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iseaseSpread\testing\ica-v2%20effect%20on%20population%20density%20-%20best%20case-tabl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iseaseSpread\testing\ica-v2%20effect%20on%20population%20density%20-%20worse%20case-tab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iseaseSpread\testing\ica-v2%20effect%20on%20population%20desnity%20-%20Air%20Temperature-spread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iseaseSpread\testing\ica-v2%20effect%20on%20population%20desnity%20-%20Sunshine%20Duration-spreadshee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iseaseSpread\testing\ica-v2%20effect%20on%20population%20desnity%20-%20Rainfall-spreadshee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800">
                <a:effectLst/>
              </a:rPr>
              <a:t>Effect of population with optimal configuration for Disease spread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Population 100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'ica-v2 effect on population den'!$I:$I</c:f>
              <c:strCache>
                <c:ptCount val="44989"/>
                <c:pt idx="0">
                  <c:v>[step]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  <c:pt idx="201">
                  <c:v>200</c:v>
                </c:pt>
                <c:pt idx="202">
                  <c:v>201</c:v>
                </c:pt>
                <c:pt idx="203">
                  <c:v>202</c:v>
                </c:pt>
                <c:pt idx="204">
                  <c:v>203</c:v>
                </c:pt>
                <c:pt idx="205">
                  <c:v>204</c:v>
                </c:pt>
                <c:pt idx="206">
                  <c:v>205</c:v>
                </c:pt>
                <c:pt idx="207">
                  <c:v>206</c:v>
                </c:pt>
                <c:pt idx="208">
                  <c:v>207</c:v>
                </c:pt>
                <c:pt idx="209">
                  <c:v>208</c:v>
                </c:pt>
                <c:pt idx="210">
                  <c:v>209</c:v>
                </c:pt>
                <c:pt idx="211">
                  <c:v>210</c:v>
                </c:pt>
                <c:pt idx="212">
                  <c:v>211</c:v>
                </c:pt>
                <c:pt idx="213">
                  <c:v>212</c:v>
                </c:pt>
                <c:pt idx="214">
                  <c:v>213</c:v>
                </c:pt>
                <c:pt idx="215">
                  <c:v>214</c:v>
                </c:pt>
                <c:pt idx="216">
                  <c:v>215</c:v>
                </c:pt>
                <c:pt idx="217">
                  <c:v>216</c:v>
                </c:pt>
                <c:pt idx="218">
                  <c:v>217</c:v>
                </c:pt>
                <c:pt idx="219">
                  <c:v>218</c:v>
                </c:pt>
                <c:pt idx="220">
                  <c:v>219</c:v>
                </c:pt>
                <c:pt idx="221">
                  <c:v>220</c:v>
                </c:pt>
                <c:pt idx="222">
                  <c:v>221</c:v>
                </c:pt>
                <c:pt idx="223">
                  <c:v>222</c:v>
                </c:pt>
                <c:pt idx="224">
                  <c:v>223</c:v>
                </c:pt>
                <c:pt idx="225">
                  <c:v>224</c:v>
                </c:pt>
                <c:pt idx="226">
                  <c:v>225</c:v>
                </c:pt>
                <c:pt idx="227">
                  <c:v>226</c:v>
                </c:pt>
                <c:pt idx="228">
                  <c:v>227</c:v>
                </c:pt>
                <c:pt idx="229">
                  <c:v>228</c:v>
                </c:pt>
                <c:pt idx="230">
                  <c:v>229</c:v>
                </c:pt>
                <c:pt idx="231">
                  <c:v>230</c:v>
                </c:pt>
                <c:pt idx="232">
                  <c:v>231</c:v>
                </c:pt>
                <c:pt idx="233">
                  <c:v>232</c:v>
                </c:pt>
                <c:pt idx="234">
                  <c:v>233</c:v>
                </c:pt>
                <c:pt idx="235">
                  <c:v>234</c:v>
                </c:pt>
                <c:pt idx="236">
                  <c:v>235</c:v>
                </c:pt>
                <c:pt idx="237">
                  <c:v>236</c:v>
                </c:pt>
                <c:pt idx="238">
                  <c:v>237</c:v>
                </c:pt>
                <c:pt idx="239">
                  <c:v>238</c:v>
                </c:pt>
                <c:pt idx="240">
                  <c:v>239</c:v>
                </c:pt>
                <c:pt idx="241">
                  <c:v>240</c:v>
                </c:pt>
                <c:pt idx="242">
                  <c:v>241</c:v>
                </c:pt>
                <c:pt idx="243">
                  <c:v>242</c:v>
                </c:pt>
                <c:pt idx="244">
                  <c:v>243</c:v>
                </c:pt>
                <c:pt idx="245">
                  <c:v>244</c:v>
                </c:pt>
                <c:pt idx="246">
                  <c:v>245</c:v>
                </c:pt>
                <c:pt idx="247">
                  <c:v>246</c:v>
                </c:pt>
                <c:pt idx="248">
                  <c:v>247</c:v>
                </c:pt>
                <c:pt idx="249">
                  <c:v>248</c:v>
                </c:pt>
                <c:pt idx="250">
                  <c:v>249</c:v>
                </c:pt>
                <c:pt idx="251">
                  <c:v>250</c:v>
                </c:pt>
                <c:pt idx="252">
                  <c:v>251</c:v>
                </c:pt>
                <c:pt idx="253">
                  <c:v>252</c:v>
                </c:pt>
                <c:pt idx="254">
                  <c:v>253</c:v>
                </c:pt>
                <c:pt idx="255">
                  <c:v>254</c:v>
                </c:pt>
                <c:pt idx="256">
                  <c:v>255</c:v>
                </c:pt>
                <c:pt idx="257">
                  <c:v>256</c:v>
                </c:pt>
                <c:pt idx="258">
                  <c:v>257</c:v>
                </c:pt>
                <c:pt idx="259">
                  <c:v>258</c:v>
                </c:pt>
                <c:pt idx="260">
                  <c:v>259</c:v>
                </c:pt>
                <c:pt idx="261">
                  <c:v>260</c:v>
                </c:pt>
                <c:pt idx="262">
                  <c:v>261</c:v>
                </c:pt>
                <c:pt idx="263">
                  <c:v>262</c:v>
                </c:pt>
                <c:pt idx="264">
                  <c:v>263</c:v>
                </c:pt>
                <c:pt idx="265">
                  <c:v>264</c:v>
                </c:pt>
                <c:pt idx="266">
                  <c:v>265</c:v>
                </c:pt>
                <c:pt idx="267">
                  <c:v>266</c:v>
                </c:pt>
                <c:pt idx="268">
                  <c:v>267</c:v>
                </c:pt>
                <c:pt idx="269">
                  <c:v>268</c:v>
                </c:pt>
                <c:pt idx="270">
                  <c:v>269</c:v>
                </c:pt>
                <c:pt idx="271">
                  <c:v>270</c:v>
                </c:pt>
                <c:pt idx="272">
                  <c:v>271</c:v>
                </c:pt>
                <c:pt idx="273">
                  <c:v>272</c:v>
                </c:pt>
                <c:pt idx="274">
                  <c:v>273</c:v>
                </c:pt>
                <c:pt idx="275">
                  <c:v>274</c:v>
                </c:pt>
                <c:pt idx="276">
                  <c:v>275</c:v>
                </c:pt>
                <c:pt idx="277">
                  <c:v>276</c:v>
                </c:pt>
                <c:pt idx="278">
                  <c:v>277</c:v>
                </c:pt>
                <c:pt idx="279">
                  <c:v>278</c:v>
                </c:pt>
                <c:pt idx="280">
                  <c:v>279</c:v>
                </c:pt>
                <c:pt idx="281">
                  <c:v>280</c:v>
                </c:pt>
                <c:pt idx="282">
                  <c:v>281</c:v>
                </c:pt>
                <c:pt idx="283">
                  <c:v>282</c:v>
                </c:pt>
                <c:pt idx="284">
                  <c:v>283</c:v>
                </c:pt>
                <c:pt idx="285">
                  <c:v>284</c:v>
                </c:pt>
                <c:pt idx="286">
                  <c:v>285</c:v>
                </c:pt>
                <c:pt idx="287">
                  <c:v>286</c:v>
                </c:pt>
                <c:pt idx="288">
                  <c:v>287</c:v>
                </c:pt>
                <c:pt idx="289">
                  <c:v>288</c:v>
                </c:pt>
                <c:pt idx="290">
                  <c:v>289</c:v>
                </c:pt>
                <c:pt idx="291">
                  <c:v>290</c:v>
                </c:pt>
                <c:pt idx="292">
                  <c:v>291</c:v>
                </c:pt>
                <c:pt idx="293">
                  <c:v>292</c:v>
                </c:pt>
                <c:pt idx="294">
                  <c:v>293</c:v>
                </c:pt>
                <c:pt idx="295">
                  <c:v>294</c:v>
                </c:pt>
                <c:pt idx="296">
                  <c:v>295</c:v>
                </c:pt>
                <c:pt idx="297">
                  <c:v>296</c:v>
                </c:pt>
                <c:pt idx="298">
                  <c:v>297</c:v>
                </c:pt>
                <c:pt idx="299">
                  <c:v>298</c:v>
                </c:pt>
                <c:pt idx="300">
                  <c:v>299</c:v>
                </c:pt>
                <c:pt idx="301">
                  <c:v>300</c:v>
                </c:pt>
                <c:pt idx="302">
                  <c:v>301</c:v>
                </c:pt>
                <c:pt idx="303">
                  <c:v>302</c:v>
                </c:pt>
                <c:pt idx="304">
                  <c:v>303</c:v>
                </c:pt>
                <c:pt idx="305">
                  <c:v>304</c:v>
                </c:pt>
                <c:pt idx="306">
                  <c:v>305</c:v>
                </c:pt>
                <c:pt idx="307">
                  <c:v>306</c:v>
                </c:pt>
                <c:pt idx="308">
                  <c:v>307</c:v>
                </c:pt>
                <c:pt idx="309">
                  <c:v>308</c:v>
                </c:pt>
                <c:pt idx="310">
                  <c:v>309</c:v>
                </c:pt>
                <c:pt idx="311">
                  <c:v>310</c:v>
                </c:pt>
                <c:pt idx="312">
                  <c:v>311</c:v>
                </c:pt>
                <c:pt idx="313">
                  <c:v>312</c:v>
                </c:pt>
                <c:pt idx="314">
                  <c:v>313</c:v>
                </c:pt>
                <c:pt idx="315">
                  <c:v>314</c:v>
                </c:pt>
                <c:pt idx="316">
                  <c:v>315</c:v>
                </c:pt>
                <c:pt idx="317">
                  <c:v>316</c:v>
                </c:pt>
                <c:pt idx="318">
                  <c:v>317</c:v>
                </c:pt>
                <c:pt idx="319">
                  <c:v>318</c:v>
                </c:pt>
                <c:pt idx="320">
                  <c:v>319</c:v>
                </c:pt>
                <c:pt idx="321">
                  <c:v>320</c:v>
                </c:pt>
                <c:pt idx="322">
                  <c:v>321</c:v>
                </c:pt>
                <c:pt idx="323">
                  <c:v>322</c:v>
                </c:pt>
                <c:pt idx="324">
                  <c:v>323</c:v>
                </c:pt>
                <c:pt idx="325">
                  <c:v>324</c:v>
                </c:pt>
                <c:pt idx="326">
                  <c:v>325</c:v>
                </c:pt>
                <c:pt idx="327">
                  <c:v>326</c:v>
                </c:pt>
                <c:pt idx="328">
                  <c:v>327</c:v>
                </c:pt>
                <c:pt idx="329">
                  <c:v>328</c:v>
                </c:pt>
                <c:pt idx="330">
                  <c:v>329</c:v>
                </c:pt>
                <c:pt idx="331">
                  <c:v>330</c:v>
                </c:pt>
                <c:pt idx="332">
                  <c:v>331</c:v>
                </c:pt>
                <c:pt idx="333">
                  <c:v>332</c:v>
                </c:pt>
                <c:pt idx="334">
                  <c:v>333</c:v>
                </c:pt>
                <c:pt idx="335">
                  <c:v>334</c:v>
                </c:pt>
                <c:pt idx="336">
                  <c:v>335</c:v>
                </c:pt>
                <c:pt idx="337">
                  <c:v>336</c:v>
                </c:pt>
                <c:pt idx="338">
                  <c:v>337</c:v>
                </c:pt>
                <c:pt idx="339">
                  <c:v>338</c:v>
                </c:pt>
                <c:pt idx="340">
                  <c:v>339</c:v>
                </c:pt>
                <c:pt idx="341">
                  <c:v>340</c:v>
                </c:pt>
                <c:pt idx="342">
                  <c:v>341</c:v>
                </c:pt>
                <c:pt idx="343">
                  <c:v>342</c:v>
                </c:pt>
                <c:pt idx="344">
                  <c:v>343</c:v>
                </c:pt>
                <c:pt idx="345">
                  <c:v>344</c:v>
                </c:pt>
                <c:pt idx="346">
                  <c:v>345</c:v>
                </c:pt>
                <c:pt idx="347">
                  <c:v>346</c:v>
                </c:pt>
                <c:pt idx="348">
                  <c:v>347</c:v>
                </c:pt>
                <c:pt idx="349">
                  <c:v>348</c:v>
                </c:pt>
                <c:pt idx="350">
                  <c:v>349</c:v>
                </c:pt>
                <c:pt idx="351">
                  <c:v>350</c:v>
                </c:pt>
                <c:pt idx="352">
                  <c:v>351</c:v>
                </c:pt>
                <c:pt idx="353">
                  <c:v>352</c:v>
                </c:pt>
                <c:pt idx="354">
                  <c:v>353</c:v>
                </c:pt>
                <c:pt idx="355">
                  <c:v>354</c:v>
                </c:pt>
                <c:pt idx="356">
                  <c:v>355</c:v>
                </c:pt>
                <c:pt idx="357">
                  <c:v>356</c:v>
                </c:pt>
                <c:pt idx="358">
                  <c:v>357</c:v>
                </c:pt>
                <c:pt idx="359">
                  <c:v>358</c:v>
                </c:pt>
                <c:pt idx="360">
                  <c:v>359</c:v>
                </c:pt>
                <c:pt idx="361">
                  <c:v>360</c:v>
                </c:pt>
                <c:pt idx="362">
                  <c:v>361</c:v>
                </c:pt>
                <c:pt idx="363">
                  <c:v>362</c:v>
                </c:pt>
                <c:pt idx="364">
                  <c:v>363</c:v>
                </c:pt>
                <c:pt idx="365">
                  <c:v>364</c:v>
                </c:pt>
                <c:pt idx="366">
                  <c:v>365</c:v>
                </c:pt>
                <c:pt idx="367">
                  <c:v>366</c:v>
                </c:pt>
                <c:pt idx="368">
                  <c:v>367</c:v>
                </c:pt>
                <c:pt idx="369">
                  <c:v>368</c:v>
                </c:pt>
                <c:pt idx="370">
                  <c:v>369</c:v>
                </c:pt>
                <c:pt idx="371">
                  <c:v>370</c:v>
                </c:pt>
                <c:pt idx="372">
                  <c:v>371</c:v>
                </c:pt>
                <c:pt idx="373">
                  <c:v>372</c:v>
                </c:pt>
                <c:pt idx="374">
                  <c:v>373</c:v>
                </c:pt>
                <c:pt idx="375">
                  <c:v>374</c:v>
                </c:pt>
                <c:pt idx="376">
                  <c:v>375</c:v>
                </c:pt>
                <c:pt idx="377">
                  <c:v>376</c:v>
                </c:pt>
                <c:pt idx="378">
                  <c:v>377</c:v>
                </c:pt>
                <c:pt idx="379">
                  <c:v>378</c:v>
                </c:pt>
                <c:pt idx="380">
                  <c:v>379</c:v>
                </c:pt>
                <c:pt idx="381">
                  <c:v>380</c:v>
                </c:pt>
                <c:pt idx="382">
                  <c:v>381</c:v>
                </c:pt>
                <c:pt idx="383">
                  <c:v>382</c:v>
                </c:pt>
                <c:pt idx="384">
                  <c:v>383</c:v>
                </c:pt>
                <c:pt idx="385">
                  <c:v>384</c:v>
                </c:pt>
                <c:pt idx="386">
                  <c:v>385</c:v>
                </c:pt>
                <c:pt idx="387">
                  <c:v>386</c:v>
                </c:pt>
                <c:pt idx="388">
                  <c:v>387</c:v>
                </c:pt>
                <c:pt idx="389">
                  <c:v>388</c:v>
                </c:pt>
                <c:pt idx="390">
                  <c:v>389</c:v>
                </c:pt>
                <c:pt idx="391">
                  <c:v>390</c:v>
                </c:pt>
                <c:pt idx="392">
                  <c:v>391</c:v>
                </c:pt>
                <c:pt idx="393">
                  <c:v>392</c:v>
                </c:pt>
                <c:pt idx="394">
                  <c:v>393</c:v>
                </c:pt>
                <c:pt idx="395">
                  <c:v>394</c:v>
                </c:pt>
                <c:pt idx="396">
                  <c:v>395</c:v>
                </c:pt>
                <c:pt idx="397">
                  <c:v>396</c:v>
                </c:pt>
                <c:pt idx="398">
                  <c:v>397</c:v>
                </c:pt>
                <c:pt idx="399">
                  <c:v>398</c:v>
                </c:pt>
                <c:pt idx="400">
                  <c:v>399</c:v>
                </c:pt>
                <c:pt idx="401">
                  <c:v>400</c:v>
                </c:pt>
                <c:pt idx="402">
                  <c:v>401</c:v>
                </c:pt>
                <c:pt idx="403">
                  <c:v>402</c:v>
                </c:pt>
                <c:pt idx="404">
                  <c:v>403</c:v>
                </c:pt>
                <c:pt idx="405">
                  <c:v>404</c:v>
                </c:pt>
                <c:pt idx="406">
                  <c:v>405</c:v>
                </c:pt>
                <c:pt idx="407">
                  <c:v>406</c:v>
                </c:pt>
                <c:pt idx="408">
                  <c:v>407</c:v>
                </c:pt>
                <c:pt idx="409">
                  <c:v>408</c:v>
                </c:pt>
                <c:pt idx="410">
                  <c:v>409</c:v>
                </c:pt>
                <c:pt idx="411">
                  <c:v>410</c:v>
                </c:pt>
                <c:pt idx="412">
                  <c:v>411</c:v>
                </c:pt>
                <c:pt idx="413">
                  <c:v>412</c:v>
                </c:pt>
                <c:pt idx="414">
                  <c:v>413</c:v>
                </c:pt>
                <c:pt idx="415">
                  <c:v>414</c:v>
                </c:pt>
                <c:pt idx="416">
                  <c:v>415</c:v>
                </c:pt>
                <c:pt idx="417">
                  <c:v>416</c:v>
                </c:pt>
                <c:pt idx="418">
                  <c:v>417</c:v>
                </c:pt>
                <c:pt idx="419">
                  <c:v>418</c:v>
                </c:pt>
                <c:pt idx="420">
                  <c:v>419</c:v>
                </c:pt>
                <c:pt idx="421">
                  <c:v>420</c:v>
                </c:pt>
                <c:pt idx="422">
                  <c:v>421</c:v>
                </c:pt>
                <c:pt idx="423">
                  <c:v>422</c:v>
                </c:pt>
                <c:pt idx="424">
                  <c:v>423</c:v>
                </c:pt>
                <c:pt idx="425">
                  <c:v>424</c:v>
                </c:pt>
                <c:pt idx="426">
                  <c:v>425</c:v>
                </c:pt>
                <c:pt idx="427">
                  <c:v>426</c:v>
                </c:pt>
                <c:pt idx="428">
                  <c:v>427</c:v>
                </c:pt>
                <c:pt idx="429">
                  <c:v>428</c:v>
                </c:pt>
                <c:pt idx="430">
                  <c:v>429</c:v>
                </c:pt>
                <c:pt idx="431">
                  <c:v>430</c:v>
                </c:pt>
                <c:pt idx="432">
                  <c:v>431</c:v>
                </c:pt>
                <c:pt idx="433">
                  <c:v>432</c:v>
                </c:pt>
                <c:pt idx="434">
                  <c:v>433</c:v>
                </c:pt>
                <c:pt idx="435">
                  <c:v>434</c:v>
                </c:pt>
                <c:pt idx="436">
                  <c:v>435</c:v>
                </c:pt>
                <c:pt idx="437">
                  <c:v>436</c:v>
                </c:pt>
                <c:pt idx="438">
                  <c:v>437</c:v>
                </c:pt>
                <c:pt idx="439">
                  <c:v>438</c:v>
                </c:pt>
                <c:pt idx="440">
                  <c:v>439</c:v>
                </c:pt>
                <c:pt idx="441">
                  <c:v>440</c:v>
                </c:pt>
                <c:pt idx="442">
                  <c:v>441</c:v>
                </c:pt>
                <c:pt idx="443">
                  <c:v>442</c:v>
                </c:pt>
                <c:pt idx="444">
                  <c:v>443</c:v>
                </c:pt>
                <c:pt idx="445">
                  <c:v>444</c:v>
                </c:pt>
                <c:pt idx="446">
                  <c:v>445</c:v>
                </c:pt>
                <c:pt idx="447">
                  <c:v>446</c:v>
                </c:pt>
                <c:pt idx="448">
                  <c:v>447</c:v>
                </c:pt>
                <c:pt idx="449">
                  <c:v>448</c:v>
                </c:pt>
                <c:pt idx="450">
                  <c:v>449</c:v>
                </c:pt>
                <c:pt idx="451">
                  <c:v>450</c:v>
                </c:pt>
                <c:pt idx="452">
                  <c:v>451</c:v>
                </c:pt>
                <c:pt idx="453">
                  <c:v>452</c:v>
                </c:pt>
                <c:pt idx="454">
                  <c:v>453</c:v>
                </c:pt>
                <c:pt idx="455">
                  <c:v>454</c:v>
                </c:pt>
                <c:pt idx="456">
                  <c:v>455</c:v>
                </c:pt>
                <c:pt idx="457">
                  <c:v>456</c:v>
                </c:pt>
                <c:pt idx="458">
                  <c:v>457</c:v>
                </c:pt>
                <c:pt idx="459">
                  <c:v>458</c:v>
                </c:pt>
                <c:pt idx="460">
                  <c:v>459</c:v>
                </c:pt>
                <c:pt idx="461">
                  <c:v>460</c:v>
                </c:pt>
                <c:pt idx="462">
                  <c:v>461</c:v>
                </c:pt>
                <c:pt idx="463">
                  <c:v>462</c:v>
                </c:pt>
                <c:pt idx="464">
                  <c:v>463</c:v>
                </c:pt>
                <c:pt idx="465">
                  <c:v>464</c:v>
                </c:pt>
                <c:pt idx="466">
                  <c:v>465</c:v>
                </c:pt>
                <c:pt idx="467">
                  <c:v>466</c:v>
                </c:pt>
                <c:pt idx="468">
                  <c:v>467</c:v>
                </c:pt>
                <c:pt idx="469">
                  <c:v>468</c:v>
                </c:pt>
                <c:pt idx="470">
                  <c:v>469</c:v>
                </c:pt>
                <c:pt idx="471">
                  <c:v>470</c:v>
                </c:pt>
                <c:pt idx="472">
                  <c:v>471</c:v>
                </c:pt>
                <c:pt idx="473">
                  <c:v>472</c:v>
                </c:pt>
                <c:pt idx="474">
                  <c:v>473</c:v>
                </c:pt>
                <c:pt idx="475">
                  <c:v>474</c:v>
                </c:pt>
                <c:pt idx="476">
                  <c:v>475</c:v>
                </c:pt>
                <c:pt idx="477">
                  <c:v>476</c:v>
                </c:pt>
                <c:pt idx="478">
                  <c:v>477</c:v>
                </c:pt>
                <c:pt idx="479">
                  <c:v>478</c:v>
                </c:pt>
                <c:pt idx="480">
                  <c:v>479</c:v>
                </c:pt>
                <c:pt idx="481">
                  <c:v>480</c:v>
                </c:pt>
                <c:pt idx="482">
                  <c:v>481</c:v>
                </c:pt>
                <c:pt idx="483">
                  <c:v>482</c:v>
                </c:pt>
                <c:pt idx="484">
                  <c:v>483</c:v>
                </c:pt>
                <c:pt idx="485">
                  <c:v>484</c:v>
                </c:pt>
                <c:pt idx="486">
                  <c:v>485</c:v>
                </c:pt>
                <c:pt idx="487">
                  <c:v>486</c:v>
                </c:pt>
                <c:pt idx="488">
                  <c:v>487</c:v>
                </c:pt>
                <c:pt idx="489">
                  <c:v>488</c:v>
                </c:pt>
                <c:pt idx="490">
                  <c:v>489</c:v>
                </c:pt>
                <c:pt idx="491">
                  <c:v>490</c:v>
                </c:pt>
                <c:pt idx="492">
                  <c:v>491</c:v>
                </c:pt>
                <c:pt idx="493">
                  <c:v>492</c:v>
                </c:pt>
                <c:pt idx="494">
                  <c:v>493</c:v>
                </c:pt>
                <c:pt idx="495">
                  <c:v>494</c:v>
                </c:pt>
                <c:pt idx="496">
                  <c:v>495</c:v>
                </c:pt>
                <c:pt idx="497">
                  <c:v>496</c:v>
                </c:pt>
                <c:pt idx="498">
                  <c:v>497</c:v>
                </c:pt>
                <c:pt idx="499">
                  <c:v>498</c:v>
                </c:pt>
                <c:pt idx="500">
                  <c:v>499</c:v>
                </c:pt>
                <c:pt idx="501">
                  <c:v>500</c:v>
                </c:pt>
                <c:pt idx="502">
                  <c:v>501</c:v>
                </c:pt>
                <c:pt idx="503">
                  <c:v>502</c:v>
                </c:pt>
                <c:pt idx="504">
                  <c:v>503</c:v>
                </c:pt>
                <c:pt idx="505">
                  <c:v>504</c:v>
                </c:pt>
                <c:pt idx="506">
                  <c:v>505</c:v>
                </c:pt>
                <c:pt idx="507">
                  <c:v>506</c:v>
                </c:pt>
                <c:pt idx="508">
                  <c:v>507</c:v>
                </c:pt>
                <c:pt idx="509">
                  <c:v>508</c:v>
                </c:pt>
                <c:pt idx="510">
                  <c:v>509</c:v>
                </c:pt>
                <c:pt idx="511">
                  <c:v>510</c:v>
                </c:pt>
                <c:pt idx="512">
                  <c:v>511</c:v>
                </c:pt>
                <c:pt idx="513">
                  <c:v>512</c:v>
                </c:pt>
                <c:pt idx="514">
                  <c:v>513</c:v>
                </c:pt>
                <c:pt idx="515">
                  <c:v>514</c:v>
                </c:pt>
                <c:pt idx="516">
                  <c:v>515</c:v>
                </c:pt>
                <c:pt idx="517">
                  <c:v>516</c:v>
                </c:pt>
                <c:pt idx="518">
                  <c:v>517</c:v>
                </c:pt>
                <c:pt idx="519">
                  <c:v>518</c:v>
                </c:pt>
                <c:pt idx="520">
                  <c:v>519</c:v>
                </c:pt>
                <c:pt idx="521">
                  <c:v>520</c:v>
                </c:pt>
                <c:pt idx="522">
                  <c:v>521</c:v>
                </c:pt>
                <c:pt idx="523">
                  <c:v>522</c:v>
                </c:pt>
                <c:pt idx="524">
                  <c:v>523</c:v>
                </c:pt>
                <c:pt idx="525">
                  <c:v>524</c:v>
                </c:pt>
                <c:pt idx="526">
                  <c:v>525</c:v>
                </c:pt>
                <c:pt idx="527">
                  <c:v>526</c:v>
                </c:pt>
                <c:pt idx="528">
                  <c:v>527</c:v>
                </c:pt>
                <c:pt idx="529">
                  <c:v>528</c:v>
                </c:pt>
                <c:pt idx="530">
                  <c:v>529</c:v>
                </c:pt>
                <c:pt idx="531">
                  <c:v>530</c:v>
                </c:pt>
                <c:pt idx="532">
                  <c:v>531</c:v>
                </c:pt>
                <c:pt idx="533">
                  <c:v>532</c:v>
                </c:pt>
                <c:pt idx="534">
                  <c:v>533</c:v>
                </c:pt>
                <c:pt idx="535">
                  <c:v>534</c:v>
                </c:pt>
                <c:pt idx="536">
                  <c:v>535</c:v>
                </c:pt>
                <c:pt idx="537">
                  <c:v>536</c:v>
                </c:pt>
                <c:pt idx="538">
                  <c:v>537</c:v>
                </c:pt>
                <c:pt idx="539">
                  <c:v>538</c:v>
                </c:pt>
                <c:pt idx="540">
                  <c:v>539</c:v>
                </c:pt>
                <c:pt idx="541">
                  <c:v>540</c:v>
                </c:pt>
                <c:pt idx="542">
                  <c:v>541</c:v>
                </c:pt>
                <c:pt idx="543">
                  <c:v>542</c:v>
                </c:pt>
                <c:pt idx="544">
                  <c:v>543</c:v>
                </c:pt>
                <c:pt idx="545">
                  <c:v>544</c:v>
                </c:pt>
                <c:pt idx="546">
                  <c:v>545</c:v>
                </c:pt>
                <c:pt idx="547">
                  <c:v>546</c:v>
                </c:pt>
                <c:pt idx="548">
                  <c:v>547</c:v>
                </c:pt>
                <c:pt idx="549">
                  <c:v>548</c:v>
                </c:pt>
                <c:pt idx="550">
                  <c:v>549</c:v>
                </c:pt>
                <c:pt idx="551">
                  <c:v>550</c:v>
                </c:pt>
                <c:pt idx="552">
                  <c:v>551</c:v>
                </c:pt>
                <c:pt idx="553">
                  <c:v>552</c:v>
                </c:pt>
                <c:pt idx="554">
                  <c:v>553</c:v>
                </c:pt>
                <c:pt idx="555">
                  <c:v>554</c:v>
                </c:pt>
                <c:pt idx="556">
                  <c:v>555</c:v>
                </c:pt>
                <c:pt idx="557">
                  <c:v>556</c:v>
                </c:pt>
                <c:pt idx="558">
                  <c:v>557</c:v>
                </c:pt>
                <c:pt idx="559">
                  <c:v>558</c:v>
                </c:pt>
                <c:pt idx="560">
                  <c:v>559</c:v>
                </c:pt>
                <c:pt idx="561">
                  <c:v>560</c:v>
                </c:pt>
                <c:pt idx="562">
                  <c:v>561</c:v>
                </c:pt>
                <c:pt idx="563">
                  <c:v>562</c:v>
                </c:pt>
                <c:pt idx="564">
                  <c:v>563</c:v>
                </c:pt>
                <c:pt idx="565">
                  <c:v>564</c:v>
                </c:pt>
                <c:pt idx="566">
                  <c:v>565</c:v>
                </c:pt>
                <c:pt idx="567">
                  <c:v>566</c:v>
                </c:pt>
                <c:pt idx="568">
                  <c:v>567</c:v>
                </c:pt>
                <c:pt idx="569">
                  <c:v>568</c:v>
                </c:pt>
                <c:pt idx="570">
                  <c:v>569</c:v>
                </c:pt>
                <c:pt idx="571">
                  <c:v>570</c:v>
                </c:pt>
                <c:pt idx="572">
                  <c:v>571</c:v>
                </c:pt>
                <c:pt idx="573">
                  <c:v>572</c:v>
                </c:pt>
                <c:pt idx="574">
                  <c:v>573</c:v>
                </c:pt>
                <c:pt idx="575">
                  <c:v>574</c:v>
                </c:pt>
                <c:pt idx="576">
                  <c:v>575</c:v>
                </c:pt>
                <c:pt idx="577">
                  <c:v>576</c:v>
                </c:pt>
                <c:pt idx="578">
                  <c:v>577</c:v>
                </c:pt>
                <c:pt idx="579">
                  <c:v>578</c:v>
                </c:pt>
                <c:pt idx="580">
                  <c:v>579</c:v>
                </c:pt>
                <c:pt idx="581">
                  <c:v>580</c:v>
                </c:pt>
                <c:pt idx="582">
                  <c:v>581</c:v>
                </c:pt>
                <c:pt idx="583">
                  <c:v>582</c:v>
                </c:pt>
                <c:pt idx="584">
                  <c:v>583</c:v>
                </c:pt>
                <c:pt idx="585">
                  <c:v>584</c:v>
                </c:pt>
                <c:pt idx="586">
                  <c:v>585</c:v>
                </c:pt>
                <c:pt idx="587">
                  <c:v>586</c:v>
                </c:pt>
                <c:pt idx="588">
                  <c:v>587</c:v>
                </c:pt>
                <c:pt idx="589">
                  <c:v>588</c:v>
                </c:pt>
                <c:pt idx="590">
                  <c:v>589</c:v>
                </c:pt>
                <c:pt idx="591">
                  <c:v>590</c:v>
                </c:pt>
                <c:pt idx="592">
                  <c:v>591</c:v>
                </c:pt>
                <c:pt idx="593">
                  <c:v>592</c:v>
                </c:pt>
                <c:pt idx="594">
                  <c:v>593</c:v>
                </c:pt>
                <c:pt idx="595">
                  <c:v>594</c:v>
                </c:pt>
                <c:pt idx="596">
                  <c:v>595</c:v>
                </c:pt>
                <c:pt idx="597">
                  <c:v>596</c:v>
                </c:pt>
                <c:pt idx="598">
                  <c:v>597</c:v>
                </c:pt>
                <c:pt idx="599">
                  <c:v>598</c:v>
                </c:pt>
                <c:pt idx="600">
                  <c:v>599</c:v>
                </c:pt>
                <c:pt idx="601">
                  <c:v>600</c:v>
                </c:pt>
                <c:pt idx="602">
                  <c:v>601</c:v>
                </c:pt>
                <c:pt idx="603">
                  <c:v>602</c:v>
                </c:pt>
                <c:pt idx="604">
                  <c:v>603</c:v>
                </c:pt>
                <c:pt idx="605">
                  <c:v>604</c:v>
                </c:pt>
                <c:pt idx="606">
                  <c:v>605</c:v>
                </c:pt>
                <c:pt idx="607">
                  <c:v>606</c:v>
                </c:pt>
                <c:pt idx="608">
                  <c:v>607</c:v>
                </c:pt>
                <c:pt idx="609">
                  <c:v>608</c:v>
                </c:pt>
                <c:pt idx="610">
                  <c:v>609</c:v>
                </c:pt>
                <c:pt idx="611">
                  <c:v>610</c:v>
                </c:pt>
                <c:pt idx="612">
                  <c:v>611</c:v>
                </c:pt>
                <c:pt idx="613">
                  <c:v>612</c:v>
                </c:pt>
                <c:pt idx="614">
                  <c:v>613</c:v>
                </c:pt>
                <c:pt idx="615">
                  <c:v>614</c:v>
                </c:pt>
                <c:pt idx="616">
                  <c:v>615</c:v>
                </c:pt>
                <c:pt idx="617">
                  <c:v>616</c:v>
                </c:pt>
                <c:pt idx="618">
                  <c:v>617</c:v>
                </c:pt>
                <c:pt idx="619">
                  <c:v>618</c:v>
                </c:pt>
                <c:pt idx="620">
                  <c:v>619</c:v>
                </c:pt>
                <c:pt idx="621">
                  <c:v>620</c:v>
                </c:pt>
                <c:pt idx="622">
                  <c:v>621</c:v>
                </c:pt>
                <c:pt idx="623">
                  <c:v>622</c:v>
                </c:pt>
                <c:pt idx="624">
                  <c:v>623</c:v>
                </c:pt>
                <c:pt idx="625">
                  <c:v>624</c:v>
                </c:pt>
                <c:pt idx="626">
                  <c:v>625</c:v>
                </c:pt>
                <c:pt idx="627">
                  <c:v>626</c:v>
                </c:pt>
                <c:pt idx="628">
                  <c:v>627</c:v>
                </c:pt>
                <c:pt idx="629">
                  <c:v>628</c:v>
                </c:pt>
                <c:pt idx="630">
                  <c:v>629</c:v>
                </c:pt>
                <c:pt idx="631">
                  <c:v>630</c:v>
                </c:pt>
                <c:pt idx="632">
                  <c:v>631</c:v>
                </c:pt>
                <c:pt idx="633">
                  <c:v>632</c:v>
                </c:pt>
                <c:pt idx="634">
                  <c:v>633</c:v>
                </c:pt>
                <c:pt idx="635">
                  <c:v>634</c:v>
                </c:pt>
                <c:pt idx="636">
                  <c:v>635</c:v>
                </c:pt>
                <c:pt idx="637">
                  <c:v>636</c:v>
                </c:pt>
                <c:pt idx="638">
                  <c:v>637</c:v>
                </c:pt>
                <c:pt idx="639">
                  <c:v>638</c:v>
                </c:pt>
                <c:pt idx="640">
                  <c:v>639</c:v>
                </c:pt>
                <c:pt idx="641">
                  <c:v>640</c:v>
                </c:pt>
                <c:pt idx="642">
                  <c:v>641</c:v>
                </c:pt>
                <c:pt idx="643">
                  <c:v>642</c:v>
                </c:pt>
                <c:pt idx="644">
                  <c:v>643</c:v>
                </c:pt>
                <c:pt idx="645">
                  <c:v>644</c:v>
                </c:pt>
                <c:pt idx="646">
                  <c:v>645</c:v>
                </c:pt>
                <c:pt idx="647">
                  <c:v>646</c:v>
                </c:pt>
                <c:pt idx="648">
                  <c:v>647</c:v>
                </c:pt>
                <c:pt idx="649">
                  <c:v>648</c:v>
                </c:pt>
                <c:pt idx="650">
                  <c:v>649</c:v>
                </c:pt>
                <c:pt idx="651">
                  <c:v>650</c:v>
                </c:pt>
                <c:pt idx="652">
                  <c:v>651</c:v>
                </c:pt>
                <c:pt idx="653">
                  <c:v>652</c:v>
                </c:pt>
                <c:pt idx="654">
                  <c:v>653</c:v>
                </c:pt>
                <c:pt idx="655">
                  <c:v>654</c:v>
                </c:pt>
                <c:pt idx="656">
                  <c:v>655</c:v>
                </c:pt>
                <c:pt idx="657">
                  <c:v>656</c:v>
                </c:pt>
                <c:pt idx="658">
                  <c:v>657</c:v>
                </c:pt>
                <c:pt idx="659">
                  <c:v>658</c:v>
                </c:pt>
                <c:pt idx="660">
                  <c:v>659</c:v>
                </c:pt>
                <c:pt idx="661">
                  <c:v>660</c:v>
                </c:pt>
                <c:pt idx="662">
                  <c:v>661</c:v>
                </c:pt>
                <c:pt idx="663">
                  <c:v>662</c:v>
                </c:pt>
                <c:pt idx="664">
                  <c:v>663</c:v>
                </c:pt>
                <c:pt idx="665">
                  <c:v>664</c:v>
                </c:pt>
                <c:pt idx="666">
                  <c:v>665</c:v>
                </c:pt>
                <c:pt idx="667">
                  <c:v>666</c:v>
                </c:pt>
                <c:pt idx="668">
                  <c:v>667</c:v>
                </c:pt>
                <c:pt idx="669">
                  <c:v>668</c:v>
                </c:pt>
                <c:pt idx="670">
                  <c:v>669</c:v>
                </c:pt>
                <c:pt idx="671">
                  <c:v>670</c:v>
                </c:pt>
                <c:pt idx="672">
                  <c:v>671</c:v>
                </c:pt>
                <c:pt idx="673">
                  <c:v>672</c:v>
                </c:pt>
                <c:pt idx="674">
                  <c:v>673</c:v>
                </c:pt>
                <c:pt idx="675">
                  <c:v>674</c:v>
                </c:pt>
                <c:pt idx="676">
                  <c:v>675</c:v>
                </c:pt>
                <c:pt idx="677">
                  <c:v>676</c:v>
                </c:pt>
                <c:pt idx="678">
                  <c:v>677</c:v>
                </c:pt>
                <c:pt idx="679">
                  <c:v>678</c:v>
                </c:pt>
                <c:pt idx="680">
                  <c:v>679</c:v>
                </c:pt>
                <c:pt idx="681">
                  <c:v>680</c:v>
                </c:pt>
                <c:pt idx="682">
                  <c:v>681</c:v>
                </c:pt>
                <c:pt idx="683">
                  <c:v>682</c:v>
                </c:pt>
                <c:pt idx="684">
                  <c:v>683</c:v>
                </c:pt>
                <c:pt idx="685">
                  <c:v>684</c:v>
                </c:pt>
                <c:pt idx="686">
                  <c:v>685</c:v>
                </c:pt>
                <c:pt idx="687">
                  <c:v>686</c:v>
                </c:pt>
                <c:pt idx="688">
                  <c:v>687</c:v>
                </c:pt>
                <c:pt idx="689">
                  <c:v>688</c:v>
                </c:pt>
                <c:pt idx="690">
                  <c:v>689</c:v>
                </c:pt>
                <c:pt idx="691">
                  <c:v>690</c:v>
                </c:pt>
                <c:pt idx="692">
                  <c:v>691</c:v>
                </c:pt>
                <c:pt idx="693">
                  <c:v>692</c:v>
                </c:pt>
                <c:pt idx="694">
                  <c:v>693</c:v>
                </c:pt>
                <c:pt idx="695">
                  <c:v>694</c:v>
                </c:pt>
                <c:pt idx="696">
                  <c:v>695</c:v>
                </c:pt>
                <c:pt idx="697">
                  <c:v>696</c:v>
                </c:pt>
                <c:pt idx="698">
                  <c:v>697</c:v>
                </c:pt>
                <c:pt idx="699">
                  <c:v>698</c:v>
                </c:pt>
                <c:pt idx="700">
                  <c:v>699</c:v>
                </c:pt>
                <c:pt idx="701">
                  <c:v>700</c:v>
                </c:pt>
                <c:pt idx="702">
                  <c:v>701</c:v>
                </c:pt>
                <c:pt idx="703">
                  <c:v>702</c:v>
                </c:pt>
                <c:pt idx="704">
                  <c:v>703</c:v>
                </c:pt>
                <c:pt idx="705">
                  <c:v>704</c:v>
                </c:pt>
                <c:pt idx="706">
                  <c:v>705</c:v>
                </c:pt>
                <c:pt idx="707">
                  <c:v>706</c:v>
                </c:pt>
                <c:pt idx="708">
                  <c:v>707</c:v>
                </c:pt>
                <c:pt idx="709">
                  <c:v>708</c:v>
                </c:pt>
                <c:pt idx="710">
                  <c:v>709</c:v>
                </c:pt>
                <c:pt idx="711">
                  <c:v>710</c:v>
                </c:pt>
                <c:pt idx="712">
                  <c:v>711</c:v>
                </c:pt>
                <c:pt idx="713">
                  <c:v>712</c:v>
                </c:pt>
                <c:pt idx="714">
                  <c:v>713</c:v>
                </c:pt>
                <c:pt idx="715">
                  <c:v>714</c:v>
                </c:pt>
                <c:pt idx="716">
                  <c:v>715</c:v>
                </c:pt>
                <c:pt idx="717">
                  <c:v>716</c:v>
                </c:pt>
                <c:pt idx="718">
                  <c:v>717</c:v>
                </c:pt>
                <c:pt idx="719">
                  <c:v>718</c:v>
                </c:pt>
                <c:pt idx="720">
                  <c:v>719</c:v>
                </c:pt>
                <c:pt idx="721">
                  <c:v>720</c:v>
                </c:pt>
                <c:pt idx="722">
                  <c:v>721</c:v>
                </c:pt>
                <c:pt idx="723">
                  <c:v>722</c:v>
                </c:pt>
                <c:pt idx="724">
                  <c:v>723</c:v>
                </c:pt>
                <c:pt idx="725">
                  <c:v>724</c:v>
                </c:pt>
                <c:pt idx="726">
                  <c:v>725</c:v>
                </c:pt>
                <c:pt idx="727">
                  <c:v>726</c:v>
                </c:pt>
                <c:pt idx="728">
                  <c:v>727</c:v>
                </c:pt>
                <c:pt idx="729">
                  <c:v>728</c:v>
                </c:pt>
                <c:pt idx="730">
                  <c:v>729</c:v>
                </c:pt>
                <c:pt idx="731">
                  <c:v>730</c:v>
                </c:pt>
                <c:pt idx="732">
                  <c:v>731</c:v>
                </c:pt>
                <c:pt idx="733">
                  <c:v>732</c:v>
                </c:pt>
                <c:pt idx="734">
                  <c:v>733</c:v>
                </c:pt>
                <c:pt idx="735">
                  <c:v>734</c:v>
                </c:pt>
                <c:pt idx="736">
                  <c:v>735</c:v>
                </c:pt>
                <c:pt idx="737">
                  <c:v>736</c:v>
                </c:pt>
                <c:pt idx="738">
                  <c:v>737</c:v>
                </c:pt>
                <c:pt idx="739">
                  <c:v>738</c:v>
                </c:pt>
                <c:pt idx="740">
                  <c:v>739</c:v>
                </c:pt>
                <c:pt idx="741">
                  <c:v>740</c:v>
                </c:pt>
                <c:pt idx="742">
                  <c:v>741</c:v>
                </c:pt>
                <c:pt idx="743">
                  <c:v>742</c:v>
                </c:pt>
                <c:pt idx="744">
                  <c:v>743</c:v>
                </c:pt>
                <c:pt idx="745">
                  <c:v>744</c:v>
                </c:pt>
                <c:pt idx="746">
                  <c:v>745</c:v>
                </c:pt>
                <c:pt idx="747">
                  <c:v>746</c:v>
                </c:pt>
                <c:pt idx="748">
                  <c:v>747</c:v>
                </c:pt>
                <c:pt idx="749">
                  <c:v>748</c:v>
                </c:pt>
                <c:pt idx="750">
                  <c:v>749</c:v>
                </c:pt>
                <c:pt idx="751">
                  <c:v>750</c:v>
                </c:pt>
                <c:pt idx="752">
                  <c:v>751</c:v>
                </c:pt>
                <c:pt idx="753">
                  <c:v>752</c:v>
                </c:pt>
                <c:pt idx="754">
                  <c:v>753</c:v>
                </c:pt>
                <c:pt idx="755">
                  <c:v>754</c:v>
                </c:pt>
                <c:pt idx="756">
                  <c:v>755</c:v>
                </c:pt>
                <c:pt idx="757">
                  <c:v>756</c:v>
                </c:pt>
                <c:pt idx="758">
                  <c:v>757</c:v>
                </c:pt>
                <c:pt idx="759">
                  <c:v>758</c:v>
                </c:pt>
                <c:pt idx="760">
                  <c:v>759</c:v>
                </c:pt>
                <c:pt idx="761">
                  <c:v>760</c:v>
                </c:pt>
                <c:pt idx="762">
                  <c:v>761</c:v>
                </c:pt>
                <c:pt idx="763">
                  <c:v>762</c:v>
                </c:pt>
                <c:pt idx="764">
                  <c:v>763</c:v>
                </c:pt>
                <c:pt idx="765">
                  <c:v>764</c:v>
                </c:pt>
                <c:pt idx="766">
                  <c:v>765</c:v>
                </c:pt>
                <c:pt idx="767">
                  <c:v>766</c:v>
                </c:pt>
                <c:pt idx="768">
                  <c:v>767</c:v>
                </c:pt>
                <c:pt idx="769">
                  <c:v>768</c:v>
                </c:pt>
                <c:pt idx="770">
                  <c:v>769</c:v>
                </c:pt>
                <c:pt idx="771">
                  <c:v>770</c:v>
                </c:pt>
                <c:pt idx="772">
                  <c:v>771</c:v>
                </c:pt>
                <c:pt idx="773">
                  <c:v>772</c:v>
                </c:pt>
                <c:pt idx="774">
                  <c:v>773</c:v>
                </c:pt>
                <c:pt idx="775">
                  <c:v>774</c:v>
                </c:pt>
                <c:pt idx="776">
                  <c:v>775</c:v>
                </c:pt>
                <c:pt idx="777">
                  <c:v>776</c:v>
                </c:pt>
                <c:pt idx="778">
                  <c:v>777</c:v>
                </c:pt>
                <c:pt idx="779">
                  <c:v>778</c:v>
                </c:pt>
                <c:pt idx="780">
                  <c:v>779</c:v>
                </c:pt>
                <c:pt idx="781">
                  <c:v>780</c:v>
                </c:pt>
                <c:pt idx="782">
                  <c:v>781</c:v>
                </c:pt>
                <c:pt idx="783">
                  <c:v>782</c:v>
                </c:pt>
                <c:pt idx="784">
                  <c:v>783</c:v>
                </c:pt>
                <c:pt idx="785">
                  <c:v>784</c:v>
                </c:pt>
                <c:pt idx="786">
                  <c:v>785</c:v>
                </c:pt>
                <c:pt idx="787">
                  <c:v>786</c:v>
                </c:pt>
                <c:pt idx="788">
                  <c:v>787</c:v>
                </c:pt>
                <c:pt idx="789">
                  <c:v>788</c:v>
                </c:pt>
                <c:pt idx="790">
                  <c:v>789</c:v>
                </c:pt>
                <c:pt idx="791">
                  <c:v>790</c:v>
                </c:pt>
                <c:pt idx="792">
                  <c:v>791</c:v>
                </c:pt>
                <c:pt idx="793">
                  <c:v>792</c:v>
                </c:pt>
                <c:pt idx="794">
                  <c:v>793</c:v>
                </c:pt>
                <c:pt idx="795">
                  <c:v>794</c:v>
                </c:pt>
                <c:pt idx="796">
                  <c:v>795</c:v>
                </c:pt>
                <c:pt idx="797">
                  <c:v>796</c:v>
                </c:pt>
                <c:pt idx="798">
                  <c:v>797</c:v>
                </c:pt>
                <c:pt idx="799">
                  <c:v>798</c:v>
                </c:pt>
                <c:pt idx="800">
                  <c:v>799</c:v>
                </c:pt>
                <c:pt idx="801">
                  <c:v>800</c:v>
                </c:pt>
                <c:pt idx="802">
                  <c:v>801</c:v>
                </c:pt>
                <c:pt idx="803">
                  <c:v>802</c:v>
                </c:pt>
                <c:pt idx="804">
                  <c:v>803</c:v>
                </c:pt>
                <c:pt idx="805">
                  <c:v>804</c:v>
                </c:pt>
                <c:pt idx="806">
                  <c:v>805</c:v>
                </c:pt>
                <c:pt idx="807">
                  <c:v>806</c:v>
                </c:pt>
                <c:pt idx="808">
                  <c:v>807</c:v>
                </c:pt>
                <c:pt idx="809">
                  <c:v>808</c:v>
                </c:pt>
                <c:pt idx="810">
                  <c:v>809</c:v>
                </c:pt>
                <c:pt idx="811">
                  <c:v>810</c:v>
                </c:pt>
                <c:pt idx="812">
                  <c:v>811</c:v>
                </c:pt>
                <c:pt idx="813">
                  <c:v>812</c:v>
                </c:pt>
                <c:pt idx="814">
                  <c:v>813</c:v>
                </c:pt>
                <c:pt idx="815">
                  <c:v>814</c:v>
                </c:pt>
                <c:pt idx="816">
                  <c:v>815</c:v>
                </c:pt>
                <c:pt idx="817">
                  <c:v>816</c:v>
                </c:pt>
                <c:pt idx="818">
                  <c:v>817</c:v>
                </c:pt>
                <c:pt idx="819">
                  <c:v>818</c:v>
                </c:pt>
                <c:pt idx="820">
                  <c:v>819</c:v>
                </c:pt>
                <c:pt idx="821">
                  <c:v>820</c:v>
                </c:pt>
                <c:pt idx="822">
                  <c:v>821</c:v>
                </c:pt>
                <c:pt idx="823">
                  <c:v>822</c:v>
                </c:pt>
                <c:pt idx="824">
                  <c:v>823</c:v>
                </c:pt>
                <c:pt idx="825">
                  <c:v>824</c:v>
                </c:pt>
                <c:pt idx="826">
                  <c:v>825</c:v>
                </c:pt>
                <c:pt idx="827">
                  <c:v>826</c:v>
                </c:pt>
                <c:pt idx="828">
                  <c:v>827</c:v>
                </c:pt>
                <c:pt idx="829">
                  <c:v>828</c:v>
                </c:pt>
                <c:pt idx="830">
                  <c:v>829</c:v>
                </c:pt>
                <c:pt idx="831">
                  <c:v>830</c:v>
                </c:pt>
                <c:pt idx="832">
                  <c:v>831</c:v>
                </c:pt>
                <c:pt idx="833">
                  <c:v>832</c:v>
                </c:pt>
                <c:pt idx="834">
                  <c:v>833</c:v>
                </c:pt>
                <c:pt idx="835">
                  <c:v>834</c:v>
                </c:pt>
                <c:pt idx="836">
                  <c:v>835</c:v>
                </c:pt>
                <c:pt idx="837">
                  <c:v>836</c:v>
                </c:pt>
                <c:pt idx="838">
                  <c:v>837</c:v>
                </c:pt>
                <c:pt idx="839">
                  <c:v>838</c:v>
                </c:pt>
                <c:pt idx="840">
                  <c:v>839</c:v>
                </c:pt>
                <c:pt idx="841">
                  <c:v>840</c:v>
                </c:pt>
                <c:pt idx="842">
                  <c:v>841</c:v>
                </c:pt>
                <c:pt idx="843">
                  <c:v>842</c:v>
                </c:pt>
                <c:pt idx="844">
                  <c:v>843</c:v>
                </c:pt>
                <c:pt idx="845">
                  <c:v>844</c:v>
                </c:pt>
                <c:pt idx="846">
                  <c:v>845</c:v>
                </c:pt>
                <c:pt idx="847">
                  <c:v>846</c:v>
                </c:pt>
                <c:pt idx="848">
                  <c:v>847</c:v>
                </c:pt>
                <c:pt idx="849">
                  <c:v>848</c:v>
                </c:pt>
                <c:pt idx="850">
                  <c:v>849</c:v>
                </c:pt>
                <c:pt idx="851">
                  <c:v>850</c:v>
                </c:pt>
                <c:pt idx="852">
                  <c:v>851</c:v>
                </c:pt>
                <c:pt idx="853">
                  <c:v>852</c:v>
                </c:pt>
                <c:pt idx="854">
                  <c:v>853</c:v>
                </c:pt>
                <c:pt idx="855">
                  <c:v>854</c:v>
                </c:pt>
                <c:pt idx="856">
                  <c:v>855</c:v>
                </c:pt>
                <c:pt idx="857">
                  <c:v>856</c:v>
                </c:pt>
                <c:pt idx="858">
                  <c:v>857</c:v>
                </c:pt>
                <c:pt idx="859">
                  <c:v>858</c:v>
                </c:pt>
                <c:pt idx="860">
                  <c:v>859</c:v>
                </c:pt>
                <c:pt idx="861">
                  <c:v>860</c:v>
                </c:pt>
                <c:pt idx="862">
                  <c:v>861</c:v>
                </c:pt>
                <c:pt idx="863">
                  <c:v>862</c:v>
                </c:pt>
                <c:pt idx="864">
                  <c:v>863</c:v>
                </c:pt>
                <c:pt idx="865">
                  <c:v>864</c:v>
                </c:pt>
                <c:pt idx="866">
                  <c:v>865</c:v>
                </c:pt>
                <c:pt idx="867">
                  <c:v>866</c:v>
                </c:pt>
                <c:pt idx="868">
                  <c:v>867</c:v>
                </c:pt>
                <c:pt idx="869">
                  <c:v>868</c:v>
                </c:pt>
                <c:pt idx="870">
                  <c:v>869</c:v>
                </c:pt>
                <c:pt idx="871">
                  <c:v>870</c:v>
                </c:pt>
                <c:pt idx="872">
                  <c:v>871</c:v>
                </c:pt>
                <c:pt idx="873">
                  <c:v>872</c:v>
                </c:pt>
                <c:pt idx="874">
                  <c:v>873</c:v>
                </c:pt>
                <c:pt idx="875">
                  <c:v>874</c:v>
                </c:pt>
                <c:pt idx="876">
                  <c:v>875</c:v>
                </c:pt>
                <c:pt idx="877">
                  <c:v>876</c:v>
                </c:pt>
                <c:pt idx="878">
                  <c:v>877</c:v>
                </c:pt>
                <c:pt idx="879">
                  <c:v>878</c:v>
                </c:pt>
                <c:pt idx="880">
                  <c:v>879</c:v>
                </c:pt>
                <c:pt idx="881">
                  <c:v>880</c:v>
                </c:pt>
                <c:pt idx="882">
                  <c:v>881</c:v>
                </c:pt>
                <c:pt idx="883">
                  <c:v>882</c:v>
                </c:pt>
                <c:pt idx="884">
                  <c:v>883</c:v>
                </c:pt>
                <c:pt idx="885">
                  <c:v>884</c:v>
                </c:pt>
                <c:pt idx="886">
                  <c:v>885</c:v>
                </c:pt>
                <c:pt idx="887">
                  <c:v>886</c:v>
                </c:pt>
                <c:pt idx="888">
                  <c:v>887</c:v>
                </c:pt>
                <c:pt idx="889">
                  <c:v>888</c:v>
                </c:pt>
                <c:pt idx="890">
                  <c:v>889</c:v>
                </c:pt>
                <c:pt idx="891">
                  <c:v>890</c:v>
                </c:pt>
                <c:pt idx="892">
                  <c:v>891</c:v>
                </c:pt>
                <c:pt idx="893">
                  <c:v>892</c:v>
                </c:pt>
                <c:pt idx="894">
                  <c:v>893</c:v>
                </c:pt>
                <c:pt idx="895">
                  <c:v>894</c:v>
                </c:pt>
                <c:pt idx="896">
                  <c:v>895</c:v>
                </c:pt>
                <c:pt idx="897">
                  <c:v>896</c:v>
                </c:pt>
                <c:pt idx="898">
                  <c:v>897</c:v>
                </c:pt>
                <c:pt idx="899">
                  <c:v>898</c:v>
                </c:pt>
                <c:pt idx="900">
                  <c:v>899</c:v>
                </c:pt>
                <c:pt idx="901">
                  <c:v>900</c:v>
                </c:pt>
                <c:pt idx="902">
                  <c:v>901</c:v>
                </c:pt>
                <c:pt idx="903">
                  <c:v>902</c:v>
                </c:pt>
                <c:pt idx="904">
                  <c:v>903</c:v>
                </c:pt>
                <c:pt idx="905">
                  <c:v>904</c:v>
                </c:pt>
                <c:pt idx="906">
                  <c:v>905</c:v>
                </c:pt>
                <c:pt idx="907">
                  <c:v>906</c:v>
                </c:pt>
                <c:pt idx="908">
                  <c:v>907</c:v>
                </c:pt>
                <c:pt idx="909">
                  <c:v>908</c:v>
                </c:pt>
                <c:pt idx="910">
                  <c:v>909</c:v>
                </c:pt>
                <c:pt idx="911">
                  <c:v>910</c:v>
                </c:pt>
                <c:pt idx="912">
                  <c:v>911</c:v>
                </c:pt>
                <c:pt idx="913">
                  <c:v>912</c:v>
                </c:pt>
                <c:pt idx="914">
                  <c:v>913</c:v>
                </c:pt>
                <c:pt idx="915">
                  <c:v>914</c:v>
                </c:pt>
                <c:pt idx="916">
                  <c:v>915</c:v>
                </c:pt>
                <c:pt idx="917">
                  <c:v>916</c:v>
                </c:pt>
                <c:pt idx="918">
                  <c:v>917</c:v>
                </c:pt>
                <c:pt idx="919">
                  <c:v>918</c:v>
                </c:pt>
                <c:pt idx="920">
                  <c:v>919</c:v>
                </c:pt>
                <c:pt idx="921">
                  <c:v>920</c:v>
                </c:pt>
                <c:pt idx="922">
                  <c:v>921</c:v>
                </c:pt>
                <c:pt idx="923">
                  <c:v>922</c:v>
                </c:pt>
                <c:pt idx="924">
                  <c:v>923</c:v>
                </c:pt>
                <c:pt idx="925">
                  <c:v>924</c:v>
                </c:pt>
                <c:pt idx="926">
                  <c:v>925</c:v>
                </c:pt>
                <c:pt idx="927">
                  <c:v>926</c:v>
                </c:pt>
                <c:pt idx="928">
                  <c:v>927</c:v>
                </c:pt>
                <c:pt idx="929">
                  <c:v>928</c:v>
                </c:pt>
                <c:pt idx="930">
                  <c:v>929</c:v>
                </c:pt>
                <c:pt idx="931">
                  <c:v>930</c:v>
                </c:pt>
                <c:pt idx="932">
                  <c:v>931</c:v>
                </c:pt>
                <c:pt idx="933">
                  <c:v>932</c:v>
                </c:pt>
                <c:pt idx="934">
                  <c:v>933</c:v>
                </c:pt>
                <c:pt idx="935">
                  <c:v>934</c:v>
                </c:pt>
                <c:pt idx="936">
                  <c:v>935</c:v>
                </c:pt>
                <c:pt idx="937">
                  <c:v>936</c:v>
                </c:pt>
                <c:pt idx="938">
                  <c:v>937</c:v>
                </c:pt>
                <c:pt idx="939">
                  <c:v>938</c:v>
                </c:pt>
                <c:pt idx="940">
                  <c:v>939</c:v>
                </c:pt>
                <c:pt idx="941">
                  <c:v>940</c:v>
                </c:pt>
                <c:pt idx="942">
                  <c:v>941</c:v>
                </c:pt>
                <c:pt idx="943">
                  <c:v>942</c:v>
                </c:pt>
                <c:pt idx="944">
                  <c:v>943</c:v>
                </c:pt>
                <c:pt idx="945">
                  <c:v>944</c:v>
                </c:pt>
                <c:pt idx="946">
                  <c:v>945</c:v>
                </c:pt>
                <c:pt idx="947">
                  <c:v>946</c:v>
                </c:pt>
                <c:pt idx="948">
                  <c:v>947</c:v>
                </c:pt>
                <c:pt idx="949">
                  <c:v>948</c:v>
                </c:pt>
                <c:pt idx="950">
                  <c:v>949</c:v>
                </c:pt>
                <c:pt idx="951">
                  <c:v>950</c:v>
                </c:pt>
                <c:pt idx="952">
                  <c:v>951</c:v>
                </c:pt>
                <c:pt idx="953">
                  <c:v>952</c:v>
                </c:pt>
                <c:pt idx="954">
                  <c:v>953</c:v>
                </c:pt>
                <c:pt idx="955">
                  <c:v>954</c:v>
                </c:pt>
                <c:pt idx="956">
                  <c:v>955</c:v>
                </c:pt>
                <c:pt idx="957">
                  <c:v>956</c:v>
                </c:pt>
                <c:pt idx="958">
                  <c:v>957</c:v>
                </c:pt>
                <c:pt idx="959">
                  <c:v>958</c:v>
                </c:pt>
                <c:pt idx="960">
                  <c:v>959</c:v>
                </c:pt>
                <c:pt idx="961">
                  <c:v>960</c:v>
                </c:pt>
                <c:pt idx="962">
                  <c:v>961</c:v>
                </c:pt>
                <c:pt idx="963">
                  <c:v>962</c:v>
                </c:pt>
                <c:pt idx="964">
                  <c:v>963</c:v>
                </c:pt>
                <c:pt idx="965">
                  <c:v>964</c:v>
                </c:pt>
                <c:pt idx="966">
                  <c:v>965</c:v>
                </c:pt>
                <c:pt idx="967">
                  <c:v>966</c:v>
                </c:pt>
                <c:pt idx="968">
                  <c:v>967</c:v>
                </c:pt>
                <c:pt idx="969">
                  <c:v>968</c:v>
                </c:pt>
                <c:pt idx="970">
                  <c:v>969</c:v>
                </c:pt>
                <c:pt idx="971">
                  <c:v>970</c:v>
                </c:pt>
                <c:pt idx="972">
                  <c:v>971</c:v>
                </c:pt>
                <c:pt idx="973">
                  <c:v>972</c:v>
                </c:pt>
                <c:pt idx="974">
                  <c:v>973</c:v>
                </c:pt>
                <c:pt idx="975">
                  <c:v>974</c:v>
                </c:pt>
                <c:pt idx="976">
                  <c:v>975</c:v>
                </c:pt>
                <c:pt idx="977">
                  <c:v>976</c:v>
                </c:pt>
                <c:pt idx="978">
                  <c:v>977</c:v>
                </c:pt>
                <c:pt idx="979">
                  <c:v>978</c:v>
                </c:pt>
                <c:pt idx="980">
                  <c:v>979</c:v>
                </c:pt>
                <c:pt idx="981">
                  <c:v>980</c:v>
                </c:pt>
                <c:pt idx="982">
                  <c:v>981</c:v>
                </c:pt>
                <c:pt idx="983">
                  <c:v>982</c:v>
                </c:pt>
                <c:pt idx="984">
                  <c:v>983</c:v>
                </c:pt>
                <c:pt idx="985">
                  <c:v>984</c:v>
                </c:pt>
                <c:pt idx="986">
                  <c:v>985</c:v>
                </c:pt>
                <c:pt idx="987">
                  <c:v>986</c:v>
                </c:pt>
                <c:pt idx="988">
                  <c:v>987</c:v>
                </c:pt>
                <c:pt idx="989">
                  <c:v>988</c:v>
                </c:pt>
                <c:pt idx="990">
                  <c:v>989</c:v>
                </c:pt>
                <c:pt idx="991">
                  <c:v>990</c:v>
                </c:pt>
                <c:pt idx="992">
                  <c:v>991</c:v>
                </c:pt>
                <c:pt idx="993">
                  <c:v>992</c:v>
                </c:pt>
                <c:pt idx="994">
                  <c:v>993</c:v>
                </c:pt>
                <c:pt idx="995">
                  <c:v>994</c:v>
                </c:pt>
                <c:pt idx="996">
                  <c:v>995</c:v>
                </c:pt>
                <c:pt idx="997">
                  <c:v>996</c:v>
                </c:pt>
                <c:pt idx="998">
                  <c:v>997</c:v>
                </c:pt>
                <c:pt idx="999">
                  <c:v>998</c:v>
                </c:pt>
                <c:pt idx="1000">
                  <c:v>999</c:v>
                </c:pt>
                <c:pt idx="1001">
                  <c:v>1000</c:v>
                </c:pt>
                <c:pt idx="1002">
                  <c:v>1001</c:v>
                </c:pt>
                <c:pt idx="1003">
                  <c:v>1002</c:v>
                </c:pt>
                <c:pt idx="1004">
                  <c:v>1003</c:v>
                </c:pt>
                <c:pt idx="1005">
                  <c:v>1004</c:v>
                </c:pt>
                <c:pt idx="1006">
                  <c:v>1005</c:v>
                </c:pt>
                <c:pt idx="1007">
                  <c:v>1006</c:v>
                </c:pt>
                <c:pt idx="1008">
                  <c:v>1007</c:v>
                </c:pt>
                <c:pt idx="1009">
                  <c:v>1008</c:v>
                </c:pt>
                <c:pt idx="1010">
                  <c:v>1009</c:v>
                </c:pt>
                <c:pt idx="1011">
                  <c:v>1010</c:v>
                </c:pt>
                <c:pt idx="1012">
                  <c:v>1011</c:v>
                </c:pt>
                <c:pt idx="1013">
                  <c:v>1012</c:v>
                </c:pt>
                <c:pt idx="1014">
                  <c:v>1013</c:v>
                </c:pt>
                <c:pt idx="1015">
                  <c:v>1014</c:v>
                </c:pt>
                <c:pt idx="1016">
                  <c:v>1015</c:v>
                </c:pt>
                <c:pt idx="1017">
                  <c:v>1016</c:v>
                </c:pt>
                <c:pt idx="1018">
                  <c:v>1017</c:v>
                </c:pt>
                <c:pt idx="1019">
                  <c:v>1018</c:v>
                </c:pt>
                <c:pt idx="1020">
                  <c:v>1019</c:v>
                </c:pt>
                <c:pt idx="1021">
                  <c:v>1020</c:v>
                </c:pt>
                <c:pt idx="1022">
                  <c:v>1021</c:v>
                </c:pt>
                <c:pt idx="1023">
                  <c:v>1022</c:v>
                </c:pt>
                <c:pt idx="1024">
                  <c:v>1023</c:v>
                </c:pt>
                <c:pt idx="1025">
                  <c:v>1024</c:v>
                </c:pt>
                <c:pt idx="1026">
                  <c:v>1025</c:v>
                </c:pt>
                <c:pt idx="1027">
                  <c:v>1026</c:v>
                </c:pt>
                <c:pt idx="1028">
                  <c:v>1027</c:v>
                </c:pt>
                <c:pt idx="1029">
                  <c:v>1028</c:v>
                </c:pt>
                <c:pt idx="1030">
                  <c:v>1029</c:v>
                </c:pt>
                <c:pt idx="1031">
                  <c:v>1030</c:v>
                </c:pt>
                <c:pt idx="1032">
                  <c:v>1031</c:v>
                </c:pt>
                <c:pt idx="1033">
                  <c:v>1032</c:v>
                </c:pt>
                <c:pt idx="1034">
                  <c:v>1033</c:v>
                </c:pt>
                <c:pt idx="1035">
                  <c:v>1034</c:v>
                </c:pt>
                <c:pt idx="1036">
                  <c:v>1035</c:v>
                </c:pt>
                <c:pt idx="1037">
                  <c:v>1036</c:v>
                </c:pt>
                <c:pt idx="1038">
                  <c:v>1037</c:v>
                </c:pt>
                <c:pt idx="1039">
                  <c:v>1038</c:v>
                </c:pt>
                <c:pt idx="1040">
                  <c:v>1039</c:v>
                </c:pt>
                <c:pt idx="1041">
                  <c:v>1040</c:v>
                </c:pt>
                <c:pt idx="1042">
                  <c:v>1041</c:v>
                </c:pt>
                <c:pt idx="1043">
                  <c:v>1042</c:v>
                </c:pt>
                <c:pt idx="1044">
                  <c:v>1043</c:v>
                </c:pt>
                <c:pt idx="1045">
                  <c:v>1044</c:v>
                </c:pt>
                <c:pt idx="1046">
                  <c:v>1045</c:v>
                </c:pt>
                <c:pt idx="1047">
                  <c:v>1046</c:v>
                </c:pt>
                <c:pt idx="1048">
                  <c:v>1047</c:v>
                </c:pt>
                <c:pt idx="1049">
                  <c:v>1048</c:v>
                </c:pt>
                <c:pt idx="1050">
                  <c:v>1049</c:v>
                </c:pt>
                <c:pt idx="1051">
                  <c:v>1050</c:v>
                </c:pt>
                <c:pt idx="1052">
                  <c:v>1051</c:v>
                </c:pt>
                <c:pt idx="1053">
                  <c:v>1052</c:v>
                </c:pt>
                <c:pt idx="1054">
                  <c:v>1053</c:v>
                </c:pt>
                <c:pt idx="1055">
                  <c:v>1054</c:v>
                </c:pt>
                <c:pt idx="1056">
                  <c:v>1055</c:v>
                </c:pt>
                <c:pt idx="1057">
                  <c:v>1056</c:v>
                </c:pt>
                <c:pt idx="1058">
                  <c:v>1057</c:v>
                </c:pt>
                <c:pt idx="1059">
                  <c:v>1058</c:v>
                </c:pt>
                <c:pt idx="1060">
                  <c:v>1059</c:v>
                </c:pt>
                <c:pt idx="1061">
                  <c:v>1060</c:v>
                </c:pt>
                <c:pt idx="1062">
                  <c:v>1061</c:v>
                </c:pt>
                <c:pt idx="1063">
                  <c:v>1062</c:v>
                </c:pt>
                <c:pt idx="1064">
                  <c:v>1063</c:v>
                </c:pt>
                <c:pt idx="1065">
                  <c:v>1064</c:v>
                </c:pt>
                <c:pt idx="1066">
                  <c:v>1065</c:v>
                </c:pt>
                <c:pt idx="1067">
                  <c:v>1066</c:v>
                </c:pt>
                <c:pt idx="1068">
                  <c:v>1067</c:v>
                </c:pt>
                <c:pt idx="1069">
                  <c:v>1068</c:v>
                </c:pt>
                <c:pt idx="1070">
                  <c:v>1069</c:v>
                </c:pt>
                <c:pt idx="1071">
                  <c:v>1070</c:v>
                </c:pt>
                <c:pt idx="1072">
                  <c:v>1071</c:v>
                </c:pt>
                <c:pt idx="1073">
                  <c:v>1072</c:v>
                </c:pt>
                <c:pt idx="1074">
                  <c:v>1073</c:v>
                </c:pt>
                <c:pt idx="1075">
                  <c:v>1074</c:v>
                </c:pt>
                <c:pt idx="1076">
                  <c:v>1075</c:v>
                </c:pt>
                <c:pt idx="1077">
                  <c:v>1076</c:v>
                </c:pt>
                <c:pt idx="1078">
                  <c:v>1077</c:v>
                </c:pt>
                <c:pt idx="1079">
                  <c:v>1078</c:v>
                </c:pt>
                <c:pt idx="1080">
                  <c:v>1079</c:v>
                </c:pt>
                <c:pt idx="1081">
                  <c:v>1080</c:v>
                </c:pt>
                <c:pt idx="1082">
                  <c:v>1081</c:v>
                </c:pt>
                <c:pt idx="1083">
                  <c:v>1082</c:v>
                </c:pt>
                <c:pt idx="1084">
                  <c:v>1083</c:v>
                </c:pt>
                <c:pt idx="1085">
                  <c:v>1084</c:v>
                </c:pt>
                <c:pt idx="1086">
                  <c:v>1085</c:v>
                </c:pt>
                <c:pt idx="1087">
                  <c:v>1086</c:v>
                </c:pt>
                <c:pt idx="1088">
                  <c:v>1087</c:v>
                </c:pt>
                <c:pt idx="1089">
                  <c:v>1088</c:v>
                </c:pt>
                <c:pt idx="1090">
                  <c:v>1089</c:v>
                </c:pt>
                <c:pt idx="1091">
                  <c:v>1090</c:v>
                </c:pt>
                <c:pt idx="1092">
                  <c:v>1091</c:v>
                </c:pt>
                <c:pt idx="1093">
                  <c:v>1092</c:v>
                </c:pt>
                <c:pt idx="1094">
                  <c:v>1093</c:v>
                </c:pt>
                <c:pt idx="1095">
                  <c:v>1094</c:v>
                </c:pt>
                <c:pt idx="1096">
                  <c:v>1095</c:v>
                </c:pt>
                <c:pt idx="1097">
                  <c:v>1096</c:v>
                </c:pt>
                <c:pt idx="1098">
                  <c:v>1097</c:v>
                </c:pt>
                <c:pt idx="1099">
                  <c:v>1098</c:v>
                </c:pt>
                <c:pt idx="1100">
                  <c:v>1099</c:v>
                </c:pt>
                <c:pt idx="1101">
                  <c:v>1100</c:v>
                </c:pt>
                <c:pt idx="1102">
                  <c:v>1101</c:v>
                </c:pt>
                <c:pt idx="1103">
                  <c:v>1102</c:v>
                </c:pt>
                <c:pt idx="1104">
                  <c:v>1103</c:v>
                </c:pt>
                <c:pt idx="1105">
                  <c:v>1104</c:v>
                </c:pt>
                <c:pt idx="1106">
                  <c:v>1105</c:v>
                </c:pt>
                <c:pt idx="1107">
                  <c:v>1106</c:v>
                </c:pt>
                <c:pt idx="1108">
                  <c:v>1107</c:v>
                </c:pt>
                <c:pt idx="1109">
                  <c:v>1108</c:v>
                </c:pt>
                <c:pt idx="1110">
                  <c:v>1109</c:v>
                </c:pt>
                <c:pt idx="1111">
                  <c:v>1110</c:v>
                </c:pt>
                <c:pt idx="1112">
                  <c:v>1111</c:v>
                </c:pt>
                <c:pt idx="1113">
                  <c:v>1112</c:v>
                </c:pt>
                <c:pt idx="1114">
                  <c:v>1113</c:v>
                </c:pt>
                <c:pt idx="1115">
                  <c:v>1114</c:v>
                </c:pt>
                <c:pt idx="1116">
                  <c:v>1115</c:v>
                </c:pt>
                <c:pt idx="1117">
                  <c:v>1116</c:v>
                </c:pt>
                <c:pt idx="1118">
                  <c:v>1117</c:v>
                </c:pt>
                <c:pt idx="1119">
                  <c:v>1118</c:v>
                </c:pt>
                <c:pt idx="1120">
                  <c:v>1119</c:v>
                </c:pt>
                <c:pt idx="1121">
                  <c:v>1120</c:v>
                </c:pt>
                <c:pt idx="1122">
                  <c:v>1121</c:v>
                </c:pt>
                <c:pt idx="1123">
                  <c:v>1122</c:v>
                </c:pt>
                <c:pt idx="1124">
                  <c:v>1123</c:v>
                </c:pt>
                <c:pt idx="1125">
                  <c:v>1124</c:v>
                </c:pt>
                <c:pt idx="1126">
                  <c:v>1125</c:v>
                </c:pt>
                <c:pt idx="1127">
                  <c:v>1126</c:v>
                </c:pt>
                <c:pt idx="1128">
                  <c:v>1127</c:v>
                </c:pt>
                <c:pt idx="1129">
                  <c:v>1128</c:v>
                </c:pt>
                <c:pt idx="1130">
                  <c:v>1129</c:v>
                </c:pt>
                <c:pt idx="1131">
                  <c:v>1130</c:v>
                </c:pt>
                <c:pt idx="1132">
                  <c:v>1131</c:v>
                </c:pt>
                <c:pt idx="1133">
                  <c:v>1132</c:v>
                </c:pt>
                <c:pt idx="1134">
                  <c:v>1133</c:v>
                </c:pt>
                <c:pt idx="1135">
                  <c:v>1134</c:v>
                </c:pt>
                <c:pt idx="1136">
                  <c:v>1135</c:v>
                </c:pt>
                <c:pt idx="1137">
                  <c:v>1136</c:v>
                </c:pt>
                <c:pt idx="1138">
                  <c:v>1137</c:v>
                </c:pt>
                <c:pt idx="1139">
                  <c:v>1138</c:v>
                </c:pt>
                <c:pt idx="1140">
                  <c:v>1139</c:v>
                </c:pt>
                <c:pt idx="1141">
                  <c:v>1140</c:v>
                </c:pt>
                <c:pt idx="1142">
                  <c:v>1141</c:v>
                </c:pt>
                <c:pt idx="1143">
                  <c:v>1142</c:v>
                </c:pt>
                <c:pt idx="1144">
                  <c:v>1143</c:v>
                </c:pt>
                <c:pt idx="1145">
                  <c:v>1144</c:v>
                </c:pt>
                <c:pt idx="1146">
                  <c:v>1145</c:v>
                </c:pt>
                <c:pt idx="1147">
                  <c:v>1146</c:v>
                </c:pt>
                <c:pt idx="1148">
                  <c:v>1147</c:v>
                </c:pt>
                <c:pt idx="1149">
                  <c:v>1148</c:v>
                </c:pt>
                <c:pt idx="1150">
                  <c:v>1149</c:v>
                </c:pt>
                <c:pt idx="1151">
                  <c:v>1150</c:v>
                </c:pt>
                <c:pt idx="1152">
                  <c:v>1151</c:v>
                </c:pt>
                <c:pt idx="1153">
                  <c:v>1152</c:v>
                </c:pt>
                <c:pt idx="1154">
                  <c:v>1153</c:v>
                </c:pt>
                <c:pt idx="1155">
                  <c:v>1154</c:v>
                </c:pt>
                <c:pt idx="1156">
                  <c:v>1155</c:v>
                </c:pt>
                <c:pt idx="1157">
                  <c:v>1156</c:v>
                </c:pt>
                <c:pt idx="1158">
                  <c:v>1157</c:v>
                </c:pt>
                <c:pt idx="1159">
                  <c:v>1158</c:v>
                </c:pt>
                <c:pt idx="1160">
                  <c:v>1159</c:v>
                </c:pt>
                <c:pt idx="1161">
                  <c:v>1160</c:v>
                </c:pt>
                <c:pt idx="1162">
                  <c:v>1161</c:v>
                </c:pt>
                <c:pt idx="1163">
                  <c:v>1162</c:v>
                </c:pt>
                <c:pt idx="1164">
                  <c:v>1163</c:v>
                </c:pt>
                <c:pt idx="1165">
                  <c:v>1164</c:v>
                </c:pt>
                <c:pt idx="1166">
                  <c:v>1165</c:v>
                </c:pt>
                <c:pt idx="1167">
                  <c:v>1166</c:v>
                </c:pt>
                <c:pt idx="1168">
                  <c:v>1167</c:v>
                </c:pt>
                <c:pt idx="1169">
                  <c:v>1168</c:v>
                </c:pt>
                <c:pt idx="1170">
                  <c:v>1169</c:v>
                </c:pt>
                <c:pt idx="1171">
                  <c:v>1170</c:v>
                </c:pt>
                <c:pt idx="1172">
                  <c:v>1171</c:v>
                </c:pt>
                <c:pt idx="1173">
                  <c:v>1172</c:v>
                </c:pt>
                <c:pt idx="1174">
                  <c:v>1173</c:v>
                </c:pt>
                <c:pt idx="1175">
                  <c:v>1174</c:v>
                </c:pt>
                <c:pt idx="1176">
                  <c:v>1175</c:v>
                </c:pt>
                <c:pt idx="1177">
                  <c:v>1176</c:v>
                </c:pt>
                <c:pt idx="1178">
                  <c:v>1177</c:v>
                </c:pt>
                <c:pt idx="1179">
                  <c:v>1178</c:v>
                </c:pt>
                <c:pt idx="1180">
                  <c:v>1179</c:v>
                </c:pt>
                <c:pt idx="1181">
                  <c:v>1180</c:v>
                </c:pt>
                <c:pt idx="1182">
                  <c:v>1181</c:v>
                </c:pt>
                <c:pt idx="1183">
                  <c:v>1182</c:v>
                </c:pt>
                <c:pt idx="1184">
                  <c:v>1183</c:v>
                </c:pt>
                <c:pt idx="1185">
                  <c:v>1184</c:v>
                </c:pt>
                <c:pt idx="1186">
                  <c:v>1185</c:v>
                </c:pt>
                <c:pt idx="1187">
                  <c:v>1186</c:v>
                </c:pt>
                <c:pt idx="1188">
                  <c:v>1187</c:v>
                </c:pt>
                <c:pt idx="1189">
                  <c:v>1188</c:v>
                </c:pt>
                <c:pt idx="1190">
                  <c:v>1189</c:v>
                </c:pt>
                <c:pt idx="1191">
                  <c:v>1190</c:v>
                </c:pt>
                <c:pt idx="1192">
                  <c:v>1191</c:v>
                </c:pt>
                <c:pt idx="1193">
                  <c:v>1192</c:v>
                </c:pt>
                <c:pt idx="1194">
                  <c:v>1193</c:v>
                </c:pt>
                <c:pt idx="1195">
                  <c:v>1194</c:v>
                </c:pt>
                <c:pt idx="1196">
                  <c:v>1195</c:v>
                </c:pt>
                <c:pt idx="1197">
                  <c:v>1196</c:v>
                </c:pt>
                <c:pt idx="1198">
                  <c:v>1197</c:v>
                </c:pt>
                <c:pt idx="1199">
                  <c:v>1198</c:v>
                </c:pt>
                <c:pt idx="1200">
                  <c:v>1199</c:v>
                </c:pt>
                <c:pt idx="1201">
                  <c:v>1200</c:v>
                </c:pt>
                <c:pt idx="1202">
                  <c:v>1201</c:v>
                </c:pt>
                <c:pt idx="1203">
                  <c:v>1202</c:v>
                </c:pt>
                <c:pt idx="1204">
                  <c:v>1203</c:v>
                </c:pt>
                <c:pt idx="1205">
                  <c:v>1204</c:v>
                </c:pt>
                <c:pt idx="1206">
                  <c:v>1205</c:v>
                </c:pt>
                <c:pt idx="1207">
                  <c:v>1206</c:v>
                </c:pt>
                <c:pt idx="1208">
                  <c:v>1207</c:v>
                </c:pt>
                <c:pt idx="1209">
                  <c:v>1208</c:v>
                </c:pt>
                <c:pt idx="1210">
                  <c:v>1209</c:v>
                </c:pt>
                <c:pt idx="1211">
                  <c:v>1210</c:v>
                </c:pt>
                <c:pt idx="1212">
                  <c:v>1211</c:v>
                </c:pt>
                <c:pt idx="1213">
                  <c:v>1212</c:v>
                </c:pt>
                <c:pt idx="1214">
                  <c:v>1213</c:v>
                </c:pt>
                <c:pt idx="1215">
                  <c:v>1214</c:v>
                </c:pt>
                <c:pt idx="1216">
                  <c:v>1215</c:v>
                </c:pt>
                <c:pt idx="1217">
                  <c:v>1216</c:v>
                </c:pt>
                <c:pt idx="1218">
                  <c:v>1217</c:v>
                </c:pt>
                <c:pt idx="1219">
                  <c:v>1218</c:v>
                </c:pt>
                <c:pt idx="1220">
                  <c:v>1219</c:v>
                </c:pt>
                <c:pt idx="1221">
                  <c:v>1220</c:v>
                </c:pt>
                <c:pt idx="1222">
                  <c:v>1221</c:v>
                </c:pt>
                <c:pt idx="1223">
                  <c:v>1222</c:v>
                </c:pt>
                <c:pt idx="1224">
                  <c:v>1223</c:v>
                </c:pt>
                <c:pt idx="1225">
                  <c:v>1224</c:v>
                </c:pt>
                <c:pt idx="1226">
                  <c:v>1225</c:v>
                </c:pt>
                <c:pt idx="1227">
                  <c:v>1226</c:v>
                </c:pt>
                <c:pt idx="1228">
                  <c:v>1227</c:v>
                </c:pt>
                <c:pt idx="1229">
                  <c:v>1228</c:v>
                </c:pt>
                <c:pt idx="1230">
                  <c:v>1229</c:v>
                </c:pt>
                <c:pt idx="1231">
                  <c:v>1230</c:v>
                </c:pt>
                <c:pt idx="1232">
                  <c:v>1231</c:v>
                </c:pt>
                <c:pt idx="1233">
                  <c:v>1232</c:v>
                </c:pt>
                <c:pt idx="1234">
                  <c:v>1233</c:v>
                </c:pt>
                <c:pt idx="1235">
                  <c:v>1234</c:v>
                </c:pt>
                <c:pt idx="1236">
                  <c:v>1235</c:v>
                </c:pt>
                <c:pt idx="1237">
                  <c:v>1236</c:v>
                </c:pt>
                <c:pt idx="1238">
                  <c:v>1237</c:v>
                </c:pt>
                <c:pt idx="1239">
                  <c:v>1238</c:v>
                </c:pt>
                <c:pt idx="1240">
                  <c:v>1239</c:v>
                </c:pt>
                <c:pt idx="1241">
                  <c:v>1240</c:v>
                </c:pt>
                <c:pt idx="1242">
                  <c:v>1241</c:v>
                </c:pt>
                <c:pt idx="1243">
                  <c:v>1242</c:v>
                </c:pt>
                <c:pt idx="1244">
                  <c:v>1243</c:v>
                </c:pt>
                <c:pt idx="1245">
                  <c:v>1244</c:v>
                </c:pt>
                <c:pt idx="1246">
                  <c:v>1245</c:v>
                </c:pt>
                <c:pt idx="1247">
                  <c:v>1246</c:v>
                </c:pt>
                <c:pt idx="1248">
                  <c:v>1247</c:v>
                </c:pt>
                <c:pt idx="1249">
                  <c:v>1248</c:v>
                </c:pt>
                <c:pt idx="1250">
                  <c:v>1249</c:v>
                </c:pt>
                <c:pt idx="1251">
                  <c:v>1250</c:v>
                </c:pt>
                <c:pt idx="1252">
                  <c:v>1251</c:v>
                </c:pt>
                <c:pt idx="1253">
                  <c:v>1252</c:v>
                </c:pt>
                <c:pt idx="1254">
                  <c:v>1253</c:v>
                </c:pt>
                <c:pt idx="1255">
                  <c:v>1254</c:v>
                </c:pt>
                <c:pt idx="1256">
                  <c:v>1255</c:v>
                </c:pt>
                <c:pt idx="1257">
                  <c:v>1256</c:v>
                </c:pt>
                <c:pt idx="1258">
                  <c:v>1257</c:v>
                </c:pt>
                <c:pt idx="1259">
                  <c:v>1258</c:v>
                </c:pt>
                <c:pt idx="1260">
                  <c:v>1259</c:v>
                </c:pt>
                <c:pt idx="1261">
                  <c:v>1260</c:v>
                </c:pt>
                <c:pt idx="1262">
                  <c:v>1261</c:v>
                </c:pt>
                <c:pt idx="1263">
                  <c:v>1262</c:v>
                </c:pt>
                <c:pt idx="1264">
                  <c:v>1263</c:v>
                </c:pt>
                <c:pt idx="1265">
                  <c:v>1264</c:v>
                </c:pt>
                <c:pt idx="1266">
                  <c:v>1265</c:v>
                </c:pt>
                <c:pt idx="1267">
                  <c:v>1266</c:v>
                </c:pt>
                <c:pt idx="1268">
                  <c:v>1267</c:v>
                </c:pt>
                <c:pt idx="1269">
                  <c:v>1268</c:v>
                </c:pt>
                <c:pt idx="1270">
                  <c:v>1269</c:v>
                </c:pt>
                <c:pt idx="1271">
                  <c:v>1270</c:v>
                </c:pt>
                <c:pt idx="1272">
                  <c:v>1271</c:v>
                </c:pt>
                <c:pt idx="1273">
                  <c:v>1272</c:v>
                </c:pt>
                <c:pt idx="1274">
                  <c:v>1273</c:v>
                </c:pt>
                <c:pt idx="1275">
                  <c:v>1274</c:v>
                </c:pt>
                <c:pt idx="1276">
                  <c:v>1275</c:v>
                </c:pt>
                <c:pt idx="1277">
                  <c:v>1276</c:v>
                </c:pt>
                <c:pt idx="1278">
                  <c:v>1277</c:v>
                </c:pt>
                <c:pt idx="1279">
                  <c:v>1278</c:v>
                </c:pt>
                <c:pt idx="1280">
                  <c:v>1279</c:v>
                </c:pt>
                <c:pt idx="1281">
                  <c:v>1280</c:v>
                </c:pt>
                <c:pt idx="1282">
                  <c:v>1281</c:v>
                </c:pt>
                <c:pt idx="1283">
                  <c:v>1282</c:v>
                </c:pt>
                <c:pt idx="1284">
                  <c:v>1283</c:v>
                </c:pt>
                <c:pt idx="1285">
                  <c:v>1284</c:v>
                </c:pt>
                <c:pt idx="1286">
                  <c:v>1285</c:v>
                </c:pt>
                <c:pt idx="1287">
                  <c:v>1286</c:v>
                </c:pt>
                <c:pt idx="1288">
                  <c:v>1287</c:v>
                </c:pt>
                <c:pt idx="1289">
                  <c:v>1288</c:v>
                </c:pt>
                <c:pt idx="1290">
                  <c:v>1289</c:v>
                </c:pt>
                <c:pt idx="1291">
                  <c:v>1290</c:v>
                </c:pt>
                <c:pt idx="1292">
                  <c:v>1291</c:v>
                </c:pt>
                <c:pt idx="1293">
                  <c:v>1292</c:v>
                </c:pt>
                <c:pt idx="1294">
                  <c:v>1293</c:v>
                </c:pt>
                <c:pt idx="1295">
                  <c:v>1294</c:v>
                </c:pt>
                <c:pt idx="1296">
                  <c:v>1295</c:v>
                </c:pt>
                <c:pt idx="1297">
                  <c:v>1296</c:v>
                </c:pt>
                <c:pt idx="1298">
                  <c:v>1297</c:v>
                </c:pt>
                <c:pt idx="1299">
                  <c:v>1298</c:v>
                </c:pt>
                <c:pt idx="1300">
                  <c:v>1299</c:v>
                </c:pt>
                <c:pt idx="1301">
                  <c:v>1300</c:v>
                </c:pt>
                <c:pt idx="1302">
                  <c:v>1301</c:v>
                </c:pt>
                <c:pt idx="1303">
                  <c:v>1302</c:v>
                </c:pt>
                <c:pt idx="1304">
                  <c:v>1303</c:v>
                </c:pt>
                <c:pt idx="1305">
                  <c:v>1304</c:v>
                </c:pt>
                <c:pt idx="1306">
                  <c:v>1305</c:v>
                </c:pt>
                <c:pt idx="1307">
                  <c:v>1306</c:v>
                </c:pt>
                <c:pt idx="1308">
                  <c:v>1307</c:v>
                </c:pt>
                <c:pt idx="1309">
                  <c:v>1308</c:v>
                </c:pt>
                <c:pt idx="1310">
                  <c:v>1309</c:v>
                </c:pt>
                <c:pt idx="1311">
                  <c:v>1310</c:v>
                </c:pt>
                <c:pt idx="1312">
                  <c:v>1311</c:v>
                </c:pt>
                <c:pt idx="1313">
                  <c:v>1312</c:v>
                </c:pt>
                <c:pt idx="1314">
                  <c:v>1313</c:v>
                </c:pt>
                <c:pt idx="1315">
                  <c:v>1314</c:v>
                </c:pt>
                <c:pt idx="1316">
                  <c:v>1315</c:v>
                </c:pt>
                <c:pt idx="1317">
                  <c:v>1316</c:v>
                </c:pt>
                <c:pt idx="1318">
                  <c:v>1317</c:v>
                </c:pt>
                <c:pt idx="1319">
                  <c:v>1318</c:v>
                </c:pt>
                <c:pt idx="1320">
                  <c:v>1319</c:v>
                </c:pt>
                <c:pt idx="1321">
                  <c:v>1320</c:v>
                </c:pt>
                <c:pt idx="1322">
                  <c:v>1321</c:v>
                </c:pt>
                <c:pt idx="1323">
                  <c:v>1322</c:v>
                </c:pt>
                <c:pt idx="1324">
                  <c:v>1323</c:v>
                </c:pt>
                <c:pt idx="1325">
                  <c:v>1324</c:v>
                </c:pt>
                <c:pt idx="1326">
                  <c:v>1325</c:v>
                </c:pt>
                <c:pt idx="1327">
                  <c:v>1326</c:v>
                </c:pt>
                <c:pt idx="1328">
                  <c:v>1327</c:v>
                </c:pt>
                <c:pt idx="1329">
                  <c:v>1328</c:v>
                </c:pt>
                <c:pt idx="1330">
                  <c:v>1329</c:v>
                </c:pt>
                <c:pt idx="1331">
                  <c:v>1330</c:v>
                </c:pt>
                <c:pt idx="1332">
                  <c:v>1331</c:v>
                </c:pt>
                <c:pt idx="1333">
                  <c:v>1332</c:v>
                </c:pt>
                <c:pt idx="1334">
                  <c:v>1333</c:v>
                </c:pt>
                <c:pt idx="1335">
                  <c:v>1334</c:v>
                </c:pt>
                <c:pt idx="1336">
                  <c:v>1335</c:v>
                </c:pt>
                <c:pt idx="1337">
                  <c:v>1336</c:v>
                </c:pt>
                <c:pt idx="1338">
                  <c:v>1337</c:v>
                </c:pt>
                <c:pt idx="1339">
                  <c:v>1338</c:v>
                </c:pt>
                <c:pt idx="1340">
                  <c:v>1339</c:v>
                </c:pt>
                <c:pt idx="1341">
                  <c:v>1340</c:v>
                </c:pt>
                <c:pt idx="1342">
                  <c:v>1341</c:v>
                </c:pt>
                <c:pt idx="1343">
                  <c:v>1342</c:v>
                </c:pt>
                <c:pt idx="1344">
                  <c:v>1343</c:v>
                </c:pt>
                <c:pt idx="1345">
                  <c:v>1344</c:v>
                </c:pt>
                <c:pt idx="1346">
                  <c:v>1345</c:v>
                </c:pt>
                <c:pt idx="1347">
                  <c:v>1346</c:v>
                </c:pt>
                <c:pt idx="1348">
                  <c:v>1347</c:v>
                </c:pt>
                <c:pt idx="1349">
                  <c:v>1348</c:v>
                </c:pt>
                <c:pt idx="1350">
                  <c:v>1349</c:v>
                </c:pt>
                <c:pt idx="1351">
                  <c:v>1350</c:v>
                </c:pt>
                <c:pt idx="1352">
                  <c:v>1351</c:v>
                </c:pt>
                <c:pt idx="1353">
                  <c:v>1352</c:v>
                </c:pt>
                <c:pt idx="1354">
                  <c:v>1353</c:v>
                </c:pt>
                <c:pt idx="1355">
                  <c:v>1354</c:v>
                </c:pt>
                <c:pt idx="1356">
                  <c:v>1355</c:v>
                </c:pt>
                <c:pt idx="1357">
                  <c:v>1356</c:v>
                </c:pt>
                <c:pt idx="1358">
                  <c:v>1357</c:v>
                </c:pt>
                <c:pt idx="1359">
                  <c:v>1358</c:v>
                </c:pt>
                <c:pt idx="1360">
                  <c:v>1359</c:v>
                </c:pt>
                <c:pt idx="1361">
                  <c:v>1360</c:v>
                </c:pt>
                <c:pt idx="1362">
                  <c:v>1361</c:v>
                </c:pt>
                <c:pt idx="1363">
                  <c:v>1362</c:v>
                </c:pt>
                <c:pt idx="1364">
                  <c:v>1363</c:v>
                </c:pt>
                <c:pt idx="1365">
                  <c:v>1364</c:v>
                </c:pt>
                <c:pt idx="1366">
                  <c:v>1365</c:v>
                </c:pt>
                <c:pt idx="1367">
                  <c:v>1366</c:v>
                </c:pt>
                <c:pt idx="1368">
                  <c:v>1367</c:v>
                </c:pt>
                <c:pt idx="1369">
                  <c:v>1368</c:v>
                </c:pt>
                <c:pt idx="1370">
                  <c:v>1369</c:v>
                </c:pt>
                <c:pt idx="1371">
                  <c:v>1370</c:v>
                </c:pt>
                <c:pt idx="1372">
                  <c:v>1371</c:v>
                </c:pt>
                <c:pt idx="1373">
                  <c:v>1372</c:v>
                </c:pt>
                <c:pt idx="1374">
                  <c:v>1373</c:v>
                </c:pt>
                <c:pt idx="1375">
                  <c:v>1374</c:v>
                </c:pt>
                <c:pt idx="1376">
                  <c:v>1375</c:v>
                </c:pt>
                <c:pt idx="1377">
                  <c:v>1376</c:v>
                </c:pt>
                <c:pt idx="1378">
                  <c:v>1377</c:v>
                </c:pt>
                <c:pt idx="1379">
                  <c:v>1378</c:v>
                </c:pt>
                <c:pt idx="1380">
                  <c:v>1379</c:v>
                </c:pt>
                <c:pt idx="1381">
                  <c:v>1380</c:v>
                </c:pt>
                <c:pt idx="1382">
                  <c:v>1381</c:v>
                </c:pt>
                <c:pt idx="1383">
                  <c:v>1382</c:v>
                </c:pt>
                <c:pt idx="1384">
                  <c:v>1383</c:v>
                </c:pt>
                <c:pt idx="1385">
                  <c:v>1384</c:v>
                </c:pt>
                <c:pt idx="1386">
                  <c:v>1385</c:v>
                </c:pt>
                <c:pt idx="1387">
                  <c:v>1386</c:v>
                </c:pt>
                <c:pt idx="1388">
                  <c:v>1387</c:v>
                </c:pt>
                <c:pt idx="1389">
                  <c:v>1388</c:v>
                </c:pt>
                <c:pt idx="1390">
                  <c:v>1389</c:v>
                </c:pt>
                <c:pt idx="1391">
                  <c:v>1390</c:v>
                </c:pt>
                <c:pt idx="1392">
                  <c:v>1391</c:v>
                </c:pt>
                <c:pt idx="1393">
                  <c:v>1392</c:v>
                </c:pt>
                <c:pt idx="1394">
                  <c:v>1393</c:v>
                </c:pt>
                <c:pt idx="1395">
                  <c:v>1394</c:v>
                </c:pt>
                <c:pt idx="1396">
                  <c:v>1395</c:v>
                </c:pt>
                <c:pt idx="1397">
                  <c:v>1396</c:v>
                </c:pt>
                <c:pt idx="1398">
                  <c:v>1397</c:v>
                </c:pt>
                <c:pt idx="1399">
                  <c:v>1398</c:v>
                </c:pt>
                <c:pt idx="1400">
                  <c:v>1399</c:v>
                </c:pt>
                <c:pt idx="1401">
                  <c:v>1400</c:v>
                </c:pt>
                <c:pt idx="1402">
                  <c:v>1401</c:v>
                </c:pt>
                <c:pt idx="1403">
                  <c:v>1402</c:v>
                </c:pt>
                <c:pt idx="1404">
                  <c:v>1403</c:v>
                </c:pt>
                <c:pt idx="1405">
                  <c:v>1404</c:v>
                </c:pt>
                <c:pt idx="1406">
                  <c:v>1405</c:v>
                </c:pt>
                <c:pt idx="1407">
                  <c:v>1406</c:v>
                </c:pt>
                <c:pt idx="1408">
                  <c:v>1407</c:v>
                </c:pt>
                <c:pt idx="1409">
                  <c:v>1408</c:v>
                </c:pt>
                <c:pt idx="1410">
                  <c:v>1409</c:v>
                </c:pt>
                <c:pt idx="1411">
                  <c:v>1410</c:v>
                </c:pt>
                <c:pt idx="1412">
                  <c:v>1411</c:v>
                </c:pt>
                <c:pt idx="1413">
                  <c:v>1412</c:v>
                </c:pt>
                <c:pt idx="1414">
                  <c:v>1413</c:v>
                </c:pt>
                <c:pt idx="1415">
                  <c:v>1414</c:v>
                </c:pt>
                <c:pt idx="1416">
                  <c:v>1415</c:v>
                </c:pt>
                <c:pt idx="1417">
                  <c:v>1416</c:v>
                </c:pt>
                <c:pt idx="1418">
                  <c:v>1417</c:v>
                </c:pt>
                <c:pt idx="1419">
                  <c:v>1418</c:v>
                </c:pt>
                <c:pt idx="1420">
                  <c:v>1419</c:v>
                </c:pt>
                <c:pt idx="1421">
                  <c:v>1420</c:v>
                </c:pt>
                <c:pt idx="1422">
                  <c:v>1421</c:v>
                </c:pt>
                <c:pt idx="1423">
                  <c:v>1422</c:v>
                </c:pt>
                <c:pt idx="1424">
                  <c:v>1423</c:v>
                </c:pt>
                <c:pt idx="1425">
                  <c:v>1424</c:v>
                </c:pt>
                <c:pt idx="1426">
                  <c:v>1425</c:v>
                </c:pt>
                <c:pt idx="1427">
                  <c:v>1426</c:v>
                </c:pt>
                <c:pt idx="1428">
                  <c:v>1427</c:v>
                </c:pt>
                <c:pt idx="1429">
                  <c:v>1428</c:v>
                </c:pt>
                <c:pt idx="1430">
                  <c:v>1429</c:v>
                </c:pt>
                <c:pt idx="1431">
                  <c:v>1430</c:v>
                </c:pt>
                <c:pt idx="1432">
                  <c:v>1431</c:v>
                </c:pt>
                <c:pt idx="1433">
                  <c:v>1432</c:v>
                </c:pt>
                <c:pt idx="1434">
                  <c:v>1433</c:v>
                </c:pt>
                <c:pt idx="1435">
                  <c:v>1434</c:v>
                </c:pt>
                <c:pt idx="1436">
                  <c:v>1435</c:v>
                </c:pt>
                <c:pt idx="1437">
                  <c:v>1436</c:v>
                </c:pt>
                <c:pt idx="1438">
                  <c:v>1437</c:v>
                </c:pt>
                <c:pt idx="1439">
                  <c:v>1438</c:v>
                </c:pt>
                <c:pt idx="1440">
                  <c:v>1439</c:v>
                </c:pt>
                <c:pt idx="1441">
                  <c:v>1440</c:v>
                </c:pt>
                <c:pt idx="1442">
                  <c:v>1441</c:v>
                </c:pt>
                <c:pt idx="1443">
                  <c:v>1442</c:v>
                </c:pt>
                <c:pt idx="1444">
                  <c:v>1443</c:v>
                </c:pt>
                <c:pt idx="1445">
                  <c:v>1444</c:v>
                </c:pt>
                <c:pt idx="1446">
                  <c:v>1445</c:v>
                </c:pt>
                <c:pt idx="1447">
                  <c:v>1446</c:v>
                </c:pt>
                <c:pt idx="1448">
                  <c:v>1447</c:v>
                </c:pt>
                <c:pt idx="1449">
                  <c:v>1448</c:v>
                </c:pt>
                <c:pt idx="1450">
                  <c:v>1449</c:v>
                </c:pt>
                <c:pt idx="1451">
                  <c:v>1450</c:v>
                </c:pt>
                <c:pt idx="1452">
                  <c:v>1451</c:v>
                </c:pt>
                <c:pt idx="1453">
                  <c:v>1452</c:v>
                </c:pt>
                <c:pt idx="1454">
                  <c:v>1453</c:v>
                </c:pt>
                <c:pt idx="1455">
                  <c:v>1454</c:v>
                </c:pt>
                <c:pt idx="1456">
                  <c:v>1455</c:v>
                </c:pt>
                <c:pt idx="1457">
                  <c:v>1456</c:v>
                </c:pt>
                <c:pt idx="1458">
                  <c:v>1457</c:v>
                </c:pt>
                <c:pt idx="1459">
                  <c:v>1458</c:v>
                </c:pt>
                <c:pt idx="1460">
                  <c:v>1459</c:v>
                </c:pt>
                <c:pt idx="1461">
                  <c:v>1460</c:v>
                </c:pt>
                <c:pt idx="1462">
                  <c:v>1461</c:v>
                </c:pt>
                <c:pt idx="1463">
                  <c:v>1462</c:v>
                </c:pt>
                <c:pt idx="1464">
                  <c:v>1463</c:v>
                </c:pt>
                <c:pt idx="1465">
                  <c:v>1464</c:v>
                </c:pt>
                <c:pt idx="1466">
                  <c:v>1465</c:v>
                </c:pt>
                <c:pt idx="1467">
                  <c:v>1466</c:v>
                </c:pt>
                <c:pt idx="1468">
                  <c:v>1467</c:v>
                </c:pt>
                <c:pt idx="1469">
                  <c:v>1468</c:v>
                </c:pt>
                <c:pt idx="1470">
                  <c:v>1469</c:v>
                </c:pt>
                <c:pt idx="1471">
                  <c:v>1470</c:v>
                </c:pt>
                <c:pt idx="1472">
                  <c:v>1471</c:v>
                </c:pt>
                <c:pt idx="1473">
                  <c:v>1472</c:v>
                </c:pt>
                <c:pt idx="1474">
                  <c:v>1473</c:v>
                </c:pt>
                <c:pt idx="1475">
                  <c:v>1474</c:v>
                </c:pt>
                <c:pt idx="1476">
                  <c:v>1475</c:v>
                </c:pt>
                <c:pt idx="1477">
                  <c:v>1476</c:v>
                </c:pt>
                <c:pt idx="1478">
                  <c:v>1477</c:v>
                </c:pt>
                <c:pt idx="1479">
                  <c:v>1478</c:v>
                </c:pt>
                <c:pt idx="1480">
                  <c:v>1479</c:v>
                </c:pt>
                <c:pt idx="1481">
                  <c:v>1480</c:v>
                </c:pt>
                <c:pt idx="1482">
                  <c:v>1481</c:v>
                </c:pt>
                <c:pt idx="1483">
                  <c:v>1482</c:v>
                </c:pt>
                <c:pt idx="1484">
                  <c:v>1483</c:v>
                </c:pt>
                <c:pt idx="1485">
                  <c:v>1484</c:v>
                </c:pt>
                <c:pt idx="1486">
                  <c:v>1485</c:v>
                </c:pt>
                <c:pt idx="1487">
                  <c:v>1486</c:v>
                </c:pt>
                <c:pt idx="1488">
                  <c:v>1487</c:v>
                </c:pt>
                <c:pt idx="1489">
                  <c:v>1488</c:v>
                </c:pt>
                <c:pt idx="1490">
                  <c:v>1489</c:v>
                </c:pt>
                <c:pt idx="1491">
                  <c:v>1490</c:v>
                </c:pt>
                <c:pt idx="1492">
                  <c:v>1491</c:v>
                </c:pt>
                <c:pt idx="1493">
                  <c:v>1492</c:v>
                </c:pt>
                <c:pt idx="1494">
                  <c:v>1493</c:v>
                </c:pt>
                <c:pt idx="1495">
                  <c:v>1494</c:v>
                </c:pt>
                <c:pt idx="1496">
                  <c:v>1495</c:v>
                </c:pt>
                <c:pt idx="1497">
                  <c:v>1496</c:v>
                </c:pt>
                <c:pt idx="1498">
                  <c:v>1497</c:v>
                </c:pt>
                <c:pt idx="1499">
                  <c:v>1498</c:v>
                </c:pt>
                <c:pt idx="1500">
                  <c:v>1499</c:v>
                </c:pt>
                <c:pt idx="1501">
                  <c:v>1500</c:v>
                </c:pt>
                <c:pt idx="1502">
                  <c:v>1501</c:v>
                </c:pt>
                <c:pt idx="1503">
                  <c:v>1502</c:v>
                </c:pt>
                <c:pt idx="1504">
                  <c:v>1503</c:v>
                </c:pt>
                <c:pt idx="1505">
                  <c:v>1504</c:v>
                </c:pt>
                <c:pt idx="1506">
                  <c:v>1505</c:v>
                </c:pt>
                <c:pt idx="1507">
                  <c:v>1506</c:v>
                </c:pt>
                <c:pt idx="1508">
                  <c:v>1507</c:v>
                </c:pt>
                <c:pt idx="1509">
                  <c:v>1508</c:v>
                </c:pt>
                <c:pt idx="1510">
                  <c:v>1509</c:v>
                </c:pt>
                <c:pt idx="1511">
                  <c:v>1510</c:v>
                </c:pt>
                <c:pt idx="1512">
                  <c:v>1511</c:v>
                </c:pt>
                <c:pt idx="1513">
                  <c:v>1512</c:v>
                </c:pt>
                <c:pt idx="1514">
                  <c:v>1513</c:v>
                </c:pt>
                <c:pt idx="1515">
                  <c:v>1514</c:v>
                </c:pt>
                <c:pt idx="1516">
                  <c:v>1515</c:v>
                </c:pt>
                <c:pt idx="1517">
                  <c:v>1516</c:v>
                </c:pt>
                <c:pt idx="1518">
                  <c:v>1517</c:v>
                </c:pt>
                <c:pt idx="1519">
                  <c:v>1518</c:v>
                </c:pt>
                <c:pt idx="1520">
                  <c:v>1519</c:v>
                </c:pt>
                <c:pt idx="1521">
                  <c:v>1520</c:v>
                </c:pt>
                <c:pt idx="1522">
                  <c:v>1521</c:v>
                </c:pt>
                <c:pt idx="1523">
                  <c:v>1522</c:v>
                </c:pt>
                <c:pt idx="1524">
                  <c:v>1523</c:v>
                </c:pt>
                <c:pt idx="1525">
                  <c:v>1524</c:v>
                </c:pt>
                <c:pt idx="1526">
                  <c:v>1525</c:v>
                </c:pt>
                <c:pt idx="1527">
                  <c:v>1526</c:v>
                </c:pt>
                <c:pt idx="1528">
                  <c:v>1527</c:v>
                </c:pt>
                <c:pt idx="1529">
                  <c:v>1528</c:v>
                </c:pt>
                <c:pt idx="1530">
                  <c:v>1529</c:v>
                </c:pt>
                <c:pt idx="1531">
                  <c:v>1530</c:v>
                </c:pt>
                <c:pt idx="1532">
                  <c:v>1531</c:v>
                </c:pt>
                <c:pt idx="1533">
                  <c:v>1532</c:v>
                </c:pt>
                <c:pt idx="1534">
                  <c:v>1533</c:v>
                </c:pt>
                <c:pt idx="1535">
                  <c:v>1534</c:v>
                </c:pt>
                <c:pt idx="1536">
                  <c:v>1535</c:v>
                </c:pt>
                <c:pt idx="1537">
                  <c:v>1536</c:v>
                </c:pt>
                <c:pt idx="1538">
                  <c:v>1537</c:v>
                </c:pt>
                <c:pt idx="1539">
                  <c:v>1538</c:v>
                </c:pt>
                <c:pt idx="1540">
                  <c:v>1539</c:v>
                </c:pt>
                <c:pt idx="1541">
                  <c:v>1540</c:v>
                </c:pt>
                <c:pt idx="1542">
                  <c:v>1541</c:v>
                </c:pt>
                <c:pt idx="1543">
                  <c:v>1542</c:v>
                </c:pt>
                <c:pt idx="1544">
                  <c:v>1543</c:v>
                </c:pt>
                <c:pt idx="1545">
                  <c:v>1544</c:v>
                </c:pt>
                <c:pt idx="1546">
                  <c:v>1545</c:v>
                </c:pt>
                <c:pt idx="1547">
                  <c:v>1546</c:v>
                </c:pt>
                <c:pt idx="1548">
                  <c:v>1547</c:v>
                </c:pt>
                <c:pt idx="1549">
                  <c:v>1548</c:v>
                </c:pt>
                <c:pt idx="1550">
                  <c:v>1549</c:v>
                </c:pt>
                <c:pt idx="1551">
                  <c:v>1550</c:v>
                </c:pt>
                <c:pt idx="1552">
                  <c:v>1551</c:v>
                </c:pt>
                <c:pt idx="1553">
                  <c:v>1552</c:v>
                </c:pt>
                <c:pt idx="1554">
                  <c:v>1553</c:v>
                </c:pt>
                <c:pt idx="1555">
                  <c:v>1554</c:v>
                </c:pt>
                <c:pt idx="1556">
                  <c:v>1555</c:v>
                </c:pt>
                <c:pt idx="1557">
                  <c:v>1556</c:v>
                </c:pt>
                <c:pt idx="1558">
                  <c:v>1557</c:v>
                </c:pt>
                <c:pt idx="1559">
                  <c:v>1558</c:v>
                </c:pt>
                <c:pt idx="1560">
                  <c:v>1559</c:v>
                </c:pt>
                <c:pt idx="1561">
                  <c:v>1560</c:v>
                </c:pt>
                <c:pt idx="1562">
                  <c:v>1561</c:v>
                </c:pt>
                <c:pt idx="1563">
                  <c:v>1562</c:v>
                </c:pt>
                <c:pt idx="1564">
                  <c:v>1563</c:v>
                </c:pt>
                <c:pt idx="1565">
                  <c:v>1564</c:v>
                </c:pt>
                <c:pt idx="1566">
                  <c:v>1565</c:v>
                </c:pt>
                <c:pt idx="1567">
                  <c:v>1566</c:v>
                </c:pt>
                <c:pt idx="1568">
                  <c:v>1567</c:v>
                </c:pt>
                <c:pt idx="1569">
                  <c:v>1568</c:v>
                </c:pt>
                <c:pt idx="1570">
                  <c:v>1569</c:v>
                </c:pt>
                <c:pt idx="1571">
                  <c:v>1570</c:v>
                </c:pt>
                <c:pt idx="1572">
                  <c:v>1571</c:v>
                </c:pt>
                <c:pt idx="1573">
                  <c:v>1572</c:v>
                </c:pt>
                <c:pt idx="1574">
                  <c:v>1573</c:v>
                </c:pt>
                <c:pt idx="1575">
                  <c:v>1574</c:v>
                </c:pt>
                <c:pt idx="1576">
                  <c:v>1575</c:v>
                </c:pt>
                <c:pt idx="1577">
                  <c:v>1576</c:v>
                </c:pt>
                <c:pt idx="1578">
                  <c:v>1577</c:v>
                </c:pt>
                <c:pt idx="1579">
                  <c:v>1578</c:v>
                </c:pt>
                <c:pt idx="1580">
                  <c:v>1579</c:v>
                </c:pt>
                <c:pt idx="1581">
                  <c:v>1580</c:v>
                </c:pt>
                <c:pt idx="1582">
                  <c:v>1581</c:v>
                </c:pt>
                <c:pt idx="1583">
                  <c:v>1582</c:v>
                </c:pt>
                <c:pt idx="1584">
                  <c:v>1583</c:v>
                </c:pt>
                <c:pt idx="1585">
                  <c:v>1584</c:v>
                </c:pt>
                <c:pt idx="1586">
                  <c:v>1585</c:v>
                </c:pt>
                <c:pt idx="1587">
                  <c:v>1586</c:v>
                </c:pt>
                <c:pt idx="1588">
                  <c:v>1587</c:v>
                </c:pt>
                <c:pt idx="1589">
                  <c:v>1588</c:v>
                </c:pt>
                <c:pt idx="1590">
                  <c:v>1589</c:v>
                </c:pt>
                <c:pt idx="1591">
                  <c:v>1590</c:v>
                </c:pt>
                <c:pt idx="1592">
                  <c:v>1591</c:v>
                </c:pt>
                <c:pt idx="1593">
                  <c:v>1592</c:v>
                </c:pt>
                <c:pt idx="1594">
                  <c:v>1593</c:v>
                </c:pt>
                <c:pt idx="1595">
                  <c:v>1594</c:v>
                </c:pt>
                <c:pt idx="1596">
                  <c:v>1595</c:v>
                </c:pt>
                <c:pt idx="1597">
                  <c:v>1596</c:v>
                </c:pt>
                <c:pt idx="1598">
                  <c:v>1597</c:v>
                </c:pt>
                <c:pt idx="1599">
                  <c:v>1598</c:v>
                </c:pt>
                <c:pt idx="1600">
                  <c:v>1599</c:v>
                </c:pt>
                <c:pt idx="1601">
                  <c:v>1600</c:v>
                </c:pt>
                <c:pt idx="1602">
                  <c:v>1601</c:v>
                </c:pt>
                <c:pt idx="1603">
                  <c:v>1602</c:v>
                </c:pt>
                <c:pt idx="1604">
                  <c:v>1603</c:v>
                </c:pt>
                <c:pt idx="1605">
                  <c:v>1604</c:v>
                </c:pt>
                <c:pt idx="1606">
                  <c:v>1605</c:v>
                </c:pt>
                <c:pt idx="1607">
                  <c:v>1606</c:v>
                </c:pt>
                <c:pt idx="1608">
                  <c:v>1607</c:v>
                </c:pt>
                <c:pt idx="1609">
                  <c:v>1608</c:v>
                </c:pt>
                <c:pt idx="1610">
                  <c:v>1609</c:v>
                </c:pt>
                <c:pt idx="1611">
                  <c:v>1610</c:v>
                </c:pt>
                <c:pt idx="1612">
                  <c:v>1611</c:v>
                </c:pt>
                <c:pt idx="1613">
                  <c:v>1612</c:v>
                </c:pt>
                <c:pt idx="1614">
                  <c:v>1613</c:v>
                </c:pt>
                <c:pt idx="1615">
                  <c:v>1614</c:v>
                </c:pt>
                <c:pt idx="1616">
                  <c:v>1615</c:v>
                </c:pt>
                <c:pt idx="1617">
                  <c:v>1616</c:v>
                </c:pt>
                <c:pt idx="1618">
                  <c:v>1617</c:v>
                </c:pt>
                <c:pt idx="1619">
                  <c:v>1618</c:v>
                </c:pt>
                <c:pt idx="1620">
                  <c:v>1619</c:v>
                </c:pt>
                <c:pt idx="1621">
                  <c:v>1620</c:v>
                </c:pt>
                <c:pt idx="1622">
                  <c:v>1621</c:v>
                </c:pt>
                <c:pt idx="1623">
                  <c:v>1622</c:v>
                </c:pt>
                <c:pt idx="1624">
                  <c:v>1623</c:v>
                </c:pt>
                <c:pt idx="1625">
                  <c:v>1624</c:v>
                </c:pt>
                <c:pt idx="1626">
                  <c:v>1625</c:v>
                </c:pt>
                <c:pt idx="1627">
                  <c:v>1626</c:v>
                </c:pt>
                <c:pt idx="1628">
                  <c:v>1627</c:v>
                </c:pt>
                <c:pt idx="1629">
                  <c:v>1628</c:v>
                </c:pt>
                <c:pt idx="1630">
                  <c:v>1629</c:v>
                </c:pt>
                <c:pt idx="1631">
                  <c:v>1630</c:v>
                </c:pt>
                <c:pt idx="1632">
                  <c:v>1631</c:v>
                </c:pt>
                <c:pt idx="1633">
                  <c:v>1632</c:v>
                </c:pt>
                <c:pt idx="1634">
                  <c:v>1633</c:v>
                </c:pt>
                <c:pt idx="1635">
                  <c:v>1634</c:v>
                </c:pt>
                <c:pt idx="1636">
                  <c:v>1635</c:v>
                </c:pt>
                <c:pt idx="1637">
                  <c:v>1636</c:v>
                </c:pt>
                <c:pt idx="1638">
                  <c:v>1637</c:v>
                </c:pt>
                <c:pt idx="1639">
                  <c:v>1638</c:v>
                </c:pt>
                <c:pt idx="1640">
                  <c:v>1639</c:v>
                </c:pt>
                <c:pt idx="1641">
                  <c:v>1640</c:v>
                </c:pt>
                <c:pt idx="1642">
                  <c:v>1641</c:v>
                </c:pt>
                <c:pt idx="1643">
                  <c:v>1642</c:v>
                </c:pt>
                <c:pt idx="1644">
                  <c:v>1643</c:v>
                </c:pt>
                <c:pt idx="1645">
                  <c:v>1644</c:v>
                </c:pt>
                <c:pt idx="1646">
                  <c:v>1645</c:v>
                </c:pt>
                <c:pt idx="1647">
                  <c:v>1646</c:v>
                </c:pt>
                <c:pt idx="1648">
                  <c:v>1647</c:v>
                </c:pt>
                <c:pt idx="1649">
                  <c:v>1648</c:v>
                </c:pt>
                <c:pt idx="1650">
                  <c:v>1649</c:v>
                </c:pt>
                <c:pt idx="1651">
                  <c:v>1650</c:v>
                </c:pt>
                <c:pt idx="1652">
                  <c:v>1651</c:v>
                </c:pt>
                <c:pt idx="1653">
                  <c:v>1652</c:v>
                </c:pt>
                <c:pt idx="1654">
                  <c:v>1653</c:v>
                </c:pt>
                <c:pt idx="1655">
                  <c:v>1654</c:v>
                </c:pt>
                <c:pt idx="1656">
                  <c:v>1655</c:v>
                </c:pt>
                <c:pt idx="1657">
                  <c:v>1656</c:v>
                </c:pt>
                <c:pt idx="1658">
                  <c:v>1657</c:v>
                </c:pt>
                <c:pt idx="1659">
                  <c:v>1658</c:v>
                </c:pt>
                <c:pt idx="1660">
                  <c:v>1659</c:v>
                </c:pt>
                <c:pt idx="1661">
                  <c:v>1660</c:v>
                </c:pt>
                <c:pt idx="1662">
                  <c:v>1661</c:v>
                </c:pt>
                <c:pt idx="1663">
                  <c:v>1662</c:v>
                </c:pt>
                <c:pt idx="1664">
                  <c:v>1663</c:v>
                </c:pt>
                <c:pt idx="1665">
                  <c:v>1664</c:v>
                </c:pt>
                <c:pt idx="1666">
                  <c:v>1665</c:v>
                </c:pt>
                <c:pt idx="1667">
                  <c:v>1666</c:v>
                </c:pt>
                <c:pt idx="1668">
                  <c:v>1667</c:v>
                </c:pt>
                <c:pt idx="1669">
                  <c:v>1668</c:v>
                </c:pt>
                <c:pt idx="1670">
                  <c:v>1669</c:v>
                </c:pt>
                <c:pt idx="1671">
                  <c:v>1670</c:v>
                </c:pt>
                <c:pt idx="1672">
                  <c:v>1671</c:v>
                </c:pt>
                <c:pt idx="1673">
                  <c:v>1672</c:v>
                </c:pt>
                <c:pt idx="1674">
                  <c:v>1673</c:v>
                </c:pt>
                <c:pt idx="1675">
                  <c:v>1674</c:v>
                </c:pt>
                <c:pt idx="1676">
                  <c:v>1675</c:v>
                </c:pt>
                <c:pt idx="1677">
                  <c:v>1676</c:v>
                </c:pt>
                <c:pt idx="1678">
                  <c:v>1677</c:v>
                </c:pt>
                <c:pt idx="1679">
                  <c:v>1678</c:v>
                </c:pt>
                <c:pt idx="1680">
                  <c:v>1679</c:v>
                </c:pt>
                <c:pt idx="1681">
                  <c:v>1680</c:v>
                </c:pt>
                <c:pt idx="1682">
                  <c:v>1681</c:v>
                </c:pt>
                <c:pt idx="1683">
                  <c:v>1682</c:v>
                </c:pt>
                <c:pt idx="1684">
                  <c:v>1683</c:v>
                </c:pt>
                <c:pt idx="1685">
                  <c:v>1684</c:v>
                </c:pt>
                <c:pt idx="1686">
                  <c:v>1685</c:v>
                </c:pt>
                <c:pt idx="1687">
                  <c:v>1686</c:v>
                </c:pt>
                <c:pt idx="1688">
                  <c:v>1687</c:v>
                </c:pt>
                <c:pt idx="1689">
                  <c:v>1688</c:v>
                </c:pt>
                <c:pt idx="1690">
                  <c:v>1689</c:v>
                </c:pt>
                <c:pt idx="1691">
                  <c:v>1690</c:v>
                </c:pt>
                <c:pt idx="1692">
                  <c:v>1691</c:v>
                </c:pt>
                <c:pt idx="1693">
                  <c:v>1692</c:v>
                </c:pt>
                <c:pt idx="1694">
                  <c:v>1693</c:v>
                </c:pt>
                <c:pt idx="1695">
                  <c:v>1694</c:v>
                </c:pt>
                <c:pt idx="1696">
                  <c:v>1695</c:v>
                </c:pt>
                <c:pt idx="1697">
                  <c:v>1696</c:v>
                </c:pt>
                <c:pt idx="1698">
                  <c:v>1697</c:v>
                </c:pt>
                <c:pt idx="1699">
                  <c:v>1698</c:v>
                </c:pt>
                <c:pt idx="1700">
                  <c:v>1699</c:v>
                </c:pt>
                <c:pt idx="1701">
                  <c:v>1700</c:v>
                </c:pt>
                <c:pt idx="1702">
                  <c:v>1701</c:v>
                </c:pt>
                <c:pt idx="1703">
                  <c:v>1702</c:v>
                </c:pt>
                <c:pt idx="1704">
                  <c:v>1703</c:v>
                </c:pt>
                <c:pt idx="1705">
                  <c:v>1704</c:v>
                </c:pt>
                <c:pt idx="1706">
                  <c:v>1705</c:v>
                </c:pt>
                <c:pt idx="1707">
                  <c:v>1706</c:v>
                </c:pt>
                <c:pt idx="1708">
                  <c:v>1707</c:v>
                </c:pt>
                <c:pt idx="1709">
                  <c:v>1708</c:v>
                </c:pt>
                <c:pt idx="1710">
                  <c:v>1709</c:v>
                </c:pt>
                <c:pt idx="1711">
                  <c:v>1710</c:v>
                </c:pt>
                <c:pt idx="1712">
                  <c:v>1711</c:v>
                </c:pt>
                <c:pt idx="1713">
                  <c:v>1712</c:v>
                </c:pt>
                <c:pt idx="1714">
                  <c:v>1713</c:v>
                </c:pt>
                <c:pt idx="1715">
                  <c:v>1714</c:v>
                </c:pt>
                <c:pt idx="1716">
                  <c:v>1715</c:v>
                </c:pt>
                <c:pt idx="1717">
                  <c:v>1716</c:v>
                </c:pt>
                <c:pt idx="1718">
                  <c:v>1717</c:v>
                </c:pt>
                <c:pt idx="1719">
                  <c:v>1718</c:v>
                </c:pt>
                <c:pt idx="1720">
                  <c:v>1719</c:v>
                </c:pt>
                <c:pt idx="1721">
                  <c:v>1720</c:v>
                </c:pt>
                <c:pt idx="1722">
                  <c:v>1721</c:v>
                </c:pt>
                <c:pt idx="1723">
                  <c:v>1722</c:v>
                </c:pt>
                <c:pt idx="1724">
                  <c:v>1723</c:v>
                </c:pt>
                <c:pt idx="1725">
                  <c:v>1724</c:v>
                </c:pt>
                <c:pt idx="1726">
                  <c:v>1725</c:v>
                </c:pt>
                <c:pt idx="1727">
                  <c:v>1726</c:v>
                </c:pt>
                <c:pt idx="1728">
                  <c:v>1727</c:v>
                </c:pt>
                <c:pt idx="1729">
                  <c:v>1728</c:v>
                </c:pt>
                <c:pt idx="1730">
                  <c:v>1729</c:v>
                </c:pt>
                <c:pt idx="1731">
                  <c:v>1730</c:v>
                </c:pt>
                <c:pt idx="1732">
                  <c:v>1731</c:v>
                </c:pt>
                <c:pt idx="1733">
                  <c:v>1732</c:v>
                </c:pt>
                <c:pt idx="1734">
                  <c:v>1733</c:v>
                </c:pt>
                <c:pt idx="1735">
                  <c:v>1734</c:v>
                </c:pt>
                <c:pt idx="1736">
                  <c:v>1735</c:v>
                </c:pt>
                <c:pt idx="1737">
                  <c:v>1736</c:v>
                </c:pt>
                <c:pt idx="1738">
                  <c:v>1737</c:v>
                </c:pt>
                <c:pt idx="1739">
                  <c:v>1738</c:v>
                </c:pt>
                <c:pt idx="1740">
                  <c:v>1739</c:v>
                </c:pt>
                <c:pt idx="1741">
                  <c:v>1740</c:v>
                </c:pt>
                <c:pt idx="1742">
                  <c:v>1741</c:v>
                </c:pt>
                <c:pt idx="1743">
                  <c:v>1742</c:v>
                </c:pt>
                <c:pt idx="1744">
                  <c:v>1743</c:v>
                </c:pt>
                <c:pt idx="1745">
                  <c:v>1744</c:v>
                </c:pt>
                <c:pt idx="1746">
                  <c:v>1745</c:v>
                </c:pt>
                <c:pt idx="1747">
                  <c:v>1746</c:v>
                </c:pt>
                <c:pt idx="1748">
                  <c:v>1747</c:v>
                </c:pt>
                <c:pt idx="1749">
                  <c:v>1748</c:v>
                </c:pt>
                <c:pt idx="1750">
                  <c:v>1749</c:v>
                </c:pt>
                <c:pt idx="1751">
                  <c:v>1750</c:v>
                </c:pt>
                <c:pt idx="1752">
                  <c:v>1751</c:v>
                </c:pt>
                <c:pt idx="1753">
                  <c:v>1752</c:v>
                </c:pt>
                <c:pt idx="1754">
                  <c:v>1753</c:v>
                </c:pt>
                <c:pt idx="1755">
                  <c:v>1754</c:v>
                </c:pt>
                <c:pt idx="1756">
                  <c:v>1755</c:v>
                </c:pt>
                <c:pt idx="1757">
                  <c:v>1756</c:v>
                </c:pt>
                <c:pt idx="1758">
                  <c:v>1757</c:v>
                </c:pt>
                <c:pt idx="1759">
                  <c:v>1758</c:v>
                </c:pt>
                <c:pt idx="1760">
                  <c:v>1759</c:v>
                </c:pt>
                <c:pt idx="1761">
                  <c:v>1760</c:v>
                </c:pt>
                <c:pt idx="1762">
                  <c:v>1761</c:v>
                </c:pt>
                <c:pt idx="1763">
                  <c:v>1762</c:v>
                </c:pt>
                <c:pt idx="1764">
                  <c:v>1763</c:v>
                </c:pt>
                <c:pt idx="1765">
                  <c:v>1764</c:v>
                </c:pt>
                <c:pt idx="1766">
                  <c:v>1765</c:v>
                </c:pt>
                <c:pt idx="1767">
                  <c:v>1766</c:v>
                </c:pt>
                <c:pt idx="1768">
                  <c:v>1767</c:v>
                </c:pt>
                <c:pt idx="1769">
                  <c:v>1768</c:v>
                </c:pt>
                <c:pt idx="1770">
                  <c:v>1769</c:v>
                </c:pt>
                <c:pt idx="1771">
                  <c:v>1770</c:v>
                </c:pt>
                <c:pt idx="1772">
                  <c:v>1771</c:v>
                </c:pt>
                <c:pt idx="1773">
                  <c:v>1772</c:v>
                </c:pt>
                <c:pt idx="1774">
                  <c:v>1773</c:v>
                </c:pt>
                <c:pt idx="1775">
                  <c:v>1774</c:v>
                </c:pt>
                <c:pt idx="1776">
                  <c:v>1775</c:v>
                </c:pt>
                <c:pt idx="1777">
                  <c:v>1776</c:v>
                </c:pt>
                <c:pt idx="1778">
                  <c:v>1777</c:v>
                </c:pt>
                <c:pt idx="1779">
                  <c:v>1778</c:v>
                </c:pt>
                <c:pt idx="1780">
                  <c:v>1779</c:v>
                </c:pt>
                <c:pt idx="1781">
                  <c:v>1780</c:v>
                </c:pt>
                <c:pt idx="1782">
                  <c:v>1781</c:v>
                </c:pt>
                <c:pt idx="1783">
                  <c:v>1782</c:v>
                </c:pt>
                <c:pt idx="1784">
                  <c:v>1783</c:v>
                </c:pt>
                <c:pt idx="1785">
                  <c:v>1784</c:v>
                </c:pt>
                <c:pt idx="1786">
                  <c:v>1785</c:v>
                </c:pt>
                <c:pt idx="1787">
                  <c:v>1786</c:v>
                </c:pt>
                <c:pt idx="1788">
                  <c:v>1787</c:v>
                </c:pt>
                <c:pt idx="1789">
                  <c:v>1788</c:v>
                </c:pt>
                <c:pt idx="1790">
                  <c:v>1789</c:v>
                </c:pt>
                <c:pt idx="1791">
                  <c:v>1790</c:v>
                </c:pt>
                <c:pt idx="1792">
                  <c:v>1791</c:v>
                </c:pt>
                <c:pt idx="1793">
                  <c:v>1792</c:v>
                </c:pt>
                <c:pt idx="1794">
                  <c:v>1793</c:v>
                </c:pt>
                <c:pt idx="1795">
                  <c:v>1794</c:v>
                </c:pt>
                <c:pt idx="1796">
                  <c:v>1795</c:v>
                </c:pt>
                <c:pt idx="1797">
                  <c:v>1796</c:v>
                </c:pt>
                <c:pt idx="1798">
                  <c:v>1797</c:v>
                </c:pt>
                <c:pt idx="1799">
                  <c:v>1798</c:v>
                </c:pt>
                <c:pt idx="1800">
                  <c:v>1799</c:v>
                </c:pt>
                <c:pt idx="1801">
                  <c:v>1800</c:v>
                </c:pt>
                <c:pt idx="1802">
                  <c:v>1801</c:v>
                </c:pt>
                <c:pt idx="1803">
                  <c:v>1802</c:v>
                </c:pt>
                <c:pt idx="1804">
                  <c:v>1803</c:v>
                </c:pt>
                <c:pt idx="1805">
                  <c:v>1804</c:v>
                </c:pt>
                <c:pt idx="1806">
                  <c:v>1805</c:v>
                </c:pt>
                <c:pt idx="1807">
                  <c:v>1806</c:v>
                </c:pt>
                <c:pt idx="1808">
                  <c:v>1807</c:v>
                </c:pt>
                <c:pt idx="1809">
                  <c:v>1808</c:v>
                </c:pt>
                <c:pt idx="1810">
                  <c:v>1809</c:v>
                </c:pt>
                <c:pt idx="1811">
                  <c:v>1810</c:v>
                </c:pt>
                <c:pt idx="1812">
                  <c:v>1811</c:v>
                </c:pt>
                <c:pt idx="1813">
                  <c:v>1812</c:v>
                </c:pt>
                <c:pt idx="1814">
                  <c:v>1813</c:v>
                </c:pt>
                <c:pt idx="1815">
                  <c:v>1814</c:v>
                </c:pt>
                <c:pt idx="1816">
                  <c:v>1815</c:v>
                </c:pt>
                <c:pt idx="1817">
                  <c:v>1816</c:v>
                </c:pt>
                <c:pt idx="1818">
                  <c:v>1817</c:v>
                </c:pt>
                <c:pt idx="1819">
                  <c:v>1818</c:v>
                </c:pt>
                <c:pt idx="1820">
                  <c:v>1819</c:v>
                </c:pt>
                <c:pt idx="1821">
                  <c:v>1820</c:v>
                </c:pt>
                <c:pt idx="1822">
                  <c:v>1821</c:v>
                </c:pt>
                <c:pt idx="1823">
                  <c:v>1822</c:v>
                </c:pt>
                <c:pt idx="1824">
                  <c:v>1823</c:v>
                </c:pt>
                <c:pt idx="1825">
                  <c:v>1824</c:v>
                </c:pt>
                <c:pt idx="1826">
                  <c:v>1825</c:v>
                </c:pt>
                <c:pt idx="1827">
                  <c:v>1826</c:v>
                </c:pt>
                <c:pt idx="1828">
                  <c:v>1827</c:v>
                </c:pt>
                <c:pt idx="1829">
                  <c:v>1828</c:v>
                </c:pt>
                <c:pt idx="1830">
                  <c:v>1829</c:v>
                </c:pt>
                <c:pt idx="1831">
                  <c:v>1830</c:v>
                </c:pt>
                <c:pt idx="1832">
                  <c:v>1831</c:v>
                </c:pt>
                <c:pt idx="1833">
                  <c:v>1832</c:v>
                </c:pt>
                <c:pt idx="1834">
                  <c:v>1833</c:v>
                </c:pt>
                <c:pt idx="1835">
                  <c:v>1834</c:v>
                </c:pt>
                <c:pt idx="1836">
                  <c:v>1835</c:v>
                </c:pt>
                <c:pt idx="1837">
                  <c:v>1836</c:v>
                </c:pt>
                <c:pt idx="1838">
                  <c:v>1837</c:v>
                </c:pt>
                <c:pt idx="1839">
                  <c:v>1838</c:v>
                </c:pt>
                <c:pt idx="1840">
                  <c:v>1839</c:v>
                </c:pt>
                <c:pt idx="1841">
                  <c:v>1840</c:v>
                </c:pt>
                <c:pt idx="1842">
                  <c:v>1841</c:v>
                </c:pt>
                <c:pt idx="1843">
                  <c:v>1842</c:v>
                </c:pt>
                <c:pt idx="1844">
                  <c:v>1843</c:v>
                </c:pt>
                <c:pt idx="1845">
                  <c:v>1844</c:v>
                </c:pt>
                <c:pt idx="1846">
                  <c:v>1845</c:v>
                </c:pt>
                <c:pt idx="1847">
                  <c:v>1846</c:v>
                </c:pt>
                <c:pt idx="1848">
                  <c:v>1847</c:v>
                </c:pt>
                <c:pt idx="1849">
                  <c:v>1848</c:v>
                </c:pt>
                <c:pt idx="1850">
                  <c:v>1849</c:v>
                </c:pt>
                <c:pt idx="1851">
                  <c:v>1850</c:v>
                </c:pt>
                <c:pt idx="1852">
                  <c:v>1851</c:v>
                </c:pt>
                <c:pt idx="1853">
                  <c:v>1852</c:v>
                </c:pt>
                <c:pt idx="1854">
                  <c:v>1853</c:v>
                </c:pt>
                <c:pt idx="1855">
                  <c:v>1854</c:v>
                </c:pt>
                <c:pt idx="1856">
                  <c:v>1855</c:v>
                </c:pt>
                <c:pt idx="1857">
                  <c:v>1856</c:v>
                </c:pt>
                <c:pt idx="1858">
                  <c:v>1857</c:v>
                </c:pt>
                <c:pt idx="1859">
                  <c:v>1858</c:v>
                </c:pt>
                <c:pt idx="1860">
                  <c:v>1859</c:v>
                </c:pt>
                <c:pt idx="1861">
                  <c:v>1860</c:v>
                </c:pt>
                <c:pt idx="1862">
                  <c:v>1861</c:v>
                </c:pt>
                <c:pt idx="1863">
                  <c:v>1862</c:v>
                </c:pt>
                <c:pt idx="1864">
                  <c:v>1863</c:v>
                </c:pt>
                <c:pt idx="1865">
                  <c:v>1864</c:v>
                </c:pt>
                <c:pt idx="1866">
                  <c:v>1865</c:v>
                </c:pt>
                <c:pt idx="1867">
                  <c:v>1866</c:v>
                </c:pt>
                <c:pt idx="1868">
                  <c:v>1867</c:v>
                </c:pt>
                <c:pt idx="1869">
                  <c:v>1868</c:v>
                </c:pt>
                <c:pt idx="1870">
                  <c:v>1869</c:v>
                </c:pt>
                <c:pt idx="1871">
                  <c:v>1870</c:v>
                </c:pt>
                <c:pt idx="1872">
                  <c:v>1871</c:v>
                </c:pt>
                <c:pt idx="1873">
                  <c:v>1872</c:v>
                </c:pt>
                <c:pt idx="1874">
                  <c:v>1873</c:v>
                </c:pt>
                <c:pt idx="1875">
                  <c:v>1874</c:v>
                </c:pt>
                <c:pt idx="1876">
                  <c:v>1875</c:v>
                </c:pt>
                <c:pt idx="1877">
                  <c:v>1876</c:v>
                </c:pt>
                <c:pt idx="1878">
                  <c:v>1877</c:v>
                </c:pt>
                <c:pt idx="1879">
                  <c:v>1878</c:v>
                </c:pt>
                <c:pt idx="1880">
                  <c:v>1879</c:v>
                </c:pt>
                <c:pt idx="1881">
                  <c:v>1880</c:v>
                </c:pt>
                <c:pt idx="1882">
                  <c:v>1881</c:v>
                </c:pt>
                <c:pt idx="1883">
                  <c:v>1882</c:v>
                </c:pt>
                <c:pt idx="1884">
                  <c:v>1883</c:v>
                </c:pt>
                <c:pt idx="1885">
                  <c:v>1884</c:v>
                </c:pt>
                <c:pt idx="1886">
                  <c:v>1885</c:v>
                </c:pt>
                <c:pt idx="1887">
                  <c:v>1886</c:v>
                </c:pt>
                <c:pt idx="1888">
                  <c:v>1887</c:v>
                </c:pt>
                <c:pt idx="1889">
                  <c:v>1888</c:v>
                </c:pt>
                <c:pt idx="1890">
                  <c:v>1889</c:v>
                </c:pt>
                <c:pt idx="1891">
                  <c:v>1890</c:v>
                </c:pt>
                <c:pt idx="1892">
                  <c:v>1891</c:v>
                </c:pt>
                <c:pt idx="1893">
                  <c:v>1892</c:v>
                </c:pt>
                <c:pt idx="1894">
                  <c:v>1893</c:v>
                </c:pt>
                <c:pt idx="1895">
                  <c:v>1894</c:v>
                </c:pt>
                <c:pt idx="1896">
                  <c:v>1895</c:v>
                </c:pt>
                <c:pt idx="1897">
                  <c:v>1896</c:v>
                </c:pt>
                <c:pt idx="1898">
                  <c:v>1897</c:v>
                </c:pt>
                <c:pt idx="1899">
                  <c:v>1898</c:v>
                </c:pt>
                <c:pt idx="1900">
                  <c:v>1899</c:v>
                </c:pt>
                <c:pt idx="1901">
                  <c:v>1900</c:v>
                </c:pt>
                <c:pt idx="1902">
                  <c:v>1901</c:v>
                </c:pt>
                <c:pt idx="1903">
                  <c:v>1902</c:v>
                </c:pt>
                <c:pt idx="1904">
                  <c:v>1903</c:v>
                </c:pt>
                <c:pt idx="1905">
                  <c:v>1904</c:v>
                </c:pt>
                <c:pt idx="1906">
                  <c:v>1905</c:v>
                </c:pt>
                <c:pt idx="1907">
                  <c:v>1906</c:v>
                </c:pt>
                <c:pt idx="1908">
                  <c:v>1907</c:v>
                </c:pt>
                <c:pt idx="1909">
                  <c:v>1908</c:v>
                </c:pt>
                <c:pt idx="1910">
                  <c:v>1909</c:v>
                </c:pt>
                <c:pt idx="1911">
                  <c:v>1910</c:v>
                </c:pt>
                <c:pt idx="1912">
                  <c:v>1911</c:v>
                </c:pt>
                <c:pt idx="1913">
                  <c:v>1912</c:v>
                </c:pt>
                <c:pt idx="1914">
                  <c:v>1913</c:v>
                </c:pt>
                <c:pt idx="1915">
                  <c:v>1914</c:v>
                </c:pt>
                <c:pt idx="1916">
                  <c:v>1915</c:v>
                </c:pt>
                <c:pt idx="1917">
                  <c:v>1916</c:v>
                </c:pt>
                <c:pt idx="1918">
                  <c:v>1917</c:v>
                </c:pt>
                <c:pt idx="1919">
                  <c:v>1918</c:v>
                </c:pt>
                <c:pt idx="1920">
                  <c:v>1919</c:v>
                </c:pt>
                <c:pt idx="1921">
                  <c:v>1920</c:v>
                </c:pt>
                <c:pt idx="1922">
                  <c:v>1921</c:v>
                </c:pt>
                <c:pt idx="1923">
                  <c:v>1922</c:v>
                </c:pt>
                <c:pt idx="1924">
                  <c:v>1923</c:v>
                </c:pt>
                <c:pt idx="1925">
                  <c:v>1924</c:v>
                </c:pt>
                <c:pt idx="1926">
                  <c:v>1925</c:v>
                </c:pt>
                <c:pt idx="1927">
                  <c:v>1926</c:v>
                </c:pt>
                <c:pt idx="1928">
                  <c:v>1927</c:v>
                </c:pt>
                <c:pt idx="1929">
                  <c:v>1928</c:v>
                </c:pt>
                <c:pt idx="1930">
                  <c:v>1929</c:v>
                </c:pt>
                <c:pt idx="1931">
                  <c:v>1930</c:v>
                </c:pt>
                <c:pt idx="1932">
                  <c:v>1931</c:v>
                </c:pt>
                <c:pt idx="1933">
                  <c:v>1932</c:v>
                </c:pt>
                <c:pt idx="1934">
                  <c:v>1933</c:v>
                </c:pt>
                <c:pt idx="1935">
                  <c:v>1934</c:v>
                </c:pt>
                <c:pt idx="1936">
                  <c:v>1935</c:v>
                </c:pt>
                <c:pt idx="1937">
                  <c:v>1936</c:v>
                </c:pt>
                <c:pt idx="1938">
                  <c:v>1937</c:v>
                </c:pt>
                <c:pt idx="1939">
                  <c:v>1938</c:v>
                </c:pt>
                <c:pt idx="1940">
                  <c:v>1939</c:v>
                </c:pt>
                <c:pt idx="1941">
                  <c:v>1940</c:v>
                </c:pt>
                <c:pt idx="1942">
                  <c:v>1941</c:v>
                </c:pt>
                <c:pt idx="1943">
                  <c:v>1942</c:v>
                </c:pt>
                <c:pt idx="1944">
                  <c:v>1943</c:v>
                </c:pt>
                <c:pt idx="1945">
                  <c:v>1944</c:v>
                </c:pt>
                <c:pt idx="1946">
                  <c:v>1945</c:v>
                </c:pt>
                <c:pt idx="1947">
                  <c:v>1946</c:v>
                </c:pt>
                <c:pt idx="1948">
                  <c:v>1947</c:v>
                </c:pt>
                <c:pt idx="1949">
                  <c:v>1948</c:v>
                </c:pt>
                <c:pt idx="1950">
                  <c:v>1949</c:v>
                </c:pt>
                <c:pt idx="1951">
                  <c:v>1950</c:v>
                </c:pt>
                <c:pt idx="1952">
                  <c:v>1951</c:v>
                </c:pt>
                <c:pt idx="1953">
                  <c:v>1952</c:v>
                </c:pt>
                <c:pt idx="1954">
                  <c:v>1953</c:v>
                </c:pt>
                <c:pt idx="1955">
                  <c:v>1954</c:v>
                </c:pt>
                <c:pt idx="1956">
                  <c:v>1955</c:v>
                </c:pt>
                <c:pt idx="1957">
                  <c:v>1956</c:v>
                </c:pt>
                <c:pt idx="1958">
                  <c:v>1957</c:v>
                </c:pt>
                <c:pt idx="1959">
                  <c:v>1958</c:v>
                </c:pt>
                <c:pt idx="1960">
                  <c:v>1959</c:v>
                </c:pt>
                <c:pt idx="1961">
                  <c:v>1960</c:v>
                </c:pt>
                <c:pt idx="1962">
                  <c:v>1961</c:v>
                </c:pt>
                <c:pt idx="1963">
                  <c:v>1962</c:v>
                </c:pt>
                <c:pt idx="1964">
                  <c:v>1963</c:v>
                </c:pt>
                <c:pt idx="1965">
                  <c:v>1964</c:v>
                </c:pt>
                <c:pt idx="1966">
                  <c:v>1965</c:v>
                </c:pt>
                <c:pt idx="1967">
                  <c:v>1966</c:v>
                </c:pt>
                <c:pt idx="1968">
                  <c:v>1967</c:v>
                </c:pt>
                <c:pt idx="1969">
                  <c:v>1968</c:v>
                </c:pt>
                <c:pt idx="1970">
                  <c:v>1969</c:v>
                </c:pt>
                <c:pt idx="1971">
                  <c:v>1970</c:v>
                </c:pt>
                <c:pt idx="1972">
                  <c:v>1971</c:v>
                </c:pt>
                <c:pt idx="1973">
                  <c:v>1972</c:v>
                </c:pt>
                <c:pt idx="1974">
                  <c:v>1973</c:v>
                </c:pt>
                <c:pt idx="1975">
                  <c:v>1974</c:v>
                </c:pt>
                <c:pt idx="1976">
                  <c:v>1975</c:v>
                </c:pt>
                <c:pt idx="1977">
                  <c:v>1976</c:v>
                </c:pt>
                <c:pt idx="1978">
                  <c:v>1977</c:v>
                </c:pt>
                <c:pt idx="1979">
                  <c:v>1978</c:v>
                </c:pt>
                <c:pt idx="1980">
                  <c:v>1979</c:v>
                </c:pt>
                <c:pt idx="1981">
                  <c:v>1980</c:v>
                </c:pt>
                <c:pt idx="1982">
                  <c:v>1981</c:v>
                </c:pt>
                <c:pt idx="1983">
                  <c:v>1982</c:v>
                </c:pt>
                <c:pt idx="1984">
                  <c:v>1983</c:v>
                </c:pt>
                <c:pt idx="1985">
                  <c:v>1984</c:v>
                </c:pt>
                <c:pt idx="1986">
                  <c:v>1985</c:v>
                </c:pt>
                <c:pt idx="1987">
                  <c:v>1986</c:v>
                </c:pt>
                <c:pt idx="1988">
                  <c:v>1987</c:v>
                </c:pt>
                <c:pt idx="1989">
                  <c:v>1988</c:v>
                </c:pt>
                <c:pt idx="1990">
                  <c:v>1989</c:v>
                </c:pt>
                <c:pt idx="1991">
                  <c:v>1990</c:v>
                </c:pt>
                <c:pt idx="1992">
                  <c:v>1991</c:v>
                </c:pt>
                <c:pt idx="1993">
                  <c:v>1992</c:v>
                </c:pt>
                <c:pt idx="1994">
                  <c:v>1993</c:v>
                </c:pt>
                <c:pt idx="1995">
                  <c:v>1994</c:v>
                </c:pt>
                <c:pt idx="1996">
                  <c:v>1995</c:v>
                </c:pt>
                <c:pt idx="1997">
                  <c:v>1996</c:v>
                </c:pt>
                <c:pt idx="1998">
                  <c:v>1997</c:v>
                </c:pt>
                <c:pt idx="1999">
                  <c:v>1998</c:v>
                </c:pt>
                <c:pt idx="2000">
                  <c:v>1999</c:v>
                </c:pt>
                <c:pt idx="2001">
                  <c:v>2000</c:v>
                </c:pt>
                <c:pt idx="2002">
                  <c:v>2001</c:v>
                </c:pt>
                <c:pt idx="2003">
                  <c:v>2002</c:v>
                </c:pt>
                <c:pt idx="2004">
                  <c:v>2003</c:v>
                </c:pt>
                <c:pt idx="2005">
                  <c:v>2004</c:v>
                </c:pt>
                <c:pt idx="2006">
                  <c:v>2005</c:v>
                </c:pt>
                <c:pt idx="2007">
                  <c:v>2006</c:v>
                </c:pt>
                <c:pt idx="2008">
                  <c:v>2007</c:v>
                </c:pt>
                <c:pt idx="2009">
                  <c:v>2008</c:v>
                </c:pt>
                <c:pt idx="2010">
                  <c:v>2009</c:v>
                </c:pt>
                <c:pt idx="2011">
                  <c:v>2010</c:v>
                </c:pt>
                <c:pt idx="2012">
                  <c:v>2011</c:v>
                </c:pt>
                <c:pt idx="2013">
                  <c:v>2012</c:v>
                </c:pt>
                <c:pt idx="2014">
                  <c:v>2013</c:v>
                </c:pt>
                <c:pt idx="2015">
                  <c:v>2014</c:v>
                </c:pt>
                <c:pt idx="2016">
                  <c:v>2015</c:v>
                </c:pt>
                <c:pt idx="2017">
                  <c:v>2016</c:v>
                </c:pt>
                <c:pt idx="2018">
                  <c:v>2017</c:v>
                </c:pt>
                <c:pt idx="2019">
                  <c:v>2018</c:v>
                </c:pt>
                <c:pt idx="2020">
                  <c:v>2019</c:v>
                </c:pt>
                <c:pt idx="2021">
                  <c:v>2020</c:v>
                </c:pt>
                <c:pt idx="2022">
                  <c:v>2021</c:v>
                </c:pt>
                <c:pt idx="2023">
                  <c:v>2022</c:v>
                </c:pt>
                <c:pt idx="2024">
                  <c:v>2023</c:v>
                </c:pt>
                <c:pt idx="2025">
                  <c:v>2024</c:v>
                </c:pt>
                <c:pt idx="2026">
                  <c:v>2025</c:v>
                </c:pt>
                <c:pt idx="2027">
                  <c:v>2026</c:v>
                </c:pt>
                <c:pt idx="2028">
                  <c:v>2027</c:v>
                </c:pt>
                <c:pt idx="2029">
                  <c:v>2028</c:v>
                </c:pt>
                <c:pt idx="2030">
                  <c:v>2029</c:v>
                </c:pt>
                <c:pt idx="2031">
                  <c:v>2030</c:v>
                </c:pt>
                <c:pt idx="2032">
                  <c:v>2031</c:v>
                </c:pt>
                <c:pt idx="2033">
                  <c:v>2032</c:v>
                </c:pt>
                <c:pt idx="2034">
                  <c:v>2033</c:v>
                </c:pt>
                <c:pt idx="2035">
                  <c:v>2034</c:v>
                </c:pt>
                <c:pt idx="2036">
                  <c:v>2035</c:v>
                </c:pt>
                <c:pt idx="2037">
                  <c:v>2036</c:v>
                </c:pt>
                <c:pt idx="2038">
                  <c:v>2037</c:v>
                </c:pt>
                <c:pt idx="2039">
                  <c:v>2038</c:v>
                </c:pt>
                <c:pt idx="2040">
                  <c:v>2039</c:v>
                </c:pt>
                <c:pt idx="2041">
                  <c:v>2040</c:v>
                </c:pt>
                <c:pt idx="2042">
                  <c:v>2041</c:v>
                </c:pt>
                <c:pt idx="2043">
                  <c:v>2042</c:v>
                </c:pt>
                <c:pt idx="2044">
                  <c:v>2043</c:v>
                </c:pt>
                <c:pt idx="2045">
                  <c:v>2044</c:v>
                </c:pt>
                <c:pt idx="2046">
                  <c:v>2045</c:v>
                </c:pt>
                <c:pt idx="2047">
                  <c:v>2046</c:v>
                </c:pt>
                <c:pt idx="2048">
                  <c:v>2047</c:v>
                </c:pt>
                <c:pt idx="2049">
                  <c:v>2048</c:v>
                </c:pt>
                <c:pt idx="2050">
                  <c:v>2049</c:v>
                </c:pt>
                <c:pt idx="2051">
                  <c:v>2050</c:v>
                </c:pt>
                <c:pt idx="2052">
                  <c:v>2051</c:v>
                </c:pt>
                <c:pt idx="2053">
                  <c:v>2052</c:v>
                </c:pt>
                <c:pt idx="2054">
                  <c:v>2053</c:v>
                </c:pt>
                <c:pt idx="2055">
                  <c:v>2054</c:v>
                </c:pt>
                <c:pt idx="2056">
                  <c:v>2055</c:v>
                </c:pt>
                <c:pt idx="2057">
                  <c:v>2056</c:v>
                </c:pt>
                <c:pt idx="2058">
                  <c:v>2057</c:v>
                </c:pt>
                <c:pt idx="2059">
                  <c:v>2058</c:v>
                </c:pt>
                <c:pt idx="2060">
                  <c:v>2059</c:v>
                </c:pt>
                <c:pt idx="2061">
                  <c:v>2060</c:v>
                </c:pt>
                <c:pt idx="2062">
                  <c:v>2061</c:v>
                </c:pt>
                <c:pt idx="2063">
                  <c:v>2062</c:v>
                </c:pt>
                <c:pt idx="2064">
                  <c:v>2063</c:v>
                </c:pt>
                <c:pt idx="2065">
                  <c:v>2064</c:v>
                </c:pt>
                <c:pt idx="2066">
                  <c:v>2065</c:v>
                </c:pt>
                <c:pt idx="2067">
                  <c:v>2066</c:v>
                </c:pt>
                <c:pt idx="2068">
                  <c:v>2067</c:v>
                </c:pt>
                <c:pt idx="2069">
                  <c:v>2068</c:v>
                </c:pt>
                <c:pt idx="2070">
                  <c:v>2069</c:v>
                </c:pt>
                <c:pt idx="2071">
                  <c:v>2070</c:v>
                </c:pt>
                <c:pt idx="2072">
                  <c:v>2071</c:v>
                </c:pt>
                <c:pt idx="2073">
                  <c:v>2072</c:v>
                </c:pt>
                <c:pt idx="2074">
                  <c:v>2073</c:v>
                </c:pt>
                <c:pt idx="2075">
                  <c:v>2074</c:v>
                </c:pt>
                <c:pt idx="2076">
                  <c:v>2075</c:v>
                </c:pt>
                <c:pt idx="2077">
                  <c:v>2076</c:v>
                </c:pt>
                <c:pt idx="2078">
                  <c:v>2077</c:v>
                </c:pt>
                <c:pt idx="2079">
                  <c:v>2078</c:v>
                </c:pt>
                <c:pt idx="2080">
                  <c:v>2079</c:v>
                </c:pt>
                <c:pt idx="2081">
                  <c:v>2080</c:v>
                </c:pt>
                <c:pt idx="2082">
                  <c:v>2081</c:v>
                </c:pt>
                <c:pt idx="2083">
                  <c:v>2082</c:v>
                </c:pt>
                <c:pt idx="2084">
                  <c:v>2083</c:v>
                </c:pt>
                <c:pt idx="2085">
                  <c:v>2084</c:v>
                </c:pt>
                <c:pt idx="2086">
                  <c:v>2085</c:v>
                </c:pt>
                <c:pt idx="2087">
                  <c:v>2086</c:v>
                </c:pt>
                <c:pt idx="2088">
                  <c:v>2087</c:v>
                </c:pt>
                <c:pt idx="2089">
                  <c:v>2088</c:v>
                </c:pt>
                <c:pt idx="2090">
                  <c:v>2089</c:v>
                </c:pt>
                <c:pt idx="2091">
                  <c:v>2090</c:v>
                </c:pt>
                <c:pt idx="2092">
                  <c:v>2091</c:v>
                </c:pt>
                <c:pt idx="2093">
                  <c:v>2092</c:v>
                </c:pt>
                <c:pt idx="2094">
                  <c:v>2093</c:v>
                </c:pt>
                <c:pt idx="2095">
                  <c:v>2094</c:v>
                </c:pt>
                <c:pt idx="2096">
                  <c:v>2095</c:v>
                </c:pt>
                <c:pt idx="2097">
                  <c:v>2096</c:v>
                </c:pt>
                <c:pt idx="2098">
                  <c:v>2097</c:v>
                </c:pt>
                <c:pt idx="2099">
                  <c:v>2098</c:v>
                </c:pt>
                <c:pt idx="2100">
                  <c:v>2099</c:v>
                </c:pt>
                <c:pt idx="2101">
                  <c:v>2100</c:v>
                </c:pt>
                <c:pt idx="2102">
                  <c:v>2101</c:v>
                </c:pt>
                <c:pt idx="2103">
                  <c:v>2102</c:v>
                </c:pt>
                <c:pt idx="2104">
                  <c:v>2103</c:v>
                </c:pt>
                <c:pt idx="2105">
                  <c:v>2104</c:v>
                </c:pt>
                <c:pt idx="2106">
                  <c:v>2105</c:v>
                </c:pt>
                <c:pt idx="2107">
                  <c:v>2106</c:v>
                </c:pt>
                <c:pt idx="2108">
                  <c:v>2107</c:v>
                </c:pt>
                <c:pt idx="2109">
                  <c:v>2108</c:v>
                </c:pt>
                <c:pt idx="2110">
                  <c:v>2109</c:v>
                </c:pt>
                <c:pt idx="2111">
                  <c:v>2110</c:v>
                </c:pt>
                <c:pt idx="2112">
                  <c:v>2111</c:v>
                </c:pt>
                <c:pt idx="2113">
                  <c:v>2112</c:v>
                </c:pt>
                <c:pt idx="2114">
                  <c:v>2113</c:v>
                </c:pt>
                <c:pt idx="2115">
                  <c:v>2114</c:v>
                </c:pt>
                <c:pt idx="2116">
                  <c:v>2115</c:v>
                </c:pt>
                <c:pt idx="2117">
                  <c:v>2116</c:v>
                </c:pt>
                <c:pt idx="2118">
                  <c:v>2117</c:v>
                </c:pt>
                <c:pt idx="2119">
                  <c:v>2118</c:v>
                </c:pt>
                <c:pt idx="2120">
                  <c:v>2119</c:v>
                </c:pt>
                <c:pt idx="2121">
                  <c:v>2120</c:v>
                </c:pt>
                <c:pt idx="2122">
                  <c:v>2121</c:v>
                </c:pt>
                <c:pt idx="2123">
                  <c:v>2122</c:v>
                </c:pt>
                <c:pt idx="2124">
                  <c:v>2123</c:v>
                </c:pt>
                <c:pt idx="2125">
                  <c:v>2124</c:v>
                </c:pt>
                <c:pt idx="2126">
                  <c:v>2125</c:v>
                </c:pt>
                <c:pt idx="2127">
                  <c:v>2126</c:v>
                </c:pt>
                <c:pt idx="2128">
                  <c:v>2127</c:v>
                </c:pt>
                <c:pt idx="2129">
                  <c:v>2128</c:v>
                </c:pt>
                <c:pt idx="2130">
                  <c:v>2129</c:v>
                </c:pt>
                <c:pt idx="2131">
                  <c:v>2130</c:v>
                </c:pt>
                <c:pt idx="2132">
                  <c:v>2131</c:v>
                </c:pt>
                <c:pt idx="2133">
                  <c:v>2132</c:v>
                </c:pt>
                <c:pt idx="2134">
                  <c:v>2133</c:v>
                </c:pt>
                <c:pt idx="2135">
                  <c:v>2134</c:v>
                </c:pt>
                <c:pt idx="2136">
                  <c:v>2135</c:v>
                </c:pt>
                <c:pt idx="2137">
                  <c:v>2136</c:v>
                </c:pt>
                <c:pt idx="2138">
                  <c:v>2137</c:v>
                </c:pt>
                <c:pt idx="2139">
                  <c:v>2138</c:v>
                </c:pt>
                <c:pt idx="2140">
                  <c:v>2139</c:v>
                </c:pt>
                <c:pt idx="2141">
                  <c:v>2140</c:v>
                </c:pt>
                <c:pt idx="2142">
                  <c:v>2141</c:v>
                </c:pt>
                <c:pt idx="2143">
                  <c:v>2142</c:v>
                </c:pt>
                <c:pt idx="2144">
                  <c:v>2143</c:v>
                </c:pt>
                <c:pt idx="2145">
                  <c:v>2144</c:v>
                </c:pt>
                <c:pt idx="2146">
                  <c:v>2145</c:v>
                </c:pt>
                <c:pt idx="2147">
                  <c:v>2146</c:v>
                </c:pt>
                <c:pt idx="2148">
                  <c:v>2147</c:v>
                </c:pt>
                <c:pt idx="2149">
                  <c:v>2148</c:v>
                </c:pt>
                <c:pt idx="2150">
                  <c:v>2149</c:v>
                </c:pt>
                <c:pt idx="2151">
                  <c:v>2150</c:v>
                </c:pt>
                <c:pt idx="2152">
                  <c:v>2151</c:v>
                </c:pt>
                <c:pt idx="2153">
                  <c:v>2152</c:v>
                </c:pt>
                <c:pt idx="2154">
                  <c:v>2153</c:v>
                </c:pt>
                <c:pt idx="2155">
                  <c:v>2154</c:v>
                </c:pt>
                <c:pt idx="2156">
                  <c:v>2155</c:v>
                </c:pt>
                <c:pt idx="2157">
                  <c:v>2156</c:v>
                </c:pt>
                <c:pt idx="2158">
                  <c:v>2157</c:v>
                </c:pt>
                <c:pt idx="2159">
                  <c:v>2158</c:v>
                </c:pt>
                <c:pt idx="2160">
                  <c:v>2159</c:v>
                </c:pt>
                <c:pt idx="2161">
                  <c:v>2160</c:v>
                </c:pt>
                <c:pt idx="2162">
                  <c:v>2161</c:v>
                </c:pt>
                <c:pt idx="2163">
                  <c:v>2162</c:v>
                </c:pt>
                <c:pt idx="2164">
                  <c:v>2163</c:v>
                </c:pt>
                <c:pt idx="2165">
                  <c:v>2164</c:v>
                </c:pt>
                <c:pt idx="2166">
                  <c:v>2165</c:v>
                </c:pt>
                <c:pt idx="2167">
                  <c:v>2166</c:v>
                </c:pt>
                <c:pt idx="2168">
                  <c:v>2167</c:v>
                </c:pt>
                <c:pt idx="2169">
                  <c:v>2168</c:v>
                </c:pt>
                <c:pt idx="2170">
                  <c:v>2169</c:v>
                </c:pt>
                <c:pt idx="2171">
                  <c:v>2170</c:v>
                </c:pt>
                <c:pt idx="2172">
                  <c:v>2171</c:v>
                </c:pt>
                <c:pt idx="2173">
                  <c:v>2172</c:v>
                </c:pt>
                <c:pt idx="2174">
                  <c:v>2173</c:v>
                </c:pt>
                <c:pt idx="2175">
                  <c:v>2174</c:v>
                </c:pt>
                <c:pt idx="2176">
                  <c:v>2175</c:v>
                </c:pt>
                <c:pt idx="2177">
                  <c:v>2176</c:v>
                </c:pt>
                <c:pt idx="2178">
                  <c:v>2177</c:v>
                </c:pt>
                <c:pt idx="2179">
                  <c:v>2178</c:v>
                </c:pt>
                <c:pt idx="2180">
                  <c:v>2179</c:v>
                </c:pt>
                <c:pt idx="2181">
                  <c:v>2180</c:v>
                </c:pt>
                <c:pt idx="2182">
                  <c:v>2181</c:v>
                </c:pt>
                <c:pt idx="2183">
                  <c:v>2182</c:v>
                </c:pt>
                <c:pt idx="2184">
                  <c:v>2183</c:v>
                </c:pt>
                <c:pt idx="2185">
                  <c:v>2184</c:v>
                </c:pt>
                <c:pt idx="2186">
                  <c:v>2185</c:v>
                </c:pt>
                <c:pt idx="2187">
                  <c:v>2186</c:v>
                </c:pt>
                <c:pt idx="2188">
                  <c:v>2187</c:v>
                </c:pt>
                <c:pt idx="2189">
                  <c:v>2188</c:v>
                </c:pt>
                <c:pt idx="2190">
                  <c:v>2189</c:v>
                </c:pt>
                <c:pt idx="2191">
                  <c:v>2190</c:v>
                </c:pt>
                <c:pt idx="2192">
                  <c:v>2191</c:v>
                </c:pt>
                <c:pt idx="2193">
                  <c:v>2192</c:v>
                </c:pt>
                <c:pt idx="2194">
                  <c:v>2193</c:v>
                </c:pt>
                <c:pt idx="2195">
                  <c:v>2194</c:v>
                </c:pt>
                <c:pt idx="2196">
                  <c:v>2195</c:v>
                </c:pt>
                <c:pt idx="2197">
                  <c:v>2196</c:v>
                </c:pt>
                <c:pt idx="2198">
                  <c:v>2197</c:v>
                </c:pt>
                <c:pt idx="2199">
                  <c:v>2198</c:v>
                </c:pt>
                <c:pt idx="2200">
                  <c:v>2199</c:v>
                </c:pt>
                <c:pt idx="2201">
                  <c:v>2200</c:v>
                </c:pt>
                <c:pt idx="2202">
                  <c:v>2201</c:v>
                </c:pt>
                <c:pt idx="2203">
                  <c:v>2202</c:v>
                </c:pt>
                <c:pt idx="2204">
                  <c:v>2203</c:v>
                </c:pt>
                <c:pt idx="2205">
                  <c:v>2204</c:v>
                </c:pt>
                <c:pt idx="2206">
                  <c:v>2205</c:v>
                </c:pt>
                <c:pt idx="2207">
                  <c:v>2206</c:v>
                </c:pt>
                <c:pt idx="2208">
                  <c:v>2207</c:v>
                </c:pt>
                <c:pt idx="2209">
                  <c:v>2208</c:v>
                </c:pt>
                <c:pt idx="2210">
                  <c:v>2209</c:v>
                </c:pt>
                <c:pt idx="2211">
                  <c:v>2210</c:v>
                </c:pt>
                <c:pt idx="2212">
                  <c:v>2211</c:v>
                </c:pt>
                <c:pt idx="2213">
                  <c:v>2212</c:v>
                </c:pt>
                <c:pt idx="2214">
                  <c:v>2213</c:v>
                </c:pt>
                <c:pt idx="2215">
                  <c:v>2214</c:v>
                </c:pt>
                <c:pt idx="2216">
                  <c:v>2215</c:v>
                </c:pt>
                <c:pt idx="2217">
                  <c:v>2216</c:v>
                </c:pt>
                <c:pt idx="2218">
                  <c:v>2217</c:v>
                </c:pt>
                <c:pt idx="2219">
                  <c:v>2218</c:v>
                </c:pt>
                <c:pt idx="2220">
                  <c:v>2219</c:v>
                </c:pt>
                <c:pt idx="2221">
                  <c:v>2220</c:v>
                </c:pt>
                <c:pt idx="2222">
                  <c:v>2221</c:v>
                </c:pt>
                <c:pt idx="2223">
                  <c:v>2222</c:v>
                </c:pt>
                <c:pt idx="2224">
                  <c:v>2223</c:v>
                </c:pt>
                <c:pt idx="2225">
                  <c:v>2224</c:v>
                </c:pt>
                <c:pt idx="2226">
                  <c:v>2225</c:v>
                </c:pt>
                <c:pt idx="2227">
                  <c:v>2226</c:v>
                </c:pt>
                <c:pt idx="2228">
                  <c:v>2227</c:v>
                </c:pt>
                <c:pt idx="2229">
                  <c:v>2228</c:v>
                </c:pt>
                <c:pt idx="2230">
                  <c:v>2229</c:v>
                </c:pt>
                <c:pt idx="2231">
                  <c:v>2230</c:v>
                </c:pt>
                <c:pt idx="2232">
                  <c:v>2231</c:v>
                </c:pt>
                <c:pt idx="2233">
                  <c:v>2232</c:v>
                </c:pt>
                <c:pt idx="2234">
                  <c:v>2233</c:v>
                </c:pt>
                <c:pt idx="2235">
                  <c:v>2234</c:v>
                </c:pt>
                <c:pt idx="2236">
                  <c:v>2235</c:v>
                </c:pt>
                <c:pt idx="2237">
                  <c:v>2236</c:v>
                </c:pt>
                <c:pt idx="2238">
                  <c:v>2237</c:v>
                </c:pt>
                <c:pt idx="2239">
                  <c:v>2238</c:v>
                </c:pt>
                <c:pt idx="2240">
                  <c:v>2239</c:v>
                </c:pt>
                <c:pt idx="2241">
                  <c:v>2240</c:v>
                </c:pt>
                <c:pt idx="2242">
                  <c:v>2241</c:v>
                </c:pt>
                <c:pt idx="2243">
                  <c:v>2242</c:v>
                </c:pt>
                <c:pt idx="2244">
                  <c:v>2243</c:v>
                </c:pt>
                <c:pt idx="2245">
                  <c:v>2244</c:v>
                </c:pt>
                <c:pt idx="2246">
                  <c:v>2245</c:v>
                </c:pt>
                <c:pt idx="2247">
                  <c:v>2246</c:v>
                </c:pt>
                <c:pt idx="2248">
                  <c:v>2247</c:v>
                </c:pt>
                <c:pt idx="2249">
                  <c:v>2248</c:v>
                </c:pt>
                <c:pt idx="2250">
                  <c:v>2249</c:v>
                </c:pt>
                <c:pt idx="2251">
                  <c:v>2250</c:v>
                </c:pt>
                <c:pt idx="2252">
                  <c:v>2251</c:v>
                </c:pt>
                <c:pt idx="2253">
                  <c:v>2252</c:v>
                </c:pt>
                <c:pt idx="2254">
                  <c:v>2253</c:v>
                </c:pt>
                <c:pt idx="2255">
                  <c:v>2254</c:v>
                </c:pt>
                <c:pt idx="2256">
                  <c:v>2255</c:v>
                </c:pt>
                <c:pt idx="2257">
                  <c:v>2256</c:v>
                </c:pt>
                <c:pt idx="2258">
                  <c:v>2257</c:v>
                </c:pt>
                <c:pt idx="2259">
                  <c:v>2258</c:v>
                </c:pt>
                <c:pt idx="2260">
                  <c:v>2259</c:v>
                </c:pt>
                <c:pt idx="2261">
                  <c:v>2260</c:v>
                </c:pt>
                <c:pt idx="2262">
                  <c:v>2261</c:v>
                </c:pt>
                <c:pt idx="2263">
                  <c:v>2262</c:v>
                </c:pt>
                <c:pt idx="2264">
                  <c:v>2263</c:v>
                </c:pt>
                <c:pt idx="2265">
                  <c:v>2264</c:v>
                </c:pt>
                <c:pt idx="2266">
                  <c:v>2265</c:v>
                </c:pt>
                <c:pt idx="2267">
                  <c:v>2266</c:v>
                </c:pt>
                <c:pt idx="2268">
                  <c:v>2267</c:v>
                </c:pt>
                <c:pt idx="2269">
                  <c:v>2268</c:v>
                </c:pt>
                <c:pt idx="2270">
                  <c:v>2269</c:v>
                </c:pt>
                <c:pt idx="2271">
                  <c:v>2270</c:v>
                </c:pt>
                <c:pt idx="2272">
                  <c:v>2271</c:v>
                </c:pt>
                <c:pt idx="2273">
                  <c:v>2272</c:v>
                </c:pt>
                <c:pt idx="2274">
                  <c:v>2273</c:v>
                </c:pt>
                <c:pt idx="2275">
                  <c:v>2274</c:v>
                </c:pt>
                <c:pt idx="2276">
                  <c:v>2275</c:v>
                </c:pt>
                <c:pt idx="2277">
                  <c:v>2276</c:v>
                </c:pt>
                <c:pt idx="2278">
                  <c:v>2277</c:v>
                </c:pt>
                <c:pt idx="2279">
                  <c:v>2278</c:v>
                </c:pt>
                <c:pt idx="2280">
                  <c:v>2279</c:v>
                </c:pt>
                <c:pt idx="2281">
                  <c:v>2280</c:v>
                </c:pt>
                <c:pt idx="2282">
                  <c:v>2281</c:v>
                </c:pt>
                <c:pt idx="2283">
                  <c:v>2282</c:v>
                </c:pt>
                <c:pt idx="2284">
                  <c:v>2283</c:v>
                </c:pt>
                <c:pt idx="2285">
                  <c:v>2284</c:v>
                </c:pt>
                <c:pt idx="2286">
                  <c:v>2285</c:v>
                </c:pt>
                <c:pt idx="2287">
                  <c:v>2286</c:v>
                </c:pt>
                <c:pt idx="2288">
                  <c:v>2287</c:v>
                </c:pt>
                <c:pt idx="2289">
                  <c:v>2288</c:v>
                </c:pt>
                <c:pt idx="2290">
                  <c:v>2289</c:v>
                </c:pt>
                <c:pt idx="2291">
                  <c:v>2290</c:v>
                </c:pt>
                <c:pt idx="2292">
                  <c:v>2291</c:v>
                </c:pt>
                <c:pt idx="2293">
                  <c:v>2292</c:v>
                </c:pt>
                <c:pt idx="2294">
                  <c:v>2293</c:v>
                </c:pt>
                <c:pt idx="2295">
                  <c:v>2294</c:v>
                </c:pt>
                <c:pt idx="2296">
                  <c:v>2295</c:v>
                </c:pt>
                <c:pt idx="2297">
                  <c:v>2296</c:v>
                </c:pt>
                <c:pt idx="2298">
                  <c:v>2297</c:v>
                </c:pt>
                <c:pt idx="2299">
                  <c:v>2298</c:v>
                </c:pt>
                <c:pt idx="2300">
                  <c:v>2299</c:v>
                </c:pt>
                <c:pt idx="2301">
                  <c:v>2300</c:v>
                </c:pt>
                <c:pt idx="2302">
                  <c:v>2301</c:v>
                </c:pt>
                <c:pt idx="2303">
                  <c:v>2302</c:v>
                </c:pt>
                <c:pt idx="2304">
                  <c:v>2303</c:v>
                </c:pt>
                <c:pt idx="2305">
                  <c:v>2304</c:v>
                </c:pt>
                <c:pt idx="2306">
                  <c:v>2305</c:v>
                </c:pt>
                <c:pt idx="2307">
                  <c:v>2306</c:v>
                </c:pt>
                <c:pt idx="2308">
                  <c:v>2307</c:v>
                </c:pt>
                <c:pt idx="2309">
                  <c:v>2308</c:v>
                </c:pt>
                <c:pt idx="2310">
                  <c:v>2309</c:v>
                </c:pt>
                <c:pt idx="2311">
                  <c:v>2310</c:v>
                </c:pt>
                <c:pt idx="2312">
                  <c:v>2311</c:v>
                </c:pt>
                <c:pt idx="2313">
                  <c:v>2312</c:v>
                </c:pt>
                <c:pt idx="2314">
                  <c:v>2313</c:v>
                </c:pt>
                <c:pt idx="2315">
                  <c:v>2314</c:v>
                </c:pt>
                <c:pt idx="2316">
                  <c:v>2315</c:v>
                </c:pt>
                <c:pt idx="2317">
                  <c:v>2316</c:v>
                </c:pt>
                <c:pt idx="2318">
                  <c:v>2317</c:v>
                </c:pt>
                <c:pt idx="2319">
                  <c:v>2318</c:v>
                </c:pt>
                <c:pt idx="2320">
                  <c:v>2319</c:v>
                </c:pt>
                <c:pt idx="2321">
                  <c:v>2320</c:v>
                </c:pt>
                <c:pt idx="2322">
                  <c:v>2321</c:v>
                </c:pt>
                <c:pt idx="2323">
                  <c:v>2322</c:v>
                </c:pt>
                <c:pt idx="2324">
                  <c:v>2323</c:v>
                </c:pt>
                <c:pt idx="2325">
                  <c:v>2324</c:v>
                </c:pt>
                <c:pt idx="2326">
                  <c:v>2325</c:v>
                </c:pt>
                <c:pt idx="2327">
                  <c:v>2326</c:v>
                </c:pt>
                <c:pt idx="2328">
                  <c:v>2327</c:v>
                </c:pt>
                <c:pt idx="2329">
                  <c:v>2328</c:v>
                </c:pt>
                <c:pt idx="2330">
                  <c:v>2329</c:v>
                </c:pt>
                <c:pt idx="2331">
                  <c:v>2330</c:v>
                </c:pt>
                <c:pt idx="2332">
                  <c:v>2331</c:v>
                </c:pt>
                <c:pt idx="2333">
                  <c:v>2332</c:v>
                </c:pt>
                <c:pt idx="2334">
                  <c:v>2333</c:v>
                </c:pt>
                <c:pt idx="2335">
                  <c:v>2334</c:v>
                </c:pt>
                <c:pt idx="2336">
                  <c:v>2335</c:v>
                </c:pt>
                <c:pt idx="2337">
                  <c:v>2336</c:v>
                </c:pt>
                <c:pt idx="2338">
                  <c:v>2337</c:v>
                </c:pt>
                <c:pt idx="2339">
                  <c:v>2338</c:v>
                </c:pt>
                <c:pt idx="2340">
                  <c:v>2339</c:v>
                </c:pt>
                <c:pt idx="2341">
                  <c:v>2340</c:v>
                </c:pt>
                <c:pt idx="2342">
                  <c:v>2341</c:v>
                </c:pt>
                <c:pt idx="2343">
                  <c:v>2342</c:v>
                </c:pt>
                <c:pt idx="2344">
                  <c:v>2343</c:v>
                </c:pt>
                <c:pt idx="2345">
                  <c:v>2344</c:v>
                </c:pt>
                <c:pt idx="2346">
                  <c:v>2345</c:v>
                </c:pt>
                <c:pt idx="2347">
                  <c:v>2346</c:v>
                </c:pt>
                <c:pt idx="2348">
                  <c:v>2347</c:v>
                </c:pt>
                <c:pt idx="2349">
                  <c:v>2348</c:v>
                </c:pt>
                <c:pt idx="2350">
                  <c:v>2349</c:v>
                </c:pt>
                <c:pt idx="2351">
                  <c:v>2350</c:v>
                </c:pt>
                <c:pt idx="2352">
                  <c:v>2351</c:v>
                </c:pt>
                <c:pt idx="2353">
                  <c:v>2352</c:v>
                </c:pt>
                <c:pt idx="2354">
                  <c:v>2353</c:v>
                </c:pt>
                <c:pt idx="2355">
                  <c:v>2354</c:v>
                </c:pt>
                <c:pt idx="2356">
                  <c:v>2355</c:v>
                </c:pt>
                <c:pt idx="2357">
                  <c:v>2356</c:v>
                </c:pt>
                <c:pt idx="2358">
                  <c:v>2357</c:v>
                </c:pt>
                <c:pt idx="2359">
                  <c:v>2358</c:v>
                </c:pt>
                <c:pt idx="2360">
                  <c:v>2359</c:v>
                </c:pt>
                <c:pt idx="2361">
                  <c:v>2360</c:v>
                </c:pt>
                <c:pt idx="2362">
                  <c:v>2361</c:v>
                </c:pt>
                <c:pt idx="2363">
                  <c:v>2362</c:v>
                </c:pt>
                <c:pt idx="2364">
                  <c:v>2363</c:v>
                </c:pt>
                <c:pt idx="2365">
                  <c:v>2364</c:v>
                </c:pt>
                <c:pt idx="2366">
                  <c:v>2365</c:v>
                </c:pt>
                <c:pt idx="2367">
                  <c:v>2366</c:v>
                </c:pt>
                <c:pt idx="2368">
                  <c:v>2367</c:v>
                </c:pt>
                <c:pt idx="2369">
                  <c:v>2368</c:v>
                </c:pt>
                <c:pt idx="2370">
                  <c:v>2369</c:v>
                </c:pt>
                <c:pt idx="2371">
                  <c:v>2370</c:v>
                </c:pt>
                <c:pt idx="2372">
                  <c:v>2371</c:v>
                </c:pt>
                <c:pt idx="2373">
                  <c:v>2372</c:v>
                </c:pt>
                <c:pt idx="2374">
                  <c:v>2373</c:v>
                </c:pt>
                <c:pt idx="2375">
                  <c:v>2374</c:v>
                </c:pt>
                <c:pt idx="2376">
                  <c:v>2375</c:v>
                </c:pt>
                <c:pt idx="2377">
                  <c:v>2376</c:v>
                </c:pt>
                <c:pt idx="2378">
                  <c:v>2377</c:v>
                </c:pt>
                <c:pt idx="2379">
                  <c:v>2378</c:v>
                </c:pt>
                <c:pt idx="2380">
                  <c:v>2379</c:v>
                </c:pt>
                <c:pt idx="2381">
                  <c:v>2380</c:v>
                </c:pt>
                <c:pt idx="2382">
                  <c:v>2381</c:v>
                </c:pt>
                <c:pt idx="2383">
                  <c:v>2382</c:v>
                </c:pt>
                <c:pt idx="2384">
                  <c:v>2383</c:v>
                </c:pt>
                <c:pt idx="2385">
                  <c:v>2384</c:v>
                </c:pt>
                <c:pt idx="2386">
                  <c:v>2385</c:v>
                </c:pt>
                <c:pt idx="2387">
                  <c:v>2386</c:v>
                </c:pt>
                <c:pt idx="2388">
                  <c:v>2387</c:v>
                </c:pt>
                <c:pt idx="2389">
                  <c:v>2388</c:v>
                </c:pt>
                <c:pt idx="2390">
                  <c:v>2389</c:v>
                </c:pt>
                <c:pt idx="2391">
                  <c:v>2390</c:v>
                </c:pt>
                <c:pt idx="2392">
                  <c:v>2391</c:v>
                </c:pt>
                <c:pt idx="2393">
                  <c:v>2392</c:v>
                </c:pt>
                <c:pt idx="2394">
                  <c:v>2393</c:v>
                </c:pt>
                <c:pt idx="2395">
                  <c:v>2394</c:v>
                </c:pt>
                <c:pt idx="2396">
                  <c:v>2395</c:v>
                </c:pt>
                <c:pt idx="2397">
                  <c:v>2396</c:v>
                </c:pt>
                <c:pt idx="2398">
                  <c:v>2397</c:v>
                </c:pt>
                <c:pt idx="2399">
                  <c:v>2398</c:v>
                </c:pt>
                <c:pt idx="2400">
                  <c:v>2399</c:v>
                </c:pt>
                <c:pt idx="2401">
                  <c:v>2400</c:v>
                </c:pt>
                <c:pt idx="2402">
                  <c:v>2401</c:v>
                </c:pt>
                <c:pt idx="2403">
                  <c:v>2402</c:v>
                </c:pt>
                <c:pt idx="2404">
                  <c:v>2403</c:v>
                </c:pt>
                <c:pt idx="2405">
                  <c:v>2404</c:v>
                </c:pt>
                <c:pt idx="2406">
                  <c:v>2405</c:v>
                </c:pt>
                <c:pt idx="2407">
                  <c:v>2406</c:v>
                </c:pt>
                <c:pt idx="2408">
                  <c:v>2407</c:v>
                </c:pt>
                <c:pt idx="2409">
                  <c:v>2408</c:v>
                </c:pt>
                <c:pt idx="2410">
                  <c:v>2409</c:v>
                </c:pt>
                <c:pt idx="2411">
                  <c:v>2410</c:v>
                </c:pt>
                <c:pt idx="2412">
                  <c:v>2411</c:v>
                </c:pt>
                <c:pt idx="2413">
                  <c:v>2412</c:v>
                </c:pt>
                <c:pt idx="2414">
                  <c:v>2413</c:v>
                </c:pt>
                <c:pt idx="2415">
                  <c:v>2414</c:v>
                </c:pt>
                <c:pt idx="2416">
                  <c:v>2415</c:v>
                </c:pt>
                <c:pt idx="2417">
                  <c:v>2416</c:v>
                </c:pt>
                <c:pt idx="2418">
                  <c:v>2417</c:v>
                </c:pt>
                <c:pt idx="2419">
                  <c:v>2418</c:v>
                </c:pt>
                <c:pt idx="2420">
                  <c:v>2419</c:v>
                </c:pt>
                <c:pt idx="2421">
                  <c:v>2420</c:v>
                </c:pt>
                <c:pt idx="2422">
                  <c:v>2421</c:v>
                </c:pt>
                <c:pt idx="2423">
                  <c:v>2422</c:v>
                </c:pt>
                <c:pt idx="2424">
                  <c:v>2423</c:v>
                </c:pt>
                <c:pt idx="2425">
                  <c:v>2424</c:v>
                </c:pt>
                <c:pt idx="2426">
                  <c:v>2425</c:v>
                </c:pt>
                <c:pt idx="2427">
                  <c:v>2426</c:v>
                </c:pt>
                <c:pt idx="2428">
                  <c:v>2427</c:v>
                </c:pt>
                <c:pt idx="2429">
                  <c:v>2428</c:v>
                </c:pt>
                <c:pt idx="2430">
                  <c:v>2429</c:v>
                </c:pt>
                <c:pt idx="2431">
                  <c:v>2430</c:v>
                </c:pt>
                <c:pt idx="2432">
                  <c:v>2431</c:v>
                </c:pt>
                <c:pt idx="2433">
                  <c:v>2432</c:v>
                </c:pt>
                <c:pt idx="2434">
                  <c:v>2433</c:v>
                </c:pt>
                <c:pt idx="2435">
                  <c:v>2434</c:v>
                </c:pt>
                <c:pt idx="2436">
                  <c:v>2435</c:v>
                </c:pt>
                <c:pt idx="2437">
                  <c:v>2436</c:v>
                </c:pt>
                <c:pt idx="2438">
                  <c:v>2437</c:v>
                </c:pt>
                <c:pt idx="2439">
                  <c:v>2438</c:v>
                </c:pt>
                <c:pt idx="2440">
                  <c:v>2439</c:v>
                </c:pt>
                <c:pt idx="2441">
                  <c:v>2440</c:v>
                </c:pt>
                <c:pt idx="2442">
                  <c:v>2441</c:v>
                </c:pt>
                <c:pt idx="2443">
                  <c:v>2442</c:v>
                </c:pt>
                <c:pt idx="2444">
                  <c:v>2443</c:v>
                </c:pt>
                <c:pt idx="2445">
                  <c:v>2444</c:v>
                </c:pt>
                <c:pt idx="2446">
                  <c:v>2445</c:v>
                </c:pt>
                <c:pt idx="2447">
                  <c:v>2446</c:v>
                </c:pt>
                <c:pt idx="2448">
                  <c:v>2447</c:v>
                </c:pt>
                <c:pt idx="2449">
                  <c:v>2448</c:v>
                </c:pt>
                <c:pt idx="2450">
                  <c:v>2449</c:v>
                </c:pt>
                <c:pt idx="2451">
                  <c:v>2450</c:v>
                </c:pt>
                <c:pt idx="2452">
                  <c:v>2451</c:v>
                </c:pt>
                <c:pt idx="2453">
                  <c:v>2452</c:v>
                </c:pt>
                <c:pt idx="2454">
                  <c:v>2453</c:v>
                </c:pt>
                <c:pt idx="2455">
                  <c:v>2454</c:v>
                </c:pt>
                <c:pt idx="2456">
                  <c:v>2455</c:v>
                </c:pt>
                <c:pt idx="2457">
                  <c:v>2456</c:v>
                </c:pt>
                <c:pt idx="2458">
                  <c:v>2457</c:v>
                </c:pt>
                <c:pt idx="2459">
                  <c:v>2458</c:v>
                </c:pt>
                <c:pt idx="2460">
                  <c:v>2459</c:v>
                </c:pt>
                <c:pt idx="2461">
                  <c:v>2460</c:v>
                </c:pt>
                <c:pt idx="2462">
                  <c:v>2461</c:v>
                </c:pt>
                <c:pt idx="2463">
                  <c:v>2462</c:v>
                </c:pt>
                <c:pt idx="2464">
                  <c:v>2463</c:v>
                </c:pt>
                <c:pt idx="2465">
                  <c:v>2464</c:v>
                </c:pt>
                <c:pt idx="2466">
                  <c:v>2465</c:v>
                </c:pt>
                <c:pt idx="2467">
                  <c:v>2466</c:v>
                </c:pt>
                <c:pt idx="2468">
                  <c:v>2467</c:v>
                </c:pt>
                <c:pt idx="2469">
                  <c:v>2468</c:v>
                </c:pt>
                <c:pt idx="2470">
                  <c:v>2469</c:v>
                </c:pt>
                <c:pt idx="2471">
                  <c:v>2470</c:v>
                </c:pt>
                <c:pt idx="2472">
                  <c:v>2471</c:v>
                </c:pt>
                <c:pt idx="2473">
                  <c:v>2472</c:v>
                </c:pt>
                <c:pt idx="2474">
                  <c:v>2473</c:v>
                </c:pt>
                <c:pt idx="2475">
                  <c:v>2474</c:v>
                </c:pt>
                <c:pt idx="2476">
                  <c:v>2475</c:v>
                </c:pt>
                <c:pt idx="2477">
                  <c:v>2476</c:v>
                </c:pt>
                <c:pt idx="2478">
                  <c:v>2477</c:v>
                </c:pt>
                <c:pt idx="2479">
                  <c:v>2478</c:v>
                </c:pt>
                <c:pt idx="2480">
                  <c:v>2479</c:v>
                </c:pt>
                <c:pt idx="2481">
                  <c:v>2480</c:v>
                </c:pt>
                <c:pt idx="2482">
                  <c:v>2481</c:v>
                </c:pt>
                <c:pt idx="2483">
                  <c:v>2482</c:v>
                </c:pt>
                <c:pt idx="2484">
                  <c:v>2483</c:v>
                </c:pt>
                <c:pt idx="2485">
                  <c:v>2484</c:v>
                </c:pt>
                <c:pt idx="2486">
                  <c:v>2485</c:v>
                </c:pt>
                <c:pt idx="2487">
                  <c:v>2486</c:v>
                </c:pt>
                <c:pt idx="2488">
                  <c:v>2487</c:v>
                </c:pt>
                <c:pt idx="2489">
                  <c:v>2488</c:v>
                </c:pt>
                <c:pt idx="2490">
                  <c:v>2489</c:v>
                </c:pt>
                <c:pt idx="2491">
                  <c:v>2490</c:v>
                </c:pt>
                <c:pt idx="2492">
                  <c:v>2491</c:v>
                </c:pt>
                <c:pt idx="2493">
                  <c:v>2492</c:v>
                </c:pt>
                <c:pt idx="2494">
                  <c:v>2493</c:v>
                </c:pt>
                <c:pt idx="2495">
                  <c:v>2494</c:v>
                </c:pt>
                <c:pt idx="2496">
                  <c:v>2495</c:v>
                </c:pt>
                <c:pt idx="2497">
                  <c:v>2496</c:v>
                </c:pt>
                <c:pt idx="2498">
                  <c:v>2497</c:v>
                </c:pt>
                <c:pt idx="2499">
                  <c:v>2498</c:v>
                </c:pt>
                <c:pt idx="2500">
                  <c:v>2499</c:v>
                </c:pt>
                <c:pt idx="2501">
                  <c:v>2500</c:v>
                </c:pt>
                <c:pt idx="2502">
                  <c:v>2501</c:v>
                </c:pt>
                <c:pt idx="2503">
                  <c:v>2502</c:v>
                </c:pt>
                <c:pt idx="2504">
                  <c:v>2503</c:v>
                </c:pt>
                <c:pt idx="2505">
                  <c:v>2504</c:v>
                </c:pt>
                <c:pt idx="2506">
                  <c:v>2505</c:v>
                </c:pt>
                <c:pt idx="2507">
                  <c:v>2506</c:v>
                </c:pt>
                <c:pt idx="2508">
                  <c:v>2507</c:v>
                </c:pt>
                <c:pt idx="2509">
                  <c:v>2508</c:v>
                </c:pt>
                <c:pt idx="2510">
                  <c:v>2509</c:v>
                </c:pt>
                <c:pt idx="2511">
                  <c:v>2510</c:v>
                </c:pt>
                <c:pt idx="2512">
                  <c:v>2511</c:v>
                </c:pt>
                <c:pt idx="2513">
                  <c:v>2512</c:v>
                </c:pt>
                <c:pt idx="2514">
                  <c:v>2513</c:v>
                </c:pt>
                <c:pt idx="2515">
                  <c:v>2514</c:v>
                </c:pt>
                <c:pt idx="2516">
                  <c:v>2515</c:v>
                </c:pt>
                <c:pt idx="2517">
                  <c:v>2516</c:v>
                </c:pt>
                <c:pt idx="2518">
                  <c:v>2517</c:v>
                </c:pt>
                <c:pt idx="2519">
                  <c:v>2518</c:v>
                </c:pt>
                <c:pt idx="2520">
                  <c:v>2519</c:v>
                </c:pt>
                <c:pt idx="2521">
                  <c:v>2520</c:v>
                </c:pt>
                <c:pt idx="2522">
                  <c:v>2521</c:v>
                </c:pt>
                <c:pt idx="2523">
                  <c:v>2522</c:v>
                </c:pt>
                <c:pt idx="2524">
                  <c:v>2523</c:v>
                </c:pt>
                <c:pt idx="2525">
                  <c:v>2524</c:v>
                </c:pt>
                <c:pt idx="2526">
                  <c:v>2525</c:v>
                </c:pt>
                <c:pt idx="2527">
                  <c:v>2526</c:v>
                </c:pt>
                <c:pt idx="2528">
                  <c:v>2527</c:v>
                </c:pt>
                <c:pt idx="2529">
                  <c:v>2528</c:v>
                </c:pt>
                <c:pt idx="2530">
                  <c:v>2529</c:v>
                </c:pt>
                <c:pt idx="2531">
                  <c:v>2530</c:v>
                </c:pt>
                <c:pt idx="2532">
                  <c:v>2531</c:v>
                </c:pt>
                <c:pt idx="2533">
                  <c:v>2532</c:v>
                </c:pt>
                <c:pt idx="2534">
                  <c:v>2533</c:v>
                </c:pt>
                <c:pt idx="2535">
                  <c:v>2534</c:v>
                </c:pt>
                <c:pt idx="2536">
                  <c:v>2535</c:v>
                </c:pt>
                <c:pt idx="2537">
                  <c:v>2536</c:v>
                </c:pt>
                <c:pt idx="2538">
                  <c:v>2537</c:v>
                </c:pt>
                <c:pt idx="2539">
                  <c:v>2538</c:v>
                </c:pt>
                <c:pt idx="2540">
                  <c:v>2539</c:v>
                </c:pt>
                <c:pt idx="2541">
                  <c:v>2540</c:v>
                </c:pt>
                <c:pt idx="2542">
                  <c:v>2541</c:v>
                </c:pt>
                <c:pt idx="2543">
                  <c:v>2542</c:v>
                </c:pt>
                <c:pt idx="2544">
                  <c:v>2543</c:v>
                </c:pt>
                <c:pt idx="2545">
                  <c:v>2544</c:v>
                </c:pt>
                <c:pt idx="2546">
                  <c:v>2545</c:v>
                </c:pt>
                <c:pt idx="2547">
                  <c:v>2546</c:v>
                </c:pt>
                <c:pt idx="2548">
                  <c:v>2547</c:v>
                </c:pt>
                <c:pt idx="2549">
                  <c:v>2548</c:v>
                </c:pt>
                <c:pt idx="2550">
                  <c:v>2549</c:v>
                </c:pt>
                <c:pt idx="2551">
                  <c:v>2550</c:v>
                </c:pt>
                <c:pt idx="2552">
                  <c:v>2551</c:v>
                </c:pt>
                <c:pt idx="2553">
                  <c:v>2552</c:v>
                </c:pt>
                <c:pt idx="2554">
                  <c:v>2553</c:v>
                </c:pt>
                <c:pt idx="2555">
                  <c:v>2554</c:v>
                </c:pt>
                <c:pt idx="2556">
                  <c:v>2555</c:v>
                </c:pt>
                <c:pt idx="2557">
                  <c:v>2556</c:v>
                </c:pt>
                <c:pt idx="2558">
                  <c:v>2557</c:v>
                </c:pt>
                <c:pt idx="2559">
                  <c:v>2558</c:v>
                </c:pt>
                <c:pt idx="2560">
                  <c:v>2559</c:v>
                </c:pt>
                <c:pt idx="2561">
                  <c:v>2560</c:v>
                </c:pt>
                <c:pt idx="2562">
                  <c:v>2561</c:v>
                </c:pt>
                <c:pt idx="2563">
                  <c:v>2562</c:v>
                </c:pt>
                <c:pt idx="2564">
                  <c:v>2563</c:v>
                </c:pt>
                <c:pt idx="2565">
                  <c:v>2564</c:v>
                </c:pt>
                <c:pt idx="2566">
                  <c:v>2565</c:v>
                </c:pt>
                <c:pt idx="2567">
                  <c:v>2566</c:v>
                </c:pt>
                <c:pt idx="2568">
                  <c:v>2567</c:v>
                </c:pt>
                <c:pt idx="2569">
                  <c:v>2568</c:v>
                </c:pt>
                <c:pt idx="2570">
                  <c:v>2569</c:v>
                </c:pt>
                <c:pt idx="2571">
                  <c:v>2570</c:v>
                </c:pt>
                <c:pt idx="2572">
                  <c:v>2571</c:v>
                </c:pt>
                <c:pt idx="2573">
                  <c:v>2572</c:v>
                </c:pt>
                <c:pt idx="2574">
                  <c:v>2573</c:v>
                </c:pt>
                <c:pt idx="2575">
                  <c:v>2574</c:v>
                </c:pt>
                <c:pt idx="2576">
                  <c:v>2575</c:v>
                </c:pt>
                <c:pt idx="2577">
                  <c:v>2576</c:v>
                </c:pt>
                <c:pt idx="2578">
                  <c:v>2577</c:v>
                </c:pt>
                <c:pt idx="2579">
                  <c:v>2578</c:v>
                </c:pt>
                <c:pt idx="2580">
                  <c:v>2579</c:v>
                </c:pt>
                <c:pt idx="2581">
                  <c:v>2580</c:v>
                </c:pt>
                <c:pt idx="2582">
                  <c:v>2581</c:v>
                </c:pt>
                <c:pt idx="2583">
                  <c:v>2582</c:v>
                </c:pt>
                <c:pt idx="2584">
                  <c:v>2583</c:v>
                </c:pt>
                <c:pt idx="2585">
                  <c:v>2584</c:v>
                </c:pt>
                <c:pt idx="2586">
                  <c:v>2585</c:v>
                </c:pt>
                <c:pt idx="2587">
                  <c:v>2586</c:v>
                </c:pt>
                <c:pt idx="2588">
                  <c:v>2587</c:v>
                </c:pt>
                <c:pt idx="2589">
                  <c:v>2588</c:v>
                </c:pt>
                <c:pt idx="2590">
                  <c:v>2589</c:v>
                </c:pt>
                <c:pt idx="2591">
                  <c:v>2590</c:v>
                </c:pt>
                <c:pt idx="2592">
                  <c:v>2591</c:v>
                </c:pt>
                <c:pt idx="2593">
                  <c:v>2592</c:v>
                </c:pt>
                <c:pt idx="2594">
                  <c:v>2593</c:v>
                </c:pt>
                <c:pt idx="2595">
                  <c:v>2594</c:v>
                </c:pt>
                <c:pt idx="2596">
                  <c:v>2595</c:v>
                </c:pt>
                <c:pt idx="2597">
                  <c:v>2596</c:v>
                </c:pt>
                <c:pt idx="2598">
                  <c:v>2597</c:v>
                </c:pt>
                <c:pt idx="2599">
                  <c:v>2598</c:v>
                </c:pt>
                <c:pt idx="2600">
                  <c:v>2599</c:v>
                </c:pt>
                <c:pt idx="2601">
                  <c:v>2600</c:v>
                </c:pt>
                <c:pt idx="2602">
                  <c:v>2601</c:v>
                </c:pt>
                <c:pt idx="2603">
                  <c:v>2602</c:v>
                </c:pt>
                <c:pt idx="2604">
                  <c:v>2603</c:v>
                </c:pt>
                <c:pt idx="2605">
                  <c:v>2604</c:v>
                </c:pt>
                <c:pt idx="2606">
                  <c:v>2605</c:v>
                </c:pt>
                <c:pt idx="2607">
                  <c:v>2606</c:v>
                </c:pt>
                <c:pt idx="2608">
                  <c:v>2607</c:v>
                </c:pt>
                <c:pt idx="2609">
                  <c:v>2608</c:v>
                </c:pt>
                <c:pt idx="2610">
                  <c:v>2609</c:v>
                </c:pt>
                <c:pt idx="2611">
                  <c:v>2610</c:v>
                </c:pt>
                <c:pt idx="2612">
                  <c:v>2611</c:v>
                </c:pt>
                <c:pt idx="2613">
                  <c:v>2612</c:v>
                </c:pt>
                <c:pt idx="2614">
                  <c:v>2613</c:v>
                </c:pt>
                <c:pt idx="2615">
                  <c:v>2614</c:v>
                </c:pt>
                <c:pt idx="2616">
                  <c:v>2615</c:v>
                </c:pt>
                <c:pt idx="2617">
                  <c:v>2616</c:v>
                </c:pt>
                <c:pt idx="2618">
                  <c:v>2617</c:v>
                </c:pt>
                <c:pt idx="2619">
                  <c:v>2618</c:v>
                </c:pt>
                <c:pt idx="2620">
                  <c:v>2619</c:v>
                </c:pt>
                <c:pt idx="2621">
                  <c:v>2620</c:v>
                </c:pt>
                <c:pt idx="2622">
                  <c:v>2621</c:v>
                </c:pt>
                <c:pt idx="2623">
                  <c:v>2622</c:v>
                </c:pt>
                <c:pt idx="2624">
                  <c:v>2623</c:v>
                </c:pt>
                <c:pt idx="2625">
                  <c:v>2624</c:v>
                </c:pt>
                <c:pt idx="2626">
                  <c:v>2625</c:v>
                </c:pt>
                <c:pt idx="2627">
                  <c:v>2626</c:v>
                </c:pt>
                <c:pt idx="2628">
                  <c:v>2627</c:v>
                </c:pt>
                <c:pt idx="2629">
                  <c:v>2628</c:v>
                </c:pt>
                <c:pt idx="2630">
                  <c:v>2629</c:v>
                </c:pt>
                <c:pt idx="2631">
                  <c:v>2630</c:v>
                </c:pt>
                <c:pt idx="2632">
                  <c:v>2631</c:v>
                </c:pt>
                <c:pt idx="2633">
                  <c:v>2632</c:v>
                </c:pt>
                <c:pt idx="2634">
                  <c:v>2633</c:v>
                </c:pt>
                <c:pt idx="2635">
                  <c:v>2634</c:v>
                </c:pt>
                <c:pt idx="2636">
                  <c:v>2635</c:v>
                </c:pt>
                <c:pt idx="2637">
                  <c:v>2636</c:v>
                </c:pt>
                <c:pt idx="2638">
                  <c:v>2637</c:v>
                </c:pt>
                <c:pt idx="2639">
                  <c:v>2638</c:v>
                </c:pt>
                <c:pt idx="2640">
                  <c:v>2639</c:v>
                </c:pt>
                <c:pt idx="2641">
                  <c:v>2640</c:v>
                </c:pt>
                <c:pt idx="2642">
                  <c:v>2641</c:v>
                </c:pt>
                <c:pt idx="2643">
                  <c:v>2642</c:v>
                </c:pt>
                <c:pt idx="2644">
                  <c:v>2643</c:v>
                </c:pt>
                <c:pt idx="2645">
                  <c:v>2644</c:v>
                </c:pt>
                <c:pt idx="2646">
                  <c:v>2645</c:v>
                </c:pt>
                <c:pt idx="2647">
                  <c:v>2646</c:v>
                </c:pt>
                <c:pt idx="2648">
                  <c:v>2647</c:v>
                </c:pt>
                <c:pt idx="2649">
                  <c:v>2648</c:v>
                </c:pt>
                <c:pt idx="2650">
                  <c:v>2649</c:v>
                </c:pt>
                <c:pt idx="2651">
                  <c:v>2650</c:v>
                </c:pt>
                <c:pt idx="2652">
                  <c:v>2651</c:v>
                </c:pt>
                <c:pt idx="2653">
                  <c:v>2652</c:v>
                </c:pt>
                <c:pt idx="2654">
                  <c:v>2653</c:v>
                </c:pt>
                <c:pt idx="2655">
                  <c:v>2654</c:v>
                </c:pt>
                <c:pt idx="2656">
                  <c:v>2655</c:v>
                </c:pt>
                <c:pt idx="2657">
                  <c:v>2656</c:v>
                </c:pt>
                <c:pt idx="2658">
                  <c:v>2657</c:v>
                </c:pt>
                <c:pt idx="2659">
                  <c:v>2658</c:v>
                </c:pt>
                <c:pt idx="2660">
                  <c:v>2659</c:v>
                </c:pt>
                <c:pt idx="2661">
                  <c:v>2660</c:v>
                </c:pt>
                <c:pt idx="2662">
                  <c:v>2661</c:v>
                </c:pt>
                <c:pt idx="2663">
                  <c:v>2662</c:v>
                </c:pt>
                <c:pt idx="2664">
                  <c:v>2663</c:v>
                </c:pt>
                <c:pt idx="2665">
                  <c:v>2664</c:v>
                </c:pt>
                <c:pt idx="2666">
                  <c:v>2665</c:v>
                </c:pt>
                <c:pt idx="2667">
                  <c:v>2666</c:v>
                </c:pt>
                <c:pt idx="2668">
                  <c:v>2667</c:v>
                </c:pt>
                <c:pt idx="2669">
                  <c:v>2668</c:v>
                </c:pt>
                <c:pt idx="2670">
                  <c:v>2669</c:v>
                </c:pt>
                <c:pt idx="2671">
                  <c:v>2670</c:v>
                </c:pt>
                <c:pt idx="2672">
                  <c:v>2671</c:v>
                </c:pt>
                <c:pt idx="2673">
                  <c:v>2672</c:v>
                </c:pt>
                <c:pt idx="2674">
                  <c:v>2673</c:v>
                </c:pt>
                <c:pt idx="2675">
                  <c:v>2674</c:v>
                </c:pt>
                <c:pt idx="2676">
                  <c:v>2675</c:v>
                </c:pt>
                <c:pt idx="2677">
                  <c:v>2676</c:v>
                </c:pt>
                <c:pt idx="2678">
                  <c:v>2677</c:v>
                </c:pt>
                <c:pt idx="2679">
                  <c:v>2678</c:v>
                </c:pt>
                <c:pt idx="2680">
                  <c:v>2679</c:v>
                </c:pt>
                <c:pt idx="2681">
                  <c:v>2680</c:v>
                </c:pt>
                <c:pt idx="2682">
                  <c:v>2681</c:v>
                </c:pt>
                <c:pt idx="2683">
                  <c:v>2682</c:v>
                </c:pt>
                <c:pt idx="2684">
                  <c:v>2683</c:v>
                </c:pt>
                <c:pt idx="2685">
                  <c:v>2684</c:v>
                </c:pt>
                <c:pt idx="2686">
                  <c:v>2685</c:v>
                </c:pt>
                <c:pt idx="2687">
                  <c:v>2686</c:v>
                </c:pt>
                <c:pt idx="2688">
                  <c:v>2687</c:v>
                </c:pt>
                <c:pt idx="2689">
                  <c:v>2688</c:v>
                </c:pt>
                <c:pt idx="2690">
                  <c:v>2689</c:v>
                </c:pt>
                <c:pt idx="2691">
                  <c:v>2690</c:v>
                </c:pt>
                <c:pt idx="2692">
                  <c:v>2691</c:v>
                </c:pt>
                <c:pt idx="2693">
                  <c:v>2692</c:v>
                </c:pt>
                <c:pt idx="2694">
                  <c:v>2693</c:v>
                </c:pt>
                <c:pt idx="2695">
                  <c:v>2694</c:v>
                </c:pt>
                <c:pt idx="2696">
                  <c:v>2695</c:v>
                </c:pt>
                <c:pt idx="2697">
                  <c:v>2696</c:v>
                </c:pt>
                <c:pt idx="2698">
                  <c:v>2697</c:v>
                </c:pt>
                <c:pt idx="2699">
                  <c:v>2698</c:v>
                </c:pt>
                <c:pt idx="2700">
                  <c:v>2699</c:v>
                </c:pt>
                <c:pt idx="2701">
                  <c:v>2700</c:v>
                </c:pt>
                <c:pt idx="2702">
                  <c:v>2701</c:v>
                </c:pt>
                <c:pt idx="2703">
                  <c:v>2702</c:v>
                </c:pt>
                <c:pt idx="2704">
                  <c:v>2703</c:v>
                </c:pt>
                <c:pt idx="2705">
                  <c:v>2704</c:v>
                </c:pt>
                <c:pt idx="2706">
                  <c:v>2705</c:v>
                </c:pt>
                <c:pt idx="2707">
                  <c:v>2706</c:v>
                </c:pt>
                <c:pt idx="2708">
                  <c:v>2707</c:v>
                </c:pt>
                <c:pt idx="2709">
                  <c:v>2708</c:v>
                </c:pt>
                <c:pt idx="2710">
                  <c:v>2709</c:v>
                </c:pt>
                <c:pt idx="2711">
                  <c:v>2710</c:v>
                </c:pt>
                <c:pt idx="2712">
                  <c:v>2711</c:v>
                </c:pt>
                <c:pt idx="2713">
                  <c:v>2712</c:v>
                </c:pt>
                <c:pt idx="2714">
                  <c:v>2713</c:v>
                </c:pt>
                <c:pt idx="2715">
                  <c:v>2714</c:v>
                </c:pt>
                <c:pt idx="2716">
                  <c:v>2715</c:v>
                </c:pt>
                <c:pt idx="2717">
                  <c:v>2716</c:v>
                </c:pt>
                <c:pt idx="2718">
                  <c:v>2717</c:v>
                </c:pt>
                <c:pt idx="2719">
                  <c:v>2718</c:v>
                </c:pt>
                <c:pt idx="2720">
                  <c:v>2719</c:v>
                </c:pt>
                <c:pt idx="2721">
                  <c:v>2720</c:v>
                </c:pt>
                <c:pt idx="2722">
                  <c:v>2721</c:v>
                </c:pt>
                <c:pt idx="2723">
                  <c:v>2722</c:v>
                </c:pt>
                <c:pt idx="2724">
                  <c:v>2723</c:v>
                </c:pt>
                <c:pt idx="2725">
                  <c:v>2724</c:v>
                </c:pt>
                <c:pt idx="2726">
                  <c:v>2725</c:v>
                </c:pt>
                <c:pt idx="2727">
                  <c:v>2726</c:v>
                </c:pt>
                <c:pt idx="2728">
                  <c:v>2727</c:v>
                </c:pt>
                <c:pt idx="2729">
                  <c:v>2728</c:v>
                </c:pt>
                <c:pt idx="2730">
                  <c:v>2729</c:v>
                </c:pt>
                <c:pt idx="2731">
                  <c:v>2730</c:v>
                </c:pt>
                <c:pt idx="2732">
                  <c:v>2731</c:v>
                </c:pt>
                <c:pt idx="2733">
                  <c:v>2732</c:v>
                </c:pt>
                <c:pt idx="2734">
                  <c:v>2733</c:v>
                </c:pt>
                <c:pt idx="2735">
                  <c:v>2734</c:v>
                </c:pt>
                <c:pt idx="2736">
                  <c:v>2735</c:v>
                </c:pt>
                <c:pt idx="2737">
                  <c:v>2736</c:v>
                </c:pt>
                <c:pt idx="2738">
                  <c:v>2737</c:v>
                </c:pt>
                <c:pt idx="2739">
                  <c:v>2738</c:v>
                </c:pt>
                <c:pt idx="2740">
                  <c:v>2739</c:v>
                </c:pt>
                <c:pt idx="2741">
                  <c:v>2740</c:v>
                </c:pt>
                <c:pt idx="2742">
                  <c:v>2741</c:v>
                </c:pt>
                <c:pt idx="2743">
                  <c:v>2742</c:v>
                </c:pt>
                <c:pt idx="2744">
                  <c:v>2743</c:v>
                </c:pt>
                <c:pt idx="2745">
                  <c:v>2744</c:v>
                </c:pt>
                <c:pt idx="2746">
                  <c:v>2745</c:v>
                </c:pt>
                <c:pt idx="2747">
                  <c:v>2746</c:v>
                </c:pt>
                <c:pt idx="2748">
                  <c:v>2747</c:v>
                </c:pt>
                <c:pt idx="2749">
                  <c:v>2748</c:v>
                </c:pt>
                <c:pt idx="2750">
                  <c:v>2749</c:v>
                </c:pt>
                <c:pt idx="2751">
                  <c:v>2750</c:v>
                </c:pt>
                <c:pt idx="2752">
                  <c:v>2751</c:v>
                </c:pt>
                <c:pt idx="2753">
                  <c:v>2752</c:v>
                </c:pt>
                <c:pt idx="2754">
                  <c:v>2753</c:v>
                </c:pt>
                <c:pt idx="2755">
                  <c:v>2754</c:v>
                </c:pt>
                <c:pt idx="2756">
                  <c:v>2755</c:v>
                </c:pt>
                <c:pt idx="2757">
                  <c:v>2756</c:v>
                </c:pt>
                <c:pt idx="2758">
                  <c:v>2757</c:v>
                </c:pt>
                <c:pt idx="2759">
                  <c:v>2758</c:v>
                </c:pt>
                <c:pt idx="2760">
                  <c:v>2759</c:v>
                </c:pt>
                <c:pt idx="2761">
                  <c:v>2760</c:v>
                </c:pt>
                <c:pt idx="2762">
                  <c:v>2761</c:v>
                </c:pt>
                <c:pt idx="2763">
                  <c:v>2762</c:v>
                </c:pt>
                <c:pt idx="2764">
                  <c:v>2763</c:v>
                </c:pt>
                <c:pt idx="2765">
                  <c:v>2764</c:v>
                </c:pt>
                <c:pt idx="2766">
                  <c:v>2765</c:v>
                </c:pt>
                <c:pt idx="2767">
                  <c:v>2766</c:v>
                </c:pt>
                <c:pt idx="2768">
                  <c:v>2767</c:v>
                </c:pt>
                <c:pt idx="2769">
                  <c:v>2768</c:v>
                </c:pt>
                <c:pt idx="2770">
                  <c:v>2769</c:v>
                </c:pt>
                <c:pt idx="2771">
                  <c:v>2770</c:v>
                </c:pt>
                <c:pt idx="2772">
                  <c:v>2771</c:v>
                </c:pt>
                <c:pt idx="2773">
                  <c:v>2772</c:v>
                </c:pt>
                <c:pt idx="2774">
                  <c:v>2773</c:v>
                </c:pt>
                <c:pt idx="2775">
                  <c:v>2774</c:v>
                </c:pt>
                <c:pt idx="2776">
                  <c:v>2775</c:v>
                </c:pt>
                <c:pt idx="2777">
                  <c:v>2776</c:v>
                </c:pt>
                <c:pt idx="2778">
                  <c:v>2777</c:v>
                </c:pt>
                <c:pt idx="2779">
                  <c:v>2778</c:v>
                </c:pt>
                <c:pt idx="2780">
                  <c:v>2779</c:v>
                </c:pt>
                <c:pt idx="2781">
                  <c:v>2780</c:v>
                </c:pt>
                <c:pt idx="2782">
                  <c:v>2781</c:v>
                </c:pt>
                <c:pt idx="2783">
                  <c:v>2782</c:v>
                </c:pt>
                <c:pt idx="2784">
                  <c:v>2783</c:v>
                </c:pt>
                <c:pt idx="2785">
                  <c:v>2784</c:v>
                </c:pt>
                <c:pt idx="2786">
                  <c:v>2785</c:v>
                </c:pt>
                <c:pt idx="2787">
                  <c:v>2786</c:v>
                </c:pt>
                <c:pt idx="2788">
                  <c:v>2787</c:v>
                </c:pt>
                <c:pt idx="2789">
                  <c:v>2788</c:v>
                </c:pt>
                <c:pt idx="2790">
                  <c:v>2789</c:v>
                </c:pt>
                <c:pt idx="2791">
                  <c:v>2790</c:v>
                </c:pt>
                <c:pt idx="2792">
                  <c:v>2791</c:v>
                </c:pt>
                <c:pt idx="2793">
                  <c:v>2792</c:v>
                </c:pt>
                <c:pt idx="2794">
                  <c:v>2793</c:v>
                </c:pt>
                <c:pt idx="2795">
                  <c:v>2794</c:v>
                </c:pt>
                <c:pt idx="2796">
                  <c:v>2795</c:v>
                </c:pt>
                <c:pt idx="2797">
                  <c:v>2796</c:v>
                </c:pt>
                <c:pt idx="2798">
                  <c:v>2797</c:v>
                </c:pt>
                <c:pt idx="2799">
                  <c:v>2798</c:v>
                </c:pt>
                <c:pt idx="2800">
                  <c:v>2799</c:v>
                </c:pt>
                <c:pt idx="2801">
                  <c:v>2800</c:v>
                </c:pt>
                <c:pt idx="2802">
                  <c:v>2801</c:v>
                </c:pt>
                <c:pt idx="2803">
                  <c:v>2802</c:v>
                </c:pt>
                <c:pt idx="2804">
                  <c:v>2803</c:v>
                </c:pt>
                <c:pt idx="2805">
                  <c:v>2804</c:v>
                </c:pt>
                <c:pt idx="2806">
                  <c:v>2805</c:v>
                </c:pt>
                <c:pt idx="2807">
                  <c:v>2806</c:v>
                </c:pt>
                <c:pt idx="2808">
                  <c:v>2807</c:v>
                </c:pt>
                <c:pt idx="2809">
                  <c:v>2808</c:v>
                </c:pt>
                <c:pt idx="2810">
                  <c:v>2809</c:v>
                </c:pt>
                <c:pt idx="2811">
                  <c:v>2810</c:v>
                </c:pt>
                <c:pt idx="2812">
                  <c:v>2811</c:v>
                </c:pt>
                <c:pt idx="2813">
                  <c:v>2812</c:v>
                </c:pt>
                <c:pt idx="2814">
                  <c:v>2813</c:v>
                </c:pt>
                <c:pt idx="2815">
                  <c:v>2814</c:v>
                </c:pt>
                <c:pt idx="2816">
                  <c:v>2815</c:v>
                </c:pt>
                <c:pt idx="2817">
                  <c:v>2816</c:v>
                </c:pt>
                <c:pt idx="2818">
                  <c:v>2817</c:v>
                </c:pt>
                <c:pt idx="2819">
                  <c:v>2818</c:v>
                </c:pt>
                <c:pt idx="2820">
                  <c:v>2819</c:v>
                </c:pt>
                <c:pt idx="2821">
                  <c:v>2820</c:v>
                </c:pt>
                <c:pt idx="2822">
                  <c:v>2821</c:v>
                </c:pt>
                <c:pt idx="2823">
                  <c:v>2822</c:v>
                </c:pt>
                <c:pt idx="2824">
                  <c:v>2823</c:v>
                </c:pt>
                <c:pt idx="2825">
                  <c:v>2824</c:v>
                </c:pt>
                <c:pt idx="2826">
                  <c:v>2825</c:v>
                </c:pt>
                <c:pt idx="2827">
                  <c:v>2826</c:v>
                </c:pt>
                <c:pt idx="2828">
                  <c:v>2827</c:v>
                </c:pt>
                <c:pt idx="2829">
                  <c:v>2828</c:v>
                </c:pt>
                <c:pt idx="2830">
                  <c:v>2829</c:v>
                </c:pt>
                <c:pt idx="2831">
                  <c:v>2830</c:v>
                </c:pt>
                <c:pt idx="2832">
                  <c:v>2831</c:v>
                </c:pt>
                <c:pt idx="2833">
                  <c:v>2832</c:v>
                </c:pt>
                <c:pt idx="2834">
                  <c:v>2833</c:v>
                </c:pt>
                <c:pt idx="2835">
                  <c:v>2834</c:v>
                </c:pt>
                <c:pt idx="2836">
                  <c:v>2835</c:v>
                </c:pt>
                <c:pt idx="2837">
                  <c:v>2836</c:v>
                </c:pt>
                <c:pt idx="2838">
                  <c:v>2837</c:v>
                </c:pt>
                <c:pt idx="2839">
                  <c:v>2838</c:v>
                </c:pt>
                <c:pt idx="2840">
                  <c:v>2839</c:v>
                </c:pt>
                <c:pt idx="2841">
                  <c:v>2840</c:v>
                </c:pt>
                <c:pt idx="2842">
                  <c:v>2841</c:v>
                </c:pt>
                <c:pt idx="2843">
                  <c:v>2842</c:v>
                </c:pt>
                <c:pt idx="2844">
                  <c:v>2843</c:v>
                </c:pt>
                <c:pt idx="2845">
                  <c:v>2844</c:v>
                </c:pt>
                <c:pt idx="2846">
                  <c:v>2845</c:v>
                </c:pt>
                <c:pt idx="2847">
                  <c:v>2846</c:v>
                </c:pt>
                <c:pt idx="2848">
                  <c:v>2847</c:v>
                </c:pt>
                <c:pt idx="2849">
                  <c:v>2848</c:v>
                </c:pt>
                <c:pt idx="2850">
                  <c:v>2849</c:v>
                </c:pt>
                <c:pt idx="2851">
                  <c:v>2850</c:v>
                </c:pt>
                <c:pt idx="2852">
                  <c:v>2851</c:v>
                </c:pt>
                <c:pt idx="2853">
                  <c:v>2852</c:v>
                </c:pt>
                <c:pt idx="2854">
                  <c:v>2853</c:v>
                </c:pt>
                <c:pt idx="2855">
                  <c:v>2854</c:v>
                </c:pt>
                <c:pt idx="2856">
                  <c:v>2855</c:v>
                </c:pt>
                <c:pt idx="2857">
                  <c:v>2856</c:v>
                </c:pt>
                <c:pt idx="2858">
                  <c:v>2857</c:v>
                </c:pt>
                <c:pt idx="2859">
                  <c:v>2858</c:v>
                </c:pt>
                <c:pt idx="2860">
                  <c:v>2859</c:v>
                </c:pt>
                <c:pt idx="2861">
                  <c:v>2860</c:v>
                </c:pt>
                <c:pt idx="2862">
                  <c:v>2861</c:v>
                </c:pt>
                <c:pt idx="2863">
                  <c:v>2862</c:v>
                </c:pt>
                <c:pt idx="2864">
                  <c:v>2863</c:v>
                </c:pt>
                <c:pt idx="2865">
                  <c:v>2864</c:v>
                </c:pt>
                <c:pt idx="2866">
                  <c:v>2865</c:v>
                </c:pt>
                <c:pt idx="2867">
                  <c:v>2866</c:v>
                </c:pt>
                <c:pt idx="2868">
                  <c:v>2867</c:v>
                </c:pt>
                <c:pt idx="2869">
                  <c:v>2868</c:v>
                </c:pt>
                <c:pt idx="2870">
                  <c:v>2869</c:v>
                </c:pt>
                <c:pt idx="2871">
                  <c:v>2870</c:v>
                </c:pt>
                <c:pt idx="2872">
                  <c:v>2871</c:v>
                </c:pt>
                <c:pt idx="2873">
                  <c:v>2872</c:v>
                </c:pt>
                <c:pt idx="2874">
                  <c:v>2873</c:v>
                </c:pt>
                <c:pt idx="2875">
                  <c:v>2874</c:v>
                </c:pt>
                <c:pt idx="2876">
                  <c:v>2875</c:v>
                </c:pt>
                <c:pt idx="2877">
                  <c:v>2876</c:v>
                </c:pt>
                <c:pt idx="2878">
                  <c:v>2877</c:v>
                </c:pt>
                <c:pt idx="2879">
                  <c:v>2878</c:v>
                </c:pt>
                <c:pt idx="2880">
                  <c:v>2879</c:v>
                </c:pt>
                <c:pt idx="2881">
                  <c:v>2880</c:v>
                </c:pt>
                <c:pt idx="2882">
                  <c:v>2881</c:v>
                </c:pt>
                <c:pt idx="2883">
                  <c:v>2882</c:v>
                </c:pt>
                <c:pt idx="2884">
                  <c:v>2883</c:v>
                </c:pt>
                <c:pt idx="2885">
                  <c:v>2884</c:v>
                </c:pt>
                <c:pt idx="2886">
                  <c:v>2885</c:v>
                </c:pt>
                <c:pt idx="2887">
                  <c:v>2886</c:v>
                </c:pt>
                <c:pt idx="2888">
                  <c:v>2887</c:v>
                </c:pt>
                <c:pt idx="2889">
                  <c:v>2888</c:v>
                </c:pt>
                <c:pt idx="2890">
                  <c:v>2889</c:v>
                </c:pt>
                <c:pt idx="2891">
                  <c:v>2890</c:v>
                </c:pt>
                <c:pt idx="2892">
                  <c:v>2891</c:v>
                </c:pt>
                <c:pt idx="2893">
                  <c:v>2892</c:v>
                </c:pt>
                <c:pt idx="2894">
                  <c:v>2893</c:v>
                </c:pt>
                <c:pt idx="2895">
                  <c:v>2894</c:v>
                </c:pt>
                <c:pt idx="2896">
                  <c:v>2895</c:v>
                </c:pt>
                <c:pt idx="2897">
                  <c:v>2896</c:v>
                </c:pt>
                <c:pt idx="2898">
                  <c:v>2897</c:v>
                </c:pt>
                <c:pt idx="2899">
                  <c:v>2898</c:v>
                </c:pt>
                <c:pt idx="2900">
                  <c:v>2899</c:v>
                </c:pt>
                <c:pt idx="2901">
                  <c:v>2900</c:v>
                </c:pt>
                <c:pt idx="2902">
                  <c:v>2901</c:v>
                </c:pt>
                <c:pt idx="2903">
                  <c:v>2902</c:v>
                </c:pt>
                <c:pt idx="2904">
                  <c:v>2903</c:v>
                </c:pt>
                <c:pt idx="2905">
                  <c:v>2904</c:v>
                </c:pt>
                <c:pt idx="2906">
                  <c:v>2905</c:v>
                </c:pt>
                <c:pt idx="2907">
                  <c:v>2906</c:v>
                </c:pt>
                <c:pt idx="2908">
                  <c:v>2907</c:v>
                </c:pt>
                <c:pt idx="2909">
                  <c:v>2908</c:v>
                </c:pt>
                <c:pt idx="2910">
                  <c:v>2909</c:v>
                </c:pt>
                <c:pt idx="2911">
                  <c:v>2910</c:v>
                </c:pt>
                <c:pt idx="2912">
                  <c:v>2911</c:v>
                </c:pt>
                <c:pt idx="2913">
                  <c:v>2912</c:v>
                </c:pt>
                <c:pt idx="2914">
                  <c:v>2913</c:v>
                </c:pt>
                <c:pt idx="2915">
                  <c:v>2914</c:v>
                </c:pt>
                <c:pt idx="2916">
                  <c:v>2915</c:v>
                </c:pt>
                <c:pt idx="2917">
                  <c:v>2916</c:v>
                </c:pt>
                <c:pt idx="2918">
                  <c:v>2917</c:v>
                </c:pt>
                <c:pt idx="2919">
                  <c:v>2918</c:v>
                </c:pt>
                <c:pt idx="2920">
                  <c:v>2919</c:v>
                </c:pt>
                <c:pt idx="2921">
                  <c:v>2920</c:v>
                </c:pt>
                <c:pt idx="2922">
                  <c:v>2921</c:v>
                </c:pt>
                <c:pt idx="2923">
                  <c:v>2922</c:v>
                </c:pt>
                <c:pt idx="2924">
                  <c:v>2923</c:v>
                </c:pt>
                <c:pt idx="2925">
                  <c:v>2924</c:v>
                </c:pt>
                <c:pt idx="2926">
                  <c:v>2925</c:v>
                </c:pt>
                <c:pt idx="2927">
                  <c:v>2926</c:v>
                </c:pt>
                <c:pt idx="2928">
                  <c:v>2927</c:v>
                </c:pt>
                <c:pt idx="2929">
                  <c:v>2928</c:v>
                </c:pt>
                <c:pt idx="2930">
                  <c:v>2929</c:v>
                </c:pt>
                <c:pt idx="2931">
                  <c:v>2930</c:v>
                </c:pt>
                <c:pt idx="2932">
                  <c:v>2931</c:v>
                </c:pt>
                <c:pt idx="2933">
                  <c:v>2932</c:v>
                </c:pt>
                <c:pt idx="2934">
                  <c:v>2933</c:v>
                </c:pt>
                <c:pt idx="2935">
                  <c:v>2934</c:v>
                </c:pt>
                <c:pt idx="2936">
                  <c:v>2935</c:v>
                </c:pt>
                <c:pt idx="2937">
                  <c:v>2936</c:v>
                </c:pt>
                <c:pt idx="2938">
                  <c:v>2937</c:v>
                </c:pt>
                <c:pt idx="2939">
                  <c:v>2938</c:v>
                </c:pt>
                <c:pt idx="2940">
                  <c:v>2939</c:v>
                </c:pt>
                <c:pt idx="2941">
                  <c:v>2940</c:v>
                </c:pt>
                <c:pt idx="2942">
                  <c:v>2941</c:v>
                </c:pt>
                <c:pt idx="2943">
                  <c:v>2942</c:v>
                </c:pt>
                <c:pt idx="2944">
                  <c:v>2943</c:v>
                </c:pt>
                <c:pt idx="2945">
                  <c:v>2944</c:v>
                </c:pt>
                <c:pt idx="2946">
                  <c:v>2945</c:v>
                </c:pt>
                <c:pt idx="2947">
                  <c:v>2946</c:v>
                </c:pt>
                <c:pt idx="2948">
                  <c:v>2947</c:v>
                </c:pt>
                <c:pt idx="2949">
                  <c:v>2948</c:v>
                </c:pt>
                <c:pt idx="2950">
                  <c:v>2949</c:v>
                </c:pt>
                <c:pt idx="2951">
                  <c:v>2950</c:v>
                </c:pt>
                <c:pt idx="2952">
                  <c:v>2951</c:v>
                </c:pt>
                <c:pt idx="2953">
                  <c:v>2952</c:v>
                </c:pt>
                <c:pt idx="2954">
                  <c:v>2953</c:v>
                </c:pt>
                <c:pt idx="2955">
                  <c:v>2954</c:v>
                </c:pt>
                <c:pt idx="2956">
                  <c:v>2955</c:v>
                </c:pt>
                <c:pt idx="2957">
                  <c:v>2956</c:v>
                </c:pt>
                <c:pt idx="2958">
                  <c:v>2957</c:v>
                </c:pt>
                <c:pt idx="2959">
                  <c:v>2958</c:v>
                </c:pt>
                <c:pt idx="2960">
                  <c:v>2959</c:v>
                </c:pt>
                <c:pt idx="2961">
                  <c:v>2960</c:v>
                </c:pt>
                <c:pt idx="2962">
                  <c:v>2961</c:v>
                </c:pt>
                <c:pt idx="2963">
                  <c:v>2962</c:v>
                </c:pt>
                <c:pt idx="2964">
                  <c:v>2963</c:v>
                </c:pt>
                <c:pt idx="2965">
                  <c:v>2964</c:v>
                </c:pt>
                <c:pt idx="2966">
                  <c:v>2965</c:v>
                </c:pt>
                <c:pt idx="2967">
                  <c:v>2966</c:v>
                </c:pt>
                <c:pt idx="2968">
                  <c:v>2967</c:v>
                </c:pt>
                <c:pt idx="2969">
                  <c:v>2968</c:v>
                </c:pt>
                <c:pt idx="2970">
                  <c:v>2969</c:v>
                </c:pt>
                <c:pt idx="2971">
                  <c:v>2970</c:v>
                </c:pt>
                <c:pt idx="2972">
                  <c:v>2971</c:v>
                </c:pt>
                <c:pt idx="2973">
                  <c:v>2972</c:v>
                </c:pt>
                <c:pt idx="2974">
                  <c:v>2973</c:v>
                </c:pt>
                <c:pt idx="2975">
                  <c:v>2974</c:v>
                </c:pt>
                <c:pt idx="2976">
                  <c:v>2975</c:v>
                </c:pt>
                <c:pt idx="2977">
                  <c:v>2976</c:v>
                </c:pt>
                <c:pt idx="2978">
                  <c:v>2977</c:v>
                </c:pt>
                <c:pt idx="2979">
                  <c:v>2978</c:v>
                </c:pt>
                <c:pt idx="2980">
                  <c:v>2979</c:v>
                </c:pt>
                <c:pt idx="2981">
                  <c:v>2980</c:v>
                </c:pt>
                <c:pt idx="2982">
                  <c:v>2981</c:v>
                </c:pt>
                <c:pt idx="2983">
                  <c:v>2982</c:v>
                </c:pt>
                <c:pt idx="2984">
                  <c:v>2983</c:v>
                </c:pt>
                <c:pt idx="2985">
                  <c:v>2984</c:v>
                </c:pt>
                <c:pt idx="2986">
                  <c:v>2985</c:v>
                </c:pt>
                <c:pt idx="2987">
                  <c:v>2986</c:v>
                </c:pt>
                <c:pt idx="2988">
                  <c:v>2987</c:v>
                </c:pt>
                <c:pt idx="2989">
                  <c:v>2988</c:v>
                </c:pt>
                <c:pt idx="2990">
                  <c:v>2989</c:v>
                </c:pt>
                <c:pt idx="2991">
                  <c:v>2990</c:v>
                </c:pt>
                <c:pt idx="2992">
                  <c:v>2991</c:v>
                </c:pt>
                <c:pt idx="2993">
                  <c:v>2992</c:v>
                </c:pt>
                <c:pt idx="2994">
                  <c:v>2993</c:v>
                </c:pt>
                <c:pt idx="2995">
                  <c:v>2994</c:v>
                </c:pt>
                <c:pt idx="2996">
                  <c:v>2995</c:v>
                </c:pt>
                <c:pt idx="2997">
                  <c:v>2996</c:v>
                </c:pt>
                <c:pt idx="2998">
                  <c:v>2997</c:v>
                </c:pt>
                <c:pt idx="2999">
                  <c:v>2998</c:v>
                </c:pt>
                <c:pt idx="3000">
                  <c:v>2999</c:v>
                </c:pt>
                <c:pt idx="3001">
                  <c:v>3000</c:v>
                </c:pt>
                <c:pt idx="3002">
                  <c:v>3001</c:v>
                </c:pt>
                <c:pt idx="3003">
                  <c:v>3002</c:v>
                </c:pt>
                <c:pt idx="3004">
                  <c:v>3003</c:v>
                </c:pt>
                <c:pt idx="3005">
                  <c:v>3004</c:v>
                </c:pt>
                <c:pt idx="3006">
                  <c:v>3005</c:v>
                </c:pt>
                <c:pt idx="3007">
                  <c:v>3006</c:v>
                </c:pt>
                <c:pt idx="3008">
                  <c:v>3007</c:v>
                </c:pt>
                <c:pt idx="3009">
                  <c:v>3008</c:v>
                </c:pt>
                <c:pt idx="3010">
                  <c:v>3009</c:v>
                </c:pt>
                <c:pt idx="3011">
                  <c:v>3010</c:v>
                </c:pt>
                <c:pt idx="3012">
                  <c:v>3011</c:v>
                </c:pt>
                <c:pt idx="3013">
                  <c:v>3012</c:v>
                </c:pt>
                <c:pt idx="3014">
                  <c:v>3013</c:v>
                </c:pt>
                <c:pt idx="3015">
                  <c:v>3014</c:v>
                </c:pt>
                <c:pt idx="3016">
                  <c:v>3015</c:v>
                </c:pt>
                <c:pt idx="3017">
                  <c:v>3016</c:v>
                </c:pt>
                <c:pt idx="3018">
                  <c:v>3017</c:v>
                </c:pt>
                <c:pt idx="3019">
                  <c:v>3018</c:v>
                </c:pt>
                <c:pt idx="3020">
                  <c:v>3019</c:v>
                </c:pt>
                <c:pt idx="3021">
                  <c:v>3020</c:v>
                </c:pt>
                <c:pt idx="3022">
                  <c:v>3021</c:v>
                </c:pt>
                <c:pt idx="3023">
                  <c:v>3022</c:v>
                </c:pt>
                <c:pt idx="3024">
                  <c:v>3023</c:v>
                </c:pt>
                <c:pt idx="3025">
                  <c:v>3024</c:v>
                </c:pt>
                <c:pt idx="3026">
                  <c:v>3025</c:v>
                </c:pt>
                <c:pt idx="3027">
                  <c:v>3026</c:v>
                </c:pt>
                <c:pt idx="3028">
                  <c:v>3027</c:v>
                </c:pt>
                <c:pt idx="3029">
                  <c:v>3028</c:v>
                </c:pt>
                <c:pt idx="3030">
                  <c:v>3029</c:v>
                </c:pt>
                <c:pt idx="3031">
                  <c:v>3030</c:v>
                </c:pt>
                <c:pt idx="3032">
                  <c:v>3031</c:v>
                </c:pt>
                <c:pt idx="3033">
                  <c:v>3032</c:v>
                </c:pt>
                <c:pt idx="3034">
                  <c:v>3033</c:v>
                </c:pt>
                <c:pt idx="3035">
                  <c:v>3034</c:v>
                </c:pt>
                <c:pt idx="3036">
                  <c:v>3035</c:v>
                </c:pt>
                <c:pt idx="3037">
                  <c:v>3036</c:v>
                </c:pt>
                <c:pt idx="3038">
                  <c:v>3037</c:v>
                </c:pt>
                <c:pt idx="3039">
                  <c:v>3038</c:v>
                </c:pt>
                <c:pt idx="3040">
                  <c:v>3039</c:v>
                </c:pt>
                <c:pt idx="3041">
                  <c:v>3040</c:v>
                </c:pt>
                <c:pt idx="3042">
                  <c:v>3041</c:v>
                </c:pt>
                <c:pt idx="3043">
                  <c:v>3042</c:v>
                </c:pt>
                <c:pt idx="3044">
                  <c:v>3043</c:v>
                </c:pt>
                <c:pt idx="3045">
                  <c:v>3044</c:v>
                </c:pt>
                <c:pt idx="3046">
                  <c:v>3045</c:v>
                </c:pt>
                <c:pt idx="3047">
                  <c:v>3046</c:v>
                </c:pt>
                <c:pt idx="3048">
                  <c:v>3047</c:v>
                </c:pt>
                <c:pt idx="3049">
                  <c:v>3048</c:v>
                </c:pt>
                <c:pt idx="3050">
                  <c:v>3049</c:v>
                </c:pt>
                <c:pt idx="3051">
                  <c:v>3050</c:v>
                </c:pt>
                <c:pt idx="3052">
                  <c:v>3051</c:v>
                </c:pt>
                <c:pt idx="3053">
                  <c:v>3052</c:v>
                </c:pt>
                <c:pt idx="3054">
                  <c:v>3053</c:v>
                </c:pt>
                <c:pt idx="3055">
                  <c:v>3054</c:v>
                </c:pt>
                <c:pt idx="3056">
                  <c:v>3055</c:v>
                </c:pt>
                <c:pt idx="3057">
                  <c:v>3056</c:v>
                </c:pt>
                <c:pt idx="3058">
                  <c:v>3057</c:v>
                </c:pt>
                <c:pt idx="3059">
                  <c:v>3058</c:v>
                </c:pt>
                <c:pt idx="3060">
                  <c:v>3059</c:v>
                </c:pt>
                <c:pt idx="3061">
                  <c:v>3060</c:v>
                </c:pt>
                <c:pt idx="3062">
                  <c:v>3061</c:v>
                </c:pt>
                <c:pt idx="3063">
                  <c:v>3062</c:v>
                </c:pt>
                <c:pt idx="3064">
                  <c:v>3063</c:v>
                </c:pt>
                <c:pt idx="3065">
                  <c:v>3064</c:v>
                </c:pt>
                <c:pt idx="3066">
                  <c:v>3065</c:v>
                </c:pt>
                <c:pt idx="3067">
                  <c:v>3066</c:v>
                </c:pt>
                <c:pt idx="3068">
                  <c:v>3067</c:v>
                </c:pt>
                <c:pt idx="3069">
                  <c:v>3068</c:v>
                </c:pt>
                <c:pt idx="3070">
                  <c:v>3069</c:v>
                </c:pt>
                <c:pt idx="3071">
                  <c:v>3070</c:v>
                </c:pt>
                <c:pt idx="3072">
                  <c:v>3071</c:v>
                </c:pt>
                <c:pt idx="3073">
                  <c:v>3072</c:v>
                </c:pt>
                <c:pt idx="3074">
                  <c:v>3073</c:v>
                </c:pt>
                <c:pt idx="3075">
                  <c:v>3074</c:v>
                </c:pt>
                <c:pt idx="3076">
                  <c:v>3075</c:v>
                </c:pt>
                <c:pt idx="3077">
                  <c:v>3076</c:v>
                </c:pt>
                <c:pt idx="3078">
                  <c:v>3077</c:v>
                </c:pt>
                <c:pt idx="3079">
                  <c:v>3078</c:v>
                </c:pt>
                <c:pt idx="3080">
                  <c:v>3079</c:v>
                </c:pt>
                <c:pt idx="3081">
                  <c:v>3080</c:v>
                </c:pt>
                <c:pt idx="3082">
                  <c:v>3081</c:v>
                </c:pt>
                <c:pt idx="3083">
                  <c:v>3082</c:v>
                </c:pt>
                <c:pt idx="3084">
                  <c:v>3083</c:v>
                </c:pt>
                <c:pt idx="3085">
                  <c:v>3084</c:v>
                </c:pt>
                <c:pt idx="3086">
                  <c:v>3085</c:v>
                </c:pt>
                <c:pt idx="3087">
                  <c:v>3086</c:v>
                </c:pt>
                <c:pt idx="3088">
                  <c:v>3087</c:v>
                </c:pt>
                <c:pt idx="3089">
                  <c:v>3088</c:v>
                </c:pt>
                <c:pt idx="3090">
                  <c:v>3089</c:v>
                </c:pt>
                <c:pt idx="3091">
                  <c:v>3090</c:v>
                </c:pt>
                <c:pt idx="3092">
                  <c:v>3091</c:v>
                </c:pt>
                <c:pt idx="3093">
                  <c:v>3092</c:v>
                </c:pt>
                <c:pt idx="3094">
                  <c:v>3093</c:v>
                </c:pt>
                <c:pt idx="3095">
                  <c:v>3094</c:v>
                </c:pt>
                <c:pt idx="3096">
                  <c:v>3095</c:v>
                </c:pt>
                <c:pt idx="3097">
                  <c:v>3096</c:v>
                </c:pt>
                <c:pt idx="3098">
                  <c:v>3097</c:v>
                </c:pt>
                <c:pt idx="3099">
                  <c:v>3098</c:v>
                </c:pt>
                <c:pt idx="3100">
                  <c:v>3099</c:v>
                </c:pt>
                <c:pt idx="3101">
                  <c:v>3100</c:v>
                </c:pt>
                <c:pt idx="3102">
                  <c:v>3101</c:v>
                </c:pt>
                <c:pt idx="3103">
                  <c:v>3102</c:v>
                </c:pt>
                <c:pt idx="3104">
                  <c:v>3103</c:v>
                </c:pt>
                <c:pt idx="3105">
                  <c:v>3104</c:v>
                </c:pt>
                <c:pt idx="3106">
                  <c:v>3105</c:v>
                </c:pt>
                <c:pt idx="3107">
                  <c:v>3106</c:v>
                </c:pt>
                <c:pt idx="3108">
                  <c:v>3107</c:v>
                </c:pt>
                <c:pt idx="3109">
                  <c:v>3108</c:v>
                </c:pt>
                <c:pt idx="3110">
                  <c:v>3109</c:v>
                </c:pt>
                <c:pt idx="3111">
                  <c:v>3110</c:v>
                </c:pt>
                <c:pt idx="3112">
                  <c:v>3111</c:v>
                </c:pt>
                <c:pt idx="3113">
                  <c:v>3112</c:v>
                </c:pt>
                <c:pt idx="3114">
                  <c:v>3113</c:v>
                </c:pt>
                <c:pt idx="3115">
                  <c:v>3114</c:v>
                </c:pt>
                <c:pt idx="3116">
                  <c:v>3115</c:v>
                </c:pt>
                <c:pt idx="3117">
                  <c:v>3116</c:v>
                </c:pt>
                <c:pt idx="3118">
                  <c:v>3117</c:v>
                </c:pt>
                <c:pt idx="3119">
                  <c:v>3118</c:v>
                </c:pt>
                <c:pt idx="3120">
                  <c:v>3119</c:v>
                </c:pt>
                <c:pt idx="3121">
                  <c:v>3120</c:v>
                </c:pt>
                <c:pt idx="3122">
                  <c:v>3121</c:v>
                </c:pt>
                <c:pt idx="3123">
                  <c:v>3122</c:v>
                </c:pt>
                <c:pt idx="3124">
                  <c:v>3123</c:v>
                </c:pt>
                <c:pt idx="3125">
                  <c:v>3124</c:v>
                </c:pt>
                <c:pt idx="3126">
                  <c:v>3125</c:v>
                </c:pt>
                <c:pt idx="3127">
                  <c:v>3126</c:v>
                </c:pt>
                <c:pt idx="3128">
                  <c:v>3127</c:v>
                </c:pt>
                <c:pt idx="3129">
                  <c:v>3128</c:v>
                </c:pt>
                <c:pt idx="3130">
                  <c:v>3129</c:v>
                </c:pt>
                <c:pt idx="3131">
                  <c:v>3130</c:v>
                </c:pt>
                <c:pt idx="3132">
                  <c:v>3131</c:v>
                </c:pt>
                <c:pt idx="3133">
                  <c:v>3132</c:v>
                </c:pt>
                <c:pt idx="3134">
                  <c:v>3133</c:v>
                </c:pt>
                <c:pt idx="3135">
                  <c:v>3134</c:v>
                </c:pt>
                <c:pt idx="3136">
                  <c:v>3135</c:v>
                </c:pt>
                <c:pt idx="3137">
                  <c:v>3136</c:v>
                </c:pt>
                <c:pt idx="3138">
                  <c:v>3137</c:v>
                </c:pt>
                <c:pt idx="3139">
                  <c:v>3138</c:v>
                </c:pt>
                <c:pt idx="3140">
                  <c:v>3139</c:v>
                </c:pt>
                <c:pt idx="3141">
                  <c:v>3140</c:v>
                </c:pt>
                <c:pt idx="3142">
                  <c:v>3141</c:v>
                </c:pt>
                <c:pt idx="3143">
                  <c:v>3142</c:v>
                </c:pt>
                <c:pt idx="3144">
                  <c:v>3143</c:v>
                </c:pt>
                <c:pt idx="3145">
                  <c:v>3144</c:v>
                </c:pt>
                <c:pt idx="3146">
                  <c:v>3145</c:v>
                </c:pt>
                <c:pt idx="3147">
                  <c:v>3146</c:v>
                </c:pt>
                <c:pt idx="3148">
                  <c:v>3147</c:v>
                </c:pt>
                <c:pt idx="3149">
                  <c:v>3148</c:v>
                </c:pt>
                <c:pt idx="3150">
                  <c:v>3149</c:v>
                </c:pt>
                <c:pt idx="3151">
                  <c:v>3150</c:v>
                </c:pt>
                <c:pt idx="3152">
                  <c:v>3151</c:v>
                </c:pt>
                <c:pt idx="3153">
                  <c:v>3152</c:v>
                </c:pt>
                <c:pt idx="3154">
                  <c:v>3153</c:v>
                </c:pt>
                <c:pt idx="3155">
                  <c:v>3154</c:v>
                </c:pt>
                <c:pt idx="3156">
                  <c:v>3155</c:v>
                </c:pt>
                <c:pt idx="3157">
                  <c:v>3156</c:v>
                </c:pt>
                <c:pt idx="3158">
                  <c:v>3157</c:v>
                </c:pt>
                <c:pt idx="3159">
                  <c:v>3158</c:v>
                </c:pt>
                <c:pt idx="3160">
                  <c:v>3159</c:v>
                </c:pt>
                <c:pt idx="3161">
                  <c:v>3160</c:v>
                </c:pt>
                <c:pt idx="3162">
                  <c:v>3161</c:v>
                </c:pt>
                <c:pt idx="3163">
                  <c:v>3162</c:v>
                </c:pt>
                <c:pt idx="3164">
                  <c:v>3163</c:v>
                </c:pt>
                <c:pt idx="3165">
                  <c:v>3164</c:v>
                </c:pt>
                <c:pt idx="3166">
                  <c:v>3165</c:v>
                </c:pt>
                <c:pt idx="3167">
                  <c:v>3166</c:v>
                </c:pt>
                <c:pt idx="3168">
                  <c:v>3167</c:v>
                </c:pt>
                <c:pt idx="3169">
                  <c:v>3168</c:v>
                </c:pt>
                <c:pt idx="3170">
                  <c:v>3169</c:v>
                </c:pt>
                <c:pt idx="3171">
                  <c:v>3170</c:v>
                </c:pt>
                <c:pt idx="3172">
                  <c:v>3171</c:v>
                </c:pt>
                <c:pt idx="3173">
                  <c:v>3172</c:v>
                </c:pt>
                <c:pt idx="3174">
                  <c:v>3173</c:v>
                </c:pt>
                <c:pt idx="3175">
                  <c:v>3174</c:v>
                </c:pt>
                <c:pt idx="3176">
                  <c:v>3175</c:v>
                </c:pt>
                <c:pt idx="3177">
                  <c:v>3176</c:v>
                </c:pt>
                <c:pt idx="3178">
                  <c:v>3177</c:v>
                </c:pt>
                <c:pt idx="3179">
                  <c:v>3178</c:v>
                </c:pt>
                <c:pt idx="3180">
                  <c:v>3179</c:v>
                </c:pt>
                <c:pt idx="3181">
                  <c:v>3180</c:v>
                </c:pt>
                <c:pt idx="3182">
                  <c:v>3181</c:v>
                </c:pt>
                <c:pt idx="3183">
                  <c:v>3182</c:v>
                </c:pt>
                <c:pt idx="3184">
                  <c:v>3183</c:v>
                </c:pt>
                <c:pt idx="3185">
                  <c:v>3184</c:v>
                </c:pt>
                <c:pt idx="3186">
                  <c:v>3185</c:v>
                </c:pt>
                <c:pt idx="3187">
                  <c:v>3186</c:v>
                </c:pt>
                <c:pt idx="3188">
                  <c:v>3187</c:v>
                </c:pt>
                <c:pt idx="3189">
                  <c:v>3188</c:v>
                </c:pt>
                <c:pt idx="3190">
                  <c:v>3189</c:v>
                </c:pt>
                <c:pt idx="3191">
                  <c:v>3190</c:v>
                </c:pt>
                <c:pt idx="3192">
                  <c:v>3191</c:v>
                </c:pt>
                <c:pt idx="3193">
                  <c:v>3192</c:v>
                </c:pt>
                <c:pt idx="3194">
                  <c:v>3193</c:v>
                </c:pt>
                <c:pt idx="3195">
                  <c:v>3194</c:v>
                </c:pt>
                <c:pt idx="3196">
                  <c:v>3195</c:v>
                </c:pt>
                <c:pt idx="3197">
                  <c:v>3196</c:v>
                </c:pt>
                <c:pt idx="3198">
                  <c:v>3197</c:v>
                </c:pt>
                <c:pt idx="3199">
                  <c:v>3198</c:v>
                </c:pt>
                <c:pt idx="3200">
                  <c:v>3199</c:v>
                </c:pt>
                <c:pt idx="3201">
                  <c:v>3200</c:v>
                </c:pt>
                <c:pt idx="3202">
                  <c:v>3201</c:v>
                </c:pt>
                <c:pt idx="3203">
                  <c:v>3202</c:v>
                </c:pt>
                <c:pt idx="3204">
                  <c:v>3203</c:v>
                </c:pt>
                <c:pt idx="3205">
                  <c:v>3204</c:v>
                </c:pt>
                <c:pt idx="3206">
                  <c:v>3205</c:v>
                </c:pt>
                <c:pt idx="3207">
                  <c:v>3206</c:v>
                </c:pt>
                <c:pt idx="3208">
                  <c:v>3207</c:v>
                </c:pt>
                <c:pt idx="3209">
                  <c:v>3208</c:v>
                </c:pt>
                <c:pt idx="3210">
                  <c:v>3209</c:v>
                </c:pt>
                <c:pt idx="3211">
                  <c:v>3210</c:v>
                </c:pt>
                <c:pt idx="3212">
                  <c:v>3211</c:v>
                </c:pt>
                <c:pt idx="3213">
                  <c:v>3212</c:v>
                </c:pt>
                <c:pt idx="3214">
                  <c:v>3213</c:v>
                </c:pt>
                <c:pt idx="3215">
                  <c:v>3214</c:v>
                </c:pt>
                <c:pt idx="3216">
                  <c:v>3215</c:v>
                </c:pt>
                <c:pt idx="3217">
                  <c:v>3216</c:v>
                </c:pt>
                <c:pt idx="3218">
                  <c:v>3217</c:v>
                </c:pt>
                <c:pt idx="3219">
                  <c:v>3218</c:v>
                </c:pt>
                <c:pt idx="3220">
                  <c:v>3219</c:v>
                </c:pt>
                <c:pt idx="3221">
                  <c:v>3220</c:v>
                </c:pt>
                <c:pt idx="3222">
                  <c:v>3221</c:v>
                </c:pt>
                <c:pt idx="3223">
                  <c:v>3222</c:v>
                </c:pt>
                <c:pt idx="3224">
                  <c:v>3223</c:v>
                </c:pt>
                <c:pt idx="3225">
                  <c:v>3224</c:v>
                </c:pt>
                <c:pt idx="3226">
                  <c:v>3225</c:v>
                </c:pt>
                <c:pt idx="3227">
                  <c:v>3226</c:v>
                </c:pt>
                <c:pt idx="3228">
                  <c:v>3227</c:v>
                </c:pt>
                <c:pt idx="3229">
                  <c:v>3228</c:v>
                </c:pt>
                <c:pt idx="3230">
                  <c:v>3229</c:v>
                </c:pt>
                <c:pt idx="3231">
                  <c:v>3230</c:v>
                </c:pt>
                <c:pt idx="3232">
                  <c:v>3231</c:v>
                </c:pt>
                <c:pt idx="3233">
                  <c:v>3232</c:v>
                </c:pt>
                <c:pt idx="3234">
                  <c:v>3233</c:v>
                </c:pt>
                <c:pt idx="3235">
                  <c:v>3234</c:v>
                </c:pt>
                <c:pt idx="3236">
                  <c:v>3235</c:v>
                </c:pt>
                <c:pt idx="3237">
                  <c:v>3236</c:v>
                </c:pt>
                <c:pt idx="3238">
                  <c:v>3237</c:v>
                </c:pt>
                <c:pt idx="3239">
                  <c:v>3238</c:v>
                </c:pt>
                <c:pt idx="3240">
                  <c:v>3239</c:v>
                </c:pt>
                <c:pt idx="3241">
                  <c:v>3240</c:v>
                </c:pt>
                <c:pt idx="3242">
                  <c:v>3241</c:v>
                </c:pt>
                <c:pt idx="3243">
                  <c:v>3242</c:v>
                </c:pt>
                <c:pt idx="3244">
                  <c:v>3243</c:v>
                </c:pt>
                <c:pt idx="3245">
                  <c:v>3244</c:v>
                </c:pt>
                <c:pt idx="3246">
                  <c:v>3245</c:v>
                </c:pt>
                <c:pt idx="3247">
                  <c:v>3246</c:v>
                </c:pt>
                <c:pt idx="3248">
                  <c:v>3247</c:v>
                </c:pt>
                <c:pt idx="3249">
                  <c:v>3248</c:v>
                </c:pt>
                <c:pt idx="3250">
                  <c:v>3249</c:v>
                </c:pt>
                <c:pt idx="3251">
                  <c:v>3250</c:v>
                </c:pt>
                <c:pt idx="3252">
                  <c:v>3251</c:v>
                </c:pt>
                <c:pt idx="3253">
                  <c:v>3252</c:v>
                </c:pt>
                <c:pt idx="3254">
                  <c:v>3253</c:v>
                </c:pt>
                <c:pt idx="3255">
                  <c:v>3254</c:v>
                </c:pt>
                <c:pt idx="3256">
                  <c:v>3255</c:v>
                </c:pt>
                <c:pt idx="3257">
                  <c:v>3256</c:v>
                </c:pt>
                <c:pt idx="3258">
                  <c:v>3257</c:v>
                </c:pt>
                <c:pt idx="3259">
                  <c:v>3258</c:v>
                </c:pt>
                <c:pt idx="3260">
                  <c:v>3259</c:v>
                </c:pt>
                <c:pt idx="3261">
                  <c:v>3260</c:v>
                </c:pt>
                <c:pt idx="3262">
                  <c:v>3261</c:v>
                </c:pt>
                <c:pt idx="3263">
                  <c:v>3262</c:v>
                </c:pt>
                <c:pt idx="3264">
                  <c:v>3263</c:v>
                </c:pt>
                <c:pt idx="3265">
                  <c:v>3264</c:v>
                </c:pt>
                <c:pt idx="3266">
                  <c:v>3265</c:v>
                </c:pt>
                <c:pt idx="3267">
                  <c:v>3266</c:v>
                </c:pt>
                <c:pt idx="3268">
                  <c:v>3267</c:v>
                </c:pt>
                <c:pt idx="3269">
                  <c:v>3268</c:v>
                </c:pt>
                <c:pt idx="3270">
                  <c:v>3269</c:v>
                </c:pt>
                <c:pt idx="3271">
                  <c:v>3270</c:v>
                </c:pt>
                <c:pt idx="3272">
                  <c:v>3271</c:v>
                </c:pt>
                <c:pt idx="3273">
                  <c:v>3272</c:v>
                </c:pt>
                <c:pt idx="3274">
                  <c:v>3273</c:v>
                </c:pt>
                <c:pt idx="3275">
                  <c:v>3274</c:v>
                </c:pt>
                <c:pt idx="3276">
                  <c:v>3275</c:v>
                </c:pt>
                <c:pt idx="3277">
                  <c:v>3276</c:v>
                </c:pt>
                <c:pt idx="3278">
                  <c:v>3277</c:v>
                </c:pt>
                <c:pt idx="3279">
                  <c:v>3278</c:v>
                </c:pt>
                <c:pt idx="3280">
                  <c:v>3279</c:v>
                </c:pt>
                <c:pt idx="3281">
                  <c:v>3280</c:v>
                </c:pt>
                <c:pt idx="3282">
                  <c:v>3281</c:v>
                </c:pt>
                <c:pt idx="3283">
                  <c:v>3282</c:v>
                </c:pt>
                <c:pt idx="3284">
                  <c:v>3283</c:v>
                </c:pt>
                <c:pt idx="3285">
                  <c:v>3284</c:v>
                </c:pt>
                <c:pt idx="3286">
                  <c:v>3285</c:v>
                </c:pt>
                <c:pt idx="3287">
                  <c:v>3286</c:v>
                </c:pt>
                <c:pt idx="3288">
                  <c:v>3287</c:v>
                </c:pt>
                <c:pt idx="3289">
                  <c:v>3288</c:v>
                </c:pt>
                <c:pt idx="3290">
                  <c:v>3289</c:v>
                </c:pt>
                <c:pt idx="3291">
                  <c:v>3290</c:v>
                </c:pt>
                <c:pt idx="3292">
                  <c:v>3291</c:v>
                </c:pt>
                <c:pt idx="3293">
                  <c:v>3292</c:v>
                </c:pt>
                <c:pt idx="3294">
                  <c:v>3293</c:v>
                </c:pt>
                <c:pt idx="3295">
                  <c:v>3294</c:v>
                </c:pt>
                <c:pt idx="3296">
                  <c:v>3295</c:v>
                </c:pt>
                <c:pt idx="3297">
                  <c:v>3296</c:v>
                </c:pt>
                <c:pt idx="3298">
                  <c:v>3297</c:v>
                </c:pt>
                <c:pt idx="3299">
                  <c:v>3298</c:v>
                </c:pt>
                <c:pt idx="3300">
                  <c:v>3299</c:v>
                </c:pt>
                <c:pt idx="3301">
                  <c:v>3300</c:v>
                </c:pt>
                <c:pt idx="3302">
                  <c:v>3301</c:v>
                </c:pt>
                <c:pt idx="3303">
                  <c:v>3302</c:v>
                </c:pt>
                <c:pt idx="3304">
                  <c:v>3303</c:v>
                </c:pt>
                <c:pt idx="3305">
                  <c:v>3304</c:v>
                </c:pt>
                <c:pt idx="3306">
                  <c:v>3305</c:v>
                </c:pt>
                <c:pt idx="3307">
                  <c:v>3306</c:v>
                </c:pt>
                <c:pt idx="3308">
                  <c:v>3307</c:v>
                </c:pt>
                <c:pt idx="3309">
                  <c:v>3308</c:v>
                </c:pt>
                <c:pt idx="3310">
                  <c:v>3309</c:v>
                </c:pt>
                <c:pt idx="3311">
                  <c:v>3310</c:v>
                </c:pt>
                <c:pt idx="3312">
                  <c:v>3311</c:v>
                </c:pt>
                <c:pt idx="3313">
                  <c:v>3312</c:v>
                </c:pt>
                <c:pt idx="3314">
                  <c:v>3313</c:v>
                </c:pt>
                <c:pt idx="3315">
                  <c:v>3314</c:v>
                </c:pt>
                <c:pt idx="3316">
                  <c:v>3315</c:v>
                </c:pt>
                <c:pt idx="3317">
                  <c:v>3316</c:v>
                </c:pt>
                <c:pt idx="3318">
                  <c:v>3317</c:v>
                </c:pt>
                <c:pt idx="3319">
                  <c:v>3318</c:v>
                </c:pt>
                <c:pt idx="3320">
                  <c:v>3319</c:v>
                </c:pt>
                <c:pt idx="3321">
                  <c:v>3320</c:v>
                </c:pt>
                <c:pt idx="3322">
                  <c:v>3321</c:v>
                </c:pt>
                <c:pt idx="3323">
                  <c:v>3322</c:v>
                </c:pt>
                <c:pt idx="3324">
                  <c:v>3323</c:v>
                </c:pt>
                <c:pt idx="3325">
                  <c:v>3324</c:v>
                </c:pt>
                <c:pt idx="3326">
                  <c:v>3325</c:v>
                </c:pt>
                <c:pt idx="3327">
                  <c:v>3326</c:v>
                </c:pt>
                <c:pt idx="3328">
                  <c:v>3327</c:v>
                </c:pt>
                <c:pt idx="3329">
                  <c:v>3328</c:v>
                </c:pt>
                <c:pt idx="3330">
                  <c:v>3329</c:v>
                </c:pt>
                <c:pt idx="3331">
                  <c:v>3330</c:v>
                </c:pt>
                <c:pt idx="3332">
                  <c:v>3331</c:v>
                </c:pt>
                <c:pt idx="3333">
                  <c:v>3332</c:v>
                </c:pt>
                <c:pt idx="3334">
                  <c:v>3333</c:v>
                </c:pt>
                <c:pt idx="3335">
                  <c:v>3334</c:v>
                </c:pt>
                <c:pt idx="3336">
                  <c:v>3335</c:v>
                </c:pt>
                <c:pt idx="3337">
                  <c:v>3336</c:v>
                </c:pt>
                <c:pt idx="3338">
                  <c:v>3337</c:v>
                </c:pt>
                <c:pt idx="3339">
                  <c:v>3338</c:v>
                </c:pt>
                <c:pt idx="3340">
                  <c:v>3339</c:v>
                </c:pt>
                <c:pt idx="3341">
                  <c:v>3340</c:v>
                </c:pt>
                <c:pt idx="3342">
                  <c:v>3341</c:v>
                </c:pt>
                <c:pt idx="3343">
                  <c:v>3342</c:v>
                </c:pt>
                <c:pt idx="3344">
                  <c:v>3343</c:v>
                </c:pt>
                <c:pt idx="3345">
                  <c:v>3344</c:v>
                </c:pt>
                <c:pt idx="3346">
                  <c:v>3345</c:v>
                </c:pt>
                <c:pt idx="3347">
                  <c:v>3346</c:v>
                </c:pt>
                <c:pt idx="3348">
                  <c:v>3347</c:v>
                </c:pt>
                <c:pt idx="3349">
                  <c:v>3348</c:v>
                </c:pt>
                <c:pt idx="3350">
                  <c:v>3349</c:v>
                </c:pt>
                <c:pt idx="3351">
                  <c:v>3350</c:v>
                </c:pt>
                <c:pt idx="3352">
                  <c:v>3351</c:v>
                </c:pt>
                <c:pt idx="3353">
                  <c:v>3352</c:v>
                </c:pt>
                <c:pt idx="3354">
                  <c:v>3353</c:v>
                </c:pt>
                <c:pt idx="3355">
                  <c:v>3354</c:v>
                </c:pt>
                <c:pt idx="3356">
                  <c:v>3355</c:v>
                </c:pt>
                <c:pt idx="3357">
                  <c:v>3356</c:v>
                </c:pt>
                <c:pt idx="3358">
                  <c:v>3357</c:v>
                </c:pt>
                <c:pt idx="3359">
                  <c:v>3358</c:v>
                </c:pt>
                <c:pt idx="3360">
                  <c:v>3359</c:v>
                </c:pt>
                <c:pt idx="3361">
                  <c:v>3360</c:v>
                </c:pt>
                <c:pt idx="3362">
                  <c:v>3361</c:v>
                </c:pt>
                <c:pt idx="3363">
                  <c:v>3362</c:v>
                </c:pt>
                <c:pt idx="3364">
                  <c:v>3363</c:v>
                </c:pt>
                <c:pt idx="3365">
                  <c:v>3364</c:v>
                </c:pt>
                <c:pt idx="3366">
                  <c:v>3365</c:v>
                </c:pt>
                <c:pt idx="3367">
                  <c:v>3366</c:v>
                </c:pt>
                <c:pt idx="3368">
                  <c:v>3367</c:v>
                </c:pt>
                <c:pt idx="3369">
                  <c:v>3368</c:v>
                </c:pt>
                <c:pt idx="3370">
                  <c:v>3369</c:v>
                </c:pt>
                <c:pt idx="3371">
                  <c:v>3370</c:v>
                </c:pt>
                <c:pt idx="3372">
                  <c:v>3371</c:v>
                </c:pt>
                <c:pt idx="3373">
                  <c:v>3372</c:v>
                </c:pt>
                <c:pt idx="3374">
                  <c:v>3373</c:v>
                </c:pt>
                <c:pt idx="3375">
                  <c:v>3374</c:v>
                </c:pt>
                <c:pt idx="3376">
                  <c:v>3375</c:v>
                </c:pt>
                <c:pt idx="3377">
                  <c:v>3376</c:v>
                </c:pt>
                <c:pt idx="3378">
                  <c:v>3377</c:v>
                </c:pt>
                <c:pt idx="3379">
                  <c:v>3378</c:v>
                </c:pt>
                <c:pt idx="3380">
                  <c:v>3379</c:v>
                </c:pt>
                <c:pt idx="3381">
                  <c:v>3380</c:v>
                </c:pt>
                <c:pt idx="3382">
                  <c:v>3381</c:v>
                </c:pt>
                <c:pt idx="3383">
                  <c:v>3382</c:v>
                </c:pt>
                <c:pt idx="3384">
                  <c:v>3383</c:v>
                </c:pt>
                <c:pt idx="3385">
                  <c:v>3384</c:v>
                </c:pt>
                <c:pt idx="3386">
                  <c:v>3385</c:v>
                </c:pt>
                <c:pt idx="3387">
                  <c:v>3386</c:v>
                </c:pt>
                <c:pt idx="3388">
                  <c:v>3387</c:v>
                </c:pt>
                <c:pt idx="3389">
                  <c:v>3388</c:v>
                </c:pt>
                <c:pt idx="3390">
                  <c:v>3389</c:v>
                </c:pt>
                <c:pt idx="3391">
                  <c:v>3390</c:v>
                </c:pt>
                <c:pt idx="3392">
                  <c:v>3391</c:v>
                </c:pt>
                <c:pt idx="3393">
                  <c:v>3392</c:v>
                </c:pt>
                <c:pt idx="3394">
                  <c:v>3393</c:v>
                </c:pt>
                <c:pt idx="3395">
                  <c:v>3394</c:v>
                </c:pt>
                <c:pt idx="3396">
                  <c:v>3395</c:v>
                </c:pt>
                <c:pt idx="3397">
                  <c:v>3396</c:v>
                </c:pt>
                <c:pt idx="3398">
                  <c:v>3397</c:v>
                </c:pt>
                <c:pt idx="3399">
                  <c:v>3398</c:v>
                </c:pt>
                <c:pt idx="3400">
                  <c:v>3399</c:v>
                </c:pt>
                <c:pt idx="3401">
                  <c:v>3400</c:v>
                </c:pt>
                <c:pt idx="3402">
                  <c:v>3401</c:v>
                </c:pt>
                <c:pt idx="3403">
                  <c:v>3402</c:v>
                </c:pt>
                <c:pt idx="3404">
                  <c:v>3403</c:v>
                </c:pt>
                <c:pt idx="3405">
                  <c:v>3404</c:v>
                </c:pt>
                <c:pt idx="3406">
                  <c:v>3405</c:v>
                </c:pt>
                <c:pt idx="3407">
                  <c:v>3406</c:v>
                </c:pt>
                <c:pt idx="3408">
                  <c:v>3407</c:v>
                </c:pt>
                <c:pt idx="3409">
                  <c:v>3408</c:v>
                </c:pt>
                <c:pt idx="3410">
                  <c:v>3409</c:v>
                </c:pt>
                <c:pt idx="3411">
                  <c:v>3410</c:v>
                </c:pt>
                <c:pt idx="3412">
                  <c:v>3411</c:v>
                </c:pt>
                <c:pt idx="3413">
                  <c:v>3412</c:v>
                </c:pt>
                <c:pt idx="3414">
                  <c:v>3413</c:v>
                </c:pt>
                <c:pt idx="3415">
                  <c:v>3414</c:v>
                </c:pt>
                <c:pt idx="3416">
                  <c:v>3415</c:v>
                </c:pt>
                <c:pt idx="3417">
                  <c:v>3416</c:v>
                </c:pt>
                <c:pt idx="3418">
                  <c:v>3417</c:v>
                </c:pt>
                <c:pt idx="3419">
                  <c:v>3418</c:v>
                </c:pt>
                <c:pt idx="3420">
                  <c:v>3419</c:v>
                </c:pt>
                <c:pt idx="3421">
                  <c:v>3420</c:v>
                </c:pt>
                <c:pt idx="3422">
                  <c:v>3421</c:v>
                </c:pt>
                <c:pt idx="3423">
                  <c:v>3422</c:v>
                </c:pt>
                <c:pt idx="3424">
                  <c:v>3423</c:v>
                </c:pt>
                <c:pt idx="3425">
                  <c:v>3424</c:v>
                </c:pt>
                <c:pt idx="3426">
                  <c:v>3425</c:v>
                </c:pt>
                <c:pt idx="3427">
                  <c:v>3426</c:v>
                </c:pt>
                <c:pt idx="3428">
                  <c:v>3427</c:v>
                </c:pt>
                <c:pt idx="3429">
                  <c:v>3428</c:v>
                </c:pt>
                <c:pt idx="3430">
                  <c:v>3429</c:v>
                </c:pt>
                <c:pt idx="3431">
                  <c:v>3430</c:v>
                </c:pt>
                <c:pt idx="3432">
                  <c:v>3431</c:v>
                </c:pt>
                <c:pt idx="3433">
                  <c:v>3432</c:v>
                </c:pt>
                <c:pt idx="3434">
                  <c:v>3433</c:v>
                </c:pt>
                <c:pt idx="3435">
                  <c:v>3434</c:v>
                </c:pt>
                <c:pt idx="3436">
                  <c:v>3435</c:v>
                </c:pt>
                <c:pt idx="3437">
                  <c:v>3436</c:v>
                </c:pt>
                <c:pt idx="3438">
                  <c:v>3437</c:v>
                </c:pt>
                <c:pt idx="3439">
                  <c:v>3438</c:v>
                </c:pt>
                <c:pt idx="3440">
                  <c:v>3439</c:v>
                </c:pt>
                <c:pt idx="3441">
                  <c:v>3440</c:v>
                </c:pt>
                <c:pt idx="3442">
                  <c:v>3441</c:v>
                </c:pt>
                <c:pt idx="3443">
                  <c:v>3442</c:v>
                </c:pt>
                <c:pt idx="3444">
                  <c:v>3443</c:v>
                </c:pt>
                <c:pt idx="3445">
                  <c:v>3444</c:v>
                </c:pt>
                <c:pt idx="3446">
                  <c:v>3445</c:v>
                </c:pt>
                <c:pt idx="3447">
                  <c:v>3446</c:v>
                </c:pt>
                <c:pt idx="3448">
                  <c:v>3447</c:v>
                </c:pt>
                <c:pt idx="3449">
                  <c:v>3448</c:v>
                </c:pt>
                <c:pt idx="3450">
                  <c:v>3449</c:v>
                </c:pt>
                <c:pt idx="3451">
                  <c:v>3450</c:v>
                </c:pt>
                <c:pt idx="3452">
                  <c:v>3451</c:v>
                </c:pt>
                <c:pt idx="3453">
                  <c:v>3452</c:v>
                </c:pt>
                <c:pt idx="3454">
                  <c:v>3453</c:v>
                </c:pt>
                <c:pt idx="3455">
                  <c:v>3454</c:v>
                </c:pt>
                <c:pt idx="3456">
                  <c:v>3455</c:v>
                </c:pt>
                <c:pt idx="3457">
                  <c:v>3456</c:v>
                </c:pt>
                <c:pt idx="3458">
                  <c:v>3457</c:v>
                </c:pt>
                <c:pt idx="3459">
                  <c:v>3458</c:v>
                </c:pt>
                <c:pt idx="3460">
                  <c:v>3459</c:v>
                </c:pt>
                <c:pt idx="3461">
                  <c:v>3460</c:v>
                </c:pt>
                <c:pt idx="3462">
                  <c:v>3461</c:v>
                </c:pt>
                <c:pt idx="3463">
                  <c:v>3462</c:v>
                </c:pt>
                <c:pt idx="3464">
                  <c:v>3463</c:v>
                </c:pt>
                <c:pt idx="3465">
                  <c:v>3464</c:v>
                </c:pt>
                <c:pt idx="3466">
                  <c:v>3465</c:v>
                </c:pt>
                <c:pt idx="3467">
                  <c:v>3466</c:v>
                </c:pt>
                <c:pt idx="3468">
                  <c:v>3467</c:v>
                </c:pt>
                <c:pt idx="3469">
                  <c:v>3468</c:v>
                </c:pt>
                <c:pt idx="3470">
                  <c:v>3469</c:v>
                </c:pt>
                <c:pt idx="3471">
                  <c:v>3470</c:v>
                </c:pt>
                <c:pt idx="3472">
                  <c:v>3471</c:v>
                </c:pt>
                <c:pt idx="3473">
                  <c:v>3472</c:v>
                </c:pt>
                <c:pt idx="3474">
                  <c:v>3473</c:v>
                </c:pt>
                <c:pt idx="3475">
                  <c:v>3474</c:v>
                </c:pt>
                <c:pt idx="3476">
                  <c:v>3475</c:v>
                </c:pt>
                <c:pt idx="3477">
                  <c:v>3476</c:v>
                </c:pt>
                <c:pt idx="3478">
                  <c:v>3477</c:v>
                </c:pt>
                <c:pt idx="3479">
                  <c:v>3478</c:v>
                </c:pt>
                <c:pt idx="3480">
                  <c:v>3479</c:v>
                </c:pt>
                <c:pt idx="3481">
                  <c:v>3480</c:v>
                </c:pt>
                <c:pt idx="3482">
                  <c:v>3481</c:v>
                </c:pt>
                <c:pt idx="3483">
                  <c:v>3482</c:v>
                </c:pt>
                <c:pt idx="3484">
                  <c:v>3483</c:v>
                </c:pt>
                <c:pt idx="3485">
                  <c:v>3484</c:v>
                </c:pt>
                <c:pt idx="3486">
                  <c:v>3485</c:v>
                </c:pt>
                <c:pt idx="3487">
                  <c:v>3486</c:v>
                </c:pt>
                <c:pt idx="3488">
                  <c:v>3487</c:v>
                </c:pt>
                <c:pt idx="3489">
                  <c:v>3488</c:v>
                </c:pt>
                <c:pt idx="3490">
                  <c:v>3489</c:v>
                </c:pt>
                <c:pt idx="3491">
                  <c:v>3490</c:v>
                </c:pt>
                <c:pt idx="3492">
                  <c:v>3491</c:v>
                </c:pt>
                <c:pt idx="3493">
                  <c:v>3492</c:v>
                </c:pt>
                <c:pt idx="3494">
                  <c:v>3493</c:v>
                </c:pt>
                <c:pt idx="3495">
                  <c:v>3494</c:v>
                </c:pt>
                <c:pt idx="3496">
                  <c:v>3495</c:v>
                </c:pt>
                <c:pt idx="3497">
                  <c:v>3496</c:v>
                </c:pt>
                <c:pt idx="3498">
                  <c:v>3497</c:v>
                </c:pt>
                <c:pt idx="3499">
                  <c:v>3498</c:v>
                </c:pt>
                <c:pt idx="3500">
                  <c:v>3499</c:v>
                </c:pt>
                <c:pt idx="3501">
                  <c:v>3500</c:v>
                </c:pt>
                <c:pt idx="3502">
                  <c:v>3501</c:v>
                </c:pt>
                <c:pt idx="3503">
                  <c:v>3502</c:v>
                </c:pt>
                <c:pt idx="3504">
                  <c:v>3503</c:v>
                </c:pt>
                <c:pt idx="3505">
                  <c:v>3504</c:v>
                </c:pt>
                <c:pt idx="3506">
                  <c:v>3505</c:v>
                </c:pt>
                <c:pt idx="3507">
                  <c:v>3506</c:v>
                </c:pt>
                <c:pt idx="3508">
                  <c:v>3507</c:v>
                </c:pt>
                <c:pt idx="3509">
                  <c:v>3508</c:v>
                </c:pt>
                <c:pt idx="3510">
                  <c:v>3509</c:v>
                </c:pt>
                <c:pt idx="3511">
                  <c:v>3510</c:v>
                </c:pt>
                <c:pt idx="3512">
                  <c:v>3511</c:v>
                </c:pt>
                <c:pt idx="3513">
                  <c:v>3512</c:v>
                </c:pt>
                <c:pt idx="3514">
                  <c:v>3513</c:v>
                </c:pt>
                <c:pt idx="3515">
                  <c:v>3514</c:v>
                </c:pt>
                <c:pt idx="3516">
                  <c:v>3515</c:v>
                </c:pt>
                <c:pt idx="3517">
                  <c:v>3516</c:v>
                </c:pt>
                <c:pt idx="3518">
                  <c:v>3517</c:v>
                </c:pt>
                <c:pt idx="3519">
                  <c:v>3518</c:v>
                </c:pt>
                <c:pt idx="3520">
                  <c:v>3519</c:v>
                </c:pt>
                <c:pt idx="3521">
                  <c:v>3520</c:v>
                </c:pt>
                <c:pt idx="3522">
                  <c:v>3521</c:v>
                </c:pt>
                <c:pt idx="3523">
                  <c:v>3522</c:v>
                </c:pt>
                <c:pt idx="3524">
                  <c:v>3523</c:v>
                </c:pt>
                <c:pt idx="3525">
                  <c:v>3524</c:v>
                </c:pt>
                <c:pt idx="3526">
                  <c:v>3525</c:v>
                </c:pt>
                <c:pt idx="3527">
                  <c:v>3526</c:v>
                </c:pt>
                <c:pt idx="3528">
                  <c:v>3527</c:v>
                </c:pt>
                <c:pt idx="3529">
                  <c:v>3528</c:v>
                </c:pt>
                <c:pt idx="3530">
                  <c:v>3529</c:v>
                </c:pt>
                <c:pt idx="3531">
                  <c:v>3530</c:v>
                </c:pt>
                <c:pt idx="3532">
                  <c:v>3531</c:v>
                </c:pt>
                <c:pt idx="3533">
                  <c:v>3532</c:v>
                </c:pt>
                <c:pt idx="3534">
                  <c:v>3533</c:v>
                </c:pt>
                <c:pt idx="3535">
                  <c:v>3534</c:v>
                </c:pt>
                <c:pt idx="3536">
                  <c:v>3535</c:v>
                </c:pt>
                <c:pt idx="3537">
                  <c:v>3536</c:v>
                </c:pt>
                <c:pt idx="3538">
                  <c:v>3537</c:v>
                </c:pt>
                <c:pt idx="3539">
                  <c:v>3538</c:v>
                </c:pt>
                <c:pt idx="3540">
                  <c:v>3539</c:v>
                </c:pt>
                <c:pt idx="3541">
                  <c:v>3540</c:v>
                </c:pt>
                <c:pt idx="3542">
                  <c:v>3541</c:v>
                </c:pt>
                <c:pt idx="3543">
                  <c:v>3542</c:v>
                </c:pt>
                <c:pt idx="3544">
                  <c:v>3543</c:v>
                </c:pt>
                <c:pt idx="3545">
                  <c:v>3544</c:v>
                </c:pt>
                <c:pt idx="3546">
                  <c:v>3545</c:v>
                </c:pt>
                <c:pt idx="3547">
                  <c:v>3546</c:v>
                </c:pt>
                <c:pt idx="3548">
                  <c:v>3547</c:v>
                </c:pt>
                <c:pt idx="3549">
                  <c:v>3548</c:v>
                </c:pt>
                <c:pt idx="3550">
                  <c:v>3549</c:v>
                </c:pt>
                <c:pt idx="3551">
                  <c:v>3550</c:v>
                </c:pt>
                <c:pt idx="3552">
                  <c:v>3551</c:v>
                </c:pt>
                <c:pt idx="3553">
                  <c:v>3552</c:v>
                </c:pt>
                <c:pt idx="3554">
                  <c:v>3553</c:v>
                </c:pt>
                <c:pt idx="3555">
                  <c:v>3554</c:v>
                </c:pt>
                <c:pt idx="3556">
                  <c:v>3555</c:v>
                </c:pt>
                <c:pt idx="3557">
                  <c:v>3556</c:v>
                </c:pt>
                <c:pt idx="3558">
                  <c:v>3557</c:v>
                </c:pt>
                <c:pt idx="3559">
                  <c:v>3558</c:v>
                </c:pt>
                <c:pt idx="3560">
                  <c:v>3559</c:v>
                </c:pt>
                <c:pt idx="3561">
                  <c:v>3560</c:v>
                </c:pt>
                <c:pt idx="3562">
                  <c:v>3561</c:v>
                </c:pt>
                <c:pt idx="3563">
                  <c:v>3562</c:v>
                </c:pt>
                <c:pt idx="3564">
                  <c:v>3563</c:v>
                </c:pt>
                <c:pt idx="3565">
                  <c:v>3564</c:v>
                </c:pt>
                <c:pt idx="3566">
                  <c:v>3565</c:v>
                </c:pt>
                <c:pt idx="3567">
                  <c:v>3566</c:v>
                </c:pt>
                <c:pt idx="3568">
                  <c:v>3567</c:v>
                </c:pt>
                <c:pt idx="3569">
                  <c:v>3568</c:v>
                </c:pt>
                <c:pt idx="3570">
                  <c:v>3569</c:v>
                </c:pt>
                <c:pt idx="3571">
                  <c:v>3570</c:v>
                </c:pt>
                <c:pt idx="3572">
                  <c:v>3571</c:v>
                </c:pt>
                <c:pt idx="3573">
                  <c:v>3572</c:v>
                </c:pt>
                <c:pt idx="3574">
                  <c:v>3573</c:v>
                </c:pt>
                <c:pt idx="3575">
                  <c:v>3574</c:v>
                </c:pt>
                <c:pt idx="3576">
                  <c:v>3575</c:v>
                </c:pt>
                <c:pt idx="3577">
                  <c:v>3576</c:v>
                </c:pt>
                <c:pt idx="3578">
                  <c:v>3577</c:v>
                </c:pt>
                <c:pt idx="3579">
                  <c:v>3578</c:v>
                </c:pt>
                <c:pt idx="3580">
                  <c:v>3579</c:v>
                </c:pt>
                <c:pt idx="3581">
                  <c:v>3580</c:v>
                </c:pt>
                <c:pt idx="3582">
                  <c:v>3581</c:v>
                </c:pt>
                <c:pt idx="3583">
                  <c:v>3582</c:v>
                </c:pt>
                <c:pt idx="3584">
                  <c:v>3583</c:v>
                </c:pt>
                <c:pt idx="3585">
                  <c:v>3584</c:v>
                </c:pt>
                <c:pt idx="3586">
                  <c:v>3585</c:v>
                </c:pt>
                <c:pt idx="3587">
                  <c:v>3586</c:v>
                </c:pt>
                <c:pt idx="3588">
                  <c:v>3587</c:v>
                </c:pt>
                <c:pt idx="3589">
                  <c:v>3588</c:v>
                </c:pt>
                <c:pt idx="3590">
                  <c:v>3589</c:v>
                </c:pt>
                <c:pt idx="3591">
                  <c:v>3590</c:v>
                </c:pt>
                <c:pt idx="3592">
                  <c:v>3591</c:v>
                </c:pt>
                <c:pt idx="3593">
                  <c:v>3592</c:v>
                </c:pt>
                <c:pt idx="3594">
                  <c:v>3593</c:v>
                </c:pt>
                <c:pt idx="3595">
                  <c:v>3594</c:v>
                </c:pt>
                <c:pt idx="3596">
                  <c:v>3595</c:v>
                </c:pt>
                <c:pt idx="3597">
                  <c:v>3596</c:v>
                </c:pt>
                <c:pt idx="3598">
                  <c:v>3597</c:v>
                </c:pt>
                <c:pt idx="3599">
                  <c:v>3598</c:v>
                </c:pt>
                <c:pt idx="3600">
                  <c:v>3599</c:v>
                </c:pt>
                <c:pt idx="3601">
                  <c:v>3600</c:v>
                </c:pt>
                <c:pt idx="3602">
                  <c:v>3601</c:v>
                </c:pt>
                <c:pt idx="3603">
                  <c:v>3602</c:v>
                </c:pt>
                <c:pt idx="3604">
                  <c:v>3603</c:v>
                </c:pt>
                <c:pt idx="3605">
                  <c:v>3604</c:v>
                </c:pt>
                <c:pt idx="3606">
                  <c:v>3605</c:v>
                </c:pt>
                <c:pt idx="3607">
                  <c:v>3606</c:v>
                </c:pt>
                <c:pt idx="3608">
                  <c:v>3607</c:v>
                </c:pt>
                <c:pt idx="3609">
                  <c:v>3608</c:v>
                </c:pt>
                <c:pt idx="3610">
                  <c:v>3609</c:v>
                </c:pt>
                <c:pt idx="3611">
                  <c:v>3610</c:v>
                </c:pt>
                <c:pt idx="3612">
                  <c:v>3611</c:v>
                </c:pt>
                <c:pt idx="3613">
                  <c:v>3612</c:v>
                </c:pt>
                <c:pt idx="3614">
                  <c:v>3613</c:v>
                </c:pt>
                <c:pt idx="3615">
                  <c:v>3614</c:v>
                </c:pt>
                <c:pt idx="3616">
                  <c:v>3615</c:v>
                </c:pt>
                <c:pt idx="3617">
                  <c:v>3616</c:v>
                </c:pt>
                <c:pt idx="3618">
                  <c:v>3617</c:v>
                </c:pt>
                <c:pt idx="3619">
                  <c:v>3618</c:v>
                </c:pt>
                <c:pt idx="3620">
                  <c:v>3619</c:v>
                </c:pt>
                <c:pt idx="3621">
                  <c:v>3620</c:v>
                </c:pt>
                <c:pt idx="3622">
                  <c:v>3621</c:v>
                </c:pt>
                <c:pt idx="3623">
                  <c:v>3622</c:v>
                </c:pt>
                <c:pt idx="3624">
                  <c:v>3623</c:v>
                </c:pt>
                <c:pt idx="3625">
                  <c:v>3624</c:v>
                </c:pt>
                <c:pt idx="3626">
                  <c:v>3625</c:v>
                </c:pt>
                <c:pt idx="3627">
                  <c:v>3626</c:v>
                </c:pt>
                <c:pt idx="3628">
                  <c:v>3627</c:v>
                </c:pt>
                <c:pt idx="3629">
                  <c:v>3628</c:v>
                </c:pt>
                <c:pt idx="3630">
                  <c:v>3629</c:v>
                </c:pt>
                <c:pt idx="3631">
                  <c:v>3630</c:v>
                </c:pt>
                <c:pt idx="3632">
                  <c:v>3631</c:v>
                </c:pt>
                <c:pt idx="3633">
                  <c:v>3632</c:v>
                </c:pt>
                <c:pt idx="3634">
                  <c:v>3633</c:v>
                </c:pt>
                <c:pt idx="3635">
                  <c:v>3634</c:v>
                </c:pt>
                <c:pt idx="3636">
                  <c:v>3635</c:v>
                </c:pt>
                <c:pt idx="3637">
                  <c:v>3636</c:v>
                </c:pt>
                <c:pt idx="3638">
                  <c:v>3637</c:v>
                </c:pt>
                <c:pt idx="3639">
                  <c:v>3638</c:v>
                </c:pt>
                <c:pt idx="3640">
                  <c:v>3639</c:v>
                </c:pt>
                <c:pt idx="3641">
                  <c:v>3640</c:v>
                </c:pt>
                <c:pt idx="3642">
                  <c:v>3641</c:v>
                </c:pt>
                <c:pt idx="3643">
                  <c:v>3642</c:v>
                </c:pt>
                <c:pt idx="3644">
                  <c:v>3643</c:v>
                </c:pt>
                <c:pt idx="3645">
                  <c:v>3644</c:v>
                </c:pt>
                <c:pt idx="3646">
                  <c:v>3645</c:v>
                </c:pt>
                <c:pt idx="3647">
                  <c:v>3646</c:v>
                </c:pt>
                <c:pt idx="3648">
                  <c:v>3647</c:v>
                </c:pt>
                <c:pt idx="3649">
                  <c:v>3648</c:v>
                </c:pt>
                <c:pt idx="3650">
                  <c:v>3649</c:v>
                </c:pt>
                <c:pt idx="3651">
                  <c:v>3650</c:v>
                </c:pt>
                <c:pt idx="3652">
                  <c:v>3651</c:v>
                </c:pt>
                <c:pt idx="3653">
                  <c:v>3652</c:v>
                </c:pt>
                <c:pt idx="3654">
                  <c:v>3653</c:v>
                </c:pt>
                <c:pt idx="3655">
                  <c:v>3654</c:v>
                </c:pt>
                <c:pt idx="3656">
                  <c:v>3655</c:v>
                </c:pt>
                <c:pt idx="3657">
                  <c:v>3656</c:v>
                </c:pt>
                <c:pt idx="3658">
                  <c:v>3657</c:v>
                </c:pt>
                <c:pt idx="3659">
                  <c:v>3658</c:v>
                </c:pt>
                <c:pt idx="3660">
                  <c:v>3659</c:v>
                </c:pt>
                <c:pt idx="3661">
                  <c:v>3660</c:v>
                </c:pt>
                <c:pt idx="3662">
                  <c:v>3661</c:v>
                </c:pt>
                <c:pt idx="3663">
                  <c:v>3662</c:v>
                </c:pt>
                <c:pt idx="3664">
                  <c:v>3663</c:v>
                </c:pt>
                <c:pt idx="3665">
                  <c:v>3664</c:v>
                </c:pt>
                <c:pt idx="3666">
                  <c:v>3665</c:v>
                </c:pt>
                <c:pt idx="3667">
                  <c:v>3666</c:v>
                </c:pt>
                <c:pt idx="3668">
                  <c:v>3667</c:v>
                </c:pt>
                <c:pt idx="3669">
                  <c:v>3668</c:v>
                </c:pt>
                <c:pt idx="3670">
                  <c:v>3669</c:v>
                </c:pt>
                <c:pt idx="3671">
                  <c:v>3670</c:v>
                </c:pt>
                <c:pt idx="3672">
                  <c:v>3671</c:v>
                </c:pt>
                <c:pt idx="3673">
                  <c:v>3672</c:v>
                </c:pt>
                <c:pt idx="3674">
                  <c:v>3673</c:v>
                </c:pt>
                <c:pt idx="3675">
                  <c:v>3674</c:v>
                </c:pt>
                <c:pt idx="3676">
                  <c:v>3675</c:v>
                </c:pt>
                <c:pt idx="3677">
                  <c:v>3676</c:v>
                </c:pt>
                <c:pt idx="3678">
                  <c:v>3677</c:v>
                </c:pt>
                <c:pt idx="3679">
                  <c:v>3678</c:v>
                </c:pt>
                <c:pt idx="3680">
                  <c:v>3679</c:v>
                </c:pt>
                <c:pt idx="3681">
                  <c:v>3680</c:v>
                </c:pt>
                <c:pt idx="3682">
                  <c:v>3681</c:v>
                </c:pt>
                <c:pt idx="3683">
                  <c:v>3682</c:v>
                </c:pt>
                <c:pt idx="3684">
                  <c:v>3683</c:v>
                </c:pt>
                <c:pt idx="3685">
                  <c:v>3684</c:v>
                </c:pt>
                <c:pt idx="3686">
                  <c:v>3685</c:v>
                </c:pt>
                <c:pt idx="3687">
                  <c:v>3686</c:v>
                </c:pt>
                <c:pt idx="3688">
                  <c:v>3687</c:v>
                </c:pt>
                <c:pt idx="3689">
                  <c:v>3688</c:v>
                </c:pt>
                <c:pt idx="3690">
                  <c:v>3689</c:v>
                </c:pt>
                <c:pt idx="3691">
                  <c:v>3690</c:v>
                </c:pt>
                <c:pt idx="3692">
                  <c:v>3691</c:v>
                </c:pt>
                <c:pt idx="3693">
                  <c:v>3692</c:v>
                </c:pt>
                <c:pt idx="3694">
                  <c:v>3693</c:v>
                </c:pt>
                <c:pt idx="3695">
                  <c:v>3694</c:v>
                </c:pt>
                <c:pt idx="3696">
                  <c:v>3695</c:v>
                </c:pt>
                <c:pt idx="3697">
                  <c:v>3696</c:v>
                </c:pt>
                <c:pt idx="3698">
                  <c:v>3697</c:v>
                </c:pt>
                <c:pt idx="3699">
                  <c:v>3698</c:v>
                </c:pt>
                <c:pt idx="3700">
                  <c:v>3699</c:v>
                </c:pt>
                <c:pt idx="3701">
                  <c:v>3700</c:v>
                </c:pt>
                <c:pt idx="3702">
                  <c:v>3701</c:v>
                </c:pt>
                <c:pt idx="3703">
                  <c:v>3702</c:v>
                </c:pt>
                <c:pt idx="3704">
                  <c:v>3703</c:v>
                </c:pt>
                <c:pt idx="3705">
                  <c:v>3704</c:v>
                </c:pt>
                <c:pt idx="3706">
                  <c:v>3705</c:v>
                </c:pt>
                <c:pt idx="3707">
                  <c:v>3706</c:v>
                </c:pt>
                <c:pt idx="3708">
                  <c:v>3707</c:v>
                </c:pt>
                <c:pt idx="3709">
                  <c:v>3708</c:v>
                </c:pt>
                <c:pt idx="3710">
                  <c:v>3709</c:v>
                </c:pt>
                <c:pt idx="3711">
                  <c:v>3710</c:v>
                </c:pt>
                <c:pt idx="3712">
                  <c:v>3711</c:v>
                </c:pt>
                <c:pt idx="3713">
                  <c:v>3712</c:v>
                </c:pt>
                <c:pt idx="3714">
                  <c:v>3713</c:v>
                </c:pt>
                <c:pt idx="3715">
                  <c:v>3714</c:v>
                </c:pt>
                <c:pt idx="3716">
                  <c:v>3715</c:v>
                </c:pt>
                <c:pt idx="3717">
                  <c:v>3716</c:v>
                </c:pt>
                <c:pt idx="3718">
                  <c:v>3717</c:v>
                </c:pt>
                <c:pt idx="3719">
                  <c:v>3718</c:v>
                </c:pt>
                <c:pt idx="3720">
                  <c:v>3719</c:v>
                </c:pt>
                <c:pt idx="3721">
                  <c:v>3720</c:v>
                </c:pt>
                <c:pt idx="3722">
                  <c:v>3721</c:v>
                </c:pt>
                <c:pt idx="3723">
                  <c:v>3722</c:v>
                </c:pt>
                <c:pt idx="3724">
                  <c:v>3723</c:v>
                </c:pt>
                <c:pt idx="3725">
                  <c:v>3724</c:v>
                </c:pt>
                <c:pt idx="3726">
                  <c:v>3725</c:v>
                </c:pt>
                <c:pt idx="3727">
                  <c:v>3726</c:v>
                </c:pt>
                <c:pt idx="3728">
                  <c:v>3727</c:v>
                </c:pt>
                <c:pt idx="3729">
                  <c:v>3728</c:v>
                </c:pt>
                <c:pt idx="3730">
                  <c:v>3729</c:v>
                </c:pt>
                <c:pt idx="3731">
                  <c:v>3730</c:v>
                </c:pt>
                <c:pt idx="3732">
                  <c:v>3731</c:v>
                </c:pt>
                <c:pt idx="3733">
                  <c:v>3732</c:v>
                </c:pt>
                <c:pt idx="3734">
                  <c:v>3733</c:v>
                </c:pt>
                <c:pt idx="3735">
                  <c:v>3734</c:v>
                </c:pt>
                <c:pt idx="3736">
                  <c:v>3735</c:v>
                </c:pt>
                <c:pt idx="3737">
                  <c:v>3736</c:v>
                </c:pt>
                <c:pt idx="3738">
                  <c:v>3737</c:v>
                </c:pt>
                <c:pt idx="3739">
                  <c:v>3738</c:v>
                </c:pt>
                <c:pt idx="3740">
                  <c:v>3739</c:v>
                </c:pt>
                <c:pt idx="3741">
                  <c:v>3740</c:v>
                </c:pt>
                <c:pt idx="3742">
                  <c:v>3741</c:v>
                </c:pt>
                <c:pt idx="3743">
                  <c:v>3742</c:v>
                </c:pt>
                <c:pt idx="3744">
                  <c:v>3743</c:v>
                </c:pt>
                <c:pt idx="3745">
                  <c:v>3744</c:v>
                </c:pt>
                <c:pt idx="3746">
                  <c:v>3745</c:v>
                </c:pt>
                <c:pt idx="3747">
                  <c:v>3746</c:v>
                </c:pt>
                <c:pt idx="3748">
                  <c:v>3747</c:v>
                </c:pt>
                <c:pt idx="3749">
                  <c:v>3748</c:v>
                </c:pt>
                <c:pt idx="3750">
                  <c:v>3749</c:v>
                </c:pt>
                <c:pt idx="3751">
                  <c:v>3750</c:v>
                </c:pt>
                <c:pt idx="3752">
                  <c:v>3751</c:v>
                </c:pt>
                <c:pt idx="3753">
                  <c:v>3752</c:v>
                </c:pt>
                <c:pt idx="3754">
                  <c:v>3753</c:v>
                </c:pt>
                <c:pt idx="3755">
                  <c:v>3754</c:v>
                </c:pt>
                <c:pt idx="3756">
                  <c:v>3755</c:v>
                </c:pt>
                <c:pt idx="3757">
                  <c:v>3756</c:v>
                </c:pt>
                <c:pt idx="3758">
                  <c:v>3757</c:v>
                </c:pt>
                <c:pt idx="3759">
                  <c:v>3758</c:v>
                </c:pt>
                <c:pt idx="3760">
                  <c:v>3759</c:v>
                </c:pt>
                <c:pt idx="3761">
                  <c:v>3760</c:v>
                </c:pt>
                <c:pt idx="3762">
                  <c:v>3761</c:v>
                </c:pt>
                <c:pt idx="3763">
                  <c:v>3762</c:v>
                </c:pt>
                <c:pt idx="3764">
                  <c:v>3763</c:v>
                </c:pt>
                <c:pt idx="3765">
                  <c:v>3764</c:v>
                </c:pt>
                <c:pt idx="3766">
                  <c:v>3765</c:v>
                </c:pt>
                <c:pt idx="3767">
                  <c:v>3766</c:v>
                </c:pt>
                <c:pt idx="3768">
                  <c:v>3767</c:v>
                </c:pt>
                <c:pt idx="3769">
                  <c:v>3768</c:v>
                </c:pt>
                <c:pt idx="3770">
                  <c:v>3769</c:v>
                </c:pt>
                <c:pt idx="3771">
                  <c:v>3770</c:v>
                </c:pt>
                <c:pt idx="3772">
                  <c:v>3771</c:v>
                </c:pt>
                <c:pt idx="3773">
                  <c:v>3772</c:v>
                </c:pt>
                <c:pt idx="3774">
                  <c:v>3773</c:v>
                </c:pt>
                <c:pt idx="3775">
                  <c:v>3774</c:v>
                </c:pt>
                <c:pt idx="3776">
                  <c:v>3775</c:v>
                </c:pt>
                <c:pt idx="3777">
                  <c:v>3776</c:v>
                </c:pt>
                <c:pt idx="3778">
                  <c:v>3777</c:v>
                </c:pt>
                <c:pt idx="3779">
                  <c:v>3778</c:v>
                </c:pt>
                <c:pt idx="3780">
                  <c:v>3779</c:v>
                </c:pt>
                <c:pt idx="3781">
                  <c:v>3780</c:v>
                </c:pt>
                <c:pt idx="3782">
                  <c:v>3781</c:v>
                </c:pt>
                <c:pt idx="3783">
                  <c:v>3782</c:v>
                </c:pt>
                <c:pt idx="3784">
                  <c:v>3783</c:v>
                </c:pt>
                <c:pt idx="3785">
                  <c:v>3784</c:v>
                </c:pt>
                <c:pt idx="3786">
                  <c:v>3785</c:v>
                </c:pt>
                <c:pt idx="3787">
                  <c:v>3786</c:v>
                </c:pt>
                <c:pt idx="3788">
                  <c:v>3787</c:v>
                </c:pt>
                <c:pt idx="3789">
                  <c:v>3788</c:v>
                </c:pt>
                <c:pt idx="3790">
                  <c:v>3789</c:v>
                </c:pt>
                <c:pt idx="3791">
                  <c:v>3790</c:v>
                </c:pt>
                <c:pt idx="3792">
                  <c:v>3791</c:v>
                </c:pt>
                <c:pt idx="3793">
                  <c:v>3792</c:v>
                </c:pt>
                <c:pt idx="3794">
                  <c:v>3793</c:v>
                </c:pt>
                <c:pt idx="3795">
                  <c:v>3794</c:v>
                </c:pt>
                <c:pt idx="3796">
                  <c:v>3795</c:v>
                </c:pt>
                <c:pt idx="3797">
                  <c:v>3796</c:v>
                </c:pt>
                <c:pt idx="3798">
                  <c:v>3797</c:v>
                </c:pt>
                <c:pt idx="3799">
                  <c:v>3798</c:v>
                </c:pt>
                <c:pt idx="3800">
                  <c:v>3799</c:v>
                </c:pt>
                <c:pt idx="3801">
                  <c:v>3800</c:v>
                </c:pt>
                <c:pt idx="3802">
                  <c:v>3801</c:v>
                </c:pt>
                <c:pt idx="3803">
                  <c:v>3802</c:v>
                </c:pt>
                <c:pt idx="3804">
                  <c:v>3803</c:v>
                </c:pt>
                <c:pt idx="3805">
                  <c:v>3804</c:v>
                </c:pt>
                <c:pt idx="3806">
                  <c:v>3805</c:v>
                </c:pt>
                <c:pt idx="3807">
                  <c:v>3806</c:v>
                </c:pt>
                <c:pt idx="3808">
                  <c:v>3807</c:v>
                </c:pt>
                <c:pt idx="3809">
                  <c:v>3808</c:v>
                </c:pt>
                <c:pt idx="3810">
                  <c:v>3809</c:v>
                </c:pt>
                <c:pt idx="3811">
                  <c:v>3810</c:v>
                </c:pt>
                <c:pt idx="3812">
                  <c:v>3811</c:v>
                </c:pt>
                <c:pt idx="3813">
                  <c:v>3812</c:v>
                </c:pt>
                <c:pt idx="3814">
                  <c:v>3813</c:v>
                </c:pt>
                <c:pt idx="3815">
                  <c:v>3814</c:v>
                </c:pt>
                <c:pt idx="3816">
                  <c:v>3815</c:v>
                </c:pt>
                <c:pt idx="3817">
                  <c:v>3816</c:v>
                </c:pt>
                <c:pt idx="3818">
                  <c:v>3817</c:v>
                </c:pt>
                <c:pt idx="3819">
                  <c:v>3818</c:v>
                </c:pt>
                <c:pt idx="3820">
                  <c:v>3819</c:v>
                </c:pt>
                <c:pt idx="3821">
                  <c:v>3820</c:v>
                </c:pt>
                <c:pt idx="3822">
                  <c:v>3821</c:v>
                </c:pt>
                <c:pt idx="3823">
                  <c:v>3822</c:v>
                </c:pt>
                <c:pt idx="3824">
                  <c:v>3823</c:v>
                </c:pt>
                <c:pt idx="3825">
                  <c:v>3824</c:v>
                </c:pt>
                <c:pt idx="3826">
                  <c:v>3825</c:v>
                </c:pt>
                <c:pt idx="3827">
                  <c:v>3826</c:v>
                </c:pt>
                <c:pt idx="3828">
                  <c:v>3827</c:v>
                </c:pt>
                <c:pt idx="3829">
                  <c:v>3828</c:v>
                </c:pt>
                <c:pt idx="3830">
                  <c:v>3829</c:v>
                </c:pt>
                <c:pt idx="3831">
                  <c:v>3830</c:v>
                </c:pt>
                <c:pt idx="3832">
                  <c:v>3831</c:v>
                </c:pt>
                <c:pt idx="3833">
                  <c:v>3832</c:v>
                </c:pt>
                <c:pt idx="3834">
                  <c:v>3833</c:v>
                </c:pt>
                <c:pt idx="3835">
                  <c:v>3834</c:v>
                </c:pt>
                <c:pt idx="3836">
                  <c:v>3835</c:v>
                </c:pt>
                <c:pt idx="3837">
                  <c:v>3836</c:v>
                </c:pt>
                <c:pt idx="3838">
                  <c:v>3837</c:v>
                </c:pt>
                <c:pt idx="3839">
                  <c:v>3838</c:v>
                </c:pt>
                <c:pt idx="3840">
                  <c:v>3839</c:v>
                </c:pt>
                <c:pt idx="3841">
                  <c:v>3840</c:v>
                </c:pt>
                <c:pt idx="3842">
                  <c:v>3841</c:v>
                </c:pt>
                <c:pt idx="3843">
                  <c:v>3842</c:v>
                </c:pt>
                <c:pt idx="3844">
                  <c:v>3843</c:v>
                </c:pt>
                <c:pt idx="3845">
                  <c:v>3844</c:v>
                </c:pt>
                <c:pt idx="3846">
                  <c:v>3845</c:v>
                </c:pt>
                <c:pt idx="3847">
                  <c:v>3846</c:v>
                </c:pt>
                <c:pt idx="3848">
                  <c:v>3847</c:v>
                </c:pt>
                <c:pt idx="3849">
                  <c:v>3848</c:v>
                </c:pt>
                <c:pt idx="3850">
                  <c:v>3849</c:v>
                </c:pt>
                <c:pt idx="3851">
                  <c:v>3850</c:v>
                </c:pt>
                <c:pt idx="3852">
                  <c:v>3851</c:v>
                </c:pt>
                <c:pt idx="3853">
                  <c:v>3852</c:v>
                </c:pt>
                <c:pt idx="3854">
                  <c:v>3853</c:v>
                </c:pt>
                <c:pt idx="3855">
                  <c:v>3854</c:v>
                </c:pt>
                <c:pt idx="3856">
                  <c:v>3855</c:v>
                </c:pt>
                <c:pt idx="3857">
                  <c:v>3856</c:v>
                </c:pt>
                <c:pt idx="3858">
                  <c:v>3857</c:v>
                </c:pt>
                <c:pt idx="3859">
                  <c:v>3858</c:v>
                </c:pt>
                <c:pt idx="3860">
                  <c:v>3859</c:v>
                </c:pt>
                <c:pt idx="3861">
                  <c:v>3860</c:v>
                </c:pt>
                <c:pt idx="3862">
                  <c:v>3861</c:v>
                </c:pt>
                <c:pt idx="3863">
                  <c:v>3862</c:v>
                </c:pt>
                <c:pt idx="3864">
                  <c:v>3863</c:v>
                </c:pt>
                <c:pt idx="3865">
                  <c:v>3864</c:v>
                </c:pt>
                <c:pt idx="3866">
                  <c:v>3865</c:v>
                </c:pt>
                <c:pt idx="3867">
                  <c:v>3866</c:v>
                </c:pt>
                <c:pt idx="3868">
                  <c:v>3867</c:v>
                </c:pt>
                <c:pt idx="3869">
                  <c:v>3868</c:v>
                </c:pt>
                <c:pt idx="3870">
                  <c:v>3869</c:v>
                </c:pt>
                <c:pt idx="3871">
                  <c:v>3870</c:v>
                </c:pt>
                <c:pt idx="3872">
                  <c:v>3871</c:v>
                </c:pt>
                <c:pt idx="3873">
                  <c:v>3872</c:v>
                </c:pt>
                <c:pt idx="3874">
                  <c:v>3873</c:v>
                </c:pt>
                <c:pt idx="3875">
                  <c:v>3874</c:v>
                </c:pt>
                <c:pt idx="3876">
                  <c:v>3875</c:v>
                </c:pt>
                <c:pt idx="3877">
                  <c:v>3876</c:v>
                </c:pt>
                <c:pt idx="3878">
                  <c:v>3877</c:v>
                </c:pt>
                <c:pt idx="3879">
                  <c:v>3878</c:v>
                </c:pt>
                <c:pt idx="3880">
                  <c:v>3879</c:v>
                </c:pt>
                <c:pt idx="3881">
                  <c:v>3880</c:v>
                </c:pt>
                <c:pt idx="3882">
                  <c:v>3881</c:v>
                </c:pt>
                <c:pt idx="3883">
                  <c:v>3882</c:v>
                </c:pt>
                <c:pt idx="3884">
                  <c:v>3883</c:v>
                </c:pt>
                <c:pt idx="3885">
                  <c:v>3884</c:v>
                </c:pt>
                <c:pt idx="3886">
                  <c:v>3885</c:v>
                </c:pt>
                <c:pt idx="3887">
                  <c:v>3886</c:v>
                </c:pt>
                <c:pt idx="3888">
                  <c:v>3887</c:v>
                </c:pt>
                <c:pt idx="3889">
                  <c:v>3888</c:v>
                </c:pt>
                <c:pt idx="3890">
                  <c:v>3889</c:v>
                </c:pt>
                <c:pt idx="3891">
                  <c:v>3890</c:v>
                </c:pt>
                <c:pt idx="3892">
                  <c:v>3891</c:v>
                </c:pt>
                <c:pt idx="3893">
                  <c:v>3892</c:v>
                </c:pt>
                <c:pt idx="3894">
                  <c:v>3893</c:v>
                </c:pt>
                <c:pt idx="3895">
                  <c:v>3894</c:v>
                </c:pt>
                <c:pt idx="3896">
                  <c:v>3895</c:v>
                </c:pt>
                <c:pt idx="3897">
                  <c:v>3896</c:v>
                </c:pt>
                <c:pt idx="3898">
                  <c:v>3897</c:v>
                </c:pt>
                <c:pt idx="3899">
                  <c:v>3898</c:v>
                </c:pt>
                <c:pt idx="3900">
                  <c:v>3899</c:v>
                </c:pt>
                <c:pt idx="3901">
                  <c:v>3900</c:v>
                </c:pt>
                <c:pt idx="3902">
                  <c:v>3901</c:v>
                </c:pt>
                <c:pt idx="3903">
                  <c:v>3902</c:v>
                </c:pt>
                <c:pt idx="3904">
                  <c:v>3903</c:v>
                </c:pt>
                <c:pt idx="3905">
                  <c:v>3904</c:v>
                </c:pt>
                <c:pt idx="3906">
                  <c:v>3905</c:v>
                </c:pt>
                <c:pt idx="3907">
                  <c:v>3906</c:v>
                </c:pt>
                <c:pt idx="3908">
                  <c:v>3907</c:v>
                </c:pt>
                <c:pt idx="3909">
                  <c:v>3908</c:v>
                </c:pt>
                <c:pt idx="3910">
                  <c:v>3909</c:v>
                </c:pt>
                <c:pt idx="3911">
                  <c:v>3910</c:v>
                </c:pt>
                <c:pt idx="3912">
                  <c:v>3911</c:v>
                </c:pt>
                <c:pt idx="3913">
                  <c:v>3912</c:v>
                </c:pt>
                <c:pt idx="3914">
                  <c:v>3913</c:v>
                </c:pt>
                <c:pt idx="3915">
                  <c:v>3914</c:v>
                </c:pt>
                <c:pt idx="3916">
                  <c:v>3915</c:v>
                </c:pt>
                <c:pt idx="3917">
                  <c:v>3916</c:v>
                </c:pt>
                <c:pt idx="3918">
                  <c:v>3917</c:v>
                </c:pt>
                <c:pt idx="3919">
                  <c:v>3918</c:v>
                </c:pt>
                <c:pt idx="3920">
                  <c:v>3919</c:v>
                </c:pt>
                <c:pt idx="3921">
                  <c:v>3920</c:v>
                </c:pt>
                <c:pt idx="3922">
                  <c:v>3921</c:v>
                </c:pt>
                <c:pt idx="3923">
                  <c:v>3922</c:v>
                </c:pt>
                <c:pt idx="3924">
                  <c:v>3923</c:v>
                </c:pt>
                <c:pt idx="3925">
                  <c:v>3924</c:v>
                </c:pt>
                <c:pt idx="3926">
                  <c:v>3925</c:v>
                </c:pt>
                <c:pt idx="3927">
                  <c:v>3926</c:v>
                </c:pt>
                <c:pt idx="3928">
                  <c:v>3927</c:v>
                </c:pt>
                <c:pt idx="3929">
                  <c:v>3928</c:v>
                </c:pt>
                <c:pt idx="3930">
                  <c:v>3929</c:v>
                </c:pt>
                <c:pt idx="3931">
                  <c:v>3930</c:v>
                </c:pt>
                <c:pt idx="3932">
                  <c:v>3931</c:v>
                </c:pt>
                <c:pt idx="3933">
                  <c:v>3932</c:v>
                </c:pt>
                <c:pt idx="3934">
                  <c:v>3933</c:v>
                </c:pt>
                <c:pt idx="3935">
                  <c:v>3934</c:v>
                </c:pt>
                <c:pt idx="3936">
                  <c:v>3935</c:v>
                </c:pt>
                <c:pt idx="3937">
                  <c:v>3936</c:v>
                </c:pt>
                <c:pt idx="3938">
                  <c:v>3937</c:v>
                </c:pt>
                <c:pt idx="3939">
                  <c:v>3938</c:v>
                </c:pt>
                <c:pt idx="3940">
                  <c:v>3939</c:v>
                </c:pt>
                <c:pt idx="3941">
                  <c:v>3940</c:v>
                </c:pt>
                <c:pt idx="3942">
                  <c:v>3941</c:v>
                </c:pt>
                <c:pt idx="3943">
                  <c:v>3942</c:v>
                </c:pt>
                <c:pt idx="3944">
                  <c:v>3943</c:v>
                </c:pt>
                <c:pt idx="3945">
                  <c:v>3944</c:v>
                </c:pt>
                <c:pt idx="3946">
                  <c:v>3945</c:v>
                </c:pt>
                <c:pt idx="3947">
                  <c:v>3946</c:v>
                </c:pt>
                <c:pt idx="3948">
                  <c:v>3947</c:v>
                </c:pt>
                <c:pt idx="3949">
                  <c:v>3948</c:v>
                </c:pt>
                <c:pt idx="3950">
                  <c:v>3949</c:v>
                </c:pt>
                <c:pt idx="3951">
                  <c:v>3950</c:v>
                </c:pt>
                <c:pt idx="3952">
                  <c:v>3951</c:v>
                </c:pt>
                <c:pt idx="3953">
                  <c:v>3952</c:v>
                </c:pt>
                <c:pt idx="3954">
                  <c:v>3953</c:v>
                </c:pt>
                <c:pt idx="3955">
                  <c:v>3954</c:v>
                </c:pt>
                <c:pt idx="3956">
                  <c:v>3955</c:v>
                </c:pt>
                <c:pt idx="3957">
                  <c:v>3956</c:v>
                </c:pt>
                <c:pt idx="3958">
                  <c:v>3957</c:v>
                </c:pt>
                <c:pt idx="3959">
                  <c:v>3958</c:v>
                </c:pt>
                <c:pt idx="3960">
                  <c:v>3959</c:v>
                </c:pt>
                <c:pt idx="3961">
                  <c:v>3960</c:v>
                </c:pt>
                <c:pt idx="3962">
                  <c:v>3961</c:v>
                </c:pt>
                <c:pt idx="3963">
                  <c:v>3962</c:v>
                </c:pt>
                <c:pt idx="3964">
                  <c:v>3963</c:v>
                </c:pt>
                <c:pt idx="3965">
                  <c:v>3964</c:v>
                </c:pt>
                <c:pt idx="3966">
                  <c:v>3965</c:v>
                </c:pt>
                <c:pt idx="3967">
                  <c:v>3966</c:v>
                </c:pt>
                <c:pt idx="3968">
                  <c:v>3967</c:v>
                </c:pt>
                <c:pt idx="3969">
                  <c:v>3968</c:v>
                </c:pt>
                <c:pt idx="3970">
                  <c:v>3969</c:v>
                </c:pt>
                <c:pt idx="3971">
                  <c:v>3970</c:v>
                </c:pt>
                <c:pt idx="3972">
                  <c:v>3971</c:v>
                </c:pt>
                <c:pt idx="3973">
                  <c:v>3972</c:v>
                </c:pt>
                <c:pt idx="3974">
                  <c:v>3973</c:v>
                </c:pt>
                <c:pt idx="3975">
                  <c:v>3974</c:v>
                </c:pt>
                <c:pt idx="3976">
                  <c:v>3975</c:v>
                </c:pt>
                <c:pt idx="3977">
                  <c:v>3976</c:v>
                </c:pt>
                <c:pt idx="3978">
                  <c:v>3977</c:v>
                </c:pt>
                <c:pt idx="3979">
                  <c:v>3978</c:v>
                </c:pt>
                <c:pt idx="3980">
                  <c:v>3979</c:v>
                </c:pt>
                <c:pt idx="3981">
                  <c:v>3980</c:v>
                </c:pt>
                <c:pt idx="3982">
                  <c:v>3981</c:v>
                </c:pt>
                <c:pt idx="3983">
                  <c:v>3982</c:v>
                </c:pt>
                <c:pt idx="3984">
                  <c:v>3983</c:v>
                </c:pt>
                <c:pt idx="3985">
                  <c:v>3984</c:v>
                </c:pt>
                <c:pt idx="3986">
                  <c:v>3985</c:v>
                </c:pt>
                <c:pt idx="3987">
                  <c:v>3986</c:v>
                </c:pt>
                <c:pt idx="3988">
                  <c:v>3987</c:v>
                </c:pt>
                <c:pt idx="3989">
                  <c:v>3988</c:v>
                </c:pt>
                <c:pt idx="3990">
                  <c:v>3989</c:v>
                </c:pt>
                <c:pt idx="3991">
                  <c:v>3990</c:v>
                </c:pt>
                <c:pt idx="3992">
                  <c:v>3991</c:v>
                </c:pt>
                <c:pt idx="3993">
                  <c:v>3992</c:v>
                </c:pt>
                <c:pt idx="3994">
                  <c:v>3993</c:v>
                </c:pt>
                <c:pt idx="3995">
                  <c:v>3994</c:v>
                </c:pt>
                <c:pt idx="3996">
                  <c:v>3995</c:v>
                </c:pt>
                <c:pt idx="3997">
                  <c:v>3996</c:v>
                </c:pt>
                <c:pt idx="3998">
                  <c:v>3997</c:v>
                </c:pt>
                <c:pt idx="3999">
                  <c:v>3998</c:v>
                </c:pt>
                <c:pt idx="4000">
                  <c:v>3999</c:v>
                </c:pt>
                <c:pt idx="4001">
                  <c:v>4000</c:v>
                </c:pt>
                <c:pt idx="4002">
                  <c:v>4001</c:v>
                </c:pt>
                <c:pt idx="4003">
                  <c:v>4002</c:v>
                </c:pt>
                <c:pt idx="4004">
                  <c:v>4003</c:v>
                </c:pt>
                <c:pt idx="4005">
                  <c:v>4004</c:v>
                </c:pt>
                <c:pt idx="4006">
                  <c:v>4005</c:v>
                </c:pt>
                <c:pt idx="4007">
                  <c:v>4006</c:v>
                </c:pt>
                <c:pt idx="4008">
                  <c:v>4007</c:v>
                </c:pt>
                <c:pt idx="4009">
                  <c:v>4008</c:v>
                </c:pt>
                <c:pt idx="4010">
                  <c:v>4009</c:v>
                </c:pt>
                <c:pt idx="4011">
                  <c:v>4010</c:v>
                </c:pt>
                <c:pt idx="4012">
                  <c:v>4011</c:v>
                </c:pt>
                <c:pt idx="4013">
                  <c:v>4012</c:v>
                </c:pt>
                <c:pt idx="4014">
                  <c:v>4013</c:v>
                </c:pt>
                <c:pt idx="4015">
                  <c:v>4014</c:v>
                </c:pt>
                <c:pt idx="4016">
                  <c:v>4015</c:v>
                </c:pt>
                <c:pt idx="4017">
                  <c:v>4016</c:v>
                </c:pt>
                <c:pt idx="4018">
                  <c:v>4017</c:v>
                </c:pt>
                <c:pt idx="4019">
                  <c:v>4018</c:v>
                </c:pt>
                <c:pt idx="4020">
                  <c:v>4019</c:v>
                </c:pt>
                <c:pt idx="4021">
                  <c:v>4020</c:v>
                </c:pt>
                <c:pt idx="4022">
                  <c:v>4021</c:v>
                </c:pt>
                <c:pt idx="4023">
                  <c:v>4022</c:v>
                </c:pt>
                <c:pt idx="4024">
                  <c:v>4023</c:v>
                </c:pt>
                <c:pt idx="4025">
                  <c:v>4024</c:v>
                </c:pt>
                <c:pt idx="4026">
                  <c:v>4025</c:v>
                </c:pt>
                <c:pt idx="4027">
                  <c:v>4026</c:v>
                </c:pt>
                <c:pt idx="4028">
                  <c:v>4027</c:v>
                </c:pt>
                <c:pt idx="4029">
                  <c:v>4028</c:v>
                </c:pt>
                <c:pt idx="4030">
                  <c:v>4029</c:v>
                </c:pt>
                <c:pt idx="4031">
                  <c:v>4030</c:v>
                </c:pt>
                <c:pt idx="4032">
                  <c:v>4031</c:v>
                </c:pt>
                <c:pt idx="4033">
                  <c:v>4032</c:v>
                </c:pt>
                <c:pt idx="4034">
                  <c:v>4033</c:v>
                </c:pt>
                <c:pt idx="4035">
                  <c:v>4034</c:v>
                </c:pt>
                <c:pt idx="4036">
                  <c:v>4035</c:v>
                </c:pt>
                <c:pt idx="4037">
                  <c:v>4036</c:v>
                </c:pt>
                <c:pt idx="4038">
                  <c:v>4037</c:v>
                </c:pt>
                <c:pt idx="4039">
                  <c:v>4038</c:v>
                </c:pt>
                <c:pt idx="4040">
                  <c:v>4039</c:v>
                </c:pt>
                <c:pt idx="4041">
                  <c:v>4040</c:v>
                </c:pt>
                <c:pt idx="4042">
                  <c:v>4041</c:v>
                </c:pt>
                <c:pt idx="4043">
                  <c:v>4042</c:v>
                </c:pt>
                <c:pt idx="4044">
                  <c:v>4043</c:v>
                </c:pt>
                <c:pt idx="4045">
                  <c:v>4044</c:v>
                </c:pt>
                <c:pt idx="4046">
                  <c:v>4045</c:v>
                </c:pt>
                <c:pt idx="4047">
                  <c:v>4046</c:v>
                </c:pt>
                <c:pt idx="4048">
                  <c:v>4047</c:v>
                </c:pt>
                <c:pt idx="4049">
                  <c:v>4048</c:v>
                </c:pt>
                <c:pt idx="4050">
                  <c:v>4049</c:v>
                </c:pt>
                <c:pt idx="4051">
                  <c:v>4050</c:v>
                </c:pt>
                <c:pt idx="4052">
                  <c:v>4051</c:v>
                </c:pt>
                <c:pt idx="4053">
                  <c:v>4052</c:v>
                </c:pt>
                <c:pt idx="4054">
                  <c:v>4053</c:v>
                </c:pt>
                <c:pt idx="4055">
                  <c:v>4054</c:v>
                </c:pt>
                <c:pt idx="4056">
                  <c:v>4055</c:v>
                </c:pt>
                <c:pt idx="4057">
                  <c:v>4056</c:v>
                </c:pt>
                <c:pt idx="4058">
                  <c:v>4057</c:v>
                </c:pt>
                <c:pt idx="4059">
                  <c:v>4058</c:v>
                </c:pt>
                <c:pt idx="4060">
                  <c:v>4059</c:v>
                </c:pt>
                <c:pt idx="4061">
                  <c:v>4060</c:v>
                </c:pt>
                <c:pt idx="4062">
                  <c:v>4061</c:v>
                </c:pt>
                <c:pt idx="4063">
                  <c:v>4062</c:v>
                </c:pt>
                <c:pt idx="4064">
                  <c:v>4063</c:v>
                </c:pt>
                <c:pt idx="4065">
                  <c:v>4064</c:v>
                </c:pt>
                <c:pt idx="4066">
                  <c:v>4065</c:v>
                </c:pt>
                <c:pt idx="4067">
                  <c:v>4066</c:v>
                </c:pt>
                <c:pt idx="4068">
                  <c:v>4067</c:v>
                </c:pt>
                <c:pt idx="4069">
                  <c:v>4068</c:v>
                </c:pt>
                <c:pt idx="4070">
                  <c:v>4069</c:v>
                </c:pt>
                <c:pt idx="4071">
                  <c:v>4070</c:v>
                </c:pt>
                <c:pt idx="4072">
                  <c:v>4071</c:v>
                </c:pt>
                <c:pt idx="4073">
                  <c:v>4072</c:v>
                </c:pt>
                <c:pt idx="4074">
                  <c:v>4073</c:v>
                </c:pt>
                <c:pt idx="4075">
                  <c:v>4074</c:v>
                </c:pt>
                <c:pt idx="4076">
                  <c:v>4075</c:v>
                </c:pt>
                <c:pt idx="4077">
                  <c:v>4076</c:v>
                </c:pt>
                <c:pt idx="4078">
                  <c:v>4077</c:v>
                </c:pt>
                <c:pt idx="4079">
                  <c:v>4078</c:v>
                </c:pt>
                <c:pt idx="4080">
                  <c:v>4079</c:v>
                </c:pt>
                <c:pt idx="4081">
                  <c:v>4080</c:v>
                </c:pt>
                <c:pt idx="4082">
                  <c:v>4081</c:v>
                </c:pt>
                <c:pt idx="4083">
                  <c:v>4082</c:v>
                </c:pt>
                <c:pt idx="4084">
                  <c:v>4083</c:v>
                </c:pt>
                <c:pt idx="4085">
                  <c:v>4084</c:v>
                </c:pt>
                <c:pt idx="4086">
                  <c:v>4085</c:v>
                </c:pt>
                <c:pt idx="4087">
                  <c:v>4086</c:v>
                </c:pt>
                <c:pt idx="4088">
                  <c:v>4087</c:v>
                </c:pt>
                <c:pt idx="4089">
                  <c:v>4088</c:v>
                </c:pt>
                <c:pt idx="4090">
                  <c:v>4089</c:v>
                </c:pt>
                <c:pt idx="4091">
                  <c:v>4090</c:v>
                </c:pt>
                <c:pt idx="4092">
                  <c:v>4091</c:v>
                </c:pt>
                <c:pt idx="4093">
                  <c:v>4092</c:v>
                </c:pt>
                <c:pt idx="4094">
                  <c:v>4093</c:v>
                </c:pt>
                <c:pt idx="4095">
                  <c:v>4094</c:v>
                </c:pt>
                <c:pt idx="4096">
                  <c:v>4095</c:v>
                </c:pt>
                <c:pt idx="4097">
                  <c:v>4096</c:v>
                </c:pt>
                <c:pt idx="4098">
                  <c:v>4097</c:v>
                </c:pt>
                <c:pt idx="4099">
                  <c:v>4098</c:v>
                </c:pt>
                <c:pt idx="4100">
                  <c:v>4099</c:v>
                </c:pt>
                <c:pt idx="4101">
                  <c:v>4100</c:v>
                </c:pt>
                <c:pt idx="4102">
                  <c:v>4101</c:v>
                </c:pt>
                <c:pt idx="4103">
                  <c:v>4102</c:v>
                </c:pt>
                <c:pt idx="4104">
                  <c:v>4103</c:v>
                </c:pt>
                <c:pt idx="4105">
                  <c:v>4104</c:v>
                </c:pt>
                <c:pt idx="4106">
                  <c:v>4105</c:v>
                </c:pt>
                <c:pt idx="4107">
                  <c:v>4106</c:v>
                </c:pt>
                <c:pt idx="4108">
                  <c:v>4107</c:v>
                </c:pt>
                <c:pt idx="4109">
                  <c:v>4108</c:v>
                </c:pt>
                <c:pt idx="4110">
                  <c:v>4109</c:v>
                </c:pt>
                <c:pt idx="4111">
                  <c:v>4110</c:v>
                </c:pt>
                <c:pt idx="4112">
                  <c:v>4111</c:v>
                </c:pt>
                <c:pt idx="4113">
                  <c:v>4112</c:v>
                </c:pt>
                <c:pt idx="4114">
                  <c:v>4113</c:v>
                </c:pt>
                <c:pt idx="4115">
                  <c:v>4114</c:v>
                </c:pt>
                <c:pt idx="4116">
                  <c:v>4115</c:v>
                </c:pt>
                <c:pt idx="4117">
                  <c:v>4116</c:v>
                </c:pt>
                <c:pt idx="4118">
                  <c:v>4117</c:v>
                </c:pt>
                <c:pt idx="4119">
                  <c:v>4118</c:v>
                </c:pt>
                <c:pt idx="4120">
                  <c:v>4119</c:v>
                </c:pt>
                <c:pt idx="4121">
                  <c:v>4120</c:v>
                </c:pt>
                <c:pt idx="4122">
                  <c:v>4121</c:v>
                </c:pt>
                <c:pt idx="4123">
                  <c:v>4122</c:v>
                </c:pt>
                <c:pt idx="4124">
                  <c:v>4123</c:v>
                </c:pt>
                <c:pt idx="4125">
                  <c:v>4124</c:v>
                </c:pt>
                <c:pt idx="4126">
                  <c:v>4125</c:v>
                </c:pt>
                <c:pt idx="4127">
                  <c:v>4126</c:v>
                </c:pt>
                <c:pt idx="4128">
                  <c:v>4127</c:v>
                </c:pt>
                <c:pt idx="4129">
                  <c:v>4128</c:v>
                </c:pt>
                <c:pt idx="4130">
                  <c:v>4129</c:v>
                </c:pt>
                <c:pt idx="4131">
                  <c:v>4130</c:v>
                </c:pt>
                <c:pt idx="4132">
                  <c:v>4131</c:v>
                </c:pt>
                <c:pt idx="4133">
                  <c:v>4132</c:v>
                </c:pt>
                <c:pt idx="4134">
                  <c:v>4133</c:v>
                </c:pt>
                <c:pt idx="4135">
                  <c:v>4134</c:v>
                </c:pt>
                <c:pt idx="4136">
                  <c:v>4135</c:v>
                </c:pt>
                <c:pt idx="4137">
                  <c:v>4136</c:v>
                </c:pt>
                <c:pt idx="4138">
                  <c:v>4137</c:v>
                </c:pt>
                <c:pt idx="4139">
                  <c:v>4138</c:v>
                </c:pt>
                <c:pt idx="4140">
                  <c:v>4139</c:v>
                </c:pt>
                <c:pt idx="4141">
                  <c:v>4140</c:v>
                </c:pt>
                <c:pt idx="4142">
                  <c:v>4141</c:v>
                </c:pt>
                <c:pt idx="4143">
                  <c:v>4142</c:v>
                </c:pt>
                <c:pt idx="4144">
                  <c:v>4143</c:v>
                </c:pt>
                <c:pt idx="4145">
                  <c:v>4144</c:v>
                </c:pt>
                <c:pt idx="4146">
                  <c:v>4145</c:v>
                </c:pt>
                <c:pt idx="4147">
                  <c:v>4146</c:v>
                </c:pt>
                <c:pt idx="4148">
                  <c:v>4147</c:v>
                </c:pt>
                <c:pt idx="4149">
                  <c:v>4148</c:v>
                </c:pt>
                <c:pt idx="4150">
                  <c:v>4149</c:v>
                </c:pt>
                <c:pt idx="4151">
                  <c:v>4150</c:v>
                </c:pt>
                <c:pt idx="4152">
                  <c:v>4151</c:v>
                </c:pt>
                <c:pt idx="4153">
                  <c:v>4152</c:v>
                </c:pt>
                <c:pt idx="4154">
                  <c:v>4153</c:v>
                </c:pt>
                <c:pt idx="4155">
                  <c:v>4154</c:v>
                </c:pt>
                <c:pt idx="4156">
                  <c:v>4155</c:v>
                </c:pt>
                <c:pt idx="4157">
                  <c:v>4156</c:v>
                </c:pt>
                <c:pt idx="4158">
                  <c:v>4157</c:v>
                </c:pt>
                <c:pt idx="4159">
                  <c:v>4158</c:v>
                </c:pt>
                <c:pt idx="4160">
                  <c:v>4159</c:v>
                </c:pt>
                <c:pt idx="4161">
                  <c:v>4160</c:v>
                </c:pt>
                <c:pt idx="4162">
                  <c:v>4161</c:v>
                </c:pt>
                <c:pt idx="4163">
                  <c:v>4162</c:v>
                </c:pt>
                <c:pt idx="4164">
                  <c:v>4163</c:v>
                </c:pt>
                <c:pt idx="4165">
                  <c:v>4164</c:v>
                </c:pt>
                <c:pt idx="4166">
                  <c:v>4165</c:v>
                </c:pt>
                <c:pt idx="4167">
                  <c:v>4166</c:v>
                </c:pt>
                <c:pt idx="4168">
                  <c:v>4167</c:v>
                </c:pt>
                <c:pt idx="4169">
                  <c:v>4168</c:v>
                </c:pt>
                <c:pt idx="4170">
                  <c:v>4169</c:v>
                </c:pt>
                <c:pt idx="4171">
                  <c:v>4170</c:v>
                </c:pt>
                <c:pt idx="4172">
                  <c:v>4171</c:v>
                </c:pt>
                <c:pt idx="4173">
                  <c:v>4172</c:v>
                </c:pt>
                <c:pt idx="4174">
                  <c:v>4173</c:v>
                </c:pt>
                <c:pt idx="4175">
                  <c:v>4174</c:v>
                </c:pt>
                <c:pt idx="4176">
                  <c:v>4175</c:v>
                </c:pt>
                <c:pt idx="4177">
                  <c:v>4176</c:v>
                </c:pt>
                <c:pt idx="4178">
                  <c:v>4177</c:v>
                </c:pt>
                <c:pt idx="4179">
                  <c:v>4178</c:v>
                </c:pt>
                <c:pt idx="4180">
                  <c:v>4179</c:v>
                </c:pt>
                <c:pt idx="4181">
                  <c:v>4180</c:v>
                </c:pt>
                <c:pt idx="4182">
                  <c:v>4181</c:v>
                </c:pt>
                <c:pt idx="4183">
                  <c:v>4182</c:v>
                </c:pt>
                <c:pt idx="4184">
                  <c:v>4183</c:v>
                </c:pt>
                <c:pt idx="4185">
                  <c:v>4184</c:v>
                </c:pt>
                <c:pt idx="4186">
                  <c:v>4185</c:v>
                </c:pt>
                <c:pt idx="4187">
                  <c:v>4186</c:v>
                </c:pt>
                <c:pt idx="4188">
                  <c:v>4187</c:v>
                </c:pt>
                <c:pt idx="4189">
                  <c:v>4188</c:v>
                </c:pt>
                <c:pt idx="4190">
                  <c:v>4189</c:v>
                </c:pt>
                <c:pt idx="4191">
                  <c:v>4190</c:v>
                </c:pt>
                <c:pt idx="4192">
                  <c:v>4191</c:v>
                </c:pt>
                <c:pt idx="4193">
                  <c:v>4192</c:v>
                </c:pt>
                <c:pt idx="4194">
                  <c:v>4193</c:v>
                </c:pt>
                <c:pt idx="4195">
                  <c:v>4194</c:v>
                </c:pt>
                <c:pt idx="4196">
                  <c:v>4195</c:v>
                </c:pt>
                <c:pt idx="4197">
                  <c:v>4196</c:v>
                </c:pt>
                <c:pt idx="4198">
                  <c:v>4197</c:v>
                </c:pt>
                <c:pt idx="4199">
                  <c:v>4198</c:v>
                </c:pt>
                <c:pt idx="4200">
                  <c:v>4199</c:v>
                </c:pt>
                <c:pt idx="4201">
                  <c:v>4200</c:v>
                </c:pt>
                <c:pt idx="4202">
                  <c:v>4201</c:v>
                </c:pt>
                <c:pt idx="4203">
                  <c:v>4202</c:v>
                </c:pt>
                <c:pt idx="4204">
                  <c:v>4203</c:v>
                </c:pt>
                <c:pt idx="4205">
                  <c:v>4204</c:v>
                </c:pt>
                <c:pt idx="4206">
                  <c:v>4205</c:v>
                </c:pt>
                <c:pt idx="4207">
                  <c:v>4206</c:v>
                </c:pt>
                <c:pt idx="4208">
                  <c:v>4207</c:v>
                </c:pt>
                <c:pt idx="4209">
                  <c:v>4208</c:v>
                </c:pt>
                <c:pt idx="4210">
                  <c:v>4209</c:v>
                </c:pt>
                <c:pt idx="4211">
                  <c:v>4210</c:v>
                </c:pt>
                <c:pt idx="4212">
                  <c:v>4211</c:v>
                </c:pt>
                <c:pt idx="4213">
                  <c:v>4212</c:v>
                </c:pt>
                <c:pt idx="4214">
                  <c:v>4213</c:v>
                </c:pt>
                <c:pt idx="4215">
                  <c:v>4214</c:v>
                </c:pt>
                <c:pt idx="4216">
                  <c:v>4215</c:v>
                </c:pt>
                <c:pt idx="4217">
                  <c:v>4216</c:v>
                </c:pt>
                <c:pt idx="4218">
                  <c:v>4217</c:v>
                </c:pt>
                <c:pt idx="4219">
                  <c:v>4218</c:v>
                </c:pt>
                <c:pt idx="4220">
                  <c:v>4219</c:v>
                </c:pt>
                <c:pt idx="4221">
                  <c:v>4220</c:v>
                </c:pt>
                <c:pt idx="4222">
                  <c:v>4221</c:v>
                </c:pt>
                <c:pt idx="4223">
                  <c:v>4222</c:v>
                </c:pt>
                <c:pt idx="4224">
                  <c:v>4223</c:v>
                </c:pt>
                <c:pt idx="4225">
                  <c:v>4224</c:v>
                </c:pt>
                <c:pt idx="4226">
                  <c:v>4225</c:v>
                </c:pt>
                <c:pt idx="4227">
                  <c:v>4226</c:v>
                </c:pt>
                <c:pt idx="4228">
                  <c:v>4227</c:v>
                </c:pt>
                <c:pt idx="4229">
                  <c:v>4228</c:v>
                </c:pt>
                <c:pt idx="4230">
                  <c:v>4229</c:v>
                </c:pt>
                <c:pt idx="4231">
                  <c:v>4230</c:v>
                </c:pt>
                <c:pt idx="4232">
                  <c:v>4231</c:v>
                </c:pt>
                <c:pt idx="4233">
                  <c:v>4232</c:v>
                </c:pt>
                <c:pt idx="4234">
                  <c:v>4233</c:v>
                </c:pt>
                <c:pt idx="4235">
                  <c:v>4234</c:v>
                </c:pt>
                <c:pt idx="4236">
                  <c:v>4235</c:v>
                </c:pt>
                <c:pt idx="4237">
                  <c:v>4236</c:v>
                </c:pt>
                <c:pt idx="4238">
                  <c:v>4237</c:v>
                </c:pt>
                <c:pt idx="4239">
                  <c:v>4238</c:v>
                </c:pt>
                <c:pt idx="4240">
                  <c:v>4239</c:v>
                </c:pt>
                <c:pt idx="4241">
                  <c:v>4240</c:v>
                </c:pt>
                <c:pt idx="4242">
                  <c:v>4241</c:v>
                </c:pt>
                <c:pt idx="4243">
                  <c:v>4242</c:v>
                </c:pt>
                <c:pt idx="4244">
                  <c:v>4243</c:v>
                </c:pt>
                <c:pt idx="4245">
                  <c:v>4244</c:v>
                </c:pt>
                <c:pt idx="4246">
                  <c:v>4245</c:v>
                </c:pt>
                <c:pt idx="4247">
                  <c:v>4246</c:v>
                </c:pt>
                <c:pt idx="4248">
                  <c:v>4247</c:v>
                </c:pt>
                <c:pt idx="4249">
                  <c:v>4248</c:v>
                </c:pt>
                <c:pt idx="4250">
                  <c:v>4249</c:v>
                </c:pt>
                <c:pt idx="4251">
                  <c:v>4250</c:v>
                </c:pt>
                <c:pt idx="4252">
                  <c:v>4251</c:v>
                </c:pt>
                <c:pt idx="4253">
                  <c:v>4252</c:v>
                </c:pt>
                <c:pt idx="4254">
                  <c:v>4253</c:v>
                </c:pt>
                <c:pt idx="4255">
                  <c:v>4254</c:v>
                </c:pt>
                <c:pt idx="4256">
                  <c:v>4255</c:v>
                </c:pt>
                <c:pt idx="4257">
                  <c:v>4256</c:v>
                </c:pt>
                <c:pt idx="4258">
                  <c:v>4257</c:v>
                </c:pt>
                <c:pt idx="4259">
                  <c:v>4258</c:v>
                </c:pt>
                <c:pt idx="4260">
                  <c:v>4259</c:v>
                </c:pt>
                <c:pt idx="4261">
                  <c:v>4260</c:v>
                </c:pt>
                <c:pt idx="4262">
                  <c:v>4261</c:v>
                </c:pt>
                <c:pt idx="4263">
                  <c:v>4262</c:v>
                </c:pt>
                <c:pt idx="4264">
                  <c:v>4263</c:v>
                </c:pt>
                <c:pt idx="4265">
                  <c:v>4264</c:v>
                </c:pt>
                <c:pt idx="4266">
                  <c:v>4265</c:v>
                </c:pt>
                <c:pt idx="4267">
                  <c:v>4266</c:v>
                </c:pt>
                <c:pt idx="4268">
                  <c:v>4267</c:v>
                </c:pt>
                <c:pt idx="4269">
                  <c:v>4268</c:v>
                </c:pt>
                <c:pt idx="4270">
                  <c:v>4269</c:v>
                </c:pt>
                <c:pt idx="4271">
                  <c:v>4270</c:v>
                </c:pt>
                <c:pt idx="4272">
                  <c:v>4271</c:v>
                </c:pt>
                <c:pt idx="4273">
                  <c:v>4272</c:v>
                </c:pt>
                <c:pt idx="4274">
                  <c:v>4273</c:v>
                </c:pt>
                <c:pt idx="4275">
                  <c:v>4274</c:v>
                </c:pt>
                <c:pt idx="4276">
                  <c:v>4275</c:v>
                </c:pt>
                <c:pt idx="4277">
                  <c:v>4276</c:v>
                </c:pt>
                <c:pt idx="4278">
                  <c:v>4277</c:v>
                </c:pt>
                <c:pt idx="4279">
                  <c:v>4278</c:v>
                </c:pt>
                <c:pt idx="4280">
                  <c:v>4279</c:v>
                </c:pt>
                <c:pt idx="4281">
                  <c:v>4280</c:v>
                </c:pt>
                <c:pt idx="4282">
                  <c:v>4281</c:v>
                </c:pt>
                <c:pt idx="4283">
                  <c:v>4282</c:v>
                </c:pt>
                <c:pt idx="4284">
                  <c:v>4283</c:v>
                </c:pt>
                <c:pt idx="4285">
                  <c:v>4284</c:v>
                </c:pt>
                <c:pt idx="4286">
                  <c:v>4285</c:v>
                </c:pt>
                <c:pt idx="4287">
                  <c:v>4286</c:v>
                </c:pt>
                <c:pt idx="4288">
                  <c:v>4287</c:v>
                </c:pt>
                <c:pt idx="4289">
                  <c:v>4288</c:v>
                </c:pt>
                <c:pt idx="4290">
                  <c:v>4289</c:v>
                </c:pt>
                <c:pt idx="4291">
                  <c:v>4290</c:v>
                </c:pt>
                <c:pt idx="4292">
                  <c:v>4291</c:v>
                </c:pt>
                <c:pt idx="4293">
                  <c:v>4292</c:v>
                </c:pt>
                <c:pt idx="4294">
                  <c:v>4293</c:v>
                </c:pt>
                <c:pt idx="4295">
                  <c:v>4294</c:v>
                </c:pt>
                <c:pt idx="4296">
                  <c:v>4295</c:v>
                </c:pt>
                <c:pt idx="4297">
                  <c:v>4296</c:v>
                </c:pt>
                <c:pt idx="4298">
                  <c:v>4297</c:v>
                </c:pt>
                <c:pt idx="4299">
                  <c:v>4298</c:v>
                </c:pt>
                <c:pt idx="4300">
                  <c:v>4299</c:v>
                </c:pt>
                <c:pt idx="4301">
                  <c:v>4300</c:v>
                </c:pt>
                <c:pt idx="4302">
                  <c:v>4301</c:v>
                </c:pt>
                <c:pt idx="4303">
                  <c:v>4302</c:v>
                </c:pt>
                <c:pt idx="4304">
                  <c:v>4303</c:v>
                </c:pt>
                <c:pt idx="4305">
                  <c:v>4304</c:v>
                </c:pt>
                <c:pt idx="4306">
                  <c:v>4305</c:v>
                </c:pt>
                <c:pt idx="4307">
                  <c:v>4306</c:v>
                </c:pt>
                <c:pt idx="4308">
                  <c:v>4307</c:v>
                </c:pt>
                <c:pt idx="4309">
                  <c:v>4308</c:v>
                </c:pt>
                <c:pt idx="4310">
                  <c:v>4309</c:v>
                </c:pt>
                <c:pt idx="4311">
                  <c:v>4310</c:v>
                </c:pt>
                <c:pt idx="4312">
                  <c:v>4311</c:v>
                </c:pt>
                <c:pt idx="4313">
                  <c:v>4312</c:v>
                </c:pt>
                <c:pt idx="4314">
                  <c:v>4313</c:v>
                </c:pt>
                <c:pt idx="4315">
                  <c:v>4314</c:v>
                </c:pt>
                <c:pt idx="4316">
                  <c:v>4315</c:v>
                </c:pt>
                <c:pt idx="4317">
                  <c:v>4316</c:v>
                </c:pt>
                <c:pt idx="4318">
                  <c:v>4317</c:v>
                </c:pt>
                <c:pt idx="4319">
                  <c:v>4318</c:v>
                </c:pt>
                <c:pt idx="4320">
                  <c:v>4319</c:v>
                </c:pt>
                <c:pt idx="4321">
                  <c:v>4320</c:v>
                </c:pt>
                <c:pt idx="4322">
                  <c:v>4321</c:v>
                </c:pt>
                <c:pt idx="4323">
                  <c:v>4322</c:v>
                </c:pt>
                <c:pt idx="4324">
                  <c:v>4323</c:v>
                </c:pt>
                <c:pt idx="4325">
                  <c:v>4324</c:v>
                </c:pt>
                <c:pt idx="4326">
                  <c:v>4325</c:v>
                </c:pt>
                <c:pt idx="4327">
                  <c:v>4326</c:v>
                </c:pt>
                <c:pt idx="4328">
                  <c:v>4327</c:v>
                </c:pt>
                <c:pt idx="4329">
                  <c:v>4328</c:v>
                </c:pt>
                <c:pt idx="4330">
                  <c:v>4329</c:v>
                </c:pt>
                <c:pt idx="4331">
                  <c:v>4330</c:v>
                </c:pt>
                <c:pt idx="4332">
                  <c:v>4331</c:v>
                </c:pt>
                <c:pt idx="4333">
                  <c:v>4332</c:v>
                </c:pt>
                <c:pt idx="4334">
                  <c:v>4333</c:v>
                </c:pt>
                <c:pt idx="4335">
                  <c:v>4334</c:v>
                </c:pt>
                <c:pt idx="4336">
                  <c:v>4335</c:v>
                </c:pt>
                <c:pt idx="4337">
                  <c:v>4336</c:v>
                </c:pt>
                <c:pt idx="4338">
                  <c:v>4337</c:v>
                </c:pt>
                <c:pt idx="4339">
                  <c:v>4338</c:v>
                </c:pt>
                <c:pt idx="4340">
                  <c:v>4339</c:v>
                </c:pt>
                <c:pt idx="4341">
                  <c:v>4340</c:v>
                </c:pt>
                <c:pt idx="4342">
                  <c:v>4341</c:v>
                </c:pt>
                <c:pt idx="4343">
                  <c:v>4342</c:v>
                </c:pt>
                <c:pt idx="4344">
                  <c:v>4343</c:v>
                </c:pt>
                <c:pt idx="4345">
                  <c:v>4344</c:v>
                </c:pt>
                <c:pt idx="4346">
                  <c:v>4345</c:v>
                </c:pt>
                <c:pt idx="4347">
                  <c:v>4346</c:v>
                </c:pt>
                <c:pt idx="4348">
                  <c:v>4347</c:v>
                </c:pt>
                <c:pt idx="4349">
                  <c:v>4348</c:v>
                </c:pt>
                <c:pt idx="4350">
                  <c:v>4349</c:v>
                </c:pt>
                <c:pt idx="4351">
                  <c:v>4350</c:v>
                </c:pt>
                <c:pt idx="4352">
                  <c:v>4351</c:v>
                </c:pt>
                <c:pt idx="4353">
                  <c:v>4352</c:v>
                </c:pt>
                <c:pt idx="4354">
                  <c:v>4353</c:v>
                </c:pt>
                <c:pt idx="4355">
                  <c:v>4354</c:v>
                </c:pt>
                <c:pt idx="4356">
                  <c:v>4355</c:v>
                </c:pt>
                <c:pt idx="4357">
                  <c:v>4356</c:v>
                </c:pt>
                <c:pt idx="4358">
                  <c:v>4357</c:v>
                </c:pt>
                <c:pt idx="4359">
                  <c:v>4358</c:v>
                </c:pt>
                <c:pt idx="4360">
                  <c:v>4359</c:v>
                </c:pt>
                <c:pt idx="4361">
                  <c:v>4360</c:v>
                </c:pt>
                <c:pt idx="4362">
                  <c:v>4361</c:v>
                </c:pt>
                <c:pt idx="4363">
                  <c:v>4362</c:v>
                </c:pt>
                <c:pt idx="4364">
                  <c:v>4363</c:v>
                </c:pt>
                <c:pt idx="4365">
                  <c:v>4364</c:v>
                </c:pt>
                <c:pt idx="4366">
                  <c:v>4365</c:v>
                </c:pt>
                <c:pt idx="4367">
                  <c:v>4366</c:v>
                </c:pt>
                <c:pt idx="4368">
                  <c:v>4367</c:v>
                </c:pt>
                <c:pt idx="4369">
                  <c:v>4368</c:v>
                </c:pt>
                <c:pt idx="4370">
                  <c:v>4369</c:v>
                </c:pt>
                <c:pt idx="4371">
                  <c:v>4370</c:v>
                </c:pt>
                <c:pt idx="4372">
                  <c:v>4371</c:v>
                </c:pt>
                <c:pt idx="4373">
                  <c:v>4372</c:v>
                </c:pt>
                <c:pt idx="4374">
                  <c:v>4373</c:v>
                </c:pt>
                <c:pt idx="4375">
                  <c:v>4374</c:v>
                </c:pt>
                <c:pt idx="4376">
                  <c:v>4375</c:v>
                </c:pt>
                <c:pt idx="4377">
                  <c:v>4376</c:v>
                </c:pt>
                <c:pt idx="4378">
                  <c:v>4377</c:v>
                </c:pt>
                <c:pt idx="4379">
                  <c:v>4378</c:v>
                </c:pt>
                <c:pt idx="4380">
                  <c:v>4379</c:v>
                </c:pt>
                <c:pt idx="4381">
                  <c:v>4380</c:v>
                </c:pt>
                <c:pt idx="4382">
                  <c:v>4381</c:v>
                </c:pt>
                <c:pt idx="4383">
                  <c:v>4382</c:v>
                </c:pt>
                <c:pt idx="4384">
                  <c:v>4383</c:v>
                </c:pt>
                <c:pt idx="4385">
                  <c:v>4384</c:v>
                </c:pt>
                <c:pt idx="4386">
                  <c:v>4385</c:v>
                </c:pt>
                <c:pt idx="4387">
                  <c:v>4386</c:v>
                </c:pt>
                <c:pt idx="4388">
                  <c:v>4387</c:v>
                </c:pt>
                <c:pt idx="4389">
                  <c:v>4388</c:v>
                </c:pt>
                <c:pt idx="4390">
                  <c:v>4389</c:v>
                </c:pt>
                <c:pt idx="4391">
                  <c:v>4390</c:v>
                </c:pt>
                <c:pt idx="4392">
                  <c:v>4391</c:v>
                </c:pt>
                <c:pt idx="4393">
                  <c:v>4392</c:v>
                </c:pt>
                <c:pt idx="4394">
                  <c:v>4393</c:v>
                </c:pt>
                <c:pt idx="4395">
                  <c:v>4394</c:v>
                </c:pt>
                <c:pt idx="4396">
                  <c:v>4395</c:v>
                </c:pt>
                <c:pt idx="4397">
                  <c:v>4396</c:v>
                </c:pt>
                <c:pt idx="4398">
                  <c:v>4397</c:v>
                </c:pt>
                <c:pt idx="4399">
                  <c:v>4398</c:v>
                </c:pt>
                <c:pt idx="4400">
                  <c:v>4399</c:v>
                </c:pt>
                <c:pt idx="4401">
                  <c:v>4400</c:v>
                </c:pt>
                <c:pt idx="4402">
                  <c:v>4401</c:v>
                </c:pt>
                <c:pt idx="4403">
                  <c:v>4402</c:v>
                </c:pt>
                <c:pt idx="4404">
                  <c:v>4403</c:v>
                </c:pt>
                <c:pt idx="4405">
                  <c:v>4404</c:v>
                </c:pt>
                <c:pt idx="4406">
                  <c:v>4405</c:v>
                </c:pt>
                <c:pt idx="4407">
                  <c:v>4406</c:v>
                </c:pt>
                <c:pt idx="4408">
                  <c:v>4407</c:v>
                </c:pt>
                <c:pt idx="4409">
                  <c:v>4408</c:v>
                </c:pt>
                <c:pt idx="4410">
                  <c:v>4409</c:v>
                </c:pt>
                <c:pt idx="4411">
                  <c:v>4410</c:v>
                </c:pt>
                <c:pt idx="4412">
                  <c:v>4411</c:v>
                </c:pt>
                <c:pt idx="4413">
                  <c:v>4412</c:v>
                </c:pt>
                <c:pt idx="4414">
                  <c:v>4413</c:v>
                </c:pt>
                <c:pt idx="4415">
                  <c:v>4414</c:v>
                </c:pt>
                <c:pt idx="4416">
                  <c:v>4415</c:v>
                </c:pt>
                <c:pt idx="4417">
                  <c:v>4416</c:v>
                </c:pt>
                <c:pt idx="4418">
                  <c:v>4417</c:v>
                </c:pt>
                <c:pt idx="4419">
                  <c:v>4418</c:v>
                </c:pt>
                <c:pt idx="4420">
                  <c:v>4419</c:v>
                </c:pt>
                <c:pt idx="4421">
                  <c:v>4420</c:v>
                </c:pt>
                <c:pt idx="4422">
                  <c:v>4421</c:v>
                </c:pt>
                <c:pt idx="4423">
                  <c:v>4422</c:v>
                </c:pt>
                <c:pt idx="4424">
                  <c:v>4423</c:v>
                </c:pt>
                <c:pt idx="4425">
                  <c:v>4424</c:v>
                </c:pt>
                <c:pt idx="4426">
                  <c:v>4425</c:v>
                </c:pt>
                <c:pt idx="4427">
                  <c:v>4426</c:v>
                </c:pt>
                <c:pt idx="4428">
                  <c:v>4427</c:v>
                </c:pt>
                <c:pt idx="4429">
                  <c:v>4428</c:v>
                </c:pt>
                <c:pt idx="4430">
                  <c:v>4429</c:v>
                </c:pt>
                <c:pt idx="4431">
                  <c:v>4430</c:v>
                </c:pt>
                <c:pt idx="4432">
                  <c:v>4431</c:v>
                </c:pt>
                <c:pt idx="4433">
                  <c:v>4432</c:v>
                </c:pt>
                <c:pt idx="4434">
                  <c:v>4433</c:v>
                </c:pt>
                <c:pt idx="4435">
                  <c:v>4434</c:v>
                </c:pt>
                <c:pt idx="4436">
                  <c:v>4435</c:v>
                </c:pt>
                <c:pt idx="4437">
                  <c:v>4436</c:v>
                </c:pt>
                <c:pt idx="4438">
                  <c:v>4437</c:v>
                </c:pt>
                <c:pt idx="4439">
                  <c:v>4438</c:v>
                </c:pt>
                <c:pt idx="4440">
                  <c:v>4439</c:v>
                </c:pt>
                <c:pt idx="4441">
                  <c:v>4440</c:v>
                </c:pt>
                <c:pt idx="4442">
                  <c:v>4441</c:v>
                </c:pt>
                <c:pt idx="4443">
                  <c:v>4442</c:v>
                </c:pt>
                <c:pt idx="4444">
                  <c:v>4443</c:v>
                </c:pt>
                <c:pt idx="4445">
                  <c:v>4444</c:v>
                </c:pt>
                <c:pt idx="4446">
                  <c:v>4445</c:v>
                </c:pt>
                <c:pt idx="4447">
                  <c:v>4446</c:v>
                </c:pt>
                <c:pt idx="4448">
                  <c:v>4447</c:v>
                </c:pt>
                <c:pt idx="4449">
                  <c:v>4448</c:v>
                </c:pt>
                <c:pt idx="4450">
                  <c:v>4449</c:v>
                </c:pt>
                <c:pt idx="4451">
                  <c:v>4450</c:v>
                </c:pt>
                <c:pt idx="4452">
                  <c:v>4451</c:v>
                </c:pt>
                <c:pt idx="4453">
                  <c:v>4452</c:v>
                </c:pt>
                <c:pt idx="4454">
                  <c:v>4453</c:v>
                </c:pt>
                <c:pt idx="4455">
                  <c:v>4454</c:v>
                </c:pt>
                <c:pt idx="4456">
                  <c:v>4455</c:v>
                </c:pt>
                <c:pt idx="4457">
                  <c:v>4456</c:v>
                </c:pt>
                <c:pt idx="4458">
                  <c:v>4457</c:v>
                </c:pt>
                <c:pt idx="4459">
                  <c:v>4458</c:v>
                </c:pt>
                <c:pt idx="4460">
                  <c:v>4459</c:v>
                </c:pt>
                <c:pt idx="4461">
                  <c:v>4460</c:v>
                </c:pt>
                <c:pt idx="4462">
                  <c:v>4461</c:v>
                </c:pt>
                <c:pt idx="4463">
                  <c:v>4462</c:v>
                </c:pt>
                <c:pt idx="4464">
                  <c:v>4463</c:v>
                </c:pt>
                <c:pt idx="4465">
                  <c:v>4464</c:v>
                </c:pt>
                <c:pt idx="4466">
                  <c:v>4465</c:v>
                </c:pt>
                <c:pt idx="4467">
                  <c:v>4466</c:v>
                </c:pt>
                <c:pt idx="4468">
                  <c:v>4467</c:v>
                </c:pt>
                <c:pt idx="4469">
                  <c:v>4468</c:v>
                </c:pt>
                <c:pt idx="4470">
                  <c:v>4469</c:v>
                </c:pt>
                <c:pt idx="4471">
                  <c:v>4470</c:v>
                </c:pt>
                <c:pt idx="4472">
                  <c:v>4471</c:v>
                </c:pt>
                <c:pt idx="4473">
                  <c:v>4472</c:v>
                </c:pt>
                <c:pt idx="4474">
                  <c:v>4473</c:v>
                </c:pt>
                <c:pt idx="4475">
                  <c:v>4474</c:v>
                </c:pt>
                <c:pt idx="4476">
                  <c:v>4475</c:v>
                </c:pt>
                <c:pt idx="4477">
                  <c:v>4476</c:v>
                </c:pt>
                <c:pt idx="4478">
                  <c:v>4477</c:v>
                </c:pt>
                <c:pt idx="4479">
                  <c:v>4478</c:v>
                </c:pt>
                <c:pt idx="4480">
                  <c:v>4479</c:v>
                </c:pt>
                <c:pt idx="4481">
                  <c:v>4480</c:v>
                </c:pt>
                <c:pt idx="4482">
                  <c:v>4481</c:v>
                </c:pt>
                <c:pt idx="4483">
                  <c:v>4482</c:v>
                </c:pt>
                <c:pt idx="4484">
                  <c:v>4483</c:v>
                </c:pt>
                <c:pt idx="4485">
                  <c:v>4484</c:v>
                </c:pt>
                <c:pt idx="4486">
                  <c:v>4485</c:v>
                </c:pt>
                <c:pt idx="4487">
                  <c:v>4486</c:v>
                </c:pt>
                <c:pt idx="4488">
                  <c:v>4487</c:v>
                </c:pt>
                <c:pt idx="4489">
                  <c:v>4488</c:v>
                </c:pt>
                <c:pt idx="4490">
                  <c:v>4489</c:v>
                </c:pt>
                <c:pt idx="4491">
                  <c:v>4490</c:v>
                </c:pt>
                <c:pt idx="4492">
                  <c:v>4491</c:v>
                </c:pt>
                <c:pt idx="4493">
                  <c:v>4492</c:v>
                </c:pt>
                <c:pt idx="4494">
                  <c:v>4493</c:v>
                </c:pt>
                <c:pt idx="4495">
                  <c:v>4494</c:v>
                </c:pt>
                <c:pt idx="4496">
                  <c:v>4495</c:v>
                </c:pt>
                <c:pt idx="4497">
                  <c:v>4496</c:v>
                </c:pt>
                <c:pt idx="4498">
                  <c:v>4497</c:v>
                </c:pt>
                <c:pt idx="4499">
                  <c:v>4498</c:v>
                </c:pt>
                <c:pt idx="4500">
                  <c:v>4499</c:v>
                </c:pt>
                <c:pt idx="4501">
                  <c:v>4500</c:v>
                </c:pt>
                <c:pt idx="4502">
                  <c:v>4501</c:v>
                </c:pt>
                <c:pt idx="4503">
                  <c:v>4502</c:v>
                </c:pt>
                <c:pt idx="4504">
                  <c:v>4503</c:v>
                </c:pt>
                <c:pt idx="4505">
                  <c:v>4504</c:v>
                </c:pt>
                <c:pt idx="4506">
                  <c:v>4505</c:v>
                </c:pt>
                <c:pt idx="4507">
                  <c:v>4506</c:v>
                </c:pt>
                <c:pt idx="4508">
                  <c:v>4507</c:v>
                </c:pt>
                <c:pt idx="4509">
                  <c:v>4508</c:v>
                </c:pt>
                <c:pt idx="4510">
                  <c:v>4509</c:v>
                </c:pt>
                <c:pt idx="4511">
                  <c:v>4510</c:v>
                </c:pt>
                <c:pt idx="4512">
                  <c:v>4511</c:v>
                </c:pt>
                <c:pt idx="4513">
                  <c:v>4512</c:v>
                </c:pt>
                <c:pt idx="4514">
                  <c:v>4513</c:v>
                </c:pt>
                <c:pt idx="4515">
                  <c:v>4514</c:v>
                </c:pt>
                <c:pt idx="4516">
                  <c:v>4515</c:v>
                </c:pt>
                <c:pt idx="4517">
                  <c:v>4516</c:v>
                </c:pt>
                <c:pt idx="4518">
                  <c:v>4517</c:v>
                </c:pt>
                <c:pt idx="4519">
                  <c:v>4518</c:v>
                </c:pt>
                <c:pt idx="4520">
                  <c:v>4519</c:v>
                </c:pt>
                <c:pt idx="4521">
                  <c:v>4520</c:v>
                </c:pt>
                <c:pt idx="4522">
                  <c:v>4521</c:v>
                </c:pt>
                <c:pt idx="4523">
                  <c:v>4522</c:v>
                </c:pt>
                <c:pt idx="4524">
                  <c:v>4523</c:v>
                </c:pt>
                <c:pt idx="4525">
                  <c:v>4524</c:v>
                </c:pt>
                <c:pt idx="4526">
                  <c:v>4525</c:v>
                </c:pt>
                <c:pt idx="4527">
                  <c:v>4526</c:v>
                </c:pt>
                <c:pt idx="4528">
                  <c:v>4527</c:v>
                </c:pt>
                <c:pt idx="4529">
                  <c:v>4528</c:v>
                </c:pt>
                <c:pt idx="4530">
                  <c:v>4529</c:v>
                </c:pt>
                <c:pt idx="4531">
                  <c:v>4530</c:v>
                </c:pt>
                <c:pt idx="4532">
                  <c:v>4531</c:v>
                </c:pt>
                <c:pt idx="4533">
                  <c:v>4532</c:v>
                </c:pt>
                <c:pt idx="4534">
                  <c:v>4533</c:v>
                </c:pt>
                <c:pt idx="4535">
                  <c:v>4534</c:v>
                </c:pt>
                <c:pt idx="4536">
                  <c:v>4535</c:v>
                </c:pt>
                <c:pt idx="4537">
                  <c:v>4536</c:v>
                </c:pt>
                <c:pt idx="4538">
                  <c:v>4537</c:v>
                </c:pt>
                <c:pt idx="4539">
                  <c:v>4538</c:v>
                </c:pt>
                <c:pt idx="4540">
                  <c:v>4539</c:v>
                </c:pt>
                <c:pt idx="4541">
                  <c:v>4540</c:v>
                </c:pt>
                <c:pt idx="4542">
                  <c:v>4541</c:v>
                </c:pt>
                <c:pt idx="4543">
                  <c:v>4542</c:v>
                </c:pt>
                <c:pt idx="4544">
                  <c:v>4543</c:v>
                </c:pt>
                <c:pt idx="4545">
                  <c:v>4544</c:v>
                </c:pt>
                <c:pt idx="4546">
                  <c:v>4545</c:v>
                </c:pt>
                <c:pt idx="4547">
                  <c:v>4546</c:v>
                </c:pt>
                <c:pt idx="4548">
                  <c:v>4547</c:v>
                </c:pt>
                <c:pt idx="4549">
                  <c:v>4548</c:v>
                </c:pt>
                <c:pt idx="4550">
                  <c:v>4549</c:v>
                </c:pt>
                <c:pt idx="4551">
                  <c:v>4550</c:v>
                </c:pt>
                <c:pt idx="4552">
                  <c:v>4551</c:v>
                </c:pt>
                <c:pt idx="4553">
                  <c:v>4552</c:v>
                </c:pt>
                <c:pt idx="4554">
                  <c:v>4553</c:v>
                </c:pt>
                <c:pt idx="4555">
                  <c:v>4554</c:v>
                </c:pt>
                <c:pt idx="4556">
                  <c:v>4555</c:v>
                </c:pt>
                <c:pt idx="4557">
                  <c:v>4556</c:v>
                </c:pt>
                <c:pt idx="4558">
                  <c:v>4557</c:v>
                </c:pt>
                <c:pt idx="4559">
                  <c:v>4558</c:v>
                </c:pt>
                <c:pt idx="4560">
                  <c:v>4559</c:v>
                </c:pt>
                <c:pt idx="4561">
                  <c:v>4560</c:v>
                </c:pt>
                <c:pt idx="4562">
                  <c:v>4561</c:v>
                </c:pt>
                <c:pt idx="4563">
                  <c:v>4562</c:v>
                </c:pt>
                <c:pt idx="4564">
                  <c:v>4563</c:v>
                </c:pt>
                <c:pt idx="4565">
                  <c:v>4564</c:v>
                </c:pt>
                <c:pt idx="4566">
                  <c:v>4565</c:v>
                </c:pt>
                <c:pt idx="4567">
                  <c:v>4566</c:v>
                </c:pt>
                <c:pt idx="4568">
                  <c:v>4567</c:v>
                </c:pt>
                <c:pt idx="4569">
                  <c:v>4568</c:v>
                </c:pt>
                <c:pt idx="4570">
                  <c:v>4569</c:v>
                </c:pt>
                <c:pt idx="4571">
                  <c:v>4570</c:v>
                </c:pt>
                <c:pt idx="4572">
                  <c:v>4571</c:v>
                </c:pt>
                <c:pt idx="4573">
                  <c:v>4572</c:v>
                </c:pt>
                <c:pt idx="4574">
                  <c:v>4573</c:v>
                </c:pt>
                <c:pt idx="4575">
                  <c:v>4574</c:v>
                </c:pt>
                <c:pt idx="4576">
                  <c:v>4575</c:v>
                </c:pt>
                <c:pt idx="4577">
                  <c:v>4576</c:v>
                </c:pt>
                <c:pt idx="4578">
                  <c:v>4577</c:v>
                </c:pt>
                <c:pt idx="4579">
                  <c:v>4578</c:v>
                </c:pt>
                <c:pt idx="4580">
                  <c:v>4579</c:v>
                </c:pt>
                <c:pt idx="4581">
                  <c:v>4580</c:v>
                </c:pt>
                <c:pt idx="4582">
                  <c:v>4581</c:v>
                </c:pt>
                <c:pt idx="4583">
                  <c:v>4582</c:v>
                </c:pt>
                <c:pt idx="4584">
                  <c:v>4583</c:v>
                </c:pt>
                <c:pt idx="4585">
                  <c:v>4584</c:v>
                </c:pt>
                <c:pt idx="4586">
                  <c:v>4585</c:v>
                </c:pt>
                <c:pt idx="4587">
                  <c:v>4586</c:v>
                </c:pt>
                <c:pt idx="4588">
                  <c:v>4587</c:v>
                </c:pt>
                <c:pt idx="4589">
                  <c:v>4588</c:v>
                </c:pt>
                <c:pt idx="4590">
                  <c:v>4589</c:v>
                </c:pt>
                <c:pt idx="4591">
                  <c:v>4590</c:v>
                </c:pt>
                <c:pt idx="4592">
                  <c:v>4591</c:v>
                </c:pt>
                <c:pt idx="4593">
                  <c:v>4592</c:v>
                </c:pt>
                <c:pt idx="4594">
                  <c:v>4593</c:v>
                </c:pt>
                <c:pt idx="4595">
                  <c:v>4594</c:v>
                </c:pt>
                <c:pt idx="4596">
                  <c:v>4595</c:v>
                </c:pt>
                <c:pt idx="4597">
                  <c:v>4596</c:v>
                </c:pt>
                <c:pt idx="4598">
                  <c:v>4597</c:v>
                </c:pt>
                <c:pt idx="4599">
                  <c:v>4598</c:v>
                </c:pt>
                <c:pt idx="4600">
                  <c:v>4599</c:v>
                </c:pt>
                <c:pt idx="4601">
                  <c:v>4600</c:v>
                </c:pt>
                <c:pt idx="4602">
                  <c:v>4601</c:v>
                </c:pt>
                <c:pt idx="4603">
                  <c:v>4602</c:v>
                </c:pt>
                <c:pt idx="4604">
                  <c:v>4603</c:v>
                </c:pt>
                <c:pt idx="4605">
                  <c:v>4604</c:v>
                </c:pt>
                <c:pt idx="4606">
                  <c:v>4605</c:v>
                </c:pt>
                <c:pt idx="4607">
                  <c:v>4606</c:v>
                </c:pt>
                <c:pt idx="4608">
                  <c:v>4607</c:v>
                </c:pt>
                <c:pt idx="4609">
                  <c:v>4608</c:v>
                </c:pt>
                <c:pt idx="4610">
                  <c:v>4609</c:v>
                </c:pt>
                <c:pt idx="4611">
                  <c:v>4610</c:v>
                </c:pt>
                <c:pt idx="4612">
                  <c:v>4611</c:v>
                </c:pt>
                <c:pt idx="4613">
                  <c:v>4612</c:v>
                </c:pt>
                <c:pt idx="4614">
                  <c:v>4613</c:v>
                </c:pt>
                <c:pt idx="4615">
                  <c:v>4614</c:v>
                </c:pt>
                <c:pt idx="4616">
                  <c:v>4615</c:v>
                </c:pt>
                <c:pt idx="4617">
                  <c:v>4616</c:v>
                </c:pt>
                <c:pt idx="4618">
                  <c:v>4617</c:v>
                </c:pt>
                <c:pt idx="4619">
                  <c:v>4618</c:v>
                </c:pt>
                <c:pt idx="4620">
                  <c:v>4619</c:v>
                </c:pt>
                <c:pt idx="4621">
                  <c:v>4620</c:v>
                </c:pt>
                <c:pt idx="4622">
                  <c:v>4621</c:v>
                </c:pt>
                <c:pt idx="4623">
                  <c:v>4622</c:v>
                </c:pt>
                <c:pt idx="4624">
                  <c:v>4623</c:v>
                </c:pt>
                <c:pt idx="4625">
                  <c:v>4624</c:v>
                </c:pt>
                <c:pt idx="4626">
                  <c:v>4625</c:v>
                </c:pt>
                <c:pt idx="4627">
                  <c:v>4626</c:v>
                </c:pt>
                <c:pt idx="4628">
                  <c:v>4627</c:v>
                </c:pt>
                <c:pt idx="4629">
                  <c:v>4628</c:v>
                </c:pt>
                <c:pt idx="4630">
                  <c:v>4629</c:v>
                </c:pt>
                <c:pt idx="4631">
                  <c:v>4630</c:v>
                </c:pt>
                <c:pt idx="4632">
                  <c:v>4631</c:v>
                </c:pt>
                <c:pt idx="4633">
                  <c:v>4632</c:v>
                </c:pt>
                <c:pt idx="4634">
                  <c:v>4633</c:v>
                </c:pt>
                <c:pt idx="4635">
                  <c:v>4634</c:v>
                </c:pt>
                <c:pt idx="4636">
                  <c:v>4635</c:v>
                </c:pt>
                <c:pt idx="4637">
                  <c:v>4636</c:v>
                </c:pt>
                <c:pt idx="4638">
                  <c:v>4637</c:v>
                </c:pt>
                <c:pt idx="4639">
                  <c:v>4638</c:v>
                </c:pt>
                <c:pt idx="4640">
                  <c:v>4639</c:v>
                </c:pt>
                <c:pt idx="4641">
                  <c:v>4640</c:v>
                </c:pt>
                <c:pt idx="4642">
                  <c:v>4641</c:v>
                </c:pt>
                <c:pt idx="4643">
                  <c:v>4642</c:v>
                </c:pt>
                <c:pt idx="4644">
                  <c:v>4643</c:v>
                </c:pt>
                <c:pt idx="4645">
                  <c:v>4644</c:v>
                </c:pt>
                <c:pt idx="4646">
                  <c:v>4645</c:v>
                </c:pt>
                <c:pt idx="4647">
                  <c:v>4646</c:v>
                </c:pt>
                <c:pt idx="4648">
                  <c:v>4647</c:v>
                </c:pt>
                <c:pt idx="4649">
                  <c:v>4648</c:v>
                </c:pt>
                <c:pt idx="4650">
                  <c:v>4649</c:v>
                </c:pt>
                <c:pt idx="4651">
                  <c:v>4650</c:v>
                </c:pt>
                <c:pt idx="4652">
                  <c:v>4651</c:v>
                </c:pt>
                <c:pt idx="4653">
                  <c:v>4652</c:v>
                </c:pt>
                <c:pt idx="4654">
                  <c:v>4653</c:v>
                </c:pt>
                <c:pt idx="4655">
                  <c:v>4654</c:v>
                </c:pt>
                <c:pt idx="4656">
                  <c:v>4655</c:v>
                </c:pt>
                <c:pt idx="4657">
                  <c:v>4656</c:v>
                </c:pt>
                <c:pt idx="4658">
                  <c:v>4657</c:v>
                </c:pt>
                <c:pt idx="4659">
                  <c:v>4658</c:v>
                </c:pt>
                <c:pt idx="4660">
                  <c:v>4659</c:v>
                </c:pt>
                <c:pt idx="4661">
                  <c:v>4660</c:v>
                </c:pt>
                <c:pt idx="4662">
                  <c:v>4661</c:v>
                </c:pt>
                <c:pt idx="4663">
                  <c:v>4662</c:v>
                </c:pt>
                <c:pt idx="4664">
                  <c:v>4663</c:v>
                </c:pt>
                <c:pt idx="4665">
                  <c:v>4664</c:v>
                </c:pt>
                <c:pt idx="4666">
                  <c:v>4665</c:v>
                </c:pt>
                <c:pt idx="4667">
                  <c:v>4666</c:v>
                </c:pt>
                <c:pt idx="4668">
                  <c:v>4667</c:v>
                </c:pt>
                <c:pt idx="4669">
                  <c:v>4668</c:v>
                </c:pt>
                <c:pt idx="4670">
                  <c:v>4669</c:v>
                </c:pt>
                <c:pt idx="4671">
                  <c:v>4670</c:v>
                </c:pt>
                <c:pt idx="4672">
                  <c:v>4671</c:v>
                </c:pt>
                <c:pt idx="4673">
                  <c:v>4672</c:v>
                </c:pt>
                <c:pt idx="4674">
                  <c:v>4673</c:v>
                </c:pt>
                <c:pt idx="4675">
                  <c:v>4674</c:v>
                </c:pt>
                <c:pt idx="4676">
                  <c:v>4675</c:v>
                </c:pt>
                <c:pt idx="4677">
                  <c:v>4676</c:v>
                </c:pt>
                <c:pt idx="4678">
                  <c:v>4677</c:v>
                </c:pt>
                <c:pt idx="4679">
                  <c:v>4678</c:v>
                </c:pt>
                <c:pt idx="4680">
                  <c:v>4679</c:v>
                </c:pt>
                <c:pt idx="4681">
                  <c:v>4680</c:v>
                </c:pt>
                <c:pt idx="4682">
                  <c:v>4681</c:v>
                </c:pt>
                <c:pt idx="4683">
                  <c:v>4682</c:v>
                </c:pt>
                <c:pt idx="4684">
                  <c:v>4683</c:v>
                </c:pt>
                <c:pt idx="4685">
                  <c:v>4684</c:v>
                </c:pt>
                <c:pt idx="4686">
                  <c:v>4685</c:v>
                </c:pt>
                <c:pt idx="4687">
                  <c:v>4686</c:v>
                </c:pt>
                <c:pt idx="4688">
                  <c:v>4687</c:v>
                </c:pt>
                <c:pt idx="4689">
                  <c:v>4688</c:v>
                </c:pt>
                <c:pt idx="4690">
                  <c:v>4689</c:v>
                </c:pt>
                <c:pt idx="4691">
                  <c:v>4690</c:v>
                </c:pt>
                <c:pt idx="4692">
                  <c:v>4691</c:v>
                </c:pt>
                <c:pt idx="4693">
                  <c:v>4692</c:v>
                </c:pt>
                <c:pt idx="4694">
                  <c:v>4693</c:v>
                </c:pt>
                <c:pt idx="4695">
                  <c:v>4694</c:v>
                </c:pt>
                <c:pt idx="4696">
                  <c:v>4695</c:v>
                </c:pt>
                <c:pt idx="4697">
                  <c:v>4696</c:v>
                </c:pt>
                <c:pt idx="4698">
                  <c:v>4697</c:v>
                </c:pt>
                <c:pt idx="4699">
                  <c:v>4698</c:v>
                </c:pt>
                <c:pt idx="4700">
                  <c:v>4699</c:v>
                </c:pt>
                <c:pt idx="4701">
                  <c:v>4700</c:v>
                </c:pt>
                <c:pt idx="4702">
                  <c:v>4701</c:v>
                </c:pt>
                <c:pt idx="4703">
                  <c:v>4702</c:v>
                </c:pt>
                <c:pt idx="4704">
                  <c:v>4703</c:v>
                </c:pt>
                <c:pt idx="4705">
                  <c:v>4704</c:v>
                </c:pt>
                <c:pt idx="4706">
                  <c:v>4705</c:v>
                </c:pt>
                <c:pt idx="4707">
                  <c:v>4706</c:v>
                </c:pt>
                <c:pt idx="4708">
                  <c:v>4707</c:v>
                </c:pt>
                <c:pt idx="4709">
                  <c:v>4708</c:v>
                </c:pt>
                <c:pt idx="4710">
                  <c:v>4709</c:v>
                </c:pt>
                <c:pt idx="4711">
                  <c:v>4710</c:v>
                </c:pt>
                <c:pt idx="4712">
                  <c:v>4711</c:v>
                </c:pt>
                <c:pt idx="4713">
                  <c:v>4712</c:v>
                </c:pt>
                <c:pt idx="4714">
                  <c:v>4713</c:v>
                </c:pt>
                <c:pt idx="4715">
                  <c:v>4714</c:v>
                </c:pt>
                <c:pt idx="4716">
                  <c:v>4715</c:v>
                </c:pt>
                <c:pt idx="4717">
                  <c:v>4716</c:v>
                </c:pt>
                <c:pt idx="4718">
                  <c:v>4717</c:v>
                </c:pt>
                <c:pt idx="4719">
                  <c:v>4718</c:v>
                </c:pt>
                <c:pt idx="4720">
                  <c:v>4719</c:v>
                </c:pt>
                <c:pt idx="4721">
                  <c:v>4720</c:v>
                </c:pt>
                <c:pt idx="4722">
                  <c:v>4721</c:v>
                </c:pt>
                <c:pt idx="4723">
                  <c:v>4722</c:v>
                </c:pt>
                <c:pt idx="4724">
                  <c:v>4723</c:v>
                </c:pt>
                <c:pt idx="4725">
                  <c:v>4724</c:v>
                </c:pt>
                <c:pt idx="4726">
                  <c:v>4725</c:v>
                </c:pt>
                <c:pt idx="4727">
                  <c:v>4726</c:v>
                </c:pt>
                <c:pt idx="4728">
                  <c:v>4727</c:v>
                </c:pt>
                <c:pt idx="4729">
                  <c:v>4728</c:v>
                </c:pt>
                <c:pt idx="4730">
                  <c:v>4729</c:v>
                </c:pt>
                <c:pt idx="4731">
                  <c:v>4730</c:v>
                </c:pt>
                <c:pt idx="4732">
                  <c:v>4731</c:v>
                </c:pt>
                <c:pt idx="4733">
                  <c:v>4732</c:v>
                </c:pt>
                <c:pt idx="4734">
                  <c:v>4733</c:v>
                </c:pt>
                <c:pt idx="4735">
                  <c:v>4734</c:v>
                </c:pt>
                <c:pt idx="4736">
                  <c:v>4735</c:v>
                </c:pt>
                <c:pt idx="4737">
                  <c:v>4736</c:v>
                </c:pt>
                <c:pt idx="4738">
                  <c:v>4737</c:v>
                </c:pt>
                <c:pt idx="4739">
                  <c:v>4738</c:v>
                </c:pt>
                <c:pt idx="4740">
                  <c:v>4739</c:v>
                </c:pt>
                <c:pt idx="4741">
                  <c:v>4740</c:v>
                </c:pt>
                <c:pt idx="4742">
                  <c:v>4741</c:v>
                </c:pt>
                <c:pt idx="4743">
                  <c:v>4742</c:v>
                </c:pt>
                <c:pt idx="4744">
                  <c:v>4743</c:v>
                </c:pt>
                <c:pt idx="4745">
                  <c:v>4744</c:v>
                </c:pt>
                <c:pt idx="4746">
                  <c:v>4745</c:v>
                </c:pt>
                <c:pt idx="4747">
                  <c:v>4746</c:v>
                </c:pt>
                <c:pt idx="4748">
                  <c:v>4747</c:v>
                </c:pt>
                <c:pt idx="4749">
                  <c:v>4748</c:v>
                </c:pt>
                <c:pt idx="4750">
                  <c:v>4749</c:v>
                </c:pt>
                <c:pt idx="4751">
                  <c:v>4750</c:v>
                </c:pt>
                <c:pt idx="4752">
                  <c:v>4751</c:v>
                </c:pt>
                <c:pt idx="4753">
                  <c:v>4752</c:v>
                </c:pt>
                <c:pt idx="4754">
                  <c:v>4753</c:v>
                </c:pt>
                <c:pt idx="4755">
                  <c:v>4754</c:v>
                </c:pt>
                <c:pt idx="4756">
                  <c:v>4755</c:v>
                </c:pt>
                <c:pt idx="4757">
                  <c:v>4756</c:v>
                </c:pt>
                <c:pt idx="4758">
                  <c:v>4757</c:v>
                </c:pt>
                <c:pt idx="4759">
                  <c:v>4758</c:v>
                </c:pt>
                <c:pt idx="4760">
                  <c:v>4759</c:v>
                </c:pt>
                <c:pt idx="4761">
                  <c:v>4760</c:v>
                </c:pt>
                <c:pt idx="4762">
                  <c:v>4761</c:v>
                </c:pt>
                <c:pt idx="4763">
                  <c:v>4762</c:v>
                </c:pt>
                <c:pt idx="4764">
                  <c:v>4763</c:v>
                </c:pt>
                <c:pt idx="4765">
                  <c:v>4764</c:v>
                </c:pt>
                <c:pt idx="4766">
                  <c:v>4765</c:v>
                </c:pt>
                <c:pt idx="4767">
                  <c:v>4766</c:v>
                </c:pt>
                <c:pt idx="4768">
                  <c:v>4767</c:v>
                </c:pt>
                <c:pt idx="4769">
                  <c:v>4768</c:v>
                </c:pt>
                <c:pt idx="4770">
                  <c:v>4769</c:v>
                </c:pt>
                <c:pt idx="4771">
                  <c:v>4770</c:v>
                </c:pt>
                <c:pt idx="4772">
                  <c:v>4771</c:v>
                </c:pt>
                <c:pt idx="4773">
                  <c:v>4772</c:v>
                </c:pt>
                <c:pt idx="4774">
                  <c:v>4773</c:v>
                </c:pt>
                <c:pt idx="4775">
                  <c:v>4774</c:v>
                </c:pt>
                <c:pt idx="4776">
                  <c:v>4775</c:v>
                </c:pt>
                <c:pt idx="4777">
                  <c:v>4776</c:v>
                </c:pt>
                <c:pt idx="4778">
                  <c:v>4777</c:v>
                </c:pt>
                <c:pt idx="4779">
                  <c:v>4778</c:v>
                </c:pt>
                <c:pt idx="4780">
                  <c:v>4779</c:v>
                </c:pt>
                <c:pt idx="4781">
                  <c:v>4780</c:v>
                </c:pt>
                <c:pt idx="4782">
                  <c:v>4781</c:v>
                </c:pt>
                <c:pt idx="4783">
                  <c:v>4782</c:v>
                </c:pt>
                <c:pt idx="4784">
                  <c:v>4783</c:v>
                </c:pt>
                <c:pt idx="4785">
                  <c:v>4784</c:v>
                </c:pt>
                <c:pt idx="4786">
                  <c:v>4785</c:v>
                </c:pt>
                <c:pt idx="4787">
                  <c:v>4786</c:v>
                </c:pt>
                <c:pt idx="4788">
                  <c:v>4787</c:v>
                </c:pt>
                <c:pt idx="4789">
                  <c:v>4788</c:v>
                </c:pt>
                <c:pt idx="4790">
                  <c:v>4789</c:v>
                </c:pt>
                <c:pt idx="4791">
                  <c:v>4790</c:v>
                </c:pt>
                <c:pt idx="4792">
                  <c:v>4791</c:v>
                </c:pt>
                <c:pt idx="4793">
                  <c:v>4792</c:v>
                </c:pt>
                <c:pt idx="4794">
                  <c:v>4793</c:v>
                </c:pt>
                <c:pt idx="4795">
                  <c:v>4794</c:v>
                </c:pt>
                <c:pt idx="4796">
                  <c:v>4795</c:v>
                </c:pt>
                <c:pt idx="4797">
                  <c:v>4796</c:v>
                </c:pt>
                <c:pt idx="4798">
                  <c:v>4797</c:v>
                </c:pt>
                <c:pt idx="4799">
                  <c:v>4798</c:v>
                </c:pt>
                <c:pt idx="4800">
                  <c:v>4799</c:v>
                </c:pt>
                <c:pt idx="4801">
                  <c:v>4800</c:v>
                </c:pt>
                <c:pt idx="4802">
                  <c:v>4801</c:v>
                </c:pt>
                <c:pt idx="4803">
                  <c:v>4802</c:v>
                </c:pt>
                <c:pt idx="4804">
                  <c:v>4803</c:v>
                </c:pt>
                <c:pt idx="4805">
                  <c:v>4804</c:v>
                </c:pt>
                <c:pt idx="4806">
                  <c:v>4805</c:v>
                </c:pt>
                <c:pt idx="4807">
                  <c:v>4806</c:v>
                </c:pt>
                <c:pt idx="4808">
                  <c:v>4807</c:v>
                </c:pt>
                <c:pt idx="4809">
                  <c:v>4808</c:v>
                </c:pt>
                <c:pt idx="4810">
                  <c:v>4809</c:v>
                </c:pt>
                <c:pt idx="4811">
                  <c:v>4810</c:v>
                </c:pt>
                <c:pt idx="4812">
                  <c:v>4811</c:v>
                </c:pt>
                <c:pt idx="4813">
                  <c:v>4812</c:v>
                </c:pt>
                <c:pt idx="4814">
                  <c:v>4813</c:v>
                </c:pt>
                <c:pt idx="4815">
                  <c:v>4814</c:v>
                </c:pt>
                <c:pt idx="4816">
                  <c:v>4815</c:v>
                </c:pt>
                <c:pt idx="4817">
                  <c:v>4816</c:v>
                </c:pt>
                <c:pt idx="4818">
                  <c:v>4817</c:v>
                </c:pt>
                <c:pt idx="4819">
                  <c:v>4818</c:v>
                </c:pt>
                <c:pt idx="4820">
                  <c:v>4819</c:v>
                </c:pt>
                <c:pt idx="4821">
                  <c:v>4820</c:v>
                </c:pt>
                <c:pt idx="4822">
                  <c:v>4821</c:v>
                </c:pt>
                <c:pt idx="4823">
                  <c:v>4822</c:v>
                </c:pt>
                <c:pt idx="4824">
                  <c:v>4823</c:v>
                </c:pt>
                <c:pt idx="4825">
                  <c:v>4824</c:v>
                </c:pt>
                <c:pt idx="4826">
                  <c:v>4825</c:v>
                </c:pt>
                <c:pt idx="4827">
                  <c:v>4826</c:v>
                </c:pt>
                <c:pt idx="4828">
                  <c:v>4827</c:v>
                </c:pt>
                <c:pt idx="4829">
                  <c:v>4828</c:v>
                </c:pt>
                <c:pt idx="4830">
                  <c:v>4829</c:v>
                </c:pt>
                <c:pt idx="4831">
                  <c:v>4830</c:v>
                </c:pt>
                <c:pt idx="4832">
                  <c:v>4831</c:v>
                </c:pt>
                <c:pt idx="4833">
                  <c:v>4832</c:v>
                </c:pt>
                <c:pt idx="4834">
                  <c:v>4833</c:v>
                </c:pt>
                <c:pt idx="4835">
                  <c:v>4834</c:v>
                </c:pt>
                <c:pt idx="4836">
                  <c:v>4835</c:v>
                </c:pt>
                <c:pt idx="4837">
                  <c:v>4836</c:v>
                </c:pt>
                <c:pt idx="4838">
                  <c:v>4837</c:v>
                </c:pt>
                <c:pt idx="4839">
                  <c:v>4838</c:v>
                </c:pt>
                <c:pt idx="4840">
                  <c:v>4839</c:v>
                </c:pt>
                <c:pt idx="4841">
                  <c:v>4840</c:v>
                </c:pt>
                <c:pt idx="4842">
                  <c:v>4841</c:v>
                </c:pt>
                <c:pt idx="4843">
                  <c:v>4842</c:v>
                </c:pt>
                <c:pt idx="4844">
                  <c:v>4843</c:v>
                </c:pt>
                <c:pt idx="4845">
                  <c:v>4844</c:v>
                </c:pt>
                <c:pt idx="4846">
                  <c:v>4845</c:v>
                </c:pt>
                <c:pt idx="4847">
                  <c:v>4846</c:v>
                </c:pt>
                <c:pt idx="4848">
                  <c:v>4847</c:v>
                </c:pt>
                <c:pt idx="4849">
                  <c:v>4848</c:v>
                </c:pt>
                <c:pt idx="4850">
                  <c:v>4849</c:v>
                </c:pt>
                <c:pt idx="4851">
                  <c:v>4850</c:v>
                </c:pt>
                <c:pt idx="4852">
                  <c:v>4851</c:v>
                </c:pt>
                <c:pt idx="4853">
                  <c:v>4852</c:v>
                </c:pt>
                <c:pt idx="4854">
                  <c:v>4853</c:v>
                </c:pt>
                <c:pt idx="4855">
                  <c:v>4854</c:v>
                </c:pt>
                <c:pt idx="4856">
                  <c:v>4855</c:v>
                </c:pt>
                <c:pt idx="4857">
                  <c:v>4856</c:v>
                </c:pt>
                <c:pt idx="4858">
                  <c:v>4857</c:v>
                </c:pt>
                <c:pt idx="4859">
                  <c:v>4858</c:v>
                </c:pt>
                <c:pt idx="4860">
                  <c:v>4859</c:v>
                </c:pt>
                <c:pt idx="4861">
                  <c:v>4860</c:v>
                </c:pt>
                <c:pt idx="4862">
                  <c:v>4861</c:v>
                </c:pt>
                <c:pt idx="4863">
                  <c:v>4862</c:v>
                </c:pt>
                <c:pt idx="4864">
                  <c:v>4863</c:v>
                </c:pt>
                <c:pt idx="4865">
                  <c:v>4864</c:v>
                </c:pt>
                <c:pt idx="4866">
                  <c:v>4865</c:v>
                </c:pt>
                <c:pt idx="4867">
                  <c:v>4866</c:v>
                </c:pt>
                <c:pt idx="4868">
                  <c:v>4867</c:v>
                </c:pt>
                <c:pt idx="4869">
                  <c:v>4868</c:v>
                </c:pt>
                <c:pt idx="4870">
                  <c:v>4869</c:v>
                </c:pt>
                <c:pt idx="4871">
                  <c:v>4870</c:v>
                </c:pt>
                <c:pt idx="4872">
                  <c:v>4871</c:v>
                </c:pt>
                <c:pt idx="4873">
                  <c:v>4872</c:v>
                </c:pt>
                <c:pt idx="4874">
                  <c:v>4873</c:v>
                </c:pt>
                <c:pt idx="4875">
                  <c:v>4874</c:v>
                </c:pt>
                <c:pt idx="4876">
                  <c:v>4875</c:v>
                </c:pt>
                <c:pt idx="4877">
                  <c:v>4876</c:v>
                </c:pt>
                <c:pt idx="4878">
                  <c:v>4877</c:v>
                </c:pt>
                <c:pt idx="4879">
                  <c:v>4878</c:v>
                </c:pt>
                <c:pt idx="4880">
                  <c:v>4879</c:v>
                </c:pt>
                <c:pt idx="4881">
                  <c:v>4880</c:v>
                </c:pt>
                <c:pt idx="4882">
                  <c:v>4881</c:v>
                </c:pt>
                <c:pt idx="4883">
                  <c:v>4882</c:v>
                </c:pt>
                <c:pt idx="4884">
                  <c:v>4883</c:v>
                </c:pt>
                <c:pt idx="4885">
                  <c:v>4884</c:v>
                </c:pt>
                <c:pt idx="4886">
                  <c:v>4885</c:v>
                </c:pt>
                <c:pt idx="4887">
                  <c:v>4886</c:v>
                </c:pt>
                <c:pt idx="4888">
                  <c:v>4887</c:v>
                </c:pt>
                <c:pt idx="4889">
                  <c:v>4888</c:v>
                </c:pt>
                <c:pt idx="4890">
                  <c:v>4889</c:v>
                </c:pt>
                <c:pt idx="4891">
                  <c:v>4890</c:v>
                </c:pt>
                <c:pt idx="4892">
                  <c:v>4891</c:v>
                </c:pt>
                <c:pt idx="4893">
                  <c:v>4892</c:v>
                </c:pt>
                <c:pt idx="4894">
                  <c:v>4893</c:v>
                </c:pt>
                <c:pt idx="4895">
                  <c:v>4894</c:v>
                </c:pt>
                <c:pt idx="4896">
                  <c:v>4895</c:v>
                </c:pt>
                <c:pt idx="4897">
                  <c:v>4896</c:v>
                </c:pt>
                <c:pt idx="4898">
                  <c:v>4897</c:v>
                </c:pt>
                <c:pt idx="4899">
                  <c:v>4898</c:v>
                </c:pt>
                <c:pt idx="4900">
                  <c:v>4899</c:v>
                </c:pt>
                <c:pt idx="4901">
                  <c:v>4900</c:v>
                </c:pt>
                <c:pt idx="4902">
                  <c:v>4901</c:v>
                </c:pt>
                <c:pt idx="4903">
                  <c:v>4902</c:v>
                </c:pt>
                <c:pt idx="4904">
                  <c:v>4903</c:v>
                </c:pt>
                <c:pt idx="4905">
                  <c:v>4904</c:v>
                </c:pt>
                <c:pt idx="4906">
                  <c:v>4905</c:v>
                </c:pt>
                <c:pt idx="4907">
                  <c:v>4906</c:v>
                </c:pt>
                <c:pt idx="4908">
                  <c:v>4907</c:v>
                </c:pt>
                <c:pt idx="4909">
                  <c:v>4908</c:v>
                </c:pt>
                <c:pt idx="4910">
                  <c:v>4909</c:v>
                </c:pt>
                <c:pt idx="4911">
                  <c:v>4910</c:v>
                </c:pt>
                <c:pt idx="4912">
                  <c:v>4911</c:v>
                </c:pt>
                <c:pt idx="4913">
                  <c:v>4912</c:v>
                </c:pt>
                <c:pt idx="4914">
                  <c:v>4913</c:v>
                </c:pt>
                <c:pt idx="4915">
                  <c:v>4914</c:v>
                </c:pt>
                <c:pt idx="4916">
                  <c:v>4915</c:v>
                </c:pt>
                <c:pt idx="4917">
                  <c:v>4916</c:v>
                </c:pt>
                <c:pt idx="4918">
                  <c:v>4917</c:v>
                </c:pt>
                <c:pt idx="4919">
                  <c:v>4918</c:v>
                </c:pt>
                <c:pt idx="4920">
                  <c:v>4919</c:v>
                </c:pt>
                <c:pt idx="4921">
                  <c:v>4920</c:v>
                </c:pt>
                <c:pt idx="4922">
                  <c:v>4921</c:v>
                </c:pt>
                <c:pt idx="4923">
                  <c:v>4922</c:v>
                </c:pt>
                <c:pt idx="4924">
                  <c:v>4923</c:v>
                </c:pt>
                <c:pt idx="4925">
                  <c:v>4924</c:v>
                </c:pt>
                <c:pt idx="4926">
                  <c:v>4925</c:v>
                </c:pt>
                <c:pt idx="4927">
                  <c:v>4926</c:v>
                </c:pt>
                <c:pt idx="4928">
                  <c:v>4927</c:v>
                </c:pt>
                <c:pt idx="4929">
                  <c:v>4928</c:v>
                </c:pt>
                <c:pt idx="4930">
                  <c:v>4929</c:v>
                </c:pt>
                <c:pt idx="4931">
                  <c:v>4930</c:v>
                </c:pt>
                <c:pt idx="4932">
                  <c:v>4931</c:v>
                </c:pt>
                <c:pt idx="4933">
                  <c:v>4932</c:v>
                </c:pt>
                <c:pt idx="4934">
                  <c:v>4933</c:v>
                </c:pt>
                <c:pt idx="4935">
                  <c:v>4934</c:v>
                </c:pt>
                <c:pt idx="4936">
                  <c:v>4935</c:v>
                </c:pt>
                <c:pt idx="4937">
                  <c:v>4936</c:v>
                </c:pt>
                <c:pt idx="4938">
                  <c:v>4937</c:v>
                </c:pt>
                <c:pt idx="4939">
                  <c:v>4938</c:v>
                </c:pt>
                <c:pt idx="4940">
                  <c:v>4939</c:v>
                </c:pt>
                <c:pt idx="4941">
                  <c:v>4940</c:v>
                </c:pt>
                <c:pt idx="4942">
                  <c:v>4941</c:v>
                </c:pt>
                <c:pt idx="4943">
                  <c:v>4942</c:v>
                </c:pt>
                <c:pt idx="4944">
                  <c:v>4943</c:v>
                </c:pt>
                <c:pt idx="4945">
                  <c:v>4944</c:v>
                </c:pt>
                <c:pt idx="4946">
                  <c:v>4945</c:v>
                </c:pt>
                <c:pt idx="4947">
                  <c:v>4946</c:v>
                </c:pt>
                <c:pt idx="4948">
                  <c:v>4947</c:v>
                </c:pt>
                <c:pt idx="4949">
                  <c:v>4948</c:v>
                </c:pt>
                <c:pt idx="4950">
                  <c:v>4949</c:v>
                </c:pt>
                <c:pt idx="4951">
                  <c:v>4950</c:v>
                </c:pt>
                <c:pt idx="4952">
                  <c:v>4951</c:v>
                </c:pt>
                <c:pt idx="4953">
                  <c:v>4952</c:v>
                </c:pt>
                <c:pt idx="4954">
                  <c:v>4953</c:v>
                </c:pt>
                <c:pt idx="4955">
                  <c:v>4954</c:v>
                </c:pt>
                <c:pt idx="4956">
                  <c:v>4955</c:v>
                </c:pt>
                <c:pt idx="4957">
                  <c:v>4956</c:v>
                </c:pt>
                <c:pt idx="4958">
                  <c:v>4957</c:v>
                </c:pt>
                <c:pt idx="4959">
                  <c:v>4958</c:v>
                </c:pt>
                <c:pt idx="4960">
                  <c:v>4959</c:v>
                </c:pt>
                <c:pt idx="4961">
                  <c:v>4960</c:v>
                </c:pt>
                <c:pt idx="4962">
                  <c:v>4961</c:v>
                </c:pt>
                <c:pt idx="4963">
                  <c:v>4962</c:v>
                </c:pt>
                <c:pt idx="4964">
                  <c:v>4963</c:v>
                </c:pt>
                <c:pt idx="4965">
                  <c:v>4964</c:v>
                </c:pt>
                <c:pt idx="4966">
                  <c:v>4965</c:v>
                </c:pt>
                <c:pt idx="4967">
                  <c:v>4966</c:v>
                </c:pt>
                <c:pt idx="4968">
                  <c:v>4967</c:v>
                </c:pt>
                <c:pt idx="4969">
                  <c:v>4968</c:v>
                </c:pt>
                <c:pt idx="4970">
                  <c:v>4969</c:v>
                </c:pt>
                <c:pt idx="4971">
                  <c:v>4970</c:v>
                </c:pt>
                <c:pt idx="4972">
                  <c:v>4971</c:v>
                </c:pt>
                <c:pt idx="4973">
                  <c:v>4972</c:v>
                </c:pt>
                <c:pt idx="4974">
                  <c:v>4973</c:v>
                </c:pt>
                <c:pt idx="4975">
                  <c:v>4974</c:v>
                </c:pt>
                <c:pt idx="4976">
                  <c:v>4975</c:v>
                </c:pt>
                <c:pt idx="4977">
                  <c:v>4976</c:v>
                </c:pt>
                <c:pt idx="4978">
                  <c:v>4977</c:v>
                </c:pt>
                <c:pt idx="4979">
                  <c:v>4978</c:v>
                </c:pt>
                <c:pt idx="4980">
                  <c:v>4979</c:v>
                </c:pt>
                <c:pt idx="4981">
                  <c:v>4980</c:v>
                </c:pt>
                <c:pt idx="4982">
                  <c:v>4981</c:v>
                </c:pt>
                <c:pt idx="4983">
                  <c:v>4982</c:v>
                </c:pt>
                <c:pt idx="4984">
                  <c:v>4983</c:v>
                </c:pt>
                <c:pt idx="4985">
                  <c:v>4984</c:v>
                </c:pt>
                <c:pt idx="4986">
                  <c:v>4985</c:v>
                </c:pt>
                <c:pt idx="4987">
                  <c:v>4986</c:v>
                </c:pt>
                <c:pt idx="4988">
                  <c:v>4987</c:v>
                </c:pt>
                <c:pt idx="4989">
                  <c:v>4988</c:v>
                </c:pt>
                <c:pt idx="4990">
                  <c:v>4989</c:v>
                </c:pt>
                <c:pt idx="4991">
                  <c:v>4990</c:v>
                </c:pt>
                <c:pt idx="4992">
                  <c:v>4991</c:v>
                </c:pt>
                <c:pt idx="4993">
                  <c:v>4992</c:v>
                </c:pt>
                <c:pt idx="4994">
                  <c:v>4993</c:v>
                </c:pt>
                <c:pt idx="4995">
                  <c:v>4994</c:v>
                </c:pt>
                <c:pt idx="4996">
                  <c:v>4995</c:v>
                </c:pt>
                <c:pt idx="4997">
                  <c:v>4996</c:v>
                </c:pt>
                <c:pt idx="4998">
                  <c:v>4997</c:v>
                </c:pt>
                <c:pt idx="4999">
                  <c:v>4998</c:v>
                </c:pt>
                <c:pt idx="5000">
                  <c:v>4999</c:v>
                </c:pt>
                <c:pt idx="5001">
                  <c:v>5000</c:v>
                </c:pt>
                <c:pt idx="5002">
                  <c:v>5001</c:v>
                </c:pt>
                <c:pt idx="5003">
                  <c:v>5002</c:v>
                </c:pt>
                <c:pt idx="5004">
                  <c:v>5003</c:v>
                </c:pt>
                <c:pt idx="5005">
                  <c:v>5004</c:v>
                </c:pt>
                <c:pt idx="5006">
                  <c:v>5005</c:v>
                </c:pt>
                <c:pt idx="5007">
                  <c:v>5006</c:v>
                </c:pt>
                <c:pt idx="5008">
                  <c:v>5007</c:v>
                </c:pt>
                <c:pt idx="5009">
                  <c:v>5008</c:v>
                </c:pt>
                <c:pt idx="5010">
                  <c:v>5009</c:v>
                </c:pt>
                <c:pt idx="5011">
                  <c:v>5010</c:v>
                </c:pt>
                <c:pt idx="5012">
                  <c:v>5011</c:v>
                </c:pt>
                <c:pt idx="5013">
                  <c:v>5012</c:v>
                </c:pt>
                <c:pt idx="5014">
                  <c:v>5013</c:v>
                </c:pt>
                <c:pt idx="5015">
                  <c:v>5014</c:v>
                </c:pt>
                <c:pt idx="5016">
                  <c:v>5015</c:v>
                </c:pt>
                <c:pt idx="5017">
                  <c:v>5016</c:v>
                </c:pt>
                <c:pt idx="5018">
                  <c:v>5017</c:v>
                </c:pt>
                <c:pt idx="5019">
                  <c:v>5018</c:v>
                </c:pt>
                <c:pt idx="5020">
                  <c:v>5019</c:v>
                </c:pt>
                <c:pt idx="5021">
                  <c:v>5020</c:v>
                </c:pt>
                <c:pt idx="5022">
                  <c:v>5021</c:v>
                </c:pt>
                <c:pt idx="5023">
                  <c:v>5022</c:v>
                </c:pt>
                <c:pt idx="5024">
                  <c:v>5023</c:v>
                </c:pt>
                <c:pt idx="5025">
                  <c:v>5024</c:v>
                </c:pt>
                <c:pt idx="5026">
                  <c:v>5025</c:v>
                </c:pt>
                <c:pt idx="5027">
                  <c:v>5026</c:v>
                </c:pt>
                <c:pt idx="5028">
                  <c:v>5027</c:v>
                </c:pt>
                <c:pt idx="5029">
                  <c:v>5028</c:v>
                </c:pt>
                <c:pt idx="5030">
                  <c:v>5029</c:v>
                </c:pt>
                <c:pt idx="5031">
                  <c:v>5030</c:v>
                </c:pt>
                <c:pt idx="5032">
                  <c:v>5031</c:v>
                </c:pt>
                <c:pt idx="5033">
                  <c:v>5032</c:v>
                </c:pt>
                <c:pt idx="5034">
                  <c:v>5033</c:v>
                </c:pt>
                <c:pt idx="5035">
                  <c:v>5034</c:v>
                </c:pt>
                <c:pt idx="5036">
                  <c:v>5035</c:v>
                </c:pt>
                <c:pt idx="5037">
                  <c:v>5036</c:v>
                </c:pt>
                <c:pt idx="5038">
                  <c:v>5037</c:v>
                </c:pt>
                <c:pt idx="5039">
                  <c:v>5038</c:v>
                </c:pt>
                <c:pt idx="5040">
                  <c:v>5039</c:v>
                </c:pt>
                <c:pt idx="5041">
                  <c:v>5040</c:v>
                </c:pt>
                <c:pt idx="5042">
                  <c:v>5041</c:v>
                </c:pt>
                <c:pt idx="5043">
                  <c:v>5042</c:v>
                </c:pt>
                <c:pt idx="5044">
                  <c:v>5043</c:v>
                </c:pt>
                <c:pt idx="5045">
                  <c:v>5044</c:v>
                </c:pt>
                <c:pt idx="5046">
                  <c:v>5045</c:v>
                </c:pt>
                <c:pt idx="5047">
                  <c:v>5046</c:v>
                </c:pt>
                <c:pt idx="5048">
                  <c:v>5047</c:v>
                </c:pt>
                <c:pt idx="5049">
                  <c:v>5048</c:v>
                </c:pt>
                <c:pt idx="5050">
                  <c:v>5049</c:v>
                </c:pt>
                <c:pt idx="5051">
                  <c:v>5050</c:v>
                </c:pt>
                <c:pt idx="5052">
                  <c:v>5051</c:v>
                </c:pt>
                <c:pt idx="5053">
                  <c:v>5052</c:v>
                </c:pt>
                <c:pt idx="5054">
                  <c:v>5053</c:v>
                </c:pt>
                <c:pt idx="5055">
                  <c:v>5054</c:v>
                </c:pt>
                <c:pt idx="5056">
                  <c:v>5055</c:v>
                </c:pt>
                <c:pt idx="5057">
                  <c:v>5056</c:v>
                </c:pt>
                <c:pt idx="5058">
                  <c:v>5057</c:v>
                </c:pt>
                <c:pt idx="5059">
                  <c:v>5058</c:v>
                </c:pt>
                <c:pt idx="5060">
                  <c:v>5059</c:v>
                </c:pt>
                <c:pt idx="5061">
                  <c:v>5060</c:v>
                </c:pt>
                <c:pt idx="5062">
                  <c:v>5061</c:v>
                </c:pt>
                <c:pt idx="5063">
                  <c:v>5062</c:v>
                </c:pt>
                <c:pt idx="5064">
                  <c:v>5063</c:v>
                </c:pt>
                <c:pt idx="5065">
                  <c:v>5064</c:v>
                </c:pt>
                <c:pt idx="5066">
                  <c:v>5065</c:v>
                </c:pt>
                <c:pt idx="5067">
                  <c:v>5066</c:v>
                </c:pt>
                <c:pt idx="5068">
                  <c:v>5067</c:v>
                </c:pt>
                <c:pt idx="5069">
                  <c:v>5068</c:v>
                </c:pt>
                <c:pt idx="5070">
                  <c:v>5069</c:v>
                </c:pt>
                <c:pt idx="5071">
                  <c:v>5070</c:v>
                </c:pt>
                <c:pt idx="5072">
                  <c:v>5071</c:v>
                </c:pt>
                <c:pt idx="5073">
                  <c:v>5072</c:v>
                </c:pt>
                <c:pt idx="5074">
                  <c:v>5073</c:v>
                </c:pt>
                <c:pt idx="5075">
                  <c:v>5074</c:v>
                </c:pt>
                <c:pt idx="5076">
                  <c:v>5075</c:v>
                </c:pt>
                <c:pt idx="5077">
                  <c:v>5076</c:v>
                </c:pt>
                <c:pt idx="5078">
                  <c:v>5077</c:v>
                </c:pt>
                <c:pt idx="5079">
                  <c:v>5078</c:v>
                </c:pt>
                <c:pt idx="5080">
                  <c:v>5079</c:v>
                </c:pt>
                <c:pt idx="5081">
                  <c:v>5080</c:v>
                </c:pt>
                <c:pt idx="5082">
                  <c:v>5081</c:v>
                </c:pt>
                <c:pt idx="5083">
                  <c:v>5082</c:v>
                </c:pt>
                <c:pt idx="5084">
                  <c:v>5083</c:v>
                </c:pt>
                <c:pt idx="5085">
                  <c:v>5084</c:v>
                </c:pt>
                <c:pt idx="5086">
                  <c:v>5085</c:v>
                </c:pt>
                <c:pt idx="5087">
                  <c:v>5086</c:v>
                </c:pt>
                <c:pt idx="5088">
                  <c:v>5087</c:v>
                </c:pt>
                <c:pt idx="5089">
                  <c:v>5088</c:v>
                </c:pt>
                <c:pt idx="5090">
                  <c:v>5089</c:v>
                </c:pt>
                <c:pt idx="5091">
                  <c:v>5090</c:v>
                </c:pt>
                <c:pt idx="5092">
                  <c:v>5091</c:v>
                </c:pt>
                <c:pt idx="5093">
                  <c:v>5092</c:v>
                </c:pt>
                <c:pt idx="5094">
                  <c:v>5093</c:v>
                </c:pt>
                <c:pt idx="5095">
                  <c:v>5094</c:v>
                </c:pt>
                <c:pt idx="5096">
                  <c:v>5095</c:v>
                </c:pt>
                <c:pt idx="5097">
                  <c:v>5096</c:v>
                </c:pt>
                <c:pt idx="5098">
                  <c:v>5097</c:v>
                </c:pt>
                <c:pt idx="5099">
                  <c:v>5098</c:v>
                </c:pt>
                <c:pt idx="5100">
                  <c:v>5099</c:v>
                </c:pt>
                <c:pt idx="5101">
                  <c:v>5100</c:v>
                </c:pt>
                <c:pt idx="5102">
                  <c:v>5101</c:v>
                </c:pt>
                <c:pt idx="5103">
                  <c:v>5102</c:v>
                </c:pt>
                <c:pt idx="5104">
                  <c:v>5103</c:v>
                </c:pt>
                <c:pt idx="5105">
                  <c:v>5104</c:v>
                </c:pt>
                <c:pt idx="5106">
                  <c:v>5105</c:v>
                </c:pt>
                <c:pt idx="5107">
                  <c:v>5106</c:v>
                </c:pt>
                <c:pt idx="5108">
                  <c:v>5107</c:v>
                </c:pt>
                <c:pt idx="5109">
                  <c:v>5108</c:v>
                </c:pt>
                <c:pt idx="5110">
                  <c:v>5109</c:v>
                </c:pt>
                <c:pt idx="5111">
                  <c:v>5110</c:v>
                </c:pt>
                <c:pt idx="5112">
                  <c:v>5111</c:v>
                </c:pt>
                <c:pt idx="5113">
                  <c:v>5112</c:v>
                </c:pt>
                <c:pt idx="5114">
                  <c:v>5113</c:v>
                </c:pt>
                <c:pt idx="5115">
                  <c:v>5114</c:v>
                </c:pt>
                <c:pt idx="5116">
                  <c:v>5115</c:v>
                </c:pt>
                <c:pt idx="5117">
                  <c:v>5116</c:v>
                </c:pt>
                <c:pt idx="5118">
                  <c:v>5117</c:v>
                </c:pt>
                <c:pt idx="5119">
                  <c:v>5118</c:v>
                </c:pt>
                <c:pt idx="5120">
                  <c:v>5119</c:v>
                </c:pt>
                <c:pt idx="5121">
                  <c:v>5120</c:v>
                </c:pt>
                <c:pt idx="5122">
                  <c:v>5121</c:v>
                </c:pt>
                <c:pt idx="5123">
                  <c:v>5122</c:v>
                </c:pt>
                <c:pt idx="5124">
                  <c:v>5123</c:v>
                </c:pt>
                <c:pt idx="5125">
                  <c:v>5124</c:v>
                </c:pt>
                <c:pt idx="5126">
                  <c:v>5125</c:v>
                </c:pt>
                <c:pt idx="5127">
                  <c:v>5126</c:v>
                </c:pt>
                <c:pt idx="5128">
                  <c:v>5127</c:v>
                </c:pt>
                <c:pt idx="5129">
                  <c:v>5128</c:v>
                </c:pt>
                <c:pt idx="5130">
                  <c:v>5129</c:v>
                </c:pt>
                <c:pt idx="5131">
                  <c:v>5130</c:v>
                </c:pt>
                <c:pt idx="5132">
                  <c:v>5131</c:v>
                </c:pt>
                <c:pt idx="5133">
                  <c:v>5132</c:v>
                </c:pt>
                <c:pt idx="5134">
                  <c:v>5133</c:v>
                </c:pt>
                <c:pt idx="5135">
                  <c:v>5134</c:v>
                </c:pt>
                <c:pt idx="5136">
                  <c:v>5135</c:v>
                </c:pt>
                <c:pt idx="5137">
                  <c:v>5136</c:v>
                </c:pt>
                <c:pt idx="5138">
                  <c:v>5137</c:v>
                </c:pt>
                <c:pt idx="5139">
                  <c:v>5138</c:v>
                </c:pt>
                <c:pt idx="5140">
                  <c:v>5139</c:v>
                </c:pt>
                <c:pt idx="5141">
                  <c:v>5140</c:v>
                </c:pt>
                <c:pt idx="5142">
                  <c:v>5141</c:v>
                </c:pt>
                <c:pt idx="5143">
                  <c:v>5142</c:v>
                </c:pt>
                <c:pt idx="5144">
                  <c:v>5143</c:v>
                </c:pt>
                <c:pt idx="5145">
                  <c:v>5144</c:v>
                </c:pt>
                <c:pt idx="5146">
                  <c:v>5145</c:v>
                </c:pt>
                <c:pt idx="5147">
                  <c:v>5146</c:v>
                </c:pt>
                <c:pt idx="5148">
                  <c:v>5147</c:v>
                </c:pt>
                <c:pt idx="5149">
                  <c:v>5148</c:v>
                </c:pt>
                <c:pt idx="5150">
                  <c:v>5149</c:v>
                </c:pt>
                <c:pt idx="5151">
                  <c:v>5150</c:v>
                </c:pt>
                <c:pt idx="5152">
                  <c:v>5151</c:v>
                </c:pt>
                <c:pt idx="5153">
                  <c:v>5152</c:v>
                </c:pt>
                <c:pt idx="5154">
                  <c:v>5153</c:v>
                </c:pt>
                <c:pt idx="5155">
                  <c:v>5154</c:v>
                </c:pt>
                <c:pt idx="5156">
                  <c:v>5155</c:v>
                </c:pt>
                <c:pt idx="5157">
                  <c:v>5156</c:v>
                </c:pt>
                <c:pt idx="5158">
                  <c:v>5157</c:v>
                </c:pt>
                <c:pt idx="5159">
                  <c:v>5158</c:v>
                </c:pt>
                <c:pt idx="5160">
                  <c:v>5159</c:v>
                </c:pt>
                <c:pt idx="5161">
                  <c:v>5160</c:v>
                </c:pt>
                <c:pt idx="5162">
                  <c:v>5161</c:v>
                </c:pt>
                <c:pt idx="5163">
                  <c:v>5162</c:v>
                </c:pt>
                <c:pt idx="5164">
                  <c:v>5163</c:v>
                </c:pt>
                <c:pt idx="5165">
                  <c:v>5164</c:v>
                </c:pt>
                <c:pt idx="5166">
                  <c:v>5165</c:v>
                </c:pt>
                <c:pt idx="5167">
                  <c:v>5166</c:v>
                </c:pt>
                <c:pt idx="5168">
                  <c:v>5167</c:v>
                </c:pt>
                <c:pt idx="5169">
                  <c:v>5168</c:v>
                </c:pt>
                <c:pt idx="5170">
                  <c:v>5169</c:v>
                </c:pt>
                <c:pt idx="5171">
                  <c:v>5170</c:v>
                </c:pt>
                <c:pt idx="5172">
                  <c:v>5171</c:v>
                </c:pt>
                <c:pt idx="5173">
                  <c:v>5172</c:v>
                </c:pt>
                <c:pt idx="5174">
                  <c:v>5173</c:v>
                </c:pt>
                <c:pt idx="5175">
                  <c:v>5174</c:v>
                </c:pt>
                <c:pt idx="5176">
                  <c:v>5175</c:v>
                </c:pt>
                <c:pt idx="5177">
                  <c:v>5176</c:v>
                </c:pt>
                <c:pt idx="5178">
                  <c:v>5177</c:v>
                </c:pt>
                <c:pt idx="5179">
                  <c:v>5178</c:v>
                </c:pt>
                <c:pt idx="5180">
                  <c:v>5179</c:v>
                </c:pt>
                <c:pt idx="5181">
                  <c:v>5180</c:v>
                </c:pt>
                <c:pt idx="5182">
                  <c:v>5181</c:v>
                </c:pt>
                <c:pt idx="5183">
                  <c:v>5182</c:v>
                </c:pt>
                <c:pt idx="5184">
                  <c:v>5183</c:v>
                </c:pt>
                <c:pt idx="5185">
                  <c:v>5184</c:v>
                </c:pt>
                <c:pt idx="5186">
                  <c:v>5185</c:v>
                </c:pt>
                <c:pt idx="5187">
                  <c:v>5186</c:v>
                </c:pt>
                <c:pt idx="5188">
                  <c:v>5187</c:v>
                </c:pt>
                <c:pt idx="5189">
                  <c:v>5188</c:v>
                </c:pt>
                <c:pt idx="5190">
                  <c:v>5189</c:v>
                </c:pt>
                <c:pt idx="5191">
                  <c:v>5190</c:v>
                </c:pt>
                <c:pt idx="5192">
                  <c:v>5191</c:v>
                </c:pt>
                <c:pt idx="5193">
                  <c:v>5192</c:v>
                </c:pt>
                <c:pt idx="5194">
                  <c:v>5193</c:v>
                </c:pt>
                <c:pt idx="5195">
                  <c:v>5194</c:v>
                </c:pt>
                <c:pt idx="5196">
                  <c:v>5195</c:v>
                </c:pt>
                <c:pt idx="5197">
                  <c:v>5196</c:v>
                </c:pt>
                <c:pt idx="5198">
                  <c:v>5197</c:v>
                </c:pt>
                <c:pt idx="5199">
                  <c:v>5198</c:v>
                </c:pt>
                <c:pt idx="5200">
                  <c:v>5199</c:v>
                </c:pt>
                <c:pt idx="5201">
                  <c:v>5200</c:v>
                </c:pt>
                <c:pt idx="5202">
                  <c:v>5201</c:v>
                </c:pt>
                <c:pt idx="5203">
                  <c:v>5202</c:v>
                </c:pt>
                <c:pt idx="5204">
                  <c:v>5203</c:v>
                </c:pt>
                <c:pt idx="5205">
                  <c:v>5204</c:v>
                </c:pt>
                <c:pt idx="5206">
                  <c:v>5205</c:v>
                </c:pt>
                <c:pt idx="5207">
                  <c:v>5206</c:v>
                </c:pt>
                <c:pt idx="5208">
                  <c:v>5207</c:v>
                </c:pt>
                <c:pt idx="5209">
                  <c:v>5208</c:v>
                </c:pt>
                <c:pt idx="5210">
                  <c:v>5209</c:v>
                </c:pt>
                <c:pt idx="5211">
                  <c:v>5210</c:v>
                </c:pt>
                <c:pt idx="5212">
                  <c:v>5211</c:v>
                </c:pt>
                <c:pt idx="5213">
                  <c:v>5212</c:v>
                </c:pt>
                <c:pt idx="5214">
                  <c:v>5213</c:v>
                </c:pt>
                <c:pt idx="5215">
                  <c:v>5214</c:v>
                </c:pt>
                <c:pt idx="5216">
                  <c:v>5215</c:v>
                </c:pt>
                <c:pt idx="5217">
                  <c:v>5216</c:v>
                </c:pt>
                <c:pt idx="5218">
                  <c:v>5217</c:v>
                </c:pt>
                <c:pt idx="5219">
                  <c:v>5218</c:v>
                </c:pt>
                <c:pt idx="5220">
                  <c:v>5219</c:v>
                </c:pt>
                <c:pt idx="5221">
                  <c:v>5220</c:v>
                </c:pt>
                <c:pt idx="5222">
                  <c:v>5221</c:v>
                </c:pt>
                <c:pt idx="5223">
                  <c:v>5222</c:v>
                </c:pt>
                <c:pt idx="5224">
                  <c:v>5223</c:v>
                </c:pt>
                <c:pt idx="5225">
                  <c:v>5224</c:v>
                </c:pt>
                <c:pt idx="5226">
                  <c:v>5225</c:v>
                </c:pt>
                <c:pt idx="5227">
                  <c:v>5226</c:v>
                </c:pt>
                <c:pt idx="5228">
                  <c:v>5227</c:v>
                </c:pt>
                <c:pt idx="5229">
                  <c:v>5228</c:v>
                </c:pt>
                <c:pt idx="5230">
                  <c:v>5229</c:v>
                </c:pt>
                <c:pt idx="5231">
                  <c:v>5230</c:v>
                </c:pt>
                <c:pt idx="5232">
                  <c:v>5231</c:v>
                </c:pt>
                <c:pt idx="5233">
                  <c:v>5232</c:v>
                </c:pt>
                <c:pt idx="5234">
                  <c:v>5233</c:v>
                </c:pt>
                <c:pt idx="5235">
                  <c:v>5234</c:v>
                </c:pt>
                <c:pt idx="5236">
                  <c:v>5235</c:v>
                </c:pt>
                <c:pt idx="5237">
                  <c:v>5236</c:v>
                </c:pt>
                <c:pt idx="5238">
                  <c:v>5237</c:v>
                </c:pt>
                <c:pt idx="5239">
                  <c:v>5238</c:v>
                </c:pt>
                <c:pt idx="5240">
                  <c:v>5239</c:v>
                </c:pt>
                <c:pt idx="5241">
                  <c:v>5240</c:v>
                </c:pt>
                <c:pt idx="5242">
                  <c:v>5241</c:v>
                </c:pt>
                <c:pt idx="5243">
                  <c:v>5242</c:v>
                </c:pt>
                <c:pt idx="5244">
                  <c:v>5243</c:v>
                </c:pt>
                <c:pt idx="5245">
                  <c:v>5244</c:v>
                </c:pt>
                <c:pt idx="5246">
                  <c:v>5245</c:v>
                </c:pt>
                <c:pt idx="5247">
                  <c:v>5246</c:v>
                </c:pt>
                <c:pt idx="5248">
                  <c:v>5247</c:v>
                </c:pt>
                <c:pt idx="5249">
                  <c:v>5248</c:v>
                </c:pt>
                <c:pt idx="5250">
                  <c:v>5249</c:v>
                </c:pt>
                <c:pt idx="5251">
                  <c:v>5250</c:v>
                </c:pt>
                <c:pt idx="5252">
                  <c:v>5251</c:v>
                </c:pt>
                <c:pt idx="5253">
                  <c:v>5252</c:v>
                </c:pt>
                <c:pt idx="5254">
                  <c:v>5253</c:v>
                </c:pt>
                <c:pt idx="5255">
                  <c:v>5254</c:v>
                </c:pt>
                <c:pt idx="5256">
                  <c:v>5255</c:v>
                </c:pt>
                <c:pt idx="5257">
                  <c:v>5256</c:v>
                </c:pt>
                <c:pt idx="5258">
                  <c:v>5257</c:v>
                </c:pt>
                <c:pt idx="5259">
                  <c:v>5258</c:v>
                </c:pt>
                <c:pt idx="5260">
                  <c:v>5259</c:v>
                </c:pt>
                <c:pt idx="5261">
                  <c:v>5260</c:v>
                </c:pt>
                <c:pt idx="5262">
                  <c:v>5261</c:v>
                </c:pt>
                <c:pt idx="5263">
                  <c:v>5262</c:v>
                </c:pt>
                <c:pt idx="5264">
                  <c:v>5263</c:v>
                </c:pt>
                <c:pt idx="5265">
                  <c:v>5264</c:v>
                </c:pt>
                <c:pt idx="5266">
                  <c:v>5265</c:v>
                </c:pt>
                <c:pt idx="5267">
                  <c:v>5266</c:v>
                </c:pt>
                <c:pt idx="5268">
                  <c:v>5267</c:v>
                </c:pt>
                <c:pt idx="5269">
                  <c:v>5268</c:v>
                </c:pt>
                <c:pt idx="5270">
                  <c:v>5269</c:v>
                </c:pt>
                <c:pt idx="5271">
                  <c:v>5270</c:v>
                </c:pt>
                <c:pt idx="5272">
                  <c:v>5271</c:v>
                </c:pt>
                <c:pt idx="5273">
                  <c:v>5272</c:v>
                </c:pt>
                <c:pt idx="5274">
                  <c:v>5273</c:v>
                </c:pt>
                <c:pt idx="5275">
                  <c:v>5274</c:v>
                </c:pt>
                <c:pt idx="5276">
                  <c:v>5275</c:v>
                </c:pt>
                <c:pt idx="5277">
                  <c:v>5276</c:v>
                </c:pt>
                <c:pt idx="5278">
                  <c:v>5277</c:v>
                </c:pt>
                <c:pt idx="5279">
                  <c:v>5278</c:v>
                </c:pt>
                <c:pt idx="5280">
                  <c:v>5279</c:v>
                </c:pt>
                <c:pt idx="5281">
                  <c:v>5280</c:v>
                </c:pt>
                <c:pt idx="5282">
                  <c:v>5281</c:v>
                </c:pt>
                <c:pt idx="5283">
                  <c:v>5282</c:v>
                </c:pt>
                <c:pt idx="5284">
                  <c:v>5283</c:v>
                </c:pt>
                <c:pt idx="5285">
                  <c:v>5284</c:v>
                </c:pt>
                <c:pt idx="5286">
                  <c:v>5285</c:v>
                </c:pt>
                <c:pt idx="5287">
                  <c:v>5286</c:v>
                </c:pt>
                <c:pt idx="5288">
                  <c:v>5287</c:v>
                </c:pt>
                <c:pt idx="5289">
                  <c:v>5288</c:v>
                </c:pt>
                <c:pt idx="5290">
                  <c:v>5289</c:v>
                </c:pt>
                <c:pt idx="5291">
                  <c:v>5290</c:v>
                </c:pt>
                <c:pt idx="5292">
                  <c:v>5291</c:v>
                </c:pt>
                <c:pt idx="5293">
                  <c:v>5292</c:v>
                </c:pt>
                <c:pt idx="5294">
                  <c:v>5293</c:v>
                </c:pt>
                <c:pt idx="5295">
                  <c:v>5294</c:v>
                </c:pt>
                <c:pt idx="5296">
                  <c:v>5295</c:v>
                </c:pt>
                <c:pt idx="5297">
                  <c:v>5296</c:v>
                </c:pt>
                <c:pt idx="5298">
                  <c:v>5297</c:v>
                </c:pt>
                <c:pt idx="5299">
                  <c:v>5298</c:v>
                </c:pt>
                <c:pt idx="5300">
                  <c:v>5299</c:v>
                </c:pt>
                <c:pt idx="5301">
                  <c:v>5300</c:v>
                </c:pt>
                <c:pt idx="5302">
                  <c:v>5301</c:v>
                </c:pt>
                <c:pt idx="5303">
                  <c:v>5302</c:v>
                </c:pt>
                <c:pt idx="5304">
                  <c:v>5303</c:v>
                </c:pt>
                <c:pt idx="5305">
                  <c:v>5304</c:v>
                </c:pt>
                <c:pt idx="5306">
                  <c:v>5305</c:v>
                </c:pt>
                <c:pt idx="5307">
                  <c:v>5306</c:v>
                </c:pt>
                <c:pt idx="5308">
                  <c:v>5307</c:v>
                </c:pt>
                <c:pt idx="5309">
                  <c:v>5308</c:v>
                </c:pt>
                <c:pt idx="5310">
                  <c:v>5309</c:v>
                </c:pt>
                <c:pt idx="5311">
                  <c:v>5310</c:v>
                </c:pt>
                <c:pt idx="5312">
                  <c:v>5311</c:v>
                </c:pt>
                <c:pt idx="5313">
                  <c:v>5312</c:v>
                </c:pt>
                <c:pt idx="5314">
                  <c:v>5313</c:v>
                </c:pt>
                <c:pt idx="5315">
                  <c:v>5314</c:v>
                </c:pt>
                <c:pt idx="5316">
                  <c:v>5315</c:v>
                </c:pt>
                <c:pt idx="5317">
                  <c:v>5316</c:v>
                </c:pt>
                <c:pt idx="5318">
                  <c:v>5317</c:v>
                </c:pt>
                <c:pt idx="5319">
                  <c:v>5318</c:v>
                </c:pt>
                <c:pt idx="5320">
                  <c:v>5319</c:v>
                </c:pt>
                <c:pt idx="5321">
                  <c:v>5320</c:v>
                </c:pt>
                <c:pt idx="5322">
                  <c:v>5321</c:v>
                </c:pt>
                <c:pt idx="5323">
                  <c:v>5322</c:v>
                </c:pt>
                <c:pt idx="5324">
                  <c:v>5323</c:v>
                </c:pt>
                <c:pt idx="5325">
                  <c:v>5324</c:v>
                </c:pt>
                <c:pt idx="5326">
                  <c:v>5325</c:v>
                </c:pt>
                <c:pt idx="5327">
                  <c:v>5326</c:v>
                </c:pt>
                <c:pt idx="5328">
                  <c:v>5327</c:v>
                </c:pt>
                <c:pt idx="5329">
                  <c:v>5328</c:v>
                </c:pt>
                <c:pt idx="5330">
                  <c:v>5329</c:v>
                </c:pt>
                <c:pt idx="5331">
                  <c:v>5330</c:v>
                </c:pt>
                <c:pt idx="5332">
                  <c:v>5331</c:v>
                </c:pt>
                <c:pt idx="5333">
                  <c:v>5332</c:v>
                </c:pt>
                <c:pt idx="5334">
                  <c:v>5333</c:v>
                </c:pt>
                <c:pt idx="5335">
                  <c:v>5334</c:v>
                </c:pt>
                <c:pt idx="5336">
                  <c:v>5335</c:v>
                </c:pt>
                <c:pt idx="5337">
                  <c:v>5336</c:v>
                </c:pt>
                <c:pt idx="5338">
                  <c:v>5337</c:v>
                </c:pt>
                <c:pt idx="5339">
                  <c:v>5338</c:v>
                </c:pt>
                <c:pt idx="5340">
                  <c:v>5339</c:v>
                </c:pt>
                <c:pt idx="5341">
                  <c:v>5340</c:v>
                </c:pt>
                <c:pt idx="5342">
                  <c:v>5341</c:v>
                </c:pt>
                <c:pt idx="5343">
                  <c:v>5342</c:v>
                </c:pt>
                <c:pt idx="5344">
                  <c:v>5343</c:v>
                </c:pt>
                <c:pt idx="5345">
                  <c:v>5344</c:v>
                </c:pt>
                <c:pt idx="5346">
                  <c:v>5345</c:v>
                </c:pt>
                <c:pt idx="5347">
                  <c:v>5346</c:v>
                </c:pt>
                <c:pt idx="5348">
                  <c:v>5347</c:v>
                </c:pt>
                <c:pt idx="5349">
                  <c:v>5348</c:v>
                </c:pt>
                <c:pt idx="5350">
                  <c:v>5349</c:v>
                </c:pt>
                <c:pt idx="5351">
                  <c:v>5350</c:v>
                </c:pt>
                <c:pt idx="5352">
                  <c:v>5351</c:v>
                </c:pt>
                <c:pt idx="5353">
                  <c:v>5352</c:v>
                </c:pt>
                <c:pt idx="5354">
                  <c:v>5353</c:v>
                </c:pt>
                <c:pt idx="5355">
                  <c:v>5354</c:v>
                </c:pt>
                <c:pt idx="5356">
                  <c:v>5355</c:v>
                </c:pt>
                <c:pt idx="5357">
                  <c:v>5356</c:v>
                </c:pt>
                <c:pt idx="5358">
                  <c:v>5357</c:v>
                </c:pt>
                <c:pt idx="5359">
                  <c:v>5358</c:v>
                </c:pt>
                <c:pt idx="5360">
                  <c:v>5359</c:v>
                </c:pt>
                <c:pt idx="5361">
                  <c:v>5360</c:v>
                </c:pt>
                <c:pt idx="5362">
                  <c:v>5361</c:v>
                </c:pt>
                <c:pt idx="5363">
                  <c:v>5362</c:v>
                </c:pt>
                <c:pt idx="5364">
                  <c:v>5363</c:v>
                </c:pt>
                <c:pt idx="5365">
                  <c:v>5364</c:v>
                </c:pt>
                <c:pt idx="5366">
                  <c:v>5365</c:v>
                </c:pt>
                <c:pt idx="5367">
                  <c:v>5366</c:v>
                </c:pt>
                <c:pt idx="5368">
                  <c:v>5367</c:v>
                </c:pt>
                <c:pt idx="5369">
                  <c:v>5368</c:v>
                </c:pt>
                <c:pt idx="5370">
                  <c:v>5369</c:v>
                </c:pt>
                <c:pt idx="5371">
                  <c:v>5370</c:v>
                </c:pt>
                <c:pt idx="5372">
                  <c:v>5371</c:v>
                </c:pt>
                <c:pt idx="5373">
                  <c:v>5372</c:v>
                </c:pt>
                <c:pt idx="5374">
                  <c:v>5373</c:v>
                </c:pt>
                <c:pt idx="5375">
                  <c:v>5374</c:v>
                </c:pt>
                <c:pt idx="5376">
                  <c:v>5375</c:v>
                </c:pt>
                <c:pt idx="5377">
                  <c:v>5376</c:v>
                </c:pt>
                <c:pt idx="5378">
                  <c:v>5377</c:v>
                </c:pt>
                <c:pt idx="5379">
                  <c:v>5378</c:v>
                </c:pt>
                <c:pt idx="5380">
                  <c:v>5379</c:v>
                </c:pt>
                <c:pt idx="5381">
                  <c:v>5380</c:v>
                </c:pt>
                <c:pt idx="5382">
                  <c:v>5381</c:v>
                </c:pt>
                <c:pt idx="5383">
                  <c:v>5382</c:v>
                </c:pt>
                <c:pt idx="5384">
                  <c:v>5383</c:v>
                </c:pt>
                <c:pt idx="5385">
                  <c:v>5384</c:v>
                </c:pt>
                <c:pt idx="5386">
                  <c:v>5385</c:v>
                </c:pt>
                <c:pt idx="5387">
                  <c:v>5386</c:v>
                </c:pt>
                <c:pt idx="5388">
                  <c:v>5387</c:v>
                </c:pt>
                <c:pt idx="5389">
                  <c:v>5388</c:v>
                </c:pt>
                <c:pt idx="5390">
                  <c:v>5389</c:v>
                </c:pt>
                <c:pt idx="5391">
                  <c:v>5390</c:v>
                </c:pt>
                <c:pt idx="5392">
                  <c:v>5391</c:v>
                </c:pt>
                <c:pt idx="5393">
                  <c:v>5392</c:v>
                </c:pt>
                <c:pt idx="5394">
                  <c:v>5393</c:v>
                </c:pt>
                <c:pt idx="5395">
                  <c:v>5394</c:v>
                </c:pt>
                <c:pt idx="5396">
                  <c:v>5395</c:v>
                </c:pt>
                <c:pt idx="5397">
                  <c:v>5396</c:v>
                </c:pt>
                <c:pt idx="5398">
                  <c:v>5397</c:v>
                </c:pt>
                <c:pt idx="5399">
                  <c:v>5398</c:v>
                </c:pt>
                <c:pt idx="5400">
                  <c:v>5399</c:v>
                </c:pt>
                <c:pt idx="5401">
                  <c:v>5400</c:v>
                </c:pt>
                <c:pt idx="5402">
                  <c:v>5401</c:v>
                </c:pt>
                <c:pt idx="5403">
                  <c:v>5402</c:v>
                </c:pt>
                <c:pt idx="5404">
                  <c:v>5403</c:v>
                </c:pt>
                <c:pt idx="5405">
                  <c:v>5404</c:v>
                </c:pt>
                <c:pt idx="5406">
                  <c:v>5405</c:v>
                </c:pt>
                <c:pt idx="5407">
                  <c:v>5406</c:v>
                </c:pt>
                <c:pt idx="5408">
                  <c:v>5407</c:v>
                </c:pt>
                <c:pt idx="5409">
                  <c:v>5408</c:v>
                </c:pt>
                <c:pt idx="5410">
                  <c:v>5409</c:v>
                </c:pt>
                <c:pt idx="5411">
                  <c:v>5410</c:v>
                </c:pt>
                <c:pt idx="5412">
                  <c:v>5411</c:v>
                </c:pt>
                <c:pt idx="5413">
                  <c:v>5412</c:v>
                </c:pt>
                <c:pt idx="5414">
                  <c:v>5413</c:v>
                </c:pt>
                <c:pt idx="5415">
                  <c:v>5414</c:v>
                </c:pt>
                <c:pt idx="5416">
                  <c:v>5415</c:v>
                </c:pt>
                <c:pt idx="5417">
                  <c:v>5416</c:v>
                </c:pt>
                <c:pt idx="5418">
                  <c:v>5417</c:v>
                </c:pt>
                <c:pt idx="5419">
                  <c:v>5418</c:v>
                </c:pt>
                <c:pt idx="5420">
                  <c:v>5419</c:v>
                </c:pt>
                <c:pt idx="5421">
                  <c:v>5420</c:v>
                </c:pt>
                <c:pt idx="5422">
                  <c:v>5421</c:v>
                </c:pt>
                <c:pt idx="5423">
                  <c:v>5422</c:v>
                </c:pt>
                <c:pt idx="5424">
                  <c:v>5423</c:v>
                </c:pt>
                <c:pt idx="5425">
                  <c:v>5424</c:v>
                </c:pt>
                <c:pt idx="5426">
                  <c:v>5425</c:v>
                </c:pt>
                <c:pt idx="5427">
                  <c:v>5426</c:v>
                </c:pt>
                <c:pt idx="5428">
                  <c:v>5427</c:v>
                </c:pt>
                <c:pt idx="5429">
                  <c:v>5428</c:v>
                </c:pt>
                <c:pt idx="5430">
                  <c:v>5429</c:v>
                </c:pt>
                <c:pt idx="5431">
                  <c:v>5430</c:v>
                </c:pt>
                <c:pt idx="5432">
                  <c:v>5431</c:v>
                </c:pt>
                <c:pt idx="5433">
                  <c:v>5432</c:v>
                </c:pt>
                <c:pt idx="5434">
                  <c:v>5433</c:v>
                </c:pt>
                <c:pt idx="5435">
                  <c:v>5434</c:v>
                </c:pt>
                <c:pt idx="5436">
                  <c:v>5435</c:v>
                </c:pt>
                <c:pt idx="5437">
                  <c:v>5436</c:v>
                </c:pt>
                <c:pt idx="5438">
                  <c:v>5437</c:v>
                </c:pt>
                <c:pt idx="5439">
                  <c:v>5438</c:v>
                </c:pt>
                <c:pt idx="5440">
                  <c:v>5439</c:v>
                </c:pt>
                <c:pt idx="5441">
                  <c:v>5440</c:v>
                </c:pt>
                <c:pt idx="5442">
                  <c:v>5441</c:v>
                </c:pt>
                <c:pt idx="5443">
                  <c:v>5442</c:v>
                </c:pt>
                <c:pt idx="5444">
                  <c:v>5443</c:v>
                </c:pt>
                <c:pt idx="5445">
                  <c:v>5444</c:v>
                </c:pt>
                <c:pt idx="5446">
                  <c:v>5445</c:v>
                </c:pt>
                <c:pt idx="5447">
                  <c:v>5446</c:v>
                </c:pt>
                <c:pt idx="5448">
                  <c:v>5447</c:v>
                </c:pt>
                <c:pt idx="5449">
                  <c:v>5448</c:v>
                </c:pt>
                <c:pt idx="5450">
                  <c:v>5449</c:v>
                </c:pt>
                <c:pt idx="5451">
                  <c:v>5450</c:v>
                </c:pt>
                <c:pt idx="5452">
                  <c:v>5451</c:v>
                </c:pt>
                <c:pt idx="5453">
                  <c:v>5452</c:v>
                </c:pt>
                <c:pt idx="5454">
                  <c:v>5453</c:v>
                </c:pt>
                <c:pt idx="5455">
                  <c:v>5454</c:v>
                </c:pt>
                <c:pt idx="5456">
                  <c:v>5455</c:v>
                </c:pt>
                <c:pt idx="5457">
                  <c:v>5456</c:v>
                </c:pt>
                <c:pt idx="5458">
                  <c:v>5457</c:v>
                </c:pt>
                <c:pt idx="5459">
                  <c:v>5458</c:v>
                </c:pt>
                <c:pt idx="5460">
                  <c:v>5459</c:v>
                </c:pt>
                <c:pt idx="5461">
                  <c:v>5460</c:v>
                </c:pt>
                <c:pt idx="5462">
                  <c:v>5461</c:v>
                </c:pt>
                <c:pt idx="5463">
                  <c:v>5462</c:v>
                </c:pt>
                <c:pt idx="5464">
                  <c:v>5463</c:v>
                </c:pt>
                <c:pt idx="5465">
                  <c:v>5464</c:v>
                </c:pt>
                <c:pt idx="5466">
                  <c:v>5465</c:v>
                </c:pt>
                <c:pt idx="5467">
                  <c:v>5466</c:v>
                </c:pt>
                <c:pt idx="5468">
                  <c:v>5467</c:v>
                </c:pt>
                <c:pt idx="5469">
                  <c:v>5468</c:v>
                </c:pt>
                <c:pt idx="5470">
                  <c:v>5469</c:v>
                </c:pt>
                <c:pt idx="5471">
                  <c:v>5470</c:v>
                </c:pt>
                <c:pt idx="5472">
                  <c:v>5471</c:v>
                </c:pt>
                <c:pt idx="5473">
                  <c:v>5472</c:v>
                </c:pt>
                <c:pt idx="5474">
                  <c:v>5473</c:v>
                </c:pt>
                <c:pt idx="5475">
                  <c:v>5474</c:v>
                </c:pt>
                <c:pt idx="5476">
                  <c:v>5475</c:v>
                </c:pt>
                <c:pt idx="5477">
                  <c:v>5476</c:v>
                </c:pt>
                <c:pt idx="5478">
                  <c:v>5477</c:v>
                </c:pt>
                <c:pt idx="5479">
                  <c:v>5478</c:v>
                </c:pt>
                <c:pt idx="5480">
                  <c:v>5479</c:v>
                </c:pt>
                <c:pt idx="5481">
                  <c:v>5480</c:v>
                </c:pt>
                <c:pt idx="5482">
                  <c:v>5481</c:v>
                </c:pt>
                <c:pt idx="5483">
                  <c:v>5482</c:v>
                </c:pt>
                <c:pt idx="5484">
                  <c:v>5483</c:v>
                </c:pt>
                <c:pt idx="5485">
                  <c:v>5484</c:v>
                </c:pt>
                <c:pt idx="5486">
                  <c:v>5485</c:v>
                </c:pt>
                <c:pt idx="5487">
                  <c:v>5486</c:v>
                </c:pt>
                <c:pt idx="5488">
                  <c:v>5487</c:v>
                </c:pt>
                <c:pt idx="5489">
                  <c:v>5488</c:v>
                </c:pt>
                <c:pt idx="5490">
                  <c:v>5489</c:v>
                </c:pt>
                <c:pt idx="5491">
                  <c:v>5490</c:v>
                </c:pt>
                <c:pt idx="5492">
                  <c:v>5491</c:v>
                </c:pt>
                <c:pt idx="5493">
                  <c:v>5492</c:v>
                </c:pt>
                <c:pt idx="5494">
                  <c:v>5493</c:v>
                </c:pt>
                <c:pt idx="5495">
                  <c:v>5494</c:v>
                </c:pt>
                <c:pt idx="5496">
                  <c:v>5495</c:v>
                </c:pt>
                <c:pt idx="5497">
                  <c:v>5496</c:v>
                </c:pt>
                <c:pt idx="5498">
                  <c:v>5497</c:v>
                </c:pt>
                <c:pt idx="5499">
                  <c:v>5498</c:v>
                </c:pt>
                <c:pt idx="5500">
                  <c:v>5499</c:v>
                </c:pt>
                <c:pt idx="5501">
                  <c:v>5500</c:v>
                </c:pt>
                <c:pt idx="5502">
                  <c:v>5501</c:v>
                </c:pt>
                <c:pt idx="5503">
                  <c:v>5502</c:v>
                </c:pt>
                <c:pt idx="5504">
                  <c:v>5503</c:v>
                </c:pt>
                <c:pt idx="5505">
                  <c:v>5504</c:v>
                </c:pt>
                <c:pt idx="5506">
                  <c:v>5505</c:v>
                </c:pt>
                <c:pt idx="5507">
                  <c:v>5506</c:v>
                </c:pt>
                <c:pt idx="5508">
                  <c:v>5507</c:v>
                </c:pt>
                <c:pt idx="5509">
                  <c:v>5508</c:v>
                </c:pt>
                <c:pt idx="5510">
                  <c:v>5509</c:v>
                </c:pt>
                <c:pt idx="5511">
                  <c:v>5510</c:v>
                </c:pt>
                <c:pt idx="5512">
                  <c:v>5511</c:v>
                </c:pt>
                <c:pt idx="5513">
                  <c:v>5512</c:v>
                </c:pt>
                <c:pt idx="5514">
                  <c:v>5513</c:v>
                </c:pt>
                <c:pt idx="5515">
                  <c:v>5514</c:v>
                </c:pt>
                <c:pt idx="5516">
                  <c:v>5515</c:v>
                </c:pt>
                <c:pt idx="5517">
                  <c:v>5516</c:v>
                </c:pt>
                <c:pt idx="5518">
                  <c:v>5517</c:v>
                </c:pt>
                <c:pt idx="5519">
                  <c:v>5518</c:v>
                </c:pt>
                <c:pt idx="5520">
                  <c:v>5519</c:v>
                </c:pt>
                <c:pt idx="5521">
                  <c:v>5520</c:v>
                </c:pt>
                <c:pt idx="5522">
                  <c:v>5521</c:v>
                </c:pt>
                <c:pt idx="5523">
                  <c:v>5522</c:v>
                </c:pt>
                <c:pt idx="5524">
                  <c:v>5523</c:v>
                </c:pt>
                <c:pt idx="5525">
                  <c:v>5524</c:v>
                </c:pt>
                <c:pt idx="5526">
                  <c:v>5525</c:v>
                </c:pt>
                <c:pt idx="5527">
                  <c:v>5526</c:v>
                </c:pt>
                <c:pt idx="5528">
                  <c:v>5527</c:v>
                </c:pt>
                <c:pt idx="5529">
                  <c:v>5528</c:v>
                </c:pt>
                <c:pt idx="5530">
                  <c:v>5529</c:v>
                </c:pt>
                <c:pt idx="5531">
                  <c:v>5530</c:v>
                </c:pt>
                <c:pt idx="5532">
                  <c:v>5531</c:v>
                </c:pt>
                <c:pt idx="5533">
                  <c:v>5532</c:v>
                </c:pt>
                <c:pt idx="5534">
                  <c:v>5533</c:v>
                </c:pt>
                <c:pt idx="5535">
                  <c:v>5534</c:v>
                </c:pt>
                <c:pt idx="5536">
                  <c:v>5535</c:v>
                </c:pt>
                <c:pt idx="5537">
                  <c:v>5536</c:v>
                </c:pt>
                <c:pt idx="5538">
                  <c:v>5537</c:v>
                </c:pt>
                <c:pt idx="5539">
                  <c:v>5538</c:v>
                </c:pt>
                <c:pt idx="5540">
                  <c:v>5539</c:v>
                </c:pt>
                <c:pt idx="5541">
                  <c:v>5540</c:v>
                </c:pt>
                <c:pt idx="5542">
                  <c:v>5541</c:v>
                </c:pt>
                <c:pt idx="5543">
                  <c:v>5542</c:v>
                </c:pt>
                <c:pt idx="5544">
                  <c:v>5543</c:v>
                </c:pt>
                <c:pt idx="5545">
                  <c:v>5544</c:v>
                </c:pt>
                <c:pt idx="5546">
                  <c:v>5545</c:v>
                </c:pt>
                <c:pt idx="5547">
                  <c:v>5546</c:v>
                </c:pt>
                <c:pt idx="5548">
                  <c:v>5547</c:v>
                </c:pt>
                <c:pt idx="5549">
                  <c:v>5548</c:v>
                </c:pt>
                <c:pt idx="5550">
                  <c:v>5549</c:v>
                </c:pt>
                <c:pt idx="5551">
                  <c:v>5550</c:v>
                </c:pt>
                <c:pt idx="5552">
                  <c:v>5551</c:v>
                </c:pt>
                <c:pt idx="5553">
                  <c:v>5552</c:v>
                </c:pt>
                <c:pt idx="5554">
                  <c:v>5553</c:v>
                </c:pt>
                <c:pt idx="5555">
                  <c:v>5554</c:v>
                </c:pt>
                <c:pt idx="5556">
                  <c:v>5555</c:v>
                </c:pt>
                <c:pt idx="5557">
                  <c:v>5556</c:v>
                </c:pt>
                <c:pt idx="5558">
                  <c:v>5557</c:v>
                </c:pt>
                <c:pt idx="5559">
                  <c:v>5558</c:v>
                </c:pt>
                <c:pt idx="5560">
                  <c:v>5559</c:v>
                </c:pt>
                <c:pt idx="5561">
                  <c:v>5560</c:v>
                </c:pt>
                <c:pt idx="5562">
                  <c:v>5561</c:v>
                </c:pt>
                <c:pt idx="5563">
                  <c:v>5562</c:v>
                </c:pt>
                <c:pt idx="5564">
                  <c:v>5563</c:v>
                </c:pt>
                <c:pt idx="5565">
                  <c:v>5564</c:v>
                </c:pt>
                <c:pt idx="5566">
                  <c:v>5565</c:v>
                </c:pt>
                <c:pt idx="5567">
                  <c:v>5566</c:v>
                </c:pt>
                <c:pt idx="5568">
                  <c:v>5567</c:v>
                </c:pt>
                <c:pt idx="5569">
                  <c:v>5568</c:v>
                </c:pt>
                <c:pt idx="5570">
                  <c:v>5569</c:v>
                </c:pt>
                <c:pt idx="5571">
                  <c:v>5570</c:v>
                </c:pt>
                <c:pt idx="5572">
                  <c:v>5571</c:v>
                </c:pt>
                <c:pt idx="5573">
                  <c:v>5572</c:v>
                </c:pt>
                <c:pt idx="5574">
                  <c:v>5573</c:v>
                </c:pt>
                <c:pt idx="5575">
                  <c:v>5574</c:v>
                </c:pt>
                <c:pt idx="5576">
                  <c:v>5575</c:v>
                </c:pt>
                <c:pt idx="5577">
                  <c:v>5576</c:v>
                </c:pt>
                <c:pt idx="5578">
                  <c:v>5577</c:v>
                </c:pt>
                <c:pt idx="5579">
                  <c:v>5578</c:v>
                </c:pt>
                <c:pt idx="5580">
                  <c:v>5579</c:v>
                </c:pt>
                <c:pt idx="5581">
                  <c:v>5580</c:v>
                </c:pt>
                <c:pt idx="5582">
                  <c:v>5581</c:v>
                </c:pt>
                <c:pt idx="5583">
                  <c:v>5582</c:v>
                </c:pt>
                <c:pt idx="5584">
                  <c:v>5583</c:v>
                </c:pt>
                <c:pt idx="5585">
                  <c:v>5584</c:v>
                </c:pt>
                <c:pt idx="5586">
                  <c:v>5585</c:v>
                </c:pt>
                <c:pt idx="5587">
                  <c:v>5586</c:v>
                </c:pt>
                <c:pt idx="5588">
                  <c:v>5587</c:v>
                </c:pt>
                <c:pt idx="5589">
                  <c:v>5588</c:v>
                </c:pt>
                <c:pt idx="5590">
                  <c:v>5589</c:v>
                </c:pt>
                <c:pt idx="5591">
                  <c:v>5590</c:v>
                </c:pt>
                <c:pt idx="5592">
                  <c:v>5591</c:v>
                </c:pt>
                <c:pt idx="5593">
                  <c:v>5592</c:v>
                </c:pt>
                <c:pt idx="5594">
                  <c:v>5593</c:v>
                </c:pt>
                <c:pt idx="5595">
                  <c:v>5594</c:v>
                </c:pt>
                <c:pt idx="5596">
                  <c:v>5595</c:v>
                </c:pt>
                <c:pt idx="5597">
                  <c:v>5596</c:v>
                </c:pt>
                <c:pt idx="5598">
                  <c:v>5597</c:v>
                </c:pt>
                <c:pt idx="5599">
                  <c:v>5598</c:v>
                </c:pt>
                <c:pt idx="5600">
                  <c:v>5599</c:v>
                </c:pt>
                <c:pt idx="5601">
                  <c:v>5600</c:v>
                </c:pt>
                <c:pt idx="5602">
                  <c:v>5601</c:v>
                </c:pt>
                <c:pt idx="5603">
                  <c:v>5602</c:v>
                </c:pt>
                <c:pt idx="5604">
                  <c:v>5603</c:v>
                </c:pt>
                <c:pt idx="5605">
                  <c:v>5604</c:v>
                </c:pt>
                <c:pt idx="5606">
                  <c:v>5605</c:v>
                </c:pt>
                <c:pt idx="5607">
                  <c:v>5606</c:v>
                </c:pt>
                <c:pt idx="5608">
                  <c:v>5607</c:v>
                </c:pt>
                <c:pt idx="5609">
                  <c:v>5608</c:v>
                </c:pt>
                <c:pt idx="5610">
                  <c:v>5609</c:v>
                </c:pt>
                <c:pt idx="5611">
                  <c:v>5610</c:v>
                </c:pt>
                <c:pt idx="5612">
                  <c:v>5611</c:v>
                </c:pt>
                <c:pt idx="5613">
                  <c:v>5612</c:v>
                </c:pt>
                <c:pt idx="5614">
                  <c:v>5613</c:v>
                </c:pt>
                <c:pt idx="5615">
                  <c:v>5614</c:v>
                </c:pt>
                <c:pt idx="5616">
                  <c:v>5615</c:v>
                </c:pt>
                <c:pt idx="5617">
                  <c:v>5616</c:v>
                </c:pt>
                <c:pt idx="5618">
                  <c:v>5617</c:v>
                </c:pt>
                <c:pt idx="5619">
                  <c:v>5618</c:v>
                </c:pt>
                <c:pt idx="5620">
                  <c:v>5619</c:v>
                </c:pt>
                <c:pt idx="5621">
                  <c:v>5620</c:v>
                </c:pt>
                <c:pt idx="5622">
                  <c:v>5621</c:v>
                </c:pt>
                <c:pt idx="5623">
                  <c:v>5622</c:v>
                </c:pt>
                <c:pt idx="5624">
                  <c:v>5623</c:v>
                </c:pt>
                <c:pt idx="5625">
                  <c:v>5624</c:v>
                </c:pt>
                <c:pt idx="5626">
                  <c:v>5625</c:v>
                </c:pt>
                <c:pt idx="5627">
                  <c:v>5626</c:v>
                </c:pt>
                <c:pt idx="5628">
                  <c:v>5627</c:v>
                </c:pt>
                <c:pt idx="5629">
                  <c:v>5628</c:v>
                </c:pt>
                <c:pt idx="5630">
                  <c:v>5629</c:v>
                </c:pt>
                <c:pt idx="5631">
                  <c:v>5630</c:v>
                </c:pt>
                <c:pt idx="5632">
                  <c:v>5631</c:v>
                </c:pt>
                <c:pt idx="5633">
                  <c:v>5632</c:v>
                </c:pt>
                <c:pt idx="5634">
                  <c:v>5633</c:v>
                </c:pt>
                <c:pt idx="5635">
                  <c:v>5634</c:v>
                </c:pt>
                <c:pt idx="5636">
                  <c:v>5635</c:v>
                </c:pt>
                <c:pt idx="5637">
                  <c:v>5636</c:v>
                </c:pt>
                <c:pt idx="5638">
                  <c:v>5637</c:v>
                </c:pt>
                <c:pt idx="5639">
                  <c:v>5638</c:v>
                </c:pt>
                <c:pt idx="5640">
                  <c:v>5639</c:v>
                </c:pt>
                <c:pt idx="5641">
                  <c:v>5640</c:v>
                </c:pt>
                <c:pt idx="5642">
                  <c:v>5641</c:v>
                </c:pt>
                <c:pt idx="5643">
                  <c:v>5642</c:v>
                </c:pt>
                <c:pt idx="5644">
                  <c:v>5643</c:v>
                </c:pt>
                <c:pt idx="5645">
                  <c:v>5644</c:v>
                </c:pt>
                <c:pt idx="5646">
                  <c:v>5645</c:v>
                </c:pt>
                <c:pt idx="5647">
                  <c:v>5646</c:v>
                </c:pt>
                <c:pt idx="5648">
                  <c:v>5647</c:v>
                </c:pt>
                <c:pt idx="5649">
                  <c:v>5648</c:v>
                </c:pt>
                <c:pt idx="5650">
                  <c:v>5649</c:v>
                </c:pt>
                <c:pt idx="5651">
                  <c:v>5650</c:v>
                </c:pt>
                <c:pt idx="5652">
                  <c:v>5651</c:v>
                </c:pt>
                <c:pt idx="5653">
                  <c:v>5652</c:v>
                </c:pt>
                <c:pt idx="5654">
                  <c:v>5653</c:v>
                </c:pt>
                <c:pt idx="5655">
                  <c:v>5654</c:v>
                </c:pt>
                <c:pt idx="5656">
                  <c:v>5655</c:v>
                </c:pt>
                <c:pt idx="5657">
                  <c:v>5656</c:v>
                </c:pt>
                <c:pt idx="5658">
                  <c:v>5657</c:v>
                </c:pt>
                <c:pt idx="5659">
                  <c:v>5658</c:v>
                </c:pt>
                <c:pt idx="5660">
                  <c:v>5659</c:v>
                </c:pt>
                <c:pt idx="5661">
                  <c:v>5660</c:v>
                </c:pt>
                <c:pt idx="5662">
                  <c:v>5661</c:v>
                </c:pt>
                <c:pt idx="5663">
                  <c:v>5662</c:v>
                </c:pt>
                <c:pt idx="5664">
                  <c:v>5663</c:v>
                </c:pt>
                <c:pt idx="5665">
                  <c:v>5664</c:v>
                </c:pt>
                <c:pt idx="5666">
                  <c:v>5665</c:v>
                </c:pt>
                <c:pt idx="5667">
                  <c:v>5666</c:v>
                </c:pt>
                <c:pt idx="5668">
                  <c:v>5667</c:v>
                </c:pt>
                <c:pt idx="5669">
                  <c:v>5668</c:v>
                </c:pt>
                <c:pt idx="5670">
                  <c:v>5669</c:v>
                </c:pt>
                <c:pt idx="5671">
                  <c:v>5670</c:v>
                </c:pt>
                <c:pt idx="5672">
                  <c:v>5671</c:v>
                </c:pt>
                <c:pt idx="5673">
                  <c:v>5672</c:v>
                </c:pt>
                <c:pt idx="5674">
                  <c:v>5673</c:v>
                </c:pt>
                <c:pt idx="5675">
                  <c:v>5674</c:v>
                </c:pt>
                <c:pt idx="5676">
                  <c:v>5675</c:v>
                </c:pt>
                <c:pt idx="5677">
                  <c:v>5676</c:v>
                </c:pt>
                <c:pt idx="5678">
                  <c:v>5677</c:v>
                </c:pt>
                <c:pt idx="5679">
                  <c:v>5678</c:v>
                </c:pt>
                <c:pt idx="5680">
                  <c:v>5679</c:v>
                </c:pt>
                <c:pt idx="5681">
                  <c:v>5680</c:v>
                </c:pt>
                <c:pt idx="5682">
                  <c:v>5681</c:v>
                </c:pt>
                <c:pt idx="5683">
                  <c:v>5682</c:v>
                </c:pt>
                <c:pt idx="5684">
                  <c:v>5683</c:v>
                </c:pt>
                <c:pt idx="5685">
                  <c:v>5684</c:v>
                </c:pt>
                <c:pt idx="5686">
                  <c:v>5685</c:v>
                </c:pt>
                <c:pt idx="5687">
                  <c:v>5686</c:v>
                </c:pt>
                <c:pt idx="5688">
                  <c:v>5687</c:v>
                </c:pt>
                <c:pt idx="5689">
                  <c:v>5688</c:v>
                </c:pt>
                <c:pt idx="5690">
                  <c:v>5689</c:v>
                </c:pt>
                <c:pt idx="5691">
                  <c:v>5690</c:v>
                </c:pt>
                <c:pt idx="5692">
                  <c:v>5691</c:v>
                </c:pt>
                <c:pt idx="5693">
                  <c:v>5692</c:v>
                </c:pt>
                <c:pt idx="5694">
                  <c:v>5693</c:v>
                </c:pt>
                <c:pt idx="5695">
                  <c:v>5694</c:v>
                </c:pt>
                <c:pt idx="5696">
                  <c:v>5695</c:v>
                </c:pt>
                <c:pt idx="5697">
                  <c:v>5696</c:v>
                </c:pt>
                <c:pt idx="5698">
                  <c:v>5697</c:v>
                </c:pt>
                <c:pt idx="5699">
                  <c:v>5698</c:v>
                </c:pt>
                <c:pt idx="5700">
                  <c:v>5699</c:v>
                </c:pt>
                <c:pt idx="5701">
                  <c:v>5700</c:v>
                </c:pt>
                <c:pt idx="5702">
                  <c:v>5701</c:v>
                </c:pt>
                <c:pt idx="5703">
                  <c:v>5702</c:v>
                </c:pt>
                <c:pt idx="5704">
                  <c:v>5703</c:v>
                </c:pt>
                <c:pt idx="5705">
                  <c:v>5704</c:v>
                </c:pt>
                <c:pt idx="5706">
                  <c:v>5705</c:v>
                </c:pt>
                <c:pt idx="5707">
                  <c:v>5706</c:v>
                </c:pt>
                <c:pt idx="5708">
                  <c:v>5707</c:v>
                </c:pt>
                <c:pt idx="5709">
                  <c:v>5708</c:v>
                </c:pt>
                <c:pt idx="5710">
                  <c:v>5709</c:v>
                </c:pt>
                <c:pt idx="5711">
                  <c:v>5710</c:v>
                </c:pt>
                <c:pt idx="5712">
                  <c:v>5711</c:v>
                </c:pt>
                <c:pt idx="5713">
                  <c:v>5712</c:v>
                </c:pt>
                <c:pt idx="5714">
                  <c:v>5713</c:v>
                </c:pt>
                <c:pt idx="5715">
                  <c:v>5714</c:v>
                </c:pt>
                <c:pt idx="5716">
                  <c:v>5715</c:v>
                </c:pt>
                <c:pt idx="5717">
                  <c:v>5716</c:v>
                </c:pt>
                <c:pt idx="5718">
                  <c:v>5717</c:v>
                </c:pt>
                <c:pt idx="5719">
                  <c:v>5718</c:v>
                </c:pt>
                <c:pt idx="5720">
                  <c:v>5719</c:v>
                </c:pt>
                <c:pt idx="5721">
                  <c:v>5720</c:v>
                </c:pt>
                <c:pt idx="5722">
                  <c:v>5721</c:v>
                </c:pt>
                <c:pt idx="5723">
                  <c:v>5722</c:v>
                </c:pt>
                <c:pt idx="5724">
                  <c:v>5723</c:v>
                </c:pt>
                <c:pt idx="5725">
                  <c:v>5724</c:v>
                </c:pt>
                <c:pt idx="5726">
                  <c:v>5725</c:v>
                </c:pt>
                <c:pt idx="5727">
                  <c:v>5726</c:v>
                </c:pt>
                <c:pt idx="5728">
                  <c:v>5727</c:v>
                </c:pt>
                <c:pt idx="5729">
                  <c:v>5728</c:v>
                </c:pt>
                <c:pt idx="5730">
                  <c:v>5729</c:v>
                </c:pt>
                <c:pt idx="5731">
                  <c:v>5730</c:v>
                </c:pt>
                <c:pt idx="5732">
                  <c:v>5731</c:v>
                </c:pt>
                <c:pt idx="5733">
                  <c:v>5732</c:v>
                </c:pt>
                <c:pt idx="5734">
                  <c:v>5733</c:v>
                </c:pt>
                <c:pt idx="5735">
                  <c:v>5734</c:v>
                </c:pt>
                <c:pt idx="5736">
                  <c:v>5735</c:v>
                </c:pt>
                <c:pt idx="5737">
                  <c:v>5736</c:v>
                </c:pt>
                <c:pt idx="5738">
                  <c:v>5737</c:v>
                </c:pt>
                <c:pt idx="5739">
                  <c:v>5738</c:v>
                </c:pt>
                <c:pt idx="5740">
                  <c:v>5739</c:v>
                </c:pt>
                <c:pt idx="5741">
                  <c:v>5740</c:v>
                </c:pt>
                <c:pt idx="5742">
                  <c:v>5741</c:v>
                </c:pt>
                <c:pt idx="5743">
                  <c:v>5742</c:v>
                </c:pt>
                <c:pt idx="5744">
                  <c:v>5743</c:v>
                </c:pt>
                <c:pt idx="5745">
                  <c:v>5744</c:v>
                </c:pt>
                <c:pt idx="5746">
                  <c:v>5745</c:v>
                </c:pt>
                <c:pt idx="5747">
                  <c:v>5746</c:v>
                </c:pt>
                <c:pt idx="5748">
                  <c:v>5747</c:v>
                </c:pt>
                <c:pt idx="5749">
                  <c:v>5748</c:v>
                </c:pt>
                <c:pt idx="5750">
                  <c:v>5749</c:v>
                </c:pt>
                <c:pt idx="5751">
                  <c:v>5750</c:v>
                </c:pt>
                <c:pt idx="5752">
                  <c:v>5751</c:v>
                </c:pt>
                <c:pt idx="5753">
                  <c:v>5752</c:v>
                </c:pt>
                <c:pt idx="5754">
                  <c:v>5753</c:v>
                </c:pt>
                <c:pt idx="5755">
                  <c:v>5754</c:v>
                </c:pt>
                <c:pt idx="5756">
                  <c:v>5755</c:v>
                </c:pt>
                <c:pt idx="5757">
                  <c:v>5756</c:v>
                </c:pt>
                <c:pt idx="5758">
                  <c:v>5757</c:v>
                </c:pt>
                <c:pt idx="5759">
                  <c:v>5758</c:v>
                </c:pt>
                <c:pt idx="5760">
                  <c:v>5759</c:v>
                </c:pt>
                <c:pt idx="5761">
                  <c:v>5760</c:v>
                </c:pt>
                <c:pt idx="5762">
                  <c:v>5761</c:v>
                </c:pt>
                <c:pt idx="5763">
                  <c:v>5762</c:v>
                </c:pt>
                <c:pt idx="5764">
                  <c:v>5763</c:v>
                </c:pt>
                <c:pt idx="5765">
                  <c:v>5764</c:v>
                </c:pt>
                <c:pt idx="5766">
                  <c:v>5765</c:v>
                </c:pt>
                <c:pt idx="5767">
                  <c:v>5766</c:v>
                </c:pt>
                <c:pt idx="5768">
                  <c:v>5767</c:v>
                </c:pt>
                <c:pt idx="5769">
                  <c:v>5768</c:v>
                </c:pt>
                <c:pt idx="5770">
                  <c:v>5769</c:v>
                </c:pt>
                <c:pt idx="5771">
                  <c:v>5770</c:v>
                </c:pt>
                <c:pt idx="5772">
                  <c:v>5771</c:v>
                </c:pt>
                <c:pt idx="5773">
                  <c:v>5772</c:v>
                </c:pt>
                <c:pt idx="5774">
                  <c:v>5773</c:v>
                </c:pt>
                <c:pt idx="5775">
                  <c:v>5774</c:v>
                </c:pt>
                <c:pt idx="5776">
                  <c:v>5775</c:v>
                </c:pt>
                <c:pt idx="5777">
                  <c:v>5776</c:v>
                </c:pt>
                <c:pt idx="5778">
                  <c:v>5777</c:v>
                </c:pt>
                <c:pt idx="5779">
                  <c:v>5778</c:v>
                </c:pt>
                <c:pt idx="5780">
                  <c:v>5779</c:v>
                </c:pt>
                <c:pt idx="5781">
                  <c:v>5780</c:v>
                </c:pt>
                <c:pt idx="5782">
                  <c:v>5781</c:v>
                </c:pt>
                <c:pt idx="5783">
                  <c:v>5782</c:v>
                </c:pt>
                <c:pt idx="5784">
                  <c:v>5783</c:v>
                </c:pt>
                <c:pt idx="5785">
                  <c:v>5784</c:v>
                </c:pt>
                <c:pt idx="5786">
                  <c:v>5785</c:v>
                </c:pt>
                <c:pt idx="5787">
                  <c:v>5786</c:v>
                </c:pt>
                <c:pt idx="5788">
                  <c:v>5787</c:v>
                </c:pt>
                <c:pt idx="5789">
                  <c:v>5788</c:v>
                </c:pt>
                <c:pt idx="5790">
                  <c:v>5789</c:v>
                </c:pt>
                <c:pt idx="5791">
                  <c:v>5790</c:v>
                </c:pt>
                <c:pt idx="5792">
                  <c:v>5791</c:v>
                </c:pt>
                <c:pt idx="5793">
                  <c:v>5792</c:v>
                </c:pt>
                <c:pt idx="5794">
                  <c:v>5793</c:v>
                </c:pt>
                <c:pt idx="5795">
                  <c:v>5794</c:v>
                </c:pt>
                <c:pt idx="5796">
                  <c:v>5795</c:v>
                </c:pt>
                <c:pt idx="5797">
                  <c:v>5796</c:v>
                </c:pt>
                <c:pt idx="5798">
                  <c:v>5797</c:v>
                </c:pt>
                <c:pt idx="5799">
                  <c:v>5798</c:v>
                </c:pt>
                <c:pt idx="5800">
                  <c:v>5799</c:v>
                </c:pt>
                <c:pt idx="5801">
                  <c:v>5800</c:v>
                </c:pt>
                <c:pt idx="5802">
                  <c:v>5801</c:v>
                </c:pt>
                <c:pt idx="5803">
                  <c:v>5802</c:v>
                </c:pt>
                <c:pt idx="5804">
                  <c:v>5803</c:v>
                </c:pt>
                <c:pt idx="5805">
                  <c:v>5804</c:v>
                </c:pt>
                <c:pt idx="5806">
                  <c:v>5805</c:v>
                </c:pt>
                <c:pt idx="5807">
                  <c:v>5806</c:v>
                </c:pt>
                <c:pt idx="5808">
                  <c:v>5807</c:v>
                </c:pt>
                <c:pt idx="5809">
                  <c:v>5808</c:v>
                </c:pt>
                <c:pt idx="5810">
                  <c:v>5809</c:v>
                </c:pt>
                <c:pt idx="5811">
                  <c:v>5810</c:v>
                </c:pt>
                <c:pt idx="5812">
                  <c:v>5811</c:v>
                </c:pt>
                <c:pt idx="5813">
                  <c:v>5812</c:v>
                </c:pt>
                <c:pt idx="5814">
                  <c:v>5813</c:v>
                </c:pt>
                <c:pt idx="5815">
                  <c:v>5814</c:v>
                </c:pt>
                <c:pt idx="5816">
                  <c:v>5815</c:v>
                </c:pt>
                <c:pt idx="5817">
                  <c:v>5816</c:v>
                </c:pt>
                <c:pt idx="5818">
                  <c:v>5817</c:v>
                </c:pt>
                <c:pt idx="5819">
                  <c:v>5818</c:v>
                </c:pt>
                <c:pt idx="5820">
                  <c:v>5819</c:v>
                </c:pt>
                <c:pt idx="5821">
                  <c:v>5820</c:v>
                </c:pt>
                <c:pt idx="5822">
                  <c:v>5821</c:v>
                </c:pt>
                <c:pt idx="5823">
                  <c:v>5822</c:v>
                </c:pt>
                <c:pt idx="5824">
                  <c:v>5823</c:v>
                </c:pt>
                <c:pt idx="5825">
                  <c:v>5824</c:v>
                </c:pt>
                <c:pt idx="5826">
                  <c:v>5825</c:v>
                </c:pt>
                <c:pt idx="5827">
                  <c:v>5826</c:v>
                </c:pt>
                <c:pt idx="5828">
                  <c:v>5827</c:v>
                </c:pt>
                <c:pt idx="5829">
                  <c:v>5828</c:v>
                </c:pt>
                <c:pt idx="5830">
                  <c:v>5829</c:v>
                </c:pt>
                <c:pt idx="5831">
                  <c:v>5830</c:v>
                </c:pt>
                <c:pt idx="5832">
                  <c:v>5831</c:v>
                </c:pt>
                <c:pt idx="5833">
                  <c:v>5832</c:v>
                </c:pt>
                <c:pt idx="5834">
                  <c:v>5833</c:v>
                </c:pt>
                <c:pt idx="5835">
                  <c:v>5834</c:v>
                </c:pt>
                <c:pt idx="5836">
                  <c:v>5835</c:v>
                </c:pt>
                <c:pt idx="5837">
                  <c:v>5836</c:v>
                </c:pt>
                <c:pt idx="5838">
                  <c:v>5837</c:v>
                </c:pt>
                <c:pt idx="5839">
                  <c:v>5838</c:v>
                </c:pt>
                <c:pt idx="5840">
                  <c:v>5839</c:v>
                </c:pt>
                <c:pt idx="5841">
                  <c:v>5840</c:v>
                </c:pt>
                <c:pt idx="5842">
                  <c:v>5841</c:v>
                </c:pt>
                <c:pt idx="5843">
                  <c:v>5842</c:v>
                </c:pt>
                <c:pt idx="5844">
                  <c:v>5843</c:v>
                </c:pt>
                <c:pt idx="5845">
                  <c:v>5844</c:v>
                </c:pt>
                <c:pt idx="5846">
                  <c:v>5845</c:v>
                </c:pt>
                <c:pt idx="5847">
                  <c:v>5846</c:v>
                </c:pt>
                <c:pt idx="5848">
                  <c:v>5847</c:v>
                </c:pt>
                <c:pt idx="5849">
                  <c:v>5848</c:v>
                </c:pt>
                <c:pt idx="5850">
                  <c:v>5849</c:v>
                </c:pt>
                <c:pt idx="5851">
                  <c:v>5850</c:v>
                </c:pt>
                <c:pt idx="5852">
                  <c:v>5851</c:v>
                </c:pt>
                <c:pt idx="5853">
                  <c:v>5852</c:v>
                </c:pt>
                <c:pt idx="5854">
                  <c:v>5853</c:v>
                </c:pt>
                <c:pt idx="5855">
                  <c:v>5854</c:v>
                </c:pt>
                <c:pt idx="5856">
                  <c:v>5855</c:v>
                </c:pt>
                <c:pt idx="5857">
                  <c:v>5856</c:v>
                </c:pt>
                <c:pt idx="5858">
                  <c:v>5857</c:v>
                </c:pt>
                <c:pt idx="5859">
                  <c:v>5858</c:v>
                </c:pt>
                <c:pt idx="5860">
                  <c:v>5859</c:v>
                </c:pt>
                <c:pt idx="5861">
                  <c:v>5860</c:v>
                </c:pt>
                <c:pt idx="5862">
                  <c:v>5861</c:v>
                </c:pt>
                <c:pt idx="5863">
                  <c:v>5862</c:v>
                </c:pt>
                <c:pt idx="5864">
                  <c:v>5863</c:v>
                </c:pt>
                <c:pt idx="5865">
                  <c:v>5864</c:v>
                </c:pt>
                <c:pt idx="5866">
                  <c:v>5865</c:v>
                </c:pt>
                <c:pt idx="5867">
                  <c:v>5866</c:v>
                </c:pt>
                <c:pt idx="5868">
                  <c:v>5867</c:v>
                </c:pt>
                <c:pt idx="5869">
                  <c:v>5868</c:v>
                </c:pt>
                <c:pt idx="5870">
                  <c:v>5869</c:v>
                </c:pt>
                <c:pt idx="5871">
                  <c:v>5870</c:v>
                </c:pt>
                <c:pt idx="5872">
                  <c:v>5871</c:v>
                </c:pt>
                <c:pt idx="5873">
                  <c:v>5872</c:v>
                </c:pt>
                <c:pt idx="5874">
                  <c:v>5873</c:v>
                </c:pt>
                <c:pt idx="5875">
                  <c:v>5874</c:v>
                </c:pt>
                <c:pt idx="5876">
                  <c:v>5875</c:v>
                </c:pt>
                <c:pt idx="5877">
                  <c:v>5876</c:v>
                </c:pt>
                <c:pt idx="5878">
                  <c:v>5877</c:v>
                </c:pt>
                <c:pt idx="5879">
                  <c:v>5878</c:v>
                </c:pt>
                <c:pt idx="5880">
                  <c:v>5879</c:v>
                </c:pt>
                <c:pt idx="5881">
                  <c:v>5880</c:v>
                </c:pt>
                <c:pt idx="5882">
                  <c:v>5881</c:v>
                </c:pt>
                <c:pt idx="5883">
                  <c:v>5882</c:v>
                </c:pt>
                <c:pt idx="5884">
                  <c:v>5883</c:v>
                </c:pt>
                <c:pt idx="5885">
                  <c:v>5884</c:v>
                </c:pt>
                <c:pt idx="5886">
                  <c:v>5885</c:v>
                </c:pt>
                <c:pt idx="5887">
                  <c:v>5886</c:v>
                </c:pt>
                <c:pt idx="5888">
                  <c:v>5887</c:v>
                </c:pt>
                <c:pt idx="5889">
                  <c:v>5888</c:v>
                </c:pt>
                <c:pt idx="5890">
                  <c:v>5889</c:v>
                </c:pt>
                <c:pt idx="5891">
                  <c:v>5890</c:v>
                </c:pt>
                <c:pt idx="5892">
                  <c:v>5891</c:v>
                </c:pt>
                <c:pt idx="5893">
                  <c:v>5892</c:v>
                </c:pt>
                <c:pt idx="5894">
                  <c:v>5893</c:v>
                </c:pt>
                <c:pt idx="5895">
                  <c:v>5894</c:v>
                </c:pt>
                <c:pt idx="5896">
                  <c:v>5895</c:v>
                </c:pt>
                <c:pt idx="5897">
                  <c:v>5896</c:v>
                </c:pt>
                <c:pt idx="5898">
                  <c:v>5897</c:v>
                </c:pt>
                <c:pt idx="5899">
                  <c:v>5898</c:v>
                </c:pt>
                <c:pt idx="5900">
                  <c:v>5899</c:v>
                </c:pt>
                <c:pt idx="5901">
                  <c:v>5900</c:v>
                </c:pt>
                <c:pt idx="5902">
                  <c:v>5901</c:v>
                </c:pt>
                <c:pt idx="5903">
                  <c:v>5902</c:v>
                </c:pt>
                <c:pt idx="5904">
                  <c:v>5903</c:v>
                </c:pt>
                <c:pt idx="5905">
                  <c:v>5904</c:v>
                </c:pt>
                <c:pt idx="5906">
                  <c:v>5905</c:v>
                </c:pt>
                <c:pt idx="5907">
                  <c:v>5906</c:v>
                </c:pt>
                <c:pt idx="5908">
                  <c:v>5907</c:v>
                </c:pt>
                <c:pt idx="5909">
                  <c:v>5908</c:v>
                </c:pt>
                <c:pt idx="5910">
                  <c:v>5909</c:v>
                </c:pt>
                <c:pt idx="5911">
                  <c:v>5910</c:v>
                </c:pt>
                <c:pt idx="5912">
                  <c:v>5911</c:v>
                </c:pt>
                <c:pt idx="5913">
                  <c:v>5912</c:v>
                </c:pt>
                <c:pt idx="5914">
                  <c:v>5913</c:v>
                </c:pt>
                <c:pt idx="5915">
                  <c:v>5914</c:v>
                </c:pt>
                <c:pt idx="5916">
                  <c:v>5915</c:v>
                </c:pt>
                <c:pt idx="5917">
                  <c:v>5916</c:v>
                </c:pt>
                <c:pt idx="5918">
                  <c:v>5917</c:v>
                </c:pt>
                <c:pt idx="5919">
                  <c:v>5918</c:v>
                </c:pt>
                <c:pt idx="5920">
                  <c:v>5919</c:v>
                </c:pt>
                <c:pt idx="5921">
                  <c:v>5920</c:v>
                </c:pt>
                <c:pt idx="5922">
                  <c:v>5921</c:v>
                </c:pt>
                <c:pt idx="5923">
                  <c:v>5922</c:v>
                </c:pt>
                <c:pt idx="5924">
                  <c:v>5923</c:v>
                </c:pt>
                <c:pt idx="5925">
                  <c:v>5924</c:v>
                </c:pt>
                <c:pt idx="5926">
                  <c:v>5925</c:v>
                </c:pt>
                <c:pt idx="5927">
                  <c:v>5926</c:v>
                </c:pt>
                <c:pt idx="5928">
                  <c:v>5927</c:v>
                </c:pt>
                <c:pt idx="5929">
                  <c:v>5928</c:v>
                </c:pt>
                <c:pt idx="5930">
                  <c:v>5929</c:v>
                </c:pt>
                <c:pt idx="5931">
                  <c:v>5930</c:v>
                </c:pt>
                <c:pt idx="5932">
                  <c:v>5931</c:v>
                </c:pt>
                <c:pt idx="5933">
                  <c:v>5932</c:v>
                </c:pt>
                <c:pt idx="5934">
                  <c:v>5933</c:v>
                </c:pt>
                <c:pt idx="5935">
                  <c:v>5934</c:v>
                </c:pt>
                <c:pt idx="5936">
                  <c:v>5935</c:v>
                </c:pt>
                <c:pt idx="5937">
                  <c:v>5936</c:v>
                </c:pt>
                <c:pt idx="5938">
                  <c:v>5937</c:v>
                </c:pt>
                <c:pt idx="5939">
                  <c:v>5938</c:v>
                </c:pt>
                <c:pt idx="5940">
                  <c:v>5939</c:v>
                </c:pt>
                <c:pt idx="5941">
                  <c:v>5940</c:v>
                </c:pt>
                <c:pt idx="5942">
                  <c:v>5941</c:v>
                </c:pt>
                <c:pt idx="5943">
                  <c:v>5942</c:v>
                </c:pt>
                <c:pt idx="5944">
                  <c:v>5943</c:v>
                </c:pt>
                <c:pt idx="5945">
                  <c:v>5944</c:v>
                </c:pt>
                <c:pt idx="5946">
                  <c:v>5945</c:v>
                </c:pt>
                <c:pt idx="5947">
                  <c:v>5946</c:v>
                </c:pt>
                <c:pt idx="5948">
                  <c:v>5947</c:v>
                </c:pt>
                <c:pt idx="5949">
                  <c:v>5948</c:v>
                </c:pt>
                <c:pt idx="5950">
                  <c:v>5949</c:v>
                </c:pt>
                <c:pt idx="5951">
                  <c:v>5950</c:v>
                </c:pt>
                <c:pt idx="5952">
                  <c:v>5951</c:v>
                </c:pt>
                <c:pt idx="5953">
                  <c:v>5952</c:v>
                </c:pt>
                <c:pt idx="5954">
                  <c:v>5953</c:v>
                </c:pt>
                <c:pt idx="5955">
                  <c:v>5954</c:v>
                </c:pt>
                <c:pt idx="5956">
                  <c:v>5955</c:v>
                </c:pt>
                <c:pt idx="5957">
                  <c:v>5956</c:v>
                </c:pt>
                <c:pt idx="5958">
                  <c:v>5957</c:v>
                </c:pt>
                <c:pt idx="5959">
                  <c:v>5958</c:v>
                </c:pt>
                <c:pt idx="5960">
                  <c:v>5959</c:v>
                </c:pt>
                <c:pt idx="5961">
                  <c:v>5960</c:v>
                </c:pt>
                <c:pt idx="5962">
                  <c:v>5961</c:v>
                </c:pt>
                <c:pt idx="5963">
                  <c:v>5962</c:v>
                </c:pt>
                <c:pt idx="5964">
                  <c:v>5963</c:v>
                </c:pt>
                <c:pt idx="5965">
                  <c:v>5964</c:v>
                </c:pt>
                <c:pt idx="5966">
                  <c:v>5965</c:v>
                </c:pt>
                <c:pt idx="5967">
                  <c:v>5966</c:v>
                </c:pt>
                <c:pt idx="5968">
                  <c:v>5967</c:v>
                </c:pt>
                <c:pt idx="5969">
                  <c:v>5968</c:v>
                </c:pt>
                <c:pt idx="5970">
                  <c:v>5969</c:v>
                </c:pt>
                <c:pt idx="5971">
                  <c:v>5970</c:v>
                </c:pt>
                <c:pt idx="5972">
                  <c:v>5971</c:v>
                </c:pt>
                <c:pt idx="5973">
                  <c:v>5972</c:v>
                </c:pt>
                <c:pt idx="5974">
                  <c:v>5973</c:v>
                </c:pt>
                <c:pt idx="5975">
                  <c:v>5974</c:v>
                </c:pt>
                <c:pt idx="5976">
                  <c:v>5975</c:v>
                </c:pt>
                <c:pt idx="5977">
                  <c:v>5976</c:v>
                </c:pt>
                <c:pt idx="5978">
                  <c:v>5977</c:v>
                </c:pt>
                <c:pt idx="5979">
                  <c:v>5978</c:v>
                </c:pt>
                <c:pt idx="5980">
                  <c:v>5979</c:v>
                </c:pt>
                <c:pt idx="5981">
                  <c:v>5980</c:v>
                </c:pt>
                <c:pt idx="5982">
                  <c:v>5981</c:v>
                </c:pt>
                <c:pt idx="5983">
                  <c:v>5982</c:v>
                </c:pt>
                <c:pt idx="5984">
                  <c:v>5983</c:v>
                </c:pt>
                <c:pt idx="5985">
                  <c:v>5984</c:v>
                </c:pt>
                <c:pt idx="5986">
                  <c:v>5985</c:v>
                </c:pt>
                <c:pt idx="5987">
                  <c:v>5986</c:v>
                </c:pt>
                <c:pt idx="5988">
                  <c:v>5987</c:v>
                </c:pt>
                <c:pt idx="5989">
                  <c:v>5988</c:v>
                </c:pt>
                <c:pt idx="5990">
                  <c:v>5989</c:v>
                </c:pt>
                <c:pt idx="5991">
                  <c:v>5990</c:v>
                </c:pt>
                <c:pt idx="5992">
                  <c:v>5991</c:v>
                </c:pt>
                <c:pt idx="5993">
                  <c:v>5992</c:v>
                </c:pt>
                <c:pt idx="5994">
                  <c:v>5993</c:v>
                </c:pt>
                <c:pt idx="5995">
                  <c:v>5994</c:v>
                </c:pt>
                <c:pt idx="5996">
                  <c:v>5995</c:v>
                </c:pt>
                <c:pt idx="5997">
                  <c:v>5996</c:v>
                </c:pt>
                <c:pt idx="5998">
                  <c:v>5997</c:v>
                </c:pt>
                <c:pt idx="5999">
                  <c:v>5998</c:v>
                </c:pt>
                <c:pt idx="6000">
                  <c:v>5999</c:v>
                </c:pt>
                <c:pt idx="6001">
                  <c:v>6000</c:v>
                </c:pt>
                <c:pt idx="6002">
                  <c:v>6001</c:v>
                </c:pt>
                <c:pt idx="6003">
                  <c:v>6002</c:v>
                </c:pt>
                <c:pt idx="6004">
                  <c:v>6003</c:v>
                </c:pt>
                <c:pt idx="6005">
                  <c:v>6004</c:v>
                </c:pt>
                <c:pt idx="6006">
                  <c:v>6005</c:v>
                </c:pt>
                <c:pt idx="6007">
                  <c:v>6006</c:v>
                </c:pt>
                <c:pt idx="6008">
                  <c:v>6007</c:v>
                </c:pt>
                <c:pt idx="6009">
                  <c:v>6008</c:v>
                </c:pt>
                <c:pt idx="6010">
                  <c:v>6009</c:v>
                </c:pt>
                <c:pt idx="6011">
                  <c:v>6010</c:v>
                </c:pt>
                <c:pt idx="6012">
                  <c:v>6011</c:v>
                </c:pt>
                <c:pt idx="6013">
                  <c:v>6012</c:v>
                </c:pt>
                <c:pt idx="6014">
                  <c:v>6013</c:v>
                </c:pt>
                <c:pt idx="6015">
                  <c:v>6014</c:v>
                </c:pt>
                <c:pt idx="6016">
                  <c:v>6015</c:v>
                </c:pt>
                <c:pt idx="6017">
                  <c:v>6016</c:v>
                </c:pt>
                <c:pt idx="6018">
                  <c:v>6017</c:v>
                </c:pt>
                <c:pt idx="6019">
                  <c:v>6018</c:v>
                </c:pt>
                <c:pt idx="6020">
                  <c:v>6019</c:v>
                </c:pt>
                <c:pt idx="6021">
                  <c:v>6020</c:v>
                </c:pt>
                <c:pt idx="6022">
                  <c:v>6021</c:v>
                </c:pt>
                <c:pt idx="6023">
                  <c:v>6022</c:v>
                </c:pt>
                <c:pt idx="6024">
                  <c:v>6023</c:v>
                </c:pt>
                <c:pt idx="6025">
                  <c:v>6024</c:v>
                </c:pt>
                <c:pt idx="6026">
                  <c:v>6025</c:v>
                </c:pt>
                <c:pt idx="6027">
                  <c:v>6026</c:v>
                </c:pt>
                <c:pt idx="6028">
                  <c:v>6027</c:v>
                </c:pt>
                <c:pt idx="6029">
                  <c:v>6028</c:v>
                </c:pt>
                <c:pt idx="6030">
                  <c:v>6029</c:v>
                </c:pt>
                <c:pt idx="6031">
                  <c:v>6030</c:v>
                </c:pt>
                <c:pt idx="6032">
                  <c:v>6031</c:v>
                </c:pt>
                <c:pt idx="6033">
                  <c:v>6032</c:v>
                </c:pt>
                <c:pt idx="6034">
                  <c:v>6033</c:v>
                </c:pt>
                <c:pt idx="6035">
                  <c:v>6034</c:v>
                </c:pt>
                <c:pt idx="6036">
                  <c:v>6035</c:v>
                </c:pt>
                <c:pt idx="6037">
                  <c:v>6036</c:v>
                </c:pt>
                <c:pt idx="6038">
                  <c:v>6037</c:v>
                </c:pt>
                <c:pt idx="6039">
                  <c:v>6038</c:v>
                </c:pt>
                <c:pt idx="6040">
                  <c:v>6039</c:v>
                </c:pt>
                <c:pt idx="6041">
                  <c:v>6040</c:v>
                </c:pt>
                <c:pt idx="6042">
                  <c:v>6041</c:v>
                </c:pt>
                <c:pt idx="6043">
                  <c:v>6042</c:v>
                </c:pt>
                <c:pt idx="6044">
                  <c:v>6043</c:v>
                </c:pt>
                <c:pt idx="6045">
                  <c:v>6044</c:v>
                </c:pt>
                <c:pt idx="6046">
                  <c:v>6045</c:v>
                </c:pt>
                <c:pt idx="6047">
                  <c:v>6046</c:v>
                </c:pt>
                <c:pt idx="6048">
                  <c:v>6047</c:v>
                </c:pt>
                <c:pt idx="6049">
                  <c:v>6048</c:v>
                </c:pt>
                <c:pt idx="6050">
                  <c:v>6049</c:v>
                </c:pt>
                <c:pt idx="6051">
                  <c:v>6050</c:v>
                </c:pt>
                <c:pt idx="6052">
                  <c:v>6051</c:v>
                </c:pt>
                <c:pt idx="6053">
                  <c:v>6052</c:v>
                </c:pt>
                <c:pt idx="6054">
                  <c:v>6053</c:v>
                </c:pt>
                <c:pt idx="6055">
                  <c:v>6054</c:v>
                </c:pt>
                <c:pt idx="6056">
                  <c:v>6055</c:v>
                </c:pt>
                <c:pt idx="6057">
                  <c:v>6056</c:v>
                </c:pt>
                <c:pt idx="6058">
                  <c:v>6057</c:v>
                </c:pt>
                <c:pt idx="6059">
                  <c:v>6058</c:v>
                </c:pt>
                <c:pt idx="6060">
                  <c:v>6059</c:v>
                </c:pt>
                <c:pt idx="6061">
                  <c:v>6060</c:v>
                </c:pt>
                <c:pt idx="6062">
                  <c:v>6061</c:v>
                </c:pt>
                <c:pt idx="6063">
                  <c:v>6062</c:v>
                </c:pt>
                <c:pt idx="6064">
                  <c:v>6063</c:v>
                </c:pt>
                <c:pt idx="6065">
                  <c:v>6064</c:v>
                </c:pt>
                <c:pt idx="6066">
                  <c:v>6065</c:v>
                </c:pt>
                <c:pt idx="6067">
                  <c:v>6066</c:v>
                </c:pt>
                <c:pt idx="6068">
                  <c:v>6067</c:v>
                </c:pt>
                <c:pt idx="6069">
                  <c:v>6068</c:v>
                </c:pt>
                <c:pt idx="6070">
                  <c:v>6069</c:v>
                </c:pt>
                <c:pt idx="6071">
                  <c:v>6070</c:v>
                </c:pt>
                <c:pt idx="6072">
                  <c:v>6071</c:v>
                </c:pt>
                <c:pt idx="6073">
                  <c:v>6072</c:v>
                </c:pt>
                <c:pt idx="6074">
                  <c:v>6073</c:v>
                </c:pt>
                <c:pt idx="6075">
                  <c:v>6074</c:v>
                </c:pt>
                <c:pt idx="6076">
                  <c:v>6075</c:v>
                </c:pt>
                <c:pt idx="6077">
                  <c:v>6076</c:v>
                </c:pt>
                <c:pt idx="6078">
                  <c:v>6077</c:v>
                </c:pt>
                <c:pt idx="6079">
                  <c:v>6078</c:v>
                </c:pt>
                <c:pt idx="6080">
                  <c:v>6079</c:v>
                </c:pt>
                <c:pt idx="6081">
                  <c:v>6080</c:v>
                </c:pt>
                <c:pt idx="6082">
                  <c:v>6081</c:v>
                </c:pt>
                <c:pt idx="6083">
                  <c:v>6082</c:v>
                </c:pt>
                <c:pt idx="6084">
                  <c:v>6083</c:v>
                </c:pt>
                <c:pt idx="6085">
                  <c:v>6084</c:v>
                </c:pt>
                <c:pt idx="6086">
                  <c:v>6085</c:v>
                </c:pt>
                <c:pt idx="6087">
                  <c:v>6086</c:v>
                </c:pt>
                <c:pt idx="6088">
                  <c:v>6087</c:v>
                </c:pt>
                <c:pt idx="6089">
                  <c:v>6088</c:v>
                </c:pt>
                <c:pt idx="6090">
                  <c:v>6089</c:v>
                </c:pt>
                <c:pt idx="6091">
                  <c:v>6090</c:v>
                </c:pt>
                <c:pt idx="6092">
                  <c:v>6091</c:v>
                </c:pt>
                <c:pt idx="6093">
                  <c:v>6092</c:v>
                </c:pt>
                <c:pt idx="6094">
                  <c:v>6093</c:v>
                </c:pt>
                <c:pt idx="6095">
                  <c:v>6094</c:v>
                </c:pt>
                <c:pt idx="6096">
                  <c:v>6095</c:v>
                </c:pt>
                <c:pt idx="6097">
                  <c:v>6096</c:v>
                </c:pt>
                <c:pt idx="6098">
                  <c:v>6097</c:v>
                </c:pt>
                <c:pt idx="6099">
                  <c:v>6098</c:v>
                </c:pt>
                <c:pt idx="6100">
                  <c:v>6099</c:v>
                </c:pt>
                <c:pt idx="6101">
                  <c:v>6100</c:v>
                </c:pt>
                <c:pt idx="6102">
                  <c:v>6101</c:v>
                </c:pt>
                <c:pt idx="6103">
                  <c:v>6102</c:v>
                </c:pt>
                <c:pt idx="6104">
                  <c:v>6103</c:v>
                </c:pt>
                <c:pt idx="6105">
                  <c:v>6104</c:v>
                </c:pt>
                <c:pt idx="6106">
                  <c:v>6105</c:v>
                </c:pt>
                <c:pt idx="6107">
                  <c:v>6106</c:v>
                </c:pt>
                <c:pt idx="6108">
                  <c:v>6107</c:v>
                </c:pt>
                <c:pt idx="6109">
                  <c:v>6108</c:v>
                </c:pt>
                <c:pt idx="6110">
                  <c:v>6109</c:v>
                </c:pt>
                <c:pt idx="6111">
                  <c:v>6110</c:v>
                </c:pt>
                <c:pt idx="6112">
                  <c:v>6111</c:v>
                </c:pt>
                <c:pt idx="6113">
                  <c:v>6112</c:v>
                </c:pt>
                <c:pt idx="6114">
                  <c:v>6113</c:v>
                </c:pt>
                <c:pt idx="6115">
                  <c:v>6114</c:v>
                </c:pt>
                <c:pt idx="6116">
                  <c:v>6115</c:v>
                </c:pt>
                <c:pt idx="6117">
                  <c:v>6116</c:v>
                </c:pt>
                <c:pt idx="6118">
                  <c:v>6117</c:v>
                </c:pt>
                <c:pt idx="6119">
                  <c:v>6118</c:v>
                </c:pt>
                <c:pt idx="6120">
                  <c:v>6119</c:v>
                </c:pt>
                <c:pt idx="6121">
                  <c:v>6120</c:v>
                </c:pt>
                <c:pt idx="6122">
                  <c:v>6121</c:v>
                </c:pt>
                <c:pt idx="6123">
                  <c:v>6122</c:v>
                </c:pt>
                <c:pt idx="6124">
                  <c:v>6123</c:v>
                </c:pt>
                <c:pt idx="6125">
                  <c:v>6124</c:v>
                </c:pt>
                <c:pt idx="6126">
                  <c:v>6125</c:v>
                </c:pt>
                <c:pt idx="6127">
                  <c:v>6126</c:v>
                </c:pt>
                <c:pt idx="6128">
                  <c:v>6127</c:v>
                </c:pt>
                <c:pt idx="6129">
                  <c:v>6128</c:v>
                </c:pt>
                <c:pt idx="6130">
                  <c:v>6129</c:v>
                </c:pt>
                <c:pt idx="6131">
                  <c:v>6130</c:v>
                </c:pt>
                <c:pt idx="6132">
                  <c:v>6131</c:v>
                </c:pt>
                <c:pt idx="6133">
                  <c:v>6132</c:v>
                </c:pt>
                <c:pt idx="6134">
                  <c:v>6133</c:v>
                </c:pt>
                <c:pt idx="6135">
                  <c:v>6134</c:v>
                </c:pt>
                <c:pt idx="6136">
                  <c:v>6135</c:v>
                </c:pt>
                <c:pt idx="6137">
                  <c:v>6136</c:v>
                </c:pt>
                <c:pt idx="6138">
                  <c:v>6137</c:v>
                </c:pt>
                <c:pt idx="6139">
                  <c:v>6138</c:v>
                </c:pt>
                <c:pt idx="6140">
                  <c:v>6139</c:v>
                </c:pt>
                <c:pt idx="6141">
                  <c:v>6140</c:v>
                </c:pt>
                <c:pt idx="6142">
                  <c:v>6141</c:v>
                </c:pt>
                <c:pt idx="6143">
                  <c:v>6142</c:v>
                </c:pt>
                <c:pt idx="6144">
                  <c:v>6143</c:v>
                </c:pt>
                <c:pt idx="6145">
                  <c:v>6144</c:v>
                </c:pt>
                <c:pt idx="6146">
                  <c:v>6145</c:v>
                </c:pt>
                <c:pt idx="6147">
                  <c:v>6146</c:v>
                </c:pt>
                <c:pt idx="6148">
                  <c:v>6147</c:v>
                </c:pt>
                <c:pt idx="6149">
                  <c:v>6148</c:v>
                </c:pt>
                <c:pt idx="6150">
                  <c:v>6149</c:v>
                </c:pt>
                <c:pt idx="6151">
                  <c:v>6150</c:v>
                </c:pt>
                <c:pt idx="6152">
                  <c:v>6151</c:v>
                </c:pt>
                <c:pt idx="6153">
                  <c:v>6152</c:v>
                </c:pt>
                <c:pt idx="6154">
                  <c:v>6153</c:v>
                </c:pt>
                <c:pt idx="6155">
                  <c:v>6154</c:v>
                </c:pt>
                <c:pt idx="6156">
                  <c:v>6155</c:v>
                </c:pt>
                <c:pt idx="6157">
                  <c:v>6156</c:v>
                </c:pt>
                <c:pt idx="6158">
                  <c:v>6157</c:v>
                </c:pt>
                <c:pt idx="6159">
                  <c:v>6158</c:v>
                </c:pt>
                <c:pt idx="6160">
                  <c:v>6159</c:v>
                </c:pt>
                <c:pt idx="6161">
                  <c:v>6160</c:v>
                </c:pt>
                <c:pt idx="6162">
                  <c:v>6161</c:v>
                </c:pt>
                <c:pt idx="6163">
                  <c:v>6162</c:v>
                </c:pt>
                <c:pt idx="6164">
                  <c:v>6163</c:v>
                </c:pt>
                <c:pt idx="6165">
                  <c:v>6164</c:v>
                </c:pt>
                <c:pt idx="6166">
                  <c:v>6165</c:v>
                </c:pt>
                <c:pt idx="6167">
                  <c:v>6166</c:v>
                </c:pt>
                <c:pt idx="6168">
                  <c:v>6167</c:v>
                </c:pt>
                <c:pt idx="6169">
                  <c:v>6168</c:v>
                </c:pt>
                <c:pt idx="6170">
                  <c:v>6169</c:v>
                </c:pt>
                <c:pt idx="6171">
                  <c:v>6170</c:v>
                </c:pt>
                <c:pt idx="6172">
                  <c:v>6171</c:v>
                </c:pt>
                <c:pt idx="6173">
                  <c:v>6172</c:v>
                </c:pt>
                <c:pt idx="6174">
                  <c:v>6173</c:v>
                </c:pt>
                <c:pt idx="6175">
                  <c:v>6174</c:v>
                </c:pt>
                <c:pt idx="6176">
                  <c:v>6175</c:v>
                </c:pt>
                <c:pt idx="6177">
                  <c:v>6176</c:v>
                </c:pt>
                <c:pt idx="6178">
                  <c:v>6177</c:v>
                </c:pt>
                <c:pt idx="6179">
                  <c:v>6178</c:v>
                </c:pt>
                <c:pt idx="6180">
                  <c:v>6179</c:v>
                </c:pt>
                <c:pt idx="6181">
                  <c:v>6180</c:v>
                </c:pt>
                <c:pt idx="6182">
                  <c:v>6181</c:v>
                </c:pt>
                <c:pt idx="6183">
                  <c:v>6182</c:v>
                </c:pt>
                <c:pt idx="6184">
                  <c:v>6183</c:v>
                </c:pt>
                <c:pt idx="6185">
                  <c:v>6184</c:v>
                </c:pt>
                <c:pt idx="6186">
                  <c:v>6185</c:v>
                </c:pt>
                <c:pt idx="6187">
                  <c:v>6186</c:v>
                </c:pt>
                <c:pt idx="6188">
                  <c:v>6187</c:v>
                </c:pt>
                <c:pt idx="6189">
                  <c:v>6188</c:v>
                </c:pt>
                <c:pt idx="6190">
                  <c:v>6189</c:v>
                </c:pt>
                <c:pt idx="6191">
                  <c:v>6190</c:v>
                </c:pt>
                <c:pt idx="6192">
                  <c:v>6191</c:v>
                </c:pt>
                <c:pt idx="6193">
                  <c:v>6192</c:v>
                </c:pt>
                <c:pt idx="6194">
                  <c:v>6193</c:v>
                </c:pt>
                <c:pt idx="6195">
                  <c:v>6194</c:v>
                </c:pt>
                <c:pt idx="6196">
                  <c:v>6195</c:v>
                </c:pt>
                <c:pt idx="6197">
                  <c:v>6196</c:v>
                </c:pt>
                <c:pt idx="6198">
                  <c:v>6197</c:v>
                </c:pt>
                <c:pt idx="6199">
                  <c:v>6198</c:v>
                </c:pt>
                <c:pt idx="6200">
                  <c:v>6199</c:v>
                </c:pt>
                <c:pt idx="6201">
                  <c:v>6200</c:v>
                </c:pt>
                <c:pt idx="6202">
                  <c:v>6201</c:v>
                </c:pt>
                <c:pt idx="6203">
                  <c:v>6202</c:v>
                </c:pt>
                <c:pt idx="6204">
                  <c:v>6203</c:v>
                </c:pt>
                <c:pt idx="6205">
                  <c:v>6204</c:v>
                </c:pt>
                <c:pt idx="6206">
                  <c:v>6205</c:v>
                </c:pt>
                <c:pt idx="6207">
                  <c:v>6206</c:v>
                </c:pt>
                <c:pt idx="6208">
                  <c:v>6207</c:v>
                </c:pt>
                <c:pt idx="6209">
                  <c:v>6208</c:v>
                </c:pt>
                <c:pt idx="6210">
                  <c:v>6209</c:v>
                </c:pt>
                <c:pt idx="6211">
                  <c:v>6210</c:v>
                </c:pt>
                <c:pt idx="6212">
                  <c:v>6211</c:v>
                </c:pt>
                <c:pt idx="6213">
                  <c:v>6212</c:v>
                </c:pt>
                <c:pt idx="6214">
                  <c:v>6213</c:v>
                </c:pt>
                <c:pt idx="6215">
                  <c:v>6214</c:v>
                </c:pt>
                <c:pt idx="6216">
                  <c:v>6215</c:v>
                </c:pt>
                <c:pt idx="6217">
                  <c:v>6216</c:v>
                </c:pt>
                <c:pt idx="6218">
                  <c:v>6217</c:v>
                </c:pt>
                <c:pt idx="6219">
                  <c:v>6218</c:v>
                </c:pt>
                <c:pt idx="6220">
                  <c:v>6219</c:v>
                </c:pt>
                <c:pt idx="6221">
                  <c:v>6220</c:v>
                </c:pt>
                <c:pt idx="6222">
                  <c:v>6221</c:v>
                </c:pt>
                <c:pt idx="6223">
                  <c:v>6222</c:v>
                </c:pt>
                <c:pt idx="6224">
                  <c:v>6223</c:v>
                </c:pt>
                <c:pt idx="6225">
                  <c:v>6224</c:v>
                </c:pt>
                <c:pt idx="6226">
                  <c:v>6225</c:v>
                </c:pt>
                <c:pt idx="6227">
                  <c:v>6226</c:v>
                </c:pt>
                <c:pt idx="6228">
                  <c:v>6227</c:v>
                </c:pt>
                <c:pt idx="6229">
                  <c:v>6228</c:v>
                </c:pt>
                <c:pt idx="6230">
                  <c:v>6229</c:v>
                </c:pt>
                <c:pt idx="6231">
                  <c:v>6230</c:v>
                </c:pt>
                <c:pt idx="6232">
                  <c:v>6231</c:v>
                </c:pt>
                <c:pt idx="6233">
                  <c:v>6232</c:v>
                </c:pt>
                <c:pt idx="6234">
                  <c:v>6233</c:v>
                </c:pt>
                <c:pt idx="6235">
                  <c:v>6234</c:v>
                </c:pt>
                <c:pt idx="6236">
                  <c:v>6235</c:v>
                </c:pt>
                <c:pt idx="6237">
                  <c:v>6236</c:v>
                </c:pt>
                <c:pt idx="6238">
                  <c:v>6237</c:v>
                </c:pt>
                <c:pt idx="6239">
                  <c:v>6238</c:v>
                </c:pt>
                <c:pt idx="6240">
                  <c:v>6239</c:v>
                </c:pt>
                <c:pt idx="6241">
                  <c:v>6240</c:v>
                </c:pt>
                <c:pt idx="6242">
                  <c:v>6241</c:v>
                </c:pt>
                <c:pt idx="6243">
                  <c:v>6242</c:v>
                </c:pt>
                <c:pt idx="6244">
                  <c:v>6243</c:v>
                </c:pt>
                <c:pt idx="6245">
                  <c:v>6244</c:v>
                </c:pt>
                <c:pt idx="6246">
                  <c:v>6245</c:v>
                </c:pt>
                <c:pt idx="6247">
                  <c:v>6246</c:v>
                </c:pt>
                <c:pt idx="6248">
                  <c:v>6247</c:v>
                </c:pt>
                <c:pt idx="6249">
                  <c:v>6248</c:v>
                </c:pt>
                <c:pt idx="6250">
                  <c:v>6249</c:v>
                </c:pt>
                <c:pt idx="6251">
                  <c:v>6250</c:v>
                </c:pt>
                <c:pt idx="6252">
                  <c:v>6251</c:v>
                </c:pt>
                <c:pt idx="6253">
                  <c:v>6252</c:v>
                </c:pt>
                <c:pt idx="6254">
                  <c:v>6253</c:v>
                </c:pt>
                <c:pt idx="6255">
                  <c:v>6254</c:v>
                </c:pt>
                <c:pt idx="6256">
                  <c:v>6255</c:v>
                </c:pt>
                <c:pt idx="6257">
                  <c:v>6256</c:v>
                </c:pt>
                <c:pt idx="6258">
                  <c:v>6257</c:v>
                </c:pt>
                <c:pt idx="6259">
                  <c:v>6258</c:v>
                </c:pt>
                <c:pt idx="6260">
                  <c:v>6259</c:v>
                </c:pt>
                <c:pt idx="6261">
                  <c:v>6260</c:v>
                </c:pt>
                <c:pt idx="6262">
                  <c:v>6261</c:v>
                </c:pt>
                <c:pt idx="6263">
                  <c:v>6262</c:v>
                </c:pt>
                <c:pt idx="6264">
                  <c:v>6263</c:v>
                </c:pt>
                <c:pt idx="6265">
                  <c:v>6264</c:v>
                </c:pt>
                <c:pt idx="6266">
                  <c:v>6265</c:v>
                </c:pt>
                <c:pt idx="6267">
                  <c:v>6266</c:v>
                </c:pt>
                <c:pt idx="6268">
                  <c:v>6267</c:v>
                </c:pt>
                <c:pt idx="6269">
                  <c:v>6268</c:v>
                </c:pt>
                <c:pt idx="6270">
                  <c:v>6269</c:v>
                </c:pt>
                <c:pt idx="6271">
                  <c:v>6270</c:v>
                </c:pt>
                <c:pt idx="6272">
                  <c:v>6271</c:v>
                </c:pt>
                <c:pt idx="6273">
                  <c:v>6272</c:v>
                </c:pt>
                <c:pt idx="6274">
                  <c:v>6273</c:v>
                </c:pt>
                <c:pt idx="6275">
                  <c:v>6274</c:v>
                </c:pt>
                <c:pt idx="6276">
                  <c:v>6275</c:v>
                </c:pt>
                <c:pt idx="6277">
                  <c:v>6276</c:v>
                </c:pt>
                <c:pt idx="6278">
                  <c:v>6277</c:v>
                </c:pt>
                <c:pt idx="6279">
                  <c:v>6278</c:v>
                </c:pt>
                <c:pt idx="6280">
                  <c:v>6279</c:v>
                </c:pt>
                <c:pt idx="6281">
                  <c:v>6280</c:v>
                </c:pt>
                <c:pt idx="6282">
                  <c:v>6281</c:v>
                </c:pt>
                <c:pt idx="6283">
                  <c:v>6282</c:v>
                </c:pt>
                <c:pt idx="6284">
                  <c:v>6283</c:v>
                </c:pt>
                <c:pt idx="6285">
                  <c:v>6284</c:v>
                </c:pt>
                <c:pt idx="6286">
                  <c:v>6285</c:v>
                </c:pt>
                <c:pt idx="6287">
                  <c:v>6286</c:v>
                </c:pt>
                <c:pt idx="6288">
                  <c:v>6287</c:v>
                </c:pt>
                <c:pt idx="6289">
                  <c:v>6288</c:v>
                </c:pt>
                <c:pt idx="6290">
                  <c:v>6289</c:v>
                </c:pt>
                <c:pt idx="6291">
                  <c:v>6290</c:v>
                </c:pt>
                <c:pt idx="6292">
                  <c:v>6291</c:v>
                </c:pt>
                <c:pt idx="6293">
                  <c:v>6292</c:v>
                </c:pt>
                <c:pt idx="6294">
                  <c:v>6293</c:v>
                </c:pt>
                <c:pt idx="6295">
                  <c:v>6294</c:v>
                </c:pt>
                <c:pt idx="6296">
                  <c:v>6295</c:v>
                </c:pt>
                <c:pt idx="6297">
                  <c:v>6296</c:v>
                </c:pt>
                <c:pt idx="6298">
                  <c:v>6297</c:v>
                </c:pt>
                <c:pt idx="6299">
                  <c:v>6298</c:v>
                </c:pt>
                <c:pt idx="6300">
                  <c:v>6299</c:v>
                </c:pt>
                <c:pt idx="6301">
                  <c:v>6300</c:v>
                </c:pt>
                <c:pt idx="6302">
                  <c:v>6301</c:v>
                </c:pt>
                <c:pt idx="6303">
                  <c:v>6302</c:v>
                </c:pt>
                <c:pt idx="6304">
                  <c:v>6303</c:v>
                </c:pt>
                <c:pt idx="6305">
                  <c:v>6304</c:v>
                </c:pt>
                <c:pt idx="6306">
                  <c:v>6305</c:v>
                </c:pt>
                <c:pt idx="6307">
                  <c:v>6306</c:v>
                </c:pt>
                <c:pt idx="6308">
                  <c:v>6307</c:v>
                </c:pt>
                <c:pt idx="6309">
                  <c:v>6308</c:v>
                </c:pt>
                <c:pt idx="6310">
                  <c:v>6309</c:v>
                </c:pt>
                <c:pt idx="6311">
                  <c:v>6310</c:v>
                </c:pt>
                <c:pt idx="6312">
                  <c:v>6311</c:v>
                </c:pt>
                <c:pt idx="6313">
                  <c:v>6312</c:v>
                </c:pt>
                <c:pt idx="6314">
                  <c:v>6313</c:v>
                </c:pt>
                <c:pt idx="6315">
                  <c:v>6314</c:v>
                </c:pt>
                <c:pt idx="6316">
                  <c:v>6315</c:v>
                </c:pt>
                <c:pt idx="6317">
                  <c:v>6316</c:v>
                </c:pt>
                <c:pt idx="6318">
                  <c:v>6317</c:v>
                </c:pt>
                <c:pt idx="6319">
                  <c:v>6318</c:v>
                </c:pt>
                <c:pt idx="6320">
                  <c:v>6319</c:v>
                </c:pt>
                <c:pt idx="6321">
                  <c:v>6320</c:v>
                </c:pt>
                <c:pt idx="6322">
                  <c:v>6321</c:v>
                </c:pt>
                <c:pt idx="6323">
                  <c:v>6322</c:v>
                </c:pt>
                <c:pt idx="6324">
                  <c:v>6323</c:v>
                </c:pt>
                <c:pt idx="6325">
                  <c:v>6324</c:v>
                </c:pt>
                <c:pt idx="6326">
                  <c:v>6325</c:v>
                </c:pt>
                <c:pt idx="6327">
                  <c:v>6326</c:v>
                </c:pt>
                <c:pt idx="6328">
                  <c:v>6327</c:v>
                </c:pt>
                <c:pt idx="6329">
                  <c:v>6328</c:v>
                </c:pt>
                <c:pt idx="6330">
                  <c:v>6329</c:v>
                </c:pt>
                <c:pt idx="6331">
                  <c:v>6330</c:v>
                </c:pt>
                <c:pt idx="6332">
                  <c:v>6331</c:v>
                </c:pt>
                <c:pt idx="6333">
                  <c:v>6332</c:v>
                </c:pt>
                <c:pt idx="6334">
                  <c:v>6333</c:v>
                </c:pt>
                <c:pt idx="6335">
                  <c:v>6334</c:v>
                </c:pt>
                <c:pt idx="6336">
                  <c:v>6335</c:v>
                </c:pt>
                <c:pt idx="6337">
                  <c:v>6336</c:v>
                </c:pt>
                <c:pt idx="6338">
                  <c:v>6337</c:v>
                </c:pt>
                <c:pt idx="6339">
                  <c:v>6338</c:v>
                </c:pt>
                <c:pt idx="6340">
                  <c:v>6339</c:v>
                </c:pt>
                <c:pt idx="6341">
                  <c:v>6340</c:v>
                </c:pt>
                <c:pt idx="6342">
                  <c:v>6341</c:v>
                </c:pt>
                <c:pt idx="6343">
                  <c:v>6342</c:v>
                </c:pt>
                <c:pt idx="6344">
                  <c:v>6343</c:v>
                </c:pt>
                <c:pt idx="6345">
                  <c:v>6344</c:v>
                </c:pt>
                <c:pt idx="6346">
                  <c:v>6345</c:v>
                </c:pt>
                <c:pt idx="6347">
                  <c:v>6346</c:v>
                </c:pt>
                <c:pt idx="6348">
                  <c:v>6347</c:v>
                </c:pt>
                <c:pt idx="6349">
                  <c:v>6348</c:v>
                </c:pt>
                <c:pt idx="6350">
                  <c:v>6349</c:v>
                </c:pt>
                <c:pt idx="6351">
                  <c:v>6350</c:v>
                </c:pt>
                <c:pt idx="6352">
                  <c:v>6351</c:v>
                </c:pt>
                <c:pt idx="6353">
                  <c:v>6352</c:v>
                </c:pt>
                <c:pt idx="6354">
                  <c:v>6353</c:v>
                </c:pt>
                <c:pt idx="6355">
                  <c:v>6354</c:v>
                </c:pt>
                <c:pt idx="6356">
                  <c:v>6355</c:v>
                </c:pt>
                <c:pt idx="6357">
                  <c:v>6356</c:v>
                </c:pt>
                <c:pt idx="6358">
                  <c:v>6357</c:v>
                </c:pt>
                <c:pt idx="6359">
                  <c:v>6358</c:v>
                </c:pt>
                <c:pt idx="6360">
                  <c:v>6359</c:v>
                </c:pt>
                <c:pt idx="6361">
                  <c:v>6360</c:v>
                </c:pt>
                <c:pt idx="6362">
                  <c:v>6361</c:v>
                </c:pt>
                <c:pt idx="6363">
                  <c:v>6362</c:v>
                </c:pt>
                <c:pt idx="6364">
                  <c:v>6363</c:v>
                </c:pt>
                <c:pt idx="6365">
                  <c:v>6364</c:v>
                </c:pt>
                <c:pt idx="6366">
                  <c:v>6365</c:v>
                </c:pt>
                <c:pt idx="6367">
                  <c:v>6366</c:v>
                </c:pt>
                <c:pt idx="6368">
                  <c:v>6367</c:v>
                </c:pt>
                <c:pt idx="6369">
                  <c:v>6368</c:v>
                </c:pt>
                <c:pt idx="6370">
                  <c:v>6369</c:v>
                </c:pt>
                <c:pt idx="6371">
                  <c:v>6370</c:v>
                </c:pt>
                <c:pt idx="6372">
                  <c:v>6371</c:v>
                </c:pt>
                <c:pt idx="6373">
                  <c:v>6372</c:v>
                </c:pt>
                <c:pt idx="6374">
                  <c:v>6373</c:v>
                </c:pt>
                <c:pt idx="6375">
                  <c:v>6374</c:v>
                </c:pt>
                <c:pt idx="6376">
                  <c:v>6375</c:v>
                </c:pt>
                <c:pt idx="6377">
                  <c:v>6376</c:v>
                </c:pt>
                <c:pt idx="6378">
                  <c:v>6377</c:v>
                </c:pt>
                <c:pt idx="6379">
                  <c:v>6378</c:v>
                </c:pt>
                <c:pt idx="6380">
                  <c:v>6379</c:v>
                </c:pt>
                <c:pt idx="6381">
                  <c:v>6380</c:v>
                </c:pt>
                <c:pt idx="6382">
                  <c:v>6381</c:v>
                </c:pt>
                <c:pt idx="6383">
                  <c:v>6382</c:v>
                </c:pt>
                <c:pt idx="6384">
                  <c:v>6383</c:v>
                </c:pt>
                <c:pt idx="6385">
                  <c:v>6384</c:v>
                </c:pt>
                <c:pt idx="6386">
                  <c:v>6385</c:v>
                </c:pt>
                <c:pt idx="6387">
                  <c:v>6386</c:v>
                </c:pt>
                <c:pt idx="6388">
                  <c:v>6387</c:v>
                </c:pt>
                <c:pt idx="6389">
                  <c:v>6388</c:v>
                </c:pt>
                <c:pt idx="6390">
                  <c:v>6389</c:v>
                </c:pt>
                <c:pt idx="6391">
                  <c:v>6390</c:v>
                </c:pt>
                <c:pt idx="6392">
                  <c:v>6391</c:v>
                </c:pt>
                <c:pt idx="6393">
                  <c:v>6392</c:v>
                </c:pt>
                <c:pt idx="6394">
                  <c:v>6393</c:v>
                </c:pt>
                <c:pt idx="6395">
                  <c:v>6394</c:v>
                </c:pt>
                <c:pt idx="6396">
                  <c:v>6395</c:v>
                </c:pt>
                <c:pt idx="6397">
                  <c:v>6396</c:v>
                </c:pt>
                <c:pt idx="6398">
                  <c:v>6397</c:v>
                </c:pt>
                <c:pt idx="6399">
                  <c:v>6398</c:v>
                </c:pt>
                <c:pt idx="6400">
                  <c:v>6399</c:v>
                </c:pt>
                <c:pt idx="6401">
                  <c:v>6400</c:v>
                </c:pt>
                <c:pt idx="6402">
                  <c:v>6401</c:v>
                </c:pt>
                <c:pt idx="6403">
                  <c:v>6402</c:v>
                </c:pt>
                <c:pt idx="6404">
                  <c:v>6403</c:v>
                </c:pt>
                <c:pt idx="6405">
                  <c:v>6404</c:v>
                </c:pt>
                <c:pt idx="6406">
                  <c:v>6405</c:v>
                </c:pt>
                <c:pt idx="6407">
                  <c:v>6406</c:v>
                </c:pt>
                <c:pt idx="6408">
                  <c:v>6407</c:v>
                </c:pt>
                <c:pt idx="6409">
                  <c:v>6408</c:v>
                </c:pt>
                <c:pt idx="6410">
                  <c:v>6409</c:v>
                </c:pt>
                <c:pt idx="6411">
                  <c:v>6410</c:v>
                </c:pt>
                <c:pt idx="6412">
                  <c:v>6411</c:v>
                </c:pt>
                <c:pt idx="6413">
                  <c:v>6412</c:v>
                </c:pt>
                <c:pt idx="6414">
                  <c:v>6413</c:v>
                </c:pt>
                <c:pt idx="6415">
                  <c:v>6414</c:v>
                </c:pt>
                <c:pt idx="6416">
                  <c:v>6415</c:v>
                </c:pt>
                <c:pt idx="6417">
                  <c:v>6416</c:v>
                </c:pt>
                <c:pt idx="6418">
                  <c:v>6417</c:v>
                </c:pt>
                <c:pt idx="6419">
                  <c:v>6418</c:v>
                </c:pt>
                <c:pt idx="6420">
                  <c:v>6419</c:v>
                </c:pt>
                <c:pt idx="6421">
                  <c:v>6420</c:v>
                </c:pt>
                <c:pt idx="6422">
                  <c:v>6421</c:v>
                </c:pt>
                <c:pt idx="6423">
                  <c:v>6422</c:v>
                </c:pt>
                <c:pt idx="6424">
                  <c:v>6423</c:v>
                </c:pt>
                <c:pt idx="6425">
                  <c:v>6424</c:v>
                </c:pt>
                <c:pt idx="6426">
                  <c:v>6425</c:v>
                </c:pt>
                <c:pt idx="6427">
                  <c:v>6426</c:v>
                </c:pt>
                <c:pt idx="6428">
                  <c:v>6427</c:v>
                </c:pt>
                <c:pt idx="6429">
                  <c:v>6428</c:v>
                </c:pt>
                <c:pt idx="6430">
                  <c:v>6429</c:v>
                </c:pt>
                <c:pt idx="6431">
                  <c:v>6430</c:v>
                </c:pt>
                <c:pt idx="6432">
                  <c:v>6431</c:v>
                </c:pt>
                <c:pt idx="6433">
                  <c:v>6432</c:v>
                </c:pt>
                <c:pt idx="6434">
                  <c:v>6433</c:v>
                </c:pt>
                <c:pt idx="6435">
                  <c:v>6434</c:v>
                </c:pt>
                <c:pt idx="6436">
                  <c:v>6435</c:v>
                </c:pt>
                <c:pt idx="6437">
                  <c:v>6436</c:v>
                </c:pt>
                <c:pt idx="6438">
                  <c:v>6437</c:v>
                </c:pt>
                <c:pt idx="6439">
                  <c:v>6438</c:v>
                </c:pt>
                <c:pt idx="6440">
                  <c:v>6439</c:v>
                </c:pt>
                <c:pt idx="6441">
                  <c:v>6440</c:v>
                </c:pt>
                <c:pt idx="6442">
                  <c:v>6441</c:v>
                </c:pt>
                <c:pt idx="6443">
                  <c:v>6442</c:v>
                </c:pt>
                <c:pt idx="6444">
                  <c:v>6443</c:v>
                </c:pt>
                <c:pt idx="6445">
                  <c:v>6444</c:v>
                </c:pt>
                <c:pt idx="6446">
                  <c:v>6445</c:v>
                </c:pt>
                <c:pt idx="6447">
                  <c:v>6446</c:v>
                </c:pt>
                <c:pt idx="6448">
                  <c:v>6447</c:v>
                </c:pt>
                <c:pt idx="6449">
                  <c:v>6448</c:v>
                </c:pt>
                <c:pt idx="6450">
                  <c:v>6449</c:v>
                </c:pt>
                <c:pt idx="6451">
                  <c:v>6450</c:v>
                </c:pt>
                <c:pt idx="6452">
                  <c:v>6451</c:v>
                </c:pt>
                <c:pt idx="6453">
                  <c:v>6452</c:v>
                </c:pt>
                <c:pt idx="6454">
                  <c:v>6453</c:v>
                </c:pt>
                <c:pt idx="6455">
                  <c:v>6454</c:v>
                </c:pt>
                <c:pt idx="6456">
                  <c:v>6455</c:v>
                </c:pt>
                <c:pt idx="6457">
                  <c:v>6456</c:v>
                </c:pt>
                <c:pt idx="6458">
                  <c:v>6457</c:v>
                </c:pt>
                <c:pt idx="6459">
                  <c:v>6458</c:v>
                </c:pt>
                <c:pt idx="6460">
                  <c:v>6459</c:v>
                </c:pt>
                <c:pt idx="6461">
                  <c:v>6460</c:v>
                </c:pt>
                <c:pt idx="6462">
                  <c:v>6461</c:v>
                </c:pt>
                <c:pt idx="6463">
                  <c:v>6462</c:v>
                </c:pt>
                <c:pt idx="6464">
                  <c:v>6463</c:v>
                </c:pt>
                <c:pt idx="6465">
                  <c:v>6464</c:v>
                </c:pt>
                <c:pt idx="6466">
                  <c:v>6465</c:v>
                </c:pt>
                <c:pt idx="6467">
                  <c:v>6466</c:v>
                </c:pt>
                <c:pt idx="6468">
                  <c:v>6467</c:v>
                </c:pt>
                <c:pt idx="6469">
                  <c:v>6468</c:v>
                </c:pt>
                <c:pt idx="6470">
                  <c:v>6469</c:v>
                </c:pt>
                <c:pt idx="6471">
                  <c:v>6470</c:v>
                </c:pt>
                <c:pt idx="6472">
                  <c:v>6471</c:v>
                </c:pt>
                <c:pt idx="6473">
                  <c:v>6472</c:v>
                </c:pt>
                <c:pt idx="6474">
                  <c:v>6473</c:v>
                </c:pt>
                <c:pt idx="6475">
                  <c:v>6474</c:v>
                </c:pt>
                <c:pt idx="6476">
                  <c:v>6475</c:v>
                </c:pt>
                <c:pt idx="6477">
                  <c:v>6476</c:v>
                </c:pt>
                <c:pt idx="6478">
                  <c:v>6477</c:v>
                </c:pt>
                <c:pt idx="6479">
                  <c:v>6478</c:v>
                </c:pt>
                <c:pt idx="6480">
                  <c:v>6479</c:v>
                </c:pt>
                <c:pt idx="6481">
                  <c:v>6480</c:v>
                </c:pt>
                <c:pt idx="6482">
                  <c:v>6481</c:v>
                </c:pt>
                <c:pt idx="6483">
                  <c:v>6482</c:v>
                </c:pt>
                <c:pt idx="6484">
                  <c:v>6483</c:v>
                </c:pt>
                <c:pt idx="6485">
                  <c:v>6484</c:v>
                </c:pt>
                <c:pt idx="6486">
                  <c:v>6485</c:v>
                </c:pt>
                <c:pt idx="6487">
                  <c:v>6486</c:v>
                </c:pt>
                <c:pt idx="6488">
                  <c:v>6487</c:v>
                </c:pt>
                <c:pt idx="6489">
                  <c:v>6488</c:v>
                </c:pt>
                <c:pt idx="6490">
                  <c:v>6489</c:v>
                </c:pt>
                <c:pt idx="6491">
                  <c:v>6490</c:v>
                </c:pt>
                <c:pt idx="6492">
                  <c:v>6491</c:v>
                </c:pt>
                <c:pt idx="6493">
                  <c:v>6492</c:v>
                </c:pt>
                <c:pt idx="6494">
                  <c:v>6493</c:v>
                </c:pt>
                <c:pt idx="6495">
                  <c:v>6494</c:v>
                </c:pt>
                <c:pt idx="6496">
                  <c:v>6495</c:v>
                </c:pt>
                <c:pt idx="6497">
                  <c:v>6496</c:v>
                </c:pt>
                <c:pt idx="6498">
                  <c:v>6497</c:v>
                </c:pt>
                <c:pt idx="6499">
                  <c:v>6498</c:v>
                </c:pt>
                <c:pt idx="6500">
                  <c:v>6499</c:v>
                </c:pt>
                <c:pt idx="6501">
                  <c:v>6500</c:v>
                </c:pt>
                <c:pt idx="6502">
                  <c:v>6501</c:v>
                </c:pt>
                <c:pt idx="6503">
                  <c:v>6502</c:v>
                </c:pt>
                <c:pt idx="6504">
                  <c:v>6503</c:v>
                </c:pt>
                <c:pt idx="6505">
                  <c:v>6504</c:v>
                </c:pt>
                <c:pt idx="6506">
                  <c:v>6505</c:v>
                </c:pt>
                <c:pt idx="6507">
                  <c:v>6506</c:v>
                </c:pt>
                <c:pt idx="6508">
                  <c:v>6507</c:v>
                </c:pt>
                <c:pt idx="6509">
                  <c:v>6508</c:v>
                </c:pt>
                <c:pt idx="6510">
                  <c:v>6509</c:v>
                </c:pt>
                <c:pt idx="6511">
                  <c:v>6510</c:v>
                </c:pt>
                <c:pt idx="6512">
                  <c:v>6511</c:v>
                </c:pt>
                <c:pt idx="6513">
                  <c:v>6512</c:v>
                </c:pt>
                <c:pt idx="6514">
                  <c:v>6513</c:v>
                </c:pt>
                <c:pt idx="6515">
                  <c:v>6514</c:v>
                </c:pt>
                <c:pt idx="6516">
                  <c:v>6515</c:v>
                </c:pt>
                <c:pt idx="6517">
                  <c:v>6516</c:v>
                </c:pt>
                <c:pt idx="6518">
                  <c:v>6517</c:v>
                </c:pt>
                <c:pt idx="6519">
                  <c:v>6518</c:v>
                </c:pt>
                <c:pt idx="6520">
                  <c:v>6519</c:v>
                </c:pt>
                <c:pt idx="6521">
                  <c:v>6520</c:v>
                </c:pt>
                <c:pt idx="6522">
                  <c:v>6521</c:v>
                </c:pt>
                <c:pt idx="6523">
                  <c:v>6522</c:v>
                </c:pt>
                <c:pt idx="6524">
                  <c:v>6523</c:v>
                </c:pt>
                <c:pt idx="6525">
                  <c:v>6524</c:v>
                </c:pt>
                <c:pt idx="6526">
                  <c:v>6525</c:v>
                </c:pt>
                <c:pt idx="6527">
                  <c:v>6526</c:v>
                </c:pt>
                <c:pt idx="6528">
                  <c:v>6527</c:v>
                </c:pt>
                <c:pt idx="6529">
                  <c:v>6528</c:v>
                </c:pt>
                <c:pt idx="6530">
                  <c:v>6529</c:v>
                </c:pt>
                <c:pt idx="6531">
                  <c:v>6530</c:v>
                </c:pt>
                <c:pt idx="6532">
                  <c:v>6531</c:v>
                </c:pt>
                <c:pt idx="6533">
                  <c:v>6532</c:v>
                </c:pt>
                <c:pt idx="6534">
                  <c:v>6533</c:v>
                </c:pt>
                <c:pt idx="6535">
                  <c:v>6534</c:v>
                </c:pt>
                <c:pt idx="6536">
                  <c:v>6535</c:v>
                </c:pt>
                <c:pt idx="6537">
                  <c:v>6536</c:v>
                </c:pt>
                <c:pt idx="6538">
                  <c:v>6537</c:v>
                </c:pt>
                <c:pt idx="6539">
                  <c:v>6538</c:v>
                </c:pt>
                <c:pt idx="6540">
                  <c:v>6539</c:v>
                </c:pt>
                <c:pt idx="6541">
                  <c:v>6540</c:v>
                </c:pt>
                <c:pt idx="6542">
                  <c:v>6541</c:v>
                </c:pt>
                <c:pt idx="6543">
                  <c:v>6542</c:v>
                </c:pt>
                <c:pt idx="6544">
                  <c:v>6543</c:v>
                </c:pt>
                <c:pt idx="6545">
                  <c:v>6544</c:v>
                </c:pt>
                <c:pt idx="6546">
                  <c:v>6545</c:v>
                </c:pt>
                <c:pt idx="6547">
                  <c:v>6546</c:v>
                </c:pt>
                <c:pt idx="6548">
                  <c:v>6547</c:v>
                </c:pt>
                <c:pt idx="6549">
                  <c:v>6548</c:v>
                </c:pt>
                <c:pt idx="6550">
                  <c:v>6549</c:v>
                </c:pt>
                <c:pt idx="6551">
                  <c:v>6550</c:v>
                </c:pt>
                <c:pt idx="6552">
                  <c:v>6551</c:v>
                </c:pt>
                <c:pt idx="6553">
                  <c:v>6552</c:v>
                </c:pt>
                <c:pt idx="6554">
                  <c:v>6553</c:v>
                </c:pt>
                <c:pt idx="6555">
                  <c:v>6554</c:v>
                </c:pt>
                <c:pt idx="6556">
                  <c:v>6555</c:v>
                </c:pt>
                <c:pt idx="6557">
                  <c:v>6556</c:v>
                </c:pt>
                <c:pt idx="6558">
                  <c:v>6557</c:v>
                </c:pt>
                <c:pt idx="6559">
                  <c:v>6558</c:v>
                </c:pt>
                <c:pt idx="6560">
                  <c:v>6559</c:v>
                </c:pt>
                <c:pt idx="6561">
                  <c:v>6560</c:v>
                </c:pt>
                <c:pt idx="6562">
                  <c:v>6561</c:v>
                </c:pt>
                <c:pt idx="6563">
                  <c:v>6562</c:v>
                </c:pt>
                <c:pt idx="6564">
                  <c:v>6563</c:v>
                </c:pt>
                <c:pt idx="6565">
                  <c:v>6564</c:v>
                </c:pt>
                <c:pt idx="6566">
                  <c:v>6565</c:v>
                </c:pt>
                <c:pt idx="6567">
                  <c:v>6566</c:v>
                </c:pt>
                <c:pt idx="6568">
                  <c:v>6567</c:v>
                </c:pt>
                <c:pt idx="6569">
                  <c:v>6568</c:v>
                </c:pt>
                <c:pt idx="6570">
                  <c:v>6569</c:v>
                </c:pt>
                <c:pt idx="6571">
                  <c:v>6570</c:v>
                </c:pt>
                <c:pt idx="6572">
                  <c:v>6571</c:v>
                </c:pt>
                <c:pt idx="6573">
                  <c:v>6572</c:v>
                </c:pt>
                <c:pt idx="6574">
                  <c:v>6573</c:v>
                </c:pt>
                <c:pt idx="6575">
                  <c:v>6574</c:v>
                </c:pt>
                <c:pt idx="6576">
                  <c:v>6575</c:v>
                </c:pt>
                <c:pt idx="6577">
                  <c:v>6576</c:v>
                </c:pt>
                <c:pt idx="6578">
                  <c:v>6577</c:v>
                </c:pt>
                <c:pt idx="6579">
                  <c:v>6578</c:v>
                </c:pt>
                <c:pt idx="6580">
                  <c:v>6579</c:v>
                </c:pt>
                <c:pt idx="6581">
                  <c:v>6580</c:v>
                </c:pt>
                <c:pt idx="6582">
                  <c:v>6581</c:v>
                </c:pt>
                <c:pt idx="6583">
                  <c:v>6582</c:v>
                </c:pt>
                <c:pt idx="6584">
                  <c:v>6583</c:v>
                </c:pt>
                <c:pt idx="6585">
                  <c:v>6584</c:v>
                </c:pt>
                <c:pt idx="6586">
                  <c:v>6585</c:v>
                </c:pt>
                <c:pt idx="6587">
                  <c:v>6586</c:v>
                </c:pt>
                <c:pt idx="6588">
                  <c:v>6587</c:v>
                </c:pt>
                <c:pt idx="6589">
                  <c:v>6588</c:v>
                </c:pt>
                <c:pt idx="6590">
                  <c:v>6589</c:v>
                </c:pt>
                <c:pt idx="6591">
                  <c:v>6590</c:v>
                </c:pt>
                <c:pt idx="6592">
                  <c:v>6591</c:v>
                </c:pt>
                <c:pt idx="6593">
                  <c:v>6592</c:v>
                </c:pt>
                <c:pt idx="6594">
                  <c:v>6593</c:v>
                </c:pt>
                <c:pt idx="6595">
                  <c:v>6594</c:v>
                </c:pt>
                <c:pt idx="6596">
                  <c:v>6595</c:v>
                </c:pt>
                <c:pt idx="6597">
                  <c:v>6596</c:v>
                </c:pt>
                <c:pt idx="6598">
                  <c:v>6597</c:v>
                </c:pt>
                <c:pt idx="6599">
                  <c:v>6598</c:v>
                </c:pt>
                <c:pt idx="6600">
                  <c:v>6599</c:v>
                </c:pt>
                <c:pt idx="6601">
                  <c:v>6600</c:v>
                </c:pt>
                <c:pt idx="6602">
                  <c:v>6601</c:v>
                </c:pt>
                <c:pt idx="6603">
                  <c:v>6602</c:v>
                </c:pt>
                <c:pt idx="6604">
                  <c:v>6603</c:v>
                </c:pt>
                <c:pt idx="6605">
                  <c:v>6604</c:v>
                </c:pt>
                <c:pt idx="6606">
                  <c:v>6605</c:v>
                </c:pt>
                <c:pt idx="6607">
                  <c:v>6606</c:v>
                </c:pt>
                <c:pt idx="6608">
                  <c:v>6607</c:v>
                </c:pt>
                <c:pt idx="6609">
                  <c:v>6608</c:v>
                </c:pt>
                <c:pt idx="6610">
                  <c:v>6609</c:v>
                </c:pt>
                <c:pt idx="6611">
                  <c:v>6610</c:v>
                </c:pt>
                <c:pt idx="6612">
                  <c:v>6611</c:v>
                </c:pt>
                <c:pt idx="6613">
                  <c:v>6612</c:v>
                </c:pt>
                <c:pt idx="6614">
                  <c:v>6613</c:v>
                </c:pt>
                <c:pt idx="6615">
                  <c:v>6614</c:v>
                </c:pt>
                <c:pt idx="6616">
                  <c:v>6615</c:v>
                </c:pt>
                <c:pt idx="6617">
                  <c:v>6616</c:v>
                </c:pt>
                <c:pt idx="6618">
                  <c:v>6617</c:v>
                </c:pt>
                <c:pt idx="6619">
                  <c:v>6618</c:v>
                </c:pt>
                <c:pt idx="6620">
                  <c:v>6619</c:v>
                </c:pt>
                <c:pt idx="6621">
                  <c:v>6620</c:v>
                </c:pt>
                <c:pt idx="6622">
                  <c:v>6621</c:v>
                </c:pt>
                <c:pt idx="6623">
                  <c:v>6622</c:v>
                </c:pt>
                <c:pt idx="6624">
                  <c:v>6623</c:v>
                </c:pt>
                <c:pt idx="6625">
                  <c:v>6624</c:v>
                </c:pt>
                <c:pt idx="6626">
                  <c:v>6625</c:v>
                </c:pt>
                <c:pt idx="6627">
                  <c:v>6626</c:v>
                </c:pt>
                <c:pt idx="6628">
                  <c:v>6627</c:v>
                </c:pt>
                <c:pt idx="6629">
                  <c:v>6628</c:v>
                </c:pt>
                <c:pt idx="6630">
                  <c:v>6629</c:v>
                </c:pt>
                <c:pt idx="6631">
                  <c:v>6630</c:v>
                </c:pt>
                <c:pt idx="6632">
                  <c:v>6631</c:v>
                </c:pt>
                <c:pt idx="6633">
                  <c:v>6632</c:v>
                </c:pt>
                <c:pt idx="6634">
                  <c:v>6633</c:v>
                </c:pt>
                <c:pt idx="6635">
                  <c:v>6634</c:v>
                </c:pt>
                <c:pt idx="6636">
                  <c:v>6635</c:v>
                </c:pt>
                <c:pt idx="6637">
                  <c:v>6636</c:v>
                </c:pt>
                <c:pt idx="6638">
                  <c:v>6637</c:v>
                </c:pt>
                <c:pt idx="6639">
                  <c:v>6638</c:v>
                </c:pt>
                <c:pt idx="6640">
                  <c:v>6639</c:v>
                </c:pt>
                <c:pt idx="6641">
                  <c:v>6640</c:v>
                </c:pt>
                <c:pt idx="6642">
                  <c:v>6641</c:v>
                </c:pt>
                <c:pt idx="6643">
                  <c:v>6642</c:v>
                </c:pt>
                <c:pt idx="6644">
                  <c:v>6643</c:v>
                </c:pt>
                <c:pt idx="6645">
                  <c:v>6644</c:v>
                </c:pt>
                <c:pt idx="6646">
                  <c:v>6645</c:v>
                </c:pt>
                <c:pt idx="6647">
                  <c:v>6646</c:v>
                </c:pt>
                <c:pt idx="6648">
                  <c:v>6647</c:v>
                </c:pt>
                <c:pt idx="6649">
                  <c:v>6648</c:v>
                </c:pt>
                <c:pt idx="6650">
                  <c:v>6649</c:v>
                </c:pt>
                <c:pt idx="6651">
                  <c:v>6650</c:v>
                </c:pt>
                <c:pt idx="6652">
                  <c:v>6651</c:v>
                </c:pt>
                <c:pt idx="6653">
                  <c:v>6652</c:v>
                </c:pt>
                <c:pt idx="6654">
                  <c:v>6653</c:v>
                </c:pt>
                <c:pt idx="6655">
                  <c:v>6654</c:v>
                </c:pt>
                <c:pt idx="6656">
                  <c:v>6655</c:v>
                </c:pt>
                <c:pt idx="6657">
                  <c:v>6656</c:v>
                </c:pt>
                <c:pt idx="6658">
                  <c:v>6657</c:v>
                </c:pt>
                <c:pt idx="6659">
                  <c:v>6658</c:v>
                </c:pt>
                <c:pt idx="6660">
                  <c:v>6659</c:v>
                </c:pt>
                <c:pt idx="6661">
                  <c:v>6660</c:v>
                </c:pt>
                <c:pt idx="6662">
                  <c:v>6661</c:v>
                </c:pt>
                <c:pt idx="6663">
                  <c:v>6662</c:v>
                </c:pt>
                <c:pt idx="6664">
                  <c:v>6663</c:v>
                </c:pt>
                <c:pt idx="6665">
                  <c:v>6664</c:v>
                </c:pt>
                <c:pt idx="6666">
                  <c:v>6665</c:v>
                </c:pt>
                <c:pt idx="6667">
                  <c:v>6666</c:v>
                </c:pt>
                <c:pt idx="6668">
                  <c:v>6667</c:v>
                </c:pt>
                <c:pt idx="6669">
                  <c:v>6668</c:v>
                </c:pt>
                <c:pt idx="6670">
                  <c:v>6669</c:v>
                </c:pt>
                <c:pt idx="6671">
                  <c:v>6670</c:v>
                </c:pt>
                <c:pt idx="6672">
                  <c:v>6671</c:v>
                </c:pt>
                <c:pt idx="6673">
                  <c:v>6672</c:v>
                </c:pt>
                <c:pt idx="6674">
                  <c:v>6673</c:v>
                </c:pt>
                <c:pt idx="6675">
                  <c:v>6674</c:v>
                </c:pt>
                <c:pt idx="6676">
                  <c:v>6675</c:v>
                </c:pt>
                <c:pt idx="6677">
                  <c:v>6676</c:v>
                </c:pt>
                <c:pt idx="6678">
                  <c:v>6677</c:v>
                </c:pt>
                <c:pt idx="6679">
                  <c:v>6678</c:v>
                </c:pt>
                <c:pt idx="6680">
                  <c:v>6679</c:v>
                </c:pt>
                <c:pt idx="6681">
                  <c:v>6680</c:v>
                </c:pt>
                <c:pt idx="6682">
                  <c:v>6681</c:v>
                </c:pt>
                <c:pt idx="6683">
                  <c:v>6682</c:v>
                </c:pt>
                <c:pt idx="6684">
                  <c:v>6683</c:v>
                </c:pt>
                <c:pt idx="6685">
                  <c:v>6684</c:v>
                </c:pt>
                <c:pt idx="6686">
                  <c:v>6685</c:v>
                </c:pt>
                <c:pt idx="6687">
                  <c:v>6686</c:v>
                </c:pt>
                <c:pt idx="6688">
                  <c:v>6687</c:v>
                </c:pt>
                <c:pt idx="6689">
                  <c:v>6688</c:v>
                </c:pt>
                <c:pt idx="6690">
                  <c:v>6689</c:v>
                </c:pt>
                <c:pt idx="6691">
                  <c:v>6690</c:v>
                </c:pt>
                <c:pt idx="6692">
                  <c:v>6691</c:v>
                </c:pt>
                <c:pt idx="6693">
                  <c:v>6692</c:v>
                </c:pt>
                <c:pt idx="6694">
                  <c:v>6693</c:v>
                </c:pt>
                <c:pt idx="6695">
                  <c:v>6694</c:v>
                </c:pt>
                <c:pt idx="6696">
                  <c:v>6695</c:v>
                </c:pt>
                <c:pt idx="6697">
                  <c:v>6696</c:v>
                </c:pt>
                <c:pt idx="6698">
                  <c:v>6697</c:v>
                </c:pt>
                <c:pt idx="6699">
                  <c:v>6698</c:v>
                </c:pt>
                <c:pt idx="6700">
                  <c:v>6699</c:v>
                </c:pt>
                <c:pt idx="6701">
                  <c:v>6700</c:v>
                </c:pt>
                <c:pt idx="6702">
                  <c:v>6701</c:v>
                </c:pt>
                <c:pt idx="6703">
                  <c:v>6702</c:v>
                </c:pt>
                <c:pt idx="6704">
                  <c:v>6703</c:v>
                </c:pt>
                <c:pt idx="6705">
                  <c:v>6704</c:v>
                </c:pt>
                <c:pt idx="6706">
                  <c:v>6705</c:v>
                </c:pt>
                <c:pt idx="6707">
                  <c:v>6706</c:v>
                </c:pt>
                <c:pt idx="6708">
                  <c:v>6707</c:v>
                </c:pt>
                <c:pt idx="6709">
                  <c:v>6708</c:v>
                </c:pt>
                <c:pt idx="6710">
                  <c:v>6709</c:v>
                </c:pt>
                <c:pt idx="6711">
                  <c:v>6710</c:v>
                </c:pt>
                <c:pt idx="6712">
                  <c:v>6711</c:v>
                </c:pt>
                <c:pt idx="6713">
                  <c:v>6712</c:v>
                </c:pt>
                <c:pt idx="6714">
                  <c:v>6713</c:v>
                </c:pt>
                <c:pt idx="6715">
                  <c:v>6714</c:v>
                </c:pt>
                <c:pt idx="6716">
                  <c:v>6715</c:v>
                </c:pt>
                <c:pt idx="6717">
                  <c:v>6716</c:v>
                </c:pt>
                <c:pt idx="6718">
                  <c:v>6717</c:v>
                </c:pt>
                <c:pt idx="6719">
                  <c:v>6718</c:v>
                </c:pt>
                <c:pt idx="6720">
                  <c:v>6719</c:v>
                </c:pt>
                <c:pt idx="6721">
                  <c:v>6720</c:v>
                </c:pt>
                <c:pt idx="6722">
                  <c:v>6721</c:v>
                </c:pt>
                <c:pt idx="6723">
                  <c:v>6722</c:v>
                </c:pt>
                <c:pt idx="6724">
                  <c:v>6723</c:v>
                </c:pt>
                <c:pt idx="6725">
                  <c:v>6724</c:v>
                </c:pt>
                <c:pt idx="6726">
                  <c:v>6725</c:v>
                </c:pt>
                <c:pt idx="6727">
                  <c:v>6726</c:v>
                </c:pt>
                <c:pt idx="6728">
                  <c:v>6727</c:v>
                </c:pt>
                <c:pt idx="6729">
                  <c:v>6728</c:v>
                </c:pt>
                <c:pt idx="6730">
                  <c:v>6729</c:v>
                </c:pt>
                <c:pt idx="6731">
                  <c:v>6730</c:v>
                </c:pt>
                <c:pt idx="6732">
                  <c:v>6731</c:v>
                </c:pt>
                <c:pt idx="6733">
                  <c:v>6732</c:v>
                </c:pt>
                <c:pt idx="6734">
                  <c:v>6733</c:v>
                </c:pt>
                <c:pt idx="6735">
                  <c:v>6734</c:v>
                </c:pt>
                <c:pt idx="6736">
                  <c:v>6735</c:v>
                </c:pt>
                <c:pt idx="6737">
                  <c:v>6736</c:v>
                </c:pt>
                <c:pt idx="6738">
                  <c:v>6737</c:v>
                </c:pt>
                <c:pt idx="6739">
                  <c:v>6738</c:v>
                </c:pt>
                <c:pt idx="6740">
                  <c:v>6739</c:v>
                </c:pt>
                <c:pt idx="6741">
                  <c:v>6740</c:v>
                </c:pt>
                <c:pt idx="6742">
                  <c:v>6741</c:v>
                </c:pt>
                <c:pt idx="6743">
                  <c:v>6742</c:v>
                </c:pt>
                <c:pt idx="6744">
                  <c:v>6743</c:v>
                </c:pt>
                <c:pt idx="6745">
                  <c:v>6744</c:v>
                </c:pt>
                <c:pt idx="6746">
                  <c:v>6745</c:v>
                </c:pt>
                <c:pt idx="6747">
                  <c:v>6746</c:v>
                </c:pt>
                <c:pt idx="6748">
                  <c:v>6747</c:v>
                </c:pt>
                <c:pt idx="6749">
                  <c:v>6748</c:v>
                </c:pt>
                <c:pt idx="6750">
                  <c:v>6749</c:v>
                </c:pt>
                <c:pt idx="6751">
                  <c:v>6750</c:v>
                </c:pt>
                <c:pt idx="6752">
                  <c:v>6751</c:v>
                </c:pt>
                <c:pt idx="6753">
                  <c:v>6752</c:v>
                </c:pt>
                <c:pt idx="6754">
                  <c:v>6753</c:v>
                </c:pt>
                <c:pt idx="6755">
                  <c:v>6754</c:v>
                </c:pt>
                <c:pt idx="6756">
                  <c:v>6755</c:v>
                </c:pt>
                <c:pt idx="6757">
                  <c:v>6756</c:v>
                </c:pt>
                <c:pt idx="6758">
                  <c:v>6757</c:v>
                </c:pt>
                <c:pt idx="6759">
                  <c:v>6758</c:v>
                </c:pt>
                <c:pt idx="6760">
                  <c:v>6759</c:v>
                </c:pt>
                <c:pt idx="6761">
                  <c:v>6760</c:v>
                </c:pt>
                <c:pt idx="6762">
                  <c:v>6761</c:v>
                </c:pt>
                <c:pt idx="6763">
                  <c:v>6762</c:v>
                </c:pt>
                <c:pt idx="6764">
                  <c:v>6763</c:v>
                </c:pt>
                <c:pt idx="6765">
                  <c:v>6764</c:v>
                </c:pt>
                <c:pt idx="6766">
                  <c:v>6765</c:v>
                </c:pt>
                <c:pt idx="6767">
                  <c:v>6766</c:v>
                </c:pt>
                <c:pt idx="6768">
                  <c:v>6767</c:v>
                </c:pt>
                <c:pt idx="6769">
                  <c:v>6768</c:v>
                </c:pt>
                <c:pt idx="6770">
                  <c:v>6769</c:v>
                </c:pt>
                <c:pt idx="6771">
                  <c:v>6770</c:v>
                </c:pt>
                <c:pt idx="6772">
                  <c:v>6771</c:v>
                </c:pt>
                <c:pt idx="6773">
                  <c:v>6772</c:v>
                </c:pt>
                <c:pt idx="6774">
                  <c:v>6773</c:v>
                </c:pt>
                <c:pt idx="6775">
                  <c:v>6774</c:v>
                </c:pt>
                <c:pt idx="6776">
                  <c:v>6775</c:v>
                </c:pt>
                <c:pt idx="6777">
                  <c:v>6776</c:v>
                </c:pt>
                <c:pt idx="6778">
                  <c:v>6777</c:v>
                </c:pt>
                <c:pt idx="6779">
                  <c:v>6778</c:v>
                </c:pt>
                <c:pt idx="6780">
                  <c:v>6779</c:v>
                </c:pt>
                <c:pt idx="6781">
                  <c:v>6780</c:v>
                </c:pt>
                <c:pt idx="6782">
                  <c:v>6781</c:v>
                </c:pt>
                <c:pt idx="6783">
                  <c:v>6782</c:v>
                </c:pt>
                <c:pt idx="6784">
                  <c:v>6783</c:v>
                </c:pt>
                <c:pt idx="6785">
                  <c:v>6784</c:v>
                </c:pt>
                <c:pt idx="6786">
                  <c:v>6785</c:v>
                </c:pt>
                <c:pt idx="6787">
                  <c:v>6786</c:v>
                </c:pt>
                <c:pt idx="6788">
                  <c:v>6787</c:v>
                </c:pt>
                <c:pt idx="6789">
                  <c:v>6788</c:v>
                </c:pt>
                <c:pt idx="6790">
                  <c:v>6789</c:v>
                </c:pt>
                <c:pt idx="6791">
                  <c:v>6790</c:v>
                </c:pt>
                <c:pt idx="6792">
                  <c:v>6791</c:v>
                </c:pt>
                <c:pt idx="6793">
                  <c:v>6792</c:v>
                </c:pt>
                <c:pt idx="6794">
                  <c:v>6793</c:v>
                </c:pt>
                <c:pt idx="6795">
                  <c:v>6794</c:v>
                </c:pt>
                <c:pt idx="6796">
                  <c:v>6795</c:v>
                </c:pt>
                <c:pt idx="6797">
                  <c:v>6796</c:v>
                </c:pt>
                <c:pt idx="6798">
                  <c:v>6797</c:v>
                </c:pt>
                <c:pt idx="6799">
                  <c:v>6798</c:v>
                </c:pt>
                <c:pt idx="6800">
                  <c:v>6799</c:v>
                </c:pt>
                <c:pt idx="6801">
                  <c:v>6800</c:v>
                </c:pt>
                <c:pt idx="6802">
                  <c:v>6801</c:v>
                </c:pt>
                <c:pt idx="6803">
                  <c:v>6802</c:v>
                </c:pt>
                <c:pt idx="6804">
                  <c:v>6803</c:v>
                </c:pt>
                <c:pt idx="6805">
                  <c:v>6804</c:v>
                </c:pt>
                <c:pt idx="6806">
                  <c:v>6805</c:v>
                </c:pt>
                <c:pt idx="6807">
                  <c:v>6806</c:v>
                </c:pt>
                <c:pt idx="6808">
                  <c:v>6807</c:v>
                </c:pt>
                <c:pt idx="6809">
                  <c:v>6808</c:v>
                </c:pt>
                <c:pt idx="6810">
                  <c:v>6809</c:v>
                </c:pt>
                <c:pt idx="6811">
                  <c:v>6810</c:v>
                </c:pt>
                <c:pt idx="6812">
                  <c:v>6811</c:v>
                </c:pt>
                <c:pt idx="6813">
                  <c:v>6812</c:v>
                </c:pt>
                <c:pt idx="6814">
                  <c:v>6813</c:v>
                </c:pt>
                <c:pt idx="6815">
                  <c:v>6814</c:v>
                </c:pt>
                <c:pt idx="6816">
                  <c:v>6815</c:v>
                </c:pt>
                <c:pt idx="6817">
                  <c:v>6816</c:v>
                </c:pt>
                <c:pt idx="6818">
                  <c:v>6817</c:v>
                </c:pt>
                <c:pt idx="6819">
                  <c:v>6818</c:v>
                </c:pt>
                <c:pt idx="6820">
                  <c:v>6819</c:v>
                </c:pt>
                <c:pt idx="6821">
                  <c:v>6820</c:v>
                </c:pt>
                <c:pt idx="6822">
                  <c:v>6821</c:v>
                </c:pt>
                <c:pt idx="6823">
                  <c:v>6822</c:v>
                </c:pt>
                <c:pt idx="6824">
                  <c:v>6823</c:v>
                </c:pt>
                <c:pt idx="6825">
                  <c:v>6824</c:v>
                </c:pt>
                <c:pt idx="6826">
                  <c:v>6825</c:v>
                </c:pt>
                <c:pt idx="6827">
                  <c:v>6826</c:v>
                </c:pt>
                <c:pt idx="6828">
                  <c:v>6827</c:v>
                </c:pt>
                <c:pt idx="6829">
                  <c:v>6828</c:v>
                </c:pt>
                <c:pt idx="6830">
                  <c:v>6829</c:v>
                </c:pt>
                <c:pt idx="6831">
                  <c:v>6830</c:v>
                </c:pt>
                <c:pt idx="6832">
                  <c:v>6831</c:v>
                </c:pt>
                <c:pt idx="6833">
                  <c:v>6832</c:v>
                </c:pt>
                <c:pt idx="6834">
                  <c:v>6833</c:v>
                </c:pt>
                <c:pt idx="6835">
                  <c:v>6834</c:v>
                </c:pt>
                <c:pt idx="6836">
                  <c:v>6835</c:v>
                </c:pt>
                <c:pt idx="6837">
                  <c:v>6836</c:v>
                </c:pt>
                <c:pt idx="6838">
                  <c:v>6837</c:v>
                </c:pt>
                <c:pt idx="6839">
                  <c:v>6838</c:v>
                </c:pt>
                <c:pt idx="6840">
                  <c:v>6839</c:v>
                </c:pt>
                <c:pt idx="6841">
                  <c:v>6840</c:v>
                </c:pt>
                <c:pt idx="6842">
                  <c:v>6841</c:v>
                </c:pt>
                <c:pt idx="6843">
                  <c:v>6842</c:v>
                </c:pt>
                <c:pt idx="6844">
                  <c:v>6843</c:v>
                </c:pt>
                <c:pt idx="6845">
                  <c:v>6844</c:v>
                </c:pt>
                <c:pt idx="6846">
                  <c:v>6845</c:v>
                </c:pt>
                <c:pt idx="6847">
                  <c:v>6846</c:v>
                </c:pt>
                <c:pt idx="6848">
                  <c:v>6847</c:v>
                </c:pt>
                <c:pt idx="6849">
                  <c:v>6848</c:v>
                </c:pt>
                <c:pt idx="6850">
                  <c:v>6849</c:v>
                </c:pt>
                <c:pt idx="6851">
                  <c:v>6850</c:v>
                </c:pt>
                <c:pt idx="6852">
                  <c:v>6851</c:v>
                </c:pt>
                <c:pt idx="6853">
                  <c:v>6852</c:v>
                </c:pt>
                <c:pt idx="6854">
                  <c:v>6853</c:v>
                </c:pt>
                <c:pt idx="6855">
                  <c:v>6854</c:v>
                </c:pt>
                <c:pt idx="6856">
                  <c:v>6855</c:v>
                </c:pt>
                <c:pt idx="6857">
                  <c:v>6856</c:v>
                </c:pt>
                <c:pt idx="6858">
                  <c:v>6857</c:v>
                </c:pt>
                <c:pt idx="6859">
                  <c:v>6858</c:v>
                </c:pt>
                <c:pt idx="6860">
                  <c:v>6859</c:v>
                </c:pt>
                <c:pt idx="6861">
                  <c:v>6860</c:v>
                </c:pt>
                <c:pt idx="6862">
                  <c:v>6861</c:v>
                </c:pt>
                <c:pt idx="6863">
                  <c:v>6862</c:v>
                </c:pt>
                <c:pt idx="6864">
                  <c:v>6863</c:v>
                </c:pt>
                <c:pt idx="6865">
                  <c:v>6864</c:v>
                </c:pt>
                <c:pt idx="6866">
                  <c:v>6865</c:v>
                </c:pt>
                <c:pt idx="6867">
                  <c:v>6866</c:v>
                </c:pt>
                <c:pt idx="6868">
                  <c:v>6867</c:v>
                </c:pt>
                <c:pt idx="6869">
                  <c:v>6868</c:v>
                </c:pt>
                <c:pt idx="6870">
                  <c:v>6869</c:v>
                </c:pt>
                <c:pt idx="6871">
                  <c:v>6870</c:v>
                </c:pt>
                <c:pt idx="6872">
                  <c:v>6871</c:v>
                </c:pt>
                <c:pt idx="6873">
                  <c:v>6872</c:v>
                </c:pt>
                <c:pt idx="6874">
                  <c:v>6873</c:v>
                </c:pt>
                <c:pt idx="6875">
                  <c:v>6874</c:v>
                </c:pt>
                <c:pt idx="6876">
                  <c:v>6875</c:v>
                </c:pt>
                <c:pt idx="6877">
                  <c:v>6876</c:v>
                </c:pt>
                <c:pt idx="6878">
                  <c:v>6877</c:v>
                </c:pt>
                <c:pt idx="6879">
                  <c:v>6878</c:v>
                </c:pt>
                <c:pt idx="6880">
                  <c:v>6879</c:v>
                </c:pt>
                <c:pt idx="6881">
                  <c:v>6880</c:v>
                </c:pt>
                <c:pt idx="6882">
                  <c:v>6881</c:v>
                </c:pt>
                <c:pt idx="6883">
                  <c:v>6882</c:v>
                </c:pt>
                <c:pt idx="6884">
                  <c:v>6883</c:v>
                </c:pt>
                <c:pt idx="6885">
                  <c:v>6884</c:v>
                </c:pt>
                <c:pt idx="6886">
                  <c:v>6885</c:v>
                </c:pt>
                <c:pt idx="6887">
                  <c:v>6886</c:v>
                </c:pt>
                <c:pt idx="6888">
                  <c:v>6887</c:v>
                </c:pt>
                <c:pt idx="6889">
                  <c:v>6888</c:v>
                </c:pt>
                <c:pt idx="6890">
                  <c:v>6889</c:v>
                </c:pt>
                <c:pt idx="6891">
                  <c:v>6890</c:v>
                </c:pt>
                <c:pt idx="6892">
                  <c:v>6891</c:v>
                </c:pt>
                <c:pt idx="6893">
                  <c:v>6892</c:v>
                </c:pt>
                <c:pt idx="6894">
                  <c:v>6893</c:v>
                </c:pt>
                <c:pt idx="6895">
                  <c:v>6894</c:v>
                </c:pt>
                <c:pt idx="6896">
                  <c:v>6895</c:v>
                </c:pt>
                <c:pt idx="6897">
                  <c:v>6896</c:v>
                </c:pt>
                <c:pt idx="6898">
                  <c:v>6897</c:v>
                </c:pt>
                <c:pt idx="6899">
                  <c:v>6898</c:v>
                </c:pt>
                <c:pt idx="6900">
                  <c:v>6899</c:v>
                </c:pt>
                <c:pt idx="6901">
                  <c:v>6900</c:v>
                </c:pt>
                <c:pt idx="6902">
                  <c:v>6901</c:v>
                </c:pt>
                <c:pt idx="6903">
                  <c:v>6902</c:v>
                </c:pt>
                <c:pt idx="6904">
                  <c:v>6903</c:v>
                </c:pt>
                <c:pt idx="6905">
                  <c:v>6904</c:v>
                </c:pt>
                <c:pt idx="6906">
                  <c:v>6905</c:v>
                </c:pt>
                <c:pt idx="6907">
                  <c:v>6906</c:v>
                </c:pt>
                <c:pt idx="6908">
                  <c:v>6907</c:v>
                </c:pt>
                <c:pt idx="6909">
                  <c:v>6908</c:v>
                </c:pt>
                <c:pt idx="6910">
                  <c:v>6909</c:v>
                </c:pt>
                <c:pt idx="6911">
                  <c:v>6910</c:v>
                </c:pt>
                <c:pt idx="6912">
                  <c:v>6911</c:v>
                </c:pt>
                <c:pt idx="6913">
                  <c:v>6912</c:v>
                </c:pt>
                <c:pt idx="6914">
                  <c:v>6913</c:v>
                </c:pt>
                <c:pt idx="6915">
                  <c:v>6914</c:v>
                </c:pt>
                <c:pt idx="6916">
                  <c:v>6915</c:v>
                </c:pt>
                <c:pt idx="6917">
                  <c:v>6916</c:v>
                </c:pt>
                <c:pt idx="6918">
                  <c:v>6917</c:v>
                </c:pt>
                <c:pt idx="6919">
                  <c:v>6918</c:v>
                </c:pt>
                <c:pt idx="6920">
                  <c:v>6919</c:v>
                </c:pt>
                <c:pt idx="6921">
                  <c:v>6920</c:v>
                </c:pt>
                <c:pt idx="6922">
                  <c:v>6921</c:v>
                </c:pt>
                <c:pt idx="6923">
                  <c:v>6922</c:v>
                </c:pt>
                <c:pt idx="6924">
                  <c:v>6923</c:v>
                </c:pt>
                <c:pt idx="6925">
                  <c:v>6924</c:v>
                </c:pt>
                <c:pt idx="6926">
                  <c:v>6925</c:v>
                </c:pt>
                <c:pt idx="6927">
                  <c:v>6926</c:v>
                </c:pt>
                <c:pt idx="6928">
                  <c:v>6927</c:v>
                </c:pt>
                <c:pt idx="6929">
                  <c:v>6928</c:v>
                </c:pt>
                <c:pt idx="6930">
                  <c:v>6929</c:v>
                </c:pt>
                <c:pt idx="6931">
                  <c:v>6930</c:v>
                </c:pt>
                <c:pt idx="6932">
                  <c:v>6931</c:v>
                </c:pt>
                <c:pt idx="6933">
                  <c:v>6932</c:v>
                </c:pt>
                <c:pt idx="6934">
                  <c:v>6933</c:v>
                </c:pt>
                <c:pt idx="6935">
                  <c:v>6934</c:v>
                </c:pt>
                <c:pt idx="6936">
                  <c:v>6935</c:v>
                </c:pt>
                <c:pt idx="6937">
                  <c:v>6936</c:v>
                </c:pt>
                <c:pt idx="6938">
                  <c:v>6937</c:v>
                </c:pt>
                <c:pt idx="6939">
                  <c:v>6938</c:v>
                </c:pt>
                <c:pt idx="6940">
                  <c:v>6939</c:v>
                </c:pt>
                <c:pt idx="6941">
                  <c:v>6940</c:v>
                </c:pt>
                <c:pt idx="6942">
                  <c:v>6941</c:v>
                </c:pt>
                <c:pt idx="6943">
                  <c:v>6942</c:v>
                </c:pt>
                <c:pt idx="6944">
                  <c:v>6943</c:v>
                </c:pt>
                <c:pt idx="6945">
                  <c:v>6944</c:v>
                </c:pt>
                <c:pt idx="6946">
                  <c:v>6945</c:v>
                </c:pt>
                <c:pt idx="6947">
                  <c:v>6946</c:v>
                </c:pt>
                <c:pt idx="6948">
                  <c:v>6947</c:v>
                </c:pt>
                <c:pt idx="6949">
                  <c:v>6948</c:v>
                </c:pt>
                <c:pt idx="6950">
                  <c:v>6949</c:v>
                </c:pt>
                <c:pt idx="6951">
                  <c:v>6950</c:v>
                </c:pt>
                <c:pt idx="6952">
                  <c:v>6951</c:v>
                </c:pt>
                <c:pt idx="6953">
                  <c:v>6952</c:v>
                </c:pt>
                <c:pt idx="6954">
                  <c:v>6953</c:v>
                </c:pt>
                <c:pt idx="6955">
                  <c:v>6954</c:v>
                </c:pt>
                <c:pt idx="6956">
                  <c:v>6955</c:v>
                </c:pt>
                <c:pt idx="6957">
                  <c:v>6956</c:v>
                </c:pt>
                <c:pt idx="6958">
                  <c:v>6957</c:v>
                </c:pt>
                <c:pt idx="6959">
                  <c:v>6958</c:v>
                </c:pt>
                <c:pt idx="6960">
                  <c:v>6959</c:v>
                </c:pt>
                <c:pt idx="6961">
                  <c:v>6960</c:v>
                </c:pt>
                <c:pt idx="6962">
                  <c:v>6961</c:v>
                </c:pt>
                <c:pt idx="6963">
                  <c:v>6962</c:v>
                </c:pt>
                <c:pt idx="6964">
                  <c:v>6963</c:v>
                </c:pt>
                <c:pt idx="6965">
                  <c:v>6964</c:v>
                </c:pt>
                <c:pt idx="6966">
                  <c:v>6965</c:v>
                </c:pt>
                <c:pt idx="6967">
                  <c:v>6966</c:v>
                </c:pt>
                <c:pt idx="6968">
                  <c:v>6967</c:v>
                </c:pt>
                <c:pt idx="6969">
                  <c:v>6968</c:v>
                </c:pt>
                <c:pt idx="6970">
                  <c:v>6969</c:v>
                </c:pt>
                <c:pt idx="6971">
                  <c:v>6970</c:v>
                </c:pt>
                <c:pt idx="6972">
                  <c:v>6971</c:v>
                </c:pt>
                <c:pt idx="6973">
                  <c:v>6972</c:v>
                </c:pt>
                <c:pt idx="6974">
                  <c:v>6973</c:v>
                </c:pt>
                <c:pt idx="6975">
                  <c:v>6974</c:v>
                </c:pt>
                <c:pt idx="6976">
                  <c:v>6975</c:v>
                </c:pt>
                <c:pt idx="6977">
                  <c:v>6976</c:v>
                </c:pt>
                <c:pt idx="6978">
                  <c:v>6977</c:v>
                </c:pt>
                <c:pt idx="6979">
                  <c:v>6978</c:v>
                </c:pt>
                <c:pt idx="6980">
                  <c:v>6979</c:v>
                </c:pt>
                <c:pt idx="6981">
                  <c:v>6980</c:v>
                </c:pt>
                <c:pt idx="6982">
                  <c:v>6981</c:v>
                </c:pt>
                <c:pt idx="6983">
                  <c:v>6982</c:v>
                </c:pt>
                <c:pt idx="6984">
                  <c:v>6983</c:v>
                </c:pt>
                <c:pt idx="6985">
                  <c:v>6984</c:v>
                </c:pt>
                <c:pt idx="6986">
                  <c:v>6985</c:v>
                </c:pt>
                <c:pt idx="6987">
                  <c:v>6986</c:v>
                </c:pt>
                <c:pt idx="6988">
                  <c:v>6987</c:v>
                </c:pt>
                <c:pt idx="6989">
                  <c:v>6988</c:v>
                </c:pt>
                <c:pt idx="6990">
                  <c:v>6989</c:v>
                </c:pt>
                <c:pt idx="6991">
                  <c:v>6990</c:v>
                </c:pt>
                <c:pt idx="6992">
                  <c:v>6991</c:v>
                </c:pt>
                <c:pt idx="6993">
                  <c:v>6992</c:v>
                </c:pt>
                <c:pt idx="6994">
                  <c:v>6993</c:v>
                </c:pt>
                <c:pt idx="6995">
                  <c:v>6994</c:v>
                </c:pt>
                <c:pt idx="6996">
                  <c:v>6995</c:v>
                </c:pt>
                <c:pt idx="6997">
                  <c:v>6996</c:v>
                </c:pt>
                <c:pt idx="6998">
                  <c:v>6997</c:v>
                </c:pt>
                <c:pt idx="6999">
                  <c:v>6998</c:v>
                </c:pt>
                <c:pt idx="7000">
                  <c:v>6999</c:v>
                </c:pt>
                <c:pt idx="7001">
                  <c:v>7000</c:v>
                </c:pt>
                <c:pt idx="7002">
                  <c:v>7001</c:v>
                </c:pt>
                <c:pt idx="7003">
                  <c:v>7002</c:v>
                </c:pt>
                <c:pt idx="7004">
                  <c:v>7003</c:v>
                </c:pt>
                <c:pt idx="7005">
                  <c:v>7004</c:v>
                </c:pt>
                <c:pt idx="7006">
                  <c:v>7005</c:v>
                </c:pt>
                <c:pt idx="7007">
                  <c:v>7006</c:v>
                </c:pt>
                <c:pt idx="7008">
                  <c:v>7007</c:v>
                </c:pt>
                <c:pt idx="7009">
                  <c:v>7008</c:v>
                </c:pt>
                <c:pt idx="7010">
                  <c:v>7009</c:v>
                </c:pt>
                <c:pt idx="7011">
                  <c:v>7010</c:v>
                </c:pt>
                <c:pt idx="7012">
                  <c:v>7011</c:v>
                </c:pt>
                <c:pt idx="7013">
                  <c:v>7012</c:v>
                </c:pt>
                <c:pt idx="7014">
                  <c:v>7013</c:v>
                </c:pt>
                <c:pt idx="7015">
                  <c:v>7014</c:v>
                </c:pt>
                <c:pt idx="7016">
                  <c:v>7015</c:v>
                </c:pt>
                <c:pt idx="7017">
                  <c:v>7016</c:v>
                </c:pt>
                <c:pt idx="7018">
                  <c:v>7017</c:v>
                </c:pt>
                <c:pt idx="7019">
                  <c:v>7018</c:v>
                </c:pt>
                <c:pt idx="7020">
                  <c:v>7019</c:v>
                </c:pt>
                <c:pt idx="7021">
                  <c:v>7020</c:v>
                </c:pt>
                <c:pt idx="7022">
                  <c:v>7021</c:v>
                </c:pt>
                <c:pt idx="7023">
                  <c:v>7022</c:v>
                </c:pt>
                <c:pt idx="7024">
                  <c:v>7023</c:v>
                </c:pt>
                <c:pt idx="7025">
                  <c:v>7024</c:v>
                </c:pt>
                <c:pt idx="7026">
                  <c:v>7025</c:v>
                </c:pt>
                <c:pt idx="7027">
                  <c:v>7026</c:v>
                </c:pt>
                <c:pt idx="7028">
                  <c:v>7027</c:v>
                </c:pt>
                <c:pt idx="7029">
                  <c:v>7028</c:v>
                </c:pt>
                <c:pt idx="7030">
                  <c:v>7029</c:v>
                </c:pt>
                <c:pt idx="7031">
                  <c:v>7030</c:v>
                </c:pt>
                <c:pt idx="7032">
                  <c:v>7031</c:v>
                </c:pt>
                <c:pt idx="7033">
                  <c:v>7032</c:v>
                </c:pt>
                <c:pt idx="7034">
                  <c:v>7033</c:v>
                </c:pt>
                <c:pt idx="7035">
                  <c:v>7034</c:v>
                </c:pt>
                <c:pt idx="7036">
                  <c:v>7035</c:v>
                </c:pt>
                <c:pt idx="7037">
                  <c:v>7036</c:v>
                </c:pt>
                <c:pt idx="7038">
                  <c:v>7037</c:v>
                </c:pt>
                <c:pt idx="7039">
                  <c:v>7038</c:v>
                </c:pt>
                <c:pt idx="7040">
                  <c:v>7039</c:v>
                </c:pt>
                <c:pt idx="7041">
                  <c:v>7040</c:v>
                </c:pt>
                <c:pt idx="7042">
                  <c:v>7041</c:v>
                </c:pt>
                <c:pt idx="7043">
                  <c:v>7042</c:v>
                </c:pt>
                <c:pt idx="7044">
                  <c:v>7043</c:v>
                </c:pt>
                <c:pt idx="7045">
                  <c:v>7044</c:v>
                </c:pt>
                <c:pt idx="7046">
                  <c:v>7045</c:v>
                </c:pt>
                <c:pt idx="7047">
                  <c:v>7046</c:v>
                </c:pt>
                <c:pt idx="7048">
                  <c:v>7047</c:v>
                </c:pt>
                <c:pt idx="7049">
                  <c:v>7048</c:v>
                </c:pt>
                <c:pt idx="7050">
                  <c:v>7049</c:v>
                </c:pt>
                <c:pt idx="7051">
                  <c:v>7050</c:v>
                </c:pt>
                <c:pt idx="7052">
                  <c:v>7051</c:v>
                </c:pt>
                <c:pt idx="7053">
                  <c:v>7052</c:v>
                </c:pt>
                <c:pt idx="7054">
                  <c:v>7053</c:v>
                </c:pt>
                <c:pt idx="7055">
                  <c:v>7054</c:v>
                </c:pt>
                <c:pt idx="7056">
                  <c:v>7055</c:v>
                </c:pt>
                <c:pt idx="7057">
                  <c:v>7056</c:v>
                </c:pt>
                <c:pt idx="7058">
                  <c:v>7057</c:v>
                </c:pt>
                <c:pt idx="7059">
                  <c:v>7058</c:v>
                </c:pt>
                <c:pt idx="7060">
                  <c:v>7059</c:v>
                </c:pt>
                <c:pt idx="7061">
                  <c:v>7060</c:v>
                </c:pt>
                <c:pt idx="7062">
                  <c:v>7061</c:v>
                </c:pt>
                <c:pt idx="7063">
                  <c:v>7062</c:v>
                </c:pt>
                <c:pt idx="7064">
                  <c:v>7063</c:v>
                </c:pt>
                <c:pt idx="7065">
                  <c:v>7064</c:v>
                </c:pt>
                <c:pt idx="7066">
                  <c:v>7065</c:v>
                </c:pt>
                <c:pt idx="7067">
                  <c:v>7066</c:v>
                </c:pt>
                <c:pt idx="7068">
                  <c:v>7067</c:v>
                </c:pt>
                <c:pt idx="7069">
                  <c:v>7068</c:v>
                </c:pt>
                <c:pt idx="7070">
                  <c:v>7069</c:v>
                </c:pt>
                <c:pt idx="7071">
                  <c:v>7070</c:v>
                </c:pt>
                <c:pt idx="7072">
                  <c:v>7071</c:v>
                </c:pt>
                <c:pt idx="7073">
                  <c:v>7072</c:v>
                </c:pt>
                <c:pt idx="7074">
                  <c:v>7073</c:v>
                </c:pt>
                <c:pt idx="7075">
                  <c:v>7074</c:v>
                </c:pt>
                <c:pt idx="7076">
                  <c:v>7075</c:v>
                </c:pt>
                <c:pt idx="7077">
                  <c:v>7076</c:v>
                </c:pt>
                <c:pt idx="7078">
                  <c:v>7077</c:v>
                </c:pt>
                <c:pt idx="7079">
                  <c:v>7078</c:v>
                </c:pt>
                <c:pt idx="7080">
                  <c:v>7079</c:v>
                </c:pt>
                <c:pt idx="7081">
                  <c:v>7080</c:v>
                </c:pt>
                <c:pt idx="7082">
                  <c:v>7081</c:v>
                </c:pt>
                <c:pt idx="7083">
                  <c:v>7082</c:v>
                </c:pt>
                <c:pt idx="7084">
                  <c:v>7083</c:v>
                </c:pt>
                <c:pt idx="7085">
                  <c:v>7084</c:v>
                </c:pt>
                <c:pt idx="7086">
                  <c:v>7085</c:v>
                </c:pt>
                <c:pt idx="7087">
                  <c:v>7086</c:v>
                </c:pt>
                <c:pt idx="7088">
                  <c:v>7087</c:v>
                </c:pt>
                <c:pt idx="7089">
                  <c:v>7088</c:v>
                </c:pt>
                <c:pt idx="7090">
                  <c:v>7089</c:v>
                </c:pt>
                <c:pt idx="7091">
                  <c:v>7090</c:v>
                </c:pt>
                <c:pt idx="7092">
                  <c:v>7091</c:v>
                </c:pt>
                <c:pt idx="7093">
                  <c:v>7092</c:v>
                </c:pt>
                <c:pt idx="7094">
                  <c:v>7093</c:v>
                </c:pt>
                <c:pt idx="7095">
                  <c:v>7094</c:v>
                </c:pt>
                <c:pt idx="7096">
                  <c:v>7095</c:v>
                </c:pt>
                <c:pt idx="7097">
                  <c:v>7096</c:v>
                </c:pt>
                <c:pt idx="7098">
                  <c:v>7097</c:v>
                </c:pt>
                <c:pt idx="7099">
                  <c:v>7098</c:v>
                </c:pt>
                <c:pt idx="7100">
                  <c:v>7099</c:v>
                </c:pt>
                <c:pt idx="7101">
                  <c:v>7100</c:v>
                </c:pt>
                <c:pt idx="7102">
                  <c:v>7101</c:v>
                </c:pt>
                <c:pt idx="7103">
                  <c:v>7102</c:v>
                </c:pt>
                <c:pt idx="7104">
                  <c:v>7103</c:v>
                </c:pt>
                <c:pt idx="7105">
                  <c:v>7104</c:v>
                </c:pt>
                <c:pt idx="7106">
                  <c:v>7105</c:v>
                </c:pt>
                <c:pt idx="7107">
                  <c:v>7106</c:v>
                </c:pt>
                <c:pt idx="7108">
                  <c:v>7107</c:v>
                </c:pt>
                <c:pt idx="7109">
                  <c:v>7108</c:v>
                </c:pt>
                <c:pt idx="7110">
                  <c:v>7109</c:v>
                </c:pt>
                <c:pt idx="7111">
                  <c:v>7110</c:v>
                </c:pt>
                <c:pt idx="7112">
                  <c:v>7111</c:v>
                </c:pt>
                <c:pt idx="7113">
                  <c:v>7112</c:v>
                </c:pt>
                <c:pt idx="7114">
                  <c:v>7113</c:v>
                </c:pt>
                <c:pt idx="7115">
                  <c:v>7114</c:v>
                </c:pt>
                <c:pt idx="7116">
                  <c:v>7115</c:v>
                </c:pt>
                <c:pt idx="7117">
                  <c:v>7116</c:v>
                </c:pt>
                <c:pt idx="7118">
                  <c:v>7117</c:v>
                </c:pt>
                <c:pt idx="7119">
                  <c:v>7118</c:v>
                </c:pt>
                <c:pt idx="7120">
                  <c:v>7119</c:v>
                </c:pt>
                <c:pt idx="7121">
                  <c:v>7120</c:v>
                </c:pt>
                <c:pt idx="7122">
                  <c:v>7121</c:v>
                </c:pt>
                <c:pt idx="7123">
                  <c:v>7122</c:v>
                </c:pt>
                <c:pt idx="7124">
                  <c:v>7123</c:v>
                </c:pt>
                <c:pt idx="7125">
                  <c:v>7124</c:v>
                </c:pt>
                <c:pt idx="7126">
                  <c:v>7125</c:v>
                </c:pt>
                <c:pt idx="7127">
                  <c:v>7126</c:v>
                </c:pt>
                <c:pt idx="7128">
                  <c:v>7127</c:v>
                </c:pt>
                <c:pt idx="7129">
                  <c:v>7128</c:v>
                </c:pt>
                <c:pt idx="7130">
                  <c:v>7129</c:v>
                </c:pt>
                <c:pt idx="7131">
                  <c:v>7130</c:v>
                </c:pt>
                <c:pt idx="7132">
                  <c:v>7131</c:v>
                </c:pt>
                <c:pt idx="7133">
                  <c:v>7132</c:v>
                </c:pt>
                <c:pt idx="7134">
                  <c:v>7133</c:v>
                </c:pt>
                <c:pt idx="7135">
                  <c:v>7134</c:v>
                </c:pt>
                <c:pt idx="7136">
                  <c:v>7135</c:v>
                </c:pt>
                <c:pt idx="7137">
                  <c:v>7136</c:v>
                </c:pt>
                <c:pt idx="7138">
                  <c:v>7137</c:v>
                </c:pt>
                <c:pt idx="7139">
                  <c:v>7138</c:v>
                </c:pt>
                <c:pt idx="7140">
                  <c:v>7139</c:v>
                </c:pt>
                <c:pt idx="7141">
                  <c:v>7140</c:v>
                </c:pt>
                <c:pt idx="7142">
                  <c:v>7141</c:v>
                </c:pt>
                <c:pt idx="7143">
                  <c:v>7142</c:v>
                </c:pt>
                <c:pt idx="7144">
                  <c:v>7143</c:v>
                </c:pt>
                <c:pt idx="7145">
                  <c:v>7144</c:v>
                </c:pt>
                <c:pt idx="7146">
                  <c:v>7145</c:v>
                </c:pt>
                <c:pt idx="7147">
                  <c:v>7146</c:v>
                </c:pt>
                <c:pt idx="7148">
                  <c:v>7147</c:v>
                </c:pt>
                <c:pt idx="7149">
                  <c:v>7148</c:v>
                </c:pt>
                <c:pt idx="7150">
                  <c:v>7149</c:v>
                </c:pt>
                <c:pt idx="7151">
                  <c:v>7150</c:v>
                </c:pt>
                <c:pt idx="7152">
                  <c:v>7151</c:v>
                </c:pt>
                <c:pt idx="7153">
                  <c:v>7152</c:v>
                </c:pt>
                <c:pt idx="7154">
                  <c:v>7153</c:v>
                </c:pt>
                <c:pt idx="7155">
                  <c:v>7154</c:v>
                </c:pt>
                <c:pt idx="7156">
                  <c:v>7155</c:v>
                </c:pt>
                <c:pt idx="7157">
                  <c:v>7156</c:v>
                </c:pt>
                <c:pt idx="7158">
                  <c:v>7157</c:v>
                </c:pt>
                <c:pt idx="7159">
                  <c:v>7158</c:v>
                </c:pt>
                <c:pt idx="7160">
                  <c:v>7159</c:v>
                </c:pt>
                <c:pt idx="7161">
                  <c:v>7160</c:v>
                </c:pt>
                <c:pt idx="7162">
                  <c:v>7161</c:v>
                </c:pt>
                <c:pt idx="7163">
                  <c:v>7162</c:v>
                </c:pt>
                <c:pt idx="7164">
                  <c:v>7163</c:v>
                </c:pt>
                <c:pt idx="7165">
                  <c:v>7164</c:v>
                </c:pt>
                <c:pt idx="7166">
                  <c:v>7165</c:v>
                </c:pt>
                <c:pt idx="7167">
                  <c:v>7166</c:v>
                </c:pt>
                <c:pt idx="7168">
                  <c:v>7167</c:v>
                </c:pt>
                <c:pt idx="7169">
                  <c:v>7168</c:v>
                </c:pt>
                <c:pt idx="7170">
                  <c:v>7169</c:v>
                </c:pt>
                <c:pt idx="7171">
                  <c:v>7170</c:v>
                </c:pt>
                <c:pt idx="7172">
                  <c:v>7171</c:v>
                </c:pt>
                <c:pt idx="7173">
                  <c:v>7172</c:v>
                </c:pt>
                <c:pt idx="7174">
                  <c:v>7173</c:v>
                </c:pt>
                <c:pt idx="7175">
                  <c:v>7174</c:v>
                </c:pt>
                <c:pt idx="7176">
                  <c:v>7175</c:v>
                </c:pt>
                <c:pt idx="7177">
                  <c:v>7176</c:v>
                </c:pt>
                <c:pt idx="7178">
                  <c:v>7177</c:v>
                </c:pt>
                <c:pt idx="7179">
                  <c:v>7178</c:v>
                </c:pt>
                <c:pt idx="7180">
                  <c:v>7179</c:v>
                </c:pt>
                <c:pt idx="7181">
                  <c:v>7180</c:v>
                </c:pt>
                <c:pt idx="7182">
                  <c:v>7181</c:v>
                </c:pt>
                <c:pt idx="7183">
                  <c:v>7182</c:v>
                </c:pt>
                <c:pt idx="7184">
                  <c:v>7183</c:v>
                </c:pt>
                <c:pt idx="7185">
                  <c:v>7184</c:v>
                </c:pt>
                <c:pt idx="7186">
                  <c:v>7185</c:v>
                </c:pt>
                <c:pt idx="7187">
                  <c:v>7186</c:v>
                </c:pt>
                <c:pt idx="7188">
                  <c:v>7187</c:v>
                </c:pt>
                <c:pt idx="7189">
                  <c:v>7188</c:v>
                </c:pt>
                <c:pt idx="7190">
                  <c:v>7189</c:v>
                </c:pt>
                <c:pt idx="7191">
                  <c:v>7190</c:v>
                </c:pt>
                <c:pt idx="7192">
                  <c:v>7191</c:v>
                </c:pt>
                <c:pt idx="7193">
                  <c:v>7192</c:v>
                </c:pt>
                <c:pt idx="7194">
                  <c:v>7193</c:v>
                </c:pt>
                <c:pt idx="7195">
                  <c:v>7194</c:v>
                </c:pt>
                <c:pt idx="7196">
                  <c:v>7195</c:v>
                </c:pt>
                <c:pt idx="7197">
                  <c:v>7196</c:v>
                </c:pt>
                <c:pt idx="7198">
                  <c:v>7197</c:v>
                </c:pt>
                <c:pt idx="7199">
                  <c:v>7198</c:v>
                </c:pt>
                <c:pt idx="7200">
                  <c:v>7199</c:v>
                </c:pt>
                <c:pt idx="7201">
                  <c:v>7200</c:v>
                </c:pt>
                <c:pt idx="7202">
                  <c:v>7201</c:v>
                </c:pt>
                <c:pt idx="7203">
                  <c:v>7202</c:v>
                </c:pt>
                <c:pt idx="7204">
                  <c:v>7203</c:v>
                </c:pt>
                <c:pt idx="7205">
                  <c:v>7204</c:v>
                </c:pt>
                <c:pt idx="7206">
                  <c:v>7205</c:v>
                </c:pt>
                <c:pt idx="7207">
                  <c:v>7206</c:v>
                </c:pt>
                <c:pt idx="7208">
                  <c:v>7207</c:v>
                </c:pt>
                <c:pt idx="7209">
                  <c:v>7208</c:v>
                </c:pt>
                <c:pt idx="7210">
                  <c:v>7209</c:v>
                </c:pt>
                <c:pt idx="7211">
                  <c:v>7210</c:v>
                </c:pt>
                <c:pt idx="7212">
                  <c:v>7211</c:v>
                </c:pt>
                <c:pt idx="7213">
                  <c:v>7212</c:v>
                </c:pt>
                <c:pt idx="7214">
                  <c:v>7213</c:v>
                </c:pt>
                <c:pt idx="7215">
                  <c:v>7214</c:v>
                </c:pt>
                <c:pt idx="7216">
                  <c:v>7215</c:v>
                </c:pt>
                <c:pt idx="7217">
                  <c:v>7216</c:v>
                </c:pt>
                <c:pt idx="7218">
                  <c:v>7217</c:v>
                </c:pt>
                <c:pt idx="7219">
                  <c:v>7218</c:v>
                </c:pt>
                <c:pt idx="7220">
                  <c:v>7219</c:v>
                </c:pt>
                <c:pt idx="7221">
                  <c:v>7220</c:v>
                </c:pt>
                <c:pt idx="7222">
                  <c:v>7221</c:v>
                </c:pt>
                <c:pt idx="7223">
                  <c:v>7222</c:v>
                </c:pt>
                <c:pt idx="7224">
                  <c:v>7223</c:v>
                </c:pt>
                <c:pt idx="7225">
                  <c:v>7224</c:v>
                </c:pt>
                <c:pt idx="7226">
                  <c:v>7225</c:v>
                </c:pt>
                <c:pt idx="7227">
                  <c:v>7226</c:v>
                </c:pt>
                <c:pt idx="7228">
                  <c:v>7227</c:v>
                </c:pt>
                <c:pt idx="7229">
                  <c:v>7228</c:v>
                </c:pt>
                <c:pt idx="7230">
                  <c:v>7229</c:v>
                </c:pt>
                <c:pt idx="7231">
                  <c:v>7230</c:v>
                </c:pt>
                <c:pt idx="7232">
                  <c:v>7231</c:v>
                </c:pt>
                <c:pt idx="7233">
                  <c:v>7232</c:v>
                </c:pt>
                <c:pt idx="7234">
                  <c:v>7233</c:v>
                </c:pt>
                <c:pt idx="7235">
                  <c:v>7234</c:v>
                </c:pt>
                <c:pt idx="7236">
                  <c:v>7235</c:v>
                </c:pt>
                <c:pt idx="7237">
                  <c:v>7236</c:v>
                </c:pt>
                <c:pt idx="7238">
                  <c:v>7237</c:v>
                </c:pt>
                <c:pt idx="7239">
                  <c:v>7238</c:v>
                </c:pt>
                <c:pt idx="7240">
                  <c:v>7239</c:v>
                </c:pt>
                <c:pt idx="7241">
                  <c:v>7240</c:v>
                </c:pt>
                <c:pt idx="7242">
                  <c:v>7241</c:v>
                </c:pt>
                <c:pt idx="7243">
                  <c:v>7242</c:v>
                </c:pt>
                <c:pt idx="7244">
                  <c:v>7243</c:v>
                </c:pt>
                <c:pt idx="7245">
                  <c:v>7244</c:v>
                </c:pt>
                <c:pt idx="7246">
                  <c:v>7245</c:v>
                </c:pt>
                <c:pt idx="7247">
                  <c:v>7246</c:v>
                </c:pt>
                <c:pt idx="7248">
                  <c:v>7247</c:v>
                </c:pt>
                <c:pt idx="7249">
                  <c:v>7248</c:v>
                </c:pt>
                <c:pt idx="7250">
                  <c:v>7249</c:v>
                </c:pt>
                <c:pt idx="7251">
                  <c:v>7250</c:v>
                </c:pt>
                <c:pt idx="7252">
                  <c:v>7251</c:v>
                </c:pt>
                <c:pt idx="7253">
                  <c:v>7252</c:v>
                </c:pt>
                <c:pt idx="7254">
                  <c:v>7253</c:v>
                </c:pt>
                <c:pt idx="7255">
                  <c:v>7254</c:v>
                </c:pt>
                <c:pt idx="7256">
                  <c:v>7255</c:v>
                </c:pt>
                <c:pt idx="7257">
                  <c:v>7256</c:v>
                </c:pt>
                <c:pt idx="7258">
                  <c:v>7257</c:v>
                </c:pt>
                <c:pt idx="7259">
                  <c:v>7258</c:v>
                </c:pt>
                <c:pt idx="7260">
                  <c:v>7259</c:v>
                </c:pt>
                <c:pt idx="7261">
                  <c:v>7260</c:v>
                </c:pt>
                <c:pt idx="7262">
                  <c:v>7261</c:v>
                </c:pt>
                <c:pt idx="7263">
                  <c:v>7262</c:v>
                </c:pt>
                <c:pt idx="7264">
                  <c:v>7263</c:v>
                </c:pt>
                <c:pt idx="7265">
                  <c:v>7264</c:v>
                </c:pt>
                <c:pt idx="7266">
                  <c:v>7265</c:v>
                </c:pt>
                <c:pt idx="7267">
                  <c:v>7266</c:v>
                </c:pt>
                <c:pt idx="7268">
                  <c:v>7267</c:v>
                </c:pt>
                <c:pt idx="7269">
                  <c:v>7268</c:v>
                </c:pt>
                <c:pt idx="7270">
                  <c:v>7269</c:v>
                </c:pt>
                <c:pt idx="7271">
                  <c:v>7270</c:v>
                </c:pt>
                <c:pt idx="7272">
                  <c:v>7271</c:v>
                </c:pt>
                <c:pt idx="7273">
                  <c:v>0</c:v>
                </c:pt>
                <c:pt idx="7274">
                  <c:v>1</c:v>
                </c:pt>
                <c:pt idx="7275">
                  <c:v>2</c:v>
                </c:pt>
                <c:pt idx="7276">
                  <c:v>3</c:v>
                </c:pt>
                <c:pt idx="7277">
                  <c:v>4</c:v>
                </c:pt>
                <c:pt idx="7278">
                  <c:v>5</c:v>
                </c:pt>
                <c:pt idx="7279">
                  <c:v>6</c:v>
                </c:pt>
                <c:pt idx="7280">
                  <c:v>7</c:v>
                </c:pt>
                <c:pt idx="7281">
                  <c:v>8</c:v>
                </c:pt>
                <c:pt idx="7282">
                  <c:v>9</c:v>
                </c:pt>
                <c:pt idx="7283">
                  <c:v>10</c:v>
                </c:pt>
                <c:pt idx="7284">
                  <c:v>11</c:v>
                </c:pt>
                <c:pt idx="7285">
                  <c:v>12</c:v>
                </c:pt>
                <c:pt idx="7286">
                  <c:v>13</c:v>
                </c:pt>
                <c:pt idx="7287">
                  <c:v>14</c:v>
                </c:pt>
                <c:pt idx="7288">
                  <c:v>15</c:v>
                </c:pt>
                <c:pt idx="7289">
                  <c:v>16</c:v>
                </c:pt>
                <c:pt idx="7290">
                  <c:v>17</c:v>
                </c:pt>
                <c:pt idx="7291">
                  <c:v>18</c:v>
                </c:pt>
                <c:pt idx="7292">
                  <c:v>19</c:v>
                </c:pt>
                <c:pt idx="7293">
                  <c:v>20</c:v>
                </c:pt>
                <c:pt idx="7294">
                  <c:v>21</c:v>
                </c:pt>
                <c:pt idx="7295">
                  <c:v>22</c:v>
                </c:pt>
                <c:pt idx="7296">
                  <c:v>23</c:v>
                </c:pt>
                <c:pt idx="7297">
                  <c:v>24</c:v>
                </c:pt>
                <c:pt idx="7298">
                  <c:v>25</c:v>
                </c:pt>
                <c:pt idx="7299">
                  <c:v>26</c:v>
                </c:pt>
                <c:pt idx="7300">
                  <c:v>27</c:v>
                </c:pt>
                <c:pt idx="7301">
                  <c:v>28</c:v>
                </c:pt>
                <c:pt idx="7302">
                  <c:v>29</c:v>
                </c:pt>
                <c:pt idx="7303">
                  <c:v>30</c:v>
                </c:pt>
                <c:pt idx="7304">
                  <c:v>31</c:v>
                </c:pt>
                <c:pt idx="7305">
                  <c:v>32</c:v>
                </c:pt>
                <c:pt idx="7306">
                  <c:v>33</c:v>
                </c:pt>
                <c:pt idx="7307">
                  <c:v>34</c:v>
                </c:pt>
                <c:pt idx="7308">
                  <c:v>35</c:v>
                </c:pt>
                <c:pt idx="7309">
                  <c:v>36</c:v>
                </c:pt>
                <c:pt idx="7310">
                  <c:v>37</c:v>
                </c:pt>
                <c:pt idx="7311">
                  <c:v>38</c:v>
                </c:pt>
                <c:pt idx="7312">
                  <c:v>39</c:v>
                </c:pt>
                <c:pt idx="7313">
                  <c:v>40</c:v>
                </c:pt>
                <c:pt idx="7314">
                  <c:v>41</c:v>
                </c:pt>
                <c:pt idx="7315">
                  <c:v>42</c:v>
                </c:pt>
                <c:pt idx="7316">
                  <c:v>43</c:v>
                </c:pt>
                <c:pt idx="7317">
                  <c:v>44</c:v>
                </c:pt>
                <c:pt idx="7318">
                  <c:v>45</c:v>
                </c:pt>
                <c:pt idx="7319">
                  <c:v>46</c:v>
                </c:pt>
                <c:pt idx="7320">
                  <c:v>47</c:v>
                </c:pt>
                <c:pt idx="7321">
                  <c:v>48</c:v>
                </c:pt>
                <c:pt idx="7322">
                  <c:v>49</c:v>
                </c:pt>
                <c:pt idx="7323">
                  <c:v>50</c:v>
                </c:pt>
                <c:pt idx="7324">
                  <c:v>51</c:v>
                </c:pt>
                <c:pt idx="7325">
                  <c:v>52</c:v>
                </c:pt>
                <c:pt idx="7326">
                  <c:v>53</c:v>
                </c:pt>
                <c:pt idx="7327">
                  <c:v>54</c:v>
                </c:pt>
                <c:pt idx="7328">
                  <c:v>55</c:v>
                </c:pt>
                <c:pt idx="7329">
                  <c:v>56</c:v>
                </c:pt>
                <c:pt idx="7330">
                  <c:v>57</c:v>
                </c:pt>
                <c:pt idx="7331">
                  <c:v>58</c:v>
                </c:pt>
                <c:pt idx="7332">
                  <c:v>59</c:v>
                </c:pt>
                <c:pt idx="7333">
                  <c:v>60</c:v>
                </c:pt>
                <c:pt idx="7334">
                  <c:v>61</c:v>
                </c:pt>
                <c:pt idx="7335">
                  <c:v>62</c:v>
                </c:pt>
                <c:pt idx="7336">
                  <c:v>63</c:v>
                </c:pt>
                <c:pt idx="7337">
                  <c:v>64</c:v>
                </c:pt>
                <c:pt idx="7338">
                  <c:v>65</c:v>
                </c:pt>
                <c:pt idx="7339">
                  <c:v>66</c:v>
                </c:pt>
                <c:pt idx="7340">
                  <c:v>67</c:v>
                </c:pt>
                <c:pt idx="7341">
                  <c:v>68</c:v>
                </c:pt>
                <c:pt idx="7342">
                  <c:v>69</c:v>
                </c:pt>
                <c:pt idx="7343">
                  <c:v>70</c:v>
                </c:pt>
                <c:pt idx="7344">
                  <c:v>71</c:v>
                </c:pt>
                <c:pt idx="7345">
                  <c:v>72</c:v>
                </c:pt>
                <c:pt idx="7346">
                  <c:v>73</c:v>
                </c:pt>
                <c:pt idx="7347">
                  <c:v>74</c:v>
                </c:pt>
                <c:pt idx="7348">
                  <c:v>75</c:v>
                </c:pt>
                <c:pt idx="7349">
                  <c:v>76</c:v>
                </c:pt>
                <c:pt idx="7350">
                  <c:v>77</c:v>
                </c:pt>
                <c:pt idx="7351">
                  <c:v>78</c:v>
                </c:pt>
                <c:pt idx="7352">
                  <c:v>79</c:v>
                </c:pt>
                <c:pt idx="7353">
                  <c:v>80</c:v>
                </c:pt>
                <c:pt idx="7354">
                  <c:v>81</c:v>
                </c:pt>
                <c:pt idx="7355">
                  <c:v>82</c:v>
                </c:pt>
                <c:pt idx="7356">
                  <c:v>83</c:v>
                </c:pt>
                <c:pt idx="7357">
                  <c:v>84</c:v>
                </c:pt>
                <c:pt idx="7358">
                  <c:v>85</c:v>
                </c:pt>
                <c:pt idx="7359">
                  <c:v>86</c:v>
                </c:pt>
                <c:pt idx="7360">
                  <c:v>87</c:v>
                </c:pt>
                <c:pt idx="7361">
                  <c:v>88</c:v>
                </c:pt>
                <c:pt idx="7362">
                  <c:v>89</c:v>
                </c:pt>
                <c:pt idx="7363">
                  <c:v>90</c:v>
                </c:pt>
                <c:pt idx="7364">
                  <c:v>91</c:v>
                </c:pt>
                <c:pt idx="7365">
                  <c:v>92</c:v>
                </c:pt>
                <c:pt idx="7366">
                  <c:v>93</c:v>
                </c:pt>
                <c:pt idx="7367">
                  <c:v>94</c:v>
                </c:pt>
                <c:pt idx="7368">
                  <c:v>95</c:v>
                </c:pt>
                <c:pt idx="7369">
                  <c:v>96</c:v>
                </c:pt>
                <c:pt idx="7370">
                  <c:v>97</c:v>
                </c:pt>
                <c:pt idx="7371">
                  <c:v>98</c:v>
                </c:pt>
                <c:pt idx="7372">
                  <c:v>99</c:v>
                </c:pt>
                <c:pt idx="7373">
                  <c:v>100</c:v>
                </c:pt>
                <c:pt idx="7374">
                  <c:v>101</c:v>
                </c:pt>
                <c:pt idx="7375">
                  <c:v>102</c:v>
                </c:pt>
                <c:pt idx="7376">
                  <c:v>103</c:v>
                </c:pt>
                <c:pt idx="7377">
                  <c:v>104</c:v>
                </c:pt>
                <c:pt idx="7378">
                  <c:v>105</c:v>
                </c:pt>
                <c:pt idx="7379">
                  <c:v>106</c:v>
                </c:pt>
                <c:pt idx="7380">
                  <c:v>107</c:v>
                </c:pt>
                <c:pt idx="7381">
                  <c:v>108</c:v>
                </c:pt>
                <c:pt idx="7382">
                  <c:v>109</c:v>
                </c:pt>
                <c:pt idx="7383">
                  <c:v>110</c:v>
                </c:pt>
                <c:pt idx="7384">
                  <c:v>111</c:v>
                </c:pt>
                <c:pt idx="7385">
                  <c:v>112</c:v>
                </c:pt>
                <c:pt idx="7386">
                  <c:v>113</c:v>
                </c:pt>
                <c:pt idx="7387">
                  <c:v>114</c:v>
                </c:pt>
                <c:pt idx="7388">
                  <c:v>115</c:v>
                </c:pt>
                <c:pt idx="7389">
                  <c:v>116</c:v>
                </c:pt>
                <c:pt idx="7390">
                  <c:v>117</c:v>
                </c:pt>
                <c:pt idx="7391">
                  <c:v>118</c:v>
                </c:pt>
                <c:pt idx="7392">
                  <c:v>119</c:v>
                </c:pt>
                <c:pt idx="7393">
                  <c:v>120</c:v>
                </c:pt>
                <c:pt idx="7394">
                  <c:v>121</c:v>
                </c:pt>
                <c:pt idx="7395">
                  <c:v>122</c:v>
                </c:pt>
                <c:pt idx="7396">
                  <c:v>123</c:v>
                </c:pt>
                <c:pt idx="7397">
                  <c:v>124</c:v>
                </c:pt>
                <c:pt idx="7398">
                  <c:v>125</c:v>
                </c:pt>
                <c:pt idx="7399">
                  <c:v>126</c:v>
                </c:pt>
                <c:pt idx="7400">
                  <c:v>127</c:v>
                </c:pt>
                <c:pt idx="7401">
                  <c:v>128</c:v>
                </c:pt>
                <c:pt idx="7402">
                  <c:v>129</c:v>
                </c:pt>
                <c:pt idx="7403">
                  <c:v>130</c:v>
                </c:pt>
                <c:pt idx="7404">
                  <c:v>131</c:v>
                </c:pt>
                <c:pt idx="7405">
                  <c:v>132</c:v>
                </c:pt>
                <c:pt idx="7406">
                  <c:v>133</c:v>
                </c:pt>
                <c:pt idx="7407">
                  <c:v>134</c:v>
                </c:pt>
                <c:pt idx="7408">
                  <c:v>135</c:v>
                </c:pt>
                <c:pt idx="7409">
                  <c:v>136</c:v>
                </c:pt>
                <c:pt idx="7410">
                  <c:v>137</c:v>
                </c:pt>
                <c:pt idx="7411">
                  <c:v>138</c:v>
                </c:pt>
                <c:pt idx="7412">
                  <c:v>139</c:v>
                </c:pt>
                <c:pt idx="7413">
                  <c:v>140</c:v>
                </c:pt>
                <c:pt idx="7414">
                  <c:v>141</c:v>
                </c:pt>
                <c:pt idx="7415">
                  <c:v>142</c:v>
                </c:pt>
                <c:pt idx="7416">
                  <c:v>143</c:v>
                </c:pt>
                <c:pt idx="7417">
                  <c:v>144</c:v>
                </c:pt>
                <c:pt idx="7418">
                  <c:v>145</c:v>
                </c:pt>
                <c:pt idx="7419">
                  <c:v>146</c:v>
                </c:pt>
                <c:pt idx="7420">
                  <c:v>147</c:v>
                </c:pt>
                <c:pt idx="7421">
                  <c:v>148</c:v>
                </c:pt>
                <c:pt idx="7422">
                  <c:v>149</c:v>
                </c:pt>
                <c:pt idx="7423">
                  <c:v>150</c:v>
                </c:pt>
                <c:pt idx="7424">
                  <c:v>151</c:v>
                </c:pt>
                <c:pt idx="7425">
                  <c:v>152</c:v>
                </c:pt>
                <c:pt idx="7426">
                  <c:v>153</c:v>
                </c:pt>
                <c:pt idx="7427">
                  <c:v>154</c:v>
                </c:pt>
                <c:pt idx="7428">
                  <c:v>155</c:v>
                </c:pt>
                <c:pt idx="7429">
                  <c:v>156</c:v>
                </c:pt>
                <c:pt idx="7430">
                  <c:v>157</c:v>
                </c:pt>
                <c:pt idx="7431">
                  <c:v>158</c:v>
                </c:pt>
                <c:pt idx="7432">
                  <c:v>159</c:v>
                </c:pt>
                <c:pt idx="7433">
                  <c:v>160</c:v>
                </c:pt>
                <c:pt idx="7434">
                  <c:v>161</c:v>
                </c:pt>
                <c:pt idx="7435">
                  <c:v>162</c:v>
                </c:pt>
                <c:pt idx="7436">
                  <c:v>163</c:v>
                </c:pt>
                <c:pt idx="7437">
                  <c:v>164</c:v>
                </c:pt>
                <c:pt idx="7438">
                  <c:v>165</c:v>
                </c:pt>
                <c:pt idx="7439">
                  <c:v>166</c:v>
                </c:pt>
                <c:pt idx="7440">
                  <c:v>167</c:v>
                </c:pt>
                <c:pt idx="7441">
                  <c:v>168</c:v>
                </c:pt>
                <c:pt idx="7442">
                  <c:v>169</c:v>
                </c:pt>
                <c:pt idx="7443">
                  <c:v>170</c:v>
                </c:pt>
                <c:pt idx="7444">
                  <c:v>171</c:v>
                </c:pt>
                <c:pt idx="7445">
                  <c:v>172</c:v>
                </c:pt>
                <c:pt idx="7446">
                  <c:v>173</c:v>
                </c:pt>
                <c:pt idx="7447">
                  <c:v>174</c:v>
                </c:pt>
                <c:pt idx="7448">
                  <c:v>175</c:v>
                </c:pt>
                <c:pt idx="7449">
                  <c:v>176</c:v>
                </c:pt>
                <c:pt idx="7450">
                  <c:v>177</c:v>
                </c:pt>
                <c:pt idx="7451">
                  <c:v>178</c:v>
                </c:pt>
                <c:pt idx="7452">
                  <c:v>179</c:v>
                </c:pt>
                <c:pt idx="7453">
                  <c:v>180</c:v>
                </c:pt>
                <c:pt idx="7454">
                  <c:v>181</c:v>
                </c:pt>
                <c:pt idx="7455">
                  <c:v>182</c:v>
                </c:pt>
                <c:pt idx="7456">
                  <c:v>183</c:v>
                </c:pt>
                <c:pt idx="7457">
                  <c:v>184</c:v>
                </c:pt>
                <c:pt idx="7458">
                  <c:v>185</c:v>
                </c:pt>
                <c:pt idx="7459">
                  <c:v>186</c:v>
                </c:pt>
                <c:pt idx="7460">
                  <c:v>187</c:v>
                </c:pt>
                <c:pt idx="7461">
                  <c:v>188</c:v>
                </c:pt>
                <c:pt idx="7462">
                  <c:v>189</c:v>
                </c:pt>
                <c:pt idx="7463">
                  <c:v>190</c:v>
                </c:pt>
                <c:pt idx="7464">
                  <c:v>191</c:v>
                </c:pt>
                <c:pt idx="7465">
                  <c:v>192</c:v>
                </c:pt>
                <c:pt idx="7466">
                  <c:v>193</c:v>
                </c:pt>
                <c:pt idx="7467">
                  <c:v>194</c:v>
                </c:pt>
                <c:pt idx="7468">
                  <c:v>195</c:v>
                </c:pt>
                <c:pt idx="7469">
                  <c:v>196</c:v>
                </c:pt>
                <c:pt idx="7470">
                  <c:v>197</c:v>
                </c:pt>
                <c:pt idx="7471">
                  <c:v>198</c:v>
                </c:pt>
                <c:pt idx="7472">
                  <c:v>199</c:v>
                </c:pt>
                <c:pt idx="7473">
                  <c:v>200</c:v>
                </c:pt>
                <c:pt idx="7474">
                  <c:v>201</c:v>
                </c:pt>
                <c:pt idx="7475">
                  <c:v>202</c:v>
                </c:pt>
                <c:pt idx="7476">
                  <c:v>203</c:v>
                </c:pt>
                <c:pt idx="7477">
                  <c:v>204</c:v>
                </c:pt>
                <c:pt idx="7478">
                  <c:v>205</c:v>
                </c:pt>
                <c:pt idx="7479">
                  <c:v>206</c:v>
                </c:pt>
                <c:pt idx="7480">
                  <c:v>207</c:v>
                </c:pt>
                <c:pt idx="7481">
                  <c:v>208</c:v>
                </c:pt>
                <c:pt idx="7482">
                  <c:v>209</c:v>
                </c:pt>
                <c:pt idx="7483">
                  <c:v>210</c:v>
                </c:pt>
                <c:pt idx="7484">
                  <c:v>211</c:v>
                </c:pt>
                <c:pt idx="7485">
                  <c:v>212</c:v>
                </c:pt>
                <c:pt idx="7486">
                  <c:v>213</c:v>
                </c:pt>
                <c:pt idx="7487">
                  <c:v>214</c:v>
                </c:pt>
                <c:pt idx="7488">
                  <c:v>215</c:v>
                </c:pt>
                <c:pt idx="7489">
                  <c:v>216</c:v>
                </c:pt>
                <c:pt idx="7490">
                  <c:v>217</c:v>
                </c:pt>
                <c:pt idx="7491">
                  <c:v>218</c:v>
                </c:pt>
                <c:pt idx="7492">
                  <c:v>219</c:v>
                </c:pt>
                <c:pt idx="7493">
                  <c:v>220</c:v>
                </c:pt>
                <c:pt idx="7494">
                  <c:v>221</c:v>
                </c:pt>
                <c:pt idx="7495">
                  <c:v>222</c:v>
                </c:pt>
                <c:pt idx="7496">
                  <c:v>223</c:v>
                </c:pt>
                <c:pt idx="7497">
                  <c:v>224</c:v>
                </c:pt>
                <c:pt idx="7498">
                  <c:v>225</c:v>
                </c:pt>
                <c:pt idx="7499">
                  <c:v>226</c:v>
                </c:pt>
                <c:pt idx="7500">
                  <c:v>227</c:v>
                </c:pt>
                <c:pt idx="7501">
                  <c:v>228</c:v>
                </c:pt>
                <c:pt idx="7502">
                  <c:v>229</c:v>
                </c:pt>
                <c:pt idx="7503">
                  <c:v>230</c:v>
                </c:pt>
                <c:pt idx="7504">
                  <c:v>231</c:v>
                </c:pt>
                <c:pt idx="7505">
                  <c:v>232</c:v>
                </c:pt>
                <c:pt idx="7506">
                  <c:v>233</c:v>
                </c:pt>
                <c:pt idx="7507">
                  <c:v>234</c:v>
                </c:pt>
                <c:pt idx="7508">
                  <c:v>235</c:v>
                </c:pt>
                <c:pt idx="7509">
                  <c:v>236</c:v>
                </c:pt>
                <c:pt idx="7510">
                  <c:v>237</c:v>
                </c:pt>
                <c:pt idx="7511">
                  <c:v>238</c:v>
                </c:pt>
                <c:pt idx="7512">
                  <c:v>239</c:v>
                </c:pt>
                <c:pt idx="7513">
                  <c:v>240</c:v>
                </c:pt>
                <c:pt idx="7514">
                  <c:v>241</c:v>
                </c:pt>
                <c:pt idx="7515">
                  <c:v>242</c:v>
                </c:pt>
                <c:pt idx="7516">
                  <c:v>243</c:v>
                </c:pt>
                <c:pt idx="7517">
                  <c:v>244</c:v>
                </c:pt>
                <c:pt idx="7518">
                  <c:v>245</c:v>
                </c:pt>
                <c:pt idx="7519">
                  <c:v>246</c:v>
                </c:pt>
                <c:pt idx="7520">
                  <c:v>247</c:v>
                </c:pt>
                <c:pt idx="7521">
                  <c:v>248</c:v>
                </c:pt>
                <c:pt idx="7522">
                  <c:v>249</c:v>
                </c:pt>
                <c:pt idx="7523">
                  <c:v>250</c:v>
                </c:pt>
                <c:pt idx="7524">
                  <c:v>251</c:v>
                </c:pt>
                <c:pt idx="7525">
                  <c:v>252</c:v>
                </c:pt>
                <c:pt idx="7526">
                  <c:v>253</c:v>
                </c:pt>
                <c:pt idx="7527">
                  <c:v>254</c:v>
                </c:pt>
                <c:pt idx="7528">
                  <c:v>255</c:v>
                </c:pt>
                <c:pt idx="7529">
                  <c:v>256</c:v>
                </c:pt>
                <c:pt idx="7530">
                  <c:v>257</c:v>
                </c:pt>
                <c:pt idx="7531">
                  <c:v>258</c:v>
                </c:pt>
                <c:pt idx="7532">
                  <c:v>259</c:v>
                </c:pt>
                <c:pt idx="7533">
                  <c:v>260</c:v>
                </c:pt>
                <c:pt idx="7534">
                  <c:v>261</c:v>
                </c:pt>
                <c:pt idx="7535">
                  <c:v>262</c:v>
                </c:pt>
                <c:pt idx="7536">
                  <c:v>263</c:v>
                </c:pt>
                <c:pt idx="7537">
                  <c:v>264</c:v>
                </c:pt>
                <c:pt idx="7538">
                  <c:v>265</c:v>
                </c:pt>
                <c:pt idx="7539">
                  <c:v>266</c:v>
                </c:pt>
                <c:pt idx="7540">
                  <c:v>267</c:v>
                </c:pt>
                <c:pt idx="7541">
                  <c:v>268</c:v>
                </c:pt>
                <c:pt idx="7542">
                  <c:v>269</c:v>
                </c:pt>
                <c:pt idx="7543">
                  <c:v>270</c:v>
                </c:pt>
                <c:pt idx="7544">
                  <c:v>271</c:v>
                </c:pt>
                <c:pt idx="7545">
                  <c:v>272</c:v>
                </c:pt>
                <c:pt idx="7546">
                  <c:v>273</c:v>
                </c:pt>
                <c:pt idx="7547">
                  <c:v>274</c:v>
                </c:pt>
                <c:pt idx="7548">
                  <c:v>275</c:v>
                </c:pt>
                <c:pt idx="7549">
                  <c:v>276</c:v>
                </c:pt>
                <c:pt idx="7550">
                  <c:v>277</c:v>
                </c:pt>
                <c:pt idx="7551">
                  <c:v>278</c:v>
                </c:pt>
                <c:pt idx="7552">
                  <c:v>279</c:v>
                </c:pt>
                <c:pt idx="7553">
                  <c:v>280</c:v>
                </c:pt>
                <c:pt idx="7554">
                  <c:v>281</c:v>
                </c:pt>
                <c:pt idx="7555">
                  <c:v>282</c:v>
                </c:pt>
                <c:pt idx="7556">
                  <c:v>283</c:v>
                </c:pt>
                <c:pt idx="7557">
                  <c:v>284</c:v>
                </c:pt>
                <c:pt idx="7558">
                  <c:v>285</c:v>
                </c:pt>
                <c:pt idx="7559">
                  <c:v>286</c:v>
                </c:pt>
                <c:pt idx="7560">
                  <c:v>287</c:v>
                </c:pt>
                <c:pt idx="7561">
                  <c:v>288</c:v>
                </c:pt>
                <c:pt idx="7562">
                  <c:v>289</c:v>
                </c:pt>
                <c:pt idx="7563">
                  <c:v>290</c:v>
                </c:pt>
                <c:pt idx="7564">
                  <c:v>291</c:v>
                </c:pt>
                <c:pt idx="7565">
                  <c:v>292</c:v>
                </c:pt>
                <c:pt idx="7566">
                  <c:v>293</c:v>
                </c:pt>
                <c:pt idx="7567">
                  <c:v>294</c:v>
                </c:pt>
                <c:pt idx="7568">
                  <c:v>295</c:v>
                </c:pt>
                <c:pt idx="7569">
                  <c:v>296</c:v>
                </c:pt>
                <c:pt idx="7570">
                  <c:v>297</c:v>
                </c:pt>
                <c:pt idx="7571">
                  <c:v>298</c:v>
                </c:pt>
                <c:pt idx="7572">
                  <c:v>299</c:v>
                </c:pt>
                <c:pt idx="7573">
                  <c:v>300</c:v>
                </c:pt>
                <c:pt idx="7574">
                  <c:v>301</c:v>
                </c:pt>
                <c:pt idx="7575">
                  <c:v>302</c:v>
                </c:pt>
                <c:pt idx="7576">
                  <c:v>303</c:v>
                </c:pt>
                <c:pt idx="7577">
                  <c:v>304</c:v>
                </c:pt>
                <c:pt idx="7578">
                  <c:v>305</c:v>
                </c:pt>
                <c:pt idx="7579">
                  <c:v>306</c:v>
                </c:pt>
                <c:pt idx="7580">
                  <c:v>307</c:v>
                </c:pt>
                <c:pt idx="7581">
                  <c:v>308</c:v>
                </c:pt>
                <c:pt idx="7582">
                  <c:v>309</c:v>
                </c:pt>
                <c:pt idx="7583">
                  <c:v>310</c:v>
                </c:pt>
                <c:pt idx="7584">
                  <c:v>311</c:v>
                </c:pt>
                <c:pt idx="7585">
                  <c:v>312</c:v>
                </c:pt>
                <c:pt idx="7586">
                  <c:v>313</c:v>
                </c:pt>
                <c:pt idx="7587">
                  <c:v>314</c:v>
                </c:pt>
                <c:pt idx="7588">
                  <c:v>315</c:v>
                </c:pt>
                <c:pt idx="7589">
                  <c:v>316</c:v>
                </c:pt>
                <c:pt idx="7590">
                  <c:v>317</c:v>
                </c:pt>
                <c:pt idx="7591">
                  <c:v>318</c:v>
                </c:pt>
                <c:pt idx="7592">
                  <c:v>319</c:v>
                </c:pt>
                <c:pt idx="7593">
                  <c:v>320</c:v>
                </c:pt>
                <c:pt idx="7594">
                  <c:v>321</c:v>
                </c:pt>
                <c:pt idx="7595">
                  <c:v>322</c:v>
                </c:pt>
                <c:pt idx="7596">
                  <c:v>323</c:v>
                </c:pt>
                <c:pt idx="7597">
                  <c:v>324</c:v>
                </c:pt>
                <c:pt idx="7598">
                  <c:v>325</c:v>
                </c:pt>
                <c:pt idx="7599">
                  <c:v>326</c:v>
                </c:pt>
                <c:pt idx="7600">
                  <c:v>327</c:v>
                </c:pt>
                <c:pt idx="7601">
                  <c:v>328</c:v>
                </c:pt>
                <c:pt idx="7602">
                  <c:v>329</c:v>
                </c:pt>
                <c:pt idx="7603">
                  <c:v>330</c:v>
                </c:pt>
                <c:pt idx="7604">
                  <c:v>331</c:v>
                </c:pt>
                <c:pt idx="7605">
                  <c:v>332</c:v>
                </c:pt>
                <c:pt idx="7606">
                  <c:v>333</c:v>
                </c:pt>
                <c:pt idx="7607">
                  <c:v>334</c:v>
                </c:pt>
                <c:pt idx="7608">
                  <c:v>335</c:v>
                </c:pt>
                <c:pt idx="7609">
                  <c:v>336</c:v>
                </c:pt>
                <c:pt idx="7610">
                  <c:v>337</c:v>
                </c:pt>
                <c:pt idx="7611">
                  <c:v>338</c:v>
                </c:pt>
                <c:pt idx="7612">
                  <c:v>339</c:v>
                </c:pt>
                <c:pt idx="7613">
                  <c:v>340</c:v>
                </c:pt>
                <c:pt idx="7614">
                  <c:v>341</c:v>
                </c:pt>
                <c:pt idx="7615">
                  <c:v>342</c:v>
                </c:pt>
                <c:pt idx="7616">
                  <c:v>343</c:v>
                </c:pt>
                <c:pt idx="7617">
                  <c:v>344</c:v>
                </c:pt>
                <c:pt idx="7618">
                  <c:v>345</c:v>
                </c:pt>
                <c:pt idx="7619">
                  <c:v>346</c:v>
                </c:pt>
                <c:pt idx="7620">
                  <c:v>347</c:v>
                </c:pt>
                <c:pt idx="7621">
                  <c:v>348</c:v>
                </c:pt>
                <c:pt idx="7622">
                  <c:v>349</c:v>
                </c:pt>
                <c:pt idx="7623">
                  <c:v>350</c:v>
                </c:pt>
                <c:pt idx="7624">
                  <c:v>351</c:v>
                </c:pt>
                <c:pt idx="7625">
                  <c:v>352</c:v>
                </c:pt>
                <c:pt idx="7626">
                  <c:v>353</c:v>
                </c:pt>
                <c:pt idx="7627">
                  <c:v>354</c:v>
                </c:pt>
                <c:pt idx="7628">
                  <c:v>355</c:v>
                </c:pt>
                <c:pt idx="7629">
                  <c:v>356</c:v>
                </c:pt>
                <c:pt idx="7630">
                  <c:v>357</c:v>
                </c:pt>
                <c:pt idx="7631">
                  <c:v>358</c:v>
                </c:pt>
                <c:pt idx="7632">
                  <c:v>359</c:v>
                </c:pt>
                <c:pt idx="7633">
                  <c:v>360</c:v>
                </c:pt>
                <c:pt idx="7634">
                  <c:v>361</c:v>
                </c:pt>
                <c:pt idx="7635">
                  <c:v>362</c:v>
                </c:pt>
                <c:pt idx="7636">
                  <c:v>363</c:v>
                </c:pt>
                <c:pt idx="7637">
                  <c:v>364</c:v>
                </c:pt>
                <c:pt idx="7638">
                  <c:v>365</c:v>
                </c:pt>
                <c:pt idx="7639">
                  <c:v>366</c:v>
                </c:pt>
                <c:pt idx="7640">
                  <c:v>367</c:v>
                </c:pt>
                <c:pt idx="7641">
                  <c:v>368</c:v>
                </c:pt>
                <c:pt idx="7642">
                  <c:v>369</c:v>
                </c:pt>
                <c:pt idx="7643">
                  <c:v>370</c:v>
                </c:pt>
                <c:pt idx="7644">
                  <c:v>371</c:v>
                </c:pt>
                <c:pt idx="7645">
                  <c:v>372</c:v>
                </c:pt>
                <c:pt idx="7646">
                  <c:v>373</c:v>
                </c:pt>
                <c:pt idx="7647">
                  <c:v>374</c:v>
                </c:pt>
                <c:pt idx="7648">
                  <c:v>375</c:v>
                </c:pt>
                <c:pt idx="7649">
                  <c:v>376</c:v>
                </c:pt>
                <c:pt idx="7650">
                  <c:v>377</c:v>
                </c:pt>
                <c:pt idx="7651">
                  <c:v>378</c:v>
                </c:pt>
                <c:pt idx="7652">
                  <c:v>379</c:v>
                </c:pt>
                <c:pt idx="7653">
                  <c:v>380</c:v>
                </c:pt>
                <c:pt idx="7654">
                  <c:v>381</c:v>
                </c:pt>
                <c:pt idx="7655">
                  <c:v>382</c:v>
                </c:pt>
                <c:pt idx="7656">
                  <c:v>383</c:v>
                </c:pt>
                <c:pt idx="7657">
                  <c:v>384</c:v>
                </c:pt>
                <c:pt idx="7658">
                  <c:v>385</c:v>
                </c:pt>
                <c:pt idx="7659">
                  <c:v>386</c:v>
                </c:pt>
                <c:pt idx="7660">
                  <c:v>387</c:v>
                </c:pt>
                <c:pt idx="7661">
                  <c:v>388</c:v>
                </c:pt>
                <c:pt idx="7662">
                  <c:v>389</c:v>
                </c:pt>
                <c:pt idx="7663">
                  <c:v>390</c:v>
                </c:pt>
                <c:pt idx="7664">
                  <c:v>391</c:v>
                </c:pt>
                <c:pt idx="7665">
                  <c:v>392</c:v>
                </c:pt>
                <c:pt idx="7666">
                  <c:v>393</c:v>
                </c:pt>
                <c:pt idx="7667">
                  <c:v>394</c:v>
                </c:pt>
                <c:pt idx="7668">
                  <c:v>395</c:v>
                </c:pt>
                <c:pt idx="7669">
                  <c:v>396</c:v>
                </c:pt>
                <c:pt idx="7670">
                  <c:v>397</c:v>
                </c:pt>
                <c:pt idx="7671">
                  <c:v>398</c:v>
                </c:pt>
                <c:pt idx="7672">
                  <c:v>399</c:v>
                </c:pt>
                <c:pt idx="7673">
                  <c:v>400</c:v>
                </c:pt>
                <c:pt idx="7674">
                  <c:v>401</c:v>
                </c:pt>
                <c:pt idx="7675">
                  <c:v>402</c:v>
                </c:pt>
                <c:pt idx="7676">
                  <c:v>403</c:v>
                </c:pt>
                <c:pt idx="7677">
                  <c:v>404</c:v>
                </c:pt>
                <c:pt idx="7678">
                  <c:v>405</c:v>
                </c:pt>
                <c:pt idx="7679">
                  <c:v>406</c:v>
                </c:pt>
                <c:pt idx="7680">
                  <c:v>407</c:v>
                </c:pt>
                <c:pt idx="7681">
                  <c:v>408</c:v>
                </c:pt>
                <c:pt idx="7682">
                  <c:v>409</c:v>
                </c:pt>
                <c:pt idx="7683">
                  <c:v>410</c:v>
                </c:pt>
                <c:pt idx="7684">
                  <c:v>411</c:v>
                </c:pt>
                <c:pt idx="7685">
                  <c:v>412</c:v>
                </c:pt>
                <c:pt idx="7686">
                  <c:v>413</c:v>
                </c:pt>
                <c:pt idx="7687">
                  <c:v>414</c:v>
                </c:pt>
                <c:pt idx="7688">
                  <c:v>415</c:v>
                </c:pt>
                <c:pt idx="7689">
                  <c:v>416</c:v>
                </c:pt>
                <c:pt idx="7690">
                  <c:v>417</c:v>
                </c:pt>
                <c:pt idx="7691">
                  <c:v>418</c:v>
                </c:pt>
                <c:pt idx="7692">
                  <c:v>419</c:v>
                </c:pt>
                <c:pt idx="7693">
                  <c:v>420</c:v>
                </c:pt>
                <c:pt idx="7694">
                  <c:v>421</c:v>
                </c:pt>
                <c:pt idx="7695">
                  <c:v>422</c:v>
                </c:pt>
                <c:pt idx="7696">
                  <c:v>423</c:v>
                </c:pt>
                <c:pt idx="7697">
                  <c:v>424</c:v>
                </c:pt>
                <c:pt idx="7698">
                  <c:v>425</c:v>
                </c:pt>
                <c:pt idx="7699">
                  <c:v>426</c:v>
                </c:pt>
                <c:pt idx="7700">
                  <c:v>427</c:v>
                </c:pt>
                <c:pt idx="7701">
                  <c:v>428</c:v>
                </c:pt>
                <c:pt idx="7702">
                  <c:v>429</c:v>
                </c:pt>
                <c:pt idx="7703">
                  <c:v>430</c:v>
                </c:pt>
                <c:pt idx="7704">
                  <c:v>431</c:v>
                </c:pt>
                <c:pt idx="7705">
                  <c:v>432</c:v>
                </c:pt>
                <c:pt idx="7706">
                  <c:v>433</c:v>
                </c:pt>
                <c:pt idx="7707">
                  <c:v>434</c:v>
                </c:pt>
                <c:pt idx="7708">
                  <c:v>435</c:v>
                </c:pt>
                <c:pt idx="7709">
                  <c:v>436</c:v>
                </c:pt>
                <c:pt idx="7710">
                  <c:v>437</c:v>
                </c:pt>
                <c:pt idx="7711">
                  <c:v>438</c:v>
                </c:pt>
                <c:pt idx="7712">
                  <c:v>439</c:v>
                </c:pt>
                <c:pt idx="7713">
                  <c:v>440</c:v>
                </c:pt>
                <c:pt idx="7714">
                  <c:v>441</c:v>
                </c:pt>
                <c:pt idx="7715">
                  <c:v>442</c:v>
                </c:pt>
                <c:pt idx="7716">
                  <c:v>443</c:v>
                </c:pt>
                <c:pt idx="7717">
                  <c:v>444</c:v>
                </c:pt>
                <c:pt idx="7718">
                  <c:v>445</c:v>
                </c:pt>
                <c:pt idx="7719">
                  <c:v>446</c:v>
                </c:pt>
                <c:pt idx="7720">
                  <c:v>447</c:v>
                </c:pt>
                <c:pt idx="7721">
                  <c:v>448</c:v>
                </c:pt>
                <c:pt idx="7722">
                  <c:v>449</c:v>
                </c:pt>
                <c:pt idx="7723">
                  <c:v>450</c:v>
                </c:pt>
                <c:pt idx="7724">
                  <c:v>451</c:v>
                </c:pt>
                <c:pt idx="7725">
                  <c:v>452</c:v>
                </c:pt>
                <c:pt idx="7726">
                  <c:v>453</c:v>
                </c:pt>
                <c:pt idx="7727">
                  <c:v>454</c:v>
                </c:pt>
                <c:pt idx="7728">
                  <c:v>455</c:v>
                </c:pt>
                <c:pt idx="7729">
                  <c:v>456</c:v>
                </c:pt>
                <c:pt idx="7730">
                  <c:v>457</c:v>
                </c:pt>
                <c:pt idx="7731">
                  <c:v>458</c:v>
                </c:pt>
                <c:pt idx="7732">
                  <c:v>459</c:v>
                </c:pt>
                <c:pt idx="7733">
                  <c:v>460</c:v>
                </c:pt>
                <c:pt idx="7734">
                  <c:v>461</c:v>
                </c:pt>
                <c:pt idx="7735">
                  <c:v>462</c:v>
                </c:pt>
                <c:pt idx="7736">
                  <c:v>463</c:v>
                </c:pt>
                <c:pt idx="7737">
                  <c:v>464</c:v>
                </c:pt>
                <c:pt idx="7738">
                  <c:v>465</c:v>
                </c:pt>
                <c:pt idx="7739">
                  <c:v>466</c:v>
                </c:pt>
                <c:pt idx="7740">
                  <c:v>467</c:v>
                </c:pt>
                <c:pt idx="7741">
                  <c:v>468</c:v>
                </c:pt>
                <c:pt idx="7742">
                  <c:v>469</c:v>
                </c:pt>
                <c:pt idx="7743">
                  <c:v>470</c:v>
                </c:pt>
                <c:pt idx="7744">
                  <c:v>471</c:v>
                </c:pt>
                <c:pt idx="7745">
                  <c:v>472</c:v>
                </c:pt>
                <c:pt idx="7746">
                  <c:v>473</c:v>
                </c:pt>
                <c:pt idx="7747">
                  <c:v>474</c:v>
                </c:pt>
                <c:pt idx="7748">
                  <c:v>475</c:v>
                </c:pt>
                <c:pt idx="7749">
                  <c:v>476</c:v>
                </c:pt>
                <c:pt idx="7750">
                  <c:v>477</c:v>
                </c:pt>
                <c:pt idx="7751">
                  <c:v>478</c:v>
                </c:pt>
                <c:pt idx="7752">
                  <c:v>479</c:v>
                </c:pt>
                <c:pt idx="7753">
                  <c:v>480</c:v>
                </c:pt>
                <c:pt idx="7754">
                  <c:v>481</c:v>
                </c:pt>
                <c:pt idx="7755">
                  <c:v>482</c:v>
                </c:pt>
                <c:pt idx="7756">
                  <c:v>483</c:v>
                </c:pt>
                <c:pt idx="7757">
                  <c:v>484</c:v>
                </c:pt>
                <c:pt idx="7758">
                  <c:v>485</c:v>
                </c:pt>
                <c:pt idx="7759">
                  <c:v>486</c:v>
                </c:pt>
                <c:pt idx="7760">
                  <c:v>487</c:v>
                </c:pt>
                <c:pt idx="7761">
                  <c:v>488</c:v>
                </c:pt>
                <c:pt idx="7762">
                  <c:v>489</c:v>
                </c:pt>
                <c:pt idx="7763">
                  <c:v>490</c:v>
                </c:pt>
                <c:pt idx="7764">
                  <c:v>491</c:v>
                </c:pt>
                <c:pt idx="7765">
                  <c:v>492</c:v>
                </c:pt>
                <c:pt idx="7766">
                  <c:v>493</c:v>
                </c:pt>
                <c:pt idx="7767">
                  <c:v>494</c:v>
                </c:pt>
                <c:pt idx="7768">
                  <c:v>495</c:v>
                </c:pt>
                <c:pt idx="7769">
                  <c:v>496</c:v>
                </c:pt>
                <c:pt idx="7770">
                  <c:v>497</c:v>
                </c:pt>
                <c:pt idx="7771">
                  <c:v>498</c:v>
                </c:pt>
                <c:pt idx="7772">
                  <c:v>499</c:v>
                </c:pt>
                <c:pt idx="7773">
                  <c:v>500</c:v>
                </c:pt>
                <c:pt idx="7774">
                  <c:v>501</c:v>
                </c:pt>
                <c:pt idx="7775">
                  <c:v>502</c:v>
                </c:pt>
                <c:pt idx="7776">
                  <c:v>503</c:v>
                </c:pt>
                <c:pt idx="7777">
                  <c:v>504</c:v>
                </c:pt>
                <c:pt idx="7778">
                  <c:v>505</c:v>
                </c:pt>
                <c:pt idx="7779">
                  <c:v>506</c:v>
                </c:pt>
                <c:pt idx="7780">
                  <c:v>507</c:v>
                </c:pt>
                <c:pt idx="7781">
                  <c:v>508</c:v>
                </c:pt>
                <c:pt idx="7782">
                  <c:v>509</c:v>
                </c:pt>
                <c:pt idx="7783">
                  <c:v>510</c:v>
                </c:pt>
                <c:pt idx="7784">
                  <c:v>511</c:v>
                </c:pt>
                <c:pt idx="7785">
                  <c:v>512</c:v>
                </c:pt>
                <c:pt idx="7786">
                  <c:v>513</c:v>
                </c:pt>
                <c:pt idx="7787">
                  <c:v>514</c:v>
                </c:pt>
                <c:pt idx="7788">
                  <c:v>515</c:v>
                </c:pt>
                <c:pt idx="7789">
                  <c:v>516</c:v>
                </c:pt>
                <c:pt idx="7790">
                  <c:v>517</c:v>
                </c:pt>
                <c:pt idx="7791">
                  <c:v>518</c:v>
                </c:pt>
                <c:pt idx="7792">
                  <c:v>519</c:v>
                </c:pt>
                <c:pt idx="7793">
                  <c:v>520</c:v>
                </c:pt>
                <c:pt idx="7794">
                  <c:v>521</c:v>
                </c:pt>
                <c:pt idx="7795">
                  <c:v>522</c:v>
                </c:pt>
                <c:pt idx="7796">
                  <c:v>523</c:v>
                </c:pt>
                <c:pt idx="7797">
                  <c:v>524</c:v>
                </c:pt>
                <c:pt idx="7798">
                  <c:v>525</c:v>
                </c:pt>
                <c:pt idx="7799">
                  <c:v>526</c:v>
                </c:pt>
                <c:pt idx="7800">
                  <c:v>527</c:v>
                </c:pt>
                <c:pt idx="7801">
                  <c:v>528</c:v>
                </c:pt>
                <c:pt idx="7802">
                  <c:v>529</c:v>
                </c:pt>
                <c:pt idx="7803">
                  <c:v>530</c:v>
                </c:pt>
                <c:pt idx="7804">
                  <c:v>531</c:v>
                </c:pt>
                <c:pt idx="7805">
                  <c:v>532</c:v>
                </c:pt>
                <c:pt idx="7806">
                  <c:v>533</c:v>
                </c:pt>
                <c:pt idx="7807">
                  <c:v>534</c:v>
                </c:pt>
                <c:pt idx="7808">
                  <c:v>535</c:v>
                </c:pt>
                <c:pt idx="7809">
                  <c:v>536</c:v>
                </c:pt>
                <c:pt idx="7810">
                  <c:v>537</c:v>
                </c:pt>
                <c:pt idx="7811">
                  <c:v>538</c:v>
                </c:pt>
                <c:pt idx="7812">
                  <c:v>539</c:v>
                </c:pt>
                <c:pt idx="7813">
                  <c:v>540</c:v>
                </c:pt>
                <c:pt idx="7814">
                  <c:v>541</c:v>
                </c:pt>
                <c:pt idx="7815">
                  <c:v>542</c:v>
                </c:pt>
                <c:pt idx="7816">
                  <c:v>543</c:v>
                </c:pt>
                <c:pt idx="7817">
                  <c:v>544</c:v>
                </c:pt>
                <c:pt idx="7818">
                  <c:v>545</c:v>
                </c:pt>
                <c:pt idx="7819">
                  <c:v>546</c:v>
                </c:pt>
                <c:pt idx="7820">
                  <c:v>547</c:v>
                </c:pt>
                <c:pt idx="7821">
                  <c:v>548</c:v>
                </c:pt>
                <c:pt idx="7822">
                  <c:v>549</c:v>
                </c:pt>
                <c:pt idx="7823">
                  <c:v>550</c:v>
                </c:pt>
                <c:pt idx="7824">
                  <c:v>551</c:v>
                </c:pt>
                <c:pt idx="7825">
                  <c:v>552</c:v>
                </c:pt>
                <c:pt idx="7826">
                  <c:v>553</c:v>
                </c:pt>
                <c:pt idx="7827">
                  <c:v>554</c:v>
                </c:pt>
                <c:pt idx="7828">
                  <c:v>555</c:v>
                </c:pt>
                <c:pt idx="7829">
                  <c:v>556</c:v>
                </c:pt>
                <c:pt idx="7830">
                  <c:v>557</c:v>
                </c:pt>
                <c:pt idx="7831">
                  <c:v>558</c:v>
                </c:pt>
                <c:pt idx="7832">
                  <c:v>559</c:v>
                </c:pt>
                <c:pt idx="7833">
                  <c:v>560</c:v>
                </c:pt>
                <c:pt idx="7834">
                  <c:v>561</c:v>
                </c:pt>
                <c:pt idx="7835">
                  <c:v>562</c:v>
                </c:pt>
                <c:pt idx="7836">
                  <c:v>563</c:v>
                </c:pt>
                <c:pt idx="7837">
                  <c:v>564</c:v>
                </c:pt>
                <c:pt idx="7838">
                  <c:v>565</c:v>
                </c:pt>
                <c:pt idx="7839">
                  <c:v>566</c:v>
                </c:pt>
                <c:pt idx="7840">
                  <c:v>567</c:v>
                </c:pt>
                <c:pt idx="7841">
                  <c:v>568</c:v>
                </c:pt>
                <c:pt idx="7842">
                  <c:v>569</c:v>
                </c:pt>
                <c:pt idx="7843">
                  <c:v>570</c:v>
                </c:pt>
                <c:pt idx="7844">
                  <c:v>571</c:v>
                </c:pt>
                <c:pt idx="7845">
                  <c:v>572</c:v>
                </c:pt>
                <c:pt idx="7846">
                  <c:v>573</c:v>
                </c:pt>
                <c:pt idx="7847">
                  <c:v>574</c:v>
                </c:pt>
                <c:pt idx="7848">
                  <c:v>575</c:v>
                </c:pt>
                <c:pt idx="7849">
                  <c:v>576</c:v>
                </c:pt>
                <c:pt idx="7850">
                  <c:v>577</c:v>
                </c:pt>
                <c:pt idx="7851">
                  <c:v>578</c:v>
                </c:pt>
                <c:pt idx="7852">
                  <c:v>579</c:v>
                </c:pt>
                <c:pt idx="7853">
                  <c:v>580</c:v>
                </c:pt>
                <c:pt idx="7854">
                  <c:v>581</c:v>
                </c:pt>
                <c:pt idx="7855">
                  <c:v>582</c:v>
                </c:pt>
                <c:pt idx="7856">
                  <c:v>583</c:v>
                </c:pt>
                <c:pt idx="7857">
                  <c:v>584</c:v>
                </c:pt>
                <c:pt idx="7858">
                  <c:v>585</c:v>
                </c:pt>
                <c:pt idx="7859">
                  <c:v>586</c:v>
                </c:pt>
                <c:pt idx="7860">
                  <c:v>587</c:v>
                </c:pt>
                <c:pt idx="7861">
                  <c:v>588</c:v>
                </c:pt>
                <c:pt idx="7862">
                  <c:v>589</c:v>
                </c:pt>
                <c:pt idx="7863">
                  <c:v>590</c:v>
                </c:pt>
                <c:pt idx="7864">
                  <c:v>591</c:v>
                </c:pt>
                <c:pt idx="7865">
                  <c:v>592</c:v>
                </c:pt>
                <c:pt idx="7866">
                  <c:v>593</c:v>
                </c:pt>
                <c:pt idx="7867">
                  <c:v>594</c:v>
                </c:pt>
                <c:pt idx="7868">
                  <c:v>595</c:v>
                </c:pt>
                <c:pt idx="7869">
                  <c:v>596</c:v>
                </c:pt>
                <c:pt idx="7870">
                  <c:v>597</c:v>
                </c:pt>
                <c:pt idx="7871">
                  <c:v>598</c:v>
                </c:pt>
                <c:pt idx="7872">
                  <c:v>599</c:v>
                </c:pt>
                <c:pt idx="7873">
                  <c:v>600</c:v>
                </c:pt>
                <c:pt idx="7874">
                  <c:v>601</c:v>
                </c:pt>
                <c:pt idx="7875">
                  <c:v>602</c:v>
                </c:pt>
                <c:pt idx="7876">
                  <c:v>603</c:v>
                </c:pt>
                <c:pt idx="7877">
                  <c:v>604</c:v>
                </c:pt>
                <c:pt idx="7878">
                  <c:v>605</c:v>
                </c:pt>
                <c:pt idx="7879">
                  <c:v>606</c:v>
                </c:pt>
                <c:pt idx="7880">
                  <c:v>607</c:v>
                </c:pt>
                <c:pt idx="7881">
                  <c:v>608</c:v>
                </c:pt>
                <c:pt idx="7882">
                  <c:v>609</c:v>
                </c:pt>
                <c:pt idx="7883">
                  <c:v>610</c:v>
                </c:pt>
                <c:pt idx="7884">
                  <c:v>611</c:v>
                </c:pt>
                <c:pt idx="7885">
                  <c:v>612</c:v>
                </c:pt>
                <c:pt idx="7886">
                  <c:v>613</c:v>
                </c:pt>
                <c:pt idx="7887">
                  <c:v>614</c:v>
                </c:pt>
                <c:pt idx="7888">
                  <c:v>615</c:v>
                </c:pt>
                <c:pt idx="7889">
                  <c:v>616</c:v>
                </c:pt>
                <c:pt idx="7890">
                  <c:v>617</c:v>
                </c:pt>
                <c:pt idx="7891">
                  <c:v>618</c:v>
                </c:pt>
                <c:pt idx="7892">
                  <c:v>619</c:v>
                </c:pt>
                <c:pt idx="7893">
                  <c:v>620</c:v>
                </c:pt>
                <c:pt idx="7894">
                  <c:v>621</c:v>
                </c:pt>
                <c:pt idx="7895">
                  <c:v>622</c:v>
                </c:pt>
                <c:pt idx="7896">
                  <c:v>623</c:v>
                </c:pt>
                <c:pt idx="7897">
                  <c:v>624</c:v>
                </c:pt>
                <c:pt idx="7898">
                  <c:v>625</c:v>
                </c:pt>
                <c:pt idx="7899">
                  <c:v>626</c:v>
                </c:pt>
                <c:pt idx="7900">
                  <c:v>627</c:v>
                </c:pt>
                <c:pt idx="7901">
                  <c:v>628</c:v>
                </c:pt>
                <c:pt idx="7902">
                  <c:v>629</c:v>
                </c:pt>
                <c:pt idx="7903">
                  <c:v>630</c:v>
                </c:pt>
                <c:pt idx="7904">
                  <c:v>631</c:v>
                </c:pt>
                <c:pt idx="7905">
                  <c:v>632</c:v>
                </c:pt>
                <c:pt idx="7906">
                  <c:v>633</c:v>
                </c:pt>
                <c:pt idx="7907">
                  <c:v>634</c:v>
                </c:pt>
                <c:pt idx="7908">
                  <c:v>635</c:v>
                </c:pt>
                <c:pt idx="7909">
                  <c:v>636</c:v>
                </c:pt>
                <c:pt idx="7910">
                  <c:v>637</c:v>
                </c:pt>
                <c:pt idx="7911">
                  <c:v>638</c:v>
                </c:pt>
                <c:pt idx="7912">
                  <c:v>639</c:v>
                </c:pt>
                <c:pt idx="7913">
                  <c:v>640</c:v>
                </c:pt>
                <c:pt idx="7914">
                  <c:v>641</c:v>
                </c:pt>
                <c:pt idx="7915">
                  <c:v>642</c:v>
                </c:pt>
                <c:pt idx="7916">
                  <c:v>643</c:v>
                </c:pt>
                <c:pt idx="7917">
                  <c:v>644</c:v>
                </c:pt>
                <c:pt idx="7918">
                  <c:v>645</c:v>
                </c:pt>
                <c:pt idx="7919">
                  <c:v>646</c:v>
                </c:pt>
                <c:pt idx="7920">
                  <c:v>647</c:v>
                </c:pt>
                <c:pt idx="7921">
                  <c:v>648</c:v>
                </c:pt>
                <c:pt idx="7922">
                  <c:v>649</c:v>
                </c:pt>
                <c:pt idx="7923">
                  <c:v>650</c:v>
                </c:pt>
                <c:pt idx="7924">
                  <c:v>651</c:v>
                </c:pt>
                <c:pt idx="7925">
                  <c:v>652</c:v>
                </c:pt>
                <c:pt idx="7926">
                  <c:v>653</c:v>
                </c:pt>
                <c:pt idx="7927">
                  <c:v>654</c:v>
                </c:pt>
                <c:pt idx="7928">
                  <c:v>655</c:v>
                </c:pt>
                <c:pt idx="7929">
                  <c:v>656</c:v>
                </c:pt>
                <c:pt idx="7930">
                  <c:v>657</c:v>
                </c:pt>
                <c:pt idx="7931">
                  <c:v>658</c:v>
                </c:pt>
                <c:pt idx="7932">
                  <c:v>659</c:v>
                </c:pt>
                <c:pt idx="7933">
                  <c:v>660</c:v>
                </c:pt>
                <c:pt idx="7934">
                  <c:v>661</c:v>
                </c:pt>
                <c:pt idx="7935">
                  <c:v>662</c:v>
                </c:pt>
                <c:pt idx="7936">
                  <c:v>663</c:v>
                </c:pt>
                <c:pt idx="7937">
                  <c:v>664</c:v>
                </c:pt>
                <c:pt idx="7938">
                  <c:v>665</c:v>
                </c:pt>
                <c:pt idx="7939">
                  <c:v>666</c:v>
                </c:pt>
                <c:pt idx="7940">
                  <c:v>667</c:v>
                </c:pt>
                <c:pt idx="7941">
                  <c:v>668</c:v>
                </c:pt>
                <c:pt idx="7942">
                  <c:v>669</c:v>
                </c:pt>
                <c:pt idx="7943">
                  <c:v>670</c:v>
                </c:pt>
                <c:pt idx="7944">
                  <c:v>671</c:v>
                </c:pt>
                <c:pt idx="7945">
                  <c:v>672</c:v>
                </c:pt>
                <c:pt idx="7946">
                  <c:v>673</c:v>
                </c:pt>
                <c:pt idx="7947">
                  <c:v>674</c:v>
                </c:pt>
                <c:pt idx="7948">
                  <c:v>675</c:v>
                </c:pt>
                <c:pt idx="7949">
                  <c:v>676</c:v>
                </c:pt>
                <c:pt idx="7950">
                  <c:v>677</c:v>
                </c:pt>
                <c:pt idx="7951">
                  <c:v>678</c:v>
                </c:pt>
                <c:pt idx="7952">
                  <c:v>679</c:v>
                </c:pt>
                <c:pt idx="7953">
                  <c:v>680</c:v>
                </c:pt>
                <c:pt idx="7954">
                  <c:v>681</c:v>
                </c:pt>
                <c:pt idx="7955">
                  <c:v>682</c:v>
                </c:pt>
                <c:pt idx="7956">
                  <c:v>683</c:v>
                </c:pt>
                <c:pt idx="7957">
                  <c:v>684</c:v>
                </c:pt>
                <c:pt idx="7958">
                  <c:v>685</c:v>
                </c:pt>
                <c:pt idx="7959">
                  <c:v>686</c:v>
                </c:pt>
                <c:pt idx="7960">
                  <c:v>687</c:v>
                </c:pt>
                <c:pt idx="7961">
                  <c:v>688</c:v>
                </c:pt>
                <c:pt idx="7962">
                  <c:v>689</c:v>
                </c:pt>
                <c:pt idx="7963">
                  <c:v>690</c:v>
                </c:pt>
                <c:pt idx="7964">
                  <c:v>691</c:v>
                </c:pt>
                <c:pt idx="7965">
                  <c:v>692</c:v>
                </c:pt>
                <c:pt idx="7966">
                  <c:v>693</c:v>
                </c:pt>
                <c:pt idx="7967">
                  <c:v>694</c:v>
                </c:pt>
                <c:pt idx="7968">
                  <c:v>695</c:v>
                </c:pt>
                <c:pt idx="7969">
                  <c:v>696</c:v>
                </c:pt>
                <c:pt idx="7970">
                  <c:v>697</c:v>
                </c:pt>
                <c:pt idx="7971">
                  <c:v>698</c:v>
                </c:pt>
                <c:pt idx="7972">
                  <c:v>699</c:v>
                </c:pt>
                <c:pt idx="7973">
                  <c:v>700</c:v>
                </c:pt>
                <c:pt idx="7974">
                  <c:v>701</c:v>
                </c:pt>
                <c:pt idx="7975">
                  <c:v>702</c:v>
                </c:pt>
                <c:pt idx="7976">
                  <c:v>703</c:v>
                </c:pt>
                <c:pt idx="7977">
                  <c:v>704</c:v>
                </c:pt>
                <c:pt idx="7978">
                  <c:v>705</c:v>
                </c:pt>
                <c:pt idx="7979">
                  <c:v>706</c:v>
                </c:pt>
                <c:pt idx="7980">
                  <c:v>707</c:v>
                </c:pt>
                <c:pt idx="7981">
                  <c:v>708</c:v>
                </c:pt>
                <c:pt idx="7982">
                  <c:v>709</c:v>
                </c:pt>
                <c:pt idx="7983">
                  <c:v>710</c:v>
                </c:pt>
                <c:pt idx="7984">
                  <c:v>711</c:v>
                </c:pt>
                <c:pt idx="7985">
                  <c:v>712</c:v>
                </c:pt>
                <c:pt idx="7986">
                  <c:v>713</c:v>
                </c:pt>
                <c:pt idx="7987">
                  <c:v>714</c:v>
                </c:pt>
                <c:pt idx="7988">
                  <c:v>715</c:v>
                </c:pt>
                <c:pt idx="7989">
                  <c:v>716</c:v>
                </c:pt>
                <c:pt idx="7990">
                  <c:v>717</c:v>
                </c:pt>
                <c:pt idx="7991">
                  <c:v>718</c:v>
                </c:pt>
                <c:pt idx="7992">
                  <c:v>719</c:v>
                </c:pt>
                <c:pt idx="7993">
                  <c:v>720</c:v>
                </c:pt>
                <c:pt idx="7994">
                  <c:v>721</c:v>
                </c:pt>
                <c:pt idx="7995">
                  <c:v>722</c:v>
                </c:pt>
                <c:pt idx="7996">
                  <c:v>723</c:v>
                </c:pt>
                <c:pt idx="7997">
                  <c:v>724</c:v>
                </c:pt>
                <c:pt idx="7998">
                  <c:v>725</c:v>
                </c:pt>
                <c:pt idx="7999">
                  <c:v>726</c:v>
                </c:pt>
                <c:pt idx="8000">
                  <c:v>727</c:v>
                </c:pt>
                <c:pt idx="8001">
                  <c:v>728</c:v>
                </c:pt>
                <c:pt idx="8002">
                  <c:v>729</c:v>
                </c:pt>
                <c:pt idx="8003">
                  <c:v>730</c:v>
                </c:pt>
                <c:pt idx="8004">
                  <c:v>731</c:v>
                </c:pt>
                <c:pt idx="8005">
                  <c:v>732</c:v>
                </c:pt>
                <c:pt idx="8006">
                  <c:v>733</c:v>
                </c:pt>
                <c:pt idx="8007">
                  <c:v>734</c:v>
                </c:pt>
                <c:pt idx="8008">
                  <c:v>735</c:v>
                </c:pt>
                <c:pt idx="8009">
                  <c:v>736</c:v>
                </c:pt>
                <c:pt idx="8010">
                  <c:v>737</c:v>
                </c:pt>
                <c:pt idx="8011">
                  <c:v>738</c:v>
                </c:pt>
                <c:pt idx="8012">
                  <c:v>739</c:v>
                </c:pt>
                <c:pt idx="8013">
                  <c:v>740</c:v>
                </c:pt>
                <c:pt idx="8014">
                  <c:v>741</c:v>
                </c:pt>
                <c:pt idx="8015">
                  <c:v>742</c:v>
                </c:pt>
                <c:pt idx="8016">
                  <c:v>743</c:v>
                </c:pt>
                <c:pt idx="8017">
                  <c:v>744</c:v>
                </c:pt>
                <c:pt idx="8018">
                  <c:v>745</c:v>
                </c:pt>
                <c:pt idx="8019">
                  <c:v>746</c:v>
                </c:pt>
                <c:pt idx="8020">
                  <c:v>747</c:v>
                </c:pt>
                <c:pt idx="8021">
                  <c:v>748</c:v>
                </c:pt>
                <c:pt idx="8022">
                  <c:v>749</c:v>
                </c:pt>
                <c:pt idx="8023">
                  <c:v>750</c:v>
                </c:pt>
                <c:pt idx="8024">
                  <c:v>751</c:v>
                </c:pt>
                <c:pt idx="8025">
                  <c:v>752</c:v>
                </c:pt>
                <c:pt idx="8026">
                  <c:v>753</c:v>
                </c:pt>
                <c:pt idx="8027">
                  <c:v>754</c:v>
                </c:pt>
                <c:pt idx="8028">
                  <c:v>755</c:v>
                </c:pt>
                <c:pt idx="8029">
                  <c:v>756</c:v>
                </c:pt>
                <c:pt idx="8030">
                  <c:v>757</c:v>
                </c:pt>
                <c:pt idx="8031">
                  <c:v>758</c:v>
                </c:pt>
                <c:pt idx="8032">
                  <c:v>759</c:v>
                </c:pt>
                <c:pt idx="8033">
                  <c:v>760</c:v>
                </c:pt>
                <c:pt idx="8034">
                  <c:v>761</c:v>
                </c:pt>
                <c:pt idx="8035">
                  <c:v>762</c:v>
                </c:pt>
                <c:pt idx="8036">
                  <c:v>763</c:v>
                </c:pt>
                <c:pt idx="8037">
                  <c:v>764</c:v>
                </c:pt>
                <c:pt idx="8038">
                  <c:v>765</c:v>
                </c:pt>
                <c:pt idx="8039">
                  <c:v>766</c:v>
                </c:pt>
                <c:pt idx="8040">
                  <c:v>767</c:v>
                </c:pt>
                <c:pt idx="8041">
                  <c:v>768</c:v>
                </c:pt>
                <c:pt idx="8042">
                  <c:v>769</c:v>
                </c:pt>
                <c:pt idx="8043">
                  <c:v>770</c:v>
                </c:pt>
                <c:pt idx="8044">
                  <c:v>771</c:v>
                </c:pt>
                <c:pt idx="8045">
                  <c:v>772</c:v>
                </c:pt>
                <c:pt idx="8046">
                  <c:v>773</c:v>
                </c:pt>
                <c:pt idx="8047">
                  <c:v>774</c:v>
                </c:pt>
                <c:pt idx="8048">
                  <c:v>775</c:v>
                </c:pt>
                <c:pt idx="8049">
                  <c:v>776</c:v>
                </c:pt>
                <c:pt idx="8050">
                  <c:v>777</c:v>
                </c:pt>
                <c:pt idx="8051">
                  <c:v>778</c:v>
                </c:pt>
                <c:pt idx="8052">
                  <c:v>779</c:v>
                </c:pt>
                <c:pt idx="8053">
                  <c:v>780</c:v>
                </c:pt>
                <c:pt idx="8054">
                  <c:v>781</c:v>
                </c:pt>
                <c:pt idx="8055">
                  <c:v>782</c:v>
                </c:pt>
                <c:pt idx="8056">
                  <c:v>783</c:v>
                </c:pt>
                <c:pt idx="8057">
                  <c:v>784</c:v>
                </c:pt>
                <c:pt idx="8058">
                  <c:v>785</c:v>
                </c:pt>
                <c:pt idx="8059">
                  <c:v>786</c:v>
                </c:pt>
                <c:pt idx="8060">
                  <c:v>787</c:v>
                </c:pt>
                <c:pt idx="8061">
                  <c:v>788</c:v>
                </c:pt>
                <c:pt idx="8062">
                  <c:v>789</c:v>
                </c:pt>
                <c:pt idx="8063">
                  <c:v>790</c:v>
                </c:pt>
                <c:pt idx="8064">
                  <c:v>791</c:v>
                </c:pt>
                <c:pt idx="8065">
                  <c:v>792</c:v>
                </c:pt>
                <c:pt idx="8066">
                  <c:v>793</c:v>
                </c:pt>
                <c:pt idx="8067">
                  <c:v>794</c:v>
                </c:pt>
                <c:pt idx="8068">
                  <c:v>795</c:v>
                </c:pt>
                <c:pt idx="8069">
                  <c:v>796</c:v>
                </c:pt>
                <c:pt idx="8070">
                  <c:v>797</c:v>
                </c:pt>
                <c:pt idx="8071">
                  <c:v>798</c:v>
                </c:pt>
                <c:pt idx="8072">
                  <c:v>799</c:v>
                </c:pt>
                <c:pt idx="8073">
                  <c:v>800</c:v>
                </c:pt>
                <c:pt idx="8074">
                  <c:v>801</c:v>
                </c:pt>
                <c:pt idx="8075">
                  <c:v>802</c:v>
                </c:pt>
                <c:pt idx="8076">
                  <c:v>803</c:v>
                </c:pt>
                <c:pt idx="8077">
                  <c:v>804</c:v>
                </c:pt>
                <c:pt idx="8078">
                  <c:v>805</c:v>
                </c:pt>
                <c:pt idx="8079">
                  <c:v>806</c:v>
                </c:pt>
                <c:pt idx="8080">
                  <c:v>807</c:v>
                </c:pt>
                <c:pt idx="8081">
                  <c:v>808</c:v>
                </c:pt>
                <c:pt idx="8082">
                  <c:v>809</c:v>
                </c:pt>
                <c:pt idx="8083">
                  <c:v>810</c:v>
                </c:pt>
                <c:pt idx="8084">
                  <c:v>811</c:v>
                </c:pt>
                <c:pt idx="8085">
                  <c:v>812</c:v>
                </c:pt>
                <c:pt idx="8086">
                  <c:v>813</c:v>
                </c:pt>
                <c:pt idx="8087">
                  <c:v>814</c:v>
                </c:pt>
                <c:pt idx="8088">
                  <c:v>815</c:v>
                </c:pt>
                <c:pt idx="8089">
                  <c:v>816</c:v>
                </c:pt>
                <c:pt idx="8090">
                  <c:v>817</c:v>
                </c:pt>
                <c:pt idx="8091">
                  <c:v>818</c:v>
                </c:pt>
                <c:pt idx="8092">
                  <c:v>819</c:v>
                </c:pt>
                <c:pt idx="8093">
                  <c:v>820</c:v>
                </c:pt>
                <c:pt idx="8094">
                  <c:v>821</c:v>
                </c:pt>
                <c:pt idx="8095">
                  <c:v>822</c:v>
                </c:pt>
                <c:pt idx="8096">
                  <c:v>823</c:v>
                </c:pt>
                <c:pt idx="8097">
                  <c:v>824</c:v>
                </c:pt>
                <c:pt idx="8098">
                  <c:v>825</c:v>
                </c:pt>
                <c:pt idx="8099">
                  <c:v>826</c:v>
                </c:pt>
                <c:pt idx="8100">
                  <c:v>827</c:v>
                </c:pt>
                <c:pt idx="8101">
                  <c:v>828</c:v>
                </c:pt>
                <c:pt idx="8102">
                  <c:v>829</c:v>
                </c:pt>
                <c:pt idx="8103">
                  <c:v>830</c:v>
                </c:pt>
                <c:pt idx="8104">
                  <c:v>831</c:v>
                </c:pt>
                <c:pt idx="8105">
                  <c:v>832</c:v>
                </c:pt>
                <c:pt idx="8106">
                  <c:v>833</c:v>
                </c:pt>
                <c:pt idx="8107">
                  <c:v>834</c:v>
                </c:pt>
                <c:pt idx="8108">
                  <c:v>835</c:v>
                </c:pt>
                <c:pt idx="8109">
                  <c:v>836</c:v>
                </c:pt>
                <c:pt idx="8110">
                  <c:v>837</c:v>
                </c:pt>
                <c:pt idx="8111">
                  <c:v>838</c:v>
                </c:pt>
                <c:pt idx="8112">
                  <c:v>839</c:v>
                </c:pt>
                <c:pt idx="8113">
                  <c:v>840</c:v>
                </c:pt>
                <c:pt idx="8114">
                  <c:v>841</c:v>
                </c:pt>
                <c:pt idx="8115">
                  <c:v>842</c:v>
                </c:pt>
                <c:pt idx="8116">
                  <c:v>843</c:v>
                </c:pt>
                <c:pt idx="8117">
                  <c:v>844</c:v>
                </c:pt>
                <c:pt idx="8118">
                  <c:v>845</c:v>
                </c:pt>
                <c:pt idx="8119">
                  <c:v>846</c:v>
                </c:pt>
                <c:pt idx="8120">
                  <c:v>847</c:v>
                </c:pt>
                <c:pt idx="8121">
                  <c:v>848</c:v>
                </c:pt>
                <c:pt idx="8122">
                  <c:v>849</c:v>
                </c:pt>
                <c:pt idx="8123">
                  <c:v>850</c:v>
                </c:pt>
                <c:pt idx="8124">
                  <c:v>851</c:v>
                </c:pt>
                <c:pt idx="8125">
                  <c:v>852</c:v>
                </c:pt>
                <c:pt idx="8126">
                  <c:v>853</c:v>
                </c:pt>
                <c:pt idx="8127">
                  <c:v>854</c:v>
                </c:pt>
                <c:pt idx="8128">
                  <c:v>855</c:v>
                </c:pt>
                <c:pt idx="8129">
                  <c:v>856</c:v>
                </c:pt>
                <c:pt idx="8130">
                  <c:v>857</c:v>
                </c:pt>
                <c:pt idx="8131">
                  <c:v>858</c:v>
                </c:pt>
                <c:pt idx="8132">
                  <c:v>859</c:v>
                </c:pt>
                <c:pt idx="8133">
                  <c:v>860</c:v>
                </c:pt>
                <c:pt idx="8134">
                  <c:v>861</c:v>
                </c:pt>
                <c:pt idx="8135">
                  <c:v>862</c:v>
                </c:pt>
                <c:pt idx="8136">
                  <c:v>863</c:v>
                </c:pt>
                <c:pt idx="8137">
                  <c:v>864</c:v>
                </c:pt>
                <c:pt idx="8138">
                  <c:v>865</c:v>
                </c:pt>
                <c:pt idx="8139">
                  <c:v>866</c:v>
                </c:pt>
                <c:pt idx="8140">
                  <c:v>867</c:v>
                </c:pt>
                <c:pt idx="8141">
                  <c:v>868</c:v>
                </c:pt>
                <c:pt idx="8142">
                  <c:v>869</c:v>
                </c:pt>
                <c:pt idx="8143">
                  <c:v>870</c:v>
                </c:pt>
                <c:pt idx="8144">
                  <c:v>871</c:v>
                </c:pt>
                <c:pt idx="8145">
                  <c:v>872</c:v>
                </c:pt>
                <c:pt idx="8146">
                  <c:v>873</c:v>
                </c:pt>
                <c:pt idx="8147">
                  <c:v>874</c:v>
                </c:pt>
                <c:pt idx="8148">
                  <c:v>875</c:v>
                </c:pt>
                <c:pt idx="8149">
                  <c:v>876</c:v>
                </c:pt>
                <c:pt idx="8150">
                  <c:v>877</c:v>
                </c:pt>
                <c:pt idx="8151">
                  <c:v>878</c:v>
                </c:pt>
                <c:pt idx="8152">
                  <c:v>879</c:v>
                </c:pt>
                <c:pt idx="8153">
                  <c:v>880</c:v>
                </c:pt>
                <c:pt idx="8154">
                  <c:v>881</c:v>
                </c:pt>
                <c:pt idx="8155">
                  <c:v>882</c:v>
                </c:pt>
                <c:pt idx="8156">
                  <c:v>883</c:v>
                </c:pt>
                <c:pt idx="8157">
                  <c:v>884</c:v>
                </c:pt>
                <c:pt idx="8158">
                  <c:v>885</c:v>
                </c:pt>
                <c:pt idx="8159">
                  <c:v>886</c:v>
                </c:pt>
                <c:pt idx="8160">
                  <c:v>887</c:v>
                </c:pt>
                <c:pt idx="8161">
                  <c:v>888</c:v>
                </c:pt>
                <c:pt idx="8162">
                  <c:v>889</c:v>
                </c:pt>
                <c:pt idx="8163">
                  <c:v>890</c:v>
                </c:pt>
                <c:pt idx="8164">
                  <c:v>891</c:v>
                </c:pt>
                <c:pt idx="8165">
                  <c:v>892</c:v>
                </c:pt>
                <c:pt idx="8166">
                  <c:v>893</c:v>
                </c:pt>
                <c:pt idx="8167">
                  <c:v>894</c:v>
                </c:pt>
                <c:pt idx="8168">
                  <c:v>895</c:v>
                </c:pt>
                <c:pt idx="8169">
                  <c:v>896</c:v>
                </c:pt>
                <c:pt idx="8170">
                  <c:v>897</c:v>
                </c:pt>
                <c:pt idx="8171">
                  <c:v>898</c:v>
                </c:pt>
                <c:pt idx="8172">
                  <c:v>899</c:v>
                </c:pt>
                <c:pt idx="8173">
                  <c:v>900</c:v>
                </c:pt>
                <c:pt idx="8174">
                  <c:v>901</c:v>
                </c:pt>
                <c:pt idx="8175">
                  <c:v>902</c:v>
                </c:pt>
                <c:pt idx="8176">
                  <c:v>903</c:v>
                </c:pt>
                <c:pt idx="8177">
                  <c:v>904</c:v>
                </c:pt>
                <c:pt idx="8178">
                  <c:v>905</c:v>
                </c:pt>
                <c:pt idx="8179">
                  <c:v>906</c:v>
                </c:pt>
                <c:pt idx="8180">
                  <c:v>907</c:v>
                </c:pt>
                <c:pt idx="8181">
                  <c:v>908</c:v>
                </c:pt>
                <c:pt idx="8182">
                  <c:v>909</c:v>
                </c:pt>
                <c:pt idx="8183">
                  <c:v>910</c:v>
                </c:pt>
                <c:pt idx="8184">
                  <c:v>911</c:v>
                </c:pt>
                <c:pt idx="8185">
                  <c:v>912</c:v>
                </c:pt>
                <c:pt idx="8186">
                  <c:v>913</c:v>
                </c:pt>
                <c:pt idx="8187">
                  <c:v>914</c:v>
                </c:pt>
                <c:pt idx="8188">
                  <c:v>915</c:v>
                </c:pt>
                <c:pt idx="8189">
                  <c:v>916</c:v>
                </c:pt>
                <c:pt idx="8190">
                  <c:v>917</c:v>
                </c:pt>
                <c:pt idx="8191">
                  <c:v>918</c:v>
                </c:pt>
                <c:pt idx="8192">
                  <c:v>919</c:v>
                </c:pt>
                <c:pt idx="8193">
                  <c:v>920</c:v>
                </c:pt>
                <c:pt idx="8194">
                  <c:v>921</c:v>
                </c:pt>
                <c:pt idx="8195">
                  <c:v>922</c:v>
                </c:pt>
                <c:pt idx="8196">
                  <c:v>923</c:v>
                </c:pt>
                <c:pt idx="8197">
                  <c:v>924</c:v>
                </c:pt>
                <c:pt idx="8198">
                  <c:v>925</c:v>
                </c:pt>
                <c:pt idx="8199">
                  <c:v>926</c:v>
                </c:pt>
                <c:pt idx="8200">
                  <c:v>927</c:v>
                </c:pt>
                <c:pt idx="8201">
                  <c:v>928</c:v>
                </c:pt>
                <c:pt idx="8202">
                  <c:v>929</c:v>
                </c:pt>
                <c:pt idx="8203">
                  <c:v>930</c:v>
                </c:pt>
                <c:pt idx="8204">
                  <c:v>931</c:v>
                </c:pt>
                <c:pt idx="8205">
                  <c:v>932</c:v>
                </c:pt>
                <c:pt idx="8206">
                  <c:v>933</c:v>
                </c:pt>
                <c:pt idx="8207">
                  <c:v>934</c:v>
                </c:pt>
                <c:pt idx="8208">
                  <c:v>935</c:v>
                </c:pt>
                <c:pt idx="8209">
                  <c:v>936</c:v>
                </c:pt>
                <c:pt idx="8210">
                  <c:v>937</c:v>
                </c:pt>
                <c:pt idx="8211">
                  <c:v>938</c:v>
                </c:pt>
                <c:pt idx="8212">
                  <c:v>939</c:v>
                </c:pt>
                <c:pt idx="8213">
                  <c:v>940</c:v>
                </c:pt>
                <c:pt idx="8214">
                  <c:v>941</c:v>
                </c:pt>
                <c:pt idx="8215">
                  <c:v>942</c:v>
                </c:pt>
                <c:pt idx="8216">
                  <c:v>943</c:v>
                </c:pt>
                <c:pt idx="8217">
                  <c:v>944</c:v>
                </c:pt>
                <c:pt idx="8218">
                  <c:v>945</c:v>
                </c:pt>
                <c:pt idx="8219">
                  <c:v>946</c:v>
                </c:pt>
                <c:pt idx="8220">
                  <c:v>947</c:v>
                </c:pt>
                <c:pt idx="8221">
                  <c:v>948</c:v>
                </c:pt>
                <c:pt idx="8222">
                  <c:v>949</c:v>
                </c:pt>
                <c:pt idx="8223">
                  <c:v>950</c:v>
                </c:pt>
                <c:pt idx="8224">
                  <c:v>951</c:v>
                </c:pt>
                <c:pt idx="8225">
                  <c:v>952</c:v>
                </c:pt>
                <c:pt idx="8226">
                  <c:v>953</c:v>
                </c:pt>
                <c:pt idx="8227">
                  <c:v>954</c:v>
                </c:pt>
                <c:pt idx="8228">
                  <c:v>955</c:v>
                </c:pt>
                <c:pt idx="8229">
                  <c:v>956</c:v>
                </c:pt>
                <c:pt idx="8230">
                  <c:v>957</c:v>
                </c:pt>
                <c:pt idx="8231">
                  <c:v>958</c:v>
                </c:pt>
                <c:pt idx="8232">
                  <c:v>959</c:v>
                </c:pt>
                <c:pt idx="8233">
                  <c:v>960</c:v>
                </c:pt>
                <c:pt idx="8234">
                  <c:v>961</c:v>
                </c:pt>
                <c:pt idx="8235">
                  <c:v>962</c:v>
                </c:pt>
                <c:pt idx="8236">
                  <c:v>963</c:v>
                </c:pt>
                <c:pt idx="8237">
                  <c:v>964</c:v>
                </c:pt>
                <c:pt idx="8238">
                  <c:v>965</c:v>
                </c:pt>
                <c:pt idx="8239">
                  <c:v>966</c:v>
                </c:pt>
                <c:pt idx="8240">
                  <c:v>967</c:v>
                </c:pt>
                <c:pt idx="8241">
                  <c:v>968</c:v>
                </c:pt>
                <c:pt idx="8242">
                  <c:v>969</c:v>
                </c:pt>
                <c:pt idx="8243">
                  <c:v>970</c:v>
                </c:pt>
                <c:pt idx="8244">
                  <c:v>971</c:v>
                </c:pt>
                <c:pt idx="8245">
                  <c:v>972</c:v>
                </c:pt>
                <c:pt idx="8246">
                  <c:v>973</c:v>
                </c:pt>
                <c:pt idx="8247">
                  <c:v>974</c:v>
                </c:pt>
                <c:pt idx="8248">
                  <c:v>975</c:v>
                </c:pt>
                <c:pt idx="8249">
                  <c:v>976</c:v>
                </c:pt>
                <c:pt idx="8250">
                  <c:v>977</c:v>
                </c:pt>
                <c:pt idx="8251">
                  <c:v>978</c:v>
                </c:pt>
                <c:pt idx="8252">
                  <c:v>979</c:v>
                </c:pt>
                <c:pt idx="8253">
                  <c:v>980</c:v>
                </c:pt>
                <c:pt idx="8254">
                  <c:v>981</c:v>
                </c:pt>
                <c:pt idx="8255">
                  <c:v>982</c:v>
                </c:pt>
                <c:pt idx="8256">
                  <c:v>983</c:v>
                </c:pt>
                <c:pt idx="8257">
                  <c:v>984</c:v>
                </c:pt>
                <c:pt idx="8258">
                  <c:v>985</c:v>
                </c:pt>
                <c:pt idx="8259">
                  <c:v>986</c:v>
                </c:pt>
                <c:pt idx="8260">
                  <c:v>987</c:v>
                </c:pt>
                <c:pt idx="8261">
                  <c:v>988</c:v>
                </c:pt>
                <c:pt idx="8262">
                  <c:v>989</c:v>
                </c:pt>
                <c:pt idx="8263">
                  <c:v>990</c:v>
                </c:pt>
                <c:pt idx="8264">
                  <c:v>991</c:v>
                </c:pt>
                <c:pt idx="8265">
                  <c:v>992</c:v>
                </c:pt>
                <c:pt idx="8266">
                  <c:v>993</c:v>
                </c:pt>
                <c:pt idx="8267">
                  <c:v>994</c:v>
                </c:pt>
                <c:pt idx="8268">
                  <c:v>995</c:v>
                </c:pt>
                <c:pt idx="8269">
                  <c:v>996</c:v>
                </c:pt>
                <c:pt idx="8270">
                  <c:v>997</c:v>
                </c:pt>
                <c:pt idx="8271">
                  <c:v>998</c:v>
                </c:pt>
                <c:pt idx="8272">
                  <c:v>999</c:v>
                </c:pt>
                <c:pt idx="8273">
                  <c:v>1000</c:v>
                </c:pt>
                <c:pt idx="8274">
                  <c:v>1001</c:v>
                </c:pt>
                <c:pt idx="8275">
                  <c:v>1002</c:v>
                </c:pt>
                <c:pt idx="8276">
                  <c:v>1003</c:v>
                </c:pt>
                <c:pt idx="8277">
                  <c:v>1004</c:v>
                </c:pt>
                <c:pt idx="8278">
                  <c:v>1005</c:v>
                </c:pt>
                <c:pt idx="8279">
                  <c:v>1006</c:v>
                </c:pt>
                <c:pt idx="8280">
                  <c:v>1007</c:v>
                </c:pt>
                <c:pt idx="8281">
                  <c:v>1008</c:v>
                </c:pt>
                <c:pt idx="8282">
                  <c:v>1009</c:v>
                </c:pt>
                <c:pt idx="8283">
                  <c:v>1010</c:v>
                </c:pt>
                <c:pt idx="8284">
                  <c:v>1011</c:v>
                </c:pt>
                <c:pt idx="8285">
                  <c:v>1012</c:v>
                </c:pt>
                <c:pt idx="8286">
                  <c:v>1013</c:v>
                </c:pt>
                <c:pt idx="8287">
                  <c:v>1014</c:v>
                </c:pt>
                <c:pt idx="8288">
                  <c:v>1015</c:v>
                </c:pt>
                <c:pt idx="8289">
                  <c:v>1016</c:v>
                </c:pt>
                <c:pt idx="8290">
                  <c:v>1017</c:v>
                </c:pt>
                <c:pt idx="8291">
                  <c:v>1018</c:v>
                </c:pt>
                <c:pt idx="8292">
                  <c:v>1019</c:v>
                </c:pt>
                <c:pt idx="8293">
                  <c:v>1020</c:v>
                </c:pt>
                <c:pt idx="8294">
                  <c:v>1021</c:v>
                </c:pt>
                <c:pt idx="8295">
                  <c:v>1022</c:v>
                </c:pt>
                <c:pt idx="8296">
                  <c:v>1023</c:v>
                </c:pt>
                <c:pt idx="8297">
                  <c:v>1024</c:v>
                </c:pt>
                <c:pt idx="8298">
                  <c:v>1025</c:v>
                </c:pt>
                <c:pt idx="8299">
                  <c:v>1026</c:v>
                </c:pt>
                <c:pt idx="8300">
                  <c:v>1027</c:v>
                </c:pt>
                <c:pt idx="8301">
                  <c:v>1028</c:v>
                </c:pt>
                <c:pt idx="8302">
                  <c:v>1029</c:v>
                </c:pt>
                <c:pt idx="8303">
                  <c:v>1030</c:v>
                </c:pt>
                <c:pt idx="8304">
                  <c:v>1031</c:v>
                </c:pt>
                <c:pt idx="8305">
                  <c:v>1032</c:v>
                </c:pt>
                <c:pt idx="8306">
                  <c:v>1033</c:v>
                </c:pt>
                <c:pt idx="8307">
                  <c:v>1034</c:v>
                </c:pt>
                <c:pt idx="8308">
                  <c:v>1035</c:v>
                </c:pt>
                <c:pt idx="8309">
                  <c:v>1036</c:v>
                </c:pt>
                <c:pt idx="8310">
                  <c:v>1037</c:v>
                </c:pt>
                <c:pt idx="8311">
                  <c:v>1038</c:v>
                </c:pt>
                <c:pt idx="8312">
                  <c:v>1039</c:v>
                </c:pt>
                <c:pt idx="8313">
                  <c:v>1040</c:v>
                </c:pt>
                <c:pt idx="8314">
                  <c:v>1041</c:v>
                </c:pt>
                <c:pt idx="8315">
                  <c:v>1042</c:v>
                </c:pt>
                <c:pt idx="8316">
                  <c:v>1043</c:v>
                </c:pt>
                <c:pt idx="8317">
                  <c:v>1044</c:v>
                </c:pt>
                <c:pt idx="8318">
                  <c:v>1045</c:v>
                </c:pt>
                <c:pt idx="8319">
                  <c:v>1046</c:v>
                </c:pt>
                <c:pt idx="8320">
                  <c:v>1047</c:v>
                </c:pt>
                <c:pt idx="8321">
                  <c:v>1048</c:v>
                </c:pt>
                <c:pt idx="8322">
                  <c:v>1049</c:v>
                </c:pt>
                <c:pt idx="8323">
                  <c:v>1050</c:v>
                </c:pt>
                <c:pt idx="8324">
                  <c:v>1051</c:v>
                </c:pt>
                <c:pt idx="8325">
                  <c:v>1052</c:v>
                </c:pt>
                <c:pt idx="8326">
                  <c:v>1053</c:v>
                </c:pt>
                <c:pt idx="8327">
                  <c:v>1054</c:v>
                </c:pt>
                <c:pt idx="8328">
                  <c:v>1055</c:v>
                </c:pt>
                <c:pt idx="8329">
                  <c:v>1056</c:v>
                </c:pt>
                <c:pt idx="8330">
                  <c:v>1057</c:v>
                </c:pt>
                <c:pt idx="8331">
                  <c:v>1058</c:v>
                </c:pt>
                <c:pt idx="8332">
                  <c:v>1059</c:v>
                </c:pt>
                <c:pt idx="8333">
                  <c:v>1060</c:v>
                </c:pt>
                <c:pt idx="8334">
                  <c:v>1061</c:v>
                </c:pt>
                <c:pt idx="8335">
                  <c:v>1062</c:v>
                </c:pt>
                <c:pt idx="8336">
                  <c:v>1063</c:v>
                </c:pt>
                <c:pt idx="8337">
                  <c:v>1064</c:v>
                </c:pt>
                <c:pt idx="8338">
                  <c:v>1065</c:v>
                </c:pt>
                <c:pt idx="8339">
                  <c:v>1066</c:v>
                </c:pt>
                <c:pt idx="8340">
                  <c:v>1067</c:v>
                </c:pt>
                <c:pt idx="8341">
                  <c:v>1068</c:v>
                </c:pt>
                <c:pt idx="8342">
                  <c:v>1069</c:v>
                </c:pt>
                <c:pt idx="8343">
                  <c:v>1070</c:v>
                </c:pt>
                <c:pt idx="8344">
                  <c:v>1071</c:v>
                </c:pt>
                <c:pt idx="8345">
                  <c:v>1072</c:v>
                </c:pt>
                <c:pt idx="8346">
                  <c:v>1073</c:v>
                </c:pt>
                <c:pt idx="8347">
                  <c:v>1074</c:v>
                </c:pt>
                <c:pt idx="8348">
                  <c:v>1075</c:v>
                </c:pt>
                <c:pt idx="8349">
                  <c:v>1076</c:v>
                </c:pt>
                <c:pt idx="8350">
                  <c:v>1077</c:v>
                </c:pt>
                <c:pt idx="8351">
                  <c:v>1078</c:v>
                </c:pt>
                <c:pt idx="8352">
                  <c:v>1079</c:v>
                </c:pt>
                <c:pt idx="8353">
                  <c:v>1080</c:v>
                </c:pt>
                <c:pt idx="8354">
                  <c:v>1081</c:v>
                </c:pt>
                <c:pt idx="8355">
                  <c:v>1082</c:v>
                </c:pt>
                <c:pt idx="8356">
                  <c:v>1083</c:v>
                </c:pt>
                <c:pt idx="8357">
                  <c:v>1084</c:v>
                </c:pt>
                <c:pt idx="8358">
                  <c:v>1085</c:v>
                </c:pt>
                <c:pt idx="8359">
                  <c:v>1086</c:v>
                </c:pt>
                <c:pt idx="8360">
                  <c:v>1087</c:v>
                </c:pt>
                <c:pt idx="8361">
                  <c:v>1088</c:v>
                </c:pt>
                <c:pt idx="8362">
                  <c:v>1089</c:v>
                </c:pt>
                <c:pt idx="8363">
                  <c:v>1090</c:v>
                </c:pt>
                <c:pt idx="8364">
                  <c:v>1091</c:v>
                </c:pt>
                <c:pt idx="8365">
                  <c:v>1092</c:v>
                </c:pt>
                <c:pt idx="8366">
                  <c:v>1093</c:v>
                </c:pt>
                <c:pt idx="8367">
                  <c:v>1094</c:v>
                </c:pt>
                <c:pt idx="8368">
                  <c:v>1095</c:v>
                </c:pt>
                <c:pt idx="8369">
                  <c:v>1096</c:v>
                </c:pt>
                <c:pt idx="8370">
                  <c:v>1097</c:v>
                </c:pt>
                <c:pt idx="8371">
                  <c:v>1098</c:v>
                </c:pt>
                <c:pt idx="8372">
                  <c:v>1099</c:v>
                </c:pt>
                <c:pt idx="8373">
                  <c:v>1100</c:v>
                </c:pt>
                <c:pt idx="8374">
                  <c:v>1101</c:v>
                </c:pt>
                <c:pt idx="8375">
                  <c:v>1102</c:v>
                </c:pt>
                <c:pt idx="8376">
                  <c:v>1103</c:v>
                </c:pt>
                <c:pt idx="8377">
                  <c:v>1104</c:v>
                </c:pt>
                <c:pt idx="8378">
                  <c:v>1105</c:v>
                </c:pt>
                <c:pt idx="8379">
                  <c:v>1106</c:v>
                </c:pt>
                <c:pt idx="8380">
                  <c:v>1107</c:v>
                </c:pt>
                <c:pt idx="8381">
                  <c:v>1108</c:v>
                </c:pt>
                <c:pt idx="8382">
                  <c:v>1109</c:v>
                </c:pt>
                <c:pt idx="8383">
                  <c:v>1110</c:v>
                </c:pt>
                <c:pt idx="8384">
                  <c:v>1111</c:v>
                </c:pt>
                <c:pt idx="8385">
                  <c:v>1112</c:v>
                </c:pt>
                <c:pt idx="8386">
                  <c:v>1113</c:v>
                </c:pt>
                <c:pt idx="8387">
                  <c:v>1114</c:v>
                </c:pt>
                <c:pt idx="8388">
                  <c:v>1115</c:v>
                </c:pt>
                <c:pt idx="8389">
                  <c:v>1116</c:v>
                </c:pt>
                <c:pt idx="8390">
                  <c:v>1117</c:v>
                </c:pt>
                <c:pt idx="8391">
                  <c:v>1118</c:v>
                </c:pt>
                <c:pt idx="8392">
                  <c:v>1119</c:v>
                </c:pt>
                <c:pt idx="8393">
                  <c:v>1120</c:v>
                </c:pt>
                <c:pt idx="8394">
                  <c:v>1121</c:v>
                </c:pt>
                <c:pt idx="8395">
                  <c:v>1122</c:v>
                </c:pt>
                <c:pt idx="8396">
                  <c:v>1123</c:v>
                </c:pt>
                <c:pt idx="8397">
                  <c:v>1124</c:v>
                </c:pt>
                <c:pt idx="8398">
                  <c:v>1125</c:v>
                </c:pt>
                <c:pt idx="8399">
                  <c:v>1126</c:v>
                </c:pt>
                <c:pt idx="8400">
                  <c:v>1127</c:v>
                </c:pt>
                <c:pt idx="8401">
                  <c:v>1128</c:v>
                </c:pt>
                <c:pt idx="8402">
                  <c:v>1129</c:v>
                </c:pt>
                <c:pt idx="8403">
                  <c:v>1130</c:v>
                </c:pt>
                <c:pt idx="8404">
                  <c:v>1131</c:v>
                </c:pt>
                <c:pt idx="8405">
                  <c:v>1132</c:v>
                </c:pt>
                <c:pt idx="8406">
                  <c:v>1133</c:v>
                </c:pt>
                <c:pt idx="8407">
                  <c:v>1134</c:v>
                </c:pt>
                <c:pt idx="8408">
                  <c:v>1135</c:v>
                </c:pt>
                <c:pt idx="8409">
                  <c:v>1136</c:v>
                </c:pt>
                <c:pt idx="8410">
                  <c:v>1137</c:v>
                </c:pt>
                <c:pt idx="8411">
                  <c:v>1138</c:v>
                </c:pt>
                <c:pt idx="8412">
                  <c:v>1139</c:v>
                </c:pt>
                <c:pt idx="8413">
                  <c:v>1140</c:v>
                </c:pt>
                <c:pt idx="8414">
                  <c:v>1141</c:v>
                </c:pt>
                <c:pt idx="8415">
                  <c:v>1142</c:v>
                </c:pt>
                <c:pt idx="8416">
                  <c:v>1143</c:v>
                </c:pt>
                <c:pt idx="8417">
                  <c:v>1144</c:v>
                </c:pt>
                <c:pt idx="8418">
                  <c:v>1145</c:v>
                </c:pt>
                <c:pt idx="8419">
                  <c:v>1146</c:v>
                </c:pt>
                <c:pt idx="8420">
                  <c:v>1147</c:v>
                </c:pt>
                <c:pt idx="8421">
                  <c:v>1148</c:v>
                </c:pt>
                <c:pt idx="8422">
                  <c:v>1149</c:v>
                </c:pt>
                <c:pt idx="8423">
                  <c:v>1150</c:v>
                </c:pt>
                <c:pt idx="8424">
                  <c:v>1151</c:v>
                </c:pt>
                <c:pt idx="8425">
                  <c:v>1152</c:v>
                </c:pt>
                <c:pt idx="8426">
                  <c:v>1153</c:v>
                </c:pt>
                <c:pt idx="8427">
                  <c:v>1154</c:v>
                </c:pt>
                <c:pt idx="8428">
                  <c:v>1155</c:v>
                </c:pt>
                <c:pt idx="8429">
                  <c:v>1156</c:v>
                </c:pt>
                <c:pt idx="8430">
                  <c:v>1157</c:v>
                </c:pt>
                <c:pt idx="8431">
                  <c:v>1158</c:v>
                </c:pt>
                <c:pt idx="8432">
                  <c:v>1159</c:v>
                </c:pt>
                <c:pt idx="8433">
                  <c:v>1160</c:v>
                </c:pt>
                <c:pt idx="8434">
                  <c:v>1161</c:v>
                </c:pt>
                <c:pt idx="8435">
                  <c:v>1162</c:v>
                </c:pt>
                <c:pt idx="8436">
                  <c:v>1163</c:v>
                </c:pt>
                <c:pt idx="8437">
                  <c:v>1164</c:v>
                </c:pt>
                <c:pt idx="8438">
                  <c:v>1165</c:v>
                </c:pt>
                <c:pt idx="8439">
                  <c:v>1166</c:v>
                </c:pt>
                <c:pt idx="8440">
                  <c:v>1167</c:v>
                </c:pt>
                <c:pt idx="8441">
                  <c:v>1168</c:v>
                </c:pt>
                <c:pt idx="8442">
                  <c:v>1169</c:v>
                </c:pt>
                <c:pt idx="8443">
                  <c:v>1170</c:v>
                </c:pt>
                <c:pt idx="8444">
                  <c:v>1171</c:v>
                </c:pt>
                <c:pt idx="8445">
                  <c:v>1172</c:v>
                </c:pt>
                <c:pt idx="8446">
                  <c:v>1173</c:v>
                </c:pt>
                <c:pt idx="8447">
                  <c:v>1174</c:v>
                </c:pt>
                <c:pt idx="8448">
                  <c:v>1175</c:v>
                </c:pt>
                <c:pt idx="8449">
                  <c:v>1176</c:v>
                </c:pt>
                <c:pt idx="8450">
                  <c:v>1177</c:v>
                </c:pt>
                <c:pt idx="8451">
                  <c:v>1178</c:v>
                </c:pt>
                <c:pt idx="8452">
                  <c:v>1179</c:v>
                </c:pt>
                <c:pt idx="8453">
                  <c:v>1180</c:v>
                </c:pt>
                <c:pt idx="8454">
                  <c:v>1181</c:v>
                </c:pt>
                <c:pt idx="8455">
                  <c:v>1182</c:v>
                </c:pt>
                <c:pt idx="8456">
                  <c:v>1183</c:v>
                </c:pt>
                <c:pt idx="8457">
                  <c:v>1184</c:v>
                </c:pt>
                <c:pt idx="8458">
                  <c:v>1185</c:v>
                </c:pt>
                <c:pt idx="8459">
                  <c:v>1186</c:v>
                </c:pt>
                <c:pt idx="8460">
                  <c:v>1187</c:v>
                </c:pt>
                <c:pt idx="8461">
                  <c:v>1188</c:v>
                </c:pt>
                <c:pt idx="8462">
                  <c:v>1189</c:v>
                </c:pt>
                <c:pt idx="8463">
                  <c:v>1190</c:v>
                </c:pt>
                <c:pt idx="8464">
                  <c:v>1191</c:v>
                </c:pt>
                <c:pt idx="8465">
                  <c:v>1192</c:v>
                </c:pt>
                <c:pt idx="8466">
                  <c:v>1193</c:v>
                </c:pt>
                <c:pt idx="8467">
                  <c:v>1194</c:v>
                </c:pt>
                <c:pt idx="8468">
                  <c:v>1195</c:v>
                </c:pt>
                <c:pt idx="8469">
                  <c:v>1196</c:v>
                </c:pt>
                <c:pt idx="8470">
                  <c:v>1197</c:v>
                </c:pt>
                <c:pt idx="8471">
                  <c:v>1198</c:v>
                </c:pt>
                <c:pt idx="8472">
                  <c:v>1199</c:v>
                </c:pt>
                <c:pt idx="8473">
                  <c:v>1200</c:v>
                </c:pt>
                <c:pt idx="8474">
                  <c:v>1201</c:v>
                </c:pt>
                <c:pt idx="8475">
                  <c:v>1202</c:v>
                </c:pt>
                <c:pt idx="8476">
                  <c:v>1203</c:v>
                </c:pt>
                <c:pt idx="8477">
                  <c:v>1204</c:v>
                </c:pt>
                <c:pt idx="8478">
                  <c:v>1205</c:v>
                </c:pt>
                <c:pt idx="8479">
                  <c:v>1206</c:v>
                </c:pt>
                <c:pt idx="8480">
                  <c:v>1207</c:v>
                </c:pt>
                <c:pt idx="8481">
                  <c:v>1208</c:v>
                </c:pt>
                <c:pt idx="8482">
                  <c:v>1209</c:v>
                </c:pt>
                <c:pt idx="8483">
                  <c:v>1210</c:v>
                </c:pt>
                <c:pt idx="8484">
                  <c:v>1211</c:v>
                </c:pt>
                <c:pt idx="8485">
                  <c:v>1212</c:v>
                </c:pt>
                <c:pt idx="8486">
                  <c:v>1213</c:v>
                </c:pt>
                <c:pt idx="8487">
                  <c:v>1214</c:v>
                </c:pt>
                <c:pt idx="8488">
                  <c:v>1215</c:v>
                </c:pt>
                <c:pt idx="8489">
                  <c:v>1216</c:v>
                </c:pt>
                <c:pt idx="8490">
                  <c:v>1217</c:v>
                </c:pt>
                <c:pt idx="8491">
                  <c:v>1218</c:v>
                </c:pt>
                <c:pt idx="8492">
                  <c:v>1219</c:v>
                </c:pt>
                <c:pt idx="8493">
                  <c:v>1220</c:v>
                </c:pt>
                <c:pt idx="8494">
                  <c:v>1221</c:v>
                </c:pt>
                <c:pt idx="8495">
                  <c:v>1222</c:v>
                </c:pt>
                <c:pt idx="8496">
                  <c:v>1223</c:v>
                </c:pt>
                <c:pt idx="8497">
                  <c:v>1224</c:v>
                </c:pt>
                <c:pt idx="8498">
                  <c:v>1225</c:v>
                </c:pt>
                <c:pt idx="8499">
                  <c:v>1226</c:v>
                </c:pt>
                <c:pt idx="8500">
                  <c:v>1227</c:v>
                </c:pt>
                <c:pt idx="8501">
                  <c:v>1228</c:v>
                </c:pt>
                <c:pt idx="8502">
                  <c:v>1229</c:v>
                </c:pt>
                <c:pt idx="8503">
                  <c:v>1230</c:v>
                </c:pt>
                <c:pt idx="8504">
                  <c:v>1231</c:v>
                </c:pt>
                <c:pt idx="8505">
                  <c:v>1232</c:v>
                </c:pt>
                <c:pt idx="8506">
                  <c:v>1233</c:v>
                </c:pt>
                <c:pt idx="8507">
                  <c:v>1234</c:v>
                </c:pt>
                <c:pt idx="8508">
                  <c:v>1235</c:v>
                </c:pt>
                <c:pt idx="8509">
                  <c:v>1236</c:v>
                </c:pt>
                <c:pt idx="8510">
                  <c:v>1237</c:v>
                </c:pt>
                <c:pt idx="8511">
                  <c:v>1238</c:v>
                </c:pt>
                <c:pt idx="8512">
                  <c:v>1239</c:v>
                </c:pt>
                <c:pt idx="8513">
                  <c:v>1240</c:v>
                </c:pt>
                <c:pt idx="8514">
                  <c:v>1241</c:v>
                </c:pt>
                <c:pt idx="8515">
                  <c:v>1242</c:v>
                </c:pt>
                <c:pt idx="8516">
                  <c:v>1243</c:v>
                </c:pt>
                <c:pt idx="8517">
                  <c:v>1244</c:v>
                </c:pt>
                <c:pt idx="8518">
                  <c:v>1245</c:v>
                </c:pt>
                <c:pt idx="8519">
                  <c:v>1246</c:v>
                </c:pt>
                <c:pt idx="8520">
                  <c:v>1247</c:v>
                </c:pt>
                <c:pt idx="8521">
                  <c:v>1248</c:v>
                </c:pt>
                <c:pt idx="8522">
                  <c:v>1249</c:v>
                </c:pt>
                <c:pt idx="8523">
                  <c:v>1250</c:v>
                </c:pt>
                <c:pt idx="8524">
                  <c:v>1251</c:v>
                </c:pt>
                <c:pt idx="8525">
                  <c:v>1252</c:v>
                </c:pt>
                <c:pt idx="8526">
                  <c:v>1253</c:v>
                </c:pt>
                <c:pt idx="8527">
                  <c:v>1254</c:v>
                </c:pt>
                <c:pt idx="8528">
                  <c:v>1255</c:v>
                </c:pt>
                <c:pt idx="8529">
                  <c:v>1256</c:v>
                </c:pt>
                <c:pt idx="8530">
                  <c:v>1257</c:v>
                </c:pt>
                <c:pt idx="8531">
                  <c:v>1258</c:v>
                </c:pt>
                <c:pt idx="8532">
                  <c:v>1259</c:v>
                </c:pt>
                <c:pt idx="8533">
                  <c:v>1260</c:v>
                </c:pt>
                <c:pt idx="8534">
                  <c:v>1261</c:v>
                </c:pt>
                <c:pt idx="8535">
                  <c:v>1262</c:v>
                </c:pt>
                <c:pt idx="8536">
                  <c:v>1263</c:v>
                </c:pt>
                <c:pt idx="8537">
                  <c:v>1264</c:v>
                </c:pt>
                <c:pt idx="8538">
                  <c:v>1265</c:v>
                </c:pt>
                <c:pt idx="8539">
                  <c:v>1266</c:v>
                </c:pt>
                <c:pt idx="8540">
                  <c:v>1267</c:v>
                </c:pt>
                <c:pt idx="8541">
                  <c:v>1268</c:v>
                </c:pt>
                <c:pt idx="8542">
                  <c:v>1269</c:v>
                </c:pt>
                <c:pt idx="8543">
                  <c:v>1270</c:v>
                </c:pt>
                <c:pt idx="8544">
                  <c:v>1271</c:v>
                </c:pt>
                <c:pt idx="8545">
                  <c:v>1272</c:v>
                </c:pt>
                <c:pt idx="8546">
                  <c:v>1273</c:v>
                </c:pt>
                <c:pt idx="8547">
                  <c:v>1274</c:v>
                </c:pt>
                <c:pt idx="8548">
                  <c:v>1275</c:v>
                </c:pt>
                <c:pt idx="8549">
                  <c:v>1276</c:v>
                </c:pt>
                <c:pt idx="8550">
                  <c:v>1277</c:v>
                </c:pt>
                <c:pt idx="8551">
                  <c:v>1278</c:v>
                </c:pt>
                <c:pt idx="8552">
                  <c:v>1279</c:v>
                </c:pt>
                <c:pt idx="8553">
                  <c:v>1280</c:v>
                </c:pt>
                <c:pt idx="8554">
                  <c:v>1281</c:v>
                </c:pt>
                <c:pt idx="8555">
                  <c:v>1282</c:v>
                </c:pt>
                <c:pt idx="8556">
                  <c:v>1283</c:v>
                </c:pt>
                <c:pt idx="8557">
                  <c:v>1284</c:v>
                </c:pt>
                <c:pt idx="8558">
                  <c:v>1285</c:v>
                </c:pt>
                <c:pt idx="8559">
                  <c:v>1286</c:v>
                </c:pt>
                <c:pt idx="8560">
                  <c:v>1287</c:v>
                </c:pt>
                <c:pt idx="8561">
                  <c:v>1288</c:v>
                </c:pt>
                <c:pt idx="8562">
                  <c:v>1289</c:v>
                </c:pt>
                <c:pt idx="8563">
                  <c:v>1290</c:v>
                </c:pt>
                <c:pt idx="8564">
                  <c:v>1291</c:v>
                </c:pt>
                <c:pt idx="8565">
                  <c:v>1292</c:v>
                </c:pt>
                <c:pt idx="8566">
                  <c:v>1293</c:v>
                </c:pt>
                <c:pt idx="8567">
                  <c:v>1294</c:v>
                </c:pt>
                <c:pt idx="8568">
                  <c:v>1295</c:v>
                </c:pt>
                <c:pt idx="8569">
                  <c:v>1296</c:v>
                </c:pt>
                <c:pt idx="8570">
                  <c:v>1297</c:v>
                </c:pt>
                <c:pt idx="8571">
                  <c:v>1298</c:v>
                </c:pt>
                <c:pt idx="8572">
                  <c:v>1299</c:v>
                </c:pt>
                <c:pt idx="8573">
                  <c:v>1300</c:v>
                </c:pt>
                <c:pt idx="8574">
                  <c:v>1301</c:v>
                </c:pt>
                <c:pt idx="8575">
                  <c:v>1302</c:v>
                </c:pt>
                <c:pt idx="8576">
                  <c:v>1303</c:v>
                </c:pt>
                <c:pt idx="8577">
                  <c:v>1304</c:v>
                </c:pt>
                <c:pt idx="8578">
                  <c:v>1305</c:v>
                </c:pt>
                <c:pt idx="8579">
                  <c:v>1306</c:v>
                </c:pt>
                <c:pt idx="8580">
                  <c:v>1307</c:v>
                </c:pt>
                <c:pt idx="8581">
                  <c:v>1308</c:v>
                </c:pt>
                <c:pt idx="8582">
                  <c:v>1309</c:v>
                </c:pt>
                <c:pt idx="8583">
                  <c:v>1310</c:v>
                </c:pt>
                <c:pt idx="8584">
                  <c:v>1311</c:v>
                </c:pt>
                <c:pt idx="8585">
                  <c:v>1312</c:v>
                </c:pt>
                <c:pt idx="8586">
                  <c:v>1313</c:v>
                </c:pt>
                <c:pt idx="8587">
                  <c:v>1314</c:v>
                </c:pt>
                <c:pt idx="8588">
                  <c:v>1315</c:v>
                </c:pt>
                <c:pt idx="8589">
                  <c:v>1316</c:v>
                </c:pt>
                <c:pt idx="8590">
                  <c:v>1317</c:v>
                </c:pt>
                <c:pt idx="8591">
                  <c:v>1318</c:v>
                </c:pt>
                <c:pt idx="8592">
                  <c:v>1319</c:v>
                </c:pt>
                <c:pt idx="8593">
                  <c:v>1320</c:v>
                </c:pt>
                <c:pt idx="8594">
                  <c:v>1321</c:v>
                </c:pt>
                <c:pt idx="8595">
                  <c:v>1322</c:v>
                </c:pt>
                <c:pt idx="8596">
                  <c:v>1323</c:v>
                </c:pt>
                <c:pt idx="8597">
                  <c:v>1324</c:v>
                </c:pt>
                <c:pt idx="8598">
                  <c:v>1325</c:v>
                </c:pt>
                <c:pt idx="8599">
                  <c:v>1326</c:v>
                </c:pt>
                <c:pt idx="8600">
                  <c:v>1327</c:v>
                </c:pt>
                <c:pt idx="8601">
                  <c:v>1328</c:v>
                </c:pt>
                <c:pt idx="8602">
                  <c:v>1329</c:v>
                </c:pt>
                <c:pt idx="8603">
                  <c:v>1330</c:v>
                </c:pt>
                <c:pt idx="8604">
                  <c:v>1331</c:v>
                </c:pt>
                <c:pt idx="8605">
                  <c:v>1332</c:v>
                </c:pt>
                <c:pt idx="8606">
                  <c:v>1333</c:v>
                </c:pt>
                <c:pt idx="8607">
                  <c:v>1334</c:v>
                </c:pt>
                <c:pt idx="8608">
                  <c:v>1335</c:v>
                </c:pt>
                <c:pt idx="8609">
                  <c:v>1336</c:v>
                </c:pt>
                <c:pt idx="8610">
                  <c:v>1337</c:v>
                </c:pt>
                <c:pt idx="8611">
                  <c:v>1338</c:v>
                </c:pt>
                <c:pt idx="8612">
                  <c:v>1339</c:v>
                </c:pt>
                <c:pt idx="8613">
                  <c:v>1340</c:v>
                </c:pt>
                <c:pt idx="8614">
                  <c:v>1341</c:v>
                </c:pt>
                <c:pt idx="8615">
                  <c:v>1342</c:v>
                </c:pt>
                <c:pt idx="8616">
                  <c:v>1343</c:v>
                </c:pt>
                <c:pt idx="8617">
                  <c:v>1344</c:v>
                </c:pt>
                <c:pt idx="8618">
                  <c:v>1345</c:v>
                </c:pt>
                <c:pt idx="8619">
                  <c:v>1346</c:v>
                </c:pt>
                <c:pt idx="8620">
                  <c:v>1347</c:v>
                </c:pt>
                <c:pt idx="8621">
                  <c:v>1348</c:v>
                </c:pt>
                <c:pt idx="8622">
                  <c:v>1349</c:v>
                </c:pt>
                <c:pt idx="8623">
                  <c:v>1350</c:v>
                </c:pt>
                <c:pt idx="8624">
                  <c:v>1351</c:v>
                </c:pt>
                <c:pt idx="8625">
                  <c:v>1352</c:v>
                </c:pt>
                <c:pt idx="8626">
                  <c:v>1353</c:v>
                </c:pt>
                <c:pt idx="8627">
                  <c:v>1354</c:v>
                </c:pt>
                <c:pt idx="8628">
                  <c:v>1355</c:v>
                </c:pt>
                <c:pt idx="8629">
                  <c:v>1356</c:v>
                </c:pt>
                <c:pt idx="8630">
                  <c:v>1357</c:v>
                </c:pt>
                <c:pt idx="8631">
                  <c:v>1358</c:v>
                </c:pt>
                <c:pt idx="8632">
                  <c:v>1359</c:v>
                </c:pt>
                <c:pt idx="8633">
                  <c:v>1360</c:v>
                </c:pt>
                <c:pt idx="8634">
                  <c:v>1361</c:v>
                </c:pt>
                <c:pt idx="8635">
                  <c:v>1362</c:v>
                </c:pt>
                <c:pt idx="8636">
                  <c:v>1363</c:v>
                </c:pt>
                <c:pt idx="8637">
                  <c:v>1364</c:v>
                </c:pt>
                <c:pt idx="8638">
                  <c:v>1365</c:v>
                </c:pt>
                <c:pt idx="8639">
                  <c:v>1366</c:v>
                </c:pt>
                <c:pt idx="8640">
                  <c:v>1367</c:v>
                </c:pt>
                <c:pt idx="8641">
                  <c:v>1368</c:v>
                </c:pt>
                <c:pt idx="8642">
                  <c:v>1369</c:v>
                </c:pt>
                <c:pt idx="8643">
                  <c:v>1370</c:v>
                </c:pt>
                <c:pt idx="8644">
                  <c:v>1371</c:v>
                </c:pt>
                <c:pt idx="8645">
                  <c:v>1372</c:v>
                </c:pt>
                <c:pt idx="8646">
                  <c:v>1373</c:v>
                </c:pt>
                <c:pt idx="8647">
                  <c:v>1374</c:v>
                </c:pt>
                <c:pt idx="8648">
                  <c:v>1375</c:v>
                </c:pt>
                <c:pt idx="8649">
                  <c:v>1376</c:v>
                </c:pt>
                <c:pt idx="8650">
                  <c:v>1377</c:v>
                </c:pt>
                <c:pt idx="8651">
                  <c:v>1378</c:v>
                </c:pt>
                <c:pt idx="8652">
                  <c:v>1379</c:v>
                </c:pt>
                <c:pt idx="8653">
                  <c:v>1380</c:v>
                </c:pt>
                <c:pt idx="8654">
                  <c:v>1381</c:v>
                </c:pt>
                <c:pt idx="8655">
                  <c:v>1382</c:v>
                </c:pt>
                <c:pt idx="8656">
                  <c:v>1383</c:v>
                </c:pt>
                <c:pt idx="8657">
                  <c:v>1384</c:v>
                </c:pt>
                <c:pt idx="8658">
                  <c:v>1385</c:v>
                </c:pt>
                <c:pt idx="8659">
                  <c:v>1386</c:v>
                </c:pt>
                <c:pt idx="8660">
                  <c:v>1387</c:v>
                </c:pt>
                <c:pt idx="8661">
                  <c:v>1388</c:v>
                </c:pt>
                <c:pt idx="8662">
                  <c:v>1389</c:v>
                </c:pt>
                <c:pt idx="8663">
                  <c:v>1390</c:v>
                </c:pt>
                <c:pt idx="8664">
                  <c:v>1391</c:v>
                </c:pt>
                <c:pt idx="8665">
                  <c:v>1392</c:v>
                </c:pt>
                <c:pt idx="8666">
                  <c:v>1393</c:v>
                </c:pt>
                <c:pt idx="8667">
                  <c:v>1394</c:v>
                </c:pt>
                <c:pt idx="8668">
                  <c:v>1395</c:v>
                </c:pt>
                <c:pt idx="8669">
                  <c:v>1396</c:v>
                </c:pt>
                <c:pt idx="8670">
                  <c:v>1397</c:v>
                </c:pt>
                <c:pt idx="8671">
                  <c:v>1398</c:v>
                </c:pt>
                <c:pt idx="8672">
                  <c:v>1399</c:v>
                </c:pt>
                <c:pt idx="8673">
                  <c:v>1400</c:v>
                </c:pt>
                <c:pt idx="8674">
                  <c:v>1401</c:v>
                </c:pt>
                <c:pt idx="8675">
                  <c:v>1402</c:v>
                </c:pt>
                <c:pt idx="8676">
                  <c:v>1403</c:v>
                </c:pt>
                <c:pt idx="8677">
                  <c:v>1404</c:v>
                </c:pt>
                <c:pt idx="8678">
                  <c:v>1405</c:v>
                </c:pt>
                <c:pt idx="8679">
                  <c:v>1406</c:v>
                </c:pt>
                <c:pt idx="8680">
                  <c:v>1407</c:v>
                </c:pt>
                <c:pt idx="8681">
                  <c:v>1408</c:v>
                </c:pt>
                <c:pt idx="8682">
                  <c:v>1409</c:v>
                </c:pt>
                <c:pt idx="8683">
                  <c:v>1410</c:v>
                </c:pt>
                <c:pt idx="8684">
                  <c:v>1411</c:v>
                </c:pt>
                <c:pt idx="8685">
                  <c:v>1412</c:v>
                </c:pt>
                <c:pt idx="8686">
                  <c:v>1413</c:v>
                </c:pt>
                <c:pt idx="8687">
                  <c:v>1414</c:v>
                </c:pt>
                <c:pt idx="8688">
                  <c:v>1415</c:v>
                </c:pt>
                <c:pt idx="8689">
                  <c:v>1416</c:v>
                </c:pt>
                <c:pt idx="8690">
                  <c:v>1417</c:v>
                </c:pt>
                <c:pt idx="8691">
                  <c:v>1418</c:v>
                </c:pt>
                <c:pt idx="8692">
                  <c:v>1419</c:v>
                </c:pt>
                <c:pt idx="8693">
                  <c:v>1420</c:v>
                </c:pt>
                <c:pt idx="8694">
                  <c:v>1421</c:v>
                </c:pt>
                <c:pt idx="8695">
                  <c:v>1422</c:v>
                </c:pt>
                <c:pt idx="8696">
                  <c:v>1423</c:v>
                </c:pt>
                <c:pt idx="8697">
                  <c:v>1424</c:v>
                </c:pt>
                <c:pt idx="8698">
                  <c:v>1425</c:v>
                </c:pt>
                <c:pt idx="8699">
                  <c:v>1426</c:v>
                </c:pt>
                <c:pt idx="8700">
                  <c:v>1427</c:v>
                </c:pt>
                <c:pt idx="8701">
                  <c:v>1428</c:v>
                </c:pt>
                <c:pt idx="8702">
                  <c:v>1429</c:v>
                </c:pt>
                <c:pt idx="8703">
                  <c:v>1430</c:v>
                </c:pt>
                <c:pt idx="8704">
                  <c:v>1431</c:v>
                </c:pt>
                <c:pt idx="8705">
                  <c:v>1432</c:v>
                </c:pt>
                <c:pt idx="8706">
                  <c:v>1433</c:v>
                </c:pt>
                <c:pt idx="8707">
                  <c:v>1434</c:v>
                </c:pt>
                <c:pt idx="8708">
                  <c:v>1435</c:v>
                </c:pt>
                <c:pt idx="8709">
                  <c:v>1436</c:v>
                </c:pt>
                <c:pt idx="8710">
                  <c:v>1437</c:v>
                </c:pt>
                <c:pt idx="8711">
                  <c:v>1438</c:v>
                </c:pt>
                <c:pt idx="8712">
                  <c:v>1439</c:v>
                </c:pt>
                <c:pt idx="8713">
                  <c:v>1440</c:v>
                </c:pt>
                <c:pt idx="8714">
                  <c:v>1441</c:v>
                </c:pt>
                <c:pt idx="8715">
                  <c:v>1442</c:v>
                </c:pt>
                <c:pt idx="8716">
                  <c:v>1443</c:v>
                </c:pt>
                <c:pt idx="8717">
                  <c:v>1444</c:v>
                </c:pt>
                <c:pt idx="8718">
                  <c:v>1445</c:v>
                </c:pt>
                <c:pt idx="8719">
                  <c:v>1446</c:v>
                </c:pt>
                <c:pt idx="8720">
                  <c:v>1447</c:v>
                </c:pt>
                <c:pt idx="8721">
                  <c:v>1448</c:v>
                </c:pt>
                <c:pt idx="8722">
                  <c:v>1449</c:v>
                </c:pt>
                <c:pt idx="8723">
                  <c:v>1450</c:v>
                </c:pt>
                <c:pt idx="8724">
                  <c:v>1451</c:v>
                </c:pt>
                <c:pt idx="8725">
                  <c:v>1452</c:v>
                </c:pt>
                <c:pt idx="8726">
                  <c:v>1453</c:v>
                </c:pt>
                <c:pt idx="8727">
                  <c:v>1454</c:v>
                </c:pt>
                <c:pt idx="8728">
                  <c:v>1455</c:v>
                </c:pt>
                <c:pt idx="8729">
                  <c:v>1456</c:v>
                </c:pt>
                <c:pt idx="8730">
                  <c:v>1457</c:v>
                </c:pt>
                <c:pt idx="8731">
                  <c:v>1458</c:v>
                </c:pt>
                <c:pt idx="8732">
                  <c:v>1459</c:v>
                </c:pt>
                <c:pt idx="8733">
                  <c:v>1460</c:v>
                </c:pt>
                <c:pt idx="8734">
                  <c:v>1461</c:v>
                </c:pt>
                <c:pt idx="8735">
                  <c:v>1462</c:v>
                </c:pt>
                <c:pt idx="8736">
                  <c:v>1463</c:v>
                </c:pt>
                <c:pt idx="8737">
                  <c:v>1464</c:v>
                </c:pt>
                <c:pt idx="8738">
                  <c:v>1465</c:v>
                </c:pt>
                <c:pt idx="8739">
                  <c:v>1466</c:v>
                </c:pt>
                <c:pt idx="8740">
                  <c:v>1467</c:v>
                </c:pt>
                <c:pt idx="8741">
                  <c:v>1468</c:v>
                </c:pt>
                <c:pt idx="8742">
                  <c:v>1469</c:v>
                </c:pt>
                <c:pt idx="8743">
                  <c:v>1470</c:v>
                </c:pt>
                <c:pt idx="8744">
                  <c:v>1471</c:v>
                </c:pt>
                <c:pt idx="8745">
                  <c:v>1472</c:v>
                </c:pt>
                <c:pt idx="8746">
                  <c:v>1473</c:v>
                </c:pt>
                <c:pt idx="8747">
                  <c:v>1474</c:v>
                </c:pt>
                <c:pt idx="8748">
                  <c:v>1475</c:v>
                </c:pt>
                <c:pt idx="8749">
                  <c:v>1476</c:v>
                </c:pt>
                <c:pt idx="8750">
                  <c:v>1477</c:v>
                </c:pt>
                <c:pt idx="8751">
                  <c:v>1478</c:v>
                </c:pt>
                <c:pt idx="8752">
                  <c:v>1479</c:v>
                </c:pt>
                <c:pt idx="8753">
                  <c:v>1480</c:v>
                </c:pt>
                <c:pt idx="8754">
                  <c:v>1481</c:v>
                </c:pt>
                <c:pt idx="8755">
                  <c:v>1482</c:v>
                </c:pt>
                <c:pt idx="8756">
                  <c:v>1483</c:v>
                </c:pt>
                <c:pt idx="8757">
                  <c:v>1484</c:v>
                </c:pt>
                <c:pt idx="8758">
                  <c:v>1485</c:v>
                </c:pt>
                <c:pt idx="8759">
                  <c:v>1486</c:v>
                </c:pt>
                <c:pt idx="8760">
                  <c:v>1487</c:v>
                </c:pt>
                <c:pt idx="8761">
                  <c:v>1488</c:v>
                </c:pt>
                <c:pt idx="8762">
                  <c:v>1489</c:v>
                </c:pt>
                <c:pt idx="8763">
                  <c:v>1490</c:v>
                </c:pt>
                <c:pt idx="8764">
                  <c:v>1491</c:v>
                </c:pt>
                <c:pt idx="8765">
                  <c:v>1492</c:v>
                </c:pt>
                <c:pt idx="8766">
                  <c:v>1493</c:v>
                </c:pt>
                <c:pt idx="8767">
                  <c:v>1494</c:v>
                </c:pt>
                <c:pt idx="8768">
                  <c:v>1495</c:v>
                </c:pt>
                <c:pt idx="8769">
                  <c:v>1496</c:v>
                </c:pt>
                <c:pt idx="8770">
                  <c:v>1497</c:v>
                </c:pt>
                <c:pt idx="8771">
                  <c:v>1498</c:v>
                </c:pt>
                <c:pt idx="8772">
                  <c:v>1499</c:v>
                </c:pt>
                <c:pt idx="8773">
                  <c:v>1500</c:v>
                </c:pt>
                <c:pt idx="8774">
                  <c:v>1501</c:v>
                </c:pt>
                <c:pt idx="8775">
                  <c:v>1502</c:v>
                </c:pt>
                <c:pt idx="8776">
                  <c:v>1503</c:v>
                </c:pt>
                <c:pt idx="8777">
                  <c:v>1504</c:v>
                </c:pt>
                <c:pt idx="8778">
                  <c:v>1505</c:v>
                </c:pt>
                <c:pt idx="8779">
                  <c:v>1506</c:v>
                </c:pt>
                <c:pt idx="8780">
                  <c:v>1507</c:v>
                </c:pt>
                <c:pt idx="8781">
                  <c:v>1508</c:v>
                </c:pt>
                <c:pt idx="8782">
                  <c:v>1509</c:v>
                </c:pt>
                <c:pt idx="8783">
                  <c:v>1510</c:v>
                </c:pt>
                <c:pt idx="8784">
                  <c:v>1511</c:v>
                </c:pt>
                <c:pt idx="8785">
                  <c:v>1512</c:v>
                </c:pt>
                <c:pt idx="8786">
                  <c:v>1513</c:v>
                </c:pt>
                <c:pt idx="8787">
                  <c:v>1514</c:v>
                </c:pt>
                <c:pt idx="8788">
                  <c:v>1515</c:v>
                </c:pt>
                <c:pt idx="8789">
                  <c:v>1516</c:v>
                </c:pt>
                <c:pt idx="8790">
                  <c:v>1517</c:v>
                </c:pt>
                <c:pt idx="8791">
                  <c:v>1518</c:v>
                </c:pt>
                <c:pt idx="8792">
                  <c:v>1519</c:v>
                </c:pt>
                <c:pt idx="8793">
                  <c:v>1520</c:v>
                </c:pt>
                <c:pt idx="8794">
                  <c:v>1521</c:v>
                </c:pt>
                <c:pt idx="8795">
                  <c:v>1522</c:v>
                </c:pt>
                <c:pt idx="8796">
                  <c:v>1523</c:v>
                </c:pt>
                <c:pt idx="8797">
                  <c:v>1524</c:v>
                </c:pt>
                <c:pt idx="8798">
                  <c:v>1525</c:v>
                </c:pt>
                <c:pt idx="8799">
                  <c:v>1526</c:v>
                </c:pt>
                <c:pt idx="8800">
                  <c:v>1527</c:v>
                </c:pt>
                <c:pt idx="8801">
                  <c:v>1528</c:v>
                </c:pt>
                <c:pt idx="8802">
                  <c:v>1529</c:v>
                </c:pt>
                <c:pt idx="8803">
                  <c:v>1530</c:v>
                </c:pt>
                <c:pt idx="8804">
                  <c:v>1531</c:v>
                </c:pt>
                <c:pt idx="8805">
                  <c:v>1532</c:v>
                </c:pt>
                <c:pt idx="8806">
                  <c:v>1533</c:v>
                </c:pt>
                <c:pt idx="8807">
                  <c:v>1534</c:v>
                </c:pt>
                <c:pt idx="8808">
                  <c:v>1535</c:v>
                </c:pt>
                <c:pt idx="8809">
                  <c:v>1536</c:v>
                </c:pt>
                <c:pt idx="8810">
                  <c:v>1537</c:v>
                </c:pt>
                <c:pt idx="8811">
                  <c:v>1538</c:v>
                </c:pt>
                <c:pt idx="8812">
                  <c:v>1539</c:v>
                </c:pt>
                <c:pt idx="8813">
                  <c:v>1540</c:v>
                </c:pt>
                <c:pt idx="8814">
                  <c:v>1541</c:v>
                </c:pt>
                <c:pt idx="8815">
                  <c:v>1542</c:v>
                </c:pt>
                <c:pt idx="8816">
                  <c:v>1543</c:v>
                </c:pt>
                <c:pt idx="8817">
                  <c:v>1544</c:v>
                </c:pt>
                <c:pt idx="8818">
                  <c:v>1545</c:v>
                </c:pt>
                <c:pt idx="8819">
                  <c:v>1546</c:v>
                </c:pt>
                <c:pt idx="8820">
                  <c:v>1547</c:v>
                </c:pt>
                <c:pt idx="8821">
                  <c:v>1548</c:v>
                </c:pt>
                <c:pt idx="8822">
                  <c:v>1549</c:v>
                </c:pt>
                <c:pt idx="8823">
                  <c:v>1550</c:v>
                </c:pt>
                <c:pt idx="8824">
                  <c:v>1551</c:v>
                </c:pt>
                <c:pt idx="8825">
                  <c:v>1552</c:v>
                </c:pt>
                <c:pt idx="8826">
                  <c:v>1553</c:v>
                </c:pt>
                <c:pt idx="8827">
                  <c:v>1554</c:v>
                </c:pt>
                <c:pt idx="8828">
                  <c:v>1555</c:v>
                </c:pt>
                <c:pt idx="8829">
                  <c:v>1556</c:v>
                </c:pt>
                <c:pt idx="8830">
                  <c:v>1557</c:v>
                </c:pt>
                <c:pt idx="8831">
                  <c:v>1558</c:v>
                </c:pt>
                <c:pt idx="8832">
                  <c:v>1559</c:v>
                </c:pt>
                <c:pt idx="8833">
                  <c:v>1560</c:v>
                </c:pt>
                <c:pt idx="8834">
                  <c:v>1561</c:v>
                </c:pt>
                <c:pt idx="8835">
                  <c:v>1562</c:v>
                </c:pt>
                <c:pt idx="8836">
                  <c:v>1563</c:v>
                </c:pt>
                <c:pt idx="8837">
                  <c:v>1564</c:v>
                </c:pt>
                <c:pt idx="8838">
                  <c:v>1565</c:v>
                </c:pt>
                <c:pt idx="8839">
                  <c:v>1566</c:v>
                </c:pt>
                <c:pt idx="8840">
                  <c:v>1567</c:v>
                </c:pt>
                <c:pt idx="8841">
                  <c:v>1568</c:v>
                </c:pt>
                <c:pt idx="8842">
                  <c:v>1569</c:v>
                </c:pt>
                <c:pt idx="8843">
                  <c:v>1570</c:v>
                </c:pt>
                <c:pt idx="8844">
                  <c:v>1571</c:v>
                </c:pt>
                <c:pt idx="8845">
                  <c:v>1572</c:v>
                </c:pt>
                <c:pt idx="8846">
                  <c:v>1573</c:v>
                </c:pt>
                <c:pt idx="8847">
                  <c:v>1574</c:v>
                </c:pt>
                <c:pt idx="8848">
                  <c:v>1575</c:v>
                </c:pt>
                <c:pt idx="8849">
                  <c:v>1576</c:v>
                </c:pt>
                <c:pt idx="8850">
                  <c:v>1577</c:v>
                </c:pt>
                <c:pt idx="8851">
                  <c:v>1578</c:v>
                </c:pt>
                <c:pt idx="8852">
                  <c:v>1579</c:v>
                </c:pt>
                <c:pt idx="8853">
                  <c:v>1580</c:v>
                </c:pt>
                <c:pt idx="8854">
                  <c:v>1581</c:v>
                </c:pt>
                <c:pt idx="8855">
                  <c:v>1582</c:v>
                </c:pt>
                <c:pt idx="8856">
                  <c:v>1583</c:v>
                </c:pt>
                <c:pt idx="8857">
                  <c:v>1584</c:v>
                </c:pt>
                <c:pt idx="8858">
                  <c:v>1585</c:v>
                </c:pt>
                <c:pt idx="8859">
                  <c:v>1586</c:v>
                </c:pt>
                <c:pt idx="8860">
                  <c:v>1587</c:v>
                </c:pt>
                <c:pt idx="8861">
                  <c:v>1588</c:v>
                </c:pt>
                <c:pt idx="8862">
                  <c:v>1589</c:v>
                </c:pt>
                <c:pt idx="8863">
                  <c:v>1590</c:v>
                </c:pt>
                <c:pt idx="8864">
                  <c:v>1591</c:v>
                </c:pt>
                <c:pt idx="8865">
                  <c:v>1592</c:v>
                </c:pt>
                <c:pt idx="8866">
                  <c:v>1593</c:v>
                </c:pt>
                <c:pt idx="8867">
                  <c:v>1594</c:v>
                </c:pt>
                <c:pt idx="8868">
                  <c:v>1595</c:v>
                </c:pt>
                <c:pt idx="8869">
                  <c:v>1596</c:v>
                </c:pt>
                <c:pt idx="8870">
                  <c:v>1597</c:v>
                </c:pt>
                <c:pt idx="8871">
                  <c:v>1598</c:v>
                </c:pt>
                <c:pt idx="8872">
                  <c:v>1599</c:v>
                </c:pt>
                <c:pt idx="8873">
                  <c:v>1600</c:v>
                </c:pt>
                <c:pt idx="8874">
                  <c:v>1601</c:v>
                </c:pt>
                <c:pt idx="8875">
                  <c:v>1602</c:v>
                </c:pt>
                <c:pt idx="8876">
                  <c:v>1603</c:v>
                </c:pt>
                <c:pt idx="8877">
                  <c:v>1604</c:v>
                </c:pt>
                <c:pt idx="8878">
                  <c:v>1605</c:v>
                </c:pt>
                <c:pt idx="8879">
                  <c:v>1606</c:v>
                </c:pt>
                <c:pt idx="8880">
                  <c:v>1607</c:v>
                </c:pt>
                <c:pt idx="8881">
                  <c:v>1608</c:v>
                </c:pt>
                <c:pt idx="8882">
                  <c:v>1609</c:v>
                </c:pt>
                <c:pt idx="8883">
                  <c:v>1610</c:v>
                </c:pt>
                <c:pt idx="8884">
                  <c:v>1611</c:v>
                </c:pt>
                <c:pt idx="8885">
                  <c:v>1612</c:v>
                </c:pt>
                <c:pt idx="8886">
                  <c:v>1613</c:v>
                </c:pt>
                <c:pt idx="8887">
                  <c:v>1614</c:v>
                </c:pt>
                <c:pt idx="8888">
                  <c:v>1615</c:v>
                </c:pt>
                <c:pt idx="8889">
                  <c:v>1616</c:v>
                </c:pt>
                <c:pt idx="8890">
                  <c:v>1617</c:v>
                </c:pt>
                <c:pt idx="8891">
                  <c:v>1618</c:v>
                </c:pt>
                <c:pt idx="8892">
                  <c:v>1619</c:v>
                </c:pt>
                <c:pt idx="8893">
                  <c:v>1620</c:v>
                </c:pt>
                <c:pt idx="8894">
                  <c:v>1621</c:v>
                </c:pt>
                <c:pt idx="8895">
                  <c:v>1622</c:v>
                </c:pt>
                <c:pt idx="8896">
                  <c:v>1623</c:v>
                </c:pt>
                <c:pt idx="8897">
                  <c:v>1624</c:v>
                </c:pt>
                <c:pt idx="8898">
                  <c:v>1625</c:v>
                </c:pt>
                <c:pt idx="8899">
                  <c:v>1626</c:v>
                </c:pt>
                <c:pt idx="8900">
                  <c:v>1627</c:v>
                </c:pt>
                <c:pt idx="8901">
                  <c:v>1628</c:v>
                </c:pt>
                <c:pt idx="8902">
                  <c:v>1629</c:v>
                </c:pt>
                <c:pt idx="8903">
                  <c:v>1630</c:v>
                </c:pt>
                <c:pt idx="8904">
                  <c:v>1631</c:v>
                </c:pt>
                <c:pt idx="8905">
                  <c:v>1632</c:v>
                </c:pt>
                <c:pt idx="8906">
                  <c:v>1633</c:v>
                </c:pt>
                <c:pt idx="8907">
                  <c:v>1634</c:v>
                </c:pt>
                <c:pt idx="8908">
                  <c:v>1635</c:v>
                </c:pt>
                <c:pt idx="8909">
                  <c:v>1636</c:v>
                </c:pt>
                <c:pt idx="8910">
                  <c:v>1637</c:v>
                </c:pt>
                <c:pt idx="8911">
                  <c:v>1638</c:v>
                </c:pt>
                <c:pt idx="8912">
                  <c:v>1639</c:v>
                </c:pt>
                <c:pt idx="8913">
                  <c:v>1640</c:v>
                </c:pt>
                <c:pt idx="8914">
                  <c:v>1641</c:v>
                </c:pt>
                <c:pt idx="8915">
                  <c:v>1642</c:v>
                </c:pt>
                <c:pt idx="8916">
                  <c:v>1643</c:v>
                </c:pt>
                <c:pt idx="8917">
                  <c:v>1644</c:v>
                </c:pt>
                <c:pt idx="8918">
                  <c:v>1645</c:v>
                </c:pt>
                <c:pt idx="8919">
                  <c:v>1646</c:v>
                </c:pt>
                <c:pt idx="8920">
                  <c:v>1647</c:v>
                </c:pt>
                <c:pt idx="8921">
                  <c:v>1648</c:v>
                </c:pt>
                <c:pt idx="8922">
                  <c:v>1649</c:v>
                </c:pt>
                <c:pt idx="8923">
                  <c:v>1650</c:v>
                </c:pt>
                <c:pt idx="8924">
                  <c:v>1651</c:v>
                </c:pt>
                <c:pt idx="8925">
                  <c:v>1652</c:v>
                </c:pt>
                <c:pt idx="8926">
                  <c:v>1653</c:v>
                </c:pt>
                <c:pt idx="8927">
                  <c:v>1654</c:v>
                </c:pt>
                <c:pt idx="8928">
                  <c:v>1655</c:v>
                </c:pt>
                <c:pt idx="8929">
                  <c:v>1656</c:v>
                </c:pt>
                <c:pt idx="8930">
                  <c:v>1657</c:v>
                </c:pt>
                <c:pt idx="8931">
                  <c:v>1658</c:v>
                </c:pt>
                <c:pt idx="8932">
                  <c:v>1659</c:v>
                </c:pt>
                <c:pt idx="8933">
                  <c:v>1660</c:v>
                </c:pt>
                <c:pt idx="8934">
                  <c:v>1661</c:v>
                </c:pt>
                <c:pt idx="8935">
                  <c:v>1662</c:v>
                </c:pt>
                <c:pt idx="8936">
                  <c:v>1663</c:v>
                </c:pt>
                <c:pt idx="8937">
                  <c:v>1664</c:v>
                </c:pt>
                <c:pt idx="8938">
                  <c:v>1665</c:v>
                </c:pt>
                <c:pt idx="8939">
                  <c:v>1666</c:v>
                </c:pt>
                <c:pt idx="8940">
                  <c:v>1667</c:v>
                </c:pt>
                <c:pt idx="8941">
                  <c:v>1668</c:v>
                </c:pt>
                <c:pt idx="8942">
                  <c:v>1669</c:v>
                </c:pt>
                <c:pt idx="8943">
                  <c:v>1670</c:v>
                </c:pt>
                <c:pt idx="8944">
                  <c:v>1671</c:v>
                </c:pt>
                <c:pt idx="8945">
                  <c:v>1672</c:v>
                </c:pt>
                <c:pt idx="8946">
                  <c:v>1673</c:v>
                </c:pt>
                <c:pt idx="8947">
                  <c:v>1674</c:v>
                </c:pt>
                <c:pt idx="8948">
                  <c:v>1675</c:v>
                </c:pt>
                <c:pt idx="8949">
                  <c:v>1676</c:v>
                </c:pt>
                <c:pt idx="8950">
                  <c:v>1677</c:v>
                </c:pt>
                <c:pt idx="8951">
                  <c:v>1678</c:v>
                </c:pt>
                <c:pt idx="8952">
                  <c:v>1679</c:v>
                </c:pt>
                <c:pt idx="8953">
                  <c:v>1680</c:v>
                </c:pt>
                <c:pt idx="8954">
                  <c:v>1681</c:v>
                </c:pt>
                <c:pt idx="8955">
                  <c:v>1682</c:v>
                </c:pt>
                <c:pt idx="8956">
                  <c:v>1683</c:v>
                </c:pt>
                <c:pt idx="8957">
                  <c:v>1684</c:v>
                </c:pt>
                <c:pt idx="8958">
                  <c:v>1685</c:v>
                </c:pt>
                <c:pt idx="8959">
                  <c:v>1686</c:v>
                </c:pt>
                <c:pt idx="8960">
                  <c:v>1687</c:v>
                </c:pt>
                <c:pt idx="8961">
                  <c:v>1688</c:v>
                </c:pt>
                <c:pt idx="8962">
                  <c:v>1689</c:v>
                </c:pt>
                <c:pt idx="8963">
                  <c:v>1690</c:v>
                </c:pt>
                <c:pt idx="8964">
                  <c:v>1691</c:v>
                </c:pt>
                <c:pt idx="8965">
                  <c:v>1692</c:v>
                </c:pt>
                <c:pt idx="8966">
                  <c:v>1693</c:v>
                </c:pt>
                <c:pt idx="8967">
                  <c:v>1694</c:v>
                </c:pt>
                <c:pt idx="8968">
                  <c:v>1695</c:v>
                </c:pt>
                <c:pt idx="8969">
                  <c:v>1696</c:v>
                </c:pt>
                <c:pt idx="8970">
                  <c:v>1697</c:v>
                </c:pt>
                <c:pt idx="8971">
                  <c:v>1698</c:v>
                </c:pt>
                <c:pt idx="8972">
                  <c:v>1699</c:v>
                </c:pt>
                <c:pt idx="8973">
                  <c:v>1700</c:v>
                </c:pt>
                <c:pt idx="8974">
                  <c:v>1701</c:v>
                </c:pt>
                <c:pt idx="8975">
                  <c:v>1702</c:v>
                </c:pt>
                <c:pt idx="8976">
                  <c:v>1703</c:v>
                </c:pt>
                <c:pt idx="8977">
                  <c:v>1704</c:v>
                </c:pt>
                <c:pt idx="8978">
                  <c:v>1705</c:v>
                </c:pt>
                <c:pt idx="8979">
                  <c:v>1706</c:v>
                </c:pt>
                <c:pt idx="8980">
                  <c:v>1707</c:v>
                </c:pt>
                <c:pt idx="8981">
                  <c:v>1708</c:v>
                </c:pt>
                <c:pt idx="8982">
                  <c:v>1709</c:v>
                </c:pt>
                <c:pt idx="8983">
                  <c:v>1710</c:v>
                </c:pt>
                <c:pt idx="8984">
                  <c:v>1711</c:v>
                </c:pt>
                <c:pt idx="8985">
                  <c:v>1712</c:v>
                </c:pt>
                <c:pt idx="8986">
                  <c:v>1713</c:v>
                </c:pt>
                <c:pt idx="8987">
                  <c:v>1714</c:v>
                </c:pt>
                <c:pt idx="8988">
                  <c:v>1715</c:v>
                </c:pt>
                <c:pt idx="8989">
                  <c:v>1716</c:v>
                </c:pt>
                <c:pt idx="8990">
                  <c:v>1717</c:v>
                </c:pt>
                <c:pt idx="8991">
                  <c:v>1718</c:v>
                </c:pt>
                <c:pt idx="8992">
                  <c:v>1719</c:v>
                </c:pt>
                <c:pt idx="8993">
                  <c:v>1720</c:v>
                </c:pt>
                <c:pt idx="8994">
                  <c:v>1721</c:v>
                </c:pt>
                <c:pt idx="8995">
                  <c:v>1722</c:v>
                </c:pt>
                <c:pt idx="8996">
                  <c:v>1723</c:v>
                </c:pt>
                <c:pt idx="8997">
                  <c:v>1724</c:v>
                </c:pt>
                <c:pt idx="8998">
                  <c:v>1725</c:v>
                </c:pt>
                <c:pt idx="8999">
                  <c:v>1726</c:v>
                </c:pt>
                <c:pt idx="9000">
                  <c:v>1727</c:v>
                </c:pt>
                <c:pt idx="9001">
                  <c:v>1728</c:v>
                </c:pt>
                <c:pt idx="9002">
                  <c:v>1729</c:v>
                </c:pt>
                <c:pt idx="9003">
                  <c:v>1730</c:v>
                </c:pt>
                <c:pt idx="9004">
                  <c:v>1731</c:v>
                </c:pt>
                <c:pt idx="9005">
                  <c:v>1732</c:v>
                </c:pt>
                <c:pt idx="9006">
                  <c:v>1733</c:v>
                </c:pt>
                <c:pt idx="9007">
                  <c:v>1734</c:v>
                </c:pt>
                <c:pt idx="9008">
                  <c:v>1735</c:v>
                </c:pt>
                <c:pt idx="9009">
                  <c:v>1736</c:v>
                </c:pt>
                <c:pt idx="9010">
                  <c:v>1737</c:v>
                </c:pt>
                <c:pt idx="9011">
                  <c:v>1738</c:v>
                </c:pt>
                <c:pt idx="9012">
                  <c:v>1739</c:v>
                </c:pt>
                <c:pt idx="9013">
                  <c:v>1740</c:v>
                </c:pt>
                <c:pt idx="9014">
                  <c:v>1741</c:v>
                </c:pt>
                <c:pt idx="9015">
                  <c:v>1742</c:v>
                </c:pt>
                <c:pt idx="9016">
                  <c:v>1743</c:v>
                </c:pt>
                <c:pt idx="9017">
                  <c:v>1744</c:v>
                </c:pt>
                <c:pt idx="9018">
                  <c:v>1745</c:v>
                </c:pt>
                <c:pt idx="9019">
                  <c:v>1746</c:v>
                </c:pt>
                <c:pt idx="9020">
                  <c:v>1747</c:v>
                </c:pt>
                <c:pt idx="9021">
                  <c:v>1748</c:v>
                </c:pt>
                <c:pt idx="9022">
                  <c:v>1749</c:v>
                </c:pt>
                <c:pt idx="9023">
                  <c:v>1750</c:v>
                </c:pt>
                <c:pt idx="9024">
                  <c:v>1751</c:v>
                </c:pt>
                <c:pt idx="9025">
                  <c:v>1752</c:v>
                </c:pt>
                <c:pt idx="9026">
                  <c:v>1753</c:v>
                </c:pt>
                <c:pt idx="9027">
                  <c:v>1754</c:v>
                </c:pt>
                <c:pt idx="9028">
                  <c:v>1755</c:v>
                </c:pt>
                <c:pt idx="9029">
                  <c:v>1756</c:v>
                </c:pt>
                <c:pt idx="9030">
                  <c:v>1757</c:v>
                </c:pt>
                <c:pt idx="9031">
                  <c:v>1758</c:v>
                </c:pt>
                <c:pt idx="9032">
                  <c:v>1759</c:v>
                </c:pt>
                <c:pt idx="9033">
                  <c:v>1760</c:v>
                </c:pt>
                <c:pt idx="9034">
                  <c:v>1761</c:v>
                </c:pt>
                <c:pt idx="9035">
                  <c:v>1762</c:v>
                </c:pt>
                <c:pt idx="9036">
                  <c:v>1763</c:v>
                </c:pt>
                <c:pt idx="9037">
                  <c:v>1764</c:v>
                </c:pt>
                <c:pt idx="9038">
                  <c:v>1765</c:v>
                </c:pt>
                <c:pt idx="9039">
                  <c:v>1766</c:v>
                </c:pt>
                <c:pt idx="9040">
                  <c:v>1767</c:v>
                </c:pt>
                <c:pt idx="9041">
                  <c:v>1768</c:v>
                </c:pt>
                <c:pt idx="9042">
                  <c:v>1769</c:v>
                </c:pt>
                <c:pt idx="9043">
                  <c:v>1770</c:v>
                </c:pt>
                <c:pt idx="9044">
                  <c:v>1771</c:v>
                </c:pt>
                <c:pt idx="9045">
                  <c:v>1772</c:v>
                </c:pt>
                <c:pt idx="9046">
                  <c:v>1773</c:v>
                </c:pt>
                <c:pt idx="9047">
                  <c:v>1774</c:v>
                </c:pt>
                <c:pt idx="9048">
                  <c:v>1775</c:v>
                </c:pt>
                <c:pt idx="9049">
                  <c:v>1776</c:v>
                </c:pt>
                <c:pt idx="9050">
                  <c:v>1777</c:v>
                </c:pt>
                <c:pt idx="9051">
                  <c:v>1778</c:v>
                </c:pt>
                <c:pt idx="9052">
                  <c:v>1779</c:v>
                </c:pt>
                <c:pt idx="9053">
                  <c:v>1780</c:v>
                </c:pt>
                <c:pt idx="9054">
                  <c:v>1781</c:v>
                </c:pt>
                <c:pt idx="9055">
                  <c:v>1782</c:v>
                </c:pt>
                <c:pt idx="9056">
                  <c:v>1783</c:v>
                </c:pt>
                <c:pt idx="9057">
                  <c:v>1784</c:v>
                </c:pt>
                <c:pt idx="9058">
                  <c:v>1785</c:v>
                </c:pt>
                <c:pt idx="9059">
                  <c:v>1786</c:v>
                </c:pt>
                <c:pt idx="9060">
                  <c:v>1787</c:v>
                </c:pt>
                <c:pt idx="9061">
                  <c:v>1788</c:v>
                </c:pt>
                <c:pt idx="9062">
                  <c:v>1789</c:v>
                </c:pt>
                <c:pt idx="9063">
                  <c:v>1790</c:v>
                </c:pt>
                <c:pt idx="9064">
                  <c:v>1791</c:v>
                </c:pt>
                <c:pt idx="9065">
                  <c:v>1792</c:v>
                </c:pt>
                <c:pt idx="9066">
                  <c:v>1793</c:v>
                </c:pt>
                <c:pt idx="9067">
                  <c:v>1794</c:v>
                </c:pt>
                <c:pt idx="9068">
                  <c:v>1795</c:v>
                </c:pt>
                <c:pt idx="9069">
                  <c:v>1796</c:v>
                </c:pt>
                <c:pt idx="9070">
                  <c:v>1797</c:v>
                </c:pt>
                <c:pt idx="9071">
                  <c:v>1798</c:v>
                </c:pt>
                <c:pt idx="9072">
                  <c:v>1799</c:v>
                </c:pt>
                <c:pt idx="9073">
                  <c:v>1800</c:v>
                </c:pt>
                <c:pt idx="9074">
                  <c:v>1801</c:v>
                </c:pt>
                <c:pt idx="9075">
                  <c:v>1802</c:v>
                </c:pt>
                <c:pt idx="9076">
                  <c:v>1803</c:v>
                </c:pt>
                <c:pt idx="9077">
                  <c:v>1804</c:v>
                </c:pt>
                <c:pt idx="9078">
                  <c:v>1805</c:v>
                </c:pt>
                <c:pt idx="9079">
                  <c:v>1806</c:v>
                </c:pt>
                <c:pt idx="9080">
                  <c:v>1807</c:v>
                </c:pt>
                <c:pt idx="9081">
                  <c:v>1808</c:v>
                </c:pt>
                <c:pt idx="9082">
                  <c:v>1809</c:v>
                </c:pt>
                <c:pt idx="9083">
                  <c:v>1810</c:v>
                </c:pt>
                <c:pt idx="9084">
                  <c:v>1811</c:v>
                </c:pt>
                <c:pt idx="9085">
                  <c:v>1812</c:v>
                </c:pt>
                <c:pt idx="9086">
                  <c:v>1813</c:v>
                </c:pt>
                <c:pt idx="9087">
                  <c:v>1814</c:v>
                </c:pt>
                <c:pt idx="9088">
                  <c:v>1815</c:v>
                </c:pt>
                <c:pt idx="9089">
                  <c:v>1816</c:v>
                </c:pt>
                <c:pt idx="9090">
                  <c:v>1817</c:v>
                </c:pt>
                <c:pt idx="9091">
                  <c:v>1818</c:v>
                </c:pt>
                <c:pt idx="9092">
                  <c:v>1819</c:v>
                </c:pt>
                <c:pt idx="9093">
                  <c:v>1820</c:v>
                </c:pt>
                <c:pt idx="9094">
                  <c:v>1821</c:v>
                </c:pt>
                <c:pt idx="9095">
                  <c:v>1822</c:v>
                </c:pt>
                <c:pt idx="9096">
                  <c:v>1823</c:v>
                </c:pt>
                <c:pt idx="9097">
                  <c:v>1824</c:v>
                </c:pt>
                <c:pt idx="9098">
                  <c:v>1825</c:v>
                </c:pt>
                <c:pt idx="9099">
                  <c:v>1826</c:v>
                </c:pt>
                <c:pt idx="9100">
                  <c:v>1827</c:v>
                </c:pt>
                <c:pt idx="9101">
                  <c:v>1828</c:v>
                </c:pt>
                <c:pt idx="9102">
                  <c:v>1829</c:v>
                </c:pt>
                <c:pt idx="9103">
                  <c:v>1830</c:v>
                </c:pt>
                <c:pt idx="9104">
                  <c:v>1831</c:v>
                </c:pt>
                <c:pt idx="9105">
                  <c:v>1832</c:v>
                </c:pt>
                <c:pt idx="9106">
                  <c:v>1833</c:v>
                </c:pt>
                <c:pt idx="9107">
                  <c:v>1834</c:v>
                </c:pt>
                <c:pt idx="9108">
                  <c:v>1835</c:v>
                </c:pt>
                <c:pt idx="9109">
                  <c:v>1836</c:v>
                </c:pt>
                <c:pt idx="9110">
                  <c:v>1837</c:v>
                </c:pt>
                <c:pt idx="9111">
                  <c:v>1838</c:v>
                </c:pt>
                <c:pt idx="9112">
                  <c:v>1839</c:v>
                </c:pt>
                <c:pt idx="9113">
                  <c:v>1840</c:v>
                </c:pt>
                <c:pt idx="9114">
                  <c:v>1841</c:v>
                </c:pt>
                <c:pt idx="9115">
                  <c:v>1842</c:v>
                </c:pt>
                <c:pt idx="9116">
                  <c:v>1843</c:v>
                </c:pt>
                <c:pt idx="9117">
                  <c:v>1844</c:v>
                </c:pt>
                <c:pt idx="9118">
                  <c:v>1845</c:v>
                </c:pt>
                <c:pt idx="9119">
                  <c:v>1846</c:v>
                </c:pt>
                <c:pt idx="9120">
                  <c:v>1847</c:v>
                </c:pt>
                <c:pt idx="9121">
                  <c:v>1848</c:v>
                </c:pt>
                <c:pt idx="9122">
                  <c:v>1849</c:v>
                </c:pt>
                <c:pt idx="9123">
                  <c:v>1850</c:v>
                </c:pt>
                <c:pt idx="9124">
                  <c:v>1851</c:v>
                </c:pt>
                <c:pt idx="9125">
                  <c:v>1852</c:v>
                </c:pt>
                <c:pt idx="9126">
                  <c:v>1853</c:v>
                </c:pt>
                <c:pt idx="9127">
                  <c:v>1854</c:v>
                </c:pt>
                <c:pt idx="9128">
                  <c:v>1855</c:v>
                </c:pt>
                <c:pt idx="9129">
                  <c:v>1856</c:v>
                </c:pt>
                <c:pt idx="9130">
                  <c:v>1857</c:v>
                </c:pt>
                <c:pt idx="9131">
                  <c:v>1858</c:v>
                </c:pt>
                <c:pt idx="9132">
                  <c:v>1859</c:v>
                </c:pt>
                <c:pt idx="9133">
                  <c:v>1860</c:v>
                </c:pt>
                <c:pt idx="9134">
                  <c:v>1861</c:v>
                </c:pt>
                <c:pt idx="9135">
                  <c:v>1862</c:v>
                </c:pt>
                <c:pt idx="9136">
                  <c:v>1863</c:v>
                </c:pt>
                <c:pt idx="9137">
                  <c:v>1864</c:v>
                </c:pt>
                <c:pt idx="9138">
                  <c:v>1865</c:v>
                </c:pt>
                <c:pt idx="9139">
                  <c:v>1866</c:v>
                </c:pt>
                <c:pt idx="9140">
                  <c:v>1867</c:v>
                </c:pt>
                <c:pt idx="9141">
                  <c:v>1868</c:v>
                </c:pt>
                <c:pt idx="9142">
                  <c:v>1869</c:v>
                </c:pt>
                <c:pt idx="9143">
                  <c:v>1870</c:v>
                </c:pt>
                <c:pt idx="9144">
                  <c:v>1871</c:v>
                </c:pt>
                <c:pt idx="9145">
                  <c:v>1872</c:v>
                </c:pt>
                <c:pt idx="9146">
                  <c:v>1873</c:v>
                </c:pt>
                <c:pt idx="9147">
                  <c:v>1874</c:v>
                </c:pt>
                <c:pt idx="9148">
                  <c:v>1875</c:v>
                </c:pt>
                <c:pt idx="9149">
                  <c:v>1876</c:v>
                </c:pt>
                <c:pt idx="9150">
                  <c:v>1877</c:v>
                </c:pt>
                <c:pt idx="9151">
                  <c:v>1878</c:v>
                </c:pt>
                <c:pt idx="9152">
                  <c:v>1879</c:v>
                </c:pt>
                <c:pt idx="9153">
                  <c:v>1880</c:v>
                </c:pt>
                <c:pt idx="9154">
                  <c:v>1881</c:v>
                </c:pt>
                <c:pt idx="9155">
                  <c:v>1882</c:v>
                </c:pt>
                <c:pt idx="9156">
                  <c:v>1883</c:v>
                </c:pt>
                <c:pt idx="9157">
                  <c:v>1884</c:v>
                </c:pt>
                <c:pt idx="9158">
                  <c:v>1885</c:v>
                </c:pt>
                <c:pt idx="9159">
                  <c:v>1886</c:v>
                </c:pt>
                <c:pt idx="9160">
                  <c:v>1887</c:v>
                </c:pt>
                <c:pt idx="9161">
                  <c:v>1888</c:v>
                </c:pt>
                <c:pt idx="9162">
                  <c:v>1889</c:v>
                </c:pt>
                <c:pt idx="9163">
                  <c:v>1890</c:v>
                </c:pt>
                <c:pt idx="9164">
                  <c:v>1891</c:v>
                </c:pt>
                <c:pt idx="9165">
                  <c:v>1892</c:v>
                </c:pt>
                <c:pt idx="9166">
                  <c:v>1893</c:v>
                </c:pt>
                <c:pt idx="9167">
                  <c:v>1894</c:v>
                </c:pt>
                <c:pt idx="9168">
                  <c:v>1895</c:v>
                </c:pt>
                <c:pt idx="9169">
                  <c:v>1896</c:v>
                </c:pt>
                <c:pt idx="9170">
                  <c:v>1897</c:v>
                </c:pt>
                <c:pt idx="9171">
                  <c:v>1898</c:v>
                </c:pt>
                <c:pt idx="9172">
                  <c:v>1899</c:v>
                </c:pt>
                <c:pt idx="9173">
                  <c:v>1900</c:v>
                </c:pt>
                <c:pt idx="9174">
                  <c:v>1901</c:v>
                </c:pt>
                <c:pt idx="9175">
                  <c:v>1902</c:v>
                </c:pt>
                <c:pt idx="9176">
                  <c:v>1903</c:v>
                </c:pt>
                <c:pt idx="9177">
                  <c:v>1904</c:v>
                </c:pt>
                <c:pt idx="9178">
                  <c:v>1905</c:v>
                </c:pt>
                <c:pt idx="9179">
                  <c:v>1906</c:v>
                </c:pt>
                <c:pt idx="9180">
                  <c:v>1907</c:v>
                </c:pt>
                <c:pt idx="9181">
                  <c:v>1908</c:v>
                </c:pt>
                <c:pt idx="9182">
                  <c:v>1909</c:v>
                </c:pt>
                <c:pt idx="9183">
                  <c:v>1910</c:v>
                </c:pt>
                <c:pt idx="9184">
                  <c:v>1911</c:v>
                </c:pt>
                <c:pt idx="9185">
                  <c:v>1912</c:v>
                </c:pt>
                <c:pt idx="9186">
                  <c:v>1913</c:v>
                </c:pt>
                <c:pt idx="9187">
                  <c:v>1914</c:v>
                </c:pt>
                <c:pt idx="9188">
                  <c:v>1915</c:v>
                </c:pt>
                <c:pt idx="9189">
                  <c:v>1916</c:v>
                </c:pt>
                <c:pt idx="9190">
                  <c:v>1917</c:v>
                </c:pt>
                <c:pt idx="9191">
                  <c:v>1918</c:v>
                </c:pt>
                <c:pt idx="9192">
                  <c:v>1919</c:v>
                </c:pt>
                <c:pt idx="9193">
                  <c:v>1920</c:v>
                </c:pt>
                <c:pt idx="9194">
                  <c:v>1921</c:v>
                </c:pt>
                <c:pt idx="9195">
                  <c:v>1922</c:v>
                </c:pt>
                <c:pt idx="9196">
                  <c:v>1923</c:v>
                </c:pt>
                <c:pt idx="9197">
                  <c:v>1924</c:v>
                </c:pt>
                <c:pt idx="9198">
                  <c:v>1925</c:v>
                </c:pt>
                <c:pt idx="9199">
                  <c:v>1926</c:v>
                </c:pt>
                <c:pt idx="9200">
                  <c:v>1927</c:v>
                </c:pt>
                <c:pt idx="9201">
                  <c:v>1928</c:v>
                </c:pt>
                <c:pt idx="9202">
                  <c:v>1929</c:v>
                </c:pt>
                <c:pt idx="9203">
                  <c:v>1930</c:v>
                </c:pt>
                <c:pt idx="9204">
                  <c:v>1931</c:v>
                </c:pt>
                <c:pt idx="9205">
                  <c:v>1932</c:v>
                </c:pt>
                <c:pt idx="9206">
                  <c:v>1933</c:v>
                </c:pt>
                <c:pt idx="9207">
                  <c:v>1934</c:v>
                </c:pt>
                <c:pt idx="9208">
                  <c:v>1935</c:v>
                </c:pt>
                <c:pt idx="9209">
                  <c:v>1936</c:v>
                </c:pt>
                <c:pt idx="9210">
                  <c:v>1937</c:v>
                </c:pt>
                <c:pt idx="9211">
                  <c:v>1938</c:v>
                </c:pt>
                <c:pt idx="9212">
                  <c:v>1939</c:v>
                </c:pt>
                <c:pt idx="9213">
                  <c:v>1940</c:v>
                </c:pt>
                <c:pt idx="9214">
                  <c:v>1941</c:v>
                </c:pt>
                <c:pt idx="9215">
                  <c:v>1942</c:v>
                </c:pt>
                <c:pt idx="9216">
                  <c:v>1943</c:v>
                </c:pt>
                <c:pt idx="9217">
                  <c:v>1944</c:v>
                </c:pt>
                <c:pt idx="9218">
                  <c:v>1945</c:v>
                </c:pt>
                <c:pt idx="9219">
                  <c:v>1946</c:v>
                </c:pt>
                <c:pt idx="9220">
                  <c:v>1947</c:v>
                </c:pt>
                <c:pt idx="9221">
                  <c:v>1948</c:v>
                </c:pt>
                <c:pt idx="9222">
                  <c:v>1949</c:v>
                </c:pt>
                <c:pt idx="9223">
                  <c:v>1950</c:v>
                </c:pt>
                <c:pt idx="9224">
                  <c:v>1951</c:v>
                </c:pt>
                <c:pt idx="9225">
                  <c:v>1952</c:v>
                </c:pt>
                <c:pt idx="9226">
                  <c:v>1953</c:v>
                </c:pt>
                <c:pt idx="9227">
                  <c:v>1954</c:v>
                </c:pt>
                <c:pt idx="9228">
                  <c:v>1955</c:v>
                </c:pt>
                <c:pt idx="9229">
                  <c:v>1956</c:v>
                </c:pt>
                <c:pt idx="9230">
                  <c:v>1957</c:v>
                </c:pt>
                <c:pt idx="9231">
                  <c:v>1958</c:v>
                </c:pt>
                <c:pt idx="9232">
                  <c:v>1959</c:v>
                </c:pt>
                <c:pt idx="9233">
                  <c:v>1960</c:v>
                </c:pt>
                <c:pt idx="9234">
                  <c:v>1961</c:v>
                </c:pt>
                <c:pt idx="9235">
                  <c:v>1962</c:v>
                </c:pt>
                <c:pt idx="9236">
                  <c:v>1963</c:v>
                </c:pt>
                <c:pt idx="9237">
                  <c:v>1964</c:v>
                </c:pt>
                <c:pt idx="9238">
                  <c:v>1965</c:v>
                </c:pt>
                <c:pt idx="9239">
                  <c:v>1966</c:v>
                </c:pt>
                <c:pt idx="9240">
                  <c:v>1967</c:v>
                </c:pt>
                <c:pt idx="9241">
                  <c:v>1968</c:v>
                </c:pt>
                <c:pt idx="9242">
                  <c:v>1969</c:v>
                </c:pt>
                <c:pt idx="9243">
                  <c:v>1970</c:v>
                </c:pt>
                <c:pt idx="9244">
                  <c:v>1971</c:v>
                </c:pt>
                <c:pt idx="9245">
                  <c:v>1972</c:v>
                </c:pt>
                <c:pt idx="9246">
                  <c:v>1973</c:v>
                </c:pt>
                <c:pt idx="9247">
                  <c:v>1974</c:v>
                </c:pt>
                <c:pt idx="9248">
                  <c:v>1975</c:v>
                </c:pt>
                <c:pt idx="9249">
                  <c:v>1976</c:v>
                </c:pt>
                <c:pt idx="9250">
                  <c:v>1977</c:v>
                </c:pt>
                <c:pt idx="9251">
                  <c:v>1978</c:v>
                </c:pt>
                <c:pt idx="9252">
                  <c:v>1979</c:v>
                </c:pt>
                <c:pt idx="9253">
                  <c:v>1980</c:v>
                </c:pt>
                <c:pt idx="9254">
                  <c:v>1981</c:v>
                </c:pt>
                <c:pt idx="9255">
                  <c:v>1982</c:v>
                </c:pt>
                <c:pt idx="9256">
                  <c:v>1983</c:v>
                </c:pt>
                <c:pt idx="9257">
                  <c:v>1984</c:v>
                </c:pt>
                <c:pt idx="9258">
                  <c:v>1985</c:v>
                </c:pt>
                <c:pt idx="9259">
                  <c:v>1986</c:v>
                </c:pt>
                <c:pt idx="9260">
                  <c:v>1987</c:v>
                </c:pt>
                <c:pt idx="9261">
                  <c:v>1988</c:v>
                </c:pt>
                <c:pt idx="9262">
                  <c:v>1989</c:v>
                </c:pt>
                <c:pt idx="9263">
                  <c:v>1990</c:v>
                </c:pt>
                <c:pt idx="9264">
                  <c:v>1991</c:v>
                </c:pt>
                <c:pt idx="9265">
                  <c:v>1992</c:v>
                </c:pt>
                <c:pt idx="9266">
                  <c:v>1993</c:v>
                </c:pt>
                <c:pt idx="9267">
                  <c:v>1994</c:v>
                </c:pt>
                <c:pt idx="9268">
                  <c:v>1995</c:v>
                </c:pt>
                <c:pt idx="9269">
                  <c:v>1996</c:v>
                </c:pt>
                <c:pt idx="9270">
                  <c:v>1997</c:v>
                </c:pt>
                <c:pt idx="9271">
                  <c:v>1998</c:v>
                </c:pt>
                <c:pt idx="9272">
                  <c:v>1999</c:v>
                </c:pt>
                <c:pt idx="9273">
                  <c:v>2000</c:v>
                </c:pt>
                <c:pt idx="9274">
                  <c:v>2001</c:v>
                </c:pt>
                <c:pt idx="9275">
                  <c:v>2002</c:v>
                </c:pt>
                <c:pt idx="9276">
                  <c:v>2003</c:v>
                </c:pt>
                <c:pt idx="9277">
                  <c:v>2004</c:v>
                </c:pt>
                <c:pt idx="9278">
                  <c:v>2005</c:v>
                </c:pt>
                <c:pt idx="9279">
                  <c:v>2006</c:v>
                </c:pt>
                <c:pt idx="9280">
                  <c:v>2007</c:v>
                </c:pt>
                <c:pt idx="9281">
                  <c:v>2008</c:v>
                </c:pt>
                <c:pt idx="9282">
                  <c:v>2009</c:v>
                </c:pt>
                <c:pt idx="9283">
                  <c:v>2010</c:v>
                </c:pt>
                <c:pt idx="9284">
                  <c:v>2011</c:v>
                </c:pt>
                <c:pt idx="9285">
                  <c:v>2012</c:v>
                </c:pt>
                <c:pt idx="9286">
                  <c:v>2013</c:v>
                </c:pt>
                <c:pt idx="9287">
                  <c:v>2014</c:v>
                </c:pt>
                <c:pt idx="9288">
                  <c:v>2015</c:v>
                </c:pt>
                <c:pt idx="9289">
                  <c:v>2016</c:v>
                </c:pt>
                <c:pt idx="9290">
                  <c:v>2017</c:v>
                </c:pt>
                <c:pt idx="9291">
                  <c:v>2018</c:v>
                </c:pt>
                <c:pt idx="9292">
                  <c:v>2019</c:v>
                </c:pt>
                <c:pt idx="9293">
                  <c:v>2020</c:v>
                </c:pt>
                <c:pt idx="9294">
                  <c:v>2021</c:v>
                </c:pt>
                <c:pt idx="9295">
                  <c:v>2022</c:v>
                </c:pt>
                <c:pt idx="9296">
                  <c:v>2023</c:v>
                </c:pt>
                <c:pt idx="9297">
                  <c:v>2024</c:v>
                </c:pt>
                <c:pt idx="9298">
                  <c:v>2025</c:v>
                </c:pt>
                <c:pt idx="9299">
                  <c:v>2026</c:v>
                </c:pt>
                <c:pt idx="9300">
                  <c:v>2027</c:v>
                </c:pt>
                <c:pt idx="9301">
                  <c:v>2028</c:v>
                </c:pt>
                <c:pt idx="9302">
                  <c:v>2029</c:v>
                </c:pt>
                <c:pt idx="9303">
                  <c:v>2030</c:v>
                </c:pt>
                <c:pt idx="9304">
                  <c:v>2031</c:v>
                </c:pt>
                <c:pt idx="9305">
                  <c:v>2032</c:v>
                </c:pt>
                <c:pt idx="9306">
                  <c:v>2033</c:v>
                </c:pt>
                <c:pt idx="9307">
                  <c:v>2034</c:v>
                </c:pt>
                <c:pt idx="9308">
                  <c:v>2035</c:v>
                </c:pt>
                <c:pt idx="9309">
                  <c:v>2036</c:v>
                </c:pt>
                <c:pt idx="9310">
                  <c:v>2037</c:v>
                </c:pt>
                <c:pt idx="9311">
                  <c:v>2038</c:v>
                </c:pt>
                <c:pt idx="9312">
                  <c:v>2039</c:v>
                </c:pt>
                <c:pt idx="9313">
                  <c:v>2040</c:v>
                </c:pt>
                <c:pt idx="9314">
                  <c:v>2041</c:v>
                </c:pt>
                <c:pt idx="9315">
                  <c:v>2042</c:v>
                </c:pt>
                <c:pt idx="9316">
                  <c:v>2043</c:v>
                </c:pt>
                <c:pt idx="9317">
                  <c:v>2044</c:v>
                </c:pt>
                <c:pt idx="9318">
                  <c:v>2045</c:v>
                </c:pt>
                <c:pt idx="9319">
                  <c:v>2046</c:v>
                </c:pt>
                <c:pt idx="9320">
                  <c:v>2047</c:v>
                </c:pt>
                <c:pt idx="9321">
                  <c:v>2048</c:v>
                </c:pt>
                <c:pt idx="9322">
                  <c:v>2049</c:v>
                </c:pt>
                <c:pt idx="9323">
                  <c:v>2050</c:v>
                </c:pt>
                <c:pt idx="9324">
                  <c:v>2051</c:v>
                </c:pt>
                <c:pt idx="9325">
                  <c:v>2052</c:v>
                </c:pt>
                <c:pt idx="9326">
                  <c:v>2053</c:v>
                </c:pt>
                <c:pt idx="9327">
                  <c:v>2054</c:v>
                </c:pt>
                <c:pt idx="9328">
                  <c:v>2055</c:v>
                </c:pt>
                <c:pt idx="9329">
                  <c:v>2056</c:v>
                </c:pt>
                <c:pt idx="9330">
                  <c:v>2057</c:v>
                </c:pt>
                <c:pt idx="9331">
                  <c:v>2058</c:v>
                </c:pt>
                <c:pt idx="9332">
                  <c:v>2059</c:v>
                </c:pt>
                <c:pt idx="9333">
                  <c:v>2060</c:v>
                </c:pt>
                <c:pt idx="9334">
                  <c:v>2061</c:v>
                </c:pt>
                <c:pt idx="9335">
                  <c:v>2062</c:v>
                </c:pt>
                <c:pt idx="9336">
                  <c:v>2063</c:v>
                </c:pt>
                <c:pt idx="9337">
                  <c:v>2064</c:v>
                </c:pt>
                <c:pt idx="9338">
                  <c:v>2065</c:v>
                </c:pt>
                <c:pt idx="9339">
                  <c:v>2066</c:v>
                </c:pt>
                <c:pt idx="9340">
                  <c:v>2067</c:v>
                </c:pt>
                <c:pt idx="9341">
                  <c:v>2068</c:v>
                </c:pt>
                <c:pt idx="9342">
                  <c:v>2069</c:v>
                </c:pt>
                <c:pt idx="9343">
                  <c:v>2070</c:v>
                </c:pt>
                <c:pt idx="9344">
                  <c:v>2071</c:v>
                </c:pt>
                <c:pt idx="9345">
                  <c:v>2072</c:v>
                </c:pt>
                <c:pt idx="9346">
                  <c:v>2073</c:v>
                </c:pt>
                <c:pt idx="9347">
                  <c:v>2074</c:v>
                </c:pt>
                <c:pt idx="9348">
                  <c:v>2075</c:v>
                </c:pt>
                <c:pt idx="9349">
                  <c:v>2076</c:v>
                </c:pt>
                <c:pt idx="9350">
                  <c:v>2077</c:v>
                </c:pt>
                <c:pt idx="9351">
                  <c:v>2078</c:v>
                </c:pt>
                <c:pt idx="9352">
                  <c:v>2079</c:v>
                </c:pt>
                <c:pt idx="9353">
                  <c:v>2080</c:v>
                </c:pt>
                <c:pt idx="9354">
                  <c:v>2081</c:v>
                </c:pt>
                <c:pt idx="9355">
                  <c:v>2082</c:v>
                </c:pt>
                <c:pt idx="9356">
                  <c:v>2083</c:v>
                </c:pt>
                <c:pt idx="9357">
                  <c:v>2084</c:v>
                </c:pt>
                <c:pt idx="9358">
                  <c:v>2085</c:v>
                </c:pt>
                <c:pt idx="9359">
                  <c:v>2086</c:v>
                </c:pt>
                <c:pt idx="9360">
                  <c:v>2087</c:v>
                </c:pt>
                <c:pt idx="9361">
                  <c:v>2088</c:v>
                </c:pt>
                <c:pt idx="9362">
                  <c:v>2089</c:v>
                </c:pt>
                <c:pt idx="9363">
                  <c:v>2090</c:v>
                </c:pt>
                <c:pt idx="9364">
                  <c:v>2091</c:v>
                </c:pt>
                <c:pt idx="9365">
                  <c:v>2092</c:v>
                </c:pt>
                <c:pt idx="9366">
                  <c:v>2093</c:v>
                </c:pt>
                <c:pt idx="9367">
                  <c:v>2094</c:v>
                </c:pt>
                <c:pt idx="9368">
                  <c:v>2095</c:v>
                </c:pt>
                <c:pt idx="9369">
                  <c:v>2096</c:v>
                </c:pt>
                <c:pt idx="9370">
                  <c:v>2097</c:v>
                </c:pt>
                <c:pt idx="9371">
                  <c:v>2098</c:v>
                </c:pt>
                <c:pt idx="9372">
                  <c:v>2099</c:v>
                </c:pt>
                <c:pt idx="9373">
                  <c:v>2100</c:v>
                </c:pt>
                <c:pt idx="9374">
                  <c:v>2101</c:v>
                </c:pt>
                <c:pt idx="9375">
                  <c:v>2102</c:v>
                </c:pt>
                <c:pt idx="9376">
                  <c:v>2103</c:v>
                </c:pt>
                <c:pt idx="9377">
                  <c:v>2104</c:v>
                </c:pt>
                <c:pt idx="9378">
                  <c:v>2105</c:v>
                </c:pt>
                <c:pt idx="9379">
                  <c:v>2106</c:v>
                </c:pt>
                <c:pt idx="9380">
                  <c:v>2107</c:v>
                </c:pt>
                <c:pt idx="9381">
                  <c:v>2108</c:v>
                </c:pt>
                <c:pt idx="9382">
                  <c:v>2109</c:v>
                </c:pt>
                <c:pt idx="9383">
                  <c:v>2110</c:v>
                </c:pt>
                <c:pt idx="9384">
                  <c:v>2111</c:v>
                </c:pt>
                <c:pt idx="9385">
                  <c:v>2112</c:v>
                </c:pt>
                <c:pt idx="9386">
                  <c:v>2113</c:v>
                </c:pt>
                <c:pt idx="9387">
                  <c:v>2114</c:v>
                </c:pt>
                <c:pt idx="9388">
                  <c:v>2115</c:v>
                </c:pt>
                <c:pt idx="9389">
                  <c:v>2116</c:v>
                </c:pt>
                <c:pt idx="9390">
                  <c:v>2117</c:v>
                </c:pt>
                <c:pt idx="9391">
                  <c:v>2118</c:v>
                </c:pt>
                <c:pt idx="9392">
                  <c:v>2119</c:v>
                </c:pt>
                <c:pt idx="9393">
                  <c:v>2120</c:v>
                </c:pt>
                <c:pt idx="9394">
                  <c:v>2121</c:v>
                </c:pt>
                <c:pt idx="9395">
                  <c:v>2122</c:v>
                </c:pt>
                <c:pt idx="9396">
                  <c:v>2123</c:v>
                </c:pt>
                <c:pt idx="9397">
                  <c:v>2124</c:v>
                </c:pt>
                <c:pt idx="9398">
                  <c:v>2125</c:v>
                </c:pt>
                <c:pt idx="9399">
                  <c:v>2126</c:v>
                </c:pt>
                <c:pt idx="9400">
                  <c:v>2127</c:v>
                </c:pt>
                <c:pt idx="9401">
                  <c:v>2128</c:v>
                </c:pt>
                <c:pt idx="9402">
                  <c:v>2129</c:v>
                </c:pt>
                <c:pt idx="9403">
                  <c:v>2130</c:v>
                </c:pt>
                <c:pt idx="9404">
                  <c:v>2131</c:v>
                </c:pt>
                <c:pt idx="9405">
                  <c:v>2132</c:v>
                </c:pt>
                <c:pt idx="9406">
                  <c:v>2133</c:v>
                </c:pt>
                <c:pt idx="9407">
                  <c:v>2134</c:v>
                </c:pt>
                <c:pt idx="9408">
                  <c:v>2135</c:v>
                </c:pt>
                <c:pt idx="9409">
                  <c:v>2136</c:v>
                </c:pt>
                <c:pt idx="9410">
                  <c:v>2137</c:v>
                </c:pt>
                <c:pt idx="9411">
                  <c:v>2138</c:v>
                </c:pt>
                <c:pt idx="9412">
                  <c:v>2139</c:v>
                </c:pt>
                <c:pt idx="9413">
                  <c:v>2140</c:v>
                </c:pt>
                <c:pt idx="9414">
                  <c:v>2141</c:v>
                </c:pt>
                <c:pt idx="9415">
                  <c:v>2142</c:v>
                </c:pt>
                <c:pt idx="9416">
                  <c:v>2143</c:v>
                </c:pt>
                <c:pt idx="9417">
                  <c:v>2144</c:v>
                </c:pt>
                <c:pt idx="9418">
                  <c:v>2145</c:v>
                </c:pt>
                <c:pt idx="9419">
                  <c:v>2146</c:v>
                </c:pt>
                <c:pt idx="9420">
                  <c:v>2147</c:v>
                </c:pt>
                <c:pt idx="9421">
                  <c:v>2148</c:v>
                </c:pt>
                <c:pt idx="9422">
                  <c:v>2149</c:v>
                </c:pt>
                <c:pt idx="9423">
                  <c:v>2150</c:v>
                </c:pt>
                <c:pt idx="9424">
                  <c:v>2151</c:v>
                </c:pt>
                <c:pt idx="9425">
                  <c:v>2152</c:v>
                </c:pt>
                <c:pt idx="9426">
                  <c:v>2153</c:v>
                </c:pt>
                <c:pt idx="9427">
                  <c:v>2154</c:v>
                </c:pt>
                <c:pt idx="9428">
                  <c:v>2155</c:v>
                </c:pt>
                <c:pt idx="9429">
                  <c:v>2156</c:v>
                </c:pt>
                <c:pt idx="9430">
                  <c:v>2157</c:v>
                </c:pt>
                <c:pt idx="9431">
                  <c:v>2158</c:v>
                </c:pt>
                <c:pt idx="9432">
                  <c:v>2159</c:v>
                </c:pt>
                <c:pt idx="9433">
                  <c:v>2160</c:v>
                </c:pt>
                <c:pt idx="9434">
                  <c:v>2161</c:v>
                </c:pt>
                <c:pt idx="9435">
                  <c:v>2162</c:v>
                </c:pt>
                <c:pt idx="9436">
                  <c:v>2163</c:v>
                </c:pt>
                <c:pt idx="9437">
                  <c:v>2164</c:v>
                </c:pt>
                <c:pt idx="9438">
                  <c:v>2165</c:v>
                </c:pt>
                <c:pt idx="9439">
                  <c:v>2166</c:v>
                </c:pt>
                <c:pt idx="9440">
                  <c:v>2167</c:v>
                </c:pt>
                <c:pt idx="9441">
                  <c:v>2168</c:v>
                </c:pt>
                <c:pt idx="9442">
                  <c:v>2169</c:v>
                </c:pt>
                <c:pt idx="9443">
                  <c:v>2170</c:v>
                </c:pt>
                <c:pt idx="9444">
                  <c:v>2171</c:v>
                </c:pt>
                <c:pt idx="9445">
                  <c:v>2172</c:v>
                </c:pt>
                <c:pt idx="9446">
                  <c:v>2173</c:v>
                </c:pt>
                <c:pt idx="9447">
                  <c:v>2174</c:v>
                </c:pt>
                <c:pt idx="9448">
                  <c:v>2175</c:v>
                </c:pt>
                <c:pt idx="9449">
                  <c:v>2176</c:v>
                </c:pt>
                <c:pt idx="9450">
                  <c:v>2177</c:v>
                </c:pt>
                <c:pt idx="9451">
                  <c:v>2178</c:v>
                </c:pt>
                <c:pt idx="9452">
                  <c:v>2179</c:v>
                </c:pt>
                <c:pt idx="9453">
                  <c:v>2180</c:v>
                </c:pt>
                <c:pt idx="9454">
                  <c:v>2181</c:v>
                </c:pt>
                <c:pt idx="9455">
                  <c:v>2182</c:v>
                </c:pt>
                <c:pt idx="9456">
                  <c:v>2183</c:v>
                </c:pt>
                <c:pt idx="9457">
                  <c:v>2184</c:v>
                </c:pt>
                <c:pt idx="9458">
                  <c:v>2185</c:v>
                </c:pt>
                <c:pt idx="9459">
                  <c:v>2186</c:v>
                </c:pt>
                <c:pt idx="9460">
                  <c:v>2187</c:v>
                </c:pt>
                <c:pt idx="9461">
                  <c:v>2188</c:v>
                </c:pt>
                <c:pt idx="9462">
                  <c:v>2189</c:v>
                </c:pt>
                <c:pt idx="9463">
                  <c:v>2190</c:v>
                </c:pt>
                <c:pt idx="9464">
                  <c:v>2191</c:v>
                </c:pt>
                <c:pt idx="9465">
                  <c:v>2192</c:v>
                </c:pt>
                <c:pt idx="9466">
                  <c:v>2193</c:v>
                </c:pt>
                <c:pt idx="9467">
                  <c:v>2194</c:v>
                </c:pt>
                <c:pt idx="9468">
                  <c:v>2195</c:v>
                </c:pt>
                <c:pt idx="9469">
                  <c:v>2196</c:v>
                </c:pt>
                <c:pt idx="9470">
                  <c:v>2197</c:v>
                </c:pt>
                <c:pt idx="9471">
                  <c:v>2198</c:v>
                </c:pt>
                <c:pt idx="9472">
                  <c:v>2199</c:v>
                </c:pt>
                <c:pt idx="9473">
                  <c:v>2200</c:v>
                </c:pt>
                <c:pt idx="9474">
                  <c:v>2201</c:v>
                </c:pt>
                <c:pt idx="9475">
                  <c:v>2202</c:v>
                </c:pt>
                <c:pt idx="9476">
                  <c:v>2203</c:v>
                </c:pt>
                <c:pt idx="9477">
                  <c:v>2204</c:v>
                </c:pt>
                <c:pt idx="9478">
                  <c:v>2205</c:v>
                </c:pt>
                <c:pt idx="9479">
                  <c:v>2206</c:v>
                </c:pt>
                <c:pt idx="9480">
                  <c:v>2207</c:v>
                </c:pt>
                <c:pt idx="9481">
                  <c:v>2208</c:v>
                </c:pt>
                <c:pt idx="9482">
                  <c:v>2209</c:v>
                </c:pt>
                <c:pt idx="9483">
                  <c:v>2210</c:v>
                </c:pt>
                <c:pt idx="9484">
                  <c:v>2211</c:v>
                </c:pt>
                <c:pt idx="9485">
                  <c:v>2212</c:v>
                </c:pt>
                <c:pt idx="9486">
                  <c:v>2213</c:v>
                </c:pt>
                <c:pt idx="9487">
                  <c:v>2214</c:v>
                </c:pt>
                <c:pt idx="9488">
                  <c:v>2215</c:v>
                </c:pt>
                <c:pt idx="9489">
                  <c:v>2216</c:v>
                </c:pt>
                <c:pt idx="9490">
                  <c:v>2217</c:v>
                </c:pt>
                <c:pt idx="9491">
                  <c:v>2218</c:v>
                </c:pt>
                <c:pt idx="9492">
                  <c:v>2219</c:v>
                </c:pt>
                <c:pt idx="9493">
                  <c:v>2220</c:v>
                </c:pt>
                <c:pt idx="9494">
                  <c:v>2221</c:v>
                </c:pt>
                <c:pt idx="9495">
                  <c:v>2222</c:v>
                </c:pt>
                <c:pt idx="9496">
                  <c:v>2223</c:v>
                </c:pt>
                <c:pt idx="9497">
                  <c:v>2224</c:v>
                </c:pt>
                <c:pt idx="9498">
                  <c:v>2225</c:v>
                </c:pt>
                <c:pt idx="9499">
                  <c:v>2226</c:v>
                </c:pt>
                <c:pt idx="9500">
                  <c:v>2227</c:v>
                </c:pt>
                <c:pt idx="9501">
                  <c:v>2228</c:v>
                </c:pt>
                <c:pt idx="9502">
                  <c:v>2229</c:v>
                </c:pt>
                <c:pt idx="9503">
                  <c:v>2230</c:v>
                </c:pt>
                <c:pt idx="9504">
                  <c:v>2231</c:v>
                </c:pt>
                <c:pt idx="9505">
                  <c:v>2232</c:v>
                </c:pt>
                <c:pt idx="9506">
                  <c:v>2233</c:v>
                </c:pt>
                <c:pt idx="9507">
                  <c:v>2234</c:v>
                </c:pt>
                <c:pt idx="9508">
                  <c:v>2235</c:v>
                </c:pt>
                <c:pt idx="9509">
                  <c:v>2236</c:v>
                </c:pt>
                <c:pt idx="9510">
                  <c:v>2237</c:v>
                </c:pt>
                <c:pt idx="9511">
                  <c:v>2238</c:v>
                </c:pt>
                <c:pt idx="9512">
                  <c:v>2239</c:v>
                </c:pt>
                <c:pt idx="9513">
                  <c:v>2240</c:v>
                </c:pt>
                <c:pt idx="9514">
                  <c:v>2241</c:v>
                </c:pt>
                <c:pt idx="9515">
                  <c:v>2242</c:v>
                </c:pt>
                <c:pt idx="9516">
                  <c:v>2243</c:v>
                </c:pt>
                <c:pt idx="9517">
                  <c:v>2244</c:v>
                </c:pt>
                <c:pt idx="9518">
                  <c:v>2245</c:v>
                </c:pt>
                <c:pt idx="9519">
                  <c:v>2246</c:v>
                </c:pt>
                <c:pt idx="9520">
                  <c:v>2247</c:v>
                </c:pt>
                <c:pt idx="9521">
                  <c:v>2248</c:v>
                </c:pt>
                <c:pt idx="9522">
                  <c:v>2249</c:v>
                </c:pt>
                <c:pt idx="9523">
                  <c:v>2250</c:v>
                </c:pt>
                <c:pt idx="9524">
                  <c:v>2251</c:v>
                </c:pt>
                <c:pt idx="9525">
                  <c:v>2252</c:v>
                </c:pt>
                <c:pt idx="9526">
                  <c:v>2253</c:v>
                </c:pt>
                <c:pt idx="9527">
                  <c:v>2254</c:v>
                </c:pt>
                <c:pt idx="9528">
                  <c:v>2255</c:v>
                </c:pt>
                <c:pt idx="9529">
                  <c:v>2256</c:v>
                </c:pt>
                <c:pt idx="9530">
                  <c:v>2257</c:v>
                </c:pt>
                <c:pt idx="9531">
                  <c:v>2258</c:v>
                </c:pt>
                <c:pt idx="9532">
                  <c:v>2259</c:v>
                </c:pt>
                <c:pt idx="9533">
                  <c:v>2260</c:v>
                </c:pt>
                <c:pt idx="9534">
                  <c:v>2261</c:v>
                </c:pt>
                <c:pt idx="9535">
                  <c:v>2262</c:v>
                </c:pt>
                <c:pt idx="9536">
                  <c:v>2263</c:v>
                </c:pt>
                <c:pt idx="9537">
                  <c:v>2264</c:v>
                </c:pt>
                <c:pt idx="9538">
                  <c:v>2265</c:v>
                </c:pt>
                <c:pt idx="9539">
                  <c:v>2266</c:v>
                </c:pt>
                <c:pt idx="9540">
                  <c:v>2267</c:v>
                </c:pt>
                <c:pt idx="9541">
                  <c:v>2268</c:v>
                </c:pt>
                <c:pt idx="9542">
                  <c:v>2269</c:v>
                </c:pt>
                <c:pt idx="9543">
                  <c:v>2270</c:v>
                </c:pt>
                <c:pt idx="9544">
                  <c:v>2271</c:v>
                </c:pt>
                <c:pt idx="9545">
                  <c:v>2272</c:v>
                </c:pt>
                <c:pt idx="9546">
                  <c:v>2273</c:v>
                </c:pt>
                <c:pt idx="9547">
                  <c:v>2274</c:v>
                </c:pt>
                <c:pt idx="9548">
                  <c:v>2275</c:v>
                </c:pt>
                <c:pt idx="9549">
                  <c:v>2276</c:v>
                </c:pt>
                <c:pt idx="9550">
                  <c:v>2277</c:v>
                </c:pt>
                <c:pt idx="9551">
                  <c:v>2278</c:v>
                </c:pt>
                <c:pt idx="9552">
                  <c:v>2279</c:v>
                </c:pt>
                <c:pt idx="9553">
                  <c:v>2280</c:v>
                </c:pt>
                <c:pt idx="9554">
                  <c:v>2281</c:v>
                </c:pt>
                <c:pt idx="9555">
                  <c:v>2282</c:v>
                </c:pt>
                <c:pt idx="9556">
                  <c:v>2283</c:v>
                </c:pt>
                <c:pt idx="9557">
                  <c:v>2284</c:v>
                </c:pt>
                <c:pt idx="9558">
                  <c:v>2285</c:v>
                </c:pt>
                <c:pt idx="9559">
                  <c:v>2286</c:v>
                </c:pt>
                <c:pt idx="9560">
                  <c:v>2287</c:v>
                </c:pt>
                <c:pt idx="9561">
                  <c:v>2288</c:v>
                </c:pt>
                <c:pt idx="9562">
                  <c:v>2289</c:v>
                </c:pt>
                <c:pt idx="9563">
                  <c:v>2290</c:v>
                </c:pt>
                <c:pt idx="9564">
                  <c:v>2291</c:v>
                </c:pt>
                <c:pt idx="9565">
                  <c:v>2292</c:v>
                </c:pt>
                <c:pt idx="9566">
                  <c:v>2293</c:v>
                </c:pt>
                <c:pt idx="9567">
                  <c:v>2294</c:v>
                </c:pt>
                <c:pt idx="9568">
                  <c:v>2295</c:v>
                </c:pt>
                <c:pt idx="9569">
                  <c:v>2296</c:v>
                </c:pt>
                <c:pt idx="9570">
                  <c:v>2297</c:v>
                </c:pt>
                <c:pt idx="9571">
                  <c:v>2298</c:v>
                </c:pt>
                <c:pt idx="9572">
                  <c:v>2299</c:v>
                </c:pt>
                <c:pt idx="9573">
                  <c:v>2300</c:v>
                </c:pt>
                <c:pt idx="9574">
                  <c:v>2301</c:v>
                </c:pt>
                <c:pt idx="9575">
                  <c:v>2302</c:v>
                </c:pt>
                <c:pt idx="9576">
                  <c:v>2303</c:v>
                </c:pt>
                <c:pt idx="9577">
                  <c:v>2304</c:v>
                </c:pt>
                <c:pt idx="9578">
                  <c:v>2305</c:v>
                </c:pt>
                <c:pt idx="9579">
                  <c:v>2306</c:v>
                </c:pt>
                <c:pt idx="9580">
                  <c:v>2307</c:v>
                </c:pt>
                <c:pt idx="9581">
                  <c:v>2308</c:v>
                </c:pt>
                <c:pt idx="9582">
                  <c:v>2309</c:v>
                </c:pt>
                <c:pt idx="9583">
                  <c:v>2310</c:v>
                </c:pt>
                <c:pt idx="9584">
                  <c:v>2311</c:v>
                </c:pt>
                <c:pt idx="9585">
                  <c:v>2312</c:v>
                </c:pt>
                <c:pt idx="9586">
                  <c:v>2313</c:v>
                </c:pt>
                <c:pt idx="9587">
                  <c:v>2314</c:v>
                </c:pt>
                <c:pt idx="9588">
                  <c:v>2315</c:v>
                </c:pt>
                <c:pt idx="9589">
                  <c:v>2316</c:v>
                </c:pt>
                <c:pt idx="9590">
                  <c:v>2317</c:v>
                </c:pt>
                <c:pt idx="9591">
                  <c:v>2318</c:v>
                </c:pt>
                <c:pt idx="9592">
                  <c:v>2319</c:v>
                </c:pt>
                <c:pt idx="9593">
                  <c:v>2320</c:v>
                </c:pt>
                <c:pt idx="9594">
                  <c:v>2321</c:v>
                </c:pt>
                <c:pt idx="9595">
                  <c:v>2322</c:v>
                </c:pt>
                <c:pt idx="9596">
                  <c:v>2323</c:v>
                </c:pt>
                <c:pt idx="9597">
                  <c:v>2324</c:v>
                </c:pt>
                <c:pt idx="9598">
                  <c:v>2325</c:v>
                </c:pt>
                <c:pt idx="9599">
                  <c:v>2326</c:v>
                </c:pt>
                <c:pt idx="9600">
                  <c:v>2327</c:v>
                </c:pt>
                <c:pt idx="9601">
                  <c:v>2328</c:v>
                </c:pt>
                <c:pt idx="9602">
                  <c:v>2329</c:v>
                </c:pt>
                <c:pt idx="9603">
                  <c:v>2330</c:v>
                </c:pt>
                <c:pt idx="9604">
                  <c:v>2331</c:v>
                </c:pt>
                <c:pt idx="9605">
                  <c:v>2332</c:v>
                </c:pt>
                <c:pt idx="9606">
                  <c:v>2333</c:v>
                </c:pt>
                <c:pt idx="9607">
                  <c:v>2334</c:v>
                </c:pt>
                <c:pt idx="9608">
                  <c:v>2335</c:v>
                </c:pt>
                <c:pt idx="9609">
                  <c:v>2336</c:v>
                </c:pt>
                <c:pt idx="9610">
                  <c:v>2337</c:v>
                </c:pt>
                <c:pt idx="9611">
                  <c:v>2338</c:v>
                </c:pt>
                <c:pt idx="9612">
                  <c:v>2339</c:v>
                </c:pt>
                <c:pt idx="9613">
                  <c:v>2340</c:v>
                </c:pt>
                <c:pt idx="9614">
                  <c:v>2341</c:v>
                </c:pt>
                <c:pt idx="9615">
                  <c:v>2342</c:v>
                </c:pt>
                <c:pt idx="9616">
                  <c:v>2343</c:v>
                </c:pt>
                <c:pt idx="9617">
                  <c:v>2344</c:v>
                </c:pt>
                <c:pt idx="9618">
                  <c:v>2345</c:v>
                </c:pt>
                <c:pt idx="9619">
                  <c:v>2346</c:v>
                </c:pt>
                <c:pt idx="9620">
                  <c:v>2347</c:v>
                </c:pt>
                <c:pt idx="9621">
                  <c:v>2348</c:v>
                </c:pt>
                <c:pt idx="9622">
                  <c:v>2349</c:v>
                </c:pt>
                <c:pt idx="9623">
                  <c:v>2350</c:v>
                </c:pt>
                <c:pt idx="9624">
                  <c:v>2351</c:v>
                </c:pt>
                <c:pt idx="9625">
                  <c:v>2352</c:v>
                </c:pt>
                <c:pt idx="9626">
                  <c:v>2353</c:v>
                </c:pt>
                <c:pt idx="9627">
                  <c:v>2354</c:v>
                </c:pt>
                <c:pt idx="9628">
                  <c:v>2355</c:v>
                </c:pt>
                <c:pt idx="9629">
                  <c:v>2356</c:v>
                </c:pt>
                <c:pt idx="9630">
                  <c:v>2357</c:v>
                </c:pt>
                <c:pt idx="9631">
                  <c:v>2358</c:v>
                </c:pt>
                <c:pt idx="9632">
                  <c:v>2359</c:v>
                </c:pt>
                <c:pt idx="9633">
                  <c:v>2360</c:v>
                </c:pt>
                <c:pt idx="9634">
                  <c:v>2361</c:v>
                </c:pt>
                <c:pt idx="9635">
                  <c:v>2362</c:v>
                </c:pt>
                <c:pt idx="9636">
                  <c:v>2363</c:v>
                </c:pt>
                <c:pt idx="9637">
                  <c:v>2364</c:v>
                </c:pt>
                <c:pt idx="9638">
                  <c:v>2365</c:v>
                </c:pt>
                <c:pt idx="9639">
                  <c:v>2366</c:v>
                </c:pt>
                <c:pt idx="9640">
                  <c:v>2367</c:v>
                </c:pt>
                <c:pt idx="9641">
                  <c:v>2368</c:v>
                </c:pt>
                <c:pt idx="9642">
                  <c:v>2369</c:v>
                </c:pt>
                <c:pt idx="9643">
                  <c:v>2370</c:v>
                </c:pt>
                <c:pt idx="9644">
                  <c:v>2371</c:v>
                </c:pt>
                <c:pt idx="9645">
                  <c:v>2372</c:v>
                </c:pt>
                <c:pt idx="9646">
                  <c:v>2373</c:v>
                </c:pt>
                <c:pt idx="9647">
                  <c:v>2374</c:v>
                </c:pt>
                <c:pt idx="9648">
                  <c:v>2375</c:v>
                </c:pt>
                <c:pt idx="9649">
                  <c:v>2376</c:v>
                </c:pt>
                <c:pt idx="9650">
                  <c:v>2377</c:v>
                </c:pt>
                <c:pt idx="9651">
                  <c:v>2378</c:v>
                </c:pt>
                <c:pt idx="9652">
                  <c:v>2379</c:v>
                </c:pt>
                <c:pt idx="9653">
                  <c:v>2380</c:v>
                </c:pt>
                <c:pt idx="9654">
                  <c:v>2381</c:v>
                </c:pt>
                <c:pt idx="9655">
                  <c:v>2382</c:v>
                </c:pt>
                <c:pt idx="9656">
                  <c:v>2383</c:v>
                </c:pt>
                <c:pt idx="9657">
                  <c:v>2384</c:v>
                </c:pt>
                <c:pt idx="9658">
                  <c:v>2385</c:v>
                </c:pt>
                <c:pt idx="9659">
                  <c:v>2386</c:v>
                </c:pt>
                <c:pt idx="9660">
                  <c:v>2387</c:v>
                </c:pt>
                <c:pt idx="9661">
                  <c:v>2388</c:v>
                </c:pt>
                <c:pt idx="9662">
                  <c:v>2389</c:v>
                </c:pt>
                <c:pt idx="9663">
                  <c:v>2390</c:v>
                </c:pt>
                <c:pt idx="9664">
                  <c:v>2391</c:v>
                </c:pt>
                <c:pt idx="9665">
                  <c:v>2392</c:v>
                </c:pt>
                <c:pt idx="9666">
                  <c:v>2393</c:v>
                </c:pt>
                <c:pt idx="9667">
                  <c:v>2394</c:v>
                </c:pt>
                <c:pt idx="9668">
                  <c:v>2395</c:v>
                </c:pt>
                <c:pt idx="9669">
                  <c:v>2396</c:v>
                </c:pt>
                <c:pt idx="9670">
                  <c:v>2397</c:v>
                </c:pt>
                <c:pt idx="9671">
                  <c:v>2398</c:v>
                </c:pt>
                <c:pt idx="9672">
                  <c:v>2399</c:v>
                </c:pt>
                <c:pt idx="9673">
                  <c:v>2400</c:v>
                </c:pt>
                <c:pt idx="9674">
                  <c:v>2401</c:v>
                </c:pt>
                <c:pt idx="9675">
                  <c:v>2402</c:v>
                </c:pt>
                <c:pt idx="9676">
                  <c:v>2403</c:v>
                </c:pt>
                <c:pt idx="9677">
                  <c:v>2404</c:v>
                </c:pt>
                <c:pt idx="9678">
                  <c:v>2405</c:v>
                </c:pt>
                <c:pt idx="9679">
                  <c:v>2406</c:v>
                </c:pt>
                <c:pt idx="9680">
                  <c:v>2407</c:v>
                </c:pt>
                <c:pt idx="9681">
                  <c:v>2408</c:v>
                </c:pt>
                <c:pt idx="9682">
                  <c:v>2409</c:v>
                </c:pt>
                <c:pt idx="9683">
                  <c:v>2410</c:v>
                </c:pt>
                <c:pt idx="9684">
                  <c:v>2411</c:v>
                </c:pt>
                <c:pt idx="9685">
                  <c:v>2412</c:v>
                </c:pt>
                <c:pt idx="9686">
                  <c:v>2413</c:v>
                </c:pt>
                <c:pt idx="9687">
                  <c:v>2414</c:v>
                </c:pt>
                <c:pt idx="9688">
                  <c:v>2415</c:v>
                </c:pt>
                <c:pt idx="9689">
                  <c:v>2416</c:v>
                </c:pt>
                <c:pt idx="9690">
                  <c:v>2417</c:v>
                </c:pt>
                <c:pt idx="9691">
                  <c:v>2418</c:v>
                </c:pt>
                <c:pt idx="9692">
                  <c:v>2419</c:v>
                </c:pt>
                <c:pt idx="9693">
                  <c:v>2420</c:v>
                </c:pt>
                <c:pt idx="9694">
                  <c:v>2421</c:v>
                </c:pt>
                <c:pt idx="9695">
                  <c:v>2422</c:v>
                </c:pt>
                <c:pt idx="9696">
                  <c:v>2423</c:v>
                </c:pt>
                <c:pt idx="9697">
                  <c:v>2424</c:v>
                </c:pt>
                <c:pt idx="9698">
                  <c:v>2425</c:v>
                </c:pt>
                <c:pt idx="9699">
                  <c:v>2426</c:v>
                </c:pt>
                <c:pt idx="9700">
                  <c:v>2427</c:v>
                </c:pt>
                <c:pt idx="9701">
                  <c:v>2428</c:v>
                </c:pt>
                <c:pt idx="9702">
                  <c:v>2429</c:v>
                </c:pt>
                <c:pt idx="9703">
                  <c:v>2430</c:v>
                </c:pt>
                <c:pt idx="9704">
                  <c:v>2431</c:v>
                </c:pt>
                <c:pt idx="9705">
                  <c:v>2432</c:v>
                </c:pt>
                <c:pt idx="9706">
                  <c:v>2433</c:v>
                </c:pt>
                <c:pt idx="9707">
                  <c:v>2434</c:v>
                </c:pt>
                <c:pt idx="9708">
                  <c:v>2435</c:v>
                </c:pt>
                <c:pt idx="9709">
                  <c:v>2436</c:v>
                </c:pt>
                <c:pt idx="9710">
                  <c:v>2437</c:v>
                </c:pt>
                <c:pt idx="9711">
                  <c:v>2438</c:v>
                </c:pt>
                <c:pt idx="9712">
                  <c:v>2439</c:v>
                </c:pt>
                <c:pt idx="9713">
                  <c:v>2440</c:v>
                </c:pt>
                <c:pt idx="9714">
                  <c:v>2441</c:v>
                </c:pt>
                <c:pt idx="9715">
                  <c:v>2442</c:v>
                </c:pt>
                <c:pt idx="9716">
                  <c:v>2443</c:v>
                </c:pt>
                <c:pt idx="9717">
                  <c:v>2444</c:v>
                </c:pt>
                <c:pt idx="9718">
                  <c:v>2445</c:v>
                </c:pt>
                <c:pt idx="9719">
                  <c:v>2446</c:v>
                </c:pt>
                <c:pt idx="9720">
                  <c:v>2447</c:v>
                </c:pt>
                <c:pt idx="9721">
                  <c:v>2448</c:v>
                </c:pt>
                <c:pt idx="9722">
                  <c:v>2449</c:v>
                </c:pt>
                <c:pt idx="9723">
                  <c:v>2450</c:v>
                </c:pt>
                <c:pt idx="9724">
                  <c:v>2451</c:v>
                </c:pt>
                <c:pt idx="9725">
                  <c:v>2452</c:v>
                </c:pt>
                <c:pt idx="9726">
                  <c:v>2453</c:v>
                </c:pt>
                <c:pt idx="9727">
                  <c:v>2454</c:v>
                </c:pt>
                <c:pt idx="9728">
                  <c:v>2455</c:v>
                </c:pt>
                <c:pt idx="9729">
                  <c:v>2456</c:v>
                </c:pt>
                <c:pt idx="9730">
                  <c:v>2457</c:v>
                </c:pt>
                <c:pt idx="9731">
                  <c:v>2458</c:v>
                </c:pt>
                <c:pt idx="9732">
                  <c:v>2459</c:v>
                </c:pt>
                <c:pt idx="9733">
                  <c:v>2460</c:v>
                </c:pt>
                <c:pt idx="9734">
                  <c:v>2461</c:v>
                </c:pt>
                <c:pt idx="9735">
                  <c:v>2462</c:v>
                </c:pt>
                <c:pt idx="9736">
                  <c:v>2463</c:v>
                </c:pt>
                <c:pt idx="9737">
                  <c:v>2464</c:v>
                </c:pt>
                <c:pt idx="9738">
                  <c:v>2465</c:v>
                </c:pt>
                <c:pt idx="9739">
                  <c:v>2466</c:v>
                </c:pt>
                <c:pt idx="9740">
                  <c:v>2467</c:v>
                </c:pt>
                <c:pt idx="9741">
                  <c:v>2468</c:v>
                </c:pt>
                <c:pt idx="9742">
                  <c:v>2469</c:v>
                </c:pt>
                <c:pt idx="9743">
                  <c:v>2470</c:v>
                </c:pt>
                <c:pt idx="9744">
                  <c:v>2471</c:v>
                </c:pt>
                <c:pt idx="9745">
                  <c:v>2472</c:v>
                </c:pt>
                <c:pt idx="9746">
                  <c:v>2473</c:v>
                </c:pt>
                <c:pt idx="9747">
                  <c:v>2474</c:v>
                </c:pt>
                <c:pt idx="9748">
                  <c:v>2475</c:v>
                </c:pt>
                <c:pt idx="9749">
                  <c:v>2476</c:v>
                </c:pt>
                <c:pt idx="9750">
                  <c:v>2477</c:v>
                </c:pt>
                <c:pt idx="9751">
                  <c:v>2478</c:v>
                </c:pt>
                <c:pt idx="9752">
                  <c:v>2479</c:v>
                </c:pt>
                <c:pt idx="9753">
                  <c:v>2480</c:v>
                </c:pt>
                <c:pt idx="9754">
                  <c:v>2481</c:v>
                </c:pt>
                <c:pt idx="9755">
                  <c:v>2482</c:v>
                </c:pt>
                <c:pt idx="9756">
                  <c:v>2483</c:v>
                </c:pt>
                <c:pt idx="9757">
                  <c:v>2484</c:v>
                </c:pt>
                <c:pt idx="9758">
                  <c:v>2485</c:v>
                </c:pt>
                <c:pt idx="9759">
                  <c:v>2486</c:v>
                </c:pt>
                <c:pt idx="9760">
                  <c:v>2487</c:v>
                </c:pt>
                <c:pt idx="9761">
                  <c:v>2488</c:v>
                </c:pt>
                <c:pt idx="9762">
                  <c:v>2489</c:v>
                </c:pt>
                <c:pt idx="9763">
                  <c:v>2490</c:v>
                </c:pt>
                <c:pt idx="9764">
                  <c:v>2491</c:v>
                </c:pt>
                <c:pt idx="9765">
                  <c:v>2492</c:v>
                </c:pt>
                <c:pt idx="9766">
                  <c:v>2493</c:v>
                </c:pt>
                <c:pt idx="9767">
                  <c:v>2494</c:v>
                </c:pt>
                <c:pt idx="9768">
                  <c:v>2495</c:v>
                </c:pt>
                <c:pt idx="9769">
                  <c:v>2496</c:v>
                </c:pt>
                <c:pt idx="9770">
                  <c:v>2497</c:v>
                </c:pt>
                <c:pt idx="9771">
                  <c:v>2498</c:v>
                </c:pt>
                <c:pt idx="9772">
                  <c:v>2499</c:v>
                </c:pt>
                <c:pt idx="9773">
                  <c:v>2500</c:v>
                </c:pt>
                <c:pt idx="9774">
                  <c:v>2501</c:v>
                </c:pt>
                <c:pt idx="9775">
                  <c:v>2502</c:v>
                </c:pt>
                <c:pt idx="9776">
                  <c:v>2503</c:v>
                </c:pt>
                <c:pt idx="9777">
                  <c:v>2504</c:v>
                </c:pt>
                <c:pt idx="9778">
                  <c:v>2505</c:v>
                </c:pt>
                <c:pt idx="9779">
                  <c:v>2506</c:v>
                </c:pt>
                <c:pt idx="9780">
                  <c:v>2507</c:v>
                </c:pt>
                <c:pt idx="9781">
                  <c:v>2508</c:v>
                </c:pt>
                <c:pt idx="9782">
                  <c:v>2509</c:v>
                </c:pt>
                <c:pt idx="9783">
                  <c:v>2510</c:v>
                </c:pt>
                <c:pt idx="9784">
                  <c:v>2511</c:v>
                </c:pt>
                <c:pt idx="9785">
                  <c:v>2512</c:v>
                </c:pt>
                <c:pt idx="9786">
                  <c:v>2513</c:v>
                </c:pt>
                <c:pt idx="9787">
                  <c:v>2514</c:v>
                </c:pt>
                <c:pt idx="9788">
                  <c:v>2515</c:v>
                </c:pt>
                <c:pt idx="9789">
                  <c:v>2516</c:v>
                </c:pt>
                <c:pt idx="9790">
                  <c:v>2517</c:v>
                </c:pt>
                <c:pt idx="9791">
                  <c:v>2518</c:v>
                </c:pt>
                <c:pt idx="9792">
                  <c:v>2519</c:v>
                </c:pt>
                <c:pt idx="9793">
                  <c:v>2520</c:v>
                </c:pt>
                <c:pt idx="9794">
                  <c:v>2521</c:v>
                </c:pt>
                <c:pt idx="9795">
                  <c:v>2522</c:v>
                </c:pt>
                <c:pt idx="9796">
                  <c:v>2523</c:v>
                </c:pt>
                <c:pt idx="9797">
                  <c:v>2524</c:v>
                </c:pt>
                <c:pt idx="9798">
                  <c:v>2525</c:v>
                </c:pt>
                <c:pt idx="9799">
                  <c:v>2526</c:v>
                </c:pt>
                <c:pt idx="9800">
                  <c:v>2527</c:v>
                </c:pt>
                <c:pt idx="9801">
                  <c:v>2528</c:v>
                </c:pt>
                <c:pt idx="9802">
                  <c:v>2529</c:v>
                </c:pt>
                <c:pt idx="9803">
                  <c:v>2530</c:v>
                </c:pt>
                <c:pt idx="9804">
                  <c:v>2531</c:v>
                </c:pt>
                <c:pt idx="9805">
                  <c:v>2532</c:v>
                </c:pt>
                <c:pt idx="9806">
                  <c:v>2533</c:v>
                </c:pt>
                <c:pt idx="9807">
                  <c:v>2534</c:v>
                </c:pt>
                <c:pt idx="9808">
                  <c:v>2535</c:v>
                </c:pt>
                <c:pt idx="9809">
                  <c:v>2536</c:v>
                </c:pt>
                <c:pt idx="9810">
                  <c:v>2537</c:v>
                </c:pt>
                <c:pt idx="9811">
                  <c:v>2538</c:v>
                </c:pt>
                <c:pt idx="9812">
                  <c:v>2539</c:v>
                </c:pt>
                <c:pt idx="9813">
                  <c:v>2540</c:v>
                </c:pt>
                <c:pt idx="9814">
                  <c:v>2541</c:v>
                </c:pt>
                <c:pt idx="9815">
                  <c:v>2542</c:v>
                </c:pt>
                <c:pt idx="9816">
                  <c:v>2543</c:v>
                </c:pt>
                <c:pt idx="9817">
                  <c:v>2544</c:v>
                </c:pt>
                <c:pt idx="9818">
                  <c:v>2545</c:v>
                </c:pt>
                <c:pt idx="9819">
                  <c:v>2546</c:v>
                </c:pt>
                <c:pt idx="9820">
                  <c:v>2547</c:v>
                </c:pt>
                <c:pt idx="9821">
                  <c:v>2548</c:v>
                </c:pt>
                <c:pt idx="9822">
                  <c:v>2549</c:v>
                </c:pt>
                <c:pt idx="9823">
                  <c:v>2550</c:v>
                </c:pt>
                <c:pt idx="9824">
                  <c:v>2551</c:v>
                </c:pt>
                <c:pt idx="9825">
                  <c:v>2552</c:v>
                </c:pt>
                <c:pt idx="9826">
                  <c:v>2553</c:v>
                </c:pt>
                <c:pt idx="9827">
                  <c:v>2554</c:v>
                </c:pt>
                <c:pt idx="9828">
                  <c:v>2555</c:v>
                </c:pt>
                <c:pt idx="9829">
                  <c:v>2556</c:v>
                </c:pt>
                <c:pt idx="9830">
                  <c:v>2557</c:v>
                </c:pt>
                <c:pt idx="9831">
                  <c:v>2558</c:v>
                </c:pt>
                <c:pt idx="9832">
                  <c:v>2559</c:v>
                </c:pt>
                <c:pt idx="9833">
                  <c:v>2560</c:v>
                </c:pt>
                <c:pt idx="9834">
                  <c:v>2561</c:v>
                </c:pt>
                <c:pt idx="9835">
                  <c:v>2562</c:v>
                </c:pt>
                <c:pt idx="9836">
                  <c:v>2563</c:v>
                </c:pt>
                <c:pt idx="9837">
                  <c:v>2564</c:v>
                </c:pt>
                <c:pt idx="9838">
                  <c:v>2565</c:v>
                </c:pt>
                <c:pt idx="9839">
                  <c:v>2566</c:v>
                </c:pt>
                <c:pt idx="9840">
                  <c:v>2567</c:v>
                </c:pt>
                <c:pt idx="9841">
                  <c:v>2568</c:v>
                </c:pt>
                <c:pt idx="9842">
                  <c:v>2569</c:v>
                </c:pt>
                <c:pt idx="9843">
                  <c:v>2570</c:v>
                </c:pt>
                <c:pt idx="9844">
                  <c:v>2571</c:v>
                </c:pt>
                <c:pt idx="9845">
                  <c:v>2572</c:v>
                </c:pt>
                <c:pt idx="9846">
                  <c:v>2573</c:v>
                </c:pt>
                <c:pt idx="9847">
                  <c:v>2574</c:v>
                </c:pt>
                <c:pt idx="9848">
                  <c:v>2575</c:v>
                </c:pt>
                <c:pt idx="9849">
                  <c:v>2576</c:v>
                </c:pt>
                <c:pt idx="9850">
                  <c:v>2577</c:v>
                </c:pt>
                <c:pt idx="9851">
                  <c:v>2578</c:v>
                </c:pt>
                <c:pt idx="9852">
                  <c:v>2579</c:v>
                </c:pt>
                <c:pt idx="9853">
                  <c:v>2580</c:v>
                </c:pt>
                <c:pt idx="9854">
                  <c:v>2581</c:v>
                </c:pt>
                <c:pt idx="9855">
                  <c:v>2582</c:v>
                </c:pt>
                <c:pt idx="9856">
                  <c:v>2583</c:v>
                </c:pt>
                <c:pt idx="9857">
                  <c:v>2584</c:v>
                </c:pt>
                <c:pt idx="9858">
                  <c:v>2585</c:v>
                </c:pt>
                <c:pt idx="9859">
                  <c:v>2586</c:v>
                </c:pt>
                <c:pt idx="9860">
                  <c:v>2587</c:v>
                </c:pt>
                <c:pt idx="9861">
                  <c:v>2588</c:v>
                </c:pt>
                <c:pt idx="9862">
                  <c:v>2589</c:v>
                </c:pt>
                <c:pt idx="9863">
                  <c:v>2590</c:v>
                </c:pt>
                <c:pt idx="9864">
                  <c:v>2591</c:v>
                </c:pt>
                <c:pt idx="9865">
                  <c:v>2592</c:v>
                </c:pt>
                <c:pt idx="9866">
                  <c:v>2593</c:v>
                </c:pt>
                <c:pt idx="9867">
                  <c:v>2594</c:v>
                </c:pt>
                <c:pt idx="9868">
                  <c:v>2595</c:v>
                </c:pt>
                <c:pt idx="9869">
                  <c:v>2596</c:v>
                </c:pt>
                <c:pt idx="9870">
                  <c:v>2597</c:v>
                </c:pt>
                <c:pt idx="9871">
                  <c:v>2598</c:v>
                </c:pt>
                <c:pt idx="9872">
                  <c:v>2599</c:v>
                </c:pt>
                <c:pt idx="9873">
                  <c:v>2600</c:v>
                </c:pt>
                <c:pt idx="9874">
                  <c:v>2601</c:v>
                </c:pt>
                <c:pt idx="9875">
                  <c:v>2602</c:v>
                </c:pt>
                <c:pt idx="9876">
                  <c:v>2603</c:v>
                </c:pt>
                <c:pt idx="9877">
                  <c:v>2604</c:v>
                </c:pt>
                <c:pt idx="9878">
                  <c:v>2605</c:v>
                </c:pt>
                <c:pt idx="9879">
                  <c:v>2606</c:v>
                </c:pt>
                <c:pt idx="9880">
                  <c:v>2607</c:v>
                </c:pt>
                <c:pt idx="9881">
                  <c:v>2608</c:v>
                </c:pt>
                <c:pt idx="9882">
                  <c:v>2609</c:v>
                </c:pt>
                <c:pt idx="9883">
                  <c:v>2610</c:v>
                </c:pt>
                <c:pt idx="9884">
                  <c:v>2611</c:v>
                </c:pt>
                <c:pt idx="9885">
                  <c:v>2612</c:v>
                </c:pt>
                <c:pt idx="9886">
                  <c:v>2613</c:v>
                </c:pt>
                <c:pt idx="9887">
                  <c:v>2614</c:v>
                </c:pt>
                <c:pt idx="9888">
                  <c:v>2615</c:v>
                </c:pt>
                <c:pt idx="9889">
                  <c:v>2616</c:v>
                </c:pt>
                <c:pt idx="9890">
                  <c:v>2617</c:v>
                </c:pt>
                <c:pt idx="9891">
                  <c:v>2618</c:v>
                </c:pt>
                <c:pt idx="9892">
                  <c:v>2619</c:v>
                </c:pt>
                <c:pt idx="9893">
                  <c:v>2620</c:v>
                </c:pt>
                <c:pt idx="9894">
                  <c:v>2621</c:v>
                </c:pt>
                <c:pt idx="9895">
                  <c:v>2622</c:v>
                </c:pt>
                <c:pt idx="9896">
                  <c:v>2623</c:v>
                </c:pt>
                <c:pt idx="9897">
                  <c:v>2624</c:v>
                </c:pt>
                <c:pt idx="9898">
                  <c:v>2625</c:v>
                </c:pt>
                <c:pt idx="9899">
                  <c:v>2626</c:v>
                </c:pt>
                <c:pt idx="9900">
                  <c:v>2627</c:v>
                </c:pt>
                <c:pt idx="9901">
                  <c:v>2628</c:v>
                </c:pt>
                <c:pt idx="9902">
                  <c:v>2629</c:v>
                </c:pt>
                <c:pt idx="9903">
                  <c:v>2630</c:v>
                </c:pt>
                <c:pt idx="9904">
                  <c:v>2631</c:v>
                </c:pt>
                <c:pt idx="9905">
                  <c:v>2632</c:v>
                </c:pt>
                <c:pt idx="9906">
                  <c:v>2633</c:v>
                </c:pt>
                <c:pt idx="9907">
                  <c:v>2634</c:v>
                </c:pt>
                <c:pt idx="9908">
                  <c:v>2635</c:v>
                </c:pt>
                <c:pt idx="9909">
                  <c:v>2636</c:v>
                </c:pt>
                <c:pt idx="9910">
                  <c:v>2637</c:v>
                </c:pt>
                <c:pt idx="9911">
                  <c:v>2638</c:v>
                </c:pt>
                <c:pt idx="9912">
                  <c:v>2639</c:v>
                </c:pt>
                <c:pt idx="9913">
                  <c:v>2640</c:v>
                </c:pt>
                <c:pt idx="9914">
                  <c:v>2641</c:v>
                </c:pt>
                <c:pt idx="9915">
                  <c:v>2642</c:v>
                </c:pt>
                <c:pt idx="9916">
                  <c:v>2643</c:v>
                </c:pt>
                <c:pt idx="9917">
                  <c:v>2644</c:v>
                </c:pt>
                <c:pt idx="9918">
                  <c:v>2645</c:v>
                </c:pt>
                <c:pt idx="9919">
                  <c:v>2646</c:v>
                </c:pt>
                <c:pt idx="9920">
                  <c:v>2647</c:v>
                </c:pt>
                <c:pt idx="9921">
                  <c:v>2648</c:v>
                </c:pt>
                <c:pt idx="9922">
                  <c:v>2649</c:v>
                </c:pt>
                <c:pt idx="9923">
                  <c:v>2650</c:v>
                </c:pt>
                <c:pt idx="9924">
                  <c:v>2651</c:v>
                </c:pt>
                <c:pt idx="9925">
                  <c:v>2652</c:v>
                </c:pt>
                <c:pt idx="9926">
                  <c:v>2653</c:v>
                </c:pt>
                <c:pt idx="9927">
                  <c:v>2654</c:v>
                </c:pt>
                <c:pt idx="9928">
                  <c:v>2655</c:v>
                </c:pt>
                <c:pt idx="9929">
                  <c:v>2656</c:v>
                </c:pt>
                <c:pt idx="9930">
                  <c:v>2657</c:v>
                </c:pt>
                <c:pt idx="9931">
                  <c:v>2658</c:v>
                </c:pt>
                <c:pt idx="9932">
                  <c:v>2659</c:v>
                </c:pt>
                <c:pt idx="9933">
                  <c:v>2660</c:v>
                </c:pt>
                <c:pt idx="9934">
                  <c:v>2661</c:v>
                </c:pt>
                <c:pt idx="9935">
                  <c:v>2662</c:v>
                </c:pt>
                <c:pt idx="9936">
                  <c:v>2663</c:v>
                </c:pt>
                <c:pt idx="9937">
                  <c:v>2664</c:v>
                </c:pt>
                <c:pt idx="9938">
                  <c:v>2665</c:v>
                </c:pt>
                <c:pt idx="9939">
                  <c:v>2666</c:v>
                </c:pt>
                <c:pt idx="9940">
                  <c:v>2667</c:v>
                </c:pt>
                <c:pt idx="9941">
                  <c:v>2668</c:v>
                </c:pt>
                <c:pt idx="9942">
                  <c:v>2669</c:v>
                </c:pt>
                <c:pt idx="9943">
                  <c:v>2670</c:v>
                </c:pt>
                <c:pt idx="9944">
                  <c:v>2671</c:v>
                </c:pt>
                <c:pt idx="9945">
                  <c:v>2672</c:v>
                </c:pt>
                <c:pt idx="9946">
                  <c:v>2673</c:v>
                </c:pt>
                <c:pt idx="9947">
                  <c:v>2674</c:v>
                </c:pt>
                <c:pt idx="9948">
                  <c:v>2675</c:v>
                </c:pt>
                <c:pt idx="9949">
                  <c:v>2676</c:v>
                </c:pt>
                <c:pt idx="9950">
                  <c:v>2677</c:v>
                </c:pt>
                <c:pt idx="9951">
                  <c:v>2678</c:v>
                </c:pt>
                <c:pt idx="9952">
                  <c:v>2679</c:v>
                </c:pt>
                <c:pt idx="9953">
                  <c:v>2680</c:v>
                </c:pt>
                <c:pt idx="9954">
                  <c:v>2681</c:v>
                </c:pt>
                <c:pt idx="9955">
                  <c:v>2682</c:v>
                </c:pt>
                <c:pt idx="9956">
                  <c:v>2683</c:v>
                </c:pt>
                <c:pt idx="9957">
                  <c:v>2684</c:v>
                </c:pt>
                <c:pt idx="9958">
                  <c:v>2685</c:v>
                </c:pt>
                <c:pt idx="9959">
                  <c:v>2686</c:v>
                </c:pt>
                <c:pt idx="9960">
                  <c:v>2687</c:v>
                </c:pt>
                <c:pt idx="9961">
                  <c:v>2688</c:v>
                </c:pt>
                <c:pt idx="9962">
                  <c:v>2689</c:v>
                </c:pt>
                <c:pt idx="9963">
                  <c:v>2690</c:v>
                </c:pt>
                <c:pt idx="9964">
                  <c:v>2691</c:v>
                </c:pt>
                <c:pt idx="9965">
                  <c:v>2692</c:v>
                </c:pt>
                <c:pt idx="9966">
                  <c:v>2693</c:v>
                </c:pt>
                <c:pt idx="9967">
                  <c:v>2694</c:v>
                </c:pt>
                <c:pt idx="9968">
                  <c:v>2695</c:v>
                </c:pt>
                <c:pt idx="9969">
                  <c:v>2696</c:v>
                </c:pt>
                <c:pt idx="9970">
                  <c:v>2697</c:v>
                </c:pt>
                <c:pt idx="9971">
                  <c:v>2698</c:v>
                </c:pt>
                <c:pt idx="9972">
                  <c:v>2699</c:v>
                </c:pt>
                <c:pt idx="9973">
                  <c:v>2700</c:v>
                </c:pt>
                <c:pt idx="9974">
                  <c:v>2701</c:v>
                </c:pt>
                <c:pt idx="9975">
                  <c:v>2702</c:v>
                </c:pt>
                <c:pt idx="9976">
                  <c:v>2703</c:v>
                </c:pt>
                <c:pt idx="9977">
                  <c:v>2704</c:v>
                </c:pt>
                <c:pt idx="9978">
                  <c:v>2705</c:v>
                </c:pt>
                <c:pt idx="9979">
                  <c:v>2706</c:v>
                </c:pt>
                <c:pt idx="9980">
                  <c:v>2707</c:v>
                </c:pt>
                <c:pt idx="9981">
                  <c:v>2708</c:v>
                </c:pt>
                <c:pt idx="9982">
                  <c:v>2709</c:v>
                </c:pt>
                <c:pt idx="9983">
                  <c:v>2710</c:v>
                </c:pt>
                <c:pt idx="9984">
                  <c:v>2711</c:v>
                </c:pt>
                <c:pt idx="9985">
                  <c:v>2712</c:v>
                </c:pt>
                <c:pt idx="9986">
                  <c:v>2713</c:v>
                </c:pt>
                <c:pt idx="9987">
                  <c:v>2714</c:v>
                </c:pt>
                <c:pt idx="9988">
                  <c:v>2715</c:v>
                </c:pt>
                <c:pt idx="9989">
                  <c:v>2716</c:v>
                </c:pt>
                <c:pt idx="9990">
                  <c:v>2717</c:v>
                </c:pt>
                <c:pt idx="9991">
                  <c:v>2718</c:v>
                </c:pt>
                <c:pt idx="9992">
                  <c:v>2719</c:v>
                </c:pt>
                <c:pt idx="9993">
                  <c:v>2720</c:v>
                </c:pt>
                <c:pt idx="9994">
                  <c:v>2721</c:v>
                </c:pt>
                <c:pt idx="9995">
                  <c:v>2722</c:v>
                </c:pt>
                <c:pt idx="9996">
                  <c:v>2723</c:v>
                </c:pt>
                <c:pt idx="9997">
                  <c:v>2724</c:v>
                </c:pt>
                <c:pt idx="9998">
                  <c:v>2725</c:v>
                </c:pt>
                <c:pt idx="9999">
                  <c:v>2726</c:v>
                </c:pt>
                <c:pt idx="10000">
                  <c:v>2727</c:v>
                </c:pt>
                <c:pt idx="10001">
                  <c:v>2728</c:v>
                </c:pt>
                <c:pt idx="10002">
                  <c:v>2729</c:v>
                </c:pt>
                <c:pt idx="10003">
                  <c:v>2730</c:v>
                </c:pt>
                <c:pt idx="10004">
                  <c:v>2731</c:v>
                </c:pt>
                <c:pt idx="10005">
                  <c:v>2732</c:v>
                </c:pt>
                <c:pt idx="10006">
                  <c:v>2733</c:v>
                </c:pt>
                <c:pt idx="10007">
                  <c:v>2734</c:v>
                </c:pt>
                <c:pt idx="10008">
                  <c:v>2735</c:v>
                </c:pt>
                <c:pt idx="10009">
                  <c:v>2736</c:v>
                </c:pt>
                <c:pt idx="10010">
                  <c:v>2737</c:v>
                </c:pt>
                <c:pt idx="10011">
                  <c:v>2738</c:v>
                </c:pt>
                <c:pt idx="10012">
                  <c:v>2739</c:v>
                </c:pt>
                <c:pt idx="10013">
                  <c:v>2740</c:v>
                </c:pt>
                <c:pt idx="10014">
                  <c:v>2741</c:v>
                </c:pt>
                <c:pt idx="10015">
                  <c:v>2742</c:v>
                </c:pt>
                <c:pt idx="10016">
                  <c:v>2743</c:v>
                </c:pt>
                <c:pt idx="10017">
                  <c:v>2744</c:v>
                </c:pt>
                <c:pt idx="10018">
                  <c:v>2745</c:v>
                </c:pt>
                <c:pt idx="10019">
                  <c:v>2746</c:v>
                </c:pt>
                <c:pt idx="10020">
                  <c:v>2747</c:v>
                </c:pt>
                <c:pt idx="10021">
                  <c:v>2748</c:v>
                </c:pt>
                <c:pt idx="10022">
                  <c:v>2749</c:v>
                </c:pt>
                <c:pt idx="10023">
                  <c:v>2750</c:v>
                </c:pt>
                <c:pt idx="10024">
                  <c:v>2751</c:v>
                </c:pt>
                <c:pt idx="10025">
                  <c:v>2752</c:v>
                </c:pt>
                <c:pt idx="10026">
                  <c:v>2753</c:v>
                </c:pt>
                <c:pt idx="10027">
                  <c:v>2754</c:v>
                </c:pt>
                <c:pt idx="10028">
                  <c:v>2755</c:v>
                </c:pt>
                <c:pt idx="10029">
                  <c:v>2756</c:v>
                </c:pt>
                <c:pt idx="10030">
                  <c:v>2757</c:v>
                </c:pt>
                <c:pt idx="10031">
                  <c:v>2758</c:v>
                </c:pt>
                <c:pt idx="10032">
                  <c:v>2759</c:v>
                </c:pt>
                <c:pt idx="10033">
                  <c:v>2760</c:v>
                </c:pt>
                <c:pt idx="10034">
                  <c:v>2761</c:v>
                </c:pt>
                <c:pt idx="10035">
                  <c:v>2762</c:v>
                </c:pt>
                <c:pt idx="10036">
                  <c:v>2763</c:v>
                </c:pt>
                <c:pt idx="10037">
                  <c:v>2764</c:v>
                </c:pt>
                <c:pt idx="10038">
                  <c:v>2765</c:v>
                </c:pt>
                <c:pt idx="10039">
                  <c:v>2766</c:v>
                </c:pt>
                <c:pt idx="10040">
                  <c:v>2767</c:v>
                </c:pt>
                <c:pt idx="10041">
                  <c:v>2768</c:v>
                </c:pt>
                <c:pt idx="10042">
                  <c:v>2769</c:v>
                </c:pt>
                <c:pt idx="10043">
                  <c:v>2770</c:v>
                </c:pt>
                <c:pt idx="10044">
                  <c:v>2771</c:v>
                </c:pt>
                <c:pt idx="10045">
                  <c:v>2772</c:v>
                </c:pt>
                <c:pt idx="10046">
                  <c:v>2773</c:v>
                </c:pt>
                <c:pt idx="10047">
                  <c:v>2774</c:v>
                </c:pt>
                <c:pt idx="10048">
                  <c:v>2775</c:v>
                </c:pt>
                <c:pt idx="10049">
                  <c:v>2776</c:v>
                </c:pt>
                <c:pt idx="10050">
                  <c:v>2777</c:v>
                </c:pt>
                <c:pt idx="10051">
                  <c:v>2778</c:v>
                </c:pt>
                <c:pt idx="10052">
                  <c:v>2779</c:v>
                </c:pt>
                <c:pt idx="10053">
                  <c:v>2780</c:v>
                </c:pt>
                <c:pt idx="10054">
                  <c:v>2781</c:v>
                </c:pt>
                <c:pt idx="10055">
                  <c:v>2782</c:v>
                </c:pt>
                <c:pt idx="10056">
                  <c:v>2783</c:v>
                </c:pt>
                <c:pt idx="10057">
                  <c:v>2784</c:v>
                </c:pt>
                <c:pt idx="10058">
                  <c:v>2785</c:v>
                </c:pt>
                <c:pt idx="10059">
                  <c:v>2786</c:v>
                </c:pt>
                <c:pt idx="10060">
                  <c:v>2787</c:v>
                </c:pt>
                <c:pt idx="10061">
                  <c:v>2788</c:v>
                </c:pt>
                <c:pt idx="10062">
                  <c:v>2789</c:v>
                </c:pt>
                <c:pt idx="10063">
                  <c:v>2790</c:v>
                </c:pt>
                <c:pt idx="10064">
                  <c:v>2791</c:v>
                </c:pt>
                <c:pt idx="10065">
                  <c:v>2792</c:v>
                </c:pt>
                <c:pt idx="10066">
                  <c:v>2793</c:v>
                </c:pt>
                <c:pt idx="10067">
                  <c:v>2794</c:v>
                </c:pt>
                <c:pt idx="10068">
                  <c:v>2795</c:v>
                </c:pt>
                <c:pt idx="10069">
                  <c:v>2796</c:v>
                </c:pt>
                <c:pt idx="10070">
                  <c:v>2797</c:v>
                </c:pt>
                <c:pt idx="10071">
                  <c:v>2798</c:v>
                </c:pt>
                <c:pt idx="10072">
                  <c:v>2799</c:v>
                </c:pt>
                <c:pt idx="10073">
                  <c:v>2800</c:v>
                </c:pt>
                <c:pt idx="10074">
                  <c:v>2801</c:v>
                </c:pt>
                <c:pt idx="10075">
                  <c:v>2802</c:v>
                </c:pt>
                <c:pt idx="10076">
                  <c:v>2803</c:v>
                </c:pt>
                <c:pt idx="10077">
                  <c:v>2804</c:v>
                </c:pt>
                <c:pt idx="10078">
                  <c:v>2805</c:v>
                </c:pt>
                <c:pt idx="10079">
                  <c:v>2806</c:v>
                </c:pt>
                <c:pt idx="10080">
                  <c:v>2807</c:v>
                </c:pt>
                <c:pt idx="10081">
                  <c:v>2808</c:v>
                </c:pt>
                <c:pt idx="10082">
                  <c:v>2809</c:v>
                </c:pt>
                <c:pt idx="10083">
                  <c:v>2810</c:v>
                </c:pt>
                <c:pt idx="10084">
                  <c:v>2811</c:v>
                </c:pt>
                <c:pt idx="10085">
                  <c:v>2812</c:v>
                </c:pt>
                <c:pt idx="10086">
                  <c:v>2813</c:v>
                </c:pt>
                <c:pt idx="10087">
                  <c:v>2814</c:v>
                </c:pt>
                <c:pt idx="10088">
                  <c:v>2815</c:v>
                </c:pt>
                <c:pt idx="10089">
                  <c:v>2816</c:v>
                </c:pt>
                <c:pt idx="10090">
                  <c:v>2817</c:v>
                </c:pt>
                <c:pt idx="10091">
                  <c:v>2818</c:v>
                </c:pt>
                <c:pt idx="10092">
                  <c:v>2819</c:v>
                </c:pt>
                <c:pt idx="10093">
                  <c:v>2820</c:v>
                </c:pt>
                <c:pt idx="10094">
                  <c:v>2821</c:v>
                </c:pt>
                <c:pt idx="10095">
                  <c:v>2822</c:v>
                </c:pt>
                <c:pt idx="10096">
                  <c:v>2823</c:v>
                </c:pt>
                <c:pt idx="10097">
                  <c:v>2824</c:v>
                </c:pt>
                <c:pt idx="10098">
                  <c:v>2825</c:v>
                </c:pt>
                <c:pt idx="10099">
                  <c:v>2826</c:v>
                </c:pt>
                <c:pt idx="10100">
                  <c:v>2827</c:v>
                </c:pt>
                <c:pt idx="10101">
                  <c:v>2828</c:v>
                </c:pt>
                <c:pt idx="10102">
                  <c:v>2829</c:v>
                </c:pt>
                <c:pt idx="10103">
                  <c:v>2830</c:v>
                </c:pt>
                <c:pt idx="10104">
                  <c:v>2831</c:v>
                </c:pt>
                <c:pt idx="10105">
                  <c:v>2832</c:v>
                </c:pt>
                <c:pt idx="10106">
                  <c:v>2833</c:v>
                </c:pt>
                <c:pt idx="10107">
                  <c:v>2834</c:v>
                </c:pt>
                <c:pt idx="10108">
                  <c:v>2835</c:v>
                </c:pt>
                <c:pt idx="10109">
                  <c:v>2836</c:v>
                </c:pt>
                <c:pt idx="10110">
                  <c:v>2837</c:v>
                </c:pt>
                <c:pt idx="10111">
                  <c:v>2838</c:v>
                </c:pt>
                <c:pt idx="10112">
                  <c:v>2839</c:v>
                </c:pt>
                <c:pt idx="10113">
                  <c:v>2840</c:v>
                </c:pt>
                <c:pt idx="10114">
                  <c:v>2841</c:v>
                </c:pt>
                <c:pt idx="10115">
                  <c:v>2842</c:v>
                </c:pt>
                <c:pt idx="10116">
                  <c:v>2843</c:v>
                </c:pt>
                <c:pt idx="10117">
                  <c:v>2844</c:v>
                </c:pt>
                <c:pt idx="10118">
                  <c:v>2845</c:v>
                </c:pt>
                <c:pt idx="10119">
                  <c:v>2846</c:v>
                </c:pt>
                <c:pt idx="10120">
                  <c:v>2847</c:v>
                </c:pt>
                <c:pt idx="10121">
                  <c:v>2848</c:v>
                </c:pt>
                <c:pt idx="10122">
                  <c:v>2849</c:v>
                </c:pt>
                <c:pt idx="10123">
                  <c:v>2850</c:v>
                </c:pt>
                <c:pt idx="10124">
                  <c:v>2851</c:v>
                </c:pt>
                <c:pt idx="10125">
                  <c:v>2852</c:v>
                </c:pt>
                <c:pt idx="10126">
                  <c:v>2853</c:v>
                </c:pt>
                <c:pt idx="10127">
                  <c:v>2854</c:v>
                </c:pt>
                <c:pt idx="10128">
                  <c:v>2855</c:v>
                </c:pt>
                <c:pt idx="10129">
                  <c:v>2856</c:v>
                </c:pt>
                <c:pt idx="10130">
                  <c:v>2857</c:v>
                </c:pt>
                <c:pt idx="10131">
                  <c:v>2858</c:v>
                </c:pt>
                <c:pt idx="10132">
                  <c:v>2859</c:v>
                </c:pt>
                <c:pt idx="10133">
                  <c:v>2860</c:v>
                </c:pt>
                <c:pt idx="10134">
                  <c:v>2861</c:v>
                </c:pt>
                <c:pt idx="10135">
                  <c:v>2862</c:v>
                </c:pt>
                <c:pt idx="10136">
                  <c:v>2863</c:v>
                </c:pt>
                <c:pt idx="10137">
                  <c:v>2864</c:v>
                </c:pt>
                <c:pt idx="10138">
                  <c:v>2865</c:v>
                </c:pt>
                <c:pt idx="10139">
                  <c:v>2866</c:v>
                </c:pt>
                <c:pt idx="10140">
                  <c:v>2867</c:v>
                </c:pt>
                <c:pt idx="10141">
                  <c:v>2868</c:v>
                </c:pt>
                <c:pt idx="10142">
                  <c:v>2869</c:v>
                </c:pt>
                <c:pt idx="10143">
                  <c:v>2870</c:v>
                </c:pt>
                <c:pt idx="10144">
                  <c:v>2871</c:v>
                </c:pt>
                <c:pt idx="10145">
                  <c:v>2872</c:v>
                </c:pt>
                <c:pt idx="10146">
                  <c:v>2873</c:v>
                </c:pt>
                <c:pt idx="10147">
                  <c:v>2874</c:v>
                </c:pt>
                <c:pt idx="10148">
                  <c:v>2875</c:v>
                </c:pt>
                <c:pt idx="10149">
                  <c:v>2876</c:v>
                </c:pt>
                <c:pt idx="10150">
                  <c:v>2877</c:v>
                </c:pt>
                <c:pt idx="10151">
                  <c:v>2878</c:v>
                </c:pt>
                <c:pt idx="10152">
                  <c:v>2879</c:v>
                </c:pt>
                <c:pt idx="10153">
                  <c:v>2880</c:v>
                </c:pt>
                <c:pt idx="10154">
                  <c:v>2881</c:v>
                </c:pt>
                <c:pt idx="10155">
                  <c:v>2882</c:v>
                </c:pt>
                <c:pt idx="10156">
                  <c:v>2883</c:v>
                </c:pt>
                <c:pt idx="10157">
                  <c:v>2884</c:v>
                </c:pt>
                <c:pt idx="10158">
                  <c:v>2885</c:v>
                </c:pt>
                <c:pt idx="10159">
                  <c:v>2886</c:v>
                </c:pt>
                <c:pt idx="10160">
                  <c:v>2887</c:v>
                </c:pt>
                <c:pt idx="10161">
                  <c:v>2888</c:v>
                </c:pt>
                <c:pt idx="10162">
                  <c:v>2889</c:v>
                </c:pt>
                <c:pt idx="10163">
                  <c:v>2890</c:v>
                </c:pt>
                <c:pt idx="10164">
                  <c:v>2891</c:v>
                </c:pt>
                <c:pt idx="10165">
                  <c:v>2892</c:v>
                </c:pt>
                <c:pt idx="10166">
                  <c:v>2893</c:v>
                </c:pt>
                <c:pt idx="10167">
                  <c:v>2894</c:v>
                </c:pt>
                <c:pt idx="10168">
                  <c:v>2895</c:v>
                </c:pt>
                <c:pt idx="10169">
                  <c:v>2896</c:v>
                </c:pt>
                <c:pt idx="10170">
                  <c:v>2897</c:v>
                </c:pt>
                <c:pt idx="10171">
                  <c:v>2898</c:v>
                </c:pt>
                <c:pt idx="10172">
                  <c:v>2899</c:v>
                </c:pt>
                <c:pt idx="10173">
                  <c:v>2900</c:v>
                </c:pt>
                <c:pt idx="10174">
                  <c:v>2901</c:v>
                </c:pt>
                <c:pt idx="10175">
                  <c:v>2902</c:v>
                </c:pt>
                <c:pt idx="10176">
                  <c:v>2903</c:v>
                </c:pt>
                <c:pt idx="10177">
                  <c:v>2904</c:v>
                </c:pt>
                <c:pt idx="10178">
                  <c:v>2905</c:v>
                </c:pt>
                <c:pt idx="10179">
                  <c:v>2906</c:v>
                </c:pt>
                <c:pt idx="10180">
                  <c:v>2907</c:v>
                </c:pt>
                <c:pt idx="10181">
                  <c:v>2908</c:v>
                </c:pt>
                <c:pt idx="10182">
                  <c:v>2909</c:v>
                </c:pt>
                <c:pt idx="10183">
                  <c:v>2910</c:v>
                </c:pt>
                <c:pt idx="10184">
                  <c:v>2911</c:v>
                </c:pt>
                <c:pt idx="10185">
                  <c:v>2912</c:v>
                </c:pt>
                <c:pt idx="10186">
                  <c:v>2913</c:v>
                </c:pt>
                <c:pt idx="10187">
                  <c:v>2914</c:v>
                </c:pt>
                <c:pt idx="10188">
                  <c:v>2915</c:v>
                </c:pt>
                <c:pt idx="10189">
                  <c:v>2916</c:v>
                </c:pt>
                <c:pt idx="10190">
                  <c:v>2917</c:v>
                </c:pt>
                <c:pt idx="10191">
                  <c:v>2918</c:v>
                </c:pt>
                <c:pt idx="10192">
                  <c:v>2919</c:v>
                </c:pt>
                <c:pt idx="10193">
                  <c:v>2920</c:v>
                </c:pt>
                <c:pt idx="10194">
                  <c:v>2921</c:v>
                </c:pt>
                <c:pt idx="10195">
                  <c:v>2922</c:v>
                </c:pt>
                <c:pt idx="10196">
                  <c:v>2923</c:v>
                </c:pt>
                <c:pt idx="10197">
                  <c:v>2924</c:v>
                </c:pt>
                <c:pt idx="10198">
                  <c:v>2925</c:v>
                </c:pt>
                <c:pt idx="10199">
                  <c:v>2926</c:v>
                </c:pt>
                <c:pt idx="10200">
                  <c:v>2927</c:v>
                </c:pt>
                <c:pt idx="10201">
                  <c:v>2928</c:v>
                </c:pt>
                <c:pt idx="10202">
                  <c:v>2929</c:v>
                </c:pt>
                <c:pt idx="10203">
                  <c:v>2930</c:v>
                </c:pt>
                <c:pt idx="10204">
                  <c:v>2931</c:v>
                </c:pt>
                <c:pt idx="10205">
                  <c:v>2932</c:v>
                </c:pt>
                <c:pt idx="10206">
                  <c:v>2933</c:v>
                </c:pt>
                <c:pt idx="10207">
                  <c:v>2934</c:v>
                </c:pt>
                <c:pt idx="10208">
                  <c:v>2935</c:v>
                </c:pt>
                <c:pt idx="10209">
                  <c:v>2936</c:v>
                </c:pt>
                <c:pt idx="10210">
                  <c:v>2937</c:v>
                </c:pt>
                <c:pt idx="10211">
                  <c:v>2938</c:v>
                </c:pt>
                <c:pt idx="10212">
                  <c:v>2939</c:v>
                </c:pt>
                <c:pt idx="10213">
                  <c:v>2940</c:v>
                </c:pt>
                <c:pt idx="10214">
                  <c:v>2941</c:v>
                </c:pt>
                <c:pt idx="10215">
                  <c:v>2942</c:v>
                </c:pt>
                <c:pt idx="10216">
                  <c:v>2943</c:v>
                </c:pt>
                <c:pt idx="10217">
                  <c:v>2944</c:v>
                </c:pt>
                <c:pt idx="10218">
                  <c:v>2945</c:v>
                </c:pt>
                <c:pt idx="10219">
                  <c:v>2946</c:v>
                </c:pt>
                <c:pt idx="10220">
                  <c:v>2947</c:v>
                </c:pt>
                <c:pt idx="10221">
                  <c:v>2948</c:v>
                </c:pt>
                <c:pt idx="10222">
                  <c:v>2949</c:v>
                </c:pt>
                <c:pt idx="10223">
                  <c:v>2950</c:v>
                </c:pt>
                <c:pt idx="10224">
                  <c:v>2951</c:v>
                </c:pt>
                <c:pt idx="10225">
                  <c:v>2952</c:v>
                </c:pt>
                <c:pt idx="10226">
                  <c:v>2953</c:v>
                </c:pt>
                <c:pt idx="10227">
                  <c:v>2954</c:v>
                </c:pt>
                <c:pt idx="10228">
                  <c:v>2955</c:v>
                </c:pt>
                <c:pt idx="10229">
                  <c:v>2956</c:v>
                </c:pt>
                <c:pt idx="10230">
                  <c:v>2957</c:v>
                </c:pt>
                <c:pt idx="10231">
                  <c:v>2958</c:v>
                </c:pt>
                <c:pt idx="10232">
                  <c:v>2959</c:v>
                </c:pt>
                <c:pt idx="10233">
                  <c:v>2960</c:v>
                </c:pt>
                <c:pt idx="10234">
                  <c:v>2961</c:v>
                </c:pt>
                <c:pt idx="10235">
                  <c:v>2962</c:v>
                </c:pt>
                <c:pt idx="10236">
                  <c:v>2963</c:v>
                </c:pt>
                <c:pt idx="10237">
                  <c:v>2964</c:v>
                </c:pt>
                <c:pt idx="10238">
                  <c:v>2965</c:v>
                </c:pt>
                <c:pt idx="10239">
                  <c:v>2966</c:v>
                </c:pt>
                <c:pt idx="10240">
                  <c:v>2967</c:v>
                </c:pt>
                <c:pt idx="10241">
                  <c:v>2968</c:v>
                </c:pt>
                <c:pt idx="10242">
                  <c:v>2969</c:v>
                </c:pt>
                <c:pt idx="10243">
                  <c:v>2970</c:v>
                </c:pt>
                <c:pt idx="10244">
                  <c:v>2971</c:v>
                </c:pt>
                <c:pt idx="10245">
                  <c:v>2972</c:v>
                </c:pt>
                <c:pt idx="10246">
                  <c:v>2973</c:v>
                </c:pt>
                <c:pt idx="10247">
                  <c:v>2974</c:v>
                </c:pt>
                <c:pt idx="10248">
                  <c:v>2975</c:v>
                </c:pt>
                <c:pt idx="10249">
                  <c:v>2976</c:v>
                </c:pt>
                <c:pt idx="10250">
                  <c:v>2977</c:v>
                </c:pt>
                <c:pt idx="10251">
                  <c:v>2978</c:v>
                </c:pt>
                <c:pt idx="10252">
                  <c:v>2979</c:v>
                </c:pt>
                <c:pt idx="10253">
                  <c:v>2980</c:v>
                </c:pt>
                <c:pt idx="10254">
                  <c:v>2981</c:v>
                </c:pt>
                <c:pt idx="10255">
                  <c:v>2982</c:v>
                </c:pt>
                <c:pt idx="10256">
                  <c:v>2983</c:v>
                </c:pt>
                <c:pt idx="10257">
                  <c:v>2984</c:v>
                </c:pt>
                <c:pt idx="10258">
                  <c:v>2985</c:v>
                </c:pt>
                <c:pt idx="10259">
                  <c:v>2986</c:v>
                </c:pt>
                <c:pt idx="10260">
                  <c:v>2987</c:v>
                </c:pt>
                <c:pt idx="10261">
                  <c:v>2988</c:v>
                </c:pt>
                <c:pt idx="10262">
                  <c:v>2989</c:v>
                </c:pt>
                <c:pt idx="10263">
                  <c:v>2990</c:v>
                </c:pt>
                <c:pt idx="10264">
                  <c:v>2991</c:v>
                </c:pt>
                <c:pt idx="10265">
                  <c:v>2992</c:v>
                </c:pt>
                <c:pt idx="10266">
                  <c:v>2993</c:v>
                </c:pt>
                <c:pt idx="10267">
                  <c:v>2994</c:v>
                </c:pt>
                <c:pt idx="10268">
                  <c:v>2995</c:v>
                </c:pt>
                <c:pt idx="10269">
                  <c:v>2996</c:v>
                </c:pt>
                <c:pt idx="10270">
                  <c:v>2997</c:v>
                </c:pt>
                <c:pt idx="10271">
                  <c:v>2998</c:v>
                </c:pt>
                <c:pt idx="10272">
                  <c:v>2999</c:v>
                </c:pt>
                <c:pt idx="10273">
                  <c:v>3000</c:v>
                </c:pt>
                <c:pt idx="10274">
                  <c:v>3001</c:v>
                </c:pt>
                <c:pt idx="10275">
                  <c:v>3002</c:v>
                </c:pt>
                <c:pt idx="10276">
                  <c:v>3003</c:v>
                </c:pt>
                <c:pt idx="10277">
                  <c:v>3004</c:v>
                </c:pt>
                <c:pt idx="10278">
                  <c:v>3005</c:v>
                </c:pt>
                <c:pt idx="10279">
                  <c:v>3006</c:v>
                </c:pt>
                <c:pt idx="10280">
                  <c:v>3007</c:v>
                </c:pt>
                <c:pt idx="10281">
                  <c:v>3008</c:v>
                </c:pt>
                <c:pt idx="10282">
                  <c:v>3009</c:v>
                </c:pt>
                <c:pt idx="10283">
                  <c:v>3010</c:v>
                </c:pt>
                <c:pt idx="10284">
                  <c:v>3011</c:v>
                </c:pt>
                <c:pt idx="10285">
                  <c:v>3012</c:v>
                </c:pt>
                <c:pt idx="10286">
                  <c:v>3013</c:v>
                </c:pt>
                <c:pt idx="10287">
                  <c:v>3014</c:v>
                </c:pt>
                <c:pt idx="10288">
                  <c:v>3015</c:v>
                </c:pt>
                <c:pt idx="10289">
                  <c:v>3016</c:v>
                </c:pt>
                <c:pt idx="10290">
                  <c:v>3017</c:v>
                </c:pt>
                <c:pt idx="10291">
                  <c:v>3018</c:v>
                </c:pt>
                <c:pt idx="10292">
                  <c:v>3019</c:v>
                </c:pt>
                <c:pt idx="10293">
                  <c:v>3020</c:v>
                </c:pt>
                <c:pt idx="10294">
                  <c:v>3021</c:v>
                </c:pt>
                <c:pt idx="10295">
                  <c:v>3022</c:v>
                </c:pt>
                <c:pt idx="10296">
                  <c:v>3023</c:v>
                </c:pt>
                <c:pt idx="10297">
                  <c:v>3024</c:v>
                </c:pt>
                <c:pt idx="10298">
                  <c:v>3025</c:v>
                </c:pt>
                <c:pt idx="10299">
                  <c:v>3026</c:v>
                </c:pt>
                <c:pt idx="10300">
                  <c:v>3027</c:v>
                </c:pt>
                <c:pt idx="10301">
                  <c:v>3028</c:v>
                </c:pt>
                <c:pt idx="10302">
                  <c:v>3029</c:v>
                </c:pt>
                <c:pt idx="10303">
                  <c:v>3030</c:v>
                </c:pt>
                <c:pt idx="10304">
                  <c:v>3031</c:v>
                </c:pt>
                <c:pt idx="10305">
                  <c:v>3032</c:v>
                </c:pt>
                <c:pt idx="10306">
                  <c:v>3033</c:v>
                </c:pt>
                <c:pt idx="10307">
                  <c:v>3034</c:v>
                </c:pt>
                <c:pt idx="10308">
                  <c:v>3035</c:v>
                </c:pt>
                <c:pt idx="10309">
                  <c:v>3036</c:v>
                </c:pt>
                <c:pt idx="10310">
                  <c:v>3037</c:v>
                </c:pt>
                <c:pt idx="10311">
                  <c:v>3038</c:v>
                </c:pt>
                <c:pt idx="10312">
                  <c:v>3039</c:v>
                </c:pt>
                <c:pt idx="10313">
                  <c:v>3040</c:v>
                </c:pt>
                <c:pt idx="10314">
                  <c:v>3041</c:v>
                </c:pt>
                <c:pt idx="10315">
                  <c:v>3042</c:v>
                </c:pt>
                <c:pt idx="10316">
                  <c:v>3043</c:v>
                </c:pt>
                <c:pt idx="10317">
                  <c:v>3044</c:v>
                </c:pt>
                <c:pt idx="10318">
                  <c:v>3045</c:v>
                </c:pt>
                <c:pt idx="10319">
                  <c:v>3046</c:v>
                </c:pt>
                <c:pt idx="10320">
                  <c:v>3047</c:v>
                </c:pt>
                <c:pt idx="10321">
                  <c:v>3048</c:v>
                </c:pt>
                <c:pt idx="10322">
                  <c:v>3049</c:v>
                </c:pt>
                <c:pt idx="10323">
                  <c:v>3050</c:v>
                </c:pt>
                <c:pt idx="10324">
                  <c:v>3051</c:v>
                </c:pt>
                <c:pt idx="10325">
                  <c:v>3052</c:v>
                </c:pt>
                <c:pt idx="10326">
                  <c:v>3053</c:v>
                </c:pt>
                <c:pt idx="10327">
                  <c:v>3054</c:v>
                </c:pt>
                <c:pt idx="10328">
                  <c:v>3055</c:v>
                </c:pt>
                <c:pt idx="10329">
                  <c:v>3056</c:v>
                </c:pt>
                <c:pt idx="10330">
                  <c:v>3057</c:v>
                </c:pt>
                <c:pt idx="10331">
                  <c:v>3058</c:v>
                </c:pt>
                <c:pt idx="10332">
                  <c:v>3059</c:v>
                </c:pt>
                <c:pt idx="10333">
                  <c:v>3060</c:v>
                </c:pt>
                <c:pt idx="10334">
                  <c:v>3061</c:v>
                </c:pt>
                <c:pt idx="10335">
                  <c:v>3062</c:v>
                </c:pt>
                <c:pt idx="10336">
                  <c:v>3063</c:v>
                </c:pt>
                <c:pt idx="10337">
                  <c:v>3064</c:v>
                </c:pt>
                <c:pt idx="10338">
                  <c:v>3065</c:v>
                </c:pt>
                <c:pt idx="10339">
                  <c:v>3066</c:v>
                </c:pt>
                <c:pt idx="10340">
                  <c:v>3067</c:v>
                </c:pt>
                <c:pt idx="10341">
                  <c:v>3068</c:v>
                </c:pt>
                <c:pt idx="10342">
                  <c:v>3069</c:v>
                </c:pt>
                <c:pt idx="10343">
                  <c:v>3070</c:v>
                </c:pt>
                <c:pt idx="10344">
                  <c:v>3071</c:v>
                </c:pt>
                <c:pt idx="10345">
                  <c:v>3072</c:v>
                </c:pt>
                <c:pt idx="10346">
                  <c:v>3073</c:v>
                </c:pt>
                <c:pt idx="10347">
                  <c:v>3074</c:v>
                </c:pt>
                <c:pt idx="10348">
                  <c:v>3075</c:v>
                </c:pt>
                <c:pt idx="10349">
                  <c:v>3076</c:v>
                </c:pt>
                <c:pt idx="10350">
                  <c:v>3077</c:v>
                </c:pt>
                <c:pt idx="10351">
                  <c:v>3078</c:v>
                </c:pt>
                <c:pt idx="10352">
                  <c:v>3079</c:v>
                </c:pt>
                <c:pt idx="10353">
                  <c:v>3080</c:v>
                </c:pt>
                <c:pt idx="10354">
                  <c:v>3081</c:v>
                </c:pt>
                <c:pt idx="10355">
                  <c:v>3082</c:v>
                </c:pt>
                <c:pt idx="10356">
                  <c:v>3083</c:v>
                </c:pt>
                <c:pt idx="10357">
                  <c:v>3084</c:v>
                </c:pt>
                <c:pt idx="10358">
                  <c:v>3085</c:v>
                </c:pt>
                <c:pt idx="10359">
                  <c:v>3086</c:v>
                </c:pt>
                <c:pt idx="10360">
                  <c:v>3087</c:v>
                </c:pt>
                <c:pt idx="10361">
                  <c:v>3088</c:v>
                </c:pt>
                <c:pt idx="10362">
                  <c:v>3089</c:v>
                </c:pt>
                <c:pt idx="10363">
                  <c:v>3090</c:v>
                </c:pt>
                <c:pt idx="10364">
                  <c:v>3091</c:v>
                </c:pt>
                <c:pt idx="10365">
                  <c:v>3092</c:v>
                </c:pt>
                <c:pt idx="10366">
                  <c:v>3093</c:v>
                </c:pt>
                <c:pt idx="10367">
                  <c:v>3094</c:v>
                </c:pt>
                <c:pt idx="10368">
                  <c:v>3095</c:v>
                </c:pt>
                <c:pt idx="10369">
                  <c:v>3096</c:v>
                </c:pt>
                <c:pt idx="10370">
                  <c:v>3097</c:v>
                </c:pt>
                <c:pt idx="10371">
                  <c:v>3098</c:v>
                </c:pt>
                <c:pt idx="10372">
                  <c:v>3099</c:v>
                </c:pt>
                <c:pt idx="10373">
                  <c:v>3100</c:v>
                </c:pt>
                <c:pt idx="10374">
                  <c:v>3101</c:v>
                </c:pt>
                <c:pt idx="10375">
                  <c:v>3102</c:v>
                </c:pt>
                <c:pt idx="10376">
                  <c:v>3103</c:v>
                </c:pt>
                <c:pt idx="10377">
                  <c:v>3104</c:v>
                </c:pt>
                <c:pt idx="10378">
                  <c:v>3105</c:v>
                </c:pt>
                <c:pt idx="10379">
                  <c:v>3106</c:v>
                </c:pt>
                <c:pt idx="10380">
                  <c:v>3107</c:v>
                </c:pt>
                <c:pt idx="10381">
                  <c:v>3108</c:v>
                </c:pt>
                <c:pt idx="10382">
                  <c:v>3109</c:v>
                </c:pt>
                <c:pt idx="10383">
                  <c:v>3110</c:v>
                </c:pt>
                <c:pt idx="10384">
                  <c:v>3111</c:v>
                </c:pt>
                <c:pt idx="10385">
                  <c:v>3112</c:v>
                </c:pt>
                <c:pt idx="10386">
                  <c:v>3113</c:v>
                </c:pt>
                <c:pt idx="10387">
                  <c:v>3114</c:v>
                </c:pt>
                <c:pt idx="10388">
                  <c:v>3115</c:v>
                </c:pt>
                <c:pt idx="10389">
                  <c:v>3116</c:v>
                </c:pt>
                <c:pt idx="10390">
                  <c:v>3117</c:v>
                </c:pt>
                <c:pt idx="10391">
                  <c:v>3118</c:v>
                </c:pt>
                <c:pt idx="10392">
                  <c:v>3119</c:v>
                </c:pt>
                <c:pt idx="10393">
                  <c:v>3120</c:v>
                </c:pt>
                <c:pt idx="10394">
                  <c:v>3121</c:v>
                </c:pt>
                <c:pt idx="10395">
                  <c:v>3122</c:v>
                </c:pt>
                <c:pt idx="10396">
                  <c:v>3123</c:v>
                </c:pt>
                <c:pt idx="10397">
                  <c:v>3124</c:v>
                </c:pt>
                <c:pt idx="10398">
                  <c:v>3125</c:v>
                </c:pt>
                <c:pt idx="10399">
                  <c:v>3126</c:v>
                </c:pt>
                <c:pt idx="10400">
                  <c:v>3127</c:v>
                </c:pt>
                <c:pt idx="10401">
                  <c:v>3128</c:v>
                </c:pt>
                <c:pt idx="10402">
                  <c:v>3129</c:v>
                </c:pt>
                <c:pt idx="10403">
                  <c:v>3130</c:v>
                </c:pt>
                <c:pt idx="10404">
                  <c:v>3131</c:v>
                </c:pt>
                <c:pt idx="10405">
                  <c:v>3132</c:v>
                </c:pt>
                <c:pt idx="10406">
                  <c:v>3133</c:v>
                </c:pt>
                <c:pt idx="10407">
                  <c:v>3134</c:v>
                </c:pt>
                <c:pt idx="10408">
                  <c:v>3135</c:v>
                </c:pt>
                <c:pt idx="10409">
                  <c:v>3136</c:v>
                </c:pt>
                <c:pt idx="10410">
                  <c:v>3137</c:v>
                </c:pt>
                <c:pt idx="10411">
                  <c:v>3138</c:v>
                </c:pt>
                <c:pt idx="10412">
                  <c:v>3139</c:v>
                </c:pt>
                <c:pt idx="10413">
                  <c:v>3140</c:v>
                </c:pt>
                <c:pt idx="10414">
                  <c:v>3141</c:v>
                </c:pt>
                <c:pt idx="10415">
                  <c:v>3142</c:v>
                </c:pt>
                <c:pt idx="10416">
                  <c:v>3143</c:v>
                </c:pt>
                <c:pt idx="10417">
                  <c:v>3144</c:v>
                </c:pt>
                <c:pt idx="10418">
                  <c:v>3145</c:v>
                </c:pt>
                <c:pt idx="10419">
                  <c:v>3146</c:v>
                </c:pt>
                <c:pt idx="10420">
                  <c:v>3147</c:v>
                </c:pt>
                <c:pt idx="10421">
                  <c:v>3148</c:v>
                </c:pt>
                <c:pt idx="10422">
                  <c:v>3149</c:v>
                </c:pt>
                <c:pt idx="10423">
                  <c:v>3150</c:v>
                </c:pt>
                <c:pt idx="10424">
                  <c:v>3151</c:v>
                </c:pt>
                <c:pt idx="10425">
                  <c:v>3152</c:v>
                </c:pt>
                <c:pt idx="10426">
                  <c:v>3153</c:v>
                </c:pt>
                <c:pt idx="10427">
                  <c:v>3154</c:v>
                </c:pt>
                <c:pt idx="10428">
                  <c:v>3155</c:v>
                </c:pt>
                <c:pt idx="10429">
                  <c:v>3156</c:v>
                </c:pt>
                <c:pt idx="10430">
                  <c:v>3157</c:v>
                </c:pt>
                <c:pt idx="10431">
                  <c:v>3158</c:v>
                </c:pt>
                <c:pt idx="10432">
                  <c:v>3159</c:v>
                </c:pt>
                <c:pt idx="10433">
                  <c:v>3160</c:v>
                </c:pt>
                <c:pt idx="10434">
                  <c:v>3161</c:v>
                </c:pt>
                <c:pt idx="10435">
                  <c:v>3162</c:v>
                </c:pt>
                <c:pt idx="10436">
                  <c:v>3163</c:v>
                </c:pt>
                <c:pt idx="10437">
                  <c:v>3164</c:v>
                </c:pt>
                <c:pt idx="10438">
                  <c:v>3165</c:v>
                </c:pt>
                <c:pt idx="10439">
                  <c:v>3166</c:v>
                </c:pt>
                <c:pt idx="10440">
                  <c:v>3167</c:v>
                </c:pt>
                <c:pt idx="10441">
                  <c:v>3168</c:v>
                </c:pt>
                <c:pt idx="10442">
                  <c:v>3169</c:v>
                </c:pt>
                <c:pt idx="10443">
                  <c:v>3170</c:v>
                </c:pt>
                <c:pt idx="10444">
                  <c:v>3171</c:v>
                </c:pt>
                <c:pt idx="10445">
                  <c:v>3172</c:v>
                </c:pt>
                <c:pt idx="10446">
                  <c:v>3173</c:v>
                </c:pt>
                <c:pt idx="10447">
                  <c:v>3174</c:v>
                </c:pt>
                <c:pt idx="10448">
                  <c:v>3175</c:v>
                </c:pt>
                <c:pt idx="10449">
                  <c:v>3176</c:v>
                </c:pt>
                <c:pt idx="10450">
                  <c:v>3177</c:v>
                </c:pt>
                <c:pt idx="10451">
                  <c:v>3178</c:v>
                </c:pt>
                <c:pt idx="10452">
                  <c:v>3179</c:v>
                </c:pt>
                <c:pt idx="10453">
                  <c:v>3180</c:v>
                </c:pt>
                <c:pt idx="10454">
                  <c:v>3181</c:v>
                </c:pt>
                <c:pt idx="10455">
                  <c:v>3182</c:v>
                </c:pt>
                <c:pt idx="10456">
                  <c:v>3183</c:v>
                </c:pt>
                <c:pt idx="10457">
                  <c:v>3184</c:v>
                </c:pt>
                <c:pt idx="10458">
                  <c:v>3185</c:v>
                </c:pt>
                <c:pt idx="10459">
                  <c:v>3186</c:v>
                </c:pt>
                <c:pt idx="10460">
                  <c:v>3187</c:v>
                </c:pt>
                <c:pt idx="10461">
                  <c:v>3188</c:v>
                </c:pt>
                <c:pt idx="10462">
                  <c:v>3189</c:v>
                </c:pt>
                <c:pt idx="10463">
                  <c:v>3190</c:v>
                </c:pt>
                <c:pt idx="10464">
                  <c:v>3191</c:v>
                </c:pt>
                <c:pt idx="10465">
                  <c:v>3192</c:v>
                </c:pt>
                <c:pt idx="10466">
                  <c:v>3193</c:v>
                </c:pt>
                <c:pt idx="10467">
                  <c:v>3194</c:v>
                </c:pt>
                <c:pt idx="10468">
                  <c:v>3195</c:v>
                </c:pt>
                <c:pt idx="10469">
                  <c:v>3196</c:v>
                </c:pt>
                <c:pt idx="10470">
                  <c:v>3197</c:v>
                </c:pt>
                <c:pt idx="10471">
                  <c:v>3198</c:v>
                </c:pt>
                <c:pt idx="10472">
                  <c:v>3199</c:v>
                </c:pt>
                <c:pt idx="10473">
                  <c:v>3200</c:v>
                </c:pt>
                <c:pt idx="10474">
                  <c:v>3201</c:v>
                </c:pt>
                <c:pt idx="10475">
                  <c:v>3202</c:v>
                </c:pt>
                <c:pt idx="10476">
                  <c:v>3203</c:v>
                </c:pt>
                <c:pt idx="10477">
                  <c:v>3204</c:v>
                </c:pt>
                <c:pt idx="10478">
                  <c:v>3205</c:v>
                </c:pt>
                <c:pt idx="10479">
                  <c:v>3206</c:v>
                </c:pt>
                <c:pt idx="10480">
                  <c:v>3207</c:v>
                </c:pt>
                <c:pt idx="10481">
                  <c:v>3208</c:v>
                </c:pt>
                <c:pt idx="10482">
                  <c:v>3209</c:v>
                </c:pt>
                <c:pt idx="10483">
                  <c:v>3210</c:v>
                </c:pt>
                <c:pt idx="10484">
                  <c:v>3211</c:v>
                </c:pt>
                <c:pt idx="10485">
                  <c:v>3212</c:v>
                </c:pt>
                <c:pt idx="10486">
                  <c:v>3213</c:v>
                </c:pt>
                <c:pt idx="10487">
                  <c:v>3214</c:v>
                </c:pt>
                <c:pt idx="10488">
                  <c:v>3215</c:v>
                </c:pt>
                <c:pt idx="10489">
                  <c:v>3216</c:v>
                </c:pt>
                <c:pt idx="10490">
                  <c:v>3217</c:v>
                </c:pt>
                <c:pt idx="10491">
                  <c:v>3218</c:v>
                </c:pt>
                <c:pt idx="10492">
                  <c:v>3219</c:v>
                </c:pt>
                <c:pt idx="10493">
                  <c:v>3220</c:v>
                </c:pt>
                <c:pt idx="10494">
                  <c:v>3221</c:v>
                </c:pt>
                <c:pt idx="10495">
                  <c:v>3222</c:v>
                </c:pt>
                <c:pt idx="10496">
                  <c:v>3223</c:v>
                </c:pt>
                <c:pt idx="10497">
                  <c:v>3224</c:v>
                </c:pt>
                <c:pt idx="10498">
                  <c:v>3225</c:v>
                </c:pt>
                <c:pt idx="10499">
                  <c:v>3226</c:v>
                </c:pt>
                <c:pt idx="10500">
                  <c:v>3227</c:v>
                </c:pt>
                <c:pt idx="10501">
                  <c:v>3228</c:v>
                </c:pt>
                <c:pt idx="10502">
                  <c:v>3229</c:v>
                </c:pt>
                <c:pt idx="10503">
                  <c:v>3230</c:v>
                </c:pt>
                <c:pt idx="10504">
                  <c:v>3231</c:v>
                </c:pt>
                <c:pt idx="10505">
                  <c:v>3232</c:v>
                </c:pt>
                <c:pt idx="10506">
                  <c:v>3233</c:v>
                </c:pt>
                <c:pt idx="10507">
                  <c:v>3234</c:v>
                </c:pt>
                <c:pt idx="10508">
                  <c:v>3235</c:v>
                </c:pt>
                <c:pt idx="10509">
                  <c:v>3236</c:v>
                </c:pt>
                <c:pt idx="10510">
                  <c:v>3237</c:v>
                </c:pt>
                <c:pt idx="10511">
                  <c:v>3238</c:v>
                </c:pt>
                <c:pt idx="10512">
                  <c:v>3239</c:v>
                </c:pt>
                <c:pt idx="10513">
                  <c:v>3240</c:v>
                </c:pt>
                <c:pt idx="10514">
                  <c:v>3241</c:v>
                </c:pt>
                <c:pt idx="10515">
                  <c:v>3242</c:v>
                </c:pt>
                <c:pt idx="10516">
                  <c:v>3243</c:v>
                </c:pt>
                <c:pt idx="10517">
                  <c:v>3244</c:v>
                </c:pt>
                <c:pt idx="10518">
                  <c:v>3245</c:v>
                </c:pt>
                <c:pt idx="10519">
                  <c:v>3246</c:v>
                </c:pt>
                <c:pt idx="10520">
                  <c:v>3247</c:v>
                </c:pt>
                <c:pt idx="10521">
                  <c:v>3248</c:v>
                </c:pt>
                <c:pt idx="10522">
                  <c:v>3249</c:v>
                </c:pt>
                <c:pt idx="10523">
                  <c:v>3250</c:v>
                </c:pt>
                <c:pt idx="10524">
                  <c:v>3251</c:v>
                </c:pt>
                <c:pt idx="10525">
                  <c:v>3252</c:v>
                </c:pt>
                <c:pt idx="10526">
                  <c:v>3253</c:v>
                </c:pt>
                <c:pt idx="10527">
                  <c:v>3254</c:v>
                </c:pt>
                <c:pt idx="10528">
                  <c:v>3255</c:v>
                </c:pt>
                <c:pt idx="10529">
                  <c:v>3256</c:v>
                </c:pt>
                <c:pt idx="10530">
                  <c:v>3257</c:v>
                </c:pt>
                <c:pt idx="10531">
                  <c:v>3258</c:v>
                </c:pt>
                <c:pt idx="10532">
                  <c:v>3259</c:v>
                </c:pt>
                <c:pt idx="10533">
                  <c:v>3260</c:v>
                </c:pt>
                <c:pt idx="10534">
                  <c:v>3261</c:v>
                </c:pt>
                <c:pt idx="10535">
                  <c:v>3262</c:v>
                </c:pt>
                <c:pt idx="10536">
                  <c:v>3263</c:v>
                </c:pt>
                <c:pt idx="10537">
                  <c:v>3264</c:v>
                </c:pt>
                <c:pt idx="10538">
                  <c:v>3265</c:v>
                </c:pt>
                <c:pt idx="10539">
                  <c:v>3266</c:v>
                </c:pt>
                <c:pt idx="10540">
                  <c:v>3267</c:v>
                </c:pt>
                <c:pt idx="10541">
                  <c:v>3268</c:v>
                </c:pt>
                <c:pt idx="10542">
                  <c:v>3269</c:v>
                </c:pt>
                <c:pt idx="10543">
                  <c:v>3270</c:v>
                </c:pt>
                <c:pt idx="10544">
                  <c:v>3271</c:v>
                </c:pt>
                <c:pt idx="10545">
                  <c:v>3272</c:v>
                </c:pt>
                <c:pt idx="10546">
                  <c:v>3273</c:v>
                </c:pt>
                <c:pt idx="10547">
                  <c:v>3274</c:v>
                </c:pt>
                <c:pt idx="10548">
                  <c:v>3275</c:v>
                </c:pt>
                <c:pt idx="10549">
                  <c:v>3276</c:v>
                </c:pt>
                <c:pt idx="10550">
                  <c:v>3277</c:v>
                </c:pt>
                <c:pt idx="10551">
                  <c:v>3278</c:v>
                </c:pt>
                <c:pt idx="10552">
                  <c:v>3279</c:v>
                </c:pt>
                <c:pt idx="10553">
                  <c:v>3280</c:v>
                </c:pt>
                <c:pt idx="10554">
                  <c:v>3281</c:v>
                </c:pt>
                <c:pt idx="10555">
                  <c:v>3282</c:v>
                </c:pt>
                <c:pt idx="10556">
                  <c:v>3283</c:v>
                </c:pt>
                <c:pt idx="10557">
                  <c:v>3284</c:v>
                </c:pt>
                <c:pt idx="10558">
                  <c:v>3285</c:v>
                </c:pt>
                <c:pt idx="10559">
                  <c:v>3286</c:v>
                </c:pt>
                <c:pt idx="10560">
                  <c:v>3287</c:v>
                </c:pt>
                <c:pt idx="10561">
                  <c:v>3288</c:v>
                </c:pt>
                <c:pt idx="10562">
                  <c:v>3289</c:v>
                </c:pt>
                <c:pt idx="10563">
                  <c:v>3290</c:v>
                </c:pt>
                <c:pt idx="10564">
                  <c:v>3291</c:v>
                </c:pt>
                <c:pt idx="10565">
                  <c:v>3292</c:v>
                </c:pt>
                <c:pt idx="10566">
                  <c:v>3293</c:v>
                </c:pt>
                <c:pt idx="10567">
                  <c:v>3294</c:v>
                </c:pt>
                <c:pt idx="10568">
                  <c:v>3295</c:v>
                </c:pt>
                <c:pt idx="10569">
                  <c:v>3296</c:v>
                </c:pt>
                <c:pt idx="10570">
                  <c:v>3297</c:v>
                </c:pt>
                <c:pt idx="10571">
                  <c:v>3298</c:v>
                </c:pt>
                <c:pt idx="10572">
                  <c:v>3299</c:v>
                </c:pt>
                <c:pt idx="10573">
                  <c:v>3300</c:v>
                </c:pt>
                <c:pt idx="10574">
                  <c:v>3301</c:v>
                </c:pt>
                <c:pt idx="10575">
                  <c:v>3302</c:v>
                </c:pt>
                <c:pt idx="10576">
                  <c:v>3303</c:v>
                </c:pt>
                <c:pt idx="10577">
                  <c:v>3304</c:v>
                </c:pt>
                <c:pt idx="10578">
                  <c:v>3305</c:v>
                </c:pt>
                <c:pt idx="10579">
                  <c:v>3306</c:v>
                </c:pt>
                <c:pt idx="10580">
                  <c:v>3307</c:v>
                </c:pt>
                <c:pt idx="10581">
                  <c:v>3308</c:v>
                </c:pt>
                <c:pt idx="10582">
                  <c:v>3309</c:v>
                </c:pt>
                <c:pt idx="10583">
                  <c:v>3310</c:v>
                </c:pt>
                <c:pt idx="10584">
                  <c:v>3311</c:v>
                </c:pt>
                <c:pt idx="10585">
                  <c:v>3312</c:v>
                </c:pt>
                <c:pt idx="10586">
                  <c:v>3313</c:v>
                </c:pt>
                <c:pt idx="10587">
                  <c:v>3314</c:v>
                </c:pt>
                <c:pt idx="10588">
                  <c:v>3315</c:v>
                </c:pt>
                <c:pt idx="10589">
                  <c:v>3316</c:v>
                </c:pt>
                <c:pt idx="10590">
                  <c:v>3317</c:v>
                </c:pt>
                <c:pt idx="10591">
                  <c:v>3318</c:v>
                </c:pt>
                <c:pt idx="10592">
                  <c:v>3319</c:v>
                </c:pt>
                <c:pt idx="10593">
                  <c:v>3320</c:v>
                </c:pt>
                <c:pt idx="10594">
                  <c:v>3321</c:v>
                </c:pt>
                <c:pt idx="10595">
                  <c:v>3322</c:v>
                </c:pt>
                <c:pt idx="10596">
                  <c:v>3323</c:v>
                </c:pt>
                <c:pt idx="10597">
                  <c:v>3324</c:v>
                </c:pt>
                <c:pt idx="10598">
                  <c:v>3325</c:v>
                </c:pt>
                <c:pt idx="10599">
                  <c:v>3326</c:v>
                </c:pt>
                <c:pt idx="10600">
                  <c:v>3327</c:v>
                </c:pt>
                <c:pt idx="10601">
                  <c:v>3328</c:v>
                </c:pt>
                <c:pt idx="10602">
                  <c:v>3329</c:v>
                </c:pt>
                <c:pt idx="10603">
                  <c:v>3330</c:v>
                </c:pt>
                <c:pt idx="10604">
                  <c:v>3331</c:v>
                </c:pt>
                <c:pt idx="10605">
                  <c:v>3332</c:v>
                </c:pt>
                <c:pt idx="10606">
                  <c:v>3333</c:v>
                </c:pt>
                <c:pt idx="10607">
                  <c:v>3334</c:v>
                </c:pt>
                <c:pt idx="10608">
                  <c:v>3335</c:v>
                </c:pt>
                <c:pt idx="10609">
                  <c:v>3336</c:v>
                </c:pt>
                <c:pt idx="10610">
                  <c:v>3337</c:v>
                </c:pt>
                <c:pt idx="10611">
                  <c:v>3338</c:v>
                </c:pt>
                <c:pt idx="10612">
                  <c:v>3339</c:v>
                </c:pt>
                <c:pt idx="10613">
                  <c:v>3340</c:v>
                </c:pt>
                <c:pt idx="10614">
                  <c:v>3341</c:v>
                </c:pt>
                <c:pt idx="10615">
                  <c:v>3342</c:v>
                </c:pt>
                <c:pt idx="10616">
                  <c:v>3343</c:v>
                </c:pt>
                <c:pt idx="10617">
                  <c:v>3344</c:v>
                </c:pt>
                <c:pt idx="10618">
                  <c:v>3345</c:v>
                </c:pt>
                <c:pt idx="10619">
                  <c:v>3346</c:v>
                </c:pt>
                <c:pt idx="10620">
                  <c:v>3347</c:v>
                </c:pt>
                <c:pt idx="10621">
                  <c:v>3348</c:v>
                </c:pt>
                <c:pt idx="10622">
                  <c:v>3349</c:v>
                </c:pt>
                <c:pt idx="10623">
                  <c:v>3350</c:v>
                </c:pt>
                <c:pt idx="10624">
                  <c:v>3351</c:v>
                </c:pt>
                <c:pt idx="10625">
                  <c:v>3352</c:v>
                </c:pt>
                <c:pt idx="10626">
                  <c:v>3353</c:v>
                </c:pt>
                <c:pt idx="10627">
                  <c:v>3354</c:v>
                </c:pt>
                <c:pt idx="10628">
                  <c:v>3355</c:v>
                </c:pt>
                <c:pt idx="10629">
                  <c:v>3356</c:v>
                </c:pt>
                <c:pt idx="10630">
                  <c:v>3357</c:v>
                </c:pt>
                <c:pt idx="10631">
                  <c:v>3358</c:v>
                </c:pt>
                <c:pt idx="10632">
                  <c:v>3359</c:v>
                </c:pt>
                <c:pt idx="10633">
                  <c:v>3360</c:v>
                </c:pt>
                <c:pt idx="10634">
                  <c:v>3361</c:v>
                </c:pt>
                <c:pt idx="10635">
                  <c:v>3362</c:v>
                </c:pt>
                <c:pt idx="10636">
                  <c:v>3363</c:v>
                </c:pt>
                <c:pt idx="10637">
                  <c:v>3364</c:v>
                </c:pt>
                <c:pt idx="10638">
                  <c:v>3365</c:v>
                </c:pt>
                <c:pt idx="10639">
                  <c:v>3366</c:v>
                </c:pt>
                <c:pt idx="10640">
                  <c:v>3367</c:v>
                </c:pt>
                <c:pt idx="10641">
                  <c:v>3368</c:v>
                </c:pt>
                <c:pt idx="10642">
                  <c:v>3369</c:v>
                </c:pt>
                <c:pt idx="10643">
                  <c:v>3370</c:v>
                </c:pt>
                <c:pt idx="10644">
                  <c:v>3371</c:v>
                </c:pt>
                <c:pt idx="10645">
                  <c:v>3372</c:v>
                </c:pt>
                <c:pt idx="10646">
                  <c:v>3373</c:v>
                </c:pt>
                <c:pt idx="10647">
                  <c:v>3374</c:v>
                </c:pt>
                <c:pt idx="10648">
                  <c:v>3375</c:v>
                </c:pt>
                <c:pt idx="10649">
                  <c:v>3376</c:v>
                </c:pt>
                <c:pt idx="10650">
                  <c:v>3377</c:v>
                </c:pt>
                <c:pt idx="10651">
                  <c:v>3378</c:v>
                </c:pt>
                <c:pt idx="10652">
                  <c:v>3379</c:v>
                </c:pt>
                <c:pt idx="10653">
                  <c:v>3380</c:v>
                </c:pt>
                <c:pt idx="10654">
                  <c:v>3381</c:v>
                </c:pt>
                <c:pt idx="10655">
                  <c:v>3382</c:v>
                </c:pt>
                <c:pt idx="10656">
                  <c:v>3383</c:v>
                </c:pt>
                <c:pt idx="10657">
                  <c:v>3384</c:v>
                </c:pt>
                <c:pt idx="10658">
                  <c:v>3385</c:v>
                </c:pt>
                <c:pt idx="10659">
                  <c:v>3386</c:v>
                </c:pt>
                <c:pt idx="10660">
                  <c:v>3387</c:v>
                </c:pt>
                <c:pt idx="10661">
                  <c:v>3388</c:v>
                </c:pt>
                <c:pt idx="10662">
                  <c:v>3389</c:v>
                </c:pt>
                <c:pt idx="10663">
                  <c:v>3390</c:v>
                </c:pt>
                <c:pt idx="10664">
                  <c:v>3391</c:v>
                </c:pt>
                <c:pt idx="10665">
                  <c:v>3392</c:v>
                </c:pt>
                <c:pt idx="10666">
                  <c:v>3393</c:v>
                </c:pt>
                <c:pt idx="10667">
                  <c:v>3394</c:v>
                </c:pt>
                <c:pt idx="10668">
                  <c:v>3395</c:v>
                </c:pt>
                <c:pt idx="10669">
                  <c:v>3396</c:v>
                </c:pt>
                <c:pt idx="10670">
                  <c:v>3397</c:v>
                </c:pt>
                <c:pt idx="10671">
                  <c:v>3398</c:v>
                </c:pt>
                <c:pt idx="10672">
                  <c:v>3399</c:v>
                </c:pt>
                <c:pt idx="10673">
                  <c:v>3400</c:v>
                </c:pt>
                <c:pt idx="10674">
                  <c:v>3401</c:v>
                </c:pt>
                <c:pt idx="10675">
                  <c:v>3402</c:v>
                </c:pt>
                <c:pt idx="10676">
                  <c:v>3403</c:v>
                </c:pt>
                <c:pt idx="10677">
                  <c:v>3404</c:v>
                </c:pt>
                <c:pt idx="10678">
                  <c:v>3405</c:v>
                </c:pt>
                <c:pt idx="10679">
                  <c:v>3406</c:v>
                </c:pt>
                <c:pt idx="10680">
                  <c:v>3407</c:v>
                </c:pt>
                <c:pt idx="10681">
                  <c:v>3408</c:v>
                </c:pt>
                <c:pt idx="10682">
                  <c:v>3409</c:v>
                </c:pt>
                <c:pt idx="10683">
                  <c:v>3410</c:v>
                </c:pt>
                <c:pt idx="10684">
                  <c:v>3411</c:v>
                </c:pt>
                <c:pt idx="10685">
                  <c:v>3412</c:v>
                </c:pt>
                <c:pt idx="10686">
                  <c:v>3413</c:v>
                </c:pt>
                <c:pt idx="10687">
                  <c:v>3414</c:v>
                </c:pt>
                <c:pt idx="10688">
                  <c:v>3415</c:v>
                </c:pt>
                <c:pt idx="10689">
                  <c:v>3416</c:v>
                </c:pt>
                <c:pt idx="10690">
                  <c:v>3417</c:v>
                </c:pt>
                <c:pt idx="10691">
                  <c:v>3418</c:v>
                </c:pt>
                <c:pt idx="10692">
                  <c:v>3419</c:v>
                </c:pt>
                <c:pt idx="10693">
                  <c:v>3420</c:v>
                </c:pt>
                <c:pt idx="10694">
                  <c:v>3421</c:v>
                </c:pt>
                <c:pt idx="10695">
                  <c:v>3422</c:v>
                </c:pt>
                <c:pt idx="10696">
                  <c:v>3423</c:v>
                </c:pt>
                <c:pt idx="10697">
                  <c:v>3424</c:v>
                </c:pt>
                <c:pt idx="10698">
                  <c:v>3425</c:v>
                </c:pt>
                <c:pt idx="10699">
                  <c:v>3426</c:v>
                </c:pt>
                <c:pt idx="10700">
                  <c:v>3427</c:v>
                </c:pt>
                <c:pt idx="10701">
                  <c:v>3428</c:v>
                </c:pt>
                <c:pt idx="10702">
                  <c:v>3429</c:v>
                </c:pt>
                <c:pt idx="10703">
                  <c:v>3430</c:v>
                </c:pt>
                <c:pt idx="10704">
                  <c:v>3431</c:v>
                </c:pt>
                <c:pt idx="10705">
                  <c:v>3432</c:v>
                </c:pt>
                <c:pt idx="10706">
                  <c:v>3433</c:v>
                </c:pt>
                <c:pt idx="10707">
                  <c:v>3434</c:v>
                </c:pt>
                <c:pt idx="10708">
                  <c:v>3435</c:v>
                </c:pt>
                <c:pt idx="10709">
                  <c:v>3436</c:v>
                </c:pt>
                <c:pt idx="10710">
                  <c:v>3437</c:v>
                </c:pt>
                <c:pt idx="10711">
                  <c:v>3438</c:v>
                </c:pt>
                <c:pt idx="10712">
                  <c:v>3439</c:v>
                </c:pt>
                <c:pt idx="10713">
                  <c:v>3440</c:v>
                </c:pt>
                <c:pt idx="10714">
                  <c:v>3441</c:v>
                </c:pt>
                <c:pt idx="10715">
                  <c:v>3442</c:v>
                </c:pt>
                <c:pt idx="10716">
                  <c:v>3443</c:v>
                </c:pt>
                <c:pt idx="10717">
                  <c:v>3444</c:v>
                </c:pt>
                <c:pt idx="10718">
                  <c:v>3445</c:v>
                </c:pt>
                <c:pt idx="10719">
                  <c:v>3446</c:v>
                </c:pt>
                <c:pt idx="10720">
                  <c:v>3447</c:v>
                </c:pt>
                <c:pt idx="10721">
                  <c:v>3448</c:v>
                </c:pt>
                <c:pt idx="10722">
                  <c:v>3449</c:v>
                </c:pt>
                <c:pt idx="10723">
                  <c:v>3450</c:v>
                </c:pt>
                <c:pt idx="10724">
                  <c:v>3451</c:v>
                </c:pt>
                <c:pt idx="10725">
                  <c:v>3452</c:v>
                </c:pt>
                <c:pt idx="10726">
                  <c:v>3453</c:v>
                </c:pt>
                <c:pt idx="10727">
                  <c:v>3454</c:v>
                </c:pt>
                <c:pt idx="10728">
                  <c:v>3455</c:v>
                </c:pt>
                <c:pt idx="10729">
                  <c:v>3456</c:v>
                </c:pt>
                <c:pt idx="10730">
                  <c:v>3457</c:v>
                </c:pt>
                <c:pt idx="10731">
                  <c:v>3458</c:v>
                </c:pt>
                <c:pt idx="10732">
                  <c:v>3459</c:v>
                </c:pt>
                <c:pt idx="10733">
                  <c:v>3460</c:v>
                </c:pt>
                <c:pt idx="10734">
                  <c:v>3461</c:v>
                </c:pt>
                <c:pt idx="10735">
                  <c:v>3462</c:v>
                </c:pt>
                <c:pt idx="10736">
                  <c:v>3463</c:v>
                </c:pt>
                <c:pt idx="10737">
                  <c:v>3464</c:v>
                </c:pt>
                <c:pt idx="10738">
                  <c:v>3465</c:v>
                </c:pt>
                <c:pt idx="10739">
                  <c:v>3466</c:v>
                </c:pt>
                <c:pt idx="10740">
                  <c:v>3467</c:v>
                </c:pt>
                <c:pt idx="10741">
                  <c:v>3468</c:v>
                </c:pt>
                <c:pt idx="10742">
                  <c:v>3469</c:v>
                </c:pt>
                <c:pt idx="10743">
                  <c:v>3470</c:v>
                </c:pt>
                <c:pt idx="10744">
                  <c:v>3471</c:v>
                </c:pt>
                <c:pt idx="10745">
                  <c:v>3472</c:v>
                </c:pt>
                <c:pt idx="10746">
                  <c:v>3473</c:v>
                </c:pt>
                <c:pt idx="10747">
                  <c:v>3474</c:v>
                </c:pt>
                <c:pt idx="10748">
                  <c:v>3475</c:v>
                </c:pt>
                <c:pt idx="10749">
                  <c:v>3476</c:v>
                </c:pt>
                <c:pt idx="10750">
                  <c:v>3477</c:v>
                </c:pt>
                <c:pt idx="10751">
                  <c:v>3478</c:v>
                </c:pt>
                <c:pt idx="10752">
                  <c:v>3479</c:v>
                </c:pt>
                <c:pt idx="10753">
                  <c:v>3480</c:v>
                </c:pt>
                <c:pt idx="10754">
                  <c:v>3481</c:v>
                </c:pt>
                <c:pt idx="10755">
                  <c:v>3482</c:v>
                </c:pt>
                <c:pt idx="10756">
                  <c:v>3483</c:v>
                </c:pt>
                <c:pt idx="10757">
                  <c:v>3484</c:v>
                </c:pt>
                <c:pt idx="10758">
                  <c:v>3485</c:v>
                </c:pt>
                <c:pt idx="10759">
                  <c:v>3486</c:v>
                </c:pt>
                <c:pt idx="10760">
                  <c:v>3487</c:v>
                </c:pt>
                <c:pt idx="10761">
                  <c:v>3488</c:v>
                </c:pt>
                <c:pt idx="10762">
                  <c:v>3489</c:v>
                </c:pt>
                <c:pt idx="10763">
                  <c:v>3490</c:v>
                </c:pt>
                <c:pt idx="10764">
                  <c:v>3491</c:v>
                </c:pt>
                <c:pt idx="10765">
                  <c:v>3492</c:v>
                </c:pt>
                <c:pt idx="10766">
                  <c:v>3493</c:v>
                </c:pt>
                <c:pt idx="10767">
                  <c:v>3494</c:v>
                </c:pt>
                <c:pt idx="10768">
                  <c:v>3495</c:v>
                </c:pt>
                <c:pt idx="10769">
                  <c:v>3496</c:v>
                </c:pt>
                <c:pt idx="10770">
                  <c:v>3497</c:v>
                </c:pt>
                <c:pt idx="10771">
                  <c:v>3498</c:v>
                </c:pt>
                <c:pt idx="10772">
                  <c:v>3499</c:v>
                </c:pt>
                <c:pt idx="10773">
                  <c:v>3500</c:v>
                </c:pt>
                <c:pt idx="10774">
                  <c:v>3501</c:v>
                </c:pt>
                <c:pt idx="10775">
                  <c:v>3502</c:v>
                </c:pt>
                <c:pt idx="10776">
                  <c:v>3503</c:v>
                </c:pt>
                <c:pt idx="10777">
                  <c:v>3504</c:v>
                </c:pt>
                <c:pt idx="10778">
                  <c:v>3505</c:v>
                </c:pt>
                <c:pt idx="10779">
                  <c:v>3506</c:v>
                </c:pt>
                <c:pt idx="10780">
                  <c:v>3507</c:v>
                </c:pt>
                <c:pt idx="10781">
                  <c:v>3508</c:v>
                </c:pt>
                <c:pt idx="10782">
                  <c:v>3509</c:v>
                </c:pt>
                <c:pt idx="10783">
                  <c:v>3510</c:v>
                </c:pt>
                <c:pt idx="10784">
                  <c:v>3511</c:v>
                </c:pt>
                <c:pt idx="10785">
                  <c:v>3512</c:v>
                </c:pt>
                <c:pt idx="10786">
                  <c:v>3513</c:v>
                </c:pt>
                <c:pt idx="10787">
                  <c:v>3514</c:v>
                </c:pt>
                <c:pt idx="10788">
                  <c:v>3515</c:v>
                </c:pt>
                <c:pt idx="10789">
                  <c:v>3516</c:v>
                </c:pt>
                <c:pt idx="10790">
                  <c:v>3517</c:v>
                </c:pt>
                <c:pt idx="10791">
                  <c:v>3518</c:v>
                </c:pt>
                <c:pt idx="10792">
                  <c:v>3519</c:v>
                </c:pt>
                <c:pt idx="10793">
                  <c:v>3520</c:v>
                </c:pt>
                <c:pt idx="10794">
                  <c:v>3521</c:v>
                </c:pt>
                <c:pt idx="10795">
                  <c:v>3522</c:v>
                </c:pt>
                <c:pt idx="10796">
                  <c:v>3523</c:v>
                </c:pt>
                <c:pt idx="10797">
                  <c:v>3524</c:v>
                </c:pt>
                <c:pt idx="10798">
                  <c:v>3525</c:v>
                </c:pt>
                <c:pt idx="10799">
                  <c:v>3526</c:v>
                </c:pt>
                <c:pt idx="10800">
                  <c:v>3527</c:v>
                </c:pt>
                <c:pt idx="10801">
                  <c:v>3528</c:v>
                </c:pt>
                <c:pt idx="10802">
                  <c:v>3529</c:v>
                </c:pt>
                <c:pt idx="10803">
                  <c:v>3530</c:v>
                </c:pt>
                <c:pt idx="10804">
                  <c:v>3531</c:v>
                </c:pt>
                <c:pt idx="10805">
                  <c:v>3532</c:v>
                </c:pt>
                <c:pt idx="10806">
                  <c:v>3533</c:v>
                </c:pt>
                <c:pt idx="10807">
                  <c:v>3534</c:v>
                </c:pt>
                <c:pt idx="10808">
                  <c:v>3535</c:v>
                </c:pt>
                <c:pt idx="10809">
                  <c:v>3536</c:v>
                </c:pt>
                <c:pt idx="10810">
                  <c:v>3537</c:v>
                </c:pt>
                <c:pt idx="10811">
                  <c:v>3538</c:v>
                </c:pt>
                <c:pt idx="10812">
                  <c:v>3539</c:v>
                </c:pt>
                <c:pt idx="10813">
                  <c:v>3540</c:v>
                </c:pt>
                <c:pt idx="10814">
                  <c:v>3541</c:v>
                </c:pt>
                <c:pt idx="10815">
                  <c:v>3542</c:v>
                </c:pt>
                <c:pt idx="10816">
                  <c:v>3543</c:v>
                </c:pt>
                <c:pt idx="10817">
                  <c:v>3544</c:v>
                </c:pt>
                <c:pt idx="10818">
                  <c:v>3545</c:v>
                </c:pt>
                <c:pt idx="10819">
                  <c:v>3546</c:v>
                </c:pt>
                <c:pt idx="10820">
                  <c:v>3547</c:v>
                </c:pt>
                <c:pt idx="10821">
                  <c:v>3548</c:v>
                </c:pt>
                <c:pt idx="10822">
                  <c:v>3549</c:v>
                </c:pt>
                <c:pt idx="10823">
                  <c:v>3550</c:v>
                </c:pt>
                <c:pt idx="10824">
                  <c:v>3551</c:v>
                </c:pt>
                <c:pt idx="10825">
                  <c:v>3552</c:v>
                </c:pt>
                <c:pt idx="10826">
                  <c:v>3553</c:v>
                </c:pt>
                <c:pt idx="10827">
                  <c:v>3554</c:v>
                </c:pt>
                <c:pt idx="10828">
                  <c:v>3555</c:v>
                </c:pt>
                <c:pt idx="10829">
                  <c:v>3556</c:v>
                </c:pt>
                <c:pt idx="10830">
                  <c:v>3557</c:v>
                </c:pt>
                <c:pt idx="10831">
                  <c:v>3558</c:v>
                </c:pt>
                <c:pt idx="10832">
                  <c:v>3559</c:v>
                </c:pt>
                <c:pt idx="10833">
                  <c:v>3560</c:v>
                </c:pt>
                <c:pt idx="10834">
                  <c:v>3561</c:v>
                </c:pt>
                <c:pt idx="10835">
                  <c:v>3562</c:v>
                </c:pt>
                <c:pt idx="10836">
                  <c:v>3563</c:v>
                </c:pt>
                <c:pt idx="10837">
                  <c:v>3564</c:v>
                </c:pt>
                <c:pt idx="10838">
                  <c:v>3565</c:v>
                </c:pt>
                <c:pt idx="10839">
                  <c:v>3566</c:v>
                </c:pt>
                <c:pt idx="10840">
                  <c:v>3567</c:v>
                </c:pt>
                <c:pt idx="10841">
                  <c:v>3568</c:v>
                </c:pt>
                <c:pt idx="10842">
                  <c:v>3569</c:v>
                </c:pt>
                <c:pt idx="10843">
                  <c:v>3570</c:v>
                </c:pt>
                <c:pt idx="10844">
                  <c:v>3571</c:v>
                </c:pt>
                <c:pt idx="10845">
                  <c:v>3572</c:v>
                </c:pt>
                <c:pt idx="10846">
                  <c:v>3573</c:v>
                </c:pt>
                <c:pt idx="10847">
                  <c:v>3574</c:v>
                </c:pt>
                <c:pt idx="10848">
                  <c:v>3575</c:v>
                </c:pt>
                <c:pt idx="10849">
                  <c:v>3576</c:v>
                </c:pt>
                <c:pt idx="10850">
                  <c:v>3577</c:v>
                </c:pt>
                <c:pt idx="10851">
                  <c:v>3578</c:v>
                </c:pt>
                <c:pt idx="10852">
                  <c:v>3579</c:v>
                </c:pt>
                <c:pt idx="10853">
                  <c:v>3580</c:v>
                </c:pt>
                <c:pt idx="10854">
                  <c:v>3581</c:v>
                </c:pt>
                <c:pt idx="10855">
                  <c:v>3582</c:v>
                </c:pt>
                <c:pt idx="10856">
                  <c:v>3583</c:v>
                </c:pt>
                <c:pt idx="10857">
                  <c:v>3584</c:v>
                </c:pt>
                <c:pt idx="10858">
                  <c:v>3585</c:v>
                </c:pt>
                <c:pt idx="10859">
                  <c:v>3586</c:v>
                </c:pt>
                <c:pt idx="10860">
                  <c:v>3587</c:v>
                </c:pt>
                <c:pt idx="10861">
                  <c:v>3588</c:v>
                </c:pt>
                <c:pt idx="10862">
                  <c:v>3589</c:v>
                </c:pt>
                <c:pt idx="10863">
                  <c:v>3590</c:v>
                </c:pt>
                <c:pt idx="10864">
                  <c:v>3591</c:v>
                </c:pt>
                <c:pt idx="10865">
                  <c:v>3592</c:v>
                </c:pt>
                <c:pt idx="10866">
                  <c:v>3593</c:v>
                </c:pt>
                <c:pt idx="10867">
                  <c:v>3594</c:v>
                </c:pt>
                <c:pt idx="10868">
                  <c:v>3595</c:v>
                </c:pt>
                <c:pt idx="10869">
                  <c:v>3596</c:v>
                </c:pt>
                <c:pt idx="10870">
                  <c:v>3597</c:v>
                </c:pt>
                <c:pt idx="10871">
                  <c:v>3598</c:v>
                </c:pt>
                <c:pt idx="10872">
                  <c:v>3599</c:v>
                </c:pt>
                <c:pt idx="10873">
                  <c:v>3600</c:v>
                </c:pt>
                <c:pt idx="10874">
                  <c:v>3601</c:v>
                </c:pt>
                <c:pt idx="10875">
                  <c:v>3602</c:v>
                </c:pt>
                <c:pt idx="10876">
                  <c:v>3603</c:v>
                </c:pt>
                <c:pt idx="10877">
                  <c:v>3604</c:v>
                </c:pt>
                <c:pt idx="10878">
                  <c:v>3605</c:v>
                </c:pt>
                <c:pt idx="10879">
                  <c:v>3606</c:v>
                </c:pt>
                <c:pt idx="10880">
                  <c:v>3607</c:v>
                </c:pt>
                <c:pt idx="10881">
                  <c:v>3608</c:v>
                </c:pt>
                <c:pt idx="10882">
                  <c:v>3609</c:v>
                </c:pt>
                <c:pt idx="10883">
                  <c:v>3610</c:v>
                </c:pt>
                <c:pt idx="10884">
                  <c:v>3611</c:v>
                </c:pt>
                <c:pt idx="10885">
                  <c:v>3612</c:v>
                </c:pt>
                <c:pt idx="10886">
                  <c:v>3613</c:v>
                </c:pt>
                <c:pt idx="10887">
                  <c:v>3614</c:v>
                </c:pt>
                <c:pt idx="10888">
                  <c:v>3615</c:v>
                </c:pt>
                <c:pt idx="10889">
                  <c:v>3616</c:v>
                </c:pt>
                <c:pt idx="10890">
                  <c:v>3617</c:v>
                </c:pt>
                <c:pt idx="10891">
                  <c:v>3618</c:v>
                </c:pt>
                <c:pt idx="10892">
                  <c:v>3619</c:v>
                </c:pt>
                <c:pt idx="10893">
                  <c:v>3620</c:v>
                </c:pt>
                <c:pt idx="10894">
                  <c:v>3621</c:v>
                </c:pt>
                <c:pt idx="10895">
                  <c:v>3622</c:v>
                </c:pt>
                <c:pt idx="10896">
                  <c:v>3623</c:v>
                </c:pt>
                <c:pt idx="10897">
                  <c:v>3624</c:v>
                </c:pt>
                <c:pt idx="10898">
                  <c:v>3625</c:v>
                </c:pt>
                <c:pt idx="10899">
                  <c:v>3626</c:v>
                </c:pt>
                <c:pt idx="10900">
                  <c:v>3627</c:v>
                </c:pt>
                <c:pt idx="10901">
                  <c:v>3628</c:v>
                </c:pt>
                <c:pt idx="10902">
                  <c:v>3629</c:v>
                </c:pt>
                <c:pt idx="10903">
                  <c:v>3630</c:v>
                </c:pt>
                <c:pt idx="10904">
                  <c:v>3631</c:v>
                </c:pt>
                <c:pt idx="10905">
                  <c:v>3632</c:v>
                </c:pt>
                <c:pt idx="10906">
                  <c:v>3633</c:v>
                </c:pt>
                <c:pt idx="10907">
                  <c:v>3634</c:v>
                </c:pt>
                <c:pt idx="10908">
                  <c:v>3635</c:v>
                </c:pt>
                <c:pt idx="10909">
                  <c:v>3636</c:v>
                </c:pt>
                <c:pt idx="10910">
                  <c:v>3637</c:v>
                </c:pt>
                <c:pt idx="10911">
                  <c:v>3638</c:v>
                </c:pt>
                <c:pt idx="10912">
                  <c:v>3639</c:v>
                </c:pt>
                <c:pt idx="10913">
                  <c:v>3640</c:v>
                </c:pt>
                <c:pt idx="10914">
                  <c:v>3641</c:v>
                </c:pt>
                <c:pt idx="10915">
                  <c:v>3642</c:v>
                </c:pt>
                <c:pt idx="10916">
                  <c:v>3643</c:v>
                </c:pt>
                <c:pt idx="10917">
                  <c:v>3644</c:v>
                </c:pt>
                <c:pt idx="10918">
                  <c:v>3645</c:v>
                </c:pt>
                <c:pt idx="10919">
                  <c:v>3646</c:v>
                </c:pt>
                <c:pt idx="10920">
                  <c:v>3647</c:v>
                </c:pt>
                <c:pt idx="10921">
                  <c:v>3648</c:v>
                </c:pt>
                <c:pt idx="10922">
                  <c:v>3649</c:v>
                </c:pt>
                <c:pt idx="10923">
                  <c:v>3650</c:v>
                </c:pt>
                <c:pt idx="10924">
                  <c:v>3651</c:v>
                </c:pt>
                <c:pt idx="10925">
                  <c:v>3652</c:v>
                </c:pt>
                <c:pt idx="10926">
                  <c:v>3653</c:v>
                </c:pt>
                <c:pt idx="10927">
                  <c:v>3654</c:v>
                </c:pt>
                <c:pt idx="10928">
                  <c:v>3655</c:v>
                </c:pt>
                <c:pt idx="10929">
                  <c:v>3656</c:v>
                </c:pt>
                <c:pt idx="10930">
                  <c:v>3657</c:v>
                </c:pt>
                <c:pt idx="10931">
                  <c:v>3658</c:v>
                </c:pt>
                <c:pt idx="10932">
                  <c:v>3659</c:v>
                </c:pt>
                <c:pt idx="10933">
                  <c:v>3660</c:v>
                </c:pt>
                <c:pt idx="10934">
                  <c:v>3661</c:v>
                </c:pt>
                <c:pt idx="10935">
                  <c:v>3662</c:v>
                </c:pt>
                <c:pt idx="10936">
                  <c:v>3663</c:v>
                </c:pt>
                <c:pt idx="10937">
                  <c:v>3664</c:v>
                </c:pt>
                <c:pt idx="10938">
                  <c:v>3665</c:v>
                </c:pt>
                <c:pt idx="10939">
                  <c:v>3666</c:v>
                </c:pt>
                <c:pt idx="10940">
                  <c:v>3667</c:v>
                </c:pt>
                <c:pt idx="10941">
                  <c:v>3668</c:v>
                </c:pt>
                <c:pt idx="10942">
                  <c:v>3669</c:v>
                </c:pt>
                <c:pt idx="10943">
                  <c:v>3670</c:v>
                </c:pt>
                <c:pt idx="10944">
                  <c:v>3671</c:v>
                </c:pt>
                <c:pt idx="10945">
                  <c:v>3672</c:v>
                </c:pt>
                <c:pt idx="10946">
                  <c:v>3673</c:v>
                </c:pt>
                <c:pt idx="10947">
                  <c:v>3674</c:v>
                </c:pt>
                <c:pt idx="10948">
                  <c:v>3675</c:v>
                </c:pt>
                <c:pt idx="10949">
                  <c:v>3676</c:v>
                </c:pt>
                <c:pt idx="10950">
                  <c:v>3677</c:v>
                </c:pt>
                <c:pt idx="10951">
                  <c:v>3678</c:v>
                </c:pt>
                <c:pt idx="10952">
                  <c:v>3679</c:v>
                </c:pt>
                <c:pt idx="10953">
                  <c:v>3680</c:v>
                </c:pt>
                <c:pt idx="10954">
                  <c:v>3681</c:v>
                </c:pt>
                <c:pt idx="10955">
                  <c:v>3682</c:v>
                </c:pt>
                <c:pt idx="10956">
                  <c:v>3683</c:v>
                </c:pt>
                <c:pt idx="10957">
                  <c:v>3684</c:v>
                </c:pt>
                <c:pt idx="10958">
                  <c:v>3685</c:v>
                </c:pt>
                <c:pt idx="10959">
                  <c:v>3686</c:v>
                </c:pt>
                <c:pt idx="10960">
                  <c:v>3687</c:v>
                </c:pt>
                <c:pt idx="10961">
                  <c:v>3688</c:v>
                </c:pt>
                <c:pt idx="10962">
                  <c:v>3689</c:v>
                </c:pt>
                <c:pt idx="10963">
                  <c:v>3690</c:v>
                </c:pt>
                <c:pt idx="10964">
                  <c:v>3691</c:v>
                </c:pt>
                <c:pt idx="10965">
                  <c:v>3692</c:v>
                </c:pt>
                <c:pt idx="10966">
                  <c:v>3693</c:v>
                </c:pt>
                <c:pt idx="10967">
                  <c:v>3694</c:v>
                </c:pt>
                <c:pt idx="10968">
                  <c:v>3695</c:v>
                </c:pt>
                <c:pt idx="10969">
                  <c:v>3696</c:v>
                </c:pt>
                <c:pt idx="10970">
                  <c:v>3697</c:v>
                </c:pt>
                <c:pt idx="10971">
                  <c:v>3698</c:v>
                </c:pt>
                <c:pt idx="10972">
                  <c:v>3699</c:v>
                </c:pt>
                <c:pt idx="10973">
                  <c:v>3700</c:v>
                </c:pt>
                <c:pt idx="10974">
                  <c:v>3701</c:v>
                </c:pt>
                <c:pt idx="10975">
                  <c:v>3702</c:v>
                </c:pt>
                <c:pt idx="10976">
                  <c:v>3703</c:v>
                </c:pt>
                <c:pt idx="10977">
                  <c:v>3704</c:v>
                </c:pt>
                <c:pt idx="10978">
                  <c:v>3705</c:v>
                </c:pt>
                <c:pt idx="10979">
                  <c:v>3706</c:v>
                </c:pt>
                <c:pt idx="10980">
                  <c:v>3707</c:v>
                </c:pt>
                <c:pt idx="10981">
                  <c:v>3708</c:v>
                </c:pt>
                <c:pt idx="10982">
                  <c:v>3709</c:v>
                </c:pt>
                <c:pt idx="10983">
                  <c:v>3710</c:v>
                </c:pt>
                <c:pt idx="10984">
                  <c:v>3711</c:v>
                </c:pt>
                <c:pt idx="10985">
                  <c:v>3712</c:v>
                </c:pt>
                <c:pt idx="10986">
                  <c:v>3713</c:v>
                </c:pt>
                <c:pt idx="10987">
                  <c:v>3714</c:v>
                </c:pt>
                <c:pt idx="10988">
                  <c:v>3715</c:v>
                </c:pt>
                <c:pt idx="10989">
                  <c:v>3716</c:v>
                </c:pt>
                <c:pt idx="10990">
                  <c:v>3717</c:v>
                </c:pt>
                <c:pt idx="10991">
                  <c:v>3718</c:v>
                </c:pt>
                <c:pt idx="10992">
                  <c:v>3719</c:v>
                </c:pt>
                <c:pt idx="10993">
                  <c:v>3720</c:v>
                </c:pt>
                <c:pt idx="10994">
                  <c:v>3721</c:v>
                </c:pt>
                <c:pt idx="10995">
                  <c:v>3722</c:v>
                </c:pt>
                <c:pt idx="10996">
                  <c:v>3723</c:v>
                </c:pt>
                <c:pt idx="10997">
                  <c:v>3724</c:v>
                </c:pt>
                <c:pt idx="10998">
                  <c:v>3725</c:v>
                </c:pt>
                <c:pt idx="10999">
                  <c:v>3726</c:v>
                </c:pt>
                <c:pt idx="11000">
                  <c:v>3727</c:v>
                </c:pt>
                <c:pt idx="11001">
                  <c:v>3728</c:v>
                </c:pt>
                <c:pt idx="11002">
                  <c:v>3729</c:v>
                </c:pt>
                <c:pt idx="11003">
                  <c:v>3730</c:v>
                </c:pt>
                <c:pt idx="11004">
                  <c:v>3731</c:v>
                </c:pt>
                <c:pt idx="11005">
                  <c:v>3732</c:v>
                </c:pt>
                <c:pt idx="11006">
                  <c:v>3733</c:v>
                </c:pt>
                <c:pt idx="11007">
                  <c:v>3734</c:v>
                </c:pt>
                <c:pt idx="11008">
                  <c:v>3735</c:v>
                </c:pt>
                <c:pt idx="11009">
                  <c:v>3736</c:v>
                </c:pt>
                <c:pt idx="11010">
                  <c:v>3737</c:v>
                </c:pt>
                <c:pt idx="11011">
                  <c:v>3738</c:v>
                </c:pt>
                <c:pt idx="11012">
                  <c:v>3739</c:v>
                </c:pt>
                <c:pt idx="11013">
                  <c:v>3740</c:v>
                </c:pt>
                <c:pt idx="11014">
                  <c:v>3741</c:v>
                </c:pt>
                <c:pt idx="11015">
                  <c:v>3742</c:v>
                </c:pt>
                <c:pt idx="11016">
                  <c:v>3743</c:v>
                </c:pt>
                <c:pt idx="11017">
                  <c:v>3744</c:v>
                </c:pt>
                <c:pt idx="11018">
                  <c:v>3745</c:v>
                </c:pt>
                <c:pt idx="11019">
                  <c:v>3746</c:v>
                </c:pt>
                <c:pt idx="11020">
                  <c:v>3747</c:v>
                </c:pt>
                <c:pt idx="11021">
                  <c:v>3748</c:v>
                </c:pt>
                <c:pt idx="11022">
                  <c:v>3749</c:v>
                </c:pt>
                <c:pt idx="11023">
                  <c:v>3750</c:v>
                </c:pt>
                <c:pt idx="11024">
                  <c:v>3751</c:v>
                </c:pt>
                <c:pt idx="11025">
                  <c:v>3752</c:v>
                </c:pt>
                <c:pt idx="11026">
                  <c:v>3753</c:v>
                </c:pt>
                <c:pt idx="11027">
                  <c:v>3754</c:v>
                </c:pt>
                <c:pt idx="11028">
                  <c:v>3755</c:v>
                </c:pt>
                <c:pt idx="11029">
                  <c:v>3756</c:v>
                </c:pt>
                <c:pt idx="11030">
                  <c:v>3757</c:v>
                </c:pt>
                <c:pt idx="11031">
                  <c:v>3758</c:v>
                </c:pt>
                <c:pt idx="11032">
                  <c:v>3759</c:v>
                </c:pt>
                <c:pt idx="11033">
                  <c:v>3760</c:v>
                </c:pt>
                <c:pt idx="11034">
                  <c:v>3761</c:v>
                </c:pt>
                <c:pt idx="11035">
                  <c:v>3762</c:v>
                </c:pt>
                <c:pt idx="11036">
                  <c:v>3763</c:v>
                </c:pt>
                <c:pt idx="11037">
                  <c:v>3764</c:v>
                </c:pt>
                <c:pt idx="11038">
                  <c:v>3765</c:v>
                </c:pt>
                <c:pt idx="11039">
                  <c:v>3766</c:v>
                </c:pt>
                <c:pt idx="11040">
                  <c:v>3767</c:v>
                </c:pt>
                <c:pt idx="11041">
                  <c:v>3768</c:v>
                </c:pt>
                <c:pt idx="11042">
                  <c:v>3769</c:v>
                </c:pt>
                <c:pt idx="11043">
                  <c:v>3770</c:v>
                </c:pt>
                <c:pt idx="11044">
                  <c:v>3771</c:v>
                </c:pt>
                <c:pt idx="11045">
                  <c:v>3772</c:v>
                </c:pt>
                <c:pt idx="11046">
                  <c:v>3773</c:v>
                </c:pt>
                <c:pt idx="11047">
                  <c:v>3774</c:v>
                </c:pt>
                <c:pt idx="11048">
                  <c:v>3775</c:v>
                </c:pt>
                <c:pt idx="11049">
                  <c:v>3776</c:v>
                </c:pt>
                <c:pt idx="11050">
                  <c:v>3777</c:v>
                </c:pt>
                <c:pt idx="11051">
                  <c:v>3778</c:v>
                </c:pt>
                <c:pt idx="11052">
                  <c:v>3779</c:v>
                </c:pt>
                <c:pt idx="11053">
                  <c:v>3780</c:v>
                </c:pt>
                <c:pt idx="11054">
                  <c:v>3781</c:v>
                </c:pt>
                <c:pt idx="11055">
                  <c:v>3782</c:v>
                </c:pt>
                <c:pt idx="11056">
                  <c:v>3783</c:v>
                </c:pt>
                <c:pt idx="11057">
                  <c:v>3784</c:v>
                </c:pt>
                <c:pt idx="11058">
                  <c:v>3785</c:v>
                </c:pt>
                <c:pt idx="11059">
                  <c:v>3786</c:v>
                </c:pt>
                <c:pt idx="11060">
                  <c:v>3787</c:v>
                </c:pt>
                <c:pt idx="11061">
                  <c:v>3788</c:v>
                </c:pt>
                <c:pt idx="11062">
                  <c:v>3789</c:v>
                </c:pt>
                <c:pt idx="11063">
                  <c:v>3790</c:v>
                </c:pt>
                <c:pt idx="11064">
                  <c:v>3791</c:v>
                </c:pt>
                <c:pt idx="11065">
                  <c:v>3792</c:v>
                </c:pt>
                <c:pt idx="11066">
                  <c:v>3793</c:v>
                </c:pt>
                <c:pt idx="11067">
                  <c:v>3794</c:v>
                </c:pt>
                <c:pt idx="11068">
                  <c:v>3795</c:v>
                </c:pt>
                <c:pt idx="11069">
                  <c:v>3796</c:v>
                </c:pt>
                <c:pt idx="11070">
                  <c:v>3797</c:v>
                </c:pt>
                <c:pt idx="11071">
                  <c:v>3798</c:v>
                </c:pt>
                <c:pt idx="11072">
                  <c:v>3799</c:v>
                </c:pt>
                <c:pt idx="11073">
                  <c:v>3800</c:v>
                </c:pt>
                <c:pt idx="11074">
                  <c:v>3801</c:v>
                </c:pt>
                <c:pt idx="11075">
                  <c:v>3802</c:v>
                </c:pt>
                <c:pt idx="11076">
                  <c:v>3803</c:v>
                </c:pt>
                <c:pt idx="11077">
                  <c:v>3804</c:v>
                </c:pt>
                <c:pt idx="11078">
                  <c:v>3805</c:v>
                </c:pt>
                <c:pt idx="11079">
                  <c:v>3806</c:v>
                </c:pt>
                <c:pt idx="11080">
                  <c:v>3807</c:v>
                </c:pt>
                <c:pt idx="11081">
                  <c:v>3808</c:v>
                </c:pt>
                <c:pt idx="11082">
                  <c:v>3809</c:v>
                </c:pt>
                <c:pt idx="11083">
                  <c:v>3810</c:v>
                </c:pt>
                <c:pt idx="11084">
                  <c:v>3811</c:v>
                </c:pt>
                <c:pt idx="11085">
                  <c:v>3812</c:v>
                </c:pt>
                <c:pt idx="11086">
                  <c:v>3813</c:v>
                </c:pt>
                <c:pt idx="11087">
                  <c:v>3814</c:v>
                </c:pt>
                <c:pt idx="11088">
                  <c:v>3815</c:v>
                </c:pt>
                <c:pt idx="11089">
                  <c:v>3816</c:v>
                </c:pt>
                <c:pt idx="11090">
                  <c:v>3817</c:v>
                </c:pt>
                <c:pt idx="11091">
                  <c:v>3818</c:v>
                </c:pt>
                <c:pt idx="11092">
                  <c:v>3819</c:v>
                </c:pt>
                <c:pt idx="11093">
                  <c:v>3820</c:v>
                </c:pt>
                <c:pt idx="11094">
                  <c:v>3821</c:v>
                </c:pt>
                <c:pt idx="11095">
                  <c:v>3822</c:v>
                </c:pt>
                <c:pt idx="11096">
                  <c:v>3823</c:v>
                </c:pt>
                <c:pt idx="11097">
                  <c:v>3824</c:v>
                </c:pt>
                <c:pt idx="11098">
                  <c:v>3825</c:v>
                </c:pt>
                <c:pt idx="11099">
                  <c:v>3826</c:v>
                </c:pt>
                <c:pt idx="11100">
                  <c:v>3827</c:v>
                </c:pt>
                <c:pt idx="11101">
                  <c:v>3828</c:v>
                </c:pt>
                <c:pt idx="11102">
                  <c:v>3829</c:v>
                </c:pt>
                <c:pt idx="11103">
                  <c:v>3830</c:v>
                </c:pt>
                <c:pt idx="11104">
                  <c:v>3831</c:v>
                </c:pt>
                <c:pt idx="11105">
                  <c:v>3832</c:v>
                </c:pt>
                <c:pt idx="11106">
                  <c:v>3833</c:v>
                </c:pt>
                <c:pt idx="11107">
                  <c:v>3834</c:v>
                </c:pt>
                <c:pt idx="11108">
                  <c:v>3835</c:v>
                </c:pt>
                <c:pt idx="11109">
                  <c:v>3836</c:v>
                </c:pt>
                <c:pt idx="11110">
                  <c:v>3837</c:v>
                </c:pt>
                <c:pt idx="11111">
                  <c:v>3838</c:v>
                </c:pt>
                <c:pt idx="11112">
                  <c:v>3839</c:v>
                </c:pt>
                <c:pt idx="11113">
                  <c:v>3840</c:v>
                </c:pt>
                <c:pt idx="11114">
                  <c:v>3841</c:v>
                </c:pt>
                <c:pt idx="11115">
                  <c:v>3842</c:v>
                </c:pt>
                <c:pt idx="11116">
                  <c:v>3843</c:v>
                </c:pt>
                <c:pt idx="11117">
                  <c:v>3844</c:v>
                </c:pt>
                <c:pt idx="11118">
                  <c:v>3845</c:v>
                </c:pt>
                <c:pt idx="11119">
                  <c:v>3846</c:v>
                </c:pt>
                <c:pt idx="11120">
                  <c:v>3847</c:v>
                </c:pt>
                <c:pt idx="11121">
                  <c:v>3848</c:v>
                </c:pt>
                <c:pt idx="11122">
                  <c:v>3849</c:v>
                </c:pt>
                <c:pt idx="11123">
                  <c:v>3850</c:v>
                </c:pt>
                <c:pt idx="11124">
                  <c:v>3851</c:v>
                </c:pt>
                <c:pt idx="11125">
                  <c:v>3852</c:v>
                </c:pt>
                <c:pt idx="11126">
                  <c:v>3853</c:v>
                </c:pt>
                <c:pt idx="11127">
                  <c:v>3854</c:v>
                </c:pt>
                <c:pt idx="11128">
                  <c:v>3855</c:v>
                </c:pt>
                <c:pt idx="11129">
                  <c:v>3856</c:v>
                </c:pt>
                <c:pt idx="11130">
                  <c:v>3857</c:v>
                </c:pt>
                <c:pt idx="11131">
                  <c:v>3858</c:v>
                </c:pt>
                <c:pt idx="11132">
                  <c:v>3859</c:v>
                </c:pt>
                <c:pt idx="11133">
                  <c:v>3860</c:v>
                </c:pt>
                <c:pt idx="11134">
                  <c:v>3861</c:v>
                </c:pt>
                <c:pt idx="11135">
                  <c:v>3862</c:v>
                </c:pt>
                <c:pt idx="11136">
                  <c:v>3863</c:v>
                </c:pt>
                <c:pt idx="11137">
                  <c:v>3864</c:v>
                </c:pt>
                <c:pt idx="11138">
                  <c:v>3865</c:v>
                </c:pt>
                <c:pt idx="11139">
                  <c:v>3866</c:v>
                </c:pt>
                <c:pt idx="11140">
                  <c:v>3867</c:v>
                </c:pt>
                <c:pt idx="11141">
                  <c:v>3868</c:v>
                </c:pt>
                <c:pt idx="11142">
                  <c:v>3869</c:v>
                </c:pt>
                <c:pt idx="11143">
                  <c:v>3870</c:v>
                </c:pt>
                <c:pt idx="11144">
                  <c:v>3871</c:v>
                </c:pt>
                <c:pt idx="11145">
                  <c:v>3872</c:v>
                </c:pt>
                <c:pt idx="11146">
                  <c:v>3873</c:v>
                </c:pt>
                <c:pt idx="11147">
                  <c:v>3874</c:v>
                </c:pt>
                <c:pt idx="11148">
                  <c:v>3875</c:v>
                </c:pt>
                <c:pt idx="11149">
                  <c:v>3876</c:v>
                </c:pt>
                <c:pt idx="11150">
                  <c:v>3877</c:v>
                </c:pt>
                <c:pt idx="11151">
                  <c:v>3878</c:v>
                </c:pt>
                <c:pt idx="11152">
                  <c:v>3879</c:v>
                </c:pt>
                <c:pt idx="11153">
                  <c:v>3880</c:v>
                </c:pt>
                <c:pt idx="11154">
                  <c:v>3881</c:v>
                </c:pt>
                <c:pt idx="11155">
                  <c:v>3882</c:v>
                </c:pt>
                <c:pt idx="11156">
                  <c:v>3883</c:v>
                </c:pt>
                <c:pt idx="11157">
                  <c:v>3884</c:v>
                </c:pt>
                <c:pt idx="11158">
                  <c:v>3885</c:v>
                </c:pt>
                <c:pt idx="11159">
                  <c:v>3886</c:v>
                </c:pt>
                <c:pt idx="11160">
                  <c:v>3887</c:v>
                </c:pt>
                <c:pt idx="11161">
                  <c:v>3888</c:v>
                </c:pt>
                <c:pt idx="11162">
                  <c:v>3889</c:v>
                </c:pt>
                <c:pt idx="11163">
                  <c:v>3890</c:v>
                </c:pt>
                <c:pt idx="11164">
                  <c:v>3891</c:v>
                </c:pt>
                <c:pt idx="11165">
                  <c:v>3892</c:v>
                </c:pt>
                <c:pt idx="11166">
                  <c:v>3893</c:v>
                </c:pt>
                <c:pt idx="11167">
                  <c:v>3894</c:v>
                </c:pt>
                <c:pt idx="11168">
                  <c:v>3895</c:v>
                </c:pt>
                <c:pt idx="11169">
                  <c:v>3896</c:v>
                </c:pt>
                <c:pt idx="11170">
                  <c:v>3897</c:v>
                </c:pt>
                <c:pt idx="11171">
                  <c:v>3898</c:v>
                </c:pt>
                <c:pt idx="11172">
                  <c:v>3899</c:v>
                </c:pt>
                <c:pt idx="11173">
                  <c:v>3900</c:v>
                </c:pt>
                <c:pt idx="11174">
                  <c:v>3901</c:v>
                </c:pt>
                <c:pt idx="11175">
                  <c:v>3902</c:v>
                </c:pt>
                <c:pt idx="11176">
                  <c:v>3903</c:v>
                </c:pt>
                <c:pt idx="11177">
                  <c:v>3904</c:v>
                </c:pt>
                <c:pt idx="11178">
                  <c:v>3905</c:v>
                </c:pt>
                <c:pt idx="11179">
                  <c:v>3906</c:v>
                </c:pt>
                <c:pt idx="11180">
                  <c:v>3907</c:v>
                </c:pt>
                <c:pt idx="11181">
                  <c:v>3908</c:v>
                </c:pt>
                <c:pt idx="11182">
                  <c:v>3909</c:v>
                </c:pt>
                <c:pt idx="11183">
                  <c:v>3910</c:v>
                </c:pt>
                <c:pt idx="11184">
                  <c:v>3911</c:v>
                </c:pt>
                <c:pt idx="11185">
                  <c:v>3912</c:v>
                </c:pt>
                <c:pt idx="11186">
                  <c:v>3913</c:v>
                </c:pt>
                <c:pt idx="11187">
                  <c:v>3914</c:v>
                </c:pt>
                <c:pt idx="11188">
                  <c:v>3915</c:v>
                </c:pt>
                <c:pt idx="11189">
                  <c:v>3916</c:v>
                </c:pt>
                <c:pt idx="11190">
                  <c:v>3917</c:v>
                </c:pt>
                <c:pt idx="11191">
                  <c:v>3918</c:v>
                </c:pt>
                <c:pt idx="11192">
                  <c:v>3919</c:v>
                </c:pt>
                <c:pt idx="11193">
                  <c:v>3920</c:v>
                </c:pt>
                <c:pt idx="11194">
                  <c:v>3921</c:v>
                </c:pt>
                <c:pt idx="11195">
                  <c:v>3922</c:v>
                </c:pt>
                <c:pt idx="11196">
                  <c:v>3923</c:v>
                </c:pt>
                <c:pt idx="11197">
                  <c:v>3924</c:v>
                </c:pt>
                <c:pt idx="11198">
                  <c:v>3925</c:v>
                </c:pt>
                <c:pt idx="11199">
                  <c:v>3926</c:v>
                </c:pt>
                <c:pt idx="11200">
                  <c:v>3927</c:v>
                </c:pt>
                <c:pt idx="11201">
                  <c:v>3928</c:v>
                </c:pt>
                <c:pt idx="11202">
                  <c:v>3929</c:v>
                </c:pt>
                <c:pt idx="11203">
                  <c:v>3930</c:v>
                </c:pt>
                <c:pt idx="11204">
                  <c:v>3931</c:v>
                </c:pt>
                <c:pt idx="11205">
                  <c:v>3932</c:v>
                </c:pt>
                <c:pt idx="11206">
                  <c:v>3933</c:v>
                </c:pt>
                <c:pt idx="11207">
                  <c:v>3934</c:v>
                </c:pt>
                <c:pt idx="11208">
                  <c:v>3935</c:v>
                </c:pt>
                <c:pt idx="11209">
                  <c:v>3936</c:v>
                </c:pt>
                <c:pt idx="11210">
                  <c:v>3937</c:v>
                </c:pt>
                <c:pt idx="11211">
                  <c:v>3938</c:v>
                </c:pt>
                <c:pt idx="11212">
                  <c:v>3939</c:v>
                </c:pt>
                <c:pt idx="11213">
                  <c:v>3940</c:v>
                </c:pt>
                <c:pt idx="11214">
                  <c:v>3941</c:v>
                </c:pt>
                <c:pt idx="11215">
                  <c:v>3942</c:v>
                </c:pt>
                <c:pt idx="11216">
                  <c:v>3943</c:v>
                </c:pt>
                <c:pt idx="11217">
                  <c:v>3944</c:v>
                </c:pt>
                <c:pt idx="11218">
                  <c:v>3945</c:v>
                </c:pt>
                <c:pt idx="11219">
                  <c:v>3946</c:v>
                </c:pt>
                <c:pt idx="11220">
                  <c:v>3947</c:v>
                </c:pt>
                <c:pt idx="11221">
                  <c:v>3948</c:v>
                </c:pt>
                <c:pt idx="11222">
                  <c:v>3949</c:v>
                </c:pt>
                <c:pt idx="11223">
                  <c:v>3950</c:v>
                </c:pt>
                <c:pt idx="11224">
                  <c:v>3951</c:v>
                </c:pt>
                <c:pt idx="11225">
                  <c:v>3952</c:v>
                </c:pt>
                <c:pt idx="11226">
                  <c:v>3953</c:v>
                </c:pt>
                <c:pt idx="11227">
                  <c:v>3954</c:v>
                </c:pt>
                <c:pt idx="11228">
                  <c:v>3955</c:v>
                </c:pt>
                <c:pt idx="11229">
                  <c:v>3956</c:v>
                </c:pt>
                <c:pt idx="11230">
                  <c:v>3957</c:v>
                </c:pt>
                <c:pt idx="11231">
                  <c:v>3958</c:v>
                </c:pt>
                <c:pt idx="11232">
                  <c:v>3959</c:v>
                </c:pt>
                <c:pt idx="11233">
                  <c:v>3960</c:v>
                </c:pt>
                <c:pt idx="11234">
                  <c:v>3961</c:v>
                </c:pt>
                <c:pt idx="11235">
                  <c:v>3962</c:v>
                </c:pt>
                <c:pt idx="11236">
                  <c:v>3963</c:v>
                </c:pt>
                <c:pt idx="11237">
                  <c:v>3964</c:v>
                </c:pt>
                <c:pt idx="11238">
                  <c:v>3965</c:v>
                </c:pt>
                <c:pt idx="11239">
                  <c:v>3966</c:v>
                </c:pt>
                <c:pt idx="11240">
                  <c:v>3967</c:v>
                </c:pt>
                <c:pt idx="11241">
                  <c:v>3968</c:v>
                </c:pt>
                <c:pt idx="11242">
                  <c:v>3969</c:v>
                </c:pt>
                <c:pt idx="11243">
                  <c:v>3970</c:v>
                </c:pt>
                <c:pt idx="11244">
                  <c:v>3971</c:v>
                </c:pt>
                <c:pt idx="11245">
                  <c:v>3972</c:v>
                </c:pt>
                <c:pt idx="11246">
                  <c:v>3973</c:v>
                </c:pt>
                <c:pt idx="11247">
                  <c:v>3974</c:v>
                </c:pt>
                <c:pt idx="11248">
                  <c:v>3975</c:v>
                </c:pt>
                <c:pt idx="11249">
                  <c:v>3976</c:v>
                </c:pt>
                <c:pt idx="11250">
                  <c:v>3977</c:v>
                </c:pt>
                <c:pt idx="11251">
                  <c:v>3978</c:v>
                </c:pt>
                <c:pt idx="11252">
                  <c:v>3979</c:v>
                </c:pt>
                <c:pt idx="11253">
                  <c:v>3980</c:v>
                </c:pt>
                <c:pt idx="11254">
                  <c:v>3981</c:v>
                </c:pt>
                <c:pt idx="11255">
                  <c:v>3982</c:v>
                </c:pt>
                <c:pt idx="11256">
                  <c:v>3983</c:v>
                </c:pt>
                <c:pt idx="11257">
                  <c:v>3984</c:v>
                </c:pt>
                <c:pt idx="11258">
                  <c:v>3985</c:v>
                </c:pt>
                <c:pt idx="11259">
                  <c:v>3986</c:v>
                </c:pt>
                <c:pt idx="11260">
                  <c:v>3987</c:v>
                </c:pt>
                <c:pt idx="11261">
                  <c:v>3988</c:v>
                </c:pt>
                <c:pt idx="11262">
                  <c:v>3989</c:v>
                </c:pt>
                <c:pt idx="11263">
                  <c:v>3990</c:v>
                </c:pt>
                <c:pt idx="11264">
                  <c:v>3991</c:v>
                </c:pt>
                <c:pt idx="11265">
                  <c:v>3992</c:v>
                </c:pt>
                <c:pt idx="11266">
                  <c:v>3993</c:v>
                </c:pt>
                <c:pt idx="11267">
                  <c:v>3994</c:v>
                </c:pt>
                <c:pt idx="11268">
                  <c:v>3995</c:v>
                </c:pt>
                <c:pt idx="11269">
                  <c:v>3996</c:v>
                </c:pt>
                <c:pt idx="11270">
                  <c:v>3997</c:v>
                </c:pt>
                <c:pt idx="11271">
                  <c:v>3998</c:v>
                </c:pt>
                <c:pt idx="11272">
                  <c:v>3999</c:v>
                </c:pt>
                <c:pt idx="11273">
                  <c:v>4000</c:v>
                </c:pt>
                <c:pt idx="11274">
                  <c:v>4001</c:v>
                </c:pt>
                <c:pt idx="11275">
                  <c:v>4002</c:v>
                </c:pt>
                <c:pt idx="11276">
                  <c:v>4003</c:v>
                </c:pt>
                <c:pt idx="11277">
                  <c:v>4004</c:v>
                </c:pt>
                <c:pt idx="11278">
                  <c:v>4005</c:v>
                </c:pt>
                <c:pt idx="11279">
                  <c:v>4006</c:v>
                </c:pt>
                <c:pt idx="11280">
                  <c:v>4007</c:v>
                </c:pt>
                <c:pt idx="11281">
                  <c:v>4008</c:v>
                </c:pt>
                <c:pt idx="11282">
                  <c:v>4009</c:v>
                </c:pt>
                <c:pt idx="11283">
                  <c:v>4010</c:v>
                </c:pt>
                <c:pt idx="11284">
                  <c:v>4011</c:v>
                </c:pt>
                <c:pt idx="11285">
                  <c:v>4012</c:v>
                </c:pt>
                <c:pt idx="11286">
                  <c:v>4013</c:v>
                </c:pt>
                <c:pt idx="11287">
                  <c:v>4014</c:v>
                </c:pt>
                <c:pt idx="11288">
                  <c:v>4015</c:v>
                </c:pt>
                <c:pt idx="11289">
                  <c:v>4016</c:v>
                </c:pt>
                <c:pt idx="11290">
                  <c:v>4017</c:v>
                </c:pt>
                <c:pt idx="11291">
                  <c:v>4018</c:v>
                </c:pt>
                <c:pt idx="11292">
                  <c:v>4019</c:v>
                </c:pt>
                <c:pt idx="11293">
                  <c:v>4020</c:v>
                </c:pt>
                <c:pt idx="11294">
                  <c:v>4021</c:v>
                </c:pt>
                <c:pt idx="11295">
                  <c:v>4022</c:v>
                </c:pt>
                <c:pt idx="11296">
                  <c:v>4023</c:v>
                </c:pt>
                <c:pt idx="11297">
                  <c:v>4024</c:v>
                </c:pt>
                <c:pt idx="11298">
                  <c:v>4025</c:v>
                </c:pt>
                <c:pt idx="11299">
                  <c:v>4026</c:v>
                </c:pt>
                <c:pt idx="11300">
                  <c:v>4027</c:v>
                </c:pt>
                <c:pt idx="11301">
                  <c:v>4028</c:v>
                </c:pt>
                <c:pt idx="11302">
                  <c:v>4029</c:v>
                </c:pt>
                <c:pt idx="11303">
                  <c:v>4030</c:v>
                </c:pt>
                <c:pt idx="11304">
                  <c:v>4031</c:v>
                </c:pt>
                <c:pt idx="11305">
                  <c:v>4032</c:v>
                </c:pt>
                <c:pt idx="11306">
                  <c:v>4033</c:v>
                </c:pt>
                <c:pt idx="11307">
                  <c:v>4034</c:v>
                </c:pt>
                <c:pt idx="11308">
                  <c:v>4035</c:v>
                </c:pt>
                <c:pt idx="11309">
                  <c:v>4036</c:v>
                </c:pt>
                <c:pt idx="11310">
                  <c:v>4037</c:v>
                </c:pt>
                <c:pt idx="11311">
                  <c:v>4038</c:v>
                </c:pt>
                <c:pt idx="11312">
                  <c:v>4039</c:v>
                </c:pt>
                <c:pt idx="11313">
                  <c:v>4040</c:v>
                </c:pt>
                <c:pt idx="11314">
                  <c:v>4041</c:v>
                </c:pt>
                <c:pt idx="11315">
                  <c:v>4042</c:v>
                </c:pt>
                <c:pt idx="11316">
                  <c:v>4043</c:v>
                </c:pt>
                <c:pt idx="11317">
                  <c:v>4044</c:v>
                </c:pt>
                <c:pt idx="11318">
                  <c:v>4045</c:v>
                </c:pt>
                <c:pt idx="11319">
                  <c:v>4046</c:v>
                </c:pt>
                <c:pt idx="11320">
                  <c:v>4047</c:v>
                </c:pt>
                <c:pt idx="11321">
                  <c:v>4048</c:v>
                </c:pt>
                <c:pt idx="11322">
                  <c:v>4049</c:v>
                </c:pt>
                <c:pt idx="11323">
                  <c:v>4050</c:v>
                </c:pt>
                <c:pt idx="11324">
                  <c:v>4051</c:v>
                </c:pt>
                <c:pt idx="11325">
                  <c:v>4052</c:v>
                </c:pt>
                <c:pt idx="11326">
                  <c:v>4053</c:v>
                </c:pt>
                <c:pt idx="11327">
                  <c:v>4054</c:v>
                </c:pt>
                <c:pt idx="11328">
                  <c:v>4055</c:v>
                </c:pt>
                <c:pt idx="11329">
                  <c:v>4056</c:v>
                </c:pt>
                <c:pt idx="11330">
                  <c:v>4057</c:v>
                </c:pt>
                <c:pt idx="11331">
                  <c:v>4058</c:v>
                </c:pt>
                <c:pt idx="11332">
                  <c:v>4059</c:v>
                </c:pt>
                <c:pt idx="11333">
                  <c:v>4060</c:v>
                </c:pt>
                <c:pt idx="11334">
                  <c:v>4061</c:v>
                </c:pt>
                <c:pt idx="11335">
                  <c:v>4062</c:v>
                </c:pt>
                <c:pt idx="11336">
                  <c:v>4063</c:v>
                </c:pt>
                <c:pt idx="11337">
                  <c:v>4064</c:v>
                </c:pt>
                <c:pt idx="11338">
                  <c:v>4065</c:v>
                </c:pt>
                <c:pt idx="11339">
                  <c:v>4066</c:v>
                </c:pt>
                <c:pt idx="11340">
                  <c:v>4067</c:v>
                </c:pt>
                <c:pt idx="11341">
                  <c:v>4068</c:v>
                </c:pt>
                <c:pt idx="11342">
                  <c:v>4069</c:v>
                </c:pt>
                <c:pt idx="11343">
                  <c:v>4070</c:v>
                </c:pt>
                <c:pt idx="11344">
                  <c:v>4071</c:v>
                </c:pt>
                <c:pt idx="11345">
                  <c:v>4072</c:v>
                </c:pt>
                <c:pt idx="11346">
                  <c:v>4073</c:v>
                </c:pt>
                <c:pt idx="11347">
                  <c:v>4074</c:v>
                </c:pt>
                <c:pt idx="11348">
                  <c:v>4075</c:v>
                </c:pt>
                <c:pt idx="11349">
                  <c:v>4076</c:v>
                </c:pt>
                <c:pt idx="11350">
                  <c:v>4077</c:v>
                </c:pt>
                <c:pt idx="11351">
                  <c:v>4078</c:v>
                </c:pt>
                <c:pt idx="11352">
                  <c:v>4079</c:v>
                </c:pt>
                <c:pt idx="11353">
                  <c:v>4080</c:v>
                </c:pt>
                <c:pt idx="11354">
                  <c:v>4081</c:v>
                </c:pt>
                <c:pt idx="11355">
                  <c:v>4082</c:v>
                </c:pt>
                <c:pt idx="11356">
                  <c:v>4083</c:v>
                </c:pt>
                <c:pt idx="11357">
                  <c:v>4084</c:v>
                </c:pt>
                <c:pt idx="11358">
                  <c:v>4085</c:v>
                </c:pt>
                <c:pt idx="11359">
                  <c:v>4086</c:v>
                </c:pt>
                <c:pt idx="11360">
                  <c:v>4087</c:v>
                </c:pt>
                <c:pt idx="11361">
                  <c:v>4088</c:v>
                </c:pt>
                <c:pt idx="11362">
                  <c:v>4089</c:v>
                </c:pt>
                <c:pt idx="11363">
                  <c:v>4090</c:v>
                </c:pt>
                <c:pt idx="11364">
                  <c:v>4091</c:v>
                </c:pt>
                <c:pt idx="11365">
                  <c:v>4092</c:v>
                </c:pt>
                <c:pt idx="11366">
                  <c:v>4093</c:v>
                </c:pt>
                <c:pt idx="11367">
                  <c:v>4094</c:v>
                </c:pt>
                <c:pt idx="11368">
                  <c:v>4095</c:v>
                </c:pt>
                <c:pt idx="11369">
                  <c:v>4096</c:v>
                </c:pt>
                <c:pt idx="11370">
                  <c:v>4097</c:v>
                </c:pt>
                <c:pt idx="11371">
                  <c:v>4098</c:v>
                </c:pt>
                <c:pt idx="11372">
                  <c:v>4099</c:v>
                </c:pt>
                <c:pt idx="11373">
                  <c:v>4100</c:v>
                </c:pt>
                <c:pt idx="11374">
                  <c:v>4101</c:v>
                </c:pt>
                <c:pt idx="11375">
                  <c:v>4102</c:v>
                </c:pt>
                <c:pt idx="11376">
                  <c:v>4103</c:v>
                </c:pt>
                <c:pt idx="11377">
                  <c:v>4104</c:v>
                </c:pt>
                <c:pt idx="11378">
                  <c:v>4105</c:v>
                </c:pt>
                <c:pt idx="11379">
                  <c:v>4106</c:v>
                </c:pt>
                <c:pt idx="11380">
                  <c:v>4107</c:v>
                </c:pt>
                <c:pt idx="11381">
                  <c:v>4108</c:v>
                </c:pt>
                <c:pt idx="11382">
                  <c:v>4109</c:v>
                </c:pt>
                <c:pt idx="11383">
                  <c:v>4110</c:v>
                </c:pt>
                <c:pt idx="11384">
                  <c:v>4111</c:v>
                </c:pt>
                <c:pt idx="11385">
                  <c:v>4112</c:v>
                </c:pt>
                <c:pt idx="11386">
                  <c:v>4113</c:v>
                </c:pt>
                <c:pt idx="11387">
                  <c:v>4114</c:v>
                </c:pt>
                <c:pt idx="11388">
                  <c:v>4115</c:v>
                </c:pt>
                <c:pt idx="11389">
                  <c:v>4116</c:v>
                </c:pt>
                <c:pt idx="11390">
                  <c:v>4117</c:v>
                </c:pt>
                <c:pt idx="11391">
                  <c:v>4118</c:v>
                </c:pt>
                <c:pt idx="11392">
                  <c:v>4119</c:v>
                </c:pt>
                <c:pt idx="11393">
                  <c:v>4120</c:v>
                </c:pt>
                <c:pt idx="11394">
                  <c:v>4121</c:v>
                </c:pt>
                <c:pt idx="11395">
                  <c:v>4122</c:v>
                </c:pt>
                <c:pt idx="11396">
                  <c:v>4123</c:v>
                </c:pt>
                <c:pt idx="11397">
                  <c:v>4124</c:v>
                </c:pt>
                <c:pt idx="11398">
                  <c:v>4125</c:v>
                </c:pt>
                <c:pt idx="11399">
                  <c:v>4126</c:v>
                </c:pt>
                <c:pt idx="11400">
                  <c:v>4127</c:v>
                </c:pt>
                <c:pt idx="11401">
                  <c:v>4128</c:v>
                </c:pt>
                <c:pt idx="11402">
                  <c:v>4129</c:v>
                </c:pt>
                <c:pt idx="11403">
                  <c:v>4130</c:v>
                </c:pt>
                <c:pt idx="11404">
                  <c:v>4131</c:v>
                </c:pt>
                <c:pt idx="11405">
                  <c:v>4132</c:v>
                </c:pt>
                <c:pt idx="11406">
                  <c:v>4133</c:v>
                </c:pt>
                <c:pt idx="11407">
                  <c:v>4134</c:v>
                </c:pt>
                <c:pt idx="11408">
                  <c:v>4135</c:v>
                </c:pt>
                <c:pt idx="11409">
                  <c:v>4136</c:v>
                </c:pt>
                <c:pt idx="11410">
                  <c:v>4137</c:v>
                </c:pt>
                <c:pt idx="11411">
                  <c:v>4138</c:v>
                </c:pt>
                <c:pt idx="11412">
                  <c:v>4139</c:v>
                </c:pt>
                <c:pt idx="11413">
                  <c:v>4140</c:v>
                </c:pt>
                <c:pt idx="11414">
                  <c:v>4141</c:v>
                </c:pt>
                <c:pt idx="11415">
                  <c:v>4142</c:v>
                </c:pt>
                <c:pt idx="11416">
                  <c:v>4143</c:v>
                </c:pt>
                <c:pt idx="11417">
                  <c:v>4144</c:v>
                </c:pt>
                <c:pt idx="11418">
                  <c:v>4145</c:v>
                </c:pt>
                <c:pt idx="11419">
                  <c:v>4146</c:v>
                </c:pt>
                <c:pt idx="11420">
                  <c:v>4147</c:v>
                </c:pt>
                <c:pt idx="11421">
                  <c:v>4148</c:v>
                </c:pt>
                <c:pt idx="11422">
                  <c:v>4149</c:v>
                </c:pt>
                <c:pt idx="11423">
                  <c:v>4150</c:v>
                </c:pt>
                <c:pt idx="11424">
                  <c:v>4151</c:v>
                </c:pt>
                <c:pt idx="11425">
                  <c:v>4152</c:v>
                </c:pt>
                <c:pt idx="11426">
                  <c:v>4153</c:v>
                </c:pt>
                <c:pt idx="11427">
                  <c:v>4154</c:v>
                </c:pt>
                <c:pt idx="11428">
                  <c:v>4155</c:v>
                </c:pt>
                <c:pt idx="11429">
                  <c:v>4156</c:v>
                </c:pt>
                <c:pt idx="11430">
                  <c:v>4157</c:v>
                </c:pt>
                <c:pt idx="11431">
                  <c:v>4158</c:v>
                </c:pt>
                <c:pt idx="11432">
                  <c:v>4159</c:v>
                </c:pt>
                <c:pt idx="11433">
                  <c:v>4160</c:v>
                </c:pt>
                <c:pt idx="11434">
                  <c:v>4161</c:v>
                </c:pt>
                <c:pt idx="11435">
                  <c:v>4162</c:v>
                </c:pt>
                <c:pt idx="11436">
                  <c:v>4163</c:v>
                </c:pt>
                <c:pt idx="11437">
                  <c:v>4164</c:v>
                </c:pt>
                <c:pt idx="11438">
                  <c:v>4165</c:v>
                </c:pt>
                <c:pt idx="11439">
                  <c:v>4166</c:v>
                </c:pt>
                <c:pt idx="11440">
                  <c:v>4167</c:v>
                </c:pt>
                <c:pt idx="11441">
                  <c:v>4168</c:v>
                </c:pt>
                <c:pt idx="11442">
                  <c:v>4169</c:v>
                </c:pt>
                <c:pt idx="11443">
                  <c:v>4170</c:v>
                </c:pt>
                <c:pt idx="11444">
                  <c:v>4171</c:v>
                </c:pt>
                <c:pt idx="11445">
                  <c:v>4172</c:v>
                </c:pt>
                <c:pt idx="11446">
                  <c:v>4173</c:v>
                </c:pt>
                <c:pt idx="11447">
                  <c:v>4174</c:v>
                </c:pt>
                <c:pt idx="11448">
                  <c:v>4175</c:v>
                </c:pt>
                <c:pt idx="11449">
                  <c:v>4176</c:v>
                </c:pt>
                <c:pt idx="11450">
                  <c:v>4177</c:v>
                </c:pt>
                <c:pt idx="11451">
                  <c:v>4178</c:v>
                </c:pt>
                <c:pt idx="11452">
                  <c:v>4179</c:v>
                </c:pt>
                <c:pt idx="11453">
                  <c:v>4180</c:v>
                </c:pt>
                <c:pt idx="11454">
                  <c:v>4181</c:v>
                </c:pt>
                <c:pt idx="11455">
                  <c:v>4182</c:v>
                </c:pt>
                <c:pt idx="11456">
                  <c:v>4183</c:v>
                </c:pt>
                <c:pt idx="11457">
                  <c:v>4184</c:v>
                </c:pt>
                <c:pt idx="11458">
                  <c:v>4185</c:v>
                </c:pt>
                <c:pt idx="11459">
                  <c:v>4186</c:v>
                </c:pt>
                <c:pt idx="11460">
                  <c:v>4187</c:v>
                </c:pt>
                <c:pt idx="11461">
                  <c:v>4188</c:v>
                </c:pt>
                <c:pt idx="11462">
                  <c:v>4189</c:v>
                </c:pt>
                <c:pt idx="11463">
                  <c:v>4190</c:v>
                </c:pt>
                <c:pt idx="11464">
                  <c:v>4191</c:v>
                </c:pt>
                <c:pt idx="11465">
                  <c:v>4192</c:v>
                </c:pt>
                <c:pt idx="11466">
                  <c:v>4193</c:v>
                </c:pt>
                <c:pt idx="11467">
                  <c:v>4194</c:v>
                </c:pt>
                <c:pt idx="11468">
                  <c:v>4195</c:v>
                </c:pt>
                <c:pt idx="11469">
                  <c:v>4196</c:v>
                </c:pt>
                <c:pt idx="11470">
                  <c:v>4197</c:v>
                </c:pt>
                <c:pt idx="11471">
                  <c:v>4198</c:v>
                </c:pt>
                <c:pt idx="11472">
                  <c:v>4199</c:v>
                </c:pt>
                <c:pt idx="11473">
                  <c:v>4200</c:v>
                </c:pt>
                <c:pt idx="11474">
                  <c:v>4201</c:v>
                </c:pt>
                <c:pt idx="11475">
                  <c:v>4202</c:v>
                </c:pt>
                <c:pt idx="11476">
                  <c:v>4203</c:v>
                </c:pt>
                <c:pt idx="11477">
                  <c:v>4204</c:v>
                </c:pt>
                <c:pt idx="11478">
                  <c:v>4205</c:v>
                </c:pt>
                <c:pt idx="11479">
                  <c:v>4206</c:v>
                </c:pt>
                <c:pt idx="11480">
                  <c:v>4207</c:v>
                </c:pt>
                <c:pt idx="11481">
                  <c:v>4208</c:v>
                </c:pt>
                <c:pt idx="11482">
                  <c:v>4209</c:v>
                </c:pt>
                <c:pt idx="11483">
                  <c:v>4210</c:v>
                </c:pt>
                <c:pt idx="11484">
                  <c:v>4211</c:v>
                </c:pt>
                <c:pt idx="11485">
                  <c:v>4212</c:v>
                </c:pt>
                <c:pt idx="11486">
                  <c:v>4213</c:v>
                </c:pt>
                <c:pt idx="11487">
                  <c:v>4214</c:v>
                </c:pt>
                <c:pt idx="11488">
                  <c:v>4215</c:v>
                </c:pt>
                <c:pt idx="11489">
                  <c:v>4216</c:v>
                </c:pt>
                <c:pt idx="11490">
                  <c:v>4217</c:v>
                </c:pt>
                <c:pt idx="11491">
                  <c:v>4218</c:v>
                </c:pt>
                <c:pt idx="11492">
                  <c:v>4219</c:v>
                </c:pt>
                <c:pt idx="11493">
                  <c:v>4220</c:v>
                </c:pt>
                <c:pt idx="11494">
                  <c:v>4221</c:v>
                </c:pt>
                <c:pt idx="11495">
                  <c:v>4222</c:v>
                </c:pt>
                <c:pt idx="11496">
                  <c:v>4223</c:v>
                </c:pt>
                <c:pt idx="11497">
                  <c:v>4224</c:v>
                </c:pt>
                <c:pt idx="11498">
                  <c:v>4225</c:v>
                </c:pt>
                <c:pt idx="11499">
                  <c:v>4226</c:v>
                </c:pt>
                <c:pt idx="11500">
                  <c:v>4227</c:v>
                </c:pt>
                <c:pt idx="11501">
                  <c:v>4228</c:v>
                </c:pt>
                <c:pt idx="11502">
                  <c:v>4229</c:v>
                </c:pt>
                <c:pt idx="11503">
                  <c:v>4230</c:v>
                </c:pt>
                <c:pt idx="11504">
                  <c:v>4231</c:v>
                </c:pt>
                <c:pt idx="11505">
                  <c:v>4232</c:v>
                </c:pt>
                <c:pt idx="11506">
                  <c:v>4233</c:v>
                </c:pt>
                <c:pt idx="11507">
                  <c:v>4234</c:v>
                </c:pt>
                <c:pt idx="11508">
                  <c:v>4235</c:v>
                </c:pt>
                <c:pt idx="11509">
                  <c:v>4236</c:v>
                </c:pt>
                <c:pt idx="11510">
                  <c:v>4237</c:v>
                </c:pt>
                <c:pt idx="11511">
                  <c:v>4238</c:v>
                </c:pt>
                <c:pt idx="11512">
                  <c:v>4239</c:v>
                </c:pt>
                <c:pt idx="11513">
                  <c:v>4240</c:v>
                </c:pt>
                <c:pt idx="11514">
                  <c:v>4241</c:v>
                </c:pt>
                <c:pt idx="11515">
                  <c:v>4242</c:v>
                </c:pt>
                <c:pt idx="11516">
                  <c:v>4243</c:v>
                </c:pt>
                <c:pt idx="11517">
                  <c:v>4244</c:v>
                </c:pt>
                <c:pt idx="11518">
                  <c:v>4245</c:v>
                </c:pt>
                <c:pt idx="11519">
                  <c:v>4246</c:v>
                </c:pt>
                <c:pt idx="11520">
                  <c:v>4247</c:v>
                </c:pt>
                <c:pt idx="11521">
                  <c:v>4248</c:v>
                </c:pt>
                <c:pt idx="11522">
                  <c:v>4249</c:v>
                </c:pt>
                <c:pt idx="11523">
                  <c:v>4250</c:v>
                </c:pt>
                <c:pt idx="11524">
                  <c:v>4251</c:v>
                </c:pt>
                <c:pt idx="11525">
                  <c:v>4252</c:v>
                </c:pt>
                <c:pt idx="11526">
                  <c:v>4253</c:v>
                </c:pt>
                <c:pt idx="11527">
                  <c:v>4254</c:v>
                </c:pt>
                <c:pt idx="11528">
                  <c:v>4255</c:v>
                </c:pt>
                <c:pt idx="11529">
                  <c:v>4256</c:v>
                </c:pt>
                <c:pt idx="11530">
                  <c:v>4257</c:v>
                </c:pt>
                <c:pt idx="11531">
                  <c:v>4258</c:v>
                </c:pt>
                <c:pt idx="11532">
                  <c:v>4259</c:v>
                </c:pt>
                <c:pt idx="11533">
                  <c:v>4260</c:v>
                </c:pt>
                <c:pt idx="11534">
                  <c:v>4261</c:v>
                </c:pt>
                <c:pt idx="11535">
                  <c:v>4262</c:v>
                </c:pt>
                <c:pt idx="11536">
                  <c:v>4263</c:v>
                </c:pt>
                <c:pt idx="11537">
                  <c:v>4264</c:v>
                </c:pt>
                <c:pt idx="11538">
                  <c:v>4265</c:v>
                </c:pt>
                <c:pt idx="11539">
                  <c:v>4266</c:v>
                </c:pt>
                <c:pt idx="11540">
                  <c:v>4267</c:v>
                </c:pt>
                <c:pt idx="11541">
                  <c:v>4268</c:v>
                </c:pt>
                <c:pt idx="11542">
                  <c:v>4269</c:v>
                </c:pt>
                <c:pt idx="11543">
                  <c:v>4270</c:v>
                </c:pt>
                <c:pt idx="11544">
                  <c:v>4271</c:v>
                </c:pt>
                <c:pt idx="11545">
                  <c:v>4272</c:v>
                </c:pt>
                <c:pt idx="11546">
                  <c:v>4273</c:v>
                </c:pt>
                <c:pt idx="11547">
                  <c:v>4274</c:v>
                </c:pt>
                <c:pt idx="11548">
                  <c:v>4275</c:v>
                </c:pt>
                <c:pt idx="11549">
                  <c:v>4276</c:v>
                </c:pt>
                <c:pt idx="11550">
                  <c:v>4277</c:v>
                </c:pt>
                <c:pt idx="11551">
                  <c:v>4278</c:v>
                </c:pt>
                <c:pt idx="11552">
                  <c:v>4279</c:v>
                </c:pt>
                <c:pt idx="11553">
                  <c:v>4280</c:v>
                </c:pt>
                <c:pt idx="11554">
                  <c:v>4281</c:v>
                </c:pt>
                <c:pt idx="11555">
                  <c:v>4282</c:v>
                </c:pt>
                <c:pt idx="11556">
                  <c:v>4283</c:v>
                </c:pt>
                <c:pt idx="11557">
                  <c:v>4284</c:v>
                </c:pt>
                <c:pt idx="11558">
                  <c:v>4285</c:v>
                </c:pt>
                <c:pt idx="11559">
                  <c:v>4286</c:v>
                </c:pt>
                <c:pt idx="11560">
                  <c:v>4287</c:v>
                </c:pt>
                <c:pt idx="11561">
                  <c:v>4288</c:v>
                </c:pt>
                <c:pt idx="11562">
                  <c:v>4289</c:v>
                </c:pt>
                <c:pt idx="11563">
                  <c:v>4290</c:v>
                </c:pt>
                <c:pt idx="11564">
                  <c:v>4291</c:v>
                </c:pt>
                <c:pt idx="11565">
                  <c:v>4292</c:v>
                </c:pt>
                <c:pt idx="11566">
                  <c:v>4293</c:v>
                </c:pt>
                <c:pt idx="11567">
                  <c:v>4294</c:v>
                </c:pt>
                <c:pt idx="11568">
                  <c:v>4295</c:v>
                </c:pt>
                <c:pt idx="11569">
                  <c:v>4296</c:v>
                </c:pt>
                <c:pt idx="11570">
                  <c:v>4297</c:v>
                </c:pt>
                <c:pt idx="11571">
                  <c:v>4298</c:v>
                </c:pt>
                <c:pt idx="11572">
                  <c:v>4299</c:v>
                </c:pt>
                <c:pt idx="11573">
                  <c:v>4300</c:v>
                </c:pt>
                <c:pt idx="11574">
                  <c:v>4301</c:v>
                </c:pt>
                <c:pt idx="11575">
                  <c:v>4302</c:v>
                </c:pt>
                <c:pt idx="11576">
                  <c:v>4303</c:v>
                </c:pt>
                <c:pt idx="11577">
                  <c:v>4304</c:v>
                </c:pt>
                <c:pt idx="11578">
                  <c:v>4305</c:v>
                </c:pt>
                <c:pt idx="11579">
                  <c:v>4306</c:v>
                </c:pt>
                <c:pt idx="11580">
                  <c:v>4307</c:v>
                </c:pt>
                <c:pt idx="11581">
                  <c:v>4308</c:v>
                </c:pt>
                <c:pt idx="11582">
                  <c:v>4309</c:v>
                </c:pt>
                <c:pt idx="11583">
                  <c:v>4310</c:v>
                </c:pt>
                <c:pt idx="11584">
                  <c:v>4311</c:v>
                </c:pt>
                <c:pt idx="11585">
                  <c:v>4312</c:v>
                </c:pt>
                <c:pt idx="11586">
                  <c:v>4313</c:v>
                </c:pt>
                <c:pt idx="11587">
                  <c:v>4314</c:v>
                </c:pt>
                <c:pt idx="11588">
                  <c:v>4315</c:v>
                </c:pt>
                <c:pt idx="11589">
                  <c:v>4316</c:v>
                </c:pt>
                <c:pt idx="11590">
                  <c:v>4317</c:v>
                </c:pt>
                <c:pt idx="11591">
                  <c:v>4318</c:v>
                </c:pt>
                <c:pt idx="11592">
                  <c:v>4319</c:v>
                </c:pt>
                <c:pt idx="11593">
                  <c:v>4320</c:v>
                </c:pt>
                <c:pt idx="11594">
                  <c:v>4321</c:v>
                </c:pt>
                <c:pt idx="11595">
                  <c:v>4322</c:v>
                </c:pt>
                <c:pt idx="11596">
                  <c:v>4323</c:v>
                </c:pt>
                <c:pt idx="11597">
                  <c:v>4324</c:v>
                </c:pt>
                <c:pt idx="11598">
                  <c:v>4325</c:v>
                </c:pt>
                <c:pt idx="11599">
                  <c:v>4326</c:v>
                </c:pt>
                <c:pt idx="11600">
                  <c:v>4327</c:v>
                </c:pt>
                <c:pt idx="11601">
                  <c:v>4328</c:v>
                </c:pt>
                <c:pt idx="11602">
                  <c:v>4329</c:v>
                </c:pt>
                <c:pt idx="11603">
                  <c:v>4330</c:v>
                </c:pt>
                <c:pt idx="11604">
                  <c:v>4331</c:v>
                </c:pt>
                <c:pt idx="11605">
                  <c:v>4332</c:v>
                </c:pt>
                <c:pt idx="11606">
                  <c:v>4333</c:v>
                </c:pt>
                <c:pt idx="11607">
                  <c:v>4334</c:v>
                </c:pt>
                <c:pt idx="11608">
                  <c:v>4335</c:v>
                </c:pt>
                <c:pt idx="11609">
                  <c:v>4336</c:v>
                </c:pt>
                <c:pt idx="11610">
                  <c:v>4337</c:v>
                </c:pt>
                <c:pt idx="11611">
                  <c:v>4338</c:v>
                </c:pt>
                <c:pt idx="11612">
                  <c:v>4339</c:v>
                </c:pt>
                <c:pt idx="11613">
                  <c:v>4340</c:v>
                </c:pt>
                <c:pt idx="11614">
                  <c:v>4341</c:v>
                </c:pt>
                <c:pt idx="11615">
                  <c:v>4342</c:v>
                </c:pt>
                <c:pt idx="11616">
                  <c:v>4343</c:v>
                </c:pt>
                <c:pt idx="11617">
                  <c:v>4344</c:v>
                </c:pt>
                <c:pt idx="11618">
                  <c:v>4345</c:v>
                </c:pt>
                <c:pt idx="11619">
                  <c:v>4346</c:v>
                </c:pt>
                <c:pt idx="11620">
                  <c:v>4347</c:v>
                </c:pt>
                <c:pt idx="11621">
                  <c:v>4348</c:v>
                </c:pt>
                <c:pt idx="11622">
                  <c:v>4349</c:v>
                </c:pt>
                <c:pt idx="11623">
                  <c:v>4350</c:v>
                </c:pt>
                <c:pt idx="11624">
                  <c:v>4351</c:v>
                </c:pt>
                <c:pt idx="11625">
                  <c:v>4352</c:v>
                </c:pt>
                <c:pt idx="11626">
                  <c:v>4353</c:v>
                </c:pt>
                <c:pt idx="11627">
                  <c:v>4354</c:v>
                </c:pt>
                <c:pt idx="11628">
                  <c:v>4355</c:v>
                </c:pt>
                <c:pt idx="11629">
                  <c:v>4356</c:v>
                </c:pt>
                <c:pt idx="11630">
                  <c:v>4357</c:v>
                </c:pt>
                <c:pt idx="11631">
                  <c:v>4358</c:v>
                </c:pt>
                <c:pt idx="11632">
                  <c:v>4359</c:v>
                </c:pt>
                <c:pt idx="11633">
                  <c:v>4360</c:v>
                </c:pt>
                <c:pt idx="11634">
                  <c:v>4361</c:v>
                </c:pt>
                <c:pt idx="11635">
                  <c:v>4362</c:v>
                </c:pt>
                <c:pt idx="11636">
                  <c:v>4363</c:v>
                </c:pt>
                <c:pt idx="11637">
                  <c:v>4364</c:v>
                </c:pt>
                <c:pt idx="11638">
                  <c:v>4365</c:v>
                </c:pt>
                <c:pt idx="11639">
                  <c:v>4366</c:v>
                </c:pt>
                <c:pt idx="11640">
                  <c:v>4367</c:v>
                </c:pt>
                <c:pt idx="11641">
                  <c:v>4368</c:v>
                </c:pt>
                <c:pt idx="11642">
                  <c:v>4369</c:v>
                </c:pt>
                <c:pt idx="11643">
                  <c:v>4370</c:v>
                </c:pt>
                <c:pt idx="11644">
                  <c:v>4371</c:v>
                </c:pt>
                <c:pt idx="11645">
                  <c:v>4372</c:v>
                </c:pt>
                <c:pt idx="11646">
                  <c:v>4373</c:v>
                </c:pt>
                <c:pt idx="11647">
                  <c:v>4374</c:v>
                </c:pt>
                <c:pt idx="11648">
                  <c:v>4375</c:v>
                </c:pt>
                <c:pt idx="11649">
                  <c:v>4376</c:v>
                </c:pt>
                <c:pt idx="11650">
                  <c:v>4377</c:v>
                </c:pt>
                <c:pt idx="11651">
                  <c:v>4378</c:v>
                </c:pt>
                <c:pt idx="11652">
                  <c:v>4379</c:v>
                </c:pt>
                <c:pt idx="11653">
                  <c:v>4380</c:v>
                </c:pt>
                <c:pt idx="11654">
                  <c:v>4381</c:v>
                </c:pt>
                <c:pt idx="11655">
                  <c:v>4382</c:v>
                </c:pt>
                <c:pt idx="11656">
                  <c:v>4383</c:v>
                </c:pt>
                <c:pt idx="11657">
                  <c:v>4384</c:v>
                </c:pt>
                <c:pt idx="11658">
                  <c:v>4385</c:v>
                </c:pt>
                <c:pt idx="11659">
                  <c:v>4386</c:v>
                </c:pt>
                <c:pt idx="11660">
                  <c:v>4387</c:v>
                </c:pt>
                <c:pt idx="11661">
                  <c:v>4388</c:v>
                </c:pt>
                <c:pt idx="11662">
                  <c:v>4389</c:v>
                </c:pt>
                <c:pt idx="11663">
                  <c:v>4390</c:v>
                </c:pt>
                <c:pt idx="11664">
                  <c:v>4391</c:v>
                </c:pt>
                <c:pt idx="11665">
                  <c:v>4392</c:v>
                </c:pt>
                <c:pt idx="11666">
                  <c:v>4393</c:v>
                </c:pt>
                <c:pt idx="11667">
                  <c:v>4394</c:v>
                </c:pt>
                <c:pt idx="11668">
                  <c:v>4395</c:v>
                </c:pt>
                <c:pt idx="11669">
                  <c:v>4396</c:v>
                </c:pt>
                <c:pt idx="11670">
                  <c:v>4397</c:v>
                </c:pt>
                <c:pt idx="11671">
                  <c:v>4398</c:v>
                </c:pt>
                <c:pt idx="11672">
                  <c:v>4399</c:v>
                </c:pt>
                <c:pt idx="11673">
                  <c:v>4400</c:v>
                </c:pt>
                <c:pt idx="11674">
                  <c:v>4401</c:v>
                </c:pt>
                <c:pt idx="11675">
                  <c:v>4402</c:v>
                </c:pt>
                <c:pt idx="11676">
                  <c:v>4403</c:v>
                </c:pt>
                <c:pt idx="11677">
                  <c:v>4404</c:v>
                </c:pt>
                <c:pt idx="11678">
                  <c:v>4405</c:v>
                </c:pt>
                <c:pt idx="11679">
                  <c:v>4406</c:v>
                </c:pt>
                <c:pt idx="11680">
                  <c:v>4407</c:v>
                </c:pt>
                <c:pt idx="11681">
                  <c:v>4408</c:v>
                </c:pt>
                <c:pt idx="11682">
                  <c:v>4409</c:v>
                </c:pt>
                <c:pt idx="11683">
                  <c:v>4410</c:v>
                </c:pt>
                <c:pt idx="11684">
                  <c:v>4411</c:v>
                </c:pt>
                <c:pt idx="11685">
                  <c:v>4412</c:v>
                </c:pt>
                <c:pt idx="11686">
                  <c:v>4413</c:v>
                </c:pt>
                <c:pt idx="11687">
                  <c:v>4414</c:v>
                </c:pt>
                <c:pt idx="11688">
                  <c:v>4415</c:v>
                </c:pt>
                <c:pt idx="11689">
                  <c:v>4416</c:v>
                </c:pt>
                <c:pt idx="11690">
                  <c:v>4417</c:v>
                </c:pt>
                <c:pt idx="11691">
                  <c:v>4418</c:v>
                </c:pt>
                <c:pt idx="11692">
                  <c:v>4419</c:v>
                </c:pt>
                <c:pt idx="11693">
                  <c:v>4420</c:v>
                </c:pt>
                <c:pt idx="11694">
                  <c:v>4421</c:v>
                </c:pt>
                <c:pt idx="11695">
                  <c:v>4422</c:v>
                </c:pt>
                <c:pt idx="11696">
                  <c:v>4423</c:v>
                </c:pt>
                <c:pt idx="11697">
                  <c:v>4424</c:v>
                </c:pt>
                <c:pt idx="11698">
                  <c:v>4425</c:v>
                </c:pt>
                <c:pt idx="11699">
                  <c:v>4426</c:v>
                </c:pt>
                <c:pt idx="11700">
                  <c:v>4427</c:v>
                </c:pt>
                <c:pt idx="11701">
                  <c:v>4428</c:v>
                </c:pt>
                <c:pt idx="11702">
                  <c:v>4429</c:v>
                </c:pt>
                <c:pt idx="11703">
                  <c:v>4430</c:v>
                </c:pt>
                <c:pt idx="11704">
                  <c:v>4431</c:v>
                </c:pt>
                <c:pt idx="11705">
                  <c:v>4432</c:v>
                </c:pt>
                <c:pt idx="11706">
                  <c:v>4433</c:v>
                </c:pt>
                <c:pt idx="11707">
                  <c:v>4434</c:v>
                </c:pt>
                <c:pt idx="11708">
                  <c:v>4435</c:v>
                </c:pt>
                <c:pt idx="11709">
                  <c:v>4436</c:v>
                </c:pt>
                <c:pt idx="11710">
                  <c:v>4437</c:v>
                </c:pt>
                <c:pt idx="11711">
                  <c:v>4438</c:v>
                </c:pt>
                <c:pt idx="11712">
                  <c:v>4439</c:v>
                </c:pt>
                <c:pt idx="11713">
                  <c:v>4440</c:v>
                </c:pt>
                <c:pt idx="11714">
                  <c:v>4441</c:v>
                </c:pt>
                <c:pt idx="11715">
                  <c:v>4442</c:v>
                </c:pt>
                <c:pt idx="11716">
                  <c:v>4443</c:v>
                </c:pt>
                <c:pt idx="11717">
                  <c:v>4444</c:v>
                </c:pt>
                <c:pt idx="11718">
                  <c:v>4445</c:v>
                </c:pt>
                <c:pt idx="11719">
                  <c:v>4446</c:v>
                </c:pt>
                <c:pt idx="11720">
                  <c:v>4447</c:v>
                </c:pt>
                <c:pt idx="11721">
                  <c:v>4448</c:v>
                </c:pt>
                <c:pt idx="11722">
                  <c:v>4449</c:v>
                </c:pt>
                <c:pt idx="11723">
                  <c:v>4450</c:v>
                </c:pt>
                <c:pt idx="11724">
                  <c:v>4451</c:v>
                </c:pt>
                <c:pt idx="11725">
                  <c:v>4452</c:v>
                </c:pt>
                <c:pt idx="11726">
                  <c:v>4453</c:v>
                </c:pt>
                <c:pt idx="11727">
                  <c:v>4454</c:v>
                </c:pt>
                <c:pt idx="11728">
                  <c:v>4455</c:v>
                </c:pt>
                <c:pt idx="11729">
                  <c:v>4456</c:v>
                </c:pt>
                <c:pt idx="11730">
                  <c:v>4457</c:v>
                </c:pt>
                <c:pt idx="11731">
                  <c:v>4458</c:v>
                </c:pt>
                <c:pt idx="11732">
                  <c:v>4459</c:v>
                </c:pt>
                <c:pt idx="11733">
                  <c:v>4460</c:v>
                </c:pt>
                <c:pt idx="11734">
                  <c:v>4461</c:v>
                </c:pt>
                <c:pt idx="11735">
                  <c:v>4462</c:v>
                </c:pt>
                <c:pt idx="11736">
                  <c:v>4463</c:v>
                </c:pt>
                <c:pt idx="11737">
                  <c:v>4464</c:v>
                </c:pt>
                <c:pt idx="11738">
                  <c:v>4465</c:v>
                </c:pt>
                <c:pt idx="11739">
                  <c:v>4466</c:v>
                </c:pt>
                <c:pt idx="11740">
                  <c:v>4467</c:v>
                </c:pt>
                <c:pt idx="11741">
                  <c:v>4468</c:v>
                </c:pt>
                <c:pt idx="11742">
                  <c:v>4469</c:v>
                </c:pt>
                <c:pt idx="11743">
                  <c:v>4470</c:v>
                </c:pt>
                <c:pt idx="11744">
                  <c:v>4471</c:v>
                </c:pt>
                <c:pt idx="11745">
                  <c:v>4472</c:v>
                </c:pt>
                <c:pt idx="11746">
                  <c:v>4473</c:v>
                </c:pt>
                <c:pt idx="11747">
                  <c:v>4474</c:v>
                </c:pt>
                <c:pt idx="11748">
                  <c:v>4475</c:v>
                </c:pt>
                <c:pt idx="11749">
                  <c:v>4476</c:v>
                </c:pt>
                <c:pt idx="11750">
                  <c:v>4477</c:v>
                </c:pt>
                <c:pt idx="11751">
                  <c:v>4478</c:v>
                </c:pt>
                <c:pt idx="11752">
                  <c:v>4479</c:v>
                </c:pt>
                <c:pt idx="11753">
                  <c:v>4480</c:v>
                </c:pt>
                <c:pt idx="11754">
                  <c:v>4481</c:v>
                </c:pt>
                <c:pt idx="11755">
                  <c:v>4482</c:v>
                </c:pt>
                <c:pt idx="11756">
                  <c:v>4483</c:v>
                </c:pt>
                <c:pt idx="11757">
                  <c:v>4484</c:v>
                </c:pt>
                <c:pt idx="11758">
                  <c:v>4485</c:v>
                </c:pt>
                <c:pt idx="11759">
                  <c:v>4486</c:v>
                </c:pt>
                <c:pt idx="11760">
                  <c:v>4487</c:v>
                </c:pt>
                <c:pt idx="11761">
                  <c:v>4488</c:v>
                </c:pt>
                <c:pt idx="11762">
                  <c:v>4489</c:v>
                </c:pt>
                <c:pt idx="11763">
                  <c:v>4490</c:v>
                </c:pt>
                <c:pt idx="11764">
                  <c:v>4491</c:v>
                </c:pt>
                <c:pt idx="11765">
                  <c:v>4492</c:v>
                </c:pt>
                <c:pt idx="11766">
                  <c:v>4493</c:v>
                </c:pt>
                <c:pt idx="11767">
                  <c:v>4494</c:v>
                </c:pt>
                <c:pt idx="11768">
                  <c:v>4495</c:v>
                </c:pt>
                <c:pt idx="11769">
                  <c:v>4496</c:v>
                </c:pt>
                <c:pt idx="11770">
                  <c:v>4497</c:v>
                </c:pt>
                <c:pt idx="11771">
                  <c:v>4498</c:v>
                </c:pt>
                <c:pt idx="11772">
                  <c:v>4499</c:v>
                </c:pt>
                <c:pt idx="11773">
                  <c:v>4500</c:v>
                </c:pt>
                <c:pt idx="11774">
                  <c:v>4501</c:v>
                </c:pt>
                <c:pt idx="11775">
                  <c:v>4502</c:v>
                </c:pt>
                <c:pt idx="11776">
                  <c:v>4503</c:v>
                </c:pt>
                <c:pt idx="11777">
                  <c:v>4504</c:v>
                </c:pt>
                <c:pt idx="11778">
                  <c:v>4505</c:v>
                </c:pt>
                <c:pt idx="11779">
                  <c:v>4506</c:v>
                </c:pt>
                <c:pt idx="11780">
                  <c:v>4507</c:v>
                </c:pt>
                <c:pt idx="11781">
                  <c:v>4508</c:v>
                </c:pt>
                <c:pt idx="11782">
                  <c:v>4509</c:v>
                </c:pt>
                <c:pt idx="11783">
                  <c:v>4510</c:v>
                </c:pt>
                <c:pt idx="11784">
                  <c:v>4511</c:v>
                </c:pt>
                <c:pt idx="11785">
                  <c:v>4512</c:v>
                </c:pt>
                <c:pt idx="11786">
                  <c:v>4513</c:v>
                </c:pt>
                <c:pt idx="11787">
                  <c:v>4514</c:v>
                </c:pt>
                <c:pt idx="11788">
                  <c:v>4515</c:v>
                </c:pt>
                <c:pt idx="11789">
                  <c:v>4516</c:v>
                </c:pt>
                <c:pt idx="11790">
                  <c:v>4517</c:v>
                </c:pt>
                <c:pt idx="11791">
                  <c:v>4518</c:v>
                </c:pt>
                <c:pt idx="11792">
                  <c:v>4519</c:v>
                </c:pt>
                <c:pt idx="11793">
                  <c:v>4520</c:v>
                </c:pt>
                <c:pt idx="11794">
                  <c:v>4521</c:v>
                </c:pt>
                <c:pt idx="11795">
                  <c:v>4522</c:v>
                </c:pt>
                <c:pt idx="11796">
                  <c:v>4523</c:v>
                </c:pt>
                <c:pt idx="11797">
                  <c:v>4524</c:v>
                </c:pt>
                <c:pt idx="11798">
                  <c:v>4525</c:v>
                </c:pt>
                <c:pt idx="11799">
                  <c:v>4526</c:v>
                </c:pt>
                <c:pt idx="11800">
                  <c:v>4527</c:v>
                </c:pt>
                <c:pt idx="11801">
                  <c:v>4528</c:v>
                </c:pt>
                <c:pt idx="11802">
                  <c:v>4529</c:v>
                </c:pt>
                <c:pt idx="11803">
                  <c:v>4530</c:v>
                </c:pt>
                <c:pt idx="11804">
                  <c:v>4531</c:v>
                </c:pt>
                <c:pt idx="11805">
                  <c:v>4532</c:v>
                </c:pt>
                <c:pt idx="11806">
                  <c:v>4533</c:v>
                </c:pt>
                <c:pt idx="11807">
                  <c:v>4534</c:v>
                </c:pt>
                <c:pt idx="11808">
                  <c:v>4535</c:v>
                </c:pt>
                <c:pt idx="11809">
                  <c:v>4536</c:v>
                </c:pt>
                <c:pt idx="11810">
                  <c:v>4537</c:v>
                </c:pt>
                <c:pt idx="11811">
                  <c:v>4538</c:v>
                </c:pt>
                <c:pt idx="11812">
                  <c:v>4539</c:v>
                </c:pt>
                <c:pt idx="11813">
                  <c:v>4540</c:v>
                </c:pt>
                <c:pt idx="11814">
                  <c:v>4541</c:v>
                </c:pt>
                <c:pt idx="11815">
                  <c:v>4542</c:v>
                </c:pt>
                <c:pt idx="11816">
                  <c:v>4543</c:v>
                </c:pt>
                <c:pt idx="11817">
                  <c:v>4544</c:v>
                </c:pt>
                <c:pt idx="11818">
                  <c:v>4545</c:v>
                </c:pt>
                <c:pt idx="11819">
                  <c:v>4546</c:v>
                </c:pt>
                <c:pt idx="11820">
                  <c:v>4547</c:v>
                </c:pt>
                <c:pt idx="11821">
                  <c:v>4548</c:v>
                </c:pt>
                <c:pt idx="11822">
                  <c:v>4549</c:v>
                </c:pt>
                <c:pt idx="11823">
                  <c:v>4550</c:v>
                </c:pt>
                <c:pt idx="11824">
                  <c:v>4551</c:v>
                </c:pt>
                <c:pt idx="11825">
                  <c:v>4552</c:v>
                </c:pt>
                <c:pt idx="11826">
                  <c:v>4553</c:v>
                </c:pt>
                <c:pt idx="11827">
                  <c:v>4554</c:v>
                </c:pt>
                <c:pt idx="11828">
                  <c:v>4555</c:v>
                </c:pt>
                <c:pt idx="11829">
                  <c:v>4556</c:v>
                </c:pt>
                <c:pt idx="11830">
                  <c:v>4557</c:v>
                </c:pt>
                <c:pt idx="11831">
                  <c:v>4558</c:v>
                </c:pt>
                <c:pt idx="11832">
                  <c:v>4559</c:v>
                </c:pt>
                <c:pt idx="11833">
                  <c:v>4560</c:v>
                </c:pt>
                <c:pt idx="11834">
                  <c:v>4561</c:v>
                </c:pt>
                <c:pt idx="11835">
                  <c:v>4562</c:v>
                </c:pt>
                <c:pt idx="11836">
                  <c:v>4563</c:v>
                </c:pt>
                <c:pt idx="11837">
                  <c:v>4564</c:v>
                </c:pt>
                <c:pt idx="11838">
                  <c:v>4565</c:v>
                </c:pt>
                <c:pt idx="11839">
                  <c:v>4566</c:v>
                </c:pt>
                <c:pt idx="11840">
                  <c:v>4567</c:v>
                </c:pt>
                <c:pt idx="11841">
                  <c:v>4568</c:v>
                </c:pt>
                <c:pt idx="11842">
                  <c:v>4569</c:v>
                </c:pt>
                <c:pt idx="11843">
                  <c:v>4570</c:v>
                </c:pt>
                <c:pt idx="11844">
                  <c:v>4571</c:v>
                </c:pt>
                <c:pt idx="11845">
                  <c:v>4572</c:v>
                </c:pt>
                <c:pt idx="11846">
                  <c:v>4573</c:v>
                </c:pt>
                <c:pt idx="11847">
                  <c:v>4574</c:v>
                </c:pt>
                <c:pt idx="11848">
                  <c:v>4575</c:v>
                </c:pt>
                <c:pt idx="11849">
                  <c:v>4576</c:v>
                </c:pt>
                <c:pt idx="11850">
                  <c:v>4577</c:v>
                </c:pt>
                <c:pt idx="11851">
                  <c:v>4578</c:v>
                </c:pt>
                <c:pt idx="11852">
                  <c:v>4579</c:v>
                </c:pt>
                <c:pt idx="11853">
                  <c:v>4580</c:v>
                </c:pt>
                <c:pt idx="11854">
                  <c:v>4581</c:v>
                </c:pt>
                <c:pt idx="11855">
                  <c:v>4582</c:v>
                </c:pt>
                <c:pt idx="11856">
                  <c:v>4583</c:v>
                </c:pt>
                <c:pt idx="11857">
                  <c:v>4584</c:v>
                </c:pt>
                <c:pt idx="11858">
                  <c:v>4585</c:v>
                </c:pt>
                <c:pt idx="11859">
                  <c:v>4586</c:v>
                </c:pt>
                <c:pt idx="11860">
                  <c:v>4587</c:v>
                </c:pt>
                <c:pt idx="11861">
                  <c:v>4588</c:v>
                </c:pt>
                <c:pt idx="11862">
                  <c:v>4589</c:v>
                </c:pt>
                <c:pt idx="11863">
                  <c:v>4590</c:v>
                </c:pt>
                <c:pt idx="11864">
                  <c:v>4591</c:v>
                </c:pt>
                <c:pt idx="11865">
                  <c:v>4592</c:v>
                </c:pt>
                <c:pt idx="11866">
                  <c:v>4593</c:v>
                </c:pt>
                <c:pt idx="11867">
                  <c:v>4594</c:v>
                </c:pt>
                <c:pt idx="11868">
                  <c:v>4595</c:v>
                </c:pt>
                <c:pt idx="11869">
                  <c:v>4596</c:v>
                </c:pt>
                <c:pt idx="11870">
                  <c:v>4597</c:v>
                </c:pt>
                <c:pt idx="11871">
                  <c:v>4598</c:v>
                </c:pt>
                <c:pt idx="11872">
                  <c:v>4599</c:v>
                </c:pt>
                <c:pt idx="11873">
                  <c:v>4600</c:v>
                </c:pt>
                <c:pt idx="11874">
                  <c:v>4601</c:v>
                </c:pt>
                <c:pt idx="11875">
                  <c:v>4602</c:v>
                </c:pt>
                <c:pt idx="11876">
                  <c:v>4603</c:v>
                </c:pt>
                <c:pt idx="11877">
                  <c:v>4604</c:v>
                </c:pt>
                <c:pt idx="11878">
                  <c:v>4605</c:v>
                </c:pt>
                <c:pt idx="11879">
                  <c:v>4606</c:v>
                </c:pt>
                <c:pt idx="11880">
                  <c:v>4607</c:v>
                </c:pt>
                <c:pt idx="11881">
                  <c:v>4608</c:v>
                </c:pt>
                <c:pt idx="11882">
                  <c:v>4609</c:v>
                </c:pt>
                <c:pt idx="11883">
                  <c:v>4610</c:v>
                </c:pt>
                <c:pt idx="11884">
                  <c:v>4611</c:v>
                </c:pt>
                <c:pt idx="11885">
                  <c:v>4612</c:v>
                </c:pt>
                <c:pt idx="11886">
                  <c:v>4613</c:v>
                </c:pt>
                <c:pt idx="11887">
                  <c:v>4614</c:v>
                </c:pt>
                <c:pt idx="11888">
                  <c:v>4615</c:v>
                </c:pt>
                <c:pt idx="11889">
                  <c:v>4616</c:v>
                </c:pt>
                <c:pt idx="11890">
                  <c:v>4617</c:v>
                </c:pt>
                <c:pt idx="11891">
                  <c:v>4618</c:v>
                </c:pt>
                <c:pt idx="11892">
                  <c:v>4619</c:v>
                </c:pt>
                <c:pt idx="11893">
                  <c:v>4620</c:v>
                </c:pt>
                <c:pt idx="11894">
                  <c:v>4621</c:v>
                </c:pt>
                <c:pt idx="11895">
                  <c:v>4622</c:v>
                </c:pt>
                <c:pt idx="11896">
                  <c:v>4623</c:v>
                </c:pt>
                <c:pt idx="11897">
                  <c:v>4624</c:v>
                </c:pt>
                <c:pt idx="11898">
                  <c:v>4625</c:v>
                </c:pt>
                <c:pt idx="11899">
                  <c:v>4626</c:v>
                </c:pt>
                <c:pt idx="11900">
                  <c:v>4627</c:v>
                </c:pt>
                <c:pt idx="11901">
                  <c:v>4628</c:v>
                </c:pt>
                <c:pt idx="11902">
                  <c:v>4629</c:v>
                </c:pt>
                <c:pt idx="11903">
                  <c:v>4630</c:v>
                </c:pt>
                <c:pt idx="11904">
                  <c:v>4631</c:v>
                </c:pt>
                <c:pt idx="11905">
                  <c:v>4632</c:v>
                </c:pt>
                <c:pt idx="11906">
                  <c:v>4633</c:v>
                </c:pt>
                <c:pt idx="11907">
                  <c:v>4634</c:v>
                </c:pt>
                <c:pt idx="11908">
                  <c:v>4635</c:v>
                </c:pt>
                <c:pt idx="11909">
                  <c:v>4636</c:v>
                </c:pt>
                <c:pt idx="11910">
                  <c:v>4637</c:v>
                </c:pt>
                <c:pt idx="11911">
                  <c:v>4638</c:v>
                </c:pt>
                <c:pt idx="11912">
                  <c:v>4639</c:v>
                </c:pt>
                <c:pt idx="11913">
                  <c:v>4640</c:v>
                </c:pt>
                <c:pt idx="11914">
                  <c:v>4641</c:v>
                </c:pt>
                <c:pt idx="11915">
                  <c:v>4642</c:v>
                </c:pt>
                <c:pt idx="11916">
                  <c:v>4643</c:v>
                </c:pt>
                <c:pt idx="11917">
                  <c:v>4644</c:v>
                </c:pt>
                <c:pt idx="11918">
                  <c:v>4645</c:v>
                </c:pt>
                <c:pt idx="11919">
                  <c:v>4646</c:v>
                </c:pt>
                <c:pt idx="11920">
                  <c:v>4647</c:v>
                </c:pt>
                <c:pt idx="11921">
                  <c:v>4648</c:v>
                </c:pt>
                <c:pt idx="11922">
                  <c:v>4649</c:v>
                </c:pt>
                <c:pt idx="11923">
                  <c:v>4650</c:v>
                </c:pt>
                <c:pt idx="11924">
                  <c:v>4651</c:v>
                </c:pt>
                <c:pt idx="11925">
                  <c:v>4652</c:v>
                </c:pt>
                <c:pt idx="11926">
                  <c:v>4653</c:v>
                </c:pt>
                <c:pt idx="11927">
                  <c:v>4654</c:v>
                </c:pt>
                <c:pt idx="11928">
                  <c:v>4655</c:v>
                </c:pt>
                <c:pt idx="11929">
                  <c:v>4656</c:v>
                </c:pt>
                <c:pt idx="11930">
                  <c:v>4657</c:v>
                </c:pt>
                <c:pt idx="11931">
                  <c:v>4658</c:v>
                </c:pt>
                <c:pt idx="11932">
                  <c:v>4659</c:v>
                </c:pt>
                <c:pt idx="11933">
                  <c:v>4660</c:v>
                </c:pt>
                <c:pt idx="11934">
                  <c:v>4661</c:v>
                </c:pt>
                <c:pt idx="11935">
                  <c:v>4662</c:v>
                </c:pt>
                <c:pt idx="11936">
                  <c:v>4663</c:v>
                </c:pt>
                <c:pt idx="11937">
                  <c:v>4664</c:v>
                </c:pt>
                <c:pt idx="11938">
                  <c:v>4665</c:v>
                </c:pt>
                <c:pt idx="11939">
                  <c:v>4666</c:v>
                </c:pt>
                <c:pt idx="11940">
                  <c:v>4667</c:v>
                </c:pt>
                <c:pt idx="11941">
                  <c:v>4668</c:v>
                </c:pt>
                <c:pt idx="11942">
                  <c:v>4669</c:v>
                </c:pt>
                <c:pt idx="11943">
                  <c:v>4670</c:v>
                </c:pt>
                <c:pt idx="11944">
                  <c:v>4671</c:v>
                </c:pt>
                <c:pt idx="11945">
                  <c:v>4672</c:v>
                </c:pt>
                <c:pt idx="11946">
                  <c:v>4673</c:v>
                </c:pt>
                <c:pt idx="11947">
                  <c:v>4674</c:v>
                </c:pt>
                <c:pt idx="11948">
                  <c:v>4675</c:v>
                </c:pt>
                <c:pt idx="11949">
                  <c:v>4676</c:v>
                </c:pt>
                <c:pt idx="11950">
                  <c:v>4677</c:v>
                </c:pt>
                <c:pt idx="11951">
                  <c:v>4678</c:v>
                </c:pt>
                <c:pt idx="11952">
                  <c:v>4679</c:v>
                </c:pt>
                <c:pt idx="11953">
                  <c:v>4680</c:v>
                </c:pt>
                <c:pt idx="11954">
                  <c:v>4681</c:v>
                </c:pt>
                <c:pt idx="11955">
                  <c:v>4682</c:v>
                </c:pt>
                <c:pt idx="11956">
                  <c:v>4683</c:v>
                </c:pt>
                <c:pt idx="11957">
                  <c:v>4684</c:v>
                </c:pt>
                <c:pt idx="11958">
                  <c:v>4685</c:v>
                </c:pt>
                <c:pt idx="11959">
                  <c:v>4686</c:v>
                </c:pt>
                <c:pt idx="11960">
                  <c:v>4687</c:v>
                </c:pt>
                <c:pt idx="11961">
                  <c:v>4688</c:v>
                </c:pt>
                <c:pt idx="11962">
                  <c:v>4689</c:v>
                </c:pt>
                <c:pt idx="11963">
                  <c:v>4690</c:v>
                </c:pt>
                <c:pt idx="11964">
                  <c:v>4691</c:v>
                </c:pt>
                <c:pt idx="11965">
                  <c:v>4692</c:v>
                </c:pt>
                <c:pt idx="11966">
                  <c:v>4693</c:v>
                </c:pt>
                <c:pt idx="11967">
                  <c:v>4694</c:v>
                </c:pt>
                <c:pt idx="11968">
                  <c:v>4695</c:v>
                </c:pt>
                <c:pt idx="11969">
                  <c:v>4696</c:v>
                </c:pt>
                <c:pt idx="11970">
                  <c:v>4697</c:v>
                </c:pt>
                <c:pt idx="11971">
                  <c:v>4698</c:v>
                </c:pt>
                <c:pt idx="11972">
                  <c:v>4699</c:v>
                </c:pt>
                <c:pt idx="11973">
                  <c:v>4700</c:v>
                </c:pt>
                <c:pt idx="11974">
                  <c:v>4701</c:v>
                </c:pt>
                <c:pt idx="11975">
                  <c:v>4702</c:v>
                </c:pt>
                <c:pt idx="11976">
                  <c:v>4703</c:v>
                </c:pt>
                <c:pt idx="11977">
                  <c:v>4704</c:v>
                </c:pt>
                <c:pt idx="11978">
                  <c:v>4705</c:v>
                </c:pt>
                <c:pt idx="11979">
                  <c:v>4706</c:v>
                </c:pt>
                <c:pt idx="11980">
                  <c:v>4707</c:v>
                </c:pt>
                <c:pt idx="11981">
                  <c:v>4708</c:v>
                </c:pt>
                <c:pt idx="11982">
                  <c:v>4709</c:v>
                </c:pt>
                <c:pt idx="11983">
                  <c:v>4710</c:v>
                </c:pt>
                <c:pt idx="11984">
                  <c:v>4711</c:v>
                </c:pt>
                <c:pt idx="11985">
                  <c:v>4712</c:v>
                </c:pt>
                <c:pt idx="11986">
                  <c:v>4713</c:v>
                </c:pt>
                <c:pt idx="11987">
                  <c:v>4714</c:v>
                </c:pt>
                <c:pt idx="11988">
                  <c:v>4715</c:v>
                </c:pt>
                <c:pt idx="11989">
                  <c:v>4716</c:v>
                </c:pt>
                <c:pt idx="11990">
                  <c:v>4717</c:v>
                </c:pt>
                <c:pt idx="11991">
                  <c:v>4718</c:v>
                </c:pt>
                <c:pt idx="11992">
                  <c:v>4719</c:v>
                </c:pt>
                <c:pt idx="11993">
                  <c:v>4720</c:v>
                </c:pt>
                <c:pt idx="11994">
                  <c:v>4721</c:v>
                </c:pt>
                <c:pt idx="11995">
                  <c:v>4722</c:v>
                </c:pt>
                <c:pt idx="11996">
                  <c:v>4723</c:v>
                </c:pt>
                <c:pt idx="11997">
                  <c:v>4724</c:v>
                </c:pt>
                <c:pt idx="11998">
                  <c:v>4725</c:v>
                </c:pt>
                <c:pt idx="11999">
                  <c:v>4726</c:v>
                </c:pt>
                <c:pt idx="12000">
                  <c:v>4727</c:v>
                </c:pt>
                <c:pt idx="12001">
                  <c:v>4728</c:v>
                </c:pt>
                <c:pt idx="12002">
                  <c:v>4729</c:v>
                </c:pt>
                <c:pt idx="12003">
                  <c:v>4730</c:v>
                </c:pt>
                <c:pt idx="12004">
                  <c:v>4731</c:v>
                </c:pt>
                <c:pt idx="12005">
                  <c:v>4732</c:v>
                </c:pt>
                <c:pt idx="12006">
                  <c:v>4733</c:v>
                </c:pt>
                <c:pt idx="12007">
                  <c:v>4734</c:v>
                </c:pt>
                <c:pt idx="12008">
                  <c:v>4735</c:v>
                </c:pt>
                <c:pt idx="12009">
                  <c:v>4736</c:v>
                </c:pt>
                <c:pt idx="12010">
                  <c:v>4737</c:v>
                </c:pt>
                <c:pt idx="12011">
                  <c:v>4738</c:v>
                </c:pt>
                <c:pt idx="12012">
                  <c:v>4739</c:v>
                </c:pt>
                <c:pt idx="12013">
                  <c:v>4740</c:v>
                </c:pt>
                <c:pt idx="12014">
                  <c:v>4741</c:v>
                </c:pt>
                <c:pt idx="12015">
                  <c:v>4742</c:v>
                </c:pt>
                <c:pt idx="12016">
                  <c:v>4743</c:v>
                </c:pt>
                <c:pt idx="12017">
                  <c:v>4744</c:v>
                </c:pt>
                <c:pt idx="12018">
                  <c:v>4745</c:v>
                </c:pt>
                <c:pt idx="12019">
                  <c:v>4746</c:v>
                </c:pt>
                <c:pt idx="12020">
                  <c:v>4747</c:v>
                </c:pt>
                <c:pt idx="12021">
                  <c:v>4748</c:v>
                </c:pt>
                <c:pt idx="12022">
                  <c:v>4749</c:v>
                </c:pt>
                <c:pt idx="12023">
                  <c:v>4750</c:v>
                </c:pt>
                <c:pt idx="12024">
                  <c:v>4751</c:v>
                </c:pt>
                <c:pt idx="12025">
                  <c:v>4752</c:v>
                </c:pt>
                <c:pt idx="12026">
                  <c:v>4753</c:v>
                </c:pt>
                <c:pt idx="12027">
                  <c:v>4754</c:v>
                </c:pt>
                <c:pt idx="12028">
                  <c:v>4755</c:v>
                </c:pt>
                <c:pt idx="12029">
                  <c:v>4756</c:v>
                </c:pt>
                <c:pt idx="12030">
                  <c:v>4757</c:v>
                </c:pt>
                <c:pt idx="12031">
                  <c:v>4758</c:v>
                </c:pt>
                <c:pt idx="12032">
                  <c:v>4759</c:v>
                </c:pt>
                <c:pt idx="12033">
                  <c:v>4760</c:v>
                </c:pt>
                <c:pt idx="12034">
                  <c:v>4761</c:v>
                </c:pt>
                <c:pt idx="12035">
                  <c:v>4762</c:v>
                </c:pt>
                <c:pt idx="12036">
                  <c:v>4763</c:v>
                </c:pt>
                <c:pt idx="12037">
                  <c:v>4764</c:v>
                </c:pt>
                <c:pt idx="12038">
                  <c:v>4765</c:v>
                </c:pt>
                <c:pt idx="12039">
                  <c:v>4766</c:v>
                </c:pt>
                <c:pt idx="12040">
                  <c:v>4767</c:v>
                </c:pt>
                <c:pt idx="12041">
                  <c:v>4768</c:v>
                </c:pt>
                <c:pt idx="12042">
                  <c:v>4769</c:v>
                </c:pt>
                <c:pt idx="12043">
                  <c:v>4770</c:v>
                </c:pt>
                <c:pt idx="12044">
                  <c:v>4771</c:v>
                </c:pt>
                <c:pt idx="12045">
                  <c:v>4772</c:v>
                </c:pt>
                <c:pt idx="12046">
                  <c:v>4773</c:v>
                </c:pt>
                <c:pt idx="12047">
                  <c:v>4774</c:v>
                </c:pt>
                <c:pt idx="12048">
                  <c:v>4775</c:v>
                </c:pt>
                <c:pt idx="12049">
                  <c:v>4776</c:v>
                </c:pt>
                <c:pt idx="12050">
                  <c:v>4777</c:v>
                </c:pt>
                <c:pt idx="12051">
                  <c:v>4778</c:v>
                </c:pt>
                <c:pt idx="12052">
                  <c:v>4779</c:v>
                </c:pt>
                <c:pt idx="12053">
                  <c:v>4780</c:v>
                </c:pt>
                <c:pt idx="12054">
                  <c:v>4781</c:v>
                </c:pt>
                <c:pt idx="12055">
                  <c:v>4782</c:v>
                </c:pt>
                <c:pt idx="12056">
                  <c:v>4783</c:v>
                </c:pt>
                <c:pt idx="12057">
                  <c:v>4784</c:v>
                </c:pt>
                <c:pt idx="12058">
                  <c:v>4785</c:v>
                </c:pt>
                <c:pt idx="12059">
                  <c:v>4786</c:v>
                </c:pt>
                <c:pt idx="12060">
                  <c:v>4787</c:v>
                </c:pt>
                <c:pt idx="12061">
                  <c:v>4788</c:v>
                </c:pt>
                <c:pt idx="12062">
                  <c:v>4789</c:v>
                </c:pt>
                <c:pt idx="12063">
                  <c:v>4790</c:v>
                </c:pt>
                <c:pt idx="12064">
                  <c:v>4791</c:v>
                </c:pt>
                <c:pt idx="12065">
                  <c:v>4792</c:v>
                </c:pt>
                <c:pt idx="12066">
                  <c:v>4793</c:v>
                </c:pt>
                <c:pt idx="12067">
                  <c:v>4794</c:v>
                </c:pt>
                <c:pt idx="12068">
                  <c:v>4795</c:v>
                </c:pt>
                <c:pt idx="12069">
                  <c:v>4796</c:v>
                </c:pt>
                <c:pt idx="12070">
                  <c:v>4797</c:v>
                </c:pt>
                <c:pt idx="12071">
                  <c:v>4798</c:v>
                </c:pt>
                <c:pt idx="12072">
                  <c:v>4799</c:v>
                </c:pt>
                <c:pt idx="12073">
                  <c:v>4800</c:v>
                </c:pt>
                <c:pt idx="12074">
                  <c:v>4801</c:v>
                </c:pt>
                <c:pt idx="12075">
                  <c:v>4802</c:v>
                </c:pt>
                <c:pt idx="12076">
                  <c:v>4803</c:v>
                </c:pt>
                <c:pt idx="12077">
                  <c:v>4804</c:v>
                </c:pt>
                <c:pt idx="12078">
                  <c:v>4805</c:v>
                </c:pt>
                <c:pt idx="12079">
                  <c:v>4806</c:v>
                </c:pt>
                <c:pt idx="12080">
                  <c:v>4807</c:v>
                </c:pt>
                <c:pt idx="12081">
                  <c:v>4808</c:v>
                </c:pt>
                <c:pt idx="12082">
                  <c:v>4809</c:v>
                </c:pt>
                <c:pt idx="12083">
                  <c:v>4810</c:v>
                </c:pt>
                <c:pt idx="12084">
                  <c:v>4811</c:v>
                </c:pt>
                <c:pt idx="12085">
                  <c:v>4812</c:v>
                </c:pt>
                <c:pt idx="12086">
                  <c:v>4813</c:v>
                </c:pt>
                <c:pt idx="12087">
                  <c:v>4814</c:v>
                </c:pt>
                <c:pt idx="12088">
                  <c:v>4815</c:v>
                </c:pt>
                <c:pt idx="12089">
                  <c:v>4816</c:v>
                </c:pt>
                <c:pt idx="12090">
                  <c:v>4817</c:v>
                </c:pt>
                <c:pt idx="12091">
                  <c:v>4818</c:v>
                </c:pt>
                <c:pt idx="12092">
                  <c:v>4819</c:v>
                </c:pt>
                <c:pt idx="12093">
                  <c:v>4820</c:v>
                </c:pt>
                <c:pt idx="12094">
                  <c:v>4821</c:v>
                </c:pt>
                <c:pt idx="12095">
                  <c:v>4822</c:v>
                </c:pt>
                <c:pt idx="12096">
                  <c:v>4823</c:v>
                </c:pt>
                <c:pt idx="12097">
                  <c:v>4824</c:v>
                </c:pt>
                <c:pt idx="12098">
                  <c:v>4825</c:v>
                </c:pt>
                <c:pt idx="12099">
                  <c:v>4826</c:v>
                </c:pt>
                <c:pt idx="12100">
                  <c:v>4827</c:v>
                </c:pt>
                <c:pt idx="12101">
                  <c:v>4828</c:v>
                </c:pt>
                <c:pt idx="12102">
                  <c:v>4829</c:v>
                </c:pt>
                <c:pt idx="12103">
                  <c:v>4830</c:v>
                </c:pt>
                <c:pt idx="12104">
                  <c:v>4831</c:v>
                </c:pt>
                <c:pt idx="12105">
                  <c:v>4832</c:v>
                </c:pt>
                <c:pt idx="12106">
                  <c:v>4833</c:v>
                </c:pt>
                <c:pt idx="12107">
                  <c:v>4834</c:v>
                </c:pt>
                <c:pt idx="12108">
                  <c:v>4835</c:v>
                </c:pt>
                <c:pt idx="12109">
                  <c:v>4836</c:v>
                </c:pt>
                <c:pt idx="12110">
                  <c:v>4837</c:v>
                </c:pt>
                <c:pt idx="12111">
                  <c:v>4838</c:v>
                </c:pt>
                <c:pt idx="12112">
                  <c:v>4839</c:v>
                </c:pt>
                <c:pt idx="12113">
                  <c:v>4840</c:v>
                </c:pt>
                <c:pt idx="12114">
                  <c:v>4841</c:v>
                </c:pt>
                <c:pt idx="12115">
                  <c:v>4842</c:v>
                </c:pt>
                <c:pt idx="12116">
                  <c:v>4843</c:v>
                </c:pt>
                <c:pt idx="12117">
                  <c:v>4844</c:v>
                </c:pt>
                <c:pt idx="12118">
                  <c:v>4845</c:v>
                </c:pt>
                <c:pt idx="12119">
                  <c:v>4846</c:v>
                </c:pt>
                <c:pt idx="12120">
                  <c:v>4847</c:v>
                </c:pt>
                <c:pt idx="12121">
                  <c:v>4848</c:v>
                </c:pt>
                <c:pt idx="12122">
                  <c:v>4849</c:v>
                </c:pt>
                <c:pt idx="12123">
                  <c:v>4850</c:v>
                </c:pt>
                <c:pt idx="12124">
                  <c:v>4851</c:v>
                </c:pt>
                <c:pt idx="12125">
                  <c:v>4852</c:v>
                </c:pt>
                <c:pt idx="12126">
                  <c:v>4853</c:v>
                </c:pt>
                <c:pt idx="12127">
                  <c:v>4854</c:v>
                </c:pt>
                <c:pt idx="12128">
                  <c:v>4855</c:v>
                </c:pt>
                <c:pt idx="12129">
                  <c:v>4856</c:v>
                </c:pt>
                <c:pt idx="12130">
                  <c:v>4857</c:v>
                </c:pt>
                <c:pt idx="12131">
                  <c:v>4858</c:v>
                </c:pt>
                <c:pt idx="12132">
                  <c:v>4859</c:v>
                </c:pt>
                <c:pt idx="12133">
                  <c:v>4860</c:v>
                </c:pt>
                <c:pt idx="12134">
                  <c:v>4861</c:v>
                </c:pt>
                <c:pt idx="12135">
                  <c:v>4862</c:v>
                </c:pt>
                <c:pt idx="12136">
                  <c:v>4863</c:v>
                </c:pt>
                <c:pt idx="12137">
                  <c:v>4864</c:v>
                </c:pt>
                <c:pt idx="12138">
                  <c:v>4865</c:v>
                </c:pt>
                <c:pt idx="12139">
                  <c:v>4866</c:v>
                </c:pt>
                <c:pt idx="12140">
                  <c:v>4867</c:v>
                </c:pt>
                <c:pt idx="12141">
                  <c:v>4868</c:v>
                </c:pt>
                <c:pt idx="12142">
                  <c:v>4869</c:v>
                </c:pt>
                <c:pt idx="12143">
                  <c:v>4870</c:v>
                </c:pt>
                <c:pt idx="12144">
                  <c:v>4871</c:v>
                </c:pt>
                <c:pt idx="12145">
                  <c:v>4872</c:v>
                </c:pt>
                <c:pt idx="12146">
                  <c:v>4873</c:v>
                </c:pt>
                <c:pt idx="12147">
                  <c:v>4874</c:v>
                </c:pt>
                <c:pt idx="12148">
                  <c:v>4875</c:v>
                </c:pt>
                <c:pt idx="12149">
                  <c:v>4876</c:v>
                </c:pt>
                <c:pt idx="12150">
                  <c:v>4877</c:v>
                </c:pt>
                <c:pt idx="12151">
                  <c:v>4878</c:v>
                </c:pt>
                <c:pt idx="12152">
                  <c:v>4879</c:v>
                </c:pt>
                <c:pt idx="12153">
                  <c:v>4880</c:v>
                </c:pt>
                <c:pt idx="12154">
                  <c:v>4881</c:v>
                </c:pt>
                <c:pt idx="12155">
                  <c:v>4882</c:v>
                </c:pt>
                <c:pt idx="12156">
                  <c:v>4883</c:v>
                </c:pt>
                <c:pt idx="12157">
                  <c:v>4884</c:v>
                </c:pt>
                <c:pt idx="12158">
                  <c:v>4885</c:v>
                </c:pt>
                <c:pt idx="12159">
                  <c:v>4886</c:v>
                </c:pt>
                <c:pt idx="12160">
                  <c:v>4887</c:v>
                </c:pt>
                <c:pt idx="12161">
                  <c:v>4888</c:v>
                </c:pt>
                <c:pt idx="12162">
                  <c:v>4889</c:v>
                </c:pt>
                <c:pt idx="12163">
                  <c:v>4890</c:v>
                </c:pt>
                <c:pt idx="12164">
                  <c:v>4891</c:v>
                </c:pt>
                <c:pt idx="12165">
                  <c:v>4892</c:v>
                </c:pt>
                <c:pt idx="12166">
                  <c:v>4893</c:v>
                </c:pt>
                <c:pt idx="12167">
                  <c:v>4894</c:v>
                </c:pt>
                <c:pt idx="12168">
                  <c:v>4895</c:v>
                </c:pt>
                <c:pt idx="12169">
                  <c:v>4896</c:v>
                </c:pt>
                <c:pt idx="12170">
                  <c:v>4897</c:v>
                </c:pt>
                <c:pt idx="12171">
                  <c:v>4898</c:v>
                </c:pt>
                <c:pt idx="12172">
                  <c:v>4899</c:v>
                </c:pt>
                <c:pt idx="12173">
                  <c:v>4900</c:v>
                </c:pt>
                <c:pt idx="12174">
                  <c:v>4901</c:v>
                </c:pt>
                <c:pt idx="12175">
                  <c:v>4902</c:v>
                </c:pt>
                <c:pt idx="12176">
                  <c:v>4903</c:v>
                </c:pt>
                <c:pt idx="12177">
                  <c:v>4904</c:v>
                </c:pt>
                <c:pt idx="12178">
                  <c:v>4905</c:v>
                </c:pt>
                <c:pt idx="12179">
                  <c:v>4906</c:v>
                </c:pt>
                <c:pt idx="12180">
                  <c:v>4907</c:v>
                </c:pt>
                <c:pt idx="12181">
                  <c:v>4908</c:v>
                </c:pt>
                <c:pt idx="12182">
                  <c:v>4909</c:v>
                </c:pt>
                <c:pt idx="12183">
                  <c:v>4910</c:v>
                </c:pt>
                <c:pt idx="12184">
                  <c:v>4911</c:v>
                </c:pt>
                <c:pt idx="12185">
                  <c:v>4912</c:v>
                </c:pt>
                <c:pt idx="12186">
                  <c:v>4913</c:v>
                </c:pt>
                <c:pt idx="12187">
                  <c:v>4914</c:v>
                </c:pt>
                <c:pt idx="12188">
                  <c:v>4915</c:v>
                </c:pt>
                <c:pt idx="12189">
                  <c:v>4916</c:v>
                </c:pt>
                <c:pt idx="12190">
                  <c:v>4917</c:v>
                </c:pt>
                <c:pt idx="12191">
                  <c:v>4918</c:v>
                </c:pt>
                <c:pt idx="12192">
                  <c:v>4919</c:v>
                </c:pt>
                <c:pt idx="12193">
                  <c:v>4920</c:v>
                </c:pt>
                <c:pt idx="12194">
                  <c:v>4921</c:v>
                </c:pt>
                <c:pt idx="12195">
                  <c:v>4922</c:v>
                </c:pt>
                <c:pt idx="12196">
                  <c:v>4923</c:v>
                </c:pt>
                <c:pt idx="12197">
                  <c:v>4924</c:v>
                </c:pt>
                <c:pt idx="12198">
                  <c:v>4925</c:v>
                </c:pt>
                <c:pt idx="12199">
                  <c:v>4926</c:v>
                </c:pt>
                <c:pt idx="12200">
                  <c:v>4927</c:v>
                </c:pt>
                <c:pt idx="12201">
                  <c:v>4928</c:v>
                </c:pt>
                <c:pt idx="12202">
                  <c:v>4929</c:v>
                </c:pt>
                <c:pt idx="12203">
                  <c:v>0</c:v>
                </c:pt>
                <c:pt idx="12204">
                  <c:v>1</c:v>
                </c:pt>
                <c:pt idx="12205">
                  <c:v>2</c:v>
                </c:pt>
                <c:pt idx="12206">
                  <c:v>3</c:v>
                </c:pt>
                <c:pt idx="12207">
                  <c:v>4</c:v>
                </c:pt>
                <c:pt idx="12208">
                  <c:v>5</c:v>
                </c:pt>
                <c:pt idx="12209">
                  <c:v>6</c:v>
                </c:pt>
                <c:pt idx="12210">
                  <c:v>7</c:v>
                </c:pt>
                <c:pt idx="12211">
                  <c:v>8</c:v>
                </c:pt>
                <c:pt idx="12212">
                  <c:v>9</c:v>
                </c:pt>
                <c:pt idx="12213">
                  <c:v>10</c:v>
                </c:pt>
                <c:pt idx="12214">
                  <c:v>11</c:v>
                </c:pt>
                <c:pt idx="12215">
                  <c:v>12</c:v>
                </c:pt>
                <c:pt idx="12216">
                  <c:v>13</c:v>
                </c:pt>
                <c:pt idx="12217">
                  <c:v>14</c:v>
                </c:pt>
                <c:pt idx="12218">
                  <c:v>15</c:v>
                </c:pt>
                <c:pt idx="12219">
                  <c:v>16</c:v>
                </c:pt>
                <c:pt idx="12220">
                  <c:v>17</c:v>
                </c:pt>
                <c:pt idx="12221">
                  <c:v>18</c:v>
                </c:pt>
                <c:pt idx="12222">
                  <c:v>19</c:v>
                </c:pt>
                <c:pt idx="12223">
                  <c:v>20</c:v>
                </c:pt>
                <c:pt idx="12224">
                  <c:v>21</c:v>
                </c:pt>
                <c:pt idx="12225">
                  <c:v>22</c:v>
                </c:pt>
                <c:pt idx="12226">
                  <c:v>23</c:v>
                </c:pt>
                <c:pt idx="12227">
                  <c:v>24</c:v>
                </c:pt>
                <c:pt idx="12228">
                  <c:v>25</c:v>
                </c:pt>
                <c:pt idx="12229">
                  <c:v>26</c:v>
                </c:pt>
                <c:pt idx="12230">
                  <c:v>27</c:v>
                </c:pt>
                <c:pt idx="12231">
                  <c:v>28</c:v>
                </c:pt>
                <c:pt idx="12232">
                  <c:v>29</c:v>
                </c:pt>
                <c:pt idx="12233">
                  <c:v>30</c:v>
                </c:pt>
                <c:pt idx="12234">
                  <c:v>31</c:v>
                </c:pt>
                <c:pt idx="12235">
                  <c:v>32</c:v>
                </c:pt>
                <c:pt idx="12236">
                  <c:v>33</c:v>
                </c:pt>
                <c:pt idx="12237">
                  <c:v>34</c:v>
                </c:pt>
                <c:pt idx="12238">
                  <c:v>35</c:v>
                </c:pt>
                <c:pt idx="12239">
                  <c:v>36</c:v>
                </c:pt>
                <c:pt idx="12240">
                  <c:v>37</c:v>
                </c:pt>
                <c:pt idx="12241">
                  <c:v>38</c:v>
                </c:pt>
                <c:pt idx="12242">
                  <c:v>39</c:v>
                </c:pt>
                <c:pt idx="12243">
                  <c:v>40</c:v>
                </c:pt>
                <c:pt idx="12244">
                  <c:v>41</c:v>
                </c:pt>
                <c:pt idx="12245">
                  <c:v>42</c:v>
                </c:pt>
                <c:pt idx="12246">
                  <c:v>43</c:v>
                </c:pt>
                <c:pt idx="12247">
                  <c:v>44</c:v>
                </c:pt>
                <c:pt idx="12248">
                  <c:v>45</c:v>
                </c:pt>
                <c:pt idx="12249">
                  <c:v>46</c:v>
                </c:pt>
                <c:pt idx="12250">
                  <c:v>47</c:v>
                </c:pt>
                <c:pt idx="12251">
                  <c:v>48</c:v>
                </c:pt>
                <c:pt idx="12252">
                  <c:v>49</c:v>
                </c:pt>
                <c:pt idx="12253">
                  <c:v>50</c:v>
                </c:pt>
                <c:pt idx="12254">
                  <c:v>51</c:v>
                </c:pt>
                <c:pt idx="12255">
                  <c:v>52</c:v>
                </c:pt>
                <c:pt idx="12256">
                  <c:v>53</c:v>
                </c:pt>
                <c:pt idx="12257">
                  <c:v>54</c:v>
                </c:pt>
                <c:pt idx="12258">
                  <c:v>55</c:v>
                </c:pt>
                <c:pt idx="12259">
                  <c:v>56</c:v>
                </c:pt>
                <c:pt idx="12260">
                  <c:v>57</c:v>
                </c:pt>
                <c:pt idx="12261">
                  <c:v>58</c:v>
                </c:pt>
                <c:pt idx="12262">
                  <c:v>59</c:v>
                </c:pt>
                <c:pt idx="12263">
                  <c:v>60</c:v>
                </c:pt>
                <c:pt idx="12264">
                  <c:v>61</c:v>
                </c:pt>
                <c:pt idx="12265">
                  <c:v>62</c:v>
                </c:pt>
                <c:pt idx="12266">
                  <c:v>63</c:v>
                </c:pt>
                <c:pt idx="12267">
                  <c:v>64</c:v>
                </c:pt>
                <c:pt idx="12268">
                  <c:v>65</c:v>
                </c:pt>
                <c:pt idx="12269">
                  <c:v>66</c:v>
                </c:pt>
                <c:pt idx="12270">
                  <c:v>67</c:v>
                </c:pt>
                <c:pt idx="12271">
                  <c:v>68</c:v>
                </c:pt>
                <c:pt idx="12272">
                  <c:v>69</c:v>
                </c:pt>
                <c:pt idx="12273">
                  <c:v>70</c:v>
                </c:pt>
                <c:pt idx="12274">
                  <c:v>71</c:v>
                </c:pt>
                <c:pt idx="12275">
                  <c:v>72</c:v>
                </c:pt>
                <c:pt idx="12276">
                  <c:v>73</c:v>
                </c:pt>
                <c:pt idx="12277">
                  <c:v>74</c:v>
                </c:pt>
                <c:pt idx="12278">
                  <c:v>75</c:v>
                </c:pt>
                <c:pt idx="12279">
                  <c:v>76</c:v>
                </c:pt>
                <c:pt idx="12280">
                  <c:v>77</c:v>
                </c:pt>
                <c:pt idx="12281">
                  <c:v>78</c:v>
                </c:pt>
                <c:pt idx="12282">
                  <c:v>79</c:v>
                </c:pt>
                <c:pt idx="12283">
                  <c:v>80</c:v>
                </c:pt>
                <c:pt idx="12284">
                  <c:v>81</c:v>
                </c:pt>
                <c:pt idx="12285">
                  <c:v>82</c:v>
                </c:pt>
                <c:pt idx="12286">
                  <c:v>83</c:v>
                </c:pt>
                <c:pt idx="12287">
                  <c:v>84</c:v>
                </c:pt>
                <c:pt idx="12288">
                  <c:v>85</c:v>
                </c:pt>
                <c:pt idx="12289">
                  <c:v>86</c:v>
                </c:pt>
                <c:pt idx="12290">
                  <c:v>87</c:v>
                </c:pt>
                <c:pt idx="12291">
                  <c:v>88</c:v>
                </c:pt>
                <c:pt idx="12292">
                  <c:v>89</c:v>
                </c:pt>
                <c:pt idx="12293">
                  <c:v>90</c:v>
                </c:pt>
                <c:pt idx="12294">
                  <c:v>91</c:v>
                </c:pt>
                <c:pt idx="12295">
                  <c:v>92</c:v>
                </c:pt>
                <c:pt idx="12296">
                  <c:v>93</c:v>
                </c:pt>
                <c:pt idx="12297">
                  <c:v>94</c:v>
                </c:pt>
                <c:pt idx="12298">
                  <c:v>95</c:v>
                </c:pt>
                <c:pt idx="12299">
                  <c:v>96</c:v>
                </c:pt>
                <c:pt idx="12300">
                  <c:v>97</c:v>
                </c:pt>
                <c:pt idx="12301">
                  <c:v>98</c:v>
                </c:pt>
                <c:pt idx="12302">
                  <c:v>99</c:v>
                </c:pt>
                <c:pt idx="12303">
                  <c:v>100</c:v>
                </c:pt>
                <c:pt idx="12304">
                  <c:v>101</c:v>
                </c:pt>
                <c:pt idx="12305">
                  <c:v>102</c:v>
                </c:pt>
                <c:pt idx="12306">
                  <c:v>103</c:v>
                </c:pt>
                <c:pt idx="12307">
                  <c:v>104</c:v>
                </c:pt>
                <c:pt idx="12308">
                  <c:v>105</c:v>
                </c:pt>
                <c:pt idx="12309">
                  <c:v>106</c:v>
                </c:pt>
                <c:pt idx="12310">
                  <c:v>107</c:v>
                </c:pt>
                <c:pt idx="12311">
                  <c:v>108</c:v>
                </c:pt>
                <c:pt idx="12312">
                  <c:v>109</c:v>
                </c:pt>
                <c:pt idx="12313">
                  <c:v>110</c:v>
                </c:pt>
                <c:pt idx="12314">
                  <c:v>111</c:v>
                </c:pt>
                <c:pt idx="12315">
                  <c:v>112</c:v>
                </c:pt>
                <c:pt idx="12316">
                  <c:v>113</c:v>
                </c:pt>
                <c:pt idx="12317">
                  <c:v>114</c:v>
                </c:pt>
                <c:pt idx="12318">
                  <c:v>115</c:v>
                </c:pt>
                <c:pt idx="12319">
                  <c:v>116</c:v>
                </c:pt>
                <c:pt idx="12320">
                  <c:v>117</c:v>
                </c:pt>
                <c:pt idx="12321">
                  <c:v>118</c:v>
                </c:pt>
                <c:pt idx="12322">
                  <c:v>119</c:v>
                </c:pt>
                <c:pt idx="12323">
                  <c:v>120</c:v>
                </c:pt>
                <c:pt idx="12324">
                  <c:v>121</c:v>
                </c:pt>
                <c:pt idx="12325">
                  <c:v>122</c:v>
                </c:pt>
                <c:pt idx="12326">
                  <c:v>123</c:v>
                </c:pt>
                <c:pt idx="12327">
                  <c:v>124</c:v>
                </c:pt>
                <c:pt idx="12328">
                  <c:v>125</c:v>
                </c:pt>
                <c:pt idx="12329">
                  <c:v>126</c:v>
                </c:pt>
                <c:pt idx="12330">
                  <c:v>127</c:v>
                </c:pt>
                <c:pt idx="12331">
                  <c:v>128</c:v>
                </c:pt>
                <c:pt idx="12332">
                  <c:v>129</c:v>
                </c:pt>
                <c:pt idx="12333">
                  <c:v>130</c:v>
                </c:pt>
                <c:pt idx="12334">
                  <c:v>131</c:v>
                </c:pt>
                <c:pt idx="12335">
                  <c:v>132</c:v>
                </c:pt>
                <c:pt idx="12336">
                  <c:v>133</c:v>
                </c:pt>
                <c:pt idx="12337">
                  <c:v>134</c:v>
                </c:pt>
                <c:pt idx="12338">
                  <c:v>135</c:v>
                </c:pt>
                <c:pt idx="12339">
                  <c:v>136</c:v>
                </c:pt>
                <c:pt idx="12340">
                  <c:v>137</c:v>
                </c:pt>
                <c:pt idx="12341">
                  <c:v>138</c:v>
                </c:pt>
                <c:pt idx="12342">
                  <c:v>139</c:v>
                </c:pt>
                <c:pt idx="12343">
                  <c:v>140</c:v>
                </c:pt>
                <c:pt idx="12344">
                  <c:v>141</c:v>
                </c:pt>
                <c:pt idx="12345">
                  <c:v>142</c:v>
                </c:pt>
                <c:pt idx="12346">
                  <c:v>143</c:v>
                </c:pt>
                <c:pt idx="12347">
                  <c:v>144</c:v>
                </c:pt>
                <c:pt idx="12348">
                  <c:v>145</c:v>
                </c:pt>
                <c:pt idx="12349">
                  <c:v>146</c:v>
                </c:pt>
                <c:pt idx="12350">
                  <c:v>147</c:v>
                </c:pt>
                <c:pt idx="12351">
                  <c:v>148</c:v>
                </c:pt>
                <c:pt idx="12352">
                  <c:v>149</c:v>
                </c:pt>
                <c:pt idx="12353">
                  <c:v>150</c:v>
                </c:pt>
                <c:pt idx="12354">
                  <c:v>151</c:v>
                </c:pt>
                <c:pt idx="12355">
                  <c:v>152</c:v>
                </c:pt>
                <c:pt idx="12356">
                  <c:v>153</c:v>
                </c:pt>
                <c:pt idx="12357">
                  <c:v>154</c:v>
                </c:pt>
                <c:pt idx="12358">
                  <c:v>155</c:v>
                </c:pt>
                <c:pt idx="12359">
                  <c:v>156</c:v>
                </c:pt>
                <c:pt idx="12360">
                  <c:v>157</c:v>
                </c:pt>
                <c:pt idx="12361">
                  <c:v>158</c:v>
                </c:pt>
                <c:pt idx="12362">
                  <c:v>159</c:v>
                </c:pt>
                <c:pt idx="12363">
                  <c:v>160</c:v>
                </c:pt>
                <c:pt idx="12364">
                  <c:v>161</c:v>
                </c:pt>
                <c:pt idx="12365">
                  <c:v>162</c:v>
                </c:pt>
                <c:pt idx="12366">
                  <c:v>163</c:v>
                </c:pt>
                <c:pt idx="12367">
                  <c:v>164</c:v>
                </c:pt>
                <c:pt idx="12368">
                  <c:v>165</c:v>
                </c:pt>
                <c:pt idx="12369">
                  <c:v>166</c:v>
                </c:pt>
                <c:pt idx="12370">
                  <c:v>167</c:v>
                </c:pt>
                <c:pt idx="12371">
                  <c:v>168</c:v>
                </c:pt>
                <c:pt idx="12372">
                  <c:v>169</c:v>
                </c:pt>
                <c:pt idx="12373">
                  <c:v>170</c:v>
                </c:pt>
                <c:pt idx="12374">
                  <c:v>171</c:v>
                </c:pt>
                <c:pt idx="12375">
                  <c:v>172</c:v>
                </c:pt>
                <c:pt idx="12376">
                  <c:v>173</c:v>
                </c:pt>
                <c:pt idx="12377">
                  <c:v>174</c:v>
                </c:pt>
                <c:pt idx="12378">
                  <c:v>175</c:v>
                </c:pt>
                <c:pt idx="12379">
                  <c:v>176</c:v>
                </c:pt>
                <c:pt idx="12380">
                  <c:v>177</c:v>
                </c:pt>
                <c:pt idx="12381">
                  <c:v>178</c:v>
                </c:pt>
                <c:pt idx="12382">
                  <c:v>179</c:v>
                </c:pt>
                <c:pt idx="12383">
                  <c:v>180</c:v>
                </c:pt>
                <c:pt idx="12384">
                  <c:v>181</c:v>
                </c:pt>
                <c:pt idx="12385">
                  <c:v>182</c:v>
                </c:pt>
                <c:pt idx="12386">
                  <c:v>183</c:v>
                </c:pt>
                <c:pt idx="12387">
                  <c:v>184</c:v>
                </c:pt>
                <c:pt idx="12388">
                  <c:v>185</c:v>
                </c:pt>
                <c:pt idx="12389">
                  <c:v>186</c:v>
                </c:pt>
                <c:pt idx="12390">
                  <c:v>187</c:v>
                </c:pt>
                <c:pt idx="12391">
                  <c:v>188</c:v>
                </c:pt>
                <c:pt idx="12392">
                  <c:v>189</c:v>
                </c:pt>
                <c:pt idx="12393">
                  <c:v>190</c:v>
                </c:pt>
                <c:pt idx="12394">
                  <c:v>191</c:v>
                </c:pt>
                <c:pt idx="12395">
                  <c:v>192</c:v>
                </c:pt>
                <c:pt idx="12396">
                  <c:v>193</c:v>
                </c:pt>
                <c:pt idx="12397">
                  <c:v>194</c:v>
                </c:pt>
                <c:pt idx="12398">
                  <c:v>195</c:v>
                </c:pt>
                <c:pt idx="12399">
                  <c:v>196</c:v>
                </c:pt>
                <c:pt idx="12400">
                  <c:v>197</c:v>
                </c:pt>
                <c:pt idx="12401">
                  <c:v>198</c:v>
                </c:pt>
                <c:pt idx="12402">
                  <c:v>199</c:v>
                </c:pt>
                <c:pt idx="12403">
                  <c:v>200</c:v>
                </c:pt>
                <c:pt idx="12404">
                  <c:v>201</c:v>
                </c:pt>
                <c:pt idx="12405">
                  <c:v>202</c:v>
                </c:pt>
                <c:pt idx="12406">
                  <c:v>203</c:v>
                </c:pt>
                <c:pt idx="12407">
                  <c:v>204</c:v>
                </c:pt>
                <c:pt idx="12408">
                  <c:v>205</c:v>
                </c:pt>
                <c:pt idx="12409">
                  <c:v>206</c:v>
                </c:pt>
                <c:pt idx="12410">
                  <c:v>207</c:v>
                </c:pt>
                <c:pt idx="12411">
                  <c:v>208</c:v>
                </c:pt>
                <c:pt idx="12412">
                  <c:v>209</c:v>
                </c:pt>
                <c:pt idx="12413">
                  <c:v>210</c:v>
                </c:pt>
                <c:pt idx="12414">
                  <c:v>211</c:v>
                </c:pt>
                <c:pt idx="12415">
                  <c:v>212</c:v>
                </c:pt>
                <c:pt idx="12416">
                  <c:v>213</c:v>
                </c:pt>
                <c:pt idx="12417">
                  <c:v>214</c:v>
                </c:pt>
                <c:pt idx="12418">
                  <c:v>215</c:v>
                </c:pt>
                <c:pt idx="12419">
                  <c:v>216</c:v>
                </c:pt>
                <c:pt idx="12420">
                  <c:v>217</c:v>
                </c:pt>
                <c:pt idx="12421">
                  <c:v>218</c:v>
                </c:pt>
                <c:pt idx="12422">
                  <c:v>219</c:v>
                </c:pt>
                <c:pt idx="12423">
                  <c:v>220</c:v>
                </c:pt>
                <c:pt idx="12424">
                  <c:v>221</c:v>
                </c:pt>
                <c:pt idx="12425">
                  <c:v>222</c:v>
                </c:pt>
                <c:pt idx="12426">
                  <c:v>223</c:v>
                </c:pt>
                <c:pt idx="12427">
                  <c:v>224</c:v>
                </c:pt>
                <c:pt idx="12428">
                  <c:v>225</c:v>
                </c:pt>
                <c:pt idx="12429">
                  <c:v>226</c:v>
                </c:pt>
                <c:pt idx="12430">
                  <c:v>227</c:v>
                </c:pt>
                <c:pt idx="12431">
                  <c:v>228</c:v>
                </c:pt>
                <c:pt idx="12432">
                  <c:v>229</c:v>
                </c:pt>
                <c:pt idx="12433">
                  <c:v>230</c:v>
                </c:pt>
                <c:pt idx="12434">
                  <c:v>231</c:v>
                </c:pt>
                <c:pt idx="12435">
                  <c:v>232</c:v>
                </c:pt>
                <c:pt idx="12436">
                  <c:v>233</c:v>
                </c:pt>
                <c:pt idx="12437">
                  <c:v>234</c:v>
                </c:pt>
                <c:pt idx="12438">
                  <c:v>235</c:v>
                </c:pt>
                <c:pt idx="12439">
                  <c:v>236</c:v>
                </c:pt>
                <c:pt idx="12440">
                  <c:v>237</c:v>
                </c:pt>
                <c:pt idx="12441">
                  <c:v>238</c:v>
                </c:pt>
                <c:pt idx="12442">
                  <c:v>239</c:v>
                </c:pt>
                <c:pt idx="12443">
                  <c:v>240</c:v>
                </c:pt>
                <c:pt idx="12444">
                  <c:v>241</c:v>
                </c:pt>
                <c:pt idx="12445">
                  <c:v>242</c:v>
                </c:pt>
                <c:pt idx="12446">
                  <c:v>243</c:v>
                </c:pt>
                <c:pt idx="12447">
                  <c:v>244</c:v>
                </c:pt>
                <c:pt idx="12448">
                  <c:v>245</c:v>
                </c:pt>
                <c:pt idx="12449">
                  <c:v>246</c:v>
                </c:pt>
                <c:pt idx="12450">
                  <c:v>247</c:v>
                </c:pt>
                <c:pt idx="12451">
                  <c:v>248</c:v>
                </c:pt>
                <c:pt idx="12452">
                  <c:v>249</c:v>
                </c:pt>
                <c:pt idx="12453">
                  <c:v>250</c:v>
                </c:pt>
                <c:pt idx="12454">
                  <c:v>251</c:v>
                </c:pt>
                <c:pt idx="12455">
                  <c:v>252</c:v>
                </c:pt>
                <c:pt idx="12456">
                  <c:v>253</c:v>
                </c:pt>
                <c:pt idx="12457">
                  <c:v>254</c:v>
                </c:pt>
                <c:pt idx="12458">
                  <c:v>255</c:v>
                </c:pt>
                <c:pt idx="12459">
                  <c:v>256</c:v>
                </c:pt>
                <c:pt idx="12460">
                  <c:v>257</c:v>
                </c:pt>
                <c:pt idx="12461">
                  <c:v>258</c:v>
                </c:pt>
                <c:pt idx="12462">
                  <c:v>259</c:v>
                </c:pt>
                <c:pt idx="12463">
                  <c:v>260</c:v>
                </c:pt>
                <c:pt idx="12464">
                  <c:v>261</c:v>
                </c:pt>
                <c:pt idx="12465">
                  <c:v>262</c:v>
                </c:pt>
                <c:pt idx="12466">
                  <c:v>263</c:v>
                </c:pt>
                <c:pt idx="12467">
                  <c:v>264</c:v>
                </c:pt>
                <c:pt idx="12468">
                  <c:v>265</c:v>
                </c:pt>
                <c:pt idx="12469">
                  <c:v>266</c:v>
                </c:pt>
                <c:pt idx="12470">
                  <c:v>267</c:v>
                </c:pt>
                <c:pt idx="12471">
                  <c:v>268</c:v>
                </c:pt>
                <c:pt idx="12472">
                  <c:v>269</c:v>
                </c:pt>
                <c:pt idx="12473">
                  <c:v>270</c:v>
                </c:pt>
                <c:pt idx="12474">
                  <c:v>271</c:v>
                </c:pt>
                <c:pt idx="12475">
                  <c:v>272</c:v>
                </c:pt>
                <c:pt idx="12476">
                  <c:v>273</c:v>
                </c:pt>
                <c:pt idx="12477">
                  <c:v>274</c:v>
                </c:pt>
                <c:pt idx="12478">
                  <c:v>275</c:v>
                </c:pt>
                <c:pt idx="12479">
                  <c:v>276</c:v>
                </c:pt>
                <c:pt idx="12480">
                  <c:v>277</c:v>
                </c:pt>
                <c:pt idx="12481">
                  <c:v>278</c:v>
                </c:pt>
                <c:pt idx="12482">
                  <c:v>279</c:v>
                </c:pt>
                <c:pt idx="12483">
                  <c:v>280</c:v>
                </c:pt>
                <c:pt idx="12484">
                  <c:v>281</c:v>
                </c:pt>
                <c:pt idx="12485">
                  <c:v>282</c:v>
                </c:pt>
                <c:pt idx="12486">
                  <c:v>283</c:v>
                </c:pt>
                <c:pt idx="12487">
                  <c:v>284</c:v>
                </c:pt>
                <c:pt idx="12488">
                  <c:v>285</c:v>
                </c:pt>
                <c:pt idx="12489">
                  <c:v>286</c:v>
                </c:pt>
                <c:pt idx="12490">
                  <c:v>287</c:v>
                </c:pt>
                <c:pt idx="12491">
                  <c:v>288</c:v>
                </c:pt>
                <c:pt idx="12492">
                  <c:v>289</c:v>
                </c:pt>
                <c:pt idx="12493">
                  <c:v>290</c:v>
                </c:pt>
                <c:pt idx="12494">
                  <c:v>291</c:v>
                </c:pt>
                <c:pt idx="12495">
                  <c:v>292</c:v>
                </c:pt>
                <c:pt idx="12496">
                  <c:v>293</c:v>
                </c:pt>
                <c:pt idx="12497">
                  <c:v>294</c:v>
                </c:pt>
                <c:pt idx="12498">
                  <c:v>295</c:v>
                </c:pt>
                <c:pt idx="12499">
                  <c:v>296</c:v>
                </c:pt>
                <c:pt idx="12500">
                  <c:v>297</c:v>
                </c:pt>
                <c:pt idx="12501">
                  <c:v>298</c:v>
                </c:pt>
                <c:pt idx="12502">
                  <c:v>299</c:v>
                </c:pt>
                <c:pt idx="12503">
                  <c:v>300</c:v>
                </c:pt>
                <c:pt idx="12504">
                  <c:v>301</c:v>
                </c:pt>
                <c:pt idx="12505">
                  <c:v>302</c:v>
                </c:pt>
                <c:pt idx="12506">
                  <c:v>303</c:v>
                </c:pt>
                <c:pt idx="12507">
                  <c:v>304</c:v>
                </c:pt>
                <c:pt idx="12508">
                  <c:v>305</c:v>
                </c:pt>
                <c:pt idx="12509">
                  <c:v>306</c:v>
                </c:pt>
                <c:pt idx="12510">
                  <c:v>307</c:v>
                </c:pt>
                <c:pt idx="12511">
                  <c:v>308</c:v>
                </c:pt>
                <c:pt idx="12512">
                  <c:v>309</c:v>
                </c:pt>
                <c:pt idx="12513">
                  <c:v>310</c:v>
                </c:pt>
                <c:pt idx="12514">
                  <c:v>311</c:v>
                </c:pt>
                <c:pt idx="12515">
                  <c:v>312</c:v>
                </c:pt>
                <c:pt idx="12516">
                  <c:v>313</c:v>
                </c:pt>
                <c:pt idx="12517">
                  <c:v>314</c:v>
                </c:pt>
                <c:pt idx="12518">
                  <c:v>315</c:v>
                </c:pt>
                <c:pt idx="12519">
                  <c:v>316</c:v>
                </c:pt>
                <c:pt idx="12520">
                  <c:v>317</c:v>
                </c:pt>
                <c:pt idx="12521">
                  <c:v>318</c:v>
                </c:pt>
                <c:pt idx="12522">
                  <c:v>319</c:v>
                </c:pt>
                <c:pt idx="12523">
                  <c:v>320</c:v>
                </c:pt>
                <c:pt idx="12524">
                  <c:v>321</c:v>
                </c:pt>
                <c:pt idx="12525">
                  <c:v>322</c:v>
                </c:pt>
                <c:pt idx="12526">
                  <c:v>323</c:v>
                </c:pt>
                <c:pt idx="12527">
                  <c:v>324</c:v>
                </c:pt>
                <c:pt idx="12528">
                  <c:v>325</c:v>
                </c:pt>
                <c:pt idx="12529">
                  <c:v>326</c:v>
                </c:pt>
                <c:pt idx="12530">
                  <c:v>327</c:v>
                </c:pt>
                <c:pt idx="12531">
                  <c:v>328</c:v>
                </c:pt>
                <c:pt idx="12532">
                  <c:v>329</c:v>
                </c:pt>
                <c:pt idx="12533">
                  <c:v>330</c:v>
                </c:pt>
                <c:pt idx="12534">
                  <c:v>331</c:v>
                </c:pt>
                <c:pt idx="12535">
                  <c:v>332</c:v>
                </c:pt>
                <c:pt idx="12536">
                  <c:v>333</c:v>
                </c:pt>
                <c:pt idx="12537">
                  <c:v>334</c:v>
                </c:pt>
                <c:pt idx="12538">
                  <c:v>335</c:v>
                </c:pt>
                <c:pt idx="12539">
                  <c:v>336</c:v>
                </c:pt>
                <c:pt idx="12540">
                  <c:v>337</c:v>
                </c:pt>
                <c:pt idx="12541">
                  <c:v>338</c:v>
                </c:pt>
                <c:pt idx="12542">
                  <c:v>339</c:v>
                </c:pt>
                <c:pt idx="12543">
                  <c:v>340</c:v>
                </c:pt>
                <c:pt idx="12544">
                  <c:v>341</c:v>
                </c:pt>
                <c:pt idx="12545">
                  <c:v>342</c:v>
                </c:pt>
                <c:pt idx="12546">
                  <c:v>343</c:v>
                </c:pt>
                <c:pt idx="12547">
                  <c:v>344</c:v>
                </c:pt>
                <c:pt idx="12548">
                  <c:v>345</c:v>
                </c:pt>
                <c:pt idx="12549">
                  <c:v>346</c:v>
                </c:pt>
                <c:pt idx="12550">
                  <c:v>347</c:v>
                </c:pt>
                <c:pt idx="12551">
                  <c:v>348</c:v>
                </c:pt>
                <c:pt idx="12552">
                  <c:v>349</c:v>
                </c:pt>
                <c:pt idx="12553">
                  <c:v>350</c:v>
                </c:pt>
                <c:pt idx="12554">
                  <c:v>351</c:v>
                </c:pt>
                <c:pt idx="12555">
                  <c:v>352</c:v>
                </c:pt>
                <c:pt idx="12556">
                  <c:v>353</c:v>
                </c:pt>
                <c:pt idx="12557">
                  <c:v>354</c:v>
                </c:pt>
                <c:pt idx="12558">
                  <c:v>355</c:v>
                </c:pt>
                <c:pt idx="12559">
                  <c:v>356</c:v>
                </c:pt>
                <c:pt idx="12560">
                  <c:v>357</c:v>
                </c:pt>
                <c:pt idx="12561">
                  <c:v>358</c:v>
                </c:pt>
                <c:pt idx="12562">
                  <c:v>359</c:v>
                </c:pt>
                <c:pt idx="12563">
                  <c:v>360</c:v>
                </c:pt>
                <c:pt idx="12564">
                  <c:v>361</c:v>
                </c:pt>
                <c:pt idx="12565">
                  <c:v>362</c:v>
                </c:pt>
                <c:pt idx="12566">
                  <c:v>363</c:v>
                </c:pt>
                <c:pt idx="12567">
                  <c:v>364</c:v>
                </c:pt>
                <c:pt idx="12568">
                  <c:v>365</c:v>
                </c:pt>
                <c:pt idx="12569">
                  <c:v>366</c:v>
                </c:pt>
                <c:pt idx="12570">
                  <c:v>367</c:v>
                </c:pt>
                <c:pt idx="12571">
                  <c:v>368</c:v>
                </c:pt>
                <c:pt idx="12572">
                  <c:v>369</c:v>
                </c:pt>
                <c:pt idx="12573">
                  <c:v>370</c:v>
                </c:pt>
                <c:pt idx="12574">
                  <c:v>371</c:v>
                </c:pt>
                <c:pt idx="12575">
                  <c:v>372</c:v>
                </c:pt>
                <c:pt idx="12576">
                  <c:v>373</c:v>
                </c:pt>
                <c:pt idx="12577">
                  <c:v>374</c:v>
                </c:pt>
                <c:pt idx="12578">
                  <c:v>375</c:v>
                </c:pt>
                <c:pt idx="12579">
                  <c:v>376</c:v>
                </c:pt>
                <c:pt idx="12580">
                  <c:v>377</c:v>
                </c:pt>
                <c:pt idx="12581">
                  <c:v>378</c:v>
                </c:pt>
                <c:pt idx="12582">
                  <c:v>379</c:v>
                </c:pt>
                <c:pt idx="12583">
                  <c:v>380</c:v>
                </c:pt>
                <c:pt idx="12584">
                  <c:v>381</c:v>
                </c:pt>
                <c:pt idx="12585">
                  <c:v>382</c:v>
                </c:pt>
                <c:pt idx="12586">
                  <c:v>383</c:v>
                </c:pt>
                <c:pt idx="12587">
                  <c:v>384</c:v>
                </c:pt>
                <c:pt idx="12588">
                  <c:v>385</c:v>
                </c:pt>
                <c:pt idx="12589">
                  <c:v>386</c:v>
                </c:pt>
                <c:pt idx="12590">
                  <c:v>387</c:v>
                </c:pt>
                <c:pt idx="12591">
                  <c:v>388</c:v>
                </c:pt>
                <c:pt idx="12592">
                  <c:v>389</c:v>
                </c:pt>
                <c:pt idx="12593">
                  <c:v>390</c:v>
                </c:pt>
                <c:pt idx="12594">
                  <c:v>391</c:v>
                </c:pt>
                <c:pt idx="12595">
                  <c:v>392</c:v>
                </c:pt>
                <c:pt idx="12596">
                  <c:v>393</c:v>
                </c:pt>
                <c:pt idx="12597">
                  <c:v>394</c:v>
                </c:pt>
                <c:pt idx="12598">
                  <c:v>395</c:v>
                </c:pt>
                <c:pt idx="12599">
                  <c:v>396</c:v>
                </c:pt>
                <c:pt idx="12600">
                  <c:v>397</c:v>
                </c:pt>
                <c:pt idx="12601">
                  <c:v>398</c:v>
                </c:pt>
                <c:pt idx="12602">
                  <c:v>399</c:v>
                </c:pt>
                <c:pt idx="12603">
                  <c:v>400</c:v>
                </c:pt>
                <c:pt idx="12604">
                  <c:v>401</c:v>
                </c:pt>
                <c:pt idx="12605">
                  <c:v>402</c:v>
                </c:pt>
                <c:pt idx="12606">
                  <c:v>403</c:v>
                </c:pt>
                <c:pt idx="12607">
                  <c:v>404</c:v>
                </c:pt>
                <c:pt idx="12608">
                  <c:v>405</c:v>
                </c:pt>
                <c:pt idx="12609">
                  <c:v>406</c:v>
                </c:pt>
                <c:pt idx="12610">
                  <c:v>407</c:v>
                </c:pt>
                <c:pt idx="12611">
                  <c:v>408</c:v>
                </c:pt>
                <c:pt idx="12612">
                  <c:v>409</c:v>
                </c:pt>
                <c:pt idx="12613">
                  <c:v>410</c:v>
                </c:pt>
                <c:pt idx="12614">
                  <c:v>411</c:v>
                </c:pt>
                <c:pt idx="12615">
                  <c:v>412</c:v>
                </c:pt>
                <c:pt idx="12616">
                  <c:v>413</c:v>
                </c:pt>
                <c:pt idx="12617">
                  <c:v>414</c:v>
                </c:pt>
                <c:pt idx="12618">
                  <c:v>415</c:v>
                </c:pt>
                <c:pt idx="12619">
                  <c:v>416</c:v>
                </c:pt>
                <c:pt idx="12620">
                  <c:v>417</c:v>
                </c:pt>
                <c:pt idx="12621">
                  <c:v>418</c:v>
                </c:pt>
                <c:pt idx="12622">
                  <c:v>419</c:v>
                </c:pt>
                <c:pt idx="12623">
                  <c:v>420</c:v>
                </c:pt>
                <c:pt idx="12624">
                  <c:v>421</c:v>
                </c:pt>
                <c:pt idx="12625">
                  <c:v>422</c:v>
                </c:pt>
                <c:pt idx="12626">
                  <c:v>423</c:v>
                </c:pt>
                <c:pt idx="12627">
                  <c:v>424</c:v>
                </c:pt>
                <c:pt idx="12628">
                  <c:v>425</c:v>
                </c:pt>
                <c:pt idx="12629">
                  <c:v>426</c:v>
                </c:pt>
                <c:pt idx="12630">
                  <c:v>427</c:v>
                </c:pt>
                <c:pt idx="12631">
                  <c:v>428</c:v>
                </c:pt>
                <c:pt idx="12632">
                  <c:v>429</c:v>
                </c:pt>
                <c:pt idx="12633">
                  <c:v>430</c:v>
                </c:pt>
                <c:pt idx="12634">
                  <c:v>431</c:v>
                </c:pt>
                <c:pt idx="12635">
                  <c:v>432</c:v>
                </c:pt>
                <c:pt idx="12636">
                  <c:v>433</c:v>
                </c:pt>
                <c:pt idx="12637">
                  <c:v>434</c:v>
                </c:pt>
                <c:pt idx="12638">
                  <c:v>435</c:v>
                </c:pt>
                <c:pt idx="12639">
                  <c:v>436</c:v>
                </c:pt>
                <c:pt idx="12640">
                  <c:v>437</c:v>
                </c:pt>
                <c:pt idx="12641">
                  <c:v>438</c:v>
                </c:pt>
                <c:pt idx="12642">
                  <c:v>439</c:v>
                </c:pt>
                <c:pt idx="12643">
                  <c:v>440</c:v>
                </c:pt>
                <c:pt idx="12644">
                  <c:v>441</c:v>
                </c:pt>
                <c:pt idx="12645">
                  <c:v>442</c:v>
                </c:pt>
                <c:pt idx="12646">
                  <c:v>443</c:v>
                </c:pt>
                <c:pt idx="12647">
                  <c:v>444</c:v>
                </c:pt>
                <c:pt idx="12648">
                  <c:v>445</c:v>
                </c:pt>
                <c:pt idx="12649">
                  <c:v>446</c:v>
                </c:pt>
                <c:pt idx="12650">
                  <c:v>447</c:v>
                </c:pt>
                <c:pt idx="12651">
                  <c:v>448</c:v>
                </c:pt>
                <c:pt idx="12652">
                  <c:v>449</c:v>
                </c:pt>
                <c:pt idx="12653">
                  <c:v>450</c:v>
                </c:pt>
                <c:pt idx="12654">
                  <c:v>451</c:v>
                </c:pt>
                <c:pt idx="12655">
                  <c:v>452</c:v>
                </c:pt>
                <c:pt idx="12656">
                  <c:v>453</c:v>
                </c:pt>
                <c:pt idx="12657">
                  <c:v>454</c:v>
                </c:pt>
                <c:pt idx="12658">
                  <c:v>455</c:v>
                </c:pt>
                <c:pt idx="12659">
                  <c:v>456</c:v>
                </c:pt>
                <c:pt idx="12660">
                  <c:v>457</c:v>
                </c:pt>
                <c:pt idx="12661">
                  <c:v>458</c:v>
                </c:pt>
                <c:pt idx="12662">
                  <c:v>459</c:v>
                </c:pt>
                <c:pt idx="12663">
                  <c:v>460</c:v>
                </c:pt>
                <c:pt idx="12664">
                  <c:v>461</c:v>
                </c:pt>
                <c:pt idx="12665">
                  <c:v>462</c:v>
                </c:pt>
                <c:pt idx="12666">
                  <c:v>463</c:v>
                </c:pt>
                <c:pt idx="12667">
                  <c:v>464</c:v>
                </c:pt>
                <c:pt idx="12668">
                  <c:v>465</c:v>
                </c:pt>
                <c:pt idx="12669">
                  <c:v>466</c:v>
                </c:pt>
                <c:pt idx="12670">
                  <c:v>467</c:v>
                </c:pt>
                <c:pt idx="12671">
                  <c:v>468</c:v>
                </c:pt>
                <c:pt idx="12672">
                  <c:v>469</c:v>
                </c:pt>
                <c:pt idx="12673">
                  <c:v>470</c:v>
                </c:pt>
                <c:pt idx="12674">
                  <c:v>471</c:v>
                </c:pt>
                <c:pt idx="12675">
                  <c:v>472</c:v>
                </c:pt>
                <c:pt idx="12676">
                  <c:v>473</c:v>
                </c:pt>
                <c:pt idx="12677">
                  <c:v>474</c:v>
                </c:pt>
                <c:pt idx="12678">
                  <c:v>475</c:v>
                </c:pt>
                <c:pt idx="12679">
                  <c:v>476</c:v>
                </c:pt>
                <c:pt idx="12680">
                  <c:v>477</c:v>
                </c:pt>
                <c:pt idx="12681">
                  <c:v>478</c:v>
                </c:pt>
                <c:pt idx="12682">
                  <c:v>479</c:v>
                </c:pt>
                <c:pt idx="12683">
                  <c:v>480</c:v>
                </c:pt>
                <c:pt idx="12684">
                  <c:v>481</c:v>
                </c:pt>
                <c:pt idx="12685">
                  <c:v>482</c:v>
                </c:pt>
                <c:pt idx="12686">
                  <c:v>483</c:v>
                </c:pt>
                <c:pt idx="12687">
                  <c:v>484</c:v>
                </c:pt>
                <c:pt idx="12688">
                  <c:v>485</c:v>
                </c:pt>
                <c:pt idx="12689">
                  <c:v>486</c:v>
                </c:pt>
                <c:pt idx="12690">
                  <c:v>487</c:v>
                </c:pt>
                <c:pt idx="12691">
                  <c:v>488</c:v>
                </c:pt>
                <c:pt idx="12692">
                  <c:v>489</c:v>
                </c:pt>
                <c:pt idx="12693">
                  <c:v>490</c:v>
                </c:pt>
                <c:pt idx="12694">
                  <c:v>491</c:v>
                </c:pt>
                <c:pt idx="12695">
                  <c:v>492</c:v>
                </c:pt>
                <c:pt idx="12696">
                  <c:v>493</c:v>
                </c:pt>
                <c:pt idx="12697">
                  <c:v>494</c:v>
                </c:pt>
                <c:pt idx="12698">
                  <c:v>495</c:v>
                </c:pt>
                <c:pt idx="12699">
                  <c:v>496</c:v>
                </c:pt>
                <c:pt idx="12700">
                  <c:v>497</c:v>
                </c:pt>
                <c:pt idx="12701">
                  <c:v>498</c:v>
                </c:pt>
                <c:pt idx="12702">
                  <c:v>499</c:v>
                </c:pt>
                <c:pt idx="12703">
                  <c:v>500</c:v>
                </c:pt>
                <c:pt idx="12704">
                  <c:v>501</c:v>
                </c:pt>
                <c:pt idx="12705">
                  <c:v>502</c:v>
                </c:pt>
                <c:pt idx="12706">
                  <c:v>503</c:v>
                </c:pt>
                <c:pt idx="12707">
                  <c:v>504</c:v>
                </c:pt>
                <c:pt idx="12708">
                  <c:v>505</c:v>
                </c:pt>
                <c:pt idx="12709">
                  <c:v>506</c:v>
                </c:pt>
                <c:pt idx="12710">
                  <c:v>507</c:v>
                </c:pt>
                <c:pt idx="12711">
                  <c:v>508</c:v>
                </c:pt>
                <c:pt idx="12712">
                  <c:v>509</c:v>
                </c:pt>
                <c:pt idx="12713">
                  <c:v>510</c:v>
                </c:pt>
                <c:pt idx="12714">
                  <c:v>511</c:v>
                </c:pt>
                <c:pt idx="12715">
                  <c:v>512</c:v>
                </c:pt>
                <c:pt idx="12716">
                  <c:v>513</c:v>
                </c:pt>
                <c:pt idx="12717">
                  <c:v>514</c:v>
                </c:pt>
                <c:pt idx="12718">
                  <c:v>515</c:v>
                </c:pt>
                <c:pt idx="12719">
                  <c:v>516</c:v>
                </c:pt>
                <c:pt idx="12720">
                  <c:v>517</c:v>
                </c:pt>
                <c:pt idx="12721">
                  <c:v>518</c:v>
                </c:pt>
                <c:pt idx="12722">
                  <c:v>519</c:v>
                </c:pt>
                <c:pt idx="12723">
                  <c:v>520</c:v>
                </c:pt>
                <c:pt idx="12724">
                  <c:v>521</c:v>
                </c:pt>
                <c:pt idx="12725">
                  <c:v>522</c:v>
                </c:pt>
                <c:pt idx="12726">
                  <c:v>523</c:v>
                </c:pt>
                <c:pt idx="12727">
                  <c:v>524</c:v>
                </c:pt>
                <c:pt idx="12728">
                  <c:v>525</c:v>
                </c:pt>
                <c:pt idx="12729">
                  <c:v>526</c:v>
                </c:pt>
                <c:pt idx="12730">
                  <c:v>527</c:v>
                </c:pt>
                <c:pt idx="12731">
                  <c:v>528</c:v>
                </c:pt>
                <c:pt idx="12732">
                  <c:v>529</c:v>
                </c:pt>
                <c:pt idx="12733">
                  <c:v>530</c:v>
                </c:pt>
                <c:pt idx="12734">
                  <c:v>531</c:v>
                </c:pt>
                <c:pt idx="12735">
                  <c:v>532</c:v>
                </c:pt>
                <c:pt idx="12736">
                  <c:v>533</c:v>
                </c:pt>
                <c:pt idx="12737">
                  <c:v>534</c:v>
                </c:pt>
                <c:pt idx="12738">
                  <c:v>535</c:v>
                </c:pt>
                <c:pt idx="12739">
                  <c:v>536</c:v>
                </c:pt>
                <c:pt idx="12740">
                  <c:v>537</c:v>
                </c:pt>
                <c:pt idx="12741">
                  <c:v>538</c:v>
                </c:pt>
                <c:pt idx="12742">
                  <c:v>539</c:v>
                </c:pt>
                <c:pt idx="12743">
                  <c:v>540</c:v>
                </c:pt>
                <c:pt idx="12744">
                  <c:v>541</c:v>
                </c:pt>
                <c:pt idx="12745">
                  <c:v>542</c:v>
                </c:pt>
                <c:pt idx="12746">
                  <c:v>543</c:v>
                </c:pt>
                <c:pt idx="12747">
                  <c:v>544</c:v>
                </c:pt>
                <c:pt idx="12748">
                  <c:v>545</c:v>
                </c:pt>
                <c:pt idx="12749">
                  <c:v>546</c:v>
                </c:pt>
                <c:pt idx="12750">
                  <c:v>547</c:v>
                </c:pt>
                <c:pt idx="12751">
                  <c:v>548</c:v>
                </c:pt>
                <c:pt idx="12752">
                  <c:v>549</c:v>
                </c:pt>
                <c:pt idx="12753">
                  <c:v>550</c:v>
                </c:pt>
                <c:pt idx="12754">
                  <c:v>551</c:v>
                </c:pt>
                <c:pt idx="12755">
                  <c:v>552</c:v>
                </c:pt>
                <c:pt idx="12756">
                  <c:v>553</c:v>
                </c:pt>
                <c:pt idx="12757">
                  <c:v>554</c:v>
                </c:pt>
                <c:pt idx="12758">
                  <c:v>555</c:v>
                </c:pt>
                <c:pt idx="12759">
                  <c:v>556</c:v>
                </c:pt>
                <c:pt idx="12760">
                  <c:v>557</c:v>
                </c:pt>
                <c:pt idx="12761">
                  <c:v>558</c:v>
                </c:pt>
                <c:pt idx="12762">
                  <c:v>559</c:v>
                </c:pt>
                <c:pt idx="12763">
                  <c:v>560</c:v>
                </c:pt>
                <c:pt idx="12764">
                  <c:v>561</c:v>
                </c:pt>
                <c:pt idx="12765">
                  <c:v>562</c:v>
                </c:pt>
                <c:pt idx="12766">
                  <c:v>563</c:v>
                </c:pt>
                <c:pt idx="12767">
                  <c:v>564</c:v>
                </c:pt>
                <c:pt idx="12768">
                  <c:v>565</c:v>
                </c:pt>
                <c:pt idx="12769">
                  <c:v>566</c:v>
                </c:pt>
                <c:pt idx="12770">
                  <c:v>567</c:v>
                </c:pt>
                <c:pt idx="12771">
                  <c:v>568</c:v>
                </c:pt>
                <c:pt idx="12772">
                  <c:v>569</c:v>
                </c:pt>
                <c:pt idx="12773">
                  <c:v>570</c:v>
                </c:pt>
                <c:pt idx="12774">
                  <c:v>571</c:v>
                </c:pt>
                <c:pt idx="12775">
                  <c:v>572</c:v>
                </c:pt>
                <c:pt idx="12776">
                  <c:v>573</c:v>
                </c:pt>
                <c:pt idx="12777">
                  <c:v>574</c:v>
                </c:pt>
                <c:pt idx="12778">
                  <c:v>575</c:v>
                </c:pt>
                <c:pt idx="12779">
                  <c:v>576</c:v>
                </c:pt>
                <c:pt idx="12780">
                  <c:v>577</c:v>
                </c:pt>
                <c:pt idx="12781">
                  <c:v>578</c:v>
                </c:pt>
                <c:pt idx="12782">
                  <c:v>579</c:v>
                </c:pt>
                <c:pt idx="12783">
                  <c:v>580</c:v>
                </c:pt>
                <c:pt idx="12784">
                  <c:v>581</c:v>
                </c:pt>
                <c:pt idx="12785">
                  <c:v>582</c:v>
                </c:pt>
                <c:pt idx="12786">
                  <c:v>583</c:v>
                </c:pt>
                <c:pt idx="12787">
                  <c:v>584</c:v>
                </c:pt>
                <c:pt idx="12788">
                  <c:v>585</c:v>
                </c:pt>
                <c:pt idx="12789">
                  <c:v>586</c:v>
                </c:pt>
                <c:pt idx="12790">
                  <c:v>587</c:v>
                </c:pt>
                <c:pt idx="12791">
                  <c:v>588</c:v>
                </c:pt>
                <c:pt idx="12792">
                  <c:v>589</c:v>
                </c:pt>
                <c:pt idx="12793">
                  <c:v>590</c:v>
                </c:pt>
                <c:pt idx="12794">
                  <c:v>591</c:v>
                </c:pt>
                <c:pt idx="12795">
                  <c:v>592</c:v>
                </c:pt>
                <c:pt idx="12796">
                  <c:v>593</c:v>
                </c:pt>
                <c:pt idx="12797">
                  <c:v>594</c:v>
                </c:pt>
                <c:pt idx="12798">
                  <c:v>595</c:v>
                </c:pt>
                <c:pt idx="12799">
                  <c:v>596</c:v>
                </c:pt>
                <c:pt idx="12800">
                  <c:v>597</c:v>
                </c:pt>
                <c:pt idx="12801">
                  <c:v>598</c:v>
                </c:pt>
                <c:pt idx="12802">
                  <c:v>599</c:v>
                </c:pt>
                <c:pt idx="12803">
                  <c:v>600</c:v>
                </c:pt>
                <c:pt idx="12804">
                  <c:v>601</c:v>
                </c:pt>
                <c:pt idx="12805">
                  <c:v>602</c:v>
                </c:pt>
                <c:pt idx="12806">
                  <c:v>603</c:v>
                </c:pt>
                <c:pt idx="12807">
                  <c:v>604</c:v>
                </c:pt>
                <c:pt idx="12808">
                  <c:v>605</c:v>
                </c:pt>
                <c:pt idx="12809">
                  <c:v>606</c:v>
                </c:pt>
                <c:pt idx="12810">
                  <c:v>607</c:v>
                </c:pt>
                <c:pt idx="12811">
                  <c:v>608</c:v>
                </c:pt>
                <c:pt idx="12812">
                  <c:v>609</c:v>
                </c:pt>
                <c:pt idx="12813">
                  <c:v>610</c:v>
                </c:pt>
                <c:pt idx="12814">
                  <c:v>611</c:v>
                </c:pt>
                <c:pt idx="12815">
                  <c:v>612</c:v>
                </c:pt>
                <c:pt idx="12816">
                  <c:v>613</c:v>
                </c:pt>
                <c:pt idx="12817">
                  <c:v>614</c:v>
                </c:pt>
                <c:pt idx="12818">
                  <c:v>615</c:v>
                </c:pt>
                <c:pt idx="12819">
                  <c:v>616</c:v>
                </c:pt>
                <c:pt idx="12820">
                  <c:v>617</c:v>
                </c:pt>
                <c:pt idx="12821">
                  <c:v>618</c:v>
                </c:pt>
                <c:pt idx="12822">
                  <c:v>619</c:v>
                </c:pt>
                <c:pt idx="12823">
                  <c:v>620</c:v>
                </c:pt>
                <c:pt idx="12824">
                  <c:v>621</c:v>
                </c:pt>
                <c:pt idx="12825">
                  <c:v>622</c:v>
                </c:pt>
                <c:pt idx="12826">
                  <c:v>623</c:v>
                </c:pt>
                <c:pt idx="12827">
                  <c:v>624</c:v>
                </c:pt>
                <c:pt idx="12828">
                  <c:v>625</c:v>
                </c:pt>
                <c:pt idx="12829">
                  <c:v>626</c:v>
                </c:pt>
                <c:pt idx="12830">
                  <c:v>627</c:v>
                </c:pt>
                <c:pt idx="12831">
                  <c:v>628</c:v>
                </c:pt>
                <c:pt idx="12832">
                  <c:v>629</c:v>
                </c:pt>
                <c:pt idx="12833">
                  <c:v>630</c:v>
                </c:pt>
                <c:pt idx="12834">
                  <c:v>631</c:v>
                </c:pt>
                <c:pt idx="12835">
                  <c:v>632</c:v>
                </c:pt>
                <c:pt idx="12836">
                  <c:v>633</c:v>
                </c:pt>
                <c:pt idx="12837">
                  <c:v>634</c:v>
                </c:pt>
                <c:pt idx="12838">
                  <c:v>635</c:v>
                </c:pt>
                <c:pt idx="12839">
                  <c:v>636</c:v>
                </c:pt>
                <c:pt idx="12840">
                  <c:v>637</c:v>
                </c:pt>
                <c:pt idx="12841">
                  <c:v>638</c:v>
                </c:pt>
                <c:pt idx="12842">
                  <c:v>639</c:v>
                </c:pt>
                <c:pt idx="12843">
                  <c:v>640</c:v>
                </c:pt>
                <c:pt idx="12844">
                  <c:v>641</c:v>
                </c:pt>
                <c:pt idx="12845">
                  <c:v>642</c:v>
                </c:pt>
                <c:pt idx="12846">
                  <c:v>643</c:v>
                </c:pt>
                <c:pt idx="12847">
                  <c:v>644</c:v>
                </c:pt>
                <c:pt idx="12848">
                  <c:v>645</c:v>
                </c:pt>
                <c:pt idx="12849">
                  <c:v>646</c:v>
                </c:pt>
                <c:pt idx="12850">
                  <c:v>647</c:v>
                </c:pt>
                <c:pt idx="12851">
                  <c:v>648</c:v>
                </c:pt>
                <c:pt idx="12852">
                  <c:v>649</c:v>
                </c:pt>
                <c:pt idx="12853">
                  <c:v>650</c:v>
                </c:pt>
                <c:pt idx="12854">
                  <c:v>651</c:v>
                </c:pt>
                <c:pt idx="12855">
                  <c:v>652</c:v>
                </c:pt>
                <c:pt idx="12856">
                  <c:v>653</c:v>
                </c:pt>
                <c:pt idx="12857">
                  <c:v>654</c:v>
                </c:pt>
                <c:pt idx="12858">
                  <c:v>655</c:v>
                </c:pt>
                <c:pt idx="12859">
                  <c:v>656</c:v>
                </c:pt>
                <c:pt idx="12860">
                  <c:v>657</c:v>
                </c:pt>
                <c:pt idx="12861">
                  <c:v>658</c:v>
                </c:pt>
                <c:pt idx="12862">
                  <c:v>659</c:v>
                </c:pt>
                <c:pt idx="12863">
                  <c:v>660</c:v>
                </c:pt>
                <c:pt idx="12864">
                  <c:v>661</c:v>
                </c:pt>
                <c:pt idx="12865">
                  <c:v>662</c:v>
                </c:pt>
                <c:pt idx="12866">
                  <c:v>663</c:v>
                </c:pt>
                <c:pt idx="12867">
                  <c:v>664</c:v>
                </c:pt>
                <c:pt idx="12868">
                  <c:v>665</c:v>
                </c:pt>
                <c:pt idx="12869">
                  <c:v>666</c:v>
                </c:pt>
                <c:pt idx="12870">
                  <c:v>667</c:v>
                </c:pt>
                <c:pt idx="12871">
                  <c:v>668</c:v>
                </c:pt>
                <c:pt idx="12872">
                  <c:v>669</c:v>
                </c:pt>
                <c:pt idx="12873">
                  <c:v>670</c:v>
                </c:pt>
                <c:pt idx="12874">
                  <c:v>671</c:v>
                </c:pt>
                <c:pt idx="12875">
                  <c:v>672</c:v>
                </c:pt>
                <c:pt idx="12876">
                  <c:v>673</c:v>
                </c:pt>
                <c:pt idx="12877">
                  <c:v>674</c:v>
                </c:pt>
                <c:pt idx="12878">
                  <c:v>675</c:v>
                </c:pt>
                <c:pt idx="12879">
                  <c:v>676</c:v>
                </c:pt>
                <c:pt idx="12880">
                  <c:v>677</c:v>
                </c:pt>
                <c:pt idx="12881">
                  <c:v>678</c:v>
                </c:pt>
                <c:pt idx="12882">
                  <c:v>679</c:v>
                </c:pt>
                <c:pt idx="12883">
                  <c:v>680</c:v>
                </c:pt>
                <c:pt idx="12884">
                  <c:v>681</c:v>
                </c:pt>
                <c:pt idx="12885">
                  <c:v>682</c:v>
                </c:pt>
                <c:pt idx="12886">
                  <c:v>683</c:v>
                </c:pt>
                <c:pt idx="12887">
                  <c:v>684</c:v>
                </c:pt>
                <c:pt idx="12888">
                  <c:v>685</c:v>
                </c:pt>
                <c:pt idx="12889">
                  <c:v>686</c:v>
                </c:pt>
                <c:pt idx="12890">
                  <c:v>687</c:v>
                </c:pt>
                <c:pt idx="12891">
                  <c:v>688</c:v>
                </c:pt>
                <c:pt idx="12892">
                  <c:v>689</c:v>
                </c:pt>
                <c:pt idx="12893">
                  <c:v>690</c:v>
                </c:pt>
                <c:pt idx="12894">
                  <c:v>691</c:v>
                </c:pt>
                <c:pt idx="12895">
                  <c:v>692</c:v>
                </c:pt>
                <c:pt idx="12896">
                  <c:v>693</c:v>
                </c:pt>
                <c:pt idx="12897">
                  <c:v>694</c:v>
                </c:pt>
                <c:pt idx="12898">
                  <c:v>695</c:v>
                </c:pt>
                <c:pt idx="12899">
                  <c:v>696</c:v>
                </c:pt>
                <c:pt idx="12900">
                  <c:v>697</c:v>
                </c:pt>
                <c:pt idx="12901">
                  <c:v>698</c:v>
                </c:pt>
                <c:pt idx="12902">
                  <c:v>699</c:v>
                </c:pt>
                <c:pt idx="12903">
                  <c:v>700</c:v>
                </c:pt>
                <c:pt idx="12904">
                  <c:v>701</c:v>
                </c:pt>
                <c:pt idx="12905">
                  <c:v>702</c:v>
                </c:pt>
                <c:pt idx="12906">
                  <c:v>703</c:v>
                </c:pt>
                <c:pt idx="12907">
                  <c:v>704</c:v>
                </c:pt>
                <c:pt idx="12908">
                  <c:v>705</c:v>
                </c:pt>
                <c:pt idx="12909">
                  <c:v>706</c:v>
                </c:pt>
                <c:pt idx="12910">
                  <c:v>707</c:v>
                </c:pt>
                <c:pt idx="12911">
                  <c:v>708</c:v>
                </c:pt>
                <c:pt idx="12912">
                  <c:v>709</c:v>
                </c:pt>
                <c:pt idx="12913">
                  <c:v>710</c:v>
                </c:pt>
                <c:pt idx="12914">
                  <c:v>711</c:v>
                </c:pt>
                <c:pt idx="12915">
                  <c:v>712</c:v>
                </c:pt>
                <c:pt idx="12916">
                  <c:v>713</c:v>
                </c:pt>
                <c:pt idx="12917">
                  <c:v>714</c:v>
                </c:pt>
                <c:pt idx="12918">
                  <c:v>715</c:v>
                </c:pt>
                <c:pt idx="12919">
                  <c:v>716</c:v>
                </c:pt>
                <c:pt idx="12920">
                  <c:v>717</c:v>
                </c:pt>
                <c:pt idx="12921">
                  <c:v>718</c:v>
                </c:pt>
                <c:pt idx="12922">
                  <c:v>719</c:v>
                </c:pt>
                <c:pt idx="12923">
                  <c:v>720</c:v>
                </c:pt>
                <c:pt idx="12924">
                  <c:v>721</c:v>
                </c:pt>
                <c:pt idx="12925">
                  <c:v>722</c:v>
                </c:pt>
                <c:pt idx="12926">
                  <c:v>723</c:v>
                </c:pt>
                <c:pt idx="12927">
                  <c:v>724</c:v>
                </c:pt>
                <c:pt idx="12928">
                  <c:v>725</c:v>
                </c:pt>
                <c:pt idx="12929">
                  <c:v>726</c:v>
                </c:pt>
                <c:pt idx="12930">
                  <c:v>727</c:v>
                </c:pt>
                <c:pt idx="12931">
                  <c:v>728</c:v>
                </c:pt>
                <c:pt idx="12932">
                  <c:v>729</c:v>
                </c:pt>
                <c:pt idx="12933">
                  <c:v>730</c:v>
                </c:pt>
                <c:pt idx="12934">
                  <c:v>731</c:v>
                </c:pt>
                <c:pt idx="12935">
                  <c:v>732</c:v>
                </c:pt>
                <c:pt idx="12936">
                  <c:v>733</c:v>
                </c:pt>
                <c:pt idx="12937">
                  <c:v>734</c:v>
                </c:pt>
                <c:pt idx="12938">
                  <c:v>735</c:v>
                </c:pt>
                <c:pt idx="12939">
                  <c:v>736</c:v>
                </c:pt>
                <c:pt idx="12940">
                  <c:v>737</c:v>
                </c:pt>
                <c:pt idx="12941">
                  <c:v>738</c:v>
                </c:pt>
                <c:pt idx="12942">
                  <c:v>739</c:v>
                </c:pt>
                <c:pt idx="12943">
                  <c:v>740</c:v>
                </c:pt>
                <c:pt idx="12944">
                  <c:v>741</c:v>
                </c:pt>
                <c:pt idx="12945">
                  <c:v>742</c:v>
                </c:pt>
                <c:pt idx="12946">
                  <c:v>743</c:v>
                </c:pt>
                <c:pt idx="12947">
                  <c:v>744</c:v>
                </c:pt>
                <c:pt idx="12948">
                  <c:v>745</c:v>
                </c:pt>
                <c:pt idx="12949">
                  <c:v>746</c:v>
                </c:pt>
                <c:pt idx="12950">
                  <c:v>747</c:v>
                </c:pt>
                <c:pt idx="12951">
                  <c:v>748</c:v>
                </c:pt>
                <c:pt idx="12952">
                  <c:v>749</c:v>
                </c:pt>
                <c:pt idx="12953">
                  <c:v>750</c:v>
                </c:pt>
                <c:pt idx="12954">
                  <c:v>751</c:v>
                </c:pt>
                <c:pt idx="12955">
                  <c:v>752</c:v>
                </c:pt>
                <c:pt idx="12956">
                  <c:v>753</c:v>
                </c:pt>
                <c:pt idx="12957">
                  <c:v>754</c:v>
                </c:pt>
                <c:pt idx="12958">
                  <c:v>755</c:v>
                </c:pt>
                <c:pt idx="12959">
                  <c:v>756</c:v>
                </c:pt>
                <c:pt idx="12960">
                  <c:v>757</c:v>
                </c:pt>
                <c:pt idx="12961">
                  <c:v>758</c:v>
                </c:pt>
                <c:pt idx="12962">
                  <c:v>759</c:v>
                </c:pt>
                <c:pt idx="12963">
                  <c:v>760</c:v>
                </c:pt>
                <c:pt idx="12964">
                  <c:v>761</c:v>
                </c:pt>
                <c:pt idx="12965">
                  <c:v>762</c:v>
                </c:pt>
                <c:pt idx="12966">
                  <c:v>763</c:v>
                </c:pt>
                <c:pt idx="12967">
                  <c:v>764</c:v>
                </c:pt>
                <c:pt idx="12968">
                  <c:v>765</c:v>
                </c:pt>
                <c:pt idx="12969">
                  <c:v>766</c:v>
                </c:pt>
                <c:pt idx="12970">
                  <c:v>767</c:v>
                </c:pt>
                <c:pt idx="12971">
                  <c:v>768</c:v>
                </c:pt>
                <c:pt idx="12972">
                  <c:v>769</c:v>
                </c:pt>
                <c:pt idx="12973">
                  <c:v>770</c:v>
                </c:pt>
                <c:pt idx="12974">
                  <c:v>771</c:v>
                </c:pt>
                <c:pt idx="12975">
                  <c:v>772</c:v>
                </c:pt>
                <c:pt idx="12976">
                  <c:v>773</c:v>
                </c:pt>
                <c:pt idx="12977">
                  <c:v>774</c:v>
                </c:pt>
                <c:pt idx="12978">
                  <c:v>775</c:v>
                </c:pt>
                <c:pt idx="12979">
                  <c:v>776</c:v>
                </c:pt>
                <c:pt idx="12980">
                  <c:v>777</c:v>
                </c:pt>
                <c:pt idx="12981">
                  <c:v>778</c:v>
                </c:pt>
                <c:pt idx="12982">
                  <c:v>779</c:v>
                </c:pt>
                <c:pt idx="12983">
                  <c:v>780</c:v>
                </c:pt>
                <c:pt idx="12984">
                  <c:v>781</c:v>
                </c:pt>
                <c:pt idx="12985">
                  <c:v>782</c:v>
                </c:pt>
                <c:pt idx="12986">
                  <c:v>783</c:v>
                </c:pt>
                <c:pt idx="12987">
                  <c:v>784</c:v>
                </c:pt>
                <c:pt idx="12988">
                  <c:v>785</c:v>
                </c:pt>
                <c:pt idx="12989">
                  <c:v>786</c:v>
                </c:pt>
                <c:pt idx="12990">
                  <c:v>787</c:v>
                </c:pt>
                <c:pt idx="12991">
                  <c:v>788</c:v>
                </c:pt>
                <c:pt idx="12992">
                  <c:v>789</c:v>
                </c:pt>
                <c:pt idx="12993">
                  <c:v>790</c:v>
                </c:pt>
                <c:pt idx="12994">
                  <c:v>791</c:v>
                </c:pt>
                <c:pt idx="12995">
                  <c:v>792</c:v>
                </c:pt>
                <c:pt idx="12996">
                  <c:v>793</c:v>
                </c:pt>
                <c:pt idx="12997">
                  <c:v>794</c:v>
                </c:pt>
                <c:pt idx="12998">
                  <c:v>795</c:v>
                </c:pt>
                <c:pt idx="12999">
                  <c:v>796</c:v>
                </c:pt>
                <c:pt idx="13000">
                  <c:v>797</c:v>
                </c:pt>
                <c:pt idx="13001">
                  <c:v>798</c:v>
                </c:pt>
                <c:pt idx="13002">
                  <c:v>799</c:v>
                </c:pt>
                <c:pt idx="13003">
                  <c:v>800</c:v>
                </c:pt>
                <c:pt idx="13004">
                  <c:v>801</c:v>
                </c:pt>
                <c:pt idx="13005">
                  <c:v>802</c:v>
                </c:pt>
                <c:pt idx="13006">
                  <c:v>803</c:v>
                </c:pt>
                <c:pt idx="13007">
                  <c:v>804</c:v>
                </c:pt>
                <c:pt idx="13008">
                  <c:v>805</c:v>
                </c:pt>
                <c:pt idx="13009">
                  <c:v>806</c:v>
                </c:pt>
                <c:pt idx="13010">
                  <c:v>807</c:v>
                </c:pt>
                <c:pt idx="13011">
                  <c:v>808</c:v>
                </c:pt>
                <c:pt idx="13012">
                  <c:v>809</c:v>
                </c:pt>
                <c:pt idx="13013">
                  <c:v>810</c:v>
                </c:pt>
                <c:pt idx="13014">
                  <c:v>811</c:v>
                </c:pt>
                <c:pt idx="13015">
                  <c:v>812</c:v>
                </c:pt>
                <c:pt idx="13016">
                  <c:v>813</c:v>
                </c:pt>
                <c:pt idx="13017">
                  <c:v>814</c:v>
                </c:pt>
                <c:pt idx="13018">
                  <c:v>815</c:v>
                </c:pt>
                <c:pt idx="13019">
                  <c:v>816</c:v>
                </c:pt>
                <c:pt idx="13020">
                  <c:v>817</c:v>
                </c:pt>
                <c:pt idx="13021">
                  <c:v>818</c:v>
                </c:pt>
                <c:pt idx="13022">
                  <c:v>819</c:v>
                </c:pt>
                <c:pt idx="13023">
                  <c:v>820</c:v>
                </c:pt>
                <c:pt idx="13024">
                  <c:v>821</c:v>
                </c:pt>
                <c:pt idx="13025">
                  <c:v>822</c:v>
                </c:pt>
                <c:pt idx="13026">
                  <c:v>823</c:v>
                </c:pt>
                <c:pt idx="13027">
                  <c:v>824</c:v>
                </c:pt>
                <c:pt idx="13028">
                  <c:v>825</c:v>
                </c:pt>
                <c:pt idx="13029">
                  <c:v>826</c:v>
                </c:pt>
                <c:pt idx="13030">
                  <c:v>827</c:v>
                </c:pt>
                <c:pt idx="13031">
                  <c:v>828</c:v>
                </c:pt>
                <c:pt idx="13032">
                  <c:v>829</c:v>
                </c:pt>
                <c:pt idx="13033">
                  <c:v>830</c:v>
                </c:pt>
                <c:pt idx="13034">
                  <c:v>831</c:v>
                </c:pt>
                <c:pt idx="13035">
                  <c:v>832</c:v>
                </c:pt>
                <c:pt idx="13036">
                  <c:v>833</c:v>
                </c:pt>
                <c:pt idx="13037">
                  <c:v>834</c:v>
                </c:pt>
                <c:pt idx="13038">
                  <c:v>835</c:v>
                </c:pt>
                <c:pt idx="13039">
                  <c:v>836</c:v>
                </c:pt>
                <c:pt idx="13040">
                  <c:v>837</c:v>
                </c:pt>
                <c:pt idx="13041">
                  <c:v>838</c:v>
                </c:pt>
                <c:pt idx="13042">
                  <c:v>839</c:v>
                </c:pt>
                <c:pt idx="13043">
                  <c:v>840</c:v>
                </c:pt>
                <c:pt idx="13044">
                  <c:v>841</c:v>
                </c:pt>
                <c:pt idx="13045">
                  <c:v>842</c:v>
                </c:pt>
                <c:pt idx="13046">
                  <c:v>843</c:v>
                </c:pt>
                <c:pt idx="13047">
                  <c:v>844</c:v>
                </c:pt>
                <c:pt idx="13048">
                  <c:v>845</c:v>
                </c:pt>
                <c:pt idx="13049">
                  <c:v>846</c:v>
                </c:pt>
                <c:pt idx="13050">
                  <c:v>847</c:v>
                </c:pt>
                <c:pt idx="13051">
                  <c:v>848</c:v>
                </c:pt>
                <c:pt idx="13052">
                  <c:v>849</c:v>
                </c:pt>
                <c:pt idx="13053">
                  <c:v>850</c:v>
                </c:pt>
                <c:pt idx="13054">
                  <c:v>851</c:v>
                </c:pt>
                <c:pt idx="13055">
                  <c:v>852</c:v>
                </c:pt>
                <c:pt idx="13056">
                  <c:v>853</c:v>
                </c:pt>
                <c:pt idx="13057">
                  <c:v>854</c:v>
                </c:pt>
                <c:pt idx="13058">
                  <c:v>855</c:v>
                </c:pt>
                <c:pt idx="13059">
                  <c:v>856</c:v>
                </c:pt>
                <c:pt idx="13060">
                  <c:v>857</c:v>
                </c:pt>
                <c:pt idx="13061">
                  <c:v>858</c:v>
                </c:pt>
                <c:pt idx="13062">
                  <c:v>859</c:v>
                </c:pt>
                <c:pt idx="13063">
                  <c:v>860</c:v>
                </c:pt>
                <c:pt idx="13064">
                  <c:v>861</c:v>
                </c:pt>
                <c:pt idx="13065">
                  <c:v>862</c:v>
                </c:pt>
                <c:pt idx="13066">
                  <c:v>863</c:v>
                </c:pt>
                <c:pt idx="13067">
                  <c:v>864</c:v>
                </c:pt>
                <c:pt idx="13068">
                  <c:v>865</c:v>
                </c:pt>
                <c:pt idx="13069">
                  <c:v>866</c:v>
                </c:pt>
                <c:pt idx="13070">
                  <c:v>867</c:v>
                </c:pt>
                <c:pt idx="13071">
                  <c:v>868</c:v>
                </c:pt>
                <c:pt idx="13072">
                  <c:v>869</c:v>
                </c:pt>
                <c:pt idx="13073">
                  <c:v>870</c:v>
                </c:pt>
                <c:pt idx="13074">
                  <c:v>871</c:v>
                </c:pt>
                <c:pt idx="13075">
                  <c:v>872</c:v>
                </c:pt>
                <c:pt idx="13076">
                  <c:v>873</c:v>
                </c:pt>
                <c:pt idx="13077">
                  <c:v>874</c:v>
                </c:pt>
                <c:pt idx="13078">
                  <c:v>875</c:v>
                </c:pt>
                <c:pt idx="13079">
                  <c:v>876</c:v>
                </c:pt>
                <c:pt idx="13080">
                  <c:v>877</c:v>
                </c:pt>
                <c:pt idx="13081">
                  <c:v>878</c:v>
                </c:pt>
                <c:pt idx="13082">
                  <c:v>879</c:v>
                </c:pt>
                <c:pt idx="13083">
                  <c:v>880</c:v>
                </c:pt>
                <c:pt idx="13084">
                  <c:v>881</c:v>
                </c:pt>
                <c:pt idx="13085">
                  <c:v>882</c:v>
                </c:pt>
                <c:pt idx="13086">
                  <c:v>883</c:v>
                </c:pt>
                <c:pt idx="13087">
                  <c:v>884</c:v>
                </c:pt>
                <c:pt idx="13088">
                  <c:v>885</c:v>
                </c:pt>
                <c:pt idx="13089">
                  <c:v>886</c:v>
                </c:pt>
                <c:pt idx="13090">
                  <c:v>887</c:v>
                </c:pt>
                <c:pt idx="13091">
                  <c:v>888</c:v>
                </c:pt>
                <c:pt idx="13092">
                  <c:v>889</c:v>
                </c:pt>
                <c:pt idx="13093">
                  <c:v>890</c:v>
                </c:pt>
                <c:pt idx="13094">
                  <c:v>891</c:v>
                </c:pt>
                <c:pt idx="13095">
                  <c:v>892</c:v>
                </c:pt>
                <c:pt idx="13096">
                  <c:v>893</c:v>
                </c:pt>
                <c:pt idx="13097">
                  <c:v>894</c:v>
                </c:pt>
                <c:pt idx="13098">
                  <c:v>895</c:v>
                </c:pt>
                <c:pt idx="13099">
                  <c:v>896</c:v>
                </c:pt>
                <c:pt idx="13100">
                  <c:v>897</c:v>
                </c:pt>
                <c:pt idx="13101">
                  <c:v>898</c:v>
                </c:pt>
                <c:pt idx="13102">
                  <c:v>899</c:v>
                </c:pt>
                <c:pt idx="13103">
                  <c:v>900</c:v>
                </c:pt>
                <c:pt idx="13104">
                  <c:v>901</c:v>
                </c:pt>
                <c:pt idx="13105">
                  <c:v>902</c:v>
                </c:pt>
                <c:pt idx="13106">
                  <c:v>903</c:v>
                </c:pt>
                <c:pt idx="13107">
                  <c:v>904</c:v>
                </c:pt>
                <c:pt idx="13108">
                  <c:v>905</c:v>
                </c:pt>
                <c:pt idx="13109">
                  <c:v>906</c:v>
                </c:pt>
                <c:pt idx="13110">
                  <c:v>907</c:v>
                </c:pt>
                <c:pt idx="13111">
                  <c:v>908</c:v>
                </c:pt>
                <c:pt idx="13112">
                  <c:v>909</c:v>
                </c:pt>
                <c:pt idx="13113">
                  <c:v>910</c:v>
                </c:pt>
                <c:pt idx="13114">
                  <c:v>911</c:v>
                </c:pt>
                <c:pt idx="13115">
                  <c:v>912</c:v>
                </c:pt>
                <c:pt idx="13116">
                  <c:v>913</c:v>
                </c:pt>
                <c:pt idx="13117">
                  <c:v>914</c:v>
                </c:pt>
                <c:pt idx="13118">
                  <c:v>915</c:v>
                </c:pt>
                <c:pt idx="13119">
                  <c:v>916</c:v>
                </c:pt>
                <c:pt idx="13120">
                  <c:v>917</c:v>
                </c:pt>
                <c:pt idx="13121">
                  <c:v>918</c:v>
                </c:pt>
                <c:pt idx="13122">
                  <c:v>919</c:v>
                </c:pt>
                <c:pt idx="13123">
                  <c:v>920</c:v>
                </c:pt>
                <c:pt idx="13124">
                  <c:v>921</c:v>
                </c:pt>
                <c:pt idx="13125">
                  <c:v>922</c:v>
                </c:pt>
                <c:pt idx="13126">
                  <c:v>923</c:v>
                </c:pt>
                <c:pt idx="13127">
                  <c:v>924</c:v>
                </c:pt>
                <c:pt idx="13128">
                  <c:v>925</c:v>
                </c:pt>
                <c:pt idx="13129">
                  <c:v>926</c:v>
                </c:pt>
                <c:pt idx="13130">
                  <c:v>927</c:v>
                </c:pt>
                <c:pt idx="13131">
                  <c:v>928</c:v>
                </c:pt>
                <c:pt idx="13132">
                  <c:v>929</c:v>
                </c:pt>
                <c:pt idx="13133">
                  <c:v>930</c:v>
                </c:pt>
                <c:pt idx="13134">
                  <c:v>931</c:v>
                </c:pt>
                <c:pt idx="13135">
                  <c:v>932</c:v>
                </c:pt>
                <c:pt idx="13136">
                  <c:v>933</c:v>
                </c:pt>
                <c:pt idx="13137">
                  <c:v>934</c:v>
                </c:pt>
                <c:pt idx="13138">
                  <c:v>935</c:v>
                </c:pt>
                <c:pt idx="13139">
                  <c:v>936</c:v>
                </c:pt>
                <c:pt idx="13140">
                  <c:v>937</c:v>
                </c:pt>
                <c:pt idx="13141">
                  <c:v>938</c:v>
                </c:pt>
                <c:pt idx="13142">
                  <c:v>939</c:v>
                </c:pt>
                <c:pt idx="13143">
                  <c:v>940</c:v>
                </c:pt>
                <c:pt idx="13144">
                  <c:v>941</c:v>
                </c:pt>
                <c:pt idx="13145">
                  <c:v>942</c:v>
                </c:pt>
                <c:pt idx="13146">
                  <c:v>943</c:v>
                </c:pt>
                <c:pt idx="13147">
                  <c:v>944</c:v>
                </c:pt>
                <c:pt idx="13148">
                  <c:v>945</c:v>
                </c:pt>
                <c:pt idx="13149">
                  <c:v>946</c:v>
                </c:pt>
                <c:pt idx="13150">
                  <c:v>947</c:v>
                </c:pt>
                <c:pt idx="13151">
                  <c:v>948</c:v>
                </c:pt>
                <c:pt idx="13152">
                  <c:v>949</c:v>
                </c:pt>
                <c:pt idx="13153">
                  <c:v>950</c:v>
                </c:pt>
                <c:pt idx="13154">
                  <c:v>951</c:v>
                </c:pt>
                <c:pt idx="13155">
                  <c:v>952</c:v>
                </c:pt>
                <c:pt idx="13156">
                  <c:v>953</c:v>
                </c:pt>
                <c:pt idx="13157">
                  <c:v>954</c:v>
                </c:pt>
                <c:pt idx="13158">
                  <c:v>955</c:v>
                </c:pt>
                <c:pt idx="13159">
                  <c:v>956</c:v>
                </c:pt>
                <c:pt idx="13160">
                  <c:v>957</c:v>
                </c:pt>
                <c:pt idx="13161">
                  <c:v>958</c:v>
                </c:pt>
                <c:pt idx="13162">
                  <c:v>959</c:v>
                </c:pt>
                <c:pt idx="13163">
                  <c:v>960</c:v>
                </c:pt>
                <c:pt idx="13164">
                  <c:v>961</c:v>
                </c:pt>
                <c:pt idx="13165">
                  <c:v>962</c:v>
                </c:pt>
                <c:pt idx="13166">
                  <c:v>963</c:v>
                </c:pt>
                <c:pt idx="13167">
                  <c:v>964</c:v>
                </c:pt>
                <c:pt idx="13168">
                  <c:v>965</c:v>
                </c:pt>
                <c:pt idx="13169">
                  <c:v>966</c:v>
                </c:pt>
                <c:pt idx="13170">
                  <c:v>967</c:v>
                </c:pt>
                <c:pt idx="13171">
                  <c:v>968</c:v>
                </c:pt>
                <c:pt idx="13172">
                  <c:v>969</c:v>
                </c:pt>
                <c:pt idx="13173">
                  <c:v>970</c:v>
                </c:pt>
                <c:pt idx="13174">
                  <c:v>971</c:v>
                </c:pt>
                <c:pt idx="13175">
                  <c:v>972</c:v>
                </c:pt>
                <c:pt idx="13176">
                  <c:v>973</c:v>
                </c:pt>
                <c:pt idx="13177">
                  <c:v>974</c:v>
                </c:pt>
                <c:pt idx="13178">
                  <c:v>975</c:v>
                </c:pt>
                <c:pt idx="13179">
                  <c:v>976</c:v>
                </c:pt>
                <c:pt idx="13180">
                  <c:v>977</c:v>
                </c:pt>
                <c:pt idx="13181">
                  <c:v>978</c:v>
                </c:pt>
                <c:pt idx="13182">
                  <c:v>979</c:v>
                </c:pt>
                <c:pt idx="13183">
                  <c:v>980</c:v>
                </c:pt>
                <c:pt idx="13184">
                  <c:v>981</c:v>
                </c:pt>
                <c:pt idx="13185">
                  <c:v>982</c:v>
                </c:pt>
                <c:pt idx="13186">
                  <c:v>983</c:v>
                </c:pt>
                <c:pt idx="13187">
                  <c:v>984</c:v>
                </c:pt>
                <c:pt idx="13188">
                  <c:v>985</c:v>
                </c:pt>
                <c:pt idx="13189">
                  <c:v>986</c:v>
                </c:pt>
                <c:pt idx="13190">
                  <c:v>987</c:v>
                </c:pt>
                <c:pt idx="13191">
                  <c:v>988</c:v>
                </c:pt>
                <c:pt idx="13192">
                  <c:v>989</c:v>
                </c:pt>
                <c:pt idx="13193">
                  <c:v>990</c:v>
                </c:pt>
                <c:pt idx="13194">
                  <c:v>991</c:v>
                </c:pt>
                <c:pt idx="13195">
                  <c:v>992</c:v>
                </c:pt>
                <c:pt idx="13196">
                  <c:v>993</c:v>
                </c:pt>
                <c:pt idx="13197">
                  <c:v>994</c:v>
                </c:pt>
                <c:pt idx="13198">
                  <c:v>995</c:v>
                </c:pt>
                <c:pt idx="13199">
                  <c:v>996</c:v>
                </c:pt>
                <c:pt idx="13200">
                  <c:v>997</c:v>
                </c:pt>
                <c:pt idx="13201">
                  <c:v>998</c:v>
                </c:pt>
                <c:pt idx="13202">
                  <c:v>999</c:v>
                </c:pt>
                <c:pt idx="13203">
                  <c:v>1000</c:v>
                </c:pt>
                <c:pt idx="13204">
                  <c:v>1001</c:v>
                </c:pt>
                <c:pt idx="13205">
                  <c:v>1002</c:v>
                </c:pt>
                <c:pt idx="13206">
                  <c:v>1003</c:v>
                </c:pt>
                <c:pt idx="13207">
                  <c:v>1004</c:v>
                </c:pt>
                <c:pt idx="13208">
                  <c:v>1005</c:v>
                </c:pt>
                <c:pt idx="13209">
                  <c:v>1006</c:v>
                </c:pt>
                <c:pt idx="13210">
                  <c:v>1007</c:v>
                </c:pt>
                <c:pt idx="13211">
                  <c:v>1008</c:v>
                </c:pt>
                <c:pt idx="13212">
                  <c:v>1009</c:v>
                </c:pt>
                <c:pt idx="13213">
                  <c:v>1010</c:v>
                </c:pt>
                <c:pt idx="13214">
                  <c:v>1011</c:v>
                </c:pt>
                <c:pt idx="13215">
                  <c:v>1012</c:v>
                </c:pt>
                <c:pt idx="13216">
                  <c:v>1013</c:v>
                </c:pt>
                <c:pt idx="13217">
                  <c:v>1014</c:v>
                </c:pt>
                <c:pt idx="13218">
                  <c:v>1015</c:v>
                </c:pt>
                <c:pt idx="13219">
                  <c:v>1016</c:v>
                </c:pt>
                <c:pt idx="13220">
                  <c:v>1017</c:v>
                </c:pt>
                <c:pt idx="13221">
                  <c:v>1018</c:v>
                </c:pt>
                <c:pt idx="13222">
                  <c:v>1019</c:v>
                </c:pt>
                <c:pt idx="13223">
                  <c:v>1020</c:v>
                </c:pt>
                <c:pt idx="13224">
                  <c:v>1021</c:v>
                </c:pt>
                <c:pt idx="13225">
                  <c:v>1022</c:v>
                </c:pt>
                <c:pt idx="13226">
                  <c:v>1023</c:v>
                </c:pt>
                <c:pt idx="13227">
                  <c:v>1024</c:v>
                </c:pt>
                <c:pt idx="13228">
                  <c:v>1025</c:v>
                </c:pt>
                <c:pt idx="13229">
                  <c:v>1026</c:v>
                </c:pt>
                <c:pt idx="13230">
                  <c:v>1027</c:v>
                </c:pt>
                <c:pt idx="13231">
                  <c:v>1028</c:v>
                </c:pt>
                <c:pt idx="13232">
                  <c:v>1029</c:v>
                </c:pt>
                <c:pt idx="13233">
                  <c:v>1030</c:v>
                </c:pt>
                <c:pt idx="13234">
                  <c:v>1031</c:v>
                </c:pt>
                <c:pt idx="13235">
                  <c:v>1032</c:v>
                </c:pt>
                <c:pt idx="13236">
                  <c:v>1033</c:v>
                </c:pt>
                <c:pt idx="13237">
                  <c:v>1034</c:v>
                </c:pt>
                <c:pt idx="13238">
                  <c:v>1035</c:v>
                </c:pt>
                <c:pt idx="13239">
                  <c:v>1036</c:v>
                </c:pt>
                <c:pt idx="13240">
                  <c:v>1037</c:v>
                </c:pt>
                <c:pt idx="13241">
                  <c:v>1038</c:v>
                </c:pt>
                <c:pt idx="13242">
                  <c:v>1039</c:v>
                </c:pt>
                <c:pt idx="13243">
                  <c:v>1040</c:v>
                </c:pt>
                <c:pt idx="13244">
                  <c:v>1041</c:v>
                </c:pt>
                <c:pt idx="13245">
                  <c:v>1042</c:v>
                </c:pt>
                <c:pt idx="13246">
                  <c:v>1043</c:v>
                </c:pt>
                <c:pt idx="13247">
                  <c:v>1044</c:v>
                </c:pt>
                <c:pt idx="13248">
                  <c:v>1045</c:v>
                </c:pt>
                <c:pt idx="13249">
                  <c:v>1046</c:v>
                </c:pt>
                <c:pt idx="13250">
                  <c:v>1047</c:v>
                </c:pt>
                <c:pt idx="13251">
                  <c:v>1048</c:v>
                </c:pt>
                <c:pt idx="13252">
                  <c:v>1049</c:v>
                </c:pt>
                <c:pt idx="13253">
                  <c:v>1050</c:v>
                </c:pt>
                <c:pt idx="13254">
                  <c:v>1051</c:v>
                </c:pt>
                <c:pt idx="13255">
                  <c:v>1052</c:v>
                </c:pt>
                <c:pt idx="13256">
                  <c:v>1053</c:v>
                </c:pt>
                <c:pt idx="13257">
                  <c:v>1054</c:v>
                </c:pt>
                <c:pt idx="13258">
                  <c:v>1055</c:v>
                </c:pt>
                <c:pt idx="13259">
                  <c:v>1056</c:v>
                </c:pt>
                <c:pt idx="13260">
                  <c:v>1057</c:v>
                </c:pt>
                <c:pt idx="13261">
                  <c:v>1058</c:v>
                </c:pt>
                <c:pt idx="13262">
                  <c:v>1059</c:v>
                </c:pt>
                <c:pt idx="13263">
                  <c:v>1060</c:v>
                </c:pt>
                <c:pt idx="13264">
                  <c:v>1061</c:v>
                </c:pt>
                <c:pt idx="13265">
                  <c:v>1062</c:v>
                </c:pt>
                <c:pt idx="13266">
                  <c:v>1063</c:v>
                </c:pt>
                <c:pt idx="13267">
                  <c:v>1064</c:v>
                </c:pt>
                <c:pt idx="13268">
                  <c:v>1065</c:v>
                </c:pt>
                <c:pt idx="13269">
                  <c:v>1066</c:v>
                </c:pt>
                <c:pt idx="13270">
                  <c:v>1067</c:v>
                </c:pt>
                <c:pt idx="13271">
                  <c:v>1068</c:v>
                </c:pt>
                <c:pt idx="13272">
                  <c:v>1069</c:v>
                </c:pt>
                <c:pt idx="13273">
                  <c:v>1070</c:v>
                </c:pt>
                <c:pt idx="13274">
                  <c:v>1071</c:v>
                </c:pt>
                <c:pt idx="13275">
                  <c:v>1072</c:v>
                </c:pt>
                <c:pt idx="13276">
                  <c:v>1073</c:v>
                </c:pt>
                <c:pt idx="13277">
                  <c:v>1074</c:v>
                </c:pt>
                <c:pt idx="13278">
                  <c:v>1075</c:v>
                </c:pt>
                <c:pt idx="13279">
                  <c:v>1076</c:v>
                </c:pt>
                <c:pt idx="13280">
                  <c:v>1077</c:v>
                </c:pt>
                <c:pt idx="13281">
                  <c:v>1078</c:v>
                </c:pt>
                <c:pt idx="13282">
                  <c:v>1079</c:v>
                </c:pt>
                <c:pt idx="13283">
                  <c:v>1080</c:v>
                </c:pt>
                <c:pt idx="13284">
                  <c:v>1081</c:v>
                </c:pt>
                <c:pt idx="13285">
                  <c:v>1082</c:v>
                </c:pt>
                <c:pt idx="13286">
                  <c:v>1083</c:v>
                </c:pt>
                <c:pt idx="13287">
                  <c:v>1084</c:v>
                </c:pt>
                <c:pt idx="13288">
                  <c:v>1085</c:v>
                </c:pt>
                <c:pt idx="13289">
                  <c:v>1086</c:v>
                </c:pt>
                <c:pt idx="13290">
                  <c:v>1087</c:v>
                </c:pt>
                <c:pt idx="13291">
                  <c:v>1088</c:v>
                </c:pt>
                <c:pt idx="13292">
                  <c:v>1089</c:v>
                </c:pt>
                <c:pt idx="13293">
                  <c:v>1090</c:v>
                </c:pt>
                <c:pt idx="13294">
                  <c:v>1091</c:v>
                </c:pt>
                <c:pt idx="13295">
                  <c:v>1092</c:v>
                </c:pt>
                <c:pt idx="13296">
                  <c:v>1093</c:v>
                </c:pt>
                <c:pt idx="13297">
                  <c:v>1094</c:v>
                </c:pt>
                <c:pt idx="13298">
                  <c:v>1095</c:v>
                </c:pt>
                <c:pt idx="13299">
                  <c:v>1096</c:v>
                </c:pt>
                <c:pt idx="13300">
                  <c:v>1097</c:v>
                </c:pt>
                <c:pt idx="13301">
                  <c:v>1098</c:v>
                </c:pt>
                <c:pt idx="13302">
                  <c:v>1099</c:v>
                </c:pt>
                <c:pt idx="13303">
                  <c:v>1100</c:v>
                </c:pt>
                <c:pt idx="13304">
                  <c:v>1101</c:v>
                </c:pt>
                <c:pt idx="13305">
                  <c:v>1102</c:v>
                </c:pt>
                <c:pt idx="13306">
                  <c:v>1103</c:v>
                </c:pt>
                <c:pt idx="13307">
                  <c:v>1104</c:v>
                </c:pt>
                <c:pt idx="13308">
                  <c:v>1105</c:v>
                </c:pt>
                <c:pt idx="13309">
                  <c:v>1106</c:v>
                </c:pt>
                <c:pt idx="13310">
                  <c:v>1107</c:v>
                </c:pt>
                <c:pt idx="13311">
                  <c:v>1108</c:v>
                </c:pt>
                <c:pt idx="13312">
                  <c:v>1109</c:v>
                </c:pt>
                <c:pt idx="13313">
                  <c:v>1110</c:v>
                </c:pt>
                <c:pt idx="13314">
                  <c:v>1111</c:v>
                </c:pt>
                <c:pt idx="13315">
                  <c:v>1112</c:v>
                </c:pt>
                <c:pt idx="13316">
                  <c:v>1113</c:v>
                </c:pt>
                <c:pt idx="13317">
                  <c:v>1114</c:v>
                </c:pt>
                <c:pt idx="13318">
                  <c:v>1115</c:v>
                </c:pt>
                <c:pt idx="13319">
                  <c:v>1116</c:v>
                </c:pt>
                <c:pt idx="13320">
                  <c:v>1117</c:v>
                </c:pt>
                <c:pt idx="13321">
                  <c:v>1118</c:v>
                </c:pt>
                <c:pt idx="13322">
                  <c:v>1119</c:v>
                </c:pt>
                <c:pt idx="13323">
                  <c:v>1120</c:v>
                </c:pt>
                <c:pt idx="13324">
                  <c:v>1121</c:v>
                </c:pt>
                <c:pt idx="13325">
                  <c:v>1122</c:v>
                </c:pt>
                <c:pt idx="13326">
                  <c:v>1123</c:v>
                </c:pt>
                <c:pt idx="13327">
                  <c:v>1124</c:v>
                </c:pt>
                <c:pt idx="13328">
                  <c:v>1125</c:v>
                </c:pt>
                <c:pt idx="13329">
                  <c:v>1126</c:v>
                </c:pt>
                <c:pt idx="13330">
                  <c:v>1127</c:v>
                </c:pt>
                <c:pt idx="13331">
                  <c:v>1128</c:v>
                </c:pt>
                <c:pt idx="13332">
                  <c:v>1129</c:v>
                </c:pt>
                <c:pt idx="13333">
                  <c:v>1130</c:v>
                </c:pt>
                <c:pt idx="13334">
                  <c:v>1131</c:v>
                </c:pt>
                <c:pt idx="13335">
                  <c:v>1132</c:v>
                </c:pt>
                <c:pt idx="13336">
                  <c:v>1133</c:v>
                </c:pt>
                <c:pt idx="13337">
                  <c:v>1134</c:v>
                </c:pt>
                <c:pt idx="13338">
                  <c:v>1135</c:v>
                </c:pt>
                <c:pt idx="13339">
                  <c:v>1136</c:v>
                </c:pt>
                <c:pt idx="13340">
                  <c:v>1137</c:v>
                </c:pt>
                <c:pt idx="13341">
                  <c:v>1138</c:v>
                </c:pt>
                <c:pt idx="13342">
                  <c:v>1139</c:v>
                </c:pt>
                <c:pt idx="13343">
                  <c:v>1140</c:v>
                </c:pt>
                <c:pt idx="13344">
                  <c:v>1141</c:v>
                </c:pt>
                <c:pt idx="13345">
                  <c:v>1142</c:v>
                </c:pt>
                <c:pt idx="13346">
                  <c:v>1143</c:v>
                </c:pt>
                <c:pt idx="13347">
                  <c:v>1144</c:v>
                </c:pt>
                <c:pt idx="13348">
                  <c:v>1145</c:v>
                </c:pt>
                <c:pt idx="13349">
                  <c:v>1146</c:v>
                </c:pt>
                <c:pt idx="13350">
                  <c:v>1147</c:v>
                </c:pt>
                <c:pt idx="13351">
                  <c:v>1148</c:v>
                </c:pt>
                <c:pt idx="13352">
                  <c:v>1149</c:v>
                </c:pt>
                <c:pt idx="13353">
                  <c:v>1150</c:v>
                </c:pt>
                <c:pt idx="13354">
                  <c:v>1151</c:v>
                </c:pt>
                <c:pt idx="13355">
                  <c:v>1152</c:v>
                </c:pt>
                <c:pt idx="13356">
                  <c:v>1153</c:v>
                </c:pt>
                <c:pt idx="13357">
                  <c:v>1154</c:v>
                </c:pt>
                <c:pt idx="13358">
                  <c:v>1155</c:v>
                </c:pt>
                <c:pt idx="13359">
                  <c:v>1156</c:v>
                </c:pt>
                <c:pt idx="13360">
                  <c:v>1157</c:v>
                </c:pt>
                <c:pt idx="13361">
                  <c:v>1158</c:v>
                </c:pt>
                <c:pt idx="13362">
                  <c:v>1159</c:v>
                </c:pt>
                <c:pt idx="13363">
                  <c:v>1160</c:v>
                </c:pt>
                <c:pt idx="13364">
                  <c:v>1161</c:v>
                </c:pt>
                <c:pt idx="13365">
                  <c:v>1162</c:v>
                </c:pt>
                <c:pt idx="13366">
                  <c:v>1163</c:v>
                </c:pt>
                <c:pt idx="13367">
                  <c:v>1164</c:v>
                </c:pt>
                <c:pt idx="13368">
                  <c:v>1165</c:v>
                </c:pt>
                <c:pt idx="13369">
                  <c:v>1166</c:v>
                </c:pt>
                <c:pt idx="13370">
                  <c:v>1167</c:v>
                </c:pt>
                <c:pt idx="13371">
                  <c:v>1168</c:v>
                </c:pt>
                <c:pt idx="13372">
                  <c:v>1169</c:v>
                </c:pt>
                <c:pt idx="13373">
                  <c:v>1170</c:v>
                </c:pt>
                <c:pt idx="13374">
                  <c:v>1171</c:v>
                </c:pt>
                <c:pt idx="13375">
                  <c:v>1172</c:v>
                </c:pt>
                <c:pt idx="13376">
                  <c:v>1173</c:v>
                </c:pt>
                <c:pt idx="13377">
                  <c:v>1174</c:v>
                </c:pt>
                <c:pt idx="13378">
                  <c:v>1175</c:v>
                </c:pt>
                <c:pt idx="13379">
                  <c:v>1176</c:v>
                </c:pt>
                <c:pt idx="13380">
                  <c:v>1177</c:v>
                </c:pt>
                <c:pt idx="13381">
                  <c:v>1178</c:v>
                </c:pt>
                <c:pt idx="13382">
                  <c:v>1179</c:v>
                </c:pt>
                <c:pt idx="13383">
                  <c:v>1180</c:v>
                </c:pt>
                <c:pt idx="13384">
                  <c:v>1181</c:v>
                </c:pt>
                <c:pt idx="13385">
                  <c:v>1182</c:v>
                </c:pt>
                <c:pt idx="13386">
                  <c:v>1183</c:v>
                </c:pt>
                <c:pt idx="13387">
                  <c:v>1184</c:v>
                </c:pt>
                <c:pt idx="13388">
                  <c:v>1185</c:v>
                </c:pt>
                <c:pt idx="13389">
                  <c:v>1186</c:v>
                </c:pt>
                <c:pt idx="13390">
                  <c:v>1187</c:v>
                </c:pt>
                <c:pt idx="13391">
                  <c:v>1188</c:v>
                </c:pt>
                <c:pt idx="13392">
                  <c:v>1189</c:v>
                </c:pt>
                <c:pt idx="13393">
                  <c:v>1190</c:v>
                </c:pt>
                <c:pt idx="13394">
                  <c:v>1191</c:v>
                </c:pt>
                <c:pt idx="13395">
                  <c:v>1192</c:v>
                </c:pt>
                <c:pt idx="13396">
                  <c:v>1193</c:v>
                </c:pt>
                <c:pt idx="13397">
                  <c:v>1194</c:v>
                </c:pt>
                <c:pt idx="13398">
                  <c:v>1195</c:v>
                </c:pt>
                <c:pt idx="13399">
                  <c:v>1196</c:v>
                </c:pt>
                <c:pt idx="13400">
                  <c:v>1197</c:v>
                </c:pt>
                <c:pt idx="13401">
                  <c:v>1198</c:v>
                </c:pt>
                <c:pt idx="13402">
                  <c:v>1199</c:v>
                </c:pt>
                <c:pt idx="13403">
                  <c:v>1200</c:v>
                </c:pt>
                <c:pt idx="13404">
                  <c:v>1201</c:v>
                </c:pt>
                <c:pt idx="13405">
                  <c:v>1202</c:v>
                </c:pt>
                <c:pt idx="13406">
                  <c:v>1203</c:v>
                </c:pt>
                <c:pt idx="13407">
                  <c:v>1204</c:v>
                </c:pt>
                <c:pt idx="13408">
                  <c:v>1205</c:v>
                </c:pt>
                <c:pt idx="13409">
                  <c:v>1206</c:v>
                </c:pt>
                <c:pt idx="13410">
                  <c:v>1207</c:v>
                </c:pt>
                <c:pt idx="13411">
                  <c:v>1208</c:v>
                </c:pt>
                <c:pt idx="13412">
                  <c:v>1209</c:v>
                </c:pt>
                <c:pt idx="13413">
                  <c:v>1210</c:v>
                </c:pt>
                <c:pt idx="13414">
                  <c:v>1211</c:v>
                </c:pt>
                <c:pt idx="13415">
                  <c:v>1212</c:v>
                </c:pt>
                <c:pt idx="13416">
                  <c:v>1213</c:v>
                </c:pt>
                <c:pt idx="13417">
                  <c:v>1214</c:v>
                </c:pt>
                <c:pt idx="13418">
                  <c:v>1215</c:v>
                </c:pt>
                <c:pt idx="13419">
                  <c:v>1216</c:v>
                </c:pt>
                <c:pt idx="13420">
                  <c:v>1217</c:v>
                </c:pt>
                <c:pt idx="13421">
                  <c:v>1218</c:v>
                </c:pt>
                <c:pt idx="13422">
                  <c:v>1219</c:v>
                </c:pt>
                <c:pt idx="13423">
                  <c:v>1220</c:v>
                </c:pt>
                <c:pt idx="13424">
                  <c:v>1221</c:v>
                </c:pt>
                <c:pt idx="13425">
                  <c:v>1222</c:v>
                </c:pt>
                <c:pt idx="13426">
                  <c:v>1223</c:v>
                </c:pt>
                <c:pt idx="13427">
                  <c:v>1224</c:v>
                </c:pt>
                <c:pt idx="13428">
                  <c:v>1225</c:v>
                </c:pt>
                <c:pt idx="13429">
                  <c:v>1226</c:v>
                </c:pt>
                <c:pt idx="13430">
                  <c:v>1227</c:v>
                </c:pt>
                <c:pt idx="13431">
                  <c:v>1228</c:v>
                </c:pt>
                <c:pt idx="13432">
                  <c:v>1229</c:v>
                </c:pt>
                <c:pt idx="13433">
                  <c:v>1230</c:v>
                </c:pt>
                <c:pt idx="13434">
                  <c:v>1231</c:v>
                </c:pt>
                <c:pt idx="13435">
                  <c:v>1232</c:v>
                </c:pt>
                <c:pt idx="13436">
                  <c:v>1233</c:v>
                </c:pt>
                <c:pt idx="13437">
                  <c:v>1234</c:v>
                </c:pt>
                <c:pt idx="13438">
                  <c:v>1235</c:v>
                </c:pt>
                <c:pt idx="13439">
                  <c:v>1236</c:v>
                </c:pt>
                <c:pt idx="13440">
                  <c:v>1237</c:v>
                </c:pt>
                <c:pt idx="13441">
                  <c:v>1238</c:v>
                </c:pt>
                <c:pt idx="13442">
                  <c:v>1239</c:v>
                </c:pt>
                <c:pt idx="13443">
                  <c:v>1240</c:v>
                </c:pt>
                <c:pt idx="13444">
                  <c:v>1241</c:v>
                </c:pt>
                <c:pt idx="13445">
                  <c:v>1242</c:v>
                </c:pt>
                <c:pt idx="13446">
                  <c:v>1243</c:v>
                </c:pt>
                <c:pt idx="13447">
                  <c:v>1244</c:v>
                </c:pt>
                <c:pt idx="13448">
                  <c:v>1245</c:v>
                </c:pt>
                <c:pt idx="13449">
                  <c:v>1246</c:v>
                </c:pt>
                <c:pt idx="13450">
                  <c:v>1247</c:v>
                </c:pt>
                <c:pt idx="13451">
                  <c:v>1248</c:v>
                </c:pt>
                <c:pt idx="13452">
                  <c:v>1249</c:v>
                </c:pt>
                <c:pt idx="13453">
                  <c:v>1250</c:v>
                </c:pt>
                <c:pt idx="13454">
                  <c:v>1251</c:v>
                </c:pt>
                <c:pt idx="13455">
                  <c:v>1252</c:v>
                </c:pt>
                <c:pt idx="13456">
                  <c:v>1253</c:v>
                </c:pt>
                <c:pt idx="13457">
                  <c:v>1254</c:v>
                </c:pt>
                <c:pt idx="13458">
                  <c:v>1255</c:v>
                </c:pt>
                <c:pt idx="13459">
                  <c:v>1256</c:v>
                </c:pt>
                <c:pt idx="13460">
                  <c:v>1257</c:v>
                </c:pt>
                <c:pt idx="13461">
                  <c:v>1258</c:v>
                </c:pt>
                <c:pt idx="13462">
                  <c:v>1259</c:v>
                </c:pt>
                <c:pt idx="13463">
                  <c:v>1260</c:v>
                </c:pt>
                <c:pt idx="13464">
                  <c:v>1261</c:v>
                </c:pt>
                <c:pt idx="13465">
                  <c:v>1262</c:v>
                </c:pt>
                <c:pt idx="13466">
                  <c:v>1263</c:v>
                </c:pt>
                <c:pt idx="13467">
                  <c:v>1264</c:v>
                </c:pt>
                <c:pt idx="13468">
                  <c:v>1265</c:v>
                </c:pt>
                <c:pt idx="13469">
                  <c:v>1266</c:v>
                </c:pt>
                <c:pt idx="13470">
                  <c:v>1267</c:v>
                </c:pt>
                <c:pt idx="13471">
                  <c:v>1268</c:v>
                </c:pt>
                <c:pt idx="13472">
                  <c:v>1269</c:v>
                </c:pt>
                <c:pt idx="13473">
                  <c:v>1270</c:v>
                </c:pt>
                <c:pt idx="13474">
                  <c:v>1271</c:v>
                </c:pt>
                <c:pt idx="13475">
                  <c:v>1272</c:v>
                </c:pt>
                <c:pt idx="13476">
                  <c:v>1273</c:v>
                </c:pt>
                <c:pt idx="13477">
                  <c:v>1274</c:v>
                </c:pt>
                <c:pt idx="13478">
                  <c:v>1275</c:v>
                </c:pt>
                <c:pt idx="13479">
                  <c:v>1276</c:v>
                </c:pt>
                <c:pt idx="13480">
                  <c:v>1277</c:v>
                </c:pt>
                <c:pt idx="13481">
                  <c:v>1278</c:v>
                </c:pt>
                <c:pt idx="13482">
                  <c:v>1279</c:v>
                </c:pt>
                <c:pt idx="13483">
                  <c:v>1280</c:v>
                </c:pt>
                <c:pt idx="13484">
                  <c:v>1281</c:v>
                </c:pt>
                <c:pt idx="13485">
                  <c:v>1282</c:v>
                </c:pt>
                <c:pt idx="13486">
                  <c:v>1283</c:v>
                </c:pt>
                <c:pt idx="13487">
                  <c:v>1284</c:v>
                </c:pt>
                <c:pt idx="13488">
                  <c:v>1285</c:v>
                </c:pt>
                <c:pt idx="13489">
                  <c:v>1286</c:v>
                </c:pt>
                <c:pt idx="13490">
                  <c:v>1287</c:v>
                </c:pt>
                <c:pt idx="13491">
                  <c:v>1288</c:v>
                </c:pt>
                <c:pt idx="13492">
                  <c:v>1289</c:v>
                </c:pt>
                <c:pt idx="13493">
                  <c:v>1290</c:v>
                </c:pt>
                <c:pt idx="13494">
                  <c:v>1291</c:v>
                </c:pt>
                <c:pt idx="13495">
                  <c:v>1292</c:v>
                </c:pt>
                <c:pt idx="13496">
                  <c:v>1293</c:v>
                </c:pt>
                <c:pt idx="13497">
                  <c:v>1294</c:v>
                </c:pt>
                <c:pt idx="13498">
                  <c:v>1295</c:v>
                </c:pt>
                <c:pt idx="13499">
                  <c:v>1296</c:v>
                </c:pt>
                <c:pt idx="13500">
                  <c:v>1297</c:v>
                </c:pt>
                <c:pt idx="13501">
                  <c:v>1298</c:v>
                </c:pt>
                <c:pt idx="13502">
                  <c:v>1299</c:v>
                </c:pt>
                <c:pt idx="13503">
                  <c:v>1300</c:v>
                </c:pt>
                <c:pt idx="13504">
                  <c:v>1301</c:v>
                </c:pt>
                <c:pt idx="13505">
                  <c:v>1302</c:v>
                </c:pt>
                <c:pt idx="13506">
                  <c:v>1303</c:v>
                </c:pt>
                <c:pt idx="13507">
                  <c:v>1304</c:v>
                </c:pt>
                <c:pt idx="13508">
                  <c:v>1305</c:v>
                </c:pt>
                <c:pt idx="13509">
                  <c:v>1306</c:v>
                </c:pt>
                <c:pt idx="13510">
                  <c:v>1307</c:v>
                </c:pt>
                <c:pt idx="13511">
                  <c:v>1308</c:v>
                </c:pt>
                <c:pt idx="13512">
                  <c:v>1309</c:v>
                </c:pt>
                <c:pt idx="13513">
                  <c:v>1310</c:v>
                </c:pt>
                <c:pt idx="13514">
                  <c:v>1311</c:v>
                </c:pt>
                <c:pt idx="13515">
                  <c:v>1312</c:v>
                </c:pt>
                <c:pt idx="13516">
                  <c:v>1313</c:v>
                </c:pt>
                <c:pt idx="13517">
                  <c:v>1314</c:v>
                </c:pt>
                <c:pt idx="13518">
                  <c:v>1315</c:v>
                </c:pt>
                <c:pt idx="13519">
                  <c:v>1316</c:v>
                </c:pt>
                <c:pt idx="13520">
                  <c:v>1317</c:v>
                </c:pt>
                <c:pt idx="13521">
                  <c:v>1318</c:v>
                </c:pt>
                <c:pt idx="13522">
                  <c:v>1319</c:v>
                </c:pt>
                <c:pt idx="13523">
                  <c:v>1320</c:v>
                </c:pt>
                <c:pt idx="13524">
                  <c:v>1321</c:v>
                </c:pt>
                <c:pt idx="13525">
                  <c:v>1322</c:v>
                </c:pt>
                <c:pt idx="13526">
                  <c:v>1323</c:v>
                </c:pt>
                <c:pt idx="13527">
                  <c:v>1324</c:v>
                </c:pt>
                <c:pt idx="13528">
                  <c:v>1325</c:v>
                </c:pt>
                <c:pt idx="13529">
                  <c:v>1326</c:v>
                </c:pt>
                <c:pt idx="13530">
                  <c:v>1327</c:v>
                </c:pt>
                <c:pt idx="13531">
                  <c:v>1328</c:v>
                </c:pt>
                <c:pt idx="13532">
                  <c:v>1329</c:v>
                </c:pt>
                <c:pt idx="13533">
                  <c:v>1330</c:v>
                </c:pt>
                <c:pt idx="13534">
                  <c:v>1331</c:v>
                </c:pt>
                <c:pt idx="13535">
                  <c:v>1332</c:v>
                </c:pt>
                <c:pt idx="13536">
                  <c:v>1333</c:v>
                </c:pt>
                <c:pt idx="13537">
                  <c:v>1334</c:v>
                </c:pt>
                <c:pt idx="13538">
                  <c:v>1335</c:v>
                </c:pt>
                <c:pt idx="13539">
                  <c:v>1336</c:v>
                </c:pt>
                <c:pt idx="13540">
                  <c:v>1337</c:v>
                </c:pt>
                <c:pt idx="13541">
                  <c:v>1338</c:v>
                </c:pt>
                <c:pt idx="13542">
                  <c:v>1339</c:v>
                </c:pt>
                <c:pt idx="13543">
                  <c:v>1340</c:v>
                </c:pt>
                <c:pt idx="13544">
                  <c:v>1341</c:v>
                </c:pt>
                <c:pt idx="13545">
                  <c:v>1342</c:v>
                </c:pt>
                <c:pt idx="13546">
                  <c:v>1343</c:v>
                </c:pt>
                <c:pt idx="13547">
                  <c:v>1344</c:v>
                </c:pt>
                <c:pt idx="13548">
                  <c:v>1345</c:v>
                </c:pt>
                <c:pt idx="13549">
                  <c:v>1346</c:v>
                </c:pt>
                <c:pt idx="13550">
                  <c:v>1347</c:v>
                </c:pt>
                <c:pt idx="13551">
                  <c:v>1348</c:v>
                </c:pt>
                <c:pt idx="13552">
                  <c:v>1349</c:v>
                </c:pt>
                <c:pt idx="13553">
                  <c:v>1350</c:v>
                </c:pt>
                <c:pt idx="13554">
                  <c:v>1351</c:v>
                </c:pt>
                <c:pt idx="13555">
                  <c:v>1352</c:v>
                </c:pt>
                <c:pt idx="13556">
                  <c:v>1353</c:v>
                </c:pt>
                <c:pt idx="13557">
                  <c:v>1354</c:v>
                </c:pt>
                <c:pt idx="13558">
                  <c:v>1355</c:v>
                </c:pt>
                <c:pt idx="13559">
                  <c:v>1356</c:v>
                </c:pt>
                <c:pt idx="13560">
                  <c:v>1357</c:v>
                </c:pt>
                <c:pt idx="13561">
                  <c:v>1358</c:v>
                </c:pt>
                <c:pt idx="13562">
                  <c:v>1359</c:v>
                </c:pt>
                <c:pt idx="13563">
                  <c:v>1360</c:v>
                </c:pt>
                <c:pt idx="13564">
                  <c:v>1361</c:v>
                </c:pt>
                <c:pt idx="13565">
                  <c:v>1362</c:v>
                </c:pt>
                <c:pt idx="13566">
                  <c:v>1363</c:v>
                </c:pt>
                <c:pt idx="13567">
                  <c:v>1364</c:v>
                </c:pt>
                <c:pt idx="13568">
                  <c:v>1365</c:v>
                </c:pt>
                <c:pt idx="13569">
                  <c:v>1366</c:v>
                </c:pt>
                <c:pt idx="13570">
                  <c:v>1367</c:v>
                </c:pt>
                <c:pt idx="13571">
                  <c:v>1368</c:v>
                </c:pt>
                <c:pt idx="13572">
                  <c:v>1369</c:v>
                </c:pt>
                <c:pt idx="13573">
                  <c:v>1370</c:v>
                </c:pt>
                <c:pt idx="13574">
                  <c:v>1371</c:v>
                </c:pt>
                <c:pt idx="13575">
                  <c:v>1372</c:v>
                </c:pt>
                <c:pt idx="13576">
                  <c:v>1373</c:v>
                </c:pt>
                <c:pt idx="13577">
                  <c:v>1374</c:v>
                </c:pt>
                <c:pt idx="13578">
                  <c:v>1375</c:v>
                </c:pt>
                <c:pt idx="13579">
                  <c:v>1376</c:v>
                </c:pt>
                <c:pt idx="13580">
                  <c:v>1377</c:v>
                </c:pt>
                <c:pt idx="13581">
                  <c:v>1378</c:v>
                </c:pt>
                <c:pt idx="13582">
                  <c:v>1379</c:v>
                </c:pt>
                <c:pt idx="13583">
                  <c:v>1380</c:v>
                </c:pt>
                <c:pt idx="13584">
                  <c:v>1381</c:v>
                </c:pt>
                <c:pt idx="13585">
                  <c:v>1382</c:v>
                </c:pt>
                <c:pt idx="13586">
                  <c:v>1383</c:v>
                </c:pt>
                <c:pt idx="13587">
                  <c:v>1384</c:v>
                </c:pt>
                <c:pt idx="13588">
                  <c:v>1385</c:v>
                </c:pt>
                <c:pt idx="13589">
                  <c:v>1386</c:v>
                </c:pt>
                <c:pt idx="13590">
                  <c:v>1387</c:v>
                </c:pt>
                <c:pt idx="13591">
                  <c:v>1388</c:v>
                </c:pt>
                <c:pt idx="13592">
                  <c:v>1389</c:v>
                </c:pt>
                <c:pt idx="13593">
                  <c:v>1390</c:v>
                </c:pt>
                <c:pt idx="13594">
                  <c:v>1391</c:v>
                </c:pt>
                <c:pt idx="13595">
                  <c:v>1392</c:v>
                </c:pt>
                <c:pt idx="13596">
                  <c:v>1393</c:v>
                </c:pt>
                <c:pt idx="13597">
                  <c:v>1394</c:v>
                </c:pt>
                <c:pt idx="13598">
                  <c:v>1395</c:v>
                </c:pt>
                <c:pt idx="13599">
                  <c:v>1396</c:v>
                </c:pt>
                <c:pt idx="13600">
                  <c:v>1397</c:v>
                </c:pt>
                <c:pt idx="13601">
                  <c:v>1398</c:v>
                </c:pt>
                <c:pt idx="13602">
                  <c:v>1399</c:v>
                </c:pt>
                <c:pt idx="13603">
                  <c:v>1400</c:v>
                </c:pt>
                <c:pt idx="13604">
                  <c:v>1401</c:v>
                </c:pt>
                <c:pt idx="13605">
                  <c:v>1402</c:v>
                </c:pt>
                <c:pt idx="13606">
                  <c:v>1403</c:v>
                </c:pt>
                <c:pt idx="13607">
                  <c:v>1404</c:v>
                </c:pt>
                <c:pt idx="13608">
                  <c:v>1405</c:v>
                </c:pt>
                <c:pt idx="13609">
                  <c:v>1406</c:v>
                </c:pt>
                <c:pt idx="13610">
                  <c:v>1407</c:v>
                </c:pt>
                <c:pt idx="13611">
                  <c:v>1408</c:v>
                </c:pt>
                <c:pt idx="13612">
                  <c:v>1409</c:v>
                </c:pt>
                <c:pt idx="13613">
                  <c:v>1410</c:v>
                </c:pt>
                <c:pt idx="13614">
                  <c:v>1411</c:v>
                </c:pt>
                <c:pt idx="13615">
                  <c:v>1412</c:v>
                </c:pt>
                <c:pt idx="13616">
                  <c:v>1413</c:v>
                </c:pt>
                <c:pt idx="13617">
                  <c:v>1414</c:v>
                </c:pt>
                <c:pt idx="13618">
                  <c:v>1415</c:v>
                </c:pt>
                <c:pt idx="13619">
                  <c:v>1416</c:v>
                </c:pt>
                <c:pt idx="13620">
                  <c:v>1417</c:v>
                </c:pt>
                <c:pt idx="13621">
                  <c:v>1418</c:v>
                </c:pt>
                <c:pt idx="13622">
                  <c:v>1419</c:v>
                </c:pt>
                <c:pt idx="13623">
                  <c:v>1420</c:v>
                </c:pt>
                <c:pt idx="13624">
                  <c:v>1421</c:v>
                </c:pt>
                <c:pt idx="13625">
                  <c:v>1422</c:v>
                </c:pt>
                <c:pt idx="13626">
                  <c:v>1423</c:v>
                </c:pt>
                <c:pt idx="13627">
                  <c:v>1424</c:v>
                </c:pt>
                <c:pt idx="13628">
                  <c:v>1425</c:v>
                </c:pt>
                <c:pt idx="13629">
                  <c:v>1426</c:v>
                </c:pt>
                <c:pt idx="13630">
                  <c:v>1427</c:v>
                </c:pt>
                <c:pt idx="13631">
                  <c:v>1428</c:v>
                </c:pt>
                <c:pt idx="13632">
                  <c:v>1429</c:v>
                </c:pt>
                <c:pt idx="13633">
                  <c:v>1430</c:v>
                </c:pt>
                <c:pt idx="13634">
                  <c:v>1431</c:v>
                </c:pt>
                <c:pt idx="13635">
                  <c:v>1432</c:v>
                </c:pt>
                <c:pt idx="13636">
                  <c:v>1433</c:v>
                </c:pt>
                <c:pt idx="13637">
                  <c:v>1434</c:v>
                </c:pt>
                <c:pt idx="13638">
                  <c:v>1435</c:v>
                </c:pt>
                <c:pt idx="13639">
                  <c:v>1436</c:v>
                </c:pt>
                <c:pt idx="13640">
                  <c:v>1437</c:v>
                </c:pt>
                <c:pt idx="13641">
                  <c:v>1438</c:v>
                </c:pt>
                <c:pt idx="13642">
                  <c:v>1439</c:v>
                </c:pt>
                <c:pt idx="13643">
                  <c:v>1440</c:v>
                </c:pt>
                <c:pt idx="13644">
                  <c:v>1441</c:v>
                </c:pt>
                <c:pt idx="13645">
                  <c:v>1442</c:v>
                </c:pt>
                <c:pt idx="13646">
                  <c:v>1443</c:v>
                </c:pt>
                <c:pt idx="13647">
                  <c:v>1444</c:v>
                </c:pt>
                <c:pt idx="13648">
                  <c:v>1445</c:v>
                </c:pt>
                <c:pt idx="13649">
                  <c:v>1446</c:v>
                </c:pt>
                <c:pt idx="13650">
                  <c:v>1447</c:v>
                </c:pt>
                <c:pt idx="13651">
                  <c:v>1448</c:v>
                </c:pt>
                <c:pt idx="13652">
                  <c:v>1449</c:v>
                </c:pt>
                <c:pt idx="13653">
                  <c:v>1450</c:v>
                </c:pt>
                <c:pt idx="13654">
                  <c:v>1451</c:v>
                </c:pt>
                <c:pt idx="13655">
                  <c:v>1452</c:v>
                </c:pt>
                <c:pt idx="13656">
                  <c:v>1453</c:v>
                </c:pt>
                <c:pt idx="13657">
                  <c:v>1454</c:v>
                </c:pt>
                <c:pt idx="13658">
                  <c:v>1455</c:v>
                </c:pt>
                <c:pt idx="13659">
                  <c:v>1456</c:v>
                </c:pt>
                <c:pt idx="13660">
                  <c:v>1457</c:v>
                </c:pt>
                <c:pt idx="13661">
                  <c:v>1458</c:v>
                </c:pt>
                <c:pt idx="13662">
                  <c:v>1459</c:v>
                </c:pt>
                <c:pt idx="13663">
                  <c:v>1460</c:v>
                </c:pt>
                <c:pt idx="13664">
                  <c:v>1461</c:v>
                </c:pt>
                <c:pt idx="13665">
                  <c:v>1462</c:v>
                </c:pt>
                <c:pt idx="13666">
                  <c:v>1463</c:v>
                </c:pt>
                <c:pt idx="13667">
                  <c:v>1464</c:v>
                </c:pt>
                <c:pt idx="13668">
                  <c:v>1465</c:v>
                </c:pt>
                <c:pt idx="13669">
                  <c:v>1466</c:v>
                </c:pt>
                <c:pt idx="13670">
                  <c:v>1467</c:v>
                </c:pt>
                <c:pt idx="13671">
                  <c:v>1468</c:v>
                </c:pt>
                <c:pt idx="13672">
                  <c:v>1469</c:v>
                </c:pt>
                <c:pt idx="13673">
                  <c:v>1470</c:v>
                </c:pt>
                <c:pt idx="13674">
                  <c:v>1471</c:v>
                </c:pt>
                <c:pt idx="13675">
                  <c:v>1472</c:v>
                </c:pt>
                <c:pt idx="13676">
                  <c:v>1473</c:v>
                </c:pt>
                <c:pt idx="13677">
                  <c:v>1474</c:v>
                </c:pt>
                <c:pt idx="13678">
                  <c:v>1475</c:v>
                </c:pt>
                <c:pt idx="13679">
                  <c:v>1476</c:v>
                </c:pt>
                <c:pt idx="13680">
                  <c:v>1477</c:v>
                </c:pt>
                <c:pt idx="13681">
                  <c:v>1478</c:v>
                </c:pt>
                <c:pt idx="13682">
                  <c:v>1479</c:v>
                </c:pt>
                <c:pt idx="13683">
                  <c:v>1480</c:v>
                </c:pt>
                <c:pt idx="13684">
                  <c:v>1481</c:v>
                </c:pt>
                <c:pt idx="13685">
                  <c:v>1482</c:v>
                </c:pt>
                <c:pt idx="13686">
                  <c:v>1483</c:v>
                </c:pt>
                <c:pt idx="13687">
                  <c:v>1484</c:v>
                </c:pt>
                <c:pt idx="13688">
                  <c:v>1485</c:v>
                </c:pt>
                <c:pt idx="13689">
                  <c:v>1486</c:v>
                </c:pt>
                <c:pt idx="13690">
                  <c:v>1487</c:v>
                </c:pt>
                <c:pt idx="13691">
                  <c:v>1488</c:v>
                </c:pt>
                <c:pt idx="13692">
                  <c:v>1489</c:v>
                </c:pt>
                <c:pt idx="13693">
                  <c:v>1490</c:v>
                </c:pt>
                <c:pt idx="13694">
                  <c:v>1491</c:v>
                </c:pt>
                <c:pt idx="13695">
                  <c:v>1492</c:v>
                </c:pt>
                <c:pt idx="13696">
                  <c:v>1493</c:v>
                </c:pt>
                <c:pt idx="13697">
                  <c:v>1494</c:v>
                </c:pt>
                <c:pt idx="13698">
                  <c:v>1495</c:v>
                </c:pt>
                <c:pt idx="13699">
                  <c:v>1496</c:v>
                </c:pt>
                <c:pt idx="13700">
                  <c:v>1497</c:v>
                </c:pt>
                <c:pt idx="13701">
                  <c:v>1498</c:v>
                </c:pt>
                <c:pt idx="13702">
                  <c:v>1499</c:v>
                </c:pt>
                <c:pt idx="13703">
                  <c:v>1500</c:v>
                </c:pt>
                <c:pt idx="13704">
                  <c:v>1501</c:v>
                </c:pt>
                <c:pt idx="13705">
                  <c:v>1502</c:v>
                </c:pt>
                <c:pt idx="13706">
                  <c:v>1503</c:v>
                </c:pt>
                <c:pt idx="13707">
                  <c:v>1504</c:v>
                </c:pt>
                <c:pt idx="13708">
                  <c:v>1505</c:v>
                </c:pt>
                <c:pt idx="13709">
                  <c:v>1506</c:v>
                </c:pt>
                <c:pt idx="13710">
                  <c:v>1507</c:v>
                </c:pt>
                <c:pt idx="13711">
                  <c:v>1508</c:v>
                </c:pt>
                <c:pt idx="13712">
                  <c:v>1509</c:v>
                </c:pt>
                <c:pt idx="13713">
                  <c:v>1510</c:v>
                </c:pt>
                <c:pt idx="13714">
                  <c:v>1511</c:v>
                </c:pt>
                <c:pt idx="13715">
                  <c:v>1512</c:v>
                </c:pt>
                <c:pt idx="13716">
                  <c:v>1513</c:v>
                </c:pt>
                <c:pt idx="13717">
                  <c:v>1514</c:v>
                </c:pt>
                <c:pt idx="13718">
                  <c:v>1515</c:v>
                </c:pt>
                <c:pt idx="13719">
                  <c:v>1516</c:v>
                </c:pt>
                <c:pt idx="13720">
                  <c:v>1517</c:v>
                </c:pt>
                <c:pt idx="13721">
                  <c:v>1518</c:v>
                </c:pt>
                <c:pt idx="13722">
                  <c:v>1519</c:v>
                </c:pt>
                <c:pt idx="13723">
                  <c:v>1520</c:v>
                </c:pt>
                <c:pt idx="13724">
                  <c:v>1521</c:v>
                </c:pt>
                <c:pt idx="13725">
                  <c:v>1522</c:v>
                </c:pt>
                <c:pt idx="13726">
                  <c:v>1523</c:v>
                </c:pt>
                <c:pt idx="13727">
                  <c:v>1524</c:v>
                </c:pt>
                <c:pt idx="13728">
                  <c:v>1525</c:v>
                </c:pt>
                <c:pt idx="13729">
                  <c:v>1526</c:v>
                </c:pt>
                <c:pt idx="13730">
                  <c:v>1527</c:v>
                </c:pt>
                <c:pt idx="13731">
                  <c:v>1528</c:v>
                </c:pt>
                <c:pt idx="13732">
                  <c:v>1529</c:v>
                </c:pt>
                <c:pt idx="13733">
                  <c:v>1530</c:v>
                </c:pt>
                <c:pt idx="13734">
                  <c:v>1531</c:v>
                </c:pt>
                <c:pt idx="13735">
                  <c:v>1532</c:v>
                </c:pt>
                <c:pt idx="13736">
                  <c:v>1533</c:v>
                </c:pt>
                <c:pt idx="13737">
                  <c:v>1534</c:v>
                </c:pt>
                <c:pt idx="13738">
                  <c:v>1535</c:v>
                </c:pt>
                <c:pt idx="13739">
                  <c:v>1536</c:v>
                </c:pt>
                <c:pt idx="13740">
                  <c:v>1537</c:v>
                </c:pt>
                <c:pt idx="13741">
                  <c:v>1538</c:v>
                </c:pt>
                <c:pt idx="13742">
                  <c:v>1539</c:v>
                </c:pt>
                <c:pt idx="13743">
                  <c:v>1540</c:v>
                </c:pt>
                <c:pt idx="13744">
                  <c:v>1541</c:v>
                </c:pt>
                <c:pt idx="13745">
                  <c:v>1542</c:v>
                </c:pt>
                <c:pt idx="13746">
                  <c:v>1543</c:v>
                </c:pt>
                <c:pt idx="13747">
                  <c:v>1544</c:v>
                </c:pt>
                <c:pt idx="13748">
                  <c:v>1545</c:v>
                </c:pt>
                <c:pt idx="13749">
                  <c:v>1546</c:v>
                </c:pt>
                <c:pt idx="13750">
                  <c:v>1547</c:v>
                </c:pt>
                <c:pt idx="13751">
                  <c:v>1548</c:v>
                </c:pt>
                <c:pt idx="13752">
                  <c:v>1549</c:v>
                </c:pt>
                <c:pt idx="13753">
                  <c:v>1550</c:v>
                </c:pt>
                <c:pt idx="13754">
                  <c:v>1551</c:v>
                </c:pt>
                <c:pt idx="13755">
                  <c:v>1552</c:v>
                </c:pt>
                <c:pt idx="13756">
                  <c:v>1553</c:v>
                </c:pt>
                <c:pt idx="13757">
                  <c:v>1554</c:v>
                </c:pt>
                <c:pt idx="13758">
                  <c:v>1555</c:v>
                </c:pt>
                <c:pt idx="13759">
                  <c:v>1556</c:v>
                </c:pt>
                <c:pt idx="13760">
                  <c:v>1557</c:v>
                </c:pt>
                <c:pt idx="13761">
                  <c:v>1558</c:v>
                </c:pt>
                <c:pt idx="13762">
                  <c:v>1559</c:v>
                </c:pt>
                <c:pt idx="13763">
                  <c:v>1560</c:v>
                </c:pt>
                <c:pt idx="13764">
                  <c:v>1561</c:v>
                </c:pt>
                <c:pt idx="13765">
                  <c:v>1562</c:v>
                </c:pt>
                <c:pt idx="13766">
                  <c:v>1563</c:v>
                </c:pt>
                <c:pt idx="13767">
                  <c:v>1564</c:v>
                </c:pt>
                <c:pt idx="13768">
                  <c:v>1565</c:v>
                </c:pt>
                <c:pt idx="13769">
                  <c:v>1566</c:v>
                </c:pt>
                <c:pt idx="13770">
                  <c:v>1567</c:v>
                </c:pt>
                <c:pt idx="13771">
                  <c:v>1568</c:v>
                </c:pt>
                <c:pt idx="13772">
                  <c:v>1569</c:v>
                </c:pt>
                <c:pt idx="13773">
                  <c:v>1570</c:v>
                </c:pt>
                <c:pt idx="13774">
                  <c:v>1571</c:v>
                </c:pt>
                <c:pt idx="13775">
                  <c:v>1572</c:v>
                </c:pt>
                <c:pt idx="13776">
                  <c:v>1573</c:v>
                </c:pt>
                <c:pt idx="13777">
                  <c:v>1574</c:v>
                </c:pt>
                <c:pt idx="13778">
                  <c:v>1575</c:v>
                </c:pt>
                <c:pt idx="13779">
                  <c:v>1576</c:v>
                </c:pt>
                <c:pt idx="13780">
                  <c:v>1577</c:v>
                </c:pt>
                <c:pt idx="13781">
                  <c:v>1578</c:v>
                </c:pt>
                <c:pt idx="13782">
                  <c:v>1579</c:v>
                </c:pt>
                <c:pt idx="13783">
                  <c:v>1580</c:v>
                </c:pt>
                <c:pt idx="13784">
                  <c:v>1581</c:v>
                </c:pt>
                <c:pt idx="13785">
                  <c:v>1582</c:v>
                </c:pt>
                <c:pt idx="13786">
                  <c:v>1583</c:v>
                </c:pt>
                <c:pt idx="13787">
                  <c:v>1584</c:v>
                </c:pt>
                <c:pt idx="13788">
                  <c:v>1585</c:v>
                </c:pt>
                <c:pt idx="13789">
                  <c:v>1586</c:v>
                </c:pt>
                <c:pt idx="13790">
                  <c:v>1587</c:v>
                </c:pt>
                <c:pt idx="13791">
                  <c:v>1588</c:v>
                </c:pt>
                <c:pt idx="13792">
                  <c:v>1589</c:v>
                </c:pt>
                <c:pt idx="13793">
                  <c:v>1590</c:v>
                </c:pt>
                <c:pt idx="13794">
                  <c:v>1591</c:v>
                </c:pt>
                <c:pt idx="13795">
                  <c:v>1592</c:v>
                </c:pt>
                <c:pt idx="13796">
                  <c:v>1593</c:v>
                </c:pt>
                <c:pt idx="13797">
                  <c:v>1594</c:v>
                </c:pt>
                <c:pt idx="13798">
                  <c:v>1595</c:v>
                </c:pt>
                <c:pt idx="13799">
                  <c:v>1596</c:v>
                </c:pt>
                <c:pt idx="13800">
                  <c:v>1597</c:v>
                </c:pt>
                <c:pt idx="13801">
                  <c:v>1598</c:v>
                </c:pt>
                <c:pt idx="13802">
                  <c:v>1599</c:v>
                </c:pt>
                <c:pt idx="13803">
                  <c:v>1600</c:v>
                </c:pt>
                <c:pt idx="13804">
                  <c:v>1601</c:v>
                </c:pt>
                <c:pt idx="13805">
                  <c:v>1602</c:v>
                </c:pt>
                <c:pt idx="13806">
                  <c:v>1603</c:v>
                </c:pt>
                <c:pt idx="13807">
                  <c:v>1604</c:v>
                </c:pt>
                <c:pt idx="13808">
                  <c:v>1605</c:v>
                </c:pt>
                <c:pt idx="13809">
                  <c:v>1606</c:v>
                </c:pt>
                <c:pt idx="13810">
                  <c:v>1607</c:v>
                </c:pt>
                <c:pt idx="13811">
                  <c:v>1608</c:v>
                </c:pt>
                <c:pt idx="13812">
                  <c:v>1609</c:v>
                </c:pt>
                <c:pt idx="13813">
                  <c:v>1610</c:v>
                </c:pt>
                <c:pt idx="13814">
                  <c:v>1611</c:v>
                </c:pt>
                <c:pt idx="13815">
                  <c:v>1612</c:v>
                </c:pt>
                <c:pt idx="13816">
                  <c:v>1613</c:v>
                </c:pt>
                <c:pt idx="13817">
                  <c:v>1614</c:v>
                </c:pt>
                <c:pt idx="13818">
                  <c:v>1615</c:v>
                </c:pt>
                <c:pt idx="13819">
                  <c:v>1616</c:v>
                </c:pt>
                <c:pt idx="13820">
                  <c:v>1617</c:v>
                </c:pt>
                <c:pt idx="13821">
                  <c:v>1618</c:v>
                </c:pt>
                <c:pt idx="13822">
                  <c:v>1619</c:v>
                </c:pt>
                <c:pt idx="13823">
                  <c:v>1620</c:v>
                </c:pt>
                <c:pt idx="13824">
                  <c:v>1621</c:v>
                </c:pt>
                <c:pt idx="13825">
                  <c:v>1622</c:v>
                </c:pt>
                <c:pt idx="13826">
                  <c:v>1623</c:v>
                </c:pt>
                <c:pt idx="13827">
                  <c:v>1624</c:v>
                </c:pt>
                <c:pt idx="13828">
                  <c:v>1625</c:v>
                </c:pt>
                <c:pt idx="13829">
                  <c:v>1626</c:v>
                </c:pt>
                <c:pt idx="13830">
                  <c:v>1627</c:v>
                </c:pt>
                <c:pt idx="13831">
                  <c:v>1628</c:v>
                </c:pt>
                <c:pt idx="13832">
                  <c:v>1629</c:v>
                </c:pt>
                <c:pt idx="13833">
                  <c:v>1630</c:v>
                </c:pt>
                <c:pt idx="13834">
                  <c:v>1631</c:v>
                </c:pt>
                <c:pt idx="13835">
                  <c:v>1632</c:v>
                </c:pt>
                <c:pt idx="13836">
                  <c:v>1633</c:v>
                </c:pt>
                <c:pt idx="13837">
                  <c:v>1634</c:v>
                </c:pt>
                <c:pt idx="13838">
                  <c:v>1635</c:v>
                </c:pt>
                <c:pt idx="13839">
                  <c:v>1636</c:v>
                </c:pt>
                <c:pt idx="13840">
                  <c:v>1637</c:v>
                </c:pt>
                <c:pt idx="13841">
                  <c:v>1638</c:v>
                </c:pt>
                <c:pt idx="13842">
                  <c:v>1639</c:v>
                </c:pt>
                <c:pt idx="13843">
                  <c:v>1640</c:v>
                </c:pt>
                <c:pt idx="13844">
                  <c:v>1641</c:v>
                </c:pt>
                <c:pt idx="13845">
                  <c:v>1642</c:v>
                </c:pt>
                <c:pt idx="13846">
                  <c:v>1643</c:v>
                </c:pt>
                <c:pt idx="13847">
                  <c:v>1644</c:v>
                </c:pt>
                <c:pt idx="13848">
                  <c:v>1645</c:v>
                </c:pt>
                <c:pt idx="13849">
                  <c:v>1646</c:v>
                </c:pt>
                <c:pt idx="13850">
                  <c:v>1647</c:v>
                </c:pt>
                <c:pt idx="13851">
                  <c:v>1648</c:v>
                </c:pt>
                <c:pt idx="13852">
                  <c:v>1649</c:v>
                </c:pt>
                <c:pt idx="13853">
                  <c:v>1650</c:v>
                </c:pt>
                <c:pt idx="13854">
                  <c:v>1651</c:v>
                </c:pt>
                <c:pt idx="13855">
                  <c:v>1652</c:v>
                </c:pt>
                <c:pt idx="13856">
                  <c:v>1653</c:v>
                </c:pt>
                <c:pt idx="13857">
                  <c:v>1654</c:v>
                </c:pt>
                <c:pt idx="13858">
                  <c:v>1655</c:v>
                </c:pt>
                <c:pt idx="13859">
                  <c:v>1656</c:v>
                </c:pt>
                <c:pt idx="13860">
                  <c:v>1657</c:v>
                </c:pt>
                <c:pt idx="13861">
                  <c:v>1658</c:v>
                </c:pt>
                <c:pt idx="13862">
                  <c:v>1659</c:v>
                </c:pt>
                <c:pt idx="13863">
                  <c:v>1660</c:v>
                </c:pt>
                <c:pt idx="13864">
                  <c:v>1661</c:v>
                </c:pt>
                <c:pt idx="13865">
                  <c:v>1662</c:v>
                </c:pt>
                <c:pt idx="13866">
                  <c:v>1663</c:v>
                </c:pt>
                <c:pt idx="13867">
                  <c:v>1664</c:v>
                </c:pt>
                <c:pt idx="13868">
                  <c:v>1665</c:v>
                </c:pt>
                <c:pt idx="13869">
                  <c:v>1666</c:v>
                </c:pt>
                <c:pt idx="13870">
                  <c:v>1667</c:v>
                </c:pt>
                <c:pt idx="13871">
                  <c:v>1668</c:v>
                </c:pt>
                <c:pt idx="13872">
                  <c:v>1669</c:v>
                </c:pt>
                <c:pt idx="13873">
                  <c:v>1670</c:v>
                </c:pt>
                <c:pt idx="13874">
                  <c:v>1671</c:v>
                </c:pt>
                <c:pt idx="13875">
                  <c:v>1672</c:v>
                </c:pt>
                <c:pt idx="13876">
                  <c:v>1673</c:v>
                </c:pt>
                <c:pt idx="13877">
                  <c:v>1674</c:v>
                </c:pt>
                <c:pt idx="13878">
                  <c:v>1675</c:v>
                </c:pt>
                <c:pt idx="13879">
                  <c:v>1676</c:v>
                </c:pt>
                <c:pt idx="13880">
                  <c:v>1677</c:v>
                </c:pt>
                <c:pt idx="13881">
                  <c:v>1678</c:v>
                </c:pt>
                <c:pt idx="13882">
                  <c:v>1679</c:v>
                </c:pt>
                <c:pt idx="13883">
                  <c:v>1680</c:v>
                </c:pt>
                <c:pt idx="13884">
                  <c:v>1681</c:v>
                </c:pt>
                <c:pt idx="13885">
                  <c:v>1682</c:v>
                </c:pt>
                <c:pt idx="13886">
                  <c:v>1683</c:v>
                </c:pt>
                <c:pt idx="13887">
                  <c:v>1684</c:v>
                </c:pt>
                <c:pt idx="13888">
                  <c:v>1685</c:v>
                </c:pt>
                <c:pt idx="13889">
                  <c:v>1686</c:v>
                </c:pt>
                <c:pt idx="13890">
                  <c:v>1687</c:v>
                </c:pt>
                <c:pt idx="13891">
                  <c:v>1688</c:v>
                </c:pt>
                <c:pt idx="13892">
                  <c:v>1689</c:v>
                </c:pt>
                <c:pt idx="13893">
                  <c:v>1690</c:v>
                </c:pt>
                <c:pt idx="13894">
                  <c:v>1691</c:v>
                </c:pt>
                <c:pt idx="13895">
                  <c:v>1692</c:v>
                </c:pt>
                <c:pt idx="13896">
                  <c:v>1693</c:v>
                </c:pt>
                <c:pt idx="13897">
                  <c:v>1694</c:v>
                </c:pt>
                <c:pt idx="13898">
                  <c:v>1695</c:v>
                </c:pt>
                <c:pt idx="13899">
                  <c:v>1696</c:v>
                </c:pt>
                <c:pt idx="13900">
                  <c:v>1697</c:v>
                </c:pt>
                <c:pt idx="13901">
                  <c:v>1698</c:v>
                </c:pt>
                <c:pt idx="13902">
                  <c:v>1699</c:v>
                </c:pt>
                <c:pt idx="13903">
                  <c:v>1700</c:v>
                </c:pt>
                <c:pt idx="13904">
                  <c:v>1701</c:v>
                </c:pt>
                <c:pt idx="13905">
                  <c:v>1702</c:v>
                </c:pt>
                <c:pt idx="13906">
                  <c:v>1703</c:v>
                </c:pt>
                <c:pt idx="13907">
                  <c:v>1704</c:v>
                </c:pt>
                <c:pt idx="13908">
                  <c:v>1705</c:v>
                </c:pt>
                <c:pt idx="13909">
                  <c:v>1706</c:v>
                </c:pt>
                <c:pt idx="13910">
                  <c:v>1707</c:v>
                </c:pt>
                <c:pt idx="13911">
                  <c:v>1708</c:v>
                </c:pt>
                <c:pt idx="13912">
                  <c:v>1709</c:v>
                </c:pt>
                <c:pt idx="13913">
                  <c:v>1710</c:v>
                </c:pt>
                <c:pt idx="13914">
                  <c:v>1711</c:v>
                </c:pt>
                <c:pt idx="13915">
                  <c:v>1712</c:v>
                </c:pt>
                <c:pt idx="13916">
                  <c:v>1713</c:v>
                </c:pt>
                <c:pt idx="13917">
                  <c:v>1714</c:v>
                </c:pt>
                <c:pt idx="13918">
                  <c:v>1715</c:v>
                </c:pt>
                <c:pt idx="13919">
                  <c:v>1716</c:v>
                </c:pt>
                <c:pt idx="13920">
                  <c:v>1717</c:v>
                </c:pt>
                <c:pt idx="13921">
                  <c:v>1718</c:v>
                </c:pt>
                <c:pt idx="13922">
                  <c:v>1719</c:v>
                </c:pt>
                <c:pt idx="13923">
                  <c:v>1720</c:v>
                </c:pt>
                <c:pt idx="13924">
                  <c:v>1721</c:v>
                </c:pt>
                <c:pt idx="13925">
                  <c:v>1722</c:v>
                </c:pt>
                <c:pt idx="13926">
                  <c:v>1723</c:v>
                </c:pt>
                <c:pt idx="13927">
                  <c:v>1724</c:v>
                </c:pt>
                <c:pt idx="13928">
                  <c:v>1725</c:v>
                </c:pt>
                <c:pt idx="13929">
                  <c:v>1726</c:v>
                </c:pt>
                <c:pt idx="13930">
                  <c:v>1727</c:v>
                </c:pt>
                <c:pt idx="13931">
                  <c:v>1728</c:v>
                </c:pt>
                <c:pt idx="13932">
                  <c:v>1729</c:v>
                </c:pt>
                <c:pt idx="13933">
                  <c:v>1730</c:v>
                </c:pt>
                <c:pt idx="13934">
                  <c:v>1731</c:v>
                </c:pt>
                <c:pt idx="13935">
                  <c:v>1732</c:v>
                </c:pt>
                <c:pt idx="13936">
                  <c:v>1733</c:v>
                </c:pt>
                <c:pt idx="13937">
                  <c:v>1734</c:v>
                </c:pt>
                <c:pt idx="13938">
                  <c:v>1735</c:v>
                </c:pt>
                <c:pt idx="13939">
                  <c:v>1736</c:v>
                </c:pt>
                <c:pt idx="13940">
                  <c:v>1737</c:v>
                </c:pt>
                <c:pt idx="13941">
                  <c:v>1738</c:v>
                </c:pt>
                <c:pt idx="13942">
                  <c:v>1739</c:v>
                </c:pt>
                <c:pt idx="13943">
                  <c:v>1740</c:v>
                </c:pt>
                <c:pt idx="13944">
                  <c:v>1741</c:v>
                </c:pt>
                <c:pt idx="13945">
                  <c:v>1742</c:v>
                </c:pt>
                <c:pt idx="13946">
                  <c:v>1743</c:v>
                </c:pt>
                <c:pt idx="13947">
                  <c:v>1744</c:v>
                </c:pt>
                <c:pt idx="13948">
                  <c:v>1745</c:v>
                </c:pt>
                <c:pt idx="13949">
                  <c:v>1746</c:v>
                </c:pt>
                <c:pt idx="13950">
                  <c:v>1747</c:v>
                </c:pt>
                <c:pt idx="13951">
                  <c:v>1748</c:v>
                </c:pt>
                <c:pt idx="13952">
                  <c:v>1749</c:v>
                </c:pt>
                <c:pt idx="13953">
                  <c:v>1750</c:v>
                </c:pt>
                <c:pt idx="13954">
                  <c:v>1751</c:v>
                </c:pt>
                <c:pt idx="13955">
                  <c:v>1752</c:v>
                </c:pt>
                <c:pt idx="13956">
                  <c:v>1753</c:v>
                </c:pt>
                <c:pt idx="13957">
                  <c:v>1754</c:v>
                </c:pt>
                <c:pt idx="13958">
                  <c:v>1755</c:v>
                </c:pt>
                <c:pt idx="13959">
                  <c:v>1756</c:v>
                </c:pt>
                <c:pt idx="13960">
                  <c:v>1757</c:v>
                </c:pt>
                <c:pt idx="13961">
                  <c:v>1758</c:v>
                </c:pt>
                <c:pt idx="13962">
                  <c:v>1759</c:v>
                </c:pt>
                <c:pt idx="13963">
                  <c:v>1760</c:v>
                </c:pt>
                <c:pt idx="13964">
                  <c:v>1761</c:v>
                </c:pt>
                <c:pt idx="13965">
                  <c:v>1762</c:v>
                </c:pt>
                <c:pt idx="13966">
                  <c:v>1763</c:v>
                </c:pt>
                <c:pt idx="13967">
                  <c:v>1764</c:v>
                </c:pt>
                <c:pt idx="13968">
                  <c:v>1765</c:v>
                </c:pt>
                <c:pt idx="13969">
                  <c:v>1766</c:v>
                </c:pt>
                <c:pt idx="13970">
                  <c:v>1767</c:v>
                </c:pt>
                <c:pt idx="13971">
                  <c:v>1768</c:v>
                </c:pt>
                <c:pt idx="13972">
                  <c:v>1769</c:v>
                </c:pt>
                <c:pt idx="13973">
                  <c:v>1770</c:v>
                </c:pt>
                <c:pt idx="13974">
                  <c:v>1771</c:v>
                </c:pt>
                <c:pt idx="13975">
                  <c:v>1772</c:v>
                </c:pt>
                <c:pt idx="13976">
                  <c:v>1773</c:v>
                </c:pt>
                <c:pt idx="13977">
                  <c:v>1774</c:v>
                </c:pt>
                <c:pt idx="13978">
                  <c:v>1775</c:v>
                </c:pt>
                <c:pt idx="13979">
                  <c:v>1776</c:v>
                </c:pt>
                <c:pt idx="13980">
                  <c:v>1777</c:v>
                </c:pt>
                <c:pt idx="13981">
                  <c:v>1778</c:v>
                </c:pt>
                <c:pt idx="13982">
                  <c:v>1779</c:v>
                </c:pt>
                <c:pt idx="13983">
                  <c:v>1780</c:v>
                </c:pt>
                <c:pt idx="13984">
                  <c:v>1781</c:v>
                </c:pt>
                <c:pt idx="13985">
                  <c:v>1782</c:v>
                </c:pt>
                <c:pt idx="13986">
                  <c:v>1783</c:v>
                </c:pt>
                <c:pt idx="13987">
                  <c:v>1784</c:v>
                </c:pt>
                <c:pt idx="13988">
                  <c:v>1785</c:v>
                </c:pt>
                <c:pt idx="13989">
                  <c:v>1786</c:v>
                </c:pt>
                <c:pt idx="13990">
                  <c:v>1787</c:v>
                </c:pt>
                <c:pt idx="13991">
                  <c:v>1788</c:v>
                </c:pt>
                <c:pt idx="13992">
                  <c:v>1789</c:v>
                </c:pt>
                <c:pt idx="13993">
                  <c:v>1790</c:v>
                </c:pt>
                <c:pt idx="13994">
                  <c:v>1791</c:v>
                </c:pt>
                <c:pt idx="13995">
                  <c:v>1792</c:v>
                </c:pt>
                <c:pt idx="13996">
                  <c:v>1793</c:v>
                </c:pt>
                <c:pt idx="13997">
                  <c:v>1794</c:v>
                </c:pt>
                <c:pt idx="13998">
                  <c:v>1795</c:v>
                </c:pt>
                <c:pt idx="13999">
                  <c:v>1796</c:v>
                </c:pt>
                <c:pt idx="14000">
                  <c:v>1797</c:v>
                </c:pt>
                <c:pt idx="14001">
                  <c:v>1798</c:v>
                </c:pt>
                <c:pt idx="14002">
                  <c:v>1799</c:v>
                </c:pt>
                <c:pt idx="14003">
                  <c:v>1800</c:v>
                </c:pt>
                <c:pt idx="14004">
                  <c:v>1801</c:v>
                </c:pt>
                <c:pt idx="14005">
                  <c:v>1802</c:v>
                </c:pt>
                <c:pt idx="14006">
                  <c:v>1803</c:v>
                </c:pt>
                <c:pt idx="14007">
                  <c:v>1804</c:v>
                </c:pt>
                <c:pt idx="14008">
                  <c:v>1805</c:v>
                </c:pt>
                <c:pt idx="14009">
                  <c:v>1806</c:v>
                </c:pt>
                <c:pt idx="14010">
                  <c:v>1807</c:v>
                </c:pt>
                <c:pt idx="14011">
                  <c:v>1808</c:v>
                </c:pt>
                <c:pt idx="14012">
                  <c:v>1809</c:v>
                </c:pt>
                <c:pt idx="14013">
                  <c:v>1810</c:v>
                </c:pt>
                <c:pt idx="14014">
                  <c:v>1811</c:v>
                </c:pt>
                <c:pt idx="14015">
                  <c:v>1812</c:v>
                </c:pt>
                <c:pt idx="14016">
                  <c:v>1813</c:v>
                </c:pt>
                <c:pt idx="14017">
                  <c:v>1814</c:v>
                </c:pt>
                <c:pt idx="14018">
                  <c:v>1815</c:v>
                </c:pt>
                <c:pt idx="14019">
                  <c:v>1816</c:v>
                </c:pt>
                <c:pt idx="14020">
                  <c:v>1817</c:v>
                </c:pt>
                <c:pt idx="14021">
                  <c:v>1818</c:v>
                </c:pt>
                <c:pt idx="14022">
                  <c:v>1819</c:v>
                </c:pt>
                <c:pt idx="14023">
                  <c:v>1820</c:v>
                </c:pt>
                <c:pt idx="14024">
                  <c:v>1821</c:v>
                </c:pt>
                <c:pt idx="14025">
                  <c:v>1822</c:v>
                </c:pt>
                <c:pt idx="14026">
                  <c:v>1823</c:v>
                </c:pt>
                <c:pt idx="14027">
                  <c:v>1824</c:v>
                </c:pt>
                <c:pt idx="14028">
                  <c:v>1825</c:v>
                </c:pt>
                <c:pt idx="14029">
                  <c:v>1826</c:v>
                </c:pt>
                <c:pt idx="14030">
                  <c:v>1827</c:v>
                </c:pt>
                <c:pt idx="14031">
                  <c:v>1828</c:v>
                </c:pt>
                <c:pt idx="14032">
                  <c:v>1829</c:v>
                </c:pt>
                <c:pt idx="14033">
                  <c:v>1830</c:v>
                </c:pt>
                <c:pt idx="14034">
                  <c:v>1831</c:v>
                </c:pt>
                <c:pt idx="14035">
                  <c:v>1832</c:v>
                </c:pt>
                <c:pt idx="14036">
                  <c:v>1833</c:v>
                </c:pt>
                <c:pt idx="14037">
                  <c:v>1834</c:v>
                </c:pt>
                <c:pt idx="14038">
                  <c:v>1835</c:v>
                </c:pt>
                <c:pt idx="14039">
                  <c:v>1836</c:v>
                </c:pt>
                <c:pt idx="14040">
                  <c:v>1837</c:v>
                </c:pt>
                <c:pt idx="14041">
                  <c:v>1838</c:v>
                </c:pt>
                <c:pt idx="14042">
                  <c:v>1839</c:v>
                </c:pt>
                <c:pt idx="14043">
                  <c:v>1840</c:v>
                </c:pt>
                <c:pt idx="14044">
                  <c:v>1841</c:v>
                </c:pt>
                <c:pt idx="14045">
                  <c:v>1842</c:v>
                </c:pt>
                <c:pt idx="14046">
                  <c:v>1843</c:v>
                </c:pt>
                <c:pt idx="14047">
                  <c:v>1844</c:v>
                </c:pt>
                <c:pt idx="14048">
                  <c:v>1845</c:v>
                </c:pt>
                <c:pt idx="14049">
                  <c:v>1846</c:v>
                </c:pt>
                <c:pt idx="14050">
                  <c:v>1847</c:v>
                </c:pt>
                <c:pt idx="14051">
                  <c:v>1848</c:v>
                </c:pt>
                <c:pt idx="14052">
                  <c:v>1849</c:v>
                </c:pt>
                <c:pt idx="14053">
                  <c:v>1850</c:v>
                </c:pt>
                <c:pt idx="14054">
                  <c:v>1851</c:v>
                </c:pt>
                <c:pt idx="14055">
                  <c:v>1852</c:v>
                </c:pt>
                <c:pt idx="14056">
                  <c:v>1853</c:v>
                </c:pt>
                <c:pt idx="14057">
                  <c:v>1854</c:v>
                </c:pt>
                <c:pt idx="14058">
                  <c:v>1855</c:v>
                </c:pt>
                <c:pt idx="14059">
                  <c:v>1856</c:v>
                </c:pt>
                <c:pt idx="14060">
                  <c:v>1857</c:v>
                </c:pt>
                <c:pt idx="14061">
                  <c:v>1858</c:v>
                </c:pt>
                <c:pt idx="14062">
                  <c:v>1859</c:v>
                </c:pt>
                <c:pt idx="14063">
                  <c:v>1860</c:v>
                </c:pt>
                <c:pt idx="14064">
                  <c:v>1861</c:v>
                </c:pt>
                <c:pt idx="14065">
                  <c:v>1862</c:v>
                </c:pt>
                <c:pt idx="14066">
                  <c:v>1863</c:v>
                </c:pt>
                <c:pt idx="14067">
                  <c:v>1864</c:v>
                </c:pt>
                <c:pt idx="14068">
                  <c:v>1865</c:v>
                </c:pt>
                <c:pt idx="14069">
                  <c:v>1866</c:v>
                </c:pt>
                <c:pt idx="14070">
                  <c:v>1867</c:v>
                </c:pt>
                <c:pt idx="14071">
                  <c:v>1868</c:v>
                </c:pt>
                <c:pt idx="14072">
                  <c:v>1869</c:v>
                </c:pt>
                <c:pt idx="14073">
                  <c:v>1870</c:v>
                </c:pt>
                <c:pt idx="14074">
                  <c:v>1871</c:v>
                </c:pt>
                <c:pt idx="14075">
                  <c:v>1872</c:v>
                </c:pt>
                <c:pt idx="14076">
                  <c:v>1873</c:v>
                </c:pt>
                <c:pt idx="14077">
                  <c:v>1874</c:v>
                </c:pt>
                <c:pt idx="14078">
                  <c:v>1875</c:v>
                </c:pt>
                <c:pt idx="14079">
                  <c:v>1876</c:v>
                </c:pt>
                <c:pt idx="14080">
                  <c:v>1877</c:v>
                </c:pt>
                <c:pt idx="14081">
                  <c:v>1878</c:v>
                </c:pt>
                <c:pt idx="14082">
                  <c:v>1879</c:v>
                </c:pt>
                <c:pt idx="14083">
                  <c:v>1880</c:v>
                </c:pt>
                <c:pt idx="14084">
                  <c:v>1881</c:v>
                </c:pt>
                <c:pt idx="14085">
                  <c:v>1882</c:v>
                </c:pt>
                <c:pt idx="14086">
                  <c:v>1883</c:v>
                </c:pt>
                <c:pt idx="14087">
                  <c:v>1884</c:v>
                </c:pt>
                <c:pt idx="14088">
                  <c:v>1885</c:v>
                </c:pt>
                <c:pt idx="14089">
                  <c:v>1886</c:v>
                </c:pt>
                <c:pt idx="14090">
                  <c:v>1887</c:v>
                </c:pt>
                <c:pt idx="14091">
                  <c:v>1888</c:v>
                </c:pt>
                <c:pt idx="14092">
                  <c:v>1889</c:v>
                </c:pt>
                <c:pt idx="14093">
                  <c:v>1890</c:v>
                </c:pt>
                <c:pt idx="14094">
                  <c:v>1891</c:v>
                </c:pt>
                <c:pt idx="14095">
                  <c:v>1892</c:v>
                </c:pt>
                <c:pt idx="14096">
                  <c:v>1893</c:v>
                </c:pt>
                <c:pt idx="14097">
                  <c:v>1894</c:v>
                </c:pt>
                <c:pt idx="14098">
                  <c:v>1895</c:v>
                </c:pt>
                <c:pt idx="14099">
                  <c:v>1896</c:v>
                </c:pt>
                <c:pt idx="14100">
                  <c:v>1897</c:v>
                </c:pt>
                <c:pt idx="14101">
                  <c:v>1898</c:v>
                </c:pt>
                <c:pt idx="14102">
                  <c:v>1899</c:v>
                </c:pt>
                <c:pt idx="14103">
                  <c:v>1900</c:v>
                </c:pt>
                <c:pt idx="14104">
                  <c:v>1901</c:v>
                </c:pt>
                <c:pt idx="14105">
                  <c:v>1902</c:v>
                </c:pt>
                <c:pt idx="14106">
                  <c:v>1903</c:v>
                </c:pt>
                <c:pt idx="14107">
                  <c:v>1904</c:v>
                </c:pt>
                <c:pt idx="14108">
                  <c:v>1905</c:v>
                </c:pt>
                <c:pt idx="14109">
                  <c:v>1906</c:v>
                </c:pt>
                <c:pt idx="14110">
                  <c:v>1907</c:v>
                </c:pt>
                <c:pt idx="14111">
                  <c:v>1908</c:v>
                </c:pt>
                <c:pt idx="14112">
                  <c:v>1909</c:v>
                </c:pt>
                <c:pt idx="14113">
                  <c:v>1910</c:v>
                </c:pt>
                <c:pt idx="14114">
                  <c:v>1911</c:v>
                </c:pt>
                <c:pt idx="14115">
                  <c:v>1912</c:v>
                </c:pt>
                <c:pt idx="14116">
                  <c:v>1913</c:v>
                </c:pt>
                <c:pt idx="14117">
                  <c:v>1914</c:v>
                </c:pt>
                <c:pt idx="14118">
                  <c:v>1915</c:v>
                </c:pt>
                <c:pt idx="14119">
                  <c:v>1916</c:v>
                </c:pt>
                <c:pt idx="14120">
                  <c:v>1917</c:v>
                </c:pt>
                <c:pt idx="14121">
                  <c:v>1918</c:v>
                </c:pt>
                <c:pt idx="14122">
                  <c:v>1919</c:v>
                </c:pt>
                <c:pt idx="14123">
                  <c:v>1920</c:v>
                </c:pt>
                <c:pt idx="14124">
                  <c:v>1921</c:v>
                </c:pt>
                <c:pt idx="14125">
                  <c:v>1922</c:v>
                </c:pt>
                <c:pt idx="14126">
                  <c:v>1923</c:v>
                </c:pt>
                <c:pt idx="14127">
                  <c:v>1924</c:v>
                </c:pt>
                <c:pt idx="14128">
                  <c:v>1925</c:v>
                </c:pt>
                <c:pt idx="14129">
                  <c:v>1926</c:v>
                </c:pt>
                <c:pt idx="14130">
                  <c:v>1927</c:v>
                </c:pt>
                <c:pt idx="14131">
                  <c:v>1928</c:v>
                </c:pt>
                <c:pt idx="14132">
                  <c:v>1929</c:v>
                </c:pt>
                <c:pt idx="14133">
                  <c:v>1930</c:v>
                </c:pt>
                <c:pt idx="14134">
                  <c:v>1931</c:v>
                </c:pt>
                <c:pt idx="14135">
                  <c:v>1932</c:v>
                </c:pt>
                <c:pt idx="14136">
                  <c:v>1933</c:v>
                </c:pt>
                <c:pt idx="14137">
                  <c:v>1934</c:v>
                </c:pt>
                <c:pt idx="14138">
                  <c:v>1935</c:v>
                </c:pt>
                <c:pt idx="14139">
                  <c:v>1936</c:v>
                </c:pt>
                <c:pt idx="14140">
                  <c:v>1937</c:v>
                </c:pt>
                <c:pt idx="14141">
                  <c:v>1938</c:v>
                </c:pt>
                <c:pt idx="14142">
                  <c:v>1939</c:v>
                </c:pt>
                <c:pt idx="14143">
                  <c:v>1940</c:v>
                </c:pt>
                <c:pt idx="14144">
                  <c:v>1941</c:v>
                </c:pt>
                <c:pt idx="14145">
                  <c:v>1942</c:v>
                </c:pt>
                <c:pt idx="14146">
                  <c:v>1943</c:v>
                </c:pt>
                <c:pt idx="14147">
                  <c:v>1944</c:v>
                </c:pt>
                <c:pt idx="14148">
                  <c:v>1945</c:v>
                </c:pt>
                <c:pt idx="14149">
                  <c:v>1946</c:v>
                </c:pt>
                <c:pt idx="14150">
                  <c:v>1947</c:v>
                </c:pt>
                <c:pt idx="14151">
                  <c:v>1948</c:v>
                </c:pt>
                <c:pt idx="14152">
                  <c:v>1949</c:v>
                </c:pt>
                <c:pt idx="14153">
                  <c:v>1950</c:v>
                </c:pt>
                <c:pt idx="14154">
                  <c:v>1951</c:v>
                </c:pt>
                <c:pt idx="14155">
                  <c:v>1952</c:v>
                </c:pt>
                <c:pt idx="14156">
                  <c:v>1953</c:v>
                </c:pt>
                <c:pt idx="14157">
                  <c:v>1954</c:v>
                </c:pt>
                <c:pt idx="14158">
                  <c:v>1955</c:v>
                </c:pt>
                <c:pt idx="14159">
                  <c:v>1956</c:v>
                </c:pt>
                <c:pt idx="14160">
                  <c:v>1957</c:v>
                </c:pt>
                <c:pt idx="14161">
                  <c:v>1958</c:v>
                </c:pt>
                <c:pt idx="14162">
                  <c:v>1959</c:v>
                </c:pt>
                <c:pt idx="14163">
                  <c:v>1960</c:v>
                </c:pt>
                <c:pt idx="14164">
                  <c:v>1961</c:v>
                </c:pt>
                <c:pt idx="14165">
                  <c:v>1962</c:v>
                </c:pt>
                <c:pt idx="14166">
                  <c:v>1963</c:v>
                </c:pt>
                <c:pt idx="14167">
                  <c:v>1964</c:v>
                </c:pt>
                <c:pt idx="14168">
                  <c:v>1965</c:v>
                </c:pt>
                <c:pt idx="14169">
                  <c:v>1966</c:v>
                </c:pt>
                <c:pt idx="14170">
                  <c:v>1967</c:v>
                </c:pt>
                <c:pt idx="14171">
                  <c:v>1968</c:v>
                </c:pt>
                <c:pt idx="14172">
                  <c:v>1969</c:v>
                </c:pt>
                <c:pt idx="14173">
                  <c:v>1970</c:v>
                </c:pt>
                <c:pt idx="14174">
                  <c:v>1971</c:v>
                </c:pt>
                <c:pt idx="14175">
                  <c:v>1972</c:v>
                </c:pt>
                <c:pt idx="14176">
                  <c:v>1973</c:v>
                </c:pt>
                <c:pt idx="14177">
                  <c:v>1974</c:v>
                </c:pt>
                <c:pt idx="14178">
                  <c:v>1975</c:v>
                </c:pt>
                <c:pt idx="14179">
                  <c:v>1976</c:v>
                </c:pt>
                <c:pt idx="14180">
                  <c:v>1977</c:v>
                </c:pt>
                <c:pt idx="14181">
                  <c:v>1978</c:v>
                </c:pt>
                <c:pt idx="14182">
                  <c:v>1979</c:v>
                </c:pt>
                <c:pt idx="14183">
                  <c:v>1980</c:v>
                </c:pt>
                <c:pt idx="14184">
                  <c:v>1981</c:v>
                </c:pt>
                <c:pt idx="14185">
                  <c:v>1982</c:v>
                </c:pt>
                <c:pt idx="14186">
                  <c:v>1983</c:v>
                </c:pt>
                <c:pt idx="14187">
                  <c:v>1984</c:v>
                </c:pt>
                <c:pt idx="14188">
                  <c:v>1985</c:v>
                </c:pt>
                <c:pt idx="14189">
                  <c:v>1986</c:v>
                </c:pt>
                <c:pt idx="14190">
                  <c:v>1987</c:v>
                </c:pt>
                <c:pt idx="14191">
                  <c:v>1988</c:v>
                </c:pt>
                <c:pt idx="14192">
                  <c:v>1989</c:v>
                </c:pt>
                <c:pt idx="14193">
                  <c:v>1990</c:v>
                </c:pt>
                <c:pt idx="14194">
                  <c:v>1991</c:v>
                </c:pt>
                <c:pt idx="14195">
                  <c:v>1992</c:v>
                </c:pt>
                <c:pt idx="14196">
                  <c:v>1993</c:v>
                </c:pt>
                <c:pt idx="14197">
                  <c:v>1994</c:v>
                </c:pt>
                <c:pt idx="14198">
                  <c:v>1995</c:v>
                </c:pt>
                <c:pt idx="14199">
                  <c:v>1996</c:v>
                </c:pt>
                <c:pt idx="14200">
                  <c:v>1997</c:v>
                </c:pt>
                <c:pt idx="14201">
                  <c:v>1998</c:v>
                </c:pt>
                <c:pt idx="14202">
                  <c:v>1999</c:v>
                </c:pt>
                <c:pt idx="14203">
                  <c:v>2000</c:v>
                </c:pt>
                <c:pt idx="14204">
                  <c:v>2001</c:v>
                </c:pt>
                <c:pt idx="14205">
                  <c:v>2002</c:v>
                </c:pt>
                <c:pt idx="14206">
                  <c:v>2003</c:v>
                </c:pt>
                <c:pt idx="14207">
                  <c:v>2004</c:v>
                </c:pt>
                <c:pt idx="14208">
                  <c:v>2005</c:v>
                </c:pt>
                <c:pt idx="14209">
                  <c:v>2006</c:v>
                </c:pt>
                <c:pt idx="14210">
                  <c:v>2007</c:v>
                </c:pt>
                <c:pt idx="14211">
                  <c:v>2008</c:v>
                </c:pt>
                <c:pt idx="14212">
                  <c:v>2009</c:v>
                </c:pt>
                <c:pt idx="14213">
                  <c:v>2010</c:v>
                </c:pt>
                <c:pt idx="14214">
                  <c:v>2011</c:v>
                </c:pt>
                <c:pt idx="14215">
                  <c:v>2012</c:v>
                </c:pt>
                <c:pt idx="14216">
                  <c:v>2013</c:v>
                </c:pt>
                <c:pt idx="14217">
                  <c:v>2014</c:v>
                </c:pt>
                <c:pt idx="14218">
                  <c:v>2015</c:v>
                </c:pt>
                <c:pt idx="14219">
                  <c:v>2016</c:v>
                </c:pt>
                <c:pt idx="14220">
                  <c:v>2017</c:v>
                </c:pt>
                <c:pt idx="14221">
                  <c:v>2018</c:v>
                </c:pt>
                <c:pt idx="14222">
                  <c:v>2019</c:v>
                </c:pt>
                <c:pt idx="14223">
                  <c:v>2020</c:v>
                </c:pt>
                <c:pt idx="14224">
                  <c:v>2021</c:v>
                </c:pt>
                <c:pt idx="14225">
                  <c:v>2022</c:v>
                </c:pt>
                <c:pt idx="14226">
                  <c:v>2023</c:v>
                </c:pt>
                <c:pt idx="14227">
                  <c:v>2024</c:v>
                </c:pt>
                <c:pt idx="14228">
                  <c:v>2025</c:v>
                </c:pt>
                <c:pt idx="14229">
                  <c:v>2026</c:v>
                </c:pt>
                <c:pt idx="14230">
                  <c:v>2027</c:v>
                </c:pt>
                <c:pt idx="14231">
                  <c:v>2028</c:v>
                </c:pt>
                <c:pt idx="14232">
                  <c:v>2029</c:v>
                </c:pt>
                <c:pt idx="14233">
                  <c:v>2030</c:v>
                </c:pt>
                <c:pt idx="14234">
                  <c:v>2031</c:v>
                </c:pt>
                <c:pt idx="14235">
                  <c:v>2032</c:v>
                </c:pt>
                <c:pt idx="14236">
                  <c:v>2033</c:v>
                </c:pt>
                <c:pt idx="14237">
                  <c:v>2034</c:v>
                </c:pt>
                <c:pt idx="14238">
                  <c:v>2035</c:v>
                </c:pt>
                <c:pt idx="14239">
                  <c:v>2036</c:v>
                </c:pt>
                <c:pt idx="14240">
                  <c:v>2037</c:v>
                </c:pt>
                <c:pt idx="14241">
                  <c:v>2038</c:v>
                </c:pt>
                <c:pt idx="14242">
                  <c:v>2039</c:v>
                </c:pt>
                <c:pt idx="14243">
                  <c:v>2040</c:v>
                </c:pt>
                <c:pt idx="14244">
                  <c:v>2041</c:v>
                </c:pt>
                <c:pt idx="14245">
                  <c:v>2042</c:v>
                </c:pt>
                <c:pt idx="14246">
                  <c:v>2043</c:v>
                </c:pt>
                <c:pt idx="14247">
                  <c:v>2044</c:v>
                </c:pt>
                <c:pt idx="14248">
                  <c:v>2045</c:v>
                </c:pt>
                <c:pt idx="14249">
                  <c:v>2046</c:v>
                </c:pt>
                <c:pt idx="14250">
                  <c:v>2047</c:v>
                </c:pt>
                <c:pt idx="14251">
                  <c:v>2048</c:v>
                </c:pt>
                <c:pt idx="14252">
                  <c:v>2049</c:v>
                </c:pt>
                <c:pt idx="14253">
                  <c:v>2050</c:v>
                </c:pt>
                <c:pt idx="14254">
                  <c:v>2051</c:v>
                </c:pt>
                <c:pt idx="14255">
                  <c:v>2052</c:v>
                </c:pt>
                <c:pt idx="14256">
                  <c:v>2053</c:v>
                </c:pt>
                <c:pt idx="14257">
                  <c:v>2054</c:v>
                </c:pt>
                <c:pt idx="14258">
                  <c:v>2055</c:v>
                </c:pt>
                <c:pt idx="14259">
                  <c:v>2056</c:v>
                </c:pt>
                <c:pt idx="14260">
                  <c:v>2057</c:v>
                </c:pt>
                <c:pt idx="14261">
                  <c:v>2058</c:v>
                </c:pt>
                <c:pt idx="14262">
                  <c:v>2059</c:v>
                </c:pt>
                <c:pt idx="14263">
                  <c:v>2060</c:v>
                </c:pt>
                <c:pt idx="14264">
                  <c:v>2061</c:v>
                </c:pt>
                <c:pt idx="14265">
                  <c:v>2062</c:v>
                </c:pt>
                <c:pt idx="14266">
                  <c:v>2063</c:v>
                </c:pt>
                <c:pt idx="14267">
                  <c:v>2064</c:v>
                </c:pt>
                <c:pt idx="14268">
                  <c:v>2065</c:v>
                </c:pt>
                <c:pt idx="14269">
                  <c:v>2066</c:v>
                </c:pt>
                <c:pt idx="14270">
                  <c:v>2067</c:v>
                </c:pt>
                <c:pt idx="14271">
                  <c:v>2068</c:v>
                </c:pt>
                <c:pt idx="14272">
                  <c:v>2069</c:v>
                </c:pt>
                <c:pt idx="14273">
                  <c:v>2070</c:v>
                </c:pt>
                <c:pt idx="14274">
                  <c:v>2071</c:v>
                </c:pt>
                <c:pt idx="14275">
                  <c:v>2072</c:v>
                </c:pt>
                <c:pt idx="14276">
                  <c:v>2073</c:v>
                </c:pt>
                <c:pt idx="14277">
                  <c:v>2074</c:v>
                </c:pt>
                <c:pt idx="14278">
                  <c:v>2075</c:v>
                </c:pt>
                <c:pt idx="14279">
                  <c:v>2076</c:v>
                </c:pt>
                <c:pt idx="14280">
                  <c:v>2077</c:v>
                </c:pt>
                <c:pt idx="14281">
                  <c:v>2078</c:v>
                </c:pt>
                <c:pt idx="14282">
                  <c:v>2079</c:v>
                </c:pt>
                <c:pt idx="14283">
                  <c:v>2080</c:v>
                </c:pt>
                <c:pt idx="14284">
                  <c:v>2081</c:v>
                </c:pt>
                <c:pt idx="14285">
                  <c:v>2082</c:v>
                </c:pt>
                <c:pt idx="14286">
                  <c:v>2083</c:v>
                </c:pt>
                <c:pt idx="14287">
                  <c:v>2084</c:v>
                </c:pt>
                <c:pt idx="14288">
                  <c:v>2085</c:v>
                </c:pt>
                <c:pt idx="14289">
                  <c:v>2086</c:v>
                </c:pt>
                <c:pt idx="14290">
                  <c:v>2087</c:v>
                </c:pt>
                <c:pt idx="14291">
                  <c:v>2088</c:v>
                </c:pt>
                <c:pt idx="14292">
                  <c:v>2089</c:v>
                </c:pt>
                <c:pt idx="14293">
                  <c:v>2090</c:v>
                </c:pt>
                <c:pt idx="14294">
                  <c:v>2091</c:v>
                </c:pt>
                <c:pt idx="14295">
                  <c:v>2092</c:v>
                </c:pt>
                <c:pt idx="14296">
                  <c:v>2093</c:v>
                </c:pt>
                <c:pt idx="14297">
                  <c:v>2094</c:v>
                </c:pt>
                <c:pt idx="14298">
                  <c:v>2095</c:v>
                </c:pt>
                <c:pt idx="14299">
                  <c:v>2096</c:v>
                </c:pt>
                <c:pt idx="14300">
                  <c:v>2097</c:v>
                </c:pt>
                <c:pt idx="14301">
                  <c:v>2098</c:v>
                </c:pt>
                <c:pt idx="14302">
                  <c:v>2099</c:v>
                </c:pt>
                <c:pt idx="14303">
                  <c:v>2100</c:v>
                </c:pt>
                <c:pt idx="14304">
                  <c:v>2101</c:v>
                </c:pt>
                <c:pt idx="14305">
                  <c:v>2102</c:v>
                </c:pt>
                <c:pt idx="14306">
                  <c:v>2103</c:v>
                </c:pt>
                <c:pt idx="14307">
                  <c:v>2104</c:v>
                </c:pt>
                <c:pt idx="14308">
                  <c:v>2105</c:v>
                </c:pt>
                <c:pt idx="14309">
                  <c:v>2106</c:v>
                </c:pt>
                <c:pt idx="14310">
                  <c:v>2107</c:v>
                </c:pt>
                <c:pt idx="14311">
                  <c:v>2108</c:v>
                </c:pt>
                <c:pt idx="14312">
                  <c:v>2109</c:v>
                </c:pt>
                <c:pt idx="14313">
                  <c:v>2110</c:v>
                </c:pt>
                <c:pt idx="14314">
                  <c:v>2111</c:v>
                </c:pt>
                <c:pt idx="14315">
                  <c:v>2112</c:v>
                </c:pt>
                <c:pt idx="14316">
                  <c:v>2113</c:v>
                </c:pt>
                <c:pt idx="14317">
                  <c:v>2114</c:v>
                </c:pt>
                <c:pt idx="14318">
                  <c:v>2115</c:v>
                </c:pt>
                <c:pt idx="14319">
                  <c:v>2116</c:v>
                </c:pt>
                <c:pt idx="14320">
                  <c:v>2117</c:v>
                </c:pt>
                <c:pt idx="14321">
                  <c:v>2118</c:v>
                </c:pt>
                <c:pt idx="14322">
                  <c:v>2119</c:v>
                </c:pt>
                <c:pt idx="14323">
                  <c:v>2120</c:v>
                </c:pt>
                <c:pt idx="14324">
                  <c:v>2121</c:v>
                </c:pt>
                <c:pt idx="14325">
                  <c:v>2122</c:v>
                </c:pt>
                <c:pt idx="14326">
                  <c:v>2123</c:v>
                </c:pt>
                <c:pt idx="14327">
                  <c:v>2124</c:v>
                </c:pt>
                <c:pt idx="14328">
                  <c:v>2125</c:v>
                </c:pt>
                <c:pt idx="14329">
                  <c:v>2126</c:v>
                </c:pt>
                <c:pt idx="14330">
                  <c:v>2127</c:v>
                </c:pt>
                <c:pt idx="14331">
                  <c:v>2128</c:v>
                </c:pt>
                <c:pt idx="14332">
                  <c:v>2129</c:v>
                </c:pt>
                <c:pt idx="14333">
                  <c:v>2130</c:v>
                </c:pt>
                <c:pt idx="14334">
                  <c:v>2131</c:v>
                </c:pt>
                <c:pt idx="14335">
                  <c:v>2132</c:v>
                </c:pt>
                <c:pt idx="14336">
                  <c:v>2133</c:v>
                </c:pt>
                <c:pt idx="14337">
                  <c:v>2134</c:v>
                </c:pt>
                <c:pt idx="14338">
                  <c:v>2135</c:v>
                </c:pt>
                <c:pt idx="14339">
                  <c:v>2136</c:v>
                </c:pt>
                <c:pt idx="14340">
                  <c:v>2137</c:v>
                </c:pt>
                <c:pt idx="14341">
                  <c:v>2138</c:v>
                </c:pt>
                <c:pt idx="14342">
                  <c:v>2139</c:v>
                </c:pt>
                <c:pt idx="14343">
                  <c:v>2140</c:v>
                </c:pt>
                <c:pt idx="14344">
                  <c:v>2141</c:v>
                </c:pt>
                <c:pt idx="14345">
                  <c:v>2142</c:v>
                </c:pt>
                <c:pt idx="14346">
                  <c:v>2143</c:v>
                </c:pt>
                <c:pt idx="14347">
                  <c:v>2144</c:v>
                </c:pt>
                <c:pt idx="14348">
                  <c:v>2145</c:v>
                </c:pt>
                <c:pt idx="14349">
                  <c:v>2146</c:v>
                </c:pt>
                <c:pt idx="14350">
                  <c:v>2147</c:v>
                </c:pt>
                <c:pt idx="14351">
                  <c:v>2148</c:v>
                </c:pt>
                <c:pt idx="14352">
                  <c:v>2149</c:v>
                </c:pt>
                <c:pt idx="14353">
                  <c:v>2150</c:v>
                </c:pt>
                <c:pt idx="14354">
                  <c:v>2151</c:v>
                </c:pt>
                <c:pt idx="14355">
                  <c:v>2152</c:v>
                </c:pt>
                <c:pt idx="14356">
                  <c:v>2153</c:v>
                </c:pt>
                <c:pt idx="14357">
                  <c:v>2154</c:v>
                </c:pt>
                <c:pt idx="14358">
                  <c:v>2155</c:v>
                </c:pt>
                <c:pt idx="14359">
                  <c:v>2156</c:v>
                </c:pt>
                <c:pt idx="14360">
                  <c:v>2157</c:v>
                </c:pt>
                <c:pt idx="14361">
                  <c:v>2158</c:v>
                </c:pt>
                <c:pt idx="14362">
                  <c:v>2159</c:v>
                </c:pt>
                <c:pt idx="14363">
                  <c:v>2160</c:v>
                </c:pt>
                <c:pt idx="14364">
                  <c:v>2161</c:v>
                </c:pt>
                <c:pt idx="14365">
                  <c:v>2162</c:v>
                </c:pt>
                <c:pt idx="14366">
                  <c:v>2163</c:v>
                </c:pt>
                <c:pt idx="14367">
                  <c:v>2164</c:v>
                </c:pt>
                <c:pt idx="14368">
                  <c:v>2165</c:v>
                </c:pt>
                <c:pt idx="14369">
                  <c:v>2166</c:v>
                </c:pt>
                <c:pt idx="14370">
                  <c:v>2167</c:v>
                </c:pt>
                <c:pt idx="14371">
                  <c:v>2168</c:v>
                </c:pt>
                <c:pt idx="14372">
                  <c:v>2169</c:v>
                </c:pt>
                <c:pt idx="14373">
                  <c:v>2170</c:v>
                </c:pt>
                <c:pt idx="14374">
                  <c:v>2171</c:v>
                </c:pt>
                <c:pt idx="14375">
                  <c:v>2172</c:v>
                </c:pt>
                <c:pt idx="14376">
                  <c:v>2173</c:v>
                </c:pt>
                <c:pt idx="14377">
                  <c:v>2174</c:v>
                </c:pt>
                <c:pt idx="14378">
                  <c:v>2175</c:v>
                </c:pt>
                <c:pt idx="14379">
                  <c:v>2176</c:v>
                </c:pt>
                <c:pt idx="14380">
                  <c:v>2177</c:v>
                </c:pt>
                <c:pt idx="14381">
                  <c:v>2178</c:v>
                </c:pt>
                <c:pt idx="14382">
                  <c:v>2179</c:v>
                </c:pt>
                <c:pt idx="14383">
                  <c:v>2180</c:v>
                </c:pt>
                <c:pt idx="14384">
                  <c:v>2181</c:v>
                </c:pt>
                <c:pt idx="14385">
                  <c:v>2182</c:v>
                </c:pt>
                <c:pt idx="14386">
                  <c:v>2183</c:v>
                </c:pt>
                <c:pt idx="14387">
                  <c:v>2184</c:v>
                </c:pt>
                <c:pt idx="14388">
                  <c:v>2185</c:v>
                </c:pt>
                <c:pt idx="14389">
                  <c:v>2186</c:v>
                </c:pt>
                <c:pt idx="14390">
                  <c:v>2187</c:v>
                </c:pt>
                <c:pt idx="14391">
                  <c:v>2188</c:v>
                </c:pt>
                <c:pt idx="14392">
                  <c:v>2189</c:v>
                </c:pt>
                <c:pt idx="14393">
                  <c:v>2190</c:v>
                </c:pt>
                <c:pt idx="14394">
                  <c:v>2191</c:v>
                </c:pt>
                <c:pt idx="14395">
                  <c:v>2192</c:v>
                </c:pt>
                <c:pt idx="14396">
                  <c:v>2193</c:v>
                </c:pt>
                <c:pt idx="14397">
                  <c:v>2194</c:v>
                </c:pt>
                <c:pt idx="14398">
                  <c:v>2195</c:v>
                </c:pt>
                <c:pt idx="14399">
                  <c:v>2196</c:v>
                </c:pt>
                <c:pt idx="14400">
                  <c:v>2197</c:v>
                </c:pt>
                <c:pt idx="14401">
                  <c:v>2198</c:v>
                </c:pt>
                <c:pt idx="14402">
                  <c:v>2199</c:v>
                </c:pt>
                <c:pt idx="14403">
                  <c:v>2200</c:v>
                </c:pt>
                <c:pt idx="14404">
                  <c:v>2201</c:v>
                </c:pt>
                <c:pt idx="14405">
                  <c:v>2202</c:v>
                </c:pt>
                <c:pt idx="14406">
                  <c:v>2203</c:v>
                </c:pt>
                <c:pt idx="14407">
                  <c:v>2204</c:v>
                </c:pt>
                <c:pt idx="14408">
                  <c:v>2205</c:v>
                </c:pt>
                <c:pt idx="14409">
                  <c:v>2206</c:v>
                </c:pt>
                <c:pt idx="14410">
                  <c:v>2207</c:v>
                </c:pt>
                <c:pt idx="14411">
                  <c:v>2208</c:v>
                </c:pt>
                <c:pt idx="14412">
                  <c:v>2209</c:v>
                </c:pt>
                <c:pt idx="14413">
                  <c:v>2210</c:v>
                </c:pt>
                <c:pt idx="14414">
                  <c:v>2211</c:v>
                </c:pt>
                <c:pt idx="14415">
                  <c:v>2212</c:v>
                </c:pt>
                <c:pt idx="14416">
                  <c:v>2213</c:v>
                </c:pt>
                <c:pt idx="14417">
                  <c:v>2214</c:v>
                </c:pt>
                <c:pt idx="14418">
                  <c:v>2215</c:v>
                </c:pt>
                <c:pt idx="14419">
                  <c:v>2216</c:v>
                </c:pt>
                <c:pt idx="14420">
                  <c:v>2217</c:v>
                </c:pt>
                <c:pt idx="14421">
                  <c:v>2218</c:v>
                </c:pt>
                <c:pt idx="14422">
                  <c:v>2219</c:v>
                </c:pt>
                <c:pt idx="14423">
                  <c:v>2220</c:v>
                </c:pt>
                <c:pt idx="14424">
                  <c:v>2221</c:v>
                </c:pt>
                <c:pt idx="14425">
                  <c:v>2222</c:v>
                </c:pt>
                <c:pt idx="14426">
                  <c:v>2223</c:v>
                </c:pt>
                <c:pt idx="14427">
                  <c:v>2224</c:v>
                </c:pt>
                <c:pt idx="14428">
                  <c:v>2225</c:v>
                </c:pt>
                <c:pt idx="14429">
                  <c:v>2226</c:v>
                </c:pt>
                <c:pt idx="14430">
                  <c:v>2227</c:v>
                </c:pt>
                <c:pt idx="14431">
                  <c:v>2228</c:v>
                </c:pt>
                <c:pt idx="14432">
                  <c:v>2229</c:v>
                </c:pt>
                <c:pt idx="14433">
                  <c:v>2230</c:v>
                </c:pt>
                <c:pt idx="14434">
                  <c:v>2231</c:v>
                </c:pt>
                <c:pt idx="14435">
                  <c:v>2232</c:v>
                </c:pt>
                <c:pt idx="14436">
                  <c:v>2233</c:v>
                </c:pt>
                <c:pt idx="14437">
                  <c:v>2234</c:v>
                </c:pt>
                <c:pt idx="14438">
                  <c:v>2235</c:v>
                </c:pt>
                <c:pt idx="14439">
                  <c:v>2236</c:v>
                </c:pt>
                <c:pt idx="14440">
                  <c:v>2237</c:v>
                </c:pt>
                <c:pt idx="14441">
                  <c:v>2238</c:v>
                </c:pt>
                <c:pt idx="14442">
                  <c:v>2239</c:v>
                </c:pt>
                <c:pt idx="14443">
                  <c:v>2240</c:v>
                </c:pt>
                <c:pt idx="14444">
                  <c:v>2241</c:v>
                </c:pt>
                <c:pt idx="14445">
                  <c:v>2242</c:v>
                </c:pt>
                <c:pt idx="14446">
                  <c:v>2243</c:v>
                </c:pt>
                <c:pt idx="14447">
                  <c:v>2244</c:v>
                </c:pt>
                <c:pt idx="14448">
                  <c:v>2245</c:v>
                </c:pt>
                <c:pt idx="14449">
                  <c:v>2246</c:v>
                </c:pt>
                <c:pt idx="14450">
                  <c:v>2247</c:v>
                </c:pt>
                <c:pt idx="14451">
                  <c:v>2248</c:v>
                </c:pt>
                <c:pt idx="14452">
                  <c:v>2249</c:v>
                </c:pt>
                <c:pt idx="14453">
                  <c:v>2250</c:v>
                </c:pt>
                <c:pt idx="14454">
                  <c:v>2251</c:v>
                </c:pt>
                <c:pt idx="14455">
                  <c:v>2252</c:v>
                </c:pt>
                <c:pt idx="14456">
                  <c:v>2253</c:v>
                </c:pt>
                <c:pt idx="14457">
                  <c:v>2254</c:v>
                </c:pt>
                <c:pt idx="14458">
                  <c:v>2255</c:v>
                </c:pt>
                <c:pt idx="14459">
                  <c:v>2256</c:v>
                </c:pt>
                <c:pt idx="14460">
                  <c:v>2257</c:v>
                </c:pt>
                <c:pt idx="14461">
                  <c:v>2258</c:v>
                </c:pt>
                <c:pt idx="14462">
                  <c:v>2259</c:v>
                </c:pt>
                <c:pt idx="14463">
                  <c:v>2260</c:v>
                </c:pt>
                <c:pt idx="14464">
                  <c:v>2261</c:v>
                </c:pt>
                <c:pt idx="14465">
                  <c:v>2262</c:v>
                </c:pt>
                <c:pt idx="14466">
                  <c:v>2263</c:v>
                </c:pt>
                <c:pt idx="14467">
                  <c:v>2264</c:v>
                </c:pt>
                <c:pt idx="14468">
                  <c:v>2265</c:v>
                </c:pt>
                <c:pt idx="14469">
                  <c:v>2266</c:v>
                </c:pt>
                <c:pt idx="14470">
                  <c:v>2267</c:v>
                </c:pt>
                <c:pt idx="14471">
                  <c:v>2268</c:v>
                </c:pt>
                <c:pt idx="14472">
                  <c:v>2269</c:v>
                </c:pt>
                <c:pt idx="14473">
                  <c:v>2270</c:v>
                </c:pt>
                <c:pt idx="14474">
                  <c:v>2271</c:v>
                </c:pt>
                <c:pt idx="14475">
                  <c:v>2272</c:v>
                </c:pt>
                <c:pt idx="14476">
                  <c:v>2273</c:v>
                </c:pt>
                <c:pt idx="14477">
                  <c:v>2274</c:v>
                </c:pt>
                <c:pt idx="14478">
                  <c:v>2275</c:v>
                </c:pt>
                <c:pt idx="14479">
                  <c:v>2276</c:v>
                </c:pt>
                <c:pt idx="14480">
                  <c:v>2277</c:v>
                </c:pt>
                <c:pt idx="14481">
                  <c:v>2278</c:v>
                </c:pt>
                <c:pt idx="14482">
                  <c:v>2279</c:v>
                </c:pt>
                <c:pt idx="14483">
                  <c:v>2280</c:v>
                </c:pt>
                <c:pt idx="14484">
                  <c:v>2281</c:v>
                </c:pt>
                <c:pt idx="14485">
                  <c:v>2282</c:v>
                </c:pt>
                <c:pt idx="14486">
                  <c:v>2283</c:v>
                </c:pt>
                <c:pt idx="14487">
                  <c:v>2284</c:v>
                </c:pt>
                <c:pt idx="14488">
                  <c:v>2285</c:v>
                </c:pt>
                <c:pt idx="14489">
                  <c:v>2286</c:v>
                </c:pt>
                <c:pt idx="14490">
                  <c:v>2287</c:v>
                </c:pt>
                <c:pt idx="14491">
                  <c:v>2288</c:v>
                </c:pt>
                <c:pt idx="14492">
                  <c:v>2289</c:v>
                </c:pt>
                <c:pt idx="14493">
                  <c:v>2290</c:v>
                </c:pt>
                <c:pt idx="14494">
                  <c:v>2291</c:v>
                </c:pt>
                <c:pt idx="14495">
                  <c:v>2292</c:v>
                </c:pt>
                <c:pt idx="14496">
                  <c:v>2293</c:v>
                </c:pt>
                <c:pt idx="14497">
                  <c:v>2294</c:v>
                </c:pt>
                <c:pt idx="14498">
                  <c:v>2295</c:v>
                </c:pt>
                <c:pt idx="14499">
                  <c:v>2296</c:v>
                </c:pt>
                <c:pt idx="14500">
                  <c:v>2297</c:v>
                </c:pt>
                <c:pt idx="14501">
                  <c:v>2298</c:v>
                </c:pt>
                <c:pt idx="14502">
                  <c:v>2299</c:v>
                </c:pt>
                <c:pt idx="14503">
                  <c:v>2300</c:v>
                </c:pt>
                <c:pt idx="14504">
                  <c:v>2301</c:v>
                </c:pt>
                <c:pt idx="14505">
                  <c:v>2302</c:v>
                </c:pt>
                <c:pt idx="14506">
                  <c:v>2303</c:v>
                </c:pt>
                <c:pt idx="14507">
                  <c:v>2304</c:v>
                </c:pt>
                <c:pt idx="14508">
                  <c:v>2305</c:v>
                </c:pt>
                <c:pt idx="14509">
                  <c:v>2306</c:v>
                </c:pt>
                <c:pt idx="14510">
                  <c:v>2307</c:v>
                </c:pt>
                <c:pt idx="14511">
                  <c:v>2308</c:v>
                </c:pt>
                <c:pt idx="14512">
                  <c:v>2309</c:v>
                </c:pt>
                <c:pt idx="14513">
                  <c:v>2310</c:v>
                </c:pt>
                <c:pt idx="14514">
                  <c:v>2311</c:v>
                </c:pt>
                <c:pt idx="14515">
                  <c:v>2312</c:v>
                </c:pt>
                <c:pt idx="14516">
                  <c:v>2313</c:v>
                </c:pt>
                <c:pt idx="14517">
                  <c:v>2314</c:v>
                </c:pt>
                <c:pt idx="14518">
                  <c:v>2315</c:v>
                </c:pt>
                <c:pt idx="14519">
                  <c:v>2316</c:v>
                </c:pt>
                <c:pt idx="14520">
                  <c:v>2317</c:v>
                </c:pt>
                <c:pt idx="14521">
                  <c:v>2318</c:v>
                </c:pt>
                <c:pt idx="14522">
                  <c:v>2319</c:v>
                </c:pt>
                <c:pt idx="14523">
                  <c:v>2320</c:v>
                </c:pt>
                <c:pt idx="14524">
                  <c:v>2321</c:v>
                </c:pt>
                <c:pt idx="14525">
                  <c:v>2322</c:v>
                </c:pt>
                <c:pt idx="14526">
                  <c:v>2323</c:v>
                </c:pt>
                <c:pt idx="14527">
                  <c:v>2324</c:v>
                </c:pt>
                <c:pt idx="14528">
                  <c:v>2325</c:v>
                </c:pt>
                <c:pt idx="14529">
                  <c:v>2326</c:v>
                </c:pt>
                <c:pt idx="14530">
                  <c:v>2327</c:v>
                </c:pt>
                <c:pt idx="14531">
                  <c:v>2328</c:v>
                </c:pt>
                <c:pt idx="14532">
                  <c:v>2329</c:v>
                </c:pt>
                <c:pt idx="14533">
                  <c:v>2330</c:v>
                </c:pt>
                <c:pt idx="14534">
                  <c:v>2331</c:v>
                </c:pt>
                <c:pt idx="14535">
                  <c:v>2332</c:v>
                </c:pt>
                <c:pt idx="14536">
                  <c:v>2333</c:v>
                </c:pt>
                <c:pt idx="14537">
                  <c:v>2334</c:v>
                </c:pt>
                <c:pt idx="14538">
                  <c:v>2335</c:v>
                </c:pt>
                <c:pt idx="14539">
                  <c:v>2336</c:v>
                </c:pt>
                <c:pt idx="14540">
                  <c:v>2337</c:v>
                </c:pt>
                <c:pt idx="14541">
                  <c:v>2338</c:v>
                </c:pt>
                <c:pt idx="14542">
                  <c:v>2339</c:v>
                </c:pt>
                <c:pt idx="14543">
                  <c:v>2340</c:v>
                </c:pt>
                <c:pt idx="14544">
                  <c:v>2341</c:v>
                </c:pt>
                <c:pt idx="14545">
                  <c:v>2342</c:v>
                </c:pt>
                <c:pt idx="14546">
                  <c:v>2343</c:v>
                </c:pt>
                <c:pt idx="14547">
                  <c:v>2344</c:v>
                </c:pt>
                <c:pt idx="14548">
                  <c:v>2345</c:v>
                </c:pt>
                <c:pt idx="14549">
                  <c:v>2346</c:v>
                </c:pt>
                <c:pt idx="14550">
                  <c:v>2347</c:v>
                </c:pt>
                <c:pt idx="14551">
                  <c:v>2348</c:v>
                </c:pt>
                <c:pt idx="14552">
                  <c:v>2349</c:v>
                </c:pt>
                <c:pt idx="14553">
                  <c:v>2350</c:v>
                </c:pt>
                <c:pt idx="14554">
                  <c:v>2351</c:v>
                </c:pt>
                <c:pt idx="14555">
                  <c:v>2352</c:v>
                </c:pt>
                <c:pt idx="14556">
                  <c:v>2353</c:v>
                </c:pt>
                <c:pt idx="14557">
                  <c:v>2354</c:v>
                </c:pt>
                <c:pt idx="14558">
                  <c:v>2355</c:v>
                </c:pt>
                <c:pt idx="14559">
                  <c:v>2356</c:v>
                </c:pt>
                <c:pt idx="14560">
                  <c:v>2357</c:v>
                </c:pt>
                <c:pt idx="14561">
                  <c:v>2358</c:v>
                </c:pt>
                <c:pt idx="14562">
                  <c:v>2359</c:v>
                </c:pt>
                <c:pt idx="14563">
                  <c:v>2360</c:v>
                </c:pt>
                <c:pt idx="14564">
                  <c:v>2361</c:v>
                </c:pt>
                <c:pt idx="14565">
                  <c:v>2362</c:v>
                </c:pt>
                <c:pt idx="14566">
                  <c:v>2363</c:v>
                </c:pt>
                <c:pt idx="14567">
                  <c:v>2364</c:v>
                </c:pt>
                <c:pt idx="14568">
                  <c:v>2365</c:v>
                </c:pt>
                <c:pt idx="14569">
                  <c:v>2366</c:v>
                </c:pt>
                <c:pt idx="14570">
                  <c:v>2367</c:v>
                </c:pt>
                <c:pt idx="14571">
                  <c:v>2368</c:v>
                </c:pt>
                <c:pt idx="14572">
                  <c:v>2369</c:v>
                </c:pt>
                <c:pt idx="14573">
                  <c:v>2370</c:v>
                </c:pt>
                <c:pt idx="14574">
                  <c:v>2371</c:v>
                </c:pt>
                <c:pt idx="14575">
                  <c:v>2372</c:v>
                </c:pt>
                <c:pt idx="14576">
                  <c:v>2373</c:v>
                </c:pt>
                <c:pt idx="14577">
                  <c:v>2374</c:v>
                </c:pt>
                <c:pt idx="14578">
                  <c:v>2375</c:v>
                </c:pt>
                <c:pt idx="14579">
                  <c:v>2376</c:v>
                </c:pt>
                <c:pt idx="14580">
                  <c:v>2377</c:v>
                </c:pt>
                <c:pt idx="14581">
                  <c:v>2378</c:v>
                </c:pt>
                <c:pt idx="14582">
                  <c:v>2379</c:v>
                </c:pt>
                <c:pt idx="14583">
                  <c:v>2380</c:v>
                </c:pt>
                <c:pt idx="14584">
                  <c:v>2381</c:v>
                </c:pt>
                <c:pt idx="14585">
                  <c:v>2382</c:v>
                </c:pt>
                <c:pt idx="14586">
                  <c:v>2383</c:v>
                </c:pt>
                <c:pt idx="14587">
                  <c:v>2384</c:v>
                </c:pt>
                <c:pt idx="14588">
                  <c:v>2385</c:v>
                </c:pt>
                <c:pt idx="14589">
                  <c:v>2386</c:v>
                </c:pt>
                <c:pt idx="14590">
                  <c:v>2387</c:v>
                </c:pt>
                <c:pt idx="14591">
                  <c:v>2388</c:v>
                </c:pt>
                <c:pt idx="14592">
                  <c:v>2389</c:v>
                </c:pt>
                <c:pt idx="14593">
                  <c:v>2390</c:v>
                </c:pt>
                <c:pt idx="14594">
                  <c:v>2391</c:v>
                </c:pt>
                <c:pt idx="14595">
                  <c:v>2392</c:v>
                </c:pt>
                <c:pt idx="14596">
                  <c:v>2393</c:v>
                </c:pt>
                <c:pt idx="14597">
                  <c:v>2394</c:v>
                </c:pt>
                <c:pt idx="14598">
                  <c:v>2395</c:v>
                </c:pt>
                <c:pt idx="14599">
                  <c:v>2396</c:v>
                </c:pt>
                <c:pt idx="14600">
                  <c:v>2397</c:v>
                </c:pt>
                <c:pt idx="14601">
                  <c:v>2398</c:v>
                </c:pt>
                <c:pt idx="14602">
                  <c:v>2399</c:v>
                </c:pt>
                <c:pt idx="14603">
                  <c:v>2400</c:v>
                </c:pt>
                <c:pt idx="14604">
                  <c:v>2401</c:v>
                </c:pt>
                <c:pt idx="14605">
                  <c:v>2402</c:v>
                </c:pt>
                <c:pt idx="14606">
                  <c:v>2403</c:v>
                </c:pt>
                <c:pt idx="14607">
                  <c:v>2404</c:v>
                </c:pt>
                <c:pt idx="14608">
                  <c:v>2405</c:v>
                </c:pt>
                <c:pt idx="14609">
                  <c:v>2406</c:v>
                </c:pt>
                <c:pt idx="14610">
                  <c:v>2407</c:v>
                </c:pt>
                <c:pt idx="14611">
                  <c:v>2408</c:v>
                </c:pt>
                <c:pt idx="14612">
                  <c:v>2409</c:v>
                </c:pt>
                <c:pt idx="14613">
                  <c:v>2410</c:v>
                </c:pt>
                <c:pt idx="14614">
                  <c:v>2411</c:v>
                </c:pt>
                <c:pt idx="14615">
                  <c:v>2412</c:v>
                </c:pt>
                <c:pt idx="14616">
                  <c:v>2413</c:v>
                </c:pt>
                <c:pt idx="14617">
                  <c:v>2414</c:v>
                </c:pt>
                <c:pt idx="14618">
                  <c:v>2415</c:v>
                </c:pt>
                <c:pt idx="14619">
                  <c:v>2416</c:v>
                </c:pt>
                <c:pt idx="14620">
                  <c:v>2417</c:v>
                </c:pt>
                <c:pt idx="14621">
                  <c:v>2418</c:v>
                </c:pt>
                <c:pt idx="14622">
                  <c:v>2419</c:v>
                </c:pt>
                <c:pt idx="14623">
                  <c:v>2420</c:v>
                </c:pt>
                <c:pt idx="14624">
                  <c:v>2421</c:v>
                </c:pt>
                <c:pt idx="14625">
                  <c:v>2422</c:v>
                </c:pt>
                <c:pt idx="14626">
                  <c:v>2423</c:v>
                </c:pt>
                <c:pt idx="14627">
                  <c:v>2424</c:v>
                </c:pt>
                <c:pt idx="14628">
                  <c:v>2425</c:v>
                </c:pt>
                <c:pt idx="14629">
                  <c:v>2426</c:v>
                </c:pt>
                <c:pt idx="14630">
                  <c:v>2427</c:v>
                </c:pt>
                <c:pt idx="14631">
                  <c:v>2428</c:v>
                </c:pt>
                <c:pt idx="14632">
                  <c:v>2429</c:v>
                </c:pt>
                <c:pt idx="14633">
                  <c:v>2430</c:v>
                </c:pt>
                <c:pt idx="14634">
                  <c:v>2431</c:v>
                </c:pt>
                <c:pt idx="14635">
                  <c:v>2432</c:v>
                </c:pt>
                <c:pt idx="14636">
                  <c:v>2433</c:v>
                </c:pt>
                <c:pt idx="14637">
                  <c:v>2434</c:v>
                </c:pt>
                <c:pt idx="14638">
                  <c:v>2435</c:v>
                </c:pt>
                <c:pt idx="14639">
                  <c:v>2436</c:v>
                </c:pt>
                <c:pt idx="14640">
                  <c:v>2437</c:v>
                </c:pt>
                <c:pt idx="14641">
                  <c:v>2438</c:v>
                </c:pt>
                <c:pt idx="14642">
                  <c:v>2439</c:v>
                </c:pt>
                <c:pt idx="14643">
                  <c:v>2440</c:v>
                </c:pt>
                <c:pt idx="14644">
                  <c:v>2441</c:v>
                </c:pt>
                <c:pt idx="14645">
                  <c:v>2442</c:v>
                </c:pt>
                <c:pt idx="14646">
                  <c:v>2443</c:v>
                </c:pt>
                <c:pt idx="14647">
                  <c:v>2444</c:v>
                </c:pt>
                <c:pt idx="14648">
                  <c:v>2445</c:v>
                </c:pt>
                <c:pt idx="14649">
                  <c:v>2446</c:v>
                </c:pt>
                <c:pt idx="14650">
                  <c:v>2447</c:v>
                </c:pt>
                <c:pt idx="14651">
                  <c:v>2448</c:v>
                </c:pt>
                <c:pt idx="14652">
                  <c:v>2449</c:v>
                </c:pt>
                <c:pt idx="14653">
                  <c:v>2450</c:v>
                </c:pt>
                <c:pt idx="14654">
                  <c:v>2451</c:v>
                </c:pt>
                <c:pt idx="14655">
                  <c:v>2452</c:v>
                </c:pt>
                <c:pt idx="14656">
                  <c:v>2453</c:v>
                </c:pt>
                <c:pt idx="14657">
                  <c:v>2454</c:v>
                </c:pt>
                <c:pt idx="14658">
                  <c:v>2455</c:v>
                </c:pt>
                <c:pt idx="14659">
                  <c:v>2456</c:v>
                </c:pt>
                <c:pt idx="14660">
                  <c:v>2457</c:v>
                </c:pt>
                <c:pt idx="14661">
                  <c:v>2458</c:v>
                </c:pt>
                <c:pt idx="14662">
                  <c:v>2459</c:v>
                </c:pt>
                <c:pt idx="14663">
                  <c:v>2460</c:v>
                </c:pt>
                <c:pt idx="14664">
                  <c:v>2461</c:v>
                </c:pt>
                <c:pt idx="14665">
                  <c:v>2462</c:v>
                </c:pt>
                <c:pt idx="14666">
                  <c:v>2463</c:v>
                </c:pt>
                <c:pt idx="14667">
                  <c:v>2464</c:v>
                </c:pt>
                <c:pt idx="14668">
                  <c:v>2465</c:v>
                </c:pt>
                <c:pt idx="14669">
                  <c:v>2466</c:v>
                </c:pt>
                <c:pt idx="14670">
                  <c:v>2467</c:v>
                </c:pt>
                <c:pt idx="14671">
                  <c:v>2468</c:v>
                </c:pt>
                <c:pt idx="14672">
                  <c:v>2469</c:v>
                </c:pt>
                <c:pt idx="14673">
                  <c:v>2470</c:v>
                </c:pt>
                <c:pt idx="14674">
                  <c:v>2471</c:v>
                </c:pt>
                <c:pt idx="14675">
                  <c:v>2472</c:v>
                </c:pt>
                <c:pt idx="14676">
                  <c:v>2473</c:v>
                </c:pt>
                <c:pt idx="14677">
                  <c:v>2474</c:v>
                </c:pt>
                <c:pt idx="14678">
                  <c:v>2475</c:v>
                </c:pt>
                <c:pt idx="14679">
                  <c:v>2476</c:v>
                </c:pt>
                <c:pt idx="14680">
                  <c:v>2477</c:v>
                </c:pt>
                <c:pt idx="14681">
                  <c:v>2478</c:v>
                </c:pt>
                <c:pt idx="14682">
                  <c:v>2479</c:v>
                </c:pt>
                <c:pt idx="14683">
                  <c:v>2480</c:v>
                </c:pt>
                <c:pt idx="14684">
                  <c:v>2481</c:v>
                </c:pt>
                <c:pt idx="14685">
                  <c:v>2482</c:v>
                </c:pt>
                <c:pt idx="14686">
                  <c:v>2483</c:v>
                </c:pt>
                <c:pt idx="14687">
                  <c:v>2484</c:v>
                </c:pt>
                <c:pt idx="14688">
                  <c:v>2485</c:v>
                </c:pt>
                <c:pt idx="14689">
                  <c:v>2486</c:v>
                </c:pt>
                <c:pt idx="14690">
                  <c:v>2487</c:v>
                </c:pt>
                <c:pt idx="14691">
                  <c:v>2488</c:v>
                </c:pt>
                <c:pt idx="14692">
                  <c:v>2489</c:v>
                </c:pt>
                <c:pt idx="14693">
                  <c:v>2490</c:v>
                </c:pt>
                <c:pt idx="14694">
                  <c:v>2491</c:v>
                </c:pt>
                <c:pt idx="14695">
                  <c:v>2492</c:v>
                </c:pt>
                <c:pt idx="14696">
                  <c:v>2493</c:v>
                </c:pt>
                <c:pt idx="14697">
                  <c:v>2494</c:v>
                </c:pt>
                <c:pt idx="14698">
                  <c:v>2495</c:v>
                </c:pt>
                <c:pt idx="14699">
                  <c:v>2496</c:v>
                </c:pt>
                <c:pt idx="14700">
                  <c:v>2497</c:v>
                </c:pt>
                <c:pt idx="14701">
                  <c:v>2498</c:v>
                </c:pt>
                <c:pt idx="14702">
                  <c:v>2499</c:v>
                </c:pt>
                <c:pt idx="14703">
                  <c:v>2500</c:v>
                </c:pt>
                <c:pt idx="14704">
                  <c:v>2501</c:v>
                </c:pt>
                <c:pt idx="14705">
                  <c:v>2502</c:v>
                </c:pt>
                <c:pt idx="14706">
                  <c:v>2503</c:v>
                </c:pt>
                <c:pt idx="14707">
                  <c:v>2504</c:v>
                </c:pt>
                <c:pt idx="14708">
                  <c:v>2505</c:v>
                </c:pt>
                <c:pt idx="14709">
                  <c:v>2506</c:v>
                </c:pt>
                <c:pt idx="14710">
                  <c:v>2507</c:v>
                </c:pt>
                <c:pt idx="14711">
                  <c:v>2508</c:v>
                </c:pt>
                <c:pt idx="14712">
                  <c:v>2509</c:v>
                </c:pt>
                <c:pt idx="14713">
                  <c:v>2510</c:v>
                </c:pt>
                <c:pt idx="14714">
                  <c:v>2511</c:v>
                </c:pt>
                <c:pt idx="14715">
                  <c:v>2512</c:v>
                </c:pt>
                <c:pt idx="14716">
                  <c:v>2513</c:v>
                </c:pt>
                <c:pt idx="14717">
                  <c:v>2514</c:v>
                </c:pt>
                <c:pt idx="14718">
                  <c:v>2515</c:v>
                </c:pt>
                <c:pt idx="14719">
                  <c:v>2516</c:v>
                </c:pt>
                <c:pt idx="14720">
                  <c:v>2517</c:v>
                </c:pt>
                <c:pt idx="14721">
                  <c:v>2518</c:v>
                </c:pt>
                <c:pt idx="14722">
                  <c:v>2519</c:v>
                </c:pt>
                <c:pt idx="14723">
                  <c:v>2520</c:v>
                </c:pt>
                <c:pt idx="14724">
                  <c:v>2521</c:v>
                </c:pt>
                <c:pt idx="14725">
                  <c:v>2522</c:v>
                </c:pt>
                <c:pt idx="14726">
                  <c:v>2523</c:v>
                </c:pt>
                <c:pt idx="14727">
                  <c:v>2524</c:v>
                </c:pt>
                <c:pt idx="14728">
                  <c:v>2525</c:v>
                </c:pt>
                <c:pt idx="14729">
                  <c:v>2526</c:v>
                </c:pt>
                <c:pt idx="14730">
                  <c:v>2527</c:v>
                </c:pt>
                <c:pt idx="14731">
                  <c:v>2528</c:v>
                </c:pt>
                <c:pt idx="14732">
                  <c:v>2529</c:v>
                </c:pt>
                <c:pt idx="14733">
                  <c:v>2530</c:v>
                </c:pt>
                <c:pt idx="14734">
                  <c:v>2531</c:v>
                </c:pt>
                <c:pt idx="14735">
                  <c:v>2532</c:v>
                </c:pt>
                <c:pt idx="14736">
                  <c:v>2533</c:v>
                </c:pt>
                <c:pt idx="14737">
                  <c:v>2534</c:v>
                </c:pt>
                <c:pt idx="14738">
                  <c:v>2535</c:v>
                </c:pt>
                <c:pt idx="14739">
                  <c:v>2536</c:v>
                </c:pt>
                <c:pt idx="14740">
                  <c:v>2537</c:v>
                </c:pt>
                <c:pt idx="14741">
                  <c:v>2538</c:v>
                </c:pt>
                <c:pt idx="14742">
                  <c:v>2539</c:v>
                </c:pt>
                <c:pt idx="14743">
                  <c:v>2540</c:v>
                </c:pt>
                <c:pt idx="14744">
                  <c:v>2541</c:v>
                </c:pt>
                <c:pt idx="14745">
                  <c:v>2542</c:v>
                </c:pt>
                <c:pt idx="14746">
                  <c:v>2543</c:v>
                </c:pt>
                <c:pt idx="14747">
                  <c:v>2544</c:v>
                </c:pt>
                <c:pt idx="14748">
                  <c:v>2545</c:v>
                </c:pt>
                <c:pt idx="14749">
                  <c:v>2546</c:v>
                </c:pt>
                <c:pt idx="14750">
                  <c:v>2547</c:v>
                </c:pt>
                <c:pt idx="14751">
                  <c:v>2548</c:v>
                </c:pt>
                <c:pt idx="14752">
                  <c:v>2549</c:v>
                </c:pt>
                <c:pt idx="14753">
                  <c:v>2550</c:v>
                </c:pt>
                <c:pt idx="14754">
                  <c:v>2551</c:v>
                </c:pt>
                <c:pt idx="14755">
                  <c:v>2552</c:v>
                </c:pt>
                <c:pt idx="14756">
                  <c:v>2553</c:v>
                </c:pt>
                <c:pt idx="14757">
                  <c:v>2554</c:v>
                </c:pt>
                <c:pt idx="14758">
                  <c:v>2555</c:v>
                </c:pt>
                <c:pt idx="14759">
                  <c:v>2556</c:v>
                </c:pt>
                <c:pt idx="14760">
                  <c:v>2557</c:v>
                </c:pt>
                <c:pt idx="14761">
                  <c:v>2558</c:v>
                </c:pt>
                <c:pt idx="14762">
                  <c:v>2559</c:v>
                </c:pt>
                <c:pt idx="14763">
                  <c:v>2560</c:v>
                </c:pt>
                <c:pt idx="14764">
                  <c:v>2561</c:v>
                </c:pt>
                <c:pt idx="14765">
                  <c:v>2562</c:v>
                </c:pt>
                <c:pt idx="14766">
                  <c:v>2563</c:v>
                </c:pt>
                <c:pt idx="14767">
                  <c:v>2564</c:v>
                </c:pt>
                <c:pt idx="14768">
                  <c:v>2565</c:v>
                </c:pt>
                <c:pt idx="14769">
                  <c:v>2566</c:v>
                </c:pt>
                <c:pt idx="14770">
                  <c:v>2567</c:v>
                </c:pt>
                <c:pt idx="14771">
                  <c:v>2568</c:v>
                </c:pt>
                <c:pt idx="14772">
                  <c:v>2569</c:v>
                </c:pt>
                <c:pt idx="14773">
                  <c:v>2570</c:v>
                </c:pt>
                <c:pt idx="14774">
                  <c:v>2571</c:v>
                </c:pt>
                <c:pt idx="14775">
                  <c:v>2572</c:v>
                </c:pt>
                <c:pt idx="14776">
                  <c:v>2573</c:v>
                </c:pt>
                <c:pt idx="14777">
                  <c:v>2574</c:v>
                </c:pt>
                <c:pt idx="14778">
                  <c:v>2575</c:v>
                </c:pt>
                <c:pt idx="14779">
                  <c:v>2576</c:v>
                </c:pt>
                <c:pt idx="14780">
                  <c:v>2577</c:v>
                </c:pt>
                <c:pt idx="14781">
                  <c:v>2578</c:v>
                </c:pt>
                <c:pt idx="14782">
                  <c:v>2579</c:v>
                </c:pt>
                <c:pt idx="14783">
                  <c:v>2580</c:v>
                </c:pt>
                <c:pt idx="14784">
                  <c:v>2581</c:v>
                </c:pt>
                <c:pt idx="14785">
                  <c:v>2582</c:v>
                </c:pt>
                <c:pt idx="14786">
                  <c:v>2583</c:v>
                </c:pt>
                <c:pt idx="14787">
                  <c:v>2584</c:v>
                </c:pt>
                <c:pt idx="14788">
                  <c:v>2585</c:v>
                </c:pt>
                <c:pt idx="14789">
                  <c:v>2586</c:v>
                </c:pt>
                <c:pt idx="14790">
                  <c:v>2587</c:v>
                </c:pt>
                <c:pt idx="14791">
                  <c:v>2588</c:v>
                </c:pt>
                <c:pt idx="14792">
                  <c:v>2589</c:v>
                </c:pt>
                <c:pt idx="14793">
                  <c:v>2590</c:v>
                </c:pt>
                <c:pt idx="14794">
                  <c:v>2591</c:v>
                </c:pt>
                <c:pt idx="14795">
                  <c:v>2592</c:v>
                </c:pt>
                <c:pt idx="14796">
                  <c:v>2593</c:v>
                </c:pt>
                <c:pt idx="14797">
                  <c:v>2594</c:v>
                </c:pt>
                <c:pt idx="14798">
                  <c:v>2595</c:v>
                </c:pt>
                <c:pt idx="14799">
                  <c:v>2596</c:v>
                </c:pt>
                <c:pt idx="14800">
                  <c:v>2597</c:v>
                </c:pt>
                <c:pt idx="14801">
                  <c:v>2598</c:v>
                </c:pt>
                <c:pt idx="14802">
                  <c:v>2599</c:v>
                </c:pt>
                <c:pt idx="14803">
                  <c:v>2600</c:v>
                </c:pt>
                <c:pt idx="14804">
                  <c:v>2601</c:v>
                </c:pt>
                <c:pt idx="14805">
                  <c:v>2602</c:v>
                </c:pt>
                <c:pt idx="14806">
                  <c:v>2603</c:v>
                </c:pt>
                <c:pt idx="14807">
                  <c:v>2604</c:v>
                </c:pt>
                <c:pt idx="14808">
                  <c:v>2605</c:v>
                </c:pt>
                <c:pt idx="14809">
                  <c:v>2606</c:v>
                </c:pt>
                <c:pt idx="14810">
                  <c:v>2607</c:v>
                </c:pt>
                <c:pt idx="14811">
                  <c:v>2608</c:v>
                </c:pt>
                <c:pt idx="14812">
                  <c:v>2609</c:v>
                </c:pt>
                <c:pt idx="14813">
                  <c:v>2610</c:v>
                </c:pt>
                <c:pt idx="14814">
                  <c:v>2611</c:v>
                </c:pt>
                <c:pt idx="14815">
                  <c:v>2612</c:v>
                </c:pt>
                <c:pt idx="14816">
                  <c:v>2613</c:v>
                </c:pt>
                <c:pt idx="14817">
                  <c:v>2614</c:v>
                </c:pt>
                <c:pt idx="14818">
                  <c:v>2615</c:v>
                </c:pt>
                <c:pt idx="14819">
                  <c:v>2616</c:v>
                </c:pt>
                <c:pt idx="14820">
                  <c:v>2617</c:v>
                </c:pt>
                <c:pt idx="14821">
                  <c:v>2618</c:v>
                </c:pt>
                <c:pt idx="14822">
                  <c:v>2619</c:v>
                </c:pt>
                <c:pt idx="14823">
                  <c:v>2620</c:v>
                </c:pt>
                <c:pt idx="14824">
                  <c:v>2621</c:v>
                </c:pt>
                <c:pt idx="14825">
                  <c:v>2622</c:v>
                </c:pt>
                <c:pt idx="14826">
                  <c:v>2623</c:v>
                </c:pt>
                <c:pt idx="14827">
                  <c:v>2624</c:v>
                </c:pt>
                <c:pt idx="14828">
                  <c:v>2625</c:v>
                </c:pt>
                <c:pt idx="14829">
                  <c:v>2626</c:v>
                </c:pt>
                <c:pt idx="14830">
                  <c:v>2627</c:v>
                </c:pt>
                <c:pt idx="14831">
                  <c:v>2628</c:v>
                </c:pt>
                <c:pt idx="14832">
                  <c:v>2629</c:v>
                </c:pt>
                <c:pt idx="14833">
                  <c:v>2630</c:v>
                </c:pt>
                <c:pt idx="14834">
                  <c:v>2631</c:v>
                </c:pt>
                <c:pt idx="14835">
                  <c:v>2632</c:v>
                </c:pt>
                <c:pt idx="14836">
                  <c:v>2633</c:v>
                </c:pt>
                <c:pt idx="14837">
                  <c:v>2634</c:v>
                </c:pt>
                <c:pt idx="14838">
                  <c:v>2635</c:v>
                </c:pt>
                <c:pt idx="14839">
                  <c:v>2636</c:v>
                </c:pt>
                <c:pt idx="14840">
                  <c:v>2637</c:v>
                </c:pt>
                <c:pt idx="14841">
                  <c:v>2638</c:v>
                </c:pt>
                <c:pt idx="14842">
                  <c:v>2639</c:v>
                </c:pt>
                <c:pt idx="14843">
                  <c:v>2640</c:v>
                </c:pt>
                <c:pt idx="14844">
                  <c:v>2641</c:v>
                </c:pt>
                <c:pt idx="14845">
                  <c:v>2642</c:v>
                </c:pt>
                <c:pt idx="14846">
                  <c:v>2643</c:v>
                </c:pt>
                <c:pt idx="14847">
                  <c:v>2644</c:v>
                </c:pt>
                <c:pt idx="14848">
                  <c:v>2645</c:v>
                </c:pt>
                <c:pt idx="14849">
                  <c:v>2646</c:v>
                </c:pt>
                <c:pt idx="14850">
                  <c:v>2647</c:v>
                </c:pt>
                <c:pt idx="14851">
                  <c:v>2648</c:v>
                </c:pt>
                <c:pt idx="14852">
                  <c:v>2649</c:v>
                </c:pt>
                <c:pt idx="14853">
                  <c:v>2650</c:v>
                </c:pt>
                <c:pt idx="14854">
                  <c:v>2651</c:v>
                </c:pt>
                <c:pt idx="14855">
                  <c:v>2652</c:v>
                </c:pt>
                <c:pt idx="14856">
                  <c:v>2653</c:v>
                </c:pt>
                <c:pt idx="14857">
                  <c:v>2654</c:v>
                </c:pt>
                <c:pt idx="14858">
                  <c:v>2655</c:v>
                </c:pt>
                <c:pt idx="14859">
                  <c:v>2656</c:v>
                </c:pt>
                <c:pt idx="14860">
                  <c:v>2657</c:v>
                </c:pt>
                <c:pt idx="14861">
                  <c:v>2658</c:v>
                </c:pt>
                <c:pt idx="14862">
                  <c:v>2659</c:v>
                </c:pt>
                <c:pt idx="14863">
                  <c:v>2660</c:v>
                </c:pt>
                <c:pt idx="14864">
                  <c:v>2661</c:v>
                </c:pt>
                <c:pt idx="14865">
                  <c:v>2662</c:v>
                </c:pt>
                <c:pt idx="14866">
                  <c:v>2663</c:v>
                </c:pt>
                <c:pt idx="14867">
                  <c:v>2664</c:v>
                </c:pt>
                <c:pt idx="14868">
                  <c:v>2665</c:v>
                </c:pt>
                <c:pt idx="14869">
                  <c:v>2666</c:v>
                </c:pt>
                <c:pt idx="14870">
                  <c:v>2667</c:v>
                </c:pt>
                <c:pt idx="14871">
                  <c:v>2668</c:v>
                </c:pt>
                <c:pt idx="14872">
                  <c:v>2669</c:v>
                </c:pt>
                <c:pt idx="14873">
                  <c:v>2670</c:v>
                </c:pt>
                <c:pt idx="14874">
                  <c:v>2671</c:v>
                </c:pt>
                <c:pt idx="14875">
                  <c:v>2672</c:v>
                </c:pt>
                <c:pt idx="14876">
                  <c:v>2673</c:v>
                </c:pt>
                <c:pt idx="14877">
                  <c:v>2674</c:v>
                </c:pt>
                <c:pt idx="14878">
                  <c:v>2675</c:v>
                </c:pt>
                <c:pt idx="14879">
                  <c:v>2676</c:v>
                </c:pt>
                <c:pt idx="14880">
                  <c:v>2677</c:v>
                </c:pt>
                <c:pt idx="14881">
                  <c:v>2678</c:v>
                </c:pt>
                <c:pt idx="14882">
                  <c:v>2679</c:v>
                </c:pt>
                <c:pt idx="14883">
                  <c:v>2680</c:v>
                </c:pt>
                <c:pt idx="14884">
                  <c:v>2681</c:v>
                </c:pt>
                <c:pt idx="14885">
                  <c:v>2682</c:v>
                </c:pt>
                <c:pt idx="14886">
                  <c:v>2683</c:v>
                </c:pt>
                <c:pt idx="14887">
                  <c:v>2684</c:v>
                </c:pt>
                <c:pt idx="14888">
                  <c:v>2685</c:v>
                </c:pt>
                <c:pt idx="14889">
                  <c:v>2686</c:v>
                </c:pt>
                <c:pt idx="14890">
                  <c:v>2687</c:v>
                </c:pt>
                <c:pt idx="14891">
                  <c:v>2688</c:v>
                </c:pt>
                <c:pt idx="14892">
                  <c:v>2689</c:v>
                </c:pt>
                <c:pt idx="14893">
                  <c:v>2690</c:v>
                </c:pt>
                <c:pt idx="14894">
                  <c:v>2691</c:v>
                </c:pt>
                <c:pt idx="14895">
                  <c:v>2692</c:v>
                </c:pt>
                <c:pt idx="14896">
                  <c:v>2693</c:v>
                </c:pt>
                <c:pt idx="14897">
                  <c:v>2694</c:v>
                </c:pt>
                <c:pt idx="14898">
                  <c:v>2695</c:v>
                </c:pt>
                <c:pt idx="14899">
                  <c:v>2696</c:v>
                </c:pt>
                <c:pt idx="14900">
                  <c:v>2697</c:v>
                </c:pt>
                <c:pt idx="14901">
                  <c:v>2698</c:v>
                </c:pt>
                <c:pt idx="14902">
                  <c:v>2699</c:v>
                </c:pt>
                <c:pt idx="14903">
                  <c:v>2700</c:v>
                </c:pt>
                <c:pt idx="14904">
                  <c:v>2701</c:v>
                </c:pt>
                <c:pt idx="14905">
                  <c:v>2702</c:v>
                </c:pt>
                <c:pt idx="14906">
                  <c:v>2703</c:v>
                </c:pt>
                <c:pt idx="14907">
                  <c:v>2704</c:v>
                </c:pt>
                <c:pt idx="14908">
                  <c:v>2705</c:v>
                </c:pt>
                <c:pt idx="14909">
                  <c:v>2706</c:v>
                </c:pt>
                <c:pt idx="14910">
                  <c:v>2707</c:v>
                </c:pt>
                <c:pt idx="14911">
                  <c:v>2708</c:v>
                </c:pt>
                <c:pt idx="14912">
                  <c:v>2709</c:v>
                </c:pt>
                <c:pt idx="14913">
                  <c:v>2710</c:v>
                </c:pt>
                <c:pt idx="14914">
                  <c:v>2711</c:v>
                </c:pt>
                <c:pt idx="14915">
                  <c:v>2712</c:v>
                </c:pt>
                <c:pt idx="14916">
                  <c:v>2713</c:v>
                </c:pt>
                <c:pt idx="14917">
                  <c:v>2714</c:v>
                </c:pt>
                <c:pt idx="14918">
                  <c:v>2715</c:v>
                </c:pt>
                <c:pt idx="14919">
                  <c:v>2716</c:v>
                </c:pt>
                <c:pt idx="14920">
                  <c:v>2717</c:v>
                </c:pt>
                <c:pt idx="14921">
                  <c:v>2718</c:v>
                </c:pt>
                <c:pt idx="14922">
                  <c:v>2719</c:v>
                </c:pt>
                <c:pt idx="14923">
                  <c:v>2720</c:v>
                </c:pt>
                <c:pt idx="14924">
                  <c:v>2721</c:v>
                </c:pt>
                <c:pt idx="14925">
                  <c:v>2722</c:v>
                </c:pt>
                <c:pt idx="14926">
                  <c:v>2723</c:v>
                </c:pt>
                <c:pt idx="14927">
                  <c:v>2724</c:v>
                </c:pt>
                <c:pt idx="14928">
                  <c:v>2725</c:v>
                </c:pt>
                <c:pt idx="14929">
                  <c:v>2726</c:v>
                </c:pt>
                <c:pt idx="14930">
                  <c:v>2727</c:v>
                </c:pt>
                <c:pt idx="14931">
                  <c:v>2728</c:v>
                </c:pt>
                <c:pt idx="14932">
                  <c:v>2729</c:v>
                </c:pt>
                <c:pt idx="14933">
                  <c:v>2730</c:v>
                </c:pt>
                <c:pt idx="14934">
                  <c:v>2731</c:v>
                </c:pt>
                <c:pt idx="14935">
                  <c:v>2732</c:v>
                </c:pt>
                <c:pt idx="14936">
                  <c:v>2733</c:v>
                </c:pt>
                <c:pt idx="14937">
                  <c:v>2734</c:v>
                </c:pt>
                <c:pt idx="14938">
                  <c:v>2735</c:v>
                </c:pt>
                <c:pt idx="14939">
                  <c:v>2736</c:v>
                </c:pt>
                <c:pt idx="14940">
                  <c:v>2737</c:v>
                </c:pt>
                <c:pt idx="14941">
                  <c:v>2738</c:v>
                </c:pt>
                <c:pt idx="14942">
                  <c:v>2739</c:v>
                </c:pt>
                <c:pt idx="14943">
                  <c:v>2740</c:v>
                </c:pt>
                <c:pt idx="14944">
                  <c:v>2741</c:v>
                </c:pt>
                <c:pt idx="14945">
                  <c:v>2742</c:v>
                </c:pt>
                <c:pt idx="14946">
                  <c:v>2743</c:v>
                </c:pt>
                <c:pt idx="14947">
                  <c:v>2744</c:v>
                </c:pt>
                <c:pt idx="14948">
                  <c:v>2745</c:v>
                </c:pt>
                <c:pt idx="14949">
                  <c:v>2746</c:v>
                </c:pt>
                <c:pt idx="14950">
                  <c:v>2747</c:v>
                </c:pt>
                <c:pt idx="14951">
                  <c:v>2748</c:v>
                </c:pt>
                <c:pt idx="14952">
                  <c:v>2749</c:v>
                </c:pt>
                <c:pt idx="14953">
                  <c:v>2750</c:v>
                </c:pt>
                <c:pt idx="14954">
                  <c:v>2751</c:v>
                </c:pt>
                <c:pt idx="14955">
                  <c:v>2752</c:v>
                </c:pt>
                <c:pt idx="14956">
                  <c:v>2753</c:v>
                </c:pt>
                <c:pt idx="14957">
                  <c:v>2754</c:v>
                </c:pt>
                <c:pt idx="14958">
                  <c:v>2755</c:v>
                </c:pt>
                <c:pt idx="14959">
                  <c:v>2756</c:v>
                </c:pt>
                <c:pt idx="14960">
                  <c:v>2757</c:v>
                </c:pt>
                <c:pt idx="14961">
                  <c:v>2758</c:v>
                </c:pt>
                <c:pt idx="14962">
                  <c:v>2759</c:v>
                </c:pt>
                <c:pt idx="14963">
                  <c:v>2760</c:v>
                </c:pt>
                <c:pt idx="14964">
                  <c:v>2761</c:v>
                </c:pt>
                <c:pt idx="14965">
                  <c:v>2762</c:v>
                </c:pt>
                <c:pt idx="14966">
                  <c:v>2763</c:v>
                </c:pt>
                <c:pt idx="14967">
                  <c:v>2764</c:v>
                </c:pt>
                <c:pt idx="14968">
                  <c:v>2765</c:v>
                </c:pt>
                <c:pt idx="14969">
                  <c:v>2766</c:v>
                </c:pt>
                <c:pt idx="14970">
                  <c:v>2767</c:v>
                </c:pt>
                <c:pt idx="14971">
                  <c:v>2768</c:v>
                </c:pt>
                <c:pt idx="14972">
                  <c:v>2769</c:v>
                </c:pt>
                <c:pt idx="14973">
                  <c:v>2770</c:v>
                </c:pt>
                <c:pt idx="14974">
                  <c:v>2771</c:v>
                </c:pt>
                <c:pt idx="14975">
                  <c:v>2772</c:v>
                </c:pt>
                <c:pt idx="14976">
                  <c:v>2773</c:v>
                </c:pt>
                <c:pt idx="14977">
                  <c:v>2774</c:v>
                </c:pt>
                <c:pt idx="14978">
                  <c:v>2775</c:v>
                </c:pt>
                <c:pt idx="14979">
                  <c:v>2776</c:v>
                </c:pt>
                <c:pt idx="14980">
                  <c:v>2777</c:v>
                </c:pt>
                <c:pt idx="14981">
                  <c:v>2778</c:v>
                </c:pt>
                <c:pt idx="14982">
                  <c:v>2779</c:v>
                </c:pt>
                <c:pt idx="14983">
                  <c:v>2780</c:v>
                </c:pt>
                <c:pt idx="14984">
                  <c:v>2781</c:v>
                </c:pt>
                <c:pt idx="14985">
                  <c:v>2782</c:v>
                </c:pt>
                <c:pt idx="14986">
                  <c:v>2783</c:v>
                </c:pt>
                <c:pt idx="14987">
                  <c:v>2784</c:v>
                </c:pt>
                <c:pt idx="14988">
                  <c:v>2785</c:v>
                </c:pt>
                <c:pt idx="14989">
                  <c:v>2786</c:v>
                </c:pt>
                <c:pt idx="14990">
                  <c:v>2787</c:v>
                </c:pt>
                <c:pt idx="14991">
                  <c:v>2788</c:v>
                </c:pt>
                <c:pt idx="14992">
                  <c:v>2789</c:v>
                </c:pt>
                <c:pt idx="14993">
                  <c:v>2790</c:v>
                </c:pt>
                <c:pt idx="14994">
                  <c:v>2791</c:v>
                </c:pt>
                <c:pt idx="14995">
                  <c:v>2792</c:v>
                </c:pt>
                <c:pt idx="14996">
                  <c:v>2793</c:v>
                </c:pt>
                <c:pt idx="14997">
                  <c:v>2794</c:v>
                </c:pt>
                <c:pt idx="14998">
                  <c:v>2795</c:v>
                </c:pt>
                <c:pt idx="14999">
                  <c:v>2796</c:v>
                </c:pt>
                <c:pt idx="15000">
                  <c:v>2797</c:v>
                </c:pt>
                <c:pt idx="15001">
                  <c:v>2798</c:v>
                </c:pt>
                <c:pt idx="15002">
                  <c:v>2799</c:v>
                </c:pt>
                <c:pt idx="15003">
                  <c:v>2800</c:v>
                </c:pt>
                <c:pt idx="15004">
                  <c:v>2801</c:v>
                </c:pt>
                <c:pt idx="15005">
                  <c:v>2802</c:v>
                </c:pt>
                <c:pt idx="15006">
                  <c:v>2803</c:v>
                </c:pt>
                <c:pt idx="15007">
                  <c:v>2804</c:v>
                </c:pt>
                <c:pt idx="15008">
                  <c:v>2805</c:v>
                </c:pt>
                <c:pt idx="15009">
                  <c:v>2806</c:v>
                </c:pt>
                <c:pt idx="15010">
                  <c:v>2807</c:v>
                </c:pt>
                <c:pt idx="15011">
                  <c:v>2808</c:v>
                </c:pt>
                <c:pt idx="15012">
                  <c:v>2809</c:v>
                </c:pt>
                <c:pt idx="15013">
                  <c:v>2810</c:v>
                </c:pt>
                <c:pt idx="15014">
                  <c:v>2811</c:v>
                </c:pt>
                <c:pt idx="15015">
                  <c:v>2812</c:v>
                </c:pt>
                <c:pt idx="15016">
                  <c:v>2813</c:v>
                </c:pt>
                <c:pt idx="15017">
                  <c:v>2814</c:v>
                </c:pt>
                <c:pt idx="15018">
                  <c:v>2815</c:v>
                </c:pt>
                <c:pt idx="15019">
                  <c:v>2816</c:v>
                </c:pt>
                <c:pt idx="15020">
                  <c:v>2817</c:v>
                </c:pt>
                <c:pt idx="15021">
                  <c:v>2818</c:v>
                </c:pt>
                <c:pt idx="15022">
                  <c:v>2819</c:v>
                </c:pt>
                <c:pt idx="15023">
                  <c:v>2820</c:v>
                </c:pt>
                <c:pt idx="15024">
                  <c:v>2821</c:v>
                </c:pt>
                <c:pt idx="15025">
                  <c:v>2822</c:v>
                </c:pt>
                <c:pt idx="15026">
                  <c:v>2823</c:v>
                </c:pt>
                <c:pt idx="15027">
                  <c:v>2824</c:v>
                </c:pt>
                <c:pt idx="15028">
                  <c:v>2825</c:v>
                </c:pt>
                <c:pt idx="15029">
                  <c:v>2826</c:v>
                </c:pt>
                <c:pt idx="15030">
                  <c:v>2827</c:v>
                </c:pt>
                <c:pt idx="15031">
                  <c:v>2828</c:v>
                </c:pt>
                <c:pt idx="15032">
                  <c:v>2829</c:v>
                </c:pt>
                <c:pt idx="15033">
                  <c:v>2830</c:v>
                </c:pt>
                <c:pt idx="15034">
                  <c:v>2831</c:v>
                </c:pt>
                <c:pt idx="15035">
                  <c:v>2832</c:v>
                </c:pt>
                <c:pt idx="15036">
                  <c:v>2833</c:v>
                </c:pt>
                <c:pt idx="15037">
                  <c:v>2834</c:v>
                </c:pt>
                <c:pt idx="15038">
                  <c:v>2835</c:v>
                </c:pt>
                <c:pt idx="15039">
                  <c:v>2836</c:v>
                </c:pt>
                <c:pt idx="15040">
                  <c:v>2837</c:v>
                </c:pt>
                <c:pt idx="15041">
                  <c:v>2838</c:v>
                </c:pt>
                <c:pt idx="15042">
                  <c:v>2839</c:v>
                </c:pt>
                <c:pt idx="15043">
                  <c:v>2840</c:v>
                </c:pt>
                <c:pt idx="15044">
                  <c:v>2841</c:v>
                </c:pt>
                <c:pt idx="15045">
                  <c:v>2842</c:v>
                </c:pt>
                <c:pt idx="15046">
                  <c:v>2843</c:v>
                </c:pt>
                <c:pt idx="15047">
                  <c:v>2844</c:v>
                </c:pt>
                <c:pt idx="15048">
                  <c:v>2845</c:v>
                </c:pt>
                <c:pt idx="15049">
                  <c:v>2846</c:v>
                </c:pt>
                <c:pt idx="15050">
                  <c:v>2847</c:v>
                </c:pt>
                <c:pt idx="15051">
                  <c:v>2848</c:v>
                </c:pt>
                <c:pt idx="15052">
                  <c:v>2849</c:v>
                </c:pt>
                <c:pt idx="15053">
                  <c:v>2850</c:v>
                </c:pt>
                <c:pt idx="15054">
                  <c:v>2851</c:v>
                </c:pt>
                <c:pt idx="15055">
                  <c:v>2852</c:v>
                </c:pt>
                <c:pt idx="15056">
                  <c:v>2853</c:v>
                </c:pt>
                <c:pt idx="15057">
                  <c:v>2854</c:v>
                </c:pt>
                <c:pt idx="15058">
                  <c:v>2855</c:v>
                </c:pt>
                <c:pt idx="15059">
                  <c:v>2856</c:v>
                </c:pt>
                <c:pt idx="15060">
                  <c:v>2857</c:v>
                </c:pt>
                <c:pt idx="15061">
                  <c:v>2858</c:v>
                </c:pt>
                <c:pt idx="15062">
                  <c:v>2859</c:v>
                </c:pt>
                <c:pt idx="15063">
                  <c:v>2860</c:v>
                </c:pt>
                <c:pt idx="15064">
                  <c:v>2861</c:v>
                </c:pt>
                <c:pt idx="15065">
                  <c:v>2862</c:v>
                </c:pt>
                <c:pt idx="15066">
                  <c:v>2863</c:v>
                </c:pt>
                <c:pt idx="15067">
                  <c:v>2864</c:v>
                </c:pt>
                <c:pt idx="15068">
                  <c:v>2865</c:v>
                </c:pt>
                <c:pt idx="15069">
                  <c:v>2866</c:v>
                </c:pt>
                <c:pt idx="15070">
                  <c:v>2867</c:v>
                </c:pt>
                <c:pt idx="15071">
                  <c:v>2868</c:v>
                </c:pt>
                <c:pt idx="15072">
                  <c:v>2869</c:v>
                </c:pt>
                <c:pt idx="15073">
                  <c:v>2870</c:v>
                </c:pt>
                <c:pt idx="15074">
                  <c:v>2871</c:v>
                </c:pt>
                <c:pt idx="15075">
                  <c:v>2872</c:v>
                </c:pt>
                <c:pt idx="15076">
                  <c:v>2873</c:v>
                </c:pt>
                <c:pt idx="15077">
                  <c:v>2874</c:v>
                </c:pt>
                <c:pt idx="15078">
                  <c:v>2875</c:v>
                </c:pt>
                <c:pt idx="15079">
                  <c:v>2876</c:v>
                </c:pt>
                <c:pt idx="15080">
                  <c:v>2877</c:v>
                </c:pt>
                <c:pt idx="15081">
                  <c:v>2878</c:v>
                </c:pt>
                <c:pt idx="15082">
                  <c:v>2879</c:v>
                </c:pt>
                <c:pt idx="15083">
                  <c:v>2880</c:v>
                </c:pt>
                <c:pt idx="15084">
                  <c:v>2881</c:v>
                </c:pt>
                <c:pt idx="15085">
                  <c:v>2882</c:v>
                </c:pt>
                <c:pt idx="15086">
                  <c:v>2883</c:v>
                </c:pt>
                <c:pt idx="15087">
                  <c:v>2884</c:v>
                </c:pt>
                <c:pt idx="15088">
                  <c:v>2885</c:v>
                </c:pt>
                <c:pt idx="15089">
                  <c:v>2886</c:v>
                </c:pt>
                <c:pt idx="15090">
                  <c:v>2887</c:v>
                </c:pt>
                <c:pt idx="15091">
                  <c:v>2888</c:v>
                </c:pt>
                <c:pt idx="15092">
                  <c:v>2889</c:v>
                </c:pt>
                <c:pt idx="15093">
                  <c:v>2890</c:v>
                </c:pt>
                <c:pt idx="15094">
                  <c:v>2891</c:v>
                </c:pt>
                <c:pt idx="15095">
                  <c:v>2892</c:v>
                </c:pt>
                <c:pt idx="15096">
                  <c:v>2893</c:v>
                </c:pt>
                <c:pt idx="15097">
                  <c:v>2894</c:v>
                </c:pt>
                <c:pt idx="15098">
                  <c:v>2895</c:v>
                </c:pt>
                <c:pt idx="15099">
                  <c:v>2896</c:v>
                </c:pt>
                <c:pt idx="15100">
                  <c:v>2897</c:v>
                </c:pt>
                <c:pt idx="15101">
                  <c:v>2898</c:v>
                </c:pt>
                <c:pt idx="15102">
                  <c:v>2899</c:v>
                </c:pt>
                <c:pt idx="15103">
                  <c:v>2900</c:v>
                </c:pt>
                <c:pt idx="15104">
                  <c:v>2901</c:v>
                </c:pt>
                <c:pt idx="15105">
                  <c:v>2902</c:v>
                </c:pt>
                <c:pt idx="15106">
                  <c:v>2903</c:v>
                </c:pt>
                <c:pt idx="15107">
                  <c:v>2904</c:v>
                </c:pt>
                <c:pt idx="15108">
                  <c:v>2905</c:v>
                </c:pt>
                <c:pt idx="15109">
                  <c:v>2906</c:v>
                </c:pt>
                <c:pt idx="15110">
                  <c:v>2907</c:v>
                </c:pt>
                <c:pt idx="15111">
                  <c:v>2908</c:v>
                </c:pt>
                <c:pt idx="15112">
                  <c:v>2909</c:v>
                </c:pt>
                <c:pt idx="15113">
                  <c:v>2910</c:v>
                </c:pt>
                <c:pt idx="15114">
                  <c:v>2911</c:v>
                </c:pt>
                <c:pt idx="15115">
                  <c:v>2912</c:v>
                </c:pt>
                <c:pt idx="15116">
                  <c:v>2913</c:v>
                </c:pt>
                <c:pt idx="15117">
                  <c:v>2914</c:v>
                </c:pt>
                <c:pt idx="15118">
                  <c:v>2915</c:v>
                </c:pt>
                <c:pt idx="15119">
                  <c:v>2916</c:v>
                </c:pt>
                <c:pt idx="15120">
                  <c:v>2917</c:v>
                </c:pt>
                <c:pt idx="15121">
                  <c:v>2918</c:v>
                </c:pt>
                <c:pt idx="15122">
                  <c:v>2919</c:v>
                </c:pt>
                <c:pt idx="15123">
                  <c:v>2920</c:v>
                </c:pt>
                <c:pt idx="15124">
                  <c:v>2921</c:v>
                </c:pt>
                <c:pt idx="15125">
                  <c:v>2922</c:v>
                </c:pt>
                <c:pt idx="15126">
                  <c:v>2923</c:v>
                </c:pt>
                <c:pt idx="15127">
                  <c:v>2924</c:v>
                </c:pt>
                <c:pt idx="15128">
                  <c:v>2925</c:v>
                </c:pt>
                <c:pt idx="15129">
                  <c:v>2926</c:v>
                </c:pt>
                <c:pt idx="15130">
                  <c:v>2927</c:v>
                </c:pt>
                <c:pt idx="15131">
                  <c:v>2928</c:v>
                </c:pt>
                <c:pt idx="15132">
                  <c:v>2929</c:v>
                </c:pt>
                <c:pt idx="15133">
                  <c:v>2930</c:v>
                </c:pt>
                <c:pt idx="15134">
                  <c:v>2931</c:v>
                </c:pt>
                <c:pt idx="15135">
                  <c:v>2932</c:v>
                </c:pt>
                <c:pt idx="15136">
                  <c:v>2933</c:v>
                </c:pt>
                <c:pt idx="15137">
                  <c:v>2934</c:v>
                </c:pt>
                <c:pt idx="15138">
                  <c:v>2935</c:v>
                </c:pt>
                <c:pt idx="15139">
                  <c:v>2936</c:v>
                </c:pt>
                <c:pt idx="15140">
                  <c:v>2937</c:v>
                </c:pt>
                <c:pt idx="15141">
                  <c:v>2938</c:v>
                </c:pt>
                <c:pt idx="15142">
                  <c:v>2939</c:v>
                </c:pt>
                <c:pt idx="15143">
                  <c:v>2940</c:v>
                </c:pt>
                <c:pt idx="15144">
                  <c:v>2941</c:v>
                </c:pt>
                <c:pt idx="15145">
                  <c:v>2942</c:v>
                </c:pt>
                <c:pt idx="15146">
                  <c:v>2943</c:v>
                </c:pt>
                <c:pt idx="15147">
                  <c:v>2944</c:v>
                </c:pt>
                <c:pt idx="15148">
                  <c:v>2945</c:v>
                </c:pt>
                <c:pt idx="15149">
                  <c:v>2946</c:v>
                </c:pt>
                <c:pt idx="15150">
                  <c:v>2947</c:v>
                </c:pt>
                <c:pt idx="15151">
                  <c:v>2948</c:v>
                </c:pt>
                <c:pt idx="15152">
                  <c:v>2949</c:v>
                </c:pt>
                <c:pt idx="15153">
                  <c:v>2950</c:v>
                </c:pt>
                <c:pt idx="15154">
                  <c:v>2951</c:v>
                </c:pt>
                <c:pt idx="15155">
                  <c:v>2952</c:v>
                </c:pt>
                <c:pt idx="15156">
                  <c:v>2953</c:v>
                </c:pt>
                <c:pt idx="15157">
                  <c:v>2954</c:v>
                </c:pt>
                <c:pt idx="15158">
                  <c:v>2955</c:v>
                </c:pt>
                <c:pt idx="15159">
                  <c:v>2956</c:v>
                </c:pt>
                <c:pt idx="15160">
                  <c:v>2957</c:v>
                </c:pt>
                <c:pt idx="15161">
                  <c:v>2958</c:v>
                </c:pt>
                <c:pt idx="15162">
                  <c:v>2959</c:v>
                </c:pt>
                <c:pt idx="15163">
                  <c:v>2960</c:v>
                </c:pt>
                <c:pt idx="15164">
                  <c:v>2961</c:v>
                </c:pt>
                <c:pt idx="15165">
                  <c:v>2962</c:v>
                </c:pt>
                <c:pt idx="15166">
                  <c:v>2963</c:v>
                </c:pt>
                <c:pt idx="15167">
                  <c:v>2964</c:v>
                </c:pt>
                <c:pt idx="15168">
                  <c:v>2965</c:v>
                </c:pt>
                <c:pt idx="15169">
                  <c:v>2966</c:v>
                </c:pt>
                <c:pt idx="15170">
                  <c:v>2967</c:v>
                </c:pt>
                <c:pt idx="15171">
                  <c:v>2968</c:v>
                </c:pt>
                <c:pt idx="15172">
                  <c:v>2969</c:v>
                </c:pt>
                <c:pt idx="15173">
                  <c:v>2970</c:v>
                </c:pt>
                <c:pt idx="15174">
                  <c:v>2971</c:v>
                </c:pt>
                <c:pt idx="15175">
                  <c:v>2972</c:v>
                </c:pt>
                <c:pt idx="15176">
                  <c:v>2973</c:v>
                </c:pt>
                <c:pt idx="15177">
                  <c:v>2974</c:v>
                </c:pt>
                <c:pt idx="15178">
                  <c:v>2975</c:v>
                </c:pt>
                <c:pt idx="15179">
                  <c:v>2976</c:v>
                </c:pt>
                <c:pt idx="15180">
                  <c:v>2977</c:v>
                </c:pt>
                <c:pt idx="15181">
                  <c:v>2978</c:v>
                </c:pt>
                <c:pt idx="15182">
                  <c:v>2979</c:v>
                </c:pt>
                <c:pt idx="15183">
                  <c:v>2980</c:v>
                </c:pt>
                <c:pt idx="15184">
                  <c:v>2981</c:v>
                </c:pt>
                <c:pt idx="15185">
                  <c:v>2982</c:v>
                </c:pt>
                <c:pt idx="15186">
                  <c:v>2983</c:v>
                </c:pt>
                <c:pt idx="15187">
                  <c:v>2984</c:v>
                </c:pt>
                <c:pt idx="15188">
                  <c:v>2985</c:v>
                </c:pt>
                <c:pt idx="15189">
                  <c:v>2986</c:v>
                </c:pt>
                <c:pt idx="15190">
                  <c:v>2987</c:v>
                </c:pt>
                <c:pt idx="15191">
                  <c:v>2988</c:v>
                </c:pt>
                <c:pt idx="15192">
                  <c:v>2989</c:v>
                </c:pt>
                <c:pt idx="15193">
                  <c:v>2990</c:v>
                </c:pt>
                <c:pt idx="15194">
                  <c:v>2991</c:v>
                </c:pt>
                <c:pt idx="15195">
                  <c:v>2992</c:v>
                </c:pt>
                <c:pt idx="15196">
                  <c:v>2993</c:v>
                </c:pt>
                <c:pt idx="15197">
                  <c:v>2994</c:v>
                </c:pt>
                <c:pt idx="15198">
                  <c:v>2995</c:v>
                </c:pt>
                <c:pt idx="15199">
                  <c:v>2996</c:v>
                </c:pt>
                <c:pt idx="15200">
                  <c:v>2997</c:v>
                </c:pt>
                <c:pt idx="15201">
                  <c:v>2998</c:v>
                </c:pt>
                <c:pt idx="15202">
                  <c:v>2999</c:v>
                </c:pt>
                <c:pt idx="15203">
                  <c:v>3000</c:v>
                </c:pt>
                <c:pt idx="15204">
                  <c:v>3001</c:v>
                </c:pt>
                <c:pt idx="15205">
                  <c:v>3002</c:v>
                </c:pt>
                <c:pt idx="15206">
                  <c:v>3003</c:v>
                </c:pt>
                <c:pt idx="15207">
                  <c:v>3004</c:v>
                </c:pt>
                <c:pt idx="15208">
                  <c:v>3005</c:v>
                </c:pt>
                <c:pt idx="15209">
                  <c:v>3006</c:v>
                </c:pt>
                <c:pt idx="15210">
                  <c:v>3007</c:v>
                </c:pt>
                <c:pt idx="15211">
                  <c:v>3008</c:v>
                </c:pt>
                <c:pt idx="15212">
                  <c:v>3009</c:v>
                </c:pt>
                <c:pt idx="15213">
                  <c:v>3010</c:v>
                </c:pt>
                <c:pt idx="15214">
                  <c:v>3011</c:v>
                </c:pt>
                <c:pt idx="15215">
                  <c:v>3012</c:v>
                </c:pt>
                <c:pt idx="15216">
                  <c:v>3013</c:v>
                </c:pt>
                <c:pt idx="15217">
                  <c:v>3014</c:v>
                </c:pt>
                <c:pt idx="15218">
                  <c:v>3015</c:v>
                </c:pt>
                <c:pt idx="15219">
                  <c:v>3016</c:v>
                </c:pt>
                <c:pt idx="15220">
                  <c:v>3017</c:v>
                </c:pt>
                <c:pt idx="15221">
                  <c:v>3018</c:v>
                </c:pt>
                <c:pt idx="15222">
                  <c:v>3019</c:v>
                </c:pt>
                <c:pt idx="15223">
                  <c:v>3020</c:v>
                </c:pt>
                <c:pt idx="15224">
                  <c:v>3021</c:v>
                </c:pt>
                <c:pt idx="15225">
                  <c:v>3022</c:v>
                </c:pt>
                <c:pt idx="15226">
                  <c:v>3023</c:v>
                </c:pt>
                <c:pt idx="15227">
                  <c:v>3024</c:v>
                </c:pt>
                <c:pt idx="15228">
                  <c:v>3025</c:v>
                </c:pt>
                <c:pt idx="15229">
                  <c:v>3026</c:v>
                </c:pt>
                <c:pt idx="15230">
                  <c:v>3027</c:v>
                </c:pt>
                <c:pt idx="15231">
                  <c:v>3028</c:v>
                </c:pt>
                <c:pt idx="15232">
                  <c:v>3029</c:v>
                </c:pt>
                <c:pt idx="15233">
                  <c:v>3030</c:v>
                </c:pt>
                <c:pt idx="15234">
                  <c:v>3031</c:v>
                </c:pt>
                <c:pt idx="15235">
                  <c:v>3032</c:v>
                </c:pt>
                <c:pt idx="15236">
                  <c:v>3033</c:v>
                </c:pt>
                <c:pt idx="15237">
                  <c:v>3034</c:v>
                </c:pt>
                <c:pt idx="15238">
                  <c:v>3035</c:v>
                </c:pt>
                <c:pt idx="15239">
                  <c:v>3036</c:v>
                </c:pt>
                <c:pt idx="15240">
                  <c:v>3037</c:v>
                </c:pt>
                <c:pt idx="15241">
                  <c:v>3038</c:v>
                </c:pt>
                <c:pt idx="15242">
                  <c:v>3039</c:v>
                </c:pt>
                <c:pt idx="15243">
                  <c:v>3040</c:v>
                </c:pt>
                <c:pt idx="15244">
                  <c:v>3041</c:v>
                </c:pt>
                <c:pt idx="15245">
                  <c:v>3042</c:v>
                </c:pt>
                <c:pt idx="15246">
                  <c:v>3043</c:v>
                </c:pt>
                <c:pt idx="15247">
                  <c:v>3044</c:v>
                </c:pt>
                <c:pt idx="15248">
                  <c:v>3045</c:v>
                </c:pt>
                <c:pt idx="15249">
                  <c:v>3046</c:v>
                </c:pt>
                <c:pt idx="15250">
                  <c:v>3047</c:v>
                </c:pt>
                <c:pt idx="15251">
                  <c:v>3048</c:v>
                </c:pt>
                <c:pt idx="15252">
                  <c:v>3049</c:v>
                </c:pt>
                <c:pt idx="15253">
                  <c:v>3050</c:v>
                </c:pt>
                <c:pt idx="15254">
                  <c:v>3051</c:v>
                </c:pt>
                <c:pt idx="15255">
                  <c:v>3052</c:v>
                </c:pt>
                <c:pt idx="15256">
                  <c:v>3053</c:v>
                </c:pt>
                <c:pt idx="15257">
                  <c:v>3054</c:v>
                </c:pt>
                <c:pt idx="15258">
                  <c:v>3055</c:v>
                </c:pt>
                <c:pt idx="15259">
                  <c:v>3056</c:v>
                </c:pt>
                <c:pt idx="15260">
                  <c:v>3057</c:v>
                </c:pt>
                <c:pt idx="15261">
                  <c:v>3058</c:v>
                </c:pt>
                <c:pt idx="15262">
                  <c:v>3059</c:v>
                </c:pt>
                <c:pt idx="15263">
                  <c:v>3060</c:v>
                </c:pt>
                <c:pt idx="15264">
                  <c:v>3061</c:v>
                </c:pt>
                <c:pt idx="15265">
                  <c:v>3062</c:v>
                </c:pt>
                <c:pt idx="15266">
                  <c:v>3063</c:v>
                </c:pt>
                <c:pt idx="15267">
                  <c:v>3064</c:v>
                </c:pt>
                <c:pt idx="15268">
                  <c:v>3065</c:v>
                </c:pt>
                <c:pt idx="15269">
                  <c:v>3066</c:v>
                </c:pt>
                <c:pt idx="15270">
                  <c:v>3067</c:v>
                </c:pt>
                <c:pt idx="15271">
                  <c:v>3068</c:v>
                </c:pt>
                <c:pt idx="15272">
                  <c:v>3069</c:v>
                </c:pt>
                <c:pt idx="15273">
                  <c:v>3070</c:v>
                </c:pt>
                <c:pt idx="15274">
                  <c:v>3071</c:v>
                </c:pt>
                <c:pt idx="15275">
                  <c:v>3072</c:v>
                </c:pt>
                <c:pt idx="15276">
                  <c:v>3073</c:v>
                </c:pt>
                <c:pt idx="15277">
                  <c:v>3074</c:v>
                </c:pt>
                <c:pt idx="15278">
                  <c:v>3075</c:v>
                </c:pt>
                <c:pt idx="15279">
                  <c:v>3076</c:v>
                </c:pt>
                <c:pt idx="15280">
                  <c:v>3077</c:v>
                </c:pt>
                <c:pt idx="15281">
                  <c:v>3078</c:v>
                </c:pt>
                <c:pt idx="15282">
                  <c:v>3079</c:v>
                </c:pt>
                <c:pt idx="15283">
                  <c:v>3080</c:v>
                </c:pt>
                <c:pt idx="15284">
                  <c:v>3081</c:v>
                </c:pt>
                <c:pt idx="15285">
                  <c:v>3082</c:v>
                </c:pt>
                <c:pt idx="15286">
                  <c:v>3083</c:v>
                </c:pt>
                <c:pt idx="15287">
                  <c:v>3084</c:v>
                </c:pt>
                <c:pt idx="15288">
                  <c:v>3085</c:v>
                </c:pt>
                <c:pt idx="15289">
                  <c:v>3086</c:v>
                </c:pt>
                <c:pt idx="15290">
                  <c:v>3087</c:v>
                </c:pt>
                <c:pt idx="15291">
                  <c:v>3088</c:v>
                </c:pt>
                <c:pt idx="15292">
                  <c:v>3089</c:v>
                </c:pt>
                <c:pt idx="15293">
                  <c:v>3090</c:v>
                </c:pt>
                <c:pt idx="15294">
                  <c:v>3091</c:v>
                </c:pt>
                <c:pt idx="15295">
                  <c:v>3092</c:v>
                </c:pt>
                <c:pt idx="15296">
                  <c:v>3093</c:v>
                </c:pt>
                <c:pt idx="15297">
                  <c:v>3094</c:v>
                </c:pt>
                <c:pt idx="15298">
                  <c:v>3095</c:v>
                </c:pt>
                <c:pt idx="15299">
                  <c:v>3096</c:v>
                </c:pt>
                <c:pt idx="15300">
                  <c:v>3097</c:v>
                </c:pt>
                <c:pt idx="15301">
                  <c:v>3098</c:v>
                </c:pt>
                <c:pt idx="15302">
                  <c:v>3099</c:v>
                </c:pt>
                <c:pt idx="15303">
                  <c:v>3100</c:v>
                </c:pt>
                <c:pt idx="15304">
                  <c:v>3101</c:v>
                </c:pt>
                <c:pt idx="15305">
                  <c:v>3102</c:v>
                </c:pt>
                <c:pt idx="15306">
                  <c:v>3103</c:v>
                </c:pt>
                <c:pt idx="15307">
                  <c:v>3104</c:v>
                </c:pt>
                <c:pt idx="15308">
                  <c:v>3105</c:v>
                </c:pt>
                <c:pt idx="15309">
                  <c:v>3106</c:v>
                </c:pt>
                <c:pt idx="15310">
                  <c:v>3107</c:v>
                </c:pt>
                <c:pt idx="15311">
                  <c:v>3108</c:v>
                </c:pt>
                <c:pt idx="15312">
                  <c:v>3109</c:v>
                </c:pt>
                <c:pt idx="15313">
                  <c:v>3110</c:v>
                </c:pt>
                <c:pt idx="15314">
                  <c:v>3111</c:v>
                </c:pt>
                <c:pt idx="15315">
                  <c:v>3112</c:v>
                </c:pt>
                <c:pt idx="15316">
                  <c:v>3113</c:v>
                </c:pt>
                <c:pt idx="15317">
                  <c:v>3114</c:v>
                </c:pt>
                <c:pt idx="15318">
                  <c:v>3115</c:v>
                </c:pt>
                <c:pt idx="15319">
                  <c:v>3116</c:v>
                </c:pt>
                <c:pt idx="15320">
                  <c:v>3117</c:v>
                </c:pt>
                <c:pt idx="15321">
                  <c:v>3118</c:v>
                </c:pt>
                <c:pt idx="15322">
                  <c:v>3119</c:v>
                </c:pt>
                <c:pt idx="15323">
                  <c:v>3120</c:v>
                </c:pt>
                <c:pt idx="15324">
                  <c:v>3121</c:v>
                </c:pt>
                <c:pt idx="15325">
                  <c:v>3122</c:v>
                </c:pt>
                <c:pt idx="15326">
                  <c:v>3123</c:v>
                </c:pt>
                <c:pt idx="15327">
                  <c:v>3124</c:v>
                </c:pt>
                <c:pt idx="15328">
                  <c:v>3125</c:v>
                </c:pt>
                <c:pt idx="15329">
                  <c:v>3126</c:v>
                </c:pt>
                <c:pt idx="15330">
                  <c:v>3127</c:v>
                </c:pt>
                <c:pt idx="15331">
                  <c:v>3128</c:v>
                </c:pt>
                <c:pt idx="15332">
                  <c:v>3129</c:v>
                </c:pt>
                <c:pt idx="15333">
                  <c:v>3130</c:v>
                </c:pt>
                <c:pt idx="15334">
                  <c:v>3131</c:v>
                </c:pt>
                <c:pt idx="15335">
                  <c:v>3132</c:v>
                </c:pt>
                <c:pt idx="15336">
                  <c:v>3133</c:v>
                </c:pt>
                <c:pt idx="15337">
                  <c:v>3134</c:v>
                </c:pt>
                <c:pt idx="15338">
                  <c:v>3135</c:v>
                </c:pt>
                <c:pt idx="15339">
                  <c:v>3136</c:v>
                </c:pt>
                <c:pt idx="15340">
                  <c:v>3137</c:v>
                </c:pt>
                <c:pt idx="15341">
                  <c:v>3138</c:v>
                </c:pt>
                <c:pt idx="15342">
                  <c:v>3139</c:v>
                </c:pt>
                <c:pt idx="15343">
                  <c:v>3140</c:v>
                </c:pt>
                <c:pt idx="15344">
                  <c:v>3141</c:v>
                </c:pt>
                <c:pt idx="15345">
                  <c:v>3142</c:v>
                </c:pt>
                <c:pt idx="15346">
                  <c:v>3143</c:v>
                </c:pt>
                <c:pt idx="15347">
                  <c:v>3144</c:v>
                </c:pt>
                <c:pt idx="15348">
                  <c:v>3145</c:v>
                </c:pt>
                <c:pt idx="15349">
                  <c:v>3146</c:v>
                </c:pt>
                <c:pt idx="15350">
                  <c:v>3147</c:v>
                </c:pt>
                <c:pt idx="15351">
                  <c:v>3148</c:v>
                </c:pt>
                <c:pt idx="15352">
                  <c:v>3149</c:v>
                </c:pt>
                <c:pt idx="15353">
                  <c:v>3150</c:v>
                </c:pt>
                <c:pt idx="15354">
                  <c:v>3151</c:v>
                </c:pt>
                <c:pt idx="15355">
                  <c:v>3152</c:v>
                </c:pt>
                <c:pt idx="15356">
                  <c:v>3153</c:v>
                </c:pt>
                <c:pt idx="15357">
                  <c:v>3154</c:v>
                </c:pt>
                <c:pt idx="15358">
                  <c:v>3155</c:v>
                </c:pt>
                <c:pt idx="15359">
                  <c:v>3156</c:v>
                </c:pt>
                <c:pt idx="15360">
                  <c:v>3157</c:v>
                </c:pt>
                <c:pt idx="15361">
                  <c:v>3158</c:v>
                </c:pt>
                <c:pt idx="15362">
                  <c:v>3159</c:v>
                </c:pt>
                <c:pt idx="15363">
                  <c:v>3160</c:v>
                </c:pt>
                <c:pt idx="15364">
                  <c:v>3161</c:v>
                </c:pt>
                <c:pt idx="15365">
                  <c:v>3162</c:v>
                </c:pt>
                <c:pt idx="15366">
                  <c:v>3163</c:v>
                </c:pt>
                <c:pt idx="15367">
                  <c:v>3164</c:v>
                </c:pt>
                <c:pt idx="15368">
                  <c:v>3165</c:v>
                </c:pt>
                <c:pt idx="15369">
                  <c:v>3166</c:v>
                </c:pt>
                <c:pt idx="15370">
                  <c:v>3167</c:v>
                </c:pt>
                <c:pt idx="15371">
                  <c:v>3168</c:v>
                </c:pt>
                <c:pt idx="15372">
                  <c:v>3169</c:v>
                </c:pt>
                <c:pt idx="15373">
                  <c:v>3170</c:v>
                </c:pt>
                <c:pt idx="15374">
                  <c:v>3171</c:v>
                </c:pt>
                <c:pt idx="15375">
                  <c:v>3172</c:v>
                </c:pt>
                <c:pt idx="15376">
                  <c:v>3173</c:v>
                </c:pt>
                <c:pt idx="15377">
                  <c:v>3174</c:v>
                </c:pt>
                <c:pt idx="15378">
                  <c:v>3175</c:v>
                </c:pt>
                <c:pt idx="15379">
                  <c:v>3176</c:v>
                </c:pt>
                <c:pt idx="15380">
                  <c:v>3177</c:v>
                </c:pt>
                <c:pt idx="15381">
                  <c:v>3178</c:v>
                </c:pt>
                <c:pt idx="15382">
                  <c:v>3179</c:v>
                </c:pt>
                <c:pt idx="15383">
                  <c:v>3180</c:v>
                </c:pt>
                <c:pt idx="15384">
                  <c:v>3181</c:v>
                </c:pt>
                <c:pt idx="15385">
                  <c:v>3182</c:v>
                </c:pt>
                <c:pt idx="15386">
                  <c:v>3183</c:v>
                </c:pt>
                <c:pt idx="15387">
                  <c:v>3184</c:v>
                </c:pt>
                <c:pt idx="15388">
                  <c:v>3185</c:v>
                </c:pt>
                <c:pt idx="15389">
                  <c:v>3186</c:v>
                </c:pt>
                <c:pt idx="15390">
                  <c:v>3187</c:v>
                </c:pt>
                <c:pt idx="15391">
                  <c:v>3188</c:v>
                </c:pt>
                <c:pt idx="15392">
                  <c:v>3189</c:v>
                </c:pt>
                <c:pt idx="15393">
                  <c:v>3190</c:v>
                </c:pt>
                <c:pt idx="15394">
                  <c:v>3191</c:v>
                </c:pt>
                <c:pt idx="15395">
                  <c:v>3192</c:v>
                </c:pt>
                <c:pt idx="15396">
                  <c:v>3193</c:v>
                </c:pt>
                <c:pt idx="15397">
                  <c:v>3194</c:v>
                </c:pt>
                <c:pt idx="15398">
                  <c:v>3195</c:v>
                </c:pt>
                <c:pt idx="15399">
                  <c:v>3196</c:v>
                </c:pt>
                <c:pt idx="15400">
                  <c:v>3197</c:v>
                </c:pt>
                <c:pt idx="15401">
                  <c:v>3198</c:v>
                </c:pt>
                <c:pt idx="15402">
                  <c:v>3199</c:v>
                </c:pt>
                <c:pt idx="15403">
                  <c:v>3200</c:v>
                </c:pt>
                <c:pt idx="15404">
                  <c:v>3201</c:v>
                </c:pt>
                <c:pt idx="15405">
                  <c:v>3202</c:v>
                </c:pt>
                <c:pt idx="15406">
                  <c:v>3203</c:v>
                </c:pt>
                <c:pt idx="15407">
                  <c:v>3204</c:v>
                </c:pt>
                <c:pt idx="15408">
                  <c:v>3205</c:v>
                </c:pt>
                <c:pt idx="15409">
                  <c:v>3206</c:v>
                </c:pt>
                <c:pt idx="15410">
                  <c:v>3207</c:v>
                </c:pt>
                <c:pt idx="15411">
                  <c:v>3208</c:v>
                </c:pt>
                <c:pt idx="15412">
                  <c:v>3209</c:v>
                </c:pt>
                <c:pt idx="15413">
                  <c:v>3210</c:v>
                </c:pt>
                <c:pt idx="15414">
                  <c:v>3211</c:v>
                </c:pt>
                <c:pt idx="15415">
                  <c:v>3212</c:v>
                </c:pt>
                <c:pt idx="15416">
                  <c:v>3213</c:v>
                </c:pt>
                <c:pt idx="15417">
                  <c:v>3214</c:v>
                </c:pt>
                <c:pt idx="15418">
                  <c:v>3215</c:v>
                </c:pt>
                <c:pt idx="15419">
                  <c:v>3216</c:v>
                </c:pt>
                <c:pt idx="15420">
                  <c:v>3217</c:v>
                </c:pt>
                <c:pt idx="15421">
                  <c:v>3218</c:v>
                </c:pt>
                <c:pt idx="15422">
                  <c:v>3219</c:v>
                </c:pt>
                <c:pt idx="15423">
                  <c:v>3220</c:v>
                </c:pt>
                <c:pt idx="15424">
                  <c:v>3221</c:v>
                </c:pt>
                <c:pt idx="15425">
                  <c:v>3222</c:v>
                </c:pt>
                <c:pt idx="15426">
                  <c:v>3223</c:v>
                </c:pt>
                <c:pt idx="15427">
                  <c:v>3224</c:v>
                </c:pt>
                <c:pt idx="15428">
                  <c:v>3225</c:v>
                </c:pt>
                <c:pt idx="15429">
                  <c:v>3226</c:v>
                </c:pt>
                <c:pt idx="15430">
                  <c:v>3227</c:v>
                </c:pt>
                <c:pt idx="15431">
                  <c:v>3228</c:v>
                </c:pt>
                <c:pt idx="15432">
                  <c:v>3229</c:v>
                </c:pt>
                <c:pt idx="15433">
                  <c:v>3230</c:v>
                </c:pt>
                <c:pt idx="15434">
                  <c:v>3231</c:v>
                </c:pt>
                <c:pt idx="15435">
                  <c:v>3232</c:v>
                </c:pt>
                <c:pt idx="15436">
                  <c:v>3233</c:v>
                </c:pt>
                <c:pt idx="15437">
                  <c:v>3234</c:v>
                </c:pt>
                <c:pt idx="15438">
                  <c:v>3235</c:v>
                </c:pt>
                <c:pt idx="15439">
                  <c:v>3236</c:v>
                </c:pt>
                <c:pt idx="15440">
                  <c:v>3237</c:v>
                </c:pt>
                <c:pt idx="15441">
                  <c:v>3238</c:v>
                </c:pt>
                <c:pt idx="15442">
                  <c:v>3239</c:v>
                </c:pt>
                <c:pt idx="15443">
                  <c:v>3240</c:v>
                </c:pt>
                <c:pt idx="15444">
                  <c:v>3241</c:v>
                </c:pt>
                <c:pt idx="15445">
                  <c:v>3242</c:v>
                </c:pt>
                <c:pt idx="15446">
                  <c:v>3243</c:v>
                </c:pt>
                <c:pt idx="15447">
                  <c:v>3244</c:v>
                </c:pt>
                <c:pt idx="15448">
                  <c:v>3245</c:v>
                </c:pt>
                <c:pt idx="15449">
                  <c:v>3246</c:v>
                </c:pt>
                <c:pt idx="15450">
                  <c:v>3247</c:v>
                </c:pt>
                <c:pt idx="15451">
                  <c:v>3248</c:v>
                </c:pt>
                <c:pt idx="15452">
                  <c:v>3249</c:v>
                </c:pt>
                <c:pt idx="15453">
                  <c:v>3250</c:v>
                </c:pt>
                <c:pt idx="15454">
                  <c:v>3251</c:v>
                </c:pt>
                <c:pt idx="15455">
                  <c:v>3252</c:v>
                </c:pt>
                <c:pt idx="15456">
                  <c:v>3253</c:v>
                </c:pt>
                <c:pt idx="15457">
                  <c:v>3254</c:v>
                </c:pt>
                <c:pt idx="15458">
                  <c:v>3255</c:v>
                </c:pt>
                <c:pt idx="15459">
                  <c:v>3256</c:v>
                </c:pt>
                <c:pt idx="15460">
                  <c:v>3257</c:v>
                </c:pt>
                <c:pt idx="15461">
                  <c:v>3258</c:v>
                </c:pt>
                <c:pt idx="15462">
                  <c:v>3259</c:v>
                </c:pt>
                <c:pt idx="15463">
                  <c:v>3260</c:v>
                </c:pt>
                <c:pt idx="15464">
                  <c:v>3261</c:v>
                </c:pt>
                <c:pt idx="15465">
                  <c:v>3262</c:v>
                </c:pt>
                <c:pt idx="15466">
                  <c:v>3263</c:v>
                </c:pt>
                <c:pt idx="15467">
                  <c:v>3264</c:v>
                </c:pt>
                <c:pt idx="15468">
                  <c:v>3265</c:v>
                </c:pt>
                <c:pt idx="15469">
                  <c:v>3266</c:v>
                </c:pt>
                <c:pt idx="15470">
                  <c:v>3267</c:v>
                </c:pt>
                <c:pt idx="15471">
                  <c:v>3268</c:v>
                </c:pt>
                <c:pt idx="15472">
                  <c:v>3269</c:v>
                </c:pt>
                <c:pt idx="15473">
                  <c:v>3270</c:v>
                </c:pt>
                <c:pt idx="15474">
                  <c:v>3271</c:v>
                </c:pt>
                <c:pt idx="15475">
                  <c:v>3272</c:v>
                </c:pt>
                <c:pt idx="15476">
                  <c:v>3273</c:v>
                </c:pt>
                <c:pt idx="15477">
                  <c:v>3274</c:v>
                </c:pt>
                <c:pt idx="15478">
                  <c:v>3275</c:v>
                </c:pt>
                <c:pt idx="15479">
                  <c:v>3276</c:v>
                </c:pt>
                <c:pt idx="15480">
                  <c:v>3277</c:v>
                </c:pt>
                <c:pt idx="15481">
                  <c:v>3278</c:v>
                </c:pt>
                <c:pt idx="15482">
                  <c:v>3279</c:v>
                </c:pt>
                <c:pt idx="15483">
                  <c:v>3280</c:v>
                </c:pt>
                <c:pt idx="15484">
                  <c:v>3281</c:v>
                </c:pt>
                <c:pt idx="15485">
                  <c:v>3282</c:v>
                </c:pt>
                <c:pt idx="15486">
                  <c:v>3283</c:v>
                </c:pt>
                <c:pt idx="15487">
                  <c:v>3284</c:v>
                </c:pt>
                <c:pt idx="15488">
                  <c:v>3285</c:v>
                </c:pt>
                <c:pt idx="15489">
                  <c:v>3286</c:v>
                </c:pt>
                <c:pt idx="15490">
                  <c:v>3287</c:v>
                </c:pt>
                <c:pt idx="15491">
                  <c:v>3288</c:v>
                </c:pt>
                <c:pt idx="15492">
                  <c:v>3289</c:v>
                </c:pt>
                <c:pt idx="15493">
                  <c:v>3290</c:v>
                </c:pt>
                <c:pt idx="15494">
                  <c:v>3291</c:v>
                </c:pt>
                <c:pt idx="15495">
                  <c:v>3292</c:v>
                </c:pt>
                <c:pt idx="15496">
                  <c:v>3293</c:v>
                </c:pt>
                <c:pt idx="15497">
                  <c:v>3294</c:v>
                </c:pt>
                <c:pt idx="15498">
                  <c:v>3295</c:v>
                </c:pt>
                <c:pt idx="15499">
                  <c:v>3296</c:v>
                </c:pt>
                <c:pt idx="15500">
                  <c:v>3297</c:v>
                </c:pt>
                <c:pt idx="15501">
                  <c:v>3298</c:v>
                </c:pt>
                <c:pt idx="15502">
                  <c:v>3299</c:v>
                </c:pt>
                <c:pt idx="15503">
                  <c:v>3300</c:v>
                </c:pt>
                <c:pt idx="15504">
                  <c:v>3301</c:v>
                </c:pt>
                <c:pt idx="15505">
                  <c:v>3302</c:v>
                </c:pt>
                <c:pt idx="15506">
                  <c:v>3303</c:v>
                </c:pt>
                <c:pt idx="15507">
                  <c:v>3304</c:v>
                </c:pt>
                <c:pt idx="15508">
                  <c:v>3305</c:v>
                </c:pt>
                <c:pt idx="15509">
                  <c:v>3306</c:v>
                </c:pt>
                <c:pt idx="15510">
                  <c:v>3307</c:v>
                </c:pt>
                <c:pt idx="15511">
                  <c:v>3308</c:v>
                </c:pt>
                <c:pt idx="15512">
                  <c:v>3309</c:v>
                </c:pt>
                <c:pt idx="15513">
                  <c:v>3310</c:v>
                </c:pt>
                <c:pt idx="15514">
                  <c:v>3311</c:v>
                </c:pt>
                <c:pt idx="15515">
                  <c:v>3312</c:v>
                </c:pt>
                <c:pt idx="15516">
                  <c:v>3313</c:v>
                </c:pt>
                <c:pt idx="15517">
                  <c:v>0</c:v>
                </c:pt>
                <c:pt idx="15518">
                  <c:v>1</c:v>
                </c:pt>
                <c:pt idx="15519">
                  <c:v>2</c:v>
                </c:pt>
                <c:pt idx="15520">
                  <c:v>3</c:v>
                </c:pt>
                <c:pt idx="15521">
                  <c:v>4</c:v>
                </c:pt>
                <c:pt idx="15522">
                  <c:v>5</c:v>
                </c:pt>
                <c:pt idx="15523">
                  <c:v>6</c:v>
                </c:pt>
                <c:pt idx="15524">
                  <c:v>7</c:v>
                </c:pt>
                <c:pt idx="15525">
                  <c:v>8</c:v>
                </c:pt>
                <c:pt idx="15526">
                  <c:v>9</c:v>
                </c:pt>
                <c:pt idx="15527">
                  <c:v>10</c:v>
                </c:pt>
                <c:pt idx="15528">
                  <c:v>11</c:v>
                </c:pt>
                <c:pt idx="15529">
                  <c:v>12</c:v>
                </c:pt>
                <c:pt idx="15530">
                  <c:v>13</c:v>
                </c:pt>
                <c:pt idx="15531">
                  <c:v>14</c:v>
                </c:pt>
                <c:pt idx="15532">
                  <c:v>15</c:v>
                </c:pt>
                <c:pt idx="15533">
                  <c:v>16</c:v>
                </c:pt>
                <c:pt idx="15534">
                  <c:v>17</c:v>
                </c:pt>
                <c:pt idx="15535">
                  <c:v>18</c:v>
                </c:pt>
                <c:pt idx="15536">
                  <c:v>19</c:v>
                </c:pt>
                <c:pt idx="15537">
                  <c:v>20</c:v>
                </c:pt>
                <c:pt idx="15538">
                  <c:v>21</c:v>
                </c:pt>
                <c:pt idx="15539">
                  <c:v>22</c:v>
                </c:pt>
                <c:pt idx="15540">
                  <c:v>23</c:v>
                </c:pt>
                <c:pt idx="15541">
                  <c:v>24</c:v>
                </c:pt>
                <c:pt idx="15542">
                  <c:v>25</c:v>
                </c:pt>
                <c:pt idx="15543">
                  <c:v>26</c:v>
                </c:pt>
                <c:pt idx="15544">
                  <c:v>27</c:v>
                </c:pt>
                <c:pt idx="15545">
                  <c:v>28</c:v>
                </c:pt>
                <c:pt idx="15546">
                  <c:v>29</c:v>
                </c:pt>
                <c:pt idx="15547">
                  <c:v>30</c:v>
                </c:pt>
                <c:pt idx="15548">
                  <c:v>31</c:v>
                </c:pt>
                <c:pt idx="15549">
                  <c:v>32</c:v>
                </c:pt>
                <c:pt idx="15550">
                  <c:v>33</c:v>
                </c:pt>
                <c:pt idx="15551">
                  <c:v>34</c:v>
                </c:pt>
                <c:pt idx="15552">
                  <c:v>35</c:v>
                </c:pt>
                <c:pt idx="15553">
                  <c:v>36</c:v>
                </c:pt>
                <c:pt idx="15554">
                  <c:v>37</c:v>
                </c:pt>
                <c:pt idx="15555">
                  <c:v>38</c:v>
                </c:pt>
                <c:pt idx="15556">
                  <c:v>39</c:v>
                </c:pt>
                <c:pt idx="15557">
                  <c:v>40</c:v>
                </c:pt>
                <c:pt idx="15558">
                  <c:v>41</c:v>
                </c:pt>
                <c:pt idx="15559">
                  <c:v>42</c:v>
                </c:pt>
                <c:pt idx="15560">
                  <c:v>43</c:v>
                </c:pt>
                <c:pt idx="15561">
                  <c:v>44</c:v>
                </c:pt>
                <c:pt idx="15562">
                  <c:v>45</c:v>
                </c:pt>
                <c:pt idx="15563">
                  <c:v>46</c:v>
                </c:pt>
                <c:pt idx="15564">
                  <c:v>47</c:v>
                </c:pt>
                <c:pt idx="15565">
                  <c:v>48</c:v>
                </c:pt>
                <c:pt idx="15566">
                  <c:v>49</c:v>
                </c:pt>
                <c:pt idx="15567">
                  <c:v>50</c:v>
                </c:pt>
                <c:pt idx="15568">
                  <c:v>51</c:v>
                </c:pt>
                <c:pt idx="15569">
                  <c:v>52</c:v>
                </c:pt>
                <c:pt idx="15570">
                  <c:v>53</c:v>
                </c:pt>
                <c:pt idx="15571">
                  <c:v>54</c:v>
                </c:pt>
                <c:pt idx="15572">
                  <c:v>55</c:v>
                </c:pt>
                <c:pt idx="15573">
                  <c:v>56</c:v>
                </c:pt>
                <c:pt idx="15574">
                  <c:v>57</c:v>
                </c:pt>
                <c:pt idx="15575">
                  <c:v>58</c:v>
                </c:pt>
                <c:pt idx="15576">
                  <c:v>59</c:v>
                </c:pt>
                <c:pt idx="15577">
                  <c:v>60</c:v>
                </c:pt>
                <c:pt idx="15578">
                  <c:v>61</c:v>
                </c:pt>
                <c:pt idx="15579">
                  <c:v>62</c:v>
                </c:pt>
                <c:pt idx="15580">
                  <c:v>63</c:v>
                </c:pt>
                <c:pt idx="15581">
                  <c:v>64</c:v>
                </c:pt>
                <c:pt idx="15582">
                  <c:v>65</c:v>
                </c:pt>
                <c:pt idx="15583">
                  <c:v>66</c:v>
                </c:pt>
                <c:pt idx="15584">
                  <c:v>67</c:v>
                </c:pt>
                <c:pt idx="15585">
                  <c:v>68</c:v>
                </c:pt>
                <c:pt idx="15586">
                  <c:v>69</c:v>
                </c:pt>
                <c:pt idx="15587">
                  <c:v>70</c:v>
                </c:pt>
                <c:pt idx="15588">
                  <c:v>71</c:v>
                </c:pt>
                <c:pt idx="15589">
                  <c:v>72</c:v>
                </c:pt>
                <c:pt idx="15590">
                  <c:v>73</c:v>
                </c:pt>
                <c:pt idx="15591">
                  <c:v>74</c:v>
                </c:pt>
                <c:pt idx="15592">
                  <c:v>75</c:v>
                </c:pt>
                <c:pt idx="15593">
                  <c:v>76</c:v>
                </c:pt>
                <c:pt idx="15594">
                  <c:v>77</c:v>
                </c:pt>
                <c:pt idx="15595">
                  <c:v>78</c:v>
                </c:pt>
                <c:pt idx="15596">
                  <c:v>79</c:v>
                </c:pt>
                <c:pt idx="15597">
                  <c:v>80</c:v>
                </c:pt>
                <c:pt idx="15598">
                  <c:v>81</c:v>
                </c:pt>
                <c:pt idx="15599">
                  <c:v>82</c:v>
                </c:pt>
                <c:pt idx="15600">
                  <c:v>83</c:v>
                </c:pt>
                <c:pt idx="15601">
                  <c:v>84</c:v>
                </c:pt>
                <c:pt idx="15602">
                  <c:v>85</c:v>
                </c:pt>
                <c:pt idx="15603">
                  <c:v>86</c:v>
                </c:pt>
                <c:pt idx="15604">
                  <c:v>87</c:v>
                </c:pt>
                <c:pt idx="15605">
                  <c:v>88</c:v>
                </c:pt>
                <c:pt idx="15606">
                  <c:v>89</c:v>
                </c:pt>
                <c:pt idx="15607">
                  <c:v>90</c:v>
                </c:pt>
                <c:pt idx="15608">
                  <c:v>91</c:v>
                </c:pt>
                <c:pt idx="15609">
                  <c:v>92</c:v>
                </c:pt>
                <c:pt idx="15610">
                  <c:v>93</c:v>
                </c:pt>
                <c:pt idx="15611">
                  <c:v>94</c:v>
                </c:pt>
                <c:pt idx="15612">
                  <c:v>95</c:v>
                </c:pt>
                <c:pt idx="15613">
                  <c:v>96</c:v>
                </c:pt>
                <c:pt idx="15614">
                  <c:v>97</c:v>
                </c:pt>
                <c:pt idx="15615">
                  <c:v>98</c:v>
                </c:pt>
                <c:pt idx="15616">
                  <c:v>99</c:v>
                </c:pt>
                <c:pt idx="15617">
                  <c:v>100</c:v>
                </c:pt>
                <c:pt idx="15618">
                  <c:v>101</c:v>
                </c:pt>
                <c:pt idx="15619">
                  <c:v>102</c:v>
                </c:pt>
                <c:pt idx="15620">
                  <c:v>103</c:v>
                </c:pt>
                <c:pt idx="15621">
                  <c:v>104</c:v>
                </c:pt>
                <c:pt idx="15622">
                  <c:v>105</c:v>
                </c:pt>
                <c:pt idx="15623">
                  <c:v>106</c:v>
                </c:pt>
                <c:pt idx="15624">
                  <c:v>107</c:v>
                </c:pt>
                <c:pt idx="15625">
                  <c:v>108</c:v>
                </c:pt>
                <c:pt idx="15626">
                  <c:v>109</c:v>
                </c:pt>
                <c:pt idx="15627">
                  <c:v>110</c:v>
                </c:pt>
                <c:pt idx="15628">
                  <c:v>111</c:v>
                </c:pt>
                <c:pt idx="15629">
                  <c:v>112</c:v>
                </c:pt>
                <c:pt idx="15630">
                  <c:v>113</c:v>
                </c:pt>
                <c:pt idx="15631">
                  <c:v>114</c:v>
                </c:pt>
                <c:pt idx="15632">
                  <c:v>115</c:v>
                </c:pt>
                <c:pt idx="15633">
                  <c:v>116</c:v>
                </c:pt>
                <c:pt idx="15634">
                  <c:v>117</c:v>
                </c:pt>
                <c:pt idx="15635">
                  <c:v>118</c:v>
                </c:pt>
                <c:pt idx="15636">
                  <c:v>119</c:v>
                </c:pt>
                <c:pt idx="15637">
                  <c:v>120</c:v>
                </c:pt>
                <c:pt idx="15638">
                  <c:v>121</c:v>
                </c:pt>
                <c:pt idx="15639">
                  <c:v>122</c:v>
                </c:pt>
                <c:pt idx="15640">
                  <c:v>123</c:v>
                </c:pt>
                <c:pt idx="15641">
                  <c:v>124</c:v>
                </c:pt>
                <c:pt idx="15642">
                  <c:v>125</c:v>
                </c:pt>
                <c:pt idx="15643">
                  <c:v>126</c:v>
                </c:pt>
                <c:pt idx="15644">
                  <c:v>127</c:v>
                </c:pt>
                <c:pt idx="15645">
                  <c:v>128</c:v>
                </c:pt>
                <c:pt idx="15646">
                  <c:v>129</c:v>
                </c:pt>
                <c:pt idx="15647">
                  <c:v>130</c:v>
                </c:pt>
                <c:pt idx="15648">
                  <c:v>131</c:v>
                </c:pt>
                <c:pt idx="15649">
                  <c:v>132</c:v>
                </c:pt>
                <c:pt idx="15650">
                  <c:v>133</c:v>
                </c:pt>
                <c:pt idx="15651">
                  <c:v>134</c:v>
                </c:pt>
                <c:pt idx="15652">
                  <c:v>135</c:v>
                </c:pt>
                <c:pt idx="15653">
                  <c:v>136</c:v>
                </c:pt>
                <c:pt idx="15654">
                  <c:v>137</c:v>
                </c:pt>
                <c:pt idx="15655">
                  <c:v>138</c:v>
                </c:pt>
                <c:pt idx="15656">
                  <c:v>139</c:v>
                </c:pt>
                <c:pt idx="15657">
                  <c:v>140</c:v>
                </c:pt>
                <c:pt idx="15658">
                  <c:v>141</c:v>
                </c:pt>
                <c:pt idx="15659">
                  <c:v>142</c:v>
                </c:pt>
                <c:pt idx="15660">
                  <c:v>143</c:v>
                </c:pt>
                <c:pt idx="15661">
                  <c:v>144</c:v>
                </c:pt>
                <c:pt idx="15662">
                  <c:v>145</c:v>
                </c:pt>
                <c:pt idx="15663">
                  <c:v>146</c:v>
                </c:pt>
                <c:pt idx="15664">
                  <c:v>147</c:v>
                </c:pt>
                <c:pt idx="15665">
                  <c:v>148</c:v>
                </c:pt>
                <c:pt idx="15666">
                  <c:v>149</c:v>
                </c:pt>
                <c:pt idx="15667">
                  <c:v>150</c:v>
                </c:pt>
                <c:pt idx="15668">
                  <c:v>151</c:v>
                </c:pt>
                <c:pt idx="15669">
                  <c:v>152</c:v>
                </c:pt>
                <c:pt idx="15670">
                  <c:v>153</c:v>
                </c:pt>
                <c:pt idx="15671">
                  <c:v>154</c:v>
                </c:pt>
                <c:pt idx="15672">
                  <c:v>155</c:v>
                </c:pt>
                <c:pt idx="15673">
                  <c:v>156</c:v>
                </c:pt>
                <c:pt idx="15674">
                  <c:v>157</c:v>
                </c:pt>
                <c:pt idx="15675">
                  <c:v>158</c:v>
                </c:pt>
                <c:pt idx="15676">
                  <c:v>159</c:v>
                </c:pt>
                <c:pt idx="15677">
                  <c:v>160</c:v>
                </c:pt>
                <c:pt idx="15678">
                  <c:v>161</c:v>
                </c:pt>
                <c:pt idx="15679">
                  <c:v>162</c:v>
                </c:pt>
                <c:pt idx="15680">
                  <c:v>163</c:v>
                </c:pt>
                <c:pt idx="15681">
                  <c:v>164</c:v>
                </c:pt>
                <c:pt idx="15682">
                  <c:v>165</c:v>
                </c:pt>
                <c:pt idx="15683">
                  <c:v>166</c:v>
                </c:pt>
                <c:pt idx="15684">
                  <c:v>167</c:v>
                </c:pt>
                <c:pt idx="15685">
                  <c:v>168</c:v>
                </c:pt>
                <c:pt idx="15686">
                  <c:v>169</c:v>
                </c:pt>
                <c:pt idx="15687">
                  <c:v>170</c:v>
                </c:pt>
                <c:pt idx="15688">
                  <c:v>171</c:v>
                </c:pt>
                <c:pt idx="15689">
                  <c:v>172</c:v>
                </c:pt>
                <c:pt idx="15690">
                  <c:v>173</c:v>
                </c:pt>
                <c:pt idx="15691">
                  <c:v>174</c:v>
                </c:pt>
                <c:pt idx="15692">
                  <c:v>175</c:v>
                </c:pt>
                <c:pt idx="15693">
                  <c:v>176</c:v>
                </c:pt>
                <c:pt idx="15694">
                  <c:v>177</c:v>
                </c:pt>
                <c:pt idx="15695">
                  <c:v>178</c:v>
                </c:pt>
                <c:pt idx="15696">
                  <c:v>179</c:v>
                </c:pt>
                <c:pt idx="15697">
                  <c:v>180</c:v>
                </c:pt>
                <c:pt idx="15698">
                  <c:v>181</c:v>
                </c:pt>
                <c:pt idx="15699">
                  <c:v>182</c:v>
                </c:pt>
                <c:pt idx="15700">
                  <c:v>183</c:v>
                </c:pt>
                <c:pt idx="15701">
                  <c:v>184</c:v>
                </c:pt>
                <c:pt idx="15702">
                  <c:v>185</c:v>
                </c:pt>
                <c:pt idx="15703">
                  <c:v>186</c:v>
                </c:pt>
                <c:pt idx="15704">
                  <c:v>187</c:v>
                </c:pt>
                <c:pt idx="15705">
                  <c:v>188</c:v>
                </c:pt>
                <c:pt idx="15706">
                  <c:v>189</c:v>
                </c:pt>
                <c:pt idx="15707">
                  <c:v>190</c:v>
                </c:pt>
                <c:pt idx="15708">
                  <c:v>191</c:v>
                </c:pt>
                <c:pt idx="15709">
                  <c:v>192</c:v>
                </c:pt>
                <c:pt idx="15710">
                  <c:v>193</c:v>
                </c:pt>
                <c:pt idx="15711">
                  <c:v>194</c:v>
                </c:pt>
                <c:pt idx="15712">
                  <c:v>195</c:v>
                </c:pt>
                <c:pt idx="15713">
                  <c:v>196</c:v>
                </c:pt>
                <c:pt idx="15714">
                  <c:v>197</c:v>
                </c:pt>
                <c:pt idx="15715">
                  <c:v>198</c:v>
                </c:pt>
                <c:pt idx="15716">
                  <c:v>199</c:v>
                </c:pt>
                <c:pt idx="15717">
                  <c:v>200</c:v>
                </c:pt>
                <c:pt idx="15718">
                  <c:v>201</c:v>
                </c:pt>
                <c:pt idx="15719">
                  <c:v>202</c:v>
                </c:pt>
                <c:pt idx="15720">
                  <c:v>203</c:v>
                </c:pt>
                <c:pt idx="15721">
                  <c:v>204</c:v>
                </c:pt>
                <c:pt idx="15722">
                  <c:v>205</c:v>
                </c:pt>
                <c:pt idx="15723">
                  <c:v>206</c:v>
                </c:pt>
                <c:pt idx="15724">
                  <c:v>207</c:v>
                </c:pt>
                <c:pt idx="15725">
                  <c:v>208</c:v>
                </c:pt>
                <c:pt idx="15726">
                  <c:v>209</c:v>
                </c:pt>
                <c:pt idx="15727">
                  <c:v>210</c:v>
                </c:pt>
                <c:pt idx="15728">
                  <c:v>211</c:v>
                </c:pt>
                <c:pt idx="15729">
                  <c:v>212</c:v>
                </c:pt>
                <c:pt idx="15730">
                  <c:v>213</c:v>
                </c:pt>
                <c:pt idx="15731">
                  <c:v>214</c:v>
                </c:pt>
                <c:pt idx="15732">
                  <c:v>215</c:v>
                </c:pt>
                <c:pt idx="15733">
                  <c:v>216</c:v>
                </c:pt>
                <c:pt idx="15734">
                  <c:v>217</c:v>
                </c:pt>
                <c:pt idx="15735">
                  <c:v>218</c:v>
                </c:pt>
                <c:pt idx="15736">
                  <c:v>219</c:v>
                </c:pt>
                <c:pt idx="15737">
                  <c:v>220</c:v>
                </c:pt>
                <c:pt idx="15738">
                  <c:v>221</c:v>
                </c:pt>
                <c:pt idx="15739">
                  <c:v>222</c:v>
                </c:pt>
                <c:pt idx="15740">
                  <c:v>223</c:v>
                </c:pt>
                <c:pt idx="15741">
                  <c:v>224</c:v>
                </c:pt>
                <c:pt idx="15742">
                  <c:v>225</c:v>
                </c:pt>
                <c:pt idx="15743">
                  <c:v>226</c:v>
                </c:pt>
                <c:pt idx="15744">
                  <c:v>227</c:v>
                </c:pt>
                <c:pt idx="15745">
                  <c:v>228</c:v>
                </c:pt>
                <c:pt idx="15746">
                  <c:v>229</c:v>
                </c:pt>
                <c:pt idx="15747">
                  <c:v>230</c:v>
                </c:pt>
                <c:pt idx="15748">
                  <c:v>231</c:v>
                </c:pt>
                <c:pt idx="15749">
                  <c:v>232</c:v>
                </c:pt>
                <c:pt idx="15750">
                  <c:v>233</c:v>
                </c:pt>
                <c:pt idx="15751">
                  <c:v>234</c:v>
                </c:pt>
                <c:pt idx="15752">
                  <c:v>235</c:v>
                </c:pt>
                <c:pt idx="15753">
                  <c:v>236</c:v>
                </c:pt>
                <c:pt idx="15754">
                  <c:v>237</c:v>
                </c:pt>
                <c:pt idx="15755">
                  <c:v>238</c:v>
                </c:pt>
                <c:pt idx="15756">
                  <c:v>239</c:v>
                </c:pt>
                <c:pt idx="15757">
                  <c:v>240</c:v>
                </c:pt>
                <c:pt idx="15758">
                  <c:v>241</c:v>
                </c:pt>
                <c:pt idx="15759">
                  <c:v>242</c:v>
                </c:pt>
                <c:pt idx="15760">
                  <c:v>243</c:v>
                </c:pt>
                <c:pt idx="15761">
                  <c:v>244</c:v>
                </c:pt>
                <c:pt idx="15762">
                  <c:v>245</c:v>
                </c:pt>
                <c:pt idx="15763">
                  <c:v>246</c:v>
                </c:pt>
                <c:pt idx="15764">
                  <c:v>247</c:v>
                </c:pt>
                <c:pt idx="15765">
                  <c:v>248</c:v>
                </c:pt>
                <c:pt idx="15766">
                  <c:v>249</c:v>
                </c:pt>
                <c:pt idx="15767">
                  <c:v>250</c:v>
                </c:pt>
                <c:pt idx="15768">
                  <c:v>251</c:v>
                </c:pt>
                <c:pt idx="15769">
                  <c:v>252</c:v>
                </c:pt>
                <c:pt idx="15770">
                  <c:v>253</c:v>
                </c:pt>
                <c:pt idx="15771">
                  <c:v>254</c:v>
                </c:pt>
                <c:pt idx="15772">
                  <c:v>255</c:v>
                </c:pt>
                <c:pt idx="15773">
                  <c:v>256</c:v>
                </c:pt>
                <c:pt idx="15774">
                  <c:v>257</c:v>
                </c:pt>
                <c:pt idx="15775">
                  <c:v>258</c:v>
                </c:pt>
                <c:pt idx="15776">
                  <c:v>259</c:v>
                </c:pt>
                <c:pt idx="15777">
                  <c:v>260</c:v>
                </c:pt>
                <c:pt idx="15778">
                  <c:v>261</c:v>
                </c:pt>
                <c:pt idx="15779">
                  <c:v>262</c:v>
                </c:pt>
                <c:pt idx="15780">
                  <c:v>263</c:v>
                </c:pt>
                <c:pt idx="15781">
                  <c:v>264</c:v>
                </c:pt>
                <c:pt idx="15782">
                  <c:v>265</c:v>
                </c:pt>
                <c:pt idx="15783">
                  <c:v>266</c:v>
                </c:pt>
                <c:pt idx="15784">
                  <c:v>267</c:v>
                </c:pt>
                <c:pt idx="15785">
                  <c:v>268</c:v>
                </c:pt>
                <c:pt idx="15786">
                  <c:v>269</c:v>
                </c:pt>
                <c:pt idx="15787">
                  <c:v>270</c:v>
                </c:pt>
                <c:pt idx="15788">
                  <c:v>271</c:v>
                </c:pt>
                <c:pt idx="15789">
                  <c:v>272</c:v>
                </c:pt>
                <c:pt idx="15790">
                  <c:v>273</c:v>
                </c:pt>
                <c:pt idx="15791">
                  <c:v>274</c:v>
                </c:pt>
                <c:pt idx="15792">
                  <c:v>275</c:v>
                </c:pt>
                <c:pt idx="15793">
                  <c:v>276</c:v>
                </c:pt>
                <c:pt idx="15794">
                  <c:v>277</c:v>
                </c:pt>
                <c:pt idx="15795">
                  <c:v>278</c:v>
                </c:pt>
                <c:pt idx="15796">
                  <c:v>279</c:v>
                </c:pt>
                <c:pt idx="15797">
                  <c:v>280</c:v>
                </c:pt>
                <c:pt idx="15798">
                  <c:v>281</c:v>
                </c:pt>
                <c:pt idx="15799">
                  <c:v>282</c:v>
                </c:pt>
                <c:pt idx="15800">
                  <c:v>283</c:v>
                </c:pt>
                <c:pt idx="15801">
                  <c:v>284</c:v>
                </c:pt>
                <c:pt idx="15802">
                  <c:v>285</c:v>
                </c:pt>
                <c:pt idx="15803">
                  <c:v>286</c:v>
                </c:pt>
                <c:pt idx="15804">
                  <c:v>287</c:v>
                </c:pt>
                <c:pt idx="15805">
                  <c:v>288</c:v>
                </c:pt>
                <c:pt idx="15806">
                  <c:v>289</c:v>
                </c:pt>
                <c:pt idx="15807">
                  <c:v>290</c:v>
                </c:pt>
                <c:pt idx="15808">
                  <c:v>291</c:v>
                </c:pt>
                <c:pt idx="15809">
                  <c:v>292</c:v>
                </c:pt>
                <c:pt idx="15810">
                  <c:v>293</c:v>
                </c:pt>
                <c:pt idx="15811">
                  <c:v>294</c:v>
                </c:pt>
                <c:pt idx="15812">
                  <c:v>295</c:v>
                </c:pt>
                <c:pt idx="15813">
                  <c:v>296</c:v>
                </c:pt>
                <c:pt idx="15814">
                  <c:v>297</c:v>
                </c:pt>
                <c:pt idx="15815">
                  <c:v>298</c:v>
                </c:pt>
                <c:pt idx="15816">
                  <c:v>299</c:v>
                </c:pt>
                <c:pt idx="15817">
                  <c:v>300</c:v>
                </c:pt>
                <c:pt idx="15818">
                  <c:v>301</c:v>
                </c:pt>
                <c:pt idx="15819">
                  <c:v>302</c:v>
                </c:pt>
                <c:pt idx="15820">
                  <c:v>303</c:v>
                </c:pt>
                <c:pt idx="15821">
                  <c:v>304</c:v>
                </c:pt>
                <c:pt idx="15822">
                  <c:v>305</c:v>
                </c:pt>
                <c:pt idx="15823">
                  <c:v>306</c:v>
                </c:pt>
                <c:pt idx="15824">
                  <c:v>307</c:v>
                </c:pt>
                <c:pt idx="15825">
                  <c:v>308</c:v>
                </c:pt>
                <c:pt idx="15826">
                  <c:v>309</c:v>
                </c:pt>
                <c:pt idx="15827">
                  <c:v>310</c:v>
                </c:pt>
                <c:pt idx="15828">
                  <c:v>311</c:v>
                </c:pt>
                <c:pt idx="15829">
                  <c:v>312</c:v>
                </c:pt>
                <c:pt idx="15830">
                  <c:v>313</c:v>
                </c:pt>
                <c:pt idx="15831">
                  <c:v>314</c:v>
                </c:pt>
                <c:pt idx="15832">
                  <c:v>315</c:v>
                </c:pt>
                <c:pt idx="15833">
                  <c:v>316</c:v>
                </c:pt>
                <c:pt idx="15834">
                  <c:v>317</c:v>
                </c:pt>
                <c:pt idx="15835">
                  <c:v>318</c:v>
                </c:pt>
                <c:pt idx="15836">
                  <c:v>319</c:v>
                </c:pt>
                <c:pt idx="15837">
                  <c:v>320</c:v>
                </c:pt>
                <c:pt idx="15838">
                  <c:v>321</c:v>
                </c:pt>
                <c:pt idx="15839">
                  <c:v>322</c:v>
                </c:pt>
                <c:pt idx="15840">
                  <c:v>323</c:v>
                </c:pt>
                <c:pt idx="15841">
                  <c:v>324</c:v>
                </c:pt>
                <c:pt idx="15842">
                  <c:v>325</c:v>
                </c:pt>
                <c:pt idx="15843">
                  <c:v>326</c:v>
                </c:pt>
                <c:pt idx="15844">
                  <c:v>327</c:v>
                </c:pt>
                <c:pt idx="15845">
                  <c:v>328</c:v>
                </c:pt>
                <c:pt idx="15846">
                  <c:v>329</c:v>
                </c:pt>
                <c:pt idx="15847">
                  <c:v>330</c:v>
                </c:pt>
                <c:pt idx="15848">
                  <c:v>331</c:v>
                </c:pt>
                <c:pt idx="15849">
                  <c:v>332</c:v>
                </c:pt>
                <c:pt idx="15850">
                  <c:v>333</c:v>
                </c:pt>
                <c:pt idx="15851">
                  <c:v>334</c:v>
                </c:pt>
                <c:pt idx="15852">
                  <c:v>335</c:v>
                </c:pt>
                <c:pt idx="15853">
                  <c:v>336</c:v>
                </c:pt>
                <c:pt idx="15854">
                  <c:v>337</c:v>
                </c:pt>
                <c:pt idx="15855">
                  <c:v>338</c:v>
                </c:pt>
                <c:pt idx="15856">
                  <c:v>339</c:v>
                </c:pt>
                <c:pt idx="15857">
                  <c:v>340</c:v>
                </c:pt>
                <c:pt idx="15858">
                  <c:v>341</c:v>
                </c:pt>
                <c:pt idx="15859">
                  <c:v>342</c:v>
                </c:pt>
                <c:pt idx="15860">
                  <c:v>343</c:v>
                </c:pt>
                <c:pt idx="15861">
                  <c:v>344</c:v>
                </c:pt>
                <c:pt idx="15862">
                  <c:v>345</c:v>
                </c:pt>
                <c:pt idx="15863">
                  <c:v>346</c:v>
                </c:pt>
                <c:pt idx="15864">
                  <c:v>347</c:v>
                </c:pt>
                <c:pt idx="15865">
                  <c:v>348</c:v>
                </c:pt>
                <c:pt idx="15866">
                  <c:v>349</c:v>
                </c:pt>
                <c:pt idx="15867">
                  <c:v>350</c:v>
                </c:pt>
                <c:pt idx="15868">
                  <c:v>351</c:v>
                </c:pt>
                <c:pt idx="15869">
                  <c:v>352</c:v>
                </c:pt>
                <c:pt idx="15870">
                  <c:v>353</c:v>
                </c:pt>
                <c:pt idx="15871">
                  <c:v>354</c:v>
                </c:pt>
                <c:pt idx="15872">
                  <c:v>355</c:v>
                </c:pt>
                <c:pt idx="15873">
                  <c:v>356</c:v>
                </c:pt>
                <c:pt idx="15874">
                  <c:v>357</c:v>
                </c:pt>
                <c:pt idx="15875">
                  <c:v>358</c:v>
                </c:pt>
                <c:pt idx="15876">
                  <c:v>359</c:v>
                </c:pt>
                <c:pt idx="15877">
                  <c:v>360</c:v>
                </c:pt>
                <c:pt idx="15878">
                  <c:v>361</c:v>
                </c:pt>
                <c:pt idx="15879">
                  <c:v>362</c:v>
                </c:pt>
                <c:pt idx="15880">
                  <c:v>363</c:v>
                </c:pt>
                <c:pt idx="15881">
                  <c:v>364</c:v>
                </c:pt>
                <c:pt idx="15882">
                  <c:v>365</c:v>
                </c:pt>
                <c:pt idx="15883">
                  <c:v>366</c:v>
                </c:pt>
                <c:pt idx="15884">
                  <c:v>367</c:v>
                </c:pt>
                <c:pt idx="15885">
                  <c:v>368</c:v>
                </c:pt>
                <c:pt idx="15886">
                  <c:v>369</c:v>
                </c:pt>
                <c:pt idx="15887">
                  <c:v>370</c:v>
                </c:pt>
                <c:pt idx="15888">
                  <c:v>371</c:v>
                </c:pt>
                <c:pt idx="15889">
                  <c:v>372</c:v>
                </c:pt>
                <c:pt idx="15890">
                  <c:v>373</c:v>
                </c:pt>
                <c:pt idx="15891">
                  <c:v>374</c:v>
                </c:pt>
                <c:pt idx="15892">
                  <c:v>375</c:v>
                </c:pt>
                <c:pt idx="15893">
                  <c:v>376</c:v>
                </c:pt>
                <c:pt idx="15894">
                  <c:v>377</c:v>
                </c:pt>
                <c:pt idx="15895">
                  <c:v>378</c:v>
                </c:pt>
                <c:pt idx="15896">
                  <c:v>379</c:v>
                </c:pt>
                <c:pt idx="15897">
                  <c:v>380</c:v>
                </c:pt>
                <c:pt idx="15898">
                  <c:v>381</c:v>
                </c:pt>
                <c:pt idx="15899">
                  <c:v>382</c:v>
                </c:pt>
                <c:pt idx="15900">
                  <c:v>383</c:v>
                </c:pt>
                <c:pt idx="15901">
                  <c:v>384</c:v>
                </c:pt>
                <c:pt idx="15902">
                  <c:v>385</c:v>
                </c:pt>
                <c:pt idx="15903">
                  <c:v>386</c:v>
                </c:pt>
                <c:pt idx="15904">
                  <c:v>387</c:v>
                </c:pt>
                <c:pt idx="15905">
                  <c:v>388</c:v>
                </c:pt>
                <c:pt idx="15906">
                  <c:v>389</c:v>
                </c:pt>
                <c:pt idx="15907">
                  <c:v>390</c:v>
                </c:pt>
                <c:pt idx="15908">
                  <c:v>391</c:v>
                </c:pt>
                <c:pt idx="15909">
                  <c:v>392</c:v>
                </c:pt>
                <c:pt idx="15910">
                  <c:v>393</c:v>
                </c:pt>
                <c:pt idx="15911">
                  <c:v>394</c:v>
                </c:pt>
                <c:pt idx="15912">
                  <c:v>395</c:v>
                </c:pt>
                <c:pt idx="15913">
                  <c:v>396</c:v>
                </c:pt>
                <c:pt idx="15914">
                  <c:v>397</c:v>
                </c:pt>
                <c:pt idx="15915">
                  <c:v>398</c:v>
                </c:pt>
                <c:pt idx="15916">
                  <c:v>399</c:v>
                </c:pt>
                <c:pt idx="15917">
                  <c:v>400</c:v>
                </c:pt>
                <c:pt idx="15918">
                  <c:v>401</c:v>
                </c:pt>
                <c:pt idx="15919">
                  <c:v>402</c:v>
                </c:pt>
                <c:pt idx="15920">
                  <c:v>403</c:v>
                </c:pt>
                <c:pt idx="15921">
                  <c:v>404</c:v>
                </c:pt>
                <c:pt idx="15922">
                  <c:v>405</c:v>
                </c:pt>
                <c:pt idx="15923">
                  <c:v>406</c:v>
                </c:pt>
                <c:pt idx="15924">
                  <c:v>407</c:v>
                </c:pt>
                <c:pt idx="15925">
                  <c:v>408</c:v>
                </c:pt>
                <c:pt idx="15926">
                  <c:v>409</c:v>
                </c:pt>
                <c:pt idx="15927">
                  <c:v>410</c:v>
                </c:pt>
                <c:pt idx="15928">
                  <c:v>411</c:v>
                </c:pt>
                <c:pt idx="15929">
                  <c:v>412</c:v>
                </c:pt>
                <c:pt idx="15930">
                  <c:v>413</c:v>
                </c:pt>
                <c:pt idx="15931">
                  <c:v>414</c:v>
                </c:pt>
                <c:pt idx="15932">
                  <c:v>415</c:v>
                </c:pt>
                <c:pt idx="15933">
                  <c:v>416</c:v>
                </c:pt>
                <c:pt idx="15934">
                  <c:v>417</c:v>
                </c:pt>
                <c:pt idx="15935">
                  <c:v>418</c:v>
                </c:pt>
                <c:pt idx="15936">
                  <c:v>419</c:v>
                </c:pt>
                <c:pt idx="15937">
                  <c:v>420</c:v>
                </c:pt>
                <c:pt idx="15938">
                  <c:v>421</c:v>
                </c:pt>
                <c:pt idx="15939">
                  <c:v>422</c:v>
                </c:pt>
                <c:pt idx="15940">
                  <c:v>423</c:v>
                </c:pt>
                <c:pt idx="15941">
                  <c:v>424</c:v>
                </c:pt>
                <c:pt idx="15942">
                  <c:v>425</c:v>
                </c:pt>
                <c:pt idx="15943">
                  <c:v>426</c:v>
                </c:pt>
                <c:pt idx="15944">
                  <c:v>427</c:v>
                </c:pt>
                <c:pt idx="15945">
                  <c:v>428</c:v>
                </c:pt>
                <c:pt idx="15946">
                  <c:v>429</c:v>
                </c:pt>
                <c:pt idx="15947">
                  <c:v>430</c:v>
                </c:pt>
                <c:pt idx="15948">
                  <c:v>431</c:v>
                </c:pt>
                <c:pt idx="15949">
                  <c:v>432</c:v>
                </c:pt>
                <c:pt idx="15950">
                  <c:v>433</c:v>
                </c:pt>
                <c:pt idx="15951">
                  <c:v>434</c:v>
                </c:pt>
                <c:pt idx="15952">
                  <c:v>435</c:v>
                </c:pt>
                <c:pt idx="15953">
                  <c:v>436</c:v>
                </c:pt>
                <c:pt idx="15954">
                  <c:v>437</c:v>
                </c:pt>
                <c:pt idx="15955">
                  <c:v>438</c:v>
                </c:pt>
                <c:pt idx="15956">
                  <c:v>439</c:v>
                </c:pt>
                <c:pt idx="15957">
                  <c:v>440</c:v>
                </c:pt>
                <c:pt idx="15958">
                  <c:v>441</c:v>
                </c:pt>
                <c:pt idx="15959">
                  <c:v>442</c:v>
                </c:pt>
                <c:pt idx="15960">
                  <c:v>443</c:v>
                </c:pt>
                <c:pt idx="15961">
                  <c:v>444</c:v>
                </c:pt>
                <c:pt idx="15962">
                  <c:v>445</c:v>
                </c:pt>
                <c:pt idx="15963">
                  <c:v>446</c:v>
                </c:pt>
                <c:pt idx="15964">
                  <c:v>447</c:v>
                </c:pt>
                <c:pt idx="15965">
                  <c:v>448</c:v>
                </c:pt>
                <c:pt idx="15966">
                  <c:v>449</c:v>
                </c:pt>
                <c:pt idx="15967">
                  <c:v>450</c:v>
                </c:pt>
                <c:pt idx="15968">
                  <c:v>451</c:v>
                </c:pt>
                <c:pt idx="15969">
                  <c:v>452</c:v>
                </c:pt>
                <c:pt idx="15970">
                  <c:v>453</c:v>
                </c:pt>
                <c:pt idx="15971">
                  <c:v>454</c:v>
                </c:pt>
                <c:pt idx="15972">
                  <c:v>455</c:v>
                </c:pt>
                <c:pt idx="15973">
                  <c:v>456</c:v>
                </c:pt>
                <c:pt idx="15974">
                  <c:v>457</c:v>
                </c:pt>
                <c:pt idx="15975">
                  <c:v>458</c:v>
                </c:pt>
                <c:pt idx="15976">
                  <c:v>459</c:v>
                </c:pt>
                <c:pt idx="15977">
                  <c:v>460</c:v>
                </c:pt>
                <c:pt idx="15978">
                  <c:v>461</c:v>
                </c:pt>
                <c:pt idx="15979">
                  <c:v>462</c:v>
                </c:pt>
                <c:pt idx="15980">
                  <c:v>463</c:v>
                </c:pt>
                <c:pt idx="15981">
                  <c:v>464</c:v>
                </c:pt>
                <c:pt idx="15982">
                  <c:v>465</c:v>
                </c:pt>
                <c:pt idx="15983">
                  <c:v>466</c:v>
                </c:pt>
                <c:pt idx="15984">
                  <c:v>467</c:v>
                </c:pt>
                <c:pt idx="15985">
                  <c:v>468</c:v>
                </c:pt>
                <c:pt idx="15986">
                  <c:v>469</c:v>
                </c:pt>
                <c:pt idx="15987">
                  <c:v>470</c:v>
                </c:pt>
                <c:pt idx="15988">
                  <c:v>471</c:v>
                </c:pt>
                <c:pt idx="15989">
                  <c:v>472</c:v>
                </c:pt>
                <c:pt idx="15990">
                  <c:v>473</c:v>
                </c:pt>
                <c:pt idx="15991">
                  <c:v>474</c:v>
                </c:pt>
                <c:pt idx="15992">
                  <c:v>475</c:v>
                </c:pt>
                <c:pt idx="15993">
                  <c:v>476</c:v>
                </c:pt>
                <c:pt idx="15994">
                  <c:v>477</c:v>
                </c:pt>
                <c:pt idx="15995">
                  <c:v>478</c:v>
                </c:pt>
                <c:pt idx="15996">
                  <c:v>479</c:v>
                </c:pt>
                <c:pt idx="15997">
                  <c:v>480</c:v>
                </c:pt>
                <c:pt idx="15998">
                  <c:v>481</c:v>
                </c:pt>
                <c:pt idx="15999">
                  <c:v>482</c:v>
                </c:pt>
                <c:pt idx="16000">
                  <c:v>483</c:v>
                </c:pt>
                <c:pt idx="16001">
                  <c:v>484</c:v>
                </c:pt>
                <c:pt idx="16002">
                  <c:v>485</c:v>
                </c:pt>
                <c:pt idx="16003">
                  <c:v>486</c:v>
                </c:pt>
                <c:pt idx="16004">
                  <c:v>487</c:v>
                </c:pt>
                <c:pt idx="16005">
                  <c:v>488</c:v>
                </c:pt>
                <c:pt idx="16006">
                  <c:v>489</c:v>
                </c:pt>
                <c:pt idx="16007">
                  <c:v>490</c:v>
                </c:pt>
                <c:pt idx="16008">
                  <c:v>491</c:v>
                </c:pt>
                <c:pt idx="16009">
                  <c:v>492</c:v>
                </c:pt>
                <c:pt idx="16010">
                  <c:v>493</c:v>
                </c:pt>
                <c:pt idx="16011">
                  <c:v>494</c:v>
                </c:pt>
                <c:pt idx="16012">
                  <c:v>495</c:v>
                </c:pt>
                <c:pt idx="16013">
                  <c:v>496</c:v>
                </c:pt>
                <c:pt idx="16014">
                  <c:v>497</c:v>
                </c:pt>
                <c:pt idx="16015">
                  <c:v>498</c:v>
                </c:pt>
                <c:pt idx="16016">
                  <c:v>499</c:v>
                </c:pt>
                <c:pt idx="16017">
                  <c:v>500</c:v>
                </c:pt>
                <c:pt idx="16018">
                  <c:v>501</c:v>
                </c:pt>
                <c:pt idx="16019">
                  <c:v>502</c:v>
                </c:pt>
                <c:pt idx="16020">
                  <c:v>503</c:v>
                </c:pt>
                <c:pt idx="16021">
                  <c:v>504</c:v>
                </c:pt>
                <c:pt idx="16022">
                  <c:v>505</c:v>
                </c:pt>
                <c:pt idx="16023">
                  <c:v>506</c:v>
                </c:pt>
                <c:pt idx="16024">
                  <c:v>507</c:v>
                </c:pt>
                <c:pt idx="16025">
                  <c:v>508</c:v>
                </c:pt>
                <c:pt idx="16026">
                  <c:v>509</c:v>
                </c:pt>
                <c:pt idx="16027">
                  <c:v>510</c:v>
                </c:pt>
                <c:pt idx="16028">
                  <c:v>511</c:v>
                </c:pt>
                <c:pt idx="16029">
                  <c:v>512</c:v>
                </c:pt>
                <c:pt idx="16030">
                  <c:v>513</c:v>
                </c:pt>
                <c:pt idx="16031">
                  <c:v>514</c:v>
                </c:pt>
                <c:pt idx="16032">
                  <c:v>515</c:v>
                </c:pt>
                <c:pt idx="16033">
                  <c:v>516</c:v>
                </c:pt>
                <c:pt idx="16034">
                  <c:v>517</c:v>
                </c:pt>
                <c:pt idx="16035">
                  <c:v>518</c:v>
                </c:pt>
                <c:pt idx="16036">
                  <c:v>519</c:v>
                </c:pt>
                <c:pt idx="16037">
                  <c:v>520</c:v>
                </c:pt>
                <c:pt idx="16038">
                  <c:v>521</c:v>
                </c:pt>
                <c:pt idx="16039">
                  <c:v>522</c:v>
                </c:pt>
                <c:pt idx="16040">
                  <c:v>523</c:v>
                </c:pt>
                <c:pt idx="16041">
                  <c:v>524</c:v>
                </c:pt>
                <c:pt idx="16042">
                  <c:v>525</c:v>
                </c:pt>
                <c:pt idx="16043">
                  <c:v>526</c:v>
                </c:pt>
                <c:pt idx="16044">
                  <c:v>527</c:v>
                </c:pt>
                <c:pt idx="16045">
                  <c:v>528</c:v>
                </c:pt>
                <c:pt idx="16046">
                  <c:v>529</c:v>
                </c:pt>
                <c:pt idx="16047">
                  <c:v>530</c:v>
                </c:pt>
                <c:pt idx="16048">
                  <c:v>531</c:v>
                </c:pt>
                <c:pt idx="16049">
                  <c:v>532</c:v>
                </c:pt>
                <c:pt idx="16050">
                  <c:v>533</c:v>
                </c:pt>
                <c:pt idx="16051">
                  <c:v>534</c:v>
                </c:pt>
                <c:pt idx="16052">
                  <c:v>535</c:v>
                </c:pt>
                <c:pt idx="16053">
                  <c:v>536</c:v>
                </c:pt>
                <c:pt idx="16054">
                  <c:v>537</c:v>
                </c:pt>
                <c:pt idx="16055">
                  <c:v>538</c:v>
                </c:pt>
                <c:pt idx="16056">
                  <c:v>539</c:v>
                </c:pt>
                <c:pt idx="16057">
                  <c:v>540</c:v>
                </c:pt>
                <c:pt idx="16058">
                  <c:v>541</c:v>
                </c:pt>
                <c:pt idx="16059">
                  <c:v>542</c:v>
                </c:pt>
                <c:pt idx="16060">
                  <c:v>543</c:v>
                </c:pt>
                <c:pt idx="16061">
                  <c:v>544</c:v>
                </c:pt>
                <c:pt idx="16062">
                  <c:v>545</c:v>
                </c:pt>
                <c:pt idx="16063">
                  <c:v>546</c:v>
                </c:pt>
                <c:pt idx="16064">
                  <c:v>547</c:v>
                </c:pt>
                <c:pt idx="16065">
                  <c:v>548</c:v>
                </c:pt>
                <c:pt idx="16066">
                  <c:v>549</c:v>
                </c:pt>
                <c:pt idx="16067">
                  <c:v>550</c:v>
                </c:pt>
                <c:pt idx="16068">
                  <c:v>551</c:v>
                </c:pt>
                <c:pt idx="16069">
                  <c:v>552</c:v>
                </c:pt>
                <c:pt idx="16070">
                  <c:v>553</c:v>
                </c:pt>
                <c:pt idx="16071">
                  <c:v>554</c:v>
                </c:pt>
                <c:pt idx="16072">
                  <c:v>555</c:v>
                </c:pt>
                <c:pt idx="16073">
                  <c:v>556</c:v>
                </c:pt>
                <c:pt idx="16074">
                  <c:v>557</c:v>
                </c:pt>
                <c:pt idx="16075">
                  <c:v>558</c:v>
                </c:pt>
                <c:pt idx="16076">
                  <c:v>559</c:v>
                </c:pt>
                <c:pt idx="16077">
                  <c:v>560</c:v>
                </c:pt>
                <c:pt idx="16078">
                  <c:v>561</c:v>
                </c:pt>
                <c:pt idx="16079">
                  <c:v>562</c:v>
                </c:pt>
                <c:pt idx="16080">
                  <c:v>563</c:v>
                </c:pt>
                <c:pt idx="16081">
                  <c:v>564</c:v>
                </c:pt>
                <c:pt idx="16082">
                  <c:v>565</c:v>
                </c:pt>
                <c:pt idx="16083">
                  <c:v>566</c:v>
                </c:pt>
                <c:pt idx="16084">
                  <c:v>567</c:v>
                </c:pt>
                <c:pt idx="16085">
                  <c:v>568</c:v>
                </c:pt>
                <c:pt idx="16086">
                  <c:v>569</c:v>
                </c:pt>
                <c:pt idx="16087">
                  <c:v>570</c:v>
                </c:pt>
                <c:pt idx="16088">
                  <c:v>571</c:v>
                </c:pt>
                <c:pt idx="16089">
                  <c:v>572</c:v>
                </c:pt>
                <c:pt idx="16090">
                  <c:v>573</c:v>
                </c:pt>
                <c:pt idx="16091">
                  <c:v>574</c:v>
                </c:pt>
                <c:pt idx="16092">
                  <c:v>575</c:v>
                </c:pt>
                <c:pt idx="16093">
                  <c:v>576</c:v>
                </c:pt>
                <c:pt idx="16094">
                  <c:v>577</c:v>
                </c:pt>
                <c:pt idx="16095">
                  <c:v>578</c:v>
                </c:pt>
                <c:pt idx="16096">
                  <c:v>579</c:v>
                </c:pt>
                <c:pt idx="16097">
                  <c:v>580</c:v>
                </c:pt>
                <c:pt idx="16098">
                  <c:v>581</c:v>
                </c:pt>
                <c:pt idx="16099">
                  <c:v>582</c:v>
                </c:pt>
                <c:pt idx="16100">
                  <c:v>583</c:v>
                </c:pt>
                <c:pt idx="16101">
                  <c:v>584</c:v>
                </c:pt>
                <c:pt idx="16102">
                  <c:v>585</c:v>
                </c:pt>
                <c:pt idx="16103">
                  <c:v>586</c:v>
                </c:pt>
                <c:pt idx="16104">
                  <c:v>587</c:v>
                </c:pt>
                <c:pt idx="16105">
                  <c:v>588</c:v>
                </c:pt>
                <c:pt idx="16106">
                  <c:v>589</c:v>
                </c:pt>
                <c:pt idx="16107">
                  <c:v>590</c:v>
                </c:pt>
                <c:pt idx="16108">
                  <c:v>591</c:v>
                </c:pt>
                <c:pt idx="16109">
                  <c:v>592</c:v>
                </c:pt>
                <c:pt idx="16110">
                  <c:v>593</c:v>
                </c:pt>
                <c:pt idx="16111">
                  <c:v>594</c:v>
                </c:pt>
                <c:pt idx="16112">
                  <c:v>595</c:v>
                </c:pt>
                <c:pt idx="16113">
                  <c:v>596</c:v>
                </c:pt>
                <c:pt idx="16114">
                  <c:v>597</c:v>
                </c:pt>
                <c:pt idx="16115">
                  <c:v>598</c:v>
                </c:pt>
                <c:pt idx="16116">
                  <c:v>599</c:v>
                </c:pt>
                <c:pt idx="16117">
                  <c:v>600</c:v>
                </c:pt>
                <c:pt idx="16118">
                  <c:v>601</c:v>
                </c:pt>
                <c:pt idx="16119">
                  <c:v>602</c:v>
                </c:pt>
                <c:pt idx="16120">
                  <c:v>603</c:v>
                </c:pt>
                <c:pt idx="16121">
                  <c:v>604</c:v>
                </c:pt>
                <c:pt idx="16122">
                  <c:v>605</c:v>
                </c:pt>
                <c:pt idx="16123">
                  <c:v>606</c:v>
                </c:pt>
                <c:pt idx="16124">
                  <c:v>607</c:v>
                </c:pt>
                <c:pt idx="16125">
                  <c:v>608</c:v>
                </c:pt>
                <c:pt idx="16126">
                  <c:v>609</c:v>
                </c:pt>
                <c:pt idx="16127">
                  <c:v>610</c:v>
                </c:pt>
                <c:pt idx="16128">
                  <c:v>611</c:v>
                </c:pt>
                <c:pt idx="16129">
                  <c:v>612</c:v>
                </c:pt>
                <c:pt idx="16130">
                  <c:v>613</c:v>
                </c:pt>
                <c:pt idx="16131">
                  <c:v>614</c:v>
                </c:pt>
                <c:pt idx="16132">
                  <c:v>615</c:v>
                </c:pt>
                <c:pt idx="16133">
                  <c:v>616</c:v>
                </c:pt>
                <c:pt idx="16134">
                  <c:v>617</c:v>
                </c:pt>
                <c:pt idx="16135">
                  <c:v>618</c:v>
                </c:pt>
                <c:pt idx="16136">
                  <c:v>619</c:v>
                </c:pt>
                <c:pt idx="16137">
                  <c:v>620</c:v>
                </c:pt>
                <c:pt idx="16138">
                  <c:v>621</c:v>
                </c:pt>
                <c:pt idx="16139">
                  <c:v>622</c:v>
                </c:pt>
                <c:pt idx="16140">
                  <c:v>623</c:v>
                </c:pt>
                <c:pt idx="16141">
                  <c:v>624</c:v>
                </c:pt>
                <c:pt idx="16142">
                  <c:v>625</c:v>
                </c:pt>
                <c:pt idx="16143">
                  <c:v>626</c:v>
                </c:pt>
                <c:pt idx="16144">
                  <c:v>627</c:v>
                </c:pt>
                <c:pt idx="16145">
                  <c:v>628</c:v>
                </c:pt>
                <c:pt idx="16146">
                  <c:v>629</c:v>
                </c:pt>
                <c:pt idx="16147">
                  <c:v>630</c:v>
                </c:pt>
                <c:pt idx="16148">
                  <c:v>631</c:v>
                </c:pt>
                <c:pt idx="16149">
                  <c:v>632</c:v>
                </c:pt>
                <c:pt idx="16150">
                  <c:v>633</c:v>
                </c:pt>
                <c:pt idx="16151">
                  <c:v>634</c:v>
                </c:pt>
                <c:pt idx="16152">
                  <c:v>635</c:v>
                </c:pt>
                <c:pt idx="16153">
                  <c:v>636</c:v>
                </c:pt>
                <c:pt idx="16154">
                  <c:v>637</c:v>
                </c:pt>
                <c:pt idx="16155">
                  <c:v>638</c:v>
                </c:pt>
                <c:pt idx="16156">
                  <c:v>639</c:v>
                </c:pt>
                <c:pt idx="16157">
                  <c:v>640</c:v>
                </c:pt>
                <c:pt idx="16158">
                  <c:v>641</c:v>
                </c:pt>
                <c:pt idx="16159">
                  <c:v>642</c:v>
                </c:pt>
                <c:pt idx="16160">
                  <c:v>643</c:v>
                </c:pt>
                <c:pt idx="16161">
                  <c:v>644</c:v>
                </c:pt>
                <c:pt idx="16162">
                  <c:v>645</c:v>
                </c:pt>
                <c:pt idx="16163">
                  <c:v>646</c:v>
                </c:pt>
                <c:pt idx="16164">
                  <c:v>647</c:v>
                </c:pt>
                <c:pt idx="16165">
                  <c:v>648</c:v>
                </c:pt>
                <c:pt idx="16166">
                  <c:v>649</c:v>
                </c:pt>
                <c:pt idx="16167">
                  <c:v>650</c:v>
                </c:pt>
                <c:pt idx="16168">
                  <c:v>651</c:v>
                </c:pt>
                <c:pt idx="16169">
                  <c:v>652</c:v>
                </c:pt>
                <c:pt idx="16170">
                  <c:v>653</c:v>
                </c:pt>
                <c:pt idx="16171">
                  <c:v>654</c:v>
                </c:pt>
                <c:pt idx="16172">
                  <c:v>655</c:v>
                </c:pt>
                <c:pt idx="16173">
                  <c:v>656</c:v>
                </c:pt>
                <c:pt idx="16174">
                  <c:v>657</c:v>
                </c:pt>
                <c:pt idx="16175">
                  <c:v>658</c:v>
                </c:pt>
                <c:pt idx="16176">
                  <c:v>659</c:v>
                </c:pt>
                <c:pt idx="16177">
                  <c:v>660</c:v>
                </c:pt>
                <c:pt idx="16178">
                  <c:v>661</c:v>
                </c:pt>
                <c:pt idx="16179">
                  <c:v>662</c:v>
                </c:pt>
                <c:pt idx="16180">
                  <c:v>663</c:v>
                </c:pt>
                <c:pt idx="16181">
                  <c:v>664</c:v>
                </c:pt>
                <c:pt idx="16182">
                  <c:v>665</c:v>
                </c:pt>
                <c:pt idx="16183">
                  <c:v>666</c:v>
                </c:pt>
                <c:pt idx="16184">
                  <c:v>667</c:v>
                </c:pt>
                <c:pt idx="16185">
                  <c:v>668</c:v>
                </c:pt>
                <c:pt idx="16186">
                  <c:v>669</c:v>
                </c:pt>
                <c:pt idx="16187">
                  <c:v>670</c:v>
                </c:pt>
                <c:pt idx="16188">
                  <c:v>671</c:v>
                </c:pt>
                <c:pt idx="16189">
                  <c:v>672</c:v>
                </c:pt>
                <c:pt idx="16190">
                  <c:v>673</c:v>
                </c:pt>
                <c:pt idx="16191">
                  <c:v>674</c:v>
                </c:pt>
                <c:pt idx="16192">
                  <c:v>675</c:v>
                </c:pt>
                <c:pt idx="16193">
                  <c:v>676</c:v>
                </c:pt>
                <c:pt idx="16194">
                  <c:v>677</c:v>
                </c:pt>
                <c:pt idx="16195">
                  <c:v>678</c:v>
                </c:pt>
                <c:pt idx="16196">
                  <c:v>679</c:v>
                </c:pt>
                <c:pt idx="16197">
                  <c:v>680</c:v>
                </c:pt>
                <c:pt idx="16198">
                  <c:v>681</c:v>
                </c:pt>
                <c:pt idx="16199">
                  <c:v>682</c:v>
                </c:pt>
                <c:pt idx="16200">
                  <c:v>683</c:v>
                </c:pt>
                <c:pt idx="16201">
                  <c:v>684</c:v>
                </c:pt>
                <c:pt idx="16202">
                  <c:v>685</c:v>
                </c:pt>
                <c:pt idx="16203">
                  <c:v>686</c:v>
                </c:pt>
                <c:pt idx="16204">
                  <c:v>687</c:v>
                </c:pt>
                <c:pt idx="16205">
                  <c:v>688</c:v>
                </c:pt>
                <c:pt idx="16206">
                  <c:v>689</c:v>
                </c:pt>
                <c:pt idx="16207">
                  <c:v>690</c:v>
                </c:pt>
                <c:pt idx="16208">
                  <c:v>691</c:v>
                </c:pt>
                <c:pt idx="16209">
                  <c:v>692</c:v>
                </c:pt>
                <c:pt idx="16210">
                  <c:v>693</c:v>
                </c:pt>
                <c:pt idx="16211">
                  <c:v>694</c:v>
                </c:pt>
                <c:pt idx="16212">
                  <c:v>695</c:v>
                </c:pt>
                <c:pt idx="16213">
                  <c:v>696</c:v>
                </c:pt>
                <c:pt idx="16214">
                  <c:v>697</c:v>
                </c:pt>
                <c:pt idx="16215">
                  <c:v>698</c:v>
                </c:pt>
                <c:pt idx="16216">
                  <c:v>699</c:v>
                </c:pt>
                <c:pt idx="16217">
                  <c:v>700</c:v>
                </c:pt>
                <c:pt idx="16218">
                  <c:v>701</c:v>
                </c:pt>
                <c:pt idx="16219">
                  <c:v>702</c:v>
                </c:pt>
                <c:pt idx="16220">
                  <c:v>703</c:v>
                </c:pt>
                <c:pt idx="16221">
                  <c:v>704</c:v>
                </c:pt>
                <c:pt idx="16222">
                  <c:v>705</c:v>
                </c:pt>
                <c:pt idx="16223">
                  <c:v>706</c:v>
                </c:pt>
                <c:pt idx="16224">
                  <c:v>707</c:v>
                </c:pt>
                <c:pt idx="16225">
                  <c:v>708</c:v>
                </c:pt>
                <c:pt idx="16226">
                  <c:v>709</c:v>
                </c:pt>
                <c:pt idx="16227">
                  <c:v>710</c:v>
                </c:pt>
                <c:pt idx="16228">
                  <c:v>711</c:v>
                </c:pt>
                <c:pt idx="16229">
                  <c:v>712</c:v>
                </c:pt>
                <c:pt idx="16230">
                  <c:v>713</c:v>
                </c:pt>
                <c:pt idx="16231">
                  <c:v>714</c:v>
                </c:pt>
                <c:pt idx="16232">
                  <c:v>715</c:v>
                </c:pt>
                <c:pt idx="16233">
                  <c:v>716</c:v>
                </c:pt>
                <c:pt idx="16234">
                  <c:v>717</c:v>
                </c:pt>
                <c:pt idx="16235">
                  <c:v>718</c:v>
                </c:pt>
                <c:pt idx="16236">
                  <c:v>719</c:v>
                </c:pt>
                <c:pt idx="16237">
                  <c:v>720</c:v>
                </c:pt>
                <c:pt idx="16238">
                  <c:v>721</c:v>
                </c:pt>
                <c:pt idx="16239">
                  <c:v>722</c:v>
                </c:pt>
                <c:pt idx="16240">
                  <c:v>723</c:v>
                </c:pt>
                <c:pt idx="16241">
                  <c:v>724</c:v>
                </c:pt>
                <c:pt idx="16242">
                  <c:v>725</c:v>
                </c:pt>
                <c:pt idx="16243">
                  <c:v>726</c:v>
                </c:pt>
                <c:pt idx="16244">
                  <c:v>727</c:v>
                </c:pt>
                <c:pt idx="16245">
                  <c:v>728</c:v>
                </c:pt>
                <c:pt idx="16246">
                  <c:v>729</c:v>
                </c:pt>
                <c:pt idx="16247">
                  <c:v>730</c:v>
                </c:pt>
                <c:pt idx="16248">
                  <c:v>731</c:v>
                </c:pt>
                <c:pt idx="16249">
                  <c:v>732</c:v>
                </c:pt>
                <c:pt idx="16250">
                  <c:v>733</c:v>
                </c:pt>
                <c:pt idx="16251">
                  <c:v>734</c:v>
                </c:pt>
                <c:pt idx="16252">
                  <c:v>735</c:v>
                </c:pt>
                <c:pt idx="16253">
                  <c:v>736</c:v>
                </c:pt>
                <c:pt idx="16254">
                  <c:v>737</c:v>
                </c:pt>
                <c:pt idx="16255">
                  <c:v>738</c:v>
                </c:pt>
                <c:pt idx="16256">
                  <c:v>739</c:v>
                </c:pt>
                <c:pt idx="16257">
                  <c:v>740</c:v>
                </c:pt>
                <c:pt idx="16258">
                  <c:v>741</c:v>
                </c:pt>
                <c:pt idx="16259">
                  <c:v>742</c:v>
                </c:pt>
                <c:pt idx="16260">
                  <c:v>743</c:v>
                </c:pt>
                <c:pt idx="16261">
                  <c:v>744</c:v>
                </c:pt>
                <c:pt idx="16262">
                  <c:v>745</c:v>
                </c:pt>
                <c:pt idx="16263">
                  <c:v>746</c:v>
                </c:pt>
                <c:pt idx="16264">
                  <c:v>747</c:v>
                </c:pt>
                <c:pt idx="16265">
                  <c:v>748</c:v>
                </c:pt>
                <c:pt idx="16266">
                  <c:v>749</c:v>
                </c:pt>
                <c:pt idx="16267">
                  <c:v>750</c:v>
                </c:pt>
                <c:pt idx="16268">
                  <c:v>751</c:v>
                </c:pt>
                <c:pt idx="16269">
                  <c:v>752</c:v>
                </c:pt>
                <c:pt idx="16270">
                  <c:v>753</c:v>
                </c:pt>
                <c:pt idx="16271">
                  <c:v>754</c:v>
                </c:pt>
                <c:pt idx="16272">
                  <c:v>755</c:v>
                </c:pt>
                <c:pt idx="16273">
                  <c:v>756</c:v>
                </c:pt>
                <c:pt idx="16274">
                  <c:v>757</c:v>
                </c:pt>
                <c:pt idx="16275">
                  <c:v>758</c:v>
                </c:pt>
                <c:pt idx="16276">
                  <c:v>759</c:v>
                </c:pt>
                <c:pt idx="16277">
                  <c:v>760</c:v>
                </c:pt>
                <c:pt idx="16278">
                  <c:v>761</c:v>
                </c:pt>
                <c:pt idx="16279">
                  <c:v>762</c:v>
                </c:pt>
                <c:pt idx="16280">
                  <c:v>763</c:v>
                </c:pt>
                <c:pt idx="16281">
                  <c:v>764</c:v>
                </c:pt>
                <c:pt idx="16282">
                  <c:v>765</c:v>
                </c:pt>
                <c:pt idx="16283">
                  <c:v>766</c:v>
                </c:pt>
                <c:pt idx="16284">
                  <c:v>767</c:v>
                </c:pt>
                <c:pt idx="16285">
                  <c:v>768</c:v>
                </c:pt>
                <c:pt idx="16286">
                  <c:v>769</c:v>
                </c:pt>
                <c:pt idx="16287">
                  <c:v>770</c:v>
                </c:pt>
                <c:pt idx="16288">
                  <c:v>771</c:v>
                </c:pt>
                <c:pt idx="16289">
                  <c:v>772</c:v>
                </c:pt>
                <c:pt idx="16290">
                  <c:v>773</c:v>
                </c:pt>
                <c:pt idx="16291">
                  <c:v>774</c:v>
                </c:pt>
                <c:pt idx="16292">
                  <c:v>775</c:v>
                </c:pt>
                <c:pt idx="16293">
                  <c:v>776</c:v>
                </c:pt>
                <c:pt idx="16294">
                  <c:v>777</c:v>
                </c:pt>
                <c:pt idx="16295">
                  <c:v>778</c:v>
                </c:pt>
                <c:pt idx="16296">
                  <c:v>779</c:v>
                </c:pt>
                <c:pt idx="16297">
                  <c:v>780</c:v>
                </c:pt>
                <c:pt idx="16298">
                  <c:v>781</c:v>
                </c:pt>
                <c:pt idx="16299">
                  <c:v>782</c:v>
                </c:pt>
                <c:pt idx="16300">
                  <c:v>783</c:v>
                </c:pt>
                <c:pt idx="16301">
                  <c:v>784</c:v>
                </c:pt>
                <c:pt idx="16302">
                  <c:v>785</c:v>
                </c:pt>
                <c:pt idx="16303">
                  <c:v>786</c:v>
                </c:pt>
                <c:pt idx="16304">
                  <c:v>787</c:v>
                </c:pt>
                <c:pt idx="16305">
                  <c:v>788</c:v>
                </c:pt>
                <c:pt idx="16306">
                  <c:v>789</c:v>
                </c:pt>
                <c:pt idx="16307">
                  <c:v>790</c:v>
                </c:pt>
                <c:pt idx="16308">
                  <c:v>791</c:v>
                </c:pt>
                <c:pt idx="16309">
                  <c:v>792</c:v>
                </c:pt>
                <c:pt idx="16310">
                  <c:v>793</c:v>
                </c:pt>
                <c:pt idx="16311">
                  <c:v>794</c:v>
                </c:pt>
                <c:pt idx="16312">
                  <c:v>795</c:v>
                </c:pt>
                <c:pt idx="16313">
                  <c:v>796</c:v>
                </c:pt>
                <c:pt idx="16314">
                  <c:v>797</c:v>
                </c:pt>
                <c:pt idx="16315">
                  <c:v>798</c:v>
                </c:pt>
                <c:pt idx="16316">
                  <c:v>799</c:v>
                </c:pt>
                <c:pt idx="16317">
                  <c:v>800</c:v>
                </c:pt>
                <c:pt idx="16318">
                  <c:v>801</c:v>
                </c:pt>
                <c:pt idx="16319">
                  <c:v>802</c:v>
                </c:pt>
                <c:pt idx="16320">
                  <c:v>803</c:v>
                </c:pt>
                <c:pt idx="16321">
                  <c:v>804</c:v>
                </c:pt>
                <c:pt idx="16322">
                  <c:v>805</c:v>
                </c:pt>
                <c:pt idx="16323">
                  <c:v>806</c:v>
                </c:pt>
                <c:pt idx="16324">
                  <c:v>807</c:v>
                </c:pt>
                <c:pt idx="16325">
                  <c:v>808</c:v>
                </c:pt>
                <c:pt idx="16326">
                  <c:v>809</c:v>
                </c:pt>
                <c:pt idx="16327">
                  <c:v>810</c:v>
                </c:pt>
                <c:pt idx="16328">
                  <c:v>811</c:v>
                </c:pt>
                <c:pt idx="16329">
                  <c:v>812</c:v>
                </c:pt>
                <c:pt idx="16330">
                  <c:v>813</c:v>
                </c:pt>
                <c:pt idx="16331">
                  <c:v>814</c:v>
                </c:pt>
                <c:pt idx="16332">
                  <c:v>815</c:v>
                </c:pt>
                <c:pt idx="16333">
                  <c:v>816</c:v>
                </c:pt>
                <c:pt idx="16334">
                  <c:v>817</c:v>
                </c:pt>
                <c:pt idx="16335">
                  <c:v>818</c:v>
                </c:pt>
                <c:pt idx="16336">
                  <c:v>819</c:v>
                </c:pt>
                <c:pt idx="16337">
                  <c:v>820</c:v>
                </c:pt>
                <c:pt idx="16338">
                  <c:v>821</c:v>
                </c:pt>
                <c:pt idx="16339">
                  <c:v>822</c:v>
                </c:pt>
                <c:pt idx="16340">
                  <c:v>823</c:v>
                </c:pt>
                <c:pt idx="16341">
                  <c:v>824</c:v>
                </c:pt>
                <c:pt idx="16342">
                  <c:v>825</c:v>
                </c:pt>
                <c:pt idx="16343">
                  <c:v>826</c:v>
                </c:pt>
                <c:pt idx="16344">
                  <c:v>827</c:v>
                </c:pt>
                <c:pt idx="16345">
                  <c:v>828</c:v>
                </c:pt>
                <c:pt idx="16346">
                  <c:v>829</c:v>
                </c:pt>
                <c:pt idx="16347">
                  <c:v>830</c:v>
                </c:pt>
                <c:pt idx="16348">
                  <c:v>831</c:v>
                </c:pt>
                <c:pt idx="16349">
                  <c:v>832</c:v>
                </c:pt>
                <c:pt idx="16350">
                  <c:v>833</c:v>
                </c:pt>
                <c:pt idx="16351">
                  <c:v>834</c:v>
                </c:pt>
                <c:pt idx="16352">
                  <c:v>835</c:v>
                </c:pt>
                <c:pt idx="16353">
                  <c:v>836</c:v>
                </c:pt>
                <c:pt idx="16354">
                  <c:v>837</c:v>
                </c:pt>
                <c:pt idx="16355">
                  <c:v>838</c:v>
                </c:pt>
                <c:pt idx="16356">
                  <c:v>839</c:v>
                </c:pt>
                <c:pt idx="16357">
                  <c:v>840</c:v>
                </c:pt>
                <c:pt idx="16358">
                  <c:v>841</c:v>
                </c:pt>
                <c:pt idx="16359">
                  <c:v>842</c:v>
                </c:pt>
                <c:pt idx="16360">
                  <c:v>843</c:v>
                </c:pt>
                <c:pt idx="16361">
                  <c:v>844</c:v>
                </c:pt>
                <c:pt idx="16362">
                  <c:v>845</c:v>
                </c:pt>
                <c:pt idx="16363">
                  <c:v>846</c:v>
                </c:pt>
                <c:pt idx="16364">
                  <c:v>847</c:v>
                </c:pt>
                <c:pt idx="16365">
                  <c:v>848</c:v>
                </c:pt>
                <c:pt idx="16366">
                  <c:v>849</c:v>
                </c:pt>
                <c:pt idx="16367">
                  <c:v>850</c:v>
                </c:pt>
                <c:pt idx="16368">
                  <c:v>851</c:v>
                </c:pt>
                <c:pt idx="16369">
                  <c:v>852</c:v>
                </c:pt>
                <c:pt idx="16370">
                  <c:v>853</c:v>
                </c:pt>
                <c:pt idx="16371">
                  <c:v>854</c:v>
                </c:pt>
                <c:pt idx="16372">
                  <c:v>855</c:v>
                </c:pt>
                <c:pt idx="16373">
                  <c:v>856</c:v>
                </c:pt>
                <c:pt idx="16374">
                  <c:v>857</c:v>
                </c:pt>
                <c:pt idx="16375">
                  <c:v>858</c:v>
                </c:pt>
                <c:pt idx="16376">
                  <c:v>859</c:v>
                </c:pt>
                <c:pt idx="16377">
                  <c:v>860</c:v>
                </c:pt>
                <c:pt idx="16378">
                  <c:v>861</c:v>
                </c:pt>
                <c:pt idx="16379">
                  <c:v>862</c:v>
                </c:pt>
                <c:pt idx="16380">
                  <c:v>863</c:v>
                </c:pt>
                <c:pt idx="16381">
                  <c:v>864</c:v>
                </c:pt>
                <c:pt idx="16382">
                  <c:v>865</c:v>
                </c:pt>
                <c:pt idx="16383">
                  <c:v>866</c:v>
                </c:pt>
                <c:pt idx="16384">
                  <c:v>867</c:v>
                </c:pt>
                <c:pt idx="16385">
                  <c:v>868</c:v>
                </c:pt>
                <c:pt idx="16386">
                  <c:v>869</c:v>
                </c:pt>
                <c:pt idx="16387">
                  <c:v>870</c:v>
                </c:pt>
                <c:pt idx="16388">
                  <c:v>871</c:v>
                </c:pt>
                <c:pt idx="16389">
                  <c:v>872</c:v>
                </c:pt>
                <c:pt idx="16390">
                  <c:v>873</c:v>
                </c:pt>
                <c:pt idx="16391">
                  <c:v>874</c:v>
                </c:pt>
                <c:pt idx="16392">
                  <c:v>875</c:v>
                </c:pt>
                <c:pt idx="16393">
                  <c:v>876</c:v>
                </c:pt>
                <c:pt idx="16394">
                  <c:v>877</c:v>
                </c:pt>
                <c:pt idx="16395">
                  <c:v>878</c:v>
                </c:pt>
                <c:pt idx="16396">
                  <c:v>879</c:v>
                </c:pt>
                <c:pt idx="16397">
                  <c:v>880</c:v>
                </c:pt>
                <c:pt idx="16398">
                  <c:v>881</c:v>
                </c:pt>
                <c:pt idx="16399">
                  <c:v>882</c:v>
                </c:pt>
                <c:pt idx="16400">
                  <c:v>883</c:v>
                </c:pt>
                <c:pt idx="16401">
                  <c:v>884</c:v>
                </c:pt>
                <c:pt idx="16402">
                  <c:v>885</c:v>
                </c:pt>
                <c:pt idx="16403">
                  <c:v>886</c:v>
                </c:pt>
                <c:pt idx="16404">
                  <c:v>887</c:v>
                </c:pt>
                <c:pt idx="16405">
                  <c:v>888</c:v>
                </c:pt>
                <c:pt idx="16406">
                  <c:v>889</c:v>
                </c:pt>
                <c:pt idx="16407">
                  <c:v>890</c:v>
                </c:pt>
                <c:pt idx="16408">
                  <c:v>891</c:v>
                </c:pt>
                <c:pt idx="16409">
                  <c:v>892</c:v>
                </c:pt>
                <c:pt idx="16410">
                  <c:v>893</c:v>
                </c:pt>
                <c:pt idx="16411">
                  <c:v>894</c:v>
                </c:pt>
                <c:pt idx="16412">
                  <c:v>895</c:v>
                </c:pt>
                <c:pt idx="16413">
                  <c:v>896</c:v>
                </c:pt>
                <c:pt idx="16414">
                  <c:v>897</c:v>
                </c:pt>
                <c:pt idx="16415">
                  <c:v>898</c:v>
                </c:pt>
                <c:pt idx="16416">
                  <c:v>899</c:v>
                </c:pt>
                <c:pt idx="16417">
                  <c:v>900</c:v>
                </c:pt>
                <c:pt idx="16418">
                  <c:v>901</c:v>
                </c:pt>
                <c:pt idx="16419">
                  <c:v>902</c:v>
                </c:pt>
                <c:pt idx="16420">
                  <c:v>903</c:v>
                </c:pt>
                <c:pt idx="16421">
                  <c:v>904</c:v>
                </c:pt>
                <c:pt idx="16422">
                  <c:v>905</c:v>
                </c:pt>
                <c:pt idx="16423">
                  <c:v>906</c:v>
                </c:pt>
                <c:pt idx="16424">
                  <c:v>907</c:v>
                </c:pt>
                <c:pt idx="16425">
                  <c:v>908</c:v>
                </c:pt>
                <c:pt idx="16426">
                  <c:v>909</c:v>
                </c:pt>
                <c:pt idx="16427">
                  <c:v>910</c:v>
                </c:pt>
                <c:pt idx="16428">
                  <c:v>911</c:v>
                </c:pt>
                <c:pt idx="16429">
                  <c:v>912</c:v>
                </c:pt>
                <c:pt idx="16430">
                  <c:v>913</c:v>
                </c:pt>
                <c:pt idx="16431">
                  <c:v>914</c:v>
                </c:pt>
                <c:pt idx="16432">
                  <c:v>915</c:v>
                </c:pt>
                <c:pt idx="16433">
                  <c:v>916</c:v>
                </c:pt>
                <c:pt idx="16434">
                  <c:v>917</c:v>
                </c:pt>
                <c:pt idx="16435">
                  <c:v>918</c:v>
                </c:pt>
                <c:pt idx="16436">
                  <c:v>919</c:v>
                </c:pt>
                <c:pt idx="16437">
                  <c:v>920</c:v>
                </c:pt>
                <c:pt idx="16438">
                  <c:v>921</c:v>
                </c:pt>
                <c:pt idx="16439">
                  <c:v>922</c:v>
                </c:pt>
                <c:pt idx="16440">
                  <c:v>923</c:v>
                </c:pt>
                <c:pt idx="16441">
                  <c:v>924</c:v>
                </c:pt>
                <c:pt idx="16442">
                  <c:v>925</c:v>
                </c:pt>
                <c:pt idx="16443">
                  <c:v>926</c:v>
                </c:pt>
                <c:pt idx="16444">
                  <c:v>927</c:v>
                </c:pt>
                <c:pt idx="16445">
                  <c:v>928</c:v>
                </c:pt>
                <c:pt idx="16446">
                  <c:v>929</c:v>
                </c:pt>
                <c:pt idx="16447">
                  <c:v>930</c:v>
                </c:pt>
                <c:pt idx="16448">
                  <c:v>931</c:v>
                </c:pt>
                <c:pt idx="16449">
                  <c:v>932</c:v>
                </c:pt>
                <c:pt idx="16450">
                  <c:v>933</c:v>
                </c:pt>
                <c:pt idx="16451">
                  <c:v>934</c:v>
                </c:pt>
                <c:pt idx="16452">
                  <c:v>935</c:v>
                </c:pt>
                <c:pt idx="16453">
                  <c:v>936</c:v>
                </c:pt>
                <c:pt idx="16454">
                  <c:v>937</c:v>
                </c:pt>
                <c:pt idx="16455">
                  <c:v>938</c:v>
                </c:pt>
                <c:pt idx="16456">
                  <c:v>939</c:v>
                </c:pt>
                <c:pt idx="16457">
                  <c:v>940</c:v>
                </c:pt>
                <c:pt idx="16458">
                  <c:v>941</c:v>
                </c:pt>
                <c:pt idx="16459">
                  <c:v>942</c:v>
                </c:pt>
                <c:pt idx="16460">
                  <c:v>943</c:v>
                </c:pt>
                <c:pt idx="16461">
                  <c:v>944</c:v>
                </c:pt>
                <c:pt idx="16462">
                  <c:v>945</c:v>
                </c:pt>
                <c:pt idx="16463">
                  <c:v>946</c:v>
                </c:pt>
                <c:pt idx="16464">
                  <c:v>947</c:v>
                </c:pt>
                <c:pt idx="16465">
                  <c:v>948</c:v>
                </c:pt>
                <c:pt idx="16466">
                  <c:v>949</c:v>
                </c:pt>
                <c:pt idx="16467">
                  <c:v>950</c:v>
                </c:pt>
                <c:pt idx="16468">
                  <c:v>951</c:v>
                </c:pt>
                <c:pt idx="16469">
                  <c:v>952</c:v>
                </c:pt>
                <c:pt idx="16470">
                  <c:v>953</c:v>
                </c:pt>
                <c:pt idx="16471">
                  <c:v>954</c:v>
                </c:pt>
                <c:pt idx="16472">
                  <c:v>955</c:v>
                </c:pt>
                <c:pt idx="16473">
                  <c:v>956</c:v>
                </c:pt>
                <c:pt idx="16474">
                  <c:v>957</c:v>
                </c:pt>
                <c:pt idx="16475">
                  <c:v>958</c:v>
                </c:pt>
                <c:pt idx="16476">
                  <c:v>959</c:v>
                </c:pt>
                <c:pt idx="16477">
                  <c:v>960</c:v>
                </c:pt>
                <c:pt idx="16478">
                  <c:v>961</c:v>
                </c:pt>
                <c:pt idx="16479">
                  <c:v>962</c:v>
                </c:pt>
                <c:pt idx="16480">
                  <c:v>963</c:v>
                </c:pt>
                <c:pt idx="16481">
                  <c:v>964</c:v>
                </c:pt>
                <c:pt idx="16482">
                  <c:v>965</c:v>
                </c:pt>
                <c:pt idx="16483">
                  <c:v>966</c:v>
                </c:pt>
                <c:pt idx="16484">
                  <c:v>967</c:v>
                </c:pt>
                <c:pt idx="16485">
                  <c:v>968</c:v>
                </c:pt>
                <c:pt idx="16486">
                  <c:v>969</c:v>
                </c:pt>
                <c:pt idx="16487">
                  <c:v>970</c:v>
                </c:pt>
                <c:pt idx="16488">
                  <c:v>971</c:v>
                </c:pt>
                <c:pt idx="16489">
                  <c:v>972</c:v>
                </c:pt>
                <c:pt idx="16490">
                  <c:v>973</c:v>
                </c:pt>
                <c:pt idx="16491">
                  <c:v>974</c:v>
                </c:pt>
                <c:pt idx="16492">
                  <c:v>975</c:v>
                </c:pt>
                <c:pt idx="16493">
                  <c:v>976</c:v>
                </c:pt>
                <c:pt idx="16494">
                  <c:v>977</c:v>
                </c:pt>
                <c:pt idx="16495">
                  <c:v>978</c:v>
                </c:pt>
                <c:pt idx="16496">
                  <c:v>979</c:v>
                </c:pt>
                <c:pt idx="16497">
                  <c:v>980</c:v>
                </c:pt>
                <c:pt idx="16498">
                  <c:v>981</c:v>
                </c:pt>
                <c:pt idx="16499">
                  <c:v>982</c:v>
                </c:pt>
                <c:pt idx="16500">
                  <c:v>983</c:v>
                </c:pt>
                <c:pt idx="16501">
                  <c:v>984</c:v>
                </c:pt>
                <c:pt idx="16502">
                  <c:v>985</c:v>
                </c:pt>
                <c:pt idx="16503">
                  <c:v>986</c:v>
                </c:pt>
                <c:pt idx="16504">
                  <c:v>987</c:v>
                </c:pt>
                <c:pt idx="16505">
                  <c:v>988</c:v>
                </c:pt>
                <c:pt idx="16506">
                  <c:v>989</c:v>
                </c:pt>
                <c:pt idx="16507">
                  <c:v>990</c:v>
                </c:pt>
                <c:pt idx="16508">
                  <c:v>991</c:v>
                </c:pt>
                <c:pt idx="16509">
                  <c:v>992</c:v>
                </c:pt>
                <c:pt idx="16510">
                  <c:v>993</c:v>
                </c:pt>
                <c:pt idx="16511">
                  <c:v>994</c:v>
                </c:pt>
                <c:pt idx="16512">
                  <c:v>995</c:v>
                </c:pt>
                <c:pt idx="16513">
                  <c:v>996</c:v>
                </c:pt>
                <c:pt idx="16514">
                  <c:v>997</c:v>
                </c:pt>
                <c:pt idx="16515">
                  <c:v>998</c:v>
                </c:pt>
                <c:pt idx="16516">
                  <c:v>999</c:v>
                </c:pt>
                <c:pt idx="16517">
                  <c:v>1000</c:v>
                </c:pt>
                <c:pt idx="16518">
                  <c:v>1001</c:v>
                </c:pt>
                <c:pt idx="16519">
                  <c:v>1002</c:v>
                </c:pt>
                <c:pt idx="16520">
                  <c:v>1003</c:v>
                </c:pt>
                <c:pt idx="16521">
                  <c:v>1004</c:v>
                </c:pt>
                <c:pt idx="16522">
                  <c:v>1005</c:v>
                </c:pt>
                <c:pt idx="16523">
                  <c:v>1006</c:v>
                </c:pt>
                <c:pt idx="16524">
                  <c:v>1007</c:v>
                </c:pt>
                <c:pt idx="16525">
                  <c:v>1008</c:v>
                </c:pt>
                <c:pt idx="16526">
                  <c:v>1009</c:v>
                </c:pt>
                <c:pt idx="16527">
                  <c:v>1010</c:v>
                </c:pt>
                <c:pt idx="16528">
                  <c:v>1011</c:v>
                </c:pt>
                <c:pt idx="16529">
                  <c:v>1012</c:v>
                </c:pt>
                <c:pt idx="16530">
                  <c:v>1013</c:v>
                </c:pt>
                <c:pt idx="16531">
                  <c:v>1014</c:v>
                </c:pt>
                <c:pt idx="16532">
                  <c:v>1015</c:v>
                </c:pt>
                <c:pt idx="16533">
                  <c:v>1016</c:v>
                </c:pt>
                <c:pt idx="16534">
                  <c:v>1017</c:v>
                </c:pt>
                <c:pt idx="16535">
                  <c:v>1018</c:v>
                </c:pt>
                <c:pt idx="16536">
                  <c:v>1019</c:v>
                </c:pt>
                <c:pt idx="16537">
                  <c:v>1020</c:v>
                </c:pt>
                <c:pt idx="16538">
                  <c:v>1021</c:v>
                </c:pt>
                <c:pt idx="16539">
                  <c:v>1022</c:v>
                </c:pt>
                <c:pt idx="16540">
                  <c:v>1023</c:v>
                </c:pt>
                <c:pt idx="16541">
                  <c:v>1024</c:v>
                </c:pt>
                <c:pt idx="16542">
                  <c:v>1025</c:v>
                </c:pt>
                <c:pt idx="16543">
                  <c:v>1026</c:v>
                </c:pt>
                <c:pt idx="16544">
                  <c:v>1027</c:v>
                </c:pt>
                <c:pt idx="16545">
                  <c:v>1028</c:v>
                </c:pt>
                <c:pt idx="16546">
                  <c:v>1029</c:v>
                </c:pt>
                <c:pt idx="16547">
                  <c:v>1030</c:v>
                </c:pt>
                <c:pt idx="16548">
                  <c:v>1031</c:v>
                </c:pt>
                <c:pt idx="16549">
                  <c:v>1032</c:v>
                </c:pt>
                <c:pt idx="16550">
                  <c:v>1033</c:v>
                </c:pt>
                <c:pt idx="16551">
                  <c:v>1034</c:v>
                </c:pt>
                <c:pt idx="16552">
                  <c:v>1035</c:v>
                </c:pt>
                <c:pt idx="16553">
                  <c:v>1036</c:v>
                </c:pt>
                <c:pt idx="16554">
                  <c:v>1037</c:v>
                </c:pt>
                <c:pt idx="16555">
                  <c:v>1038</c:v>
                </c:pt>
                <c:pt idx="16556">
                  <c:v>1039</c:v>
                </c:pt>
                <c:pt idx="16557">
                  <c:v>1040</c:v>
                </c:pt>
                <c:pt idx="16558">
                  <c:v>1041</c:v>
                </c:pt>
                <c:pt idx="16559">
                  <c:v>1042</c:v>
                </c:pt>
                <c:pt idx="16560">
                  <c:v>1043</c:v>
                </c:pt>
                <c:pt idx="16561">
                  <c:v>1044</c:v>
                </c:pt>
                <c:pt idx="16562">
                  <c:v>1045</c:v>
                </c:pt>
                <c:pt idx="16563">
                  <c:v>1046</c:v>
                </c:pt>
                <c:pt idx="16564">
                  <c:v>1047</c:v>
                </c:pt>
                <c:pt idx="16565">
                  <c:v>1048</c:v>
                </c:pt>
                <c:pt idx="16566">
                  <c:v>1049</c:v>
                </c:pt>
                <c:pt idx="16567">
                  <c:v>1050</c:v>
                </c:pt>
                <c:pt idx="16568">
                  <c:v>1051</c:v>
                </c:pt>
                <c:pt idx="16569">
                  <c:v>1052</c:v>
                </c:pt>
                <c:pt idx="16570">
                  <c:v>1053</c:v>
                </c:pt>
                <c:pt idx="16571">
                  <c:v>1054</c:v>
                </c:pt>
                <c:pt idx="16572">
                  <c:v>1055</c:v>
                </c:pt>
                <c:pt idx="16573">
                  <c:v>1056</c:v>
                </c:pt>
                <c:pt idx="16574">
                  <c:v>1057</c:v>
                </c:pt>
                <c:pt idx="16575">
                  <c:v>1058</c:v>
                </c:pt>
                <c:pt idx="16576">
                  <c:v>1059</c:v>
                </c:pt>
                <c:pt idx="16577">
                  <c:v>1060</c:v>
                </c:pt>
                <c:pt idx="16578">
                  <c:v>1061</c:v>
                </c:pt>
                <c:pt idx="16579">
                  <c:v>1062</c:v>
                </c:pt>
                <c:pt idx="16580">
                  <c:v>1063</c:v>
                </c:pt>
                <c:pt idx="16581">
                  <c:v>1064</c:v>
                </c:pt>
                <c:pt idx="16582">
                  <c:v>1065</c:v>
                </c:pt>
                <c:pt idx="16583">
                  <c:v>1066</c:v>
                </c:pt>
                <c:pt idx="16584">
                  <c:v>1067</c:v>
                </c:pt>
                <c:pt idx="16585">
                  <c:v>1068</c:v>
                </c:pt>
                <c:pt idx="16586">
                  <c:v>1069</c:v>
                </c:pt>
                <c:pt idx="16587">
                  <c:v>1070</c:v>
                </c:pt>
                <c:pt idx="16588">
                  <c:v>1071</c:v>
                </c:pt>
                <c:pt idx="16589">
                  <c:v>1072</c:v>
                </c:pt>
                <c:pt idx="16590">
                  <c:v>1073</c:v>
                </c:pt>
                <c:pt idx="16591">
                  <c:v>1074</c:v>
                </c:pt>
                <c:pt idx="16592">
                  <c:v>1075</c:v>
                </c:pt>
                <c:pt idx="16593">
                  <c:v>1076</c:v>
                </c:pt>
                <c:pt idx="16594">
                  <c:v>1077</c:v>
                </c:pt>
                <c:pt idx="16595">
                  <c:v>1078</c:v>
                </c:pt>
                <c:pt idx="16596">
                  <c:v>1079</c:v>
                </c:pt>
                <c:pt idx="16597">
                  <c:v>1080</c:v>
                </c:pt>
                <c:pt idx="16598">
                  <c:v>1081</c:v>
                </c:pt>
                <c:pt idx="16599">
                  <c:v>1082</c:v>
                </c:pt>
                <c:pt idx="16600">
                  <c:v>1083</c:v>
                </c:pt>
                <c:pt idx="16601">
                  <c:v>1084</c:v>
                </c:pt>
                <c:pt idx="16602">
                  <c:v>1085</c:v>
                </c:pt>
                <c:pt idx="16603">
                  <c:v>1086</c:v>
                </c:pt>
                <c:pt idx="16604">
                  <c:v>1087</c:v>
                </c:pt>
                <c:pt idx="16605">
                  <c:v>1088</c:v>
                </c:pt>
                <c:pt idx="16606">
                  <c:v>1089</c:v>
                </c:pt>
                <c:pt idx="16607">
                  <c:v>1090</c:v>
                </c:pt>
                <c:pt idx="16608">
                  <c:v>1091</c:v>
                </c:pt>
                <c:pt idx="16609">
                  <c:v>1092</c:v>
                </c:pt>
                <c:pt idx="16610">
                  <c:v>1093</c:v>
                </c:pt>
                <c:pt idx="16611">
                  <c:v>1094</c:v>
                </c:pt>
                <c:pt idx="16612">
                  <c:v>1095</c:v>
                </c:pt>
                <c:pt idx="16613">
                  <c:v>1096</c:v>
                </c:pt>
                <c:pt idx="16614">
                  <c:v>1097</c:v>
                </c:pt>
                <c:pt idx="16615">
                  <c:v>1098</c:v>
                </c:pt>
                <c:pt idx="16616">
                  <c:v>1099</c:v>
                </c:pt>
                <c:pt idx="16617">
                  <c:v>1100</c:v>
                </c:pt>
                <c:pt idx="16618">
                  <c:v>1101</c:v>
                </c:pt>
                <c:pt idx="16619">
                  <c:v>1102</c:v>
                </c:pt>
                <c:pt idx="16620">
                  <c:v>1103</c:v>
                </c:pt>
                <c:pt idx="16621">
                  <c:v>1104</c:v>
                </c:pt>
                <c:pt idx="16622">
                  <c:v>1105</c:v>
                </c:pt>
                <c:pt idx="16623">
                  <c:v>1106</c:v>
                </c:pt>
                <c:pt idx="16624">
                  <c:v>1107</c:v>
                </c:pt>
                <c:pt idx="16625">
                  <c:v>1108</c:v>
                </c:pt>
                <c:pt idx="16626">
                  <c:v>1109</c:v>
                </c:pt>
                <c:pt idx="16627">
                  <c:v>1110</c:v>
                </c:pt>
                <c:pt idx="16628">
                  <c:v>1111</c:v>
                </c:pt>
                <c:pt idx="16629">
                  <c:v>1112</c:v>
                </c:pt>
                <c:pt idx="16630">
                  <c:v>1113</c:v>
                </c:pt>
                <c:pt idx="16631">
                  <c:v>1114</c:v>
                </c:pt>
                <c:pt idx="16632">
                  <c:v>1115</c:v>
                </c:pt>
                <c:pt idx="16633">
                  <c:v>1116</c:v>
                </c:pt>
                <c:pt idx="16634">
                  <c:v>1117</c:v>
                </c:pt>
                <c:pt idx="16635">
                  <c:v>1118</c:v>
                </c:pt>
                <c:pt idx="16636">
                  <c:v>1119</c:v>
                </c:pt>
                <c:pt idx="16637">
                  <c:v>1120</c:v>
                </c:pt>
                <c:pt idx="16638">
                  <c:v>1121</c:v>
                </c:pt>
                <c:pt idx="16639">
                  <c:v>1122</c:v>
                </c:pt>
                <c:pt idx="16640">
                  <c:v>1123</c:v>
                </c:pt>
                <c:pt idx="16641">
                  <c:v>1124</c:v>
                </c:pt>
                <c:pt idx="16642">
                  <c:v>1125</c:v>
                </c:pt>
                <c:pt idx="16643">
                  <c:v>1126</c:v>
                </c:pt>
                <c:pt idx="16644">
                  <c:v>1127</c:v>
                </c:pt>
                <c:pt idx="16645">
                  <c:v>1128</c:v>
                </c:pt>
                <c:pt idx="16646">
                  <c:v>1129</c:v>
                </c:pt>
                <c:pt idx="16647">
                  <c:v>1130</c:v>
                </c:pt>
                <c:pt idx="16648">
                  <c:v>1131</c:v>
                </c:pt>
                <c:pt idx="16649">
                  <c:v>1132</c:v>
                </c:pt>
                <c:pt idx="16650">
                  <c:v>1133</c:v>
                </c:pt>
                <c:pt idx="16651">
                  <c:v>1134</c:v>
                </c:pt>
                <c:pt idx="16652">
                  <c:v>1135</c:v>
                </c:pt>
                <c:pt idx="16653">
                  <c:v>1136</c:v>
                </c:pt>
                <c:pt idx="16654">
                  <c:v>1137</c:v>
                </c:pt>
                <c:pt idx="16655">
                  <c:v>1138</c:v>
                </c:pt>
                <c:pt idx="16656">
                  <c:v>1139</c:v>
                </c:pt>
                <c:pt idx="16657">
                  <c:v>1140</c:v>
                </c:pt>
                <c:pt idx="16658">
                  <c:v>1141</c:v>
                </c:pt>
                <c:pt idx="16659">
                  <c:v>1142</c:v>
                </c:pt>
                <c:pt idx="16660">
                  <c:v>1143</c:v>
                </c:pt>
                <c:pt idx="16661">
                  <c:v>1144</c:v>
                </c:pt>
                <c:pt idx="16662">
                  <c:v>1145</c:v>
                </c:pt>
                <c:pt idx="16663">
                  <c:v>1146</c:v>
                </c:pt>
                <c:pt idx="16664">
                  <c:v>1147</c:v>
                </c:pt>
                <c:pt idx="16665">
                  <c:v>1148</c:v>
                </c:pt>
                <c:pt idx="16666">
                  <c:v>1149</c:v>
                </c:pt>
                <c:pt idx="16667">
                  <c:v>1150</c:v>
                </c:pt>
                <c:pt idx="16668">
                  <c:v>1151</c:v>
                </c:pt>
                <c:pt idx="16669">
                  <c:v>1152</c:v>
                </c:pt>
                <c:pt idx="16670">
                  <c:v>1153</c:v>
                </c:pt>
                <c:pt idx="16671">
                  <c:v>1154</c:v>
                </c:pt>
                <c:pt idx="16672">
                  <c:v>1155</c:v>
                </c:pt>
                <c:pt idx="16673">
                  <c:v>1156</c:v>
                </c:pt>
                <c:pt idx="16674">
                  <c:v>1157</c:v>
                </c:pt>
                <c:pt idx="16675">
                  <c:v>1158</c:v>
                </c:pt>
                <c:pt idx="16676">
                  <c:v>1159</c:v>
                </c:pt>
                <c:pt idx="16677">
                  <c:v>1160</c:v>
                </c:pt>
                <c:pt idx="16678">
                  <c:v>1161</c:v>
                </c:pt>
                <c:pt idx="16679">
                  <c:v>1162</c:v>
                </c:pt>
                <c:pt idx="16680">
                  <c:v>1163</c:v>
                </c:pt>
                <c:pt idx="16681">
                  <c:v>1164</c:v>
                </c:pt>
                <c:pt idx="16682">
                  <c:v>1165</c:v>
                </c:pt>
                <c:pt idx="16683">
                  <c:v>1166</c:v>
                </c:pt>
                <c:pt idx="16684">
                  <c:v>1167</c:v>
                </c:pt>
                <c:pt idx="16685">
                  <c:v>1168</c:v>
                </c:pt>
                <c:pt idx="16686">
                  <c:v>1169</c:v>
                </c:pt>
                <c:pt idx="16687">
                  <c:v>1170</c:v>
                </c:pt>
                <c:pt idx="16688">
                  <c:v>1171</c:v>
                </c:pt>
                <c:pt idx="16689">
                  <c:v>1172</c:v>
                </c:pt>
                <c:pt idx="16690">
                  <c:v>1173</c:v>
                </c:pt>
                <c:pt idx="16691">
                  <c:v>1174</c:v>
                </c:pt>
                <c:pt idx="16692">
                  <c:v>1175</c:v>
                </c:pt>
                <c:pt idx="16693">
                  <c:v>1176</c:v>
                </c:pt>
                <c:pt idx="16694">
                  <c:v>1177</c:v>
                </c:pt>
                <c:pt idx="16695">
                  <c:v>1178</c:v>
                </c:pt>
                <c:pt idx="16696">
                  <c:v>1179</c:v>
                </c:pt>
                <c:pt idx="16697">
                  <c:v>1180</c:v>
                </c:pt>
                <c:pt idx="16698">
                  <c:v>1181</c:v>
                </c:pt>
                <c:pt idx="16699">
                  <c:v>1182</c:v>
                </c:pt>
                <c:pt idx="16700">
                  <c:v>1183</c:v>
                </c:pt>
                <c:pt idx="16701">
                  <c:v>1184</c:v>
                </c:pt>
                <c:pt idx="16702">
                  <c:v>1185</c:v>
                </c:pt>
                <c:pt idx="16703">
                  <c:v>1186</c:v>
                </c:pt>
                <c:pt idx="16704">
                  <c:v>1187</c:v>
                </c:pt>
                <c:pt idx="16705">
                  <c:v>1188</c:v>
                </c:pt>
                <c:pt idx="16706">
                  <c:v>1189</c:v>
                </c:pt>
                <c:pt idx="16707">
                  <c:v>1190</c:v>
                </c:pt>
                <c:pt idx="16708">
                  <c:v>1191</c:v>
                </c:pt>
                <c:pt idx="16709">
                  <c:v>1192</c:v>
                </c:pt>
                <c:pt idx="16710">
                  <c:v>1193</c:v>
                </c:pt>
                <c:pt idx="16711">
                  <c:v>1194</c:v>
                </c:pt>
                <c:pt idx="16712">
                  <c:v>1195</c:v>
                </c:pt>
                <c:pt idx="16713">
                  <c:v>1196</c:v>
                </c:pt>
                <c:pt idx="16714">
                  <c:v>1197</c:v>
                </c:pt>
                <c:pt idx="16715">
                  <c:v>1198</c:v>
                </c:pt>
                <c:pt idx="16716">
                  <c:v>1199</c:v>
                </c:pt>
                <c:pt idx="16717">
                  <c:v>1200</c:v>
                </c:pt>
                <c:pt idx="16718">
                  <c:v>1201</c:v>
                </c:pt>
                <c:pt idx="16719">
                  <c:v>1202</c:v>
                </c:pt>
                <c:pt idx="16720">
                  <c:v>1203</c:v>
                </c:pt>
                <c:pt idx="16721">
                  <c:v>1204</c:v>
                </c:pt>
                <c:pt idx="16722">
                  <c:v>1205</c:v>
                </c:pt>
                <c:pt idx="16723">
                  <c:v>1206</c:v>
                </c:pt>
                <c:pt idx="16724">
                  <c:v>1207</c:v>
                </c:pt>
                <c:pt idx="16725">
                  <c:v>1208</c:v>
                </c:pt>
                <c:pt idx="16726">
                  <c:v>1209</c:v>
                </c:pt>
                <c:pt idx="16727">
                  <c:v>1210</c:v>
                </c:pt>
                <c:pt idx="16728">
                  <c:v>1211</c:v>
                </c:pt>
                <c:pt idx="16729">
                  <c:v>1212</c:v>
                </c:pt>
                <c:pt idx="16730">
                  <c:v>1213</c:v>
                </c:pt>
                <c:pt idx="16731">
                  <c:v>1214</c:v>
                </c:pt>
                <c:pt idx="16732">
                  <c:v>1215</c:v>
                </c:pt>
                <c:pt idx="16733">
                  <c:v>1216</c:v>
                </c:pt>
                <c:pt idx="16734">
                  <c:v>1217</c:v>
                </c:pt>
                <c:pt idx="16735">
                  <c:v>1218</c:v>
                </c:pt>
                <c:pt idx="16736">
                  <c:v>1219</c:v>
                </c:pt>
                <c:pt idx="16737">
                  <c:v>1220</c:v>
                </c:pt>
                <c:pt idx="16738">
                  <c:v>1221</c:v>
                </c:pt>
                <c:pt idx="16739">
                  <c:v>1222</c:v>
                </c:pt>
                <c:pt idx="16740">
                  <c:v>1223</c:v>
                </c:pt>
                <c:pt idx="16741">
                  <c:v>1224</c:v>
                </c:pt>
                <c:pt idx="16742">
                  <c:v>1225</c:v>
                </c:pt>
                <c:pt idx="16743">
                  <c:v>1226</c:v>
                </c:pt>
                <c:pt idx="16744">
                  <c:v>1227</c:v>
                </c:pt>
                <c:pt idx="16745">
                  <c:v>1228</c:v>
                </c:pt>
                <c:pt idx="16746">
                  <c:v>1229</c:v>
                </c:pt>
                <c:pt idx="16747">
                  <c:v>1230</c:v>
                </c:pt>
                <c:pt idx="16748">
                  <c:v>1231</c:v>
                </c:pt>
                <c:pt idx="16749">
                  <c:v>1232</c:v>
                </c:pt>
                <c:pt idx="16750">
                  <c:v>1233</c:v>
                </c:pt>
                <c:pt idx="16751">
                  <c:v>1234</c:v>
                </c:pt>
                <c:pt idx="16752">
                  <c:v>1235</c:v>
                </c:pt>
                <c:pt idx="16753">
                  <c:v>1236</c:v>
                </c:pt>
                <c:pt idx="16754">
                  <c:v>1237</c:v>
                </c:pt>
                <c:pt idx="16755">
                  <c:v>1238</c:v>
                </c:pt>
                <c:pt idx="16756">
                  <c:v>1239</c:v>
                </c:pt>
                <c:pt idx="16757">
                  <c:v>1240</c:v>
                </c:pt>
                <c:pt idx="16758">
                  <c:v>1241</c:v>
                </c:pt>
                <c:pt idx="16759">
                  <c:v>1242</c:v>
                </c:pt>
                <c:pt idx="16760">
                  <c:v>1243</c:v>
                </c:pt>
                <c:pt idx="16761">
                  <c:v>1244</c:v>
                </c:pt>
                <c:pt idx="16762">
                  <c:v>1245</c:v>
                </c:pt>
                <c:pt idx="16763">
                  <c:v>1246</c:v>
                </c:pt>
                <c:pt idx="16764">
                  <c:v>1247</c:v>
                </c:pt>
                <c:pt idx="16765">
                  <c:v>1248</c:v>
                </c:pt>
                <c:pt idx="16766">
                  <c:v>1249</c:v>
                </c:pt>
                <c:pt idx="16767">
                  <c:v>1250</c:v>
                </c:pt>
                <c:pt idx="16768">
                  <c:v>1251</c:v>
                </c:pt>
                <c:pt idx="16769">
                  <c:v>1252</c:v>
                </c:pt>
                <c:pt idx="16770">
                  <c:v>1253</c:v>
                </c:pt>
                <c:pt idx="16771">
                  <c:v>1254</c:v>
                </c:pt>
                <c:pt idx="16772">
                  <c:v>1255</c:v>
                </c:pt>
                <c:pt idx="16773">
                  <c:v>1256</c:v>
                </c:pt>
                <c:pt idx="16774">
                  <c:v>1257</c:v>
                </c:pt>
                <c:pt idx="16775">
                  <c:v>1258</c:v>
                </c:pt>
                <c:pt idx="16776">
                  <c:v>1259</c:v>
                </c:pt>
                <c:pt idx="16777">
                  <c:v>1260</c:v>
                </c:pt>
                <c:pt idx="16778">
                  <c:v>1261</c:v>
                </c:pt>
                <c:pt idx="16779">
                  <c:v>1262</c:v>
                </c:pt>
                <c:pt idx="16780">
                  <c:v>1263</c:v>
                </c:pt>
                <c:pt idx="16781">
                  <c:v>1264</c:v>
                </c:pt>
                <c:pt idx="16782">
                  <c:v>1265</c:v>
                </c:pt>
                <c:pt idx="16783">
                  <c:v>1266</c:v>
                </c:pt>
                <c:pt idx="16784">
                  <c:v>1267</c:v>
                </c:pt>
                <c:pt idx="16785">
                  <c:v>1268</c:v>
                </c:pt>
                <c:pt idx="16786">
                  <c:v>1269</c:v>
                </c:pt>
                <c:pt idx="16787">
                  <c:v>1270</c:v>
                </c:pt>
                <c:pt idx="16788">
                  <c:v>1271</c:v>
                </c:pt>
                <c:pt idx="16789">
                  <c:v>1272</c:v>
                </c:pt>
                <c:pt idx="16790">
                  <c:v>1273</c:v>
                </c:pt>
                <c:pt idx="16791">
                  <c:v>1274</c:v>
                </c:pt>
                <c:pt idx="16792">
                  <c:v>1275</c:v>
                </c:pt>
                <c:pt idx="16793">
                  <c:v>1276</c:v>
                </c:pt>
                <c:pt idx="16794">
                  <c:v>1277</c:v>
                </c:pt>
                <c:pt idx="16795">
                  <c:v>1278</c:v>
                </c:pt>
                <c:pt idx="16796">
                  <c:v>1279</c:v>
                </c:pt>
                <c:pt idx="16797">
                  <c:v>1280</c:v>
                </c:pt>
                <c:pt idx="16798">
                  <c:v>1281</c:v>
                </c:pt>
                <c:pt idx="16799">
                  <c:v>1282</c:v>
                </c:pt>
                <c:pt idx="16800">
                  <c:v>1283</c:v>
                </c:pt>
                <c:pt idx="16801">
                  <c:v>1284</c:v>
                </c:pt>
                <c:pt idx="16802">
                  <c:v>1285</c:v>
                </c:pt>
                <c:pt idx="16803">
                  <c:v>1286</c:v>
                </c:pt>
                <c:pt idx="16804">
                  <c:v>1287</c:v>
                </c:pt>
                <c:pt idx="16805">
                  <c:v>1288</c:v>
                </c:pt>
                <c:pt idx="16806">
                  <c:v>1289</c:v>
                </c:pt>
                <c:pt idx="16807">
                  <c:v>1290</c:v>
                </c:pt>
                <c:pt idx="16808">
                  <c:v>1291</c:v>
                </c:pt>
                <c:pt idx="16809">
                  <c:v>1292</c:v>
                </c:pt>
                <c:pt idx="16810">
                  <c:v>1293</c:v>
                </c:pt>
                <c:pt idx="16811">
                  <c:v>1294</c:v>
                </c:pt>
                <c:pt idx="16812">
                  <c:v>1295</c:v>
                </c:pt>
                <c:pt idx="16813">
                  <c:v>1296</c:v>
                </c:pt>
                <c:pt idx="16814">
                  <c:v>1297</c:v>
                </c:pt>
                <c:pt idx="16815">
                  <c:v>1298</c:v>
                </c:pt>
                <c:pt idx="16816">
                  <c:v>1299</c:v>
                </c:pt>
                <c:pt idx="16817">
                  <c:v>1300</c:v>
                </c:pt>
                <c:pt idx="16818">
                  <c:v>1301</c:v>
                </c:pt>
                <c:pt idx="16819">
                  <c:v>1302</c:v>
                </c:pt>
                <c:pt idx="16820">
                  <c:v>1303</c:v>
                </c:pt>
                <c:pt idx="16821">
                  <c:v>1304</c:v>
                </c:pt>
                <c:pt idx="16822">
                  <c:v>1305</c:v>
                </c:pt>
                <c:pt idx="16823">
                  <c:v>1306</c:v>
                </c:pt>
                <c:pt idx="16824">
                  <c:v>1307</c:v>
                </c:pt>
                <c:pt idx="16825">
                  <c:v>1308</c:v>
                </c:pt>
                <c:pt idx="16826">
                  <c:v>1309</c:v>
                </c:pt>
                <c:pt idx="16827">
                  <c:v>1310</c:v>
                </c:pt>
                <c:pt idx="16828">
                  <c:v>1311</c:v>
                </c:pt>
                <c:pt idx="16829">
                  <c:v>1312</c:v>
                </c:pt>
                <c:pt idx="16830">
                  <c:v>1313</c:v>
                </c:pt>
                <c:pt idx="16831">
                  <c:v>1314</c:v>
                </c:pt>
                <c:pt idx="16832">
                  <c:v>1315</c:v>
                </c:pt>
                <c:pt idx="16833">
                  <c:v>1316</c:v>
                </c:pt>
                <c:pt idx="16834">
                  <c:v>1317</c:v>
                </c:pt>
                <c:pt idx="16835">
                  <c:v>1318</c:v>
                </c:pt>
                <c:pt idx="16836">
                  <c:v>1319</c:v>
                </c:pt>
                <c:pt idx="16837">
                  <c:v>1320</c:v>
                </c:pt>
                <c:pt idx="16838">
                  <c:v>1321</c:v>
                </c:pt>
                <c:pt idx="16839">
                  <c:v>1322</c:v>
                </c:pt>
                <c:pt idx="16840">
                  <c:v>1323</c:v>
                </c:pt>
                <c:pt idx="16841">
                  <c:v>1324</c:v>
                </c:pt>
                <c:pt idx="16842">
                  <c:v>1325</c:v>
                </c:pt>
                <c:pt idx="16843">
                  <c:v>1326</c:v>
                </c:pt>
                <c:pt idx="16844">
                  <c:v>1327</c:v>
                </c:pt>
                <c:pt idx="16845">
                  <c:v>1328</c:v>
                </c:pt>
                <c:pt idx="16846">
                  <c:v>1329</c:v>
                </c:pt>
                <c:pt idx="16847">
                  <c:v>1330</c:v>
                </c:pt>
                <c:pt idx="16848">
                  <c:v>1331</c:v>
                </c:pt>
                <c:pt idx="16849">
                  <c:v>1332</c:v>
                </c:pt>
                <c:pt idx="16850">
                  <c:v>1333</c:v>
                </c:pt>
                <c:pt idx="16851">
                  <c:v>1334</c:v>
                </c:pt>
                <c:pt idx="16852">
                  <c:v>1335</c:v>
                </c:pt>
                <c:pt idx="16853">
                  <c:v>1336</c:v>
                </c:pt>
                <c:pt idx="16854">
                  <c:v>1337</c:v>
                </c:pt>
                <c:pt idx="16855">
                  <c:v>1338</c:v>
                </c:pt>
                <c:pt idx="16856">
                  <c:v>1339</c:v>
                </c:pt>
                <c:pt idx="16857">
                  <c:v>1340</c:v>
                </c:pt>
                <c:pt idx="16858">
                  <c:v>1341</c:v>
                </c:pt>
                <c:pt idx="16859">
                  <c:v>1342</c:v>
                </c:pt>
                <c:pt idx="16860">
                  <c:v>1343</c:v>
                </c:pt>
                <c:pt idx="16861">
                  <c:v>1344</c:v>
                </c:pt>
                <c:pt idx="16862">
                  <c:v>1345</c:v>
                </c:pt>
                <c:pt idx="16863">
                  <c:v>1346</c:v>
                </c:pt>
                <c:pt idx="16864">
                  <c:v>1347</c:v>
                </c:pt>
                <c:pt idx="16865">
                  <c:v>1348</c:v>
                </c:pt>
                <c:pt idx="16866">
                  <c:v>1349</c:v>
                </c:pt>
                <c:pt idx="16867">
                  <c:v>1350</c:v>
                </c:pt>
                <c:pt idx="16868">
                  <c:v>1351</c:v>
                </c:pt>
                <c:pt idx="16869">
                  <c:v>1352</c:v>
                </c:pt>
                <c:pt idx="16870">
                  <c:v>1353</c:v>
                </c:pt>
                <c:pt idx="16871">
                  <c:v>1354</c:v>
                </c:pt>
                <c:pt idx="16872">
                  <c:v>1355</c:v>
                </c:pt>
                <c:pt idx="16873">
                  <c:v>1356</c:v>
                </c:pt>
                <c:pt idx="16874">
                  <c:v>1357</c:v>
                </c:pt>
                <c:pt idx="16875">
                  <c:v>1358</c:v>
                </c:pt>
                <c:pt idx="16876">
                  <c:v>1359</c:v>
                </c:pt>
                <c:pt idx="16877">
                  <c:v>1360</c:v>
                </c:pt>
                <c:pt idx="16878">
                  <c:v>1361</c:v>
                </c:pt>
                <c:pt idx="16879">
                  <c:v>1362</c:v>
                </c:pt>
                <c:pt idx="16880">
                  <c:v>1363</c:v>
                </c:pt>
                <c:pt idx="16881">
                  <c:v>1364</c:v>
                </c:pt>
                <c:pt idx="16882">
                  <c:v>1365</c:v>
                </c:pt>
                <c:pt idx="16883">
                  <c:v>1366</c:v>
                </c:pt>
                <c:pt idx="16884">
                  <c:v>1367</c:v>
                </c:pt>
                <c:pt idx="16885">
                  <c:v>1368</c:v>
                </c:pt>
                <c:pt idx="16886">
                  <c:v>1369</c:v>
                </c:pt>
                <c:pt idx="16887">
                  <c:v>1370</c:v>
                </c:pt>
                <c:pt idx="16888">
                  <c:v>1371</c:v>
                </c:pt>
                <c:pt idx="16889">
                  <c:v>1372</c:v>
                </c:pt>
                <c:pt idx="16890">
                  <c:v>1373</c:v>
                </c:pt>
                <c:pt idx="16891">
                  <c:v>1374</c:v>
                </c:pt>
                <c:pt idx="16892">
                  <c:v>1375</c:v>
                </c:pt>
                <c:pt idx="16893">
                  <c:v>1376</c:v>
                </c:pt>
                <c:pt idx="16894">
                  <c:v>1377</c:v>
                </c:pt>
                <c:pt idx="16895">
                  <c:v>1378</c:v>
                </c:pt>
                <c:pt idx="16896">
                  <c:v>1379</c:v>
                </c:pt>
                <c:pt idx="16897">
                  <c:v>1380</c:v>
                </c:pt>
                <c:pt idx="16898">
                  <c:v>1381</c:v>
                </c:pt>
                <c:pt idx="16899">
                  <c:v>1382</c:v>
                </c:pt>
                <c:pt idx="16900">
                  <c:v>1383</c:v>
                </c:pt>
                <c:pt idx="16901">
                  <c:v>1384</c:v>
                </c:pt>
                <c:pt idx="16902">
                  <c:v>1385</c:v>
                </c:pt>
                <c:pt idx="16903">
                  <c:v>1386</c:v>
                </c:pt>
                <c:pt idx="16904">
                  <c:v>1387</c:v>
                </c:pt>
                <c:pt idx="16905">
                  <c:v>1388</c:v>
                </c:pt>
                <c:pt idx="16906">
                  <c:v>1389</c:v>
                </c:pt>
                <c:pt idx="16907">
                  <c:v>1390</c:v>
                </c:pt>
                <c:pt idx="16908">
                  <c:v>1391</c:v>
                </c:pt>
                <c:pt idx="16909">
                  <c:v>1392</c:v>
                </c:pt>
                <c:pt idx="16910">
                  <c:v>1393</c:v>
                </c:pt>
                <c:pt idx="16911">
                  <c:v>1394</c:v>
                </c:pt>
                <c:pt idx="16912">
                  <c:v>1395</c:v>
                </c:pt>
                <c:pt idx="16913">
                  <c:v>1396</c:v>
                </c:pt>
                <c:pt idx="16914">
                  <c:v>1397</c:v>
                </c:pt>
                <c:pt idx="16915">
                  <c:v>1398</c:v>
                </c:pt>
                <c:pt idx="16916">
                  <c:v>1399</c:v>
                </c:pt>
                <c:pt idx="16917">
                  <c:v>1400</c:v>
                </c:pt>
                <c:pt idx="16918">
                  <c:v>1401</c:v>
                </c:pt>
                <c:pt idx="16919">
                  <c:v>1402</c:v>
                </c:pt>
                <c:pt idx="16920">
                  <c:v>1403</c:v>
                </c:pt>
                <c:pt idx="16921">
                  <c:v>1404</c:v>
                </c:pt>
                <c:pt idx="16922">
                  <c:v>1405</c:v>
                </c:pt>
                <c:pt idx="16923">
                  <c:v>1406</c:v>
                </c:pt>
                <c:pt idx="16924">
                  <c:v>1407</c:v>
                </c:pt>
                <c:pt idx="16925">
                  <c:v>1408</c:v>
                </c:pt>
                <c:pt idx="16926">
                  <c:v>1409</c:v>
                </c:pt>
                <c:pt idx="16927">
                  <c:v>1410</c:v>
                </c:pt>
                <c:pt idx="16928">
                  <c:v>1411</c:v>
                </c:pt>
                <c:pt idx="16929">
                  <c:v>1412</c:v>
                </c:pt>
                <c:pt idx="16930">
                  <c:v>1413</c:v>
                </c:pt>
                <c:pt idx="16931">
                  <c:v>1414</c:v>
                </c:pt>
                <c:pt idx="16932">
                  <c:v>1415</c:v>
                </c:pt>
                <c:pt idx="16933">
                  <c:v>1416</c:v>
                </c:pt>
                <c:pt idx="16934">
                  <c:v>1417</c:v>
                </c:pt>
                <c:pt idx="16935">
                  <c:v>1418</c:v>
                </c:pt>
                <c:pt idx="16936">
                  <c:v>1419</c:v>
                </c:pt>
                <c:pt idx="16937">
                  <c:v>1420</c:v>
                </c:pt>
                <c:pt idx="16938">
                  <c:v>1421</c:v>
                </c:pt>
                <c:pt idx="16939">
                  <c:v>1422</c:v>
                </c:pt>
                <c:pt idx="16940">
                  <c:v>1423</c:v>
                </c:pt>
                <c:pt idx="16941">
                  <c:v>1424</c:v>
                </c:pt>
                <c:pt idx="16942">
                  <c:v>1425</c:v>
                </c:pt>
                <c:pt idx="16943">
                  <c:v>1426</c:v>
                </c:pt>
                <c:pt idx="16944">
                  <c:v>1427</c:v>
                </c:pt>
                <c:pt idx="16945">
                  <c:v>1428</c:v>
                </c:pt>
                <c:pt idx="16946">
                  <c:v>1429</c:v>
                </c:pt>
                <c:pt idx="16947">
                  <c:v>1430</c:v>
                </c:pt>
                <c:pt idx="16948">
                  <c:v>1431</c:v>
                </c:pt>
                <c:pt idx="16949">
                  <c:v>1432</c:v>
                </c:pt>
                <c:pt idx="16950">
                  <c:v>1433</c:v>
                </c:pt>
                <c:pt idx="16951">
                  <c:v>1434</c:v>
                </c:pt>
                <c:pt idx="16952">
                  <c:v>1435</c:v>
                </c:pt>
                <c:pt idx="16953">
                  <c:v>1436</c:v>
                </c:pt>
                <c:pt idx="16954">
                  <c:v>1437</c:v>
                </c:pt>
                <c:pt idx="16955">
                  <c:v>1438</c:v>
                </c:pt>
                <c:pt idx="16956">
                  <c:v>1439</c:v>
                </c:pt>
                <c:pt idx="16957">
                  <c:v>1440</c:v>
                </c:pt>
                <c:pt idx="16958">
                  <c:v>1441</c:v>
                </c:pt>
                <c:pt idx="16959">
                  <c:v>1442</c:v>
                </c:pt>
                <c:pt idx="16960">
                  <c:v>1443</c:v>
                </c:pt>
                <c:pt idx="16961">
                  <c:v>1444</c:v>
                </c:pt>
                <c:pt idx="16962">
                  <c:v>1445</c:v>
                </c:pt>
                <c:pt idx="16963">
                  <c:v>1446</c:v>
                </c:pt>
                <c:pt idx="16964">
                  <c:v>1447</c:v>
                </c:pt>
                <c:pt idx="16965">
                  <c:v>1448</c:v>
                </c:pt>
                <c:pt idx="16966">
                  <c:v>1449</c:v>
                </c:pt>
                <c:pt idx="16967">
                  <c:v>1450</c:v>
                </c:pt>
                <c:pt idx="16968">
                  <c:v>1451</c:v>
                </c:pt>
                <c:pt idx="16969">
                  <c:v>1452</c:v>
                </c:pt>
                <c:pt idx="16970">
                  <c:v>1453</c:v>
                </c:pt>
                <c:pt idx="16971">
                  <c:v>1454</c:v>
                </c:pt>
                <c:pt idx="16972">
                  <c:v>1455</c:v>
                </c:pt>
                <c:pt idx="16973">
                  <c:v>1456</c:v>
                </c:pt>
                <c:pt idx="16974">
                  <c:v>1457</c:v>
                </c:pt>
                <c:pt idx="16975">
                  <c:v>1458</c:v>
                </c:pt>
                <c:pt idx="16976">
                  <c:v>1459</c:v>
                </c:pt>
                <c:pt idx="16977">
                  <c:v>1460</c:v>
                </c:pt>
                <c:pt idx="16978">
                  <c:v>1461</c:v>
                </c:pt>
                <c:pt idx="16979">
                  <c:v>1462</c:v>
                </c:pt>
                <c:pt idx="16980">
                  <c:v>1463</c:v>
                </c:pt>
                <c:pt idx="16981">
                  <c:v>1464</c:v>
                </c:pt>
                <c:pt idx="16982">
                  <c:v>1465</c:v>
                </c:pt>
                <c:pt idx="16983">
                  <c:v>1466</c:v>
                </c:pt>
                <c:pt idx="16984">
                  <c:v>1467</c:v>
                </c:pt>
                <c:pt idx="16985">
                  <c:v>1468</c:v>
                </c:pt>
                <c:pt idx="16986">
                  <c:v>1469</c:v>
                </c:pt>
                <c:pt idx="16987">
                  <c:v>1470</c:v>
                </c:pt>
                <c:pt idx="16988">
                  <c:v>1471</c:v>
                </c:pt>
                <c:pt idx="16989">
                  <c:v>1472</c:v>
                </c:pt>
                <c:pt idx="16990">
                  <c:v>1473</c:v>
                </c:pt>
                <c:pt idx="16991">
                  <c:v>1474</c:v>
                </c:pt>
                <c:pt idx="16992">
                  <c:v>1475</c:v>
                </c:pt>
                <c:pt idx="16993">
                  <c:v>1476</c:v>
                </c:pt>
                <c:pt idx="16994">
                  <c:v>1477</c:v>
                </c:pt>
                <c:pt idx="16995">
                  <c:v>1478</c:v>
                </c:pt>
                <c:pt idx="16996">
                  <c:v>1479</c:v>
                </c:pt>
                <c:pt idx="16997">
                  <c:v>1480</c:v>
                </c:pt>
                <c:pt idx="16998">
                  <c:v>1481</c:v>
                </c:pt>
                <c:pt idx="16999">
                  <c:v>1482</c:v>
                </c:pt>
                <c:pt idx="17000">
                  <c:v>1483</c:v>
                </c:pt>
                <c:pt idx="17001">
                  <c:v>1484</c:v>
                </c:pt>
                <c:pt idx="17002">
                  <c:v>1485</c:v>
                </c:pt>
                <c:pt idx="17003">
                  <c:v>1486</c:v>
                </c:pt>
                <c:pt idx="17004">
                  <c:v>1487</c:v>
                </c:pt>
                <c:pt idx="17005">
                  <c:v>1488</c:v>
                </c:pt>
                <c:pt idx="17006">
                  <c:v>1489</c:v>
                </c:pt>
                <c:pt idx="17007">
                  <c:v>1490</c:v>
                </c:pt>
                <c:pt idx="17008">
                  <c:v>1491</c:v>
                </c:pt>
                <c:pt idx="17009">
                  <c:v>1492</c:v>
                </c:pt>
                <c:pt idx="17010">
                  <c:v>1493</c:v>
                </c:pt>
                <c:pt idx="17011">
                  <c:v>1494</c:v>
                </c:pt>
                <c:pt idx="17012">
                  <c:v>1495</c:v>
                </c:pt>
                <c:pt idx="17013">
                  <c:v>1496</c:v>
                </c:pt>
                <c:pt idx="17014">
                  <c:v>1497</c:v>
                </c:pt>
                <c:pt idx="17015">
                  <c:v>1498</c:v>
                </c:pt>
                <c:pt idx="17016">
                  <c:v>1499</c:v>
                </c:pt>
                <c:pt idx="17017">
                  <c:v>1500</c:v>
                </c:pt>
                <c:pt idx="17018">
                  <c:v>1501</c:v>
                </c:pt>
                <c:pt idx="17019">
                  <c:v>1502</c:v>
                </c:pt>
                <c:pt idx="17020">
                  <c:v>1503</c:v>
                </c:pt>
                <c:pt idx="17021">
                  <c:v>1504</c:v>
                </c:pt>
                <c:pt idx="17022">
                  <c:v>1505</c:v>
                </c:pt>
                <c:pt idx="17023">
                  <c:v>1506</c:v>
                </c:pt>
                <c:pt idx="17024">
                  <c:v>1507</c:v>
                </c:pt>
                <c:pt idx="17025">
                  <c:v>1508</c:v>
                </c:pt>
                <c:pt idx="17026">
                  <c:v>1509</c:v>
                </c:pt>
                <c:pt idx="17027">
                  <c:v>1510</c:v>
                </c:pt>
                <c:pt idx="17028">
                  <c:v>1511</c:v>
                </c:pt>
                <c:pt idx="17029">
                  <c:v>1512</c:v>
                </c:pt>
                <c:pt idx="17030">
                  <c:v>1513</c:v>
                </c:pt>
                <c:pt idx="17031">
                  <c:v>1514</c:v>
                </c:pt>
                <c:pt idx="17032">
                  <c:v>1515</c:v>
                </c:pt>
                <c:pt idx="17033">
                  <c:v>1516</c:v>
                </c:pt>
                <c:pt idx="17034">
                  <c:v>1517</c:v>
                </c:pt>
                <c:pt idx="17035">
                  <c:v>1518</c:v>
                </c:pt>
                <c:pt idx="17036">
                  <c:v>1519</c:v>
                </c:pt>
                <c:pt idx="17037">
                  <c:v>1520</c:v>
                </c:pt>
                <c:pt idx="17038">
                  <c:v>1521</c:v>
                </c:pt>
                <c:pt idx="17039">
                  <c:v>1522</c:v>
                </c:pt>
                <c:pt idx="17040">
                  <c:v>1523</c:v>
                </c:pt>
                <c:pt idx="17041">
                  <c:v>1524</c:v>
                </c:pt>
                <c:pt idx="17042">
                  <c:v>1525</c:v>
                </c:pt>
                <c:pt idx="17043">
                  <c:v>1526</c:v>
                </c:pt>
                <c:pt idx="17044">
                  <c:v>1527</c:v>
                </c:pt>
                <c:pt idx="17045">
                  <c:v>1528</c:v>
                </c:pt>
                <c:pt idx="17046">
                  <c:v>1529</c:v>
                </c:pt>
                <c:pt idx="17047">
                  <c:v>1530</c:v>
                </c:pt>
                <c:pt idx="17048">
                  <c:v>1531</c:v>
                </c:pt>
                <c:pt idx="17049">
                  <c:v>1532</c:v>
                </c:pt>
                <c:pt idx="17050">
                  <c:v>1533</c:v>
                </c:pt>
                <c:pt idx="17051">
                  <c:v>1534</c:v>
                </c:pt>
                <c:pt idx="17052">
                  <c:v>1535</c:v>
                </c:pt>
                <c:pt idx="17053">
                  <c:v>1536</c:v>
                </c:pt>
                <c:pt idx="17054">
                  <c:v>1537</c:v>
                </c:pt>
                <c:pt idx="17055">
                  <c:v>1538</c:v>
                </c:pt>
                <c:pt idx="17056">
                  <c:v>1539</c:v>
                </c:pt>
                <c:pt idx="17057">
                  <c:v>1540</c:v>
                </c:pt>
                <c:pt idx="17058">
                  <c:v>1541</c:v>
                </c:pt>
                <c:pt idx="17059">
                  <c:v>1542</c:v>
                </c:pt>
                <c:pt idx="17060">
                  <c:v>1543</c:v>
                </c:pt>
                <c:pt idx="17061">
                  <c:v>1544</c:v>
                </c:pt>
                <c:pt idx="17062">
                  <c:v>1545</c:v>
                </c:pt>
                <c:pt idx="17063">
                  <c:v>1546</c:v>
                </c:pt>
                <c:pt idx="17064">
                  <c:v>1547</c:v>
                </c:pt>
                <c:pt idx="17065">
                  <c:v>1548</c:v>
                </c:pt>
                <c:pt idx="17066">
                  <c:v>1549</c:v>
                </c:pt>
                <c:pt idx="17067">
                  <c:v>1550</c:v>
                </c:pt>
                <c:pt idx="17068">
                  <c:v>1551</c:v>
                </c:pt>
                <c:pt idx="17069">
                  <c:v>1552</c:v>
                </c:pt>
                <c:pt idx="17070">
                  <c:v>1553</c:v>
                </c:pt>
                <c:pt idx="17071">
                  <c:v>1554</c:v>
                </c:pt>
                <c:pt idx="17072">
                  <c:v>1555</c:v>
                </c:pt>
                <c:pt idx="17073">
                  <c:v>1556</c:v>
                </c:pt>
                <c:pt idx="17074">
                  <c:v>1557</c:v>
                </c:pt>
                <c:pt idx="17075">
                  <c:v>1558</c:v>
                </c:pt>
                <c:pt idx="17076">
                  <c:v>1559</c:v>
                </c:pt>
                <c:pt idx="17077">
                  <c:v>1560</c:v>
                </c:pt>
                <c:pt idx="17078">
                  <c:v>1561</c:v>
                </c:pt>
                <c:pt idx="17079">
                  <c:v>1562</c:v>
                </c:pt>
                <c:pt idx="17080">
                  <c:v>1563</c:v>
                </c:pt>
                <c:pt idx="17081">
                  <c:v>1564</c:v>
                </c:pt>
                <c:pt idx="17082">
                  <c:v>1565</c:v>
                </c:pt>
                <c:pt idx="17083">
                  <c:v>1566</c:v>
                </c:pt>
                <c:pt idx="17084">
                  <c:v>1567</c:v>
                </c:pt>
                <c:pt idx="17085">
                  <c:v>1568</c:v>
                </c:pt>
                <c:pt idx="17086">
                  <c:v>1569</c:v>
                </c:pt>
                <c:pt idx="17087">
                  <c:v>1570</c:v>
                </c:pt>
                <c:pt idx="17088">
                  <c:v>1571</c:v>
                </c:pt>
                <c:pt idx="17089">
                  <c:v>1572</c:v>
                </c:pt>
                <c:pt idx="17090">
                  <c:v>1573</c:v>
                </c:pt>
                <c:pt idx="17091">
                  <c:v>1574</c:v>
                </c:pt>
                <c:pt idx="17092">
                  <c:v>1575</c:v>
                </c:pt>
                <c:pt idx="17093">
                  <c:v>1576</c:v>
                </c:pt>
                <c:pt idx="17094">
                  <c:v>1577</c:v>
                </c:pt>
                <c:pt idx="17095">
                  <c:v>1578</c:v>
                </c:pt>
                <c:pt idx="17096">
                  <c:v>1579</c:v>
                </c:pt>
                <c:pt idx="17097">
                  <c:v>1580</c:v>
                </c:pt>
                <c:pt idx="17098">
                  <c:v>1581</c:v>
                </c:pt>
                <c:pt idx="17099">
                  <c:v>1582</c:v>
                </c:pt>
                <c:pt idx="17100">
                  <c:v>1583</c:v>
                </c:pt>
                <c:pt idx="17101">
                  <c:v>1584</c:v>
                </c:pt>
                <c:pt idx="17102">
                  <c:v>1585</c:v>
                </c:pt>
                <c:pt idx="17103">
                  <c:v>1586</c:v>
                </c:pt>
                <c:pt idx="17104">
                  <c:v>1587</c:v>
                </c:pt>
                <c:pt idx="17105">
                  <c:v>1588</c:v>
                </c:pt>
                <c:pt idx="17106">
                  <c:v>1589</c:v>
                </c:pt>
                <c:pt idx="17107">
                  <c:v>1590</c:v>
                </c:pt>
                <c:pt idx="17108">
                  <c:v>1591</c:v>
                </c:pt>
                <c:pt idx="17109">
                  <c:v>1592</c:v>
                </c:pt>
                <c:pt idx="17110">
                  <c:v>1593</c:v>
                </c:pt>
                <c:pt idx="17111">
                  <c:v>1594</c:v>
                </c:pt>
                <c:pt idx="17112">
                  <c:v>1595</c:v>
                </c:pt>
                <c:pt idx="17113">
                  <c:v>1596</c:v>
                </c:pt>
                <c:pt idx="17114">
                  <c:v>1597</c:v>
                </c:pt>
                <c:pt idx="17115">
                  <c:v>1598</c:v>
                </c:pt>
                <c:pt idx="17116">
                  <c:v>1599</c:v>
                </c:pt>
                <c:pt idx="17117">
                  <c:v>1600</c:v>
                </c:pt>
                <c:pt idx="17118">
                  <c:v>1601</c:v>
                </c:pt>
                <c:pt idx="17119">
                  <c:v>1602</c:v>
                </c:pt>
                <c:pt idx="17120">
                  <c:v>1603</c:v>
                </c:pt>
                <c:pt idx="17121">
                  <c:v>1604</c:v>
                </c:pt>
                <c:pt idx="17122">
                  <c:v>1605</c:v>
                </c:pt>
                <c:pt idx="17123">
                  <c:v>1606</c:v>
                </c:pt>
                <c:pt idx="17124">
                  <c:v>1607</c:v>
                </c:pt>
                <c:pt idx="17125">
                  <c:v>1608</c:v>
                </c:pt>
                <c:pt idx="17126">
                  <c:v>1609</c:v>
                </c:pt>
                <c:pt idx="17127">
                  <c:v>1610</c:v>
                </c:pt>
                <c:pt idx="17128">
                  <c:v>1611</c:v>
                </c:pt>
                <c:pt idx="17129">
                  <c:v>1612</c:v>
                </c:pt>
                <c:pt idx="17130">
                  <c:v>1613</c:v>
                </c:pt>
                <c:pt idx="17131">
                  <c:v>1614</c:v>
                </c:pt>
                <c:pt idx="17132">
                  <c:v>1615</c:v>
                </c:pt>
                <c:pt idx="17133">
                  <c:v>1616</c:v>
                </c:pt>
                <c:pt idx="17134">
                  <c:v>1617</c:v>
                </c:pt>
                <c:pt idx="17135">
                  <c:v>1618</c:v>
                </c:pt>
                <c:pt idx="17136">
                  <c:v>1619</c:v>
                </c:pt>
                <c:pt idx="17137">
                  <c:v>1620</c:v>
                </c:pt>
                <c:pt idx="17138">
                  <c:v>1621</c:v>
                </c:pt>
                <c:pt idx="17139">
                  <c:v>1622</c:v>
                </c:pt>
                <c:pt idx="17140">
                  <c:v>1623</c:v>
                </c:pt>
                <c:pt idx="17141">
                  <c:v>1624</c:v>
                </c:pt>
                <c:pt idx="17142">
                  <c:v>1625</c:v>
                </c:pt>
                <c:pt idx="17143">
                  <c:v>1626</c:v>
                </c:pt>
                <c:pt idx="17144">
                  <c:v>1627</c:v>
                </c:pt>
                <c:pt idx="17145">
                  <c:v>1628</c:v>
                </c:pt>
                <c:pt idx="17146">
                  <c:v>1629</c:v>
                </c:pt>
                <c:pt idx="17147">
                  <c:v>1630</c:v>
                </c:pt>
                <c:pt idx="17148">
                  <c:v>1631</c:v>
                </c:pt>
                <c:pt idx="17149">
                  <c:v>1632</c:v>
                </c:pt>
                <c:pt idx="17150">
                  <c:v>1633</c:v>
                </c:pt>
                <c:pt idx="17151">
                  <c:v>1634</c:v>
                </c:pt>
                <c:pt idx="17152">
                  <c:v>1635</c:v>
                </c:pt>
                <c:pt idx="17153">
                  <c:v>1636</c:v>
                </c:pt>
                <c:pt idx="17154">
                  <c:v>1637</c:v>
                </c:pt>
                <c:pt idx="17155">
                  <c:v>1638</c:v>
                </c:pt>
                <c:pt idx="17156">
                  <c:v>1639</c:v>
                </c:pt>
                <c:pt idx="17157">
                  <c:v>1640</c:v>
                </c:pt>
                <c:pt idx="17158">
                  <c:v>1641</c:v>
                </c:pt>
                <c:pt idx="17159">
                  <c:v>1642</c:v>
                </c:pt>
                <c:pt idx="17160">
                  <c:v>1643</c:v>
                </c:pt>
                <c:pt idx="17161">
                  <c:v>1644</c:v>
                </c:pt>
                <c:pt idx="17162">
                  <c:v>1645</c:v>
                </c:pt>
                <c:pt idx="17163">
                  <c:v>1646</c:v>
                </c:pt>
                <c:pt idx="17164">
                  <c:v>1647</c:v>
                </c:pt>
                <c:pt idx="17165">
                  <c:v>1648</c:v>
                </c:pt>
                <c:pt idx="17166">
                  <c:v>1649</c:v>
                </c:pt>
                <c:pt idx="17167">
                  <c:v>1650</c:v>
                </c:pt>
                <c:pt idx="17168">
                  <c:v>1651</c:v>
                </c:pt>
                <c:pt idx="17169">
                  <c:v>1652</c:v>
                </c:pt>
                <c:pt idx="17170">
                  <c:v>1653</c:v>
                </c:pt>
                <c:pt idx="17171">
                  <c:v>1654</c:v>
                </c:pt>
                <c:pt idx="17172">
                  <c:v>1655</c:v>
                </c:pt>
                <c:pt idx="17173">
                  <c:v>1656</c:v>
                </c:pt>
                <c:pt idx="17174">
                  <c:v>1657</c:v>
                </c:pt>
                <c:pt idx="17175">
                  <c:v>1658</c:v>
                </c:pt>
                <c:pt idx="17176">
                  <c:v>1659</c:v>
                </c:pt>
                <c:pt idx="17177">
                  <c:v>1660</c:v>
                </c:pt>
                <c:pt idx="17178">
                  <c:v>1661</c:v>
                </c:pt>
                <c:pt idx="17179">
                  <c:v>1662</c:v>
                </c:pt>
                <c:pt idx="17180">
                  <c:v>1663</c:v>
                </c:pt>
                <c:pt idx="17181">
                  <c:v>1664</c:v>
                </c:pt>
                <c:pt idx="17182">
                  <c:v>1665</c:v>
                </c:pt>
                <c:pt idx="17183">
                  <c:v>1666</c:v>
                </c:pt>
                <c:pt idx="17184">
                  <c:v>1667</c:v>
                </c:pt>
                <c:pt idx="17185">
                  <c:v>1668</c:v>
                </c:pt>
                <c:pt idx="17186">
                  <c:v>1669</c:v>
                </c:pt>
                <c:pt idx="17187">
                  <c:v>1670</c:v>
                </c:pt>
                <c:pt idx="17188">
                  <c:v>1671</c:v>
                </c:pt>
                <c:pt idx="17189">
                  <c:v>1672</c:v>
                </c:pt>
                <c:pt idx="17190">
                  <c:v>1673</c:v>
                </c:pt>
                <c:pt idx="17191">
                  <c:v>1674</c:v>
                </c:pt>
                <c:pt idx="17192">
                  <c:v>1675</c:v>
                </c:pt>
                <c:pt idx="17193">
                  <c:v>1676</c:v>
                </c:pt>
                <c:pt idx="17194">
                  <c:v>1677</c:v>
                </c:pt>
                <c:pt idx="17195">
                  <c:v>1678</c:v>
                </c:pt>
                <c:pt idx="17196">
                  <c:v>1679</c:v>
                </c:pt>
                <c:pt idx="17197">
                  <c:v>1680</c:v>
                </c:pt>
                <c:pt idx="17198">
                  <c:v>1681</c:v>
                </c:pt>
                <c:pt idx="17199">
                  <c:v>1682</c:v>
                </c:pt>
                <c:pt idx="17200">
                  <c:v>1683</c:v>
                </c:pt>
                <c:pt idx="17201">
                  <c:v>1684</c:v>
                </c:pt>
                <c:pt idx="17202">
                  <c:v>1685</c:v>
                </c:pt>
                <c:pt idx="17203">
                  <c:v>1686</c:v>
                </c:pt>
                <c:pt idx="17204">
                  <c:v>1687</c:v>
                </c:pt>
                <c:pt idx="17205">
                  <c:v>1688</c:v>
                </c:pt>
                <c:pt idx="17206">
                  <c:v>1689</c:v>
                </c:pt>
                <c:pt idx="17207">
                  <c:v>1690</c:v>
                </c:pt>
                <c:pt idx="17208">
                  <c:v>1691</c:v>
                </c:pt>
                <c:pt idx="17209">
                  <c:v>1692</c:v>
                </c:pt>
                <c:pt idx="17210">
                  <c:v>1693</c:v>
                </c:pt>
                <c:pt idx="17211">
                  <c:v>1694</c:v>
                </c:pt>
                <c:pt idx="17212">
                  <c:v>1695</c:v>
                </c:pt>
                <c:pt idx="17213">
                  <c:v>1696</c:v>
                </c:pt>
                <c:pt idx="17214">
                  <c:v>1697</c:v>
                </c:pt>
                <c:pt idx="17215">
                  <c:v>1698</c:v>
                </c:pt>
                <c:pt idx="17216">
                  <c:v>1699</c:v>
                </c:pt>
                <c:pt idx="17217">
                  <c:v>1700</c:v>
                </c:pt>
                <c:pt idx="17218">
                  <c:v>1701</c:v>
                </c:pt>
                <c:pt idx="17219">
                  <c:v>1702</c:v>
                </c:pt>
                <c:pt idx="17220">
                  <c:v>1703</c:v>
                </c:pt>
                <c:pt idx="17221">
                  <c:v>1704</c:v>
                </c:pt>
                <c:pt idx="17222">
                  <c:v>1705</c:v>
                </c:pt>
                <c:pt idx="17223">
                  <c:v>1706</c:v>
                </c:pt>
                <c:pt idx="17224">
                  <c:v>1707</c:v>
                </c:pt>
                <c:pt idx="17225">
                  <c:v>1708</c:v>
                </c:pt>
                <c:pt idx="17226">
                  <c:v>1709</c:v>
                </c:pt>
                <c:pt idx="17227">
                  <c:v>1710</c:v>
                </c:pt>
                <c:pt idx="17228">
                  <c:v>1711</c:v>
                </c:pt>
                <c:pt idx="17229">
                  <c:v>1712</c:v>
                </c:pt>
                <c:pt idx="17230">
                  <c:v>1713</c:v>
                </c:pt>
                <c:pt idx="17231">
                  <c:v>1714</c:v>
                </c:pt>
                <c:pt idx="17232">
                  <c:v>1715</c:v>
                </c:pt>
                <c:pt idx="17233">
                  <c:v>1716</c:v>
                </c:pt>
                <c:pt idx="17234">
                  <c:v>1717</c:v>
                </c:pt>
                <c:pt idx="17235">
                  <c:v>1718</c:v>
                </c:pt>
                <c:pt idx="17236">
                  <c:v>1719</c:v>
                </c:pt>
                <c:pt idx="17237">
                  <c:v>1720</c:v>
                </c:pt>
                <c:pt idx="17238">
                  <c:v>1721</c:v>
                </c:pt>
                <c:pt idx="17239">
                  <c:v>1722</c:v>
                </c:pt>
                <c:pt idx="17240">
                  <c:v>1723</c:v>
                </c:pt>
                <c:pt idx="17241">
                  <c:v>1724</c:v>
                </c:pt>
                <c:pt idx="17242">
                  <c:v>1725</c:v>
                </c:pt>
                <c:pt idx="17243">
                  <c:v>1726</c:v>
                </c:pt>
                <c:pt idx="17244">
                  <c:v>1727</c:v>
                </c:pt>
                <c:pt idx="17245">
                  <c:v>1728</c:v>
                </c:pt>
                <c:pt idx="17246">
                  <c:v>1729</c:v>
                </c:pt>
                <c:pt idx="17247">
                  <c:v>1730</c:v>
                </c:pt>
                <c:pt idx="17248">
                  <c:v>1731</c:v>
                </c:pt>
                <c:pt idx="17249">
                  <c:v>1732</c:v>
                </c:pt>
                <c:pt idx="17250">
                  <c:v>1733</c:v>
                </c:pt>
                <c:pt idx="17251">
                  <c:v>1734</c:v>
                </c:pt>
                <c:pt idx="17252">
                  <c:v>1735</c:v>
                </c:pt>
                <c:pt idx="17253">
                  <c:v>1736</c:v>
                </c:pt>
                <c:pt idx="17254">
                  <c:v>1737</c:v>
                </c:pt>
                <c:pt idx="17255">
                  <c:v>1738</c:v>
                </c:pt>
                <c:pt idx="17256">
                  <c:v>1739</c:v>
                </c:pt>
                <c:pt idx="17257">
                  <c:v>1740</c:v>
                </c:pt>
                <c:pt idx="17258">
                  <c:v>1741</c:v>
                </c:pt>
                <c:pt idx="17259">
                  <c:v>1742</c:v>
                </c:pt>
                <c:pt idx="17260">
                  <c:v>1743</c:v>
                </c:pt>
                <c:pt idx="17261">
                  <c:v>1744</c:v>
                </c:pt>
                <c:pt idx="17262">
                  <c:v>1745</c:v>
                </c:pt>
                <c:pt idx="17263">
                  <c:v>1746</c:v>
                </c:pt>
                <c:pt idx="17264">
                  <c:v>1747</c:v>
                </c:pt>
                <c:pt idx="17265">
                  <c:v>1748</c:v>
                </c:pt>
                <c:pt idx="17266">
                  <c:v>1749</c:v>
                </c:pt>
                <c:pt idx="17267">
                  <c:v>1750</c:v>
                </c:pt>
                <c:pt idx="17268">
                  <c:v>1751</c:v>
                </c:pt>
                <c:pt idx="17269">
                  <c:v>1752</c:v>
                </c:pt>
                <c:pt idx="17270">
                  <c:v>1753</c:v>
                </c:pt>
                <c:pt idx="17271">
                  <c:v>1754</c:v>
                </c:pt>
                <c:pt idx="17272">
                  <c:v>1755</c:v>
                </c:pt>
                <c:pt idx="17273">
                  <c:v>1756</c:v>
                </c:pt>
                <c:pt idx="17274">
                  <c:v>1757</c:v>
                </c:pt>
                <c:pt idx="17275">
                  <c:v>1758</c:v>
                </c:pt>
                <c:pt idx="17276">
                  <c:v>1759</c:v>
                </c:pt>
                <c:pt idx="17277">
                  <c:v>1760</c:v>
                </c:pt>
                <c:pt idx="17278">
                  <c:v>1761</c:v>
                </c:pt>
                <c:pt idx="17279">
                  <c:v>1762</c:v>
                </c:pt>
                <c:pt idx="17280">
                  <c:v>1763</c:v>
                </c:pt>
                <c:pt idx="17281">
                  <c:v>1764</c:v>
                </c:pt>
                <c:pt idx="17282">
                  <c:v>1765</c:v>
                </c:pt>
                <c:pt idx="17283">
                  <c:v>1766</c:v>
                </c:pt>
                <c:pt idx="17284">
                  <c:v>1767</c:v>
                </c:pt>
                <c:pt idx="17285">
                  <c:v>1768</c:v>
                </c:pt>
                <c:pt idx="17286">
                  <c:v>1769</c:v>
                </c:pt>
                <c:pt idx="17287">
                  <c:v>1770</c:v>
                </c:pt>
                <c:pt idx="17288">
                  <c:v>1771</c:v>
                </c:pt>
                <c:pt idx="17289">
                  <c:v>1772</c:v>
                </c:pt>
                <c:pt idx="17290">
                  <c:v>1773</c:v>
                </c:pt>
                <c:pt idx="17291">
                  <c:v>1774</c:v>
                </c:pt>
                <c:pt idx="17292">
                  <c:v>1775</c:v>
                </c:pt>
                <c:pt idx="17293">
                  <c:v>1776</c:v>
                </c:pt>
                <c:pt idx="17294">
                  <c:v>1777</c:v>
                </c:pt>
                <c:pt idx="17295">
                  <c:v>1778</c:v>
                </c:pt>
                <c:pt idx="17296">
                  <c:v>1779</c:v>
                </c:pt>
                <c:pt idx="17297">
                  <c:v>1780</c:v>
                </c:pt>
                <c:pt idx="17298">
                  <c:v>1781</c:v>
                </c:pt>
                <c:pt idx="17299">
                  <c:v>1782</c:v>
                </c:pt>
                <c:pt idx="17300">
                  <c:v>1783</c:v>
                </c:pt>
                <c:pt idx="17301">
                  <c:v>1784</c:v>
                </c:pt>
                <c:pt idx="17302">
                  <c:v>1785</c:v>
                </c:pt>
                <c:pt idx="17303">
                  <c:v>1786</c:v>
                </c:pt>
                <c:pt idx="17304">
                  <c:v>1787</c:v>
                </c:pt>
                <c:pt idx="17305">
                  <c:v>1788</c:v>
                </c:pt>
                <c:pt idx="17306">
                  <c:v>1789</c:v>
                </c:pt>
                <c:pt idx="17307">
                  <c:v>1790</c:v>
                </c:pt>
                <c:pt idx="17308">
                  <c:v>1791</c:v>
                </c:pt>
                <c:pt idx="17309">
                  <c:v>1792</c:v>
                </c:pt>
                <c:pt idx="17310">
                  <c:v>1793</c:v>
                </c:pt>
                <c:pt idx="17311">
                  <c:v>1794</c:v>
                </c:pt>
                <c:pt idx="17312">
                  <c:v>1795</c:v>
                </c:pt>
                <c:pt idx="17313">
                  <c:v>1796</c:v>
                </c:pt>
                <c:pt idx="17314">
                  <c:v>1797</c:v>
                </c:pt>
                <c:pt idx="17315">
                  <c:v>1798</c:v>
                </c:pt>
                <c:pt idx="17316">
                  <c:v>1799</c:v>
                </c:pt>
                <c:pt idx="17317">
                  <c:v>1800</c:v>
                </c:pt>
                <c:pt idx="17318">
                  <c:v>1801</c:v>
                </c:pt>
                <c:pt idx="17319">
                  <c:v>1802</c:v>
                </c:pt>
                <c:pt idx="17320">
                  <c:v>1803</c:v>
                </c:pt>
                <c:pt idx="17321">
                  <c:v>1804</c:v>
                </c:pt>
                <c:pt idx="17322">
                  <c:v>1805</c:v>
                </c:pt>
                <c:pt idx="17323">
                  <c:v>1806</c:v>
                </c:pt>
                <c:pt idx="17324">
                  <c:v>1807</c:v>
                </c:pt>
                <c:pt idx="17325">
                  <c:v>1808</c:v>
                </c:pt>
                <c:pt idx="17326">
                  <c:v>1809</c:v>
                </c:pt>
                <c:pt idx="17327">
                  <c:v>1810</c:v>
                </c:pt>
                <c:pt idx="17328">
                  <c:v>1811</c:v>
                </c:pt>
                <c:pt idx="17329">
                  <c:v>1812</c:v>
                </c:pt>
                <c:pt idx="17330">
                  <c:v>1813</c:v>
                </c:pt>
                <c:pt idx="17331">
                  <c:v>1814</c:v>
                </c:pt>
                <c:pt idx="17332">
                  <c:v>1815</c:v>
                </c:pt>
                <c:pt idx="17333">
                  <c:v>1816</c:v>
                </c:pt>
                <c:pt idx="17334">
                  <c:v>1817</c:v>
                </c:pt>
                <c:pt idx="17335">
                  <c:v>1818</c:v>
                </c:pt>
                <c:pt idx="17336">
                  <c:v>1819</c:v>
                </c:pt>
                <c:pt idx="17337">
                  <c:v>1820</c:v>
                </c:pt>
                <c:pt idx="17338">
                  <c:v>1821</c:v>
                </c:pt>
                <c:pt idx="17339">
                  <c:v>1822</c:v>
                </c:pt>
                <c:pt idx="17340">
                  <c:v>1823</c:v>
                </c:pt>
                <c:pt idx="17341">
                  <c:v>1824</c:v>
                </c:pt>
                <c:pt idx="17342">
                  <c:v>1825</c:v>
                </c:pt>
                <c:pt idx="17343">
                  <c:v>1826</c:v>
                </c:pt>
                <c:pt idx="17344">
                  <c:v>1827</c:v>
                </c:pt>
                <c:pt idx="17345">
                  <c:v>1828</c:v>
                </c:pt>
                <c:pt idx="17346">
                  <c:v>1829</c:v>
                </c:pt>
                <c:pt idx="17347">
                  <c:v>1830</c:v>
                </c:pt>
                <c:pt idx="17348">
                  <c:v>1831</c:v>
                </c:pt>
                <c:pt idx="17349">
                  <c:v>1832</c:v>
                </c:pt>
                <c:pt idx="17350">
                  <c:v>1833</c:v>
                </c:pt>
                <c:pt idx="17351">
                  <c:v>1834</c:v>
                </c:pt>
                <c:pt idx="17352">
                  <c:v>1835</c:v>
                </c:pt>
                <c:pt idx="17353">
                  <c:v>1836</c:v>
                </c:pt>
                <c:pt idx="17354">
                  <c:v>1837</c:v>
                </c:pt>
                <c:pt idx="17355">
                  <c:v>1838</c:v>
                </c:pt>
                <c:pt idx="17356">
                  <c:v>1839</c:v>
                </c:pt>
                <c:pt idx="17357">
                  <c:v>1840</c:v>
                </c:pt>
                <c:pt idx="17358">
                  <c:v>1841</c:v>
                </c:pt>
                <c:pt idx="17359">
                  <c:v>1842</c:v>
                </c:pt>
                <c:pt idx="17360">
                  <c:v>1843</c:v>
                </c:pt>
                <c:pt idx="17361">
                  <c:v>1844</c:v>
                </c:pt>
                <c:pt idx="17362">
                  <c:v>1845</c:v>
                </c:pt>
                <c:pt idx="17363">
                  <c:v>1846</c:v>
                </c:pt>
                <c:pt idx="17364">
                  <c:v>1847</c:v>
                </c:pt>
                <c:pt idx="17365">
                  <c:v>1848</c:v>
                </c:pt>
                <c:pt idx="17366">
                  <c:v>1849</c:v>
                </c:pt>
                <c:pt idx="17367">
                  <c:v>1850</c:v>
                </c:pt>
                <c:pt idx="17368">
                  <c:v>1851</c:v>
                </c:pt>
                <c:pt idx="17369">
                  <c:v>1852</c:v>
                </c:pt>
                <c:pt idx="17370">
                  <c:v>1853</c:v>
                </c:pt>
                <c:pt idx="17371">
                  <c:v>1854</c:v>
                </c:pt>
                <c:pt idx="17372">
                  <c:v>1855</c:v>
                </c:pt>
                <c:pt idx="17373">
                  <c:v>1856</c:v>
                </c:pt>
                <c:pt idx="17374">
                  <c:v>1857</c:v>
                </c:pt>
                <c:pt idx="17375">
                  <c:v>1858</c:v>
                </c:pt>
                <c:pt idx="17376">
                  <c:v>1859</c:v>
                </c:pt>
                <c:pt idx="17377">
                  <c:v>1860</c:v>
                </c:pt>
                <c:pt idx="17378">
                  <c:v>1861</c:v>
                </c:pt>
                <c:pt idx="17379">
                  <c:v>1862</c:v>
                </c:pt>
                <c:pt idx="17380">
                  <c:v>1863</c:v>
                </c:pt>
                <c:pt idx="17381">
                  <c:v>1864</c:v>
                </c:pt>
                <c:pt idx="17382">
                  <c:v>1865</c:v>
                </c:pt>
                <c:pt idx="17383">
                  <c:v>1866</c:v>
                </c:pt>
                <c:pt idx="17384">
                  <c:v>1867</c:v>
                </c:pt>
                <c:pt idx="17385">
                  <c:v>1868</c:v>
                </c:pt>
                <c:pt idx="17386">
                  <c:v>1869</c:v>
                </c:pt>
                <c:pt idx="17387">
                  <c:v>1870</c:v>
                </c:pt>
                <c:pt idx="17388">
                  <c:v>1871</c:v>
                </c:pt>
                <c:pt idx="17389">
                  <c:v>1872</c:v>
                </c:pt>
                <c:pt idx="17390">
                  <c:v>1873</c:v>
                </c:pt>
                <c:pt idx="17391">
                  <c:v>1874</c:v>
                </c:pt>
                <c:pt idx="17392">
                  <c:v>1875</c:v>
                </c:pt>
                <c:pt idx="17393">
                  <c:v>1876</c:v>
                </c:pt>
                <c:pt idx="17394">
                  <c:v>1877</c:v>
                </c:pt>
                <c:pt idx="17395">
                  <c:v>1878</c:v>
                </c:pt>
                <c:pt idx="17396">
                  <c:v>1879</c:v>
                </c:pt>
                <c:pt idx="17397">
                  <c:v>1880</c:v>
                </c:pt>
                <c:pt idx="17398">
                  <c:v>1881</c:v>
                </c:pt>
                <c:pt idx="17399">
                  <c:v>1882</c:v>
                </c:pt>
                <c:pt idx="17400">
                  <c:v>1883</c:v>
                </c:pt>
                <c:pt idx="17401">
                  <c:v>1884</c:v>
                </c:pt>
                <c:pt idx="17402">
                  <c:v>1885</c:v>
                </c:pt>
                <c:pt idx="17403">
                  <c:v>1886</c:v>
                </c:pt>
                <c:pt idx="17404">
                  <c:v>1887</c:v>
                </c:pt>
                <c:pt idx="17405">
                  <c:v>1888</c:v>
                </c:pt>
                <c:pt idx="17406">
                  <c:v>1889</c:v>
                </c:pt>
                <c:pt idx="17407">
                  <c:v>1890</c:v>
                </c:pt>
                <c:pt idx="17408">
                  <c:v>1891</c:v>
                </c:pt>
                <c:pt idx="17409">
                  <c:v>1892</c:v>
                </c:pt>
                <c:pt idx="17410">
                  <c:v>1893</c:v>
                </c:pt>
                <c:pt idx="17411">
                  <c:v>1894</c:v>
                </c:pt>
                <c:pt idx="17412">
                  <c:v>1895</c:v>
                </c:pt>
                <c:pt idx="17413">
                  <c:v>1896</c:v>
                </c:pt>
                <c:pt idx="17414">
                  <c:v>1897</c:v>
                </c:pt>
                <c:pt idx="17415">
                  <c:v>1898</c:v>
                </c:pt>
                <c:pt idx="17416">
                  <c:v>1899</c:v>
                </c:pt>
                <c:pt idx="17417">
                  <c:v>1900</c:v>
                </c:pt>
                <c:pt idx="17418">
                  <c:v>1901</c:v>
                </c:pt>
                <c:pt idx="17419">
                  <c:v>1902</c:v>
                </c:pt>
                <c:pt idx="17420">
                  <c:v>1903</c:v>
                </c:pt>
                <c:pt idx="17421">
                  <c:v>1904</c:v>
                </c:pt>
                <c:pt idx="17422">
                  <c:v>1905</c:v>
                </c:pt>
                <c:pt idx="17423">
                  <c:v>1906</c:v>
                </c:pt>
                <c:pt idx="17424">
                  <c:v>1907</c:v>
                </c:pt>
                <c:pt idx="17425">
                  <c:v>1908</c:v>
                </c:pt>
                <c:pt idx="17426">
                  <c:v>1909</c:v>
                </c:pt>
                <c:pt idx="17427">
                  <c:v>1910</c:v>
                </c:pt>
                <c:pt idx="17428">
                  <c:v>1911</c:v>
                </c:pt>
                <c:pt idx="17429">
                  <c:v>1912</c:v>
                </c:pt>
                <c:pt idx="17430">
                  <c:v>1913</c:v>
                </c:pt>
                <c:pt idx="17431">
                  <c:v>1914</c:v>
                </c:pt>
                <c:pt idx="17432">
                  <c:v>1915</c:v>
                </c:pt>
                <c:pt idx="17433">
                  <c:v>1916</c:v>
                </c:pt>
                <c:pt idx="17434">
                  <c:v>1917</c:v>
                </c:pt>
                <c:pt idx="17435">
                  <c:v>1918</c:v>
                </c:pt>
                <c:pt idx="17436">
                  <c:v>1919</c:v>
                </c:pt>
                <c:pt idx="17437">
                  <c:v>1920</c:v>
                </c:pt>
                <c:pt idx="17438">
                  <c:v>1921</c:v>
                </c:pt>
                <c:pt idx="17439">
                  <c:v>1922</c:v>
                </c:pt>
                <c:pt idx="17440">
                  <c:v>1923</c:v>
                </c:pt>
                <c:pt idx="17441">
                  <c:v>1924</c:v>
                </c:pt>
                <c:pt idx="17442">
                  <c:v>1925</c:v>
                </c:pt>
                <c:pt idx="17443">
                  <c:v>1926</c:v>
                </c:pt>
                <c:pt idx="17444">
                  <c:v>1927</c:v>
                </c:pt>
                <c:pt idx="17445">
                  <c:v>1928</c:v>
                </c:pt>
                <c:pt idx="17446">
                  <c:v>1929</c:v>
                </c:pt>
                <c:pt idx="17447">
                  <c:v>1930</c:v>
                </c:pt>
                <c:pt idx="17448">
                  <c:v>1931</c:v>
                </c:pt>
                <c:pt idx="17449">
                  <c:v>1932</c:v>
                </c:pt>
                <c:pt idx="17450">
                  <c:v>1933</c:v>
                </c:pt>
                <c:pt idx="17451">
                  <c:v>1934</c:v>
                </c:pt>
                <c:pt idx="17452">
                  <c:v>1935</c:v>
                </c:pt>
                <c:pt idx="17453">
                  <c:v>1936</c:v>
                </c:pt>
                <c:pt idx="17454">
                  <c:v>1937</c:v>
                </c:pt>
                <c:pt idx="17455">
                  <c:v>1938</c:v>
                </c:pt>
                <c:pt idx="17456">
                  <c:v>1939</c:v>
                </c:pt>
                <c:pt idx="17457">
                  <c:v>1940</c:v>
                </c:pt>
                <c:pt idx="17458">
                  <c:v>1941</c:v>
                </c:pt>
                <c:pt idx="17459">
                  <c:v>1942</c:v>
                </c:pt>
                <c:pt idx="17460">
                  <c:v>1943</c:v>
                </c:pt>
                <c:pt idx="17461">
                  <c:v>1944</c:v>
                </c:pt>
                <c:pt idx="17462">
                  <c:v>1945</c:v>
                </c:pt>
                <c:pt idx="17463">
                  <c:v>1946</c:v>
                </c:pt>
                <c:pt idx="17464">
                  <c:v>1947</c:v>
                </c:pt>
                <c:pt idx="17465">
                  <c:v>1948</c:v>
                </c:pt>
                <c:pt idx="17466">
                  <c:v>1949</c:v>
                </c:pt>
                <c:pt idx="17467">
                  <c:v>1950</c:v>
                </c:pt>
                <c:pt idx="17468">
                  <c:v>1951</c:v>
                </c:pt>
                <c:pt idx="17469">
                  <c:v>1952</c:v>
                </c:pt>
                <c:pt idx="17470">
                  <c:v>1953</c:v>
                </c:pt>
                <c:pt idx="17471">
                  <c:v>1954</c:v>
                </c:pt>
                <c:pt idx="17472">
                  <c:v>1955</c:v>
                </c:pt>
                <c:pt idx="17473">
                  <c:v>1956</c:v>
                </c:pt>
                <c:pt idx="17474">
                  <c:v>1957</c:v>
                </c:pt>
                <c:pt idx="17475">
                  <c:v>1958</c:v>
                </c:pt>
                <c:pt idx="17476">
                  <c:v>1959</c:v>
                </c:pt>
                <c:pt idx="17477">
                  <c:v>1960</c:v>
                </c:pt>
                <c:pt idx="17478">
                  <c:v>1961</c:v>
                </c:pt>
                <c:pt idx="17479">
                  <c:v>1962</c:v>
                </c:pt>
                <c:pt idx="17480">
                  <c:v>1963</c:v>
                </c:pt>
                <c:pt idx="17481">
                  <c:v>1964</c:v>
                </c:pt>
                <c:pt idx="17482">
                  <c:v>1965</c:v>
                </c:pt>
                <c:pt idx="17483">
                  <c:v>1966</c:v>
                </c:pt>
                <c:pt idx="17484">
                  <c:v>1967</c:v>
                </c:pt>
                <c:pt idx="17485">
                  <c:v>1968</c:v>
                </c:pt>
                <c:pt idx="17486">
                  <c:v>1969</c:v>
                </c:pt>
                <c:pt idx="17487">
                  <c:v>1970</c:v>
                </c:pt>
                <c:pt idx="17488">
                  <c:v>1971</c:v>
                </c:pt>
                <c:pt idx="17489">
                  <c:v>1972</c:v>
                </c:pt>
                <c:pt idx="17490">
                  <c:v>1973</c:v>
                </c:pt>
                <c:pt idx="17491">
                  <c:v>1974</c:v>
                </c:pt>
                <c:pt idx="17492">
                  <c:v>1975</c:v>
                </c:pt>
                <c:pt idx="17493">
                  <c:v>1976</c:v>
                </c:pt>
                <c:pt idx="17494">
                  <c:v>1977</c:v>
                </c:pt>
                <c:pt idx="17495">
                  <c:v>1978</c:v>
                </c:pt>
                <c:pt idx="17496">
                  <c:v>1979</c:v>
                </c:pt>
                <c:pt idx="17497">
                  <c:v>1980</c:v>
                </c:pt>
                <c:pt idx="17498">
                  <c:v>1981</c:v>
                </c:pt>
                <c:pt idx="17499">
                  <c:v>1982</c:v>
                </c:pt>
                <c:pt idx="17500">
                  <c:v>1983</c:v>
                </c:pt>
                <c:pt idx="17501">
                  <c:v>1984</c:v>
                </c:pt>
                <c:pt idx="17502">
                  <c:v>1985</c:v>
                </c:pt>
                <c:pt idx="17503">
                  <c:v>1986</c:v>
                </c:pt>
                <c:pt idx="17504">
                  <c:v>1987</c:v>
                </c:pt>
                <c:pt idx="17505">
                  <c:v>1988</c:v>
                </c:pt>
                <c:pt idx="17506">
                  <c:v>1989</c:v>
                </c:pt>
                <c:pt idx="17507">
                  <c:v>1990</c:v>
                </c:pt>
                <c:pt idx="17508">
                  <c:v>1991</c:v>
                </c:pt>
                <c:pt idx="17509">
                  <c:v>1992</c:v>
                </c:pt>
                <c:pt idx="17510">
                  <c:v>1993</c:v>
                </c:pt>
                <c:pt idx="17511">
                  <c:v>1994</c:v>
                </c:pt>
                <c:pt idx="17512">
                  <c:v>1995</c:v>
                </c:pt>
                <c:pt idx="17513">
                  <c:v>1996</c:v>
                </c:pt>
                <c:pt idx="17514">
                  <c:v>1997</c:v>
                </c:pt>
                <c:pt idx="17515">
                  <c:v>1998</c:v>
                </c:pt>
                <c:pt idx="17516">
                  <c:v>1999</c:v>
                </c:pt>
                <c:pt idx="17517">
                  <c:v>2000</c:v>
                </c:pt>
                <c:pt idx="17518">
                  <c:v>2001</c:v>
                </c:pt>
                <c:pt idx="17519">
                  <c:v>2002</c:v>
                </c:pt>
                <c:pt idx="17520">
                  <c:v>2003</c:v>
                </c:pt>
                <c:pt idx="17521">
                  <c:v>2004</c:v>
                </c:pt>
                <c:pt idx="17522">
                  <c:v>2005</c:v>
                </c:pt>
                <c:pt idx="17523">
                  <c:v>2006</c:v>
                </c:pt>
                <c:pt idx="17524">
                  <c:v>2007</c:v>
                </c:pt>
                <c:pt idx="17525">
                  <c:v>2008</c:v>
                </c:pt>
                <c:pt idx="17526">
                  <c:v>2009</c:v>
                </c:pt>
                <c:pt idx="17527">
                  <c:v>2010</c:v>
                </c:pt>
                <c:pt idx="17528">
                  <c:v>2011</c:v>
                </c:pt>
                <c:pt idx="17529">
                  <c:v>2012</c:v>
                </c:pt>
                <c:pt idx="17530">
                  <c:v>2013</c:v>
                </c:pt>
                <c:pt idx="17531">
                  <c:v>2014</c:v>
                </c:pt>
                <c:pt idx="17532">
                  <c:v>2015</c:v>
                </c:pt>
                <c:pt idx="17533">
                  <c:v>2016</c:v>
                </c:pt>
                <c:pt idx="17534">
                  <c:v>2017</c:v>
                </c:pt>
                <c:pt idx="17535">
                  <c:v>2018</c:v>
                </c:pt>
                <c:pt idx="17536">
                  <c:v>2019</c:v>
                </c:pt>
                <c:pt idx="17537">
                  <c:v>2020</c:v>
                </c:pt>
                <c:pt idx="17538">
                  <c:v>2021</c:v>
                </c:pt>
                <c:pt idx="17539">
                  <c:v>2022</c:v>
                </c:pt>
                <c:pt idx="17540">
                  <c:v>2023</c:v>
                </c:pt>
                <c:pt idx="17541">
                  <c:v>2024</c:v>
                </c:pt>
                <c:pt idx="17542">
                  <c:v>2025</c:v>
                </c:pt>
                <c:pt idx="17543">
                  <c:v>2026</c:v>
                </c:pt>
                <c:pt idx="17544">
                  <c:v>2027</c:v>
                </c:pt>
                <c:pt idx="17545">
                  <c:v>2028</c:v>
                </c:pt>
                <c:pt idx="17546">
                  <c:v>2029</c:v>
                </c:pt>
                <c:pt idx="17547">
                  <c:v>2030</c:v>
                </c:pt>
                <c:pt idx="17548">
                  <c:v>2031</c:v>
                </c:pt>
                <c:pt idx="17549">
                  <c:v>2032</c:v>
                </c:pt>
                <c:pt idx="17550">
                  <c:v>2033</c:v>
                </c:pt>
                <c:pt idx="17551">
                  <c:v>2034</c:v>
                </c:pt>
                <c:pt idx="17552">
                  <c:v>2035</c:v>
                </c:pt>
                <c:pt idx="17553">
                  <c:v>2036</c:v>
                </c:pt>
                <c:pt idx="17554">
                  <c:v>2037</c:v>
                </c:pt>
                <c:pt idx="17555">
                  <c:v>2038</c:v>
                </c:pt>
                <c:pt idx="17556">
                  <c:v>2039</c:v>
                </c:pt>
                <c:pt idx="17557">
                  <c:v>2040</c:v>
                </c:pt>
                <c:pt idx="17558">
                  <c:v>2041</c:v>
                </c:pt>
                <c:pt idx="17559">
                  <c:v>2042</c:v>
                </c:pt>
                <c:pt idx="17560">
                  <c:v>2043</c:v>
                </c:pt>
                <c:pt idx="17561">
                  <c:v>2044</c:v>
                </c:pt>
                <c:pt idx="17562">
                  <c:v>2045</c:v>
                </c:pt>
                <c:pt idx="17563">
                  <c:v>2046</c:v>
                </c:pt>
                <c:pt idx="17564">
                  <c:v>2047</c:v>
                </c:pt>
                <c:pt idx="17565">
                  <c:v>2048</c:v>
                </c:pt>
                <c:pt idx="17566">
                  <c:v>2049</c:v>
                </c:pt>
                <c:pt idx="17567">
                  <c:v>2050</c:v>
                </c:pt>
                <c:pt idx="17568">
                  <c:v>2051</c:v>
                </c:pt>
                <c:pt idx="17569">
                  <c:v>2052</c:v>
                </c:pt>
                <c:pt idx="17570">
                  <c:v>2053</c:v>
                </c:pt>
                <c:pt idx="17571">
                  <c:v>2054</c:v>
                </c:pt>
                <c:pt idx="17572">
                  <c:v>2055</c:v>
                </c:pt>
                <c:pt idx="17573">
                  <c:v>2056</c:v>
                </c:pt>
                <c:pt idx="17574">
                  <c:v>2057</c:v>
                </c:pt>
                <c:pt idx="17575">
                  <c:v>2058</c:v>
                </c:pt>
                <c:pt idx="17576">
                  <c:v>2059</c:v>
                </c:pt>
                <c:pt idx="17577">
                  <c:v>2060</c:v>
                </c:pt>
                <c:pt idx="17578">
                  <c:v>2061</c:v>
                </c:pt>
                <c:pt idx="17579">
                  <c:v>2062</c:v>
                </c:pt>
                <c:pt idx="17580">
                  <c:v>2063</c:v>
                </c:pt>
                <c:pt idx="17581">
                  <c:v>2064</c:v>
                </c:pt>
                <c:pt idx="17582">
                  <c:v>2065</c:v>
                </c:pt>
                <c:pt idx="17583">
                  <c:v>2066</c:v>
                </c:pt>
                <c:pt idx="17584">
                  <c:v>2067</c:v>
                </c:pt>
                <c:pt idx="17585">
                  <c:v>2068</c:v>
                </c:pt>
                <c:pt idx="17586">
                  <c:v>2069</c:v>
                </c:pt>
                <c:pt idx="17587">
                  <c:v>2070</c:v>
                </c:pt>
                <c:pt idx="17588">
                  <c:v>2071</c:v>
                </c:pt>
                <c:pt idx="17589">
                  <c:v>2072</c:v>
                </c:pt>
                <c:pt idx="17590">
                  <c:v>2073</c:v>
                </c:pt>
                <c:pt idx="17591">
                  <c:v>2074</c:v>
                </c:pt>
                <c:pt idx="17592">
                  <c:v>2075</c:v>
                </c:pt>
                <c:pt idx="17593">
                  <c:v>2076</c:v>
                </c:pt>
                <c:pt idx="17594">
                  <c:v>2077</c:v>
                </c:pt>
                <c:pt idx="17595">
                  <c:v>2078</c:v>
                </c:pt>
                <c:pt idx="17596">
                  <c:v>2079</c:v>
                </c:pt>
                <c:pt idx="17597">
                  <c:v>2080</c:v>
                </c:pt>
                <c:pt idx="17598">
                  <c:v>2081</c:v>
                </c:pt>
                <c:pt idx="17599">
                  <c:v>2082</c:v>
                </c:pt>
                <c:pt idx="17600">
                  <c:v>2083</c:v>
                </c:pt>
                <c:pt idx="17601">
                  <c:v>2084</c:v>
                </c:pt>
                <c:pt idx="17602">
                  <c:v>2085</c:v>
                </c:pt>
                <c:pt idx="17603">
                  <c:v>2086</c:v>
                </c:pt>
                <c:pt idx="17604">
                  <c:v>2087</c:v>
                </c:pt>
                <c:pt idx="17605">
                  <c:v>2088</c:v>
                </c:pt>
                <c:pt idx="17606">
                  <c:v>2089</c:v>
                </c:pt>
                <c:pt idx="17607">
                  <c:v>2090</c:v>
                </c:pt>
                <c:pt idx="17608">
                  <c:v>2091</c:v>
                </c:pt>
                <c:pt idx="17609">
                  <c:v>2092</c:v>
                </c:pt>
                <c:pt idx="17610">
                  <c:v>2093</c:v>
                </c:pt>
                <c:pt idx="17611">
                  <c:v>2094</c:v>
                </c:pt>
                <c:pt idx="17612">
                  <c:v>2095</c:v>
                </c:pt>
                <c:pt idx="17613">
                  <c:v>2096</c:v>
                </c:pt>
                <c:pt idx="17614">
                  <c:v>2097</c:v>
                </c:pt>
                <c:pt idx="17615">
                  <c:v>2098</c:v>
                </c:pt>
                <c:pt idx="17616">
                  <c:v>2099</c:v>
                </c:pt>
                <c:pt idx="17617">
                  <c:v>2100</c:v>
                </c:pt>
                <c:pt idx="17618">
                  <c:v>2101</c:v>
                </c:pt>
                <c:pt idx="17619">
                  <c:v>2102</c:v>
                </c:pt>
                <c:pt idx="17620">
                  <c:v>2103</c:v>
                </c:pt>
                <c:pt idx="17621">
                  <c:v>2104</c:v>
                </c:pt>
                <c:pt idx="17622">
                  <c:v>2105</c:v>
                </c:pt>
                <c:pt idx="17623">
                  <c:v>2106</c:v>
                </c:pt>
                <c:pt idx="17624">
                  <c:v>2107</c:v>
                </c:pt>
                <c:pt idx="17625">
                  <c:v>2108</c:v>
                </c:pt>
                <c:pt idx="17626">
                  <c:v>2109</c:v>
                </c:pt>
                <c:pt idx="17627">
                  <c:v>2110</c:v>
                </c:pt>
                <c:pt idx="17628">
                  <c:v>2111</c:v>
                </c:pt>
                <c:pt idx="17629">
                  <c:v>2112</c:v>
                </c:pt>
                <c:pt idx="17630">
                  <c:v>2113</c:v>
                </c:pt>
                <c:pt idx="17631">
                  <c:v>2114</c:v>
                </c:pt>
                <c:pt idx="17632">
                  <c:v>2115</c:v>
                </c:pt>
                <c:pt idx="17633">
                  <c:v>2116</c:v>
                </c:pt>
                <c:pt idx="17634">
                  <c:v>2117</c:v>
                </c:pt>
                <c:pt idx="17635">
                  <c:v>2118</c:v>
                </c:pt>
                <c:pt idx="17636">
                  <c:v>2119</c:v>
                </c:pt>
                <c:pt idx="17637">
                  <c:v>2120</c:v>
                </c:pt>
                <c:pt idx="17638">
                  <c:v>2121</c:v>
                </c:pt>
                <c:pt idx="17639">
                  <c:v>2122</c:v>
                </c:pt>
                <c:pt idx="17640">
                  <c:v>2123</c:v>
                </c:pt>
                <c:pt idx="17641">
                  <c:v>2124</c:v>
                </c:pt>
                <c:pt idx="17642">
                  <c:v>2125</c:v>
                </c:pt>
                <c:pt idx="17643">
                  <c:v>2126</c:v>
                </c:pt>
                <c:pt idx="17644">
                  <c:v>2127</c:v>
                </c:pt>
                <c:pt idx="17645">
                  <c:v>2128</c:v>
                </c:pt>
                <c:pt idx="17646">
                  <c:v>2129</c:v>
                </c:pt>
                <c:pt idx="17647">
                  <c:v>2130</c:v>
                </c:pt>
                <c:pt idx="17648">
                  <c:v>2131</c:v>
                </c:pt>
                <c:pt idx="17649">
                  <c:v>2132</c:v>
                </c:pt>
                <c:pt idx="17650">
                  <c:v>2133</c:v>
                </c:pt>
                <c:pt idx="17651">
                  <c:v>2134</c:v>
                </c:pt>
                <c:pt idx="17652">
                  <c:v>2135</c:v>
                </c:pt>
                <c:pt idx="17653">
                  <c:v>2136</c:v>
                </c:pt>
                <c:pt idx="17654">
                  <c:v>2137</c:v>
                </c:pt>
                <c:pt idx="17655">
                  <c:v>2138</c:v>
                </c:pt>
                <c:pt idx="17656">
                  <c:v>2139</c:v>
                </c:pt>
                <c:pt idx="17657">
                  <c:v>2140</c:v>
                </c:pt>
                <c:pt idx="17658">
                  <c:v>2141</c:v>
                </c:pt>
                <c:pt idx="17659">
                  <c:v>2142</c:v>
                </c:pt>
                <c:pt idx="17660">
                  <c:v>2143</c:v>
                </c:pt>
                <c:pt idx="17661">
                  <c:v>2144</c:v>
                </c:pt>
                <c:pt idx="17662">
                  <c:v>2145</c:v>
                </c:pt>
                <c:pt idx="17663">
                  <c:v>2146</c:v>
                </c:pt>
                <c:pt idx="17664">
                  <c:v>2147</c:v>
                </c:pt>
                <c:pt idx="17665">
                  <c:v>2148</c:v>
                </c:pt>
                <c:pt idx="17666">
                  <c:v>2149</c:v>
                </c:pt>
                <c:pt idx="17667">
                  <c:v>2150</c:v>
                </c:pt>
                <c:pt idx="17668">
                  <c:v>2151</c:v>
                </c:pt>
                <c:pt idx="17669">
                  <c:v>2152</c:v>
                </c:pt>
                <c:pt idx="17670">
                  <c:v>2153</c:v>
                </c:pt>
                <c:pt idx="17671">
                  <c:v>2154</c:v>
                </c:pt>
                <c:pt idx="17672">
                  <c:v>2155</c:v>
                </c:pt>
                <c:pt idx="17673">
                  <c:v>2156</c:v>
                </c:pt>
                <c:pt idx="17674">
                  <c:v>2157</c:v>
                </c:pt>
                <c:pt idx="17675">
                  <c:v>2158</c:v>
                </c:pt>
                <c:pt idx="17676">
                  <c:v>2159</c:v>
                </c:pt>
                <c:pt idx="17677">
                  <c:v>2160</c:v>
                </c:pt>
                <c:pt idx="17678">
                  <c:v>2161</c:v>
                </c:pt>
                <c:pt idx="17679">
                  <c:v>2162</c:v>
                </c:pt>
                <c:pt idx="17680">
                  <c:v>2163</c:v>
                </c:pt>
                <c:pt idx="17681">
                  <c:v>2164</c:v>
                </c:pt>
                <c:pt idx="17682">
                  <c:v>2165</c:v>
                </c:pt>
                <c:pt idx="17683">
                  <c:v>2166</c:v>
                </c:pt>
                <c:pt idx="17684">
                  <c:v>2167</c:v>
                </c:pt>
                <c:pt idx="17685">
                  <c:v>2168</c:v>
                </c:pt>
                <c:pt idx="17686">
                  <c:v>2169</c:v>
                </c:pt>
                <c:pt idx="17687">
                  <c:v>2170</c:v>
                </c:pt>
                <c:pt idx="17688">
                  <c:v>2171</c:v>
                </c:pt>
                <c:pt idx="17689">
                  <c:v>2172</c:v>
                </c:pt>
                <c:pt idx="17690">
                  <c:v>2173</c:v>
                </c:pt>
                <c:pt idx="17691">
                  <c:v>2174</c:v>
                </c:pt>
                <c:pt idx="17692">
                  <c:v>2175</c:v>
                </c:pt>
                <c:pt idx="17693">
                  <c:v>2176</c:v>
                </c:pt>
                <c:pt idx="17694">
                  <c:v>2177</c:v>
                </c:pt>
                <c:pt idx="17695">
                  <c:v>2178</c:v>
                </c:pt>
                <c:pt idx="17696">
                  <c:v>2179</c:v>
                </c:pt>
                <c:pt idx="17697">
                  <c:v>2180</c:v>
                </c:pt>
                <c:pt idx="17698">
                  <c:v>2181</c:v>
                </c:pt>
                <c:pt idx="17699">
                  <c:v>2182</c:v>
                </c:pt>
                <c:pt idx="17700">
                  <c:v>2183</c:v>
                </c:pt>
                <c:pt idx="17701">
                  <c:v>2184</c:v>
                </c:pt>
                <c:pt idx="17702">
                  <c:v>2185</c:v>
                </c:pt>
                <c:pt idx="17703">
                  <c:v>2186</c:v>
                </c:pt>
                <c:pt idx="17704">
                  <c:v>2187</c:v>
                </c:pt>
                <c:pt idx="17705">
                  <c:v>2188</c:v>
                </c:pt>
                <c:pt idx="17706">
                  <c:v>2189</c:v>
                </c:pt>
                <c:pt idx="17707">
                  <c:v>2190</c:v>
                </c:pt>
                <c:pt idx="17708">
                  <c:v>2191</c:v>
                </c:pt>
                <c:pt idx="17709">
                  <c:v>2192</c:v>
                </c:pt>
                <c:pt idx="17710">
                  <c:v>2193</c:v>
                </c:pt>
                <c:pt idx="17711">
                  <c:v>2194</c:v>
                </c:pt>
                <c:pt idx="17712">
                  <c:v>2195</c:v>
                </c:pt>
                <c:pt idx="17713">
                  <c:v>2196</c:v>
                </c:pt>
                <c:pt idx="17714">
                  <c:v>2197</c:v>
                </c:pt>
                <c:pt idx="17715">
                  <c:v>2198</c:v>
                </c:pt>
                <c:pt idx="17716">
                  <c:v>2199</c:v>
                </c:pt>
                <c:pt idx="17717">
                  <c:v>2200</c:v>
                </c:pt>
                <c:pt idx="17718">
                  <c:v>2201</c:v>
                </c:pt>
                <c:pt idx="17719">
                  <c:v>2202</c:v>
                </c:pt>
                <c:pt idx="17720">
                  <c:v>2203</c:v>
                </c:pt>
                <c:pt idx="17721">
                  <c:v>2204</c:v>
                </c:pt>
                <c:pt idx="17722">
                  <c:v>2205</c:v>
                </c:pt>
                <c:pt idx="17723">
                  <c:v>2206</c:v>
                </c:pt>
                <c:pt idx="17724">
                  <c:v>2207</c:v>
                </c:pt>
                <c:pt idx="17725">
                  <c:v>2208</c:v>
                </c:pt>
                <c:pt idx="17726">
                  <c:v>2209</c:v>
                </c:pt>
                <c:pt idx="17727">
                  <c:v>2210</c:v>
                </c:pt>
                <c:pt idx="17728">
                  <c:v>2211</c:v>
                </c:pt>
                <c:pt idx="17729">
                  <c:v>2212</c:v>
                </c:pt>
                <c:pt idx="17730">
                  <c:v>2213</c:v>
                </c:pt>
                <c:pt idx="17731">
                  <c:v>2214</c:v>
                </c:pt>
                <c:pt idx="17732">
                  <c:v>2215</c:v>
                </c:pt>
                <c:pt idx="17733">
                  <c:v>2216</c:v>
                </c:pt>
                <c:pt idx="17734">
                  <c:v>2217</c:v>
                </c:pt>
                <c:pt idx="17735">
                  <c:v>2218</c:v>
                </c:pt>
                <c:pt idx="17736">
                  <c:v>2219</c:v>
                </c:pt>
                <c:pt idx="17737">
                  <c:v>2220</c:v>
                </c:pt>
                <c:pt idx="17738">
                  <c:v>2221</c:v>
                </c:pt>
                <c:pt idx="17739">
                  <c:v>2222</c:v>
                </c:pt>
                <c:pt idx="17740">
                  <c:v>2223</c:v>
                </c:pt>
                <c:pt idx="17741">
                  <c:v>2224</c:v>
                </c:pt>
                <c:pt idx="17742">
                  <c:v>2225</c:v>
                </c:pt>
                <c:pt idx="17743">
                  <c:v>2226</c:v>
                </c:pt>
                <c:pt idx="17744">
                  <c:v>2227</c:v>
                </c:pt>
                <c:pt idx="17745">
                  <c:v>2228</c:v>
                </c:pt>
                <c:pt idx="17746">
                  <c:v>2229</c:v>
                </c:pt>
                <c:pt idx="17747">
                  <c:v>2230</c:v>
                </c:pt>
                <c:pt idx="17748">
                  <c:v>2231</c:v>
                </c:pt>
                <c:pt idx="17749">
                  <c:v>2232</c:v>
                </c:pt>
                <c:pt idx="17750">
                  <c:v>2233</c:v>
                </c:pt>
                <c:pt idx="17751">
                  <c:v>2234</c:v>
                </c:pt>
                <c:pt idx="17752">
                  <c:v>2235</c:v>
                </c:pt>
                <c:pt idx="17753">
                  <c:v>2236</c:v>
                </c:pt>
                <c:pt idx="17754">
                  <c:v>2237</c:v>
                </c:pt>
                <c:pt idx="17755">
                  <c:v>2238</c:v>
                </c:pt>
                <c:pt idx="17756">
                  <c:v>2239</c:v>
                </c:pt>
                <c:pt idx="17757">
                  <c:v>2240</c:v>
                </c:pt>
                <c:pt idx="17758">
                  <c:v>2241</c:v>
                </c:pt>
                <c:pt idx="17759">
                  <c:v>2242</c:v>
                </c:pt>
                <c:pt idx="17760">
                  <c:v>2243</c:v>
                </c:pt>
                <c:pt idx="17761">
                  <c:v>2244</c:v>
                </c:pt>
                <c:pt idx="17762">
                  <c:v>2245</c:v>
                </c:pt>
                <c:pt idx="17763">
                  <c:v>0</c:v>
                </c:pt>
                <c:pt idx="17764">
                  <c:v>1</c:v>
                </c:pt>
                <c:pt idx="17765">
                  <c:v>2</c:v>
                </c:pt>
                <c:pt idx="17766">
                  <c:v>3</c:v>
                </c:pt>
                <c:pt idx="17767">
                  <c:v>4</c:v>
                </c:pt>
                <c:pt idx="17768">
                  <c:v>5</c:v>
                </c:pt>
                <c:pt idx="17769">
                  <c:v>6</c:v>
                </c:pt>
                <c:pt idx="17770">
                  <c:v>7</c:v>
                </c:pt>
                <c:pt idx="17771">
                  <c:v>8</c:v>
                </c:pt>
                <c:pt idx="17772">
                  <c:v>9</c:v>
                </c:pt>
                <c:pt idx="17773">
                  <c:v>10</c:v>
                </c:pt>
                <c:pt idx="17774">
                  <c:v>11</c:v>
                </c:pt>
                <c:pt idx="17775">
                  <c:v>12</c:v>
                </c:pt>
                <c:pt idx="17776">
                  <c:v>13</c:v>
                </c:pt>
                <c:pt idx="17777">
                  <c:v>14</c:v>
                </c:pt>
                <c:pt idx="17778">
                  <c:v>15</c:v>
                </c:pt>
                <c:pt idx="17779">
                  <c:v>16</c:v>
                </c:pt>
                <c:pt idx="17780">
                  <c:v>17</c:v>
                </c:pt>
                <c:pt idx="17781">
                  <c:v>18</c:v>
                </c:pt>
                <c:pt idx="17782">
                  <c:v>19</c:v>
                </c:pt>
                <c:pt idx="17783">
                  <c:v>20</c:v>
                </c:pt>
                <c:pt idx="17784">
                  <c:v>21</c:v>
                </c:pt>
                <c:pt idx="17785">
                  <c:v>22</c:v>
                </c:pt>
                <c:pt idx="17786">
                  <c:v>23</c:v>
                </c:pt>
                <c:pt idx="17787">
                  <c:v>24</c:v>
                </c:pt>
                <c:pt idx="17788">
                  <c:v>25</c:v>
                </c:pt>
                <c:pt idx="17789">
                  <c:v>26</c:v>
                </c:pt>
                <c:pt idx="17790">
                  <c:v>27</c:v>
                </c:pt>
                <c:pt idx="17791">
                  <c:v>28</c:v>
                </c:pt>
                <c:pt idx="17792">
                  <c:v>29</c:v>
                </c:pt>
                <c:pt idx="17793">
                  <c:v>30</c:v>
                </c:pt>
                <c:pt idx="17794">
                  <c:v>31</c:v>
                </c:pt>
                <c:pt idx="17795">
                  <c:v>32</c:v>
                </c:pt>
                <c:pt idx="17796">
                  <c:v>33</c:v>
                </c:pt>
                <c:pt idx="17797">
                  <c:v>34</c:v>
                </c:pt>
                <c:pt idx="17798">
                  <c:v>35</c:v>
                </c:pt>
                <c:pt idx="17799">
                  <c:v>36</c:v>
                </c:pt>
                <c:pt idx="17800">
                  <c:v>37</c:v>
                </c:pt>
                <c:pt idx="17801">
                  <c:v>38</c:v>
                </c:pt>
                <c:pt idx="17802">
                  <c:v>39</c:v>
                </c:pt>
                <c:pt idx="17803">
                  <c:v>40</c:v>
                </c:pt>
                <c:pt idx="17804">
                  <c:v>41</c:v>
                </c:pt>
                <c:pt idx="17805">
                  <c:v>42</c:v>
                </c:pt>
                <c:pt idx="17806">
                  <c:v>43</c:v>
                </c:pt>
                <c:pt idx="17807">
                  <c:v>44</c:v>
                </c:pt>
                <c:pt idx="17808">
                  <c:v>45</c:v>
                </c:pt>
                <c:pt idx="17809">
                  <c:v>46</c:v>
                </c:pt>
                <c:pt idx="17810">
                  <c:v>47</c:v>
                </c:pt>
                <c:pt idx="17811">
                  <c:v>48</c:v>
                </c:pt>
                <c:pt idx="17812">
                  <c:v>49</c:v>
                </c:pt>
                <c:pt idx="17813">
                  <c:v>50</c:v>
                </c:pt>
                <c:pt idx="17814">
                  <c:v>51</c:v>
                </c:pt>
                <c:pt idx="17815">
                  <c:v>52</c:v>
                </c:pt>
                <c:pt idx="17816">
                  <c:v>53</c:v>
                </c:pt>
                <c:pt idx="17817">
                  <c:v>54</c:v>
                </c:pt>
                <c:pt idx="17818">
                  <c:v>55</c:v>
                </c:pt>
                <c:pt idx="17819">
                  <c:v>56</c:v>
                </c:pt>
                <c:pt idx="17820">
                  <c:v>57</c:v>
                </c:pt>
                <c:pt idx="17821">
                  <c:v>58</c:v>
                </c:pt>
                <c:pt idx="17822">
                  <c:v>59</c:v>
                </c:pt>
                <c:pt idx="17823">
                  <c:v>60</c:v>
                </c:pt>
                <c:pt idx="17824">
                  <c:v>61</c:v>
                </c:pt>
                <c:pt idx="17825">
                  <c:v>62</c:v>
                </c:pt>
                <c:pt idx="17826">
                  <c:v>63</c:v>
                </c:pt>
                <c:pt idx="17827">
                  <c:v>64</c:v>
                </c:pt>
                <c:pt idx="17828">
                  <c:v>65</c:v>
                </c:pt>
                <c:pt idx="17829">
                  <c:v>66</c:v>
                </c:pt>
                <c:pt idx="17830">
                  <c:v>67</c:v>
                </c:pt>
                <c:pt idx="17831">
                  <c:v>68</c:v>
                </c:pt>
                <c:pt idx="17832">
                  <c:v>69</c:v>
                </c:pt>
                <c:pt idx="17833">
                  <c:v>70</c:v>
                </c:pt>
                <c:pt idx="17834">
                  <c:v>71</c:v>
                </c:pt>
                <c:pt idx="17835">
                  <c:v>72</c:v>
                </c:pt>
                <c:pt idx="17836">
                  <c:v>73</c:v>
                </c:pt>
                <c:pt idx="17837">
                  <c:v>74</c:v>
                </c:pt>
                <c:pt idx="17838">
                  <c:v>75</c:v>
                </c:pt>
                <c:pt idx="17839">
                  <c:v>76</c:v>
                </c:pt>
                <c:pt idx="17840">
                  <c:v>77</c:v>
                </c:pt>
                <c:pt idx="17841">
                  <c:v>78</c:v>
                </c:pt>
                <c:pt idx="17842">
                  <c:v>79</c:v>
                </c:pt>
                <c:pt idx="17843">
                  <c:v>80</c:v>
                </c:pt>
                <c:pt idx="17844">
                  <c:v>81</c:v>
                </c:pt>
                <c:pt idx="17845">
                  <c:v>82</c:v>
                </c:pt>
                <c:pt idx="17846">
                  <c:v>83</c:v>
                </c:pt>
                <c:pt idx="17847">
                  <c:v>84</c:v>
                </c:pt>
                <c:pt idx="17848">
                  <c:v>85</c:v>
                </c:pt>
                <c:pt idx="17849">
                  <c:v>86</c:v>
                </c:pt>
                <c:pt idx="17850">
                  <c:v>87</c:v>
                </c:pt>
                <c:pt idx="17851">
                  <c:v>88</c:v>
                </c:pt>
                <c:pt idx="17852">
                  <c:v>89</c:v>
                </c:pt>
                <c:pt idx="17853">
                  <c:v>90</c:v>
                </c:pt>
                <c:pt idx="17854">
                  <c:v>91</c:v>
                </c:pt>
                <c:pt idx="17855">
                  <c:v>92</c:v>
                </c:pt>
                <c:pt idx="17856">
                  <c:v>93</c:v>
                </c:pt>
                <c:pt idx="17857">
                  <c:v>94</c:v>
                </c:pt>
                <c:pt idx="17858">
                  <c:v>95</c:v>
                </c:pt>
                <c:pt idx="17859">
                  <c:v>96</c:v>
                </c:pt>
                <c:pt idx="17860">
                  <c:v>97</c:v>
                </c:pt>
                <c:pt idx="17861">
                  <c:v>98</c:v>
                </c:pt>
                <c:pt idx="17862">
                  <c:v>99</c:v>
                </c:pt>
                <c:pt idx="17863">
                  <c:v>100</c:v>
                </c:pt>
                <c:pt idx="17864">
                  <c:v>101</c:v>
                </c:pt>
                <c:pt idx="17865">
                  <c:v>102</c:v>
                </c:pt>
                <c:pt idx="17866">
                  <c:v>103</c:v>
                </c:pt>
                <c:pt idx="17867">
                  <c:v>104</c:v>
                </c:pt>
                <c:pt idx="17868">
                  <c:v>105</c:v>
                </c:pt>
                <c:pt idx="17869">
                  <c:v>106</c:v>
                </c:pt>
                <c:pt idx="17870">
                  <c:v>107</c:v>
                </c:pt>
                <c:pt idx="17871">
                  <c:v>108</c:v>
                </c:pt>
                <c:pt idx="17872">
                  <c:v>109</c:v>
                </c:pt>
                <c:pt idx="17873">
                  <c:v>110</c:v>
                </c:pt>
                <c:pt idx="17874">
                  <c:v>111</c:v>
                </c:pt>
                <c:pt idx="17875">
                  <c:v>112</c:v>
                </c:pt>
                <c:pt idx="17876">
                  <c:v>113</c:v>
                </c:pt>
                <c:pt idx="17877">
                  <c:v>114</c:v>
                </c:pt>
                <c:pt idx="17878">
                  <c:v>115</c:v>
                </c:pt>
                <c:pt idx="17879">
                  <c:v>116</c:v>
                </c:pt>
                <c:pt idx="17880">
                  <c:v>117</c:v>
                </c:pt>
                <c:pt idx="17881">
                  <c:v>118</c:v>
                </c:pt>
                <c:pt idx="17882">
                  <c:v>119</c:v>
                </c:pt>
                <c:pt idx="17883">
                  <c:v>120</c:v>
                </c:pt>
                <c:pt idx="17884">
                  <c:v>121</c:v>
                </c:pt>
                <c:pt idx="17885">
                  <c:v>122</c:v>
                </c:pt>
                <c:pt idx="17886">
                  <c:v>123</c:v>
                </c:pt>
                <c:pt idx="17887">
                  <c:v>124</c:v>
                </c:pt>
                <c:pt idx="17888">
                  <c:v>125</c:v>
                </c:pt>
                <c:pt idx="17889">
                  <c:v>126</c:v>
                </c:pt>
                <c:pt idx="17890">
                  <c:v>127</c:v>
                </c:pt>
                <c:pt idx="17891">
                  <c:v>128</c:v>
                </c:pt>
                <c:pt idx="17892">
                  <c:v>129</c:v>
                </c:pt>
                <c:pt idx="17893">
                  <c:v>130</c:v>
                </c:pt>
                <c:pt idx="17894">
                  <c:v>131</c:v>
                </c:pt>
                <c:pt idx="17895">
                  <c:v>132</c:v>
                </c:pt>
                <c:pt idx="17896">
                  <c:v>133</c:v>
                </c:pt>
                <c:pt idx="17897">
                  <c:v>134</c:v>
                </c:pt>
                <c:pt idx="17898">
                  <c:v>135</c:v>
                </c:pt>
                <c:pt idx="17899">
                  <c:v>136</c:v>
                </c:pt>
                <c:pt idx="17900">
                  <c:v>137</c:v>
                </c:pt>
                <c:pt idx="17901">
                  <c:v>138</c:v>
                </c:pt>
                <c:pt idx="17902">
                  <c:v>139</c:v>
                </c:pt>
                <c:pt idx="17903">
                  <c:v>140</c:v>
                </c:pt>
                <c:pt idx="17904">
                  <c:v>141</c:v>
                </c:pt>
                <c:pt idx="17905">
                  <c:v>142</c:v>
                </c:pt>
                <c:pt idx="17906">
                  <c:v>143</c:v>
                </c:pt>
                <c:pt idx="17907">
                  <c:v>144</c:v>
                </c:pt>
                <c:pt idx="17908">
                  <c:v>145</c:v>
                </c:pt>
                <c:pt idx="17909">
                  <c:v>146</c:v>
                </c:pt>
                <c:pt idx="17910">
                  <c:v>147</c:v>
                </c:pt>
                <c:pt idx="17911">
                  <c:v>148</c:v>
                </c:pt>
                <c:pt idx="17912">
                  <c:v>149</c:v>
                </c:pt>
                <c:pt idx="17913">
                  <c:v>150</c:v>
                </c:pt>
                <c:pt idx="17914">
                  <c:v>151</c:v>
                </c:pt>
                <c:pt idx="17915">
                  <c:v>152</c:v>
                </c:pt>
                <c:pt idx="17916">
                  <c:v>153</c:v>
                </c:pt>
                <c:pt idx="17917">
                  <c:v>154</c:v>
                </c:pt>
                <c:pt idx="17918">
                  <c:v>155</c:v>
                </c:pt>
                <c:pt idx="17919">
                  <c:v>156</c:v>
                </c:pt>
                <c:pt idx="17920">
                  <c:v>157</c:v>
                </c:pt>
                <c:pt idx="17921">
                  <c:v>158</c:v>
                </c:pt>
                <c:pt idx="17922">
                  <c:v>159</c:v>
                </c:pt>
                <c:pt idx="17923">
                  <c:v>160</c:v>
                </c:pt>
                <c:pt idx="17924">
                  <c:v>161</c:v>
                </c:pt>
                <c:pt idx="17925">
                  <c:v>162</c:v>
                </c:pt>
                <c:pt idx="17926">
                  <c:v>163</c:v>
                </c:pt>
                <c:pt idx="17927">
                  <c:v>164</c:v>
                </c:pt>
                <c:pt idx="17928">
                  <c:v>165</c:v>
                </c:pt>
                <c:pt idx="17929">
                  <c:v>166</c:v>
                </c:pt>
                <c:pt idx="17930">
                  <c:v>167</c:v>
                </c:pt>
                <c:pt idx="17931">
                  <c:v>168</c:v>
                </c:pt>
                <c:pt idx="17932">
                  <c:v>169</c:v>
                </c:pt>
                <c:pt idx="17933">
                  <c:v>170</c:v>
                </c:pt>
                <c:pt idx="17934">
                  <c:v>171</c:v>
                </c:pt>
                <c:pt idx="17935">
                  <c:v>172</c:v>
                </c:pt>
                <c:pt idx="17936">
                  <c:v>173</c:v>
                </c:pt>
                <c:pt idx="17937">
                  <c:v>174</c:v>
                </c:pt>
                <c:pt idx="17938">
                  <c:v>175</c:v>
                </c:pt>
                <c:pt idx="17939">
                  <c:v>176</c:v>
                </c:pt>
                <c:pt idx="17940">
                  <c:v>177</c:v>
                </c:pt>
                <c:pt idx="17941">
                  <c:v>178</c:v>
                </c:pt>
                <c:pt idx="17942">
                  <c:v>179</c:v>
                </c:pt>
                <c:pt idx="17943">
                  <c:v>180</c:v>
                </c:pt>
                <c:pt idx="17944">
                  <c:v>181</c:v>
                </c:pt>
                <c:pt idx="17945">
                  <c:v>182</c:v>
                </c:pt>
                <c:pt idx="17946">
                  <c:v>183</c:v>
                </c:pt>
                <c:pt idx="17947">
                  <c:v>184</c:v>
                </c:pt>
                <c:pt idx="17948">
                  <c:v>185</c:v>
                </c:pt>
                <c:pt idx="17949">
                  <c:v>186</c:v>
                </c:pt>
                <c:pt idx="17950">
                  <c:v>187</c:v>
                </c:pt>
                <c:pt idx="17951">
                  <c:v>188</c:v>
                </c:pt>
                <c:pt idx="17952">
                  <c:v>189</c:v>
                </c:pt>
                <c:pt idx="17953">
                  <c:v>190</c:v>
                </c:pt>
                <c:pt idx="17954">
                  <c:v>191</c:v>
                </c:pt>
                <c:pt idx="17955">
                  <c:v>192</c:v>
                </c:pt>
                <c:pt idx="17956">
                  <c:v>193</c:v>
                </c:pt>
                <c:pt idx="17957">
                  <c:v>194</c:v>
                </c:pt>
                <c:pt idx="17958">
                  <c:v>195</c:v>
                </c:pt>
                <c:pt idx="17959">
                  <c:v>196</c:v>
                </c:pt>
                <c:pt idx="17960">
                  <c:v>197</c:v>
                </c:pt>
                <c:pt idx="17961">
                  <c:v>198</c:v>
                </c:pt>
                <c:pt idx="17962">
                  <c:v>199</c:v>
                </c:pt>
                <c:pt idx="17963">
                  <c:v>200</c:v>
                </c:pt>
                <c:pt idx="17964">
                  <c:v>201</c:v>
                </c:pt>
                <c:pt idx="17965">
                  <c:v>202</c:v>
                </c:pt>
                <c:pt idx="17966">
                  <c:v>203</c:v>
                </c:pt>
                <c:pt idx="17967">
                  <c:v>204</c:v>
                </c:pt>
                <c:pt idx="17968">
                  <c:v>205</c:v>
                </c:pt>
                <c:pt idx="17969">
                  <c:v>206</c:v>
                </c:pt>
                <c:pt idx="17970">
                  <c:v>207</c:v>
                </c:pt>
                <c:pt idx="17971">
                  <c:v>208</c:v>
                </c:pt>
                <c:pt idx="17972">
                  <c:v>209</c:v>
                </c:pt>
                <c:pt idx="17973">
                  <c:v>210</c:v>
                </c:pt>
                <c:pt idx="17974">
                  <c:v>211</c:v>
                </c:pt>
                <c:pt idx="17975">
                  <c:v>212</c:v>
                </c:pt>
                <c:pt idx="17976">
                  <c:v>213</c:v>
                </c:pt>
                <c:pt idx="17977">
                  <c:v>214</c:v>
                </c:pt>
                <c:pt idx="17978">
                  <c:v>215</c:v>
                </c:pt>
                <c:pt idx="17979">
                  <c:v>216</c:v>
                </c:pt>
                <c:pt idx="17980">
                  <c:v>217</c:v>
                </c:pt>
                <c:pt idx="17981">
                  <c:v>218</c:v>
                </c:pt>
                <c:pt idx="17982">
                  <c:v>219</c:v>
                </c:pt>
                <c:pt idx="17983">
                  <c:v>220</c:v>
                </c:pt>
                <c:pt idx="17984">
                  <c:v>221</c:v>
                </c:pt>
                <c:pt idx="17985">
                  <c:v>222</c:v>
                </c:pt>
                <c:pt idx="17986">
                  <c:v>223</c:v>
                </c:pt>
                <c:pt idx="17987">
                  <c:v>224</c:v>
                </c:pt>
                <c:pt idx="17988">
                  <c:v>225</c:v>
                </c:pt>
                <c:pt idx="17989">
                  <c:v>226</c:v>
                </c:pt>
                <c:pt idx="17990">
                  <c:v>227</c:v>
                </c:pt>
                <c:pt idx="17991">
                  <c:v>228</c:v>
                </c:pt>
                <c:pt idx="17992">
                  <c:v>229</c:v>
                </c:pt>
                <c:pt idx="17993">
                  <c:v>230</c:v>
                </c:pt>
                <c:pt idx="17994">
                  <c:v>231</c:v>
                </c:pt>
                <c:pt idx="17995">
                  <c:v>232</c:v>
                </c:pt>
                <c:pt idx="17996">
                  <c:v>233</c:v>
                </c:pt>
                <c:pt idx="17997">
                  <c:v>234</c:v>
                </c:pt>
                <c:pt idx="17998">
                  <c:v>235</c:v>
                </c:pt>
                <c:pt idx="17999">
                  <c:v>236</c:v>
                </c:pt>
                <c:pt idx="18000">
                  <c:v>237</c:v>
                </c:pt>
                <c:pt idx="18001">
                  <c:v>238</c:v>
                </c:pt>
                <c:pt idx="18002">
                  <c:v>239</c:v>
                </c:pt>
                <c:pt idx="18003">
                  <c:v>240</c:v>
                </c:pt>
                <c:pt idx="18004">
                  <c:v>241</c:v>
                </c:pt>
                <c:pt idx="18005">
                  <c:v>242</c:v>
                </c:pt>
                <c:pt idx="18006">
                  <c:v>243</c:v>
                </c:pt>
                <c:pt idx="18007">
                  <c:v>244</c:v>
                </c:pt>
                <c:pt idx="18008">
                  <c:v>245</c:v>
                </c:pt>
                <c:pt idx="18009">
                  <c:v>246</c:v>
                </c:pt>
                <c:pt idx="18010">
                  <c:v>247</c:v>
                </c:pt>
                <c:pt idx="18011">
                  <c:v>248</c:v>
                </c:pt>
                <c:pt idx="18012">
                  <c:v>249</c:v>
                </c:pt>
                <c:pt idx="18013">
                  <c:v>250</c:v>
                </c:pt>
                <c:pt idx="18014">
                  <c:v>251</c:v>
                </c:pt>
                <c:pt idx="18015">
                  <c:v>252</c:v>
                </c:pt>
                <c:pt idx="18016">
                  <c:v>253</c:v>
                </c:pt>
                <c:pt idx="18017">
                  <c:v>254</c:v>
                </c:pt>
                <c:pt idx="18018">
                  <c:v>255</c:v>
                </c:pt>
                <c:pt idx="18019">
                  <c:v>256</c:v>
                </c:pt>
                <c:pt idx="18020">
                  <c:v>257</c:v>
                </c:pt>
                <c:pt idx="18021">
                  <c:v>258</c:v>
                </c:pt>
                <c:pt idx="18022">
                  <c:v>259</c:v>
                </c:pt>
                <c:pt idx="18023">
                  <c:v>260</c:v>
                </c:pt>
                <c:pt idx="18024">
                  <c:v>261</c:v>
                </c:pt>
                <c:pt idx="18025">
                  <c:v>262</c:v>
                </c:pt>
                <c:pt idx="18026">
                  <c:v>263</c:v>
                </c:pt>
                <c:pt idx="18027">
                  <c:v>264</c:v>
                </c:pt>
                <c:pt idx="18028">
                  <c:v>265</c:v>
                </c:pt>
                <c:pt idx="18029">
                  <c:v>266</c:v>
                </c:pt>
                <c:pt idx="18030">
                  <c:v>267</c:v>
                </c:pt>
                <c:pt idx="18031">
                  <c:v>268</c:v>
                </c:pt>
                <c:pt idx="18032">
                  <c:v>269</c:v>
                </c:pt>
                <c:pt idx="18033">
                  <c:v>270</c:v>
                </c:pt>
                <c:pt idx="18034">
                  <c:v>271</c:v>
                </c:pt>
                <c:pt idx="18035">
                  <c:v>272</c:v>
                </c:pt>
                <c:pt idx="18036">
                  <c:v>273</c:v>
                </c:pt>
                <c:pt idx="18037">
                  <c:v>274</c:v>
                </c:pt>
                <c:pt idx="18038">
                  <c:v>275</c:v>
                </c:pt>
                <c:pt idx="18039">
                  <c:v>276</c:v>
                </c:pt>
                <c:pt idx="18040">
                  <c:v>277</c:v>
                </c:pt>
                <c:pt idx="18041">
                  <c:v>278</c:v>
                </c:pt>
                <c:pt idx="18042">
                  <c:v>279</c:v>
                </c:pt>
                <c:pt idx="18043">
                  <c:v>280</c:v>
                </c:pt>
                <c:pt idx="18044">
                  <c:v>281</c:v>
                </c:pt>
                <c:pt idx="18045">
                  <c:v>282</c:v>
                </c:pt>
                <c:pt idx="18046">
                  <c:v>283</c:v>
                </c:pt>
                <c:pt idx="18047">
                  <c:v>284</c:v>
                </c:pt>
                <c:pt idx="18048">
                  <c:v>285</c:v>
                </c:pt>
                <c:pt idx="18049">
                  <c:v>286</c:v>
                </c:pt>
                <c:pt idx="18050">
                  <c:v>287</c:v>
                </c:pt>
                <c:pt idx="18051">
                  <c:v>288</c:v>
                </c:pt>
                <c:pt idx="18052">
                  <c:v>289</c:v>
                </c:pt>
                <c:pt idx="18053">
                  <c:v>290</c:v>
                </c:pt>
                <c:pt idx="18054">
                  <c:v>291</c:v>
                </c:pt>
                <c:pt idx="18055">
                  <c:v>292</c:v>
                </c:pt>
                <c:pt idx="18056">
                  <c:v>293</c:v>
                </c:pt>
                <c:pt idx="18057">
                  <c:v>294</c:v>
                </c:pt>
                <c:pt idx="18058">
                  <c:v>295</c:v>
                </c:pt>
                <c:pt idx="18059">
                  <c:v>296</c:v>
                </c:pt>
                <c:pt idx="18060">
                  <c:v>297</c:v>
                </c:pt>
                <c:pt idx="18061">
                  <c:v>298</c:v>
                </c:pt>
                <c:pt idx="18062">
                  <c:v>299</c:v>
                </c:pt>
                <c:pt idx="18063">
                  <c:v>300</c:v>
                </c:pt>
                <c:pt idx="18064">
                  <c:v>301</c:v>
                </c:pt>
                <c:pt idx="18065">
                  <c:v>302</c:v>
                </c:pt>
                <c:pt idx="18066">
                  <c:v>303</c:v>
                </c:pt>
                <c:pt idx="18067">
                  <c:v>304</c:v>
                </c:pt>
                <c:pt idx="18068">
                  <c:v>305</c:v>
                </c:pt>
                <c:pt idx="18069">
                  <c:v>306</c:v>
                </c:pt>
                <c:pt idx="18070">
                  <c:v>307</c:v>
                </c:pt>
                <c:pt idx="18071">
                  <c:v>308</c:v>
                </c:pt>
                <c:pt idx="18072">
                  <c:v>309</c:v>
                </c:pt>
                <c:pt idx="18073">
                  <c:v>310</c:v>
                </c:pt>
                <c:pt idx="18074">
                  <c:v>311</c:v>
                </c:pt>
                <c:pt idx="18075">
                  <c:v>312</c:v>
                </c:pt>
                <c:pt idx="18076">
                  <c:v>313</c:v>
                </c:pt>
                <c:pt idx="18077">
                  <c:v>314</c:v>
                </c:pt>
                <c:pt idx="18078">
                  <c:v>315</c:v>
                </c:pt>
                <c:pt idx="18079">
                  <c:v>316</c:v>
                </c:pt>
                <c:pt idx="18080">
                  <c:v>317</c:v>
                </c:pt>
                <c:pt idx="18081">
                  <c:v>318</c:v>
                </c:pt>
                <c:pt idx="18082">
                  <c:v>319</c:v>
                </c:pt>
                <c:pt idx="18083">
                  <c:v>320</c:v>
                </c:pt>
                <c:pt idx="18084">
                  <c:v>321</c:v>
                </c:pt>
                <c:pt idx="18085">
                  <c:v>322</c:v>
                </c:pt>
                <c:pt idx="18086">
                  <c:v>323</c:v>
                </c:pt>
                <c:pt idx="18087">
                  <c:v>324</c:v>
                </c:pt>
                <c:pt idx="18088">
                  <c:v>325</c:v>
                </c:pt>
                <c:pt idx="18089">
                  <c:v>326</c:v>
                </c:pt>
                <c:pt idx="18090">
                  <c:v>327</c:v>
                </c:pt>
                <c:pt idx="18091">
                  <c:v>328</c:v>
                </c:pt>
                <c:pt idx="18092">
                  <c:v>329</c:v>
                </c:pt>
                <c:pt idx="18093">
                  <c:v>330</c:v>
                </c:pt>
                <c:pt idx="18094">
                  <c:v>331</c:v>
                </c:pt>
                <c:pt idx="18095">
                  <c:v>332</c:v>
                </c:pt>
                <c:pt idx="18096">
                  <c:v>333</c:v>
                </c:pt>
                <c:pt idx="18097">
                  <c:v>334</c:v>
                </c:pt>
                <c:pt idx="18098">
                  <c:v>335</c:v>
                </c:pt>
                <c:pt idx="18099">
                  <c:v>336</c:v>
                </c:pt>
                <c:pt idx="18100">
                  <c:v>337</c:v>
                </c:pt>
                <c:pt idx="18101">
                  <c:v>338</c:v>
                </c:pt>
                <c:pt idx="18102">
                  <c:v>339</c:v>
                </c:pt>
                <c:pt idx="18103">
                  <c:v>340</c:v>
                </c:pt>
                <c:pt idx="18104">
                  <c:v>341</c:v>
                </c:pt>
                <c:pt idx="18105">
                  <c:v>342</c:v>
                </c:pt>
                <c:pt idx="18106">
                  <c:v>343</c:v>
                </c:pt>
                <c:pt idx="18107">
                  <c:v>344</c:v>
                </c:pt>
                <c:pt idx="18108">
                  <c:v>345</c:v>
                </c:pt>
                <c:pt idx="18109">
                  <c:v>346</c:v>
                </c:pt>
                <c:pt idx="18110">
                  <c:v>347</c:v>
                </c:pt>
                <c:pt idx="18111">
                  <c:v>348</c:v>
                </c:pt>
                <c:pt idx="18112">
                  <c:v>349</c:v>
                </c:pt>
                <c:pt idx="18113">
                  <c:v>350</c:v>
                </c:pt>
                <c:pt idx="18114">
                  <c:v>351</c:v>
                </c:pt>
                <c:pt idx="18115">
                  <c:v>352</c:v>
                </c:pt>
                <c:pt idx="18116">
                  <c:v>353</c:v>
                </c:pt>
                <c:pt idx="18117">
                  <c:v>354</c:v>
                </c:pt>
                <c:pt idx="18118">
                  <c:v>355</c:v>
                </c:pt>
                <c:pt idx="18119">
                  <c:v>356</c:v>
                </c:pt>
                <c:pt idx="18120">
                  <c:v>357</c:v>
                </c:pt>
                <c:pt idx="18121">
                  <c:v>358</c:v>
                </c:pt>
                <c:pt idx="18122">
                  <c:v>359</c:v>
                </c:pt>
                <c:pt idx="18123">
                  <c:v>360</c:v>
                </c:pt>
                <c:pt idx="18124">
                  <c:v>361</c:v>
                </c:pt>
                <c:pt idx="18125">
                  <c:v>362</c:v>
                </c:pt>
                <c:pt idx="18126">
                  <c:v>363</c:v>
                </c:pt>
                <c:pt idx="18127">
                  <c:v>364</c:v>
                </c:pt>
                <c:pt idx="18128">
                  <c:v>365</c:v>
                </c:pt>
                <c:pt idx="18129">
                  <c:v>366</c:v>
                </c:pt>
                <c:pt idx="18130">
                  <c:v>367</c:v>
                </c:pt>
                <c:pt idx="18131">
                  <c:v>368</c:v>
                </c:pt>
                <c:pt idx="18132">
                  <c:v>369</c:v>
                </c:pt>
                <c:pt idx="18133">
                  <c:v>370</c:v>
                </c:pt>
                <c:pt idx="18134">
                  <c:v>371</c:v>
                </c:pt>
                <c:pt idx="18135">
                  <c:v>372</c:v>
                </c:pt>
                <c:pt idx="18136">
                  <c:v>373</c:v>
                </c:pt>
                <c:pt idx="18137">
                  <c:v>374</c:v>
                </c:pt>
                <c:pt idx="18138">
                  <c:v>375</c:v>
                </c:pt>
                <c:pt idx="18139">
                  <c:v>376</c:v>
                </c:pt>
                <c:pt idx="18140">
                  <c:v>377</c:v>
                </c:pt>
                <c:pt idx="18141">
                  <c:v>378</c:v>
                </c:pt>
                <c:pt idx="18142">
                  <c:v>379</c:v>
                </c:pt>
                <c:pt idx="18143">
                  <c:v>380</c:v>
                </c:pt>
                <c:pt idx="18144">
                  <c:v>381</c:v>
                </c:pt>
                <c:pt idx="18145">
                  <c:v>382</c:v>
                </c:pt>
                <c:pt idx="18146">
                  <c:v>383</c:v>
                </c:pt>
                <c:pt idx="18147">
                  <c:v>384</c:v>
                </c:pt>
                <c:pt idx="18148">
                  <c:v>385</c:v>
                </c:pt>
                <c:pt idx="18149">
                  <c:v>386</c:v>
                </c:pt>
                <c:pt idx="18150">
                  <c:v>387</c:v>
                </c:pt>
                <c:pt idx="18151">
                  <c:v>388</c:v>
                </c:pt>
                <c:pt idx="18152">
                  <c:v>389</c:v>
                </c:pt>
                <c:pt idx="18153">
                  <c:v>390</c:v>
                </c:pt>
                <c:pt idx="18154">
                  <c:v>391</c:v>
                </c:pt>
                <c:pt idx="18155">
                  <c:v>392</c:v>
                </c:pt>
                <c:pt idx="18156">
                  <c:v>393</c:v>
                </c:pt>
                <c:pt idx="18157">
                  <c:v>394</c:v>
                </c:pt>
                <c:pt idx="18158">
                  <c:v>395</c:v>
                </c:pt>
                <c:pt idx="18159">
                  <c:v>396</c:v>
                </c:pt>
                <c:pt idx="18160">
                  <c:v>397</c:v>
                </c:pt>
                <c:pt idx="18161">
                  <c:v>398</c:v>
                </c:pt>
                <c:pt idx="18162">
                  <c:v>399</c:v>
                </c:pt>
                <c:pt idx="18163">
                  <c:v>400</c:v>
                </c:pt>
                <c:pt idx="18164">
                  <c:v>401</c:v>
                </c:pt>
                <c:pt idx="18165">
                  <c:v>402</c:v>
                </c:pt>
                <c:pt idx="18166">
                  <c:v>403</c:v>
                </c:pt>
                <c:pt idx="18167">
                  <c:v>404</c:v>
                </c:pt>
                <c:pt idx="18168">
                  <c:v>405</c:v>
                </c:pt>
                <c:pt idx="18169">
                  <c:v>406</c:v>
                </c:pt>
                <c:pt idx="18170">
                  <c:v>407</c:v>
                </c:pt>
                <c:pt idx="18171">
                  <c:v>408</c:v>
                </c:pt>
                <c:pt idx="18172">
                  <c:v>409</c:v>
                </c:pt>
                <c:pt idx="18173">
                  <c:v>410</c:v>
                </c:pt>
                <c:pt idx="18174">
                  <c:v>411</c:v>
                </c:pt>
                <c:pt idx="18175">
                  <c:v>412</c:v>
                </c:pt>
                <c:pt idx="18176">
                  <c:v>413</c:v>
                </c:pt>
                <c:pt idx="18177">
                  <c:v>414</c:v>
                </c:pt>
                <c:pt idx="18178">
                  <c:v>415</c:v>
                </c:pt>
                <c:pt idx="18179">
                  <c:v>416</c:v>
                </c:pt>
                <c:pt idx="18180">
                  <c:v>417</c:v>
                </c:pt>
                <c:pt idx="18181">
                  <c:v>418</c:v>
                </c:pt>
                <c:pt idx="18182">
                  <c:v>419</c:v>
                </c:pt>
                <c:pt idx="18183">
                  <c:v>420</c:v>
                </c:pt>
                <c:pt idx="18184">
                  <c:v>421</c:v>
                </c:pt>
                <c:pt idx="18185">
                  <c:v>422</c:v>
                </c:pt>
                <c:pt idx="18186">
                  <c:v>423</c:v>
                </c:pt>
                <c:pt idx="18187">
                  <c:v>424</c:v>
                </c:pt>
                <c:pt idx="18188">
                  <c:v>425</c:v>
                </c:pt>
                <c:pt idx="18189">
                  <c:v>426</c:v>
                </c:pt>
                <c:pt idx="18190">
                  <c:v>427</c:v>
                </c:pt>
                <c:pt idx="18191">
                  <c:v>428</c:v>
                </c:pt>
                <c:pt idx="18192">
                  <c:v>429</c:v>
                </c:pt>
                <c:pt idx="18193">
                  <c:v>430</c:v>
                </c:pt>
                <c:pt idx="18194">
                  <c:v>431</c:v>
                </c:pt>
                <c:pt idx="18195">
                  <c:v>432</c:v>
                </c:pt>
                <c:pt idx="18196">
                  <c:v>433</c:v>
                </c:pt>
                <c:pt idx="18197">
                  <c:v>434</c:v>
                </c:pt>
                <c:pt idx="18198">
                  <c:v>435</c:v>
                </c:pt>
                <c:pt idx="18199">
                  <c:v>436</c:v>
                </c:pt>
                <c:pt idx="18200">
                  <c:v>437</c:v>
                </c:pt>
                <c:pt idx="18201">
                  <c:v>438</c:v>
                </c:pt>
                <c:pt idx="18202">
                  <c:v>439</c:v>
                </c:pt>
                <c:pt idx="18203">
                  <c:v>440</c:v>
                </c:pt>
                <c:pt idx="18204">
                  <c:v>441</c:v>
                </c:pt>
                <c:pt idx="18205">
                  <c:v>442</c:v>
                </c:pt>
                <c:pt idx="18206">
                  <c:v>443</c:v>
                </c:pt>
                <c:pt idx="18207">
                  <c:v>444</c:v>
                </c:pt>
                <c:pt idx="18208">
                  <c:v>445</c:v>
                </c:pt>
                <c:pt idx="18209">
                  <c:v>446</c:v>
                </c:pt>
                <c:pt idx="18210">
                  <c:v>447</c:v>
                </c:pt>
                <c:pt idx="18211">
                  <c:v>448</c:v>
                </c:pt>
                <c:pt idx="18212">
                  <c:v>449</c:v>
                </c:pt>
                <c:pt idx="18213">
                  <c:v>450</c:v>
                </c:pt>
                <c:pt idx="18214">
                  <c:v>451</c:v>
                </c:pt>
                <c:pt idx="18215">
                  <c:v>452</c:v>
                </c:pt>
                <c:pt idx="18216">
                  <c:v>453</c:v>
                </c:pt>
                <c:pt idx="18217">
                  <c:v>454</c:v>
                </c:pt>
                <c:pt idx="18218">
                  <c:v>455</c:v>
                </c:pt>
                <c:pt idx="18219">
                  <c:v>456</c:v>
                </c:pt>
                <c:pt idx="18220">
                  <c:v>457</c:v>
                </c:pt>
                <c:pt idx="18221">
                  <c:v>458</c:v>
                </c:pt>
                <c:pt idx="18222">
                  <c:v>459</c:v>
                </c:pt>
                <c:pt idx="18223">
                  <c:v>460</c:v>
                </c:pt>
                <c:pt idx="18224">
                  <c:v>461</c:v>
                </c:pt>
                <c:pt idx="18225">
                  <c:v>462</c:v>
                </c:pt>
                <c:pt idx="18226">
                  <c:v>463</c:v>
                </c:pt>
                <c:pt idx="18227">
                  <c:v>464</c:v>
                </c:pt>
                <c:pt idx="18228">
                  <c:v>465</c:v>
                </c:pt>
                <c:pt idx="18229">
                  <c:v>466</c:v>
                </c:pt>
                <c:pt idx="18230">
                  <c:v>467</c:v>
                </c:pt>
                <c:pt idx="18231">
                  <c:v>468</c:v>
                </c:pt>
                <c:pt idx="18232">
                  <c:v>469</c:v>
                </c:pt>
                <c:pt idx="18233">
                  <c:v>470</c:v>
                </c:pt>
                <c:pt idx="18234">
                  <c:v>471</c:v>
                </c:pt>
                <c:pt idx="18235">
                  <c:v>472</c:v>
                </c:pt>
                <c:pt idx="18236">
                  <c:v>473</c:v>
                </c:pt>
                <c:pt idx="18237">
                  <c:v>474</c:v>
                </c:pt>
                <c:pt idx="18238">
                  <c:v>475</c:v>
                </c:pt>
                <c:pt idx="18239">
                  <c:v>476</c:v>
                </c:pt>
                <c:pt idx="18240">
                  <c:v>477</c:v>
                </c:pt>
                <c:pt idx="18241">
                  <c:v>478</c:v>
                </c:pt>
                <c:pt idx="18242">
                  <c:v>479</c:v>
                </c:pt>
                <c:pt idx="18243">
                  <c:v>480</c:v>
                </c:pt>
                <c:pt idx="18244">
                  <c:v>481</c:v>
                </c:pt>
                <c:pt idx="18245">
                  <c:v>482</c:v>
                </c:pt>
                <c:pt idx="18246">
                  <c:v>483</c:v>
                </c:pt>
                <c:pt idx="18247">
                  <c:v>484</c:v>
                </c:pt>
                <c:pt idx="18248">
                  <c:v>485</c:v>
                </c:pt>
                <c:pt idx="18249">
                  <c:v>486</c:v>
                </c:pt>
                <c:pt idx="18250">
                  <c:v>487</c:v>
                </c:pt>
                <c:pt idx="18251">
                  <c:v>488</c:v>
                </c:pt>
                <c:pt idx="18252">
                  <c:v>489</c:v>
                </c:pt>
                <c:pt idx="18253">
                  <c:v>490</c:v>
                </c:pt>
                <c:pt idx="18254">
                  <c:v>491</c:v>
                </c:pt>
                <c:pt idx="18255">
                  <c:v>492</c:v>
                </c:pt>
                <c:pt idx="18256">
                  <c:v>493</c:v>
                </c:pt>
                <c:pt idx="18257">
                  <c:v>494</c:v>
                </c:pt>
                <c:pt idx="18258">
                  <c:v>495</c:v>
                </c:pt>
                <c:pt idx="18259">
                  <c:v>496</c:v>
                </c:pt>
                <c:pt idx="18260">
                  <c:v>497</c:v>
                </c:pt>
                <c:pt idx="18261">
                  <c:v>498</c:v>
                </c:pt>
                <c:pt idx="18262">
                  <c:v>499</c:v>
                </c:pt>
                <c:pt idx="18263">
                  <c:v>500</c:v>
                </c:pt>
                <c:pt idx="18264">
                  <c:v>501</c:v>
                </c:pt>
                <c:pt idx="18265">
                  <c:v>502</c:v>
                </c:pt>
                <c:pt idx="18266">
                  <c:v>503</c:v>
                </c:pt>
                <c:pt idx="18267">
                  <c:v>504</c:v>
                </c:pt>
                <c:pt idx="18268">
                  <c:v>505</c:v>
                </c:pt>
                <c:pt idx="18269">
                  <c:v>506</c:v>
                </c:pt>
                <c:pt idx="18270">
                  <c:v>507</c:v>
                </c:pt>
                <c:pt idx="18271">
                  <c:v>508</c:v>
                </c:pt>
                <c:pt idx="18272">
                  <c:v>509</c:v>
                </c:pt>
                <c:pt idx="18273">
                  <c:v>510</c:v>
                </c:pt>
                <c:pt idx="18274">
                  <c:v>511</c:v>
                </c:pt>
                <c:pt idx="18275">
                  <c:v>512</c:v>
                </c:pt>
                <c:pt idx="18276">
                  <c:v>513</c:v>
                </c:pt>
                <c:pt idx="18277">
                  <c:v>514</c:v>
                </c:pt>
                <c:pt idx="18278">
                  <c:v>515</c:v>
                </c:pt>
                <c:pt idx="18279">
                  <c:v>516</c:v>
                </c:pt>
                <c:pt idx="18280">
                  <c:v>517</c:v>
                </c:pt>
                <c:pt idx="18281">
                  <c:v>518</c:v>
                </c:pt>
                <c:pt idx="18282">
                  <c:v>519</c:v>
                </c:pt>
                <c:pt idx="18283">
                  <c:v>520</c:v>
                </c:pt>
                <c:pt idx="18284">
                  <c:v>521</c:v>
                </c:pt>
                <c:pt idx="18285">
                  <c:v>522</c:v>
                </c:pt>
                <c:pt idx="18286">
                  <c:v>523</c:v>
                </c:pt>
                <c:pt idx="18287">
                  <c:v>524</c:v>
                </c:pt>
                <c:pt idx="18288">
                  <c:v>525</c:v>
                </c:pt>
                <c:pt idx="18289">
                  <c:v>526</c:v>
                </c:pt>
                <c:pt idx="18290">
                  <c:v>527</c:v>
                </c:pt>
                <c:pt idx="18291">
                  <c:v>528</c:v>
                </c:pt>
                <c:pt idx="18292">
                  <c:v>529</c:v>
                </c:pt>
                <c:pt idx="18293">
                  <c:v>530</c:v>
                </c:pt>
                <c:pt idx="18294">
                  <c:v>531</c:v>
                </c:pt>
                <c:pt idx="18295">
                  <c:v>532</c:v>
                </c:pt>
                <c:pt idx="18296">
                  <c:v>533</c:v>
                </c:pt>
                <c:pt idx="18297">
                  <c:v>534</c:v>
                </c:pt>
                <c:pt idx="18298">
                  <c:v>535</c:v>
                </c:pt>
                <c:pt idx="18299">
                  <c:v>536</c:v>
                </c:pt>
                <c:pt idx="18300">
                  <c:v>537</c:v>
                </c:pt>
                <c:pt idx="18301">
                  <c:v>538</c:v>
                </c:pt>
                <c:pt idx="18302">
                  <c:v>539</c:v>
                </c:pt>
                <c:pt idx="18303">
                  <c:v>540</c:v>
                </c:pt>
                <c:pt idx="18304">
                  <c:v>541</c:v>
                </c:pt>
                <c:pt idx="18305">
                  <c:v>542</c:v>
                </c:pt>
                <c:pt idx="18306">
                  <c:v>543</c:v>
                </c:pt>
                <c:pt idx="18307">
                  <c:v>544</c:v>
                </c:pt>
                <c:pt idx="18308">
                  <c:v>545</c:v>
                </c:pt>
                <c:pt idx="18309">
                  <c:v>546</c:v>
                </c:pt>
                <c:pt idx="18310">
                  <c:v>547</c:v>
                </c:pt>
                <c:pt idx="18311">
                  <c:v>548</c:v>
                </c:pt>
                <c:pt idx="18312">
                  <c:v>549</c:v>
                </c:pt>
                <c:pt idx="18313">
                  <c:v>550</c:v>
                </c:pt>
                <c:pt idx="18314">
                  <c:v>551</c:v>
                </c:pt>
                <c:pt idx="18315">
                  <c:v>552</c:v>
                </c:pt>
                <c:pt idx="18316">
                  <c:v>553</c:v>
                </c:pt>
                <c:pt idx="18317">
                  <c:v>554</c:v>
                </c:pt>
                <c:pt idx="18318">
                  <c:v>555</c:v>
                </c:pt>
                <c:pt idx="18319">
                  <c:v>556</c:v>
                </c:pt>
                <c:pt idx="18320">
                  <c:v>557</c:v>
                </c:pt>
                <c:pt idx="18321">
                  <c:v>558</c:v>
                </c:pt>
                <c:pt idx="18322">
                  <c:v>559</c:v>
                </c:pt>
                <c:pt idx="18323">
                  <c:v>560</c:v>
                </c:pt>
                <c:pt idx="18324">
                  <c:v>561</c:v>
                </c:pt>
                <c:pt idx="18325">
                  <c:v>562</c:v>
                </c:pt>
                <c:pt idx="18326">
                  <c:v>563</c:v>
                </c:pt>
                <c:pt idx="18327">
                  <c:v>564</c:v>
                </c:pt>
                <c:pt idx="18328">
                  <c:v>565</c:v>
                </c:pt>
                <c:pt idx="18329">
                  <c:v>566</c:v>
                </c:pt>
                <c:pt idx="18330">
                  <c:v>567</c:v>
                </c:pt>
                <c:pt idx="18331">
                  <c:v>568</c:v>
                </c:pt>
                <c:pt idx="18332">
                  <c:v>569</c:v>
                </c:pt>
                <c:pt idx="18333">
                  <c:v>570</c:v>
                </c:pt>
                <c:pt idx="18334">
                  <c:v>571</c:v>
                </c:pt>
                <c:pt idx="18335">
                  <c:v>572</c:v>
                </c:pt>
                <c:pt idx="18336">
                  <c:v>573</c:v>
                </c:pt>
                <c:pt idx="18337">
                  <c:v>574</c:v>
                </c:pt>
                <c:pt idx="18338">
                  <c:v>575</c:v>
                </c:pt>
                <c:pt idx="18339">
                  <c:v>576</c:v>
                </c:pt>
                <c:pt idx="18340">
                  <c:v>577</c:v>
                </c:pt>
                <c:pt idx="18341">
                  <c:v>578</c:v>
                </c:pt>
                <c:pt idx="18342">
                  <c:v>579</c:v>
                </c:pt>
                <c:pt idx="18343">
                  <c:v>580</c:v>
                </c:pt>
                <c:pt idx="18344">
                  <c:v>581</c:v>
                </c:pt>
                <c:pt idx="18345">
                  <c:v>582</c:v>
                </c:pt>
                <c:pt idx="18346">
                  <c:v>583</c:v>
                </c:pt>
                <c:pt idx="18347">
                  <c:v>584</c:v>
                </c:pt>
                <c:pt idx="18348">
                  <c:v>585</c:v>
                </c:pt>
                <c:pt idx="18349">
                  <c:v>586</c:v>
                </c:pt>
                <c:pt idx="18350">
                  <c:v>587</c:v>
                </c:pt>
                <c:pt idx="18351">
                  <c:v>588</c:v>
                </c:pt>
                <c:pt idx="18352">
                  <c:v>589</c:v>
                </c:pt>
                <c:pt idx="18353">
                  <c:v>590</c:v>
                </c:pt>
                <c:pt idx="18354">
                  <c:v>591</c:v>
                </c:pt>
                <c:pt idx="18355">
                  <c:v>592</c:v>
                </c:pt>
                <c:pt idx="18356">
                  <c:v>593</c:v>
                </c:pt>
                <c:pt idx="18357">
                  <c:v>594</c:v>
                </c:pt>
                <c:pt idx="18358">
                  <c:v>595</c:v>
                </c:pt>
                <c:pt idx="18359">
                  <c:v>596</c:v>
                </c:pt>
                <c:pt idx="18360">
                  <c:v>597</c:v>
                </c:pt>
                <c:pt idx="18361">
                  <c:v>598</c:v>
                </c:pt>
                <c:pt idx="18362">
                  <c:v>599</c:v>
                </c:pt>
                <c:pt idx="18363">
                  <c:v>600</c:v>
                </c:pt>
                <c:pt idx="18364">
                  <c:v>601</c:v>
                </c:pt>
                <c:pt idx="18365">
                  <c:v>602</c:v>
                </c:pt>
                <c:pt idx="18366">
                  <c:v>603</c:v>
                </c:pt>
                <c:pt idx="18367">
                  <c:v>604</c:v>
                </c:pt>
                <c:pt idx="18368">
                  <c:v>605</c:v>
                </c:pt>
                <c:pt idx="18369">
                  <c:v>606</c:v>
                </c:pt>
                <c:pt idx="18370">
                  <c:v>607</c:v>
                </c:pt>
                <c:pt idx="18371">
                  <c:v>608</c:v>
                </c:pt>
                <c:pt idx="18372">
                  <c:v>609</c:v>
                </c:pt>
                <c:pt idx="18373">
                  <c:v>610</c:v>
                </c:pt>
                <c:pt idx="18374">
                  <c:v>611</c:v>
                </c:pt>
                <c:pt idx="18375">
                  <c:v>612</c:v>
                </c:pt>
                <c:pt idx="18376">
                  <c:v>613</c:v>
                </c:pt>
                <c:pt idx="18377">
                  <c:v>614</c:v>
                </c:pt>
                <c:pt idx="18378">
                  <c:v>615</c:v>
                </c:pt>
                <c:pt idx="18379">
                  <c:v>616</c:v>
                </c:pt>
                <c:pt idx="18380">
                  <c:v>617</c:v>
                </c:pt>
                <c:pt idx="18381">
                  <c:v>618</c:v>
                </c:pt>
                <c:pt idx="18382">
                  <c:v>619</c:v>
                </c:pt>
                <c:pt idx="18383">
                  <c:v>620</c:v>
                </c:pt>
                <c:pt idx="18384">
                  <c:v>621</c:v>
                </c:pt>
                <c:pt idx="18385">
                  <c:v>622</c:v>
                </c:pt>
                <c:pt idx="18386">
                  <c:v>623</c:v>
                </c:pt>
                <c:pt idx="18387">
                  <c:v>624</c:v>
                </c:pt>
                <c:pt idx="18388">
                  <c:v>625</c:v>
                </c:pt>
                <c:pt idx="18389">
                  <c:v>626</c:v>
                </c:pt>
                <c:pt idx="18390">
                  <c:v>627</c:v>
                </c:pt>
                <c:pt idx="18391">
                  <c:v>628</c:v>
                </c:pt>
                <c:pt idx="18392">
                  <c:v>629</c:v>
                </c:pt>
                <c:pt idx="18393">
                  <c:v>630</c:v>
                </c:pt>
                <c:pt idx="18394">
                  <c:v>631</c:v>
                </c:pt>
                <c:pt idx="18395">
                  <c:v>632</c:v>
                </c:pt>
                <c:pt idx="18396">
                  <c:v>633</c:v>
                </c:pt>
                <c:pt idx="18397">
                  <c:v>634</c:v>
                </c:pt>
                <c:pt idx="18398">
                  <c:v>635</c:v>
                </c:pt>
                <c:pt idx="18399">
                  <c:v>636</c:v>
                </c:pt>
                <c:pt idx="18400">
                  <c:v>637</c:v>
                </c:pt>
                <c:pt idx="18401">
                  <c:v>638</c:v>
                </c:pt>
                <c:pt idx="18402">
                  <c:v>639</c:v>
                </c:pt>
                <c:pt idx="18403">
                  <c:v>640</c:v>
                </c:pt>
                <c:pt idx="18404">
                  <c:v>641</c:v>
                </c:pt>
                <c:pt idx="18405">
                  <c:v>642</c:v>
                </c:pt>
                <c:pt idx="18406">
                  <c:v>643</c:v>
                </c:pt>
                <c:pt idx="18407">
                  <c:v>644</c:v>
                </c:pt>
                <c:pt idx="18408">
                  <c:v>645</c:v>
                </c:pt>
                <c:pt idx="18409">
                  <c:v>646</c:v>
                </c:pt>
                <c:pt idx="18410">
                  <c:v>647</c:v>
                </c:pt>
                <c:pt idx="18411">
                  <c:v>648</c:v>
                </c:pt>
                <c:pt idx="18412">
                  <c:v>649</c:v>
                </c:pt>
                <c:pt idx="18413">
                  <c:v>650</c:v>
                </c:pt>
                <c:pt idx="18414">
                  <c:v>651</c:v>
                </c:pt>
                <c:pt idx="18415">
                  <c:v>652</c:v>
                </c:pt>
                <c:pt idx="18416">
                  <c:v>653</c:v>
                </c:pt>
                <c:pt idx="18417">
                  <c:v>654</c:v>
                </c:pt>
                <c:pt idx="18418">
                  <c:v>655</c:v>
                </c:pt>
                <c:pt idx="18419">
                  <c:v>656</c:v>
                </c:pt>
                <c:pt idx="18420">
                  <c:v>657</c:v>
                </c:pt>
                <c:pt idx="18421">
                  <c:v>658</c:v>
                </c:pt>
                <c:pt idx="18422">
                  <c:v>659</c:v>
                </c:pt>
                <c:pt idx="18423">
                  <c:v>660</c:v>
                </c:pt>
                <c:pt idx="18424">
                  <c:v>661</c:v>
                </c:pt>
                <c:pt idx="18425">
                  <c:v>662</c:v>
                </c:pt>
                <c:pt idx="18426">
                  <c:v>663</c:v>
                </c:pt>
                <c:pt idx="18427">
                  <c:v>664</c:v>
                </c:pt>
                <c:pt idx="18428">
                  <c:v>665</c:v>
                </c:pt>
                <c:pt idx="18429">
                  <c:v>666</c:v>
                </c:pt>
                <c:pt idx="18430">
                  <c:v>667</c:v>
                </c:pt>
                <c:pt idx="18431">
                  <c:v>668</c:v>
                </c:pt>
                <c:pt idx="18432">
                  <c:v>669</c:v>
                </c:pt>
                <c:pt idx="18433">
                  <c:v>670</c:v>
                </c:pt>
                <c:pt idx="18434">
                  <c:v>671</c:v>
                </c:pt>
                <c:pt idx="18435">
                  <c:v>672</c:v>
                </c:pt>
                <c:pt idx="18436">
                  <c:v>673</c:v>
                </c:pt>
                <c:pt idx="18437">
                  <c:v>674</c:v>
                </c:pt>
                <c:pt idx="18438">
                  <c:v>675</c:v>
                </c:pt>
                <c:pt idx="18439">
                  <c:v>676</c:v>
                </c:pt>
                <c:pt idx="18440">
                  <c:v>677</c:v>
                </c:pt>
                <c:pt idx="18441">
                  <c:v>678</c:v>
                </c:pt>
                <c:pt idx="18442">
                  <c:v>679</c:v>
                </c:pt>
                <c:pt idx="18443">
                  <c:v>680</c:v>
                </c:pt>
                <c:pt idx="18444">
                  <c:v>681</c:v>
                </c:pt>
                <c:pt idx="18445">
                  <c:v>682</c:v>
                </c:pt>
                <c:pt idx="18446">
                  <c:v>683</c:v>
                </c:pt>
                <c:pt idx="18447">
                  <c:v>684</c:v>
                </c:pt>
                <c:pt idx="18448">
                  <c:v>685</c:v>
                </c:pt>
                <c:pt idx="18449">
                  <c:v>686</c:v>
                </c:pt>
                <c:pt idx="18450">
                  <c:v>687</c:v>
                </c:pt>
                <c:pt idx="18451">
                  <c:v>688</c:v>
                </c:pt>
                <c:pt idx="18452">
                  <c:v>689</c:v>
                </c:pt>
                <c:pt idx="18453">
                  <c:v>690</c:v>
                </c:pt>
                <c:pt idx="18454">
                  <c:v>691</c:v>
                </c:pt>
                <c:pt idx="18455">
                  <c:v>692</c:v>
                </c:pt>
                <c:pt idx="18456">
                  <c:v>693</c:v>
                </c:pt>
                <c:pt idx="18457">
                  <c:v>694</c:v>
                </c:pt>
                <c:pt idx="18458">
                  <c:v>695</c:v>
                </c:pt>
                <c:pt idx="18459">
                  <c:v>696</c:v>
                </c:pt>
                <c:pt idx="18460">
                  <c:v>697</c:v>
                </c:pt>
                <c:pt idx="18461">
                  <c:v>698</c:v>
                </c:pt>
                <c:pt idx="18462">
                  <c:v>699</c:v>
                </c:pt>
                <c:pt idx="18463">
                  <c:v>700</c:v>
                </c:pt>
                <c:pt idx="18464">
                  <c:v>701</c:v>
                </c:pt>
                <c:pt idx="18465">
                  <c:v>702</c:v>
                </c:pt>
                <c:pt idx="18466">
                  <c:v>703</c:v>
                </c:pt>
                <c:pt idx="18467">
                  <c:v>704</c:v>
                </c:pt>
                <c:pt idx="18468">
                  <c:v>705</c:v>
                </c:pt>
                <c:pt idx="18469">
                  <c:v>706</c:v>
                </c:pt>
                <c:pt idx="18470">
                  <c:v>707</c:v>
                </c:pt>
                <c:pt idx="18471">
                  <c:v>708</c:v>
                </c:pt>
                <c:pt idx="18472">
                  <c:v>709</c:v>
                </c:pt>
                <c:pt idx="18473">
                  <c:v>710</c:v>
                </c:pt>
                <c:pt idx="18474">
                  <c:v>711</c:v>
                </c:pt>
                <c:pt idx="18475">
                  <c:v>712</c:v>
                </c:pt>
                <c:pt idx="18476">
                  <c:v>713</c:v>
                </c:pt>
                <c:pt idx="18477">
                  <c:v>714</c:v>
                </c:pt>
                <c:pt idx="18478">
                  <c:v>715</c:v>
                </c:pt>
                <c:pt idx="18479">
                  <c:v>716</c:v>
                </c:pt>
                <c:pt idx="18480">
                  <c:v>717</c:v>
                </c:pt>
                <c:pt idx="18481">
                  <c:v>718</c:v>
                </c:pt>
                <c:pt idx="18482">
                  <c:v>719</c:v>
                </c:pt>
                <c:pt idx="18483">
                  <c:v>720</c:v>
                </c:pt>
                <c:pt idx="18484">
                  <c:v>721</c:v>
                </c:pt>
                <c:pt idx="18485">
                  <c:v>722</c:v>
                </c:pt>
                <c:pt idx="18486">
                  <c:v>723</c:v>
                </c:pt>
                <c:pt idx="18487">
                  <c:v>724</c:v>
                </c:pt>
                <c:pt idx="18488">
                  <c:v>725</c:v>
                </c:pt>
                <c:pt idx="18489">
                  <c:v>726</c:v>
                </c:pt>
                <c:pt idx="18490">
                  <c:v>727</c:v>
                </c:pt>
                <c:pt idx="18491">
                  <c:v>728</c:v>
                </c:pt>
                <c:pt idx="18492">
                  <c:v>729</c:v>
                </c:pt>
                <c:pt idx="18493">
                  <c:v>730</c:v>
                </c:pt>
                <c:pt idx="18494">
                  <c:v>731</c:v>
                </c:pt>
                <c:pt idx="18495">
                  <c:v>732</c:v>
                </c:pt>
                <c:pt idx="18496">
                  <c:v>733</c:v>
                </c:pt>
                <c:pt idx="18497">
                  <c:v>734</c:v>
                </c:pt>
                <c:pt idx="18498">
                  <c:v>735</c:v>
                </c:pt>
                <c:pt idx="18499">
                  <c:v>736</c:v>
                </c:pt>
                <c:pt idx="18500">
                  <c:v>737</c:v>
                </c:pt>
                <c:pt idx="18501">
                  <c:v>738</c:v>
                </c:pt>
                <c:pt idx="18502">
                  <c:v>739</c:v>
                </c:pt>
                <c:pt idx="18503">
                  <c:v>740</c:v>
                </c:pt>
                <c:pt idx="18504">
                  <c:v>741</c:v>
                </c:pt>
                <c:pt idx="18505">
                  <c:v>742</c:v>
                </c:pt>
                <c:pt idx="18506">
                  <c:v>743</c:v>
                </c:pt>
                <c:pt idx="18507">
                  <c:v>744</c:v>
                </c:pt>
                <c:pt idx="18508">
                  <c:v>745</c:v>
                </c:pt>
                <c:pt idx="18509">
                  <c:v>746</c:v>
                </c:pt>
                <c:pt idx="18510">
                  <c:v>747</c:v>
                </c:pt>
                <c:pt idx="18511">
                  <c:v>748</c:v>
                </c:pt>
                <c:pt idx="18512">
                  <c:v>749</c:v>
                </c:pt>
                <c:pt idx="18513">
                  <c:v>750</c:v>
                </c:pt>
                <c:pt idx="18514">
                  <c:v>751</c:v>
                </c:pt>
                <c:pt idx="18515">
                  <c:v>752</c:v>
                </c:pt>
                <c:pt idx="18516">
                  <c:v>753</c:v>
                </c:pt>
                <c:pt idx="18517">
                  <c:v>754</c:v>
                </c:pt>
                <c:pt idx="18518">
                  <c:v>755</c:v>
                </c:pt>
                <c:pt idx="18519">
                  <c:v>756</c:v>
                </c:pt>
                <c:pt idx="18520">
                  <c:v>757</c:v>
                </c:pt>
                <c:pt idx="18521">
                  <c:v>758</c:v>
                </c:pt>
                <c:pt idx="18522">
                  <c:v>759</c:v>
                </c:pt>
                <c:pt idx="18523">
                  <c:v>760</c:v>
                </c:pt>
                <c:pt idx="18524">
                  <c:v>761</c:v>
                </c:pt>
                <c:pt idx="18525">
                  <c:v>762</c:v>
                </c:pt>
                <c:pt idx="18526">
                  <c:v>763</c:v>
                </c:pt>
                <c:pt idx="18527">
                  <c:v>764</c:v>
                </c:pt>
                <c:pt idx="18528">
                  <c:v>765</c:v>
                </c:pt>
                <c:pt idx="18529">
                  <c:v>766</c:v>
                </c:pt>
                <c:pt idx="18530">
                  <c:v>767</c:v>
                </c:pt>
                <c:pt idx="18531">
                  <c:v>768</c:v>
                </c:pt>
                <c:pt idx="18532">
                  <c:v>769</c:v>
                </c:pt>
                <c:pt idx="18533">
                  <c:v>770</c:v>
                </c:pt>
                <c:pt idx="18534">
                  <c:v>771</c:v>
                </c:pt>
                <c:pt idx="18535">
                  <c:v>772</c:v>
                </c:pt>
                <c:pt idx="18536">
                  <c:v>773</c:v>
                </c:pt>
                <c:pt idx="18537">
                  <c:v>774</c:v>
                </c:pt>
                <c:pt idx="18538">
                  <c:v>775</c:v>
                </c:pt>
                <c:pt idx="18539">
                  <c:v>776</c:v>
                </c:pt>
                <c:pt idx="18540">
                  <c:v>777</c:v>
                </c:pt>
                <c:pt idx="18541">
                  <c:v>778</c:v>
                </c:pt>
                <c:pt idx="18542">
                  <c:v>779</c:v>
                </c:pt>
                <c:pt idx="18543">
                  <c:v>780</c:v>
                </c:pt>
                <c:pt idx="18544">
                  <c:v>781</c:v>
                </c:pt>
                <c:pt idx="18545">
                  <c:v>782</c:v>
                </c:pt>
                <c:pt idx="18546">
                  <c:v>783</c:v>
                </c:pt>
                <c:pt idx="18547">
                  <c:v>784</c:v>
                </c:pt>
                <c:pt idx="18548">
                  <c:v>785</c:v>
                </c:pt>
                <c:pt idx="18549">
                  <c:v>786</c:v>
                </c:pt>
                <c:pt idx="18550">
                  <c:v>787</c:v>
                </c:pt>
                <c:pt idx="18551">
                  <c:v>788</c:v>
                </c:pt>
                <c:pt idx="18552">
                  <c:v>789</c:v>
                </c:pt>
                <c:pt idx="18553">
                  <c:v>790</c:v>
                </c:pt>
                <c:pt idx="18554">
                  <c:v>791</c:v>
                </c:pt>
                <c:pt idx="18555">
                  <c:v>792</c:v>
                </c:pt>
                <c:pt idx="18556">
                  <c:v>793</c:v>
                </c:pt>
                <c:pt idx="18557">
                  <c:v>794</c:v>
                </c:pt>
                <c:pt idx="18558">
                  <c:v>795</c:v>
                </c:pt>
                <c:pt idx="18559">
                  <c:v>796</c:v>
                </c:pt>
                <c:pt idx="18560">
                  <c:v>797</c:v>
                </c:pt>
                <c:pt idx="18561">
                  <c:v>798</c:v>
                </c:pt>
                <c:pt idx="18562">
                  <c:v>799</c:v>
                </c:pt>
                <c:pt idx="18563">
                  <c:v>800</c:v>
                </c:pt>
                <c:pt idx="18564">
                  <c:v>801</c:v>
                </c:pt>
                <c:pt idx="18565">
                  <c:v>802</c:v>
                </c:pt>
                <c:pt idx="18566">
                  <c:v>803</c:v>
                </c:pt>
                <c:pt idx="18567">
                  <c:v>804</c:v>
                </c:pt>
                <c:pt idx="18568">
                  <c:v>805</c:v>
                </c:pt>
                <c:pt idx="18569">
                  <c:v>806</c:v>
                </c:pt>
                <c:pt idx="18570">
                  <c:v>807</c:v>
                </c:pt>
                <c:pt idx="18571">
                  <c:v>808</c:v>
                </c:pt>
                <c:pt idx="18572">
                  <c:v>809</c:v>
                </c:pt>
                <c:pt idx="18573">
                  <c:v>810</c:v>
                </c:pt>
                <c:pt idx="18574">
                  <c:v>811</c:v>
                </c:pt>
                <c:pt idx="18575">
                  <c:v>812</c:v>
                </c:pt>
                <c:pt idx="18576">
                  <c:v>813</c:v>
                </c:pt>
                <c:pt idx="18577">
                  <c:v>814</c:v>
                </c:pt>
                <c:pt idx="18578">
                  <c:v>815</c:v>
                </c:pt>
                <c:pt idx="18579">
                  <c:v>816</c:v>
                </c:pt>
                <c:pt idx="18580">
                  <c:v>817</c:v>
                </c:pt>
                <c:pt idx="18581">
                  <c:v>818</c:v>
                </c:pt>
                <c:pt idx="18582">
                  <c:v>819</c:v>
                </c:pt>
                <c:pt idx="18583">
                  <c:v>820</c:v>
                </c:pt>
                <c:pt idx="18584">
                  <c:v>821</c:v>
                </c:pt>
                <c:pt idx="18585">
                  <c:v>822</c:v>
                </c:pt>
                <c:pt idx="18586">
                  <c:v>823</c:v>
                </c:pt>
                <c:pt idx="18587">
                  <c:v>824</c:v>
                </c:pt>
                <c:pt idx="18588">
                  <c:v>825</c:v>
                </c:pt>
                <c:pt idx="18589">
                  <c:v>826</c:v>
                </c:pt>
                <c:pt idx="18590">
                  <c:v>827</c:v>
                </c:pt>
                <c:pt idx="18591">
                  <c:v>828</c:v>
                </c:pt>
                <c:pt idx="18592">
                  <c:v>829</c:v>
                </c:pt>
                <c:pt idx="18593">
                  <c:v>830</c:v>
                </c:pt>
                <c:pt idx="18594">
                  <c:v>831</c:v>
                </c:pt>
                <c:pt idx="18595">
                  <c:v>832</c:v>
                </c:pt>
                <c:pt idx="18596">
                  <c:v>833</c:v>
                </c:pt>
                <c:pt idx="18597">
                  <c:v>834</c:v>
                </c:pt>
                <c:pt idx="18598">
                  <c:v>835</c:v>
                </c:pt>
                <c:pt idx="18599">
                  <c:v>836</c:v>
                </c:pt>
                <c:pt idx="18600">
                  <c:v>837</c:v>
                </c:pt>
                <c:pt idx="18601">
                  <c:v>838</c:v>
                </c:pt>
                <c:pt idx="18602">
                  <c:v>839</c:v>
                </c:pt>
                <c:pt idx="18603">
                  <c:v>840</c:v>
                </c:pt>
                <c:pt idx="18604">
                  <c:v>841</c:v>
                </c:pt>
                <c:pt idx="18605">
                  <c:v>842</c:v>
                </c:pt>
                <c:pt idx="18606">
                  <c:v>843</c:v>
                </c:pt>
                <c:pt idx="18607">
                  <c:v>844</c:v>
                </c:pt>
                <c:pt idx="18608">
                  <c:v>845</c:v>
                </c:pt>
                <c:pt idx="18609">
                  <c:v>846</c:v>
                </c:pt>
                <c:pt idx="18610">
                  <c:v>847</c:v>
                </c:pt>
                <c:pt idx="18611">
                  <c:v>848</c:v>
                </c:pt>
                <c:pt idx="18612">
                  <c:v>849</c:v>
                </c:pt>
                <c:pt idx="18613">
                  <c:v>850</c:v>
                </c:pt>
                <c:pt idx="18614">
                  <c:v>851</c:v>
                </c:pt>
                <c:pt idx="18615">
                  <c:v>852</c:v>
                </c:pt>
                <c:pt idx="18616">
                  <c:v>853</c:v>
                </c:pt>
                <c:pt idx="18617">
                  <c:v>854</c:v>
                </c:pt>
                <c:pt idx="18618">
                  <c:v>855</c:v>
                </c:pt>
                <c:pt idx="18619">
                  <c:v>856</c:v>
                </c:pt>
                <c:pt idx="18620">
                  <c:v>857</c:v>
                </c:pt>
                <c:pt idx="18621">
                  <c:v>858</c:v>
                </c:pt>
                <c:pt idx="18622">
                  <c:v>859</c:v>
                </c:pt>
                <c:pt idx="18623">
                  <c:v>860</c:v>
                </c:pt>
                <c:pt idx="18624">
                  <c:v>861</c:v>
                </c:pt>
                <c:pt idx="18625">
                  <c:v>862</c:v>
                </c:pt>
                <c:pt idx="18626">
                  <c:v>863</c:v>
                </c:pt>
                <c:pt idx="18627">
                  <c:v>864</c:v>
                </c:pt>
                <c:pt idx="18628">
                  <c:v>865</c:v>
                </c:pt>
                <c:pt idx="18629">
                  <c:v>866</c:v>
                </c:pt>
                <c:pt idx="18630">
                  <c:v>867</c:v>
                </c:pt>
                <c:pt idx="18631">
                  <c:v>868</c:v>
                </c:pt>
                <c:pt idx="18632">
                  <c:v>869</c:v>
                </c:pt>
                <c:pt idx="18633">
                  <c:v>870</c:v>
                </c:pt>
                <c:pt idx="18634">
                  <c:v>871</c:v>
                </c:pt>
                <c:pt idx="18635">
                  <c:v>872</c:v>
                </c:pt>
                <c:pt idx="18636">
                  <c:v>873</c:v>
                </c:pt>
                <c:pt idx="18637">
                  <c:v>874</c:v>
                </c:pt>
                <c:pt idx="18638">
                  <c:v>875</c:v>
                </c:pt>
                <c:pt idx="18639">
                  <c:v>876</c:v>
                </c:pt>
                <c:pt idx="18640">
                  <c:v>877</c:v>
                </c:pt>
                <c:pt idx="18641">
                  <c:v>878</c:v>
                </c:pt>
                <c:pt idx="18642">
                  <c:v>879</c:v>
                </c:pt>
                <c:pt idx="18643">
                  <c:v>880</c:v>
                </c:pt>
                <c:pt idx="18644">
                  <c:v>881</c:v>
                </c:pt>
                <c:pt idx="18645">
                  <c:v>882</c:v>
                </c:pt>
                <c:pt idx="18646">
                  <c:v>883</c:v>
                </c:pt>
                <c:pt idx="18647">
                  <c:v>884</c:v>
                </c:pt>
                <c:pt idx="18648">
                  <c:v>885</c:v>
                </c:pt>
                <c:pt idx="18649">
                  <c:v>886</c:v>
                </c:pt>
                <c:pt idx="18650">
                  <c:v>887</c:v>
                </c:pt>
                <c:pt idx="18651">
                  <c:v>888</c:v>
                </c:pt>
                <c:pt idx="18652">
                  <c:v>889</c:v>
                </c:pt>
                <c:pt idx="18653">
                  <c:v>890</c:v>
                </c:pt>
                <c:pt idx="18654">
                  <c:v>891</c:v>
                </c:pt>
                <c:pt idx="18655">
                  <c:v>892</c:v>
                </c:pt>
                <c:pt idx="18656">
                  <c:v>893</c:v>
                </c:pt>
                <c:pt idx="18657">
                  <c:v>894</c:v>
                </c:pt>
                <c:pt idx="18658">
                  <c:v>895</c:v>
                </c:pt>
                <c:pt idx="18659">
                  <c:v>896</c:v>
                </c:pt>
                <c:pt idx="18660">
                  <c:v>897</c:v>
                </c:pt>
                <c:pt idx="18661">
                  <c:v>898</c:v>
                </c:pt>
                <c:pt idx="18662">
                  <c:v>899</c:v>
                </c:pt>
                <c:pt idx="18663">
                  <c:v>900</c:v>
                </c:pt>
                <c:pt idx="18664">
                  <c:v>901</c:v>
                </c:pt>
                <c:pt idx="18665">
                  <c:v>902</c:v>
                </c:pt>
                <c:pt idx="18666">
                  <c:v>903</c:v>
                </c:pt>
                <c:pt idx="18667">
                  <c:v>904</c:v>
                </c:pt>
                <c:pt idx="18668">
                  <c:v>905</c:v>
                </c:pt>
                <c:pt idx="18669">
                  <c:v>906</c:v>
                </c:pt>
                <c:pt idx="18670">
                  <c:v>907</c:v>
                </c:pt>
                <c:pt idx="18671">
                  <c:v>908</c:v>
                </c:pt>
                <c:pt idx="18672">
                  <c:v>909</c:v>
                </c:pt>
                <c:pt idx="18673">
                  <c:v>910</c:v>
                </c:pt>
                <c:pt idx="18674">
                  <c:v>911</c:v>
                </c:pt>
                <c:pt idx="18675">
                  <c:v>912</c:v>
                </c:pt>
                <c:pt idx="18676">
                  <c:v>913</c:v>
                </c:pt>
                <c:pt idx="18677">
                  <c:v>914</c:v>
                </c:pt>
                <c:pt idx="18678">
                  <c:v>915</c:v>
                </c:pt>
                <c:pt idx="18679">
                  <c:v>916</c:v>
                </c:pt>
                <c:pt idx="18680">
                  <c:v>917</c:v>
                </c:pt>
                <c:pt idx="18681">
                  <c:v>918</c:v>
                </c:pt>
                <c:pt idx="18682">
                  <c:v>919</c:v>
                </c:pt>
                <c:pt idx="18683">
                  <c:v>920</c:v>
                </c:pt>
                <c:pt idx="18684">
                  <c:v>921</c:v>
                </c:pt>
                <c:pt idx="18685">
                  <c:v>922</c:v>
                </c:pt>
                <c:pt idx="18686">
                  <c:v>923</c:v>
                </c:pt>
                <c:pt idx="18687">
                  <c:v>924</c:v>
                </c:pt>
                <c:pt idx="18688">
                  <c:v>925</c:v>
                </c:pt>
                <c:pt idx="18689">
                  <c:v>926</c:v>
                </c:pt>
                <c:pt idx="18690">
                  <c:v>927</c:v>
                </c:pt>
                <c:pt idx="18691">
                  <c:v>928</c:v>
                </c:pt>
                <c:pt idx="18692">
                  <c:v>929</c:v>
                </c:pt>
                <c:pt idx="18693">
                  <c:v>930</c:v>
                </c:pt>
                <c:pt idx="18694">
                  <c:v>931</c:v>
                </c:pt>
                <c:pt idx="18695">
                  <c:v>932</c:v>
                </c:pt>
                <c:pt idx="18696">
                  <c:v>933</c:v>
                </c:pt>
                <c:pt idx="18697">
                  <c:v>934</c:v>
                </c:pt>
                <c:pt idx="18698">
                  <c:v>935</c:v>
                </c:pt>
                <c:pt idx="18699">
                  <c:v>936</c:v>
                </c:pt>
                <c:pt idx="18700">
                  <c:v>937</c:v>
                </c:pt>
                <c:pt idx="18701">
                  <c:v>938</c:v>
                </c:pt>
                <c:pt idx="18702">
                  <c:v>939</c:v>
                </c:pt>
                <c:pt idx="18703">
                  <c:v>940</c:v>
                </c:pt>
                <c:pt idx="18704">
                  <c:v>941</c:v>
                </c:pt>
                <c:pt idx="18705">
                  <c:v>942</c:v>
                </c:pt>
                <c:pt idx="18706">
                  <c:v>943</c:v>
                </c:pt>
                <c:pt idx="18707">
                  <c:v>944</c:v>
                </c:pt>
                <c:pt idx="18708">
                  <c:v>945</c:v>
                </c:pt>
                <c:pt idx="18709">
                  <c:v>946</c:v>
                </c:pt>
                <c:pt idx="18710">
                  <c:v>947</c:v>
                </c:pt>
                <c:pt idx="18711">
                  <c:v>948</c:v>
                </c:pt>
                <c:pt idx="18712">
                  <c:v>949</c:v>
                </c:pt>
                <c:pt idx="18713">
                  <c:v>950</c:v>
                </c:pt>
                <c:pt idx="18714">
                  <c:v>951</c:v>
                </c:pt>
                <c:pt idx="18715">
                  <c:v>952</c:v>
                </c:pt>
                <c:pt idx="18716">
                  <c:v>953</c:v>
                </c:pt>
                <c:pt idx="18717">
                  <c:v>954</c:v>
                </c:pt>
                <c:pt idx="18718">
                  <c:v>955</c:v>
                </c:pt>
                <c:pt idx="18719">
                  <c:v>956</c:v>
                </c:pt>
                <c:pt idx="18720">
                  <c:v>957</c:v>
                </c:pt>
                <c:pt idx="18721">
                  <c:v>958</c:v>
                </c:pt>
                <c:pt idx="18722">
                  <c:v>959</c:v>
                </c:pt>
                <c:pt idx="18723">
                  <c:v>960</c:v>
                </c:pt>
                <c:pt idx="18724">
                  <c:v>961</c:v>
                </c:pt>
                <c:pt idx="18725">
                  <c:v>962</c:v>
                </c:pt>
                <c:pt idx="18726">
                  <c:v>963</c:v>
                </c:pt>
                <c:pt idx="18727">
                  <c:v>964</c:v>
                </c:pt>
                <c:pt idx="18728">
                  <c:v>965</c:v>
                </c:pt>
                <c:pt idx="18729">
                  <c:v>966</c:v>
                </c:pt>
                <c:pt idx="18730">
                  <c:v>967</c:v>
                </c:pt>
                <c:pt idx="18731">
                  <c:v>968</c:v>
                </c:pt>
                <c:pt idx="18732">
                  <c:v>969</c:v>
                </c:pt>
                <c:pt idx="18733">
                  <c:v>970</c:v>
                </c:pt>
                <c:pt idx="18734">
                  <c:v>971</c:v>
                </c:pt>
                <c:pt idx="18735">
                  <c:v>972</c:v>
                </c:pt>
                <c:pt idx="18736">
                  <c:v>973</c:v>
                </c:pt>
                <c:pt idx="18737">
                  <c:v>974</c:v>
                </c:pt>
                <c:pt idx="18738">
                  <c:v>975</c:v>
                </c:pt>
                <c:pt idx="18739">
                  <c:v>976</c:v>
                </c:pt>
                <c:pt idx="18740">
                  <c:v>977</c:v>
                </c:pt>
                <c:pt idx="18741">
                  <c:v>978</c:v>
                </c:pt>
                <c:pt idx="18742">
                  <c:v>979</c:v>
                </c:pt>
                <c:pt idx="18743">
                  <c:v>980</c:v>
                </c:pt>
                <c:pt idx="18744">
                  <c:v>981</c:v>
                </c:pt>
                <c:pt idx="18745">
                  <c:v>982</c:v>
                </c:pt>
                <c:pt idx="18746">
                  <c:v>983</c:v>
                </c:pt>
                <c:pt idx="18747">
                  <c:v>984</c:v>
                </c:pt>
                <c:pt idx="18748">
                  <c:v>985</c:v>
                </c:pt>
                <c:pt idx="18749">
                  <c:v>986</c:v>
                </c:pt>
                <c:pt idx="18750">
                  <c:v>987</c:v>
                </c:pt>
                <c:pt idx="18751">
                  <c:v>988</c:v>
                </c:pt>
                <c:pt idx="18752">
                  <c:v>989</c:v>
                </c:pt>
                <c:pt idx="18753">
                  <c:v>990</c:v>
                </c:pt>
                <c:pt idx="18754">
                  <c:v>991</c:v>
                </c:pt>
                <c:pt idx="18755">
                  <c:v>992</c:v>
                </c:pt>
                <c:pt idx="18756">
                  <c:v>993</c:v>
                </c:pt>
                <c:pt idx="18757">
                  <c:v>994</c:v>
                </c:pt>
                <c:pt idx="18758">
                  <c:v>995</c:v>
                </c:pt>
                <c:pt idx="18759">
                  <c:v>996</c:v>
                </c:pt>
                <c:pt idx="18760">
                  <c:v>997</c:v>
                </c:pt>
                <c:pt idx="18761">
                  <c:v>998</c:v>
                </c:pt>
                <c:pt idx="18762">
                  <c:v>999</c:v>
                </c:pt>
                <c:pt idx="18763">
                  <c:v>1000</c:v>
                </c:pt>
                <c:pt idx="18764">
                  <c:v>1001</c:v>
                </c:pt>
                <c:pt idx="18765">
                  <c:v>1002</c:v>
                </c:pt>
                <c:pt idx="18766">
                  <c:v>1003</c:v>
                </c:pt>
                <c:pt idx="18767">
                  <c:v>1004</c:v>
                </c:pt>
                <c:pt idx="18768">
                  <c:v>1005</c:v>
                </c:pt>
                <c:pt idx="18769">
                  <c:v>1006</c:v>
                </c:pt>
                <c:pt idx="18770">
                  <c:v>1007</c:v>
                </c:pt>
                <c:pt idx="18771">
                  <c:v>1008</c:v>
                </c:pt>
                <c:pt idx="18772">
                  <c:v>1009</c:v>
                </c:pt>
                <c:pt idx="18773">
                  <c:v>1010</c:v>
                </c:pt>
                <c:pt idx="18774">
                  <c:v>1011</c:v>
                </c:pt>
                <c:pt idx="18775">
                  <c:v>1012</c:v>
                </c:pt>
                <c:pt idx="18776">
                  <c:v>1013</c:v>
                </c:pt>
                <c:pt idx="18777">
                  <c:v>1014</c:v>
                </c:pt>
                <c:pt idx="18778">
                  <c:v>1015</c:v>
                </c:pt>
                <c:pt idx="18779">
                  <c:v>1016</c:v>
                </c:pt>
                <c:pt idx="18780">
                  <c:v>1017</c:v>
                </c:pt>
                <c:pt idx="18781">
                  <c:v>1018</c:v>
                </c:pt>
                <c:pt idx="18782">
                  <c:v>1019</c:v>
                </c:pt>
                <c:pt idx="18783">
                  <c:v>1020</c:v>
                </c:pt>
                <c:pt idx="18784">
                  <c:v>1021</c:v>
                </c:pt>
                <c:pt idx="18785">
                  <c:v>1022</c:v>
                </c:pt>
                <c:pt idx="18786">
                  <c:v>1023</c:v>
                </c:pt>
                <c:pt idx="18787">
                  <c:v>1024</c:v>
                </c:pt>
                <c:pt idx="18788">
                  <c:v>1025</c:v>
                </c:pt>
                <c:pt idx="18789">
                  <c:v>1026</c:v>
                </c:pt>
                <c:pt idx="18790">
                  <c:v>1027</c:v>
                </c:pt>
                <c:pt idx="18791">
                  <c:v>1028</c:v>
                </c:pt>
                <c:pt idx="18792">
                  <c:v>1029</c:v>
                </c:pt>
                <c:pt idx="18793">
                  <c:v>1030</c:v>
                </c:pt>
                <c:pt idx="18794">
                  <c:v>1031</c:v>
                </c:pt>
                <c:pt idx="18795">
                  <c:v>1032</c:v>
                </c:pt>
                <c:pt idx="18796">
                  <c:v>1033</c:v>
                </c:pt>
                <c:pt idx="18797">
                  <c:v>1034</c:v>
                </c:pt>
                <c:pt idx="18798">
                  <c:v>1035</c:v>
                </c:pt>
                <c:pt idx="18799">
                  <c:v>1036</c:v>
                </c:pt>
                <c:pt idx="18800">
                  <c:v>1037</c:v>
                </c:pt>
                <c:pt idx="18801">
                  <c:v>1038</c:v>
                </c:pt>
                <c:pt idx="18802">
                  <c:v>1039</c:v>
                </c:pt>
                <c:pt idx="18803">
                  <c:v>1040</c:v>
                </c:pt>
                <c:pt idx="18804">
                  <c:v>1041</c:v>
                </c:pt>
                <c:pt idx="18805">
                  <c:v>1042</c:v>
                </c:pt>
                <c:pt idx="18806">
                  <c:v>1043</c:v>
                </c:pt>
                <c:pt idx="18807">
                  <c:v>1044</c:v>
                </c:pt>
                <c:pt idx="18808">
                  <c:v>1045</c:v>
                </c:pt>
                <c:pt idx="18809">
                  <c:v>1046</c:v>
                </c:pt>
                <c:pt idx="18810">
                  <c:v>1047</c:v>
                </c:pt>
                <c:pt idx="18811">
                  <c:v>1048</c:v>
                </c:pt>
                <c:pt idx="18812">
                  <c:v>1049</c:v>
                </c:pt>
                <c:pt idx="18813">
                  <c:v>1050</c:v>
                </c:pt>
                <c:pt idx="18814">
                  <c:v>1051</c:v>
                </c:pt>
                <c:pt idx="18815">
                  <c:v>1052</c:v>
                </c:pt>
                <c:pt idx="18816">
                  <c:v>1053</c:v>
                </c:pt>
                <c:pt idx="18817">
                  <c:v>1054</c:v>
                </c:pt>
                <c:pt idx="18818">
                  <c:v>1055</c:v>
                </c:pt>
                <c:pt idx="18819">
                  <c:v>1056</c:v>
                </c:pt>
                <c:pt idx="18820">
                  <c:v>1057</c:v>
                </c:pt>
                <c:pt idx="18821">
                  <c:v>1058</c:v>
                </c:pt>
                <c:pt idx="18822">
                  <c:v>1059</c:v>
                </c:pt>
                <c:pt idx="18823">
                  <c:v>1060</c:v>
                </c:pt>
                <c:pt idx="18824">
                  <c:v>1061</c:v>
                </c:pt>
                <c:pt idx="18825">
                  <c:v>1062</c:v>
                </c:pt>
                <c:pt idx="18826">
                  <c:v>1063</c:v>
                </c:pt>
                <c:pt idx="18827">
                  <c:v>1064</c:v>
                </c:pt>
                <c:pt idx="18828">
                  <c:v>1065</c:v>
                </c:pt>
                <c:pt idx="18829">
                  <c:v>1066</c:v>
                </c:pt>
                <c:pt idx="18830">
                  <c:v>1067</c:v>
                </c:pt>
                <c:pt idx="18831">
                  <c:v>1068</c:v>
                </c:pt>
                <c:pt idx="18832">
                  <c:v>1069</c:v>
                </c:pt>
                <c:pt idx="18833">
                  <c:v>1070</c:v>
                </c:pt>
                <c:pt idx="18834">
                  <c:v>1071</c:v>
                </c:pt>
                <c:pt idx="18835">
                  <c:v>1072</c:v>
                </c:pt>
                <c:pt idx="18836">
                  <c:v>1073</c:v>
                </c:pt>
                <c:pt idx="18837">
                  <c:v>1074</c:v>
                </c:pt>
                <c:pt idx="18838">
                  <c:v>1075</c:v>
                </c:pt>
                <c:pt idx="18839">
                  <c:v>1076</c:v>
                </c:pt>
                <c:pt idx="18840">
                  <c:v>1077</c:v>
                </c:pt>
                <c:pt idx="18841">
                  <c:v>1078</c:v>
                </c:pt>
                <c:pt idx="18842">
                  <c:v>1079</c:v>
                </c:pt>
                <c:pt idx="18843">
                  <c:v>1080</c:v>
                </c:pt>
                <c:pt idx="18844">
                  <c:v>1081</c:v>
                </c:pt>
                <c:pt idx="18845">
                  <c:v>1082</c:v>
                </c:pt>
                <c:pt idx="18846">
                  <c:v>1083</c:v>
                </c:pt>
                <c:pt idx="18847">
                  <c:v>1084</c:v>
                </c:pt>
                <c:pt idx="18848">
                  <c:v>1085</c:v>
                </c:pt>
                <c:pt idx="18849">
                  <c:v>1086</c:v>
                </c:pt>
                <c:pt idx="18850">
                  <c:v>1087</c:v>
                </c:pt>
                <c:pt idx="18851">
                  <c:v>1088</c:v>
                </c:pt>
                <c:pt idx="18852">
                  <c:v>1089</c:v>
                </c:pt>
                <c:pt idx="18853">
                  <c:v>1090</c:v>
                </c:pt>
                <c:pt idx="18854">
                  <c:v>1091</c:v>
                </c:pt>
                <c:pt idx="18855">
                  <c:v>1092</c:v>
                </c:pt>
                <c:pt idx="18856">
                  <c:v>1093</c:v>
                </c:pt>
                <c:pt idx="18857">
                  <c:v>1094</c:v>
                </c:pt>
                <c:pt idx="18858">
                  <c:v>1095</c:v>
                </c:pt>
                <c:pt idx="18859">
                  <c:v>1096</c:v>
                </c:pt>
                <c:pt idx="18860">
                  <c:v>1097</c:v>
                </c:pt>
                <c:pt idx="18861">
                  <c:v>1098</c:v>
                </c:pt>
                <c:pt idx="18862">
                  <c:v>1099</c:v>
                </c:pt>
                <c:pt idx="18863">
                  <c:v>1100</c:v>
                </c:pt>
                <c:pt idx="18864">
                  <c:v>1101</c:v>
                </c:pt>
                <c:pt idx="18865">
                  <c:v>1102</c:v>
                </c:pt>
                <c:pt idx="18866">
                  <c:v>1103</c:v>
                </c:pt>
                <c:pt idx="18867">
                  <c:v>1104</c:v>
                </c:pt>
                <c:pt idx="18868">
                  <c:v>1105</c:v>
                </c:pt>
                <c:pt idx="18869">
                  <c:v>1106</c:v>
                </c:pt>
                <c:pt idx="18870">
                  <c:v>1107</c:v>
                </c:pt>
                <c:pt idx="18871">
                  <c:v>1108</c:v>
                </c:pt>
                <c:pt idx="18872">
                  <c:v>1109</c:v>
                </c:pt>
                <c:pt idx="18873">
                  <c:v>1110</c:v>
                </c:pt>
                <c:pt idx="18874">
                  <c:v>1111</c:v>
                </c:pt>
                <c:pt idx="18875">
                  <c:v>1112</c:v>
                </c:pt>
                <c:pt idx="18876">
                  <c:v>1113</c:v>
                </c:pt>
                <c:pt idx="18877">
                  <c:v>1114</c:v>
                </c:pt>
                <c:pt idx="18878">
                  <c:v>1115</c:v>
                </c:pt>
                <c:pt idx="18879">
                  <c:v>1116</c:v>
                </c:pt>
                <c:pt idx="18880">
                  <c:v>1117</c:v>
                </c:pt>
                <c:pt idx="18881">
                  <c:v>1118</c:v>
                </c:pt>
                <c:pt idx="18882">
                  <c:v>1119</c:v>
                </c:pt>
                <c:pt idx="18883">
                  <c:v>1120</c:v>
                </c:pt>
                <c:pt idx="18884">
                  <c:v>1121</c:v>
                </c:pt>
                <c:pt idx="18885">
                  <c:v>1122</c:v>
                </c:pt>
                <c:pt idx="18886">
                  <c:v>1123</c:v>
                </c:pt>
                <c:pt idx="18887">
                  <c:v>1124</c:v>
                </c:pt>
                <c:pt idx="18888">
                  <c:v>1125</c:v>
                </c:pt>
                <c:pt idx="18889">
                  <c:v>1126</c:v>
                </c:pt>
                <c:pt idx="18890">
                  <c:v>1127</c:v>
                </c:pt>
                <c:pt idx="18891">
                  <c:v>1128</c:v>
                </c:pt>
                <c:pt idx="18892">
                  <c:v>1129</c:v>
                </c:pt>
                <c:pt idx="18893">
                  <c:v>1130</c:v>
                </c:pt>
                <c:pt idx="18894">
                  <c:v>1131</c:v>
                </c:pt>
                <c:pt idx="18895">
                  <c:v>1132</c:v>
                </c:pt>
                <c:pt idx="18896">
                  <c:v>1133</c:v>
                </c:pt>
                <c:pt idx="18897">
                  <c:v>1134</c:v>
                </c:pt>
                <c:pt idx="18898">
                  <c:v>1135</c:v>
                </c:pt>
                <c:pt idx="18899">
                  <c:v>1136</c:v>
                </c:pt>
                <c:pt idx="18900">
                  <c:v>1137</c:v>
                </c:pt>
                <c:pt idx="18901">
                  <c:v>1138</c:v>
                </c:pt>
                <c:pt idx="18902">
                  <c:v>1139</c:v>
                </c:pt>
                <c:pt idx="18903">
                  <c:v>1140</c:v>
                </c:pt>
                <c:pt idx="18904">
                  <c:v>1141</c:v>
                </c:pt>
                <c:pt idx="18905">
                  <c:v>1142</c:v>
                </c:pt>
                <c:pt idx="18906">
                  <c:v>1143</c:v>
                </c:pt>
                <c:pt idx="18907">
                  <c:v>1144</c:v>
                </c:pt>
                <c:pt idx="18908">
                  <c:v>1145</c:v>
                </c:pt>
                <c:pt idx="18909">
                  <c:v>1146</c:v>
                </c:pt>
                <c:pt idx="18910">
                  <c:v>1147</c:v>
                </c:pt>
                <c:pt idx="18911">
                  <c:v>1148</c:v>
                </c:pt>
                <c:pt idx="18912">
                  <c:v>1149</c:v>
                </c:pt>
                <c:pt idx="18913">
                  <c:v>1150</c:v>
                </c:pt>
                <c:pt idx="18914">
                  <c:v>1151</c:v>
                </c:pt>
                <c:pt idx="18915">
                  <c:v>1152</c:v>
                </c:pt>
                <c:pt idx="18916">
                  <c:v>1153</c:v>
                </c:pt>
                <c:pt idx="18917">
                  <c:v>1154</c:v>
                </c:pt>
                <c:pt idx="18918">
                  <c:v>1155</c:v>
                </c:pt>
                <c:pt idx="18919">
                  <c:v>1156</c:v>
                </c:pt>
                <c:pt idx="18920">
                  <c:v>1157</c:v>
                </c:pt>
                <c:pt idx="18921">
                  <c:v>1158</c:v>
                </c:pt>
                <c:pt idx="18922">
                  <c:v>1159</c:v>
                </c:pt>
                <c:pt idx="18923">
                  <c:v>1160</c:v>
                </c:pt>
                <c:pt idx="18924">
                  <c:v>1161</c:v>
                </c:pt>
                <c:pt idx="18925">
                  <c:v>1162</c:v>
                </c:pt>
                <c:pt idx="18926">
                  <c:v>1163</c:v>
                </c:pt>
                <c:pt idx="18927">
                  <c:v>1164</c:v>
                </c:pt>
                <c:pt idx="18928">
                  <c:v>1165</c:v>
                </c:pt>
                <c:pt idx="18929">
                  <c:v>1166</c:v>
                </c:pt>
                <c:pt idx="18930">
                  <c:v>1167</c:v>
                </c:pt>
                <c:pt idx="18931">
                  <c:v>1168</c:v>
                </c:pt>
                <c:pt idx="18932">
                  <c:v>1169</c:v>
                </c:pt>
                <c:pt idx="18933">
                  <c:v>1170</c:v>
                </c:pt>
                <c:pt idx="18934">
                  <c:v>1171</c:v>
                </c:pt>
                <c:pt idx="18935">
                  <c:v>1172</c:v>
                </c:pt>
                <c:pt idx="18936">
                  <c:v>1173</c:v>
                </c:pt>
                <c:pt idx="18937">
                  <c:v>1174</c:v>
                </c:pt>
                <c:pt idx="18938">
                  <c:v>1175</c:v>
                </c:pt>
                <c:pt idx="18939">
                  <c:v>1176</c:v>
                </c:pt>
                <c:pt idx="18940">
                  <c:v>1177</c:v>
                </c:pt>
                <c:pt idx="18941">
                  <c:v>1178</c:v>
                </c:pt>
                <c:pt idx="18942">
                  <c:v>1179</c:v>
                </c:pt>
                <c:pt idx="18943">
                  <c:v>1180</c:v>
                </c:pt>
                <c:pt idx="18944">
                  <c:v>1181</c:v>
                </c:pt>
                <c:pt idx="18945">
                  <c:v>1182</c:v>
                </c:pt>
                <c:pt idx="18946">
                  <c:v>1183</c:v>
                </c:pt>
                <c:pt idx="18947">
                  <c:v>1184</c:v>
                </c:pt>
                <c:pt idx="18948">
                  <c:v>1185</c:v>
                </c:pt>
                <c:pt idx="18949">
                  <c:v>1186</c:v>
                </c:pt>
                <c:pt idx="18950">
                  <c:v>1187</c:v>
                </c:pt>
                <c:pt idx="18951">
                  <c:v>1188</c:v>
                </c:pt>
                <c:pt idx="18952">
                  <c:v>1189</c:v>
                </c:pt>
                <c:pt idx="18953">
                  <c:v>1190</c:v>
                </c:pt>
                <c:pt idx="18954">
                  <c:v>1191</c:v>
                </c:pt>
                <c:pt idx="18955">
                  <c:v>1192</c:v>
                </c:pt>
                <c:pt idx="18956">
                  <c:v>1193</c:v>
                </c:pt>
                <c:pt idx="18957">
                  <c:v>1194</c:v>
                </c:pt>
                <c:pt idx="18958">
                  <c:v>1195</c:v>
                </c:pt>
                <c:pt idx="18959">
                  <c:v>1196</c:v>
                </c:pt>
                <c:pt idx="18960">
                  <c:v>1197</c:v>
                </c:pt>
                <c:pt idx="18961">
                  <c:v>1198</c:v>
                </c:pt>
                <c:pt idx="18962">
                  <c:v>1199</c:v>
                </c:pt>
                <c:pt idx="18963">
                  <c:v>1200</c:v>
                </c:pt>
                <c:pt idx="18964">
                  <c:v>1201</c:v>
                </c:pt>
                <c:pt idx="18965">
                  <c:v>1202</c:v>
                </c:pt>
                <c:pt idx="18966">
                  <c:v>1203</c:v>
                </c:pt>
                <c:pt idx="18967">
                  <c:v>1204</c:v>
                </c:pt>
                <c:pt idx="18968">
                  <c:v>1205</c:v>
                </c:pt>
                <c:pt idx="18969">
                  <c:v>1206</c:v>
                </c:pt>
                <c:pt idx="18970">
                  <c:v>1207</c:v>
                </c:pt>
                <c:pt idx="18971">
                  <c:v>1208</c:v>
                </c:pt>
                <c:pt idx="18972">
                  <c:v>1209</c:v>
                </c:pt>
                <c:pt idx="18973">
                  <c:v>1210</c:v>
                </c:pt>
                <c:pt idx="18974">
                  <c:v>1211</c:v>
                </c:pt>
                <c:pt idx="18975">
                  <c:v>1212</c:v>
                </c:pt>
                <c:pt idx="18976">
                  <c:v>1213</c:v>
                </c:pt>
                <c:pt idx="18977">
                  <c:v>1214</c:v>
                </c:pt>
                <c:pt idx="18978">
                  <c:v>1215</c:v>
                </c:pt>
                <c:pt idx="18979">
                  <c:v>1216</c:v>
                </c:pt>
                <c:pt idx="18980">
                  <c:v>1217</c:v>
                </c:pt>
                <c:pt idx="18981">
                  <c:v>1218</c:v>
                </c:pt>
                <c:pt idx="18982">
                  <c:v>1219</c:v>
                </c:pt>
                <c:pt idx="18983">
                  <c:v>1220</c:v>
                </c:pt>
                <c:pt idx="18984">
                  <c:v>1221</c:v>
                </c:pt>
                <c:pt idx="18985">
                  <c:v>1222</c:v>
                </c:pt>
                <c:pt idx="18986">
                  <c:v>1223</c:v>
                </c:pt>
                <c:pt idx="18987">
                  <c:v>1224</c:v>
                </c:pt>
                <c:pt idx="18988">
                  <c:v>1225</c:v>
                </c:pt>
                <c:pt idx="18989">
                  <c:v>1226</c:v>
                </c:pt>
                <c:pt idx="18990">
                  <c:v>1227</c:v>
                </c:pt>
                <c:pt idx="18991">
                  <c:v>1228</c:v>
                </c:pt>
                <c:pt idx="18992">
                  <c:v>1229</c:v>
                </c:pt>
                <c:pt idx="18993">
                  <c:v>1230</c:v>
                </c:pt>
                <c:pt idx="18994">
                  <c:v>1231</c:v>
                </c:pt>
                <c:pt idx="18995">
                  <c:v>1232</c:v>
                </c:pt>
                <c:pt idx="18996">
                  <c:v>1233</c:v>
                </c:pt>
                <c:pt idx="18997">
                  <c:v>1234</c:v>
                </c:pt>
                <c:pt idx="18998">
                  <c:v>1235</c:v>
                </c:pt>
                <c:pt idx="18999">
                  <c:v>1236</c:v>
                </c:pt>
                <c:pt idx="19000">
                  <c:v>1237</c:v>
                </c:pt>
                <c:pt idx="19001">
                  <c:v>1238</c:v>
                </c:pt>
                <c:pt idx="19002">
                  <c:v>1239</c:v>
                </c:pt>
                <c:pt idx="19003">
                  <c:v>1240</c:v>
                </c:pt>
                <c:pt idx="19004">
                  <c:v>1241</c:v>
                </c:pt>
                <c:pt idx="19005">
                  <c:v>1242</c:v>
                </c:pt>
                <c:pt idx="19006">
                  <c:v>1243</c:v>
                </c:pt>
                <c:pt idx="19007">
                  <c:v>1244</c:v>
                </c:pt>
                <c:pt idx="19008">
                  <c:v>1245</c:v>
                </c:pt>
                <c:pt idx="19009">
                  <c:v>1246</c:v>
                </c:pt>
                <c:pt idx="19010">
                  <c:v>1247</c:v>
                </c:pt>
                <c:pt idx="19011">
                  <c:v>1248</c:v>
                </c:pt>
                <c:pt idx="19012">
                  <c:v>1249</c:v>
                </c:pt>
                <c:pt idx="19013">
                  <c:v>1250</c:v>
                </c:pt>
                <c:pt idx="19014">
                  <c:v>1251</c:v>
                </c:pt>
                <c:pt idx="19015">
                  <c:v>1252</c:v>
                </c:pt>
                <c:pt idx="19016">
                  <c:v>1253</c:v>
                </c:pt>
                <c:pt idx="19017">
                  <c:v>1254</c:v>
                </c:pt>
                <c:pt idx="19018">
                  <c:v>1255</c:v>
                </c:pt>
                <c:pt idx="19019">
                  <c:v>1256</c:v>
                </c:pt>
                <c:pt idx="19020">
                  <c:v>1257</c:v>
                </c:pt>
                <c:pt idx="19021">
                  <c:v>1258</c:v>
                </c:pt>
                <c:pt idx="19022">
                  <c:v>1259</c:v>
                </c:pt>
                <c:pt idx="19023">
                  <c:v>1260</c:v>
                </c:pt>
                <c:pt idx="19024">
                  <c:v>1261</c:v>
                </c:pt>
                <c:pt idx="19025">
                  <c:v>1262</c:v>
                </c:pt>
                <c:pt idx="19026">
                  <c:v>1263</c:v>
                </c:pt>
                <c:pt idx="19027">
                  <c:v>1264</c:v>
                </c:pt>
                <c:pt idx="19028">
                  <c:v>1265</c:v>
                </c:pt>
                <c:pt idx="19029">
                  <c:v>1266</c:v>
                </c:pt>
                <c:pt idx="19030">
                  <c:v>1267</c:v>
                </c:pt>
                <c:pt idx="19031">
                  <c:v>1268</c:v>
                </c:pt>
                <c:pt idx="19032">
                  <c:v>1269</c:v>
                </c:pt>
                <c:pt idx="19033">
                  <c:v>1270</c:v>
                </c:pt>
                <c:pt idx="19034">
                  <c:v>1271</c:v>
                </c:pt>
                <c:pt idx="19035">
                  <c:v>1272</c:v>
                </c:pt>
                <c:pt idx="19036">
                  <c:v>1273</c:v>
                </c:pt>
                <c:pt idx="19037">
                  <c:v>1274</c:v>
                </c:pt>
                <c:pt idx="19038">
                  <c:v>1275</c:v>
                </c:pt>
                <c:pt idx="19039">
                  <c:v>1276</c:v>
                </c:pt>
                <c:pt idx="19040">
                  <c:v>1277</c:v>
                </c:pt>
                <c:pt idx="19041">
                  <c:v>1278</c:v>
                </c:pt>
                <c:pt idx="19042">
                  <c:v>1279</c:v>
                </c:pt>
                <c:pt idx="19043">
                  <c:v>1280</c:v>
                </c:pt>
                <c:pt idx="19044">
                  <c:v>1281</c:v>
                </c:pt>
                <c:pt idx="19045">
                  <c:v>1282</c:v>
                </c:pt>
                <c:pt idx="19046">
                  <c:v>1283</c:v>
                </c:pt>
                <c:pt idx="19047">
                  <c:v>1284</c:v>
                </c:pt>
                <c:pt idx="19048">
                  <c:v>1285</c:v>
                </c:pt>
                <c:pt idx="19049">
                  <c:v>1286</c:v>
                </c:pt>
                <c:pt idx="19050">
                  <c:v>1287</c:v>
                </c:pt>
                <c:pt idx="19051">
                  <c:v>1288</c:v>
                </c:pt>
                <c:pt idx="19052">
                  <c:v>1289</c:v>
                </c:pt>
                <c:pt idx="19053">
                  <c:v>1290</c:v>
                </c:pt>
                <c:pt idx="19054">
                  <c:v>1291</c:v>
                </c:pt>
                <c:pt idx="19055">
                  <c:v>1292</c:v>
                </c:pt>
                <c:pt idx="19056">
                  <c:v>1293</c:v>
                </c:pt>
                <c:pt idx="19057">
                  <c:v>1294</c:v>
                </c:pt>
                <c:pt idx="19058">
                  <c:v>1295</c:v>
                </c:pt>
                <c:pt idx="19059">
                  <c:v>1296</c:v>
                </c:pt>
                <c:pt idx="19060">
                  <c:v>1297</c:v>
                </c:pt>
                <c:pt idx="19061">
                  <c:v>1298</c:v>
                </c:pt>
                <c:pt idx="19062">
                  <c:v>1299</c:v>
                </c:pt>
                <c:pt idx="19063">
                  <c:v>1300</c:v>
                </c:pt>
                <c:pt idx="19064">
                  <c:v>1301</c:v>
                </c:pt>
                <c:pt idx="19065">
                  <c:v>1302</c:v>
                </c:pt>
                <c:pt idx="19066">
                  <c:v>1303</c:v>
                </c:pt>
                <c:pt idx="19067">
                  <c:v>1304</c:v>
                </c:pt>
                <c:pt idx="19068">
                  <c:v>1305</c:v>
                </c:pt>
                <c:pt idx="19069">
                  <c:v>1306</c:v>
                </c:pt>
                <c:pt idx="19070">
                  <c:v>1307</c:v>
                </c:pt>
                <c:pt idx="19071">
                  <c:v>1308</c:v>
                </c:pt>
                <c:pt idx="19072">
                  <c:v>1309</c:v>
                </c:pt>
                <c:pt idx="19073">
                  <c:v>1310</c:v>
                </c:pt>
                <c:pt idx="19074">
                  <c:v>1311</c:v>
                </c:pt>
                <c:pt idx="19075">
                  <c:v>1312</c:v>
                </c:pt>
                <c:pt idx="19076">
                  <c:v>1313</c:v>
                </c:pt>
                <c:pt idx="19077">
                  <c:v>1314</c:v>
                </c:pt>
                <c:pt idx="19078">
                  <c:v>1315</c:v>
                </c:pt>
                <c:pt idx="19079">
                  <c:v>1316</c:v>
                </c:pt>
                <c:pt idx="19080">
                  <c:v>1317</c:v>
                </c:pt>
                <c:pt idx="19081">
                  <c:v>1318</c:v>
                </c:pt>
                <c:pt idx="19082">
                  <c:v>1319</c:v>
                </c:pt>
                <c:pt idx="19083">
                  <c:v>1320</c:v>
                </c:pt>
                <c:pt idx="19084">
                  <c:v>1321</c:v>
                </c:pt>
                <c:pt idx="19085">
                  <c:v>1322</c:v>
                </c:pt>
                <c:pt idx="19086">
                  <c:v>1323</c:v>
                </c:pt>
                <c:pt idx="19087">
                  <c:v>1324</c:v>
                </c:pt>
                <c:pt idx="19088">
                  <c:v>1325</c:v>
                </c:pt>
                <c:pt idx="19089">
                  <c:v>1326</c:v>
                </c:pt>
                <c:pt idx="19090">
                  <c:v>1327</c:v>
                </c:pt>
                <c:pt idx="19091">
                  <c:v>1328</c:v>
                </c:pt>
                <c:pt idx="19092">
                  <c:v>1329</c:v>
                </c:pt>
                <c:pt idx="19093">
                  <c:v>1330</c:v>
                </c:pt>
                <c:pt idx="19094">
                  <c:v>1331</c:v>
                </c:pt>
                <c:pt idx="19095">
                  <c:v>1332</c:v>
                </c:pt>
                <c:pt idx="19096">
                  <c:v>1333</c:v>
                </c:pt>
                <c:pt idx="19097">
                  <c:v>1334</c:v>
                </c:pt>
                <c:pt idx="19098">
                  <c:v>1335</c:v>
                </c:pt>
                <c:pt idx="19099">
                  <c:v>1336</c:v>
                </c:pt>
                <c:pt idx="19100">
                  <c:v>1337</c:v>
                </c:pt>
                <c:pt idx="19101">
                  <c:v>1338</c:v>
                </c:pt>
                <c:pt idx="19102">
                  <c:v>1339</c:v>
                </c:pt>
                <c:pt idx="19103">
                  <c:v>1340</c:v>
                </c:pt>
                <c:pt idx="19104">
                  <c:v>1341</c:v>
                </c:pt>
                <c:pt idx="19105">
                  <c:v>1342</c:v>
                </c:pt>
                <c:pt idx="19106">
                  <c:v>1343</c:v>
                </c:pt>
                <c:pt idx="19107">
                  <c:v>1344</c:v>
                </c:pt>
                <c:pt idx="19108">
                  <c:v>1345</c:v>
                </c:pt>
                <c:pt idx="19109">
                  <c:v>1346</c:v>
                </c:pt>
                <c:pt idx="19110">
                  <c:v>1347</c:v>
                </c:pt>
                <c:pt idx="19111">
                  <c:v>1348</c:v>
                </c:pt>
                <c:pt idx="19112">
                  <c:v>1349</c:v>
                </c:pt>
                <c:pt idx="19113">
                  <c:v>1350</c:v>
                </c:pt>
                <c:pt idx="19114">
                  <c:v>1351</c:v>
                </c:pt>
                <c:pt idx="19115">
                  <c:v>1352</c:v>
                </c:pt>
                <c:pt idx="19116">
                  <c:v>1353</c:v>
                </c:pt>
                <c:pt idx="19117">
                  <c:v>1354</c:v>
                </c:pt>
                <c:pt idx="19118">
                  <c:v>1355</c:v>
                </c:pt>
                <c:pt idx="19119">
                  <c:v>1356</c:v>
                </c:pt>
                <c:pt idx="19120">
                  <c:v>1357</c:v>
                </c:pt>
                <c:pt idx="19121">
                  <c:v>1358</c:v>
                </c:pt>
                <c:pt idx="19122">
                  <c:v>1359</c:v>
                </c:pt>
                <c:pt idx="19123">
                  <c:v>1360</c:v>
                </c:pt>
                <c:pt idx="19124">
                  <c:v>1361</c:v>
                </c:pt>
                <c:pt idx="19125">
                  <c:v>1362</c:v>
                </c:pt>
                <c:pt idx="19126">
                  <c:v>1363</c:v>
                </c:pt>
                <c:pt idx="19127">
                  <c:v>1364</c:v>
                </c:pt>
                <c:pt idx="19128">
                  <c:v>1365</c:v>
                </c:pt>
                <c:pt idx="19129">
                  <c:v>1366</c:v>
                </c:pt>
                <c:pt idx="19130">
                  <c:v>1367</c:v>
                </c:pt>
                <c:pt idx="19131">
                  <c:v>1368</c:v>
                </c:pt>
                <c:pt idx="19132">
                  <c:v>1369</c:v>
                </c:pt>
                <c:pt idx="19133">
                  <c:v>1370</c:v>
                </c:pt>
                <c:pt idx="19134">
                  <c:v>1371</c:v>
                </c:pt>
                <c:pt idx="19135">
                  <c:v>1372</c:v>
                </c:pt>
                <c:pt idx="19136">
                  <c:v>1373</c:v>
                </c:pt>
                <c:pt idx="19137">
                  <c:v>1374</c:v>
                </c:pt>
                <c:pt idx="19138">
                  <c:v>1375</c:v>
                </c:pt>
                <c:pt idx="19139">
                  <c:v>1376</c:v>
                </c:pt>
                <c:pt idx="19140">
                  <c:v>1377</c:v>
                </c:pt>
                <c:pt idx="19141">
                  <c:v>1378</c:v>
                </c:pt>
                <c:pt idx="19142">
                  <c:v>1379</c:v>
                </c:pt>
                <c:pt idx="19143">
                  <c:v>1380</c:v>
                </c:pt>
                <c:pt idx="19144">
                  <c:v>1381</c:v>
                </c:pt>
                <c:pt idx="19145">
                  <c:v>1382</c:v>
                </c:pt>
                <c:pt idx="19146">
                  <c:v>1383</c:v>
                </c:pt>
                <c:pt idx="19147">
                  <c:v>1384</c:v>
                </c:pt>
                <c:pt idx="19148">
                  <c:v>1385</c:v>
                </c:pt>
                <c:pt idx="19149">
                  <c:v>1386</c:v>
                </c:pt>
                <c:pt idx="19150">
                  <c:v>1387</c:v>
                </c:pt>
                <c:pt idx="19151">
                  <c:v>1388</c:v>
                </c:pt>
                <c:pt idx="19152">
                  <c:v>1389</c:v>
                </c:pt>
                <c:pt idx="19153">
                  <c:v>1390</c:v>
                </c:pt>
                <c:pt idx="19154">
                  <c:v>1391</c:v>
                </c:pt>
                <c:pt idx="19155">
                  <c:v>1392</c:v>
                </c:pt>
                <c:pt idx="19156">
                  <c:v>1393</c:v>
                </c:pt>
                <c:pt idx="19157">
                  <c:v>1394</c:v>
                </c:pt>
                <c:pt idx="19158">
                  <c:v>1395</c:v>
                </c:pt>
                <c:pt idx="19159">
                  <c:v>1396</c:v>
                </c:pt>
                <c:pt idx="19160">
                  <c:v>1397</c:v>
                </c:pt>
                <c:pt idx="19161">
                  <c:v>1398</c:v>
                </c:pt>
                <c:pt idx="19162">
                  <c:v>1399</c:v>
                </c:pt>
                <c:pt idx="19163">
                  <c:v>1400</c:v>
                </c:pt>
                <c:pt idx="19164">
                  <c:v>1401</c:v>
                </c:pt>
                <c:pt idx="19165">
                  <c:v>1402</c:v>
                </c:pt>
                <c:pt idx="19166">
                  <c:v>1403</c:v>
                </c:pt>
                <c:pt idx="19167">
                  <c:v>1404</c:v>
                </c:pt>
                <c:pt idx="19168">
                  <c:v>1405</c:v>
                </c:pt>
                <c:pt idx="19169">
                  <c:v>1406</c:v>
                </c:pt>
                <c:pt idx="19170">
                  <c:v>1407</c:v>
                </c:pt>
                <c:pt idx="19171">
                  <c:v>1408</c:v>
                </c:pt>
                <c:pt idx="19172">
                  <c:v>1409</c:v>
                </c:pt>
                <c:pt idx="19173">
                  <c:v>1410</c:v>
                </c:pt>
                <c:pt idx="19174">
                  <c:v>1411</c:v>
                </c:pt>
                <c:pt idx="19175">
                  <c:v>1412</c:v>
                </c:pt>
                <c:pt idx="19176">
                  <c:v>1413</c:v>
                </c:pt>
                <c:pt idx="19177">
                  <c:v>1414</c:v>
                </c:pt>
                <c:pt idx="19178">
                  <c:v>1415</c:v>
                </c:pt>
                <c:pt idx="19179">
                  <c:v>1416</c:v>
                </c:pt>
                <c:pt idx="19180">
                  <c:v>1417</c:v>
                </c:pt>
                <c:pt idx="19181">
                  <c:v>1418</c:v>
                </c:pt>
                <c:pt idx="19182">
                  <c:v>1419</c:v>
                </c:pt>
                <c:pt idx="19183">
                  <c:v>1420</c:v>
                </c:pt>
                <c:pt idx="19184">
                  <c:v>1421</c:v>
                </c:pt>
                <c:pt idx="19185">
                  <c:v>1422</c:v>
                </c:pt>
                <c:pt idx="19186">
                  <c:v>1423</c:v>
                </c:pt>
                <c:pt idx="19187">
                  <c:v>1424</c:v>
                </c:pt>
                <c:pt idx="19188">
                  <c:v>1425</c:v>
                </c:pt>
                <c:pt idx="19189">
                  <c:v>1426</c:v>
                </c:pt>
                <c:pt idx="19190">
                  <c:v>1427</c:v>
                </c:pt>
                <c:pt idx="19191">
                  <c:v>1428</c:v>
                </c:pt>
                <c:pt idx="19192">
                  <c:v>1429</c:v>
                </c:pt>
                <c:pt idx="19193">
                  <c:v>1430</c:v>
                </c:pt>
                <c:pt idx="19194">
                  <c:v>1431</c:v>
                </c:pt>
                <c:pt idx="19195">
                  <c:v>1432</c:v>
                </c:pt>
                <c:pt idx="19196">
                  <c:v>1433</c:v>
                </c:pt>
                <c:pt idx="19197">
                  <c:v>1434</c:v>
                </c:pt>
                <c:pt idx="19198">
                  <c:v>1435</c:v>
                </c:pt>
                <c:pt idx="19199">
                  <c:v>1436</c:v>
                </c:pt>
                <c:pt idx="19200">
                  <c:v>1437</c:v>
                </c:pt>
                <c:pt idx="19201">
                  <c:v>1438</c:v>
                </c:pt>
                <c:pt idx="19202">
                  <c:v>1439</c:v>
                </c:pt>
                <c:pt idx="19203">
                  <c:v>1440</c:v>
                </c:pt>
                <c:pt idx="19204">
                  <c:v>1441</c:v>
                </c:pt>
                <c:pt idx="19205">
                  <c:v>1442</c:v>
                </c:pt>
                <c:pt idx="19206">
                  <c:v>1443</c:v>
                </c:pt>
                <c:pt idx="19207">
                  <c:v>1444</c:v>
                </c:pt>
                <c:pt idx="19208">
                  <c:v>1445</c:v>
                </c:pt>
                <c:pt idx="19209">
                  <c:v>1446</c:v>
                </c:pt>
                <c:pt idx="19210">
                  <c:v>1447</c:v>
                </c:pt>
                <c:pt idx="19211">
                  <c:v>1448</c:v>
                </c:pt>
                <c:pt idx="19212">
                  <c:v>1449</c:v>
                </c:pt>
                <c:pt idx="19213">
                  <c:v>1450</c:v>
                </c:pt>
                <c:pt idx="19214">
                  <c:v>1451</c:v>
                </c:pt>
                <c:pt idx="19215">
                  <c:v>1452</c:v>
                </c:pt>
                <c:pt idx="19216">
                  <c:v>1453</c:v>
                </c:pt>
                <c:pt idx="19217">
                  <c:v>1454</c:v>
                </c:pt>
                <c:pt idx="19218">
                  <c:v>1455</c:v>
                </c:pt>
                <c:pt idx="19219">
                  <c:v>1456</c:v>
                </c:pt>
                <c:pt idx="19220">
                  <c:v>1457</c:v>
                </c:pt>
                <c:pt idx="19221">
                  <c:v>1458</c:v>
                </c:pt>
                <c:pt idx="19222">
                  <c:v>1459</c:v>
                </c:pt>
                <c:pt idx="19223">
                  <c:v>1460</c:v>
                </c:pt>
                <c:pt idx="19224">
                  <c:v>1461</c:v>
                </c:pt>
                <c:pt idx="19225">
                  <c:v>1462</c:v>
                </c:pt>
                <c:pt idx="19226">
                  <c:v>1463</c:v>
                </c:pt>
                <c:pt idx="19227">
                  <c:v>1464</c:v>
                </c:pt>
                <c:pt idx="19228">
                  <c:v>1465</c:v>
                </c:pt>
                <c:pt idx="19229">
                  <c:v>1466</c:v>
                </c:pt>
                <c:pt idx="19230">
                  <c:v>1467</c:v>
                </c:pt>
                <c:pt idx="19231">
                  <c:v>1468</c:v>
                </c:pt>
                <c:pt idx="19232">
                  <c:v>1469</c:v>
                </c:pt>
                <c:pt idx="19233">
                  <c:v>1470</c:v>
                </c:pt>
                <c:pt idx="19234">
                  <c:v>1471</c:v>
                </c:pt>
                <c:pt idx="19235">
                  <c:v>1472</c:v>
                </c:pt>
                <c:pt idx="19236">
                  <c:v>1473</c:v>
                </c:pt>
                <c:pt idx="19237">
                  <c:v>1474</c:v>
                </c:pt>
                <c:pt idx="19238">
                  <c:v>1475</c:v>
                </c:pt>
                <c:pt idx="19239">
                  <c:v>1476</c:v>
                </c:pt>
                <c:pt idx="19240">
                  <c:v>1477</c:v>
                </c:pt>
                <c:pt idx="19241">
                  <c:v>1478</c:v>
                </c:pt>
                <c:pt idx="19242">
                  <c:v>1479</c:v>
                </c:pt>
                <c:pt idx="19243">
                  <c:v>1480</c:v>
                </c:pt>
                <c:pt idx="19244">
                  <c:v>1481</c:v>
                </c:pt>
                <c:pt idx="19245">
                  <c:v>1482</c:v>
                </c:pt>
                <c:pt idx="19246">
                  <c:v>1483</c:v>
                </c:pt>
                <c:pt idx="19247">
                  <c:v>1484</c:v>
                </c:pt>
                <c:pt idx="19248">
                  <c:v>1485</c:v>
                </c:pt>
                <c:pt idx="19249">
                  <c:v>1486</c:v>
                </c:pt>
                <c:pt idx="19250">
                  <c:v>1487</c:v>
                </c:pt>
                <c:pt idx="19251">
                  <c:v>1488</c:v>
                </c:pt>
                <c:pt idx="19252">
                  <c:v>1489</c:v>
                </c:pt>
                <c:pt idx="19253">
                  <c:v>1490</c:v>
                </c:pt>
                <c:pt idx="19254">
                  <c:v>1491</c:v>
                </c:pt>
                <c:pt idx="19255">
                  <c:v>1492</c:v>
                </c:pt>
                <c:pt idx="19256">
                  <c:v>1493</c:v>
                </c:pt>
                <c:pt idx="19257">
                  <c:v>1494</c:v>
                </c:pt>
                <c:pt idx="19258">
                  <c:v>1495</c:v>
                </c:pt>
                <c:pt idx="19259">
                  <c:v>1496</c:v>
                </c:pt>
                <c:pt idx="19260">
                  <c:v>1497</c:v>
                </c:pt>
                <c:pt idx="19261">
                  <c:v>1498</c:v>
                </c:pt>
                <c:pt idx="19262">
                  <c:v>1499</c:v>
                </c:pt>
                <c:pt idx="19263">
                  <c:v>1500</c:v>
                </c:pt>
                <c:pt idx="19264">
                  <c:v>1501</c:v>
                </c:pt>
                <c:pt idx="19265">
                  <c:v>1502</c:v>
                </c:pt>
                <c:pt idx="19266">
                  <c:v>1503</c:v>
                </c:pt>
                <c:pt idx="19267">
                  <c:v>1504</c:v>
                </c:pt>
                <c:pt idx="19268">
                  <c:v>1505</c:v>
                </c:pt>
                <c:pt idx="19269">
                  <c:v>1506</c:v>
                </c:pt>
                <c:pt idx="19270">
                  <c:v>1507</c:v>
                </c:pt>
                <c:pt idx="19271">
                  <c:v>1508</c:v>
                </c:pt>
                <c:pt idx="19272">
                  <c:v>1509</c:v>
                </c:pt>
                <c:pt idx="19273">
                  <c:v>1510</c:v>
                </c:pt>
                <c:pt idx="19274">
                  <c:v>1511</c:v>
                </c:pt>
                <c:pt idx="19275">
                  <c:v>1512</c:v>
                </c:pt>
                <c:pt idx="19276">
                  <c:v>1513</c:v>
                </c:pt>
                <c:pt idx="19277">
                  <c:v>1514</c:v>
                </c:pt>
                <c:pt idx="19278">
                  <c:v>1515</c:v>
                </c:pt>
                <c:pt idx="19279">
                  <c:v>1516</c:v>
                </c:pt>
                <c:pt idx="19280">
                  <c:v>1517</c:v>
                </c:pt>
                <c:pt idx="19281">
                  <c:v>1518</c:v>
                </c:pt>
                <c:pt idx="19282">
                  <c:v>0</c:v>
                </c:pt>
                <c:pt idx="19283">
                  <c:v>1</c:v>
                </c:pt>
                <c:pt idx="19284">
                  <c:v>2</c:v>
                </c:pt>
                <c:pt idx="19285">
                  <c:v>3</c:v>
                </c:pt>
                <c:pt idx="19286">
                  <c:v>4</c:v>
                </c:pt>
                <c:pt idx="19287">
                  <c:v>5</c:v>
                </c:pt>
                <c:pt idx="19288">
                  <c:v>6</c:v>
                </c:pt>
                <c:pt idx="19289">
                  <c:v>7</c:v>
                </c:pt>
                <c:pt idx="19290">
                  <c:v>8</c:v>
                </c:pt>
                <c:pt idx="19291">
                  <c:v>9</c:v>
                </c:pt>
                <c:pt idx="19292">
                  <c:v>10</c:v>
                </c:pt>
                <c:pt idx="19293">
                  <c:v>11</c:v>
                </c:pt>
                <c:pt idx="19294">
                  <c:v>12</c:v>
                </c:pt>
                <c:pt idx="19295">
                  <c:v>13</c:v>
                </c:pt>
                <c:pt idx="19296">
                  <c:v>14</c:v>
                </c:pt>
                <c:pt idx="19297">
                  <c:v>15</c:v>
                </c:pt>
                <c:pt idx="19298">
                  <c:v>16</c:v>
                </c:pt>
                <c:pt idx="19299">
                  <c:v>17</c:v>
                </c:pt>
                <c:pt idx="19300">
                  <c:v>18</c:v>
                </c:pt>
                <c:pt idx="19301">
                  <c:v>19</c:v>
                </c:pt>
                <c:pt idx="19302">
                  <c:v>20</c:v>
                </c:pt>
                <c:pt idx="19303">
                  <c:v>21</c:v>
                </c:pt>
                <c:pt idx="19304">
                  <c:v>22</c:v>
                </c:pt>
                <c:pt idx="19305">
                  <c:v>23</c:v>
                </c:pt>
                <c:pt idx="19306">
                  <c:v>24</c:v>
                </c:pt>
                <c:pt idx="19307">
                  <c:v>25</c:v>
                </c:pt>
                <c:pt idx="19308">
                  <c:v>26</c:v>
                </c:pt>
                <c:pt idx="19309">
                  <c:v>27</c:v>
                </c:pt>
                <c:pt idx="19310">
                  <c:v>28</c:v>
                </c:pt>
                <c:pt idx="19311">
                  <c:v>29</c:v>
                </c:pt>
                <c:pt idx="19312">
                  <c:v>30</c:v>
                </c:pt>
                <c:pt idx="19313">
                  <c:v>31</c:v>
                </c:pt>
                <c:pt idx="19314">
                  <c:v>32</c:v>
                </c:pt>
                <c:pt idx="19315">
                  <c:v>33</c:v>
                </c:pt>
                <c:pt idx="19316">
                  <c:v>34</c:v>
                </c:pt>
                <c:pt idx="19317">
                  <c:v>35</c:v>
                </c:pt>
                <c:pt idx="19318">
                  <c:v>36</c:v>
                </c:pt>
                <c:pt idx="19319">
                  <c:v>37</c:v>
                </c:pt>
                <c:pt idx="19320">
                  <c:v>38</c:v>
                </c:pt>
                <c:pt idx="19321">
                  <c:v>39</c:v>
                </c:pt>
                <c:pt idx="19322">
                  <c:v>40</c:v>
                </c:pt>
                <c:pt idx="19323">
                  <c:v>41</c:v>
                </c:pt>
                <c:pt idx="19324">
                  <c:v>42</c:v>
                </c:pt>
                <c:pt idx="19325">
                  <c:v>43</c:v>
                </c:pt>
                <c:pt idx="19326">
                  <c:v>44</c:v>
                </c:pt>
                <c:pt idx="19327">
                  <c:v>45</c:v>
                </c:pt>
                <c:pt idx="19328">
                  <c:v>46</c:v>
                </c:pt>
                <c:pt idx="19329">
                  <c:v>47</c:v>
                </c:pt>
                <c:pt idx="19330">
                  <c:v>48</c:v>
                </c:pt>
                <c:pt idx="19331">
                  <c:v>49</c:v>
                </c:pt>
                <c:pt idx="19332">
                  <c:v>50</c:v>
                </c:pt>
                <c:pt idx="19333">
                  <c:v>51</c:v>
                </c:pt>
                <c:pt idx="19334">
                  <c:v>52</c:v>
                </c:pt>
                <c:pt idx="19335">
                  <c:v>53</c:v>
                </c:pt>
                <c:pt idx="19336">
                  <c:v>54</c:v>
                </c:pt>
                <c:pt idx="19337">
                  <c:v>55</c:v>
                </c:pt>
                <c:pt idx="19338">
                  <c:v>56</c:v>
                </c:pt>
                <c:pt idx="19339">
                  <c:v>57</c:v>
                </c:pt>
                <c:pt idx="19340">
                  <c:v>58</c:v>
                </c:pt>
                <c:pt idx="19341">
                  <c:v>59</c:v>
                </c:pt>
                <c:pt idx="19342">
                  <c:v>60</c:v>
                </c:pt>
                <c:pt idx="19343">
                  <c:v>61</c:v>
                </c:pt>
                <c:pt idx="19344">
                  <c:v>62</c:v>
                </c:pt>
                <c:pt idx="19345">
                  <c:v>63</c:v>
                </c:pt>
                <c:pt idx="19346">
                  <c:v>64</c:v>
                </c:pt>
                <c:pt idx="19347">
                  <c:v>65</c:v>
                </c:pt>
                <c:pt idx="19348">
                  <c:v>66</c:v>
                </c:pt>
                <c:pt idx="19349">
                  <c:v>67</c:v>
                </c:pt>
                <c:pt idx="19350">
                  <c:v>68</c:v>
                </c:pt>
                <c:pt idx="19351">
                  <c:v>69</c:v>
                </c:pt>
                <c:pt idx="19352">
                  <c:v>70</c:v>
                </c:pt>
                <c:pt idx="19353">
                  <c:v>71</c:v>
                </c:pt>
                <c:pt idx="19354">
                  <c:v>72</c:v>
                </c:pt>
                <c:pt idx="19355">
                  <c:v>73</c:v>
                </c:pt>
                <c:pt idx="19356">
                  <c:v>74</c:v>
                </c:pt>
                <c:pt idx="19357">
                  <c:v>75</c:v>
                </c:pt>
                <c:pt idx="19358">
                  <c:v>76</c:v>
                </c:pt>
                <c:pt idx="19359">
                  <c:v>77</c:v>
                </c:pt>
                <c:pt idx="19360">
                  <c:v>78</c:v>
                </c:pt>
                <c:pt idx="19361">
                  <c:v>79</c:v>
                </c:pt>
                <c:pt idx="19362">
                  <c:v>80</c:v>
                </c:pt>
                <c:pt idx="19363">
                  <c:v>81</c:v>
                </c:pt>
                <c:pt idx="19364">
                  <c:v>82</c:v>
                </c:pt>
                <c:pt idx="19365">
                  <c:v>83</c:v>
                </c:pt>
                <c:pt idx="19366">
                  <c:v>84</c:v>
                </c:pt>
                <c:pt idx="19367">
                  <c:v>85</c:v>
                </c:pt>
                <c:pt idx="19368">
                  <c:v>86</c:v>
                </c:pt>
                <c:pt idx="19369">
                  <c:v>87</c:v>
                </c:pt>
                <c:pt idx="19370">
                  <c:v>88</c:v>
                </c:pt>
                <c:pt idx="19371">
                  <c:v>89</c:v>
                </c:pt>
                <c:pt idx="19372">
                  <c:v>90</c:v>
                </c:pt>
                <c:pt idx="19373">
                  <c:v>91</c:v>
                </c:pt>
                <c:pt idx="19374">
                  <c:v>92</c:v>
                </c:pt>
                <c:pt idx="19375">
                  <c:v>93</c:v>
                </c:pt>
                <c:pt idx="19376">
                  <c:v>94</c:v>
                </c:pt>
                <c:pt idx="19377">
                  <c:v>95</c:v>
                </c:pt>
                <c:pt idx="19378">
                  <c:v>96</c:v>
                </c:pt>
                <c:pt idx="19379">
                  <c:v>97</c:v>
                </c:pt>
                <c:pt idx="19380">
                  <c:v>98</c:v>
                </c:pt>
                <c:pt idx="19381">
                  <c:v>99</c:v>
                </c:pt>
                <c:pt idx="19382">
                  <c:v>100</c:v>
                </c:pt>
                <c:pt idx="19383">
                  <c:v>101</c:v>
                </c:pt>
                <c:pt idx="19384">
                  <c:v>102</c:v>
                </c:pt>
                <c:pt idx="19385">
                  <c:v>103</c:v>
                </c:pt>
                <c:pt idx="19386">
                  <c:v>104</c:v>
                </c:pt>
                <c:pt idx="19387">
                  <c:v>105</c:v>
                </c:pt>
                <c:pt idx="19388">
                  <c:v>106</c:v>
                </c:pt>
                <c:pt idx="19389">
                  <c:v>107</c:v>
                </c:pt>
                <c:pt idx="19390">
                  <c:v>108</c:v>
                </c:pt>
                <c:pt idx="19391">
                  <c:v>109</c:v>
                </c:pt>
                <c:pt idx="19392">
                  <c:v>110</c:v>
                </c:pt>
                <c:pt idx="19393">
                  <c:v>111</c:v>
                </c:pt>
                <c:pt idx="19394">
                  <c:v>112</c:v>
                </c:pt>
                <c:pt idx="19395">
                  <c:v>113</c:v>
                </c:pt>
                <c:pt idx="19396">
                  <c:v>114</c:v>
                </c:pt>
                <c:pt idx="19397">
                  <c:v>115</c:v>
                </c:pt>
                <c:pt idx="19398">
                  <c:v>116</c:v>
                </c:pt>
                <c:pt idx="19399">
                  <c:v>117</c:v>
                </c:pt>
                <c:pt idx="19400">
                  <c:v>118</c:v>
                </c:pt>
                <c:pt idx="19401">
                  <c:v>119</c:v>
                </c:pt>
                <c:pt idx="19402">
                  <c:v>120</c:v>
                </c:pt>
                <c:pt idx="19403">
                  <c:v>121</c:v>
                </c:pt>
                <c:pt idx="19404">
                  <c:v>122</c:v>
                </c:pt>
                <c:pt idx="19405">
                  <c:v>123</c:v>
                </c:pt>
                <c:pt idx="19406">
                  <c:v>124</c:v>
                </c:pt>
                <c:pt idx="19407">
                  <c:v>125</c:v>
                </c:pt>
                <c:pt idx="19408">
                  <c:v>126</c:v>
                </c:pt>
                <c:pt idx="19409">
                  <c:v>127</c:v>
                </c:pt>
                <c:pt idx="19410">
                  <c:v>128</c:v>
                </c:pt>
                <c:pt idx="19411">
                  <c:v>129</c:v>
                </c:pt>
                <c:pt idx="19412">
                  <c:v>130</c:v>
                </c:pt>
                <c:pt idx="19413">
                  <c:v>131</c:v>
                </c:pt>
                <c:pt idx="19414">
                  <c:v>132</c:v>
                </c:pt>
                <c:pt idx="19415">
                  <c:v>133</c:v>
                </c:pt>
                <c:pt idx="19416">
                  <c:v>134</c:v>
                </c:pt>
                <c:pt idx="19417">
                  <c:v>135</c:v>
                </c:pt>
                <c:pt idx="19418">
                  <c:v>136</c:v>
                </c:pt>
                <c:pt idx="19419">
                  <c:v>137</c:v>
                </c:pt>
                <c:pt idx="19420">
                  <c:v>138</c:v>
                </c:pt>
                <c:pt idx="19421">
                  <c:v>139</c:v>
                </c:pt>
                <c:pt idx="19422">
                  <c:v>140</c:v>
                </c:pt>
                <c:pt idx="19423">
                  <c:v>141</c:v>
                </c:pt>
                <c:pt idx="19424">
                  <c:v>142</c:v>
                </c:pt>
                <c:pt idx="19425">
                  <c:v>143</c:v>
                </c:pt>
                <c:pt idx="19426">
                  <c:v>144</c:v>
                </c:pt>
                <c:pt idx="19427">
                  <c:v>145</c:v>
                </c:pt>
                <c:pt idx="19428">
                  <c:v>146</c:v>
                </c:pt>
                <c:pt idx="19429">
                  <c:v>147</c:v>
                </c:pt>
                <c:pt idx="19430">
                  <c:v>148</c:v>
                </c:pt>
                <c:pt idx="19431">
                  <c:v>149</c:v>
                </c:pt>
                <c:pt idx="19432">
                  <c:v>150</c:v>
                </c:pt>
                <c:pt idx="19433">
                  <c:v>151</c:v>
                </c:pt>
                <c:pt idx="19434">
                  <c:v>152</c:v>
                </c:pt>
                <c:pt idx="19435">
                  <c:v>153</c:v>
                </c:pt>
                <c:pt idx="19436">
                  <c:v>154</c:v>
                </c:pt>
                <c:pt idx="19437">
                  <c:v>155</c:v>
                </c:pt>
                <c:pt idx="19438">
                  <c:v>156</c:v>
                </c:pt>
                <c:pt idx="19439">
                  <c:v>157</c:v>
                </c:pt>
                <c:pt idx="19440">
                  <c:v>158</c:v>
                </c:pt>
                <c:pt idx="19441">
                  <c:v>159</c:v>
                </c:pt>
                <c:pt idx="19442">
                  <c:v>160</c:v>
                </c:pt>
                <c:pt idx="19443">
                  <c:v>161</c:v>
                </c:pt>
                <c:pt idx="19444">
                  <c:v>162</c:v>
                </c:pt>
                <c:pt idx="19445">
                  <c:v>163</c:v>
                </c:pt>
                <c:pt idx="19446">
                  <c:v>164</c:v>
                </c:pt>
                <c:pt idx="19447">
                  <c:v>165</c:v>
                </c:pt>
                <c:pt idx="19448">
                  <c:v>166</c:v>
                </c:pt>
                <c:pt idx="19449">
                  <c:v>167</c:v>
                </c:pt>
                <c:pt idx="19450">
                  <c:v>168</c:v>
                </c:pt>
                <c:pt idx="19451">
                  <c:v>169</c:v>
                </c:pt>
                <c:pt idx="19452">
                  <c:v>170</c:v>
                </c:pt>
                <c:pt idx="19453">
                  <c:v>171</c:v>
                </c:pt>
                <c:pt idx="19454">
                  <c:v>172</c:v>
                </c:pt>
                <c:pt idx="19455">
                  <c:v>173</c:v>
                </c:pt>
                <c:pt idx="19456">
                  <c:v>174</c:v>
                </c:pt>
                <c:pt idx="19457">
                  <c:v>175</c:v>
                </c:pt>
                <c:pt idx="19458">
                  <c:v>176</c:v>
                </c:pt>
                <c:pt idx="19459">
                  <c:v>177</c:v>
                </c:pt>
                <c:pt idx="19460">
                  <c:v>178</c:v>
                </c:pt>
                <c:pt idx="19461">
                  <c:v>179</c:v>
                </c:pt>
                <c:pt idx="19462">
                  <c:v>180</c:v>
                </c:pt>
                <c:pt idx="19463">
                  <c:v>181</c:v>
                </c:pt>
                <c:pt idx="19464">
                  <c:v>182</c:v>
                </c:pt>
                <c:pt idx="19465">
                  <c:v>183</c:v>
                </c:pt>
                <c:pt idx="19466">
                  <c:v>184</c:v>
                </c:pt>
                <c:pt idx="19467">
                  <c:v>185</c:v>
                </c:pt>
                <c:pt idx="19468">
                  <c:v>186</c:v>
                </c:pt>
                <c:pt idx="19469">
                  <c:v>187</c:v>
                </c:pt>
                <c:pt idx="19470">
                  <c:v>188</c:v>
                </c:pt>
                <c:pt idx="19471">
                  <c:v>189</c:v>
                </c:pt>
                <c:pt idx="19472">
                  <c:v>190</c:v>
                </c:pt>
                <c:pt idx="19473">
                  <c:v>191</c:v>
                </c:pt>
                <c:pt idx="19474">
                  <c:v>192</c:v>
                </c:pt>
                <c:pt idx="19475">
                  <c:v>193</c:v>
                </c:pt>
                <c:pt idx="19476">
                  <c:v>194</c:v>
                </c:pt>
                <c:pt idx="19477">
                  <c:v>195</c:v>
                </c:pt>
                <c:pt idx="19478">
                  <c:v>196</c:v>
                </c:pt>
                <c:pt idx="19479">
                  <c:v>197</c:v>
                </c:pt>
                <c:pt idx="19480">
                  <c:v>198</c:v>
                </c:pt>
                <c:pt idx="19481">
                  <c:v>199</c:v>
                </c:pt>
                <c:pt idx="19482">
                  <c:v>200</c:v>
                </c:pt>
                <c:pt idx="19483">
                  <c:v>201</c:v>
                </c:pt>
                <c:pt idx="19484">
                  <c:v>202</c:v>
                </c:pt>
                <c:pt idx="19485">
                  <c:v>203</c:v>
                </c:pt>
                <c:pt idx="19486">
                  <c:v>204</c:v>
                </c:pt>
                <c:pt idx="19487">
                  <c:v>205</c:v>
                </c:pt>
                <c:pt idx="19488">
                  <c:v>206</c:v>
                </c:pt>
                <c:pt idx="19489">
                  <c:v>207</c:v>
                </c:pt>
                <c:pt idx="19490">
                  <c:v>208</c:v>
                </c:pt>
                <c:pt idx="19491">
                  <c:v>209</c:v>
                </c:pt>
                <c:pt idx="19492">
                  <c:v>210</c:v>
                </c:pt>
                <c:pt idx="19493">
                  <c:v>211</c:v>
                </c:pt>
                <c:pt idx="19494">
                  <c:v>212</c:v>
                </c:pt>
                <c:pt idx="19495">
                  <c:v>213</c:v>
                </c:pt>
                <c:pt idx="19496">
                  <c:v>214</c:v>
                </c:pt>
                <c:pt idx="19497">
                  <c:v>215</c:v>
                </c:pt>
                <c:pt idx="19498">
                  <c:v>216</c:v>
                </c:pt>
                <c:pt idx="19499">
                  <c:v>217</c:v>
                </c:pt>
                <c:pt idx="19500">
                  <c:v>218</c:v>
                </c:pt>
                <c:pt idx="19501">
                  <c:v>219</c:v>
                </c:pt>
                <c:pt idx="19502">
                  <c:v>220</c:v>
                </c:pt>
                <c:pt idx="19503">
                  <c:v>221</c:v>
                </c:pt>
                <c:pt idx="19504">
                  <c:v>222</c:v>
                </c:pt>
                <c:pt idx="19505">
                  <c:v>223</c:v>
                </c:pt>
                <c:pt idx="19506">
                  <c:v>224</c:v>
                </c:pt>
                <c:pt idx="19507">
                  <c:v>225</c:v>
                </c:pt>
                <c:pt idx="19508">
                  <c:v>226</c:v>
                </c:pt>
                <c:pt idx="19509">
                  <c:v>227</c:v>
                </c:pt>
                <c:pt idx="19510">
                  <c:v>228</c:v>
                </c:pt>
                <c:pt idx="19511">
                  <c:v>229</c:v>
                </c:pt>
                <c:pt idx="19512">
                  <c:v>230</c:v>
                </c:pt>
                <c:pt idx="19513">
                  <c:v>231</c:v>
                </c:pt>
                <c:pt idx="19514">
                  <c:v>232</c:v>
                </c:pt>
                <c:pt idx="19515">
                  <c:v>233</c:v>
                </c:pt>
                <c:pt idx="19516">
                  <c:v>234</c:v>
                </c:pt>
                <c:pt idx="19517">
                  <c:v>235</c:v>
                </c:pt>
                <c:pt idx="19518">
                  <c:v>236</c:v>
                </c:pt>
                <c:pt idx="19519">
                  <c:v>237</c:v>
                </c:pt>
                <c:pt idx="19520">
                  <c:v>238</c:v>
                </c:pt>
                <c:pt idx="19521">
                  <c:v>239</c:v>
                </c:pt>
                <c:pt idx="19522">
                  <c:v>240</c:v>
                </c:pt>
                <c:pt idx="19523">
                  <c:v>241</c:v>
                </c:pt>
                <c:pt idx="19524">
                  <c:v>242</c:v>
                </c:pt>
                <c:pt idx="19525">
                  <c:v>243</c:v>
                </c:pt>
                <c:pt idx="19526">
                  <c:v>244</c:v>
                </c:pt>
                <c:pt idx="19527">
                  <c:v>245</c:v>
                </c:pt>
                <c:pt idx="19528">
                  <c:v>246</c:v>
                </c:pt>
                <c:pt idx="19529">
                  <c:v>247</c:v>
                </c:pt>
                <c:pt idx="19530">
                  <c:v>248</c:v>
                </c:pt>
                <c:pt idx="19531">
                  <c:v>249</c:v>
                </c:pt>
                <c:pt idx="19532">
                  <c:v>250</c:v>
                </c:pt>
                <c:pt idx="19533">
                  <c:v>251</c:v>
                </c:pt>
                <c:pt idx="19534">
                  <c:v>252</c:v>
                </c:pt>
                <c:pt idx="19535">
                  <c:v>253</c:v>
                </c:pt>
                <c:pt idx="19536">
                  <c:v>254</c:v>
                </c:pt>
                <c:pt idx="19537">
                  <c:v>255</c:v>
                </c:pt>
                <c:pt idx="19538">
                  <c:v>256</c:v>
                </c:pt>
                <c:pt idx="19539">
                  <c:v>257</c:v>
                </c:pt>
                <c:pt idx="19540">
                  <c:v>258</c:v>
                </c:pt>
                <c:pt idx="19541">
                  <c:v>259</c:v>
                </c:pt>
                <c:pt idx="19542">
                  <c:v>260</c:v>
                </c:pt>
                <c:pt idx="19543">
                  <c:v>261</c:v>
                </c:pt>
                <c:pt idx="19544">
                  <c:v>262</c:v>
                </c:pt>
                <c:pt idx="19545">
                  <c:v>263</c:v>
                </c:pt>
                <c:pt idx="19546">
                  <c:v>264</c:v>
                </c:pt>
                <c:pt idx="19547">
                  <c:v>265</c:v>
                </c:pt>
                <c:pt idx="19548">
                  <c:v>266</c:v>
                </c:pt>
                <c:pt idx="19549">
                  <c:v>267</c:v>
                </c:pt>
                <c:pt idx="19550">
                  <c:v>268</c:v>
                </c:pt>
                <c:pt idx="19551">
                  <c:v>269</c:v>
                </c:pt>
                <c:pt idx="19552">
                  <c:v>270</c:v>
                </c:pt>
                <c:pt idx="19553">
                  <c:v>271</c:v>
                </c:pt>
                <c:pt idx="19554">
                  <c:v>272</c:v>
                </c:pt>
                <c:pt idx="19555">
                  <c:v>273</c:v>
                </c:pt>
                <c:pt idx="19556">
                  <c:v>274</c:v>
                </c:pt>
                <c:pt idx="19557">
                  <c:v>275</c:v>
                </c:pt>
                <c:pt idx="19558">
                  <c:v>276</c:v>
                </c:pt>
                <c:pt idx="19559">
                  <c:v>277</c:v>
                </c:pt>
                <c:pt idx="19560">
                  <c:v>278</c:v>
                </c:pt>
                <c:pt idx="19561">
                  <c:v>279</c:v>
                </c:pt>
                <c:pt idx="19562">
                  <c:v>280</c:v>
                </c:pt>
                <c:pt idx="19563">
                  <c:v>281</c:v>
                </c:pt>
                <c:pt idx="19564">
                  <c:v>282</c:v>
                </c:pt>
                <c:pt idx="19565">
                  <c:v>283</c:v>
                </c:pt>
                <c:pt idx="19566">
                  <c:v>284</c:v>
                </c:pt>
                <c:pt idx="19567">
                  <c:v>285</c:v>
                </c:pt>
                <c:pt idx="19568">
                  <c:v>286</c:v>
                </c:pt>
                <c:pt idx="19569">
                  <c:v>287</c:v>
                </c:pt>
                <c:pt idx="19570">
                  <c:v>288</c:v>
                </c:pt>
                <c:pt idx="19571">
                  <c:v>289</c:v>
                </c:pt>
                <c:pt idx="19572">
                  <c:v>290</c:v>
                </c:pt>
                <c:pt idx="19573">
                  <c:v>291</c:v>
                </c:pt>
                <c:pt idx="19574">
                  <c:v>292</c:v>
                </c:pt>
                <c:pt idx="19575">
                  <c:v>293</c:v>
                </c:pt>
                <c:pt idx="19576">
                  <c:v>294</c:v>
                </c:pt>
                <c:pt idx="19577">
                  <c:v>295</c:v>
                </c:pt>
                <c:pt idx="19578">
                  <c:v>296</c:v>
                </c:pt>
                <c:pt idx="19579">
                  <c:v>297</c:v>
                </c:pt>
                <c:pt idx="19580">
                  <c:v>298</c:v>
                </c:pt>
                <c:pt idx="19581">
                  <c:v>299</c:v>
                </c:pt>
                <c:pt idx="19582">
                  <c:v>300</c:v>
                </c:pt>
                <c:pt idx="19583">
                  <c:v>301</c:v>
                </c:pt>
                <c:pt idx="19584">
                  <c:v>302</c:v>
                </c:pt>
                <c:pt idx="19585">
                  <c:v>303</c:v>
                </c:pt>
                <c:pt idx="19586">
                  <c:v>304</c:v>
                </c:pt>
                <c:pt idx="19587">
                  <c:v>305</c:v>
                </c:pt>
                <c:pt idx="19588">
                  <c:v>306</c:v>
                </c:pt>
                <c:pt idx="19589">
                  <c:v>307</c:v>
                </c:pt>
                <c:pt idx="19590">
                  <c:v>308</c:v>
                </c:pt>
                <c:pt idx="19591">
                  <c:v>309</c:v>
                </c:pt>
                <c:pt idx="19592">
                  <c:v>310</c:v>
                </c:pt>
                <c:pt idx="19593">
                  <c:v>311</c:v>
                </c:pt>
                <c:pt idx="19594">
                  <c:v>312</c:v>
                </c:pt>
                <c:pt idx="19595">
                  <c:v>313</c:v>
                </c:pt>
                <c:pt idx="19596">
                  <c:v>314</c:v>
                </c:pt>
                <c:pt idx="19597">
                  <c:v>315</c:v>
                </c:pt>
                <c:pt idx="19598">
                  <c:v>316</c:v>
                </c:pt>
                <c:pt idx="19599">
                  <c:v>317</c:v>
                </c:pt>
                <c:pt idx="19600">
                  <c:v>318</c:v>
                </c:pt>
                <c:pt idx="19601">
                  <c:v>319</c:v>
                </c:pt>
                <c:pt idx="19602">
                  <c:v>320</c:v>
                </c:pt>
                <c:pt idx="19603">
                  <c:v>321</c:v>
                </c:pt>
                <c:pt idx="19604">
                  <c:v>322</c:v>
                </c:pt>
                <c:pt idx="19605">
                  <c:v>323</c:v>
                </c:pt>
                <c:pt idx="19606">
                  <c:v>324</c:v>
                </c:pt>
                <c:pt idx="19607">
                  <c:v>325</c:v>
                </c:pt>
                <c:pt idx="19608">
                  <c:v>326</c:v>
                </c:pt>
                <c:pt idx="19609">
                  <c:v>327</c:v>
                </c:pt>
                <c:pt idx="19610">
                  <c:v>328</c:v>
                </c:pt>
                <c:pt idx="19611">
                  <c:v>329</c:v>
                </c:pt>
                <c:pt idx="19612">
                  <c:v>330</c:v>
                </c:pt>
                <c:pt idx="19613">
                  <c:v>331</c:v>
                </c:pt>
                <c:pt idx="19614">
                  <c:v>332</c:v>
                </c:pt>
                <c:pt idx="19615">
                  <c:v>333</c:v>
                </c:pt>
                <c:pt idx="19616">
                  <c:v>334</c:v>
                </c:pt>
                <c:pt idx="19617">
                  <c:v>335</c:v>
                </c:pt>
                <c:pt idx="19618">
                  <c:v>336</c:v>
                </c:pt>
                <c:pt idx="19619">
                  <c:v>337</c:v>
                </c:pt>
                <c:pt idx="19620">
                  <c:v>338</c:v>
                </c:pt>
                <c:pt idx="19621">
                  <c:v>339</c:v>
                </c:pt>
                <c:pt idx="19622">
                  <c:v>340</c:v>
                </c:pt>
                <c:pt idx="19623">
                  <c:v>341</c:v>
                </c:pt>
                <c:pt idx="19624">
                  <c:v>342</c:v>
                </c:pt>
                <c:pt idx="19625">
                  <c:v>343</c:v>
                </c:pt>
                <c:pt idx="19626">
                  <c:v>344</c:v>
                </c:pt>
                <c:pt idx="19627">
                  <c:v>345</c:v>
                </c:pt>
                <c:pt idx="19628">
                  <c:v>346</c:v>
                </c:pt>
                <c:pt idx="19629">
                  <c:v>347</c:v>
                </c:pt>
                <c:pt idx="19630">
                  <c:v>348</c:v>
                </c:pt>
                <c:pt idx="19631">
                  <c:v>349</c:v>
                </c:pt>
                <c:pt idx="19632">
                  <c:v>350</c:v>
                </c:pt>
                <c:pt idx="19633">
                  <c:v>351</c:v>
                </c:pt>
                <c:pt idx="19634">
                  <c:v>352</c:v>
                </c:pt>
                <c:pt idx="19635">
                  <c:v>353</c:v>
                </c:pt>
                <c:pt idx="19636">
                  <c:v>354</c:v>
                </c:pt>
                <c:pt idx="19637">
                  <c:v>355</c:v>
                </c:pt>
                <c:pt idx="19638">
                  <c:v>356</c:v>
                </c:pt>
                <c:pt idx="19639">
                  <c:v>357</c:v>
                </c:pt>
                <c:pt idx="19640">
                  <c:v>358</c:v>
                </c:pt>
                <c:pt idx="19641">
                  <c:v>359</c:v>
                </c:pt>
                <c:pt idx="19642">
                  <c:v>360</c:v>
                </c:pt>
                <c:pt idx="19643">
                  <c:v>361</c:v>
                </c:pt>
                <c:pt idx="19644">
                  <c:v>362</c:v>
                </c:pt>
                <c:pt idx="19645">
                  <c:v>363</c:v>
                </c:pt>
                <c:pt idx="19646">
                  <c:v>364</c:v>
                </c:pt>
                <c:pt idx="19647">
                  <c:v>365</c:v>
                </c:pt>
                <c:pt idx="19648">
                  <c:v>366</c:v>
                </c:pt>
                <c:pt idx="19649">
                  <c:v>367</c:v>
                </c:pt>
                <c:pt idx="19650">
                  <c:v>368</c:v>
                </c:pt>
                <c:pt idx="19651">
                  <c:v>369</c:v>
                </c:pt>
                <c:pt idx="19652">
                  <c:v>370</c:v>
                </c:pt>
                <c:pt idx="19653">
                  <c:v>371</c:v>
                </c:pt>
                <c:pt idx="19654">
                  <c:v>372</c:v>
                </c:pt>
                <c:pt idx="19655">
                  <c:v>373</c:v>
                </c:pt>
                <c:pt idx="19656">
                  <c:v>374</c:v>
                </c:pt>
                <c:pt idx="19657">
                  <c:v>375</c:v>
                </c:pt>
                <c:pt idx="19658">
                  <c:v>376</c:v>
                </c:pt>
                <c:pt idx="19659">
                  <c:v>377</c:v>
                </c:pt>
                <c:pt idx="19660">
                  <c:v>378</c:v>
                </c:pt>
                <c:pt idx="19661">
                  <c:v>379</c:v>
                </c:pt>
                <c:pt idx="19662">
                  <c:v>380</c:v>
                </c:pt>
                <c:pt idx="19663">
                  <c:v>381</c:v>
                </c:pt>
                <c:pt idx="19664">
                  <c:v>382</c:v>
                </c:pt>
                <c:pt idx="19665">
                  <c:v>383</c:v>
                </c:pt>
                <c:pt idx="19666">
                  <c:v>384</c:v>
                </c:pt>
                <c:pt idx="19667">
                  <c:v>385</c:v>
                </c:pt>
                <c:pt idx="19668">
                  <c:v>386</c:v>
                </c:pt>
                <c:pt idx="19669">
                  <c:v>387</c:v>
                </c:pt>
                <c:pt idx="19670">
                  <c:v>388</c:v>
                </c:pt>
                <c:pt idx="19671">
                  <c:v>389</c:v>
                </c:pt>
                <c:pt idx="19672">
                  <c:v>390</c:v>
                </c:pt>
                <c:pt idx="19673">
                  <c:v>391</c:v>
                </c:pt>
                <c:pt idx="19674">
                  <c:v>392</c:v>
                </c:pt>
                <c:pt idx="19675">
                  <c:v>393</c:v>
                </c:pt>
                <c:pt idx="19676">
                  <c:v>394</c:v>
                </c:pt>
                <c:pt idx="19677">
                  <c:v>395</c:v>
                </c:pt>
                <c:pt idx="19678">
                  <c:v>396</c:v>
                </c:pt>
                <c:pt idx="19679">
                  <c:v>397</c:v>
                </c:pt>
                <c:pt idx="19680">
                  <c:v>398</c:v>
                </c:pt>
                <c:pt idx="19681">
                  <c:v>399</c:v>
                </c:pt>
                <c:pt idx="19682">
                  <c:v>400</c:v>
                </c:pt>
                <c:pt idx="19683">
                  <c:v>401</c:v>
                </c:pt>
                <c:pt idx="19684">
                  <c:v>402</c:v>
                </c:pt>
                <c:pt idx="19685">
                  <c:v>403</c:v>
                </c:pt>
                <c:pt idx="19686">
                  <c:v>404</c:v>
                </c:pt>
                <c:pt idx="19687">
                  <c:v>405</c:v>
                </c:pt>
                <c:pt idx="19688">
                  <c:v>406</c:v>
                </c:pt>
                <c:pt idx="19689">
                  <c:v>407</c:v>
                </c:pt>
                <c:pt idx="19690">
                  <c:v>408</c:v>
                </c:pt>
                <c:pt idx="19691">
                  <c:v>409</c:v>
                </c:pt>
                <c:pt idx="19692">
                  <c:v>410</c:v>
                </c:pt>
                <c:pt idx="19693">
                  <c:v>411</c:v>
                </c:pt>
                <c:pt idx="19694">
                  <c:v>412</c:v>
                </c:pt>
                <c:pt idx="19695">
                  <c:v>413</c:v>
                </c:pt>
                <c:pt idx="19696">
                  <c:v>414</c:v>
                </c:pt>
                <c:pt idx="19697">
                  <c:v>415</c:v>
                </c:pt>
                <c:pt idx="19698">
                  <c:v>416</c:v>
                </c:pt>
                <c:pt idx="19699">
                  <c:v>417</c:v>
                </c:pt>
                <c:pt idx="19700">
                  <c:v>418</c:v>
                </c:pt>
                <c:pt idx="19701">
                  <c:v>419</c:v>
                </c:pt>
                <c:pt idx="19702">
                  <c:v>420</c:v>
                </c:pt>
                <c:pt idx="19703">
                  <c:v>421</c:v>
                </c:pt>
                <c:pt idx="19704">
                  <c:v>422</c:v>
                </c:pt>
                <c:pt idx="19705">
                  <c:v>423</c:v>
                </c:pt>
                <c:pt idx="19706">
                  <c:v>424</c:v>
                </c:pt>
                <c:pt idx="19707">
                  <c:v>425</c:v>
                </c:pt>
                <c:pt idx="19708">
                  <c:v>426</c:v>
                </c:pt>
                <c:pt idx="19709">
                  <c:v>427</c:v>
                </c:pt>
                <c:pt idx="19710">
                  <c:v>428</c:v>
                </c:pt>
                <c:pt idx="19711">
                  <c:v>429</c:v>
                </c:pt>
                <c:pt idx="19712">
                  <c:v>430</c:v>
                </c:pt>
                <c:pt idx="19713">
                  <c:v>431</c:v>
                </c:pt>
                <c:pt idx="19714">
                  <c:v>432</c:v>
                </c:pt>
                <c:pt idx="19715">
                  <c:v>433</c:v>
                </c:pt>
                <c:pt idx="19716">
                  <c:v>434</c:v>
                </c:pt>
                <c:pt idx="19717">
                  <c:v>435</c:v>
                </c:pt>
                <c:pt idx="19718">
                  <c:v>436</c:v>
                </c:pt>
                <c:pt idx="19719">
                  <c:v>437</c:v>
                </c:pt>
                <c:pt idx="19720">
                  <c:v>438</c:v>
                </c:pt>
                <c:pt idx="19721">
                  <c:v>439</c:v>
                </c:pt>
                <c:pt idx="19722">
                  <c:v>440</c:v>
                </c:pt>
                <c:pt idx="19723">
                  <c:v>441</c:v>
                </c:pt>
                <c:pt idx="19724">
                  <c:v>442</c:v>
                </c:pt>
                <c:pt idx="19725">
                  <c:v>443</c:v>
                </c:pt>
                <c:pt idx="19726">
                  <c:v>444</c:v>
                </c:pt>
                <c:pt idx="19727">
                  <c:v>445</c:v>
                </c:pt>
                <c:pt idx="19728">
                  <c:v>446</c:v>
                </c:pt>
                <c:pt idx="19729">
                  <c:v>447</c:v>
                </c:pt>
                <c:pt idx="19730">
                  <c:v>448</c:v>
                </c:pt>
                <c:pt idx="19731">
                  <c:v>449</c:v>
                </c:pt>
                <c:pt idx="19732">
                  <c:v>450</c:v>
                </c:pt>
                <c:pt idx="19733">
                  <c:v>451</c:v>
                </c:pt>
                <c:pt idx="19734">
                  <c:v>452</c:v>
                </c:pt>
                <c:pt idx="19735">
                  <c:v>453</c:v>
                </c:pt>
                <c:pt idx="19736">
                  <c:v>454</c:v>
                </c:pt>
                <c:pt idx="19737">
                  <c:v>455</c:v>
                </c:pt>
                <c:pt idx="19738">
                  <c:v>456</c:v>
                </c:pt>
                <c:pt idx="19739">
                  <c:v>457</c:v>
                </c:pt>
                <c:pt idx="19740">
                  <c:v>458</c:v>
                </c:pt>
                <c:pt idx="19741">
                  <c:v>459</c:v>
                </c:pt>
                <c:pt idx="19742">
                  <c:v>460</c:v>
                </c:pt>
                <c:pt idx="19743">
                  <c:v>461</c:v>
                </c:pt>
                <c:pt idx="19744">
                  <c:v>462</c:v>
                </c:pt>
                <c:pt idx="19745">
                  <c:v>463</c:v>
                </c:pt>
                <c:pt idx="19746">
                  <c:v>464</c:v>
                </c:pt>
                <c:pt idx="19747">
                  <c:v>465</c:v>
                </c:pt>
                <c:pt idx="19748">
                  <c:v>466</c:v>
                </c:pt>
                <c:pt idx="19749">
                  <c:v>467</c:v>
                </c:pt>
                <c:pt idx="19750">
                  <c:v>468</c:v>
                </c:pt>
                <c:pt idx="19751">
                  <c:v>469</c:v>
                </c:pt>
                <c:pt idx="19752">
                  <c:v>470</c:v>
                </c:pt>
                <c:pt idx="19753">
                  <c:v>471</c:v>
                </c:pt>
                <c:pt idx="19754">
                  <c:v>472</c:v>
                </c:pt>
                <c:pt idx="19755">
                  <c:v>473</c:v>
                </c:pt>
                <c:pt idx="19756">
                  <c:v>474</c:v>
                </c:pt>
                <c:pt idx="19757">
                  <c:v>475</c:v>
                </c:pt>
                <c:pt idx="19758">
                  <c:v>476</c:v>
                </c:pt>
                <c:pt idx="19759">
                  <c:v>477</c:v>
                </c:pt>
                <c:pt idx="19760">
                  <c:v>478</c:v>
                </c:pt>
                <c:pt idx="19761">
                  <c:v>479</c:v>
                </c:pt>
                <c:pt idx="19762">
                  <c:v>480</c:v>
                </c:pt>
                <c:pt idx="19763">
                  <c:v>481</c:v>
                </c:pt>
                <c:pt idx="19764">
                  <c:v>482</c:v>
                </c:pt>
                <c:pt idx="19765">
                  <c:v>483</c:v>
                </c:pt>
                <c:pt idx="19766">
                  <c:v>484</c:v>
                </c:pt>
                <c:pt idx="19767">
                  <c:v>485</c:v>
                </c:pt>
                <c:pt idx="19768">
                  <c:v>486</c:v>
                </c:pt>
                <c:pt idx="19769">
                  <c:v>487</c:v>
                </c:pt>
                <c:pt idx="19770">
                  <c:v>488</c:v>
                </c:pt>
                <c:pt idx="19771">
                  <c:v>489</c:v>
                </c:pt>
                <c:pt idx="19772">
                  <c:v>490</c:v>
                </c:pt>
                <c:pt idx="19773">
                  <c:v>491</c:v>
                </c:pt>
                <c:pt idx="19774">
                  <c:v>492</c:v>
                </c:pt>
                <c:pt idx="19775">
                  <c:v>493</c:v>
                </c:pt>
                <c:pt idx="19776">
                  <c:v>494</c:v>
                </c:pt>
                <c:pt idx="19777">
                  <c:v>495</c:v>
                </c:pt>
                <c:pt idx="19778">
                  <c:v>496</c:v>
                </c:pt>
                <c:pt idx="19779">
                  <c:v>497</c:v>
                </c:pt>
                <c:pt idx="19780">
                  <c:v>498</c:v>
                </c:pt>
                <c:pt idx="19781">
                  <c:v>499</c:v>
                </c:pt>
                <c:pt idx="19782">
                  <c:v>500</c:v>
                </c:pt>
                <c:pt idx="19783">
                  <c:v>501</c:v>
                </c:pt>
                <c:pt idx="19784">
                  <c:v>502</c:v>
                </c:pt>
                <c:pt idx="19785">
                  <c:v>503</c:v>
                </c:pt>
                <c:pt idx="19786">
                  <c:v>504</c:v>
                </c:pt>
                <c:pt idx="19787">
                  <c:v>505</c:v>
                </c:pt>
                <c:pt idx="19788">
                  <c:v>506</c:v>
                </c:pt>
                <c:pt idx="19789">
                  <c:v>507</c:v>
                </c:pt>
                <c:pt idx="19790">
                  <c:v>508</c:v>
                </c:pt>
                <c:pt idx="19791">
                  <c:v>509</c:v>
                </c:pt>
                <c:pt idx="19792">
                  <c:v>510</c:v>
                </c:pt>
                <c:pt idx="19793">
                  <c:v>511</c:v>
                </c:pt>
                <c:pt idx="19794">
                  <c:v>512</c:v>
                </c:pt>
                <c:pt idx="19795">
                  <c:v>513</c:v>
                </c:pt>
                <c:pt idx="19796">
                  <c:v>514</c:v>
                </c:pt>
                <c:pt idx="19797">
                  <c:v>515</c:v>
                </c:pt>
                <c:pt idx="19798">
                  <c:v>516</c:v>
                </c:pt>
                <c:pt idx="19799">
                  <c:v>517</c:v>
                </c:pt>
                <c:pt idx="19800">
                  <c:v>518</c:v>
                </c:pt>
                <c:pt idx="19801">
                  <c:v>519</c:v>
                </c:pt>
                <c:pt idx="19802">
                  <c:v>520</c:v>
                </c:pt>
                <c:pt idx="19803">
                  <c:v>521</c:v>
                </c:pt>
                <c:pt idx="19804">
                  <c:v>522</c:v>
                </c:pt>
                <c:pt idx="19805">
                  <c:v>523</c:v>
                </c:pt>
                <c:pt idx="19806">
                  <c:v>524</c:v>
                </c:pt>
                <c:pt idx="19807">
                  <c:v>525</c:v>
                </c:pt>
                <c:pt idx="19808">
                  <c:v>526</c:v>
                </c:pt>
                <c:pt idx="19809">
                  <c:v>527</c:v>
                </c:pt>
                <c:pt idx="19810">
                  <c:v>528</c:v>
                </c:pt>
                <c:pt idx="19811">
                  <c:v>529</c:v>
                </c:pt>
                <c:pt idx="19812">
                  <c:v>530</c:v>
                </c:pt>
                <c:pt idx="19813">
                  <c:v>531</c:v>
                </c:pt>
                <c:pt idx="19814">
                  <c:v>532</c:v>
                </c:pt>
                <c:pt idx="19815">
                  <c:v>533</c:v>
                </c:pt>
                <c:pt idx="19816">
                  <c:v>534</c:v>
                </c:pt>
                <c:pt idx="19817">
                  <c:v>535</c:v>
                </c:pt>
                <c:pt idx="19818">
                  <c:v>536</c:v>
                </c:pt>
                <c:pt idx="19819">
                  <c:v>537</c:v>
                </c:pt>
                <c:pt idx="19820">
                  <c:v>538</c:v>
                </c:pt>
                <c:pt idx="19821">
                  <c:v>539</c:v>
                </c:pt>
                <c:pt idx="19822">
                  <c:v>540</c:v>
                </c:pt>
                <c:pt idx="19823">
                  <c:v>541</c:v>
                </c:pt>
                <c:pt idx="19824">
                  <c:v>542</c:v>
                </c:pt>
                <c:pt idx="19825">
                  <c:v>543</c:v>
                </c:pt>
                <c:pt idx="19826">
                  <c:v>544</c:v>
                </c:pt>
                <c:pt idx="19827">
                  <c:v>545</c:v>
                </c:pt>
                <c:pt idx="19828">
                  <c:v>546</c:v>
                </c:pt>
                <c:pt idx="19829">
                  <c:v>547</c:v>
                </c:pt>
                <c:pt idx="19830">
                  <c:v>548</c:v>
                </c:pt>
                <c:pt idx="19831">
                  <c:v>549</c:v>
                </c:pt>
                <c:pt idx="19832">
                  <c:v>550</c:v>
                </c:pt>
                <c:pt idx="19833">
                  <c:v>551</c:v>
                </c:pt>
                <c:pt idx="19834">
                  <c:v>552</c:v>
                </c:pt>
                <c:pt idx="19835">
                  <c:v>553</c:v>
                </c:pt>
                <c:pt idx="19836">
                  <c:v>554</c:v>
                </c:pt>
                <c:pt idx="19837">
                  <c:v>555</c:v>
                </c:pt>
                <c:pt idx="19838">
                  <c:v>556</c:v>
                </c:pt>
                <c:pt idx="19839">
                  <c:v>557</c:v>
                </c:pt>
                <c:pt idx="19840">
                  <c:v>558</c:v>
                </c:pt>
                <c:pt idx="19841">
                  <c:v>559</c:v>
                </c:pt>
                <c:pt idx="19842">
                  <c:v>560</c:v>
                </c:pt>
                <c:pt idx="19843">
                  <c:v>561</c:v>
                </c:pt>
                <c:pt idx="19844">
                  <c:v>562</c:v>
                </c:pt>
                <c:pt idx="19845">
                  <c:v>563</c:v>
                </c:pt>
                <c:pt idx="19846">
                  <c:v>564</c:v>
                </c:pt>
                <c:pt idx="19847">
                  <c:v>565</c:v>
                </c:pt>
                <c:pt idx="19848">
                  <c:v>566</c:v>
                </c:pt>
                <c:pt idx="19849">
                  <c:v>567</c:v>
                </c:pt>
                <c:pt idx="19850">
                  <c:v>568</c:v>
                </c:pt>
                <c:pt idx="19851">
                  <c:v>569</c:v>
                </c:pt>
                <c:pt idx="19852">
                  <c:v>570</c:v>
                </c:pt>
                <c:pt idx="19853">
                  <c:v>571</c:v>
                </c:pt>
                <c:pt idx="19854">
                  <c:v>572</c:v>
                </c:pt>
                <c:pt idx="19855">
                  <c:v>573</c:v>
                </c:pt>
                <c:pt idx="19856">
                  <c:v>574</c:v>
                </c:pt>
                <c:pt idx="19857">
                  <c:v>575</c:v>
                </c:pt>
                <c:pt idx="19858">
                  <c:v>576</c:v>
                </c:pt>
                <c:pt idx="19859">
                  <c:v>577</c:v>
                </c:pt>
                <c:pt idx="19860">
                  <c:v>578</c:v>
                </c:pt>
                <c:pt idx="19861">
                  <c:v>579</c:v>
                </c:pt>
                <c:pt idx="19862">
                  <c:v>580</c:v>
                </c:pt>
                <c:pt idx="19863">
                  <c:v>581</c:v>
                </c:pt>
                <c:pt idx="19864">
                  <c:v>582</c:v>
                </c:pt>
                <c:pt idx="19865">
                  <c:v>583</c:v>
                </c:pt>
                <c:pt idx="19866">
                  <c:v>584</c:v>
                </c:pt>
                <c:pt idx="19867">
                  <c:v>585</c:v>
                </c:pt>
                <c:pt idx="19868">
                  <c:v>586</c:v>
                </c:pt>
                <c:pt idx="19869">
                  <c:v>587</c:v>
                </c:pt>
                <c:pt idx="19870">
                  <c:v>588</c:v>
                </c:pt>
                <c:pt idx="19871">
                  <c:v>589</c:v>
                </c:pt>
                <c:pt idx="19872">
                  <c:v>590</c:v>
                </c:pt>
                <c:pt idx="19873">
                  <c:v>591</c:v>
                </c:pt>
                <c:pt idx="19874">
                  <c:v>592</c:v>
                </c:pt>
                <c:pt idx="19875">
                  <c:v>593</c:v>
                </c:pt>
                <c:pt idx="19876">
                  <c:v>594</c:v>
                </c:pt>
                <c:pt idx="19877">
                  <c:v>595</c:v>
                </c:pt>
                <c:pt idx="19878">
                  <c:v>596</c:v>
                </c:pt>
                <c:pt idx="19879">
                  <c:v>597</c:v>
                </c:pt>
                <c:pt idx="19880">
                  <c:v>598</c:v>
                </c:pt>
                <c:pt idx="19881">
                  <c:v>599</c:v>
                </c:pt>
                <c:pt idx="19882">
                  <c:v>600</c:v>
                </c:pt>
                <c:pt idx="19883">
                  <c:v>601</c:v>
                </c:pt>
                <c:pt idx="19884">
                  <c:v>602</c:v>
                </c:pt>
                <c:pt idx="19885">
                  <c:v>603</c:v>
                </c:pt>
                <c:pt idx="19886">
                  <c:v>604</c:v>
                </c:pt>
                <c:pt idx="19887">
                  <c:v>605</c:v>
                </c:pt>
                <c:pt idx="19888">
                  <c:v>606</c:v>
                </c:pt>
                <c:pt idx="19889">
                  <c:v>607</c:v>
                </c:pt>
                <c:pt idx="19890">
                  <c:v>608</c:v>
                </c:pt>
                <c:pt idx="19891">
                  <c:v>609</c:v>
                </c:pt>
                <c:pt idx="19892">
                  <c:v>610</c:v>
                </c:pt>
                <c:pt idx="19893">
                  <c:v>611</c:v>
                </c:pt>
                <c:pt idx="19894">
                  <c:v>612</c:v>
                </c:pt>
                <c:pt idx="19895">
                  <c:v>613</c:v>
                </c:pt>
                <c:pt idx="19896">
                  <c:v>614</c:v>
                </c:pt>
                <c:pt idx="19897">
                  <c:v>615</c:v>
                </c:pt>
                <c:pt idx="19898">
                  <c:v>616</c:v>
                </c:pt>
                <c:pt idx="19899">
                  <c:v>617</c:v>
                </c:pt>
                <c:pt idx="19900">
                  <c:v>618</c:v>
                </c:pt>
                <c:pt idx="19901">
                  <c:v>619</c:v>
                </c:pt>
                <c:pt idx="19902">
                  <c:v>620</c:v>
                </c:pt>
                <c:pt idx="19903">
                  <c:v>621</c:v>
                </c:pt>
                <c:pt idx="19904">
                  <c:v>622</c:v>
                </c:pt>
                <c:pt idx="19905">
                  <c:v>623</c:v>
                </c:pt>
                <c:pt idx="19906">
                  <c:v>624</c:v>
                </c:pt>
                <c:pt idx="19907">
                  <c:v>625</c:v>
                </c:pt>
                <c:pt idx="19908">
                  <c:v>626</c:v>
                </c:pt>
                <c:pt idx="19909">
                  <c:v>627</c:v>
                </c:pt>
                <c:pt idx="19910">
                  <c:v>628</c:v>
                </c:pt>
                <c:pt idx="19911">
                  <c:v>629</c:v>
                </c:pt>
                <c:pt idx="19912">
                  <c:v>630</c:v>
                </c:pt>
                <c:pt idx="19913">
                  <c:v>631</c:v>
                </c:pt>
                <c:pt idx="19914">
                  <c:v>632</c:v>
                </c:pt>
                <c:pt idx="19915">
                  <c:v>633</c:v>
                </c:pt>
                <c:pt idx="19916">
                  <c:v>634</c:v>
                </c:pt>
                <c:pt idx="19917">
                  <c:v>635</c:v>
                </c:pt>
                <c:pt idx="19918">
                  <c:v>636</c:v>
                </c:pt>
                <c:pt idx="19919">
                  <c:v>637</c:v>
                </c:pt>
                <c:pt idx="19920">
                  <c:v>638</c:v>
                </c:pt>
                <c:pt idx="19921">
                  <c:v>639</c:v>
                </c:pt>
                <c:pt idx="19922">
                  <c:v>640</c:v>
                </c:pt>
                <c:pt idx="19923">
                  <c:v>641</c:v>
                </c:pt>
                <c:pt idx="19924">
                  <c:v>642</c:v>
                </c:pt>
                <c:pt idx="19925">
                  <c:v>643</c:v>
                </c:pt>
                <c:pt idx="19926">
                  <c:v>644</c:v>
                </c:pt>
                <c:pt idx="19927">
                  <c:v>645</c:v>
                </c:pt>
                <c:pt idx="19928">
                  <c:v>646</c:v>
                </c:pt>
                <c:pt idx="19929">
                  <c:v>647</c:v>
                </c:pt>
                <c:pt idx="19930">
                  <c:v>648</c:v>
                </c:pt>
                <c:pt idx="19931">
                  <c:v>649</c:v>
                </c:pt>
                <c:pt idx="19932">
                  <c:v>650</c:v>
                </c:pt>
                <c:pt idx="19933">
                  <c:v>651</c:v>
                </c:pt>
                <c:pt idx="19934">
                  <c:v>652</c:v>
                </c:pt>
                <c:pt idx="19935">
                  <c:v>653</c:v>
                </c:pt>
                <c:pt idx="19936">
                  <c:v>654</c:v>
                </c:pt>
                <c:pt idx="19937">
                  <c:v>655</c:v>
                </c:pt>
                <c:pt idx="19938">
                  <c:v>656</c:v>
                </c:pt>
                <c:pt idx="19939">
                  <c:v>657</c:v>
                </c:pt>
                <c:pt idx="19940">
                  <c:v>658</c:v>
                </c:pt>
                <c:pt idx="19941">
                  <c:v>659</c:v>
                </c:pt>
                <c:pt idx="19942">
                  <c:v>660</c:v>
                </c:pt>
                <c:pt idx="19943">
                  <c:v>661</c:v>
                </c:pt>
                <c:pt idx="19944">
                  <c:v>662</c:v>
                </c:pt>
                <c:pt idx="19945">
                  <c:v>663</c:v>
                </c:pt>
                <c:pt idx="19946">
                  <c:v>664</c:v>
                </c:pt>
                <c:pt idx="19947">
                  <c:v>665</c:v>
                </c:pt>
                <c:pt idx="19948">
                  <c:v>666</c:v>
                </c:pt>
                <c:pt idx="19949">
                  <c:v>667</c:v>
                </c:pt>
                <c:pt idx="19950">
                  <c:v>668</c:v>
                </c:pt>
                <c:pt idx="19951">
                  <c:v>669</c:v>
                </c:pt>
                <c:pt idx="19952">
                  <c:v>670</c:v>
                </c:pt>
                <c:pt idx="19953">
                  <c:v>671</c:v>
                </c:pt>
                <c:pt idx="19954">
                  <c:v>672</c:v>
                </c:pt>
                <c:pt idx="19955">
                  <c:v>673</c:v>
                </c:pt>
                <c:pt idx="19956">
                  <c:v>674</c:v>
                </c:pt>
                <c:pt idx="19957">
                  <c:v>675</c:v>
                </c:pt>
                <c:pt idx="19958">
                  <c:v>676</c:v>
                </c:pt>
                <c:pt idx="19959">
                  <c:v>677</c:v>
                </c:pt>
                <c:pt idx="19960">
                  <c:v>678</c:v>
                </c:pt>
                <c:pt idx="19961">
                  <c:v>679</c:v>
                </c:pt>
                <c:pt idx="19962">
                  <c:v>680</c:v>
                </c:pt>
                <c:pt idx="19963">
                  <c:v>681</c:v>
                </c:pt>
                <c:pt idx="19964">
                  <c:v>682</c:v>
                </c:pt>
                <c:pt idx="19965">
                  <c:v>683</c:v>
                </c:pt>
                <c:pt idx="19966">
                  <c:v>684</c:v>
                </c:pt>
                <c:pt idx="19967">
                  <c:v>685</c:v>
                </c:pt>
                <c:pt idx="19968">
                  <c:v>686</c:v>
                </c:pt>
                <c:pt idx="19969">
                  <c:v>687</c:v>
                </c:pt>
                <c:pt idx="19970">
                  <c:v>688</c:v>
                </c:pt>
                <c:pt idx="19971">
                  <c:v>689</c:v>
                </c:pt>
                <c:pt idx="19972">
                  <c:v>690</c:v>
                </c:pt>
                <c:pt idx="19973">
                  <c:v>691</c:v>
                </c:pt>
                <c:pt idx="19974">
                  <c:v>692</c:v>
                </c:pt>
                <c:pt idx="19975">
                  <c:v>693</c:v>
                </c:pt>
                <c:pt idx="19976">
                  <c:v>694</c:v>
                </c:pt>
                <c:pt idx="19977">
                  <c:v>695</c:v>
                </c:pt>
                <c:pt idx="19978">
                  <c:v>696</c:v>
                </c:pt>
                <c:pt idx="19979">
                  <c:v>697</c:v>
                </c:pt>
                <c:pt idx="19980">
                  <c:v>698</c:v>
                </c:pt>
                <c:pt idx="19981">
                  <c:v>699</c:v>
                </c:pt>
                <c:pt idx="19982">
                  <c:v>700</c:v>
                </c:pt>
                <c:pt idx="19983">
                  <c:v>701</c:v>
                </c:pt>
                <c:pt idx="19984">
                  <c:v>702</c:v>
                </c:pt>
                <c:pt idx="19985">
                  <c:v>703</c:v>
                </c:pt>
                <c:pt idx="19986">
                  <c:v>704</c:v>
                </c:pt>
                <c:pt idx="19987">
                  <c:v>705</c:v>
                </c:pt>
                <c:pt idx="19988">
                  <c:v>706</c:v>
                </c:pt>
                <c:pt idx="19989">
                  <c:v>707</c:v>
                </c:pt>
                <c:pt idx="19990">
                  <c:v>708</c:v>
                </c:pt>
                <c:pt idx="19991">
                  <c:v>709</c:v>
                </c:pt>
                <c:pt idx="19992">
                  <c:v>710</c:v>
                </c:pt>
                <c:pt idx="19993">
                  <c:v>711</c:v>
                </c:pt>
                <c:pt idx="19994">
                  <c:v>712</c:v>
                </c:pt>
                <c:pt idx="19995">
                  <c:v>713</c:v>
                </c:pt>
                <c:pt idx="19996">
                  <c:v>714</c:v>
                </c:pt>
                <c:pt idx="19997">
                  <c:v>715</c:v>
                </c:pt>
                <c:pt idx="19998">
                  <c:v>716</c:v>
                </c:pt>
                <c:pt idx="19999">
                  <c:v>717</c:v>
                </c:pt>
                <c:pt idx="20000">
                  <c:v>718</c:v>
                </c:pt>
                <c:pt idx="20001">
                  <c:v>719</c:v>
                </c:pt>
                <c:pt idx="20002">
                  <c:v>720</c:v>
                </c:pt>
                <c:pt idx="20003">
                  <c:v>721</c:v>
                </c:pt>
                <c:pt idx="20004">
                  <c:v>722</c:v>
                </c:pt>
                <c:pt idx="20005">
                  <c:v>723</c:v>
                </c:pt>
                <c:pt idx="20006">
                  <c:v>724</c:v>
                </c:pt>
                <c:pt idx="20007">
                  <c:v>725</c:v>
                </c:pt>
                <c:pt idx="20008">
                  <c:v>726</c:v>
                </c:pt>
                <c:pt idx="20009">
                  <c:v>727</c:v>
                </c:pt>
                <c:pt idx="20010">
                  <c:v>728</c:v>
                </c:pt>
                <c:pt idx="20011">
                  <c:v>729</c:v>
                </c:pt>
                <c:pt idx="20012">
                  <c:v>730</c:v>
                </c:pt>
                <c:pt idx="20013">
                  <c:v>731</c:v>
                </c:pt>
                <c:pt idx="20014">
                  <c:v>732</c:v>
                </c:pt>
                <c:pt idx="20015">
                  <c:v>733</c:v>
                </c:pt>
                <c:pt idx="20016">
                  <c:v>734</c:v>
                </c:pt>
                <c:pt idx="20017">
                  <c:v>735</c:v>
                </c:pt>
                <c:pt idx="20018">
                  <c:v>736</c:v>
                </c:pt>
                <c:pt idx="20019">
                  <c:v>737</c:v>
                </c:pt>
                <c:pt idx="20020">
                  <c:v>738</c:v>
                </c:pt>
                <c:pt idx="20021">
                  <c:v>739</c:v>
                </c:pt>
                <c:pt idx="20022">
                  <c:v>740</c:v>
                </c:pt>
                <c:pt idx="20023">
                  <c:v>741</c:v>
                </c:pt>
                <c:pt idx="20024">
                  <c:v>742</c:v>
                </c:pt>
                <c:pt idx="20025">
                  <c:v>743</c:v>
                </c:pt>
                <c:pt idx="20026">
                  <c:v>744</c:v>
                </c:pt>
                <c:pt idx="20027">
                  <c:v>745</c:v>
                </c:pt>
                <c:pt idx="20028">
                  <c:v>746</c:v>
                </c:pt>
                <c:pt idx="20029">
                  <c:v>747</c:v>
                </c:pt>
                <c:pt idx="20030">
                  <c:v>748</c:v>
                </c:pt>
                <c:pt idx="20031">
                  <c:v>749</c:v>
                </c:pt>
                <c:pt idx="20032">
                  <c:v>750</c:v>
                </c:pt>
                <c:pt idx="20033">
                  <c:v>751</c:v>
                </c:pt>
                <c:pt idx="20034">
                  <c:v>752</c:v>
                </c:pt>
                <c:pt idx="20035">
                  <c:v>753</c:v>
                </c:pt>
                <c:pt idx="20036">
                  <c:v>754</c:v>
                </c:pt>
                <c:pt idx="20037">
                  <c:v>755</c:v>
                </c:pt>
                <c:pt idx="20038">
                  <c:v>756</c:v>
                </c:pt>
                <c:pt idx="20039">
                  <c:v>757</c:v>
                </c:pt>
                <c:pt idx="20040">
                  <c:v>758</c:v>
                </c:pt>
                <c:pt idx="20041">
                  <c:v>759</c:v>
                </c:pt>
                <c:pt idx="20042">
                  <c:v>760</c:v>
                </c:pt>
                <c:pt idx="20043">
                  <c:v>761</c:v>
                </c:pt>
                <c:pt idx="20044">
                  <c:v>762</c:v>
                </c:pt>
                <c:pt idx="20045">
                  <c:v>763</c:v>
                </c:pt>
                <c:pt idx="20046">
                  <c:v>764</c:v>
                </c:pt>
                <c:pt idx="20047">
                  <c:v>765</c:v>
                </c:pt>
                <c:pt idx="20048">
                  <c:v>766</c:v>
                </c:pt>
                <c:pt idx="20049">
                  <c:v>767</c:v>
                </c:pt>
                <c:pt idx="20050">
                  <c:v>768</c:v>
                </c:pt>
                <c:pt idx="20051">
                  <c:v>769</c:v>
                </c:pt>
                <c:pt idx="20052">
                  <c:v>770</c:v>
                </c:pt>
                <c:pt idx="20053">
                  <c:v>771</c:v>
                </c:pt>
                <c:pt idx="20054">
                  <c:v>772</c:v>
                </c:pt>
                <c:pt idx="20055">
                  <c:v>773</c:v>
                </c:pt>
                <c:pt idx="20056">
                  <c:v>774</c:v>
                </c:pt>
                <c:pt idx="20057">
                  <c:v>775</c:v>
                </c:pt>
                <c:pt idx="20058">
                  <c:v>776</c:v>
                </c:pt>
                <c:pt idx="20059">
                  <c:v>777</c:v>
                </c:pt>
                <c:pt idx="20060">
                  <c:v>778</c:v>
                </c:pt>
                <c:pt idx="20061">
                  <c:v>779</c:v>
                </c:pt>
                <c:pt idx="20062">
                  <c:v>780</c:v>
                </c:pt>
                <c:pt idx="20063">
                  <c:v>781</c:v>
                </c:pt>
                <c:pt idx="20064">
                  <c:v>782</c:v>
                </c:pt>
                <c:pt idx="20065">
                  <c:v>783</c:v>
                </c:pt>
                <c:pt idx="20066">
                  <c:v>784</c:v>
                </c:pt>
                <c:pt idx="20067">
                  <c:v>785</c:v>
                </c:pt>
                <c:pt idx="20068">
                  <c:v>786</c:v>
                </c:pt>
                <c:pt idx="20069">
                  <c:v>787</c:v>
                </c:pt>
                <c:pt idx="20070">
                  <c:v>788</c:v>
                </c:pt>
                <c:pt idx="20071">
                  <c:v>789</c:v>
                </c:pt>
                <c:pt idx="20072">
                  <c:v>790</c:v>
                </c:pt>
                <c:pt idx="20073">
                  <c:v>791</c:v>
                </c:pt>
                <c:pt idx="20074">
                  <c:v>792</c:v>
                </c:pt>
                <c:pt idx="20075">
                  <c:v>793</c:v>
                </c:pt>
                <c:pt idx="20076">
                  <c:v>794</c:v>
                </c:pt>
                <c:pt idx="20077">
                  <c:v>795</c:v>
                </c:pt>
                <c:pt idx="20078">
                  <c:v>796</c:v>
                </c:pt>
                <c:pt idx="20079">
                  <c:v>797</c:v>
                </c:pt>
                <c:pt idx="20080">
                  <c:v>798</c:v>
                </c:pt>
                <c:pt idx="20081">
                  <c:v>799</c:v>
                </c:pt>
                <c:pt idx="20082">
                  <c:v>800</c:v>
                </c:pt>
                <c:pt idx="20083">
                  <c:v>801</c:v>
                </c:pt>
                <c:pt idx="20084">
                  <c:v>802</c:v>
                </c:pt>
                <c:pt idx="20085">
                  <c:v>803</c:v>
                </c:pt>
                <c:pt idx="20086">
                  <c:v>804</c:v>
                </c:pt>
                <c:pt idx="20087">
                  <c:v>805</c:v>
                </c:pt>
                <c:pt idx="20088">
                  <c:v>806</c:v>
                </c:pt>
                <c:pt idx="20089">
                  <c:v>807</c:v>
                </c:pt>
                <c:pt idx="20090">
                  <c:v>808</c:v>
                </c:pt>
                <c:pt idx="20091">
                  <c:v>809</c:v>
                </c:pt>
                <c:pt idx="20092">
                  <c:v>810</c:v>
                </c:pt>
                <c:pt idx="20093">
                  <c:v>811</c:v>
                </c:pt>
                <c:pt idx="20094">
                  <c:v>812</c:v>
                </c:pt>
                <c:pt idx="20095">
                  <c:v>813</c:v>
                </c:pt>
                <c:pt idx="20096">
                  <c:v>814</c:v>
                </c:pt>
                <c:pt idx="20097">
                  <c:v>815</c:v>
                </c:pt>
                <c:pt idx="20098">
                  <c:v>816</c:v>
                </c:pt>
                <c:pt idx="20099">
                  <c:v>817</c:v>
                </c:pt>
                <c:pt idx="20100">
                  <c:v>818</c:v>
                </c:pt>
                <c:pt idx="20101">
                  <c:v>819</c:v>
                </c:pt>
                <c:pt idx="20102">
                  <c:v>820</c:v>
                </c:pt>
                <c:pt idx="20103">
                  <c:v>821</c:v>
                </c:pt>
                <c:pt idx="20104">
                  <c:v>822</c:v>
                </c:pt>
                <c:pt idx="20105">
                  <c:v>823</c:v>
                </c:pt>
                <c:pt idx="20106">
                  <c:v>824</c:v>
                </c:pt>
                <c:pt idx="20107">
                  <c:v>825</c:v>
                </c:pt>
                <c:pt idx="20108">
                  <c:v>826</c:v>
                </c:pt>
                <c:pt idx="20109">
                  <c:v>827</c:v>
                </c:pt>
                <c:pt idx="20110">
                  <c:v>828</c:v>
                </c:pt>
                <c:pt idx="20111">
                  <c:v>829</c:v>
                </c:pt>
                <c:pt idx="20112">
                  <c:v>830</c:v>
                </c:pt>
                <c:pt idx="20113">
                  <c:v>831</c:v>
                </c:pt>
                <c:pt idx="20114">
                  <c:v>832</c:v>
                </c:pt>
                <c:pt idx="20115">
                  <c:v>833</c:v>
                </c:pt>
                <c:pt idx="20116">
                  <c:v>834</c:v>
                </c:pt>
                <c:pt idx="20117">
                  <c:v>835</c:v>
                </c:pt>
                <c:pt idx="20118">
                  <c:v>836</c:v>
                </c:pt>
                <c:pt idx="20119">
                  <c:v>837</c:v>
                </c:pt>
                <c:pt idx="20120">
                  <c:v>838</c:v>
                </c:pt>
                <c:pt idx="20121">
                  <c:v>839</c:v>
                </c:pt>
                <c:pt idx="20122">
                  <c:v>840</c:v>
                </c:pt>
                <c:pt idx="20123">
                  <c:v>841</c:v>
                </c:pt>
                <c:pt idx="20124">
                  <c:v>842</c:v>
                </c:pt>
                <c:pt idx="20125">
                  <c:v>843</c:v>
                </c:pt>
                <c:pt idx="20126">
                  <c:v>844</c:v>
                </c:pt>
                <c:pt idx="20127">
                  <c:v>845</c:v>
                </c:pt>
                <c:pt idx="20128">
                  <c:v>846</c:v>
                </c:pt>
                <c:pt idx="20129">
                  <c:v>847</c:v>
                </c:pt>
                <c:pt idx="20130">
                  <c:v>848</c:v>
                </c:pt>
                <c:pt idx="20131">
                  <c:v>849</c:v>
                </c:pt>
                <c:pt idx="20132">
                  <c:v>850</c:v>
                </c:pt>
                <c:pt idx="20133">
                  <c:v>851</c:v>
                </c:pt>
                <c:pt idx="20134">
                  <c:v>852</c:v>
                </c:pt>
                <c:pt idx="20135">
                  <c:v>853</c:v>
                </c:pt>
                <c:pt idx="20136">
                  <c:v>854</c:v>
                </c:pt>
                <c:pt idx="20137">
                  <c:v>855</c:v>
                </c:pt>
                <c:pt idx="20138">
                  <c:v>856</c:v>
                </c:pt>
                <c:pt idx="20139">
                  <c:v>857</c:v>
                </c:pt>
                <c:pt idx="20140">
                  <c:v>858</c:v>
                </c:pt>
                <c:pt idx="20141">
                  <c:v>859</c:v>
                </c:pt>
                <c:pt idx="20142">
                  <c:v>860</c:v>
                </c:pt>
                <c:pt idx="20143">
                  <c:v>861</c:v>
                </c:pt>
                <c:pt idx="20144">
                  <c:v>862</c:v>
                </c:pt>
                <c:pt idx="20145">
                  <c:v>863</c:v>
                </c:pt>
                <c:pt idx="20146">
                  <c:v>864</c:v>
                </c:pt>
                <c:pt idx="20147">
                  <c:v>865</c:v>
                </c:pt>
                <c:pt idx="20148">
                  <c:v>866</c:v>
                </c:pt>
                <c:pt idx="20149">
                  <c:v>867</c:v>
                </c:pt>
                <c:pt idx="20150">
                  <c:v>868</c:v>
                </c:pt>
                <c:pt idx="20151">
                  <c:v>869</c:v>
                </c:pt>
                <c:pt idx="20152">
                  <c:v>870</c:v>
                </c:pt>
                <c:pt idx="20153">
                  <c:v>871</c:v>
                </c:pt>
                <c:pt idx="20154">
                  <c:v>872</c:v>
                </c:pt>
                <c:pt idx="20155">
                  <c:v>873</c:v>
                </c:pt>
                <c:pt idx="20156">
                  <c:v>874</c:v>
                </c:pt>
                <c:pt idx="20157">
                  <c:v>875</c:v>
                </c:pt>
                <c:pt idx="20158">
                  <c:v>876</c:v>
                </c:pt>
                <c:pt idx="20159">
                  <c:v>877</c:v>
                </c:pt>
                <c:pt idx="20160">
                  <c:v>878</c:v>
                </c:pt>
                <c:pt idx="20161">
                  <c:v>879</c:v>
                </c:pt>
                <c:pt idx="20162">
                  <c:v>880</c:v>
                </c:pt>
                <c:pt idx="20163">
                  <c:v>881</c:v>
                </c:pt>
                <c:pt idx="20164">
                  <c:v>882</c:v>
                </c:pt>
                <c:pt idx="20165">
                  <c:v>883</c:v>
                </c:pt>
                <c:pt idx="20166">
                  <c:v>884</c:v>
                </c:pt>
                <c:pt idx="20167">
                  <c:v>885</c:v>
                </c:pt>
                <c:pt idx="20168">
                  <c:v>886</c:v>
                </c:pt>
                <c:pt idx="20169">
                  <c:v>887</c:v>
                </c:pt>
                <c:pt idx="20170">
                  <c:v>888</c:v>
                </c:pt>
                <c:pt idx="20171">
                  <c:v>889</c:v>
                </c:pt>
                <c:pt idx="20172">
                  <c:v>890</c:v>
                </c:pt>
                <c:pt idx="20173">
                  <c:v>891</c:v>
                </c:pt>
                <c:pt idx="20174">
                  <c:v>892</c:v>
                </c:pt>
                <c:pt idx="20175">
                  <c:v>893</c:v>
                </c:pt>
                <c:pt idx="20176">
                  <c:v>894</c:v>
                </c:pt>
                <c:pt idx="20177">
                  <c:v>895</c:v>
                </c:pt>
                <c:pt idx="20178">
                  <c:v>896</c:v>
                </c:pt>
                <c:pt idx="20179">
                  <c:v>897</c:v>
                </c:pt>
                <c:pt idx="20180">
                  <c:v>898</c:v>
                </c:pt>
                <c:pt idx="20181">
                  <c:v>899</c:v>
                </c:pt>
                <c:pt idx="20182">
                  <c:v>900</c:v>
                </c:pt>
                <c:pt idx="20183">
                  <c:v>901</c:v>
                </c:pt>
                <c:pt idx="20184">
                  <c:v>902</c:v>
                </c:pt>
                <c:pt idx="20185">
                  <c:v>903</c:v>
                </c:pt>
                <c:pt idx="20186">
                  <c:v>904</c:v>
                </c:pt>
                <c:pt idx="20187">
                  <c:v>905</c:v>
                </c:pt>
                <c:pt idx="20188">
                  <c:v>906</c:v>
                </c:pt>
                <c:pt idx="20189">
                  <c:v>907</c:v>
                </c:pt>
                <c:pt idx="20190">
                  <c:v>908</c:v>
                </c:pt>
                <c:pt idx="20191">
                  <c:v>909</c:v>
                </c:pt>
                <c:pt idx="20192">
                  <c:v>910</c:v>
                </c:pt>
                <c:pt idx="20193">
                  <c:v>911</c:v>
                </c:pt>
                <c:pt idx="20194">
                  <c:v>912</c:v>
                </c:pt>
                <c:pt idx="20195">
                  <c:v>913</c:v>
                </c:pt>
                <c:pt idx="20196">
                  <c:v>914</c:v>
                </c:pt>
                <c:pt idx="20197">
                  <c:v>915</c:v>
                </c:pt>
                <c:pt idx="20198">
                  <c:v>916</c:v>
                </c:pt>
                <c:pt idx="20199">
                  <c:v>917</c:v>
                </c:pt>
                <c:pt idx="20200">
                  <c:v>918</c:v>
                </c:pt>
                <c:pt idx="20201">
                  <c:v>919</c:v>
                </c:pt>
                <c:pt idx="20202">
                  <c:v>920</c:v>
                </c:pt>
                <c:pt idx="20203">
                  <c:v>921</c:v>
                </c:pt>
                <c:pt idx="20204">
                  <c:v>922</c:v>
                </c:pt>
                <c:pt idx="20205">
                  <c:v>923</c:v>
                </c:pt>
                <c:pt idx="20206">
                  <c:v>924</c:v>
                </c:pt>
                <c:pt idx="20207">
                  <c:v>925</c:v>
                </c:pt>
                <c:pt idx="20208">
                  <c:v>926</c:v>
                </c:pt>
                <c:pt idx="20209">
                  <c:v>927</c:v>
                </c:pt>
                <c:pt idx="20210">
                  <c:v>928</c:v>
                </c:pt>
                <c:pt idx="20211">
                  <c:v>929</c:v>
                </c:pt>
                <c:pt idx="20212">
                  <c:v>930</c:v>
                </c:pt>
                <c:pt idx="20213">
                  <c:v>931</c:v>
                </c:pt>
                <c:pt idx="20214">
                  <c:v>932</c:v>
                </c:pt>
                <c:pt idx="20215">
                  <c:v>933</c:v>
                </c:pt>
                <c:pt idx="20216">
                  <c:v>934</c:v>
                </c:pt>
                <c:pt idx="20217">
                  <c:v>935</c:v>
                </c:pt>
                <c:pt idx="20218">
                  <c:v>936</c:v>
                </c:pt>
                <c:pt idx="20219">
                  <c:v>937</c:v>
                </c:pt>
                <c:pt idx="20220">
                  <c:v>938</c:v>
                </c:pt>
                <c:pt idx="20221">
                  <c:v>939</c:v>
                </c:pt>
                <c:pt idx="20222">
                  <c:v>940</c:v>
                </c:pt>
                <c:pt idx="20223">
                  <c:v>941</c:v>
                </c:pt>
                <c:pt idx="20224">
                  <c:v>942</c:v>
                </c:pt>
                <c:pt idx="20225">
                  <c:v>943</c:v>
                </c:pt>
                <c:pt idx="20226">
                  <c:v>944</c:v>
                </c:pt>
                <c:pt idx="20227">
                  <c:v>945</c:v>
                </c:pt>
                <c:pt idx="20228">
                  <c:v>946</c:v>
                </c:pt>
                <c:pt idx="20229">
                  <c:v>947</c:v>
                </c:pt>
                <c:pt idx="20230">
                  <c:v>948</c:v>
                </c:pt>
                <c:pt idx="20231">
                  <c:v>949</c:v>
                </c:pt>
                <c:pt idx="20232">
                  <c:v>950</c:v>
                </c:pt>
                <c:pt idx="20233">
                  <c:v>951</c:v>
                </c:pt>
                <c:pt idx="20234">
                  <c:v>952</c:v>
                </c:pt>
                <c:pt idx="20235">
                  <c:v>953</c:v>
                </c:pt>
                <c:pt idx="20236">
                  <c:v>954</c:v>
                </c:pt>
                <c:pt idx="20237">
                  <c:v>955</c:v>
                </c:pt>
                <c:pt idx="20238">
                  <c:v>956</c:v>
                </c:pt>
                <c:pt idx="20239">
                  <c:v>957</c:v>
                </c:pt>
                <c:pt idx="20240">
                  <c:v>958</c:v>
                </c:pt>
                <c:pt idx="20241">
                  <c:v>959</c:v>
                </c:pt>
                <c:pt idx="20242">
                  <c:v>960</c:v>
                </c:pt>
                <c:pt idx="20243">
                  <c:v>961</c:v>
                </c:pt>
                <c:pt idx="20244">
                  <c:v>962</c:v>
                </c:pt>
                <c:pt idx="20245">
                  <c:v>963</c:v>
                </c:pt>
                <c:pt idx="20246">
                  <c:v>964</c:v>
                </c:pt>
                <c:pt idx="20247">
                  <c:v>965</c:v>
                </c:pt>
                <c:pt idx="20248">
                  <c:v>966</c:v>
                </c:pt>
                <c:pt idx="20249">
                  <c:v>967</c:v>
                </c:pt>
                <c:pt idx="20250">
                  <c:v>968</c:v>
                </c:pt>
                <c:pt idx="20251">
                  <c:v>969</c:v>
                </c:pt>
                <c:pt idx="20252">
                  <c:v>970</c:v>
                </c:pt>
                <c:pt idx="20253">
                  <c:v>971</c:v>
                </c:pt>
                <c:pt idx="20254">
                  <c:v>972</c:v>
                </c:pt>
                <c:pt idx="20255">
                  <c:v>973</c:v>
                </c:pt>
                <c:pt idx="20256">
                  <c:v>974</c:v>
                </c:pt>
                <c:pt idx="20257">
                  <c:v>975</c:v>
                </c:pt>
                <c:pt idx="20258">
                  <c:v>976</c:v>
                </c:pt>
                <c:pt idx="20259">
                  <c:v>977</c:v>
                </c:pt>
                <c:pt idx="20260">
                  <c:v>978</c:v>
                </c:pt>
                <c:pt idx="20261">
                  <c:v>979</c:v>
                </c:pt>
                <c:pt idx="20262">
                  <c:v>980</c:v>
                </c:pt>
                <c:pt idx="20263">
                  <c:v>981</c:v>
                </c:pt>
                <c:pt idx="20264">
                  <c:v>982</c:v>
                </c:pt>
                <c:pt idx="20265">
                  <c:v>983</c:v>
                </c:pt>
                <c:pt idx="20266">
                  <c:v>984</c:v>
                </c:pt>
                <c:pt idx="20267">
                  <c:v>985</c:v>
                </c:pt>
                <c:pt idx="20268">
                  <c:v>986</c:v>
                </c:pt>
                <c:pt idx="20269">
                  <c:v>987</c:v>
                </c:pt>
                <c:pt idx="20270">
                  <c:v>988</c:v>
                </c:pt>
                <c:pt idx="20271">
                  <c:v>989</c:v>
                </c:pt>
                <c:pt idx="20272">
                  <c:v>990</c:v>
                </c:pt>
                <c:pt idx="20273">
                  <c:v>991</c:v>
                </c:pt>
                <c:pt idx="20274">
                  <c:v>992</c:v>
                </c:pt>
                <c:pt idx="20275">
                  <c:v>993</c:v>
                </c:pt>
                <c:pt idx="20276">
                  <c:v>994</c:v>
                </c:pt>
                <c:pt idx="20277">
                  <c:v>995</c:v>
                </c:pt>
                <c:pt idx="20278">
                  <c:v>996</c:v>
                </c:pt>
                <c:pt idx="20279">
                  <c:v>997</c:v>
                </c:pt>
                <c:pt idx="20280">
                  <c:v>998</c:v>
                </c:pt>
                <c:pt idx="20281">
                  <c:v>999</c:v>
                </c:pt>
                <c:pt idx="20282">
                  <c:v>1000</c:v>
                </c:pt>
                <c:pt idx="20283">
                  <c:v>1001</c:v>
                </c:pt>
                <c:pt idx="20284">
                  <c:v>1002</c:v>
                </c:pt>
                <c:pt idx="20285">
                  <c:v>1003</c:v>
                </c:pt>
                <c:pt idx="20286">
                  <c:v>1004</c:v>
                </c:pt>
                <c:pt idx="20287">
                  <c:v>1005</c:v>
                </c:pt>
                <c:pt idx="20288">
                  <c:v>1006</c:v>
                </c:pt>
                <c:pt idx="20289">
                  <c:v>1007</c:v>
                </c:pt>
                <c:pt idx="20290">
                  <c:v>1008</c:v>
                </c:pt>
                <c:pt idx="20291">
                  <c:v>1009</c:v>
                </c:pt>
                <c:pt idx="20292">
                  <c:v>1010</c:v>
                </c:pt>
                <c:pt idx="20293">
                  <c:v>1011</c:v>
                </c:pt>
                <c:pt idx="20294">
                  <c:v>1012</c:v>
                </c:pt>
                <c:pt idx="20295">
                  <c:v>1013</c:v>
                </c:pt>
                <c:pt idx="20296">
                  <c:v>1014</c:v>
                </c:pt>
                <c:pt idx="20297">
                  <c:v>1015</c:v>
                </c:pt>
                <c:pt idx="20298">
                  <c:v>1016</c:v>
                </c:pt>
                <c:pt idx="20299">
                  <c:v>1017</c:v>
                </c:pt>
                <c:pt idx="20300">
                  <c:v>1018</c:v>
                </c:pt>
                <c:pt idx="20301">
                  <c:v>1019</c:v>
                </c:pt>
                <c:pt idx="20302">
                  <c:v>1020</c:v>
                </c:pt>
                <c:pt idx="20303">
                  <c:v>1021</c:v>
                </c:pt>
                <c:pt idx="20304">
                  <c:v>1022</c:v>
                </c:pt>
                <c:pt idx="20305">
                  <c:v>1023</c:v>
                </c:pt>
                <c:pt idx="20306">
                  <c:v>1024</c:v>
                </c:pt>
                <c:pt idx="20307">
                  <c:v>1025</c:v>
                </c:pt>
                <c:pt idx="20308">
                  <c:v>1026</c:v>
                </c:pt>
                <c:pt idx="20309">
                  <c:v>1027</c:v>
                </c:pt>
                <c:pt idx="20310">
                  <c:v>1028</c:v>
                </c:pt>
                <c:pt idx="20311">
                  <c:v>1029</c:v>
                </c:pt>
                <c:pt idx="20312">
                  <c:v>1030</c:v>
                </c:pt>
                <c:pt idx="20313">
                  <c:v>1031</c:v>
                </c:pt>
                <c:pt idx="20314">
                  <c:v>1032</c:v>
                </c:pt>
                <c:pt idx="20315">
                  <c:v>1033</c:v>
                </c:pt>
                <c:pt idx="20316">
                  <c:v>1034</c:v>
                </c:pt>
                <c:pt idx="20317">
                  <c:v>1035</c:v>
                </c:pt>
                <c:pt idx="20318">
                  <c:v>1036</c:v>
                </c:pt>
                <c:pt idx="20319">
                  <c:v>1037</c:v>
                </c:pt>
                <c:pt idx="20320">
                  <c:v>1038</c:v>
                </c:pt>
                <c:pt idx="20321">
                  <c:v>1039</c:v>
                </c:pt>
                <c:pt idx="20322">
                  <c:v>1040</c:v>
                </c:pt>
                <c:pt idx="20323">
                  <c:v>1041</c:v>
                </c:pt>
                <c:pt idx="20324">
                  <c:v>1042</c:v>
                </c:pt>
                <c:pt idx="20325">
                  <c:v>1043</c:v>
                </c:pt>
                <c:pt idx="20326">
                  <c:v>1044</c:v>
                </c:pt>
                <c:pt idx="20327">
                  <c:v>1045</c:v>
                </c:pt>
                <c:pt idx="20328">
                  <c:v>1046</c:v>
                </c:pt>
                <c:pt idx="20329">
                  <c:v>1047</c:v>
                </c:pt>
                <c:pt idx="20330">
                  <c:v>1048</c:v>
                </c:pt>
                <c:pt idx="20331">
                  <c:v>1049</c:v>
                </c:pt>
                <c:pt idx="20332">
                  <c:v>1050</c:v>
                </c:pt>
                <c:pt idx="20333">
                  <c:v>1051</c:v>
                </c:pt>
                <c:pt idx="20334">
                  <c:v>1052</c:v>
                </c:pt>
                <c:pt idx="20335">
                  <c:v>1053</c:v>
                </c:pt>
                <c:pt idx="20336">
                  <c:v>1054</c:v>
                </c:pt>
                <c:pt idx="20337">
                  <c:v>1055</c:v>
                </c:pt>
                <c:pt idx="20338">
                  <c:v>1056</c:v>
                </c:pt>
                <c:pt idx="20339">
                  <c:v>1057</c:v>
                </c:pt>
                <c:pt idx="20340">
                  <c:v>1058</c:v>
                </c:pt>
                <c:pt idx="20341">
                  <c:v>1059</c:v>
                </c:pt>
                <c:pt idx="20342">
                  <c:v>1060</c:v>
                </c:pt>
                <c:pt idx="20343">
                  <c:v>1061</c:v>
                </c:pt>
                <c:pt idx="20344">
                  <c:v>1062</c:v>
                </c:pt>
                <c:pt idx="20345">
                  <c:v>1063</c:v>
                </c:pt>
                <c:pt idx="20346">
                  <c:v>1064</c:v>
                </c:pt>
                <c:pt idx="20347">
                  <c:v>1065</c:v>
                </c:pt>
                <c:pt idx="20348">
                  <c:v>1066</c:v>
                </c:pt>
                <c:pt idx="20349">
                  <c:v>1067</c:v>
                </c:pt>
                <c:pt idx="20350">
                  <c:v>1068</c:v>
                </c:pt>
                <c:pt idx="20351">
                  <c:v>1069</c:v>
                </c:pt>
                <c:pt idx="20352">
                  <c:v>1070</c:v>
                </c:pt>
                <c:pt idx="20353">
                  <c:v>1071</c:v>
                </c:pt>
                <c:pt idx="20354">
                  <c:v>1072</c:v>
                </c:pt>
                <c:pt idx="20355">
                  <c:v>1073</c:v>
                </c:pt>
                <c:pt idx="20356">
                  <c:v>1074</c:v>
                </c:pt>
                <c:pt idx="20357">
                  <c:v>1075</c:v>
                </c:pt>
                <c:pt idx="20358">
                  <c:v>1076</c:v>
                </c:pt>
                <c:pt idx="20359">
                  <c:v>1077</c:v>
                </c:pt>
                <c:pt idx="20360">
                  <c:v>1078</c:v>
                </c:pt>
                <c:pt idx="20361">
                  <c:v>1079</c:v>
                </c:pt>
                <c:pt idx="20362">
                  <c:v>1080</c:v>
                </c:pt>
                <c:pt idx="20363">
                  <c:v>1081</c:v>
                </c:pt>
                <c:pt idx="20364">
                  <c:v>1082</c:v>
                </c:pt>
                <c:pt idx="20365">
                  <c:v>1083</c:v>
                </c:pt>
                <c:pt idx="20366">
                  <c:v>1084</c:v>
                </c:pt>
                <c:pt idx="20367">
                  <c:v>1085</c:v>
                </c:pt>
                <c:pt idx="20368">
                  <c:v>1086</c:v>
                </c:pt>
                <c:pt idx="20369">
                  <c:v>1087</c:v>
                </c:pt>
                <c:pt idx="20370">
                  <c:v>1088</c:v>
                </c:pt>
                <c:pt idx="20371">
                  <c:v>1089</c:v>
                </c:pt>
                <c:pt idx="20372">
                  <c:v>1090</c:v>
                </c:pt>
                <c:pt idx="20373">
                  <c:v>1091</c:v>
                </c:pt>
                <c:pt idx="20374">
                  <c:v>1092</c:v>
                </c:pt>
                <c:pt idx="20375">
                  <c:v>1093</c:v>
                </c:pt>
                <c:pt idx="20376">
                  <c:v>1094</c:v>
                </c:pt>
                <c:pt idx="20377">
                  <c:v>1095</c:v>
                </c:pt>
                <c:pt idx="20378">
                  <c:v>1096</c:v>
                </c:pt>
                <c:pt idx="20379">
                  <c:v>1097</c:v>
                </c:pt>
                <c:pt idx="20380">
                  <c:v>1098</c:v>
                </c:pt>
                <c:pt idx="20381">
                  <c:v>1099</c:v>
                </c:pt>
                <c:pt idx="20382">
                  <c:v>1100</c:v>
                </c:pt>
                <c:pt idx="20383">
                  <c:v>1101</c:v>
                </c:pt>
                <c:pt idx="20384">
                  <c:v>1102</c:v>
                </c:pt>
                <c:pt idx="20385">
                  <c:v>1103</c:v>
                </c:pt>
                <c:pt idx="20386">
                  <c:v>1104</c:v>
                </c:pt>
                <c:pt idx="20387">
                  <c:v>1105</c:v>
                </c:pt>
                <c:pt idx="20388">
                  <c:v>1106</c:v>
                </c:pt>
                <c:pt idx="20389">
                  <c:v>1107</c:v>
                </c:pt>
                <c:pt idx="20390">
                  <c:v>1108</c:v>
                </c:pt>
                <c:pt idx="20391">
                  <c:v>1109</c:v>
                </c:pt>
                <c:pt idx="20392">
                  <c:v>1110</c:v>
                </c:pt>
                <c:pt idx="20393">
                  <c:v>1111</c:v>
                </c:pt>
                <c:pt idx="20394">
                  <c:v>1112</c:v>
                </c:pt>
                <c:pt idx="20395">
                  <c:v>1113</c:v>
                </c:pt>
                <c:pt idx="20396">
                  <c:v>1114</c:v>
                </c:pt>
                <c:pt idx="20397">
                  <c:v>1115</c:v>
                </c:pt>
                <c:pt idx="20398">
                  <c:v>1116</c:v>
                </c:pt>
                <c:pt idx="20399">
                  <c:v>1117</c:v>
                </c:pt>
                <c:pt idx="20400">
                  <c:v>1118</c:v>
                </c:pt>
                <c:pt idx="20401">
                  <c:v>1119</c:v>
                </c:pt>
                <c:pt idx="20402">
                  <c:v>1120</c:v>
                </c:pt>
                <c:pt idx="20403">
                  <c:v>1121</c:v>
                </c:pt>
                <c:pt idx="20404">
                  <c:v>1122</c:v>
                </c:pt>
                <c:pt idx="20405">
                  <c:v>1123</c:v>
                </c:pt>
                <c:pt idx="20406">
                  <c:v>1124</c:v>
                </c:pt>
                <c:pt idx="20407">
                  <c:v>1125</c:v>
                </c:pt>
                <c:pt idx="20408">
                  <c:v>1126</c:v>
                </c:pt>
                <c:pt idx="20409">
                  <c:v>1127</c:v>
                </c:pt>
                <c:pt idx="20410">
                  <c:v>1128</c:v>
                </c:pt>
                <c:pt idx="20411">
                  <c:v>1129</c:v>
                </c:pt>
                <c:pt idx="20412">
                  <c:v>1130</c:v>
                </c:pt>
                <c:pt idx="20413">
                  <c:v>1131</c:v>
                </c:pt>
                <c:pt idx="20414">
                  <c:v>1132</c:v>
                </c:pt>
                <c:pt idx="20415">
                  <c:v>1133</c:v>
                </c:pt>
                <c:pt idx="20416">
                  <c:v>1134</c:v>
                </c:pt>
                <c:pt idx="20417">
                  <c:v>1135</c:v>
                </c:pt>
                <c:pt idx="20418">
                  <c:v>1136</c:v>
                </c:pt>
                <c:pt idx="20419">
                  <c:v>1137</c:v>
                </c:pt>
                <c:pt idx="20420">
                  <c:v>1138</c:v>
                </c:pt>
                <c:pt idx="20421">
                  <c:v>1139</c:v>
                </c:pt>
                <c:pt idx="20422">
                  <c:v>1140</c:v>
                </c:pt>
                <c:pt idx="20423">
                  <c:v>1141</c:v>
                </c:pt>
                <c:pt idx="20424">
                  <c:v>1142</c:v>
                </c:pt>
                <c:pt idx="20425">
                  <c:v>1143</c:v>
                </c:pt>
                <c:pt idx="20426">
                  <c:v>1144</c:v>
                </c:pt>
                <c:pt idx="20427">
                  <c:v>1145</c:v>
                </c:pt>
                <c:pt idx="20428">
                  <c:v>1146</c:v>
                </c:pt>
                <c:pt idx="20429">
                  <c:v>1147</c:v>
                </c:pt>
                <c:pt idx="20430">
                  <c:v>1148</c:v>
                </c:pt>
                <c:pt idx="20431">
                  <c:v>1149</c:v>
                </c:pt>
                <c:pt idx="20432">
                  <c:v>1150</c:v>
                </c:pt>
                <c:pt idx="20433">
                  <c:v>1151</c:v>
                </c:pt>
                <c:pt idx="20434">
                  <c:v>1152</c:v>
                </c:pt>
                <c:pt idx="20435">
                  <c:v>1153</c:v>
                </c:pt>
                <c:pt idx="20436">
                  <c:v>1154</c:v>
                </c:pt>
                <c:pt idx="20437">
                  <c:v>1155</c:v>
                </c:pt>
                <c:pt idx="20438">
                  <c:v>1156</c:v>
                </c:pt>
                <c:pt idx="20439">
                  <c:v>1157</c:v>
                </c:pt>
                <c:pt idx="20440">
                  <c:v>1158</c:v>
                </c:pt>
                <c:pt idx="20441">
                  <c:v>1159</c:v>
                </c:pt>
                <c:pt idx="20442">
                  <c:v>1160</c:v>
                </c:pt>
                <c:pt idx="20443">
                  <c:v>1161</c:v>
                </c:pt>
                <c:pt idx="20444">
                  <c:v>1162</c:v>
                </c:pt>
                <c:pt idx="20445">
                  <c:v>1163</c:v>
                </c:pt>
                <c:pt idx="20446">
                  <c:v>1164</c:v>
                </c:pt>
                <c:pt idx="20447">
                  <c:v>1165</c:v>
                </c:pt>
                <c:pt idx="20448">
                  <c:v>1166</c:v>
                </c:pt>
                <c:pt idx="20449">
                  <c:v>1167</c:v>
                </c:pt>
                <c:pt idx="20450">
                  <c:v>1168</c:v>
                </c:pt>
                <c:pt idx="20451">
                  <c:v>1169</c:v>
                </c:pt>
                <c:pt idx="20452">
                  <c:v>1170</c:v>
                </c:pt>
                <c:pt idx="20453">
                  <c:v>1171</c:v>
                </c:pt>
                <c:pt idx="20454">
                  <c:v>1172</c:v>
                </c:pt>
                <c:pt idx="20455">
                  <c:v>1173</c:v>
                </c:pt>
                <c:pt idx="20456">
                  <c:v>1174</c:v>
                </c:pt>
                <c:pt idx="20457">
                  <c:v>1175</c:v>
                </c:pt>
                <c:pt idx="20458">
                  <c:v>1176</c:v>
                </c:pt>
                <c:pt idx="20459">
                  <c:v>1177</c:v>
                </c:pt>
                <c:pt idx="20460">
                  <c:v>1178</c:v>
                </c:pt>
                <c:pt idx="20461">
                  <c:v>1179</c:v>
                </c:pt>
                <c:pt idx="20462">
                  <c:v>1180</c:v>
                </c:pt>
                <c:pt idx="20463">
                  <c:v>1181</c:v>
                </c:pt>
                <c:pt idx="20464">
                  <c:v>1182</c:v>
                </c:pt>
                <c:pt idx="20465">
                  <c:v>1183</c:v>
                </c:pt>
                <c:pt idx="20466">
                  <c:v>1184</c:v>
                </c:pt>
                <c:pt idx="20467">
                  <c:v>1185</c:v>
                </c:pt>
                <c:pt idx="20468">
                  <c:v>1186</c:v>
                </c:pt>
                <c:pt idx="20469">
                  <c:v>1187</c:v>
                </c:pt>
                <c:pt idx="20470">
                  <c:v>1188</c:v>
                </c:pt>
                <c:pt idx="20471">
                  <c:v>1189</c:v>
                </c:pt>
                <c:pt idx="20472">
                  <c:v>1190</c:v>
                </c:pt>
                <c:pt idx="20473">
                  <c:v>1191</c:v>
                </c:pt>
                <c:pt idx="20474">
                  <c:v>1192</c:v>
                </c:pt>
                <c:pt idx="20475">
                  <c:v>1193</c:v>
                </c:pt>
                <c:pt idx="20476">
                  <c:v>1194</c:v>
                </c:pt>
                <c:pt idx="20477">
                  <c:v>1195</c:v>
                </c:pt>
                <c:pt idx="20478">
                  <c:v>1196</c:v>
                </c:pt>
                <c:pt idx="20479">
                  <c:v>1197</c:v>
                </c:pt>
                <c:pt idx="20480">
                  <c:v>1198</c:v>
                </c:pt>
                <c:pt idx="20481">
                  <c:v>1199</c:v>
                </c:pt>
                <c:pt idx="20482">
                  <c:v>1200</c:v>
                </c:pt>
                <c:pt idx="20483">
                  <c:v>1201</c:v>
                </c:pt>
                <c:pt idx="20484">
                  <c:v>1202</c:v>
                </c:pt>
                <c:pt idx="20485">
                  <c:v>1203</c:v>
                </c:pt>
                <c:pt idx="20486">
                  <c:v>1204</c:v>
                </c:pt>
                <c:pt idx="20487">
                  <c:v>1205</c:v>
                </c:pt>
                <c:pt idx="20488">
                  <c:v>1206</c:v>
                </c:pt>
                <c:pt idx="20489">
                  <c:v>1207</c:v>
                </c:pt>
                <c:pt idx="20490">
                  <c:v>1208</c:v>
                </c:pt>
                <c:pt idx="20491">
                  <c:v>1209</c:v>
                </c:pt>
                <c:pt idx="20492">
                  <c:v>1210</c:v>
                </c:pt>
                <c:pt idx="20493">
                  <c:v>1211</c:v>
                </c:pt>
                <c:pt idx="20494">
                  <c:v>1212</c:v>
                </c:pt>
                <c:pt idx="20495">
                  <c:v>1213</c:v>
                </c:pt>
                <c:pt idx="20496">
                  <c:v>1214</c:v>
                </c:pt>
                <c:pt idx="20497">
                  <c:v>1215</c:v>
                </c:pt>
                <c:pt idx="20498">
                  <c:v>1216</c:v>
                </c:pt>
                <c:pt idx="20499">
                  <c:v>1217</c:v>
                </c:pt>
                <c:pt idx="20500">
                  <c:v>1218</c:v>
                </c:pt>
                <c:pt idx="20501">
                  <c:v>1219</c:v>
                </c:pt>
                <c:pt idx="20502">
                  <c:v>1220</c:v>
                </c:pt>
                <c:pt idx="20503">
                  <c:v>1221</c:v>
                </c:pt>
                <c:pt idx="20504">
                  <c:v>1222</c:v>
                </c:pt>
                <c:pt idx="20505">
                  <c:v>1223</c:v>
                </c:pt>
                <c:pt idx="20506">
                  <c:v>1224</c:v>
                </c:pt>
                <c:pt idx="20507">
                  <c:v>1225</c:v>
                </c:pt>
                <c:pt idx="20508">
                  <c:v>1226</c:v>
                </c:pt>
                <c:pt idx="20509">
                  <c:v>1227</c:v>
                </c:pt>
                <c:pt idx="20510">
                  <c:v>1228</c:v>
                </c:pt>
                <c:pt idx="20511">
                  <c:v>1229</c:v>
                </c:pt>
                <c:pt idx="20512">
                  <c:v>1230</c:v>
                </c:pt>
                <c:pt idx="20513">
                  <c:v>1231</c:v>
                </c:pt>
                <c:pt idx="20514">
                  <c:v>1232</c:v>
                </c:pt>
                <c:pt idx="20515">
                  <c:v>1233</c:v>
                </c:pt>
                <c:pt idx="20516">
                  <c:v>1234</c:v>
                </c:pt>
                <c:pt idx="20517">
                  <c:v>1235</c:v>
                </c:pt>
                <c:pt idx="20518">
                  <c:v>1236</c:v>
                </c:pt>
                <c:pt idx="20519">
                  <c:v>1237</c:v>
                </c:pt>
                <c:pt idx="20520">
                  <c:v>1238</c:v>
                </c:pt>
                <c:pt idx="20521">
                  <c:v>1239</c:v>
                </c:pt>
                <c:pt idx="20522">
                  <c:v>1240</c:v>
                </c:pt>
                <c:pt idx="20523">
                  <c:v>1241</c:v>
                </c:pt>
                <c:pt idx="20524">
                  <c:v>1242</c:v>
                </c:pt>
                <c:pt idx="20525">
                  <c:v>1243</c:v>
                </c:pt>
                <c:pt idx="20526">
                  <c:v>1244</c:v>
                </c:pt>
                <c:pt idx="20527">
                  <c:v>1245</c:v>
                </c:pt>
                <c:pt idx="20528">
                  <c:v>1246</c:v>
                </c:pt>
                <c:pt idx="20529">
                  <c:v>1247</c:v>
                </c:pt>
                <c:pt idx="20530">
                  <c:v>1248</c:v>
                </c:pt>
                <c:pt idx="20531">
                  <c:v>1249</c:v>
                </c:pt>
                <c:pt idx="20532">
                  <c:v>1250</c:v>
                </c:pt>
                <c:pt idx="20533">
                  <c:v>1251</c:v>
                </c:pt>
                <c:pt idx="20534">
                  <c:v>1252</c:v>
                </c:pt>
                <c:pt idx="20535">
                  <c:v>1253</c:v>
                </c:pt>
                <c:pt idx="20536">
                  <c:v>1254</c:v>
                </c:pt>
                <c:pt idx="20537">
                  <c:v>1255</c:v>
                </c:pt>
                <c:pt idx="20538">
                  <c:v>1256</c:v>
                </c:pt>
                <c:pt idx="20539">
                  <c:v>1257</c:v>
                </c:pt>
                <c:pt idx="20540">
                  <c:v>1258</c:v>
                </c:pt>
                <c:pt idx="20541">
                  <c:v>1259</c:v>
                </c:pt>
                <c:pt idx="20542">
                  <c:v>1260</c:v>
                </c:pt>
                <c:pt idx="20543">
                  <c:v>1261</c:v>
                </c:pt>
                <c:pt idx="20544">
                  <c:v>1262</c:v>
                </c:pt>
                <c:pt idx="20545">
                  <c:v>1263</c:v>
                </c:pt>
                <c:pt idx="20546">
                  <c:v>1264</c:v>
                </c:pt>
                <c:pt idx="20547">
                  <c:v>1265</c:v>
                </c:pt>
                <c:pt idx="20548">
                  <c:v>1266</c:v>
                </c:pt>
                <c:pt idx="20549">
                  <c:v>1267</c:v>
                </c:pt>
                <c:pt idx="20550">
                  <c:v>1268</c:v>
                </c:pt>
                <c:pt idx="20551">
                  <c:v>1269</c:v>
                </c:pt>
                <c:pt idx="20552">
                  <c:v>1270</c:v>
                </c:pt>
                <c:pt idx="20553">
                  <c:v>1271</c:v>
                </c:pt>
                <c:pt idx="20554">
                  <c:v>1272</c:v>
                </c:pt>
                <c:pt idx="20555">
                  <c:v>1273</c:v>
                </c:pt>
                <c:pt idx="20556">
                  <c:v>1274</c:v>
                </c:pt>
                <c:pt idx="20557">
                  <c:v>1275</c:v>
                </c:pt>
                <c:pt idx="20558">
                  <c:v>1276</c:v>
                </c:pt>
                <c:pt idx="20559">
                  <c:v>1277</c:v>
                </c:pt>
                <c:pt idx="20560">
                  <c:v>1278</c:v>
                </c:pt>
                <c:pt idx="20561">
                  <c:v>1279</c:v>
                </c:pt>
                <c:pt idx="20562">
                  <c:v>1280</c:v>
                </c:pt>
                <c:pt idx="20563">
                  <c:v>1281</c:v>
                </c:pt>
                <c:pt idx="20564">
                  <c:v>1282</c:v>
                </c:pt>
                <c:pt idx="20565">
                  <c:v>1283</c:v>
                </c:pt>
                <c:pt idx="20566">
                  <c:v>1284</c:v>
                </c:pt>
                <c:pt idx="20567">
                  <c:v>1285</c:v>
                </c:pt>
                <c:pt idx="20568">
                  <c:v>1286</c:v>
                </c:pt>
                <c:pt idx="20569">
                  <c:v>1287</c:v>
                </c:pt>
                <c:pt idx="20570">
                  <c:v>1288</c:v>
                </c:pt>
                <c:pt idx="20571">
                  <c:v>1289</c:v>
                </c:pt>
                <c:pt idx="20572">
                  <c:v>1290</c:v>
                </c:pt>
                <c:pt idx="20573">
                  <c:v>1291</c:v>
                </c:pt>
                <c:pt idx="20574">
                  <c:v>1292</c:v>
                </c:pt>
                <c:pt idx="20575">
                  <c:v>1293</c:v>
                </c:pt>
                <c:pt idx="20576">
                  <c:v>1294</c:v>
                </c:pt>
                <c:pt idx="20577">
                  <c:v>1295</c:v>
                </c:pt>
                <c:pt idx="20578">
                  <c:v>1296</c:v>
                </c:pt>
                <c:pt idx="20579">
                  <c:v>1297</c:v>
                </c:pt>
                <c:pt idx="20580">
                  <c:v>1298</c:v>
                </c:pt>
                <c:pt idx="20581">
                  <c:v>1299</c:v>
                </c:pt>
                <c:pt idx="20582">
                  <c:v>1300</c:v>
                </c:pt>
                <c:pt idx="20583">
                  <c:v>1301</c:v>
                </c:pt>
                <c:pt idx="20584">
                  <c:v>1302</c:v>
                </c:pt>
                <c:pt idx="20585">
                  <c:v>1303</c:v>
                </c:pt>
                <c:pt idx="20586">
                  <c:v>1304</c:v>
                </c:pt>
                <c:pt idx="20587">
                  <c:v>1305</c:v>
                </c:pt>
                <c:pt idx="20588">
                  <c:v>1306</c:v>
                </c:pt>
                <c:pt idx="20589">
                  <c:v>1307</c:v>
                </c:pt>
                <c:pt idx="20590">
                  <c:v>1308</c:v>
                </c:pt>
                <c:pt idx="20591">
                  <c:v>1309</c:v>
                </c:pt>
                <c:pt idx="20592">
                  <c:v>1310</c:v>
                </c:pt>
                <c:pt idx="20593">
                  <c:v>1311</c:v>
                </c:pt>
                <c:pt idx="20594">
                  <c:v>1312</c:v>
                </c:pt>
                <c:pt idx="20595">
                  <c:v>1313</c:v>
                </c:pt>
                <c:pt idx="20596">
                  <c:v>1314</c:v>
                </c:pt>
                <c:pt idx="20597">
                  <c:v>1315</c:v>
                </c:pt>
                <c:pt idx="20598">
                  <c:v>1316</c:v>
                </c:pt>
                <c:pt idx="20599">
                  <c:v>1317</c:v>
                </c:pt>
                <c:pt idx="20600">
                  <c:v>1318</c:v>
                </c:pt>
                <c:pt idx="20601">
                  <c:v>1319</c:v>
                </c:pt>
                <c:pt idx="20602">
                  <c:v>1320</c:v>
                </c:pt>
                <c:pt idx="20603">
                  <c:v>1321</c:v>
                </c:pt>
                <c:pt idx="20604">
                  <c:v>1322</c:v>
                </c:pt>
                <c:pt idx="20605">
                  <c:v>1323</c:v>
                </c:pt>
                <c:pt idx="20606">
                  <c:v>1324</c:v>
                </c:pt>
                <c:pt idx="20607">
                  <c:v>1325</c:v>
                </c:pt>
                <c:pt idx="20608">
                  <c:v>1326</c:v>
                </c:pt>
                <c:pt idx="20609">
                  <c:v>1327</c:v>
                </c:pt>
                <c:pt idx="20610">
                  <c:v>1328</c:v>
                </c:pt>
                <c:pt idx="20611">
                  <c:v>1329</c:v>
                </c:pt>
                <c:pt idx="20612">
                  <c:v>1330</c:v>
                </c:pt>
                <c:pt idx="20613">
                  <c:v>1331</c:v>
                </c:pt>
                <c:pt idx="20614">
                  <c:v>1332</c:v>
                </c:pt>
                <c:pt idx="20615">
                  <c:v>1333</c:v>
                </c:pt>
                <c:pt idx="20616">
                  <c:v>1334</c:v>
                </c:pt>
                <c:pt idx="20617">
                  <c:v>1335</c:v>
                </c:pt>
                <c:pt idx="20618">
                  <c:v>1336</c:v>
                </c:pt>
                <c:pt idx="20619">
                  <c:v>1337</c:v>
                </c:pt>
                <c:pt idx="20620">
                  <c:v>1338</c:v>
                </c:pt>
                <c:pt idx="20621">
                  <c:v>1339</c:v>
                </c:pt>
                <c:pt idx="20622">
                  <c:v>1340</c:v>
                </c:pt>
                <c:pt idx="20623">
                  <c:v>1341</c:v>
                </c:pt>
                <c:pt idx="20624">
                  <c:v>1342</c:v>
                </c:pt>
                <c:pt idx="20625">
                  <c:v>1343</c:v>
                </c:pt>
                <c:pt idx="20626">
                  <c:v>1344</c:v>
                </c:pt>
                <c:pt idx="20627">
                  <c:v>1345</c:v>
                </c:pt>
                <c:pt idx="20628">
                  <c:v>1346</c:v>
                </c:pt>
                <c:pt idx="20629">
                  <c:v>1347</c:v>
                </c:pt>
                <c:pt idx="20630">
                  <c:v>1348</c:v>
                </c:pt>
                <c:pt idx="20631">
                  <c:v>1349</c:v>
                </c:pt>
                <c:pt idx="20632">
                  <c:v>1350</c:v>
                </c:pt>
                <c:pt idx="20633">
                  <c:v>1351</c:v>
                </c:pt>
                <c:pt idx="20634">
                  <c:v>1352</c:v>
                </c:pt>
                <c:pt idx="20635">
                  <c:v>1353</c:v>
                </c:pt>
                <c:pt idx="20636">
                  <c:v>1354</c:v>
                </c:pt>
                <c:pt idx="20637">
                  <c:v>1355</c:v>
                </c:pt>
                <c:pt idx="20638">
                  <c:v>1356</c:v>
                </c:pt>
                <c:pt idx="20639">
                  <c:v>1357</c:v>
                </c:pt>
                <c:pt idx="20640">
                  <c:v>1358</c:v>
                </c:pt>
                <c:pt idx="20641">
                  <c:v>1359</c:v>
                </c:pt>
                <c:pt idx="20642">
                  <c:v>1360</c:v>
                </c:pt>
                <c:pt idx="20643">
                  <c:v>1361</c:v>
                </c:pt>
                <c:pt idx="20644">
                  <c:v>1362</c:v>
                </c:pt>
                <c:pt idx="20645">
                  <c:v>1363</c:v>
                </c:pt>
                <c:pt idx="20646">
                  <c:v>1364</c:v>
                </c:pt>
                <c:pt idx="20647">
                  <c:v>1365</c:v>
                </c:pt>
                <c:pt idx="20648">
                  <c:v>1366</c:v>
                </c:pt>
                <c:pt idx="20649">
                  <c:v>1367</c:v>
                </c:pt>
                <c:pt idx="20650">
                  <c:v>1368</c:v>
                </c:pt>
                <c:pt idx="20651">
                  <c:v>1369</c:v>
                </c:pt>
                <c:pt idx="20652">
                  <c:v>1370</c:v>
                </c:pt>
                <c:pt idx="20653">
                  <c:v>1371</c:v>
                </c:pt>
                <c:pt idx="20654">
                  <c:v>1372</c:v>
                </c:pt>
                <c:pt idx="20655">
                  <c:v>1373</c:v>
                </c:pt>
                <c:pt idx="20656">
                  <c:v>1374</c:v>
                </c:pt>
                <c:pt idx="20657">
                  <c:v>1375</c:v>
                </c:pt>
                <c:pt idx="20658">
                  <c:v>1376</c:v>
                </c:pt>
                <c:pt idx="20659">
                  <c:v>1377</c:v>
                </c:pt>
                <c:pt idx="20660">
                  <c:v>1378</c:v>
                </c:pt>
                <c:pt idx="20661">
                  <c:v>1379</c:v>
                </c:pt>
                <c:pt idx="20662">
                  <c:v>1380</c:v>
                </c:pt>
                <c:pt idx="20663">
                  <c:v>1381</c:v>
                </c:pt>
                <c:pt idx="20664">
                  <c:v>1382</c:v>
                </c:pt>
                <c:pt idx="20665">
                  <c:v>1383</c:v>
                </c:pt>
                <c:pt idx="20666">
                  <c:v>1384</c:v>
                </c:pt>
                <c:pt idx="20667">
                  <c:v>1385</c:v>
                </c:pt>
                <c:pt idx="20668">
                  <c:v>1386</c:v>
                </c:pt>
                <c:pt idx="20669">
                  <c:v>1387</c:v>
                </c:pt>
                <c:pt idx="20670">
                  <c:v>1388</c:v>
                </c:pt>
                <c:pt idx="20671">
                  <c:v>1389</c:v>
                </c:pt>
                <c:pt idx="20672">
                  <c:v>1390</c:v>
                </c:pt>
                <c:pt idx="20673">
                  <c:v>1391</c:v>
                </c:pt>
                <c:pt idx="20674">
                  <c:v>1392</c:v>
                </c:pt>
                <c:pt idx="20675">
                  <c:v>1393</c:v>
                </c:pt>
                <c:pt idx="20676">
                  <c:v>1394</c:v>
                </c:pt>
                <c:pt idx="20677">
                  <c:v>1395</c:v>
                </c:pt>
                <c:pt idx="20678">
                  <c:v>1396</c:v>
                </c:pt>
                <c:pt idx="20679">
                  <c:v>1397</c:v>
                </c:pt>
                <c:pt idx="20680">
                  <c:v>1398</c:v>
                </c:pt>
                <c:pt idx="20681">
                  <c:v>1399</c:v>
                </c:pt>
                <c:pt idx="20682">
                  <c:v>1400</c:v>
                </c:pt>
                <c:pt idx="20683">
                  <c:v>1401</c:v>
                </c:pt>
                <c:pt idx="20684">
                  <c:v>1402</c:v>
                </c:pt>
                <c:pt idx="20685">
                  <c:v>1403</c:v>
                </c:pt>
                <c:pt idx="20686">
                  <c:v>1404</c:v>
                </c:pt>
                <c:pt idx="20687">
                  <c:v>1405</c:v>
                </c:pt>
                <c:pt idx="20688">
                  <c:v>1406</c:v>
                </c:pt>
                <c:pt idx="20689">
                  <c:v>1407</c:v>
                </c:pt>
                <c:pt idx="20690">
                  <c:v>1408</c:v>
                </c:pt>
                <c:pt idx="20691">
                  <c:v>1409</c:v>
                </c:pt>
                <c:pt idx="20692">
                  <c:v>1410</c:v>
                </c:pt>
                <c:pt idx="20693">
                  <c:v>1411</c:v>
                </c:pt>
                <c:pt idx="20694">
                  <c:v>1412</c:v>
                </c:pt>
                <c:pt idx="20695">
                  <c:v>1413</c:v>
                </c:pt>
                <c:pt idx="20696">
                  <c:v>1414</c:v>
                </c:pt>
                <c:pt idx="20697">
                  <c:v>1415</c:v>
                </c:pt>
                <c:pt idx="20698">
                  <c:v>1416</c:v>
                </c:pt>
                <c:pt idx="20699">
                  <c:v>1417</c:v>
                </c:pt>
                <c:pt idx="20700">
                  <c:v>1418</c:v>
                </c:pt>
                <c:pt idx="20701">
                  <c:v>1419</c:v>
                </c:pt>
                <c:pt idx="20702">
                  <c:v>1420</c:v>
                </c:pt>
                <c:pt idx="20703">
                  <c:v>1421</c:v>
                </c:pt>
                <c:pt idx="20704">
                  <c:v>1422</c:v>
                </c:pt>
                <c:pt idx="20705">
                  <c:v>1423</c:v>
                </c:pt>
                <c:pt idx="20706">
                  <c:v>1424</c:v>
                </c:pt>
                <c:pt idx="20707">
                  <c:v>1425</c:v>
                </c:pt>
                <c:pt idx="20708">
                  <c:v>1426</c:v>
                </c:pt>
                <c:pt idx="20709">
                  <c:v>1427</c:v>
                </c:pt>
                <c:pt idx="20710">
                  <c:v>1428</c:v>
                </c:pt>
                <c:pt idx="20711">
                  <c:v>1429</c:v>
                </c:pt>
                <c:pt idx="20712">
                  <c:v>1430</c:v>
                </c:pt>
                <c:pt idx="20713">
                  <c:v>1431</c:v>
                </c:pt>
                <c:pt idx="20714">
                  <c:v>1432</c:v>
                </c:pt>
                <c:pt idx="20715">
                  <c:v>1433</c:v>
                </c:pt>
                <c:pt idx="20716">
                  <c:v>1434</c:v>
                </c:pt>
                <c:pt idx="20717">
                  <c:v>1435</c:v>
                </c:pt>
                <c:pt idx="20718">
                  <c:v>1436</c:v>
                </c:pt>
                <c:pt idx="20719">
                  <c:v>1437</c:v>
                </c:pt>
                <c:pt idx="20720">
                  <c:v>1438</c:v>
                </c:pt>
                <c:pt idx="20721">
                  <c:v>1439</c:v>
                </c:pt>
                <c:pt idx="20722">
                  <c:v>1440</c:v>
                </c:pt>
                <c:pt idx="20723">
                  <c:v>1441</c:v>
                </c:pt>
                <c:pt idx="20724">
                  <c:v>1442</c:v>
                </c:pt>
                <c:pt idx="20725">
                  <c:v>1443</c:v>
                </c:pt>
                <c:pt idx="20726">
                  <c:v>1444</c:v>
                </c:pt>
                <c:pt idx="20727">
                  <c:v>1445</c:v>
                </c:pt>
                <c:pt idx="20728">
                  <c:v>1446</c:v>
                </c:pt>
                <c:pt idx="20729">
                  <c:v>1447</c:v>
                </c:pt>
                <c:pt idx="20730">
                  <c:v>1448</c:v>
                </c:pt>
                <c:pt idx="20731">
                  <c:v>1449</c:v>
                </c:pt>
                <c:pt idx="20732">
                  <c:v>1450</c:v>
                </c:pt>
                <c:pt idx="20733">
                  <c:v>1451</c:v>
                </c:pt>
                <c:pt idx="20734">
                  <c:v>1452</c:v>
                </c:pt>
                <c:pt idx="20735">
                  <c:v>1453</c:v>
                </c:pt>
                <c:pt idx="20736">
                  <c:v>1454</c:v>
                </c:pt>
                <c:pt idx="20737">
                  <c:v>1455</c:v>
                </c:pt>
                <c:pt idx="20738">
                  <c:v>1456</c:v>
                </c:pt>
                <c:pt idx="20739">
                  <c:v>1457</c:v>
                </c:pt>
                <c:pt idx="20740">
                  <c:v>1458</c:v>
                </c:pt>
                <c:pt idx="20741">
                  <c:v>1459</c:v>
                </c:pt>
                <c:pt idx="20742">
                  <c:v>1460</c:v>
                </c:pt>
                <c:pt idx="20743">
                  <c:v>1461</c:v>
                </c:pt>
                <c:pt idx="20744">
                  <c:v>1462</c:v>
                </c:pt>
                <c:pt idx="20745">
                  <c:v>1463</c:v>
                </c:pt>
                <c:pt idx="20746">
                  <c:v>1464</c:v>
                </c:pt>
                <c:pt idx="20747">
                  <c:v>1465</c:v>
                </c:pt>
                <c:pt idx="20748">
                  <c:v>1466</c:v>
                </c:pt>
                <c:pt idx="20749">
                  <c:v>1467</c:v>
                </c:pt>
                <c:pt idx="20750">
                  <c:v>1468</c:v>
                </c:pt>
                <c:pt idx="20751">
                  <c:v>1469</c:v>
                </c:pt>
                <c:pt idx="20752">
                  <c:v>1470</c:v>
                </c:pt>
                <c:pt idx="20753">
                  <c:v>1471</c:v>
                </c:pt>
                <c:pt idx="20754">
                  <c:v>1472</c:v>
                </c:pt>
                <c:pt idx="20755">
                  <c:v>1473</c:v>
                </c:pt>
                <c:pt idx="20756">
                  <c:v>1474</c:v>
                </c:pt>
                <c:pt idx="20757">
                  <c:v>1475</c:v>
                </c:pt>
                <c:pt idx="20758">
                  <c:v>1476</c:v>
                </c:pt>
                <c:pt idx="20759">
                  <c:v>1477</c:v>
                </c:pt>
                <c:pt idx="20760">
                  <c:v>1478</c:v>
                </c:pt>
                <c:pt idx="20761">
                  <c:v>1479</c:v>
                </c:pt>
                <c:pt idx="20762">
                  <c:v>1480</c:v>
                </c:pt>
                <c:pt idx="20763">
                  <c:v>1481</c:v>
                </c:pt>
                <c:pt idx="20764">
                  <c:v>1482</c:v>
                </c:pt>
                <c:pt idx="20765">
                  <c:v>1483</c:v>
                </c:pt>
                <c:pt idx="20766">
                  <c:v>1484</c:v>
                </c:pt>
                <c:pt idx="20767">
                  <c:v>1485</c:v>
                </c:pt>
                <c:pt idx="20768">
                  <c:v>1486</c:v>
                </c:pt>
                <c:pt idx="20769">
                  <c:v>1487</c:v>
                </c:pt>
                <c:pt idx="20770">
                  <c:v>1488</c:v>
                </c:pt>
                <c:pt idx="20771">
                  <c:v>1489</c:v>
                </c:pt>
                <c:pt idx="20772">
                  <c:v>1490</c:v>
                </c:pt>
                <c:pt idx="20773">
                  <c:v>1491</c:v>
                </c:pt>
                <c:pt idx="20774">
                  <c:v>1492</c:v>
                </c:pt>
                <c:pt idx="20775">
                  <c:v>1493</c:v>
                </c:pt>
                <c:pt idx="20776">
                  <c:v>1494</c:v>
                </c:pt>
                <c:pt idx="20777">
                  <c:v>1495</c:v>
                </c:pt>
                <c:pt idx="20778">
                  <c:v>1496</c:v>
                </c:pt>
                <c:pt idx="20779">
                  <c:v>1497</c:v>
                </c:pt>
                <c:pt idx="20780">
                  <c:v>1498</c:v>
                </c:pt>
                <c:pt idx="20781">
                  <c:v>1499</c:v>
                </c:pt>
                <c:pt idx="20782">
                  <c:v>1500</c:v>
                </c:pt>
                <c:pt idx="20783">
                  <c:v>1501</c:v>
                </c:pt>
                <c:pt idx="20784">
                  <c:v>1502</c:v>
                </c:pt>
                <c:pt idx="20785">
                  <c:v>1503</c:v>
                </c:pt>
                <c:pt idx="20786">
                  <c:v>1504</c:v>
                </c:pt>
                <c:pt idx="20787">
                  <c:v>1505</c:v>
                </c:pt>
                <c:pt idx="20788">
                  <c:v>1506</c:v>
                </c:pt>
                <c:pt idx="20789">
                  <c:v>1507</c:v>
                </c:pt>
                <c:pt idx="20790">
                  <c:v>1508</c:v>
                </c:pt>
                <c:pt idx="20791">
                  <c:v>1509</c:v>
                </c:pt>
                <c:pt idx="20792">
                  <c:v>1510</c:v>
                </c:pt>
                <c:pt idx="20793">
                  <c:v>1511</c:v>
                </c:pt>
                <c:pt idx="20794">
                  <c:v>1512</c:v>
                </c:pt>
                <c:pt idx="20795">
                  <c:v>1513</c:v>
                </c:pt>
                <c:pt idx="20796">
                  <c:v>1514</c:v>
                </c:pt>
                <c:pt idx="20797">
                  <c:v>1515</c:v>
                </c:pt>
                <c:pt idx="20798">
                  <c:v>1516</c:v>
                </c:pt>
                <c:pt idx="20799">
                  <c:v>1517</c:v>
                </c:pt>
                <c:pt idx="20800">
                  <c:v>1518</c:v>
                </c:pt>
                <c:pt idx="20801">
                  <c:v>1519</c:v>
                </c:pt>
                <c:pt idx="20802">
                  <c:v>1520</c:v>
                </c:pt>
                <c:pt idx="20803">
                  <c:v>1521</c:v>
                </c:pt>
                <c:pt idx="20804">
                  <c:v>1522</c:v>
                </c:pt>
                <c:pt idx="20805">
                  <c:v>1523</c:v>
                </c:pt>
                <c:pt idx="20806">
                  <c:v>1524</c:v>
                </c:pt>
                <c:pt idx="20807">
                  <c:v>1525</c:v>
                </c:pt>
                <c:pt idx="20808">
                  <c:v>1526</c:v>
                </c:pt>
                <c:pt idx="20809">
                  <c:v>1527</c:v>
                </c:pt>
                <c:pt idx="20810">
                  <c:v>1528</c:v>
                </c:pt>
                <c:pt idx="20811">
                  <c:v>1529</c:v>
                </c:pt>
                <c:pt idx="20812">
                  <c:v>1530</c:v>
                </c:pt>
                <c:pt idx="20813">
                  <c:v>1531</c:v>
                </c:pt>
                <c:pt idx="20814">
                  <c:v>1532</c:v>
                </c:pt>
                <c:pt idx="20815">
                  <c:v>1533</c:v>
                </c:pt>
                <c:pt idx="20816">
                  <c:v>1534</c:v>
                </c:pt>
                <c:pt idx="20817">
                  <c:v>1535</c:v>
                </c:pt>
                <c:pt idx="20818">
                  <c:v>1536</c:v>
                </c:pt>
                <c:pt idx="20819">
                  <c:v>1537</c:v>
                </c:pt>
                <c:pt idx="20820">
                  <c:v>1538</c:v>
                </c:pt>
                <c:pt idx="20821">
                  <c:v>1539</c:v>
                </c:pt>
                <c:pt idx="20822">
                  <c:v>1540</c:v>
                </c:pt>
                <c:pt idx="20823">
                  <c:v>1541</c:v>
                </c:pt>
                <c:pt idx="20824">
                  <c:v>1542</c:v>
                </c:pt>
                <c:pt idx="20825">
                  <c:v>1543</c:v>
                </c:pt>
                <c:pt idx="20826">
                  <c:v>1544</c:v>
                </c:pt>
                <c:pt idx="20827">
                  <c:v>1545</c:v>
                </c:pt>
                <c:pt idx="20828">
                  <c:v>1546</c:v>
                </c:pt>
                <c:pt idx="20829">
                  <c:v>1547</c:v>
                </c:pt>
                <c:pt idx="20830">
                  <c:v>1548</c:v>
                </c:pt>
                <c:pt idx="20831">
                  <c:v>1549</c:v>
                </c:pt>
                <c:pt idx="20832">
                  <c:v>1550</c:v>
                </c:pt>
                <c:pt idx="20833">
                  <c:v>1551</c:v>
                </c:pt>
                <c:pt idx="20834">
                  <c:v>1552</c:v>
                </c:pt>
                <c:pt idx="20835">
                  <c:v>1553</c:v>
                </c:pt>
                <c:pt idx="20836">
                  <c:v>1554</c:v>
                </c:pt>
                <c:pt idx="20837">
                  <c:v>1555</c:v>
                </c:pt>
                <c:pt idx="20838">
                  <c:v>1556</c:v>
                </c:pt>
                <c:pt idx="20839">
                  <c:v>1557</c:v>
                </c:pt>
                <c:pt idx="20840">
                  <c:v>1558</c:v>
                </c:pt>
                <c:pt idx="20841">
                  <c:v>1559</c:v>
                </c:pt>
                <c:pt idx="20842">
                  <c:v>1560</c:v>
                </c:pt>
                <c:pt idx="20843">
                  <c:v>1561</c:v>
                </c:pt>
                <c:pt idx="20844">
                  <c:v>1562</c:v>
                </c:pt>
                <c:pt idx="20845">
                  <c:v>1563</c:v>
                </c:pt>
                <c:pt idx="20846">
                  <c:v>1564</c:v>
                </c:pt>
                <c:pt idx="20847">
                  <c:v>1565</c:v>
                </c:pt>
                <c:pt idx="20848">
                  <c:v>1566</c:v>
                </c:pt>
                <c:pt idx="20849">
                  <c:v>1567</c:v>
                </c:pt>
                <c:pt idx="20850">
                  <c:v>1568</c:v>
                </c:pt>
                <c:pt idx="20851">
                  <c:v>1569</c:v>
                </c:pt>
                <c:pt idx="20852">
                  <c:v>1570</c:v>
                </c:pt>
                <c:pt idx="20853">
                  <c:v>1571</c:v>
                </c:pt>
                <c:pt idx="20854">
                  <c:v>1572</c:v>
                </c:pt>
                <c:pt idx="20855">
                  <c:v>1573</c:v>
                </c:pt>
                <c:pt idx="20856">
                  <c:v>1574</c:v>
                </c:pt>
                <c:pt idx="20857">
                  <c:v>1575</c:v>
                </c:pt>
                <c:pt idx="20858">
                  <c:v>1576</c:v>
                </c:pt>
                <c:pt idx="20859">
                  <c:v>1577</c:v>
                </c:pt>
                <c:pt idx="20860">
                  <c:v>1578</c:v>
                </c:pt>
                <c:pt idx="20861">
                  <c:v>1579</c:v>
                </c:pt>
                <c:pt idx="20862">
                  <c:v>1580</c:v>
                </c:pt>
                <c:pt idx="20863">
                  <c:v>1581</c:v>
                </c:pt>
                <c:pt idx="20864">
                  <c:v>1582</c:v>
                </c:pt>
                <c:pt idx="20865">
                  <c:v>1583</c:v>
                </c:pt>
                <c:pt idx="20866">
                  <c:v>1584</c:v>
                </c:pt>
                <c:pt idx="20867">
                  <c:v>1585</c:v>
                </c:pt>
                <c:pt idx="20868">
                  <c:v>1586</c:v>
                </c:pt>
                <c:pt idx="20869">
                  <c:v>1587</c:v>
                </c:pt>
                <c:pt idx="20870">
                  <c:v>1588</c:v>
                </c:pt>
                <c:pt idx="20871">
                  <c:v>1589</c:v>
                </c:pt>
                <c:pt idx="20872">
                  <c:v>1590</c:v>
                </c:pt>
                <c:pt idx="20873">
                  <c:v>1591</c:v>
                </c:pt>
                <c:pt idx="20874">
                  <c:v>1592</c:v>
                </c:pt>
                <c:pt idx="20875">
                  <c:v>1593</c:v>
                </c:pt>
                <c:pt idx="20876">
                  <c:v>1594</c:v>
                </c:pt>
                <c:pt idx="20877">
                  <c:v>1595</c:v>
                </c:pt>
                <c:pt idx="20878">
                  <c:v>1596</c:v>
                </c:pt>
                <c:pt idx="20879">
                  <c:v>1597</c:v>
                </c:pt>
                <c:pt idx="20880">
                  <c:v>1598</c:v>
                </c:pt>
                <c:pt idx="20881">
                  <c:v>1599</c:v>
                </c:pt>
                <c:pt idx="20882">
                  <c:v>1600</c:v>
                </c:pt>
                <c:pt idx="20883">
                  <c:v>1601</c:v>
                </c:pt>
                <c:pt idx="20884">
                  <c:v>1602</c:v>
                </c:pt>
                <c:pt idx="20885">
                  <c:v>1603</c:v>
                </c:pt>
                <c:pt idx="20886">
                  <c:v>1604</c:v>
                </c:pt>
                <c:pt idx="20887">
                  <c:v>1605</c:v>
                </c:pt>
                <c:pt idx="20888">
                  <c:v>1606</c:v>
                </c:pt>
                <c:pt idx="20889">
                  <c:v>1607</c:v>
                </c:pt>
                <c:pt idx="20890">
                  <c:v>1608</c:v>
                </c:pt>
                <c:pt idx="20891">
                  <c:v>1609</c:v>
                </c:pt>
                <c:pt idx="20892">
                  <c:v>1610</c:v>
                </c:pt>
                <c:pt idx="20893">
                  <c:v>1611</c:v>
                </c:pt>
                <c:pt idx="20894">
                  <c:v>1612</c:v>
                </c:pt>
                <c:pt idx="20895">
                  <c:v>1613</c:v>
                </c:pt>
                <c:pt idx="20896">
                  <c:v>1614</c:v>
                </c:pt>
                <c:pt idx="20897">
                  <c:v>1615</c:v>
                </c:pt>
                <c:pt idx="20898">
                  <c:v>1616</c:v>
                </c:pt>
                <c:pt idx="20899">
                  <c:v>1617</c:v>
                </c:pt>
                <c:pt idx="20900">
                  <c:v>1618</c:v>
                </c:pt>
                <c:pt idx="20901">
                  <c:v>1619</c:v>
                </c:pt>
                <c:pt idx="20902">
                  <c:v>1620</c:v>
                </c:pt>
                <c:pt idx="20903">
                  <c:v>1621</c:v>
                </c:pt>
                <c:pt idx="20904">
                  <c:v>1622</c:v>
                </c:pt>
                <c:pt idx="20905">
                  <c:v>1623</c:v>
                </c:pt>
                <c:pt idx="20906">
                  <c:v>1624</c:v>
                </c:pt>
                <c:pt idx="20907">
                  <c:v>1625</c:v>
                </c:pt>
                <c:pt idx="20908">
                  <c:v>1626</c:v>
                </c:pt>
                <c:pt idx="20909">
                  <c:v>1627</c:v>
                </c:pt>
                <c:pt idx="20910">
                  <c:v>1628</c:v>
                </c:pt>
                <c:pt idx="20911">
                  <c:v>1629</c:v>
                </c:pt>
                <c:pt idx="20912">
                  <c:v>1630</c:v>
                </c:pt>
                <c:pt idx="20913">
                  <c:v>1631</c:v>
                </c:pt>
                <c:pt idx="20914">
                  <c:v>1632</c:v>
                </c:pt>
                <c:pt idx="20915">
                  <c:v>1633</c:v>
                </c:pt>
                <c:pt idx="20916">
                  <c:v>1634</c:v>
                </c:pt>
                <c:pt idx="20917">
                  <c:v>1635</c:v>
                </c:pt>
                <c:pt idx="20918">
                  <c:v>1636</c:v>
                </c:pt>
                <c:pt idx="20919">
                  <c:v>1637</c:v>
                </c:pt>
                <c:pt idx="20920">
                  <c:v>1638</c:v>
                </c:pt>
                <c:pt idx="20921">
                  <c:v>1639</c:v>
                </c:pt>
                <c:pt idx="20922">
                  <c:v>1640</c:v>
                </c:pt>
                <c:pt idx="20923">
                  <c:v>1641</c:v>
                </c:pt>
                <c:pt idx="20924">
                  <c:v>1642</c:v>
                </c:pt>
                <c:pt idx="20925">
                  <c:v>1643</c:v>
                </c:pt>
                <c:pt idx="20926">
                  <c:v>1644</c:v>
                </c:pt>
                <c:pt idx="20927">
                  <c:v>1645</c:v>
                </c:pt>
                <c:pt idx="20928">
                  <c:v>1646</c:v>
                </c:pt>
                <c:pt idx="20929">
                  <c:v>1647</c:v>
                </c:pt>
                <c:pt idx="20930">
                  <c:v>1648</c:v>
                </c:pt>
                <c:pt idx="20931">
                  <c:v>1649</c:v>
                </c:pt>
                <c:pt idx="20932">
                  <c:v>1650</c:v>
                </c:pt>
                <c:pt idx="20933">
                  <c:v>1651</c:v>
                </c:pt>
                <c:pt idx="20934">
                  <c:v>1652</c:v>
                </c:pt>
                <c:pt idx="20935">
                  <c:v>1653</c:v>
                </c:pt>
                <c:pt idx="20936">
                  <c:v>1654</c:v>
                </c:pt>
                <c:pt idx="20937">
                  <c:v>1655</c:v>
                </c:pt>
                <c:pt idx="20938">
                  <c:v>1656</c:v>
                </c:pt>
                <c:pt idx="20939">
                  <c:v>1657</c:v>
                </c:pt>
                <c:pt idx="20940">
                  <c:v>1658</c:v>
                </c:pt>
                <c:pt idx="20941">
                  <c:v>1659</c:v>
                </c:pt>
                <c:pt idx="20942">
                  <c:v>1660</c:v>
                </c:pt>
                <c:pt idx="20943">
                  <c:v>1661</c:v>
                </c:pt>
                <c:pt idx="20944">
                  <c:v>1662</c:v>
                </c:pt>
                <c:pt idx="20945">
                  <c:v>1663</c:v>
                </c:pt>
                <c:pt idx="20946">
                  <c:v>1664</c:v>
                </c:pt>
                <c:pt idx="20947">
                  <c:v>1665</c:v>
                </c:pt>
                <c:pt idx="20948">
                  <c:v>1666</c:v>
                </c:pt>
                <c:pt idx="20949">
                  <c:v>1667</c:v>
                </c:pt>
                <c:pt idx="20950">
                  <c:v>1668</c:v>
                </c:pt>
                <c:pt idx="20951">
                  <c:v>1669</c:v>
                </c:pt>
                <c:pt idx="20952">
                  <c:v>1670</c:v>
                </c:pt>
                <c:pt idx="20953">
                  <c:v>1671</c:v>
                </c:pt>
                <c:pt idx="20954">
                  <c:v>1672</c:v>
                </c:pt>
                <c:pt idx="20955">
                  <c:v>1673</c:v>
                </c:pt>
                <c:pt idx="20956">
                  <c:v>1674</c:v>
                </c:pt>
                <c:pt idx="20957">
                  <c:v>1675</c:v>
                </c:pt>
                <c:pt idx="20958">
                  <c:v>1676</c:v>
                </c:pt>
                <c:pt idx="20959">
                  <c:v>1677</c:v>
                </c:pt>
                <c:pt idx="20960">
                  <c:v>1678</c:v>
                </c:pt>
                <c:pt idx="20961">
                  <c:v>1679</c:v>
                </c:pt>
                <c:pt idx="20962">
                  <c:v>1680</c:v>
                </c:pt>
                <c:pt idx="20963">
                  <c:v>1681</c:v>
                </c:pt>
                <c:pt idx="20964">
                  <c:v>1682</c:v>
                </c:pt>
                <c:pt idx="20965">
                  <c:v>1683</c:v>
                </c:pt>
                <c:pt idx="20966">
                  <c:v>1684</c:v>
                </c:pt>
                <c:pt idx="20967">
                  <c:v>1685</c:v>
                </c:pt>
                <c:pt idx="20968">
                  <c:v>1686</c:v>
                </c:pt>
                <c:pt idx="20969">
                  <c:v>1687</c:v>
                </c:pt>
                <c:pt idx="20970">
                  <c:v>1688</c:v>
                </c:pt>
                <c:pt idx="20971">
                  <c:v>1689</c:v>
                </c:pt>
                <c:pt idx="20972">
                  <c:v>1690</c:v>
                </c:pt>
                <c:pt idx="20973">
                  <c:v>1691</c:v>
                </c:pt>
                <c:pt idx="20974">
                  <c:v>1692</c:v>
                </c:pt>
                <c:pt idx="20975">
                  <c:v>1693</c:v>
                </c:pt>
                <c:pt idx="20976">
                  <c:v>1694</c:v>
                </c:pt>
                <c:pt idx="20977">
                  <c:v>1695</c:v>
                </c:pt>
                <c:pt idx="20978">
                  <c:v>1696</c:v>
                </c:pt>
                <c:pt idx="20979">
                  <c:v>1697</c:v>
                </c:pt>
                <c:pt idx="20980">
                  <c:v>1698</c:v>
                </c:pt>
                <c:pt idx="20981">
                  <c:v>1699</c:v>
                </c:pt>
                <c:pt idx="20982">
                  <c:v>1700</c:v>
                </c:pt>
                <c:pt idx="20983">
                  <c:v>1701</c:v>
                </c:pt>
                <c:pt idx="20984">
                  <c:v>1702</c:v>
                </c:pt>
                <c:pt idx="20985">
                  <c:v>1703</c:v>
                </c:pt>
                <c:pt idx="20986">
                  <c:v>1704</c:v>
                </c:pt>
                <c:pt idx="20987">
                  <c:v>1705</c:v>
                </c:pt>
                <c:pt idx="20988">
                  <c:v>1706</c:v>
                </c:pt>
                <c:pt idx="20989">
                  <c:v>1707</c:v>
                </c:pt>
                <c:pt idx="20990">
                  <c:v>1708</c:v>
                </c:pt>
                <c:pt idx="20991">
                  <c:v>1709</c:v>
                </c:pt>
                <c:pt idx="20992">
                  <c:v>1710</c:v>
                </c:pt>
                <c:pt idx="20993">
                  <c:v>1711</c:v>
                </c:pt>
                <c:pt idx="20994">
                  <c:v>1712</c:v>
                </c:pt>
                <c:pt idx="20995">
                  <c:v>1713</c:v>
                </c:pt>
                <c:pt idx="20996">
                  <c:v>1714</c:v>
                </c:pt>
                <c:pt idx="20997">
                  <c:v>1715</c:v>
                </c:pt>
                <c:pt idx="20998">
                  <c:v>1716</c:v>
                </c:pt>
                <c:pt idx="20999">
                  <c:v>1717</c:v>
                </c:pt>
                <c:pt idx="21000">
                  <c:v>1718</c:v>
                </c:pt>
                <c:pt idx="21001">
                  <c:v>1719</c:v>
                </c:pt>
                <c:pt idx="21002">
                  <c:v>1720</c:v>
                </c:pt>
                <c:pt idx="21003">
                  <c:v>1721</c:v>
                </c:pt>
                <c:pt idx="21004">
                  <c:v>1722</c:v>
                </c:pt>
                <c:pt idx="21005">
                  <c:v>1723</c:v>
                </c:pt>
                <c:pt idx="21006">
                  <c:v>1724</c:v>
                </c:pt>
                <c:pt idx="21007">
                  <c:v>1725</c:v>
                </c:pt>
                <c:pt idx="21008">
                  <c:v>1726</c:v>
                </c:pt>
                <c:pt idx="21009">
                  <c:v>1727</c:v>
                </c:pt>
                <c:pt idx="21010">
                  <c:v>1728</c:v>
                </c:pt>
                <c:pt idx="21011">
                  <c:v>1729</c:v>
                </c:pt>
                <c:pt idx="21012">
                  <c:v>1730</c:v>
                </c:pt>
                <c:pt idx="21013">
                  <c:v>1731</c:v>
                </c:pt>
                <c:pt idx="21014">
                  <c:v>1732</c:v>
                </c:pt>
                <c:pt idx="21015">
                  <c:v>1733</c:v>
                </c:pt>
                <c:pt idx="21016">
                  <c:v>1734</c:v>
                </c:pt>
                <c:pt idx="21017">
                  <c:v>1735</c:v>
                </c:pt>
                <c:pt idx="21018">
                  <c:v>1736</c:v>
                </c:pt>
                <c:pt idx="21019">
                  <c:v>1737</c:v>
                </c:pt>
                <c:pt idx="21020">
                  <c:v>1738</c:v>
                </c:pt>
                <c:pt idx="21021">
                  <c:v>1739</c:v>
                </c:pt>
                <c:pt idx="21022">
                  <c:v>1740</c:v>
                </c:pt>
                <c:pt idx="21023">
                  <c:v>1741</c:v>
                </c:pt>
                <c:pt idx="21024">
                  <c:v>1742</c:v>
                </c:pt>
                <c:pt idx="21025">
                  <c:v>1743</c:v>
                </c:pt>
                <c:pt idx="21026">
                  <c:v>1744</c:v>
                </c:pt>
                <c:pt idx="21027">
                  <c:v>1745</c:v>
                </c:pt>
                <c:pt idx="21028">
                  <c:v>1746</c:v>
                </c:pt>
                <c:pt idx="21029">
                  <c:v>1747</c:v>
                </c:pt>
                <c:pt idx="21030">
                  <c:v>1748</c:v>
                </c:pt>
                <c:pt idx="21031">
                  <c:v>1749</c:v>
                </c:pt>
                <c:pt idx="21032">
                  <c:v>1750</c:v>
                </c:pt>
                <c:pt idx="21033">
                  <c:v>1751</c:v>
                </c:pt>
                <c:pt idx="21034">
                  <c:v>1752</c:v>
                </c:pt>
                <c:pt idx="21035">
                  <c:v>1753</c:v>
                </c:pt>
                <c:pt idx="21036">
                  <c:v>1754</c:v>
                </c:pt>
                <c:pt idx="21037">
                  <c:v>1755</c:v>
                </c:pt>
                <c:pt idx="21038">
                  <c:v>1756</c:v>
                </c:pt>
                <c:pt idx="21039">
                  <c:v>1757</c:v>
                </c:pt>
                <c:pt idx="21040">
                  <c:v>1758</c:v>
                </c:pt>
                <c:pt idx="21041">
                  <c:v>1759</c:v>
                </c:pt>
                <c:pt idx="21042">
                  <c:v>1760</c:v>
                </c:pt>
                <c:pt idx="21043">
                  <c:v>1761</c:v>
                </c:pt>
                <c:pt idx="21044">
                  <c:v>1762</c:v>
                </c:pt>
                <c:pt idx="21045">
                  <c:v>1763</c:v>
                </c:pt>
                <c:pt idx="21046">
                  <c:v>1764</c:v>
                </c:pt>
                <c:pt idx="21047">
                  <c:v>1765</c:v>
                </c:pt>
                <c:pt idx="21048">
                  <c:v>1766</c:v>
                </c:pt>
                <c:pt idx="21049">
                  <c:v>1767</c:v>
                </c:pt>
                <c:pt idx="21050">
                  <c:v>1768</c:v>
                </c:pt>
                <c:pt idx="21051">
                  <c:v>1769</c:v>
                </c:pt>
                <c:pt idx="21052">
                  <c:v>1770</c:v>
                </c:pt>
                <c:pt idx="21053">
                  <c:v>1771</c:v>
                </c:pt>
                <c:pt idx="21054">
                  <c:v>1772</c:v>
                </c:pt>
                <c:pt idx="21055">
                  <c:v>1773</c:v>
                </c:pt>
                <c:pt idx="21056">
                  <c:v>1774</c:v>
                </c:pt>
                <c:pt idx="21057">
                  <c:v>1775</c:v>
                </c:pt>
                <c:pt idx="21058">
                  <c:v>1776</c:v>
                </c:pt>
                <c:pt idx="21059">
                  <c:v>1777</c:v>
                </c:pt>
                <c:pt idx="21060">
                  <c:v>1778</c:v>
                </c:pt>
                <c:pt idx="21061">
                  <c:v>1779</c:v>
                </c:pt>
                <c:pt idx="21062">
                  <c:v>1780</c:v>
                </c:pt>
                <c:pt idx="21063">
                  <c:v>1781</c:v>
                </c:pt>
                <c:pt idx="21064">
                  <c:v>1782</c:v>
                </c:pt>
                <c:pt idx="21065">
                  <c:v>1783</c:v>
                </c:pt>
                <c:pt idx="21066">
                  <c:v>1784</c:v>
                </c:pt>
                <c:pt idx="21067">
                  <c:v>1785</c:v>
                </c:pt>
                <c:pt idx="21068">
                  <c:v>1786</c:v>
                </c:pt>
                <c:pt idx="21069">
                  <c:v>1787</c:v>
                </c:pt>
                <c:pt idx="21070">
                  <c:v>1788</c:v>
                </c:pt>
                <c:pt idx="21071">
                  <c:v>1789</c:v>
                </c:pt>
                <c:pt idx="21072">
                  <c:v>1790</c:v>
                </c:pt>
                <c:pt idx="21073">
                  <c:v>1791</c:v>
                </c:pt>
                <c:pt idx="21074">
                  <c:v>1792</c:v>
                </c:pt>
                <c:pt idx="21075">
                  <c:v>1793</c:v>
                </c:pt>
                <c:pt idx="21076">
                  <c:v>1794</c:v>
                </c:pt>
                <c:pt idx="21077">
                  <c:v>1795</c:v>
                </c:pt>
                <c:pt idx="21078">
                  <c:v>1796</c:v>
                </c:pt>
                <c:pt idx="21079">
                  <c:v>1797</c:v>
                </c:pt>
                <c:pt idx="21080">
                  <c:v>1798</c:v>
                </c:pt>
                <c:pt idx="21081">
                  <c:v>1799</c:v>
                </c:pt>
                <c:pt idx="21082">
                  <c:v>1800</c:v>
                </c:pt>
                <c:pt idx="21083">
                  <c:v>1801</c:v>
                </c:pt>
                <c:pt idx="21084">
                  <c:v>1802</c:v>
                </c:pt>
                <c:pt idx="21085">
                  <c:v>1803</c:v>
                </c:pt>
                <c:pt idx="21086">
                  <c:v>1804</c:v>
                </c:pt>
                <c:pt idx="21087">
                  <c:v>1805</c:v>
                </c:pt>
                <c:pt idx="21088">
                  <c:v>1806</c:v>
                </c:pt>
                <c:pt idx="21089">
                  <c:v>1807</c:v>
                </c:pt>
                <c:pt idx="21090">
                  <c:v>1808</c:v>
                </c:pt>
                <c:pt idx="21091">
                  <c:v>1809</c:v>
                </c:pt>
                <c:pt idx="21092">
                  <c:v>1810</c:v>
                </c:pt>
                <c:pt idx="21093">
                  <c:v>1811</c:v>
                </c:pt>
                <c:pt idx="21094">
                  <c:v>1812</c:v>
                </c:pt>
                <c:pt idx="21095">
                  <c:v>1813</c:v>
                </c:pt>
                <c:pt idx="21096">
                  <c:v>1814</c:v>
                </c:pt>
                <c:pt idx="21097">
                  <c:v>1815</c:v>
                </c:pt>
                <c:pt idx="21098">
                  <c:v>1816</c:v>
                </c:pt>
                <c:pt idx="21099">
                  <c:v>1817</c:v>
                </c:pt>
                <c:pt idx="21100">
                  <c:v>1818</c:v>
                </c:pt>
                <c:pt idx="21101">
                  <c:v>1819</c:v>
                </c:pt>
                <c:pt idx="21102">
                  <c:v>1820</c:v>
                </c:pt>
                <c:pt idx="21103">
                  <c:v>1821</c:v>
                </c:pt>
                <c:pt idx="21104">
                  <c:v>1822</c:v>
                </c:pt>
                <c:pt idx="21105">
                  <c:v>1823</c:v>
                </c:pt>
                <c:pt idx="21106">
                  <c:v>1824</c:v>
                </c:pt>
                <c:pt idx="21107">
                  <c:v>1825</c:v>
                </c:pt>
                <c:pt idx="21108">
                  <c:v>1826</c:v>
                </c:pt>
                <c:pt idx="21109">
                  <c:v>1827</c:v>
                </c:pt>
                <c:pt idx="21110">
                  <c:v>1828</c:v>
                </c:pt>
                <c:pt idx="21111">
                  <c:v>1829</c:v>
                </c:pt>
                <c:pt idx="21112">
                  <c:v>1830</c:v>
                </c:pt>
                <c:pt idx="21113">
                  <c:v>1831</c:v>
                </c:pt>
                <c:pt idx="21114">
                  <c:v>1832</c:v>
                </c:pt>
                <c:pt idx="21115">
                  <c:v>1833</c:v>
                </c:pt>
                <c:pt idx="21116">
                  <c:v>1834</c:v>
                </c:pt>
                <c:pt idx="21117">
                  <c:v>1835</c:v>
                </c:pt>
                <c:pt idx="21118">
                  <c:v>1836</c:v>
                </c:pt>
                <c:pt idx="21119">
                  <c:v>1837</c:v>
                </c:pt>
                <c:pt idx="21120">
                  <c:v>1838</c:v>
                </c:pt>
                <c:pt idx="21121">
                  <c:v>1839</c:v>
                </c:pt>
                <c:pt idx="21122">
                  <c:v>1840</c:v>
                </c:pt>
                <c:pt idx="21123">
                  <c:v>1841</c:v>
                </c:pt>
                <c:pt idx="21124">
                  <c:v>1842</c:v>
                </c:pt>
                <c:pt idx="21125">
                  <c:v>1843</c:v>
                </c:pt>
                <c:pt idx="21126">
                  <c:v>1844</c:v>
                </c:pt>
                <c:pt idx="21127">
                  <c:v>1845</c:v>
                </c:pt>
                <c:pt idx="21128">
                  <c:v>1846</c:v>
                </c:pt>
                <c:pt idx="21129">
                  <c:v>1847</c:v>
                </c:pt>
                <c:pt idx="21130">
                  <c:v>1848</c:v>
                </c:pt>
                <c:pt idx="21131">
                  <c:v>1849</c:v>
                </c:pt>
                <c:pt idx="21132">
                  <c:v>1850</c:v>
                </c:pt>
                <c:pt idx="21133">
                  <c:v>1851</c:v>
                </c:pt>
                <c:pt idx="21134">
                  <c:v>1852</c:v>
                </c:pt>
                <c:pt idx="21135">
                  <c:v>1853</c:v>
                </c:pt>
                <c:pt idx="21136">
                  <c:v>1854</c:v>
                </c:pt>
                <c:pt idx="21137">
                  <c:v>1855</c:v>
                </c:pt>
                <c:pt idx="21138">
                  <c:v>1856</c:v>
                </c:pt>
                <c:pt idx="21139">
                  <c:v>1857</c:v>
                </c:pt>
                <c:pt idx="21140">
                  <c:v>1858</c:v>
                </c:pt>
                <c:pt idx="21141">
                  <c:v>1859</c:v>
                </c:pt>
                <c:pt idx="21142">
                  <c:v>1860</c:v>
                </c:pt>
                <c:pt idx="21143">
                  <c:v>1861</c:v>
                </c:pt>
                <c:pt idx="21144">
                  <c:v>1862</c:v>
                </c:pt>
                <c:pt idx="21145">
                  <c:v>1863</c:v>
                </c:pt>
                <c:pt idx="21146">
                  <c:v>1864</c:v>
                </c:pt>
                <c:pt idx="21147">
                  <c:v>1865</c:v>
                </c:pt>
                <c:pt idx="21148">
                  <c:v>1866</c:v>
                </c:pt>
                <c:pt idx="21149">
                  <c:v>1867</c:v>
                </c:pt>
                <c:pt idx="21150">
                  <c:v>1868</c:v>
                </c:pt>
                <c:pt idx="21151">
                  <c:v>1869</c:v>
                </c:pt>
                <c:pt idx="21152">
                  <c:v>1870</c:v>
                </c:pt>
                <c:pt idx="21153">
                  <c:v>1871</c:v>
                </c:pt>
                <c:pt idx="21154">
                  <c:v>1872</c:v>
                </c:pt>
                <c:pt idx="21155">
                  <c:v>1873</c:v>
                </c:pt>
                <c:pt idx="21156">
                  <c:v>1874</c:v>
                </c:pt>
                <c:pt idx="21157">
                  <c:v>1875</c:v>
                </c:pt>
                <c:pt idx="21158">
                  <c:v>1876</c:v>
                </c:pt>
                <c:pt idx="21159">
                  <c:v>1877</c:v>
                </c:pt>
                <c:pt idx="21160">
                  <c:v>1878</c:v>
                </c:pt>
                <c:pt idx="21161">
                  <c:v>1879</c:v>
                </c:pt>
                <c:pt idx="21162">
                  <c:v>1880</c:v>
                </c:pt>
                <c:pt idx="21163">
                  <c:v>1881</c:v>
                </c:pt>
                <c:pt idx="21164">
                  <c:v>1882</c:v>
                </c:pt>
                <c:pt idx="21165">
                  <c:v>1883</c:v>
                </c:pt>
                <c:pt idx="21166">
                  <c:v>1884</c:v>
                </c:pt>
                <c:pt idx="21167">
                  <c:v>1885</c:v>
                </c:pt>
                <c:pt idx="21168">
                  <c:v>1886</c:v>
                </c:pt>
                <c:pt idx="21169">
                  <c:v>1887</c:v>
                </c:pt>
                <c:pt idx="21170">
                  <c:v>1888</c:v>
                </c:pt>
                <c:pt idx="21171">
                  <c:v>1889</c:v>
                </c:pt>
                <c:pt idx="21172">
                  <c:v>1890</c:v>
                </c:pt>
                <c:pt idx="21173">
                  <c:v>1891</c:v>
                </c:pt>
                <c:pt idx="21174">
                  <c:v>1892</c:v>
                </c:pt>
                <c:pt idx="21175">
                  <c:v>1893</c:v>
                </c:pt>
                <c:pt idx="21176">
                  <c:v>1894</c:v>
                </c:pt>
                <c:pt idx="21177">
                  <c:v>1895</c:v>
                </c:pt>
                <c:pt idx="21178">
                  <c:v>1896</c:v>
                </c:pt>
                <c:pt idx="21179">
                  <c:v>1897</c:v>
                </c:pt>
                <c:pt idx="21180">
                  <c:v>1898</c:v>
                </c:pt>
                <c:pt idx="21181">
                  <c:v>1899</c:v>
                </c:pt>
                <c:pt idx="21182">
                  <c:v>1900</c:v>
                </c:pt>
                <c:pt idx="21183">
                  <c:v>1901</c:v>
                </c:pt>
                <c:pt idx="21184">
                  <c:v>1902</c:v>
                </c:pt>
                <c:pt idx="21185">
                  <c:v>1903</c:v>
                </c:pt>
                <c:pt idx="21186">
                  <c:v>1904</c:v>
                </c:pt>
                <c:pt idx="21187">
                  <c:v>1905</c:v>
                </c:pt>
                <c:pt idx="21188">
                  <c:v>1906</c:v>
                </c:pt>
                <c:pt idx="21189">
                  <c:v>1907</c:v>
                </c:pt>
                <c:pt idx="21190">
                  <c:v>1908</c:v>
                </c:pt>
                <c:pt idx="21191">
                  <c:v>1909</c:v>
                </c:pt>
                <c:pt idx="21192">
                  <c:v>1910</c:v>
                </c:pt>
                <c:pt idx="21193">
                  <c:v>1911</c:v>
                </c:pt>
                <c:pt idx="21194">
                  <c:v>1912</c:v>
                </c:pt>
                <c:pt idx="21195">
                  <c:v>1913</c:v>
                </c:pt>
                <c:pt idx="21196">
                  <c:v>1914</c:v>
                </c:pt>
                <c:pt idx="21197">
                  <c:v>1915</c:v>
                </c:pt>
                <c:pt idx="21198">
                  <c:v>1916</c:v>
                </c:pt>
                <c:pt idx="21199">
                  <c:v>1917</c:v>
                </c:pt>
                <c:pt idx="21200">
                  <c:v>1918</c:v>
                </c:pt>
                <c:pt idx="21201">
                  <c:v>1919</c:v>
                </c:pt>
                <c:pt idx="21202">
                  <c:v>1920</c:v>
                </c:pt>
                <c:pt idx="21203">
                  <c:v>1921</c:v>
                </c:pt>
                <c:pt idx="21204">
                  <c:v>1922</c:v>
                </c:pt>
                <c:pt idx="21205">
                  <c:v>1923</c:v>
                </c:pt>
                <c:pt idx="21206">
                  <c:v>1924</c:v>
                </c:pt>
                <c:pt idx="21207">
                  <c:v>1925</c:v>
                </c:pt>
                <c:pt idx="21208">
                  <c:v>1926</c:v>
                </c:pt>
                <c:pt idx="21209">
                  <c:v>1927</c:v>
                </c:pt>
                <c:pt idx="21210">
                  <c:v>1928</c:v>
                </c:pt>
                <c:pt idx="21211">
                  <c:v>1929</c:v>
                </c:pt>
                <c:pt idx="21212">
                  <c:v>1930</c:v>
                </c:pt>
                <c:pt idx="21213">
                  <c:v>1931</c:v>
                </c:pt>
                <c:pt idx="21214">
                  <c:v>1932</c:v>
                </c:pt>
                <c:pt idx="21215">
                  <c:v>1933</c:v>
                </c:pt>
                <c:pt idx="21216">
                  <c:v>1934</c:v>
                </c:pt>
                <c:pt idx="21217">
                  <c:v>1935</c:v>
                </c:pt>
                <c:pt idx="21218">
                  <c:v>1936</c:v>
                </c:pt>
                <c:pt idx="21219">
                  <c:v>1937</c:v>
                </c:pt>
                <c:pt idx="21220">
                  <c:v>1938</c:v>
                </c:pt>
                <c:pt idx="21221">
                  <c:v>1939</c:v>
                </c:pt>
                <c:pt idx="21222">
                  <c:v>1940</c:v>
                </c:pt>
                <c:pt idx="21223">
                  <c:v>1941</c:v>
                </c:pt>
                <c:pt idx="21224">
                  <c:v>1942</c:v>
                </c:pt>
                <c:pt idx="21225">
                  <c:v>1943</c:v>
                </c:pt>
                <c:pt idx="21226">
                  <c:v>1944</c:v>
                </c:pt>
                <c:pt idx="21227">
                  <c:v>1945</c:v>
                </c:pt>
                <c:pt idx="21228">
                  <c:v>1946</c:v>
                </c:pt>
                <c:pt idx="21229">
                  <c:v>1947</c:v>
                </c:pt>
                <c:pt idx="21230">
                  <c:v>1948</c:v>
                </c:pt>
                <c:pt idx="21231">
                  <c:v>1949</c:v>
                </c:pt>
                <c:pt idx="21232">
                  <c:v>1950</c:v>
                </c:pt>
                <c:pt idx="21233">
                  <c:v>1951</c:v>
                </c:pt>
                <c:pt idx="21234">
                  <c:v>1952</c:v>
                </c:pt>
                <c:pt idx="21235">
                  <c:v>1953</c:v>
                </c:pt>
                <c:pt idx="21236">
                  <c:v>1954</c:v>
                </c:pt>
                <c:pt idx="21237">
                  <c:v>1955</c:v>
                </c:pt>
                <c:pt idx="21238">
                  <c:v>1956</c:v>
                </c:pt>
                <c:pt idx="21239">
                  <c:v>1957</c:v>
                </c:pt>
                <c:pt idx="21240">
                  <c:v>1958</c:v>
                </c:pt>
                <c:pt idx="21241">
                  <c:v>1959</c:v>
                </c:pt>
                <c:pt idx="21242">
                  <c:v>1960</c:v>
                </c:pt>
                <c:pt idx="21243">
                  <c:v>1961</c:v>
                </c:pt>
                <c:pt idx="21244">
                  <c:v>1962</c:v>
                </c:pt>
                <c:pt idx="21245">
                  <c:v>1963</c:v>
                </c:pt>
                <c:pt idx="21246">
                  <c:v>1964</c:v>
                </c:pt>
                <c:pt idx="21247">
                  <c:v>1965</c:v>
                </c:pt>
                <c:pt idx="21248">
                  <c:v>1966</c:v>
                </c:pt>
                <c:pt idx="21249">
                  <c:v>1967</c:v>
                </c:pt>
                <c:pt idx="21250">
                  <c:v>1968</c:v>
                </c:pt>
                <c:pt idx="21251">
                  <c:v>1969</c:v>
                </c:pt>
                <c:pt idx="21252">
                  <c:v>1970</c:v>
                </c:pt>
                <c:pt idx="21253">
                  <c:v>1971</c:v>
                </c:pt>
                <c:pt idx="21254">
                  <c:v>1972</c:v>
                </c:pt>
                <c:pt idx="21255">
                  <c:v>1973</c:v>
                </c:pt>
                <c:pt idx="21256">
                  <c:v>1974</c:v>
                </c:pt>
                <c:pt idx="21257">
                  <c:v>1975</c:v>
                </c:pt>
                <c:pt idx="21258">
                  <c:v>1976</c:v>
                </c:pt>
                <c:pt idx="21259">
                  <c:v>1977</c:v>
                </c:pt>
                <c:pt idx="21260">
                  <c:v>1978</c:v>
                </c:pt>
                <c:pt idx="21261">
                  <c:v>1979</c:v>
                </c:pt>
                <c:pt idx="21262">
                  <c:v>1980</c:v>
                </c:pt>
                <c:pt idx="21263">
                  <c:v>1981</c:v>
                </c:pt>
                <c:pt idx="21264">
                  <c:v>1982</c:v>
                </c:pt>
                <c:pt idx="21265">
                  <c:v>1983</c:v>
                </c:pt>
                <c:pt idx="21266">
                  <c:v>1984</c:v>
                </c:pt>
                <c:pt idx="21267">
                  <c:v>1985</c:v>
                </c:pt>
                <c:pt idx="21268">
                  <c:v>1986</c:v>
                </c:pt>
                <c:pt idx="21269">
                  <c:v>1987</c:v>
                </c:pt>
                <c:pt idx="21270">
                  <c:v>1988</c:v>
                </c:pt>
                <c:pt idx="21271">
                  <c:v>1989</c:v>
                </c:pt>
                <c:pt idx="21272">
                  <c:v>1990</c:v>
                </c:pt>
                <c:pt idx="21273">
                  <c:v>1991</c:v>
                </c:pt>
                <c:pt idx="21274">
                  <c:v>1992</c:v>
                </c:pt>
                <c:pt idx="21275">
                  <c:v>1993</c:v>
                </c:pt>
                <c:pt idx="21276">
                  <c:v>1994</c:v>
                </c:pt>
                <c:pt idx="21277">
                  <c:v>1995</c:v>
                </c:pt>
                <c:pt idx="21278">
                  <c:v>1996</c:v>
                </c:pt>
                <c:pt idx="21279">
                  <c:v>1997</c:v>
                </c:pt>
                <c:pt idx="21280">
                  <c:v>1998</c:v>
                </c:pt>
                <c:pt idx="21281">
                  <c:v>1999</c:v>
                </c:pt>
                <c:pt idx="21282">
                  <c:v>2000</c:v>
                </c:pt>
                <c:pt idx="21283">
                  <c:v>2001</c:v>
                </c:pt>
                <c:pt idx="21284">
                  <c:v>2002</c:v>
                </c:pt>
                <c:pt idx="21285">
                  <c:v>2003</c:v>
                </c:pt>
                <c:pt idx="21286">
                  <c:v>2004</c:v>
                </c:pt>
                <c:pt idx="21287">
                  <c:v>2005</c:v>
                </c:pt>
                <c:pt idx="21288">
                  <c:v>2006</c:v>
                </c:pt>
                <c:pt idx="21289">
                  <c:v>2007</c:v>
                </c:pt>
                <c:pt idx="21290">
                  <c:v>2008</c:v>
                </c:pt>
                <c:pt idx="21291">
                  <c:v>2009</c:v>
                </c:pt>
                <c:pt idx="21292">
                  <c:v>2010</c:v>
                </c:pt>
                <c:pt idx="21293">
                  <c:v>2011</c:v>
                </c:pt>
                <c:pt idx="21294">
                  <c:v>2012</c:v>
                </c:pt>
                <c:pt idx="21295">
                  <c:v>2013</c:v>
                </c:pt>
                <c:pt idx="21296">
                  <c:v>2014</c:v>
                </c:pt>
                <c:pt idx="21297">
                  <c:v>2015</c:v>
                </c:pt>
                <c:pt idx="21298">
                  <c:v>2016</c:v>
                </c:pt>
                <c:pt idx="21299">
                  <c:v>2017</c:v>
                </c:pt>
                <c:pt idx="21300">
                  <c:v>2018</c:v>
                </c:pt>
                <c:pt idx="21301">
                  <c:v>2019</c:v>
                </c:pt>
                <c:pt idx="21302">
                  <c:v>2020</c:v>
                </c:pt>
                <c:pt idx="21303">
                  <c:v>2021</c:v>
                </c:pt>
                <c:pt idx="21304">
                  <c:v>2022</c:v>
                </c:pt>
                <c:pt idx="21305">
                  <c:v>2023</c:v>
                </c:pt>
                <c:pt idx="21306">
                  <c:v>2024</c:v>
                </c:pt>
                <c:pt idx="21307">
                  <c:v>2025</c:v>
                </c:pt>
                <c:pt idx="21308">
                  <c:v>2026</c:v>
                </c:pt>
                <c:pt idx="21309">
                  <c:v>2027</c:v>
                </c:pt>
                <c:pt idx="21310">
                  <c:v>2028</c:v>
                </c:pt>
                <c:pt idx="21311">
                  <c:v>2029</c:v>
                </c:pt>
                <c:pt idx="21312">
                  <c:v>2030</c:v>
                </c:pt>
                <c:pt idx="21313">
                  <c:v>2031</c:v>
                </c:pt>
                <c:pt idx="21314">
                  <c:v>2032</c:v>
                </c:pt>
                <c:pt idx="21315">
                  <c:v>2033</c:v>
                </c:pt>
                <c:pt idx="21316">
                  <c:v>2034</c:v>
                </c:pt>
                <c:pt idx="21317">
                  <c:v>2035</c:v>
                </c:pt>
                <c:pt idx="21318">
                  <c:v>2036</c:v>
                </c:pt>
                <c:pt idx="21319">
                  <c:v>2037</c:v>
                </c:pt>
                <c:pt idx="21320">
                  <c:v>2038</c:v>
                </c:pt>
                <c:pt idx="21321">
                  <c:v>2039</c:v>
                </c:pt>
                <c:pt idx="21322">
                  <c:v>2040</c:v>
                </c:pt>
                <c:pt idx="21323">
                  <c:v>2041</c:v>
                </c:pt>
                <c:pt idx="21324">
                  <c:v>2042</c:v>
                </c:pt>
                <c:pt idx="21325">
                  <c:v>2043</c:v>
                </c:pt>
                <c:pt idx="21326">
                  <c:v>2044</c:v>
                </c:pt>
                <c:pt idx="21327">
                  <c:v>2045</c:v>
                </c:pt>
                <c:pt idx="21328">
                  <c:v>2046</c:v>
                </c:pt>
                <c:pt idx="21329">
                  <c:v>2047</c:v>
                </c:pt>
                <c:pt idx="21330">
                  <c:v>2048</c:v>
                </c:pt>
                <c:pt idx="21331">
                  <c:v>2049</c:v>
                </c:pt>
                <c:pt idx="21332">
                  <c:v>2050</c:v>
                </c:pt>
                <c:pt idx="21333">
                  <c:v>2051</c:v>
                </c:pt>
                <c:pt idx="21334">
                  <c:v>2052</c:v>
                </c:pt>
                <c:pt idx="21335">
                  <c:v>2053</c:v>
                </c:pt>
                <c:pt idx="21336">
                  <c:v>2054</c:v>
                </c:pt>
                <c:pt idx="21337">
                  <c:v>2055</c:v>
                </c:pt>
                <c:pt idx="21338">
                  <c:v>2056</c:v>
                </c:pt>
                <c:pt idx="21339">
                  <c:v>2057</c:v>
                </c:pt>
                <c:pt idx="21340">
                  <c:v>2058</c:v>
                </c:pt>
                <c:pt idx="21341">
                  <c:v>2059</c:v>
                </c:pt>
                <c:pt idx="21342">
                  <c:v>2060</c:v>
                </c:pt>
                <c:pt idx="21343">
                  <c:v>2061</c:v>
                </c:pt>
                <c:pt idx="21344">
                  <c:v>2062</c:v>
                </c:pt>
                <c:pt idx="21345">
                  <c:v>2063</c:v>
                </c:pt>
                <c:pt idx="21346">
                  <c:v>2064</c:v>
                </c:pt>
                <c:pt idx="21347">
                  <c:v>2065</c:v>
                </c:pt>
                <c:pt idx="21348">
                  <c:v>2066</c:v>
                </c:pt>
                <c:pt idx="21349">
                  <c:v>2067</c:v>
                </c:pt>
                <c:pt idx="21350">
                  <c:v>2068</c:v>
                </c:pt>
                <c:pt idx="21351">
                  <c:v>2069</c:v>
                </c:pt>
                <c:pt idx="21352">
                  <c:v>2070</c:v>
                </c:pt>
                <c:pt idx="21353">
                  <c:v>2071</c:v>
                </c:pt>
                <c:pt idx="21354">
                  <c:v>2072</c:v>
                </c:pt>
                <c:pt idx="21355">
                  <c:v>2073</c:v>
                </c:pt>
                <c:pt idx="21356">
                  <c:v>2074</c:v>
                </c:pt>
                <c:pt idx="21357">
                  <c:v>2075</c:v>
                </c:pt>
                <c:pt idx="21358">
                  <c:v>2076</c:v>
                </c:pt>
                <c:pt idx="21359">
                  <c:v>2077</c:v>
                </c:pt>
                <c:pt idx="21360">
                  <c:v>2078</c:v>
                </c:pt>
                <c:pt idx="21361">
                  <c:v>2079</c:v>
                </c:pt>
                <c:pt idx="21362">
                  <c:v>2080</c:v>
                </c:pt>
                <c:pt idx="21363">
                  <c:v>2081</c:v>
                </c:pt>
                <c:pt idx="21364">
                  <c:v>2082</c:v>
                </c:pt>
                <c:pt idx="21365">
                  <c:v>2083</c:v>
                </c:pt>
                <c:pt idx="21366">
                  <c:v>2084</c:v>
                </c:pt>
                <c:pt idx="21367">
                  <c:v>2085</c:v>
                </c:pt>
                <c:pt idx="21368">
                  <c:v>2086</c:v>
                </c:pt>
                <c:pt idx="21369">
                  <c:v>2087</c:v>
                </c:pt>
                <c:pt idx="21370">
                  <c:v>2088</c:v>
                </c:pt>
                <c:pt idx="21371">
                  <c:v>2089</c:v>
                </c:pt>
                <c:pt idx="21372">
                  <c:v>2090</c:v>
                </c:pt>
                <c:pt idx="21373">
                  <c:v>2091</c:v>
                </c:pt>
                <c:pt idx="21374">
                  <c:v>2092</c:v>
                </c:pt>
                <c:pt idx="21375">
                  <c:v>2093</c:v>
                </c:pt>
                <c:pt idx="21376">
                  <c:v>2094</c:v>
                </c:pt>
                <c:pt idx="21377">
                  <c:v>2095</c:v>
                </c:pt>
                <c:pt idx="21378">
                  <c:v>2096</c:v>
                </c:pt>
                <c:pt idx="21379">
                  <c:v>2097</c:v>
                </c:pt>
                <c:pt idx="21380">
                  <c:v>2098</c:v>
                </c:pt>
                <c:pt idx="21381">
                  <c:v>2099</c:v>
                </c:pt>
                <c:pt idx="21382">
                  <c:v>2100</c:v>
                </c:pt>
                <c:pt idx="21383">
                  <c:v>2101</c:v>
                </c:pt>
                <c:pt idx="21384">
                  <c:v>2102</c:v>
                </c:pt>
                <c:pt idx="21385">
                  <c:v>2103</c:v>
                </c:pt>
                <c:pt idx="21386">
                  <c:v>2104</c:v>
                </c:pt>
                <c:pt idx="21387">
                  <c:v>2105</c:v>
                </c:pt>
                <c:pt idx="21388">
                  <c:v>2106</c:v>
                </c:pt>
                <c:pt idx="21389">
                  <c:v>2107</c:v>
                </c:pt>
                <c:pt idx="21390">
                  <c:v>2108</c:v>
                </c:pt>
                <c:pt idx="21391">
                  <c:v>2109</c:v>
                </c:pt>
                <c:pt idx="21392">
                  <c:v>2110</c:v>
                </c:pt>
                <c:pt idx="21393">
                  <c:v>2111</c:v>
                </c:pt>
                <c:pt idx="21394">
                  <c:v>2112</c:v>
                </c:pt>
                <c:pt idx="21395">
                  <c:v>2113</c:v>
                </c:pt>
                <c:pt idx="21396">
                  <c:v>2114</c:v>
                </c:pt>
                <c:pt idx="21397">
                  <c:v>2115</c:v>
                </c:pt>
                <c:pt idx="21398">
                  <c:v>2116</c:v>
                </c:pt>
                <c:pt idx="21399">
                  <c:v>2117</c:v>
                </c:pt>
                <c:pt idx="21400">
                  <c:v>2118</c:v>
                </c:pt>
                <c:pt idx="21401">
                  <c:v>2119</c:v>
                </c:pt>
                <c:pt idx="21402">
                  <c:v>2120</c:v>
                </c:pt>
                <c:pt idx="21403">
                  <c:v>2121</c:v>
                </c:pt>
                <c:pt idx="21404">
                  <c:v>2122</c:v>
                </c:pt>
                <c:pt idx="21405">
                  <c:v>2123</c:v>
                </c:pt>
                <c:pt idx="21406">
                  <c:v>2124</c:v>
                </c:pt>
                <c:pt idx="21407">
                  <c:v>2125</c:v>
                </c:pt>
                <c:pt idx="21408">
                  <c:v>2126</c:v>
                </c:pt>
                <c:pt idx="21409">
                  <c:v>2127</c:v>
                </c:pt>
                <c:pt idx="21410">
                  <c:v>2128</c:v>
                </c:pt>
                <c:pt idx="21411">
                  <c:v>2129</c:v>
                </c:pt>
                <c:pt idx="21412">
                  <c:v>2130</c:v>
                </c:pt>
                <c:pt idx="21413">
                  <c:v>2131</c:v>
                </c:pt>
                <c:pt idx="21414">
                  <c:v>2132</c:v>
                </c:pt>
                <c:pt idx="21415">
                  <c:v>2133</c:v>
                </c:pt>
                <c:pt idx="21416">
                  <c:v>2134</c:v>
                </c:pt>
                <c:pt idx="21417">
                  <c:v>2135</c:v>
                </c:pt>
                <c:pt idx="21418">
                  <c:v>2136</c:v>
                </c:pt>
                <c:pt idx="21419">
                  <c:v>2137</c:v>
                </c:pt>
                <c:pt idx="21420">
                  <c:v>2138</c:v>
                </c:pt>
                <c:pt idx="21421">
                  <c:v>2139</c:v>
                </c:pt>
                <c:pt idx="21422">
                  <c:v>2140</c:v>
                </c:pt>
                <c:pt idx="21423">
                  <c:v>2141</c:v>
                </c:pt>
                <c:pt idx="21424">
                  <c:v>2142</c:v>
                </c:pt>
                <c:pt idx="21425">
                  <c:v>2143</c:v>
                </c:pt>
                <c:pt idx="21426">
                  <c:v>2144</c:v>
                </c:pt>
                <c:pt idx="21427">
                  <c:v>2145</c:v>
                </c:pt>
                <c:pt idx="21428">
                  <c:v>2146</c:v>
                </c:pt>
                <c:pt idx="21429">
                  <c:v>2147</c:v>
                </c:pt>
                <c:pt idx="21430">
                  <c:v>2148</c:v>
                </c:pt>
                <c:pt idx="21431">
                  <c:v>2149</c:v>
                </c:pt>
                <c:pt idx="21432">
                  <c:v>2150</c:v>
                </c:pt>
                <c:pt idx="21433">
                  <c:v>2151</c:v>
                </c:pt>
                <c:pt idx="21434">
                  <c:v>2152</c:v>
                </c:pt>
                <c:pt idx="21435">
                  <c:v>2153</c:v>
                </c:pt>
                <c:pt idx="21436">
                  <c:v>2154</c:v>
                </c:pt>
                <c:pt idx="21437">
                  <c:v>2155</c:v>
                </c:pt>
                <c:pt idx="21438">
                  <c:v>2156</c:v>
                </c:pt>
                <c:pt idx="21439">
                  <c:v>2157</c:v>
                </c:pt>
                <c:pt idx="21440">
                  <c:v>2158</c:v>
                </c:pt>
                <c:pt idx="21441">
                  <c:v>2159</c:v>
                </c:pt>
                <c:pt idx="21442">
                  <c:v>2160</c:v>
                </c:pt>
                <c:pt idx="21443">
                  <c:v>2161</c:v>
                </c:pt>
                <c:pt idx="21444">
                  <c:v>2162</c:v>
                </c:pt>
                <c:pt idx="21445">
                  <c:v>2163</c:v>
                </c:pt>
                <c:pt idx="21446">
                  <c:v>2164</c:v>
                </c:pt>
                <c:pt idx="21447">
                  <c:v>2165</c:v>
                </c:pt>
                <c:pt idx="21448">
                  <c:v>2166</c:v>
                </c:pt>
                <c:pt idx="21449">
                  <c:v>2167</c:v>
                </c:pt>
                <c:pt idx="21450">
                  <c:v>2168</c:v>
                </c:pt>
                <c:pt idx="21451">
                  <c:v>2169</c:v>
                </c:pt>
                <c:pt idx="21452">
                  <c:v>2170</c:v>
                </c:pt>
                <c:pt idx="21453">
                  <c:v>2171</c:v>
                </c:pt>
                <c:pt idx="21454">
                  <c:v>2172</c:v>
                </c:pt>
                <c:pt idx="21455">
                  <c:v>2173</c:v>
                </c:pt>
                <c:pt idx="21456">
                  <c:v>2174</c:v>
                </c:pt>
                <c:pt idx="21457">
                  <c:v>2175</c:v>
                </c:pt>
                <c:pt idx="21458">
                  <c:v>2176</c:v>
                </c:pt>
                <c:pt idx="21459">
                  <c:v>2177</c:v>
                </c:pt>
                <c:pt idx="21460">
                  <c:v>2178</c:v>
                </c:pt>
                <c:pt idx="21461">
                  <c:v>2179</c:v>
                </c:pt>
                <c:pt idx="21462">
                  <c:v>2180</c:v>
                </c:pt>
                <c:pt idx="21463">
                  <c:v>2181</c:v>
                </c:pt>
                <c:pt idx="21464">
                  <c:v>2182</c:v>
                </c:pt>
                <c:pt idx="21465">
                  <c:v>2183</c:v>
                </c:pt>
                <c:pt idx="21466">
                  <c:v>2184</c:v>
                </c:pt>
                <c:pt idx="21467">
                  <c:v>2185</c:v>
                </c:pt>
                <c:pt idx="21468">
                  <c:v>2186</c:v>
                </c:pt>
                <c:pt idx="21469">
                  <c:v>2187</c:v>
                </c:pt>
                <c:pt idx="21470">
                  <c:v>2188</c:v>
                </c:pt>
                <c:pt idx="21471">
                  <c:v>2189</c:v>
                </c:pt>
                <c:pt idx="21472">
                  <c:v>2190</c:v>
                </c:pt>
                <c:pt idx="21473">
                  <c:v>2191</c:v>
                </c:pt>
                <c:pt idx="21474">
                  <c:v>2192</c:v>
                </c:pt>
                <c:pt idx="21475">
                  <c:v>2193</c:v>
                </c:pt>
                <c:pt idx="21476">
                  <c:v>2194</c:v>
                </c:pt>
                <c:pt idx="21477">
                  <c:v>2195</c:v>
                </c:pt>
                <c:pt idx="21478">
                  <c:v>2196</c:v>
                </c:pt>
                <c:pt idx="21479">
                  <c:v>2197</c:v>
                </c:pt>
                <c:pt idx="21480">
                  <c:v>2198</c:v>
                </c:pt>
                <c:pt idx="21481">
                  <c:v>2199</c:v>
                </c:pt>
                <c:pt idx="21482">
                  <c:v>2200</c:v>
                </c:pt>
                <c:pt idx="21483">
                  <c:v>2201</c:v>
                </c:pt>
                <c:pt idx="21484">
                  <c:v>2202</c:v>
                </c:pt>
                <c:pt idx="21485">
                  <c:v>2203</c:v>
                </c:pt>
                <c:pt idx="21486">
                  <c:v>0</c:v>
                </c:pt>
                <c:pt idx="21487">
                  <c:v>1</c:v>
                </c:pt>
                <c:pt idx="21488">
                  <c:v>2</c:v>
                </c:pt>
                <c:pt idx="21489">
                  <c:v>3</c:v>
                </c:pt>
                <c:pt idx="21490">
                  <c:v>4</c:v>
                </c:pt>
                <c:pt idx="21491">
                  <c:v>5</c:v>
                </c:pt>
                <c:pt idx="21492">
                  <c:v>6</c:v>
                </c:pt>
                <c:pt idx="21493">
                  <c:v>7</c:v>
                </c:pt>
                <c:pt idx="21494">
                  <c:v>8</c:v>
                </c:pt>
                <c:pt idx="21495">
                  <c:v>9</c:v>
                </c:pt>
                <c:pt idx="21496">
                  <c:v>10</c:v>
                </c:pt>
                <c:pt idx="21497">
                  <c:v>11</c:v>
                </c:pt>
                <c:pt idx="21498">
                  <c:v>12</c:v>
                </c:pt>
                <c:pt idx="21499">
                  <c:v>13</c:v>
                </c:pt>
                <c:pt idx="21500">
                  <c:v>14</c:v>
                </c:pt>
                <c:pt idx="21501">
                  <c:v>15</c:v>
                </c:pt>
                <c:pt idx="21502">
                  <c:v>16</c:v>
                </c:pt>
                <c:pt idx="21503">
                  <c:v>17</c:v>
                </c:pt>
                <c:pt idx="21504">
                  <c:v>18</c:v>
                </c:pt>
                <c:pt idx="21505">
                  <c:v>19</c:v>
                </c:pt>
                <c:pt idx="21506">
                  <c:v>20</c:v>
                </c:pt>
                <c:pt idx="21507">
                  <c:v>21</c:v>
                </c:pt>
                <c:pt idx="21508">
                  <c:v>22</c:v>
                </c:pt>
                <c:pt idx="21509">
                  <c:v>23</c:v>
                </c:pt>
                <c:pt idx="21510">
                  <c:v>24</c:v>
                </c:pt>
                <c:pt idx="21511">
                  <c:v>25</c:v>
                </c:pt>
                <c:pt idx="21512">
                  <c:v>26</c:v>
                </c:pt>
                <c:pt idx="21513">
                  <c:v>27</c:v>
                </c:pt>
                <c:pt idx="21514">
                  <c:v>28</c:v>
                </c:pt>
                <c:pt idx="21515">
                  <c:v>29</c:v>
                </c:pt>
                <c:pt idx="21516">
                  <c:v>30</c:v>
                </c:pt>
                <c:pt idx="21517">
                  <c:v>31</c:v>
                </c:pt>
                <c:pt idx="21518">
                  <c:v>32</c:v>
                </c:pt>
                <c:pt idx="21519">
                  <c:v>33</c:v>
                </c:pt>
                <c:pt idx="21520">
                  <c:v>34</c:v>
                </c:pt>
                <c:pt idx="21521">
                  <c:v>35</c:v>
                </c:pt>
                <c:pt idx="21522">
                  <c:v>36</c:v>
                </c:pt>
                <c:pt idx="21523">
                  <c:v>37</c:v>
                </c:pt>
                <c:pt idx="21524">
                  <c:v>38</c:v>
                </c:pt>
                <c:pt idx="21525">
                  <c:v>39</c:v>
                </c:pt>
                <c:pt idx="21526">
                  <c:v>40</c:v>
                </c:pt>
                <c:pt idx="21527">
                  <c:v>41</c:v>
                </c:pt>
                <c:pt idx="21528">
                  <c:v>42</c:v>
                </c:pt>
                <c:pt idx="21529">
                  <c:v>43</c:v>
                </c:pt>
                <c:pt idx="21530">
                  <c:v>44</c:v>
                </c:pt>
                <c:pt idx="21531">
                  <c:v>45</c:v>
                </c:pt>
                <c:pt idx="21532">
                  <c:v>46</c:v>
                </c:pt>
                <c:pt idx="21533">
                  <c:v>47</c:v>
                </c:pt>
                <c:pt idx="21534">
                  <c:v>48</c:v>
                </c:pt>
                <c:pt idx="21535">
                  <c:v>49</c:v>
                </c:pt>
                <c:pt idx="21536">
                  <c:v>50</c:v>
                </c:pt>
                <c:pt idx="21537">
                  <c:v>51</c:v>
                </c:pt>
                <c:pt idx="21538">
                  <c:v>52</c:v>
                </c:pt>
                <c:pt idx="21539">
                  <c:v>53</c:v>
                </c:pt>
                <c:pt idx="21540">
                  <c:v>54</c:v>
                </c:pt>
                <c:pt idx="21541">
                  <c:v>55</c:v>
                </c:pt>
                <c:pt idx="21542">
                  <c:v>56</c:v>
                </c:pt>
                <c:pt idx="21543">
                  <c:v>57</c:v>
                </c:pt>
                <c:pt idx="21544">
                  <c:v>58</c:v>
                </c:pt>
                <c:pt idx="21545">
                  <c:v>59</c:v>
                </c:pt>
                <c:pt idx="21546">
                  <c:v>60</c:v>
                </c:pt>
                <c:pt idx="21547">
                  <c:v>61</c:v>
                </c:pt>
                <c:pt idx="21548">
                  <c:v>62</c:v>
                </c:pt>
                <c:pt idx="21549">
                  <c:v>63</c:v>
                </c:pt>
                <c:pt idx="21550">
                  <c:v>64</c:v>
                </c:pt>
                <c:pt idx="21551">
                  <c:v>65</c:v>
                </c:pt>
                <c:pt idx="21552">
                  <c:v>66</c:v>
                </c:pt>
                <c:pt idx="21553">
                  <c:v>67</c:v>
                </c:pt>
                <c:pt idx="21554">
                  <c:v>68</c:v>
                </c:pt>
                <c:pt idx="21555">
                  <c:v>69</c:v>
                </c:pt>
                <c:pt idx="21556">
                  <c:v>70</c:v>
                </c:pt>
                <c:pt idx="21557">
                  <c:v>71</c:v>
                </c:pt>
                <c:pt idx="21558">
                  <c:v>72</c:v>
                </c:pt>
                <c:pt idx="21559">
                  <c:v>73</c:v>
                </c:pt>
                <c:pt idx="21560">
                  <c:v>74</c:v>
                </c:pt>
                <c:pt idx="21561">
                  <c:v>75</c:v>
                </c:pt>
                <c:pt idx="21562">
                  <c:v>76</c:v>
                </c:pt>
                <c:pt idx="21563">
                  <c:v>77</c:v>
                </c:pt>
                <c:pt idx="21564">
                  <c:v>78</c:v>
                </c:pt>
                <c:pt idx="21565">
                  <c:v>79</c:v>
                </c:pt>
                <c:pt idx="21566">
                  <c:v>80</c:v>
                </c:pt>
                <c:pt idx="21567">
                  <c:v>81</c:v>
                </c:pt>
                <c:pt idx="21568">
                  <c:v>82</c:v>
                </c:pt>
                <c:pt idx="21569">
                  <c:v>83</c:v>
                </c:pt>
                <c:pt idx="21570">
                  <c:v>84</c:v>
                </c:pt>
                <c:pt idx="21571">
                  <c:v>85</c:v>
                </c:pt>
                <c:pt idx="21572">
                  <c:v>86</c:v>
                </c:pt>
                <c:pt idx="21573">
                  <c:v>87</c:v>
                </c:pt>
                <c:pt idx="21574">
                  <c:v>88</c:v>
                </c:pt>
                <c:pt idx="21575">
                  <c:v>89</c:v>
                </c:pt>
                <c:pt idx="21576">
                  <c:v>90</c:v>
                </c:pt>
                <c:pt idx="21577">
                  <c:v>91</c:v>
                </c:pt>
                <c:pt idx="21578">
                  <c:v>92</c:v>
                </c:pt>
                <c:pt idx="21579">
                  <c:v>93</c:v>
                </c:pt>
                <c:pt idx="21580">
                  <c:v>94</c:v>
                </c:pt>
                <c:pt idx="21581">
                  <c:v>95</c:v>
                </c:pt>
                <c:pt idx="21582">
                  <c:v>96</c:v>
                </c:pt>
                <c:pt idx="21583">
                  <c:v>97</c:v>
                </c:pt>
                <c:pt idx="21584">
                  <c:v>98</c:v>
                </c:pt>
                <c:pt idx="21585">
                  <c:v>99</c:v>
                </c:pt>
                <c:pt idx="21586">
                  <c:v>100</c:v>
                </c:pt>
                <c:pt idx="21587">
                  <c:v>101</c:v>
                </c:pt>
                <c:pt idx="21588">
                  <c:v>102</c:v>
                </c:pt>
                <c:pt idx="21589">
                  <c:v>103</c:v>
                </c:pt>
                <c:pt idx="21590">
                  <c:v>104</c:v>
                </c:pt>
                <c:pt idx="21591">
                  <c:v>105</c:v>
                </c:pt>
                <c:pt idx="21592">
                  <c:v>106</c:v>
                </c:pt>
                <c:pt idx="21593">
                  <c:v>107</c:v>
                </c:pt>
                <c:pt idx="21594">
                  <c:v>108</c:v>
                </c:pt>
                <c:pt idx="21595">
                  <c:v>109</c:v>
                </c:pt>
                <c:pt idx="21596">
                  <c:v>110</c:v>
                </c:pt>
                <c:pt idx="21597">
                  <c:v>111</c:v>
                </c:pt>
                <c:pt idx="21598">
                  <c:v>112</c:v>
                </c:pt>
                <c:pt idx="21599">
                  <c:v>113</c:v>
                </c:pt>
                <c:pt idx="21600">
                  <c:v>114</c:v>
                </c:pt>
                <c:pt idx="21601">
                  <c:v>115</c:v>
                </c:pt>
                <c:pt idx="21602">
                  <c:v>116</c:v>
                </c:pt>
                <c:pt idx="21603">
                  <c:v>117</c:v>
                </c:pt>
                <c:pt idx="21604">
                  <c:v>118</c:v>
                </c:pt>
                <c:pt idx="21605">
                  <c:v>119</c:v>
                </c:pt>
                <c:pt idx="21606">
                  <c:v>120</c:v>
                </c:pt>
                <c:pt idx="21607">
                  <c:v>121</c:v>
                </c:pt>
                <c:pt idx="21608">
                  <c:v>122</c:v>
                </c:pt>
                <c:pt idx="21609">
                  <c:v>123</c:v>
                </c:pt>
                <c:pt idx="21610">
                  <c:v>124</c:v>
                </c:pt>
                <c:pt idx="21611">
                  <c:v>125</c:v>
                </c:pt>
                <c:pt idx="21612">
                  <c:v>126</c:v>
                </c:pt>
                <c:pt idx="21613">
                  <c:v>127</c:v>
                </c:pt>
                <c:pt idx="21614">
                  <c:v>128</c:v>
                </c:pt>
                <c:pt idx="21615">
                  <c:v>129</c:v>
                </c:pt>
                <c:pt idx="21616">
                  <c:v>130</c:v>
                </c:pt>
                <c:pt idx="21617">
                  <c:v>131</c:v>
                </c:pt>
                <c:pt idx="21618">
                  <c:v>132</c:v>
                </c:pt>
                <c:pt idx="21619">
                  <c:v>133</c:v>
                </c:pt>
                <c:pt idx="21620">
                  <c:v>134</c:v>
                </c:pt>
                <c:pt idx="21621">
                  <c:v>135</c:v>
                </c:pt>
                <c:pt idx="21622">
                  <c:v>136</c:v>
                </c:pt>
                <c:pt idx="21623">
                  <c:v>137</c:v>
                </c:pt>
                <c:pt idx="21624">
                  <c:v>138</c:v>
                </c:pt>
                <c:pt idx="21625">
                  <c:v>139</c:v>
                </c:pt>
                <c:pt idx="21626">
                  <c:v>140</c:v>
                </c:pt>
                <c:pt idx="21627">
                  <c:v>141</c:v>
                </c:pt>
                <c:pt idx="21628">
                  <c:v>142</c:v>
                </c:pt>
                <c:pt idx="21629">
                  <c:v>143</c:v>
                </c:pt>
                <c:pt idx="21630">
                  <c:v>144</c:v>
                </c:pt>
                <c:pt idx="21631">
                  <c:v>145</c:v>
                </c:pt>
                <c:pt idx="21632">
                  <c:v>146</c:v>
                </c:pt>
                <c:pt idx="21633">
                  <c:v>147</c:v>
                </c:pt>
                <c:pt idx="21634">
                  <c:v>148</c:v>
                </c:pt>
                <c:pt idx="21635">
                  <c:v>149</c:v>
                </c:pt>
                <c:pt idx="21636">
                  <c:v>150</c:v>
                </c:pt>
                <c:pt idx="21637">
                  <c:v>151</c:v>
                </c:pt>
                <c:pt idx="21638">
                  <c:v>152</c:v>
                </c:pt>
                <c:pt idx="21639">
                  <c:v>153</c:v>
                </c:pt>
                <c:pt idx="21640">
                  <c:v>154</c:v>
                </c:pt>
                <c:pt idx="21641">
                  <c:v>155</c:v>
                </c:pt>
                <c:pt idx="21642">
                  <c:v>156</c:v>
                </c:pt>
                <c:pt idx="21643">
                  <c:v>157</c:v>
                </c:pt>
                <c:pt idx="21644">
                  <c:v>158</c:v>
                </c:pt>
                <c:pt idx="21645">
                  <c:v>159</c:v>
                </c:pt>
                <c:pt idx="21646">
                  <c:v>160</c:v>
                </c:pt>
                <c:pt idx="21647">
                  <c:v>161</c:v>
                </c:pt>
                <c:pt idx="21648">
                  <c:v>162</c:v>
                </c:pt>
                <c:pt idx="21649">
                  <c:v>163</c:v>
                </c:pt>
                <c:pt idx="21650">
                  <c:v>164</c:v>
                </c:pt>
                <c:pt idx="21651">
                  <c:v>165</c:v>
                </c:pt>
                <c:pt idx="21652">
                  <c:v>166</c:v>
                </c:pt>
                <c:pt idx="21653">
                  <c:v>167</c:v>
                </c:pt>
                <c:pt idx="21654">
                  <c:v>168</c:v>
                </c:pt>
                <c:pt idx="21655">
                  <c:v>169</c:v>
                </c:pt>
                <c:pt idx="21656">
                  <c:v>170</c:v>
                </c:pt>
                <c:pt idx="21657">
                  <c:v>171</c:v>
                </c:pt>
                <c:pt idx="21658">
                  <c:v>172</c:v>
                </c:pt>
                <c:pt idx="21659">
                  <c:v>173</c:v>
                </c:pt>
                <c:pt idx="21660">
                  <c:v>174</c:v>
                </c:pt>
                <c:pt idx="21661">
                  <c:v>175</c:v>
                </c:pt>
                <c:pt idx="21662">
                  <c:v>176</c:v>
                </c:pt>
                <c:pt idx="21663">
                  <c:v>177</c:v>
                </c:pt>
                <c:pt idx="21664">
                  <c:v>178</c:v>
                </c:pt>
                <c:pt idx="21665">
                  <c:v>179</c:v>
                </c:pt>
                <c:pt idx="21666">
                  <c:v>180</c:v>
                </c:pt>
                <c:pt idx="21667">
                  <c:v>181</c:v>
                </c:pt>
                <c:pt idx="21668">
                  <c:v>182</c:v>
                </c:pt>
                <c:pt idx="21669">
                  <c:v>183</c:v>
                </c:pt>
                <c:pt idx="21670">
                  <c:v>184</c:v>
                </c:pt>
                <c:pt idx="21671">
                  <c:v>185</c:v>
                </c:pt>
                <c:pt idx="21672">
                  <c:v>186</c:v>
                </c:pt>
                <c:pt idx="21673">
                  <c:v>187</c:v>
                </c:pt>
                <c:pt idx="21674">
                  <c:v>188</c:v>
                </c:pt>
                <c:pt idx="21675">
                  <c:v>189</c:v>
                </c:pt>
                <c:pt idx="21676">
                  <c:v>190</c:v>
                </c:pt>
                <c:pt idx="21677">
                  <c:v>191</c:v>
                </c:pt>
                <c:pt idx="21678">
                  <c:v>192</c:v>
                </c:pt>
                <c:pt idx="21679">
                  <c:v>193</c:v>
                </c:pt>
                <c:pt idx="21680">
                  <c:v>194</c:v>
                </c:pt>
                <c:pt idx="21681">
                  <c:v>195</c:v>
                </c:pt>
                <c:pt idx="21682">
                  <c:v>196</c:v>
                </c:pt>
                <c:pt idx="21683">
                  <c:v>197</c:v>
                </c:pt>
                <c:pt idx="21684">
                  <c:v>198</c:v>
                </c:pt>
                <c:pt idx="21685">
                  <c:v>199</c:v>
                </c:pt>
                <c:pt idx="21686">
                  <c:v>200</c:v>
                </c:pt>
                <c:pt idx="21687">
                  <c:v>201</c:v>
                </c:pt>
                <c:pt idx="21688">
                  <c:v>202</c:v>
                </c:pt>
                <c:pt idx="21689">
                  <c:v>203</c:v>
                </c:pt>
                <c:pt idx="21690">
                  <c:v>204</c:v>
                </c:pt>
                <c:pt idx="21691">
                  <c:v>205</c:v>
                </c:pt>
                <c:pt idx="21692">
                  <c:v>206</c:v>
                </c:pt>
                <c:pt idx="21693">
                  <c:v>207</c:v>
                </c:pt>
                <c:pt idx="21694">
                  <c:v>208</c:v>
                </c:pt>
                <c:pt idx="21695">
                  <c:v>209</c:v>
                </c:pt>
                <c:pt idx="21696">
                  <c:v>210</c:v>
                </c:pt>
                <c:pt idx="21697">
                  <c:v>211</c:v>
                </c:pt>
                <c:pt idx="21698">
                  <c:v>212</c:v>
                </c:pt>
                <c:pt idx="21699">
                  <c:v>213</c:v>
                </c:pt>
                <c:pt idx="21700">
                  <c:v>214</c:v>
                </c:pt>
                <c:pt idx="21701">
                  <c:v>215</c:v>
                </c:pt>
                <c:pt idx="21702">
                  <c:v>216</c:v>
                </c:pt>
                <c:pt idx="21703">
                  <c:v>217</c:v>
                </c:pt>
                <c:pt idx="21704">
                  <c:v>218</c:v>
                </c:pt>
                <c:pt idx="21705">
                  <c:v>219</c:v>
                </c:pt>
                <c:pt idx="21706">
                  <c:v>220</c:v>
                </c:pt>
                <c:pt idx="21707">
                  <c:v>221</c:v>
                </c:pt>
                <c:pt idx="21708">
                  <c:v>222</c:v>
                </c:pt>
                <c:pt idx="21709">
                  <c:v>223</c:v>
                </c:pt>
                <c:pt idx="21710">
                  <c:v>224</c:v>
                </c:pt>
                <c:pt idx="21711">
                  <c:v>225</c:v>
                </c:pt>
                <c:pt idx="21712">
                  <c:v>226</c:v>
                </c:pt>
                <c:pt idx="21713">
                  <c:v>227</c:v>
                </c:pt>
                <c:pt idx="21714">
                  <c:v>228</c:v>
                </c:pt>
                <c:pt idx="21715">
                  <c:v>229</c:v>
                </c:pt>
                <c:pt idx="21716">
                  <c:v>230</c:v>
                </c:pt>
                <c:pt idx="21717">
                  <c:v>231</c:v>
                </c:pt>
                <c:pt idx="21718">
                  <c:v>232</c:v>
                </c:pt>
                <c:pt idx="21719">
                  <c:v>233</c:v>
                </c:pt>
                <c:pt idx="21720">
                  <c:v>234</c:v>
                </c:pt>
                <c:pt idx="21721">
                  <c:v>235</c:v>
                </c:pt>
                <c:pt idx="21722">
                  <c:v>236</c:v>
                </c:pt>
                <c:pt idx="21723">
                  <c:v>237</c:v>
                </c:pt>
                <c:pt idx="21724">
                  <c:v>238</c:v>
                </c:pt>
                <c:pt idx="21725">
                  <c:v>239</c:v>
                </c:pt>
                <c:pt idx="21726">
                  <c:v>240</c:v>
                </c:pt>
                <c:pt idx="21727">
                  <c:v>241</c:v>
                </c:pt>
                <c:pt idx="21728">
                  <c:v>242</c:v>
                </c:pt>
                <c:pt idx="21729">
                  <c:v>243</c:v>
                </c:pt>
                <c:pt idx="21730">
                  <c:v>244</c:v>
                </c:pt>
                <c:pt idx="21731">
                  <c:v>245</c:v>
                </c:pt>
                <c:pt idx="21732">
                  <c:v>246</c:v>
                </c:pt>
                <c:pt idx="21733">
                  <c:v>247</c:v>
                </c:pt>
                <c:pt idx="21734">
                  <c:v>248</c:v>
                </c:pt>
                <c:pt idx="21735">
                  <c:v>249</c:v>
                </c:pt>
                <c:pt idx="21736">
                  <c:v>250</c:v>
                </c:pt>
                <c:pt idx="21737">
                  <c:v>251</c:v>
                </c:pt>
                <c:pt idx="21738">
                  <c:v>252</c:v>
                </c:pt>
                <c:pt idx="21739">
                  <c:v>253</c:v>
                </c:pt>
                <c:pt idx="21740">
                  <c:v>254</c:v>
                </c:pt>
                <c:pt idx="21741">
                  <c:v>255</c:v>
                </c:pt>
                <c:pt idx="21742">
                  <c:v>256</c:v>
                </c:pt>
                <c:pt idx="21743">
                  <c:v>257</c:v>
                </c:pt>
                <c:pt idx="21744">
                  <c:v>258</c:v>
                </c:pt>
                <c:pt idx="21745">
                  <c:v>259</c:v>
                </c:pt>
                <c:pt idx="21746">
                  <c:v>260</c:v>
                </c:pt>
                <c:pt idx="21747">
                  <c:v>261</c:v>
                </c:pt>
                <c:pt idx="21748">
                  <c:v>262</c:v>
                </c:pt>
                <c:pt idx="21749">
                  <c:v>263</c:v>
                </c:pt>
                <c:pt idx="21750">
                  <c:v>264</c:v>
                </c:pt>
                <c:pt idx="21751">
                  <c:v>265</c:v>
                </c:pt>
                <c:pt idx="21752">
                  <c:v>266</c:v>
                </c:pt>
                <c:pt idx="21753">
                  <c:v>267</c:v>
                </c:pt>
                <c:pt idx="21754">
                  <c:v>268</c:v>
                </c:pt>
                <c:pt idx="21755">
                  <c:v>269</c:v>
                </c:pt>
                <c:pt idx="21756">
                  <c:v>270</c:v>
                </c:pt>
                <c:pt idx="21757">
                  <c:v>271</c:v>
                </c:pt>
                <c:pt idx="21758">
                  <c:v>272</c:v>
                </c:pt>
                <c:pt idx="21759">
                  <c:v>273</c:v>
                </c:pt>
                <c:pt idx="21760">
                  <c:v>274</c:v>
                </c:pt>
                <c:pt idx="21761">
                  <c:v>275</c:v>
                </c:pt>
                <c:pt idx="21762">
                  <c:v>276</c:v>
                </c:pt>
                <c:pt idx="21763">
                  <c:v>277</c:v>
                </c:pt>
                <c:pt idx="21764">
                  <c:v>278</c:v>
                </c:pt>
                <c:pt idx="21765">
                  <c:v>279</c:v>
                </c:pt>
                <c:pt idx="21766">
                  <c:v>280</c:v>
                </c:pt>
                <c:pt idx="21767">
                  <c:v>281</c:v>
                </c:pt>
                <c:pt idx="21768">
                  <c:v>282</c:v>
                </c:pt>
                <c:pt idx="21769">
                  <c:v>283</c:v>
                </c:pt>
                <c:pt idx="21770">
                  <c:v>284</c:v>
                </c:pt>
                <c:pt idx="21771">
                  <c:v>285</c:v>
                </c:pt>
                <c:pt idx="21772">
                  <c:v>286</c:v>
                </c:pt>
                <c:pt idx="21773">
                  <c:v>287</c:v>
                </c:pt>
                <c:pt idx="21774">
                  <c:v>288</c:v>
                </c:pt>
                <c:pt idx="21775">
                  <c:v>289</c:v>
                </c:pt>
                <c:pt idx="21776">
                  <c:v>290</c:v>
                </c:pt>
                <c:pt idx="21777">
                  <c:v>291</c:v>
                </c:pt>
                <c:pt idx="21778">
                  <c:v>292</c:v>
                </c:pt>
                <c:pt idx="21779">
                  <c:v>293</c:v>
                </c:pt>
                <c:pt idx="21780">
                  <c:v>294</c:v>
                </c:pt>
                <c:pt idx="21781">
                  <c:v>295</c:v>
                </c:pt>
                <c:pt idx="21782">
                  <c:v>296</c:v>
                </c:pt>
                <c:pt idx="21783">
                  <c:v>297</c:v>
                </c:pt>
                <c:pt idx="21784">
                  <c:v>298</c:v>
                </c:pt>
                <c:pt idx="21785">
                  <c:v>299</c:v>
                </c:pt>
                <c:pt idx="21786">
                  <c:v>300</c:v>
                </c:pt>
                <c:pt idx="21787">
                  <c:v>301</c:v>
                </c:pt>
                <c:pt idx="21788">
                  <c:v>302</c:v>
                </c:pt>
                <c:pt idx="21789">
                  <c:v>303</c:v>
                </c:pt>
                <c:pt idx="21790">
                  <c:v>304</c:v>
                </c:pt>
                <c:pt idx="21791">
                  <c:v>305</c:v>
                </c:pt>
                <c:pt idx="21792">
                  <c:v>306</c:v>
                </c:pt>
                <c:pt idx="21793">
                  <c:v>307</c:v>
                </c:pt>
                <c:pt idx="21794">
                  <c:v>308</c:v>
                </c:pt>
                <c:pt idx="21795">
                  <c:v>309</c:v>
                </c:pt>
                <c:pt idx="21796">
                  <c:v>310</c:v>
                </c:pt>
                <c:pt idx="21797">
                  <c:v>311</c:v>
                </c:pt>
                <c:pt idx="21798">
                  <c:v>312</c:v>
                </c:pt>
                <c:pt idx="21799">
                  <c:v>313</c:v>
                </c:pt>
                <c:pt idx="21800">
                  <c:v>314</c:v>
                </c:pt>
                <c:pt idx="21801">
                  <c:v>315</c:v>
                </c:pt>
                <c:pt idx="21802">
                  <c:v>316</c:v>
                </c:pt>
                <c:pt idx="21803">
                  <c:v>317</c:v>
                </c:pt>
                <c:pt idx="21804">
                  <c:v>318</c:v>
                </c:pt>
                <c:pt idx="21805">
                  <c:v>319</c:v>
                </c:pt>
                <c:pt idx="21806">
                  <c:v>320</c:v>
                </c:pt>
                <c:pt idx="21807">
                  <c:v>321</c:v>
                </c:pt>
                <c:pt idx="21808">
                  <c:v>322</c:v>
                </c:pt>
                <c:pt idx="21809">
                  <c:v>323</c:v>
                </c:pt>
                <c:pt idx="21810">
                  <c:v>324</c:v>
                </c:pt>
                <c:pt idx="21811">
                  <c:v>325</c:v>
                </c:pt>
                <c:pt idx="21812">
                  <c:v>326</c:v>
                </c:pt>
                <c:pt idx="21813">
                  <c:v>327</c:v>
                </c:pt>
                <c:pt idx="21814">
                  <c:v>328</c:v>
                </c:pt>
                <c:pt idx="21815">
                  <c:v>329</c:v>
                </c:pt>
                <c:pt idx="21816">
                  <c:v>330</c:v>
                </c:pt>
                <c:pt idx="21817">
                  <c:v>331</c:v>
                </c:pt>
                <c:pt idx="21818">
                  <c:v>332</c:v>
                </c:pt>
                <c:pt idx="21819">
                  <c:v>333</c:v>
                </c:pt>
                <c:pt idx="21820">
                  <c:v>334</c:v>
                </c:pt>
                <c:pt idx="21821">
                  <c:v>335</c:v>
                </c:pt>
                <c:pt idx="21822">
                  <c:v>336</c:v>
                </c:pt>
                <c:pt idx="21823">
                  <c:v>337</c:v>
                </c:pt>
                <c:pt idx="21824">
                  <c:v>338</c:v>
                </c:pt>
                <c:pt idx="21825">
                  <c:v>339</c:v>
                </c:pt>
                <c:pt idx="21826">
                  <c:v>340</c:v>
                </c:pt>
                <c:pt idx="21827">
                  <c:v>341</c:v>
                </c:pt>
                <c:pt idx="21828">
                  <c:v>342</c:v>
                </c:pt>
                <c:pt idx="21829">
                  <c:v>343</c:v>
                </c:pt>
                <c:pt idx="21830">
                  <c:v>344</c:v>
                </c:pt>
                <c:pt idx="21831">
                  <c:v>345</c:v>
                </c:pt>
                <c:pt idx="21832">
                  <c:v>346</c:v>
                </c:pt>
                <c:pt idx="21833">
                  <c:v>347</c:v>
                </c:pt>
                <c:pt idx="21834">
                  <c:v>348</c:v>
                </c:pt>
                <c:pt idx="21835">
                  <c:v>349</c:v>
                </c:pt>
                <c:pt idx="21836">
                  <c:v>350</c:v>
                </c:pt>
                <c:pt idx="21837">
                  <c:v>351</c:v>
                </c:pt>
                <c:pt idx="21838">
                  <c:v>352</c:v>
                </c:pt>
                <c:pt idx="21839">
                  <c:v>353</c:v>
                </c:pt>
                <c:pt idx="21840">
                  <c:v>354</c:v>
                </c:pt>
                <c:pt idx="21841">
                  <c:v>355</c:v>
                </c:pt>
                <c:pt idx="21842">
                  <c:v>356</c:v>
                </c:pt>
                <c:pt idx="21843">
                  <c:v>357</c:v>
                </c:pt>
                <c:pt idx="21844">
                  <c:v>358</c:v>
                </c:pt>
                <c:pt idx="21845">
                  <c:v>359</c:v>
                </c:pt>
                <c:pt idx="21846">
                  <c:v>360</c:v>
                </c:pt>
                <c:pt idx="21847">
                  <c:v>361</c:v>
                </c:pt>
                <c:pt idx="21848">
                  <c:v>362</c:v>
                </c:pt>
                <c:pt idx="21849">
                  <c:v>363</c:v>
                </c:pt>
                <c:pt idx="21850">
                  <c:v>364</c:v>
                </c:pt>
                <c:pt idx="21851">
                  <c:v>365</c:v>
                </c:pt>
                <c:pt idx="21852">
                  <c:v>366</c:v>
                </c:pt>
                <c:pt idx="21853">
                  <c:v>367</c:v>
                </c:pt>
                <c:pt idx="21854">
                  <c:v>368</c:v>
                </c:pt>
                <c:pt idx="21855">
                  <c:v>369</c:v>
                </c:pt>
                <c:pt idx="21856">
                  <c:v>370</c:v>
                </c:pt>
                <c:pt idx="21857">
                  <c:v>371</c:v>
                </c:pt>
                <c:pt idx="21858">
                  <c:v>372</c:v>
                </c:pt>
                <c:pt idx="21859">
                  <c:v>373</c:v>
                </c:pt>
                <c:pt idx="21860">
                  <c:v>374</c:v>
                </c:pt>
                <c:pt idx="21861">
                  <c:v>375</c:v>
                </c:pt>
                <c:pt idx="21862">
                  <c:v>376</c:v>
                </c:pt>
                <c:pt idx="21863">
                  <c:v>377</c:v>
                </c:pt>
                <c:pt idx="21864">
                  <c:v>378</c:v>
                </c:pt>
                <c:pt idx="21865">
                  <c:v>379</c:v>
                </c:pt>
                <c:pt idx="21866">
                  <c:v>380</c:v>
                </c:pt>
                <c:pt idx="21867">
                  <c:v>381</c:v>
                </c:pt>
                <c:pt idx="21868">
                  <c:v>382</c:v>
                </c:pt>
                <c:pt idx="21869">
                  <c:v>383</c:v>
                </c:pt>
                <c:pt idx="21870">
                  <c:v>384</c:v>
                </c:pt>
                <c:pt idx="21871">
                  <c:v>385</c:v>
                </c:pt>
                <c:pt idx="21872">
                  <c:v>386</c:v>
                </c:pt>
                <c:pt idx="21873">
                  <c:v>387</c:v>
                </c:pt>
                <c:pt idx="21874">
                  <c:v>388</c:v>
                </c:pt>
                <c:pt idx="21875">
                  <c:v>389</c:v>
                </c:pt>
                <c:pt idx="21876">
                  <c:v>390</c:v>
                </c:pt>
                <c:pt idx="21877">
                  <c:v>391</c:v>
                </c:pt>
                <c:pt idx="21878">
                  <c:v>392</c:v>
                </c:pt>
                <c:pt idx="21879">
                  <c:v>393</c:v>
                </c:pt>
                <c:pt idx="21880">
                  <c:v>394</c:v>
                </c:pt>
                <c:pt idx="21881">
                  <c:v>395</c:v>
                </c:pt>
                <c:pt idx="21882">
                  <c:v>396</c:v>
                </c:pt>
                <c:pt idx="21883">
                  <c:v>397</c:v>
                </c:pt>
                <c:pt idx="21884">
                  <c:v>398</c:v>
                </c:pt>
                <c:pt idx="21885">
                  <c:v>399</c:v>
                </c:pt>
                <c:pt idx="21886">
                  <c:v>400</c:v>
                </c:pt>
                <c:pt idx="21887">
                  <c:v>401</c:v>
                </c:pt>
                <c:pt idx="21888">
                  <c:v>402</c:v>
                </c:pt>
                <c:pt idx="21889">
                  <c:v>403</c:v>
                </c:pt>
                <c:pt idx="21890">
                  <c:v>404</c:v>
                </c:pt>
                <c:pt idx="21891">
                  <c:v>405</c:v>
                </c:pt>
                <c:pt idx="21892">
                  <c:v>406</c:v>
                </c:pt>
                <c:pt idx="21893">
                  <c:v>407</c:v>
                </c:pt>
                <c:pt idx="21894">
                  <c:v>408</c:v>
                </c:pt>
                <c:pt idx="21895">
                  <c:v>409</c:v>
                </c:pt>
                <c:pt idx="21896">
                  <c:v>410</c:v>
                </c:pt>
                <c:pt idx="21897">
                  <c:v>411</c:v>
                </c:pt>
                <c:pt idx="21898">
                  <c:v>412</c:v>
                </c:pt>
                <c:pt idx="21899">
                  <c:v>413</c:v>
                </c:pt>
                <c:pt idx="21900">
                  <c:v>414</c:v>
                </c:pt>
                <c:pt idx="21901">
                  <c:v>415</c:v>
                </c:pt>
                <c:pt idx="21902">
                  <c:v>416</c:v>
                </c:pt>
                <c:pt idx="21903">
                  <c:v>417</c:v>
                </c:pt>
                <c:pt idx="21904">
                  <c:v>418</c:v>
                </c:pt>
                <c:pt idx="21905">
                  <c:v>419</c:v>
                </c:pt>
                <c:pt idx="21906">
                  <c:v>420</c:v>
                </c:pt>
                <c:pt idx="21907">
                  <c:v>421</c:v>
                </c:pt>
                <c:pt idx="21908">
                  <c:v>422</c:v>
                </c:pt>
                <c:pt idx="21909">
                  <c:v>423</c:v>
                </c:pt>
                <c:pt idx="21910">
                  <c:v>424</c:v>
                </c:pt>
                <c:pt idx="21911">
                  <c:v>425</c:v>
                </c:pt>
                <c:pt idx="21912">
                  <c:v>426</c:v>
                </c:pt>
                <c:pt idx="21913">
                  <c:v>427</c:v>
                </c:pt>
                <c:pt idx="21914">
                  <c:v>428</c:v>
                </c:pt>
                <c:pt idx="21915">
                  <c:v>429</c:v>
                </c:pt>
                <c:pt idx="21916">
                  <c:v>430</c:v>
                </c:pt>
                <c:pt idx="21917">
                  <c:v>431</c:v>
                </c:pt>
                <c:pt idx="21918">
                  <c:v>432</c:v>
                </c:pt>
                <c:pt idx="21919">
                  <c:v>433</c:v>
                </c:pt>
                <c:pt idx="21920">
                  <c:v>434</c:v>
                </c:pt>
                <c:pt idx="21921">
                  <c:v>435</c:v>
                </c:pt>
                <c:pt idx="21922">
                  <c:v>436</c:v>
                </c:pt>
                <c:pt idx="21923">
                  <c:v>437</c:v>
                </c:pt>
                <c:pt idx="21924">
                  <c:v>438</c:v>
                </c:pt>
                <c:pt idx="21925">
                  <c:v>439</c:v>
                </c:pt>
                <c:pt idx="21926">
                  <c:v>440</c:v>
                </c:pt>
                <c:pt idx="21927">
                  <c:v>441</c:v>
                </c:pt>
                <c:pt idx="21928">
                  <c:v>442</c:v>
                </c:pt>
                <c:pt idx="21929">
                  <c:v>443</c:v>
                </c:pt>
                <c:pt idx="21930">
                  <c:v>444</c:v>
                </c:pt>
                <c:pt idx="21931">
                  <c:v>445</c:v>
                </c:pt>
                <c:pt idx="21932">
                  <c:v>446</c:v>
                </c:pt>
                <c:pt idx="21933">
                  <c:v>447</c:v>
                </c:pt>
                <c:pt idx="21934">
                  <c:v>448</c:v>
                </c:pt>
                <c:pt idx="21935">
                  <c:v>449</c:v>
                </c:pt>
                <c:pt idx="21936">
                  <c:v>450</c:v>
                </c:pt>
                <c:pt idx="21937">
                  <c:v>451</c:v>
                </c:pt>
                <c:pt idx="21938">
                  <c:v>452</c:v>
                </c:pt>
                <c:pt idx="21939">
                  <c:v>453</c:v>
                </c:pt>
                <c:pt idx="21940">
                  <c:v>454</c:v>
                </c:pt>
                <c:pt idx="21941">
                  <c:v>455</c:v>
                </c:pt>
                <c:pt idx="21942">
                  <c:v>456</c:v>
                </c:pt>
                <c:pt idx="21943">
                  <c:v>457</c:v>
                </c:pt>
                <c:pt idx="21944">
                  <c:v>458</c:v>
                </c:pt>
                <c:pt idx="21945">
                  <c:v>459</c:v>
                </c:pt>
                <c:pt idx="21946">
                  <c:v>460</c:v>
                </c:pt>
                <c:pt idx="21947">
                  <c:v>461</c:v>
                </c:pt>
                <c:pt idx="21948">
                  <c:v>462</c:v>
                </c:pt>
                <c:pt idx="21949">
                  <c:v>463</c:v>
                </c:pt>
                <c:pt idx="21950">
                  <c:v>464</c:v>
                </c:pt>
                <c:pt idx="21951">
                  <c:v>465</c:v>
                </c:pt>
                <c:pt idx="21952">
                  <c:v>466</c:v>
                </c:pt>
                <c:pt idx="21953">
                  <c:v>467</c:v>
                </c:pt>
                <c:pt idx="21954">
                  <c:v>468</c:v>
                </c:pt>
                <c:pt idx="21955">
                  <c:v>469</c:v>
                </c:pt>
                <c:pt idx="21956">
                  <c:v>470</c:v>
                </c:pt>
                <c:pt idx="21957">
                  <c:v>471</c:v>
                </c:pt>
                <c:pt idx="21958">
                  <c:v>472</c:v>
                </c:pt>
                <c:pt idx="21959">
                  <c:v>473</c:v>
                </c:pt>
                <c:pt idx="21960">
                  <c:v>474</c:v>
                </c:pt>
                <c:pt idx="21961">
                  <c:v>475</c:v>
                </c:pt>
                <c:pt idx="21962">
                  <c:v>476</c:v>
                </c:pt>
                <c:pt idx="21963">
                  <c:v>477</c:v>
                </c:pt>
                <c:pt idx="21964">
                  <c:v>478</c:v>
                </c:pt>
                <c:pt idx="21965">
                  <c:v>479</c:v>
                </c:pt>
                <c:pt idx="21966">
                  <c:v>480</c:v>
                </c:pt>
                <c:pt idx="21967">
                  <c:v>481</c:v>
                </c:pt>
                <c:pt idx="21968">
                  <c:v>482</c:v>
                </c:pt>
                <c:pt idx="21969">
                  <c:v>483</c:v>
                </c:pt>
                <c:pt idx="21970">
                  <c:v>484</c:v>
                </c:pt>
                <c:pt idx="21971">
                  <c:v>485</c:v>
                </c:pt>
                <c:pt idx="21972">
                  <c:v>486</c:v>
                </c:pt>
                <c:pt idx="21973">
                  <c:v>487</c:v>
                </c:pt>
                <c:pt idx="21974">
                  <c:v>488</c:v>
                </c:pt>
                <c:pt idx="21975">
                  <c:v>489</c:v>
                </c:pt>
                <c:pt idx="21976">
                  <c:v>490</c:v>
                </c:pt>
                <c:pt idx="21977">
                  <c:v>491</c:v>
                </c:pt>
                <c:pt idx="21978">
                  <c:v>492</c:v>
                </c:pt>
                <c:pt idx="21979">
                  <c:v>493</c:v>
                </c:pt>
                <c:pt idx="21980">
                  <c:v>494</c:v>
                </c:pt>
                <c:pt idx="21981">
                  <c:v>495</c:v>
                </c:pt>
                <c:pt idx="21982">
                  <c:v>496</c:v>
                </c:pt>
                <c:pt idx="21983">
                  <c:v>497</c:v>
                </c:pt>
                <c:pt idx="21984">
                  <c:v>498</c:v>
                </c:pt>
                <c:pt idx="21985">
                  <c:v>499</c:v>
                </c:pt>
                <c:pt idx="21986">
                  <c:v>500</c:v>
                </c:pt>
                <c:pt idx="21987">
                  <c:v>501</c:v>
                </c:pt>
                <c:pt idx="21988">
                  <c:v>502</c:v>
                </c:pt>
                <c:pt idx="21989">
                  <c:v>503</c:v>
                </c:pt>
                <c:pt idx="21990">
                  <c:v>504</c:v>
                </c:pt>
                <c:pt idx="21991">
                  <c:v>505</c:v>
                </c:pt>
                <c:pt idx="21992">
                  <c:v>506</c:v>
                </c:pt>
                <c:pt idx="21993">
                  <c:v>507</c:v>
                </c:pt>
                <c:pt idx="21994">
                  <c:v>508</c:v>
                </c:pt>
                <c:pt idx="21995">
                  <c:v>509</c:v>
                </c:pt>
                <c:pt idx="21996">
                  <c:v>510</c:v>
                </c:pt>
                <c:pt idx="21997">
                  <c:v>511</c:v>
                </c:pt>
                <c:pt idx="21998">
                  <c:v>512</c:v>
                </c:pt>
                <c:pt idx="21999">
                  <c:v>513</c:v>
                </c:pt>
                <c:pt idx="22000">
                  <c:v>514</c:v>
                </c:pt>
                <c:pt idx="22001">
                  <c:v>515</c:v>
                </c:pt>
                <c:pt idx="22002">
                  <c:v>516</c:v>
                </c:pt>
                <c:pt idx="22003">
                  <c:v>517</c:v>
                </c:pt>
                <c:pt idx="22004">
                  <c:v>518</c:v>
                </c:pt>
                <c:pt idx="22005">
                  <c:v>519</c:v>
                </c:pt>
                <c:pt idx="22006">
                  <c:v>520</c:v>
                </c:pt>
                <c:pt idx="22007">
                  <c:v>521</c:v>
                </c:pt>
                <c:pt idx="22008">
                  <c:v>522</c:v>
                </c:pt>
                <c:pt idx="22009">
                  <c:v>523</c:v>
                </c:pt>
                <c:pt idx="22010">
                  <c:v>524</c:v>
                </c:pt>
                <c:pt idx="22011">
                  <c:v>525</c:v>
                </c:pt>
                <c:pt idx="22012">
                  <c:v>526</c:v>
                </c:pt>
                <c:pt idx="22013">
                  <c:v>527</c:v>
                </c:pt>
                <c:pt idx="22014">
                  <c:v>528</c:v>
                </c:pt>
                <c:pt idx="22015">
                  <c:v>529</c:v>
                </c:pt>
                <c:pt idx="22016">
                  <c:v>530</c:v>
                </c:pt>
                <c:pt idx="22017">
                  <c:v>531</c:v>
                </c:pt>
                <c:pt idx="22018">
                  <c:v>532</c:v>
                </c:pt>
                <c:pt idx="22019">
                  <c:v>533</c:v>
                </c:pt>
                <c:pt idx="22020">
                  <c:v>534</c:v>
                </c:pt>
                <c:pt idx="22021">
                  <c:v>535</c:v>
                </c:pt>
                <c:pt idx="22022">
                  <c:v>536</c:v>
                </c:pt>
                <c:pt idx="22023">
                  <c:v>537</c:v>
                </c:pt>
                <c:pt idx="22024">
                  <c:v>538</c:v>
                </c:pt>
                <c:pt idx="22025">
                  <c:v>539</c:v>
                </c:pt>
                <c:pt idx="22026">
                  <c:v>540</c:v>
                </c:pt>
                <c:pt idx="22027">
                  <c:v>541</c:v>
                </c:pt>
                <c:pt idx="22028">
                  <c:v>542</c:v>
                </c:pt>
                <c:pt idx="22029">
                  <c:v>543</c:v>
                </c:pt>
                <c:pt idx="22030">
                  <c:v>544</c:v>
                </c:pt>
                <c:pt idx="22031">
                  <c:v>545</c:v>
                </c:pt>
                <c:pt idx="22032">
                  <c:v>546</c:v>
                </c:pt>
                <c:pt idx="22033">
                  <c:v>547</c:v>
                </c:pt>
                <c:pt idx="22034">
                  <c:v>548</c:v>
                </c:pt>
                <c:pt idx="22035">
                  <c:v>549</c:v>
                </c:pt>
                <c:pt idx="22036">
                  <c:v>550</c:v>
                </c:pt>
                <c:pt idx="22037">
                  <c:v>551</c:v>
                </c:pt>
                <c:pt idx="22038">
                  <c:v>552</c:v>
                </c:pt>
                <c:pt idx="22039">
                  <c:v>553</c:v>
                </c:pt>
                <c:pt idx="22040">
                  <c:v>554</c:v>
                </c:pt>
                <c:pt idx="22041">
                  <c:v>555</c:v>
                </c:pt>
                <c:pt idx="22042">
                  <c:v>556</c:v>
                </c:pt>
                <c:pt idx="22043">
                  <c:v>557</c:v>
                </c:pt>
                <c:pt idx="22044">
                  <c:v>558</c:v>
                </c:pt>
                <c:pt idx="22045">
                  <c:v>559</c:v>
                </c:pt>
                <c:pt idx="22046">
                  <c:v>560</c:v>
                </c:pt>
                <c:pt idx="22047">
                  <c:v>561</c:v>
                </c:pt>
                <c:pt idx="22048">
                  <c:v>562</c:v>
                </c:pt>
                <c:pt idx="22049">
                  <c:v>563</c:v>
                </c:pt>
                <c:pt idx="22050">
                  <c:v>564</c:v>
                </c:pt>
                <c:pt idx="22051">
                  <c:v>565</c:v>
                </c:pt>
                <c:pt idx="22052">
                  <c:v>566</c:v>
                </c:pt>
                <c:pt idx="22053">
                  <c:v>567</c:v>
                </c:pt>
                <c:pt idx="22054">
                  <c:v>568</c:v>
                </c:pt>
                <c:pt idx="22055">
                  <c:v>569</c:v>
                </c:pt>
                <c:pt idx="22056">
                  <c:v>570</c:v>
                </c:pt>
                <c:pt idx="22057">
                  <c:v>571</c:v>
                </c:pt>
                <c:pt idx="22058">
                  <c:v>572</c:v>
                </c:pt>
                <c:pt idx="22059">
                  <c:v>573</c:v>
                </c:pt>
                <c:pt idx="22060">
                  <c:v>574</c:v>
                </c:pt>
                <c:pt idx="22061">
                  <c:v>575</c:v>
                </c:pt>
                <c:pt idx="22062">
                  <c:v>576</c:v>
                </c:pt>
                <c:pt idx="22063">
                  <c:v>577</c:v>
                </c:pt>
                <c:pt idx="22064">
                  <c:v>578</c:v>
                </c:pt>
                <c:pt idx="22065">
                  <c:v>579</c:v>
                </c:pt>
                <c:pt idx="22066">
                  <c:v>580</c:v>
                </c:pt>
                <c:pt idx="22067">
                  <c:v>581</c:v>
                </c:pt>
                <c:pt idx="22068">
                  <c:v>582</c:v>
                </c:pt>
                <c:pt idx="22069">
                  <c:v>583</c:v>
                </c:pt>
                <c:pt idx="22070">
                  <c:v>584</c:v>
                </c:pt>
                <c:pt idx="22071">
                  <c:v>585</c:v>
                </c:pt>
                <c:pt idx="22072">
                  <c:v>586</c:v>
                </c:pt>
                <c:pt idx="22073">
                  <c:v>587</c:v>
                </c:pt>
                <c:pt idx="22074">
                  <c:v>588</c:v>
                </c:pt>
                <c:pt idx="22075">
                  <c:v>589</c:v>
                </c:pt>
                <c:pt idx="22076">
                  <c:v>590</c:v>
                </c:pt>
                <c:pt idx="22077">
                  <c:v>591</c:v>
                </c:pt>
                <c:pt idx="22078">
                  <c:v>592</c:v>
                </c:pt>
                <c:pt idx="22079">
                  <c:v>593</c:v>
                </c:pt>
                <c:pt idx="22080">
                  <c:v>594</c:v>
                </c:pt>
                <c:pt idx="22081">
                  <c:v>595</c:v>
                </c:pt>
                <c:pt idx="22082">
                  <c:v>596</c:v>
                </c:pt>
                <c:pt idx="22083">
                  <c:v>597</c:v>
                </c:pt>
                <c:pt idx="22084">
                  <c:v>598</c:v>
                </c:pt>
                <c:pt idx="22085">
                  <c:v>599</c:v>
                </c:pt>
                <c:pt idx="22086">
                  <c:v>600</c:v>
                </c:pt>
                <c:pt idx="22087">
                  <c:v>601</c:v>
                </c:pt>
                <c:pt idx="22088">
                  <c:v>602</c:v>
                </c:pt>
                <c:pt idx="22089">
                  <c:v>603</c:v>
                </c:pt>
                <c:pt idx="22090">
                  <c:v>604</c:v>
                </c:pt>
                <c:pt idx="22091">
                  <c:v>605</c:v>
                </c:pt>
                <c:pt idx="22092">
                  <c:v>606</c:v>
                </c:pt>
                <c:pt idx="22093">
                  <c:v>607</c:v>
                </c:pt>
                <c:pt idx="22094">
                  <c:v>608</c:v>
                </c:pt>
                <c:pt idx="22095">
                  <c:v>609</c:v>
                </c:pt>
                <c:pt idx="22096">
                  <c:v>610</c:v>
                </c:pt>
                <c:pt idx="22097">
                  <c:v>611</c:v>
                </c:pt>
                <c:pt idx="22098">
                  <c:v>612</c:v>
                </c:pt>
                <c:pt idx="22099">
                  <c:v>613</c:v>
                </c:pt>
                <c:pt idx="22100">
                  <c:v>614</c:v>
                </c:pt>
                <c:pt idx="22101">
                  <c:v>615</c:v>
                </c:pt>
                <c:pt idx="22102">
                  <c:v>616</c:v>
                </c:pt>
                <c:pt idx="22103">
                  <c:v>617</c:v>
                </c:pt>
                <c:pt idx="22104">
                  <c:v>618</c:v>
                </c:pt>
                <c:pt idx="22105">
                  <c:v>619</c:v>
                </c:pt>
                <c:pt idx="22106">
                  <c:v>620</c:v>
                </c:pt>
                <c:pt idx="22107">
                  <c:v>621</c:v>
                </c:pt>
                <c:pt idx="22108">
                  <c:v>622</c:v>
                </c:pt>
                <c:pt idx="22109">
                  <c:v>623</c:v>
                </c:pt>
                <c:pt idx="22110">
                  <c:v>624</c:v>
                </c:pt>
                <c:pt idx="22111">
                  <c:v>625</c:v>
                </c:pt>
                <c:pt idx="22112">
                  <c:v>626</c:v>
                </c:pt>
                <c:pt idx="22113">
                  <c:v>627</c:v>
                </c:pt>
                <c:pt idx="22114">
                  <c:v>628</c:v>
                </c:pt>
                <c:pt idx="22115">
                  <c:v>629</c:v>
                </c:pt>
                <c:pt idx="22116">
                  <c:v>630</c:v>
                </c:pt>
                <c:pt idx="22117">
                  <c:v>631</c:v>
                </c:pt>
                <c:pt idx="22118">
                  <c:v>632</c:v>
                </c:pt>
                <c:pt idx="22119">
                  <c:v>633</c:v>
                </c:pt>
                <c:pt idx="22120">
                  <c:v>634</c:v>
                </c:pt>
                <c:pt idx="22121">
                  <c:v>635</c:v>
                </c:pt>
                <c:pt idx="22122">
                  <c:v>636</c:v>
                </c:pt>
                <c:pt idx="22123">
                  <c:v>637</c:v>
                </c:pt>
                <c:pt idx="22124">
                  <c:v>638</c:v>
                </c:pt>
                <c:pt idx="22125">
                  <c:v>639</c:v>
                </c:pt>
                <c:pt idx="22126">
                  <c:v>640</c:v>
                </c:pt>
                <c:pt idx="22127">
                  <c:v>641</c:v>
                </c:pt>
                <c:pt idx="22128">
                  <c:v>642</c:v>
                </c:pt>
                <c:pt idx="22129">
                  <c:v>643</c:v>
                </c:pt>
                <c:pt idx="22130">
                  <c:v>644</c:v>
                </c:pt>
                <c:pt idx="22131">
                  <c:v>645</c:v>
                </c:pt>
                <c:pt idx="22132">
                  <c:v>646</c:v>
                </c:pt>
                <c:pt idx="22133">
                  <c:v>647</c:v>
                </c:pt>
                <c:pt idx="22134">
                  <c:v>648</c:v>
                </c:pt>
                <c:pt idx="22135">
                  <c:v>649</c:v>
                </c:pt>
                <c:pt idx="22136">
                  <c:v>650</c:v>
                </c:pt>
                <c:pt idx="22137">
                  <c:v>651</c:v>
                </c:pt>
                <c:pt idx="22138">
                  <c:v>652</c:v>
                </c:pt>
                <c:pt idx="22139">
                  <c:v>653</c:v>
                </c:pt>
                <c:pt idx="22140">
                  <c:v>654</c:v>
                </c:pt>
                <c:pt idx="22141">
                  <c:v>655</c:v>
                </c:pt>
                <c:pt idx="22142">
                  <c:v>656</c:v>
                </c:pt>
                <c:pt idx="22143">
                  <c:v>657</c:v>
                </c:pt>
                <c:pt idx="22144">
                  <c:v>658</c:v>
                </c:pt>
                <c:pt idx="22145">
                  <c:v>659</c:v>
                </c:pt>
                <c:pt idx="22146">
                  <c:v>660</c:v>
                </c:pt>
                <c:pt idx="22147">
                  <c:v>661</c:v>
                </c:pt>
                <c:pt idx="22148">
                  <c:v>662</c:v>
                </c:pt>
                <c:pt idx="22149">
                  <c:v>663</c:v>
                </c:pt>
                <c:pt idx="22150">
                  <c:v>664</c:v>
                </c:pt>
                <c:pt idx="22151">
                  <c:v>665</c:v>
                </c:pt>
                <c:pt idx="22152">
                  <c:v>666</c:v>
                </c:pt>
                <c:pt idx="22153">
                  <c:v>667</c:v>
                </c:pt>
                <c:pt idx="22154">
                  <c:v>668</c:v>
                </c:pt>
                <c:pt idx="22155">
                  <c:v>669</c:v>
                </c:pt>
                <c:pt idx="22156">
                  <c:v>670</c:v>
                </c:pt>
                <c:pt idx="22157">
                  <c:v>671</c:v>
                </c:pt>
                <c:pt idx="22158">
                  <c:v>672</c:v>
                </c:pt>
                <c:pt idx="22159">
                  <c:v>673</c:v>
                </c:pt>
                <c:pt idx="22160">
                  <c:v>674</c:v>
                </c:pt>
                <c:pt idx="22161">
                  <c:v>675</c:v>
                </c:pt>
                <c:pt idx="22162">
                  <c:v>676</c:v>
                </c:pt>
                <c:pt idx="22163">
                  <c:v>677</c:v>
                </c:pt>
                <c:pt idx="22164">
                  <c:v>678</c:v>
                </c:pt>
                <c:pt idx="22165">
                  <c:v>679</c:v>
                </c:pt>
                <c:pt idx="22166">
                  <c:v>680</c:v>
                </c:pt>
                <c:pt idx="22167">
                  <c:v>681</c:v>
                </c:pt>
                <c:pt idx="22168">
                  <c:v>682</c:v>
                </c:pt>
                <c:pt idx="22169">
                  <c:v>683</c:v>
                </c:pt>
                <c:pt idx="22170">
                  <c:v>684</c:v>
                </c:pt>
                <c:pt idx="22171">
                  <c:v>685</c:v>
                </c:pt>
                <c:pt idx="22172">
                  <c:v>686</c:v>
                </c:pt>
                <c:pt idx="22173">
                  <c:v>687</c:v>
                </c:pt>
                <c:pt idx="22174">
                  <c:v>688</c:v>
                </c:pt>
                <c:pt idx="22175">
                  <c:v>689</c:v>
                </c:pt>
                <c:pt idx="22176">
                  <c:v>690</c:v>
                </c:pt>
                <c:pt idx="22177">
                  <c:v>691</c:v>
                </c:pt>
                <c:pt idx="22178">
                  <c:v>692</c:v>
                </c:pt>
                <c:pt idx="22179">
                  <c:v>693</c:v>
                </c:pt>
                <c:pt idx="22180">
                  <c:v>694</c:v>
                </c:pt>
                <c:pt idx="22181">
                  <c:v>695</c:v>
                </c:pt>
                <c:pt idx="22182">
                  <c:v>696</c:v>
                </c:pt>
                <c:pt idx="22183">
                  <c:v>697</c:v>
                </c:pt>
                <c:pt idx="22184">
                  <c:v>698</c:v>
                </c:pt>
                <c:pt idx="22185">
                  <c:v>699</c:v>
                </c:pt>
                <c:pt idx="22186">
                  <c:v>700</c:v>
                </c:pt>
                <c:pt idx="22187">
                  <c:v>701</c:v>
                </c:pt>
                <c:pt idx="22188">
                  <c:v>702</c:v>
                </c:pt>
                <c:pt idx="22189">
                  <c:v>703</c:v>
                </c:pt>
                <c:pt idx="22190">
                  <c:v>704</c:v>
                </c:pt>
                <c:pt idx="22191">
                  <c:v>705</c:v>
                </c:pt>
                <c:pt idx="22192">
                  <c:v>706</c:v>
                </c:pt>
                <c:pt idx="22193">
                  <c:v>707</c:v>
                </c:pt>
                <c:pt idx="22194">
                  <c:v>708</c:v>
                </c:pt>
                <c:pt idx="22195">
                  <c:v>709</c:v>
                </c:pt>
                <c:pt idx="22196">
                  <c:v>710</c:v>
                </c:pt>
                <c:pt idx="22197">
                  <c:v>711</c:v>
                </c:pt>
                <c:pt idx="22198">
                  <c:v>712</c:v>
                </c:pt>
                <c:pt idx="22199">
                  <c:v>713</c:v>
                </c:pt>
                <c:pt idx="22200">
                  <c:v>714</c:v>
                </c:pt>
                <c:pt idx="22201">
                  <c:v>715</c:v>
                </c:pt>
                <c:pt idx="22202">
                  <c:v>716</c:v>
                </c:pt>
                <c:pt idx="22203">
                  <c:v>717</c:v>
                </c:pt>
                <c:pt idx="22204">
                  <c:v>718</c:v>
                </c:pt>
                <c:pt idx="22205">
                  <c:v>719</c:v>
                </c:pt>
                <c:pt idx="22206">
                  <c:v>720</c:v>
                </c:pt>
                <c:pt idx="22207">
                  <c:v>721</c:v>
                </c:pt>
                <c:pt idx="22208">
                  <c:v>722</c:v>
                </c:pt>
                <c:pt idx="22209">
                  <c:v>723</c:v>
                </c:pt>
                <c:pt idx="22210">
                  <c:v>724</c:v>
                </c:pt>
                <c:pt idx="22211">
                  <c:v>725</c:v>
                </c:pt>
                <c:pt idx="22212">
                  <c:v>726</c:v>
                </c:pt>
                <c:pt idx="22213">
                  <c:v>727</c:v>
                </c:pt>
                <c:pt idx="22214">
                  <c:v>728</c:v>
                </c:pt>
                <c:pt idx="22215">
                  <c:v>729</c:v>
                </c:pt>
                <c:pt idx="22216">
                  <c:v>730</c:v>
                </c:pt>
                <c:pt idx="22217">
                  <c:v>731</c:v>
                </c:pt>
                <c:pt idx="22218">
                  <c:v>732</c:v>
                </c:pt>
                <c:pt idx="22219">
                  <c:v>733</c:v>
                </c:pt>
                <c:pt idx="22220">
                  <c:v>734</c:v>
                </c:pt>
                <c:pt idx="22221">
                  <c:v>735</c:v>
                </c:pt>
                <c:pt idx="22222">
                  <c:v>736</c:v>
                </c:pt>
                <c:pt idx="22223">
                  <c:v>737</c:v>
                </c:pt>
                <c:pt idx="22224">
                  <c:v>738</c:v>
                </c:pt>
                <c:pt idx="22225">
                  <c:v>739</c:v>
                </c:pt>
                <c:pt idx="22226">
                  <c:v>740</c:v>
                </c:pt>
                <c:pt idx="22227">
                  <c:v>741</c:v>
                </c:pt>
                <c:pt idx="22228">
                  <c:v>742</c:v>
                </c:pt>
                <c:pt idx="22229">
                  <c:v>743</c:v>
                </c:pt>
                <c:pt idx="22230">
                  <c:v>744</c:v>
                </c:pt>
                <c:pt idx="22231">
                  <c:v>745</c:v>
                </c:pt>
                <c:pt idx="22232">
                  <c:v>746</c:v>
                </c:pt>
                <c:pt idx="22233">
                  <c:v>747</c:v>
                </c:pt>
                <c:pt idx="22234">
                  <c:v>748</c:v>
                </c:pt>
                <c:pt idx="22235">
                  <c:v>749</c:v>
                </c:pt>
                <c:pt idx="22236">
                  <c:v>750</c:v>
                </c:pt>
                <c:pt idx="22237">
                  <c:v>751</c:v>
                </c:pt>
                <c:pt idx="22238">
                  <c:v>752</c:v>
                </c:pt>
                <c:pt idx="22239">
                  <c:v>753</c:v>
                </c:pt>
                <c:pt idx="22240">
                  <c:v>754</c:v>
                </c:pt>
                <c:pt idx="22241">
                  <c:v>755</c:v>
                </c:pt>
                <c:pt idx="22242">
                  <c:v>756</c:v>
                </c:pt>
                <c:pt idx="22243">
                  <c:v>757</c:v>
                </c:pt>
                <c:pt idx="22244">
                  <c:v>758</c:v>
                </c:pt>
                <c:pt idx="22245">
                  <c:v>759</c:v>
                </c:pt>
                <c:pt idx="22246">
                  <c:v>760</c:v>
                </c:pt>
                <c:pt idx="22247">
                  <c:v>761</c:v>
                </c:pt>
                <c:pt idx="22248">
                  <c:v>762</c:v>
                </c:pt>
                <c:pt idx="22249">
                  <c:v>763</c:v>
                </c:pt>
                <c:pt idx="22250">
                  <c:v>764</c:v>
                </c:pt>
                <c:pt idx="22251">
                  <c:v>765</c:v>
                </c:pt>
                <c:pt idx="22252">
                  <c:v>766</c:v>
                </c:pt>
                <c:pt idx="22253">
                  <c:v>767</c:v>
                </c:pt>
                <c:pt idx="22254">
                  <c:v>768</c:v>
                </c:pt>
                <c:pt idx="22255">
                  <c:v>769</c:v>
                </c:pt>
                <c:pt idx="22256">
                  <c:v>770</c:v>
                </c:pt>
                <c:pt idx="22257">
                  <c:v>771</c:v>
                </c:pt>
                <c:pt idx="22258">
                  <c:v>772</c:v>
                </c:pt>
                <c:pt idx="22259">
                  <c:v>773</c:v>
                </c:pt>
                <c:pt idx="22260">
                  <c:v>774</c:v>
                </c:pt>
                <c:pt idx="22261">
                  <c:v>775</c:v>
                </c:pt>
                <c:pt idx="22262">
                  <c:v>776</c:v>
                </c:pt>
                <c:pt idx="22263">
                  <c:v>777</c:v>
                </c:pt>
                <c:pt idx="22264">
                  <c:v>778</c:v>
                </c:pt>
                <c:pt idx="22265">
                  <c:v>779</c:v>
                </c:pt>
                <c:pt idx="22266">
                  <c:v>780</c:v>
                </c:pt>
                <c:pt idx="22267">
                  <c:v>781</c:v>
                </c:pt>
                <c:pt idx="22268">
                  <c:v>782</c:v>
                </c:pt>
                <c:pt idx="22269">
                  <c:v>783</c:v>
                </c:pt>
                <c:pt idx="22270">
                  <c:v>784</c:v>
                </c:pt>
                <c:pt idx="22271">
                  <c:v>785</c:v>
                </c:pt>
                <c:pt idx="22272">
                  <c:v>786</c:v>
                </c:pt>
                <c:pt idx="22273">
                  <c:v>787</c:v>
                </c:pt>
                <c:pt idx="22274">
                  <c:v>788</c:v>
                </c:pt>
                <c:pt idx="22275">
                  <c:v>789</c:v>
                </c:pt>
                <c:pt idx="22276">
                  <c:v>790</c:v>
                </c:pt>
                <c:pt idx="22277">
                  <c:v>791</c:v>
                </c:pt>
                <c:pt idx="22278">
                  <c:v>792</c:v>
                </c:pt>
                <c:pt idx="22279">
                  <c:v>793</c:v>
                </c:pt>
                <c:pt idx="22280">
                  <c:v>794</c:v>
                </c:pt>
                <c:pt idx="22281">
                  <c:v>795</c:v>
                </c:pt>
                <c:pt idx="22282">
                  <c:v>796</c:v>
                </c:pt>
                <c:pt idx="22283">
                  <c:v>797</c:v>
                </c:pt>
                <c:pt idx="22284">
                  <c:v>798</c:v>
                </c:pt>
                <c:pt idx="22285">
                  <c:v>799</c:v>
                </c:pt>
                <c:pt idx="22286">
                  <c:v>800</c:v>
                </c:pt>
                <c:pt idx="22287">
                  <c:v>801</c:v>
                </c:pt>
                <c:pt idx="22288">
                  <c:v>802</c:v>
                </c:pt>
                <c:pt idx="22289">
                  <c:v>803</c:v>
                </c:pt>
                <c:pt idx="22290">
                  <c:v>804</c:v>
                </c:pt>
                <c:pt idx="22291">
                  <c:v>805</c:v>
                </c:pt>
                <c:pt idx="22292">
                  <c:v>806</c:v>
                </c:pt>
                <c:pt idx="22293">
                  <c:v>807</c:v>
                </c:pt>
                <c:pt idx="22294">
                  <c:v>808</c:v>
                </c:pt>
                <c:pt idx="22295">
                  <c:v>809</c:v>
                </c:pt>
                <c:pt idx="22296">
                  <c:v>810</c:v>
                </c:pt>
                <c:pt idx="22297">
                  <c:v>811</c:v>
                </c:pt>
                <c:pt idx="22298">
                  <c:v>812</c:v>
                </c:pt>
                <c:pt idx="22299">
                  <c:v>813</c:v>
                </c:pt>
                <c:pt idx="22300">
                  <c:v>814</c:v>
                </c:pt>
                <c:pt idx="22301">
                  <c:v>815</c:v>
                </c:pt>
                <c:pt idx="22302">
                  <c:v>816</c:v>
                </c:pt>
                <c:pt idx="22303">
                  <c:v>817</c:v>
                </c:pt>
                <c:pt idx="22304">
                  <c:v>818</c:v>
                </c:pt>
                <c:pt idx="22305">
                  <c:v>819</c:v>
                </c:pt>
                <c:pt idx="22306">
                  <c:v>820</c:v>
                </c:pt>
                <c:pt idx="22307">
                  <c:v>821</c:v>
                </c:pt>
                <c:pt idx="22308">
                  <c:v>822</c:v>
                </c:pt>
                <c:pt idx="22309">
                  <c:v>823</c:v>
                </c:pt>
                <c:pt idx="22310">
                  <c:v>824</c:v>
                </c:pt>
                <c:pt idx="22311">
                  <c:v>825</c:v>
                </c:pt>
                <c:pt idx="22312">
                  <c:v>826</c:v>
                </c:pt>
                <c:pt idx="22313">
                  <c:v>827</c:v>
                </c:pt>
                <c:pt idx="22314">
                  <c:v>828</c:v>
                </c:pt>
                <c:pt idx="22315">
                  <c:v>829</c:v>
                </c:pt>
                <c:pt idx="22316">
                  <c:v>830</c:v>
                </c:pt>
                <c:pt idx="22317">
                  <c:v>831</c:v>
                </c:pt>
                <c:pt idx="22318">
                  <c:v>832</c:v>
                </c:pt>
                <c:pt idx="22319">
                  <c:v>833</c:v>
                </c:pt>
                <c:pt idx="22320">
                  <c:v>834</c:v>
                </c:pt>
                <c:pt idx="22321">
                  <c:v>835</c:v>
                </c:pt>
                <c:pt idx="22322">
                  <c:v>836</c:v>
                </c:pt>
                <c:pt idx="22323">
                  <c:v>837</c:v>
                </c:pt>
                <c:pt idx="22324">
                  <c:v>838</c:v>
                </c:pt>
                <c:pt idx="22325">
                  <c:v>839</c:v>
                </c:pt>
                <c:pt idx="22326">
                  <c:v>840</c:v>
                </c:pt>
                <c:pt idx="22327">
                  <c:v>841</c:v>
                </c:pt>
                <c:pt idx="22328">
                  <c:v>842</c:v>
                </c:pt>
                <c:pt idx="22329">
                  <c:v>843</c:v>
                </c:pt>
                <c:pt idx="22330">
                  <c:v>844</c:v>
                </c:pt>
                <c:pt idx="22331">
                  <c:v>845</c:v>
                </c:pt>
                <c:pt idx="22332">
                  <c:v>846</c:v>
                </c:pt>
                <c:pt idx="22333">
                  <c:v>847</c:v>
                </c:pt>
                <c:pt idx="22334">
                  <c:v>848</c:v>
                </c:pt>
                <c:pt idx="22335">
                  <c:v>849</c:v>
                </c:pt>
                <c:pt idx="22336">
                  <c:v>850</c:v>
                </c:pt>
                <c:pt idx="22337">
                  <c:v>851</c:v>
                </c:pt>
                <c:pt idx="22338">
                  <c:v>852</c:v>
                </c:pt>
                <c:pt idx="22339">
                  <c:v>853</c:v>
                </c:pt>
                <c:pt idx="22340">
                  <c:v>854</c:v>
                </c:pt>
                <c:pt idx="22341">
                  <c:v>855</c:v>
                </c:pt>
                <c:pt idx="22342">
                  <c:v>856</c:v>
                </c:pt>
                <c:pt idx="22343">
                  <c:v>857</c:v>
                </c:pt>
                <c:pt idx="22344">
                  <c:v>858</c:v>
                </c:pt>
                <c:pt idx="22345">
                  <c:v>859</c:v>
                </c:pt>
                <c:pt idx="22346">
                  <c:v>860</c:v>
                </c:pt>
                <c:pt idx="22347">
                  <c:v>861</c:v>
                </c:pt>
                <c:pt idx="22348">
                  <c:v>862</c:v>
                </c:pt>
                <c:pt idx="22349">
                  <c:v>863</c:v>
                </c:pt>
                <c:pt idx="22350">
                  <c:v>864</c:v>
                </c:pt>
                <c:pt idx="22351">
                  <c:v>865</c:v>
                </c:pt>
                <c:pt idx="22352">
                  <c:v>866</c:v>
                </c:pt>
                <c:pt idx="22353">
                  <c:v>867</c:v>
                </c:pt>
                <c:pt idx="22354">
                  <c:v>868</c:v>
                </c:pt>
                <c:pt idx="22355">
                  <c:v>869</c:v>
                </c:pt>
                <c:pt idx="22356">
                  <c:v>870</c:v>
                </c:pt>
                <c:pt idx="22357">
                  <c:v>871</c:v>
                </c:pt>
                <c:pt idx="22358">
                  <c:v>872</c:v>
                </c:pt>
                <c:pt idx="22359">
                  <c:v>873</c:v>
                </c:pt>
                <c:pt idx="22360">
                  <c:v>874</c:v>
                </c:pt>
                <c:pt idx="22361">
                  <c:v>875</c:v>
                </c:pt>
                <c:pt idx="22362">
                  <c:v>876</c:v>
                </c:pt>
                <c:pt idx="22363">
                  <c:v>877</c:v>
                </c:pt>
                <c:pt idx="22364">
                  <c:v>878</c:v>
                </c:pt>
                <c:pt idx="22365">
                  <c:v>879</c:v>
                </c:pt>
                <c:pt idx="22366">
                  <c:v>880</c:v>
                </c:pt>
                <c:pt idx="22367">
                  <c:v>881</c:v>
                </c:pt>
                <c:pt idx="22368">
                  <c:v>882</c:v>
                </c:pt>
                <c:pt idx="22369">
                  <c:v>883</c:v>
                </c:pt>
                <c:pt idx="22370">
                  <c:v>884</c:v>
                </c:pt>
                <c:pt idx="22371">
                  <c:v>885</c:v>
                </c:pt>
                <c:pt idx="22372">
                  <c:v>886</c:v>
                </c:pt>
                <c:pt idx="22373">
                  <c:v>887</c:v>
                </c:pt>
                <c:pt idx="22374">
                  <c:v>888</c:v>
                </c:pt>
                <c:pt idx="22375">
                  <c:v>889</c:v>
                </c:pt>
                <c:pt idx="22376">
                  <c:v>890</c:v>
                </c:pt>
                <c:pt idx="22377">
                  <c:v>891</c:v>
                </c:pt>
                <c:pt idx="22378">
                  <c:v>892</c:v>
                </c:pt>
                <c:pt idx="22379">
                  <c:v>893</c:v>
                </c:pt>
                <c:pt idx="22380">
                  <c:v>894</c:v>
                </c:pt>
                <c:pt idx="22381">
                  <c:v>895</c:v>
                </c:pt>
                <c:pt idx="22382">
                  <c:v>896</c:v>
                </c:pt>
                <c:pt idx="22383">
                  <c:v>897</c:v>
                </c:pt>
                <c:pt idx="22384">
                  <c:v>898</c:v>
                </c:pt>
                <c:pt idx="22385">
                  <c:v>899</c:v>
                </c:pt>
                <c:pt idx="22386">
                  <c:v>900</c:v>
                </c:pt>
                <c:pt idx="22387">
                  <c:v>901</c:v>
                </c:pt>
                <c:pt idx="22388">
                  <c:v>902</c:v>
                </c:pt>
                <c:pt idx="22389">
                  <c:v>903</c:v>
                </c:pt>
                <c:pt idx="22390">
                  <c:v>904</c:v>
                </c:pt>
                <c:pt idx="22391">
                  <c:v>905</c:v>
                </c:pt>
                <c:pt idx="22392">
                  <c:v>906</c:v>
                </c:pt>
                <c:pt idx="22393">
                  <c:v>907</c:v>
                </c:pt>
                <c:pt idx="22394">
                  <c:v>908</c:v>
                </c:pt>
                <c:pt idx="22395">
                  <c:v>909</c:v>
                </c:pt>
                <c:pt idx="22396">
                  <c:v>910</c:v>
                </c:pt>
                <c:pt idx="22397">
                  <c:v>911</c:v>
                </c:pt>
                <c:pt idx="22398">
                  <c:v>912</c:v>
                </c:pt>
                <c:pt idx="22399">
                  <c:v>913</c:v>
                </c:pt>
                <c:pt idx="22400">
                  <c:v>914</c:v>
                </c:pt>
                <c:pt idx="22401">
                  <c:v>915</c:v>
                </c:pt>
                <c:pt idx="22402">
                  <c:v>916</c:v>
                </c:pt>
                <c:pt idx="22403">
                  <c:v>917</c:v>
                </c:pt>
                <c:pt idx="22404">
                  <c:v>918</c:v>
                </c:pt>
                <c:pt idx="22405">
                  <c:v>919</c:v>
                </c:pt>
                <c:pt idx="22406">
                  <c:v>920</c:v>
                </c:pt>
                <c:pt idx="22407">
                  <c:v>921</c:v>
                </c:pt>
                <c:pt idx="22408">
                  <c:v>922</c:v>
                </c:pt>
                <c:pt idx="22409">
                  <c:v>923</c:v>
                </c:pt>
                <c:pt idx="22410">
                  <c:v>924</c:v>
                </c:pt>
                <c:pt idx="22411">
                  <c:v>925</c:v>
                </c:pt>
                <c:pt idx="22412">
                  <c:v>926</c:v>
                </c:pt>
                <c:pt idx="22413">
                  <c:v>927</c:v>
                </c:pt>
                <c:pt idx="22414">
                  <c:v>928</c:v>
                </c:pt>
                <c:pt idx="22415">
                  <c:v>929</c:v>
                </c:pt>
                <c:pt idx="22416">
                  <c:v>930</c:v>
                </c:pt>
                <c:pt idx="22417">
                  <c:v>931</c:v>
                </c:pt>
                <c:pt idx="22418">
                  <c:v>932</c:v>
                </c:pt>
                <c:pt idx="22419">
                  <c:v>933</c:v>
                </c:pt>
                <c:pt idx="22420">
                  <c:v>934</c:v>
                </c:pt>
                <c:pt idx="22421">
                  <c:v>935</c:v>
                </c:pt>
                <c:pt idx="22422">
                  <c:v>936</c:v>
                </c:pt>
                <c:pt idx="22423">
                  <c:v>937</c:v>
                </c:pt>
                <c:pt idx="22424">
                  <c:v>938</c:v>
                </c:pt>
                <c:pt idx="22425">
                  <c:v>939</c:v>
                </c:pt>
                <c:pt idx="22426">
                  <c:v>940</c:v>
                </c:pt>
                <c:pt idx="22427">
                  <c:v>941</c:v>
                </c:pt>
                <c:pt idx="22428">
                  <c:v>942</c:v>
                </c:pt>
                <c:pt idx="22429">
                  <c:v>943</c:v>
                </c:pt>
                <c:pt idx="22430">
                  <c:v>944</c:v>
                </c:pt>
                <c:pt idx="22431">
                  <c:v>945</c:v>
                </c:pt>
                <c:pt idx="22432">
                  <c:v>946</c:v>
                </c:pt>
                <c:pt idx="22433">
                  <c:v>947</c:v>
                </c:pt>
                <c:pt idx="22434">
                  <c:v>948</c:v>
                </c:pt>
                <c:pt idx="22435">
                  <c:v>949</c:v>
                </c:pt>
                <c:pt idx="22436">
                  <c:v>950</c:v>
                </c:pt>
                <c:pt idx="22437">
                  <c:v>951</c:v>
                </c:pt>
                <c:pt idx="22438">
                  <c:v>952</c:v>
                </c:pt>
                <c:pt idx="22439">
                  <c:v>953</c:v>
                </c:pt>
                <c:pt idx="22440">
                  <c:v>954</c:v>
                </c:pt>
                <c:pt idx="22441">
                  <c:v>955</c:v>
                </c:pt>
                <c:pt idx="22442">
                  <c:v>956</c:v>
                </c:pt>
                <c:pt idx="22443">
                  <c:v>957</c:v>
                </c:pt>
                <c:pt idx="22444">
                  <c:v>958</c:v>
                </c:pt>
                <c:pt idx="22445">
                  <c:v>959</c:v>
                </c:pt>
                <c:pt idx="22446">
                  <c:v>960</c:v>
                </c:pt>
                <c:pt idx="22447">
                  <c:v>961</c:v>
                </c:pt>
                <c:pt idx="22448">
                  <c:v>962</c:v>
                </c:pt>
                <c:pt idx="22449">
                  <c:v>963</c:v>
                </c:pt>
                <c:pt idx="22450">
                  <c:v>964</c:v>
                </c:pt>
                <c:pt idx="22451">
                  <c:v>965</c:v>
                </c:pt>
                <c:pt idx="22452">
                  <c:v>966</c:v>
                </c:pt>
                <c:pt idx="22453">
                  <c:v>967</c:v>
                </c:pt>
                <c:pt idx="22454">
                  <c:v>968</c:v>
                </c:pt>
                <c:pt idx="22455">
                  <c:v>969</c:v>
                </c:pt>
                <c:pt idx="22456">
                  <c:v>970</c:v>
                </c:pt>
                <c:pt idx="22457">
                  <c:v>971</c:v>
                </c:pt>
                <c:pt idx="22458">
                  <c:v>972</c:v>
                </c:pt>
                <c:pt idx="22459">
                  <c:v>973</c:v>
                </c:pt>
                <c:pt idx="22460">
                  <c:v>974</c:v>
                </c:pt>
                <c:pt idx="22461">
                  <c:v>975</c:v>
                </c:pt>
                <c:pt idx="22462">
                  <c:v>976</c:v>
                </c:pt>
                <c:pt idx="22463">
                  <c:v>977</c:v>
                </c:pt>
                <c:pt idx="22464">
                  <c:v>978</c:v>
                </c:pt>
                <c:pt idx="22465">
                  <c:v>979</c:v>
                </c:pt>
                <c:pt idx="22466">
                  <c:v>980</c:v>
                </c:pt>
                <c:pt idx="22467">
                  <c:v>981</c:v>
                </c:pt>
                <c:pt idx="22468">
                  <c:v>982</c:v>
                </c:pt>
                <c:pt idx="22469">
                  <c:v>983</c:v>
                </c:pt>
                <c:pt idx="22470">
                  <c:v>984</c:v>
                </c:pt>
                <c:pt idx="22471">
                  <c:v>985</c:v>
                </c:pt>
                <c:pt idx="22472">
                  <c:v>986</c:v>
                </c:pt>
                <c:pt idx="22473">
                  <c:v>987</c:v>
                </c:pt>
                <c:pt idx="22474">
                  <c:v>988</c:v>
                </c:pt>
                <c:pt idx="22475">
                  <c:v>989</c:v>
                </c:pt>
                <c:pt idx="22476">
                  <c:v>990</c:v>
                </c:pt>
                <c:pt idx="22477">
                  <c:v>991</c:v>
                </c:pt>
                <c:pt idx="22478">
                  <c:v>992</c:v>
                </c:pt>
                <c:pt idx="22479">
                  <c:v>993</c:v>
                </c:pt>
                <c:pt idx="22480">
                  <c:v>994</c:v>
                </c:pt>
                <c:pt idx="22481">
                  <c:v>995</c:v>
                </c:pt>
                <c:pt idx="22482">
                  <c:v>996</c:v>
                </c:pt>
                <c:pt idx="22483">
                  <c:v>997</c:v>
                </c:pt>
                <c:pt idx="22484">
                  <c:v>998</c:v>
                </c:pt>
                <c:pt idx="22485">
                  <c:v>999</c:v>
                </c:pt>
                <c:pt idx="22486">
                  <c:v>1000</c:v>
                </c:pt>
                <c:pt idx="22487">
                  <c:v>1001</c:v>
                </c:pt>
                <c:pt idx="22488">
                  <c:v>1002</c:v>
                </c:pt>
                <c:pt idx="22489">
                  <c:v>1003</c:v>
                </c:pt>
                <c:pt idx="22490">
                  <c:v>1004</c:v>
                </c:pt>
                <c:pt idx="22491">
                  <c:v>1005</c:v>
                </c:pt>
                <c:pt idx="22492">
                  <c:v>1006</c:v>
                </c:pt>
                <c:pt idx="22493">
                  <c:v>1007</c:v>
                </c:pt>
                <c:pt idx="22494">
                  <c:v>1008</c:v>
                </c:pt>
                <c:pt idx="22495">
                  <c:v>1009</c:v>
                </c:pt>
                <c:pt idx="22496">
                  <c:v>1010</c:v>
                </c:pt>
                <c:pt idx="22497">
                  <c:v>1011</c:v>
                </c:pt>
                <c:pt idx="22498">
                  <c:v>1012</c:v>
                </c:pt>
                <c:pt idx="22499">
                  <c:v>1013</c:v>
                </c:pt>
                <c:pt idx="22500">
                  <c:v>1014</c:v>
                </c:pt>
                <c:pt idx="22501">
                  <c:v>1015</c:v>
                </c:pt>
                <c:pt idx="22502">
                  <c:v>1016</c:v>
                </c:pt>
                <c:pt idx="22503">
                  <c:v>1017</c:v>
                </c:pt>
                <c:pt idx="22504">
                  <c:v>1018</c:v>
                </c:pt>
                <c:pt idx="22505">
                  <c:v>1019</c:v>
                </c:pt>
                <c:pt idx="22506">
                  <c:v>1020</c:v>
                </c:pt>
                <c:pt idx="22507">
                  <c:v>1021</c:v>
                </c:pt>
                <c:pt idx="22508">
                  <c:v>1022</c:v>
                </c:pt>
                <c:pt idx="22509">
                  <c:v>1023</c:v>
                </c:pt>
                <c:pt idx="22510">
                  <c:v>1024</c:v>
                </c:pt>
                <c:pt idx="22511">
                  <c:v>1025</c:v>
                </c:pt>
                <c:pt idx="22512">
                  <c:v>1026</c:v>
                </c:pt>
                <c:pt idx="22513">
                  <c:v>1027</c:v>
                </c:pt>
                <c:pt idx="22514">
                  <c:v>1028</c:v>
                </c:pt>
                <c:pt idx="22515">
                  <c:v>1029</c:v>
                </c:pt>
                <c:pt idx="22516">
                  <c:v>1030</c:v>
                </c:pt>
                <c:pt idx="22517">
                  <c:v>1031</c:v>
                </c:pt>
                <c:pt idx="22518">
                  <c:v>1032</c:v>
                </c:pt>
                <c:pt idx="22519">
                  <c:v>1033</c:v>
                </c:pt>
                <c:pt idx="22520">
                  <c:v>1034</c:v>
                </c:pt>
                <c:pt idx="22521">
                  <c:v>1035</c:v>
                </c:pt>
                <c:pt idx="22522">
                  <c:v>1036</c:v>
                </c:pt>
                <c:pt idx="22523">
                  <c:v>1037</c:v>
                </c:pt>
                <c:pt idx="22524">
                  <c:v>1038</c:v>
                </c:pt>
                <c:pt idx="22525">
                  <c:v>1039</c:v>
                </c:pt>
                <c:pt idx="22526">
                  <c:v>1040</c:v>
                </c:pt>
                <c:pt idx="22527">
                  <c:v>1041</c:v>
                </c:pt>
                <c:pt idx="22528">
                  <c:v>1042</c:v>
                </c:pt>
                <c:pt idx="22529">
                  <c:v>1043</c:v>
                </c:pt>
                <c:pt idx="22530">
                  <c:v>1044</c:v>
                </c:pt>
                <c:pt idx="22531">
                  <c:v>1045</c:v>
                </c:pt>
                <c:pt idx="22532">
                  <c:v>1046</c:v>
                </c:pt>
                <c:pt idx="22533">
                  <c:v>1047</c:v>
                </c:pt>
                <c:pt idx="22534">
                  <c:v>1048</c:v>
                </c:pt>
                <c:pt idx="22535">
                  <c:v>1049</c:v>
                </c:pt>
                <c:pt idx="22536">
                  <c:v>1050</c:v>
                </c:pt>
                <c:pt idx="22537">
                  <c:v>1051</c:v>
                </c:pt>
                <c:pt idx="22538">
                  <c:v>1052</c:v>
                </c:pt>
                <c:pt idx="22539">
                  <c:v>1053</c:v>
                </c:pt>
                <c:pt idx="22540">
                  <c:v>1054</c:v>
                </c:pt>
                <c:pt idx="22541">
                  <c:v>1055</c:v>
                </c:pt>
                <c:pt idx="22542">
                  <c:v>1056</c:v>
                </c:pt>
                <c:pt idx="22543">
                  <c:v>1057</c:v>
                </c:pt>
                <c:pt idx="22544">
                  <c:v>1058</c:v>
                </c:pt>
                <c:pt idx="22545">
                  <c:v>1059</c:v>
                </c:pt>
                <c:pt idx="22546">
                  <c:v>1060</c:v>
                </c:pt>
                <c:pt idx="22547">
                  <c:v>1061</c:v>
                </c:pt>
                <c:pt idx="22548">
                  <c:v>1062</c:v>
                </c:pt>
                <c:pt idx="22549">
                  <c:v>1063</c:v>
                </c:pt>
                <c:pt idx="22550">
                  <c:v>1064</c:v>
                </c:pt>
                <c:pt idx="22551">
                  <c:v>1065</c:v>
                </c:pt>
                <c:pt idx="22552">
                  <c:v>1066</c:v>
                </c:pt>
                <c:pt idx="22553">
                  <c:v>1067</c:v>
                </c:pt>
                <c:pt idx="22554">
                  <c:v>1068</c:v>
                </c:pt>
                <c:pt idx="22555">
                  <c:v>1069</c:v>
                </c:pt>
                <c:pt idx="22556">
                  <c:v>1070</c:v>
                </c:pt>
                <c:pt idx="22557">
                  <c:v>1071</c:v>
                </c:pt>
                <c:pt idx="22558">
                  <c:v>1072</c:v>
                </c:pt>
                <c:pt idx="22559">
                  <c:v>1073</c:v>
                </c:pt>
                <c:pt idx="22560">
                  <c:v>1074</c:v>
                </c:pt>
                <c:pt idx="22561">
                  <c:v>1075</c:v>
                </c:pt>
                <c:pt idx="22562">
                  <c:v>1076</c:v>
                </c:pt>
                <c:pt idx="22563">
                  <c:v>1077</c:v>
                </c:pt>
                <c:pt idx="22564">
                  <c:v>1078</c:v>
                </c:pt>
                <c:pt idx="22565">
                  <c:v>1079</c:v>
                </c:pt>
                <c:pt idx="22566">
                  <c:v>1080</c:v>
                </c:pt>
                <c:pt idx="22567">
                  <c:v>1081</c:v>
                </c:pt>
                <c:pt idx="22568">
                  <c:v>1082</c:v>
                </c:pt>
                <c:pt idx="22569">
                  <c:v>1083</c:v>
                </c:pt>
                <c:pt idx="22570">
                  <c:v>1084</c:v>
                </c:pt>
                <c:pt idx="22571">
                  <c:v>1085</c:v>
                </c:pt>
                <c:pt idx="22572">
                  <c:v>1086</c:v>
                </c:pt>
                <c:pt idx="22573">
                  <c:v>1087</c:v>
                </c:pt>
                <c:pt idx="22574">
                  <c:v>1088</c:v>
                </c:pt>
                <c:pt idx="22575">
                  <c:v>1089</c:v>
                </c:pt>
                <c:pt idx="22576">
                  <c:v>1090</c:v>
                </c:pt>
                <c:pt idx="22577">
                  <c:v>1091</c:v>
                </c:pt>
                <c:pt idx="22578">
                  <c:v>1092</c:v>
                </c:pt>
                <c:pt idx="22579">
                  <c:v>1093</c:v>
                </c:pt>
                <c:pt idx="22580">
                  <c:v>1094</c:v>
                </c:pt>
                <c:pt idx="22581">
                  <c:v>1095</c:v>
                </c:pt>
                <c:pt idx="22582">
                  <c:v>1096</c:v>
                </c:pt>
                <c:pt idx="22583">
                  <c:v>1097</c:v>
                </c:pt>
                <c:pt idx="22584">
                  <c:v>1098</c:v>
                </c:pt>
                <c:pt idx="22585">
                  <c:v>1099</c:v>
                </c:pt>
                <c:pt idx="22586">
                  <c:v>1100</c:v>
                </c:pt>
                <c:pt idx="22587">
                  <c:v>1101</c:v>
                </c:pt>
                <c:pt idx="22588">
                  <c:v>1102</c:v>
                </c:pt>
                <c:pt idx="22589">
                  <c:v>1103</c:v>
                </c:pt>
                <c:pt idx="22590">
                  <c:v>1104</c:v>
                </c:pt>
                <c:pt idx="22591">
                  <c:v>1105</c:v>
                </c:pt>
                <c:pt idx="22592">
                  <c:v>1106</c:v>
                </c:pt>
                <c:pt idx="22593">
                  <c:v>1107</c:v>
                </c:pt>
                <c:pt idx="22594">
                  <c:v>1108</c:v>
                </c:pt>
                <c:pt idx="22595">
                  <c:v>1109</c:v>
                </c:pt>
                <c:pt idx="22596">
                  <c:v>1110</c:v>
                </c:pt>
                <c:pt idx="22597">
                  <c:v>1111</c:v>
                </c:pt>
                <c:pt idx="22598">
                  <c:v>1112</c:v>
                </c:pt>
                <c:pt idx="22599">
                  <c:v>1113</c:v>
                </c:pt>
                <c:pt idx="22600">
                  <c:v>1114</c:v>
                </c:pt>
                <c:pt idx="22601">
                  <c:v>1115</c:v>
                </c:pt>
                <c:pt idx="22602">
                  <c:v>1116</c:v>
                </c:pt>
                <c:pt idx="22603">
                  <c:v>1117</c:v>
                </c:pt>
                <c:pt idx="22604">
                  <c:v>1118</c:v>
                </c:pt>
                <c:pt idx="22605">
                  <c:v>1119</c:v>
                </c:pt>
                <c:pt idx="22606">
                  <c:v>1120</c:v>
                </c:pt>
                <c:pt idx="22607">
                  <c:v>1121</c:v>
                </c:pt>
                <c:pt idx="22608">
                  <c:v>1122</c:v>
                </c:pt>
                <c:pt idx="22609">
                  <c:v>1123</c:v>
                </c:pt>
                <c:pt idx="22610">
                  <c:v>1124</c:v>
                </c:pt>
                <c:pt idx="22611">
                  <c:v>1125</c:v>
                </c:pt>
                <c:pt idx="22612">
                  <c:v>1126</c:v>
                </c:pt>
                <c:pt idx="22613">
                  <c:v>1127</c:v>
                </c:pt>
                <c:pt idx="22614">
                  <c:v>1128</c:v>
                </c:pt>
                <c:pt idx="22615">
                  <c:v>1129</c:v>
                </c:pt>
                <c:pt idx="22616">
                  <c:v>1130</c:v>
                </c:pt>
                <c:pt idx="22617">
                  <c:v>1131</c:v>
                </c:pt>
                <c:pt idx="22618">
                  <c:v>1132</c:v>
                </c:pt>
                <c:pt idx="22619">
                  <c:v>1133</c:v>
                </c:pt>
                <c:pt idx="22620">
                  <c:v>1134</c:v>
                </c:pt>
                <c:pt idx="22621">
                  <c:v>1135</c:v>
                </c:pt>
                <c:pt idx="22622">
                  <c:v>1136</c:v>
                </c:pt>
                <c:pt idx="22623">
                  <c:v>1137</c:v>
                </c:pt>
                <c:pt idx="22624">
                  <c:v>1138</c:v>
                </c:pt>
                <c:pt idx="22625">
                  <c:v>1139</c:v>
                </c:pt>
                <c:pt idx="22626">
                  <c:v>1140</c:v>
                </c:pt>
                <c:pt idx="22627">
                  <c:v>1141</c:v>
                </c:pt>
                <c:pt idx="22628">
                  <c:v>1142</c:v>
                </c:pt>
                <c:pt idx="22629">
                  <c:v>1143</c:v>
                </c:pt>
                <c:pt idx="22630">
                  <c:v>1144</c:v>
                </c:pt>
                <c:pt idx="22631">
                  <c:v>1145</c:v>
                </c:pt>
                <c:pt idx="22632">
                  <c:v>1146</c:v>
                </c:pt>
                <c:pt idx="22633">
                  <c:v>1147</c:v>
                </c:pt>
                <c:pt idx="22634">
                  <c:v>1148</c:v>
                </c:pt>
                <c:pt idx="22635">
                  <c:v>1149</c:v>
                </c:pt>
                <c:pt idx="22636">
                  <c:v>1150</c:v>
                </c:pt>
                <c:pt idx="22637">
                  <c:v>1151</c:v>
                </c:pt>
                <c:pt idx="22638">
                  <c:v>1152</c:v>
                </c:pt>
                <c:pt idx="22639">
                  <c:v>1153</c:v>
                </c:pt>
                <c:pt idx="22640">
                  <c:v>1154</c:v>
                </c:pt>
                <c:pt idx="22641">
                  <c:v>1155</c:v>
                </c:pt>
                <c:pt idx="22642">
                  <c:v>1156</c:v>
                </c:pt>
                <c:pt idx="22643">
                  <c:v>1157</c:v>
                </c:pt>
                <c:pt idx="22644">
                  <c:v>1158</c:v>
                </c:pt>
                <c:pt idx="22645">
                  <c:v>1159</c:v>
                </c:pt>
                <c:pt idx="22646">
                  <c:v>1160</c:v>
                </c:pt>
                <c:pt idx="22647">
                  <c:v>1161</c:v>
                </c:pt>
                <c:pt idx="22648">
                  <c:v>1162</c:v>
                </c:pt>
                <c:pt idx="22649">
                  <c:v>1163</c:v>
                </c:pt>
                <c:pt idx="22650">
                  <c:v>1164</c:v>
                </c:pt>
                <c:pt idx="22651">
                  <c:v>1165</c:v>
                </c:pt>
                <c:pt idx="22652">
                  <c:v>1166</c:v>
                </c:pt>
                <c:pt idx="22653">
                  <c:v>1167</c:v>
                </c:pt>
                <c:pt idx="22654">
                  <c:v>1168</c:v>
                </c:pt>
                <c:pt idx="22655">
                  <c:v>1169</c:v>
                </c:pt>
                <c:pt idx="22656">
                  <c:v>1170</c:v>
                </c:pt>
                <c:pt idx="22657">
                  <c:v>1171</c:v>
                </c:pt>
                <c:pt idx="22658">
                  <c:v>1172</c:v>
                </c:pt>
                <c:pt idx="22659">
                  <c:v>1173</c:v>
                </c:pt>
                <c:pt idx="22660">
                  <c:v>1174</c:v>
                </c:pt>
                <c:pt idx="22661">
                  <c:v>1175</c:v>
                </c:pt>
                <c:pt idx="22662">
                  <c:v>1176</c:v>
                </c:pt>
                <c:pt idx="22663">
                  <c:v>1177</c:v>
                </c:pt>
                <c:pt idx="22664">
                  <c:v>1178</c:v>
                </c:pt>
                <c:pt idx="22665">
                  <c:v>1179</c:v>
                </c:pt>
                <c:pt idx="22666">
                  <c:v>1180</c:v>
                </c:pt>
                <c:pt idx="22667">
                  <c:v>1181</c:v>
                </c:pt>
                <c:pt idx="22668">
                  <c:v>1182</c:v>
                </c:pt>
                <c:pt idx="22669">
                  <c:v>1183</c:v>
                </c:pt>
                <c:pt idx="22670">
                  <c:v>1184</c:v>
                </c:pt>
                <c:pt idx="22671">
                  <c:v>1185</c:v>
                </c:pt>
                <c:pt idx="22672">
                  <c:v>1186</c:v>
                </c:pt>
                <c:pt idx="22673">
                  <c:v>1187</c:v>
                </c:pt>
                <c:pt idx="22674">
                  <c:v>1188</c:v>
                </c:pt>
                <c:pt idx="22675">
                  <c:v>1189</c:v>
                </c:pt>
                <c:pt idx="22676">
                  <c:v>1190</c:v>
                </c:pt>
                <c:pt idx="22677">
                  <c:v>1191</c:v>
                </c:pt>
                <c:pt idx="22678">
                  <c:v>1192</c:v>
                </c:pt>
                <c:pt idx="22679">
                  <c:v>1193</c:v>
                </c:pt>
                <c:pt idx="22680">
                  <c:v>1194</c:v>
                </c:pt>
                <c:pt idx="22681">
                  <c:v>1195</c:v>
                </c:pt>
                <c:pt idx="22682">
                  <c:v>1196</c:v>
                </c:pt>
                <c:pt idx="22683">
                  <c:v>1197</c:v>
                </c:pt>
                <c:pt idx="22684">
                  <c:v>1198</c:v>
                </c:pt>
                <c:pt idx="22685">
                  <c:v>1199</c:v>
                </c:pt>
                <c:pt idx="22686">
                  <c:v>1200</c:v>
                </c:pt>
                <c:pt idx="22687">
                  <c:v>1201</c:v>
                </c:pt>
                <c:pt idx="22688">
                  <c:v>1202</c:v>
                </c:pt>
                <c:pt idx="22689">
                  <c:v>1203</c:v>
                </c:pt>
                <c:pt idx="22690">
                  <c:v>1204</c:v>
                </c:pt>
                <c:pt idx="22691">
                  <c:v>1205</c:v>
                </c:pt>
                <c:pt idx="22692">
                  <c:v>1206</c:v>
                </c:pt>
                <c:pt idx="22693">
                  <c:v>1207</c:v>
                </c:pt>
                <c:pt idx="22694">
                  <c:v>1208</c:v>
                </c:pt>
                <c:pt idx="22695">
                  <c:v>1209</c:v>
                </c:pt>
                <c:pt idx="22696">
                  <c:v>1210</c:v>
                </c:pt>
                <c:pt idx="22697">
                  <c:v>1211</c:v>
                </c:pt>
                <c:pt idx="22698">
                  <c:v>1212</c:v>
                </c:pt>
                <c:pt idx="22699">
                  <c:v>1213</c:v>
                </c:pt>
                <c:pt idx="22700">
                  <c:v>1214</c:v>
                </c:pt>
                <c:pt idx="22701">
                  <c:v>1215</c:v>
                </c:pt>
                <c:pt idx="22702">
                  <c:v>1216</c:v>
                </c:pt>
                <c:pt idx="22703">
                  <c:v>1217</c:v>
                </c:pt>
                <c:pt idx="22704">
                  <c:v>1218</c:v>
                </c:pt>
                <c:pt idx="22705">
                  <c:v>1219</c:v>
                </c:pt>
                <c:pt idx="22706">
                  <c:v>1220</c:v>
                </c:pt>
                <c:pt idx="22707">
                  <c:v>1221</c:v>
                </c:pt>
                <c:pt idx="22708">
                  <c:v>1222</c:v>
                </c:pt>
                <c:pt idx="22709">
                  <c:v>1223</c:v>
                </c:pt>
                <c:pt idx="22710">
                  <c:v>1224</c:v>
                </c:pt>
                <c:pt idx="22711">
                  <c:v>1225</c:v>
                </c:pt>
                <c:pt idx="22712">
                  <c:v>1226</c:v>
                </c:pt>
                <c:pt idx="22713">
                  <c:v>1227</c:v>
                </c:pt>
                <c:pt idx="22714">
                  <c:v>1228</c:v>
                </c:pt>
                <c:pt idx="22715">
                  <c:v>1229</c:v>
                </c:pt>
                <c:pt idx="22716">
                  <c:v>1230</c:v>
                </c:pt>
                <c:pt idx="22717">
                  <c:v>1231</c:v>
                </c:pt>
                <c:pt idx="22718">
                  <c:v>1232</c:v>
                </c:pt>
                <c:pt idx="22719">
                  <c:v>1233</c:v>
                </c:pt>
                <c:pt idx="22720">
                  <c:v>1234</c:v>
                </c:pt>
                <c:pt idx="22721">
                  <c:v>1235</c:v>
                </c:pt>
                <c:pt idx="22722">
                  <c:v>1236</c:v>
                </c:pt>
                <c:pt idx="22723">
                  <c:v>1237</c:v>
                </c:pt>
                <c:pt idx="22724">
                  <c:v>1238</c:v>
                </c:pt>
                <c:pt idx="22725">
                  <c:v>1239</c:v>
                </c:pt>
                <c:pt idx="22726">
                  <c:v>1240</c:v>
                </c:pt>
                <c:pt idx="22727">
                  <c:v>1241</c:v>
                </c:pt>
                <c:pt idx="22728">
                  <c:v>1242</c:v>
                </c:pt>
                <c:pt idx="22729">
                  <c:v>1243</c:v>
                </c:pt>
                <c:pt idx="22730">
                  <c:v>1244</c:v>
                </c:pt>
                <c:pt idx="22731">
                  <c:v>1245</c:v>
                </c:pt>
                <c:pt idx="22732">
                  <c:v>1246</c:v>
                </c:pt>
                <c:pt idx="22733">
                  <c:v>1247</c:v>
                </c:pt>
                <c:pt idx="22734">
                  <c:v>1248</c:v>
                </c:pt>
                <c:pt idx="22735">
                  <c:v>1249</c:v>
                </c:pt>
                <c:pt idx="22736">
                  <c:v>1250</c:v>
                </c:pt>
                <c:pt idx="22737">
                  <c:v>1251</c:v>
                </c:pt>
                <c:pt idx="22738">
                  <c:v>1252</c:v>
                </c:pt>
                <c:pt idx="22739">
                  <c:v>1253</c:v>
                </c:pt>
                <c:pt idx="22740">
                  <c:v>1254</c:v>
                </c:pt>
                <c:pt idx="22741">
                  <c:v>1255</c:v>
                </c:pt>
                <c:pt idx="22742">
                  <c:v>1256</c:v>
                </c:pt>
                <c:pt idx="22743">
                  <c:v>1257</c:v>
                </c:pt>
                <c:pt idx="22744">
                  <c:v>1258</c:v>
                </c:pt>
                <c:pt idx="22745">
                  <c:v>1259</c:v>
                </c:pt>
                <c:pt idx="22746">
                  <c:v>1260</c:v>
                </c:pt>
                <c:pt idx="22747">
                  <c:v>1261</c:v>
                </c:pt>
                <c:pt idx="22748">
                  <c:v>1262</c:v>
                </c:pt>
                <c:pt idx="22749">
                  <c:v>1263</c:v>
                </c:pt>
                <c:pt idx="22750">
                  <c:v>1264</c:v>
                </c:pt>
                <c:pt idx="22751">
                  <c:v>1265</c:v>
                </c:pt>
                <c:pt idx="22752">
                  <c:v>1266</c:v>
                </c:pt>
                <c:pt idx="22753">
                  <c:v>1267</c:v>
                </c:pt>
                <c:pt idx="22754">
                  <c:v>1268</c:v>
                </c:pt>
                <c:pt idx="22755">
                  <c:v>1269</c:v>
                </c:pt>
                <c:pt idx="22756">
                  <c:v>1270</c:v>
                </c:pt>
                <c:pt idx="22757">
                  <c:v>1271</c:v>
                </c:pt>
                <c:pt idx="22758">
                  <c:v>1272</c:v>
                </c:pt>
                <c:pt idx="22759">
                  <c:v>1273</c:v>
                </c:pt>
                <c:pt idx="22760">
                  <c:v>1274</c:v>
                </c:pt>
                <c:pt idx="22761">
                  <c:v>1275</c:v>
                </c:pt>
                <c:pt idx="22762">
                  <c:v>1276</c:v>
                </c:pt>
                <c:pt idx="22763">
                  <c:v>1277</c:v>
                </c:pt>
                <c:pt idx="22764">
                  <c:v>1278</c:v>
                </c:pt>
                <c:pt idx="22765">
                  <c:v>1279</c:v>
                </c:pt>
                <c:pt idx="22766">
                  <c:v>1280</c:v>
                </c:pt>
                <c:pt idx="22767">
                  <c:v>1281</c:v>
                </c:pt>
                <c:pt idx="22768">
                  <c:v>1282</c:v>
                </c:pt>
                <c:pt idx="22769">
                  <c:v>1283</c:v>
                </c:pt>
                <c:pt idx="22770">
                  <c:v>1284</c:v>
                </c:pt>
                <c:pt idx="22771">
                  <c:v>1285</c:v>
                </c:pt>
                <c:pt idx="22772">
                  <c:v>1286</c:v>
                </c:pt>
                <c:pt idx="22773">
                  <c:v>1287</c:v>
                </c:pt>
                <c:pt idx="22774">
                  <c:v>1288</c:v>
                </c:pt>
                <c:pt idx="22775">
                  <c:v>1289</c:v>
                </c:pt>
                <c:pt idx="22776">
                  <c:v>1290</c:v>
                </c:pt>
                <c:pt idx="22777">
                  <c:v>1291</c:v>
                </c:pt>
                <c:pt idx="22778">
                  <c:v>1292</c:v>
                </c:pt>
                <c:pt idx="22779">
                  <c:v>1293</c:v>
                </c:pt>
                <c:pt idx="22780">
                  <c:v>1294</c:v>
                </c:pt>
                <c:pt idx="22781">
                  <c:v>1295</c:v>
                </c:pt>
                <c:pt idx="22782">
                  <c:v>1296</c:v>
                </c:pt>
                <c:pt idx="22783">
                  <c:v>1297</c:v>
                </c:pt>
                <c:pt idx="22784">
                  <c:v>1298</c:v>
                </c:pt>
                <c:pt idx="22785">
                  <c:v>1299</c:v>
                </c:pt>
                <c:pt idx="22786">
                  <c:v>1300</c:v>
                </c:pt>
                <c:pt idx="22787">
                  <c:v>1301</c:v>
                </c:pt>
                <c:pt idx="22788">
                  <c:v>1302</c:v>
                </c:pt>
                <c:pt idx="22789">
                  <c:v>1303</c:v>
                </c:pt>
                <c:pt idx="22790">
                  <c:v>1304</c:v>
                </c:pt>
                <c:pt idx="22791">
                  <c:v>1305</c:v>
                </c:pt>
                <c:pt idx="22792">
                  <c:v>1306</c:v>
                </c:pt>
                <c:pt idx="22793">
                  <c:v>1307</c:v>
                </c:pt>
                <c:pt idx="22794">
                  <c:v>1308</c:v>
                </c:pt>
                <c:pt idx="22795">
                  <c:v>1309</c:v>
                </c:pt>
                <c:pt idx="22796">
                  <c:v>1310</c:v>
                </c:pt>
                <c:pt idx="22797">
                  <c:v>1311</c:v>
                </c:pt>
                <c:pt idx="22798">
                  <c:v>1312</c:v>
                </c:pt>
                <c:pt idx="22799">
                  <c:v>1313</c:v>
                </c:pt>
                <c:pt idx="22800">
                  <c:v>1314</c:v>
                </c:pt>
                <c:pt idx="22801">
                  <c:v>1315</c:v>
                </c:pt>
                <c:pt idx="22802">
                  <c:v>1316</c:v>
                </c:pt>
                <c:pt idx="22803">
                  <c:v>1317</c:v>
                </c:pt>
                <c:pt idx="22804">
                  <c:v>1318</c:v>
                </c:pt>
                <c:pt idx="22805">
                  <c:v>1319</c:v>
                </c:pt>
                <c:pt idx="22806">
                  <c:v>1320</c:v>
                </c:pt>
                <c:pt idx="22807">
                  <c:v>1321</c:v>
                </c:pt>
                <c:pt idx="22808">
                  <c:v>1322</c:v>
                </c:pt>
                <c:pt idx="22809">
                  <c:v>1323</c:v>
                </c:pt>
                <c:pt idx="22810">
                  <c:v>1324</c:v>
                </c:pt>
                <c:pt idx="22811">
                  <c:v>1325</c:v>
                </c:pt>
                <c:pt idx="22812">
                  <c:v>1326</c:v>
                </c:pt>
                <c:pt idx="22813">
                  <c:v>1327</c:v>
                </c:pt>
                <c:pt idx="22814">
                  <c:v>1328</c:v>
                </c:pt>
                <c:pt idx="22815">
                  <c:v>1329</c:v>
                </c:pt>
                <c:pt idx="22816">
                  <c:v>1330</c:v>
                </c:pt>
                <c:pt idx="22817">
                  <c:v>1331</c:v>
                </c:pt>
                <c:pt idx="22818">
                  <c:v>1332</c:v>
                </c:pt>
                <c:pt idx="22819">
                  <c:v>1333</c:v>
                </c:pt>
                <c:pt idx="22820">
                  <c:v>1334</c:v>
                </c:pt>
                <c:pt idx="22821">
                  <c:v>1335</c:v>
                </c:pt>
                <c:pt idx="22822">
                  <c:v>1336</c:v>
                </c:pt>
                <c:pt idx="22823">
                  <c:v>1337</c:v>
                </c:pt>
                <c:pt idx="22824">
                  <c:v>1338</c:v>
                </c:pt>
                <c:pt idx="22825">
                  <c:v>1339</c:v>
                </c:pt>
                <c:pt idx="22826">
                  <c:v>1340</c:v>
                </c:pt>
                <c:pt idx="22827">
                  <c:v>1341</c:v>
                </c:pt>
                <c:pt idx="22828">
                  <c:v>1342</c:v>
                </c:pt>
                <c:pt idx="22829">
                  <c:v>1343</c:v>
                </c:pt>
                <c:pt idx="22830">
                  <c:v>1344</c:v>
                </c:pt>
                <c:pt idx="22831">
                  <c:v>1345</c:v>
                </c:pt>
                <c:pt idx="22832">
                  <c:v>1346</c:v>
                </c:pt>
                <c:pt idx="22833">
                  <c:v>1347</c:v>
                </c:pt>
                <c:pt idx="22834">
                  <c:v>1348</c:v>
                </c:pt>
                <c:pt idx="22835">
                  <c:v>1349</c:v>
                </c:pt>
                <c:pt idx="22836">
                  <c:v>1350</c:v>
                </c:pt>
                <c:pt idx="22837">
                  <c:v>1351</c:v>
                </c:pt>
                <c:pt idx="22838">
                  <c:v>1352</c:v>
                </c:pt>
                <c:pt idx="22839">
                  <c:v>1353</c:v>
                </c:pt>
                <c:pt idx="22840">
                  <c:v>1354</c:v>
                </c:pt>
                <c:pt idx="22841">
                  <c:v>1355</c:v>
                </c:pt>
                <c:pt idx="22842">
                  <c:v>1356</c:v>
                </c:pt>
                <c:pt idx="22843">
                  <c:v>1357</c:v>
                </c:pt>
                <c:pt idx="22844">
                  <c:v>1358</c:v>
                </c:pt>
                <c:pt idx="22845">
                  <c:v>1359</c:v>
                </c:pt>
                <c:pt idx="22846">
                  <c:v>1360</c:v>
                </c:pt>
                <c:pt idx="22847">
                  <c:v>1361</c:v>
                </c:pt>
                <c:pt idx="22848">
                  <c:v>1362</c:v>
                </c:pt>
                <c:pt idx="22849">
                  <c:v>1363</c:v>
                </c:pt>
                <c:pt idx="22850">
                  <c:v>1364</c:v>
                </c:pt>
                <c:pt idx="22851">
                  <c:v>1365</c:v>
                </c:pt>
                <c:pt idx="22852">
                  <c:v>1366</c:v>
                </c:pt>
                <c:pt idx="22853">
                  <c:v>1367</c:v>
                </c:pt>
                <c:pt idx="22854">
                  <c:v>1368</c:v>
                </c:pt>
                <c:pt idx="22855">
                  <c:v>1369</c:v>
                </c:pt>
                <c:pt idx="22856">
                  <c:v>1370</c:v>
                </c:pt>
                <c:pt idx="22857">
                  <c:v>1371</c:v>
                </c:pt>
                <c:pt idx="22858">
                  <c:v>1372</c:v>
                </c:pt>
                <c:pt idx="22859">
                  <c:v>1373</c:v>
                </c:pt>
                <c:pt idx="22860">
                  <c:v>1374</c:v>
                </c:pt>
                <c:pt idx="22861">
                  <c:v>1375</c:v>
                </c:pt>
                <c:pt idx="22862">
                  <c:v>1376</c:v>
                </c:pt>
                <c:pt idx="22863">
                  <c:v>1377</c:v>
                </c:pt>
                <c:pt idx="22864">
                  <c:v>1378</c:v>
                </c:pt>
                <c:pt idx="22865">
                  <c:v>1379</c:v>
                </c:pt>
                <c:pt idx="22866">
                  <c:v>1380</c:v>
                </c:pt>
                <c:pt idx="22867">
                  <c:v>1381</c:v>
                </c:pt>
                <c:pt idx="22868">
                  <c:v>1382</c:v>
                </c:pt>
                <c:pt idx="22869">
                  <c:v>1383</c:v>
                </c:pt>
                <c:pt idx="22870">
                  <c:v>1384</c:v>
                </c:pt>
                <c:pt idx="22871">
                  <c:v>1385</c:v>
                </c:pt>
                <c:pt idx="22872">
                  <c:v>1386</c:v>
                </c:pt>
                <c:pt idx="22873">
                  <c:v>1387</c:v>
                </c:pt>
                <c:pt idx="22874">
                  <c:v>1388</c:v>
                </c:pt>
                <c:pt idx="22875">
                  <c:v>1389</c:v>
                </c:pt>
                <c:pt idx="22876">
                  <c:v>1390</c:v>
                </c:pt>
                <c:pt idx="22877">
                  <c:v>1391</c:v>
                </c:pt>
                <c:pt idx="22878">
                  <c:v>1392</c:v>
                </c:pt>
                <c:pt idx="22879">
                  <c:v>1393</c:v>
                </c:pt>
                <c:pt idx="22880">
                  <c:v>1394</c:v>
                </c:pt>
                <c:pt idx="22881">
                  <c:v>1395</c:v>
                </c:pt>
                <c:pt idx="22882">
                  <c:v>1396</c:v>
                </c:pt>
                <c:pt idx="22883">
                  <c:v>1397</c:v>
                </c:pt>
                <c:pt idx="22884">
                  <c:v>1398</c:v>
                </c:pt>
                <c:pt idx="22885">
                  <c:v>1399</c:v>
                </c:pt>
                <c:pt idx="22886">
                  <c:v>1400</c:v>
                </c:pt>
                <c:pt idx="22887">
                  <c:v>1401</c:v>
                </c:pt>
                <c:pt idx="22888">
                  <c:v>1402</c:v>
                </c:pt>
                <c:pt idx="22889">
                  <c:v>1403</c:v>
                </c:pt>
                <c:pt idx="22890">
                  <c:v>1404</c:v>
                </c:pt>
                <c:pt idx="22891">
                  <c:v>1405</c:v>
                </c:pt>
                <c:pt idx="22892">
                  <c:v>1406</c:v>
                </c:pt>
                <c:pt idx="22893">
                  <c:v>1407</c:v>
                </c:pt>
                <c:pt idx="22894">
                  <c:v>1408</c:v>
                </c:pt>
                <c:pt idx="22895">
                  <c:v>1409</c:v>
                </c:pt>
                <c:pt idx="22896">
                  <c:v>1410</c:v>
                </c:pt>
                <c:pt idx="22897">
                  <c:v>1411</c:v>
                </c:pt>
                <c:pt idx="22898">
                  <c:v>1412</c:v>
                </c:pt>
                <c:pt idx="22899">
                  <c:v>1413</c:v>
                </c:pt>
                <c:pt idx="22900">
                  <c:v>1414</c:v>
                </c:pt>
                <c:pt idx="22901">
                  <c:v>1415</c:v>
                </c:pt>
                <c:pt idx="22902">
                  <c:v>1416</c:v>
                </c:pt>
                <c:pt idx="22903">
                  <c:v>1417</c:v>
                </c:pt>
                <c:pt idx="22904">
                  <c:v>1418</c:v>
                </c:pt>
                <c:pt idx="22905">
                  <c:v>1419</c:v>
                </c:pt>
                <c:pt idx="22906">
                  <c:v>1420</c:v>
                </c:pt>
                <c:pt idx="22907">
                  <c:v>1421</c:v>
                </c:pt>
                <c:pt idx="22908">
                  <c:v>1422</c:v>
                </c:pt>
                <c:pt idx="22909">
                  <c:v>1423</c:v>
                </c:pt>
                <c:pt idx="22910">
                  <c:v>1424</c:v>
                </c:pt>
                <c:pt idx="22911">
                  <c:v>1425</c:v>
                </c:pt>
                <c:pt idx="22912">
                  <c:v>1426</c:v>
                </c:pt>
                <c:pt idx="22913">
                  <c:v>1427</c:v>
                </c:pt>
                <c:pt idx="22914">
                  <c:v>1428</c:v>
                </c:pt>
                <c:pt idx="22915">
                  <c:v>1429</c:v>
                </c:pt>
                <c:pt idx="22916">
                  <c:v>1430</c:v>
                </c:pt>
                <c:pt idx="22917">
                  <c:v>1431</c:v>
                </c:pt>
                <c:pt idx="22918">
                  <c:v>1432</c:v>
                </c:pt>
                <c:pt idx="22919">
                  <c:v>1433</c:v>
                </c:pt>
                <c:pt idx="22920">
                  <c:v>1434</c:v>
                </c:pt>
                <c:pt idx="22921">
                  <c:v>1435</c:v>
                </c:pt>
                <c:pt idx="22922">
                  <c:v>1436</c:v>
                </c:pt>
                <c:pt idx="22923">
                  <c:v>1437</c:v>
                </c:pt>
                <c:pt idx="22924">
                  <c:v>1438</c:v>
                </c:pt>
                <c:pt idx="22925">
                  <c:v>1439</c:v>
                </c:pt>
                <c:pt idx="22926">
                  <c:v>1440</c:v>
                </c:pt>
                <c:pt idx="22927">
                  <c:v>1441</c:v>
                </c:pt>
                <c:pt idx="22928">
                  <c:v>1442</c:v>
                </c:pt>
                <c:pt idx="22929">
                  <c:v>1443</c:v>
                </c:pt>
                <c:pt idx="22930">
                  <c:v>1444</c:v>
                </c:pt>
                <c:pt idx="22931">
                  <c:v>1445</c:v>
                </c:pt>
                <c:pt idx="22932">
                  <c:v>1446</c:v>
                </c:pt>
                <c:pt idx="22933">
                  <c:v>1447</c:v>
                </c:pt>
                <c:pt idx="22934">
                  <c:v>1448</c:v>
                </c:pt>
                <c:pt idx="22935">
                  <c:v>1449</c:v>
                </c:pt>
                <c:pt idx="22936">
                  <c:v>1450</c:v>
                </c:pt>
                <c:pt idx="22937">
                  <c:v>1451</c:v>
                </c:pt>
                <c:pt idx="22938">
                  <c:v>1452</c:v>
                </c:pt>
                <c:pt idx="22939">
                  <c:v>1453</c:v>
                </c:pt>
                <c:pt idx="22940">
                  <c:v>1454</c:v>
                </c:pt>
                <c:pt idx="22941">
                  <c:v>1455</c:v>
                </c:pt>
                <c:pt idx="22942">
                  <c:v>1456</c:v>
                </c:pt>
                <c:pt idx="22943">
                  <c:v>1457</c:v>
                </c:pt>
                <c:pt idx="22944">
                  <c:v>1458</c:v>
                </c:pt>
                <c:pt idx="22945">
                  <c:v>1459</c:v>
                </c:pt>
                <c:pt idx="22946">
                  <c:v>1460</c:v>
                </c:pt>
                <c:pt idx="22947">
                  <c:v>1461</c:v>
                </c:pt>
                <c:pt idx="22948">
                  <c:v>1462</c:v>
                </c:pt>
                <c:pt idx="22949">
                  <c:v>1463</c:v>
                </c:pt>
                <c:pt idx="22950">
                  <c:v>1464</c:v>
                </c:pt>
                <c:pt idx="22951">
                  <c:v>1465</c:v>
                </c:pt>
                <c:pt idx="22952">
                  <c:v>1466</c:v>
                </c:pt>
                <c:pt idx="22953">
                  <c:v>1467</c:v>
                </c:pt>
                <c:pt idx="22954">
                  <c:v>1468</c:v>
                </c:pt>
                <c:pt idx="22955">
                  <c:v>1469</c:v>
                </c:pt>
                <c:pt idx="22956">
                  <c:v>1470</c:v>
                </c:pt>
                <c:pt idx="22957">
                  <c:v>1471</c:v>
                </c:pt>
                <c:pt idx="22958">
                  <c:v>1472</c:v>
                </c:pt>
                <c:pt idx="22959">
                  <c:v>1473</c:v>
                </c:pt>
                <c:pt idx="22960">
                  <c:v>1474</c:v>
                </c:pt>
                <c:pt idx="22961">
                  <c:v>1475</c:v>
                </c:pt>
                <c:pt idx="22962">
                  <c:v>1476</c:v>
                </c:pt>
                <c:pt idx="22963">
                  <c:v>1477</c:v>
                </c:pt>
                <c:pt idx="22964">
                  <c:v>1478</c:v>
                </c:pt>
                <c:pt idx="22965">
                  <c:v>1479</c:v>
                </c:pt>
                <c:pt idx="22966">
                  <c:v>1480</c:v>
                </c:pt>
                <c:pt idx="22967">
                  <c:v>1481</c:v>
                </c:pt>
                <c:pt idx="22968">
                  <c:v>1482</c:v>
                </c:pt>
                <c:pt idx="22969">
                  <c:v>1483</c:v>
                </c:pt>
                <c:pt idx="22970">
                  <c:v>1484</c:v>
                </c:pt>
                <c:pt idx="22971">
                  <c:v>1485</c:v>
                </c:pt>
                <c:pt idx="22972">
                  <c:v>1486</c:v>
                </c:pt>
                <c:pt idx="22973">
                  <c:v>1487</c:v>
                </c:pt>
                <c:pt idx="22974">
                  <c:v>1488</c:v>
                </c:pt>
                <c:pt idx="22975">
                  <c:v>1489</c:v>
                </c:pt>
                <c:pt idx="22976">
                  <c:v>1490</c:v>
                </c:pt>
                <c:pt idx="22977">
                  <c:v>1491</c:v>
                </c:pt>
                <c:pt idx="22978">
                  <c:v>1492</c:v>
                </c:pt>
                <c:pt idx="22979">
                  <c:v>1493</c:v>
                </c:pt>
                <c:pt idx="22980">
                  <c:v>1494</c:v>
                </c:pt>
                <c:pt idx="22981">
                  <c:v>1495</c:v>
                </c:pt>
                <c:pt idx="22982">
                  <c:v>1496</c:v>
                </c:pt>
                <c:pt idx="22983">
                  <c:v>1497</c:v>
                </c:pt>
                <c:pt idx="22984">
                  <c:v>1498</c:v>
                </c:pt>
                <c:pt idx="22985">
                  <c:v>1499</c:v>
                </c:pt>
                <c:pt idx="22986">
                  <c:v>1500</c:v>
                </c:pt>
                <c:pt idx="22987">
                  <c:v>1501</c:v>
                </c:pt>
                <c:pt idx="22988">
                  <c:v>1502</c:v>
                </c:pt>
                <c:pt idx="22989">
                  <c:v>1503</c:v>
                </c:pt>
                <c:pt idx="22990">
                  <c:v>1504</c:v>
                </c:pt>
                <c:pt idx="22991">
                  <c:v>1505</c:v>
                </c:pt>
                <c:pt idx="22992">
                  <c:v>1506</c:v>
                </c:pt>
                <c:pt idx="22993">
                  <c:v>1507</c:v>
                </c:pt>
                <c:pt idx="22994">
                  <c:v>1508</c:v>
                </c:pt>
                <c:pt idx="22995">
                  <c:v>1509</c:v>
                </c:pt>
                <c:pt idx="22996">
                  <c:v>1510</c:v>
                </c:pt>
                <c:pt idx="22997">
                  <c:v>1511</c:v>
                </c:pt>
                <c:pt idx="22998">
                  <c:v>1512</c:v>
                </c:pt>
                <c:pt idx="22999">
                  <c:v>1513</c:v>
                </c:pt>
                <c:pt idx="23000">
                  <c:v>1514</c:v>
                </c:pt>
                <c:pt idx="23001">
                  <c:v>1515</c:v>
                </c:pt>
                <c:pt idx="23002">
                  <c:v>1516</c:v>
                </c:pt>
                <c:pt idx="23003">
                  <c:v>1517</c:v>
                </c:pt>
                <c:pt idx="23004">
                  <c:v>1518</c:v>
                </c:pt>
                <c:pt idx="23005">
                  <c:v>1519</c:v>
                </c:pt>
                <c:pt idx="23006">
                  <c:v>1520</c:v>
                </c:pt>
                <c:pt idx="23007">
                  <c:v>1521</c:v>
                </c:pt>
                <c:pt idx="23008">
                  <c:v>1522</c:v>
                </c:pt>
                <c:pt idx="23009">
                  <c:v>1523</c:v>
                </c:pt>
                <c:pt idx="23010">
                  <c:v>1524</c:v>
                </c:pt>
                <c:pt idx="23011">
                  <c:v>1525</c:v>
                </c:pt>
                <c:pt idx="23012">
                  <c:v>1526</c:v>
                </c:pt>
                <c:pt idx="23013">
                  <c:v>1527</c:v>
                </c:pt>
                <c:pt idx="23014">
                  <c:v>1528</c:v>
                </c:pt>
                <c:pt idx="23015">
                  <c:v>1529</c:v>
                </c:pt>
                <c:pt idx="23016">
                  <c:v>1530</c:v>
                </c:pt>
                <c:pt idx="23017">
                  <c:v>1531</c:v>
                </c:pt>
                <c:pt idx="23018">
                  <c:v>1532</c:v>
                </c:pt>
                <c:pt idx="23019">
                  <c:v>1533</c:v>
                </c:pt>
                <c:pt idx="23020">
                  <c:v>1534</c:v>
                </c:pt>
                <c:pt idx="23021">
                  <c:v>1535</c:v>
                </c:pt>
                <c:pt idx="23022">
                  <c:v>1536</c:v>
                </c:pt>
                <c:pt idx="23023">
                  <c:v>1537</c:v>
                </c:pt>
                <c:pt idx="23024">
                  <c:v>1538</c:v>
                </c:pt>
                <c:pt idx="23025">
                  <c:v>1539</c:v>
                </c:pt>
                <c:pt idx="23026">
                  <c:v>1540</c:v>
                </c:pt>
                <c:pt idx="23027">
                  <c:v>1541</c:v>
                </c:pt>
                <c:pt idx="23028">
                  <c:v>1542</c:v>
                </c:pt>
                <c:pt idx="23029">
                  <c:v>1543</c:v>
                </c:pt>
                <c:pt idx="23030">
                  <c:v>1544</c:v>
                </c:pt>
                <c:pt idx="23031">
                  <c:v>1545</c:v>
                </c:pt>
                <c:pt idx="23032">
                  <c:v>1546</c:v>
                </c:pt>
                <c:pt idx="23033">
                  <c:v>1547</c:v>
                </c:pt>
                <c:pt idx="23034">
                  <c:v>1548</c:v>
                </c:pt>
                <c:pt idx="23035">
                  <c:v>1549</c:v>
                </c:pt>
                <c:pt idx="23036">
                  <c:v>1550</c:v>
                </c:pt>
                <c:pt idx="23037">
                  <c:v>1551</c:v>
                </c:pt>
                <c:pt idx="23038">
                  <c:v>1552</c:v>
                </c:pt>
                <c:pt idx="23039">
                  <c:v>1553</c:v>
                </c:pt>
                <c:pt idx="23040">
                  <c:v>1554</c:v>
                </c:pt>
                <c:pt idx="23041">
                  <c:v>1555</c:v>
                </c:pt>
                <c:pt idx="23042">
                  <c:v>1556</c:v>
                </c:pt>
                <c:pt idx="23043">
                  <c:v>1557</c:v>
                </c:pt>
                <c:pt idx="23044">
                  <c:v>1558</c:v>
                </c:pt>
                <c:pt idx="23045">
                  <c:v>1559</c:v>
                </c:pt>
                <c:pt idx="23046">
                  <c:v>1560</c:v>
                </c:pt>
                <c:pt idx="23047">
                  <c:v>1561</c:v>
                </c:pt>
                <c:pt idx="23048">
                  <c:v>1562</c:v>
                </c:pt>
                <c:pt idx="23049">
                  <c:v>1563</c:v>
                </c:pt>
                <c:pt idx="23050">
                  <c:v>1564</c:v>
                </c:pt>
                <c:pt idx="23051">
                  <c:v>1565</c:v>
                </c:pt>
                <c:pt idx="23052">
                  <c:v>1566</c:v>
                </c:pt>
                <c:pt idx="23053">
                  <c:v>1567</c:v>
                </c:pt>
                <c:pt idx="23054">
                  <c:v>1568</c:v>
                </c:pt>
                <c:pt idx="23055">
                  <c:v>1569</c:v>
                </c:pt>
                <c:pt idx="23056">
                  <c:v>1570</c:v>
                </c:pt>
                <c:pt idx="23057">
                  <c:v>1571</c:v>
                </c:pt>
                <c:pt idx="23058">
                  <c:v>1572</c:v>
                </c:pt>
                <c:pt idx="23059">
                  <c:v>1573</c:v>
                </c:pt>
                <c:pt idx="23060">
                  <c:v>1574</c:v>
                </c:pt>
                <c:pt idx="23061">
                  <c:v>1575</c:v>
                </c:pt>
                <c:pt idx="23062">
                  <c:v>1576</c:v>
                </c:pt>
                <c:pt idx="23063">
                  <c:v>1577</c:v>
                </c:pt>
                <c:pt idx="23064">
                  <c:v>1578</c:v>
                </c:pt>
                <c:pt idx="23065">
                  <c:v>1579</c:v>
                </c:pt>
                <c:pt idx="23066">
                  <c:v>1580</c:v>
                </c:pt>
                <c:pt idx="23067">
                  <c:v>1581</c:v>
                </c:pt>
                <c:pt idx="23068">
                  <c:v>1582</c:v>
                </c:pt>
                <c:pt idx="23069">
                  <c:v>1583</c:v>
                </c:pt>
                <c:pt idx="23070">
                  <c:v>1584</c:v>
                </c:pt>
                <c:pt idx="23071">
                  <c:v>1585</c:v>
                </c:pt>
                <c:pt idx="23072">
                  <c:v>1586</c:v>
                </c:pt>
                <c:pt idx="23073">
                  <c:v>1587</c:v>
                </c:pt>
                <c:pt idx="23074">
                  <c:v>1588</c:v>
                </c:pt>
                <c:pt idx="23075">
                  <c:v>1589</c:v>
                </c:pt>
                <c:pt idx="23076">
                  <c:v>1590</c:v>
                </c:pt>
                <c:pt idx="23077">
                  <c:v>1591</c:v>
                </c:pt>
                <c:pt idx="23078">
                  <c:v>1592</c:v>
                </c:pt>
                <c:pt idx="23079">
                  <c:v>1593</c:v>
                </c:pt>
                <c:pt idx="23080">
                  <c:v>1594</c:v>
                </c:pt>
                <c:pt idx="23081">
                  <c:v>1595</c:v>
                </c:pt>
                <c:pt idx="23082">
                  <c:v>1596</c:v>
                </c:pt>
                <c:pt idx="23083">
                  <c:v>1597</c:v>
                </c:pt>
                <c:pt idx="23084">
                  <c:v>1598</c:v>
                </c:pt>
                <c:pt idx="23085">
                  <c:v>1599</c:v>
                </c:pt>
                <c:pt idx="23086">
                  <c:v>1600</c:v>
                </c:pt>
                <c:pt idx="23087">
                  <c:v>1601</c:v>
                </c:pt>
                <c:pt idx="23088">
                  <c:v>1602</c:v>
                </c:pt>
                <c:pt idx="23089">
                  <c:v>1603</c:v>
                </c:pt>
                <c:pt idx="23090">
                  <c:v>1604</c:v>
                </c:pt>
                <c:pt idx="23091">
                  <c:v>1605</c:v>
                </c:pt>
                <c:pt idx="23092">
                  <c:v>1606</c:v>
                </c:pt>
                <c:pt idx="23093">
                  <c:v>1607</c:v>
                </c:pt>
                <c:pt idx="23094">
                  <c:v>1608</c:v>
                </c:pt>
                <c:pt idx="23095">
                  <c:v>1609</c:v>
                </c:pt>
                <c:pt idx="23096">
                  <c:v>1610</c:v>
                </c:pt>
                <c:pt idx="23097">
                  <c:v>1611</c:v>
                </c:pt>
                <c:pt idx="23098">
                  <c:v>1612</c:v>
                </c:pt>
                <c:pt idx="23099">
                  <c:v>1613</c:v>
                </c:pt>
                <c:pt idx="23100">
                  <c:v>1614</c:v>
                </c:pt>
                <c:pt idx="23101">
                  <c:v>1615</c:v>
                </c:pt>
                <c:pt idx="23102">
                  <c:v>1616</c:v>
                </c:pt>
                <c:pt idx="23103">
                  <c:v>1617</c:v>
                </c:pt>
                <c:pt idx="23104">
                  <c:v>1618</c:v>
                </c:pt>
                <c:pt idx="23105">
                  <c:v>1619</c:v>
                </c:pt>
                <c:pt idx="23106">
                  <c:v>1620</c:v>
                </c:pt>
                <c:pt idx="23107">
                  <c:v>1621</c:v>
                </c:pt>
                <c:pt idx="23108">
                  <c:v>1622</c:v>
                </c:pt>
                <c:pt idx="23109">
                  <c:v>1623</c:v>
                </c:pt>
                <c:pt idx="23110">
                  <c:v>1624</c:v>
                </c:pt>
                <c:pt idx="23111">
                  <c:v>1625</c:v>
                </c:pt>
                <c:pt idx="23112">
                  <c:v>1626</c:v>
                </c:pt>
                <c:pt idx="23113">
                  <c:v>1627</c:v>
                </c:pt>
                <c:pt idx="23114">
                  <c:v>1628</c:v>
                </c:pt>
                <c:pt idx="23115">
                  <c:v>1629</c:v>
                </c:pt>
                <c:pt idx="23116">
                  <c:v>1630</c:v>
                </c:pt>
                <c:pt idx="23117">
                  <c:v>1631</c:v>
                </c:pt>
                <c:pt idx="23118">
                  <c:v>1632</c:v>
                </c:pt>
                <c:pt idx="23119">
                  <c:v>1633</c:v>
                </c:pt>
                <c:pt idx="23120">
                  <c:v>1634</c:v>
                </c:pt>
                <c:pt idx="23121">
                  <c:v>1635</c:v>
                </c:pt>
                <c:pt idx="23122">
                  <c:v>1636</c:v>
                </c:pt>
                <c:pt idx="23123">
                  <c:v>1637</c:v>
                </c:pt>
                <c:pt idx="23124">
                  <c:v>1638</c:v>
                </c:pt>
                <c:pt idx="23125">
                  <c:v>1639</c:v>
                </c:pt>
                <c:pt idx="23126">
                  <c:v>1640</c:v>
                </c:pt>
                <c:pt idx="23127">
                  <c:v>1641</c:v>
                </c:pt>
                <c:pt idx="23128">
                  <c:v>1642</c:v>
                </c:pt>
                <c:pt idx="23129">
                  <c:v>1643</c:v>
                </c:pt>
                <c:pt idx="23130">
                  <c:v>1644</c:v>
                </c:pt>
                <c:pt idx="23131">
                  <c:v>1645</c:v>
                </c:pt>
                <c:pt idx="23132">
                  <c:v>1646</c:v>
                </c:pt>
                <c:pt idx="23133">
                  <c:v>1647</c:v>
                </c:pt>
                <c:pt idx="23134">
                  <c:v>1648</c:v>
                </c:pt>
                <c:pt idx="23135">
                  <c:v>1649</c:v>
                </c:pt>
                <c:pt idx="23136">
                  <c:v>1650</c:v>
                </c:pt>
                <c:pt idx="23137">
                  <c:v>1651</c:v>
                </c:pt>
                <c:pt idx="23138">
                  <c:v>1652</c:v>
                </c:pt>
                <c:pt idx="23139">
                  <c:v>1653</c:v>
                </c:pt>
                <c:pt idx="23140">
                  <c:v>1654</c:v>
                </c:pt>
                <c:pt idx="23141">
                  <c:v>1655</c:v>
                </c:pt>
                <c:pt idx="23142">
                  <c:v>1656</c:v>
                </c:pt>
                <c:pt idx="23143">
                  <c:v>1657</c:v>
                </c:pt>
                <c:pt idx="23144">
                  <c:v>1658</c:v>
                </c:pt>
                <c:pt idx="23145">
                  <c:v>1659</c:v>
                </c:pt>
                <c:pt idx="23146">
                  <c:v>1660</c:v>
                </c:pt>
                <c:pt idx="23147">
                  <c:v>1661</c:v>
                </c:pt>
                <c:pt idx="23148">
                  <c:v>1662</c:v>
                </c:pt>
                <c:pt idx="23149">
                  <c:v>1663</c:v>
                </c:pt>
                <c:pt idx="23150">
                  <c:v>1664</c:v>
                </c:pt>
                <c:pt idx="23151">
                  <c:v>1665</c:v>
                </c:pt>
                <c:pt idx="23152">
                  <c:v>1666</c:v>
                </c:pt>
                <c:pt idx="23153">
                  <c:v>1667</c:v>
                </c:pt>
                <c:pt idx="23154">
                  <c:v>1668</c:v>
                </c:pt>
                <c:pt idx="23155">
                  <c:v>1669</c:v>
                </c:pt>
                <c:pt idx="23156">
                  <c:v>1670</c:v>
                </c:pt>
                <c:pt idx="23157">
                  <c:v>1671</c:v>
                </c:pt>
                <c:pt idx="23158">
                  <c:v>1672</c:v>
                </c:pt>
                <c:pt idx="23159">
                  <c:v>1673</c:v>
                </c:pt>
                <c:pt idx="23160">
                  <c:v>1674</c:v>
                </c:pt>
                <c:pt idx="23161">
                  <c:v>1675</c:v>
                </c:pt>
                <c:pt idx="23162">
                  <c:v>1676</c:v>
                </c:pt>
                <c:pt idx="23163">
                  <c:v>1677</c:v>
                </c:pt>
                <c:pt idx="23164">
                  <c:v>1678</c:v>
                </c:pt>
                <c:pt idx="23165">
                  <c:v>1679</c:v>
                </c:pt>
                <c:pt idx="23166">
                  <c:v>1680</c:v>
                </c:pt>
                <c:pt idx="23167">
                  <c:v>1681</c:v>
                </c:pt>
                <c:pt idx="23168">
                  <c:v>1682</c:v>
                </c:pt>
                <c:pt idx="23169">
                  <c:v>1683</c:v>
                </c:pt>
                <c:pt idx="23170">
                  <c:v>1684</c:v>
                </c:pt>
                <c:pt idx="23171">
                  <c:v>1685</c:v>
                </c:pt>
                <c:pt idx="23172">
                  <c:v>1686</c:v>
                </c:pt>
                <c:pt idx="23173">
                  <c:v>1687</c:v>
                </c:pt>
                <c:pt idx="23174">
                  <c:v>1688</c:v>
                </c:pt>
                <c:pt idx="23175">
                  <c:v>1689</c:v>
                </c:pt>
                <c:pt idx="23176">
                  <c:v>1690</c:v>
                </c:pt>
                <c:pt idx="23177">
                  <c:v>1691</c:v>
                </c:pt>
                <c:pt idx="23178">
                  <c:v>1692</c:v>
                </c:pt>
                <c:pt idx="23179">
                  <c:v>1693</c:v>
                </c:pt>
                <c:pt idx="23180">
                  <c:v>1694</c:v>
                </c:pt>
                <c:pt idx="23181">
                  <c:v>1695</c:v>
                </c:pt>
                <c:pt idx="23182">
                  <c:v>1696</c:v>
                </c:pt>
                <c:pt idx="23183">
                  <c:v>1697</c:v>
                </c:pt>
                <c:pt idx="23184">
                  <c:v>1698</c:v>
                </c:pt>
                <c:pt idx="23185">
                  <c:v>1699</c:v>
                </c:pt>
                <c:pt idx="23186">
                  <c:v>1700</c:v>
                </c:pt>
                <c:pt idx="23187">
                  <c:v>1701</c:v>
                </c:pt>
                <c:pt idx="23188">
                  <c:v>1702</c:v>
                </c:pt>
                <c:pt idx="23189">
                  <c:v>1703</c:v>
                </c:pt>
                <c:pt idx="23190">
                  <c:v>1704</c:v>
                </c:pt>
                <c:pt idx="23191">
                  <c:v>1705</c:v>
                </c:pt>
                <c:pt idx="23192">
                  <c:v>1706</c:v>
                </c:pt>
                <c:pt idx="23193">
                  <c:v>1707</c:v>
                </c:pt>
                <c:pt idx="23194">
                  <c:v>1708</c:v>
                </c:pt>
                <c:pt idx="23195">
                  <c:v>1709</c:v>
                </c:pt>
                <c:pt idx="23196">
                  <c:v>1710</c:v>
                </c:pt>
                <c:pt idx="23197">
                  <c:v>1711</c:v>
                </c:pt>
                <c:pt idx="23198">
                  <c:v>1712</c:v>
                </c:pt>
                <c:pt idx="23199">
                  <c:v>1713</c:v>
                </c:pt>
                <c:pt idx="23200">
                  <c:v>1714</c:v>
                </c:pt>
                <c:pt idx="23201">
                  <c:v>1715</c:v>
                </c:pt>
                <c:pt idx="23202">
                  <c:v>1716</c:v>
                </c:pt>
                <c:pt idx="23203">
                  <c:v>1717</c:v>
                </c:pt>
                <c:pt idx="23204">
                  <c:v>1718</c:v>
                </c:pt>
                <c:pt idx="23205">
                  <c:v>1719</c:v>
                </c:pt>
                <c:pt idx="23206">
                  <c:v>1720</c:v>
                </c:pt>
                <c:pt idx="23207">
                  <c:v>1721</c:v>
                </c:pt>
                <c:pt idx="23208">
                  <c:v>1722</c:v>
                </c:pt>
                <c:pt idx="23209">
                  <c:v>1723</c:v>
                </c:pt>
                <c:pt idx="23210">
                  <c:v>1724</c:v>
                </c:pt>
                <c:pt idx="23211">
                  <c:v>1725</c:v>
                </c:pt>
                <c:pt idx="23212">
                  <c:v>1726</c:v>
                </c:pt>
                <c:pt idx="23213">
                  <c:v>1727</c:v>
                </c:pt>
                <c:pt idx="23214">
                  <c:v>1728</c:v>
                </c:pt>
                <c:pt idx="23215">
                  <c:v>1729</c:v>
                </c:pt>
                <c:pt idx="23216">
                  <c:v>1730</c:v>
                </c:pt>
                <c:pt idx="23217">
                  <c:v>1731</c:v>
                </c:pt>
                <c:pt idx="23218">
                  <c:v>1732</c:v>
                </c:pt>
                <c:pt idx="23219">
                  <c:v>1733</c:v>
                </c:pt>
                <c:pt idx="23220">
                  <c:v>1734</c:v>
                </c:pt>
                <c:pt idx="23221">
                  <c:v>1735</c:v>
                </c:pt>
                <c:pt idx="23222">
                  <c:v>1736</c:v>
                </c:pt>
                <c:pt idx="23223">
                  <c:v>1737</c:v>
                </c:pt>
                <c:pt idx="23224">
                  <c:v>1738</c:v>
                </c:pt>
                <c:pt idx="23225">
                  <c:v>1739</c:v>
                </c:pt>
                <c:pt idx="23226">
                  <c:v>1740</c:v>
                </c:pt>
                <c:pt idx="23227">
                  <c:v>1741</c:v>
                </c:pt>
                <c:pt idx="23228">
                  <c:v>1742</c:v>
                </c:pt>
                <c:pt idx="23229">
                  <c:v>1743</c:v>
                </c:pt>
                <c:pt idx="23230">
                  <c:v>1744</c:v>
                </c:pt>
                <c:pt idx="23231">
                  <c:v>1745</c:v>
                </c:pt>
                <c:pt idx="23232">
                  <c:v>1746</c:v>
                </c:pt>
                <c:pt idx="23233">
                  <c:v>1747</c:v>
                </c:pt>
                <c:pt idx="23234">
                  <c:v>1748</c:v>
                </c:pt>
                <c:pt idx="23235">
                  <c:v>1749</c:v>
                </c:pt>
                <c:pt idx="23236">
                  <c:v>1750</c:v>
                </c:pt>
                <c:pt idx="23237">
                  <c:v>1751</c:v>
                </c:pt>
                <c:pt idx="23238">
                  <c:v>1752</c:v>
                </c:pt>
                <c:pt idx="23239">
                  <c:v>1753</c:v>
                </c:pt>
                <c:pt idx="23240">
                  <c:v>1754</c:v>
                </c:pt>
                <c:pt idx="23241">
                  <c:v>1755</c:v>
                </c:pt>
                <c:pt idx="23242">
                  <c:v>1756</c:v>
                </c:pt>
                <c:pt idx="23243">
                  <c:v>1757</c:v>
                </c:pt>
                <c:pt idx="23244">
                  <c:v>1758</c:v>
                </c:pt>
                <c:pt idx="23245">
                  <c:v>1759</c:v>
                </c:pt>
                <c:pt idx="23246">
                  <c:v>0</c:v>
                </c:pt>
                <c:pt idx="23247">
                  <c:v>1</c:v>
                </c:pt>
                <c:pt idx="23248">
                  <c:v>2</c:v>
                </c:pt>
                <c:pt idx="23249">
                  <c:v>3</c:v>
                </c:pt>
                <c:pt idx="23250">
                  <c:v>4</c:v>
                </c:pt>
                <c:pt idx="23251">
                  <c:v>5</c:v>
                </c:pt>
                <c:pt idx="23252">
                  <c:v>6</c:v>
                </c:pt>
                <c:pt idx="23253">
                  <c:v>7</c:v>
                </c:pt>
                <c:pt idx="23254">
                  <c:v>8</c:v>
                </c:pt>
                <c:pt idx="23255">
                  <c:v>9</c:v>
                </c:pt>
                <c:pt idx="23256">
                  <c:v>10</c:v>
                </c:pt>
                <c:pt idx="23257">
                  <c:v>11</c:v>
                </c:pt>
                <c:pt idx="23258">
                  <c:v>12</c:v>
                </c:pt>
                <c:pt idx="23259">
                  <c:v>13</c:v>
                </c:pt>
                <c:pt idx="23260">
                  <c:v>14</c:v>
                </c:pt>
                <c:pt idx="23261">
                  <c:v>15</c:v>
                </c:pt>
                <c:pt idx="23262">
                  <c:v>16</c:v>
                </c:pt>
                <c:pt idx="23263">
                  <c:v>17</c:v>
                </c:pt>
                <c:pt idx="23264">
                  <c:v>18</c:v>
                </c:pt>
                <c:pt idx="23265">
                  <c:v>19</c:v>
                </c:pt>
                <c:pt idx="23266">
                  <c:v>20</c:v>
                </c:pt>
                <c:pt idx="23267">
                  <c:v>21</c:v>
                </c:pt>
                <c:pt idx="23268">
                  <c:v>22</c:v>
                </c:pt>
                <c:pt idx="23269">
                  <c:v>23</c:v>
                </c:pt>
                <c:pt idx="23270">
                  <c:v>24</c:v>
                </c:pt>
                <c:pt idx="23271">
                  <c:v>25</c:v>
                </c:pt>
                <c:pt idx="23272">
                  <c:v>26</c:v>
                </c:pt>
                <c:pt idx="23273">
                  <c:v>27</c:v>
                </c:pt>
                <c:pt idx="23274">
                  <c:v>28</c:v>
                </c:pt>
                <c:pt idx="23275">
                  <c:v>29</c:v>
                </c:pt>
                <c:pt idx="23276">
                  <c:v>30</c:v>
                </c:pt>
                <c:pt idx="23277">
                  <c:v>31</c:v>
                </c:pt>
                <c:pt idx="23278">
                  <c:v>32</c:v>
                </c:pt>
                <c:pt idx="23279">
                  <c:v>33</c:v>
                </c:pt>
                <c:pt idx="23280">
                  <c:v>34</c:v>
                </c:pt>
                <c:pt idx="23281">
                  <c:v>35</c:v>
                </c:pt>
                <c:pt idx="23282">
                  <c:v>36</c:v>
                </c:pt>
                <c:pt idx="23283">
                  <c:v>37</c:v>
                </c:pt>
                <c:pt idx="23284">
                  <c:v>38</c:v>
                </c:pt>
                <c:pt idx="23285">
                  <c:v>39</c:v>
                </c:pt>
                <c:pt idx="23286">
                  <c:v>40</c:v>
                </c:pt>
                <c:pt idx="23287">
                  <c:v>41</c:v>
                </c:pt>
                <c:pt idx="23288">
                  <c:v>42</c:v>
                </c:pt>
                <c:pt idx="23289">
                  <c:v>43</c:v>
                </c:pt>
                <c:pt idx="23290">
                  <c:v>44</c:v>
                </c:pt>
                <c:pt idx="23291">
                  <c:v>45</c:v>
                </c:pt>
                <c:pt idx="23292">
                  <c:v>46</c:v>
                </c:pt>
                <c:pt idx="23293">
                  <c:v>47</c:v>
                </c:pt>
                <c:pt idx="23294">
                  <c:v>48</c:v>
                </c:pt>
                <c:pt idx="23295">
                  <c:v>49</c:v>
                </c:pt>
                <c:pt idx="23296">
                  <c:v>50</c:v>
                </c:pt>
                <c:pt idx="23297">
                  <c:v>51</c:v>
                </c:pt>
                <c:pt idx="23298">
                  <c:v>52</c:v>
                </c:pt>
                <c:pt idx="23299">
                  <c:v>53</c:v>
                </c:pt>
                <c:pt idx="23300">
                  <c:v>54</c:v>
                </c:pt>
                <c:pt idx="23301">
                  <c:v>55</c:v>
                </c:pt>
                <c:pt idx="23302">
                  <c:v>56</c:v>
                </c:pt>
                <c:pt idx="23303">
                  <c:v>57</c:v>
                </c:pt>
                <c:pt idx="23304">
                  <c:v>58</c:v>
                </c:pt>
                <c:pt idx="23305">
                  <c:v>59</c:v>
                </c:pt>
                <c:pt idx="23306">
                  <c:v>60</c:v>
                </c:pt>
                <c:pt idx="23307">
                  <c:v>61</c:v>
                </c:pt>
                <c:pt idx="23308">
                  <c:v>62</c:v>
                </c:pt>
                <c:pt idx="23309">
                  <c:v>63</c:v>
                </c:pt>
                <c:pt idx="23310">
                  <c:v>64</c:v>
                </c:pt>
                <c:pt idx="23311">
                  <c:v>65</c:v>
                </c:pt>
                <c:pt idx="23312">
                  <c:v>66</c:v>
                </c:pt>
                <c:pt idx="23313">
                  <c:v>67</c:v>
                </c:pt>
                <c:pt idx="23314">
                  <c:v>68</c:v>
                </c:pt>
                <c:pt idx="23315">
                  <c:v>69</c:v>
                </c:pt>
                <c:pt idx="23316">
                  <c:v>70</c:v>
                </c:pt>
                <c:pt idx="23317">
                  <c:v>71</c:v>
                </c:pt>
                <c:pt idx="23318">
                  <c:v>72</c:v>
                </c:pt>
                <c:pt idx="23319">
                  <c:v>73</c:v>
                </c:pt>
                <c:pt idx="23320">
                  <c:v>74</c:v>
                </c:pt>
                <c:pt idx="23321">
                  <c:v>75</c:v>
                </c:pt>
                <c:pt idx="23322">
                  <c:v>76</c:v>
                </c:pt>
                <c:pt idx="23323">
                  <c:v>77</c:v>
                </c:pt>
                <c:pt idx="23324">
                  <c:v>78</c:v>
                </c:pt>
                <c:pt idx="23325">
                  <c:v>79</c:v>
                </c:pt>
                <c:pt idx="23326">
                  <c:v>80</c:v>
                </c:pt>
                <c:pt idx="23327">
                  <c:v>81</c:v>
                </c:pt>
                <c:pt idx="23328">
                  <c:v>82</c:v>
                </c:pt>
                <c:pt idx="23329">
                  <c:v>83</c:v>
                </c:pt>
                <c:pt idx="23330">
                  <c:v>84</c:v>
                </c:pt>
                <c:pt idx="23331">
                  <c:v>85</c:v>
                </c:pt>
                <c:pt idx="23332">
                  <c:v>86</c:v>
                </c:pt>
                <c:pt idx="23333">
                  <c:v>87</c:v>
                </c:pt>
                <c:pt idx="23334">
                  <c:v>88</c:v>
                </c:pt>
                <c:pt idx="23335">
                  <c:v>89</c:v>
                </c:pt>
                <c:pt idx="23336">
                  <c:v>90</c:v>
                </c:pt>
                <c:pt idx="23337">
                  <c:v>91</c:v>
                </c:pt>
                <c:pt idx="23338">
                  <c:v>92</c:v>
                </c:pt>
                <c:pt idx="23339">
                  <c:v>93</c:v>
                </c:pt>
                <c:pt idx="23340">
                  <c:v>94</c:v>
                </c:pt>
                <c:pt idx="23341">
                  <c:v>95</c:v>
                </c:pt>
                <c:pt idx="23342">
                  <c:v>96</c:v>
                </c:pt>
                <c:pt idx="23343">
                  <c:v>97</c:v>
                </c:pt>
                <c:pt idx="23344">
                  <c:v>98</c:v>
                </c:pt>
                <c:pt idx="23345">
                  <c:v>99</c:v>
                </c:pt>
                <c:pt idx="23346">
                  <c:v>100</c:v>
                </c:pt>
                <c:pt idx="23347">
                  <c:v>101</c:v>
                </c:pt>
                <c:pt idx="23348">
                  <c:v>102</c:v>
                </c:pt>
                <c:pt idx="23349">
                  <c:v>103</c:v>
                </c:pt>
                <c:pt idx="23350">
                  <c:v>104</c:v>
                </c:pt>
                <c:pt idx="23351">
                  <c:v>105</c:v>
                </c:pt>
                <c:pt idx="23352">
                  <c:v>106</c:v>
                </c:pt>
                <c:pt idx="23353">
                  <c:v>107</c:v>
                </c:pt>
                <c:pt idx="23354">
                  <c:v>108</c:v>
                </c:pt>
                <c:pt idx="23355">
                  <c:v>109</c:v>
                </c:pt>
                <c:pt idx="23356">
                  <c:v>110</c:v>
                </c:pt>
                <c:pt idx="23357">
                  <c:v>111</c:v>
                </c:pt>
                <c:pt idx="23358">
                  <c:v>112</c:v>
                </c:pt>
                <c:pt idx="23359">
                  <c:v>113</c:v>
                </c:pt>
                <c:pt idx="23360">
                  <c:v>114</c:v>
                </c:pt>
                <c:pt idx="23361">
                  <c:v>115</c:v>
                </c:pt>
                <c:pt idx="23362">
                  <c:v>116</c:v>
                </c:pt>
                <c:pt idx="23363">
                  <c:v>117</c:v>
                </c:pt>
                <c:pt idx="23364">
                  <c:v>118</c:v>
                </c:pt>
                <c:pt idx="23365">
                  <c:v>119</c:v>
                </c:pt>
                <c:pt idx="23366">
                  <c:v>120</c:v>
                </c:pt>
                <c:pt idx="23367">
                  <c:v>121</c:v>
                </c:pt>
                <c:pt idx="23368">
                  <c:v>122</c:v>
                </c:pt>
                <c:pt idx="23369">
                  <c:v>123</c:v>
                </c:pt>
                <c:pt idx="23370">
                  <c:v>124</c:v>
                </c:pt>
                <c:pt idx="23371">
                  <c:v>125</c:v>
                </c:pt>
                <c:pt idx="23372">
                  <c:v>126</c:v>
                </c:pt>
                <c:pt idx="23373">
                  <c:v>127</c:v>
                </c:pt>
                <c:pt idx="23374">
                  <c:v>128</c:v>
                </c:pt>
                <c:pt idx="23375">
                  <c:v>129</c:v>
                </c:pt>
                <c:pt idx="23376">
                  <c:v>130</c:v>
                </c:pt>
                <c:pt idx="23377">
                  <c:v>131</c:v>
                </c:pt>
                <c:pt idx="23378">
                  <c:v>132</c:v>
                </c:pt>
                <c:pt idx="23379">
                  <c:v>133</c:v>
                </c:pt>
                <c:pt idx="23380">
                  <c:v>134</c:v>
                </c:pt>
                <c:pt idx="23381">
                  <c:v>135</c:v>
                </c:pt>
                <c:pt idx="23382">
                  <c:v>136</c:v>
                </c:pt>
                <c:pt idx="23383">
                  <c:v>137</c:v>
                </c:pt>
                <c:pt idx="23384">
                  <c:v>138</c:v>
                </c:pt>
                <c:pt idx="23385">
                  <c:v>139</c:v>
                </c:pt>
                <c:pt idx="23386">
                  <c:v>140</c:v>
                </c:pt>
                <c:pt idx="23387">
                  <c:v>141</c:v>
                </c:pt>
                <c:pt idx="23388">
                  <c:v>142</c:v>
                </c:pt>
                <c:pt idx="23389">
                  <c:v>143</c:v>
                </c:pt>
                <c:pt idx="23390">
                  <c:v>144</c:v>
                </c:pt>
                <c:pt idx="23391">
                  <c:v>145</c:v>
                </c:pt>
                <c:pt idx="23392">
                  <c:v>146</c:v>
                </c:pt>
                <c:pt idx="23393">
                  <c:v>147</c:v>
                </c:pt>
                <c:pt idx="23394">
                  <c:v>148</c:v>
                </c:pt>
                <c:pt idx="23395">
                  <c:v>149</c:v>
                </c:pt>
                <c:pt idx="23396">
                  <c:v>150</c:v>
                </c:pt>
                <c:pt idx="23397">
                  <c:v>151</c:v>
                </c:pt>
                <c:pt idx="23398">
                  <c:v>152</c:v>
                </c:pt>
                <c:pt idx="23399">
                  <c:v>153</c:v>
                </c:pt>
                <c:pt idx="23400">
                  <c:v>154</c:v>
                </c:pt>
                <c:pt idx="23401">
                  <c:v>155</c:v>
                </c:pt>
                <c:pt idx="23402">
                  <c:v>156</c:v>
                </c:pt>
                <c:pt idx="23403">
                  <c:v>157</c:v>
                </c:pt>
                <c:pt idx="23404">
                  <c:v>158</c:v>
                </c:pt>
                <c:pt idx="23405">
                  <c:v>159</c:v>
                </c:pt>
                <c:pt idx="23406">
                  <c:v>160</c:v>
                </c:pt>
                <c:pt idx="23407">
                  <c:v>161</c:v>
                </c:pt>
                <c:pt idx="23408">
                  <c:v>162</c:v>
                </c:pt>
                <c:pt idx="23409">
                  <c:v>163</c:v>
                </c:pt>
                <c:pt idx="23410">
                  <c:v>164</c:v>
                </c:pt>
                <c:pt idx="23411">
                  <c:v>165</c:v>
                </c:pt>
                <c:pt idx="23412">
                  <c:v>166</c:v>
                </c:pt>
                <c:pt idx="23413">
                  <c:v>167</c:v>
                </c:pt>
                <c:pt idx="23414">
                  <c:v>168</c:v>
                </c:pt>
                <c:pt idx="23415">
                  <c:v>169</c:v>
                </c:pt>
                <c:pt idx="23416">
                  <c:v>170</c:v>
                </c:pt>
                <c:pt idx="23417">
                  <c:v>171</c:v>
                </c:pt>
                <c:pt idx="23418">
                  <c:v>172</c:v>
                </c:pt>
                <c:pt idx="23419">
                  <c:v>173</c:v>
                </c:pt>
                <c:pt idx="23420">
                  <c:v>174</c:v>
                </c:pt>
                <c:pt idx="23421">
                  <c:v>175</c:v>
                </c:pt>
                <c:pt idx="23422">
                  <c:v>176</c:v>
                </c:pt>
                <c:pt idx="23423">
                  <c:v>177</c:v>
                </c:pt>
                <c:pt idx="23424">
                  <c:v>178</c:v>
                </c:pt>
                <c:pt idx="23425">
                  <c:v>179</c:v>
                </c:pt>
                <c:pt idx="23426">
                  <c:v>180</c:v>
                </c:pt>
                <c:pt idx="23427">
                  <c:v>181</c:v>
                </c:pt>
                <c:pt idx="23428">
                  <c:v>182</c:v>
                </c:pt>
                <c:pt idx="23429">
                  <c:v>183</c:v>
                </c:pt>
                <c:pt idx="23430">
                  <c:v>184</c:v>
                </c:pt>
                <c:pt idx="23431">
                  <c:v>185</c:v>
                </c:pt>
                <c:pt idx="23432">
                  <c:v>186</c:v>
                </c:pt>
                <c:pt idx="23433">
                  <c:v>187</c:v>
                </c:pt>
                <c:pt idx="23434">
                  <c:v>188</c:v>
                </c:pt>
                <c:pt idx="23435">
                  <c:v>189</c:v>
                </c:pt>
                <c:pt idx="23436">
                  <c:v>190</c:v>
                </c:pt>
                <c:pt idx="23437">
                  <c:v>191</c:v>
                </c:pt>
                <c:pt idx="23438">
                  <c:v>192</c:v>
                </c:pt>
                <c:pt idx="23439">
                  <c:v>193</c:v>
                </c:pt>
                <c:pt idx="23440">
                  <c:v>194</c:v>
                </c:pt>
                <c:pt idx="23441">
                  <c:v>195</c:v>
                </c:pt>
                <c:pt idx="23442">
                  <c:v>196</c:v>
                </c:pt>
                <c:pt idx="23443">
                  <c:v>197</c:v>
                </c:pt>
                <c:pt idx="23444">
                  <c:v>198</c:v>
                </c:pt>
                <c:pt idx="23445">
                  <c:v>199</c:v>
                </c:pt>
                <c:pt idx="23446">
                  <c:v>200</c:v>
                </c:pt>
                <c:pt idx="23447">
                  <c:v>201</c:v>
                </c:pt>
                <c:pt idx="23448">
                  <c:v>202</c:v>
                </c:pt>
                <c:pt idx="23449">
                  <c:v>203</c:v>
                </c:pt>
                <c:pt idx="23450">
                  <c:v>204</c:v>
                </c:pt>
                <c:pt idx="23451">
                  <c:v>205</c:v>
                </c:pt>
                <c:pt idx="23452">
                  <c:v>206</c:v>
                </c:pt>
                <c:pt idx="23453">
                  <c:v>207</c:v>
                </c:pt>
                <c:pt idx="23454">
                  <c:v>208</c:v>
                </c:pt>
                <c:pt idx="23455">
                  <c:v>209</c:v>
                </c:pt>
                <c:pt idx="23456">
                  <c:v>210</c:v>
                </c:pt>
                <c:pt idx="23457">
                  <c:v>211</c:v>
                </c:pt>
                <c:pt idx="23458">
                  <c:v>212</c:v>
                </c:pt>
                <c:pt idx="23459">
                  <c:v>213</c:v>
                </c:pt>
                <c:pt idx="23460">
                  <c:v>214</c:v>
                </c:pt>
                <c:pt idx="23461">
                  <c:v>215</c:v>
                </c:pt>
                <c:pt idx="23462">
                  <c:v>216</c:v>
                </c:pt>
                <c:pt idx="23463">
                  <c:v>217</c:v>
                </c:pt>
                <c:pt idx="23464">
                  <c:v>218</c:v>
                </c:pt>
                <c:pt idx="23465">
                  <c:v>219</c:v>
                </c:pt>
                <c:pt idx="23466">
                  <c:v>220</c:v>
                </c:pt>
                <c:pt idx="23467">
                  <c:v>221</c:v>
                </c:pt>
                <c:pt idx="23468">
                  <c:v>222</c:v>
                </c:pt>
                <c:pt idx="23469">
                  <c:v>223</c:v>
                </c:pt>
                <c:pt idx="23470">
                  <c:v>224</c:v>
                </c:pt>
                <c:pt idx="23471">
                  <c:v>225</c:v>
                </c:pt>
                <c:pt idx="23472">
                  <c:v>226</c:v>
                </c:pt>
                <c:pt idx="23473">
                  <c:v>227</c:v>
                </c:pt>
                <c:pt idx="23474">
                  <c:v>228</c:v>
                </c:pt>
                <c:pt idx="23475">
                  <c:v>229</c:v>
                </c:pt>
                <c:pt idx="23476">
                  <c:v>230</c:v>
                </c:pt>
                <c:pt idx="23477">
                  <c:v>231</c:v>
                </c:pt>
                <c:pt idx="23478">
                  <c:v>232</c:v>
                </c:pt>
                <c:pt idx="23479">
                  <c:v>233</c:v>
                </c:pt>
                <c:pt idx="23480">
                  <c:v>234</c:v>
                </c:pt>
                <c:pt idx="23481">
                  <c:v>235</c:v>
                </c:pt>
                <c:pt idx="23482">
                  <c:v>236</c:v>
                </c:pt>
                <c:pt idx="23483">
                  <c:v>237</c:v>
                </c:pt>
                <c:pt idx="23484">
                  <c:v>238</c:v>
                </c:pt>
                <c:pt idx="23485">
                  <c:v>239</c:v>
                </c:pt>
                <c:pt idx="23486">
                  <c:v>240</c:v>
                </c:pt>
                <c:pt idx="23487">
                  <c:v>241</c:v>
                </c:pt>
                <c:pt idx="23488">
                  <c:v>242</c:v>
                </c:pt>
                <c:pt idx="23489">
                  <c:v>243</c:v>
                </c:pt>
                <c:pt idx="23490">
                  <c:v>244</c:v>
                </c:pt>
                <c:pt idx="23491">
                  <c:v>245</c:v>
                </c:pt>
                <c:pt idx="23492">
                  <c:v>246</c:v>
                </c:pt>
                <c:pt idx="23493">
                  <c:v>247</c:v>
                </c:pt>
                <c:pt idx="23494">
                  <c:v>248</c:v>
                </c:pt>
                <c:pt idx="23495">
                  <c:v>249</c:v>
                </c:pt>
                <c:pt idx="23496">
                  <c:v>250</c:v>
                </c:pt>
                <c:pt idx="23497">
                  <c:v>251</c:v>
                </c:pt>
                <c:pt idx="23498">
                  <c:v>252</c:v>
                </c:pt>
                <c:pt idx="23499">
                  <c:v>253</c:v>
                </c:pt>
                <c:pt idx="23500">
                  <c:v>254</c:v>
                </c:pt>
                <c:pt idx="23501">
                  <c:v>255</c:v>
                </c:pt>
                <c:pt idx="23502">
                  <c:v>256</c:v>
                </c:pt>
                <c:pt idx="23503">
                  <c:v>257</c:v>
                </c:pt>
                <c:pt idx="23504">
                  <c:v>258</c:v>
                </c:pt>
                <c:pt idx="23505">
                  <c:v>259</c:v>
                </c:pt>
                <c:pt idx="23506">
                  <c:v>260</c:v>
                </c:pt>
                <c:pt idx="23507">
                  <c:v>261</c:v>
                </c:pt>
                <c:pt idx="23508">
                  <c:v>262</c:v>
                </c:pt>
                <c:pt idx="23509">
                  <c:v>263</c:v>
                </c:pt>
                <c:pt idx="23510">
                  <c:v>264</c:v>
                </c:pt>
                <c:pt idx="23511">
                  <c:v>265</c:v>
                </c:pt>
                <c:pt idx="23512">
                  <c:v>266</c:v>
                </c:pt>
                <c:pt idx="23513">
                  <c:v>267</c:v>
                </c:pt>
                <c:pt idx="23514">
                  <c:v>268</c:v>
                </c:pt>
                <c:pt idx="23515">
                  <c:v>269</c:v>
                </c:pt>
                <c:pt idx="23516">
                  <c:v>270</c:v>
                </c:pt>
                <c:pt idx="23517">
                  <c:v>271</c:v>
                </c:pt>
                <c:pt idx="23518">
                  <c:v>272</c:v>
                </c:pt>
                <c:pt idx="23519">
                  <c:v>273</c:v>
                </c:pt>
                <c:pt idx="23520">
                  <c:v>274</c:v>
                </c:pt>
                <c:pt idx="23521">
                  <c:v>275</c:v>
                </c:pt>
                <c:pt idx="23522">
                  <c:v>276</c:v>
                </c:pt>
                <c:pt idx="23523">
                  <c:v>277</c:v>
                </c:pt>
                <c:pt idx="23524">
                  <c:v>278</c:v>
                </c:pt>
                <c:pt idx="23525">
                  <c:v>279</c:v>
                </c:pt>
                <c:pt idx="23526">
                  <c:v>280</c:v>
                </c:pt>
                <c:pt idx="23527">
                  <c:v>281</c:v>
                </c:pt>
                <c:pt idx="23528">
                  <c:v>282</c:v>
                </c:pt>
                <c:pt idx="23529">
                  <c:v>283</c:v>
                </c:pt>
                <c:pt idx="23530">
                  <c:v>284</c:v>
                </c:pt>
                <c:pt idx="23531">
                  <c:v>285</c:v>
                </c:pt>
                <c:pt idx="23532">
                  <c:v>286</c:v>
                </c:pt>
                <c:pt idx="23533">
                  <c:v>287</c:v>
                </c:pt>
                <c:pt idx="23534">
                  <c:v>288</c:v>
                </c:pt>
                <c:pt idx="23535">
                  <c:v>289</c:v>
                </c:pt>
                <c:pt idx="23536">
                  <c:v>290</c:v>
                </c:pt>
                <c:pt idx="23537">
                  <c:v>291</c:v>
                </c:pt>
                <c:pt idx="23538">
                  <c:v>292</c:v>
                </c:pt>
                <c:pt idx="23539">
                  <c:v>293</c:v>
                </c:pt>
                <c:pt idx="23540">
                  <c:v>294</c:v>
                </c:pt>
                <c:pt idx="23541">
                  <c:v>295</c:v>
                </c:pt>
                <c:pt idx="23542">
                  <c:v>296</c:v>
                </c:pt>
                <c:pt idx="23543">
                  <c:v>297</c:v>
                </c:pt>
                <c:pt idx="23544">
                  <c:v>298</c:v>
                </c:pt>
                <c:pt idx="23545">
                  <c:v>299</c:v>
                </c:pt>
                <c:pt idx="23546">
                  <c:v>300</c:v>
                </c:pt>
                <c:pt idx="23547">
                  <c:v>301</c:v>
                </c:pt>
                <c:pt idx="23548">
                  <c:v>302</c:v>
                </c:pt>
                <c:pt idx="23549">
                  <c:v>303</c:v>
                </c:pt>
                <c:pt idx="23550">
                  <c:v>304</c:v>
                </c:pt>
                <c:pt idx="23551">
                  <c:v>305</c:v>
                </c:pt>
                <c:pt idx="23552">
                  <c:v>306</c:v>
                </c:pt>
                <c:pt idx="23553">
                  <c:v>307</c:v>
                </c:pt>
                <c:pt idx="23554">
                  <c:v>308</c:v>
                </c:pt>
                <c:pt idx="23555">
                  <c:v>309</c:v>
                </c:pt>
                <c:pt idx="23556">
                  <c:v>310</c:v>
                </c:pt>
                <c:pt idx="23557">
                  <c:v>311</c:v>
                </c:pt>
                <c:pt idx="23558">
                  <c:v>312</c:v>
                </c:pt>
                <c:pt idx="23559">
                  <c:v>313</c:v>
                </c:pt>
                <c:pt idx="23560">
                  <c:v>314</c:v>
                </c:pt>
                <c:pt idx="23561">
                  <c:v>315</c:v>
                </c:pt>
                <c:pt idx="23562">
                  <c:v>316</c:v>
                </c:pt>
                <c:pt idx="23563">
                  <c:v>317</c:v>
                </c:pt>
                <c:pt idx="23564">
                  <c:v>318</c:v>
                </c:pt>
                <c:pt idx="23565">
                  <c:v>319</c:v>
                </c:pt>
                <c:pt idx="23566">
                  <c:v>320</c:v>
                </c:pt>
                <c:pt idx="23567">
                  <c:v>321</c:v>
                </c:pt>
                <c:pt idx="23568">
                  <c:v>322</c:v>
                </c:pt>
                <c:pt idx="23569">
                  <c:v>323</c:v>
                </c:pt>
                <c:pt idx="23570">
                  <c:v>324</c:v>
                </c:pt>
                <c:pt idx="23571">
                  <c:v>325</c:v>
                </c:pt>
                <c:pt idx="23572">
                  <c:v>326</c:v>
                </c:pt>
                <c:pt idx="23573">
                  <c:v>327</c:v>
                </c:pt>
                <c:pt idx="23574">
                  <c:v>328</c:v>
                </c:pt>
                <c:pt idx="23575">
                  <c:v>329</c:v>
                </c:pt>
                <c:pt idx="23576">
                  <c:v>330</c:v>
                </c:pt>
                <c:pt idx="23577">
                  <c:v>331</c:v>
                </c:pt>
                <c:pt idx="23578">
                  <c:v>332</c:v>
                </c:pt>
                <c:pt idx="23579">
                  <c:v>333</c:v>
                </c:pt>
                <c:pt idx="23580">
                  <c:v>334</c:v>
                </c:pt>
                <c:pt idx="23581">
                  <c:v>335</c:v>
                </c:pt>
                <c:pt idx="23582">
                  <c:v>336</c:v>
                </c:pt>
                <c:pt idx="23583">
                  <c:v>337</c:v>
                </c:pt>
                <c:pt idx="23584">
                  <c:v>338</c:v>
                </c:pt>
                <c:pt idx="23585">
                  <c:v>339</c:v>
                </c:pt>
                <c:pt idx="23586">
                  <c:v>340</c:v>
                </c:pt>
                <c:pt idx="23587">
                  <c:v>341</c:v>
                </c:pt>
                <c:pt idx="23588">
                  <c:v>342</c:v>
                </c:pt>
                <c:pt idx="23589">
                  <c:v>343</c:v>
                </c:pt>
                <c:pt idx="23590">
                  <c:v>344</c:v>
                </c:pt>
                <c:pt idx="23591">
                  <c:v>345</c:v>
                </c:pt>
                <c:pt idx="23592">
                  <c:v>346</c:v>
                </c:pt>
                <c:pt idx="23593">
                  <c:v>347</c:v>
                </c:pt>
                <c:pt idx="23594">
                  <c:v>348</c:v>
                </c:pt>
                <c:pt idx="23595">
                  <c:v>349</c:v>
                </c:pt>
                <c:pt idx="23596">
                  <c:v>350</c:v>
                </c:pt>
                <c:pt idx="23597">
                  <c:v>351</c:v>
                </c:pt>
                <c:pt idx="23598">
                  <c:v>352</c:v>
                </c:pt>
                <c:pt idx="23599">
                  <c:v>353</c:v>
                </c:pt>
                <c:pt idx="23600">
                  <c:v>354</c:v>
                </c:pt>
                <c:pt idx="23601">
                  <c:v>355</c:v>
                </c:pt>
                <c:pt idx="23602">
                  <c:v>356</c:v>
                </c:pt>
                <c:pt idx="23603">
                  <c:v>357</c:v>
                </c:pt>
                <c:pt idx="23604">
                  <c:v>358</c:v>
                </c:pt>
                <c:pt idx="23605">
                  <c:v>359</c:v>
                </c:pt>
                <c:pt idx="23606">
                  <c:v>360</c:v>
                </c:pt>
                <c:pt idx="23607">
                  <c:v>361</c:v>
                </c:pt>
                <c:pt idx="23608">
                  <c:v>362</c:v>
                </c:pt>
                <c:pt idx="23609">
                  <c:v>363</c:v>
                </c:pt>
                <c:pt idx="23610">
                  <c:v>364</c:v>
                </c:pt>
                <c:pt idx="23611">
                  <c:v>365</c:v>
                </c:pt>
                <c:pt idx="23612">
                  <c:v>366</c:v>
                </c:pt>
                <c:pt idx="23613">
                  <c:v>367</c:v>
                </c:pt>
                <c:pt idx="23614">
                  <c:v>368</c:v>
                </c:pt>
                <c:pt idx="23615">
                  <c:v>369</c:v>
                </c:pt>
                <c:pt idx="23616">
                  <c:v>370</c:v>
                </c:pt>
                <c:pt idx="23617">
                  <c:v>371</c:v>
                </c:pt>
                <c:pt idx="23618">
                  <c:v>372</c:v>
                </c:pt>
                <c:pt idx="23619">
                  <c:v>373</c:v>
                </c:pt>
                <c:pt idx="23620">
                  <c:v>374</c:v>
                </c:pt>
                <c:pt idx="23621">
                  <c:v>375</c:v>
                </c:pt>
                <c:pt idx="23622">
                  <c:v>376</c:v>
                </c:pt>
                <c:pt idx="23623">
                  <c:v>377</c:v>
                </c:pt>
                <c:pt idx="23624">
                  <c:v>378</c:v>
                </c:pt>
                <c:pt idx="23625">
                  <c:v>379</c:v>
                </c:pt>
                <c:pt idx="23626">
                  <c:v>380</c:v>
                </c:pt>
                <c:pt idx="23627">
                  <c:v>381</c:v>
                </c:pt>
                <c:pt idx="23628">
                  <c:v>382</c:v>
                </c:pt>
                <c:pt idx="23629">
                  <c:v>383</c:v>
                </c:pt>
                <c:pt idx="23630">
                  <c:v>384</c:v>
                </c:pt>
                <c:pt idx="23631">
                  <c:v>385</c:v>
                </c:pt>
                <c:pt idx="23632">
                  <c:v>386</c:v>
                </c:pt>
                <c:pt idx="23633">
                  <c:v>387</c:v>
                </c:pt>
                <c:pt idx="23634">
                  <c:v>388</c:v>
                </c:pt>
                <c:pt idx="23635">
                  <c:v>389</c:v>
                </c:pt>
                <c:pt idx="23636">
                  <c:v>390</c:v>
                </c:pt>
                <c:pt idx="23637">
                  <c:v>391</c:v>
                </c:pt>
                <c:pt idx="23638">
                  <c:v>392</c:v>
                </c:pt>
                <c:pt idx="23639">
                  <c:v>393</c:v>
                </c:pt>
                <c:pt idx="23640">
                  <c:v>394</c:v>
                </c:pt>
                <c:pt idx="23641">
                  <c:v>395</c:v>
                </c:pt>
                <c:pt idx="23642">
                  <c:v>396</c:v>
                </c:pt>
                <c:pt idx="23643">
                  <c:v>397</c:v>
                </c:pt>
                <c:pt idx="23644">
                  <c:v>398</c:v>
                </c:pt>
                <c:pt idx="23645">
                  <c:v>399</c:v>
                </c:pt>
                <c:pt idx="23646">
                  <c:v>400</c:v>
                </c:pt>
                <c:pt idx="23647">
                  <c:v>401</c:v>
                </c:pt>
                <c:pt idx="23648">
                  <c:v>402</c:v>
                </c:pt>
                <c:pt idx="23649">
                  <c:v>403</c:v>
                </c:pt>
                <c:pt idx="23650">
                  <c:v>404</c:v>
                </c:pt>
                <c:pt idx="23651">
                  <c:v>405</c:v>
                </c:pt>
                <c:pt idx="23652">
                  <c:v>406</c:v>
                </c:pt>
                <c:pt idx="23653">
                  <c:v>407</c:v>
                </c:pt>
                <c:pt idx="23654">
                  <c:v>408</c:v>
                </c:pt>
                <c:pt idx="23655">
                  <c:v>409</c:v>
                </c:pt>
                <c:pt idx="23656">
                  <c:v>410</c:v>
                </c:pt>
                <c:pt idx="23657">
                  <c:v>411</c:v>
                </c:pt>
                <c:pt idx="23658">
                  <c:v>412</c:v>
                </c:pt>
                <c:pt idx="23659">
                  <c:v>413</c:v>
                </c:pt>
                <c:pt idx="23660">
                  <c:v>414</c:v>
                </c:pt>
                <c:pt idx="23661">
                  <c:v>415</c:v>
                </c:pt>
                <c:pt idx="23662">
                  <c:v>416</c:v>
                </c:pt>
                <c:pt idx="23663">
                  <c:v>417</c:v>
                </c:pt>
                <c:pt idx="23664">
                  <c:v>418</c:v>
                </c:pt>
                <c:pt idx="23665">
                  <c:v>419</c:v>
                </c:pt>
                <c:pt idx="23666">
                  <c:v>420</c:v>
                </c:pt>
                <c:pt idx="23667">
                  <c:v>421</c:v>
                </c:pt>
                <c:pt idx="23668">
                  <c:v>422</c:v>
                </c:pt>
                <c:pt idx="23669">
                  <c:v>423</c:v>
                </c:pt>
                <c:pt idx="23670">
                  <c:v>424</c:v>
                </c:pt>
                <c:pt idx="23671">
                  <c:v>425</c:v>
                </c:pt>
                <c:pt idx="23672">
                  <c:v>426</c:v>
                </c:pt>
                <c:pt idx="23673">
                  <c:v>427</c:v>
                </c:pt>
                <c:pt idx="23674">
                  <c:v>428</c:v>
                </c:pt>
                <c:pt idx="23675">
                  <c:v>429</c:v>
                </c:pt>
                <c:pt idx="23676">
                  <c:v>430</c:v>
                </c:pt>
                <c:pt idx="23677">
                  <c:v>431</c:v>
                </c:pt>
                <c:pt idx="23678">
                  <c:v>432</c:v>
                </c:pt>
                <c:pt idx="23679">
                  <c:v>433</c:v>
                </c:pt>
                <c:pt idx="23680">
                  <c:v>434</c:v>
                </c:pt>
                <c:pt idx="23681">
                  <c:v>435</c:v>
                </c:pt>
                <c:pt idx="23682">
                  <c:v>436</c:v>
                </c:pt>
                <c:pt idx="23683">
                  <c:v>437</c:v>
                </c:pt>
                <c:pt idx="23684">
                  <c:v>438</c:v>
                </c:pt>
                <c:pt idx="23685">
                  <c:v>439</c:v>
                </c:pt>
                <c:pt idx="23686">
                  <c:v>440</c:v>
                </c:pt>
                <c:pt idx="23687">
                  <c:v>441</c:v>
                </c:pt>
                <c:pt idx="23688">
                  <c:v>442</c:v>
                </c:pt>
                <c:pt idx="23689">
                  <c:v>443</c:v>
                </c:pt>
                <c:pt idx="23690">
                  <c:v>444</c:v>
                </c:pt>
                <c:pt idx="23691">
                  <c:v>445</c:v>
                </c:pt>
                <c:pt idx="23692">
                  <c:v>446</c:v>
                </c:pt>
                <c:pt idx="23693">
                  <c:v>447</c:v>
                </c:pt>
                <c:pt idx="23694">
                  <c:v>448</c:v>
                </c:pt>
                <c:pt idx="23695">
                  <c:v>449</c:v>
                </c:pt>
                <c:pt idx="23696">
                  <c:v>450</c:v>
                </c:pt>
                <c:pt idx="23697">
                  <c:v>451</c:v>
                </c:pt>
                <c:pt idx="23698">
                  <c:v>452</c:v>
                </c:pt>
                <c:pt idx="23699">
                  <c:v>453</c:v>
                </c:pt>
                <c:pt idx="23700">
                  <c:v>454</c:v>
                </c:pt>
                <c:pt idx="23701">
                  <c:v>455</c:v>
                </c:pt>
                <c:pt idx="23702">
                  <c:v>456</c:v>
                </c:pt>
                <c:pt idx="23703">
                  <c:v>457</c:v>
                </c:pt>
                <c:pt idx="23704">
                  <c:v>458</c:v>
                </c:pt>
                <c:pt idx="23705">
                  <c:v>459</c:v>
                </c:pt>
                <c:pt idx="23706">
                  <c:v>460</c:v>
                </c:pt>
                <c:pt idx="23707">
                  <c:v>461</c:v>
                </c:pt>
                <c:pt idx="23708">
                  <c:v>462</c:v>
                </c:pt>
                <c:pt idx="23709">
                  <c:v>463</c:v>
                </c:pt>
                <c:pt idx="23710">
                  <c:v>464</c:v>
                </c:pt>
                <c:pt idx="23711">
                  <c:v>465</c:v>
                </c:pt>
                <c:pt idx="23712">
                  <c:v>466</c:v>
                </c:pt>
                <c:pt idx="23713">
                  <c:v>467</c:v>
                </c:pt>
                <c:pt idx="23714">
                  <c:v>468</c:v>
                </c:pt>
                <c:pt idx="23715">
                  <c:v>469</c:v>
                </c:pt>
                <c:pt idx="23716">
                  <c:v>470</c:v>
                </c:pt>
                <c:pt idx="23717">
                  <c:v>471</c:v>
                </c:pt>
                <c:pt idx="23718">
                  <c:v>472</c:v>
                </c:pt>
                <c:pt idx="23719">
                  <c:v>473</c:v>
                </c:pt>
                <c:pt idx="23720">
                  <c:v>474</c:v>
                </c:pt>
                <c:pt idx="23721">
                  <c:v>475</c:v>
                </c:pt>
                <c:pt idx="23722">
                  <c:v>476</c:v>
                </c:pt>
                <c:pt idx="23723">
                  <c:v>477</c:v>
                </c:pt>
                <c:pt idx="23724">
                  <c:v>478</c:v>
                </c:pt>
                <c:pt idx="23725">
                  <c:v>479</c:v>
                </c:pt>
                <c:pt idx="23726">
                  <c:v>480</c:v>
                </c:pt>
                <c:pt idx="23727">
                  <c:v>481</c:v>
                </c:pt>
                <c:pt idx="23728">
                  <c:v>482</c:v>
                </c:pt>
                <c:pt idx="23729">
                  <c:v>483</c:v>
                </c:pt>
                <c:pt idx="23730">
                  <c:v>484</c:v>
                </c:pt>
                <c:pt idx="23731">
                  <c:v>485</c:v>
                </c:pt>
                <c:pt idx="23732">
                  <c:v>486</c:v>
                </c:pt>
                <c:pt idx="23733">
                  <c:v>487</c:v>
                </c:pt>
                <c:pt idx="23734">
                  <c:v>488</c:v>
                </c:pt>
                <c:pt idx="23735">
                  <c:v>489</c:v>
                </c:pt>
                <c:pt idx="23736">
                  <c:v>490</c:v>
                </c:pt>
                <c:pt idx="23737">
                  <c:v>491</c:v>
                </c:pt>
                <c:pt idx="23738">
                  <c:v>492</c:v>
                </c:pt>
                <c:pt idx="23739">
                  <c:v>493</c:v>
                </c:pt>
                <c:pt idx="23740">
                  <c:v>494</c:v>
                </c:pt>
                <c:pt idx="23741">
                  <c:v>495</c:v>
                </c:pt>
                <c:pt idx="23742">
                  <c:v>496</c:v>
                </c:pt>
                <c:pt idx="23743">
                  <c:v>497</c:v>
                </c:pt>
                <c:pt idx="23744">
                  <c:v>498</c:v>
                </c:pt>
                <c:pt idx="23745">
                  <c:v>499</c:v>
                </c:pt>
                <c:pt idx="23746">
                  <c:v>500</c:v>
                </c:pt>
                <c:pt idx="23747">
                  <c:v>501</c:v>
                </c:pt>
                <c:pt idx="23748">
                  <c:v>502</c:v>
                </c:pt>
                <c:pt idx="23749">
                  <c:v>503</c:v>
                </c:pt>
                <c:pt idx="23750">
                  <c:v>504</c:v>
                </c:pt>
                <c:pt idx="23751">
                  <c:v>505</c:v>
                </c:pt>
                <c:pt idx="23752">
                  <c:v>506</c:v>
                </c:pt>
                <c:pt idx="23753">
                  <c:v>507</c:v>
                </c:pt>
                <c:pt idx="23754">
                  <c:v>508</c:v>
                </c:pt>
                <c:pt idx="23755">
                  <c:v>509</c:v>
                </c:pt>
                <c:pt idx="23756">
                  <c:v>510</c:v>
                </c:pt>
                <c:pt idx="23757">
                  <c:v>511</c:v>
                </c:pt>
                <c:pt idx="23758">
                  <c:v>512</c:v>
                </c:pt>
                <c:pt idx="23759">
                  <c:v>513</c:v>
                </c:pt>
                <c:pt idx="23760">
                  <c:v>514</c:v>
                </c:pt>
                <c:pt idx="23761">
                  <c:v>515</c:v>
                </c:pt>
                <c:pt idx="23762">
                  <c:v>516</c:v>
                </c:pt>
                <c:pt idx="23763">
                  <c:v>517</c:v>
                </c:pt>
                <c:pt idx="23764">
                  <c:v>518</c:v>
                </c:pt>
                <c:pt idx="23765">
                  <c:v>519</c:v>
                </c:pt>
                <c:pt idx="23766">
                  <c:v>520</c:v>
                </c:pt>
                <c:pt idx="23767">
                  <c:v>521</c:v>
                </c:pt>
                <c:pt idx="23768">
                  <c:v>522</c:v>
                </c:pt>
                <c:pt idx="23769">
                  <c:v>523</c:v>
                </c:pt>
                <c:pt idx="23770">
                  <c:v>524</c:v>
                </c:pt>
                <c:pt idx="23771">
                  <c:v>525</c:v>
                </c:pt>
                <c:pt idx="23772">
                  <c:v>526</c:v>
                </c:pt>
                <c:pt idx="23773">
                  <c:v>527</c:v>
                </c:pt>
                <c:pt idx="23774">
                  <c:v>528</c:v>
                </c:pt>
                <c:pt idx="23775">
                  <c:v>529</c:v>
                </c:pt>
                <c:pt idx="23776">
                  <c:v>530</c:v>
                </c:pt>
                <c:pt idx="23777">
                  <c:v>531</c:v>
                </c:pt>
                <c:pt idx="23778">
                  <c:v>532</c:v>
                </c:pt>
                <c:pt idx="23779">
                  <c:v>533</c:v>
                </c:pt>
                <c:pt idx="23780">
                  <c:v>534</c:v>
                </c:pt>
                <c:pt idx="23781">
                  <c:v>535</c:v>
                </c:pt>
                <c:pt idx="23782">
                  <c:v>536</c:v>
                </c:pt>
                <c:pt idx="23783">
                  <c:v>537</c:v>
                </c:pt>
                <c:pt idx="23784">
                  <c:v>538</c:v>
                </c:pt>
                <c:pt idx="23785">
                  <c:v>539</c:v>
                </c:pt>
                <c:pt idx="23786">
                  <c:v>540</c:v>
                </c:pt>
                <c:pt idx="23787">
                  <c:v>541</c:v>
                </c:pt>
                <c:pt idx="23788">
                  <c:v>542</c:v>
                </c:pt>
                <c:pt idx="23789">
                  <c:v>543</c:v>
                </c:pt>
                <c:pt idx="23790">
                  <c:v>544</c:v>
                </c:pt>
                <c:pt idx="23791">
                  <c:v>545</c:v>
                </c:pt>
                <c:pt idx="23792">
                  <c:v>546</c:v>
                </c:pt>
                <c:pt idx="23793">
                  <c:v>547</c:v>
                </c:pt>
                <c:pt idx="23794">
                  <c:v>548</c:v>
                </c:pt>
                <c:pt idx="23795">
                  <c:v>549</c:v>
                </c:pt>
                <c:pt idx="23796">
                  <c:v>550</c:v>
                </c:pt>
                <c:pt idx="23797">
                  <c:v>551</c:v>
                </c:pt>
                <c:pt idx="23798">
                  <c:v>552</c:v>
                </c:pt>
                <c:pt idx="23799">
                  <c:v>553</c:v>
                </c:pt>
                <c:pt idx="23800">
                  <c:v>554</c:v>
                </c:pt>
                <c:pt idx="23801">
                  <c:v>555</c:v>
                </c:pt>
                <c:pt idx="23802">
                  <c:v>556</c:v>
                </c:pt>
                <c:pt idx="23803">
                  <c:v>557</c:v>
                </c:pt>
                <c:pt idx="23804">
                  <c:v>558</c:v>
                </c:pt>
                <c:pt idx="23805">
                  <c:v>559</c:v>
                </c:pt>
                <c:pt idx="23806">
                  <c:v>560</c:v>
                </c:pt>
                <c:pt idx="23807">
                  <c:v>561</c:v>
                </c:pt>
                <c:pt idx="23808">
                  <c:v>562</c:v>
                </c:pt>
                <c:pt idx="23809">
                  <c:v>563</c:v>
                </c:pt>
                <c:pt idx="23810">
                  <c:v>564</c:v>
                </c:pt>
                <c:pt idx="23811">
                  <c:v>565</c:v>
                </c:pt>
                <c:pt idx="23812">
                  <c:v>566</c:v>
                </c:pt>
                <c:pt idx="23813">
                  <c:v>567</c:v>
                </c:pt>
                <c:pt idx="23814">
                  <c:v>568</c:v>
                </c:pt>
                <c:pt idx="23815">
                  <c:v>569</c:v>
                </c:pt>
                <c:pt idx="23816">
                  <c:v>570</c:v>
                </c:pt>
                <c:pt idx="23817">
                  <c:v>571</c:v>
                </c:pt>
                <c:pt idx="23818">
                  <c:v>572</c:v>
                </c:pt>
                <c:pt idx="23819">
                  <c:v>573</c:v>
                </c:pt>
                <c:pt idx="23820">
                  <c:v>574</c:v>
                </c:pt>
                <c:pt idx="23821">
                  <c:v>575</c:v>
                </c:pt>
                <c:pt idx="23822">
                  <c:v>576</c:v>
                </c:pt>
                <c:pt idx="23823">
                  <c:v>577</c:v>
                </c:pt>
                <c:pt idx="23824">
                  <c:v>578</c:v>
                </c:pt>
                <c:pt idx="23825">
                  <c:v>579</c:v>
                </c:pt>
                <c:pt idx="23826">
                  <c:v>580</c:v>
                </c:pt>
                <c:pt idx="23827">
                  <c:v>581</c:v>
                </c:pt>
                <c:pt idx="23828">
                  <c:v>582</c:v>
                </c:pt>
                <c:pt idx="23829">
                  <c:v>583</c:v>
                </c:pt>
                <c:pt idx="23830">
                  <c:v>584</c:v>
                </c:pt>
                <c:pt idx="23831">
                  <c:v>585</c:v>
                </c:pt>
                <c:pt idx="23832">
                  <c:v>586</c:v>
                </c:pt>
                <c:pt idx="23833">
                  <c:v>587</c:v>
                </c:pt>
                <c:pt idx="23834">
                  <c:v>588</c:v>
                </c:pt>
                <c:pt idx="23835">
                  <c:v>589</c:v>
                </c:pt>
                <c:pt idx="23836">
                  <c:v>590</c:v>
                </c:pt>
                <c:pt idx="23837">
                  <c:v>591</c:v>
                </c:pt>
                <c:pt idx="23838">
                  <c:v>592</c:v>
                </c:pt>
                <c:pt idx="23839">
                  <c:v>593</c:v>
                </c:pt>
                <c:pt idx="23840">
                  <c:v>594</c:v>
                </c:pt>
                <c:pt idx="23841">
                  <c:v>595</c:v>
                </c:pt>
                <c:pt idx="23842">
                  <c:v>596</c:v>
                </c:pt>
                <c:pt idx="23843">
                  <c:v>597</c:v>
                </c:pt>
                <c:pt idx="23844">
                  <c:v>598</c:v>
                </c:pt>
                <c:pt idx="23845">
                  <c:v>599</c:v>
                </c:pt>
                <c:pt idx="23846">
                  <c:v>600</c:v>
                </c:pt>
                <c:pt idx="23847">
                  <c:v>601</c:v>
                </c:pt>
                <c:pt idx="23848">
                  <c:v>602</c:v>
                </c:pt>
                <c:pt idx="23849">
                  <c:v>603</c:v>
                </c:pt>
                <c:pt idx="23850">
                  <c:v>604</c:v>
                </c:pt>
                <c:pt idx="23851">
                  <c:v>605</c:v>
                </c:pt>
                <c:pt idx="23852">
                  <c:v>606</c:v>
                </c:pt>
                <c:pt idx="23853">
                  <c:v>607</c:v>
                </c:pt>
                <c:pt idx="23854">
                  <c:v>608</c:v>
                </c:pt>
                <c:pt idx="23855">
                  <c:v>609</c:v>
                </c:pt>
                <c:pt idx="23856">
                  <c:v>610</c:v>
                </c:pt>
                <c:pt idx="23857">
                  <c:v>611</c:v>
                </c:pt>
                <c:pt idx="23858">
                  <c:v>612</c:v>
                </c:pt>
                <c:pt idx="23859">
                  <c:v>613</c:v>
                </c:pt>
                <c:pt idx="23860">
                  <c:v>614</c:v>
                </c:pt>
                <c:pt idx="23861">
                  <c:v>615</c:v>
                </c:pt>
                <c:pt idx="23862">
                  <c:v>616</c:v>
                </c:pt>
                <c:pt idx="23863">
                  <c:v>617</c:v>
                </c:pt>
                <c:pt idx="23864">
                  <c:v>618</c:v>
                </c:pt>
                <c:pt idx="23865">
                  <c:v>619</c:v>
                </c:pt>
                <c:pt idx="23866">
                  <c:v>620</c:v>
                </c:pt>
                <c:pt idx="23867">
                  <c:v>621</c:v>
                </c:pt>
                <c:pt idx="23868">
                  <c:v>622</c:v>
                </c:pt>
                <c:pt idx="23869">
                  <c:v>623</c:v>
                </c:pt>
                <c:pt idx="23870">
                  <c:v>624</c:v>
                </c:pt>
                <c:pt idx="23871">
                  <c:v>625</c:v>
                </c:pt>
                <c:pt idx="23872">
                  <c:v>626</c:v>
                </c:pt>
                <c:pt idx="23873">
                  <c:v>627</c:v>
                </c:pt>
                <c:pt idx="23874">
                  <c:v>628</c:v>
                </c:pt>
                <c:pt idx="23875">
                  <c:v>629</c:v>
                </c:pt>
                <c:pt idx="23876">
                  <c:v>630</c:v>
                </c:pt>
                <c:pt idx="23877">
                  <c:v>631</c:v>
                </c:pt>
                <c:pt idx="23878">
                  <c:v>632</c:v>
                </c:pt>
                <c:pt idx="23879">
                  <c:v>633</c:v>
                </c:pt>
                <c:pt idx="23880">
                  <c:v>634</c:v>
                </c:pt>
                <c:pt idx="23881">
                  <c:v>635</c:v>
                </c:pt>
                <c:pt idx="23882">
                  <c:v>636</c:v>
                </c:pt>
                <c:pt idx="23883">
                  <c:v>637</c:v>
                </c:pt>
                <c:pt idx="23884">
                  <c:v>638</c:v>
                </c:pt>
                <c:pt idx="23885">
                  <c:v>639</c:v>
                </c:pt>
                <c:pt idx="23886">
                  <c:v>640</c:v>
                </c:pt>
                <c:pt idx="23887">
                  <c:v>641</c:v>
                </c:pt>
                <c:pt idx="23888">
                  <c:v>642</c:v>
                </c:pt>
                <c:pt idx="23889">
                  <c:v>643</c:v>
                </c:pt>
                <c:pt idx="23890">
                  <c:v>644</c:v>
                </c:pt>
                <c:pt idx="23891">
                  <c:v>645</c:v>
                </c:pt>
                <c:pt idx="23892">
                  <c:v>646</c:v>
                </c:pt>
                <c:pt idx="23893">
                  <c:v>647</c:v>
                </c:pt>
                <c:pt idx="23894">
                  <c:v>648</c:v>
                </c:pt>
                <c:pt idx="23895">
                  <c:v>649</c:v>
                </c:pt>
                <c:pt idx="23896">
                  <c:v>650</c:v>
                </c:pt>
                <c:pt idx="23897">
                  <c:v>651</c:v>
                </c:pt>
                <c:pt idx="23898">
                  <c:v>652</c:v>
                </c:pt>
                <c:pt idx="23899">
                  <c:v>653</c:v>
                </c:pt>
                <c:pt idx="23900">
                  <c:v>654</c:v>
                </c:pt>
                <c:pt idx="23901">
                  <c:v>655</c:v>
                </c:pt>
                <c:pt idx="23902">
                  <c:v>656</c:v>
                </c:pt>
                <c:pt idx="23903">
                  <c:v>657</c:v>
                </c:pt>
                <c:pt idx="23904">
                  <c:v>658</c:v>
                </c:pt>
                <c:pt idx="23905">
                  <c:v>659</c:v>
                </c:pt>
                <c:pt idx="23906">
                  <c:v>660</c:v>
                </c:pt>
                <c:pt idx="23907">
                  <c:v>661</c:v>
                </c:pt>
                <c:pt idx="23908">
                  <c:v>662</c:v>
                </c:pt>
                <c:pt idx="23909">
                  <c:v>663</c:v>
                </c:pt>
                <c:pt idx="23910">
                  <c:v>664</c:v>
                </c:pt>
                <c:pt idx="23911">
                  <c:v>665</c:v>
                </c:pt>
                <c:pt idx="23912">
                  <c:v>666</c:v>
                </c:pt>
                <c:pt idx="23913">
                  <c:v>667</c:v>
                </c:pt>
                <c:pt idx="23914">
                  <c:v>668</c:v>
                </c:pt>
                <c:pt idx="23915">
                  <c:v>669</c:v>
                </c:pt>
                <c:pt idx="23916">
                  <c:v>670</c:v>
                </c:pt>
                <c:pt idx="23917">
                  <c:v>671</c:v>
                </c:pt>
                <c:pt idx="23918">
                  <c:v>672</c:v>
                </c:pt>
                <c:pt idx="23919">
                  <c:v>673</c:v>
                </c:pt>
                <c:pt idx="23920">
                  <c:v>674</c:v>
                </c:pt>
                <c:pt idx="23921">
                  <c:v>675</c:v>
                </c:pt>
                <c:pt idx="23922">
                  <c:v>676</c:v>
                </c:pt>
                <c:pt idx="23923">
                  <c:v>677</c:v>
                </c:pt>
                <c:pt idx="23924">
                  <c:v>678</c:v>
                </c:pt>
                <c:pt idx="23925">
                  <c:v>679</c:v>
                </c:pt>
                <c:pt idx="23926">
                  <c:v>680</c:v>
                </c:pt>
                <c:pt idx="23927">
                  <c:v>681</c:v>
                </c:pt>
                <c:pt idx="23928">
                  <c:v>682</c:v>
                </c:pt>
                <c:pt idx="23929">
                  <c:v>683</c:v>
                </c:pt>
                <c:pt idx="23930">
                  <c:v>684</c:v>
                </c:pt>
                <c:pt idx="23931">
                  <c:v>685</c:v>
                </c:pt>
                <c:pt idx="23932">
                  <c:v>686</c:v>
                </c:pt>
                <c:pt idx="23933">
                  <c:v>687</c:v>
                </c:pt>
                <c:pt idx="23934">
                  <c:v>688</c:v>
                </c:pt>
                <c:pt idx="23935">
                  <c:v>689</c:v>
                </c:pt>
                <c:pt idx="23936">
                  <c:v>690</c:v>
                </c:pt>
                <c:pt idx="23937">
                  <c:v>691</c:v>
                </c:pt>
                <c:pt idx="23938">
                  <c:v>692</c:v>
                </c:pt>
                <c:pt idx="23939">
                  <c:v>693</c:v>
                </c:pt>
                <c:pt idx="23940">
                  <c:v>694</c:v>
                </c:pt>
                <c:pt idx="23941">
                  <c:v>695</c:v>
                </c:pt>
                <c:pt idx="23942">
                  <c:v>696</c:v>
                </c:pt>
                <c:pt idx="23943">
                  <c:v>697</c:v>
                </c:pt>
                <c:pt idx="23944">
                  <c:v>698</c:v>
                </c:pt>
                <c:pt idx="23945">
                  <c:v>699</c:v>
                </c:pt>
                <c:pt idx="23946">
                  <c:v>700</c:v>
                </c:pt>
                <c:pt idx="23947">
                  <c:v>701</c:v>
                </c:pt>
                <c:pt idx="23948">
                  <c:v>702</c:v>
                </c:pt>
                <c:pt idx="23949">
                  <c:v>703</c:v>
                </c:pt>
                <c:pt idx="23950">
                  <c:v>704</c:v>
                </c:pt>
                <c:pt idx="23951">
                  <c:v>705</c:v>
                </c:pt>
                <c:pt idx="23952">
                  <c:v>706</c:v>
                </c:pt>
                <c:pt idx="23953">
                  <c:v>707</c:v>
                </c:pt>
                <c:pt idx="23954">
                  <c:v>708</c:v>
                </c:pt>
                <c:pt idx="23955">
                  <c:v>709</c:v>
                </c:pt>
                <c:pt idx="23956">
                  <c:v>710</c:v>
                </c:pt>
                <c:pt idx="23957">
                  <c:v>711</c:v>
                </c:pt>
                <c:pt idx="23958">
                  <c:v>712</c:v>
                </c:pt>
                <c:pt idx="23959">
                  <c:v>713</c:v>
                </c:pt>
                <c:pt idx="23960">
                  <c:v>714</c:v>
                </c:pt>
                <c:pt idx="23961">
                  <c:v>715</c:v>
                </c:pt>
                <c:pt idx="23962">
                  <c:v>716</c:v>
                </c:pt>
                <c:pt idx="23963">
                  <c:v>717</c:v>
                </c:pt>
                <c:pt idx="23964">
                  <c:v>718</c:v>
                </c:pt>
                <c:pt idx="23965">
                  <c:v>719</c:v>
                </c:pt>
                <c:pt idx="23966">
                  <c:v>720</c:v>
                </c:pt>
                <c:pt idx="23967">
                  <c:v>721</c:v>
                </c:pt>
                <c:pt idx="23968">
                  <c:v>722</c:v>
                </c:pt>
                <c:pt idx="23969">
                  <c:v>723</c:v>
                </c:pt>
                <c:pt idx="23970">
                  <c:v>724</c:v>
                </c:pt>
                <c:pt idx="23971">
                  <c:v>725</c:v>
                </c:pt>
                <c:pt idx="23972">
                  <c:v>726</c:v>
                </c:pt>
                <c:pt idx="23973">
                  <c:v>727</c:v>
                </c:pt>
                <c:pt idx="23974">
                  <c:v>728</c:v>
                </c:pt>
                <c:pt idx="23975">
                  <c:v>729</c:v>
                </c:pt>
                <c:pt idx="23976">
                  <c:v>730</c:v>
                </c:pt>
                <c:pt idx="23977">
                  <c:v>731</c:v>
                </c:pt>
                <c:pt idx="23978">
                  <c:v>732</c:v>
                </c:pt>
                <c:pt idx="23979">
                  <c:v>733</c:v>
                </c:pt>
                <c:pt idx="23980">
                  <c:v>734</c:v>
                </c:pt>
                <c:pt idx="23981">
                  <c:v>735</c:v>
                </c:pt>
                <c:pt idx="23982">
                  <c:v>736</c:v>
                </c:pt>
                <c:pt idx="23983">
                  <c:v>737</c:v>
                </c:pt>
                <c:pt idx="23984">
                  <c:v>738</c:v>
                </c:pt>
                <c:pt idx="23985">
                  <c:v>739</c:v>
                </c:pt>
                <c:pt idx="23986">
                  <c:v>740</c:v>
                </c:pt>
                <c:pt idx="23987">
                  <c:v>741</c:v>
                </c:pt>
                <c:pt idx="23988">
                  <c:v>742</c:v>
                </c:pt>
                <c:pt idx="23989">
                  <c:v>743</c:v>
                </c:pt>
                <c:pt idx="23990">
                  <c:v>744</c:v>
                </c:pt>
                <c:pt idx="23991">
                  <c:v>745</c:v>
                </c:pt>
                <c:pt idx="23992">
                  <c:v>746</c:v>
                </c:pt>
                <c:pt idx="23993">
                  <c:v>747</c:v>
                </c:pt>
                <c:pt idx="23994">
                  <c:v>748</c:v>
                </c:pt>
                <c:pt idx="23995">
                  <c:v>749</c:v>
                </c:pt>
                <c:pt idx="23996">
                  <c:v>750</c:v>
                </c:pt>
                <c:pt idx="23997">
                  <c:v>751</c:v>
                </c:pt>
                <c:pt idx="23998">
                  <c:v>752</c:v>
                </c:pt>
                <c:pt idx="23999">
                  <c:v>753</c:v>
                </c:pt>
                <c:pt idx="24000">
                  <c:v>754</c:v>
                </c:pt>
                <c:pt idx="24001">
                  <c:v>755</c:v>
                </c:pt>
                <c:pt idx="24002">
                  <c:v>756</c:v>
                </c:pt>
                <c:pt idx="24003">
                  <c:v>757</c:v>
                </c:pt>
                <c:pt idx="24004">
                  <c:v>758</c:v>
                </c:pt>
                <c:pt idx="24005">
                  <c:v>759</c:v>
                </c:pt>
                <c:pt idx="24006">
                  <c:v>760</c:v>
                </c:pt>
                <c:pt idx="24007">
                  <c:v>761</c:v>
                </c:pt>
                <c:pt idx="24008">
                  <c:v>762</c:v>
                </c:pt>
                <c:pt idx="24009">
                  <c:v>763</c:v>
                </c:pt>
                <c:pt idx="24010">
                  <c:v>764</c:v>
                </c:pt>
                <c:pt idx="24011">
                  <c:v>765</c:v>
                </c:pt>
                <c:pt idx="24012">
                  <c:v>766</c:v>
                </c:pt>
                <c:pt idx="24013">
                  <c:v>767</c:v>
                </c:pt>
                <c:pt idx="24014">
                  <c:v>768</c:v>
                </c:pt>
                <c:pt idx="24015">
                  <c:v>769</c:v>
                </c:pt>
                <c:pt idx="24016">
                  <c:v>770</c:v>
                </c:pt>
                <c:pt idx="24017">
                  <c:v>771</c:v>
                </c:pt>
                <c:pt idx="24018">
                  <c:v>772</c:v>
                </c:pt>
                <c:pt idx="24019">
                  <c:v>773</c:v>
                </c:pt>
                <c:pt idx="24020">
                  <c:v>774</c:v>
                </c:pt>
                <c:pt idx="24021">
                  <c:v>775</c:v>
                </c:pt>
                <c:pt idx="24022">
                  <c:v>776</c:v>
                </c:pt>
                <c:pt idx="24023">
                  <c:v>777</c:v>
                </c:pt>
                <c:pt idx="24024">
                  <c:v>778</c:v>
                </c:pt>
                <c:pt idx="24025">
                  <c:v>779</c:v>
                </c:pt>
                <c:pt idx="24026">
                  <c:v>780</c:v>
                </c:pt>
                <c:pt idx="24027">
                  <c:v>781</c:v>
                </c:pt>
                <c:pt idx="24028">
                  <c:v>782</c:v>
                </c:pt>
                <c:pt idx="24029">
                  <c:v>783</c:v>
                </c:pt>
                <c:pt idx="24030">
                  <c:v>784</c:v>
                </c:pt>
                <c:pt idx="24031">
                  <c:v>785</c:v>
                </c:pt>
                <c:pt idx="24032">
                  <c:v>786</c:v>
                </c:pt>
                <c:pt idx="24033">
                  <c:v>787</c:v>
                </c:pt>
                <c:pt idx="24034">
                  <c:v>788</c:v>
                </c:pt>
                <c:pt idx="24035">
                  <c:v>789</c:v>
                </c:pt>
                <c:pt idx="24036">
                  <c:v>790</c:v>
                </c:pt>
                <c:pt idx="24037">
                  <c:v>791</c:v>
                </c:pt>
                <c:pt idx="24038">
                  <c:v>792</c:v>
                </c:pt>
                <c:pt idx="24039">
                  <c:v>793</c:v>
                </c:pt>
                <c:pt idx="24040">
                  <c:v>794</c:v>
                </c:pt>
                <c:pt idx="24041">
                  <c:v>795</c:v>
                </c:pt>
                <c:pt idx="24042">
                  <c:v>796</c:v>
                </c:pt>
                <c:pt idx="24043">
                  <c:v>797</c:v>
                </c:pt>
                <c:pt idx="24044">
                  <c:v>798</c:v>
                </c:pt>
                <c:pt idx="24045">
                  <c:v>799</c:v>
                </c:pt>
                <c:pt idx="24046">
                  <c:v>800</c:v>
                </c:pt>
                <c:pt idx="24047">
                  <c:v>801</c:v>
                </c:pt>
                <c:pt idx="24048">
                  <c:v>802</c:v>
                </c:pt>
                <c:pt idx="24049">
                  <c:v>803</c:v>
                </c:pt>
                <c:pt idx="24050">
                  <c:v>804</c:v>
                </c:pt>
                <c:pt idx="24051">
                  <c:v>805</c:v>
                </c:pt>
                <c:pt idx="24052">
                  <c:v>806</c:v>
                </c:pt>
                <c:pt idx="24053">
                  <c:v>807</c:v>
                </c:pt>
                <c:pt idx="24054">
                  <c:v>808</c:v>
                </c:pt>
                <c:pt idx="24055">
                  <c:v>809</c:v>
                </c:pt>
                <c:pt idx="24056">
                  <c:v>810</c:v>
                </c:pt>
                <c:pt idx="24057">
                  <c:v>811</c:v>
                </c:pt>
                <c:pt idx="24058">
                  <c:v>812</c:v>
                </c:pt>
                <c:pt idx="24059">
                  <c:v>813</c:v>
                </c:pt>
                <c:pt idx="24060">
                  <c:v>814</c:v>
                </c:pt>
                <c:pt idx="24061">
                  <c:v>815</c:v>
                </c:pt>
                <c:pt idx="24062">
                  <c:v>816</c:v>
                </c:pt>
                <c:pt idx="24063">
                  <c:v>817</c:v>
                </c:pt>
                <c:pt idx="24064">
                  <c:v>818</c:v>
                </c:pt>
                <c:pt idx="24065">
                  <c:v>819</c:v>
                </c:pt>
                <c:pt idx="24066">
                  <c:v>820</c:v>
                </c:pt>
                <c:pt idx="24067">
                  <c:v>821</c:v>
                </c:pt>
                <c:pt idx="24068">
                  <c:v>822</c:v>
                </c:pt>
                <c:pt idx="24069">
                  <c:v>823</c:v>
                </c:pt>
                <c:pt idx="24070">
                  <c:v>824</c:v>
                </c:pt>
                <c:pt idx="24071">
                  <c:v>825</c:v>
                </c:pt>
                <c:pt idx="24072">
                  <c:v>826</c:v>
                </c:pt>
                <c:pt idx="24073">
                  <c:v>827</c:v>
                </c:pt>
                <c:pt idx="24074">
                  <c:v>828</c:v>
                </c:pt>
                <c:pt idx="24075">
                  <c:v>829</c:v>
                </c:pt>
                <c:pt idx="24076">
                  <c:v>830</c:v>
                </c:pt>
                <c:pt idx="24077">
                  <c:v>831</c:v>
                </c:pt>
                <c:pt idx="24078">
                  <c:v>832</c:v>
                </c:pt>
                <c:pt idx="24079">
                  <c:v>833</c:v>
                </c:pt>
                <c:pt idx="24080">
                  <c:v>834</c:v>
                </c:pt>
                <c:pt idx="24081">
                  <c:v>835</c:v>
                </c:pt>
                <c:pt idx="24082">
                  <c:v>836</c:v>
                </c:pt>
                <c:pt idx="24083">
                  <c:v>837</c:v>
                </c:pt>
                <c:pt idx="24084">
                  <c:v>838</c:v>
                </c:pt>
                <c:pt idx="24085">
                  <c:v>839</c:v>
                </c:pt>
                <c:pt idx="24086">
                  <c:v>840</c:v>
                </c:pt>
                <c:pt idx="24087">
                  <c:v>841</c:v>
                </c:pt>
                <c:pt idx="24088">
                  <c:v>842</c:v>
                </c:pt>
                <c:pt idx="24089">
                  <c:v>843</c:v>
                </c:pt>
                <c:pt idx="24090">
                  <c:v>844</c:v>
                </c:pt>
                <c:pt idx="24091">
                  <c:v>845</c:v>
                </c:pt>
                <c:pt idx="24092">
                  <c:v>846</c:v>
                </c:pt>
                <c:pt idx="24093">
                  <c:v>847</c:v>
                </c:pt>
                <c:pt idx="24094">
                  <c:v>848</c:v>
                </c:pt>
                <c:pt idx="24095">
                  <c:v>849</c:v>
                </c:pt>
                <c:pt idx="24096">
                  <c:v>850</c:v>
                </c:pt>
                <c:pt idx="24097">
                  <c:v>851</c:v>
                </c:pt>
                <c:pt idx="24098">
                  <c:v>852</c:v>
                </c:pt>
                <c:pt idx="24099">
                  <c:v>853</c:v>
                </c:pt>
                <c:pt idx="24100">
                  <c:v>854</c:v>
                </c:pt>
                <c:pt idx="24101">
                  <c:v>855</c:v>
                </c:pt>
                <c:pt idx="24102">
                  <c:v>856</c:v>
                </c:pt>
                <c:pt idx="24103">
                  <c:v>857</c:v>
                </c:pt>
                <c:pt idx="24104">
                  <c:v>858</c:v>
                </c:pt>
                <c:pt idx="24105">
                  <c:v>859</c:v>
                </c:pt>
                <c:pt idx="24106">
                  <c:v>860</c:v>
                </c:pt>
                <c:pt idx="24107">
                  <c:v>861</c:v>
                </c:pt>
                <c:pt idx="24108">
                  <c:v>862</c:v>
                </c:pt>
                <c:pt idx="24109">
                  <c:v>863</c:v>
                </c:pt>
                <c:pt idx="24110">
                  <c:v>864</c:v>
                </c:pt>
                <c:pt idx="24111">
                  <c:v>865</c:v>
                </c:pt>
                <c:pt idx="24112">
                  <c:v>866</c:v>
                </c:pt>
                <c:pt idx="24113">
                  <c:v>867</c:v>
                </c:pt>
                <c:pt idx="24114">
                  <c:v>868</c:v>
                </c:pt>
                <c:pt idx="24115">
                  <c:v>869</c:v>
                </c:pt>
                <c:pt idx="24116">
                  <c:v>870</c:v>
                </c:pt>
                <c:pt idx="24117">
                  <c:v>871</c:v>
                </c:pt>
                <c:pt idx="24118">
                  <c:v>872</c:v>
                </c:pt>
                <c:pt idx="24119">
                  <c:v>873</c:v>
                </c:pt>
                <c:pt idx="24120">
                  <c:v>874</c:v>
                </c:pt>
                <c:pt idx="24121">
                  <c:v>875</c:v>
                </c:pt>
                <c:pt idx="24122">
                  <c:v>876</c:v>
                </c:pt>
                <c:pt idx="24123">
                  <c:v>877</c:v>
                </c:pt>
                <c:pt idx="24124">
                  <c:v>878</c:v>
                </c:pt>
                <c:pt idx="24125">
                  <c:v>879</c:v>
                </c:pt>
                <c:pt idx="24126">
                  <c:v>880</c:v>
                </c:pt>
                <c:pt idx="24127">
                  <c:v>881</c:v>
                </c:pt>
                <c:pt idx="24128">
                  <c:v>882</c:v>
                </c:pt>
                <c:pt idx="24129">
                  <c:v>883</c:v>
                </c:pt>
                <c:pt idx="24130">
                  <c:v>884</c:v>
                </c:pt>
                <c:pt idx="24131">
                  <c:v>885</c:v>
                </c:pt>
                <c:pt idx="24132">
                  <c:v>886</c:v>
                </c:pt>
                <c:pt idx="24133">
                  <c:v>887</c:v>
                </c:pt>
                <c:pt idx="24134">
                  <c:v>888</c:v>
                </c:pt>
                <c:pt idx="24135">
                  <c:v>889</c:v>
                </c:pt>
                <c:pt idx="24136">
                  <c:v>890</c:v>
                </c:pt>
                <c:pt idx="24137">
                  <c:v>891</c:v>
                </c:pt>
                <c:pt idx="24138">
                  <c:v>892</c:v>
                </c:pt>
                <c:pt idx="24139">
                  <c:v>893</c:v>
                </c:pt>
                <c:pt idx="24140">
                  <c:v>894</c:v>
                </c:pt>
                <c:pt idx="24141">
                  <c:v>895</c:v>
                </c:pt>
                <c:pt idx="24142">
                  <c:v>896</c:v>
                </c:pt>
                <c:pt idx="24143">
                  <c:v>897</c:v>
                </c:pt>
                <c:pt idx="24144">
                  <c:v>898</c:v>
                </c:pt>
                <c:pt idx="24145">
                  <c:v>899</c:v>
                </c:pt>
                <c:pt idx="24146">
                  <c:v>900</c:v>
                </c:pt>
                <c:pt idx="24147">
                  <c:v>901</c:v>
                </c:pt>
                <c:pt idx="24148">
                  <c:v>902</c:v>
                </c:pt>
                <c:pt idx="24149">
                  <c:v>903</c:v>
                </c:pt>
                <c:pt idx="24150">
                  <c:v>904</c:v>
                </c:pt>
                <c:pt idx="24151">
                  <c:v>905</c:v>
                </c:pt>
                <c:pt idx="24152">
                  <c:v>906</c:v>
                </c:pt>
                <c:pt idx="24153">
                  <c:v>907</c:v>
                </c:pt>
                <c:pt idx="24154">
                  <c:v>908</c:v>
                </c:pt>
                <c:pt idx="24155">
                  <c:v>909</c:v>
                </c:pt>
                <c:pt idx="24156">
                  <c:v>910</c:v>
                </c:pt>
                <c:pt idx="24157">
                  <c:v>911</c:v>
                </c:pt>
                <c:pt idx="24158">
                  <c:v>912</c:v>
                </c:pt>
                <c:pt idx="24159">
                  <c:v>913</c:v>
                </c:pt>
                <c:pt idx="24160">
                  <c:v>914</c:v>
                </c:pt>
                <c:pt idx="24161">
                  <c:v>915</c:v>
                </c:pt>
                <c:pt idx="24162">
                  <c:v>916</c:v>
                </c:pt>
                <c:pt idx="24163">
                  <c:v>917</c:v>
                </c:pt>
                <c:pt idx="24164">
                  <c:v>918</c:v>
                </c:pt>
                <c:pt idx="24165">
                  <c:v>919</c:v>
                </c:pt>
                <c:pt idx="24166">
                  <c:v>920</c:v>
                </c:pt>
                <c:pt idx="24167">
                  <c:v>921</c:v>
                </c:pt>
                <c:pt idx="24168">
                  <c:v>922</c:v>
                </c:pt>
                <c:pt idx="24169">
                  <c:v>923</c:v>
                </c:pt>
                <c:pt idx="24170">
                  <c:v>924</c:v>
                </c:pt>
                <c:pt idx="24171">
                  <c:v>925</c:v>
                </c:pt>
                <c:pt idx="24172">
                  <c:v>926</c:v>
                </c:pt>
                <c:pt idx="24173">
                  <c:v>927</c:v>
                </c:pt>
                <c:pt idx="24174">
                  <c:v>928</c:v>
                </c:pt>
                <c:pt idx="24175">
                  <c:v>929</c:v>
                </c:pt>
                <c:pt idx="24176">
                  <c:v>930</c:v>
                </c:pt>
                <c:pt idx="24177">
                  <c:v>931</c:v>
                </c:pt>
                <c:pt idx="24178">
                  <c:v>932</c:v>
                </c:pt>
                <c:pt idx="24179">
                  <c:v>933</c:v>
                </c:pt>
                <c:pt idx="24180">
                  <c:v>934</c:v>
                </c:pt>
                <c:pt idx="24181">
                  <c:v>935</c:v>
                </c:pt>
                <c:pt idx="24182">
                  <c:v>936</c:v>
                </c:pt>
                <c:pt idx="24183">
                  <c:v>937</c:v>
                </c:pt>
                <c:pt idx="24184">
                  <c:v>938</c:v>
                </c:pt>
                <c:pt idx="24185">
                  <c:v>939</c:v>
                </c:pt>
                <c:pt idx="24186">
                  <c:v>940</c:v>
                </c:pt>
                <c:pt idx="24187">
                  <c:v>941</c:v>
                </c:pt>
                <c:pt idx="24188">
                  <c:v>942</c:v>
                </c:pt>
                <c:pt idx="24189">
                  <c:v>943</c:v>
                </c:pt>
                <c:pt idx="24190">
                  <c:v>944</c:v>
                </c:pt>
                <c:pt idx="24191">
                  <c:v>945</c:v>
                </c:pt>
                <c:pt idx="24192">
                  <c:v>946</c:v>
                </c:pt>
                <c:pt idx="24193">
                  <c:v>947</c:v>
                </c:pt>
                <c:pt idx="24194">
                  <c:v>948</c:v>
                </c:pt>
                <c:pt idx="24195">
                  <c:v>949</c:v>
                </c:pt>
                <c:pt idx="24196">
                  <c:v>950</c:v>
                </c:pt>
                <c:pt idx="24197">
                  <c:v>951</c:v>
                </c:pt>
                <c:pt idx="24198">
                  <c:v>952</c:v>
                </c:pt>
                <c:pt idx="24199">
                  <c:v>953</c:v>
                </c:pt>
                <c:pt idx="24200">
                  <c:v>954</c:v>
                </c:pt>
                <c:pt idx="24201">
                  <c:v>955</c:v>
                </c:pt>
                <c:pt idx="24202">
                  <c:v>956</c:v>
                </c:pt>
                <c:pt idx="24203">
                  <c:v>957</c:v>
                </c:pt>
                <c:pt idx="24204">
                  <c:v>958</c:v>
                </c:pt>
                <c:pt idx="24205">
                  <c:v>959</c:v>
                </c:pt>
                <c:pt idx="24206">
                  <c:v>960</c:v>
                </c:pt>
                <c:pt idx="24207">
                  <c:v>961</c:v>
                </c:pt>
                <c:pt idx="24208">
                  <c:v>962</c:v>
                </c:pt>
                <c:pt idx="24209">
                  <c:v>963</c:v>
                </c:pt>
                <c:pt idx="24210">
                  <c:v>964</c:v>
                </c:pt>
                <c:pt idx="24211">
                  <c:v>965</c:v>
                </c:pt>
                <c:pt idx="24212">
                  <c:v>966</c:v>
                </c:pt>
                <c:pt idx="24213">
                  <c:v>967</c:v>
                </c:pt>
                <c:pt idx="24214">
                  <c:v>968</c:v>
                </c:pt>
                <c:pt idx="24215">
                  <c:v>969</c:v>
                </c:pt>
                <c:pt idx="24216">
                  <c:v>970</c:v>
                </c:pt>
                <c:pt idx="24217">
                  <c:v>971</c:v>
                </c:pt>
                <c:pt idx="24218">
                  <c:v>972</c:v>
                </c:pt>
                <c:pt idx="24219">
                  <c:v>973</c:v>
                </c:pt>
                <c:pt idx="24220">
                  <c:v>974</c:v>
                </c:pt>
                <c:pt idx="24221">
                  <c:v>975</c:v>
                </c:pt>
                <c:pt idx="24222">
                  <c:v>976</c:v>
                </c:pt>
                <c:pt idx="24223">
                  <c:v>977</c:v>
                </c:pt>
                <c:pt idx="24224">
                  <c:v>978</c:v>
                </c:pt>
                <c:pt idx="24225">
                  <c:v>979</c:v>
                </c:pt>
                <c:pt idx="24226">
                  <c:v>980</c:v>
                </c:pt>
                <c:pt idx="24227">
                  <c:v>981</c:v>
                </c:pt>
                <c:pt idx="24228">
                  <c:v>982</c:v>
                </c:pt>
                <c:pt idx="24229">
                  <c:v>983</c:v>
                </c:pt>
                <c:pt idx="24230">
                  <c:v>984</c:v>
                </c:pt>
                <c:pt idx="24231">
                  <c:v>985</c:v>
                </c:pt>
                <c:pt idx="24232">
                  <c:v>986</c:v>
                </c:pt>
                <c:pt idx="24233">
                  <c:v>987</c:v>
                </c:pt>
                <c:pt idx="24234">
                  <c:v>988</c:v>
                </c:pt>
                <c:pt idx="24235">
                  <c:v>989</c:v>
                </c:pt>
                <c:pt idx="24236">
                  <c:v>990</c:v>
                </c:pt>
                <c:pt idx="24237">
                  <c:v>991</c:v>
                </c:pt>
                <c:pt idx="24238">
                  <c:v>992</c:v>
                </c:pt>
                <c:pt idx="24239">
                  <c:v>993</c:v>
                </c:pt>
                <c:pt idx="24240">
                  <c:v>994</c:v>
                </c:pt>
                <c:pt idx="24241">
                  <c:v>995</c:v>
                </c:pt>
                <c:pt idx="24242">
                  <c:v>996</c:v>
                </c:pt>
                <c:pt idx="24243">
                  <c:v>997</c:v>
                </c:pt>
                <c:pt idx="24244">
                  <c:v>998</c:v>
                </c:pt>
                <c:pt idx="24245">
                  <c:v>999</c:v>
                </c:pt>
                <c:pt idx="24246">
                  <c:v>1000</c:v>
                </c:pt>
                <c:pt idx="24247">
                  <c:v>1001</c:v>
                </c:pt>
                <c:pt idx="24248">
                  <c:v>1002</c:v>
                </c:pt>
                <c:pt idx="24249">
                  <c:v>1003</c:v>
                </c:pt>
                <c:pt idx="24250">
                  <c:v>1004</c:v>
                </c:pt>
                <c:pt idx="24251">
                  <c:v>1005</c:v>
                </c:pt>
                <c:pt idx="24252">
                  <c:v>1006</c:v>
                </c:pt>
                <c:pt idx="24253">
                  <c:v>1007</c:v>
                </c:pt>
                <c:pt idx="24254">
                  <c:v>1008</c:v>
                </c:pt>
                <c:pt idx="24255">
                  <c:v>1009</c:v>
                </c:pt>
                <c:pt idx="24256">
                  <c:v>1010</c:v>
                </c:pt>
                <c:pt idx="24257">
                  <c:v>1011</c:v>
                </c:pt>
                <c:pt idx="24258">
                  <c:v>1012</c:v>
                </c:pt>
                <c:pt idx="24259">
                  <c:v>1013</c:v>
                </c:pt>
                <c:pt idx="24260">
                  <c:v>1014</c:v>
                </c:pt>
                <c:pt idx="24261">
                  <c:v>1015</c:v>
                </c:pt>
                <c:pt idx="24262">
                  <c:v>1016</c:v>
                </c:pt>
                <c:pt idx="24263">
                  <c:v>1017</c:v>
                </c:pt>
                <c:pt idx="24264">
                  <c:v>1018</c:v>
                </c:pt>
                <c:pt idx="24265">
                  <c:v>1019</c:v>
                </c:pt>
                <c:pt idx="24266">
                  <c:v>1020</c:v>
                </c:pt>
                <c:pt idx="24267">
                  <c:v>1021</c:v>
                </c:pt>
                <c:pt idx="24268">
                  <c:v>1022</c:v>
                </c:pt>
                <c:pt idx="24269">
                  <c:v>1023</c:v>
                </c:pt>
                <c:pt idx="24270">
                  <c:v>1024</c:v>
                </c:pt>
                <c:pt idx="24271">
                  <c:v>1025</c:v>
                </c:pt>
                <c:pt idx="24272">
                  <c:v>1026</c:v>
                </c:pt>
                <c:pt idx="24273">
                  <c:v>1027</c:v>
                </c:pt>
                <c:pt idx="24274">
                  <c:v>1028</c:v>
                </c:pt>
                <c:pt idx="24275">
                  <c:v>1029</c:v>
                </c:pt>
                <c:pt idx="24276">
                  <c:v>1030</c:v>
                </c:pt>
                <c:pt idx="24277">
                  <c:v>1031</c:v>
                </c:pt>
                <c:pt idx="24278">
                  <c:v>1032</c:v>
                </c:pt>
                <c:pt idx="24279">
                  <c:v>1033</c:v>
                </c:pt>
                <c:pt idx="24280">
                  <c:v>1034</c:v>
                </c:pt>
                <c:pt idx="24281">
                  <c:v>1035</c:v>
                </c:pt>
                <c:pt idx="24282">
                  <c:v>1036</c:v>
                </c:pt>
                <c:pt idx="24283">
                  <c:v>1037</c:v>
                </c:pt>
                <c:pt idx="24284">
                  <c:v>1038</c:v>
                </c:pt>
                <c:pt idx="24285">
                  <c:v>1039</c:v>
                </c:pt>
                <c:pt idx="24286">
                  <c:v>1040</c:v>
                </c:pt>
                <c:pt idx="24287">
                  <c:v>1041</c:v>
                </c:pt>
                <c:pt idx="24288">
                  <c:v>1042</c:v>
                </c:pt>
                <c:pt idx="24289">
                  <c:v>1043</c:v>
                </c:pt>
                <c:pt idx="24290">
                  <c:v>1044</c:v>
                </c:pt>
                <c:pt idx="24291">
                  <c:v>1045</c:v>
                </c:pt>
                <c:pt idx="24292">
                  <c:v>1046</c:v>
                </c:pt>
                <c:pt idx="24293">
                  <c:v>1047</c:v>
                </c:pt>
                <c:pt idx="24294">
                  <c:v>1048</c:v>
                </c:pt>
                <c:pt idx="24295">
                  <c:v>1049</c:v>
                </c:pt>
                <c:pt idx="24296">
                  <c:v>1050</c:v>
                </c:pt>
                <c:pt idx="24297">
                  <c:v>1051</c:v>
                </c:pt>
                <c:pt idx="24298">
                  <c:v>1052</c:v>
                </c:pt>
                <c:pt idx="24299">
                  <c:v>1053</c:v>
                </c:pt>
                <c:pt idx="24300">
                  <c:v>1054</c:v>
                </c:pt>
                <c:pt idx="24301">
                  <c:v>1055</c:v>
                </c:pt>
                <c:pt idx="24302">
                  <c:v>1056</c:v>
                </c:pt>
                <c:pt idx="24303">
                  <c:v>1057</c:v>
                </c:pt>
                <c:pt idx="24304">
                  <c:v>1058</c:v>
                </c:pt>
                <c:pt idx="24305">
                  <c:v>1059</c:v>
                </c:pt>
                <c:pt idx="24306">
                  <c:v>1060</c:v>
                </c:pt>
                <c:pt idx="24307">
                  <c:v>1061</c:v>
                </c:pt>
                <c:pt idx="24308">
                  <c:v>1062</c:v>
                </c:pt>
                <c:pt idx="24309">
                  <c:v>1063</c:v>
                </c:pt>
                <c:pt idx="24310">
                  <c:v>1064</c:v>
                </c:pt>
                <c:pt idx="24311">
                  <c:v>1065</c:v>
                </c:pt>
                <c:pt idx="24312">
                  <c:v>1066</c:v>
                </c:pt>
                <c:pt idx="24313">
                  <c:v>1067</c:v>
                </c:pt>
                <c:pt idx="24314">
                  <c:v>1068</c:v>
                </c:pt>
                <c:pt idx="24315">
                  <c:v>1069</c:v>
                </c:pt>
                <c:pt idx="24316">
                  <c:v>1070</c:v>
                </c:pt>
                <c:pt idx="24317">
                  <c:v>1071</c:v>
                </c:pt>
                <c:pt idx="24318">
                  <c:v>1072</c:v>
                </c:pt>
                <c:pt idx="24319">
                  <c:v>1073</c:v>
                </c:pt>
                <c:pt idx="24320">
                  <c:v>1074</c:v>
                </c:pt>
                <c:pt idx="24321">
                  <c:v>1075</c:v>
                </c:pt>
                <c:pt idx="24322">
                  <c:v>1076</c:v>
                </c:pt>
                <c:pt idx="24323">
                  <c:v>1077</c:v>
                </c:pt>
                <c:pt idx="24324">
                  <c:v>1078</c:v>
                </c:pt>
                <c:pt idx="24325">
                  <c:v>1079</c:v>
                </c:pt>
                <c:pt idx="24326">
                  <c:v>1080</c:v>
                </c:pt>
                <c:pt idx="24327">
                  <c:v>1081</c:v>
                </c:pt>
                <c:pt idx="24328">
                  <c:v>1082</c:v>
                </c:pt>
                <c:pt idx="24329">
                  <c:v>1083</c:v>
                </c:pt>
                <c:pt idx="24330">
                  <c:v>1084</c:v>
                </c:pt>
                <c:pt idx="24331">
                  <c:v>1085</c:v>
                </c:pt>
                <c:pt idx="24332">
                  <c:v>1086</c:v>
                </c:pt>
                <c:pt idx="24333">
                  <c:v>1087</c:v>
                </c:pt>
                <c:pt idx="24334">
                  <c:v>1088</c:v>
                </c:pt>
                <c:pt idx="24335">
                  <c:v>1089</c:v>
                </c:pt>
                <c:pt idx="24336">
                  <c:v>1090</c:v>
                </c:pt>
                <c:pt idx="24337">
                  <c:v>1091</c:v>
                </c:pt>
                <c:pt idx="24338">
                  <c:v>1092</c:v>
                </c:pt>
                <c:pt idx="24339">
                  <c:v>1093</c:v>
                </c:pt>
                <c:pt idx="24340">
                  <c:v>1094</c:v>
                </c:pt>
                <c:pt idx="24341">
                  <c:v>1095</c:v>
                </c:pt>
                <c:pt idx="24342">
                  <c:v>1096</c:v>
                </c:pt>
                <c:pt idx="24343">
                  <c:v>1097</c:v>
                </c:pt>
                <c:pt idx="24344">
                  <c:v>1098</c:v>
                </c:pt>
                <c:pt idx="24345">
                  <c:v>1099</c:v>
                </c:pt>
                <c:pt idx="24346">
                  <c:v>1100</c:v>
                </c:pt>
                <c:pt idx="24347">
                  <c:v>1101</c:v>
                </c:pt>
                <c:pt idx="24348">
                  <c:v>1102</c:v>
                </c:pt>
                <c:pt idx="24349">
                  <c:v>1103</c:v>
                </c:pt>
                <c:pt idx="24350">
                  <c:v>1104</c:v>
                </c:pt>
                <c:pt idx="24351">
                  <c:v>1105</c:v>
                </c:pt>
                <c:pt idx="24352">
                  <c:v>1106</c:v>
                </c:pt>
                <c:pt idx="24353">
                  <c:v>1107</c:v>
                </c:pt>
                <c:pt idx="24354">
                  <c:v>1108</c:v>
                </c:pt>
                <c:pt idx="24355">
                  <c:v>1109</c:v>
                </c:pt>
                <c:pt idx="24356">
                  <c:v>1110</c:v>
                </c:pt>
                <c:pt idx="24357">
                  <c:v>1111</c:v>
                </c:pt>
                <c:pt idx="24358">
                  <c:v>1112</c:v>
                </c:pt>
                <c:pt idx="24359">
                  <c:v>1113</c:v>
                </c:pt>
                <c:pt idx="24360">
                  <c:v>1114</c:v>
                </c:pt>
                <c:pt idx="24361">
                  <c:v>1115</c:v>
                </c:pt>
                <c:pt idx="24362">
                  <c:v>1116</c:v>
                </c:pt>
                <c:pt idx="24363">
                  <c:v>1117</c:v>
                </c:pt>
                <c:pt idx="24364">
                  <c:v>1118</c:v>
                </c:pt>
                <c:pt idx="24365">
                  <c:v>1119</c:v>
                </c:pt>
                <c:pt idx="24366">
                  <c:v>1120</c:v>
                </c:pt>
                <c:pt idx="24367">
                  <c:v>1121</c:v>
                </c:pt>
                <c:pt idx="24368">
                  <c:v>1122</c:v>
                </c:pt>
                <c:pt idx="24369">
                  <c:v>1123</c:v>
                </c:pt>
                <c:pt idx="24370">
                  <c:v>1124</c:v>
                </c:pt>
                <c:pt idx="24371">
                  <c:v>1125</c:v>
                </c:pt>
                <c:pt idx="24372">
                  <c:v>1126</c:v>
                </c:pt>
                <c:pt idx="24373">
                  <c:v>1127</c:v>
                </c:pt>
                <c:pt idx="24374">
                  <c:v>1128</c:v>
                </c:pt>
                <c:pt idx="24375">
                  <c:v>1129</c:v>
                </c:pt>
                <c:pt idx="24376">
                  <c:v>1130</c:v>
                </c:pt>
                <c:pt idx="24377">
                  <c:v>1131</c:v>
                </c:pt>
                <c:pt idx="24378">
                  <c:v>1132</c:v>
                </c:pt>
                <c:pt idx="24379">
                  <c:v>1133</c:v>
                </c:pt>
                <c:pt idx="24380">
                  <c:v>1134</c:v>
                </c:pt>
                <c:pt idx="24381">
                  <c:v>1135</c:v>
                </c:pt>
                <c:pt idx="24382">
                  <c:v>1136</c:v>
                </c:pt>
                <c:pt idx="24383">
                  <c:v>1137</c:v>
                </c:pt>
                <c:pt idx="24384">
                  <c:v>1138</c:v>
                </c:pt>
                <c:pt idx="24385">
                  <c:v>1139</c:v>
                </c:pt>
                <c:pt idx="24386">
                  <c:v>1140</c:v>
                </c:pt>
                <c:pt idx="24387">
                  <c:v>1141</c:v>
                </c:pt>
                <c:pt idx="24388">
                  <c:v>1142</c:v>
                </c:pt>
                <c:pt idx="24389">
                  <c:v>1143</c:v>
                </c:pt>
                <c:pt idx="24390">
                  <c:v>1144</c:v>
                </c:pt>
                <c:pt idx="24391">
                  <c:v>1145</c:v>
                </c:pt>
                <c:pt idx="24392">
                  <c:v>1146</c:v>
                </c:pt>
                <c:pt idx="24393">
                  <c:v>1147</c:v>
                </c:pt>
                <c:pt idx="24394">
                  <c:v>1148</c:v>
                </c:pt>
                <c:pt idx="24395">
                  <c:v>1149</c:v>
                </c:pt>
                <c:pt idx="24396">
                  <c:v>1150</c:v>
                </c:pt>
                <c:pt idx="24397">
                  <c:v>1151</c:v>
                </c:pt>
                <c:pt idx="24398">
                  <c:v>1152</c:v>
                </c:pt>
                <c:pt idx="24399">
                  <c:v>1153</c:v>
                </c:pt>
                <c:pt idx="24400">
                  <c:v>1154</c:v>
                </c:pt>
                <c:pt idx="24401">
                  <c:v>1155</c:v>
                </c:pt>
                <c:pt idx="24402">
                  <c:v>1156</c:v>
                </c:pt>
                <c:pt idx="24403">
                  <c:v>1157</c:v>
                </c:pt>
                <c:pt idx="24404">
                  <c:v>1158</c:v>
                </c:pt>
                <c:pt idx="24405">
                  <c:v>1159</c:v>
                </c:pt>
                <c:pt idx="24406">
                  <c:v>1160</c:v>
                </c:pt>
                <c:pt idx="24407">
                  <c:v>1161</c:v>
                </c:pt>
                <c:pt idx="24408">
                  <c:v>1162</c:v>
                </c:pt>
                <c:pt idx="24409">
                  <c:v>1163</c:v>
                </c:pt>
                <c:pt idx="24410">
                  <c:v>1164</c:v>
                </c:pt>
                <c:pt idx="24411">
                  <c:v>1165</c:v>
                </c:pt>
                <c:pt idx="24412">
                  <c:v>1166</c:v>
                </c:pt>
                <c:pt idx="24413">
                  <c:v>1167</c:v>
                </c:pt>
                <c:pt idx="24414">
                  <c:v>1168</c:v>
                </c:pt>
                <c:pt idx="24415">
                  <c:v>1169</c:v>
                </c:pt>
                <c:pt idx="24416">
                  <c:v>1170</c:v>
                </c:pt>
                <c:pt idx="24417">
                  <c:v>1171</c:v>
                </c:pt>
                <c:pt idx="24418">
                  <c:v>1172</c:v>
                </c:pt>
                <c:pt idx="24419">
                  <c:v>1173</c:v>
                </c:pt>
                <c:pt idx="24420">
                  <c:v>1174</c:v>
                </c:pt>
                <c:pt idx="24421">
                  <c:v>1175</c:v>
                </c:pt>
                <c:pt idx="24422">
                  <c:v>1176</c:v>
                </c:pt>
                <c:pt idx="24423">
                  <c:v>1177</c:v>
                </c:pt>
                <c:pt idx="24424">
                  <c:v>1178</c:v>
                </c:pt>
                <c:pt idx="24425">
                  <c:v>1179</c:v>
                </c:pt>
                <c:pt idx="24426">
                  <c:v>1180</c:v>
                </c:pt>
                <c:pt idx="24427">
                  <c:v>1181</c:v>
                </c:pt>
                <c:pt idx="24428">
                  <c:v>1182</c:v>
                </c:pt>
                <c:pt idx="24429">
                  <c:v>1183</c:v>
                </c:pt>
                <c:pt idx="24430">
                  <c:v>1184</c:v>
                </c:pt>
                <c:pt idx="24431">
                  <c:v>1185</c:v>
                </c:pt>
                <c:pt idx="24432">
                  <c:v>1186</c:v>
                </c:pt>
                <c:pt idx="24433">
                  <c:v>1187</c:v>
                </c:pt>
                <c:pt idx="24434">
                  <c:v>1188</c:v>
                </c:pt>
                <c:pt idx="24435">
                  <c:v>1189</c:v>
                </c:pt>
                <c:pt idx="24436">
                  <c:v>1190</c:v>
                </c:pt>
                <c:pt idx="24437">
                  <c:v>1191</c:v>
                </c:pt>
                <c:pt idx="24438">
                  <c:v>1192</c:v>
                </c:pt>
                <c:pt idx="24439">
                  <c:v>1193</c:v>
                </c:pt>
                <c:pt idx="24440">
                  <c:v>1194</c:v>
                </c:pt>
                <c:pt idx="24441">
                  <c:v>1195</c:v>
                </c:pt>
                <c:pt idx="24442">
                  <c:v>1196</c:v>
                </c:pt>
                <c:pt idx="24443">
                  <c:v>1197</c:v>
                </c:pt>
                <c:pt idx="24444">
                  <c:v>1198</c:v>
                </c:pt>
                <c:pt idx="24445">
                  <c:v>1199</c:v>
                </c:pt>
                <c:pt idx="24446">
                  <c:v>1200</c:v>
                </c:pt>
                <c:pt idx="24447">
                  <c:v>1201</c:v>
                </c:pt>
                <c:pt idx="24448">
                  <c:v>1202</c:v>
                </c:pt>
                <c:pt idx="24449">
                  <c:v>1203</c:v>
                </c:pt>
                <c:pt idx="24450">
                  <c:v>1204</c:v>
                </c:pt>
                <c:pt idx="24451">
                  <c:v>1205</c:v>
                </c:pt>
                <c:pt idx="24452">
                  <c:v>1206</c:v>
                </c:pt>
                <c:pt idx="24453">
                  <c:v>1207</c:v>
                </c:pt>
                <c:pt idx="24454">
                  <c:v>1208</c:v>
                </c:pt>
                <c:pt idx="24455">
                  <c:v>1209</c:v>
                </c:pt>
                <c:pt idx="24456">
                  <c:v>1210</c:v>
                </c:pt>
                <c:pt idx="24457">
                  <c:v>1211</c:v>
                </c:pt>
                <c:pt idx="24458">
                  <c:v>1212</c:v>
                </c:pt>
                <c:pt idx="24459">
                  <c:v>1213</c:v>
                </c:pt>
                <c:pt idx="24460">
                  <c:v>1214</c:v>
                </c:pt>
                <c:pt idx="24461">
                  <c:v>1215</c:v>
                </c:pt>
                <c:pt idx="24462">
                  <c:v>1216</c:v>
                </c:pt>
                <c:pt idx="24463">
                  <c:v>1217</c:v>
                </c:pt>
                <c:pt idx="24464">
                  <c:v>1218</c:v>
                </c:pt>
                <c:pt idx="24465">
                  <c:v>1219</c:v>
                </c:pt>
                <c:pt idx="24466">
                  <c:v>1220</c:v>
                </c:pt>
                <c:pt idx="24467">
                  <c:v>1221</c:v>
                </c:pt>
                <c:pt idx="24468">
                  <c:v>1222</c:v>
                </c:pt>
                <c:pt idx="24469">
                  <c:v>1223</c:v>
                </c:pt>
                <c:pt idx="24470">
                  <c:v>1224</c:v>
                </c:pt>
                <c:pt idx="24471">
                  <c:v>1225</c:v>
                </c:pt>
                <c:pt idx="24472">
                  <c:v>1226</c:v>
                </c:pt>
                <c:pt idx="24473">
                  <c:v>1227</c:v>
                </c:pt>
                <c:pt idx="24474">
                  <c:v>1228</c:v>
                </c:pt>
                <c:pt idx="24475">
                  <c:v>1229</c:v>
                </c:pt>
                <c:pt idx="24476">
                  <c:v>1230</c:v>
                </c:pt>
                <c:pt idx="24477">
                  <c:v>1231</c:v>
                </c:pt>
                <c:pt idx="24478">
                  <c:v>1232</c:v>
                </c:pt>
                <c:pt idx="24479">
                  <c:v>1233</c:v>
                </c:pt>
                <c:pt idx="24480">
                  <c:v>1234</c:v>
                </c:pt>
                <c:pt idx="24481">
                  <c:v>1235</c:v>
                </c:pt>
                <c:pt idx="24482">
                  <c:v>1236</c:v>
                </c:pt>
                <c:pt idx="24483">
                  <c:v>1237</c:v>
                </c:pt>
                <c:pt idx="24484">
                  <c:v>1238</c:v>
                </c:pt>
                <c:pt idx="24485">
                  <c:v>1239</c:v>
                </c:pt>
                <c:pt idx="24486">
                  <c:v>1240</c:v>
                </c:pt>
                <c:pt idx="24487">
                  <c:v>1241</c:v>
                </c:pt>
                <c:pt idx="24488">
                  <c:v>1242</c:v>
                </c:pt>
                <c:pt idx="24489">
                  <c:v>1243</c:v>
                </c:pt>
                <c:pt idx="24490">
                  <c:v>1244</c:v>
                </c:pt>
                <c:pt idx="24491">
                  <c:v>1245</c:v>
                </c:pt>
                <c:pt idx="24492">
                  <c:v>1246</c:v>
                </c:pt>
                <c:pt idx="24493">
                  <c:v>1247</c:v>
                </c:pt>
                <c:pt idx="24494">
                  <c:v>1248</c:v>
                </c:pt>
                <c:pt idx="24495">
                  <c:v>1249</c:v>
                </c:pt>
                <c:pt idx="24496">
                  <c:v>1250</c:v>
                </c:pt>
                <c:pt idx="24497">
                  <c:v>1251</c:v>
                </c:pt>
                <c:pt idx="24498">
                  <c:v>1252</c:v>
                </c:pt>
                <c:pt idx="24499">
                  <c:v>1253</c:v>
                </c:pt>
                <c:pt idx="24500">
                  <c:v>1254</c:v>
                </c:pt>
                <c:pt idx="24501">
                  <c:v>1255</c:v>
                </c:pt>
                <c:pt idx="24502">
                  <c:v>1256</c:v>
                </c:pt>
                <c:pt idx="24503">
                  <c:v>1257</c:v>
                </c:pt>
                <c:pt idx="24504">
                  <c:v>1258</c:v>
                </c:pt>
                <c:pt idx="24505">
                  <c:v>1259</c:v>
                </c:pt>
                <c:pt idx="24506">
                  <c:v>1260</c:v>
                </c:pt>
                <c:pt idx="24507">
                  <c:v>1261</c:v>
                </c:pt>
                <c:pt idx="24508">
                  <c:v>1262</c:v>
                </c:pt>
                <c:pt idx="24509">
                  <c:v>1263</c:v>
                </c:pt>
                <c:pt idx="24510">
                  <c:v>1264</c:v>
                </c:pt>
                <c:pt idx="24511">
                  <c:v>1265</c:v>
                </c:pt>
                <c:pt idx="24512">
                  <c:v>1266</c:v>
                </c:pt>
                <c:pt idx="24513">
                  <c:v>1267</c:v>
                </c:pt>
                <c:pt idx="24514">
                  <c:v>1268</c:v>
                </c:pt>
                <c:pt idx="24515">
                  <c:v>1269</c:v>
                </c:pt>
                <c:pt idx="24516">
                  <c:v>1270</c:v>
                </c:pt>
                <c:pt idx="24517">
                  <c:v>1271</c:v>
                </c:pt>
                <c:pt idx="24518">
                  <c:v>1272</c:v>
                </c:pt>
                <c:pt idx="24519">
                  <c:v>1273</c:v>
                </c:pt>
                <c:pt idx="24520">
                  <c:v>1274</c:v>
                </c:pt>
                <c:pt idx="24521">
                  <c:v>1275</c:v>
                </c:pt>
                <c:pt idx="24522">
                  <c:v>1276</c:v>
                </c:pt>
                <c:pt idx="24523">
                  <c:v>1277</c:v>
                </c:pt>
                <c:pt idx="24524">
                  <c:v>1278</c:v>
                </c:pt>
                <c:pt idx="24525">
                  <c:v>1279</c:v>
                </c:pt>
                <c:pt idx="24526">
                  <c:v>1280</c:v>
                </c:pt>
                <c:pt idx="24527">
                  <c:v>1281</c:v>
                </c:pt>
                <c:pt idx="24528">
                  <c:v>1282</c:v>
                </c:pt>
                <c:pt idx="24529">
                  <c:v>1283</c:v>
                </c:pt>
                <c:pt idx="24530">
                  <c:v>1284</c:v>
                </c:pt>
                <c:pt idx="24531">
                  <c:v>1285</c:v>
                </c:pt>
                <c:pt idx="24532">
                  <c:v>1286</c:v>
                </c:pt>
                <c:pt idx="24533">
                  <c:v>1287</c:v>
                </c:pt>
                <c:pt idx="24534">
                  <c:v>1288</c:v>
                </c:pt>
                <c:pt idx="24535">
                  <c:v>1289</c:v>
                </c:pt>
                <c:pt idx="24536">
                  <c:v>1290</c:v>
                </c:pt>
                <c:pt idx="24537">
                  <c:v>1291</c:v>
                </c:pt>
                <c:pt idx="24538">
                  <c:v>1292</c:v>
                </c:pt>
                <c:pt idx="24539">
                  <c:v>1293</c:v>
                </c:pt>
                <c:pt idx="24540">
                  <c:v>1294</c:v>
                </c:pt>
                <c:pt idx="24541">
                  <c:v>1295</c:v>
                </c:pt>
                <c:pt idx="24542">
                  <c:v>1296</c:v>
                </c:pt>
                <c:pt idx="24543">
                  <c:v>1297</c:v>
                </c:pt>
                <c:pt idx="24544">
                  <c:v>1298</c:v>
                </c:pt>
                <c:pt idx="24545">
                  <c:v>1299</c:v>
                </c:pt>
                <c:pt idx="24546">
                  <c:v>1300</c:v>
                </c:pt>
                <c:pt idx="24547">
                  <c:v>1301</c:v>
                </c:pt>
                <c:pt idx="24548">
                  <c:v>1302</c:v>
                </c:pt>
                <c:pt idx="24549">
                  <c:v>1303</c:v>
                </c:pt>
                <c:pt idx="24550">
                  <c:v>1304</c:v>
                </c:pt>
                <c:pt idx="24551">
                  <c:v>1305</c:v>
                </c:pt>
                <c:pt idx="24552">
                  <c:v>1306</c:v>
                </c:pt>
                <c:pt idx="24553">
                  <c:v>1307</c:v>
                </c:pt>
                <c:pt idx="24554">
                  <c:v>1308</c:v>
                </c:pt>
                <c:pt idx="24555">
                  <c:v>1309</c:v>
                </c:pt>
                <c:pt idx="24556">
                  <c:v>1310</c:v>
                </c:pt>
                <c:pt idx="24557">
                  <c:v>1311</c:v>
                </c:pt>
                <c:pt idx="24558">
                  <c:v>1312</c:v>
                </c:pt>
                <c:pt idx="24559">
                  <c:v>1313</c:v>
                </c:pt>
                <c:pt idx="24560">
                  <c:v>1314</c:v>
                </c:pt>
                <c:pt idx="24561">
                  <c:v>1315</c:v>
                </c:pt>
                <c:pt idx="24562">
                  <c:v>1316</c:v>
                </c:pt>
                <c:pt idx="24563">
                  <c:v>1317</c:v>
                </c:pt>
                <c:pt idx="24564">
                  <c:v>1318</c:v>
                </c:pt>
                <c:pt idx="24565">
                  <c:v>1319</c:v>
                </c:pt>
                <c:pt idx="24566">
                  <c:v>1320</c:v>
                </c:pt>
                <c:pt idx="24567">
                  <c:v>1321</c:v>
                </c:pt>
                <c:pt idx="24568">
                  <c:v>1322</c:v>
                </c:pt>
                <c:pt idx="24569">
                  <c:v>1323</c:v>
                </c:pt>
                <c:pt idx="24570">
                  <c:v>1324</c:v>
                </c:pt>
                <c:pt idx="24571">
                  <c:v>1325</c:v>
                </c:pt>
                <c:pt idx="24572">
                  <c:v>1326</c:v>
                </c:pt>
                <c:pt idx="24573">
                  <c:v>1327</c:v>
                </c:pt>
                <c:pt idx="24574">
                  <c:v>1328</c:v>
                </c:pt>
                <c:pt idx="24575">
                  <c:v>1329</c:v>
                </c:pt>
                <c:pt idx="24576">
                  <c:v>1330</c:v>
                </c:pt>
                <c:pt idx="24577">
                  <c:v>1331</c:v>
                </c:pt>
                <c:pt idx="24578">
                  <c:v>1332</c:v>
                </c:pt>
                <c:pt idx="24579">
                  <c:v>1333</c:v>
                </c:pt>
                <c:pt idx="24580">
                  <c:v>1334</c:v>
                </c:pt>
                <c:pt idx="24581">
                  <c:v>1335</c:v>
                </c:pt>
                <c:pt idx="24582">
                  <c:v>1336</c:v>
                </c:pt>
                <c:pt idx="24583">
                  <c:v>1337</c:v>
                </c:pt>
                <c:pt idx="24584">
                  <c:v>1338</c:v>
                </c:pt>
                <c:pt idx="24585">
                  <c:v>1339</c:v>
                </c:pt>
                <c:pt idx="24586">
                  <c:v>1340</c:v>
                </c:pt>
                <c:pt idx="24587">
                  <c:v>1341</c:v>
                </c:pt>
                <c:pt idx="24588">
                  <c:v>1342</c:v>
                </c:pt>
                <c:pt idx="24589">
                  <c:v>1343</c:v>
                </c:pt>
                <c:pt idx="24590">
                  <c:v>1344</c:v>
                </c:pt>
                <c:pt idx="24591">
                  <c:v>1345</c:v>
                </c:pt>
                <c:pt idx="24592">
                  <c:v>1346</c:v>
                </c:pt>
                <c:pt idx="24593">
                  <c:v>1347</c:v>
                </c:pt>
                <c:pt idx="24594">
                  <c:v>1348</c:v>
                </c:pt>
                <c:pt idx="24595">
                  <c:v>1349</c:v>
                </c:pt>
                <c:pt idx="24596">
                  <c:v>1350</c:v>
                </c:pt>
                <c:pt idx="24597">
                  <c:v>1351</c:v>
                </c:pt>
                <c:pt idx="24598">
                  <c:v>1352</c:v>
                </c:pt>
                <c:pt idx="24599">
                  <c:v>1353</c:v>
                </c:pt>
                <c:pt idx="24600">
                  <c:v>1354</c:v>
                </c:pt>
                <c:pt idx="24601">
                  <c:v>1355</c:v>
                </c:pt>
                <c:pt idx="24602">
                  <c:v>1356</c:v>
                </c:pt>
                <c:pt idx="24603">
                  <c:v>1357</c:v>
                </c:pt>
                <c:pt idx="24604">
                  <c:v>1358</c:v>
                </c:pt>
                <c:pt idx="24605">
                  <c:v>1359</c:v>
                </c:pt>
                <c:pt idx="24606">
                  <c:v>1360</c:v>
                </c:pt>
                <c:pt idx="24607">
                  <c:v>1361</c:v>
                </c:pt>
                <c:pt idx="24608">
                  <c:v>1362</c:v>
                </c:pt>
                <c:pt idx="24609">
                  <c:v>1363</c:v>
                </c:pt>
                <c:pt idx="24610">
                  <c:v>1364</c:v>
                </c:pt>
                <c:pt idx="24611">
                  <c:v>1365</c:v>
                </c:pt>
                <c:pt idx="24612">
                  <c:v>1366</c:v>
                </c:pt>
                <c:pt idx="24613">
                  <c:v>1367</c:v>
                </c:pt>
                <c:pt idx="24614">
                  <c:v>1368</c:v>
                </c:pt>
                <c:pt idx="24615">
                  <c:v>1369</c:v>
                </c:pt>
                <c:pt idx="24616">
                  <c:v>1370</c:v>
                </c:pt>
                <c:pt idx="24617">
                  <c:v>1371</c:v>
                </c:pt>
                <c:pt idx="24618">
                  <c:v>1372</c:v>
                </c:pt>
                <c:pt idx="24619">
                  <c:v>1373</c:v>
                </c:pt>
                <c:pt idx="24620">
                  <c:v>1374</c:v>
                </c:pt>
                <c:pt idx="24621">
                  <c:v>1375</c:v>
                </c:pt>
                <c:pt idx="24622">
                  <c:v>1376</c:v>
                </c:pt>
                <c:pt idx="24623">
                  <c:v>1377</c:v>
                </c:pt>
                <c:pt idx="24624">
                  <c:v>1378</c:v>
                </c:pt>
                <c:pt idx="24625">
                  <c:v>1379</c:v>
                </c:pt>
                <c:pt idx="24626">
                  <c:v>1380</c:v>
                </c:pt>
                <c:pt idx="24627">
                  <c:v>1381</c:v>
                </c:pt>
                <c:pt idx="24628">
                  <c:v>1382</c:v>
                </c:pt>
                <c:pt idx="24629">
                  <c:v>1383</c:v>
                </c:pt>
                <c:pt idx="24630">
                  <c:v>1384</c:v>
                </c:pt>
                <c:pt idx="24631">
                  <c:v>1385</c:v>
                </c:pt>
                <c:pt idx="24632">
                  <c:v>1386</c:v>
                </c:pt>
                <c:pt idx="24633">
                  <c:v>1387</c:v>
                </c:pt>
                <c:pt idx="24634">
                  <c:v>1388</c:v>
                </c:pt>
                <c:pt idx="24635">
                  <c:v>1389</c:v>
                </c:pt>
                <c:pt idx="24636">
                  <c:v>1390</c:v>
                </c:pt>
                <c:pt idx="24637">
                  <c:v>1391</c:v>
                </c:pt>
                <c:pt idx="24638">
                  <c:v>1392</c:v>
                </c:pt>
                <c:pt idx="24639">
                  <c:v>1393</c:v>
                </c:pt>
                <c:pt idx="24640">
                  <c:v>1394</c:v>
                </c:pt>
                <c:pt idx="24641">
                  <c:v>1395</c:v>
                </c:pt>
                <c:pt idx="24642">
                  <c:v>1396</c:v>
                </c:pt>
                <c:pt idx="24643">
                  <c:v>1397</c:v>
                </c:pt>
                <c:pt idx="24644">
                  <c:v>1398</c:v>
                </c:pt>
                <c:pt idx="24645">
                  <c:v>1399</c:v>
                </c:pt>
                <c:pt idx="24646">
                  <c:v>1400</c:v>
                </c:pt>
                <c:pt idx="24647">
                  <c:v>1401</c:v>
                </c:pt>
                <c:pt idx="24648">
                  <c:v>1402</c:v>
                </c:pt>
                <c:pt idx="24649">
                  <c:v>1403</c:v>
                </c:pt>
                <c:pt idx="24650">
                  <c:v>1404</c:v>
                </c:pt>
                <c:pt idx="24651">
                  <c:v>1405</c:v>
                </c:pt>
                <c:pt idx="24652">
                  <c:v>1406</c:v>
                </c:pt>
                <c:pt idx="24653">
                  <c:v>1407</c:v>
                </c:pt>
                <c:pt idx="24654">
                  <c:v>1408</c:v>
                </c:pt>
                <c:pt idx="24655">
                  <c:v>1409</c:v>
                </c:pt>
                <c:pt idx="24656">
                  <c:v>1410</c:v>
                </c:pt>
                <c:pt idx="24657">
                  <c:v>1411</c:v>
                </c:pt>
                <c:pt idx="24658">
                  <c:v>1412</c:v>
                </c:pt>
                <c:pt idx="24659">
                  <c:v>1413</c:v>
                </c:pt>
                <c:pt idx="24660">
                  <c:v>1414</c:v>
                </c:pt>
                <c:pt idx="24661">
                  <c:v>1415</c:v>
                </c:pt>
                <c:pt idx="24662">
                  <c:v>1416</c:v>
                </c:pt>
                <c:pt idx="24663">
                  <c:v>1417</c:v>
                </c:pt>
                <c:pt idx="24664">
                  <c:v>1418</c:v>
                </c:pt>
                <c:pt idx="24665">
                  <c:v>1419</c:v>
                </c:pt>
                <c:pt idx="24666">
                  <c:v>1420</c:v>
                </c:pt>
                <c:pt idx="24667">
                  <c:v>1421</c:v>
                </c:pt>
                <c:pt idx="24668">
                  <c:v>1422</c:v>
                </c:pt>
                <c:pt idx="24669">
                  <c:v>1423</c:v>
                </c:pt>
                <c:pt idx="24670">
                  <c:v>1424</c:v>
                </c:pt>
                <c:pt idx="24671">
                  <c:v>1425</c:v>
                </c:pt>
                <c:pt idx="24672">
                  <c:v>1426</c:v>
                </c:pt>
                <c:pt idx="24673">
                  <c:v>1427</c:v>
                </c:pt>
                <c:pt idx="24674">
                  <c:v>1428</c:v>
                </c:pt>
                <c:pt idx="24675">
                  <c:v>1429</c:v>
                </c:pt>
                <c:pt idx="24676">
                  <c:v>1430</c:v>
                </c:pt>
                <c:pt idx="24677">
                  <c:v>1431</c:v>
                </c:pt>
                <c:pt idx="24678">
                  <c:v>1432</c:v>
                </c:pt>
                <c:pt idx="24679">
                  <c:v>1433</c:v>
                </c:pt>
                <c:pt idx="24680">
                  <c:v>1434</c:v>
                </c:pt>
                <c:pt idx="24681">
                  <c:v>1435</c:v>
                </c:pt>
                <c:pt idx="24682">
                  <c:v>1436</c:v>
                </c:pt>
                <c:pt idx="24683">
                  <c:v>1437</c:v>
                </c:pt>
                <c:pt idx="24684">
                  <c:v>1438</c:v>
                </c:pt>
                <c:pt idx="24685">
                  <c:v>1439</c:v>
                </c:pt>
                <c:pt idx="24686">
                  <c:v>1440</c:v>
                </c:pt>
                <c:pt idx="24687">
                  <c:v>1441</c:v>
                </c:pt>
                <c:pt idx="24688">
                  <c:v>1442</c:v>
                </c:pt>
                <c:pt idx="24689">
                  <c:v>1443</c:v>
                </c:pt>
                <c:pt idx="24690">
                  <c:v>1444</c:v>
                </c:pt>
                <c:pt idx="24691">
                  <c:v>1445</c:v>
                </c:pt>
                <c:pt idx="24692">
                  <c:v>1446</c:v>
                </c:pt>
                <c:pt idx="24693">
                  <c:v>1447</c:v>
                </c:pt>
                <c:pt idx="24694">
                  <c:v>1448</c:v>
                </c:pt>
                <c:pt idx="24695">
                  <c:v>1449</c:v>
                </c:pt>
                <c:pt idx="24696">
                  <c:v>1450</c:v>
                </c:pt>
                <c:pt idx="24697">
                  <c:v>1451</c:v>
                </c:pt>
                <c:pt idx="24698">
                  <c:v>1452</c:v>
                </c:pt>
                <c:pt idx="24699">
                  <c:v>1453</c:v>
                </c:pt>
                <c:pt idx="24700">
                  <c:v>1454</c:v>
                </c:pt>
                <c:pt idx="24701">
                  <c:v>1455</c:v>
                </c:pt>
                <c:pt idx="24702">
                  <c:v>1456</c:v>
                </c:pt>
                <c:pt idx="24703">
                  <c:v>1457</c:v>
                </c:pt>
                <c:pt idx="24704">
                  <c:v>1458</c:v>
                </c:pt>
                <c:pt idx="24705">
                  <c:v>1459</c:v>
                </c:pt>
                <c:pt idx="24706">
                  <c:v>1460</c:v>
                </c:pt>
                <c:pt idx="24707">
                  <c:v>1461</c:v>
                </c:pt>
                <c:pt idx="24708">
                  <c:v>1462</c:v>
                </c:pt>
                <c:pt idx="24709">
                  <c:v>1463</c:v>
                </c:pt>
                <c:pt idx="24710">
                  <c:v>1464</c:v>
                </c:pt>
                <c:pt idx="24711">
                  <c:v>1465</c:v>
                </c:pt>
                <c:pt idx="24712">
                  <c:v>1466</c:v>
                </c:pt>
                <c:pt idx="24713">
                  <c:v>1467</c:v>
                </c:pt>
                <c:pt idx="24714">
                  <c:v>1468</c:v>
                </c:pt>
                <c:pt idx="24715">
                  <c:v>1469</c:v>
                </c:pt>
                <c:pt idx="24716">
                  <c:v>1470</c:v>
                </c:pt>
                <c:pt idx="24717">
                  <c:v>1471</c:v>
                </c:pt>
                <c:pt idx="24718">
                  <c:v>1472</c:v>
                </c:pt>
                <c:pt idx="24719">
                  <c:v>1473</c:v>
                </c:pt>
                <c:pt idx="24720">
                  <c:v>1474</c:v>
                </c:pt>
                <c:pt idx="24721">
                  <c:v>1475</c:v>
                </c:pt>
                <c:pt idx="24722">
                  <c:v>1476</c:v>
                </c:pt>
                <c:pt idx="24723">
                  <c:v>1477</c:v>
                </c:pt>
                <c:pt idx="24724">
                  <c:v>1478</c:v>
                </c:pt>
                <c:pt idx="24725">
                  <c:v>1479</c:v>
                </c:pt>
                <c:pt idx="24726">
                  <c:v>1480</c:v>
                </c:pt>
                <c:pt idx="24727">
                  <c:v>1481</c:v>
                </c:pt>
                <c:pt idx="24728">
                  <c:v>1482</c:v>
                </c:pt>
                <c:pt idx="24729">
                  <c:v>1483</c:v>
                </c:pt>
                <c:pt idx="24730">
                  <c:v>1484</c:v>
                </c:pt>
                <c:pt idx="24731">
                  <c:v>1485</c:v>
                </c:pt>
                <c:pt idx="24732">
                  <c:v>1486</c:v>
                </c:pt>
                <c:pt idx="24733">
                  <c:v>1487</c:v>
                </c:pt>
                <c:pt idx="24734">
                  <c:v>1488</c:v>
                </c:pt>
                <c:pt idx="24735">
                  <c:v>1489</c:v>
                </c:pt>
                <c:pt idx="24736">
                  <c:v>1490</c:v>
                </c:pt>
                <c:pt idx="24737">
                  <c:v>1491</c:v>
                </c:pt>
                <c:pt idx="24738">
                  <c:v>1492</c:v>
                </c:pt>
                <c:pt idx="24739">
                  <c:v>1493</c:v>
                </c:pt>
                <c:pt idx="24740">
                  <c:v>1494</c:v>
                </c:pt>
                <c:pt idx="24741">
                  <c:v>1495</c:v>
                </c:pt>
                <c:pt idx="24742">
                  <c:v>1496</c:v>
                </c:pt>
                <c:pt idx="24743">
                  <c:v>1497</c:v>
                </c:pt>
                <c:pt idx="24744">
                  <c:v>0</c:v>
                </c:pt>
                <c:pt idx="24745">
                  <c:v>1</c:v>
                </c:pt>
                <c:pt idx="24746">
                  <c:v>2</c:v>
                </c:pt>
                <c:pt idx="24747">
                  <c:v>3</c:v>
                </c:pt>
                <c:pt idx="24748">
                  <c:v>4</c:v>
                </c:pt>
                <c:pt idx="24749">
                  <c:v>5</c:v>
                </c:pt>
                <c:pt idx="24750">
                  <c:v>6</c:v>
                </c:pt>
                <c:pt idx="24751">
                  <c:v>7</c:v>
                </c:pt>
                <c:pt idx="24752">
                  <c:v>8</c:v>
                </c:pt>
                <c:pt idx="24753">
                  <c:v>9</c:v>
                </c:pt>
                <c:pt idx="24754">
                  <c:v>10</c:v>
                </c:pt>
                <c:pt idx="24755">
                  <c:v>11</c:v>
                </c:pt>
                <c:pt idx="24756">
                  <c:v>12</c:v>
                </c:pt>
                <c:pt idx="24757">
                  <c:v>13</c:v>
                </c:pt>
                <c:pt idx="24758">
                  <c:v>14</c:v>
                </c:pt>
                <c:pt idx="24759">
                  <c:v>15</c:v>
                </c:pt>
                <c:pt idx="24760">
                  <c:v>16</c:v>
                </c:pt>
                <c:pt idx="24761">
                  <c:v>17</c:v>
                </c:pt>
                <c:pt idx="24762">
                  <c:v>18</c:v>
                </c:pt>
                <c:pt idx="24763">
                  <c:v>19</c:v>
                </c:pt>
                <c:pt idx="24764">
                  <c:v>20</c:v>
                </c:pt>
                <c:pt idx="24765">
                  <c:v>21</c:v>
                </c:pt>
                <c:pt idx="24766">
                  <c:v>22</c:v>
                </c:pt>
                <c:pt idx="24767">
                  <c:v>23</c:v>
                </c:pt>
                <c:pt idx="24768">
                  <c:v>24</c:v>
                </c:pt>
                <c:pt idx="24769">
                  <c:v>25</c:v>
                </c:pt>
                <c:pt idx="24770">
                  <c:v>26</c:v>
                </c:pt>
                <c:pt idx="24771">
                  <c:v>27</c:v>
                </c:pt>
                <c:pt idx="24772">
                  <c:v>28</c:v>
                </c:pt>
                <c:pt idx="24773">
                  <c:v>29</c:v>
                </c:pt>
                <c:pt idx="24774">
                  <c:v>30</c:v>
                </c:pt>
                <c:pt idx="24775">
                  <c:v>31</c:v>
                </c:pt>
                <c:pt idx="24776">
                  <c:v>32</c:v>
                </c:pt>
                <c:pt idx="24777">
                  <c:v>33</c:v>
                </c:pt>
                <c:pt idx="24778">
                  <c:v>34</c:v>
                </c:pt>
                <c:pt idx="24779">
                  <c:v>35</c:v>
                </c:pt>
                <c:pt idx="24780">
                  <c:v>36</c:v>
                </c:pt>
                <c:pt idx="24781">
                  <c:v>37</c:v>
                </c:pt>
                <c:pt idx="24782">
                  <c:v>38</c:v>
                </c:pt>
                <c:pt idx="24783">
                  <c:v>39</c:v>
                </c:pt>
                <c:pt idx="24784">
                  <c:v>40</c:v>
                </c:pt>
                <c:pt idx="24785">
                  <c:v>41</c:v>
                </c:pt>
                <c:pt idx="24786">
                  <c:v>42</c:v>
                </c:pt>
                <c:pt idx="24787">
                  <c:v>43</c:v>
                </c:pt>
                <c:pt idx="24788">
                  <c:v>44</c:v>
                </c:pt>
                <c:pt idx="24789">
                  <c:v>45</c:v>
                </c:pt>
                <c:pt idx="24790">
                  <c:v>46</c:v>
                </c:pt>
                <c:pt idx="24791">
                  <c:v>47</c:v>
                </c:pt>
                <c:pt idx="24792">
                  <c:v>48</c:v>
                </c:pt>
                <c:pt idx="24793">
                  <c:v>49</c:v>
                </c:pt>
                <c:pt idx="24794">
                  <c:v>50</c:v>
                </c:pt>
                <c:pt idx="24795">
                  <c:v>51</c:v>
                </c:pt>
                <c:pt idx="24796">
                  <c:v>52</c:v>
                </c:pt>
                <c:pt idx="24797">
                  <c:v>53</c:v>
                </c:pt>
                <c:pt idx="24798">
                  <c:v>54</c:v>
                </c:pt>
                <c:pt idx="24799">
                  <c:v>55</c:v>
                </c:pt>
                <c:pt idx="24800">
                  <c:v>56</c:v>
                </c:pt>
                <c:pt idx="24801">
                  <c:v>57</c:v>
                </c:pt>
                <c:pt idx="24802">
                  <c:v>58</c:v>
                </c:pt>
                <c:pt idx="24803">
                  <c:v>59</c:v>
                </c:pt>
                <c:pt idx="24804">
                  <c:v>60</c:v>
                </c:pt>
                <c:pt idx="24805">
                  <c:v>61</c:v>
                </c:pt>
                <c:pt idx="24806">
                  <c:v>62</c:v>
                </c:pt>
                <c:pt idx="24807">
                  <c:v>63</c:v>
                </c:pt>
                <c:pt idx="24808">
                  <c:v>64</c:v>
                </c:pt>
                <c:pt idx="24809">
                  <c:v>65</c:v>
                </c:pt>
                <c:pt idx="24810">
                  <c:v>66</c:v>
                </c:pt>
                <c:pt idx="24811">
                  <c:v>67</c:v>
                </c:pt>
                <c:pt idx="24812">
                  <c:v>68</c:v>
                </c:pt>
                <c:pt idx="24813">
                  <c:v>69</c:v>
                </c:pt>
                <c:pt idx="24814">
                  <c:v>70</c:v>
                </c:pt>
                <c:pt idx="24815">
                  <c:v>71</c:v>
                </c:pt>
                <c:pt idx="24816">
                  <c:v>72</c:v>
                </c:pt>
                <c:pt idx="24817">
                  <c:v>73</c:v>
                </c:pt>
                <c:pt idx="24818">
                  <c:v>74</c:v>
                </c:pt>
                <c:pt idx="24819">
                  <c:v>75</c:v>
                </c:pt>
                <c:pt idx="24820">
                  <c:v>76</c:v>
                </c:pt>
                <c:pt idx="24821">
                  <c:v>77</c:v>
                </c:pt>
                <c:pt idx="24822">
                  <c:v>78</c:v>
                </c:pt>
                <c:pt idx="24823">
                  <c:v>79</c:v>
                </c:pt>
                <c:pt idx="24824">
                  <c:v>80</c:v>
                </c:pt>
                <c:pt idx="24825">
                  <c:v>81</c:v>
                </c:pt>
                <c:pt idx="24826">
                  <c:v>82</c:v>
                </c:pt>
                <c:pt idx="24827">
                  <c:v>83</c:v>
                </c:pt>
                <c:pt idx="24828">
                  <c:v>84</c:v>
                </c:pt>
                <c:pt idx="24829">
                  <c:v>85</c:v>
                </c:pt>
                <c:pt idx="24830">
                  <c:v>86</c:v>
                </c:pt>
                <c:pt idx="24831">
                  <c:v>87</c:v>
                </c:pt>
                <c:pt idx="24832">
                  <c:v>88</c:v>
                </c:pt>
                <c:pt idx="24833">
                  <c:v>89</c:v>
                </c:pt>
                <c:pt idx="24834">
                  <c:v>90</c:v>
                </c:pt>
                <c:pt idx="24835">
                  <c:v>91</c:v>
                </c:pt>
                <c:pt idx="24836">
                  <c:v>92</c:v>
                </c:pt>
                <c:pt idx="24837">
                  <c:v>93</c:v>
                </c:pt>
                <c:pt idx="24838">
                  <c:v>94</c:v>
                </c:pt>
                <c:pt idx="24839">
                  <c:v>95</c:v>
                </c:pt>
                <c:pt idx="24840">
                  <c:v>96</c:v>
                </c:pt>
                <c:pt idx="24841">
                  <c:v>97</c:v>
                </c:pt>
                <c:pt idx="24842">
                  <c:v>98</c:v>
                </c:pt>
                <c:pt idx="24843">
                  <c:v>99</c:v>
                </c:pt>
                <c:pt idx="24844">
                  <c:v>100</c:v>
                </c:pt>
                <c:pt idx="24845">
                  <c:v>101</c:v>
                </c:pt>
                <c:pt idx="24846">
                  <c:v>102</c:v>
                </c:pt>
                <c:pt idx="24847">
                  <c:v>103</c:v>
                </c:pt>
                <c:pt idx="24848">
                  <c:v>104</c:v>
                </c:pt>
                <c:pt idx="24849">
                  <c:v>105</c:v>
                </c:pt>
                <c:pt idx="24850">
                  <c:v>106</c:v>
                </c:pt>
                <c:pt idx="24851">
                  <c:v>107</c:v>
                </c:pt>
                <c:pt idx="24852">
                  <c:v>108</c:v>
                </c:pt>
                <c:pt idx="24853">
                  <c:v>109</c:v>
                </c:pt>
                <c:pt idx="24854">
                  <c:v>110</c:v>
                </c:pt>
                <c:pt idx="24855">
                  <c:v>111</c:v>
                </c:pt>
                <c:pt idx="24856">
                  <c:v>112</c:v>
                </c:pt>
                <c:pt idx="24857">
                  <c:v>113</c:v>
                </c:pt>
                <c:pt idx="24858">
                  <c:v>114</c:v>
                </c:pt>
                <c:pt idx="24859">
                  <c:v>115</c:v>
                </c:pt>
                <c:pt idx="24860">
                  <c:v>116</c:v>
                </c:pt>
                <c:pt idx="24861">
                  <c:v>117</c:v>
                </c:pt>
                <c:pt idx="24862">
                  <c:v>118</c:v>
                </c:pt>
                <c:pt idx="24863">
                  <c:v>119</c:v>
                </c:pt>
                <c:pt idx="24864">
                  <c:v>120</c:v>
                </c:pt>
                <c:pt idx="24865">
                  <c:v>121</c:v>
                </c:pt>
                <c:pt idx="24866">
                  <c:v>122</c:v>
                </c:pt>
                <c:pt idx="24867">
                  <c:v>123</c:v>
                </c:pt>
                <c:pt idx="24868">
                  <c:v>124</c:v>
                </c:pt>
                <c:pt idx="24869">
                  <c:v>125</c:v>
                </c:pt>
                <c:pt idx="24870">
                  <c:v>126</c:v>
                </c:pt>
                <c:pt idx="24871">
                  <c:v>127</c:v>
                </c:pt>
                <c:pt idx="24872">
                  <c:v>128</c:v>
                </c:pt>
                <c:pt idx="24873">
                  <c:v>129</c:v>
                </c:pt>
                <c:pt idx="24874">
                  <c:v>130</c:v>
                </c:pt>
                <c:pt idx="24875">
                  <c:v>131</c:v>
                </c:pt>
                <c:pt idx="24876">
                  <c:v>132</c:v>
                </c:pt>
                <c:pt idx="24877">
                  <c:v>133</c:v>
                </c:pt>
                <c:pt idx="24878">
                  <c:v>134</c:v>
                </c:pt>
                <c:pt idx="24879">
                  <c:v>135</c:v>
                </c:pt>
                <c:pt idx="24880">
                  <c:v>136</c:v>
                </c:pt>
                <c:pt idx="24881">
                  <c:v>137</c:v>
                </c:pt>
                <c:pt idx="24882">
                  <c:v>138</c:v>
                </c:pt>
                <c:pt idx="24883">
                  <c:v>139</c:v>
                </c:pt>
                <c:pt idx="24884">
                  <c:v>140</c:v>
                </c:pt>
                <c:pt idx="24885">
                  <c:v>141</c:v>
                </c:pt>
                <c:pt idx="24886">
                  <c:v>142</c:v>
                </c:pt>
                <c:pt idx="24887">
                  <c:v>143</c:v>
                </c:pt>
                <c:pt idx="24888">
                  <c:v>144</c:v>
                </c:pt>
                <c:pt idx="24889">
                  <c:v>145</c:v>
                </c:pt>
                <c:pt idx="24890">
                  <c:v>146</c:v>
                </c:pt>
                <c:pt idx="24891">
                  <c:v>147</c:v>
                </c:pt>
                <c:pt idx="24892">
                  <c:v>148</c:v>
                </c:pt>
                <c:pt idx="24893">
                  <c:v>149</c:v>
                </c:pt>
                <c:pt idx="24894">
                  <c:v>150</c:v>
                </c:pt>
                <c:pt idx="24895">
                  <c:v>151</c:v>
                </c:pt>
                <c:pt idx="24896">
                  <c:v>152</c:v>
                </c:pt>
                <c:pt idx="24897">
                  <c:v>153</c:v>
                </c:pt>
                <c:pt idx="24898">
                  <c:v>154</c:v>
                </c:pt>
                <c:pt idx="24899">
                  <c:v>155</c:v>
                </c:pt>
                <c:pt idx="24900">
                  <c:v>156</c:v>
                </c:pt>
                <c:pt idx="24901">
                  <c:v>157</c:v>
                </c:pt>
                <c:pt idx="24902">
                  <c:v>158</c:v>
                </c:pt>
                <c:pt idx="24903">
                  <c:v>159</c:v>
                </c:pt>
                <c:pt idx="24904">
                  <c:v>160</c:v>
                </c:pt>
                <c:pt idx="24905">
                  <c:v>161</c:v>
                </c:pt>
                <c:pt idx="24906">
                  <c:v>162</c:v>
                </c:pt>
                <c:pt idx="24907">
                  <c:v>163</c:v>
                </c:pt>
                <c:pt idx="24908">
                  <c:v>164</c:v>
                </c:pt>
                <c:pt idx="24909">
                  <c:v>165</c:v>
                </c:pt>
                <c:pt idx="24910">
                  <c:v>166</c:v>
                </c:pt>
                <c:pt idx="24911">
                  <c:v>167</c:v>
                </c:pt>
                <c:pt idx="24912">
                  <c:v>168</c:v>
                </c:pt>
                <c:pt idx="24913">
                  <c:v>169</c:v>
                </c:pt>
                <c:pt idx="24914">
                  <c:v>170</c:v>
                </c:pt>
                <c:pt idx="24915">
                  <c:v>171</c:v>
                </c:pt>
                <c:pt idx="24916">
                  <c:v>172</c:v>
                </c:pt>
                <c:pt idx="24917">
                  <c:v>173</c:v>
                </c:pt>
                <c:pt idx="24918">
                  <c:v>174</c:v>
                </c:pt>
                <c:pt idx="24919">
                  <c:v>175</c:v>
                </c:pt>
                <c:pt idx="24920">
                  <c:v>176</c:v>
                </c:pt>
                <c:pt idx="24921">
                  <c:v>177</c:v>
                </c:pt>
                <c:pt idx="24922">
                  <c:v>178</c:v>
                </c:pt>
                <c:pt idx="24923">
                  <c:v>179</c:v>
                </c:pt>
                <c:pt idx="24924">
                  <c:v>180</c:v>
                </c:pt>
                <c:pt idx="24925">
                  <c:v>181</c:v>
                </c:pt>
                <c:pt idx="24926">
                  <c:v>182</c:v>
                </c:pt>
                <c:pt idx="24927">
                  <c:v>183</c:v>
                </c:pt>
                <c:pt idx="24928">
                  <c:v>184</c:v>
                </c:pt>
                <c:pt idx="24929">
                  <c:v>185</c:v>
                </c:pt>
                <c:pt idx="24930">
                  <c:v>186</c:v>
                </c:pt>
                <c:pt idx="24931">
                  <c:v>187</c:v>
                </c:pt>
                <c:pt idx="24932">
                  <c:v>188</c:v>
                </c:pt>
                <c:pt idx="24933">
                  <c:v>189</c:v>
                </c:pt>
                <c:pt idx="24934">
                  <c:v>190</c:v>
                </c:pt>
                <c:pt idx="24935">
                  <c:v>191</c:v>
                </c:pt>
                <c:pt idx="24936">
                  <c:v>192</c:v>
                </c:pt>
                <c:pt idx="24937">
                  <c:v>193</c:v>
                </c:pt>
                <c:pt idx="24938">
                  <c:v>194</c:v>
                </c:pt>
                <c:pt idx="24939">
                  <c:v>195</c:v>
                </c:pt>
                <c:pt idx="24940">
                  <c:v>196</c:v>
                </c:pt>
                <c:pt idx="24941">
                  <c:v>197</c:v>
                </c:pt>
                <c:pt idx="24942">
                  <c:v>198</c:v>
                </c:pt>
                <c:pt idx="24943">
                  <c:v>199</c:v>
                </c:pt>
                <c:pt idx="24944">
                  <c:v>200</c:v>
                </c:pt>
                <c:pt idx="24945">
                  <c:v>201</c:v>
                </c:pt>
                <c:pt idx="24946">
                  <c:v>202</c:v>
                </c:pt>
                <c:pt idx="24947">
                  <c:v>203</c:v>
                </c:pt>
                <c:pt idx="24948">
                  <c:v>204</c:v>
                </c:pt>
                <c:pt idx="24949">
                  <c:v>205</c:v>
                </c:pt>
                <c:pt idx="24950">
                  <c:v>206</c:v>
                </c:pt>
                <c:pt idx="24951">
                  <c:v>207</c:v>
                </c:pt>
                <c:pt idx="24952">
                  <c:v>208</c:v>
                </c:pt>
                <c:pt idx="24953">
                  <c:v>209</c:v>
                </c:pt>
                <c:pt idx="24954">
                  <c:v>210</c:v>
                </c:pt>
                <c:pt idx="24955">
                  <c:v>211</c:v>
                </c:pt>
                <c:pt idx="24956">
                  <c:v>212</c:v>
                </c:pt>
                <c:pt idx="24957">
                  <c:v>213</c:v>
                </c:pt>
                <c:pt idx="24958">
                  <c:v>214</c:v>
                </c:pt>
                <c:pt idx="24959">
                  <c:v>215</c:v>
                </c:pt>
                <c:pt idx="24960">
                  <c:v>216</c:v>
                </c:pt>
                <c:pt idx="24961">
                  <c:v>217</c:v>
                </c:pt>
                <c:pt idx="24962">
                  <c:v>218</c:v>
                </c:pt>
                <c:pt idx="24963">
                  <c:v>219</c:v>
                </c:pt>
                <c:pt idx="24964">
                  <c:v>220</c:v>
                </c:pt>
                <c:pt idx="24965">
                  <c:v>221</c:v>
                </c:pt>
                <c:pt idx="24966">
                  <c:v>222</c:v>
                </c:pt>
                <c:pt idx="24967">
                  <c:v>223</c:v>
                </c:pt>
                <c:pt idx="24968">
                  <c:v>224</c:v>
                </c:pt>
                <c:pt idx="24969">
                  <c:v>225</c:v>
                </c:pt>
                <c:pt idx="24970">
                  <c:v>226</c:v>
                </c:pt>
                <c:pt idx="24971">
                  <c:v>227</c:v>
                </c:pt>
                <c:pt idx="24972">
                  <c:v>228</c:v>
                </c:pt>
                <c:pt idx="24973">
                  <c:v>229</c:v>
                </c:pt>
                <c:pt idx="24974">
                  <c:v>230</c:v>
                </c:pt>
                <c:pt idx="24975">
                  <c:v>231</c:v>
                </c:pt>
                <c:pt idx="24976">
                  <c:v>232</c:v>
                </c:pt>
                <c:pt idx="24977">
                  <c:v>233</c:v>
                </c:pt>
                <c:pt idx="24978">
                  <c:v>234</c:v>
                </c:pt>
                <c:pt idx="24979">
                  <c:v>235</c:v>
                </c:pt>
                <c:pt idx="24980">
                  <c:v>236</c:v>
                </c:pt>
                <c:pt idx="24981">
                  <c:v>237</c:v>
                </c:pt>
                <c:pt idx="24982">
                  <c:v>238</c:v>
                </c:pt>
                <c:pt idx="24983">
                  <c:v>239</c:v>
                </c:pt>
                <c:pt idx="24984">
                  <c:v>240</c:v>
                </c:pt>
                <c:pt idx="24985">
                  <c:v>241</c:v>
                </c:pt>
                <c:pt idx="24986">
                  <c:v>242</c:v>
                </c:pt>
                <c:pt idx="24987">
                  <c:v>243</c:v>
                </c:pt>
                <c:pt idx="24988">
                  <c:v>244</c:v>
                </c:pt>
                <c:pt idx="24989">
                  <c:v>245</c:v>
                </c:pt>
                <c:pt idx="24990">
                  <c:v>246</c:v>
                </c:pt>
                <c:pt idx="24991">
                  <c:v>247</c:v>
                </c:pt>
                <c:pt idx="24992">
                  <c:v>248</c:v>
                </c:pt>
                <c:pt idx="24993">
                  <c:v>249</c:v>
                </c:pt>
                <c:pt idx="24994">
                  <c:v>250</c:v>
                </c:pt>
                <c:pt idx="24995">
                  <c:v>251</c:v>
                </c:pt>
                <c:pt idx="24996">
                  <c:v>252</c:v>
                </c:pt>
                <c:pt idx="24997">
                  <c:v>253</c:v>
                </c:pt>
                <c:pt idx="24998">
                  <c:v>254</c:v>
                </c:pt>
                <c:pt idx="24999">
                  <c:v>255</c:v>
                </c:pt>
                <c:pt idx="25000">
                  <c:v>256</c:v>
                </c:pt>
                <c:pt idx="25001">
                  <c:v>257</c:v>
                </c:pt>
                <c:pt idx="25002">
                  <c:v>258</c:v>
                </c:pt>
                <c:pt idx="25003">
                  <c:v>259</c:v>
                </c:pt>
                <c:pt idx="25004">
                  <c:v>260</c:v>
                </c:pt>
                <c:pt idx="25005">
                  <c:v>261</c:v>
                </c:pt>
                <c:pt idx="25006">
                  <c:v>262</c:v>
                </c:pt>
                <c:pt idx="25007">
                  <c:v>263</c:v>
                </c:pt>
                <c:pt idx="25008">
                  <c:v>264</c:v>
                </c:pt>
                <c:pt idx="25009">
                  <c:v>265</c:v>
                </c:pt>
                <c:pt idx="25010">
                  <c:v>266</c:v>
                </c:pt>
                <c:pt idx="25011">
                  <c:v>267</c:v>
                </c:pt>
                <c:pt idx="25012">
                  <c:v>268</c:v>
                </c:pt>
                <c:pt idx="25013">
                  <c:v>269</c:v>
                </c:pt>
                <c:pt idx="25014">
                  <c:v>270</c:v>
                </c:pt>
                <c:pt idx="25015">
                  <c:v>271</c:v>
                </c:pt>
                <c:pt idx="25016">
                  <c:v>272</c:v>
                </c:pt>
                <c:pt idx="25017">
                  <c:v>273</c:v>
                </c:pt>
                <c:pt idx="25018">
                  <c:v>274</c:v>
                </c:pt>
                <c:pt idx="25019">
                  <c:v>275</c:v>
                </c:pt>
                <c:pt idx="25020">
                  <c:v>276</c:v>
                </c:pt>
                <c:pt idx="25021">
                  <c:v>277</c:v>
                </c:pt>
                <c:pt idx="25022">
                  <c:v>278</c:v>
                </c:pt>
                <c:pt idx="25023">
                  <c:v>279</c:v>
                </c:pt>
                <c:pt idx="25024">
                  <c:v>280</c:v>
                </c:pt>
                <c:pt idx="25025">
                  <c:v>281</c:v>
                </c:pt>
                <c:pt idx="25026">
                  <c:v>282</c:v>
                </c:pt>
                <c:pt idx="25027">
                  <c:v>283</c:v>
                </c:pt>
                <c:pt idx="25028">
                  <c:v>284</c:v>
                </c:pt>
                <c:pt idx="25029">
                  <c:v>285</c:v>
                </c:pt>
                <c:pt idx="25030">
                  <c:v>286</c:v>
                </c:pt>
                <c:pt idx="25031">
                  <c:v>287</c:v>
                </c:pt>
                <c:pt idx="25032">
                  <c:v>288</c:v>
                </c:pt>
                <c:pt idx="25033">
                  <c:v>289</c:v>
                </c:pt>
                <c:pt idx="25034">
                  <c:v>290</c:v>
                </c:pt>
                <c:pt idx="25035">
                  <c:v>291</c:v>
                </c:pt>
                <c:pt idx="25036">
                  <c:v>292</c:v>
                </c:pt>
                <c:pt idx="25037">
                  <c:v>293</c:v>
                </c:pt>
                <c:pt idx="25038">
                  <c:v>294</c:v>
                </c:pt>
                <c:pt idx="25039">
                  <c:v>295</c:v>
                </c:pt>
                <c:pt idx="25040">
                  <c:v>296</c:v>
                </c:pt>
                <c:pt idx="25041">
                  <c:v>297</c:v>
                </c:pt>
                <c:pt idx="25042">
                  <c:v>298</c:v>
                </c:pt>
                <c:pt idx="25043">
                  <c:v>299</c:v>
                </c:pt>
                <c:pt idx="25044">
                  <c:v>300</c:v>
                </c:pt>
                <c:pt idx="25045">
                  <c:v>301</c:v>
                </c:pt>
                <c:pt idx="25046">
                  <c:v>302</c:v>
                </c:pt>
                <c:pt idx="25047">
                  <c:v>303</c:v>
                </c:pt>
                <c:pt idx="25048">
                  <c:v>304</c:v>
                </c:pt>
                <c:pt idx="25049">
                  <c:v>305</c:v>
                </c:pt>
                <c:pt idx="25050">
                  <c:v>306</c:v>
                </c:pt>
                <c:pt idx="25051">
                  <c:v>307</c:v>
                </c:pt>
                <c:pt idx="25052">
                  <c:v>308</c:v>
                </c:pt>
                <c:pt idx="25053">
                  <c:v>309</c:v>
                </c:pt>
                <c:pt idx="25054">
                  <c:v>310</c:v>
                </c:pt>
                <c:pt idx="25055">
                  <c:v>311</c:v>
                </c:pt>
                <c:pt idx="25056">
                  <c:v>312</c:v>
                </c:pt>
                <c:pt idx="25057">
                  <c:v>313</c:v>
                </c:pt>
                <c:pt idx="25058">
                  <c:v>314</c:v>
                </c:pt>
                <c:pt idx="25059">
                  <c:v>315</c:v>
                </c:pt>
                <c:pt idx="25060">
                  <c:v>316</c:v>
                </c:pt>
                <c:pt idx="25061">
                  <c:v>317</c:v>
                </c:pt>
                <c:pt idx="25062">
                  <c:v>318</c:v>
                </c:pt>
                <c:pt idx="25063">
                  <c:v>319</c:v>
                </c:pt>
                <c:pt idx="25064">
                  <c:v>320</c:v>
                </c:pt>
                <c:pt idx="25065">
                  <c:v>321</c:v>
                </c:pt>
                <c:pt idx="25066">
                  <c:v>322</c:v>
                </c:pt>
                <c:pt idx="25067">
                  <c:v>323</c:v>
                </c:pt>
                <c:pt idx="25068">
                  <c:v>324</c:v>
                </c:pt>
                <c:pt idx="25069">
                  <c:v>325</c:v>
                </c:pt>
                <c:pt idx="25070">
                  <c:v>326</c:v>
                </c:pt>
                <c:pt idx="25071">
                  <c:v>327</c:v>
                </c:pt>
                <c:pt idx="25072">
                  <c:v>328</c:v>
                </c:pt>
                <c:pt idx="25073">
                  <c:v>329</c:v>
                </c:pt>
                <c:pt idx="25074">
                  <c:v>330</c:v>
                </c:pt>
                <c:pt idx="25075">
                  <c:v>331</c:v>
                </c:pt>
                <c:pt idx="25076">
                  <c:v>332</c:v>
                </c:pt>
                <c:pt idx="25077">
                  <c:v>333</c:v>
                </c:pt>
                <c:pt idx="25078">
                  <c:v>334</c:v>
                </c:pt>
                <c:pt idx="25079">
                  <c:v>335</c:v>
                </c:pt>
                <c:pt idx="25080">
                  <c:v>336</c:v>
                </c:pt>
                <c:pt idx="25081">
                  <c:v>337</c:v>
                </c:pt>
                <c:pt idx="25082">
                  <c:v>338</c:v>
                </c:pt>
                <c:pt idx="25083">
                  <c:v>339</c:v>
                </c:pt>
                <c:pt idx="25084">
                  <c:v>340</c:v>
                </c:pt>
                <c:pt idx="25085">
                  <c:v>341</c:v>
                </c:pt>
                <c:pt idx="25086">
                  <c:v>342</c:v>
                </c:pt>
                <c:pt idx="25087">
                  <c:v>343</c:v>
                </c:pt>
                <c:pt idx="25088">
                  <c:v>344</c:v>
                </c:pt>
                <c:pt idx="25089">
                  <c:v>345</c:v>
                </c:pt>
                <c:pt idx="25090">
                  <c:v>346</c:v>
                </c:pt>
                <c:pt idx="25091">
                  <c:v>347</c:v>
                </c:pt>
                <c:pt idx="25092">
                  <c:v>348</c:v>
                </c:pt>
                <c:pt idx="25093">
                  <c:v>349</c:v>
                </c:pt>
                <c:pt idx="25094">
                  <c:v>350</c:v>
                </c:pt>
                <c:pt idx="25095">
                  <c:v>351</c:v>
                </c:pt>
                <c:pt idx="25096">
                  <c:v>352</c:v>
                </c:pt>
                <c:pt idx="25097">
                  <c:v>353</c:v>
                </c:pt>
                <c:pt idx="25098">
                  <c:v>354</c:v>
                </c:pt>
                <c:pt idx="25099">
                  <c:v>355</c:v>
                </c:pt>
                <c:pt idx="25100">
                  <c:v>356</c:v>
                </c:pt>
                <c:pt idx="25101">
                  <c:v>357</c:v>
                </c:pt>
                <c:pt idx="25102">
                  <c:v>358</c:v>
                </c:pt>
                <c:pt idx="25103">
                  <c:v>359</c:v>
                </c:pt>
                <c:pt idx="25104">
                  <c:v>360</c:v>
                </c:pt>
                <c:pt idx="25105">
                  <c:v>361</c:v>
                </c:pt>
                <c:pt idx="25106">
                  <c:v>362</c:v>
                </c:pt>
                <c:pt idx="25107">
                  <c:v>363</c:v>
                </c:pt>
                <c:pt idx="25108">
                  <c:v>364</c:v>
                </c:pt>
                <c:pt idx="25109">
                  <c:v>365</c:v>
                </c:pt>
                <c:pt idx="25110">
                  <c:v>366</c:v>
                </c:pt>
                <c:pt idx="25111">
                  <c:v>367</c:v>
                </c:pt>
                <c:pt idx="25112">
                  <c:v>368</c:v>
                </c:pt>
                <c:pt idx="25113">
                  <c:v>369</c:v>
                </c:pt>
                <c:pt idx="25114">
                  <c:v>370</c:v>
                </c:pt>
                <c:pt idx="25115">
                  <c:v>371</c:v>
                </c:pt>
                <c:pt idx="25116">
                  <c:v>372</c:v>
                </c:pt>
                <c:pt idx="25117">
                  <c:v>373</c:v>
                </c:pt>
                <c:pt idx="25118">
                  <c:v>374</c:v>
                </c:pt>
                <c:pt idx="25119">
                  <c:v>375</c:v>
                </c:pt>
                <c:pt idx="25120">
                  <c:v>376</c:v>
                </c:pt>
                <c:pt idx="25121">
                  <c:v>377</c:v>
                </c:pt>
                <c:pt idx="25122">
                  <c:v>378</c:v>
                </c:pt>
                <c:pt idx="25123">
                  <c:v>379</c:v>
                </c:pt>
                <c:pt idx="25124">
                  <c:v>380</c:v>
                </c:pt>
                <c:pt idx="25125">
                  <c:v>381</c:v>
                </c:pt>
                <c:pt idx="25126">
                  <c:v>382</c:v>
                </c:pt>
                <c:pt idx="25127">
                  <c:v>383</c:v>
                </c:pt>
                <c:pt idx="25128">
                  <c:v>384</c:v>
                </c:pt>
                <c:pt idx="25129">
                  <c:v>385</c:v>
                </c:pt>
                <c:pt idx="25130">
                  <c:v>386</c:v>
                </c:pt>
                <c:pt idx="25131">
                  <c:v>387</c:v>
                </c:pt>
                <c:pt idx="25132">
                  <c:v>388</c:v>
                </c:pt>
                <c:pt idx="25133">
                  <c:v>389</c:v>
                </c:pt>
                <c:pt idx="25134">
                  <c:v>390</c:v>
                </c:pt>
                <c:pt idx="25135">
                  <c:v>391</c:v>
                </c:pt>
                <c:pt idx="25136">
                  <c:v>392</c:v>
                </c:pt>
                <c:pt idx="25137">
                  <c:v>393</c:v>
                </c:pt>
                <c:pt idx="25138">
                  <c:v>394</c:v>
                </c:pt>
                <c:pt idx="25139">
                  <c:v>395</c:v>
                </c:pt>
                <c:pt idx="25140">
                  <c:v>396</c:v>
                </c:pt>
                <c:pt idx="25141">
                  <c:v>397</c:v>
                </c:pt>
                <c:pt idx="25142">
                  <c:v>398</c:v>
                </c:pt>
                <c:pt idx="25143">
                  <c:v>399</c:v>
                </c:pt>
                <c:pt idx="25144">
                  <c:v>400</c:v>
                </c:pt>
                <c:pt idx="25145">
                  <c:v>401</c:v>
                </c:pt>
                <c:pt idx="25146">
                  <c:v>402</c:v>
                </c:pt>
                <c:pt idx="25147">
                  <c:v>403</c:v>
                </c:pt>
                <c:pt idx="25148">
                  <c:v>404</c:v>
                </c:pt>
                <c:pt idx="25149">
                  <c:v>405</c:v>
                </c:pt>
                <c:pt idx="25150">
                  <c:v>406</c:v>
                </c:pt>
                <c:pt idx="25151">
                  <c:v>407</c:v>
                </c:pt>
                <c:pt idx="25152">
                  <c:v>408</c:v>
                </c:pt>
                <c:pt idx="25153">
                  <c:v>409</c:v>
                </c:pt>
                <c:pt idx="25154">
                  <c:v>410</c:v>
                </c:pt>
                <c:pt idx="25155">
                  <c:v>411</c:v>
                </c:pt>
                <c:pt idx="25156">
                  <c:v>412</c:v>
                </c:pt>
                <c:pt idx="25157">
                  <c:v>413</c:v>
                </c:pt>
                <c:pt idx="25158">
                  <c:v>414</c:v>
                </c:pt>
                <c:pt idx="25159">
                  <c:v>415</c:v>
                </c:pt>
                <c:pt idx="25160">
                  <c:v>416</c:v>
                </c:pt>
                <c:pt idx="25161">
                  <c:v>417</c:v>
                </c:pt>
                <c:pt idx="25162">
                  <c:v>418</c:v>
                </c:pt>
                <c:pt idx="25163">
                  <c:v>419</c:v>
                </c:pt>
                <c:pt idx="25164">
                  <c:v>420</c:v>
                </c:pt>
                <c:pt idx="25165">
                  <c:v>421</c:v>
                </c:pt>
                <c:pt idx="25166">
                  <c:v>422</c:v>
                </c:pt>
                <c:pt idx="25167">
                  <c:v>423</c:v>
                </c:pt>
                <c:pt idx="25168">
                  <c:v>424</c:v>
                </c:pt>
                <c:pt idx="25169">
                  <c:v>425</c:v>
                </c:pt>
                <c:pt idx="25170">
                  <c:v>426</c:v>
                </c:pt>
                <c:pt idx="25171">
                  <c:v>427</c:v>
                </c:pt>
                <c:pt idx="25172">
                  <c:v>428</c:v>
                </c:pt>
                <c:pt idx="25173">
                  <c:v>429</c:v>
                </c:pt>
                <c:pt idx="25174">
                  <c:v>430</c:v>
                </c:pt>
                <c:pt idx="25175">
                  <c:v>431</c:v>
                </c:pt>
                <c:pt idx="25176">
                  <c:v>432</c:v>
                </c:pt>
                <c:pt idx="25177">
                  <c:v>433</c:v>
                </c:pt>
                <c:pt idx="25178">
                  <c:v>434</c:v>
                </c:pt>
                <c:pt idx="25179">
                  <c:v>435</c:v>
                </c:pt>
                <c:pt idx="25180">
                  <c:v>436</c:v>
                </c:pt>
                <c:pt idx="25181">
                  <c:v>437</c:v>
                </c:pt>
                <c:pt idx="25182">
                  <c:v>438</c:v>
                </c:pt>
                <c:pt idx="25183">
                  <c:v>439</c:v>
                </c:pt>
                <c:pt idx="25184">
                  <c:v>440</c:v>
                </c:pt>
                <c:pt idx="25185">
                  <c:v>441</c:v>
                </c:pt>
                <c:pt idx="25186">
                  <c:v>442</c:v>
                </c:pt>
                <c:pt idx="25187">
                  <c:v>443</c:v>
                </c:pt>
                <c:pt idx="25188">
                  <c:v>444</c:v>
                </c:pt>
                <c:pt idx="25189">
                  <c:v>445</c:v>
                </c:pt>
                <c:pt idx="25190">
                  <c:v>446</c:v>
                </c:pt>
                <c:pt idx="25191">
                  <c:v>447</c:v>
                </c:pt>
                <c:pt idx="25192">
                  <c:v>448</c:v>
                </c:pt>
                <c:pt idx="25193">
                  <c:v>449</c:v>
                </c:pt>
                <c:pt idx="25194">
                  <c:v>450</c:v>
                </c:pt>
                <c:pt idx="25195">
                  <c:v>451</c:v>
                </c:pt>
                <c:pt idx="25196">
                  <c:v>452</c:v>
                </c:pt>
                <c:pt idx="25197">
                  <c:v>453</c:v>
                </c:pt>
                <c:pt idx="25198">
                  <c:v>454</c:v>
                </c:pt>
                <c:pt idx="25199">
                  <c:v>455</c:v>
                </c:pt>
                <c:pt idx="25200">
                  <c:v>456</c:v>
                </c:pt>
                <c:pt idx="25201">
                  <c:v>457</c:v>
                </c:pt>
                <c:pt idx="25202">
                  <c:v>458</c:v>
                </c:pt>
                <c:pt idx="25203">
                  <c:v>459</c:v>
                </c:pt>
                <c:pt idx="25204">
                  <c:v>460</c:v>
                </c:pt>
                <c:pt idx="25205">
                  <c:v>461</c:v>
                </c:pt>
                <c:pt idx="25206">
                  <c:v>462</c:v>
                </c:pt>
                <c:pt idx="25207">
                  <c:v>463</c:v>
                </c:pt>
                <c:pt idx="25208">
                  <c:v>464</c:v>
                </c:pt>
                <c:pt idx="25209">
                  <c:v>465</c:v>
                </c:pt>
                <c:pt idx="25210">
                  <c:v>466</c:v>
                </c:pt>
                <c:pt idx="25211">
                  <c:v>467</c:v>
                </c:pt>
                <c:pt idx="25212">
                  <c:v>468</c:v>
                </c:pt>
                <c:pt idx="25213">
                  <c:v>469</c:v>
                </c:pt>
                <c:pt idx="25214">
                  <c:v>470</c:v>
                </c:pt>
                <c:pt idx="25215">
                  <c:v>471</c:v>
                </c:pt>
                <c:pt idx="25216">
                  <c:v>472</c:v>
                </c:pt>
                <c:pt idx="25217">
                  <c:v>473</c:v>
                </c:pt>
                <c:pt idx="25218">
                  <c:v>474</c:v>
                </c:pt>
                <c:pt idx="25219">
                  <c:v>475</c:v>
                </c:pt>
                <c:pt idx="25220">
                  <c:v>476</c:v>
                </c:pt>
                <c:pt idx="25221">
                  <c:v>477</c:v>
                </c:pt>
                <c:pt idx="25222">
                  <c:v>478</c:v>
                </c:pt>
                <c:pt idx="25223">
                  <c:v>479</c:v>
                </c:pt>
                <c:pt idx="25224">
                  <c:v>480</c:v>
                </c:pt>
                <c:pt idx="25225">
                  <c:v>481</c:v>
                </c:pt>
                <c:pt idx="25226">
                  <c:v>482</c:v>
                </c:pt>
                <c:pt idx="25227">
                  <c:v>483</c:v>
                </c:pt>
                <c:pt idx="25228">
                  <c:v>484</c:v>
                </c:pt>
                <c:pt idx="25229">
                  <c:v>485</c:v>
                </c:pt>
                <c:pt idx="25230">
                  <c:v>486</c:v>
                </c:pt>
                <c:pt idx="25231">
                  <c:v>487</c:v>
                </c:pt>
                <c:pt idx="25232">
                  <c:v>488</c:v>
                </c:pt>
                <c:pt idx="25233">
                  <c:v>489</c:v>
                </c:pt>
                <c:pt idx="25234">
                  <c:v>490</c:v>
                </c:pt>
                <c:pt idx="25235">
                  <c:v>491</c:v>
                </c:pt>
                <c:pt idx="25236">
                  <c:v>492</c:v>
                </c:pt>
                <c:pt idx="25237">
                  <c:v>493</c:v>
                </c:pt>
                <c:pt idx="25238">
                  <c:v>494</c:v>
                </c:pt>
                <c:pt idx="25239">
                  <c:v>495</c:v>
                </c:pt>
                <c:pt idx="25240">
                  <c:v>496</c:v>
                </c:pt>
                <c:pt idx="25241">
                  <c:v>497</c:v>
                </c:pt>
                <c:pt idx="25242">
                  <c:v>498</c:v>
                </c:pt>
                <c:pt idx="25243">
                  <c:v>499</c:v>
                </c:pt>
                <c:pt idx="25244">
                  <c:v>500</c:v>
                </c:pt>
                <c:pt idx="25245">
                  <c:v>501</c:v>
                </c:pt>
                <c:pt idx="25246">
                  <c:v>502</c:v>
                </c:pt>
                <c:pt idx="25247">
                  <c:v>503</c:v>
                </c:pt>
                <c:pt idx="25248">
                  <c:v>504</c:v>
                </c:pt>
                <c:pt idx="25249">
                  <c:v>505</c:v>
                </c:pt>
                <c:pt idx="25250">
                  <c:v>506</c:v>
                </c:pt>
                <c:pt idx="25251">
                  <c:v>507</c:v>
                </c:pt>
                <c:pt idx="25252">
                  <c:v>508</c:v>
                </c:pt>
                <c:pt idx="25253">
                  <c:v>509</c:v>
                </c:pt>
                <c:pt idx="25254">
                  <c:v>510</c:v>
                </c:pt>
                <c:pt idx="25255">
                  <c:v>511</c:v>
                </c:pt>
                <c:pt idx="25256">
                  <c:v>512</c:v>
                </c:pt>
                <c:pt idx="25257">
                  <c:v>513</c:v>
                </c:pt>
                <c:pt idx="25258">
                  <c:v>514</c:v>
                </c:pt>
                <c:pt idx="25259">
                  <c:v>515</c:v>
                </c:pt>
                <c:pt idx="25260">
                  <c:v>516</c:v>
                </c:pt>
                <c:pt idx="25261">
                  <c:v>517</c:v>
                </c:pt>
                <c:pt idx="25262">
                  <c:v>518</c:v>
                </c:pt>
                <c:pt idx="25263">
                  <c:v>519</c:v>
                </c:pt>
                <c:pt idx="25264">
                  <c:v>520</c:v>
                </c:pt>
                <c:pt idx="25265">
                  <c:v>521</c:v>
                </c:pt>
                <c:pt idx="25266">
                  <c:v>522</c:v>
                </c:pt>
                <c:pt idx="25267">
                  <c:v>523</c:v>
                </c:pt>
                <c:pt idx="25268">
                  <c:v>524</c:v>
                </c:pt>
                <c:pt idx="25269">
                  <c:v>525</c:v>
                </c:pt>
                <c:pt idx="25270">
                  <c:v>526</c:v>
                </c:pt>
                <c:pt idx="25271">
                  <c:v>527</c:v>
                </c:pt>
                <c:pt idx="25272">
                  <c:v>528</c:v>
                </c:pt>
                <c:pt idx="25273">
                  <c:v>529</c:v>
                </c:pt>
                <c:pt idx="25274">
                  <c:v>530</c:v>
                </c:pt>
                <c:pt idx="25275">
                  <c:v>531</c:v>
                </c:pt>
                <c:pt idx="25276">
                  <c:v>532</c:v>
                </c:pt>
                <c:pt idx="25277">
                  <c:v>533</c:v>
                </c:pt>
                <c:pt idx="25278">
                  <c:v>534</c:v>
                </c:pt>
                <c:pt idx="25279">
                  <c:v>535</c:v>
                </c:pt>
                <c:pt idx="25280">
                  <c:v>536</c:v>
                </c:pt>
                <c:pt idx="25281">
                  <c:v>537</c:v>
                </c:pt>
                <c:pt idx="25282">
                  <c:v>538</c:v>
                </c:pt>
                <c:pt idx="25283">
                  <c:v>539</c:v>
                </c:pt>
                <c:pt idx="25284">
                  <c:v>540</c:v>
                </c:pt>
                <c:pt idx="25285">
                  <c:v>541</c:v>
                </c:pt>
                <c:pt idx="25286">
                  <c:v>542</c:v>
                </c:pt>
                <c:pt idx="25287">
                  <c:v>543</c:v>
                </c:pt>
                <c:pt idx="25288">
                  <c:v>544</c:v>
                </c:pt>
                <c:pt idx="25289">
                  <c:v>545</c:v>
                </c:pt>
                <c:pt idx="25290">
                  <c:v>546</c:v>
                </c:pt>
                <c:pt idx="25291">
                  <c:v>547</c:v>
                </c:pt>
                <c:pt idx="25292">
                  <c:v>548</c:v>
                </c:pt>
                <c:pt idx="25293">
                  <c:v>549</c:v>
                </c:pt>
                <c:pt idx="25294">
                  <c:v>550</c:v>
                </c:pt>
                <c:pt idx="25295">
                  <c:v>551</c:v>
                </c:pt>
                <c:pt idx="25296">
                  <c:v>552</c:v>
                </c:pt>
                <c:pt idx="25297">
                  <c:v>553</c:v>
                </c:pt>
                <c:pt idx="25298">
                  <c:v>554</c:v>
                </c:pt>
                <c:pt idx="25299">
                  <c:v>555</c:v>
                </c:pt>
                <c:pt idx="25300">
                  <c:v>556</c:v>
                </c:pt>
                <c:pt idx="25301">
                  <c:v>557</c:v>
                </c:pt>
                <c:pt idx="25302">
                  <c:v>558</c:v>
                </c:pt>
                <c:pt idx="25303">
                  <c:v>559</c:v>
                </c:pt>
                <c:pt idx="25304">
                  <c:v>560</c:v>
                </c:pt>
                <c:pt idx="25305">
                  <c:v>561</c:v>
                </c:pt>
                <c:pt idx="25306">
                  <c:v>562</c:v>
                </c:pt>
                <c:pt idx="25307">
                  <c:v>563</c:v>
                </c:pt>
                <c:pt idx="25308">
                  <c:v>564</c:v>
                </c:pt>
                <c:pt idx="25309">
                  <c:v>565</c:v>
                </c:pt>
                <c:pt idx="25310">
                  <c:v>566</c:v>
                </c:pt>
                <c:pt idx="25311">
                  <c:v>567</c:v>
                </c:pt>
                <c:pt idx="25312">
                  <c:v>568</c:v>
                </c:pt>
                <c:pt idx="25313">
                  <c:v>569</c:v>
                </c:pt>
                <c:pt idx="25314">
                  <c:v>570</c:v>
                </c:pt>
                <c:pt idx="25315">
                  <c:v>571</c:v>
                </c:pt>
                <c:pt idx="25316">
                  <c:v>572</c:v>
                </c:pt>
                <c:pt idx="25317">
                  <c:v>573</c:v>
                </c:pt>
                <c:pt idx="25318">
                  <c:v>574</c:v>
                </c:pt>
                <c:pt idx="25319">
                  <c:v>575</c:v>
                </c:pt>
                <c:pt idx="25320">
                  <c:v>576</c:v>
                </c:pt>
                <c:pt idx="25321">
                  <c:v>577</c:v>
                </c:pt>
                <c:pt idx="25322">
                  <c:v>578</c:v>
                </c:pt>
                <c:pt idx="25323">
                  <c:v>579</c:v>
                </c:pt>
                <c:pt idx="25324">
                  <c:v>580</c:v>
                </c:pt>
                <c:pt idx="25325">
                  <c:v>581</c:v>
                </c:pt>
                <c:pt idx="25326">
                  <c:v>582</c:v>
                </c:pt>
                <c:pt idx="25327">
                  <c:v>583</c:v>
                </c:pt>
                <c:pt idx="25328">
                  <c:v>584</c:v>
                </c:pt>
                <c:pt idx="25329">
                  <c:v>585</c:v>
                </c:pt>
                <c:pt idx="25330">
                  <c:v>586</c:v>
                </c:pt>
                <c:pt idx="25331">
                  <c:v>587</c:v>
                </c:pt>
                <c:pt idx="25332">
                  <c:v>588</c:v>
                </c:pt>
                <c:pt idx="25333">
                  <c:v>589</c:v>
                </c:pt>
                <c:pt idx="25334">
                  <c:v>590</c:v>
                </c:pt>
                <c:pt idx="25335">
                  <c:v>591</c:v>
                </c:pt>
                <c:pt idx="25336">
                  <c:v>592</c:v>
                </c:pt>
                <c:pt idx="25337">
                  <c:v>593</c:v>
                </c:pt>
                <c:pt idx="25338">
                  <c:v>594</c:v>
                </c:pt>
                <c:pt idx="25339">
                  <c:v>595</c:v>
                </c:pt>
                <c:pt idx="25340">
                  <c:v>596</c:v>
                </c:pt>
                <c:pt idx="25341">
                  <c:v>597</c:v>
                </c:pt>
                <c:pt idx="25342">
                  <c:v>598</c:v>
                </c:pt>
                <c:pt idx="25343">
                  <c:v>599</c:v>
                </c:pt>
                <c:pt idx="25344">
                  <c:v>600</c:v>
                </c:pt>
                <c:pt idx="25345">
                  <c:v>601</c:v>
                </c:pt>
                <c:pt idx="25346">
                  <c:v>602</c:v>
                </c:pt>
                <c:pt idx="25347">
                  <c:v>603</c:v>
                </c:pt>
                <c:pt idx="25348">
                  <c:v>604</c:v>
                </c:pt>
                <c:pt idx="25349">
                  <c:v>605</c:v>
                </c:pt>
                <c:pt idx="25350">
                  <c:v>606</c:v>
                </c:pt>
                <c:pt idx="25351">
                  <c:v>607</c:v>
                </c:pt>
                <c:pt idx="25352">
                  <c:v>608</c:v>
                </c:pt>
                <c:pt idx="25353">
                  <c:v>609</c:v>
                </c:pt>
                <c:pt idx="25354">
                  <c:v>610</c:v>
                </c:pt>
                <c:pt idx="25355">
                  <c:v>611</c:v>
                </c:pt>
                <c:pt idx="25356">
                  <c:v>612</c:v>
                </c:pt>
                <c:pt idx="25357">
                  <c:v>613</c:v>
                </c:pt>
                <c:pt idx="25358">
                  <c:v>614</c:v>
                </c:pt>
                <c:pt idx="25359">
                  <c:v>615</c:v>
                </c:pt>
                <c:pt idx="25360">
                  <c:v>616</c:v>
                </c:pt>
                <c:pt idx="25361">
                  <c:v>617</c:v>
                </c:pt>
                <c:pt idx="25362">
                  <c:v>618</c:v>
                </c:pt>
                <c:pt idx="25363">
                  <c:v>619</c:v>
                </c:pt>
                <c:pt idx="25364">
                  <c:v>620</c:v>
                </c:pt>
                <c:pt idx="25365">
                  <c:v>621</c:v>
                </c:pt>
                <c:pt idx="25366">
                  <c:v>622</c:v>
                </c:pt>
                <c:pt idx="25367">
                  <c:v>623</c:v>
                </c:pt>
                <c:pt idx="25368">
                  <c:v>624</c:v>
                </c:pt>
                <c:pt idx="25369">
                  <c:v>625</c:v>
                </c:pt>
                <c:pt idx="25370">
                  <c:v>626</c:v>
                </c:pt>
                <c:pt idx="25371">
                  <c:v>627</c:v>
                </c:pt>
                <c:pt idx="25372">
                  <c:v>628</c:v>
                </c:pt>
                <c:pt idx="25373">
                  <c:v>629</c:v>
                </c:pt>
                <c:pt idx="25374">
                  <c:v>630</c:v>
                </c:pt>
                <c:pt idx="25375">
                  <c:v>631</c:v>
                </c:pt>
                <c:pt idx="25376">
                  <c:v>632</c:v>
                </c:pt>
                <c:pt idx="25377">
                  <c:v>633</c:v>
                </c:pt>
                <c:pt idx="25378">
                  <c:v>634</c:v>
                </c:pt>
                <c:pt idx="25379">
                  <c:v>635</c:v>
                </c:pt>
                <c:pt idx="25380">
                  <c:v>636</c:v>
                </c:pt>
                <c:pt idx="25381">
                  <c:v>637</c:v>
                </c:pt>
                <c:pt idx="25382">
                  <c:v>638</c:v>
                </c:pt>
                <c:pt idx="25383">
                  <c:v>639</c:v>
                </c:pt>
                <c:pt idx="25384">
                  <c:v>640</c:v>
                </c:pt>
                <c:pt idx="25385">
                  <c:v>641</c:v>
                </c:pt>
                <c:pt idx="25386">
                  <c:v>642</c:v>
                </c:pt>
                <c:pt idx="25387">
                  <c:v>643</c:v>
                </c:pt>
                <c:pt idx="25388">
                  <c:v>644</c:v>
                </c:pt>
                <c:pt idx="25389">
                  <c:v>645</c:v>
                </c:pt>
                <c:pt idx="25390">
                  <c:v>646</c:v>
                </c:pt>
                <c:pt idx="25391">
                  <c:v>647</c:v>
                </c:pt>
                <c:pt idx="25392">
                  <c:v>648</c:v>
                </c:pt>
                <c:pt idx="25393">
                  <c:v>649</c:v>
                </c:pt>
                <c:pt idx="25394">
                  <c:v>650</c:v>
                </c:pt>
                <c:pt idx="25395">
                  <c:v>651</c:v>
                </c:pt>
                <c:pt idx="25396">
                  <c:v>652</c:v>
                </c:pt>
                <c:pt idx="25397">
                  <c:v>653</c:v>
                </c:pt>
                <c:pt idx="25398">
                  <c:v>654</c:v>
                </c:pt>
                <c:pt idx="25399">
                  <c:v>655</c:v>
                </c:pt>
                <c:pt idx="25400">
                  <c:v>656</c:v>
                </c:pt>
                <c:pt idx="25401">
                  <c:v>657</c:v>
                </c:pt>
                <c:pt idx="25402">
                  <c:v>658</c:v>
                </c:pt>
                <c:pt idx="25403">
                  <c:v>659</c:v>
                </c:pt>
                <c:pt idx="25404">
                  <c:v>660</c:v>
                </c:pt>
                <c:pt idx="25405">
                  <c:v>661</c:v>
                </c:pt>
                <c:pt idx="25406">
                  <c:v>662</c:v>
                </c:pt>
                <c:pt idx="25407">
                  <c:v>663</c:v>
                </c:pt>
                <c:pt idx="25408">
                  <c:v>664</c:v>
                </c:pt>
                <c:pt idx="25409">
                  <c:v>665</c:v>
                </c:pt>
                <c:pt idx="25410">
                  <c:v>666</c:v>
                </c:pt>
                <c:pt idx="25411">
                  <c:v>667</c:v>
                </c:pt>
                <c:pt idx="25412">
                  <c:v>668</c:v>
                </c:pt>
                <c:pt idx="25413">
                  <c:v>669</c:v>
                </c:pt>
                <c:pt idx="25414">
                  <c:v>670</c:v>
                </c:pt>
                <c:pt idx="25415">
                  <c:v>671</c:v>
                </c:pt>
                <c:pt idx="25416">
                  <c:v>672</c:v>
                </c:pt>
                <c:pt idx="25417">
                  <c:v>673</c:v>
                </c:pt>
                <c:pt idx="25418">
                  <c:v>674</c:v>
                </c:pt>
                <c:pt idx="25419">
                  <c:v>675</c:v>
                </c:pt>
                <c:pt idx="25420">
                  <c:v>676</c:v>
                </c:pt>
                <c:pt idx="25421">
                  <c:v>677</c:v>
                </c:pt>
                <c:pt idx="25422">
                  <c:v>678</c:v>
                </c:pt>
                <c:pt idx="25423">
                  <c:v>679</c:v>
                </c:pt>
                <c:pt idx="25424">
                  <c:v>680</c:v>
                </c:pt>
                <c:pt idx="25425">
                  <c:v>681</c:v>
                </c:pt>
                <c:pt idx="25426">
                  <c:v>682</c:v>
                </c:pt>
                <c:pt idx="25427">
                  <c:v>683</c:v>
                </c:pt>
                <c:pt idx="25428">
                  <c:v>684</c:v>
                </c:pt>
                <c:pt idx="25429">
                  <c:v>685</c:v>
                </c:pt>
                <c:pt idx="25430">
                  <c:v>686</c:v>
                </c:pt>
                <c:pt idx="25431">
                  <c:v>687</c:v>
                </c:pt>
                <c:pt idx="25432">
                  <c:v>688</c:v>
                </c:pt>
                <c:pt idx="25433">
                  <c:v>689</c:v>
                </c:pt>
                <c:pt idx="25434">
                  <c:v>690</c:v>
                </c:pt>
                <c:pt idx="25435">
                  <c:v>691</c:v>
                </c:pt>
                <c:pt idx="25436">
                  <c:v>692</c:v>
                </c:pt>
                <c:pt idx="25437">
                  <c:v>693</c:v>
                </c:pt>
                <c:pt idx="25438">
                  <c:v>694</c:v>
                </c:pt>
                <c:pt idx="25439">
                  <c:v>695</c:v>
                </c:pt>
                <c:pt idx="25440">
                  <c:v>696</c:v>
                </c:pt>
                <c:pt idx="25441">
                  <c:v>697</c:v>
                </c:pt>
                <c:pt idx="25442">
                  <c:v>698</c:v>
                </c:pt>
                <c:pt idx="25443">
                  <c:v>699</c:v>
                </c:pt>
                <c:pt idx="25444">
                  <c:v>700</c:v>
                </c:pt>
                <c:pt idx="25445">
                  <c:v>701</c:v>
                </c:pt>
                <c:pt idx="25446">
                  <c:v>702</c:v>
                </c:pt>
                <c:pt idx="25447">
                  <c:v>703</c:v>
                </c:pt>
                <c:pt idx="25448">
                  <c:v>704</c:v>
                </c:pt>
                <c:pt idx="25449">
                  <c:v>705</c:v>
                </c:pt>
                <c:pt idx="25450">
                  <c:v>706</c:v>
                </c:pt>
                <c:pt idx="25451">
                  <c:v>707</c:v>
                </c:pt>
                <c:pt idx="25452">
                  <c:v>708</c:v>
                </c:pt>
                <c:pt idx="25453">
                  <c:v>709</c:v>
                </c:pt>
                <c:pt idx="25454">
                  <c:v>710</c:v>
                </c:pt>
                <c:pt idx="25455">
                  <c:v>711</c:v>
                </c:pt>
                <c:pt idx="25456">
                  <c:v>712</c:v>
                </c:pt>
                <c:pt idx="25457">
                  <c:v>713</c:v>
                </c:pt>
                <c:pt idx="25458">
                  <c:v>714</c:v>
                </c:pt>
                <c:pt idx="25459">
                  <c:v>715</c:v>
                </c:pt>
                <c:pt idx="25460">
                  <c:v>716</c:v>
                </c:pt>
                <c:pt idx="25461">
                  <c:v>717</c:v>
                </c:pt>
                <c:pt idx="25462">
                  <c:v>718</c:v>
                </c:pt>
                <c:pt idx="25463">
                  <c:v>719</c:v>
                </c:pt>
                <c:pt idx="25464">
                  <c:v>720</c:v>
                </c:pt>
                <c:pt idx="25465">
                  <c:v>721</c:v>
                </c:pt>
                <c:pt idx="25466">
                  <c:v>722</c:v>
                </c:pt>
                <c:pt idx="25467">
                  <c:v>723</c:v>
                </c:pt>
                <c:pt idx="25468">
                  <c:v>724</c:v>
                </c:pt>
                <c:pt idx="25469">
                  <c:v>725</c:v>
                </c:pt>
                <c:pt idx="25470">
                  <c:v>726</c:v>
                </c:pt>
                <c:pt idx="25471">
                  <c:v>727</c:v>
                </c:pt>
                <c:pt idx="25472">
                  <c:v>728</c:v>
                </c:pt>
                <c:pt idx="25473">
                  <c:v>729</c:v>
                </c:pt>
                <c:pt idx="25474">
                  <c:v>730</c:v>
                </c:pt>
                <c:pt idx="25475">
                  <c:v>731</c:v>
                </c:pt>
                <c:pt idx="25476">
                  <c:v>732</c:v>
                </c:pt>
                <c:pt idx="25477">
                  <c:v>733</c:v>
                </c:pt>
                <c:pt idx="25478">
                  <c:v>734</c:v>
                </c:pt>
                <c:pt idx="25479">
                  <c:v>735</c:v>
                </c:pt>
                <c:pt idx="25480">
                  <c:v>736</c:v>
                </c:pt>
                <c:pt idx="25481">
                  <c:v>737</c:v>
                </c:pt>
                <c:pt idx="25482">
                  <c:v>738</c:v>
                </c:pt>
                <c:pt idx="25483">
                  <c:v>739</c:v>
                </c:pt>
                <c:pt idx="25484">
                  <c:v>740</c:v>
                </c:pt>
                <c:pt idx="25485">
                  <c:v>741</c:v>
                </c:pt>
                <c:pt idx="25486">
                  <c:v>742</c:v>
                </c:pt>
                <c:pt idx="25487">
                  <c:v>743</c:v>
                </c:pt>
                <c:pt idx="25488">
                  <c:v>744</c:v>
                </c:pt>
                <c:pt idx="25489">
                  <c:v>745</c:v>
                </c:pt>
                <c:pt idx="25490">
                  <c:v>746</c:v>
                </c:pt>
                <c:pt idx="25491">
                  <c:v>747</c:v>
                </c:pt>
                <c:pt idx="25492">
                  <c:v>748</c:v>
                </c:pt>
                <c:pt idx="25493">
                  <c:v>749</c:v>
                </c:pt>
                <c:pt idx="25494">
                  <c:v>750</c:v>
                </c:pt>
                <c:pt idx="25495">
                  <c:v>751</c:v>
                </c:pt>
                <c:pt idx="25496">
                  <c:v>752</c:v>
                </c:pt>
                <c:pt idx="25497">
                  <c:v>753</c:v>
                </c:pt>
                <c:pt idx="25498">
                  <c:v>754</c:v>
                </c:pt>
                <c:pt idx="25499">
                  <c:v>755</c:v>
                </c:pt>
                <c:pt idx="25500">
                  <c:v>756</c:v>
                </c:pt>
                <c:pt idx="25501">
                  <c:v>757</c:v>
                </c:pt>
                <c:pt idx="25502">
                  <c:v>758</c:v>
                </c:pt>
                <c:pt idx="25503">
                  <c:v>759</c:v>
                </c:pt>
                <c:pt idx="25504">
                  <c:v>760</c:v>
                </c:pt>
                <c:pt idx="25505">
                  <c:v>761</c:v>
                </c:pt>
                <c:pt idx="25506">
                  <c:v>762</c:v>
                </c:pt>
                <c:pt idx="25507">
                  <c:v>763</c:v>
                </c:pt>
                <c:pt idx="25508">
                  <c:v>764</c:v>
                </c:pt>
                <c:pt idx="25509">
                  <c:v>765</c:v>
                </c:pt>
                <c:pt idx="25510">
                  <c:v>766</c:v>
                </c:pt>
                <c:pt idx="25511">
                  <c:v>767</c:v>
                </c:pt>
                <c:pt idx="25512">
                  <c:v>768</c:v>
                </c:pt>
                <c:pt idx="25513">
                  <c:v>769</c:v>
                </c:pt>
                <c:pt idx="25514">
                  <c:v>770</c:v>
                </c:pt>
                <c:pt idx="25515">
                  <c:v>771</c:v>
                </c:pt>
                <c:pt idx="25516">
                  <c:v>772</c:v>
                </c:pt>
                <c:pt idx="25517">
                  <c:v>773</c:v>
                </c:pt>
                <c:pt idx="25518">
                  <c:v>774</c:v>
                </c:pt>
                <c:pt idx="25519">
                  <c:v>775</c:v>
                </c:pt>
                <c:pt idx="25520">
                  <c:v>776</c:v>
                </c:pt>
                <c:pt idx="25521">
                  <c:v>777</c:v>
                </c:pt>
                <c:pt idx="25522">
                  <c:v>778</c:v>
                </c:pt>
                <c:pt idx="25523">
                  <c:v>779</c:v>
                </c:pt>
                <c:pt idx="25524">
                  <c:v>780</c:v>
                </c:pt>
                <c:pt idx="25525">
                  <c:v>781</c:v>
                </c:pt>
                <c:pt idx="25526">
                  <c:v>782</c:v>
                </c:pt>
                <c:pt idx="25527">
                  <c:v>783</c:v>
                </c:pt>
                <c:pt idx="25528">
                  <c:v>784</c:v>
                </c:pt>
                <c:pt idx="25529">
                  <c:v>785</c:v>
                </c:pt>
                <c:pt idx="25530">
                  <c:v>786</c:v>
                </c:pt>
                <c:pt idx="25531">
                  <c:v>787</c:v>
                </c:pt>
                <c:pt idx="25532">
                  <c:v>788</c:v>
                </c:pt>
                <c:pt idx="25533">
                  <c:v>789</c:v>
                </c:pt>
                <c:pt idx="25534">
                  <c:v>790</c:v>
                </c:pt>
                <c:pt idx="25535">
                  <c:v>791</c:v>
                </c:pt>
                <c:pt idx="25536">
                  <c:v>792</c:v>
                </c:pt>
                <c:pt idx="25537">
                  <c:v>793</c:v>
                </c:pt>
                <c:pt idx="25538">
                  <c:v>794</c:v>
                </c:pt>
                <c:pt idx="25539">
                  <c:v>795</c:v>
                </c:pt>
                <c:pt idx="25540">
                  <c:v>796</c:v>
                </c:pt>
                <c:pt idx="25541">
                  <c:v>797</c:v>
                </c:pt>
                <c:pt idx="25542">
                  <c:v>798</c:v>
                </c:pt>
                <c:pt idx="25543">
                  <c:v>799</c:v>
                </c:pt>
                <c:pt idx="25544">
                  <c:v>800</c:v>
                </c:pt>
                <c:pt idx="25545">
                  <c:v>801</c:v>
                </c:pt>
                <c:pt idx="25546">
                  <c:v>802</c:v>
                </c:pt>
                <c:pt idx="25547">
                  <c:v>803</c:v>
                </c:pt>
                <c:pt idx="25548">
                  <c:v>804</c:v>
                </c:pt>
                <c:pt idx="25549">
                  <c:v>805</c:v>
                </c:pt>
                <c:pt idx="25550">
                  <c:v>806</c:v>
                </c:pt>
                <c:pt idx="25551">
                  <c:v>807</c:v>
                </c:pt>
                <c:pt idx="25552">
                  <c:v>808</c:v>
                </c:pt>
                <c:pt idx="25553">
                  <c:v>809</c:v>
                </c:pt>
                <c:pt idx="25554">
                  <c:v>810</c:v>
                </c:pt>
                <c:pt idx="25555">
                  <c:v>811</c:v>
                </c:pt>
                <c:pt idx="25556">
                  <c:v>812</c:v>
                </c:pt>
                <c:pt idx="25557">
                  <c:v>813</c:v>
                </c:pt>
                <c:pt idx="25558">
                  <c:v>814</c:v>
                </c:pt>
                <c:pt idx="25559">
                  <c:v>815</c:v>
                </c:pt>
                <c:pt idx="25560">
                  <c:v>816</c:v>
                </c:pt>
                <c:pt idx="25561">
                  <c:v>817</c:v>
                </c:pt>
                <c:pt idx="25562">
                  <c:v>818</c:v>
                </c:pt>
                <c:pt idx="25563">
                  <c:v>819</c:v>
                </c:pt>
                <c:pt idx="25564">
                  <c:v>820</c:v>
                </c:pt>
                <c:pt idx="25565">
                  <c:v>821</c:v>
                </c:pt>
                <c:pt idx="25566">
                  <c:v>822</c:v>
                </c:pt>
                <c:pt idx="25567">
                  <c:v>823</c:v>
                </c:pt>
                <c:pt idx="25568">
                  <c:v>824</c:v>
                </c:pt>
                <c:pt idx="25569">
                  <c:v>825</c:v>
                </c:pt>
                <c:pt idx="25570">
                  <c:v>826</c:v>
                </c:pt>
                <c:pt idx="25571">
                  <c:v>827</c:v>
                </c:pt>
                <c:pt idx="25572">
                  <c:v>828</c:v>
                </c:pt>
                <c:pt idx="25573">
                  <c:v>829</c:v>
                </c:pt>
                <c:pt idx="25574">
                  <c:v>830</c:v>
                </c:pt>
                <c:pt idx="25575">
                  <c:v>831</c:v>
                </c:pt>
                <c:pt idx="25576">
                  <c:v>832</c:v>
                </c:pt>
                <c:pt idx="25577">
                  <c:v>833</c:v>
                </c:pt>
                <c:pt idx="25578">
                  <c:v>834</c:v>
                </c:pt>
                <c:pt idx="25579">
                  <c:v>835</c:v>
                </c:pt>
                <c:pt idx="25580">
                  <c:v>836</c:v>
                </c:pt>
                <c:pt idx="25581">
                  <c:v>837</c:v>
                </c:pt>
                <c:pt idx="25582">
                  <c:v>838</c:v>
                </c:pt>
                <c:pt idx="25583">
                  <c:v>839</c:v>
                </c:pt>
                <c:pt idx="25584">
                  <c:v>840</c:v>
                </c:pt>
                <c:pt idx="25585">
                  <c:v>841</c:v>
                </c:pt>
                <c:pt idx="25586">
                  <c:v>842</c:v>
                </c:pt>
                <c:pt idx="25587">
                  <c:v>843</c:v>
                </c:pt>
                <c:pt idx="25588">
                  <c:v>844</c:v>
                </c:pt>
                <c:pt idx="25589">
                  <c:v>845</c:v>
                </c:pt>
                <c:pt idx="25590">
                  <c:v>846</c:v>
                </c:pt>
                <c:pt idx="25591">
                  <c:v>847</c:v>
                </c:pt>
                <c:pt idx="25592">
                  <c:v>848</c:v>
                </c:pt>
                <c:pt idx="25593">
                  <c:v>849</c:v>
                </c:pt>
                <c:pt idx="25594">
                  <c:v>850</c:v>
                </c:pt>
                <c:pt idx="25595">
                  <c:v>851</c:v>
                </c:pt>
                <c:pt idx="25596">
                  <c:v>852</c:v>
                </c:pt>
                <c:pt idx="25597">
                  <c:v>853</c:v>
                </c:pt>
                <c:pt idx="25598">
                  <c:v>854</c:v>
                </c:pt>
                <c:pt idx="25599">
                  <c:v>855</c:v>
                </c:pt>
                <c:pt idx="25600">
                  <c:v>856</c:v>
                </c:pt>
                <c:pt idx="25601">
                  <c:v>857</c:v>
                </c:pt>
                <c:pt idx="25602">
                  <c:v>858</c:v>
                </c:pt>
                <c:pt idx="25603">
                  <c:v>859</c:v>
                </c:pt>
                <c:pt idx="25604">
                  <c:v>860</c:v>
                </c:pt>
                <c:pt idx="25605">
                  <c:v>861</c:v>
                </c:pt>
                <c:pt idx="25606">
                  <c:v>862</c:v>
                </c:pt>
                <c:pt idx="25607">
                  <c:v>863</c:v>
                </c:pt>
                <c:pt idx="25608">
                  <c:v>864</c:v>
                </c:pt>
                <c:pt idx="25609">
                  <c:v>865</c:v>
                </c:pt>
                <c:pt idx="25610">
                  <c:v>866</c:v>
                </c:pt>
                <c:pt idx="25611">
                  <c:v>867</c:v>
                </c:pt>
                <c:pt idx="25612">
                  <c:v>868</c:v>
                </c:pt>
                <c:pt idx="25613">
                  <c:v>869</c:v>
                </c:pt>
                <c:pt idx="25614">
                  <c:v>870</c:v>
                </c:pt>
                <c:pt idx="25615">
                  <c:v>871</c:v>
                </c:pt>
                <c:pt idx="25616">
                  <c:v>872</c:v>
                </c:pt>
                <c:pt idx="25617">
                  <c:v>873</c:v>
                </c:pt>
                <c:pt idx="25618">
                  <c:v>874</c:v>
                </c:pt>
                <c:pt idx="25619">
                  <c:v>875</c:v>
                </c:pt>
                <c:pt idx="25620">
                  <c:v>876</c:v>
                </c:pt>
                <c:pt idx="25621">
                  <c:v>877</c:v>
                </c:pt>
                <c:pt idx="25622">
                  <c:v>878</c:v>
                </c:pt>
                <c:pt idx="25623">
                  <c:v>879</c:v>
                </c:pt>
                <c:pt idx="25624">
                  <c:v>880</c:v>
                </c:pt>
                <c:pt idx="25625">
                  <c:v>881</c:v>
                </c:pt>
                <c:pt idx="25626">
                  <c:v>882</c:v>
                </c:pt>
                <c:pt idx="25627">
                  <c:v>883</c:v>
                </c:pt>
                <c:pt idx="25628">
                  <c:v>884</c:v>
                </c:pt>
                <c:pt idx="25629">
                  <c:v>885</c:v>
                </c:pt>
                <c:pt idx="25630">
                  <c:v>886</c:v>
                </c:pt>
                <c:pt idx="25631">
                  <c:v>887</c:v>
                </c:pt>
                <c:pt idx="25632">
                  <c:v>888</c:v>
                </c:pt>
                <c:pt idx="25633">
                  <c:v>889</c:v>
                </c:pt>
                <c:pt idx="25634">
                  <c:v>890</c:v>
                </c:pt>
                <c:pt idx="25635">
                  <c:v>891</c:v>
                </c:pt>
                <c:pt idx="25636">
                  <c:v>892</c:v>
                </c:pt>
                <c:pt idx="25637">
                  <c:v>893</c:v>
                </c:pt>
                <c:pt idx="25638">
                  <c:v>894</c:v>
                </c:pt>
                <c:pt idx="25639">
                  <c:v>895</c:v>
                </c:pt>
                <c:pt idx="25640">
                  <c:v>896</c:v>
                </c:pt>
                <c:pt idx="25641">
                  <c:v>897</c:v>
                </c:pt>
                <c:pt idx="25642">
                  <c:v>898</c:v>
                </c:pt>
                <c:pt idx="25643">
                  <c:v>899</c:v>
                </c:pt>
                <c:pt idx="25644">
                  <c:v>900</c:v>
                </c:pt>
                <c:pt idx="25645">
                  <c:v>901</c:v>
                </c:pt>
                <c:pt idx="25646">
                  <c:v>902</c:v>
                </c:pt>
                <c:pt idx="25647">
                  <c:v>903</c:v>
                </c:pt>
                <c:pt idx="25648">
                  <c:v>904</c:v>
                </c:pt>
                <c:pt idx="25649">
                  <c:v>905</c:v>
                </c:pt>
                <c:pt idx="25650">
                  <c:v>906</c:v>
                </c:pt>
                <c:pt idx="25651">
                  <c:v>907</c:v>
                </c:pt>
                <c:pt idx="25652">
                  <c:v>908</c:v>
                </c:pt>
                <c:pt idx="25653">
                  <c:v>909</c:v>
                </c:pt>
                <c:pt idx="25654">
                  <c:v>910</c:v>
                </c:pt>
                <c:pt idx="25655">
                  <c:v>911</c:v>
                </c:pt>
                <c:pt idx="25656">
                  <c:v>912</c:v>
                </c:pt>
                <c:pt idx="25657">
                  <c:v>913</c:v>
                </c:pt>
                <c:pt idx="25658">
                  <c:v>914</c:v>
                </c:pt>
                <c:pt idx="25659">
                  <c:v>915</c:v>
                </c:pt>
                <c:pt idx="25660">
                  <c:v>916</c:v>
                </c:pt>
                <c:pt idx="25661">
                  <c:v>917</c:v>
                </c:pt>
                <c:pt idx="25662">
                  <c:v>918</c:v>
                </c:pt>
                <c:pt idx="25663">
                  <c:v>919</c:v>
                </c:pt>
                <c:pt idx="25664">
                  <c:v>920</c:v>
                </c:pt>
                <c:pt idx="25665">
                  <c:v>921</c:v>
                </c:pt>
                <c:pt idx="25666">
                  <c:v>922</c:v>
                </c:pt>
                <c:pt idx="25667">
                  <c:v>923</c:v>
                </c:pt>
                <c:pt idx="25668">
                  <c:v>924</c:v>
                </c:pt>
                <c:pt idx="25669">
                  <c:v>925</c:v>
                </c:pt>
                <c:pt idx="25670">
                  <c:v>926</c:v>
                </c:pt>
                <c:pt idx="25671">
                  <c:v>927</c:v>
                </c:pt>
                <c:pt idx="25672">
                  <c:v>928</c:v>
                </c:pt>
                <c:pt idx="25673">
                  <c:v>929</c:v>
                </c:pt>
                <c:pt idx="25674">
                  <c:v>930</c:v>
                </c:pt>
                <c:pt idx="25675">
                  <c:v>931</c:v>
                </c:pt>
                <c:pt idx="25676">
                  <c:v>932</c:v>
                </c:pt>
                <c:pt idx="25677">
                  <c:v>933</c:v>
                </c:pt>
                <c:pt idx="25678">
                  <c:v>934</c:v>
                </c:pt>
                <c:pt idx="25679">
                  <c:v>935</c:v>
                </c:pt>
                <c:pt idx="25680">
                  <c:v>936</c:v>
                </c:pt>
                <c:pt idx="25681">
                  <c:v>937</c:v>
                </c:pt>
                <c:pt idx="25682">
                  <c:v>938</c:v>
                </c:pt>
                <c:pt idx="25683">
                  <c:v>939</c:v>
                </c:pt>
                <c:pt idx="25684">
                  <c:v>940</c:v>
                </c:pt>
                <c:pt idx="25685">
                  <c:v>941</c:v>
                </c:pt>
                <c:pt idx="25686">
                  <c:v>942</c:v>
                </c:pt>
                <c:pt idx="25687">
                  <c:v>943</c:v>
                </c:pt>
                <c:pt idx="25688">
                  <c:v>944</c:v>
                </c:pt>
                <c:pt idx="25689">
                  <c:v>945</c:v>
                </c:pt>
                <c:pt idx="25690">
                  <c:v>946</c:v>
                </c:pt>
                <c:pt idx="25691">
                  <c:v>947</c:v>
                </c:pt>
                <c:pt idx="25692">
                  <c:v>948</c:v>
                </c:pt>
                <c:pt idx="25693">
                  <c:v>949</c:v>
                </c:pt>
                <c:pt idx="25694">
                  <c:v>950</c:v>
                </c:pt>
                <c:pt idx="25695">
                  <c:v>951</c:v>
                </c:pt>
                <c:pt idx="25696">
                  <c:v>952</c:v>
                </c:pt>
                <c:pt idx="25697">
                  <c:v>953</c:v>
                </c:pt>
                <c:pt idx="25698">
                  <c:v>954</c:v>
                </c:pt>
                <c:pt idx="25699">
                  <c:v>955</c:v>
                </c:pt>
                <c:pt idx="25700">
                  <c:v>956</c:v>
                </c:pt>
                <c:pt idx="25701">
                  <c:v>957</c:v>
                </c:pt>
                <c:pt idx="25702">
                  <c:v>958</c:v>
                </c:pt>
                <c:pt idx="25703">
                  <c:v>959</c:v>
                </c:pt>
                <c:pt idx="25704">
                  <c:v>960</c:v>
                </c:pt>
                <c:pt idx="25705">
                  <c:v>961</c:v>
                </c:pt>
                <c:pt idx="25706">
                  <c:v>962</c:v>
                </c:pt>
                <c:pt idx="25707">
                  <c:v>963</c:v>
                </c:pt>
                <c:pt idx="25708">
                  <c:v>964</c:v>
                </c:pt>
                <c:pt idx="25709">
                  <c:v>965</c:v>
                </c:pt>
                <c:pt idx="25710">
                  <c:v>966</c:v>
                </c:pt>
                <c:pt idx="25711">
                  <c:v>967</c:v>
                </c:pt>
                <c:pt idx="25712">
                  <c:v>968</c:v>
                </c:pt>
                <c:pt idx="25713">
                  <c:v>969</c:v>
                </c:pt>
                <c:pt idx="25714">
                  <c:v>970</c:v>
                </c:pt>
                <c:pt idx="25715">
                  <c:v>971</c:v>
                </c:pt>
                <c:pt idx="25716">
                  <c:v>972</c:v>
                </c:pt>
                <c:pt idx="25717">
                  <c:v>973</c:v>
                </c:pt>
                <c:pt idx="25718">
                  <c:v>974</c:v>
                </c:pt>
                <c:pt idx="25719">
                  <c:v>975</c:v>
                </c:pt>
                <c:pt idx="25720">
                  <c:v>976</c:v>
                </c:pt>
                <c:pt idx="25721">
                  <c:v>977</c:v>
                </c:pt>
                <c:pt idx="25722">
                  <c:v>978</c:v>
                </c:pt>
                <c:pt idx="25723">
                  <c:v>979</c:v>
                </c:pt>
                <c:pt idx="25724">
                  <c:v>980</c:v>
                </c:pt>
                <c:pt idx="25725">
                  <c:v>981</c:v>
                </c:pt>
                <c:pt idx="25726">
                  <c:v>982</c:v>
                </c:pt>
                <c:pt idx="25727">
                  <c:v>983</c:v>
                </c:pt>
                <c:pt idx="25728">
                  <c:v>984</c:v>
                </c:pt>
                <c:pt idx="25729">
                  <c:v>985</c:v>
                </c:pt>
                <c:pt idx="25730">
                  <c:v>986</c:v>
                </c:pt>
                <c:pt idx="25731">
                  <c:v>987</c:v>
                </c:pt>
                <c:pt idx="25732">
                  <c:v>988</c:v>
                </c:pt>
                <c:pt idx="25733">
                  <c:v>989</c:v>
                </c:pt>
                <c:pt idx="25734">
                  <c:v>990</c:v>
                </c:pt>
                <c:pt idx="25735">
                  <c:v>991</c:v>
                </c:pt>
                <c:pt idx="25736">
                  <c:v>992</c:v>
                </c:pt>
                <c:pt idx="25737">
                  <c:v>993</c:v>
                </c:pt>
                <c:pt idx="25738">
                  <c:v>994</c:v>
                </c:pt>
                <c:pt idx="25739">
                  <c:v>995</c:v>
                </c:pt>
                <c:pt idx="25740">
                  <c:v>996</c:v>
                </c:pt>
                <c:pt idx="25741">
                  <c:v>997</c:v>
                </c:pt>
                <c:pt idx="25742">
                  <c:v>998</c:v>
                </c:pt>
                <c:pt idx="25743">
                  <c:v>999</c:v>
                </c:pt>
                <c:pt idx="25744">
                  <c:v>1000</c:v>
                </c:pt>
                <c:pt idx="25745">
                  <c:v>1001</c:v>
                </c:pt>
                <c:pt idx="25746">
                  <c:v>1002</c:v>
                </c:pt>
                <c:pt idx="25747">
                  <c:v>1003</c:v>
                </c:pt>
                <c:pt idx="25748">
                  <c:v>1004</c:v>
                </c:pt>
                <c:pt idx="25749">
                  <c:v>1005</c:v>
                </c:pt>
                <c:pt idx="25750">
                  <c:v>1006</c:v>
                </c:pt>
                <c:pt idx="25751">
                  <c:v>1007</c:v>
                </c:pt>
                <c:pt idx="25752">
                  <c:v>1008</c:v>
                </c:pt>
                <c:pt idx="25753">
                  <c:v>1009</c:v>
                </c:pt>
                <c:pt idx="25754">
                  <c:v>1010</c:v>
                </c:pt>
                <c:pt idx="25755">
                  <c:v>1011</c:v>
                </c:pt>
                <c:pt idx="25756">
                  <c:v>1012</c:v>
                </c:pt>
                <c:pt idx="25757">
                  <c:v>1013</c:v>
                </c:pt>
                <c:pt idx="25758">
                  <c:v>1014</c:v>
                </c:pt>
                <c:pt idx="25759">
                  <c:v>1015</c:v>
                </c:pt>
                <c:pt idx="25760">
                  <c:v>1016</c:v>
                </c:pt>
                <c:pt idx="25761">
                  <c:v>1017</c:v>
                </c:pt>
                <c:pt idx="25762">
                  <c:v>1018</c:v>
                </c:pt>
                <c:pt idx="25763">
                  <c:v>1019</c:v>
                </c:pt>
                <c:pt idx="25764">
                  <c:v>1020</c:v>
                </c:pt>
                <c:pt idx="25765">
                  <c:v>1021</c:v>
                </c:pt>
                <c:pt idx="25766">
                  <c:v>1022</c:v>
                </c:pt>
                <c:pt idx="25767">
                  <c:v>1023</c:v>
                </c:pt>
                <c:pt idx="25768">
                  <c:v>1024</c:v>
                </c:pt>
                <c:pt idx="25769">
                  <c:v>1025</c:v>
                </c:pt>
                <c:pt idx="25770">
                  <c:v>1026</c:v>
                </c:pt>
                <c:pt idx="25771">
                  <c:v>1027</c:v>
                </c:pt>
                <c:pt idx="25772">
                  <c:v>1028</c:v>
                </c:pt>
                <c:pt idx="25773">
                  <c:v>1029</c:v>
                </c:pt>
                <c:pt idx="25774">
                  <c:v>1030</c:v>
                </c:pt>
                <c:pt idx="25775">
                  <c:v>1031</c:v>
                </c:pt>
                <c:pt idx="25776">
                  <c:v>1032</c:v>
                </c:pt>
                <c:pt idx="25777">
                  <c:v>1033</c:v>
                </c:pt>
                <c:pt idx="25778">
                  <c:v>1034</c:v>
                </c:pt>
                <c:pt idx="25779">
                  <c:v>1035</c:v>
                </c:pt>
                <c:pt idx="25780">
                  <c:v>1036</c:v>
                </c:pt>
                <c:pt idx="25781">
                  <c:v>1037</c:v>
                </c:pt>
                <c:pt idx="25782">
                  <c:v>1038</c:v>
                </c:pt>
                <c:pt idx="25783">
                  <c:v>1039</c:v>
                </c:pt>
                <c:pt idx="25784">
                  <c:v>1040</c:v>
                </c:pt>
                <c:pt idx="25785">
                  <c:v>1041</c:v>
                </c:pt>
                <c:pt idx="25786">
                  <c:v>1042</c:v>
                </c:pt>
                <c:pt idx="25787">
                  <c:v>1043</c:v>
                </c:pt>
                <c:pt idx="25788">
                  <c:v>1044</c:v>
                </c:pt>
                <c:pt idx="25789">
                  <c:v>1045</c:v>
                </c:pt>
                <c:pt idx="25790">
                  <c:v>1046</c:v>
                </c:pt>
                <c:pt idx="25791">
                  <c:v>1047</c:v>
                </c:pt>
                <c:pt idx="25792">
                  <c:v>1048</c:v>
                </c:pt>
                <c:pt idx="25793">
                  <c:v>1049</c:v>
                </c:pt>
                <c:pt idx="25794">
                  <c:v>1050</c:v>
                </c:pt>
                <c:pt idx="25795">
                  <c:v>1051</c:v>
                </c:pt>
                <c:pt idx="25796">
                  <c:v>1052</c:v>
                </c:pt>
                <c:pt idx="25797">
                  <c:v>1053</c:v>
                </c:pt>
                <c:pt idx="25798">
                  <c:v>1054</c:v>
                </c:pt>
                <c:pt idx="25799">
                  <c:v>1055</c:v>
                </c:pt>
                <c:pt idx="25800">
                  <c:v>1056</c:v>
                </c:pt>
                <c:pt idx="25801">
                  <c:v>1057</c:v>
                </c:pt>
                <c:pt idx="25802">
                  <c:v>1058</c:v>
                </c:pt>
                <c:pt idx="25803">
                  <c:v>1059</c:v>
                </c:pt>
                <c:pt idx="25804">
                  <c:v>1060</c:v>
                </c:pt>
                <c:pt idx="25805">
                  <c:v>1061</c:v>
                </c:pt>
                <c:pt idx="25806">
                  <c:v>1062</c:v>
                </c:pt>
                <c:pt idx="25807">
                  <c:v>1063</c:v>
                </c:pt>
                <c:pt idx="25808">
                  <c:v>1064</c:v>
                </c:pt>
                <c:pt idx="25809">
                  <c:v>1065</c:v>
                </c:pt>
                <c:pt idx="25810">
                  <c:v>1066</c:v>
                </c:pt>
                <c:pt idx="25811">
                  <c:v>1067</c:v>
                </c:pt>
                <c:pt idx="25812">
                  <c:v>1068</c:v>
                </c:pt>
                <c:pt idx="25813">
                  <c:v>1069</c:v>
                </c:pt>
                <c:pt idx="25814">
                  <c:v>1070</c:v>
                </c:pt>
                <c:pt idx="25815">
                  <c:v>1071</c:v>
                </c:pt>
                <c:pt idx="25816">
                  <c:v>1072</c:v>
                </c:pt>
                <c:pt idx="25817">
                  <c:v>1073</c:v>
                </c:pt>
                <c:pt idx="25818">
                  <c:v>1074</c:v>
                </c:pt>
                <c:pt idx="25819">
                  <c:v>1075</c:v>
                </c:pt>
                <c:pt idx="25820">
                  <c:v>1076</c:v>
                </c:pt>
                <c:pt idx="25821">
                  <c:v>1077</c:v>
                </c:pt>
                <c:pt idx="25822">
                  <c:v>1078</c:v>
                </c:pt>
                <c:pt idx="25823">
                  <c:v>1079</c:v>
                </c:pt>
                <c:pt idx="25824">
                  <c:v>1080</c:v>
                </c:pt>
                <c:pt idx="25825">
                  <c:v>1081</c:v>
                </c:pt>
                <c:pt idx="25826">
                  <c:v>1082</c:v>
                </c:pt>
                <c:pt idx="25827">
                  <c:v>1083</c:v>
                </c:pt>
                <c:pt idx="25828">
                  <c:v>1084</c:v>
                </c:pt>
                <c:pt idx="25829">
                  <c:v>1085</c:v>
                </c:pt>
                <c:pt idx="25830">
                  <c:v>1086</c:v>
                </c:pt>
                <c:pt idx="25831">
                  <c:v>1087</c:v>
                </c:pt>
                <c:pt idx="25832">
                  <c:v>1088</c:v>
                </c:pt>
                <c:pt idx="25833">
                  <c:v>1089</c:v>
                </c:pt>
                <c:pt idx="25834">
                  <c:v>1090</c:v>
                </c:pt>
                <c:pt idx="25835">
                  <c:v>1091</c:v>
                </c:pt>
                <c:pt idx="25836">
                  <c:v>1092</c:v>
                </c:pt>
                <c:pt idx="25837">
                  <c:v>1093</c:v>
                </c:pt>
                <c:pt idx="25838">
                  <c:v>1094</c:v>
                </c:pt>
                <c:pt idx="25839">
                  <c:v>1095</c:v>
                </c:pt>
                <c:pt idx="25840">
                  <c:v>1096</c:v>
                </c:pt>
                <c:pt idx="25841">
                  <c:v>1097</c:v>
                </c:pt>
                <c:pt idx="25842">
                  <c:v>1098</c:v>
                </c:pt>
                <c:pt idx="25843">
                  <c:v>1099</c:v>
                </c:pt>
                <c:pt idx="25844">
                  <c:v>1100</c:v>
                </c:pt>
                <c:pt idx="25845">
                  <c:v>1101</c:v>
                </c:pt>
                <c:pt idx="25846">
                  <c:v>1102</c:v>
                </c:pt>
                <c:pt idx="25847">
                  <c:v>1103</c:v>
                </c:pt>
                <c:pt idx="25848">
                  <c:v>1104</c:v>
                </c:pt>
                <c:pt idx="25849">
                  <c:v>1105</c:v>
                </c:pt>
                <c:pt idx="25850">
                  <c:v>1106</c:v>
                </c:pt>
                <c:pt idx="25851">
                  <c:v>1107</c:v>
                </c:pt>
                <c:pt idx="25852">
                  <c:v>1108</c:v>
                </c:pt>
                <c:pt idx="25853">
                  <c:v>1109</c:v>
                </c:pt>
                <c:pt idx="25854">
                  <c:v>1110</c:v>
                </c:pt>
                <c:pt idx="25855">
                  <c:v>1111</c:v>
                </c:pt>
                <c:pt idx="25856">
                  <c:v>1112</c:v>
                </c:pt>
                <c:pt idx="25857">
                  <c:v>1113</c:v>
                </c:pt>
                <c:pt idx="25858">
                  <c:v>1114</c:v>
                </c:pt>
                <c:pt idx="25859">
                  <c:v>1115</c:v>
                </c:pt>
                <c:pt idx="25860">
                  <c:v>1116</c:v>
                </c:pt>
                <c:pt idx="25861">
                  <c:v>1117</c:v>
                </c:pt>
                <c:pt idx="25862">
                  <c:v>1118</c:v>
                </c:pt>
                <c:pt idx="25863">
                  <c:v>1119</c:v>
                </c:pt>
                <c:pt idx="25864">
                  <c:v>1120</c:v>
                </c:pt>
                <c:pt idx="25865">
                  <c:v>1121</c:v>
                </c:pt>
                <c:pt idx="25866">
                  <c:v>1122</c:v>
                </c:pt>
                <c:pt idx="25867">
                  <c:v>1123</c:v>
                </c:pt>
                <c:pt idx="25868">
                  <c:v>1124</c:v>
                </c:pt>
                <c:pt idx="25869">
                  <c:v>1125</c:v>
                </c:pt>
                <c:pt idx="25870">
                  <c:v>1126</c:v>
                </c:pt>
                <c:pt idx="25871">
                  <c:v>1127</c:v>
                </c:pt>
                <c:pt idx="25872">
                  <c:v>1128</c:v>
                </c:pt>
                <c:pt idx="25873">
                  <c:v>1129</c:v>
                </c:pt>
                <c:pt idx="25874">
                  <c:v>1130</c:v>
                </c:pt>
                <c:pt idx="25875">
                  <c:v>1131</c:v>
                </c:pt>
                <c:pt idx="25876">
                  <c:v>1132</c:v>
                </c:pt>
                <c:pt idx="25877">
                  <c:v>1133</c:v>
                </c:pt>
                <c:pt idx="25878">
                  <c:v>1134</c:v>
                </c:pt>
                <c:pt idx="25879">
                  <c:v>1135</c:v>
                </c:pt>
                <c:pt idx="25880">
                  <c:v>1136</c:v>
                </c:pt>
                <c:pt idx="25881">
                  <c:v>1137</c:v>
                </c:pt>
                <c:pt idx="25882">
                  <c:v>1138</c:v>
                </c:pt>
                <c:pt idx="25883">
                  <c:v>1139</c:v>
                </c:pt>
                <c:pt idx="25884">
                  <c:v>1140</c:v>
                </c:pt>
                <c:pt idx="25885">
                  <c:v>1141</c:v>
                </c:pt>
                <c:pt idx="25886">
                  <c:v>1142</c:v>
                </c:pt>
                <c:pt idx="25887">
                  <c:v>1143</c:v>
                </c:pt>
                <c:pt idx="25888">
                  <c:v>1144</c:v>
                </c:pt>
                <c:pt idx="25889">
                  <c:v>1145</c:v>
                </c:pt>
                <c:pt idx="25890">
                  <c:v>1146</c:v>
                </c:pt>
                <c:pt idx="25891">
                  <c:v>1147</c:v>
                </c:pt>
                <c:pt idx="25892">
                  <c:v>1148</c:v>
                </c:pt>
                <c:pt idx="25893">
                  <c:v>1149</c:v>
                </c:pt>
                <c:pt idx="25894">
                  <c:v>1150</c:v>
                </c:pt>
                <c:pt idx="25895">
                  <c:v>1151</c:v>
                </c:pt>
                <c:pt idx="25896">
                  <c:v>1152</c:v>
                </c:pt>
                <c:pt idx="25897">
                  <c:v>1153</c:v>
                </c:pt>
                <c:pt idx="25898">
                  <c:v>1154</c:v>
                </c:pt>
                <c:pt idx="25899">
                  <c:v>1155</c:v>
                </c:pt>
                <c:pt idx="25900">
                  <c:v>1156</c:v>
                </c:pt>
                <c:pt idx="25901">
                  <c:v>1157</c:v>
                </c:pt>
                <c:pt idx="25902">
                  <c:v>1158</c:v>
                </c:pt>
                <c:pt idx="25903">
                  <c:v>1159</c:v>
                </c:pt>
                <c:pt idx="25904">
                  <c:v>1160</c:v>
                </c:pt>
                <c:pt idx="25905">
                  <c:v>1161</c:v>
                </c:pt>
                <c:pt idx="25906">
                  <c:v>1162</c:v>
                </c:pt>
                <c:pt idx="25907">
                  <c:v>1163</c:v>
                </c:pt>
                <c:pt idx="25908">
                  <c:v>1164</c:v>
                </c:pt>
                <c:pt idx="25909">
                  <c:v>1165</c:v>
                </c:pt>
                <c:pt idx="25910">
                  <c:v>1166</c:v>
                </c:pt>
                <c:pt idx="25911">
                  <c:v>1167</c:v>
                </c:pt>
                <c:pt idx="25912">
                  <c:v>1168</c:v>
                </c:pt>
                <c:pt idx="25913">
                  <c:v>1169</c:v>
                </c:pt>
                <c:pt idx="25914">
                  <c:v>1170</c:v>
                </c:pt>
                <c:pt idx="25915">
                  <c:v>1171</c:v>
                </c:pt>
                <c:pt idx="25916">
                  <c:v>1172</c:v>
                </c:pt>
                <c:pt idx="25917">
                  <c:v>1173</c:v>
                </c:pt>
                <c:pt idx="25918">
                  <c:v>1174</c:v>
                </c:pt>
                <c:pt idx="25919">
                  <c:v>1175</c:v>
                </c:pt>
                <c:pt idx="25920">
                  <c:v>1176</c:v>
                </c:pt>
                <c:pt idx="25921">
                  <c:v>1177</c:v>
                </c:pt>
                <c:pt idx="25922">
                  <c:v>1178</c:v>
                </c:pt>
                <c:pt idx="25923">
                  <c:v>1179</c:v>
                </c:pt>
                <c:pt idx="25924">
                  <c:v>1180</c:v>
                </c:pt>
                <c:pt idx="25925">
                  <c:v>1181</c:v>
                </c:pt>
                <c:pt idx="25926">
                  <c:v>1182</c:v>
                </c:pt>
                <c:pt idx="25927">
                  <c:v>1183</c:v>
                </c:pt>
                <c:pt idx="25928">
                  <c:v>1184</c:v>
                </c:pt>
                <c:pt idx="25929">
                  <c:v>1185</c:v>
                </c:pt>
                <c:pt idx="25930">
                  <c:v>1186</c:v>
                </c:pt>
                <c:pt idx="25931">
                  <c:v>1187</c:v>
                </c:pt>
                <c:pt idx="25932">
                  <c:v>1188</c:v>
                </c:pt>
                <c:pt idx="25933">
                  <c:v>1189</c:v>
                </c:pt>
                <c:pt idx="25934">
                  <c:v>1190</c:v>
                </c:pt>
                <c:pt idx="25935">
                  <c:v>1191</c:v>
                </c:pt>
                <c:pt idx="25936">
                  <c:v>1192</c:v>
                </c:pt>
                <c:pt idx="25937">
                  <c:v>1193</c:v>
                </c:pt>
                <c:pt idx="25938">
                  <c:v>1194</c:v>
                </c:pt>
                <c:pt idx="25939">
                  <c:v>1195</c:v>
                </c:pt>
                <c:pt idx="25940">
                  <c:v>1196</c:v>
                </c:pt>
                <c:pt idx="25941">
                  <c:v>1197</c:v>
                </c:pt>
                <c:pt idx="25942">
                  <c:v>1198</c:v>
                </c:pt>
                <c:pt idx="25943">
                  <c:v>1199</c:v>
                </c:pt>
                <c:pt idx="25944">
                  <c:v>1200</c:v>
                </c:pt>
                <c:pt idx="25945">
                  <c:v>1201</c:v>
                </c:pt>
                <c:pt idx="25946">
                  <c:v>1202</c:v>
                </c:pt>
                <c:pt idx="25947">
                  <c:v>1203</c:v>
                </c:pt>
                <c:pt idx="25948">
                  <c:v>1204</c:v>
                </c:pt>
                <c:pt idx="25949">
                  <c:v>1205</c:v>
                </c:pt>
                <c:pt idx="25950">
                  <c:v>1206</c:v>
                </c:pt>
                <c:pt idx="25951">
                  <c:v>1207</c:v>
                </c:pt>
                <c:pt idx="25952">
                  <c:v>1208</c:v>
                </c:pt>
                <c:pt idx="25953">
                  <c:v>1209</c:v>
                </c:pt>
                <c:pt idx="25954">
                  <c:v>1210</c:v>
                </c:pt>
                <c:pt idx="25955">
                  <c:v>1211</c:v>
                </c:pt>
                <c:pt idx="25956">
                  <c:v>1212</c:v>
                </c:pt>
                <c:pt idx="25957">
                  <c:v>1213</c:v>
                </c:pt>
                <c:pt idx="25958">
                  <c:v>1214</c:v>
                </c:pt>
                <c:pt idx="25959">
                  <c:v>1215</c:v>
                </c:pt>
                <c:pt idx="25960">
                  <c:v>1216</c:v>
                </c:pt>
                <c:pt idx="25961">
                  <c:v>1217</c:v>
                </c:pt>
                <c:pt idx="25962">
                  <c:v>1218</c:v>
                </c:pt>
                <c:pt idx="25963">
                  <c:v>1219</c:v>
                </c:pt>
                <c:pt idx="25964">
                  <c:v>1220</c:v>
                </c:pt>
                <c:pt idx="25965">
                  <c:v>1221</c:v>
                </c:pt>
                <c:pt idx="25966">
                  <c:v>1222</c:v>
                </c:pt>
                <c:pt idx="25967">
                  <c:v>1223</c:v>
                </c:pt>
                <c:pt idx="25968">
                  <c:v>1224</c:v>
                </c:pt>
                <c:pt idx="25969">
                  <c:v>1225</c:v>
                </c:pt>
                <c:pt idx="25970">
                  <c:v>1226</c:v>
                </c:pt>
                <c:pt idx="25971">
                  <c:v>1227</c:v>
                </c:pt>
                <c:pt idx="25972">
                  <c:v>1228</c:v>
                </c:pt>
                <c:pt idx="25973">
                  <c:v>1229</c:v>
                </c:pt>
                <c:pt idx="25974">
                  <c:v>1230</c:v>
                </c:pt>
                <c:pt idx="25975">
                  <c:v>1231</c:v>
                </c:pt>
                <c:pt idx="25976">
                  <c:v>1232</c:v>
                </c:pt>
                <c:pt idx="25977">
                  <c:v>1233</c:v>
                </c:pt>
                <c:pt idx="25978">
                  <c:v>1234</c:v>
                </c:pt>
                <c:pt idx="25979">
                  <c:v>1235</c:v>
                </c:pt>
                <c:pt idx="25980">
                  <c:v>1236</c:v>
                </c:pt>
                <c:pt idx="25981">
                  <c:v>1237</c:v>
                </c:pt>
                <c:pt idx="25982">
                  <c:v>1238</c:v>
                </c:pt>
                <c:pt idx="25983">
                  <c:v>1239</c:v>
                </c:pt>
                <c:pt idx="25984">
                  <c:v>1240</c:v>
                </c:pt>
                <c:pt idx="25985">
                  <c:v>1241</c:v>
                </c:pt>
                <c:pt idx="25986">
                  <c:v>1242</c:v>
                </c:pt>
                <c:pt idx="25987">
                  <c:v>1243</c:v>
                </c:pt>
                <c:pt idx="25988">
                  <c:v>1244</c:v>
                </c:pt>
                <c:pt idx="25989">
                  <c:v>1245</c:v>
                </c:pt>
                <c:pt idx="25990">
                  <c:v>1246</c:v>
                </c:pt>
                <c:pt idx="25991">
                  <c:v>1247</c:v>
                </c:pt>
                <c:pt idx="25992">
                  <c:v>1248</c:v>
                </c:pt>
                <c:pt idx="25993">
                  <c:v>1249</c:v>
                </c:pt>
                <c:pt idx="25994">
                  <c:v>1250</c:v>
                </c:pt>
                <c:pt idx="25995">
                  <c:v>1251</c:v>
                </c:pt>
                <c:pt idx="25996">
                  <c:v>1252</c:v>
                </c:pt>
                <c:pt idx="25997">
                  <c:v>1253</c:v>
                </c:pt>
                <c:pt idx="25998">
                  <c:v>1254</c:v>
                </c:pt>
                <c:pt idx="25999">
                  <c:v>1255</c:v>
                </c:pt>
                <c:pt idx="26000">
                  <c:v>1256</c:v>
                </c:pt>
                <c:pt idx="26001">
                  <c:v>1257</c:v>
                </c:pt>
                <c:pt idx="26002">
                  <c:v>1258</c:v>
                </c:pt>
                <c:pt idx="26003">
                  <c:v>1259</c:v>
                </c:pt>
                <c:pt idx="26004">
                  <c:v>1260</c:v>
                </c:pt>
                <c:pt idx="26005">
                  <c:v>1261</c:v>
                </c:pt>
                <c:pt idx="26006">
                  <c:v>1262</c:v>
                </c:pt>
                <c:pt idx="26007">
                  <c:v>1263</c:v>
                </c:pt>
                <c:pt idx="26008">
                  <c:v>1264</c:v>
                </c:pt>
                <c:pt idx="26009">
                  <c:v>1265</c:v>
                </c:pt>
                <c:pt idx="26010">
                  <c:v>1266</c:v>
                </c:pt>
                <c:pt idx="26011">
                  <c:v>1267</c:v>
                </c:pt>
                <c:pt idx="26012">
                  <c:v>1268</c:v>
                </c:pt>
                <c:pt idx="26013">
                  <c:v>1269</c:v>
                </c:pt>
                <c:pt idx="26014">
                  <c:v>1270</c:v>
                </c:pt>
                <c:pt idx="26015">
                  <c:v>1271</c:v>
                </c:pt>
                <c:pt idx="26016">
                  <c:v>1272</c:v>
                </c:pt>
                <c:pt idx="26017">
                  <c:v>1273</c:v>
                </c:pt>
                <c:pt idx="26018">
                  <c:v>1274</c:v>
                </c:pt>
                <c:pt idx="26019">
                  <c:v>1275</c:v>
                </c:pt>
                <c:pt idx="26020">
                  <c:v>1276</c:v>
                </c:pt>
                <c:pt idx="26021">
                  <c:v>1277</c:v>
                </c:pt>
                <c:pt idx="26022">
                  <c:v>1278</c:v>
                </c:pt>
                <c:pt idx="26023">
                  <c:v>1279</c:v>
                </c:pt>
                <c:pt idx="26024">
                  <c:v>1280</c:v>
                </c:pt>
                <c:pt idx="26025">
                  <c:v>1281</c:v>
                </c:pt>
                <c:pt idx="26026">
                  <c:v>1282</c:v>
                </c:pt>
                <c:pt idx="26027">
                  <c:v>1283</c:v>
                </c:pt>
                <c:pt idx="26028">
                  <c:v>1284</c:v>
                </c:pt>
                <c:pt idx="26029">
                  <c:v>1285</c:v>
                </c:pt>
                <c:pt idx="26030">
                  <c:v>1286</c:v>
                </c:pt>
                <c:pt idx="26031">
                  <c:v>1287</c:v>
                </c:pt>
                <c:pt idx="26032">
                  <c:v>1288</c:v>
                </c:pt>
                <c:pt idx="26033">
                  <c:v>1289</c:v>
                </c:pt>
                <c:pt idx="26034">
                  <c:v>1290</c:v>
                </c:pt>
                <c:pt idx="26035">
                  <c:v>1291</c:v>
                </c:pt>
                <c:pt idx="26036">
                  <c:v>1292</c:v>
                </c:pt>
                <c:pt idx="26037">
                  <c:v>1293</c:v>
                </c:pt>
                <c:pt idx="26038">
                  <c:v>1294</c:v>
                </c:pt>
                <c:pt idx="26039">
                  <c:v>1295</c:v>
                </c:pt>
                <c:pt idx="26040">
                  <c:v>1296</c:v>
                </c:pt>
                <c:pt idx="26041">
                  <c:v>1297</c:v>
                </c:pt>
                <c:pt idx="26042">
                  <c:v>1298</c:v>
                </c:pt>
                <c:pt idx="26043">
                  <c:v>1299</c:v>
                </c:pt>
                <c:pt idx="26044">
                  <c:v>1300</c:v>
                </c:pt>
                <c:pt idx="26045">
                  <c:v>1301</c:v>
                </c:pt>
                <c:pt idx="26046">
                  <c:v>1302</c:v>
                </c:pt>
                <c:pt idx="26047">
                  <c:v>1303</c:v>
                </c:pt>
                <c:pt idx="26048">
                  <c:v>1304</c:v>
                </c:pt>
                <c:pt idx="26049">
                  <c:v>1305</c:v>
                </c:pt>
                <c:pt idx="26050">
                  <c:v>1306</c:v>
                </c:pt>
                <c:pt idx="26051">
                  <c:v>1307</c:v>
                </c:pt>
                <c:pt idx="26052">
                  <c:v>1308</c:v>
                </c:pt>
                <c:pt idx="26053">
                  <c:v>1309</c:v>
                </c:pt>
                <c:pt idx="26054">
                  <c:v>1310</c:v>
                </c:pt>
                <c:pt idx="26055">
                  <c:v>1311</c:v>
                </c:pt>
                <c:pt idx="26056">
                  <c:v>1312</c:v>
                </c:pt>
                <c:pt idx="26057">
                  <c:v>1313</c:v>
                </c:pt>
                <c:pt idx="26058">
                  <c:v>1314</c:v>
                </c:pt>
                <c:pt idx="26059">
                  <c:v>1315</c:v>
                </c:pt>
                <c:pt idx="26060">
                  <c:v>1316</c:v>
                </c:pt>
                <c:pt idx="26061">
                  <c:v>1317</c:v>
                </c:pt>
                <c:pt idx="26062">
                  <c:v>1318</c:v>
                </c:pt>
                <c:pt idx="26063">
                  <c:v>1319</c:v>
                </c:pt>
                <c:pt idx="26064">
                  <c:v>1320</c:v>
                </c:pt>
                <c:pt idx="26065">
                  <c:v>1321</c:v>
                </c:pt>
                <c:pt idx="26066">
                  <c:v>1322</c:v>
                </c:pt>
                <c:pt idx="26067">
                  <c:v>1323</c:v>
                </c:pt>
                <c:pt idx="26068">
                  <c:v>1324</c:v>
                </c:pt>
                <c:pt idx="26069">
                  <c:v>1325</c:v>
                </c:pt>
                <c:pt idx="26070">
                  <c:v>1326</c:v>
                </c:pt>
                <c:pt idx="26071">
                  <c:v>1327</c:v>
                </c:pt>
                <c:pt idx="26072">
                  <c:v>1328</c:v>
                </c:pt>
                <c:pt idx="26073">
                  <c:v>1329</c:v>
                </c:pt>
                <c:pt idx="26074">
                  <c:v>1330</c:v>
                </c:pt>
                <c:pt idx="26075">
                  <c:v>1331</c:v>
                </c:pt>
                <c:pt idx="26076">
                  <c:v>1332</c:v>
                </c:pt>
                <c:pt idx="26077">
                  <c:v>1333</c:v>
                </c:pt>
                <c:pt idx="26078">
                  <c:v>1334</c:v>
                </c:pt>
                <c:pt idx="26079">
                  <c:v>1335</c:v>
                </c:pt>
                <c:pt idx="26080">
                  <c:v>1336</c:v>
                </c:pt>
                <c:pt idx="26081">
                  <c:v>1337</c:v>
                </c:pt>
                <c:pt idx="26082">
                  <c:v>1338</c:v>
                </c:pt>
                <c:pt idx="26083">
                  <c:v>1339</c:v>
                </c:pt>
                <c:pt idx="26084">
                  <c:v>1340</c:v>
                </c:pt>
                <c:pt idx="26085">
                  <c:v>1341</c:v>
                </c:pt>
                <c:pt idx="26086">
                  <c:v>1342</c:v>
                </c:pt>
                <c:pt idx="26087">
                  <c:v>1343</c:v>
                </c:pt>
                <c:pt idx="26088">
                  <c:v>1344</c:v>
                </c:pt>
                <c:pt idx="26089">
                  <c:v>1345</c:v>
                </c:pt>
                <c:pt idx="26090">
                  <c:v>1346</c:v>
                </c:pt>
                <c:pt idx="26091">
                  <c:v>1347</c:v>
                </c:pt>
                <c:pt idx="26092">
                  <c:v>1348</c:v>
                </c:pt>
                <c:pt idx="26093">
                  <c:v>1349</c:v>
                </c:pt>
                <c:pt idx="26094">
                  <c:v>1350</c:v>
                </c:pt>
                <c:pt idx="26095">
                  <c:v>1351</c:v>
                </c:pt>
                <c:pt idx="26096">
                  <c:v>1352</c:v>
                </c:pt>
                <c:pt idx="26097">
                  <c:v>1353</c:v>
                </c:pt>
                <c:pt idx="26098">
                  <c:v>1354</c:v>
                </c:pt>
                <c:pt idx="26099">
                  <c:v>1355</c:v>
                </c:pt>
                <c:pt idx="26100">
                  <c:v>1356</c:v>
                </c:pt>
                <c:pt idx="26101">
                  <c:v>1357</c:v>
                </c:pt>
                <c:pt idx="26102">
                  <c:v>1358</c:v>
                </c:pt>
                <c:pt idx="26103">
                  <c:v>1359</c:v>
                </c:pt>
                <c:pt idx="26104">
                  <c:v>1360</c:v>
                </c:pt>
                <c:pt idx="26105">
                  <c:v>1361</c:v>
                </c:pt>
                <c:pt idx="26106">
                  <c:v>0</c:v>
                </c:pt>
                <c:pt idx="26107">
                  <c:v>1</c:v>
                </c:pt>
                <c:pt idx="26108">
                  <c:v>2</c:v>
                </c:pt>
                <c:pt idx="26109">
                  <c:v>3</c:v>
                </c:pt>
                <c:pt idx="26110">
                  <c:v>4</c:v>
                </c:pt>
                <c:pt idx="26111">
                  <c:v>5</c:v>
                </c:pt>
                <c:pt idx="26112">
                  <c:v>6</c:v>
                </c:pt>
                <c:pt idx="26113">
                  <c:v>7</c:v>
                </c:pt>
                <c:pt idx="26114">
                  <c:v>8</c:v>
                </c:pt>
                <c:pt idx="26115">
                  <c:v>9</c:v>
                </c:pt>
                <c:pt idx="26116">
                  <c:v>10</c:v>
                </c:pt>
                <c:pt idx="26117">
                  <c:v>11</c:v>
                </c:pt>
                <c:pt idx="26118">
                  <c:v>12</c:v>
                </c:pt>
                <c:pt idx="26119">
                  <c:v>13</c:v>
                </c:pt>
                <c:pt idx="26120">
                  <c:v>14</c:v>
                </c:pt>
                <c:pt idx="26121">
                  <c:v>15</c:v>
                </c:pt>
                <c:pt idx="26122">
                  <c:v>16</c:v>
                </c:pt>
                <c:pt idx="26123">
                  <c:v>17</c:v>
                </c:pt>
                <c:pt idx="26124">
                  <c:v>18</c:v>
                </c:pt>
                <c:pt idx="26125">
                  <c:v>19</c:v>
                </c:pt>
                <c:pt idx="26126">
                  <c:v>20</c:v>
                </c:pt>
                <c:pt idx="26127">
                  <c:v>21</c:v>
                </c:pt>
                <c:pt idx="26128">
                  <c:v>22</c:v>
                </c:pt>
                <c:pt idx="26129">
                  <c:v>23</c:v>
                </c:pt>
                <c:pt idx="26130">
                  <c:v>24</c:v>
                </c:pt>
                <c:pt idx="26131">
                  <c:v>25</c:v>
                </c:pt>
                <c:pt idx="26132">
                  <c:v>26</c:v>
                </c:pt>
                <c:pt idx="26133">
                  <c:v>27</c:v>
                </c:pt>
                <c:pt idx="26134">
                  <c:v>28</c:v>
                </c:pt>
                <c:pt idx="26135">
                  <c:v>29</c:v>
                </c:pt>
                <c:pt idx="26136">
                  <c:v>30</c:v>
                </c:pt>
                <c:pt idx="26137">
                  <c:v>31</c:v>
                </c:pt>
                <c:pt idx="26138">
                  <c:v>32</c:v>
                </c:pt>
                <c:pt idx="26139">
                  <c:v>33</c:v>
                </c:pt>
                <c:pt idx="26140">
                  <c:v>34</c:v>
                </c:pt>
                <c:pt idx="26141">
                  <c:v>35</c:v>
                </c:pt>
                <c:pt idx="26142">
                  <c:v>36</c:v>
                </c:pt>
                <c:pt idx="26143">
                  <c:v>37</c:v>
                </c:pt>
                <c:pt idx="26144">
                  <c:v>38</c:v>
                </c:pt>
                <c:pt idx="26145">
                  <c:v>39</c:v>
                </c:pt>
                <c:pt idx="26146">
                  <c:v>40</c:v>
                </c:pt>
                <c:pt idx="26147">
                  <c:v>41</c:v>
                </c:pt>
                <c:pt idx="26148">
                  <c:v>42</c:v>
                </c:pt>
                <c:pt idx="26149">
                  <c:v>43</c:v>
                </c:pt>
                <c:pt idx="26150">
                  <c:v>44</c:v>
                </c:pt>
                <c:pt idx="26151">
                  <c:v>45</c:v>
                </c:pt>
                <c:pt idx="26152">
                  <c:v>46</c:v>
                </c:pt>
                <c:pt idx="26153">
                  <c:v>47</c:v>
                </c:pt>
                <c:pt idx="26154">
                  <c:v>48</c:v>
                </c:pt>
                <c:pt idx="26155">
                  <c:v>49</c:v>
                </c:pt>
                <c:pt idx="26156">
                  <c:v>50</c:v>
                </c:pt>
                <c:pt idx="26157">
                  <c:v>51</c:v>
                </c:pt>
                <c:pt idx="26158">
                  <c:v>52</c:v>
                </c:pt>
                <c:pt idx="26159">
                  <c:v>53</c:v>
                </c:pt>
                <c:pt idx="26160">
                  <c:v>54</c:v>
                </c:pt>
                <c:pt idx="26161">
                  <c:v>55</c:v>
                </c:pt>
                <c:pt idx="26162">
                  <c:v>56</c:v>
                </c:pt>
                <c:pt idx="26163">
                  <c:v>57</c:v>
                </c:pt>
                <c:pt idx="26164">
                  <c:v>58</c:v>
                </c:pt>
                <c:pt idx="26165">
                  <c:v>59</c:v>
                </c:pt>
                <c:pt idx="26166">
                  <c:v>60</c:v>
                </c:pt>
                <c:pt idx="26167">
                  <c:v>61</c:v>
                </c:pt>
                <c:pt idx="26168">
                  <c:v>62</c:v>
                </c:pt>
                <c:pt idx="26169">
                  <c:v>63</c:v>
                </c:pt>
                <c:pt idx="26170">
                  <c:v>64</c:v>
                </c:pt>
                <c:pt idx="26171">
                  <c:v>65</c:v>
                </c:pt>
                <c:pt idx="26172">
                  <c:v>66</c:v>
                </c:pt>
                <c:pt idx="26173">
                  <c:v>67</c:v>
                </c:pt>
                <c:pt idx="26174">
                  <c:v>68</c:v>
                </c:pt>
                <c:pt idx="26175">
                  <c:v>69</c:v>
                </c:pt>
                <c:pt idx="26176">
                  <c:v>70</c:v>
                </c:pt>
                <c:pt idx="26177">
                  <c:v>71</c:v>
                </c:pt>
                <c:pt idx="26178">
                  <c:v>72</c:v>
                </c:pt>
                <c:pt idx="26179">
                  <c:v>73</c:v>
                </c:pt>
                <c:pt idx="26180">
                  <c:v>74</c:v>
                </c:pt>
                <c:pt idx="26181">
                  <c:v>75</c:v>
                </c:pt>
                <c:pt idx="26182">
                  <c:v>76</c:v>
                </c:pt>
                <c:pt idx="26183">
                  <c:v>77</c:v>
                </c:pt>
                <c:pt idx="26184">
                  <c:v>78</c:v>
                </c:pt>
                <c:pt idx="26185">
                  <c:v>79</c:v>
                </c:pt>
                <c:pt idx="26186">
                  <c:v>80</c:v>
                </c:pt>
                <c:pt idx="26187">
                  <c:v>81</c:v>
                </c:pt>
                <c:pt idx="26188">
                  <c:v>82</c:v>
                </c:pt>
                <c:pt idx="26189">
                  <c:v>83</c:v>
                </c:pt>
                <c:pt idx="26190">
                  <c:v>84</c:v>
                </c:pt>
                <c:pt idx="26191">
                  <c:v>85</c:v>
                </c:pt>
                <c:pt idx="26192">
                  <c:v>86</c:v>
                </c:pt>
                <c:pt idx="26193">
                  <c:v>87</c:v>
                </c:pt>
                <c:pt idx="26194">
                  <c:v>88</c:v>
                </c:pt>
                <c:pt idx="26195">
                  <c:v>89</c:v>
                </c:pt>
                <c:pt idx="26196">
                  <c:v>90</c:v>
                </c:pt>
                <c:pt idx="26197">
                  <c:v>91</c:v>
                </c:pt>
                <c:pt idx="26198">
                  <c:v>92</c:v>
                </c:pt>
                <c:pt idx="26199">
                  <c:v>93</c:v>
                </c:pt>
                <c:pt idx="26200">
                  <c:v>94</c:v>
                </c:pt>
                <c:pt idx="26201">
                  <c:v>95</c:v>
                </c:pt>
                <c:pt idx="26202">
                  <c:v>96</c:v>
                </c:pt>
                <c:pt idx="26203">
                  <c:v>97</c:v>
                </c:pt>
                <c:pt idx="26204">
                  <c:v>98</c:v>
                </c:pt>
                <c:pt idx="26205">
                  <c:v>99</c:v>
                </c:pt>
                <c:pt idx="26206">
                  <c:v>100</c:v>
                </c:pt>
                <c:pt idx="26207">
                  <c:v>101</c:v>
                </c:pt>
                <c:pt idx="26208">
                  <c:v>102</c:v>
                </c:pt>
                <c:pt idx="26209">
                  <c:v>103</c:v>
                </c:pt>
                <c:pt idx="26210">
                  <c:v>104</c:v>
                </c:pt>
                <c:pt idx="26211">
                  <c:v>105</c:v>
                </c:pt>
                <c:pt idx="26212">
                  <c:v>106</c:v>
                </c:pt>
                <c:pt idx="26213">
                  <c:v>107</c:v>
                </c:pt>
                <c:pt idx="26214">
                  <c:v>108</c:v>
                </c:pt>
                <c:pt idx="26215">
                  <c:v>109</c:v>
                </c:pt>
                <c:pt idx="26216">
                  <c:v>110</c:v>
                </c:pt>
                <c:pt idx="26217">
                  <c:v>111</c:v>
                </c:pt>
                <c:pt idx="26218">
                  <c:v>112</c:v>
                </c:pt>
                <c:pt idx="26219">
                  <c:v>113</c:v>
                </c:pt>
                <c:pt idx="26220">
                  <c:v>114</c:v>
                </c:pt>
                <c:pt idx="26221">
                  <c:v>115</c:v>
                </c:pt>
                <c:pt idx="26222">
                  <c:v>116</c:v>
                </c:pt>
                <c:pt idx="26223">
                  <c:v>117</c:v>
                </c:pt>
                <c:pt idx="26224">
                  <c:v>118</c:v>
                </c:pt>
                <c:pt idx="26225">
                  <c:v>119</c:v>
                </c:pt>
                <c:pt idx="26226">
                  <c:v>120</c:v>
                </c:pt>
                <c:pt idx="26227">
                  <c:v>121</c:v>
                </c:pt>
                <c:pt idx="26228">
                  <c:v>122</c:v>
                </c:pt>
                <c:pt idx="26229">
                  <c:v>123</c:v>
                </c:pt>
                <c:pt idx="26230">
                  <c:v>124</c:v>
                </c:pt>
                <c:pt idx="26231">
                  <c:v>125</c:v>
                </c:pt>
                <c:pt idx="26232">
                  <c:v>126</c:v>
                </c:pt>
                <c:pt idx="26233">
                  <c:v>127</c:v>
                </c:pt>
                <c:pt idx="26234">
                  <c:v>128</c:v>
                </c:pt>
                <c:pt idx="26235">
                  <c:v>129</c:v>
                </c:pt>
                <c:pt idx="26236">
                  <c:v>130</c:v>
                </c:pt>
                <c:pt idx="26237">
                  <c:v>131</c:v>
                </c:pt>
                <c:pt idx="26238">
                  <c:v>132</c:v>
                </c:pt>
                <c:pt idx="26239">
                  <c:v>133</c:v>
                </c:pt>
                <c:pt idx="26240">
                  <c:v>134</c:v>
                </c:pt>
                <c:pt idx="26241">
                  <c:v>135</c:v>
                </c:pt>
                <c:pt idx="26242">
                  <c:v>136</c:v>
                </c:pt>
                <c:pt idx="26243">
                  <c:v>137</c:v>
                </c:pt>
                <c:pt idx="26244">
                  <c:v>138</c:v>
                </c:pt>
                <c:pt idx="26245">
                  <c:v>139</c:v>
                </c:pt>
                <c:pt idx="26246">
                  <c:v>140</c:v>
                </c:pt>
                <c:pt idx="26247">
                  <c:v>141</c:v>
                </c:pt>
                <c:pt idx="26248">
                  <c:v>142</c:v>
                </c:pt>
                <c:pt idx="26249">
                  <c:v>143</c:v>
                </c:pt>
                <c:pt idx="26250">
                  <c:v>144</c:v>
                </c:pt>
                <c:pt idx="26251">
                  <c:v>145</c:v>
                </c:pt>
                <c:pt idx="26252">
                  <c:v>146</c:v>
                </c:pt>
                <c:pt idx="26253">
                  <c:v>147</c:v>
                </c:pt>
                <c:pt idx="26254">
                  <c:v>148</c:v>
                </c:pt>
                <c:pt idx="26255">
                  <c:v>149</c:v>
                </c:pt>
                <c:pt idx="26256">
                  <c:v>150</c:v>
                </c:pt>
                <c:pt idx="26257">
                  <c:v>151</c:v>
                </c:pt>
                <c:pt idx="26258">
                  <c:v>152</c:v>
                </c:pt>
                <c:pt idx="26259">
                  <c:v>153</c:v>
                </c:pt>
                <c:pt idx="26260">
                  <c:v>154</c:v>
                </c:pt>
                <c:pt idx="26261">
                  <c:v>155</c:v>
                </c:pt>
                <c:pt idx="26262">
                  <c:v>156</c:v>
                </c:pt>
                <c:pt idx="26263">
                  <c:v>157</c:v>
                </c:pt>
                <c:pt idx="26264">
                  <c:v>158</c:v>
                </c:pt>
                <c:pt idx="26265">
                  <c:v>159</c:v>
                </c:pt>
                <c:pt idx="26266">
                  <c:v>160</c:v>
                </c:pt>
                <c:pt idx="26267">
                  <c:v>161</c:v>
                </c:pt>
                <c:pt idx="26268">
                  <c:v>162</c:v>
                </c:pt>
                <c:pt idx="26269">
                  <c:v>163</c:v>
                </c:pt>
                <c:pt idx="26270">
                  <c:v>164</c:v>
                </c:pt>
                <c:pt idx="26271">
                  <c:v>165</c:v>
                </c:pt>
                <c:pt idx="26272">
                  <c:v>166</c:v>
                </c:pt>
                <c:pt idx="26273">
                  <c:v>167</c:v>
                </c:pt>
                <c:pt idx="26274">
                  <c:v>168</c:v>
                </c:pt>
                <c:pt idx="26275">
                  <c:v>169</c:v>
                </c:pt>
                <c:pt idx="26276">
                  <c:v>170</c:v>
                </c:pt>
                <c:pt idx="26277">
                  <c:v>171</c:v>
                </c:pt>
                <c:pt idx="26278">
                  <c:v>172</c:v>
                </c:pt>
                <c:pt idx="26279">
                  <c:v>173</c:v>
                </c:pt>
                <c:pt idx="26280">
                  <c:v>174</c:v>
                </c:pt>
                <c:pt idx="26281">
                  <c:v>175</c:v>
                </c:pt>
                <c:pt idx="26282">
                  <c:v>176</c:v>
                </c:pt>
                <c:pt idx="26283">
                  <c:v>177</c:v>
                </c:pt>
                <c:pt idx="26284">
                  <c:v>178</c:v>
                </c:pt>
                <c:pt idx="26285">
                  <c:v>179</c:v>
                </c:pt>
                <c:pt idx="26286">
                  <c:v>180</c:v>
                </c:pt>
                <c:pt idx="26287">
                  <c:v>181</c:v>
                </c:pt>
                <c:pt idx="26288">
                  <c:v>182</c:v>
                </c:pt>
                <c:pt idx="26289">
                  <c:v>183</c:v>
                </c:pt>
                <c:pt idx="26290">
                  <c:v>184</c:v>
                </c:pt>
                <c:pt idx="26291">
                  <c:v>185</c:v>
                </c:pt>
                <c:pt idx="26292">
                  <c:v>186</c:v>
                </c:pt>
                <c:pt idx="26293">
                  <c:v>187</c:v>
                </c:pt>
                <c:pt idx="26294">
                  <c:v>188</c:v>
                </c:pt>
                <c:pt idx="26295">
                  <c:v>189</c:v>
                </c:pt>
                <c:pt idx="26296">
                  <c:v>190</c:v>
                </c:pt>
                <c:pt idx="26297">
                  <c:v>191</c:v>
                </c:pt>
                <c:pt idx="26298">
                  <c:v>192</c:v>
                </c:pt>
                <c:pt idx="26299">
                  <c:v>193</c:v>
                </c:pt>
                <c:pt idx="26300">
                  <c:v>194</c:v>
                </c:pt>
                <c:pt idx="26301">
                  <c:v>195</c:v>
                </c:pt>
                <c:pt idx="26302">
                  <c:v>196</c:v>
                </c:pt>
                <c:pt idx="26303">
                  <c:v>197</c:v>
                </c:pt>
                <c:pt idx="26304">
                  <c:v>198</c:v>
                </c:pt>
                <c:pt idx="26305">
                  <c:v>199</c:v>
                </c:pt>
                <c:pt idx="26306">
                  <c:v>200</c:v>
                </c:pt>
                <c:pt idx="26307">
                  <c:v>201</c:v>
                </c:pt>
                <c:pt idx="26308">
                  <c:v>202</c:v>
                </c:pt>
                <c:pt idx="26309">
                  <c:v>203</c:v>
                </c:pt>
                <c:pt idx="26310">
                  <c:v>204</c:v>
                </c:pt>
                <c:pt idx="26311">
                  <c:v>205</c:v>
                </c:pt>
                <c:pt idx="26312">
                  <c:v>206</c:v>
                </c:pt>
                <c:pt idx="26313">
                  <c:v>207</c:v>
                </c:pt>
                <c:pt idx="26314">
                  <c:v>208</c:v>
                </c:pt>
                <c:pt idx="26315">
                  <c:v>209</c:v>
                </c:pt>
                <c:pt idx="26316">
                  <c:v>210</c:v>
                </c:pt>
                <c:pt idx="26317">
                  <c:v>211</c:v>
                </c:pt>
                <c:pt idx="26318">
                  <c:v>212</c:v>
                </c:pt>
                <c:pt idx="26319">
                  <c:v>213</c:v>
                </c:pt>
                <c:pt idx="26320">
                  <c:v>214</c:v>
                </c:pt>
                <c:pt idx="26321">
                  <c:v>215</c:v>
                </c:pt>
                <c:pt idx="26322">
                  <c:v>216</c:v>
                </c:pt>
                <c:pt idx="26323">
                  <c:v>217</c:v>
                </c:pt>
                <c:pt idx="26324">
                  <c:v>218</c:v>
                </c:pt>
                <c:pt idx="26325">
                  <c:v>219</c:v>
                </c:pt>
                <c:pt idx="26326">
                  <c:v>220</c:v>
                </c:pt>
                <c:pt idx="26327">
                  <c:v>221</c:v>
                </c:pt>
                <c:pt idx="26328">
                  <c:v>222</c:v>
                </c:pt>
                <c:pt idx="26329">
                  <c:v>223</c:v>
                </c:pt>
                <c:pt idx="26330">
                  <c:v>224</c:v>
                </c:pt>
                <c:pt idx="26331">
                  <c:v>225</c:v>
                </c:pt>
                <c:pt idx="26332">
                  <c:v>226</c:v>
                </c:pt>
                <c:pt idx="26333">
                  <c:v>227</c:v>
                </c:pt>
                <c:pt idx="26334">
                  <c:v>228</c:v>
                </c:pt>
                <c:pt idx="26335">
                  <c:v>229</c:v>
                </c:pt>
                <c:pt idx="26336">
                  <c:v>230</c:v>
                </c:pt>
                <c:pt idx="26337">
                  <c:v>231</c:v>
                </c:pt>
                <c:pt idx="26338">
                  <c:v>232</c:v>
                </c:pt>
                <c:pt idx="26339">
                  <c:v>233</c:v>
                </c:pt>
                <c:pt idx="26340">
                  <c:v>234</c:v>
                </c:pt>
                <c:pt idx="26341">
                  <c:v>235</c:v>
                </c:pt>
                <c:pt idx="26342">
                  <c:v>236</c:v>
                </c:pt>
                <c:pt idx="26343">
                  <c:v>237</c:v>
                </c:pt>
                <c:pt idx="26344">
                  <c:v>238</c:v>
                </c:pt>
                <c:pt idx="26345">
                  <c:v>239</c:v>
                </c:pt>
                <c:pt idx="26346">
                  <c:v>240</c:v>
                </c:pt>
                <c:pt idx="26347">
                  <c:v>241</c:v>
                </c:pt>
                <c:pt idx="26348">
                  <c:v>242</c:v>
                </c:pt>
                <c:pt idx="26349">
                  <c:v>243</c:v>
                </c:pt>
                <c:pt idx="26350">
                  <c:v>244</c:v>
                </c:pt>
                <c:pt idx="26351">
                  <c:v>245</c:v>
                </c:pt>
                <c:pt idx="26352">
                  <c:v>246</c:v>
                </c:pt>
                <c:pt idx="26353">
                  <c:v>247</c:v>
                </c:pt>
                <c:pt idx="26354">
                  <c:v>248</c:v>
                </c:pt>
                <c:pt idx="26355">
                  <c:v>249</c:v>
                </c:pt>
                <c:pt idx="26356">
                  <c:v>250</c:v>
                </c:pt>
                <c:pt idx="26357">
                  <c:v>251</c:v>
                </c:pt>
                <c:pt idx="26358">
                  <c:v>252</c:v>
                </c:pt>
                <c:pt idx="26359">
                  <c:v>253</c:v>
                </c:pt>
                <c:pt idx="26360">
                  <c:v>254</c:v>
                </c:pt>
                <c:pt idx="26361">
                  <c:v>255</c:v>
                </c:pt>
                <c:pt idx="26362">
                  <c:v>256</c:v>
                </c:pt>
                <c:pt idx="26363">
                  <c:v>257</c:v>
                </c:pt>
                <c:pt idx="26364">
                  <c:v>258</c:v>
                </c:pt>
                <c:pt idx="26365">
                  <c:v>259</c:v>
                </c:pt>
                <c:pt idx="26366">
                  <c:v>260</c:v>
                </c:pt>
                <c:pt idx="26367">
                  <c:v>261</c:v>
                </c:pt>
                <c:pt idx="26368">
                  <c:v>262</c:v>
                </c:pt>
                <c:pt idx="26369">
                  <c:v>263</c:v>
                </c:pt>
                <c:pt idx="26370">
                  <c:v>264</c:v>
                </c:pt>
                <c:pt idx="26371">
                  <c:v>265</c:v>
                </c:pt>
                <c:pt idx="26372">
                  <c:v>266</c:v>
                </c:pt>
                <c:pt idx="26373">
                  <c:v>267</c:v>
                </c:pt>
                <c:pt idx="26374">
                  <c:v>268</c:v>
                </c:pt>
                <c:pt idx="26375">
                  <c:v>269</c:v>
                </c:pt>
                <c:pt idx="26376">
                  <c:v>270</c:v>
                </c:pt>
                <c:pt idx="26377">
                  <c:v>271</c:v>
                </c:pt>
                <c:pt idx="26378">
                  <c:v>272</c:v>
                </c:pt>
                <c:pt idx="26379">
                  <c:v>273</c:v>
                </c:pt>
                <c:pt idx="26380">
                  <c:v>274</c:v>
                </c:pt>
                <c:pt idx="26381">
                  <c:v>275</c:v>
                </c:pt>
                <c:pt idx="26382">
                  <c:v>276</c:v>
                </c:pt>
                <c:pt idx="26383">
                  <c:v>277</c:v>
                </c:pt>
                <c:pt idx="26384">
                  <c:v>278</c:v>
                </c:pt>
                <c:pt idx="26385">
                  <c:v>279</c:v>
                </c:pt>
                <c:pt idx="26386">
                  <c:v>280</c:v>
                </c:pt>
                <c:pt idx="26387">
                  <c:v>281</c:v>
                </c:pt>
                <c:pt idx="26388">
                  <c:v>282</c:v>
                </c:pt>
                <c:pt idx="26389">
                  <c:v>283</c:v>
                </c:pt>
                <c:pt idx="26390">
                  <c:v>284</c:v>
                </c:pt>
                <c:pt idx="26391">
                  <c:v>285</c:v>
                </c:pt>
                <c:pt idx="26392">
                  <c:v>286</c:v>
                </c:pt>
                <c:pt idx="26393">
                  <c:v>287</c:v>
                </c:pt>
                <c:pt idx="26394">
                  <c:v>288</c:v>
                </c:pt>
                <c:pt idx="26395">
                  <c:v>289</c:v>
                </c:pt>
                <c:pt idx="26396">
                  <c:v>290</c:v>
                </c:pt>
                <c:pt idx="26397">
                  <c:v>291</c:v>
                </c:pt>
                <c:pt idx="26398">
                  <c:v>292</c:v>
                </c:pt>
                <c:pt idx="26399">
                  <c:v>293</c:v>
                </c:pt>
                <c:pt idx="26400">
                  <c:v>294</c:v>
                </c:pt>
                <c:pt idx="26401">
                  <c:v>295</c:v>
                </c:pt>
                <c:pt idx="26402">
                  <c:v>296</c:v>
                </c:pt>
                <c:pt idx="26403">
                  <c:v>297</c:v>
                </c:pt>
                <c:pt idx="26404">
                  <c:v>298</c:v>
                </c:pt>
                <c:pt idx="26405">
                  <c:v>299</c:v>
                </c:pt>
                <c:pt idx="26406">
                  <c:v>300</c:v>
                </c:pt>
                <c:pt idx="26407">
                  <c:v>301</c:v>
                </c:pt>
                <c:pt idx="26408">
                  <c:v>302</c:v>
                </c:pt>
                <c:pt idx="26409">
                  <c:v>303</c:v>
                </c:pt>
                <c:pt idx="26410">
                  <c:v>304</c:v>
                </c:pt>
                <c:pt idx="26411">
                  <c:v>305</c:v>
                </c:pt>
                <c:pt idx="26412">
                  <c:v>306</c:v>
                </c:pt>
                <c:pt idx="26413">
                  <c:v>307</c:v>
                </c:pt>
                <c:pt idx="26414">
                  <c:v>308</c:v>
                </c:pt>
                <c:pt idx="26415">
                  <c:v>309</c:v>
                </c:pt>
                <c:pt idx="26416">
                  <c:v>310</c:v>
                </c:pt>
                <c:pt idx="26417">
                  <c:v>311</c:v>
                </c:pt>
                <c:pt idx="26418">
                  <c:v>312</c:v>
                </c:pt>
                <c:pt idx="26419">
                  <c:v>313</c:v>
                </c:pt>
                <c:pt idx="26420">
                  <c:v>314</c:v>
                </c:pt>
                <c:pt idx="26421">
                  <c:v>315</c:v>
                </c:pt>
                <c:pt idx="26422">
                  <c:v>316</c:v>
                </c:pt>
                <c:pt idx="26423">
                  <c:v>317</c:v>
                </c:pt>
                <c:pt idx="26424">
                  <c:v>318</c:v>
                </c:pt>
                <c:pt idx="26425">
                  <c:v>319</c:v>
                </c:pt>
                <c:pt idx="26426">
                  <c:v>320</c:v>
                </c:pt>
                <c:pt idx="26427">
                  <c:v>321</c:v>
                </c:pt>
                <c:pt idx="26428">
                  <c:v>322</c:v>
                </c:pt>
                <c:pt idx="26429">
                  <c:v>323</c:v>
                </c:pt>
                <c:pt idx="26430">
                  <c:v>324</c:v>
                </c:pt>
                <c:pt idx="26431">
                  <c:v>325</c:v>
                </c:pt>
                <c:pt idx="26432">
                  <c:v>326</c:v>
                </c:pt>
                <c:pt idx="26433">
                  <c:v>327</c:v>
                </c:pt>
                <c:pt idx="26434">
                  <c:v>328</c:v>
                </c:pt>
                <c:pt idx="26435">
                  <c:v>329</c:v>
                </c:pt>
                <c:pt idx="26436">
                  <c:v>330</c:v>
                </c:pt>
                <c:pt idx="26437">
                  <c:v>331</c:v>
                </c:pt>
                <c:pt idx="26438">
                  <c:v>332</c:v>
                </c:pt>
                <c:pt idx="26439">
                  <c:v>333</c:v>
                </c:pt>
                <c:pt idx="26440">
                  <c:v>334</c:v>
                </c:pt>
                <c:pt idx="26441">
                  <c:v>335</c:v>
                </c:pt>
                <c:pt idx="26442">
                  <c:v>336</c:v>
                </c:pt>
                <c:pt idx="26443">
                  <c:v>337</c:v>
                </c:pt>
                <c:pt idx="26444">
                  <c:v>338</c:v>
                </c:pt>
                <c:pt idx="26445">
                  <c:v>339</c:v>
                </c:pt>
                <c:pt idx="26446">
                  <c:v>340</c:v>
                </c:pt>
                <c:pt idx="26447">
                  <c:v>341</c:v>
                </c:pt>
                <c:pt idx="26448">
                  <c:v>342</c:v>
                </c:pt>
                <c:pt idx="26449">
                  <c:v>343</c:v>
                </c:pt>
                <c:pt idx="26450">
                  <c:v>344</c:v>
                </c:pt>
                <c:pt idx="26451">
                  <c:v>345</c:v>
                </c:pt>
                <c:pt idx="26452">
                  <c:v>346</c:v>
                </c:pt>
                <c:pt idx="26453">
                  <c:v>347</c:v>
                </c:pt>
                <c:pt idx="26454">
                  <c:v>348</c:v>
                </c:pt>
                <c:pt idx="26455">
                  <c:v>349</c:v>
                </c:pt>
                <c:pt idx="26456">
                  <c:v>350</c:v>
                </c:pt>
                <c:pt idx="26457">
                  <c:v>351</c:v>
                </c:pt>
                <c:pt idx="26458">
                  <c:v>352</c:v>
                </c:pt>
                <c:pt idx="26459">
                  <c:v>353</c:v>
                </c:pt>
                <c:pt idx="26460">
                  <c:v>354</c:v>
                </c:pt>
                <c:pt idx="26461">
                  <c:v>355</c:v>
                </c:pt>
                <c:pt idx="26462">
                  <c:v>356</c:v>
                </c:pt>
                <c:pt idx="26463">
                  <c:v>357</c:v>
                </c:pt>
                <c:pt idx="26464">
                  <c:v>358</c:v>
                </c:pt>
                <c:pt idx="26465">
                  <c:v>359</c:v>
                </c:pt>
                <c:pt idx="26466">
                  <c:v>360</c:v>
                </c:pt>
                <c:pt idx="26467">
                  <c:v>361</c:v>
                </c:pt>
                <c:pt idx="26468">
                  <c:v>362</c:v>
                </c:pt>
                <c:pt idx="26469">
                  <c:v>363</c:v>
                </c:pt>
                <c:pt idx="26470">
                  <c:v>364</c:v>
                </c:pt>
                <c:pt idx="26471">
                  <c:v>365</c:v>
                </c:pt>
                <c:pt idx="26472">
                  <c:v>366</c:v>
                </c:pt>
                <c:pt idx="26473">
                  <c:v>367</c:v>
                </c:pt>
                <c:pt idx="26474">
                  <c:v>368</c:v>
                </c:pt>
                <c:pt idx="26475">
                  <c:v>369</c:v>
                </c:pt>
                <c:pt idx="26476">
                  <c:v>370</c:v>
                </c:pt>
                <c:pt idx="26477">
                  <c:v>371</c:v>
                </c:pt>
                <c:pt idx="26478">
                  <c:v>372</c:v>
                </c:pt>
                <c:pt idx="26479">
                  <c:v>373</c:v>
                </c:pt>
                <c:pt idx="26480">
                  <c:v>374</c:v>
                </c:pt>
                <c:pt idx="26481">
                  <c:v>375</c:v>
                </c:pt>
                <c:pt idx="26482">
                  <c:v>376</c:v>
                </c:pt>
                <c:pt idx="26483">
                  <c:v>377</c:v>
                </c:pt>
                <c:pt idx="26484">
                  <c:v>378</c:v>
                </c:pt>
                <c:pt idx="26485">
                  <c:v>379</c:v>
                </c:pt>
                <c:pt idx="26486">
                  <c:v>380</c:v>
                </c:pt>
                <c:pt idx="26487">
                  <c:v>381</c:v>
                </c:pt>
                <c:pt idx="26488">
                  <c:v>382</c:v>
                </c:pt>
                <c:pt idx="26489">
                  <c:v>383</c:v>
                </c:pt>
                <c:pt idx="26490">
                  <c:v>384</c:v>
                </c:pt>
                <c:pt idx="26491">
                  <c:v>385</c:v>
                </c:pt>
                <c:pt idx="26492">
                  <c:v>386</c:v>
                </c:pt>
                <c:pt idx="26493">
                  <c:v>387</c:v>
                </c:pt>
                <c:pt idx="26494">
                  <c:v>388</c:v>
                </c:pt>
                <c:pt idx="26495">
                  <c:v>389</c:v>
                </c:pt>
                <c:pt idx="26496">
                  <c:v>390</c:v>
                </c:pt>
                <c:pt idx="26497">
                  <c:v>391</c:v>
                </c:pt>
                <c:pt idx="26498">
                  <c:v>392</c:v>
                </c:pt>
                <c:pt idx="26499">
                  <c:v>393</c:v>
                </c:pt>
                <c:pt idx="26500">
                  <c:v>394</c:v>
                </c:pt>
                <c:pt idx="26501">
                  <c:v>395</c:v>
                </c:pt>
                <c:pt idx="26502">
                  <c:v>396</c:v>
                </c:pt>
                <c:pt idx="26503">
                  <c:v>397</c:v>
                </c:pt>
                <c:pt idx="26504">
                  <c:v>398</c:v>
                </c:pt>
                <c:pt idx="26505">
                  <c:v>399</c:v>
                </c:pt>
                <c:pt idx="26506">
                  <c:v>400</c:v>
                </c:pt>
                <c:pt idx="26507">
                  <c:v>401</c:v>
                </c:pt>
                <c:pt idx="26508">
                  <c:v>402</c:v>
                </c:pt>
                <c:pt idx="26509">
                  <c:v>403</c:v>
                </c:pt>
                <c:pt idx="26510">
                  <c:v>404</c:v>
                </c:pt>
                <c:pt idx="26511">
                  <c:v>405</c:v>
                </c:pt>
                <c:pt idx="26512">
                  <c:v>406</c:v>
                </c:pt>
                <c:pt idx="26513">
                  <c:v>407</c:v>
                </c:pt>
                <c:pt idx="26514">
                  <c:v>408</c:v>
                </c:pt>
                <c:pt idx="26515">
                  <c:v>409</c:v>
                </c:pt>
                <c:pt idx="26516">
                  <c:v>410</c:v>
                </c:pt>
                <c:pt idx="26517">
                  <c:v>411</c:v>
                </c:pt>
                <c:pt idx="26518">
                  <c:v>412</c:v>
                </c:pt>
                <c:pt idx="26519">
                  <c:v>413</c:v>
                </c:pt>
                <c:pt idx="26520">
                  <c:v>414</c:v>
                </c:pt>
                <c:pt idx="26521">
                  <c:v>415</c:v>
                </c:pt>
                <c:pt idx="26522">
                  <c:v>416</c:v>
                </c:pt>
                <c:pt idx="26523">
                  <c:v>417</c:v>
                </c:pt>
                <c:pt idx="26524">
                  <c:v>418</c:v>
                </c:pt>
                <c:pt idx="26525">
                  <c:v>419</c:v>
                </c:pt>
                <c:pt idx="26526">
                  <c:v>420</c:v>
                </c:pt>
                <c:pt idx="26527">
                  <c:v>421</c:v>
                </c:pt>
                <c:pt idx="26528">
                  <c:v>422</c:v>
                </c:pt>
                <c:pt idx="26529">
                  <c:v>423</c:v>
                </c:pt>
                <c:pt idx="26530">
                  <c:v>424</c:v>
                </c:pt>
                <c:pt idx="26531">
                  <c:v>425</c:v>
                </c:pt>
                <c:pt idx="26532">
                  <c:v>426</c:v>
                </c:pt>
                <c:pt idx="26533">
                  <c:v>427</c:v>
                </c:pt>
                <c:pt idx="26534">
                  <c:v>428</c:v>
                </c:pt>
                <c:pt idx="26535">
                  <c:v>429</c:v>
                </c:pt>
                <c:pt idx="26536">
                  <c:v>430</c:v>
                </c:pt>
                <c:pt idx="26537">
                  <c:v>431</c:v>
                </c:pt>
                <c:pt idx="26538">
                  <c:v>432</c:v>
                </c:pt>
                <c:pt idx="26539">
                  <c:v>433</c:v>
                </c:pt>
                <c:pt idx="26540">
                  <c:v>434</c:v>
                </c:pt>
                <c:pt idx="26541">
                  <c:v>435</c:v>
                </c:pt>
                <c:pt idx="26542">
                  <c:v>436</c:v>
                </c:pt>
                <c:pt idx="26543">
                  <c:v>437</c:v>
                </c:pt>
                <c:pt idx="26544">
                  <c:v>438</c:v>
                </c:pt>
                <c:pt idx="26545">
                  <c:v>439</c:v>
                </c:pt>
                <c:pt idx="26546">
                  <c:v>440</c:v>
                </c:pt>
                <c:pt idx="26547">
                  <c:v>441</c:v>
                </c:pt>
                <c:pt idx="26548">
                  <c:v>442</c:v>
                </c:pt>
                <c:pt idx="26549">
                  <c:v>443</c:v>
                </c:pt>
                <c:pt idx="26550">
                  <c:v>444</c:v>
                </c:pt>
                <c:pt idx="26551">
                  <c:v>445</c:v>
                </c:pt>
                <c:pt idx="26552">
                  <c:v>446</c:v>
                </c:pt>
                <c:pt idx="26553">
                  <c:v>447</c:v>
                </c:pt>
                <c:pt idx="26554">
                  <c:v>448</c:v>
                </c:pt>
                <c:pt idx="26555">
                  <c:v>449</c:v>
                </c:pt>
                <c:pt idx="26556">
                  <c:v>450</c:v>
                </c:pt>
                <c:pt idx="26557">
                  <c:v>451</c:v>
                </c:pt>
                <c:pt idx="26558">
                  <c:v>452</c:v>
                </c:pt>
                <c:pt idx="26559">
                  <c:v>453</c:v>
                </c:pt>
                <c:pt idx="26560">
                  <c:v>454</c:v>
                </c:pt>
                <c:pt idx="26561">
                  <c:v>455</c:v>
                </c:pt>
                <c:pt idx="26562">
                  <c:v>456</c:v>
                </c:pt>
                <c:pt idx="26563">
                  <c:v>457</c:v>
                </c:pt>
                <c:pt idx="26564">
                  <c:v>458</c:v>
                </c:pt>
                <c:pt idx="26565">
                  <c:v>459</c:v>
                </c:pt>
                <c:pt idx="26566">
                  <c:v>460</c:v>
                </c:pt>
                <c:pt idx="26567">
                  <c:v>461</c:v>
                </c:pt>
                <c:pt idx="26568">
                  <c:v>462</c:v>
                </c:pt>
                <c:pt idx="26569">
                  <c:v>463</c:v>
                </c:pt>
                <c:pt idx="26570">
                  <c:v>464</c:v>
                </c:pt>
                <c:pt idx="26571">
                  <c:v>465</c:v>
                </c:pt>
                <c:pt idx="26572">
                  <c:v>466</c:v>
                </c:pt>
                <c:pt idx="26573">
                  <c:v>467</c:v>
                </c:pt>
                <c:pt idx="26574">
                  <c:v>468</c:v>
                </c:pt>
                <c:pt idx="26575">
                  <c:v>469</c:v>
                </c:pt>
                <c:pt idx="26576">
                  <c:v>470</c:v>
                </c:pt>
                <c:pt idx="26577">
                  <c:v>471</c:v>
                </c:pt>
                <c:pt idx="26578">
                  <c:v>472</c:v>
                </c:pt>
                <c:pt idx="26579">
                  <c:v>473</c:v>
                </c:pt>
                <c:pt idx="26580">
                  <c:v>474</c:v>
                </c:pt>
                <c:pt idx="26581">
                  <c:v>475</c:v>
                </c:pt>
                <c:pt idx="26582">
                  <c:v>476</c:v>
                </c:pt>
                <c:pt idx="26583">
                  <c:v>477</c:v>
                </c:pt>
                <c:pt idx="26584">
                  <c:v>478</c:v>
                </c:pt>
                <c:pt idx="26585">
                  <c:v>479</c:v>
                </c:pt>
                <c:pt idx="26586">
                  <c:v>480</c:v>
                </c:pt>
                <c:pt idx="26587">
                  <c:v>481</c:v>
                </c:pt>
                <c:pt idx="26588">
                  <c:v>482</c:v>
                </c:pt>
                <c:pt idx="26589">
                  <c:v>483</c:v>
                </c:pt>
                <c:pt idx="26590">
                  <c:v>484</c:v>
                </c:pt>
                <c:pt idx="26591">
                  <c:v>485</c:v>
                </c:pt>
                <c:pt idx="26592">
                  <c:v>486</c:v>
                </c:pt>
                <c:pt idx="26593">
                  <c:v>487</c:v>
                </c:pt>
                <c:pt idx="26594">
                  <c:v>488</c:v>
                </c:pt>
                <c:pt idx="26595">
                  <c:v>489</c:v>
                </c:pt>
                <c:pt idx="26596">
                  <c:v>490</c:v>
                </c:pt>
                <c:pt idx="26597">
                  <c:v>491</c:v>
                </c:pt>
                <c:pt idx="26598">
                  <c:v>492</c:v>
                </c:pt>
                <c:pt idx="26599">
                  <c:v>493</c:v>
                </c:pt>
                <c:pt idx="26600">
                  <c:v>494</c:v>
                </c:pt>
                <c:pt idx="26601">
                  <c:v>495</c:v>
                </c:pt>
                <c:pt idx="26602">
                  <c:v>496</c:v>
                </c:pt>
                <c:pt idx="26603">
                  <c:v>497</c:v>
                </c:pt>
                <c:pt idx="26604">
                  <c:v>498</c:v>
                </c:pt>
                <c:pt idx="26605">
                  <c:v>499</c:v>
                </c:pt>
                <c:pt idx="26606">
                  <c:v>500</c:v>
                </c:pt>
                <c:pt idx="26607">
                  <c:v>501</c:v>
                </c:pt>
                <c:pt idx="26608">
                  <c:v>502</c:v>
                </c:pt>
                <c:pt idx="26609">
                  <c:v>503</c:v>
                </c:pt>
                <c:pt idx="26610">
                  <c:v>504</c:v>
                </c:pt>
                <c:pt idx="26611">
                  <c:v>505</c:v>
                </c:pt>
                <c:pt idx="26612">
                  <c:v>506</c:v>
                </c:pt>
                <c:pt idx="26613">
                  <c:v>507</c:v>
                </c:pt>
                <c:pt idx="26614">
                  <c:v>508</c:v>
                </c:pt>
                <c:pt idx="26615">
                  <c:v>509</c:v>
                </c:pt>
                <c:pt idx="26616">
                  <c:v>510</c:v>
                </c:pt>
                <c:pt idx="26617">
                  <c:v>511</c:v>
                </c:pt>
                <c:pt idx="26618">
                  <c:v>512</c:v>
                </c:pt>
                <c:pt idx="26619">
                  <c:v>513</c:v>
                </c:pt>
                <c:pt idx="26620">
                  <c:v>514</c:v>
                </c:pt>
                <c:pt idx="26621">
                  <c:v>515</c:v>
                </c:pt>
                <c:pt idx="26622">
                  <c:v>516</c:v>
                </c:pt>
                <c:pt idx="26623">
                  <c:v>517</c:v>
                </c:pt>
                <c:pt idx="26624">
                  <c:v>518</c:v>
                </c:pt>
                <c:pt idx="26625">
                  <c:v>519</c:v>
                </c:pt>
                <c:pt idx="26626">
                  <c:v>520</c:v>
                </c:pt>
                <c:pt idx="26627">
                  <c:v>521</c:v>
                </c:pt>
                <c:pt idx="26628">
                  <c:v>522</c:v>
                </c:pt>
                <c:pt idx="26629">
                  <c:v>523</c:v>
                </c:pt>
                <c:pt idx="26630">
                  <c:v>524</c:v>
                </c:pt>
                <c:pt idx="26631">
                  <c:v>525</c:v>
                </c:pt>
                <c:pt idx="26632">
                  <c:v>526</c:v>
                </c:pt>
                <c:pt idx="26633">
                  <c:v>527</c:v>
                </c:pt>
                <c:pt idx="26634">
                  <c:v>528</c:v>
                </c:pt>
                <c:pt idx="26635">
                  <c:v>529</c:v>
                </c:pt>
                <c:pt idx="26636">
                  <c:v>530</c:v>
                </c:pt>
                <c:pt idx="26637">
                  <c:v>531</c:v>
                </c:pt>
                <c:pt idx="26638">
                  <c:v>532</c:v>
                </c:pt>
                <c:pt idx="26639">
                  <c:v>533</c:v>
                </c:pt>
                <c:pt idx="26640">
                  <c:v>534</c:v>
                </c:pt>
                <c:pt idx="26641">
                  <c:v>535</c:v>
                </c:pt>
                <c:pt idx="26642">
                  <c:v>536</c:v>
                </c:pt>
                <c:pt idx="26643">
                  <c:v>537</c:v>
                </c:pt>
                <c:pt idx="26644">
                  <c:v>538</c:v>
                </c:pt>
                <c:pt idx="26645">
                  <c:v>539</c:v>
                </c:pt>
                <c:pt idx="26646">
                  <c:v>540</c:v>
                </c:pt>
                <c:pt idx="26647">
                  <c:v>541</c:v>
                </c:pt>
                <c:pt idx="26648">
                  <c:v>542</c:v>
                </c:pt>
                <c:pt idx="26649">
                  <c:v>543</c:v>
                </c:pt>
                <c:pt idx="26650">
                  <c:v>544</c:v>
                </c:pt>
                <c:pt idx="26651">
                  <c:v>545</c:v>
                </c:pt>
                <c:pt idx="26652">
                  <c:v>546</c:v>
                </c:pt>
                <c:pt idx="26653">
                  <c:v>547</c:v>
                </c:pt>
                <c:pt idx="26654">
                  <c:v>548</c:v>
                </c:pt>
                <c:pt idx="26655">
                  <c:v>549</c:v>
                </c:pt>
                <c:pt idx="26656">
                  <c:v>550</c:v>
                </c:pt>
                <c:pt idx="26657">
                  <c:v>551</c:v>
                </c:pt>
                <c:pt idx="26658">
                  <c:v>552</c:v>
                </c:pt>
                <c:pt idx="26659">
                  <c:v>553</c:v>
                </c:pt>
                <c:pt idx="26660">
                  <c:v>554</c:v>
                </c:pt>
                <c:pt idx="26661">
                  <c:v>555</c:v>
                </c:pt>
                <c:pt idx="26662">
                  <c:v>556</c:v>
                </c:pt>
                <c:pt idx="26663">
                  <c:v>557</c:v>
                </c:pt>
                <c:pt idx="26664">
                  <c:v>558</c:v>
                </c:pt>
                <c:pt idx="26665">
                  <c:v>559</c:v>
                </c:pt>
                <c:pt idx="26666">
                  <c:v>560</c:v>
                </c:pt>
                <c:pt idx="26667">
                  <c:v>561</c:v>
                </c:pt>
                <c:pt idx="26668">
                  <c:v>562</c:v>
                </c:pt>
                <c:pt idx="26669">
                  <c:v>563</c:v>
                </c:pt>
                <c:pt idx="26670">
                  <c:v>564</c:v>
                </c:pt>
                <c:pt idx="26671">
                  <c:v>565</c:v>
                </c:pt>
                <c:pt idx="26672">
                  <c:v>566</c:v>
                </c:pt>
                <c:pt idx="26673">
                  <c:v>567</c:v>
                </c:pt>
                <c:pt idx="26674">
                  <c:v>568</c:v>
                </c:pt>
                <c:pt idx="26675">
                  <c:v>569</c:v>
                </c:pt>
                <c:pt idx="26676">
                  <c:v>570</c:v>
                </c:pt>
                <c:pt idx="26677">
                  <c:v>571</c:v>
                </c:pt>
                <c:pt idx="26678">
                  <c:v>572</c:v>
                </c:pt>
                <c:pt idx="26679">
                  <c:v>573</c:v>
                </c:pt>
                <c:pt idx="26680">
                  <c:v>574</c:v>
                </c:pt>
                <c:pt idx="26681">
                  <c:v>575</c:v>
                </c:pt>
                <c:pt idx="26682">
                  <c:v>576</c:v>
                </c:pt>
                <c:pt idx="26683">
                  <c:v>577</c:v>
                </c:pt>
                <c:pt idx="26684">
                  <c:v>578</c:v>
                </c:pt>
                <c:pt idx="26685">
                  <c:v>579</c:v>
                </c:pt>
                <c:pt idx="26686">
                  <c:v>580</c:v>
                </c:pt>
                <c:pt idx="26687">
                  <c:v>581</c:v>
                </c:pt>
                <c:pt idx="26688">
                  <c:v>582</c:v>
                </c:pt>
                <c:pt idx="26689">
                  <c:v>583</c:v>
                </c:pt>
                <c:pt idx="26690">
                  <c:v>584</c:v>
                </c:pt>
                <c:pt idx="26691">
                  <c:v>585</c:v>
                </c:pt>
                <c:pt idx="26692">
                  <c:v>586</c:v>
                </c:pt>
                <c:pt idx="26693">
                  <c:v>587</c:v>
                </c:pt>
                <c:pt idx="26694">
                  <c:v>588</c:v>
                </c:pt>
                <c:pt idx="26695">
                  <c:v>589</c:v>
                </c:pt>
                <c:pt idx="26696">
                  <c:v>590</c:v>
                </c:pt>
                <c:pt idx="26697">
                  <c:v>591</c:v>
                </c:pt>
                <c:pt idx="26698">
                  <c:v>592</c:v>
                </c:pt>
                <c:pt idx="26699">
                  <c:v>593</c:v>
                </c:pt>
                <c:pt idx="26700">
                  <c:v>594</c:v>
                </c:pt>
                <c:pt idx="26701">
                  <c:v>595</c:v>
                </c:pt>
                <c:pt idx="26702">
                  <c:v>596</c:v>
                </c:pt>
                <c:pt idx="26703">
                  <c:v>597</c:v>
                </c:pt>
                <c:pt idx="26704">
                  <c:v>598</c:v>
                </c:pt>
                <c:pt idx="26705">
                  <c:v>599</c:v>
                </c:pt>
                <c:pt idx="26706">
                  <c:v>600</c:v>
                </c:pt>
                <c:pt idx="26707">
                  <c:v>601</c:v>
                </c:pt>
                <c:pt idx="26708">
                  <c:v>602</c:v>
                </c:pt>
                <c:pt idx="26709">
                  <c:v>603</c:v>
                </c:pt>
                <c:pt idx="26710">
                  <c:v>604</c:v>
                </c:pt>
                <c:pt idx="26711">
                  <c:v>605</c:v>
                </c:pt>
                <c:pt idx="26712">
                  <c:v>606</c:v>
                </c:pt>
                <c:pt idx="26713">
                  <c:v>607</c:v>
                </c:pt>
                <c:pt idx="26714">
                  <c:v>608</c:v>
                </c:pt>
                <c:pt idx="26715">
                  <c:v>609</c:v>
                </c:pt>
                <c:pt idx="26716">
                  <c:v>610</c:v>
                </c:pt>
                <c:pt idx="26717">
                  <c:v>611</c:v>
                </c:pt>
                <c:pt idx="26718">
                  <c:v>612</c:v>
                </c:pt>
                <c:pt idx="26719">
                  <c:v>613</c:v>
                </c:pt>
                <c:pt idx="26720">
                  <c:v>614</c:v>
                </c:pt>
                <c:pt idx="26721">
                  <c:v>615</c:v>
                </c:pt>
                <c:pt idx="26722">
                  <c:v>616</c:v>
                </c:pt>
                <c:pt idx="26723">
                  <c:v>617</c:v>
                </c:pt>
                <c:pt idx="26724">
                  <c:v>618</c:v>
                </c:pt>
                <c:pt idx="26725">
                  <c:v>619</c:v>
                </c:pt>
                <c:pt idx="26726">
                  <c:v>620</c:v>
                </c:pt>
                <c:pt idx="26727">
                  <c:v>621</c:v>
                </c:pt>
                <c:pt idx="26728">
                  <c:v>622</c:v>
                </c:pt>
                <c:pt idx="26729">
                  <c:v>623</c:v>
                </c:pt>
                <c:pt idx="26730">
                  <c:v>624</c:v>
                </c:pt>
                <c:pt idx="26731">
                  <c:v>625</c:v>
                </c:pt>
                <c:pt idx="26732">
                  <c:v>626</c:v>
                </c:pt>
                <c:pt idx="26733">
                  <c:v>627</c:v>
                </c:pt>
                <c:pt idx="26734">
                  <c:v>628</c:v>
                </c:pt>
                <c:pt idx="26735">
                  <c:v>629</c:v>
                </c:pt>
                <c:pt idx="26736">
                  <c:v>630</c:v>
                </c:pt>
                <c:pt idx="26737">
                  <c:v>631</c:v>
                </c:pt>
                <c:pt idx="26738">
                  <c:v>632</c:v>
                </c:pt>
                <c:pt idx="26739">
                  <c:v>633</c:v>
                </c:pt>
                <c:pt idx="26740">
                  <c:v>634</c:v>
                </c:pt>
                <c:pt idx="26741">
                  <c:v>635</c:v>
                </c:pt>
                <c:pt idx="26742">
                  <c:v>636</c:v>
                </c:pt>
                <c:pt idx="26743">
                  <c:v>637</c:v>
                </c:pt>
                <c:pt idx="26744">
                  <c:v>638</c:v>
                </c:pt>
                <c:pt idx="26745">
                  <c:v>639</c:v>
                </c:pt>
                <c:pt idx="26746">
                  <c:v>640</c:v>
                </c:pt>
                <c:pt idx="26747">
                  <c:v>641</c:v>
                </c:pt>
                <c:pt idx="26748">
                  <c:v>642</c:v>
                </c:pt>
                <c:pt idx="26749">
                  <c:v>643</c:v>
                </c:pt>
                <c:pt idx="26750">
                  <c:v>644</c:v>
                </c:pt>
                <c:pt idx="26751">
                  <c:v>645</c:v>
                </c:pt>
                <c:pt idx="26752">
                  <c:v>646</c:v>
                </c:pt>
                <c:pt idx="26753">
                  <c:v>647</c:v>
                </c:pt>
                <c:pt idx="26754">
                  <c:v>648</c:v>
                </c:pt>
                <c:pt idx="26755">
                  <c:v>649</c:v>
                </c:pt>
                <c:pt idx="26756">
                  <c:v>650</c:v>
                </c:pt>
                <c:pt idx="26757">
                  <c:v>651</c:v>
                </c:pt>
                <c:pt idx="26758">
                  <c:v>652</c:v>
                </c:pt>
                <c:pt idx="26759">
                  <c:v>653</c:v>
                </c:pt>
                <c:pt idx="26760">
                  <c:v>654</c:v>
                </c:pt>
                <c:pt idx="26761">
                  <c:v>655</c:v>
                </c:pt>
                <c:pt idx="26762">
                  <c:v>656</c:v>
                </c:pt>
                <c:pt idx="26763">
                  <c:v>657</c:v>
                </c:pt>
                <c:pt idx="26764">
                  <c:v>658</c:v>
                </c:pt>
                <c:pt idx="26765">
                  <c:v>659</c:v>
                </c:pt>
                <c:pt idx="26766">
                  <c:v>660</c:v>
                </c:pt>
                <c:pt idx="26767">
                  <c:v>661</c:v>
                </c:pt>
                <c:pt idx="26768">
                  <c:v>662</c:v>
                </c:pt>
                <c:pt idx="26769">
                  <c:v>663</c:v>
                </c:pt>
                <c:pt idx="26770">
                  <c:v>664</c:v>
                </c:pt>
                <c:pt idx="26771">
                  <c:v>665</c:v>
                </c:pt>
                <c:pt idx="26772">
                  <c:v>666</c:v>
                </c:pt>
                <c:pt idx="26773">
                  <c:v>667</c:v>
                </c:pt>
                <c:pt idx="26774">
                  <c:v>668</c:v>
                </c:pt>
                <c:pt idx="26775">
                  <c:v>669</c:v>
                </c:pt>
                <c:pt idx="26776">
                  <c:v>670</c:v>
                </c:pt>
                <c:pt idx="26777">
                  <c:v>671</c:v>
                </c:pt>
                <c:pt idx="26778">
                  <c:v>672</c:v>
                </c:pt>
                <c:pt idx="26779">
                  <c:v>673</c:v>
                </c:pt>
                <c:pt idx="26780">
                  <c:v>674</c:v>
                </c:pt>
                <c:pt idx="26781">
                  <c:v>675</c:v>
                </c:pt>
                <c:pt idx="26782">
                  <c:v>676</c:v>
                </c:pt>
                <c:pt idx="26783">
                  <c:v>677</c:v>
                </c:pt>
                <c:pt idx="26784">
                  <c:v>678</c:v>
                </c:pt>
                <c:pt idx="26785">
                  <c:v>679</c:v>
                </c:pt>
                <c:pt idx="26786">
                  <c:v>680</c:v>
                </c:pt>
                <c:pt idx="26787">
                  <c:v>681</c:v>
                </c:pt>
                <c:pt idx="26788">
                  <c:v>682</c:v>
                </c:pt>
                <c:pt idx="26789">
                  <c:v>683</c:v>
                </c:pt>
                <c:pt idx="26790">
                  <c:v>684</c:v>
                </c:pt>
                <c:pt idx="26791">
                  <c:v>685</c:v>
                </c:pt>
                <c:pt idx="26792">
                  <c:v>686</c:v>
                </c:pt>
                <c:pt idx="26793">
                  <c:v>687</c:v>
                </c:pt>
                <c:pt idx="26794">
                  <c:v>688</c:v>
                </c:pt>
                <c:pt idx="26795">
                  <c:v>689</c:v>
                </c:pt>
                <c:pt idx="26796">
                  <c:v>690</c:v>
                </c:pt>
                <c:pt idx="26797">
                  <c:v>691</c:v>
                </c:pt>
                <c:pt idx="26798">
                  <c:v>692</c:v>
                </c:pt>
                <c:pt idx="26799">
                  <c:v>693</c:v>
                </c:pt>
                <c:pt idx="26800">
                  <c:v>694</c:v>
                </c:pt>
                <c:pt idx="26801">
                  <c:v>695</c:v>
                </c:pt>
                <c:pt idx="26802">
                  <c:v>696</c:v>
                </c:pt>
                <c:pt idx="26803">
                  <c:v>697</c:v>
                </c:pt>
                <c:pt idx="26804">
                  <c:v>698</c:v>
                </c:pt>
                <c:pt idx="26805">
                  <c:v>699</c:v>
                </c:pt>
                <c:pt idx="26806">
                  <c:v>700</c:v>
                </c:pt>
                <c:pt idx="26807">
                  <c:v>701</c:v>
                </c:pt>
                <c:pt idx="26808">
                  <c:v>702</c:v>
                </c:pt>
                <c:pt idx="26809">
                  <c:v>703</c:v>
                </c:pt>
                <c:pt idx="26810">
                  <c:v>704</c:v>
                </c:pt>
                <c:pt idx="26811">
                  <c:v>705</c:v>
                </c:pt>
                <c:pt idx="26812">
                  <c:v>706</c:v>
                </c:pt>
                <c:pt idx="26813">
                  <c:v>707</c:v>
                </c:pt>
                <c:pt idx="26814">
                  <c:v>708</c:v>
                </c:pt>
                <c:pt idx="26815">
                  <c:v>709</c:v>
                </c:pt>
                <c:pt idx="26816">
                  <c:v>710</c:v>
                </c:pt>
                <c:pt idx="26817">
                  <c:v>711</c:v>
                </c:pt>
                <c:pt idx="26818">
                  <c:v>712</c:v>
                </c:pt>
                <c:pt idx="26819">
                  <c:v>713</c:v>
                </c:pt>
                <c:pt idx="26820">
                  <c:v>714</c:v>
                </c:pt>
                <c:pt idx="26821">
                  <c:v>715</c:v>
                </c:pt>
                <c:pt idx="26822">
                  <c:v>716</c:v>
                </c:pt>
                <c:pt idx="26823">
                  <c:v>717</c:v>
                </c:pt>
                <c:pt idx="26824">
                  <c:v>718</c:v>
                </c:pt>
                <c:pt idx="26825">
                  <c:v>719</c:v>
                </c:pt>
                <c:pt idx="26826">
                  <c:v>720</c:v>
                </c:pt>
                <c:pt idx="26827">
                  <c:v>721</c:v>
                </c:pt>
                <c:pt idx="26828">
                  <c:v>722</c:v>
                </c:pt>
                <c:pt idx="26829">
                  <c:v>723</c:v>
                </c:pt>
                <c:pt idx="26830">
                  <c:v>724</c:v>
                </c:pt>
                <c:pt idx="26831">
                  <c:v>725</c:v>
                </c:pt>
                <c:pt idx="26832">
                  <c:v>726</c:v>
                </c:pt>
                <c:pt idx="26833">
                  <c:v>727</c:v>
                </c:pt>
                <c:pt idx="26834">
                  <c:v>728</c:v>
                </c:pt>
                <c:pt idx="26835">
                  <c:v>729</c:v>
                </c:pt>
                <c:pt idx="26836">
                  <c:v>730</c:v>
                </c:pt>
                <c:pt idx="26837">
                  <c:v>731</c:v>
                </c:pt>
                <c:pt idx="26838">
                  <c:v>732</c:v>
                </c:pt>
                <c:pt idx="26839">
                  <c:v>733</c:v>
                </c:pt>
                <c:pt idx="26840">
                  <c:v>734</c:v>
                </c:pt>
                <c:pt idx="26841">
                  <c:v>735</c:v>
                </c:pt>
                <c:pt idx="26842">
                  <c:v>736</c:v>
                </c:pt>
                <c:pt idx="26843">
                  <c:v>737</c:v>
                </c:pt>
                <c:pt idx="26844">
                  <c:v>738</c:v>
                </c:pt>
                <c:pt idx="26845">
                  <c:v>739</c:v>
                </c:pt>
                <c:pt idx="26846">
                  <c:v>740</c:v>
                </c:pt>
                <c:pt idx="26847">
                  <c:v>741</c:v>
                </c:pt>
                <c:pt idx="26848">
                  <c:v>742</c:v>
                </c:pt>
                <c:pt idx="26849">
                  <c:v>743</c:v>
                </c:pt>
                <c:pt idx="26850">
                  <c:v>744</c:v>
                </c:pt>
                <c:pt idx="26851">
                  <c:v>745</c:v>
                </c:pt>
                <c:pt idx="26852">
                  <c:v>746</c:v>
                </c:pt>
                <c:pt idx="26853">
                  <c:v>747</c:v>
                </c:pt>
                <c:pt idx="26854">
                  <c:v>748</c:v>
                </c:pt>
                <c:pt idx="26855">
                  <c:v>749</c:v>
                </c:pt>
                <c:pt idx="26856">
                  <c:v>750</c:v>
                </c:pt>
                <c:pt idx="26857">
                  <c:v>751</c:v>
                </c:pt>
                <c:pt idx="26858">
                  <c:v>752</c:v>
                </c:pt>
                <c:pt idx="26859">
                  <c:v>753</c:v>
                </c:pt>
                <c:pt idx="26860">
                  <c:v>754</c:v>
                </c:pt>
                <c:pt idx="26861">
                  <c:v>755</c:v>
                </c:pt>
                <c:pt idx="26862">
                  <c:v>756</c:v>
                </c:pt>
                <c:pt idx="26863">
                  <c:v>757</c:v>
                </c:pt>
                <c:pt idx="26864">
                  <c:v>758</c:v>
                </c:pt>
                <c:pt idx="26865">
                  <c:v>759</c:v>
                </c:pt>
                <c:pt idx="26866">
                  <c:v>760</c:v>
                </c:pt>
                <c:pt idx="26867">
                  <c:v>761</c:v>
                </c:pt>
                <c:pt idx="26868">
                  <c:v>762</c:v>
                </c:pt>
                <c:pt idx="26869">
                  <c:v>763</c:v>
                </c:pt>
                <c:pt idx="26870">
                  <c:v>764</c:v>
                </c:pt>
                <c:pt idx="26871">
                  <c:v>765</c:v>
                </c:pt>
                <c:pt idx="26872">
                  <c:v>766</c:v>
                </c:pt>
                <c:pt idx="26873">
                  <c:v>767</c:v>
                </c:pt>
                <c:pt idx="26874">
                  <c:v>768</c:v>
                </c:pt>
                <c:pt idx="26875">
                  <c:v>769</c:v>
                </c:pt>
                <c:pt idx="26876">
                  <c:v>770</c:v>
                </c:pt>
                <c:pt idx="26877">
                  <c:v>771</c:v>
                </c:pt>
                <c:pt idx="26878">
                  <c:v>772</c:v>
                </c:pt>
                <c:pt idx="26879">
                  <c:v>773</c:v>
                </c:pt>
                <c:pt idx="26880">
                  <c:v>774</c:v>
                </c:pt>
                <c:pt idx="26881">
                  <c:v>775</c:v>
                </c:pt>
                <c:pt idx="26882">
                  <c:v>776</c:v>
                </c:pt>
                <c:pt idx="26883">
                  <c:v>777</c:v>
                </c:pt>
                <c:pt idx="26884">
                  <c:v>778</c:v>
                </c:pt>
                <c:pt idx="26885">
                  <c:v>779</c:v>
                </c:pt>
                <c:pt idx="26886">
                  <c:v>780</c:v>
                </c:pt>
                <c:pt idx="26887">
                  <c:v>781</c:v>
                </c:pt>
                <c:pt idx="26888">
                  <c:v>782</c:v>
                </c:pt>
                <c:pt idx="26889">
                  <c:v>783</c:v>
                </c:pt>
                <c:pt idx="26890">
                  <c:v>784</c:v>
                </c:pt>
                <c:pt idx="26891">
                  <c:v>785</c:v>
                </c:pt>
                <c:pt idx="26892">
                  <c:v>786</c:v>
                </c:pt>
                <c:pt idx="26893">
                  <c:v>787</c:v>
                </c:pt>
                <c:pt idx="26894">
                  <c:v>788</c:v>
                </c:pt>
                <c:pt idx="26895">
                  <c:v>789</c:v>
                </c:pt>
                <c:pt idx="26896">
                  <c:v>790</c:v>
                </c:pt>
                <c:pt idx="26897">
                  <c:v>791</c:v>
                </c:pt>
                <c:pt idx="26898">
                  <c:v>792</c:v>
                </c:pt>
                <c:pt idx="26899">
                  <c:v>793</c:v>
                </c:pt>
                <c:pt idx="26900">
                  <c:v>794</c:v>
                </c:pt>
                <c:pt idx="26901">
                  <c:v>795</c:v>
                </c:pt>
                <c:pt idx="26902">
                  <c:v>796</c:v>
                </c:pt>
                <c:pt idx="26903">
                  <c:v>797</c:v>
                </c:pt>
                <c:pt idx="26904">
                  <c:v>798</c:v>
                </c:pt>
                <c:pt idx="26905">
                  <c:v>799</c:v>
                </c:pt>
                <c:pt idx="26906">
                  <c:v>800</c:v>
                </c:pt>
                <c:pt idx="26907">
                  <c:v>801</c:v>
                </c:pt>
                <c:pt idx="26908">
                  <c:v>802</c:v>
                </c:pt>
                <c:pt idx="26909">
                  <c:v>803</c:v>
                </c:pt>
                <c:pt idx="26910">
                  <c:v>804</c:v>
                </c:pt>
                <c:pt idx="26911">
                  <c:v>805</c:v>
                </c:pt>
                <c:pt idx="26912">
                  <c:v>806</c:v>
                </c:pt>
                <c:pt idx="26913">
                  <c:v>807</c:v>
                </c:pt>
                <c:pt idx="26914">
                  <c:v>808</c:v>
                </c:pt>
                <c:pt idx="26915">
                  <c:v>809</c:v>
                </c:pt>
                <c:pt idx="26916">
                  <c:v>810</c:v>
                </c:pt>
                <c:pt idx="26917">
                  <c:v>811</c:v>
                </c:pt>
                <c:pt idx="26918">
                  <c:v>812</c:v>
                </c:pt>
                <c:pt idx="26919">
                  <c:v>813</c:v>
                </c:pt>
                <c:pt idx="26920">
                  <c:v>814</c:v>
                </c:pt>
                <c:pt idx="26921">
                  <c:v>815</c:v>
                </c:pt>
                <c:pt idx="26922">
                  <c:v>816</c:v>
                </c:pt>
                <c:pt idx="26923">
                  <c:v>817</c:v>
                </c:pt>
                <c:pt idx="26924">
                  <c:v>818</c:v>
                </c:pt>
                <c:pt idx="26925">
                  <c:v>819</c:v>
                </c:pt>
                <c:pt idx="26926">
                  <c:v>820</c:v>
                </c:pt>
                <c:pt idx="26927">
                  <c:v>821</c:v>
                </c:pt>
                <c:pt idx="26928">
                  <c:v>822</c:v>
                </c:pt>
                <c:pt idx="26929">
                  <c:v>823</c:v>
                </c:pt>
                <c:pt idx="26930">
                  <c:v>824</c:v>
                </c:pt>
                <c:pt idx="26931">
                  <c:v>825</c:v>
                </c:pt>
                <c:pt idx="26932">
                  <c:v>826</c:v>
                </c:pt>
                <c:pt idx="26933">
                  <c:v>827</c:v>
                </c:pt>
                <c:pt idx="26934">
                  <c:v>828</c:v>
                </c:pt>
                <c:pt idx="26935">
                  <c:v>829</c:v>
                </c:pt>
                <c:pt idx="26936">
                  <c:v>830</c:v>
                </c:pt>
                <c:pt idx="26937">
                  <c:v>831</c:v>
                </c:pt>
                <c:pt idx="26938">
                  <c:v>832</c:v>
                </c:pt>
                <c:pt idx="26939">
                  <c:v>833</c:v>
                </c:pt>
                <c:pt idx="26940">
                  <c:v>834</c:v>
                </c:pt>
                <c:pt idx="26941">
                  <c:v>835</c:v>
                </c:pt>
                <c:pt idx="26942">
                  <c:v>836</c:v>
                </c:pt>
                <c:pt idx="26943">
                  <c:v>837</c:v>
                </c:pt>
                <c:pt idx="26944">
                  <c:v>838</c:v>
                </c:pt>
                <c:pt idx="26945">
                  <c:v>839</c:v>
                </c:pt>
                <c:pt idx="26946">
                  <c:v>840</c:v>
                </c:pt>
                <c:pt idx="26947">
                  <c:v>841</c:v>
                </c:pt>
                <c:pt idx="26948">
                  <c:v>842</c:v>
                </c:pt>
                <c:pt idx="26949">
                  <c:v>843</c:v>
                </c:pt>
                <c:pt idx="26950">
                  <c:v>844</c:v>
                </c:pt>
                <c:pt idx="26951">
                  <c:v>845</c:v>
                </c:pt>
                <c:pt idx="26952">
                  <c:v>846</c:v>
                </c:pt>
                <c:pt idx="26953">
                  <c:v>847</c:v>
                </c:pt>
                <c:pt idx="26954">
                  <c:v>848</c:v>
                </c:pt>
                <c:pt idx="26955">
                  <c:v>849</c:v>
                </c:pt>
                <c:pt idx="26956">
                  <c:v>850</c:v>
                </c:pt>
                <c:pt idx="26957">
                  <c:v>851</c:v>
                </c:pt>
                <c:pt idx="26958">
                  <c:v>852</c:v>
                </c:pt>
                <c:pt idx="26959">
                  <c:v>853</c:v>
                </c:pt>
                <c:pt idx="26960">
                  <c:v>854</c:v>
                </c:pt>
                <c:pt idx="26961">
                  <c:v>855</c:v>
                </c:pt>
                <c:pt idx="26962">
                  <c:v>856</c:v>
                </c:pt>
                <c:pt idx="26963">
                  <c:v>857</c:v>
                </c:pt>
                <c:pt idx="26964">
                  <c:v>858</c:v>
                </c:pt>
                <c:pt idx="26965">
                  <c:v>859</c:v>
                </c:pt>
                <c:pt idx="26966">
                  <c:v>860</c:v>
                </c:pt>
                <c:pt idx="26967">
                  <c:v>861</c:v>
                </c:pt>
                <c:pt idx="26968">
                  <c:v>862</c:v>
                </c:pt>
                <c:pt idx="26969">
                  <c:v>863</c:v>
                </c:pt>
                <c:pt idx="26970">
                  <c:v>864</c:v>
                </c:pt>
                <c:pt idx="26971">
                  <c:v>865</c:v>
                </c:pt>
                <c:pt idx="26972">
                  <c:v>866</c:v>
                </c:pt>
                <c:pt idx="26973">
                  <c:v>867</c:v>
                </c:pt>
                <c:pt idx="26974">
                  <c:v>868</c:v>
                </c:pt>
                <c:pt idx="26975">
                  <c:v>869</c:v>
                </c:pt>
                <c:pt idx="26976">
                  <c:v>870</c:v>
                </c:pt>
                <c:pt idx="26977">
                  <c:v>871</c:v>
                </c:pt>
                <c:pt idx="26978">
                  <c:v>872</c:v>
                </c:pt>
                <c:pt idx="26979">
                  <c:v>873</c:v>
                </c:pt>
                <c:pt idx="26980">
                  <c:v>874</c:v>
                </c:pt>
                <c:pt idx="26981">
                  <c:v>875</c:v>
                </c:pt>
                <c:pt idx="26982">
                  <c:v>876</c:v>
                </c:pt>
                <c:pt idx="26983">
                  <c:v>877</c:v>
                </c:pt>
                <c:pt idx="26984">
                  <c:v>878</c:v>
                </c:pt>
                <c:pt idx="26985">
                  <c:v>879</c:v>
                </c:pt>
                <c:pt idx="26986">
                  <c:v>880</c:v>
                </c:pt>
                <c:pt idx="26987">
                  <c:v>881</c:v>
                </c:pt>
                <c:pt idx="26988">
                  <c:v>882</c:v>
                </c:pt>
                <c:pt idx="26989">
                  <c:v>883</c:v>
                </c:pt>
                <c:pt idx="26990">
                  <c:v>884</c:v>
                </c:pt>
                <c:pt idx="26991">
                  <c:v>885</c:v>
                </c:pt>
                <c:pt idx="26992">
                  <c:v>886</c:v>
                </c:pt>
                <c:pt idx="26993">
                  <c:v>887</c:v>
                </c:pt>
                <c:pt idx="26994">
                  <c:v>888</c:v>
                </c:pt>
                <c:pt idx="26995">
                  <c:v>889</c:v>
                </c:pt>
                <c:pt idx="26996">
                  <c:v>890</c:v>
                </c:pt>
                <c:pt idx="26997">
                  <c:v>891</c:v>
                </c:pt>
                <c:pt idx="26998">
                  <c:v>892</c:v>
                </c:pt>
                <c:pt idx="26999">
                  <c:v>893</c:v>
                </c:pt>
                <c:pt idx="27000">
                  <c:v>894</c:v>
                </c:pt>
                <c:pt idx="27001">
                  <c:v>895</c:v>
                </c:pt>
                <c:pt idx="27002">
                  <c:v>896</c:v>
                </c:pt>
                <c:pt idx="27003">
                  <c:v>897</c:v>
                </c:pt>
                <c:pt idx="27004">
                  <c:v>898</c:v>
                </c:pt>
                <c:pt idx="27005">
                  <c:v>899</c:v>
                </c:pt>
                <c:pt idx="27006">
                  <c:v>900</c:v>
                </c:pt>
                <c:pt idx="27007">
                  <c:v>901</c:v>
                </c:pt>
                <c:pt idx="27008">
                  <c:v>902</c:v>
                </c:pt>
                <c:pt idx="27009">
                  <c:v>903</c:v>
                </c:pt>
                <c:pt idx="27010">
                  <c:v>904</c:v>
                </c:pt>
                <c:pt idx="27011">
                  <c:v>905</c:v>
                </c:pt>
                <c:pt idx="27012">
                  <c:v>906</c:v>
                </c:pt>
                <c:pt idx="27013">
                  <c:v>907</c:v>
                </c:pt>
                <c:pt idx="27014">
                  <c:v>908</c:v>
                </c:pt>
                <c:pt idx="27015">
                  <c:v>909</c:v>
                </c:pt>
                <c:pt idx="27016">
                  <c:v>910</c:v>
                </c:pt>
                <c:pt idx="27017">
                  <c:v>911</c:v>
                </c:pt>
                <c:pt idx="27018">
                  <c:v>912</c:v>
                </c:pt>
                <c:pt idx="27019">
                  <c:v>913</c:v>
                </c:pt>
                <c:pt idx="27020">
                  <c:v>914</c:v>
                </c:pt>
                <c:pt idx="27021">
                  <c:v>915</c:v>
                </c:pt>
                <c:pt idx="27022">
                  <c:v>916</c:v>
                </c:pt>
                <c:pt idx="27023">
                  <c:v>917</c:v>
                </c:pt>
                <c:pt idx="27024">
                  <c:v>918</c:v>
                </c:pt>
                <c:pt idx="27025">
                  <c:v>919</c:v>
                </c:pt>
                <c:pt idx="27026">
                  <c:v>920</c:v>
                </c:pt>
                <c:pt idx="27027">
                  <c:v>921</c:v>
                </c:pt>
                <c:pt idx="27028">
                  <c:v>922</c:v>
                </c:pt>
                <c:pt idx="27029">
                  <c:v>923</c:v>
                </c:pt>
                <c:pt idx="27030">
                  <c:v>924</c:v>
                </c:pt>
                <c:pt idx="27031">
                  <c:v>925</c:v>
                </c:pt>
                <c:pt idx="27032">
                  <c:v>926</c:v>
                </c:pt>
                <c:pt idx="27033">
                  <c:v>927</c:v>
                </c:pt>
                <c:pt idx="27034">
                  <c:v>928</c:v>
                </c:pt>
                <c:pt idx="27035">
                  <c:v>929</c:v>
                </c:pt>
                <c:pt idx="27036">
                  <c:v>930</c:v>
                </c:pt>
                <c:pt idx="27037">
                  <c:v>931</c:v>
                </c:pt>
                <c:pt idx="27038">
                  <c:v>932</c:v>
                </c:pt>
                <c:pt idx="27039">
                  <c:v>933</c:v>
                </c:pt>
                <c:pt idx="27040">
                  <c:v>934</c:v>
                </c:pt>
                <c:pt idx="27041">
                  <c:v>935</c:v>
                </c:pt>
                <c:pt idx="27042">
                  <c:v>936</c:v>
                </c:pt>
                <c:pt idx="27043">
                  <c:v>937</c:v>
                </c:pt>
                <c:pt idx="27044">
                  <c:v>938</c:v>
                </c:pt>
                <c:pt idx="27045">
                  <c:v>939</c:v>
                </c:pt>
                <c:pt idx="27046">
                  <c:v>940</c:v>
                </c:pt>
                <c:pt idx="27047">
                  <c:v>941</c:v>
                </c:pt>
                <c:pt idx="27048">
                  <c:v>942</c:v>
                </c:pt>
                <c:pt idx="27049">
                  <c:v>943</c:v>
                </c:pt>
                <c:pt idx="27050">
                  <c:v>944</c:v>
                </c:pt>
                <c:pt idx="27051">
                  <c:v>945</c:v>
                </c:pt>
                <c:pt idx="27052">
                  <c:v>946</c:v>
                </c:pt>
                <c:pt idx="27053">
                  <c:v>947</c:v>
                </c:pt>
                <c:pt idx="27054">
                  <c:v>948</c:v>
                </c:pt>
                <c:pt idx="27055">
                  <c:v>949</c:v>
                </c:pt>
                <c:pt idx="27056">
                  <c:v>950</c:v>
                </c:pt>
                <c:pt idx="27057">
                  <c:v>951</c:v>
                </c:pt>
                <c:pt idx="27058">
                  <c:v>952</c:v>
                </c:pt>
                <c:pt idx="27059">
                  <c:v>953</c:v>
                </c:pt>
                <c:pt idx="27060">
                  <c:v>954</c:v>
                </c:pt>
                <c:pt idx="27061">
                  <c:v>955</c:v>
                </c:pt>
                <c:pt idx="27062">
                  <c:v>956</c:v>
                </c:pt>
                <c:pt idx="27063">
                  <c:v>957</c:v>
                </c:pt>
                <c:pt idx="27064">
                  <c:v>958</c:v>
                </c:pt>
                <c:pt idx="27065">
                  <c:v>959</c:v>
                </c:pt>
                <c:pt idx="27066">
                  <c:v>960</c:v>
                </c:pt>
                <c:pt idx="27067">
                  <c:v>961</c:v>
                </c:pt>
                <c:pt idx="27068">
                  <c:v>962</c:v>
                </c:pt>
                <c:pt idx="27069">
                  <c:v>963</c:v>
                </c:pt>
                <c:pt idx="27070">
                  <c:v>964</c:v>
                </c:pt>
                <c:pt idx="27071">
                  <c:v>965</c:v>
                </c:pt>
                <c:pt idx="27072">
                  <c:v>966</c:v>
                </c:pt>
                <c:pt idx="27073">
                  <c:v>967</c:v>
                </c:pt>
                <c:pt idx="27074">
                  <c:v>968</c:v>
                </c:pt>
                <c:pt idx="27075">
                  <c:v>969</c:v>
                </c:pt>
                <c:pt idx="27076">
                  <c:v>970</c:v>
                </c:pt>
                <c:pt idx="27077">
                  <c:v>971</c:v>
                </c:pt>
                <c:pt idx="27078">
                  <c:v>972</c:v>
                </c:pt>
                <c:pt idx="27079">
                  <c:v>973</c:v>
                </c:pt>
                <c:pt idx="27080">
                  <c:v>974</c:v>
                </c:pt>
                <c:pt idx="27081">
                  <c:v>975</c:v>
                </c:pt>
                <c:pt idx="27082">
                  <c:v>976</c:v>
                </c:pt>
                <c:pt idx="27083">
                  <c:v>977</c:v>
                </c:pt>
                <c:pt idx="27084">
                  <c:v>978</c:v>
                </c:pt>
                <c:pt idx="27085">
                  <c:v>979</c:v>
                </c:pt>
                <c:pt idx="27086">
                  <c:v>980</c:v>
                </c:pt>
                <c:pt idx="27087">
                  <c:v>981</c:v>
                </c:pt>
                <c:pt idx="27088">
                  <c:v>982</c:v>
                </c:pt>
                <c:pt idx="27089">
                  <c:v>983</c:v>
                </c:pt>
                <c:pt idx="27090">
                  <c:v>984</c:v>
                </c:pt>
                <c:pt idx="27091">
                  <c:v>985</c:v>
                </c:pt>
                <c:pt idx="27092">
                  <c:v>986</c:v>
                </c:pt>
                <c:pt idx="27093">
                  <c:v>987</c:v>
                </c:pt>
                <c:pt idx="27094">
                  <c:v>988</c:v>
                </c:pt>
                <c:pt idx="27095">
                  <c:v>989</c:v>
                </c:pt>
                <c:pt idx="27096">
                  <c:v>990</c:v>
                </c:pt>
                <c:pt idx="27097">
                  <c:v>991</c:v>
                </c:pt>
                <c:pt idx="27098">
                  <c:v>992</c:v>
                </c:pt>
                <c:pt idx="27099">
                  <c:v>993</c:v>
                </c:pt>
                <c:pt idx="27100">
                  <c:v>994</c:v>
                </c:pt>
                <c:pt idx="27101">
                  <c:v>995</c:v>
                </c:pt>
                <c:pt idx="27102">
                  <c:v>996</c:v>
                </c:pt>
                <c:pt idx="27103">
                  <c:v>997</c:v>
                </c:pt>
                <c:pt idx="27104">
                  <c:v>998</c:v>
                </c:pt>
                <c:pt idx="27105">
                  <c:v>999</c:v>
                </c:pt>
                <c:pt idx="27106">
                  <c:v>1000</c:v>
                </c:pt>
                <c:pt idx="27107">
                  <c:v>1001</c:v>
                </c:pt>
                <c:pt idx="27108">
                  <c:v>1002</c:v>
                </c:pt>
                <c:pt idx="27109">
                  <c:v>1003</c:v>
                </c:pt>
                <c:pt idx="27110">
                  <c:v>1004</c:v>
                </c:pt>
                <c:pt idx="27111">
                  <c:v>1005</c:v>
                </c:pt>
                <c:pt idx="27112">
                  <c:v>1006</c:v>
                </c:pt>
                <c:pt idx="27113">
                  <c:v>1007</c:v>
                </c:pt>
                <c:pt idx="27114">
                  <c:v>1008</c:v>
                </c:pt>
                <c:pt idx="27115">
                  <c:v>1009</c:v>
                </c:pt>
                <c:pt idx="27116">
                  <c:v>1010</c:v>
                </c:pt>
                <c:pt idx="27117">
                  <c:v>1011</c:v>
                </c:pt>
                <c:pt idx="27118">
                  <c:v>1012</c:v>
                </c:pt>
                <c:pt idx="27119">
                  <c:v>1013</c:v>
                </c:pt>
                <c:pt idx="27120">
                  <c:v>1014</c:v>
                </c:pt>
                <c:pt idx="27121">
                  <c:v>1015</c:v>
                </c:pt>
                <c:pt idx="27122">
                  <c:v>1016</c:v>
                </c:pt>
                <c:pt idx="27123">
                  <c:v>1017</c:v>
                </c:pt>
                <c:pt idx="27124">
                  <c:v>1018</c:v>
                </c:pt>
                <c:pt idx="27125">
                  <c:v>1019</c:v>
                </c:pt>
                <c:pt idx="27126">
                  <c:v>1020</c:v>
                </c:pt>
                <c:pt idx="27127">
                  <c:v>1021</c:v>
                </c:pt>
                <c:pt idx="27128">
                  <c:v>1022</c:v>
                </c:pt>
                <c:pt idx="27129">
                  <c:v>1023</c:v>
                </c:pt>
                <c:pt idx="27130">
                  <c:v>1024</c:v>
                </c:pt>
                <c:pt idx="27131">
                  <c:v>1025</c:v>
                </c:pt>
                <c:pt idx="27132">
                  <c:v>1026</c:v>
                </c:pt>
                <c:pt idx="27133">
                  <c:v>1027</c:v>
                </c:pt>
                <c:pt idx="27134">
                  <c:v>1028</c:v>
                </c:pt>
                <c:pt idx="27135">
                  <c:v>1029</c:v>
                </c:pt>
                <c:pt idx="27136">
                  <c:v>1030</c:v>
                </c:pt>
                <c:pt idx="27137">
                  <c:v>1031</c:v>
                </c:pt>
                <c:pt idx="27138">
                  <c:v>1032</c:v>
                </c:pt>
                <c:pt idx="27139">
                  <c:v>1033</c:v>
                </c:pt>
                <c:pt idx="27140">
                  <c:v>1034</c:v>
                </c:pt>
                <c:pt idx="27141">
                  <c:v>1035</c:v>
                </c:pt>
                <c:pt idx="27142">
                  <c:v>1036</c:v>
                </c:pt>
                <c:pt idx="27143">
                  <c:v>1037</c:v>
                </c:pt>
                <c:pt idx="27144">
                  <c:v>1038</c:v>
                </c:pt>
                <c:pt idx="27145">
                  <c:v>1039</c:v>
                </c:pt>
                <c:pt idx="27146">
                  <c:v>1040</c:v>
                </c:pt>
                <c:pt idx="27147">
                  <c:v>1041</c:v>
                </c:pt>
                <c:pt idx="27148">
                  <c:v>1042</c:v>
                </c:pt>
                <c:pt idx="27149">
                  <c:v>1043</c:v>
                </c:pt>
                <c:pt idx="27150">
                  <c:v>1044</c:v>
                </c:pt>
                <c:pt idx="27151">
                  <c:v>1045</c:v>
                </c:pt>
                <c:pt idx="27152">
                  <c:v>1046</c:v>
                </c:pt>
                <c:pt idx="27153">
                  <c:v>1047</c:v>
                </c:pt>
                <c:pt idx="27154">
                  <c:v>1048</c:v>
                </c:pt>
                <c:pt idx="27155">
                  <c:v>1049</c:v>
                </c:pt>
                <c:pt idx="27156">
                  <c:v>1050</c:v>
                </c:pt>
                <c:pt idx="27157">
                  <c:v>1051</c:v>
                </c:pt>
                <c:pt idx="27158">
                  <c:v>1052</c:v>
                </c:pt>
                <c:pt idx="27159">
                  <c:v>1053</c:v>
                </c:pt>
                <c:pt idx="27160">
                  <c:v>1054</c:v>
                </c:pt>
                <c:pt idx="27161">
                  <c:v>1055</c:v>
                </c:pt>
                <c:pt idx="27162">
                  <c:v>1056</c:v>
                </c:pt>
                <c:pt idx="27163">
                  <c:v>1057</c:v>
                </c:pt>
                <c:pt idx="27164">
                  <c:v>1058</c:v>
                </c:pt>
                <c:pt idx="27165">
                  <c:v>1059</c:v>
                </c:pt>
                <c:pt idx="27166">
                  <c:v>1060</c:v>
                </c:pt>
                <c:pt idx="27167">
                  <c:v>1061</c:v>
                </c:pt>
                <c:pt idx="27168">
                  <c:v>1062</c:v>
                </c:pt>
                <c:pt idx="27169">
                  <c:v>1063</c:v>
                </c:pt>
                <c:pt idx="27170">
                  <c:v>1064</c:v>
                </c:pt>
                <c:pt idx="27171">
                  <c:v>1065</c:v>
                </c:pt>
                <c:pt idx="27172">
                  <c:v>1066</c:v>
                </c:pt>
                <c:pt idx="27173">
                  <c:v>1067</c:v>
                </c:pt>
                <c:pt idx="27174">
                  <c:v>1068</c:v>
                </c:pt>
                <c:pt idx="27175">
                  <c:v>1069</c:v>
                </c:pt>
                <c:pt idx="27176">
                  <c:v>1070</c:v>
                </c:pt>
                <c:pt idx="27177">
                  <c:v>1071</c:v>
                </c:pt>
                <c:pt idx="27178">
                  <c:v>1072</c:v>
                </c:pt>
                <c:pt idx="27179">
                  <c:v>1073</c:v>
                </c:pt>
                <c:pt idx="27180">
                  <c:v>1074</c:v>
                </c:pt>
                <c:pt idx="27181">
                  <c:v>1075</c:v>
                </c:pt>
                <c:pt idx="27182">
                  <c:v>1076</c:v>
                </c:pt>
                <c:pt idx="27183">
                  <c:v>1077</c:v>
                </c:pt>
                <c:pt idx="27184">
                  <c:v>1078</c:v>
                </c:pt>
                <c:pt idx="27185">
                  <c:v>1079</c:v>
                </c:pt>
                <c:pt idx="27186">
                  <c:v>1080</c:v>
                </c:pt>
                <c:pt idx="27187">
                  <c:v>1081</c:v>
                </c:pt>
                <c:pt idx="27188">
                  <c:v>1082</c:v>
                </c:pt>
                <c:pt idx="27189">
                  <c:v>1083</c:v>
                </c:pt>
                <c:pt idx="27190">
                  <c:v>1084</c:v>
                </c:pt>
                <c:pt idx="27191">
                  <c:v>1085</c:v>
                </c:pt>
                <c:pt idx="27192">
                  <c:v>1086</c:v>
                </c:pt>
                <c:pt idx="27193">
                  <c:v>1087</c:v>
                </c:pt>
                <c:pt idx="27194">
                  <c:v>1088</c:v>
                </c:pt>
                <c:pt idx="27195">
                  <c:v>1089</c:v>
                </c:pt>
                <c:pt idx="27196">
                  <c:v>1090</c:v>
                </c:pt>
                <c:pt idx="27197">
                  <c:v>1091</c:v>
                </c:pt>
                <c:pt idx="27198">
                  <c:v>1092</c:v>
                </c:pt>
                <c:pt idx="27199">
                  <c:v>1093</c:v>
                </c:pt>
                <c:pt idx="27200">
                  <c:v>1094</c:v>
                </c:pt>
                <c:pt idx="27201">
                  <c:v>1095</c:v>
                </c:pt>
                <c:pt idx="27202">
                  <c:v>1096</c:v>
                </c:pt>
                <c:pt idx="27203">
                  <c:v>1097</c:v>
                </c:pt>
                <c:pt idx="27204">
                  <c:v>1098</c:v>
                </c:pt>
                <c:pt idx="27205">
                  <c:v>1099</c:v>
                </c:pt>
                <c:pt idx="27206">
                  <c:v>1100</c:v>
                </c:pt>
                <c:pt idx="27207">
                  <c:v>1101</c:v>
                </c:pt>
                <c:pt idx="27208">
                  <c:v>1102</c:v>
                </c:pt>
                <c:pt idx="27209">
                  <c:v>1103</c:v>
                </c:pt>
                <c:pt idx="27210">
                  <c:v>1104</c:v>
                </c:pt>
                <c:pt idx="27211">
                  <c:v>1105</c:v>
                </c:pt>
                <c:pt idx="27212">
                  <c:v>1106</c:v>
                </c:pt>
                <c:pt idx="27213">
                  <c:v>1107</c:v>
                </c:pt>
                <c:pt idx="27214">
                  <c:v>1108</c:v>
                </c:pt>
                <c:pt idx="27215">
                  <c:v>1109</c:v>
                </c:pt>
                <c:pt idx="27216">
                  <c:v>1110</c:v>
                </c:pt>
                <c:pt idx="27217">
                  <c:v>1111</c:v>
                </c:pt>
                <c:pt idx="27218">
                  <c:v>1112</c:v>
                </c:pt>
                <c:pt idx="27219">
                  <c:v>1113</c:v>
                </c:pt>
                <c:pt idx="27220">
                  <c:v>1114</c:v>
                </c:pt>
                <c:pt idx="27221">
                  <c:v>1115</c:v>
                </c:pt>
                <c:pt idx="27222">
                  <c:v>1116</c:v>
                </c:pt>
                <c:pt idx="27223">
                  <c:v>1117</c:v>
                </c:pt>
                <c:pt idx="27224">
                  <c:v>1118</c:v>
                </c:pt>
                <c:pt idx="27225">
                  <c:v>1119</c:v>
                </c:pt>
                <c:pt idx="27226">
                  <c:v>1120</c:v>
                </c:pt>
                <c:pt idx="27227">
                  <c:v>1121</c:v>
                </c:pt>
                <c:pt idx="27228">
                  <c:v>1122</c:v>
                </c:pt>
                <c:pt idx="27229">
                  <c:v>1123</c:v>
                </c:pt>
                <c:pt idx="27230">
                  <c:v>1124</c:v>
                </c:pt>
                <c:pt idx="27231">
                  <c:v>1125</c:v>
                </c:pt>
                <c:pt idx="27232">
                  <c:v>1126</c:v>
                </c:pt>
                <c:pt idx="27233">
                  <c:v>1127</c:v>
                </c:pt>
                <c:pt idx="27234">
                  <c:v>1128</c:v>
                </c:pt>
                <c:pt idx="27235">
                  <c:v>1129</c:v>
                </c:pt>
                <c:pt idx="27236">
                  <c:v>1130</c:v>
                </c:pt>
                <c:pt idx="27237">
                  <c:v>1131</c:v>
                </c:pt>
                <c:pt idx="27238">
                  <c:v>1132</c:v>
                </c:pt>
                <c:pt idx="27239">
                  <c:v>1133</c:v>
                </c:pt>
                <c:pt idx="27240">
                  <c:v>1134</c:v>
                </c:pt>
                <c:pt idx="27241">
                  <c:v>1135</c:v>
                </c:pt>
                <c:pt idx="27242">
                  <c:v>1136</c:v>
                </c:pt>
                <c:pt idx="27243">
                  <c:v>1137</c:v>
                </c:pt>
                <c:pt idx="27244">
                  <c:v>1138</c:v>
                </c:pt>
                <c:pt idx="27245">
                  <c:v>1139</c:v>
                </c:pt>
                <c:pt idx="27246">
                  <c:v>1140</c:v>
                </c:pt>
                <c:pt idx="27247">
                  <c:v>1141</c:v>
                </c:pt>
                <c:pt idx="27248">
                  <c:v>1142</c:v>
                </c:pt>
                <c:pt idx="27249">
                  <c:v>1143</c:v>
                </c:pt>
                <c:pt idx="27250">
                  <c:v>1144</c:v>
                </c:pt>
                <c:pt idx="27251">
                  <c:v>1145</c:v>
                </c:pt>
                <c:pt idx="27252">
                  <c:v>1146</c:v>
                </c:pt>
                <c:pt idx="27253">
                  <c:v>1147</c:v>
                </c:pt>
                <c:pt idx="27254">
                  <c:v>1148</c:v>
                </c:pt>
                <c:pt idx="27255">
                  <c:v>1149</c:v>
                </c:pt>
                <c:pt idx="27256">
                  <c:v>1150</c:v>
                </c:pt>
                <c:pt idx="27257">
                  <c:v>1151</c:v>
                </c:pt>
                <c:pt idx="27258">
                  <c:v>1152</c:v>
                </c:pt>
                <c:pt idx="27259">
                  <c:v>1153</c:v>
                </c:pt>
                <c:pt idx="27260">
                  <c:v>1154</c:v>
                </c:pt>
                <c:pt idx="27261">
                  <c:v>1155</c:v>
                </c:pt>
                <c:pt idx="27262">
                  <c:v>1156</c:v>
                </c:pt>
                <c:pt idx="27263">
                  <c:v>1157</c:v>
                </c:pt>
                <c:pt idx="27264">
                  <c:v>1158</c:v>
                </c:pt>
                <c:pt idx="27265">
                  <c:v>1159</c:v>
                </c:pt>
                <c:pt idx="27266">
                  <c:v>1160</c:v>
                </c:pt>
                <c:pt idx="27267">
                  <c:v>1161</c:v>
                </c:pt>
                <c:pt idx="27268">
                  <c:v>1162</c:v>
                </c:pt>
                <c:pt idx="27269">
                  <c:v>1163</c:v>
                </c:pt>
                <c:pt idx="27270">
                  <c:v>1164</c:v>
                </c:pt>
                <c:pt idx="27271">
                  <c:v>1165</c:v>
                </c:pt>
                <c:pt idx="27272">
                  <c:v>1166</c:v>
                </c:pt>
                <c:pt idx="27273">
                  <c:v>1167</c:v>
                </c:pt>
                <c:pt idx="27274">
                  <c:v>1168</c:v>
                </c:pt>
                <c:pt idx="27275">
                  <c:v>1169</c:v>
                </c:pt>
                <c:pt idx="27276">
                  <c:v>1170</c:v>
                </c:pt>
                <c:pt idx="27277">
                  <c:v>1171</c:v>
                </c:pt>
                <c:pt idx="27278">
                  <c:v>1172</c:v>
                </c:pt>
                <c:pt idx="27279">
                  <c:v>1173</c:v>
                </c:pt>
                <c:pt idx="27280">
                  <c:v>1174</c:v>
                </c:pt>
                <c:pt idx="27281">
                  <c:v>0</c:v>
                </c:pt>
                <c:pt idx="27282">
                  <c:v>1</c:v>
                </c:pt>
                <c:pt idx="27283">
                  <c:v>2</c:v>
                </c:pt>
                <c:pt idx="27284">
                  <c:v>3</c:v>
                </c:pt>
                <c:pt idx="27285">
                  <c:v>4</c:v>
                </c:pt>
                <c:pt idx="27286">
                  <c:v>5</c:v>
                </c:pt>
                <c:pt idx="27287">
                  <c:v>6</c:v>
                </c:pt>
                <c:pt idx="27288">
                  <c:v>7</c:v>
                </c:pt>
                <c:pt idx="27289">
                  <c:v>8</c:v>
                </c:pt>
                <c:pt idx="27290">
                  <c:v>9</c:v>
                </c:pt>
                <c:pt idx="27291">
                  <c:v>10</c:v>
                </c:pt>
                <c:pt idx="27292">
                  <c:v>11</c:v>
                </c:pt>
                <c:pt idx="27293">
                  <c:v>12</c:v>
                </c:pt>
                <c:pt idx="27294">
                  <c:v>13</c:v>
                </c:pt>
                <c:pt idx="27295">
                  <c:v>14</c:v>
                </c:pt>
                <c:pt idx="27296">
                  <c:v>15</c:v>
                </c:pt>
                <c:pt idx="27297">
                  <c:v>16</c:v>
                </c:pt>
                <c:pt idx="27298">
                  <c:v>17</c:v>
                </c:pt>
                <c:pt idx="27299">
                  <c:v>18</c:v>
                </c:pt>
                <c:pt idx="27300">
                  <c:v>19</c:v>
                </c:pt>
                <c:pt idx="27301">
                  <c:v>20</c:v>
                </c:pt>
                <c:pt idx="27302">
                  <c:v>21</c:v>
                </c:pt>
                <c:pt idx="27303">
                  <c:v>22</c:v>
                </c:pt>
                <c:pt idx="27304">
                  <c:v>23</c:v>
                </c:pt>
                <c:pt idx="27305">
                  <c:v>24</c:v>
                </c:pt>
                <c:pt idx="27306">
                  <c:v>25</c:v>
                </c:pt>
                <c:pt idx="27307">
                  <c:v>26</c:v>
                </c:pt>
                <c:pt idx="27308">
                  <c:v>27</c:v>
                </c:pt>
                <c:pt idx="27309">
                  <c:v>28</c:v>
                </c:pt>
                <c:pt idx="27310">
                  <c:v>29</c:v>
                </c:pt>
                <c:pt idx="27311">
                  <c:v>30</c:v>
                </c:pt>
                <c:pt idx="27312">
                  <c:v>31</c:v>
                </c:pt>
                <c:pt idx="27313">
                  <c:v>32</c:v>
                </c:pt>
                <c:pt idx="27314">
                  <c:v>33</c:v>
                </c:pt>
                <c:pt idx="27315">
                  <c:v>34</c:v>
                </c:pt>
                <c:pt idx="27316">
                  <c:v>35</c:v>
                </c:pt>
                <c:pt idx="27317">
                  <c:v>36</c:v>
                </c:pt>
                <c:pt idx="27318">
                  <c:v>37</c:v>
                </c:pt>
                <c:pt idx="27319">
                  <c:v>38</c:v>
                </c:pt>
                <c:pt idx="27320">
                  <c:v>39</c:v>
                </c:pt>
                <c:pt idx="27321">
                  <c:v>40</c:v>
                </c:pt>
                <c:pt idx="27322">
                  <c:v>41</c:v>
                </c:pt>
                <c:pt idx="27323">
                  <c:v>42</c:v>
                </c:pt>
                <c:pt idx="27324">
                  <c:v>43</c:v>
                </c:pt>
                <c:pt idx="27325">
                  <c:v>44</c:v>
                </c:pt>
                <c:pt idx="27326">
                  <c:v>45</c:v>
                </c:pt>
                <c:pt idx="27327">
                  <c:v>46</c:v>
                </c:pt>
                <c:pt idx="27328">
                  <c:v>47</c:v>
                </c:pt>
                <c:pt idx="27329">
                  <c:v>48</c:v>
                </c:pt>
                <c:pt idx="27330">
                  <c:v>49</c:v>
                </c:pt>
                <c:pt idx="27331">
                  <c:v>50</c:v>
                </c:pt>
                <c:pt idx="27332">
                  <c:v>51</c:v>
                </c:pt>
                <c:pt idx="27333">
                  <c:v>52</c:v>
                </c:pt>
                <c:pt idx="27334">
                  <c:v>53</c:v>
                </c:pt>
                <c:pt idx="27335">
                  <c:v>54</c:v>
                </c:pt>
                <c:pt idx="27336">
                  <c:v>55</c:v>
                </c:pt>
                <c:pt idx="27337">
                  <c:v>56</c:v>
                </c:pt>
                <c:pt idx="27338">
                  <c:v>57</c:v>
                </c:pt>
                <c:pt idx="27339">
                  <c:v>58</c:v>
                </c:pt>
                <c:pt idx="27340">
                  <c:v>59</c:v>
                </c:pt>
                <c:pt idx="27341">
                  <c:v>60</c:v>
                </c:pt>
                <c:pt idx="27342">
                  <c:v>61</c:v>
                </c:pt>
                <c:pt idx="27343">
                  <c:v>62</c:v>
                </c:pt>
                <c:pt idx="27344">
                  <c:v>63</c:v>
                </c:pt>
                <c:pt idx="27345">
                  <c:v>64</c:v>
                </c:pt>
                <c:pt idx="27346">
                  <c:v>65</c:v>
                </c:pt>
                <c:pt idx="27347">
                  <c:v>66</c:v>
                </c:pt>
                <c:pt idx="27348">
                  <c:v>67</c:v>
                </c:pt>
                <c:pt idx="27349">
                  <c:v>68</c:v>
                </c:pt>
                <c:pt idx="27350">
                  <c:v>69</c:v>
                </c:pt>
                <c:pt idx="27351">
                  <c:v>70</c:v>
                </c:pt>
                <c:pt idx="27352">
                  <c:v>71</c:v>
                </c:pt>
                <c:pt idx="27353">
                  <c:v>72</c:v>
                </c:pt>
                <c:pt idx="27354">
                  <c:v>73</c:v>
                </c:pt>
                <c:pt idx="27355">
                  <c:v>74</c:v>
                </c:pt>
                <c:pt idx="27356">
                  <c:v>75</c:v>
                </c:pt>
                <c:pt idx="27357">
                  <c:v>76</c:v>
                </c:pt>
                <c:pt idx="27358">
                  <c:v>77</c:v>
                </c:pt>
                <c:pt idx="27359">
                  <c:v>78</c:v>
                </c:pt>
                <c:pt idx="27360">
                  <c:v>79</c:v>
                </c:pt>
                <c:pt idx="27361">
                  <c:v>80</c:v>
                </c:pt>
                <c:pt idx="27362">
                  <c:v>81</c:v>
                </c:pt>
                <c:pt idx="27363">
                  <c:v>82</c:v>
                </c:pt>
                <c:pt idx="27364">
                  <c:v>83</c:v>
                </c:pt>
                <c:pt idx="27365">
                  <c:v>84</c:v>
                </c:pt>
                <c:pt idx="27366">
                  <c:v>85</c:v>
                </c:pt>
                <c:pt idx="27367">
                  <c:v>86</c:v>
                </c:pt>
                <c:pt idx="27368">
                  <c:v>87</c:v>
                </c:pt>
                <c:pt idx="27369">
                  <c:v>88</c:v>
                </c:pt>
                <c:pt idx="27370">
                  <c:v>89</c:v>
                </c:pt>
                <c:pt idx="27371">
                  <c:v>90</c:v>
                </c:pt>
                <c:pt idx="27372">
                  <c:v>91</c:v>
                </c:pt>
                <c:pt idx="27373">
                  <c:v>92</c:v>
                </c:pt>
                <c:pt idx="27374">
                  <c:v>93</c:v>
                </c:pt>
                <c:pt idx="27375">
                  <c:v>94</c:v>
                </c:pt>
                <c:pt idx="27376">
                  <c:v>95</c:v>
                </c:pt>
                <c:pt idx="27377">
                  <c:v>96</c:v>
                </c:pt>
                <c:pt idx="27378">
                  <c:v>97</c:v>
                </c:pt>
                <c:pt idx="27379">
                  <c:v>98</c:v>
                </c:pt>
                <c:pt idx="27380">
                  <c:v>99</c:v>
                </c:pt>
                <c:pt idx="27381">
                  <c:v>100</c:v>
                </c:pt>
                <c:pt idx="27382">
                  <c:v>101</c:v>
                </c:pt>
                <c:pt idx="27383">
                  <c:v>102</c:v>
                </c:pt>
                <c:pt idx="27384">
                  <c:v>103</c:v>
                </c:pt>
                <c:pt idx="27385">
                  <c:v>104</c:v>
                </c:pt>
                <c:pt idx="27386">
                  <c:v>105</c:v>
                </c:pt>
                <c:pt idx="27387">
                  <c:v>106</c:v>
                </c:pt>
                <c:pt idx="27388">
                  <c:v>107</c:v>
                </c:pt>
                <c:pt idx="27389">
                  <c:v>108</c:v>
                </c:pt>
                <c:pt idx="27390">
                  <c:v>109</c:v>
                </c:pt>
                <c:pt idx="27391">
                  <c:v>110</c:v>
                </c:pt>
                <c:pt idx="27392">
                  <c:v>111</c:v>
                </c:pt>
                <c:pt idx="27393">
                  <c:v>112</c:v>
                </c:pt>
                <c:pt idx="27394">
                  <c:v>113</c:v>
                </c:pt>
                <c:pt idx="27395">
                  <c:v>114</c:v>
                </c:pt>
                <c:pt idx="27396">
                  <c:v>115</c:v>
                </c:pt>
                <c:pt idx="27397">
                  <c:v>116</c:v>
                </c:pt>
                <c:pt idx="27398">
                  <c:v>117</c:v>
                </c:pt>
                <c:pt idx="27399">
                  <c:v>118</c:v>
                </c:pt>
                <c:pt idx="27400">
                  <c:v>119</c:v>
                </c:pt>
                <c:pt idx="27401">
                  <c:v>120</c:v>
                </c:pt>
                <c:pt idx="27402">
                  <c:v>121</c:v>
                </c:pt>
                <c:pt idx="27403">
                  <c:v>122</c:v>
                </c:pt>
                <c:pt idx="27404">
                  <c:v>123</c:v>
                </c:pt>
                <c:pt idx="27405">
                  <c:v>124</c:v>
                </c:pt>
                <c:pt idx="27406">
                  <c:v>125</c:v>
                </c:pt>
                <c:pt idx="27407">
                  <c:v>126</c:v>
                </c:pt>
                <c:pt idx="27408">
                  <c:v>127</c:v>
                </c:pt>
                <c:pt idx="27409">
                  <c:v>128</c:v>
                </c:pt>
                <c:pt idx="27410">
                  <c:v>129</c:v>
                </c:pt>
                <c:pt idx="27411">
                  <c:v>130</c:v>
                </c:pt>
                <c:pt idx="27412">
                  <c:v>131</c:v>
                </c:pt>
                <c:pt idx="27413">
                  <c:v>132</c:v>
                </c:pt>
                <c:pt idx="27414">
                  <c:v>133</c:v>
                </c:pt>
                <c:pt idx="27415">
                  <c:v>134</c:v>
                </c:pt>
                <c:pt idx="27416">
                  <c:v>135</c:v>
                </c:pt>
                <c:pt idx="27417">
                  <c:v>136</c:v>
                </c:pt>
                <c:pt idx="27418">
                  <c:v>137</c:v>
                </c:pt>
                <c:pt idx="27419">
                  <c:v>138</c:v>
                </c:pt>
                <c:pt idx="27420">
                  <c:v>139</c:v>
                </c:pt>
                <c:pt idx="27421">
                  <c:v>140</c:v>
                </c:pt>
                <c:pt idx="27422">
                  <c:v>141</c:v>
                </c:pt>
                <c:pt idx="27423">
                  <c:v>142</c:v>
                </c:pt>
                <c:pt idx="27424">
                  <c:v>143</c:v>
                </c:pt>
                <c:pt idx="27425">
                  <c:v>144</c:v>
                </c:pt>
                <c:pt idx="27426">
                  <c:v>145</c:v>
                </c:pt>
                <c:pt idx="27427">
                  <c:v>146</c:v>
                </c:pt>
                <c:pt idx="27428">
                  <c:v>147</c:v>
                </c:pt>
                <c:pt idx="27429">
                  <c:v>148</c:v>
                </c:pt>
                <c:pt idx="27430">
                  <c:v>149</c:v>
                </c:pt>
                <c:pt idx="27431">
                  <c:v>150</c:v>
                </c:pt>
                <c:pt idx="27432">
                  <c:v>151</c:v>
                </c:pt>
                <c:pt idx="27433">
                  <c:v>152</c:v>
                </c:pt>
                <c:pt idx="27434">
                  <c:v>153</c:v>
                </c:pt>
                <c:pt idx="27435">
                  <c:v>154</c:v>
                </c:pt>
                <c:pt idx="27436">
                  <c:v>155</c:v>
                </c:pt>
                <c:pt idx="27437">
                  <c:v>156</c:v>
                </c:pt>
                <c:pt idx="27438">
                  <c:v>157</c:v>
                </c:pt>
                <c:pt idx="27439">
                  <c:v>158</c:v>
                </c:pt>
                <c:pt idx="27440">
                  <c:v>159</c:v>
                </c:pt>
                <c:pt idx="27441">
                  <c:v>160</c:v>
                </c:pt>
                <c:pt idx="27442">
                  <c:v>161</c:v>
                </c:pt>
                <c:pt idx="27443">
                  <c:v>162</c:v>
                </c:pt>
                <c:pt idx="27444">
                  <c:v>163</c:v>
                </c:pt>
                <c:pt idx="27445">
                  <c:v>164</c:v>
                </c:pt>
                <c:pt idx="27446">
                  <c:v>165</c:v>
                </c:pt>
                <c:pt idx="27447">
                  <c:v>166</c:v>
                </c:pt>
                <c:pt idx="27448">
                  <c:v>167</c:v>
                </c:pt>
                <c:pt idx="27449">
                  <c:v>168</c:v>
                </c:pt>
                <c:pt idx="27450">
                  <c:v>169</c:v>
                </c:pt>
                <c:pt idx="27451">
                  <c:v>170</c:v>
                </c:pt>
                <c:pt idx="27452">
                  <c:v>171</c:v>
                </c:pt>
                <c:pt idx="27453">
                  <c:v>172</c:v>
                </c:pt>
                <c:pt idx="27454">
                  <c:v>173</c:v>
                </c:pt>
                <c:pt idx="27455">
                  <c:v>174</c:v>
                </c:pt>
                <c:pt idx="27456">
                  <c:v>175</c:v>
                </c:pt>
                <c:pt idx="27457">
                  <c:v>176</c:v>
                </c:pt>
                <c:pt idx="27458">
                  <c:v>177</c:v>
                </c:pt>
                <c:pt idx="27459">
                  <c:v>178</c:v>
                </c:pt>
                <c:pt idx="27460">
                  <c:v>179</c:v>
                </c:pt>
                <c:pt idx="27461">
                  <c:v>180</c:v>
                </c:pt>
                <c:pt idx="27462">
                  <c:v>181</c:v>
                </c:pt>
                <c:pt idx="27463">
                  <c:v>182</c:v>
                </c:pt>
                <c:pt idx="27464">
                  <c:v>183</c:v>
                </c:pt>
                <c:pt idx="27465">
                  <c:v>184</c:v>
                </c:pt>
                <c:pt idx="27466">
                  <c:v>185</c:v>
                </c:pt>
                <c:pt idx="27467">
                  <c:v>186</c:v>
                </c:pt>
                <c:pt idx="27468">
                  <c:v>187</c:v>
                </c:pt>
                <c:pt idx="27469">
                  <c:v>188</c:v>
                </c:pt>
                <c:pt idx="27470">
                  <c:v>189</c:v>
                </c:pt>
                <c:pt idx="27471">
                  <c:v>190</c:v>
                </c:pt>
                <c:pt idx="27472">
                  <c:v>191</c:v>
                </c:pt>
                <c:pt idx="27473">
                  <c:v>192</c:v>
                </c:pt>
                <c:pt idx="27474">
                  <c:v>193</c:v>
                </c:pt>
                <c:pt idx="27475">
                  <c:v>194</c:v>
                </c:pt>
                <c:pt idx="27476">
                  <c:v>195</c:v>
                </c:pt>
                <c:pt idx="27477">
                  <c:v>196</c:v>
                </c:pt>
                <c:pt idx="27478">
                  <c:v>197</c:v>
                </c:pt>
                <c:pt idx="27479">
                  <c:v>198</c:v>
                </c:pt>
                <c:pt idx="27480">
                  <c:v>199</c:v>
                </c:pt>
                <c:pt idx="27481">
                  <c:v>200</c:v>
                </c:pt>
                <c:pt idx="27482">
                  <c:v>201</c:v>
                </c:pt>
                <c:pt idx="27483">
                  <c:v>202</c:v>
                </c:pt>
                <c:pt idx="27484">
                  <c:v>203</c:v>
                </c:pt>
                <c:pt idx="27485">
                  <c:v>204</c:v>
                </c:pt>
                <c:pt idx="27486">
                  <c:v>205</c:v>
                </c:pt>
                <c:pt idx="27487">
                  <c:v>206</c:v>
                </c:pt>
                <c:pt idx="27488">
                  <c:v>207</c:v>
                </c:pt>
                <c:pt idx="27489">
                  <c:v>208</c:v>
                </c:pt>
                <c:pt idx="27490">
                  <c:v>209</c:v>
                </c:pt>
                <c:pt idx="27491">
                  <c:v>210</c:v>
                </c:pt>
                <c:pt idx="27492">
                  <c:v>211</c:v>
                </c:pt>
                <c:pt idx="27493">
                  <c:v>212</c:v>
                </c:pt>
                <c:pt idx="27494">
                  <c:v>213</c:v>
                </c:pt>
                <c:pt idx="27495">
                  <c:v>214</c:v>
                </c:pt>
                <c:pt idx="27496">
                  <c:v>215</c:v>
                </c:pt>
                <c:pt idx="27497">
                  <c:v>216</c:v>
                </c:pt>
                <c:pt idx="27498">
                  <c:v>217</c:v>
                </c:pt>
                <c:pt idx="27499">
                  <c:v>218</c:v>
                </c:pt>
                <c:pt idx="27500">
                  <c:v>219</c:v>
                </c:pt>
                <c:pt idx="27501">
                  <c:v>220</c:v>
                </c:pt>
                <c:pt idx="27502">
                  <c:v>221</c:v>
                </c:pt>
                <c:pt idx="27503">
                  <c:v>222</c:v>
                </c:pt>
                <c:pt idx="27504">
                  <c:v>223</c:v>
                </c:pt>
                <c:pt idx="27505">
                  <c:v>224</c:v>
                </c:pt>
                <c:pt idx="27506">
                  <c:v>225</c:v>
                </c:pt>
                <c:pt idx="27507">
                  <c:v>226</c:v>
                </c:pt>
                <c:pt idx="27508">
                  <c:v>227</c:v>
                </c:pt>
                <c:pt idx="27509">
                  <c:v>228</c:v>
                </c:pt>
                <c:pt idx="27510">
                  <c:v>229</c:v>
                </c:pt>
                <c:pt idx="27511">
                  <c:v>230</c:v>
                </c:pt>
                <c:pt idx="27512">
                  <c:v>231</c:v>
                </c:pt>
                <c:pt idx="27513">
                  <c:v>232</c:v>
                </c:pt>
                <c:pt idx="27514">
                  <c:v>233</c:v>
                </c:pt>
                <c:pt idx="27515">
                  <c:v>234</c:v>
                </c:pt>
                <c:pt idx="27516">
                  <c:v>235</c:v>
                </c:pt>
                <c:pt idx="27517">
                  <c:v>236</c:v>
                </c:pt>
                <c:pt idx="27518">
                  <c:v>237</c:v>
                </c:pt>
                <c:pt idx="27519">
                  <c:v>238</c:v>
                </c:pt>
                <c:pt idx="27520">
                  <c:v>239</c:v>
                </c:pt>
                <c:pt idx="27521">
                  <c:v>240</c:v>
                </c:pt>
                <c:pt idx="27522">
                  <c:v>241</c:v>
                </c:pt>
                <c:pt idx="27523">
                  <c:v>242</c:v>
                </c:pt>
                <c:pt idx="27524">
                  <c:v>243</c:v>
                </c:pt>
                <c:pt idx="27525">
                  <c:v>244</c:v>
                </c:pt>
                <c:pt idx="27526">
                  <c:v>245</c:v>
                </c:pt>
                <c:pt idx="27527">
                  <c:v>246</c:v>
                </c:pt>
                <c:pt idx="27528">
                  <c:v>247</c:v>
                </c:pt>
                <c:pt idx="27529">
                  <c:v>248</c:v>
                </c:pt>
                <c:pt idx="27530">
                  <c:v>249</c:v>
                </c:pt>
                <c:pt idx="27531">
                  <c:v>250</c:v>
                </c:pt>
                <c:pt idx="27532">
                  <c:v>251</c:v>
                </c:pt>
                <c:pt idx="27533">
                  <c:v>252</c:v>
                </c:pt>
                <c:pt idx="27534">
                  <c:v>253</c:v>
                </c:pt>
                <c:pt idx="27535">
                  <c:v>254</c:v>
                </c:pt>
                <c:pt idx="27536">
                  <c:v>255</c:v>
                </c:pt>
                <c:pt idx="27537">
                  <c:v>256</c:v>
                </c:pt>
                <c:pt idx="27538">
                  <c:v>257</c:v>
                </c:pt>
                <c:pt idx="27539">
                  <c:v>258</c:v>
                </c:pt>
                <c:pt idx="27540">
                  <c:v>259</c:v>
                </c:pt>
                <c:pt idx="27541">
                  <c:v>260</c:v>
                </c:pt>
                <c:pt idx="27542">
                  <c:v>261</c:v>
                </c:pt>
                <c:pt idx="27543">
                  <c:v>262</c:v>
                </c:pt>
                <c:pt idx="27544">
                  <c:v>263</c:v>
                </c:pt>
                <c:pt idx="27545">
                  <c:v>264</c:v>
                </c:pt>
                <c:pt idx="27546">
                  <c:v>265</c:v>
                </c:pt>
                <c:pt idx="27547">
                  <c:v>266</c:v>
                </c:pt>
                <c:pt idx="27548">
                  <c:v>267</c:v>
                </c:pt>
                <c:pt idx="27549">
                  <c:v>268</c:v>
                </c:pt>
                <c:pt idx="27550">
                  <c:v>269</c:v>
                </c:pt>
                <c:pt idx="27551">
                  <c:v>270</c:v>
                </c:pt>
                <c:pt idx="27552">
                  <c:v>271</c:v>
                </c:pt>
                <c:pt idx="27553">
                  <c:v>272</c:v>
                </c:pt>
                <c:pt idx="27554">
                  <c:v>273</c:v>
                </c:pt>
                <c:pt idx="27555">
                  <c:v>274</c:v>
                </c:pt>
                <c:pt idx="27556">
                  <c:v>275</c:v>
                </c:pt>
                <c:pt idx="27557">
                  <c:v>276</c:v>
                </c:pt>
                <c:pt idx="27558">
                  <c:v>277</c:v>
                </c:pt>
                <c:pt idx="27559">
                  <c:v>278</c:v>
                </c:pt>
                <c:pt idx="27560">
                  <c:v>279</c:v>
                </c:pt>
                <c:pt idx="27561">
                  <c:v>280</c:v>
                </c:pt>
                <c:pt idx="27562">
                  <c:v>281</c:v>
                </c:pt>
                <c:pt idx="27563">
                  <c:v>282</c:v>
                </c:pt>
                <c:pt idx="27564">
                  <c:v>283</c:v>
                </c:pt>
                <c:pt idx="27565">
                  <c:v>284</c:v>
                </c:pt>
                <c:pt idx="27566">
                  <c:v>285</c:v>
                </c:pt>
                <c:pt idx="27567">
                  <c:v>286</c:v>
                </c:pt>
                <c:pt idx="27568">
                  <c:v>287</c:v>
                </c:pt>
                <c:pt idx="27569">
                  <c:v>288</c:v>
                </c:pt>
                <c:pt idx="27570">
                  <c:v>289</c:v>
                </c:pt>
                <c:pt idx="27571">
                  <c:v>290</c:v>
                </c:pt>
                <c:pt idx="27572">
                  <c:v>291</c:v>
                </c:pt>
                <c:pt idx="27573">
                  <c:v>292</c:v>
                </c:pt>
                <c:pt idx="27574">
                  <c:v>293</c:v>
                </c:pt>
                <c:pt idx="27575">
                  <c:v>294</c:v>
                </c:pt>
                <c:pt idx="27576">
                  <c:v>295</c:v>
                </c:pt>
                <c:pt idx="27577">
                  <c:v>296</c:v>
                </c:pt>
                <c:pt idx="27578">
                  <c:v>297</c:v>
                </c:pt>
                <c:pt idx="27579">
                  <c:v>298</c:v>
                </c:pt>
                <c:pt idx="27580">
                  <c:v>299</c:v>
                </c:pt>
                <c:pt idx="27581">
                  <c:v>300</c:v>
                </c:pt>
                <c:pt idx="27582">
                  <c:v>301</c:v>
                </c:pt>
                <c:pt idx="27583">
                  <c:v>302</c:v>
                </c:pt>
                <c:pt idx="27584">
                  <c:v>303</c:v>
                </c:pt>
                <c:pt idx="27585">
                  <c:v>304</c:v>
                </c:pt>
                <c:pt idx="27586">
                  <c:v>305</c:v>
                </c:pt>
                <c:pt idx="27587">
                  <c:v>306</c:v>
                </c:pt>
                <c:pt idx="27588">
                  <c:v>307</c:v>
                </c:pt>
                <c:pt idx="27589">
                  <c:v>308</c:v>
                </c:pt>
                <c:pt idx="27590">
                  <c:v>309</c:v>
                </c:pt>
                <c:pt idx="27591">
                  <c:v>310</c:v>
                </c:pt>
                <c:pt idx="27592">
                  <c:v>311</c:v>
                </c:pt>
                <c:pt idx="27593">
                  <c:v>312</c:v>
                </c:pt>
                <c:pt idx="27594">
                  <c:v>313</c:v>
                </c:pt>
                <c:pt idx="27595">
                  <c:v>314</c:v>
                </c:pt>
                <c:pt idx="27596">
                  <c:v>315</c:v>
                </c:pt>
                <c:pt idx="27597">
                  <c:v>316</c:v>
                </c:pt>
                <c:pt idx="27598">
                  <c:v>317</c:v>
                </c:pt>
                <c:pt idx="27599">
                  <c:v>318</c:v>
                </c:pt>
                <c:pt idx="27600">
                  <c:v>319</c:v>
                </c:pt>
                <c:pt idx="27601">
                  <c:v>320</c:v>
                </c:pt>
                <c:pt idx="27602">
                  <c:v>321</c:v>
                </c:pt>
                <c:pt idx="27603">
                  <c:v>322</c:v>
                </c:pt>
                <c:pt idx="27604">
                  <c:v>323</c:v>
                </c:pt>
                <c:pt idx="27605">
                  <c:v>324</c:v>
                </c:pt>
                <c:pt idx="27606">
                  <c:v>325</c:v>
                </c:pt>
                <c:pt idx="27607">
                  <c:v>326</c:v>
                </c:pt>
                <c:pt idx="27608">
                  <c:v>327</c:v>
                </c:pt>
                <c:pt idx="27609">
                  <c:v>328</c:v>
                </c:pt>
                <c:pt idx="27610">
                  <c:v>329</c:v>
                </c:pt>
                <c:pt idx="27611">
                  <c:v>330</c:v>
                </c:pt>
                <c:pt idx="27612">
                  <c:v>331</c:v>
                </c:pt>
                <c:pt idx="27613">
                  <c:v>332</c:v>
                </c:pt>
                <c:pt idx="27614">
                  <c:v>333</c:v>
                </c:pt>
                <c:pt idx="27615">
                  <c:v>334</c:v>
                </c:pt>
                <c:pt idx="27616">
                  <c:v>335</c:v>
                </c:pt>
                <c:pt idx="27617">
                  <c:v>336</c:v>
                </c:pt>
                <c:pt idx="27618">
                  <c:v>337</c:v>
                </c:pt>
                <c:pt idx="27619">
                  <c:v>338</c:v>
                </c:pt>
                <c:pt idx="27620">
                  <c:v>339</c:v>
                </c:pt>
                <c:pt idx="27621">
                  <c:v>340</c:v>
                </c:pt>
                <c:pt idx="27622">
                  <c:v>341</c:v>
                </c:pt>
                <c:pt idx="27623">
                  <c:v>342</c:v>
                </c:pt>
                <c:pt idx="27624">
                  <c:v>343</c:v>
                </c:pt>
                <c:pt idx="27625">
                  <c:v>344</c:v>
                </c:pt>
                <c:pt idx="27626">
                  <c:v>345</c:v>
                </c:pt>
                <c:pt idx="27627">
                  <c:v>346</c:v>
                </c:pt>
                <c:pt idx="27628">
                  <c:v>347</c:v>
                </c:pt>
                <c:pt idx="27629">
                  <c:v>348</c:v>
                </c:pt>
                <c:pt idx="27630">
                  <c:v>349</c:v>
                </c:pt>
                <c:pt idx="27631">
                  <c:v>350</c:v>
                </c:pt>
                <c:pt idx="27632">
                  <c:v>351</c:v>
                </c:pt>
                <c:pt idx="27633">
                  <c:v>352</c:v>
                </c:pt>
                <c:pt idx="27634">
                  <c:v>353</c:v>
                </c:pt>
                <c:pt idx="27635">
                  <c:v>354</c:v>
                </c:pt>
                <c:pt idx="27636">
                  <c:v>355</c:v>
                </c:pt>
                <c:pt idx="27637">
                  <c:v>356</c:v>
                </c:pt>
                <c:pt idx="27638">
                  <c:v>357</c:v>
                </c:pt>
                <c:pt idx="27639">
                  <c:v>358</c:v>
                </c:pt>
                <c:pt idx="27640">
                  <c:v>359</c:v>
                </c:pt>
                <c:pt idx="27641">
                  <c:v>360</c:v>
                </c:pt>
                <c:pt idx="27642">
                  <c:v>361</c:v>
                </c:pt>
                <c:pt idx="27643">
                  <c:v>362</c:v>
                </c:pt>
                <c:pt idx="27644">
                  <c:v>363</c:v>
                </c:pt>
                <c:pt idx="27645">
                  <c:v>364</c:v>
                </c:pt>
                <c:pt idx="27646">
                  <c:v>365</c:v>
                </c:pt>
                <c:pt idx="27647">
                  <c:v>366</c:v>
                </c:pt>
                <c:pt idx="27648">
                  <c:v>367</c:v>
                </c:pt>
                <c:pt idx="27649">
                  <c:v>368</c:v>
                </c:pt>
                <c:pt idx="27650">
                  <c:v>369</c:v>
                </c:pt>
                <c:pt idx="27651">
                  <c:v>370</c:v>
                </c:pt>
                <c:pt idx="27652">
                  <c:v>371</c:v>
                </c:pt>
                <c:pt idx="27653">
                  <c:v>372</c:v>
                </c:pt>
                <c:pt idx="27654">
                  <c:v>373</c:v>
                </c:pt>
                <c:pt idx="27655">
                  <c:v>374</c:v>
                </c:pt>
                <c:pt idx="27656">
                  <c:v>375</c:v>
                </c:pt>
                <c:pt idx="27657">
                  <c:v>376</c:v>
                </c:pt>
                <c:pt idx="27658">
                  <c:v>377</c:v>
                </c:pt>
                <c:pt idx="27659">
                  <c:v>378</c:v>
                </c:pt>
                <c:pt idx="27660">
                  <c:v>379</c:v>
                </c:pt>
                <c:pt idx="27661">
                  <c:v>380</c:v>
                </c:pt>
                <c:pt idx="27662">
                  <c:v>381</c:v>
                </c:pt>
                <c:pt idx="27663">
                  <c:v>382</c:v>
                </c:pt>
                <c:pt idx="27664">
                  <c:v>383</c:v>
                </c:pt>
                <c:pt idx="27665">
                  <c:v>384</c:v>
                </c:pt>
                <c:pt idx="27666">
                  <c:v>385</c:v>
                </c:pt>
                <c:pt idx="27667">
                  <c:v>386</c:v>
                </c:pt>
                <c:pt idx="27668">
                  <c:v>387</c:v>
                </c:pt>
                <c:pt idx="27669">
                  <c:v>388</c:v>
                </c:pt>
                <c:pt idx="27670">
                  <c:v>389</c:v>
                </c:pt>
                <c:pt idx="27671">
                  <c:v>390</c:v>
                </c:pt>
                <c:pt idx="27672">
                  <c:v>391</c:v>
                </c:pt>
                <c:pt idx="27673">
                  <c:v>392</c:v>
                </c:pt>
                <c:pt idx="27674">
                  <c:v>393</c:v>
                </c:pt>
                <c:pt idx="27675">
                  <c:v>394</c:v>
                </c:pt>
                <c:pt idx="27676">
                  <c:v>395</c:v>
                </c:pt>
                <c:pt idx="27677">
                  <c:v>396</c:v>
                </c:pt>
                <c:pt idx="27678">
                  <c:v>397</c:v>
                </c:pt>
                <c:pt idx="27679">
                  <c:v>398</c:v>
                </c:pt>
                <c:pt idx="27680">
                  <c:v>399</c:v>
                </c:pt>
                <c:pt idx="27681">
                  <c:v>400</c:v>
                </c:pt>
                <c:pt idx="27682">
                  <c:v>401</c:v>
                </c:pt>
                <c:pt idx="27683">
                  <c:v>402</c:v>
                </c:pt>
                <c:pt idx="27684">
                  <c:v>403</c:v>
                </c:pt>
                <c:pt idx="27685">
                  <c:v>404</c:v>
                </c:pt>
                <c:pt idx="27686">
                  <c:v>405</c:v>
                </c:pt>
                <c:pt idx="27687">
                  <c:v>406</c:v>
                </c:pt>
                <c:pt idx="27688">
                  <c:v>407</c:v>
                </c:pt>
                <c:pt idx="27689">
                  <c:v>408</c:v>
                </c:pt>
                <c:pt idx="27690">
                  <c:v>409</c:v>
                </c:pt>
                <c:pt idx="27691">
                  <c:v>410</c:v>
                </c:pt>
                <c:pt idx="27692">
                  <c:v>411</c:v>
                </c:pt>
                <c:pt idx="27693">
                  <c:v>412</c:v>
                </c:pt>
                <c:pt idx="27694">
                  <c:v>413</c:v>
                </c:pt>
                <c:pt idx="27695">
                  <c:v>414</c:v>
                </c:pt>
                <c:pt idx="27696">
                  <c:v>415</c:v>
                </c:pt>
                <c:pt idx="27697">
                  <c:v>416</c:v>
                </c:pt>
                <c:pt idx="27698">
                  <c:v>417</c:v>
                </c:pt>
                <c:pt idx="27699">
                  <c:v>418</c:v>
                </c:pt>
                <c:pt idx="27700">
                  <c:v>419</c:v>
                </c:pt>
                <c:pt idx="27701">
                  <c:v>420</c:v>
                </c:pt>
                <c:pt idx="27702">
                  <c:v>421</c:v>
                </c:pt>
                <c:pt idx="27703">
                  <c:v>422</c:v>
                </c:pt>
                <c:pt idx="27704">
                  <c:v>423</c:v>
                </c:pt>
                <c:pt idx="27705">
                  <c:v>424</c:v>
                </c:pt>
                <c:pt idx="27706">
                  <c:v>425</c:v>
                </c:pt>
                <c:pt idx="27707">
                  <c:v>426</c:v>
                </c:pt>
                <c:pt idx="27708">
                  <c:v>427</c:v>
                </c:pt>
                <c:pt idx="27709">
                  <c:v>428</c:v>
                </c:pt>
                <c:pt idx="27710">
                  <c:v>429</c:v>
                </c:pt>
                <c:pt idx="27711">
                  <c:v>430</c:v>
                </c:pt>
                <c:pt idx="27712">
                  <c:v>431</c:v>
                </c:pt>
                <c:pt idx="27713">
                  <c:v>432</c:v>
                </c:pt>
                <c:pt idx="27714">
                  <c:v>433</c:v>
                </c:pt>
                <c:pt idx="27715">
                  <c:v>434</c:v>
                </c:pt>
                <c:pt idx="27716">
                  <c:v>435</c:v>
                </c:pt>
                <c:pt idx="27717">
                  <c:v>436</c:v>
                </c:pt>
                <c:pt idx="27718">
                  <c:v>437</c:v>
                </c:pt>
                <c:pt idx="27719">
                  <c:v>438</c:v>
                </c:pt>
                <c:pt idx="27720">
                  <c:v>439</c:v>
                </c:pt>
                <c:pt idx="27721">
                  <c:v>440</c:v>
                </c:pt>
                <c:pt idx="27722">
                  <c:v>441</c:v>
                </c:pt>
                <c:pt idx="27723">
                  <c:v>442</c:v>
                </c:pt>
                <c:pt idx="27724">
                  <c:v>443</c:v>
                </c:pt>
                <c:pt idx="27725">
                  <c:v>444</c:v>
                </c:pt>
                <c:pt idx="27726">
                  <c:v>445</c:v>
                </c:pt>
                <c:pt idx="27727">
                  <c:v>446</c:v>
                </c:pt>
                <c:pt idx="27728">
                  <c:v>447</c:v>
                </c:pt>
                <c:pt idx="27729">
                  <c:v>448</c:v>
                </c:pt>
                <c:pt idx="27730">
                  <c:v>449</c:v>
                </c:pt>
                <c:pt idx="27731">
                  <c:v>450</c:v>
                </c:pt>
                <c:pt idx="27732">
                  <c:v>451</c:v>
                </c:pt>
                <c:pt idx="27733">
                  <c:v>452</c:v>
                </c:pt>
                <c:pt idx="27734">
                  <c:v>453</c:v>
                </c:pt>
                <c:pt idx="27735">
                  <c:v>454</c:v>
                </c:pt>
                <c:pt idx="27736">
                  <c:v>455</c:v>
                </c:pt>
                <c:pt idx="27737">
                  <c:v>456</c:v>
                </c:pt>
                <c:pt idx="27738">
                  <c:v>457</c:v>
                </c:pt>
                <c:pt idx="27739">
                  <c:v>458</c:v>
                </c:pt>
                <c:pt idx="27740">
                  <c:v>459</c:v>
                </c:pt>
                <c:pt idx="27741">
                  <c:v>460</c:v>
                </c:pt>
                <c:pt idx="27742">
                  <c:v>461</c:v>
                </c:pt>
                <c:pt idx="27743">
                  <c:v>462</c:v>
                </c:pt>
                <c:pt idx="27744">
                  <c:v>463</c:v>
                </c:pt>
                <c:pt idx="27745">
                  <c:v>464</c:v>
                </c:pt>
                <c:pt idx="27746">
                  <c:v>465</c:v>
                </c:pt>
                <c:pt idx="27747">
                  <c:v>466</c:v>
                </c:pt>
                <c:pt idx="27748">
                  <c:v>467</c:v>
                </c:pt>
                <c:pt idx="27749">
                  <c:v>468</c:v>
                </c:pt>
                <c:pt idx="27750">
                  <c:v>469</c:v>
                </c:pt>
                <c:pt idx="27751">
                  <c:v>470</c:v>
                </c:pt>
                <c:pt idx="27752">
                  <c:v>471</c:v>
                </c:pt>
                <c:pt idx="27753">
                  <c:v>472</c:v>
                </c:pt>
                <c:pt idx="27754">
                  <c:v>473</c:v>
                </c:pt>
                <c:pt idx="27755">
                  <c:v>474</c:v>
                </c:pt>
                <c:pt idx="27756">
                  <c:v>475</c:v>
                </c:pt>
                <c:pt idx="27757">
                  <c:v>476</c:v>
                </c:pt>
                <c:pt idx="27758">
                  <c:v>477</c:v>
                </c:pt>
                <c:pt idx="27759">
                  <c:v>478</c:v>
                </c:pt>
                <c:pt idx="27760">
                  <c:v>479</c:v>
                </c:pt>
                <c:pt idx="27761">
                  <c:v>480</c:v>
                </c:pt>
                <c:pt idx="27762">
                  <c:v>481</c:v>
                </c:pt>
                <c:pt idx="27763">
                  <c:v>482</c:v>
                </c:pt>
                <c:pt idx="27764">
                  <c:v>483</c:v>
                </c:pt>
                <c:pt idx="27765">
                  <c:v>484</c:v>
                </c:pt>
                <c:pt idx="27766">
                  <c:v>485</c:v>
                </c:pt>
                <c:pt idx="27767">
                  <c:v>486</c:v>
                </c:pt>
                <c:pt idx="27768">
                  <c:v>487</c:v>
                </c:pt>
                <c:pt idx="27769">
                  <c:v>488</c:v>
                </c:pt>
                <c:pt idx="27770">
                  <c:v>489</c:v>
                </c:pt>
                <c:pt idx="27771">
                  <c:v>490</c:v>
                </c:pt>
                <c:pt idx="27772">
                  <c:v>491</c:v>
                </c:pt>
                <c:pt idx="27773">
                  <c:v>492</c:v>
                </c:pt>
                <c:pt idx="27774">
                  <c:v>493</c:v>
                </c:pt>
                <c:pt idx="27775">
                  <c:v>494</c:v>
                </c:pt>
                <c:pt idx="27776">
                  <c:v>495</c:v>
                </c:pt>
                <c:pt idx="27777">
                  <c:v>496</c:v>
                </c:pt>
                <c:pt idx="27778">
                  <c:v>497</c:v>
                </c:pt>
                <c:pt idx="27779">
                  <c:v>498</c:v>
                </c:pt>
                <c:pt idx="27780">
                  <c:v>499</c:v>
                </c:pt>
                <c:pt idx="27781">
                  <c:v>500</c:v>
                </c:pt>
                <c:pt idx="27782">
                  <c:v>501</c:v>
                </c:pt>
                <c:pt idx="27783">
                  <c:v>502</c:v>
                </c:pt>
                <c:pt idx="27784">
                  <c:v>503</c:v>
                </c:pt>
                <c:pt idx="27785">
                  <c:v>504</c:v>
                </c:pt>
                <c:pt idx="27786">
                  <c:v>505</c:v>
                </c:pt>
                <c:pt idx="27787">
                  <c:v>506</c:v>
                </c:pt>
                <c:pt idx="27788">
                  <c:v>507</c:v>
                </c:pt>
                <c:pt idx="27789">
                  <c:v>508</c:v>
                </c:pt>
                <c:pt idx="27790">
                  <c:v>509</c:v>
                </c:pt>
                <c:pt idx="27791">
                  <c:v>510</c:v>
                </c:pt>
                <c:pt idx="27792">
                  <c:v>511</c:v>
                </c:pt>
                <c:pt idx="27793">
                  <c:v>512</c:v>
                </c:pt>
                <c:pt idx="27794">
                  <c:v>513</c:v>
                </c:pt>
                <c:pt idx="27795">
                  <c:v>514</c:v>
                </c:pt>
                <c:pt idx="27796">
                  <c:v>515</c:v>
                </c:pt>
                <c:pt idx="27797">
                  <c:v>516</c:v>
                </c:pt>
                <c:pt idx="27798">
                  <c:v>517</c:v>
                </c:pt>
                <c:pt idx="27799">
                  <c:v>518</c:v>
                </c:pt>
                <c:pt idx="27800">
                  <c:v>519</c:v>
                </c:pt>
                <c:pt idx="27801">
                  <c:v>520</c:v>
                </c:pt>
                <c:pt idx="27802">
                  <c:v>521</c:v>
                </c:pt>
                <c:pt idx="27803">
                  <c:v>522</c:v>
                </c:pt>
                <c:pt idx="27804">
                  <c:v>523</c:v>
                </c:pt>
                <c:pt idx="27805">
                  <c:v>524</c:v>
                </c:pt>
                <c:pt idx="27806">
                  <c:v>525</c:v>
                </c:pt>
                <c:pt idx="27807">
                  <c:v>526</c:v>
                </c:pt>
                <c:pt idx="27808">
                  <c:v>527</c:v>
                </c:pt>
                <c:pt idx="27809">
                  <c:v>528</c:v>
                </c:pt>
                <c:pt idx="27810">
                  <c:v>529</c:v>
                </c:pt>
                <c:pt idx="27811">
                  <c:v>530</c:v>
                </c:pt>
                <c:pt idx="27812">
                  <c:v>531</c:v>
                </c:pt>
                <c:pt idx="27813">
                  <c:v>532</c:v>
                </c:pt>
                <c:pt idx="27814">
                  <c:v>533</c:v>
                </c:pt>
                <c:pt idx="27815">
                  <c:v>534</c:v>
                </c:pt>
                <c:pt idx="27816">
                  <c:v>535</c:v>
                </c:pt>
                <c:pt idx="27817">
                  <c:v>536</c:v>
                </c:pt>
                <c:pt idx="27818">
                  <c:v>537</c:v>
                </c:pt>
                <c:pt idx="27819">
                  <c:v>538</c:v>
                </c:pt>
                <c:pt idx="27820">
                  <c:v>539</c:v>
                </c:pt>
                <c:pt idx="27821">
                  <c:v>540</c:v>
                </c:pt>
                <c:pt idx="27822">
                  <c:v>541</c:v>
                </c:pt>
                <c:pt idx="27823">
                  <c:v>542</c:v>
                </c:pt>
                <c:pt idx="27824">
                  <c:v>543</c:v>
                </c:pt>
                <c:pt idx="27825">
                  <c:v>544</c:v>
                </c:pt>
                <c:pt idx="27826">
                  <c:v>545</c:v>
                </c:pt>
                <c:pt idx="27827">
                  <c:v>546</c:v>
                </c:pt>
                <c:pt idx="27828">
                  <c:v>547</c:v>
                </c:pt>
                <c:pt idx="27829">
                  <c:v>548</c:v>
                </c:pt>
                <c:pt idx="27830">
                  <c:v>549</c:v>
                </c:pt>
                <c:pt idx="27831">
                  <c:v>550</c:v>
                </c:pt>
                <c:pt idx="27832">
                  <c:v>551</c:v>
                </c:pt>
                <c:pt idx="27833">
                  <c:v>552</c:v>
                </c:pt>
                <c:pt idx="27834">
                  <c:v>553</c:v>
                </c:pt>
                <c:pt idx="27835">
                  <c:v>554</c:v>
                </c:pt>
                <c:pt idx="27836">
                  <c:v>555</c:v>
                </c:pt>
                <c:pt idx="27837">
                  <c:v>556</c:v>
                </c:pt>
                <c:pt idx="27838">
                  <c:v>557</c:v>
                </c:pt>
                <c:pt idx="27839">
                  <c:v>558</c:v>
                </c:pt>
                <c:pt idx="27840">
                  <c:v>559</c:v>
                </c:pt>
                <c:pt idx="27841">
                  <c:v>560</c:v>
                </c:pt>
                <c:pt idx="27842">
                  <c:v>561</c:v>
                </c:pt>
                <c:pt idx="27843">
                  <c:v>562</c:v>
                </c:pt>
                <c:pt idx="27844">
                  <c:v>563</c:v>
                </c:pt>
                <c:pt idx="27845">
                  <c:v>564</c:v>
                </c:pt>
                <c:pt idx="27846">
                  <c:v>565</c:v>
                </c:pt>
                <c:pt idx="27847">
                  <c:v>566</c:v>
                </c:pt>
                <c:pt idx="27848">
                  <c:v>567</c:v>
                </c:pt>
                <c:pt idx="27849">
                  <c:v>568</c:v>
                </c:pt>
                <c:pt idx="27850">
                  <c:v>569</c:v>
                </c:pt>
                <c:pt idx="27851">
                  <c:v>570</c:v>
                </c:pt>
                <c:pt idx="27852">
                  <c:v>571</c:v>
                </c:pt>
                <c:pt idx="27853">
                  <c:v>572</c:v>
                </c:pt>
                <c:pt idx="27854">
                  <c:v>573</c:v>
                </c:pt>
                <c:pt idx="27855">
                  <c:v>574</c:v>
                </c:pt>
                <c:pt idx="27856">
                  <c:v>575</c:v>
                </c:pt>
                <c:pt idx="27857">
                  <c:v>576</c:v>
                </c:pt>
                <c:pt idx="27858">
                  <c:v>577</c:v>
                </c:pt>
                <c:pt idx="27859">
                  <c:v>578</c:v>
                </c:pt>
                <c:pt idx="27860">
                  <c:v>579</c:v>
                </c:pt>
                <c:pt idx="27861">
                  <c:v>580</c:v>
                </c:pt>
                <c:pt idx="27862">
                  <c:v>581</c:v>
                </c:pt>
                <c:pt idx="27863">
                  <c:v>582</c:v>
                </c:pt>
                <c:pt idx="27864">
                  <c:v>583</c:v>
                </c:pt>
                <c:pt idx="27865">
                  <c:v>584</c:v>
                </c:pt>
                <c:pt idx="27866">
                  <c:v>585</c:v>
                </c:pt>
                <c:pt idx="27867">
                  <c:v>586</c:v>
                </c:pt>
                <c:pt idx="27868">
                  <c:v>587</c:v>
                </c:pt>
                <c:pt idx="27869">
                  <c:v>588</c:v>
                </c:pt>
                <c:pt idx="27870">
                  <c:v>589</c:v>
                </c:pt>
                <c:pt idx="27871">
                  <c:v>590</c:v>
                </c:pt>
                <c:pt idx="27872">
                  <c:v>591</c:v>
                </c:pt>
                <c:pt idx="27873">
                  <c:v>592</c:v>
                </c:pt>
                <c:pt idx="27874">
                  <c:v>593</c:v>
                </c:pt>
                <c:pt idx="27875">
                  <c:v>594</c:v>
                </c:pt>
                <c:pt idx="27876">
                  <c:v>595</c:v>
                </c:pt>
                <c:pt idx="27877">
                  <c:v>596</c:v>
                </c:pt>
                <c:pt idx="27878">
                  <c:v>597</c:v>
                </c:pt>
                <c:pt idx="27879">
                  <c:v>598</c:v>
                </c:pt>
                <c:pt idx="27880">
                  <c:v>599</c:v>
                </c:pt>
                <c:pt idx="27881">
                  <c:v>600</c:v>
                </c:pt>
                <c:pt idx="27882">
                  <c:v>601</c:v>
                </c:pt>
                <c:pt idx="27883">
                  <c:v>602</c:v>
                </c:pt>
                <c:pt idx="27884">
                  <c:v>603</c:v>
                </c:pt>
                <c:pt idx="27885">
                  <c:v>604</c:v>
                </c:pt>
                <c:pt idx="27886">
                  <c:v>605</c:v>
                </c:pt>
                <c:pt idx="27887">
                  <c:v>606</c:v>
                </c:pt>
                <c:pt idx="27888">
                  <c:v>607</c:v>
                </c:pt>
                <c:pt idx="27889">
                  <c:v>608</c:v>
                </c:pt>
                <c:pt idx="27890">
                  <c:v>609</c:v>
                </c:pt>
                <c:pt idx="27891">
                  <c:v>610</c:v>
                </c:pt>
                <c:pt idx="27892">
                  <c:v>611</c:v>
                </c:pt>
                <c:pt idx="27893">
                  <c:v>612</c:v>
                </c:pt>
                <c:pt idx="27894">
                  <c:v>613</c:v>
                </c:pt>
                <c:pt idx="27895">
                  <c:v>614</c:v>
                </c:pt>
                <c:pt idx="27896">
                  <c:v>615</c:v>
                </c:pt>
                <c:pt idx="27897">
                  <c:v>616</c:v>
                </c:pt>
                <c:pt idx="27898">
                  <c:v>617</c:v>
                </c:pt>
                <c:pt idx="27899">
                  <c:v>618</c:v>
                </c:pt>
                <c:pt idx="27900">
                  <c:v>619</c:v>
                </c:pt>
                <c:pt idx="27901">
                  <c:v>620</c:v>
                </c:pt>
                <c:pt idx="27902">
                  <c:v>621</c:v>
                </c:pt>
                <c:pt idx="27903">
                  <c:v>622</c:v>
                </c:pt>
                <c:pt idx="27904">
                  <c:v>623</c:v>
                </c:pt>
                <c:pt idx="27905">
                  <c:v>624</c:v>
                </c:pt>
                <c:pt idx="27906">
                  <c:v>625</c:v>
                </c:pt>
                <c:pt idx="27907">
                  <c:v>626</c:v>
                </c:pt>
                <c:pt idx="27908">
                  <c:v>627</c:v>
                </c:pt>
                <c:pt idx="27909">
                  <c:v>628</c:v>
                </c:pt>
                <c:pt idx="27910">
                  <c:v>629</c:v>
                </c:pt>
                <c:pt idx="27911">
                  <c:v>630</c:v>
                </c:pt>
                <c:pt idx="27912">
                  <c:v>631</c:v>
                </c:pt>
                <c:pt idx="27913">
                  <c:v>632</c:v>
                </c:pt>
                <c:pt idx="27914">
                  <c:v>633</c:v>
                </c:pt>
                <c:pt idx="27915">
                  <c:v>634</c:v>
                </c:pt>
                <c:pt idx="27916">
                  <c:v>635</c:v>
                </c:pt>
                <c:pt idx="27917">
                  <c:v>636</c:v>
                </c:pt>
                <c:pt idx="27918">
                  <c:v>637</c:v>
                </c:pt>
                <c:pt idx="27919">
                  <c:v>638</c:v>
                </c:pt>
                <c:pt idx="27920">
                  <c:v>639</c:v>
                </c:pt>
                <c:pt idx="27921">
                  <c:v>640</c:v>
                </c:pt>
                <c:pt idx="27922">
                  <c:v>641</c:v>
                </c:pt>
                <c:pt idx="27923">
                  <c:v>642</c:v>
                </c:pt>
                <c:pt idx="27924">
                  <c:v>643</c:v>
                </c:pt>
                <c:pt idx="27925">
                  <c:v>644</c:v>
                </c:pt>
                <c:pt idx="27926">
                  <c:v>645</c:v>
                </c:pt>
                <c:pt idx="27927">
                  <c:v>646</c:v>
                </c:pt>
                <c:pt idx="27928">
                  <c:v>647</c:v>
                </c:pt>
                <c:pt idx="27929">
                  <c:v>648</c:v>
                </c:pt>
                <c:pt idx="27930">
                  <c:v>649</c:v>
                </c:pt>
                <c:pt idx="27931">
                  <c:v>650</c:v>
                </c:pt>
                <c:pt idx="27932">
                  <c:v>651</c:v>
                </c:pt>
                <c:pt idx="27933">
                  <c:v>652</c:v>
                </c:pt>
                <c:pt idx="27934">
                  <c:v>653</c:v>
                </c:pt>
                <c:pt idx="27935">
                  <c:v>654</c:v>
                </c:pt>
                <c:pt idx="27936">
                  <c:v>655</c:v>
                </c:pt>
                <c:pt idx="27937">
                  <c:v>656</c:v>
                </c:pt>
                <c:pt idx="27938">
                  <c:v>657</c:v>
                </c:pt>
                <c:pt idx="27939">
                  <c:v>658</c:v>
                </c:pt>
                <c:pt idx="27940">
                  <c:v>659</c:v>
                </c:pt>
                <c:pt idx="27941">
                  <c:v>660</c:v>
                </c:pt>
                <c:pt idx="27942">
                  <c:v>661</c:v>
                </c:pt>
                <c:pt idx="27943">
                  <c:v>662</c:v>
                </c:pt>
                <c:pt idx="27944">
                  <c:v>663</c:v>
                </c:pt>
                <c:pt idx="27945">
                  <c:v>664</c:v>
                </c:pt>
                <c:pt idx="27946">
                  <c:v>665</c:v>
                </c:pt>
                <c:pt idx="27947">
                  <c:v>666</c:v>
                </c:pt>
                <c:pt idx="27948">
                  <c:v>667</c:v>
                </c:pt>
                <c:pt idx="27949">
                  <c:v>668</c:v>
                </c:pt>
                <c:pt idx="27950">
                  <c:v>669</c:v>
                </c:pt>
                <c:pt idx="27951">
                  <c:v>670</c:v>
                </c:pt>
                <c:pt idx="27952">
                  <c:v>671</c:v>
                </c:pt>
                <c:pt idx="27953">
                  <c:v>672</c:v>
                </c:pt>
                <c:pt idx="27954">
                  <c:v>673</c:v>
                </c:pt>
                <c:pt idx="27955">
                  <c:v>674</c:v>
                </c:pt>
                <c:pt idx="27956">
                  <c:v>675</c:v>
                </c:pt>
                <c:pt idx="27957">
                  <c:v>676</c:v>
                </c:pt>
                <c:pt idx="27958">
                  <c:v>677</c:v>
                </c:pt>
                <c:pt idx="27959">
                  <c:v>678</c:v>
                </c:pt>
                <c:pt idx="27960">
                  <c:v>679</c:v>
                </c:pt>
                <c:pt idx="27961">
                  <c:v>680</c:v>
                </c:pt>
                <c:pt idx="27962">
                  <c:v>681</c:v>
                </c:pt>
                <c:pt idx="27963">
                  <c:v>682</c:v>
                </c:pt>
                <c:pt idx="27964">
                  <c:v>683</c:v>
                </c:pt>
                <c:pt idx="27965">
                  <c:v>684</c:v>
                </c:pt>
                <c:pt idx="27966">
                  <c:v>685</c:v>
                </c:pt>
                <c:pt idx="27967">
                  <c:v>686</c:v>
                </c:pt>
                <c:pt idx="27968">
                  <c:v>687</c:v>
                </c:pt>
                <c:pt idx="27969">
                  <c:v>688</c:v>
                </c:pt>
                <c:pt idx="27970">
                  <c:v>689</c:v>
                </c:pt>
                <c:pt idx="27971">
                  <c:v>690</c:v>
                </c:pt>
                <c:pt idx="27972">
                  <c:v>691</c:v>
                </c:pt>
                <c:pt idx="27973">
                  <c:v>692</c:v>
                </c:pt>
                <c:pt idx="27974">
                  <c:v>693</c:v>
                </c:pt>
                <c:pt idx="27975">
                  <c:v>694</c:v>
                </c:pt>
                <c:pt idx="27976">
                  <c:v>695</c:v>
                </c:pt>
                <c:pt idx="27977">
                  <c:v>696</c:v>
                </c:pt>
                <c:pt idx="27978">
                  <c:v>697</c:v>
                </c:pt>
                <c:pt idx="27979">
                  <c:v>698</c:v>
                </c:pt>
                <c:pt idx="27980">
                  <c:v>699</c:v>
                </c:pt>
                <c:pt idx="27981">
                  <c:v>700</c:v>
                </c:pt>
                <c:pt idx="27982">
                  <c:v>701</c:v>
                </c:pt>
                <c:pt idx="27983">
                  <c:v>702</c:v>
                </c:pt>
                <c:pt idx="27984">
                  <c:v>703</c:v>
                </c:pt>
                <c:pt idx="27985">
                  <c:v>704</c:v>
                </c:pt>
                <c:pt idx="27986">
                  <c:v>705</c:v>
                </c:pt>
                <c:pt idx="27987">
                  <c:v>706</c:v>
                </c:pt>
                <c:pt idx="27988">
                  <c:v>707</c:v>
                </c:pt>
                <c:pt idx="27989">
                  <c:v>708</c:v>
                </c:pt>
                <c:pt idx="27990">
                  <c:v>709</c:v>
                </c:pt>
                <c:pt idx="27991">
                  <c:v>710</c:v>
                </c:pt>
                <c:pt idx="27992">
                  <c:v>711</c:v>
                </c:pt>
                <c:pt idx="27993">
                  <c:v>712</c:v>
                </c:pt>
                <c:pt idx="27994">
                  <c:v>713</c:v>
                </c:pt>
                <c:pt idx="27995">
                  <c:v>714</c:v>
                </c:pt>
                <c:pt idx="27996">
                  <c:v>715</c:v>
                </c:pt>
                <c:pt idx="27997">
                  <c:v>716</c:v>
                </c:pt>
                <c:pt idx="27998">
                  <c:v>717</c:v>
                </c:pt>
                <c:pt idx="27999">
                  <c:v>718</c:v>
                </c:pt>
                <c:pt idx="28000">
                  <c:v>719</c:v>
                </c:pt>
                <c:pt idx="28001">
                  <c:v>720</c:v>
                </c:pt>
                <c:pt idx="28002">
                  <c:v>721</c:v>
                </c:pt>
                <c:pt idx="28003">
                  <c:v>722</c:v>
                </c:pt>
                <c:pt idx="28004">
                  <c:v>723</c:v>
                </c:pt>
                <c:pt idx="28005">
                  <c:v>724</c:v>
                </c:pt>
                <c:pt idx="28006">
                  <c:v>725</c:v>
                </c:pt>
                <c:pt idx="28007">
                  <c:v>726</c:v>
                </c:pt>
                <c:pt idx="28008">
                  <c:v>727</c:v>
                </c:pt>
                <c:pt idx="28009">
                  <c:v>728</c:v>
                </c:pt>
                <c:pt idx="28010">
                  <c:v>729</c:v>
                </c:pt>
                <c:pt idx="28011">
                  <c:v>730</c:v>
                </c:pt>
                <c:pt idx="28012">
                  <c:v>731</c:v>
                </c:pt>
                <c:pt idx="28013">
                  <c:v>732</c:v>
                </c:pt>
                <c:pt idx="28014">
                  <c:v>733</c:v>
                </c:pt>
                <c:pt idx="28015">
                  <c:v>734</c:v>
                </c:pt>
                <c:pt idx="28016">
                  <c:v>735</c:v>
                </c:pt>
                <c:pt idx="28017">
                  <c:v>736</c:v>
                </c:pt>
                <c:pt idx="28018">
                  <c:v>737</c:v>
                </c:pt>
                <c:pt idx="28019">
                  <c:v>738</c:v>
                </c:pt>
                <c:pt idx="28020">
                  <c:v>739</c:v>
                </c:pt>
                <c:pt idx="28021">
                  <c:v>740</c:v>
                </c:pt>
                <c:pt idx="28022">
                  <c:v>741</c:v>
                </c:pt>
                <c:pt idx="28023">
                  <c:v>742</c:v>
                </c:pt>
                <c:pt idx="28024">
                  <c:v>743</c:v>
                </c:pt>
                <c:pt idx="28025">
                  <c:v>744</c:v>
                </c:pt>
                <c:pt idx="28026">
                  <c:v>745</c:v>
                </c:pt>
                <c:pt idx="28027">
                  <c:v>746</c:v>
                </c:pt>
                <c:pt idx="28028">
                  <c:v>747</c:v>
                </c:pt>
                <c:pt idx="28029">
                  <c:v>748</c:v>
                </c:pt>
                <c:pt idx="28030">
                  <c:v>749</c:v>
                </c:pt>
                <c:pt idx="28031">
                  <c:v>750</c:v>
                </c:pt>
                <c:pt idx="28032">
                  <c:v>751</c:v>
                </c:pt>
                <c:pt idx="28033">
                  <c:v>752</c:v>
                </c:pt>
                <c:pt idx="28034">
                  <c:v>753</c:v>
                </c:pt>
                <c:pt idx="28035">
                  <c:v>754</c:v>
                </c:pt>
                <c:pt idx="28036">
                  <c:v>755</c:v>
                </c:pt>
                <c:pt idx="28037">
                  <c:v>756</c:v>
                </c:pt>
                <c:pt idx="28038">
                  <c:v>757</c:v>
                </c:pt>
                <c:pt idx="28039">
                  <c:v>758</c:v>
                </c:pt>
                <c:pt idx="28040">
                  <c:v>759</c:v>
                </c:pt>
                <c:pt idx="28041">
                  <c:v>760</c:v>
                </c:pt>
                <c:pt idx="28042">
                  <c:v>761</c:v>
                </c:pt>
                <c:pt idx="28043">
                  <c:v>762</c:v>
                </c:pt>
                <c:pt idx="28044">
                  <c:v>763</c:v>
                </c:pt>
                <c:pt idx="28045">
                  <c:v>764</c:v>
                </c:pt>
                <c:pt idx="28046">
                  <c:v>765</c:v>
                </c:pt>
                <c:pt idx="28047">
                  <c:v>766</c:v>
                </c:pt>
                <c:pt idx="28048">
                  <c:v>767</c:v>
                </c:pt>
                <c:pt idx="28049">
                  <c:v>768</c:v>
                </c:pt>
                <c:pt idx="28050">
                  <c:v>769</c:v>
                </c:pt>
                <c:pt idx="28051">
                  <c:v>770</c:v>
                </c:pt>
                <c:pt idx="28052">
                  <c:v>771</c:v>
                </c:pt>
                <c:pt idx="28053">
                  <c:v>772</c:v>
                </c:pt>
                <c:pt idx="28054">
                  <c:v>773</c:v>
                </c:pt>
                <c:pt idx="28055">
                  <c:v>774</c:v>
                </c:pt>
                <c:pt idx="28056">
                  <c:v>775</c:v>
                </c:pt>
                <c:pt idx="28057">
                  <c:v>776</c:v>
                </c:pt>
                <c:pt idx="28058">
                  <c:v>777</c:v>
                </c:pt>
                <c:pt idx="28059">
                  <c:v>778</c:v>
                </c:pt>
                <c:pt idx="28060">
                  <c:v>779</c:v>
                </c:pt>
                <c:pt idx="28061">
                  <c:v>780</c:v>
                </c:pt>
                <c:pt idx="28062">
                  <c:v>781</c:v>
                </c:pt>
                <c:pt idx="28063">
                  <c:v>782</c:v>
                </c:pt>
                <c:pt idx="28064">
                  <c:v>783</c:v>
                </c:pt>
                <c:pt idx="28065">
                  <c:v>784</c:v>
                </c:pt>
                <c:pt idx="28066">
                  <c:v>785</c:v>
                </c:pt>
                <c:pt idx="28067">
                  <c:v>786</c:v>
                </c:pt>
                <c:pt idx="28068">
                  <c:v>787</c:v>
                </c:pt>
                <c:pt idx="28069">
                  <c:v>788</c:v>
                </c:pt>
                <c:pt idx="28070">
                  <c:v>789</c:v>
                </c:pt>
                <c:pt idx="28071">
                  <c:v>790</c:v>
                </c:pt>
                <c:pt idx="28072">
                  <c:v>791</c:v>
                </c:pt>
                <c:pt idx="28073">
                  <c:v>792</c:v>
                </c:pt>
                <c:pt idx="28074">
                  <c:v>793</c:v>
                </c:pt>
                <c:pt idx="28075">
                  <c:v>794</c:v>
                </c:pt>
                <c:pt idx="28076">
                  <c:v>795</c:v>
                </c:pt>
                <c:pt idx="28077">
                  <c:v>796</c:v>
                </c:pt>
                <c:pt idx="28078">
                  <c:v>797</c:v>
                </c:pt>
                <c:pt idx="28079">
                  <c:v>798</c:v>
                </c:pt>
                <c:pt idx="28080">
                  <c:v>799</c:v>
                </c:pt>
                <c:pt idx="28081">
                  <c:v>800</c:v>
                </c:pt>
                <c:pt idx="28082">
                  <c:v>801</c:v>
                </c:pt>
                <c:pt idx="28083">
                  <c:v>802</c:v>
                </c:pt>
                <c:pt idx="28084">
                  <c:v>803</c:v>
                </c:pt>
                <c:pt idx="28085">
                  <c:v>804</c:v>
                </c:pt>
                <c:pt idx="28086">
                  <c:v>805</c:v>
                </c:pt>
                <c:pt idx="28087">
                  <c:v>806</c:v>
                </c:pt>
                <c:pt idx="28088">
                  <c:v>807</c:v>
                </c:pt>
                <c:pt idx="28089">
                  <c:v>808</c:v>
                </c:pt>
                <c:pt idx="28090">
                  <c:v>809</c:v>
                </c:pt>
                <c:pt idx="28091">
                  <c:v>810</c:v>
                </c:pt>
                <c:pt idx="28092">
                  <c:v>811</c:v>
                </c:pt>
                <c:pt idx="28093">
                  <c:v>812</c:v>
                </c:pt>
                <c:pt idx="28094">
                  <c:v>813</c:v>
                </c:pt>
                <c:pt idx="28095">
                  <c:v>814</c:v>
                </c:pt>
                <c:pt idx="28096">
                  <c:v>815</c:v>
                </c:pt>
                <c:pt idx="28097">
                  <c:v>816</c:v>
                </c:pt>
                <c:pt idx="28098">
                  <c:v>817</c:v>
                </c:pt>
                <c:pt idx="28099">
                  <c:v>818</c:v>
                </c:pt>
                <c:pt idx="28100">
                  <c:v>819</c:v>
                </c:pt>
                <c:pt idx="28101">
                  <c:v>820</c:v>
                </c:pt>
                <c:pt idx="28102">
                  <c:v>821</c:v>
                </c:pt>
                <c:pt idx="28103">
                  <c:v>822</c:v>
                </c:pt>
                <c:pt idx="28104">
                  <c:v>823</c:v>
                </c:pt>
                <c:pt idx="28105">
                  <c:v>824</c:v>
                </c:pt>
                <c:pt idx="28106">
                  <c:v>825</c:v>
                </c:pt>
                <c:pt idx="28107">
                  <c:v>826</c:v>
                </c:pt>
                <c:pt idx="28108">
                  <c:v>827</c:v>
                </c:pt>
                <c:pt idx="28109">
                  <c:v>828</c:v>
                </c:pt>
                <c:pt idx="28110">
                  <c:v>829</c:v>
                </c:pt>
                <c:pt idx="28111">
                  <c:v>830</c:v>
                </c:pt>
                <c:pt idx="28112">
                  <c:v>831</c:v>
                </c:pt>
                <c:pt idx="28113">
                  <c:v>832</c:v>
                </c:pt>
                <c:pt idx="28114">
                  <c:v>833</c:v>
                </c:pt>
                <c:pt idx="28115">
                  <c:v>834</c:v>
                </c:pt>
                <c:pt idx="28116">
                  <c:v>835</c:v>
                </c:pt>
                <c:pt idx="28117">
                  <c:v>836</c:v>
                </c:pt>
                <c:pt idx="28118">
                  <c:v>837</c:v>
                </c:pt>
                <c:pt idx="28119">
                  <c:v>838</c:v>
                </c:pt>
                <c:pt idx="28120">
                  <c:v>839</c:v>
                </c:pt>
                <c:pt idx="28121">
                  <c:v>840</c:v>
                </c:pt>
                <c:pt idx="28122">
                  <c:v>841</c:v>
                </c:pt>
                <c:pt idx="28123">
                  <c:v>842</c:v>
                </c:pt>
                <c:pt idx="28124">
                  <c:v>843</c:v>
                </c:pt>
                <c:pt idx="28125">
                  <c:v>844</c:v>
                </c:pt>
                <c:pt idx="28126">
                  <c:v>845</c:v>
                </c:pt>
                <c:pt idx="28127">
                  <c:v>846</c:v>
                </c:pt>
                <c:pt idx="28128">
                  <c:v>847</c:v>
                </c:pt>
                <c:pt idx="28129">
                  <c:v>848</c:v>
                </c:pt>
                <c:pt idx="28130">
                  <c:v>849</c:v>
                </c:pt>
                <c:pt idx="28131">
                  <c:v>850</c:v>
                </c:pt>
                <c:pt idx="28132">
                  <c:v>851</c:v>
                </c:pt>
                <c:pt idx="28133">
                  <c:v>852</c:v>
                </c:pt>
                <c:pt idx="28134">
                  <c:v>853</c:v>
                </c:pt>
                <c:pt idx="28135">
                  <c:v>854</c:v>
                </c:pt>
                <c:pt idx="28136">
                  <c:v>855</c:v>
                </c:pt>
                <c:pt idx="28137">
                  <c:v>856</c:v>
                </c:pt>
                <c:pt idx="28138">
                  <c:v>857</c:v>
                </c:pt>
                <c:pt idx="28139">
                  <c:v>858</c:v>
                </c:pt>
                <c:pt idx="28140">
                  <c:v>859</c:v>
                </c:pt>
                <c:pt idx="28141">
                  <c:v>860</c:v>
                </c:pt>
                <c:pt idx="28142">
                  <c:v>861</c:v>
                </c:pt>
                <c:pt idx="28143">
                  <c:v>862</c:v>
                </c:pt>
                <c:pt idx="28144">
                  <c:v>863</c:v>
                </c:pt>
                <c:pt idx="28145">
                  <c:v>864</c:v>
                </c:pt>
                <c:pt idx="28146">
                  <c:v>865</c:v>
                </c:pt>
                <c:pt idx="28147">
                  <c:v>866</c:v>
                </c:pt>
                <c:pt idx="28148">
                  <c:v>867</c:v>
                </c:pt>
                <c:pt idx="28149">
                  <c:v>868</c:v>
                </c:pt>
                <c:pt idx="28150">
                  <c:v>869</c:v>
                </c:pt>
                <c:pt idx="28151">
                  <c:v>870</c:v>
                </c:pt>
                <c:pt idx="28152">
                  <c:v>871</c:v>
                </c:pt>
                <c:pt idx="28153">
                  <c:v>872</c:v>
                </c:pt>
                <c:pt idx="28154">
                  <c:v>873</c:v>
                </c:pt>
                <c:pt idx="28155">
                  <c:v>874</c:v>
                </c:pt>
                <c:pt idx="28156">
                  <c:v>875</c:v>
                </c:pt>
                <c:pt idx="28157">
                  <c:v>876</c:v>
                </c:pt>
                <c:pt idx="28158">
                  <c:v>877</c:v>
                </c:pt>
                <c:pt idx="28159">
                  <c:v>878</c:v>
                </c:pt>
                <c:pt idx="28160">
                  <c:v>879</c:v>
                </c:pt>
                <c:pt idx="28161">
                  <c:v>880</c:v>
                </c:pt>
                <c:pt idx="28162">
                  <c:v>881</c:v>
                </c:pt>
                <c:pt idx="28163">
                  <c:v>882</c:v>
                </c:pt>
                <c:pt idx="28164">
                  <c:v>883</c:v>
                </c:pt>
                <c:pt idx="28165">
                  <c:v>884</c:v>
                </c:pt>
                <c:pt idx="28166">
                  <c:v>885</c:v>
                </c:pt>
                <c:pt idx="28167">
                  <c:v>886</c:v>
                </c:pt>
                <c:pt idx="28168">
                  <c:v>887</c:v>
                </c:pt>
                <c:pt idx="28169">
                  <c:v>888</c:v>
                </c:pt>
                <c:pt idx="28170">
                  <c:v>889</c:v>
                </c:pt>
                <c:pt idx="28171">
                  <c:v>890</c:v>
                </c:pt>
                <c:pt idx="28172">
                  <c:v>891</c:v>
                </c:pt>
                <c:pt idx="28173">
                  <c:v>892</c:v>
                </c:pt>
                <c:pt idx="28174">
                  <c:v>893</c:v>
                </c:pt>
                <c:pt idx="28175">
                  <c:v>894</c:v>
                </c:pt>
                <c:pt idx="28176">
                  <c:v>895</c:v>
                </c:pt>
                <c:pt idx="28177">
                  <c:v>896</c:v>
                </c:pt>
                <c:pt idx="28178">
                  <c:v>897</c:v>
                </c:pt>
                <c:pt idx="28179">
                  <c:v>898</c:v>
                </c:pt>
                <c:pt idx="28180">
                  <c:v>899</c:v>
                </c:pt>
                <c:pt idx="28181">
                  <c:v>900</c:v>
                </c:pt>
                <c:pt idx="28182">
                  <c:v>901</c:v>
                </c:pt>
                <c:pt idx="28183">
                  <c:v>902</c:v>
                </c:pt>
                <c:pt idx="28184">
                  <c:v>903</c:v>
                </c:pt>
                <c:pt idx="28185">
                  <c:v>904</c:v>
                </c:pt>
                <c:pt idx="28186">
                  <c:v>905</c:v>
                </c:pt>
                <c:pt idx="28187">
                  <c:v>906</c:v>
                </c:pt>
                <c:pt idx="28188">
                  <c:v>907</c:v>
                </c:pt>
                <c:pt idx="28189">
                  <c:v>908</c:v>
                </c:pt>
                <c:pt idx="28190">
                  <c:v>909</c:v>
                </c:pt>
                <c:pt idx="28191">
                  <c:v>910</c:v>
                </c:pt>
                <c:pt idx="28192">
                  <c:v>911</c:v>
                </c:pt>
                <c:pt idx="28193">
                  <c:v>912</c:v>
                </c:pt>
                <c:pt idx="28194">
                  <c:v>913</c:v>
                </c:pt>
                <c:pt idx="28195">
                  <c:v>914</c:v>
                </c:pt>
                <c:pt idx="28196">
                  <c:v>915</c:v>
                </c:pt>
                <c:pt idx="28197">
                  <c:v>916</c:v>
                </c:pt>
                <c:pt idx="28198">
                  <c:v>917</c:v>
                </c:pt>
                <c:pt idx="28199">
                  <c:v>918</c:v>
                </c:pt>
                <c:pt idx="28200">
                  <c:v>919</c:v>
                </c:pt>
                <c:pt idx="28201">
                  <c:v>920</c:v>
                </c:pt>
                <c:pt idx="28202">
                  <c:v>921</c:v>
                </c:pt>
                <c:pt idx="28203">
                  <c:v>922</c:v>
                </c:pt>
                <c:pt idx="28204">
                  <c:v>923</c:v>
                </c:pt>
                <c:pt idx="28205">
                  <c:v>924</c:v>
                </c:pt>
                <c:pt idx="28206">
                  <c:v>925</c:v>
                </c:pt>
                <c:pt idx="28207">
                  <c:v>926</c:v>
                </c:pt>
                <c:pt idx="28208">
                  <c:v>927</c:v>
                </c:pt>
                <c:pt idx="28209">
                  <c:v>928</c:v>
                </c:pt>
                <c:pt idx="28210">
                  <c:v>929</c:v>
                </c:pt>
                <c:pt idx="28211">
                  <c:v>930</c:v>
                </c:pt>
                <c:pt idx="28212">
                  <c:v>931</c:v>
                </c:pt>
                <c:pt idx="28213">
                  <c:v>932</c:v>
                </c:pt>
                <c:pt idx="28214">
                  <c:v>933</c:v>
                </c:pt>
                <c:pt idx="28215">
                  <c:v>934</c:v>
                </c:pt>
                <c:pt idx="28216">
                  <c:v>935</c:v>
                </c:pt>
                <c:pt idx="28217">
                  <c:v>936</c:v>
                </c:pt>
                <c:pt idx="28218">
                  <c:v>937</c:v>
                </c:pt>
                <c:pt idx="28219">
                  <c:v>938</c:v>
                </c:pt>
                <c:pt idx="28220">
                  <c:v>939</c:v>
                </c:pt>
                <c:pt idx="28221">
                  <c:v>940</c:v>
                </c:pt>
                <c:pt idx="28222">
                  <c:v>941</c:v>
                </c:pt>
                <c:pt idx="28223">
                  <c:v>942</c:v>
                </c:pt>
                <c:pt idx="28224">
                  <c:v>943</c:v>
                </c:pt>
                <c:pt idx="28225">
                  <c:v>944</c:v>
                </c:pt>
                <c:pt idx="28226">
                  <c:v>945</c:v>
                </c:pt>
                <c:pt idx="28227">
                  <c:v>946</c:v>
                </c:pt>
                <c:pt idx="28228">
                  <c:v>947</c:v>
                </c:pt>
                <c:pt idx="28229">
                  <c:v>948</c:v>
                </c:pt>
                <c:pt idx="28230">
                  <c:v>949</c:v>
                </c:pt>
                <c:pt idx="28231">
                  <c:v>950</c:v>
                </c:pt>
                <c:pt idx="28232">
                  <c:v>951</c:v>
                </c:pt>
                <c:pt idx="28233">
                  <c:v>952</c:v>
                </c:pt>
                <c:pt idx="28234">
                  <c:v>953</c:v>
                </c:pt>
                <c:pt idx="28235">
                  <c:v>954</c:v>
                </c:pt>
                <c:pt idx="28236">
                  <c:v>955</c:v>
                </c:pt>
                <c:pt idx="28237">
                  <c:v>956</c:v>
                </c:pt>
                <c:pt idx="28238">
                  <c:v>957</c:v>
                </c:pt>
                <c:pt idx="28239">
                  <c:v>958</c:v>
                </c:pt>
                <c:pt idx="28240">
                  <c:v>959</c:v>
                </c:pt>
                <c:pt idx="28241">
                  <c:v>960</c:v>
                </c:pt>
                <c:pt idx="28242">
                  <c:v>961</c:v>
                </c:pt>
                <c:pt idx="28243">
                  <c:v>962</c:v>
                </c:pt>
                <c:pt idx="28244">
                  <c:v>963</c:v>
                </c:pt>
                <c:pt idx="28245">
                  <c:v>964</c:v>
                </c:pt>
                <c:pt idx="28246">
                  <c:v>965</c:v>
                </c:pt>
                <c:pt idx="28247">
                  <c:v>966</c:v>
                </c:pt>
                <c:pt idx="28248">
                  <c:v>967</c:v>
                </c:pt>
                <c:pt idx="28249">
                  <c:v>968</c:v>
                </c:pt>
                <c:pt idx="28250">
                  <c:v>969</c:v>
                </c:pt>
                <c:pt idx="28251">
                  <c:v>970</c:v>
                </c:pt>
                <c:pt idx="28252">
                  <c:v>971</c:v>
                </c:pt>
                <c:pt idx="28253">
                  <c:v>972</c:v>
                </c:pt>
                <c:pt idx="28254">
                  <c:v>973</c:v>
                </c:pt>
                <c:pt idx="28255">
                  <c:v>974</c:v>
                </c:pt>
                <c:pt idx="28256">
                  <c:v>975</c:v>
                </c:pt>
                <c:pt idx="28257">
                  <c:v>976</c:v>
                </c:pt>
                <c:pt idx="28258">
                  <c:v>977</c:v>
                </c:pt>
                <c:pt idx="28259">
                  <c:v>978</c:v>
                </c:pt>
                <c:pt idx="28260">
                  <c:v>979</c:v>
                </c:pt>
                <c:pt idx="28261">
                  <c:v>980</c:v>
                </c:pt>
                <c:pt idx="28262">
                  <c:v>981</c:v>
                </c:pt>
                <c:pt idx="28263">
                  <c:v>982</c:v>
                </c:pt>
                <c:pt idx="28264">
                  <c:v>983</c:v>
                </c:pt>
                <c:pt idx="28265">
                  <c:v>984</c:v>
                </c:pt>
                <c:pt idx="28266">
                  <c:v>985</c:v>
                </c:pt>
                <c:pt idx="28267">
                  <c:v>986</c:v>
                </c:pt>
                <c:pt idx="28268">
                  <c:v>987</c:v>
                </c:pt>
                <c:pt idx="28269">
                  <c:v>988</c:v>
                </c:pt>
                <c:pt idx="28270">
                  <c:v>989</c:v>
                </c:pt>
                <c:pt idx="28271">
                  <c:v>990</c:v>
                </c:pt>
                <c:pt idx="28272">
                  <c:v>991</c:v>
                </c:pt>
                <c:pt idx="28273">
                  <c:v>992</c:v>
                </c:pt>
                <c:pt idx="28274">
                  <c:v>993</c:v>
                </c:pt>
                <c:pt idx="28275">
                  <c:v>994</c:v>
                </c:pt>
                <c:pt idx="28276">
                  <c:v>995</c:v>
                </c:pt>
                <c:pt idx="28277">
                  <c:v>996</c:v>
                </c:pt>
                <c:pt idx="28278">
                  <c:v>997</c:v>
                </c:pt>
                <c:pt idx="28279">
                  <c:v>998</c:v>
                </c:pt>
                <c:pt idx="28280">
                  <c:v>999</c:v>
                </c:pt>
                <c:pt idx="28281">
                  <c:v>1000</c:v>
                </c:pt>
                <c:pt idx="28282">
                  <c:v>1001</c:v>
                </c:pt>
                <c:pt idx="28283">
                  <c:v>1002</c:v>
                </c:pt>
                <c:pt idx="28284">
                  <c:v>1003</c:v>
                </c:pt>
                <c:pt idx="28285">
                  <c:v>1004</c:v>
                </c:pt>
                <c:pt idx="28286">
                  <c:v>1005</c:v>
                </c:pt>
                <c:pt idx="28287">
                  <c:v>1006</c:v>
                </c:pt>
                <c:pt idx="28288">
                  <c:v>1007</c:v>
                </c:pt>
                <c:pt idx="28289">
                  <c:v>1008</c:v>
                </c:pt>
                <c:pt idx="28290">
                  <c:v>1009</c:v>
                </c:pt>
                <c:pt idx="28291">
                  <c:v>1010</c:v>
                </c:pt>
                <c:pt idx="28292">
                  <c:v>1011</c:v>
                </c:pt>
                <c:pt idx="28293">
                  <c:v>1012</c:v>
                </c:pt>
                <c:pt idx="28294">
                  <c:v>1013</c:v>
                </c:pt>
                <c:pt idx="28295">
                  <c:v>1014</c:v>
                </c:pt>
                <c:pt idx="28296">
                  <c:v>1015</c:v>
                </c:pt>
                <c:pt idx="28297">
                  <c:v>1016</c:v>
                </c:pt>
                <c:pt idx="28298">
                  <c:v>1017</c:v>
                </c:pt>
                <c:pt idx="28299">
                  <c:v>1018</c:v>
                </c:pt>
                <c:pt idx="28300">
                  <c:v>1019</c:v>
                </c:pt>
                <c:pt idx="28301">
                  <c:v>1020</c:v>
                </c:pt>
                <c:pt idx="28302">
                  <c:v>1021</c:v>
                </c:pt>
                <c:pt idx="28303">
                  <c:v>1022</c:v>
                </c:pt>
                <c:pt idx="28304">
                  <c:v>1023</c:v>
                </c:pt>
                <c:pt idx="28305">
                  <c:v>1024</c:v>
                </c:pt>
                <c:pt idx="28306">
                  <c:v>1025</c:v>
                </c:pt>
                <c:pt idx="28307">
                  <c:v>1026</c:v>
                </c:pt>
                <c:pt idx="28308">
                  <c:v>1027</c:v>
                </c:pt>
                <c:pt idx="28309">
                  <c:v>1028</c:v>
                </c:pt>
                <c:pt idx="28310">
                  <c:v>1029</c:v>
                </c:pt>
                <c:pt idx="28311">
                  <c:v>1030</c:v>
                </c:pt>
                <c:pt idx="28312">
                  <c:v>1031</c:v>
                </c:pt>
                <c:pt idx="28313">
                  <c:v>1032</c:v>
                </c:pt>
                <c:pt idx="28314">
                  <c:v>1033</c:v>
                </c:pt>
                <c:pt idx="28315">
                  <c:v>1034</c:v>
                </c:pt>
                <c:pt idx="28316">
                  <c:v>1035</c:v>
                </c:pt>
                <c:pt idx="28317">
                  <c:v>1036</c:v>
                </c:pt>
                <c:pt idx="28318">
                  <c:v>1037</c:v>
                </c:pt>
                <c:pt idx="28319">
                  <c:v>1038</c:v>
                </c:pt>
                <c:pt idx="28320">
                  <c:v>1039</c:v>
                </c:pt>
                <c:pt idx="28321">
                  <c:v>1040</c:v>
                </c:pt>
                <c:pt idx="28322">
                  <c:v>1041</c:v>
                </c:pt>
                <c:pt idx="28323">
                  <c:v>1042</c:v>
                </c:pt>
                <c:pt idx="28324">
                  <c:v>1043</c:v>
                </c:pt>
                <c:pt idx="28325">
                  <c:v>1044</c:v>
                </c:pt>
                <c:pt idx="28326">
                  <c:v>1045</c:v>
                </c:pt>
                <c:pt idx="28327">
                  <c:v>1046</c:v>
                </c:pt>
                <c:pt idx="28328">
                  <c:v>1047</c:v>
                </c:pt>
                <c:pt idx="28329">
                  <c:v>1048</c:v>
                </c:pt>
                <c:pt idx="28330">
                  <c:v>1049</c:v>
                </c:pt>
                <c:pt idx="28331">
                  <c:v>1050</c:v>
                </c:pt>
                <c:pt idx="28332">
                  <c:v>1051</c:v>
                </c:pt>
                <c:pt idx="28333">
                  <c:v>1052</c:v>
                </c:pt>
                <c:pt idx="28334">
                  <c:v>1053</c:v>
                </c:pt>
                <c:pt idx="28335">
                  <c:v>1054</c:v>
                </c:pt>
                <c:pt idx="28336">
                  <c:v>1055</c:v>
                </c:pt>
                <c:pt idx="28337">
                  <c:v>1056</c:v>
                </c:pt>
                <c:pt idx="28338">
                  <c:v>1057</c:v>
                </c:pt>
                <c:pt idx="28339">
                  <c:v>1058</c:v>
                </c:pt>
                <c:pt idx="28340">
                  <c:v>1059</c:v>
                </c:pt>
                <c:pt idx="28341">
                  <c:v>1060</c:v>
                </c:pt>
                <c:pt idx="28342">
                  <c:v>1061</c:v>
                </c:pt>
                <c:pt idx="28343">
                  <c:v>1062</c:v>
                </c:pt>
                <c:pt idx="28344">
                  <c:v>1063</c:v>
                </c:pt>
                <c:pt idx="28345">
                  <c:v>1064</c:v>
                </c:pt>
                <c:pt idx="28346">
                  <c:v>1065</c:v>
                </c:pt>
                <c:pt idx="28347">
                  <c:v>1066</c:v>
                </c:pt>
                <c:pt idx="28348">
                  <c:v>1067</c:v>
                </c:pt>
                <c:pt idx="28349">
                  <c:v>1068</c:v>
                </c:pt>
                <c:pt idx="28350">
                  <c:v>1069</c:v>
                </c:pt>
                <c:pt idx="28351">
                  <c:v>1070</c:v>
                </c:pt>
                <c:pt idx="28352">
                  <c:v>1071</c:v>
                </c:pt>
                <c:pt idx="28353">
                  <c:v>1072</c:v>
                </c:pt>
                <c:pt idx="28354">
                  <c:v>1073</c:v>
                </c:pt>
                <c:pt idx="28355">
                  <c:v>1074</c:v>
                </c:pt>
                <c:pt idx="28356">
                  <c:v>1075</c:v>
                </c:pt>
                <c:pt idx="28357">
                  <c:v>1076</c:v>
                </c:pt>
                <c:pt idx="28358">
                  <c:v>1077</c:v>
                </c:pt>
                <c:pt idx="28359">
                  <c:v>1078</c:v>
                </c:pt>
                <c:pt idx="28360">
                  <c:v>1079</c:v>
                </c:pt>
                <c:pt idx="28361">
                  <c:v>1080</c:v>
                </c:pt>
                <c:pt idx="28362">
                  <c:v>1081</c:v>
                </c:pt>
                <c:pt idx="28363">
                  <c:v>1082</c:v>
                </c:pt>
                <c:pt idx="28364">
                  <c:v>1083</c:v>
                </c:pt>
                <c:pt idx="28365">
                  <c:v>1084</c:v>
                </c:pt>
                <c:pt idx="28366">
                  <c:v>1085</c:v>
                </c:pt>
                <c:pt idx="28367">
                  <c:v>1086</c:v>
                </c:pt>
                <c:pt idx="28368">
                  <c:v>1087</c:v>
                </c:pt>
                <c:pt idx="28369">
                  <c:v>1088</c:v>
                </c:pt>
                <c:pt idx="28370">
                  <c:v>1089</c:v>
                </c:pt>
                <c:pt idx="28371">
                  <c:v>1090</c:v>
                </c:pt>
                <c:pt idx="28372">
                  <c:v>1091</c:v>
                </c:pt>
                <c:pt idx="28373">
                  <c:v>1092</c:v>
                </c:pt>
                <c:pt idx="28374">
                  <c:v>1093</c:v>
                </c:pt>
                <c:pt idx="28375">
                  <c:v>1094</c:v>
                </c:pt>
                <c:pt idx="28376">
                  <c:v>1095</c:v>
                </c:pt>
                <c:pt idx="28377">
                  <c:v>1096</c:v>
                </c:pt>
                <c:pt idx="28378">
                  <c:v>1097</c:v>
                </c:pt>
                <c:pt idx="28379">
                  <c:v>1098</c:v>
                </c:pt>
                <c:pt idx="28380">
                  <c:v>1099</c:v>
                </c:pt>
                <c:pt idx="28381">
                  <c:v>1100</c:v>
                </c:pt>
                <c:pt idx="28382">
                  <c:v>1101</c:v>
                </c:pt>
                <c:pt idx="28383">
                  <c:v>1102</c:v>
                </c:pt>
                <c:pt idx="28384">
                  <c:v>1103</c:v>
                </c:pt>
                <c:pt idx="28385">
                  <c:v>1104</c:v>
                </c:pt>
                <c:pt idx="28386">
                  <c:v>1105</c:v>
                </c:pt>
                <c:pt idx="28387">
                  <c:v>1106</c:v>
                </c:pt>
                <c:pt idx="28388">
                  <c:v>1107</c:v>
                </c:pt>
                <c:pt idx="28389">
                  <c:v>1108</c:v>
                </c:pt>
                <c:pt idx="28390">
                  <c:v>1109</c:v>
                </c:pt>
                <c:pt idx="28391">
                  <c:v>1110</c:v>
                </c:pt>
                <c:pt idx="28392">
                  <c:v>1111</c:v>
                </c:pt>
                <c:pt idx="28393">
                  <c:v>1112</c:v>
                </c:pt>
                <c:pt idx="28394">
                  <c:v>1113</c:v>
                </c:pt>
                <c:pt idx="28395">
                  <c:v>1114</c:v>
                </c:pt>
                <c:pt idx="28396">
                  <c:v>1115</c:v>
                </c:pt>
                <c:pt idx="28397">
                  <c:v>1116</c:v>
                </c:pt>
                <c:pt idx="28398">
                  <c:v>1117</c:v>
                </c:pt>
                <c:pt idx="28399">
                  <c:v>1118</c:v>
                </c:pt>
                <c:pt idx="28400">
                  <c:v>1119</c:v>
                </c:pt>
                <c:pt idx="28401">
                  <c:v>1120</c:v>
                </c:pt>
                <c:pt idx="28402">
                  <c:v>1121</c:v>
                </c:pt>
                <c:pt idx="28403">
                  <c:v>1122</c:v>
                </c:pt>
                <c:pt idx="28404">
                  <c:v>1123</c:v>
                </c:pt>
                <c:pt idx="28405">
                  <c:v>1124</c:v>
                </c:pt>
                <c:pt idx="28406">
                  <c:v>1125</c:v>
                </c:pt>
                <c:pt idx="28407">
                  <c:v>1126</c:v>
                </c:pt>
                <c:pt idx="28408">
                  <c:v>1127</c:v>
                </c:pt>
                <c:pt idx="28409">
                  <c:v>1128</c:v>
                </c:pt>
                <c:pt idx="28410">
                  <c:v>1129</c:v>
                </c:pt>
                <c:pt idx="28411">
                  <c:v>1130</c:v>
                </c:pt>
                <c:pt idx="28412">
                  <c:v>1131</c:v>
                </c:pt>
                <c:pt idx="28413">
                  <c:v>1132</c:v>
                </c:pt>
                <c:pt idx="28414">
                  <c:v>1133</c:v>
                </c:pt>
                <c:pt idx="28415">
                  <c:v>1134</c:v>
                </c:pt>
                <c:pt idx="28416">
                  <c:v>1135</c:v>
                </c:pt>
                <c:pt idx="28417">
                  <c:v>1136</c:v>
                </c:pt>
                <c:pt idx="28418">
                  <c:v>1137</c:v>
                </c:pt>
                <c:pt idx="28419">
                  <c:v>1138</c:v>
                </c:pt>
                <c:pt idx="28420">
                  <c:v>1139</c:v>
                </c:pt>
                <c:pt idx="28421">
                  <c:v>0</c:v>
                </c:pt>
                <c:pt idx="28422">
                  <c:v>1</c:v>
                </c:pt>
                <c:pt idx="28423">
                  <c:v>2</c:v>
                </c:pt>
                <c:pt idx="28424">
                  <c:v>3</c:v>
                </c:pt>
                <c:pt idx="28425">
                  <c:v>4</c:v>
                </c:pt>
                <c:pt idx="28426">
                  <c:v>5</c:v>
                </c:pt>
                <c:pt idx="28427">
                  <c:v>6</c:v>
                </c:pt>
                <c:pt idx="28428">
                  <c:v>7</c:v>
                </c:pt>
                <c:pt idx="28429">
                  <c:v>8</c:v>
                </c:pt>
                <c:pt idx="28430">
                  <c:v>9</c:v>
                </c:pt>
                <c:pt idx="28431">
                  <c:v>10</c:v>
                </c:pt>
                <c:pt idx="28432">
                  <c:v>11</c:v>
                </c:pt>
                <c:pt idx="28433">
                  <c:v>12</c:v>
                </c:pt>
                <c:pt idx="28434">
                  <c:v>13</c:v>
                </c:pt>
                <c:pt idx="28435">
                  <c:v>14</c:v>
                </c:pt>
                <c:pt idx="28436">
                  <c:v>15</c:v>
                </c:pt>
                <c:pt idx="28437">
                  <c:v>16</c:v>
                </c:pt>
                <c:pt idx="28438">
                  <c:v>17</c:v>
                </c:pt>
                <c:pt idx="28439">
                  <c:v>18</c:v>
                </c:pt>
                <c:pt idx="28440">
                  <c:v>19</c:v>
                </c:pt>
                <c:pt idx="28441">
                  <c:v>20</c:v>
                </c:pt>
                <c:pt idx="28442">
                  <c:v>21</c:v>
                </c:pt>
                <c:pt idx="28443">
                  <c:v>22</c:v>
                </c:pt>
                <c:pt idx="28444">
                  <c:v>23</c:v>
                </c:pt>
                <c:pt idx="28445">
                  <c:v>24</c:v>
                </c:pt>
                <c:pt idx="28446">
                  <c:v>25</c:v>
                </c:pt>
                <c:pt idx="28447">
                  <c:v>26</c:v>
                </c:pt>
                <c:pt idx="28448">
                  <c:v>27</c:v>
                </c:pt>
                <c:pt idx="28449">
                  <c:v>28</c:v>
                </c:pt>
                <c:pt idx="28450">
                  <c:v>29</c:v>
                </c:pt>
                <c:pt idx="28451">
                  <c:v>30</c:v>
                </c:pt>
                <c:pt idx="28452">
                  <c:v>31</c:v>
                </c:pt>
                <c:pt idx="28453">
                  <c:v>32</c:v>
                </c:pt>
                <c:pt idx="28454">
                  <c:v>33</c:v>
                </c:pt>
                <c:pt idx="28455">
                  <c:v>34</c:v>
                </c:pt>
                <c:pt idx="28456">
                  <c:v>35</c:v>
                </c:pt>
                <c:pt idx="28457">
                  <c:v>36</c:v>
                </c:pt>
                <c:pt idx="28458">
                  <c:v>37</c:v>
                </c:pt>
                <c:pt idx="28459">
                  <c:v>38</c:v>
                </c:pt>
                <c:pt idx="28460">
                  <c:v>39</c:v>
                </c:pt>
                <c:pt idx="28461">
                  <c:v>40</c:v>
                </c:pt>
                <c:pt idx="28462">
                  <c:v>41</c:v>
                </c:pt>
                <c:pt idx="28463">
                  <c:v>42</c:v>
                </c:pt>
                <c:pt idx="28464">
                  <c:v>43</c:v>
                </c:pt>
                <c:pt idx="28465">
                  <c:v>44</c:v>
                </c:pt>
                <c:pt idx="28466">
                  <c:v>45</c:v>
                </c:pt>
                <c:pt idx="28467">
                  <c:v>46</c:v>
                </c:pt>
                <c:pt idx="28468">
                  <c:v>47</c:v>
                </c:pt>
                <c:pt idx="28469">
                  <c:v>48</c:v>
                </c:pt>
                <c:pt idx="28470">
                  <c:v>49</c:v>
                </c:pt>
                <c:pt idx="28471">
                  <c:v>50</c:v>
                </c:pt>
                <c:pt idx="28472">
                  <c:v>51</c:v>
                </c:pt>
                <c:pt idx="28473">
                  <c:v>52</c:v>
                </c:pt>
                <c:pt idx="28474">
                  <c:v>53</c:v>
                </c:pt>
                <c:pt idx="28475">
                  <c:v>54</c:v>
                </c:pt>
                <c:pt idx="28476">
                  <c:v>55</c:v>
                </c:pt>
                <c:pt idx="28477">
                  <c:v>56</c:v>
                </c:pt>
                <c:pt idx="28478">
                  <c:v>57</c:v>
                </c:pt>
                <c:pt idx="28479">
                  <c:v>58</c:v>
                </c:pt>
                <c:pt idx="28480">
                  <c:v>59</c:v>
                </c:pt>
                <c:pt idx="28481">
                  <c:v>60</c:v>
                </c:pt>
                <c:pt idx="28482">
                  <c:v>61</c:v>
                </c:pt>
                <c:pt idx="28483">
                  <c:v>62</c:v>
                </c:pt>
                <c:pt idx="28484">
                  <c:v>63</c:v>
                </c:pt>
                <c:pt idx="28485">
                  <c:v>64</c:v>
                </c:pt>
                <c:pt idx="28486">
                  <c:v>65</c:v>
                </c:pt>
                <c:pt idx="28487">
                  <c:v>66</c:v>
                </c:pt>
                <c:pt idx="28488">
                  <c:v>67</c:v>
                </c:pt>
                <c:pt idx="28489">
                  <c:v>68</c:v>
                </c:pt>
                <c:pt idx="28490">
                  <c:v>69</c:v>
                </c:pt>
                <c:pt idx="28491">
                  <c:v>70</c:v>
                </c:pt>
                <c:pt idx="28492">
                  <c:v>71</c:v>
                </c:pt>
                <c:pt idx="28493">
                  <c:v>72</c:v>
                </c:pt>
                <c:pt idx="28494">
                  <c:v>73</c:v>
                </c:pt>
                <c:pt idx="28495">
                  <c:v>74</c:v>
                </c:pt>
                <c:pt idx="28496">
                  <c:v>75</c:v>
                </c:pt>
                <c:pt idx="28497">
                  <c:v>76</c:v>
                </c:pt>
                <c:pt idx="28498">
                  <c:v>77</c:v>
                </c:pt>
                <c:pt idx="28499">
                  <c:v>78</c:v>
                </c:pt>
                <c:pt idx="28500">
                  <c:v>79</c:v>
                </c:pt>
                <c:pt idx="28501">
                  <c:v>80</c:v>
                </c:pt>
                <c:pt idx="28502">
                  <c:v>81</c:v>
                </c:pt>
                <c:pt idx="28503">
                  <c:v>82</c:v>
                </c:pt>
                <c:pt idx="28504">
                  <c:v>83</c:v>
                </c:pt>
                <c:pt idx="28505">
                  <c:v>84</c:v>
                </c:pt>
                <c:pt idx="28506">
                  <c:v>85</c:v>
                </c:pt>
                <c:pt idx="28507">
                  <c:v>86</c:v>
                </c:pt>
                <c:pt idx="28508">
                  <c:v>87</c:v>
                </c:pt>
                <c:pt idx="28509">
                  <c:v>88</c:v>
                </c:pt>
                <c:pt idx="28510">
                  <c:v>89</c:v>
                </c:pt>
                <c:pt idx="28511">
                  <c:v>90</c:v>
                </c:pt>
                <c:pt idx="28512">
                  <c:v>91</c:v>
                </c:pt>
                <c:pt idx="28513">
                  <c:v>92</c:v>
                </c:pt>
                <c:pt idx="28514">
                  <c:v>93</c:v>
                </c:pt>
                <c:pt idx="28515">
                  <c:v>94</c:v>
                </c:pt>
                <c:pt idx="28516">
                  <c:v>95</c:v>
                </c:pt>
                <c:pt idx="28517">
                  <c:v>96</c:v>
                </c:pt>
                <c:pt idx="28518">
                  <c:v>97</c:v>
                </c:pt>
                <c:pt idx="28519">
                  <c:v>98</c:v>
                </c:pt>
                <c:pt idx="28520">
                  <c:v>99</c:v>
                </c:pt>
                <c:pt idx="28521">
                  <c:v>100</c:v>
                </c:pt>
                <c:pt idx="28522">
                  <c:v>101</c:v>
                </c:pt>
                <c:pt idx="28523">
                  <c:v>102</c:v>
                </c:pt>
                <c:pt idx="28524">
                  <c:v>103</c:v>
                </c:pt>
                <c:pt idx="28525">
                  <c:v>104</c:v>
                </c:pt>
                <c:pt idx="28526">
                  <c:v>105</c:v>
                </c:pt>
                <c:pt idx="28527">
                  <c:v>106</c:v>
                </c:pt>
                <c:pt idx="28528">
                  <c:v>107</c:v>
                </c:pt>
                <c:pt idx="28529">
                  <c:v>108</c:v>
                </c:pt>
                <c:pt idx="28530">
                  <c:v>109</c:v>
                </c:pt>
                <c:pt idx="28531">
                  <c:v>110</c:v>
                </c:pt>
                <c:pt idx="28532">
                  <c:v>111</c:v>
                </c:pt>
                <c:pt idx="28533">
                  <c:v>112</c:v>
                </c:pt>
                <c:pt idx="28534">
                  <c:v>113</c:v>
                </c:pt>
                <c:pt idx="28535">
                  <c:v>114</c:v>
                </c:pt>
                <c:pt idx="28536">
                  <c:v>115</c:v>
                </c:pt>
                <c:pt idx="28537">
                  <c:v>116</c:v>
                </c:pt>
                <c:pt idx="28538">
                  <c:v>117</c:v>
                </c:pt>
                <c:pt idx="28539">
                  <c:v>118</c:v>
                </c:pt>
                <c:pt idx="28540">
                  <c:v>119</c:v>
                </c:pt>
                <c:pt idx="28541">
                  <c:v>120</c:v>
                </c:pt>
                <c:pt idx="28542">
                  <c:v>121</c:v>
                </c:pt>
                <c:pt idx="28543">
                  <c:v>122</c:v>
                </c:pt>
                <c:pt idx="28544">
                  <c:v>123</c:v>
                </c:pt>
                <c:pt idx="28545">
                  <c:v>124</c:v>
                </c:pt>
                <c:pt idx="28546">
                  <c:v>125</c:v>
                </c:pt>
                <c:pt idx="28547">
                  <c:v>126</c:v>
                </c:pt>
                <c:pt idx="28548">
                  <c:v>127</c:v>
                </c:pt>
                <c:pt idx="28549">
                  <c:v>128</c:v>
                </c:pt>
                <c:pt idx="28550">
                  <c:v>129</c:v>
                </c:pt>
                <c:pt idx="28551">
                  <c:v>130</c:v>
                </c:pt>
                <c:pt idx="28552">
                  <c:v>131</c:v>
                </c:pt>
                <c:pt idx="28553">
                  <c:v>132</c:v>
                </c:pt>
                <c:pt idx="28554">
                  <c:v>133</c:v>
                </c:pt>
                <c:pt idx="28555">
                  <c:v>134</c:v>
                </c:pt>
                <c:pt idx="28556">
                  <c:v>135</c:v>
                </c:pt>
                <c:pt idx="28557">
                  <c:v>136</c:v>
                </c:pt>
                <c:pt idx="28558">
                  <c:v>137</c:v>
                </c:pt>
                <c:pt idx="28559">
                  <c:v>138</c:v>
                </c:pt>
                <c:pt idx="28560">
                  <c:v>139</c:v>
                </c:pt>
                <c:pt idx="28561">
                  <c:v>140</c:v>
                </c:pt>
                <c:pt idx="28562">
                  <c:v>141</c:v>
                </c:pt>
                <c:pt idx="28563">
                  <c:v>142</c:v>
                </c:pt>
                <c:pt idx="28564">
                  <c:v>143</c:v>
                </c:pt>
                <c:pt idx="28565">
                  <c:v>144</c:v>
                </c:pt>
                <c:pt idx="28566">
                  <c:v>145</c:v>
                </c:pt>
                <c:pt idx="28567">
                  <c:v>146</c:v>
                </c:pt>
                <c:pt idx="28568">
                  <c:v>147</c:v>
                </c:pt>
                <c:pt idx="28569">
                  <c:v>148</c:v>
                </c:pt>
                <c:pt idx="28570">
                  <c:v>149</c:v>
                </c:pt>
                <c:pt idx="28571">
                  <c:v>150</c:v>
                </c:pt>
                <c:pt idx="28572">
                  <c:v>151</c:v>
                </c:pt>
                <c:pt idx="28573">
                  <c:v>152</c:v>
                </c:pt>
                <c:pt idx="28574">
                  <c:v>153</c:v>
                </c:pt>
                <c:pt idx="28575">
                  <c:v>154</c:v>
                </c:pt>
                <c:pt idx="28576">
                  <c:v>155</c:v>
                </c:pt>
                <c:pt idx="28577">
                  <c:v>156</c:v>
                </c:pt>
                <c:pt idx="28578">
                  <c:v>157</c:v>
                </c:pt>
                <c:pt idx="28579">
                  <c:v>158</c:v>
                </c:pt>
                <c:pt idx="28580">
                  <c:v>159</c:v>
                </c:pt>
                <c:pt idx="28581">
                  <c:v>160</c:v>
                </c:pt>
                <c:pt idx="28582">
                  <c:v>161</c:v>
                </c:pt>
                <c:pt idx="28583">
                  <c:v>162</c:v>
                </c:pt>
                <c:pt idx="28584">
                  <c:v>163</c:v>
                </c:pt>
                <c:pt idx="28585">
                  <c:v>164</c:v>
                </c:pt>
                <c:pt idx="28586">
                  <c:v>165</c:v>
                </c:pt>
                <c:pt idx="28587">
                  <c:v>166</c:v>
                </c:pt>
                <c:pt idx="28588">
                  <c:v>167</c:v>
                </c:pt>
                <c:pt idx="28589">
                  <c:v>168</c:v>
                </c:pt>
                <c:pt idx="28590">
                  <c:v>169</c:v>
                </c:pt>
                <c:pt idx="28591">
                  <c:v>170</c:v>
                </c:pt>
                <c:pt idx="28592">
                  <c:v>171</c:v>
                </c:pt>
                <c:pt idx="28593">
                  <c:v>172</c:v>
                </c:pt>
                <c:pt idx="28594">
                  <c:v>173</c:v>
                </c:pt>
                <c:pt idx="28595">
                  <c:v>174</c:v>
                </c:pt>
                <c:pt idx="28596">
                  <c:v>175</c:v>
                </c:pt>
                <c:pt idx="28597">
                  <c:v>176</c:v>
                </c:pt>
                <c:pt idx="28598">
                  <c:v>177</c:v>
                </c:pt>
                <c:pt idx="28599">
                  <c:v>178</c:v>
                </c:pt>
                <c:pt idx="28600">
                  <c:v>179</c:v>
                </c:pt>
                <c:pt idx="28601">
                  <c:v>180</c:v>
                </c:pt>
                <c:pt idx="28602">
                  <c:v>181</c:v>
                </c:pt>
                <c:pt idx="28603">
                  <c:v>182</c:v>
                </c:pt>
                <c:pt idx="28604">
                  <c:v>183</c:v>
                </c:pt>
                <c:pt idx="28605">
                  <c:v>184</c:v>
                </c:pt>
                <c:pt idx="28606">
                  <c:v>185</c:v>
                </c:pt>
                <c:pt idx="28607">
                  <c:v>186</c:v>
                </c:pt>
                <c:pt idx="28608">
                  <c:v>187</c:v>
                </c:pt>
                <c:pt idx="28609">
                  <c:v>188</c:v>
                </c:pt>
                <c:pt idx="28610">
                  <c:v>189</c:v>
                </c:pt>
                <c:pt idx="28611">
                  <c:v>190</c:v>
                </c:pt>
                <c:pt idx="28612">
                  <c:v>191</c:v>
                </c:pt>
                <c:pt idx="28613">
                  <c:v>192</c:v>
                </c:pt>
                <c:pt idx="28614">
                  <c:v>193</c:v>
                </c:pt>
                <c:pt idx="28615">
                  <c:v>194</c:v>
                </c:pt>
                <c:pt idx="28616">
                  <c:v>195</c:v>
                </c:pt>
                <c:pt idx="28617">
                  <c:v>196</c:v>
                </c:pt>
                <c:pt idx="28618">
                  <c:v>197</c:v>
                </c:pt>
                <c:pt idx="28619">
                  <c:v>198</c:v>
                </c:pt>
                <c:pt idx="28620">
                  <c:v>199</c:v>
                </c:pt>
                <c:pt idx="28621">
                  <c:v>200</c:v>
                </c:pt>
                <c:pt idx="28622">
                  <c:v>201</c:v>
                </c:pt>
                <c:pt idx="28623">
                  <c:v>202</c:v>
                </c:pt>
                <c:pt idx="28624">
                  <c:v>203</c:v>
                </c:pt>
                <c:pt idx="28625">
                  <c:v>204</c:v>
                </c:pt>
                <c:pt idx="28626">
                  <c:v>205</c:v>
                </c:pt>
                <c:pt idx="28627">
                  <c:v>206</c:v>
                </c:pt>
                <c:pt idx="28628">
                  <c:v>207</c:v>
                </c:pt>
                <c:pt idx="28629">
                  <c:v>208</c:v>
                </c:pt>
                <c:pt idx="28630">
                  <c:v>209</c:v>
                </c:pt>
                <c:pt idx="28631">
                  <c:v>210</c:v>
                </c:pt>
                <c:pt idx="28632">
                  <c:v>211</c:v>
                </c:pt>
                <c:pt idx="28633">
                  <c:v>212</c:v>
                </c:pt>
                <c:pt idx="28634">
                  <c:v>213</c:v>
                </c:pt>
                <c:pt idx="28635">
                  <c:v>214</c:v>
                </c:pt>
                <c:pt idx="28636">
                  <c:v>215</c:v>
                </c:pt>
                <c:pt idx="28637">
                  <c:v>216</c:v>
                </c:pt>
                <c:pt idx="28638">
                  <c:v>217</c:v>
                </c:pt>
                <c:pt idx="28639">
                  <c:v>218</c:v>
                </c:pt>
                <c:pt idx="28640">
                  <c:v>219</c:v>
                </c:pt>
                <c:pt idx="28641">
                  <c:v>220</c:v>
                </c:pt>
                <c:pt idx="28642">
                  <c:v>221</c:v>
                </c:pt>
                <c:pt idx="28643">
                  <c:v>222</c:v>
                </c:pt>
                <c:pt idx="28644">
                  <c:v>223</c:v>
                </c:pt>
                <c:pt idx="28645">
                  <c:v>224</c:v>
                </c:pt>
                <c:pt idx="28646">
                  <c:v>225</c:v>
                </c:pt>
                <c:pt idx="28647">
                  <c:v>226</c:v>
                </c:pt>
                <c:pt idx="28648">
                  <c:v>227</c:v>
                </c:pt>
                <c:pt idx="28649">
                  <c:v>228</c:v>
                </c:pt>
                <c:pt idx="28650">
                  <c:v>229</c:v>
                </c:pt>
                <c:pt idx="28651">
                  <c:v>230</c:v>
                </c:pt>
                <c:pt idx="28652">
                  <c:v>231</c:v>
                </c:pt>
                <c:pt idx="28653">
                  <c:v>232</c:v>
                </c:pt>
                <c:pt idx="28654">
                  <c:v>233</c:v>
                </c:pt>
                <c:pt idx="28655">
                  <c:v>234</c:v>
                </c:pt>
                <c:pt idx="28656">
                  <c:v>235</c:v>
                </c:pt>
                <c:pt idx="28657">
                  <c:v>236</c:v>
                </c:pt>
                <c:pt idx="28658">
                  <c:v>237</c:v>
                </c:pt>
                <c:pt idx="28659">
                  <c:v>238</c:v>
                </c:pt>
                <c:pt idx="28660">
                  <c:v>239</c:v>
                </c:pt>
                <c:pt idx="28661">
                  <c:v>240</c:v>
                </c:pt>
                <c:pt idx="28662">
                  <c:v>241</c:v>
                </c:pt>
                <c:pt idx="28663">
                  <c:v>242</c:v>
                </c:pt>
                <c:pt idx="28664">
                  <c:v>243</c:v>
                </c:pt>
                <c:pt idx="28665">
                  <c:v>244</c:v>
                </c:pt>
                <c:pt idx="28666">
                  <c:v>245</c:v>
                </c:pt>
                <c:pt idx="28667">
                  <c:v>246</c:v>
                </c:pt>
                <c:pt idx="28668">
                  <c:v>247</c:v>
                </c:pt>
                <c:pt idx="28669">
                  <c:v>248</c:v>
                </c:pt>
                <c:pt idx="28670">
                  <c:v>249</c:v>
                </c:pt>
                <c:pt idx="28671">
                  <c:v>250</c:v>
                </c:pt>
                <c:pt idx="28672">
                  <c:v>251</c:v>
                </c:pt>
                <c:pt idx="28673">
                  <c:v>252</c:v>
                </c:pt>
                <c:pt idx="28674">
                  <c:v>253</c:v>
                </c:pt>
                <c:pt idx="28675">
                  <c:v>254</c:v>
                </c:pt>
                <c:pt idx="28676">
                  <c:v>255</c:v>
                </c:pt>
                <c:pt idx="28677">
                  <c:v>256</c:v>
                </c:pt>
                <c:pt idx="28678">
                  <c:v>257</c:v>
                </c:pt>
                <c:pt idx="28679">
                  <c:v>258</c:v>
                </c:pt>
                <c:pt idx="28680">
                  <c:v>259</c:v>
                </c:pt>
                <c:pt idx="28681">
                  <c:v>260</c:v>
                </c:pt>
                <c:pt idx="28682">
                  <c:v>261</c:v>
                </c:pt>
                <c:pt idx="28683">
                  <c:v>262</c:v>
                </c:pt>
                <c:pt idx="28684">
                  <c:v>263</c:v>
                </c:pt>
                <c:pt idx="28685">
                  <c:v>264</c:v>
                </c:pt>
                <c:pt idx="28686">
                  <c:v>265</c:v>
                </c:pt>
                <c:pt idx="28687">
                  <c:v>266</c:v>
                </c:pt>
                <c:pt idx="28688">
                  <c:v>267</c:v>
                </c:pt>
                <c:pt idx="28689">
                  <c:v>268</c:v>
                </c:pt>
                <c:pt idx="28690">
                  <c:v>269</c:v>
                </c:pt>
                <c:pt idx="28691">
                  <c:v>270</c:v>
                </c:pt>
                <c:pt idx="28692">
                  <c:v>271</c:v>
                </c:pt>
                <c:pt idx="28693">
                  <c:v>272</c:v>
                </c:pt>
                <c:pt idx="28694">
                  <c:v>273</c:v>
                </c:pt>
                <c:pt idx="28695">
                  <c:v>274</c:v>
                </c:pt>
                <c:pt idx="28696">
                  <c:v>275</c:v>
                </c:pt>
                <c:pt idx="28697">
                  <c:v>276</c:v>
                </c:pt>
                <c:pt idx="28698">
                  <c:v>277</c:v>
                </c:pt>
                <c:pt idx="28699">
                  <c:v>278</c:v>
                </c:pt>
                <c:pt idx="28700">
                  <c:v>279</c:v>
                </c:pt>
                <c:pt idx="28701">
                  <c:v>280</c:v>
                </c:pt>
                <c:pt idx="28702">
                  <c:v>281</c:v>
                </c:pt>
                <c:pt idx="28703">
                  <c:v>282</c:v>
                </c:pt>
                <c:pt idx="28704">
                  <c:v>283</c:v>
                </c:pt>
                <c:pt idx="28705">
                  <c:v>284</c:v>
                </c:pt>
                <c:pt idx="28706">
                  <c:v>285</c:v>
                </c:pt>
                <c:pt idx="28707">
                  <c:v>286</c:v>
                </c:pt>
                <c:pt idx="28708">
                  <c:v>287</c:v>
                </c:pt>
                <c:pt idx="28709">
                  <c:v>288</c:v>
                </c:pt>
                <c:pt idx="28710">
                  <c:v>289</c:v>
                </c:pt>
                <c:pt idx="28711">
                  <c:v>290</c:v>
                </c:pt>
                <c:pt idx="28712">
                  <c:v>291</c:v>
                </c:pt>
                <c:pt idx="28713">
                  <c:v>292</c:v>
                </c:pt>
                <c:pt idx="28714">
                  <c:v>293</c:v>
                </c:pt>
                <c:pt idx="28715">
                  <c:v>294</c:v>
                </c:pt>
                <c:pt idx="28716">
                  <c:v>295</c:v>
                </c:pt>
                <c:pt idx="28717">
                  <c:v>296</c:v>
                </c:pt>
                <c:pt idx="28718">
                  <c:v>297</c:v>
                </c:pt>
                <c:pt idx="28719">
                  <c:v>298</c:v>
                </c:pt>
                <c:pt idx="28720">
                  <c:v>299</c:v>
                </c:pt>
                <c:pt idx="28721">
                  <c:v>300</c:v>
                </c:pt>
                <c:pt idx="28722">
                  <c:v>301</c:v>
                </c:pt>
                <c:pt idx="28723">
                  <c:v>302</c:v>
                </c:pt>
                <c:pt idx="28724">
                  <c:v>303</c:v>
                </c:pt>
                <c:pt idx="28725">
                  <c:v>304</c:v>
                </c:pt>
                <c:pt idx="28726">
                  <c:v>305</c:v>
                </c:pt>
                <c:pt idx="28727">
                  <c:v>306</c:v>
                </c:pt>
                <c:pt idx="28728">
                  <c:v>307</c:v>
                </c:pt>
                <c:pt idx="28729">
                  <c:v>308</c:v>
                </c:pt>
                <c:pt idx="28730">
                  <c:v>309</c:v>
                </c:pt>
                <c:pt idx="28731">
                  <c:v>310</c:v>
                </c:pt>
                <c:pt idx="28732">
                  <c:v>311</c:v>
                </c:pt>
                <c:pt idx="28733">
                  <c:v>312</c:v>
                </c:pt>
                <c:pt idx="28734">
                  <c:v>313</c:v>
                </c:pt>
                <c:pt idx="28735">
                  <c:v>314</c:v>
                </c:pt>
                <c:pt idx="28736">
                  <c:v>315</c:v>
                </c:pt>
                <c:pt idx="28737">
                  <c:v>316</c:v>
                </c:pt>
                <c:pt idx="28738">
                  <c:v>317</c:v>
                </c:pt>
                <c:pt idx="28739">
                  <c:v>318</c:v>
                </c:pt>
                <c:pt idx="28740">
                  <c:v>319</c:v>
                </c:pt>
                <c:pt idx="28741">
                  <c:v>320</c:v>
                </c:pt>
                <c:pt idx="28742">
                  <c:v>321</c:v>
                </c:pt>
                <c:pt idx="28743">
                  <c:v>322</c:v>
                </c:pt>
                <c:pt idx="28744">
                  <c:v>323</c:v>
                </c:pt>
                <c:pt idx="28745">
                  <c:v>324</c:v>
                </c:pt>
                <c:pt idx="28746">
                  <c:v>325</c:v>
                </c:pt>
                <c:pt idx="28747">
                  <c:v>326</c:v>
                </c:pt>
                <c:pt idx="28748">
                  <c:v>327</c:v>
                </c:pt>
                <c:pt idx="28749">
                  <c:v>328</c:v>
                </c:pt>
                <c:pt idx="28750">
                  <c:v>329</c:v>
                </c:pt>
                <c:pt idx="28751">
                  <c:v>330</c:v>
                </c:pt>
                <c:pt idx="28752">
                  <c:v>331</c:v>
                </c:pt>
                <c:pt idx="28753">
                  <c:v>332</c:v>
                </c:pt>
                <c:pt idx="28754">
                  <c:v>333</c:v>
                </c:pt>
                <c:pt idx="28755">
                  <c:v>334</c:v>
                </c:pt>
                <c:pt idx="28756">
                  <c:v>335</c:v>
                </c:pt>
                <c:pt idx="28757">
                  <c:v>336</c:v>
                </c:pt>
                <c:pt idx="28758">
                  <c:v>337</c:v>
                </c:pt>
                <c:pt idx="28759">
                  <c:v>338</c:v>
                </c:pt>
                <c:pt idx="28760">
                  <c:v>339</c:v>
                </c:pt>
                <c:pt idx="28761">
                  <c:v>340</c:v>
                </c:pt>
                <c:pt idx="28762">
                  <c:v>341</c:v>
                </c:pt>
                <c:pt idx="28763">
                  <c:v>342</c:v>
                </c:pt>
                <c:pt idx="28764">
                  <c:v>343</c:v>
                </c:pt>
                <c:pt idx="28765">
                  <c:v>344</c:v>
                </c:pt>
                <c:pt idx="28766">
                  <c:v>345</c:v>
                </c:pt>
                <c:pt idx="28767">
                  <c:v>346</c:v>
                </c:pt>
                <c:pt idx="28768">
                  <c:v>347</c:v>
                </c:pt>
                <c:pt idx="28769">
                  <c:v>348</c:v>
                </c:pt>
                <c:pt idx="28770">
                  <c:v>349</c:v>
                </c:pt>
                <c:pt idx="28771">
                  <c:v>350</c:v>
                </c:pt>
                <c:pt idx="28772">
                  <c:v>351</c:v>
                </c:pt>
                <c:pt idx="28773">
                  <c:v>352</c:v>
                </c:pt>
                <c:pt idx="28774">
                  <c:v>353</c:v>
                </c:pt>
                <c:pt idx="28775">
                  <c:v>354</c:v>
                </c:pt>
                <c:pt idx="28776">
                  <c:v>355</c:v>
                </c:pt>
                <c:pt idx="28777">
                  <c:v>356</c:v>
                </c:pt>
                <c:pt idx="28778">
                  <c:v>357</c:v>
                </c:pt>
                <c:pt idx="28779">
                  <c:v>358</c:v>
                </c:pt>
                <c:pt idx="28780">
                  <c:v>359</c:v>
                </c:pt>
                <c:pt idx="28781">
                  <c:v>360</c:v>
                </c:pt>
                <c:pt idx="28782">
                  <c:v>361</c:v>
                </c:pt>
                <c:pt idx="28783">
                  <c:v>362</c:v>
                </c:pt>
                <c:pt idx="28784">
                  <c:v>363</c:v>
                </c:pt>
                <c:pt idx="28785">
                  <c:v>364</c:v>
                </c:pt>
                <c:pt idx="28786">
                  <c:v>365</c:v>
                </c:pt>
                <c:pt idx="28787">
                  <c:v>366</c:v>
                </c:pt>
                <c:pt idx="28788">
                  <c:v>367</c:v>
                </c:pt>
                <c:pt idx="28789">
                  <c:v>368</c:v>
                </c:pt>
                <c:pt idx="28790">
                  <c:v>369</c:v>
                </c:pt>
                <c:pt idx="28791">
                  <c:v>370</c:v>
                </c:pt>
                <c:pt idx="28792">
                  <c:v>371</c:v>
                </c:pt>
                <c:pt idx="28793">
                  <c:v>372</c:v>
                </c:pt>
                <c:pt idx="28794">
                  <c:v>373</c:v>
                </c:pt>
                <c:pt idx="28795">
                  <c:v>374</c:v>
                </c:pt>
                <c:pt idx="28796">
                  <c:v>375</c:v>
                </c:pt>
                <c:pt idx="28797">
                  <c:v>376</c:v>
                </c:pt>
                <c:pt idx="28798">
                  <c:v>377</c:v>
                </c:pt>
                <c:pt idx="28799">
                  <c:v>378</c:v>
                </c:pt>
                <c:pt idx="28800">
                  <c:v>379</c:v>
                </c:pt>
                <c:pt idx="28801">
                  <c:v>380</c:v>
                </c:pt>
                <c:pt idx="28802">
                  <c:v>381</c:v>
                </c:pt>
                <c:pt idx="28803">
                  <c:v>382</c:v>
                </c:pt>
                <c:pt idx="28804">
                  <c:v>383</c:v>
                </c:pt>
                <c:pt idx="28805">
                  <c:v>384</c:v>
                </c:pt>
                <c:pt idx="28806">
                  <c:v>385</c:v>
                </c:pt>
                <c:pt idx="28807">
                  <c:v>386</c:v>
                </c:pt>
                <c:pt idx="28808">
                  <c:v>387</c:v>
                </c:pt>
                <c:pt idx="28809">
                  <c:v>388</c:v>
                </c:pt>
                <c:pt idx="28810">
                  <c:v>389</c:v>
                </c:pt>
                <c:pt idx="28811">
                  <c:v>390</c:v>
                </c:pt>
                <c:pt idx="28812">
                  <c:v>391</c:v>
                </c:pt>
                <c:pt idx="28813">
                  <c:v>392</c:v>
                </c:pt>
                <c:pt idx="28814">
                  <c:v>393</c:v>
                </c:pt>
                <c:pt idx="28815">
                  <c:v>394</c:v>
                </c:pt>
                <c:pt idx="28816">
                  <c:v>395</c:v>
                </c:pt>
                <c:pt idx="28817">
                  <c:v>396</c:v>
                </c:pt>
                <c:pt idx="28818">
                  <c:v>397</c:v>
                </c:pt>
                <c:pt idx="28819">
                  <c:v>398</c:v>
                </c:pt>
                <c:pt idx="28820">
                  <c:v>399</c:v>
                </c:pt>
                <c:pt idx="28821">
                  <c:v>400</c:v>
                </c:pt>
                <c:pt idx="28822">
                  <c:v>401</c:v>
                </c:pt>
                <c:pt idx="28823">
                  <c:v>402</c:v>
                </c:pt>
                <c:pt idx="28824">
                  <c:v>403</c:v>
                </c:pt>
                <c:pt idx="28825">
                  <c:v>404</c:v>
                </c:pt>
                <c:pt idx="28826">
                  <c:v>405</c:v>
                </c:pt>
                <c:pt idx="28827">
                  <c:v>406</c:v>
                </c:pt>
                <c:pt idx="28828">
                  <c:v>407</c:v>
                </c:pt>
                <c:pt idx="28829">
                  <c:v>408</c:v>
                </c:pt>
                <c:pt idx="28830">
                  <c:v>409</c:v>
                </c:pt>
                <c:pt idx="28831">
                  <c:v>410</c:v>
                </c:pt>
                <c:pt idx="28832">
                  <c:v>411</c:v>
                </c:pt>
                <c:pt idx="28833">
                  <c:v>412</c:v>
                </c:pt>
                <c:pt idx="28834">
                  <c:v>413</c:v>
                </c:pt>
                <c:pt idx="28835">
                  <c:v>414</c:v>
                </c:pt>
                <c:pt idx="28836">
                  <c:v>415</c:v>
                </c:pt>
                <c:pt idx="28837">
                  <c:v>416</c:v>
                </c:pt>
                <c:pt idx="28838">
                  <c:v>417</c:v>
                </c:pt>
                <c:pt idx="28839">
                  <c:v>418</c:v>
                </c:pt>
                <c:pt idx="28840">
                  <c:v>419</c:v>
                </c:pt>
                <c:pt idx="28841">
                  <c:v>420</c:v>
                </c:pt>
                <c:pt idx="28842">
                  <c:v>421</c:v>
                </c:pt>
                <c:pt idx="28843">
                  <c:v>422</c:v>
                </c:pt>
                <c:pt idx="28844">
                  <c:v>423</c:v>
                </c:pt>
                <c:pt idx="28845">
                  <c:v>424</c:v>
                </c:pt>
                <c:pt idx="28846">
                  <c:v>425</c:v>
                </c:pt>
                <c:pt idx="28847">
                  <c:v>426</c:v>
                </c:pt>
                <c:pt idx="28848">
                  <c:v>427</c:v>
                </c:pt>
                <c:pt idx="28849">
                  <c:v>428</c:v>
                </c:pt>
                <c:pt idx="28850">
                  <c:v>429</c:v>
                </c:pt>
                <c:pt idx="28851">
                  <c:v>430</c:v>
                </c:pt>
                <c:pt idx="28852">
                  <c:v>431</c:v>
                </c:pt>
                <c:pt idx="28853">
                  <c:v>432</c:v>
                </c:pt>
                <c:pt idx="28854">
                  <c:v>433</c:v>
                </c:pt>
                <c:pt idx="28855">
                  <c:v>434</c:v>
                </c:pt>
                <c:pt idx="28856">
                  <c:v>435</c:v>
                </c:pt>
                <c:pt idx="28857">
                  <c:v>436</c:v>
                </c:pt>
                <c:pt idx="28858">
                  <c:v>437</c:v>
                </c:pt>
                <c:pt idx="28859">
                  <c:v>438</c:v>
                </c:pt>
                <c:pt idx="28860">
                  <c:v>439</c:v>
                </c:pt>
                <c:pt idx="28861">
                  <c:v>440</c:v>
                </c:pt>
                <c:pt idx="28862">
                  <c:v>441</c:v>
                </c:pt>
                <c:pt idx="28863">
                  <c:v>442</c:v>
                </c:pt>
                <c:pt idx="28864">
                  <c:v>443</c:v>
                </c:pt>
                <c:pt idx="28865">
                  <c:v>444</c:v>
                </c:pt>
                <c:pt idx="28866">
                  <c:v>445</c:v>
                </c:pt>
                <c:pt idx="28867">
                  <c:v>446</c:v>
                </c:pt>
                <c:pt idx="28868">
                  <c:v>447</c:v>
                </c:pt>
                <c:pt idx="28869">
                  <c:v>448</c:v>
                </c:pt>
                <c:pt idx="28870">
                  <c:v>449</c:v>
                </c:pt>
                <c:pt idx="28871">
                  <c:v>450</c:v>
                </c:pt>
                <c:pt idx="28872">
                  <c:v>451</c:v>
                </c:pt>
                <c:pt idx="28873">
                  <c:v>452</c:v>
                </c:pt>
                <c:pt idx="28874">
                  <c:v>453</c:v>
                </c:pt>
                <c:pt idx="28875">
                  <c:v>454</c:v>
                </c:pt>
                <c:pt idx="28876">
                  <c:v>455</c:v>
                </c:pt>
                <c:pt idx="28877">
                  <c:v>456</c:v>
                </c:pt>
                <c:pt idx="28878">
                  <c:v>457</c:v>
                </c:pt>
                <c:pt idx="28879">
                  <c:v>458</c:v>
                </c:pt>
                <c:pt idx="28880">
                  <c:v>459</c:v>
                </c:pt>
                <c:pt idx="28881">
                  <c:v>460</c:v>
                </c:pt>
                <c:pt idx="28882">
                  <c:v>461</c:v>
                </c:pt>
                <c:pt idx="28883">
                  <c:v>462</c:v>
                </c:pt>
                <c:pt idx="28884">
                  <c:v>463</c:v>
                </c:pt>
                <c:pt idx="28885">
                  <c:v>464</c:v>
                </c:pt>
                <c:pt idx="28886">
                  <c:v>465</c:v>
                </c:pt>
                <c:pt idx="28887">
                  <c:v>466</c:v>
                </c:pt>
                <c:pt idx="28888">
                  <c:v>467</c:v>
                </c:pt>
                <c:pt idx="28889">
                  <c:v>468</c:v>
                </c:pt>
                <c:pt idx="28890">
                  <c:v>469</c:v>
                </c:pt>
                <c:pt idx="28891">
                  <c:v>470</c:v>
                </c:pt>
                <c:pt idx="28892">
                  <c:v>471</c:v>
                </c:pt>
                <c:pt idx="28893">
                  <c:v>472</c:v>
                </c:pt>
                <c:pt idx="28894">
                  <c:v>473</c:v>
                </c:pt>
                <c:pt idx="28895">
                  <c:v>474</c:v>
                </c:pt>
                <c:pt idx="28896">
                  <c:v>475</c:v>
                </c:pt>
                <c:pt idx="28897">
                  <c:v>476</c:v>
                </c:pt>
                <c:pt idx="28898">
                  <c:v>477</c:v>
                </c:pt>
                <c:pt idx="28899">
                  <c:v>478</c:v>
                </c:pt>
                <c:pt idx="28900">
                  <c:v>479</c:v>
                </c:pt>
                <c:pt idx="28901">
                  <c:v>480</c:v>
                </c:pt>
                <c:pt idx="28902">
                  <c:v>481</c:v>
                </c:pt>
                <c:pt idx="28903">
                  <c:v>482</c:v>
                </c:pt>
                <c:pt idx="28904">
                  <c:v>483</c:v>
                </c:pt>
                <c:pt idx="28905">
                  <c:v>484</c:v>
                </c:pt>
                <c:pt idx="28906">
                  <c:v>485</c:v>
                </c:pt>
                <c:pt idx="28907">
                  <c:v>486</c:v>
                </c:pt>
                <c:pt idx="28908">
                  <c:v>487</c:v>
                </c:pt>
                <c:pt idx="28909">
                  <c:v>488</c:v>
                </c:pt>
                <c:pt idx="28910">
                  <c:v>489</c:v>
                </c:pt>
                <c:pt idx="28911">
                  <c:v>490</c:v>
                </c:pt>
                <c:pt idx="28912">
                  <c:v>491</c:v>
                </c:pt>
                <c:pt idx="28913">
                  <c:v>492</c:v>
                </c:pt>
                <c:pt idx="28914">
                  <c:v>493</c:v>
                </c:pt>
                <c:pt idx="28915">
                  <c:v>494</c:v>
                </c:pt>
                <c:pt idx="28916">
                  <c:v>495</c:v>
                </c:pt>
                <c:pt idx="28917">
                  <c:v>496</c:v>
                </c:pt>
                <c:pt idx="28918">
                  <c:v>497</c:v>
                </c:pt>
                <c:pt idx="28919">
                  <c:v>498</c:v>
                </c:pt>
                <c:pt idx="28920">
                  <c:v>499</c:v>
                </c:pt>
                <c:pt idx="28921">
                  <c:v>500</c:v>
                </c:pt>
                <c:pt idx="28922">
                  <c:v>501</c:v>
                </c:pt>
                <c:pt idx="28923">
                  <c:v>502</c:v>
                </c:pt>
                <c:pt idx="28924">
                  <c:v>503</c:v>
                </c:pt>
                <c:pt idx="28925">
                  <c:v>504</c:v>
                </c:pt>
                <c:pt idx="28926">
                  <c:v>505</c:v>
                </c:pt>
                <c:pt idx="28927">
                  <c:v>506</c:v>
                </c:pt>
                <c:pt idx="28928">
                  <c:v>507</c:v>
                </c:pt>
                <c:pt idx="28929">
                  <c:v>508</c:v>
                </c:pt>
                <c:pt idx="28930">
                  <c:v>509</c:v>
                </c:pt>
                <c:pt idx="28931">
                  <c:v>510</c:v>
                </c:pt>
                <c:pt idx="28932">
                  <c:v>511</c:v>
                </c:pt>
                <c:pt idx="28933">
                  <c:v>512</c:v>
                </c:pt>
                <c:pt idx="28934">
                  <c:v>513</c:v>
                </c:pt>
                <c:pt idx="28935">
                  <c:v>514</c:v>
                </c:pt>
                <c:pt idx="28936">
                  <c:v>515</c:v>
                </c:pt>
                <c:pt idx="28937">
                  <c:v>516</c:v>
                </c:pt>
                <c:pt idx="28938">
                  <c:v>517</c:v>
                </c:pt>
                <c:pt idx="28939">
                  <c:v>518</c:v>
                </c:pt>
                <c:pt idx="28940">
                  <c:v>519</c:v>
                </c:pt>
                <c:pt idx="28941">
                  <c:v>520</c:v>
                </c:pt>
                <c:pt idx="28942">
                  <c:v>521</c:v>
                </c:pt>
                <c:pt idx="28943">
                  <c:v>522</c:v>
                </c:pt>
                <c:pt idx="28944">
                  <c:v>523</c:v>
                </c:pt>
                <c:pt idx="28945">
                  <c:v>524</c:v>
                </c:pt>
                <c:pt idx="28946">
                  <c:v>525</c:v>
                </c:pt>
                <c:pt idx="28947">
                  <c:v>526</c:v>
                </c:pt>
                <c:pt idx="28948">
                  <c:v>527</c:v>
                </c:pt>
                <c:pt idx="28949">
                  <c:v>528</c:v>
                </c:pt>
                <c:pt idx="28950">
                  <c:v>529</c:v>
                </c:pt>
                <c:pt idx="28951">
                  <c:v>530</c:v>
                </c:pt>
                <c:pt idx="28952">
                  <c:v>531</c:v>
                </c:pt>
                <c:pt idx="28953">
                  <c:v>532</c:v>
                </c:pt>
                <c:pt idx="28954">
                  <c:v>533</c:v>
                </c:pt>
                <c:pt idx="28955">
                  <c:v>534</c:v>
                </c:pt>
                <c:pt idx="28956">
                  <c:v>535</c:v>
                </c:pt>
                <c:pt idx="28957">
                  <c:v>536</c:v>
                </c:pt>
                <c:pt idx="28958">
                  <c:v>537</c:v>
                </c:pt>
                <c:pt idx="28959">
                  <c:v>538</c:v>
                </c:pt>
                <c:pt idx="28960">
                  <c:v>539</c:v>
                </c:pt>
                <c:pt idx="28961">
                  <c:v>540</c:v>
                </c:pt>
                <c:pt idx="28962">
                  <c:v>541</c:v>
                </c:pt>
                <c:pt idx="28963">
                  <c:v>542</c:v>
                </c:pt>
                <c:pt idx="28964">
                  <c:v>543</c:v>
                </c:pt>
                <c:pt idx="28965">
                  <c:v>544</c:v>
                </c:pt>
                <c:pt idx="28966">
                  <c:v>545</c:v>
                </c:pt>
                <c:pt idx="28967">
                  <c:v>546</c:v>
                </c:pt>
                <c:pt idx="28968">
                  <c:v>547</c:v>
                </c:pt>
                <c:pt idx="28969">
                  <c:v>548</c:v>
                </c:pt>
                <c:pt idx="28970">
                  <c:v>549</c:v>
                </c:pt>
                <c:pt idx="28971">
                  <c:v>550</c:v>
                </c:pt>
                <c:pt idx="28972">
                  <c:v>551</c:v>
                </c:pt>
                <c:pt idx="28973">
                  <c:v>552</c:v>
                </c:pt>
                <c:pt idx="28974">
                  <c:v>553</c:v>
                </c:pt>
                <c:pt idx="28975">
                  <c:v>554</c:v>
                </c:pt>
                <c:pt idx="28976">
                  <c:v>555</c:v>
                </c:pt>
                <c:pt idx="28977">
                  <c:v>556</c:v>
                </c:pt>
                <c:pt idx="28978">
                  <c:v>557</c:v>
                </c:pt>
                <c:pt idx="28979">
                  <c:v>558</c:v>
                </c:pt>
                <c:pt idx="28980">
                  <c:v>559</c:v>
                </c:pt>
                <c:pt idx="28981">
                  <c:v>560</c:v>
                </c:pt>
                <c:pt idx="28982">
                  <c:v>561</c:v>
                </c:pt>
                <c:pt idx="28983">
                  <c:v>562</c:v>
                </c:pt>
                <c:pt idx="28984">
                  <c:v>563</c:v>
                </c:pt>
                <c:pt idx="28985">
                  <c:v>564</c:v>
                </c:pt>
                <c:pt idx="28986">
                  <c:v>565</c:v>
                </c:pt>
                <c:pt idx="28987">
                  <c:v>566</c:v>
                </c:pt>
                <c:pt idx="28988">
                  <c:v>567</c:v>
                </c:pt>
                <c:pt idx="28989">
                  <c:v>568</c:v>
                </c:pt>
                <c:pt idx="28990">
                  <c:v>569</c:v>
                </c:pt>
                <c:pt idx="28991">
                  <c:v>570</c:v>
                </c:pt>
                <c:pt idx="28992">
                  <c:v>571</c:v>
                </c:pt>
                <c:pt idx="28993">
                  <c:v>572</c:v>
                </c:pt>
                <c:pt idx="28994">
                  <c:v>573</c:v>
                </c:pt>
                <c:pt idx="28995">
                  <c:v>574</c:v>
                </c:pt>
                <c:pt idx="28996">
                  <c:v>575</c:v>
                </c:pt>
                <c:pt idx="28997">
                  <c:v>576</c:v>
                </c:pt>
                <c:pt idx="28998">
                  <c:v>577</c:v>
                </c:pt>
                <c:pt idx="28999">
                  <c:v>578</c:v>
                </c:pt>
                <c:pt idx="29000">
                  <c:v>579</c:v>
                </c:pt>
                <c:pt idx="29001">
                  <c:v>580</c:v>
                </c:pt>
                <c:pt idx="29002">
                  <c:v>581</c:v>
                </c:pt>
                <c:pt idx="29003">
                  <c:v>582</c:v>
                </c:pt>
                <c:pt idx="29004">
                  <c:v>583</c:v>
                </c:pt>
                <c:pt idx="29005">
                  <c:v>584</c:v>
                </c:pt>
                <c:pt idx="29006">
                  <c:v>585</c:v>
                </c:pt>
                <c:pt idx="29007">
                  <c:v>586</c:v>
                </c:pt>
                <c:pt idx="29008">
                  <c:v>587</c:v>
                </c:pt>
                <c:pt idx="29009">
                  <c:v>588</c:v>
                </c:pt>
                <c:pt idx="29010">
                  <c:v>589</c:v>
                </c:pt>
                <c:pt idx="29011">
                  <c:v>590</c:v>
                </c:pt>
                <c:pt idx="29012">
                  <c:v>591</c:v>
                </c:pt>
                <c:pt idx="29013">
                  <c:v>592</c:v>
                </c:pt>
                <c:pt idx="29014">
                  <c:v>593</c:v>
                </c:pt>
                <c:pt idx="29015">
                  <c:v>594</c:v>
                </c:pt>
                <c:pt idx="29016">
                  <c:v>595</c:v>
                </c:pt>
                <c:pt idx="29017">
                  <c:v>596</c:v>
                </c:pt>
                <c:pt idx="29018">
                  <c:v>597</c:v>
                </c:pt>
                <c:pt idx="29019">
                  <c:v>598</c:v>
                </c:pt>
                <c:pt idx="29020">
                  <c:v>599</c:v>
                </c:pt>
                <c:pt idx="29021">
                  <c:v>600</c:v>
                </c:pt>
                <c:pt idx="29022">
                  <c:v>601</c:v>
                </c:pt>
                <c:pt idx="29023">
                  <c:v>602</c:v>
                </c:pt>
                <c:pt idx="29024">
                  <c:v>603</c:v>
                </c:pt>
                <c:pt idx="29025">
                  <c:v>604</c:v>
                </c:pt>
                <c:pt idx="29026">
                  <c:v>605</c:v>
                </c:pt>
                <c:pt idx="29027">
                  <c:v>606</c:v>
                </c:pt>
                <c:pt idx="29028">
                  <c:v>607</c:v>
                </c:pt>
                <c:pt idx="29029">
                  <c:v>608</c:v>
                </c:pt>
                <c:pt idx="29030">
                  <c:v>609</c:v>
                </c:pt>
                <c:pt idx="29031">
                  <c:v>610</c:v>
                </c:pt>
                <c:pt idx="29032">
                  <c:v>611</c:v>
                </c:pt>
                <c:pt idx="29033">
                  <c:v>612</c:v>
                </c:pt>
                <c:pt idx="29034">
                  <c:v>613</c:v>
                </c:pt>
                <c:pt idx="29035">
                  <c:v>614</c:v>
                </c:pt>
                <c:pt idx="29036">
                  <c:v>615</c:v>
                </c:pt>
                <c:pt idx="29037">
                  <c:v>616</c:v>
                </c:pt>
                <c:pt idx="29038">
                  <c:v>617</c:v>
                </c:pt>
                <c:pt idx="29039">
                  <c:v>618</c:v>
                </c:pt>
                <c:pt idx="29040">
                  <c:v>619</c:v>
                </c:pt>
                <c:pt idx="29041">
                  <c:v>620</c:v>
                </c:pt>
                <c:pt idx="29042">
                  <c:v>621</c:v>
                </c:pt>
                <c:pt idx="29043">
                  <c:v>622</c:v>
                </c:pt>
                <c:pt idx="29044">
                  <c:v>623</c:v>
                </c:pt>
                <c:pt idx="29045">
                  <c:v>624</c:v>
                </c:pt>
                <c:pt idx="29046">
                  <c:v>625</c:v>
                </c:pt>
                <c:pt idx="29047">
                  <c:v>626</c:v>
                </c:pt>
                <c:pt idx="29048">
                  <c:v>627</c:v>
                </c:pt>
                <c:pt idx="29049">
                  <c:v>628</c:v>
                </c:pt>
                <c:pt idx="29050">
                  <c:v>629</c:v>
                </c:pt>
                <c:pt idx="29051">
                  <c:v>630</c:v>
                </c:pt>
                <c:pt idx="29052">
                  <c:v>631</c:v>
                </c:pt>
                <c:pt idx="29053">
                  <c:v>632</c:v>
                </c:pt>
                <c:pt idx="29054">
                  <c:v>633</c:v>
                </c:pt>
                <c:pt idx="29055">
                  <c:v>634</c:v>
                </c:pt>
                <c:pt idx="29056">
                  <c:v>635</c:v>
                </c:pt>
                <c:pt idx="29057">
                  <c:v>636</c:v>
                </c:pt>
                <c:pt idx="29058">
                  <c:v>637</c:v>
                </c:pt>
                <c:pt idx="29059">
                  <c:v>638</c:v>
                </c:pt>
                <c:pt idx="29060">
                  <c:v>639</c:v>
                </c:pt>
                <c:pt idx="29061">
                  <c:v>640</c:v>
                </c:pt>
                <c:pt idx="29062">
                  <c:v>641</c:v>
                </c:pt>
                <c:pt idx="29063">
                  <c:v>642</c:v>
                </c:pt>
                <c:pt idx="29064">
                  <c:v>643</c:v>
                </c:pt>
                <c:pt idx="29065">
                  <c:v>644</c:v>
                </c:pt>
                <c:pt idx="29066">
                  <c:v>645</c:v>
                </c:pt>
                <c:pt idx="29067">
                  <c:v>646</c:v>
                </c:pt>
                <c:pt idx="29068">
                  <c:v>647</c:v>
                </c:pt>
                <c:pt idx="29069">
                  <c:v>648</c:v>
                </c:pt>
                <c:pt idx="29070">
                  <c:v>649</c:v>
                </c:pt>
                <c:pt idx="29071">
                  <c:v>650</c:v>
                </c:pt>
                <c:pt idx="29072">
                  <c:v>651</c:v>
                </c:pt>
                <c:pt idx="29073">
                  <c:v>652</c:v>
                </c:pt>
                <c:pt idx="29074">
                  <c:v>653</c:v>
                </c:pt>
                <c:pt idx="29075">
                  <c:v>654</c:v>
                </c:pt>
                <c:pt idx="29076">
                  <c:v>655</c:v>
                </c:pt>
                <c:pt idx="29077">
                  <c:v>656</c:v>
                </c:pt>
                <c:pt idx="29078">
                  <c:v>657</c:v>
                </c:pt>
                <c:pt idx="29079">
                  <c:v>658</c:v>
                </c:pt>
                <c:pt idx="29080">
                  <c:v>659</c:v>
                </c:pt>
                <c:pt idx="29081">
                  <c:v>660</c:v>
                </c:pt>
                <c:pt idx="29082">
                  <c:v>661</c:v>
                </c:pt>
                <c:pt idx="29083">
                  <c:v>662</c:v>
                </c:pt>
                <c:pt idx="29084">
                  <c:v>663</c:v>
                </c:pt>
                <c:pt idx="29085">
                  <c:v>664</c:v>
                </c:pt>
                <c:pt idx="29086">
                  <c:v>665</c:v>
                </c:pt>
                <c:pt idx="29087">
                  <c:v>666</c:v>
                </c:pt>
                <c:pt idx="29088">
                  <c:v>667</c:v>
                </c:pt>
                <c:pt idx="29089">
                  <c:v>668</c:v>
                </c:pt>
                <c:pt idx="29090">
                  <c:v>669</c:v>
                </c:pt>
                <c:pt idx="29091">
                  <c:v>670</c:v>
                </c:pt>
                <c:pt idx="29092">
                  <c:v>671</c:v>
                </c:pt>
                <c:pt idx="29093">
                  <c:v>672</c:v>
                </c:pt>
                <c:pt idx="29094">
                  <c:v>673</c:v>
                </c:pt>
                <c:pt idx="29095">
                  <c:v>674</c:v>
                </c:pt>
                <c:pt idx="29096">
                  <c:v>675</c:v>
                </c:pt>
                <c:pt idx="29097">
                  <c:v>676</c:v>
                </c:pt>
                <c:pt idx="29098">
                  <c:v>677</c:v>
                </c:pt>
                <c:pt idx="29099">
                  <c:v>678</c:v>
                </c:pt>
                <c:pt idx="29100">
                  <c:v>679</c:v>
                </c:pt>
                <c:pt idx="29101">
                  <c:v>680</c:v>
                </c:pt>
                <c:pt idx="29102">
                  <c:v>681</c:v>
                </c:pt>
                <c:pt idx="29103">
                  <c:v>682</c:v>
                </c:pt>
                <c:pt idx="29104">
                  <c:v>683</c:v>
                </c:pt>
                <c:pt idx="29105">
                  <c:v>684</c:v>
                </c:pt>
                <c:pt idx="29106">
                  <c:v>685</c:v>
                </c:pt>
                <c:pt idx="29107">
                  <c:v>686</c:v>
                </c:pt>
                <c:pt idx="29108">
                  <c:v>687</c:v>
                </c:pt>
                <c:pt idx="29109">
                  <c:v>688</c:v>
                </c:pt>
                <c:pt idx="29110">
                  <c:v>689</c:v>
                </c:pt>
                <c:pt idx="29111">
                  <c:v>690</c:v>
                </c:pt>
                <c:pt idx="29112">
                  <c:v>691</c:v>
                </c:pt>
                <c:pt idx="29113">
                  <c:v>692</c:v>
                </c:pt>
                <c:pt idx="29114">
                  <c:v>693</c:v>
                </c:pt>
                <c:pt idx="29115">
                  <c:v>694</c:v>
                </c:pt>
                <c:pt idx="29116">
                  <c:v>695</c:v>
                </c:pt>
                <c:pt idx="29117">
                  <c:v>696</c:v>
                </c:pt>
                <c:pt idx="29118">
                  <c:v>697</c:v>
                </c:pt>
                <c:pt idx="29119">
                  <c:v>698</c:v>
                </c:pt>
                <c:pt idx="29120">
                  <c:v>699</c:v>
                </c:pt>
                <c:pt idx="29121">
                  <c:v>700</c:v>
                </c:pt>
                <c:pt idx="29122">
                  <c:v>701</c:v>
                </c:pt>
                <c:pt idx="29123">
                  <c:v>702</c:v>
                </c:pt>
                <c:pt idx="29124">
                  <c:v>703</c:v>
                </c:pt>
                <c:pt idx="29125">
                  <c:v>704</c:v>
                </c:pt>
                <c:pt idx="29126">
                  <c:v>705</c:v>
                </c:pt>
                <c:pt idx="29127">
                  <c:v>706</c:v>
                </c:pt>
                <c:pt idx="29128">
                  <c:v>707</c:v>
                </c:pt>
                <c:pt idx="29129">
                  <c:v>708</c:v>
                </c:pt>
                <c:pt idx="29130">
                  <c:v>709</c:v>
                </c:pt>
                <c:pt idx="29131">
                  <c:v>710</c:v>
                </c:pt>
                <c:pt idx="29132">
                  <c:v>711</c:v>
                </c:pt>
                <c:pt idx="29133">
                  <c:v>712</c:v>
                </c:pt>
                <c:pt idx="29134">
                  <c:v>713</c:v>
                </c:pt>
                <c:pt idx="29135">
                  <c:v>714</c:v>
                </c:pt>
                <c:pt idx="29136">
                  <c:v>715</c:v>
                </c:pt>
                <c:pt idx="29137">
                  <c:v>716</c:v>
                </c:pt>
                <c:pt idx="29138">
                  <c:v>717</c:v>
                </c:pt>
                <c:pt idx="29139">
                  <c:v>718</c:v>
                </c:pt>
                <c:pt idx="29140">
                  <c:v>719</c:v>
                </c:pt>
                <c:pt idx="29141">
                  <c:v>720</c:v>
                </c:pt>
                <c:pt idx="29142">
                  <c:v>721</c:v>
                </c:pt>
                <c:pt idx="29143">
                  <c:v>722</c:v>
                </c:pt>
                <c:pt idx="29144">
                  <c:v>723</c:v>
                </c:pt>
                <c:pt idx="29145">
                  <c:v>724</c:v>
                </c:pt>
                <c:pt idx="29146">
                  <c:v>725</c:v>
                </c:pt>
                <c:pt idx="29147">
                  <c:v>726</c:v>
                </c:pt>
                <c:pt idx="29148">
                  <c:v>727</c:v>
                </c:pt>
                <c:pt idx="29149">
                  <c:v>728</c:v>
                </c:pt>
                <c:pt idx="29150">
                  <c:v>729</c:v>
                </c:pt>
                <c:pt idx="29151">
                  <c:v>730</c:v>
                </c:pt>
                <c:pt idx="29152">
                  <c:v>731</c:v>
                </c:pt>
                <c:pt idx="29153">
                  <c:v>732</c:v>
                </c:pt>
                <c:pt idx="29154">
                  <c:v>733</c:v>
                </c:pt>
                <c:pt idx="29155">
                  <c:v>734</c:v>
                </c:pt>
                <c:pt idx="29156">
                  <c:v>735</c:v>
                </c:pt>
                <c:pt idx="29157">
                  <c:v>736</c:v>
                </c:pt>
                <c:pt idx="29158">
                  <c:v>737</c:v>
                </c:pt>
                <c:pt idx="29159">
                  <c:v>738</c:v>
                </c:pt>
                <c:pt idx="29160">
                  <c:v>739</c:v>
                </c:pt>
                <c:pt idx="29161">
                  <c:v>740</c:v>
                </c:pt>
                <c:pt idx="29162">
                  <c:v>741</c:v>
                </c:pt>
                <c:pt idx="29163">
                  <c:v>742</c:v>
                </c:pt>
                <c:pt idx="29164">
                  <c:v>743</c:v>
                </c:pt>
                <c:pt idx="29165">
                  <c:v>744</c:v>
                </c:pt>
                <c:pt idx="29166">
                  <c:v>745</c:v>
                </c:pt>
                <c:pt idx="29167">
                  <c:v>746</c:v>
                </c:pt>
                <c:pt idx="29168">
                  <c:v>747</c:v>
                </c:pt>
                <c:pt idx="29169">
                  <c:v>748</c:v>
                </c:pt>
                <c:pt idx="29170">
                  <c:v>749</c:v>
                </c:pt>
                <c:pt idx="29171">
                  <c:v>750</c:v>
                </c:pt>
                <c:pt idx="29172">
                  <c:v>751</c:v>
                </c:pt>
                <c:pt idx="29173">
                  <c:v>752</c:v>
                </c:pt>
                <c:pt idx="29174">
                  <c:v>753</c:v>
                </c:pt>
                <c:pt idx="29175">
                  <c:v>754</c:v>
                </c:pt>
                <c:pt idx="29176">
                  <c:v>755</c:v>
                </c:pt>
                <c:pt idx="29177">
                  <c:v>756</c:v>
                </c:pt>
                <c:pt idx="29178">
                  <c:v>757</c:v>
                </c:pt>
                <c:pt idx="29179">
                  <c:v>758</c:v>
                </c:pt>
                <c:pt idx="29180">
                  <c:v>759</c:v>
                </c:pt>
                <c:pt idx="29181">
                  <c:v>760</c:v>
                </c:pt>
                <c:pt idx="29182">
                  <c:v>761</c:v>
                </c:pt>
                <c:pt idx="29183">
                  <c:v>762</c:v>
                </c:pt>
                <c:pt idx="29184">
                  <c:v>763</c:v>
                </c:pt>
                <c:pt idx="29185">
                  <c:v>764</c:v>
                </c:pt>
                <c:pt idx="29186">
                  <c:v>765</c:v>
                </c:pt>
                <c:pt idx="29187">
                  <c:v>766</c:v>
                </c:pt>
                <c:pt idx="29188">
                  <c:v>767</c:v>
                </c:pt>
                <c:pt idx="29189">
                  <c:v>768</c:v>
                </c:pt>
                <c:pt idx="29190">
                  <c:v>769</c:v>
                </c:pt>
                <c:pt idx="29191">
                  <c:v>770</c:v>
                </c:pt>
                <c:pt idx="29192">
                  <c:v>771</c:v>
                </c:pt>
                <c:pt idx="29193">
                  <c:v>772</c:v>
                </c:pt>
                <c:pt idx="29194">
                  <c:v>773</c:v>
                </c:pt>
                <c:pt idx="29195">
                  <c:v>774</c:v>
                </c:pt>
                <c:pt idx="29196">
                  <c:v>775</c:v>
                </c:pt>
                <c:pt idx="29197">
                  <c:v>776</c:v>
                </c:pt>
                <c:pt idx="29198">
                  <c:v>777</c:v>
                </c:pt>
                <c:pt idx="29199">
                  <c:v>778</c:v>
                </c:pt>
                <c:pt idx="29200">
                  <c:v>779</c:v>
                </c:pt>
                <c:pt idx="29201">
                  <c:v>780</c:v>
                </c:pt>
                <c:pt idx="29202">
                  <c:v>781</c:v>
                </c:pt>
                <c:pt idx="29203">
                  <c:v>782</c:v>
                </c:pt>
                <c:pt idx="29204">
                  <c:v>783</c:v>
                </c:pt>
                <c:pt idx="29205">
                  <c:v>784</c:v>
                </c:pt>
                <c:pt idx="29206">
                  <c:v>785</c:v>
                </c:pt>
                <c:pt idx="29207">
                  <c:v>786</c:v>
                </c:pt>
                <c:pt idx="29208">
                  <c:v>787</c:v>
                </c:pt>
                <c:pt idx="29209">
                  <c:v>788</c:v>
                </c:pt>
                <c:pt idx="29210">
                  <c:v>789</c:v>
                </c:pt>
                <c:pt idx="29211">
                  <c:v>790</c:v>
                </c:pt>
                <c:pt idx="29212">
                  <c:v>791</c:v>
                </c:pt>
                <c:pt idx="29213">
                  <c:v>792</c:v>
                </c:pt>
                <c:pt idx="29214">
                  <c:v>793</c:v>
                </c:pt>
                <c:pt idx="29215">
                  <c:v>794</c:v>
                </c:pt>
                <c:pt idx="29216">
                  <c:v>795</c:v>
                </c:pt>
                <c:pt idx="29217">
                  <c:v>796</c:v>
                </c:pt>
                <c:pt idx="29218">
                  <c:v>797</c:v>
                </c:pt>
                <c:pt idx="29219">
                  <c:v>798</c:v>
                </c:pt>
                <c:pt idx="29220">
                  <c:v>799</c:v>
                </c:pt>
                <c:pt idx="29221">
                  <c:v>800</c:v>
                </c:pt>
                <c:pt idx="29222">
                  <c:v>801</c:v>
                </c:pt>
                <c:pt idx="29223">
                  <c:v>802</c:v>
                </c:pt>
                <c:pt idx="29224">
                  <c:v>803</c:v>
                </c:pt>
                <c:pt idx="29225">
                  <c:v>804</c:v>
                </c:pt>
                <c:pt idx="29226">
                  <c:v>805</c:v>
                </c:pt>
                <c:pt idx="29227">
                  <c:v>806</c:v>
                </c:pt>
                <c:pt idx="29228">
                  <c:v>807</c:v>
                </c:pt>
                <c:pt idx="29229">
                  <c:v>808</c:v>
                </c:pt>
                <c:pt idx="29230">
                  <c:v>809</c:v>
                </c:pt>
                <c:pt idx="29231">
                  <c:v>810</c:v>
                </c:pt>
                <c:pt idx="29232">
                  <c:v>811</c:v>
                </c:pt>
                <c:pt idx="29233">
                  <c:v>812</c:v>
                </c:pt>
                <c:pt idx="29234">
                  <c:v>813</c:v>
                </c:pt>
                <c:pt idx="29235">
                  <c:v>814</c:v>
                </c:pt>
                <c:pt idx="29236">
                  <c:v>815</c:v>
                </c:pt>
                <c:pt idx="29237">
                  <c:v>816</c:v>
                </c:pt>
                <c:pt idx="29238">
                  <c:v>817</c:v>
                </c:pt>
                <c:pt idx="29239">
                  <c:v>818</c:v>
                </c:pt>
                <c:pt idx="29240">
                  <c:v>819</c:v>
                </c:pt>
                <c:pt idx="29241">
                  <c:v>820</c:v>
                </c:pt>
                <c:pt idx="29242">
                  <c:v>821</c:v>
                </c:pt>
                <c:pt idx="29243">
                  <c:v>822</c:v>
                </c:pt>
                <c:pt idx="29244">
                  <c:v>823</c:v>
                </c:pt>
                <c:pt idx="29245">
                  <c:v>824</c:v>
                </c:pt>
                <c:pt idx="29246">
                  <c:v>825</c:v>
                </c:pt>
                <c:pt idx="29247">
                  <c:v>826</c:v>
                </c:pt>
                <c:pt idx="29248">
                  <c:v>827</c:v>
                </c:pt>
                <c:pt idx="29249">
                  <c:v>828</c:v>
                </c:pt>
                <c:pt idx="29250">
                  <c:v>829</c:v>
                </c:pt>
                <c:pt idx="29251">
                  <c:v>830</c:v>
                </c:pt>
                <c:pt idx="29252">
                  <c:v>831</c:v>
                </c:pt>
                <c:pt idx="29253">
                  <c:v>832</c:v>
                </c:pt>
                <c:pt idx="29254">
                  <c:v>833</c:v>
                </c:pt>
                <c:pt idx="29255">
                  <c:v>834</c:v>
                </c:pt>
                <c:pt idx="29256">
                  <c:v>835</c:v>
                </c:pt>
                <c:pt idx="29257">
                  <c:v>836</c:v>
                </c:pt>
                <c:pt idx="29258">
                  <c:v>837</c:v>
                </c:pt>
                <c:pt idx="29259">
                  <c:v>838</c:v>
                </c:pt>
                <c:pt idx="29260">
                  <c:v>839</c:v>
                </c:pt>
                <c:pt idx="29261">
                  <c:v>840</c:v>
                </c:pt>
                <c:pt idx="29262">
                  <c:v>841</c:v>
                </c:pt>
                <c:pt idx="29263">
                  <c:v>842</c:v>
                </c:pt>
                <c:pt idx="29264">
                  <c:v>843</c:v>
                </c:pt>
                <c:pt idx="29265">
                  <c:v>844</c:v>
                </c:pt>
                <c:pt idx="29266">
                  <c:v>845</c:v>
                </c:pt>
                <c:pt idx="29267">
                  <c:v>846</c:v>
                </c:pt>
                <c:pt idx="29268">
                  <c:v>847</c:v>
                </c:pt>
                <c:pt idx="29269">
                  <c:v>848</c:v>
                </c:pt>
                <c:pt idx="29270">
                  <c:v>849</c:v>
                </c:pt>
                <c:pt idx="29271">
                  <c:v>850</c:v>
                </c:pt>
                <c:pt idx="29272">
                  <c:v>851</c:v>
                </c:pt>
                <c:pt idx="29273">
                  <c:v>852</c:v>
                </c:pt>
                <c:pt idx="29274">
                  <c:v>853</c:v>
                </c:pt>
                <c:pt idx="29275">
                  <c:v>854</c:v>
                </c:pt>
                <c:pt idx="29276">
                  <c:v>855</c:v>
                </c:pt>
                <c:pt idx="29277">
                  <c:v>856</c:v>
                </c:pt>
                <c:pt idx="29278">
                  <c:v>857</c:v>
                </c:pt>
                <c:pt idx="29279">
                  <c:v>858</c:v>
                </c:pt>
                <c:pt idx="29280">
                  <c:v>859</c:v>
                </c:pt>
                <c:pt idx="29281">
                  <c:v>860</c:v>
                </c:pt>
                <c:pt idx="29282">
                  <c:v>861</c:v>
                </c:pt>
                <c:pt idx="29283">
                  <c:v>862</c:v>
                </c:pt>
                <c:pt idx="29284">
                  <c:v>863</c:v>
                </c:pt>
                <c:pt idx="29285">
                  <c:v>864</c:v>
                </c:pt>
                <c:pt idx="29286">
                  <c:v>865</c:v>
                </c:pt>
                <c:pt idx="29287">
                  <c:v>866</c:v>
                </c:pt>
                <c:pt idx="29288">
                  <c:v>867</c:v>
                </c:pt>
                <c:pt idx="29289">
                  <c:v>868</c:v>
                </c:pt>
                <c:pt idx="29290">
                  <c:v>869</c:v>
                </c:pt>
                <c:pt idx="29291">
                  <c:v>870</c:v>
                </c:pt>
                <c:pt idx="29292">
                  <c:v>871</c:v>
                </c:pt>
                <c:pt idx="29293">
                  <c:v>872</c:v>
                </c:pt>
                <c:pt idx="29294">
                  <c:v>873</c:v>
                </c:pt>
                <c:pt idx="29295">
                  <c:v>874</c:v>
                </c:pt>
                <c:pt idx="29296">
                  <c:v>875</c:v>
                </c:pt>
                <c:pt idx="29297">
                  <c:v>876</c:v>
                </c:pt>
                <c:pt idx="29298">
                  <c:v>877</c:v>
                </c:pt>
                <c:pt idx="29299">
                  <c:v>878</c:v>
                </c:pt>
                <c:pt idx="29300">
                  <c:v>879</c:v>
                </c:pt>
                <c:pt idx="29301">
                  <c:v>880</c:v>
                </c:pt>
                <c:pt idx="29302">
                  <c:v>881</c:v>
                </c:pt>
                <c:pt idx="29303">
                  <c:v>882</c:v>
                </c:pt>
                <c:pt idx="29304">
                  <c:v>883</c:v>
                </c:pt>
                <c:pt idx="29305">
                  <c:v>884</c:v>
                </c:pt>
                <c:pt idx="29306">
                  <c:v>885</c:v>
                </c:pt>
                <c:pt idx="29307">
                  <c:v>886</c:v>
                </c:pt>
                <c:pt idx="29308">
                  <c:v>887</c:v>
                </c:pt>
                <c:pt idx="29309">
                  <c:v>888</c:v>
                </c:pt>
                <c:pt idx="29310">
                  <c:v>889</c:v>
                </c:pt>
                <c:pt idx="29311">
                  <c:v>890</c:v>
                </c:pt>
                <c:pt idx="29312">
                  <c:v>891</c:v>
                </c:pt>
                <c:pt idx="29313">
                  <c:v>892</c:v>
                </c:pt>
                <c:pt idx="29314">
                  <c:v>893</c:v>
                </c:pt>
                <c:pt idx="29315">
                  <c:v>894</c:v>
                </c:pt>
                <c:pt idx="29316">
                  <c:v>895</c:v>
                </c:pt>
                <c:pt idx="29317">
                  <c:v>896</c:v>
                </c:pt>
                <c:pt idx="29318">
                  <c:v>897</c:v>
                </c:pt>
                <c:pt idx="29319">
                  <c:v>898</c:v>
                </c:pt>
                <c:pt idx="29320">
                  <c:v>899</c:v>
                </c:pt>
                <c:pt idx="29321">
                  <c:v>900</c:v>
                </c:pt>
                <c:pt idx="29322">
                  <c:v>901</c:v>
                </c:pt>
                <c:pt idx="29323">
                  <c:v>902</c:v>
                </c:pt>
                <c:pt idx="29324">
                  <c:v>903</c:v>
                </c:pt>
                <c:pt idx="29325">
                  <c:v>904</c:v>
                </c:pt>
                <c:pt idx="29326">
                  <c:v>905</c:v>
                </c:pt>
                <c:pt idx="29327">
                  <c:v>906</c:v>
                </c:pt>
                <c:pt idx="29328">
                  <c:v>907</c:v>
                </c:pt>
                <c:pt idx="29329">
                  <c:v>908</c:v>
                </c:pt>
                <c:pt idx="29330">
                  <c:v>909</c:v>
                </c:pt>
                <c:pt idx="29331">
                  <c:v>910</c:v>
                </c:pt>
                <c:pt idx="29332">
                  <c:v>911</c:v>
                </c:pt>
                <c:pt idx="29333">
                  <c:v>912</c:v>
                </c:pt>
                <c:pt idx="29334">
                  <c:v>913</c:v>
                </c:pt>
                <c:pt idx="29335">
                  <c:v>914</c:v>
                </c:pt>
                <c:pt idx="29336">
                  <c:v>915</c:v>
                </c:pt>
                <c:pt idx="29337">
                  <c:v>916</c:v>
                </c:pt>
                <c:pt idx="29338">
                  <c:v>917</c:v>
                </c:pt>
                <c:pt idx="29339">
                  <c:v>918</c:v>
                </c:pt>
                <c:pt idx="29340">
                  <c:v>919</c:v>
                </c:pt>
                <c:pt idx="29341">
                  <c:v>920</c:v>
                </c:pt>
                <c:pt idx="29342">
                  <c:v>921</c:v>
                </c:pt>
                <c:pt idx="29343">
                  <c:v>922</c:v>
                </c:pt>
                <c:pt idx="29344">
                  <c:v>923</c:v>
                </c:pt>
                <c:pt idx="29345">
                  <c:v>924</c:v>
                </c:pt>
                <c:pt idx="29346">
                  <c:v>925</c:v>
                </c:pt>
                <c:pt idx="29347">
                  <c:v>926</c:v>
                </c:pt>
                <c:pt idx="29348">
                  <c:v>927</c:v>
                </c:pt>
                <c:pt idx="29349">
                  <c:v>928</c:v>
                </c:pt>
                <c:pt idx="29350">
                  <c:v>929</c:v>
                </c:pt>
                <c:pt idx="29351">
                  <c:v>930</c:v>
                </c:pt>
                <c:pt idx="29352">
                  <c:v>931</c:v>
                </c:pt>
                <c:pt idx="29353">
                  <c:v>932</c:v>
                </c:pt>
                <c:pt idx="29354">
                  <c:v>933</c:v>
                </c:pt>
                <c:pt idx="29355">
                  <c:v>934</c:v>
                </c:pt>
                <c:pt idx="29356">
                  <c:v>935</c:v>
                </c:pt>
                <c:pt idx="29357">
                  <c:v>936</c:v>
                </c:pt>
                <c:pt idx="29358">
                  <c:v>937</c:v>
                </c:pt>
                <c:pt idx="29359">
                  <c:v>938</c:v>
                </c:pt>
                <c:pt idx="29360">
                  <c:v>939</c:v>
                </c:pt>
                <c:pt idx="29361">
                  <c:v>940</c:v>
                </c:pt>
                <c:pt idx="29362">
                  <c:v>941</c:v>
                </c:pt>
                <c:pt idx="29363">
                  <c:v>942</c:v>
                </c:pt>
                <c:pt idx="29364">
                  <c:v>943</c:v>
                </c:pt>
                <c:pt idx="29365">
                  <c:v>944</c:v>
                </c:pt>
                <c:pt idx="29366">
                  <c:v>945</c:v>
                </c:pt>
                <c:pt idx="29367">
                  <c:v>946</c:v>
                </c:pt>
                <c:pt idx="29368">
                  <c:v>947</c:v>
                </c:pt>
                <c:pt idx="29369">
                  <c:v>948</c:v>
                </c:pt>
                <c:pt idx="29370">
                  <c:v>949</c:v>
                </c:pt>
                <c:pt idx="29371">
                  <c:v>950</c:v>
                </c:pt>
                <c:pt idx="29372">
                  <c:v>951</c:v>
                </c:pt>
                <c:pt idx="29373">
                  <c:v>952</c:v>
                </c:pt>
                <c:pt idx="29374">
                  <c:v>953</c:v>
                </c:pt>
                <c:pt idx="29375">
                  <c:v>954</c:v>
                </c:pt>
                <c:pt idx="29376">
                  <c:v>955</c:v>
                </c:pt>
                <c:pt idx="29377">
                  <c:v>956</c:v>
                </c:pt>
                <c:pt idx="29378">
                  <c:v>957</c:v>
                </c:pt>
                <c:pt idx="29379">
                  <c:v>958</c:v>
                </c:pt>
                <c:pt idx="29380">
                  <c:v>959</c:v>
                </c:pt>
                <c:pt idx="29381">
                  <c:v>960</c:v>
                </c:pt>
                <c:pt idx="29382">
                  <c:v>961</c:v>
                </c:pt>
                <c:pt idx="29383">
                  <c:v>962</c:v>
                </c:pt>
                <c:pt idx="29384">
                  <c:v>963</c:v>
                </c:pt>
                <c:pt idx="29385">
                  <c:v>964</c:v>
                </c:pt>
                <c:pt idx="29386">
                  <c:v>965</c:v>
                </c:pt>
                <c:pt idx="29387">
                  <c:v>966</c:v>
                </c:pt>
                <c:pt idx="29388">
                  <c:v>967</c:v>
                </c:pt>
                <c:pt idx="29389">
                  <c:v>968</c:v>
                </c:pt>
                <c:pt idx="29390">
                  <c:v>969</c:v>
                </c:pt>
                <c:pt idx="29391">
                  <c:v>970</c:v>
                </c:pt>
                <c:pt idx="29392">
                  <c:v>971</c:v>
                </c:pt>
                <c:pt idx="29393">
                  <c:v>972</c:v>
                </c:pt>
                <c:pt idx="29394">
                  <c:v>973</c:v>
                </c:pt>
                <c:pt idx="29395">
                  <c:v>974</c:v>
                </c:pt>
                <c:pt idx="29396">
                  <c:v>975</c:v>
                </c:pt>
                <c:pt idx="29397">
                  <c:v>976</c:v>
                </c:pt>
                <c:pt idx="29398">
                  <c:v>977</c:v>
                </c:pt>
                <c:pt idx="29399">
                  <c:v>978</c:v>
                </c:pt>
                <c:pt idx="29400">
                  <c:v>979</c:v>
                </c:pt>
                <c:pt idx="29401">
                  <c:v>980</c:v>
                </c:pt>
                <c:pt idx="29402">
                  <c:v>981</c:v>
                </c:pt>
                <c:pt idx="29403">
                  <c:v>982</c:v>
                </c:pt>
                <c:pt idx="29404">
                  <c:v>983</c:v>
                </c:pt>
                <c:pt idx="29405">
                  <c:v>984</c:v>
                </c:pt>
                <c:pt idx="29406">
                  <c:v>985</c:v>
                </c:pt>
                <c:pt idx="29407">
                  <c:v>986</c:v>
                </c:pt>
                <c:pt idx="29408">
                  <c:v>987</c:v>
                </c:pt>
                <c:pt idx="29409">
                  <c:v>988</c:v>
                </c:pt>
                <c:pt idx="29410">
                  <c:v>989</c:v>
                </c:pt>
                <c:pt idx="29411">
                  <c:v>990</c:v>
                </c:pt>
                <c:pt idx="29412">
                  <c:v>991</c:v>
                </c:pt>
                <c:pt idx="29413">
                  <c:v>992</c:v>
                </c:pt>
                <c:pt idx="29414">
                  <c:v>993</c:v>
                </c:pt>
                <c:pt idx="29415">
                  <c:v>994</c:v>
                </c:pt>
                <c:pt idx="29416">
                  <c:v>995</c:v>
                </c:pt>
                <c:pt idx="29417">
                  <c:v>996</c:v>
                </c:pt>
                <c:pt idx="29418">
                  <c:v>997</c:v>
                </c:pt>
                <c:pt idx="29419">
                  <c:v>998</c:v>
                </c:pt>
                <c:pt idx="29420">
                  <c:v>999</c:v>
                </c:pt>
                <c:pt idx="29421">
                  <c:v>1000</c:v>
                </c:pt>
                <c:pt idx="29422">
                  <c:v>1001</c:v>
                </c:pt>
                <c:pt idx="29423">
                  <c:v>1002</c:v>
                </c:pt>
                <c:pt idx="29424">
                  <c:v>1003</c:v>
                </c:pt>
                <c:pt idx="29425">
                  <c:v>1004</c:v>
                </c:pt>
                <c:pt idx="29426">
                  <c:v>1005</c:v>
                </c:pt>
                <c:pt idx="29427">
                  <c:v>1006</c:v>
                </c:pt>
                <c:pt idx="29428">
                  <c:v>1007</c:v>
                </c:pt>
                <c:pt idx="29429">
                  <c:v>1008</c:v>
                </c:pt>
                <c:pt idx="29430">
                  <c:v>1009</c:v>
                </c:pt>
                <c:pt idx="29431">
                  <c:v>1010</c:v>
                </c:pt>
                <c:pt idx="29432">
                  <c:v>1011</c:v>
                </c:pt>
                <c:pt idx="29433">
                  <c:v>1012</c:v>
                </c:pt>
                <c:pt idx="29434">
                  <c:v>1013</c:v>
                </c:pt>
                <c:pt idx="29435">
                  <c:v>1014</c:v>
                </c:pt>
                <c:pt idx="29436">
                  <c:v>1015</c:v>
                </c:pt>
                <c:pt idx="29437">
                  <c:v>1016</c:v>
                </c:pt>
                <c:pt idx="29438">
                  <c:v>1017</c:v>
                </c:pt>
                <c:pt idx="29439">
                  <c:v>1018</c:v>
                </c:pt>
                <c:pt idx="29440">
                  <c:v>1019</c:v>
                </c:pt>
                <c:pt idx="29441">
                  <c:v>1020</c:v>
                </c:pt>
                <c:pt idx="29442">
                  <c:v>1021</c:v>
                </c:pt>
                <c:pt idx="29443">
                  <c:v>1022</c:v>
                </c:pt>
                <c:pt idx="29444">
                  <c:v>1023</c:v>
                </c:pt>
                <c:pt idx="29445">
                  <c:v>1024</c:v>
                </c:pt>
                <c:pt idx="29446">
                  <c:v>1025</c:v>
                </c:pt>
                <c:pt idx="29447">
                  <c:v>1026</c:v>
                </c:pt>
                <c:pt idx="29448">
                  <c:v>1027</c:v>
                </c:pt>
                <c:pt idx="29449">
                  <c:v>1028</c:v>
                </c:pt>
                <c:pt idx="29450">
                  <c:v>1029</c:v>
                </c:pt>
                <c:pt idx="29451">
                  <c:v>1030</c:v>
                </c:pt>
                <c:pt idx="29452">
                  <c:v>1031</c:v>
                </c:pt>
                <c:pt idx="29453">
                  <c:v>1032</c:v>
                </c:pt>
                <c:pt idx="29454">
                  <c:v>1033</c:v>
                </c:pt>
                <c:pt idx="29455">
                  <c:v>1034</c:v>
                </c:pt>
                <c:pt idx="29456">
                  <c:v>1035</c:v>
                </c:pt>
                <c:pt idx="29457">
                  <c:v>1036</c:v>
                </c:pt>
                <c:pt idx="29458">
                  <c:v>1037</c:v>
                </c:pt>
                <c:pt idx="29459">
                  <c:v>1038</c:v>
                </c:pt>
                <c:pt idx="29460">
                  <c:v>1039</c:v>
                </c:pt>
                <c:pt idx="29461">
                  <c:v>1040</c:v>
                </c:pt>
                <c:pt idx="29462">
                  <c:v>1041</c:v>
                </c:pt>
                <c:pt idx="29463">
                  <c:v>1042</c:v>
                </c:pt>
                <c:pt idx="29464">
                  <c:v>1043</c:v>
                </c:pt>
                <c:pt idx="29465">
                  <c:v>1044</c:v>
                </c:pt>
                <c:pt idx="29466">
                  <c:v>1045</c:v>
                </c:pt>
                <c:pt idx="29467">
                  <c:v>1046</c:v>
                </c:pt>
                <c:pt idx="29468">
                  <c:v>1047</c:v>
                </c:pt>
                <c:pt idx="29469">
                  <c:v>1048</c:v>
                </c:pt>
                <c:pt idx="29470">
                  <c:v>1049</c:v>
                </c:pt>
                <c:pt idx="29471">
                  <c:v>1050</c:v>
                </c:pt>
                <c:pt idx="29472">
                  <c:v>1051</c:v>
                </c:pt>
                <c:pt idx="29473">
                  <c:v>1052</c:v>
                </c:pt>
                <c:pt idx="29474">
                  <c:v>1053</c:v>
                </c:pt>
                <c:pt idx="29475">
                  <c:v>1054</c:v>
                </c:pt>
                <c:pt idx="29476">
                  <c:v>1055</c:v>
                </c:pt>
                <c:pt idx="29477">
                  <c:v>1056</c:v>
                </c:pt>
                <c:pt idx="29478">
                  <c:v>1057</c:v>
                </c:pt>
                <c:pt idx="29479">
                  <c:v>0</c:v>
                </c:pt>
                <c:pt idx="29480">
                  <c:v>1</c:v>
                </c:pt>
                <c:pt idx="29481">
                  <c:v>2</c:v>
                </c:pt>
                <c:pt idx="29482">
                  <c:v>3</c:v>
                </c:pt>
                <c:pt idx="29483">
                  <c:v>4</c:v>
                </c:pt>
                <c:pt idx="29484">
                  <c:v>5</c:v>
                </c:pt>
                <c:pt idx="29485">
                  <c:v>6</c:v>
                </c:pt>
                <c:pt idx="29486">
                  <c:v>7</c:v>
                </c:pt>
                <c:pt idx="29487">
                  <c:v>8</c:v>
                </c:pt>
                <c:pt idx="29488">
                  <c:v>9</c:v>
                </c:pt>
                <c:pt idx="29489">
                  <c:v>10</c:v>
                </c:pt>
                <c:pt idx="29490">
                  <c:v>11</c:v>
                </c:pt>
                <c:pt idx="29491">
                  <c:v>12</c:v>
                </c:pt>
                <c:pt idx="29492">
                  <c:v>13</c:v>
                </c:pt>
                <c:pt idx="29493">
                  <c:v>14</c:v>
                </c:pt>
                <c:pt idx="29494">
                  <c:v>15</c:v>
                </c:pt>
                <c:pt idx="29495">
                  <c:v>16</c:v>
                </c:pt>
                <c:pt idx="29496">
                  <c:v>17</c:v>
                </c:pt>
                <c:pt idx="29497">
                  <c:v>18</c:v>
                </c:pt>
                <c:pt idx="29498">
                  <c:v>19</c:v>
                </c:pt>
                <c:pt idx="29499">
                  <c:v>20</c:v>
                </c:pt>
                <c:pt idx="29500">
                  <c:v>21</c:v>
                </c:pt>
                <c:pt idx="29501">
                  <c:v>22</c:v>
                </c:pt>
                <c:pt idx="29502">
                  <c:v>23</c:v>
                </c:pt>
                <c:pt idx="29503">
                  <c:v>24</c:v>
                </c:pt>
                <c:pt idx="29504">
                  <c:v>25</c:v>
                </c:pt>
                <c:pt idx="29505">
                  <c:v>26</c:v>
                </c:pt>
                <c:pt idx="29506">
                  <c:v>27</c:v>
                </c:pt>
                <c:pt idx="29507">
                  <c:v>28</c:v>
                </c:pt>
                <c:pt idx="29508">
                  <c:v>29</c:v>
                </c:pt>
                <c:pt idx="29509">
                  <c:v>30</c:v>
                </c:pt>
                <c:pt idx="29510">
                  <c:v>31</c:v>
                </c:pt>
                <c:pt idx="29511">
                  <c:v>32</c:v>
                </c:pt>
                <c:pt idx="29512">
                  <c:v>33</c:v>
                </c:pt>
                <c:pt idx="29513">
                  <c:v>34</c:v>
                </c:pt>
                <c:pt idx="29514">
                  <c:v>35</c:v>
                </c:pt>
                <c:pt idx="29515">
                  <c:v>36</c:v>
                </c:pt>
                <c:pt idx="29516">
                  <c:v>37</c:v>
                </c:pt>
                <c:pt idx="29517">
                  <c:v>38</c:v>
                </c:pt>
                <c:pt idx="29518">
                  <c:v>39</c:v>
                </c:pt>
                <c:pt idx="29519">
                  <c:v>40</c:v>
                </c:pt>
                <c:pt idx="29520">
                  <c:v>41</c:v>
                </c:pt>
                <c:pt idx="29521">
                  <c:v>42</c:v>
                </c:pt>
                <c:pt idx="29522">
                  <c:v>43</c:v>
                </c:pt>
                <c:pt idx="29523">
                  <c:v>44</c:v>
                </c:pt>
                <c:pt idx="29524">
                  <c:v>45</c:v>
                </c:pt>
                <c:pt idx="29525">
                  <c:v>46</c:v>
                </c:pt>
                <c:pt idx="29526">
                  <c:v>47</c:v>
                </c:pt>
                <c:pt idx="29527">
                  <c:v>48</c:v>
                </c:pt>
                <c:pt idx="29528">
                  <c:v>49</c:v>
                </c:pt>
                <c:pt idx="29529">
                  <c:v>50</c:v>
                </c:pt>
                <c:pt idx="29530">
                  <c:v>51</c:v>
                </c:pt>
                <c:pt idx="29531">
                  <c:v>52</c:v>
                </c:pt>
                <c:pt idx="29532">
                  <c:v>53</c:v>
                </c:pt>
                <c:pt idx="29533">
                  <c:v>54</c:v>
                </c:pt>
                <c:pt idx="29534">
                  <c:v>55</c:v>
                </c:pt>
                <c:pt idx="29535">
                  <c:v>56</c:v>
                </c:pt>
                <c:pt idx="29536">
                  <c:v>57</c:v>
                </c:pt>
                <c:pt idx="29537">
                  <c:v>58</c:v>
                </c:pt>
                <c:pt idx="29538">
                  <c:v>59</c:v>
                </c:pt>
                <c:pt idx="29539">
                  <c:v>60</c:v>
                </c:pt>
                <c:pt idx="29540">
                  <c:v>61</c:v>
                </c:pt>
                <c:pt idx="29541">
                  <c:v>62</c:v>
                </c:pt>
                <c:pt idx="29542">
                  <c:v>63</c:v>
                </c:pt>
                <c:pt idx="29543">
                  <c:v>64</c:v>
                </c:pt>
                <c:pt idx="29544">
                  <c:v>65</c:v>
                </c:pt>
                <c:pt idx="29545">
                  <c:v>66</c:v>
                </c:pt>
                <c:pt idx="29546">
                  <c:v>67</c:v>
                </c:pt>
                <c:pt idx="29547">
                  <c:v>68</c:v>
                </c:pt>
                <c:pt idx="29548">
                  <c:v>69</c:v>
                </c:pt>
                <c:pt idx="29549">
                  <c:v>70</c:v>
                </c:pt>
                <c:pt idx="29550">
                  <c:v>71</c:v>
                </c:pt>
                <c:pt idx="29551">
                  <c:v>72</c:v>
                </c:pt>
                <c:pt idx="29552">
                  <c:v>73</c:v>
                </c:pt>
                <c:pt idx="29553">
                  <c:v>74</c:v>
                </c:pt>
                <c:pt idx="29554">
                  <c:v>75</c:v>
                </c:pt>
                <c:pt idx="29555">
                  <c:v>76</c:v>
                </c:pt>
                <c:pt idx="29556">
                  <c:v>77</c:v>
                </c:pt>
                <c:pt idx="29557">
                  <c:v>78</c:v>
                </c:pt>
                <c:pt idx="29558">
                  <c:v>79</c:v>
                </c:pt>
                <c:pt idx="29559">
                  <c:v>80</c:v>
                </c:pt>
                <c:pt idx="29560">
                  <c:v>81</c:v>
                </c:pt>
                <c:pt idx="29561">
                  <c:v>82</c:v>
                </c:pt>
                <c:pt idx="29562">
                  <c:v>83</c:v>
                </c:pt>
                <c:pt idx="29563">
                  <c:v>84</c:v>
                </c:pt>
                <c:pt idx="29564">
                  <c:v>85</c:v>
                </c:pt>
                <c:pt idx="29565">
                  <c:v>86</c:v>
                </c:pt>
                <c:pt idx="29566">
                  <c:v>87</c:v>
                </c:pt>
                <c:pt idx="29567">
                  <c:v>88</c:v>
                </c:pt>
                <c:pt idx="29568">
                  <c:v>89</c:v>
                </c:pt>
                <c:pt idx="29569">
                  <c:v>90</c:v>
                </c:pt>
                <c:pt idx="29570">
                  <c:v>91</c:v>
                </c:pt>
                <c:pt idx="29571">
                  <c:v>92</c:v>
                </c:pt>
                <c:pt idx="29572">
                  <c:v>93</c:v>
                </c:pt>
                <c:pt idx="29573">
                  <c:v>94</c:v>
                </c:pt>
                <c:pt idx="29574">
                  <c:v>95</c:v>
                </c:pt>
                <c:pt idx="29575">
                  <c:v>96</c:v>
                </c:pt>
                <c:pt idx="29576">
                  <c:v>97</c:v>
                </c:pt>
                <c:pt idx="29577">
                  <c:v>98</c:v>
                </c:pt>
                <c:pt idx="29578">
                  <c:v>99</c:v>
                </c:pt>
                <c:pt idx="29579">
                  <c:v>100</c:v>
                </c:pt>
                <c:pt idx="29580">
                  <c:v>101</c:v>
                </c:pt>
                <c:pt idx="29581">
                  <c:v>102</c:v>
                </c:pt>
                <c:pt idx="29582">
                  <c:v>103</c:v>
                </c:pt>
                <c:pt idx="29583">
                  <c:v>104</c:v>
                </c:pt>
                <c:pt idx="29584">
                  <c:v>105</c:v>
                </c:pt>
                <c:pt idx="29585">
                  <c:v>106</c:v>
                </c:pt>
                <c:pt idx="29586">
                  <c:v>107</c:v>
                </c:pt>
                <c:pt idx="29587">
                  <c:v>108</c:v>
                </c:pt>
                <c:pt idx="29588">
                  <c:v>109</c:v>
                </c:pt>
                <c:pt idx="29589">
                  <c:v>110</c:v>
                </c:pt>
                <c:pt idx="29590">
                  <c:v>111</c:v>
                </c:pt>
                <c:pt idx="29591">
                  <c:v>112</c:v>
                </c:pt>
                <c:pt idx="29592">
                  <c:v>113</c:v>
                </c:pt>
                <c:pt idx="29593">
                  <c:v>114</c:v>
                </c:pt>
                <c:pt idx="29594">
                  <c:v>115</c:v>
                </c:pt>
                <c:pt idx="29595">
                  <c:v>116</c:v>
                </c:pt>
                <c:pt idx="29596">
                  <c:v>117</c:v>
                </c:pt>
                <c:pt idx="29597">
                  <c:v>118</c:v>
                </c:pt>
                <c:pt idx="29598">
                  <c:v>119</c:v>
                </c:pt>
                <c:pt idx="29599">
                  <c:v>120</c:v>
                </c:pt>
                <c:pt idx="29600">
                  <c:v>121</c:v>
                </c:pt>
                <c:pt idx="29601">
                  <c:v>122</c:v>
                </c:pt>
                <c:pt idx="29602">
                  <c:v>123</c:v>
                </c:pt>
                <c:pt idx="29603">
                  <c:v>124</c:v>
                </c:pt>
                <c:pt idx="29604">
                  <c:v>125</c:v>
                </c:pt>
                <c:pt idx="29605">
                  <c:v>126</c:v>
                </c:pt>
                <c:pt idx="29606">
                  <c:v>127</c:v>
                </c:pt>
                <c:pt idx="29607">
                  <c:v>128</c:v>
                </c:pt>
                <c:pt idx="29608">
                  <c:v>129</c:v>
                </c:pt>
                <c:pt idx="29609">
                  <c:v>130</c:v>
                </c:pt>
                <c:pt idx="29610">
                  <c:v>131</c:v>
                </c:pt>
                <c:pt idx="29611">
                  <c:v>132</c:v>
                </c:pt>
                <c:pt idx="29612">
                  <c:v>133</c:v>
                </c:pt>
                <c:pt idx="29613">
                  <c:v>134</c:v>
                </c:pt>
                <c:pt idx="29614">
                  <c:v>135</c:v>
                </c:pt>
                <c:pt idx="29615">
                  <c:v>136</c:v>
                </c:pt>
                <c:pt idx="29616">
                  <c:v>137</c:v>
                </c:pt>
                <c:pt idx="29617">
                  <c:v>138</c:v>
                </c:pt>
                <c:pt idx="29618">
                  <c:v>139</c:v>
                </c:pt>
                <c:pt idx="29619">
                  <c:v>140</c:v>
                </c:pt>
                <c:pt idx="29620">
                  <c:v>141</c:v>
                </c:pt>
                <c:pt idx="29621">
                  <c:v>142</c:v>
                </c:pt>
                <c:pt idx="29622">
                  <c:v>143</c:v>
                </c:pt>
                <c:pt idx="29623">
                  <c:v>144</c:v>
                </c:pt>
                <c:pt idx="29624">
                  <c:v>145</c:v>
                </c:pt>
                <c:pt idx="29625">
                  <c:v>146</c:v>
                </c:pt>
                <c:pt idx="29626">
                  <c:v>147</c:v>
                </c:pt>
                <c:pt idx="29627">
                  <c:v>148</c:v>
                </c:pt>
                <c:pt idx="29628">
                  <c:v>149</c:v>
                </c:pt>
                <c:pt idx="29629">
                  <c:v>150</c:v>
                </c:pt>
                <c:pt idx="29630">
                  <c:v>151</c:v>
                </c:pt>
                <c:pt idx="29631">
                  <c:v>152</c:v>
                </c:pt>
                <c:pt idx="29632">
                  <c:v>153</c:v>
                </c:pt>
                <c:pt idx="29633">
                  <c:v>154</c:v>
                </c:pt>
                <c:pt idx="29634">
                  <c:v>155</c:v>
                </c:pt>
                <c:pt idx="29635">
                  <c:v>156</c:v>
                </c:pt>
                <c:pt idx="29636">
                  <c:v>157</c:v>
                </c:pt>
                <c:pt idx="29637">
                  <c:v>158</c:v>
                </c:pt>
                <c:pt idx="29638">
                  <c:v>159</c:v>
                </c:pt>
                <c:pt idx="29639">
                  <c:v>160</c:v>
                </c:pt>
                <c:pt idx="29640">
                  <c:v>161</c:v>
                </c:pt>
                <c:pt idx="29641">
                  <c:v>162</c:v>
                </c:pt>
                <c:pt idx="29642">
                  <c:v>163</c:v>
                </c:pt>
                <c:pt idx="29643">
                  <c:v>164</c:v>
                </c:pt>
                <c:pt idx="29644">
                  <c:v>165</c:v>
                </c:pt>
                <c:pt idx="29645">
                  <c:v>166</c:v>
                </c:pt>
                <c:pt idx="29646">
                  <c:v>167</c:v>
                </c:pt>
                <c:pt idx="29647">
                  <c:v>168</c:v>
                </c:pt>
                <c:pt idx="29648">
                  <c:v>169</c:v>
                </c:pt>
                <c:pt idx="29649">
                  <c:v>170</c:v>
                </c:pt>
                <c:pt idx="29650">
                  <c:v>171</c:v>
                </c:pt>
                <c:pt idx="29651">
                  <c:v>172</c:v>
                </c:pt>
                <c:pt idx="29652">
                  <c:v>173</c:v>
                </c:pt>
                <c:pt idx="29653">
                  <c:v>174</c:v>
                </c:pt>
                <c:pt idx="29654">
                  <c:v>175</c:v>
                </c:pt>
                <c:pt idx="29655">
                  <c:v>176</c:v>
                </c:pt>
                <c:pt idx="29656">
                  <c:v>177</c:v>
                </c:pt>
                <c:pt idx="29657">
                  <c:v>178</c:v>
                </c:pt>
                <c:pt idx="29658">
                  <c:v>179</c:v>
                </c:pt>
                <c:pt idx="29659">
                  <c:v>180</c:v>
                </c:pt>
                <c:pt idx="29660">
                  <c:v>181</c:v>
                </c:pt>
                <c:pt idx="29661">
                  <c:v>182</c:v>
                </c:pt>
                <c:pt idx="29662">
                  <c:v>183</c:v>
                </c:pt>
                <c:pt idx="29663">
                  <c:v>184</c:v>
                </c:pt>
                <c:pt idx="29664">
                  <c:v>185</c:v>
                </c:pt>
                <c:pt idx="29665">
                  <c:v>186</c:v>
                </c:pt>
                <c:pt idx="29666">
                  <c:v>187</c:v>
                </c:pt>
                <c:pt idx="29667">
                  <c:v>188</c:v>
                </c:pt>
                <c:pt idx="29668">
                  <c:v>189</c:v>
                </c:pt>
                <c:pt idx="29669">
                  <c:v>190</c:v>
                </c:pt>
                <c:pt idx="29670">
                  <c:v>191</c:v>
                </c:pt>
                <c:pt idx="29671">
                  <c:v>192</c:v>
                </c:pt>
                <c:pt idx="29672">
                  <c:v>193</c:v>
                </c:pt>
                <c:pt idx="29673">
                  <c:v>194</c:v>
                </c:pt>
                <c:pt idx="29674">
                  <c:v>195</c:v>
                </c:pt>
                <c:pt idx="29675">
                  <c:v>196</c:v>
                </c:pt>
                <c:pt idx="29676">
                  <c:v>197</c:v>
                </c:pt>
                <c:pt idx="29677">
                  <c:v>198</c:v>
                </c:pt>
                <c:pt idx="29678">
                  <c:v>199</c:v>
                </c:pt>
                <c:pt idx="29679">
                  <c:v>200</c:v>
                </c:pt>
                <c:pt idx="29680">
                  <c:v>201</c:v>
                </c:pt>
                <c:pt idx="29681">
                  <c:v>202</c:v>
                </c:pt>
                <c:pt idx="29682">
                  <c:v>203</c:v>
                </c:pt>
                <c:pt idx="29683">
                  <c:v>204</c:v>
                </c:pt>
                <c:pt idx="29684">
                  <c:v>205</c:v>
                </c:pt>
                <c:pt idx="29685">
                  <c:v>206</c:v>
                </c:pt>
                <c:pt idx="29686">
                  <c:v>207</c:v>
                </c:pt>
                <c:pt idx="29687">
                  <c:v>208</c:v>
                </c:pt>
                <c:pt idx="29688">
                  <c:v>209</c:v>
                </c:pt>
                <c:pt idx="29689">
                  <c:v>210</c:v>
                </c:pt>
                <c:pt idx="29690">
                  <c:v>211</c:v>
                </c:pt>
                <c:pt idx="29691">
                  <c:v>212</c:v>
                </c:pt>
                <c:pt idx="29692">
                  <c:v>213</c:v>
                </c:pt>
                <c:pt idx="29693">
                  <c:v>214</c:v>
                </c:pt>
                <c:pt idx="29694">
                  <c:v>215</c:v>
                </c:pt>
                <c:pt idx="29695">
                  <c:v>216</c:v>
                </c:pt>
                <c:pt idx="29696">
                  <c:v>217</c:v>
                </c:pt>
                <c:pt idx="29697">
                  <c:v>218</c:v>
                </c:pt>
                <c:pt idx="29698">
                  <c:v>219</c:v>
                </c:pt>
                <c:pt idx="29699">
                  <c:v>220</c:v>
                </c:pt>
                <c:pt idx="29700">
                  <c:v>221</c:v>
                </c:pt>
                <c:pt idx="29701">
                  <c:v>222</c:v>
                </c:pt>
                <c:pt idx="29702">
                  <c:v>223</c:v>
                </c:pt>
                <c:pt idx="29703">
                  <c:v>224</c:v>
                </c:pt>
                <c:pt idx="29704">
                  <c:v>225</c:v>
                </c:pt>
                <c:pt idx="29705">
                  <c:v>226</c:v>
                </c:pt>
                <c:pt idx="29706">
                  <c:v>227</c:v>
                </c:pt>
                <c:pt idx="29707">
                  <c:v>228</c:v>
                </c:pt>
                <c:pt idx="29708">
                  <c:v>229</c:v>
                </c:pt>
                <c:pt idx="29709">
                  <c:v>230</c:v>
                </c:pt>
                <c:pt idx="29710">
                  <c:v>231</c:v>
                </c:pt>
                <c:pt idx="29711">
                  <c:v>232</c:v>
                </c:pt>
                <c:pt idx="29712">
                  <c:v>233</c:v>
                </c:pt>
                <c:pt idx="29713">
                  <c:v>234</c:v>
                </c:pt>
                <c:pt idx="29714">
                  <c:v>235</c:v>
                </c:pt>
                <c:pt idx="29715">
                  <c:v>236</c:v>
                </c:pt>
                <c:pt idx="29716">
                  <c:v>237</c:v>
                </c:pt>
                <c:pt idx="29717">
                  <c:v>238</c:v>
                </c:pt>
                <c:pt idx="29718">
                  <c:v>239</c:v>
                </c:pt>
                <c:pt idx="29719">
                  <c:v>240</c:v>
                </c:pt>
                <c:pt idx="29720">
                  <c:v>241</c:v>
                </c:pt>
                <c:pt idx="29721">
                  <c:v>242</c:v>
                </c:pt>
                <c:pt idx="29722">
                  <c:v>243</c:v>
                </c:pt>
                <c:pt idx="29723">
                  <c:v>244</c:v>
                </c:pt>
                <c:pt idx="29724">
                  <c:v>245</c:v>
                </c:pt>
                <c:pt idx="29725">
                  <c:v>246</c:v>
                </c:pt>
                <c:pt idx="29726">
                  <c:v>247</c:v>
                </c:pt>
                <c:pt idx="29727">
                  <c:v>248</c:v>
                </c:pt>
                <c:pt idx="29728">
                  <c:v>249</c:v>
                </c:pt>
                <c:pt idx="29729">
                  <c:v>250</c:v>
                </c:pt>
                <c:pt idx="29730">
                  <c:v>251</c:v>
                </c:pt>
                <c:pt idx="29731">
                  <c:v>252</c:v>
                </c:pt>
                <c:pt idx="29732">
                  <c:v>253</c:v>
                </c:pt>
                <c:pt idx="29733">
                  <c:v>254</c:v>
                </c:pt>
                <c:pt idx="29734">
                  <c:v>255</c:v>
                </c:pt>
                <c:pt idx="29735">
                  <c:v>256</c:v>
                </c:pt>
                <c:pt idx="29736">
                  <c:v>257</c:v>
                </c:pt>
                <c:pt idx="29737">
                  <c:v>258</c:v>
                </c:pt>
                <c:pt idx="29738">
                  <c:v>259</c:v>
                </c:pt>
                <c:pt idx="29739">
                  <c:v>260</c:v>
                </c:pt>
                <c:pt idx="29740">
                  <c:v>261</c:v>
                </c:pt>
                <c:pt idx="29741">
                  <c:v>262</c:v>
                </c:pt>
                <c:pt idx="29742">
                  <c:v>263</c:v>
                </c:pt>
                <c:pt idx="29743">
                  <c:v>264</c:v>
                </c:pt>
                <c:pt idx="29744">
                  <c:v>265</c:v>
                </c:pt>
                <c:pt idx="29745">
                  <c:v>266</c:v>
                </c:pt>
                <c:pt idx="29746">
                  <c:v>267</c:v>
                </c:pt>
                <c:pt idx="29747">
                  <c:v>268</c:v>
                </c:pt>
                <c:pt idx="29748">
                  <c:v>269</c:v>
                </c:pt>
                <c:pt idx="29749">
                  <c:v>270</c:v>
                </c:pt>
                <c:pt idx="29750">
                  <c:v>271</c:v>
                </c:pt>
                <c:pt idx="29751">
                  <c:v>272</c:v>
                </c:pt>
                <c:pt idx="29752">
                  <c:v>273</c:v>
                </c:pt>
                <c:pt idx="29753">
                  <c:v>274</c:v>
                </c:pt>
                <c:pt idx="29754">
                  <c:v>275</c:v>
                </c:pt>
                <c:pt idx="29755">
                  <c:v>276</c:v>
                </c:pt>
                <c:pt idx="29756">
                  <c:v>277</c:v>
                </c:pt>
                <c:pt idx="29757">
                  <c:v>278</c:v>
                </c:pt>
                <c:pt idx="29758">
                  <c:v>279</c:v>
                </c:pt>
                <c:pt idx="29759">
                  <c:v>280</c:v>
                </c:pt>
                <c:pt idx="29760">
                  <c:v>281</c:v>
                </c:pt>
                <c:pt idx="29761">
                  <c:v>282</c:v>
                </c:pt>
                <c:pt idx="29762">
                  <c:v>283</c:v>
                </c:pt>
                <c:pt idx="29763">
                  <c:v>284</c:v>
                </c:pt>
                <c:pt idx="29764">
                  <c:v>285</c:v>
                </c:pt>
                <c:pt idx="29765">
                  <c:v>286</c:v>
                </c:pt>
                <c:pt idx="29766">
                  <c:v>287</c:v>
                </c:pt>
                <c:pt idx="29767">
                  <c:v>288</c:v>
                </c:pt>
                <c:pt idx="29768">
                  <c:v>289</c:v>
                </c:pt>
                <c:pt idx="29769">
                  <c:v>290</c:v>
                </c:pt>
                <c:pt idx="29770">
                  <c:v>291</c:v>
                </c:pt>
                <c:pt idx="29771">
                  <c:v>292</c:v>
                </c:pt>
                <c:pt idx="29772">
                  <c:v>293</c:v>
                </c:pt>
                <c:pt idx="29773">
                  <c:v>294</c:v>
                </c:pt>
                <c:pt idx="29774">
                  <c:v>295</c:v>
                </c:pt>
                <c:pt idx="29775">
                  <c:v>296</c:v>
                </c:pt>
                <c:pt idx="29776">
                  <c:v>297</c:v>
                </c:pt>
                <c:pt idx="29777">
                  <c:v>298</c:v>
                </c:pt>
                <c:pt idx="29778">
                  <c:v>299</c:v>
                </c:pt>
                <c:pt idx="29779">
                  <c:v>300</c:v>
                </c:pt>
                <c:pt idx="29780">
                  <c:v>301</c:v>
                </c:pt>
                <c:pt idx="29781">
                  <c:v>302</c:v>
                </c:pt>
                <c:pt idx="29782">
                  <c:v>303</c:v>
                </c:pt>
                <c:pt idx="29783">
                  <c:v>304</c:v>
                </c:pt>
                <c:pt idx="29784">
                  <c:v>305</c:v>
                </c:pt>
                <c:pt idx="29785">
                  <c:v>306</c:v>
                </c:pt>
                <c:pt idx="29786">
                  <c:v>307</c:v>
                </c:pt>
                <c:pt idx="29787">
                  <c:v>308</c:v>
                </c:pt>
                <c:pt idx="29788">
                  <c:v>309</c:v>
                </c:pt>
                <c:pt idx="29789">
                  <c:v>310</c:v>
                </c:pt>
                <c:pt idx="29790">
                  <c:v>311</c:v>
                </c:pt>
                <c:pt idx="29791">
                  <c:v>312</c:v>
                </c:pt>
                <c:pt idx="29792">
                  <c:v>313</c:v>
                </c:pt>
                <c:pt idx="29793">
                  <c:v>314</c:v>
                </c:pt>
                <c:pt idx="29794">
                  <c:v>315</c:v>
                </c:pt>
                <c:pt idx="29795">
                  <c:v>316</c:v>
                </c:pt>
                <c:pt idx="29796">
                  <c:v>317</c:v>
                </c:pt>
                <c:pt idx="29797">
                  <c:v>318</c:v>
                </c:pt>
                <c:pt idx="29798">
                  <c:v>319</c:v>
                </c:pt>
                <c:pt idx="29799">
                  <c:v>320</c:v>
                </c:pt>
                <c:pt idx="29800">
                  <c:v>321</c:v>
                </c:pt>
                <c:pt idx="29801">
                  <c:v>322</c:v>
                </c:pt>
                <c:pt idx="29802">
                  <c:v>323</c:v>
                </c:pt>
                <c:pt idx="29803">
                  <c:v>324</c:v>
                </c:pt>
                <c:pt idx="29804">
                  <c:v>325</c:v>
                </c:pt>
                <c:pt idx="29805">
                  <c:v>326</c:v>
                </c:pt>
                <c:pt idx="29806">
                  <c:v>327</c:v>
                </c:pt>
                <c:pt idx="29807">
                  <c:v>328</c:v>
                </c:pt>
                <c:pt idx="29808">
                  <c:v>329</c:v>
                </c:pt>
                <c:pt idx="29809">
                  <c:v>330</c:v>
                </c:pt>
                <c:pt idx="29810">
                  <c:v>331</c:v>
                </c:pt>
                <c:pt idx="29811">
                  <c:v>332</c:v>
                </c:pt>
                <c:pt idx="29812">
                  <c:v>333</c:v>
                </c:pt>
                <c:pt idx="29813">
                  <c:v>334</c:v>
                </c:pt>
                <c:pt idx="29814">
                  <c:v>335</c:v>
                </c:pt>
                <c:pt idx="29815">
                  <c:v>336</c:v>
                </c:pt>
                <c:pt idx="29816">
                  <c:v>337</c:v>
                </c:pt>
                <c:pt idx="29817">
                  <c:v>338</c:v>
                </c:pt>
                <c:pt idx="29818">
                  <c:v>339</c:v>
                </c:pt>
                <c:pt idx="29819">
                  <c:v>340</c:v>
                </c:pt>
                <c:pt idx="29820">
                  <c:v>341</c:v>
                </c:pt>
                <c:pt idx="29821">
                  <c:v>342</c:v>
                </c:pt>
                <c:pt idx="29822">
                  <c:v>343</c:v>
                </c:pt>
                <c:pt idx="29823">
                  <c:v>344</c:v>
                </c:pt>
                <c:pt idx="29824">
                  <c:v>345</c:v>
                </c:pt>
                <c:pt idx="29825">
                  <c:v>346</c:v>
                </c:pt>
                <c:pt idx="29826">
                  <c:v>347</c:v>
                </c:pt>
                <c:pt idx="29827">
                  <c:v>348</c:v>
                </c:pt>
                <c:pt idx="29828">
                  <c:v>349</c:v>
                </c:pt>
                <c:pt idx="29829">
                  <c:v>350</c:v>
                </c:pt>
                <c:pt idx="29830">
                  <c:v>351</c:v>
                </c:pt>
                <c:pt idx="29831">
                  <c:v>352</c:v>
                </c:pt>
                <c:pt idx="29832">
                  <c:v>353</c:v>
                </c:pt>
                <c:pt idx="29833">
                  <c:v>354</c:v>
                </c:pt>
                <c:pt idx="29834">
                  <c:v>355</c:v>
                </c:pt>
                <c:pt idx="29835">
                  <c:v>356</c:v>
                </c:pt>
                <c:pt idx="29836">
                  <c:v>357</c:v>
                </c:pt>
                <c:pt idx="29837">
                  <c:v>358</c:v>
                </c:pt>
                <c:pt idx="29838">
                  <c:v>359</c:v>
                </c:pt>
                <c:pt idx="29839">
                  <c:v>360</c:v>
                </c:pt>
                <c:pt idx="29840">
                  <c:v>361</c:v>
                </c:pt>
                <c:pt idx="29841">
                  <c:v>362</c:v>
                </c:pt>
                <c:pt idx="29842">
                  <c:v>363</c:v>
                </c:pt>
                <c:pt idx="29843">
                  <c:v>364</c:v>
                </c:pt>
                <c:pt idx="29844">
                  <c:v>365</c:v>
                </c:pt>
                <c:pt idx="29845">
                  <c:v>366</c:v>
                </c:pt>
                <c:pt idx="29846">
                  <c:v>367</c:v>
                </c:pt>
                <c:pt idx="29847">
                  <c:v>368</c:v>
                </c:pt>
                <c:pt idx="29848">
                  <c:v>369</c:v>
                </c:pt>
                <c:pt idx="29849">
                  <c:v>370</c:v>
                </c:pt>
                <c:pt idx="29850">
                  <c:v>371</c:v>
                </c:pt>
                <c:pt idx="29851">
                  <c:v>372</c:v>
                </c:pt>
                <c:pt idx="29852">
                  <c:v>373</c:v>
                </c:pt>
                <c:pt idx="29853">
                  <c:v>374</c:v>
                </c:pt>
                <c:pt idx="29854">
                  <c:v>375</c:v>
                </c:pt>
                <c:pt idx="29855">
                  <c:v>376</c:v>
                </c:pt>
                <c:pt idx="29856">
                  <c:v>377</c:v>
                </c:pt>
                <c:pt idx="29857">
                  <c:v>378</c:v>
                </c:pt>
                <c:pt idx="29858">
                  <c:v>379</c:v>
                </c:pt>
                <c:pt idx="29859">
                  <c:v>380</c:v>
                </c:pt>
                <c:pt idx="29860">
                  <c:v>381</c:v>
                </c:pt>
                <c:pt idx="29861">
                  <c:v>382</c:v>
                </c:pt>
                <c:pt idx="29862">
                  <c:v>383</c:v>
                </c:pt>
                <c:pt idx="29863">
                  <c:v>384</c:v>
                </c:pt>
                <c:pt idx="29864">
                  <c:v>385</c:v>
                </c:pt>
                <c:pt idx="29865">
                  <c:v>386</c:v>
                </c:pt>
                <c:pt idx="29866">
                  <c:v>387</c:v>
                </c:pt>
                <c:pt idx="29867">
                  <c:v>388</c:v>
                </c:pt>
                <c:pt idx="29868">
                  <c:v>389</c:v>
                </c:pt>
                <c:pt idx="29869">
                  <c:v>390</c:v>
                </c:pt>
                <c:pt idx="29870">
                  <c:v>391</c:v>
                </c:pt>
                <c:pt idx="29871">
                  <c:v>392</c:v>
                </c:pt>
                <c:pt idx="29872">
                  <c:v>393</c:v>
                </c:pt>
                <c:pt idx="29873">
                  <c:v>394</c:v>
                </c:pt>
                <c:pt idx="29874">
                  <c:v>395</c:v>
                </c:pt>
                <c:pt idx="29875">
                  <c:v>396</c:v>
                </c:pt>
                <c:pt idx="29876">
                  <c:v>397</c:v>
                </c:pt>
                <c:pt idx="29877">
                  <c:v>398</c:v>
                </c:pt>
                <c:pt idx="29878">
                  <c:v>399</c:v>
                </c:pt>
                <c:pt idx="29879">
                  <c:v>400</c:v>
                </c:pt>
                <c:pt idx="29880">
                  <c:v>401</c:v>
                </c:pt>
                <c:pt idx="29881">
                  <c:v>402</c:v>
                </c:pt>
                <c:pt idx="29882">
                  <c:v>403</c:v>
                </c:pt>
                <c:pt idx="29883">
                  <c:v>404</c:v>
                </c:pt>
                <c:pt idx="29884">
                  <c:v>405</c:v>
                </c:pt>
                <c:pt idx="29885">
                  <c:v>406</c:v>
                </c:pt>
                <c:pt idx="29886">
                  <c:v>407</c:v>
                </c:pt>
                <c:pt idx="29887">
                  <c:v>408</c:v>
                </c:pt>
                <c:pt idx="29888">
                  <c:v>409</c:v>
                </c:pt>
                <c:pt idx="29889">
                  <c:v>410</c:v>
                </c:pt>
                <c:pt idx="29890">
                  <c:v>411</c:v>
                </c:pt>
                <c:pt idx="29891">
                  <c:v>412</c:v>
                </c:pt>
                <c:pt idx="29892">
                  <c:v>413</c:v>
                </c:pt>
                <c:pt idx="29893">
                  <c:v>414</c:v>
                </c:pt>
                <c:pt idx="29894">
                  <c:v>415</c:v>
                </c:pt>
                <c:pt idx="29895">
                  <c:v>416</c:v>
                </c:pt>
                <c:pt idx="29896">
                  <c:v>417</c:v>
                </c:pt>
                <c:pt idx="29897">
                  <c:v>418</c:v>
                </c:pt>
                <c:pt idx="29898">
                  <c:v>419</c:v>
                </c:pt>
                <c:pt idx="29899">
                  <c:v>420</c:v>
                </c:pt>
                <c:pt idx="29900">
                  <c:v>421</c:v>
                </c:pt>
                <c:pt idx="29901">
                  <c:v>422</c:v>
                </c:pt>
                <c:pt idx="29902">
                  <c:v>423</c:v>
                </c:pt>
                <c:pt idx="29903">
                  <c:v>424</c:v>
                </c:pt>
                <c:pt idx="29904">
                  <c:v>425</c:v>
                </c:pt>
                <c:pt idx="29905">
                  <c:v>426</c:v>
                </c:pt>
                <c:pt idx="29906">
                  <c:v>427</c:v>
                </c:pt>
                <c:pt idx="29907">
                  <c:v>428</c:v>
                </c:pt>
                <c:pt idx="29908">
                  <c:v>429</c:v>
                </c:pt>
                <c:pt idx="29909">
                  <c:v>430</c:v>
                </c:pt>
                <c:pt idx="29910">
                  <c:v>431</c:v>
                </c:pt>
                <c:pt idx="29911">
                  <c:v>432</c:v>
                </c:pt>
                <c:pt idx="29912">
                  <c:v>433</c:v>
                </c:pt>
                <c:pt idx="29913">
                  <c:v>434</c:v>
                </c:pt>
                <c:pt idx="29914">
                  <c:v>435</c:v>
                </c:pt>
                <c:pt idx="29915">
                  <c:v>436</c:v>
                </c:pt>
                <c:pt idx="29916">
                  <c:v>437</c:v>
                </c:pt>
                <c:pt idx="29917">
                  <c:v>438</c:v>
                </c:pt>
                <c:pt idx="29918">
                  <c:v>439</c:v>
                </c:pt>
                <c:pt idx="29919">
                  <c:v>440</c:v>
                </c:pt>
                <c:pt idx="29920">
                  <c:v>441</c:v>
                </c:pt>
                <c:pt idx="29921">
                  <c:v>442</c:v>
                </c:pt>
                <c:pt idx="29922">
                  <c:v>443</c:v>
                </c:pt>
                <c:pt idx="29923">
                  <c:v>444</c:v>
                </c:pt>
                <c:pt idx="29924">
                  <c:v>445</c:v>
                </c:pt>
                <c:pt idx="29925">
                  <c:v>446</c:v>
                </c:pt>
                <c:pt idx="29926">
                  <c:v>447</c:v>
                </c:pt>
                <c:pt idx="29927">
                  <c:v>448</c:v>
                </c:pt>
                <c:pt idx="29928">
                  <c:v>449</c:v>
                </c:pt>
                <c:pt idx="29929">
                  <c:v>450</c:v>
                </c:pt>
                <c:pt idx="29930">
                  <c:v>451</c:v>
                </c:pt>
                <c:pt idx="29931">
                  <c:v>452</c:v>
                </c:pt>
                <c:pt idx="29932">
                  <c:v>453</c:v>
                </c:pt>
                <c:pt idx="29933">
                  <c:v>454</c:v>
                </c:pt>
                <c:pt idx="29934">
                  <c:v>455</c:v>
                </c:pt>
                <c:pt idx="29935">
                  <c:v>456</c:v>
                </c:pt>
                <c:pt idx="29936">
                  <c:v>457</c:v>
                </c:pt>
                <c:pt idx="29937">
                  <c:v>458</c:v>
                </c:pt>
                <c:pt idx="29938">
                  <c:v>459</c:v>
                </c:pt>
                <c:pt idx="29939">
                  <c:v>460</c:v>
                </c:pt>
                <c:pt idx="29940">
                  <c:v>461</c:v>
                </c:pt>
                <c:pt idx="29941">
                  <c:v>462</c:v>
                </c:pt>
                <c:pt idx="29942">
                  <c:v>463</c:v>
                </c:pt>
                <c:pt idx="29943">
                  <c:v>464</c:v>
                </c:pt>
                <c:pt idx="29944">
                  <c:v>465</c:v>
                </c:pt>
                <c:pt idx="29945">
                  <c:v>466</c:v>
                </c:pt>
                <c:pt idx="29946">
                  <c:v>467</c:v>
                </c:pt>
                <c:pt idx="29947">
                  <c:v>468</c:v>
                </c:pt>
                <c:pt idx="29948">
                  <c:v>469</c:v>
                </c:pt>
                <c:pt idx="29949">
                  <c:v>470</c:v>
                </c:pt>
                <c:pt idx="29950">
                  <c:v>471</c:v>
                </c:pt>
                <c:pt idx="29951">
                  <c:v>472</c:v>
                </c:pt>
                <c:pt idx="29952">
                  <c:v>473</c:v>
                </c:pt>
                <c:pt idx="29953">
                  <c:v>474</c:v>
                </c:pt>
                <c:pt idx="29954">
                  <c:v>475</c:v>
                </c:pt>
                <c:pt idx="29955">
                  <c:v>476</c:v>
                </c:pt>
                <c:pt idx="29956">
                  <c:v>477</c:v>
                </c:pt>
                <c:pt idx="29957">
                  <c:v>478</c:v>
                </c:pt>
                <c:pt idx="29958">
                  <c:v>479</c:v>
                </c:pt>
                <c:pt idx="29959">
                  <c:v>480</c:v>
                </c:pt>
                <c:pt idx="29960">
                  <c:v>481</c:v>
                </c:pt>
                <c:pt idx="29961">
                  <c:v>482</c:v>
                </c:pt>
                <c:pt idx="29962">
                  <c:v>483</c:v>
                </c:pt>
                <c:pt idx="29963">
                  <c:v>484</c:v>
                </c:pt>
                <c:pt idx="29964">
                  <c:v>485</c:v>
                </c:pt>
                <c:pt idx="29965">
                  <c:v>486</c:v>
                </c:pt>
                <c:pt idx="29966">
                  <c:v>487</c:v>
                </c:pt>
                <c:pt idx="29967">
                  <c:v>488</c:v>
                </c:pt>
                <c:pt idx="29968">
                  <c:v>489</c:v>
                </c:pt>
                <c:pt idx="29969">
                  <c:v>490</c:v>
                </c:pt>
                <c:pt idx="29970">
                  <c:v>491</c:v>
                </c:pt>
                <c:pt idx="29971">
                  <c:v>492</c:v>
                </c:pt>
                <c:pt idx="29972">
                  <c:v>493</c:v>
                </c:pt>
                <c:pt idx="29973">
                  <c:v>494</c:v>
                </c:pt>
                <c:pt idx="29974">
                  <c:v>495</c:v>
                </c:pt>
                <c:pt idx="29975">
                  <c:v>496</c:v>
                </c:pt>
                <c:pt idx="29976">
                  <c:v>497</c:v>
                </c:pt>
                <c:pt idx="29977">
                  <c:v>498</c:v>
                </c:pt>
                <c:pt idx="29978">
                  <c:v>499</c:v>
                </c:pt>
                <c:pt idx="29979">
                  <c:v>500</c:v>
                </c:pt>
                <c:pt idx="29980">
                  <c:v>501</c:v>
                </c:pt>
                <c:pt idx="29981">
                  <c:v>502</c:v>
                </c:pt>
                <c:pt idx="29982">
                  <c:v>503</c:v>
                </c:pt>
                <c:pt idx="29983">
                  <c:v>504</c:v>
                </c:pt>
                <c:pt idx="29984">
                  <c:v>505</c:v>
                </c:pt>
                <c:pt idx="29985">
                  <c:v>506</c:v>
                </c:pt>
                <c:pt idx="29986">
                  <c:v>507</c:v>
                </c:pt>
                <c:pt idx="29987">
                  <c:v>508</c:v>
                </c:pt>
                <c:pt idx="29988">
                  <c:v>509</c:v>
                </c:pt>
                <c:pt idx="29989">
                  <c:v>510</c:v>
                </c:pt>
                <c:pt idx="29990">
                  <c:v>511</c:v>
                </c:pt>
                <c:pt idx="29991">
                  <c:v>512</c:v>
                </c:pt>
                <c:pt idx="29992">
                  <c:v>513</c:v>
                </c:pt>
                <c:pt idx="29993">
                  <c:v>514</c:v>
                </c:pt>
                <c:pt idx="29994">
                  <c:v>515</c:v>
                </c:pt>
                <c:pt idx="29995">
                  <c:v>516</c:v>
                </c:pt>
                <c:pt idx="29996">
                  <c:v>517</c:v>
                </c:pt>
                <c:pt idx="29997">
                  <c:v>518</c:v>
                </c:pt>
                <c:pt idx="29998">
                  <c:v>519</c:v>
                </c:pt>
                <c:pt idx="29999">
                  <c:v>520</c:v>
                </c:pt>
                <c:pt idx="30000">
                  <c:v>521</c:v>
                </c:pt>
                <c:pt idx="30001">
                  <c:v>522</c:v>
                </c:pt>
                <c:pt idx="30002">
                  <c:v>523</c:v>
                </c:pt>
                <c:pt idx="30003">
                  <c:v>524</c:v>
                </c:pt>
                <c:pt idx="30004">
                  <c:v>525</c:v>
                </c:pt>
                <c:pt idx="30005">
                  <c:v>526</c:v>
                </c:pt>
                <c:pt idx="30006">
                  <c:v>527</c:v>
                </c:pt>
                <c:pt idx="30007">
                  <c:v>528</c:v>
                </c:pt>
                <c:pt idx="30008">
                  <c:v>529</c:v>
                </c:pt>
                <c:pt idx="30009">
                  <c:v>530</c:v>
                </c:pt>
                <c:pt idx="30010">
                  <c:v>531</c:v>
                </c:pt>
                <c:pt idx="30011">
                  <c:v>532</c:v>
                </c:pt>
                <c:pt idx="30012">
                  <c:v>533</c:v>
                </c:pt>
                <c:pt idx="30013">
                  <c:v>534</c:v>
                </c:pt>
                <c:pt idx="30014">
                  <c:v>535</c:v>
                </c:pt>
                <c:pt idx="30015">
                  <c:v>536</c:v>
                </c:pt>
                <c:pt idx="30016">
                  <c:v>537</c:v>
                </c:pt>
                <c:pt idx="30017">
                  <c:v>538</c:v>
                </c:pt>
                <c:pt idx="30018">
                  <c:v>539</c:v>
                </c:pt>
                <c:pt idx="30019">
                  <c:v>540</c:v>
                </c:pt>
                <c:pt idx="30020">
                  <c:v>541</c:v>
                </c:pt>
                <c:pt idx="30021">
                  <c:v>542</c:v>
                </c:pt>
                <c:pt idx="30022">
                  <c:v>543</c:v>
                </c:pt>
                <c:pt idx="30023">
                  <c:v>544</c:v>
                </c:pt>
                <c:pt idx="30024">
                  <c:v>545</c:v>
                </c:pt>
                <c:pt idx="30025">
                  <c:v>546</c:v>
                </c:pt>
                <c:pt idx="30026">
                  <c:v>547</c:v>
                </c:pt>
                <c:pt idx="30027">
                  <c:v>548</c:v>
                </c:pt>
                <c:pt idx="30028">
                  <c:v>549</c:v>
                </c:pt>
                <c:pt idx="30029">
                  <c:v>550</c:v>
                </c:pt>
                <c:pt idx="30030">
                  <c:v>551</c:v>
                </c:pt>
                <c:pt idx="30031">
                  <c:v>552</c:v>
                </c:pt>
                <c:pt idx="30032">
                  <c:v>553</c:v>
                </c:pt>
                <c:pt idx="30033">
                  <c:v>554</c:v>
                </c:pt>
                <c:pt idx="30034">
                  <c:v>555</c:v>
                </c:pt>
                <c:pt idx="30035">
                  <c:v>556</c:v>
                </c:pt>
                <c:pt idx="30036">
                  <c:v>557</c:v>
                </c:pt>
                <c:pt idx="30037">
                  <c:v>558</c:v>
                </c:pt>
                <c:pt idx="30038">
                  <c:v>559</c:v>
                </c:pt>
                <c:pt idx="30039">
                  <c:v>560</c:v>
                </c:pt>
                <c:pt idx="30040">
                  <c:v>561</c:v>
                </c:pt>
                <c:pt idx="30041">
                  <c:v>562</c:v>
                </c:pt>
                <c:pt idx="30042">
                  <c:v>563</c:v>
                </c:pt>
                <c:pt idx="30043">
                  <c:v>564</c:v>
                </c:pt>
                <c:pt idx="30044">
                  <c:v>565</c:v>
                </c:pt>
                <c:pt idx="30045">
                  <c:v>566</c:v>
                </c:pt>
                <c:pt idx="30046">
                  <c:v>567</c:v>
                </c:pt>
                <c:pt idx="30047">
                  <c:v>568</c:v>
                </c:pt>
                <c:pt idx="30048">
                  <c:v>569</c:v>
                </c:pt>
                <c:pt idx="30049">
                  <c:v>570</c:v>
                </c:pt>
                <c:pt idx="30050">
                  <c:v>571</c:v>
                </c:pt>
                <c:pt idx="30051">
                  <c:v>572</c:v>
                </c:pt>
                <c:pt idx="30052">
                  <c:v>573</c:v>
                </c:pt>
                <c:pt idx="30053">
                  <c:v>574</c:v>
                </c:pt>
                <c:pt idx="30054">
                  <c:v>575</c:v>
                </c:pt>
                <c:pt idx="30055">
                  <c:v>576</c:v>
                </c:pt>
                <c:pt idx="30056">
                  <c:v>577</c:v>
                </c:pt>
                <c:pt idx="30057">
                  <c:v>578</c:v>
                </c:pt>
                <c:pt idx="30058">
                  <c:v>579</c:v>
                </c:pt>
                <c:pt idx="30059">
                  <c:v>580</c:v>
                </c:pt>
                <c:pt idx="30060">
                  <c:v>581</c:v>
                </c:pt>
                <c:pt idx="30061">
                  <c:v>582</c:v>
                </c:pt>
                <c:pt idx="30062">
                  <c:v>583</c:v>
                </c:pt>
                <c:pt idx="30063">
                  <c:v>584</c:v>
                </c:pt>
                <c:pt idx="30064">
                  <c:v>585</c:v>
                </c:pt>
                <c:pt idx="30065">
                  <c:v>586</c:v>
                </c:pt>
                <c:pt idx="30066">
                  <c:v>587</c:v>
                </c:pt>
                <c:pt idx="30067">
                  <c:v>588</c:v>
                </c:pt>
                <c:pt idx="30068">
                  <c:v>589</c:v>
                </c:pt>
                <c:pt idx="30069">
                  <c:v>590</c:v>
                </c:pt>
                <c:pt idx="30070">
                  <c:v>591</c:v>
                </c:pt>
                <c:pt idx="30071">
                  <c:v>592</c:v>
                </c:pt>
                <c:pt idx="30072">
                  <c:v>593</c:v>
                </c:pt>
                <c:pt idx="30073">
                  <c:v>594</c:v>
                </c:pt>
                <c:pt idx="30074">
                  <c:v>595</c:v>
                </c:pt>
                <c:pt idx="30075">
                  <c:v>596</c:v>
                </c:pt>
                <c:pt idx="30076">
                  <c:v>597</c:v>
                </c:pt>
                <c:pt idx="30077">
                  <c:v>598</c:v>
                </c:pt>
                <c:pt idx="30078">
                  <c:v>599</c:v>
                </c:pt>
                <c:pt idx="30079">
                  <c:v>600</c:v>
                </c:pt>
                <c:pt idx="30080">
                  <c:v>601</c:v>
                </c:pt>
                <c:pt idx="30081">
                  <c:v>602</c:v>
                </c:pt>
                <c:pt idx="30082">
                  <c:v>603</c:v>
                </c:pt>
                <c:pt idx="30083">
                  <c:v>604</c:v>
                </c:pt>
                <c:pt idx="30084">
                  <c:v>605</c:v>
                </c:pt>
                <c:pt idx="30085">
                  <c:v>606</c:v>
                </c:pt>
                <c:pt idx="30086">
                  <c:v>607</c:v>
                </c:pt>
                <c:pt idx="30087">
                  <c:v>608</c:v>
                </c:pt>
                <c:pt idx="30088">
                  <c:v>609</c:v>
                </c:pt>
                <c:pt idx="30089">
                  <c:v>610</c:v>
                </c:pt>
                <c:pt idx="30090">
                  <c:v>611</c:v>
                </c:pt>
                <c:pt idx="30091">
                  <c:v>612</c:v>
                </c:pt>
                <c:pt idx="30092">
                  <c:v>613</c:v>
                </c:pt>
                <c:pt idx="30093">
                  <c:v>614</c:v>
                </c:pt>
                <c:pt idx="30094">
                  <c:v>615</c:v>
                </c:pt>
                <c:pt idx="30095">
                  <c:v>616</c:v>
                </c:pt>
                <c:pt idx="30096">
                  <c:v>617</c:v>
                </c:pt>
                <c:pt idx="30097">
                  <c:v>618</c:v>
                </c:pt>
                <c:pt idx="30098">
                  <c:v>619</c:v>
                </c:pt>
                <c:pt idx="30099">
                  <c:v>620</c:v>
                </c:pt>
                <c:pt idx="30100">
                  <c:v>621</c:v>
                </c:pt>
                <c:pt idx="30101">
                  <c:v>622</c:v>
                </c:pt>
                <c:pt idx="30102">
                  <c:v>623</c:v>
                </c:pt>
                <c:pt idx="30103">
                  <c:v>624</c:v>
                </c:pt>
                <c:pt idx="30104">
                  <c:v>625</c:v>
                </c:pt>
                <c:pt idx="30105">
                  <c:v>626</c:v>
                </c:pt>
                <c:pt idx="30106">
                  <c:v>627</c:v>
                </c:pt>
                <c:pt idx="30107">
                  <c:v>628</c:v>
                </c:pt>
                <c:pt idx="30108">
                  <c:v>629</c:v>
                </c:pt>
                <c:pt idx="30109">
                  <c:v>630</c:v>
                </c:pt>
                <c:pt idx="30110">
                  <c:v>631</c:v>
                </c:pt>
                <c:pt idx="30111">
                  <c:v>632</c:v>
                </c:pt>
                <c:pt idx="30112">
                  <c:v>633</c:v>
                </c:pt>
                <c:pt idx="30113">
                  <c:v>634</c:v>
                </c:pt>
                <c:pt idx="30114">
                  <c:v>635</c:v>
                </c:pt>
                <c:pt idx="30115">
                  <c:v>636</c:v>
                </c:pt>
                <c:pt idx="30116">
                  <c:v>637</c:v>
                </c:pt>
                <c:pt idx="30117">
                  <c:v>638</c:v>
                </c:pt>
                <c:pt idx="30118">
                  <c:v>639</c:v>
                </c:pt>
                <c:pt idx="30119">
                  <c:v>640</c:v>
                </c:pt>
                <c:pt idx="30120">
                  <c:v>641</c:v>
                </c:pt>
                <c:pt idx="30121">
                  <c:v>642</c:v>
                </c:pt>
                <c:pt idx="30122">
                  <c:v>643</c:v>
                </c:pt>
                <c:pt idx="30123">
                  <c:v>644</c:v>
                </c:pt>
                <c:pt idx="30124">
                  <c:v>645</c:v>
                </c:pt>
                <c:pt idx="30125">
                  <c:v>646</c:v>
                </c:pt>
                <c:pt idx="30126">
                  <c:v>647</c:v>
                </c:pt>
                <c:pt idx="30127">
                  <c:v>648</c:v>
                </c:pt>
                <c:pt idx="30128">
                  <c:v>649</c:v>
                </c:pt>
                <c:pt idx="30129">
                  <c:v>650</c:v>
                </c:pt>
                <c:pt idx="30130">
                  <c:v>651</c:v>
                </c:pt>
                <c:pt idx="30131">
                  <c:v>652</c:v>
                </c:pt>
                <c:pt idx="30132">
                  <c:v>653</c:v>
                </c:pt>
                <c:pt idx="30133">
                  <c:v>654</c:v>
                </c:pt>
                <c:pt idx="30134">
                  <c:v>655</c:v>
                </c:pt>
                <c:pt idx="30135">
                  <c:v>656</c:v>
                </c:pt>
                <c:pt idx="30136">
                  <c:v>657</c:v>
                </c:pt>
                <c:pt idx="30137">
                  <c:v>658</c:v>
                </c:pt>
                <c:pt idx="30138">
                  <c:v>659</c:v>
                </c:pt>
                <c:pt idx="30139">
                  <c:v>660</c:v>
                </c:pt>
                <c:pt idx="30140">
                  <c:v>661</c:v>
                </c:pt>
                <c:pt idx="30141">
                  <c:v>662</c:v>
                </c:pt>
                <c:pt idx="30142">
                  <c:v>663</c:v>
                </c:pt>
                <c:pt idx="30143">
                  <c:v>664</c:v>
                </c:pt>
                <c:pt idx="30144">
                  <c:v>665</c:v>
                </c:pt>
                <c:pt idx="30145">
                  <c:v>666</c:v>
                </c:pt>
                <c:pt idx="30146">
                  <c:v>667</c:v>
                </c:pt>
                <c:pt idx="30147">
                  <c:v>668</c:v>
                </c:pt>
                <c:pt idx="30148">
                  <c:v>669</c:v>
                </c:pt>
                <c:pt idx="30149">
                  <c:v>670</c:v>
                </c:pt>
                <c:pt idx="30150">
                  <c:v>671</c:v>
                </c:pt>
                <c:pt idx="30151">
                  <c:v>672</c:v>
                </c:pt>
                <c:pt idx="30152">
                  <c:v>673</c:v>
                </c:pt>
                <c:pt idx="30153">
                  <c:v>674</c:v>
                </c:pt>
                <c:pt idx="30154">
                  <c:v>675</c:v>
                </c:pt>
                <c:pt idx="30155">
                  <c:v>676</c:v>
                </c:pt>
                <c:pt idx="30156">
                  <c:v>677</c:v>
                </c:pt>
                <c:pt idx="30157">
                  <c:v>678</c:v>
                </c:pt>
                <c:pt idx="30158">
                  <c:v>679</c:v>
                </c:pt>
                <c:pt idx="30159">
                  <c:v>680</c:v>
                </c:pt>
                <c:pt idx="30160">
                  <c:v>681</c:v>
                </c:pt>
                <c:pt idx="30161">
                  <c:v>682</c:v>
                </c:pt>
                <c:pt idx="30162">
                  <c:v>683</c:v>
                </c:pt>
                <c:pt idx="30163">
                  <c:v>684</c:v>
                </c:pt>
                <c:pt idx="30164">
                  <c:v>685</c:v>
                </c:pt>
                <c:pt idx="30165">
                  <c:v>686</c:v>
                </c:pt>
                <c:pt idx="30166">
                  <c:v>687</c:v>
                </c:pt>
                <c:pt idx="30167">
                  <c:v>688</c:v>
                </c:pt>
                <c:pt idx="30168">
                  <c:v>689</c:v>
                </c:pt>
                <c:pt idx="30169">
                  <c:v>690</c:v>
                </c:pt>
                <c:pt idx="30170">
                  <c:v>691</c:v>
                </c:pt>
                <c:pt idx="30171">
                  <c:v>692</c:v>
                </c:pt>
                <c:pt idx="30172">
                  <c:v>693</c:v>
                </c:pt>
                <c:pt idx="30173">
                  <c:v>694</c:v>
                </c:pt>
                <c:pt idx="30174">
                  <c:v>695</c:v>
                </c:pt>
                <c:pt idx="30175">
                  <c:v>696</c:v>
                </c:pt>
                <c:pt idx="30176">
                  <c:v>697</c:v>
                </c:pt>
                <c:pt idx="30177">
                  <c:v>698</c:v>
                </c:pt>
                <c:pt idx="30178">
                  <c:v>699</c:v>
                </c:pt>
                <c:pt idx="30179">
                  <c:v>700</c:v>
                </c:pt>
                <c:pt idx="30180">
                  <c:v>701</c:v>
                </c:pt>
                <c:pt idx="30181">
                  <c:v>702</c:v>
                </c:pt>
                <c:pt idx="30182">
                  <c:v>703</c:v>
                </c:pt>
                <c:pt idx="30183">
                  <c:v>704</c:v>
                </c:pt>
                <c:pt idx="30184">
                  <c:v>705</c:v>
                </c:pt>
                <c:pt idx="30185">
                  <c:v>706</c:v>
                </c:pt>
                <c:pt idx="30186">
                  <c:v>707</c:v>
                </c:pt>
                <c:pt idx="30187">
                  <c:v>708</c:v>
                </c:pt>
                <c:pt idx="30188">
                  <c:v>709</c:v>
                </c:pt>
                <c:pt idx="30189">
                  <c:v>710</c:v>
                </c:pt>
                <c:pt idx="30190">
                  <c:v>711</c:v>
                </c:pt>
                <c:pt idx="30191">
                  <c:v>712</c:v>
                </c:pt>
                <c:pt idx="30192">
                  <c:v>713</c:v>
                </c:pt>
                <c:pt idx="30193">
                  <c:v>714</c:v>
                </c:pt>
                <c:pt idx="30194">
                  <c:v>715</c:v>
                </c:pt>
                <c:pt idx="30195">
                  <c:v>716</c:v>
                </c:pt>
                <c:pt idx="30196">
                  <c:v>717</c:v>
                </c:pt>
                <c:pt idx="30197">
                  <c:v>718</c:v>
                </c:pt>
                <c:pt idx="30198">
                  <c:v>719</c:v>
                </c:pt>
                <c:pt idx="30199">
                  <c:v>720</c:v>
                </c:pt>
                <c:pt idx="30200">
                  <c:v>721</c:v>
                </c:pt>
                <c:pt idx="30201">
                  <c:v>722</c:v>
                </c:pt>
                <c:pt idx="30202">
                  <c:v>723</c:v>
                </c:pt>
                <c:pt idx="30203">
                  <c:v>724</c:v>
                </c:pt>
                <c:pt idx="30204">
                  <c:v>725</c:v>
                </c:pt>
                <c:pt idx="30205">
                  <c:v>726</c:v>
                </c:pt>
                <c:pt idx="30206">
                  <c:v>727</c:v>
                </c:pt>
                <c:pt idx="30207">
                  <c:v>728</c:v>
                </c:pt>
                <c:pt idx="30208">
                  <c:v>729</c:v>
                </c:pt>
                <c:pt idx="30209">
                  <c:v>730</c:v>
                </c:pt>
                <c:pt idx="30210">
                  <c:v>731</c:v>
                </c:pt>
                <c:pt idx="30211">
                  <c:v>732</c:v>
                </c:pt>
                <c:pt idx="30212">
                  <c:v>733</c:v>
                </c:pt>
                <c:pt idx="30213">
                  <c:v>734</c:v>
                </c:pt>
                <c:pt idx="30214">
                  <c:v>735</c:v>
                </c:pt>
                <c:pt idx="30215">
                  <c:v>736</c:v>
                </c:pt>
                <c:pt idx="30216">
                  <c:v>737</c:v>
                </c:pt>
                <c:pt idx="30217">
                  <c:v>738</c:v>
                </c:pt>
                <c:pt idx="30218">
                  <c:v>739</c:v>
                </c:pt>
                <c:pt idx="30219">
                  <c:v>740</c:v>
                </c:pt>
                <c:pt idx="30220">
                  <c:v>741</c:v>
                </c:pt>
                <c:pt idx="30221">
                  <c:v>742</c:v>
                </c:pt>
                <c:pt idx="30222">
                  <c:v>743</c:v>
                </c:pt>
                <c:pt idx="30223">
                  <c:v>744</c:v>
                </c:pt>
                <c:pt idx="30224">
                  <c:v>745</c:v>
                </c:pt>
                <c:pt idx="30225">
                  <c:v>746</c:v>
                </c:pt>
                <c:pt idx="30226">
                  <c:v>747</c:v>
                </c:pt>
                <c:pt idx="30227">
                  <c:v>748</c:v>
                </c:pt>
                <c:pt idx="30228">
                  <c:v>749</c:v>
                </c:pt>
                <c:pt idx="30229">
                  <c:v>750</c:v>
                </c:pt>
                <c:pt idx="30230">
                  <c:v>751</c:v>
                </c:pt>
                <c:pt idx="30231">
                  <c:v>752</c:v>
                </c:pt>
                <c:pt idx="30232">
                  <c:v>753</c:v>
                </c:pt>
                <c:pt idx="30233">
                  <c:v>754</c:v>
                </c:pt>
                <c:pt idx="30234">
                  <c:v>755</c:v>
                </c:pt>
                <c:pt idx="30235">
                  <c:v>756</c:v>
                </c:pt>
                <c:pt idx="30236">
                  <c:v>757</c:v>
                </c:pt>
                <c:pt idx="30237">
                  <c:v>758</c:v>
                </c:pt>
                <c:pt idx="30238">
                  <c:v>759</c:v>
                </c:pt>
                <c:pt idx="30239">
                  <c:v>760</c:v>
                </c:pt>
                <c:pt idx="30240">
                  <c:v>761</c:v>
                </c:pt>
                <c:pt idx="30241">
                  <c:v>762</c:v>
                </c:pt>
                <c:pt idx="30242">
                  <c:v>763</c:v>
                </c:pt>
                <c:pt idx="30243">
                  <c:v>764</c:v>
                </c:pt>
                <c:pt idx="30244">
                  <c:v>765</c:v>
                </c:pt>
                <c:pt idx="30245">
                  <c:v>766</c:v>
                </c:pt>
                <c:pt idx="30246">
                  <c:v>767</c:v>
                </c:pt>
                <c:pt idx="30247">
                  <c:v>768</c:v>
                </c:pt>
                <c:pt idx="30248">
                  <c:v>769</c:v>
                </c:pt>
                <c:pt idx="30249">
                  <c:v>770</c:v>
                </c:pt>
                <c:pt idx="30250">
                  <c:v>771</c:v>
                </c:pt>
                <c:pt idx="30251">
                  <c:v>772</c:v>
                </c:pt>
                <c:pt idx="30252">
                  <c:v>773</c:v>
                </c:pt>
                <c:pt idx="30253">
                  <c:v>774</c:v>
                </c:pt>
                <c:pt idx="30254">
                  <c:v>775</c:v>
                </c:pt>
                <c:pt idx="30255">
                  <c:v>776</c:v>
                </c:pt>
                <c:pt idx="30256">
                  <c:v>777</c:v>
                </c:pt>
                <c:pt idx="30257">
                  <c:v>778</c:v>
                </c:pt>
                <c:pt idx="30258">
                  <c:v>779</c:v>
                </c:pt>
                <c:pt idx="30259">
                  <c:v>780</c:v>
                </c:pt>
                <c:pt idx="30260">
                  <c:v>781</c:v>
                </c:pt>
                <c:pt idx="30261">
                  <c:v>782</c:v>
                </c:pt>
                <c:pt idx="30262">
                  <c:v>783</c:v>
                </c:pt>
                <c:pt idx="30263">
                  <c:v>784</c:v>
                </c:pt>
                <c:pt idx="30264">
                  <c:v>785</c:v>
                </c:pt>
                <c:pt idx="30265">
                  <c:v>786</c:v>
                </c:pt>
                <c:pt idx="30266">
                  <c:v>787</c:v>
                </c:pt>
                <c:pt idx="30267">
                  <c:v>788</c:v>
                </c:pt>
                <c:pt idx="30268">
                  <c:v>789</c:v>
                </c:pt>
                <c:pt idx="30269">
                  <c:v>790</c:v>
                </c:pt>
                <c:pt idx="30270">
                  <c:v>791</c:v>
                </c:pt>
                <c:pt idx="30271">
                  <c:v>792</c:v>
                </c:pt>
                <c:pt idx="30272">
                  <c:v>793</c:v>
                </c:pt>
                <c:pt idx="30273">
                  <c:v>794</c:v>
                </c:pt>
                <c:pt idx="30274">
                  <c:v>795</c:v>
                </c:pt>
                <c:pt idx="30275">
                  <c:v>796</c:v>
                </c:pt>
                <c:pt idx="30276">
                  <c:v>797</c:v>
                </c:pt>
                <c:pt idx="30277">
                  <c:v>798</c:v>
                </c:pt>
                <c:pt idx="30278">
                  <c:v>799</c:v>
                </c:pt>
                <c:pt idx="30279">
                  <c:v>800</c:v>
                </c:pt>
                <c:pt idx="30280">
                  <c:v>801</c:v>
                </c:pt>
                <c:pt idx="30281">
                  <c:v>802</c:v>
                </c:pt>
                <c:pt idx="30282">
                  <c:v>803</c:v>
                </c:pt>
                <c:pt idx="30283">
                  <c:v>804</c:v>
                </c:pt>
                <c:pt idx="30284">
                  <c:v>805</c:v>
                </c:pt>
                <c:pt idx="30285">
                  <c:v>806</c:v>
                </c:pt>
                <c:pt idx="30286">
                  <c:v>807</c:v>
                </c:pt>
                <c:pt idx="30287">
                  <c:v>808</c:v>
                </c:pt>
                <c:pt idx="30288">
                  <c:v>809</c:v>
                </c:pt>
                <c:pt idx="30289">
                  <c:v>810</c:v>
                </c:pt>
                <c:pt idx="30290">
                  <c:v>811</c:v>
                </c:pt>
                <c:pt idx="30291">
                  <c:v>812</c:v>
                </c:pt>
                <c:pt idx="30292">
                  <c:v>813</c:v>
                </c:pt>
                <c:pt idx="30293">
                  <c:v>814</c:v>
                </c:pt>
                <c:pt idx="30294">
                  <c:v>815</c:v>
                </c:pt>
                <c:pt idx="30295">
                  <c:v>816</c:v>
                </c:pt>
                <c:pt idx="30296">
                  <c:v>817</c:v>
                </c:pt>
                <c:pt idx="30297">
                  <c:v>818</c:v>
                </c:pt>
                <c:pt idx="30298">
                  <c:v>819</c:v>
                </c:pt>
                <c:pt idx="30299">
                  <c:v>820</c:v>
                </c:pt>
                <c:pt idx="30300">
                  <c:v>821</c:v>
                </c:pt>
                <c:pt idx="30301">
                  <c:v>822</c:v>
                </c:pt>
                <c:pt idx="30302">
                  <c:v>823</c:v>
                </c:pt>
                <c:pt idx="30303">
                  <c:v>824</c:v>
                </c:pt>
                <c:pt idx="30304">
                  <c:v>825</c:v>
                </c:pt>
                <c:pt idx="30305">
                  <c:v>826</c:v>
                </c:pt>
                <c:pt idx="30306">
                  <c:v>827</c:v>
                </c:pt>
                <c:pt idx="30307">
                  <c:v>828</c:v>
                </c:pt>
                <c:pt idx="30308">
                  <c:v>829</c:v>
                </c:pt>
                <c:pt idx="30309">
                  <c:v>830</c:v>
                </c:pt>
                <c:pt idx="30310">
                  <c:v>831</c:v>
                </c:pt>
                <c:pt idx="30311">
                  <c:v>832</c:v>
                </c:pt>
                <c:pt idx="30312">
                  <c:v>833</c:v>
                </c:pt>
                <c:pt idx="30313">
                  <c:v>834</c:v>
                </c:pt>
                <c:pt idx="30314">
                  <c:v>835</c:v>
                </c:pt>
                <c:pt idx="30315">
                  <c:v>836</c:v>
                </c:pt>
                <c:pt idx="30316">
                  <c:v>837</c:v>
                </c:pt>
                <c:pt idx="30317">
                  <c:v>838</c:v>
                </c:pt>
                <c:pt idx="30318">
                  <c:v>839</c:v>
                </c:pt>
                <c:pt idx="30319">
                  <c:v>840</c:v>
                </c:pt>
                <c:pt idx="30320">
                  <c:v>841</c:v>
                </c:pt>
                <c:pt idx="30321">
                  <c:v>842</c:v>
                </c:pt>
                <c:pt idx="30322">
                  <c:v>843</c:v>
                </c:pt>
                <c:pt idx="30323">
                  <c:v>844</c:v>
                </c:pt>
                <c:pt idx="30324">
                  <c:v>845</c:v>
                </c:pt>
                <c:pt idx="30325">
                  <c:v>846</c:v>
                </c:pt>
                <c:pt idx="30326">
                  <c:v>847</c:v>
                </c:pt>
                <c:pt idx="30327">
                  <c:v>848</c:v>
                </c:pt>
                <c:pt idx="30328">
                  <c:v>849</c:v>
                </c:pt>
                <c:pt idx="30329">
                  <c:v>850</c:v>
                </c:pt>
                <c:pt idx="30330">
                  <c:v>851</c:v>
                </c:pt>
                <c:pt idx="30331">
                  <c:v>852</c:v>
                </c:pt>
                <c:pt idx="30332">
                  <c:v>853</c:v>
                </c:pt>
                <c:pt idx="30333">
                  <c:v>854</c:v>
                </c:pt>
                <c:pt idx="30334">
                  <c:v>855</c:v>
                </c:pt>
                <c:pt idx="30335">
                  <c:v>856</c:v>
                </c:pt>
                <c:pt idx="30336">
                  <c:v>857</c:v>
                </c:pt>
                <c:pt idx="30337">
                  <c:v>858</c:v>
                </c:pt>
                <c:pt idx="30338">
                  <c:v>859</c:v>
                </c:pt>
                <c:pt idx="30339">
                  <c:v>860</c:v>
                </c:pt>
                <c:pt idx="30340">
                  <c:v>861</c:v>
                </c:pt>
                <c:pt idx="30341">
                  <c:v>862</c:v>
                </c:pt>
                <c:pt idx="30342">
                  <c:v>863</c:v>
                </c:pt>
                <c:pt idx="30343">
                  <c:v>864</c:v>
                </c:pt>
                <c:pt idx="30344">
                  <c:v>865</c:v>
                </c:pt>
                <c:pt idx="30345">
                  <c:v>866</c:v>
                </c:pt>
                <c:pt idx="30346">
                  <c:v>867</c:v>
                </c:pt>
                <c:pt idx="30347">
                  <c:v>868</c:v>
                </c:pt>
                <c:pt idx="30348">
                  <c:v>869</c:v>
                </c:pt>
                <c:pt idx="30349">
                  <c:v>870</c:v>
                </c:pt>
                <c:pt idx="30350">
                  <c:v>871</c:v>
                </c:pt>
                <c:pt idx="30351">
                  <c:v>872</c:v>
                </c:pt>
                <c:pt idx="30352">
                  <c:v>873</c:v>
                </c:pt>
                <c:pt idx="30353">
                  <c:v>874</c:v>
                </c:pt>
                <c:pt idx="30354">
                  <c:v>875</c:v>
                </c:pt>
                <c:pt idx="30355">
                  <c:v>876</c:v>
                </c:pt>
                <c:pt idx="30356">
                  <c:v>877</c:v>
                </c:pt>
                <c:pt idx="30357">
                  <c:v>878</c:v>
                </c:pt>
                <c:pt idx="30358">
                  <c:v>879</c:v>
                </c:pt>
                <c:pt idx="30359">
                  <c:v>880</c:v>
                </c:pt>
                <c:pt idx="30360">
                  <c:v>881</c:v>
                </c:pt>
                <c:pt idx="30361">
                  <c:v>882</c:v>
                </c:pt>
                <c:pt idx="30362">
                  <c:v>883</c:v>
                </c:pt>
                <c:pt idx="30363">
                  <c:v>884</c:v>
                </c:pt>
                <c:pt idx="30364">
                  <c:v>885</c:v>
                </c:pt>
                <c:pt idx="30365">
                  <c:v>886</c:v>
                </c:pt>
                <c:pt idx="30366">
                  <c:v>887</c:v>
                </c:pt>
                <c:pt idx="30367">
                  <c:v>888</c:v>
                </c:pt>
                <c:pt idx="30368">
                  <c:v>889</c:v>
                </c:pt>
                <c:pt idx="30369">
                  <c:v>890</c:v>
                </c:pt>
                <c:pt idx="30370">
                  <c:v>891</c:v>
                </c:pt>
                <c:pt idx="30371">
                  <c:v>892</c:v>
                </c:pt>
                <c:pt idx="30372">
                  <c:v>893</c:v>
                </c:pt>
                <c:pt idx="30373">
                  <c:v>894</c:v>
                </c:pt>
                <c:pt idx="30374">
                  <c:v>895</c:v>
                </c:pt>
                <c:pt idx="30375">
                  <c:v>896</c:v>
                </c:pt>
                <c:pt idx="30376">
                  <c:v>897</c:v>
                </c:pt>
                <c:pt idx="30377">
                  <c:v>898</c:v>
                </c:pt>
                <c:pt idx="30378">
                  <c:v>899</c:v>
                </c:pt>
                <c:pt idx="30379">
                  <c:v>900</c:v>
                </c:pt>
                <c:pt idx="30380">
                  <c:v>901</c:v>
                </c:pt>
                <c:pt idx="30381">
                  <c:v>902</c:v>
                </c:pt>
                <c:pt idx="30382">
                  <c:v>903</c:v>
                </c:pt>
                <c:pt idx="30383">
                  <c:v>904</c:v>
                </c:pt>
                <c:pt idx="30384">
                  <c:v>905</c:v>
                </c:pt>
                <c:pt idx="30385">
                  <c:v>906</c:v>
                </c:pt>
                <c:pt idx="30386">
                  <c:v>907</c:v>
                </c:pt>
                <c:pt idx="30387">
                  <c:v>908</c:v>
                </c:pt>
                <c:pt idx="30388">
                  <c:v>909</c:v>
                </c:pt>
                <c:pt idx="30389">
                  <c:v>910</c:v>
                </c:pt>
                <c:pt idx="30390">
                  <c:v>911</c:v>
                </c:pt>
                <c:pt idx="30391">
                  <c:v>912</c:v>
                </c:pt>
                <c:pt idx="30392">
                  <c:v>913</c:v>
                </c:pt>
                <c:pt idx="30393">
                  <c:v>914</c:v>
                </c:pt>
                <c:pt idx="30394">
                  <c:v>915</c:v>
                </c:pt>
                <c:pt idx="30395">
                  <c:v>916</c:v>
                </c:pt>
                <c:pt idx="30396">
                  <c:v>917</c:v>
                </c:pt>
                <c:pt idx="30397">
                  <c:v>918</c:v>
                </c:pt>
                <c:pt idx="30398">
                  <c:v>919</c:v>
                </c:pt>
                <c:pt idx="30399">
                  <c:v>920</c:v>
                </c:pt>
                <c:pt idx="30400">
                  <c:v>921</c:v>
                </c:pt>
                <c:pt idx="30401">
                  <c:v>922</c:v>
                </c:pt>
                <c:pt idx="30402">
                  <c:v>923</c:v>
                </c:pt>
                <c:pt idx="30403">
                  <c:v>924</c:v>
                </c:pt>
                <c:pt idx="30404">
                  <c:v>925</c:v>
                </c:pt>
                <c:pt idx="30405">
                  <c:v>926</c:v>
                </c:pt>
                <c:pt idx="30406">
                  <c:v>927</c:v>
                </c:pt>
                <c:pt idx="30407">
                  <c:v>928</c:v>
                </c:pt>
                <c:pt idx="30408">
                  <c:v>929</c:v>
                </c:pt>
                <c:pt idx="30409">
                  <c:v>930</c:v>
                </c:pt>
                <c:pt idx="30410">
                  <c:v>931</c:v>
                </c:pt>
                <c:pt idx="30411">
                  <c:v>932</c:v>
                </c:pt>
                <c:pt idx="30412">
                  <c:v>933</c:v>
                </c:pt>
                <c:pt idx="30413">
                  <c:v>934</c:v>
                </c:pt>
                <c:pt idx="30414">
                  <c:v>935</c:v>
                </c:pt>
                <c:pt idx="30415">
                  <c:v>936</c:v>
                </c:pt>
                <c:pt idx="30416">
                  <c:v>937</c:v>
                </c:pt>
                <c:pt idx="30417">
                  <c:v>938</c:v>
                </c:pt>
                <c:pt idx="30418">
                  <c:v>939</c:v>
                </c:pt>
                <c:pt idx="30419">
                  <c:v>940</c:v>
                </c:pt>
                <c:pt idx="30420">
                  <c:v>941</c:v>
                </c:pt>
                <c:pt idx="30421">
                  <c:v>942</c:v>
                </c:pt>
                <c:pt idx="30422">
                  <c:v>943</c:v>
                </c:pt>
                <c:pt idx="30423">
                  <c:v>944</c:v>
                </c:pt>
                <c:pt idx="30424">
                  <c:v>945</c:v>
                </c:pt>
                <c:pt idx="30425">
                  <c:v>946</c:v>
                </c:pt>
                <c:pt idx="30426">
                  <c:v>947</c:v>
                </c:pt>
                <c:pt idx="30427">
                  <c:v>948</c:v>
                </c:pt>
                <c:pt idx="30428">
                  <c:v>949</c:v>
                </c:pt>
                <c:pt idx="30429">
                  <c:v>950</c:v>
                </c:pt>
                <c:pt idx="30430">
                  <c:v>951</c:v>
                </c:pt>
                <c:pt idx="30431">
                  <c:v>952</c:v>
                </c:pt>
                <c:pt idx="30432">
                  <c:v>953</c:v>
                </c:pt>
                <c:pt idx="30433">
                  <c:v>954</c:v>
                </c:pt>
                <c:pt idx="30434">
                  <c:v>955</c:v>
                </c:pt>
                <c:pt idx="30435">
                  <c:v>956</c:v>
                </c:pt>
                <c:pt idx="30436">
                  <c:v>957</c:v>
                </c:pt>
                <c:pt idx="30437">
                  <c:v>958</c:v>
                </c:pt>
                <c:pt idx="30438">
                  <c:v>959</c:v>
                </c:pt>
                <c:pt idx="30439">
                  <c:v>960</c:v>
                </c:pt>
                <c:pt idx="30440">
                  <c:v>961</c:v>
                </c:pt>
                <c:pt idx="30441">
                  <c:v>962</c:v>
                </c:pt>
                <c:pt idx="30442">
                  <c:v>0</c:v>
                </c:pt>
                <c:pt idx="30443">
                  <c:v>1</c:v>
                </c:pt>
                <c:pt idx="30444">
                  <c:v>2</c:v>
                </c:pt>
                <c:pt idx="30445">
                  <c:v>3</c:v>
                </c:pt>
                <c:pt idx="30446">
                  <c:v>4</c:v>
                </c:pt>
                <c:pt idx="30447">
                  <c:v>5</c:v>
                </c:pt>
                <c:pt idx="30448">
                  <c:v>6</c:v>
                </c:pt>
                <c:pt idx="30449">
                  <c:v>7</c:v>
                </c:pt>
                <c:pt idx="30450">
                  <c:v>8</c:v>
                </c:pt>
                <c:pt idx="30451">
                  <c:v>9</c:v>
                </c:pt>
                <c:pt idx="30452">
                  <c:v>10</c:v>
                </c:pt>
                <c:pt idx="30453">
                  <c:v>11</c:v>
                </c:pt>
                <c:pt idx="30454">
                  <c:v>12</c:v>
                </c:pt>
                <c:pt idx="30455">
                  <c:v>13</c:v>
                </c:pt>
                <c:pt idx="30456">
                  <c:v>14</c:v>
                </c:pt>
                <c:pt idx="30457">
                  <c:v>15</c:v>
                </c:pt>
                <c:pt idx="30458">
                  <c:v>16</c:v>
                </c:pt>
                <c:pt idx="30459">
                  <c:v>17</c:v>
                </c:pt>
                <c:pt idx="30460">
                  <c:v>18</c:v>
                </c:pt>
                <c:pt idx="30461">
                  <c:v>19</c:v>
                </c:pt>
                <c:pt idx="30462">
                  <c:v>20</c:v>
                </c:pt>
                <c:pt idx="30463">
                  <c:v>21</c:v>
                </c:pt>
                <c:pt idx="30464">
                  <c:v>22</c:v>
                </c:pt>
                <c:pt idx="30465">
                  <c:v>23</c:v>
                </c:pt>
                <c:pt idx="30466">
                  <c:v>24</c:v>
                </c:pt>
                <c:pt idx="30467">
                  <c:v>25</c:v>
                </c:pt>
                <c:pt idx="30468">
                  <c:v>26</c:v>
                </c:pt>
                <c:pt idx="30469">
                  <c:v>27</c:v>
                </c:pt>
                <c:pt idx="30470">
                  <c:v>28</c:v>
                </c:pt>
                <c:pt idx="30471">
                  <c:v>29</c:v>
                </c:pt>
                <c:pt idx="30472">
                  <c:v>30</c:v>
                </c:pt>
                <c:pt idx="30473">
                  <c:v>31</c:v>
                </c:pt>
                <c:pt idx="30474">
                  <c:v>32</c:v>
                </c:pt>
                <c:pt idx="30475">
                  <c:v>33</c:v>
                </c:pt>
                <c:pt idx="30476">
                  <c:v>34</c:v>
                </c:pt>
                <c:pt idx="30477">
                  <c:v>35</c:v>
                </c:pt>
                <c:pt idx="30478">
                  <c:v>36</c:v>
                </c:pt>
                <c:pt idx="30479">
                  <c:v>37</c:v>
                </c:pt>
                <c:pt idx="30480">
                  <c:v>38</c:v>
                </c:pt>
                <c:pt idx="30481">
                  <c:v>39</c:v>
                </c:pt>
                <c:pt idx="30482">
                  <c:v>40</c:v>
                </c:pt>
                <c:pt idx="30483">
                  <c:v>41</c:v>
                </c:pt>
                <c:pt idx="30484">
                  <c:v>42</c:v>
                </c:pt>
                <c:pt idx="30485">
                  <c:v>43</c:v>
                </c:pt>
                <c:pt idx="30486">
                  <c:v>44</c:v>
                </c:pt>
                <c:pt idx="30487">
                  <c:v>45</c:v>
                </c:pt>
                <c:pt idx="30488">
                  <c:v>46</c:v>
                </c:pt>
                <c:pt idx="30489">
                  <c:v>47</c:v>
                </c:pt>
                <c:pt idx="30490">
                  <c:v>48</c:v>
                </c:pt>
                <c:pt idx="30491">
                  <c:v>49</c:v>
                </c:pt>
                <c:pt idx="30492">
                  <c:v>50</c:v>
                </c:pt>
                <c:pt idx="30493">
                  <c:v>51</c:v>
                </c:pt>
                <c:pt idx="30494">
                  <c:v>52</c:v>
                </c:pt>
                <c:pt idx="30495">
                  <c:v>53</c:v>
                </c:pt>
                <c:pt idx="30496">
                  <c:v>54</c:v>
                </c:pt>
                <c:pt idx="30497">
                  <c:v>55</c:v>
                </c:pt>
                <c:pt idx="30498">
                  <c:v>56</c:v>
                </c:pt>
                <c:pt idx="30499">
                  <c:v>57</c:v>
                </c:pt>
                <c:pt idx="30500">
                  <c:v>58</c:v>
                </c:pt>
                <c:pt idx="30501">
                  <c:v>59</c:v>
                </c:pt>
                <c:pt idx="30502">
                  <c:v>60</c:v>
                </c:pt>
                <c:pt idx="30503">
                  <c:v>61</c:v>
                </c:pt>
                <c:pt idx="30504">
                  <c:v>62</c:v>
                </c:pt>
                <c:pt idx="30505">
                  <c:v>63</c:v>
                </c:pt>
                <c:pt idx="30506">
                  <c:v>64</c:v>
                </c:pt>
                <c:pt idx="30507">
                  <c:v>65</c:v>
                </c:pt>
                <c:pt idx="30508">
                  <c:v>66</c:v>
                </c:pt>
                <c:pt idx="30509">
                  <c:v>67</c:v>
                </c:pt>
                <c:pt idx="30510">
                  <c:v>68</c:v>
                </c:pt>
                <c:pt idx="30511">
                  <c:v>69</c:v>
                </c:pt>
                <c:pt idx="30512">
                  <c:v>70</c:v>
                </c:pt>
                <c:pt idx="30513">
                  <c:v>71</c:v>
                </c:pt>
                <c:pt idx="30514">
                  <c:v>72</c:v>
                </c:pt>
                <c:pt idx="30515">
                  <c:v>73</c:v>
                </c:pt>
                <c:pt idx="30516">
                  <c:v>74</c:v>
                </c:pt>
                <c:pt idx="30517">
                  <c:v>75</c:v>
                </c:pt>
                <c:pt idx="30518">
                  <c:v>76</c:v>
                </c:pt>
                <c:pt idx="30519">
                  <c:v>77</c:v>
                </c:pt>
                <c:pt idx="30520">
                  <c:v>78</c:v>
                </c:pt>
                <c:pt idx="30521">
                  <c:v>79</c:v>
                </c:pt>
                <c:pt idx="30522">
                  <c:v>80</c:v>
                </c:pt>
                <c:pt idx="30523">
                  <c:v>81</c:v>
                </c:pt>
                <c:pt idx="30524">
                  <c:v>82</c:v>
                </c:pt>
                <c:pt idx="30525">
                  <c:v>83</c:v>
                </c:pt>
                <c:pt idx="30526">
                  <c:v>84</c:v>
                </c:pt>
                <c:pt idx="30527">
                  <c:v>85</c:v>
                </c:pt>
                <c:pt idx="30528">
                  <c:v>86</c:v>
                </c:pt>
                <c:pt idx="30529">
                  <c:v>87</c:v>
                </c:pt>
                <c:pt idx="30530">
                  <c:v>88</c:v>
                </c:pt>
                <c:pt idx="30531">
                  <c:v>89</c:v>
                </c:pt>
                <c:pt idx="30532">
                  <c:v>90</c:v>
                </c:pt>
                <c:pt idx="30533">
                  <c:v>91</c:v>
                </c:pt>
                <c:pt idx="30534">
                  <c:v>92</c:v>
                </c:pt>
                <c:pt idx="30535">
                  <c:v>93</c:v>
                </c:pt>
                <c:pt idx="30536">
                  <c:v>94</c:v>
                </c:pt>
                <c:pt idx="30537">
                  <c:v>95</c:v>
                </c:pt>
                <c:pt idx="30538">
                  <c:v>96</c:v>
                </c:pt>
                <c:pt idx="30539">
                  <c:v>97</c:v>
                </c:pt>
                <c:pt idx="30540">
                  <c:v>98</c:v>
                </c:pt>
                <c:pt idx="30541">
                  <c:v>99</c:v>
                </c:pt>
                <c:pt idx="30542">
                  <c:v>100</c:v>
                </c:pt>
                <c:pt idx="30543">
                  <c:v>101</c:v>
                </c:pt>
                <c:pt idx="30544">
                  <c:v>102</c:v>
                </c:pt>
                <c:pt idx="30545">
                  <c:v>103</c:v>
                </c:pt>
                <c:pt idx="30546">
                  <c:v>104</c:v>
                </c:pt>
                <c:pt idx="30547">
                  <c:v>105</c:v>
                </c:pt>
                <c:pt idx="30548">
                  <c:v>106</c:v>
                </c:pt>
                <c:pt idx="30549">
                  <c:v>107</c:v>
                </c:pt>
                <c:pt idx="30550">
                  <c:v>108</c:v>
                </c:pt>
                <c:pt idx="30551">
                  <c:v>109</c:v>
                </c:pt>
                <c:pt idx="30552">
                  <c:v>110</c:v>
                </c:pt>
                <c:pt idx="30553">
                  <c:v>111</c:v>
                </c:pt>
                <c:pt idx="30554">
                  <c:v>112</c:v>
                </c:pt>
                <c:pt idx="30555">
                  <c:v>113</c:v>
                </c:pt>
                <c:pt idx="30556">
                  <c:v>114</c:v>
                </c:pt>
                <c:pt idx="30557">
                  <c:v>115</c:v>
                </c:pt>
                <c:pt idx="30558">
                  <c:v>116</c:v>
                </c:pt>
                <c:pt idx="30559">
                  <c:v>117</c:v>
                </c:pt>
                <c:pt idx="30560">
                  <c:v>118</c:v>
                </c:pt>
                <c:pt idx="30561">
                  <c:v>119</c:v>
                </c:pt>
                <c:pt idx="30562">
                  <c:v>120</c:v>
                </c:pt>
                <c:pt idx="30563">
                  <c:v>121</c:v>
                </c:pt>
                <c:pt idx="30564">
                  <c:v>122</c:v>
                </c:pt>
                <c:pt idx="30565">
                  <c:v>123</c:v>
                </c:pt>
                <c:pt idx="30566">
                  <c:v>124</c:v>
                </c:pt>
                <c:pt idx="30567">
                  <c:v>125</c:v>
                </c:pt>
                <c:pt idx="30568">
                  <c:v>126</c:v>
                </c:pt>
                <c:pt idx="30569">
                  <c:v>127</c:v>
                </c:pt>
                <c:pt idx="30570">
                  <c:v>128</c:v>
                </c:pt>
                <c:pt idx="30571">
                  <c:v>129</c:v>
                </c:pt>
                <c:pt idx="30572">
                  <c:v>130</c:v>
                </c:pt>
                <c:pt idx="30573">
                  <c:v>131</c:v>
                </c:pt>
                <c:pt idx="30574">
                  <c:v>132</c:v>
                </c:pt>
                <c:pt idx="30575">
                  <c:v>133</c:v>
                </c:pt>
                <c:pt idx="30576">
                  <c:v>134</c:v>
                </c:pt>
                <c:pt idx="30577">
                  <c:v>135</c:v>
                </c:pt>
                <c:pt idx="30578">
                  <c:v>136</c:v>
                </c:pt>
                <c:pt idx="30579">
                  <c:v>137</c:v>
                </c:pt>
                <c:pt idx="30580">
                  <c:v>138</c:v>
                </c:pt>
                <c:pt idx="30581">
                  <c:v>139</c:v>
                </c:pt>
                <c:pt idx="30582">
                  <c:v>140</c:v>
                </c:pt>
                <c:pt idx="30583">
                  <c:v>141</c:v>
                </c:pt>
                <c:pt idx="30584">
                  <c:v>142</c:v>
                </c:pt>
                <c:pt idx="30585">
                  <c:v>143</c:v>
                </c:pt>
                <c:pt idx="30586">
                  <c:v>144</c:v>
                </c:pt>
                <c:pt idx="30587">
                  <c:v>145</c:v>
                </c:pt>
                <c:pt idx="30588">
                  <c:v>146</c:v>
                </c:pt>
                <c:pt idx="30589">
                  <c:v>147</c:v>
                </c:pt>
                <c:pt idx="30590">
                  <c:v>148</c:v>
                </c:pt>
                <c:pt idx="30591">
                  <c:v>149</c:v>
                </c:pt>
                <c:pt idx="30592">
                  <c:v>150</c:v>
                </c:pt>
                <c:pt idx="30593">
                  <c:v>151</c:v>
                </c:pt>
                <c:pt idx="30594">
                  <c:v>152</c:v>
                </c:pt>
                <c:pt idx="30595">
                  <c:v>153</c:v>
                </c:pt>
                <c:pt idx="30596">
                  <c:v>154</c:v>
                </c:pt>
                <c:pt idx="30597">
                  <c:v>155</c:v>
                </c:pt>
                <c:pt idx="30598">
                  <c:v>156</c:v>
                </c:pt>
                <c:pt idx="30599">
                  <c:v>157</c:v>
                </c:pt>
                <c:pt idx="30600">
                  <c:v>158</c:v>
                </c:pt>
                <c:pt idx="30601">
                  <c:v>159</c:v>
                </c:pt>
                <c:pt idx="30602">
                  <c:v>160</c:v>
                </c:pt>
                <c:pt idx="30603">
                  <c:v>161</c:v>
                </c:pt>
                <c:pt idx="30604">
                  <c:v>162</c:v>
                </c:pt>
                <c:pt idx="30605">
                  <c:v>163</c:v>
                </c:pt>
                <c:pt idx="30606">
                  <c:v>164</c:v>
                </c:pt>
                <c:pt idx="30607">
                  <c:v>165</c:v>
                </c:pt>
                <c:pt idx="30608">
                  <c:v>166</c:v>
                </c:pt>
                <c:pt idx="30609">
                  <c:v>167</c:v>
                </c:pt>
                <c:pt idx="30610">
                  <c:v>168</c:v>
                </c:pt>
                <c:pt idx="30611">
                  <c:v>169</c:v>
                </c:pt>
                <c:pt idx="30612">
                  <c:v>170</c:v>
                </c:pt>
                <c:pt idx="30613">
                  <c:v>171</c:v>
                </c:pt>
                <c:pt idx="30614">
                  <c:v>172</c:v>
                </c:pt>
                <c:pt idx="30615">
                  <c:v>173</c:v>
                </c:pt>
                <c:pt idx="30616">
                  <c:v>174</c:v>
                </c:pt>
                <c:pt idx="30617">
                  <c:v>175</c:v>
                </c:pt>
                <c:pt idx="30618">
                  <c:v>176</c:v>
                </c:pt>
                <c:pt idx="30619">
                  <c:v>177</c:v>
                </c:pt>
                <c:pt idx="30620">
                  <c:v>178</c:v>
                </c:pt>
                <c:pt idx="30621">
                  <c:v>179</c:v>
                </c:pt>
                <c:pt idx="30622">
                  <c:v>180</c:v>
                </c:pt>
                <c:pt idx="30623">
                  <c:v>181</c:v>
                </c:pt>
                <c:pt idx="30624">
                  <c:v>182</c:v>
                </c:pt>
                <c:pt idx="30625">
                  <c:v>183</c:v>
                </c:pt>
                <c:pt idx="30626">
                  <c:v>184</c:v>
                </c:pt>
                <c:pt idx="30627">
                  <c:v>185</c:v>
                </c:pt>
                <c:pt idx="30628">
                  <c:v>186</c:v>
                </c:pt>
                <c:pt idx="30629">
                  <c:v>187</c:v>
                </c:pt>
                <c:pt idx="30630">
                  <c:v>188</c:v>
                </c:pt>
                <c:pt idx="30631">
                  <c:v>189</c:v>
                </c:pt>
                <c:pt idx="30632">
                  <c:v>190</c:v>
                </c:pt>
                <c:pt idx="30633">
                  <c:v>191</c:v>
                </c:pt>
                <c:pt idx="30634">
                  <c:v>192</c:v>
                </c:pt>
                <c:pt idx="30635">
                  <c:v>193</c:v>
                </c:pt>
                <c:pt idx="30636">
                  <c:v>194</c:v>
                </c:pt>
                <c:pt idx="30637">
                  <c:v>195</c:v>
                </c:pt>
                <c:pt idx="30638">
                  <c:v>196</c:v>
                </c:pt>
                <c:pt idx="30639">
                  <c:v>197</c:v>
                </c:pt>
                <c:pt idx="30640">
                  <c:v>198</c:v>
                </c:pt>
                <c:pt idx="30641">
                  <c:v>199</c:v>
                </c:pt>
                <c:pt idx="30642">
                  <c:v>200</c:v>
                </c:pt>
                <c:pt idx="30643">
                  <c:v>201</c:v>
                </c:pt>
                <c:pt idx="30644">
                  <c:v>202</c:v>
                </c:pt>
                <c:pt idx="30645">
                  <c:v>203</c:v>
                </c:pt>
                <c:pt idx="30646">
                  <c:v>204</c:v>
                </c:pt>
                <c:pt idx="30647">
                  <c:v>205</c:v>
                </c:pt>
                <c:pt idx="30648">
                  <c:v>206</c:v>
                </c:pt>
                <c:pt idx="30649">
                  <c:v>207</c:v>
                </c:pt>
                <c:pt idx="30650">
                  <c:v>208</c:v>
                </c:pt>
                <c:pt idx="30651">
                  <c:v>209</c:v>
                </c:pt>
                <c:pt idx="30652">
                  <c:v>210</c:v>
                </c:pt>
                <c:pt idx="30653">
                  <c:v>211</c:v>
                </c:pt>
                <c:pt idx="30654">
                  <c:v>212</c:v>
                </c:pt>
                <c:pt idx="30655">
                  <c:v>213</c:v>
                </c:pt>
                <c:pt idx="30656">
                  <c:v>214</c:v>
                </c:pt>
                <c:pt idx="30657">
                  <c:v>215</c:v>
                </c:pt>
                <c:pt idx="30658">
                  <c:v>216</c:v>
                </c:pt>
                <c:pt idx="30659">
                  <c:v>217</c:v>
                </c:pt>
                <c:pt idx="30660">
                  <c:v>218</c:v>
                </c:pt>
                <c:pt idx="30661">
                  <c:v>219</c:v>
                </c:pt>
                <c:pt idx="30662">
                  <c:v>220</c:v>
                </c:pt>
                <c:pt idx="30663">
                  <c:v>221</c:v>
                </c:pt>
                <c:pt idx="30664">
                  <c:v>222</c:v>
                </c:pt>
                <c:pt idx="30665">
                  <c:v>223</c:v>
                </c:pt>
                <c:pt idx="30666">
                  <c:v>224</c:v>
                </c:pt>
                <c:pt idx="30667">
                  <c:v>225</c:v>
                </c:pt>
                <c:pt idx="30668">
                  <c:v>226</c:v>
                </c:pt>
                <c:pt idx="30669">
                  <c:v>227</c:v>
                </c:pt>
                <c:pt idx="30670">
                  <c:v>228</c:v>
                </c:pt>
                <c:pt idx="30671">
                  <c:v>229</c:v>
                </c:pt>
                <c:pt idx="30672">
                  <c:v>230</c:v>
                </c:pt>
                <c:pt idx="30673">
                  <c:v>231</c:v>
                </c:pt>
                <c:pt idx="30674">
                  <c:v>232</c:v>
                </c:pt>
                <c:pt idx="30675">
                  <c:v>233</c:v>
                </c:pt>
                <c:pt idx="30676">
                  <c:v>234</c:v>
                </c:pt>
                <c:pt idx="30677">
                  <c:v>235</c:v>
                </c:pt>
                <c:pt idx="30678">
                  <c:v>236</c:v>
                </c:pt>
                <c:pt idx="30679">
                  <c:v>237</c:v>
                </c:pt>
                <c:pt idx="30680">
                  <c:v>238</c:v>
                </c:pt>
                <c:pt idx="30681">
                  <c:v>239</c:v>
                </c:pt>
                <c:pt idx="30682">
                  <c:v>240</c:v>
                </c:pt>
                <c:pt idx="30683">
                  <c:v>241</c:v>
                </c:pt>
                <c:pt idx="30684">
                  <c:v>242</c:v>
                </c:pt>
                <c:pt idx="30685">
                  <c:v>243</c:v>
                </c:pt>
                <c:pt idx="30686">
                  <c:v>244</c:v>
                </c:pt>
                <c:pt idx="30687">
                  <c:v>245</c:v>
                </c:pt>
                <c:pt idx="30688">
                  <c:v>246</c:v>
                </c:pt>
                <c:pt idx="30689">
                  <c:v>247</c:v>
                </c:pt>
                <c:pt idx="30690">
                  <c:v>248</c:v>
                </c:pt>
                <c:pt idx="30691">
                  <c:v>249</c:v>
                </c:pt>
                <c:pt idx="30692">
                  <c:v>250</c:v>
                </c:pt>
                <c:pt idx="30693">
                  <c:v>251</c:v>
                </c:pt>
                <c:pt idx="30694">
                  <c:v>252</c:v>
                </c:pt>
                <c:pt idx="30695">
                  <c:v>253</c:v>
                </c:pt>
                <c:pt idx="30696">
                  <c:v>254</c:v>
                </c:pt>
                <c:pt idx="30697">
                  <c:v>255</c:v>
                </c:pt>
                <c:pt idx="30698">
                  <c:v>256</c:v>
                </c:pt>
                <c:pt idx="30699">
                  <c:v>257</c:v>
                </c:pt>
                <c:pt idx="30700">
                  <c:v>258</c:v>
                </c:pt>
                <c:pt idx="30701">
                  <c:v>259</c:v>
                </c:pt>
                <c:pt idx="30702">
                  <c:v>260</c:v>
                </c:pt>
                <c:pt idx="30703">
                  <c:v>261</c:v>
                </c:pt>
                <c:pt idx="30704">
                  <c:v>262</c:v>
                </c:pt>
                <c:pt idx="30705">
                  <c:v>263</c:v>
                </c:pt>
                <c:pt idx="30706">
                  <c:v>264</c:v>
                </c:pt>
                <c:pt idx="30707">
                  <c:v>265</c:v>
                </c:pt>
                <c:pt idx="30708">
                  <c:v>266</c:v>
                </c:pt>
                <c:pt idx="30709">
                  <c:v>267</c:v>
                </c:pt>
                <c:pt idx="30710">
                  <c:v>268</c:v>
                </c:pt>
                <c:pt idx="30711">
                  <c:v>269</c:v>
                </c:pt>
                <c:pt idx="30712">
                  <c:v>270</c:v>
                </c:pt>
                <c:pt idx="30713">
                  <c:v>271</c:v>
                </c:pt>
                <c:pt idx="30714">
                  <c:v>272</c:v>
                </c:pt>
                <c:pt idx="30715">
                  <c:v>273</c:v>
                </c:pt>
                <c:pt idx="30716">
                  <c:v>274</c:v>
                </c:pt>
                <c:pt idx="30717">
                  <c:v>275</c:v>
                </c:pt>
                <c:pt idx="30718">
                  <c:v>276</c:v>
                </c:pt>
                <c:pt idx="30719">
                  <c:v>277</c:v>
                </c:pt>
                <c:pt idx="30720">
                  <c:v>278</c:v>
                </c:pt>
                <c:pt idx="30721">
                  <c:v>279</c:v>
                </c:pt>
                <c:pt idx="30722">
                  <c:v>280</c:v>
                </c:pt>
                <c:pt idx="30723">
                  <c:v>281</c:v>
                </c:pt>
                <c:pt idx="30724">
                  <c:v>282</c:v>
                </c:pt>
                <c:pt idx="30725">
                  <c:v>283</c:v>
                </c:pt>
                <c:pt idx="30726">
                  <c:v>284</c:v>
                </c:pt>
                <c:pt idx="30727">
                  <c:v>285</c:v>
                </c:pt>
                <c:pt idx="30728">
                  <c:v>286</c:v>
                </c:pt>
                <c:pt idx="30729">
                  <c:v>287</c:v>
                </c:pt>
                <c:pt idx="30730">
                  <c:v>288</c:v>
                </c:pt>
                <c:pt idx="30731">
                  <c:v>289</c:v>
                </c:pt>
                <c:pt idx="30732">
                  <c:v>290</c:v>
                </c:pt>
                <c:pt idx="30733">
                  <c:v>291</c:v>
                </c:pt>
                <c:pt idx="30734">
                  <c:v>292</c:v>
                </c:pt>
                <c:pt idx="30735">
                  <c:v>293</c:v>
                </c:pt>
                <c:pt idx="30736">
                  <c:v>294</c:v>
                </c:pt>
                <c:pt idx="30737">
                  <c:v>295</c:v>
                </c:pt>
                <c:pt idx="30738">
                  <c:v>296</c:v>
                </c:pt>
                <c:pt idx="30739">
                  <c:v>297</c:v>
                </c:pt>
                <c:pt idx="30740">
                  <c:v>298</c:v>
                </c:pt>
                <c:pt idx="30741">
                  <c:v>299</c:v>
                </c:pt>
                <c:pt idx="30742">
                  <c:v>300</c:v>
                </c:pt>
                <c:pt idx="30743">
                  <c:v>301</c:v>
                </c:pt>
                <c:pt idx="30744">
                  <c:v>302</c:v>
                </c:pt>
                <c:pt idx="30745">
                  <c:v>303</c:v>
                </c:pt>
                <c:pt idx="30746">
                  <c:v>304</c:v>
                </c:pt>
                <c:pt idx="30747">
                  <c:v>305</c:v>
                </c:pt>
                <c:pt idx="30748">
                  <c:v>306</c:v>
                </c:pt>
                <c:pt idx="30749">
                  <c:v>307</c:v>
                </c:pt>
                <c:pt idx="30750">
                  <c:v>308</c:v>
                </c:pt>
                <c:pt idx="30751">
                  <c:v>309</c:v>
                </c:pt>
                <c:pt idx="30752">
                  <c:v>310</c:v>
                </c:pt>
                <c:pt idx="30753">
                  <c:v>311</c:v>
                </c:pt>
                <c:pt idx="30754">
                  <c:v>312</c:v>
                </c:pt>
                <c:pt idx="30755">
                  <c:v>313</c:v>
                </c:pt>
                <c:pt idx="30756">
                  <c:v>314</c:v>
                </c:pt>
                <c:pt idx="30757">
                  <c:v>315</c:v>
                </c:pt>
                <c:pt idx="30758">
                  <c:v>316</c:v>
                </c:pt>
                <c:pt idx="30759">
                  <c:v>317</c:v>
                </c:pt>
                <c:pt idx="30760">
                  <c:v>318</c:v>
                </c:pt>
                <c:pt idx="30761">
                  <c:v>319</c:v>
                </c:pt>
                <c:pt idx="30762">
                  <c:v>320</c:v>
                </c:pt>
                <c:pt idx="30763">
                  <c:v>321</c:v>
                </c:pt>
                <c:pt idx="30764">
                  <c:v>322</c:v>
                </c:pt>
                <c:pt idx="30765">
                  <c:v>323</c:v>
                </c:pt>
                <c:pt idx="30766">
                  <c:v>324</c:v>
                </c:pt>
                <c:pt idx="30767">
                  <c:v>325</c:v>
                </c:pt>
                <c:pt idx="30768">
                  <c:v>326</c:v>
                </c:pt>
                <c:pt idx="30769">
                  <c:v>327</c:v>
                </c:pt>
                <c:pt idx="30770">
                  <c:v>328</c:v>
                </c:pt>
                <c:pt idx="30771">
                  <c:v>329</c:v>
                </c:pt>
                <c:pt idx="30772">
                  <c:v>330</c:v>
                </c:pt>
                <c:pt idx="30773">
                  <c:v>331</c:v>
                </c:pt>
                <c:pt idx="30774">
                  <c:v>332</c:v>
                </c:pt>
                <c:pt idx="30775">
                  <c:v>333</c:v>
                </c:pt>
                <c:pt idx="30776">
                  <c:v>334</c:v>
                </c:pt>
                <c:pt idx="30777">
                  <c:v>335</c:v>
                </c:pt>
                <c:pt idx="30778">
                  <c:v>336</c:v>
                </c:pt>
                <c:pt idx="30779">
                  <c:v>337</c:v>
                </c:pt>
                <c:pt idx="30780">
                  <c:v>338</c:v>
                </c:pt>
                <c:pt idx="30781">
                  <c:v>339</c:v>
                </c:pt>
                <c:pt idx="30782">
                  <c:v>340</c:v>
                </c:pt>
                <c:pt idx="30783">
                  <c:v>341</c:v>
                </c:pt>
                <c:pt idx="30784">
                  <c:v>342</c:v>
                </c:pt>
                <c:pt idx="30785">
                  <c:v>343</c:v>
                </c:pt>
                <c:pt idx="30786">
                  <c:v>344</c:v>
                </c:pt>
                <c:pt idx="30787">
                  <c:v>345</c:v>
                </c:pt>
                <c:pt idx="30788">
                  <c:v>346</c:v>
                </c:pt>
                <c:pt idx="30789">
                  <c:v>347</c:v>
                </c:pt>
                <c:pt idx="30790">
                  <c:v>348</c:v>
                </c:pt>
                <c:pt idx="30791">
                  <c:v>349</c:v>
                </c:pt>
                <c:pt idx="30792">
                  <c:v>350</c:v>
                </c:pt>
                <c:pt idx="30793">
                  <c:v>351</c:v>
                </c:pt>
                <c:pt idx="30794">
                  <c:v>352</c:v>
                </c:pt>
                <c:pt idx="30795">
                  <c:v>353</c:v>
                </c:pt>
                <c:pt idx="30796">
                  <c:v>354</c:v>
                </c:pt>
                <c:pt idx="30797">
                  <c:v>355</c:v>
                </c:pt>
                <c:pt idx="30798">
                  <c:v>356</c:v>
                </c:pt>
                <c:pt idx="30799">
                  <c:v>357</c:v>
                </c:pt>
                <c:pt idx="30800">
                  <c:v>358</c:v>
                </c:pt>
                <c:pt idx="30801">
                  <c:v>359</c:v>
                </c:pt>
                <c:pt idx="30802">
                  <c:v>360</c:v>
                </c:pt>
                <c:pt idx="30803">
                  <c:v>361</c:v>
                </c:pt>
                <c:pt idx="30804">
                  <c:v>362</c:v>
                </c:pt>
                <c:pt idx="30805">
                  <c:v>363</c:v>
                </c:pt>
                <c:pt idx="30806">
                  <c:v>364</c:v>
                </c:pt>
                <c:pt idx="30807">
                  <c:v>365</c:v>
                </c:pt>
                <c:pt idx="30808">
                  <c:v>366</c:v>
                </c:pt>
                <c:pt idx="30809">
                  <c:v>367</c:v>
                </c:pt>
                <c:pt idx="30810">
                  <c:v>368</c:v>
                </c:pt>
                <c:pt idx="30811">
                  <c:v>369</c:v>
                </c:pt>
                <c:pt idx="30812">
                  <c:v>370</c:v>
                </c:pt>
                <c:pt idx="30813">
                  <c:v>371</c:v>
                </c:pt>
                <c:pt idx="30814">
                  <c:v>372</c:v>
                </c:pt>
                <c:pt idx="30815">
                  <c:v>373</c:v>
                </c:pt>
                <c:pt idx="30816">
                  <c:v>374</c:v>
                </c:pt>
                <c:pt idx="30817">
                  <c:v>375</c:v>
                </c:pt>
                <c:pt idx="30818">
                  <c:v>376</c:v>
                </c:pt>
                <c:pt idx="30819">
                  <c:v>377</c:v>
                </c:pt>
                <c:pt idx="30820">
                  <c:v>378</c:v>
                </c:pt>
                <c:pt idx="30821">
                  <c:v>379</c:v>
                </c:pt>
                <c:pt idx="30822">
                  <c:v>380</c:v>
                </c:pt>
                <c:pt idx="30823">
                  <c:v>381</c:v>
                </c:pt>
                <c:pt idx="30824">
                  <c:v>382</c:v>
                </c:pt>
                <c:pt idx="30825">
                  <c:v>383</c:v>
                </c:pt>
                <c:pt idx="30826">
                  <c:v>384</c:v>
                </c:pt>
                <c:pt idx="30827">
                  <c:v>385</c:v>
                </c:pt>
                <c:pt idx="30828">
                  <c:v>386</c:v>
                </c:pt>
                <c:pt idx="30829">
                  <c:v>387</c:v>
                </c:pt>
                <c:pt idx="30830">
                  <c:v>388</c:v>
                </c:pt>
                <c:pt idx="30831">
                  <c:v>389</c:v>
                </c:pt>
                <c:pt idx="30832">
                  <c:v>390</c:v>
                </c:pt>
                <c:pt idx="30833">
                  <c:v>391</c:v>
                </c:pt>
                <c:pt idx="30834">
                  <c:v>392</c:v>
                </c:pt>
                <c:pt idx="30835">
                  <c:v>393</c:v>
                </c:pt>
                <c:pt idx="30836">
                  <c:v>394</c:v>
                </c:pt>
                <c:pt idx="30837">
                  <c:v>395</c:v>
                </c:pt>
                <c:pt idx="30838">
                  <c:v>396</c:v>
                </c:pt>
                <c:pt idx="30839">
                  <c:v>397</c:v>
                </c:pt>
                <c:pt idx="30840">
                  <c:v>398</c:v>
                </c:pt>
                <c:pt idx="30841">
                  <c:v>399</c:v>
                </c:pt>
                <c:pt idx="30842">
                  <c:v>400</c:v>
                </c:pt>
                <c:pt idx="30843">
                  <c:v>401</c:v>
                </c:pt>
                <c:pt idx="30844">
                  <c:v>402</c:v>
                </c:pt>
                <c:pt idx="30845">
                  <c:v>403</c:v>
                </c:pt>
                <c:pt idx="30846">
                  <c:v>404</c:v>
                </c:pt>
                <c:pt idx="30847">
                  <c:v>405</c:v>
                </c:pt>
                <c:pt idx="30848">
                  <c:v>406</c:v>
                </c:pt>
                <c:pt idx="30849">
                  <c:v>407</c:v>
                </c:pt>
                <c:pt idx="30850">
                  <c:v>408</c:v>
                </c:pt>
                <c:pt idx="30851">
                  <c:v>409</c:v>
                </c:pt>
                <c:pt idx="30852">
                  <c:v>410</c:v>
                </c:pt>
                <c:pt idx="30853">
                  <c:v>411</c:v>
                </c:pt>
                <c:pt idx="30854">
                  <c:v>412</c:v>
                </c:pt>
                <c:pt idx="30855">
                  <c:v>413</c:v>
                </c:pt>
                <c:pt idx="30856">
                  <c:v>414</c:v>
                </c:pt>
                <c:pt idx="30857">
                  <c:v>415</c:v>
                </c:pt>
                <c:pt idx="30858">
                  <c:v>416</c:v>
                </c:pt>
                <c:pt idx="30859">
                  <c:v>417</c:v>
                </c:pt>
                <c:pt idx="30860">
                  <c:v>418</c:v>
                </c:pt>
                <c:pt idx="30861">
                  <c:v>419</c:v>
                </c:pt>
                <c:pt idx="30862">
                  <c:v>420</c:v>
                </c:pt>
                <c:pt idx="30863">
                  <c:v>421</c:v>
                </c:pt>
                <c:pt idx="30864">
                  <c:v>422</c:v>
                </c:pt>
                <c:pt idx="30865">
                  <c:v>423</c:v>
                </c:pt>
                <c:pt idx="30866">
                  <c:v>424</c:v>
                </c:pt>
                <c:pt idx="30867">
                  <c:v>425</c:v>
                </c:pt>
                <c:pt idx="30868">
                  <c:v>426</c:v>
                </c:pt>
                <c:pt idx="30869">
                  <c:v>427</c:v>
                </c:pt>
                <c:pt idx="30870">
                  <c:v>428</c:v>
                </c:pt>
                <c:pt idx="30871">
                  <c:v>429</c:v>
                </c:pt>
                <c:pt idx="30872">
                  <c:v>430</c:v>
                </c:pt>
                <c:pt idx="30873">
                  <c:v>431</c:v>
                </c:pt>
                <c:pt idx="30874">
                  <c:v>432</c:v>
                </c:pt>
                <c:pt idx="30875">
                  <c:v>433</c:v>
                </c:pt>
                <c:pt idx="30876">
                  <c:v>434</c:v>
                </c:pt>
                <c:pt idx="30877">
                  <c:v>435</c:v>
                </c:pt>
                <c:pt idx="30878">
                  <c:v>436</c:v>
                </c:pt>
                <c:pt idx="30879">
                  <c:v>437</c:v>
                </c:pt>
                <c:pt idx="30880">
                  <c:v>438</c:v>
                </c:pt>
                <c:pt idx="30881">
                  <c:v>439</c:v>
                </c:pt>
                <c:pt idx="30882">
                  <c:v>440</c:v>
                </c:pt>
                <c:pt idx="30883">
                  <c:v>441</c:v>
                </c:pt>
                <c:pt idx="30884">
                  <c:v>442</c:v>
                </c:pt>
                <c:pt idx="30885">
                  <c:v>443</c:v>
                </c:pt>
                <c:pt idx="30886">
                  <c:v>444</c:v>
                </c:pt>
                <c:pt idx="30887">
                  <c:v>445</c:v>
                </c:pt>
                <c:pt idx="30888">
                  <c:v>446</c:v>
                </c:pt>
                <c:pt idx="30889">
                  <c:v>447</c:v>
                </c:pt>
                <c:pt idx="30890">
                  <c:v>448</c:v>
                </c:pt>
                <c:pt idx="30891">
                  <c:v>449</c:v>
                </c:pt>
                <c:pt idx="30892">
                  <c:v>450</c:v>
                </c:pt>
                <c:pt idx="30893">
                  <c:v>451</c:v>
                </c:pt>
                <c:pt idx="30894">
                  <c:v>452</c:v>
                </c:pt>
                <c:pt idx="30895">
                  <c:v>453</c:v>
                </c:pt>
                <c:pt idx="30896">
                  <c:v>454</c:v>
                </c:pt>
                <c:pt idx="30897">
                  <c:v>455</c:v>
                </c:pt>
                <c:pt idx="30898">
                  <c:v>456</c:v>
                </c:pt>
                <c:pt idx="30899">
                  <c:v>457</c:v>
                </c:pt>
                <c:pt idx="30900">
                  <c:v>458</c:v>
                </c:pt>
                <c:pt idx="30901">
                  <c:v>459</c:v>
                </c:pt>
                <c:pt idx="30902">
                  <c:v>460</c:v>
                </c:pt>
                <c:pt idx="30903">
                  <c:v>461</c:v>
                </c:pt>
                <c:pt idx="30904">
                  <c:v>462</c:v>
                </c:pt>
                <c:pt idx="30905">
                  <c:v>463</c:v>
                </c:pt>
                <c:pt idx="30906">
                  <c:v>464</c:v>
                </c:pt>
                <c:pt idx="30907">
                  <c:v>465</c:v>
                </c:pt>
                <c:pt idx="30908">
                  <c:v>466</c:v>
                </c:pt>
                <c:pt idx="30909">
                  <c:v>467</c:v>
                </c:pt>
                <c:pt idx="30910">
                  <c:v>468</c:v>
                </c:pt>
                <c:pt idx="30911">
                  <c:v>469</c:v>
                </c:pt>
                <c:pt idx="30912">
                  <c:v>470</c:v>
                </c:pt>
                <c:pt idx="30913">
                  <c:v>471</c:v>
                </c:pt>
                <c:pt idx="30914">
                  <c:v>472</c:v>
                </c:pt>
                <c:pt idx="30915">
                  <c:v>473</c:v>
                </c:pt>
                <c:pt idx="30916">
                  <c:v>474</c:v>
                </c:pt>
                <c:pt idx="30917">
                  <c:v>475</c:v>
                </c:pt>
                <c:pt idx="30918">
                  <c:v>476</c:v>
                </c:pt>
                <c:pt idx="30919">
                  <c:v>477</c:v>
                </c:pt>
                <c:pt idx="30920">
                  <c:v>478</c:v>
                </c:pt>
                <c:pt idx="30921">
                  <c:v>479</c:v>
                </c:pt>
                <c:pt idx="30922">
                  <c:v>480</c:v>
                </c:pt>
                <c:pt idx="30923">
                  <c:v>481</c:v>
                </c:pt>
                <c:pt idx="30924">
                  <c:v>482</c:v>
                </c:pt>
                <c:pt idx="30925">
                  <c:v>483</c:v>
                </c:pt>
                <c:pt idx="30926">
                  <c:v>484</c:v>
                </c:pt>
                <c:pt idx="30927">
                  <c:v>485</c:v>
                </c:pt>
                <c:pt idx="30928">
                  <c:v>486</c:v>
                </c:pt>
                <c:pt idx="30929">
                  <c:v>487</c:v>
                </c:pt>
                <c:pt idx="30930">
                  <c:v>488</c:v>
                </c:pt>
                <c:pt idx="30931">
                  <c:v>489</c:v>
                </c:pt>
                <c:pt idx="30932">
                  <c:v>490</c:v>
                </c:pt>
                <c:pt idx="30933">
                  <c:v>491</c:v>
                </c:pt>
                <c:pt idx="30934">
                  <c:v>492</c:v>
                </c:pt>
                <c:pt idx="30935">
                  <c:v>493</c:v>
                </c:pt>
                <c:pt idx="30936">
                  <c:v>494</c:v>
                </c:pt>
                <c:pt idx="30937">
                  <c:v>495</c:v>
                </c:pt>
                <c:pt idx="30938">
                  <c:v>496</c:v>
                </c:pt>
                <c:pt idx="30939">
                  <c:v>497</c:v>
                </c:pt>
                <c:pt idx="30940">
                  <c:v>498</c:v>
                </c:pt>
                <c:pt idx="30941">
                  <c:v>499</c:v>
                </c:pt>
                <c:pt idx="30942">
                  <c:v>500</c:v>
                </c:pt>
                <c:pt idx="30943">
                  <c:v>501</c:v>
                </c:pt>
                <c:pt idx="30944">
                  <c:v>502</c:v>
                </c:pt>
                <c:pt idx="30945">
                  <c:v>503</c:v>
                </c:pt>
                <c:pt idx="30946">
                  <c:v>504</c:v>
                </c:pt>
                <c:pt idx="30947">
                  <c:v>505</c:v>
                </c:pt>
                <c:pt idx="30948">
                  <c:v>506</c:v>
                </c:pt>
                <c:pt idx="30949">
                  <c:v>507</c:v>
                </c:pt>
                <c:pt idx="30950">
                  <c:v>508</c:v>
                </c:pt>
                <c:pt idx="30951">
                  <c:v>509</c:v>
                </c:pt>
                <c:pt idx="30952">
                  <c:v>510</c:v>
                </c:pt>
                <c:pt idx="30953">
                  <c:v>511</c:v>
                </c:pt>
                <c:pt idx="30954">
                  <c:v>512</c:v>
                </c:pt>
                <c:pt idx="30955">
                  <c:v>513</c:v>
                </c:pt>
                <c:pt idx="30956">
                  <c:v>514</c:v>
                </c:pt>
                <c:pt idx="30957">
                  <c:v>515</c:v>
                </c:pt>
                <c:pt idx="30958">
                  <c:v>516</c:v>
                </c:pt>
                <c:pt idx="30959">
                  <c:v>517</c:v>
                </c:pt>
                <c:pt idx="30960">
                  <c:v>518</c:v>
                </c:pt>
                <c:pt idx="30961">
                  <c:v>519</c:v>
                </c:pt>
                <c:pt idx="30962">
                  <c:v>520</c:v>
                </c:pt>
                <c:pt idx="30963">
                  <c:v>521</c:v>
                </c:pt>
                <c:pt idx="30964">
                  <c:v>522</c:v>
                </c:pt>
                <c:pt idx="30965">
                  <c:v>523</c:v>
                </c:pt>
                <c:pt idx="30966">
                  <c:v>524</c:v>
                </c:pt>
                <c:pt idx="30967">
                  <c:v>525</c:v>
                </c:pt>
                <c:pt idx="30968">
                  <c:v>526</c:v>
                </c:pt>
                <c:pt idx="30969">
                  <c:v>527</c:v>
                </c:pt>
                <c:pt idx="30970">
                  <c:v>528</c:v>
                </c:pt>
                <c:pt idx="30971">
                  <c:v>529</c:v>
                </c:pt>
                <c:pt idx="30972">
                  <c:v>530</c:v>
                </c:pt>
                <c:pt idx="30973">
                  <c:v>531</c:v>
                </c:pt>
                <c:pt idx="30974">
                  <c:v>532</c:v>
                </c:pt>
                <c:pt idx="30975">
                  <c:v>533</c:v>
                </c:pt>
                <c:pt idx="30976">
                  <c:v>534</c:v>
                </c:pt>
                <c:pt idx="30977">
                  <c:v>535</c:v>
                </c:pt>
                <c:pt idx="30978">
                  <c:v>536</c:v>
                </c:pt>
                <c:pt idx="30979">
                  <c:v>537</c:v>
                </c:pt>
                <c:pt idx="30980">
                  <c:v>538</c:v>
                </c:pt>
                <c:pt idx="30981">
                  <c:v>539</c:v>
                </c:pt>
                <c:pt idx="30982">
                  <c:v>540</c:v>
                </c:pt>
                <c:pt idx="30983">
                  <c:v>541</c:v>
                </c:pt>
                <c:pt idx="30984">
                  <c:v>542</c:v>
                </c:pt>
                <c:pt idx="30985">
                  <c:v>543</c:v>
                </c:pt>
                <c:pt idx="30986">
                  <c:v>544</c:v>
                </c:pt>
                <c:pt idx="30987">
                  <c:v>545</c:v>
                </c:pt>
                <c:pt idx="30988">
                  <c:v>546</c:v>
                </c:pt>
                <c:pt idx="30989">
                  <c:v>547</c:v>
                </c:pt>
                <c:pt idx="30990">
                  <c:v>548</c:v>
                </c:pt>
                <c:pt idx="30991">
                  <c:v>549</c:v>
                </c:pt>
                <c:pt idx="30992">
                  <c:v>550</c:v>
                </c:pt>
                <c:pt idx="30993">
                  <c:v>551</c:v>
                </c:pt>
                <c:pt idx="30994">
                  <c:v>552</c:v>
                </c:pt>
                <c:pt idx="30995">
                  <c:v>553</c:v>
                </c:pt>
                <c:pt idx="30996">
                  <c:v>554</c:v>
                </c:pt>
                <c:pt idx="30997">
                  <c:v>555</c:v>
                </c:pt>
                <c:pt idx="30998">
                  <c:v>556</c:v>
                </c:pt>
                <c:pt idx="30999">
                  <c:v>557</c:v>
                </c:pt>
                <c:pt idx="31000">
                  <c:v>558</c:v>
                </c:pt>
                <c:pt idx="31001">
                  <c:v>559</c:v>
                </c:pt>
                <c:pt idx="31002">
                  <c:v>560</c:v>
                </c:pt>
                <c:pt idx="31003">
                  <c:v>561</c:v>
                </c:pt>
                <c:pt idx="31004">
                  <c:v>562</c:v>
                </c:pt>
                <c:pt idx="31005">
                  <c:v>563</c:v>
                </c:pt>
                <c:pt idx="31006">
                  <c:v>564</c:v>
                </c:pt>
                <c:pt idx="31007">
                  <c:v>565</c:v>
                </c:pt>
                <c:pt idx="31008">
                  <c:v>566</c:v>
                </c:pt>
                <c:pt idx="31009">
                  <c:v>567</c:v>
                </c:pt>
                <c:pt idx="31010">
                  <c:v>568</c:v>
                </c:pt>
                <c:pt idx="31011">
                  <c:v>569</c:v>
                </c:pt>
                <c:pt idx="31012">
                  <c:v>570</c:v>
                </c:pt>
                <c:pt idx="31013">
                  <c:v>571</c:v>
                </c:pt>
                <c:pt idx="31014">
                  <c:v>572</c:v>
                </c:pt>
                <c:pt idx="31015">
                  <c:v>573</c:v>
                </c:pt>
                <c:pt idx="31016">
                  <c:v>574</c:v>
                </c:pt>
                <c:pt idx="31017">
                  <c:v>575</c:v>
                </c:pt>
                <c:pt idx="31018">
                  <c:v>576</c:v>
                </c:pt>
                <c:pt idx="31019">
                  <c:v>577</c:v>
                </c:pt>
                <c:pt idx="31020">
                  <c:v>578</c:v>
                </c:pt>
                <c:pt idx="31021">
                  <c:v>579</c:v>
                </c:pt>
                <c:pt idx="31022">
                  <c:v>580</c:v>
                </c:pt>
                <c:pt idx="31023">
                  <c:v>581</c:v>
                </c:pt>
                <c:pt idx="31024">
                  <c:v>582</c:v>
                </c:pt>
                <c:pt idx="31025">
                  <c:v>583</c:v>
                </c:pt>
                <c:pt idx="31026">
                  <c:v>584</c:v>
                </c:pt>
                <c:pt idx="31027">
                  <c:v>585</c:v>
                </c:pt>
                <c:pt idx="31028">
                  <c:v>586</c:v>
                </c:pt>
                <c:pt idx="31029">
                  <c:v>587</c:v>
                </c:pt>
                <c:pt idx="31030">
                  <c:v>588</c:v>
                </c:pt>
                <c:pt idx="31031">
                  <c:v>589</c:v>
                </c:pt>
                <c:pt idx="31032">
                  <c:v>590</c:v>
                </c:pt>
                <c:pt idx="31033">
                  <c:v>591</c:v>
                </c:pt>
                <c:pt idx="31034">
                  <c:v>592</c:v>
                </c:pt>
                <c:pt idx="31035">
                  <c:v>593</c:v>
                </c:pt>
                <c:pt idx="31036">
                  <c:v>594</c:v>
                </c:pt>
                <c:pt idx="31037">
                  <c:v>595</c:v>
                </c:pt>
                <c:pt idx="31038">
                  <c:v>596</c:v>
                </c:pt>
                <c:pt idx="31039">
                  <c:v>597</c:v>
                </c:pt>
                <c:pt idx="31040">
                  <c:v>598</c:v>
                </c:pt>
                <c:pt idx="31041">
                  <c:v>599</c:v>
                </c:pt>
                <c:pt idx="31042">
                  <c:v>600</c:v>
                </c:pt>
                <c:pt idx="31043">
                  <c:v>601</c:v>
                </c:pt>
                <c:pt idx="31044">
                  <c:v>602</c:v>
                </c:pt>
                <c:pt idx="31045">
                  <c:v>603</c:v>
                </c:pt>
                <c:pt idx="31046">
                  <c:v>604</c:v>
                </c:pt>
                <c:pt idx="31047">
                  <c:v>605</c:v>
                </c:pt>
                <c:pt idx="31048">
                  <c:v>606</c:v>
                </c:pt>
                <c:pt idx="31049">
                  <c:v>607</c:v>
                </c:pt>
                <c:pt idx="31050">
                  <c:v>608</c:v>
                </c:pt>
                <c:pt idx="31051">
                  <c:v>609</c:v>
                </c:pt>
                <c:pt idx="31052">
                  <c:v>610</c:v>
                </c:pt>
                <c:pt idx="31053">
                  <c:v>611</c:v>
                </c:pt>
                <c:pt idx="31054">
                  <c:v>612</c:v>
                </c:pt>
                <c:pt idx="31055">
                  <c:v>613</c:v>
                </c:pt>
                <c:pt idx="31056">
                  <c:v>614</c:v>
                </c:pt>
                <c:pt idx="31057">
                  <c:v>615</c:v>
                </c:pt>
                <c:pt idx="31058">
                  <c:v>616</c:v>
                </c:pt>
                <c:pt idx="31059">
                  <c:v>617</c:v>
                </c:pt>
                <c:pt idx="31060">
                  <c:v>618</c:v>
                </c:pt>
                <c:pt idx="31061">
                  <c:v>619</c:v>
                </c:pt>
                <c:pt idx="31062">
                  <c:v>620</c:v>
                </c:pt>
                <c:pt idx="31063">
                  <c:v>621</c:v>
                </c:pt>
                <c:pt idx="31064">
                  <c:v>622</c:v>
                </c:pt>
                <c:pt idx="31065">
                  <c:v>623</c:v>
                </c:pt>
                <c:pt idx="31066">
                  <c:v>624</c:v>
                </c:pt>
                <c:pt idx="31067">
                  <c:v>625</c:v>
                </c:pt>
                <c:pt idx="31068">
                  <c:v>626</c:v>
                </c:pt>
                <c:pt idx="31069">
                  <c:v>627</c:v>
                </c:pt>
                <c:pt idx="31070">
                  <c:v>628</c:v>
                </c:pt>
                <c:pt idx="31071">
                  <c:v>629</c:v>
                </c:pt>
                <c:pt idx="31072">
                  <c:v>630</c:v>
                </c:pt>
                <c:pt idx="31073">
                  <c:v>631</c:v>
                </c:pt>
                <c:pt idx="31074">
                  <c:v>632</c:v>
                </c:pt>
                <c:pt idx="31075">
                  <c:v>633</c:v>
                </c:pt>
                <c:pt idx="31076">
                  <c:v>634</c:v>
                </c:pt>
                <c:pt idx="31077">
                  <c:v>635</c:v>
                </c:pt>
                <c:pt idx="31078">
                  <c:v>636</c:v>
                </c:pt>
                <c:pt idx="31079">
                  <c:v>637</c:v>
                </c:pt>
                <c:pt idx="31080">
                  <c:v>638</c:v>
                </c:pt>
                <c:pt idx="31081">
                  <c:v>639</c:v>
                </c:pt>
                <c:pt idx="31082">
                  <c:v>640</c:v>
                </c:pt>
                <c:pt idx="31083">
                  <c:v>641</c:v>
                </c:pt>
                <c:pt idx="31084">
                  <c:v>642</c:v>
                </c:pt>
                <c:pt idx="31085">
                  <c:v>643</c:v>
                </c:pt>
                <c:pt idx="31086">
                  <c:v>644</c:v>
                </c:pt>
                <c:pt idx="31087">
                  <c:v>645</c:v>
                </c:pt>
                <c:pt idx="31088">
                  <c:v>646</c:v>
                </c:pt>
                <c:pt idx="31089">
                  <c:v>647</c:v>
                </c:pt>
                <c:pt idx="31090">
                  <c:v>648</c:v>
                </c:pt>
                <c:pt idx="31091">
                  <c:v>649</c:v>
                </c:pt>
                <c:pt idx="31092">
                  <c:v>650</c:v>
                </c:pt>
                <c:pt idx="31093">
                  <c:v>651</c:v>
                </c:pt>
                <c:pt idx="31094">
                  <c:v>652</c:v>
                </c:pt>
                <c:pt idx="31095">
                  <c:v>653</c:v>
                </c:pt>
                <c:pt idx="31096">
                  <c:v>654</c:v>
                </c:pt>
                <c:pt idx="31097">
                  <c:v>655</c:v>
                </c:pt>
                <c:pt idx="31098">
                  <c:v>656</c:v>
                </c:pt>
                <c:pt idx="31099">
                  <c:v>657</c:v>
                </c:pt>
                <c:pt idx="31100">
                  <c:v>658</c:v>
                </c:pt>
                <c:pt idx="31101">
                  <c:v>659</c:v>
                </c:pt>
                <c:pt idx="31102">
                  <c:v>660</c:v>
                </c:pt>
                <c:pt idx="31103">
                  <c:v>661</c:v>
                </c:pt>
                <c:pt idx="31104">
                  <c:v>662</c:v>
                </c:pt>
                <c:pt idx="31105">
                  <c:v>663</c:v>
                </c:pt>
                <c:pt idx="31106">
                  <c:v>664</c:v>
                </c:pt>
                <c:pt idx="31107">
                  <c:v>665</c:v>
                </c:pt>
                <c:pt idx="31108">
                  <c:v>666</c:v>
                </c:pt>
                <c:pt idx="31109">
                  <c:v>667</c:v>
                </c:pt>
                <c:pt idx="31110">
                  <c:v>668</c:v>
                </c:pt>
                <c:pt idx="31111">
                  <c:v>669</c:v>
                </c:pt>
                <c:pt idx="31112">
                  <c:v>670</c:v>
                </c:pt>
                <c:pt idx="31113">
                  <c:v>671</c:v>
                </c:pt>
                <c:pt idx="31114">
                  <c:v>672</c:v>
                </c:pt>
                <c:pt idx="31115">
                  <c:v>673</c:v>
                </c:pt>
                <c:pt idx="31116">
                  <c:v>674</c:v>
                </c:pt>
                <c:pt idx="31117">
                  <c:v>675</c:v>
                </c:pt>
                <c:pt idx="31118">
                  <c:v>676</c:v>
                </c:pt>
                <c:pt idx="31119">
                  <c:v>677</c:v>
                </c:pt>
                <c:pt idx="31120">
                  <c:v>678</c:v>
                </c:pt>
                <c:pt idx="31121">
                  <c:v>679</c:v>
                </c:pt>
                <c:pt idx="31122">
                  <c:v>680</c:v>
                </c:pt>
                <c:pt idx="31123">
                  <c:v>681</c:v>
                </c:pt>
                <c:pt idx="31124">
                  <c:v>682</c:v>
                </c:pt>
                <c:pt idx="31125">
                  <c:v>683</c:v>
                </c:pt>
                <c:pt idx="31126">
                  <c:v>684</c:v>
                </c:pt>
                <c:pt idx="31127">
                  <c:v>685</c:v>
                </c:pt>
                <c:pt idx="31128">
                  <c:v>686</c:v>
                </c:pt>
                <c:pt idx="31129">
                  <c:v>687</c:v>
                </c:pt>
                <c:pt idx="31130">
                  <c:v>688</c:v>
                </c:pt>
                <c:pt idx="31131">
                  <c:v>689</c:v>
                </c:pt>
                <c:pt idx="31132">
                  <c:v>690</c:v>
                </c:pt>
                <c:pt idx="31133">
                  <c:v>691</c:v>
                </c:pt>
                <c:pt idx="31134">
                  <c:v>692</c:v>
                </c:pt>
                <c:pt idx="31135">
                  <c:v>693</c:v>
                </c:pt>
                <c:pt idx="31136">
                  <c:v>694</c:v>
                </c:pt>
                <c:pt idx="31137">
                  <c:v>695</c:v>
                </c:pt>
                <c:pt idx="31138">
                  <c:v>696</c:v>
                </c:pt>
                <c:pt idx="31139">
                  <c:v>697</c:v>
                </c:pt>
                <c:pt idx="31140">
                  <c:v>698</c:v>
                </c:pt>
                <c:pt idx="31141">
                  <c:v>699</c:v>
                </c:pt>
                <c:pt idx="31142">
                  <c:v>700</c:v>
                </c:pt>
                <c:pt idx="31143">
                  <c:v>701</c:v>
                </c:pt>
                <c:pt idx="31144">
                  <c:v>702</c:v>
                </c:pt>
                <c:pt idx="31145">
                  <c:v>703</c:v>
                </c:pt>
                <c:pt idx="31146">
                  <c:v>704</c:v>
                </c:pt>
                <c:pt idx="31147">
                  <c:v>705</c:v>
                </c:pt>
                <c:pt idx="31148">
                  <c:v>706</c:v>
                </c:pt>
                <c:pt idx="31149">
                  <c:v>707</c:v>
                </c:pt>
                <c:pt idx="31150">
                  <c:v>708</c:v>
                </c:pt>
                <c:pt idx="31151">
                  <c:v>709</c:v>
                </c:pt>
                <c:pt idx="31152">
                  <c:v>710</c:v>
                </c:pt>
                <c:pt idx="31153">
                  <c:v>711</c:v>
                </c:pt>
                <c:pt idx="31154">
                  <c:v>712</c:v>
                </c:pt>
                <c:pt idx="31155">
                  <c:v>713</c:v>
                </c:pt>
                <c:pt idx="31156">
                  <c:v>714</c:v>
                </c:pt>
                <c:pt idx="31157">
                  <c:v>715</c:v>
                </c:pt>
                <c:pt idx="31158">
                  <c:v>716</c:v>
                </c:pt>
                <c:pt idx="31159">
                  <c:v>717</c:v>
                </c:pt>
                <c:pt idx="31160">
                  <c:v>718</c:v>
                </c:pt>
                <c:pt idx="31161">
                  <c:v>719</c:v>
                </c:pt>
                <c:pt idx="31162">
                  <c:v>720</c:v>
                </c:pt>
                <c:pt idx="31163">
                  <c:v>721</c:v>
                </c:pt>
                <c:pt idx="31164">
                  <c:v>722</c:v>
                </c:pt>
                <c:pt idx="31165">
                  <c:v>723</c:v>
                </c:pt>
                <c:pt idx="31166">
                  <c:v>724</c:v>
                </c:pt>
                <c:pt idx="31167">
                  <c:v>725</c:v>
                </c:pt>
                <c:pt idx="31168">
                  <c:v>726</c:v>
                </c:pt>
                <c:pt idx="31169">
                  <c:v>727</c:v>
                </c:pt>
                <c:pt idx="31170">
                  <c:v>728</c:v>
                </c:pt>
                <c:pt idx="31171">
                  <c:v>729</c:v>
                </c:pt>
                <c:pt idx="31172">
                  <c:v>730</c:v>
                </c:pt>
                <c:pt idx="31173">
                  <c:v>731</c:v>
                </c:pt>
                <c:pt idx="31174">
                  <c:v>732</c:v>
                </c:pt>
                <c:pt idx="31175">
                  <c:v>733</c:v>
                </c:pt>
                <c:pt idx="31176">
                  <c:v>734</c:v>
                </c:pt>
                <c:pt idx="31177">
                  <c:v>735</c:v>
                </c:pt>
                <c:pt idx="31178">
                  <c:v>736</c:v>
                </c:pt>
                <c:pt idx="31179">
                  <c:v>737</c:v>
                </c:pt>
                <c:pt idx="31180">
                  <c:v>738</c:v>
                </c:pt>
                <c:pt idx="31181">
                  <c:v>739</c:v>
                </c:pt>
                <c:pt idx="31182">
                  <c:v>740</c:v>
                </c:pt>
                <c:pt idx="31183">
                  <c:v>741</c:v>
                </c:pt>
                <c:pt idx="31184">
                  <c:v>742</c:v>
                </c:pt>
                <c:pt idx="31185">
                  <c:v>743</c:v>
                </c:pt>
                <c:pt idx="31186">
                  <c:v>744</c:v>
                </c:pt>
                <c:pt idx="31187">
                  <c:v>745</c:v>
                </c:pt>
                <c:pt idx="31188">
                  <c:v>746</c:v>
                </c:pt>
                <c:pt idx="31189">
                  <c:v>747</c:v>
                </c:pt>
                <c:pt idx="31190">
                  <c:v>748</c:v>
                </c:pt>
                <c:pt idx="31191">
                  <c:v>749</c:v>
                </c:pt>
                <c:pt idx="31192">
                  <c:v>750</c:v>
                </c:pt>
                <c:pt idx="31193">
                  <c:v>751</c:v>
                </c:pt>
                <c:pt idx="31194">
                  <c:v>752</c:v>
                </c:pt>
                <c:pt idx="31195">
                  <c:v>753</c:v>
                </c:pt>
                <c:pt idx="31196">
                  <c:v>754</c:v>
                </c:pt>
                <c:pt idx="31197">
                  <c:v>755</c:v>
                </c:pt>
                <c:pt idx="31198">
                  <c:v>756</c:v>
                </c:pt>
                <c:pt idx="31199">
                  <c:v>757</c:v>
                </c:pt>
                <c:pt idx="31200">
                  <c:v>758</c:v>
                </c:pt>
                <c:pt idx="31201">
                  <c:v>759</c:v>
                </c:pt>
                <c:pt idx="31202">
                  <c:v>760</c:v>
                </c:pt>
                <c:pt idx="31203">
                  <c:v>761</c:v>
                </c:pt>
                <c:pt idx="31204">
                  <c:v>762</c:v>
                </c:pt>
                <c:pt idx="31205">
                  <c:v>763</c:v>
                </c:pt>
                <c:pt idx="31206">
                  <c:v>764</c:v>
                </c:pt>
                <c:pt idx="31207">
                  <c:v>765</c:v>
                </c:pt>
                <c:pt idx="31208">
                  <c:v>766</c:v>
                </c:pt>
                <c:pt idx="31209">
                  <c:v>767</c:v>
                </c:pt>
                <c:pt idx="31210">
                  <c:v>768</c:v>
                </c:pt>
                <c:pt idx="31211">
                  <c:v>769</c:v>
                </c:pt>
                <c:pt idx="31212">
                  <c:v>770</c:v>
                </c:pt>
                <c:pt idx="31213">
                  <c:v>771</c:v>
                </c:pt>
                <c:pt idx="31214">
                  <c:v>772</c:v>
                </c:pt>
                <c:pt idx="31215">
                  <c:v>773</c:v>
                </c:pt>
                <c:pt idx="31216">
                  <c:v>774</c:v>
                </c:pt>
                <c:pt idx="31217">
                  <c:v>775</c:v>
                </c:pt>
                <c:pt idx="31218">
                  <c:v>776</c:v>
                </c:pt>
                <c:pt idx="31219">
                  <c:v>777</c:v>
                </c:pt>
                <c:pt idx="31220">
                  <c:v>778</c:v>
                </c:pt>
                <c:pt idx="31221">
                  <c:v>779</c:v>
                </c:pt>
                <c:pt idx="31222">
                  <c:v>780</c:v>
                </c:pt>
                <c:pt idx="31223">
                  <c:v>781</c:v>
                </c:pt>
                <c:pt idx="31224">
                  <c:v>782</c:v>
                </c:pt>
                <c:pt idx="31225">
                  <c:v>783</c:v>
                </c:pt>
                <c:pt idx="31226">
                  <c:v>784</c:v>
                </c:pt>
                <c:pt idx="31227">
                  <c:v>785</c:v>
                </c:pt>
                <c:pt idx="31228">
                  <c:v>786</c:v>
                </c:pt>
                <c:pt idx="31229">
                  <c:v>787</c:v>
                </c:pt>
                <c:pt idx="31230">
                  <c:v>788</c:v>
                </c:pt>
                <c:pt idx="31231">
                  <c:v>789</c:v>
                </c:pt>
                <c:pt idx="31232">
                  <c:v>790</c:v>
                </c:pt>
                <c:pt idx="31233">
                  <c:v>791</c:v>
                </c:pt>
                <c:pt idx="31234">
                  <c:v>792</c:v>
                </c:pt>
                <c:pt idx="31235">
                  <c:v>793</c:v>
                </c:pt>
                <c:pt idx="31236">
                  <c:v>794</c:v>
                </c:pt>
                <c:pt idx="31237">
                  <c:v>795</c:v>
                </c:pt>
                <c:pt idx="31238">
                  <c:v>796</c:v>
                </c:pt>
                <c:pt idx="31239">
                  <c:v>797</c:v>
                </c:pt>
                <c:pt idx="31240">
                  <c:v>798</c:v>
                </c:pt>
                <c:pt idx="31241">
                  <c:v>799</c:v>
                </c:pt>
                <c:pt idx="31242">
                  <c:v>800</c:v>
                </c:pt>
                <c:pt idx="31243">
                  <c:v>801</c:v>
                </c:pt>
                <c:pt idx="31244">
                  <c:v>802</c:v>
                </c:pt>
                <c:pt idx="31245">
                  <c:v>803</c:v>
                </c:pt>
                <c:pt idx="31246">
                  <c:v>804</c:v>
                </c:pt>
                <c:pt idx="31247">
                  <c:v>805</c:v>
                </c:pt>
                <c:pt idx="31248">
                  <c:v>806</c:v>
                </c:pt>
                <c:pt idx="31249">
                  <c:v>807</c:v>
                </c:pt>
                <c:pt idx="31250">
                  <c:v>808</c:v>
                </c:pt>
                <c:pt idx="31251">
                  <c:v>809</c:v>
                </c:pt>
                <c:pt idx="31252">
                  <c:v>810</c:v>
                </c:pt>
                <c:pt idx="31253">
                  <c:v>811</c:v>
                </c:pt>
                <c:pt idx="31254">
                  <c:v>812</c:v>
                </c:pt>
                <c:pt idx="31255">
                  <c:v>813</c:v>
                </c:pt>
                <c:pt idx="31256">
                  <c:v>814</c:v>
                </c:pt>
                <c:pt idx="31257">
                  <c:v>815</c:v>
                </c:pt>
                <c:pt idx="31258">
                  <c:v>816</c:v>
                </c:pt>
                <c:pt idx="31259">
                  <c:v>817</c:v>
                </c:pt>
                <c:pt idx="31260">
                  <c:v>818</c:v>
                </c:pt>
                <c:pt idx="31261">
                  <c:v>819</c:v>
                </c:pt>
                <c:pt idx="31262">
                  <c:v>820</c:v>
                </c:pt>
                <c:pt idx="31263">
                  <c:v>821</c:v>
                </c:pt>
                <c:pt idx="31264">
                  <c:v>822</c:v>
                </c:pt>
                <c:pt idx="31265">
                  <c:v>823</c:v>
                </c:pt>
                <c:pt idx="31266">
                  <c:v>824</c:v>
                </c:pt>
                <c:pt idx="31267">
                  <c:v>825</c:v>
                </c:pt>
                <c:pt idx="31268">
                  <c:v>826</c:v>
                </c:pt>
                <c:pt idx="31269">
                  <c:v>827</c:v>
                </c:pt>
                <c:pt idx="31270">
                  <c:v>828</c:v>
                </c:pt>
                <c:pt idx="31271">
                  <c:v>829</c:v>
                </c:pt>
                <c:pt idx="31272">
                  <c:v>830</c:v>
                </c:pt>
                <c:pt idx="31273">
                  <c:v>831</c:v>
                </c:pt>
                <c:pt idx="31274">
                  <c:v>832</c:v>
                </c:pt>
                <c:pt idx="31275">
                  <c:v>833</c:v>
                </c:pt>
                <c:pt idx="31276">
                  <c:v>834</c:v>
                </c:pt>
                <c:pt idx="31277">
                  <c:v>835</c:v>
                </c:pt>
                <c:pt idx="31278">
                  <c:v>836</c:v>
                </c:pt>
                <c:pt idx="31279">
                  <c:v>837</c:v>
                </c:pt>
                <c:pt idx="31280">
                  <c:v>838</c:v>
                </c:pt>
                <c:pt idx="31281">
                  <c:v>839</c:v>
                </c:pt>
                <c:pt idx="31282">
                  <c:v>840</c:v>
                </c:pt>
                <c:pt idx="31283">
                  <c:v>841</c:v>
                </c:pt>
                <c:pt idx="31284">
                  <c:v>842</c:v>
                </c:pt>
                <c:pt idx="31285">
                  <c:v>843</c:v>
                </c:pt>
                <c:pt idx="31286">
                  <c:v>844</c:v>
                </c:pt>
                <c:pt idx="31287">
                  <c:v>845</c:v>
                </c:pt>
                <c:pt idx="31288">
                  <c:v>846</c:v>
                </c:pt>
                <c:pt idx="31289">
                  <c:v>847</c:v>
                </c:pt>
                <c:pt idx="31290">
                  <c:v>848</c:v>
                </c:pt>
                <c:pt idx="31291">
                  <c:v>849</c:v>
                </c:pt>
                <c:pt idx="31292">
                  <c:v>850</c:v>
                </c:pt>
                <c:pt idx="31293">
                  <c:v>851</c:v>
                </c:pt>
                <c:pt idx="31294">
                  <c:v>852</c:v>
                </c:pt>
                <c:pt idx="31295">
                  <c:v>853</c:v>
                </c:pt>
                <c:pt idx="31296">
                  <c:v>854</c:v>
                </c:pt>
                <c:pt idx="31297">
                  <c:v>855</c:v>
                </c:pt>
                <c:pt idx="31298">
                  <c:v>856</c:v>
                </c:pt>
                <c:pt idx="31299">
                  <c:v>857</c:v>
                </c:pt>
                <c:pt idx="31300">
                  <c:v>858</c:v>
                </c:pt>
                <c:pt idx="31301">
                  <c:v>859</c:v>
                </c:pt>
                <c:pt idx="31302">
                  <c:v>860</c:v>
                </c:pt>
                <c:pt idx="31303">
                  <c:v>861</c:v>
                </c:pt>
                <c:pt idx="31304">
                  <c:v>862</c:v>
                </c:pt>
                <c:pt idx="31305">
                  <c:v>863</c:v>
                </c:pt>
                <c:pt idx="31306">
                  <c:v>864</c:v>
                </c:pt>
                <c:pt idx="31307">
                  <c:v>865</c:v>
                </c:pt>
                <c:pt idx="31308">
                  <c:v>866</c:v>
                </c:pt>
                <c:pt idx="31309">
                  <c:v>867</c:v>
                </c:pt>
                <c:pt idx="31310">
                  <c:v>868</c:v>
                </c:pt>
                <c:pt idx="31311">
                  <c:v>869</c:v>
                </c:pt>
                <c:pt idx="31312">
                  <c:v>870</c:v>
                </c:pt>
                <c:pt idx="31313">
                  <c:v>871</c:v>
                </c:pt>
                <c:pt idx="31314">
                  <c:v>872</c:v>
                </c:pt>
                <c:pt idx="31315">
                  <c:v>873</c:v>
                </c:pt>
                <c:pt idx="31316">
                  <c:v>874</c:v>
                </c:pt>
                <c:pt idx="31317">
                  <c:v>875</c:v>
                </c:pt>
                <c:pt idx="31318">
                  <c:v>876</c:v>
                </c:pt>
                <c:pt idx="31319">
                  <c:v>877</c:v>
                </c:pt>
                <c:pt idx="31320">
                  <c:v>878</c:v>
                </c:pt>
                <c:pt idx="31321">
                  <c:v>879</c:v>
                </c:pt>
                <c:pt idx="31322">
                  <c:v>880</c:v>
                </c:pt>
                <c:pt idx="31323">
                  <c:v>881</c:v>
                </c:pt>
                <c:pt idx="31324">
                  <c:v>882</c:v>
                </c:pt>
                <c:pt idx="31325">
                  <c:v>883</c:v>
                </c:pt>
                <c:pt idx="31326">
                  <c:v>884</c:v>
                </c:pt>
                <c:pt idx="31327">
                  <c:v>885</c:v>
                </c:pt>
                <c:pt idx="31328">
                  <c:v>886</c:v>
                </c:pt>
                <c:pt idx="31329">
                  <c:v>887</c:v>
                </c:pt>
                <c:pt idx="31330">
                  <c:v>888</c:v>
                </c:pt>
                <c:pt idx="31331">
                  <c:v>889</c:v>
                </c:pt>
                <c:pt idx="31332">
                  <c:v>890</c:v>
                </c:pt>
                <c:pt idx="31333">
                  <c:v>891</c:v>
                </c:pt>
                <c:pt idx="31334">
                  <c:v>892</c:v>
                </c:pt>
                <c:pt idx="31335">
                  <c:v>893</c:v>
                </c:pt>
                <c:pt idx="31336">
                  <c:v>894</c:v>
                </c:pt>
                <c:pt idx="31337">
                  <c:v>895</c:v>
                </c:pt>
                <c:pt idx="31338">
                  <c:v>896</c:v>
                </c:pt>
                <c:pt idx="31339">
                  <c:v>897</c:v>
                </c:pt>
                <c:pt idx="31340">
                  <c:v>898</c:v>
                </c:pt>
                <c:pt idx="31341">
                  <c:v>899</c:v>
                </c:pt>
                <c:pt idx="31342">
                  <c:v>900</c:v>
                </c:pt>
                <c:pt idx="31343">
                  <c:v>901</c:v>
                </c:pt>
                <c:pt idx="31344">
                  <c:v>902</c:v>
                </c:pt>
                <c:pt idx="31345">
                  <c:v>903</c:v>
                </c:pt>
                <c:pt idx="31346">
                  <c:v>904</c:v>
                </c:pt>
                <c:pt idx="31347">
                  <c:v>905</c:v>
                </c:pt>
                <c:pt idx="31348">
                  <c:v>906</c:v>
                </c:pt>
                <c:pt idx="31349">
                  <c:v>907</c:v>
                </c:pt>
                <c:pt idx="31350">
                  <c:v>908</c:v>
                </c:pt>
                <c:pt idx="31351">
                  <c:v>909</c:v>
                </c:pt>
                <c:pt idx="31352">
                  <c:v>910</c:v>
                </c:pt>
                <c:pt idx="31353">
                  <c:v>911</c:v>
                </c:pt>
                <c:pt idx="31354">
                  <c:v>912</c:v>
                </c:pt>
                <c:pt idx="31355">
                  <c:v>913</c:v>
                </c:pt>
                <c:pt idx="31356">
                  <c:v>914</c:v>
                </c:pt>
                <c:pt idx="31357">
                  <c:v>915</c:v>
                </c:pt>
                <c:pt idx="31358">
                  <c:v>916</c:v>
                </c:pt>
                <c:pt idx="31359">
                  <c:v>917</c:v>
                </c:pt>
                <c:pt idx="31360">
                  <c:v>918</c:v>
                </c:pt>
                <c:pt idx="31361">
                  <c:v>919</c:v>
                </c:pt>
                <c:pt idx="31362">
                  <c:v>920</c:v>
                </c:pt>
                <c:pt idx="31363">
                  <c:v>921</c:v>
                </c:pt>
                <c:pt idx="31364">
                  <c:v>922</c:v>
                </c:pt>
                <c:pt idx="31365">
                  <c:v>923</c:v>
                </c:pt>
                <c:pt idx="31366">
                  <c:v>924</c:v>
                </c:pt>
                <c:pt idx="31367">
                  <c:v>925</c:v>
                </c:pt>
                <c:pt idx="31368">
                  <c:v>926</c:v>
                </c:pt>
                <c:pt idx="31369">
                  <c:v>927</c:v>
                </c:pt>
                <c:pt idx="31370">
                  <c:v>928</c:v>
                </c:pt>
                <c:pt idx="31371">
                  <c:v>929</c:v>
                </c:pt>
                <c:pt idx="31372">
                  <c:v>930</c:v>
                </c:pt>
                <c:pt idx="31373">
                  <c:v>931</c:v>
                </c:pt>
                <c:pt idx="31374">
                  <c:v>932</c:v>
                </c:pt>
                <c:pt idx="31375">
                  <c:v>933</c:v>
                </c:pt>
                <c:pt idx="31376">
                  <c:v>934</c:v>
                </c:pt>
                <c:pt idx="31377">
                  <c:v>935</c:v>
                </c:pt>
                <c:pt idx="31378">
                  <c:v>936</c:v>
                </c:pt>
                <c:pt idx="31379">
                  <c:v>937</c:v>
                </c:pt>
                <c:pt idx="31380">
                  <c:v>938</c:v>
                </c:pt>
                <c:pt idx="31381">
                  <c:v>939</c:v>
                </c:pt>
                <c:pt idx="31382">
                  <c:v>940</c:v>
                </c:pt>
                <c:pt idx="31383">
                  <c:v>941</c:v>
                </c:pt>
                <c:pt idx="31384">
                  <c:v>942</c:v>
                </c:pt>
                <c:pt idx="31385">
                  <c:v>943</c:v>
                </c:pt>
                <c:pt idx="31386">
                  <c:v>944</c:v>
                </c:pt>
                <c:pt idx="31387">
                  <c:v>945</c:v>
                </c:pt>
                <c:pt idx="31388">
                  <c:v>946</c:v>
                </c:pt>
                <c:pt idx="31389">
                  <c:v>947</c:v>
                </c:pt>
                <c:pt idx="31390">
                  <c:v>948</c:v>
                </c:pt>
                <c:pt idx="31391">
                  <c:v>949</c:v>
                </c:pt>
                <c:pt idx="31392">
                  <c:v>950</c:v>
                </c:pt>
                <c:pt idx="31393">
                  <c:v>951</c:v>
                </c:pt>
                <c:pt idx="31394">
                  <c:v>952</c:v>
                </c:pt>
                <c:pt idx="31395">
                  <c:v>953</c:v>
                </c:pt>
                <c:pt idx="31396">
                  <c:v>954</c:v>
                </c:pt>
                <c:pt idx="31397">
                  <c:v>955</c:v>
                </c:pt>
                <c:pt idx="31398">
                  <c:v>956</c:v>
                </c:pt>
                <c:pt idx="31399">
                  <c:v>957</c:v>
                </c:pt>
                <c:pt idx="31400">
                  <c:v>958</c:v>
                </c:pt>
                <c:pt idx="31401">
                  <c:v>959</c:v>
                </c:pt>
                <c:pt idx="31402">
                  <c:v>960</c:v>
                </c:pt>
                <c:pt idx="31403">
                  <c:v>961</c:v>
                </c:pt>
                <c:pt idx="31404">
                  <c:v>962</c:v>
                </c:pt>
                <c:pt idx="31405">
                  <c:v>963</c:v>
                </c:pt>
                <c:pt idx="31406">
                  <c:v>964</c:v>
                </c:pt>
                <c:pt idx="31407">
                  <c:v>965</c:v>
                </c:pt>
                <c:pt idx="31408">
                  <c:v>966</c:v>
                </c:pt>
                <c:pt idx="31409">
                  <c:v>967</c:v>
                </c:pt>
                <c:pt idx="31410">
                  <c:v>968</c:v>
                </c:pt>
                <c:pt idx="31411">
                  <c:v>969</c:v>
                </c:pt>
                <c:pt idx="31412">
                  <c:v>970</c:v>
                </c:pt>
                <c:pt idx="31413">
                  <c:v>971</c:v>
                </c:pt>
                <c:pt idx="31414">
                  <c:v>972</c:v>
                </c:pt>
                <c:pt idx="31415">
                  <c:v>973</c:v>
                </c:pt>
                <c:pt idx="31416">
                  <c:v>974</c:v>
                </c:pt>
                <c:pt idx="31417">
                  <c:v>975</c:v>
                </c:pt>
                <c:pt idx="31418">
                  <c:v>976</c:v>
                </c:pt>
                <c:pt idx="31419">
                  <c:v>977</c:v>
                </c:pt>
                <c:pt idx="31420">
                  <c:v>978</c:v>
                </c:pt>
                <c:pt idx="31421">
                  <c:v>979</c:v>
                </c:pt>
                <c:pt idx="31422">
                  <c:v>980</c:v>
                </c:pt>
                <c:pt idx="31423">
                  <c:v>981</c:v>
                </c:pt>
                <c:pt idx="31424">
                  <c:v>982</c:v>
                </c:pt>
                <c:pt idx="31425">
                  <c:v>983</c:v>
                </c:pt>
                <c:pt idx="31426">
                  <c:v>984</c:v>
                </c:pt>
                <c:pt idx="31427">
                  <c:v>985</c:v>
                </c:pt>
                <c:pt idx="31428">
                  <c:v>986</c:v>
                </c:pt>
                <c:pt idx="31429">
                  <c:v>987</c:v>
                </c:pt>
                <c:pt idx="31430">
                  <c:v>988</c:v>
                </c:pt>
                <c:pt idx="31431">
                  <c:v>989</c:v>
                </c:pt>
                <c:pt idx="31432">
                  <c:v>990</c:v>
                </c:pt>
                <c:pt idx="31433">
                  <c:v>991</c:v>
                </c:pt>
                <c:pt idx="31434">
                  <c:v>992</c:v>
                </c:pt>
                <c:pt idx="31435">
                  <c:v>993</c:v>
                </c:pt>
                <c:pt idx="31436">
                  <c:v>994</c:v>
                </c:pt>
                <c:pt idx="31437">
                  <c:v>995</c:v>
                </c:pt>
                <c:pt idx="31438">
                  <c:v>996</c:v>
                </c:pt>
                <c:pt idx="31439">
                  <c:v>997</c:v>
                </c:pt>
                <c:pt idx="31440">
                  <c:v>998</c:v>
                </c:pt>
                <c:pt idx="31441">
                  <c:v>999</c:v>
                </c:pt>
                <c:pt idx="31442">
                  <c:v>1000</c:v>
                </c:pt>
                <c:pt idx="31443">
                  <c:v>1001</c:v>
                </c:pt>
                <c:pt idx="31444">
                  <c:v>1002</c:v>
                </c:pt>
                <c:pt idx="31445">
                  <c:v>1003</c:v>
                </c:pt>
                <c:pt idx="31446">
                  <c:v>1004</c:v>
                </c:pt>
                <c:pt idx="31447">
                  <c:v>1005</c:v>
                </c:pt>
                <c:pt idx="31448">
                  <c:v>1006</c:v>
                </c:pt>
                <c:pt idx="31449">
                  <c:v>1007</c:v>
                </c:pt>
                <c:pt idx="31450">
                  <c:v>1008</c:v>
                </c:pt>
                <c:pt idx="31451">
                  <c:v>1009</c:v>
                </c:pt>
                <c:pt idx="31452">
                  <c:v>1010</c:v>
                </c:pt>
                <c:pt idx="31453">
                  <c:v>1011</c:v>
                </c:pt>
                <c:pt idx="31454">
                  <c:v>1012</c:v>
                </c:pt>
                <c:pt idx="31455">
                  <c:v>1013</c:v>
                </c:pt>
                <c:pt idx="31456">
                  <c:v>1014</c:v>
                </c:pt>
                <c:pt idx="31457">
                  <c:v>1015</c:v>
                </c:pt>
                <c:pt idx="31458">
                  <c:v>1016</c:v>
                </c:pt>
                <c:pt idx="31459">
                  <c:v>1017</c:v>
                </c:pt>
                <c:pt idx="31460">
                  <c:v>1018</c:v>
                </c:pt>
                <c:pt idx="31461">
                  <c:v>1019</c:v>
                </c:pt>
                <c:pt idx="31462">
                  <c:v>1020</c:v>
                </c:pt>
                <c:pt idx="31463">
                  <c:v>1021</c:v>
                </c:pt>
                <c:pt idx="31464">
                  <c:v>1022</c:v>
                </c:pt>
                <c:pt idx="31465">
                  <c:v>1023</c:v>
                </c:pt>
                <c:pt idx="31466">
                  <c:v>1024</c:v>
                </c:pt>
                <c:pt idx="31467">
                  <c:v>1025</c:v>
                </c:pt>
                <c:pt idx="31468">
                  <c:v>1026</c:v>
                </c:pt>
                <c:pt idx="31469">
                  <c:v>1027</c:v>
                </c:pt>
                <c:pt idx="31470">
                  <c:v>1028</c:v>
                </c:pt>
                <c:pt idx="31471">
                  <c:v>1029</c:v>
                </c:pt>
                <c:pt idx="31472">
                  <c:v>1030</c:v>
                </c:pt>
                <c:pt idx="31473">
                  <c:v>1031</c:v>
                </c:pt>
                <c:pt idx="31474">
                  <c:v>1032</c:v>
                </c:pt>
                <c:pt idx="31475">
                  <c:v>1033</c:v>
                </c:pt>
                <c:pt idx="31476">
                  <c:v>1034</c:v>
                </c:pt>
                <c:pt idx="31477">
                  <c:v>1035</c:v>
                </c:pt>
                <c:pt idx="31478">
                  <c:v>1036</c:v>
                </c:pt>
                <c:pt idx="31479">
                  <c:v>1037</c:v>
                </c:pt>
                <c:pt idx="31480">
                  <c:v>1038</c:v>
                </c:pt>
                <c:pt idx="31481">
                  <c:v>1039</c:v>
                </c:pt>
                <c:pt idx="31482">
                  <c:v>1040</c:v>
                </c:pt>
                <c:pt idx="31483">
                  <c:v>1041</c:v>
                </c:pt>
                <c:pt idx="31484">
                  <c:v>1042</c:v>
                </c:pt>
                <c:pt idx="31485">
                  <c:v>1043</c:v>
                </c:pt>
                <c:pt idx="31486">
                  <c:v>1044</c:v>
                </c:pt>
                <c:pt idx="31487">
                  <c:v>1045</c:v>
                </c:pt>
                <c:pt idx="31488">
                  <c:v>1046</c:v>
                </c:pt>
                <c:pt idx="31489">
                  <c:v>1047</c:v>
                </c:pt>
                <c:pt idx="31490">
                  <c:v>1048</c:v>
                </c:pt>
                <c:pt idx="31491">
                  <c:v>1049</c:v>
                </c:pt>
                <c:pt idx="31492">
                  <c:v>1050</c:v>
                </c:pt>
                <c:pt idx="31493">
                  <c:v>1051</c:v>
                </c:pt>
                <c:pt idx="31494">
                  <c:v>1052</c:v>
                </c:pt>
                <c:pt idx="31495">
                  <c:v>1053</c:v>
                </c:pt>
                <c:pt idx="31496">
                  <c:v>1054</c:v>
                </c:pt>
                <c:pt idx="31497">
                  <c:v>1055</c:v>
                </c:pt>
                <c:pt idx="31498">
                  <c:v>1056</c:v>
                </c:pt>
                <c:pt idx="31499">
                  <c:v>1057</c:v>
                </c:pt>
                <c:pt idx="31500">
                  <c:v>1058</c:v>
                </c:pt>
                <c:pt idx="31501">
                  <c:v>1059</c:v>
                </c:pt>
                <c:pt idx="31502">
                  <c:v>1060</c:v>
                </c:pt>
                <c:pt idx="31503">
                  <c:v>1061</c:v>
                </c:pt>
                <c:pt idx="31504">
                  <c:v>1062</c:v>
                </c:pt>
                <c:pt idx="31505">
                  <c:v>1063</c:v>
                </c:pt>
                <c:pt idx="31506">
                  <c:v>1064</c:v>
                </c:pt>
                <c:pt idx="31507">
                  <c:v>1065</c:v>
                </c:pt>
                <c:pt idx="31508">
                  <c:v>1066</c:v>
                </c:pt>
                <c:pt idx="31509">
                  <c:v>1067</c:v>
                </c:pt>
                <c:pt idx="31510">
                  <c:v>1068</c:v>
                </c:pt>
                <c:pt idx="31511">
                  <c:v>1069</c:v>
                </c:pt>
                <c:pt idx="31512">
                  <c:v>1070</c:v>
                </c:pt>
                <c:pt idx="31513">
                  <c:v>1071</c:v>
                </c:pt>
                <c:pt idx="31514">
                  <c:v>1072</c:v>
                </c:pt>
                <c:pt idx="31515">
                  <c:v>1073</c:v>
                </c:pt>
                <c:pt idx="31516">
                  <c:v>1074</c:v>
                </c:pt>
                <c:pt idx="31517">
                  <c:v>1075</c:v>
                </c:pt>
                <c:pt idx="31518">
                  <c:v>1076</c:v>
                </c:pt>
                <c:pt idx="31519">
                  <c:v>1077</c:v>
                </c:pt>
                <c:pt idx="31520">
                  <c:v>1078</c:v>
                </c:pt>
                <c:pt idx="31521">
                  <c:v>1079</c:v>
                </c:pt>
                <c:pt idx="31522">
                  <c:v>1080</c:v>
                </c:pt>
                <c:pt idx="31523">
                  <c:v>1081</c:v>
                </c:pt>
                <c:pt idx="31524">
                  <c:v>1082</c:v>
                </c:pt>
                <c:pt idx="31525">
                  <c:v>1083</c:v>
                </c:pt>
                <c:pt idx="31526">
                  <c:v>1084</c:v>
                </c:pt>
                <c:pt idx="31527">
                  <c:v>1085</c:v>
                </c:pt>
                <c:pt idx="31528">
                  <c:v>1086</c:v>
                </c:pt>
                <c:pt idx="31529">
                  <c:v>1087</c:v>
                </c:pt>
                <c:pt idx="31530">
                  <c:v>1088</c:v>
                </c:pt>
                <c:pt idx="31531">
                  <c:v>1089</c:v>
                </c:pt>
                <c:pt idx="31532">
                  <c:v>1090</c:v>
                </c:pt>
                <c:pt idx="31533">
                  <c:v>1091</c:v>
                </c:pt>
                <c:pt idx="31534">
                  <c:v>1092</c:v>
                </c:pt>
                <c:pt idx="31535">
                  <c:v>1093</c:v>
                </c:pt>
                <c:pt idx="31536">
                  <c:v>1094</c:v>
                </c:pt>
                <c:pt idx="31537">
                  <c:v>1095</c:v>
                </c:pt>
                <c:pt idx="31538">
                  <c:v>1096</c:v>
                </c:pt>
                <c:pt idx="31539">
                  <c:v>1097</c:v>
                </c:pt>
                <c:pt idx="31540">
                  <c:v>1098</c:v>
                </c:pt>
                <c:pt idx="31541">
                  <c:v>1099</c:v>
                </c:pt>
                <c:pt idx="31542">
                  <c:v>1100</c:v>
                </c:pt>
                <c:pt idx="31543">
                  <c:v>1101</c:v>
                </c:pt>
                <c:pt idx="31544">
                  <c:v>1102</c:v>
                </c:pt>
                <c:pt idx="31545">
                  <c:v>1103</c:v>
                </c:pt>
                <c:pt idx="31546">
                  <c:v>1104</c:v>
                </c:pt>
                <c:pt idx="31547">
                  <c:v>1105</c:v>
                </c:pt>
                <c:pt idx="31548">
                  <c:v>1106</c:v>
                </c:pt>
                <c:pt idx="31549">
                  <c:v>1107</c:v>
                </c:pt>
                <c:pt idx="31550">
                  <c:v>1108</c:v>
                </c:pt>
                <c:pt idx="31551">
                  <c:v>1109</c:v>
                </c:pt>
                <c:pt idx="31552">
                  <c:v>1110</c:v>
                </c:pt>
                <c:pt idx="31553">
                  <c:v>1111</c:v>
                </c:pt>
                <c:pt idx="31554">
                  <c:v>1112</c:v>
                </c:pt>
                <c:pt idx="31555">
                  <c:v>1113</c:v>
                </c:pt>
                <c:pt idx="31556">
                  <c:v>1114</c:v>
                </c:pt>
                <c:pt idx="31557">
                  <c:v>1115</c:v>
                </c:pt>
                <c:pt idx="31558">
                  <c:v>1116</c:v>
                </c:pt>
                <c:pt idx="31559">
                  <c:v>1117</c:v>
                </c:pt>
                <c:pt idx="31560">
                  <c:v>1118</c:v>
                </c:pt>
                <c:pt idx="31561">
                  <c:v>1119</c:v>
                </c:pt>
                <c:pt idx="31562">
                  <c:v>1120</c:v>
                </c:pt>
                <c:pt idx="31563">
                  <c:v>1121</c:v>
                </c:pt>
                <c:pt idx="31564">
                  <c:v>1122</c:v>
                </c:pt>
                <c:pt idx="31565">
                  <c:v>1123</c:v>
                </c:pt>
                <c:pt idx="31566">
                  <c:v>1124</c:v>
                </c:pt>
                <c:pt idx="31567">
                  <c:v>1125</c:v>
                </c:pt>
                <c:pt idx="31568">
                  <c:v>1126</c:v>
                </c:pt>
                <c:pt idx="31569">
                  <c:v>1127</c:v>
                </c:pt>
                <c:pt idx="31570">
                  <c:v>1128</c:v>
                </c:pt>
                <c:pt idx="31571">
                  <c:v>1129</c:v>
                </c:pt>
                <c:pt idx="31572">
                  <c:v>1130</c:v>
                </c:pt>
                <c:pt idx="31573">
                  <c:v>1131</c:v>
                </c:pt>
                <c:pt idx="31574">
                  <c:v>1132</c:v>
                </c:pt>
                <c:pt idx="31575">
                  <c:v>1133</c:v>
                </c:pt>
                <c:pt idx="31576">
                  <c:v>1134</c:v>
                </c:pt>
                <c:pt idx="31577">
                  <c:v>1135</c:v>
                </c:pt>
                <c:pt idx="31578">
                  <c:v>1136</c:v>
                </c:pt>
                <c:pt idx="31579">
                  <c:v>1137</c:v>
                </c:pt>
                <c:pt idx="31580">
                  <c:v>1138</c:v>
                </c:pt>
                <c:pt idx="31581">
                  <c:v>1139</c:v>
                </c:pt>
                <c:pt idx="31582">
                  <c:v>1140</c:v>
                </c:pt>
                <c:pt idx="31583">
                  <c:v>1141</c:v>
                </c:pt>
                <c:pt idx="31584">
                  <c:v>1142</c:v>
                </c:pt>
                <c:pt idx="31585">
                  <c:v>1143</c:v>
                </c:pt>
                <c:pt idx="31586">
                  <c:v>1144</c:v>
                </c:pt>
                <c:pt idx="31587">
                  <c:v>1145</c:v>
                </c:pt>
                <c:pt idx="31588">
                  <c:v>1146</c:v>
                </c:pt>
                <c:pt idx="31589">
                  <c:v>1147</c:v>
                </c:pt>
                <c:pt idx="31590">
                  <c:v>1148</c:v>
                </c:pt>
                <c:pt idx="31591">
                  <c:v>1149</c:v>
                </c:pt>
                <c:pt idx="31592">
                  <c:v>0</c:v>
                </c:pt>
                <c:pt idx="31593">
                  <c:v>1</c:v>
                </c:pt>
                <c:pt idx="31594">
                  <c:v>2</c:v>
                </c:pt>
                <c:pt idx="31595">
                  <c:v>3</c:v>
                </c:pt>
                <c:pt idx="31596">
                  <c:v>4</c:v>
                </c:pt>
                <c:pt idx="31597">
                  <c:v>5</c:v>
                </c:pt>
                <c:pt idx="31598">
                  <c:v>6</c:v>
                </c:pt>
                <c:pt idx="31599">
                  <c:v>7</c:v>
                </c:pt>
                <c:pt idx="31600">
                  <c:v>8</c:v>
                </c:pt>
                <c:pt idx="31601">
                  <c:v>9</c:v>
                </c:pt>
                <c:pt idx="31602">
                  <c:v>10</c:v>
                </c:pt>
                <c:pt idx="31603">
                  <c:v>11</c:v>
                </c:pt>
                <c:pt idx="31604">
                  <c:v>12</c:v>
                </c:pt>
                <c:pt idx="31605">
                  <c:v>13</c:v>
                </c:pt>
                <c:pt idx="31606">
                  <c:v>14</c:v>
                </c:pt>
                <c:pt idx="31607">
                  <c:v>15</c:v>
                </c:pt>
                <c:pt idx="31608">
                  <c:v>16</c:v>
                </c:pt>
                <c:pt idx="31609">
                  <c:v>17</c:v>
                </c:pt>
                <c:pt idx="31610">
                  <c:v>18</c:v>
                </c:pt>
                <c:pt idx="31611">
                  <c:v>19</c:v>
                </c:pt>
                <c:pt idx="31612">
                  <c:v>20</c:v>
                </c:pt>
                <c:pt idx="31613">
                  <c:v>21</c:v>
                </c:pt>
                <c:pt idx="31614">
                  <c:v>22</c:v>
                </c:pt>
                <c:pt idx="31615">
                  <c:v>23</c:v>
                </c:pt>
                <c:pt idx="31616">
                  <c:v>24</c:v>
                </c:pt>
                <c:pt idx="31617">
                  <c:v>25</c:v>
                </c:pt>
                <c:pt idx="31618">
                  <c:v>26</c:v>
                </c:pt>
                <c:pt idx="31619">
                  <c:v>27</c:v>
                </c:pt>
                <c:pt idx="31620">
                  <c:v>28</c:v>
                </c:pt>
                <c:pt idx="31621">
                  <c:v>29</c:v>
                </c:pt>
                <c:pt idx="31622">
                  <c:v>30</c:v>
                </c:pt>
                <c:pt idx="31623">
                  <c:v>31</c:v>
                </c:pt>
                <c:pt idx="31624">
                  <c:v>32</c:v>
                </c:pt>
                <c:pt idx="31625">
                  <c:v>33</c:v>
                </c:pt>
                <c:pt idx="31626">
                  <c:v>34</c:v>
                </c:pt>
                <c:pt idx="31627">
                  <c:v>35</c:v>
                </c:pt>
                <c:pt idx="31628">
                  <c:v>36</c:v>
                </c:pt>
                <c:pt idx="31629">
                  <c:v>37</c:v>
                </c:pt>
                <c:pt idx="31630">
                  <c:v>38</c:v>
                </c:pt>
                <c:pt idx="31631">
                  <c:v>39</c:v>
                </c:pt>
                <c:pt idx="31632">
                  <c:v>40</c:v>
                </c:pt>
                <c:pt idx="31633">
                  <c:v>41</c:v>
                </c:pt>
                <c:pt idx="31634">
                  <c:v>42</c:v>
                </c:pt>
                <c:pt idx="31635">
                  <c:v>43</c:v>
                </c:pt>
                <c:pt idx="31636">
                  <c:v>44</c:v>
                </c:pt>
                <c:pt idx="31637">
                  <c:v>45</c:v>
                </c:pt>
                <c:pt idx="31638">
                  <c:v>46</c:v>
                </c:pt>
                <c:pt idx="31639">
                  <c:v>47</c:v>
                </c:pt>
                <c:pt idx="31640">
                  <c:v>48</c:v>
                </c:pt>
                <c:pt idx="31641">
                  <c:v>49</c:v>
                </c:pt>
                <c:pt idx="31642">
                  <c:v>50</c:v>
                </c:pt>
                <c:pt idx="31643">
                  <c:v>51</c:v>
                </c:pt>
                <c:pt idx="31644">
                  <c:v>52</c:v>
                </c:pt>
                <c:pt idx="31645">
                  <c:v>53</c:v>
                </c:pt>
                <c:pt idx="31646">
                  <c:v>54</c:v>
                </c:pt>
                <c:pt idx="31647">
                  <c:v>55</c:v>
                </c:pt>
                <c:pt idx="31648">
                  <c:v>56</c:v>
                </c:pt>
                <c:pt idx="31649">
                  <c:v>57</c:v>
                </c:pt>
                <c:pt idx="31650">
                  <c:v>58</c:v>
                </c:pt>
                <c:pt idx="31651">
                  <c:v>59</c:v>
                </c:pt>
                <c:pt idx="31652">
                  <c:v>60</c:v>
                </c:pt>
                <c:pt idx="31653">
                  <c:v>61</c:v>
                </c:pt>
                <c:pt idx="31654">
                  <c:v>62</c:v>
                </c:pt>
                <c:pt idx="31655">
                  <c:v>63</c:v>
                </c:pt>
                <c:pt idx="31656">
                  <c:v>64</c:v>
                </c:pt>
                <c:pt idx="31657">
                  <c:v>65</c:v>
                </c:pt>
                <c:pt idx="31658">
                  <c:v>66</c:v>
                </c:pt>
                <c:pt idx="31659">
                  <c:v>67</c:v>
                </c:pt>
                <c:pt idx="31660">
                  <c:v>68</c:v>
                </c:pt>
                <c:pt idx="31661">
                  <c:v>69</c:v>
                </c:pt>
                <c:pt idx="31662">
                  <c:v>70</c:v>
                </c:pt>
                <c:pt idx="31663">
                  <c:v>71</c:v>
                </c:pt>
                <c:pt idx="31664">
                  <c:v>72</c:v>
                </c:pt>
                <c:pt idx="31665">
                  <c:v>73</c:v>
                </c:pt>
                <c:pt idx="31666">
                  <c:v>74</c:v>
                </c:pt>
                <c:pt idx="31667">
                  <c:v>75</c:v>
                </c:pt>
                <c:pt idx="31668">
                  <c:v>76</c:v>
                </c:pt>
                <c:pt idx="31669">
                  <c:v>77</c:v>
                </c:pt>
                <c:pt idx="31670">
                  <c:v>78</c:v>
                </c:pt>
                <c:pt idx="31671">
                  <c:v>79</c:v>
                </c:pt>
                <c:pt idx="31672">
                  <c:v>80</c:v>
                </c:pt>
                <c:pt idx="31673">
                  <c:v>81</c:v>
                </c:pt>
                <c:pt idx="31674">
                  <c:v>82</c:v>
                </c:pt>
                <c:pt idx="31675">
                  <c:v>83</c:v>
                </c:pt>
                <c:pt idx="31676">
                  <c:v>84</c:v>
                </c:pt>
                <c:pt idx="31677">
                  <c:v>85</c:v>
                </c:pt>
                <c:pt idx="31678">
                  <c:v>86</c:v>
                </c:pt>
                <c:pt idx="31679">
                  <c:v>87</c:v>
                </c:pt>
                <c:pt idx="31680">
                  <c:v>88</c:v>
                </c:pt>
                <c:pt idx="31681">
                  <c:v>89</c:v>
                </c:pt>
                <c:pt idx="31682">
                  <c:v>90</c:v>
                </c:pt>
                <c:pt idx="31683">
                  <c:v>91</c:v>
                </c:pt>
                <c:pt idx="31684">
                  <c:v>92</c:v>
                </c:pt>
                <c:pt idx="31685">
                  <c:v>93</c:v>
                </c:pt>
                <c:pt idx="31686">
                  <c:v>94</c:v>
                </c:pt>
                <c:pt idx="31687">
                  <c:v>95</c:v>
                </c:pt>
                <c:pt idx="31688">
                  <c:v>96</c:v>
                </c:pt>
                <c:pt idx="31689">
                  <c:v>97</c:v>
                </c:pt>
                <c:pt idx="31690">
                  <c:v>98</c:v>
                </c:pt>
                <c:pt idx="31691">
                  <c:v>99</c:v>
                </c:pt>
                <c:pt idx="31692">
                  <c:v>100</c:v>
                </c:pt>
                <c:pt idx="31693">
                  <c:v>101</c:v>
                </c:pt>
                <c:pt idx="31694">
                  <c:v>102</c:v>
                </c:pt>
                <c:pt idx="31695">
                  <c:v>103</c:v>
                </c:pt>
                <c:pt idx="31696">
                  <c:v>104</c:v>
                </c:pt>
                <c:pt idx="31697">
                  <c:v>105</c:v>
                </c:pt>
                <c:pt idx="31698">
                  <c:v>106</c:v>
                </c:pt>
                <c:pt idx="31699">
                  <c:v>107</c:v>
                </c:pt>
                <c:pt idx="31700">
                  <c:v>108</c:v>
                </c:pt>
                <c:pt idx="31701">
                  <c:v>109</c:v>
                </c:pt>
                <c:pt idx="31702">
                  <c:v>110</c:v>
                </c:pt>
                <c:pt idx="31703">
                  <c:v>111</c:v>
                </c:pt>
                <c:pt idx="31704">
                  <c:v>112</c:v>
                </c:pt>
                <c:pt idx="31705">
                  <c:v>113</c:v>
                </c:pt>
                <c:pt idx="31706">
                  <c:v>114</c:v>
                </c:pt>
                <c:pt idx="31707">
                  <c:v>115</c:v>
                </c:pt>
                <c:pt idx="31708">
                  <c:v>116</c:v>
                </c:pt>
                <c:pt idx="31709">
                  <c:v>117</c:v>
                </c:pt>
                <c:pt idx="31710">
                  <c:v>118</c:v>
                </c:pt>
                <c:pt idx="31711">
                  <c:v>119</c:v>
                </c:pt>
                <c:pt idx="31712">
                  <c:v>120</c:v>
                </c:pt>
                <c:pt idx="31713">
                  <c:v>121</c:v>
                </c:pt>
                <c:pt idx="31714">
                  <c:v>122</c:v>
                </c:pt>
                <c:pt idx="31715">
                  <c:v>123</c:v>
                </c:pt>
                <c:pt idx="31716">
                  <c:v>124</c:v>
                </c:pt>
                <c:pt idx="31717">
                  <c:v>125</c:v>
                </c:pt>
                <c:pt idx="31718">
                  <c:v>126</c:v>
                </c:pt>
                <c:pt idx="31719">
                  <c:v>127</c:v>
                </c:pt>
                <c:pt idx="31720">
                  <c:v>128</c:v>
                </c:pt>
                <c:pt idx="31721">
                  <c:v>129</c:v>
                </c:pt>
                <c:pt idx="31722">
                  <c:v>130</c:v>
                </c:pt>
                <c:pt idx="31723">
                  <c:v>131</c:v>
                </c:pt>
                <c:pt idx="31724">
                  <c:v>132</c:v>
                </c:pt>
                <c:pt idx="31725">
                  <c:v>133</c:v>
                </c:pt>
                <c:pt idx="31726">
                  <c:v>134</c:v>
                </c:pt>
                <c:pt idx="31727">
                  <c:v>135</c:v>
                </c:pt>
                <c:pt idx="31728">
                  <c:v>136</c:v>
                </c:pt>
                <c:pt idx="31729">
                  <c:v>137</c:v>
                </c:pt>
                <c:pt idx="31730">
                  <c:v>138</c:v>
                </c:pt>
                <c:pt idx="31731">
                  <c:v>139</c:v>
                </c:pt>
                <c:pt idx="31732">
                  <c:v>140</c:v>
                </c:pt>
                <c:pt idx="31733">
                  <c:v>141</c:v>
                </c:pt>
                <c:pt idx="31734">
                  <c:v>142</c:v>
                </c:pt>
                <c:pt idx="31735">
                  <c:v>143</c:v>
                </c:pt>
                <c:pt idx="31736">
                  <c:v>144</c:v>
                </c:pt>
                <c:pt idx="31737">
                  <c:v>145</c:v>
                </c:pt>
                <c:pt idx="31738">
                  <c:v>146</c:v>
                </c:pt>
                <c:pt idx="31739">
                  <c:v>147</c:v>
                </c:pt>
                <c:pt idx="31740">
                  <c:v>148</c:v>
                </c:pt>
                <c:pt idx="31741">
                  <c:v>149</c:v>
                </c:pt>
                <c:pt idx="31742">
                  <c:v>150</c:v>
                </c:pt>
                <c:pt idx="31743">
                  <c:v>151</c:v>
                </c:pt>
                <c:pt idx="31744">
                  <c:v>152</c:v>
                </c:pt>
                <c:pt idx="31745">
                  <c:v>153</c:v>
                </c:pt>
                <c:pt idx="31746">
                  <c:v>154</c:v>
                </c:pt>
                <c:pt idx="31747">
                  <c:v>155</c:v>
                </c:pt>
                <c:pt idx="31748">
                  <c:v>156</c:v>
                </c:pt>
                <c:pt idx="31749">
                  <c:v>157</c:v>
                </c:pt>
                <c:pt idx="31750">
                  <c:v>158</c:v>
                </c:pt>
                <c:pt idx="31751">
                  <c:v>159</c:v>
                </c:pt>
                <c:pt idx="31752">
                  <c:v>160</c:v>
                </c:pt>
                <c:pt idx="31753">
                  <c:v>161</c:v>
                </c:pt>
                <c:pt idx="31754">
                  <c:v>162</c:v>
                </c:pt>
                <c:pt idx="31755">
                  <c:v>163</c:v>
                </c:pt>
                <c:pt idx="31756">
                  <c:v>164</c:v>
                </c:pt>
                <c:pt idx="31757">
                  <c:v>165</c:v>
                </c:pt>
                <c:pt idx="31758">
                  <c:v>166</c:v>
                </c:pt>
                <c:pt idx="31759">
                  <c:v>167</c:v>
                </c:pt>
                <c:pt idx="31760">
                  <c:v>168</c:v>
                </c:pt>
                <c:pt idx="31761">
                  <c:v>169</c:v>
                </c:pt>
                <c:pt idx="31762">
                  <c:v>170</c:v>
                </c:pt>
                <c:pt idx="31763">
                  <c:v>171</c:v>
                </c:pt>
                <c:pt idx="31764">
                  <c:v>172</c:v>
                </c:pt>
                <c:pt idx="31765">
                  <c:v>173</c:v>
                </c:pt>
                <c:pt idx="31766">
                  <c:v>174</c:v>
                </c:pt>
                <c:pt idx="31767">
                  <c:v>175</c:v>
                </c:pt>
                <c:pt idx="31768">
                  <c:v>176</c:v>
                </c:pt>
                <c:pt idx="31769">
                  <c:v>177</c:v>
                </c:pt>
                <c:pt idx="31770">
                  <c:v>178</c:v>
                </c:pt>
                <c:pt idx="31771">
                  <c:v>179</c:v>
                </c:pt>
                <c:pt idx="31772">
                  <c:v>180</c:v>
                </c:pt>
                <c:pt idx="31773">
                  <c:v>181</c:v>
                </c:pt>
                <c:pt idx="31774">
                  <c:v>182</c:v>
                </c:pt>
                <c:pt idx="31775">
                  <c:v>183</c:v>
                </c:pt>
                <c:pt idx="31776">
                  <c:v>184</c:v>
                </c:pt>
                <c:pt idx="31777">
                  <c:v>185</c:v>
                </c:pt>
                <c:pt idx="31778">
                  <c:v>186</c:v>
                </c:pt>
                <c:pt idx="31779">
                  <c:v>187</c:v>
                </c:pt>
                <c:pt idx="31780">
                  <c:v>188</c:v>
                </c:pt>
                <c:pt idx="31781">
                  <c:v>189</c:v>
                </c:pt>
                <c:pt idx="31782">
                  <c:v>190</c:v>
                </c:pt>
                <c:pt idx="31783">
                  <c:v>191</c:v>
                </c:pt>
                <c:pt idx="31784">
                  <c:v>192</c:v>
                </c:pt>
                <c:pt idx="31785">
                  <c:v>193</c:v>
                </c:pt>
                <c:pt idx="31786">
                  <c:v>194</c:v>
                </c:pt>
                <c:pt idx="31787">
                  <c:v>195</c:v>
                </c:pt>
                <c:pt idx="31788">
                  <c:v>196</c:v>
                </c:pt>
                <c:pt idx="31789">
                  <c:v>197</c:v>
                </c:pt>
                <c:pt idx="31790">
                  <c:v>198</c:v>
                </c:pt>
                <c:pt idx="31791">
                  <c:v>199</c:v>
                </c:pt>
                <c:pt idx="31792">
                  <c:v>200</c:v>
                </c:pt>
                <c:pt idx="31793">
                  <c:v>201</c:v>
                </c:pt>
                <c:pt idx="31794">
                  <c:v>202</c:v>
                </c:pt>
                <c:pt idx="31795">
                  <c:v>203</c:v>
                </c:pt>
                <c:pt idx="31796">
                  <c:v>204</c:v>
                </c:pt>
                <c:pt idx="31797">
                  <c:v>205</c:v>
                </c:pt>
                <c:pt idx="31798">
                  <c:v>206</c:v>
                </c:pt>
                <c:pt idx="31799">
                  <c:v>207</c:v>
                </c:pt>
                <c:pt idx="31800">
                  <c:v>208</c:v>
                </c:pt>
                <c:pt idx="31801">
                  <c:v>209</c:v>
                </c:pt>
                <c:pt idx="31802">
                  <c:v>210</c:v>
                </c:pt>
                <c:pt idx="31803">
                  <c:v>211</c:v>
                </c:pt>
                <c:pt idx="31804">
                  <c:v>212</c:v>
                </c:pt>
                <c:pt idx="31805">
                  <c:v>213</c:v>
                </c:pt>
                <c:pt idx="31806">
                  <c:v>214</c:v>
                </c:pt>
                <c:pt idx="31807">
                  <c:v>215</c:v>
                </c:pt>
                <c:pt idx="31808">
                  <c:v>216</c:v>
                </c:pt>
                <c:pt idx="31809">
                  <c:v>217</c:v>
                </c:pt>
                <c:pt idx="31810">
                  <c:v>218</c:v>
                </c:pt>
                <c:pt idx="31811">
                  <c:v>219</c:v>
                </c:pt>
                <c:pt idx="31812">
                  <c:v>220</c:v>
                </c:pt>
                <c:pt idx="31813">
                  <c:v>221</c:v>
                </c:pt>
                <c:pt idx="31814">
                  <c:v>222</c:v>
                </c:pt>
                <c:pt idx="31815">
                  <c:v>223</c:v>
                </c:pt>
                <c:pt idx="31816">
                  <c:v>224</c:v>
                </c:pt>
                <c:pt idx="31817">
                  <c:v>225</c:v>
                </c:pt>
                <c:pt idx="31818">
                  <c:v>226</c:v>
                </c:pt>
                <c:pt idx="31819">
                  <c:v>227</c:v>
                </c:pt>
                <c:pt idx="31820">
                  <c:v>228</c:v>
                </c:pt>
                <c:pt idx="31821">
                  <c:v>229</c:v>
                </c:pt>
                <c:pt idx="31822">
                  <c:v>230</c:v>
                </c:pt>
                <c:pt idx="31823">
                  <c:v>231</c:v>
                </c:pt>
                <c:pt idx="31824">
                  <c:v>232</c:v>
                </c:pt>
                <c:pt idx="31825">
                  <c:v>233</c:v>
                </c:pt>
                <c:pt idx="31826">
                  <c:v>234</c:v>
                </c:pt>
                <c:pt idx="31827">
                  <c:v>235</c:v>
                </c:pt>
                <c:pt idx="31828">
                  <c:v>236</c:v>
                </c:pt>
                <c:pt idx="31829">
                  <c:v>237</c:v>
                </c:pt>
                <c:pt idx="31830">
                  <c:v>238</c:v>
                </c:pt>
                <c:pt idx="31831">
                  <c:v>239</c:v>
                </c:pt>
                <c:pt idx="31832">
                  <c:v>240</c:v>
                </c:pt>
                <c:pt idx="31833">
                  <c:v>241</c:v>
                </c:pt>
                <c:pt idx="31834">
                  <c:v>242</c:v>
                </c:pt>
                <c:pt idx="31835">
                  <c:v>243</c:v>
                </c:pt>
                <c:pt idx="31836">
                  <c:v>244</c:v>
                </c:pt>
                <c:pt idx="31837">
                  <c:v>245</c:v>
                </c:pt>
                <c:pt idx="31838">
                  <c:v>246</c:v>
                </c:pt>
                <c:pt idx="31839">
                  <c:v>247</c:v>
                </c:pt>
                <c:pt idx="31840">
                  <c:v>248</c:v>
                </c:pt>
                <c:pt idx="31841">
                  <c:v>249</c:v>
                </c:pt>
                <c:pt idx="31842">
                  <c:v>250</c:v>
                </c:pt>
                <c:pt idx="31843">
                  <c:v>251</c:v>
                </c:pt>
                <c:pt idx="31844">
                  <c:v>252</c:v>
                </c:pt>
                <c:pt idx="31845">
                  <c:v>253</c:v>
                </c:pt>
                <c:pt idx="31846">
                  <c:v>254</c:v>
                </c:pt>
                <c:pt idx="31847">
                  <c:v>255</c:v>
                </c:pt>
                <c:pt idx="31848">
                  <c:v>256</c:v>
                </c:pt>
                <c:pt idx="31849">
                  <c:v>257</c:v>
                </c:pt>
                <c:pt idx="31850">
                  <c:v>258</c:v>
                </c:pt>
                <c:pt idx="31851">
                  <c:v>259</c:v>
                </c:pt>
                <c:pt idx="31852">
                  <c:v>260</c:v>
                </c:pt>
                <c:pt idx="31853">
                  <c:v>261</c:v>
                </c:pt>
                <c:pt idx="31854">
                  <c:v>262</c:v>
                </c:pt>
                <c:pt idx="31855">
                  <c:v>263</c:v>
                </c:pt>
                <c:pt idx="31856">
                  <c:v>264</c:v>
                </c:pt>
                <c:pt idx="31857">
                  <c:v>265</c:v>
                </c:pt>
                <c:pt idx="31858">
                  <c:v>266</c:v>
                </c:pt>
                <c:pt idx="31859">
                  <c:v>267</c:v>
                </c:pt>
                <c:pt idx="31860">
                  <c:v>268</c:v>
                </c:pt>
                <c:pt idx="31861">
                  <c:v>269</c:v>
                </c:pt>
                <c:pt idx="31862">
                  <c:v>270</c:v>
                </c:pt>
                <c:pt idx="31863">
                  <c:v>271</c:v>
                </c:pt>
                <c:pt idx="31864">
                  <c:v>272</c:v>
                </c:pt>
                <c:pt idx="31865">
                  <c:v>273</c:v>
                </c:pt>
                <c:pt idx="31866">
                  <c:v>274</c:v>
                </c:pt>
                <c:pt idx="31867">
                  <c:v>275</c:v>
                </c:pt>
                <c:pt idx="31868">
                  <c:v>276</c:v>
                </c:pt>
                <c:pt idx="31869">
                  <c:v>277</c:v>
                </c:pt>
                <c:pt idx="31870">
                  <c:v>278</c:v>
                </c:pt>
                <c:pt idx="31871">
                  <c:v>279</c:v>
                </c:pt>
                <c:pt idx="31872">
                  <c:v>280</c:v>
                </c:pt>
                <c:pt idx="31873">
                  <c:v>281</c:v>
                </c:pt>
                <c:pt idx="31874">
                  <c:v>282</c:v>
                </c:pt>
                <c:pt idx="31875">
                  <c:v>283</c:v>
                </c:pt>
                <c:pt idx="31876">
                  <c:v>284</c:v>
                </c:pt>
                <c:pt idx="31877">
                  <c:v>285</c:v>
                </c:pt>
                <c:pt idx="31878">
                  <c:v>286</c:v>
                </c:pt>
                <c:pt idx="31879">
                  <c:v>287</c:v>
                </c:pt>
                <c:pt idx="31880">
                  <c:v>288</c:v>
                </c:pt>
                <c:pt idx="31881">
                  <c:v>289</c:v>
                </c:pt>
                <c:pt idx="31882">
                  <c:v>290</c:v>
                </c:pt>
                <c:pt idx="31883">
                  <c:v>291</c:v>
                </c:pt>
                <c:pt idx="31884">
                  <c:v>292</c:v>
                </c:pt>
                <c:pt idx="31885">
                  <c:v>293</c:v>
                </c:pt>
                <c:pt idx="31886">
                  <c:v>294</c:v>
                </c:pt>
                <c:pt idx="31887">
                  <c:v>295</c:v>
                </c:pt>
                <c:pt idx="31888">
                  <c:v>296</c:v>
                </c:pt>
                <c:pt idx="31889">
                  <c:v>297</c:v>
                </c:pt>
                <c:pt idx="31890">
                  <c:v>298</c:v>
                </c:pt>
                <c:pt idx="31891">
                  <c:v>299</c:v>
                </c:pt>
                <c:pt idx="31892">
                  <c:v>300</c:v>
                </c:pt>
                <c:pt idx="31893">
                  <c:v>301</c:v>
                </c:pt>
                <c:pt idx="31894">
                  <c:v>302</c:v>
                </c:pt>
                <c:pt idx="31895">
                  <c:v>303</c:v>
                </c:pt>
                <c:pt idx="31896">
                  <c:v>304</c:v>
                </c:pt>
                <c:pt idx="31897">
                  <c:v>305</c:v>
                </c:pt>
                <c:pt idx="31898">
                  <c:v>306</c:v>
                </c:pt>
                <c:pt idx="31899">
                  <c:v>307</c:v>
                </c:pt>
                <c:pt idx="31900">
                  <c:v>308</c:v>
                </c:pt>
                <c:pt idx="31901">
                  <c:v>309</c:v>
                </c:pt>
                <c:pt idx="31902">
                  <c:v>310</c:v>
                </c:pt>
                <c:pt idx="31903">
                  <c:v>311</c:v>
                </c:pt>
                <c:pt idx="31904">
                  <c:v>312</c:v>
                </c:pt>
                <c:pt idx="31905">
                  <c:v>313</c:v>
                </c:pt>
                <c:pt idx="31906">
                  <c:v>314</c:v>
                </c:pt>
                <c:pt idx="31907">
                  <c:v>315</c:v>
                </c:pt>
                <c:pt idx="31908">
                  <c:v>316</c:v>
                </c:pt>
                <c:pt idx="31909">
                  <c:v>317</c:v>
                </c:pt>
                <c:pt idx="31910">
                  <c:v>318</c:v>
                </c:pt>
                <c:pt idx="31911">
                  <c:v>319</c:v>
                </c:pt>
                <c:pt idx="31912">
                  <c:v>320</c:v>
                </c:pt>
                <c:pt idx="31913">
                  <c:v>321</c:v>
                </c:pt>
                <c:pt idx="31914">
                  <c:v>322</c:v>
                </c:pt>
                <c:pt idx="31915">
                  <c:v>323</c:v>
                </c:pt>
                <c:pt idx="31916">
                  <c:v>324</c:v>
                </c:pt>
                <c:pt idx="31917">
                  <c:v>325</c:v>
                </c:pt>
                <c:pt idx="31918">
                  <c:v>326</c:v>
                </c:pt>
                <c:pt idx="31919">
                  <c:v>327</c:v>
                </c:pt>
                <c:pt idx="31920">
                  <c:v>328</c:v>
                </c:pt>
                <c:pt idx="31921">
                  <c:v>329</c:v>
                </c:pt>
                <c:pt idx="31922">
                  <c:v>330</c:v>
                </c:pt>
                <c:pt idx="31923">
                  <c:v>331</c:v>
                </c:pt>
                <c:pt idx="31924">
                  <c:v>332</c:v>
                </c:pt>
                <c:pt idx="31925">
                  <c:v>333</c:v>
                </c:pt>
                <c:pt idx="31926">
                  <c:v>334</c:v>
                </c:pt>
                <c:pt idx="31927">
                  <c:v>335</c:v>
                </c:pt>
                <c:pt idx="31928">
                  <c:v>336</c:v>
                </c:pt>
                <c:pt idx="31929">
                  <c:v>337</c:v>
                </c:pt>
                <c:pt idx="31930">
                  <c:v>338</c:v>
                </c:pt>
                <c:pt idx="31931">
                  <c:v>339</c:v>
                </c:pt>
                <c:pt idx="31932">
                  <c:v>340</c:v>
                </c:pt>
                <c:pt idx="31933">
                  <c:v>341</c:v>
                </c:pt>
                <c:pt idx="31934">
                  <c:v>342</c:v>
                </c:pt>
                <c:pt idx="31935">
                  <c:v>343</c:v>
                </c:pt>
                <c:pt idx="31936">
                  <c:v>344</c:v>
                </c:pt>
                <c:pt idx="31937">
                  <c:v>345</c:v>
                </c:pt>
                <c:pt idx="31938">
                  <c:v>346</c:v>
                </c:pt>
                <c:pt idx="31939">
                  <c:v>347</c:v>
                </c:pt>
                <c:pt idx="31940">
                  <c:v>348</c:v>
                </c:pt>
                <c:pt idx="31941">
                  <c:v>349</c:v>
                </c:pt>
                <c:pt idx="31942">
                  <c:v>350</c:v>
                </c:pt>
                <c:pt idx="31943">
                  <c:v>351</c:v>
                </c:pt>
                <c:pt idx="31944">
                  <c:v>352</c:v>
                </c:pt>
                <c:pt idx="31945">
                  <c:v>353</c:v>
                </c:pt>
                <c:pt idx="31946">
                  <c:v>354</c:v>
                </c:pt>
                <c:pt idx="31947">
                  <c:v>355</c:v>
                </c:pt>
                <c:pt idx="31948">
                  <c:v>356</c:v>
                </c:pt>
                <c:pt idx="31949">
                  <c:v>357</c:v>
                </c:pt>
                <c:pt idx="31950">
                  <c:v>358</c:v>
                </c:pt>
                <c:pt idx="31951">
                  <c:v>359</c:v>
                </c:pt>
                <c:pt idx="31952">
                  <c:v>360</c:v>
                </c:pt>
                <c:pt idx="31953">
                  <c:v>361</c:v>
                </c:pt>
                <c:pt idx="31954">
                  <c:v>362</c:v>
                </c:pt>
                <c:pt idx="31955">
                  <c:v>363</c:v>
                </c:pt>
                <c:pt idx="31956">
                  <c:v>364</c:v>
                </c:pt>
                <c:pt idx="31957">
                  <c:v>365</c:v>
                </c:pt>
                <c:pt idx="31958">
                  <c:v>366</c:v>
                </c:pt>
                <c:pt idx="31959">
                  <c:v>367</c:v>
                </c:pt>
                <c:pt idx="31960">
                  <c:v>368</c:v>
                </c:pt>
                <c:pt idx="31961">
                  <c:v>369</c:v>
                </c:pt>
                <c:pt idx="31962">
                  <c:v>370</c:v>
                </c:pt>
                <c:pt idx="31963">
                  <c:v>371</c:v>
                </c:pt>
                <c:pt idx="31964">
                  <c:v>372</c:v>
                </c:pt>
                <c:pt idx="31965">
                  <c:v>373</c:v>
                </c:pt>
                <c:pt idx="31966">
                  <c:v>374</c:v>
                </c:pt>
                <c:pt idx="31967">
                  <c:v>375</c:v>
                </c:pt>
                <c:pt idx="31968">
                  <c:v>376</c:v>
                </c:pt>
                <c:pt idx="31969">
                  <c:v>377</c:v>
                </c:pt>
                <c:pt idx="31970">
                  <c:v>378</c:v>
                </c:pt>
                <c:pt idx="31971">
                  <c:v>379</c:v>
                </c:pt>
                <c:pt idx="31972">
                  <c:v>380</c:v>
                </c:pt>
                <c:pt idx="31973">
                  <c:v>381</c:v>
                </c:pt>
                <c:pt idx="31974">
                  <c:v>382</c:v>
                </c:pt>
                <c:pt idx="31975">
                  <c:v>383</c:v>
                </c:pt>
                <c:pt idx="31976">
                  <c:v>384</c:v>
                </c:pt>
                <c:pt idx="31977">
                  <c:v>385</c:v>
                </c:pt>
                <c:pt idx="31978">
                  <c:v>386</c:v>
                </c:pt>
                <c:pt idx="31979">
                  <c:v>387</c:v>
                </c:pt>
                <c:pt idx="31980">
                  <c:v>388</c:v>
                </c:pt>
                <c:pt idx="31981">
                  <c:v>389</c:v>
                </c:pt>
                <c:pt idx="31982">
                  <c:v>390</c:v>
                </c:pt>
                <c:pt idx="31983">
                  <c:v>391</c:v>
                </c:pt>
                <c:pt idx="31984">
                  <c:v>392</c:v>
                </c:pt>
                <c:pt idx="31985">
                  <c:v>393</c:v>
                </c:pt>
                <c:pt idx="31986">
                  <c:v>394</c:v>
                </c:pt>
                <c:pt idx="31987">
                  <c:v>395</c:v>
                </c:pt>
                <c:pt idx="31988">
                  <c:v>396</c:v>
                </c:pt>
                <c:pt idx="31989">
                  <c:v>397</c:v>
                </c:pt>
                <c:pt idx="31990">
                  <c:v>398</c:v>
                </c:pt>
                <c:pt idx="31991">
                  <c:v>399</c:v>
                </c:pt>
                <c:pt idx="31992">
                  <c:v>400</c:v>
                </c:pt>
                <c:pt idx="31993">
                  <c:v>401</c:v>
                </c:pt>
                <c:pt idx="31994">
                  <c:v>402</c:v>
                </c:pt>
                <c:pt idx="31995">
                  <c:v>403</c:v>
                </c:pt>
                <c:pt idx="31996">
                  <c:v>404</c:v>
                </c:pt>
                <c:pt idx="31997">
                  <c:v>405</c:v>
                </c:pt>
                <c:pt idx="31998">
                  <c:v>406</c:v>
                </c:pt>
                <c:pt idx="31999">
                  <c:v>407</c:v>
                </c:pt>
                <c:pt idx="32000">
                  <c:v>408</c:v>
                </c:pt>
                <c:pt idx="32001">
                  <c:v>409</c:v>
                </c:pt>
                <c:pt idx="32002">
                  <c:v>410</c:v>
                </c:pt>
                <c:pt idx="32003">
                  <c:v>411</c:v>
                </c:pt>
                <c:pt idx="32004">
                  <c:v>412</c:v>
                </c:pt>
                <c:pt idx="32005">
                  <c:v>413</c:v>
                </c:pt>
                <c:pt idx="32006">
                  <c:v>414</c:v>
                </c:pt>
                <c:pt idx="32007">
                  <c:v>415</c:v>
                </c:pt>
                <c:pt idx="32008">
                  <c:v>416</c:v>
                </c:pt>
                <c:pt idx="32009">
                  <c:v>417</c:v>
                </c:pt>
                <c:pt idx="32010">
                  <c:v>418</c:v>
                </c:pt>
                <c:pt idx="32011">
                  <c:v>419</c:v>
                </c:pt>
                <c:pt idx="32012">
                  <c:v>420</c:v>
                </c:pt>
                <c:pt idx="32013">
                  <c:v>421</c:v>
                </c:pt>
                <c:pt idx="32014">
                  <c:v>422</c:v>
                </c:pt>
                <c:pt idx="32015">
                  <c:v>423</c:v>
                </c:pt>
                <c:pt idx="32016">
                  <c:v>424</c:v>
                </c:pt>
                <c:pt idx="32017">
                  <c:v>425</c:v>
                </c:pt>
                <c:pt idx="32018">
                  <c:v>426</c:v>
                </c:pt>
                <c:pt idx="32019">
                  <c:v>427</c:v>
                </c:pt>
                <c:pt idx="32020">
                  <c:v>428</c:v>
                </c:pt>
                <c:pt idx="32021">
                  <c:v>429</c:v>
                </c:pt>
                <c:pt idx="32022">
                  <c:v>430</c:v>
                </c:pt>
                <c:pt idx="32023">
                  <c:v>431</c:v>
                </c:pt>
                <c:pt idx="32024">
                  <c:v>432</c:v>
                </c:pt>
                <c:pt idx="32025">
                  <c:v>433</c:v>
                </c:pt>
                <c:pt idx="32026">
                  <c:v>434</c:v>
                </c:pt>
                <c:pt idx="32027">
                  <c:v>435</c:v>
                </c:pt>
                <c:pt idx="32028">
                  <c:v>436</c:v>
                </c:pt>
                <c:pt idx="32029">
                  <c:v>437</c:v>
                </c:pt>
                <c:pt idx="32030">
                  <c:v>438</c:v>
                </c:pt>
                <c:pt idx="32031">
                  <c:v>439</c:v>
                </c:pt>
                <c:pt idx="32032">
                  <c:v>440</c:v>
                </c:pt>
                <c:pt idx="32033">
                  <c:v>441</c:v>
                </c:pt>
                <c:pt idx="32034">
                  <c:v>442</c:v>
                </c:pt>
                <c:pt idx="32035">
                  <c:v>443</c:v>
                </c:pt>
                <c:pt idx="32036">
                  <c:v>444</c:v>
                </c:pt>
                <c:pt idx="32037">
                  <c:v>445</c:v>
                </c:pt>
                <c:pt idx="32038">
                  <c:v>446</c:v>
                </c:pt>
                <c:pt idx="32039">
                  <c:v>447</c:v>
                </c:pt>
                <c:pt idx="32040">
                  <c:v>448</c:v>
                </c:pt>
                <c:pt idx="32041">
                  <c:v>449</c:v>
                </c:pt>
                <c:pt idx="32042">
                  <c:v>450</c:v>
                </c:pt>
                <c:pt idx="32043">
                  <c:v>451</c:v>
                </c:pt>
                <c:pt idx="32044">
                  <c:v>452</c:v>
                </c:pt>
                <c:pt idx="32045">
                  <c:v>453</c:v>
                </c:pt>
                <c:pt idx="32046">
                  <c:v>454</c:v>
                </c:pt>
                <c:pt idx="32047">
                  <c:v>455</c:v>
                </c:pt>
                <c:pt idx="32048">
                  <c:v>456</c:v>
                </c:pt>
                <c:pt idx="32049">
                  <c:v>457</c:v>
                </c:pt>
                <c:pt idx="32050">
                  <c:v>458</c:v>
                </c:pt>
                <c:pt idx="32051">
                  <c:v>459</c:v>
                </c:pt>
                <c:pt idx="32052">
                  <c:v>460</c:v>
                </c:pt>
                <c:pt idx="32053">
                  <c:v>461</c:v>
                </c:pt>
                <c:pt idx="32054">
                  <c:v>462</c:v>
                </c:pt>
                <c:pt idx="32055">
                  <c:v>463</c:v>
                </c:pt>
                <c:pt idx="32056">
                  <c:v>464</c:v>
                </c:pt>
                <c:pt idx="32057">
                  <c:v>465</c:v>
                </c:pt>
                <c:pt idx="32058">
                  <c:v>466</c:v>
                </c:pt>
                <c:pt idx="32059">
                  <c:v>467</c:v>
                </c:pt>
                <c:pt idx="32060">
                  <c:v>468</c:v>
                </c:pt>
                <c:pt idx="32061">
                  <c:v>469</c:v>
                </c:pt>
                <c:pt idx="32062">
                  <c:v>470</c:v>
                </c:pt>
                <c:pt idx="32063">
                  <c:v>471</c:v>
                </c:pt>
                <c:pt idx="32064">
                  <c:v>472</c:v>
                </c:pt>
                <c:pt idx="32065">
                  <c:v>473</c:v>
                </c:pt>
                <c:pt idx="32066">
                  <c:v>474</c:v>
                </c:pt>
                <c:pt idx="32067">
                  <c:v>475</c:v>
                </c:pt>
                <c:pt idx="32068">
                  <c:v>476</c:v>
                </c:pt>
                <c:pt idx="32069">
                  <c:v>477</c:v>
                </c:pt>
                <c:pt idx="32070">
                  <c:v>478</c:v>
                </c:pt>
                <c:pt idx="32071">
                  <c:v>479</c:v>
                </c:pt>
                <c:pt idx="32072">
                  <c:v>480</c:v>
                </c:pt>
                <c:pt idx="32073">
                  <c:v>481</c:v>
                </c:pt>
                <c:pt idx="32074">
                  <c:v>482</c:v>
                </c:pt>
                <c:pt idx="32075">
                  <c:v>483</c:v>
                </c:pt>
                <c:pt idx="32076">
                  <c:v>484</c:v>
                </c:pt>
                <c:pt idx="32077">
                  <c:v>485</c:v>
                </c:pt>
                <c:pt idx="32078">
                  <c:v>486</c:v>
                </c:pt>
                <c:pt idx="32079">
                  <c:v>487</c:v>
                </c:pt>
                <c:pt idx="32080">
                  <c:v>488</c:v>
                </c:pt>
                <c:pt idx="32081">
                  <c:v>489</c:v>
                </c:pt>
                <c:pt idx="32082">
                  <c:v>490</c:v>
                </c:pt>
                <c:pt idx="32083">
                  <c:v>491</c:v>
                </c:pt>
                <c:pt idx="32084">
                  <c:v>492</c:v>
                </c:pt>
                <c:pt idx="32085">
                  <c:v>493</c:v>
                </c:pt>
                <c:pt idx="32086">
                  <c:v>494</c:v>
                </c:pt>
                <c:pt idx="32087">
                  <c:v>495</c:v>
                </c:pt>
                <c:pt idx="32088">
                  <c:v>496</c:v>
                </c:pt>
                <c:pt idx="32089">
                  <c:v>497</c:v>
                </c:pt>
                <c:pt idx="32090">
                  <c:v>498</c:v>
                </c:pt>
                <c:pt idx="32091">
                  <c:v>499</c:v>
                </c:pt>
                <c:pt idx="32092">
                  <c:v>500</c:v>
                </c:pt>
                <c:pt idx="32093">
                  <c:v>501</c:v>
                </c:pt>
                <c:pt idx="32094">
                  <c:v>502</c:v>
                </c:pt>
                <c:pt idx="32095">
                  <c:v>503</c:v>
                </c:pt>
                <c:pt idx="32096">
                  <c:v>504</c:v>
                </c:pt>
                <c:pt idx="32097">
                  <c:v>505</c:v>
                </c:pt>
                <c:pt idx="32098">
                  <c:v>506</c:v>
                </c:pt>
                <c:pt idx="32099">
                  <c:v>507</c:v>
                </c:pt>
                <c:pt idx="32100">
                  <c:v>508</c:v>
                </c:pt>
                <c:pt idx="32101">
                  <c:v>509</c:v>
                </c:pt>
                <c:pt idx="32102">
                  <c:v>510</c:v>
                </c:pt>
                <c:pt idx="32103">
                  <c:v>511</c:v>
                </c:pt>
                <c:pt idx="32104">
                  <c:v>512</c:v>
                </c:pt>
                <c:pt idx="32105">
                  <c:v>513</c:v>
                </c:pt>
                <c:pt idx="32106">
                  <c:v>514</c:v>
                </c:pt>
                <c:pt idx="32107">
                  <c:v>515</c:v>
                </c:pt>
                <c:pt idx="32108">
                  <c:v>516</c:v>
                </c:pt>
                <c:pt idx="32109">
                  <c:v>517</c:v>
                </c:pt>
                <c:pt idx="32110">
                  <c:v>518</c:v>
                </c:pt>
                <c:pt idx="32111">
                  <c:v>519</c:v>
                </c:pt>
                <c:pt idx="32112">
                  <c:v>520</c:v>
                </c:pt>
                <c:pt idx="32113">
                  <c:v>521</c:v>
                </c:pt>
                <c:pt idx="32114">
                  <c:v>522</c:v>
                </c:pt>
                <c:pt idx="32115">
                  <c:v>523</c:v>
                </c:pt>
                <c:pt idx="32116">
                  <c:v>524</c:v>
                </c:pt>
                <c:pt idx="32117">
                  <c:v>525</c:v>
                </c:pt>
                <c:pt idx="32118">
                  <c:v>526</c:v>
                </c:pt>
                <c:pt idx="32119">
                  <c:v>527</c:v>
                </c:pt>
                <c:pt idx="32120">
                  <c:v>528</c:v>
                </c:pt>
                <c:pt idx="32121">
                  <c:v>529</c:v>
                </c:pt>
                <c:pt idx="32122">
                  <c:v>530</c:v>
                </c:pt>
                <c:pt idx="32123">
                  <c:v>531</c:v>
                </c:pt>
                <c:pt idx="32124">
                  <c:v>532</c:v>
                </c:pt>
                <c:pt idx="32125">
                  <c:v>533</c:v>
                </c:pt>
                <c:pt idx="32126">
                  <c:v>534</c:v>
                </c:pt>
                <c:pt idx="32127">
                  <c:v>535</c:v>
                </c:pt>
                <c:pt idx="32128">
                  <c:v>536</c:v>
                </c:pt>
                <c:pt idx="32129">
                  <c:v>537</c:v>
                </c:pt>
                <c:pt idx="32130">
                  <c:v>538</c:v>
                </c:pt>
                <c:pt idx="32131">
                  <c:v>539</c:v>
                </c:pt>
                <c:pt idx="32132">
                  <c:v>540</c:v>
                </c:pt>
                <c:pt idx="32133">
                  <c:v>541</c:v>
                </c:pt>
                <c:pt idx="32134">
                  <c:v>542</c:v>
                </c:pt>
                <c:pt idx="32135">
                  <c:v>543</c:v>
                </c:pt>
                <c:pt idx="32136">
                  <c:v>544</c:v>
                </c:pt>
                <c:pt idx="32137">
                  <c:v>545</c:v>
                </c:pt>
                <c:pt idx="32138">
                  <c:v>546</c:v>
                </c:pt>
                <c:pt idx="32139">
                  <c:v>547</c:v>
                </c:pt>
                <c:pt idx="32140">
                  <c:v>548</c:v>
                </c:pt>
                <c:pt idx="32141">
                  <c:v>549</c:v>
                </c:pt>
                <c:pt idx="32142">
                  <c:v>550</c:v>
                </c:pt>
                <c:pt idx="32143">
                  <c:v>551</c:v>
                </c:pt>
                <c:pt idx="32144">
                  <c:v>552</c:v>
                </c:pt>
                <c:pt idx="32145">
                  <c:v>553</c:v>
                </c:pt>
                <c:pt idx="32146">
                  <c:v>554</c:v>
                </c:pt>
                <c:pt idx="32147">
                  <c:v>555</c:v>
                </c:pt>
                <c:pt idx="32148">
                  <c:v>556</c:v>
                </c:pt>
                <c:pt idx="32149">
                  <c:v>557</c:v>
                </c:pt>
                <c:pt idx="32150">
                  <c:v>558</c:v>
                </c:pt>
                <c:pt idx="32151">
                  <c:v>559</c:v>
                </c:pt>
                <c:pt idx="32152">
                  <c:v>560</c:v>
                </c:pt>
                <c:pt idx="32153">
                  <c:v>561</c:v>
                </c:pt>
                <c:pt idx="32154">
                  <c:v>562</c:v>
                </c:pt>
                <c:pt idx="32155">
                  <c:v>563</c:v>
                </c:pt>
                <c:pt idx="32156">
                  <c:v>564</c:v>
                </c:pt>
                <c:pt idx="32157">
                  <c:v>565</c:v>
                </c:pt>
                <c:pt idx="32158">
                  <c:v>566</c:v>
                </c:pt>
                <c:pt idx="32159">
                  <c:v>567</c:v>
                </c:pt>
                <c:pt idx="32160">
                  <c:v>568</c:v>
                </c:pt>
                <c:pt idx="32161">
                  <c:v>569</c:v>
                </c:pt>
                <c:pt idx="32162">
                  <c:v>570</c:v>
                </c:pt>
                <c:pt idx="32163">
                  <c:v>571</c:v>
                </c:pt>
                <c:pt idx="32164">
                  <c:v>572</c:v>
                </c:pt>
                <c:pt idx="32165">
                  <c:v>573</c:v>
                </c:pt>
                <c:pt idx="32166">
                  <c:v>574</c:v>
                </c:pt>
                <c:pt idx="32167">
                  <c:v>575</c:v>
                </c:pt>
                <c:pt idx="32168">
                  <c:v>576</c:v>
                </c:pt>
                <c:pt idx="32169">
                  <c:v>577</c:v>
                </c:pt>
                <c:pt idx="32170">
                  <c:v>578</c:v>
                </c:pt>
                <c:pt idx="32171">
                  <c:v>579</c:v>
                </c:pt>
                <c:pt idx="32172">
                  <c:v>580</c:v>
                </c:pt>
                <c:pt idx="32173">
                  <c:v>581</c:v>
                </c:pt>
                <c:pt idx="32174">
                  <c:v>582</c:v>
                </c:pt>
                <c:pt idx="32175">
                  <c:v>583</c:v>
                </c:pt>
                <c:pt idx="32176">
                  <c:v>584</c:v>
                </c:pt>
                <c:pt idx="32177">
                  <c:v>585</c:v>
                </c:pt>
                <c:pt idx="32178">
                  <c:v>586</c:v>
                </c:pt>
                <c:pt idx="32179">
                  <c:v>587</c:v>
                </c:pt>
                <c:pt idx="32180">
                  <c:v>588</c:v>
                </c:pt>
                <c:pt idx="32181">
                  <c:v>589</c:v>
                </c:pt>
                <c:pt idx="32182">
                  <c:v>590</c:v>
                </c:pt>
                <c:pt idx="32183">
                  <c:v>591</c:v>
                </c:pt>
                <c:pt idx="32184">
                  <c:v>592</c:v>
                </c:pt>
                <c:pt idx="32185">
                  <c:v>593</c:v>
                </c:pt>
                <c:pt idx="32186">
                  <c:v>594</c:v>
                </c:pt>
                <c:pt idx="32187">
                  <c:v>595</c:v>
                </c:pt>
                <c:pt idx="32188">
                  <c:v>596</c:v>
                </c:pt>
                <c:pt idx="32189">
                  <c:v>597</c:v>
                </c:pt>
                <c:pt idx="32190">
                  <c:v>598</c:v>
                </c:pt>
                <c:pt idx="32191">
                  <c:v>599</c:v>
                </c:pt>
                <c:pt idx="32192">
                  <c:v>600</c:v>
                </c:pt>
                <c:pt idx="32193">
                  <c:v>601</c:v>
                </c:pt>
                <c:pt idx="32194">
                  <c:v>602</c:v>
                </c:pt>
                <c:pt idx="32195">
                  <c:v>603</c:v>
                </c:pt>
                <c:pt idx="32196">
                  <c:v>604</c:v>
                </c:pt>
                <c:pt idx="32197">
                  <c:v>605</c:v>
                </c:pt>
                <c:pt idx="32198">
                  <c:v>606</c:v>
                </c:pt>
                <c:pt idx="32199">
                  <c:v>607</c:v>
                </c:pt>
                <c:pt idx="32200">
                  <c:v>608</c:v>
                </c:pt>
                <c:pt idx="32201">
                  <c:v>609</c:v>
                </c:pt>
                <c:pt idx="32202">
                  <c:v>610</c:v>
                </c:pt>
                <c:pt idx="32203">
                  <c:v>611</c:v>
                </c:pt>
                <c:pt idx="32204">
                  <c:v>612</c:v>
                </c:pt>
                <c:pt idx="32205">
                  <c:v>613</c:v>
                </c:pt>
                <c:pt idx="32206">
                  <c:v>614</c:v>
                </c:pt>
                <c:pt idx="32207">
                  <c:v>615</c:v>
                </c:pt>
                <c:pt idx="32208">
                  <c:v>616</c:v>
                </c:pt>
                <c:pt idx="32209">
                  <c:v>617</c:v>
                </c:pt>
                <c:pt idx="32210">
                  <c:v>618</c:v>
                </c:pt>
                <c:pt idx="32211">
                  <c:v>619</c:v>
                </c:pt>
                <c:pt idx="32212">
                  <c:v>620</c:v>
                </c:pt>
                <c:pt idx="32213">
                  <c:v>621</c:v>
                </c:pt>
                <c:pt idx="32214">
                  <c:v>622</c:v>
                </c:pt>
                <c:pt idx="32215">
                  <c:v>623</c:v>
                </c:pt>
                <c:pt idx="32216">
                  <c:v>624</c:v>
                </c:pt>
                <c:pt idx="32217">
                  <c:v>625</c:v>
                </c:pt>
                <c:pt idx="32218">
                  <c:v>626</c:v>
                </c:pt>
                <c:pt idx="32219">
                  <c:v>627</c:v>
                </c:pt>
                <c:pt idx="32220">
                  <c:v>628</c:v>
                </c:pt>
                <c:pt idx="32221">
                  <c:v>629</c:v>
                </c:pt>
                <c:pt idx="32222">
                  <c:v>630</c:v>
                </c:pt>
                <c:pt idx="32223">
                  <c:v>631</c:v>
                </c:pt>
                <c:pt idx="32224">
                  <c:v>632</c:v>
                </c:pt>
                <c:pt idx="32225">
                  <c:v>633</c:v>
                </c:pt>
                <c:pt idx="32226">
                  <c:v>634</c:v>
                </c:pt>
                <c:pt idx="32227">
                  <c:v>635</c:v>
                </c:pt>
                <c:pt idx="32228">
                  <c:v>636</c:v>
                </c:pt>
                <c:pt idx="32229">
                  <c:v>637</c:v>
                </c:pt>
                <c:pt idx="32230">
                  <c:v>638</c:v>
                </c:pt>
                <c:pt idx="32231">
                  <c:v>639</c:v>
                </c:pt>
                <c:pt idx="32232">
                  <c:v>640</c:v>
                </c:pt>
                <c:pt idx="32233">
                  <c:v>641</c:v>
                </c:pt>
                <c:pt idx="32234">
                  <c:v>642</c:v>
                </c:pt>
                <c:pt idx="32235">
                  <c:v>643</c:v>
                </c:pt>
                <c:pt idx="32236">
                  <c:v>644</c:v>
                </c:pt>
                <c:pt idx="32237">
                  <c:v>645</c:v>
                </c:pt>
                <c:pt idx="32238">
                  <c:v>646</c:v>
                </c:pt>
                <c:pt idx="32239">
                  <c:v>647</c:v>
                </c:pt>
                <c:pt idx="32240">
                  <c:v>648</c:v>
                </c:pt>
                <c:pt idx="32241">
                  <c:v>649</c:v>
                </c:pt>
                <c:pt idx="32242">
                  <c:v>650</c:v>
                </c:pt>
                <c:pt idx="32243">
                  <c:v>651</c:v>
                </c:pt>
                <c:pt idx="32244">
                  <c:v>652</c:v>
                </c:pt>
                <c:pt idx="32245">
                  <c:v>653</c:v>
                </c:pt>
                <c:pt idx="32246">
                  <c:v>654</c:v>
                </c:pt>
                <c:pt idx="32247">
                  <c:v>655</c:v>
                </c:pt>
                <c:pt idx="32248">
                  <c:v>656</c:v>
                </c:pt>
                <c:pt idx="32249">
                  <c:v>657</c:v>
                </c:pt>
                <c:pt idx="32250">
                  <c:v>658</c:v>
                </c:pt>
                <c:pt idx="32251">
                  <c:v>659</c:v>
                </c:pt>
                <c:pt idx="32252">
                  <c:v>660</c:v>
                </c:pt>
                <c:pt idx="32253">
                  <c:v>661</c:v>
                </c:pt>
                <c:pt idx="32254">
                  <c:v>662</c:v>
                </c:pt>
                <c:pt idx="32255">
                  <c:v>663</c:v>
                </c:pt>
                <c:pt idx="32256">
                  <c:v>664</c:v>
                </c:pt>
                <c:pt idx="32257">
                  <c:v>665</c:v>
                </c:pt>
                <c:pt idx="32258">
                  <c:v>666</c:v>
                </c:pt>
                <c:pt idx="32259">
                  <c:v>667</c:v>
                </c:pt>
                <c:pt idx="32260">
                  <c:v>668</c:v>
                </c:pt>
                <c:pt idx="32261">
                  <c:v>669</c:v>
                </c:pt>
                <c:pt idx="32262">
                  <c:v>670</c:v>
                </c:pt>
                <c:pt idx="32263">
                  <c:v>671</c:v>
                </c:pt>
                <c:pt idx="32264">
                  <c:v>672</c:v>
                </c:pt>
                <c:pt idx="32265">
                  <c:v>673</c:v>
                </c:pt>
                <c:pt idx="32266">
                  <c:v>674</c:v>
                </c:pt>
                <c:pt idx="32267">
                  <c:v>675</c:v>
                </c:pt>
                <c:pt idx="32268">
                  <c:v>676</c:v>
                </c:pt>
                <c:pt idx="32269">
                  <c:v>677</c:v>
                </c:pt>
                <c:pt idx="32270">
                  <c:v>678</c:v>
                </c:pt>
                <c:pt idx="32271">
                  <c:v>679</c:v>
                </c:pt>
                <c:pt idx="32272">
                  <c:v>680</c:v>
                </c:pt>
                <c:pt idx="32273">
                  <c:v>681</c:v>
                </c:pt>
                <c:pt idx="32274">
                  <c:v>682</c:v>
                </c:pt>
                <c:pt idx="32275">
                  <c:v>683</c:v>
                </c:pt>
                <c:pt idx="32276">
                  <c:v>684</c:v>
                </c:pt>
                <c:pt idx="32277">
                  <c:v>685</c:v>
                </c:pt>
                <c:pt idx="32278">
                  <c:v>686</c:v>
                </c:pt>
                <c:pt idx="32279">
                  <c:v>687</c:v>
                </c:pt>
                <c:pt idx="32280">
                  <c:v>688</c:v>
                </c:pt>
                <c:pt idx="32281">
                  <c:v>689</c:v>
                </c:pt>
                <c:pt idx="32282">
                  <c:v>690</c:v>
                </c:pt>
                <c:pt idx="32283">
                  <c:v>691</c:v>
                </c:pt>
                <c:pt idx="32284">
                  <c:v>692</c:v>
                </c:pt>
                <c:pt idx="32285">
                  <c:v>693</c:v>
                </c:pt>
                <c:pt idx="32286">
                  <c:v>694</c:v>
                </c:pt>
                <c:pt idx="32287">
                  <c:v>695</c:v>
                </c:pt>
                <c:pt idx="32288">
                  <c:v>696</c:v>
                </c:pt>
                <c:pt idx="32289">
                  <c:v>697</c:v>
                </c:pt>
                <c:pt idx="32290">
                  <c:v>698</c:v>
                </c:pt>
                <c:pt idx="32291">
                  <c:v>699</c:v>
                </c:pt>
                <c:pt idx="32292">
                  <c:v>700</c:v>
                </c:pt>
                <c:pt idx="32293">
                  <c:v>701</c:v>
                </c:pt>
                <c:pt idx="32294">
                  <c:v>702</c:v>
                </c:pt>
                <c:pt idx="32295">
                  <c:v>703</c:v>
                </c:pt>
                <c:pt idx="32296">
                  <c:v>704</c:v>
                </c:pt>
                <c:pt idx="32297">
                  <c:v>705</c:v>
                </c:pt>
                <c:pt idx="32298">
                  <c:v>706</c:v>
                </c:pt>
                <c:pt idx="32299">
                  <c:v>707</c:v>
                </c:pt>
                <c:pt idx="32300">
                  <c:v>708</c:v>
                </c:pt>
                <c:pt idx="32301">
                  <c:v>709</c:v>
                </c:pt>
                <c:pt idx="32302">
                  <c:v>710</c:v>
                </c:pt>
                <c:pt idx="32303">
                  <c:v>711</c:v>
                </c:pt>
                <c:pt idx="32304">
                  <c:v>712</c:v>
                </c:pt>
                <c:pt idx="32305">
                  <c:v>713</c:v>
                </c:pt>
                <c:pt idx="32306">
                  <c:v>714</c:v>
                </c:pt>
                <c:pt idx="32307">
                  <c:v>715</c:v>
                </c:pt>
                <c:pt idx="32308">
                  <c:v>716</c:v>
                </c:pt>
                <c:pt idx="32309">
                  <c:v>717</c:v>
                </c:pt>
                <c:pt idx="32310">
                  <c:v>718</c:v>
                </c:pt>
                <c:pt idx="32311">
                  <c:v>719</c:v>
                </c:pt>
                <c:pt idx="32312">
                  <c:v>720</c:v>
                </c:pt>
                <c:pt idx="32313">
                  <c:v>721</c:v>
                </c:pt>
                <c:pt idx="32314">
                  <c:v>722</c:v>
                </c:pt>
                <c:pt idx="32315">
                  <c:v>723</c:v>
                </c:pt>
                <c:pt idx="32316">
                  <c:v>724</c:v>
                </c:pt>
                <c:pt idx="32317">
                  <c:v>725</c:v>
                </c:pt>
                <c:pt idx="32318">
                  <c:v>726</c:v>
                </c:pt>
                <c:pt idx="32319">
                  <c:v>727</c:v>
                </c:pt>
                <c:pt idx="32320">
                  <c:v>728</c:v>
                </c:pt>
                <c:pt idx="32321">
                  <c:v>729</c:v>
                </c:pt>
                <c:pt idx="32322">
                  <c:v>730</c:v>
                </c:pt>
                <c:pt idx="32323">
                  <c:v>731</c:v>
                </c:pt>
                <c:pt idx="32324">
                  <c:v>732</c:v>
                </c:pt>
                <c:pt idx="32325">
                  <c:v>733</c:v>
                </c:pt>
                <c:pt idx="32326">
                  <c:v>734</c:v>
                </c:pt>
                <c:pt idx="32327">
                  <c:v>735</c:v>
                </c:pt>
                <c:pt idx="32328">
                  <c:v>736</c:v>
                </c:pt>
                <c:pt idx="32329">
                  <c:v>737</c:v>
                </c:pt>
                <c:pt idx="32330">
                  <c:v>738</c:v>
                </c:pt>
                <c:pt idx="32331">
                  <c:v>739</c:v>
                </c:pt>
                <c:pt idx="32332">
                  <c:v>740</c:v>
                </c:pt>
                <c:pt idx="32333">
                  <c:v>741</c:v>
                </c:pt>
                <c:pt idx="32334">
                  <c:v>742</c:v>
                </c:pt>
                <c:pt idx="32335">
                  <c:v>743</c:v>
                </c:pt>
                <c:pt idx="32336">
                  <c:v>744</c:v>
                </c:pt>
                <c:pt idx="32337">
                  <c:v>745</c:v>
                </c:pt>
                <c:pt idx="32338">
                  <c:v>746</c:v>
                </c:pt>
                <c:pt idx="32339">
                  <c:v>747</c:v>
                </c:pt>
                <c:pt idx="32340">
                  <c:v>748</c:v>
                </c:pt>
                <c:pt idx="32341">
                  <c:v>749</c:v>
                </c:pt>
                <c:pt idx="32342">
                  <c:v>750</c:v>
                </c:pt>
                <c:pt idx="32343">
                  <c:v>751</c:v>
                </c:pt>
                <c:pt idx="32344">
                  <c:v>752</c:v>
                </c:pt>
                <c:pt idx="32345">
                  <c:v>753</c:v>
                </c:pt>
                <c:pt idx="32346">
                  <c:v>754</c:v>
                </c:pt>
                <c:pt idx="32347">
                  <c:v>755</c:v>
                </c:pt>
                <c:pt idx="32348">
                  <c:v>756</c:v>
                </c:pt>
                <c:pt idx="32349">
                  <c:v>757</c:v>
                </c:pt>
                <c:pt idx="32350">
                  <c:v>758</c:v>
                </c:pt>
                <c:pt idx="32351">
                  <c:v>759</c:v>
                </c:pt>
                <c:pt idx="32352">
                  <c:v>760</c:v>
                </c:pt>
                <c:pt idx="32353">
                  <c:v>761</c:v>
                </c:pt>
                <c:pt idx="32354">
                  <c:v>762</c:v>
                </c:pt>
                <c:pt idx="32355">
                  <c:v>763</c:v>
                </c:pt>
                <c:pt idx="32356">
                  <c:v>764</c:v>
                </c:pt>
                <c:pt idx="32357">
                  <c:v>765</c:v>
                </c:pt>
                <c:pt idx="32358">
                  <c:v>766</c:v>
                </c:pt>
                <c:pt idx="32359">
                  <c:v>767</c:v>
                </c:pt>
                <c:pt idx="32360">
                  <c:v>768</c:v>
                </c:pt>
                <c:pt idx="32361">
                  <c:v>769</c:v>
                </c:pt>
                <c:pt idx="32362">
                  <c:v>770</c:v>
                </c:pt>
                <c:pt idx="32363">
                  <c:v>771</c:v>
                </c:pt>
                <c:pt idx="32364">
                  <c:v>772</c:v>
                </c:pt>
                <c:pt idx="32365">
                  <c:v>773</c:v>
                </c:pt>
                <c:pt idx="32366">
                  <c:v>774</c:v>
                </c:pt>
                <c:pt idx="32367">
                  <c:v>775</c:v>
                </c:pt>
                <c:pt idx="32368">
                  <c:v>776</c:v>
                </c:pt>
                <c:pt idx="32369">
                  <c:v>777</c:v>
                </c:pt>
                <c:pt idx="32370">
                  <c:v>778</c:v>
                </c:pt>
                <c:pt idx="32371">
                  <c:v>779</c:v>
                </c:pt>
                <c:pt idx="32372">
                  <c:v>780</c:v>
                </c:pt>
                <c:pt idx="32373">
                  <c:v>781</c:v>
                </c:pt>
                <c:pt idx="32374">
                  <c:v>782</c:v>
                </c:pt>
                <c:pt idx="32375">
                  <c:v>783</c:v>
                </c:pt>
                <c:pt idx="32376">
                  <c:v>784</c:v>
                </c:pt>
                <c:pt idx="32377">
                  <c:v>785</c:v>
                </c:pt>
                <c:pt idx="32378">
                  <c:v>786</c:v>
                </c:pt>
                <c:pt idx="32379">
                  <c:v>787</c:v>
                </c:pt>
                <c:pt idx="32380">
                  <c:v>788</c:v>
                </c:pt>
                <c:pt idx="32381">
                  <c:v>789</c:v>
                </c:pt>
                <c:pt idx="32382">
                  <c:v>790</c:v>
                </c:pt>
                <c:pt idx="32383">
                  <c:v>791</c:v>
                </c:pt>
                <c:pt idx="32384">
                  <c:v>792</c:v>
                </c:pt>
                <c:pt idx="32385">
                  <c:v>793</c:v>
                </c:pt>
                <c:pt idx="32386">
                  <c:v>794</c:v>
                </c:pt>
                <c:pt idx="32387">
                  <c:v>795</c:v>
                </c:pt>
                <c:pt idx="32388">
                  <c:v>796</c:v>
                </c:pt>
                <c:pt idx="32389">
                  <c:v>797</c:v>
                </c:pt>
                <c:pt idx="32390">
                  <c:v>798</c:v>
                </c:pt>
                <c:pt idx="32391">
                  <c:v>799</c:v>
                </c:pt>
                <c:pt idx="32392">
                  <c:v>800</c:v>
                </c:pt>
                <c:pt idx="32393">
                  <c:v>801</c:v>
                </c:pt>
                <c:pt idx="32394">
                  <c:v>802</c:v>
                </c:pt>
                <c:pt idx="32395">
                  <c:v>803</c:v>
                </c:pt>
                <c:pt idx="32396">
                  <c:v>804</c:v>
                </c:pt>
                <c:pt idx="32397">
                  <c:v>805</c:v>
                </c:pt>
                <c:pt idx="32398">
                  <c:v>806</c:v>
                </c:pt>
                <c:pt idx="32399">
                  <c:v>807</c:v>
                </c:pt>
                <c:pt idx="32400">
                  <c:v>808</c:v>
                </c:pt>
                <c:pt idx="32401">
                  <c:v>809</c:v>
                </c:pt>
                <c:pt idx="32402">
                  <c:v>810</c:v>
                </c:pt>
                <c:pt idx="32403">
                  <c:v>811</c:v>
                </c:pt>
                <c:pt idx="32404">
                  <c:v>812</c:v>
                </c:pt>
                <c:pt idx="32405">
                  <c:v>813</c:v>
                </c:pt>
                <c:pt idx="32406">
                  <c:v>814</c:v>
                </c:pt>
                <c:pt idx="32407">
                  <c:v>815</c:v>
                </c:pt>
                <c:pt idx="32408">
                  <c:v>816</c:v>
                </c:pt>
                <c:pt idx="32409">
                  <c:v>817</c:v>
                </c:pt>
                <c:pt idx="32410">
                  <c:v>818</c:v>
                </c:pt>
                <c:pt idx="32411">
                  <c:v>819</c:v>
                </c:pt>
                <c:pt idx="32412">
                  <c:v>820</c:v>
                </c:pt>
                <c:pt idx="32413">
                  <c:v>821</c:v>
                </c:pt>
                <c:pt idx="32414">
                  <c:v>822</c:v>
                </c:pt>
                <c:pt idx="32415">
                  <c:v>823</c:v>
                </c:pt>
                <c:pt idx="32416">
                  <c:v>824</c:v>
                </c:pt>
                <c:pt idx="32417">
                  <c:v>825</c:v>
                </c:pt>
                <c:pt idx="32418">
                  <c:v>826</c:v>
                </c:pt>
                <c:pt idx="32419">
                  <c:v>827</c:v>
                </c:pt>
                <c:pt idx="32420">
                  <c:v>828</c:v>
                </c:pt>
                <c:pt idx="32421">
                  <c:v>829</c:v>
                </c:pt>
                <c:pt idx="32422">
                  <c:v>830</c:v>
                </c:pt>
                <c:pt idx="32423">
                  <c:v>831</c:v>
                </c:pt>
                <c:pt idx="32424">
                  <c:v>832</c:v>
                </c:pt>
                <c:pt idx="32425">
                  <c:v>833</c:v>
                </c:pt>
                <c:pt idx="32426">
                  <c:v>834</c:v>
                </c:pt>
                <c:pt idx="32427">
                  <c:v>835</c:v>
                </c:pt>
                <c:pt idx="32428">
                  <c:v>836</c:v>
                </c:pt>
                <c:pt idx="32429">
                  <c:v>837</c:v>
                </c:pt>
                <c:pt idx="32430">
                  <c:v>838</c:v>
                </c:pt>
                <c:pt idx="32431">
                  <c:v>839</c:v>
                </c:pt>
                <c:pt idx="32432">
                  <c:v>840</c:v>
                </c:pt>
                <c:pt idx="32433">
                  <c:v>841</c:v>
                </c:pt>
                <c:pt idx="32434">
                  <c:v>842</c:v>
                </c:pt>
                <c:pt idx="32435">
                  <c:v>843</c:v>
                </c:pt>
                <c:pt idx="32436">
                  <c:v>844</c:v>
                </c:pt>
                <c:pt idx="32437">
                  <c:v>845</c:v>
                </c:pt>
                <c:pt idx="32438">
                  <c:v>846</c:v>
                </c:pt>
                <c:pt idx="32439">
                  <c:v>847</c:v>
                </c:pt>
                <c:pt idx="32440">
                  <c:v>848</c:v>
                </c:pt>
                <c:pt idx="32441">
                  <c:v>849</c:v>
                </c:pt>
                <c:pt idx="32442">
                  <c:v>850</c:v>
                </c:pt>
                <c:pt idx="32443">
                  <c:v>851</c:v>
                </c:pt>
                <c:pt idx="32444">
                  <c:v>852</c:v>
                </c:pt>
                <c:pt idx="32445">
                  <c:v>853</c:v>
                </c:pt>
                <c:pt idx="32446">
                  <c:v>854</c:v>
                </c:pt>
                <c:pt idx="32447">
                  <c:v>855</c:v>
                </c:pt>
                <c:pt idx="32448">
                  <c:v>856</c:v>
                </c:pt>
                <c:pt idx="32449">
                  <c:v>857</c:v>
                </c:pt>
                <c:pt idx="32450">
                  <c:v>858</c:v>
                </c:pt>
                <c:pt idx="32451">
                  <c:v>859</c:v>
                </c:pt>
                <c:pt idx="32452">
                  <c:v>860</c:v>
                </c:pt>
                <c:pt idx="32453">
                  <c:v>861</c:v>
                </c:pt>
                <c:pt idx="32454">
                  <c:v>862</c:v>
                </c:pt>
                <c:pt idx="32455">
                  <c:v>863</c:v>
                </c:pt>
                <c:pt idx="32456">
                  <c:v>864</c:v>
                </c:pt>
                <c:pt idx="32457">
                  <c:v>865</c:v>
                </c:pt>
                <c:pt idx="32458">
                  <c:v>866</c:v>
                </c:pt>
                <c:pt idx="32459">
                  <c:v>867</c:v>
                </c:pt>
                <c:pt idx="32460">
                  <c:v>868</c:v>
                </c:pt>
                <c:pt idx="32461">
                  <c:v>869</c:v>
                </c:pt>
                <c:pt idx="32462">
                  <c:v>870</c:v>
                </c:pt>
                <c:pt idx="32463">
                  <c:v>0</c:v>
                </c:pt>
                <c:pt idx="32464">
                  <c:v>1</c:v>
                </c:pt>
                <c:pt idx="32465">
                  <c:v>2</c:v>
                </c:pt>
                <c:pt idx="32466">
                  <c:v>3</c:v>
                </c:pt>
                <c:pt idx="32467">
                  <c:v>4</c:v>
                </c:pt>
                <c:pt idx="32468">
                  <c:v>5</c:v>
                </c:pt>
                <c:pt idx="32469">
                  <c:v>6</c:v>
                </c:pt>
                <c:pt idx="32470">
                  <c:v>7</c:v>
                </c:pt>
                <c:pt idx="32471">
                  <c:v>8</c:v>
                </c:pt>
                <c:pt idx="32472">
                  <c:v>9</c:v>
                </c:pt>
                <c:pt idx="32473">
                  <c:v>10</c:v>
                </c:pt>
                <c:pt idx="32474">
                  <c:v>11</c:v>
                </c:pt>
                <c:pt idx="32475">
                  <c:v>12</c:v>
                </c:pt>
                <c:pt idx="32476">
                  <c:v>13</c:v>
                </c:pt>
                <c:pt idx="32477">
                  <c:v>14</c:v>
                </c:pt>
                <c:pt idx="32478">
                  <c:v>15</c:v>
                </c:pt>
                <c:pt idx="32479">
                  <c:v>16</c:v>
                </c:pt>
                <c:pt idx="32480">
                  <c:v>17</c:v>
                </c:pt>
                <c:pt idx="32481">
                  <c:v>18</c:v>
                </c:pt>
                <c:pt idx="32482">
                  <c:v>19</c:v>
                </c:pt>
                <c:pt idx="32483">
                  <c:v>20</c:v>
                </c:pt>
                <c:pt idx="32484">
                  <c:v>21</c:v>
                </c:pt>
                <c:pt idx="32485">
                  <c:v>22</c:v>
                </c:pt>
                <c:pt idx="32486">
                  <c:v>23</c:v>
                </c:pt>
                <c:pt idx="32487">
                  <c:v>24</c:v>
                </c:pt>
                <c:pt idx="32488">
                  <c:v>25</c:v>
                </c:pt>
                <c:pt idx="32489">
                  <c:v>26</c:v>
                </c:pt>
                <c:pt idx="32490">
                  <c:v>27</c:v>
                </c:pt>
                <c:pt idx="32491">
                  <c:v>28</c:v>
                </c:pt>
                <c:pt idx="32492">
                  <c:v>29</c:v>
                </c:pt>
                <c:pt idx="32493">
                  <c:v>30</c:v>
                </c:pt>
                <c:pt idx="32494">
                  <c:v>31</c:v>
                </c:pt>
                <c:pt idx="32495">
                  <c:v>32</c:v>
                </c:pt>
                <c:pt idx="32496">
                  <c:v>33</c:v>
                </c:pt>
                <c:pt idx="32497">
                  <c:v>34</c:v>
                </c:pt>
                <c:pt idx="32498">
                  <c:v>35</c:v>
                </c:pt>
                <c:pt idx="32499">
                  <c:v>36</c:v>
                </c:pt>
                <c:pt idx="32500">
                  <c:v>37</c:v>
                </c:pt>
                <c:pt idx="32501">
                  <c:v>38</c:v>
                </c:pt>
                <c:pt idx="32502">
                  <c:v>39</c:v>
                </c:pt>
                <c:pt idx="32503">
                  <c:v>40</c:v>
                </c:pt>
                <c:pt idx="32504">
                  <c:v>41</c:v>
                </c:pt>
                <c:pt idx="32505">
                  <c:v>42</c:v>
                </c:pt>
                <c:pt idx="32506">
                  <c:v>43</c:v>
                </c:pt>
                <c:pt idx="32507">
                  <c:v>44</c:v>
                </c:pt>
                <c:pt idx="32508">
                  <c:v>45</c:v>
                </c:pt>
                <c:pt idx="32509">
                  <c:v>46</c:v>
                </c:pt>
                <c:pt idx="32510">
                  <c:v>47</c:v>
                </c:pt>
                <c:pt idx="32511">
                  <c:v>48</c:v>
                </c:pt>
                <c:pt idx="32512">
                  <c:v>49</c:v>
                </c:pt>
                <c:pt idx="32513">
                  <c:v>50</c:v>
                </c:pt>
                <c:pt idx="32514">
                  <c:v>51</c:v>
                </c:pt>
                <c:pt idx="32515">
                  <c:v>52</c:v>
                </c:pt>
                <c:pt idx="32516">
                  <c:v>53</c:v>
                </c:pt>
                <c:pt idx="32517">
                  <c:v>54</c:v>
                </c:pt>
                <c:pt idx="32518">
                  <c:v>55</c:v>
                </c:pt>
                <c:pt idx="32519">
                  <c:v>56</c:v>
                </c:pt>
                <c:pt idx="32520">
                  <c:v>57</c:v>
                </c:pt>
                <c:pt idx="32521">
                  <c:v>58</c:v>
                </c:pt>
                <c:pt idx="32522">
                  <c:v>59</c:v>
                </c:pt>
                <c:pt idx="32523">
                  <c:v>60</c:v>
                </c:pt>
                <c:pt idx="32524">
                  <c:v>61</c:v>
                </c:pt>
                <c:pt idx="32525">
                  <c:v>62</c:v>
                </c:pt>
                <c:pt idx="32526">
                  <c:v>63</c:v>
                </c:pt>
                <c:pt idx="32527">
                  <c:v>64</c:v>
                </c:pt>
                <c:pt idx="32528">
                  <c:v>65</c:v>
                </c:pt>
                <c:pt idx="32529">
                  <c:v>66</c:v>
                </c:pt>
                <c:pt idx="32530">
                  <c:v>67</c:v>
                </c:pt>
                <c:pt idx="32531">
                  <c:v>68</c:v>
                </c:pt>
                <c:pt idx="32532">
                  <c:v>69</c:v>
                </c:pt>
                <c:pt idx="32533">
                  <c:v>70</c:v>
                </c:pt>
                <c:pt idx="32534">
                  <c:v>71</c:v>
                </c:pt>
                <c:pt idx="32535">
                  <c:v>72</c:v>
                </c:pt>
                <c:pt idx="32536">
                  <c:v>73</c:v>
                </c:pt>
                <c:pt idx="32537">
                  <c:v>74</c:v>
                </c:pt>
                <c:pt idx="32538">
                  <c:v>75</c:v>
                </c:pt>
                <c:pt idx="32539">
                  <c:v>76</c:v>
                </c:pt>
                <c:pt idx="32540">
                  <c:v>77</c:v>
                </c:pt>
                <c:pt idx="32541">
                  <c:v>78</c:v>
                </c:pt>
                <c:pt idx="32542">
                  <c:v>79</c:v>
                </c:pt>
                <c:pt idx="32543">
                  <c:v>80</c:v>
                </c:pt>
                <c:pt idx="32544">
                  <c:v>81</c:v>
                </c:pt>
                <c:pt idx="32545">
                  <c:v>82</c:v>
                </c:pt>
                <c:pt idx="32546">
                  <c:v>83</c:v>
                </c:pt>
                <c:pt idx="32547">
                  <c:v>84</c:v>
                </c:pt>
                <c:pt idx="32548">
                  <c:v>85</c:v>
                </c:pt>
                <c:pt idx="32549">
                  <c:v>86</c:v>
                </c:pt>
                <c:pt idx="32550">
                  <c:v>87</c:v>
                </c:pt>
                <c:pt idx="32551">
                  <c:v>88</c:v>
                </c:pt>
                <c:pt idx="32552">
                  <c:v>89</c:v>
                </c:pt>
                <c:pt idx="32553">
                  <c:v>90</c:v>
                </c:pt>
                <c:pt idx="32554">
                  <c:v>91</c:v>
                </c:pt>
                <c:pt idx="32555">
                  <c:v>92</c:v>
                </c:pt>
                <c:pt idx="32556">
                  <c:v>93</c:v>
                </c:pt>
                <c:pt idx="32557">
                  <c:v>94</c:v>
                </c:pt>
                <c:pt idx="32558">
                  <c:v>95</c:v>
                </c:pt>
                <c:pt idx="32559">
                  <c:v>96</c:v>
                </c:pt>
                <c:pt idx="32560">
                  <c:v>97</c:v>
                </c:pt>
                <c:pt idx="32561">
                  <c:v>98</c:v>
                </c:pt>
                <c:pt idx="32562">
                  <c:v>99</c:v>
                </c:pt>
                <c:pt idx="32563">
                  <c:v>100</c:v>
                </c:pt>
                <c:pt idx="32564">
                  <c:v>101</c:v>
                </c:pt>
                <c:pt idx="32565">
                  <c:v>102</c:v>
                </c:pt>
                <c:pt idx="32566">
                  <c:v>103</c:v>
                </c:pt>
                <c:pt idx="32567">
                  <c:v>104</c:v>
                </c:pt>
                <c:pt idx="32568">
                  <c:v>105</c:v>
                </c:pt>
                <c:pt idx="32569">
                  <c:v>106</c:v>
                </c:pt>
                <c:pt idx="32570">
                  <c:v>107</c:v>
                </c:pt>
                <c:pt idx="32571">
                  <c:v>108</c:v>
                </c:pt>
                <c:pt idx="32572">
                  <c:v>109</c:v>
                </c:pt>
                <c:pt idx="32573">
                  <c:v>110</c:v>
                </c:pt>
                <c:pt idx="32574">
                  <c:v>111</c:v>
                </c:pt>
                <c:pt idx="32575">
                  <c:v>112</c:v>
                </c:pt>
                <c:pt idx="32576">
                  <c:v>113</c:v>
                </c:pt>
                <c:pt idx="32577">
                  <c:v>114</c:v>
                </c:pt>
                <c:pt idx="32578">
                  <c:v>115</c:v>
                </c:pt>
                <c:pt idx="32579">
                  <c:v>116</c:v>
                </c:pt>
                <c:pt idx="32580">
                  <c:v>117</c:v>
                </c:pt>
                <c:pt idx="32581">
                  <c:v>118</c:v>
                </c:pt>
                <c:pt idx="32582">
                  <c:v>119</c:v>
                </c:pt>
                <c:pt idx="32583">
                  <c:v>120</c:v>
                </c:pt>
                <c:pt idx="32584">
                  <c:v>121</c:v>
                </c:pt>
                <c:pt idx="32585">
                  <c:v>122</c:v>
                </c:pt>
                <c:pt idx="32586">
                  <c:v>123</c:v>
                </c:pt>
                <c:pt idx="32587">
                  <c:v>124</c:v>
                </c:pt>
                <c:pt idx="32588">
                  <c:v>125</c:v>
                </c:pt>
                <c:pt idx="32589">
                  <c:v>126</c:v>
                </c:pt>
                <c:pt idx="32590">
                  <c:v>127</c:v>
                </c:pt>
                <c:pt idx="32591">
                  <c:v>128</c:v>
                </c:pt>
                <c:pt idx="32592">
                  <c:v>129</c:v>
                </c:pt>
                <c:pt idx="32593">
                  <c:v>130</c:v>
                </c:pt>
                <c:pt idx="32594">
                  <c:v>131</c:v>
                </c:pt>
                <c:pt idx="32595">
                  <c:v>132</c:v>
                </c:pt>
                <c:pt idx="32596">
                  <c:v>133</c:v>
                </c:pt>
                <c:pt idx="32597">
                  <c:v>134</c:v>
                </c:pt>
                <c:pt idx="32598">
                  <c:v>135</c:v>
                </c:pt>
                <c:pt idx="32599">
                  <c:v>136</c:v>
                </c:pt>
                <c:pt idx="32600">
                  <c:v>137</c:v>
                </c:pt>
                <c:pt idx="32601">
                  <c:v>138</c:v>
                </c:pt>
                <c:pt idx="32602">
                  <c:v>139</c:v>
                </c:pt>
                <c:pt idx="32603">
                  <c:v>140</c:v>
                </c:pt>
                <c:pt idx="32604">
                  <c:v>141</c:v>
                </c:pt>
                <c:pt idx="32605">
                  <c:v>142</c:v>
                </c:pt>
                <c:pt idx="32606">
                  <c:v>143</c:v>
                </c:pt>
                <c:pt idx="32607">
                  <c:v>144</c:v>
                </c:pt>
                <c:pt idx="32608">
                  <c:v>145</c:v>
                </c:pt>
                <c:pt idx="32609">
                  <c:v>146</c:v>
                </c:pt>
                <c:pt idx="32610">
                  <c:v>147</c:v>
                </c:pt>
                <c:pt idx="32611">
                  <c:v>148</c:v>
                </c:pt>
                <c:pt idx="32612">
                  <c:v>149</c:v>
                </c:pt>
                <c:pt idx="32613">
                  <c:v>150</c:v>
                </c:pt>
                <c:pt idx="32614">
                  <c:v>151</c:v>
                </c:pt>
                <c:pt idx="32615">
                  <c:v>152</c:v>
                </c:pt>
                <c:pt idx="32616">
                  <c:v>153</c:v>
                </c:pt>
                <c:pt idx="32617">
                  <c:v>154</c:v>
                </c:pt>
                <c:pt idx="32618">
                  <c:v>155</c:v>
                </c:pt>
                <c:pt idx="32619">
                  <c:v>156</c:v>
                </c:pt>
                <c:pt idx="32620">
                  <c:v>157</c:v>
                </c:pt>
                <c:pt idx="32621">
                  <c:v>158</c:v>
                </c:pt>
                <c:pt idx="32622">
                  <c:v>159</c:v>
                </c:pt>
                <c:pt idx="32623">
                  <c:v>160</c:v>
                </c:pt>
                <c:pt idx="32624">
                  <c:v>161</c:v>
                </c:pt>
                <c:pt idx="32625">
                  <c:v>162</c:v>
                </c:pt>
                <c:pt idx="32626">
                  <c:v>163</c:v>
                </c:pt>
                <c:pt idx="32627">
                  <c:v>164</c:v>
                </c:pt>
                <c:pt idx="32628">
                  <c:v>165</c:v>
                </c:pt>
                <c:pt idx="32629">
                  <c:v>166</c:v>
                </c:pt>
                <c:pt idx="32630">
                  <c:v>167</c:v>
                </c:pt>
                <c:pt idx="32631">
                  <c:v>168</c:v>
                </c:pt>
                <c:pt idx="32632">
                  <c:v>169</c:v>
                </c:pt>
                <c:pt idx="32633">
                  <c:v>170</c:v>
                </c:pt>
                <c:pt idx="32634">
                  <c:v>171</c:v>
                </c:pt>
                <c:pt idx="32635">
                  <c:v>172</c:v>
                </c:pt>
                <c:pt idx="32636">
                  <c:v>173</c:v>
                </c:pt>
                <c:pt idx="32637">
                  <c:v>174</c:v>
                </c:pt>
                <c:pt idx="32638">
                  <c:v>175</c:v>
                </c:pt>
                <c:pt idx="32639">
                  <c:v>176</c:v>
                </c:pt>
                <c:pt idx="32640">
                  <c:v>177</c:v>
                </c:pt>
                <c:pt idx="32641">
                  <c:v>178</c:v>
                </c:pt>
                <c:pt idx="32642">
                  <c:v>179</c:v>
                </c:pt>
                <c:pt idx="32643">
                  <c:v>180</c:v>
                </c:pt>
                <c:pt idx="32644">
                  <c:v>181</c:v>
                </c:pt>
                <c:pt idx="32645">
                  <c:v>182</c:v>
                </c:pt>
                <c:pt idx="32646">
                  <c:v>183</c:v>
                </c:pt>
                <c:pt idx="32647">
                  <c:v>184</c:v>
                </c:pt>
                <c:pt idx="32648">
                  <c:v>185</c:v>
                </c:pt>
                <c:pt idx="32649">
                  <c:v>186</c:v>
                </c:pt>
                <c:pt idx="32650">
                  <c:v>187</c:v>
                </c:pt>
                <c:pt idx="32651">
                  <c:v>188</c:v>
                </c:pt>
                <c:pt idx="32652">
                  <c:v>189</c:v>
                </c:pt>
                <c:pt idx="32653">
                  <c:v>190</c:v>
                </c:pt>
                <c:pt idx="32654">
                  <c:v>191</c:v>
                </c:pt>
                <c:pt idx="32655">
                  <c:v>192</c:v>
                </c:pt>
                <c:pt idx="32656">
                  <c:v>193</c:v>
                </c:pt>
                <c:pt idx="32657">
                  <c:v>194</c:v>
                </c:pt>
                <c:pt idx="32658">
                  <c:v>195</c:v>
                </c:pt>
                <c:pt idx="32659">
                  <c:v>196</c:v>
                </c:pt>
                <c:pt idx="32660">
                  <c:v>197</c:v>
                </c:pt>
                <c:pt idx="32661">
                  <c:v>198</c:v>
                </c:pt>
                <c:pt idx="32662">
                  <c:v>199</c:v>
                </c:pt>
                <c:pt idx="32663">
                  <c:v>200</c:v>
                </c:pt>
                <c:pt idx="32664">
                  <c:v>201</c:v>
                </c:pt>
                <c:pt idx="32665">
                  <c:v>202</c:v>
                </c:pt>
                <c:pt idx="32666">
                  <c:v>203</c:v>
                </c:pt>
                <c:pt idx="32667">
                  <c:v>204</c:v>
                </c:pt>
                <c:pt idx="32668">
                  <c:v>205</c:v>
                </c:pt>
                <c:pt idx="32669">
                  <c:v>206</c:v>
                </c:pt>
                <c:pt idx="32670">
                  <c:v>207</c:v>
                </c:pt>
                <c:pt idx="32671">
                  <c:v>208</c:v>
                </c:pt>
                <c:pt idx="32672">
                  <c:v>209</c:v>
                </c:pt>
                <c:pt idx="32673">
                  <c:v>210</c:v>
                </c:pt>
                <c:pt idx="32674">
                  <c:v>211</c:v>
                </c:pt>
                <c:pt idx="32675">
                  <c:v>212</c:v>
                </c:pt>
                <c:pt idx="32676">
                  <c:v>213</c:v>
                </c:pt>
                <c:pt idx="32677">
                  <c:v>214</c:v>
                </c:pt>
                <c:pt idx="32678">
                  <c:v>215</c:v>
                </c:pt>
                <c:pt idx="32679">
                  <c:v>216</c:v>
                </c:pt>
                <c:pt idx="32680">
                  <c:v>217</c:v>
                </c:pt>
                <c:pt idx="32681">
                  <c:v>218</c:v>
                </c:pt>
                <c:pt idx="32682">
                  <c:v>219</c:v>
                </c:pt>
                <c:pt idx="32683">
                  <c:v>220</c:v>
                </c:pt>
                <c:pt idx="32684">
                  <c:v>221</c:v>
                </c:pt>
                <c:pt idx="32685">
                  <c:v>222</c:v>
                </c:pt>
                <c:pt idx="32686">
                  <c:v>223</c:v>
                </c:pt>
                <c:pt idx="32687">
                  <c:v>224</c:v>
                </c:pt>
                <c:pt idx="32688">
                  <c:v>225</c:v>
                </c:pt>
                <c:pt idx="32689">
                  <c:v>226</c:v>
                </c:pt>
                <c:pt idx="32690">
                  <c:v>227</c:v>
                </c:pt>
                <c:pt idx="32691">
                  <c:v>228</c:v>
                </c:pt>
                <c:pt idx="32692">
                  <c:v>229</c:v>
                </c:pt>
                <c:pt idx="32693">
                  <c:v>230</c:v>
                </c:pt>
                <c:pt idx="32694">
                  <c:v>231</c:v>
                </c:pt>
                <c:pt idx="32695">
                  <c:v>232</c:v>
                </c:pt>
                <c:pt idx="32696">
                  <c:v>233</c:v>
                </c:pt>
                <c:pt idx="32697">
                  <c:v>234</c:v>
                </c:pt>
                <c:pt idx="32698">
                  <c:v>235</c:v>
                </c:pt>
                <c:pt idx="32699">
                  <c:v>236</c:v>
                </c:pt>
                <c:pt idx="32700">
                  <c:v>237</c:v>
                </c:pt>
                <c:pt idx="32701">
                  <c:v>238</c:v>
                </c:pt>
                <c:pt idx="32702">
                  <c:v>239</c:v>
                </c:pt>
                <c:pt idx="32703">
                  <c:v>240</c:v>
                </c:pt>
                <c:pt idx="32704">
                  <c:v>241</c:v>
                </c:pt>
                <c:pt idx="32705">
                  <c:v>242</c:v>
                </c:pt>
                <c:pt idx="32706">
                  <c:v>243</c:v>
                </c:pt>
                <c:pt idx="32707">
                  <c:v>244</c:v>
                </c:pt>
                <c:pt idx="32708">
                  <c:v>245</c:v>
                </c:pt>
                <c:pt idx="32709">
                  <c:v>246</c:v>
                </c:pt>
                <c:pt idx="32710">
                  <c:v>247</c:v>
                </c:pt>
                <c:pt idx="32711">
                  <c:v>248</c:v>
                </c:pt>
                <c:pt idx="32712">
                  <c:v>249</c:v>
                </c:pt>
                <c:pt idx="32713">
                  <c:v>250</c:v>
                </c:pt>
                <c:pt idx="32714">
                  <c:v>251</c:v>
                </c:pt>
                <c:pt idx="32715">
                  <c:v>252</c:v>
                </c:pt>
                <c:pt idx="32716">
                  <c:v>253</c:v>
                </c:pt>
                <c:pt idx="32717">
                  <c:v>254</c:v>
                </c:pt>
                <c:pt idx="32718">
                  <c:v>255</c:v>
                </c:pt>
                <c:pt idx="32719">
                  <c:v>256</c:v>
                </c:pt>
                <c:pt idx="32720">
                  <c:v>257</c:v>
                </c:pt>
                <c:pt idx="32721">
                  <c:v>258</c:v>
                </c:pt>
                <c:pt idx="32722">
                  <c:v>259</c:v>
                </c:pt>
                <c:pt idx="32723">
                  <c:v>260</c:v>
                </c:pt>
                <c:pt idx="32724">
                  <c:v>261</c:v>
                </c:pt>
                <c:pt idx="32725">
                  <c:v>262</c:v>
                </c:pt>
                <c:pt idx="32726">
                  <c:v>263</c:v>
                </c:pt>
                <c:pt idx="32727">
                  <c:v>264</c:v>
                </c:pt>
                <c:pt idx="32728">
                  <c:v>265</c:v>
                </c:pt>
                <c:pt idx="32729">
                  <c:v>266</c:v>
                </c:pt>
                <c:pt idx="32730">
                  <c:v>267</c:v>
                </c:pt>
                <c:pt idx="32731">
                  <c:v>268</c:v>
                </c:pt>
                <c:pt idx="32732">
                  <c:v>269</c:v>
                </c:pt>
                <c:pt idx="32733">
                  <c:v>270</c:v>
                </c:pt>
                <c:pt idx="32734">
                  <c:v>271</c:v>
                </c:pt>
                <c:pt idx="32735">
                  <c:v>272</c:v>
                </c:pt>
                <c:pt idx="32736">
                  <c:v>273</c:v>
                </c:pt>
                <c:pt idx="32737">
                  <c:v>274</c:v>
                </c:pt>
                <c:pt idx="32738">
                  <c:v>275</c:v>
                </c:pt>
                <c:pt idx="32739">
                  <c:v>276</c:v>
                </c:pt>
                <c:pt idx="32740">
                  <c:v>277</c:v>
                </c:pt>
                <c:pt idx="32741">
                  <c:v>278</c:v>
                </c:pt>
                <c:pt idx="32742">
                  <c:v>279</c:v>
                </c:pt>
                <c:pt idx="32743">
                  <c:v>280</c:v>
                </c:pt>
                <c:pt idx="32744">
                  <c:v>281</c:v>
                </c:pt>
                <c:pt idx="32745">
                  <c:v>282</c:v>
                </c:pt>
                <c:pt idx="32746">
                  <c:v>283</c:v>
                </c:pt>
                <c:pt idx="32747">
                  <c:v>284</c:v>
                </c:pt>
                <c:pt idx="32748">
                  <c:v>285</c:v>
                </c:pt>
                <c:pt idx="32749">
                  <c:v>286</c:v>
                </c:pt>
                <c:pt idx="32750">
                  <c:v>287</c:v>
                </c:pt>
                <c:pt idx="32751">
                  <c:v>288</c:v>
                </c:pt>
                <c:pt idx="32752">
                  <c:v>289</c:v>
                </c:pt>
                <c:pt idx="32753">
                  <c:v>290</c:v>
                </c:pt>
                <c:pt idx="32754">
                  <c:v>291</c:v>
                </c:pt>
                <c:pt idx="32755">
                  <c:v>292</c:v>
                </c:pt>
                <c:pt idx="32756">
                  <c:v>293</c:v>
                </c:pt>
                <c:pt idx="32757">
                  <c:v>294</c:v>
                </c:pt>
                <c:pt idx="32758">
                  <c:v>295</c:v>
                </c:pt>
                <c:pt idx="32759">
                  <c:v>296</c:v>
                </c:pt>
                <c:pt idx="32760">
                  <c:v>297</c:v>
                </c:pt>
                <c:pt idx="32761">
                  <c:v>298</c:v>
                </c:pt>
                <c:pt idx="32762">
                  <c:v>299</c:v>
                </c:pt>
                <c:pt idx="32763">
                  <c:v>300</c:v>
                </c:pt>
                <c:pt idx="32764">
                  <c:v>301</c:v>
                </c:pt>
                <c:pt idx="32765">
                  <c:v>302</c:v>
                </c:pt>
                <c:pt idx="32766">
                  <c:v>303</c:v>
                </c:pt>
                <c:pt idx="32767">
                  <c:v>304</c:v>
                </c:pt>
                <c:pt idx="32768">
                  <c:v>305</c:v>
                </c:pt>
                <c:pt idx="32769">
                  <c:v>306</c:v>
                </c:pt>
                <c:pt idx="32770">
                  <c:v>307</c:v>
                </c:pt>
                <c:pt idx="32771">
                  <c:v>308</c:v>
                </c:pt>
                <c:pt idx="32772">
                  <c:v>309</c:v>
                </c:pt>
                <c:pt idx="32773">
                  <c:v>310</c:v>
                </c:pt>
                <c:pt idx="32774">
                  <c:v>311</c:v>
                </c:pt>
                <c:pt idx="32775">
                  <c:v>312</c:v>
                </c:pt>
                <c:pt idx="32776">
                  <c:v>313</c:v>
                </c:pt>
                <c:pt idx="32777">
                  <c:v>314</c:v>
                </c:pt>
                <c:pt idx="32778">
                  <c:v>315</c:v>
                </c:pt>
                <c:pt idx="32779">
                  <c:v>316</c:v>
                </c:pt>
                <c:pt idx="32780">
                  <c:v>317</c:v>
                </c:pt>
                <c:pt idx="32781">
                  <c:v>318</c:v>
                </c:pt>
                <c:pt idx="32782">
                  <c:v>319</c:v>
                </c:pt>
                <c:pt idx="32783">
                  <c:v>320</c:v>
                </c:pt>
                <c:pt idx="32784">
                  <c:v>321</c:v>
                </c:pt>
                <c:pt idx="32785">
                  <c:v>322</c:v>
                </c:pt>
                <c:pt idx="32786">
                  <c:v>323</c:v>
                </c:pt>
                <c:pt idx="32787">
                  <c:v>324</c:v>
                </c:pt>
                <c:pt idx="32788">
                  <c:v>325</c:v>
                </c:pt>
                <c:pt idx="32789">
                  <c:v>326</c:v>
                </c:pt>
                <c:pt idx="32790">
                  <c:v>327</c:v>
                </c:pt>
                <c:pt idx="32791">
                  <c:v>328</c:v>
                </c:pt>
                <c:pt idx="32792">
                  <c:v>329</c:v>
                </c:pt>
                <c:pt idx="32793">
                  <c:v>330</c:v>
                </c:pt>
                <c:pt idx="32794">
                  <c:v>331</c:v>
                </c:pt>
                <c:pt idx="32795">
                  <c:v>332</c:v>
                </c:pt>
                <c:pt idx="32796">
                  <c:v>333</c:v>
                </c:pt>
                <c:pt idx="32797">
                  <c:v>334</c:v>
                </c:pt>
                <c:pt idx="32798">
                  <c:v>335</c:v>
                </c:pt>
                <c:pt idx="32799">
                  <c:v>336</c:v>
                </c:pt>
                <c:pt idx="32800">
                  <c:v>337</c:v>
                </c:pt>
                <c:pt idx="32801">
                  <c:v>338</c:v>
                </c:pt>
                <c:pt idx="32802">
                  <c:v>339</c:v>
                </c:pt>
                <c:pt idx="32803">
                  <c:v>340</c:v>
                </c:pt>
                <c:pt idx="32804">
                  <c:v>341</c:v>
                </c:pt>
                <c:pt idx="32805">
                  <c:v>342</c:v>
                </c:pt>
                <c:pt idx="32806">
                  <c:v>343</c:v>
                </c:pt>
                <c:pt idx="32807">
                  <c:v>344</c:v>
                </c:pt>
                <c:pt idx="32808">
                  <c:v>345</c:v>
                </c:pt>
                <c:pt idx="32809">
                  <c:v>346</c:v>
                </c:pt>
                <c:pt idx="32810">
                  <c:v>347</c:v>
                </c:pt>
                <c:pt idx="32811">
                  <c:v>348</c:v>
                </c:pt>
                <c:pt idx="32812">
                  <c:v>349</c:v>
                </c:pt>
                <c:pt idx="32813">
                  <c:v>350</c:v>
                </c:pt>
                <c:pt idx="32814">
                  <c:v>351</c:v>
                </c:pt>
                <c:pt idx="32815">
                  <c:v>352</c:v>
                </c:pt>
                <c:pt idx="32816">
                  <c:v>353</c:v>
                </c:pt>
                <c:pt idx="32817">
                  <c:v>354</c:v>
                </c:pt>
                <c:pt idx="32818">
                  <c:v>355</c:v>
                </c:pt>
                <c:pt idx="32819">
                  <c:v>356</c:v>
                </c:pt>
                <c:pt idx="32820">
                  <c:v>357</c:v>
                </c:pt>
                <c:pt idx="32821">
                  <c:v>358</c:v>
                </c:pt>
                <c:pt idx="32822">
                  <c:v>359</c:v>
                </c:pt>
                <c:pt idx="32823">
                  <c:v>360</c:v>
                </c:pt>
                <c:pt idx="32824">
                  <c:v>361</c:v>
                </c:pt>
                <c:pt idx="32825">
                  <c:v>362</c:v>
                </c:pt>
                <c:pt idx="32826">
                  <c:v>363</c:v>
                </c:pt>
                <c:pt idx="32827">
                  <c:v>364</c:v>
                </c:pt>
                <c:pt idx="32828">
                  <c:v>365</c:v>
                </c:pt>
                <c:pt idx="32829">
                  <c:v>366</c:v>
                </c:pt>
                <c:pt idx="32830">
                  <c:v>367</c:v>
                </c:pt>
                <c:pt idx="32831">
                  <c:v>368</c:v>
                </c:pt>
                <c:pt idx="32832">
                  <c:v>369</c:v>
                </c:pt>
                <c:pt idx="32833">
                  <c:v>370</c:v>
                </c:pt>
                <c:pt idx="32834">
                  <c:v>371</c:v>
                </c:pt>
                <c:pt idx="32835">
                  <c:v>372</c:v>
                </c:pt>
                <c:pt idx="32836">
                  <c:v>373</c:v>
                </c:pt>
                <c:pt idx="32837">
                  <c:v>374</c:v>
                </c:pt>
                <c:pt idx="32838">
                  <c:v>375</c:v>
                </c:pt>
                <c:pt idx="32839">
                  <c:v>376</c:v>
                </c:pt>
                <c:pt idx="32840">
                  <c:v>377</c:v>
                </c:pt>
                <c:pt idx="32841">
                  <c:v>378</c:v>
                </c:pt>
                <c:pt idx="32842">
                  <c:v>379</c:v>
                </c:pt>
                <c:pt idx="32843">
                  <c:v>380</c:v>
                </c:pt>
                <c:pt idx="32844">
                  <c:v>381</c:v>
                </c:pt>
                <c:pt idx="32845">
                  <c:v>382</c:v>
                </c:pt>
                <c:pt idx="32846">
                  <c:v>383</c:v>
                </c:pt>
                <c:pt idx="32847">
                  <c:v>384</c:v>
                </c:pt>
                <c:pt idx="32848">
                  <c:v>385</c:v>
                </c:pt>
                <c:pt idx="32849">
                  <c:v>386</c:v>
                </c:pt>
                <c:pt idx="32850">
                  <c:v>387</c:v>
                </c:pt>
                <c:pt idx="32851">
                  <c:v>388</c:v>
                </c:pt>
                <c:pt idx="32852">
                  <c:v>389</c:v>
                </c:pt>
                <c:pt idx="32853">
                  <c:v>390</c:v>
                </c:pt>
                <c:pt idx="32854">
                  <c:v>391</c:v>
                </c:pt>
                <c:pt idx="32855">
                  <c:v>392</c:v>
                </c:pt>
                <c:pt idx="32856">
                  <c:v>393</c:v>
                </c:pt>
                <c:pt idx="32857">
                  <c:v>394</c:v>
                </c:pt>
                <c:pt idx="32858">
                  <c:v>395</c:v>
                </c:pt>
                <c:pt idx="32859">
                  <c:v>396</c:v>
                </c:pt>
                <c:pt idx="32860">
                  <c:v>397</c:v>
                </c:pt>
                <c:pt idx="32861">
                  <c:v>398</c:v>
                </c:pt>
                <c:pt idx="32862">
                  <c:v>399</c:v>
                </c:pt>
                <c:pt idx="32863">
                  <c:v>400</c:v>
                </c:pt>
                <c:pt idx="32864">
                  <c:v>401</c:v>
                </c:pt>
                <c:pt idx="32865">
                  <c:v>402</c:v>
                </c:pt>
                <c:pt idx="32866">
                  <c:v>403</c:v>
                </c:pt>
                <c:pt idx="32867">
                  <c:v>404</c:v>
                </c:pt>
                <c:pt idx="32868">
                  <c:v>405</c:v>
                </c:pt>
                <c:pt idx="32869">
                  <c:v>406</c:v>
                </c:pt>
                <c:pt idx="32870">
                  <c:v>407</c:v>
                </c:pt>
                <c:pt idx="32871">
                  <c:v>408</c:v>
                </c:pt>
                <c:pt idx="32872">
                  <c:v>409</c:v>
                </c:pt>
                <c:pt idx="32873">
                  <c:v>410</c:v>
                </c:pt>
                <c:pt idx="32874">
                  <c:v>411</c:v>
                </c:pt>
                <c:pt idx="32875">
                  <c:v>412</c:v>
                </c:pt>
                <c:pt idx="32876">
                  <c:v>413</c:v>
                </c:pt>
                <c:pt idx="32877">
                  <c:v>414</c:v>
                </c:pt>
                <c:pt idx="32878">
                  <c:v>415</c:v>
                </c:pt>
                <c:pt idx="32879">
                  <c:v>416</c:v>
                </c:pt>
                <c:pt idx="32880">
                  <c:v>417</c:v>
                </c:pt>
                <c:pt idx="32881">
                  <c:v>418</c:v>
                </c:pt>
                <c:pt idx="32882">
                  <c:v>419</c:v>
                </c:pt>
                <c:pt idx="32883">
                  <c:v>420</c:v>
                </c:pt>
                <c:pt idx="32884">
                  <c:v>421</c:v>
                </c:pt>
                <c:pt idx="32885">
                  <c:v>422</c:v>
                </c:pt>
                <c:pt idx="32886">
                  <c:v>423</c:v>
                </c:pt>
                <c:pt idx="32887">
                  <c:v>424</c:v>
                </c:pt>
                <c:pt idx="32888">
                  <c:v>425</c:v>
                </c:pt>
                <c:pt idx="32889">
                  <c:v>426</c:v>
                </c:pt>
                <c:pt idx="32890">
                  <c:v>427</c:v>
                </c:pt>
                <c:pt idx="32891">
                  <c:v>428</c:v>
                </c:pt>
                <c:pt idx="32892">
                  <c:v>429</c:v>
                </c:pt>
                <c:pt idx="32893">
                  <c:v>430</c:v>
                </c:pt>
                <c:pt idx="32894">
                  <c:v>431</c:v>
                </c:pt>
                <c:pt idx="32895">
                  <c:v>432</c:v>
                </c:pt>
                <c:pt idx="32896">
                  <c:v>433</c:v>
                </c:pt>
                <c:pt idx="32897">
                  <c:v>434</c:v>
                </c:pt>
                <c:pt idx="32898">
                  <c:v>435</c:v>
                </c:pt>
                <c:pt idx="32899">
                  <c:v>436</c:v>
                </c:pt>
                <c:pt idx="32900">
                  <c:v>437</c:v>
                </c:pt>
                <c:pt idx="32901">
                  <c:v>438</c:v>
                </c:pt>
                <c:pt idx="32902">
                  <c:v>439</c:v>
                </c:pt>
                <c:pt idx="32903">
                  <c:v>440</c:v>
                </c:pt>
                <c:pt idx="32904">
                  <c:v>441</c:v>
                </c:pt>
                <c:pt idx="32905">
                  <c:v>442</c:v>
                </c:pt>
                <c:pt idx="32906">
                  <c:v>443</c:v>
                </c:pt>
                <c:pt idx="32907">
                  <c:v>444</c:v>
                </c:pt>
                <c:pt idx="32908">
                  <c:v>445</c:v>
                </c:pt>
                <c:pt idx="32909">
                  <c:v>446</c:v>
                </c:pt>
                <c:pt idx="32910">
                  <c:v>447</c:v>
                </c:pt>
                <c:pt idx="32911">
                  <c:v>448</c:v>
                </c:pt>
                <c:pt idx="32912">
                  <c:v>449</c:v>
                </c:pt>
                <c:pt idx="32913">
                  <c:v>450</c:v>
                </c:pt>
                <c:pt idx="32914">
                  <c:v>451</c:v>
                </c:pt>
                <c:pt idx="32915">
                  <c:v>452</c:v>
                </c:pt>
                <c:pt idx="32916">
                  <c:v>453</c:v>
                </c:pt>
                <c:pt idx="32917">
                  <c:v>454</c:v>
                </c:pt>
                <c:pt idx="32918">
                  <c:v>455</c:v>
                </c:pt>
                <c:pt idx="32919">
                  <c:v>456</c:v>
                </c:pt>
                <c:pt idx="32920">
                  <c:v>457</c:v>
                </c:pt>
                <c:pt idx="32921">
                  <c:v>458</c:v>
                </c:pt>
                <c:pt idx="32922">
                  <c:v>459</c:v>
                </c:pt>
                <c:pt idx="32923">
                  <c:v>460</c:v>
                </c:pt>
                <c:pt idx="32924">
                  <c:v>461</c:v>
                </c:pt>
                <c:pt idx="32925">
                  <c:v>462</c:v>
                </c:pt>
                <c:pt idx="32926">
                  <c:v>463</c:v>
                </c:pt>
                <c:pt idx="32927">
                  <c:v>464</c:v>
                </c:pt>
                <c:pt idx="32928">
                  <c:v>465</c:v>
                </c:pt>
                <c:pt idx="32929">
                  <c:v>466</c:v>
                </c:pt>
                <c:pt idx="32930">
                  <c:v>467</c:v>
                </c:pt>
                <c:pt idx="32931">
                  <c:v>468</c:v>
                </c:pt>
                <c:pt idx="32932">
                  <c:v>469</c:v>
                </c:pt>
                <c:pt idx="32933">
                  <c:v>470</c:v>
                </c:pt>
                <c:pt idx="32934">
                  <c:v>471</c:v>
                </c:pt>
                <c:pt idx="32935">
                  <c:v>472</c:v>
                </c:pt>
                <c:pt idx="32936">
                  <c:v>473</c:v>
                </c:pt>
                <c:pt idx="32937">
                  <c:v>474</c:v>
                </c:pt>
                <c:pt idx="32938">
                  <c:v>475</c:v>
                </c:pt>
                <c:pt idx="32939">
                  <c:v>476</c:v>
                </c:pt>
                <c:pt idx="32940">
                  <c:v>477</c:v>
                </c:pt>
                <c:pt idx="32941">
                  <c:v>478</c:v>
                </c:pt>
                <c:pt idx="32942">
                  <c:v>479</c:v>
                </c:pt>
                <c:pt idx="32943">
                  <c:v>480</c:v>
                </c:pt>
                <c:pt idx="32944">
                  <c:v>481</c:v>
                </c:pt>
                <c:pt idx="32945">
                  <c:v>482</c:v>
                </c:pt>
                <c:pt idx="32946">
                  <c:v>483</c:v>
                </c:pt>
                <c:pt idx="32947">
                  <c:v>484</c:v>
                </c:pt>
                <c:pt idx="32948">
                  <c:v>485</c:v>
                </c:pt>
                <c:pt idx="32949">
                  <c:v>486</c:v>
                </c:pt>
                <c:pt idx="32950">
                  <c:v>487</c:v>
                </c:pt>
                <c:pt idx="32951">
                  <c:v>488</c:v>
                </c:pt>
                <c:pt idx="32952">
                  <c:v>489</c:v>
                </c:pt>
                <c:pt idx="32953">
                  <c:v>490</c:v>
                </c:pt>
                <c:pt idx="32954">
                  <c:v>491</c:v>
                </c:pt>
                <c:pt idx="32955">
                  <c:v>492</c:v>
                </c:pt>
                <c:pt idx="32956">
                  <c:v>493</c:v>
                </c:pt>
                <c:pt idx="32957">
                  <c:v>494</c:v>
                </c:pt>
                <c:pt idx="32958">
                  <c:v>495</c:v>
                </c:pt>
                <c:pt idx="32959">
                  <c:v>496</c:v>
                </c:pt>
                <c:pt idx="32960">
                  <c:v>497</c:v>
                </c:pt>
                <c:pt idx="32961">
                  <c:v>498</c:v>
                </c:pt>
                <c:pt idx="32962">
                  <c:v>499</c:v>
                </c:pt>
                <c:pt idx="32963">
                  <c:v>500</c:v>
                </c:pt>
                <c:pt idx="32964">
                  <c:v>501</c:v>
                </c:pt>
                <c:pt idx="32965">
                  <c:v>502</c:v>
                </c:pt>
                <c:pt idx="32966">
                  <c:v>503</c:v>
                </c:pt>
                <c:pt idx="32967">
                  <c:v>504</c:v>
                </c:pt>
                <c:pt idx="32968">
                  <c:v>505</c:v>
                </c:pt>
                <c:pt idx="32969">
                  <c:v>506</c:v>
                </c:pt>
                <c:pt idx="32970">
                  <c:v>507</c:v>
                </c:pt>
                <c:pt idx="32971">
                  <c:v>508</c:v>
                </c:pt>
                <c:pt idx="32972">
                  <c:v>509</c:v>
                </c:pt>
                <c:pt idx="32973">
                  <c:v>510</c:v>
                </c:pt>
                <c:pt idx="32974">
                  <c:v>511</c:v>
                </c:pt>
                <c:pt idx="32975">
                  <c:v>512</c:v>
                </c:pt>
                <c:pt idx="32976">
                  <c:v>513</c:v>
                </c:pt>
                <c:pt idx="32977">
                  <c:v>514</c:v>
                </c:pt>
                <c:pt idx="32978">
                  <c:v>515</c:v>
                </c:pt>
                <c:pt idx="32979">
                  <c:v>516</c:v>
                </c:pt>
                <c:pt idx="32980">
                  <c:v>517</c:v>
                </c:pt>
                <c:pt idx="32981">
                  <c:v>518</c:v>
                </c:pt>
                <c:pt idx="32982">
                  <c:v>519</c:v>
                </c:pt>
                <c:pt idx="32983">
                  <c:v>520</c:v>
                </c:pt>
                <c:pt idx="32984">
                  <c:v>521</c:v>
                </c:pt>
                <c:pt idx="32985">
                  <c:v>522</c:v>
                </c:pt>
                <c:pt idx="32986">
                  <c:v>523</c:v>
                </c:pt>
                <c:pt idx="32987">
                  <c:v>524</c:v>
                </c:pt>
                <c:pt idx="32988">
                  <c:v>525</c:v>
                </c:pt>
                <c:pt idx="32989">
                  <c:v>526</c:v>
                </c:pt>
                <c:pt idx="32990">
                  <c:v>527</c:v>
                </c:pt>
                <c:pt idx="32991">
                  <c:v>528</c:v>
                </c:pt>
                <c:pt idx="32992">
                  <c:v>529</c:v>
                </c:pt>
                <c:pt idx="32993">
                  <c:v>530</c:v>
                </c:pt>
                <c:pt idx="32994">
                  <c:v>531</c:v>
                </c:pt>
                <c:pt idx="32995">
                  <c:v>532</c:v>
                </c:pt>
                <c:pt idx="32996">
                  <c:v>533</c:v>
                </c:pt>
                <c:pt idx="32997">
                  <c:v>534</c:v>
                </c:pt>
                <c:pt idx="32998">
                  <c:v>535</c:v>
                </c:pt>
                <c:pt idx="32999">
                  <c:v>536</c:v>
                </c:pt>
                <c:pt idx="33000">
                  <c:v>537</c:v>
                </c:pt>
                <c:pt idx="33001">
                  <c:v>538</c:v>
                </c:pt>
                <c:pt idx="33002">
                  <c:v>539</c:v>
                </c:pt>
                <c:pt idx="33003">
                  <c:v>540</c:v>
                </c:pt>
                <c:pt idx="33004">
                  <c:v>541</c:v>
                </c:pt>
                <c:pt idx="33005">
                  <c:v>542</c:v>
                </c:pt>
                <c:pt idx="33006">
                  <c:v>543</c:v>
                </c:pt>
                <c:pt idx="33007">
                  <c:v>544</c:v>
                </c:pt>
                <c:pt idx="33008">
                  <c:v>545</c:v>
                </c:pt>
                <c:pt idx="33009">
                  <c:v>546</c:v>
                </c:pt>
                <c:pt idx="33010">
                  <c:v>547</c:v>
                </c:pt>
                <c:pt idx="33011">
                  <c:v>548</c:v>
                </c:pt>
                <c:pt idx="33012">
                  <c:v>549</c:v>
                </c:pt>
                <c:pt idx="33013">
                  <c:v>550</c:v>
                </c:pt>
                <c:pt idx="33014">
                  <c:v>551</c:v>
                </c:pt>
                <c:pt idx="33015">
                  <c:v>552</c:v>
                </c:pt>
                <c:pt idx="33016">
                  <c:v>553</c:v>
                </c:pt>
                <c:pt idx="33017">
                  <c:v>554</c:v>
                </c:pt>
                <c:pt idx="33018">
                  <c:v>555</c:v>
                </c:pt>
                <c:pt idx="33019">
                  <c:v>556</c:v>
                </c:pt>
                <c:pt idx="33020">
                  <c:v>557</c:v>
                </c:pt>
                <c:pt idx="33021">
                  <c:v>558</c:v>
                </c:pt>
                <c:pt idx="33022">
                  <c:v>559</c:v>
                </c:pt>
                <c:pt idx="33023">
                  <c:v>560</c:v>
                </c:pt>
                <c:pt idx="33024">
                  <c:v>561</c:v>
                </c:pt>
                <c:pt idx="33025">
                  <c:v>562</c:v>
                </c:pt>
                <c:pt idx="33026">
                  <c:v>563</c:v>
                </c:pt>
                <c:pt idx="33027">
                  <c:v>564</c:v>
                </c:pt>
                <c:pt idx="33028">
                  <c:v>565</c:v>
                </c:pt>
                <c:pt idx="33029">
                  <c:v>566</c:v>
                </c:pt>
                <c:pt idx="33030">
                  <c:v>567</c:v>
                </c:pt>
                <c:pt idx="33031">
                  <c:v>568</c:v>
                </c:pt>
                <c:pt idx="33032">
                  <c:v>569</c:v>
                </c:pt>
                <c:pt idx="33033">
                  <c:v>570</c:v>
                </c:pt>
                <c:pt idx="33034">
                  <c:v>571</c:v>
                </c:pt>
                <c:pt idx="33035">
                  <c:v>572</c:v>
                </c:pt>
                <c:pt idx="33036">
                  <c:v>573</c:v>
                </c:pt>
                <c:pt idx="33037">
                  <c:v>574</c:v>
                </c:pt>
                <c:pt idx="33038">
                  <c:v>575</c:v>
                </c:pt>
                <c:pt idx="33039">
                  <c:v>576</c:v>
                </c:pt>
                <c:pt idx="33040">
                  <c:v>577</c:v>
                </c:pt>
                <c:pt idx="33041">
                  <c:v>578</c:v>
                </c:pt>
                <c:pt idx="33042">
                  <c:v>579</c:v>
                </c:pt>
                <c:pt idx="33043">
                  <c:v>580</c:v>
                </c:pt>
                <c:pt idx="33044">
                  <c:v>581</c:v>
                </c:pt>
                <c:pt idx="33045">
                  <c:v>582</c:v>
                </c:pt>
                <c:pt idx="33046">
                  <c:v>583</c:v>
                </c:pt>
                <c:pt idx="33047">
                  <c:v>584</c:v>
                </c:pt>
                <c:pt idx="33048">
                  <c:v>585</c:v>
                </c:pt>
                <c:pt idx="33049">
                  <c:v>586</c:v>
                </c:pt>
                <c:pt idx="33050">
                  <c:v>587</c:v>
                </c:pt>
                <c:pt idx="33051">
                  <c:v>588</c:v>
                </c:pt>
                <c:pt idx="33052">
                  <c:v>589</c:v>
                </c:pt>
                <c:pt idx="33053">
                  <c:v>590</c:v>
                </c:pt>
                <c:pt idx="33054">
                  <c:v>591</c:v>
                </c:pt>
                <c:pt idx="33055">
                  <c:v>592</c:v>
                </c:pt>
                <c:pt idx="33056">
                  <c:v>593</c:v>
                </c:pt>
                <c:pt idx="33057">
                  <c:v>594</c:v>
                </c:pt>
                <c:pt idx="33058">
                  <c:v>595</c:v>
                </c:pt>
                <c:pt idx="33059">
                  <c:v>596</c:v>
                </c:pt>
                <c:pt idx="33060">
                  <c:v>597</c:v>
                </c:pt>
                <c:pt idx="33061">
                  <c:v>598</c:v>
                </c:pt>
                <c:pt idx="33062">
                  <c:v>599</c:v>
                </c:pt>
                <c:pt idx="33063">
                  <c:v>600</c:v>
                </c:pt>
                <c:pt idx="33064">
                  <c:v>601</c:v>
                </c:pt>
                <c:pt idx="33065">
                  <c:v>602</c:v>
                </c:pt>
                <c:pt idx="33066">
                  <c:v>603</c:v>
                </c:pt>
                <c:pt idx="33067">
                  <c:v>604</c:v>
                </c:pt>
                <c:pt idx="33068">
                  <c:v>605</c:v>
                </c:pt>
                <c:pt idx="33069">
                  <c:v>606</c:v>
                </c:pt>
                <c:pt idx="33070">
                  <c:v>607</c:v>
                </c:pt>
                <c:pt idx="33071">
                  <c:v>608</c:v>
                </c:pt>
                <c:pt idx="33072">
                  <c:v>609</c:v>
                </c:pt>
                <c:pt idx="33073">
                  <c:v>610</c:v>
                </c:pt>
                <c:pt idx="33074">
                  <c:v>611</c:v>
                </c:pt>
                <c:pt idx="33075">
                  <c:v>612</c:v>
                </c:pt>
                <c:pt idx="33076">
                  <c:v>613</c:v>
                </c:pt>
                <c:pt idx="33077">
                  <c:v>614</c:v>
                </c:pt>
                <c:pt idx="33078">
                  <c:v>615</c:v>
                </c:pt>
                <c:pt idx="33079">
                  <c:v>616</c:v>
                </c:pt>
                <c:pt idx="33080">
                  <c:v>617</c:v>
                </c:pt>
                <c:pt idx="33081">
                  <c:v>618</c:v>
                </c:pt>
                <c:pt idx="33082">
                  <c:v>619</c:v>
                </c:pt>
                <c:pt idx="33083">
                  <c:v>620</c:v>
                </c:pt>
                <c:pt idx="33084">
                  <c:v>621</c:v>
                </c:pt>
                <c:pt idx="33085">
                  <c:v>622</c:v>
                </c:pt>
                <c:pt idx="33086">
                  <c:v>623</c:v>
                </c:pt>
                <c:pt idx="33087">
                  <c:v>624</c:v>
                </c:pt>
                <c:pt idx="33088">
                  <c:v>625</c:v>
                </c:pt>
                <c:pt idx="33089">
                  <c:v>626</c:v>
                </c:pt>
                <c:pt idx="33090">
                  <c:v>627</c:v>
                </c:pt>
                <c:pt idx="33091">
                  <c:v>628</c:v>
                </c:pt>
                <c:pt idx="33092">
                  <c:v>629</c:v>
                </c:pt>
                <c:pt idx="33093">
                  <c:v>630</c:v>
                </c:pt>
                <c:pt idx="33094">
                  <c:v>631</c:v>
                </c:pt>
                <c:pt idx="33095">
                  <c:v>632</c:v>
                </c:pt>
                <c:pt idx="33096">
                  <c:v>633</c:v>
                </c:pt>
                <c:pt idx="33097">
                  <c:v>634</c:v>
                </c:pt>
                <c:pt idx="33098">
                  <c:v>635</c:v>
                </c:pt>
                <c:pt idx="33099">
                  <c:v>636</c:v>
                </c:pt>
                <c:pt idx="33100">
                  <c:v>637</c:v>
                </c:pt>
                <c:pt idx="33101">
                  <c:v>638</c:v>
                </c:pt>
                <c:pt idx="33102">
                  <c:v>639</c:v>
                </c:pt>
                <c:pt idx="33103">
                  <c:v>640</c:v>
                </c:pt>
                <c:pt idx="33104">
                  <c:v>641</c:v>
                </c:pt>
                <c:pt idx="33105">
                  <c:v>642</c:v>
                </c:pt>
                <c:pt idx="33106">
                  <c:v>643</c:v>
                </c:pt>
                <c:pt idx="33107">
                  <c:v>644</c:v>
                </c:pt>
                <c:pt idx="33108">
                  <c:v>645</c:v>
                </c:pt>
                <c:pt idx="33109">
                  <c:v>646</c:v>
                </c:pt>
                <c:pt idx="33110">
                  <c:v>647</c:v>
                </c:pt>
                <c:pt idx="33111">
                  <c:v>648</c:v>
                </c:pt>
                <c:pt idx="33112">
                  <c:v>649</c:v>
                </c:pt>
                <c:pt idx="33113">
                  <c:v>650</c:v>
                </c:pt>
                <c:pt idx="33114">
                  <c:v>651</c:v>
                </c:pt>
                <c:pt idx="33115">
                  <c:v>652</c:v>
                </c:pt>
                <c:pt idx="33116">
                  <c:v>653</c:v>
                </c:pt>
                <c:pt idx="33117">
                  <c:v>654</c:v>
                </c:pt>
                <c:pt idx="33118">
                  <c:v>655</c:v>
                </c:pt>
                <c:pt idx="33119">
                  <c:v>656</c:v>
                </c:pt>
                <c:pt idx="33120">
                  <c:v>657</c:v>
                </c:pt>
                <c:pt idx="33121">
                  <c:v>658</c:v>
                </c:pt>
                <c:pt idx="33122">
                  <c:v>659</c:v>
                </c:pt>
                <c:pt idx="33123">
                  <c:v>660</c:v>
                </c:pt>
                <c:pt idx="33124">
                  <c:v>661</c:v>
                </c:pt>
                <c:pt idx="33125">
                  <c:v>662</c:v>
                </c:pt>
                <c:pt idx="33126">
                  <c:v>663</c:v>
                </c:pt>
                <c:pt idx="33127">
                  <c:v>664</c:v>
                </c:pt>
                <c:pt idx="33128">
                  <c:v>665</c:v>
                </c:pt>
                <c:pt idx="33129">
                  <c:v>666</c:v>
                </c:pt>
                <c:pt idx="33130">
                  <c:v>667</c:v>
                </c:pt>
                <c:pt idx="33131">
                  <c:v>668</c:v>
                </c:pt>
                <c:pt idx="33132">
                  <c:v>669</c:v>
                </c:pt>
                <c:pt idx="33133">
                  <c:v>670</c:v>
                </c:pt>
                <c:pt idx="33134">
                  <c:v>671</c:v>
                </c:pt>
                <c:pt idx="33135">
                  <c:v>672</c:v>
                </c:pt>
                <c:pt idx="33136">
                  <c:v>673</c:v>
                </c:pt>
                <c:pt idx="33137">
                  <c:v>674</c:v>
                </c:pt>
                <c:pt idx="33138">
                  <c:v>675</c:v>
                </c:pt>
                <c:pt idx="33139">
                  <c:v>676</c:v>
                </c:pt>
                <c:pt idx="33140">
                  <c:v>677</c:v>
                </c:pt>
                <c:pt idx="33141">
                  <c:v>678</c:v>
                </c:pt>
                <c:pt idx="33142">
                  <c:v>679</c:v>
                </c:pt>
                <c:pt idx="33143">
                  <c:v>680</c:v>
                </c:pt>
                <c:pt idx="33144">
                  <c:v>681</c:v>
                </c:pt>
                <c:pt idx="33145">
                  <c:v>682</c:v>
                </c:pt>
                <c:pt idx="33146">
                  <c:v>683</c:v>
                </c:pt>
                <c:pt idx="33147">
                  <c:v>684</c:v>
                </c:pt>
                <c:pt idx="33148">
                  <c:v>685</c:v>
                </c:pt>
                <c:pt idx="33149">
                  <c:v>686</c:v>
                </c:pt>
                <c:pt idx="33150">
                  <c:v>687</c:v>
                </c:pt>
                <c:pt idx="33151">
                  <c:v>688</c:v>
                </c:pt>
                <c:pt idx="33152">
                  <c:v>689</c:v>
                </c:pt>
                <c:pt idx="33153">
                  <c:v>690</c:v>
                </c:pt>
                <c:pt idx="33154">
                  <c:v>691</c:v>
                </c:pt>
                <c:pt idx="33155">
                  <c:v>692</c:v>
                </c:pt>
                <c:pt idx="33156">
                  <c:v>693</c:v>
                </c:pt>
                <c:pt idx="33157">
                  <c:v>694</c:v>
                </c:pt>
                <c:pt idx="33158">
                  <c:v>695</c:v>
                </c:pt>
                <c:pt idx="33159">
                  <c:v>696</c:v>
                </c:pt>
                <c:pt idx="33160">
                  <c:v>697</c:v>
                </c:pt>
                <c:pt idx="33161">
                  <c:v>698</c:v>
                </c:pt>
                <c:pt idx="33162">
                  <c:v>699</c:v>
                </c:pt>
                <c:pt idx="33163">
                  <c:v>700</c:v>
                </c:pt>
                <c:pt idx="33164">
                  <c:v>701</c:v>
                </c:pt>
                <c:pt idx="33165">
                  <c:v>702</c:v>
                </c:pt>
                <c:pt idx="33166">
                  <c:v>703</c:v>
                </c:pt>
                <c:pt idx="33167">
                  <c:v>704</c:v>
                </c:pt>
                <c:pt idx="33168">
                  <c:v>705</c:v>
                </c:pt>
                <c:pt idx="33169">
                  <c:v>706</c:v>
                </c:pt>
                <c:pt idx="33170">
                  <c:v>707</c:v>
                </c:pt>
                <c:pt idx="33171">
                  <c:v>708</c:v>
                </c:pt>
                <c:pt idx="33172">
                  <c:v>709</c:v>
                </c:pt>
                <c:pt idx="33173">
                  <c:v>710</c:v>
                </c:pt>
                <c:pt idx="33174">
                  <c:v>711</c:v>
                </c:pt>
                <c:pt idx="33175">
                  <c:v>712</c:v>
                </c:pt>
                <c:pt idx="33176">
                  <c:v>713</c:v>
                </c:pt>
                <c:pt idx="33177">
                  <c:v>714</c:v>
                </c:pt>
                <c:pt idx="33178">
                  <c:v>715</c:v>
                </c:pt>
                <c:pt idx="33179">
                  <c:v>716</c:v>
                </c:pt>
                <c:pt idx="33180">
                  <c:v>717</c:v>
                </c:pt>
                <c:pt idx="33181">
                  <c:v>718</c:v>
                </c:pt>
                <c:pt idx="33182">
                  <c:v>719</c:v>
                </c:pt>
                <c:pt idx="33183">
                  <c:v>720</c:v>
                </c:pt>
                <c:pt idx="33184">
                  <c:v>721</c:v>
                </c:pt>
                <c:pt idx="33185">
                  <c:v>722</c:v>
                </c:pt>
                <c:pt idx="33186">
                  <c:v>723</c:v>
                </c:pt>
                <c:pt idx="33187">
                  <c:v>724</c:v>
                </c:pt>
                <c:pt idx="33188">
                  <c:v>725</c:v>
                </c:pt>
                <c:pt idx="33189">
                  <c:v>726</c:v>
                </c:pt>
                <c:pt idx="33190">
                  <c:v>727</c:v>
                </c:pt>
                <c:pt idx="33191">
                  <c:v>728</c:v>
                </c:pt>
                <c:pt idx="33192">
                  <c:v>729</c:v>
                </c:pt>
                <c:pt idx="33193">
                  <c:v>730</c:v>
                </c:pt>
                <c:pt idx="33194">
                  <c:v>731</c:v>
                </c:pt>
                <c:pt idx="33195">
                  <c:v>732</c:v>
                </c:pt>
                <c:pt idx="33196">
                  <c:v>733</c:v>
                </c:pt>
                <c:pt idx="33197">
                  <c:v>734</c:v>
                </c:pt>
                <c:pt idx="33198">
                  <c:v>735</c:v>
                </c:pt>
                <c:pt idx="33199">
                  <c:v>736</c:v>
                </c:pt>
                <c:pt idx="33200">
                  <c:v>737</c:v>
                </c:pt>
                <c:pt idx="33201">
                  <c:v>738</c:v>
                </c:pt>
                <c:pt idx="33202">
                  <c:v>739</c:v>
                </c:pt>
                <c:pt idx="33203">
                  <c:v>740</c:v>
                </c:pt>
                <c:pt idx="33204">
                  <c:v>741</c:v>
                </c:pt>
                <c:pt idx="33205">
                  <c:v>742</c:v>
                </c:pt>
                <c:pt idx="33206">
                  <c:v>743</c:v>
                </c:pt>
                <c:pt idx="33207">
                  <c:v>744</c:v>
                </c:pt>
                <c:pt idx="33208">
                  <c:v>745</c:v>
                </c:pt>
                <c:pt idx="33209">
                  <c:v>746</c:v>
                </c:pt>
                <c:pt idx="33210">
                  <c:v>747</c:v>
                </c:pt>
                <c:pt idx="33211">
                  <c:v>748</c:v>
                </c:pt>
                <c:pt idx="33212">
                  <c:v>749</c:v>
                </c:pt>
                <c:pt idx="33213">
                  <c:v>750</c:v>
                </c:pt>
                <c:pt idx="33214">
                  <c:v>751</c:v>
                </c:pt>
                <c:pt idx="33215">
                  <c:v>752</c:v>
                </c:pt>
                <c:pt idx="33216">
                  <c:v>753</c:v>
                </c:pt>
                <c:pt idx="33217">
                  <c:v>754</c:v>
                </c:pt>
                <c:pt idx="33218">
                  <c:v>755</c:v>
                </c:pt>
                <c:pt idx="33219">
                  <c:v>756</c:v>
                </c:pt>
                <c:pt idx="33220">
                  <c:v>757</c:v>
                </c:pt>
                <c:pt idx="33221">
                  <c:v>758</c:v>
                </c:pt>
                <c:pt idx="33222">
                  <c:v>759</c:v>
                </c:pt>
                <c:pt idx="33223">
                  <c:v>760</c:v>
                </c:pt>
                <c:pt idx="33224">
                  <c:v>761</c:v>
                </c:pt>
                <c:pt idx="33225">
                  <c:v>762</c:v>
                </c:pt>
                <c:pt idx="33226">
                  <c:v>763</c:v>
                </c:pt>
                <c:pt idx="33227">
                  <c:v>764</c:v>
                </c:pt>
                <c:pt idx="33228">
                  <c:v>765</c:v>
                </c:pt>
                <c:pt idx="33229">
                  <c:v>766</c:v>
                </c:pt>
                <c:pt idx="33230">
                  <c:v>767</c:v>
                </c:pt>
                <c:pt idx="33231">
                  <c:v>768</c:v>
                </c:pt>
                <c:pt idx="33232">
                  <c:v>769</c:v>
                </c:pt>
                <c:pt idx="33233">
                  <c:v>770</c:v>
                </c:pt>
                <c:pt idx="33234">
                  <c:v>771</c:v>
                </c:pt>
                <c:pt idx="33235">
                  <c:v>772</c:v>
                </c:pt>
                <c:pt idx="33236">
                  <c:v>773</c:v>
                </c:pt>
                <c:pt idx="33237">
                  <c:v>774</c:v>
                </c:pt>
                <c:pt idx="33238">
                  <c:v>775</c:v>
                </c:pt>
                <c:pt idx="33239">
                  <c:v>776</c:v>
                </c:pt>
                <c:pt idx="33240">
                  <c:v>777</c:v>
                </c:pt>
                <c:pt idx="33241">
                  <c:v>778</c:v>
                </c:pt>
                <c:pt idx="33242">
                  <c:v>779</c:v>
                </c:pt>
                <c:pt idx="33243">
                  <c:v>780</c:v>
                </c:pt>
                <c:pt idx="33244">
                  <c:v>781</c:v>
                </c:pt>
                <c:pt idx="33245">
                  <c:v>782</c:v>
                </c:pt>
                <c:pt idx="33246">
                  <c:v>783</c:v>
                </c:pt>
                <c:pt idx="33247">
                  <c:v>784</c:v>
                </c:pt>
                <c:pt idx="33248">
                  <c:v>785</c:v>
                </c:pt>
                <c:pt idx="33249">
                  <c:v>786</c:v>
                </c:pt>
                <c:pt idx="33250">
                  <c:v>787</c:v>
                </c:pt>
                <c:pt idx="33251">
                  <c:v>788</c:v>
                </c:pt>
                <c:pt idx="33252">
                  <c:v>789</c:v>
                </c:pt>
                <c:pt idx="33253">
                  <c:v>790</c:v>
                </c:pt>
                <c:pt idx="33254">
                  <c:v>791</c:v>
                </c:pt>
                <c:pt idx="33255">
                  <c:v>792</c:v>
                </c:pt>
                <c:pt idx="33256">
                  <c:v>793</c:v>
                </c:pt>
                <c:pt idx="33257">
                  <c:v>794</c:v>
                </c:pt>
                <c:pt idx="33258">
                  <c:v>795</c:v>
                </c:pt>
                <c:pt idx="33259">
                  <c:v>796</c:v>
                </c:pt>
                <c:pt idx="33260">
                  <c:v>797</c:v>
                </c:pt>
                <c:pt idx="33261">
                  <c:v>798</c:v>
                </c:pt>
                <c:pt idx="33262">
                  <c:v>799</c:v>
                </c:pt>
                <c:pt idx="33263">
                  <c:v>800</c:v>
                </c:pt>
                <c:pt idx="33264">
                  <c:v>801</c:v>
                </c:pt>
                <c:pt idx="33265">
                  <c:v>802</c:v>
                </c:pt>
                <c:pt idx="33266">
                  <c:v>803</c:v>
                </c:pt>
                <c:pt idx="33267">
                  <c:v>804</c:v>
                </c:pt>
                <c:pt idx="33268">
                  <c:v>805</c:v>
                </c:pt>
                <c:pt idx="33269">
                  <c:v>806</c:v>
                </c:pt>
                <c:pt idx="33270">
                  <c:v>807</c:v>
                </c:pt>
                <c:pt idx="33271">
                  <c:v>808</c:v>
                </c:pt>
                <c:pt idx="33272">
                  <c:v>809</c:v>
                </c:pt>
                <c:pt idx="33273">
                  <c:v>810</c:v>
                </c:pt>
                <c:pt idx="33274">
                  <c:v>811</c:v>
                </c:pt>
                <c:pt idx="33275">
                  <c:v>812</c:v>
                </c:pt>
                <c:pt idx="33276">
                  <c:v>813</c:v>
                </c:pt>
                <c:pt idx="33277">
                  <c:v>814</c:v>
                </c:pt>
                <c:pt idx="33278">
                  <c:v>815</c:v>
                </c:pt>
                <c:pt idx="33279">
                  <c:v>816</c:v>
                </c:pt>
                <c:pt idx="33280">
                  <c:v>817</c:v>
                </c:pt>
                <c:pt idx="33281">
                  <c:v>818</c:v>
                </c:pt>
                <c:pt idx="33282">
                  <c:v>819</c:v>
                </c:pt>
                <c:pt idx="33283">
                  <c:v>820</c:v>
                </c:pt>
                <c:pt idx="33284">
                  <c:v>821</c:v>
                </c:pt>
                <c:pt idx="33285">
                  <c:v>822</c:v>
                </c:pt>
                <c:pt idx="33286">
                  <c:v>823</c:v>
                </c:pt>
                <c:pt idx="33287">
                  <c:v>824</c:v>
                </c:pt>
                <c:pt idx="33288">
                  <c:v>825</c:v>
                </c:pt>
                <c:pt idx="33289">
                  <c:v>826</c:v>
                </c:pt>
                <c:pt idx="33290">
                  <c:v>827</c:v>
                </c:pt>
                <c:pt idx="33291">
                  <c:v>828</c:v>
                </c:pt>
                <c:pt idx="33292">
                  <c:v>829</c:v>
                </c:pt>
                <c:pt idx="33293">
                  <c:v>830</c:v>
                </c:pt>
                <c:pt idx="33294">
                  <c:v>831</c:v>
                </c:pt>
                <c:pt idx="33295">
                  <c:v>832</c:v>
                </c:pt>
                <c:pt idx="33296">
                  <c:v>833</c:v>
                </c:pt>
                <c:pt idx="33297">
                  <c:v>834</c:v>
                </c:pt>
                <c:pt idx="33298">
                  <c:v>835</c:v>
                </c:pt>
                <c:pt idx="33299">
                  <c:v>836</c:v>
                </c:pt>
                <c:pt idx="33300">
                  <c:v>837</c:v>
                </c:pt>
                <c:pt idx="33301">
                  <c:v>838</c:v>
                </c:pt>
                <c:pt idx="33302">
                  <c:v>839</c:v>
                </c:pt>
                <c:pt idx="33303">
                  <c:v>840</c:v>
                </c:pt>
                <c:pt idx="33304">
                  <c:v>841</c:v>
                </c:pt>
                <c:pt idx="33305">
                  <c:v>842</c:v>
                </c:pt>
                <c:pt idx="33306">
                  <c:v>843</c:v>
                </c:pt>
                <c:pt idx="33307">
                  <c:v>844</c:v>
                </c:pt>
                <c:pt idx="33308">
                  <c:v>845</c:v>
                </c:pt>
                <c:pt idx="33309">
                  <c:v>846</c:v>
                </c:pt>
                <c:pt idx="33310">
                  <c:v>847</c:v>
                </c:pt>
                <c:pt idx="33311">
                  <c:v>848</c:v>
                </c:pt>
                <c:pt idx="33312">
                  <c:v>849</c:v>
                </c:pt>
                <c:pt idx="33313">
                  <c:v>850</c:v>
                </c:pt>
                <c:pt idx="33314">
                  <c:v>851</c:v>
                </c:pt>
                <c:pt idx="33315">
                  <c:v>852</c:v>
                </c:pt>
                <c:pt idx="33316">
                  <c:v>853</c:v>
                </c:pt>
                <c:pt idx="33317">
                  <c:v>854</c:v>
                </c:pt>
                <c:pt idx="33318">
                  <c:v>855</c:v>
                </c:pt>
                <c:pt idx="33319">
                  <c:v>856</c:v>
                </c:pt>
                <c:pt idx="33320">
                  <c:v>857</c:v>
                </c:pt>
                <c:pt idx="33321">
                  <c:v>858</c:v>
                </c:pt>
                <c:pt idx="33322">
                  <c:v>859</c:v>
                </c:pt>
                <c:pt idx="33323">
                  <c:v>860</c:v>
                </c:pt>
                <c:pt idx="33324">
                  <c:v>861</c:v>
                </c:pt>
                <c:pt idx="33325">
                  <c:v>862</c:v>
                </c:pt>
                <c:pt idx="33326">
                  <c:v>863</c:v>
                </c:pt>
                <c:pt idx="33327">
                  <c:v>864</c:v>
                </c:pt>
                <c:pt idx="33328">
                  <c:v>865</c:v>
                </c:pt>
                <c:pt idx="33329">
                  <c:v>866</c:v>
                </c:pt>
                <c:pt idx="33330">
                  <c:v>867</c:v>
                </c:pt>
                <c:pt idx="33331">
                  <c:v>868</c:v>
                </c:pt>
                <c:pt idx="33332">
                  <c:v>869</c:v>
                </c:pt>
                <c:pt idx="33333">
                  <c:v>870</c:v>
                </c:pt>
                <c:pt idx="33334">
                  <c:v>871</c:v>
                </c:pt>
                <c:pt idx="33335">
                  <c:v>872</c:v>
                </c:pt>
                <c:pt idx="33336">
                  <c:v>873</c:v>
                </c:pt>
                <c:pt idx="33337">
                  <c:v>874</c:v>
                </c:pt>
                <c:pt idx="33338">
                  <c:v>875</c:v>
                </c:pt>
                <c:pt idx="33339">
                  <c:v>876</c:v>
                </c:pt>
                <c:pt idx="33340">
                  <c:v>877</c:v>
                </c:pt>
                <c:pt idx="33341">
                  <c:v>878</c:v>
                </c:pt>
                <c:pt idx="33342">
                  <c:v>879</c:v>
                </c:pt>
                <c:pt idx="33343">
                  <c:v>880</c:v>
                </c:pt>
                <c:pt idx="33344">
                  <c:v>881</c:v>
                </c:pt>
                <c:pt idx="33345">
                  <c:v>882</c:v>
                </c:pt>
                <c:pt idx="33346">
                  <c:v>883</c:v>
                </c:pt>
                <c:pt idx="33347">
                  <c:v>884</c:v>
                </c:pt>
                <c:pt idx="33348">
                  <c:v>885</c:v>
                </c:pt>
                <c:pt idx="33349">
                  <c:v>886</c:v>
                </c:pt>
                <c:pt idx="33350">
                  <c:v>887</c:v>
                </c:pt>
                <c:pt idx="33351">
                  <c:v>888</c:v>
                </c:pt>
                <c:pt idx="33352">
                  <c:v>889</c:v>
                </c:pt>
                <c:pt idx="33353">
                  <c:v>890</c:v>
                </c:pt>
                <c:pt idx="33354">
                  <c:v>891</c:v>
                </c:pt>
                <c:pt idx="33355">
                  <c:v>892</c:v>
                </c:pt>
                <c:pt idx="33356">
                  <c:v>893</c:v>
                </c:pt>
                <c:pt idx="33357">
                  <c:v>894</c:v>
                </c:pt>
                <c:pt idx="33358">
                  <c:v>895</c:v>
                </c:pt>
                <c:pt idx="33359">
                  <c:v>896</c:v>
                </c:pt>
                <c:pt idx="33360">
                  <c:v>897</c:v>
                </c:pt>
                <c:pt idx="33361">
                  <c:v>898</c:v>
                </c:pt>
                <c:pt idx="33362">
                  <c:v>899</c:v>
                </c:pt>
                <c:pt idx="33363">
                  <c:v>900</c:v>
                </c:pt>
                <c:pt idx="33364">
                  <c:v>901</c:v>
                </c:pt>
                <c:pt idx="33365">
                  <c:v>902</c:v>
                </c:pt>
                <c:pt idx="33366">
                  <c:v>903</c:v>
                </c:pt>
                <c:pt idx="33367">
                  <c:v>904</c:v>
                </c:pt>
                <c:pt idx="33368">
                  <c:v>905</c:v>
                </c:pt>
                <c:pt idx="33369">
                  <c:v>906</c:v>
                </c:pt>
                <c:pt idx="33370">
                  <c:v>907</c:v>
                </c:pt>
                <c:pt idx="33371">
                  <c:v>908</c:v>
                </c:pt>
                <c:pt idx="33372">
                  <c:v>909</c:v>
                </c:pt>
                <c:pt idx="33373">
                  <c:v>910</c:v>
                </c:pt>
                <c:pt idx="33374">
                  <c:v>911</c:v>
                </c:pt>
                <c:pt idx="33375">
                  <c:v>912</c:v>
                </c:pt>
                <c:pt idx="33376">
                  <c:v>913</c:v>
                </c:pt>
                <c:pt idx="33377">
                  <c:v>914</c:v>
                </c:pt>
                <c:pt idx="33378">
                  <c:v>915</c:v>
                </c:pt>
                <c:pt idx="33379">
                  <c:v>916</c:v>
                </c:pt>
                <c:pt idx="33380">
                  <c:v>917</c:v>
                </c:pt>
                <c:pt idx="33381">
                  <c:v>918</c:v>
                </c:pt>
                <c:pt idx="33382">
                  <c:v>919</c:v>
                </c:pt>
                <c:pt idx="33383">
                  <c:v>920</c:v>
                </c:pt>
                <c:pt idx="33384">
                  <c:v>921</c:v>
                </c:pt>
                <c:pt idx="33385">
                  <c:v>922</c:v>
                </c:pt>
                <c:pt idx="33386">
                  <c:v>923</c:v>
                </c:pt>
                <c:pt idx="33387">
                  <c:v>924</c:v>
                </c:pt>
                <c:pt idx="33388">
                  <c:v>925</c:v>
                </c:pt>
                <c:pt idx="33389">
                  <c:v>926</c:v>
                </c:pt>
                <c:pt idx="33390">
                  <c:v>927</c:v>
                </c:pt>
                <c:pt idx="33391">
                  <c:v>928</c:v>
                </c:pt>
                <c:pt idx="33392">
                  <c:v>929</c:v>
                </c:pt>
                <c:pt idx="33393">
                  <c:v>930</c:v>
                </c:pt>
                <c:pt idx="33394">
                  <c:v>931</c:v>
                </c:pt>
                <c:pt idx="33395">
                  <c:v>932</c:v>
                </c:pt>
                <c:pt idx="33396">
                  <c:v>933</c:v>
                </c:pt>
                <c:pt idx="33397">
                  <c:v>934</c:v>
                </c:pt>
                <c:pt idx="33398">
                  <c:v>0</c:v>
                </c:pt>
                <c:pt idx="33399">
                  <c:v>1</c:v>
                </c:pt>
                <c:pt idx="33400">
                  <c:v>2</c:v>
                </c:pt>
                <c:pt idx="33401">
                  <c:v>3</c:v>
                </c:pt>
                <c:pt idx="33402">
                  <c:v>4</c:v>
                </c:pt>
                <c:pt idx="33403">
                  <c:v>5</c:v>
                </c:pt>
                <c:pt idx="33404">
                  <c:v>6</c:v>
                </c:pt>
                <c:pt idx="33405">
                  <c:v>7</c:v>
                </c:pt>
                <c:pt idx="33406">
                  <c:v>8</c:v>
                </c:pt>
                <c:pt idx="33407">
                  <c:v>9</c:v>
                </c:pt>
                <c:pt idx="33408">
                  <c:v>10</c:v>
                </c:pt>
                <c:pt idx="33409">
                  <c:v>11</c:v>
                </c:pt>
                <c:pt idx="33410">
                  <c:v>12</c:v>
                </c:pt>
                <c:pt idx="33411">
                  <c:v>13</c:v>
                </c:pt>
                <c:pt idx="33412">
                  <c:v>14</c:v>
                </c:pt>
                <c:pt idx="33413">
                  <c:v>15</c:v>
                </c:pt>
                <c:pt idx="33414">
                  <c:v>16</c:v>
                </c:pt>
                <c:pt idx="33415">
                  <c:v>17</c:v>
                </c:pt>
                <c:pt idx="33416">
                  <c:v>18</c:v>
                </c:pt>
                <c:pt idx="33417">
                  <c:v>19</c:v>
                </c:pt>
                <c:pt idx="33418">
                  <c:v>20</c:v>
                </c:pt>
                <c:pt idx="33419">
                  <c:v>21</c:v>
                </c:pt>
                <c:pt idx="33420">
                  <c:v>22</c:v>
                </c:pt>
                <c:pt idx="33421">
                  <c:v>23</c:v>
                </c:pt>
                <c:pt idx="33422">
                  <c:v>24</c:v>
                </c:pt>
                <c:pt idx="33423">
                  <c:v>25</c:v>
                </c:pt>
                <c:pt idx="33424">
                  <c:v>26</c:v>
                </c:pt>
                <c:pt idx="33425">
                  <c:v>27</c:v>
                </c:pt>
                <c:pt idx="33426">
                  <c:v>28</c:v>
                </c:pt>
                <c:pt idx="33427">
                  <c:v>29</c:v>
                </c:pt>
                <c:pt idx="33428">
                  <c:v>30</c:v>
                </c:pt>
                <c:pt idx="33429">
                  <c:v>31</c:v>
                </c:pt>
                <c:pt idx="33430">
                  <c:v>32</c:v>
                </c:pt>
                <c:pt idx="33431">
                  <c:v>33</c:v>
                </c:pt>
                <c:pt idx="33432">
                  <c:v>34</c:v>
                </c:pt>
                <c:pt idx="33433">
                  <c:v>35</c:v>
                </c:pt>
                <c:pt idx="33434">
                  <c:v>36</c:v>
                </c:pt>
                <c:pt idx="33435">
                  <c:v>37</c:v>
                </c:pt>
                <c:pt idx="33436">
                  <c:v>38</c:v>
                </c:pt>
                <c:pt idx="33437">
                  <c:v>39</c:v>
                </c:pt>
                <c:pt idx="33438">
                  <c:v>40</c:v>
                </c:pt>
                <c:pt idx="33439">
                  <c:v>41</c:v>
                </c:pt>
                <c:pt idx="33440">
                  <c:v>42</c:v>
                </c:pt>
                <c:pt idx="33441">
                  <c:v>43</c:v>
                </c:pt>
                <c:pt idx="33442">
                  <c:v>44</c:v>
                </c:pt>
                <c:pt idx="33443">
                  <c:v>45</c:v>
                </c:pt>
                <c:pt idx="33444">
                  <c:v>46</c:v>
                </c:pt>
                <c:pt idx="33445">
                  <c:v>47</c:v>
                </c:pt>
                <c:pt idx="33446">
                  <c:v>48</c:v>
                </c:pt>
                <c:pt idx="33447">
                  <c:v>49</c:v>
                </c:pt>
                <c:pt idx="33448">
                  <c:v>50</c:v>
                </c:pt>
                <c:pt idx="33449">
                  <c:v>51</c:v>
                </c:pt>
                <c:pt idx="33450">
                  <c:v>52</c:v>
                </c:pt>
                <c:pt idx="33451">
                  <c:v>53</c:v>
                </c:pt>
                <c:pt idx="33452">
                  <c:v>54</c:v>
                </c:pt>
                <c:pt idx="33453">
                  <c:v>55</c:v>
                </c:pt>
                <c:pt idx="33454">
                  <c:v>56</c:v>
                </c:pt>
                <c:pt idx="33455">
                  <c:v>57</c:v>
                </c:pt>
                <c:pt idx="33456">
                  <c:v>58</c:v>
                </c:pt>
                <c:pt idx="33457">
                  <c:v>59</c:v>
                </c:pt>
                <c:pt idx="33458">
                  <c:v>60</c:v>
                </c:pt>
                <c:pt idx="33459">
                  <c:v>61</c:v>
                </c:pt>
                <c:pt idx="33460">
                  <c:v>62</c:v>
                </c:pt>
                <c:pt idx="33461">
                  <c:v>63</c:v>
                </c:pt>
                <c:pt idx="33462">
                  <c:v>64</c:v>
                </c:pt>
                <c:pt idx="33463">
                  <c:v>65</c:v>
                </c:pt>
                <c:pt idx="33464">
                  <c:v>66</c:v>
                </c:pt>
                <c:pt idx="33465">
                  <c:v>67</c:v>
                </c:pt>
                <c:pt idx="33466">
                  <c:v>68</c:v>
                </c:pt>
                <c:pt idx="33467">
                  <c:v>69</c:v>
                </c:pt>
                <c:pt idx="33468">
                  <c:v>70</c:v>
                </c:pt>
                <c:pt idx="33469">
                  <c:v>71</c:v>
                </c:pt>
                <c:pt idx="33470">
                  <c:v>72</c:v>
                </c:pt>
                <c:pt idx="33471">
                  <c:v>73</c:v>
                </c:pt>
                <c:pt idx="33472">
                  <c:v>74</c:v>
                </c:pt>
                <c:pt idx="33473">
                  <c:v>75</c:v>
                </c:pt>
                <c:pt idx="33474">
                  <c:v>76</c:v>
                </c:pt>
                <c:pt idx="33475">
                  <c:v>77</c:v>
                </c:pt>
                <c:pt idx="33476">
                  <c:v>78</c:v>
                </c:pt>
                <c:pt idx="33477">
                  <c:v>79</c:v>
                </c:pt>
                <c:pt idx="33478">
                  <c:v>80</c:v>
                </c:pt>
                <c:pt idx="33479">
                  <c:v>81</c:v>
                </c:pt>
                <c:pt idx="33480">
                  <c:v>82</c:v>
                </c:pt>
                <c:pt idx="33481">
                  <c:v>83</c:v>
                </c:pt>
                <c:pt idx="33482">
                  <c:v>84</c:v>
                </c:pt>
                <c:pt idx="33483">
                  <c:v>85</c:v>
                </c:pt>
                <c:pt idx="33484">
                  <c:v>86</c:v>
                </c:pt>
                <c:pt idx="33485">
                  <c:v>87</c:v>
                </c:pt>
                <c:pt idx="33486">
                  <c:v>88</c:v>
                </c:pt>
                <c:pt idx="33487">
                  <c:v>89</c:v>
                </c:pt>
                <c:pt idx="33488">
                  <c:v>90</c:v>
                </c:pt>
                <c:pt idx="33489">
                  <c:v>91</c:v>
                </c:pt>
                <c:pt idx="33490">
                  <c:v>92</c:v>
                </c:pt>
                <c:pt idx="33491">
                  <c:v>93</c:v>
                </c:pt>
                <c:pt idx="33492">
                  <c:v>94</c:v>
                </c:pt>
                <c:pt idx="33493">
                  <c:v>95</c:v>
                </c:pt>
                <c:pt idx="33494">
                  <c:v>96</c:v>
                </c:pt>
                <c:pt idx="33495">
                  <c:v>97</c:v>
                </c:pt>
                <c:pt idx="33496">
                  <c:v>98</c:v>
                </c:pt>
                <c:pt idx="33497">
                  <c:v>99</c:v>
                </c:pt>
                <c:pt idx="33498">
                  <c:v>100</c:v>
                </c:pt>
                <c:pt idx="33499">
                  <c:v>101</c:v>
                </c:pt>
                <c:pt idx="33500">
                  <c:v>102</c:v>
                </c:pt>
                <c:pt idx="33501">
                  <c:v>103</c:v>
                </c:pt>
                <c:pt idx="33502">
                  <c:v>104</c:v>
                </c:pt>
                <c:pt idx="33503">
                  <c:v>105</c:v>
                </c:pt>
                <c:pt idx="33504">
                  <c:v>106</c:v>
                </c:pt>
                <c:pt idx="33505">
                  <c:v>107</c:v>
                </c:pt>
                <c:pt idx="33506">
                  <c:v>108</c:v>
                </c:pt>
                <c:pt idx="33507">
                  <c:v>109</c:v>
                </c:pt>
                <c:pt idx="33508">
                  <c:v>110</c:v>
                </c:pt>
                <c:pt idx="33509">
                  <c:v>111</c:v>
                </c:pt>
                <c:pt idx="33510">
                  <c:v>112</c:v>
                </c:pt>
                <c:pt idx="33511">
                  <c:v>113</c:v>
                </c:pt>
                <c:pt idx="33512">
                  <c:v>114</c:v>
                </c:pt>
                <c:pt idx="33513">
                  <c:v>115</c:v>
                </c:pt>
                <c:pt idx="33514">
                  <c:v>116</c:v>
                </c:pt>
                <c:pt idx="33515">
                  <c:v>117</c:v>
                </c:pt>
                <c:pt idx="33516">
                  <c:v>118</c:v>
                </c:pt>
                <c:pt idx="33517">
                  <c:v>119</c:v>
                </c:pt>
                <c:pt idx="33518">
                  <c:v>120</c:v>
                </c:pt>
                <c:pt idx="33519">
                  <c:v>121</c:v>
                </c:pt>
                <c:pt idx="33520">
                  <c:v>122</c:v>
                </c:pt>
                <c:pt idx="33521">
                  <c:v>123</c:v>
                </c:pt>
                <c:pt idx="33522">
                  <c:v>124</c:v>
                </c:pt>
                <c:pt idx="33523">
                  <c:v>125</c:v>
                </c:pt>
                <c:pt idx="33524">
                  <c:v>126</c:v>
                </c:pt>
                <c:pt idx="33525">
                  <c:v>127</c:v>
                </c:pt>
                <c:pt idx="33526">
                  <c:v>128</c:v>
                </c:pt>
                <c:pt idx="33527">
                  <c:v>129</c:v>
                </c:pt>
                <c:pt idx="33528">
                  <c:v>130</c:v>
                </c:pt>
                <c:pt idx="33529">
                  <c:v>131</c:v>
                </c:pt>
                <c:pt idx="33530">
                  <c:v>132</c:v>
                </c:pt>
                <c:pt idx="33531">
                  <c:v>133</c:v>
                </c:pt>
                <c:pt idx="33532">
                  <c:v>134</c:v>
                </c:pt>
                <c:pt idx="33533">
                  <c:v>135</c:v>
                </c:pt>
                <c:pt idx="33534">
                  <c:v>136</c:v>
                </c:pt>
                <c:pt idx="33535">
                  <c:v>137</c:v>
                </c:pt>
                <c:pt idx="33536">
                  <c:v>138</c:v>
                </c:pt>
                <c:pt idx="33537">
                  <c:v>139</c:v>
                </c:pt>
                <c:pt idx="33538">
                  <c:v>140</c:v>
                </c:pt>
                <c:pt idx="33539">
                  <c:v>141</c:v>
                </c:pt>
                <c:pt idx="33540">
                  <c:v>142</c:v>
                </c:pt>
                <c:pt idx="33541">
                  <c:v>143</c:v>
                </c:pt>
                <c:pt idx="33542">
                  <c:v>144</c:v>
                </c:pt>
                <c:pt idx="33543">
                  <c:v>145</c:v>
                </c:pt>
                <c:pt idx="33544">
                  <c:v>146</c:v>
                </c:pt>
                <c:pt idx="33545">
                  <c:v>147</c:v>
                </c:pt>
                <c:pt idx="33546">
                  <c:v>148</c:v>
                </c:pt>
                <c:pt idx="33547">
                  <c:v>149</c:v>
                </c:pt>
                <c:pt idx="33548">
                  <c:v>150</c:v>
                </c:pt>
                <c:pt idx="33549">
                  <c:v>151</c:v>
                </c:pt>
                <c:pt idx="33550">
                  <c:v>152</c:v>
                </c:pt>
                <c:pt idx="33551">
                  <c:v>153</c:v>
                </c:pt>
                <c:pt idx="33552">
                  <c:v>154</c:v>
                </c:pt>
                <c:pt idx="33553">
                  <c:v>155</c:v>
                </c:pt>
                <c:pt idx="33554">
                  <c:v>156</c:v>
                </c:pt>
                <c:pt idx="33555">
                  <c:v>157</c:v>
                </c:pt>
                <c:pt idx="33556">
                  <c:v>158</c:v>
                </c:pt>
                <c:pt idx="33557">
                  <c:v>159</c:v>
                </c:pt>
                <c:pt idx="33558">
                  <c:v>160</c:v>
                </c:pt>
                <c:pt idx="33559">
                  <c:v>161</c:v>
                </c:pt>
                <c:pt idx="33560">
                  <c:v>162</c:v>
                </c:pt>
                <c:pt idx="33561">
                  <c:v>163</c:v>
                </c:pt>
                <c:pt idx="33562">
                  <c:v>164</c:v>
                </c:pt>
                <c:pt idx="33563">
                  <c:v>165</c:v>
                </c:pt>
                <c:pt idx="33564">
                  <c:v>166</c:v>
                </c:pt>
                <c:pt idx="33565">
                  <c:v>167</c:v>
                </c:pt>
                <c:pt idx="33566">
                  <c:v>168</c:v>
                </c:pt>
                <c:pt idx="33567">
                  <c:v>169</c:v>
                </c:pt>
                <c:pt idx="33568">
                  <c:v>170</c:v>
                </c:pt>
                <c:pt idx="33569">
                  <c:v>171</c:v>
                </c:pt>
                <c:pt idx="33570">
                  <c:v>172</c:v>
                </c:pt>
                <c:pt idx="33571">
                  <c:v>173</c:v>
                </c:pt>
                <c:pt idx="33572">
                  <c:v>174</c:v>
                </c:pt>
                <c:pt idx="33573">
                  <c:v>175</c:v>
                </c:pt>
                <c:pt idx="33574">
                  <c:v>176</c:v>
                </c:pt>
                <c:pt idx="33575">
                  <c:v>177</c:v>
                </c:pt>
                <c:pt idx="33576">
                  <c:v>178</c:v>
                </c:pt>
                <c:pt idx="33577">
                  <c:v>179</c:v>
                </c:pt>
                <c:pt idx="33578">
                  <c:v>180</c:v>
                </c:pt>
                <c:pt idx="33579">
                  <c:v>181</c:v>
                </c:pt>
                <c:pt idx="33580">
                  <c:v>182</c:v>
                </c:pt>
                <c:pt idx="33581">
                  <c:v>183</c:v>
                </c:pt>
                <c:pt idx="33582">
                  <c:v>184</c:v>
                </c:pt>
                <c:pt idx="33583">
                  <c:v>185</c:v>
                </c:pt>
                <c:pt idx="33584">
                  <c:v>186</c:v>
                </c:pt>
                <c:pt idx="33585">
                  <c:v>187</c:v>
                </c:pt>
                <c:pt idx="33586">
                  <c:v>188</c:v>
                </c:pt>
                <c:pt idx="33587">
                  <c:v>189</c:v>
                </c:pt>
                <c:pt idx="33588">
                  <c:v>190</c:v>
                </c:pt>
                <c:pt idx="33589">
                  <c:v>191</c:v>
                </c:pt>
                <c:pt idx="33590">
                  <c:v>192</c:v>
                </c:pt>
                <c:pt idx="33591">
                  <c:v>193</c:v>
                </c:pt>
                <c:pt idx="33592">
                  <c:v>194</c:v>
                </c:pt>
                <c:pt idx="33593">
                  <c:v>195</c:v>
                </c:pt>
                <c:pt idx="33594">
                  <c:v>196</c:v>
                </c:pt>
                <c:pt idx="33595">
                  <c:v>197</c:v>
                </c:pt>
                <c:pt idx="33596">
                  <c:v>198</c:v>
                </c:pt>
                <c:pt idx="33597">
                  <c:v>199</c:v>
                </c:pt>
                <c:pt idx="33598">
                  <c:v>200</c:v>
                </c:pt>
                <c:pt idx="33599">
                  <c:v>201</c:v>
                </c:pt>
                <c:pt idx="33600">
                  <c:v>202</c:v>
                </c:pt>
                <c:pt idx="33601">
                  <c:v>203</c:v>
                </c:pt>
                <c:pt idx="33602">
                  <c:v>204</c:v>
                </c:pt>
                <c:pt idx="33603">
                  <c:v>205</c:v>
                </c:pt>
                <c:pt idx="33604">
                  <c:v>206</c:v>
                </c:pt>
                <c:pt idx="33605">
                  <c:v>207</c:v>
                </c:pt>
                <c:pt idx="33606">
                  <c:v>208</c:v>
                </c:pt>
                <c:pt idx="33607">
                  <c:v>209</c:v>
                </c:pt>
                <c:pt idx="33608">
                  <c:v>210</c:v>
                </c:pt>
                <c:pt idx="33609">
                  <c:v>211</c:v>
                </c:pt>
                <c:pt idx="33610">
                  <c:v>212</c:v>
                </c:pt>
                <c:pt idx="33611">
                  <c:v>213</c:v>
                </c:pt>
                <c:pt idx="33612">
                  <c:v>214</c:v>
                </c:pt>
                <c:pt idx="33613">
                  <c:v>215</c:v>
                </c:pt>
                <c:pt idx="33614">
                  <c:v>216</c:v>
                </c:pt>
                <c:pt idx="33615">
                  <c:v>217</c:v>
                </c:pt>
                <c:pt idx="33616">
                  <c:v>218</c:v>
                </c:pt>
                <c:pt idx="33617">
                  <c:v>219</c:v>
                </c:pt>
                <c:pt idx="33618">
                  <c:v>220</c:v>
                </c:pt>
                <c:pt idx="33619">
                  <c:v>221</c:v>
                </c:pt>
                <c:pt idx="33620">
                  <c:v>222</c:v>
                </c:pt>
                <c:pt idx="33621">
                  <c:v>223</c:v>
                </c:pt>
                <c:pt idx="33622">
                  <c:v>224</c:v>
                </c:pt>
                <c:pt idx="33623">
                  <c:v>225</c:v>
                </c:pt>
                <c:pt idx="33624">
                  <c:v>226</c:v>
                </c:pt>
                <c:pt idx="33625">
                  <c:v>227</c:v>
                </c:pt>
                <c:pt idx="33626">
                  <c:v>228</c:v>
                </c:pt>
                <c:pt idx="33627">
                  <c:v>229</c:v>
                </c:pt>
                <c:pt idx="33628">
                  <c:v>230</c:v>
                </c:pt>
                <c:pt idx="33629">
                  <c:v>231</c:v>
                </c:pt>
                <c:pt idx="33630">
                  <c:v>232</c:v>
                </c:pt>
                <c:pt idx="33631">
                  <c:v>233</c:v>
                </c:pt>
                <c:pt idx="33632">
                  <c:v>234</c:v>
                </c:pt>
                <c:pt idx="33633">
                  <c:v>235</c:v>
                </c:pt>
                <c:pt idx="33634">
                  <c:v>236</c:v>
                </c:pt>
                <c:pt idx="33635">
                  <c:v>237</c:v>
                </c:pt>
                <c:pt idx="33636">
                  <c:v>238</c:v>
                </c:pt>
                <c:pt idx="33637">
                  <c:v>239</c:v>
                </c:pt>
                <c:pt idx="33638">
                  <c:v>240</c:v>
                </c:pt>
                <c:pt idx="33639">
                  <c:v>241</c:v>
                </c:pt>
                <c:pt idx="33640">
                  <c:v>242</c:v>
                </c:pt>
                <c:pt idx="33641">
                  <c:v>243</c:v>
                </c:pt>
                <c:pt idx="33642">
                  <c:v>244</c:v>
                </c:pt>
                <c:pt idx="33643">
                  <c:v>245</c:v>
                </c:pt>
                <c:pt idx="33644">
                  <c:v>246</c:v>
                </c:pt>
                <c:pt idx="33645">
                  <c:v>247</c:v>
                </c:pt>
                <c:pt idx="33646">
                  <c:v>248</c:v>
                </c:pt>
                <c:pt idx="33647">
                  <c:v>249</c:v>
                </c:pt>
                <c:pt idx="33648">
                  <c:v>250</c:v>
                </c:pt>
                <c:pt idx="33649">
                  <c:v>251</c:v>
                </c:pt>
                <c:pt idx="33650">
                  <c:v>252</c:v>
                </c:pt>
                <c:pt idx="33651">
                  <c:v>253</c:v>
                </c:pt>
                <c:pt idx="33652">
                  <c:v>254</c:v>
                </c:pt>
                <c:pt idx="33653">
                  <c:v>255</c:v>
                </c:pt>
                <c:pt idx="33654">
                  <c:v>256</c:v>
                </c:pt>
                <c:pt idx="33655">
                  <c:v>257</c:v>
                </c:pt>
                <c:pt idx="33656">
                  <c:v>258</c:v>
                </c:pt>
                <c:pt idx="33657">
                  <c:v>259</c:v>
                </c:pt>
                <c:pt idx="33658">
                  <c:v>260</c:v>
                </c:pt>
                <c:pt idx="33659">
                  <c:v>261</c:v>
                </c:pt>
                <c:pt idx="33660">
                  <c:v>262</c:v>
                </c:pt>
                <c:pt idx="33661">
                  <c:v>263</c:v>
                </c:pt>
                <c:pt idx="33662">
                  <c:v>264</c:v>
                </c:pt>
                <c:pt idx="33663">
                  <c:v>265</c:v>
                </c:pt>
                <c:pt idx="33664">
                  <c:v>266</c:v>
                </c:pt>
                <c:pt idx="33665">
                  <c:v>267</c:v>
                </c:pt>
                <c:pt idx="33666">
                  <c:v>268</c:v>
                </c:pt>
                <c:pt idx="33667">
                  <c:v>269</c:v>
                </c:pt>
                <c:pt idx="33668">
                  <c:v>270</c:v>
                </c:pt>
                <c:pt idx="33669">
                  <c:v>271</c:v>
                </c:pt>
                <c:pt idx="33670">
                  <c:v>272</c:v>
                </c:pt>
                <c:pt idx="33671">
                  <c:v>273</c:v>
                </c:pt>
                <c:pt idx="33672">
                  <c:v>274</c:v>
                </c:pt>
                <c:pt idx="33673">
                  <c:v>275</c:v>
                </c:pt>
                <c:pt idx="33674">
                  <c:v>276</c:v>
                </c:pt>
                <c:pt idx="33675">
                  <c:v>277</c:v>
                </c:pt>
                <c:pt idx="33676">
                  <c:v>278</c:v>
                </c:pt>
                <c:pt idx="33677">
                  <c:v>279</c:v>
                </c:pt>
                <c:pt idx="33678">
                  <c:v>280</c:v>
                </c:pt>
                <c:pt idx="33679">
                  <c:v>281</c:v>
                </c:pt>
                <c:pt idx="33680">
                  <c:v>282</c:v>
                </c:pt>
                <c:pt idx="33681">
                  <c:v>283</c:v>
                </c:pt>
                <c:pt idx="33682">
                  <c:v>284</c:v>
                </c:pt>
                <c:pt idx="33683">
                  <c:v>285</c:v>
                </c:pt>
                <c:pt idx="33684">
                  <c:v>286</c:v>
                </c:pt>
                <c:pt idx="33685">
                  <c:v>287</c:v>
                </c:pt>
                <c:pt idx="33686">
                  <c:v>288</c:v>
                </c:pt>
                <c:pt idx="33687">
                  <c:v>289</c:v>
                </c:pt>
                <c:pt idx="33688">
                  <c:v>290</c:v>
                </c:pt>
                <c:pt idx="33689">
                  <c:v>291</c:v>
                </c:pt>
                <c:pt idx="33690">
                  <c:v>292</c:v>
                </c:pt>
                <c:pt idx="33691">
                  <c:v>293</c:v>
                </c:pt>
                <c:pt idx="33692">
                  <c:v>294</c:v>
                </c:pt>
                <c:pt idx="33693">
                  <c:v>295</c:v>
                </c:pt>
                <c:pt idx="33694">
                  <c:v>296</c:v>
                </c:pt>
                <c:pt idx="33695">
                  <c:v>297</c:v>
                </c:pt>
                <c:pt idx="33696">
                  <c:v>298</c:v>
                </c:pt>
                <c:pt idx="33697">
                  <c:v>299</c:v>
                </c:pt>
                <c:pt idx="33698">
                  <c:v>300</c:v>
                </c:pt>
                <c:pt idx="33699">
                  <c:v>301</c:v>
                </c:pt>
                <c:pt idx="33700">
                  <c:v>302</c:v>
                </c:pt>
                <c:pt idx="33701">
                  <c:v>303</c:v>
                </c:pt>
                <c:pt idx="33702">
                  <c:v>304</c:v>
                </c:pt>
                <c:pt idx="33703">
                  <c:v>305</c:v>
                </c:pt>
                <c:pt idx="33704">
                  <c:v>306</c:v>
                </c:pt>
                <c:pt idx="33705">
                  <c:v>307</c:v>
                </c:pt>
                <c:pt idx="33706">
                  <c:v>308</c:v>
                </c:pt>
                <c:pt idx="33707">
                  <c:v>309</c:v>
                </c:pt>
                <c:pt idx="33708">
                  <c:v>310</c:v>
                </c:pt>
                <c:pt idx="33709">
                  <c:v>311</c:v>
                </c:pt>
                <c:pt idx="33710">
                  <c:v>312</c:v>
                </c:pt>
                <c:pt idx="33711">
                  <c:v>313</c:v>
                </c:pt>
                <c:pt idx="33712">
                  <c:v>314</c:v>
                </c:pt>
                <c:pt idx="33713">
                  <c:v>315</c:v>
                </c:pt>
                <c:pt idx="33714">
                  <c:v>316</c:v>
                </c:pt>
                <c:pt idx="33715">
                  <c:v>317</c:v>
                </c:pt>
                <c:pt idx="33716">
                  <c:v>318</c:v>
                </c:pt>
                <c:pt idx="33717">
                  <c:v>319</c:v>
                </c:pt>
                <c:pt idx="33718">
                  <c:v>320</c:v>
                </c:pt>
                <c:pt idx="33719">
                  <c:v>321</c:v>
                </c:pt>
                <c:pt idx="33720">
                  <c:v>322</c:v>
                </c:pt>
                <c:pt idx="33721">
                  <c:v>323</c:v>
                </c:pt>
                <c:pt idx="33722">
                  <c:v>324</c:v>
                </c:pt>
                <c:pt idx="33723">
                  <c:v>325</c:v>
                </c:pt>
                <c:pt idx="33724">
                  <c:v>326</c:v>
                </c:pt>
                <c:pt idx="33725">
                  <c:v>327</c:v>
                </c:pt>
                <c:pt idx="33726">
                  <c:v>328</c:v>
                </c:pt>
                <c:pt idx="33727">
                  <c:v>329</c:v>
                </c:pt>
                <c:pt idx="33728">
                  <c:v>330</c:v>
                </c:pt>
                <c:pt idx="33729">
                  <c:v>331</c:v>
                </c:pt>
                <c:pt idx="33730">
                  <c:v>332</c:v>
                </c:pt>
                <c:pt idx="33731">
                  <c:v>333</c:v>
                </c:pt>
                <c:pt idx="33732">
                  <c:v>334</c:v>
                </c:pt>
                <c:pt idx="33733">
                  <c:v>335</c:v>
                </c:pt>
                <c:pt idx="33734">
                  <c:v>336</c:v>
                </c:pt>
                <c:pt idx="33735">
                  <c:v>337</c:v>
                </c:pt>
                <c:pt idx="33736">
                  <c:v>338</c:v>
                </c:pt>
                <c:pt idx="33737">
                  <c:v>339</c:v>
                </c:pt>
                <c:pt idx="33738">
                  <c:v>340</c:v>
                </c:pt>
                <c:pt idx="33739">
                  <c:v>341</c:v>
                </c:pt>
                <c:pt idx="33740">
                  <c:v>342</c:v>
                </c:pt>
                <c:pt idx="33741">
                  <c:v>343</c:v>
                </c:pt>
                <c:pt idx="33742">
                  <c:v>344</c:v>
                </c:pt>
                <c:pt idx="33743">
                  <c:v>345</c:v>
                </c:pt>
                <c:pt idx="33744">
                  <c:v>346</c:v>
                </c:pt>
                <c:pt idx="33745">
                  <c:v>347</c:v>
                </c:pt>
                <c:pt idx="33746">
                  <c:v>348</c:v>
                </c:pt>
                <c:pt idx="33747">
                  <c:v>349</c:v>
                </c:pt>
                <c:pt idx="33748">
                  <c:v>350</c:v>
                </c:pt>
                <c:pt idx="33749">
                  <c:v>351</c:v>
                </c:pt>
                <c:pt idx="33750">
                  <c:v>352</c:v>
                </c:pt>
                <c:pt idx="33751">
                  <c:v>353</c:v>
                </c:pt>
                <c:pt idx="33752">
                  <c:v>354</c:v>
                </c:pt>
                <c:pt idx="33753">
                  <c:v>355</c:v>
                </c:pt>
                <c:pt idx="33754">
                  <c:v>356</c:v>
                </c:pt>
                <c:pt idx="33755">
                  <c:v>357</c:v>
                </c:pt>
                <c:pt idx="33756">
                  <c:v>358</c:v>
                </c:pt>
                <c:pt idx="33757">
                  <c:v>359</c:v>
                </c:pt>
                <c:pt idx="33758">
                  <c:v>360</c:v>
                </c:pt>
                <c:pt idx="33759">
                  <c:v>361</c:v>
                </c:pt>
                <c:pt idx="33760">
                  <c:v>362</c:v>
                </c:pt>
                <c:pt idx="33761">
                  <c:v>363</c:v>
                </c:pt>
                <c:pt idx="33762">
                  <c:v>364</c:v>
                </c:pt>
                <c:pt idx="33763">
                  <c:v>365</c:v>
                </c:pt>
                <c:pt idx="33764">
                  <c:v>366</c:v>
                </c:pt>
                <c:pt idx="33765">
                  <c:v>367</c:v>
                </c:pt>
                <c:pt idx="33766">
                  <c:v>368</c:v>
                </c:pt>
                <c:pt idx="33767">
                  <c:v>369</c:v>
                </c:pt>
                <c:pt idx="33768">
                  <c:v>370</c:v>
                </c:pt>
                <c:pt idx="33769">
                  <c:v>371</c:v>
                </c:pt>
                <c:pt idx="33770">
                  <c:v>372</c:v>
                </c:pt>
                <c:pt idx="33771">
                  <c:v>373</c:v>
                </c:pt>
                <c:pt idx="33772">
                  <c:v>374</c:v>
                </c:pt>
                <c:pt idx="33773">
                  <c:v>375</c:v>
                </c:pt>
                <c:pt idx="33774">
                  <c:v>376</c:v>
                </c:pt>
                <c:pt idx="33775">
                  <c:v>377</c:v>
                </c:pt>
                <c:pt idx="33776">
                  <c:v>378</c:v>
                </c:pt>
                <c:pt idx="33777">
                  <c:v>379</c:v>
                </c:pt>
                <c:pt idx="33778">
                  <c:v>380</c:v>
                </c:pt>
                <c:pt idx="33779">
                  <c:v>381</c:v>
                </c:pt>
                <c:pt idx="33780">
                  <c:v>382</c:v>
                </c:pt>
                <c:pt idx="33781">
                  <c:v>383</c:v>
                </c:pt>
                <c:pt idx="33782">
                  <c:v>384</c:v>
                </c:pt>
                <c:pt idx="33783">
                  <c:v>385</c:v>
                </c:pt>
                <c:pt idx="33784">
                  <c:v>386</c:v>
                </c:pt>
                <c:pt idx="33785">
                  <c:v>387</c:v>
                </c:pt>
                <c:pt idx="33786">
                  <c:v>388</c:v>
                </c:pt>
                <c:pt idx="33787">
                  <c:v>389</c:v>
                </c:pt>
                <c:pt idx="33788">
                  <c:v>390</c:v>
                </c:pt>
                <c:pt idx="33789">
                  <c:v>391</c:v>
                </c:pt>
                <c:pt idx="33790">
                  <c:v>392</c:v>
                </c:pt>
                <c:pt idx="33791">
                  <c:v>393</c:v>
                </c:pt>
                <c:pt idx="33792">
                  <c:v>394</c:v>
                </c:pt>
                <c:pt idx="33793">
                  <c:v>395</c:v>
                </c:pt>
                <c:pt idx="33794">
                  <c:v>396</c:v>
                </c:pt>
                <c:pt idx="33795">
                  <c:v>397</c:v>
                </c:pt>
                <c:pt idx="33796">
                  <c:v>398</c:v>
                </c:pt>
                <c:pt idx="33797">
                  <c:v>399</c:v>
                </c:pt>
                <c:pt idx="33798">
                  <c:v>400</c:v>
                </c:pt>
                <c:pt idx="33799">
                  <c:v>401</c:v>
                </c:pt>
                <c:pt idx="33800">
                  <c:v>402</c:v>
                </c:pt>
                <c:pt idx="33801">
                  <c:v>403</c:v>
                </c:pt>
                <c:pt idx="33802">
                  <c:v>404</c:v>
                </c:pt>
                <c:pt idx="33803">
                  <c:v>405</c:v>
                </c:pt>
                <c:pt idx="33804">
                  <c:v>406</c:v>
                </c:pt>
                <c:pt idx="33805">
                  <c:v>407</c:v>
                </c:pt>
                <c:pt idx="33806">
                  <c:v>408</c:v>
                </c:pt>
                <c:pt idx="33807">
                  <c:v>409</c:v>
                </c:pt>
                <c:pt idx="33808">
                  <c:v>410</c:v>
                </c:pt>
                <c:pt idx="33809">
                  <c:v>411</c:v>
                </c:pt>
                <c:pt idx="33810">
                  <c:v>412</c:v>
                </c:pt>
                <c:pt idx="33811">
                  <c:v>413</c:v>
                </c:pt>
                <c:pt idx="33812">
                  <c:v>414</c:v>
                </c:pt>
                <c:pt idx="33813">
                  <c:v>415</c:v>
                </c:pt>
                <c:pt idx="33814">
                  <c:v>416</c:v>
                </c:pt>
                <c:pt idx="33815">
                  <c:v>417</c:v>
                </c:pt>
                <c:pt idx="33816">
                  <c:v>418</c:v>
                </c:pt>
                <c:pt idx="33817">
                  <c:v>419</c:v>
                </c:pt>
                <c:pt idx="33818">
                  <c:v>420</c:v>
                </c:pt>
                <c:pt idx="33819">
                  <c:v>421</c:v>
                </c:pt>
                <c:pt idx="33820">
                  <c:v>422</c:v>
                </c:pt>
                <c:pt idx="33821">
                  <c:v>423</c:v>
                </c:pt>
                <c:pt idx="33822">
                  <c:v>424</c:v>
                </c:pt>
                <c:pt idx="33823">
                  <c:v>425</c:v>
                </c:pt>
                <c:pt idx="33824">
                  <c:v>426</c:v>
                </c:pt>
                <c:pt idx="33825">
                  <c:v>427</c:v>
                </c:pt>
                <c:pt idx="33826">
                  <c:v>428</c:v>
                </c:pt>
                <c:pt idx="33827">
                  <c:v>429</c:v>
                </c:pt>
                <c:pt idx="33828">
                  <c:v>430</c:v>
                </c:pt>
                <c:pt idx="33829">
                  <c:v>431</c:v>
                </c:pt>
                <c:pt idx="33830">
                  <c:v>432</c:v>
                </c:pt>
                <c:pt idx="33831">
                  <c:v>433</c:v>
                </c:pt>
                <c:pt idx="33832">
                  <c:v>434</c:v>
                </c:pt>
                <c:pt idx="33833">
                  <c:v>435</c:v>
                </c:pt>
                <c:pt idx="33834">
                  <c:v>436</c:v>
                </c:pt>
                <c:pt idx="33835">
                  <c:v>437</c:v>
                </c:pt>
                <c:pt idx="33836">
                  <c:v>438</c:v>
                </c:pt>
                <c:pt idx="33837">
                  <c:v>439</c:v>
                </c:pt>
                <c:pt idx="33838">
                  <c:v>440</c:v>
                </c:pt>
                <c:pt idx="33839">
                  <c:v>441</c:v>
                </c:pt>
                <c:pt idx="33840">
                  <c:v>442</c:v>
                </c:pt>
                <c:pt idx="33841">
                  <c:v>443</c:v>
                </c:pt>
                <c:pt idx="33842">
                  <c:v>444</c:v>
                </c:pt>
                <c:pt idx="33843">
                  <c:v>445</c:v>
                </c:pt>
                <c:pt idx="33844">
                  <c:v>446</c:v>
                </c:pt>
                <c:pt idx="33845">
                  <c:v>447</c:v>
                </c:pt>
                <c:pt idx="33846">
                  <c:v>448</c:v>
                </c:pt>
                <c:pt idx="33847">
                  <c:v>449</c:v>
                </c:pt>
                <c:pt idx="33848">
                  <c:v>450</c:v>
                </c:pt>
                <c:pt idx="33849">
                  <c:v>451</c:v>
                </c:pt>
                <c:pt idx="33850">
                  <c:v>452</c:v>
                </c:pt>
                <c:pt idx="33851">
                  <c:v>453</c:v>
                </c:pt>
                <c:pt idx="33852">
                  <c:v>454</c:v>
                </c:pt>
                <c:pt idx="33853">
                  <c:v>455</c:v>
                </c:pt>
                <c:pt idx="33854">
                  <c:v>456</c:v>
                </c:pt>
                <c:pt idx="33855">
                  <c:v>457</c:v>
                </c:pt>
                <c:pt idx="33856">
                  <c:v>458</c:v>
                </c:pt>
                <c:pt idx="33857">
                  <c:v>459</c:v>
                </c:pt>
                <c:pt idx="33858">
                  <c:v>460</c:v>
                </c:pt>
                <c:pt idx="33859">
                  <c:v>461</c:v>
                </c:pt>
                <c:pt idx="33860">
                  <c:v>462</c:v>
                </c:pt>
                <c:pt idx="33861">
                  <c:v>463</c:v>
                </c:pt>
                <c:pt idx="33862">
                  <c:v>464</c:v>
                </c:pt>
                <c:pt idx="33863">
                  <c:v>465</c:v>
                </c:pt>
                <c:pt idx="33864">
                  <c:v>466</c:v>
                </c:pt>
                <c:pt idx="33865">
                  <c:v>467</c:v>
                </c:pt>
                <c:pt idx="33866">
                  <c:v>468</c:v>
                </c:pt>
                <c:pt idx="33867">
                  <c:v>469</c:v>
                </c:pt>
                <c:pt idx="33868">
                  <c:v>470</c:v>
                </c:pt>
                <c:pt idx="33869">
                  <c:v>471</c:v>
                </c:pt>
                <c:pt idx="33870">
                  <c:v>472</c:v>
                </c:pt>
                <c:pt idx="33871">
                  <c:v>473</c:v>
                </c:pt>
                <c:pt idx="33872">
                  <c:v>474</c:v>
                </c:pt>
                <c:pt idx="33873">
                  <c:v>475</c:v>
                </c:pt>
                <c:pt idx="33874">
                  <c:v>476</c:v>
                </c:pt>
                <c:pt idx="33875">
                  <c:v>477</c:v>
                </c:pt>
                <c:pt idx="33876">
                  <c:v>478</c:v>
                </c:pt>
                <c:pt idx="33877">
                  <c:v>479</c:v>
                </c:pt>
                <c:pt idx="33878">
                  <c:v>480</c:v>
                </c:pt>
                <c:pt idx="33879">
                  <c:v>481</c:v>
                </c:pt>
                <c:pt idx="33880">
                  <c:v>482</c:v>
                </c:pt>
                <c:pt idx="33881">
                  <c:v>483</c:v>
                </c:pt>
                <c:pt idx="33882">
                  <c:v>484</c:v>
                </c:pt>
                <c:pt idx="33883">
                  <c:v>485</c:v>
                </c:pt>
                <c:pt idx="33884">
                  <c:v>486</c:v>
                </c:pt>
                <c:pt idx="33885">
                  <c:v>487</c:v>
                </c:pt>
                <c:pt idx="33886">
                  <c:v>488</c:v>
                </c:pt>
                <c:pt idx="33887">
                  <c:v>489</c:v>
                </c:pt>
                <c:pt idx="33888">
                  <c:v>490</c:v>
                </c:pt>
                <c:pt idx="33889">
                  <c:v>491</c:v>
                </c:pt>
                <c:pt idx="33890">
                  <c:v>492</c:v>
                </c:pt>
                <c:pt idx="33891">
                  <c:v>493</c:v>
                </c:pt>
                <c:pt idx="33892">
                  <c:v>494</c:v>
                </c:pt>
                <c:pt idx="33893">
                  <c:v>495</c:v>
                </c:pt>
                <c:pt idx="33894">
                  <c:v>496</c:v>
                </c:pt>
                <c:pt idx="33895">
                  <c:v>497</c:v>
                </c:pt>
                <c:pt idx="33896">
                  <c:v>498</c:v>
                </c:pt>
                <c:pt idx="33897">
                  <c:v>499</c:v>
                </c:pt>
                <c:pt idx="33898">
                  <c:v>500</c:v>
                </c:pt>
                <c:pt idx="33899">
                  <c:v>501</c:v>
                </c:pt>
                <c:pt idx="33900">
                  <c:v>502</c:v>
                </c:pt>
                <c:pt idx="33901">
                  <c:v>503</c:v>
                </c:pt>
                <c:pt idx="33902">
                  <c:v>504</c:v>
                </c:pt>
                <c:pt idx="33903">
                  <c:v>505</c:v>
                </c:pt>
                <c:pt idx="33904">
                  <c:v>506</c:v>
                </c:pt>
                <c:pt idx="33905">
                  <c:v>507</c:v>
                </c:pt>
                <c:pt idx="33906">
                  <c:v>508</c:v>
                </c:pt>
                <c:pt idx="33907">
                  <c:v>509</c:v>
                </c:pt>
                <c:pt idx="33908">
                  <c:v>510</c:v>
                </c:pt>
                <c:pt idx="33909">
                  <c:v>511</c:v>
                </c:pt>
                <c:pt idx="33910">
                  <c:v>512</c:v>
                </c:pt>
                <c:pt idx="33911">
                  <c:v>513</c:v>
                </c:pt>
                <c:pt idx="33912">
                  <c:v>514</c:v>
                </c:pt>
                <c:pt idx="33913">
                  <c:v>515</c:v>
                </c:pt>
                <c:pt idx="33914">
                  <c:v>516</c:v>
                </c:pt>
                <c:pt idx="33915">
                  <c:v>517</c:v>
                </c:pt>
                <c:pt idx="33916">
                  <c:v>518</c:v>
                </c:pt>
                <c:pt idx="33917">
                  <c:v>519</c:v>
                </c:pt>
                <c:pt idx="33918">
                  <c:v>520</c:v>
                </c:pt>
                <c:pt idx="33919">
                  <c:v>521</c:v>
                </c:pt>
                <c:pt idx="33920">
                  <c:v>522</c:v>
                </c:pt>
                <c:pt idx="33921">
                  <c:v>523</c:v>
                </c:pt>
                <c:pt idx="33922">
                  <c:v>524</c:v>
                </c:pt>
                <c:pt idx="33923">
                  <c:v>525</c:v>
                </c:pt>
                <c:pt idx="33924">
                  <c:v>526</c:v>
                </c:pt>
                <c:pt idx="33925">
                  <c:v>527</c:v>
                </c:pt>
                <c:pt idx="33926">
                  <c:v>528</c:v>
                </c:pt>
                <c:pt idx="33927">
                  <c:v>529</c:v>
                </c:pt>
                <c:pt idx="33928">
                  <c:v>530</c:v>
                </c:pt>
                <c:pt idx="33929">
                  <c:v>531</c:v>
                </c:pt>
                <c:pt idx="33930">
                  <c:v>532</c:v>
                </c:pt>
                <c:pt idx="33931">
                  <c:v>533</c:v>
                </c:pt>
                <c:pt idx="33932">
                  <c:v>534</c:v>
                </c:pt>
                <c:pt idx="33933">
                  <c:v>535</c:v>
                </c:pt>
                <c:pt idx="33934">
                  <c:v>536</c:v>
                </c:pt>
                <c:pt idx="33935">
                  <c:v>537</c:v>
                </c:pt>
                <c:pt idx="33936">
                  <c:v>538</c:v>
                </c:pt>
                <c:pt idx="33937">
                  <c:v>539</c:v>
                </c:pt>
                <c:pt idx="33938">
                  <c:v>540</c:v>
                </c:pt>
                <c:pt idx="33939">
                  <c:v>541</c:v>
                </c:pt>
                <c:pt idx="33940">
                  <c:v>542</c:v>
                </c:pt>
                <c:pt idx="33941">
                  <c:v>543</c:v>
                </c:pt>
                <c:pt idx="33942">
                  <c:v>544</c:v>
                </c:pt>
                <c:pt idx="33943">
                  <c:v>545</c:v>
                </c:pt>
                <c:pt idx="33944">
                  <c:v>546</c:v>
                </c:pt>
                <c:pt idx="33945">
                  <c:v>547</c:v>
                </c:pt>
                <c:pt idx="33946">
                  <c:v>548</c:v>
                </c:pt>
                <c:pt idx="33947">
                  <c:v>549</c:v>
                </c:pt>
                <c:pt idx="33948">
                  <c:v>550</c:v>
                </c:pt>
                <c:pt idx="33949">
                  <c:v>551</c:v>
                </c:pt>
                <c:pt idx="33950">
                  <c:v>552</c:v>
                </c:pt>
                <c:pt idx="33951">
                  <c:v>553</c:v>
                </c:pt>
                <c:pt idx="33952">
                  <c:v>554</c:v>
                </c:pt>
                <c:pt idx="33953">
                  <c:v>555</c:v>
                </c:pt>
                <c:pt idx="33954">
                  <c:v>556</c:v>
                </c:pt>
                <c:pt idx="33955">
                  <c:v>557</c:v>
                </c:pt>
                <c:pt idx="33956">
                  <c:v>558</c:v>
                </c:pt>
                <c:pt idx="33957">
                  <c:v>559</c:v>
                </c:pt>
                <c:pt idx="33958">
                  <c:v>560</c:v>
                </c:pt>
                <c:pt idx="33959">
                  <c:v>561</c:v>
                </c:pt>
                <c:pt idx="33960">
                  <c:v>562</c:v>
                </c:pt>
                <c:pt idx="33961">
                  <c:v>563</c:v>
                </c:pt>
                <c:pt idx="33962">
                  <c:v>564</c:v>
                </c:pt>
                <c:pt idx="33963">
                  <c:v>565</c:v>
                </c:pt>
                <c:pt idx="33964">
                  <c:v>566</c:v>
                </c:pt>
                <c:pt idx="33965">
                  <c:v>567</c:v>
                </c:pt>
                <c:pt idx="33966">
                  <c:v>568</c:v>
                </c:pt>
                <c:pt idx="33967">
                  <c:v>569</c:v>
                </c:pt>
                <c:pt idx="33968">
                  <c:v>570</c:v>
                </c:pt>
                <c:pt idx="33969">
                  <c:v>571</c:v>
                </c:pt>
                <c:pt idx="33970">
                  <c:v>572</c:v>
                </c:pt>
                <c:pt idx="33971">
                  <c:v>573</c:v>
                </c:pt>
                <c:pt idx="33972">
                  <c:v>574</c:v>
                </c:pt>
                <c:pt idx="33973">
                  <c:v>575</c:v>
                </c:pt>
                <c:pt idx="33974">
                  <c:v>576</c:v>
                </c:pt>
                <c:pt idx="33975">
                  <c:v>577</c:v>
                </c:pt>
                <c:pt idx="33976">
                  <c:v>578</c:v>
                </c:pt>
                <c:pt idx="33977">
                  <c:v>579</c:v>
                </c:pt>
                <c:pt idx="33978">
                  <c:v>580</c:v>
                </c:pt>
                <c:pt idx="33979">
                  <c:v>581</c:v>
                </c:pt>
                <c:pt idx="33980">
                  <c:v>582</c:v>
                </c:pt>
                <c:pt idx="33981">
                  <c:v>583</c:v>
                </c:pt>
                <c:pt idx="33982">
                  <c:v>584</c:v>
                </c:pt>
                <c:pt idx="33983">
                  <c:v>585</c:v>
                </c:pt>
                <c:pt idx="33984">
                  <c:v>586</c:v>
                </c:pt>
                <c:pt idx="33985">
                  <c:v>587</c:v>
                </c:pt>
                <c:pt idx="33986">
                  <c:v>588</c:v>
                </c:pt>
                <c:pt idx="33987">
                  <c:v>589</c:v>
                </c:pt>
                <c:pt idx="33988">
                  <c:v>590</c:v>
                </c:pt>
                <c:pt idx="33989">
                  <c:v>591</c:v>
                </c:pt>
                <c:pt idx="33990">
                  <c:v>592</c:v>
                </c:pt>
                <c:pt idx="33991">
                  <c:v>593</c:v>
                </c:pt>
                <c:pt idx="33992">
                  <c:v>594</c:v>
                </c:pt>
                <c:pt idx="33993">
                  <c:v>595</c:v>
                </c:pt>
                <c:pt idx="33994">
                  <c:v>596</c:v>
                </c:pt>
                <c:pt idx="33995">
                  <c:v>597</c:v>
                </c:pt>
                <c:pt idx="33996">
                  <c:v>598</c:v>
                </c:pt>
                <c:pt idx="33997">
                  <c:v>599</c:v>
                </c:pt>
                <c:pt idx="33998">
                  <c:v>600</c:v>
                </c:pt>
                <c:pt idx="33999">
                  <c:v>601</c:v>
                </c:pt>
                <c:pt idx="34000">
                  <c:v>602</c:v>
                </c:pt>
                <c:pt idx="34001">
                  <c:v>603</c:v>
                </c:pt>
                <c:pt idx="34002">
                  <c:v>604</c:v>
                </c:pt>
                <c:pt idx="34003">
                  <c:v>605</c:v>
                </c:pt>
                <c:pt idx="34004">
                  <c:v>606</c:v>
                </c:pt>
                <c:pt idx="34005">
                  <c:v>607</c:v>
                </c:pt>
                <c:pt idx="34006">
                  <c:v>608</c:v>
                </c:pt>
                <c:pt idx="34007">
                  <c:v>609</c:v>
                </c:pt>
                <c:pt idx="34008">
                  <c:v>610</c:v>
                </c:pt>
                <c:pt idx="34009">
                  <c:v>611</c:v>
                </c:pt>
                <c:pt idx="34010">
                  <c:v>612</c:v>
                </c:pt>
                <c:pt idx="34011">
                  <c:v>613</c:v>
                </c:pt>
                <c:pt idx="34012">
                  <c:v>614</c:v>
                </c:pt>
                <c:pt idx="34013">
                  <c:v>615</c:v>
                </c:pt>
                <c:pt idx="34014">
                  <c:v>616</c:v>
                </c:pt>
                <c:pt idx="34015">
                  <c:v>617</c:v>
                </c:pt>
                <c:pt idx="34016">
                  <c:v>618</c:v>
                </c:pt>
                <c:pt idx="34017">
                  <c:v>619</c:v>
                </c:pt>
                <c:pt idx="34018">
                  <c:v>620</c:v>
                </c:pt>
                <c:pt idx="34019">
                  <c:v>621</c:v>
                </c:pt>
                <c:pt idx="34020">
                  <c:v>622</c:v>
                </c:pt>
                <c:pt idx="34021">
                  <c:v>623</c:v>
                </c:pt>
                <c:pt idx="34022">
                  <c:v>624</c:v>
                </c:pt>
                <c:pt idx="34023">
                  <c:v>625</c:v>
                </c:pt>
                <c:pt idx="34024">
                  <c:v>626</c:v>
                </c:pt>
                <c:pt idx="34025">
                  <c:v>627</c:v>
                </c:pt>
                <c:pt idx="34026">
                  <c:v>628</c:v>
                </c:pt>
                <c:pt idx="34027">
                  <c:v>629</c:v>
                </c:pt>
                <c:pt idx="34028">
                  <c:v>630</c:v>
                </c:pt>
                <c:pt idx="34029">
                  <c:v>631</c:v>
                </c:pt>
                <c:pt idx="34030">
                  <c:v>632</c:v>
                </c:pt>
                <c:pt idx="34031">
                  <c:v>633</c:v>
                </c:pt>
                <c:pt idx="34032">
                  <c:v>634</c:v>
                </c:pt>
                <c:pt idx="34033">
                  <c:v>635</c:v>
                </c:pt>
                <c:pt idx="34034">
                  <c:v>636</c:v>
                </c:pt>
                <c:pt idx="34035">
                  <c:v>637</c:v>
                </c:pt>
                <c:pt idx="34036">
                  <c:v>638</c:v>
                </c:pt>
                <c:pt idx="34037">
                  <c:v>639</c:v>
                </c:pt>
                <c:pt idx="34038">
                  <c:v>640</c:v>
                </c:pt>
                <c:pt idx="34039">
                  <c:v>641</c:v>
                </c:pt>
                <c:pt idx="34040">
                  <c:v>642</c:v>
                </c:pt>
                <c:pt idx="34041">
                  <c:v>643</c:v>
                </c:pt>
                <c:pt idx="34042">
                  <c:v>644</c:v>
                </c:pt>
                <c:pt idx="34043">
                  <c:v>645</c:v>
                </c:pt>
                <c:pt idx="34044">
                  <c:v>646</c:v>
                </c:pt>
                <c:pt idx="34045">
                  <c:v>647</c:v>
                </c:pt>
                <c:pt idx="34046">
                  <c:v>648</c:v>
                </c:pt>
                <c:pt idx="34047">
                  <c:v>649</c:v>
                </c:pt>
                <c:pt idx="34048">
                  <c:v>650</c:v>
                </c:pt>
                <c:pt idx="34049">
                  <c:v>651</c:v>
                </c:pt>
                <c:pt idx="34050">
                  <c:v>652</c:v>
                </c:pt>
                <c:pt idx="34051">
                  <c:v>653</c:v>
                </c:pt>
                <c:pt idx="34052">
                  <c:v>654</c:v>
                </c:pt>
                <c:pt idx="34053">
                  <c:v>655</c:v>
                </c:pt>
                <c:pt idx="34054">
                  <c:v>656</c:v>
                </c:pt>
                <c:pt idx="34055">
                  <c:v>657</c:v>
                </c:pt>
                <c:pt idx="34056">
                  <c:v>658</c:v>
                </c:pt>
                <c:pt idx="34057">
                  <c:v>659</c:v>
                </c:pt>
                <c:pt idx="34058">
                  <c:v>660</c:v>
                </c:pt>
                <c:pt idx="34059">
                  <c:v>661</c:v>
                </c:pt>
                <c:pt idx="34060">
                  <c:v>662</c:v>
                </c:pt>
                <c:pt idx="34061">
                  <c:v>663</c:v>
                </c:pt>
                <c:pt idx="34062">
                  <c:v>664</c:v>
                </c:pt>
                <c:pt idx="34063">
                  <c:v>665</c:v>
                </c:pt>
                <c:pt idx="34064">
                  <c:v>666</c:v>
                </c:pt>
                <c:pt idx="34065">
                  <c:v>667</c:v>
                </c:pt>
                <c:pt idx="34066">
                  <c:v>668</c:v>
                </c:pt>
                <c:pt idx="34067">
                  <c:v>669</c:v>
                </c:pt>
                <c:pt idx="34068">
                  <c:v>670</c:v>
                </c:pt>
                <c:pt idx="34069">
                  <c:v>671</c:v>
                </c:pt>
                <c:pt idx="34070">
                  <c:v>672</c:v>
                </c:pt>
                <c:pt idx="34071">
                  <c:v>673</c:v>
                </c:pt>
                <c:pt idx="34072">
                  <c:v>674</c:v>
                </c:pt>
                <c:pt idx="34073">
                  <c:v>675</c:v>
                </c:pt>
                <c:pt idx="34074">
                  <c:v>676</c:v>
                </c:pt>
                <c:pt idx="34075">
                  <c:v>677</c:v>
                </c:pt>
                <c:pt idx="34076">
                  <c:v>678</c:v>
                </c:pt>
                <c:pt idx="34077">
                  <c:v>679</c:v>
                </c:pt>
                <c:pt idx="34078">
                  <c:v>680</c:v>
                </c:pt>
                <c:pt idx="34079">
                  <c:v>681</c:v>
                </c:pt>
                <c:pt idx="34080">
                  <c:v>682</c:v>
                </c:pt>
                <c:pt idx="34081">
                  <c:v>683</c:v>
                </c:pt>
                <c:pt idx="34082">
                  <c:v>684</c:v>
                </c:pt>
                <c:pt idx="34083">
                  <c:v>685</c:v>
                </c:pt>
                <c:pt idx="34084">
                  <c:v>686</c:v>
                </c:pt>
                <c:pt idx="34085">
                  <c:v>687</c:v>
                </c:pt>
                <c:pt idx="34086">
                  <c:v>688</c:v>
                </c:pt>
                <c:pt idx="34087">
                  <c:v>689</c:v>
                </c:pt>
                <c:pt idx="34088">
                  <c:v>690</c:v>
                </c:pt>
                <c:pt idx="34089">
                  <c:v>691</c:v>
                </c:pt>
                <c:pt idx="34090">
                  <c:v>692</c:v>
                </c:pt>
                <c:pt idx="34091">
                  <c:v>693</c:v>
                </c:pt>
                <c:pt idx="34092">
                  <c:v>694</c:v>
                </c:pt>
                <c:pt idx="34093">
                  <c:v>695</c:v>
                </c:pt>
                <c:pt idx="34094">
                  <c:v>696</c:v>
                </c:pt>
                <c:pt idx="34095">
                  <c:v>697</c:v>
                </c:pt>
                <c:pt idx="34096">
                  <c:v>698</c:v>
                </c:pt>
                <c:pt idx="34097">
                  <c:v>699</c:v>
                </c:pt>
                <c:pt idx="34098">
                  <c:v>700</c:v>
                </c:pt>
                <c:pt idx="34099">
                  <c:v>701</c:v>
                </c:pt>
                <c:pt idx="34100">
                  <c:v>702</c:v>
                </c:pt>
                <c:pt idx="34101">
                  <c:v>703</c:v>
                </c:pt>
                <c:pt idx="34102">
                  <c:v>704</c:v>
                </c:pt>
                <c:pt idx="34103">
                  <c:v>705</c:v>
                </c:pt>
                <c:pt idx="34104">
                  <c:v>706</c:v>
                </c:pt>
                <c:pt idx="34105">
                  <c:v>707</c:v>
                </c:pt>
                <c:pt idx="34106">
                  <c:v>708</c:v>
                </c:pt>
                <c:pt idx="34107">
                  <c:v>709</c:v>
                </c:pt>
                <c:pt idx="34108">
                  <c:v>710</c:v>
                </c:pt>
                <c:pt idx="34109">
                  <c:v>711</c:v>
                </c:pt>
                <c:pt idx="34110">
                  <c:v>712</c:v>
                </c:pt>
                <c:pt idx="34111">
                  <c:v>713</c:v>
                </c:pt>
                <c:pt idx="34112">
                  <c:v>714</c:v>
                </c:pt>
                <c:pt idx="34113">
                  <c:v>715</c:v>
                </c:pt>
                <c:pt idx="34114">
                  <c:v>716</c:v>
                </c:pt>
                <c:pt idx="34115">
                  <c:v>717</c:v>
                </c:pt>
                <c:pt idx="34116">
                  <c:v>718</c:v>
                </c:pt>
                <c:pt idx="34117">
                  <c:v>719</c:v>
                </c:pt>
                <c:pt idx="34118">
                  <c:v>720</c:v>
                </c:pt>
                <c:pt idx="34119">
                  <c:v>721</c:v>
                </c:pt>
                <c:pt idx="34120">
                  <c:v>722</c:v>
                </c:pt>
                <c:pt idx="34121">
                  <c:v>723</c:v>
                </c:pt>
                <c:pt idx="34122">
                  <c:v>724</c:v>
                </c:pt>
                <c:pt idx="34123">
                  <c:v>725</c:v>
                </c:pt>
                <c:pt idx="34124">
                  <c:v>726</c:v>
                </c:pt>
                <c:pt idx="34125">
                  <c:v>727</c:v>
                </c:pt>
                <c:pt idx="34126">
                  <c:v>728</c:v>
                </c:pt>
                <c:pt idx="34127">
                  <c:v>729</c:v>
                </c:pt>
                <c:pt idx="34128">
                  <c:v>730</c:v>
                </c:pt>
                <c:pt idx="34129">
                  <c:v>731</c:v>
                </c:pt>
                <c:pt idx="34130">
                  <c:v>732</c:v>
                </c:pt>
                <c:pt idx="34131">
                  <c:v>733</c:v>
                </c:pt>
                <c:pt idx="34132">
                  <c:v>734</c:v>
                </c:pt>
                <c:pt idx="34133">
                  <c:v>735</c:v>
                </c:pt>
                <c:pt idx="34134">
                  <c:v>736</c:v>
                </c:pt>
                <c:pt idx="34135">
                  <c:v>737</c:v>
                </c:pt>
                <c:pt idx="34136">
                  <c:v>738</c:v>
                </c:pt>
                <c:pt idx="34137">
                  <c:v>739</c:v>
                </c:pt>
                <c:pt idx="34138">
                  <c:v>740</c:v>
                </c:pt>
                <c:pt idx="34139">
                  <c:v>741</c:v>
                </c:pt>
                <c:pt idx="34140">
                  <c:v>742</c:v>
                </c:pt>
                <c:pt idx="34141">
                  <c:v>743</c:v>
                </c:pt>
                <c:pt idx="34142">
                  <c:v>744</c:v>
                </c:pt>
                <c:pt idx="34143">
                  <c:v>745</c:v>
                </c:pt>
                <c:pt idx="34144">
                  <c:v>746</c:v>
                </c:pt>
                <c:pt idx="34145">
                  <c:v>747</c:v>
                </c:pt>
                <c:pt idx="34146">
                  <c:v>748</c:v>
                </c:pt>
                <c:pt idx="34147">
                  <c:v>749</c:v>
                </c:pt>
                <c:pt idx="34148">
                  <c:v>750</c:v>
                </c:pt>
                <c:pt idx="34149">
                  <c:v>751</c:v>
                </c:pt>
                <c:pt idx="34150">
                  <c:v>752</c:v>
                </c:pt>
                <c:pt idx="34151">
                  <c:v>753</c:v>
                </c:pt>
                <c:pt idx="34152">
                  <c:v>754</c:v>
                </c:pt>
                <c:pt idx="34153">
                  <c:v>755</c:v>
                </c:pt>
                <c:pt idx="34154">
                  <c:v>756</c:v>
                </c:pt>
                <c:pt idx="34155">
                  <c:v>757</c:v>
                </c:pt>
                <c:pt idx="34156">
                  <c:v>758</c:v>
                </c:pt>
                <c:pt idx="34157">
                  <c:v>759</c:v>
                </c:pt>
                <c:pt idx="34158">
                  <c:v>760</c:v>
                </c:pt>
                <c:pt idx="34159">
                  <c:v>761</c:v>
                </c:pt>
                <c:pt idx="34160">
                  <c:v>762</c:v>
                </c:pt>
                <c:pt idx="34161">
                  <c:v>763</c:v>
                </c:pt>
                <c:pt idx="34162">
                  <c:v>764</c:v>
                </c:pt>
                <c:pt idx="34163">
                  <c:v>765</c:v>
                </c:pt>
                <c:pt idx="34164">
                  <c:v>766</c:v>
                </c:pt>
                <c:pt idx="34165">
                  <c:v>767</c:v>
                </c:pt>
                <c:pt idx="34166">
                  <c:v>768</c:v>
                </c:pt>
                <c:pt idx="34167">
                  <c:v>769</c:v>
                </c:pt>
                <c:pt idx="34168">
                  <c:v>770</c:v>
                </c:pt>
                <c:pt idx="34169">
                  <c:v>771</c:v>
                </c:pt>
                <c:pt idx="34170">
                  <c:v>772</c:v>
                </c:pt>
                <c:pt idx="34171">
                  <c:v>773</c:v>
                </c:pt>
                <c:pt idx="34172">
                  <c:v>774</c:v>
                </c:pt>
                <c:pt idx="34173">
                  <c:v>775</c:v>
                </c:pt>
                <c:pt idx="34174">
                  <c:v>776</c:v>
                </c:pt>
                <c:pt idx="34175">
                  <c:v>777</c:v>
                </c:pt>
                <c:pt idx="34176">
                  <c:v>778</c:v>
                </c:pt>
                <c:pt idx="34177">
                  <c:v>779</c:v>
                </c:pt>
                <c:pt idx="34178">
                  <c:v>780</c:v>
                </c:pt>
                <c:pt idx="34179">
                  <c:v>781</c:v>
                </c:pt>
                <c:pt idx="34180">
                  <c:v>782</c:v>
                </c:pt>
                <c:pt idx="34181">
                  <c:v>783</c:v>
                </c:pt>
                <c:pt idx="34182">
                  <c:v>784</c:v>
                </c:pt>
                <c:pt idx="34183">
                  <c:v>785</c:v>
                </c:pt>
                <c:pt idx="34184">
                  <c:v>786</c:v>
                </c:pt>
                <c:pt idx="34185">
                  <c:v>787</c:v>
                </c:pt>
                <c:pt idx="34186">
                  <c:v>788</c:v>
                </c:pt>
                <c:pt idx="34187">
                  <c:v>789</c:v>
                </c:pt>
                <c:pt idx="34188">
                  <c:v>790</c:v>
                </c:pt>
                <c:pt idx="34189">
                  <c:v>791</c:v>
                </c:pt>
                <c:pt idx="34190">
                  <c:v>792</c:v>
                </c:pt>
                <c:pt idx="34191">
                  <c:v>793</c:v>
                </c:pt>
                <c:pt idx="34192">
                  <c:v>794</c:v>
                </c:pt>
                <c:pt idx="34193">
                  <c:v>795</c:v>
                </c:pt>
                <c:pt idx="34194">
                  <c:v>796</c:v>
                </c:pt>
                <c:pt idx="34195">
                  <c:v>797</c:v>
                </c:pt>
                <c:pt idx="34196">
                  <c:v>798</c:v>
                </c:pt>
                <c:pt idx="34197">
                  <c:v>799</c:v>
                </c:pt>
                <c:pt idx="34198">
                  <c:v>800</c:v>
                </c:pt>
                <c:pt idx="34199">
                  <c:v>801</c:v>
                </c:pt>
                <c:pt idx="34200">
                  <c:v>802</c:v>
                </c:pt>
                <c:pt idx="34201">
                  <c:v>803</c:v>
                </c:pt>
                <c:pt idx="34202">
                  <c:v>804</c:v>
                </c:pt>
                <c:pt idx="34203">
                  <c:v>805</c:v>
                </c:pt>
                <c:pt idx="34204">
                  <c:v>806</c:v>
                </c:pt>
                <c:pt idx="34205">
                  <c:v>807</c:v>
                </c:pt>
                <c:pt idx="34206">
                  <c:v>808</c:v>
                </c:pt>
                <c:pt idx="34207">
                  <c:v>809</c:v>
                </c:pt>
                <c:pt idx="34208">
                  <c:v>810</c:v>
                </c:pt>
                <c:pt idx="34209">
                  <c:v>811</c:v>
                </c:pt>
                <c:pt idx="34210">
                  <c:v>812</c:v>
                </c:pt>
                <c:pt idx="34211">
                  <c:v>813</c:v>
                </c:pt>
                <c:pt idx="34212">
                  <c:v>814</c:v>
                </c:pt>
                <c:pt idx="34213">
                  <c:v>815</c:v>
                </c:pt>
                <c:pt idx="34214">
                  <c:v>816</c:v>
                </c:pt>
                <c:pt idx="34215">
                  <c:v>817</c:v>
                </c:pt>
                <c:pt idx="34216">
                  <c:v>818</c:v>
                </c:pt>
                <c:pt idx="34217">
                  <c:v>819</c:v>
                </c:pt>
                <c:pt idx="34218">
                  <c:v>820</c:v>
                </c:pt>
                <c:pt idx="34219">
                  <c:v>821</c:v>
                </c:pt>
                <c:pt idx="34220">
                  <c:v>822</c:v>
                </c:pt>
                <c:pt idx="34221">
                  <c:v>823</c:v>
                </c:pt>
                <c:pt idx="34222">
                  <c:v>824</c:v>
                </c:pt>
                <c:pt idx="34223">
                  <c:v>825</c:v>
                </c:pt>
                <c:pt idx="34224">
                  <c:v>826</c:v>
                </c:pt>
                <c:pt idx="34225">
                  <c:v>827</c:v>
                </c:pt>
                <c:pt idx="34226">
                  <c:v>828</c:v>
                </c:pt>
                <c:pt idx="34227">
                  <c:v>829</c:v>
                </c:pt>
                <c:pt idx="34228">
                  <c:v>830</c:v>
                </c:pt>
                <c:pt idx="34229">
                  <c:v>831</c:v>
                </c:pt>
                <c:pt idx="34230">
                  <c:v>832</c:v>
                </c:pt>
                <c:pt idx="34231">
                  <c:v>833</c:v>
                </c:pt>
                <c:pt idx="34232">
                  <c:v>834</c:v>
                </c:pt>
                <c:pt idx="34233">
                  <c:v>835</c:v>
                </c:pt>
                <c:pt idx="34234">
                  <c:v>836</c:v>
                </c:pt>
                <c:pt idx="34235">
                  <c:v>837</c:v>
                </c:pt>
                <c:pt idx="34236">
                  <c:v>838</c:v>
                </c:pt>
                <c:pt idx="34237">
                  <c:v>839</c:v>
                </c:pt>
                <c:pt idx="34238">
                  <c:v>840</c:v>
                </c:pt>
                <c:pt idx="34239">
                  <c:v>841</c:v>
                </c:pt>
                <c:pt idx="34240">
                  <c:v>842</c:v>
                </c:pt>
                <c:pt idx="34241">
                  <c:v>843</c:v>
                </c:pt>
                <c:pt idx="34242">
                  <c:v>844</c:v>
                </c:pt>
                <c:pt idx="34243">
                  <c:v>845</c:v>
                </c:pt>
                <c:pt idx="34244">
                  <c:v>846</c:v>
                </c:pt>
                <c:pt idx="34245">
                  <c:v>847</c:v>
                </c:pt>
                <c:pt idx="34246">
                  <c:v>848</c:v>
                </c:pt>
                <c:pt idx="34247">
                  <c:v>849</c:v>
                </c:pt>
                <c:pt idx="34248">
                  <c:v>850</c:v>
                </c:pt>
                <c:pt idx="34249">
                  <c:v>851</c:v>
                </c:pt>
                <c:pt idx="34250">
                  <c:v>852</c:v>
                </c:pt>
                <c:pt idx="34251">
                  <c:v>853</c:v>
                </c:pt>
                <c:pt idx="34252">
                  <c:v>854</c:v>
                </c:pt>
                <c:pt idx="34253">
                  <c:v>855</c:v>
                </c:pt>
                <c:pt idx="34254">
                  <c:v>856</c:v>
                </c:pt>
                <c:pt idx="34255">
                  <c:v>857</c:v>
                </c:pt>
                <c:pt idx="34256">
                  <c:v>858</c:v>
                </c:pt>
                <c:pt idx="34257">
                  <c:v>859</c:v>
                </c:pt>
                <c:pt idx="34258">
                  <c:v>860</c:v>
                </c:pt>
                <c:pt idx="34259">
                  <c:v>861</c:v>
                </c:pt>
                <c:pt idx="34260">
                  <c:v>862</c:v>
                </c:pt>
                <c:pt idx="34261">
                  <c:v>863</c:v>
                </c:pt>
                <c:pt idx="34262">
                  <c:v>864</c:v>
                </c:pt>
                <c:pt idx="34263">
                  <c:v>865</c:v>
                </c:pt>
                <c:pt idx="34264">
                  <c:v>866</c:v>
                </c:pt>
                <c:pt idx="34265">
                  <c:v>867</c:v>
                </c:pt>
                <c:pt idx="34266">
                  <c:v>868</c:v>
                </c:pt>
                <c:pt idx="34267">
                  <c:v>869</c:v>
                </c:pt>
                <c:pt idx="34268">
                  <c:v>870</c:v>
                </c:pt>
                <c:pt idx="34269">
                  <c:v>871</c:v>
                </c:pt>
                <c:pt idx="34270">
                  <c:v>872</c:v>
                </c:pt>
                <c:pt idx="34271">
                  <c:v>873</c:v>
                </c:pt>
                <c:pt idx="34272">
                  <c:v>874</c:v>
                </c:pt>
                <c:pt idx="34273">
                  <c:v>875</c:v>
                </c:pt>
                <c:pt idx="34274">
                  <c:v>876</c:v>
                </c:pt>
                <c:pt idx="34275">
                  <c:v>877</c:v>
                </c:pt>
                <c:pt idx="34276">
                  <c:v>0</c:v>
                </c:pt>
                <c:pt idx="34277">
                  <c:v>1</c:v>
                </c:pt>
                <c:pt idx="34278">
                  <c:v>2</c:v>
                </c:pt>
                <c:pt idx="34279">
                  <c:v>3</c:v>
                </c:pt>
                <c:pt idx="34280">
                  <c:v>4</c:v>
                </c:pt>
                <c:pt idx="34281">
                  <c:v>5</c:v>
                </c:pt>
                <c:pt idx="34282">
                  <c:v>6</c:v>
                </c:pt>
                <c:pt idx="34283">
                  <c:v>7</c:v>
                </c:pt>
                <c:pt idx="34284">
                  <c:v>8</c:v>
                </c:pt>
                <c:pt idx="34285">
                  <c:v>9</c:v>
                </c:pt>
                <c:pt idx="34286">
                  <c:v>10</c:v>
                </c:pt>
                <c:pt idx="34287">
                  <c:v>11</c:v>
                </c:pt>
                <c:pt idx="34288">
                  <c:v>12</c:v>
                </c:pt>
                <c:pt idx="34289">
                  <c:v>13</c:v>
                </c:pt>
                <c:pt idx="34290">
                  <c:v>14</c:v>
                </c:pt>
                <c:pt idx="34291">
                  <c:v>15</c:v>
                </c:pt>
                <c:pt idx="34292">
                  <c:v>16</c:v>
                </c:pt>
                <c:pt idx="34293">
                  <c:v>17</c:v>
                </c:pt>
                <c:pt idx="34294">
                  <c:v>18</c:v>
                </c:pt>
                <c:pt idx="34295">
                  <c:v>19</c:v>
                </c:pt>
                <c:pt idx="34296">
                  <c:v>20</c:v>
                </c:pt>
                <c:pt idx="34297">
                  <c:v>21</c:v>
                </c:pt>
                <c:pt idx="34298">
                  <c:v>22</c:v>
                </c:pt>
                <c:pt idx="34299">
                  <c:v>23</c:v>
                </c:pt>
                <c:pt idx="34300">
                  <c:v>24</c:v>
                </c:pt>
                <c:pt idx="34301">
                  <c:v>25</c:v>
                </c:pt>
                <c:pt idx="34302">
                  <c:v>26</c:v>
                </c:pt>
                <c:pt idx="34303">
                  <c:v>27</c:v>
                </c:pt>
                <c:pt idx="34304">
                  <c:v>28</c:v>
                </c:pt>
                <c:pt idx="34305">
                  <c:v>29</c:v>
                </c:pt>
                <c:pt idx="34306">
                  <c:v>30</c:v>
                </c:pt>
                <c:pt idx="34307">
                  <c:v>31</c:v>
                </c:pt>
                <c:pt idx="34308">
                  <c:v>32</c:v>
                </c:pt>
                <c:pt idx="34309">
                  <c:v>33</c:v>
                </c:pt>
                <c:pt idx="34310">
                  <c:v>34</c:v>
                </c:pt>
                <c:pt idx="34311">
                  <c:v>35</c:v>
                </c:pt>
                <c:pt idx="34312">
                  <c:v>36</c:v>
                </c:pt>
                <c:pt idx="34313">
                  <c:v>37</c:v>
                </c:pt>
                <c:pt idx="34314">
                  <c:v>38</c:v>
                </c:pt>
                <c:pt idx="34315">
                  <c:v>39</c:v>
                </c:pt>
                <c:pt idx="34316">
                  <c:v>40</c:v>
                </c:pt>
                <c:pt idx="34317">
                  <c:v>41</c:v>
                </c:pt>
                <c:pt idx="34318">
                  <c:v>42</c:v>
                </c:pt>
                <c:pt idx="34319">
                  <c:v>43</c:v>
                </c:pt>
                <c:pt idx="34320">
                  <c:v>44</c:v>
                </c:pt>
                <c:pt idx="34321">
                  <c:v>45</c:v>
                </c:pt>
                <c:pt idx="34322">
                  <c:v>46</c:v>
                </c:pt>
                <c:pt idx="34323">
                  <c:v>47</c:v>
                </c:pt>
                <c:pt idx="34324">
                  <c:v>48</c:v>
                </c:pt>
                <c:pt idx="34325">
                  <c:v>49</c:v>
                </c:pt>
                <c:pt idx="34326">
                  <c:v>50</c:v>
                </c:pt>
                <c:pt idx="34327">
                  <c:v>51</c:v>
                </c:pt>
                <c:pt idx="34328">
                  <c:v>52</c:v>
                </c:pt>
                <c:pt idx="34329">
                  <c:v>53</c:v>
                </c:pt>
                <c:pt idx="34330">
                  <c:v>54</c:v>
                </c:pt>
                <c:pt idx="34331">
                  <c:v>55</c:v>
                </c:pt>
                <c:pt idx="34332">
                  <c:v>56</c:v>
                </c:pt>
                <c:pt idx="34333">
                  <c:v>57</c:v>
                </c:pt>
                <c:pt idx="34334">
                  <c:v>58</c:v>
                </c:pt>
                <c:pt idx="34335">
                  <c:v>59</c:v>
                </c:pt>
                <c:pt idx="34336">
                  <c:v>60</c:v>
                </c:pt>
                <c:pt idx="34337">
                  <c:v>61</c:v>
                </c:pt>
                <c:pt idx="34338">
                  <c:v>62</c:v>
                </c:pt>
                <c:pt idx="34339">
                  <c:v>63</c:v>
                </c:pt>
                <c:pt idx="34340">
                  <c:v>64</c:v>
                </c:pt>
                <c:pt idx="34341">
                  <c:v>65</c:v>
                </c:pt>
                <c:pt idx="34342">
                  <c:v>66</c:v>
                </c:pt>
                <c:pt idx="34343">
                  <c:v>67</c:v>
                </c:pt>
                <c:pt idx="34344">
                  <c:v>68</c:v>
                </c:pt>
                <c:pt idx="34345">
                  <c:v>69</c:v>
                </c:pt>
                <c:pt idx="34346">
                  <c:v>70</c:v>
                </c:pt>
                <c:pt idx="34347">
                  <c:v>71</c:v>
                </c:pt>
                <c:pt idx="34348">
                  <c:v>72</c:v>
                </c:pt>
                <c:pt idx="34349">
                  <c:v>73</c:v>
                </c:pt>
                <c:pt idx="34350">
                  <c:v>74</c:v>
                </c:pt>
                <c:pt idx="34351">
                  <c:v>75</c:v>
                </c:pt>
                <c:pt idx="34352">
                  <c:v>76</c:v>
                </c:pt>
                <c:pt idx="34353">
                  <c:v>77</c:v>
                </c:pt>
                <c:pt idx="34354">
                  <c:v>78</c:v>
                </c:pt>
                <c:pt idx="34355">
                  <c:v>79</c:v>
                </c:pt>
                <c:pt idx="34356">
                  <c:v>80</c:v>
                </c:pt>
                <c:pt idx="34357">
                  <c:v>81</c:v>
                </c:pt>
                <c:pt idx="34358">
                  <c:v>82</c:v>
                </c:pt>
                <c:pt idx="34359">
                  <c:v>83</c:v>
                </c:pt>
                <c:pt idx="34360">
                  <c:v>84</c:v>
                </c:pt>
                <c:pt idx="34361">
                  <c:v>85</c:v>
                </c:pt>
                <c:pt idx="34362">
                  <c:v>86</c:v>
                </c:pt>
                <c:pt idx="34363">
                  <c:v>87</c:v>
                </c:pt>
                <c:pt idx="34364">
                  <c:v>88</c:v>
                </c:pt>
                <c:pt idx="34365">
                  <c:v>89</c:v>
                </c:pt>
                <c:pt idx="34366">
                  <c:v>90</c:v>
                </c:pt>
                <c:pt idx="34367">
                  <c:v>91</c:v>
                </c:pt>
                <c:pt idx="34368">
                  <c:v>92</c:v>
                </c:pt>
                <c:pt idx="34369">
                  <c:v>93</c:v>
                </c:pt>
                <c:pt idx="34370">
                  <c:v>94</c:v>
                </c:pt>
                <c:pt idx="34371">
                  <c:v>95</c:v>
                </c:pt>
                <c:pt idx="34372">
                  <c:v>96</c:v>
                </c:pt>
                <c:pt idx="34373">
                  <c:v>97</c:v>
                </c:pt>
                <c:pt idx="34374">
                  <c:v>98</c:v>
                </c:pt>
                <c:pt idx="34375">
                  <c:v>99</c:v>
                </c:pt>
                <c:pt idx="34376">
                  <c:v>100</c:v>
                </c:pt>
                <c:pt idx="34377">
                  <c:v>101</c:v>
                </c:pt>
                <c:pt idx="34378">
                  <c:v>102</c:v>
                </c:pt>
                <c:pt idx="34379">
                  <c:v>103</c:v>
                </c:pt>
                <c:pt idx="34380">
                  <c:v>104</c:v>
                </c:pt>
                <c:pt idx="34381">
                  <c:v>105</c:v>
                </c:pt>
                <c:pt idx="34382">
                  <c:v>106</c:v>
                </c:pt>
                <c:pt idx="34383">
                  <c:v>107</c:v>
                </c:pt>
                <c:pt idx="34384">
                  <c:v>108</c:v>
                </c:pt>
                <c:pt idx="34385">
                  <c:v>109</c:v>
                </c:pt>
                <c:pt idx="34386">
                  <c:v>110</c:v>
                </c:pt>
                <c:pt idx="34387">
                  <c:v>111</c:v>
                </c:pt>
                <c:pt idx="34388">
                  <c:v>112</c:v>
                </c:pt>
                <c:pt idx="34389">
                  <c:v>113</c:v>
                </c:pt>
                <c:pt idx="34390">
                  <c:v>114</c:v>
                </c:pt>
                <c:pt idx="34391">
                  <c:v>115</c:v>
                </c:pt>
                <c:pt idx="34392">
                  <c:v>116</c:v>
                </c:pt>
                <c:pt idx="34393">
                  <c:v>117</c:v>
                </c:pt>
                <c:pt idx="34394">
                  <c:v>118</c:v>
                </c:pt>
                <c:pt idx="34395">
                  <c:v>119</c:v>
                </c:pt>
                <c:pt idx="34396">
                  <c:v>120</c:v>
                </c:pt>
                <c:pt idx="34397">
                  <c:v>121</c:v>
                </c:pt>
                <c:pt idx="34398">
                  <c:v>122</c:v>
                </c:pt>
                <c:pt idx="34399">
                  <c:v>123</c:v>
                </c:pt>
                <c:pt idx="34400">
                  <c:v>124</c:v>
                </c:pt>
                <c:pt idx="34401">
                  <c:v>125</c:v>
                </c:pt>
                <c:pt idx="34402">
                  <c:v>126</c:v>
                </c:pt>
                <c:pt idx="34403">
                  <c:v>127</c:v>
                </c:pt>
                <c:pt idx="34404">
                  <c:v>128</c:v>
                </c:pt>
                <c:pt idx="34405">
                  <c:v>129</c:v>
                </c:pt>
                <c:pt idx="34406">
                  <c:v>130</c:v>
                </c:pt>
                <c:pt idx="34407">
                  <c:v>131</c:v>
                </c:pt>
                <c:pt idx="34408">
                  <c:v>132</c:v>
                </c:pt>
                <c:pt idx="34409">
                  <c:v>133</c:v>
                </c:pt>
                <c:pt idx="34410">
                  <c:v>134</c:v>
                </c:pt>
                <c:pt idx="34411">
                  <c:v>135</c:v>
                </c:pt>
                <c:pt idx="34412">
                  <c:v>136</c:v>
                </c:pt>
                <c:pt idx="34413">
                  <c:v>137</c:v>
                </c:pt>
                <c:pt idx="34414">
                  <c:v>138</c:v>
                </c:pt>
                <c:pt idx="34415">
                  <c:v>139</c:v>
                </c:pt>
                <c:pt idx="34416">
                  <c:v>140</c:v>
                </c:pt>
                <c:pt idx="34417">
                  <c:v>141</c:v>
                </c:pt>
                <c:pt idx="34418">
                  <c:v>142</c:v>
                </c:pt>
                <c:pt idx="34419">
                  <c:v>143</c:v>
                </c:pt>
                <c:pt idx="34420">
                  <c:v>144</c:v>
                </c:pt>
                <c:pt idx="34421">
                  <c:v>145</c:v>
                </c:pt>
                <c:pt idx="34422">
                  <c:v>146</c:v>
                </c:pt>
                <c:pt idx="34423">
                  <c:v>147</c:v>
                </c:pt>
                <c:pt idx="34424">
                  <c:v>148</c:v>
                </c:pt>
                <c:pt idx="34425">
                  <c:v>149</c:v>
                </c:pt>
                <c:pt idx="34426">
                  <c:v>150</c:v>
                </c:pt>
                <c:pt idx="34427">
                  <c:v>151</c:v>
                </c:pt>
                <c:pt idx="34428">
                  <c:v>152</c:v>
                </c:pt>
                <c:pt idx="34429">
                  <c:v>153</c:v>
                </c:pt>
                <c:pt idx="34430">
                  <c:v>154</c:v>
                </c:pt>
                <c:pt idx="34431">
                  <c:v>155</c:v>
                </c:pt>
                <c:pt idx="34432">
                  <c:v>156</c:v>
                </c:pt>
                <c:pt idx="34433">
                  <c:v>157</c:v>
                </c:pt>
                <c:pt idx="34434">
                  <c:v>158</c:v>
                </c:pt>
                <c:pt idx="34435">
                  <c:v>159</c:v>
                </c:pt>
                <c:pt idx="34436">
                  <c:v>160</c:v>
                </c:pt>
                <c:pt idx="34437">
                  <c:v>161</c:v>
                </c:pt>
                <c:pt idx="34438">
                  <c:v>162</c:v>
                </c:pt>
                <c:pt idx="34439">
                  <c:v>163</c:v>
                </c:pt>
                <c:pt idx="34440">
                  <c:v>164</c:v>
                </c:pt>
                <c:pt idx="34441">
                  <c:v>165</c:v>
                </c:pt>
                <c:pt idx="34442">
                  <c:v>166</c:v>
                </c:pt>
                <c:pt idx="34443">
                  <c:v>167</c:v>
                </c:pt>
                <c:pt idx="34444">
                  <c:v>168</c:v>
                </c:pt>
                <c:pt idx="34445">
                  <c:v>169</c:v>
                </c:pt>
                <c:pt idx="34446">
                  <c:v>170</c:v>
                </c:pt>
                <c:pt idx="34447">
                  <c:v>171</c:v>
                </c:pt>
                <c:pt idx="34448">
                  <c:v>172</c:v>
                </c:pt>
                <c:pt idx="34449">
                  <c:v>173</c:v>
                </c:pt>
                <c:pt idx="34450">
                  <c:v>174</c:v>
                </c:pt>
                <c:pt idx="34451">
                  <c:v>175</c:v>
                </c:pt>
                <c:pt idx="34452">
                  <c:v>176</c:v>
                </c:pt>
                <c:pt idx="34453">
                  <c:v>177</c:v>
                </c:pt>
                <c:pt idx="34454">
                  <c:v>178</c:v>
                </c:pt>
                <c:pt idx="34455">
                  <c:v>179</c:v>
                </c:pt>
                <c:pt idx="34456">
                  <c:v>180</c:v>
                </c:pt>
                <c:pt idx="34457">
                  <c:v>181</c:v>
                </c:pt>
                <c:pt idx="34458">
                  <c:v>182</c:v>
                </c:pt>
                <c:pt idx="34459">
                  <c:v>183</c:v>
                </c:pt>
                <c:pt idx="34460">
                  <c:v>184</c:v>
                </c:pt>
                <c:pt idx="34461">
                  <c:v>185</c:v>
                </c:pt>
                <c:pt idx="34462">
                  <c:v>186</c:v>
                </c:pt>
                <c:pt idx="34463">
                  <c:v>187</c:v>
                </c:pt>
                <c:pt idx="34464">
                  <c:v>188</c:v>
                </c:pt>
                <c:pt idx="34465">
                  <c:v>189</c:v>
                </c:pt>
                <c:pt idx="34466">
                  <c:v>190</c:v>
                </c:pt>
                <c:pt idx="34467">
                  <c:v>191</c:v>
                </c:pt>
                <c:pt idx="34468">
                  <c:v>192</c:v>
                </c:pt>
                <c:pt idx="34469">
                  <c:v>193</c:v>
                </c:pt>
                <c:pt idx="34470">
                  <c:v>194</c:v>
                </c:pt>
                <c:pt idx="34471">
                  <c:v>195</c:v>
                </c:pt>
                <c:pt idx="34472">
                  <c:v>196</c:v>
                </c:pt>
                <c:pt idx="34473">
                  <c:v>197</c:v>
                </c:pt>
                <c:pt idx="34474">
                  <c:v>198</c:v>
                </c:pt>
                <c:pt idx="34475">
                  <c:v>199</c:v>
                </c:pt>
                <c:pt idx="34476">
                  <c:v>200</c:v>
                </c:pt>
                <c:pt idx="34477">
                  <c:v>201</c:v>
                </c:pt>
                <c:pt idx="34478">
                  <c:v>202</c:v>
                </c:pt>
                <c:pt idx="34479">
                  <c:v>203</c:v>
                </c:pt>
                <c:pt idx="34480">
                  <c:v>204</c:v>
                </c:pt>
                <c:pt idx="34481">
                  <c:v>205</c:v>
                </c:pt>
                <c:pt idx="34482">
                  <c:v>206</c:v>
                </c:pt>
                <c:pt idx="34483">
                  <c:v>207</c:v>
                </c:pt>
                <c:pt idx="34484">
                  <c:v>208</c:v>
                </c:pt>
                <c:pt idx="34485">
                  <c:v>209</c:v>
                </c:pt>
                <c:pt idx="34486">
                  <c:v>210</c:v>
                </c:pt>
                <c:pt idx="34487">
                  <c:v>211</c:v>
                </c:pt>
                <c:pt idx="34488">
                  <c:v>212</c:v>
                </c:pt>
                <c:pt idx="34489">
                  <c:v>213</c:v>
                </c:pt>
                <c:pt idx="34490">
                  <c:v>214</c:v>
                </c:pt>
                <c:pt idx="34491">
                  <c:v>215</c:v>
                </c:pt>
                <c:pt idx="34492">
                  <c:v>216</c:v>
                </c:pt>
                <c:pt idx="34493">
                  <c:v>217</c:v>
                </c:pt>
                <c:pt idx="34494">
                  <c:v>218</c:v>
                </c:pt>
                <c:pt idx="34495">
                  <c:v>219</c:v>
                </c:pt>
                <c:pt idx="34496">
                  <c:v>220</c:v>
                </c:pt>
                <c:pt idx="34497">
                  <c:v>221</c:v>
                </c:pt>
                <c:pt idx="34498">
                  <c:v>222</c:v>
                </c:pt>
                <c:pt idx="34499">
                  <c:v>223</c:v>
                </c:pt>
                <c:pt idx="34500">
                  <c:v>224</c:v>
                </c:pt>
                <c:pt idx="34501">
                  <c:v>225</c:v>
                </c:pt>
                <c:pt idx="34502">
                  <c:v>226</c:v>
                </c:pt>
                <c:pt idx="34503">
                  <c:v>227</c:v>
                </c:pt>
                <c:pt idx="34504">
                  <c:v>228</c:v>
                </c:pt>
                <c:pt idx="34505">
                  <c:v>229</c:v>
                </c:pt>
                <c:pt idx="34506">
                  <c:v>230</c:v>
                </c:pt>
                <c:pt idx="34507">
                  <c:v>231</c:v>
                </c:pt>
                <c:pt idx="34508">
                  <c:v>232</c:v>
                </c:pt>
                <c:pt idx="34509">
                  <c:v>233</c:v>
                </c:pt>
                <c:pt idx="34510">
                  <c:v>234</c:v>
                </c:pt>
                <c:pt idx="34511">
                  <c:v>235</c:v>
                </c:pt>
                <c:pt idx="34512">
                  <c:v>236</c:v>
                </c:pt>
                <c:pt idx="34513">
                  <c:v>237</c:v>
                </c:pt>
                <c:pt idx="34514">
                  <c:v>238</c:v>
                </c:pt>
                <c:pt idx="34515">
                  <c:v>239</c:v>
                </c:pt>
                <c:pt idx="34516">
                  <c:v>240</c:v>
                </c:pt>
                <c:pt idx="34517">
                  <c:v>241</c:v>
                </c:pt>
                <c:pt idx="34518">
                  <c:v>242</c:v>
                </c:pt>
                <c:pt idx="34519">
                  <c:v>243</c:v>
                </c:pt>
                <c:pt idx="34520">
                  <c:v>244</c:v>
                </c:pt>
                <c:pt idx="34521">
                  <c:v>245</c:v>
                </c:pt>
                <c:pt idx="34522">
                  <c:v>246</c:v>
                </c:pt>
                <c:pt idx="34523">
                  <c:v>247</c:v>
                </c:pt>
                <c:pt idx="34524">
                  <c:v>248</c:v>
                </c:pt>
                <c:pt idx="34525">
                  <c:v>249</c:v>
                </c:pt>
                <c:pt idx="34526">
                  <c:v>250</c:v>
                </c:pt>
                <c:pt idx="34527">
                  <c:v>251</c:v>
                </c:pt>
                <c:pt idx="34528">
                  <c:v>252</c:v>
                </c:pt>
                <c:pt idx="34529">
                  <c:v>253</c:v>
                </c:pt>
                <c:pt idx="34530">
                  <c:v>254</c:v>
                </c:pt>
                <c:pt idx="34531">
                  <c:v>255</c:v>
                </c:pt>
                <c:pt idx="34532">
                  <c:v>256</c:v>
                </c:pt>
                <c:pt idx="34533">
                  <c:v>257</c:v>
                </c:pt>
                <c:pt idx="34534">
                  <c:v>258</c:v>
                </c:pt>
                <c:pt idx="34535">
                  <c:v>259</c:v>
                </c:pt>
                <c:pt idx="34536">
                  <c:v>260</c:v>
                </c:pt>
                <c:pt idx="34537">
                  <c:v>261</c:v>
                </c:pt>
                <c:pt idx="34538">
                  <c:v>262</c:v>
                </c:pt>
                <c:pt idx="34539">
                  <c:v>263</c:v>
                </c:pt>
                <c:pt idx="34540">
                  <c:v>264</c:v>
                </c:pt>
                <c:pt idx="34541">
                  <c:v>265</c:v>
                </c:pt>
                <c:pt idx="34542">
                  <c:v>266</c:v>
                </c:pt>
                <c:pt idx="34543">
                  <c:v>267</c:v>
                </c:pt>
                <c:pt idx="34544">
                  <c:v>268</c:v>
                </c:pt>
                <c:pt idx="34545">
                  <c:v>269</c:v>
                </c:pt>
                <c:pt idx="34546">
                  <c:v>270</c:v>
                </c:pt>
                <c:pt idx="34547">
                  <c:v>271</c:v>
                </c:pt>
                <c:pt idx="34548">
                  <c:v>272</c:v>
                </c:pt>
                <c:pt idx="34549">
                  <c:v>273</c:v>
                </c:pt>
                <c:pt idx="34550">
                  <c:v>274</c:v>
                </c:pt>
                <c:pt idx="34551">
                  <c:v>275</c:v>
                </c:pt>
                <c:pt idx="34552">
                  <c:v>276</c:v>
                </c:pt>
                <c:pt idx="34553">
                  <c:v>277</c:v>
                </c:pt>
                <c:pt idx="34554">
                  <c:v>278</c:v>
                </c:pt>
                <c:pt idx="34555">
                  <c:v>279</c:v>
                </c:pt>
                <c:pt idx="34556">
                  <c:v>280</c:v>
                </c:pt>
                <c:pt idx="34557">
                  <c:v>281</c:v>
                </c:pt>
                <c:pt idx="34558">
                  <c:v>282</c:v>
                </c:pt>
                <c:pt idx="34559">
                  <c:v>283</c:v>
                </c:pt>
                <c:pt idx="34560">
                  <c:v>284</c:v>
                </c:pt>
                <c:pt idx="34561">
                  <c:v>285</c:v>
                </c:pt>
                <c:pt idx="34562">
                  <c:v>286</c:v>
                </c:pt>
                <c:pt idx="34563">
                  <c:v>287</c:v>
                </c:pt>
                <c:pt idx="34564">
                  <c:v>288</c:v>
                </c:pt>
                <c:pt idx="34565">
                  <c:v>289</c:v>
                </c:pt>
                <c:pt idx="34566">
                  <c:v>290</c:v>
                </c:pt>
                <c:pt idx="34567">
                  <c:v>291</c:v>
                </c:pt>
                <c:pt idx="34568">
                  <c:v>292</c:v>
                </c:pt>
                <c:pt idx="34569">
                  <c:v>293</c:v>
                </c:pt>
                <c:pt idx="34570">
                  <c:v>294</c:v>
                </c:pt>
                <c:pt idx="34571">
                  <c:v>295</c:v>
                </c:pt>
                <c:pt idx="34572">
                  <c:v>296</c:v>
                </c:pt>
                <c:pt idx="34573">
                  <c:v>297</c:v>
                </c:pt>
                <c:pt idx="34574">
                  <c:v>298</c:v>
                </c:pt>
                <c:pt idx="34575">
                  <c:v>299</c:v>
                </c:pt>
                <c:pt idx="34576">
                  <c:v>300</c:v>
                </c:pt>
                <c:pt idx="34577">
                  <c:v>301</c:v>
                </c:pt>
                <c:pt idx="34578">
                  <c:v>302</c:v>
                </c:pt>
                <c:pt idx="34579">
                  <c:v>303</c:v>
                </c:pt>
                <c:pt idx="34580">
                  <c:v>304</c:v>
                </c:pt>
                <c:pt idx="34581">
                  <c:v>305</c:v>
                </c:pt>
                <c:pt idx="34582">
                  <c:v>306</c:v>
                </c:pt>
                <c:pt idx="34583">
                  <c:v>307</c:v>
                </c:pt>
                <c:pt idx="34584">
                  <c:v>308</c:v>
                </c:pt>
                <c:pt idx="34585">
                  <c:v>309</c:v>
                </c:pt>
                <c:pt idx="34586">
                  <c:v>310</c:v>
                </c:pt>
                <c:pt idx="34587">
                  <c:v>311</c:v>
                </c:pt>
                <c:pt idx="34588">
                  <c:v>312</c:v>
                </c:pt>
                <c:pt idx="34589">
                  <c:v>313</c:v>
                </c:pt>
                <c:pt idx="34590">
                  <c:v>314</c:v>
                </c:pt>
                <c:pt idx="34591">
                  <c:v>315</c:v>
                </c:pt>
                <c:pt idx="34592">
                  <c:v>316</c:v>
                </c:pt>
                <c:pt idx="34593">
                  <c:v>317</c:v>
                </c:pt>
                <c:pt idx="34594">
                  <c:v>318</c:v>
                </c:pt>
                <c:pt idx="34595">
                  <c:v>319</c:v>
                </c:pt>
                <c:pt idx="34596">
                  <c:v>320</c:v>
                </c:pt>
                <c:pt idx="34597">
                  <c:v>321</c:v>
                </c:pt>
                <c:pt idx="34598">
                  <c:v>322</c:v>
                </c:pt>
                <c:pt idx="34599">
                  <c:v>323</c:v>
                </c:pt>
                <c:pt idx="34600">
                  <c:v>324</c:v>
                </c:pt>
                <c:pt idx="34601">
                  <c:v>325</c:v>
                </c:pt>
                <c:pt idx="34602">
                  <c:v>326</c:v>
                </c:pt>
                <c:pt idx="34603">
                  <c:v>327</c:v>
                </c:pt>
                <c:pt idx="34604">
                  <c:v>328</c:v>
                </c:pt>
                <c:pt idx="34605">
                  <c:v>329</c:v>
                </c:pt>
                <c:pt idx="34606">
                  <c:v>330</c:v>
                </c:pt>
                <c:pt idx="34607">
                  <c:v>331</c:v>
                </c:pt>
                <c:pt idx="34608">
                  <c:v>332</c:v>
                </c:pt>
                <c:pt idx="34609">
                  <c:v>333</c:v>
                </c:pt>
                <c:pt idx="34610">
                  <c:v>334</c:v>
                </c:pt>
                <c:pt idx="34611">
                  <c:v>335</c:v>
                </c:pt>
                <c:pt idx="34612">
                  <c:v>336</c:v>
                </c:pt>
                <c:pt idx="34613">
                  <c:v>337</c:v>
                </c:pt>
                <c:pt idx="34614">
                  <c:v>338</c:v>
                </c:pt>
                <c:pt idx="34615">
                  <c:v>339</c:v>
                </c:pt>
                <c:pt idx="34616">
                  <c:v>340</c:v>
                </c:pt>
                <c:pt idx="34617">
                  <c:v>341</c:v>
                </c:pt>
                <c:pt idx="34618">
                  <c:v>342</c:v>
                </c:pt>
                <c:pt idx="34619">
                  <c:v>343</c:v>
                </c:pt>
                <c:pt idx="34620">
                  <c:v>344</c:v>
                </c:pt>
                <c:pt idx="34621">
                  <c:v>345</c:v>
                </c:pt>
                <c:pt idx="34622">
                  <c:v>346</c:v>
                </c:pt>
                <c:pt idx="34623">
                  <c:v>347</c:v>
                </c:pt>
                <c:pt idx="34624">
                  <c:v>348</c:v>
                </c:pt>
                <c:pt idx="34625">
                  <c:v>349</c:v>
                </c:pt>
                <c:pt idx="34626">
                  <c:v>350</c:v>
                </c:pt>
                <c:pt idx="34627">
                  <c:v>351</c:v>
                </c:pt>
                <c:pt idx="34628">
                  <c:v>352</c:v>
                </c:pt>
                <c:pt idx="34629">
                  <c:v>353</c:v>
                </c:pt>
                <c:pt idx="34630">
                  <c:v>354</c:v>
                </c:pt>
                <c:pt idx="34631">
                  <c:v>355</c:v>
                </c:pt>
                <c:pt idx="34632">
                  <c:v>356</c:v>
                </c:pt>
                <c:pt idx="34633">
                  <c:v>357</c:v>
                </c:pt>
                <c:pt idx="34634">
                  <c:v>358</c:v>
                </c:pt>
                <c:pt idx="34635">
                  <c:v>359</c:v>
                </c:pt>
                <c:pt idx="34636">
                  <c:v>360</c:v>
                </c:pt>
                <c:pt idx="34637">
                  <c:v>361</c:v>
                </c:pt>
                <c:pt idx="34638">
                  <c:v>362</c:v>
                </c:pt>
                <c:pt idx="34639">
                  <c:v>363</c:v>
                </c:pt>
                <c:pt idx="34640">
                  <c:v>364</c:v>
                </c:pt>
                <c:pt idx="34641">
                  <c:v>365</c:v>
                </c:pt>
                <c:pt idx="34642">
                  <c:v>366</c:v>
                </c:pt>
                <c:pt idx="34643">
                  <c:v>367</c:v>
                </c:pt>
                <c:pt idx="34644">
                  <c:v>368</c:v>
                </c:pt>
                <c:pt idx="34645">
                  <c:v>369</c:v>
                </c:pt>
                <c:pt idx="34646">
                  <c:v>370</c:v>
                </c:pt>
                <c:pt idx="34647">
                  <c:v>371</c:v>
                </c:pt>
                <c:pt idx="34648">
                  <c:v>372</c:v>
                </c:pt>
                <c:pt idx="34649">
                  <c:v>373</c:v>
                </c:pt>
                <c:pt idx="34650">
                  <c:v>374</c:v>
                </c:pt>
                <c:pt idx="34651">
                  <c:v>375</c:v>
                </c:pt>
                <c:pt idx="34652">
                  <c:v>376</c:v>
                </c:pt>
                <c:pt idx="34653">
                  <c:v>377</c:v>
                </c:pt>
                <c:pt idx="34654">
                  <c:v>378</c:v>
                </c:pt>
                <c:pt idx="34655">
                  <c:v>379</c:v>
                </c:pt>
                <c:pt idx="34656">
                  <c:v>380</c:v>
                </c:pt>
                <c:pt idx="34657">
                  <c:v>381</c:v>
                </c:pt>
                <c:pt idx="34658">
                  <c:v>382</c:v>
                </c:pt>
                <c:pt idx="34659">
                  <c:v>383</c:v>
                </c:pt>
                <c:pt idx="34660">
                  <c:v>384</c:v>
                </c:pt>
                <c:pt idx="34661">
                  <c:v>385</c:v>
                </c:pt>
                <c:pt idx="34662">
                  <c:v>386</c:v>
                </c:pt>
                <c:pt idx="34663">
                  <c:v>387</c:v>
                </c:pt>
                <c:pt idx="34664">
                  <c:v>388</c:v>
                </c:pt>
                <c:pt idx="34665">
                  <c:v>389</c:v>
                </c:pt>
                <c:pt idx="34666">
                  <c:v>390</c:v>
                </c:pt>
                <c:pt idx="34667">
                  <c:v>391</c:v>
                </c:pt>
                <c:pt idx="34668">
                  <c:v>392</c:v>
                </c:pt>
                <c:pt idx="34669">
                  <c:v>393</c:v>
                </c:pt>
                <c:pt idx="34670">
                  <c:v>394</c:v>
                </c:pt>
                <c:pt idx="34671">
                  <c:v>395</c:v>
                </c:pt>
                <c:pt idx="34672">
                  <c:v>396</c:v>
                </c:pt>
                <c:pt idx="34673">
                  <c:v>397</c:v>
                </c:pt>
                <c:pt idx="34674">
                  <c:v>398</c:v>
                </c:pt>
                <c:pt idx="34675">
                  <c:v>399</c:v>
                </c:pt>
                <c:pt idx="34676">
                  <c:v>400</c:v>
                </c:pt>
                <c:pt idx="34677">
                  <c:v>401</c:v>
                </c:pt>
                <c:pt idx="34678">
                  <c:v>402</c:v>
                </c:pt>
                <c:pt idx="34679">
                  <c:v>403</c:v>
                </c:pt>
                <c:pt idx="34680">
                  <c:v>404</c:v>
                </c:pt>
                <c:pt idx="34681">
                  <c:v>405</c:v>
                </c:pt>
                <c:pt idx="34682">
                  <c:v>406</c:v>
                </c:pt>
                <c:pt idx="34683">
                  <c:v>407</c:v>
                </c:pt>
                <c:pt idx="34684">
                  <c:v>408</c:v>
                </c:pt>
                <c:pt idx="34685">
                  <c:v>409</c:v>
                </c:pt>
                <c:pt idx="34686">
                  <c:v>410</c:v>
                </c:pt>
                <c:pt idx="34687">
                  <c:v>411</c:v>
                </c:pt>
                <c:pt idx="34688">
                  <c:v>412</c:v>
                </c:pt>
                <c:pt idx="34689">
                  <c:v>413</c:v>
                </c:pt>
                <c:pt idx="34690">
                  <c:v>414</c:v>
                </c:pt>
                <c:pt idx="34691">
                  <c:v>415</c:v>
                </c:pt>
                <c:pt idx="34692">
                  <c:v>416</c:v>
                </c:pt>
                <c:pt idx="34693">
                  <c:v>417</c:v>
                </c:pt>
                <c:pt idx="34694">
                  <c:v>418</c:v>
                </c:pt>
                <c:pt idx="34695">
                  <c:v>419</c:v>
                </c:pt>
                <c:pt idx="34696">
                  <c:v>420</c:v>
                </c:pt>
                <c:pt idx="34697">
                  <c:v>421</c:v>
                </c:pt>
                <c:pt idx="34698">
                  <c:v>422</c:v>
                </c:pt>
                <c:pt idx="34699">
                  <c:v>423</c:v>
                </c:pt>
                <c:pt idx="34700">
                  <c:v>424</c:v>
                </c:pt>
                <c:pt idx="34701">
                  <c:v>425</c:v>
                </c:pt>
                <c:pt idx="34702">
                  <c:v>426</c:v>
                </c:pt>
                <c:pt idx="34703">
                  <c:v>427</c:v>
                </c:pt>
                <c:pt idx="34704">
                  <c:v>428</c:v>
                </c:pt>
                <c:pt idx="34705">
                  <c:v>429</c:v>
                </c:pt>
                <c:pt idx="34706">
                  <c:v>430</c:v>
                </c:pt>
                <c:pt idx="34707">
                  <c:v>431</c:v>
                </c:pt>
                <c:pt idx="34708">
                  <c:v>432</c:v>
                </c:pt>
                <c:pt idx="34709">
                  <c:v>433</c:v>
                </c:pt>
                <c:pt idx="34710">
                  <c:v>434</c:v>
                </c:pt>
                <c:pt idx="34711">
                  <c:v>435</c:v>
                </c:pt>
                <c:pt idx="34712">
                  <c:v>436</c:v>
                </c:pt>
                <c:pt idx="34713">
                  <c:v>437</c:v>
                </c:pt>
                <c:pt idx="34714">
                  <c:v>438</c:v>
                </c:pt>
                <c:pt idx="34715">
                  <c:v>439</c:v>
                </c:pt>
                <c:pt idx="34716">
                  <c:v>440</c:v>
                </c:pt>
                <c:pt idx="34717">
                  <c:v>441</c:v>
                </c:pt>
                <c:pt idx="34718">
                  <c:v>442</c:v>
                </c:pt>
                <c:pt idx="34719">
                  <c:v>443</c:v>
                </c:pt>
                <c:pt idx="34720">
                  <c:v>444</c:v>
                </c:pt>
                <c:pt idx="34721">
                  <c:v>445</c:v>
                </c:pt>
                <c:pt idx="34722">
                  <c:v>446</c:v>
                </c:pt>
                <c:pt idx="34723">
                  <c:v>447</c:v>
                </c:pt>
                <c:pt idx="34724">
                  <c:v>448</c:v>
                </c:pt>
                <c:pt idx="34725">
                  <c:v>449</c:v>
                </c:pt>
                <c:pt idx="34726">
                  <c:v>450</c:v>
                </c:pt>
                <c:pt idx="34727">
                  <c:v>451</c:v>
                </c:pt>
                <c:pt idx="34728">
                  <c:v>452</c:v>
                </c:pt>
                <c:pt idx="34729">
                  <c:v>453</c:v>
                </c:pt>
                <c:pt idx="34730">
                  <c:v>454</c:v>
                </c:pt>
                <c:pt idx="34731">
                  <c:v>455</c:v>
                </c:pt>
                <c:pt idx="34732">
                  <c:v>456</c:v>
                </c:pt>
                <c:pt idx="34733">
                  <c:v>457</c:v>
                </c:pt>
                <c:pt idx="34734">
                  <c:v>458</c:v>
                </c:pt>
                <c:pt idx="34735">
                  <c:v>459</c:v>
                </c:pt>
                <c:pt idx="34736">
                  <c:v>460</c:v>
                </c:pt>
                <c:pt idx="34737">
                  <c:v>461</c:v>
                </c:pt>
                <c:pt idx="34738">
                  <c:v>462</c:v>
                </c:pt>
                <c:pt idx="34739">
                  <c:v>463</c:v>
                </c:pt>
                <c:pt idx="34740">
                  <c:v>464</c:v>
                </c:pt>
                <c:pt idx="34741">
                  <c:v>465</c:v>
                </c:pt>
                <c:pt idx="34742">
                  <c:v>466</c:v>
                </c:pt>
                <c:pt idx="34743">
                  <c:v>467</c:v>
                </c:pt>
                <c:pt idx="34744">
                  <c:v>468</c:v>
                </c:pt>
                <c:pt idx="34745">
                  <c:v>469</c:v>
                </c:pt>
                <c:pt idx="34746">
                  <c:v>470</c:v>
                </c:pt>
                <c:pt idx="34747">
                  <c:v>471</c:v>
                </c:pt>
                <c:pt idx="34748">
                  <c:v>472</c:v>
                </c:pt>
                <c:pt idx="34749">
                  <c:v>473</c:v>
                </c:pt>
                <c:pt idx="34750">
                  <c:v>474</c:v>
                </c:pt>
                <c:pt idx="34751">
                  <c:v>475</c:v>
                </c:pt>
                <c:pt idx="34752">
                  <c:v>476</c:v>
                </c:pt>
                <c:pt idx="34753">
                  <c:v>477</c:v>
                </c:pt>
                <c:pt idx="34754">
                  <c:v>478</c:v>
                </c:pt>
                <c:pt idx="34755">
                  <c:v>479</c:v>
                </c:pt>
                <c:pt idx="34756">
                  <c:v>480</c:v>
                </c:pt>
                <c:pt idx="34757">
                  <c:v>481</c:v>
                </c:pt>
                <c:pt idx="34758">
                  <c:v>482</c:v>
                </c:pt>
                <c:pt idx="34759">
                  <c:v>483</c:v>
                </c:pt>
                <c:pt idx="34760">
                  <c:v>484</c:v>
                </c:pt>
                <c:pt idx="34761">
                  <c:v>485</c:v>
                </c:pt>
                <c:pt idx="34762">
                  <c:v>486</c:v>
                </c:pt>
                <c:pt idx="34763">
                  <c:v>487</c:v>
                </c:pt>
                <c:pt idx="34764">
                  <c:v>488</c:v>
                </c:pt>
                <c:pt idx="34765">
                  <c:v>489</c:v>
                </c:pt>
                <c:pt idx="34766">
                  <c:v>490</c:v>
                </c:pt>
                <c:pt idx="34767">
                  <c:v>491</c:v>
                </c:pt>
                <c:pt idx="34768">
                  <c:v>492</c:v>
                </c:pt>
                <c:pt idx="34769">
                  <c:v>493</c:v>
                </c:pt>
                <c:pt idx="34770">
                  <c:v>494</c:v>
                </c:pt>
                <c:pt idx="34771">
                  <c:v>495</c:v>
                </c:pt>
                <c:pt idx="34772">
                  <c:v>496</c:v>
                </c:pt>
                <c:pt idx="34773">
                  <c:v>497</c:v>
                </c:pt>
                <c:pt idx="34774">
                  <c:v>498</c:v>
                </c:pt>
                <c:pt idx="34775">
                  <c:v>499</c:v>
                </c:pt>
                <c:pt idx="34776">
                  <c:v>500</c:v>
                </c:pt>
                <c:pt idx="34777">
                  <c:v>501</c:v>
                </c:pt>
                <c:pt idx="34778">
                  <c:v>502</c:v>
                </c:pt>
                <c:pt idx="34779">
                  <c:v>503</c:v>
                </c:pt>
                <c:pt idx="34780">
                  <c:v>504</c:v>
                </c:pt>
                <c:pt idx="34781">
                  <c:v>505</c:v>
                </c:pt>
                <c:pt idx="34782">
                  <c:v>506</c:v>
                </c:pt>
                <c:pt idx="34783">
                  <c:v>507</c:v>
                </c:pt>
                <c:pt idx="34784">
                  <c:v>508</c:v>
                </c:pt>
                <c:pt idx="34785">
                  <c:v>509</c:v>
                </c:pt>
                <c:pt idx="34786">
                  <c:v>510</c:v>
                </c:pt>
                <c:pt idx="34787">
                  <c:v>511</c:v>
                </c:pt>
                <c:pt idx="34788">
                  <c:v>512</c:v>
                </c:pt>
                <c:pt idx="34789">
                  <c:v>513</c:v>
                </c:pt>
                <c:pt idx="34790">
                  <c:v>514</c:v>
                </c:pt>
                <c:pt idx="34791">
                  <c:v>515</c:v>
                </c:pt>
                <c:pt idx="34792">
                  <c:v>516</c:v>
                </c:pt>
                <c:pt idx="34793">
                  <c:v>517</c:v>
                </c:pt>
                <c:pt idx="34794">
                  <c:v>518</c:v>
                </c:pt>
                <c:pt idx="34795">
                  <c:v>519</c:v>
                </c:pt>
                <c:pt idx="34796">
                  <c:v>520</c:v>
                </c:pt>
                <c:pt idx="34797">
                  <c:v>521</c:v>
                </c:pt>
                <c:pt idx="34798">
                  <c:v>522</c:v>
                </c:pt>
                <c:pt idx="34799">
                  <c:v>523</c:v>
                </c:pt>
                <c:pt idx="34800">
                  <c:v>524</c:v>
                </c:pt>
                <c:pt idx="34801">
                  <c:v>525</c:v>
                </c:pt>
                <c:pt idx="34802">
                  <c:v>526</c:v>
                </c:pt>
                <c:pt idx="34803">
                  <c:v>527</c:v>
                </c:pt>
                <c:pt idx="34804">
                  <c:v>528</c:v>
                </c:pt>
                <c:pt idx="34805">
                  <c:v>529</c:v>
                </c:pt>
                <c:pt idx="34806">
                  <c:v>530</c:v>
                </c:pt>
                <c:pt idx="34807">
                  <c:v>531</c:v>
                </c:pt>
                <c:pt idx="34808">
                  <c:v>532</c:v>
                </c:pt>
                <c:pt idx="34809">
                  <c:v>533</c:v>
                </c:pt>
                <c:pt idx="34810">
                  <c:v>534</c:v>
                </c:pt>
                <c:pt idx="34811">
                  <c:v>535</c:v>
                </c:pt>
                <c:pt idx="34812">
                  <c:v>536</c:v>
                </c:pt>
                <c:pt idx="34813">
                  <c:v>537</c:v>
                </c:pt>
                <c:pt idx="34814">
                  <c:v>538</c:v>
                </c:pt>
                <c:pt idx="34815">
                  <c:v>539</c:v>
                </c:pt>
                <c:pt idx="34816">
                  <c:v>540</c:v>
                </c:pt>
                <c:pt idx="34817">
                  <c:v>541</c:v>
                </c:pt>
                <c:pt idx="34818">
                  <c:v>542</c:v>
                </c:pt>
                <c:pt idx="34819">
                  <c:v>543</c:v>
                </c:pt>
                <c:pt idx="34820">
                  <c:v>544</c:v>
                </c:pt>
                <c:pt idx="34821">
                  <c:v>545</c:v>
                </c:pt>
                <c:pt idx="34822">
                  <c:v>546</c:v>
                </c:pt>
                <c:pt idx="34823">
                  <c:v>547</c:v>
                </c:pt>
                <c:pt idx="34824">
                  <c:v>548</c:v>
                </c:pt>
                <c:pt idx="34825">
                  <c:v>549</c:v>
                </c:pt>
                <c:pt idx="34826">
                  <c:v>550</c:v>
                </c:pt>
                <c:pt idx="34827">
                  <c:v>551</c:v>
                </c:pt>
                <c:pt idx="34828">
                  <c:v>552</c:v>
                </c:pt>
                <c:pt idx="34829">
                  <c:v>553</c:v>
                </c:pt>
                <c:pt idx="34830">
                  <c:v>554</c:v>
                </c:pt>
                <c:pt idx="34831">
                  <c:v>555</c:v>
                </c:pt>
                <c:pt idx="34832">
                  <c:v>556</c:v>
                </c:pt>
                <c:pt idx="34833">
                  <c:v>557</c:v>
                </c:pt>
                <c:pt idx="34834">
                  <c:v>558</c:v>
                </c:pt>
                <c:pt idx="34835">
                  <c:v>559</c:v>
                </c:pt>
                <c:pt idx="34836">
                  <c:v>560</c:v>
                </c:pt>
                <c:pt idx="34837">
                  <c:v>561</c:v>
                </c:pt>
                <c:pt idx="34838">
                  <c:v>562</c:v>
                </c:pt>
                <c:pt idx="34839">
                  <c:v>563</c:v>
                </c:pt>
                <c:pt idx="34840">
                  <c:v>564</c:v>
                </c:pt>
                <c:pt idx="34841">
                  <c:v>565</c:v>
                </c:pt>
                <c:pt idx="34842">
                  <c:v>566</c:v>
                </c:pt>
                <c:pt idx="34843">
                  <c:v>567</c:v>
                </c:pt>
                <c:pt idx="34844">
                  <c:v>568</c:v>
                </c:pt>
                <c:pt idx="34845">
                  <c:v>569</c:v>
                </c:pt>
                <c:pt idx="34846">
                  <c:v>570</c:v>
                </c:pt>
                <c:pt idx="34847">
                  <c:v>571</c:v>
                </c:pt>
                <c:pt idx="34848">
                  <c:v>572</c:v>
                </c:pt>
                <c:pt idx="34849">
                  <c:v>573</c:v>
                </c:pt>
                <c:pt idx="34850">
                  <c:v>574</c:v>
                </c:pt>
                <c:pt idx="34851">
                  <c:v>575</c:v>
                </c:pt>
                <c:pt idx="34852">
                  <c:v>576</c:v>
                </c:pt>
                <c:pt idx="34853">
                  <c:v>577</c:v>
                </c:pt>
                <c:pt idx="34854">
                  <c:v>578</c:v>
                </c:pt>
                <c:pt idx="34855">
                  <c:v>579</c:v>
                </c:pt>
                <c:pt idx="34856">
                  <c:v>580</c:v>
                </c:pt>
                <c:pt idx="34857">
                  <c:v>581</c:v>
                </c:pt>
                <c:pt idx="34858">
                  <c:v>582</c:v>
                </c:pt>
                <c:pt idx="34859">
                  <c:v>583</c:v>
                </c:pt>
                <c:pt idx="34860">
                  <c:v>584</c:v>
                </c:pt>
                <c:pt idx="34861">
                  <c:v>585</c:v>
                </c:pt>
                <c:pt idx="34862">
                  <c:v>586</c:v>
                </c:pt>
                <c:pt idx="34863">
                  <c:v>587</c:v>
                </c:pt>
                <c:pt idx="34864">
                  <c:v>588</c:v>
                </c:pt>
                <c:pt idx="34865">
                  <c:v>589</c:v>
                </c:pt>
                <c:pt idx="34866">
                  <c:v>590</c:v>
                </c:pt>
                <c:pt idx="34867">
                  <c:v>591</c:v>
                </c:pt>
                <c:pt idx="34868">
                  <c:v>592</c:v>
                </c:pt>
                <c:pt idx="34869">
                  <c:v>593</c:v>
                </c:pt>
                <c:pt idx="34870">
                  <c:v>594</c:v>
                </c:pt>
                <c:pt idx="34871">
                  <c:v>595</c:v>
                </c:pt>
                <c:pt idx="34872">
                  <c:v>596</c:v>
                </c:pt>
                <c:pt idx="34873">
                  <c:v>597</c:v>
                </c:pt>
                <c:pt idx="34874">
                  <c:v>598</c:v>
                </c:pt>
                <c:pt idx="34875">
                  <c:v>599</c:v>
                </c:pt>
                <c:pt idx="34876">
                  <c:v>600</c:v>
                </c:pt>
                <c:pt idx="34877">
                  <c:v>601</c:v>
                </c:pt>
                <c:pt idx="34878">
                  <c:v>602</c:v>
                </c:pt>
                <c:pt idx="34879">
                  <c:v>603</c:v>
                </c:pt>
                <c:pt idx="34880">
                  <c:v>604</c:v>
                </c:pt>
                <c:pt idx="34881">
                  <c:v>605</c:v>
                </c:pt>
                <c:pt idx="34882">
                  <c:v>606</c:v>
                </c:pt>
                <c:pt idx="34883">
                  <c:v>607</c:v>
                </c:pt>
                <c:pt idx="34884">
                  <c:v>608</c:v>
                </c:pt>
                <c:pt idx="34885">
                  <c:v>609</c:v>
                </c:pt>
                <c:pt idx="34886">
                  <c:v>610</c:v>
                </c:pt>
                <c:pt idx="34887">
                  <c:v>611</c:v>
                </c:pt>
                <c:pt idx="34888">
                  <c:v>612</c:v>
                </c:pt>
                <c:pt idx="34889">
                  <c:v>613</c:v>
                </c:pt>
                <c:pt idx="34890">
                  <c:v>614</c:v>
                </c:pt>
                <c:pt idx="34891">
                  <c:v>615</c:v>
                </c:pt>
                <c:pt idx="34892">
                  <c:v>616</c:v>
                </c:pt>
                <c:pt idx="34893">
                  <c:v>617</c:v>
                </c:pt>
                <c:pt idx="34894">
                  <c:v>618</c:v>
                </c:pt>
                <c:pt idx="34895">
                  <c:v>619</c:v>
                </c:pt>
                <c:pt idx="34896">
                  <c:v>620</c:v>
                </c:pt>
                <c:pt idx="34897">
                  <c:v>621</c:v>
                </c:pt>
                <c:pt idx="34898">
                  <c:v>622</c:v>
                </c:pt>
                <c:pt idx="34899">
                  <c:v>623</c:v>
                </c:pt>
                <c:pt idx="34900">
                  <c:v>624</c:v>
                </c:pt>
                <c:pt idx="34901">
                  <c:v>625</c:v>
                </c:pt>
                <c:pt idx="34902">
                  <c:v>626</c:v>
                </c:pt>
                <c:pt idx="34903">
                  <c:v>627</c:v>
                </c:pt>
                <c:pt idx="34904">
                  <c:v>628</c:v>
                </c:pt>
                <c:pt idx="34905">
                  <c:v>629</c:v>
                </c:pt>
                <c:pt idx="34906">
                  <c:v>630</c:v>
                </c:pt>
                <c:pt idx="34907">
                  <c:v>631</c:v>
                </c:pt>
                <c:pt idx="34908">
                  <c:v>632</c:v>
                </c:pt>
                <c:pt idx="34909">
                  <c:v>633</c:v>
                </c:pt>
                <c:pt idx="34910">
                  <c:v>634</c:v>
                </c:pt>
                <c:pt idx="34911">
                  <c:v>635</c:v>
                </c:pt>
                <c:pt idx="34912">
                  <c:v>636</c:v>
                </c:pt>
                <c:pt idx="34913">
                  <c:v>637</c:v>
                </c:pt>
                <c:pt idx="34914">
                  <c:v>638</c:v>
                </c:pt>
                <c:pt idx="34915">
                  <c:v>639</c:v>
                </c:pt>
                <c:pt idx="34916">
                  <c:v>640</c:v>
                </c:pt>
                <c:pt idx="34917">
                  <c:v>641</c:v>
                </c:pt>
                <c:pt idx="34918">
                  <c:v>642</c:v>
                </c:pt>
                <c:pt idx="34919">
                  <c:v>643</c:v>
                </c:pt>
                <c:pt idx="34920">
                  <c:v>644</c:v>
                </c:pt>
                <c:pt idx="34921">
                  <c:v>645</c:v>
                </c:pt>
                <c:pt idx="34922">
                  <c:v>646</c:v>
                </c:pt>
                <c:pt idx="34923">
                  <c:v>647</c:v>
                </c:pt>
                <c:pt idx="34924">
                  <c:v>648</c:v>
                </c:pt>
                <c:pt idx="34925">
                  <c:v>649</c:v>
                </c:pt>
                <c:pt idx="34926">
                  <c:v>650</c:v>
                </c:pt>
                <c:pt idx="34927">
                  <c:v>651</c:v>
                </c:pt>
                <c:pt idx="34928">
                  <c:v>652</c:v>
                </c:pt>
                <c:pt idx="34929">
                  <c:v>653</c:v>
                </c:pt>
                <c:pt idx="34930">
                  <c:v>654</c:v>
                </c:pt>
                <c:pt idx="34931">
                  <c:v>655</c:v>
                </c:pt>
                <c:pt idx="34932">
                  <c:v>656</c:v>
                </c:pt>
                <c:pt idx="34933">
                  <c:v>657</c:v>
                </c:pt>
                <c:pt idx="34934">
                  <c:v>658</c:v>
                </c:pt>
                <c:pt idx="34935">
                  <c:v>659</c:v>
                </c:pt>
                <c:pt idx="34936">
                  <c:v>660</c:v>
                </c:pt>
                <c:pt idx="34937">
                  <c:v>661</c:v>
                </c:pt>
                <c:pt idx="34938">
                  <c:v>662</c:v>
                </c:pt>
                <c:pt idx="34939">
                  <c:v>663</c:v>
                </c:pt>
                <c:pt idx="34940">
                  <c:v>664</c:v>
                </c:pt>
                <c:pt idx="34941">
                  <c:v>665</c:v>
                </c:pt>
                <c:pt idx="34942">
                  <c:v>666</c:v>
                </c:pt>
                <c:pt idx="34943">
                  <c:v>667</c:v>
                </c:pt>
                <c:pt idx="34944">
                  <c:v>668</c:v>
                </c:pt>
                <c:pt idx="34945">
                  <c:v>669</c:v>
                </c:pt>
                <c:pt idx="34946">
                  <c:v>670</c:v>
                </c:pt>
                <c:pt idx="34947">
                  <c:v>671</c:v>
                </c:pt>
                <c:pt idx="34948">
                  <c:v>672</c:v>
                </c:pt>
                <c:pt idx="34949">
                  <c:v>673</c:v>
                </c:pt>
                <c:pt idx="34950">
                  <c:v>674</c:v>
                </c:pt>
                <c:pt idx="34951">
                  <c:v>675</c:v>
                </c:pt>
                <c:pt idx="34952">
                  <c:v>676</c:v>
                </c:pt>
                <c:pt idx="34953">
                  <c:v>677</c:v>
                </c:pt>
                <c:pt idx="34954">
                  <c:v>678</c:v>
                </c:pt>
                <c:pt idx="34955">
                  <c:v>679</c:v>
                </c:pt>
                <c:pt idx="34956">
                  <c:v>680</c:v>
                </c:pt>
                <c:pt idx="34957">
                  <c:v>681</c:v>
                </c:pt>
                <c:pt idx="34958">
                  <c:v>682</c:v>
                </c:pt>
                <c:pt idx="34959">
                  <c:v>683</c:v>
                </c:pt>
                <c:pt idx="34960">
                  <c:v>684</c:v>
                </c:pt>
                <c:pt idx="34961">
                  <c:v>685</c:v>
                </c:pt>
                <c:pt idx="34962">
                  <c:v>686</c:v>
                </c:pt>
                <c:pt idx="34963">
                  <c:v>687</c:v>
                </c:pt>
                <c:pt idx="34964">
                  <c:v>688</c:v>
                </c:pt>
                <c:pt idx="34965">
                  <c:v>689</c:v>
                </c:pt>
                <c:pt idx="34966">
                  <c:v>690</c:v>
                </c:pt>
                <c:pt idx="34967">
                  <c:v>691</c:v>
                </c:pt>
                <c:pt idx="34968">
                  <c:v>692</c:v>
                </c:pt>
                <c:pt idx="34969">
                  <c:v>693</c:v>
                </c:pt>
                <c:pt idx="34970">
                  <c:v>694</c:v>
                </c:pt>
                <c:pt idx="34971">
                  <c:v>695</c:v>
                </c:pt>
                <c:pt idx="34972">
                  <c:v>696</c:v>
                </c:pt>
                <c:pt idx="34973">
                  <c:v>697</c:v>
                </c:pt>
                <c:pt idx="34974">
                  <c:v>698</c:v>
                </c:pt>
                <c:pt idx="34975">
                  <c:v>699</c:v>
                </c:pt>
                <c:pt idx="34976">
                  <c:v>700</c:v>
                </c:pt>
                <c:pt idx="34977">
                  <c:v>701</c:v>
                </c:pt>
                <c:pt idx="34978">
                  <c:v>702</c:v>
                </c:pt>
                <c:pt idx="34979">
                  <c:v>703</c:v>
                </c:pt>
                <c:pt idx="34980">
                  <c:v>704</c:v>
                </c:pt>
                <c:pt idx="34981">
                  <c:v>705</c:v>
                </c:pt>
                <c:pt idx="34982">
                  <c:v>706</c:v>
                </c:pt>
                <c:pt idx="34983">
                  <c:v>707</c:v>
                </c:pt>
                <c:pt idx="34984">
                  <c:v>708</c:v>
                </c:pt>
                <c:pt idx="34985">
                  <c:v>709</c:v>
                </c:pt>
                <c:pt idx="34986">
                  <c:v>710</c:v>
                </c:pt>
                <c:pt idx="34987">
                  <c:v>711</c:v>
                </c:pt>
                <c:pt idx="34988">
                  <c:v>712</c:v>
                </c:pt>
                <c:pt idx="34989">
                  <c:v>713</c:v>
                </c:pt>
                <c:pt idx="34990">
                  <c:v>714</c:v>
                </c:pt>
                <c:pt idx="34991">
                  <c:v>715</c:v>
                </c:pt>
                <c:pt idx="34992">
                  <c:v>716</c:v>
                </c:pt>
                <c:pt idx="34993">
                  <c:v>717</c:v>
                </c:pt>
                <c:pt idx="34994">
                  <c:v>718</c:v>
                </c:pt>
                <c:pt idx="34995">
                  <c:v>719</c:v>
                </c:pt>
                <c:pt idx="34996">
                  <c:v>720</c:v>
                </c:pt>
                <c:pt idx="34997">
                  <c:v>721</c:v>
                </c:pt>
                <c:pt idx="34998">
                  <c:v>722</c:v>
                </c:pt>
                <c:pt idx="34999">
                  <c:v>723</c:v>
                </c:pt>
                <c:pt idx="35000">
                  <c:v>724</c:v>
                </c:pt>
                <c:pt idx="35001">
                  <c:v>725</c:v>
                </c:pt>
                <c:pt idx="35002">
                  <c:v>726</c:v>
                </c:pt>
                <c:pt idx="35003">
                  <c:v>727</c:v>
                </c:pt>
                <c:pt idx="35004">
                  <c:v>728</c:v>
                </c:pt>
                <c:pt idx="35005">
                  <c:v>729</c:v>
                </c:pt>
                <c:pt idx="35006">
                  <c:v>730</c:v>
                </c:pt>
                <c:pt idx="35007">
                  <c:v>731</c:v>
                </c:pt>
                <c:pt idx="35008">
                  <c:v>732</c:v>
                </c:pt>
                <c:pt idx="35009">
                  <c:v>733</c:v>
                </c:pt>
                <c:pt idx="35010">
                  <c:v>734</c:v>
                </c:pt>
                <c:pt idx="35011">
                  <c:v>735</c:v>
                </c:pt>
                <c:pt idx="35012">
                  <c:v>736</c:v>
                </c:pt>
                <c:pt idx="35013">
                  <c:v>737</c:v>
                </c:pt>
                <c:pt idx="35014">
                  <c:v>738</c:v>
                </c:pt>
                <c:pt idx="35015">
                  <c:v>739</c:v>
                </c:pt>
                <c:pt idx="35016">
                  <c:v>740</c:v>
                </c:pt>
                <c:pt idx="35017">
                  <c:v>741</c:v>
                </c:pt>
                <c:pt idx="35018">
                  <c:v>742</c:v>
                </c:pt>
                <c:pt idx="35019">
                  <c:v>743</c:v>
                </c:pt>
                <c:pt idx="35020">
                  <c:v>744</c:v>
                </c:pt>
                <c:pt idx="35021">
                  <c:v>745</c:v>
                </c:pt>
                <c:pt idx="35022">
                  <c:v>746</c:v>
                </c:pt>
                <c:pt idx="35023">
                  <c:v>747</c:v>
                </c:pt>
                <c:pt idx="35024">
                  <c:v>748</c:v>
                </c:pt>
                <c:pt idx="35025">
                  <c:v>749</c:v>
                </c:pt>
                <c:pt idx="35026">
                  <c:v>750</c:v>
                </c:pt>
                <c:pt idx="35027">
                  <c:v>751</c:v>
                </c:pt>
                <c:pt idx="35028">
                  <c:v>752</c:v>
                </c:pt>
                <c:pt idx="35029">
                  <c:v>753</c:v>
                </c:pt>
                <c:pt idx="35030">
                  <c:v>754</c:v>
                </c:pt>
                <c:pt idx="35031">
                  <c:v>755</c:v>
                </c:pt>
                <c:pt idx="35032">
                  <c:v>756</c:v>
                </c:pt>
                <c:pt idx="35033">
                  <c:v>757</c:v>
                </c:pt>
                <c:pt idx="35034">
                  <c:v>758</c:v>
                </c:pt>
                <c:pt idx="35035">
                  <c:v>759</c:v>
                </c:pt>
                <c:pt idx="35036">
                  <c:v>760</c:v>
                </c:pt>
                <c:pt idx="35037">
                  <c:v>761</c:v>
                </c:pt>
                <c:pt idx="35038">
                  <c:v>762</c:v>
                </c:pt>
                <c:pt idx="35039">
                  <c:v>763</c:v>
                </c:pt>
                <c:pt idx="35040">
                  <c:v>764</c:v>
                </c:pt>
                <c:pt idx="35041">
                  <c:v>765</c:v>
                </c:pt>
                <c:pt idx="35042">
                  <c:v>766</c:v>
                </c:pt>
                <c:pt idx="35043">
                  <c:v>767</c:v>
                </c:pt>
                <c:pt idx="35044">
                  <c:v>768</c:v>
                </c:pt>
                <c:pt idx="35045">
                  <c:v>769</c:v>
                </c:pt>
                <c:pt idx="35046">
                  <c:v>770</c:v>
                </c:pt>
                <c:pt idx="35047">
                  <c:v>771</c:v>
                </c:pt>
                <c:pt idx="35048">
                  <c:v>772</c:v>
                </c:pt>
                <c:pt idx="35049">
                  <c:v>773</c:v>
                </c:pt>
                <c:pt idx="35050">
                  <c:v>774</c:v>
                </c:pt>
                <c:pt idx="35051">
                  <c:v>775</c:v>
                </c:pt>
                <c:pt idx="35052">
                  <c:v>776</c:v>
                </c:pt>
                <c:pt idx="35053">
                  <c:v>777</c:v>
                </c:pt>
                <c:pt idx="35054">
                  <c:v>778</c:v>
                </c:pt>
                <c:pt idx="35055">
                  <c:v>779</c:v>
                </c:pt>
                <c:pt idx="35056">
                  <c:v>780</c:v>
                </c:pt>
                <c:pt idx="35057">
                  <c:v>781</c:v>
                </c:pt>
                <c:pt idx="35058">
                  <c:v>782</c:v>
                </c:pt>
                <c:pt idx="35059">
                  <c:v>783</c:v>
                </c:pt>
                <c:pt idx="35060">
                  <c:v>784</c:v>
                </c:pt>
                <c:pt idx="35061">
                  <c:v>785</c:v>
                </c:pt>
                <c:pt idx="35062">
                  <c:v>786</c:v>
                </c:pt>
                <c:pt idx="35063">
                  <c:v>787</c:v>
                </c:pt>
                <c:pt idx="35064">
                  <c:v>788</c:v>
                </c:pt>
                <c:pt idx="35065">
                  <c:v>789</c:v>
                </c:pt>
                <c:pt idx="35066">
                  <c:v>790</c:v>
                </c:pt>
                <c:pt idx="35067">
                  <c:v>791</c:v>
                </c:pt>
                <c:pt idx="35068">
                  <c:v>792</c:v>
                </c:pt>
                <c:pt idx="35069">
                  <c:v>793</c:v>
                </c:pt>
                <c:pt idx="35070">
                  <c:v>794</c:v>
                </c:pt>
                <c:pt idx="35071">
                  <c:v>795</c:v>
                </c:pt>
                <c:pt idx="35072">
                  <c:v>796</c:v>
                </c:pt>
                <c:pt idx="35073">
                  <c:v>797</c:v>
                </c:pt>
                <c:pt idx="35074">
                  <c:v>798</c:v>
                </c:pt>
                <c:pt idx="35075">
                  <c:v>799</c:v>
                </c:pt>
                <c:pt idx="35076">
                  <c:v>800</c:v>
                </c:pt>
                <c:pt idx="35077">
                  <c:v>801</c:v>
                </c:pt>
                <c:pt idx="35078">
                  <c:v>802</c:v>
                </c:pt>
                <c:pt idx="35079">
                  <c:v>803</c:v>
                </c:pt>
                <c:pt idx="35080">
                  <c:v>804</c:v>
                </c:pt>
                <c:pt idx="35081">
                  <c:v>805</c:v>
                </c:pt>
                <c:pt idx="35082">
                  <c:v>806</c:v>
                </c:pt>
                <c:pt idx="35083">
                  <c:v>807</c:v>
                </c:pt>
                <c:pt idx="35084">
                  <c:v>808</c:v>
                </c:pt>
                <c:pt idx="35085">
                  <c:v>809</c:v>
                </c:pt>
                <c:pt idx="35086">
                  <c:v>810</c:v>
                </c:pt>
                <c:pt idx="35087">
                  <c:v>811</c:v>
                </c:pt>
                <c:pt idx="35088">
                  <c:v>812</c:v>
                </c:pt>
                <c:pt idx="35089">
                  <c:v>813</c:v>
                </c:pt>
                <c:pt idx="35090">
                  <c:v>814</c:v>
                </c:pt>
                <c:pt idx="35091">
                  <c:v>815</c:v>
                </c:pt>
                <c:pt idx="35092">
                  <c:v>816</c:v>
                </c:pt>
                <c:pt idx="35093">
                  <c:v>817</c:v>
                </c:pt>
                <c:pt idx="35094">
                  <c:v>818</c:v>
                </c:pt>
                <c:pt idx="35095">
                  <c:v>819</c:v>
                </c:pt>
                <c:pt idx="35096">
                  <c:v>820</c:v>
                </c:pt>
                <c:pt idx="35097">
                  <c:v>821</c:v>
                </c:pt>
                <c:pt idx="35098">
                  <c:v>822</c:v>
                </c:pt>
                <c:pt idx="35099">
                  <c:v>823</c:v>
                </c:pt>
                <c:pt idx="35100">
                  <c:v>824</c:v>
                </c:pt>
                <c:pt idx="35101">
                  <c:v>825</c:v>
                </c:pt>
                <c:pt idx="35102">
                  <c:v>826</c:v>
                </c:pt>
                <c:pt idx="35103">
                  <c:v>827</c:v>
                </c:pt>
                <c:pt idx="35104">
                  <c:v>828</c:v>
                </c:pt>
                <c:pt idx="35105">
                  <c:v>829</c:v>
                </c:pt>
                <c:pt idx="35106">
                  <c:v>830</c:v>
                </c:pt>
                <c:pt idx="35107">
                  <c:v>831</c:v>
                </c:pt>
                <c:pt idx="35108">
                  <c:v>832</c:v>
                </c:pt>
                <c:pt idx="35109">
                  <c:v>833</c:v>
                </c:pt>
                <c:pt idx="35110">
                  <c:v>834</c:v>
                </c:pt>
                <c:pt idx="35111">
                  <c:v>835</c:v>
                </c:pt>
                <c:pt idx="35112">
                  <c:v>836</c:v>
                </c:pt>
                <c:pt idx="35113">
                  <c:v>837</c:v>
                </c:pt>
                <c:pt idx="35114">
                  <c:v>838</c:v>
                </c:pt>
                <c:pt idx="35115">
                  <c:v>839</c:v>
                </c:pt>
                <c:pt idx="35116">
                  <c:v>840</c:v>
                </c:pt>
                <c:pt idx="35117">
                  <c:v>841</c:v>
                </c:pt>
                <c:pt idx="35118">
                  <c:v>842</c:v>
                </c:pt>
                <c:pt idx="35119">
                  <c:v>843</c:v>
                </c:pt>
                <c:pt idx="35120">
                  <c:v>844</c:v>
                </c:pt>
                <c:pt idx="35121">
                  <c:v>845</c:v>
                </c:pt>
                <c:pt idx="35122">
                  <c:v>846</c:v>
                </c:pt>
                <c:pt idx="35123">
                  <c:v>847</c:v>
                </c:pt>
                <c:pt idx="35124">
                  <c:v>848</c:v>
                </c:pt>
                <c:pt idx="35125">
                  <c:v>849</c:v>
                </c:pt>
                <c:pt idx="35126">
                  <c:v>850</c:v>
                </c:pt>
                <c:pt idx="35127">
                  <c:v>851</c:v>
                </c:pt>
                <c:pt idx="35128">
                  <c:v>852</c:v>
                </c:pt>
                <c:pt idx="35129">
                  <c:v>853</c:v>
                </c:pt>
                <c:pt idx="35130">
                  <c:v>854</c:v>
                </c:pt>
                <c:pt idx="35131">
                  <c:v>855</c:v>
                </c:pt>
                <c:pt idx="35132">
                  <c:v>856</c:v>
                </c:pt>
                <c:pt idx="35133">
                  <c:v>857</c:v>
                </c:pt>
                <c:pt idx="35134">
                  <c:v>858</c:v>
                </c:pt>
                <c:pt idx="35135">
                  <c:v>859</c:v>
                </c:pt>
                <c:pt idx="35136">
                  <c:v>860</c:v>
                </c:pt>
                <c:pt idx="35137">
                  <c:v>861</c:v>
                </c:pt>
                <c:pt idx="35138">
                  <c:v>862</c:v>
                </c:pt>
                <c:pt idx="35139">
                  <c:v>863</c:v>
                </c:pt>
                <c:pt idx="35140">
                  <c:v>864</c:v>
                </c:pt>
                <c:pt idx="35141">
                  <c:v>865</c:v>
                </c:pt>
                <c:pt idx="35142">
                  <c:v>866</c:v>
                </c:pt>
                <c:pt idx="35143">
                  <c:v>867</c:v>
                </c:pt>
                <c:pt idx="35144">
                  <c:v>868</c:v>
                </c:pt>
                <c:pt idx="35145">
                  <c:v>869</c:v>
                </c:pt>
                <c:pt idx="35146">
                  <c:v>870</c:v>
                </c:pt>
                <c:pt idx="35147">
                  <c:v>871</c:v>
                </c:pt>
                <c:pt idx="35148">
                  <c:v>872</c:v>
                </c:pt>
                <c:pt idx="35149">
                  <c:v>873</c:v>
                </c:pt>
                <c:pt idx="35150">
                  <c:v>874</c:v>
                </c:pt>
                <c:pt idx="35151">
                  <c:v>875</c:v>
                </c:pt>
                <c:pt idx="35152">
                  <c:v>876</c:v>
                </c:pt>
                <c:pt idx="35153">
                  <c:v>877</c:v>
                </c:pt>
                <c:pt idx="35154">
                  <c:v>878</c:v>
                </c:pt>
                <c:pt idx="35155">
                  <c:v>879</c:v>
                </c:pt>
                <c:pt idx="35156">
                  <c:v>880</c:v>
                </c:pt>
                <c:pt idx="35157">
                  <c:v>881</c:v>
                </c:pt>
                <c:pt idx="35158">
                  <c:v>882</c:v>
                </c:pt>
                <c:pt idx="35159">
                  <c:v>883</c:v>
                </c:pt>
                <c:pt idx="35160">
                  <c:v>884</c:v>
                </c:pt>
                <c:pt idx="35161">
                  <c:v>885</c:v>
                </c:pt>
                <c:pt idx="35162">
                  <c:v>886</c:v>
                </c:pt>
                <c:pt idx="35163">
                  <c:v>887</c:v>
                </c:pt>
                <c:pt idx="35164">
                  <c:v>888</c:v>
                </c:pt>
                <c:pt idx="35165">
                  <c:v>889</c:v>
                </c:pt>
                <c:pt idx="35166">
                  <c:v>890</c:v>
                </c:pt>
                <c:pt idx="35167">
                  <c:v>891</c:v>
                </c:pt>
                <c:pt idx="35168">
                  <c:v>892</c:v>
                </c:pt>
                <c:pt idx="35169">
                  <c:v>893</c:v>
                </c:pt>
                <c:pt idx="35170">
                  <c:v>894</c:v>
                </c:pt>
                <c:pt idx="35171">
                  <c:v>895</c:v>
                </c:pt>
                <c:pt idx="35172">
                  <c:v>896</c:v>
                </c:pt>
                <c:pt idx="35173">
                  <c:v>897</c:v>
                </c:pt>
                <c:pt idx="35174">
                  <c:v>898</c:v>
                </c:pt>
                <c:pt idx="35175">
                  <c:v>899</c:v>
                </c:pt>
                <c:pt idx="35176">
                  <c:v>900</c:v>
                </c:pt>
                <c:pt idx="35177">
                  <c:v>901</c:v>
                </c:pt>
                <c:pt idx="35178">
                  <c:v>0</c:v>
                </c:pt>
                <c:pt idx="35179">
                  <c:v>1</c:v>
                </c:pt>
                <c:pt idx="35180">
                  <c:v>2</c:v>
                </c:pt>
                <c:pt idx="35181">
                  <c:v>3</c:v>
                </c:pt>
                <c:pt idx="35182">
                  <c:v>4</c:v>
                </c:pt>
                <c:pt idx="35183">
                  <c:v>5</c:v>
                </c:pt>
                <c:pt idx="35184">
                  <c:v>6</c:v>
                </c:pt>
                <c:pt idx="35185">
                  <c:v>7</c:v>
                </c:pt>
                <c:pt idx="35186">
                  <c:v>8</c:v>
                </c:pt>
                <c:pt idx="35187">
                  <c:v>9</c:v>
                </c:pt>
                <c:pt idx="35188">
                  <c:v>10</c:v>
                </c:pt>
                <c:pt idx="35189">
                  <c:v>11</c:v>
                </c:pt>
                <c:pt idx="35190">
                  <c:v>12</c:v>
                </c:pt>
                <c:pt idx="35191">
                  <c:v>13</c:v>
                </c:pt>
                <c:pt idx="35192">
                  <c:v>14</c:v>
                </c:pt>
                <c:pt idx="35193">
                  <c:v>15</c:v>
                </c:pt>
                <c:pt idx="35194">
                  <c:v>16</c:v>
                </c:pt>
                <c:pt idx="35195">
                  <c:v>17</c:v>
                </c:pt>
                <c:pt idx="35196">
                  <c:v>18</c:v>
                </c:pt>
                <c:pt idx="35197">
                  <c:v>19</c:v>
                </c:pt>
                <c:pt idx="35198">
                  <c:v>20</c:v>
                </c:pt>
                <c:pt idx="35199">
                  <c:v>21</c:v>
                </c:pt>
                <c:pt idx="35200">
                  <c:v>22</c:v>
                </c:pt>
                <c:pt idx="35201">
                  <c:v>23</c:v>
                </c:pt>
                <c:pt idx="35202">
                  <c:v>24</c:v>
                </c:pt>
                <c:pt idx="35203">
                  <c:v>25</c:v>
                </c:pt>
                <c:pt idx="35204">
                  <c:v>26</c:v>
                </c:pt>
                <c:pt idx="35205">
                  <c:v>27</c:v>
                </c:pt>
                <c:pt idx="35206">
                  <c:v>28</c:v>
                </c:pt>
                <c:pt idx="35207">
                  <c:v>29</c:v>
                </c:pt>
                <c:pt idx="35208">
                  <c:v>30</c:v>
                </c:pt>
                <c:pt idx="35209">
                  <c:v>31</c:v>
                </c:pt>
                <c:pt idx="35210">
                  <c:v>32</c:v>
                </c:pt>
                <c:pt idx="35211">
                  <c:v>33</c:v>
                </c:pt>
                <c:pt idx="35212">
                  <c:v>34</c:v>
                </c:pt>
                <c:pt idx="35213">
                  <c:v>35</c:v>
                </c:pt>
                <c:pt idx="35214">
                  <c:v>36</c:v>
                </c:pt>
                <c:pt idx="35215">
                  <c:v>37</c:v>
                </c:pt>
                <c:pt idx="35216">
                  <c:v>38</c:v>
                </c:pt>
                <c:pt idx="35217">
                  <c:v>39</c:v>
                </c:pt>
                <c:pt idx="35218">
                  <c:v>40</c:v>
                </c:pt>
                <c:pt idx="35219">
                  <c:v>41</c:v>
                </c:pt>
                <c:pt idx="35220">
                  <c:v>42</c:v>
                </c:pt>
                <c:pt idx="35221">
                  <c:v>43</c:v>
                </c:pt>
                <c:pt idx="35222">
                  <c:v>44</c:v>
                </c:pt>
                <c:pt idx="35223">
                  <c:v>45</c:v>
                </c:pt>
                <c:pt idx="35224">
                  <c:v>46</c:v>
                </c:pt>
                <c:pt idx="35225">
                  <c:v>47</c:v>
                </c:pt>
                <c:pt idx="35226">
                  <c:v>48</c:v>
                </c:pt>
                <c:pt idx="35227">
                  <c:v>49</c:v>
                </c:pt>
                <c:pt idx="35228">
                  <c:v>50</c:v>
                </c:pt>
                <c:pt idx="35229">
                  <c:v>51</c:v>
                </c:pt>
                <c:pt idx="35230">
                  <c:v>52</c:v>
                </c:pt>
                <c:pt idx="35231">
                  <c:v>53</c:v>
                </c:pt>
                <c:pt idx="35232">
                  <c:v>54</c:v>
                </c:pt>
                <c:pt idx="35233">
                  <c:v>55</c:v>
                </c:pt>
                <c:pt idx="35234">
                  <c:v>56</c:v>
                </c:pt>
                <c:pt idx="35235">
                  <c:v>57</c:v>
                </c:pt>
                <c:pt idx="35236">
                  <c:v>58</c:v>
                </c:pt>
                <c:pt idx="35237">
                  <c:v>59</c:v>
                </c:pt>
                <c:pt idx="35238">
                  <c:v>60</c:v>
                </c:pt>
                <c:pt idx="35239">
                  <c:v>61</c:v>
                </c:pt>
                <c:pt idx="35240">
                  <c:v>62</c:v>
                </c:pt>
                <c:pt idx="35241">
                  <c:v>63</c:v>
                </c:pt>
                <c:pt idx="35242">
                  <c:v>64</c:v>
                </c:pt>
                <c:pt idx="35243">
                  <c:v>65</c:v>
                </c:pt>
                <c:pt idx="35244">
                  <c:v>66</c:v>
                </c:pt>
                <c:pt idx="35245">
                  <c:v>67</c:v>
                </c:pt>
                <c:pt idx="35246">
                  <c:v>68</c:v>
                </c:pt>
                <c:pt idx="35247">
                  <c:v>69</c:v>
                </c:pt>
                <c:pt idx="35248">
                  <c:v>70</c:v>
                </c:pt>
                <c:pt idx="35249">
                  <c:v>71</c:v>
                </c:pt>
                <c:pt idx="35250">
                  <c:v>72</c:v>
                </c:pt>
                <c:pt idx="35251">
                  <c:v>73</c:v>
                </c:pt>
                <c:pt idx="35252">
                  <c:v>74</c:v>
                </c:pt>
                <c:pt idx="35253">
                  <c:v>75</c:v>
                </c:pt>
                <c:pt idx="35254">
                  <c:v>76</c:v>
                </c:pt>
                <c:pt idx="35255">
                  <c:v>77</c:v>
                </c:pt>
                <c:pt idx="35256">
                  <c:v>78</c:v>
                </c:pt>
                <c:pt idx="35257">
                  <c:v>79</c:v>
                </c:pt>
                <c:pt idx="35258">
                  <c:v>80</c:v>
                </c:pt>
                <c:pt idx="35259">
                  <c:v>81</c:v>
                </c:pt>
                <c:pt idx="35260">
                  <c:v>82</c:v>
                </c:pt>
                <c:pt idx="35261">
                  <c:v>83</c:v>
                </c:pt>
                <c:pt idx="35262">
                  <c:v>84</c:v>
                </c:pt>
                <c:pt idx="35263">
                  <c:v>85</c:v>
                </c:pt>
                <c:pt idx="35264">
                  <c:v>86</c:v>
                </c:pt>
                <c:pt idx="35265">
                  <c:v>87</c:v>
                </c:pt>
                <c:pt idx="35266">
                  <c:v>88</c:v>
                </c:pt>
                <c:pt idx="35267">
                  <c:v>89</c:v>
                </c:pt>
                <c:pt idx="35268">
                  <c:v>90</c:v>
                </c:pt>
                <c:pt idx="35269">
                  <c:v>91</c:v>
                </c:pt>
                <c:pt idx="35270">
                  <c:v>92</c:v>
                </c:pt>
                <c:pt idx="35271">
                  <c:v>93</c:v>
                </c:pt>
                <c:pt idx="35272">
                  <c:v>94</c:v>
                </c:pt>
                <c:pt idx="35273">
                  <c:v>95</c:v>
                </c:pt>
                <c:pt idx="35274">
                  <c:v>96</c:v>
                </c:pt>
                <c:pt idx="35275">
                  <c:v>97</c:v>
                </c:pt>
                <c:pt idx="35276">
                  <c:v>98</c:v>
                </c:pt>
                <c:pt idx="35277">
                  <c:v>99</c:v>
                </c:pt>
                <c:pt idx="35278">
                  <c:v>100</c:v>
                </c:pt>
                <c:pt idx="35279">
                  <c:v>101</c:v>
                </c:pt>
                <c:pt idx="35280">
                  <c:v>102</c:v>
                </c:pt>
                <c:pt idx="35281">
                  <c:v>103</c:v>
                </c:pt>
                <c:pt idx="35282">
                  <c:v>104</c:v>
                </c:pt>
                <c:pt idx="35283">
                  <c:v>105</c:v>
                </c:pt>
                <c:pt idx="35284">
                  <c:v>106</c:v>
                </c:pt>
                <c:pt idx="35285">
                  <c:v>107</c:v>
                </c:pt>
                <c:pt idx="35286">
                  <c:v>108</c:v>
                </c:pt>
                <c:pt idx="35287">
                  <c:v>109</c:v>
                </c:pt>
                <c:pt idx="35288">
                  <c:v>110</c:v>
                </c:pt>
                <c:pt idx="35289">
                  <c:v>111</c:v>
                </c:pt>
                <c:pt idx="35290">
                  <c:v>112</c:v>
                </c:pt>
                <c:pt idx="35291">
                  <c:v>113</c:v>
                </c:pt>
                <c:pt idx="35292">
                  <c:v>114</c:v>
                </c:pt>
                <c:pt idx="35293">
                  <c:v>115</c:v>
                </c:pt>
                <c:pt idx="35294">
                  <c:v>116</c:v>
                </c:pt>
                <c:pt idx="35295">
                  <c:v>117</c:v>
                </c:pt>
                <c:pt idx="35296">
                  <c:v>118</c:v>
                </c:pt>
                <c:pt idx="35297">
                  <c:v>119</c:v>
                </c:pt>
                <c:pt idx="35298">
                  <c:v>120</c:v>
                </c:pt>
                <c:pt idx="35299">
                  <c:v>121</c:v>
                </c:pt>
                <c:pt idx="35300">
                  <c:v>122</c:v>
                </c:pt>
                <c:pt idx="35301">
                  <c:v>123</c:v>
                </c:pt>
                <c:pt idx="35302">
                  <c:v>124</c:v>
                </c:pt>
                <c:pt idx="35303">
                  <c:v>125</c:v>
                </c:pt>
                <c:pt idx="35304">
                  <c:v>126</c:v>
                </c:pt>
                <c:pt idx="35305">
                  <c:v>127</c:v>
                </c:pt>
                <c:pt idx="35306">
                  <c:v>128</c:v>
                </c:pt>
                <c:pt idx="35307">
                  <c:v>129</c:v>
                </c:pt>
                <c:pt idx="35308">
                  <c:v>130</c:v>
                </c:pt>
                <c:pt idx="35309">
                  <c:v>131</c:v>
                </c:pt>
                <c:pt idx="35310">
                  <c:v>132</c:v>
                </c:pt>
                <c:pt idx="35311">
                  <c:v>133</c:v>
                </c:pt>
                <c:pt idx="35312">
                  <c:v>134</c:v>
                </c:pt>
                <c:pt idx="35313">
                  <c:v>135</c:v>
                </c:pt>
                <c:pt idx="35314">
                  <c:v>136</c:v>
                </c:pt>
                <c:pt idx="35315">
                  <c:v>137</c:v>
                </c:pt>
                <c:pt idx="35316">
                  <c:v>138</c:v>
                </c:pt>
                <c:pt idx="35317">
                  <c:v>139</c:v>
                </c:pt>
                <c:pt idx="35318">
                  <c:v>140</c:v>
                </c:pt>
                <c:pt idx="35319">
                  <c:v>141</c:v>
                </c:pt>
                <c:pt idx="35320">
                  <c:v>142</c:v>
                </c:pt>
                <c:pt idx="35321">
                  <c:v>143</c:v>
                </c:pt>
                <c:pt idx="35322">
                  <c:v>144</c:v>
                </c:pt>
                <c:pt idx="35323">
                  <c:v>145</c:v>
                </c:pt>
                <c:pt idx="35324">
                  <c:v>146</c:v>
                </c:pt>
                <c:pt idx="35325">
                  <c:v>147</c:v>
                </c:pt>
                <c:pt idx="35326">
                  <c:v>148</c:v>
                </c:pt>
                <c:pt idx="35327">
                  <c:v>149</c:v>
                </c:pt>
                <c:pt idx="35328">
                  <c:v>150</c:v>
                </c:pt>
                <c:pt idx="35329">
                  <c:v>151</c:v>
                </c:pt>
                <c:pt idx="35330">
                  <c:v>152</c:v>
                </c:pt>
                <c:pt idx="35331">
                  <c:v>153</c:v>
                </c:pt>
                <c:pt idx="35332">
                  <c:v>154</c:v>
                </c:pt>
                <c:pt idx="35333">
                  <c:v>155</c:v>
                </c:pt>
                <c:pt idx="35334">
                  <c:v>156</c:v>
                </c:pt>
                <c:pt idx="35335">
                  <c:v>157</c:v>
                </c:pt>
                <c:pt idx="35336">
                  <c:v>158</c:v>
                </c:pt>
                <c:pt idx="35337">
                  <c:v>159</c:v>
                </c:pt>
                <c:pt idx="35338">
                  <c:v>160</c:v>
                </c:pt>
                <c:pt idx="35339">
                  <c:v>161</c:v>
                </c:pt>
                <c:pt idx="35340">
                  <c:v>162</c:v>
                </c:pt>
                <c:pt idx="35341">
                  <c:v>163</c:v>
                </c:pt>
                <c:pt idx="35342">
                  <c:v>164</c:v>
                </c:pt>
                <c:pt idx="35343">
                  <c:v>165</c:v>
                </c:pt>
                <c:pt idx="35344">
                  <c:v>166</c:v>
                </c:pt>
                <c:pt idx="35345">
                  <c:v>167</c:v>
                </c:pt>
                <c:pt idx="35346">
                  <c:v>168</c:v>
                </c:pt>
                <c:pt idx="35347">
                  <c:v>169</c:v>
                </c:pt>
                <c:pt idx="35348">
                  <c:v>170</c:v>
                </c:pt>
                <c:pt idx="35349">
                  <c:v>171</c:v>
                </c:pt>
                <c:pt idx="35350">
                  <c:v>172</c:v>
                </c:pt>
                <c:pt idx="35351">
                  <c:v>173</c:v>
                </c:pt>
                <c:pt idx="35352">
                  <c:v>174</c:v>
                </c:pt>
                <c:pt idx="35353">
                  <c:v>175</c:v>
                </c:pt>
                <c:pt idx="35354">
                  <c:v>176</c:v>
                </c:pt>
                <c:pt idx="35355">
                  <c:v>177</c:v>
                </c:pt>
                <c:pt idx="35356">
                  <c:v>178</c:v>
                </c:pt>
                <c:pt idx="35357">
                  <c:v>179</c:v>
                </c:pt>
                <c:pt idx="35358">
                  <c:v>180</c:v>
                </c:pt>
                <c:pt idx="35359">
                  <c:v>181</c:v>
                </c:pt>
                <c:pt idx="35360">
                  <c:v>182</c:v>
                </c:pt>
                <c:pt idx="35361">
                  <c:v>183</c:v>
                </c:pt>
                <c:pt idx="35362">
                  <c:v>184</c:v>
                </c:pt>
                <c:pt idx="35363">
                  <c:v>185</c:v>
                </c:pt>
                <c:pt idx="35364">
                  <c:v>186</c:v>
                </c:pt>
                <c:pt idx="35365">
                  <c:v>187</c:v>
                </c:pt>
                <c:pt idx="35366">
                  <c:v>188</c:v>
                </c:pt>
                <c:pt idx="35367">
                  <c:v>189</c:v>
                </c:pt>
                <c:pt idx="35368">
                  <c:v>190</c:v>
                </c:pt>
                <c:pt idx="35369">
                  <c:v>191</c:v>
                </c:pt>
                <c:pt idx="35370">
                  <c:v>192</c:v>
                </c:pt>
                <c:pt idx="35371">
                  <c:v>193</c:v>
                </c:pt>
                <c:pt idx="35372">
                  <c:v>194</c:v>
                </c:pt>
                <c:pt idx="35373">
                  <c:v>195</c:v>
                </c:pt>
                <c:pt idx="35374">
                  <c:v>196</c:v>
                </c:pt>
                <c:pt idx="35375">
                  <c:v>197</c:v>
                </c:pt>
                <c:pt idx="35376">
                  <c:v>198</c:v>
                </c:pt>
                <c:pt idx="35377">
                  <c:v>199</c:v>
                </c:pt>
                <c:pt idx="35378">
                  <c:v>200</c:v>
                </c:pt>
                <c:pt idx="35379">
                  <c:v>201</c:v>
                </c:pt>
                <c:pt idx="35380">
                  <c:v>202</c:v>
                </c:pt>
                <c:pt idx="35381">
                  <c:v>203</c:v>
                </c:pt>
                <c:pt idx="35382">
                  <c:v>204</c:v>
                </c:pt>
                <c:pt idx="35383">
                  <c:v>205</c:v>
                </c:pt>
                <c:pt idx="35384">
                  <c:v>206</c:v>
                </c:pt>
                <c:pt idx="35385">
                  <c:v>207</c:v>
                </c:pt>
                <c:pt idx="35386">
                  <c:v>208</c:v>
                </c:pt>
                <c:pt idx="35387">
                  <c:v>209</c:v>
                </c:pt>
                <c:pt idx="35388">
                  <c:v>210</c:v>
                </c:pt>
                <c:pt idx="35389">
                  <c:v>211</c:v>
                </c:pt>
                <c:pt idx="35390">
                  <c:v>212</c:v>
                </c:pt>
                <c:pt idx="35391">
                  <c:v>213</c:v>
                </c:pt>
                <c:pt idx="35392">
                  <c:v>214</c:v>
                </c:pt>
                <c:pt idx="35393">
                  <c:v>215</c:v>
                </c:pt>
                <c:pt idx="35394">
                  <c:v>216</c:v>
                </c:pt>
                <c:pt idx="35395">
                  <c:v>217</c:v>
                </c:pt>
                <c:pt idx="35396">
                  <c:v>218</c:v>
                </c:pt>
                <c:pt idx="35397">
                  <c:v>219</c:v>
                </c:pt>
                <c:pt idx="35398">
                  <c:v>220</c:v>
                </c:pt>
                <c:pt idx="35399">
                  <c:v>221</c:v>
                </c:pt>
                <c:pt idx="35400">
                  <c:v>222</c:v>
                </c:pt>
                <c:pt idx="35401">
                  <c:v>223</c:v>
                </c:pt>
                <c:pt idx="35402">
                  <c:v>224</c:v>
                </c:pt>
                <c:pt idx="35403">
                  <c:v>225</c:v>
                </c:pt>
                <c:pt idx="35404">
                  <c:v>226</c:v>
                </c:pt>
                <c:pt idx="35405">
                  <c:v>227</c:v>
                </c:pt>
                <c:pt idx="35406">
                  <c:v>228</c:v>
                </c:pt>
                <c:pt idx="35407">
                  <c:v>229</c:v>
                </c:pt>
                <c:pt idx="35408">
                  <c:v>230</c:v>
                </c:pt>
                <c:pt idx="35409">
                  <c:v>231</c:v>
                </c:pt>
                <c:pt idx="35410">
                  <c:v>232</c:v>
                </c:pt>
                <c:pt idx="35411">
                  <c:v>233</c:v>
                </c:pt>
                <c:pt idx="35412">
                  <c:v>234</c:v>
                </c:pt>
                <c:pt idx="35413">
                  <c:v>235</c:v>
                </c:pt>
                <c:pt idx="35414">
                  <c:v>236</c:v>
                </c:pt>
                <c:pt idx="35415">
                  <c:v>237</c:v>
                </c:pt>
                <c:pt idx="35416">
                  <c:v>238</c:v>
                </c:pt>
                <c:pt idx="35417">
                  <c:v>239</c:v>
                </c:pt>
                <c:pt idx="35418">
                  <c:v>240</c:v>
                </c:pt>
                <c:pt idx="35419">
                  <c:v>241</c:v>
                </c:pt>
                <c:pt idx="35420">
                  <c:v>242</c:v>
                </c:pt>
                <c:pt idx="35421">
                  <c:v>243</c:v>
                </c:pt>
                <c:pt idx="35422">
                  <c:v>244</c:v>
                </c:pt>
                <c:pt idx="35423">
                  <c:v>245</c:v>
                </c:pt>
                <c:pt idx="35424">
                  <c:v>246</c:v>
                </c:pt>
                <c:pt idx="35425">
                  <c:v>247</c:v>
                </c:pt>
                <c:pt idx="35426">
                  <c:v>248</c:v>
                </c:pt>
                <c:pt idx="35427">
                  <c:v>249</c:v>
                </c:pt>
                <c:pt idx="35428">
                  <c:v>250</c:v>
                </c:pt>
                <c:pt idx="35429">
                  <c:v>251</c:v>
                </c:pt>
                <c:pt idx="35430">
                  <c:v>252</c:v>
                </c:pt>
                <c:pt idx="35431">
                  <c:v>253</c:v>
                </c:pt>
                <c:pt idx="35432">
                  <c:v>254</c:v>
                </c:pt>
                <c:pt idx="35433">
                  <c:v>255</c:v>
                </c:pt>
                <c:pt idx="35434">
                  <c:v>256</c:v>
                </c:pt>
                <c:pt idx="35435">
                  <c:v>257</c:v>
                </c:pt>
                <c:pt idx="35436">
                  <c:v>258</c:v>
                </c:pt>
                <c:pt idx="35437">
                  <c:v>259</c:v>
                </c:pt>
                <c:pt idx="35438">
                  <c:v>260</c:v>
                </c:pt>
                <c:pt idx="35439">
                  <c:v>261</c:v>
                </c:pt>
                <c:pt idx="35440">
                  <c:v>262</c:v>
                </c:pt>
                <c:pt idx="35441">
                  <c:v>263</c:v>
                </c:pt>
                <c:pt idx="35442">
                  <c:v>264</c:v>
                </c:pt>
                <c:pt idx="35443">
                  <c:v>265</c:v>
                </c:pt>
                <c:pt idx="35444">
                  <c:v>266</c:v>
                </c:pt>
                <c:pt idx="35445">
                  <c:v>267</c:v>
                </c:pt>
                <c:pt idx="35446">
                  <c:v>268</c:v>
                </c:pt>
                <c:pt idx="35447">
                  <c:v>269</c:v>
                </c:pt>
                <c:pt idx="35448">
                  <c:v>270</c:v>
                </c:pt>
                <c:pt idx="35449">
                  <c:v>271</c:v>
                </c:pt>
                <c:pt idx="35450">
                  <c:v>272</c:v>
                </c:pt>
                <c:pt idx="35451">
                  <c:v>273</c:v>
                </c:pt>
                <c:pt idx="35452">
                  <c:v>274</c:v>
                </c:pt>
                <c:pt idx="35453">
                  <c:v>275</c:v>
                </c:pt>
                <c:pt idx="35454">
                  <c:v>276</c:v>
                </c:pt>
                <c:pt idx="35455">
                  <c:v>277</c:v>
                </c:pt>
                <c:pt idx="35456">
                  <c:v>278</c:v>
                </c:pt>
                <c:pt idx="35457">
                  <c:v>279</c:v>
                </c:pt>
                <c:pt idx="35458">
                  <c:v>280</c:v>
                </c:pt>
                <c:pt idx="35459">
                  <c:v>281</c:v>
                </c:pt>
                <c:pt idx="35460">
                  <c:v>282</c:v>
                </c:pt>
                <c:pt idx="35461">
                  <c:v>283</c:v>
                </c:pt>
                <c:pt idx="35462">
                  <c:v>284</c:v>
                </c:pt>
                <c:pt idx="35463">
                  <c:v>285</c:v>
                </c:pt>
                <c:pt idx="35464">
                  <c:v>286</c:v>
                </c:pt>
                <c:pt idx="35465">
                  <c:v>287</c:v>
                </c:pt>
                <c:pt idx="35466">
                  <c:v>288</c:v>
                </c:pt>
                <c:pt idx="35467">
                  <c:v>289</c:v>
                </c:pt>
                <c:pt idx="35468">
                  <c:v>290</c:v>
                </c:pt>
                <c:pt idx="35469">
                  <c:v>291</c:v>
                </c:pt>
                <c:pt idx="35470">
                  <c:v>292</c:v>
                </c:pt>
                <c:pt idx="35471">
                  <c:v>293</c:v>
                </c:pt>
                <c:pt idx="35472">
                  <c:v>294</c:v>
                </c:pt>
                <c:pt idx="35473">
                  <c:v>295</c:v>
                </c:pt>
                <c:pt idx="35474">
                  <c:v>296</c:v>
                </c:pt>
                <c:pt idx="35475">
                  <c:v>297</c:v>
                </c:pt>
                <c:pt idx="35476">
                  <c:v>298</c:v>
                </c:pt>
                <c:pt idx="35477">
                  <c:v>299</c:v>
                </c:pt>
                <c:pt idx="35478">
                  <c:v>300</c:v>
                </c:pt>
                <c:pt idx="35479">
                  <c:v>301</c:v>
                </c:pt>
                <c:pt idx="35480">
                  <c:v>302</c:v>
                </c:pt>
                <c:pt idx="35481">
                  <c:v>303</c:v>
                </c:pt>
                <c:pt idx="35482">
                  <c:v>304</c:v>
                </c:pt>
                <c:pt idx="35483">
                  <c:v>305</c:v>
                </c:pt>
                <c:pt idx="35484">
                  <c:v>306</c:v>
                </c:pt>
                <c:pt idx="35485">
                  <c:v>307</c:v>
                </c:pt>
                <c:pt idx="35486">
                  <c:v>308</c:v>
                </c:pt>
                <c:pt idx="35487">
                  <c:v>309</c:v>
                </c:pt>
                <c:pt idx="35488">
                  <c:v>310</c:v>
                </c:pt>
                <c:pt idx="35489">
                  <c:v>311</c:v>
                </c:pt>
                <c:pt idx="35490">
                  <c:v>312</c:v>
                </c:pt>
                <c:pt idx="35491">
                  <c:v>313</c:v>
                </c:pt>
                <c:pt idx="35492">
                  <c:v>314</c:v>
                </c:pt>
                <c:pt idx="35493">
                  <c:v>315</c:v>
                </c:pt>
                <c:pt idx="35494">
                  <c:v>316</c:v>
                </c:pt>
                <c:pt idx="35495">
                  <c:v>317</c:v>
                </c:pt>
                <c:pt idx="35496">
                  <c:v>318</c:v>
                </c:pt>
                <c:pt idx="35497">
                  <c:v>319</c:v>
                </c:pt>
                <c:pt idx="35498">
                  <c:v>320</c:v>
                </c:pt>
                <c:pt idx="35499">
                  <c:v>321</c:v>
                </c:pt>
                <c:pt idx="35500">
                  <c:v>322</c:v>
                </c:pt>
                <c:pt idx="35501">
                  <c:v>323</c:v>
                </c:pt>
                <c:pt idx="35502">
                  <c:v>324</c:v>
                </c:pt>
                <c:pt idx="35503">
                  <c:v>325</c:v>
                </c:pt>
                <c:pt idx="35504">
                  <c:v>326</c:v>
                </c:pt>
                <c:pt idx="35505">
                  <c:v>327</c:v>
                </c:pt>
                <c:pt idx="35506">
                  <c:v>328</c:v>
                </c:pt>
                <c:pt idx="35507">
                  <c:v>329</c:v>
                </c:pt>
                <c:pt idx="35508">
                  <c:v>330</c:v>
                </c:pt>
                <c:pt idx="35509">
                  <c:v>331</c:v>
                </c:pt>
                <c:pt idx="35510">
                  <c:v>332</c:v>
                </c:pt>
                <c:pt idx="35511">
                  <c:v>333</c:v>
                </c:pt>
                <c:pt idx="35512">
                  <c:v>334</c:v>
                </c:pt>
                <c:pt idx="35513">
                  <c:v>335</c:v>
                </c:pt>
                <c:pt idx="35514">
                  <c:v>336</c:v>
                </c:pt>
                <c:pt idx="35515">
                  <c:v>337</c:v>
                </c:pt>
                <c:pt idx="35516">
                  <c:v>338</c:v>
                </c:pt>
                <c:pt idx="35517">
                  <c:v>339</c:v>
                </c:pt>
                <c:pt idx="35518">
                  <c:v>340</c:v>
                </c:pt>
                <c:pt idx="35519">
                  <c:v>341</c:v>
                </c:pt>
                <c:pt idx="35520">
                  <c:v>342</c:v>
                </c:pt>
                <c:pt idx="35521">
                  <c:v>343</c:v>
                </c:pt>
                <c:pt idx="35522">
                  <c:v>344</c:v>
                </c:pt>
                <c:pt idx="35523">
                  <c:v>345</c:v>
                </c:pt>
                <c:pt idx="35524">
                  <c:v>346</c:v>
                </c:pt>
                <c:pt idx="35525">
                  <c:v>347</c:v>
                </c:pt>
                <c:pt idx="35526">
                  <c:v>348</c:v>
                </c:pt>
                <c:pt idx="35527">
                  <c:v>349</c:v>
                </c:pt>
                <c:pt idx="35528">
                  <c:v>350</c:v>
                </c:pt>
                <c:pt idx="35529">
                  <c:v>351</c:v>
                </c:pt>
                <c:pt idx="35530">
                  <c:v>352</c:v>
                </c:pt>
                <c:pt idx="35531">
                  <c:v>353</c:v>
                </c:pt>
                <c:pt idx="35532">
                  <c:v>354</c:v>
                </c:pt>
                <c:pt idx="35533">
                  <c:v>355</c:v>
                </c:pt>
                <c:pt idx="35534">
                  <c:v>356</c:v>
                </c:pt>
                <c:pt idx="35535">
                  <c:v>357</c:v>
                </c:pt>
                <c:pt idx="35536">
                  <c:v>358</c:v>
                </c:pt>
                <c:pt idx="35537">
                  <c:v>359</c:v>
                </c:pt>
                <c:pt idx="35538">
                  <c:v>360</c:v>
                </c:pt>
                <c:pt idx="35539">
                  <c:v>361</c:v>
                </c:pt>
                <c:pt idx="35540">
                  <c:v>362</c:v>
                </c:pt>
                <c:pt idx="35541">
                  <c:v>363</c:v>
                </c:pt>
                <c:pt idx="35542">
                  <c:v>364</c:v>
                </c:pt>
                <c:pt idx="35543">
                  <c:v>365</c:v>
                </c:pt>
                <c:pt idx="35544">
                  <c:v>366</c:v>
                </c:pt>
                <c:pt idx="35545">
                  <c:v>367</c:v>
                </c:pt>
                <c:pt idx="35546">
                  <c:v>368</c:v>
                </c:pt>
                <c:pt idx="35547">
                  <c:v>369</c:v>
                </c:pt>
                <c:pt idx="35548">
                  <c:v>370</c:v>
                </c:pt>
                <c:pt idx="35549">
                  <c:v>371</c:v>
                </c:pt>
                <c:pt idx="35550">
                  <c:v>372</c:v>
                </c:pt>
                <c:pt idx="35551">
                  <c:v>373</c:v>
                </c:pt>
                <c:pt idx="35552">
                  <c:v>374</c:v>
                </c:pt>
                <c:pt idx="35553">
                  <c:v>375</c:v>
                </c:pt>
                <c:pt idx="35554">
                  <c:v>376</c:v>
                </c:pt>
                <c:pt idx="35555">
                  <c:v>377</c:v>
                </c:pt>
                <c:pt idx="35556">
                  <c:v>378</c:v>
                </c:pt>
                <c:pt idx="35557">
                  <c:v>379</c:v>
                </c:pt>
                <c:pt idx="35558">
                  <c:v>380</c:v>
                </c:pt>
                <c:pt idx="35559">
                  <c:v>381</c:v>
                </c:pt>
                <c:pt idx="35560">
                  <c:v>382</c:v>
                </c:pt>
                <c:pt idx="35561">
                  <c:v>383</c:v>
                </c:pt>
                <c:pt idx="35562">
                  <c:v>384</c:v>
                </c:pt>
                <c:pt idx="35563">
                  <c:v>385</c:v>
                </c:pt>
                <c:pt idx="35564">
                  <c:v>386</c:v>
                </c:pt>
                <c:pt idx="35565">
                  <c:v>387</c:v>
                </c:pt>
                <c:pt idx="35566">
                  <c:v>388</c:v>
                </c:pt>
                <c:pt idx="35567">
                  <c:v>389</c:v>
                </c:pt>
                <c:pt idx="35568">
                  <c:v>390</c:v>
                </c:pt>
                <c:pt idx="35569">
                  <c:v>391</c:v>
                </c:pt>
                <c:pt idx="35570">
                  <c:v>392</c:v>
                </c:pt>
                <c:pt idx="35571">
                  <c:v>393</c:v>
                </c:pt>
                <c:pt idx="35572">
                  <c:v>394</c:v>
                </c:pt>
                <c:pt idx="35573">
                  <c:v>395</c:v>
                </c:pt>
                <c:pt idx="35574">
                  <c:v>396</c:v>
                </c:pt>
                <c:pt idx="35575">
                  <c:v>397</c:v>
                </c:pt>
                <c:pt idx="35576">
                  <c:v>398</c:v>
                </c:pt>
                <c:pt idx="35577">
                  <c:v>399</c:v>
                </c:pt>
                <c:pt idx="35578">
                  <c:v>400</c:v>
                </c:pt>
                <c:pt idx="35579">
                  <c:v>401</c:v>
                </c:pt>
                <c:pt idx="35580">
                  <c:v>402</c:v>
                </c:pt>
                <c:pt idx="35581">
                  <c:v>403</c:v>
                </c:pt>
                <c:pt idx="35582">
                  <c:v>404</c:v>
                </c:pt>
                <c:pt idx="35583">
                  <c:v>405</c:v>
                </c:pt>
                <c:pt idx="35584">
                  <c:v>406</c:v>
                </c:pt>
                <c:pt idx="35585">
                  <c:v>407</c:v>
                </c:pt>
                <c:pt idx="35586">
                  <c:v>408</c:v>
                </c:pt>
                <c:pt idx="35587">
                  <c:v>409</c:v>
                </c:pt>
                <c:pt idx="35588">
                  <c:v>410</c:v>
                </c:pt>
                <c:pt idx="35589">
                  <c:v>411</c:v>
                </c:pt>
                <c:pt idx="35590">
                  <c:v>412</c:v>
                </c:pt>
                <c:pt idx="35591">
                  <c:v>413</c:v>
                </c:pt>
                <c:pt idx="35592">
                  <c:v>414</c:v>
                </c:pt>
                <c:pt idx="35593">
                  <c:v>415</c:v>
                </c:pt>
                <c:pt idx="35594">
                  <c:v>416</c:v>
                </c:pt>
                <c:pt idx="35595">
                  <c:v>417</c:v>
                </c:pt>
                <c:pt idx="35596">
                  <c:v>418</c:v>
                </c:pt>
                <c:pt idx="35597">
                  <c:v>419</c:v>
                </c:pt>
                <c:pt idx="35598">
                  <c:v>420</c:v>
                </c:pt>
                <c:pt idx="35599">
                  <c:v>421</c:v>
                </c:pt>
                <c:pt idx="35600">
                  <c:v>422</c:v>
                </c:pt>
                <c:pt idx="35601">
                  <c:v>423</c:v>
                </c:pt>
                <c:pt idx="35602">
                  <c:v>424</c:v>
                </c:pt>
                <c:pt idx="35603">
                  <c:v>425</c:v>
                </c:pt>
                <c:pt idx="35604">
                  <c:v>426</c:v>
                </c:pt>
                <c:pt idx="35605">
                  <c:v>427</c:v>
                </c:pt>
                <c:pt idx="35606">
                  <c:v>428</c:v>
                </c:pt>
                <c:pt idx="35607">
                  <c:v>429</c:v>
                </c:pt>
                <c:pt idx="35608">
                  <c:v>430</c:v>
                </c:pt>
                <c:pt idx="35609">
                  <c:v>431</c:v>
                </c:pt>
                <c:pt idx="35610">
                  <c:v>432</c:v>
                </c:pt>
                <c:pt idx="35611">
                  <c:v>433</c:v>
                </c:pt>
                <c:pt idx="35612">
                  <c:v>434</c:v>
                </c:pt>
                <c:pt idx="35613">
                  <c:v>435</c:v>
                </c:pt>
                <c:pt idx="35614">
                  <c:v>436</c:v>
                </c:pt>
                <c:pt idx="35615">
                  <c:v>437</c:v>
                </c:pt>
                <c:pt idx="35616">
                  <c:v>438</c:v>
                </c:pt>
                <c:pt idx="35617">
                  <c:v>439</c:v>
                </c:pt>
                <c:pt idx="35618">
                  <c:v>440</c:v>
                </c:pt>
                <c:pt idx="35619">
                  <c:v>441</c:v>
                </c:pt>
                <c:pt idx="35620">
                  <c:v>442</c:v>
                </c:pt>
                <c:pt idx="35621">
                  <c:v>443</c:v>
                </c:pt>
                <c:pt idx="35622">
                  <c:v>444</c:v>
                </c:pt>
                <c:pt idx="35623">
                  <c:v>445</c:v>
                </c:pt>
                <c:pt idx="35624">
                  <c:v>446</c:v>
                </c:pt>
                <c:pt idx="35625">
                  <c:v>447</c:v>
                </c:pt>
                <c:pt idx="35626">
                  <c:v>448</c:v>
                </c:pt>
                <c:pt idx="35627">
                  <c:v>449</c:v>
                </c:pt>
                <c:pt idx="35628">
                  <c:v>450</c:v>
                </c:pt>
                <c:pt idx="35629">
                  <c:v>451</c:v>
                </c:pt>
                <c:pt idx="35630">
                  <c:v>452</c:v>
                </c:pt>
                <c:pt idx="35631">
                  <c:v>453</c:v>
                </c:pt>
                <c:pt idx="35632">
                  <c:v>454</c:v>
                </c:pt>
                <c:pt idx="35633">
                  <c:v>455</c:v>
                </c:pt>
                <c:pt idx="35634">
                  <c:v>456</c:v>
                </c:pt>
                <c:pt idx="35635">
                  <c:v>457</c:v>
                </c:pt>
                <c:pt idx="35636">
                  <c:v>458</c:v>
                </c:pt>
                <c:pt idx="35637">
                  <c:v>459</c:v>
                </c:pt>
                <c:pt idx="35638">
                  <c:v>460</c:v>
                </c:pt>
                <c:pt idx="35639">
                  <c:v>461</c:v>
                </c:pt>
                <c:pt idx="35640">
                  <c:v>462</c:v>
                </c:pt>
                <c:pt idx="35641">
                  <c:v>463</c:v>
                </c:pt>
                <c:pt idx="35642">
                  <c:v>464</c:v>
                </c:pt>
                <c:pt idx="35643">
                  <c:v>465</c:v>
                </c:pt>
                <c:pt idx="35644">
                  <c:v>466</c:v>
                </c:pt>
                <c:pt idx="35645">
                  <c:v>467</c:v>
                </c:pt>
                <c:pt idx="35646">
                  <c:v>468</c:v>
                </c:pt>
                <c:pt idx="35647">
                  <c:v>469</c:v>
                </c:pt>
                <c:pt idx="35648">
                  <c:v>470</c:v>
                </c:pt>
                <c:pt idx="35649">
                  <c:v>471</c:v>
                </c:pt>
                <c:pt idx="35650">
                  <c:v>472</c:v>
                </c:pt>
                <c:pt idx="35651">
                  <c:v>473</c:v>
                </c:pt>
                <c:pt idx="35652">
                  <c:v>474</c:v>
                </c:pt>
                <c:pt idx="35653">
                  <c:v>475</c:v>
                </c:pt>
                <c:pt idx="35654">
                  <c:v>476</c:v>
                </c:pt>
                <c:pt idx="35655">
                  <c:v>477</c:v>
                </c:pt>
                <c:pt idx="35656">
                  <c:v>478</c:v>
                </c:pt>
                <c:pt idx="35657">
                  <c:v>479</c:v>
                </c:pt>
                <c:pt idx="35658">
                  <c:v>480</c:v>
                </c:pt>
                <c:pt idx="35659">
                  <c:v>481</c:v>
                </c:pt>
                <c:pt idx="35660">
                  <c:v>482</c:v>
                </c:pt>
                <c:pt idx="35661">
                  <c:v>483</c:v>
                </c:pt>
                <c:pt idx="35662">
                  <c:v>484</c:v>
                </c:pt>
                <c:pt idx="35663">
                  <c:v>485</c:v>
                </c:pt>
                <c:pt idx="35664">
                  <c:v>486</c:v>
                </c:pt>
                <c:pt idx="35665">
                  <c:v>487</c:v>
                </c:pt>
                <c:pt idx="35666">
                  <c:v>488</c:v>
                </c:pt>
                <c:pt idx="35667">
                  <c:v>489</c:v>
                </c:pt>
                <c:pt idx="35668">
                  <c:v>490</c:v>
                </c:pt>
                <c:pt idx="35669">
                  <c:v>491</c:v>
                </c:pt>
                <c:pt idx="35670">
                  <c:v>492</c:v>
                </c:pt>
                <c:pt idx="35671">
                  <c:v>493</c:v>
                </c:pt>
                <c:pt idx="35672">
                  <c:v>494</c:v>
                </c:pt>
                <c:pt idx="35673">
                  <c:v>495</c:v>
                </c:pt>
                <c:pt idx="35674">
                  <c:v>496</c:v>
                </c:pt>
                <c:pt idx="35675">
                  <c:v>497</c:v>
                </c:pt>
                <c:pt idx="35676">
                  <c:v>498</c:v>
                </c:pt>
                <c:pt idx="35677">
                  <c:v>499</c:v>
                </c:pt>
                <c:pt idx="35678">
                  <c:v>500</c:v>
                </c:pt>
                <c:pt idx="35679">
                  <c:v>501</c:v>
                </c:pt>
                <c:pt idx="35680">
                  <c:v>502</c:v>
                </c:pt>
                <c:pt idx="35681">
                  <c:v>503</c:v>
                </c:pt>
                <c:pt idx="35682">
                  <c:v>504</c:v>
                </c:pt>
                <c:pt idx="35683">
                  <c:v>505</c:v>
                </c:pt>
                <c:pt idx="35684">
                  <c:v>506</c:v>
                </c:pt>
                <c:pt idx="35685">
                  <c:v>507</c:v>
                </c:pt>
                <c:pt idx="35686">
                  <c:v>508</c:v>
                </c:pt>
                <c:pt idx="35687">
                  <c:v>509</c:v>
                </c:pt>
                <c:pt idx="35688">
                  <c:v>510</c:v>
                </c:pt>
                <c:pt idx="35689">
                  <c:v>511</c:v>
                </c:pt>
                <c:pt idx="35690">
                  <c:v>512</c:v>
                </c:pt>
                <c:pt idx="35691">
                  <c:v>513</c:v>
                </c:pt>
                <c:pt idx="35692">
                  <c:v>514</c:v>
                </c:pt>
                <c:pt idx="35693">
                  <c:v>515</c:v>
                </c:pt>
                <c:pt idx="35694">
                  <c:v>516</c:v>
                </c:pt>
                <c:pt idx="35695">
                  <c:v>517</c:v>
                </c:pt>
                <c:pt idx="35696">
                  <c:v>518</c:v>
                </c:pt>
                <c:pt idx="35697">
                  <c:v>519</c:v>
                </c:pt>
                <c:pt idx="35698">
                  <c:v>520</c:v>
                </c:pt>
                <c:pt idx="35699">
                  <c:v>521</c:v>
                </c:pt>
                <c:pt idx="35700">
                  <c:v>522</c:v>
                </c:pt>
                <c:pt idx="35701">
                  <c:v>523</c:v>
                </c:pt>
                <c:pt idx="35702">
                  <c:v>524</c:v>
                </c:pt>
                <c:pt idx="35703">
                  <c:v>525</c:v>
                </c:pt>
                <c:pt idx="35704">
                  <c:v>526</c:v>
                </c:pt>
                <c:pt idx="35705">
                  <c:v>527</c:v>
                </c:pt>
                <c:pt idx="35706">
                  <c:v>528</c:v>
                </c:pt>
                <c:pt idx="35707">
                  <c:v>529</c:v>
                </c:pt>
                <c:pt idx="35708">
                  <c:v>530</c:v>
                </c:pt>
                <c:pt idx="35709">
                  <c:v>531</c:v>
                </c:pt>
                <c:pt idx="35710">
                  <c:v>532</c:v>
                </c:pt>
                <c:pt idx="35711">
                  <c:v>533</c:v>
                </c:pt>
                <c:pt idx="35712">
                  <c:v>534</c:v>
                </c:pt>
                <c:pt idx="35713">
                  <c:v>535</c:v>
                </c:pt>
                <c:pt idx="35714">
                  <c:v>536</c:v>
                </c:pt>
                <c:pt idx="35715">
                  <c:v>537</c:v>
                </c:pt>
                <c:pt idx="35716">
                  <c:v>538</c:v>
                </c:pt>
                <c:pt idx="35717">
                  <c:v>539</c:v>
                </c:pt>
                <c:pt idx="35718">
                  <c:v>540</c:v>
                </c:pt>
                <c:pt idx="35719">
                  <c:v>541</c:v>
                </c:pt>
                <c:pt idx="35720">
                  <c:v>542</c:v>
                </c:pt>
                <c:pt idx="35721">
                  <c:v>543</c:v>
                </c:pt>
                <c:pt idx="35722">
                  <c:v>544</c:v>
                </c:pt>
                <c:pt idx="35723">
                  <c:v>545</c:v>
                </c:pt>
                <c:pt idx="35724">
                  <c:v>546</c:v>
                </c:pt>
                <c:pt idx="35725">
                  <c:v>547</c:v>
                </c:pt>
                <c:pt idx="35726">
                  <c:v>548</c:v>
                </c:pt>
                <c:pt idx="35727">
                  <c:v>549</c:v>
                </c:pt>
                <c:pt idx="35728">
                  <c:v>550</c:v>
                </c:pt>
                <c:pt idx="35729">
                  <c:v>551</c:v>
                </c:pt>
                <c:pt idx="35730">
                  <c:v>552</c:v>
                </c:pt>
                <c:pt idx="35731">
                  <c:v>553</c:v>
                </c:pt>
                <c:pt idx="35732">
                  <c:v>554</c:v>
                </c:pt>
                <c:pt idx="35733">
                  <c:v>555</c:v>
                </c:pt>
                <c:pt idx="35734">
                  <c:v>556</c:v>
                </c:pt>
                <c:pt idx="35735">
                  <c:v>557</c:v>
                </c:pt>
                <c:pt idx="35736">
                  <c:v>558</c:v>
                </c:pt>
                <c:pt idx="35737">
                  <c:v>559</c:v>
                </c:pt>
                <c:pt idx="35738">
                  <c:v>560</c:v>
                </c:pt>
                <c:pt idx="35739">
                  <c:v>561</c:v>
                </c:pt>
                <c:pt idx="35740">
                  <c:v>562</c:v>
                </c:pt>
                <c:pt idx="35741">
                  <c:v>563</c:v>
                </c:pt>
                <c:pt idx="35742">
                  <c:v>564</c:v>
                </c:pt>
                <c:pt idx="35743">
                  <c:v>565</c:v>
                </c:pt>
                <c:pt idx="35744">
                  <c:v>566</c:v>
                </c:pt>
                <c:pt idx="35745">
                  <c:v>567</c:v>
                </c:pt>
                <c:pt idx="35746">
                  <c:v>568</c:v>
                </c:pt>
                <c:pt idx="35747">
                  <c:v>569</c:v>
                </c:pt>
                <c:pt idx="35748">
                  <c:v>570</c:v>
                </c:pt>
                <c:pt idx="35749">
                  <c:v>571</c:v>
                </c:pt>
                <c:pt idx="35750">
                  <c:v>572</c:v>
                </c:pt>
                <c:pt idx="35751">
                  <c:v>573</c:v>
                </c:pt>
                <c:pt idx="35752">
                  <c:v>574</c:v>
                </c:pt>
                <c:pt idx="35753">
                  <c:v>575</c:v>
                </c:pt>
                <c:pt idx="35754">
                  <c:v>576</c:v>
                </c:pt>
                <c:pt idx="35755">
                  <c:v>577</c:v>
                </c:pt>
                <c:pt idx="35756">
                  <c:v>578</c:v>
                </c:pt>
                <c:pt idx="35757">
                  <c:v>579</c:v>
                </c:pt>
                <c:pt idx="35758">
                  <c:v>580</c:v>
                </c:pt>
                <c:pt idx="35759">
                  <c:v>581</c:v>
                </c:pt>
                <c:pt idx="35760">
                  <c:v>582</c:v>
                </c:pt>
                <c:pt idx="35761">
                  <c:v>583</c:v>
                </c:pt>
                <c:pt idx="35762">
                  <c:v>584</c:v>
                </c:pt>
                <c:pt idx="35763">
                  <c:v>585</c:v>
                </c:pt>
                <c:pt idx="35764">
                  <c:v>586</c:v>
                </c:pt>
                <c:pt idx="35765">
                  <c:v>587</c:v>
                </c:pt>
                <c:pt idx="35766">
                  <c:v>588</c:v>
                </c:pt>
                <c:pt idx="35767">
                  <c:v>589</c:v>
                </c:pt>
                <c:pt idx="35768">
                  <c:v>590</c:v>
                </c:pt>
                <c:pt idx="35769">
                  <c:v>591</c:v>
                </c:pt>
                <c:pt idx="35770">
                  <c:v>592</c:v>
                </c:pt>
                <c:pt idx="35771">
                  <c:v>593</c:v>
                </c:pt>
                <c:pt idx="35772">
                  <c:v>594</c:v>
                </c:pt>
                <c:pt idx="35773">
                  <c:v>595</c:v>
                </c:pt>
                <c:pt idx="35774">
                  <c:v>596</c:v>
                </c:pt>
                <c:pt idx="35775">
                  <c:v>597</c:v>
                </c:pt>
                <c:pt idx="35776">
                  <c:v>598</c:v>
                </c:pt>
                <c:pt idx="35777">
                  <c:v>599</c:v>
                </c:pt>
                <c:pt idx="35778">
                  <c:v>600</c:v>
                </c:pt>
                <c:pt idx="35779">
                  <c:v>601</c:v>
                </c:pt>
                <c:pt idx="35780">
                  <c:v>602</c:v>
                </c:pt>
                <c:pt idx="35781">
                  <c:v>603</c:v>
                </c:pt>
                <c:pt idx="35782">
                  <c:v>604</c:v>
                </c:pt>
                <c:pt idx="35783">
                  <c:v>605</c:v>
                </c:pt>
                <c:pt idx="35784">
                  <c:v>606</c:v>
                </c:pt>
                <c:pt idx="35785">
                  <c:v>607</c:v>
                </c:pt>
                <c:pt idx="35786">
                  <c:v>608</c:v>
                </c:pt>
                <c:pt idx="35787">
                  <c:v>609</c:v>
                </c:pt>
                <c:pt idx="35788">
                  <c:v>610</c:v>
                </c:pt>
                <c:pt idx="35789">
                  <c:v>611</c:v>
                </c:pt>
                <c:pt idx="35790">
                  <c:v>612</c:v>
                </c:pt>
                <c:pt idx="35791">
                  <c:v>613</c:v>
                </c:pt>
                <c:pt idx="35792">
                  <c:v>614</c:v>
                </c:pt>
                <c:pt idx="35793">
                  <c:v>615</c:v>
                </c:pt>
                <c:pt idx="35794">
                  <c:v>616</c:v>
                </c:pt>
                <c:pt idx="35795">
                  <c:v>617</c:v>
                </c:pt>
                <c:pt idx="35796">
                  <c:v>618</c:v>
                </c:pt>
                <c:pt idx="35797">
                  <c:v>619</c:v>
                </c:pt>
                <c:pt idx="35798">
                  <c:v>620</c:v>
                </c:pt>
                <c:pt idx="35799">
                  <c:v>621</c:v>
                </c:pt>
                <c:pt idx="35800">
                  <c:v>622</c:v>
                </c:pt>
                <c:pt idx="35801">
                  <c:v>623</c:v>
                </c:pt>
                <c:pt idx="35802">
                  <c:v>624</c:v>
                </c:pt>
                <c:pt idx="35803">
                  <c:v>625</c:v>
                </c:pt>
                <c:pt idx="35804">
                  <c:v>626</c:v>
                </c:pt>
                <c:pt idx="35805">
                  <c:v>627</c:v>
                </c:pt>
                <c:pt idx="35806">
                  <c:v>628</c:v>
                </c:pt>
                <c:pt idx="35807">
                  <c:v>629</c:v>
                </c:pt>
                <c:pt idx="35808">
                  <c:v>630</c:v>
                </c:pt>
                <c:pt idx="35809">
                  <c:v>631</c:v>
                </c:pt>
                <c:pt idx="35810">
                  <c:v>632</c:v>
                </c:pt>
                <c:pt idx="35811">
                  <c:v>633</c:v>
                </c:pt>
                <c:pt idx="35812">
                  <c:v>634</c:v>
                </c:pt>
                <c:pt idx="35813">
                  <c:v>635</c:v>
                </c:pt>
                <c:pt idx="35814">
                  <c:v>636</c:v>
                </c:pt>
                <c:pt idx="35815">
                  <c:v>637</c:v>
                </c:pt>
                <c:pt idx="35816">
                  <c:v>638</c:v>
                </c:pt>
                <c:pt idx="35817">
                  <c:v>639</c:v>
                </c:pt>
                <c:pt idx="35818">
                  <c:v>640</c:v>
                </c:pt>
                <c:pt idx="35819">
                  <c:v>641</c:v>
                </c:pt>
                <c:pt idx="35820">
                  <c:v>642</c:v>
                </c:pt>
                <c:pt idx="35821">
                  <c:v>643</c:v>
                </c:pt>
                <c:pt idx="35822">
                  <c:v>644</c:v>
                </c:pt>
                <c:pt idx="35823">
                  <c:v>645</c:v>
                </c:pt>
                <c:pt idx="35824">
                  <c:v>646</c:v>
                </c:pt>
                <c:pt idx="35825">
                  <c:v>647</c:v>
                </c:pt>
                <c:pt idx="35826">
                  <c:v>648</c:v>
                </c:pt>
                <c:pt idx="35827">
                  <c:v>649</c:v>
                </c:pt>
                <c:pt idx="35828">
                  <c:v>650</c:v>
                </c:pt>
                <c:pt idx="35829">
                  <c:v>651</c:v>
                </c:pt>
                <c:pt idx="35830">
                  <c:v>652</c:v>
                </c:pt>
                <c:pt idx="35831">
                  <c:v>653</c:v>
                </c:pt>
                <c:pt idx="35832">
                  <c:v>654</c:v>
                </c:pt>
                <c:pt idx="35833">
                  <c:v>655</c:v>
                </c:pt>
                <c:pt idx="35834">
                  <c:v>656</c:v>
                </c:pt>
                <c:pt idx="35835">
                  <c:v>657</c:v>
                </c:pt>
                <c:pt idx="35836">
                  <c:v>658</c:v>
                </c:pt>
                <c:pt idx="35837">
                  <c:v>659</c:v>
                </c:pt>
                <c:pt idx="35838">
                  <c:v>660</c:v>
                </c:pt>
                <c:pt idx="35839">
                  <c:v>661</c:v>
                </c:pt>
                <c:pt idx="35840">
                  <c:v>662</c:v>
                </c:pt>
                <c:pt idx="35841">
                  <c:v>663</c:v>
                </c:pt>
                <c:pt idx="35842">
                  <c:v>664</c:v>
                </c:pt>
                <c:pt idx="35843">
                  <c:v>665</c:v>
                </c:pt>
                <c:pt idx="35844">
                  <c:v>666</c:v>
                </c:pt>
                <c:pt idx="35845">
                  <c:v>667</c:v>
                </c:pt>
                <c:pt idx="35846">
                  <c:v>668</c:v>
                </c:pt>
                <c:pt idx="35847">
                  <c:v>669</c:v>
                </c:pt>
                <c:pt idx="35848">
                  <c:v>670</c:v>
                </c:pt>
                <c:pt idx="35849">
                  <c:v>671</c:v>
                </c:pt>
                <c:pt idx="35850">
                  <c:v>672</c:v>
                </c:pt>
                <c:pt idx="35851">
                  <c:v>673</c:v>
                </c:pt>
                <c:pt idx="35852">
                  <c:v>674</c:v>
                </c:pt>
                <c:pt idx="35853">
                  <c:v>675</c:v>
                </c:pt>
                <c:pt idx="35854">
                  <c:v>676</c:v>
                </c:pt>
                <c:pt idx="35855">
                  <c:v>677</c:v>
                </c:pt>
                <c:pt idx="35856">
                  <c:v>678</c:v>
                </c:pt>
                <c:pt idx="35857">
                  <c:v>679</c:v>
                </c:pt>
                <c:pt idx="35858">
                  <c:v>680</c:v>
                </c:pt>
                <c:pt idx="35859">
                  <c:v>681</c:v>
                </c:pt>
                <c:pt idx="35860">
                  <c:v>682</c:v>
                </c:pt>
                <c:pt idx="35861">
                  <c:v>683</c:v>
                </c:pt>
                <c:pt idx="35862">
                  <c:v>684</c:v>
                </c:pt>
                <c:pt idx="35863">
                  <c:v>685</c:v>
                </c:pt>
                <c:pt idx="35864">
                  <c:v>686</c:v>
                </c:pt>
                <c:pt idx="35865">
                  <c:v>687</c:v>
                </c:pt>
                <c:pt idx="35866">
                  <c:v>688</c:v>
                </c:pt>
                <c:pt idx="35867">
                  <c:v>689</c:v>
                </c:pt>
                <c:pt idx="35868">
                  <c:v>690</c:v>
                </c:pt>
                <c:pt idx="35869">
                  <c:v>691</c:v>
                </c:pt>
                <c:pt idx="35870">
                  <c:v>692</c:v>
                </c:pt>
                <c:pt idx="35871">
                  <c:v>693</c:v>
                </c:pt>
                <c:pt idx="35872">
                  <c:v>694</c:v>
                </c:pt>
                <c:pt idx="35873">
                  <c:v>695</c:v>
                </c:pt>
                <c:pt idx="35874">
                  <c:v>696</c:v>
                </c:pt>
                <c:pt idx="35875">
                  <c:v>697</c:v>
                </c:pt>
                <c:pt idx="35876">
                  <c:v>698</c:v>
                </c:pt>
                <c:pt idx="35877">
                  <c:v>699</c:v>
                </c:pt>
                <c:pt idx="35878">
                  <c:v>700</c:v>
                </c:pt>
                <c:pt idx="35879">
                  <c:v>701</c:v>
                </c:pt>
                <c:pt idx="35880">
                  <c:v>702</c:v>
                </c:pt>
                <c:pt idx="35881">
                  <c:v>703</c:v>
                </c:pt>
                <c:pt idx="35882">
                  <c:v>704</c:v>
                </c:pt>
                <c:pt idx="35883">
                  <c:v>705</c:v>
                </c:pt>
                <c:pt idx="35884">
                  <c:v>706</c:v>
                </c:pt>
                <c:pt idx="35885">
                  <c:v>707</c:v>
                </c:pt>
                <c:pt idx="35886">
                  <c:v>708</c:v>
                </c:pt>
                <c:pt idx="35887">
                  <c:v>709</c:v>
                </c:pt>
                <c:pt idx="35888">
                  <c:v>710</c:v>
                </c:pt>
                <c:pt idx="35889">
                  <c:v>711</c:v>
                </c:pt>
                <c:pt idx="35890">
                  <c:v>712</c:v>
                </c:pt>
                <c:pt idx="35891">
                  <c:v>713</c:v>
                </c:pt>
                <c:pt idx="35892">
                  <c:v>714</c:v>
                </c:pt>
                <c:pt idx="35893">
                  <c:v>715</c:v>
                </c:pt>
                <c:pt idx="35894">
                  <c:v>716</c:v>
                </c:pt>
                <c:pt idx="35895">
                  <c:v>717</c:v>
                </c:pt>
                <c:pt idx="35896">
                  <c:v>718</c:v>
                </c:pt>
                <c:pt idx="35897">
                  <c:v>719</c:v>
                </c:pt>
                <c:pt idx="35898">
                  <c:v>720</c:v>
                </c:pt>
                <c:pt idx="35899">
                  <c:v>721</c:v>
                </c:pt>
                <c:pt idx="35900">
                  <c:v>722</c:v>
                </c:pt>
                <c:pt idx="35901">
                  <c:v>723</c:v>
                </c:pt>
                <c:pt idx="35902">
                  <c:v>724</c:v>
                </c:pt>
                <c:pt idx="35903">
                  <c:v>725</c:v>
                </c:pt>
                <c:pt idx="35904">
                  <c:v>726</c:v>
                </c:pt>
                <c:pt idx="35905">
                  <c:v>727</c:v>
                </c:pt>
                <c:pt idx="35906">
                  <c:v>728</c:v>
                </c:pt>
                <c:pt idx="35907">
                  <c:v>729</c:v>
                </c:pt>
                <c:pt idx="35908">
                  <c:v>730</c:v>
                </c:pt>
                <c:pt idx="35909">
                  <c:v>731</c:v>
                </c:pt>
                <c:pt idx="35910">
                  <c:v>732</c:v>
                </c:pt>
                <c:pt idx="35911">
                  <c:v>733</c:v>
                </c:pt>
                <c:pt idx="35912">
                  <c:v>734</c:v>
                </c:pt>
                <c:pt idx="35913">
                  <c:v>735</c:v>
                </c:pt>
                <c:pt idx="35914">
                  <c:v>736</c:v>
                </c:pt>
                <c:pt idx="35915">
                  <c:v>737</c:v>
                </c:pt>
                <c:pt idx="35916">
                  <c:v>738</c:v>
                </c:pt>
                <c:pt idx="35917">
                  <c:v>739</c:v>
                </c:pt>
                <c:pt idx="35918">
                  <c:v>740</c:v>
                </c:pt>
                <c:pt idx="35919">
                  <c:v>741</c:v>
                </c:pt>
                <c:pt idx="35920">
                  <c:v>742</c:v>
                </c:pt>
                <c:pt idx="35921">
                  <c:v>743</c:v>
                </c:pt>
                <c:pt idx="35922">
                  <c:v>744</c:v>
                </c:pt>
                <c:pt idx="35923">
                  <c:v>745</c:v>
                </c:pt>
                <c:pt idx="35924">
                  <c:v>746</c:v>
                </c:pt>
                <c:pt idx="35925">
                  <c:v>747</c:v>
                </c:pt>
                <c:pt idx="35926">
                  <c:v>748</c:v>
                </c:pt>
                <c:pt idx="35927">
                  <c:v>749</c:v>
                </c:pt>
                <c:pt idx="35928">
                  <c:v>750</c:v>
                </c:pt>
                <c:pt idx="35929">
                  <c:v>751</c:v>
                </c:pt>
                <c:pt idx="35930">
                  <c:v>752</c:v>
                </c:pt>
                <c:pt idx="35931">
                  <c:v>753</c:v>
                </c:pt>
                <c:pt idx="35932">
                  <c:v>754</c:v>
                </c:pt>
                <c:pt idx="35933">
                  <c:v>755</c:v>
                </c:pt>
                <c:pt idx="35934">
                  <c:v>756</c:v>
                </c:pt>
                <c:pt idx="35935">
                  <c:v>757</c:v>
                </c:pt>
                <c:pt idx="35936">
                  <c:v>758</c:v>
                </c:pt>
                <c:pt idx="35937">
                  <c:v>759</c:v>
                </c:pt>
                <c:pt idx="35938">
                  <c:v>760</c:v>
                </c:pt>
                <c:pt idx="35939">
                  <c:v>761</c:v>
                </c:pt>
                <c:pt idx="35940">
                  <c:v>762</c:v>
                </c:pt>
                <c:pt idx="35941">
                  <c:v>763</c:v>
                </c:pt>
                <c:pt idx="35942">
                  <c:v>764</c:v>
                </c:pt>
                <c:pt idx="35943">
                  <c:v>765</c:v>
                </c:pt>
                <c:pt idx="35944">
                  <c:v>766</c:v>
                </c:pt>
                <c:pt idx="35945">
                  <c:v>767</c:v>
                </c:pt>
                <c:pt idx="35946">
                  <c:v>768</c:v>
                </c:pt>
                <c:pt idx="35947">
                  <c:v>769</c:v>
                </c:pt>
                <c:pt idx="35948">
                  <c:v>770</c:v>
                </c:pt>
                <c:pt idx="35949">
                  <c:v>771</c:v>
                </c:pt>
                <c:pt idx="35950">
                  <c:v>772</c:v>
                </c:pt>
                <c:pt idx="35951">
                  <c:v>773</c:v>
                </c:pt>
                <c:pt idx="35952">
                  <c:v>774</c:v>
                </c:pt>
                <c:pt idx="35953">
                  <c:v>775</c:v>
                </c:pt>
                <c:pt idx="35954">
                  <c:v>776</c:v>
                </c:pt>
                <c:pt idx="35955">
                  <c:v>777</c:v>
                </c:pt>
                <c:pt idx="35956">
                  <c:v>778</c:v>
                </c:pt>
                <c:pt idx="35957">
                  <c:v>779</c:v>
                </c:pt>
                <c:pt idx="35958">
                  <c:v>780</c:v>
                </c:pt>
                <c:pt idx="35959">
                  <c:v>781</c:v>
                </c:pt>
                <c:pt idx="35960">
                  <c:v>782</c:v>
                </c:pt>
                <c:pt idx="35961">
                  <c:v>783</c:v>
                </c:pt>
                <c:pt idx="35962">
                  <c:v>784</c:v>
                </c:pt>
                <c:pt idx="35963">
                  <c:v>785</c:v>
                </c:pt>
                <c:pt idx="35964">
                  <c:v>786</c:v>
                </c:pt>
                <c:pt idx="35965">
                  <c:v>787</c:v>
                </c:pt>
                <c:pt idx="35966">
                  <c:v>788</c:v>
                </c:pt>
                <c:pt idx="35967">
                  <c:v>789</c:v>
                </c:pt>
                <c:pt idx="35968">
                  <c:v>790</c:v>
                </c:pt>
                <c:pt idx="35969">
                  <c:v>791</c:v>
                </c:pt>
                <c:pt idx="35970">
                  <c:v>792</c:v>
                </c:pt>
                <c:pt idx="35971">
                  <c:v>793</c:v>
                </c:pt>
                <c:pt idx="35972">
                  <c:v>794</c:v>
                </c:pt>
                <c:pt idx="35973">
                  <c:v>795</c:v>
                </c:pt>
                <c:pt idx="35974">
                  <c:v>796</c:v>
                </c:pt>
                <c:pt idx="35975">
                  <c:v>797</c:v>
                </c:pt>
                <c:pt idx="35976">
                  <c:v>798</c:v>
                </c:pt>
                <c:pt idx="35977">
                  <c:v>799</c:v>
                </c:pt>
                <c:pt idx="35978">
                  <c:v>800</c:v>
                </c:pt>
                <c:pt idx="35979">
                  <c:v>801</c:v>
                </c:pt>
                <c:pt idx="35980">
                  <c:v>802</c:v>
                </c:pt>
                <c:pt idx="35981">
                  <c:v>803</c:v>
                </c:pt>
                <c:pt idx="35982">
                  <c:v>804</c:v>
                </c:pt>
                <c:pt idx="35983">
                  <c:v>805</c:v>
                </c:pt>
                <c:pt idx="35984">
                  <c:v>806</c:v>
                </c:pt>
                <c:pt idx="35985">
                  <c:v>807</c:v>
                </c:pt>
                <c:pt idx="35986">
                  <c:v>808</c:v>
                </c:pt>
                <c:pt idx="35987">
                  <c:v>809</c:v>
                </c:pt>
                <c:pt idx="35988">
                  <c:v>810</c:v>
                </c:pt>
                <c:pt idx="35989">
                  <c:v>811</c:v>
                </c:pt>
                <c:pt idx="35990">
                  <c:v>812</c:v>
                </c:pt>
                <c:pt idx="35991">
                  <c:v>0</c:v>
                </c:pt>
                <c:pt idx="35992">
                  <c:v>1</c:v>
                </c:pt>
                <c:pt idx="35993">
                  <c:v>2</c:v>
                </c:pt>
                <c:pt idx="35994">
                  <c:v>3</c:v>
                </c:pt>
                <c:pt idx="35995">
                  <c:v>4</c:v>
                </c:pt>
                <c:pt idx="35996">
                  <c:v>5</c:v>
                </c:pt>
                <c:pt idx="35997">
                  <c:v>6</c:v>
                </c:pt>
                <c:pt idx="35998">
                  <c:v>7</c:v>
                </c:pt>
                <c:pt idx="35999">
                  <c:v>8</c:v>
                </c:pt>
                <c:pt idx="36000">
                  <c:v>9</c:v>
                </c:pt>
                <c:pt idx="36001">
                  <c:v>10</c:v>
                </c:pt>
                <c:pt idx="36002">
                  <c:v>11</c:v>
                </c:pt>
                <c:pt idx="36003">
                  <c:v>12</c:v>
                </c:pt>
                <c:pt idx="36004">
                  <c:v>13</c:v>
                </c:pt>
                <c:pt idx="36005">
                  <c:v>14</c:v>
                </c:pt>
                <c:pt idx="36006">
                  <c:v>15</c:v>
                </c:pt>
                <c:pt idx="36007">
                  <c:v>16</c:v>
                </c:pt>
                <c:pt idx="36008">
                  <c:v>17</c:v>
                </c:pt>
                <c:pt idx="36009">
                  <c:v>18</c:v>
                </c:pt>
                <c:pt idx="36010">
                  <c:v>19</c:v>
                </c:pt>
                <c:pt idx="36011">
                  <c:v>20</c:v>
                </c:pt>
                <c:pt idx="36012">
                  <c:v>21</c:v>
                </c:pt>
                <c:pt idx="36013">
                  <c:v>22</c:v>
                </c:pt>
                <c:pt idx="36014">
                  <c:v>23</c:v>
                </c:pt>
                <c:pt idx="36015">
                  <c:v>24</c:v>
                </c:pt>
                <c:pt idx="36016">
                  <c:v>25</c:v>
                </c:pt>
                <c:pt idx="36017">
                  <c:v>26</c:v>
                </c:pt>
                <c:pt idx="36018">
                  <c:v>27</c:v>
                </c:pt>
                <c:pt idx="36019">
                  <c:v>28</c:v>
                </c:pt>
                <c:pt idx="36020">
                  <c:v>29</c:v>
                </c:pt>
                <c:pt idx="36021">
                  <c:v>30</c:v>
                </c:pt>
                <c:pt idx="36022">
                  <c:v>31</c:v>
                </c:pt>
                <c:pt idx="36023">
                  <c:v>32</c:v>
                </c:pt>
                <c:pt idx="36024">
                  <c:v>33</c:v>
                </c:pt>
                <c:pt idx="36025">
                  <c:v>34</c:v>
                </c:pt>
                <c:pt idx="36026">
                  <c:v>35</c:v>
                </c:pt>
                <c:pt idx="36027">
                  <c:v>36</c:v>
                </c:pt>
                <c:pt idx="36028">
                  <c:v>37</c:v>
                </c:pt>
                <c:pt idx="36029">
                  <c:v>38</c:v>
                </c:pt>
                <c:pt idx="36030">
                  <c:v>39</c:v>
                </c:pt>
                <c:pt idx="36031">
                  <c:v>40</c:v>
                </c:pt>
                <c:pt idx="36032">
                  <c:v>41</c:v>
                </c:pt>
                <c:pt idx="36033">
                  <c:v>42</c:v>
                </c:pt>
                <c:pt idx="36034">
                  <c:v>43</c:v>
                </c:pt>
                <c:pt idx="36035">
                  <c:v>44</c:v>
                </c:pt>
                <c:pt idx="36036">
                  <c:v>45</c:v>
                </c:pt>
                <c:pt idx="36037">
                  <c:v>46</c:v>
                </c:pt>
                <c:pt idx="36038">
                  <c:v>47</c:v>
                </c:pt>
                <c:pt idx="36039">
                  <c:v>48</c:v>
                </c:pt>
                <c:pt idx="36040">
                  <c:v>49</c:v>
                </c:pt>
                <c:pt idx="36041">
                  <c:v>50</c:v>
                </c:pt>
                <c:pt idx="36042">
                  <c:v>51</c:v>
                </c:pt>
                <c:pt idx="36043">
                  <c:v>52</c:v>
                </c:pt>
                <c:pt idx="36044">
                  <c:v>53</c:v>
                </c:pt>
                <c:pt idx="36045">
                  <c:v>54</c:v>
                </c:pt>
                <c:pt idx="36046">
                  <c:v>55</c:v>
                </c:pt>
                <c:pt idx="36047">
                  <c:v>56</c:v>
                </c:pt>
                <c:pt idx="36048">
                  <c:v>57</c:v>
                </c:pt>
                <c:pt idx="36049">
                  <c:v>58</c:v>
                </c:pt>
                <c:pt idx="36050">
                  <c:v>59</c:v>
                </c:pt>
                <c:pt idx="36051">
                  <c:v>60</c:v>
                </c:pt>
                <c:pt idx="36052">
                  <c:v>61</c:v>
                </c:pt>
                <c:pt idx="36053">
                  <c:v>62</c:v>
                </c:pt>
                <c:pt idx="36054">
                  <c:v>63</c:v>
                </c:pt>
                <c:pt idx="36055">
                  <c:v>64</c:v>
                </c:pt>
                <c:pt idx="36056">
                  <c:v>65</c:v>
                </c:pt>
                <c:pt idx="36057">
                  <c:v>66</c:v>
                </c:pt>
                <c:pt idx="36058">
                  <c:v>67</c:v>
                </c:pt>
                <c:pt idx="36059">
                  <c:v>68</c:v>
                </c:pt>
                <c:pt idx="36060">
                  <c:v>69</c:v>
                </c:pt>
                <c:pt idx="36061">
                  <c:v>70</c:v>
                </c:pt>
                <c:pt idx="36062">
                  <c:v>71</c:v>
                </c:pt>
                <c:pt idx="36063">
                  <c:v>72</c:v>
                </c:pt>
                <c:pt idx="36064">
                  <c:v>73</c:v>
                </c:pt>
                <c:pt idx="36065">
                  <c:v>74</c:v>
                </c:pt>
                <c:pt idx="36066">
                  <c:v>75</c:v>
                </c:pt>
                <c:pt idx="36067">
                  <c:v>76</c:v>
                </c:pt>
                <c:pt idx="36068">
                  <c:v>77</c:v>
                </c:pt>
                <c:pt idx="36069">
                  <c:v>78</c:v>
                </c:pt>
                <c:pt idx="36070">
                  <c:v>79</c:v>
                </c:pt>
                <c:pt idx="36071">
                  <c:v>80</c:v>
                </c:pt>
                <c:pt idx="36072">
                  <c:v>81</c:v>
                </c:pt>
                <c:pt idx="36073">
                  <c:v>82</c:v>
                </c:pt>
                <c:pt idx="36074">
                  <c:v>83</c:v>
                </c:pt>
                <c:pt idx="36075">
                  <c:v>84</c:v>
                </c:pt>
                <c:pt idx="36076">
                  <c:v>85</c:v>
                </c:pt>
                <c:pt idx="36077">
                  <c:v>86</c:v>
                </c:pt>
                <c:pt idx="36078">
                  <c:v>87</c:v>
                </c:pt>
                <c:pt idx="36079">
                  <c:v>88</c:v>
                </c:pt>
                <c:pt idx="36080">
                  <c:v>89</c:v>
                </c:pt>
                <c:pt idx="36081">
                  <c:v>90</c:v>
                </c:pt>
                <c:pt idx="36082">
                  <c:v>91</c:v>
                </c:pt>
                <c:pt idx="36083">
                  <c:v>92</c:v>
                </c:pt>
                <c:pt idx="36084">
                  <c:v>93</c:v>
                </c:pt>
                <c:pt idx="36085">
                  <c:v>94</c:v>
                </c:pt>
                <c:pt idx="36086">
                  <c:v>95</c:v>
                </c:pt>
                <c:pt idx="36087">
                  <c:v>96</c:v>
                </c:pt>
                <c:pt idx="36088">
                  <c:v>97</c:v>
                </c:pt>
                <c:pt idx="36089">
                  <c:v>98</c:v>
                </c:pt>
                <c:pt idx="36090">
                  <c:v>99</c:v>
                </c:pt>
                <c:pt idx="36091">
                  <c:v>100</c:v>
                </c:pt>
                <c:pt idx="36092">
                  <c:v>101</c:v>
                </c:pt>
                <c:pt idx="36093">
                  <c:v>102</c:v>
                </c:pt>
                <c:pt idx="36094">
                  <c:v>103</c:v>
                </c:pt>
                <c:pt idx="36095">
                  <c:v>104</c:v>
                </c:pt>
                <c:pt idx="36096">
                  <c:v>105</c:v>
                </c:pt>
                <c:pt idx="36097">
                  <c:v>106</c:v>
                </c:pt>
                <c:pt idx="36098">
                  <c:v>107</c:v>
                </c:pt>
                <c:pt idx="36099">
                  <c:v>108</c:v>
                </c:pt>
                <c:pt idx="36100">
                  <c:v>109</c:v>
                </c:pt>
                <c:pt idx="36101">
                  <c:v>110</c:v>
                </c:pt>
                <c:pt idx="36102">
                  <c:v>111</c:v>
                </c:pt>
                <c:pt idx="36103">
                  <c:v>112</c:v>
                </c:pt>
                <c:pt idx="36104">
                  <c:v>113</c:v>
                </c:pt>
                <c:pt idx="36105">
                  <c:v>114</c:v>
                </c:pt>
                <c:pt idx="36106">
                  <c:v>115</c:v>
                </c:pt>
                <c:pt idx="36107">
                  <c:v>116</c:v>
                </c:pt>
                <c:pt idx="36108">
                  <c:v>117</c:v>
                </c:pt>
                <c:pt idx="36109">
                  <c:v>118</c:v>
                </c:pt>
                <c:pt idx="36110">
                  <c:v>119</c:v>
                </c:pt>
                <c:pt idx="36111">
                  <c:v>120</c:v>
                </c:pt>
                <c:pt idx="36112">
                  <c:v>121</c:v>
                </c:pt>
                <c:pt idx="36113">
                  <c:v>122</c:v>
                </c:pt>
                <c:pt idx="36114">
                  <c:v>123</c:v>
                </c:pt>
                <c:pt idx="36115">
                  <c:v>124</c:v>
                </c:pt>
                <c:pt idx="36116">
                  <c:v>125</c:v>
                </c:pt>
                <c:pt idx="36117">
                  <c:v>126</c:v>
                </c:pt>
                <c:pt idx="36118">
                  <c:v>127</c:v>
                </c:pt>
                <c:pt idx="36119">
                  <c:v>128</c:v>
                </c:pt>
                <c:pt idx="36120">
                  <c:v>129</c:v>
                </c:pt>
                <c:pt idx="36121">
                  <c:v>130</c:v>
                </c:pt>
                <c:pt idx="36122">
                  <c:v>131</c:v>
                </c:pt>
                <c:pt idx="36123">
                  <c:v>132</c:v>
                </c:pt>
                <c:pt idx="36124">
                  <c:v>133</c:v>
                </c:pt>
                <c:pt idx="36125">
                  <c:v>134</c:v>
                </c:pt>
                <c:pt idx="36126">
                  <c:v>135</c:v>
                </c:pt>
                <c:pt idx="36127">
                  <c:v>136</c:v>
                </c:pt>
                <c:pt idx="36128">
                  <c:v>137</c:v>
                </c:pt>
                <c:pt idx="36129">
                  <c:v>138</c:v>
                </c:pt>
                <c:pt idx="36130">
                  <c:v>139</c:v>
                </c:pt>
                <c:pt idx="36131">
                  <c:v>140</c:v>
                </c:pt>
                <c:pt idx="36132">
                  <c:v>141</c:v>
                </c:pt>
                <c:pt idx="36133">
                  <c:v>142</c:v>
                </c:pt>
                <c:pt idx="36134">
                  <c:v>143</c:v>
                </c:pt>
                <c:pt idx="36135">
                  <c:v>144</c:v>
                </c:pt>
                <c:pt idx="36136">
                  <c:v>145</c:v>
                </c:pt>
                <c:pt idx="36137">
                  <c:v>146</c:v>
                </c:pt>
                <c:pt idx="36138">
                  <c:v>147</c:v>
                </c:pt>
                <c:pt idx="36139">
                  <c:v>148</c:v>
                </c:pt>
                <c:pt idx="36140">
                  <c:v>149</c:v>
                </c:pt>
                <c:pt idx="36141">
                  <c:v>150</c:v>
                </c:pt>
                <c:pt idx="36142">
                  <c:v>151</c:v>
                </c:pt>
                <c:pt idx="36143">
                  <c:v>152</c:v>
                </c:pt>
                <c:pt idx="36144">
                  <c:v>153</c:v>
                </c:pt>
                <c:pt idx="36145">
                  <c:v>154</c:v>
                </c:pt>
                <c:pt idx="36146">
                  <c:v>155</c:v>
                </c:pt>
                <c:pt idx="36147">
                  <c:v>156</c:v>
                </c:pt>
                <c:pt idx="36148">
                  <c:v>157</c:v>
                </c:pt>
                <c:pt idx="36149">
                  <c:v>158</c:v>
                </c:pt>
                <c:pt idx="36150">
                  <c:v>159</c:v>
                </c:pt>
                <c:pt idx="36151">
                  <c:v>160</c:v>
                </c:pt>
                <c:pt idx="36152">
                  <c:v>161</c:v>
                </c:pt>
                <c:pt idx="36153">
                  <c:v>162</c:v>
                </c:pt>
                <c:pt idx="36154">
                  <c:v>163</c:v>
                </c:pt>
                <c:pt idx="36155">
                  <c:v>164</c:v>
                </c:pt>
                <c:pt idx="36156">
                  <c:v>165</c:v>
                </c:pt>
                <c:pt idx="36157">
                  <c:v>166</c:v>
                </c:pt>
                <c:pt idx="36158">
                  <c:v>167</c:v>
                </c:pt>
                <c:pt idx="36159">
                  <c:v>168</c:v>
                </c:pt>
                <c:pt idx="36160">
                  <c:v>169</c:v>
                </c:pt>
                <c:pt idx="36161">
                  <c:v>170</c:v>
                </c:pt>
                <c:pt idx="36162">
                  <c:v>171</c:v>
                </c:pt>
                <c:pt idx="36163">
                  <c:v>172</c:v>
                </c:pt>
                <c:pt idx="36164">
                  <c:v>173</c:v>
                </c:pt>
                <c:pt idx="36165">
                  <c:v>174</c:v>
                </c:pt>
                <c:pt idx="36166">
                  <c:v>175</c:v>
                </c:pt>
                <c:pt idx="36167">
                  <c:v>176</c:v>
                </c:pt>
                <c:pt idx="36168">
                  <c:v>177</c:v>
                </c:pt>
                <c:pt idx="36169">
                  <c:v>178</c:v>
                </c:pt>
                <c:pt idx="36170">
                  <c:v>179</c:v>
                </c:pt>
                <c:pt idx="36171">
                  <c:v>180</c:v>
                </c:pt>
                <c:pt idx="36172">
                  <c:v>181</c:v>
                </c:pt>
                <c:pt idx="36173">
                  <c:v>182</c:v>
                </c:pt>
                <c:pt idx="36174">
                  <c:v>183</c:v>
                </c:pt>
                <c:pt idx="36175">
                  <c:v>184</c:v>
                </c:pt>
                <c:pt idx="36176">
                  <c:v>185</c:v>
                </c:pt>
                <c:pt idx="36177">
                  <c:v>186</c:v>
                </c:pt>
                <c:pt idx="36178">
                  <c:v>187</c:v>
                </c:pt>
                <c:pt idx="36179">
                  <c:v>188</c:v>
                </c:pt>
                <c:pt idx="36180">
                  <c:v>189</c:v>
                </c:pt>
                <c:pt idx="36181">
                  <c:v>190</c:v>
                </c:pt>
                <c:pt idx="36182">
                  <c:v>191</c:v>
                </c:pt>
                <c:pt idx="36183">
                  <c:v>192</c:v>
                </c:pt>
                <c:pt idx="36184">
                  <c:v>193</c:v>
                </c:pt>
                <c:pt idx="36185">
                  <c:v>194</c:v>
                </c:pt>
                <c:pt idx="36186">
                  <c:v>195</c:v>
                </c:pt>
                <c:pt idx="36187">
                  <c:v>196</c:v>
                </c:pt>
                <c:pt idx="36188">
                  <c:v>197</c:v>
                </c:pt>
                <c:pt idx="36189">
                  <c:v>198</c:v>
                </c:pt>
                <c:pt idx="36190">
                  <c:v>199</c:v>
                </c:pt>
                <c:pt idx="36191">
                  <c:v>200</c:v>
                </c:pt>
                <c:pt idx="36192">
                  <c:v>201</c:v>
                </c:pt>
                <c:pt idx="36193">
                  <c:v>202</c:v>
                </c:pt>
                <c:pt idx="36194">
                  <c:v>203</c:v>
                </c:pt>
                <c:pt idx="36195">
                  <c:v>204</c:v>
                </c:pt>
                <c:pt idx="36196">
                  <c:v>205</c:v>
                </c:pt>
                <c:pt idx="36197">
                  <c:v>206</c:v>
                </c:pt>
                <c:pt idx="36198">
                  <c:v>207</c:v>
                </c:pt>
                <c:pt idx="36199">
                  <c:v>208</c:v>
                </c:pt>
                <c:pt idx="36200">
                  <c:v>209</c:v>
                </c:pt>
                <c:pt idx="36201">
                  <c:v>210</c:v>
                </c:pt>
                <c:pt idx="36202">
                  <c:v>211</c:v>
                </c:pt>
                <c:pt idx="36203">
                  <c:v>212</c:v>
                </c:pt>
                <c:pt idx="36204">
                  <c:v>213</c:v>
                </c:pt>
                <c:pt idx="36205">
                  <c:v>214</c:v>
                </c:pt>
                <c:pt idx="36206">
                  <c:v>215</c:v>
                </c:pt>
                <c:pt idx="36207">
                  <c:v>216</c:v>
                </c:pt>
                <c:pt idx="36208">
                  <c:v>217</c:v>
                </c:pt>
                <c:pt idx="36209">
                  <c:v>218</c:v>
                </c:pt>
                <c:pt idx="36210">
                  <c:v>219</c:v>
                </c:pt>
                <c:pt idx="36211">
                  <c:v>220</c:v>
                </c:pt>
                <c:pt idx="36212">
                  <c:v>221</c:v>
                </c:pt>
                <c:pt idx="36213">
                  <c:v>222</c:v>
                </c:pt>
                <c:pt idx="36214">
                  <c:v>223</c:v>
                </c:pt>
                <c:pt idx="36215">
                  <c:v>224</c:v>
                </c:pt>
                <c:pt idx="36216">
                  <c:v>225</c:v>
                </c:pt>
                <c:pt idx="36217">
                  <c:v>226</c:v>
                </c:pt>
                <c:pt idx="36218">
                  <c:v>227</c:v>
                </c:pt>
                <c:pt idx="36219">
                  <c:v>228</c:v>
                </c:pt>
                <c:pt idx="36220">
                  <c:v>229</c:v>
                </c:pt>
                <c:pt idx="36221">
                  <c:v>230</c:v>
                </c:pt>
                <c:pt idx="36222">
                  <c:v>231</c:v>
                </c:pt>
                <c:pt idx="36223">
                  <c:v>232</c:v>
                </c:pt>
                <c:pt idx="36224">
                  <c:v>233</c:v>
                </c:pt>
                <c:pt idx="36225">
                  <c:v>234</c:v>
                </c:pt>
                <c:pt idx="36226">
                  <c:v>235</c:v>
                </c:pt>
                <c:pt idx="36227">
                  <c:v>236</c:v>
                </c:pt>
                <c:pt idx="36228">
                  <c:v>237</c:v>
                </c:pt>
                <c:pt idx="36229">
                  <c:v>238</c:v>
                </c:pt>
                <c:pt idx="36230">
                  <c:v>239</c:v>
                </c:pt>
                <c:pt idx="36231">
                  <c:v>240</c:v>
                </c:pt>
                <c:pt idx="36232">
                  <c:v>241</c:v>
                </c:pt>
                <c:pt idx="36233">
                  <c:v>242</c:v>
                </c:pt>
                <c:pt idx="36234">
                  <c:v>243</c:v>
                </c:pt>
                <c:pt idx="36235">
                  <c:v>244</c:v>
                </c:pt>
                <c:pt idx="36236">
                  <c:v>245</c:v>
                </c:pt>
                <c:pt idx="36237">
                  <c:v>246</c:v>
                </c:pt>
                <c:pt idx="36238">
                  <c:v>247</c:v>
                </c:pt>
                <c:pt idx="36239">
                  <c:v>248</c:v>
                </c:pt>
                <c:pt idx="36240">
                  <c:v>249</c:v>
                </c:pt>
                <c:pt idx="36241">
                  <c:v>250</c:v>
                </c:pt>
                <c:pt idx="36242">
                  <c:v>251</c:v>
                </c:pt>
                <c:pt idx="36243">
                  <c:v>252</c:v>
                </c:pt>
                <c:pt idx="36244">
                  <c:v>253</c:v>
                </c:pt>
                <c:pt idx="36245">
                  <c:v>254</c:v>
                </c:pt>
                <c:pt idx="36246">
                  <c:v>255</c:v>
                </c:pt>
                <c:pt idx="36247">
                  <c:v>256</c:v>
                </c:pt>
                <c:pt idx="36248">
                  <c:v>257</c:v>
                </c:pt>
                <c:pt idx="36249">
                  <c:v>258</c:v>
                </c:pt>
                <c:pt idx="36250">
                  <c:v>259</c:v>
                </c:pt>
                <c:pt idx="36251">
                  <c:v>260</c:v>
                </c:pt>
                <c:pt idx="36252">
                  <c:v>261</c:v>
                </c:pt>
                <c:pt idx="36253">
                  <c:v>262</c:v>
                </c:pt>
                <c:pt idx="36254">
                  <c:v>263</c:v>
                </c:pt>
                <c:pt idx="36255">
                  <c:v>264</c:v>
                </c:pt>
                <c:pt idx="36256">
                  <c:v>265</c:v>
                </c:pt>
                <c:pt idx="36257">
                  <c:v>266</c:v>
                </c:pt>
                <c:pt idx="36258">
                  <c:v>267</c:v>
                </c:pt>
                <c:pt idx="36259">
                  <c:v>268</c:v>
                </c:pt>
                <c:pt idx="36260">
                  <c:v>269</c:v>
                </c:pt>
                <c:pt idx="36261">
                  <c:v>270</c:v>
                </c:pt>
                <c:pt idx="36262">
                  <c:v>271</c:v>
                </c:pt>
                <c:pt idx="36263">
                  <c:v>272</c:v>
                </c:pt>
                <c:pt idx="36264">
                  <c:v>273</c:v>
                </c:pt>
                <c:pt idx="36265">
                  <c:v>274</c:v>
                </c:pt>
                <c:pt idx="36266">
                  <c:v>275</c:v>
                </c:pt>
                <c:pt idx="36267">
                  <c:v>276</c:v>
                </c:pt>
                <c:pt idx="36268">
                  <c:v>277</c:v>
                </c:pt>
                <c:pt idx="36269">
                  <c:v>278</c:v>
                </c:pt>
                <c:pt idx="36270">
                  <c:v>279</c:v>
                </c:pt>
                <c:pt idx="36271">
                  <c:v>280</c:v>
                </c:pt>
                <c:pt idx="36272">
                  <c:v>281</c:v>
                </c:pt>
                <c:pt idx="36273">
                  <c:v>282</c:v>
                </c:pt>
                <c:pt idx="36274">
                  <c:v>283</c:v>
                </c:pt>
                <c:pt idx="36275">
                  <c:v>284</c:v>
                </c:pt>
                <c:pt idx="36276">
                  <c:v>285</c:v>
                </c:pt>
                <c:pt idx="36277">
                  <c:v>286</c:v>
                </c:pt>
                <c:pt idx="36278">
                  <c:v>287</c:v>
                </c:pt>
                <c:pt idx="36279">
                  <c:v>288</c:v>
                </c:pt>
                <c:pt idx="36280">
                  <c:v>289</c:v>
                </c:pt>
                <c:pt idx="36281">
                  <c:v>290</c:v>
                </c:pt>
                <c:pt idx="36282">
                  <c:v>291</c:v>
                </c:pt>
                <c:pt idx="36283">
                  <c:v>292</c:v>
                </c:pt>
                <c:pt idx="36284">
                  <c:v>293</c:v>
                </c:pt>
                <c:pt idx="36285">
                  <c:v>294</c:v>
                </c:pt>
                <c:pt idx="36286">
                  <c:v>295</c:v>
                </c:pt>
                <c:pt idx="36287">
                  <c:v>296</c:v>
                </c:pt>
                <c:pt idx="36288">
                  <c:v>297</c:v>
                </c:pt>
                <c:pt idx="36289">
                  <c:v>298</c:v>
                </c:pt>
                <c:pt idx="36290">
                  <c:v>299</c:v>
                </c:pt>
                <c:pt idx="36291">
                  <c:v>300</c:v>
                </c:pt>
                <c:pt idx="36292">
                  <c:v>301</c:v>
                </c:pt>
                <c:pt idx="36293">
                  <c:v>302</c:v>
                </c:pt>
                <c:pt idx="36294">
                  <c:v>303</c:v>
                </c:pt>
                <c:pt idx="36295">
                  <c:v>304</c:v>
                </c:pt>
                <c:pt idx="36296">
                  <c:v>305</c:v>
                </c:pt>
                <c:pt idx="36297">
                  <c:v>306</c:v>
                </c:pt>
                <c:pt idx="36298">
                  <c:v>307</c:v>
                </c:pt>
                <c:pt idx="36299">
                  <c:v>308</c:v>
                </c:pt>
                <c:pt idx="36300">
                  <c:v>309</c:v>
                </c:pt>
                <c:pt idx="36301">
                  <c:v>310</c:v>
                </c:pt>
                <c:pt idx="36302">
                  <c:v>311</c:v>
                </c:pt>
                <c:pt idx="36303">
                  <c:v>312</c:v>
                </c:pt>
                <c:pt idx="36304">
                  <c:v>313</c:v>
                </c:pt>
                <c:pt idx="36305">
                  <c:v>314</c:v>
                </c:pt>
                <c:pt idx="36306">
                  <c:v>315</c:v>
                </c:pt>
                <c:pt idx="36307">
                  <c:v>316</c:v>
                </c:pt>
                <c:pt idx="36308">
                  <c:v>317</c:v>
                </c:pt>
                <c:pt idx="36309">
                  <c:v>318</c:v>
                </c:pt>
                <c:pt idx="36310">
                  <c:v>319</c:v>
                </c:pt>
                <c:pt idx="36311">
                  <c:v>320</c:v>
                </c:pt>
                <c:pt idx="36312">
                  <c:v>321</c:v>
                </c:pt>
                <c:pt idx="36313">
                  <c:v>322</c:v>
                </c:pt>
                <c:pt idx="36314">
                  <c:v>323</c:v>
                </c:pt>
                <c:pt idx="36315">
                  <c:v>324</c:v>
                </c:pt>
                <c:pt idx="36316">
                  <c:v>325</c:v>
                </c:pt>
                <c:pt idx="36317">
                  <c:v>326</c:v>
                </c:pt>
                <c:pt idx="36318">
                  <c:v>327</c:v>
                </c:pt>
                <c:pt idx="36319">
                  <c:v>328</c:v>
                </c:pt>
                <c:pt idx="36320">
                  <c:v>329</c:v>
                </c:pt>
                <c:pt idx="36321">
                  <c:v>330</c:v>
                </c:pt>
                <c:pt idx="36322">
                  <c:v>331</c:v>
                </c:pt>
                <c:pt idx="36323">
                  <c:v>332</c:v>
                </c:pt>
                <c:pt idx="36324">
                  <c:v>333</c:v>
                </c:pt>
                <c:pt idx="36325">
                  <c:v>334</c:v>
                </c:pt>
                <c:pt idx="36326">
                  <c:v>335</c:v>
                </c:pt>
                <c:pt idx="36327">
                  <c:v>336</c:v>
                </c:pt>
                <c:pt idx="36328">
                  <c:v>337</c:v>
                </c:pt>
                <c:pt idx="36329">
                  <c:v>338</c:v>
                </c:pt>
                <c:pt idx="36330">
                  <c:v>339</c:v>
                </c:pt>
                <c:pt idx="36331">
                  <c:v>340</c:v>
                </c:pt>
                <c:pt idx="36332">
                  <c:v>341</c:v>
                </c:pt>
                <c:pt idx="36333">
                  <c:v>342</c:v>
                </c:pt>
                <c:pt idx="36334">
                  <c:v>343</c:v>
                </c:pt>
                <c:pt idx="36335">
                  <c:v>344</c:v>
                </c:pt>
                <c:pt idx="36336">
                  <c:v>345</c:v>
                </c:pt>
                <c:pt idx="36337">
                  <c:v>346</c:v>
                </c:pt>
                <c:pt idx="36338">
                  <c:v>347</c:v>
                </c:pt>
                <c:pt idx="36339">
                  <c:v>348</c:v>
                </c:pt>
                <c:pt idx="36340">
                  <c:v>349</c:v>
                </c:pt>
                <c:pt idx="36341">
                  <c:v>350</c:v>
                </c:pt>
                <c:pt idx="36342">
                  <c:v>351</c:v>
                </c:pt>
                <c:pt idx="36343">
                  <c:v>352</c:v>
                </c:pt>
                <c:pt idx="36344">
                  <c:v>353</c:v>
                </c:pt>
                <c:pt idx="36345">
                  <c:v>354</c:v>
                </c:pt>
                <c:pt idx="36346">
                  <c:v>355</c:v>
                </c:pt>
                <c:pt idx="36347">
                  <c:v>356</c:v>
                </c:pt>
                <c:pt idx="36348">
                  <c:v>357</c:v>
                </c:pt>
                <c:pt idx="36349">
                  <c:v>358</c:v>
                </c:pt>
                <c:pt idx="36350">
                  <c:v>359</c:v>
                </c:pt>
                <c:pt idx="36351">
                  <c:v>360</c:v>
                </c:pt>
                <c:pt idx="36352">
                  <c:v>361</c:v>
                </c:pt>
                <c:pt idx="36353">
                  <c:v>362</c:v>
                </c:pt>
                <c:pt idx="36354">
                  <c:v>363</c:v>
                </c:pt>
                <c:pt idx="36355">
                  <c:v>364</c:v>
                </c:pt>
                <c:pt idx="36356">
                  <c:v>365</c:v>
                </c:pt>
                <c:pt idx="36357">
                  <c:v>366</c:v>
                </c:pt>
                <c:pt idx="36358">
                  <c:v>367</c:v>
                </c:pt>
                <c:pt idx="36359">
                  <c:v>368</c:v>
                </c:pt>
                <c:pt idx="36360">
                  <c:v>369</c:v>
                </c:pt>
                <c:pt idx="36361">
                  <c:v>370</c:v>
                </c:pt>
                <c:pt idx="36362">
                  <c:v>371</c:v>
                </c:pt>
                <c:pt idx="36363">
                  <c:v>372</c:v>
                </c:pt>
                <c:pt idx="36364">
                  <c:v>373</c:v>
                </c:pt>
                <c:pt idx="36365">
                  <c:v>374</c:v>
                </c:pt>
                <c:pt idx="36366">
                  <c:v>375</c:v>
                </c:pt>
                <c:pt idx="36367">
                  <c:v>376</c:v>
                </c:pt>
                <c:pt idx="36368">
                  <c:v>377</c:v>
                </c:pt>
                <c:pt idx="36369">
                  <c:v>378</c:v>
                </c:pt>
                <c:pt idx="36370">
                  <c:v>379</c:v>
                </c:pt>
                <c:pt idx="36371">
                  <c:v>380</c:v>
                </c:pt>
                <c:pt idx="36372">
                  <c:v>381</c:v>
                </c:pt>
                <c:pt idx="36373">
                  <c:v>382</c:v>
                </c:pt>
                <c:pt idx="36374">
                  <c:v>383</c:v>
                </c:pt>
                <c:pt idx="36375">
                  <c:v>384</c:v>
                </c:pt>
                <c:pt idx="36376">
                  <c:v>385</c:v>
                </c:pt>
                <c:pt idx="36377">
                  <c:v>386</c:v>
                </c:pt>
                <c:pt idx="36378">
                  <c:v>387</c:v>
                </c:pt>
                <c:pt idx="36379">
                  <c:v>388</c:v>
                </c:pt>
                <c:pt idx="36380">
                  <c:v>389</c:v>
                </c:pt>
                <c:pt idx="36381">
                  <c:v>390</c:v>
                </c:pt>
                <c:pt idx="36382">
                  <c:v>391</c:v>
                </c:pt>
                <c:pt idx="36383">
                  <c:v>392</c:v>
                </c:pt>
                <c:pt idx="36384">
                  <c:v>393</c:v>
                </c:pt>
                <c:pt idx="36385">
                  <c:v>394</c:v>
                </c:pt>
                <c:pt idx="36386">
                  <c:v>395</c:v>
                </c:pt>
                <c:pt idx="36387">
                  <c:v>396</c:v>
                </c:pt>
                <c:pt idx="36388">
                  <c:v>397</c:v>
                </c:pt>
                <c:pt idx="36389">
                  <c:v>398</c:v>
                </c:pt>
                <c:pt idx="36390">
                  <c:v>399</c:v>
                </c:pt>
                <c:pt idx="36391">
                  <c:v>400</c:v>
                </c:pt>
                <c:pt idx="36392">
                  <c:v>401</c:v>
                </c:pt>
                <c:pt idx="36393">
                  <c:v>402</c:v>
                </c:pt>
                <c:pt idx="36394">
                  <c:v>403</c:v>
                </c:pt>
                <c:pt idx="36395">
                  <c:v>404</c:v>
                </c:pt>
                <c:pt idx="36396">
                  <c:v>405</c:v>
                </c:pt>
                <c:pt idx="36397">
                  <c:v>406</c:v>
                </c:pt>
                <c:pt idx="36398">
                  <c:v>407</c:v>
                </c:pt>
                <c:pt idx="36399">
                  <c:v>408</c:v>
                </c:pt>
                <c:pt idx="36400">
                  <c:v>409</c:v>
                </c:pt>
                <c:pt idx="36401">
                  <c:v>410</c:v>
                </c:pt>
                <c:pt idx="36402">
                  <c:v>411</c:v>
                </c:pt>
                <c:pt idx="36403">
                  <c:v>412</c:v>
                </c:pt>
                <c:pt idx="36404">
                  <c:v>413</c:v>
                </c:pt>
                <c:pt idx="36405">
                  <c:v>414</c:v>
                </c:pt>
                <c:pt idx="36406">
                  <c:v>415</c:v>
                </c:pt>
                <c:pt idx="36407">
                  <c:v>416</c:v>
                </c:pt>
                <c:pt idx="36408">
                  <c:v>417</c:v>
                </c:pt>
                <c:pt idx="36409">
                  <c:v>418</c:v>
                </c:pt>
                <c:pt idx="36410">
                  <c:v>419</c:v>
                </c:pt>
                <c:pt idx="36411">
                  <c:v>420</c:v>
                </c:pt>
                <c:pt idx="36412">
                  <c:v>421</c:v>
                </c:pt>
                <c:pt idx="36413">
                  <c:v>422</c:v>
                </c:pt>
                <c:pt idx="36414">
                  <c:v>423</c:v>
                </c:pt>
                <c:pt idx="36415">
                  <c:v>424</c:v>
                </c:pt>
                <c:pt idx="36416">
                  <c:v>425</c:v>
                </c:pt>
                <c:pt idx="36417">
                  <c:v>426</c:v>
                </c:pt>
                <c:pt idx="36418">
                  <c:v>427</c:v>
                </c:pt>
                <c:pt idx="36419">
                  <c:v>428</c:v>
                </c:pt>
                <c:pt idx="36420">
                  <c:v>429</c:v>
                </c:pt>
                <c:pt idx="36421">
                  <c:v>430</c:v>
                </c:pt>
                <c:pt idx="36422">
                  <c:v>431</c:v>
                </c:pt>
                <c:pt idx="36423">
                  <c:v>432</c:v>
                </c:pt>
                <c:pt idx="36424">
                  <c:v>433</c:v>
                </c:pt>
                <c:pt idx="36425">
                  <c:v>434</c:v>
                </c:pt>
                <c:pt idx="36426">
                  <c:v>435</c:v>
                </c:pt>
                <c:pt idx="36427">
                  <c:v>436</c:v>
                </c:pt>
                <c:pt idx="36428">
                  <c:v>437</c:v>
                </c:pt>
                <c:pt idx="36429">
                  <c:v>438</c:v>
                </c:pt>
                <c:pt idx="36430">
                  <c:v>439</c:v>
                </c:pt>
                <c:pt idx="36431">
                  <c:v>440</c:v>
                </c:pt>
                <c:pt idx="36432">
                  <c:v>441</c:v>
                </c:pt>
                <c:pt idx="36433">
                  <c:v>442</c:v>
                </c:pt>
                <c:pt idx="36434">
                  <c:v>443</c:v>
                </c:pt>
                <c:pt idx="36435">
                  <c:v>444</c:v>
                </c:pt>
                <c:pt idx="36436">
                  <c:v>445</c:v>
                </c:pt>
                <c:pt idx="36437">
                  <c:v>446</c:v>
                </c:pt>
                <c:pt idx="36438">
                  <c:v>447</c:v>
                </c:pt>
                <c:pt idx="36439">
                  <c:v>448</c:v>
                </c:pt>
                <c:pt idx="36440">
                  <c:v>449</c:v>
                </c:pt>
                <c:pt idx="36441">
                  <c:v>450</c:v>
                </c:pt>
                <c:pt idx="36442">
                  <c:v>451</c:v>
                </c:pt>
                <c:pt idx="36443">
                  <c:v>452</c:v>
                </c:pt>
                <c:pt idx="36444">
                  <c:v>453</c:v>
                </c:pt>
                <c:pt idx="36445">
                  <c:v>454</c:v>
                </c:pt>
                <c:pt idx="36446">
                  <c:v>455</c:v>
                </c:pt>
                <c:pt idx="36447">
                  <c:v>456</c:v>
                </c:pt>
                <c:pt idx="36448">
                  <c:v>457</c:v>
                </c:pt>
                <c:pt idx="36449">
                  <c:v>458</c:v>
                </c:pt>
                <c:pt idx="36450">
                  <c:v>459</c:v>
                </c:pt>
                <c:pt idx="36451">
                  <c:v>460</c:v>
                </c:pt>
                <c:pt idx="36452">
                  <c:v>461</c:v>
                </c:pt>
                <c:pt idx="36453">
                  <c:v>462</c:v>
                </c:pt>
                <c:pt idx="36454">
                  <c:v>463</c:v>
                </c:pt>
                <c:pt idx="36455">
                  <c:v>464</c:v>
                </c:pt>
                <c:pt idx="36456">
                  <c:v>465</c:v>
                </c:pt>
                <c:pt idx="36457">
                  <c:v>466</c:v>
                </c:pt>
                <c:pt idx="36458">
                  <c:v>467</c:v>
                </c:pt>
                <c:pt idx="36459">
                  <c:v>468</c:v>
                </c:pt>
                <c:pt idx="36460">
                  <c:v>469</c:v>
                </c:pt>
                <c:pt idx="36461">
                  <c:v>470</c:v>
                </c:pt>
                <c:pt idx="36462">
                  <c:v>471</c:v>
                </c:pt>
                <c:pt idx="36463">
                  <c:v>472</c:v>
                </c:pt>
                <c:pt idx="36464">
                  <c:v>473</c:v>
                </c:pt>
                <c:pt idx="36465">
                  <c:v>474</c:v>
                </c:pt>
                <c:pt idx="36466">
                  <c:v>475</c:v>
                </c:pt>
                <c:pt idx="36467">
                  <c:v>476</c:v>
                </c:pt>
                <c:pt idx="36468">
                  <c:v>477</c:v>
                </c:pt>
                <c:pt idx="36469">
                  <c:v>478</c:v>
                </c:pt>
                <c:pt idx="36470">
                  <c:v>479</c:v>
                </c:pt>
                <c:pt idx="36471">
                  <c:v>480</c:v>
                </c:pt>
                <c:pt idx="36472">
                  <c:v>481</c:v>
                </c:pt>
                <c:pt idx="36473">
                  <c:v>482</c:v>
                </c:pt>
                <c:pt idx="36474">
                  <c:v>483</c:v>
                </c:pt>
                <c:pt idx="36475">
                  <c:v>484</c:v>
                </c:pt>
                <c:pt idx="36476">
                  <c:v>485</c:v>
                </c:pt>
                <c:pt idx="36477">
                  <c:v>486</c:v>
                </c:pt>
                <c:pt idx="36478">
                  <c:v>487</c:v>
                </c:pt>
                <c:pt idx="36479">
                  <c:v>488</c:v>
                </c:pt>
                <c:pt idx="36480">
                  <c:v>489</c:v>
                </c:pt>
                <c:pt idx="36481">
                  <c:v>490</c:v>
                </c:pt>
                <c:pt idx="36482">
                  <c:v>491</c:v>
                </c:pt>
                <c:pt idx="36483">
                  <c:v>492</c:v>
                </c:pt>
                <c:pt idx="36484">
                  <c:v>493</c:v>
                </c:pt>
                <c:pt idx="36485">
                  <c:v>494</c:v>
                </c:pt>
                <c:pt idx="36486">
                  <c:v>495</c:v>
                </c:pt>
                <c:pt idx="36487">
                  <c:v>496</c:v>
                </c:pt>
                <c:pt idx="36488">
                  <c:v>497</c:v>
                </c:pt>
                <c:pt idx="36489">
                  <c:v>498</c:v>
                </c:pt>
                <c:pt idx="36490">
                  <c:v>499</c:v>
                </c:pt>
                <c:pt idx="36491">
                  <c:v>500</c:v>
                </c:pt>
                <c:pt idx="36492">
                  <c:v>501</c:v>
                </c:pt>
                <c:pt idx="36493">
                  <c:v>502</c:v>
                </c:pt>
                <c:pt idx="36494">
                  <c:v>503</c:v>
                </c:pt>
                <c:pt idx="36495">
                  <c:v>504</c:v>
                </c:pt>
                <c:pt idx="36496">
                  <c:v>505</c:v>
                </c:pt>
                <c:pt idx="36497">
                  <c:v>506</c:v>
                </c:pt>
                <c:pt idx="36498">
                  <c:v>507</c:v>
                </c:pt>
                <c:pt idx="36499">
                  <c:v>508</c:v>
                </c:pt>
                <c:pt idx="36500">
                  <c:v>509</c:v>
                </c:pt>
                <c:pt idx="36501">
                  <c:v>510</c:v>
                </c:pt>
                <c:pt idx="36502">
                  <c:v>511</c:v>
                </c:pt>
                <c:pt idx="36503">
                  <c:v>512</c:v>
                </c:pt>
                <c:pt idx="36504">
                  <c:v>513</c:v>
                </c:pt>
                <c:pt idx="36505">
                  <c:v>514</c:v>
                </c:pt>
                <c:pt idx="36506">
                  <c:v>515</c:v>
                </c:pt>
                <c:pt idx="36507">
                  <c:v>516</c:v>
                </c:pt>
                <c:pt idx="36508">
                  <c:v>517</c:v>
                </c:pt>
                <c:pt idx="36509">
                  <c:v>518</c:v>
                </c:pt>
                <c:pt idx="36510">
                  <c:v>519</c:v>
                </c:pt>
                <c:pt idx="36511">
                  <c:v>520</c:v>
                </c:pt>
                <c:pt idx="36512">
                  <c:v>521</c:v>
                </c:pt>
                <c:pt idx="36513">
                  <c:v>522</c:v>
                </c:pt>
                <c:pt idx="36514">
                  <c:v>523</c:v>
                </c:pt>
                <c:pt idx="36515">
                  <c:v>524</c:v>
                </c:pt>
                <c:pt idx="36516">
                  <c:v>525</c:v>
                </c:pt>
                <c:pt idx="36517">
                  <c:v>526</c:v>
                </c:pt>
                <c:pt idx="36518">
                  <c:v>527</c:v>
                </c:pt>
                <c:pt idx="36519">
                  <c:v>528</c:v>
                </c:pt>
                <c:pt idx="36520">
                  <c:v>529</c:v>
                </c:pt>
                <c:pt idx="36521">
                  <c:v>530</c:v>
                </c:pt>
                <c:pt idx="36522">
                  <c:v>531</c:v>
                </c:pt>
                <c:pt idx="36523">
                  <c:v>532</c:v>
                </c:pt>
                <c:pt idx="36524">
                  <c:v>533</c:v>
                </c:pt>
                <c:pt idx="36525">
                  <c:v>534</c:v>
                </c:pt>
                <c:pt idx="36526">
                  <c:v>535</c:v>
                </c:pt>
                <c:pt idx="36527">
                  <c:v>536</c:v>
                </c:pt>
                <c:pt idx="36528">
                  <c:v>537</c:v>
                </c:pt>
                <c:pt idx="36529">
                  <c:v>538</c:v>
                </c:pt>
                <c:pt idx="36530">
                  <c:v>539</c:v>
                </c:pt>
                <c:pt idx="36531">
                  <c:v>540</c:v>
                </c:pt>
                <c:pt idx="36532">
                  <c:v>541</c:v>
                </c:pt>
                <c:pt idx="36533">
                  <c:v>542</c:v>
                </c:pt>
                <c:pt idx="36534">
                  <c:v>543</c:v>
                </c:pt>
                <c:pt idx="36535">
                  <c:v>544</c:v>
                </c:pt>
                <c:pt idx="36536">
                  <c:v>545</c:v>
                </c:pt>
                <c:pt idx="36537">
                  <c:v>546</c:v>
                </c:pt>
                <c:pt idx="36538">
                  <c:v>547</c:v>
                </c:pt>
                <c:pt idx="36539">
                  <c:v>548</c:v>
                </c:pt>
                <c:pt idx="36540">
                  <c:v>549</c:v>
                </c:pt>
                <c:pt idx="36541">
                  <c:v>550</c:v>
                </c:pt>
                <c:pt idx="36542">
                  <c:v>551</c:v>
                </c:pt>
                <c:pt idx="36543">
                  <c:v>552</c:v>
                </c:pt>
                <c:pt idx="36544">
                  <c:v>553</c:v>
                </c:pt>
                <c:pt idx="36545">
                  <c:v>554</c:v>
                </c:pt>
                <c:pt idx="36546">
                  <c:v>555</c:v>
                </c:pt>
                <c:pt idx="36547">
                  <c:v>556</c:v>
                </c:pt>
                <c:pt idx="36548">
                  <c:v>557</c:v>
                </c:pt>
                <c:pt idx="36549">
                  <c:v>558</c:v>
                </c:pt>
                <c:pt idx="36550">
                  <c:v>559</c:v>
                </c:pt>
                <c:pt idx="36551">
                  <c:v>560</c:v>
                </c:pt>
                <c:pt idx="36552">
                  <c:v>561</c:v>
                </c:pt>
                <c:pt idx="36553">
                  <c:v>562</c:v>
                </c:pt>
                <c:pt idx="36554">
                  <c:v>563</c:v>
                </c:pt>
                <c:pt idx="36555">
                  <c:v>564</c:v>
                </c:pt>
                <c:pt idx="36556">
                  <c:v>565</c:v>
                </c:pt>
                <c:pt idx="36557">
                  <c:v>566</c:v>
                </c:pt>
                <c:pt idx="36558">
                  <c:v>567</c:v>
                </c:pt>
                <c:pt idx="36559">
                  <c:v>568</c:v>
                </c:pt>
                <c:pt idx="36560">
                  <c:v>569</c:v>
                </c:pt>
                <c:pt idx="36561">
                  <c:v>570</c:v>
                </c:pt>
                <c:pt idx="36562">
                  <c:v>571</c:v>
                </c:pt>
                <c:pt idx="36563">
                  <c:v>572</c:v>
                </c:pt>
                <c:pt idx="36564">
                  <c:v>573</c:v>
                </c:pt>
                <c:pt idx="36565">
                  <c:v>574</c:v>
                </c:pt>
                <c:pt idx="36566">
                  <c:v>575</c:v>
                </c:pt>
                <c:pt idx="36567">
                  <c:v>576</c:v>
                </c:pt>
                <c:pt idx="36568">
                  <c:v>577</c:v>
                </c:pt>
                <c:pt idx="36569">
                  <c:v>578</c:v>
                </c:pt>
                <c:pt idx="36570">
                  <c:v>579</c:v>
                </c:pt>
                <c:pt idx="36571">
                  <c:v>580</c:v>
                </c:pt>
                <c:pt idx="36572">
                  <c:v>581</c:v>
                </c:pt>
                <c:pt idx="36573">
                  <c:v>582</c:v>
                </c:pt>
                <c:pt idx="36574">
                  <c:v>583</c:v>
                </c:pt>
                <c:pt idx="36575">
                  <c:v>584</c:v>
                </c:pt>
                <c:pt idx="36576">
                  <c:v>585</c:v>
                </c:pt>
                <c:pt idx="36577">
                  <c:v>586</c:v>
                </c:pt>
                <c:pt idx="36578">
                  <c:v>587</c:v>
                </c:pt>
                <c:pt idx="36579">
                  <c:v>588</c:v>
                </c:pt>
                <c:pt idx="36580">
                  <c:v>589</c:v>
                </c:pt>
                <c:pt idx="36581">
                  <c:v>590</c:v>
                </c:pt>
                <c:pt idx="36582">
                  <c:v>591</c:v>
                </c:pt>
                <c:pt idx="36583">
                  <c:v>592</c:v>
                </c:pt>
                <c:pt idx="36584">
                  <c:v>593</c:v>
                </c:pt>
                <c:pt idx="36585">
                  <c:v>594</c:v>
                </c:pt>
                <c:pt idx="36586">
                  <c:v>595</c:v>
                </c:pt>
                <c:pt idx="36587">
                  <c:v>596</c:v>
                </c:pt>
                <c:pt idx="36588">
                  <c:v>597</c:v>
                </c:pt>
                <c:pt idx="36589">
                  <c:v>598</c:v>
                </c:pt>
                <c:pt idx="36590">
                  <c:v>599</c:v>
                </c:pt>
                <c:pt idx="36591">
                  <c:v>600</c:v>
                </c:pt>
                <c:pt idx="36592">
                  <c:v>601</c:v>
                </c:pt>
                <c:pt idx="36593">
                  <c:v>602</c:v>
                </c:pt>
                <c:pt idx="36594">
                  <c:v>603</c:v>
                </c:pt>
                <c:pt idx="36595">
                  <c:v>604</c:v>
                </c:pt>
                <c:pt idx="36596">
                  <c:v>605</c:v>
                </c:pt>
                <c:pt idx="36597">
                  <c:v>606</c:v>
                </c:pt>
                <c:pt idx="36598">
                  <c:v>607</c:v>
                </c:pt>
                <c:pt idx="36599">
                  <c:v>608</c:v>
                </c:pt>
                <c:pt idx="36600">
                  <c:v>609</c:v>
                </c:pt>
                <c:pt idx="36601">
                  <c:v>610</c:v>
                </c:pt>
                <c:pt idx="36602">
                  <c:v>611</c:v>
                </c:pt>
                <c:pt idx="36603">
                  <c:v>612</c:v>
                </c:pt>
                <c:pt idx="36604">
                  <c:v>613</c:v>
                </c:pt>
                <c:pt idx="36605">
                  <c:v>614</c:v>
                </c:pt>
                <c:pt idx="36606">
                  <c:v>615</c:v>
                </c:pt>
                <c:pt idx="36607">
                  <c:v>616</c:v>
                </c:pt>
                <c:pt idx="36608">
                  <c:v>617</c:v>
                </c:pt>
                <c:pt idx="36609">
                  <c:v>618</c:v>
                </c:pt>
                <c:pt idx="36610">
                  <c:v>619</c:v>
                </c:pt>
                <c:pt idx="36611">
                  <c:v>620</c:v>
                </c:pt>
                <c:pt idx="36612">
                  <c:v>621</c:v>
                </c:pt>
                <c:pt idx="36613">
                  <c:v>622</c:v>
                </c:pt>
                <c:pt idx="36614">
                  <c:v>623</c:v>
                </c:pt>
                <c:pt idx="36615">
                  <c:v>624</c:v>
                </c:pt>
                <c:pt idx="36616">
                  <c:v>625</c:v>
                </c:pt>
                <c:pt idx="36617">
                  <c:v>626</c:v>
                </c:pt>
                <c:pt idx="36618">
                  <c:v>627</c:v>
                </c:pt>
                <c:pt idx="36619">
                  <c:v>628</c:v>
                </c:pt>
                <c:pt idx="36620">
                  <c:v>629</c:v>
                </c:pt>
                <c:pt idx="36621">
                  <c:v>630</c:v>
                </c:pt>
                <c:pt idx="36622">
                  <c:v>631</c:v>
                </c:pt>
                <c:pt idx="36623">
                  <c:v>632</c:v>
                </c:pt>
                <c:pt idx="36624">
                  <c:v>633</c:v>
                </c:pt>
                <c:pt idx="36625">
                  <c:v>634</c:v>
                </c:pt>
                <c:pt idx="36626">
                  <c:v>635</c:v>
                </c:pt>
                <c:pt idx="36627">
                  <c:v>636</c:v>
                </c:pt>
                <c:pt idx="36628">
                  <c:v>637</c:v>
                </c:pt>
                <c:pt idx="36629">
                  <c:v>638</c:v>
                </c:pt>
                <c:pt idx="36630">
                  <c:v>639</c:v>
                </c:pt>
                <c:pt idx="36631">
                  <c:v>640</c:v>
                </c:pt>
                <c:pt idx="36632">
                  <c:v>641</c:v>
                </c:pt>
                <c:pt idx="36633">
                  <c:v>642</c:v>
                </c:pt>
                <c:pt idx="36634">
                  <c:v>643</c:v>
                </c:pt>
                <c:pt idx="36635">
                  <c:v>644</c:v>
                </c:pt>
                <c:pt idx="36636">
                  <c:v>645</c:v>
                </c:pt>
                <c:pt idx="36637">
                  <c:v>646</c:v>
                </c:pt>
                <c:pt idx="36638">
                  <c:v>647</c:v>
                </c:pt>
                <c:pt idx="36639">
                  <c:v>648</c:v>
                </c:pt>
                <c:pt idx="36640">
                  <c:v>649</c:v>
                </c:pt>
                <c:pt idx="36641">
                  <c:v>650</c:v>
                </c:pt>
                <c:pt idx="36642">
                  <c:v>651</c:v>
                </c:pt>
                <c:pt idx="36643">
                  <c:v>652</c:v>
                </c:pt>
                <c:pt idx="36644">
                  <c:v>653</c:v>
                </c:pt>
                <c:pt idx="36645">
                  <c:v>654</c:v>
                </c:pt>
                <c:pt idx="36646">
                  <c:v>655</c:v>
                </c:pt>
                <c:pt idx="36647">
                  <c:v>656</c:v>
                </c:pt>
                <c:pt idx="36648">
                  <c:v>657</c:v>
                </c:pt>
                <c:pt idx="36649">
                  <c:v>658</c:v>
                </c:pt>
                <c:pt idx="36650">
                  <c:v>659</c:v>
                </c:pt>
                <c:pt idx="36651">
                  <c:v>660</c:v>
                </c:pt>
                <c:pt idx="36652">
                  <c:v>661</c:v>
                </c:pt>
                <c:pt idx="36653">
                  <c:v>662</c:v>
                </c:pt>
                <c:pt idx="36654">
                  <c:v>663</c:v>
                </c:pt>
                <c:pt idx="36655">
                  <c:v>664</c:v>
                </c:pt>
                <c:pt idx="36656">
                  <c:v>665</c:v>
                </c:pt>
                <c:pt idx="36657">
                  <c:v>666</c:v>
                </c:pt>
                <c:pt idx="36658">
                  <c:v>667</c:v>
                </c:pt>
                <c:pt idx="36659">
                  <c:v>668</c:v>
                </c:pt>
                <c:pt idx="36660">
                  <c:v>669</c:v>
                </c:pt>
                <c:pt idx="36661">
                  <c:v>670</c:v>
                </c:pt>
                <c:pt idx="36662">
                  <c:v>671</c:v>
                </c:pt>
                <c:pt idx="36663">
                  <c:v>672</c:v>
                </c:pt>
                <c:pt idx="36664">
                  <c:v>673</c:v>
                </c:pt>
                <c:pt idx="36665">
                  <c:v>674</c:v>
                </c:pt>
                <c:pt idx="36666">
                  <c:v>675</c:v>
                </c:pt>
                <c:pt idx="36667">
                  <c:v>676</c:v>
                </c:pt>
                <c:pt idx="36668">
                  <c:v>677</c:v>
                </c:pt>
                <c:pt idx="36669">
                  <c:v>678</c:v>
                </c:pt>
                <c:pt idx="36670">
                  <c:v>679</c:v>
                </c:pt>
                <c:pt idx="36671">
                  <c:v>680</c:v>
                </c:pt>
                <c:pt idx="36672">
                  <c:v>681</c:v>
                </c:pt>
                <c:pt idx="36673">
                  <c:v>682</c:v>
                </c:pt>
                <c:pt idx="36674">
                  <c:v>683</c:v>
                </c:pt>
                <c:pt idx="36675">
                  <c:v>684</c:v>
                </c:pt>
                <c:pt idx="36676">
                  <c:v>685</c:v>
                </c:pt>
                <c:pt idx="36677">
                  <c:v>686</c:v>
                </c:pt>
                <c:pt idx="36678">
                  <c:v>687</c:v>
                </c:pt>
                <c:pt idx="36679">
                  <c:v>688</c:v>
                </c:pt>
                <c:pt idx="36680">
                  <c:v>689</c:v>
                </c:pt>
                <c:pt idx="36681">
                  <c:v>690</c:v>
                </c:pt>
                <c:pt idx="36682">
                  <c:v>691</c:v>
                </c:pt>
                <c:pt idx="36683">
                  <c:v>692</c:v>
                </c:pt>
                <c:pt idx="36684">
                  <c:v>693</c:v>
                </c:pt>
                <c:pt idx="36685">
                  <c:v>694</c:v>
                </c:pt>
                <c:pt idx="36686">
                  <c:v>695</c:v>
                </c:pt>
                <c:pt idx="36687">
                  <c:v>696</c:v>
                </c:pt>
                <c:pt idx="36688">
                  <c:v>697</c:v>
                </c:pt>
                <c:pt idx="36689">
                  <c:v>698</c:v>
                </c:pt>
                <c:pt idx="36690">
                  <c:v>699</c:v>
                </c:pt>
                <c:pt idx="36691">
                  <c:v>700</c:v>
                </c:pt>
                <c:pt idx="36692">
                  <c:v>701</c:v>
                </c:pt>
                <c:pt idx="36693">
                  <c:v>702</c:v>
                </c:pt>
                <c:pt idx="36694">
                  <c:v>703</c:v>
                </c:pt>
                <c:pt idx="36695">
                  <c:v>704</c:v>
                </c:pt>
                <c:pt idx="36696">
                  <c:v>705</c:v>
                </c:pt>
                <c:pt idx="36697">
                  <c:v>706</c:v>
                </c:pt>
                <c:pt idx="36698">
                  <c:v>707</c:v>
                </c:pt>
                <c:pt idx="36699">
                  <c:v>708</c:v>
                </c:pt>
                <c:pt idx="36700">
                  <c:v>709</c:v>
                </c:pt>
                <c:pt idx="36701">
                  <c:v>710</c:v>
                </c:pt>
                <c:pt idx="36702">
                  <c:v>711</c:v>
                </c:pt>
                <c:pt idx="36703">
                  <c:v>712</c:v>
                </c:pt>
                <c:pt idx="36704">
                  <c:v>713</c:v>
                </c:pt>
                <c:pt idx="36705">
                  <c:v>714</c:v>
                </c:pt>
                <c:pt idx="36706">
                  <c:v>715</c:v>
                </c:pt>
                <c:pt idx="36707">
                  <c:v>716</c:v>
                </c:pt>
                <c:pt idx="36708">
                  <c:v>717</c:v>
                </c:pt>
                <c:pt idx="36709">
                  <c:v>718</c:v>
                </c:pt>
                <c:pt idx="36710">
                  <c:v>719</c:v>
                </c:pt>
                <c:pt idx="36711">
                  <c:v>720</c:v>
                </c:pt>
                <c:pt idx="36712">
                  <c:v>721</c:v>
                </c:pt>
                <c:pt idx="36713">
                  <c:v>722</c:v>
                </c:pt>
                <c:pt idx="36714">
                  <c:v>723</c:v>
                </c:pt>
                <c:pt idx="36715">
                  <c:v>724</c:v>
                </c:pt>
                <c:pt idx="36716">
                  <c:v>725</c:v>
                </c:pt>
                <c:pt idx="36717">
                  <c:v>726</c:v>
                </c:pt>
                <c:pt idx="36718">
                  <c:v>727</c:v>
                </c:pt>
                <c:pt idx="36719">
                  <c:v>728</c:v>
                </c:pt>
                <c:pt idx="36720">
                  <c:v>729</c:v>
                </c:pt>
                <c:pt idx="36721">
                  <c:v>730</c:v>
                </c:pt>
                <c:pt idx="36722">
                  <c:v>731</c:v>
                </c:pt>
                <c:pt idx="36723">
                  <c:v>732</c:v>
                </c:pt>
                <c:pt idx="36724">
                  <c:v>733</c:v>
                </c:pt>
                <c:pt idx="36725">
                  <c:v>734</c:v>
                </c:pt>
                <c:pt idx="36726">
                  <c:v>735</c:v>
                </c:pt>
                <c:pt idx="36727">
                  <c:v>736</c:v>
                </c:pt>
                <c:pt idx="36728">
                  <c:v>737</c:v>
                </c:pt>
                <c:pt idx="36729">
                  <c:v>738</c:v>
                </c:pt>
                <c:pt idx="36730">
                  <c:v>739</c:v>
                </c:pt>
                <c:pt idx="36731">
                  <c:v>740</c:v>
                </c:pt>
                <c:pt idx="36732">
                  <c:v>741</c:v>
                </c:pt>
                <c:pt idx="36733">
                  <c:v>742</c:v>
                </c:pt>
                <c:pt idx="36734">
                  <c:v>743</c:v>
                </c:pt>
                <c:pt idx="36735">
                  <c:v>744</c:v>
                </c:pt>
                <c:pt idx="36736">
                  <c:v>745</c:v>
                </c:pt>
                <c:pt idx="36737">
                  <c:v>746</c:v>
                </c:pt>
                <c:pt idx="36738">
                  <c:v>747</c:v>
                </c:pt>
                <c:pt idx="36739">
                  <c:v>748</c:v>
                </c:pt>
                <c:pt idx="36740">
                  <c:v>749</c:v>
                </c:pt>
                <c:pt idx="36741">
                  <c:v>750</c:v>
                </c:pt>
                <c:pt idx="36742">
                  <c:v>751</c:v>
                </c:pt>
                <c:pt idx="36743">
                  <c:v>752</c:v>
                </c:pt>
                <c:pt idx="36744">
                  <c:v>753</c:v>
                </c:pt>
                <c:pt idx="36745">
                  <c:v>754</c:v>
                </c:pt>
                <c:pt idx="36746">
                  <c:v>755</c:v>
                </c:pt>
                <c:pt idx="36747">
                  <c:v>756</c:v>
                </c:pt>
                <c:pt idx="36748">
                  <c:v>757</c:v>
                </c:pt>
                <c:pt idx="36749">
                  <c:v>758</c:v>
                </c:pt>
                <c:pt idx="36750">
                  <c:v>759</c:v>
                </c:pt>
                <c:pt idx="36751">
                  <c:v>760</c:v>
                </c:pt>
                <c:pt idx="36752">
                  <c:v>761</c:v>
                </c:pt>
                <c:pt idx="36753">
                  <c:v>762</c:v>
                </c:pt>
                <c:pt idx="36754">
                  <c:v>763</c:v>
                </c:pt>
                <c:pt idx="36755">
                  <c:v>764</c:v>
                </c:pt>
                <c:pt idx="36756">
                  <c:v>765</c:v>
                </c:pt>
                <c:pt idx="36757">
                  <c:v>766</c:v>
                </c:pt>
                <c:pt idx="36758">
                  <c:v>767</c:v>
                </c:pt>
                <c:pt idx="36759">
                  <c:v>768</c:v>
                </c:pt>
                <c:pt idx="36760">
                  <c:v>769</c:v>
                </c:pt>
                <c:pt idx="36761">
                  <c:v>770</c:v>
                </c:pt>
                <c:pt idx="36762">
                  <c:v>771</c:v>
                </c:pt>
                <c:pt idx="36763">
                  <c:v>772</c:v>
                </c:pt>
                <c:pt idx="36764">
                  <c:v>773</c:v>
                </c:pt>
                <c:pt idx="36765">
                  <c:v>774</c:v>
                </c:pt>
                <c:pt idx="36766">
                  <c:v>775</c:v>
                </c:pt>
                <c:pt idx="36767">
                  <c:v>776</c:v>
                </c:pt>
                <c:pt idx="36768">
                  <c:v>777</c:v>
                </c:pt>
                <c:pt idx="36769">
                  <c:v>778</c:v>
                </c:pt>
                <c:pt idx="36770">
                  <c:v>779</c:v>
                </c:pt>
                <c:pt idx="36771">
                  <c:v>780</c:v>
                </c:pt>
                <c:pt idx="36772">
                  <c:v>781</c:v>
                </c:pt>
                <c:pt idx="36773">
                  <c:v>782</c:v>
                </c:pt>
                <c:pt idx="36774">
                  <c:v>783</c:v>
                </c:pt>
                <c:pt idx="36775">
                  <c:v>784</c:v>
                </c:pt>
                <c:pt idx="36776">
                  <c:v>785</c:v>
                </c:pt>
                <c:pt idx="36777">
                  <c:v>786</c:v>
                </c:pt>
                <c:pt idx="36778">
                  <c:v>787</c:v>
                </c:pt>
                <c:pt idx="36779">
                  <c:v>788</c:v>
                </c:pt>
                <c:pt idx="36780">
                  <c:v>789</c:v>
                </c:pt>
                <c:pt idx="36781">
                  <c:v>790</c:v>
                </c:pt>
                <c:pt idx="36782">
                  <c:v>791</c:v>
                </c:pt>
                <c:pt idx="36783">
                  <c:v>792</c:v>
                </c:pt>
                <c:pt idx="36784">
                  <c:v>793</c:v>
                </c:pt>
                <c:pt idx="36785">
                  <c:v>794</c:v>
                </c:pt>
                <c:pt idx="36786">
                  <c:v>795</c:v>
                </c:pt>
                <c:pt idx="36787">
                  <c:v>796</c:v>
                </c:pt>
                <c:pt idx="36788">
                  <c:v>797</c:v>
                </c:pt>
                <c:pt idx="36789">
                  <c:v>798</c:v>
                </c:pt>
                <c:pt idx="36790">
                  <c:v>799</c:v>
                </c:pt>
                <c:pt idx="36791">
                  <c:v>800</c:v>
                </c:pt>
                <c:pt idx="36792">
                  <c:v>801</c:v>
                </c:pt>
                <c:pt idx="36793">
                  <c:v>802</c:v>
                </c:pt>
                <c:pt idx="36794">
                  <c:v>803</c:v>
                </c:pt>
                <c:pt idx="36795">
                  <c:v>804</c:v>
                </c:pt>
                <c:pt idx="36796">
                  <c:v>805</c:v>
                </c:pt>
                <c:pt idx="36797">
                  <c:v>806</c:v>
                </c:pt>
                <c:pt idx="36798">
                  <c:v>807</c:v>
                </c:pt>
                <c:pt idx="36799">
                  <c:v>808</c:v>
                </c:pt>
                <c:pt idx="36800">
                  <c:v>809</c:v>
                </c:pt>
                <c:pt idx="36801">
                  <c:v>810</c:v>
                </c:pt>
                <c:pt idx="36802">
                  <c:v>811</c:v>
                </c:pt>
                <c:pt idx="36803">
                  <c:v>812</c:v>
                </c:pt>
                <c:pt idx="36804">
                  <c:v>813</c:v>
                </c:pt>
                <c:pt idx="36805">
                  <c:v>814</c:v>
                </c:pt>
                <c:pt idx="36806">
                  <c:v>815</c:v>
                </c:pt>
                <c:pt idx="36807">
                  <c:v>816</c:v>
                </c:pt>
                <c:pt idx="36808">
                  <c:v>817</c:v>
                </c:pt>
                <c:pt idx="36809">
                  <c:v>818</c:v>
                </c:pt>
                <c:pt idx="36810">
                  <c:v>819</c:v>
                </c:pt>
                <c:pt idx="36811">
                  <c:v>820</c:v>
                </c:pt>
                <c:pt idx="36812">
                  <c:v>821</c:v>
                </c:pt>
                <c:pt idx="36813">
                  <c:v>822</c:v>
                </c:pt>
                <c:pt idx="36814">
                  <c:v>823</c:v>
                </c:pt>
                <c:pt idx="36815">
                  <c:v>824</c:v>
                </c:pt>
                <c:pt idx="36816">
                  <c:v>825</c:v>
                </c:pt>
                <c:pt idx="36817">
                  <c:v>826</c:v>
                </c:pt>
                <c:pt idx="36818">
                  <c:v>827</c:v>
                </c:pt>
                <c:pt idx="36819">
                  <c:v>828</c:v>
                </c:pt>
                <c:pt idx="36820">
                  <c:v>829</c:v>
                </c:pt>
                <c:pt idx="36821">
                  <c:v>830</c:v>
                </c:pt>
                <c:pt idx="36822">
                  <c:v>831</c:v>
                </c:pt>
                <c:pt idx="36823">
                  <c:v>832</c:v>
                </c:pt>
                <c:pt idx="36824">
                  <c:v>833</c:v>
                </c:pt>
                <c:pt idx="36825">
                  <c:v>834</c:v>
                </c:pt>
                <c:pt idx="36826">
                  <c:v>835</c:v>
                </c:pt>
                <c:pt idx="36827">
                  <c:v>836</c:v>
                </c:pt>
                <c:pt idx="36828">
                  <c:v>837</c:v>
                </c:pt>
                <c:pt idx="36829">
                  <c:v>838</c:v>
                </c:pt>
                <c:pt idx="36830">
                  <c:v>839</c:v>
                </c:pt>
                <c:pt idx="36831">
                  <c:v>840</c:v>
                </c:pt>
                <c:pt idx="36832">
                  <c:v>841</c:v>
                </c:pt>
                <c:pt idx="36833">
                  <c:v>842</c:v>
                </c:pt>
                <c:pt idx="36834">
                  <c:v>843</c:v>
                </c:pt>
                <c:pt idx="36835">
                  <c:v>844</c:v>
                </c:pt>
                <c:pt idx="36836">
                  <c:v>845</c:v>
                </c:pt>
                <c:pt idx="36837">
                  <c:v>846</c:v>
                </c:pt>
                <c:pt idx="36838">
                  <c:v>847</c:v>
                </c:pt>
                <c:pt idx="36839">
                  <c:v>848</c:v>
                </c:pt>
                <c:pt idx="36840">
                  <c:v>849</c:v>
                </c:pt>
                <c:pt idx="36841">
                  <c:v>850</c:v>
                </c:pt>
                <c:pt idx="36842">
                  <c:v>851</c:v>
                </c:pt>
                <c:pt idx="36843">
                  <c:v>852</c:v>
                </c:pt>
                <c:pt idx="36844">
                  <c:v>853</c:v>
                </c:pt>
                <c:pt idx="36845">
                  <c:v>854</c:v>
                </c:pt>
                <c:pt idx="36846">
                  <c:v>855</c:v>
                </c:pt>
                <c:pt idx="36847">
                  <c:v>856</c:v>
                </c:pt>
                <c:pt idx="36848">
                  <c:v>857</c:v>
                </c:pt>
                <c:pt idx="36849">
                  <c:v>858</c:v>
                </c:pt>
                <c:pt idx="36850">
                  <c:v>859</c:v>
                </c:pt>
                <c:pt idx="36851">
                  <c:v>860</c:v>
                </c:pt>
                <c:pt idx="36852">
                  <c:v>861</c:v>
                </c:pt>
                <c:pt idx="36853">
                  <c:v>862</c:v>
                </c:pt>
                <c:pt idx="36854">
                  <c:v>863</c:v>
                </c:pt>
                <c:pt idx="36855">
                  <c:v>864</c:v>
                </c:pt>
                <c:pt idx="36856">
                  <c:v>865</c:v>
                </c:pt>
                <c:pt idx="36857">
                  <c:v>866</c:v>
                </c:pt>
                <c:pt idx="36858">
                  <c:v>867</c:v>
                </c:pt>
                <c:pt idx="36859">
                  <c:v>868</c:v>
                </c:pt>
                <c:pt idx="36860">
                  <c:v>869</c:v>
                </c:pt>
                <c:pt idx="36861">
                  <c:v>870</c:v>
                </c:pt>
                <c:pt idx="36862">
                  <c:v>871</c:v>
                </c:pt>
                <c:pt idx="36863">
                  <c:v>872</c:v>
                </c:pt>
                <c:pt idx="36864">
                  <c:v>873</c:v>
                </c:pt>
                <c:pt idx="36865">
                  <c:v>874</c:v>
                </c:pt>
                <c:pt idx="36866">
                  <c:v>875</c:v>
                </c:pt>
                <c:pt idx="36867">
                  <c:v>876</c:v>
                </c:pt>
                <c:pt idx="36868">
                  <c:v>877</c:v>
                </c:pt>
                <c:pt idx="36869">
                  <c:v>878</c:v>
                </c:pt>
                <c:pt idx="36870">
                  <c:v>879</c:v>
                </c:pt>
                <c:pt idx="36871">
                  <c:v>880</c:v>
                </c:pt>
                <c:pt idx="36872">
                  <c:v>881</c:v>
                </c:pt>
                <c:pt idx="36873">
                  <c:v>882</c:v>
                </c:pt>
                <c:pt idx="36874">
                  <c:v>883</c:v>
                </c:pt>
                <c:pt idx="36875">
                  <c:v>884</c:v>
                </c:pt>
                <c:pt idx="36876">
                  <c:v>885</c:v>
                </c:pt>
                <c:pt idx="36877">
                  <c:v>886</c:v>
                </c:pt>
                <c:pt idx="36878">
                  <c:v>887</c:v>
                </c:pt>
                <c:pt idx="36879">
                  <c:v>888</c:v>
                </c:pt>
                <c:pt idx="36880">
                  <c:v>889</c:v>
                </c:pt>
                <c:pt idx="36881">
                  <c:v>890</c:v>
                </c:pt>
                <c:pt idx="36882">
                  <c:v>891</c:v>
                </c:pt>
                <c:pt idx="36883">
                  <c:v>892</c:v>
                </c:pt>
                <c:pt idx="36884">
                  <c:v>893</c:v>
                </c:pt>
                <c:pt idx="36885">
                  <c:v>894</c:v>
                </c:pt>
                <c:pt idx="36886">
                  <c:v>895</c:v>
                </c:pt>
                <c:pt idx="36887">
                  <c:v>896</c:v>
                </c:pt>
                <c:pt idx="36888">
                  <c:v>897</c:v>
                </c:pt>
                <c:pt idx="36889">
                  <c:v>898</c:v>
                </c:pt>
                <c:pt idx="36890">
                  <c:v>899</c:v>
                </c:pt>
                <c:pt idx="36891">
                  <c:v>900</c:v>
                </c:pt>
                <c:pt idx="36892">
                  <c:v>901</c:v>
                </c:pt>
                <c:pt idx="36893">
                  <c:v>902</c:v>
                </c:pt>
                <c:pt idx="36894">
                  <c:v>903</c:v>
                </c:pt>
                <c:pt idx="36895">
                  <c:v>904</c:v>
                </c:pt>
                <c:pt idx="36896">
                  <c:v>905</c:v>
                </c:pt>
                <c:pt idx="36897">
                  <c:v>906</c:v>
                </c:pt>
                <c:pt idx="36898">
                  <c:v>907</c:v>
                </c:pt>
                <c:pt idx="36899">
                  <c:v>908</c:v>
                </c:pt>
                <c:pt idx="36900">
                  <c:v>909</c:v>
                </c:pt>
                <c:pt idx="36901">
                  <c:v>910</c:v>
                </c:pt>
                <c:pt idx="36902">
                  <c:v>911</c:v>
                </c:pt>
                <c:pt idx="36903">
                  <c:v>912</c:v>
                </c:pt>
                <c:pt idx="36904">
                  <c:v>913</c:v>
                </c:pt>
                <c:pt idx="36905">
                  <c:v>914</c:v>
                </c:pt>
                <c:pt idx="36906">
                  <c:v>915</c:v>
                </c:pt>
                <c:pt idx="36907">
                  <c:v>916</c:v>
                </c:pt>
                <c:pt idx="36908">
                  <c:v>917</c:v>
                </c:pt>
                <c:pt idx="36909">
                  <c:v>918</c:v>
                </c:pt>
                <c:pt idx="36910">
                  <c:v>919</c:v>
                </c:pt>
                <c:pt idx="36911">
                  <c:v>920</c:v>
                </c:pt>
                <c:pt idx="36912">
                  <c:v>921</c:v>
                </c:pt>
                <c:pt idx="36913">
                  <c:v>922</c:v>
                </c:pt>
                <c:pt idx="36914">
                  <c:v>923</c:v>
                </c:pt>
                <c:pt idx="36915">
                  <c:v>924</c:v>
                </c:pt>
                <c:pt idx="36916">
                  <c:v>925</c:v>
                </c:pt>
                <c:pt idx="36917">
                  <c:v>926</c:v>
                </c:pt>
                <c:pt idx="36918">
                  <c:v>927</c:v>
                </c:pt>
                <c:pt idx="36919">
                  <c:v>928</c:v>
                </c:pt>
                <c:pt idx="36920">
                  <c:v>929</c:v>
                </c:pt>
                <c:pt idx="36921">
                  <c:v>930</c:v>
                </c:pt>
                <c:pt idx="36922">
                  <c:v>931</c:v>
                </c:pt>
                <c:pt idx="36923">
                  <c:v>932</c:v>
                </c:pt>
                <c:pt idx="36924">
                  <c:v>933</c:v>
                </c:pt>
                <c:pt idx="36925">
                  <c:v>934</c:v>
                </c:pt>
                <c:pt idx="36926">
                  <c:v>935</c:v>
                </c:pt>
                <c:pt idx="36927">
                  <c:v>936</c:v>
                </c:pt>
                <c:pt idx="36928">
                  <c:v>937</c:v>
                </c:pt>
                <c:pt idx="36929">
                  <c:v>938</c:v>
                </c:pt>
                <c:pt idx="36930">
                  <c:v>939</c:v>
                </c:pt>
                <c:pt idx="36931">
                  <c:v>940</c:v>
                </c:pt>
                <c:pt idx="36932">
                  <c:v>941</c:v>
                </c:pt>
                <c:pt idx="36933">
                  <c:v>942</c:v>
                </c:pt>
                <c:pt idx="36934">
                  <c:v>943</c:v>
                </c:pt>
                <c:pt idx="36935">
                  <c:v>944</c:v>
                </c:pt>
                <c:pt idx="36936">
                  <c:v>945</c:v>
                </c:pt>
                <c:pt idx="36937">
                  <c:v>946</c:v>
                </c:pt>
                <c:pt idx="36938">
                  <c:v>947</c:v>
                </c:pt>
                <c:pt idx="36939">
                  <c:v>948</c:v>
                </c:pt>
                <c:pt idx="36940">
                  <c:v>0</c:v>
                </c:pt>
                <c:pt idx="36941">
                  <c:v>1</c:v>
                </c:pt>
                <c:pt idx="36942">
                  <c:v>2</c:v>
                </c:pt>
                <c:pt idx="36943">
                  <c:v>3</c:v>
                </c:pt>
                <c:pt idx="36944">
                  <c:v>4</c:v>
                </c:pt>
                <c:pt idx="36945">
                  <c:v>5</c:v>
                </c:pt>
                <c:pt idx="36946">
                  <c:v>6</c:v>
                </c:pt>
                <c:pt idx="36947">
                  <c:v>7</c:v>
                </c:pt>
                <c:pt idx="36948">
                  <c:v>8</c:v>
                </c:pt>
                <c:pt idx="36949">
                  <c:v>9</c:v>
                </c:pt>
                <c:pt idx="36950">
                  <c:v>10</c:v>
                </c:pt>
                <c:pt idx="36951">
                  <c:v>11</c:v>
                </c:pt>
                <c:pt idx="36952">
                  <c:v>12</c:v>
                </c:pt>
                <c:pt idx="36953">
                  <c:v>13</c:v>
                </c:pt>
                <c:pt idx="36954">
                  <c:v>14</c:v>
                </c:pt>
                <c:pt idx="36955">
                  <c:v>15</c:v>
                </c:pt>
                <c:pt idx="36956">
                  <c:v>16</c:v>
                </c:pt>
                <c:pt idx="36957">
                  <c:v>17</c:v>
                </c:pt>
                <c:pt idx="36958">
                  <c:v>18</c:v>
                </c:pt>
                <c:pt idx="36959">
                  <c:v>19</c:v>
                </c:pt>
                <c:pt idx="36960">
                  <c:v>20</c:v>
                </c:pt>
                <c:pt idx="36961">
                  <c:v>21</c:v>
                </c:pt>
                <c:pt idx="36962">
                  <c:v>22</c:v>
                </c:pt>
                <c:pt idx="36963">
                  <c:v>23</c:v>
                </c:pt>
                <c:pt idx="36964">
                  <c:v>24</c:v>
                </c:pt>
                <c:pt idx="36965">
                  <c:v>25</c:v>
                </c:pt>
                <c:pt idx="36966">
                  <c:v>26</c:v>
                </c:pt>
                <c:pt idx="36967">
                  <c:v>27</c:v>
                </c:pt>
                <c:pt idx="36968">
                  <c:v>28</c:v>
                </c:pt>
                <c:pt idx="36969">
                  <c:v>29</c:v>
                </c:pt>
                <c:pt idx="36970">
                  <c:v>30</c:v>
                </c:pt>
                <c:pt idx="36971">
                  <c:v>31</c:v>
                </c:pt>
                <c:pt idx="36972">
                  <c:v>32</c:v>
                </c:pt>
                <c:pt idx="36973">
                  <c:v>33</c:v>
                </c:pt>
                <c:pt idx="36974">
                  <c:v>34</c:v>
                </c:pt>
                <c:pt idx="36975">
                  <c:v>35</c:v>
                </c:pt>
                <c:pt idx="36976">
                  <c:v>36</c:v>
                </c:pt>
                <c:pt idx="36977">
                  <c:v>37</c:v>
                </c:pt>
                <c:pt idx="36978">
                  <c:v>38</c:v>
                </c:pt>
                <c:pt idx="36979">
                  <c:v>39</c:v>
                </c:pt>
                <c:pt idx="36980">
                  <c:v>40</c:v>
                </c:pt>
                <c:pt idx="36981">
                  <c:v>41</c:v>
                </c:pt>
                <c:pt idx="36982">
                  <c:v>42</c:v>
                </c:pt>
                <c:pt idx="36983">
                  <c:v>43</c:v>
                </c:pt>
                <c:pt idx="36984">
                  <c:v>44</c:v>
                </c:pt>
                <c:pt idx="36985">
                  <c:v>45</c:v>
                </c:pt>
                <c:pt idx="36986">
                  <c:v>46</c:v>
                </c:pt>
                <c:pt idx="36987">
                  <c:v>47</c:v>
                </c:pt>
                <c:pt idx="36988">
                  <c:v>48</c:v>
                </c:pt>
                <c:pt idx="36989">
                  <c:v>49</c:v>
                </c:pt>
                <c:pt idx="36990">
                  <c:v>50</c:v>
                </c:pt>
                <c:pt idx="36991">
                  <c:v>51</c:v>
                </c:pt>
                <c:pt idx="36992">
                  <c:v>52</c:v>
                </c:pt>
                <c:pt idx="36993">
                  <c:v>53</c:v>
                </c:pt>
                <c:pt idx="36994">
                  <c:v>54</c:v>
                </c:pt>
                <c:pt idx="36995">
                  <c:v>55</c:v>
                </c:pt>
                <c:pt idx="36996">
                  <c:v>56</c:v>
                </c:pt>
                <c:pt idx="36997">
                  <c:v>57</c:v>
                </c:pt>
                <c:pt idx="36998">
                  <c:v>58</c:v>
                </c:pt>
                <c:pt idx="36999">
                  <c:v>59</c:v>
                </c:pt>
                <c:pt idx="37000">
                  <c:v>60</c:v>
                </c:pt>
                <c:pt idx="37001">
                  <c:v>61</c:v>
                </c:pt>
                <c:pt idx="37002">
                  <c:v>62</c:v>
                </c:pt>
                <c:pt idx="37003">
                  <c:v>63</c:v>
                </c:pt>
                <c:pt idx="37004">
                  <c:v>64</c:v>
                </c:pt>
                <c:pt idx="37005">
                  <c:v>65</c:v>
                </c:pt>
                <c:pt idx="37006">
                  <c:v>66</c:v>
                </c:pt>
                <c:pt idx="37007">
                  <c:v>67</c:v>
                </c:pt>
                <c:pt idx="37008">
                  <c:v>68</c:v>
                </c:pt>
                <c:pt idx="37009">
                  <c:v>69</c:v>
                </c:pt>
                <c:pt idx="37010">
                  <c:v>70</c:v>
                </c:pt>
                <c:pt idx="37011">
                  <c:v>71</c:v>
                </c:pt>
                <c:pt idx="37012">
                  <c:v>72</c:v>
                </c:pt>
                <c:pt idx="37013">
                  <c:v>73</c:v>
                </c:pt>
                <c:pt idx="37014">
                  <c:v>74</c:v>
                </c:pt>
                <c:pt idx="37015">
                  <c:v>75</c:v>
                </c:pt>
                <c:pt idx="37016">
                  <c:v>76</c:v>
                </c:pt>
                <c:pt idx="37017">
                  <c:v>77</c:v>
                </c:pt>
                <c:pt idx="37018">
                  <c:v>78</c:v>
                </c:pt>
                <c:pt idx="37019">
                  <c:v>79</c:v>
                </c:pt>
                <c:pt idx="37020">
                  <c:v>80</c:v>
                </c:pt>
                <c:pt idx="37021">
                  <c:v>81</c:v>
                </c:pt>
                <c:pt idx="37022">
                  <c:v>82</c:v>
                </c:pt>
                <c:pt idx="37023">
                  <c:v>83</c:v>
                </c:pt>
                <c:pt idx="37024">
                  <c:v>84</c:v>
                </c:pt>
                <c:pt idx="37025">
                  <c:v>85</c:v>
                </c:pt>
                <c:pt idx="37026">
                  <c:v>86</c:v>
                </c:pt>
                <c:pt idx="37027">
                  <c:v>87</c:v>
                </c:pt>
                <c:pt idx="37028">
                  <c:v>88</c:v>
                </c:pt>
                <c:pt idx="37029">
                  <c:v>89</c:v>
                </c:pt>
                <c:pt idx="37030">
                  <c:v>90</c:v>
                </c:pt>
                <c:pt idx="37031">
                  <c:v>91</c:v>
                </c:pt>
                <c:pt idx="37032">
                  <c:v>92</c:v>
                </c:pt>
                <c:pt idx="37033">
                  <c:v>93</c:v>
                </c:pt>
                <c:pt idx="37034">
                  <c:v>94</c:v>
                </c:pt>
                <c:pt idx="37035">
                  <c:v>95</c:v>
                </c:pt>
                <c:pt idx="37036">
                  <c:v>96</c:v>
                </c:pt>
                <c:pt idx="37037">
                  <c:v>97</c:v>
                </c:pt>
                <c:pt idx="37038">
                  <c:v>98</c:v>
                </c:pt>
                <c:pt idx="37039">
                  <c:v>99</c:v>
                </c:pt>
                <c:pt idx="37040">
                  <c:v>100</c:v>
                </c:pt>
                <c:pt idx="37041">
                  <c:v>101</c:v>
                </c:pt>
                <c:pt idx="37042">
                  <c:v>102</c:v>
                </c:pt>
                <c:pt idx="37043">
                  <c:v>103</c:v>
                </c:pt>
                <c:pt idx="37044">
                  <c:v>104</c:v>
                </c:pt>
                <c:pt idx="37045">
                  <c:v>105</c:v>
                </c:pt>
                <c:pt idx="37046">
                  <c:v>106</c:v>
                </c:pt>
                <c:pt idx="37047">
                  <c:v>107</c:v>
                </c:pt>
                <c:pt idx="37048">
                  <c:v>108</c:v>
                </c:pt>
                <c:pt idx="37049">
                  <c:v>109</c:v>
                </c:pt>
                <c:pt idx="37050">
                  <c:v>110</c:v>
                </c:pt>
                <c:pt idx="37051">
                  <c:v>111</c:v>
                </c:pt>
                <c:pt idx="37052">
                  <c:v>112</c:v>
                </c:pt>
                <c:pt idx="37053">
                  <c:v>113</c:v>
                </c:pt>
                <c:pt idx="37054">
                  <c:v>114</c:v>
                </c:pt>
                <c:pt idx="37055">
                  <c:v>115</c:v>
                </c:pt>
                <c:pt idx="37056">
                  <c:v>116</c:v>
                </c:pt>
                <c:pt idx="37057">
                  <c:v>117</c:v>
                </c:pt>
                <c:pt idx="37058">
                  <c:v>118</c:v>
                </c:pt>
                <c:pt idx="37059">
                  <c:v>119</c:v>
                </c:pt>
                <c:pt idx="37060">
                  <c:v>120</c:v>
                </c:pt>
                <c:pt idx="37061">
                  <c:v>121</c:v>
                </c:pt>
                <c:pt idx="37062">
                  <c:v>122</c:v>
                </c:pt>
                <c:pt idx="37063">
                  <c:v>123</c:v>
                </c:pt>
                <c:pt idx="37064">
                  <c:v>124</c:v>
                </c:pt>
                <c:pt idx="37065">
                  <c:v>125</c:v>
                </c:pt>
                <c:pt idx="37066">
                  <c:v>126</c:v>
                </c:pt>
                <c:pt idx="37067">
                  <c:v>127</c:v>
                </c:pt>
                <c:pt idx="37068">
                  <c:v>128</c:v>
                </c:pt>
                <c:pt idx="37069">
                  <c:v>129</c:v>
                </c:pt>
                <c:pt idx="37070">
                  <c:v>130</c:v>
                </c:pt>
                <c:pt idx="37071">
                  <c:v>131</c:v>
                </c:pt>
                <c:pt idx="37072">
                  <c:v>132</c:v>
                </c:pt>
                <c:pt idx="37073">
                  <c:v>133</c:v>
                </c:pt>
                <c:pt idx="37074">
                  <c:v>134</c:v>
                </c:pt>
                <c:pt idx="37075">
                  <c:v>135</c:v>
                </c:pt>
                <c:pt idx="37076">
                  <c:v>136</c:v>
                </c:pt>
                <c:pt idx="37077">
                  <c:v>137</c:v>
                </c:pt>
                <c:pt idx="37078">
                  <c:v>138</c:v>
                </c:pt>
                <c:pt idx="37079">
                  <c:v>139</c:v>
                </c:pt>
                <c:pt idx="37080">
                  <c:v>140</c:v>
                </c:pt>
                <c:pt idx="37081">
                  <c:v>141</c:v>
                </c:pt>
                <c:pt idx="37082">
                  <c:v>142</c:v>
                </c:pt>
                <c:pt idx="37083">
                  <c:v>143</c:v>
                </c:pt>
                <c:pt idx="37084">
                  <c:v>144</c:v>
                </c:pt>
                <c:pt idx="37085">
                  <c:v>145</c:v>
                </c:pt>
                <c:pt idx="37086">
                  <c:v>146</c:v>
                </c:pt>
                <c:pt idx="37087">
                  <c:v>147</c:v>
                </c:pt>
                <c:pt idx="37088">
                  <c:v>148</c:v>
                </c:pt>
                <c:pt idx="37089">
                  <c:v>149</c:v>
                </c:pt>
                <c:pt idx="37090">
                  <c:v>150</c:v>
                </c:pt>
                <c:pt idx="37091">
                  <c:v>151</c:v>
                </c:pt>
                <c:pt idx="37092">
                  <c:v>152</c:v>
                </c:pt>
                <c:pt idx="37093">
                  <c:v>153</c:v>
                </c:pt>
                <c:pt idx="37094">
                  <c:v>154</c:v>
                </c:pt>
                <c:pt idx="37095">
                  <c:v>155</c:v>
                </c:pt>
                <c:pt idx="37096">
                  <c:v>156</c:v>
                </c:pt>
                <c:pt idx="37097">
                  <c:v>157</c:v>
                </c:pt>
                <c:pt idx="37098">
                  <c:v>158</c:v>
                </c:pt>
                <c:pt idx="37099">
                  <c:v>159</c:v>
                </c:pt>
                <c:pt idx="37100">
                  <c:v>160</c:v>
                </c:pt>
                <c:pt idx="37101">
                  <c:v>161</c:v>
                </c:pt>
                <c:pt idx="37102">
                  <c:v>162</c:v>
                </c:pt>
                <c:pt idx="37103">
                  <c:v>163</c:v>
                </c:pt>
                <c:pt idx="37104">
                  <c:v>164</c:v>
                </c:pt>
                <c:pt idx="37105">
                  <c:v>165</c:v>
                </c:pt>
                <c:pt idx="37106">
                  <c:v>166</c:v>
                </c:pt>
                <c:pt idx="37107">
                  <c:v>167</c:v>
                </c:pt>
                <c:pt idx="37108">
                  <c:v>168</c:v>
                </c:pt>
                <c:pt idx="37109">
                  <c:v>169</c:v>
                </c:pt>
                <c:pt idx="37110">
                  <c:v>170</c:v>
                </c:pt>
                <c:pt idx="37111">
                  <c:v>171</c:v>
                </c:pt>
                <c:pt idx="37112">
                  <c:v>172</c:v>
                </c:pt>
                <c:pt idx="37113">
                  <c:v>173</c:v>
                </c:pt>
                <c:pt idx="37114">
                  <c:v>174</c:v>
                </c:pt>
                <c:pt idx="37115">
                  <c:v>175</c:v>
                </c:pt>
                <c:pt idx="37116">
                  <c:v>176</c:v>
                </c:pt>
                <c:pt idx="37117">
                  <c:v>177</c:v>
                </c:pt>
                <c:pt idx="37118">
                  <c:v>178</c:v>
                </c:pt>
                <c:pt idx="37119">
                  <c:v>179</c:v>
                </c:pt>
                <c:pt idx="37120">
                  <c:v>180</c:v>
                </c:pt>
                <c:pt idx="37121">
                  <c:v>181</c:v>
                </c:pt>
                <c:pt idx="37122">
                  <c:v>182</c:v>
                </c:pt>
                <c:pt idx="37123">
                  <c:v>183</c:v>
                </c:pt>
                <c:pt idx="37124">
                  <c:v>184</c:v>
                </c:pt>
                <c:pt idx="37125">
                  <c:v>185</c:v>
                </c:pt>
                <c:pt idx="37126">
                  <c:v>186</c:v>
                </c:pt>
                <c:pt idx="37127">
                  <c:v>187</c:v>
                </c:pt>
                <c:pt idx="37128">
                  <c:v>188</c:v>
                </c:pt>
                <c:pt idx="37129">
                  <c:v>189</c:v>
                </c:pt>
                <c:pt idx="37130">
                  <c:v>190</c:v>
                </c:pt>
                <c:pt idx="37131">
                  <c:v>191</c:v>
                </c:pt>
                <c:pt idx="37132">
                  <c:v>192</c:v>
                </c:pt>
                <c:pt idx="37133">
                  <c:v>193</c:v>
                </c:pt>
                <c:pt idx="37134">
                  <c:v>194</c:v>
                </c:pt>
                <c:pt idx="37135">
                  <c:v>195</c:v>
                </c:pt>
                <c:pt idx="37136">
                  <c:v>196</c:v>
                </c:pt>
                <c:pt idx="37137">
                  <c:v>197</c:v>
                </c:pt>
                <c:pt idx="37138">
                  <c:v>198</c:v>
                </c:pt>
                <c:pt idx="37139">
                  <c:v>199</c:v>
                </c:pt>
                <c:pt idx="37140">
                  <c:v>200</c:v>
                </c:pt>
                <c:pt idx="37141">
                  <c:v>201</c:v>
                </c:pt>
                <c:pt idx="37142">
                  <c:v>202</c:v>
                </c:pt>
                <c:pt idx="37143">
                  <c:v>203</c:v>
                </c:pt>
                <c:pt idx="37144">
                  <c:v>204</c:v>
                </c:pt>
                <c:pt idx="37145">
                  <c:v>205</c:v>
                </c:pt>
                <c:pt idx="37146">
                  <c:v>206</c:v>
                </c:pt>
                <c:pt idx="37147">
                  <c:v>207</c:v>
                </c:pt>
                <c:pt idx="37148">
                  <c:v>208</c:v>
                </c:pt>
                <c:pt idx="37149">
                  <c:v>209</c:v>
                </c:pt>
                <c:pt idx="37150">
                  <c:v>210</c:v>
                </c:pt>
                <c:pt idx="37151">
                  <c:v>211</c:v>
                </c:pt>
                <c:pt idx="37152">
                  <c:v>212</c:v>
                </c:pt>
                <c:pt idx="37153">
                  <c:v>213</c:v>
                </c:pt>
                <c:pt idx="37154">
                  <c:v>214</c:v>
                </c:pt>
                <c:pt idx="37155">
                  <c:v>215</c:v>
                </c:pt>
                <c:pt idx="37156">
                  <c:v>216</c:v>
                </c:pt>
                <c:pt idx="37157">
                  <c:v>217</c:v>
                </c:pt>
                <c:pt idx="37158">
                  <c:v>218</c:v>
                </c:pt>
                <c:pt idx="37159">
                  <c:v>219</c:v>
                </c:pt>
                <c:pt idx="37160">
                  <c:v>220</c:v>
                </c:pt>
                <c:pt idx="37161">
                  <c:v>221</c:v>
                </c:pt>
                <c:pt idx="37162">
                  <c:v>222</c:v>
                </c:pt>
                <c:pt idx="37163">
                  <c:v>223</c:v>
                </c:pt>
                <c:pt idx="37164">
                  <c:v>224</c:v>
                </c:pt>
                <c:pt idx="37165">
                  <c:v>225</c:v>
                </c:pt>
                <c:pt idx="37166">
                  <c:v>226</c:v>
                </c:pt>
                <c:pt idx="37167">
                  <c:v>227</c:v>
                </c:pt>
                <c:pt idx="37168">
                  <c:v>228</c:v>
                </c:pt>
                <c:pt idx="37169">
                  <c:v>229</c:v>
                </c:pt>
                <c:pt idx="37170">
                  <c:v>230</c:v>
                </c:pt>
                <c:pt idx="37171">
                  <c:v>231</c:v>
                </c:pt>
                <c:pt idx="37172">
                  <c:v>232</c:v>
                </c:pt>
                <c:pt idx="37173">
                  <c:v>233</c:v>
                </c:pt>
                <c:pt idx="37174">
                  <c:v>234</c:v>
                </c:pt>
                <c:pt idx="37175">
                  <c:v>235</c:v>
                </c:pt>
                <c:pt idx="37176">
                  <c:v>236</c:v>
                </c:pt>
                <c:pt idx="37177">
                  <c:v>237</c:v>
                </c:pt>
                <c:pt idx="37178">
                  <c:v>238</c:v>
                </c:pt>
                <c:pt idx="37179">
                  <c:v>239</c:v>
                </c:pt>
                <c:pt idx="37180">
                  <c:v>240</c:v>
                </c:pt>
                <c:pt idx="37181">
                  <c:v>241</c:v>
                </c:pt>
                <c:pt idx="37182">
                  <c:v>242</c:v>
                </c:pt>
                <c:pt idx="37183">
                  <c:v>243</c:v>
                </c:pt>
                <c:pt idx="37184">
                  <c:v>244</c:v>
                </c:pt>
                <c:pt idx="37185">
                  <c:v>245</c:v>
                </c:pt>
                <c:pt idx="37186">
                  <c:v>246</c:v>
                </c:pt>
                <c:pt idx="37187">
                  <c:v>247</c:v>
                </c:pt>
                <c:pt idx="37188">
                  <c:v>248</c:v>
                </c:pt>
                <c:pt idx="37189">
                  <c:v>249</c:v>
                </c:pt>
                <c:pt idx="37190">
                  <c:v>250</c:v>
                </c:pt>
                <c:pt idx="37191">
                  <c:v>251</c:v>
                </c:pt>
                <c:pt idx="37192">
                  <c:v>252</c:v>
                </c:pt>
                <c:pt idx="37193">
                  <c:v>253</c:v>
                </c:pt>
                <c:pt idx="37194">
                  <c:v>254</c:v>
                </c:pt>
                <c:pt idx="37195">
                  <c:v>255</c:v>
                </c:pt>
                <c:pt idx="37196">
                  <c:v>256</c:v>
                </c:pt>
                <c:pt idx="37197">
                  <c:v>257</c:v>
                </c:pt>
                <c:pt idx="37198">
                  <c:v>258</c:v>
                </c:pt>
                <c:pt idx="37199">
                  <c:v>259</c:v>
                </c:pt>
                <c:pt idx="37200">
                  <c:v>260</c:v>
                </c:pt>
                <c:pt idx="37201">
                  <c:v>261</c:v>
                </c:pt>
                <c:pt idx="37202">
                  <c:v>262</c:v>
                </c:pt>
                <c:pt idx="37203">
                  <c:v>263</c:v>
                </c:pt>
                <c:pt idx="37204">
                  <c:v>264</c:v>
                </c:pt>
                <c:pt idx="37205">
                  <c:v>265</c:v>
                </c:pt>
                <c:pt idx="37206">
                  <c:v>266</c:v>
                </c:pt>
                <c:pt idx="37207">
                  <c:v>267</c:v>
                </c:pt>
                <c:pt idx="37208">
                  <c:v>268</c:v>
                </c:pt>
                <c:pt idx="37209">
                  <c:v>269</c:v>
                </c:pt>
                <c:pt idx="37210">
                  <c:v>270</c:v>
                </c:pt>
                <c:pt idx="37211">
                  <c:v>271</c:v>
                </c:pt>
                <c:pt idx="37212">
                  <c:v>272</c:v>
                </c:pt>
                <c:pt idx="37213">
                  <c:v>273</c:v>
                </c:pt>
                <c:pt idx="37214">
                  <c:v>274</c:v>
                </c:pt>
                <c:pt idx="37215">
                  <c:v>275</c:v>
                </c:pt>
                <c:pt idx="37216">
                  <c:v>276</c:v>
                </c:pt>
                <c:pt idx="37217">
                  <c:v>277</c:v>
                </c:pt>
                <c:pt idx="37218">
                  <c:v>278</c:v>
                </c:pt>
                <c:pt idx="37219">
                  <c:v>279</c:v>
                </c:pt>
                <c:pt idx="37220">
                  <c:v>280</c:v>
                </c:pt>
                <c:pt idx="37221">
                  <c:v>281</c:v>
                </c:pt>
                <c:pt idx="37222">
                  <c:v>282</c:v>
                </c:pt>
                <c:pt idx="37223">
                  <c:v>283</c:v>
                </c:pt>
                <c:pt idx="37224">
                  <c:v>284</c:v>
                </c:pt>
                <c:pt idx="37225">
                  <c:v>285</c:v>
                </c:pt>
                <c:pt idx="37226">
                  <c:v>286</c:v>
                </c:pt>
                <c:pt idx="37227">
                  <c:v>287</c:v>
                </c:pt>
                <c:pt idx="37228">
                  <c:v>288</c:v>
                </c:pt>
                <c:pt idx="37229">
                  <c:v>289</c:v>
                </c:pt>
                <c:pt idx="37230">
                  <c:v>290</c:v>
                </c:pt>
                <c:pt idx="37231">
                  <c:v>291</c:v>
                </c:pt>
                <c:pt idx="37232">
                  <c:v>292</c:v>
                </c:pt>
                <c:pt idx="37233">
                  <c:v>293</c:v>
                </c:pt>
                <c:pt idx="37234">
                  <c:v>294</c:v>
                </c:pt>
                <c:pt idx="37235">
                  <c:v>295</c:v>
                </c:pt>
                <c:pt idx="37236">
                  <c:v>296</c:v>
                </c:pt>
                <c:pt idx="37237">
                  <c:v>297</c:v>
                </c:pt>
                <c:pt idx="37238">
                  <c:v>298</c:v>
                </c:pt>
                <c:pt idx="37239">
                  <c:v>299</c:v>
                </c:pt>
                <c:pt idx="37240">
                  <c:v>300</c:v>
                </c:pt>
                <c:pt idx="37241">
                  <c:v>301</c:v>
                </c:pt>
                <c:pt idx="37242">
                  <c:v>302</c:v>
                </c:pt>
                <c:pt idx="37243">
                  <c:v>303</c:v>
                </c:pt>
                <c:pt idx="37244">
                  <c:v>304</c:v>
                </c:pt>
                <c:pt idx="37245">
                  <c:v>305</c:v>
                </c:pt>
                <c:pt idx="37246">
                  <c:v>306</c:v>
                </c:pt>
                <c:pt idx="37247">
                  <c:v>307</c:v>
                </c:pt>
                <c:pt idx="37248">
                  <c:v>308</c:v>
                </c:pt>
                <c:pt idx="37249">
                  <c:v>309</c:v>
                </c:pt>
                <c:pt idx="37250">
                  <c:v>310</c:v>
                </c:pt>
                <c:pt idx="37251">
                  <c:v>311</c:v>
                </c:pt>
                <c:pt idx="37252">
                  <c:v>312</c:v>
                </c:pt>
                <c:pt idx="37253">
                  <c:v>313</c:v>
                </c:pt>
                <c:pt idx="37254">
                  <c:v>314</c:v>
                </c:pt>
                <c:pt idx="37255">
                  <c:v>315</c:v>
                </c:pt>
                <c:pt idx="37256">
                  <c:v>316</c:v>
                </c:pt>
                <c:pt idx="37257">
                  <c:v>317</c:v>
                </c:pt>
                <c:pt idx="37258">
                  <c:v>318</c:v>
                </c:pt>
                <c:pt idx="37259">
                  <c:v>319</c:v>
                </c:pt>
                <c:pt idx="37260">
                  <c:v>320</c:v>
                </c:pt>
                <c:pt idx="37261">
                  <c:v>321</c:v>
                </c:pt>
                <c:pt idx="37262">
                  <c:v>322</c:v>
                </c:pt>
                <c:pt idx="37263">
                  <c:v>323</c:v>
                </c:pt>
                <c:pt idx="37264">
                  <c:v>324</c:v>
                </c:pt>
                <c:pt idx="37265">
                  <c:v>325</c:v>
                </c:pt>
                <c:pt idx="37266">
                  <c:v>326</c:v>
                </c:pt>
                <c:pt idx="37267">
                  <c:v>327</c:v>
                </c:pt>
                <c:pt idx="37268">
                  <c:v>328</c:v>
                </c:pt>
                <c:pt idx="37269">
                  <c:v>329</c:v>
                </c:pt>
                <c:pt idx="37270">
                  <c:v>330</c:v>
                </c:pt>
                <c:pt idx="37271">
                  <c:v>331</c:v>
                </c:pt>
                <c:pt idx="37272">
                  <c:v>332</c:v>
                </c:pt>
                <c:pt idx="37273">
                  <c:v>333</c:v>
                </c:pt>
                <c:pt idx="37274">
                  <c:v>334</c:v>
                </c:pt>
                <c:pt idx="37275">
                  <c:v>335</c:v>
                </c:pt>
                <c:pt idx="37276">
                  <c:v>336</c:v>
                </c:pt>
                <c:pt idx="37277">
                  <c:v>337</c:v>
                </c:pt>
                <c:pt idx="37278">
                  <c:v>338</c:v>
                </c:pt>
                <c:pt idx="37279">
                  <c:v>339</c:v>
                </c:pt>
                <c:pt idx="37280">
                  <c:v>340</c:v>
                </c:pt>
                <c:pt idx="37281">
                  <c:v>341</c:v>
                </c:pt>
                <c:pt idx="37282">
                  <c:v>342</c:v>
                </c:pt>
                <c:pt idx="37283">
                  <c:v>343</c:v>
                </c:pt>
                <c:pt idx="37284">
                  <c:v>344</c:v>
                </c:pt>
                <c:pt idx="37285">
                  <c:v>345</c:v>
                </c:pt>
                <c:pt idx="37286">
                  <c:v>346</c:v>
                </c:pt>
                <c:pt idx="37287">
                  <c:v>347</c:v>
                </c:pt>
                <c:pt idx="37288">
                  <c:v>348</c:v>
                </c:pt>
                <c:pt idx="37289">
                  <c:v>349</c:v>
                </c:pt>
                <c:pt idx="37290">
                  <c:v>350</c:v>
                </c:pt>
                <c:pt idx="37291">
                  <c:v>351</c:v>
                </c:pt>
                <c:pt idx="37292">
                  <c:v>352</c:v>
                </c:pt>
                <c:pt idx="37293">
                  <c:v>353</c:v>
                </c:pt>
                <c:pt idx="37294">
                  <c:v>354</c:v>
                </c:pt>
                <c:pt idx="37295">
                  <c:v>355</c:v>
                </c:pt>
                <c:pt idx="37296">
                  <c:v>356</c:v>
                </c:pt>
                <c:pt idx="37297">
                  <c:v>357</c:v>
                </c:pt>
                <c:pt idx="37298">
                  <c:v>358</c:v>
                </c:pt>
                <c:pt idx="37299">
                  <c:v>359</c:v>
                </c:pt>
                <c:pt idx="37300">
                  <c:v>360</c:v>
                </c:pt>
                <c:pt idx="37301">
                  <c:v>361</c:v>
                </c:pt>
                <c:pt idx="37302">
                  <c:v>362</c:v>
                </c:pt>
                <c:pt idx="37303">
                  <c:v>363</c:v>
                </c:pt>
                <c:pt idx="37304">
                  <c:v>364</c:v>
                </c:pt>
                <c:pt idx="37305">
                  <c:v>365</c:v>
                </c:pt>
                <c:pt idx="37306">
                  <c:v>366</c:v>
                </c:pt>
                <c:pt idx="37307">
                  <c:v>367</c:v>
                </c:pt>
                <c:pt idx="37308">
                  <c:v>368</c:v>
                </c:pt>
                <c:pt idx="37309">
                  <c:v>369</c:v>
                </c:pt>
                <c:pt idx="37310">
                  <c:v>370</c:v>
                </c:pt>
                <c:pt idx="37311">
                  <c:v>371</c:v>
                </c:pt>
                <c:pt idx="37312">
                  <c:v>372</c:v>
                </c:pt>
                <c:pt idx="37313">
                  <c:v>373</c:v>
                </c:pt>
                <c:pt idx="37314">
                  <c:v>374</c:v>
                </c:pt>
                <c:pt idx="37315">
                  <c:v>375</c:v>
                </c:pt>
                <c:pt idx="37316">
                  <c:v>376</c:v>
                </c:pt>
                <c:pt idx="37317">
                  <c:v>377</c:v>
                </c:pt>
                <c:pt idx="37318">
                  <c:v>378</c:v>
                </c:pt>
                <c:pt idx="37319">
                  <c:v>379</c:v>
                </c:pt>
                <c:pt idx="37320">
                  <c:v>380</c:v>
                </c:pt>
                <c:pt idx="37321">
                  <c:v>381</c:v>
                </c:pt>
                <c:pt idx="37322">
                  <c:v>382</c:v>
                </c:pt>
                <c:pt idx="37323">
                  <c:v>383</c:v>
                </c:pt>
                <c:pt idx="37324">
                  <c:v>384</c:v>
                </c:pt>
                <c:pt idx="37325">
                  <c:v>385</c:v>
                </c:pt>
                <c:pt idx="37326">
                  <c:v>386</c:v>
                </c:pt>
                <c:pt idx="37327">
                  <c:v>387</c:v>
                </c:pt>
                <c:pt idx="37328">
                  <c:v>388</c:v>
                </c:pt>
                <c:pt idx="37329">
                  <c:v>389</c:v>
                </c:pt>
                <c:pt idx="37330">
                  <c:v>390</c:v>
                </c:pt>
                <c:pt idx="37331">
                  <c:v>391</c:v>
                </c:pt>
                <c:pt idx="37332">
                  <c:v>392</c:v>
                </c:pt>
                <c:pt idx="37333">
                  <c:v>393</c:v>
                </c:pt>
                <c:pt idx="37334">
                  <c:v>394</c:v>
                </c:pt>
                <c:pt idx="37335">
                  <c:v>395</c:v>
                </c:pt>
                <c:pt idx="37336">
                  <c:v>396</c:v>
                </c:pt>
                <c:pt idx="37337">
                  <c:v>397</c:v>
                </c:pt>
                <c:pt idx="37338">
                  <c:v>398</c:v>
                </c:pt>
                <c:pt idx="37339">
                  <c:v>399</c:v>
                </c:pt>
                <c:pt idx="37340">
                  <c:v>400</c:v>
                </c:pt>
                <c:pt idx="37341">
                  <c:v>401</c:v>
                </c:pt>
                <c:pt idx="37342">
                  <c:v>402</c:v>
                </c:pt>
                <c:pt idx="37343">
                  <c:v>403</c:v>
                </c:pt>
                <c:pt idx="37344">
                  <c:v>404</c:v>
                </c:pt>
                <c:pt idx="37345">
                  <c:v>405</c:v>
                </c:pt>
                <c:pt idx="37346">
                  <c:v>406</c:v>
                </c:pt>
                <c:pt idx="37347">
                  <c:v>407</c:v>
                </c:pt>
                <c:pt idx="37348">
                  <c:v>408</c:v>
                </c:pt>
                <c:pt idx="37349">
                  <c:v>409</c:v>
                </c:pt>
                <c:pt idx="37350">
                  <c:v>410</c:v>
                </c:pt>
                <c:pt idx="37351">
                  <c:v>411</c:v>
                </c:pt>
                <c:pt idx="37352">
                  <c:v>412</c:v>
                </c:pt>
                <c:pt idx="37353">
                  <c:v>413</c:v>
                </c:pt>
                <c:pt idx="37354">
                  <c:v>414</c:v>
                </c:pt>
                <c:pt idx="37355">
                  <c:v>415</c:v>
                </c:pt>
                <c:pt idx="37356">
                  <c:v>416</c:v>
                </c:pt>
                <c:pt idx="37357">
                  <c:v>417</c:v>
                </c:pt>
                <c:pt idx="37358">
                  <c:v>418</c:v>
                </c:pt>
                <c:pt idx="37359">
                  <c:v>419</c:v>
                </c:pt>
                <c:pt idx="37360">
                  <c:v>420</c:v>
                </c:pt>
                <c:pt idx="37361">
                  <c:v>421</c:v>
                </c:pt>
                <c:pt idx="37362">
                  <c:v>422</c:v>
                </c:pt>
                <c:pt idx="37363">
                  <c:v>423</c:v>
                </c:pt>
                <c:pt idx="37364">
                  <c:v>424</c:v>
                </c:pt>
                <c:pt idx="37365">
                  <c:v>425</c:v>
                </c:pt>
                <c:pt idx="37366">
                  <c:v>426</c:v>
                </c:pt>
                <c:pt idx="37367">
                  <c:v>427</c:v>
                </c:pt>
                <c:pt idx="37368">
                  <c:v>428</c:v>
                </c:pt>
                <c:pt idx="37369">
                  <c:v>429</c:v>
                </c:pt>
                <c:pt idx="37370">
                  <c:v>430</c:v>
                </c:pt>
                <c:pt idx="37371">
                  <c:v>431</c:v>
                </c:pt>
                <c:pt idx="37372">
                  <c:v>432</c:v>
                </c:pt>
                <c:pt idx="37373">
                  <c:v>433</c:v>
                </c:pt>
                <c:pt idx="37374">
                  <c:v>434</c:v>
                </c:pt>
                <c:pt idx="37375">
                  <c:v>435</c:v>
                </c:pt>
                <c:pt idx="37376">
                  <c:v>436</c:v>
                </c:pt>
                <c:pt idx="37377">
                  <c:v>437</c:v>
                </c:pt>
                <c:pt idx="37378">
                  <c:v>438</c:v>
                </c:pt>
                <c:pt idx="37379">
                  <c:v>439</c:v>
                </c:pt>
                <c:pt idx="37380">
                  <c:v>440</c:v>
                </c:pt>
                <c:pt idx="37381">
                  <c:v>441</c:v>
                </c:pt>
                <c:pt idx="37382">
                  <c:v>442</c:v>
                </c:pt>
                <c:pt idx="37383">
                  <c:v>443</c:v>
                </c:pt>
                <c:pt idx="37384">
                  <c:v>444</c:v>
                </c:pt>
                <c:pt idx="37385">
                  <c:v>445</c:v>
                </c:pt>
                <c:pt idx="37386">
                  <c:v>446</c:v>
                </c:pt>
                <c:pt idx="37387">
                  <c:v>447</c:v>
                </c:pt>
                <c:pt idx="37388">
                  <c:v>448</c:v>
                </c:pt>
                <c:pt idx="37389">
                  <c:v>449</c:v>
                </c:pt>
                <c:pt idx="37390">
                  <c:v>450</c:v>
                </c:pt>
                <c:pt idx="37391">
                  <c:v>451</c:v>
                </c:pt>
                <c:pt idx="37392">
                  <c:v>452</c:v>
                </c:pt>
                <c:pt idx="37393">
                  <c:v>453</c:v>
                </c:pt>
                <c:pt idx="37394">
                  <c:v>454</c:v>
                </c:pt>
                <c:pt idx="37395">
                  <c:v>455</c:v>
                </c:pt>
                <c:pt idx="37396">
                  <c:v>456</c:v>
                </c:pt>
                <c:pt idx="37397">
                  <c:v>457</c:v>
                </c:pt>
                <c:pt idx="37398">
                  <c:v>458</c:v>
                </c:pt>
                <c:pt idx="37399">
                  <c:v>459</c:v>
                </c:pt>
                <c:pt idx="37400">
                  <c:v>460</c:v>
                </c:pt>
                <c:pt idx="37401">
                  <c:v>461</c:v>
                </c:pt>
                <c:pt idx="37402">
                  <c:v>462</c:v>
                </c:pt>
                <c:pt idx="37403">
                  <c:v>463</c:v>
                </c:pt>
                <c:pt idx="37404">
                  <c:v>464</c:v>
                </c:pt>
                <c:pt idx="37405">
                  <c:v>465</c:v>
                </c:pt>
                <c:pt idx="37406">
                  <c:v>466</c:v>
                </c:pt>
                <c:pt idx="37407">
                  <c:v>467</c:v>
                </c:pt>
                <c:pt idx="37408">
                  <c:v>468</c:v>
                </c:pt>
                <c:pt idx="37409">
                  <c:v>469</c:v>
                </c:pt>
                <c:pt idx="37410">
                  <c:v>470</c:v>
                </c:pt>
                <c:pt idx="37411">
                  <c:v>471</c:v>
                </c:pt>
                <c:pt idx="37412">
                  <c:v>472</c:v>
                </c:pt>
                <c:pt idx="37413">
                  <c:v>473</c:v>
                </c:pt>
                <c:pt idx="37414">
                  <c:v>474</c:v>
                </c:pt>
                <c:pt idx="37415">
                  <c:v>475</c:v>
                </c:pt>
                <c:pt idx="37416">
                  <c:v>476</c:v>
                </c:pt>
                <c:pt idx="37417">
                  <c:v>477</c:v>
                </c:pt>
                <c:pt idx="37418">
                  <c:v>478</c:v>
                </c:pt>
                <c:pt idx="37419">
                  <c:v>479</c:v>
                </c:pt>
                <c:pt idx="37420">
                  <c:v>480</c:v>
                </c:pt>
                <c:pt idx="37421">
                  <c:v>481</c:v>
                </c:pt>
                <c:pt idx="37422">
                  <c:v>482</c:v>
                </c:pt>
                <c:pt idx="37423">
                  <c:v>483</c:v>
                </c:pt>
                <c:pt idx="37424">
                  <c:v>484</c:v>
                </c:pt>
                <c:pt idx="37425">
                  <c:v>485</c:v>
                </c:pt>
                <c:pt idx="37426">
                  <c:v>486</c:v>
                </c:pt>
                <c:pt idx="37427">
                  <c:v>487</c:v>
                </c:pt>
                <c:pt idx="37428">
                  <c:v>488</c:v>
                </c:pt>
                <c:pt idx="37429">
                  <c:v>489</c:v>
                </c:pt>
                <c:pt idx="37430">
                  <c:v>490</c:v>
                </c:pt>
                <c:pt idx="37431">
                  <c:v>491</c:v>
                </c:pt>
                <c:pt idx="37432">
                  <c:v>492</c:v>
                </c:pt>
                <c:pt idx="37433">
                  <c:v>493</c:v>
                </c:pt>
                <c:pt idx="37434">
                  <c:v>494</c:v>
                </c:pt>
                <c:pt idx="37435">
                  <c:v>495</c:v>
                </c:pt>
                <c:pt idx="37436">
                  <c:v>496</c:v>
                </c:pt>
                <c:pt idx="37437">
                  <c:v>497</c:v>
                </c:pt>
                <c:pt idx="37438">
                  <c:v>498</c:v>
                </c:pt>
                <c:pt idx="37439">
                  <c:v>499</c:v>
                </c:pt>
                <c:pt idx="37440">
                  <c:v>500</c:v>
                </c:pt>
                <c:pt idx="37441">
                  <c:v>501</c:v>
                </c:pt>
                <c:pt idx="37442">
                  <c:v>502</c:v>
                </c:pt>
                <c:pt idx="37443">
                  <c:v>503</c:v>
                </c:pt>
                <c:pt idx="37444">
                  <c:v>504</c:v>
                </c:pt>
                <c:pt idx="37445">
                  <c:v>505</c:v>
                </c:pt>
                <c:pt idx="37446">
                  <c:v>506</c:v>
                </c:pt>
                <c:pt idx="37447">
                  <c:v>507</c:v>
                </c:pt>
                <c:pt idx="37448">
                  <c:v>508</c:v>
                </c:pt>
                <c:pt idx="37449">
                  <c:v>509</c:v>
                </c:pt>
                <c:pt idx="37450">
                  <c:v>510</c:v>
                </c:pt>
                <c:pt idx="37451">
                  <c:v>511</c:v>
                </c:pt>
                <c:pt idx="37452">
                  <c:v>512</c:v>
                </c:pt>
                <c:pt idx="37453">
                  <c:v>513</c:v>
                </c:pt>
                <c:pt idx="37454">
                  <c:v>514</c:v>
                </c:pt>
                <c:pt idx="37455">
                  <c:v>515</c:v>
                </c:pt>
                <c:pt idx="37456">
                  <c:v>516</c:v>
                </c:pt>
                <c:pt idx="37457">
                  <c:v>517</c:v>
                </c:pt>
                <c:pt idx="37458">
                  <c:v>518</c:v>
                </c:pt>
                <c:pt idx="37459">
                  <c:v>519</c:v>
                </c:pt>
                <c:pt idx="37460">
                  <c:v>520</c:v>
                </c:pt>
                <c:pt idx="37461">
                  <c:v>521</c:v>
                </c:pt>
                <c:pt idx="37462">
                  <c:v>522</c:v>
                </c:pt>
                <c:pt idx="37463">
                  <c:v>523</c:v>
                </c:pt>
                <c:pt idx="37464">
                  <c:v>524</c:v>
                </c:pt>
                <c:pt idx="37465">
                  <c:v>525</c:v>
                </c:pt>
                <c:pt idx="37466">
                  <c:v>526</c:v>
                </c:pt>
                <c:pt idx="37467">
                  <c:v>527</c:v>
                </c:pt>
                <c:pt idx="37468">
                  <c:v>528</c:v>
                </c:pt>
                <c:pt idx="37469">
                  <c:v>529</c:v>
                </c:pt>
                <c:pt idx="37470">
                  <c:v>530</c:v>
                </c:pt>
                <c:pt idx="37471">
                  <c:v>531</c:v>
                </c:pt>
                <c:pt idx="37472">
                  <c:v>532</c:v>
                </c:pt>
                <c:pt idx="37473">
                  <c:v>533</c:v>
                </c:pt>
                <c:pt idx="37474">
                  <c:v>534</c:v>
                </c:pt>
                <c:pt idx="37475">
                  <c:v>535</c:v>
                </c:pt>
                <c:pt idx="37476">
                  <c:v>536</c:v>
                </c:pt>
                <c:pt idx="37477">
                  <c:v>537</c:v>
                </c:pt>
                <c:pt idx="37478">
                  <c:v>538</c:v>
                </c:pt>
                <c:pt idx="37479">
                  <c:v>539</c:v>
                </c:pt>
                <c:pt idx="37480">
                  <c:v>540</c:v>
                </c:pt>
                <c:pt idx="37481">
                  <c:v>541</c:v>
                </c:pt>
                <c:pt idx="37482">
                  <c:v>542</c:v>
                </c:pt>
                <c:pt idx="37483">
                  <c:v>543</c:v>
                </c:pt>
                <c:pt idx="37484">
                  <c:v>544</c:v>
                </c:pt>
                <c:pt idx="37485">
                  <c:v>545</c:v>
                </c:pt>
                <c:pt idx="37486">
                  <c:v>546</c:v>
                </c:pt>
                <c:pt idx="37487">
                  <c:v>547</c:v>
                </c:pt>
                <c:pt idx="37488">
                  <c:v>548</c:v>
                </c:pt>
                <c:pt idx="37489">
                  <c:v>549</c:v>
                </c:pt>
                <c:pt idx="37490">
                  <c:v>550</c:v>
                </c:pt>
                <c:pt idx="37491">
                  <c:v>551</c:v>
                </c:pt>
                <c:pt idx="37492">
                  <c:v>552</c:v>
                </c:pt>
                <c:pt idx="37493">
                  <c:v>553</c:v>
                </c:pt>
                <c:pt idx="37494">
                  <c:v>554</c:v>
                </c:pt>
                <c:pt idx="37495">
                  <c:v>555</c:v>
                </c:pt>
                <c:pt idx="37496">
                  <c:v>556</c:v>
                </c:pt>
                <c:pt idx="37497">
                  <c:v>557</c:v>
                </c:pt>
                <c:pt idx="37498">
                  <c:v>558</c:v>
                </c:pt>
                <c:pt idx="37499">
                  <c:v>559</c:v>
                </c:pt>
                <c:pt idx="37500">
                  <c:v>560</c:v>
                </c:pt>
                <c:pt idx="37501">
                  <c:v>561</c:v>
                </c:pt>
                <c:pt idx="37502">
                  <c:v>562</c:v>
                </c:pt>
                <c:pt idx="37503">
                  <c:v>563</c:v>
                </c:pt>
                <c:pt idx="37504">
                  <c:v>564</c:v>
                </c:pt>
                <c:pt idx="37505">
                  <c:v>565</c:v>
                </c:pt>
                <c:pt idx="37506">
                  <c:v>566</c:v>
                </c:pt>
                <c:pt idx="37507">
                  <c:v>567</c:v>
                </c:pt>
                <c:pt idx="37508">
                  <c:v>568</c:v>
                </c:pt>
                <c:pt idx="37509">
                  <c:v>569</c:v>
                </c:pt>
                <c:pt idx="37510">
                  <c:v>570</c:v>
                </c:pt>
                <c:pt idx="37511">
                  <c:v>571</c:v>
                </c:pt>
                <c:pt idx="37512">
                  <c:v>572</c:v>
                </c:pt>
                <c:pt idx="37513">
                  <c:v>573</c:v>
                </c:pt>
                <c:pt idx="37514">
                  <c:v>574</c:v>
                </c:pt>
                <c:pt idx="37515">
                  <c:v>575</c:v>
                </c:pt>
                <c:pt idx="37516">
                  <c:v>576</c:v>
                </c:pt>
                <c:pt idx="37517">
                  <c:v>577</c:v>
                </c:pt>
                <c:pt idx="37518">
                  <c:v>578</c:v>
                </c:pt>
                <c:pt idx="37519">
                  <c:v>579</c:v>
                </c:pt>
                <c:pt idx="37520">
                  <c:v>580</c:v>
                </c:pt>
                <c:pt idx="37521">
                  <c:v>581</c:v>
                </c:pt>
                <c:pt idx="37522">
                  <c:v>582</c:v>
                </c:pt>
                <c:pt idx="37523">
                  <c:v>583</c:v>
                </c:pt>
                <c:pt idx="37524">
                  <c:v>584</c:v>
                </c:pt>
                <c:pt idx="37525">
                  <c:v>585</c:v>
                </c:pt>
                <c:pt idx="37526">
                  <c:v>586</c:v>
                </c:pt>
                <c:pt idx="37527">
                  <c:v>587</c:v>
                </c:pt>
                <c:pt idx="37528">
                  <c:v>588</c:v>
                </c:pt>
                <c:pt idx="37529">
                  <c:v>589</c:v>
                </c:pt>
                <c:pt idx="37530">
                  <c:v>590</c:v>
                </c:pt>
                <c:pt idx="37531">
                  <c:v>591</c:v>
                </c:pt>
                <c:pt idx="37532">
                  <c:v>592</c:v>
                </c:pt>
                <c:pt idx="37533">
                  <c:v>593</c:v>
                </c:pt>
                <c:pt idx="37534">
                  <c:v>594</c:v>
                </c:pt>
                <c:pt idx="37535">
                  <c:v>595</c:v>
                </c:pt>
                <c:pt idx="37536">
                  <c:v>596</c:v>
                </c:pt>
                <c:pt idx="37537">
                  <c:v>597</c:v>
                </c:pt>
                <c:pt idx="37538">
                  <c:v>598</c:v>
                </c:pt>
                <c:pt idx="37539">
                  <c:v>599</c:v>
                </c:pt>
                <c:pt idx="37540">
                  <c:v>600</c:v>
                </c:pt>
                <c:pt idx="37541">
                  <c:v>601</c:v>
                </c:pt>
                <c:pt idx="37542">
                  <c:v>602</c:v>
                </c:pt>
                <c:pt idx="37543">
                  <c:v>603</c:v>
                </c:pt>
                <c:pt idx="37544">
                  <c:v>604</c:v>
                </c:pt>
                <c:pt idx="37545">
                  <c:v>605</c:v>
                </c:pt>
                <c:pt idx="37546">
                  <c:v>606</c:v>
                </c:pt>
                <c:pt idx="37547">
                  <c:v>607</c:v>
                </c:pt>
                <c:pt idx="37548">
                  <c:v>608</c:v>
                </c:pt>
                <c:pt idx="37549">
                  <c:v>609</c:v>
                </c:pt>
                <c:pt idx="37550">
                  <c:v>610</c:v>
                </c:pt>
                <c:pt idx="37551">
                  <c:v>611</c:v>
                </c:pt>
                <c:pt idx="37552">
                  <c:v>612</c:v>
                </c:pt>
                <c:pt idx="37553">
                  <c:v>613</c:v>
                </c:pt>
                <c:pt idx="37554">
                  <c:v>614</c:v>
                </c:pt>
                <c:pt idx="37555">
                  <c:v>615</c:v>
                </c:pt>
                <c:pt idx="37556">
                  <c:v>616</c:v>
                </c:pt>
                <c:pt idx="37557">
                  <c:v>617</c:v>
                </c:pt>
                <c:pt idx="37558">
                  <c:v>618</c:v>
                </c:pt>
                <c:pt idx="37559">
                  <c:v>619</c:v>
                </c:pt>
                <c:pt idx="37560">
                  <c:v>620</c:v>
                </c:pt>
                <c:pt idx="37561">
                  <c:v>621</c:v>
                </c:pt>
                <c:pt idx="37562">
                  <c:v>622</c:v>
                </c:pt>
                <c:pt idx="37563">
                  <c:v>623</c:v>
                </c:pt>
                <c:pt idx="37564">
                  <c:v>624</c:v>
                </c:pt>
                <c:pt idx="37565">
                  <c:v>625</c:v>
                </c:pt>
                <c:pt idx="37566">
                  <c:v>626</c:v>
                </c:pt>
                <c:pt idx="37567">
                  <c:v>627</c:v>
                </c:pt>
                <c:pt idx="37568">
                  <c:v>628</c:v>
                </c:pt>
                <c:pt idx="37569">
                  <c:v>629</c:v>
                </c:pt>
                <c:pt idx="37570">
                  <c:v>630</c:v>
                </c:pt>
                <c:pt idx="37571">
                  <c:v>631</c:v>
                </c:pt>
                <c:pt idx="37572">
                  <c:v>632</c:v>
                </c:pt>
                <c:pt idx="37573">
                  <c:v>633</c:v>
                </c:pt>
                <c:pt idx="37574">
                  <c:v>634</c:v>
                </c:pt>
                <c:pt idx="37575">
                  <c:v>635</c:v>
                </c:pt>
                <c:pt idx="37576">
                  <c:v>636</c:v>
                </c:pt>
                <c:pt idx="37577">
                  <c:v>637</c:v>
                </c:pt>
                <c:pt idx="37578">
                  <c:v>638</c:v>
                </c:pt>
                <c:pt idx="37579">
                  <c:v>639</c:v>
                </c:pt>
                <c:pt idx="37580">
                  <c:v>640</c:v>
                </c:pt>
                <c:pt idx="37581">
                  <c:v>641</c:v>
                </c:pt>
                <c:pt idx="37582">
                  <c:v>642</c:v>
                </c:pt>
                <c:pt idx="37583">
                  <c:v>643</c:v>
                </c:pt>
                <c:pt idx="37584">
                  <c:v>644</c:v>
                </c:pt>
                <c:pt idx="37585">
                  <c:v>645</c:v>
                </c:pt>
                <c:pt idx="37586">
                  <c:v>646</c:v>
                </c:pt>
                <c:pt idx="37587">
                  <c:v>647</c:v>
                </c:pt>
                <c:pt idx="37588">
                  <c:v>648</c:v>
                </c:pt>
                <c:pt idx="37589">
                  <c:v>649</c:v>
                </c:pt>
                <c:pt idx="37590">
                  <c:v>650</c:v>
                </c:pt>
                <c:pt idx="37591">
                  <c:v>651</c:v>
                </c:pt>
                <c:pt idx="37592">
                  <c:v>652</c:v>
                </c:pt>
                <c:pt idx="37593">
                  <c:v>653</c:v>
                </c:pt>
                <c:pt idx="37594">
                  <c:v>654</c:v>
                </c:pt>
                <c:pt idx="37595">
                  <c:v>655</c:v>
                </c:pt>
                <c:pt idx="37596">
                  <c:v>656</c:v>
                </c:pt>
                <c:pt idx="37597">
                  <c:v>657</c:v>
                </c:pt>
                <c:pt idx="37598">
                  <c:v>658</c:v>
                </c:pt>
                <c:pt idx="37599">
                  <c:v>659</c:v>
                </c:pt>
                <c:pt idx="37600">
                  <c:v>660</c:v>
                </c:pt>
                <c:pt idx="37601">
                  <c:v>661</c:v>
                </c:pt>
                <c:pt idx="37602">
                  <c:v>662</c:v>
                </c:pt>
                <c:pt idx="37603">
                  <c:v>663</c:v>
                </c:pt>
                <c:pt idx="37604">
                  <c:v>664</c:v>
                </c:pt>
                <c:pt idx="37605">
                  <c:v>665</c:v>
                </c:pt>
                <c:pt idx="37606">
                  <c:v>666</c:v>
                </c:pt>
                <c:pt idx="37607">
                  <c:v>667</c:v>
                </c:pt>
                <c:pt idx="37608">
                  <c:v>668</c:v>
                </c:pt>
                <c:pt idx="37609">
                  <c:v>669</c:v>
                </c:pt>
                <c:pt idx="37610">
                  <c:v>670</c:v>
                </c:pt>
                <c:pt idx="37611">
                  <c:v>671</c:v>
                </c:pt>
                <c:pt idx="37612">
                  <c:v>672</c:v>
                </c:pt>
                <c:pt idx="37613">
                  <c:v>673</c:v>
                </c:pt>
                <c:pt idx="37614">
                  <c:v>674</c:v>
                </c:pt>
                <c:pt idx="37615">
                  <c:v>675</c:v>
                </c:pt>
                <c:pt idx="37616">
                  <c:v>676</c:v>
                </c:pt>
                <c:pt idx="37617">
                  <c:v>677</c:v>
                </c:pt>
                <c:pt idx="37618">
                  <c:v>678</c:v>
                </c:pt>
                <c:pt idx="37619">
                  <c:v>679</c:v>
                </c:pt>
                <c:pt idx="37620">
                  <c:v>680</c:v>
                </c:pt>
                <c:pt idx="37621">
                  <c:v>681</c:v>
                </c:pt>
                <c:pt idx="37622">
                  <c:v>682</c:v>
                </c:pt>
                <c:pt idx="37623">
                  <c:v>683</c:v>
                </c:pt>
                <c:pt idx="37624">
                  <c:v>684</c:v>
                </c:pt>
                <c:pt idx="37625">
                  <c:v>685</c:v>
                </c:pt>
                <c:pt idx="37626">
                  <c:v>686</c:v>
                </c:pt>
                <c:pt idx="37627">
                  <c:v>687</c:v>
                </c:pt>
                <c:pt idx="37628">
                  <c:v>688</c:v>
                </c:pt>
                <c:pt idx="37629">
                  <c:v>689</c:v>
                </c:pt>
                <c:pt idx="37630">
                  <c:v>690</c:v>
                </c:pt>
                <c:pt idx="37631">
                  <c:v>691</c:v>
                </c:pt>
                <c:pt idx="37632">
                  <c:v>692</c:v>
                </c:pt>
                <c:pt idx="37633">
                  <c:v>693</c:v>
                </c:pt>
                <c:pt idx="37634">
                  <c:v>694</c:v>
                </c:pt>
                <c:pt idx="37635">
                  <c:v>695</c:v>
                </c:pt>
                <c:pt idx="37636">
                  <c:v>696</c:v>
                </c:pt>
                <c:pt idx="37637">
                  <c:v>697</c:v>
                </c:pt>
                <c:pt idx="37638">
                  <c:v>698</c:v>
                </c:pt>
                <c:pt idx="37639">
                  <c:v>699</c:v>
                </c:pt>
                <c:pt idx="37640">
                  <c:v>700</c:v>
                </c:pt>
                <c:pt idx="37641">
                  <c:v>701</c:v>
                </c:pt>
                <c:pt idx="37642">
                  <c:v>702</c:v>
                </c:pt>
                <c:pt idx="37643">
                  <c:v>703</c:v>
                </c:pt>
                <c:pt idx="37644">
                  <c:v>704</c:v>
                </c:pt>
                <c:pt idx="37645">
                  <c:v>705</c:v>
                </c:pt>
                <c:pt idx="37646">
                  <c:v>706</c:v>
                </c:pt>
                <c:pt idx="37647">
                  <c:v>707</c:v>
                </c:pt>
                <c:pt idx="37648">
                  <c:v>708</c:v>
                </c:pt>
                <c:pt idx="37649">
                  <c:v>709</c:v>
                </c:pt>
                <c:pt idx="37650">
                  <c:v>710</c:v>
                </c:pt>
                <c:pt idx="37651">
                  <c:v>711</c:v>
                </c:pt>
                <c:pt idx="37652">
                  <c:v>712</c:v>
                </c:pt>
                <c:pt idx="37653">
                  <c:v>713</c:v>
                </c:pt>
                <c:pt idx="37654">
                  <c:v>714</c:v>
                </c:pt>
                <c:pt idx="37655">
                  <c:v>715</c:v>
                </c:pt>
                <c:pt idx="37656">
                  <c:v>716</c:v>
                </c:pt>
                <c:pt idx="37657">
                  <c:v>717</c:v>
                </c:pt>
                <c:pt idx="37658">
                  <c:v>718</c:v>
                </c:pt>
                <c:pt idx="37659">
                  <c:v>719</c:v>
                </c:pt>
                <c:pt idx="37660">
                  <c:v>720</c:v>
                </c:pt>
                <c:pt idx="37661">
                  <c:v>721</c:v>
                </c:pt>
                <c:pt idx="37662">
                  <c:v>722</c:v>
                </c:pt>
                <c:pt idx="37663">
                  <c:v>723</c:v>
                </c:pt>
                <c:pt idx="37664">
                  <c:v>724</c:v>
                </c:pt>
                <c:pt idx="37665">
                  <c:v>725</c:v>
                </c:pt>
                <c:pt idx="37666">
                  <c:v>726</c:v>
                </c:pt>
                <c:pt idx="37667">
                  <c:v>727</c:v>
                </c:pt>
                <c:pt idx="37668">
                  <c:v>728</c:v>
                </c:pt>
                <c:pt idx="37669">
                  <c:v>729</c:v>
                </c:pt>
                <c:pt idx="37670">
                  <c:v>730</c:v>
                </c:pt>
                <c:pt idx="37671">
                  <c:v>731</c:v>
                </c:pt>
                <c:pt idx="37672">
                  <c:v>732</c:v>
                </c:pt>
                <c:pt idx="37673">
                  <c:v>733</c:v>
                </c:pt>
                <c:pt idx="37674">
                  <c:v>734</c:v>
                </c:pt>
                <c:pt idx="37675">
                  <c:v>735</c:v>
                </c:pt>
                <c:pt idx="37676">
                  <c:v>736</c:v>
                </c:pt>
                <c:pt idx="37677">
                  <c:v>737</c:v>
                </c:pt>
                <c:pt idx="37678">
                  <c:v>738</c:v>
                </c:pt>
                <c:pt idx="37679">
                  <c:v>739</c:v>
                </c:pt>
                <c:pt idx="37680">
                  <c:v>740</c:v>
                </c:pt>
                <c:pt idx="37681">
                  <c:v>741</c:v>
                </c:pt>
                <c:pt idx="37682">
                  <c:v>742</c:v>
                </c:pt>
                <c:pt idx="37683">
                  <c:v>743</c:v>
                </c:pt>
                <c:pt idx="37684">
                  <c:v>744</c:v>
                </c:pt>
                <c:pt idx="37685">
                  <c:v>745</c:v>
                </c:pt>
                <c:pt idx="37686">
                  <c:v>746</c:v>
                </c:pt>
                <c:pt idx="37687">
                  <c:v>747</c:v>
                </c:pt>
                <c:pt idx="37688">
                  <c:v>748</c:v>
                </c:pt>
                <c:pt idx="37689">
                  <c:v>749</c:v>
                </c:pt>
                <c:pt idx="37690">
                  <c:v>750</c:v>
                </c:pt>
                <c:pt idx="37691">
                  <c:v>751</c:v>
                </c:pt>
                <c:pt idx="37692">
                  <c:v>752</c:v>
                </c:pt>
                <c:pt idx="37693">
                  <c:v>753</c:v>
                </c:pt>
                <c:pt idx="37694">
                  <c:v>754</c:v>
                </c:pt>
                <c:pt idx="37695">
                  <c:v>755</c:v>
                </c:pt>
                <c:pt idx="37696">
                  <c:v>756</c:v>
                </c:pt>
                <c:pt idx="37697">
                  <c:v>757</c:v>
                </c:pt>
                <c:pt idx="37698">
                  <c:v>758</c:v>
                </c:pt>
                <c:pt idx="37699">
                  <c:v>759</c:v>
                </c:pt>
                <c:pt idx="37700">
                  <c:v>760</c:v>
                </c:pt>
                <c:pt idx="37701">
                  <c:v>761</c:v>
                </c:pt>
                <c:pt idx="37702">
                  <c:v>762</c:v>
                </c:pt>
                <c:pt idx="37703">
                  <c:v>763</c:v>
                </c:pt>
                <c:pt idx="37704">
                  <c:v>764</c:v>
                </c:pt>
                <c:pt idx="37705">
                  <c:v>765</c:v>
                </c:pt>
                <c:pt idx="37706">
                  <c:v>766</c:v>
                </c:pt>
                <c:pt idx="37707">
                  <c:v>767</c:v>
                </c:pt>
                <c:pt idx="37708">
                  <c:v>768</c:v>
                </c:pt>
                <c:pt idx="37709">
                  <c:v>769</c:v>
                </c:pt>
                <c:pt idx="37710">
                  <c:v>770</c:v>
                </c:pt>
                <c:pt idx="37711">
                  <c:v>771</c:v>
                </c:pt>
                <c:pt idx="37712">
                  <c:v>772</c:v>
                </c:pt>
                <c:pt idx="37713">
                  <c:v>773</c:v>
                </c:pt>
                <c:pt idx="37714">
                  <c:v>774</c:v>
                </c:pt>
                <c:pt idx="37715">
                  <c:v>775</c:v>
                </c:pt>
                <c:pt idx="37716">
                  <c:v>776</c:v>
                </c:pt>
                <c:pt idx="37717">
                  <c:v>777</c:v>
                </c:pt>
                <c:pt idx="37718">
                  <c:v>778</c:v>
                </c:pt>
                <c:pt idx="37719">
                  <c:v>779</c:v>
                </c:pt>
                <c:pt idx="37720">
                  <c:v>780</c:v>
                </c:pt>
                <c:pt idx="37721">
                  <c:v>781</c:v>
                </c:pt>
                <c:pt idx="37722">
                  <c:v>782</c:v>
                </c:pt>
                <c:pt idx="37723">
                  <c:v>783</c:v>
                </c:pt>
                <c:pt idx="37724">
                  <c:v>784</c:v>
                </c:pt>
                <c:pt idx="37725">
                  <c:v>785</c:v>
                </c:pt>
                <c:pt idx="37726">
                  <c:v>786</c:v>
                </c:pt>
                <c:pt idx="37727">
                  <c:v>787</c:v>
                </c:pt>
                <c:pt idx="37728">
                  <c:v>788</c:v>
                </c:pt>
                <c:pt idx="37729">
                  <c:v>789</c:v>
                </c:pt>
                <c:pt idx="37730">
                  <c:v>790</c:v>
                </c:pt>
                <c:pt idx="37731">
                  <c:v>791</c:v>
                </c:pt>
                <c:pt idx="37732">
                  <c:v>792</c:v>
                </c:pt>
                <c:pt idx="37733">
                  <c:v>793</c:v>
                </c:pt>
                <c:pt idx="37734">
                  <c:v>794</c:v>
                </c:pt>
                <c:pt idx="37735">
                  <c:v>795</c:v>
                </c:pt>
                <c:pt idx="37736">
                  <c:v>796</c:v>
                </c:pt>
                <c:pt idx="37737">
                  <c:v>797</c:v>
                </c:pt>
                <c:pt idx="37738">
                  <c:v>798</c:v>
                </c:pt>
                <c:pt idx="37739">
                  <c:v>799</c:v>
                </c:pt>
                <c:pt idx="37740">
                  <c:v>800</c:v>
                </c:pt>
                <c:pt idx="37741">
                  <c:v>801</c:v>
                </c:pt>
                <c:pt idx="37742">
                  <c:v>802</c:v>
                </c:pt>
                <c:pt idx="37743">
                  <c:v>803</c:v>
                </c:pt>
                <c:pt idx="37744">
                  <c:v>804</c:v>
                </c:pt>
                <c:pt idx="37745">
                  <c:v>805</c:v>
                </c:pt>
                <c:pt idx="37746">
                  <c:v>806</c:v>
                </c:pt>
                <c:pt idx="37747">
                  <c:v>807</c:v>
                </c:pt>
                <c:pt idx="37748">
                  <c:v>808</c:v>
                </c:pt>
                <c:pt idx="37749">
                  <c:v>809</c:v>
                </c:pt>
                <c:pt idx="37750">
                  <c:v>810</c:v>
                </c:pt>
                <c:pt idx="37751">
                  <c:v>811</c:v>
                </c:pt>
                <c:pt idx="37752">
                  <c:v>812</c:v>
                </c:pt>
                <c:pt idx="37753">
                  <c:v>813</c:v>
                </c:pt>
                <c:pt idx="37754">
                  <c:v>814</c:v>
                </c:pt>
                <c:pt idx="37755">
                  <c:v>815</c:v>
                </c:pt>
                <c:pt idx="37756">
                  <c:v>816</c:v>
                </c:pt>
                <c:pt idx="37757">
                  <c:v>817</c:v>
                </c:pt>
                <c:pt idx="37758">
                  <c:v>818</c:v>
                </c:pt>
                <c:pt idx="37759">
                  <c:v>819</c:v>
                </c:pt>
                <c:pt idx="37760">
                  <c:v>820</c:v>
                </c:pt>
                <c:pt idx="37761">
                  <c:v>821</c:v>
                </c:pt>
                <c:pt idx="37762">
                  <c:v>822</c:v>
                </c:pt>
                <c:pt idx="37763">
                  <c:v>823</c:v>
                </c:pt>
                <c:pt idx="37764">
                  <c:v>824</c:v>
                </c:pt>
                <c:pt idx="37765">
                  <c:v>825</c:v>
                </c:pt>
                <c:pt idx="37766">
                  <c:v>826</c:v>
                </c:pt>
                <c:pt idx="37767">
                  <c:v>827</c:v>
                </c:pt>
                <c:pt idx="37768">
                  <c:v>828</c:v>
                </c:pt>
                <c:pt idx="37769">
                  <c:v>829</c:v>
                </c:pt>
                <c:pt idx="37770">
                  <c:v>830</c:v>
                </c:pt>
                <c:pt idx="37771">
                  <c:v>831</c:v>
                </c:pt>
                <c:pt idx="37772">
                  <c:v>832</c:v>
                </c:pt>
                <c:pt idx="37773">
                  <c:v>833</c:v>
                </c:pt>
                <c:pt idx="37774">
                  <c:v>834</c:v>
                </c:pt>
                <c:pt idx="37775">
                  <c:v>835</c:v>
                </c:pt>
                <c:pt idx="37776">
                  <c:v>836</c:v>
                </c:pt>
                <c:pt idx="37777">
                  <c:v>837</c:v>
                </c:pt>
                <c:pt idx="37778">
                  <c:v>838</c:v>
                </c:pt>
                <c:pt idx="37779">
                  <c:v>839</c:v>
                </c:pt>
                <c:pt idx="37780">
                  <c:v>840</c:v>
                </c:pt>
                <c:pt idx="37781">
                  <c:v>841</c:v>
                </c:pt>
                <c:pt idx="37782">
                  <c:v>842</c:v>
                </c:pt>
                <c:pt idx="37783">
                  <c:v>843</c:v>
                </c:pt>
                <c:pt idx="37784">
                  <c:v>844</c:v>
                </c:pt>
                <c:pt idx="37785">
                  <c:v>845</c:v>
                </c:pt>
                <c:pt idx="37786">
                  <c:v>846</c:v>
                </c:pt>
                <c:pt idx="37787">
                  <c:v>847</c:v>
                </c:pt>
                <c:pt idx="37788">
                  <c:v>848</c:v>
                </c:pt>
                <c:pt idx="37789">
                  <c:v>849</c:v>
                </c:pt>
                <c:pt idx="37790">
                  <c:v>850</c:v>
                </c:pt>
                <c:pt idx="37791">
                  <c:v>851</c:v>
                </c:pt>
                <c:pt idx="37792">
                  <c:v>852</c:v>
                </c:pt>
                <c:pt idx="37793">
                  <c:v>853</c:v>
                </c:pt>
                <c:pt idx="37794">
                  <c:v>854</c:v>
                </c:pt>
                <c:pt idx="37795">
                  <c:v>855</c:v>
                </c:pt>
                <c:pt idx="37796">
                  <c:v>856</c:v>
                </c:pt>
                <c:pt idx="37797">
                  <c:v>857</c:v>
                </c:pt>
                <c:pt idx="37798">
                  <c:v>858</c:v>
                </c:pt>
                <c:pt idx="37799">
                  <c:v>859</c:v>
                </c:pt>
                <c:pt idx="37800">
                  <c:v>860</c:v>
                </c:pt>
                <c:pt idx="37801">
                  <c:v>861</c:v>
                </c:pt>
                <c:pt idx="37802">
                  <c:v>862</c:v>
                </c:pt>
                <c:pt idx="37803">
                  <c:v>863</c:v>
                </c:pt>
                <c:pt idx="37804">
                  <c:v>864</c:v>
                </c:pt>
                <c:pt idx="37805">
                  <c:v>865</c:v>
                </c:pt>
                <c:pt idx="37806">
                  <c:v>0</c:v>
                </c:pt>
                <c:pt idx="37807">
                  <c:v>1</c:v>
                </c:pt>
                <c:pt idx="37808">
                  <c:v>2</c:v>
                </c:pt>
                <c:pt idx="37809">
                  <c:v>3</c:v>
                </c:pt>
                <c:pt idx="37810">
                  <c:v>4</c:v>
                </c:pt>
                <c:pt idx="37811">
                  <c:v>5</c:v>
                </c:pt>
                <c:pt idx="37812">
                  <c:v>6</c:v>
                </c:pt>
                <c:pt idx="37813">
                  <c:v>7</c:v>
                </c:pt>
                <c:pt idx="37814">
                  <c:v>8</c:v>
                </c:pt>
                <c:pt idx="37815">
                  <c:v>9</c:v>
                </c:pt>
                <c:pt idx="37816">
                  <c:v>10</c:v>
                </c:pt>
                <c:pt idx="37817">
                  <c:v>11</c:v>
                </c:pt>
                <c:pt idx="37818">
                  <c:v>12</c:v>
                </c:pt>
                <c:pt idx="37819">
                  <c:v>13</c:v>
                </c:pt>
                <c:pt idx="37820">
                  <c:v>14</c:v>
                </c:pt>
                <c:pt idx="37821">
                  <c:v>15</c:v>
                </c:pt>
                <c:pt idx="37822">
                  <c:v>16</c:v>
                </c:pt>
                <c:pt idx="37823">
                  <c:v>17</c:v>
                </c:pt>
                <c:pt idx="37824">
                  <c:v>18</c:v>
                </c:pt>
                <c:pt idx="37825">
                  <c:v>19</c:v>
                </c:pt>
                <c:pt idx="37826">
                  <c:v>20</c:v>
                </c:pt>
                <c:pt idx="37827">
                  <c:v>21</c:v>
                </c:pt>
                <c:pt idx="37828">
                  <c:v>22</c:v>
                </c:pt>
                <c:pt idx="37829">
                  <c:v>23</c:v>
                </c:pt>
                <c:pt idx="37830">
                  <c:v>24</c:v>
                </c:pt>
                <c:pt idx="37831">
                  <c:v>25</c:v>
                </c:pt>
                <c:pt idx="37832">
                  <c:v>26</c:v>
                </c:pt>
                <c:pt idx="37833">
                  <c:v>27</c:v>
                </c:pt>
                <c:pt idx="37834">
                  <c:v>28</c:v>
                </c:pt>
                <c:pt idx="37835">
                  <c:v>29</c:v>
                </c:pt>
                <c:pt idx="37836">
                  <c:v>30</c:v>
                </c:pt>
                <c:pt idx="37837">
                  <c:v>31</c:v>
                </c:pt>
                <c:pt idx="37838">
                  <c:v>32</c:v>
                </c:pt>
                <c:pt idx="37839">
                  <c:v>33</c:v>
                </c:pt>
                <c:pt idx="37840">
                  <c:v>34</c:v>
                </c:pt>
                <c:pt idx="37841">
                  <c:v>35</c:v>
                </c:pt>
                <c:pt idx="37842">
                  <c:v>36</c:v>
                </c:pt>
                <c:pt idx="37843">
                  <c:v>37</c:v>
                </c:pt>
                <c:pt idx="37844">
                  <c:v>38</c:v>
                </c:pt>
                <c:pt idx="37845">
                  <c:v>39</c:v>
                </c:pt>
                <c:pt idx="37846">
                  <c:v>40</c:v>
                </c:pt>
                <c:pt idx="37847">
                  <c:v>41</c:v>
                </c:pt>
                <c:pt idx="37848">
                  <c:v>42</c:v>
                </c:pt>
                <c:pt idx="37849">
                  <c:v>43</c:v>
                </c:pt>
                <c:pt idx="37850">
                  <c:v>44</c:v>
                </c:pt>
                <c:pt idx="37851">
                  <c:v>45</c:v>
                </c:pt>
                <c:pt idx="37852">
                  <c:v>46</c:v>
                </c:pt>
                <c:pt idx="37853">
                  <c:v>47</c:v>
                </c:pt>
                <c:pt idx="37854">
                  <c:v>48</c:v>
                </c:pt>
                <c:pt idx="37855">
                  <c:v>49</c:v>
                </c:pt>
                <c:pt idx="37856">
                  <c:v>50</c:v>
                </c:pt>
                <c:pt idx="37857">
                  <c:v>51</c:v>
                </c:pt>
                <c:pt idx="37858">
                  <c:v>52</c:v>
                </c:pt>
                <c:pt idx="37859">
                  <c:v>53</c:v>
                </c:pt>
                <c:pt idx="37860">
                  <c:v>54</c:v>
                </c:pt>
                <c:pt idx="37861">
                  <c:v>55</c:v>
                </c:pt>
                <c:pt idx="37862">
                  <c:v>56</c:v>
                </c:pt>
                <c:pt idx="37863">
                  <c:v>57</c:v>
                </c:pt>
                <c:pt idx="37864">
                  <c:v>58</c:v>
                </c:pt>
                <c:pt idx="37865">
                  <c:v>59</c:v>
                </c:pt>
                <c:pt idx="37866">
                  <c:v>60</c:v>
                </c:pt>
                <c:pt idx="37867">
                  <c:v>61</c:v>
                </c:pt>
                <c:pt idx="37868">
                  <c:v>62</c:v>
                </c:pt>
                <c:pt idx="37869">
                  <c:v>63</c:v>
                </c:pt>
                <c:pt idx="37870">
                  <c:v>64</c:v>
                </c:pt>
                <c:pt idx="37871">
                  <c:v>65</c:v>
                </c:pt>
                <c:pt idx="37872">
                  <c:v>66</c:v>
                </c:pt>
                <c:pt idx="37873">
                  <c:v>67</c:v>
                </c:pt>
                <c:pt idx="37874">
                  <c:v>68</c:v>
                </c:pt>
                <c:pt idx="37875">
                  <c:v>69</c:v>
                </c:pt>
                <c:pt idx="37876">
                  <c:v>70</c:v>
                </c:pt>
                <c:pt idx="37877">
                  <c:v>71</c:v>
                </c:pt>
                <c:pt idx="37878">
                  <c:v>72</c:v>
                </c:pt>
                <c:pt idx="37879">
                  <c:v>73</c:v>
                </c:pt>
                <c:pt idx="37880">
                  <c:v>74</c:v>
                </c:pt>
                <c:pt idx="37881">
                  <c:v>75</c:v>
                </c:pt>
                <c:pt idx="37882">
                  <c:v>76</c:v>
                </c:pt>
                <c:pt idx="37883">
                  <c:v>77</c:v>
                </c:pt>
                <c:pt idx="37884">
                  <c:v>78</c:v>
                </c:pt>
                <c:pt idx="37885">
                  <c:v>79</c:v>
                </c:pt>
                <c:pt idx="37886">
                  <c:v>80</c:v>
                </c:pt>
                <c:pt idx="37887">
                  <c:v>81</c:v>
                </c:pt>
                <c:pt idx="37888">
                  <c:v>82</c:v>
                </c:pt>
                <c:pt idx="37889">
                  <c:v>83</c:v>
                </c:pt>
                <c:pt idx="37890">
                  <c:v>84</c:v>
                </c:pt>
                <c:pt idx="37891">
                  <c:v>85</c:v>
                </c:pt>
                <c:pt idx="37892">
                  <c:v>86</c:v>
                </c:pt>
                <c:pt idx="37893">
                  <c:v>87</c:v>
                </c:pt>
                <c:pt idx="37894">
                  <c:v>88</c:v>
                </c:pt>
                <c:pt idx="37895">
                  <c:v>89</c:v>
                </c:pt>
                <c:pt idx="37896">
                  <c:v>90</c:v>
                </c:pt>
                <c:pt idx="37897">
                  <c:v>91</c:v>
                </c:pt>
                <c:pt idx="37898">
                  <c:v>92</c:v>
                </c:pt>
                <c:pt idx="37899">
                  <c:v>93</c:v>
                </c:pt>
                <c:pt idx="37900">
                  <c:v>94</c:v>
                </c:pt>
                <c:pt idx="37901">
                  <c:v>95</c:v>
                </c:pt>
                <c:pt idx="37902">
                  <c:v>96</c:v>
                </c:pt>
                <c:pt idx="37903">
                  <c:v>97</c:v>
                </c:pt>
                <c:pt idx="37904">
                  <c:v>98</c:v>
                </c:pt>
                <c:pt idx="37905">
                  <c:v>99</c:v>
                </c:pt>
                <c:pt idx="37906">
                  <c:v>100</c:v>
                </c:pt>
                <c:pt idx="37907">
                  <c:v>101</c:v>
                </c:pt>
                <c:pt idx="37908">
                  <c:v>102</c:v>
                </c:pt>
                <c:pt idx="37909">
                  <c:v>103</c:v>
                </c:pt>
                <c:pt idx="37910">
                  <c:v>104</c:v>
                </c:pt>
                <c:pt idx="37911">
                  <c:v>105</c:v>
                </c:pt>
                <c:pt idx="37912">
                  <c:v>106</c:v>
                </c:pt>
                <c:pt idx="37913">
                  <c:v>107</c:v>
                </c:pt>
                <c:pt idx="37914">
                  <c:v>108</c:v>
                </c:pt>
                <c:pt idx="37915">
                  <c:v>109</c:v>
                </c:pt>
                <c:pt idx="37916">
                  <c:v>110</c:v>
                </c:pt>
                <c:pt idx="37917">
                  <c:v>111</c:v>
                </c:pt>
                <c:pt idx="37918">
                  <c:v>112</c:v>
                </c:pt>
                <c:pt idx="37919">
                  <c:v>113</c:v>
                </c:pt>
                <c:pt idx="37920">
                  <c:v>114</c:v>
                </c:pt>
                <c:pt idx="37921">
                  <c:v>115</c:v>
                </c:pt>
                <c:pt idx="37922">
                  <c:v>116</c:v>
                </c:pt>
                <c:pt idx="37923">
                  <c:v>117</c:v>
                </c:pt>
                <c:pt idx="37924">
                  <c:v>118</c:v>
                </c:pt>
                <c:pt idx="37925">
                  <c:v>119</c:v>
                </c:pt>
                <c:pt idx="37926">
                  <c:v>120</c:v>
                </c:pt>
                <c:pt idx="37927">
                  <c:v>121</c:v>
                </c:pt>
                <c:pt idx="37928">
                  <c:v>122</c:v>
                </c:pt>
                <c:pt idx="37929">
                  <c:v>123</c:v>
                </c:pt>
                <c:pt idx="37930">
                  <c:v>124</c:v>
                </c:pt>
                <c:pt idx="37931">
                  <c:v>125</c:v>
                </c:pt>
                <c:pt idx="37932">
                  <c:v>126</c:v>
                </c:pt>
                <c:pt idx="37933">
                  <c:v>127</c:v>
                </c:pt>
                <c:pt idx="37934">
                  <c:v>128</c:v>
                </c:pt>
                <c:pt idx="37935">
                  <c:v>129</c:v>
                </c:pt>
                <c:pt idx="37936">
                  <c:v>130</c:v>
                </c:pt>
                <c:pt idx="37937">
                  <c:v>131</c:v>
                </c:pt>
                <c:pt idx="37938">
                  <c:v>132</c:v>
                </c:pt>
                <c:pt idx="37939">
                  <c:v>133</c:v>
                </c:pt>
                <c:pt idx="37940">
                  <c:v>134</c:v>
                </c:pt>
                <c:pt idx="37941">
                  <c:v>135</c:v>
                </c:pt>
                <c:pt idx="37942">
                  <c:v>136</c:v>
                </c:pt>
                <c:pt idx="37943">
                  <c:v>137</c:v>
                </c:pt>
                <c:pt idx="37944">
                  <c:v>138</c:v>
                </c:pt>
                <c:pt idx="37945">
                  <c:v>139</c:v>
                </c:pt>
                <c:pt idx="37946">
                  <c:v>140</c:v>
                </c:pt>
                <c:pt idx="37947">
                  <c:v>141</c:v>
                </c:pt>
                <c:pt idx="37948">
                  <c:v>142</c:v>
                </c:pt>
                <c:pt idx="37949">
                  <c:v>143</c:v>
                </c:pt>
                <c:pt idx="37950">
                  <c:v>144</c:v>
                </c:pt>
                <c:pt idx="37951">
                  <c:v>145</c:v>
                </c:pt>
                <c:pt idx="37952">
                  <c:v>146</c:v>
                </c:pt>
                <c:pt idx="37953">
                  <c:v>147</c:v>
                </c:pt>
                <c:pt idx="37954">
                  <c:v>148</c:v>
                </c:pt>
                <c:pt idx="37955">
                  <c:v>149</c:v>
                </c:pt>
                <c:pt idx="37956">
                  <c:v>150</c:v>
                </c:pt>
                <c:pt idx="37957">
                  <c:v>151</c:v>
                </c:pt>
                <c:pt idx="37958">
                  <c:v>152</c:v>
                </c:pt>
                <c:pt idx="37959">
                  <c:v>153</c:v>
                </c:pt>
                <c:pt idx="37960">
                  <c:v>154</c:v>
                </c:pt>
                <c:pt idx="37961">
                  <c:v>155</c:v>
                </c:pt>
                <c:pt idx="37962">
                  <c:v>156</c:v>
                </c:pt>
                <c:pt idx="37963">
                  <c:v>157</c:v>
                </c:pt>
                <c:pt idx="37964">
                  <c:v>158</c:v>
                </c:pt>
                <c:pt idx="37965">
                  <c:v>159</c:v>
                </c:pt>
                <c:pt idx="37966">
                  <c:v>160</c:v>
                </c:pt>
                <c:pt idx="37967">
                  <c:v>161</c:v>
                </c:pt>
                <c:pt idx="37968">
                  <c:v>162</c:v>
                </c:pt>
                <c:pt idx="37969">
                  <c:v>163</c:v>
                </c:pt>
                <c:pt idx="37970">
                  <c:v>164</c:v>
                </c:pt>
                <c:pt idx="37971">
                  <c:v>165</c:v>
                </c:pt>
                <c:pt idx="37972">
                  <c:v>166</c:v>
                </c:pt>
                <c:pt idx="37973">
                  <c:v>167</c:v>
                </c:pt>
                <c:pt idx="37974">
                  <c:v>168</c:v>
                </c:pt>
                <c:pt idx="37975">
                  <c:v>169</c:v>
                </c:pt>
                <c:pt idx="37976">
                  <c:v>170</c:v>
                </c:pt>
                <c:pt idx="37977">
                  <c:v>171</c:v>
                </c:pt>
                <c:pt idx="37978">
                  <c:v>172</c:v>
                </c:pt>
                <c:pt idx="37979">
                  <c:v>173</c:v>
                </c:pt>
                <c:pt idx="37980">
                  <c:v>174</c:v>
                </c:pt>
                <c:pt idx="37981">
                  <c:v>175</c:v>
                </c:pt>
                <c:pt idx="37982">
                  <c:v>176</c:v>
                </c:pt>
                <c:pt idx="37983">
                  <c:v>177</c:v>
                </c:pt>
                <c:pt idx="37984">
                  <c:v>178</c:v>
                </c:pt>
                <c:pt idx="37985">
                  <c:v>179</c:v>
                </c:pt>
                <c:pt idx="37986">
                  <c:v>180</c:v>
                </c:pt>
                <c:pt idx="37987">
                  <c:v>181</c:v>
                </c:pt>
                <c:pt idx="37988">
                  <c:v>182</c:v>
                </c:pt>
                <c:pt idx="37989">
                  <c:v>183</c:v>
                </c:pt>
                <c:pt idx="37990">
                  <c:v>184</c:v>
                </c:pt>
                <c:pt idx="37991">
                  <c:v>185</c:v>
                </c:pt>
                <c:pt idx="37992">
                  <c:v>186</c:v>
                </c:pt>
                <c:pt idx="37993">
                  <c:v>187</c:v>
                </c:pt>
                <c:pt idx="37994">
                  <c:v>188</c:v>
                </c:pt>
                <c:pt idx="37995">
                  <c:v>189</c:v>
                </c:pt>
                <c:pt idx="37996">
                  <c:v>190</c:v>
                </c:pt>
                <c:pt idx="37997">
                  <c:v>191</c:v>
                </c:pt>
                <c:pt idx="37998">
                  <c:v>192</c:v>
                </c:pt>
                <c:pt idx="37999">
                  <c:v>193</c:v>
                </c:pt>
                <c:pt idx="38000">
                  <c:v>194</c:v>
                </c:pt>
                <c:pt idx="38001">
                  <c:v>195</c:v>
                </c:pt>
                <c:pt idx="38002">
                  <c:v>196</c:v>
                </c:pt>
                <c:pt idx="38003">
                  <c:v>197</c:v>
                </c:pt>
                <c:pt idx="38004">
                  <c:v>198</c:v>
                </c:pt>
                <c:pt idx="38005">
                  <c:v>199</c:v>
                </c:pt>
                <c:pt idx="38006">
                  <c:v>200</c:v>
                </c:pt>
                <c:pt idx="38007">
                  <c:v>201</c:v>
                </c:pt>
                <c:pt idx="38008">
                  <c:v>202</c:v>
                </c:pt>
                <c:pt idx="38009">
                  <c:v>203</c:v>
                </c:pt>
                <c:pt idx="38010">
                  <c:v>204</c:v>
                </c:pt>
                <c:pt idx="38011">
                  <c:v>205</c:v>
                </c:pt>
                <c:pt idx="38012">
                  <c:v>206</c:v>
                </c:pt>
                <c:pt idx="38013">
                  <c:v>207</c:v>
                </c:pt>
                <c:pt idx="38014">
                  <c:v>208</c:v>
                </c:pt>
                <c:pt idx="38015">
                  <c:v>209</c:v>
                </c:pt>
                <c:pt idx="38016">
                  <c:v>210</c:v>
                </c:pt>
                <c:pt idx="38017">
                  <c:v>211</c:v>
                </c:pt>
                <c:pt idx="38018">
                  <c:v>212</c:v>
                </c:pt>
                <c:pt idx="38019">
                  <c:v>213</c:v>
                </c:pt>
                <c:pt idx="38020">
                  <c:v>214</c:v>
                </c:pt>
                <c:pt idx="38021">
                  <c:v>215</c:v>
                </c:pt>
                <c:pt idx="38022">
                  <c:v>216</c:v>
                </c:pt>
                <c:pt idx="38023">
                  <c:v>217</c:v>
                </c:pt>
                <c:pt idx="38024">
                  <c:v>218</c:v>
                </c:pt>
                <c:pt idx="38025">
                  <c:v>219</c:v>
                </c:pt>
                <c:pt idx="38026">
                  <c:v>220</c:v>
                </c:pt>
                <c:pt idx="38027">
                  <c:v>221</c:v>
                </c:pt>
                <c:pt idx="38028">
                  <c:v>222</c:v>
                </c:pt>
                <c:pt idx="38029">
                  <c:v>223</c:v>
                </c:pt>
                <c:pt idx="38030">
                  <c:v>224</c:v>
                </c:pt>
                <c:pt idx="38031">
                  <c:v>225</c:v>
                </c:pt>
                <c:pt idx="38032">
                  <c:v>226</c:v>
                </c:pt>
                <c:pt idx="38033">
                  <c:v>227</c:v>
                </c:pt>
                <c:pt idx="38034">
                  <c:v>228</c:v>
                </c:pt>
                <c:pt idx="38035">
                  <c:v>229</c:v>
                </c:pt>
                <c:pt idx="38036">
                  <c:v>230</c:v>
                </c:pt>
                <c:pt idx="38037">
                  <c:v>231</c:v>
                </c:pt>
                <c:pt idx="38038">
                  <c:v>232</c:v>
                </c:pt>
                <c:pt idx="38039">
                  <c:v>233</c:v>
                </c:pt>
                <c:pt idx="38040">
                  <c:v>234</c:v>
                </c:pt>
                <c:pt idx="38041">
                  <c:v>235</c:v>
                </c:pt>
                <c:pt idx="38042">
                  <c:v>236</c:v>
                </c:pt>
                <c:pt idx="38043">
                  <c:v>237</c:v>
                </c:pt>
                <c:pt idx="38044">
                  <c:v>238</c:v>
                </c:pt>
                <c:pt idx="38045">
                  <c:v>239</c:v>
                </c:pt>
                <c:pt idx="38046">
                  <c:v>240</c:v>
                </c:pt>
                <c:pt idx="38047">
                  <c:v>241</c:v>
                </c:pt>
                <c:pt idx="38048">
                  <c:v>242</c:v>
                </c:pt>
                <c:pt idx="38049">
                  <c:v>243</c:v>
                </c:pt>
                <c:pt idx="38050">
                  <c:v>244</c:v>
                </c:pt>
                <c:pt idx="38051">
                  <c:v>245</c:v>
                </c:pt>
                <c:pt idx="38052">
                  <c:v>246</c:v>
                </c:pt>
                <c:pt idx="38053">
                  <c:v>247</c:v>
                </c:pt>
                <c:pt idx="38054">
                  <c:v>248</c:v>
                </c:pt>
                <c:pt idx="38055">
                  <c:v>249</c:v>
                </c:pt>
                <c:pt idx="38056">
                  <c:v>250</c:v>
                </c:pt>
                <c:pt idx="38057">
                  <c:v>251</c:v>
                </c:pt>
                <c:pt idx="38058">
                  <c:v>252</c:v>
                </c:pt>
                <c:pt idx="38059">
                  <c:v>253</c:v>
                </c:pt>
                <c:pt idx="38060">
                  <c:v>254</c:v>
                </c:pt>
                <c:pt idx="38061">
                  <c:v>255</c:v>
                </c:pt>
                <c:pt idx="38062">
                  <c:v>256</c:v>
                </c:pt>
                <c:pt idx="38063">
                  <c:v>257</c:v>
                </c:pt>
                <c:pt idx="38064">
                  <c:v>258</c:v>
                </c:pt>
                <c:pt idx="38065">
                  <c:v>259</c:v>
                </c:pt>
                <c:pt idx="38066">
                  <c:v>260</c:v>
                </c:pt>
                <c:pt idx="38067">
                  <c:v>261</c:v>
                </c:pt>
                <c:pt idx="38068">
                  <c:v>262</c:v>
                </c:pt>
                <c:pt idx="38069">
                  <c:v>263</c:v>
                </c:pt>
                <c:pt idx="38070">
                  <c:v>264</c:v>
                </c:pt>
                <c:pt idx="38071">
                  <c:v>265</c:v>
                </c:pt>
                <c:pt idx="38072">
                  <c:v>266</c:v>
                </c:pt>
                <c:pt idx="38073">
                  <c:v>267</c:v>
                </c:pt>
                <c:pt idx="38074">
                  <c:v>268</c:v>
                </c:pt>
                <c:pt idx="38075">
                  <c:v>269</c:v>
                </c:pt>
                <c:pt idx="38076">
                  <c:v>270</c:v>
                </c:pt>
                <c:pt idx="38077">
                  <c:v>271</c:v>
                </c:pt>
                <c:pt idx="38078">
                  <c:v>272</c:v>
                </c:pt>
                <c:pt idx="38079">
                  <c:v>273</c:v>
                </c:pt>
                <c:pt idx="38080">
                  <c:v>274</c:v>
                </c:pt>
                <c:pt idx="38081">
                  <c:v>275</c:v>
                </c:pt>
                <c:pt idx="38082">
                  <c:v>276</c:v>
                </c:pt>
                <c:pt idx="38083">
                  <c:v>277</c:v>
                </c:pt>
                <c:pt idx="38084">
                  <c:v>278</c:v>
                </c:pt>
                <c:pt idx="38085">
                  <c:v>279</c:v>
                </c:pt>
                <c:pt idx="38086">
                  <c:v>280</c:v>
                </c:pt>
                <c:pt idx="38087">
                  <c:v>281</c:v>
                </c:pt>
                <c:pt idx="38088">
                  <c:v>282</c:v>
                </c:pt>
                <c:pt idx="38089">
                  <c:v>283</c:v>
                </c:pt>
                <c:pt idx="38090">
                  <c:v>284</c:v>
                </c:pt>
                <c:pt idx="38091">
                  <c:v>285</c:v>
                </c:pt>
                <c:pt idx="38092">
                  <c:v>286</c:v>
                </c:pt>
                <c:pt idx="38093">
                  <c:v>287</c:v>
                </c:pt>
                <c:pt idx="38094">
                  <c:v>288</c:v>
                </c:pt>
                <c:pt idx="38095">
                  <c:v>289</c:v>
                </c:pt>
                <c:pt idx="38096">
                  <c:v>290</c:v>
                </c:pt>
                <c:pt idx="38097">
                  <c:v>291</c:v>
                </c:pt>
                <c:pt idx="38098">
                  <c:v>292</c:v>
                </c:pt>
                <c:pt idx="38099">
                  <c:v>293</c:v>
                </c:pt>
                <c:pt idx="38100">
                  <c:v>294</c:v>
                </c:pt>
                <c:pt idx="38101">
                  <c:v>295</c:v>
                </c:pt>
                <c:pt idx="38102">
                  <c:v>296</c:v>
                </c:pt>
                <c:pt idx="38103">
                  <c:v>297</c:v>
                </c:pt>
                <c:pt idx="38104">
                  <c:v>298</c:v>
                </c:pt>
                <c:pt idx="38105">
                  <c:v>299</c:v>
                </c:pt>
                <c:pt idx="38106">
                  <c:v>300</c:v>
                </c:pt>
                <c:pt idx="38107">
                  <c:v>301</c:v>
                </c:pt>
                <c:pt idx="38108">
                  <c:v>302</c:v>
                </c:pt>
                <c:pt idx="38109">
                  <c:v>303</c:v>
                </c:pt>
                <c:pt idx="38110">
                  <c:v>304</c:v>
                </c:pt>
                <c:pt idx="38111">
                  <c:v>305</c:v>
                </c:pt>
                <c:pt idx="38112">
                  <c:v>306</c:v>
                </c:pt>
                <c:pt idx="38113">
                  <c:v>307</c:v>
                </c:pt>
                <c:pt idx="38114">
                  <c:v>308</c:v>
                </c:pt>
                <c:pt idx="38115">
                  <c:v>309</c:v>
                </c:pt>
                <c:pt idx="38116">
                  <c:v>310</c:v>
                </c:pt>
                <c:pt idx="38117">
                  <c:v>311</c:v>
                </c:pt>
                <c:pt idx="38118">
                  <c:v>312</c:v>
                </c:pt>
                <c:pt idx="38119">
                  <c:v>313</c:v>
                </c:pt>
                <c:pt idx="38120">
                  <c:v>314</c:v>
                </c:pt>
                <c:pt idx="38121">
                  <c:v>315</c:v>
                </c:pt>
                <c:pt idx="38122">
                  <c:v>316</c:v>
                </c:pt>
                <c:pt idx="38123">
                  <c:v>317</c:v>
                </c:pt>
                <c:pt idx="38124">
                  <c:v>318</c:v>
                </c:pt>
                <c:pt idx="38125">
                  <c:v>319</c:v>
                </c:pt>
                <c:pt idx="38126">
                  <c:v>320</c:v>
                </c:pt>
                <c:pt idx="38127">
                  <c:v>321</c:v>
                </c:pt>
                <c:pt idx="38128">
                  <c:v>322</c:v>
                </c:pt>
                <c:pt idx="38129">
                  <c:v>323</c:v>
                </c:pt>
                <c:pt idx="38130">
                  <c:v>324</c:v>
                </c:pt>
                <c:pt idx="38131">
                  <c:v>325</c:v>
                </c:pt>
                <c:pt idx="38132">
                  <c:v>326</c:v>
                </c:pt>
                <c:pt idx="38133">
                  <c:v>327</c:v>
                </c:pt>
                <c:pt idx="38134">
                  <c:v>328</c:v>
                </c:pt>
                <c:pt idx="38135">
                  <c:v>329</c:v>
                </c:pt>
                <c:pt idx="38136">
                  <c:v>330</c:v>
                </c:pt>
                <c:pt idx="38137">
                  <c:v>331</c:v>
                </c:pt>
                <c:pt idx="38138">
                  <c:v>332</c:v>
                </c:pt>
                <c:pt idx="38139">
                  <c:v>333</c:v>
                </c:pt>
                <c:pt idx="38140">
                  <c:v>334</c:v>
                </c:pt>
                <c:pt idx="38141">
                  <c:v>335</c:v>
                </c:pt>
                <c:pt idx="38142">
                  <c:v>336</c:v>
                </c:pt>
                <c:pt idx="38143">
                  <c:v>337</c:v>
                </c:pt>
                <c:pt idx="38144">
                  <c:v>338</c:v>
                </c:pt>
                <c:pt idx="38145">
                  <c:v>339</c:v>
                </c:pt>
                <c:pt idx="38146">
                  <c:v>340</c:v>
                </c:pt>
                <c:pt idx="38147">
                  <c:v>341</c:v>
                </c:pt>
                <c:pt idx="38148">
                  <c:v>342</c:v>
                </c:pt>
                <c:pt idx="38149">
                  <c:v>343</c:v>
                </c:pt>
                <c:pt idx="38150">
                  <c:v>344</c:v>
                </c:pt>
                <c:pt idx="38151">
                  <c:v>345</c:v>
                </c:pt>
                <c:pt idx="38152">
                  <c:v>346</c:v>
                </c:pt>
                <c:pt idx="38153">
                  <c:v>347</c:v>
                </c:pt>
                <c:pt idx="38154">
                  <c:v>348</c:v>
                </c:pt>
                <c:pt idx="38155">
                  <c:v>349</c:v>
                </c:pt>
                <c:pt idx="38156">
                  <c:v>350</c:v>
                </c:pt>
                <c:pt idx="38157">
                  <c:v>351</c:v>
                </c:pt>
                <c:pt idx="38158">
                  <c:v>352</c:v>
                </c:pt>
                <c:pt idx="38159">
                  <c:v>353</c:v>
                </c:pt>
                <c:pt idx="38160">
                  <c:v>354</c:v>
                </c:pt>
                <c:pt idx="38161">
                  <c:v>355</c:v>
                </c:pt>
                <c:pt idx="38162">
                  <c:v>356</c:v>
                </c:pt>
                <c:pt idx="38163">
                  <c:v>357</c:v>
                </c:pt>
                <c:pt idx="38164">
                  <c:v>358</c:v>
                </c:pt>
                <c:pt idx="38165">
                  <c:v>359</c:v>
                </c:pt>
                <c:pt idx="38166">
                  <c:v>360</c:v>
                </c:pt>
                <c:pt idx="38167">
                  <c:v>361</c:v>
                </c:pt>
                <c:pt idx="38168">
                  <c:v>362</c:v>
                </c:pt>
                <c:pt idx="38169">
                  <c:v>363</c:v>
                </c:pt>
                <c:pt idx="38170">
                  <c:v>364</c:v>
                </c:pt>
                <c:pt idx="38171">
                  <c:v>365</c:v>
                </c:pt>
                <c:pt idx="38172">
                  <c:v>366</c:v>
                </c:pt>
                <c:pt idx="38173">
                  <c:v>367</c:v>
                </c:pt>
                <c:pt idx="38174">
                  <c:v>368</c:v>
                </c:pt>
                <c:pt idx="38175">
                  <c:v>369</c:v>
                </c:pt>
                <c:pt idx="38176">
                  <c:v>370</c:v>
                </c:pt>
                <c:pt idx="38177">
                  <c:v>371</c:v>
                </c:pt>
                <c:pt idx="38178">
                  <c:v>372</c:v>
                </c:pt>
                <c:pt idx="38179">
                  <c:v>373</c:v>
                </c:pt>
                <c:pt idx="38180">
                  <c:v>374</c:v>
                </c:pt>
                <c:pt idx="38181">
                  <c:v>375</c:v>
                </c:pt>
                <c:pt idx="38182">
                  <c:v>376</c:v>
                </c:pt>
                <c:pt idx="38183">
                  <c:v>377</c:v>
                </c:pt>
                <c:pt idx="38184">
                  <c:v>378</c:v>
                </c:pt>
                <c:pt idx="38185">
                  <c:v>379</c:v>
                </c:pt>
                <c:pt idx="38186">
                  <c:v>380</c:v>
                </c:pt>
                <c:pt idx="38187">
                  <c:v>381</c:v>
                </c:pt>
                <c:pt idx="38188">
                  <c:v>382</c:v>
                </c:pt>
                <c:pt idx="38189">
                  <c:v>383</c:v>
                </c:pt>
                <c:pt idx="38190">
                  <c:v>384</c:v>
                </c:pt>
                <c:pt idx="38191">
                  <c:v>385</c:v>
                </c:pt>
                <c:pt idx="38192">
                  <c:v>386</c:v>
                </c:pt>
                <c:pt idx="38193">
                  <c:v>387</c:v>
                </c:pt>
                <c:pt idx="38194">
                  <c:v>388</c:v>
                </c:pt>
                <c:pt idx="38195">
                  <c:v>389</c:v>
                </c:pt>
                <c:pt idx="38196">
                  <c:v>390</c:v>
                </c:pt>
                <c:pt idx="38197">
                  <c:v>391</c:v>
                </c:pt>
                <c:pt idx="38198">
                  <c:v>392</c:v>
                </c:pt>
                <c:pt idx="38199">
                  <c:v>393</c:v>
                </c:pt>
                <c:pt idx="38200">
                  <c:v>394</c:v>
                </c:pt>
                <c:pt idx="38201">
                  <c:v>395</c:v>
                </c:pt>
                <c:pt idx="38202">
                  <c:v>396</c:v>
                </c:pt>
                <c:pt idx="38203">
                  <c:v>397</c:v>
                </c:pt>
                <c:pt idx="38204">
                  <c:v>398</c:v>
                </c:pt>
                <c:pt idx="38205">
                  <c:v>399</c:v>
                </c:pt>
                <c:pt idx="38206">
                  <c:v>400</c:v>
                </c:pt>
                <c:pt idx="38207">
                  <c:v>401</c:v>
                </c:pt>
                <c:pt idx="38208">
                  <c:v>402</c:v>
                </c:pt>
                <c:pt idx="38209">
                  <c:v>403</c:v>
                </c:pt>
                <c:pt idx="38210">
                  <c:v>404</c:v>
                </c:pt>
                <c:pt idx="38211">
                  <c:v>405</c:v>
                </c:pt>
                <c:pt idx="38212">
                  <c:v>406</c:v>
                </c:pt>
                <c:pt idx="38213">
                  <c:v>407</c:v>
                </c:pt>
                <c:pt idx="38214">
                  <c:v>408</c:v>
                </c:pt>
                <c:pt idx="38215">
                  <c:v>409</c:v>
                </c:pt>
                <c:pt idx="38216">
                  <c:v>410</c:v>
                </c:pt>
                <c:pt idx="38217">
                  <c:v>411</c:v>
                </c:pt>
                <c:pt idx="38218">
                  <c:v>412</c:v>
                </c:pt>
                <c:pt idx="38219">
                  <c:v>413</c:v>
                </c:pt>
                <c:pt idx="38220">
                  <c:v>414</c:v>
                </c:pt>
                <c:pt idx="38221">
                  <c:v>415</c:v>
                </c:pt>
                <c:pt idx="38222">
                  <c:v>416</c:v>
                </c:pt>
                <c:pt idx="38223">
                  <c:v>417</c:v>
                </c:pt>
                <c:pt idx="38224">
                  <c:v>418</c:v>
                </c:pt>
                <c:pt idx="38225">
                  <c:v>419</c:v>
                </c:pt>
                <c:pt idx="38226">
                  <c:v>420</c:v>
                </c:pt>
                <c:pt idx="38227">
                  <c:v>421</c:v>
                </c:pt>
                <c:pt idx="38228">
                  <c:v>422</c:v>
                </c:pt>
                <c:pt idx="38229">
                  <c:v>423</c:v>
                </c:pt>
                <c:pt idx="38230">
                  <c:v>424</c:v>
                </c:pt>
                <c:pt idx="38231">
                  <c:v>425</c:v>
                </c:pt>
                <c:pt idx="38232">
                  <c:v>426</c:v>
                </c:pt>
                <c:pt idx="38233">
                  <c:v>427</c:v>
                </c:pt>
                <c:pt idx="38234">
                  <c:v>428</c:v>
                </c:pt>
                <c:pt idx="38235">
                  <c:v>429</c:v>
                </c:pt>
                <c:pt idx="38236">
                  <c:v>430</c:v>
                </c:pt>
                <c:pt idx="38237">
                  <c:v>431</c:v>
                </c:pt>
                <c:pt idx="38238">
                  <c:v>432</c:v>
                </c:pt>
                <c:pt idx="38239">
                  <c:v>433</c:v>
                </c:pt>
                <c:pt idx="38240">
                  <c:v>434</c:v>
                </c:pt>
                <c:pt idx="38241">
                  <c:v>435</c:v>
                </c:pt>
                <c:pt idx="38242">
                  <c:v>436</c:v>
                </c:pt>
                <c:pt idx="38243">
                  <c:v>437</c:v>
                </c:pt>
                <c:pt idx="38244">
                  <c:v>438</c:v>
                </c:pt>
                <c:pt idx="38245">
                  <c:v>439</c:v>
                </c:pt>
                <c:pt idx="38246">
                  <c:v>440</c:v>
                </c:pt>
                <c:pt idx="38247">
                  <c:v>441</c:v>
                </c:pt>
                <c:pt idx="38248">
                  <c:v>442</c:v>
                </c:pt>
                <c:pt idx="38249">
                  <c:v>443</c:v>
                </c:pt>
                <c:pt idx="38250">
                  <c:v>444</c:v>
                </c:pt>
                <c:pt idx="38251">
                  <c:v>445</c:v>
                </c:pt>
                <c:pt idx="38252">
                  <c:v>446</c:v>
                </c:pt>
                <c:pt idx="38253">
                  <c:v>447</c:v>
                </c:pt>
                <c:pt idx="38254">
                  <c:v>448</c:v>
                </c:pt>
                <c:pt idx="38255">
                  <c:v>449</c:v>
                </c:pt>
                <c:pt idx="38256">
                  <c:v>450</c:v>
                </c:pt>
                <c:pt idx="38257">
                  <c:v>451</c:v>
                </c:pt>
                <c:pt idx="38258">
                  <c:v>452</c:v>
                </c:pt>
                <c:pt idx="38259">
                  <c:v>453</c:v>
                </c:pt>
                <c:pt idx="38260">
                  <c:v>454</c:v>
                </c:pt>
                <c:pt idx="38261">
                  <c:v>455</c:v>
                </c:pt>
                <c:pt idx="38262">
                  <c:v>456</c:v>
                </c:pt>
                <c:pt idx="38263">
                  <c:v>457</c:v>
                </c:pt>
                <c:pt idx="38264">
                  <c:v>458</c:v>
                </c:pt>
                <c:pt idx="38265">
                  <c:v>459</c:v>
                </c:pt>
                <c:pt idx="38266">
                  <c:v>460</c:v>
                </c:pt>
                <c:pt idx="38267">
                  <c:v>461</c:v>
                </c:pt>
                <c:pt idx="38268">
                  <c:v>462</c:v>
                </c:pt>
                <c:pt idx="38269">
                  <c:v>463</c:v>
                </c:pt>
                <c:pt idx="38270">
                  <c:v>464</c:v>
                </c:pt>
                <c:pt idx="38271">
                  <c:v>465</c:v>
                </c:pt>
                <c:pt idx="38272">
                  <c:v>466</c:v>
                </c:pt>
                <c:pt idx="38273">
                  <c:v>467</c:v>
                </c:pt>
                <c:pt idx="38274">
                  <c:v>468</c:v>
                </c:pt>
                <c:pt idx="38275">
                  <c:v>469</c:v>
                </c:pt>
                <c:pt idx="38276">
                  <c:v>470</c:v>
                </c:pt>
                <c:pt idx="38277">
                  <c:v>471</c:v>
                </c:pt>
                <c:pt idx="38278">
                  <c:v>472</c:v>
                </c:pt>
                <c:pt idx="38279">
                  <c:v>473</c:v>
                </c:pt>
                <c:pt idx="38280">
                  <c:v>474</c:v>
                </c:pt>
                <c:pt idx="38281">
                  <c:v>475</c:v>
                </c:pt>
                <c:pt idx="38282">
                  <c:v>476</c:v>
                </c:pt>
                <c:pt idx="38283">
                  <c:v>477</c:v>
                </c:pt>
                <c:pt idx="38284">
                  <c:v>478</c:v>
                </c:pt>
                <c:pt idx="38285">
                  <c:v>479</c:v>
                </c:pt>
                <c:pt idx="38286">
                  <c:v>480</c:v>
                </c:pt>
                <c:pt idx="38287">
                  <c:v>481</c:v>
                </c:pt>
                <c:pt idx="38288">
                  <c:v>482</c:v>
                </c:pt>
                <c:pt idx="38289">
                  <c:v>483</c:v>
                </c:pt>
                <c:pt idx="38290">
                  <c:v>484</c:v>
                </c:pt>
                <c:pt idx="38291">
                  <c:v>485</c:v>
                </c:pt>
                <c:pt idx="38292">
                  <c:v>486</c:v>
                </c:pt>
                <c:pt idx="38293">
                  <c:v>487</c:v>
                </c:pt>
                <c:pt idx="38294">
                  <c:v>488</c:v>
                </c:pt>
                <c:pt idx="38295">
                  <c:v>489</c:v>
                </c:pt>
                <c:pt idx="38296">
                  <c:v>490</c:v>
                </c:pt>
                <c:pt idx="38297">
                  <c:v>491</c:v>
                </c:pt>
                <c:pt idx="38298">
                  <c:v>492</c:v>
                </c:pt>
                <c:pt idx="38299">
                  <c:v>493</c:v>
                </c:pt>
                <c:pt idx="38300">
                  <c:v>494</c:v>
                </c:pt>
                <c:pt idx="38301">
                  <c:v>495</c:v>
                </c:pt>
                <c:pt idx="38302">
                  <c:v>496</c:v>
                </c:pt>
                <c:pt idx="38303">
                  <c:v>497</c:v>
                </c:pt>
                <c:pt idx="38304">
                  <c:v>498</c:v>
                </c:pt>
                <c:pt idx="38305">
                  <c:v>499</c:v>
                </c:pt>
                <c:pt idx="38306">
                  <c:v>500</c:v>
                </c:pt>
                <c:pt idx="38307">
                  <c:v>501</c:v>
                </c:pt>
                <c:pt idx="38308">
                  <c:v>502</c:v>
                </c:pt>
                <c:pt idx="38309">
                  <c:v>503</c:v>
                </c:pt>
                <c:pt idx="38310">
                  <c:v>504</c:v>
                </c:pt>
                <c:pt idx="38311">
                  <c:v>505</c:v>
                </c:pt>
                <c:pt idx="38312">
                  <c:v>506</c:v>
                </c:pt>
                <c:pt idx="38313">
                  <c:v>507</c:v>
                </c:pt>
                <c:pt idx="38314">
                  <c:v>508</c:v>
                </c:pt>
                <c:pt idx="38315">
                  <c:v>509</c:v>
                </c:pt>
                <c:pt idx="38316">
                  <c:v>510</c:v>
                </c:pt>
                <c:pt idx="38317">
                  <c:v>511</c:v>
                </c:pt>
                <c:pt idx="38318">
                  <c:v>512</c:v>
                </c:pt>
                <c:pt idx="38319">
                  <c:v>513</c:v>
                </c:pt>
                <c:pt idx="38320">
                  <c:v>514</c:v>
                </c:pt>
                <c:pt idx="38321">
                  <c:v>515</c:v>
                </c:pt>
                <c:pt idx="38322">
                  <c:v>516</c:v>
                </c:pt>
                <c:pt idx="38323">
                  <c:v>517</c:v>
                </c:pt>
                <c:pt idx="38324">
                  <c:v>518</c:v>
                </c:pt>
                <c:pt idx="38325">
                  <c:v>519</c:v>
                </c:pt>
                <c:pt idx="38326">
                  <c:v>520</c:v>
                </c:pt>
                <c:pt idx="38327">
                  <c:v>521</c:v>
                </c:pt>
                <c:pt idx="38328">
                  <c:v>522</c:v>
                </c:pt>
                <c:pt idx="38329">
                  <c:v>523</c:v>
                </c:pt>
                <c:pt idx="38330">
                  <c:v>524</c:v>
                </c:pt>
                <c:pt idx="38331">
                  <c:v>525</c:v>
                </c:pt>
                <c:pt idx="38332">
                  <c:v>526</c:v>
                </c:pt>
                <c:pt idx="38333">
                  <c:v>527</c:v>
                </c:pt>
                <c:pt idx="38334">
                  <c:v>528</c:v>
                </c:pt>
                <c:pt idx="38335">
                  <c:v>529</c:v>
                </c:pt>
                <c:pt idx="38336">
                  <c:v>530</c:v>
                </c:pt>
                <c:pt idx="38337">
                  <c:v>531</c:v>
                </c:pt>
                <c:pt idx="38338">
                  <c:v>532</c:v>
                </c:pt>
                <c:pt idx="38339">
                  <c:v>533</c:v>
                </c:pt>
                <c:pt idx="38340">
                  <c:v>534</c:v>
                </c:pt>
                <c:pt idx="38341">
                  <c:v>535</c:v>
                </c:pt>
                <c:pt idx="38342">
                  <c:v>536</c:v>
                </c:pt>
                <c:pt idx="38343">
                  <c:v>537</c:v>
                </c:pt>
                <c:pt idx="38344">
                  <c:v>538</c:v>
                </c:pt>
                <c:pt idx="38345">
                  <c:v>539</c:v>
                </c:pt>
                <c:pt idx="38346">
                  <c:v>540</c:v>
                </c:pt>
                <c:pt idx="38347">
                  <c:v>541</c:v>
                </c:pt>
                <c:pt idx="38348">
                  <c:v>542</c:v>
                </c:pt>
                <c:pt idx="38349">
                  <c:v>543</c:v>
                </c:pt>
                <c:pt idx="38350">
                  <c:v>544</c:v>
                </c:pt>
                <c:pt idx="38351">
                  <c:v>545</c:v>
                </c:pt>
                <c:pt idx="38352">
                  <c:v>546</c:v>
                </c:pt>
                <c:pt idx="38353">
                  <c:v>547</c:v>
                </c:pt>
                <c:pt idx="38354">
                  <c:v>548</c:v>
                </c:pt>
                <c:pt idx="38355">
                  <c:v>549</c:v>
                </c:pt>
                <c:pt idx="38356">
                  <c:v>550</c:v>
                </c:pt>
                <c:pt idx="38357">
                  <c:v>551</c:v>
                </c:pt>
                <c:pt idx="38358">
                  <c:v>552</c:v>
                </c:pt>
                <c:pt idx="38359">
                  <c:v>553</c:v>
                </c:pt>
                <c:pt idx="38360">
                  <c:v>554</c:v>
                </c:pt>
                <c:pt idx="38361">
                  <c:v>555</c:v>
                </c:pt>
                <c:pt idx="38362">
                  <c:v>556</c:v>
                </c:pt>
                <c:pt idx="38363">
                  <c:v>557</c:v>
                </c:pt>
                <c:pt idx="38364">
                  <c:v>558</c:v>
                </c:pt>
                <c:pt idx="38365">
                  <c:v>559</c:v>
                </c:pt>
                <c:pt idx="38366">
                  <c:v>560</c:v>
                </c:pt>
                <c:pt idx="38367">
                  <c:v>561</c:v>
                </c:pt>
                <c:pt idx="38368">
                  <c:v>562</c:v>
                </c:pt>
                <c:pt idx="38369">
                  <c:v>563</c:v>
                </c:pt>
                <c:pt idx="38370">
                  <c:v>564</c:v>
                </c:pt>
                <c:pt idx="38371">
                  <c:v>565</c:v>
                </c:pt>
                <c:pt idx="38372">
                  <c:v>566</c:v>
                </c:pt>
                <c:pt idx="38373">
                  <c:v>567</c:v>
                </c:pt>
                <c:pt idx="38374">
                  <c:v>568</c:v>
                </c:pt>
                <c:pt idx="38375">
                  <c:v>569</c:v>
                </c:pt>
                <c:pt idx="38376">
                  <c:v>570</c:v>
                </c:pt>
                <c:pt idx="38377">
                  <c:v>571</c:v>
                </c:pt>
                <c:pt idx="38378">
                  <c:v>572</c:v>
                </c:pt>
                <c:pt idx="38379">
                  <c:v>573</c:v>
                </c:pt>
                <c:pt idx="38380">
                  <c:v>574</c:v>
                </c:pt>
                <c:pt idx="38381">
                  <c:v>575</c:v>
                </c:pt>
                <c:pt idx="38382">
                  <c:v>576</c:v>
                </c:pt>
                <c:pt idx="38383">
                  <c:v>577</c:v>
                </c:pt>
                <c:pt idx="38384">
                  <c:v>578</c:v>
                </c:pt>
                <c:pt idx="38385">
                  <c:v>579</c:v>
                </c:pt>
                <c:pt idx="38386">
                  <c:v>580</c:v>
                </c:pt>
                <c:pt idx="38387">
                  <c:v>581</c:v>
                </c:pt>
                <c:pt idx="38388">
                  <c:v>582</c:v>
                </c:pt>
                <c:pt idx="38389">
                  <c:v>583</c:v>
                </c:pt>
                <c:pt idx="38390">
                  <c:v>584</c:v>
                </c:pt>
                <c:pt idx="38391">
                  <c:v>585</c:v>
                </c:pt>
                <c:pt idx="38392">
                  <c:v>586</c:v>
                </c:pt>
                <c:pt idx="38393">
                  <c:v>587</c:v>
                </c:pt>
                <c:pt idx="38394">
                  <c:v>588</c:v>
                </c:pt>
                <c:pt idx="38395">
                  <c:v>589</c:v>
                </c:pt>
                <c:pt idx="38396">
                  <c:v>590</c:v>
                </c:pt>
                <c:pt idx="38397">
                  <c:v>591</c:v>
                </c:pt>
                <c:pt idx="38398">
                  <c:v>592</c:v>
                </c:pt>
                <c:pt idx="38399">
                  <c:v>593</c:v>
                </c:pt>
                <c:pt idx="38400">
                  <c:v>594</c:v>
                </c:pt>
                <c:pt idx="38401">
                  <c:v>595</c:v>
                </c:pt>
                <c:pt idx="38402">
                  <c:v>596</c:v>
                </c:pt>
                <c:pt idx="38403">
                  <c:v>597</c:v>
                </c:pt>
                <c:pt idx="38404">
                  <c:v>598</c:v>
                </c:pt>
                <c:pt idx="38405">
                  <c:v>599</c:v>
                </c:pt>
                <c:pt idx="38406">
                  <c:v>600</c:v>
                </c:pt>
                <c:pt idx="38407">
                  <c:v>601</c:v>
                </c:pt>
                <c:pt idx="38408">
                  <c:v>602</c:v>
                </c:pt>
                <c:pt idx="38409">
                  <c:v>603</c:v>
                </c:pt>
                <c:pt idx="38410">
                  <c:v>604</c:v>
                </c:pt>
                <c:pt idx="38411">
                  <c:v>605</c:v>
                </c:pt>
                <c:pt idx="38412">
                  <c:v>606</c:v>
                </c:pt>
                <c:pt idx="38413">
                  <c:v>607</c:v>
                </c:pt>
                <c:pt idx="38414">
                  <c:v>608</c:v>
                </c:pt>
                <c:pt idx="38415">
                  <c:v>609</c:v>
                </c:pt>
                <c:pt idx="38416">
                  <c:v>610</c:v>
                </c:pt>
                <c:pt idx="38417">
                  <c:v>611</c:v>
                </c:pt>
                <c:pt idx="38418">
                  <c:v>612</c:v>
                </c:pt>
                <c:pt idx="38419">
                  <c:v>613</c:v>
                </c:pt>
                <c:pt idx="38420">
                  <c:v>614</c:v>
                </c:pt>
                <c:pt idx="38421">
                  <c:v>615</c:v>
                </c:pt>
                <c:pt idx="38422">
                  <c:v>616</c:v>
                </c:pt>
                <c:pt idx="38423">
                  <c:v>617</c:v>
                </c:pt>
                <c:pt idx="38424">
                  <c:v>618</c:v>
                </c:pt>
                <c:pt idx="38425">
                  <c:v>619</c:v>
                </c:pt>
                <c:pt idx="38426">
                  <c:v>620</c:v>
                </c:pt>
                <c:pt idx="38427">
                  <c:v>621</c:v>
                </c:pt>
                <c:pt idx="38428">
                  <c:v>622</c:v>
                </c:pt>
                <c:pt idx="38429">
                  <c:v>623</c:v>
                </c:pt>
                <c:pt idx="38430">
                  <c:v>624</c:v>
                </c:pt>
                <c:pt idx="38431">
                  <c:v>625</c:v>
                </c:pt>
                <c:pt idx="38432">
                  <c:v>626</c:v>
                </c:pt>
                <c:pt idx="38433">
                  <c:v>627</c:v>
                </c:pt>
                <c:pt idx="38434">
                  <c:v>628</c:v>
                </c:pt>
                <c:pt idx="38435">
                  <c:v>629</c:v>
                </c:pt>
                <c:pt idx="38436">
                  <c:v>630</c:v>
                </c:pt>
                <c:pt idx="38437">
                  <c:v>631</c:v>
                </c:pt>
                <c:pt idx="38438">
                  <c:v>632</c:v>
                </c:pt>
                <c:pt idx="38439">
                  <c:v>633</c:v>
                </c:pt>
                <c:pt idx="38440">
                  <c:v>634</c:v>
                </c:pt>
                <c:pt idx="38441">
                  <c:v>635</c:v>
                </c:pt>
                <c:pt idx="38442">
                  <c:v>636</c:v>
                </c:pt>
                <c:pt idx="38443">
                  <c:v>637</c:v>
                </c:pt>
                <c:pt idx="38444">
                  <c:v>638</c:v>
                </c:pt>
                <c:pt idx="38445">
                  <c:v>639</c:v>
                </c:pt>
                <c:pt idx="38446">
                  <c:v>640</c:v>
                </c:pt>
                <c:pt idx="38447">
                  <c:v>641</c:v>
                </c:pt>
                <c:pt idx="38448">
                  <c:v>642</c:v>
                </c:pt>
                <c:pt idx="38449">
                  <c:v>643</c:v>
                </c:pt>
                <c:pt idx="38450">
                  <c:v>644</c:v>
                </c:pt>
                <c:pt idx="38451">
                  <c:v>645</c:v>
                </c:pt>
                <c:pt idx="38452">
                  <c:v>646</c:v>
                </c:pt>
                <c:pt idx="38453">
                  <c:v>647</c:v>
                </c:pt>
                <c:pt idx="38454">
                  <c:v>648</c:v>
                </c:pt>
                <c:pt idx="38455">
                  <c:v>649</c:v>
                </c:pt>
                <c:pt idx="38456">
                  <c:v>650</c:v>
                </c:pt>
                <c:pt idx="38457">
                  <c:v>651</c:v>
                </c:pt>
                <c:pt idx="38458">
                  <c:v>652</c:v>
                </c:pt>
                <c:pt idx="38459">
                  <c:v>653</c:v>
                </c:pt>
                <c:pt idx="38460">
                  <c:v>654</c:v>
                </c:pt>
                <c:pt idx="38461">
                  <c:v>655</c:v>
                </c:pt>
                <c:pt idx="38462">
                  <c:v>656</c:v>
                </c:pt>
                <c:pt idx="38463">
                  <c:v>657</c:v>
                </c:pt>
                <c:pt idx="38464">
                  <c:v>658</c:v>
                </c:pt>
                <c:pt idx="38465">
                  <c:v>659</c:v>
                </c:pt>
                <c:pt idx="38466">
                  <c:v>660</c:v>
                </c:pt>
                <c:pt idx="38467">
                  <c:v>661</c:v>
                </c:pt>
                <c:pt idx="38468">
                  <c:v>662</c:v>
                </c:pt>
                <c:pt idx="38469">
                  <c:v>663</c:v>
                </c:pt>
                <c:pt idx="38470">
                  <c:v>664</c:v>
                </c:pt>
                <c:pt idx="38471">
                  <c:v>665</c:v>
                </c:pt>
                <c:pt idx="38472">
                  <c:v>666</c:v>
                </c:pt>
                <c:pt idx="38473">
                  <c:v>667</c:v>
                </c:pt>
                <c:pt idx="38474">
                  <c:v>668</c:v>
                </c:pt>
                <c:pt idx="38475">
                  <c:v>669</c:v>
                </c:pt>
                <c:pt idx="38476">
                  <c:v>670</c:v>
                </c:pt>
                <c:pt idx="38477">
                  <c:v>671</c:v>
                </c:pt>
                <c:pt idx="38478">
                  <c:v>672</c:v>
                </c:pt>
                <c:pt idx="38479">
                  <c:v>673</c:v>
                </c:pt>
                <c:pt idx="38480">
                  <c:v>674</c:v>
                </c:pt>
                <c:pt idx="38481">
                  <c:v>675</c:v>
                </c:pt>
                <c:pt idx="38482">
                  <c:v>676</c:v>
                </c:pt>
                <c:pt idx="38483">
                  <c:v>677</c:v>
                </c:pt>
                <c:pt idx="38484">
                  <c:v>678</c:v>
                </c:pt>
                <c:pt idx="38485">
                  <c:v>679</c:v>
                </c:pt>
                <c:pt idx="38486">
                  <c:v>680</c:v>
                </c:pt>
                <c:pt idx="38487">
                  <c:v>681</c:v>
                </c:pt>
                <c:pt idx="38488">
                  <c:v>682</c:v>
                </c:pt>
                <c:pt idx="38489">
                  <c:v>683</c:v>
                </c:pt>
                <c:pt idx="38490">
                  <c:v>684</c:v>
                </c:pt>
                <c:pt idx="38491">
                  <c:v>685</c:v>
                </c:pt>
                <c:pt idx="38492">
                  <c:v>686</c:v>
                </c:pt>
                <c:pt idx="38493">
                  <c:v>687</c:v>
                </c:pt>
                <c:pt idx="38494">
                  <c:v>688</c:v>
                </c:pt>
                <c:pt idx="38495">
                  <c:v>689</c:v>
                </c:pt>
                <c:pt idx="38496">
                  <c:v>690</c:v>
                </c:pt>
                <c:pt idx="38497">
                  <c:v>691</c:v>
                </c:pt>
                <c:pt idx="38498">
                  <c:v>692</c:v>
                </c:pt>
                <c:pt idx="38499">
                  <c:v>693</c:v>
                </c:pt>
                <c:pt idx="38500">
                  <c:v>694</c:v>
                </c:pt>
                <c:pt idx="38501">
                  <c:v>695</c:v>
                </c:pt>
                <c:pt idx="38502">
                  <c:v>696</c:v>
                </c:pt>
                <c:pt idx="38503">
                  <c:v>697</c:v>
                </c:pt>
                <c:pt idx="38504">
                  <c:v>698</c:v>
                </c:pt>
                <c:pt idx="38505">
                  <c:v>699</c:v>
                </c:pt>
                <c:pt idx="38506">
                  <c:v>700</c:v>
                </c:pt>
                <c:pt idx="38507">
                  <c:v>701</c:v>
                </c:pt>
                <c:pt idx="38508">
                  <c:v>702</c:v>
                </c:pt>
                <c:pt idx="38509">
                  <c:v>703</c:v>
                </c:pt>
                <c:pt idx="38510">
                  <c:v>704</c:v>
                </c:pt>
                <c:pt idx="38511">
                  <c:v>705</c:v>
                </c:pt>
                <c:pt idx="38512">
                  <c:v>706</c:v>
                </c:pt>
                <c:pt idx="38513">
                  <c:v>707</c:v>
                </c:pt>
                <c:pt idx="38514">
                  <c:v>708</c:v>
                </c:pt>
                <c:pt idx="38515">
                  <c:v>709</c:v>
                </c:pt>
                <c:pt idx="38516">
                  <c:v>710</c:v>
                </c:pt>
                <c:pt idx="38517">
                  <c:v>711</c:v>
                </c:pt>
                <c:pt idx="38518">
                  <c:v>712</c:v>
                </c:pt>
                <c:pt idx="38519">
                  <c:v>713</c:v>
                </c:pt>
                <c:pt idx="38520">
                  <c:v>714</c:v>
                </c:pt>
                <c:pt idx="38521">
                  <c:v>715</c:v>
                </c:pt>
                <c:pt idx="38522">
                  <c:v>716</c:v>
                </c:pt>
                <c:pt idx="38523">
                  <c:v>717</c:v>
                </c:pt>
                <c:pt idx="38524">
                  <c:v>718</c:v>
                </c:pt>
                <c:pt idx="38525">
                  <c:v>719</c:v>
                </c:pt>
                <c:pt idx="38526">
                  <c:v>720</c:v>
                </c:pt>
                <c:pt idx="38527">
                  <c:v>721</c:v>
                </c:pt>
                <c:pt idx="38528">
                  <c:v>722</c:v>
                </c:pt>
                <c:pt idx="38529">
                  <c:v>723</c:v>
                </c:pt>
                <c:pt idx="38530">
                  <c:v>724</c:v>
                </c:pt>
                <c:pt idx="38531">
                  <c:v>725</c:v>
                </c:pt>
                <c:pt idx="38532">
                  <c:v>726</c:v>
                </c:pt>
                <c:pt idx="38533">
                  <c:v>727</c:v>
                </c:pt>
                <c:pt idx="38534">
                  <c:v>728</c:v>
                </c:pt>
                <c:pt idx="38535">
                  <c:v>729</c:v>
                </c:pt>
                <c:pt idx="38536">
                  <c:v>730</c:v>
                </c:pt>
                <c:pt idx="38537">
                  <c:v>731</c:v>
                </c:pt>
                <c:pt idx="38538">
                  <c:v>732</c:v>
                </c:pt>
                <c:pt idx="38539">
                  <c:v>733</c:v>
                </c:pt>
                <c:pt idx="38540">
                  <c:v>734</c:v>
                </c:pt>
                <c:pt idx="38541">
                  <c:v>735</c:v>
                </c:pt>
                <c:pt idx="38542">
                  <c:v>736</c:v>
                </c:pt>
                <c:pt idx="38543">
                  <c:v>737</c:v>
                </c:pt>
                <c:pt idx="38544">
                  <c:v>738</c:v>
                </c:pt>
                <c:pt idx="38545">
                  <c:v>739</c:v>
                </c:pt>
                <c:pt idx="38546">
                  <c:v>740</c:v>
                </c:pt>
                <c:pt idx="38547">
                  <c:v>741</c:v>
                </c:pt>
                <c:pt idx="38548">
                  <c:v>742</c:v>
                </c:pt>
                <c:pt idx="38549">
                  <c:v>743</c:v>
                </c:pt>
                <c:pt idx="38550">
                  <c:v>744</c:v>
                </c:pt>
                <c:pt idx="38551">
                  <c:v>745</c:v>
                </c:pt>
                <c:pt idx="38552">
                  <c:v>746</c:v>
                </c:pt>
                <c:pt idx="38553">
                  <c:v>747</c:v>
                </c:pt>
                <c:pt idx="38554">
                  <c:v>748</c:v>
                </c:pt>
                <c:pt idx="38555">
                  <c:v>749</c:v>
                </c:pt>
                <c:pt idx="38556">
                  <c:v>750</c:v>
                </c:pt>
                <c:pt idx="38557">
                  <c:v>751</c:v>
                </c:pt>
                <c:pt idx="38558">
                  <c:v>752</c:v>
                </c:pt>
                <c:pt idx="38559">
                  <c:v>753</c:v>
                </c:pt>
                <c:pt idx="38560">
                  <c:v>754</c:v>
                </c:pt>
                <c:pt idx="38561">
                  <c:v>755</c:v>
                </c:pt>
                <c:pt idx="38562">
                  <c:v>756</c:v>
                </c:pt>
                <c:pt idx="38563">
                  <c:v>757</c:v>
                </c:pt>
                <c:pt idx="38564">
                  <c:v>758</c:v>
                </c:pt>
                <c:pt idx="38565">
                  <c:v>759</c:v>
                </c:pt>
                <c:pt idx="38566">
                  <c:v>760</c:v>
                </c:pt>
                <c:pt idx="38567">
                  <c:v>761</c:v>
                </c:pt>
                <c:pt idx="38568">
                  <c:v>762</c:v>
                </c:pt>
                <c:pt idx="38569">
                  <c:v>763</c:v>
                </c:pt>
                <c:pt idx="38570">
                  <c:v>764</c:v>
                </c:pt>
                <c:pt idx="38571">
                  <c:v>765</c:v>
                </c:pt>
                <c:pt idx="38572">
                  <c:v>766</c:v>
                </c:pt>
                <c:pt idx="38573">
                  <c:v>767</c:v>
                </c:pt>
                <c:pt idx="38574">
                  <c:v>768</c:v>
                </c:pt>
                <c:pt idx="38575">
                  <c:v>769</c:v>
                </c:pt>
                <c:pt idx="38576">
                  <c:v>770</c:v>
                </c:pt>
                <c:pt idx="38577">
                  <c:v>771</c:v>
                </c:pt>
                <c:pt idx="38578">
                  <c:v>772</c:v>
                </c:pt>
                <c:pt idx="38579">
                  <c:v>773</c:v>
                </c:pt>
                <c:pt idx="38580">
                  <c:v>774</c:v>
                </c:pt>
                <c:pt idx="38581">
                  <c:v>775</c:v>
                </c:pt>
                <c:pt idx="38582">
                  <c:v>776</c:v>
                </c:pt>
                <c:pt idx="38583">
                  <c:v>777</c:v>
                </c:pt>
                <c:pt idx="38584">
                  <c:v>778</c:v>
                </c:pt>
                <c:pt idx="38585">
                  <c:v>779</c:v>
                </c:pt>
                <c:pt idx="38586">
                  <c:v>780</c:v>
                </c:pt>
                <c:pt idx="38587">
                  <c:v>781</c:v>
                </c:pt>
                <c:pt idx="38588">
                  <c:v>782</c:v>
                </c:pt>
                <c:pt idx="38589">
                  <c:v>783</c:v>
                </c:pt>
                <c:pt idx="38590">
                  <c:v>784</c:v>
                </c:pt>
                <c:pt idx="38591">
                  <c:v>785</c:v>
                </c:pt>
                <c:pt idx="38592">
                  <c:v>786</c:v>
                </c:pt>
                <c:pt idx="38593">
                  <c:v>787</c:v>
                </c:pt>
                <c:pt idx="38594">
                  <c:v>788</c:v>
                </c:pt>
                <c:pt idx="38595">
                  <c:v>789</c:v>
                </c:pt>
                <c:pt idx="38596">
                  <c:v>790</c:v>
                </c:pt>
                <c:pt idx="38597">
                  <c:v>791</c:v>
                </c:pt>
                <c:pt idx="38598">
                  <c:v>792</c:v>
                </c:pt>
                <c:pt idx="38599">
                  <c:v>793</c:v>
                </c:pt>
                <c:pt idx="38600">
                  <c:v>794</c:v>
                </c:pt>
                <c:pt idx="38601">
                  <c:v>795</c:v>
                </c:pt>
                <c:pt idx="38602">
                  <c:v>796</c:v>
                </c:pt>
                <c:pt idx="38603">
                  <c:v>797</c:v>
                </c:pt>
                <c:pt idx="38604">
                  <c:v>798</c:v>
                </c:pt>
                <c:pt idx="38605">
                  <c:v>799</c:v>
                </c:pt>
                <c:pt idx="38606">
                  <c:v>800</c:v>
                </c:pt>
                <c:pt idx="38607">
                  <c:v>801</c:v>
                </c:pt>
                <c:pt idx="38608">
                  <c:v>802</c:v>
                </c:pt>
                <c:pt idx="38609">
                  <c:v>803</c:v>
                </c:pt>
                <c:pt idx="38610">
                  <c:v>804</c:v>
                </c:pt>
                <c:pt idx="38611">
                  <c:v>805</c:v>
                </c:pt>
                <c:pt idx="38612">
                  <c:v>806</c:v>
                </c:pt>
                <c:pt idx="38613">
                  <c:v>807</c:v>
                </c:pt>
                <c:pt idx="38614">
                  <c:v>808</c:v>
                </c:pt>
                <c:pt idx="38615">
                  <c:v>809</c:v>
                </c:pt>
                <c:pt idx="38616">
                  <c:v>810</c:v>
                </c:pt>
                <c:pt idx="38617">
                  <c:v>811</c:v>
                </c:pt>
                <c:pt idx="38618">
                  <c:v>0</c:v>
                </c:pt>
                <c:pt idx="38619">
                  <c:v>1</c:v>
                </c:pt>
                <c:pt idx="38620">
                  <c:v>2</c:v>
                </c:pt>
                <c:pt idx="38621">
                  <c:v>3</c:v>
                </c:pt>
                <c:pt idx="38622">
                  <c:v>4</c:v>
                </c:pt>
                <c:pt idx="38623">
                  <c:v>5</c:v>
                </c:pt>
                <c:pt idx="38624">
                  <c:v>6</c:v>
                </c:pt>
                <c:pt idx="38625">
                  <c:v>7</c:v>
                </c:pt>
                <c:pt idx="38626">
                  <c:v>8</c:v>
                </c:pt>
                <c:pt idx="38627">
                  <c:v>9</c:v>
                </c:pt>
                <c:pt idx="38628">
                  <c:v>10</c:v>
                </c:pt>
                <c:pt idx="38629">
                  <c:v>11</c:v>
                </c:pt>
                <c:pt idx="38630">
                  <c:v>12</c:v>
                </c:pt>
                <c:pt idx="38631">
                  <c:v>13</c:v>
                </c:pt>
                <c:pt idx="38632">
                  <c:v>14</c:v>
                </c:pt>
                <c:pt idx="38633">
                  <c:v>15</c:v>
                </c:pt>
                <c:pt idx="38634">
                  <c:v>16</c:v>
                </c:pt>
                <c:pt idx="38635">
                  <c:v>17</c:v>
                </c:pt>
                <c:pt idx="38636">
                  <c:v>18</c:v>
                </c:pt>
                <c:pt idx="38637">
                  <c:v>19</c:v>
                </c:pt>
                <c:pt idx="38638">
                  <c:v>20</c:v>
                </c:pt>
                <c:pt idx="38639">
                  <c:v>21</c:v>
                </c:pt>
                <c:pt idx="38640">
                  <c:v>22</c:v>
                </c:pt>
                <c:pt idx="38641">
                  <c:v>23</c:v>
                </c:pt>
                <c:pt idx="38642">
                  <c:v>24</c:v>
                </c:pt>
                <c:pt idx="38643">
                  <c:v>25</c:v>
                </c:pt>
                <c:pt idx="38644">
                  <c:v>26</c:v>
                </c:pt>
                <c:pt idx="38645">
                  <c:v>27</c:v>
                </c:pt>
                <c:pt idx="38646">
                  <c:v>28</c:v>
                </c:pt>
                <c:pt idx="38647">
                  <c:v>29</c:v>
                </c:pt>
                <c:pt idx="38648">
                  <c:v>30</c:v>
                </c:pt>
                <c:pt idx="38649">
                  <c:v>31</c:v>
                </c:pt>
                <c:pt idx="38650">
                  <c:v>32</c:v>
                </c:pt>
                <c:pt idx="38651">
                  <c:v>33</c:v>
                </c:pt>
                <c:pt idx="38652">
                  <c:v>34</c:v>
                </c:pt>
                <c:pt idx="38653">
                  <c:v>35</c:v>
                </c:pt>
                <c:pt idx="38654">
                  <c:v>36</c:v>
                </c:pt>
                <c:pt idx="38655">
                  <c:v>37</c:v>
                </c:pt>
                <c:pt idx="38656">
                  <c:v>38</c:v>
                </c:pt>
                <c:pt idx="38657">
                  <c:v>39</c:v>
                </c:pt>
                <c:pt idx="38658">
                  <c:v>40</c:v>
                </c:pt>
                <c:pt idx="38659">
                  <c:v>41</c:v>
                </c:pt>
                <c:pt idx="38660">
                  <c:v>42</c:v>
                </c:pt>
                <c:pt idx="38661">
                  <c:v>43</c:v>
                </c:pt>
                <c:pt idx="38662">
                  <c:v>44</c:v>
                </c:pt>
                <c:pt idx="38663">
                  <c:v>45</c:v>
                </c:pt>
                <c:pt idx="38664">
                  <c:v>46</c:v>
                </c:pt>
                <c:pt idx="38665">
                  <c:v>47</c:v>
                </c:pt>
                <c:pt idx="38666">
                  <c:v>48</c:v>
                </c:pt>
                <c:pt idx="38667">
                  <c:v>49</c:v>
                </c:pt>
                <c:pt idx="38668">
                  <c:v>50</c:v>
                </c:pt>
                <c:pt idx="38669">
                  <c:v>51</c:v>
                </c:pt>
                <c:pt idx="38670">
                  <c:v>52</c:v>
                </c:pt>
                <c:pt idx="38671">
                  <c:v>53</c:v>
                </c:pt>
                <c:pt idx="38672">
                  <c:v>54</c:v>
                </c:pt>
                <c:pt idx="38673">
                  <c:v>55</c:v>
                </c:pt>
                <c:pt idx="38674">
                  <c:v>56</c:v>
                </c:pt>
                <c:pt idx="38675">
                  <c:v>57</c:v>
                </c:pt>
                <c:pt idx="38676">
                  <c:v>58</c:v>
                </c:pt>
                <c:pt idx="38677">
                  <c:v>59</c:v>
                </c:pt>
                <c:pt idx="38678">
                  <c:v>60</c:v>
                </c:pt>
                <c:pt idx="38679">
                  <c:v>61</c:v>
                </c:pt>
                <c:pt idx="38680">
                  <c:v>62</c:v>
                </c:pt>
                <c:pt idx="38681">
                  <c:v>63</c:v>
                </c:pt>
                <c:pt idx="38682">
                  <c:v>64</c:v>
                </c:pt>
                <c:pt idx="38683">
                  <c:v>65</c:v>
                </c:pt>
                <c:pt idx="38684">
                  <c:v>66</c:v>
                </c:pt>
                <c:pt idx="38685">
                  <c:v>67</c:v>
                </c:pt>
                <c:pt idx="38686">
                  <c:v>68</c:v>
                </c:pt>
                <c:pt idx="38687">
                  <c:v>69</c:v>
                </c:pt>
                <c:pt idx="38688">
                  <c:v>70</c:v>
                </c:pt>
                <c:pt idx="38689">
                  <c:v>71</c:v>
                </c:pt>
                <c:pt idx="38690">
                  <c:v>72</c:v>
                </c:pt>
                <c:pt idx="38691">
                  <c:v>73</c:v>
                </c:pt>
                <c:pt idx="38692">
                  <c:v>74</c:v>
                </c:pt>
                <c:pt idx="38693">
                  <c:v>75</c:v>
                </c:pt>
                <c:pt idx="38694">
                  <c:v>76</c:v>
                </c:pt>
                <c:pt idx="38695">
                  <c:v>77</c:v>
                </c:pt>
                <c:pt idx="38696">
                  <c:v>78</c:v>
                </c:pt>
                <c:pt idx="38697">
                  <c:v>79</c:v>
                </c:pt>
                <c:pt idx="38698">
                  <c:v>80</c:v>
                </c:pt>
                <c:pt idx="38699">
                  <c:v>81</c:v>
                </c:pt>
                <c:pt idx="38700">
                  <c:v>82</c:v>
                </c:pt>
                <c:pt idx="38701">
                  <c:v>83</c:v>
                </c:pt>
                <c:pt idx="38702">
                  <c:v>84</c:v>
                </c:pt>
                <c:pt idx="38703">
                  <c:v>85</c:v>
                </c:pt>
                <c:pt idx="38704">
                  <c:v>86</c:v>
                </c:pt>
                <c:pt idx="38705">
                  <c:v>87</c:v>
                </c:pt>
                <c:pt idx="38706">
                  <c:v>88</c:v>
                </c:pt>
                <c:pt idx="38707">
                  <c:v>89</c:v>
                </c:pt>
                <c:pt idx="38708">
                  <c:v>90</c:v>
                </c:pt>
                <c:pt idx="38709">
                  <c:v>91</c:v>
                </c:pt>
                <c:pt idx="38710">
                  <c:v>92</c:v>
                </c:pt>
                <c:pt idx="38711">
                  <c:v>93</c:v>
                </c:pt>
                <c:pt idx="38712">
                  <c:v>94</c:v>
                </c:pt>
                <c:pt idx="38713">
                  <c:v>95</c:v>
                </c:pt>
                <c:pt idx="38714">
                  <c:v>96</c:v>
                </c:pt>
                <c:pt idx="38715">
                  <c:v>97</c:v>
                </c:pt>
                <c:pt idx="38716">
                  <c:v>98</c:v>
                </c:pt>
                <c:pt idx="38717">
                  <c:v>99</c:v>
                </c:pt>
                <c:pt idx="38718">
                  <c:v>100</c:v>
                </c:pt>
                <c:pt idx="38719">
                  <c:v>101</c:v>
                </c:pt>
                <c:pt idx="38720">
                  <c:v>102</c:v>
                </c:pt>
                <c:pt idx="38721">
                  <c:v>103</c:v>
                </c:pt>
                <c:pt idx="38722">
                  <c:v>104</c:v>
                </c:pt>
                <c:pt idx="38723">
                  <c:v>105</c:v>
                </c:pt>
                <c:pt idx="38724">
                  <c:v>106</c:v>
                </c:pt>
                <c:pt idx="38725">
                  <c:v>107</c:v>
                </c:pt>
                <c:pt idx="38726">
                  <c:v>108</c:v>
                </c:pt>
                <c:pt idx="38727">
                  <c:v>109</c:v>
                </c:pt>
                <c:pt idx="38728">
                  <c:v>110</c:v>
                </c:pt>
                <c:pt idx="38729">
                  <c:v>111</c:v>
                </c:pt>
                <c:pt idx="38730">
                  <c:v>112</c:v>
                </c:pt>
                <c:pt idx="38731">
                  <c:v>113</c:v>
                </c:pt>
                <c:pt idx="38732">
                  <c:v>114</c:v>
                </c:pt>
                <c:pt idx="38733">
                  <c:v>115</c:v>
                </c:pt>
                <c:pt idx="38734">
                  <c:v>116</c:v>
                </c:pt>
                <c:pt idx="38735">
                  <c:v>117</c:v>
                </c:pt>
                <c:pt idx="38736">
                  <c:v>118</c:v>
                </c:pt>
                <c:pt idx="38737">
                  <c:v>119</c:v>
                </c:pt>
                <c:pt idx="38738">
                  <c:v>120</c:v>
                </c:pt>
                <c:pt idx="38739">
                  <c:v>121</c:v>
                </c:pt>
                <c:pt idx="38740">
                  <c:v>122</c:v>
                </c:pt>
                <c:pt idx="38741">
                  <c:v>123</c:v>
                </c:pt>
                <c:pt idx="38742">
                  <c:v>124</c:v>
                </c:pt>
                <c:pt idx="38743">
                  <c:v>125</c:v>
                </c:pt>
                <c:pt idx="38744">
                  <c:v>126</c:v>
                </c:pt>
                <c:pt idx="38745">
                  <c:v>127</c:v>
                </c:pt>
                <c:pt idx="38746">
                  <c:v>128</c:v>
                </c:pt>
                <c:pt idx="38747">
                  <c:v>129</c:v>
                </c:pt>
                <c:pt idx="38748">
                  <c:v>130</c:v>
                </c:pt>
                <c:pt idx="38749">
                  <c:v>131</c:v>
                </c:pt>
                <c:pt idx="38750">
                  <c:v>132</c:v>
                </c:pt>
                <c:pt idx="38751">
                  <c:v>133</c:v>
                </c:pt>
                <c:pt idx="38752">
                  <c:v>134</c:v>
                </c:pt>
                <c:pt idx="38753">
                  <c:v>135</c:v>
                </c:pt>
                <c:pt idx="38754">
                  <c:v>136</c:v>
                </c:pt>
                <c:pt idx="38755">
                  <c:v>137</c:v>
                </c:pt>
                <c:pt idx="38756">
                  <c:v>138</c:v>
                </c:pt>
                <c:pt idx="38757">
                  <c:v>139</c:v>
                </c:pt>
                <c:pt idx="38758">
                  <c:v>140</c:v>
                </c:pt>
                <c:pt idx="38759">
                  <c:v>141</c:v>
                </c:pt>
                <c:pt idx="38760">
                  <c:v>142</c:v>
                </c:pt>
                <c:pt idx="38761">
                  <c:v>143</c:v>
                </c:pt>
                <c:pt idx="38762">
                  <c:v>144</c:v>
                </c:pt>
                <c:pt idx="38763">
                  <c:v>145</c:v>
                </c:pt>
                <c:pt idx="38764">
                  <c:v>146</c:v>
                </c:pt>
                <c:pt idx="38765">
                  <c:v>147</c:v>
                </c:pt>
                <c:pt idx="38766">
                  <c:v>148</c:v>
                </c:pt>
                <c:pt idx="38767">
                  <c:v>149</c:v>
                </c:pt>
                <c:pt idx="38768">
                  <c:v>150</c:v>
                </c:pt>
                <c:pt idx="38769">
                  <c:v>151</c:v>
                </c:pt>
                <c:pt idx="38770">
                  <c:v>152</c:v>
                </c:pt>
                <c:pt idx="38771">
                  <c:v>153</c:v>
                </c:pt>
                <c:pt idx="38772">
                  <c:v>154</c:v>
                </c:pt>
                <c:pt idx="38773">
                  <c:v>155</c:v>
                </c:pt>
                <c:pt idx="38774">
                  <c:v>156</c:v>
                </c:pt>
                <c:pt idx="38775">
                  <c:v>157</c:v>
                </c:pt>
                <c:pt idx="38776">
                  <c:v>158</c:v>
                </c:pt>
                <c:pt idx="38777">
                  <c:v>159</c:v>
                </c:pt>
                <c:pt idx="38778">
                  <c:v>160</c:v>
                </c:pt>
                <c:pt idx="38779">
                  <c:v>161</c:v>
                </c:pt>
                <c:pt idx="38780">
                  <c:v>162</c:v>
                </c:pt>
                <c:pt idx="38781">
                  <c:v>163</c:v>
                </c:pt>
                <c:pt idx="38782">
                  <c:v>164</c:v>
                </c:pt>
                <c:pt idx="38783">
                  <c:v>165</c:v>
                </c:pt>
                <c:pt idx="38784">
                  <c:v>166</c:v>
                </c:pt>
                <c:pt idx="38785">
                  <c:v>167</c:v>
                </c:pt>
                <c:pt idx="38786">
                  <c:v>168</c:v>
                </c:pt>
                <c:pt idx="38787">
                  <c:v>169</c:v>
                </c:pt>
                <c:pt idx="38788">
                  <c:v>170</c:v>
                </c:pt>
                <c:pt idx="38789">
                  <c:v>171</c:v>
                </c:pt>
                <c:pt idx="38790">
                  <c:v>172</c:v>
                </c:pt>
                <c:pt idx="38791">
                  <c:v>173</c:v>
                </c:pt>
                <c:pt idx="38792">
                  <c:v>174</c:v>
                </c:pt>
                <c:pt idx="38793">
                  <c:v>175</c:v>
                </c:pt>
                <c:pt idx="38794">
                  <c:v>176</c:v>
                </c:pt>
                <c:pt idx="38795">
                  <c:v>177</c:v>
                </c:pt>
                <c:pt idx="38796">
                  <c:v>178</c:v>
                </c:pt>
                <c:pt idx="38797">
                  <c:v>179</c:v>
                </c:pt>
                <c:pt idx="38798">
                  <c:v>180</c:v>
                </c:pt>
                <c:pt idx="38799">
                  <c:v>181</c:v>
                </c:pt>
                <c:pt idx="38800">
                  <c:v>182</c:v>
                </c:pt>
                <c:pt idx="38801">
                  <c:v>183</c:v>
                </c:pt>
                <c:pt idx="38802">
                  <c:v>184</c:v>
                </c:pt>
                <c:pt idx="38803">
                  <c:v>185</c:v>
                </c:pt>
                <c:pt idx="38804">
                  <c:v>186</c:v>
                </c:pt>
                <c:pt idx="38805">
                  <c:v>187</c:v>
                </c:pt>
                <c:pt idx="38806">
                  <c:v>188</c:v>
                </c:pt>
                <c:pt idx="38807">
                  <c:v>189</c:v>
                </c:pt>
                <c:pt idx="38808">
                  <c:v>190</c:v>
                </c:pt>
                <c:pt idx="38809">
                  <c:v>191</c:v>
                </c:pt>
                <c:pt idx="38810">
                  <c:v>192</c:v>
                </c:pt>
                <c:pt idx="38811">
                  <c:v>193</c:v>
                </c:pt>
                <c:pt idx="38812">
                  <c:v>194</c:v>
                </c:pt>
                <c:pt idx="38813">
                  <c:v>195</c:v>
                </c:pt>
                <c:pt idx="38814">
                  <c:v>196</c:v>
                </c:pt>
                <c:pt idx="38815">
                  <c:v>197</c:v>
                </c:pt>
                <c:pt idx="38816">
                  <c:v>198</c:v>
                </c:pt>
                <c:pt idx="38817">
                  <c:v>199</c:v>
                </c:pt>
                <c:pt idx="38818">
                  <c:v>200</c:v>
                </c:pt>
                <c:pt idx="38819">
                  <c:v>201</c:v>
                </c:pt>
                <c:pt idx="38820">
                  <c:v>202</c:v>
                </c:pt>
                <c:pt idx="38821">
                  <c:v>203</c:v>
                </c:pt>
                <c:pt idx="38822">
                  <c:v>204</c:v>
                </c:pt>
                <c:pt idx="38823">
                  <c:v>205</c:v>
                </c:pt>
                <c:pt idx="38824">
                  <c:v>206</c:v>
                </c:pt>
                <c:pt idx="38825">
                  <c:v>207</c:v>
                </c:pt>
                <c:pt idx="38826">
                  <c:v>208</c:v>
                </c:pt>
                <c:pt idx="38827">
                  <c:v>209</c:v>
                </c:pt>
                <c:pt idx="38828">
                  <c:v>210</c:v>
                </c:pt>
                <c:pt idx="38829">
                  <c:v>211</c:v>
                </c:pt>
                <c:pt idx="38830">
                  <c:v>212</c:v>
                </c:pt>
                <c:pt idx="38831">
                  <c:v>213</c:v>
                </c:pt>
                <c:pt idx="38832">
                  <c:v>214</c:v>
                </c:pt>
                <c:pt idx="38833">
                  <c:v>215</c:v>
                </c:pt>
                <c:pt idx="38834">
                  <c:v>216</c:v>
                </c:pt>
                <c:pt idx="38835">
                  <c:v>217</c:v>
                </c:pt>
                <c:pt idx="38836">
                  <c:v>218</c:v>
                </c:pt>
                <c:pt idx="38837">
                  <c:v>219</c:v>
                </c:pt>
                <c:pt idx="38838">
                  <c:v>220</c:v>
                </c:pt>
                <c:pt idx="38839">
                  <c:v>221</c:v>
                </c:pt>
                <c:pt idx="38840">
                  <c:v>222</c:v>
                </c:pt>
                <c:pt idx="38841">
                  <c:v>223</c:v>
                </c:pt>
                <c:pt idx="38842">
                  <c:v>224</c:v>
                </c:pt>
                <c:pt idx="38843">
                  <c:v>225</c:v>
                </c:pt>
                <c:pt idx="38844">
                  <c:v>226</c:v>
                </c:pt>
                <c:pt idx="38845">
                  <c:v>227</c:v>
                </c:pt>
                <c:pt idx="38846">
                  <c:v>228</c:v>
                </c:pt>
                <c:pt idx="38847">
                  <c:v>229</c:v>
                </c:pt>
                <c:pt idx="38848">
                  <c:v>230</c:v>
                </c:pt>
                <c:pt idx="38849">
                  <c:v>231</c:v>
                </c:pt>
                <c:pt idx="38850">
                  <c:v>232</c:v>
                </c:pt>
                <c:pt idx="38851">
                  <c:v>233</c:v>
                </c:pt>
                <c:pt idx="38852">
                  <c:v>234</c:v>
                </c:pt>
                <c:pt idx="38853">
                  <c:v>235</c:v>
                </c:pt>
                <c:pt idx="38854">
                  <c:v>236</c:v>
                </c:pt>
                <c:pt idx="38855">
                  <c:v>237</c:v>
                </c:pt>
                <c:pt idx="38856">
                  <c:v>238</c:v>
                </c:pt>
                <c:pt idx="38857">
                  <c:v>239</c:v>
                </c:pt>
                <c:pt idx="38858">
                  <c:v>240</c:v>
                </c:pt>
                <c:pt idx="38859">
                  <c:v>241</c:v>
                </c:pt>
                <c:pt idx="38860">
                  <c:v>242</c:v>
                </c:pt>
                <c:pt idx="38861">
                  <c:v>243</c:v>
                </c:pt>
                <c:pt idx="38862">
                  <c:v>244</c:v>
                </c:pt>
                <c:pt idx="38863">
                  <c:v>245</c:v>
                </c:pt>
                <c:pt idx="38864">
                  <c:v>246</c:v>
                </c:pt>
                <c:pt idx="38865">
                  <c:v>247</c:v>
                </c:pt>
                <c:pt idx="38866">
                  <c:v>248</c:v>
                </c:pt>
                <c:pt idx="38867">
                  <c:v>249</c:v>
                </c:pt>
                <c:pt idx="38868">
                  <c:v>250</c:v>
                </c:pt>
                <c:pt idx="38869">
                  <c:v>251</c:v>
                </c:pt>
                <c:pt idx="38870">
                  <c:v>252</c:v>
                </c:pt>
                <c:pt idx="38871">
                  <c:v>253</c:v>
                </c:pt>
                <c:pt idx="38872">
                  <c:v>254</c:v>
                </c:pt>
                <c:pt idx="38873">
                  <c:v>255</c:v>
                </c:pt>
                <c:pt idx="38874">
                  <c:v>256</c:v>
                </c:pt>
                <c:pt idx="38875">
                  <c:v>257</c:v>
                </c:pt>
                <c:pt idx="38876">
                  <c:v>258</c:v>
                </c:pt>
                <c:pt idx="38877">
                  <c:v>259</c:v>
                </c:pt>
                <c:pt idx="38878">
                  <c:v>260</c:v>
                </c:pt>
                <c:pt idx="38879">
                  <c:v>261</c:v>
                </c:pt>
                <c:pt idx="38880">
                  <c:v>262</c:v>
                </c:pt>
                <c:pt idx="38881">
                  <c:v>263</c:v>
                </c:pt>
                <c:pt idx="38882">
                  <c:v>264</c:v>
                </c:pt>
                <c:pt idx="38883">
                  <c:v>265</c:v>
                </c:pt>
                <c:pt idx="38884">
                  <c:v>266</c:v>
                </c:pt>
                <c:pt idx="38885">
                  <c:v>267</c:v>
                </c:pt>
                <c:pt idx="38886">
                  <c:v>268</c:v>
                </c:pt>
                <c:pt idx="38887">
                  <c:v>269</c:v>
                </c:pt>
                <c:pt idx="38888">
                  <c:v>270</c:v>
                </c:pt>
                <c:pt idx="38889">
                  <c:v>271</c:v>
                </c:pt>
                <c:pt idx="38890">
                  <c:v>272</c:v>
                </c:pt>
                <c:pt idx="38891">
                  <c:v>273</c:v>
                </c:pt>
                <c:pt idx="38892">
                  <c:v>274</c:v>
                </c:pt>
                <c:pt idx="38893">
                  <c:v>275</c:v>
                </c:pt>
                <c:pt idx="38894">
                  <c:v>276</c:v>
                </c:pt>
                <c:pt idx="38895">
                  <c:v>277</c:v>
                </c:pt>
                <c:pt idx="38896">
                  <c:v>278</c:v>
                </c:pt>
                <c:pt idx="38897">
                  <c:v>279</c:v>
                </c:pt>
                <c:pt idx="38898">
                  <c:v>280</c:v>
                </c:pt>
                <c:pt idx="38899">
                  <c:v>281</c:v>
                </c:pt>
                <c:pt idx="38900">
                  <c:v>282</c:v>
                </c:pt>
                <c:pt idx="38901">
                  <c:v>283</c:v>
                </c:pt>
                <c:pt idx="38902">
                  <c:v>284</c:v>
                </c:pt>
                <c:pt idx="38903">
                  <c:v>285</c:v>
                </c:pt>
                <c:pt idx="38904">
                  <c:v>286</c:v>
                </c:pt>
                <c:pt idx="38905">
                  <c:v>287</c:v>
                </c:pt>
                <c:pt idx="38906">
                  <c:v>288</c:v>
                </c:pt>
                <c:pt idx="38907">
                  <c:v>289</c:v>
                </c:pt>
                <c:pt idx="38908">
                  <c:v>290</c:v>
                </c:pt>
                <c:pt idx="38909">
                  <c:v>291</c:v>
                </c:pt>
                <c:pt idx="38910">
                  <c:v>292</c:v>
                </c:pt>
                <c:pt idx="38911">
                  <c:v>293</c:v>
                </c:pt>
                <c:pt idx="38912">
                  <c:v>294</c:v>
                </c:pt>
                <c:pt idx="38913">
                  <c:v>295</c:v>
                </c:pt>
                <c:pt idx="38914">
                  <c:v>296</c:v>
                </c:pt>
                <c:pt idx="38915">
                  <c:v>297</c:v>
                </c:pt>
                <c:pt idx="38916">
                  <c:v>298</c:v>
                </c:pt>
                <c:pt idx="38917">
                  <c:v>299</c:v>
                </c:pt>
                <c:pt idx="38918">
                  <c:v>300</c:v>
                </c:pt>
                <c:pt idx="38919">
                  <c:v>301</c:v>
                </c:pt>
                <c:pt idx="38920">
                  <c:v>302</c:v>
                </c:pt>
                <c:pt idx="38921">
                  <c:v>303</c:v>
                </c:pt>
                <c:pt idx="38922">
                  <c:v>304</c:v>
                </c:pt>
                <c:pt idx="38923">
                  <c:v>305</c:v>
                </c:pt>
                <c:pt idx="38924">
                  <c:v>306</c:v>
                </c:pt>
                <c:pt idx="38925">
                  <c:v>307</c:v>
                </c:pt>
                <c:pt idx="38926">
                  <c:v>308</c:v>
                </c:pt>
                <c:pt idx="38927">
                  <c:v>309</c:v>
                </c:pt>
                <c:pt idx="38928">
                  <c:v>310</c:v>
                </c:pt>
                <c:pt idx="38929">
                  <c:v>311</c:v>
                </c:pt>
                <c:pt idx="38930">
                  <c:v>312</c:v>
                </c:pt>
                <c:pt idx="38931">
                  <c:v>313</c:v>
                </c:pt>
                <c:pt idx="38932">
                  <c:v>314</c:v>
                </c:pt>
                <c:pt idx="38933">
                  <c:v>315</c:v>
                </c:pt>
                <c:pt idx="38934">
                  <c:v>316</c:v>
                </c:pt>
                <c:pt idx="38935">
                  <c:v>317</c:v>
                </c:pt>
                <c:pt idx="38936">
                  <c:v>318</c:v>
                </c:pt>
                <c:pt idx="38937">
                  <c:v>319</c:v>
                </c:pt>
                <c:pt idx="38938">
                  <c:v>320</c:v>
                </c:pt>
                <c:pt idx="38939">
                  <c:v>321</c:v>
                </c:pt>
                <c:pt idx="38940">
                  <c:v>322</c:v>
                </c:pt>
                <c:pt idx="38941">
                  <c:v>323</c:v>
                </c:pt>
                <c:pt idx="38942">
                  <c:v>324</c:v>
                </c:pt>
                <c:pt idx="38943">
                  <c:v>325</c:v>
                </c:pt>
                <c:pt idx="38944">
                  <c:v>326</c:v>
                </c:pt>
                <c:pt idx="38945">
                  <c:v>327</c:v>
                </c:pt>
                <c:pt idx="38946">
                  <c:v>328</c:v>
                </c:pt>
                <c:pt idx="38947">
                  <c:v>329</c:v>
                </c:pt>
                <c:pt idx="38948">
                  <c:v>330</c:v>
                </c:pt>
                <c:pt idx="38949">
                  <c:v>331</c:v>
                </c:pt>
                <c:pt idx="38950">
                  <c:v>332</c:v>
                </c:pt>
                <c:pt idx="38951">
                  <c:v>333</c:v>
                </c:pt>
                <c:pt idx="38952">
                  <c:v>334</c:v>
                </c:pt>
                <c:pt idx="38953">
                  <c:v>335</c:v>
                </c:pt>
                <c:pt idx="38954">
                  <c:v>336</c:v>
                </c:pt>
                <c:pt idx="38955">
                  <c:v>337</c:v>
                </c:pt>
                <c:pt idx="38956">
                  <c:v>338</c:v>
                </c:pt>
                <c:pt idx="38957">
                  <c:v>339</c:v>
                </c:pt>
                <c:pt idx="38958">
                  <c:v>340</c:v>
                </c:pt>
                <c:pt idx="38959">
                  <c:v>341</c:v>
                </c:pt>
                <c:pt idx="38960">
                  <c:v>342</c:v>
                </c:pt>
                <c:pt idx="38961">
                  <c:v>343</c:v>
                </c:pt>
                <c:pt idx="38962">
                  <c:v>344</c:v>
                </c:pt>
                <c:pt idx="38963">
                  <c:v>345</c:v>
                </c:pt>
                <c:pt idx="38964">
                  <c:v>346</c:v>
                </c:pt>
                <c:pt idx="38965">
                  <c:v>347</c:v>
                </c:pt>
                <c:pt idx="38966">
                  <c:v>348</c:v>
                </c:pt>
                <c:pt idx="38967">
                  <c:v>349</c:v>
                </c:pt>
                <c:pt idx="38968">
                  <c:v>350</c:v>
                </c:pt>
                <c:pt idx="38969">
                  <c:v>351</c:v>
                </c:pt>
                <c:pt idx="38970">
                  <c:v>352</c:v>
                </c:pt>
                <c:pt idx="38971">
                  <c:v>353</c:v>
                </c:pt>
                <c:pt idx="38972">
                  <c:v>354</c:v>
                </c:pt>
                <c:pt idx="38973">
                  <c:v>355</c:v>
                </c:pt>
                <c:pt idx="38974">
                  <c:v>356</c:v>
                </c:pt>
                <c:pt idx="38975">
                  <c:v>357</c:v>
                </c:pt>
                <c:pt idx="38976">
                  <c:v>358</c:v>
                </c:pt>
                <c:pt idx="38977">
                  <c:v>359</c:v>
                </c:pt>
                <c:pt idx="38978">
                  <c:v>360</c:v>
                </c:pt>
                <c:pt idx="38979">
                  <c:v>361</c:v>
                </c:pt>
                <c:pt idx="38980">
                  <c:v>362</c:v>
                </c:pt>
                <c:pt idx="38981">
                  <c:v>363</c:v>
                </c:pt>
                <c:pt idx="38982">
                  <c:v>364</c:v>
                </c:pt>
                <c:pt idx="38983">
                  <c:v>365</c:v>
                </c:pt>
                <c:pt idx="38984">
                  <c:v>366</c:v>
                </c:pt>
                <c:pt idx="38985">
                  <c:v>367</c:v>
                </c:pt>
                <c:pt idx="38986">
                  <c:v>368</c:v>
                </c:pt>
                <c:pt idx="38987">
                  <c:v>369</c:v>
                </c:pt>
                <c:pt idx="38988">
                  <c:v>370</c:v>
                </c:pt>
                <c:pt idx="38989">
                  <c:v>371</c:v>
                </c:pt>
                <c:pt idx="38990">
                  <c:v>372</c:v>
                </c:pt>
                <c:pt idx="38991">
                  <c:v>373</c:v>
                </c:pt>
                <c:pt idx="38992">
                  <c:v>374</c:v>
                </c:pt>
                <c:pt idx="38993">
                  <c:v>375</c:v>
                </c:pt>
                <c:pt idx="38994">
                  <c:v>376</c:v>
                </c:pt>
                <c:pt idx="38995">
                  <c:v>377</c:v>
                </c:pt>
                <c:pt idx="38996">
                  <c:v>378</c:v>
                </c:pt>
                <c:pt idx="38997">
                  <c:v>379</c:v>
                </c:pt>
                <c:pt idx="38998">
                  <c:v>380</c:v>
                </c:pt>
                <c:pt idx="38999">
                  <c:v>381</c:v>
                </c:pt>
                <c:pt idx="39000">
                  <c:v>382</c:v>
                </c:pt>
                <c:pt idx="39001">
                  <c:v>383</c:v>
                </c:pt>
                <c:pt idx="39002">
                  <c:v>384</c:v>
                </c:pt>
                <c:pt idx="39003">
                  <c:v>385</c:v>
                </c:pt>
                <c:pt idx="39004">
                  <c:v>386</c:v>
                </c:pt>
                <c:pt idx="39005">
                  <c:v>387</c:v>
                </c:pt>
                <c:pt idx="39006">
                  <c:v>388</c:v>
                </c:pt>
                <c:pt idx="39007">
                  <c:v>389</c:v>
                </c:pt>
                <c:pt idx="39008">
                  <c:v>390</c:v>
                </c:pt>
                <c:pt idx="39009">
                  <c:v>391</c:v>
                </c:pt>
                <c:pt idx="39010">
                  <c:v>392</c:v>
                </c:pt>
                <c:pt idx="39011">
                  <c:v>393</c:v>
                </c:pt>
                <c:pt idx="39012">
                  <c:v>394</c:v>
                </c:pt>
                <c:pt idx="39013">
                  <c:v>395</c:v>
                </c:pt>
                <c:pt idx="39014">
                  <c:v>396</c:v>
                </c:pt>
                <c:pt idx="39015">
                  <c:v>397</c:v>
                </c:pt>
                <c:pt idx="39016">
                  <c:v>398</c:v>
                </c:pt>
                <c:pt idx="39017">
                  <c:v>399</c:v>
                </c:pt>
                <c:pt idx="39018">
                  <c:v>400</c:v>
                </c:pt>
                <c:pt idx="39019">
                  <c:v>401</c:v>
                </c:pt>
                <c:pt idx="39020">
                  <c:v>402</c:v>
                </c:pt>
                <c:pt idx="39021">
                  <c:v>403</c:v>
                </c:pt>
                <c:pt idx="39022">
                  <c:v>404</c:v>
                </c:pt>
                <c:pt idx="39023">
                  <c:v>405</c:v>
                </c:pt>
                <c:pt idx="39024">
                  <c:v>406</c:v>
                </c:pt>
                <c:pt idx="39025">
                  <c:v>407</c:v>
                </c:pt>
                <c:pt idx="39026">
                  <c:v>408</c:v>
                </c:pt>
                <c:pt idx="39027">
                  <c:v>409</c:v>
                </c:pt>
                <c:pt idx="39028">
                  <c:v>410</c:v>
                </c:pt>
                <c:pt idx="39029">
                  <c:v>411</c:v>
                </c:pt>
                <c:pt idx="39030">
                  <c:v>412</c:v>
                </c:pt>
                <c:pt idx="39031">
                  <c:v>413</c:v>
                </c:pt>
                <c:pt idx="39032">
                  <c:v>414</c:v>
                </c:pt>
                <c:pt idx="39033">
                  <c:v>415</c:v>
                </c:pt>
                <c:pt idx="39034">
                  <c:v>416</c:v>
                </c:pt>
                <c:pt idx="39035">
                  <c:v>417</c:v>
                </c:pt>
                <c:pt idx="39036">
                  <c:v>418</c:v>
                </c:pt>
                <c:pt idx="39037">
                  <c:v>419</c:v>
                </c:pt>
                <c:pt idx="39038">
                  <c:v>420</c:v>
                </c:pt>
                <c:pt idx="39039">
                  <c:v>421</c:v>
                </c:pt>
                <c:pt idx="39040">
                  <c:v>422</c:v>
                </c:pt>
                <c:pt idx="39041">
                  <c:v>423</c:v>
                </c:pt>
                <c:pt idx="39042">
                  <c:v>424</c:v>
                </c:pt>
                <c:pt idx="39043">
                  <c:v>425</c:v>
                </c:pt>
                <c:pt idx="39044">
                  <c:v>426</c:v>
                </c:pt>
                <c:pt idx="39045">
                  <c:v>427</c:v>
                </c:pt>
                <c:pt idx="39046">
                  <c:v>428</c:v>
                </c:pt>
                <c:pt idx="39047">
                  <c:v>429</c:v>
                </c:pt>
                <c:pt idx="39048">
                  <c:v>430</c:v>
                </c:pt>
                <c:pt idx="39049">
                  <c:v>431</c:v>
                </c:pt>
                <c:pt idx="39050">
                  <c:v>432</c:v>
                </c:pt>
                <c:pt idx="39051">
                  <c:v>433</c:v>
                </c:pt>
                <c:pt idx="39052">
                  <c:v>434</c:v>
                </c:pt>
                <c:pt idx="39053">
                  <c:v>435</c:v>
                </c:pt>
                <c:pt idx="39054">
                  <c:v>436</c:v>
                </c:pt>
                <c:pt idx="39055">
                  <c:v>437</c:v>
                </c:pt>
                <c:pt idx="39056">
                  <c:v>438</c:v>
                </c:pt>
                <c:pt idx="39057">
                  <c:v>439</c:v>
                </c:pt>
                <c:pt idx="39058">
                  <c:v>440</c:v>
                </c:pt>
                <c:pt idx="39059">
                  <c:v>441</c:v>
                </c:pt>
                <c:pt idx="39060">
                  <c:v>442</c:v>
                </c:pt>
                <c:pt idx="39061">
                  <c:v>443</c:v>
                </c:pt>
                <c:pt idx="39062">
                  <c:v>444</c:v>
                </c:pt>
                <c:pt idx="39063">
                  <c:v>445</c:v>
                </c:pt>
                <c:pt idx="39064">
                  <c:v>446</c:v>
                </c:pt>
                <c:pt idx="39065">
                  <c:v>447</c:v>
                </c:pt>
                <c:pt idx="39066">
                  <c:v>448</c:v>
                </c:pt>
                <c:pt idx="39067">
                  <c:v>449</c:v>
                </c:pt>
                <c:pt idx="39068">
                  <c:v>450</c:v>
                </c:pt>
                <c:pt idx="39069">
                  <c:v>451</c:v>
                </c:pt>
                <c:pt idx="39070">
                  <c:v>452</c:v>
                </c:pt>
                <c:pt idx="39071">
                  <c:v>453</c:v>
                </c:pt>
                <c:pt idx="39072">
                  <c:v>454</c:v>
                </c:pt>
                <c:pt idx="39073">
                  <c:v>455</c:v>
                </c:pt>
                <c:pt idx="39074">
                  <c:v>456</c:v>
                </c:pt>
                <c:pt idx="39075">
                  <c:v>457</c:v>
                </c:pt>
                <c:pt idx="39076">
                  <c:v>458</c:v>
                </c:pt>
                <c:pt idx="39077">
                  <c:v>459</c:v>
                </c:pt>
                <c:pt idx="39078">
                  <c:v>460</c:v>
                </c:pt>
                <c:pt idx="39079">
                  <c:v>461</c:v>
                </c:pt>
                <c:pt idx="39080">
                  <c:v>462</c:v>
                </c:pt>
                <c:pt idx="39081">
                  <c:v>463</c:v>
                </c:pt>
                <c:pt idx="39082">
                  <c:v>464</c:v>
                </c:pt>
                <c:pt idx="39083">
                  <c:v>465</c:v>
                </c:pt>
                <c:pt idx="39084">
                  <c:v>466</c:v>
                </c:pt>
                <c:pt idx="39085">
                  <c:v>467</c:v>
                </c:pt>
                <c:pt idx="39086">
                  <c:v>468</c:v>
                </c:pt>
                <c:pt idx="39087">
                  <c:v>469</c:v>
                </c:pt>
                <c:pt idx="39088">
                  <c:v>470</c:v>
                </c:pt>
                <c:pt idx="39089">
                  <c:v>471</c:v>
                </c:pt>
                <c:pt idx="39090">
                  <c:v>472</c:v>
                </c:pt>
                <c:pt idx="39091">
                  <c:v>473</c:v>
                </c:pt>
                <c:pt idx="39092">
                  <c:v>474</c:v>
                </c:pt>
                <c:pt idx="39093">
                  <c:v>475</c:v>
                </c:pt>
                <c:pt idx="39094">
                  <c:v>476</c:v>
                </c:pt>
                <c:pt idx="39095">
                  <c:v>477</c:v>
                </c:pt>
                <c:pt idx="39096">
                  <c:v>478</c:v>
                </c:pt>
                <c:pt idx="39097">
                  <c:v>479</c:v>
                </c:pt>
                <c:pt idx="39098">
                  <c:v>480</c:v>
                </c:pt>
                <c:pt idx="39099">
                  <c:v>481</c:v>
                </c:pt>
                <c:pt idx="39100">
                  <c:v>482</c:v>
                </c:pt>
                <c:pt idx="39101">
                  <c:v>483</c:v>
                </c:pt>
                <c:pt idx="39102">
                  <c:v>484</c:v>
                </c:pt>
                <c:pt idx="39103">
                  <c:v>485</c:v>
                </c:pt>
                <c:pt idx="39104">
                  <c:v>486</c:v>
                </c:pt>
                <c:pt idx="39105">
                  <c:v>487</c:v>
                </c:pt>
                <c:pt idx="39106">
                  <c:v>488</c:v>
                </c:pt>
                <c:pt idx="39107">
                  <c:v>489</c:v>
                </c:pt>
                <c:pt idx="39108">
                  <c:v>490</c:v>
                </c:pt>
                <c:pt idx="39109">
                  <c:v>491</c:v>
                </c:pt>
                <c:pt idx="39110">
                  <c:v>492</c:v>
                </c:pt>
                <c:pt idx="39111">
                  <c:v>493</c:v>
                </c:pt>
                <c:pt idx="39112">
                  <c:v>494</c:v>
                </c:pt>
                <c:pt idx="39113">
                  <c:v>495</c:v>
                </c:pt>
                <c:pt idx="39114">
                  <c:v>496</c:v>
                </c:pt>
                <c:pt idx="39115">
                  <c:v>497</c:v>
                </c:pt>
                <c:pt idx="39116">
                  <c:v>498</c:v>
                </c:pt>
                <c:pt idx="39117">
                  <c:v>499</c:v>
                </c:pt>
                <c:pt idx="39118">
                  <c:v>500</c:v>
                </c:pt>
                <c:pt idx="39119">
                  <c:v>501</c:v>
                </c:pt>
                <c:pt idx="39120">
                  <c:v>502</c:v>
                </c:pt>
                <c:pt idx="39121">
                  <c:v>503</c:v>
                </c:pt>
                <c:pt idx="39122">
                  <c:v>504</c:v>
                </c:pt>
                <c:pt idx="39123">
                  <c:v>505</c:v>
                </c:pt>
                <c:pt idx="39124">
                  <c:v>506</c:v>
                </c:pt>
                <c:pt idx="39125">
                  <c:v>507</c:v>
                </c:pt>
                <c:pt idx="39126">
                  <c:v>508</c:v>
                </c:pt>
                <c:pt idx="39127">
                  <c:v>509</c:v>
                </c:pt>
                <c:pt idx="39128">
                  <c:v>510</c:v>
                </c:pt>
                <c:pt idx="39129">
                  <c:v>511</c:v>
                </c:pt>
                <c:pt idx="39130">
                  <c:v>512</c:v>
                </c:pt>
                <c:pt idx="39131">
                  <c:v>513</c:v>
                </c:pt>
                <c:pt idx="39132">
                  <c:v>514</c:v>
                </c:pt>
                <c:pt idx="39133">
                  <c:v>515</c:v>
                </c:pt>
                <c:pt idx="39134">
                  <c:v>516</c:v>
                </c:pt>
                <c:pt idx="39135">
                  <c:v>517</c:v>
                </c:pt>
                <c:pt idx="39136">
                  <c:v>518</c:v>
                </c:pt>
                <c:pt idx="39137">
                  <c:v>519</c:v>
                </c:pt>
                <c:pt idx="39138">
                  <c:v>520</c:v>
                </c:pt>
                <c:pt idx="39139">
                  <c:v>521</c:v>
                </c:pt>
                <c:pt idx="39140">
                  <c:v>522</c:v>
                </c:pt>
                <c:pt idx="39141">
                  <c:v>523</c:v>
                </c:pt>
                <c:pt idx="39142">
                  <c:v>524</c:v>
                </c:pt>
                <c:pt idx="39143">
                  <c:v>525</c:v>
                </c:pt>
                <c:pt idx="39144">
                  <c:v>526</c:v>
                </c:pt>
                <c:pt idx="39145">
                  <c:v>527</c:v>
                </c:pt>
                <c:pt idx="39146">
                  <c:v>528</c:v>
                </c:pt>
                <c:pt idx="39147">
                  <c:v>529</c:v>
                </c:pt>
                <c:pt idx="39148">
                  <c:v>530</c:v>
                </c:pt>
                <c:pt idx="39149">
                  <c:v>531</c:v>
                </c:pt>
                <c:pt idx="39150">
                  <c:v>532</c:v>
                </c:pt>
                <c:pt idx="39151">
                  <c:v>533</c:v>
                </c:pt>
                <c:pt idx="39152">
                  <c:v>534</c:v>
                </c:pt>
                <c:pt idx="39153">
                  <c:v>535</c:v>
                </c:pt>
                <c:pt idx="39154">
                  <c:v>536</c:v>
                </c:pt>
                <c:pt idx="39155">
                  <c:v>537</c:v>
                </c:pt>
                <c:pt idx="39156">
                  <c:v>538</c:v>
                </c:pt>
                <c:pt idx="39157">
                  <c:v>539</c:v>
                </c:pt>
                <c:pt idx="39158">
                  <c:v>540</c:v>
                </c:pt>
                <c:pt idx="39159">
                  <c:v>541</c:v>
                </c:pt>
                <c:pt idx="39160">
                  <c:v>542</c:v>
                </c:pt>
                <c:pt idx="39161">
                  <c:v>543</c:v>
                </c:pt>
                <c:pt idx="39162">
                  <c:v>544</c:v>
                </c:pt>
                <c:pt idx="39163">
                  <c:v>545</c:v>
                </c:pt>
                <c:pt idx="39164">
                  <c:v>546</c:v>
                </c:pt>
                <c:pt idx="39165">
                  <c:v>547</c:v>
                </c:pt>
                <c:pt idx="39166">
                  <c:v>548</c:v>
                </c:pt>
                <c:pt idx="39167">
                  <c:v>549</c:v>
                </c:pt>
                <c:pt idx="39168">
                  <c:v>550</c:v>
                </c:pt>
                <c:pt idx="39169">
                  <c:v>551</c:v>
                </c:pt>
                <c:pt idx="39170">
                  <c:v>552</c:v>
                </c:pt>
                <c:pt idx="39171">
                  <c:v>553</c:v>
                </c:pt>
                <c:pt idx="39172">
                  <c:v>554</c:v>
                </c:pt>
                <c:pt idx="39173">
                  <c:v>555</c:v>
                </c:pt>
                <c:pt idx="39174">
                  <c:v>556</c:v>
                </c:pt>
                <c:pt idx="39175">
                  <c:v>557</c:v>
                </c:pt>
                <c:pt idx="39176">
                  <c:v>558</c:v>
                </c:pt>
                <c:pt idx="39177">
                  <c:v>559</c:v>
                </c:pt>
                <c:pt idx="39178">
                  <c:v>560</c:v>
                </c:pt>
                <c:pt idx="39179">
                  <c:v>561</c:v>
                </c:pt>
                <c:pt idx="39180">
                  <c:v>562</c:v>
                </c:pt>
                <c:pt idx="39181">
                  <c:v>563</c:v>
                </c:pt>
                <c:pt idx="39182">
                  <c:v>564</c:v>
                </c:pt>
                <c:pt idx="39183">
                  <c:v>565</c:v>
                </c:pt>
                <c:pt idx="39184">
                  <c:v>566</c:v>
                </c:pt>
                <c:pt idx="39185">
                  <c:v>567</c:v>
                </c:pt>
                <c:pt idx="39186">
                  <c:v>568</c:v>
                </c:pt>
                <c:pt idx="39187">
                  <c:v>569</c:v>
                </c:pt>
                <c:pt idx="39188">
                  <c:v>570</c:v>
                </c:pt>
                <c:pt idx="39189">
                  <c:v>571</c:v>
                </c:pt>
                <c:pt idx="39190">
                  <c:v>572</c:v>
                </c:pt>
                <c:pt idx="39191">
                  <c:v>573</c:v>
                </c:pt>
                <c:pt idx="39192">
                  <c:v>574</c:v>
                </c:pt>
                <c:pt idx="39193">
                  <c:v>575</c:v>
                </c:pt>
                <c:pt idx="39194">
                  <c:v>576</c:v>
                </c:pt>
                <c:pt idx="39195">
                  <c:v>577</c:v>
                </c:pt>
                <c:pt idx="39196">
                  <c:v>578</c:v>
                </c:pt>
                <c:pt idx="39197">
                  <c:v>579</c:v>
                </c:pt>
                <c:pt idx="39198">
                  <c:v>580</c:v>
                </c:pt>
                <c:pt idx="39199">
                  <c:v>581</c:v>
                </c:pt>
                <c:pt idx="39200">
                  <c:v>582</c:v>
                </c:pt>
                <c:pt idx="39201">
                  <c:v>583</c:v>
                </c:pt>
                <c:pt idx="39202">
                  <c:v>584</c:v>
                </c:pt>
                <c:pt idx="39203">
                  <c:v>585</c:v>
                </c:pt>
                <c:pt idx="39204">
                  <c:v>586</c:v>
                </c:pt>
                <c:pt idx="39205">
                  <c:v>587</c:v>
                </c:pt>
                <c:pt idx="39206">
                  <c:v>588</c:v>
                </c:pt>
                <c:pt idx="39207">
                  <c:v>589</c:v>
                </c:pt>
                <c:pt idx="39208">
                  <c:v>590</c:v>
                </c:pt>
                <c:pt idx="39209">
                  <c:v>591</c:v>
                </c:pt>
                <c:pt idx="39210">
                  <c:v>592</c:v>
                </c:pt>
                <c:pt idx="39211">
                  <c:v>593</c:v>
                </c:pt>
                <c:pt idx="39212">
                  <c:v>594</c:v>
                </c:pt>
                <c:pt idx="39213">
                  <c:v>595</c:v>
                </c:pt>
                <c:pt idx="39214">
                  <c:v>596</c:v>
                </c:pt>
                <c:pt idx="39215">
                  <c:v>597</c:v>
                </c:pt>
                <c:pt idx="39216">
                  <c:v>598</c:v>
                </c:pt>
                <c:pt idx="39217">
                  <c:v>599</c:v>
                </c:pt>
                <c:pt idx="39218">
                  <c:v>600</c:v>
                </c:pt>
                <c:pt idx="39219">
                  <c:v>601</c:v>
                </c:pt>
                <c:pt idx="39220">
                  <c:v>602</c:v>
                </c:pt>
                <c:pt idx="39221">
                  <c:v>603</c:v>
                </c:pt>
                <c:pt idx="39222">
                  <c:v>604</c:v>
                </c:pt>
                <c:pt idx="39223">
                  <c:v>605</c:v>
                </c:pt>
                <c:pt idx="39224">
                  <c:v>606</c:v>
                </c:pt>
                <c:pt idx="39225">
                  <c:v>607</c:v>
                </c:pt>
                <c:pt idx="39226">
                  <c:v>608</c:v>
                </c:pt>
                <c:pt idx="39227">
                  <c:v>609</c:v>
                </c:pt>
                <c:pt idx="39228">
                  <c:v>610</c:v>
                </c:pt>
                <c:pt idx="39229">
                  <c:v>611</c:v>
                </c:pt>
                <c:pt idx="39230">
                  <c:v>612</c:v>
                </c:pt>
                <c:pt idx="39231">
                  <c:v>613</c:v>
                </c:pt>
                <c:pt idx="39232">
                  <c:v>614</c:v>
                </c:pt>
                <c:pt idx="39233">
                  <c:v>615</c:v>
                </c:pt>
                <c:pt idx="39234">
                  <c:v>616</c:v>
                </c:pt>
                <c:pt idx="39235">
                  <c:v>617</c:v>
                </c:pt>
                <c:pt idx="39236">
                  <c:v>618</c:v>
                </c:pt>
                <c:pt idx="39237">
                  <c:v>619</c:v>
                </c:pt>
                <c:pt idx="39238">
                  <c:v>620</c:v>
                </c:pt>
                <c:pt idx="39239">
                  <c:v>621</c:v>
                </c:pt>
                <c:pt idx="39240">
                  <c:v>622</c:v>
                </c:pt>
                <c:pt idx="39241">
                  <c:v>623</c:v>
                </c:pt>
                <c:pt idx="39242">
                  <c:v>624</c:v>
                </c:pt>
                <c:pt idx="39243">
                  <c:v>625</c:v>
                </c:pt>
                <c:pt idx="39244">
                  <c:v>626</c:v>
                </c:pt>
                <c:pt idx="39245">
                  <c:v>627</c:v>
                </c:pt>
                <c:pt idx="39246">
                  <c:v>628</c:v>
                </c:pt>
                <c:pt idx="39247">
                  <c:v>629</c:v>
                </c:pt>
                <c:pt idx="39248">
                  <c:v>630</c:v>
                </c:pt>
                <c:pt idx="39249">
                  <c:v>631</c:v>
                </c:pt>
                <c:pt idx="39250">
                  <c:v>632</c:v>
                </c:pt>
                <c:pt idx="39251">
                  <c:v>633</c:v>
                </c:pt>
                <c:pt idx="39252">
                  <c:v>634</c:v>
                </c:pt>
                <c:pt idx="39253">
                  <c:v>635</c:v>
                </c:pt>
                <c:pt idx="39254">
                  <c:v>636</c:v>
                </c:pt>
                <c:pt idx="39255">
                  <c:v>637</c:v>
                </c:pt>
                <c:pt idx="39256">
                  <c:v>638</c:v>
                </c:pt>
                <c:pt idx="39257">
                  <c:v>639</c:v>
                </c:pt>
                <c:pt idx="39258">
                  <c:v>640</c:v>
                </c:pt>
                <c:pt idx="39259">
                  <c:v>641</c:v>
                </c:pt>
                <c:pt idx="39260">
                  <c:v>642</c:v>
                </c:pt>
                <c:pt idx="39261">
                  <c:v>643</c:v>
                </c:pt>
                <c:pt idx="39262">
                  <c:v>644</c:v>
                </c:pt>
                <c:pt idx="39263">
                  <c:v>645</c:v>
                </c:pt>
                <c:pt idx="39264">
                  <c:v>646</c:v>
                </c:pt>
                <c:pt idx="39265">
                  <c:v>647</c:v>
                </c:pt>
                <c:pt idx="39266">
                  <c:v>648</c:v>
                </c:pt>
                <c:pt idx="39267">
                  <c:v>649</c:v>
                </c:pt>
                <c:pt idx="39268">
                  <c:v>650</c:v>
                </c:pt>
                <c:pt idx="39269">
                  <c:v>651</c:v>
                </c:pt>
                <c:pt idx="39270">
                  <c:v>652</c:v>
                </c:pt>
                <c:pt idx="39271">
                  <c:v>653</c:v>
                </c:pt>
                <c:pt idx="39272">
                  <c:v>654</c:v>
                </c:pt>
                <c:pt idx="39273">
                  <c:v>655</c:v>
                </c:pt>
                <c:pt idx="39274">
                  <c:v>656</c:v>
                </c:pt>
                <c:pt idx="39275">
                  <c:v>657</c:v>
                </c:pt>
                <c:pt idx="39276">
                  <c:v>658</c:v>
                </c:pt>
                <c:pt idx="39277">
                  <c:v>659</c:v>
                </c:pt>
                <c:pt idx="39278">
                  <c:v>660</c:v>
                </c:pt>
                <c:pt idx="39279">
                  <c:v>661</c:v>
                </c:pt>
                <c:pt idx="39280">
                  <c:v>662</c:v>
                </c:pt>
                <c:pt idx="39281">
                  <c:v>663</c:v>
                </c:pt>
                <c:pt idx="39282">
                  <c:v>664</c:v>
                </c:pt>
                <c:pt idx="39283">
                  <c:v>665</c:v>
                </c:pt>
                <c:pt idx="39284">
                  <c:v>666</c:v>
                </c:pt>
                <c:pt idx="39285">
                  <c:v>667</c:v>
                </c:pt>
                <c:pt idx="39286">
                  <c:v>668</c:v>
                </c:pt>
                <c:pt idx="39287">
                  <c:v>669</c:v>
                </c:pt>
                <c:pt idx="39288">
                  <c:v>670</c:v>
                </c:pt>
                <c:pt idx="39289">
                  <c:v>671</c:v>
                </c:pt>
                <c:pt idx="39290">
                  <c:v>672</c:v>
                </c:pt>
                <c:pt idx="39291">
                  <c:v>673</c:v>
                </c:pt>
                <c:pt idx="39292">
                  <c:v>674</c:v>
                </c:pt>
                <c:pt idx="39293">
                  <c:v>675</c:v>
                </c:pt>
                <c:pt idx="39294">
                  <c:v>676</c:v>
                </c:pt>
                <c:pt idx="39295">
                  <c:v>677</c:v>
                </c:pt>
                <c:pt idx="39296">
                  <c:v>678</c:v>
                </c:pt>
                <c:pt idx="39297">
                  <c:v>679</c:v>
                </c:pt>
                <c:pt idx="39298">
                  <c:v>680</c:v>
                </c:pt>
                <c:pt idx="39299">
                  <c:v>681</c:v>
                </c:pt>
                <c:pt idx="39300">
                  <c:v>682</c:v>
                </c:pt>
                <c:pt idx="39301">
                  <c:v>683</c:v>
                </c:pt>
                <c:pt idx="39302">
                  <c:v>684</c:v>
                </c:pt>
                <c:pt idx="39303">
                  <c:v>685</c:v>
                </c:pt>
                <c:pt idx="39304">
                  <c:v>686</c:v>
                </c:pt>
                <c:pt idx="39305">
                  <c:v>687</c:v>
                </c:pt>
                <c:pt idx="39306">
                  <c:v>688</c:v>
                </c:pt>
                <c:pt idx="39307">
                  <c:v>689</c:v>
                </c:pt>
                <c:pt idx="39308">
                  <c:v>690</c:v>
                </c:pt>
                <c:pt idx="39309">
                  <c:v>691</c:v>
                </c:pt>
                <c:pt idx="39310">
                  <c:v>692</c:v>
                </c:pt>
                <c:pt idx="39311">
                  <c:v>693</c:v>
                </c:pt>
                <c:pt idx="39312">
                  <c:v>694</c:v>
                </c:pt>
                <c:pt idx="39313">
                  <c:v>695</c:v>
                </c:pt>
                <c:pt idx="39314">
                  <c:v>696</c:v>
                </c:pt>
                <c:pt idx="39315">
                  <c:v>697</c:v>
                </c:pt>
                <c:pt idx="39316">
                  <c:v>698</c:v>
                </c:pt>
                <c:pt idx="39317">
                  <c:v>699</c:v>
                </c:pt>
                <c:pt idx="39318">
                  <c:v>700</c:v>
                </c:pt>
                <c:pt idx="39319">
                  <c:v>701</c:v>
                </c:pt>
                <c:pt idx="39320">
                  <c:v>702</c:v>
                </c:pt>
                <c:pt idx="39321">
                  <c:v>703</c:v>
                </c:pt>
                <c:pt idx="39322">
                  <c:v>704</c:v>
                </c:pt>
                <c:pt idx="39323">
                  <c:v>705</c:v>
                </c:pt>
                <c:pt idx="39324">
                  <c:v>706</c:v>
                </c:pt>
                <c:pt idx="39325">
                  <c:v>707</c:v>
                </c:pt>
                <c:pt idx="39326">
                  <c:v>708</c:v>
                </c:pt>
                <c:pt idx="39327">
                  <c:v>709</c:v>
                </c:pt>
                <c:pt idx="39328">
                  <c:v>710</c:v>
                </c:pt>
                <c:pt idx="39329">
                  <c:v>711</c:v>
                </c:pt>
                <c:pt idx="39330">
                  <c:v>712</c:v>
                </c:pt>
                <c:pt idx="39331">
                  <c:v>713</c:v>
                </c:pt>
                <c:pt idx="39332">
                  <c:v>714</c:v>
                </c:pt>
                <c:pt idx="39333">
                  <c:v>715</c:v>
                </c:pt>
                <c:pt idx="39334">
                  <c:v>716</c:v>
                </c:pt>
                <c:pt idx="39335">
                  <c:v>717</c:v>
                </c:pt>
                <c:pt idx="39336">
                  <c:v>718</c:v>
                </c:pt>
                <c:pt idx="39337">
                  <c:v>719</c:v>
                </c:pt>
                <c:pt idx="39338">
                  <c:v>720</c:v>
                </c:pt>
                <c:pt idx="39339">
                  <c:v>721</c:v>
                </c:pt>
                <c:pt idx="39340">
                  <c:v>722</c:v>
                </c:pt>
                <c:pt idx="39341">
                  <c:v>723</c:v>
                </c:pt>
                <c:pt idx="39342">
                  <c:v>724</c:v>
                </c:pt>
                <c:pt idx="39343">
                  <c:v>725</c:v>
                </c:pt>
                <c:pt idx="39344">
                  <c:v>726</c:v>
                </c:pt>
                <c:pt idx="39345">
                  <c:v>727</c:v>
                </c:pt>
                <c:pt idx="39346">
                  <c:v>728</c:v>
                </c:pt>
                <c:pt idx="39347">
                  <c:v>729</c:v>
                </c:pt>
                <c:pt idx="39348">
                  <c:v>730</c:v>
                </c:pt>
                <c:pt idx="39349">
                  <c:v>731</c:v>
                </c:pt>
                <c:pt idx="39350">
                  <c:v>732</c:v>
                </c:pt>
                <c:pt idx="39351">
                  <c:v>733</c:v>
                </c:pt>
                <c:pt idx="39352">
                  <c:v>734</c:v>
                </c:pt>
                <c:pt idx="39353">
                  <c:v>735</c:v>
                </c:pt>
                <c:pt idx="39354">
                  <c:v>736</c:v>
                </c:pt>
                <c:pt idx="39355">
                  <c:v>737</c:v>
                </c:pt>
                <c:pt idx="39356">
                  <c:v>738</c:v>
                </c:pt>
                <c:pt idx="39357">
                  <c:v>739</c:v>
                </c:pt>
                <c:pt idx="39358">
                  <c:v>740</c:v>
                </c:pt>
                <c:pt idx="39359">
                  <c:v>741</c:v>
                </c:pt>
                <c:pt idx="39360">
                  <c:v>742</c:v>
                </c:pt>
                <c:pt idx="39361">
                  <c:v>743</c:v>
                </c:pt>
                <c:pt idx="39362">
                  <c:v>744</c:v>
                </c:pt>
                <c:pt idx="39363">
                  <c:v>745</c:v>
                </c:pt>
                <c:pt idx="39364">
                  <c:v>746</c:v>
                </c:pt>
                <c:pt idx="39365">
                  <c:v>747</c:v>
                </c:pt>
                <c:pt idx="39366">
                  <c:v>748</c:v>
                </c:pt>
                <c:pt idx="39367">
                  <c:v>749</c:v>
                </c:pt>
                <c:pt idx="39368">
                  <c:v>750</c:v>
                </c:pt>
                <c:pt idx="39369">
                  <c:v>751</c:v>
                </c:pt>
                <c:pt idx="39370">
                  <c:v>752</c:v>
                </c:pt>
                <c:pt idx="39371">
                  <c:v>753</c:v>
                </c:pt>
                <c:pt idx="39372">
                  <c:v>754</c:v>
                </c:pt>
                <c:pt idx="39373">
                  <c:v>755</c:v>
                </c:pt>
                <c:pt idx="39374">
                  <c:v>756</c:v>
                </c:pt>
                <c:pt idx="39375">
                  <c:v>757</c:v>
                </c:pt>
                <c:pt idx="39376">
                  <c:v>758</c:v>
                </c:pt>
                <c:pt idx="39377">
                  <c:v>759</c:v>
                </c:pt>
                <c:pt idx="39378">
                  <c:v>760</c:v>
                </c:pt>
                <c:pt idx="39379">
                  <c:v>761</c:v>
                </c:pt>
                <c:pt idx="39380">
                  <c:v>762</c:v>
                </c:pt>
                <c:pt idx="39381">
                  <c:v>763</c:v>
                </c:pt>
                <c:pt idx="39382">
                  <c:v>764</c:v>
                </c:pt>
                <c:pt idx="39383">
                  <c:v>765</c:v>
                </c:pt>
                <c:pt idx="39384">
                  <c:v>766</c:v>
                </c:pt>
                <c:pt idx="39385">
                  <c:v>767</c:v>
                </c:pt>
                <c:pt idx="39386">
                  <c:v>768</c:v>
                </c:pt>
                <c:pt idx="39387">
                  <c:v>769</c:v>
                </c:pt>
                <c:pt idx="39388">
                  <c:v>770</c:v>
                </c:pt>
                <c:pt idx="39389">
                  <c:v>771</c:v>
                </c:pt>
                <c:pt idx="39390">
                  <c:v>772</c:v>
                </c:pt>
                <c:pt idx="39391">
                  <c:v>773</c:v>
                </c:pt>
                <c:pt idx="39392">
                  <c:v>774</c:v>
                </c:pt>
                <c:pt idx="39393">
                  <c:v>775</c:v>
                </c:pt>
                <c:pt idx="39394">
                  <c:v>776</c:v>
                </c:pt>
                <c:pt idx="39395">
                  <c:v>777</c:v>
                </c:pt>
                <c:pt idx="39396">
                  <c:v>778</c:v>
                </c:pt>
                <c:pt idx="39397">
                  <c:v>779</c:v>
                </c:pt>
                <c:pt idx="39398">
                  <c:v>780</c:v>
                </c:pt>
                <c:pt idx="39399">
                  <c:v>781</c:v>
                </c:pt>
                <c:pt idx="39400">
                  <c:v>782</c:v>
                </c:pt>
                <c:pt idx="39401">
                  <c:v>783</c:v>
                </c:pt>
                <c:pt idx="39402">
                  <c:v>784</c:v>
                </c:pt>
                <c:pt idx="39403">
                  <c:v>785</c:v>
                </c:pt>
                <c:pt idx="39404">
                  <c:v>786</c:v>
                </c:pt>
                <c:pt idx="39405">
                  <c:v>787</c:v>
                </c:pt>
                <c:pt idx="39406">
                  <c:v>788</c:v>
                </c:pt>
                <c:pt idx="39407">
                  <c:v>789</c:v>
                </c:pt>
                <c:pt idx="39408">
                  <c:v>790</c:v>
                </c:pt>
                <c:pt idx="39409">
                  <c:v>791</c:v>
                </c:pt>
                <c:pt idx="39410">
                  <c:v>792</c:v>
                </c:pt>
                <c:pt idx="39411">
                  <c:v>793</c:v>
                </c:pt>
                <c:pt idx="39412">
                  <c:v>794</c:v>
                </c:pt>
                <c:pt idx="39413">
                  <c:v>795</c:v>
                </c:pt>
                <c:pt idx="39414">
                  <c:v>796</c:v>
                </c:pt>
                <c:pt idx="39415">
                  <c:v>797</c:v>
                </c:pt>
                <c:pt idx="39416">
                  <c:v>798</c:v>
                </c:pt>
                <c:pt idx="39417">
                  <c:v>799</c:v>
                </c:pt>
                <c:pt idx="39418">
                  <c:v>800</c:v>
                </c:pt>
                <c:pt idx="39419">
                  <c:v>801</c:v>
                </c:pt>
                <c:pt idx="39420">
                  <c:v>802</c:v>
                </c:pt>
                <c:pt idx="39421">
                  <c:v>803</c:v>
                </c:pt>
                <c:pt idx="39422">
                  <c:v>804</c:v>
                </c:pt>
                <c:pt idx="39423">
                  <c:v>805</c:v>
                </c:pt>
                <c:pt idx="39424">
                  <c:v>806</c:v>
                </c:pt>
                <c:pt idx="39425">
                  <c:v>807</c:v>
                </c:pt>
                <c:pt idx="39426">
                  <c:v>808</c:v>
                </c:pt>
                <c:pt idx="39427">
                  <c:v>809</c:v>
                </c:pt>
                <c:pt idx="39428">
                  <c:v>810</c:v>
                </c:pt>
                <c:pt idx="39429">
                  <c:v>811</c:v>
                </c:pt>
                <c:pt idx="39430">
                  <c:v>812</c:v>
                </c:pt>
                <c:pt idx="39431">
                  <c:v>813</c:v>
                </c:pt>
                <c:pt idx="39432">
                  <c:v>814</c:v>
                </c:pt>
                <c:pt idx="39433">
                  <c:v>815</c:v>
                </c:pt>
                <c:pt idx="39434">
                  <c:v>816</c:v>
                </c:pt>
                <c:pt idx="39435">
                  <c:v>817</c:v>
                </c:pt>
                <c:pt idx="39436">
                  <c:v>818</c:v>
                </c:pt>
                <c:pt idx="39437">
                  <c:v>819</c:v>
                </c:pt>
                <c:pt idx="39438">
                  <c:v>820</c:v>
                </c:pt>
                <c:pt idx="39439">
                  <c:v>821</c:v>
                </c:pt>
                <c:pt idx="39440">
                  <c:v>822</c:v>
                </c:pt>
                <c:pt idx="39441">
                  <c:v>823</c:v>
                </c:pt>
                <c:pt idx="39442">
                  <c:v>824</c:v>
                </c:pt>
                <c:pt idx="39443">
                  <c:v>825</c:v>
                </c:pt>
                <c:pt idx="39444">
                  <c:v>826</c:v>
                </c:pt>
                <c:pt idx="39445">
                  <c:v>827</c:v>
                </c:pt>
                <c:pt idx="39446">
                  <c:v>828</c:v>
                </c:pt>
                <c:pt idx="39447">
                  <c:v>829</c:v>
                </c:pt>
                <c:pt idx="39448">
                  <c:v>830</c:v>
                </c:pt>
                <c:pt idx="39449">
                  <c:v>831</c:v>
                </c:pt>
                <c:pt idx="39450">
                  <c:v>832</c:v>
                </c:pt>
                <c:pt idx="39451">
                  <c:v>833</c:v>
                </c:pt>
                <c:pt idx="39452">
                  <c:v>834</c:v>
                </c:pt>
                <c:pt idx="39453">
                  <c:v>835</c:v>
                </c:pt>
                <c:pt idx="39454">
                  <c:v>836</c:v>
                </c:pt>
                <c:pt idx="39455">
                  <c:v>837</c:v>
                </c:pt>
                <c:pt idx="39456">
                  <c:v>838</c:v>
                </c:pt>
                <c:pt idx="39457">
                  <c:v>839</c:v>
                </c:pt>
                <c:pt idx="39458">
                  <c:v>840</c:v>
                </c:pt>
                <c:pt idx="39459">
                  <c:v>841</c:v>
                </c:pt>
                <c:pt idx="39460">
                  <c:v>842</c:v>
                </c:pt>
                <c:pt idx="39461">
                  <c:v>843</c:v>
                </c:pt>
                <c:pt idx="39462">
                  <c:v>844</c:v>
                </c:pt>
                <c:pt idx="39463">
                  <c:v>845</c:v>
                </c:pt>
                <c:pt idx="39464">
                  <c:v>846</c:v>
                </c:pt>
                <c:pt idx="39465">
                  <c:v>847</c:v>
                </c:pt>
                <c:pt idx="39466">
                  <c:v>848</c:v>
                </c:pt>
                <c:pt idx="39467">
                  <c:v>849</c:v>
                </c:pt>
                <c:pt idx="39468">
                  <c:v>850</c:v>
                </c:pt>
                <c:pt idx="39469">
                  <c:v>851</c:v>
                </c:pt>
                <c:pt idx="39470">
                  <c:v>852</c:v>
                </c:pt>
                <c:pt idx="39471">
                  <c:v>853</c:v>
                </c:pt>
                <c:pt idx="39472">
                  <c:v>854</c:v>
                </c:pt>
                <c:pt idx="39473">
                  <c:v>855</c:v>
                </c:pt>
                <c:pt idx="39474">
                  <c:v>856</c:v>
                </c:pt>
                <c:pt idx="39475">
                  <c:v>857</c:v>
                </c:pt>
                <c:pt idx="39476">
                  <c:v>858</c:v>
                </c:pt>
                <c:pt idx="39477">
                  <c:v>859</c:v>
                </c:pt>
                <c:pt idx="39478">
                  <c:v>860</c:v>
                </c:pt>
                <c:pt idx="39479">
                  <c:v>861</c:v>
                </c:pt>
                <c:pt idx="39480">
                  <c:v>862</c:v>
                </c:pt>
                <c:pt idx="39481">
                  <c:v>863</c:v>
                </c:pt>
                <c:pt idx="39482">
                  <c:v>864</c:v>
                </c:pt>
                <c:pt idx="39483">
                  <c:v>865</c:v>
                </c:pt>
                <c:pt idx="39484">
                  <c:v>866</c:v>
                </c:pt>
                <c:pt idx="39485">
                  <c:v>867</c:v>
                </c:pt>
                <c:pt idx="39486">
                  <c:v>868</c:v>
                </c:pt>
                <c:pt idx="39487">
                  <c:v>869</c:v>
                </c:pt>
                <c:pt idx="39488">
                  <c:v>870</c:v>
                </c:pt>
                <c:pt idx="39489">
                  <c:v>871</c:v>
                </c:pt>
                <c:pt idx="39490">
                  <c:v>872</c:v>
                </c:pt>
                <c:pt idx="39491">
                  <c:v>873</c:v>
                </c:pt>
                <c:pt idx="39492">
                  <c:v>874</c:v>
                </c:pt>
                <c:pt idx="39493">
                  <c:v>875</c:v>
                </c:pt>
                <c:pt idx="39494">
                  <c:v>876</c:v>
                </c:pt>
                <c:pt idx="39495">
                  <c:v>877</c:v>
                </c:pt>
                <c:pt idx="39496">
                  <c:v>878</c:v>
                </c:pt>
                <c:pt idx="39497">
                  <c:v>879</c:v>
                </c:pt>
                <c:pt idx="39498">
                  <c:v>880</c:v>
                </c:pt>
                <c:pt idx="39499">
                  <c:v>881</c:v>
                </c:pt>
                <c:pt idx="39500">
                  <c:v>882</c:v>
                </c:pt>
                <c:pt idx="39501">
                  <c:v>883</c:v>
                </c:pt>
                <c:pt idx="39502">
                  <c:v>884</c:v>
                </c:pt>
                <c:pt idx="39503">
                  <c:v>885</c:v>
                </c:pt>
                <c:pt idx="39504">
                  <c:v>886</c:v>
                </c:pt>
                <c:pt idx="39505">
                  <c:v>887</c:v>
                </c:pt>
                <c:pt idx="39506">
                  <c:v>888</c:v>
                </c:pt>
                <c:pt idx="39507">
                  <c:v>889</c:v>
                </c:pt>
                <c:pt idx="39508">
                  <c:v>890</c:v>
                </c:pt>
                <c:pt idx="39509">
                  <c:v>891</c:v>
                </c:pt>
                <c:pt idx="39510">
                  <c:v>892</c:v>
                </c:pt>
                <c:pt idx="39511">
                  <c:v>893</c:v>
                </c:pt>
                <c:pt idx="39512">
                  <c:v>894</c:v>
                </c:pt>
                <c:pt idx="39513">
                  <c:v>895</c:v>
                </c:pt>
                <c:pt idx="39514">
                  <c:v>896</c:v>
                </c:pt>
                <c:pt idx="39515">
                  <c:v>897</c:v>
                </c:pt>
                <c:pt idx="39516">
                  <c:v>898</c:v>
                </c:pt>
                <c:pt idx="39517">
                  <c:v>899</c:v>
                </c:pt>
                <c:pt idx="39518">
                  <c:v>900</c:v>
                </c:pt>
                <c:pt idx="39519">
                  <c:v>901</c:v>
                </c:pt>
                <c:pt idx="39520">
                  <c:v>902</c:v>
                </c:pt>
                <c:pt idx="39521">
                  <c:v>903</c:v>
                </c:pt>
                <c:pt idx="39522">
                  <c:v>904</c:v>
                </c:pt>
                <c:pt idx="39523">
                  <c:v>905</c:v>
                </c:pt>
                <c:pt idx="39524">
                  <c:v>906</c:v>
                </c:pt>
                <c:pt idx="39525">
                  <c:v>907</c:v>
                </c:pt>
                <c:pt idx="39526">
                  <c:v>908</c:v>
                </c:pt>
                <c:pt idx="39527">
                  <c:v>909</c:v>
                </c:pt>
                <c:pt idx="39528">
                  <c:v>910</c:v>
                </c:pt>
                <c:pt idx="39529">
                  <c:v>911</c:v>
                </c:pt>
                <c:pt idx="39530">
                  <c:v>912</c:v>
                </c:pt>
                <c:pt idx="39531">
                  <c:v>913</c:v>
                </c:pt>
                <c:pt idx="39532">
                  <c:v>914</c:v>
                </c:pt>
                <c:pt idx="39533">
                  <c:v>915</c:v>
                </c:pt>
                <c:pt idx="39534">
                  <c:v>916</c:v>
                </c:pt>
                <c:pt idx="39535">
                  <c:v>917</c:v>
                </c:pt>
                <c:pt idx="39536">
                  <c:v>918</c:v>
                </c:pt>
                <c:pt idx="39537">
                  <c:v>919</c:v>
                </c:pt>
                <c:pt idx="39538">
                  <c:v>920</c:v>
                </c:pt>
                <c:pt idx="39539">
                  <c:v>921</c:v>
                </c:pt>
                <c:pt idx="39540">
                  <c:v>922</c:v>
                </c:pt>
                <c:pt idx="39541">
                  <c:v>923</c:v>
                </c:pt>
                <c:pt idx="39542">
                  <c:v>924</c:v>
                </c:pt>
                <c:pt idx="39543">
                  <c:v>925</c:v>
                </c:pt>
                <c:pt idx="39544">
                  <c:v>926</c:v>
                </c:pt>
                <c:pt idx="39545">
                  <c:v>927</c:v>
                </c:pt>
                <c:pt idx="39546">
                  <c:v>928</c:v>
                </c:pt>
                <c:pt idx="39547">
                  <c:v>929</c:v>
                </c:pt>
                <c:pt idx="39548">
                  <c:v>930</c:v>
                </c:pt>
                <c:pt idx="39549">
                  <c:v>931</c:v>
                </c:pt>
                <c:pt idx="39550">
                  <c:v>932</c:v>
                </c:pt>
                <c:pt idx="39551">
                  <c:v>933</c:v>
                </c:pt>
                <c:pt idx="39552">
                  <c:v>934</c:v>
                </c:pt>
                <c:pt idx="39553">
                  <c:v>935</c:v>
                </c:pt>
                <c:pt idx="39554">
                  <c:v>936</c:v>
                </c:pt>
                <c:pt idx="39555">
                  <c:v>937</c:v>
                </c:pt>
                <c:pt idx="39556">
                  <c:v>938</c:v>
                </c:pt>
                <c:pt idx="39557">
                  <c:v>939</c:v>
                </c:pt>
                <c:pt idx="39558">
                  <c:v>940</c:v>
                </c:pt>
                <c:pt idx="39559">
                  <c:v>941</c:v>
                </c:pt>
                <c:pt idx="39560">
                  <c:v>942</c:v>
                </c:pt>
                <c:pt idx="39561">
                  <c:v>943</c:v>
                </c:pt>
                <c:pt idx="39562">
                  <c:v>944</c:v>
                </c:pt>
                <c:pt idx="39563">
                  <c:v>945</c:v>
                </c:pt>
                <c:pt idx="39564">
                  <c:v>946</c:v>
                </c:pt>
                <c:pt idx="39565">
                  <c:v>947</c:v>
                </c:pt>
                <c:pt idx="39566">
                  <c:v>948</c:v>
                </c:pt>
                <c:pt idx="39567">
                  <c:v>949</c:v>
                </c:pt>
                <c:pt idx="39568">
                  <c:v>950</c:v>
                </c:pt>
                <c:pt idx="39569">
                  <c:v>951</c:v>
                </c:pt>
                <c:pt idx="39570">
                  <c:v>952</c:v>
                </c:pt>
                <c:pt idx="39571">
                  <c:v>953</c:v>
                </c:pt>
                <c:pt idx="39572">
                  <c:v>954</c:v>
                </c:pt>
                <c:pt idx="39573">
                  <c:v>955</c:v>
                </c:pt>
                <c:pt idx="39574">
                  <c:v>956</c:v>
                </c:pt>
                <c:pt idx="39575">
                  <c:v>957</c:v>
                </c:pt>
                <c:pt idx="39576">
                  <c:v>958</c:v>
                </c:pt>
                <c:pt idx="39577">
                  <c:v>959</c:v>
                </c:pt>
                <c:pt idx="39578">
                  <c:v>960</c:v>
                </c:pt>
                <c:pt idx="39579">
                  <c:v>961</c:v>
                </c:pt>
                <c:pt idx="39580">
                  <c:v>962</c:v>
                </c:pt>
                <c:pt idx="39581">
                  <c:v>963</c:v>
                </c:pt>
                <c:pt idx="39582">
                  <c:v>964</c:v>
                </c:pt>
                <c:pt idx="39583">
                  <c:v>965</c:v>
                </c:pt>
                <c:pt idx="39584">
                  <c:v>966</c:v>
                </c:pt>
                <c:pt idx="39585">
                  <c:v>967</c:v>
                </c:pt>
                <c:pt idx="39586">
                  <c:v>968</c:v>
                </c:pt>
                <c:pt idx="39587">
                  <c:v>969</c:v>
                </c:pt>
                <c:pt idx="39588">
                  <c:v>970</c:v>
                </c:pt>
                <c:pt idx="39589">
                  <c:v>971</c:v>
                </c:pt>
                <c:pt idx="39590">
                  <c:v>972</c:v>
                </c:pt>
                <c:pt idx="39591">
                  <c:v>973</c:v>
                </c:pt>
                <c:pt idx="39592">
                  <c:v>974</c:v>
                </c:pt>
                <c:pt idx="39593">
                  <c:v>975</c:v>
                </c:pt>
                <c:pt idx="39594">
                  <c:v>976</c:v>
                </c:pt>
                <c:pt idx="39595">
                  <c:v>977</c:v>
                </c:pt>
                <c:pt idx="39596">
                  <c:v>978</c:v>
                </c:pt>
                <c:pt idx="39597">
                  <c:v>979</c:v>
                </c:pt>
                <c:pt idx="39598">
                  <c:v>980</c:v>
                </c:pt>
                <c:pt idx="39599">
                  <c:v>981</c:v>
                </c:pt>
                <c:pt idx="39600">
                  <c:v>982</c:v>
                </c:pt>
                <c:pt idx="39601">
                  <c:v>983</c:v>
                </c:pt>
                <c:pt idx="39602">
                  <c:v>984</c:v>
                </c:pt>
                <c:pt idx="39603">
                  <c:v>985</c:v>
                </c:pt>
                <c:pt idx="39604">
                  <c:v>986</c:v>
                </c:pt>
                <c:pt idx="39605">
                  <c:v>987</c:v>
                </c:pt>
                <c:pt idx="39606">
                  <c:v>988</c:v>
                </c:pt>
                <c:pt idx="39607">
                  <c:v>989</c:v>
                </c:pt>
                <c:pt idx="39608">
                  <c:v>990</c:v>
                </c:pt>
                <c:pt idx="39609">
                  <c:v>991</c:v>
                </c:pt>
                <c:pt idx="39610">
                  <c:v>992</c:v>
                </c:pt>
                <c:pt idx="39611">
                  <c:v>993</c:v>
                </c:pt>
                <c:pt idx="39612">
                  <c:v>994</c:v>
                </c:pt>
                <c:pt idx="39613">
                  <c:v>995</c:v>
                </c:pt>
                <c:pt idx="39614">
                  <c:v>996</c:v>
                </c:pt>
                <c:pt idx="39615">
                  <c:v>997</c:v>
                </c:pt>
                <c:pt idx="39616">
                  <c:v>998</c:v>
                </c:pt>
                <c:pt idx="39617">
                  <c:v>999</c:v>
                </c:pt>
                <c:pt idx="39618">
                  <c:v>1000</c:v>
                </c:pt>
                <c:pt idx="39619">
                  <c:v>1001</c:v>
                </c:pt>
                <c:pt idx="39620">
                  <c:v>1002</c:v>
                </c:pt>
                <c:pt idx="39621">
                  <c:v>1003</c:v>
                </c:pt>
                <c:pt idx="39622">
                  <c:v>1004</c:v>
                </c:pt>
                <c:pt idx="39623">
                  <c:v>1005</c:v>
                </c:pt>
                <c:pt idx="39624">
                  <c:v>1006</c:v>
                </c:pt>
                <c:pt idx="39625">
                  <c:v>1007</c:v>
                </c:pt>
                <c:pt idx="39626">
                  <c:v>1008</c:v>
                </c:pt>
                <c:pt idx="39627">
                  <c:v>1009</c:v>
                </c:pt>
                <c:pt idx="39628">
                  <c:v>1010</c:v>
                </c:pt>
                <c:pt idx="39629">
                  <c:v>1011</c:v>
                </c:pt>
                <c:pt idx="39630">
                  <c:v>1012</c:v>
                </c:pt>
                <c:pt idx="39631">
                  <c:v>1013</c:v>
                </c:pt>
                <c:pt idx="39632">
                  <c:v>1014</c:v>
                </c:pt>
                <c:pt idx="39633">
                  <c:v>1015</c:v>
                </c:pt>
                <c:pt idx="39634">
                  <c:v>0</c:v>
                </c:pt>
                <c:pt idx="39635">
                  <c:v>1</c:v>
                </c:pt>
                <c:pt idx="39636">
                  <c:v>2</c:v>
                </c:pt>
                <c:pt idx="39637">
                  <c:v>3</c:v>
                </c:pt>
                <c:pt idx="39638">
                  <c:v>4</c:v>
                </c:pt>
                <c:pt idx="39639">
                  <c:v>5</c:v>
                </c:pt>
                <c:pt idx="39640">
                  <c:v>6</c:v>
                </c:pt>
                <c:pt idx="39641">
                  <c:v>7</c:v>
                </c:pt>
                <c:pt idx="39642">
                  <c:v>8</c:v>
                </c:pt>
                <c:pt idx="39643">
                  <c:v>9</c:v>
                </c:pt>
                <c:pt idx="39644">
                  <c:v>10</c:v>
                </c:pt>
                <c:pt idx="39645">
                  <c:v>11</c:v>
                </c:pt>
                <c:pt idx="39646">
                  <c:v>12</c:v>
                </c:pt>
                <c:pt idx="39647">
                  <c:v>13</c:v>
                </c:pt>
                <c:pt idx="39648">
                  <c:v>14</c:v>
                </c:pt>
                <c:pt idx="39649">
                  <c:v>15</c:v>
                </c:pt>
                <c:pt idx="39650">
                  <c:v>16</c:v>
                </c:pt>
                <c:pt idx="39651">
                  <c:v>17</c:v>
                </c:pt>
                <c:pt idx="39652">
                  <c:v>18</c:v>
                </c:pt>
                <c:pt idx="39653">
                  <c:v>19</c:v>
                </c:pt>
                <c:pt idx="39654">
                  <c:v>20</c:v>
                </c:pt>
                <c:pt idx="39655">
                  <c:v>21</c:v>
                </c:pt>
                <c:pt idx="39656">
                  <c:v>22</c:v>
                </c:pt>
                <c:pt idx="39657">
                  <c:v>23</c:v>
                </c:pt>
                <c:pt idx="39658">
                  <c:v>24</c:v>
                </c:pt>
                <c:pt idx="39659">
                  <c:v>25</c:v>
                </c:pt>
                <c:pt idx="39660">
                  <c:v>26</c:v>
                </c:pt>
                <c:pt idx="39661">
                  <c:v>27</c:v>
                </c:pt>
                <c:pt idx="39662">
                  <c:v>28</c:v>
                </c:pt>
                <c:pt idx="39663">
                  <c:v>29</c:v>
                </c:pt>
                <c:pt idx="39664">
                  <c:v>30</c:v>
                </c:pt>
                <c:pt idx="39665">
                  <c:v>31</c:v>
                </c:pt>
                <c:pt idx="39666">
                  <c:v>32</c:v>
                </c:pt>
                <c:pt idx="39667">
                  <c:v>33</c:v>
                </c:pt>
                <c:pt idx="39668">
                  <c:v>34</c:v>
                </c:pt>
                <c:pt idx="39669">
                  <c:v>35</c:v>
                </c:pt>
                <c:pt idx="39670">
                  <c:v>36</c:v>
                </c:pt>
                <c:pt idx="39671">
                  <c:v>37</c:v>
                </c:pt>
                <c:pt idx="39672">
                  <c:v>38</c:v>
                </c:pt>
                <c:pt idx="39673">
                  <c:v>39</c:v>
                </c:pt>
                <c:pt idx="39674">
                  <c:v>40</c:v>
                </c:pt>
                <c:pt idx="39675">
                  <c:v>41</c:v>
                </c:pt>
                <c:pt idx="39676">
                  <c:v>42</c:v>
                </c:pt>
                <c:pt idx="39677">
                  <c:v>43</c:v>
                </c:pt>
                <c:pt idx="39678">
                  <c:v>44</c:v>
                </c:pt>
                <c:pt idx="39679">
                  <c:v>45</c:v>
                </c:pt>
                <c:pt idx="39680">
                  <c:v>46</c:v>
                </c:pt>
                <c:pt idx="39681">
                  <c:v>47</c:v>
                </c:pt>
                <c:pt idx="39682">
                  <c:v>48</c:v>
                </c:pt>
                <c:pt idx="39683">
                  <c:v>49</c:v>
                </c:pt>
                <c:pt idx="39684">
                  <c:v>50</c:v>
                </c:pt>
                <c:pt idx="39685">
                  <c:v>51</c:v>
                </c:pt>
                <c:pt idx="39686">
                  <c:v>52</c:v>
                </c:pt>
                <c:pt idx="39687">
                  <c:v>53</c:v>
                </c:pt>
                <c:pt idx="39688">
                  <c:v>54</c:v>
                </c:pt>
                <c:pt idx="39689">
                  <c:v>55</c:v>
                </c:pt>
                <c:pt idx="39690">
                  <c:v>56</c:v>
                </c:pt>
                <c:pt idx="39691">
                  <c:v>57</c:v>
                </c:pt>
                <c:pt idx="39692">
                  <c:v>58</c:v>
                </c:pt>
                <c:pt idx="39693">
                  <c:v>59</c:v>
                </c:pt>
                <c:pt idx="39694">
                  <c:v>60</c:v>
                </c:pt>
                <c:pt idx="39695">
                  <c:v>61</c:v>
                </c:pt>
                <c:pt idx="39696">
                  <c:v>62</c:v>
                </c:pt>
                <c:pt idx="39697">
                  <c:v>63</c:v>
                </c:pt>
                <c:pt idx="39698">
                  <c:v>64</c:v>
                </c:pt>
                <c:pt idx="39699">
                  <c:v>65</c:v>
                </c:pt>
                <c:pt idx="39700">
                  <c:v>66</c:v>
                </c:pt>
                <c:pt idx="39701">
                  <c:v>67</c:v>
                </c:pt>
                <c:pt idx="39702">
                  <c:v>68</c:v>
                </c:pt>
                <c:pt idx="39703">
                  <c:v>69</c:v>
                </c:pt>
                <c:pt idx="39704">
                  <c:v>70</c:v>
                </c:pt>
                <c:pt idx="39705">
                  <c:v>71</c:v>
                </c:pt>
                <c:pt idx="39706">
                  <c:v>72</c:v>
                </c:pt>
                <c:pt idx="39707">
                  <c:v>73</c:v>
                </c:pt>
                <c:pt idx="39708">
                  <c:v>74</c:v>
                </c:pt>
                <c:pt idx="39709">
                  <c:v>75</c:v>
                </c:pt>
                <c:pt idx="39710">
                  <c:v>76</c:v>
                </c:pt>
                <c:pt idx="39711">
                  <c:v>77</c:v>
                </c:pt>
                <c:pt idx="39712">
                  <c:v>78</c:v>
                </c:pt>
                <c:pt idx="39713">
                  <c:v>79</c:v>
                </c:pt>
                <c:pt idx="39714">
                  <c:v>80</c:v>
                </c:pt>
                <c:pt idx="39715">
                  <c:v>81</c:v>
                </c:pt>
                <c:pt idx="39716">
                  <c:v>82</c:v>
                </c:pt>
                <c:pt idx="39717">
                  <c:v>83</c:v>
                </c:pt>
                <c:pt idx="39718">
                  <c:v>84</c:v>
                </c:pt>
                <c:pt idx="39719">
                  <c:v>85</c:v>
                </c:pt>
                <c:pt idx="39720">
                  <c:v>86</c:v>
                </c:pt>
                <c:pt idx="39721">
                  <c:v>87</c:v>
                </c:pt>
                <c:pt idx="39722">
                  <c:v>88</c:v>
                </c:pt>
                <c:pt idx="39723">
                  <c:v>89</c:v>
                </c:pt>
                <c:pt idx="39724">
                  <c:v>90</c:v>
                </c:pt>
                <c:pt idx="39725">
                  <c:v>91</c:v>
                </c:pt>
                <c:pt idx="39726">
                  <c:v>92</c:v>
                </c:pt>
                <c:pt idx="39727">
                  <c:v>93</c:v>
                </c:pt>
                <c:pt idx="39728">
                  <c:v>94</c:v>
                </c:pt>
                <c:pt idx="39729">
                  <c:v>95</c:v>
                </c:pt>
                <c:pt idx="39730">
                  <c:v>96</c:v>
                </c:pt>
                <c:pt idx="39731">
                  <c:v>97</c:v>
                </c:pt>
                <c:pt idx="39732">
                  <c:v>98</c:v>
                </c:pt>
                <c:pt idx="39733">
                  <c:v>99</c:v>
                </c:pt>
                <c:pt idx="39734">
                  <c:v>100</c:v>
                </c:pt>
                <c:pt idx="39735">
                  <c:v>101</c:v>
                </c:pt>
                <c:pt idx="39736">
                  <c:v>102</c:v>
                </c:pt>
                <c:pt idx="39737">
                  <c:v>103</c:v>
                </c:pt>
                <c:pt idx="39738">
                  <c:v>104</c:v>
                </c:pt>
                <c:pt idx="39739">
                  <c:v>105</c:v>
                </c:pt>
                <c:pt idx="39740">
                  <c:v>106</c:v>
                </c:pt>
                <c:pt idx="39741">
                  <c:v>107</c:v>
                </c:pt>
                <c:pt idx="39742">
                  <c:v>108</c:v>
                </c:pt>
                <c:pt idx="39743">
                  <c:v>109</c:v>
                </c:pt>
                <c:pt idx="39744">
                  <c:v>110</c:v>
                </c:pt>
                <c:pt idx="39745">
                  <c:v>111</c:v>
                </c:pt>
                <c:pt idx="39746">
                  <c:v>112</c:v>
                </c:pt>
                <c:pt idx="39747">
                  <c:v>113</c:v>
                </c:pt>
                <c:pt idx="39748">
                  <c:v>114</c:v>
                </c:pt>
                <c:pt idx="39749">
                  <c:v>115</c:v>
                </c:pt>
                <c:pt idx="39750">
                  <c:v>116</c:v>
                </c:pt>
                <c:pt idx="39751">
                  <c:v>117</c:v>
                </c:pt>
                <c:pt idx="39752">
                  <c:v>118</c:v>
                </c:pt>
                <c:pt idx="39753">
                  <c:v>119</c:v>
                </c:pt>
                <c:pt idx="39754">
                  <c:v>120</c:v>
                </c:pt>
                <c:pt idx="39755">
                  <c:v>121</c:v>
                </c:pt>
                <c:pt idx="39756">
                  <c:v>122</c:v>
                </c:pt>
                <c:pt idx="39757">
                  <c:v>123</c:v>
                </c:pt>
                <c:pt idx="39758">
                  <c:v>124</c:v>
                </c:pt>
                <c:pt idx="39759">
                  <c:v>125</c:v>
                </c:pt>
                <c:pt idx="39760">
                  <c:v>126</c:v>
                </c:pt>
                <c:pt idx="39761">
                  <c:v>127</c:v>
                </c:pt>
                <c:pt idx="39762">
                  <c:v>128</c:v>
                </c:pt>
                <c:pt idx="39763">
                  <c:v>129</c:v>
                </c:pt>
                <c:pt idx="39764">
                  <c:v>130</c:v>
                </c:pt>
                <c:pt idx="39765">
                  <c:v>131</c:v>
                </c:pt>
                <c:pt idx="39766">
                  <c:v>132</c:v>
                </c:pt>
                <c:pt idx="39767">
                  <c:v>133</c:v>
                </c:pt>
                <c:pt idx="39768">
                  <c:v>134</c:v>
                </c:pt>
                <c:pt idx="39769">
                  <c:v>135</c:v>
                </c:pt>
                <c:pt idx="39770">
                  <c:v>136</c:v>
                </c:pt>
                <c:pt idx="39771">
                  <c:v>137</c:v>
                </c:pt>
                <c:pt idx="39772">
                  <c:v>138</c:v>
                </c:pt>
                <c:pt idx="39773">
                  <c:v>139</c:v>
                </c:pt>
                <c:pt idx="39774">
                  <c:v>140</c:v>
                </c:pt>
                <c:pt idx="39775">
                  <c:v>141</c:v>
                </c:pt>
                <c:pt idx="39776">
                  <c:v>142</c:v>
                </c:pt>
                <c:pt idx="39777">
                  <c:v>143</c:v>
                </c:pt>
                <c:pt idx="39778">
                  <c:v>144</c:v>
                </c:pt>
                <c:pt idx="39779">
                  <c:v>145</c:v>
                </c:pt>
                <c:pt idx="39780">
                  <c:v>146</c:v>
                </c:pt>
                <c:pt idx="39781">
                  <c:v>147</c:v>
                </c:pt>
                <c:pt idx="39782">
                  <c:v>148</c:v>
                </c:pt>
                <c:pt idx="39783">
                  <c:v>149</c:v>
                </c:pt>
                <c:pt idx="39784">
                  <c:v>150</c:v>
                </c:pt>
                <c:pt idx="39785">
                  <c:v>151</c:v>
                </c:pt>
                <c:pt idx="39786">
                  <c:v>152</c:v>
                </c:pt>
                <c:pt idx="39787">
                  <c:v>153</c:v>
                </c:pt>
                <c:pt idx="39788">
                  <c:v>154</c:v>
                </c:pt>
                <c:pt idx="39789">
                  <c:v>155</c:v>
                </c:pt>
                <c:pt idx="39790">
                  <c:v>156</c:v>
                </c:pt>
                <c:pt idx="39791">
                  <c:v>157</c:v>
                </c:pt>
                <c:pt idx="39792">
                  <c:v>158</c:v>
                </c:pt>
                <c:pt idx="39793">
                  <c:v>159</c:v>
                </c:pt>
                <c:pt idx="39794">
                  <c:v>160</c:v>
                </c:pt>
                <c:pt idx="39795">
                  <c:v>161</c:v>
                </c:pt>
                <c:pt idx="39796">
                  <c:v>162</c:v>
                </c:pt>
                <c:pt idx="39797">
                  <c:v>163</c:v>
                </c:pt>
                <c:pt idx="39798">
                  <c:v>164</c:v>
                </c:pt>
                <c:pt idx="39799">
                  <c:v>165</c:v>
                </c:pt>
                <c:pt idx="39800">
                  <c:v>166</c:v>
                </c:pt>
                <c:pt idx="39801">
                  <c:v>167</c:v>
                </c:pt>
                <c:pt idx="39802">
                  <c:v>168</c:v>
                </c:pt>
                <c:pt idx="39803">
                  <c:v>169</c:v>
                </c:pt>
                <c:pt idx="39804">
                  <c:v>170</c:v>
                </c:pt>
                <c:pt idx="39805">
                  <c:v>171</c:v>
                </c:pt>
                <c:pt idx="39806">
                  <c:v>172</c:v>
                </c:pt>
                <c:pt idx="39807">
                  <c:v>173</c:v>
                </c:pt>
                <c:pt idx="39808">
                  <c:v>174</c:v>
                </c:pt>
                <c:pt idx="39809">
                  <c:v>175</c:v>
                </c:pt>
                <c:pt idx="39810">
                  <c:v>176</c:v>
                </c:pt>
                <c:pt idx="39811">
                  <c:v>177</c:v>
                </c:pt>
                <c:pt idx="39812">
                  <c:v>178</c:v>
                </c:pt>
                <c:pt idx="39813">
                  <c:v>179</c:v>
                </c:pt>
                <c:pt idx="39814">
                  <c:v>180</c:v>
                </c:pt>
                <c:pt idx="39815">
                  <c:v>181</c:v>
                </c:pt>
                <c:pt idx="39816">
                  <c:v>182</c:v>
                </c:pt>
                <c:pt idx="39817">
                  <c:v>183</c:v>
                </c:pt>
                <c:pt idx="39818">
                  <c:v>184</c:v>
                </c:pt>
                <c:pt idx="39819">
                  <c:v>185</c:v>
                </c:pt>
                <c:pt idx="39820">
                  <c:v>186</c:v>
                </c:pt>
                <c:pt idx="39821">
                  <c:v>187</c:v>
                </c:pt>
                <c:pt idx="39822">
                  <c:v>188</c:v>
                </c:pt>
                <c:pt idx="39823">
                  <c:v>189</c:v>
                </c:pt>
                <c:pt idx="39824">
                  <c:v>190</c:v>
                </c:pt>
                <c:pt idx="39825">
                  <c:v>191</c:v>
                </c:pt>
                <c:pt idx="39826">
                  <c:v>192</c:v>
                </c:pt>
                <c:pt idx="39827">
                  <c:v>193</c:v>
                </c:pt>
                <c:pt idx="39828">
                  <c:v>194</c:v>
                </c:pt>
                <c:pt idx="39829">
                  <c:v>195</c:v>
                </c:pt>
                <c:pt idx="39830">
                  <c:v>196</c:v>
                </c:pt>
                <c:pt idx="39831">
                  <c:v>197</c:v>
                </c:pt>
                <c:pt idx="39832">
                  <c:v>198</c:v>
                </c:pt>
                <c:pt idx="39833">
                  <c:v>199</c:v>
                </c:pt>
                <c:pt idx="39834">
                  <c:v>200</c:v>
                </c:pt>
                <c:pt idx="39835">
                  <c:v>201</c:v>
                </c:pt>
                <c:pt idx="39836">
                  <c:v>202</c:v>
                </c:pt>
                <c:pt idx="39837">
                  <c:v>203</c:v>
                </c:pt>
                <c:pt idx="39838">
                  <c:v>204</c:v>
                </c:pt>
                <c:pt idx="39839">
                  <c:v>205</c:v>
                </c:pt>
                <c:pt idx="39840">
                  <c:v>206</c:v>
                </c:pt>
                <c:pt idx="39841">
                  <c:v>207</c:v>
                </c:pt>
                <c:pt idx="39842">
                  <c:v>208</c:v>
                </c:pt>
                <c:pt idx="39843">
                  <c:v>209</c:v>
                </c:pt>
                <c:pt idx="39844">
                  <c:v>210</c:v>
                </c:pt>
                <c:pt idx="39845">
                  <c:v>211</c:v>
                </c:pt>
                <c:pt idx="39846">
                  <c:v>212</c:v>
                </c:pt>
                <c:pt idx="39847">
                  <c:v>213</c:v>
                </c:pt>
                <c:pt idx="39848">
                  <c:v>214</c:v>
                </c:pt>
                <c:pt idx="39849">
                  <c:v>215</c:v>
                </c:pt>
                <c:pt idx="39850">
                  <c:v>216</c:v>
                </c:pt>
                <c:pt idx="39851">
                  <c:v>217</c:v>
                </c:pt>
                <c:pt idx="39852">
                  <c:v>218</c:v>
                </c:pt>
                <c:pt idx="39853">
                  <c:v>219</c:v>
                </c:pt>
                <c:pt idx="39854">
                  <c:v>220</c:v>
                </c:pt>
                <c:pt idx="39855">
                  <c:v>221</c:v>
                </c:pt>
                <c:pt idx="39856">
                  <c:v>222</c:v>
                </c:pt>
                <c:pt idx="39857">
                  <c:v>223</c:v>
                </c:pt>
                <c:pt idx="39858">
                  <c:v>224</c:v>
                </c:pt>
                <c:pt idx="39859">
                  <c:v>225</c:v>
                </c:pt>
                <c:pt idx="39860">
                  <c:v>226</c:v>
                </c:pt>
                <c:pt idx="39861">
                  <c:v>227</c:v>
                </c:pt>
                <c:pt idx="39862">
                  <c:v>228</c:v>
                </c:pt>
                <c:pt idx="39863">
                  <c:v>229</c:v>
                </c:pt>
                <c:pt idx="39864">
                  <c:v>230</c:v>
                </c:pt>
                <c:pt idx="39865">
                  <c:v>231</c:v>
                </c:pt>
                <c:pt idx="39866">
                  <c:v>232</c:v>
                </c:pt>
                <c:pt idx="39867">
                  <c:v>233</c:v>
                </c:pt>
                <c:pt idx="39868">
                  <c:v>234</c:v>
                </c:pt>
                <c:pt idx="39869">
                  <c:v>235</c:v>
                </c:pt>
                <c:pt idx="39870">
                  <c:v>236</c:v>
                </c:pt>
                <c:pt idx="39871">
                  <c:v>237</c:v>
                </c:pt>
                <c:pt idx="39872">
                  <c:v>238</c:v>
                </c:pt>
                <c:pt idx="39873">
                  <c:v>239</c:v>
                </c:pt>
                <c:pt idx="39874">
                  <c:v>240</c:v>
                </c:pt>
                <c:pt idx="39875">
                  <c:v>241</c:v>
                </c:pt>
                <c:pt idx="39876">
                  <c:v>242</c:v>
                </c:pt>
                <c:pt idx="39877">
                  <c:v>243</c:v>
                </c:pt>
                <c:pt idx="39878">
                  <c:v>244</c:v>
                </c:pt>
                <c:pt idx="39879">
                  <c:v>245</c:v>
                </c:pt>
                <c:pt idx="39880">
                  <c:v>246</c:v>
                </c:pt>
                <c:pt idx="39881">
                  <c:v>247</c:v>
                </c:pt>
                <c:pt idx="39882">
                  <c:v>248</c:v>
                </c:pt>
                <c:pt idx="39883">
                  <c:v>249</c:v>
                </c:pt>
                <c:pt idx="39884">
                  <c:v>250</c:v>
                </c:pt>
                <c:pt idx="39885">
                  <c:v>251</c:v>
                </c:pt>
                <c:pt idx="39886">
                  <c:v>252</c:v>
                </c:pt>
                <c:pt idx="39887">
                  <c:v>253</c:v>
                </c:pt>
                <c:pt idx="39888">
                  <c:v>254</c:v>
                </c:pt>
                <c:pt idx="39889">
                  <c:v>255</c:v>
                </c:pt>
                <c:pt idx="39890">
                  <c:v>256</c:v>
                </c:pt>
                <c:pt idx="39891">
                  <c:v>257</c:v>
                </c:pt>
                <c:pt idx="39892">
                  <c:v>258</c:v>
                </c:pt>
                <c:pt idx="39893">
                  <c:v>259</c:v>
                </c:pt>
                <c:pt idx="39894">
                  <c:v>260</c:v>
                </c:pt>
                <c:pt idx="39895">
                  <c:v>261</c:v>
                </c:pt>
                <c:pt idx="39896">
                  <c:v>262</c:v>
                </c:pt>
                <c:pt idx="39897">
                  <c:v>263</c:v>
                </c:pt>
                <c:pt idx="39898">
                  <c:v>264</c:v>
                </c:pt>
                <c:pt idx="39899">
                  <c:v>265</c:v>
                </c:pt>
                <c:pt idx="39900">
                  <c:v>266</c:v>
                </c:pt>
                <c:pt idx="39901">
                  <c:v>267</c:v>
                </c:pt>
                <c:pt idx="39902">
                  <c:v>268</c:v>
                </c:pt>
                <c:pt idx="39903">
                  <c:v>269</c:v>
                </c:pt>
                <c:pt idx="39904">
                  <c:v>270</c:v>
                </c:pt>
                <c:pt idx="39905">
                  <c:v>271</c:v>
                </c:pt>
                <c:pt idx="39906">
                  <c:v>272</c:v>
                </c:pt>
                <c:pt idx="39907">
                  <c:v>273</c:v>
                </c:pt>
                <c:pt idx="39908">
                  <c:v>274</c:v>
                </c:pt>
                <c:pt idx="39909">
                  <c:v>275</c:v>
                </c:pt>
                <c:pt idx="39910">
                  <c:v>276</c:v>
                </c:pt>
                <c:pt idx="39911">
                  <c:v>277</c:v>
                </c:pt>
                <c:pt idx="39912">
                  <c:v>278</c:v>
                </c:pt>
                <c:pt idx="39913">
                  <c:v>279</c:v>
                </c:pt>
                <c:pt idx="39914">
                  <c:v>280</c:v>
                </c:pt>
                <c:pt idx="39915">
                  <c:v>281</c:v>
                </c:pt>
                <c:pt idx="39916">
                  <c:v>282</c:v>
                </c:pt>
                <c:pt idx="39917">
                  <c:v>283</c:v>
                </c:pt>
                <c:pt idx="39918">
                  <c:v>284</c:v>
                </c:pt>
                <c:pt idx="39919">
                  <c:v>285</c:v>
                </c:pt>
                <c:pt idx="39920">
                  <c:v>286</c:v>
                </c:pt>
                <c:pt idx="39921">
                  <c:v>287</c:v>
                </c:pt>
                <c:pt idx="39922">
                  <c:v>288</c:v>
                </c:pt>
                <c:pt idx="39923">
                  <c:v>289</c:v>
                </c:pt>
                <c:pt idx="39924">
                  <c:v>290</c:v>
                </c:pt>
                <c:pt idx="39925">
                  <c:v>291</c:v>
                </c:pt>
                <c:pt idx="39926">
                  <c:v>292</c:v>
                </c:pt>
                <c:pt idx="39927">
                  <c:v>293</c:v>
                </c:pt>
                <c:pt idx="39928">
                  <c:v>294</c:v>
                </c:pt>
                <c:pt idx="39929">
                  <c:v>295</c:v>
                </c:pt>
                <c:pt idx="39930">
                  <c:v>296</c:v>
                </c:pt>
                <c:pt idx="39931">
                  <c:v>297</c:v>
                </c:pt>
                <c:pt idx="39932">
                  <c:v>298</c:v>
                </c:pt>
                <c:pt idx="39933">
                  <c:v>299</c:v>
                </c:pt>
                <c:pt idx="39934">
                  <c:v>300</c:v>
                </c:pt>
                <c:pt idx="39935">
                  <c:v>301</c:v>
                </c:pt>
                <c:pt idx="39936">
                  <c:v>302</c:v>
                </c:pt>
                <c:pt idx="39937">
                  <c:v>303</c:v>
                </c:pt>
                <c:pt idx="39938">
                  <c:v>304</c:v>
                </c:pt>
                <c:pt idx="39939">
                  <c:v>305</c:v>
                </c:pt>
                <c:pt idx="39940">
                  <c:v>306</c:v>
                </c:pt>
                <c:pt idx="39941">
                  <c:v>307</c:v>
                </c:pt>
                <c:pt idx="39942">
                  <c:v>308</c:v>
                </c:pt>
                <c:pt idx="39943">
                  <c:v>309</c:v>
                </c:pt>
                <c:pt idx="39944">
                  <c:v>310</c:v>
                </c:pt>
                <c:pt idx="39945">
                  <c:v>311</c:v>
                </c:pt>
                <c:pt idx="39946">
                  <c:v>312</c:v>
                </c:pt>
                <c:pt idx="39947">
                  <c:v>313</c:v>
                </c:pt>
                <c:pt idx="39948">
                  <c:v>314</c:v>
                </c:pt>
                <c:pt idx="39949">
                  <c:v>315</c:v>
                </c:pt>
                <c:pt idx="39950">
                  <c:v>316</c:v>
                </c:pt>
                <c:pt idx="39951">
                  <c:v>317</c:v>
                </c:pt>
                <c:pt idx="39952">
                  <c:v>318</c:v>
                </c:pt>
                <c:pt idx="39953">
                  <c:v>319</c:v>
                </c:pt>
                <c:pt idx="39954">
                  <c:v>320</c:v>
                </c:pt>
                <c:pt idx="39955">
                  <c:v>321</c:v>
                </c:pt>
                <c:pt idx="39956">
                  <c:v>322</c:v>
                </c:pt>
                <c:pt idx="39957">
                  <c:v>323</c:v>
                </c:pt>
                <c:pt idx="39958">
                  <c:v>324</c:v>
                </c:pt>
                <c:pt idx="39959">
                  <c:v>325</c:v>
                </c:pt>
                <c:pt idx="39960">
                  <c:v>326</c:v>
                </c:pt>
                <c:pt idx="39961">
                  <c:v>327</c:v>
                </c:pt>
                <c:pt idx="39962">
                  <c:v>328</c:v>
                </c:pt>
                <c:pt idx="39963">
                  <c:v>329</c:v>
                </c:pt>
                <c:pt idx="39964">
                  <c:v>330</c:v>
                </c:pt>
                <c:pt idx="39965">
                  <c:v>331</c:v>
                </c:pt>
                <c:pt idx="39966">
                  <c:v>332</c:v>
                </c:pt>
                <c:pt idx="39967">
                  <c:v>333</c:v>
                </c:pt>
                <c:pt idx="39968">
                  <c:v>334</c:v>
                </c:pt>
                <c:pt idx="39969">
                  <c:v>335</c:v>
                </c:pt>
                <c:pt idx="39970">
                  <c:v>336</c:v>
                </c:pt>
                <c:pt idx="39971">
                  <c:v>337</c:v>
                </c:pt>
                <c:pt idx="39972">
                  <c:v>338</c:v>
                </c:pt>
                <c:pt idx="39973">
                  <c:v>339</c:v>
                </c:pt>
                <c:pt idx="39974">
                  <c:v>340</c:v>
                </c:pt>
                <c:pt idx="39975">
                  <c:v>341</c:v>
                </c:pt>
                <c:pt idx="39976">
                  <c:v>342</c:v>
                </c:pt>
                <c:pt idx="39977">
                  <c:v>343</c:v>
                </c:pt>
                <c:pt idx="39978">
                  <c:v>344</c:v>
                </c:pt>
                <c:pt idx="39979">
                  <c:v>345</c:v>
                </c:pt>
                <c:pt idx="39980">
                  <c:v>346</c:v>
                </c:pt>
                <c:pt idx="39981">
                  <c:v>347</c:v>
                </c:pt>
                <c:pt idx="39982">
                  <c:v>348</c:v>
                </c:pt>
                <c:pt idx="39983">
                  <c:v>349</c:v>
                </c:pt>
                <c:pt idx="39984">
                  <c:v>350</c:v>
                </c:pt>
                <c:pt idx="39985">
                  <c:v>351</c:v>
                </c:pt>
                <c:pt idx="39986">
                  <c:v>352</c:v>
                </c:pt>
                <c:pt idx="39987">
                  <c:v>353</c:v>
                </c:pt>
                <c:pt idx="39988">
                  <c:v>354</c:v>
                </c:pt>
                <c:pt idx="39989">
                  <c:v>355</c:v>
                </c:pt>
                <c:pt idx="39990">
                  <c:v>356</c:v>
                </c:pt>
                <c:pt idx="39991">
                  <c:v>357</c:v>
                </c:pt>
                <c:pt idx="39992">
                  <c:v>358</c:v>
                </c:pt>
                <c:pt idx="39993">
                  <c:v>359</c:v>
                </c:pt>
                <c:pt idx="39994">
                  <c:v>360</c:v>
                </c:pt>
                <c:pt idx="39995">
                  <c:v>361</c:v>
                </c:pt>
                <c:pt idx="39996">
                  <c:v>362</c:v>
                </c:pt>
                <c:pt idx="39997">
                  <c:v>363</c:v>
                </c:pt>
                <c:pt idx="39998">
                  <c:v>364</c:v>
                </c:pt>
                <c:pt idx="39999">
                  <c:v>365</c:v>
                </c:pt>
                <c:pt idx="40000">
                  <c:v>366</c:v>
                </c:pt>
                <c:pt idx="40001">
                  <c:v>367</c:v>
                </c:pt>
                <c:pt idx="40002">
                  <c:v>368</c:v>
                </c:pt>
                <c:pt idx="40003">
                  <c:v>369</c:v>
                </c:pt>
                <c:pt idx="40004">
                  <c:v>370</c:v>
                </c:pt>
                <c:pt idx="40005">
                  <c:v>371</c:v>
                </c:pt>
                <c:pt idx="40006">
                  <c:v>372</c:v>
                </c:pt>
                <c:pt idx="40007">
                  <c:v>373</c:v>
                </c:pt>
                <c:pt idx="40008">
                  <c:v>374</c:v>
                </c:pt>
                <c:pt idx="40009">
                  <c:v>375</c:v>
                </c:pt>
                <c:pt idx="40010">
                  <c:v>376</c:v>
                </c:pt>
                <c:pt idx="40011">
                  <c:v>377</c:v>
                </c:pt>
                <c:pt idx="40012">
                  <c:v>378</c:v>
                </c:pt>
                <c:pt idx="40013">
                  <c:v>379</c:v>
                </c:pt>
                <c:pt idx="40014">
                  <c:v>380</c:v>
                </c:pt>
                <c:pt idx="40015">
                  <c:v>381</c:v>
                </c:pt>
                <c:pt idx="40016">
                  <c:v>382</c:v>
                </c:pt>
                <c:pt idx="40017">
                  <c:v>383</c:v>
                </c:pt>
                <c:pt idx="40018">
                  <c:v>384</c:v>
                </c:pt>
                <c:pt idx="40019">
                  <c:v>385</c:v>
                </c:pt>
                <c:pt idx="40020">
                  <c:v>386</c:v>
                </c:pt>
                <c:pt idx="40021">
                  <c:v>387</c:v>
                </c:pt>
                <c:pt idx="40022">
                  <c:v>388</c:v>
                </c:pt>
                <c:pt idx="40023">
                  <c:v>389</c:v>
                </c:pt>
                <c:pt idx="40024">
                  <c:v>390</c:v>
                </c:pt>
                <c:pt idx="40025">
                  <c:v>391</c:v>
                </c:pt>
                <c:pt idx="40026">
                  <c:v>392</c:v>
                </c:pt>
                <c:pt idx="40027">
                  <c:v>393</c:v>
                </c:pt>
                <c:pt idx="40028">
                  <c:v>394</c:v>
                </c:pt>
                <c:pt idx="40029">
                  <c:v>395</c:v>
                </c:pt>
                <c:pt idx="40030">
                  <c:v>396</c:v>
                </c:pt>
                <c:pt idx="40031">
                  <c:v>397</c:v>
                </c:pt>
                <c:pt idx="40032">
                  <c:v>398</c:v>
                </c:pt>
                <c:pt idx="40033">
                  <c:v>399</c:v>
                </c:pt>
                <c:pt idx="40034">
                  <c:v>400</c:v>
                </c:pt>
                <c:pt idx="40035">
                  <c:v>401</c:v>
                </c:pt>
                <c:pt idx="40036">
                  <c:v>402</c:v>
                </c:pt>
                <c:pt idx="40037">
                  <c:v>403</c:v>
                </c:pt>
                <c:pt idx="40038">
                  <c:v>404</c:v>
                </c:pt>
                <c:pt idx="40039">
                  <c:v>405</c:v>
                </c:pt>
                <c:pt idx="40040">
                  <c:v>406</c:v>
                </c:pt>
                <c:pt idx="40041">
                  <c:v>407</c:v>
                </c:pt>
                <c:pt idx="40042">
                  <c:v>408</c:v>
                </c:pt>
                <c:pt idx="40043">
                  <c:v>409</c:v>
                </c:pt>
                <c:pt idx="40044">
                  <c:v>410</c:v>
                </c:pt>
                <c:pt idx="40045">
                  <c:v>411</c:v>
                </c:pt>
                <c:pt idx="40046">
                  <c:v>412</c:v>
                </c:pt>
                <c:pt idx="40047">
                  <c:v>413</c:v>
                </c:pt>
                <c:pt idx="40048">
                  <c:v>414</c:v>
                </c:pt>
                <c:pt idx="40049">
                  <c:v>415</c:v>
                </c:pt>
                <c:pt idx="40050">
                  <c:v>416</c:v>
                </c:pt>
                <c:pt idx="40051">
                  <c:v>417</c:v>
                </c:pt>
                <c:pt idx="40052">
                  <c:v>418</c:v>
                </c:pt>
                <c:pt idx="40053">
                  <c:v>419</c:v>
                </c:pt>
                <c:pt idx="40054">
                  <c:v>420</c:v>
                </c:pt>
                <c:pt idx="40055">
                  <c:v>421</c:v>
                </c:pt>
                <c:pt idx="40056">
                  <c:v>422</c:v>
                </c:pt>
                <c:pt idx="40057">
                  <c:v>423</c:v>
                </c:pt>
                <c:pt idx="40058">
                  <c:v>424</c:v>
                </c:pt>
                <c:pt idx="40059">
                  <c:v>425</c:v>
                </c:pt>
                <c:pt idx="40060">
                  <c:v>426</c:v>
                </c:pt>
                <c:pt idx="40061">
                  <c:v>427</c:v>
                </c:pt>
                <c:pt idx="40062">
                  <c:v>428</c:v>
                </c:pt>
                <c:pt idx="40063">
                  <c:v>429</c:v>
                </c:pt>
                <c:pt idx="40064">
                  <c:v>430</c:v>
                </c:pt>
                <c:pt idx="40065">
                  <c:v>431</c:v>
                </c:pt>
                <c:pt idx="40066">
                  <c:v>432</c:v>
                </c:pt>
                <c:pt idx="40067">
                  <c:v>433</c:v>
                </c:pt>
                <c:pt idx="40068">
                  <c:v>434</c:v>
                </c:pt>
                <c:pt idx="40069">
                  <c:v>435</c:v>
                </c:pt>
                <c:pt idx="40070">
                  <c:v>436</c:v>
                </c:pt>
                <c:pt idx="40071">
                  <c:v>437</c:v>
                </c:pt>
                <c:pt idx="40072">
                  <c:v>438</c:v>
                </c:pt>
                <c:pt idx="40073">
                  <c:v>439</c:v>
                </c:pt>
                <c:pt idx="40074">
                  <c:v>440</c:v>
                </c:pt>
                <c:pt idx="40075">
                  <c:v>441</c:v>
                </c:pt>
                <c:pt idx="40076">
                  <c:v>442</c:v>
                </c:pt>
                <c:pt idx="40077">
                  <c:v>443</c:v>
                </c:pt>
                <c:pt idx="40078">
                  <c:v>444</c:v>
                </c:pt>
                <c:pt idx="40079">
                  <c:v>445</c:v>
                </c:pt>
                <c:pt idx="40080">
                  <c:v>446</c:v>
                </c:pt>
                <c:pt idx="40081">
                  <c:v>447</c:v>
                </c:pt>
                <c:pt idx="40082">
                  <c:v>448</c:v>
                </c:pt>
                <c:pt idx="40083">
                  <c:v>449</c:v>
                </c:pt>
                <c:pt idx="40084">
                  <c:v>450</c:v>
                </c:pt>
                <c:pt idx="40085">
                  <c:v>451</c:v>
                </c:pt>
                <c:pt idx="40086">
                  <c:v>452</c:v>
                </c:pt>
                <c:pt idx="40087">
                  <c:v>453</c:v>
                </c:pt>
                <c:pt idx="40088">
                  <c:v>454</c:v>
                </c:pt>
                <c:pt idx="40089">
                  <c:v>455</c:v>
                </c:pt>
                <c:pt idx="40090">
                  <c:v>456</c:v>
                </c:pt>
                <c:pt idx="40091">
                  <c:v>457</c:v>
                </c:pt>
                <c:pt idx="40092">
                  <c:v>458</c:v>
                </c:pt>
                <c:pt idx="40093">
                  <c:v>459</c:v>
                </c:pt>
                <c:pt idx="40094">
                  <c:v>460</c:v>
                </c:pt>
                <c:pt idx="40095">
                  <c:v>461</c:v>
                </c:pt>
                <c:pt idx="40096">
                  <c:v>462</c:v>
                </c:pt>
                <c:pt idx="40097">
                  <c:v>463</c:v>
                </c:pt>
                <c:pt idx="40098">
                  <c:v>464</c:v>
                </c:pt>
                <c:pt idx="40099">
                  <c:v>465</c:v>
                </c:pt>
                <c:pt idx="40100">
                  <c:v>466</c:v>
                </c:pt>
                <c:pt idx="40101">
                  <c:v>467</c:v>
                </c:pt>
                <c:pt idx="40102">
                  <c:v>468</c:v>
                </c:pt>
                <c:pt idx="40103">
                  <c:v>469</c:v>
                </c:pt>
                <c:pt idx="40104">
                  <c:v>470</c:v>
                </c:pt>
                <c:pt idx="40105">
                  <c:v>471</c:v>
                </c:pt>
                <c:pt idx="40106">
                  <c:v>472</c:v>
                </c:pt>
                <c:pt idx="40107">
                  <c:v>473</c:v>
                </c:pt>
                <c:pt idx="40108">
                  <c:v>474</c:v>
                </c:pt>
                <c:pt idx="40109">
                  <c:v>475</c:v>
                </c:pt>
                <c:pt idx="40110">
                  <c:v>476</c:v>
                </c:pt>
                <c:pt idx="40111">
                  <c:v>477</c:v>
                </c:pt>
                <c:pt idx="40112">
                  <c:v>478</c:v>
                </c:pt>
                <c:pt idx="40113">
                  <c:v>479</c:v>
                </c:pt>
                <c:pt idx="40114">
                  <c:v>480</c:v>
                </c:pt>
                <c:pt idx="40115">
                  <c:v>481</c:v>
                </c:pt>
                <c:pt idx="40116">
                  <c:v>482</c:v>
                </c:pt>
                <c:pt idx="40117">
                  <c:v>483</c:v>
                </c:pt>
                <c:pt idx="40118">
                  <c:v>484</c:v>
                </c:pt>
                <c:pt idx="40119">
                  <c:v>485</c:v>
                </c:pt>
                <c:pt idx="40120">
                  <c:v>486</c:v>
                </c:pt>
                <c:pt idx="40121">
                  <c:v>487</c:v>
                </c:pt>
                <c:pt idx="40122">
                  <c:v>488</c:v>
                </c:pt>
                <c:pt idx="40123">
                  <c:v>489</c:v>
                </c:pt>
                <c:pt idx="40124">
                  <c:v>490</c:v>
                </c:pt>
                <c:pt idx="40125">
                  <c:v>491</c:v>
                </c:pt>
                <c:pt idx="40126">
                  <c:v>492</c:v>
                </c:pt>
                <c:pt idx="40127">
                  <c:v>493</c:v>
                </c:pt>
                <c:pt idx="40128">
                  <c:v>494</c:v>
                </c:pt>
                <c:pt idx="40129">
                  <c:v>495</c:v>
                </c:pt>
                <c:pt idx="40130">
                  <c:v>496</c:v>
                </c:pt>
                <c:pt idx="40131">
                  <c:v>497</c:v>
                </c:pt>
                <c:pt idx="40132">
                  <c:v>498</c:v>
                </c:pt>
                <c:pt idx="40133">
                  <c:v>499</c:v>
                </c:pt>
                <c:pt idx="40134">
                  <c:v>500</c:v>
                </c:pt>
                <c:pt idx="40135">
                  <c:v>501</c:v>
                </c:pt>
                <c:pt idx="40136">
                  <c:v>502</c:v>
                </c:pt>
                <c:pt idx="40137">
                  <c:v>503</c:v>
                </c:pt>
                <c:pt idx="40138">
                  <c:v>504</c:v>
                </c:pt>
                <c:pt idx="40139">
                  <c:v>505</c:v>
                </c:pt>
                <c:pt idx="40140">
                  <c:v>506</c:v>
                </c:pt>
                <c:pt idx="40141">
                  <c:v>507</c:v>
                </c:pt>
                <c:pt idx="40142">
                  <c:v>508</c:v>
                </c:pt>
                <c:pt idx="40143">
                  <c:v>509</c:v>
                </c:pt>
                <c:pt idx="40144">
                  <c:v>510</c:v>
                </c:pt>
                <c:pt idx="40145">
                  <c:v>511</c:v>
                </c:pt>
                <c:pt idx="40146">
                  <c:v>512</c:v>
                </c:pt>
                <c:pt idx="40147">
                  <c:v>513</c:v>
                </c:pt>
                <c:pt idx="40148">
                  <c:v>514</c:v>
                </c:pt>
                <c:pt idx="40149">
                  <c:v>515</c:v>
                </c:pt>
                <c:pt idx="40150">
                  <c:v>516</c:v>
                </c:pt>
                <c:pt idx="40151">
                  <c:v>517</c:v>
                </c:pt>
                <c:pt idx="40152">
                  <c:v>518</c:v>
                </c:pt>
                <c:pt idx="40153">
                  <c:v>519</c:v>
                </c:pt>
                <c:pt idx="40154">
                  <c:v>520</c:v>
                </c:pt>
                <c:pt idx="40155">
                  <c:v>521</c:v>
                </c:pt>
                <c:pt idx="40156">
                  <c:v>522</c:v>
                </c:pt>
                <c:pt idx="40157">
                  <c:v>523</c:v>
                </c:pt>
                <c:pt idx="40158">
                  <c:v>524</c:v>
                </c:pt>
                <c:pt idx="40159">
                  <c:v>525</c:v>
                </c:pt>
                <c:pt idx="40160">
                  <c:v>526</c:v>
                </c:pt>
                <c:pt idx="40161">
                  <c:v>527</c:v>
                </c:pt>
                <c:pt idx="40162">
                  <c:v>528</c:v>
                </c:pt>
                <c:pt idx="40163">
                  <c:v>529</c:v>
                </c:pt>
                <c:pt idx="40164">
                  <c:v>530</c:v>
                </c:pt>
                <c:pt idx="40165">
                  <c:v>531</c:v>
                </c:pt>
                <c:pt idx="40166">
                  <c:v>532</c:v>
                </c:pt>
                <c:pt idx="40167">
                  <c:v>533</c:v>
                </c:pt>
                <c:pt idx="40168">
                  <c:v>534</c:v>
                </c:pt>
                <c:pt idx="40169">
                  <c:v>535</c:v>
                </c:pt>
                <c:pt idx="40170">
                  <c:v>536</c:v>
                </c:pt>
                <c:pt idx="40171">
                  <c:v>537</c:v>
                </c:pt>
                <c:pt idx="40172">
                  <c:v>538</c:v>
                </c:pt>
                <c:pt idx="40173">
                  <c:v>539</c:v>
                </c:pt>
                <c:pt idx="40174">
                  <c:v>540</c:v>
                </c:pt>
                <c:pt idx="40175">
                  <c:v>541</c:v>
                </c:pt>
                <c:pt idx="40176">
                  <c:v>542</c:v>
                </c:pt>
                <c:pt idx="40177">
                  <c:v>543</c:v>
                </c:pt>
                <c:pt idx="40178">
                  <c:v>544</c:v>
                </c:pt>
                <c:pt idx="40179">
                  <c:v>545</c:v>
                </c:pt>
                <c:pt idx="40180">
                  <c:v>546</c:v>
                </c:pt>
                <c:pt idx="40181">
                  <c:v>547</c:v>
                </c:pt>
                <c:pt idx="40182">
                  <c:v>548</c:v>
                </c:pt>
                <c:pt idx="40183">
                  <c:v>549</c:v>
                </c:pt>
                <c:pt idx="40184">
                  <c:v>550</c:v>
                </c:pt>
                <c:pt idx="40185">
                  <c:v>551</c:v>
                </c:pt>
                <c:pt idx="40186">
                  <c:v>552</c:v>
                </c:pt>
                <c:pt idx="40187">
                  <c:v>553</c:v>
                </c:pt>
                <c:pt idx="40188">
                  <c:v>554</c:v>
                </c:pt>
                <c:pt idx="40189">
                  <c:v>555</c:v>
                </c:pt>
                <c:pt idx="40190">
                  <c:v>556</c:v>
                </c:pt>
                <c:pt idx="40191">
                  <c:v>557</c:v>
                </c:pt>
                <c:pt idx="40192">
                  <c:v>558</c:v>
                </c:pt>
                <c:pt idx="40193">
                  <c:v>559</c:v>
                </c:pt>
                <c:pt idx="40194">
                  <c:v>560</c:v>
                </c:pt>
                <c:pt idx="40195">
                  <c:v>561</c:v>
                </c:pt>
                <c:pt idx="40196">
                  <c:v>562</c:v>
                </c:pt>
                <c:pt idx="40197">
                  <c:v>563</c:v>
                </c:pt>
                <c:pt idx="40198">
                  <c:v>564</c:v>
                </c:pt>
                <c:pt idx="40199">
                  <c:v>565</c:v>
                </c:pt>
                <c:pt idx="40200">
                  <c:v>566</c:v>
                </c:pt>
                <c:pt idx="40201">
                  <c:v>567</c:v>
                </c:pt>
                <c:pt idx="40202">
                  <c:v>568</c:v>
                </c:pt>
                <c:pt idx="40203">
                  <c:v>569</c:v>
                </c:pt>
                <c:pt idx="40204">
                  <c:v>570</c:v>
                </c:pt>
                <c:pt idx="40205">
                  <c:v>571</c:v>
                </c:pt>
                <c:pt idx="40206">
                  <c:v>572</c:v>
                </c:pt>
                <c:pt idx="40207">
                  <c:v>573</c:v>
                </c:pt>
                <c:pt idx="40208">
                  <c:v>574</c:v>
                </c:pt>
                <c:pt idx="40209">
                  <c:v>575</c:v>
                </c:pt>
                <c:pt idx="40210">
                  <c:v>576</c:v>
                </c:pt>
                <c:pt idx="40211">
                  <c:v>577</c:v>
                </c:pt>
                <c:pt idx="40212">
                  <c:v>578</c:v>
                </c:pt>
                <c:pt idx="40213">
                  <c:v>579</c:v>
                </c:pt>
                <c:pt idx="40214">
                  <c:v>580</c:v>
                </c:pt>
                <c:pt idx="40215">
                  <c:v>581</c:v>
                </c:pt>
                <c:pt idx="40216">
                  <c:v>582</c:v>
                </c:pt>
                <c:pt idx="40217">
                  <c:v>583</c:v>
                </c:pt>
                <c:pt idx="40218">
                  <c:v>584</c:v>
                </c:pt>
                <c:pt idx="40219">
                  <c:v>585</c:v>
                </c:pt>
                <c:pt idx="40220">
                  <c:v>586</c:v>
                </c:pt>
                <c:pt idx="40221">
                  <c:v>587</c:v>
                </c:pt>
                <c:pt idx="40222">
                  <c:v>588</c:v>
                </c:pt>
                <c:pt idx="40223">
                  <c:v>589</c:v>
                </c:pt>
                <c:pt idx="40224">
                  <c:v>590</c:v>
                </c:pt>
                <c:pt idx="40225">
                  <c:v>591</c:v>
                </c:pt>
                <c:pt idx="40226">
                  <c:v>592</c:v>
                </c:pt>
                <c:pt idx="40227">
                  <c:v>593</c:v>
                </c:pt>
                <c:pt idx="40228">
                  <c:v>594</c:v>
                </c:pt>
                <c:pt idx="40229">
                  <c:v>595</c:v>
                </c:pt>
                <c:pt idx="40230">
                  <c:v>596</c:v>
                </c:pt>
                <c:pt idx="40231">
                  <c:v>597</c:v>
                </c:pt>
                <c:pt idx="40232">
                  <c:v>598</c:v>
                </c:pt>
                <c:pt idx="40233">
                  <c:v>599</c:v>
                </c:pt>
                <c:pt idx="40234">
                  <c:v>600</c:v>
                </c:pt>
                <c:pt idx="40235">
                  <c:v>601</c:v>
                </c:pt>
                <c:pt idx="40236">
                  <c:v>602</c:v>
                </c:pt>
                <c:pt idx="40237">
                  <c:v>603</c:v>
                </c:pt>
                <c:pt idx="40238">
                  <c:v>604</c:v>
                </c:pt>
                <c:pt idx="40239">
                  <c:v>605</c:v>
                </c:pt>
                <c:pt idx="40240">
                  <c:v>606</c:v>
                </c:pt>
                <c:pt idx="40241">
                  <c:v>607</c:v>
                </c:pt>
                <c:pt idx="40242">
                  <c:v>608</c:v>
                </c:pt>
                <c:pt idx="40243">
                  <c:v>609</c:v>
                </c:pt>
                <c:pt idx="40244">
                  <c:v>610</c:v>
                </c:pt>
                <c:pt idx="40245">
                  <c:v>611</c:v>
                </c:pt>
                <c:pt idx="40246">
                  <c:v>612</c:v>
                </c:pt>
                <c:pt idx="40247">
                  <c:v>613</c:v>
                </c:pt>
                <c:pt idx="40248">
                  <c:v>614</c:v>
                </c:pt>
                <c:pt idx="40249">
                  <c:v>615</c:v>
                </c:pt>
                <c:pt idx="40250">
                  <c:v>616</c:v>
                </c:pt>
                <c:pt idx="40251">
                  <c:v>617</c:v>
                </c:pt>
                <c:pt idx="40252">
                  <c:v>618</c:v>
                </c:pt>
                <c:pt idx="40253">
                  <c:v>619</c:v>
                </c:pt>
                <c:pt idx="40254">
                  <c:v>620</c:v>
                </c:pt>
                <c:pt idx="40255">
                  <c:v>621</c:v>
                </c:pt>
                <c:pt idx="40256">
                  <c:v>622</c:v>
                </c:pt>
                <c:pt idx="40257">
                  <c:v>623</c:v>
                </c:pt>
                <c:pt idx="40258">
                  <c:v>624</c:v>
                </c:pt>
                <c:pt idx="40259">
                  <c:v>625</c:v>
                </c:pt>
                <c:pt idx="40260">
                  <c:v>626</c:v>
                </c:pt>
                <c:pt idx="40261">
                  <c:v>627</c:v>
                </c:pt>
                <c:pt idx="40262">
                  <c:v>628</c:v>
                </c:pt>
                <c:pt idx="40263">
                  <c:v>629</c:v>
                </c:pt>
                <c:pt idx="40264">
                  <c:v>630</c:v>
                </c:pt>
                <c:pt idx="40265">
                  <c:v>631</c:v>
                </c:pt>
                <c:pt idx="40266">
                  <c:v>632</c:v>
                </c:pt>
                <c:pt idx="40267">
                  <c:v>633</c:v>
                </c:pt>
                <c:pt idx="40268">
                  <c:v>634</c:v>
                </c:pt>
                <c:pt idx="40269">
                  <c:v>635</c:v>
                </c:pt>
                <c:pt idx="40270">
                  <c:v>636</c:v>
                </c:pt>
                <c:pt idx="40271">
                  <c:v>637</c:v>
                </c:pt>
                <c:pt idx="40272">
                  <c:v>638</c:v>
                </c:pt>
                <c:pt idx="40273">
                  <c:v>639</c:v>
                </c:pt>
                <c:pt idx="40274">
                  <c:v>640</c:v>
                </c:pt>
                <c:pt idx="40275">
                  <c:v>641</c:v>
                </c:pt>
                <c:pt idx="40276">
                  <c:v>642</c:v>
                </c:pt>
                <c:pt idx="40277">
                  <c:v>643</c:v>
                </c:pt>
                <c:pt idx="40278">
                  <c:v>644</c:v>
                </c:pt>
                <c:pt idx="40279">
                  <c:v>645</c:v>
                </c:pt>
                <c:pt idx="40280">
                  <c:v>646</c:v>
                </c:pt>
                <c:pt idx="40281">
                  <c:v>647</c:v>
                </c:pt>
                <c:pt idx="40282">
                  <c:v>648</c:v>
                </c:pt>
                <c:pt idx="40283">
                  <c:v>649</c:v>
                </c:pt>
                <c:pt idx="40284">
                  <c:v>650</c:v>
                </c:pt>
                <c:pt idx="40285">
                  <c:v>651</c:v>
                </c:pt>
                <c:pt idx="40286">
                  <c:v>652</c:v>
                </c:pt>
                <c:pt idx="40287">
                  <c:v>653</c:v>
                </c:pt>
                <c:pt idx="40288">
                  <c:v>654</c:v>
                </c:pt>
                <c:pt idx="40289">
                  <c:v>655</c:v>
                </c:pt>
                <c:pt idx="40290">
                  <c:v>656</c:v>
                </c:pt>
                <c:pt idx="40291">
                  <c:v>657</c:v>
                </c:pt>
                <c:pt idx="40292">
                  <c:v>658</c:v>
                </c:pt>
                <c:pt idx="40293">
                  <c:v>659</c:v>
                </c:pt>
                <c:pt idx="40294">
                  <c:v>660</c:v>
                </c:pt>
                <c:pt idx="40295">
                  <c:v>661</c:v>
                </c:pt>
                <c:pt idx="40296">
                  <c:v>662</c:v>
                </c:pt>
                <c:pt idx="40297">
                  <c:v>663</c:v>
                </c:pt>
                <c:pt idx="40298">
                  <c:v>664</c:v>
                </c:pt>
                <c:pt idx="40299">
                  <c:v>665</c:v>
                </c:pt>
                <c:pt idx="40300">
                  <c:v>666</c:v>
                </c:pt>
                <c:pt idx="40301">
                  <c:v>667</c:v>
                </c:pt>
                <c:pt idx="40302">
                  <c:v>668</c:v>
                </c:pt>
                <c:pt idx="40303">
                  <c:v>669</c:v>
                </c:pt>
                <c:pt idx="40304">
                  <c:v>670</c:v>
                </c:pt>
                <c:pt idx="40305">
                  <c:v>671</c:v>
                </c:pt>
                <c:pt idx="40306">
                  <c:v>672</c:v>
                </c:pt>
                <c:pt idx="40307">
                  <c:v>673</c:v>
                </c:pt>
                <c:pt idx="40308">
                  <c:v>674</c:v>
                </c:pt>
                <c:pt idx="40309">
                  <c:v>675</c:v>
                </c:pt>
                <c:pt idx="40310">
                  <c:v>676</c:v>
                </c:pt>
                <c:pt idx="40311">
                  <c:v>677</c:v>
                </c:pt>
                <c:pt idx="40312">
                  <c:v>678</c:v>
                </c:pt>
                <c:pt idx="40313">
                  <c:v>679</c:v>
                </c:pt>
                <c:pt idx="40314">
                  <c:v>680</c:v>
                </c:pt>
                <c:pt idx="40315">
                  <c:v>681</c:v>
                </c:pt>
                <c:pt idx="40316">
                  <c:v>682</c:v>
                </c:pt>
                <c:pt idx="40317">
                  <c:v>683</c:v>
                </c:pt>
                <c:pt idx="40318">
                  <c:v>684</c:v>
                </c:pt>
                <c:pt idx="40319">
                  <c:v>685</c:v>
                </c:pt>
                <c:pt idx="40320">
                  <c:v>686</c:v>
                </c:pt>
                <c:pt idx="40321">
                  <c:v>687</c:v>
                </c:pt>
                <c:pt idx="40322">
                  <c:v>688</c:v>
                </c:pt>
                <c:pt idx="40323">
                  <c:v>689</c:v>
                </c:pt>
                <c:pt idx="40324">
                  <c:v>690</c:v>
                </c:pt>
                <c:pt idx="40325">
                  <c:v>691</c:v>
                </c:pt>
                <c:pt idx="40326">
                  <c:v>692</c:v>
                </c:pt>
                <c:pt idx="40327">
                  <c:v>693</c:v>
                </c:pt>
                <c:pt idx="40328">
                  <c:v>694</c:v>
                </c:pt>
                <c:pt idx="40329">
                  <c:v>695</c:v>
                </c:pt>
                <c:pt idx="40330">
                  <c:v>696</c:v>
                </c:pt>
                <c:pt idx="40331">
                  <c:v>697</c:v>
                </c:pt>
                <c:pt idx="40332">
                  <c:v>698</c:v>
                </c:pt>
                <c:pt idx="40333">
                  <c:v>699</c:v>
                </c:pt>
                <c:pt idx="40334">
                  <c:v>700</c:v>
                </c:pt>
                <c:pt idx="40335">
                  <c:v>701</c:v>
                </c:pt>
                <c:pt idx="40336">
                  <c:v>702</c:v>
                </c:pt>
                <c:pt idx="40337">
                  <c:v>703</c:v>
                </c:pt>
                <c:pt idx="40338">
                  <c:v>704</c:v>
                </c:pt>
                <c:pt idx="40339">
                  <c:v>705</c:v>
                </c:pt>
                <c:pt idx="40340">
                  <c:v>706</c:v>
                </c:pt>
                <c:pt idx="40341">
                  <c:v>707</c:v>
                </c:pt>
                <c:pt idx="40342">
                  <c:v>708</c:v>
                </c:pt>
                <c:pt idx="40343">
                  <c:v>709</c:v>
                </c:pt>
                <c:pt idx="40344">
                  <c:v>710</c:v>
                </c:pt>
                <c:pt idx="40345">
                  <c:v>711</c:v>
                </c:pt>
                <c:pt idx="40346">
                  <c:v>712</c:v>
                </c:pt>
                <c:pt idx="40347">
                  <c:v>713</c:v>
                </c:pt>
                <c:pt idx="40348">
                  <c:v>714</c:v>
                </c:pt>
                <c:pt idx="40349">
                  <c:v>715</c:v>
                </c:pt>
                <c:pt idx="40350">
                  <c:v>716</c:v>
                </c:pt>
                <c:pt idx="40351">
                  <c:v>717</c:v>
                </c:pt>
                <c:pt idx="40352">
                  <c:v>718</c:v>
                </c:pt>
                <c:pt idx="40353">
                  <c:v>719</c:v>
                </c:pt>
                <c:pt idx="40354">
                  <c:v>720</c:v>
                </c:pt>
                <c:pt idx="40355">
                  <c:v>721</c:v>
                </c:pt>
                <c:pt idx="40356">
                  <c:v>722</c:v>
                </c:pt>
                <c:pt idx="40357">
                  <c:v>723</c:v>
                </c:pt>
                <c:pt idx="40358">
                  <c:v>724</c:v>
                </c:pt>
                <c:pt idx="40359">
                  <c:v>725</c:v>
                </c:pt>
                <c:pt idx="40360">
                  <c:v>726</c:v>
                </c:pt>
                <c:pt idx="40361">
                  <c:v>727</c:v>
                </c:pt>
                <c:pt idx="40362">
                  <c:v>728</c:v>
                </c:pt>
                <c:pt idx="40363">
                  <c:v>729</c:v>
                </c:pt>
                <c:pt idx="40364">
                  <c:v>730</c:v>
                </c:pt>
                <c:pt idx="40365">
                  <c:v>731</c:v>
                </c:pt>
                <c:pt idx="40366">
                  <c:v>732</c:v>
                </c:pt>
                <c:pt idx="40367">
                  <c:v>733</c:v>
                </c:pt>
                <c:pt idx="40368">
                  <c:v>734</c:v>
                </c:pt>
                <c:pt idx="40369">
                  <c:v>735</c:v>
                </c:pt>
                <c:pt idx="40370">
                  <c:v>736</c:v>
                </c:pt>
                <c:pt idx="40371">
                  <c:v>737</c:v>
                </c:pt>
                <c:pt idx="40372">
                  <c:v>738</c:v>
                </c:pt>
                <c:pt idx="40373">
                  <c:v>739</c:v>
                </c:pt>
                <c:pt idx="40374">
                  <c:v>740</c:v>
                </c:pt>
                <c:pt idx="40375">
                  <c:v>741</c:v>
                </c:pt>
                <c:pt idx="40376">
                  <c:v>742</c:v>
                </c:pt>
                <c:pt idx="40377">
                  <c:v>743</c:v>
                </c:pt>
                <c:pt idx="40378">
                  <c:v>744</c:v>
                </c:pt>
                <c:pt idx="40379">
                  <c:v>745</c:v>
                </c:pt>
                <c:pt idx="40380">
                  <c:v>746</c:v>
                </c:pt>
                <c:pt idx="40381">
                  <c:v>747</c:v>
                </c:pt>
                <c:pt idx="40382">
                  <c:v>748</c:v>
                </c:pt>
                <c:pt idx="40383">
                  <c:v>749</c:v>
                </c:pt>
                <c:pt idx="40384">
                  <c:v>750</c:v>
                </c:pt>
                <c:pt idx="40385">
                  <c:v>751</c:v>
                </c:pt>
                <c:pt idx="40386">
                  <c:v>752</c:v>
                </c:pt>
                <c:pt idx="40387">
                  <c:v>753</c:v>
                </c:pt>
                <c:pt idx="40388">
                  <c:v>754</c:v>
                </c:pt>
                <c:pt idx="40389">
                  <c:v>755</c:v>
                </c:pt>
                <c:pt idx="40390">
                  <c:v>756</c:v>
                </c:pt>
                <c:pt idx="40391">
                  <c:v>757</c:v>
                </c:pt>
                <c:pt idx="40392">
                  <c:v>758</c:v>
                </c:pt>
                <c:pt idx="40393">
                  <c:v>759</c:v>
                </c:pt>
                <c:pt idx="40394">
                  <c:v>760</c:v>
                </c:pt>
                <c:pt idx="40395">
                  <c:v>761</c:v>
                </c:pt>
                <c:pt idx="40396">
                  <c:v>762</c:v>
                </c:pt>
                <c:pt idx="40397">
                  <c:v>763</c:v>
                </c:pt>
                <c:pt idx="40398">
                  <c:v>764</c:v>
                </c:pt>
                <c:pt idx="40399">
                  <c:v>765</c:v>
                </c:pt>
                <c:pt idx="40400">
                  <c:v>766</c:v>
                </c:pt>
                <c:pt idx="40401">
                  <c:v>767</c:v>
                </c:pt>
                <c:pt idx="40402">
                  <c:v>768</c:v>
                </c:pt>
                <c:pt idx="40403">
                  <c:v>769</c:v>
                </c:pt>
                <c:pt idx="40404">
                  <c:v>770</c:v>
                </c:pt>
                <c:pt idx="40405">
                  <c:v>771</c:v>
                </c:pt>
                <c:pt idx="40406">
                  <c:v>772</c:v>
                </c:pt>
                <c:pt idx="40407">
                  <c:v>773</c:v>
                </c:pt>
                <c:pt idx="40408">
                  <c:v>774</c:v>
                </c:pt>
                <c:pt idx="40409">
                  <c:v>775</c:v>
                </c:pt>
                <c:pt idx="40410">
                  <c:v>776</c:v>
                </c:pt>
                <c:pt idx="40411">
                  <c:v>777</c:v>
                </c:pt>
                <c:pt idx="40412">
                  <c:v>778</c:v>
                </c:pt>
                <c:pt idx="40413">
                  <c:v>779</c:v>
                </c:pt>
                <c:pt idx="40414">
                  <c:v>780</c:v>
                </c:pt>
                <c:pt idx="40415">
                  <c:v>781</c:v>
                </c:pt>
                <c:pt idx="40416">
                  <c:v>782</c:v>
                </c:pt>
                <c:pt idx="40417">
                  <c:v>783</c:v>
                </c:pt>
                <c:pt idx="40418">
                  <c:v>784</c:v>
                </c:pt>
                <c:pt idx="40419">
                  <c:v>785</c:v>
                </c:pt>
                <c:pt idx="40420">
                  <c:v>786</c:v>
                </c:pt>
                <c:pt idx="40421">
                  <c:v>787</c:v>
                </c:pt>
                <c:pt idx="40422">
                  <c:v>788</c:v>
                </c:pt>
                <c:pt idx="40423">
                  <c:v>789</c:v>
                </c:pt>
                <c:pt idx="40424">
                  <c:v>790</c:v>
                </c:pt>
                <c:pt idx="40425">
                  <c:v>791</c:v>
                </c:pt>
                <c:pt idx="40426">
                  <c:v>792</c:v>
                </c:pt>
                <c:pt idx="40427">
                  <c:v>793</c:v>
                </c:pt>
                <c:pt idx="40428">
                  <c:v>794</c:v>
                </c:pt>
                <c:pt idx="40429">
                  <c:v>795</c:v>
                </c:pt>
                <c:pt idx="40430">
                  <c:v>796</c:v>
                </c:pt>
                <c:pt idx="40431">
                  <c:v>797</c:v>
                </c:pt>
                <c:pt idx="40432">
                  <c:v>798</c:v>
                </c:pt>
                <c:pt idx="40433">
                  <c:v>799</c:v>
                </c:pt>
                <c:pt idx="40434">
                  <c:v>800</c:v>
                </c:pt>
                <c:pt idx="40435">
                  <c:v>801</c:v>
                </c:pt>
                <c:pt idx="40436">
                  <c:v>802</c:v>
                </c:pt>
                <c:pt idx="40437">
                  <c:v>803</c:v>
                </c:pt>
                <c:pt idx="40438">
                  <c:v>804</c:v>
                </c:pt>
                <c:pt idx="40439">
                  <c:v>805</c:v>
                </c:pt>
                <c:pt idx="40440">
                  <c:v>806</c:v>
                </c:pt>
                <c:pt idx="40441">
                  <c:v>807</c:v>
                </c:pt>
                <c:pt idx="40442">
                  <c:v>808</c:v>
                </c:pt>
                <c:pt idx="40443">
                  <c:v>809</c:v>
                </c:pt>
                <c:pt idx="40444">
                  <c:v>810</c:v>
                </c:pt>
                <c:pt idx="40445">
                  <c:v>811</c:v>
                </c:pt>
                <c:pt idx="40446">
                  <c:v>812</c:v>
                </c:pt>
                <c:pt idx="40447">
                  <c:v>813</c:v>
                </c:pt>
                <c:pt idx="40448">
                  <c:v>814</c:v>
                </c:pt>
                <c:pt idx="40449">
                  <c:v>815</c:v>
                </c:pt>
                <c:pt idx="40450">
                  <c:v>816</c:v>
                </c:pt>
                <c:pt idx="40451">
                  <c:v>817</c:v>
                </c:pt>
                <c:pt idx="40452">
                  <c:v>818</c:v>
                </c:pt>
                <c:pt idx="40453">
                  <c:v>819</c:v>
                </c:pt>
                <c:pt idx="40454">
                  <c:v>820</c:v>
                </c:pt>
                <c:pt idx="40455">
                  <c:v>821</c:v>
                </c:pt>
                <c:pt idx="40456">
                  <c:v>822</c:v>
                </c:pt>
                <c:pt idx="40457">
                  <c:v>823</c:v>
                </c:pt>
                <c:pt idx="40458">
                  <c:v>824</c:v>
                </c:pt>
                <c:pt idx="40459">
                  <c:v>825</c:v>
                </c:pt>
                <c:pt idx="40460">
                  <c:v>0</c:v>
                </c:pt>
                <c:pt idx="40461">
                  <c:v>1</c:v>
                </c:pt>
                <c:pt idx="40462">
                  <c:v>2</c:v>
                </c:pt>
                <c:pt idx="40463">
                  <c:v>3</c:v>
                </c:pt>
                <c:pt idx="40464">
                  <c:v>4</c:v>
                </c:pt>
                <c:pt idx="40465">
                  <c:v>5</c:v>
                </c:pt>
                <c:pt idx="40466">
                  <c:v>6</c:v>
                </c:pt>
                <c:pt idx="40467">
                  <c:v>7</c:v>
                </c:pt>
                <c:pt idx="40468">
                  <c:v>8</c:v>
                </c:pt>
                <c:pt idx="40469">
                  <c:v>9</c:v>
                </c:pt>
                <c:pt idx="40470">
                  <c:v>10</c:v>
                </c:pt>
                <c:pt idx="40471">
                  <c:v>11</c:v>
                </c:pt>
                <c:pt idx="40472">
                  <c:v>12</c:v>
                </c:pt>
                <c:pt idx="40473">
                  <c:v>13</c:v>
                </c:pt>
                <c:pt idx="40474">
                  <c:v>14</c:v>
                </c:pt>
                <c:pt idx="40475">
                  <c:v>15</c:v>
                </c:pt>
                <c:pt idx="40476">
                  <c:v>16</c:v>
                </c:pt>
                <c:pt idx="40477">
                  <c:v>17</c:v>
                </c:pt>
                <c:pt idx="40478">
                  <c:v>18</c:v>
                </c:pt>
                <c:pt idx="40479">
                  <c:v>19</c:v>
                </c:pt>
                <c:pt idx="40480">
                  <c:v>20</c:v>
                </c:pt>
                <c:pt idx="40481">
                  <c:v>21</c:v>
                </c:pt>
                <c:pt idx="40482">
                  <c:v>22</c:v>
                </c:pt>
                <c:pt idx="40483">
                  <c:v>23</c:v>
                </c:pt>
                <c:pt idx="40484">
                  <c:v>24</c:v>
                </c:pt>
                <c:pt idx="40485">
                  <c:v>25</c:v>
                </c:pt>
                <c:pt idx="40486">
                  <c:v>26</c:v>
                </c:pt>
                <c:pt idx="40487">
                  <c:v>27</c:v>
                </c:pt>
                <c:pt idx="40488">
                  <c:v>28</c:v>
                </c:pt>
                <c:pt idx="40489">
                  <c:v>29</c:v>
                </c:pt>
                <c:pt idx="40490">
                  <c:v>30</c:v>
                </c:pt>
                <c:pt idx="40491">
                  <c:v>31</c:v>
                </c:pt>
                <c:pt idx="40492">
                  <c:v>32</c:v>
                </c:pt>
                <c:pt idx="40493">
                  <c:v>33</c:v>
                </c:pt>
                <c:pt idx="40494">
                  <c:v>34</c:v>
                </c:pt>
                <c:pt idx="40495">
                  <c:v>35</c:v>
                </c:pt>
                <c:pt idx="40496">
                  <c:v>36</c:v>
                </c:pt>
                <c:pt idx="40497">
                  <c:v>37</c:v>
                </c:pt>
                <c:pt idx="40498">
                  <c:v>38</c:v>
                </c:pt>
                <c:pt idx="40499">
                  <c:v>39</c:v>
                </c:pt>
                <c:pt idx="40500">
                  <c:v>40</c:v>
                </c:pt>
                <c:pt idx="40501">
                  <c:v>41</c:v>
                </c:pt>
                <c:pt idx="40502">
                  <c:v>42</c:v>
                </c:pt>
                <c:pt idx="40503">
                  <c:v>43</c:v>
                </c:pt>
                <c:pt idx="40504">
                  <c:v>44</c:v>
                </c:pt>
                <c:pt idx="40505">
                  <c:v>45</c:v>
                </c:pt>
                <c:pt idx="40506">
                  <c:v>46</c:v>
                </c:pt>
                <c:pt idx="40507">
                  <c:v>47</c:v>
                </c:pt>
                <c:pt idx="40508">
                  <c:v>48</c:v>
                </c:pt>
                <c:pt idx="40509">
                  <c:v>49</c:v>
                </c:pt>
                <c:pt idx="40510">
                  <c:v>50</c:v>
                </c:pt>
                <c:pt idx="40511">
                  <c:v>51</c:v>
                </c:pt>
                <c:pt idx="40512">
                  <c:v>52</c:v>
                </c:pt>
                <c:pt idx="40513">
                  <c:v>53</c:v>
                </c:pt>
                <c:pt idx="40514">
                  <c:v>54</c:v>
                </c:pt>
                <c:pt idx="40515">
                  <c:v>55</c:v>
                </c:pt>
                <c:pt idx="40516">
                  <c:v>56</c:v>
                </c:pt>
                <c:pt idx="40517">
                  <c:v>57</c:v>
                </c:pt>
                <c:pt idx="40518">
                  <c:v>58</c:v>
                </c:pt>
                <c:pt idx="40519">
                  <c:v>59</c:v>
                </c:pt>
                <c:pt idx="40520">
                  <c:v>60</c:v>
                </c:pt>
                <c:pt idx="40521">
                  <c:v>61</c:v>
                </c:pt>
                <c:pt idx="40522">
                  <c:v>62</c:v>
                </c:pt>
                <c:pt idx="40523">
                  <c:v>63</c:v>
                </c:pt>
                <c:pt idx="40524">
                  <c:v>64</c:v>
                </c:pt>
                <c:pt idx="40525">
                  <c:v>65</c:v>
                </c:pt>
                <c:pt idx="40526">
                  <c:v>66</c:v>
                </c:pt>
                <c:pt idx="40527">
                  <c:v>67</c:v>
                </c:pt>
                <c:pt idx="40528">
                  <c:v>68</c:v>
                </c:pt>
                <c:pt idx="40529">
                  <c:v>69</c:v>
                </c:pt>
                <c:pt idx="40530">
                  <c:v>70</c:v>
                </c:pt>
                <c:pt idx="40531">
                  <c:v>71</c:v>
                </c:pt>
                <c:pt idx="40532">
                  <c:v>72</c:v>
                </c:pt>
                <c:pt idx="40533">
                  <c:v>73</c:v>
                </c:pt>
                <c:pt idx="40534">
                  <c:v>74</c:v>
                </c:pt>
                <c:pt idx="40535">
                  <c:v>75</c:v>
                </c:pt>
                <c:pt idx="40536">
                  <c:v>76</c:v>
                </c:pt>
                <c:pt idx="40537">
                  <c:v>77</c:v>
                </c:pt>
                <c:pt idx="40538">
                  <c:v>78</c:v>
                </c:pt>
                <c:pt idx="40539">
                  <c:v>79</c:v>
                </c:pt>
                <c:pt idx="40540">
                  <c:v>80</c:v>
                </c:pt>
                <c:pt idx="40541">
                  <c:v>81</c:v>
                </c:pt>
                <c:pt idx="40542">
                  <c:v>82</c:v>
                </c:pt>
                <c:pt idx="40543">
                  <c:v>83</c:v>
                </c:pt>
                <c:pt idx="40544">
                  <c:v>84</c:v>
                </c:pt>
                <c:pt idx="40545">
                  <c:v>85</c:v>
                </c:pt>
                <c:pt idx="40546">
                  <c:v>86</c:v>
                </c:pt>
                <c:pt idx="40547">
                  <c:v>87</c:v>
                </c:pt>
                <c:pt idx="40548">
                  <c:v>88</c:v>
                </c:pt>
                <c:pt idx="40549">
                  <c:v>89</c:v>
                </c:pt>
                <c:pt idx="40550">
                  <c:v>90</c:v>
                </c:pt>
                <c:pt idx="40551">
                  <c:v>91</c:v>
                </c:pt>
                <c:pt idx="40552">
                  <c:v>92</c:v>
                </c:pt>
                <c:pt idx="40553">
                  <c:v>93</c:v>
                </c:pt>
                <c:pt idx="40554">
                  <c:v>94</c:v>
                </c:pt>
                <c:pt idx="40555">
                  <c:v>95</c:v>
                </c:pt>
                <c:pt idx="40556">
                  <c:v>96</c:v>
                </c:pt>
                <c:pt idx="40557">
                  <c:v>97</c:v>
                </c:pt>
                <c:pt idx="40558">
                  <c:v>98</c:v>
                </c:pt>
                <c:pt idx="40559">
                  <c:v>99</c:v>
                </c:pt>
                <c:pt idx="40560">
                  <c:v>100</c:v>
                </c:pt>
                <c:pt idx="40561">
                  <c:v>101</c:v>
                </c:pt>
                <c:pt idx="40562">
                  <c:v>102</c:v>
                </c:pt>
                <c:pt idx="40563">
                  <c:v>103</c:v>
                </c:pt>
                <c:pt idx="40564">
                  <c:v>104</c:v>
                </c:pt>
                <c:pt idx="40565">
                  <c:v>105</c:v>
                </c:pt>
                <c:pt idx="40566">
                  <c:v>106</c:v>
                </c:pt>
                <c:pt idx="40567">
                  <c:v>107</c:v>
                </c:pt>
                <c:pt idx="40568">
                  <c:v>108</c:v>
                </c:pt>
                <c:pt idx="40569">
                  <c:v>109</c:v>
                </c:pt>
                <c:pt idx="40570">
                  <c:v>110</c:v>
                </c:pt>
                <c:pt idx="40571">
                  <c:v>111</c:v>
                </c:pt>
                <c:pt idx="40572">
                  <c:v>112</c:v>
                </c:pt>
                <c:pt idx="40573">
                  <c:v>113</c:v>
                </c:pt>
                <c:pt idx="40574">
                  <c:v>114</c:v>
                </c:pt>
                <c:pt idx="40575">
                  <c:v>115</c:v>
                </c:pt>
                <c:pt idx="40576">
                  <c:v>116</c:v>
                </c:pt>
                <c:pt idx="40577">
                  <c:v>117</c:v>
                </c:pt>
                <c:pt idx="40578">
                  <c:v>118</c:v>
                </c:pt>
                <c:pt idx="40579">
                  <c:v>119</c:v>
                </c:pt>
                <c:pt idx="40580">
                  <c:v>120</c:v>
                </c:pt>
                <c:pt idx="40581">
                  <c:v>121</c:v>
                </c:pt>
                <c:pt idx="40582">
                  <c:v>122</c:v>
                </c:pt>
                <c:pt idx="40583">
                  <c:v>123</c:v>
                </c:pt>
                <c:pt idx="40584">
                  <c:v>124</c:v>
                </c:pt>
                <c:pt idx="40585">
                  <c:v>125</c:v>
                </c:pt>
                <c:pt idx="40586">
                  <c:v>126</c:v>
                </c:pt>
                <c:pt idx="40587">
                  <c:v>127</c:v>
                </c:pt>
                <c:pt idx="40588">
                  <c:v>128</c:v>
                </c:pt>
                <c:pt idx="40589">
                  <c:v>129</c:v>
                </c:pt>
                <c:pt idx="40590">
                  <c:v>130</c:v>
                </c:pt>
                <c:pt idx="40591">
                  <c:v>131</c:v>
                </c:pt>
                <c:pt idx="40592">
                  <c:v>132</c:v>
                </c:pt>
                <c:pt idx="40593">
                  <c:v>133</c:v>
                </c:pt>
                <c:pt idx="40594">
                  <c:v>134</c:v>
                </c:pt>
                <c:pt idx="40595">
                  <c:v>135</c:v>
                </c:pt>
                <c:pt idx="40596">
                  <c:v>136</c:v>
                </c:pt>
                <c:pt idx="40597">
                  <c:v>137</c:v>
                </c:pt>
                <c:pt idx="40598">
                  <c:v>138</c:v>
                </c:pt>
                <c:pt idx="40599">
                  <c:v>139</c:v>
                </c:pt>
                <c:pt idx="40600">
                  <c:v>140</c:v>
                </c:pt>
                <c:pt idx="40601">
                  <c:v>141</c:v>
                </c:pt>
                <c:pt idx="40602">
                  <c:v>142</c:v>
                </c:pt>
                <c:pt idx="40603">
                  <c:v>143</c:v>
                </c:pt>
                <c:pt idx="40604">
                  <c:v>144</c:v>
                </c:pt>
                <c:pt idx="40605">
                  <c:v>145</c:v>
                </c:pt>
                <c:pt idx="40606">
                  <c:v>146</c:v>
                </c:pt>
                <c:pt idx="40607">
                  <c:v>147</c:v>
                </c:pt>
                <c:pt idx="40608">
                  <c:v>148</c:v>
                </c:pt>
                <c:pt idx="40609">
                  <c:v>149</c:v>
                </c:pt>
                <c:pt idx="40610">
                  <c:v>150</c:v>
                </c:pt>
                <c:pt idx="40611">
                  <c:v>151</c:v>
                </c:pt>
                <c:pt idx="40612">
                  <c:v>152</c:v>
                </c:pt>
                <c:pt idx="40613">
                  <c:v>153</c:v>
                </c:pt>
                <c:pt idx="40614">
                  <c:v>154</c:v>
                </c:pt>
                <c:pt idx="40615">
                  <c:v>155</c:v>
                </c:pt>
                <c:pt idx="40616">
                  <c:v>156</c:v>
                </c:pt>
                <c:pt idx="40617">
                  <c:v>157</c:v>
                </c:pt>
                <c:pt idx="40618">
                  <c:v>158</c:v>
                </c:pt>
                <c:pt idx="40619">
                  <c:v>159</c:v>
                </c:pt>
                <c:pt idx="40620">
                  <c:v>160</c:v>
                </c:pt>
                <c:pt idx="40621">
                  <c:v>161</c:v>
                </c:pt>
                <c:pt idx="40622">
                  <c:v>162</c:v>
                </c:pt>
                <c:pt idx="40623">
                  <c:v>163</c:v>
                </c:pt>
                <c:pt idx="40624">
                  <c:v>164</c:v>
                </c:pt>
                <c:pt idx="40625">
                  <c:v>165</c:v>
                </c:pt>
                <c:pt idx="40626">
                  <c:v>166</c:v>
                </c:pt>
                <c:pt idx="40627">
                  <c:v>167</c:v>
                </c:pt>
                <c:pt idx="40628">
                  <c:v>168</c:v>
                </c:pt>
                <c:pt idx="40629">
                  <c:v>169</c:v>
                </c:pt>
                <c:pt idx="40630">
                  <c:v>170</c:v>
                </c:pt>
                <c:pt idx="40631">
                  <c:v>171</c:v>
                </c:pt>
                <c:pt idx="40632">
                  <c:v>172</c:v>
                </c:pt>
                <c:pt idx="40633">
                  <c:v>173</c:v>
                </c:pt>
                <c:pt idx="40634">
                  <c:v>174</c:v>
                </c:pt>
                <c:pt idx="40635">
                  <c:v>175</c:v>
                </c:pt>
                <c:pt idx="40636">
                  <c:v>176</c:v>
                </c:pt>
                <c:pt idx="40637">
                  <c:v>177</c:v>
                </c:pt>
                <c:pt idx="40638">
                  <c:v>178</c:v>
                </c:pt>
                <c:pt idx="40639">
                  <c:v>179</c:v>
                </c:pt>
                <c:pt idx="40640">
                  <c:v>180</c:v>
                </c:pt>
                <c:pt idx="40641">
                  <c:v>181</c:v>
                </c:pt>
                <c:pt idx="40642">
                  <c:v>182</c:v>
                </c:pt>
                <c:pt idx="40643">
                  <c:v>183</c:v>
                </c:pt>
                <c:pt idx="40644">
                  <c:v>184</c:v>
                </c:pt>
                <c:pt idx="40645">
                  <c:v>185</c:v>
                </c:pt>
                <c:pt idx="40646">
                  <c:v>186</c:v>
                </c:pt>
                <c:pt idx="40647">
                  <c:v>187</c:v>
                </c:pt>
                <c:pt idx="40648">
                  <c:v>188</c:v>
                </c:pt>
                <c:pt idx="40649">
                  <c:v>189</c:v>
                </c:pt>
                <c:pt idx="40650">
                  <c:v>190</c:v>
                </c:pt>
                <c:pt idx="40651">
                  <c:v>191</c:v>
                </c:pt>
                <c:pt idx="40652">
                  <c:v>192</c:v>
                </c:pt>
                <c:pt idx="40653">
                  <c:v>193</c:v>
                </c:pt>
                <c:pt idx="40654">
                  <c:v>194</c:v>
                </c:pt>
                <c:pt idx="40655">
                  <c:v>195</c:v>
                </c:pt>
                <c:pt idx="40656">
                  <c:v>196</c:v>
                </c:pt>
                <c:pt idx="40657">
                  <c:v>197</c:v>
                </c:pt>
                <c:pt idx="40658">
                  <c:v>198</c:v>
                </c:pt>
                <c:pt idx="40659">
                  <c:v>199</c:v>
                </c:pt>
                <c:pt idx="40660">
                  <c:v>200</c:v>
                </c:pt>
                <c:pt idx="40661">
                  <c:v>201</c:v>
                </c:pt>
                <c:pt idx="40662">
                  <c:v>202</c:v>
                </c:pt>
                <c:pt idx="40663">
                  <c:v>203</c:v>
                </c:pt>
                <c:pt idx="40664">
                  <c:v>204</c:v>
                </c:pt>
                <c:pt idx="40665">
                  <c:v>205</c:v>
                </c:pt>
                <c:pt idx="40666">
                  <c:v>206</c:v>
                </c:pt>
                <c:pt idx="40667">
                  <c:v>207</c:v>
                </c:pt>
                <c:pt idx="40668">
                  <c:v>208</c:v>
                </c:pt>
                <c:pt idx="40669">
                  <c:v>209</c:v>
                </c:pt>
                <c:pt idx="40670">
                  <c:v>210</c:v>
                </c:pt>
                <c:pt idx="40671">
                  <c:v>211</c:v>
                </c:pt>
                <c:pt idx="40672">
                  <c:v>212</c:v>
                </c:pt>
                <c:pt idx="40673">
                  <c:v>213</c:v>
                </c:pt>
                <c:pt idx="40674">
                  <c:v>214</c:v>
                </c:pt>
                <c:pt idx="40675">
                  <c:v>215</c:v>
                </c:pt>
                <c:pt idx="40676">
                  <c:v>216</c:v>
                </c:pt>
                <c:pt idx="40677">
                  <c:v>217</c:v>
                </c:pt>
                <c:pt idx="40678">
                  <c:v>218</c:v>
                </c:pt>
                <c:pt idx="40679">
                  <c:v>219</c:v>
                </c:pt>
                <c:pt idx="40680">
                  <c:v>220</c:v>
                </c:pt>
                <c:pt idx="40681">
                  <c:v>221</c:v>
                </c:pt>
                <c:pt idx="40682">
                  <c:v>222</c:v>
                </c:pt>
                <c:pt idx="40683">
                  <c:v>223</c:v>
                </c:pt>
                <c:pt idx="40684">
                  <c:v>224</c:v>
                </c:pt>
                <c:pt idx="40685">
                  <c:v>225</c:v>
                </c:pt>
                <c:pt idx="40686">
                  <c:v>226</c:v>
                </c:pt>
                <c:pt idx="40687">
                  <c:v>227</c:v>
                </c:pt>
                <c:pt idx="40688">
                  <c:v>228</c:v>
                </c:pt>
                <c:pt idx="40689">
                  <c:v>229</c:v>
                </c:pt>
                <c:pt idx="40690">
                  <c:v>230</c:v>
                </c:pt>
                <c:pt idx="40691">
                  <c:v>231</c:v>
                </c:pt>
                <c:pt idx="40692">
                  <c:v>232</c:v>
                </c:pt>
                <c:pt idx="40693">
                  <c:v>233</c:v>
                </c:pt>
                <c:pt idx="40694">
                  <c:v>234</c:v>
                </c:pt>
                <c:pt idx="40695">
                  <c:v>235</c:v>
                </c:pt>
                <c:pt idx="40696">
                  <c:v>236</c:v>
                </c:pt>
                <c:pt idx="40697">
                  <c:v>237</c:v>
                </c:pt>
                <c:pt idx="40698">
                  <c:v>238</c:v>
                </c:pt>
                <c:pt idx="40699">
                  <c:v>239</c:v>
                </c:pt>
                <c:pt idx="40700">
                  <c:v>240</c:v>
                </c:pt>
                <c:pt idx="40701">
                  <c:v>241</c:v>
                </c:pt>
                <c:pt idx="40702">
                  <c:v>242</c:v>
                </c:pt>
                <c:pt idx="40703">
                  <c:v>243</c:v>
                </c:pt>
                <c:pt idx="40704">
                  <c:v>244</c:v>
                </c:pt>
                <c:pt idx="40705">
                  <c:v>245</c:v>
                </c:pt>
                <c:pt idx="40706">
                  <c:v>246</c:v>
                </c:pt>
                <c:pt idx="40707">
                  <c:v>247</c:v>
                </c:pt>
                <c:pt idx="40708">
                  <c:v>248</c:v>
                </c:pt>
                <c:pt idx="40709">
                  <c:v>249</c:v>
                </c:pt>
                <c:pt idx="40710">
                  <c:v>250</c:v>
                </c:pt>
                <c:pt idx="40711">
                  <c:v>251</c:v>
                </c:pt>
                <c:pt idx="40712">
                  <c:v>252</c:v>
                </c:pt>
                <c:pt idx="40713">
                  <c:v>253</c:v>
                </c:pt>
                <c:pt idx="40714">
                  <c:v>254</c:v>
                </c:pt>
                <c:pt idx="40715">
                  <c:v>255</c:v>
                </c:pt>
                <c:pt idx="40716">
                  <c:v>256</c:v>
                </c:pt>
                <c:pt idx="40717">
                  <c:v>257</c:v>
                </c:pt>
                <c:pt idx="40718">
                  <c:v>258</c:v>
                </c:pt>
                <c:pt idx="40719">
                  <c:v>259</c:v>
                </c:pt>
                <c:pt idx="40720">
                  <c:v>260</c:v>
                </c:pt>
                <c:pt idx="40721">
                  <c:v>261</c:v>
                </c:pt>
                <c:pt idx="40722">
                  <c:v>262</c:v>
                </c:pt>
                <c:pt idx="40723">
                  <c:v>263</c:v>
                </c:pt>
                <c:pt idx="40724">
                  <c:v>264</c:v>
                </c:pt>
                <c:pt idx="40725">
                  <c:v>265</c:v>
                </c:pt>
                <c:pt idx="40726">
                  <c:v>266</c:v>
                </c:pt>
                <c:pt idx="40727">
                  <c:v>267</c:v>
                </c:pt>
                <c:pt idx="40728">
                  <c:v>268</c:v>
                </c:pt>
                <c:pt idx="40729">
                  <c:v>269</c:v>
                </c:pt>
                <c:pt idx="40730">
                  <c:v>270</c:v>
                </c:pt>
                <c:pt idx="40731">
                  <c:v>271</c:v>
                </c:pt>
                <c:pt idx="40732">
                  <c:v>272</c:v>
                </c:pt>
                <c:pt idx="40733">
                  <c:v>273</c:v>
                </c:pt>
                <c:pt idx="40734">
                  <c:v>274</c:v>
                </c:pt>
                <c:pt idx="40735">
                  <c:v>275</c:v>
                </c:pt>
                <c:pt idx="40736">
                  <c:v>276</c:v>
                </c:pt>
                <c:pt idx="40737">
                  <c:v>277</c:v>
                </c:pt>
                <c:pt idx="40738">
                  <c:v>278</c:v>
                </c:pt>
                <c:pt idx="40739">
                  <c:v>279</c:v>
                </c:pt>
                <c:pt idx="40740">
                  <c:v>280</c:v>
                </c:pt>
                <c:pt idx="40741">
                  <c:v>281</c:v>
                </c:pt>
                <c:pt idx="40742">
                  <c:v>282</c:v>
                </c:pt>
                <c:pt idx="40743">
                  <c:v>283</c:v>
                </c:pt>
                <c:pt idx="40744">
                  <c:v>284</c:v>
                </c:pt>
                <c:pt idx="40745">
                  <c:v>285</c:v>
                </c:pt>
                <c:pt idx="40746">
                  <c:v>286</c:v>
                </c:pt>
                <c:pt idx="40747">
                  <c:v>287</c:v>
                </c:pt>
                <c:pt idx="40748">
                  <c:v>288</c:v>
                </c:pt>
                <c:pt idx="40749">
                  <c:v>289</c:v>
                </c:pt>
                <c:pt idx="40750">
                  <c:v>290</c:v>
                </c:pt>
                <c:pt idx="40751">
                  <c:v>291</c:v>
                </c:pt>
                <c:pt idx="40752">
                  <c:v>292</c:v>
                </c:pt>
                <c:pt idx="40753">
                  <c:v>293</c:v>
                </c:pt>
                <c:pt idx="40754">
                  <c:v>294</c:v>
                </c:pt>
                <c:pt idx="40755">
                  <c:v>295</c:v>
                </c:pt>
                <c:pt idx="40756">
                  <c:v>296</c:v>
                </c:pt>
                <c:pt idx="40757">
                  <c:v>297</c:v>
                </c:pt>
                <c:pt idx="40758">
                  <c:v>298</c:v>
                </c:pt>
                <c:pt idx="40759">
                  <c:v>299</c:v>
                </c:pt>
                <c:pt idx="40760">
                  <c:v>300</c:v>
                </c:pt>
                <c:pt idx="40761">
                  <c:v>301</c:v>
                </c:pt>
                <c:pt idx="40762">
                  <c:v>302</c:v>
                </c:pt>
                <c:pt idx="40763">
                  <c:v>303</c:v>
                </c:pt>
                <c:pt idx="40764">
                  <c:v>304</c:v>
                </c:pt>
                <c:pt idx="40765">
                  <c:v>305</c:v>
                </c:pt>
                <c:pt idx="40766">
                  <c:v>306</c:v>
                </c:pt>
                <c:pt idx="40767">
                  <c:v>307</c:v>
                </c:pt>
                <c:pt idx="40768">
                  <c:v>308</c:v>
                </c:pt>
                <c:pt idx="40769">
                  <c:v>309</c:v>
                </c:pt>
                <c:pt idx="40770">
                  <c:v>310</c:v>
                </c:pt>
                <c:pt idx="40771">
                  <c:v>311</c:v>
                </c:pt>
                <c:pt idx="40772">
                  <c:v>312</c:v>
                </c:pt>
                <c:pt idx="40773">
                  <c:v>313</c:v>
                </c:pt>
                <c:pt idx="40774">
                  <c:v>314</c:v>
                </c:pt>
                <c:pt idx="40775">
                  <c:v>315</c:v>
                </c:pt>
                <c:pt idx="40776">
                  <c:v>316</c:v>
                </c:pt>
                <c:pt idx="40777">
                  <c:v>317</c:v>
                </c:pt>
                <c:pt idx="40778">
                  <c:v>318</c:v>
                </c:pt>
                <c:pt idx="40779">
                  <c:v>319</c:v>
                </c:pt>
                <c:pt idx="40780">
                  <c:v>320</c:v>
                </c:pt>
                <c:pt idx="40781">
                  <c:v>321</c:v>
                </c:pt>
                <c:pt idx="40782">
                  <c:v>322</c:v>
                </c:pt>
                <c:pt idx="40783">
                  <c:v>323</c:v>
                </c:pt>
                <c:pt idx="40784">
                  <c:v>324</c:v>
                </c:pt>
                <c:pt idx="40785">
                  <c:v>325</c:v>
                </c:pt>
                <c:pt idx="40786">
                  <c:v>326</c:v>
                </c:pt>
                <c:pt idx="40787">
                  <c:v>327</c:v>
                </c:pt>
                <c:pt idx="40788">
                  <c:v>328</c:v>
                </c:pt>
                <c:pt idx="40789">
                  <c:v>329</c:v>
                </c:pt>
                <c:pt idx="40790">
                  <c:v>330</c:v>
                </c:pt>
                <c:pt idx="40791">
                  <c:v>331</c:v>
                </c:pt>
                <c:pt idx="40792">
                  <c:v>332</c:v>
                </c:pt>
                <c:pt idx="40793">
                  <c:v>333</c:v>
                </c:pt>
                <c:pt idx="40794">
                  <c:v>334</c:v>
                </c:pt>
                <c:pt idx="40795">
                  <c:v>335</c:v>
                </c:pt>
                <c:pt idx="40796">
                  <c:v>336</c:v>
                </c:pt>
                <c:pt idx="40797">
                  <c:v>337</c:v>
                </c:pt>
                <c:pt idx="40798">
                  <c:v>338</c:v>
                </c:pt>
                <c:pt idx="40799">
                  <c:v>339</c:v>
                </c:pt>
                <c:pt idx="40800">
                  <c:v>340</c:v>
                </c:pt>
                <c:pt idx="40801">
                  <c:v>341</c:v>
                </c:pt>
                <c:pt idx="40802">
                  <c:v>342</c:v>
                </c:pt>
                <c:pt idx="40803">
                  <c:v>343</c:v>
                </c:pt>
                <c:pt idx="40804">
                  <c:v>344</c:v>
                </c:pt>
                <c:pt idx="40805">
                  <c:v>345</c:v>
                </c:pt>
                <c:pt idx="40806">
                  <c:v>346</c:v>
                </c:pt>
                <c:pt idx="40807">
                  <c:v>347</c:v>
                </c:pt>
                <c:pt idx="40808">
                  <c:v>348</c:v>
                </c:pt>
                <c:pt idx="40809">
                  <c:v>349</c:v>
                </c:pt>
                <c:pt idx="40810">
                  <c:v>350</c:v>
                </c:pt>
                <c:pt idx="40811">
                  <c:v>351</c:v>
                </c:pt>
                <c:pt idx="40812">
                  <c:v>352</c:v>
                </c:pt>
                <c:pt idx="40813">
                  <c:v>353</c:v>
                </c:pt>
                <c:pt idx="40814">
                  <c:v>354</c:v>
                </c:pt>
                <c:pt idx="40815">
                  <c:v>355</c:v>
                </c:pt>
                <c:pt idx="40816">
                  <c:v>356</c:v>
                </c:pt>
                <c:pt idx="40817">
                  <c:v>357</c:v>
                </c:pt>
                <c:pt idx="40818">
                  <c:v>358</c:v>
                </c:pt>
                <c:pt idx="40819">
                  <c:v>359</c:v>
                </c:pt>
                <c:pt idx="40820">
                  <c:v>360</c:v>
                </c:pt>
                <c:pt idx="40821">
                  <c:v>361</c:v>
                </c:pt>
                <c:pt idx="40822">
                  <c:v>362</c:v>
                </c:pt>
                <c:pt idx="40823">
                  <c:v>363</c:v>
                </c:pt>
                <c:pt idx="40824">
                  <c:v>364</c:v>
                </c:pt>
                <c:pt idx="40825">
                  <c:v>365</c:v>
                </c:pt>
                <c:pt idx="40826">
                  <c:v>366</c:v>
                </c:pt>
                <c:pt idx="40827">
                  <c:v>367</c:v>
                </c:pt>
                <c:pt idx="40828">
                  <c:v>368</c:v>
                </c:pt>
                <c:pt idx="40829">
                  <c:v>369</c:v>
                </c:pt>
                <c:pt idx="40830">
                  <c:v>370</c:v>
                </c:pt>
                <c:pt idx="40831">
                  <c:v>371</c:v>
                </c:pt>
                <c:pt idx="40832">
                  <c:v>372</c:v>
                </c:pt>
                <c:pt idx="40833">
                  <c:v>373</c:v>
                </c:pt>
                <c:pt idx="40834">
                  <c:v>374</c:v>
                </c:pt>
                <c:pt idx="40835">
                  <c:v>375</c:v>
                </c:pt>
                <c:pt idx="40836">
                  <c:v>376</c:v>
                </c:pt>
                <c:pt idx="40837">
                  <c:v>377</c:v>
                </c:pt>
                <c:pt idx="40838">
                  <c:v>378</c:v>
                </c:pt>
                <c:pt idx="40839">
                  <c:v>379</c:v>
                </c:pt>
                <c:pt idx="40840">
                  <c:v>380</c:v>
                </c:pt>
                <c:pt idx="40841">
                  <c:v>381</c:v>
                </c:pt>
                <c:pt idx="40842">
                  <c:v>382</c:v>
                </c:pt>
                <c:pt idx="40843">
                  <c:v>383</c:v>
                </c:pt>
                <c:pt idx="40844">
                  <c:v>384</c:v>
                </c:pt>
                <c:pt idx="40845">
                  <c:v>385</c:v>
                </c:pt>
                <c:pt idx="40846">
                  <c:v>386</c:v>
                </c:pt>
                <c:pt idx="40847">
                  <c:v>387</c:v>
                </c:pt>
                <c:pt idx="40848">
                  <c:v>388</c:v>
                </c:pt>
                <c:pt idx="40849">
                  <c:v>389</c:v>
                </c:pt>
                <c:pt idx="40850">
                  <c:v>390</c:v>
                </c:pt>
                <c:pt idx="40851">
                  <c:v>391</c:v>
                </c:pt>
                <c:pt idx="40852">
                  <c:v>392</c:v>
                </c:pt>
                <c:pt idx="40853">
                  <c:v>393</c:v>
                </c:pt>
                <c:pt idx="40854">
                  <c:v>394</c:v>
                </c:pt>
                <c:pt idx="40855">
                  <c:v>395</c:v>
                </c:pt>
                <c:pt idx="40856">
                  <c:v>396</c:v>
                </c:pt>
                <c:pt idx="40857">
                  <c:v>397</c:v>
                </c:pt>
                <c:pt idx="40858">
                  <c:v>398</c:v>
                </c:pt>
                <c:pt idx="40859">
                  <c:v>399</c:v>
                </c:pt>
                <c:pt idx="40860">
                  <c:v>400</c:v>
                </c:pt>
                <c:pt idx="40861">
                  <c:v>401</c:v>
                </c:pt>
                <c:pt idx="40862">
                  <c:v>402</c:v>
                </c:pt>
                <c:pt idx="40863">
                  <c:v>403</c:v>
                </c:pt>
                <c:pt idx="40864">
                  <c:v>404</c:v>
                </c:pt>
                <c:pt idx="40865">
                  <c:v>405</c:v>
                </c:pt>
                <c:pt idx="40866">
                  <c:v>406</c:v>
                </c:pt>
                <c:pt idx="40867">
                  <c:v>407</c:v>
                </c:pt>
                <c:pt idx="40868">
                  <c:v>408</c:v>
                </c:pt>
                <c:pt idx="40869">
                  <c:v>409</c:v>
                </c:pt>
                <c:pt idx="40870">
                  <c:v>410</c:v>
                </c:pt>
                <c:pt idx="40871">
                  <c:v>411</c:v>
                </c:pt>
                <c:pt idx="40872">
                  <c:v>412</c:v>
                </c:pt>
                <c:pt idx="40873">
                  <c:v>413</c:v>
                </c:pt>
                <c:pt idx="40874">
                  <c:v>414</c:v>
                </c:pt>
                <c:pt idx="40875">
                  <c:v>415</c:v>
                </c:pt>
                <c:pt idx="40876">
                  <c:v>416</c:v>
                </c:pt>
                <c:pt idx="40877">
                  <c:v>417</c:v>
                </c:pt>
                <c:pt idx="40878">
                  <c:v>418</c:v>
                </c:pt>
                <c:pt idx="40879">
                  <c:v>419</c:v>
                </c:pt>
                <c:pt idx="40880">
                  <c:v>420</c:v>
                </c:pt>
                <c:pt idx="40881">
                  <c:v>421</c:v>
                </c:pt>
                <c:pt idx="40882">
                  <c:v>422</c:v>
                </c:pt>
                <c:pt idx="40883">
                  <c:v>423</c:v>
                </c:pt>
                <c:pt idx="40884">
                  <c:v>424</c:v>
                </c:pt>
                <c:pt idx="40885">
                  <c:v>425</c:v>
                </c:pt>
                <c:pt idx="40886">
                  <c:v>426</c:v>
                </c:pt>
                <c:pt idx="40887">
                  <c:v>427</c:v>
                </c:pt>
                <c:pt idx="40888">
                  <c:v>428</c:v>
                </c:pt>
                <c:pt idx="40889">
                  <c:v>429</c:v>
                </c:pt>
                <c:pt idx="40890">
                  <c:v>430</c:v>
                </c:pt>
                <c:pt idx="40891">
                  <c:v>431</c:v>
                </c:pt>
                <c:pt idx="40892">
                  <c:v>432</c:v>
                </c:pt>
                <c:pt idx="40893">
                  <c:v>433</c:v>
                </c:pt>
                <c:pt idx="40894">
                  <c:v>434</c:v>
                </c:pt>
                <c:pt idx="40895">
                  <c:v>435</c:v>
                </c:pt>
                <c:pt idx="40896">
                  <c:v>436</c:v>
                </c:pt>
                <c:pt idx="40897">
                  <c:v>437</c:v>
                </c:pt>
                <c:pt idx="40898">
                  <c:v>438</c:v>
                </c:pt>
                <c:pt idx="40899">
                  <c:v>439</c:v>
                </c:pt>
                <c:pt idx="40900">
                  <c:v>440</c:v>
                </c:pt>
                <c:pt idx="40901">
                  <c:v>441</c:v>
                </c:pt>
                <c:pt idx="40902">
                  <c:v>442</c:v>
                </c:pt>
                <c:pt idx="40903">
                  <c:v>443</c:v>
                </c:pt>
                <c:pt idx="40904">
                  <c:v>444</c:v>
                </c:pt>
                <c:pt idx="40905">
                  <c:v>445</c:v>
                </c:pt>
                <c:pt idx="40906">
                  <c:v>446</c:v>
                </c:pt>
                <c:pt idx="40907">
                  <c:v>447</c:v>
                </c:pt>
                <c:pt idx="40908">
                  <c:v>448</c:v>
                </c:pt>
                <c:pt idx="40909">
                  <c:v>449</c:v>
                </c:pt>
                <c:pt idx="40910">
                  <c:v>450</c:v>
                </c:pt>
                <c:pt idx="40911">
                  <c:v>451</c:v>
                </c:pt>
                <c:pt idx="40912">
                  <c:v>452</c:v>
                </c:pt>
                <c:pt idx="40913">
                  <c:v>453</c:v>
                </c:pt>
                <c:pt idx="40914">
                  <c:v>454</c:v>
                </c:pt>
                <c:pt idx="40915">
                  <c:v>455</c:v>
                </c:pt>
                <c:pt idx="40916">
                  <c:v>456</c:v>
                </c:pt>
                <c:pt idx="40917">
                  <c:v>457</c:v>
                </c:pt>
                <c:pt idx="40918">
                  <c:v>458</c:v>
                </c:pt>
                <c:pt idx="40919">
                  <c:v>459</c:v>
                </c:pt>
                <c:pt idx="40920">
                  <c:v>460</c:v>
                </c:pt>
                <c:pt idx="40921">
                  <c:v>461</c:v>
                </c:pt>
                <c:pt idx="40922">
                  <c:v>462</c:v>
                </c:pt>
                <c:pt idx="40923">
                  <c:v>463</c:v>
                </c:pt>
                <c:pt idx="40924">
                  <c:v>464</c:v>
                </c:pt>
                <c:pt idx="40925">
                  <c:v>465</c:v>
                </c:pt>
                <c:pt idx="40926">
                  <c:v>466</c:v>
                </c:pt>
                <c:pt idx="40927">
                  <c:v>467</c:v>
                </c:pt>
                <c:pt idx="40928">
                  <c:v>468</c:v>
                </c:pt>
                <c:pt idx="40929">
                  <c:v>469</c:v>
                </c:pt>
                <c:pt idx="40930">
                  <c:v>470</c:v>
                </c:pt>
                <c:pt idx="40931">
                  <c:v>471</c:v>
                </c:pt>
                <c:pt idx="40932">
                  <c:v>472</c:v>
                </c:pt>
                <c:pt idx="40933">
                  <c:v>473</c:v>
                </c:pt>
                <c:pt idx="40934">
                  <c:v>474</c:v>
                </c:pt>
                <c:pt idx="40935">
                  <c:v>475</c:v>
                </c:pt>
                <c:pt idx="40936">
                  <c:v>476</c:v>
                </c:pt>
                <c:pt idx="40937">
                  <c:v>477</c:v>
                </c:pt>
                <c:pt idx="40938">
                  <c:v>478</c:v>
                </c:pt>
                <c:pt idx="40939">
                  <c:v>479</c:v>
                </c:pt>
                <c:pt idx="40940">
                  <c:v>480</c:v>
                </c:pt>
                <c:pt idx="40941">
                  <c:v>481</c:v>
                </c:pt>
                <c:pt idx="40942">
                  <c:v>482</c:v>
                </c:pt>
                <c:pt idx="40943">
                  <c:v>483</c:v>
                </c:pt>
                <c:pt idx="40944">
                  <c:v>484</c:v>
                </c:pt>
                <c:pt idx="40945">
                  <c:v>485</c:v>
                </c:pt>
                <c:pt idx="40946">
                  <c:v>486</c:v>
                </c:pt>
                <c:pt idx="40947">
                  <c:v>487</c:v>
                </c:pt>
                <c:pt idx="40948">
                  <c:v>488</c:v>
                </c:pt>
                <c:pt idx="40949">
                  <c:v>489</c:v>
                </c:pt>
                <c:pt idx="40950">
                  <c:v>490</c:v>
                </c:pt>
                <c:pt idx="40951">
                  <c:v>491</c:v>
                </c:pt>
                <c:pt idx="40952">
                  <c:v>492</c:v>
                </c:pt>
                <c:pt idx="40953">
                  <c:v>493</c:v>
                </c:pt>
                <c:pt idx="40954">
                  <c:v>494</c:v>
                </c:pt>
                <c:pt idx="40955">
                  <c:v>495</c:v>
                </c:pt>
                <c:pt idx="40956">
                  <c:v>496</c:v>
                </c:pt>
                <c:pt idx="40957">
                  <c:v>497</c:v>
                </c:pt>
                <c:pt idx="40958">
                  <c:v>498</c:v>
                </c:pt>
                <c:pt idx="40959">
                  <c:v>499</c:v>
                </c:pt>
                <c:pt idx="40960">
                  <c:v>500</c:v>
                </c:pt>
                <c:pt idx="40961">
                  <c:v>501</c:v>
                </c:pt>
                <c:pt idx="40962">
                  <c:v>502</c:v>
                </c:pt>
                <c:pt idx="40963">
                  <c:v>503</c:v>
                </c:pt>
                <c:pt idx="40964">
                  <c:v>504</c:v>
                </c:pt>
                <c:pt idx="40965">
                  <c:v>505</c:v>
                </c:pt>
                <c:pt idx="40966">
                  <c:v>506</c:v>
                </c:pt>
                <c:pt idx="40967">
                  <c:v>507</c:v>
                </c:pt>
                <c:pt idx="40968">
                  <c:v>508</c:v>
                </c:pt>
                <c:pt idx="40969">
                  <c:v>509</c:v>
                </c:pt>
                <c:pt idx="40970">
                  <c:v>510</c:v>
                </c:pt>
                <c:pt idx="40971">
                  <c:v>511</c:v>
                </c:pt>
                <c:pt idx="40972">
                  <c:v>512</c:v>
                </c:pt>
                <c:pt idx="40973">
                  <c:v>513</c:v>
                </c:pt>
                <c:pt idx="40974">
                  <c:v>514</c:v>
                </c:pt>
                <c:pt idx="40975">
                  <c:v>515</c:v>
                </c:pt>
                <c:pt idx="40976">
                  <c:v>516</c:v>
                </c:pt>
                <c:pt idx="40977">
                  <c:v>517</c:v>
                </c:pt>
                <c:pt idx="40978">
                  <c:v>518</c:v>
                </c:pt>
                <c:pt idx="40979">
                  <c:v>519</c:v>
                </c:pt>
                <c:pt idx="40980">
                  <c:v>520</c:v>
                </c:pt>
                <c:pt idx="40981">
                  <c:v>521</c:v>
                </c:pt>
                <c:pt idx="40982">
                  <c:v>522</c:v>
                </c:pt>
                <c:pt idx="40983">
                  <c:v>523</c:v>
                </c:pt>
                <c:pt idx="40984">
                  <c:v>524</c:v>
                </c:pt>
                <c:pt idx="40985">
                  <c:v>525</c:v>
                </c:pt>
                <c:pt idx="40986">
                  <c:v>526</c:v>
                </c:pt>
                <c:pt idx="40987">
                  <c:v>527</c:v>
                </c:pt>
                <c:pt idx="40988">
                  <c:v>528</c:v>
                </c:pt>
                <c:pt idx="40989">
                  <c:v>529</c:v>
                </c:pt>
                <c:pt idx="40990">
                  <c:v>530</c:v>
                </c:pt>
                <c:pt idx="40991">
                  <c:v>531</c:v>
                </c:pt>
                <c:pt idx="40992">
                  <c:v>532</c:v>
                </c:pt>
                <c:pt idx="40993">
                  <c:v>533</c:v>
                </c:pt>
                <c:pt idx="40994">
                  <c:v>534</c:v>
                </c:pt>
                <c:pt idx="40995">
                  <c:v>535</c:v>
                </c:pt>
                <c:pt idx="40996">
                  <c:v>536</c:v>
                </c:pt>
                <c:pt idx="40997">
                  <c:v>537</c:v>
                </c:pt>
                <c:pt idx="40998">
                  <c:v>538</c:v>
                </c:pt>
                <c:pt idx="40999">
                  <c:v>539</c:v>
                </c:pt>
                <c:pt idx="41000">
                  <c:v>540</c:v>
                </c:pt>
                <c:pt idx="41001">
                  <c:v>541</c:v>
                </c:pt>
                <c:pt idx="41002">
                  <c:v>542</c:v>
                </c:pt>
                <c:pt idx="41003">
                  <c:v>543</c:v>
                </c:pt>
                <c:pt idx="41004">
                  <c:v>544</c:v>
                </c:pt>
                <c:pt idx="41005">
                  <c:v>545</c:v>
                </c:pt>
                <c:pt idx="41006">
                  <c:v>546</c:v>
                </c:pt>
                <c:pt idx="41007">
                  <c:v>547</c:v>
                </c:pt>
                <c:pt idx="41008">
                  <c:v>548</c:v>
                </c:pt>
                <c:pt idx="41009">
                  <c:v>549</c:v>
                </c:pt>
                <c:pt idx="41010">
                  <c:v>550</c:v>
                </c:pt>
                <c:pt idx="41011">
                  <c:v>551</c:v>
                </c:pt>
                <c:pt idx="41012">
                  <c:v>552</c:v>
                </c:pt>
                <c:pt idx="41013">
                  <c:v>553</c:v>
                </c:pt>
                <c:pt idx="41014">
                  <c:v>554</c:v>
                </c:pt>
                <c:pt idx="41015">
                  <c:v>555</c:v>
                </c:pt>
                <c:pt idx="41016">
                  <c:v>556</c:v>
                </c:pt>
                <c:pt idx="41017">
                  <c:v>557</c:v>
                </c:pt>
                <c:pt idx="41018">
                  <c:v>558</c:v>
                </c:pt>
                <c:pt idx="41019">
                  <c:v>559</c:v>
                </c:pt>
                <c:pt idx="41020">
                  <c:v>560</c:v>
                </c:pt>
                <c:pt idx="41021">
                  <c:v>561</c:v>
                </c:pt>
                <c:pt idx="41022">
                  <c:v>562</c:v>
                </c:pt>
                <c:pt idx="41023">
                  <c:v>563</c:v>
                </c:pt>
                <c:pt idx="41024">
                  <c:v>564</c:v>
                </c:pt>
                <c:pt idx="41025">
                  <c:v>565</c:v>
                </c:pt>
                <c:pt idx="41026">
                  <c:v>566</c:v>
                </c:pt>
                <c:pt idx="41027">
                  <c:v>567</c:v>
                </c:pt>
                <c:pt idx="41028">
                  <c:v>568</c:v>
                </c:pt>
                <c:pt idx="41029">
                  <c:v>569</c:v>
                </c:pt>
                <c:pt idx="41030">
                  <c:v>570</c:v>
                </c:pt>
                <c:pt idx="41031">
                  <c:v>571</c:v>
                </c:pt>
                <c:pt idx="41032">
                  <c:v>572</c:v>
                </c:pt>
                <c:pt idx="41033">
                  <c:v>573</c:v>
                </c:pt>
                <c:pt idx="41034">
                  <c:v>574</c:v>
                </c:pt>
                <c:pt idx="41035">
                  <c:v>575</c:v>
                </c:pt>
                <c:pt idx="41036">
                  <c:v>576</c:v>
                </c:pt>
                <c:pt idx="41037">
                  <c:v>577</c:v>
                </c:pt>
                <c:pt idx="41038">
                  <c:v>578</c:v>
                </c:pt>
                <c:pt idx="41039">
                  <c:v>579</c:v>
                </c:pt>
                <c:pt idx="41040">
                  <c:v>580</c:v>
                </c:pt>
                <c:pt idx="41041">
                  <c:v>581</c:v>
                </c:pt>
                <c:pt idx="41042">
                  <c:v>582</c:v>
                </c:pt>
                <c:pt idx="41043">
                  <c:v>583</c:v>
                </c:pt>
                <c:pt idx="41044">
                  <c:v>584</c:v>
                </c:pt>
                <c:pt idx="41045">
                  <c:v>585</c:v>
                </c:pt>
                <c:pt idx="41046">
                  <c:v>586</c:v>
                </c:pt>
                <c:pt idx="41047">
                  <c:v>587</c:v>
                </c:pt>
                <c:pt idx="41048">
                  <c:v>588</c:v>
                </c:pt>
                <c:pt idx="41049">
                  <c:v>589</c:v>
                </c:pt>
                <c:pt idx="41050">
                  <c:v>590</c:v>
                </c:pt>
                <c:pt idx="41051">
                  <c:v>591</c:v>
                </c:pt>
                <c:pt idx="41052">
                  <c:v>592</c:v>
                </c:pt>
                <c:pt idx="41053">
                  <c:v>593</c:v>
                </c:pt>
                <c:pt idx="41054">
                  <c:v>594</c:v>
                </c:pt>
                <c:pt idx="41055">
                  <c:v>595</c:v>
                </c:pt>
                <c:pt idx="41056">
                  <c:v>596</c:v>
                </c:pt>
                <c:pt idx="41057">
                  <c:v>597</c:v>
                </c:pt>
                <c:pt idx="41058">
                  <c:v>598</c:v>
                </c:pt>
                <c:pt idx="41059">
                  <c:v>599</c:v>
                </c:pt>
                <c:pt idx="41060">
                  <c:v>600</c:v>
                </c:pt>
                <c:pt idx="41061">
                  <c:v>601</c:v>
                </c:pt>
                <c:pt idx="41062">
                  <c:v>602</c:v>
                </c:pt>
                <c:pt idx="41063">
                  <c:v>603</c:v>
                </c:pt>
                <c:pt idx="41064">
                  <c:v>604</c:v>
                </c:pt>
                <c:pt idx="41065">
                  <c:v>605</c:v>
                </c:pt>
                <c:pt idx="41066">
                  <c:v>606</c:v>
                </c:pt>
                <c:pt idx="41067">
                  <c:v>607</c:v>
                </c:pt>
                <c:pt idx="41068">
                  <c:v>608</c:v>
                </c:pt>
                <c:pt idx="41069">
                  <c:v>609</c:v>
                </c:pt>
                <c:pt idx="41070">
                  <c:v>610</c:v>
                </c:pt>
                <c:pt idx="41071">
                  <c:v>611</c:v>
                </c:pt>
                <c:pt idx="41072">
                  <c:v>612</c:v>
                </c:pt>
                <c:pt idx="41073">
                  <c:v>613</c:v>
                </c:pt>
                <c:pt idx="41074">
                  <c:v>614</c:v>
                </c:pt>
                <c:pt idx="41075">
                  <c:v>615</c:v>
                </c:pt>
                <c:pt idx="41076">
                  <c:v>616</c:v>
                </c:pt>
                <c:pt idx="41077">
                  <c:v>617</c:v>
                </c:pt>
                <c:pt idx="41078">
                  <c:v>618</c:v>
                </c:pt>
                <c:pt idx="41079">
                  <c:v>619</c:v>
                </c:pt>
                <c:pt idx="41080">
                  <c:v>620</c:v>
                </c:pt>
                <c:pt idx="41081">
                  <c:v>621</c:v>
                </c:pt>
                <c:pt idx="41082">
                  <c:v>622</c:v>
                </c:pt>
                <c:pt idx="41083">
                  <c:v>623</c:v>
                </c:pt>
                <c:pt idx="41084">
                  <c:v>624</c:v>
                </c:pt>
                <c:pt idx="41085">
                  <c:v>625</c:v>
                </c:pt>
                <c:pt idx="41086">
                  <c:v>626</c:v>
                </c:pt>
                <c:pt idx="41087">
                  <c:v>627</c:v>
                </c:pt>
                <c:pt idx="41088">
                  <c:v>628</c:v>
                </c:pt>
                <c:pt idx="41089">
                  <c:v>629</c:v>
                </c:pt>
                <c:pt idx="41090">
                  <c:v>630</c:v>
                </c:pt>
                <c:pt idx="41091">
                  <c:v>631</c:v>
                </c:pt>
                <c:pt idx="41092">
                  <c:v>632</c:v>
                </c:pt>
                <c:pt idx="41093">
                  <c:v>633</c:v>
                </c:pt>
                <c:pt idx="41094">
                  <c:v>634</c:v>
                </c:pt>
                <c:pt idx="41095">
                  <c:v>635</c:v>
                </c:pt>
                <c:pt idx="41096">
                  <c:v>636</c:v>
                </c:pt>
                <c:pt idx="41097">
                  <c:v>637</c:v>
                </c:pt>
                <c:pt idx="41098">
                  <c:v>638</c:v>
                </c:pt>
                <c:pt idx="41099">
                  <c:v>639</c:v>
                </c:pt>
                <c:pt idx="41100">
                  <c:v>640</c:v>
                </c:pt>
                <c:pt idx="41101">
                  <c:v>641</c:v>
                </c:pt>
                <c:pt idx="41102">
                  <c:v>642</c:v>
                </c:pt>
                <c:pt idx="41103">
                  <c:v>643</c:v>
                </c:pt>
                <c:pt idx="41104">
                  <c:v>644</c:v>
                </c:pt>
                <c:pt idx="41105">
                  <c:v>645</c:v>
                </c:pt>
                <c:pt idx="41106">
                  <c:v>646</c:v>
                </c:pt>
                <c:pt idx="41107">
                  <c:v>647</c:v>
                </c:pt>
                <c:pt idx="41108">
                  <c:v>648</c:v>
                </c:pt>
                <c:pt idx="41109">
                  <c:v>649</c:v>
                </c:pt>
                <c:pt idx="41110">
                  <c:v>650</c:v>
                </c:pt>
                <c:pt idx="41111">
                  <c:v>651</c:v>
                </c:pt>
                <c:pt idx="41112">
                  <c:v>652</c:v>
                </c:pt>
                <c:pt idx="41113">
                  <c:v>653</c:v>
                </c:pt>
                <c:pt idx="41114">
                  <c:v>654</c:v>
                </c:pt>
                <c:pt idx="41115">
                  <c:v>655</c:v>
                </c:pt>
                <c:pt idx="41116">
                  <c:v>656</c:v>
                </c:pt>
                <c:pt idx="41117">
                  <c:v>657</c:v>
                </c:pt>
                <c:pt idx="41118">
                  <c:v>658</c:v>
                </c:pt>
                <c:pt idx="41119">
                  <c:v>659</c:v>
                </c:pt>
                <c:pt idx="41120">
                  <c:v>660</c:v>
                </c:pt>
                <c:pt idx="41121">
                  <c:v>661</c:v>
                </c:pt>
                <c:pt idx="41122">
                  <c:v>662</c:v>
                </c:pt>
                <c:pt idx="41123">
                  <c:v>663</c:v>
                </c:pt>
                <c:pt idx="41124">
                  <c:v>664</c:v>
                </c:pt>
                <c:pt idx="41125">
                  <c:v>665</c:v>
                </c:pt>
                <c:pt idx="41126">
                  <c:v>666</c:v>
                </c:pt>
                <c:pt idx="41127">
                  <c:v>667</c:v>
                </c:pt>
                <c:pt idx="41128">
                  <c:v>668</c:v>
                </c:pt>
                <c:pt idx="41129">
                  <c:v>669</c:v>
                </c:pt>
                <c:pt idx="41130">
                  <c:v>670</c:v>
                </c:pt>
                <c:pt idx="41131">
                  <c:v>671</c:v>
                </c:pt>
                <c:pt idx="41132">
                  <c:v>672</c:v>
                </c:pt>
                <c:pt idx="41133">
                  <c:v>673</c:v>
                </c:pt>
                <c:pt idx="41134">
                  <c:v>674</c:v>
                </c:pt>
                <c:pt idx="41135">
                  <c:v>675</c:v>
                </c:pt>
                <c:pt idx="41136">
                  <c:v>676</c:v>
                </c:pt>
                <c:pt idx="41137">
                  <c:v>677</c:v>
                </c:pt>
                <c:pt idx="41138">
                  <c:v>678</c:v>
                </c:pt>
                <c:pt idx="41139">
                  <c:v>679</c:v>
                </c:pt>
                <c:pt idx="41140">
                  <c:v>680</c:v>
                </c:pt>
                <c:pt idx="41141">
                  <c:v>681</c:v>
                </c:pt>
                <c:pt idx="41142">
                  <c:v>682</c:v>
                </c:pt>
                <c:pt idx="41143">
                  <c:v>683</c:v>
                </c:pt>
                <c:pt idx="41144">
                  <c:v>684</c:v>
                </c:pt>
                <c:pt idx="41145">
                  <c:v>685</c:v>
                </c:pt>
                <c:pt idx="41146">
                  <c:v>686</c:v>
                </c:pt>
                <c:pt idx="41147">
                  <c:v>687</c:v>
                </c:pt>
                <c:pt idx="41148">
                  <c:v>688</c:v>
                </c:pt>
                <c:pt idx="41149">
                  <c:v>689</c:v>
                </c:pt>
                <c:pt idx="41150">
                  <c:v>690</c:v>
                </c:pt>
                <c:pt idx="41151">
                  <c:v>691</c:v>
                </c:pt>
                <c:pt idx="41152">
                  <c:v>692</c:v>
                </c:pt>
                <c:pt idx="41153">
                  <c:v>693</c:v>
                </c:pt>
                <c:pt idx="41154">
                  <c:v>694</c:v>
                </c:pt>
                <c:pt idx="41155">
                  <c:v>695</c:v>
                </c:pt>
                <c:pt idx="41156">
                  <c:v>696</c:v>
                </c:pt>
                <c:pt idx="41157">
                  <c:v>697</c:v>
                </c:pt>
                <c:pt idx="41158">
                  <c:v>698</c:v>
                </c:pt>
                <c:pt idx="41159">
                  <c:v>699</c:v>
                </c:pt>
                <c:pt idx="41160">
                  <c:v>700</c:v>
                </c:pt>
                <c:pt idx="41161">
                  <c:v>701</c:v>
                </c:pt>
                <c:pt idx="41162">
                  <c:v>702</c:v>
                </c:pt>
                <c:pt idx="41163">
                  <c:v>703</c:v>
                </c:pt>
                <c:pt idx="41164">
                  <c:v>704</c:v>
                </c:pt>
                <c:pt idx="41165">
                  <c:v>705</c:v>
                </c:pt>
                <c:pt idx="41166">
                  <c:v>706</c:v>
                </c:pt>
                <c:pt idx="41167">
                  <c:v>707</c:v>
                </c:pt>
                <c:pt idx="41168">
                  <c:v>708</c:v>
                </c:pt>
                <c:pt idx="41169">
                  <c:v>709</c:v>
                </c:pt>
                <c:pt idx="41170">
                  <c:v>710</c:v>
                </c:pt>
                <c:pt idx="41171">
                  <c:v>711</c:v>
                </c:pt>
                <c:pt idx="41172">
                  <c:v>712</c:v>
                </c:pt>
                <c:pt idx="41173">
                  <c:v>713</c:v>
                </c:pt>
                <c:pt idx="41174">
                  <c:v>714</c:v>
                </c:pt>
                <c:pt idx="41175">
                  <c:v>715</c:v>
                </c:pt>
                <c:pt idx="41176">
                  <c:v>716</c:v>
                </c:pt>
                <c:pt idx="41177">
                  <c:v>717</c:v>
                </c:pt>
                <c:pt idx="41178">
                  <c:v>718</c:v>
                </c:pt>
                <c:pt idx="41179">
                  <c:v>719</c:v>
                </c:pt>
                <c:pt idx="41180">
                  <c:v>720</c:v>
                </c:pt>
                <c:pt idx="41181">
                  <c:v>721</c:v>
                </c:pt>
                <c:pt idx="41182">
                  <c:v>722</c:v>
                </c:pt>
                <c:pt idx="41183">
                  <c:v>723</c:v>
                </c:pt>
                <c:pt idx="41184">
                  <c:v>724</c:v>
                </c:pt>
                <c:pt idx="41185">
                  <c:v>725</c:v>
                </c:pt>
                <c:pt idx="41186">
                  <c:v>726</c:v>
                </c:pt>
                <c:pt idx="41187">
                  <c:v>727</c:v>
                </c:pt>
                <c:pt idx="41188">
                  <c:v>728</c:v>
                </c:pt>
                <c:pt idx="41189">
                  <c:v>729</c:v>
                </c:pt>
                <c:pt idx="41190">
                  <c:v>730</c:v>
                </c:pt>
                <c:pt idx="41191">
                  <c:v>731</c:v>
                </c:pt>
                <c:pt idx="41192">
                  <c:v>732</c:v>
                </c:pt>
                <c:pt idx="41193">
                  <c:v>733</c:v>
                </c:pt>
                <c:pt idx="41194">
                  <c:v>734</c:v>
                </c:pt>
                <c:pt idx="41195">
                  <c:v>735</c:v>
                </c:pt>
                <c:pt idx="41196">
                  <c:v>736</c:v>
                </c:pt>
                <c:pt idx="41197">
                  <c:v>737</c:v>
                </c:pt>
                <c:pt idx="41198">
                  <c:v>738</c:v>
                </c:pt>
                <c:pt idx="41199">
                  <c:v>739</c:v>
                </c:pt>
                <c:pt idx="41200">
                  <c:v>740</c:v>
                </c:pt>
                <c:pt idx="41201">
                  <c:v>741</c:v>
                </c:pt>
                <c:pt idx="41202">
                  <c:v>742</c:v>
                </c:pt>
                <c:pt idx="41203">
                  <c:v>743</c:v>
                </c:pt>
                <c:pt idx="41204">
                  <c:v>744</c:v>
                </c:pt>
                <c:pt idx="41205">
                  <c:v>745</c:v>
                </c:pt>
                <c:pt idx="41206">
                  <c:v>746</c:v>
                </c:pt>
                <c:pt idx="41207">
                  <c:v>747</c:v>
                </c:pt>
                <c:pt idx="41208">
                  <c:v>748</c:v>
                </c:pt>
                <c:pt idx="41209">
                  <c:v>749</c:v>
                </c:pt>
                <c:pt idx="41210">
                  <c:v>750</c:v>
                </c:pt>
                <c:pt idx="41211">
                  <c:v>751</c:v>
                </c:pt>
                <c:pt idx="41212">
                  <c:v>752</c:v>
                </c:pt>
                <c:pt idx="41213">
                  <c:v>753</c:v>
                </c:pt>
                <c:pt idx="41214">
                  <c:v>754</c:v>
                </c:pt>
                <c:pt idx="41215">
                  <c:v>755</c:v>
                </c:pt>
                <c:pt idx="41216">
                  <c:v>756</c:v>
                </c:pt>
                <c:pt idx="41217">
                  <c:v>757</c:v>
                </c:pt>
                <c:pt idx="41218">
                  <c:v>758</c:v>
                </c:pt>
                <c:pt idx="41219">
                  <c:v>759</c:v>
                </c:pt>
                <c:pt idx="41220">
                  <c:v>760</c:v>
                </c:pt>
                <c:pt idx="41221">
                  <c:v>761</c:v>
                </c:pt>
                <c:pt idx="41222">
                  <c:v>762</c:v>
                </c:pt>
                <c:pt idx="41223">
                  <c:v>763</c:v>
                </c:pt>
                <c:pt idx="41224">
                  <c:v>764</c:v>
                </c:pt>
                <c:pt idx="41225">
                  <c:v>765</c:v>
                </c:pt>
                <c:pt idx="41226">
                  <c:v>766</c:v>
                </c:pt>
                <c:pt idx="41227">
                  <c:v>767</c:v>
                </c:pt>
                <c:pt idx="41228">
                  <c:v>768</c:v>
                </c:pt>
                <c:pt idx="41229">
                  <c:v>769</c:v>
                </c:pt>
                <c:pt idx="41230">
                  <c:v>770</c:v>
                </c:pt>
                <c:pt idx="41231">
                  <c:v>771</c:v>
                </c:pt>
                <c:pt idx="41232">
                  <c:v>772</c:v>
                </c:pt>
                <c:pt idx="41233">
                  <c:v>773</c:v>
                </c:pt>
                <c:pt idx="41234">
                  <c:v>774</c:v>
                </c:pt>
                <c:pt idx="41235">
                  <c:v>775</c:v>
                </c:pt>
                <c:pt idx="41236">
                  <c:v>776</c:v>
                </c:pt>
                <c:pt idx="41237">
                  <c:v>777</c:v>
                </c:pt>
                <c:pt idx="41238">
                  <c:v>778</c:v>
                </c:pt>
                <c:pt idx="41239">
                  <c:v>779</c:v>
                </c:pt>
                <c:pt idx="41240">
                  <c:v>780</c:v>
                </c:pt>
                <c:pt idx="41241">
                  <c:v>781</c:v>
                </c:pt>
                <c:pt idx="41242">
                  <c:v>782</c:v>
                </c:pt>
                <c:pt idx="41243">
                  <c:v>783</c:v>
                </c:pt>
                <c:pt idx="41244">
                  <c:v>784</c:v>
                </c:pt>
                <c:pt idx="41245">
                  <c:v>785</c:v>
                </c:pt>
                <c:pt idx="41246">
                  <c:v>786</c:v>
                </c:pt>
                <c:pt idx="41247">
                  <c:v>787</c:v>
                </c:pt>
                <c:pt idx="41248">
                  <c:v>788</c:v>
                </c:pt>
                <c:pt idx="41249">
                  <c:v>789</c:v>
                </c:pt>
                <c:pt idx="41250">
                  <c:v>790</c:v>
                </c:pt>
                <c:pt idx="41251">
                  <c:v>791</c:v>
                </c:pt>
                <c:pt idx="41252">
                  <c:v>792</c:v>
                </c:pt>
                <c:pt idx="41253">
                  <c:v>793</c:v>
                </c:pt>
                <c:pt idx="41254">
                  <c:v>794</c:v>
                </c:pt>
                <c:pt idx="41255">
                  <c:v>795</c:v>
                </c:pt>
                <c:pt idx="41256">
                  <c:v>796</c:v>
                </c:pt>
                <c:pt idx="41257">
                  <c:v>797</c:v>
                </c:pt>
                <c:pt idx="41258">
                  <c:v>798</c:v>
                </c:pt>
                <c:pt idx="41259">
                  <c:v>799</c:v>
                </c:pt>
                <c:pt idx="41260">
                  <c:v>800</c:v>
                </c:pt>
                <c:pt idx="41261">
                  <c:v>801</c:v>
                </c:pt>
                <c:pt idx="41262">
                  <c:v>802</c:v>
                </c:pt>
                <c:pt idx="41263">
                  <c:v>803</c:v>
                </c:pt>
                <c:pt idx="41264">
                  <c:v>804</c:v>
                </c:pt>
                <c:pt idx="41265">
                  <c:v>805</c:v>
                </c:pt>
                <c:pt idx="41266">
                  <c:v>806</c:v>
                </c:pt>
                <c:pt idx="41267">
                  <c:v>0</c:v>
                </c:pt>
                <c:pt idx="41268">
                  <c:v>1</c:v>
                </c:pt>
                <c:pt idx="41269">
                  <c:v>2</c:v>
                </c:pt>
                <c:pt idx="41270">
                  <c:v>3</c:v>
                </c:pt>
                <c:pt idx="41271">
                  <c:v>4</c:v>
                </c:pt>
                <c:pt idx="41272">
                  <c:v>5</c:v>
                </c:pt>
                <c:pt idx="41273">
                  <c:v>6</c:v>
                </c:pt>
                <c:pt idx="41274">
                  <c:v>7</c:v>
                </c:pt>
                <c:pt idx="41275">
                  <c:v>8</c:v>
                </c:pt>
                <c:pt idx="41276">
                  <c:v>9</c:v>
                </c:pt>
                <c:pt idx="41277">
                  <c:v>10</c:v>
                </c:pt>
                <c:pt idx="41278">
                  <c:v>11</c:v>
                </c:pt>
                <c:pt idx="41279">
                  <c:v>12</c:v>
                </c:pt>
                <c:pt idx="41280">
                  <c:v>13</c:v>
                </c:pt>
                <c:pt idx="41281">
                  <c:v>14</c:v>
                </c:pt>
                <c:pt idx="41282">
                  <c:v>15</c:v>
                </c:pt>
                <c:pt idx="41283">
                  <c:v>16</c:v>
                </c:pt>
                <c:pt idx="41284">
                  <c:v>17</c:v>
                </c:pt>
                <c:pt idx="41285">
                  <c:v>18</c:v>
                </c:pt>
                <c:pt idx="41286">
                  <c:v>19</c:v>
                </c:pt>
                <c:pt idx="41287">
                  <c:v>20</c:v>
                </c:pt>
                <c:pt idx="41288">
                  <c:v>21</c:v>
                </c:pt>
                <c:pt idx="41289">
                  <c:v>22</c:v>
                </c:pt>
                <c:pt idx="41290">
                  <c:v>23</c:v>
                </c:pt>
                <c:pt idx="41291">
                  <c:v>24</c:v>
                </c:pt>
                <c:pt idx="41292">
                  <c:v>25</c:v>
                </c:pt>
                <c:pt idx="41293">
                  <c:v>26</c:v>
                </c:pt>
                <c:pt idx="41294">
                  <c:v>27</c:v>
                </c:pt>
                <c:pt idx="41295">
                  <c:v>28</c:v>
                </c:pt>
                <c:pt idx="41296">
                  <c:v>29</c:v>
                </c:pt>
                <c:pt idx="41297">
                  <c:v>30</c:v>
                </c:pt>
                <c:pt idx="41298">
                  <c:v>31</c:v>
                </c:pt>
                <c:pt idx="41299">
                  <c:v>32</c:v>
                </c:pt>
                <c:pt idx="41300">
                  <c:v>33</c:v>
                </c:pt>
                <c:pt idx="41301">
                  <c:v>34</c:v>
                </c:pt>
                <c:pt idx="41302">
                  <c:v>35</c:v>
                </c:pt>
                <c:pt idx="41303">
                  <c:v>36</c:v>
                </c:pt>
                <c:pt idx="41304">
                  <c:v>37</c:v>
                </c:pt>
                <c:pt idx="41305">
                  <c:v>38</c:v>
                </c:pt>
                <c:pt idx="41306">
                  <c:v>39</c:v>
                </c:pt>
                <c:pt idx="41307">
                  <c:v>40</c:v>
                </c:pt>
                <c:pt idx="41308">
                  <c:v>41</c:v>
                </c:pt>
                <c:pt idx="41309">
                  <c:v>42</c:v>
                </c:pt>
                <c:pt idx="41310">
                  <c:v>43</c:v>
                </c:pt>
                <c:pt idx="41311">
                  <c:v>44</c:v>
                </c:pt>
                <c:pt idx="41312">
                  <c:v>45</c:v>
                </c:pt>
                <c:pt idx="41313">
                  <c:v>46</c:v>
                </c:pt>
                <c:pt idx="41314">
                  <c:v>47</c:v>
                </c:pt>
                <c:pt idx="41315">
                  <c:v>48</c:v>
                </c:pt>
                <c:pt idx="41316">
                  <c:v>49</c:v>
                </c:pt>
                <c:pt idx="41317">
                  <c:v>50</c:v>
                </c:pt>
                <c:pt idx="41318">
                  <c:v>51</c:v>
                </c:pt>
                <c:pt idx="41319">
                  <c:v>52</c:v>
                </c:pt>
                <c:pt idx="41320">
                  <c:v>53</c:v>
                </c:pt>
                <c:pt idx="41321">
                  <c:v>54</c:v>
                </c:pt>
                <c:pt idx="41322">
                  <c:v>55</c:v>
                </c:pt>
                <c:pt idx="41323">
                  <c:v>56</c:v>
                </c:pt>
                <c:pt idx="41324">
                  <c:v>57</c:v>
                </c:pt>
                <c:pt idx="41325">
                  <c:v>58</c:v>
                </c:pt>
                <c:pt idx="41326">
                  <c:v>59</c:v>
                </c:pt>
                <c:pt idx="41327">
                  <c:v>60</c:v>
                </c:pt>
                <c:pt idx="41328">
                  <c:v>61</c:v>
                </c:pt>
                <c:pt idx="41329">
                  <c:v>62</c:v>
                </c:pt>
                <c:pt idx="41330">
                  <c:v>63</c:v>
                </c:pt>
                <c:pt idx="41331">
                  <c:v>64</c:v>
                </c:pt>
                <c:pt idx="41332">
                  <c:v>65</c:v>
                </c:pt>
                <c:pt idx="41333">
                  <c:v>66</c:v>
                </c:pt>
                <c:pt idx="41334">
                  <c:v>67</c:v>
                </c:pt>
                <c:pt idx="41335">
                  <c:v>68</c:v>
                </c:pt>
                <c:pt idx="41336">
                  <c:v>69</c:v>
                </c:pt>
                <c:pt idx="41337">
                  <c:v>70</c:v>
                </c:pt>
                <c:pt idx="41338">
                  <c:v>71</c:v>
                </c:pt>
                <c:pt idx="41339">
                  <c:v>72</c:v>
                </c:pt>
                <c:pt idx="41340">
                  <c:v>73</c:v>
                </c:pt>
                <c:pt idx="41341">
                  <c:v>74</c:v>
                </c:pt>
                <c:pt idx="41342">
                  <c:v>75</c:v>
                </c:pt>
                <c:pt idx="41343">
                  <c:v>76</c:v>
                </c:pt>
                <c:pt idx="41344">
                  <c:v>77</c:v>
                </c:pt>
                <c:pt idx="41345">
                  <c:v>78</c:v>
                </c:pt>
                <c:pt idx="41346">
                  <c:v>79</c:v>
                </c:pt>
                <c:pt idx="41347">
                  <c:v>80</c:v>
                </c:pt>
                <c:pt idx="41348">
                  <c:v>81</c:v>
                </c:pt>
                <c:pt idx="41349">
                  <c:v>82</c:v>
                </c:pt>
                <c:pt idx="41350">
                  <c:v>83</c:v>
                </c:pt>
                <c:pt idx="41351">
                  <c:v>84</c:v>
                </c:pt>
                <c:pt idx="41352">
                  <c:v>85</c:v>
                </c:pt>
                <c:pt idx="41353">
                  <c:v>86</c:v>
                </c:pt>
                <c:pt idx="41354">
                  <c:v>87</c:v>
                </c:pt>
                <c:pt idx="41355">
                  <c:v>88</c:v>
                </c:pt>
                <c:pt idx="41356">
                  <c:v>89</c:v>
                </c:pt>
                <c:pt idx="41357">
                  <c:v>90</c:v>
                </c:pt>
                <c:pt idx="41358">
                  <c:v>91</c:v>
                </c:pt>
                <c:pt idx="41359">
                  <c:v>92</c:v>
                </c:pt>
                <c:pt idx="41360">
                  <c:v>93</c:v>
                </c:pt>
                <c:pt idx="41361">
                  <c:v>94</c:v>
                </c:pt>
                <c:pt idx="41362">
                  <c:v>95</c:v>
                </c:pt>
                <c:pt idx="41363">
                  <c:v>96</c:v>
                </c:pt>
                <c:pt idx="41364">
                  <c:v>97</c:v>
                </c:pt>
                <c:pt idx="41365">
                  <c:v>98</c:v>
                </c:pt>
                <c:pt idx="41366">
                  <c:v>99</c:v>
                </c:pt>
                <c:pt idx="41367">
                  <c:v>100</c:v>
                </c:pt>
                <c:pt idx="41368">
                  <c:v>101</c:v>
                </c:pt>
                <c:pt idx="41369">
                  <c:v>102</c:v>
                </c:pt>
                <c:pt idx="41370">
                  <c:v>103</c:v>
                </c:pt>
                <c:pt idx="41371">
                  <c:v>104</c:v>
                </c:pt>
                <c:pt idx="41372">
                  <c:v>105</c:v>
                </c:pt>
                <c:pt idx="41373">
                  <c:v>106</c:v>
                </c:pt>
                <c:pt idx="41374">
                  <c:v>107</c:v>
                </c:pt>
                <c:pt idx="41375">
                  <c:v>108</c:v>
                </c:pt>
                <c:pt idx="41376">
                  <c:v>109</c:v>
                </c:pt>
                <c:pt idx="41377">
                  <c:v>110</c:v>
                </c:pt>
                <c:pt idx="41378">
                  <c:v>111</c:v>
                </c:pt>
                <c:pt idx="41379">
                  <c:v>112</c:v>
                </c:pt>
                <c:pt idx="41380">
                  <c:v>113</c:v>
                </c:pt>
                <c:pt idx="41381">
                  <c:v>114</c:v>
                </c:pt>
                <c:pt idx="41382">
                  <c:v>115</c:v>
                </c:pt>
                <c:pt idx="41383">
                  <c:v>116</c:v>
                </c:pt>
                <c:pt idx="41384">
                  <c:v>117</c:v>
                </c:pt>
                <c:pt idx="41385">
                  <c:v>118</c:v>
                </c:pt>
                <c:pt idx="41386">
                  <c:v>119</c:v>
                </c:pt>
                <c:pt idx="41387">
                  <c:v>120</c:v>
                </c:pt>
                <c:pt idx="41388">
                  <c:v>121</c:v>
                </c:pt>
                <c:pt idx="41389">
                  <c:v>122</c:v>
                </c:pt>
                <c:pt idx="41390">
                  <c:v>123</c:v>
                </c:pt>
                <c:pt idx="41391">
                  <c:v>124</c:v>
                </c:pt>
                <c:pt idx="41392">
                  <c:v>125</c:v>
                </c:pt>
                <c:pt idx="41393">
                  <c:v>126</c:v>
                </c:pt>
                <c:pt idx="41394">
                  <c:v>127</c:v>
                </c:pt>
                <c:pt idx="41395">
                  <c:v>128</c:v>
                </c:pt>
                <c:pt idx="41396">
                  <c:v>129</c:v>
                </c:pt>
                <c:pt idx="41397">
                  <c:v>130</c:v>
                </c:pt>
                <c:pt idx="41398">
                  <c:v>131</c:v>
                </c:pt>
                <c:pt idx="41399">
                  <c:v>132</c:v>
                </c:pt>
                <c:pt idx="41400">
                  <c:v>133</c:v>
                </c:pt>
                <c:pt idx="41401">
                  <c:v>134</c:v>
                </c:pt>
                <c:pt idx="41402">
                  <c:v>135</c:v>
                </c:pt>
                <c:pt idx="41403">
                  <c:v>136</c:v>
                </c:pt>
                <c:pt idx="41404">
                  <c:v>137</c:v>
                </c:pt>
                <c:pt idx="41405">
                  <c:v>138</c:v>
                </c:pt>
                <c:pt idx="41406">
                  <c:v>139</c:v>
                </c:pt>
                <c:pt idx="41407">
                  <c:v>140</c:v>
                </c:pt>
                <c:pt idx="41408">
                  <c:v>141</c:v>
                </c:pt>
                <c:pt idx="41409">
                  <c:v>142</c:v>
                </c:pt>
                <c:pt idx="41410">
                  <c:v>143</c:v>
                </c:pt>
                <c:pt idx="41411">
                  <c:v>144</c:v>
                </c:pt>
                <c:pt idx="41412">
                  <c:v>145</c:v>
                </c:pt>
                <c:pt idx="41413">
                  <c:v>146</c:v>
                </c:pt>
                <c:pt idx="41414">
                  <c:v>147</c:v>
                </c:pt>
                <c:pt idx="41415">
                  <c:v>148</c:v>
                </c:pt>
                <c:pt idx="41416">
                  <c:v>149</c:v>
                </c:pt>
                <c:pt idx="41417">
                  <c:v>150</c:v>
                </c:pt>
                <c:pt idx="41418">
                  <c:v>151</c:v>
                </c:pt>
                <c:pt idx="41419">
                  <c:v>152</c:v>
                </c:pt>
                <c:pt idx="41420">
                  <c:v>153</c:v>
                </c:pt>
                <c:pt idx="41421">
                  <c:v>154</c:v>
                </c:pt>
                <c:pt idx="41422">
                  <c:v>155</c:v>
                </c:pt>
                <c:pt idx="41423">
                  <c:v>156</c:v>
                </c:pt>
                <c:pt idx="41424">
                  <c:v>157</c:v>
                </c:pt>
                <c:pt idx="41425">
                  <c:v>158</c:v>
                </c:pt>
                <c:pt idx="41426">
                  <c:v>159</c:v>
                </c:pt>
                <c:pt idx="41427">
                  <c:v>160</c:v>
                </c:pt>
                <c:pt idx="41428">
                  <c:v>161</c:v>
                </c:pt>
                <c:pt idx="41429">
                  <c:v>162</c:v>
                </c:pt>
                <c:pt idx="41430">
                  <c:v>163</c:v>
                </c:pt>
                <c:pt idx="41431">
                  <c:v>164</c:v>
                </c:pt>
                <c:pt idx="41432">
                  <c:v>165</c:v>
                </c:pt>
                <c:pt idx="41433">
                  <c:v>166</c:v>
                </c:pt>
                <c:pt idx="41434">
                  <c:v>167</c:v>
                </c:pt>
                <c:pt idx="41435">
                  <c:v>168</c:v>
                </c:pt>
                <c:pt idx="41436">
                  <c:v>169</c:v>
                </c:pt>
                <c:pt idx="41437">
                  <c:v>170</c:v>
                </c:pt>
                <c:pt idx="41438">
                  <c:v>171</c:v>
                </c:pt>
                <c:pt idx="41439">
                  <c:v>172</c:v>
                </c:pt>
                <c:pt idx="41440">
                  <c:v>173</c:v>
                </c:pt>
                <c:pt idx="41441">
                  <c:v>174</c:v>
                </c:pt>
                <c:pt idx="41442">
                  <c:v>175</c:v>
                </c:pt>
                <c:pt idx="41443">
                  <c:v>176</c:v>
                </c:pt>
                <c:pt idx="41444">
                  <c:v>177</c:v>
                </c:pt>
                <c:pt idx="41445">
                  <c:v>178</c:v>
                </c:pt>
                <c:pt idx="41446">
                  <c:v>179</c:v>
                </c:pt>
                <c:pt idx="41447">
                  <c:v>180</c:v>
                </c:pt>
                <c:pt idx="41448">
                  <c:v>181</c:v>
                </c:pt>
                <c:pt idx="41449">
                  <c:v>182</c:v>
                </c:pt>
                <c:pt idx="41450">
                  <c:v>183</c:v>
                </c:pt>
                <c:pt idx="41451">
                  <c:v>184</c:v>
                </c:pt>
                <c:pt idx="41452">
                  <c:v>185</c:v>
                </c:pt>
                <c:pt idx="41453">
                  <c:v>186</c:v>
                </c:pt>
                <c:pt idx="41454">
                  <c:v>187</c:v>
                </c:pt>
                <c:pt idx="41455">
                  <c:v>188</c:v>
                </c:pt>
                <c:pt idx="41456">
                  <c:v>189</c:v>
                </c:pt>
                <c:pt idx="41457">
                  <c:v>190</c:v>
                </c:pt>
                <c:pt idx="41458">
                  <c:v>191</c:v>
                </c:pt>
                <c:pt idx="41459">
                  <c:v>192</c:v>
                </c:pt>
                <c:pt idx="41460">
                  <c:v>193</c:v>
                </c:pt>
                <c:pt idx="41461">
                  <c:v>194</c:v>
                </c:pt>
                <c:pt idx="41462">
                  <c:v>195</c:v>
                </c:pt>
                <c:pt idx="41463">
                  <c:v>196</c:v>
                </c:pt>
                <c:pt idx="41464">
                  <c:v>197</c:v>
                </c:pt>
                <c:pt idx="41465">
                  <c:v>198</c:v>
                </c:pt>
                <c:pt idx="41466">
                  <c:v>199</c:v>
                </c:pt>
                <c:pt idx="41467">
                  <c:v>200</c:v>
                </c:pt>
                <c:pt idx="41468">
                  <c:v>201</c:v>
                </c:pt>
                <c:pt idx="41469">
                  <c:v>202</c:v>
                </c:pt>
                <c:pt idx="41470">
                  <c:v>203</c:v>
                </c:pt>
                <c:pt idx="41471">
                  <c:v>204</c:v>
                </c:pt>
                <c:pt idx="41472">
                  <c:v>205</c:v>
                </c:pt>
                <c:pt idx="41473">
                  <c:v>206</c:v>
                </c:pt>
                <c:pt idx="41474">
                  <c:v>207</c:v>
                </c:pt>
                <c:pt idx="41475">
                  <c:v>208</c:v>
                </c:pt>
                <c:pt idx="41476">
                  <c:v>209</c:v>
                </c:pt>
                <c:pt idx="41477">
                  <c:v>210</c:v>
                </c:pt>
                <c:pt idx="41478">
                  <c:v>211</c:v>
                </c:pt>
                <c:pt idx="41479">
                  <c:v>212</c:v>
                </c:pt>
                <c:pt idx="41480">
                  <c:v>213</c:v>
                </c:pt>
                <c:pt idx="41481">
                  <c:v>214</c:v>
                </c:pt>
                <c:pt idx="41482">
                  <c:v>215</c:v>
                </c:pt>
                <c:pt idx="41483">
                  <c:v>216</c:v>
                </c:pt>
                <c:pt idx="41484">
                  <c:v>217</c:v>
                </c:pt>
                <c:pt idx="41485">
                  <c:v>218</c:v>
                </c:pt>
                <c:pt idx="41486">
                  <c:v>219</c:v>
                </c:pt>
                <c:pt idx="41487">
                  <c:v>220</c:v>
                </c:pt>
                <c:pt idx="41488">
                  <c:v>221</c:v>
                </c:pt>
                <c:pt idx="41489">
                  <c:v>222</c:v>
                </c:pt>
                <c:pt idx="41490">
                  <c:v>223</c:v>
                </c:pt>
                <c:pt idx="41491">
                  <c:v>224</c:v>
                </c:pt>
                <c:pt idx="41492">
                  <c:v>225</c:v>
                </c:pt>
                <c:pt idx="41493">
                  <c:v>226</c:v>
                </c:pt>
                <c:pt idx="41494">
                  <c:v>227</c:v>
                </c:pt>
                <c:pt idx="41495">
                  <c:v>228</c:v>
                </c:pt>
                <c:pt idx="41496">
                  <c:v>229</c:v>
                </c:pt>
                <c:pt idx="41497">
                  <c:v>230</c:v>
                </c:pt>
                <c:pt idx="41498">
                  <c:v>231</c:v>
                </c:pt>
                <c:pt idx="41499">
                  <c:v>232</c:v>
                </c:pt>
                <c:pt idx="41500">
                  <c:v>233</c:v>
                </c:pt>
                <c:pt idx="41501">
                  <c:v>234</c:v>
                </c:pt>
                <c:pt idx="41502">
                  <c:v>235</c:v>
                </c:pt>
                <c:pt idx="41503">
                  <c:v>236</c:v>
                </c:pt>
                <c:pt idx="41504">
                  <c:v>237</c:v>
                </c:pt>
                <c:pt idx="41505">
                  <c:v>238</c:v>
                </c:pt>
                <c:pt idx="41506">
                  <c:v>239</c:v>
                </c:pt>
                <c:pt idx="41507">
                  <c:v>240</c:v>
                </c:pt>
                <c:pt idx="41508">
                  <c:v>241</c:v>
                </c:pt>
                <c:pt idx="41509">
                  <c:v>242</c:v>
                </c:pt>
                <c:pt idx="41510">
                  <c:v>243</c:v>
                </c:pt>
                <c:pt idx="41511">
                  <c:v>244</c:v>
                </c:pt>
                <c:pt idx="41512">
                  <c:v>245</c:v>
                </c:pt>
                <c:pt idx="41513">
                  <c:v>246</c:v>
                </c:pt>
                <c:pt idx="41514">
                  <c:v>247</c:v>
                </c:pt>
                <c:pt idx="41515">
                  <c:v>248</c:v>
                </c:pt>
                <c:pt idx="41516">
                  <c:v>249</c:v>
                </c:pt>
                <c:pt idx="41517">
                  <c:v>250</c:v>
                </c:pt>
                <c:pt idx="41518">
                  <c:v>251</c:v>
                </c:pt>
                <c:pt idx="41519">
                  <c:v>252</c:v>
                </c:pt>
                <c:pt idx="41520">
                  <c:v>253</c:v>
                </c:pt>
                <c:pt idx="41521">
                  <c:v>254</c:v>
                </c:pt>
                <c:pt idx="41522">
                  <c:v>255</c:v>
                </c:pt>
                <c:pt idx="41523">
                  <c:v>256</c:v>
                </c:pt>
                <c:pt idx="41524">
                  <c:v>257</c:v>
                </c:pt>
                <c:pt idx="41525">
                  <c:v>258</c:v>
                </c:pt>
                <c:pt idx="41526">
                  <c:v>259</c:v>
                </c:pt>
                <c:pt idx="41527">
                  <c:v>260</c:v>
                </c:pt>
                <c:pt idx="41528">
                  <c:v>261</c:v>
                </c:pt>
                <c:pt idx="41529">
                  <c:v>262</c:v>
                </c:pt>
                <c:pt idx="41530">
                  <c:v>263</c:v>
                </c:pt>
                <c:pt idx="41531">
                  <c:v>264</c:v>
                </c:pt>
                <c:pt idx="41532">
                  <c:v>265</c:v>
                </c:pt>
                <c:pt idx="41533">
                  <c:v>266</c:v>
                </c:pt>
                <c:pt idx="41534">
                  <c:v>267</c:v>
                </c:pt>
                <c:pt idx="41535">
                  <c:v>268</c:v>
                </c:pt>
                <c:pt idx="41536">
                  <c:v>269</c:v>
                </c:pt>
                <c:pt idx="41537">
                  <c:v>270</c:v>
                </c:pt>
                <c:pt idx="41538">
                  <c:v>271</c:v>
                </c:pt>
                <c:pt idx="41539">
                  <c:v>272</c:v>
                </c:pt>
                <c:pt idx="41540">
                  <c:v>273</c:v>
                </c:pt>
                <c:pt idx="41541">
                  <c:v>274</c:v>
                </c:pt>
                <c:pt idx="41542">
                  <c:v>275</c:v>
                </c:pt>
                <c:pt idx="41543">
                  <c:v>276</c:v>
                </c:pt>
                <c:pt idx="41544">
                  <c:v>277</c:v>
                </c:pt>
                <c:pt idx="41545">
                  <c:v>278</c:v>
                </c:pt>
                <c:pt idx="41546">
                  <c:v>279</c:v>
                </c:pt>
                <c:pt idx="41547">
                  <c:v>280</c:v>
                </c:pt>
                <c:pt idx="41548">
                  <c:v>281</c:v>
                </c:pt>
                <c:pt idx="41549">
                  <c:v>282</c:v>
                </c:pt>
                <c:pt idx="41550">
                  <c:v>283</c:v>
                </c:pt>
                <c:pt idx="41551">
                  <c:v>284</c:v>
                </c:pt>
                <c:pt idx="41552">
                  <c:v>285</c:v>
                </c:pt>
                <c:pt idx="41553">
                  <c:v>286</c:v>
                </c:pt>
                <c:pt idx="41554">
                  <c:v>287</c:v>
                </c:pt>
                <c:pt idx="41555">
                  <c:v>288</c:v>
                </c:pt>
                <c:pt idx="41556">
                  <c:v>289</c:v>
                </c:pt>
                <c:pt idx="41557">
                  <c:v>290</c:v>
                </c:pt>
                <c:pt idx="41558">
                  <c:v>291</c:v>
                </c:pt>
                <c:pt idx="41559">
                  <c:v>292</c:v>
                </c:pt>
                <c:pt idx="41560">
                  <c:v>293</c:v>
                </c:pt>
                <c:pt idx="41561">
                  <c:v>294</c:v>
                </c:pt>
                <c:pt idx="41562">
                  <c:v>295</c:v>
                </c:pt>
                <c:pt idx="41563">
                  <c:v>296</c:v>
                </c:pt>
                <c:pt idx="41564">
                  <c:v>297</c:v>
                </c:pt>
                <c:pt idx="41565">
                  <c:v>298</c:v>
                </c:pt>
                <c:pt idx="41566">
                  <c:v>299</c:v>
                </c:pt>
                <c:pt idx="41567">
                  <c:v>300</c:v>
                </c:pt>
                <c:pt idx="41568">
                  <c:v>301</c:v>
                </c:pt>
                <c:pt idx="41569">
                  <c:v>302</c:v>
                </c:pt>
                <c:pt idx="41570">
                  <c:v>303</c:v>
                </c:pt>
                <c:pt idx="41571">
                  <c:v>304</c:v>
                </c:pt>
                <c:pt idx="41572">
                  <c:v>305</c:v>
                </c:pt>
                <c:pt idx="41573">
                  <c:v>306</c:v>
                </c:pt>
                <c:pt idx="41574">
                  <c:v>307</c:v>
                </c:pt>
                <c:pt idx="41575">
                  <c:v>308</c:v>
                </c:pt>
                <c:pt idx="41576">
                  <c:v>309</c:v>
                </c:pt>
                <c:pt idx="41577">
                  <c:v>310</c:v>
                </c:pt>
                <c:pt idx="41578">
                  <c:v>311</c:v>
                </c:pt>
                <c:pt idx="41579">
                  <c:v>312</c:v>
                </c:pt>
                <c:pt idx="41580">
                  <c:v>313</c:v>
                </c:pt>
                <c:pt idx="41581">
                  <c:v>314</c:v>
                </c:pt>
                <c:pt idx="41582">
                  <c:v>315</c:v>
                </c:pt>
                <c:pt idx="41583">
                  <c:v>316</c:v>
                </c:pt>
                <c:pt idx="41584">
                  <c:v>317</c:v>
                </c:pt>
                <c:pt idx="41585">
                  <c:v>318</c:v>
                </c:pt>
                <c:pt idx="41586">
                  <c:v>319</c:v>
                </c:pt>
                <c:pt idx="41587">
                  <c:v>320</c:v>
                </c:pt>
                <c:pt idx="41588">
                  <c:v>321</c:v>
                </c:pt>
                <c:pt idx="41589">
                  <c:v>322</c:v>
                </c:pt>
                <c:pt idx="41590">
                  <c:v>323</c:v>
                </c:pt>
                <c:pt idx="41591">
                  <c:v>324</c:v>
                </c:pt>
                <c:pt idx="41592">
                  <c:v>325</c:v>
                </c:pt>
                <c:pt idx="41593">
                  <c:v>326</c:v>
                </c:pt>
                <c:pt idx="41594">
                  <c:v>327</c:v>
                </c:pt>
                <c:pt idx="41595">
                  <c:v>328</c:v>
                </c:pt>
                <c:pt idx="41596">
                  <c:v>329</c:v>
                </c:pt>
                <c:pt idx="41597">
                  <c:v>330</c:v>
                </c:pt>
                <c:pt idx="41598">
                  <c:v>331</c:v>
                </c:pt>
                <c:pt idx="41599">
                  <c:v>332</c:v>
                </c:pt>
                <c:pt idx="41600">
                  <c:v>333</c:v>
                </c:pt>
                <c:pt idx="41601">
                  <c:v>334</c:v>
                </c:pt>
                <c:pt idx="41602">
                  <c:v>335</c:v>
                </c:pt>
                <c:pt idx="41603">
                  <c:v>336</c:v>
                </c:pt>
                <c:pt idx="41604">
                  <c:v>337</c:v>
                </c:pt>
                <c:pt idx="41605">
                  <c:v>338</c:v>
                </c:pt>
                <c:pt idx="41606">
                  <c:v>339</c:v>
                </c:pt>
                <c:pt idx="41607">
                  <c:v>340</c:v>
                </c:pt>
                <c:pt idx="41608">
                  <c:v>341</c:v>
                </c:pt>
                <c:pt idx="41609">
                  <c:v>342</c:v>
                </c:pt>
                <c:pt idx="41610">
                  <c:v>343</c:v>
                </c:pt>
                <c:pt idx="41611">
                  <c:v>344</c:v>
                </c:pt>
                <c:pt idx="41612">
                  <c:v>345</c:v>
                </c:pt>
                <c:pt idx="41613">
                  <c:v>346</c:v>
                </c:pt>
                <c:pt idx="41614">
                  <c:v>347</c:v>
                </c:pt>
                <c:pt idx="41615">
                  <c:v>348</c:v>
                </c:pt>
                <c:pt idx="41616">
                  <c:v>349</c:v>
                </c:pt>
                <c:pt idx="41617">
                  <c:v>350</c:v>
                </c:pt>
                <c:pt idx="41618">
                  <c:v>351</c:v>
                </c:pt>
                <c:pt idx="41619">
                  <c:v>352</c:v>
                </c:pt>
                <c:pt idx="41620">
                  <c:v>353</c:v>
                </c:pt>
                <c:pt idx="41621">
                  <c:v>354</c:v>
                </c:pt>
                <c:pt idx="41622">
                  <c:v>355</c:v>
                </c:pt>
                <c:pt idx="41623">
                  <c:v>356</c:v>
                </c:pt>
                <c:pt idx="41624">
                  <c:v>357</c:v>
                </c:pt>
                <c:pt idx="41625">
                  <c:v>358</c:v>
                </c:pt>
                <c:pt idx="41626">
                  <c:v>359</c:v>
                </c:pt>
                <c:pt idx="41627">
                  <c:v>360</c:v>
                </c:pt>
                <c:pt idx="41628">
                  <c:v>361</c:v>
                </c:pt>
                <c:pt idx="41629">
                  <c:v>362</c:v>
                </c:pt>
                <c:pt idx="41630">
                  <c:v>363</c:v>
                </c:pt>
                <c:pt idx="41631">
                  <c:v>364</c:v>
                </c:pt>
                <c:pt idx="41632">
                  <c:v>365</c:v>
                </c:pt>
                <c:pt idx="41633">
                  <c:v>366</c:v>
                </c:pt>
                <c:pt idx="41634">
                  <c:v>367</c:v>
                </c:pt>
                <c:pt idx="41635">
                  <c:v>368</c:v>
                </c:pt>
                <c:pt idx="41636">
                  <c:v>369</c:v>
                </c:pt>
                <c:pt idx="41637">
                  <c:v>370</c:v>
                </c:pt>
                <c:pt idx="41638">
                  <c:v>371</c:v>
                </c:pt>
                <c:pt idx="41639">
                  <c:v>372</c:v>
                </c:pt>
                <c:pt idx="41640">
                  <c:v>373</c:v>
                </c:pt>
                <c:pt idx="41641">
                  <c:v>374</c:v>
                </c:pt>
                <c:pt idx="41642">
                  <c:v>375</c:v>
                </c:pt>
                <c:pt idx="41643">
                  <c:v>376</c:v>
                </c:pt>
                <c:pt idx="41644">
                  <c:v>377</c:v>
                </c:pt>
                <c:pt idx="41645">
                  <c:v>378</c:v>
                </c:pt>
                <c:pt idx="41646">
                  <c:v>379</c:v>
                </c:pt>
                <c:pt idx="41647">
                  <c:v>380</c:v>
                </c:pt>
                <c:pt idx="41648">
                  <c:v>381</c:v>
                </c:pt>
                <c:pt idx="41649">
                  <c:v>382</c:v>
                </c:pt>
                <c:pt idx="41650">
                  <c:v>383</c:v>
                </c:pt>
                <c:pt idx="41651">
                  <c:v>384</c:v>
                </c:pt>
                <c:pt idx="41652">
                  <c:v>385</c:v>
                </c:pt>
                <c:pt idx="41653">
                  <c:v>386</c:v>
                </c:pt>
                <c:pt idx="41654">
                  <c:v>387</c:v>
                </c:pt>
                <c:pt idx="41655">
                  <c:v>388</c:v>
                </c:pt>
                <c:pt idx="41656">
                  <c:v>389</c:v>
                </c:pt>
                <c:pt idx="41657">
                  <c:v>390</c:v>
                </c:pt>
                <c:pt idx="41658">
                  <c:v>391</c:v>
                </c:pt>
                <c:pt idx="41659">
                  <c:v>392</c:v>
                </c:pt>
                <c:pt idx="41660">
                  <c:v>393</c:v>
                </c:pt>
                <c:pt idx="41661">
                  <c:v>394</c:v>
                </c:pt>
                <c:pt idx="41662">
                  <c:v>395</c:v>
                </c:pt>
                <c:pt idx="41663">
                  <c:v>396</c:v>
                </c:pt>
                <c:pt idx="41664">
                  <c:v>397</c:v>
                </c:pt>
                <c:pt idx="41665">
                  <c:v>398</c:v>
                </c:pt>
                <c:pt idx="41666">
                  <c:v>399</c:v>
                </c:pt>
                <c:pt idx="41667">
                  <c:v>400</c:v>
                </c:pt>
                <c:pt idx="41668">
                  <c:v>401</c:v>
                </c:pt>
                <c:pt idx="41669">
                  <c:v>402</c:v>
                </c:pt>
                <c:pt idx="41670">
                  <c:v>403</c:v>
                </c:pt>
                <c:pt idx="41671">
                  <c:v>404</c:v>
                </c:pt>
                <c:pt idx="41672">
                  <c:v>405</c:v>
                </c:pt>
                <c:pt idx="41673">
                  <c:v>406</c:v>
                </c:pt>
                <c:pt idx="41674">
                  <c:v>407</c:v>
                </c:pt>
                <c:pt idx="41675">
                  <c:v>408</c:v>
                </c:pt>
                <c:pt idx="41676">
                  <c:v>409</c:v>
                </c:pt>
                <c:pt idx="41677">
                  <c:v>410</c:v>
                </c:pt>
                <c:pt idx="41678">
                  <c:v>411</c:v>
                </c:pt>
                <c:pt idx="41679">
                  <c:v>412</c:v>
                </c:pt>
                <c:pt idx="41680">
                  <c:v>413</c:v>
                </c:pt>
                <c:pt idx="41681">
                  <c:v>414</c:v>
                </c:pt>
                <c:pt idx="41682">
                  <c:v>415</c:v>
                </c:pt>
                <c:pt idx="41683">
                  <c:v>416</c:v>
                </c:pt>
                <c:pt idx="41684">
                  <c:v>417</c:v>
                </c:pt>
                <c:pt idx="41685">
                  <c:v>418</c:v>
                </c:pt>
                <c:pt idx="41686">
                  <c:v>419</c:v>
                </c:pt>
                <c:pt idx="41687">
                  <c:v>420</c:v>
                </c:pt>
                <c:pt idx="41688">
                  <c:v>421</c:v>
                </c:pt>
                <c:pt idx="41689">
                  <c:v>422</c:v>
                </c:pt>
                <c:pt idx="41690">
                  <c:v>423</c:v>
                </c:pt>
                <c:pt idx="41691">
                  <c:v>424</c:v>
                </c:pt>
                <c:pt idx="41692">
                  <c:v>425</c:v>
                </c:pt>
                <c:pt idx="41693">
                  <c:v>426</c:v>
                </c:pt>
                <c:pt idx="41694">
                  <c:v>427</c:v>
                </c:pt>
                <c:pt idx="41695">
                  <c:v>428</c:v>
                </c:pt>
                <c:pt idx="41696">
                  <c:v>429</c:v>
                </c:pt>
                <c:pt idx="41697">
                  <c:v>430</c:v>
                </c:pt>
                <c:pt idx="41698">
                  <c:v>431</c:v>
                </c:pt>
                <c:pt idx="41699">
                  <c:v>432</c:v>
                </c:pt>
                <c:pt idx="41700">
                  <c:v>433</c:v>
                </c:pt>
                <c:pt idx="41701">
                  <c:v>434</c:v>
                </c:pt>
                <c:pt idx="41702">
                  <c:v>435</c:v>
                </c:pt>
                <c:pt idx="41703">
                  <c:v>436</c:v>
                </c:pt>
                <c:pt idx="41704">
                  <c:v>437</c:v>
                </c:pt>
                <c:pt idx="41705">
                  <c:v>438</c:v>
                </c:pt>
                <c:pt idx="41706">
                  <c:v>439</c:v>
                </c:pt>
                <c:pt idx="41707">
                  <c:v>440</c:v>
                </c:pt>
                <c:pt idx="41708">
                  <c:v>441</c:v>
                </c:pt>
                <c:pt idx="41709">
                  <c:v>442</c:v>
                </c:pt>
                <c:pt idx="41710">
                  <c:v>443</c:v>
                </c:pt>
                <c:pt idx="41711">
                  <c:v>444</c:v>
                </c:pt>
                <c:pt idx="41712">
                  <c:v>445</c:v>
                </c:pt>
                <c:pt idx="41713">
                  <c:v>446</c:v>
                </c:pt>
                <c:pt idx="41714">
                  <c:v>447</c:v>
                </c:pt>
                <c:pt idx="41715">
                  <c:v>448</c:v>
                </c:pt>
                <c:pt idx="41716">
                  <c:v>449</c:v>
                </c:pt>
                <c:pt idx="41717">
                  <c:v>450</c:v>
                </c:pt>
                <c:pt idx="41718">
                  <c:v>451</c:v>
                </c:pt>
                <c:pt idx="41719">
                  <c:v>452</c:v>
                </c:pt>
                <c:pt idx="41720">
                  <c:v>453</c:v>
                </c:pt>
                <c:pt idx="41721">
                  <c:v>454</c:v>
                </c:pt>
                <c:pt idx="41722">
                  <c:v>455</c:v>
                </c:pt>
                <c:pt idx="41723">
                  <c:v>456</c:v>
                </c:pt>
                <c:pt idx="41724">
                  <c:v>457</c:v>
                </c:pt>
                <c:pt idx="41725">
                  <c:v>458</c:v>
                </c:pt>
                <c:pt idx="41726">
                  <c:v>459</c:v>
                </c:pt>
                <c:pt idx="41727">
                  <c:v>460</c:v>
                </c:pt>
                <c:pt idx="41728">
                  <c:v>461</c:v>
                </c:pt>
                <c:pt idx="41729">
                  <c:v>462</c:v>
                </c:pt>
                <c:pt idx="41730">
                  <c:v>463</c:v>
                </c:pt>
                <c:pt idx="41731">
                  <c:v>464</c:v>
                </c:pt>
                <c:pt idx="41732">
                  <c:v>465</c:v>
                </c:pt>
                <c:pt idx="41733">
                  <c:v>466</c:v>
                </c:pt>
                <c:pt idx="41734">
                  <c:v>467</c:v>
                </c:pt>
                <c:pt idx="41735">
                  <c:v>468</c:v>
                </c:pt>
                <c:pt idx="41736">
                  <c:v>469</c:v>
                </c:pt>
                <c:pt idx="41737">
                  <c:v>470</c:v>
                </c:pt>
                <c:pt idx="41738">
                  <c:v>471</c:v>
                </c:pt>
                <c:pt idx="41739">
                  <c:v>472</c:v>
                </c:pt>
                <c:pt idx="41740">
                  <c:v>473</c:v>
                </c:pt>
                <c:pt idx="41741">
                  <c:v>474</c:v>
                </c:pt>
                <c:pt idx="41742">
                  <c:v>475</c:v>
                </c:pt>
                <c:pt idx="41743">
                  <c:v>476</c:v>
                </c:pt>
                <c:pt idx="41744">
                  <c:v>477</c:v>
                </c:pt>
                <c:pt idx="41745">
                  <c:v>478</c:v>
                </c:pt>
                <c:pt idx="41746">
                  <c:v>479</c:v>
                </c:pt>
                <c:pt idx="41747">
                  <c:v>480</c:v>
                </c:pt>
                <c:pt idx="41748">
                  <c:v>481</c:v>
                </c:pt>
                <c:pt idx="41749">
                  <c:v>482</c:v>
                </c:pt>
                <c:pt idx="41750">
                  <c:v>483</c:v>
                </c:pt>
                <c:pt idx="41751">
                  <c:v>484</c:v>
                </c:pt>
                <c:pt idx="41752">
                  <c:v>485</c:v>
                </c:pt>
                <c:pt idx="41753">
                  <c:v>486</c:v>
                </c:pt>
                <c:pt idx="41754">
                  <c:v>487</c:v>
                </c:pt>
                <c:pt idx="41755">
                  <c:v>488</c:v>
                </c:pt>
                <c:pt idx="41756">
                  <c:v>489</c:v>
                </c:pt>
                <c:pt idx="41757">
                  <c:v>490</c:v>
                </c:pt>
                <c:pt idx="41758">
                  <c:v>491</c:v>
                </c:pt>
                <c:pt idx="41759">
                  <c:v>492</c:v>
                </c:pt>
                <c:pt idx="41760">
                  <c:v>493</c:v>
                </c:pt>
                <c:pt idx="41761">
                  <c:v>494</c:v>
                </c:pt>
                <c:pt idx="41762">
                  <c:v>495</c:v>
                </c:pt>
                <c:pt idx="41763">
                  <c:v>496</c:v>
                </c:pt>
                <c:pt idx="41764">
                  <c:v>497</c:v>
                </c:pt>
                <c:pt idx="41765">
                  <c:v>498</c:v>
                </c:pt>
                <c:pt idx="41766">
                  <c:v>499</c:v>
                </c:pt>
                <c:pt idx="41767">
                  <c:v>500</c:v>
                </c:pt>
                <c:pt idx="41768">
                  <c:v>501</c:v>
                </c:pt>
                <c:pt idx="41769">
                  <c:v>502</c:v>
                </c:pt>
                <c:pt idx="41770">
                  <c:v>503</c:v>
                </c:pt>
                <c:pt idx="41771">
                  <c:v>504</c:v>
                </c:pt>
                <c:pt idx="41772">
                  <c:v>505</c:v>
                </c:pt>
                <c:pt idx="41773">
                  <c:v>506</c:v>
                </c:pt>
                <c:pt idx="41774">
                  <c:v>507</c:v>
                </c:pt>
                <c:pt idx="41775">
                  <c:v>508</c:v>
                </c:pt>
                <c:pt idx="41776">
                  <c:v>509</c:v>
                </c:pt>
                <c:pt idx="41777">
                  <c:v>510</c:v>
                </c:pt>
                <c:pt idx="41778">
                  <c:v>511</c:v>
                </c:pt>
                <c:pt idx="41779">
                  <c:v>512</c:v>
                </c:pt>
                <c:pt idx="41780">
                  <c:v>513</c:v>
                </c:pt>
                <c:pt idx="41781">
                  <c:v>514</c:v>
                </c:pt>
                <c:pt idx="41782">
                  <c:v>515</c:v>
                </c:pt>
                <c:pt idx="41783">
                  <c:v>516</c:v>
                </c:pt>
                <c:pt idx="41784">
                  <c:v>517</c:v>
                </c:pt>
                <c:pt idx="41785">
                  <c:v>518</c:v>
                </c:pt>
                <c:pt idx="41786">
                  <c:v>519</c:v>
                </c:pt>
                <c:pt idx="41787">
                  <c:v>520</c:v>
                </c:pt>
                <c:pt idx="41788">
                  <c:v>521</c:v>
                </c:pt>
                <c:pt idx="41789">
                  <c:v>522</c:v>
                </c:pt>
                <c:pt idx="41790">
                  <c:v>523</c:v>
                </c:pt>
                <c:pt idx="41791">
                  <c:v>524</c:v>
                </c:pt>
                <c:pt idx="41792">
                  <c:v>525</c:v>
                </c:pt>
                <c:pt idx="41793">
                  <c:v>526</c:v>
                </c:pt>
                <c:pt idx="41794">
                  <c:v>527</c:v>
                </c:pt>
                <c:pt idx="41795">
                  <c:v>528</c:v>
                </c:pt>
                <c:pt idx="41796">
                  <c:v>529</c:v>
                </c:pt>
                <c:pt idx="41797">
                  <c:v>530</c:v>
                </c:pt>
                <c:pt idx="41798">
                  <c:v>531</c:v>
                </c:pt>
                <c:pt idx="41799">
                  <c:v>532</c:v>
                </c:pt>
                <c:pt idx="41800">
                  <c:v>533</c:v>
                </c:pt>
                <c:pt idx="41801">
                  <c:v>534</c:v>
                </c:pt>
                <c:pt idx="41802">
                  <c:v>535</c:v>
                </c:pt>
                <c:pt idx="41803">
                  <c:v>536</c:v>
                </c:pt>
                <c:pt idx="41804">
                  <c:v>537</c:v>
                </c:pt>
                <c:pt idx="41805">
                  <c:v>538</c:v>
                </c:pt>
                <c:pt idx="41806">
                  <c:v>539</c:v>
                </c:pt>
                <c:pt idx="41807">
                  <c:v>540</c:v>
                </c:pt>
                <c:pt idx="41808">
                  <c:v>541</c:v>
                </c:pt>
                <c:pt idx="41809">
                  <c:v>542</c:v>
                </c:pt>
                <c:pt idx="41810">
                  <c:v>543</c:v>
                </c:pt>
                <c:pt idx="41811">
                  <c:v>544</c:v>
                </c:pt>
                <c:pt idx="41812">
                  <c:v>545</c:v>
                </c:pt>
                <c:pt idx="41813">
                  <c:v>546</c:v>
                </c:pt>
                <c:pt idx="41814">
                  <c:v>547</c:v>
                </c:pt>
                <c:pt idx="41815">
                  <c:v>548</c:v>
                </c:pt>
                <c:pt idx="41816">
                  <c:v>549</c:v>
                </c:pt>
                <c:pt idx="41817">
                  <c:v>550</c:v>
                </c:pt>
                <c:pt idx="41818">
                  <c:v>551</c:v>
                </c:pt>
                <c:pt idx="41819">
                  <c:v>552</c:v>
                </c:pt>
                <c:pt idx="41820">
                  <c:v>553</c:v>
                </c:pt>
                <c:pt idx="41821">
                  <c:v>554</c:v>
                </c:pt>
                <c:pt idx="41822">
                  <c:v>555</c:v>
                </c:pt>
                <c:pt idx="41823">
                  <c:v>556</c:v>
                </c:pt>
                <c:pt idx="41824">
                  <c:v>557</c:v>
                </c:pt>
                <c:pt idx="41825">
                  <c:v>558</c:v>
                </c:pt>
                <c:pt idx="41826">
                  <c:v>559</c:v>
                </c:pt>
                <c:pt idx="41827">
                  <c:v>560</c:v>
                </c:pt>
                <c:pt idx="41828">
                  <c:v>561</c:v>
                </c:pt>
                <c:pt idx="41829">
                  <c:v>562</c:v>
                </c:pt>
                <c:pt idx="41830">
                  <c:v>563</c:v>
                </c:pt>
                <c:pt idx="41831">
                  <c:v>564</c:v>
                </c:pt>
                <c:pt idx="41832">
                  <c:v>565</c:v>
                </c:pt>
                <c:pt idx="41833">
                  <c:v>566</c:v>
                </c:pt>
                <c:pt idx="41834">
                  <c:v>567</c:v>
                </c:pt>
                <c:pt idx="41835">
                  <c:v>568</c:v>
                </c:pt>
                <c:pt idx="41836">
                  <c:v>569</c:v>
                </c:pt>
                <c:pt idx="41837">
                  <c:v>570</c:v>
                </c:pt>
                <c:pt idx="41838">
                  <c:v>571</c:v>
                </c:pt>
                <c:pt idx="41839">
                  <c:v>572</c:v>
                </c:pt>
                <c:pt idx="41840">
                  <c:v>573</c:v>
                </c:pt>
                <c:pt idx="41841">
                  <c:v>574</c:v>
                </c:pt>
                <c:pt idx="41842">
                  <c:v>575</c:v>
                </c:pt>
                <c:pt idx="41843">
                  <c:v>576</c:v>
                </c:pt>
                <c:pt idx="41844">
                  <c:v>577</c:v>
                </c:pt>
                <c:pt idx="41845">
                  <c:v>578</c:v>
                </c:pt>
                <c:pt idx="41846">
                  <c:v>579</c:v>
                </c:pt>
                <c:pt idx="41847">
                  <c:v>580</c:v>
                </c:pt>
                <c:pt idx="41848">
                  <c:v>581</c:v>
                </c:pt>
                <c:pt idx="41849">
                  <c:v>582</c:v>
                </c:pt>
                <c:pt idx="41850">
                  <c:v>583</c:v>
                </c:pt>
                <c:pt idx="41851">
                  <c:v>584</c:v>
                </c:pt>
                <c:pt idx="41852">
                  <c:v>585</c:v>
                </c:pt>
                <c:pt idx="41853">
                  <c:v>586</c:v>
                </c:pt>
                <c:pt idx="41854">
                  <c:v>587</c:v>
                </c:pt>
                <c:pt idx="41855">
                  <c:v>588</c:v>
                </c:pt>
                <c:pt idx="41856">
                  <c:v>589</c:v>
                </c:pt>
                <c:pt idx="41857">
                  <c:v>590</c:v>
                </c:pt>
                <c:pt idx="41858">
                  <c:v>591</c:v>
                </c:pt>
                <c:pt idx="41859">
                  <c:v>592</c:v>
                </c:pt>
                <c:pt idx="41860">
                  <c:v>593</c:v>
                </c:pt>
                <c:pt idx="41861">
                  <c:v>594</c:v>
                </c:pt>
                <c:pt idx="41862">
                  <c:v>595</c:v>
                </c:pt>
                <c:pt idx="41863">
                  <c:v>596</c:v>
                </c:pt>
                <c:pt idx="41864">
                  <c:v>597</c:v>
                </c:pt>
                <c:pt idx="41865">
                  <c:v>598</c:v>
                </c:pt>
                <c:pt idx="41866">
                  <c:v>599</c:v>
                </c:pt>
                <c:pt idx="41867">
                  <c:v>600</c:v>
                </c:pt>
                <c:pt idx="41868">
                  <c:v>601</c:v>
                </c:pt>
                <c:pt idx="41869">
                  <c:v>602</c:v>
                </c:pt>
                <c:pt idx="41870">
                  <c:v>603</c:v>
                </c:pt>
                <c:pt idx="41871">
                  <c:v>604</c:v>
                </c:pt>
                <c:pt idx="41872">
                  <c:v>605</c:v>
                </c:pt>
                <c:pt idx="41873">
                  <c:v>606</c:v>
                </c:pt>
                <c:pt idx="41874">
                  <c:v>607</c:v>
                </c:pt>
                <c:pt idx="41875">
                  <c:v>608</c:v>
                </c:pt>
                <c:pt idx="41876">
                  <c:v>609</c:v>
                </c:pt>
                <c:pt idx="41877">
                  <c:v>610</c:v>
                </c:pt>
                <c:pt idx="41878">
                  <c:v>611</c:v>
                </c:pt>
                <c:pt idx="41879">
                  <c:v>612</c:v>
                </c:pt>
                <c:pt idx="41880">
                  <c:v>613</c:v>
                </c:pt>
                <c:pt idx="41881">
                  <c:v>614</c:v>
                </c:pt>
                <c:pt idx="41882">
                  <c:v>615</c:v>
                </c:pt>
                <c:pt idx="41883">
                  <c:v>616</c:v>
                </c:pt>
                <c:pt idx="41884">
                  <c:v>617</c:v>
                </c:pt>
                <c:pt idx="41885">
                  <c:v>618</c:v>
                </c:pt>
                <c:pt idx="41886">
                  <c:v>619</c:v>
                </c:pt>
                <c:pt idx="41887">
                  <c:v>620</c:v>
                </c:pt>
                <c:pt idx="41888">
                  <c:v>621</c:v>
                </c:pt>
                <c:pt idx="41889">
                  <c:v>622</c:v>
                </c:pt>
                <c:pt idx="41890">
                  <c:v>623</c:v>
                </c:pt>
                <c:pt idx="41891">
                  <c:v>624</c:v>
                </c:pt>
                <c:pt idx="41892">
                  <c:v>625</c:v>
                </c:pt>
                <c:pt idx="41893">
                  <c:v>626</c:v>
                </c:pt>
                <c:pt idx="41894">
                  <c:v>627</c:v>
                </c:pt>
                <c:pt idx="41895">
                  <c:v>628</c:v>
                </c:pt>
                <c:pt idx="41896">
                  <c:v>629</c:v>
                </c:pt>
                <c:pt idx="41897">
                  <c:v>630</c:v>
                </c:pt>
                <c:pt idx="41898">
                  <c:v>631</c:v>
                </c:pt>
                <c:pt idx="41899">
                  <c:v>632</c:v>
                </c:pt>
                <c:pt idx="41900">
                  <c:v>633</c:v>
                </c:pt>
                <c:pt idx="41901">
                  <c:v>634</c:v>
                </c:pt>
                <c:pt idx="41902">
                  <c:v>635</c:v>
                </c:pt>
                <c:pt idx="41903">
                  <c:v>636</c:v>
                </c:pt>
                <c:pt idx="41904">
                  <c:v>637</c:v>
                </c:pt>
                <c:pt idx="41905">
                  <c:v>638</c:v>
                </c:pt>
                <c:pt idx="41906">
                  <c:v>639</c:v>
                </c:pt>
                <c:pt idx="41907">
                  <c:v>640</c:v>
                </c:pt>
                <c:pt idx="41908">
                  <c:v>641</c:v>
                </c:pt>
                <c:pt idx="41909">
                  <c:v>642</c:v>
                </c:pt>
                <c:pt idx="41910">
                  <c:v>643</c:v>
                </c:pt>
                <c:pt idx="41911">
                  <c:v>644</c:v>
                </c:pt>
                <c:pt idx="41912">
                  <c:v>645</c:v>
                </c:pt>
                <c:pt idx="41913">
                  <c:v>646</c:v>
                </c:pt>
                <c:pt idx="41914">
                  <c:v>647</c:v>
                </c:pt>
                <c:pt idx="41915">
                  <c:v>648</c:v>
                </c:pt>
                <c:pt idx="41916">
                  <c:v>649</c:v>
                </c:pt>
                <c:pt idx="41917">
                  <c:v>650</c:v>
                </c:pt>
                <c:pt idx="41918">
                  <c:v>651</c:v>
                </c:pt>
                <c:pt idx="41919">
                  <c:v>652</c:v>
                </c:pt>
                <c:pt idx="41920">
                  <c:v>653</c:v>
                </c:pt>
                <c:pt idx="41921">
                  <c:v>654</c:v>
                </c:pt>
                <c:pt idx="41922">
                  <c:v>655</c:v>
                </c:pt>
                <c:pt idx="41923">
                  <c:v>656</c:v>
                </c:pt>
                <c:pt idx="41924">
                  <c:v>657</c:v>
                </c:pt>
                <c:pt idx="41925">
                  <c:v>658</c:v>
                </c:pt>
                <c:pt idx="41926">
                  <c:v>659</c:v>
                </c:pt>
                <c:pt idx="41927">
                  <c:v>660</c:v>
                </c:pt>
                <c:pt idx="41928">
                  <c:v>661</c:v>
                </c:pt>
                <c:pt idx="41929">
                  <c:v>662</c:v>
                </c:pt>
                <c:pt idx="41930">
                  <c:v>663</c:v>
                </c:pt>
                <c:pt idx="41931">
                  <c:v>664</c:v>
                </c:pt>
                <c:pt idx="41932">
                  <c:v>665</c:v>
                </c:pt>
                <c:pt idx="41933">
                  <c:v>666</c:v>
                </c:pt>
                <c:pt idx="41934">
                  <c:v>667</c:v>
                </c:pt>
                <c:pt idx="41935">
                  <c:v>668</c:v>
                </c:pt>
                <c:pt idx="41936">
                  <c:v>669</c:v>
                </c:pt>
                <c:pt idx="41937">
                  <c:v>670</c:v>
                </c:pt>
                <c:pt idx="41938">
                  <c:v>671</c:v>
                </c:pt>
                <c:pt idx="41939">
                  <c:v>672</c:v>
                </c:pt>
                <c:pt idx="41940">
                  <c:v>673</c:v>
                </c:pt>
                <c:pt idx="41941">
                  <c:v>674</c:v>
                </c:pt>
                <c:pt idx="41942">
                  <c:v>675</c:v>
                </c:pt>
                <c:pt idx="41943">
                  <c:v>676</c:v>
                </c:pt>
                <c:pt idx="41944">
                  <c:v>677</c:v>
                </c:pt>
                <c:pt idx="41945">
                  <c:v>678</c:v>
                </c:pt>
                <c:pt idx="41946">
                  <c:v>679</c:v>
                </c:pt>
                <c:pt idx="41947">
                  <c:v>680</c:v>
                </c:pt>
                <c:pt idx="41948">
                  <c:v>681</c:v>
                </c:pt>
                <c:pt idx="41949">
                  <c:v>682</c:v>
                </c:pt>
                <c:pt idx="41950">
                  <c:v>683</c:v>
                </c:pt>
                <c:pt idx="41951">
                  <c:v>684</c:v>
                </c:pt>
                <c:pt idx="41952">
                  <c:v>685</c:v>
                </c:pt>
                <c:pt idx="41953">
                  <c:v>686</c:v>
                </c:pt>
                <c:pt idx="41954">
                  <c:v>687</c:v>
                </c:pt>
                <c:pt idx="41955">
                  <c:v>688</c:v>
                </c:pt>
                <c:pt idx="41956">
                  <c:v>689</c:v>
                </c:pt>
                <c:pt idx="41957">
                  <c:v>690</c:v>
                </c:pt>
                <c:pt idx="41958">
                  <c:v>691</c:v>
                </c:pt>
                <c:pt idx="41959">
                  <c:v>692</c:v>
                </c:pt>
                <c:pt idx="41960">
                  <c:v>693</c:v>
                </c:pt>
                <c:pt idx="41961">
                  <c:v>694</c:v>
                </c:pt>
                <c:pt idx="41962">
                  <c:v>695</c:v>
                </c:pt>
                <c:pt idx="41963">
                  <c:v>696</c:v>
                </c:pt>
                <c:pt idx="41964">
                  <c:v>697</c:v>
                </c:pt>
                <c:pt idx="41965">
                  <c:v>698</c:v>
                </c:pt>
                <c:pt idx="41966">
                  <c:v>699</c:v>
                </c:pt>
                <c:pt idx="41967">
                  <c:v>700</c:v>
                </c:pt>
                <c:pt idx="41968">
                  <c:v>701</c:v>
                </c:pt>
                <c:pt idx="41969">
                  <c:v>702</c:v>
                </c:pt>
                <c:pt idx="41970">
                  <c:v>703</c:v>
                </c:pt>
                <c:pt idx="41971">
                  <c:v>704</c:v>
                </c:pt>
                <c:pt idx="41972">
                  <c:v>705</c:v>
                </c:pt>
                <c:pt idx="41973">
                  <c:v>706</c:v>
                </c:pt>
                <c:pt idx="41974">
                  <c:v>0</c:v>
                </c:pt>
                <c:pt idx="41975">
                  <c:v>1</c:v>
                </c:pt>
                <c:pt idx="41976">
                  <c:v>2</c:v>
                </c:pt>
                <c:pt idx="41977">
                  <c:v>3</c:v>
                </c:pt>
                <c:pt idx="41978">
                  <c:v>4</c:v>
                </c:pt>
                <c:pt idx="41979">
                  <c:v>5</c:v>
                </c:pt>
                <c:pt idx="41980">
                  <c:v>6</c:v>
                </c:pt>
                <c:pt idx="41981">
                  <c:v>7</c:v>
                </c:pt>
                <c:pt idx="41982">
                  <c:v>8</c:v>
                </c:pt>
                <c:pt idx="41983">
                  <c:v>9</c:v>
                </c:pt>
                <c:pt idx="41984">
                  <c:v>10</c:v>
                </c:pt>
                <c:pt idx="41985">
                  <c:v>11</c:v>
                </c:pt>
                <c:pt idx="41986">
                  <c:v>12</c:v>
                </c:pt>
                <c:pt idx="41987">
                  <c:v>13</c:v>
                </c:pt>
                <c:pt idx="41988">
                  <c:v>14</c:v>
                </c:pt>
                <c:pt idx="41989">
                  <c:v>15</c:v>
                </c:pt>
                <c:pt idx="41990">
                  <c:v>16</c:v>
                </c:pt>
                <c:pt idx="41991">
                  <c:v>17</c:v>
                </c:pt>
                <c:pt idx="41992">
                  <c:v>18</c:v>
                </c:pt>
                <c:pt idx="41993">
                  <c:v>19</c:v>
                </c:pt>
                <c:pt idx="41994">
                  <c:v>20</c:v>
                </c:pt>
                <c:pt idx="41995">
                  <c:v>21</c:v>
                </c:pt>
                <c:pt idx="41996">
                  <c:v>22</c:v>
                </c:pt>
                <c:pt idx="41997">
                  <c:v>23</c:v>
                </c:pt>
                <c:pt idx="41998">
                  <c:v>24</c:v>
                </c:pt>
                <c:pt idx="41999">
                  <c:v>25</c:v>
                </c:pt>
                <c:pt idx="42000">
                  <c:v>26</c:v>
                </c:pt>
                <c:pt idx="42001">
                  <c:v>27</c:v>
                </c:pt>
                <c:pt idx="42002">
                  <c:v>28</c:v>
                </c:pt>
                <c:pt idx="42003">
                  <c:v>29</c:v>
                </c:pt>
                <c:pt idx="42004">
                  <c:v>30</c:v>
                </c:pt>
                <c:pt idx="42005">
                  <c:v>31</c:v>
                </c:pt>
                <c:pt idx="42006">
                  <c:v>32</c:v>
                </c:pt>
                <c:pt idx="42007">
                  <c:v>33</c:v>
                </c:pt>
                <c:pt idx="42008">
                  <c:v>34</c:v>
                </c:pt>
                <c:pt idx="42009">
                  <c:v>35</c:v>
                </c:pt>
                <c:pt idx="42010">
                  <c:v>36</c:v>
                </c:pt>
                <c:pt idx="42011">
                  <c:v>37</c:v>
                </c:pt>
                <c:pt idx="42012">
                  <c:v>38</c:v>
                </c:pt>
                <c:pt idx="42013">
                  <c:v>39</c:v>
                </c:pt>
                <c:pt idx="42014">
                  <c:v>40</c:v>
                </c:pt>
                <c:pt idx="42015">
                  <c:v>41</c:v>
                </c:pt>
                <c:pt idx="42016">
                  <c:v>42</c:v>
                </c:pt>
                <c:pt idx="42017">
                  <c:v>43</c:v>
                </c:pt>
                <c:pt idx="42018">
                  <c:v>44</c:v>
                </c:pt>
                <c:pt idx="42019">
                  <c:v>45</c:v>
                </c:pt>
                <c:pt idx="42020">
                  <c:v>46</c:v>
                </c:pt>
                <c:pt idx="42021">
                  <c:v>47</c:v>
                </c:pt>
                <c:pt idx="42022">
                  <c:v>48</c:v>
                </c:pt>
                <c:pt idx="42023">
                  <c:v>49</c:v>
                </c:pt>
                <c:pt idx="42024">
                  <c:v>50</c:v>
                </c:pt>
                <c:pt idx="42025">
                  <c:v>51</c:v>
                </c:pt>
                <c:pt idx="42026">
                  <c:v>52</c:v>
                </c:pt>
                <c:pt idx="42027">
                  <c:v>53</c:v>
                </c:pt>
                <c:pt idx="42028">
                  <c:v>54</c:v>
                </c:pt>
                <c:pt idx="42029">
                  <c:v>55</c:v>
                </c:pt>
                <c:pt idx="42030">
                  <c:v>56</c:v>
                </c:pt>
                <c:pt idx="42031">
                  <c:v>57</c:v>
                </c:pt>
                <c:pt idx="42032">
                  <c:v>58</c:v>
                </c:pt>
                <c:pt idx="42033">
                  <c:v>59</c:v>
                </c:pt>
                <c:pt idx="42034">
                  <c:v>60</c:v>
                </c:pt>
                <c:pt idx="42035">
                  <c:v>61</c:v>
                </c:pt>
                <c:pt idx="42036">
                  <c:v>62</c:v>
                </c:pt>
                <c:pt idx="42037">
                  <c:v>63</c:v>
                </c:pt>
                <c:pt idx="42038">
                  <c:v>64</c:v>
                </c:pt>
                <c:pt idx="42039">
                  <c:v>65</c:v>
                </c:pt>
                <c:pt idx="42040">
                  <c:v>66</c:v>
                </c:pt>
                <c:pt idx="42041">
                  <c:v>67</c:v>
                </c:pt>
                <c:pt idx="42042">
                  <c:v>68</c:v>
                </c:pt>
                <c:pt idx="42043">
                  <c:v>69</c:v>
                </c:pt>
                <c:pt idx="42044">
                  <c:v>70</c:v>
                </c:pt>
                <c:pt idx="42045">
                  <c:v>71</c:v>
                </c:pt>
                <c:pt idx="42046">
                  <c:v>72</c:v>
                </c:pt>
                <c:pt idx="42047">
                  <c:v>73</c:v>
                </c:pt>
                <c:pt idx="42048">
                  <c:v>74</c:v>
                </c:pt>
                <c:pt idx="42049">
                  <c:v>75</c:v>
                </c:pt>
                <c:pt idx="42050">
                  <c:v>76</c:v>
                </c:pt>
                <c:pt idx="42051">
                  <c:v>77</c:v>
                </c:pt>
                <c:pt idx="42052">
                  <c:v>78</c:v>
                </c:pt>
                <c:pt idx="42053">
                  <c:v>79</c:v>
                </c:pt>
                <c:pt idx="42054">
                  <c:v>80</c:v>
                </c:pt>
                <c:pt idx="42055">
                  <c:v>81</c:v>
                </c:pt>
                <c:pt idx="42056">
                  <c:v>82</c:v>
                </c:pt>
                <c:pt idx="42057">
                  <c:v>83</c:v>
                </c:pt>
                <c:pt idx="42058">
                  <c:v>84</c:v>
                </c:pt>
                <c:pt idx="42059">
                  <c:v>85</c:v>
                </c:pt>
                <c:pt idx="42060">
                  <c:v>86</c:v>
                </c:pt>
                <c:pt idx="42061">
                  <c:v>87</c:v>
                </c:pt>
                <c:pt idx="42062">
                  <c:v>88</c:v>
                </c:pt>
                <c:pt idx="42063">
                  <c:v>89</c:v>
                </c:pt>
                <c:pt idx="42064">
                  <c:v>90</c:v>
                </c:pt>
                <c:pt idx="42065">
                  <c:v>91</c:v>
                </c:pt>
                <c:pt idx="42066">
                  <c:v>92</c:v>
                </c:pt>
                <c:pt idx="42067">
                  <c:v>93</c:v>
                </c:pt>
                <c:pt idx="42068">
                  <c:v>94</c:v>
                </c:pt>
                <c:pt idx="42069">
                  <c:v>95</c:v>
                </c:pt>
                <c:pt idx="42070">
                  <c:v>96</c:v>
                </c:pt>
                <c:pt idx="42071">
                  <c:v>97</c:v>
                </c:pt>
                <c:pt idx="42072">
                  <c:v>98</c:v>
                </c:pt>
                <c:pt idx="42073">
                  <c:v>99</c:v>
                </c:pt>
                <c:pt idx="42074">
                  <c:v>100</c:v>
                </c:pt>
                <c:pt idx="42075">
                  <c:v>101</c:v>
                </c:pt>
                <c:pt idx="42076">
                  <c:v>102</c:v>
                </c:pt>
                <c:pt idx="42077">
                  <c:v>103</c:v>
                </c:pt>
                <c:pt idx="42078">
                  <c:v>104</c:v>
                </c:pt>
                <c:pt idx="42079">
                  <c:v>105</c:v>
                </c:pt>
                <c:pt idx="42080">
                  <c:v>106</c:v>
                </c:pt>
                <c:pt idx="42081">
                  <c:v>107</c:v>
                </c:pt>
                <c:pt idx="42082">
                  <c:v>108</c:v>
                </c:pt>
                <c:pt idx="42083">
                  <c:v>109</c:v>
                </c:pt>
                <c:pt idx="42084">
                  <c:v>110</c:v>
                </c:pt>
                <c:pt idx="42085">
                  <c:v>111</c:v>
                </c:pt>
                <c:pt idx="42086">
                  <c:v>112</c:v>
                </c:pt>
                <c:pt idx="42087">
                  <c:v>113</c:v>
                </c:pt>
                <c:pt idx="42088">
                  <c:v>114</c:v>
                </c:pt>
                <c:pt idx="42089">
                  <c:v>115</c:v>
                </c:pt>
                <c:pt idx="42090">
                  <c:v>116</c:v>
                </c:pt>
                <c:pt idx="42091">
                  <c:v>117</c:v>
                </c:pt>
                <c:pt idx="42092">
                  <c:v>118</c:v>
                </c:pt>
                <c:pt idx="42093">
                  <c:v>119</c:v>
                </c:pt>
                <c:pt idx="42094">
                  <c:v>120</c:v>
                </c:pt>
                <c:pt idx="42095">
                  <c:v>121</c:v>
                </c:pt>
                <c:pt idx="42096">
                  <c:v>122</c:v>
                </c:pt>
                <c:pt idx="42097">
                  <c:v>123</c:v>
                </c:pt>
                <c:pt idx="42098">
                  <c:v>124</c:v>
                </c:pt>
                <c:pt idx="42099">
                  <c:v>125</c:v>
                </c:pt>
                <c:pt idx="42100">
                  <c:v>126</c:v>
                </c:pt>
                <c:pt idx="42101">
                  <c:v>127</c:v>
                </c:pt>
                <c:pt idx="42102">
                  <c:v>128</c:v>
                </c:pt>
                <c:pt idx="42103">
                  <c:v>129</c:v>
                </c:pt>
                <c:pt idx="42104">
                  <c:v>130</c:v>
                </c:pt>
                <c:pt idx="42105">
                  <c:v>131</c:v>
                </c:pt>
                <c:pt idx="42106">
                  <c:v>132</c:v>
                </c:pt>
                <c:pt idx="42107">
                  <c:v>133</c:v>
                </c:pt>
                <c:pt idx="42108">
                  <c:v>134</c:v>
                </c:pt>
                <c:pt idx="42109">
                  <c:v>135</c:v>
                </c:pt>
                <c:pt idx="42110">
                  <c:v>136</c:v>
                </c:pt>
                <c:pt idx="42111">
                  <c:v>137</c:v>
                </c:pt>
                <c:pt idx="42112">
                  <c:v>138</c:v>
                </c:pt>
                <c:pt idx="42113">
                  <c:v>139</c:v>
                </c:pt>
                <c:pt idx="42114">
                  <c:v>140</c:v>
                </c:pt>
                <c:pt idx="42115">
                  <c:v>141</c:v>
                </c:pt>
                <c:pt idx="42116">
                  <c:v>142</c:v>
                </c:pt>
                <c:pt idx="42117">
                  <c:v>143</c:v>
                </c:pt>
                <c:pt idx="42118">
                  <c:v>144</c:v>
                </c:pt>
                <c:pt idx="42119">
                  <c:v>145</c:v>
                </c:pt>
                <c:pt idx="42120">
                  <c:v>146</c:v>
                </c:pt>
                <c:pt idx="42121">
                  <c:v>147</c:v>
                </c:pt>
                <c:pt idx="42122">
                  <c:v>148</c:v>
                </c:pt>
                <c:pt idx="42123">
                  <c:v>149</c:v>
                </c:pt>
                <c:pt idx="42124">
                  <c:v>150</c:v>
                </c:pt>
                <c:pt idx="42125">
                  <c:v>151</c:v>
                </c:pt>
                <c:pt idx="42126">
                  <c:v>152</c:v>
                </c:pt>
                <c:pt idx="42127">
                  <c:v>153</c:v>
                </c:pt>
                <c:pt idx="42128">
                  <c:v>154</c:v>
                </c:pt>
                <c:pt idx="42129">
                  <c:v>155</c:v>
                </c:pt>
                <c:pt idx="42130">
                  <c:v>156</c:v>
                </c:pt>
                <c:pt idx="42131">
                  <c:v>157</c:v>
                </c:pt>
                <c:pt idx="42132">
                  <c:v>158</c:v>
                </c:pt>
                <c:pt idx="42133">
                  <c:v>159</c:v>
                </c:pt>
                <c:pt idx="42134">
                  <c:v>160</c:v>
                </c:pt>
                <c:pt idx="42135">
                  <c:v>161</c:v>
                </c:pt>
                <c:pt idx="42136">
                  <c:v>162</c:v>
                </c:pt>
                <c:pt idx="42137">
                  <c:v>163</c:v>
                </c:pt>
                <c:pt idx="42138">
                  <c:v>164</c:v>
                </c:pt>
                <c:pt idx="42139">
                  <c:v>165</c:v>
                </c:pt>
                <c:pt idx="42140">
                  <c:v>166</c:v>
                </c:pt>
                <c:pt idx="42141">
                  <c:v>167</c:v>
                </c:pt>
                <c:pt idx="42142">
                  <c:v>168</c:v>
                </c:pt>
                <c:pt idx="42143">
                  <c:v>169</c:v>
                </c:pt>
                <c:pt idx="42144">
                  <c:v>170</c:v>
                </c:pt>
                <c:pt idx="42145">
                  <c:v>171</c:v>
                </c:pt>
                <c:pt idx="42146">
                  <c:v>172</c:v>
                </c:pt>
                <c:pt idx="42147">
                  <c:v>173</c:v>
                </c:pt>
                <c:pt idx="42148">
                  <c:v>174</c:v>
                </c:pt>
                <c:pt idx="42149">
                  <c:v>175</c:v>
                </c:pt>
                <c:pt idx="42150">
                  <c:v>176</c:v>
                </c:pt>
                <c:pt idx="42151">
                  <c:v>177</c:v>
                </c:pt>
                <c:pt idx="42152">
                  <c:v>178</c:v>
                </c:pt>
                <c:pt idx="42153">
                  <c:v>179</c:v>
                </c:pt>
                <c:pt idx="42154">
                  <c:v>180</c:v>
                </c:pt>
                <c:pt idx="42155">
                  <c:v>181</c:v>
                </c:pt>
                <c:pt idx="42156">
                  <c:v>182</c:v>
                </c:pt>
                <c:pt idx="42157">
                  <c:v>183</c:v>
                </c:pt>
                <c:pt idx="42158">
                  <c:v>184</c:v>
                </c:pt>
                <c:pt idx="42159">
                  <c:v>185</c:v>
                </c:pt>
                <c:pt idx="42160">
                  <c:v>186</c:v>
                </c:pt>
                <c:pt idx="42161">
                  <c:v>187</c:v>
                </c:pt>
                <c:pt idx="42162">
                  <c:v>188</c:v>
                </c:pt>
                <c:pt idx="42163">
                  <c:v>189</c:v>
                </c:pt>
                <c:pt idx="42164">
                  <c:v>190</c:v>
                </c:pt>
                <c:pt idx="42165">
                  <c:v>191</c:v>
                </c:pt>
                <c:pt idx="42166">
                  <c:v>192</c:v>
                </c:pt>
                <c:pt idx="42167">
                  <c:v>193</c:v>
                </c:pt>
                <c:pt idx="42168">
                  <c:v>194</c:v>
                </c:pt>
                <c:pt idx="42169">
                  <c:v>195</c:v>
                </c:pt>
                <c:pt idx="42170">
                  <c:v>196</c:v>
                </c:pt>
                <c:pt idx="42171">
                  <c:v>197</c:v>
                </c:pt>
                <c:pt idx="42172">
                  <c:v>198</c:v>
                </c:pt>
                <c:pt idx="42173">
                  <c:v>199</c:v>
                </c:pt>
                <c:pt idx="42174">
                  <c:v>200</c:v>
                </c:pt>
                <c:pt idx="42175">
                  <c:v>201</c:v>
                </c:pt>
                <c:pt idx="42176">
                  <c:v>202</c:v>
                </c:pt>
                <c:pt idx="42177">
                  <c:v>203</c:v>
                </c:pt>
                <c:pt idx="42178">
                  <c:v>204</c:v>
                </c:pt>
                <c:pt idx="42179">
                  <c:v>205</c:v>
                </c:pt>
                <c:pt idx="42180">
                  <c:v>206</c:v>
                </c:pt>
                <c:pt idx="42181">
                  <c:v>207</c:v>
                </c:pt>
                <c:pt idx="42182">
                  <c:v>208</c:v>
                </c:pt>
                <c:pt idx="42183">
                  <c:v>209</c:v>
                </c:pt>
                <c:pt idx="42184">
                  <c:v>210</c:v>
                </c:pt>
                <c:pt idx="42185">
                  <c:v>211</c:v>
                </c:pt>
                <c:pt idx="42186">
                  <c:v>212</c:v>
                </c:pt>
                <c:pt idx="42187">
                  <c:v>213</c:v>
                </c:pt>
                <c:pt idx="42188">
                  <c:v>214</c:v>
                </c:pt>
                <c:pt idx="42189">
                  <c:v>215</c:v>
                </c:pt>
                <c:pt idx="42190">
                  <c:v>216</c:v>
                </c:pt>
                <c:pt idx="42191">
                  <c:v>217</c:v>
                </c:pt>
                <c:pt idx="42192">
                  <c:v>218</c:v>
                </c:pt>
                <c:pt idx="42193">
                  <c:v>219</c:v>
                </c:pt>
                <c:pt idx="42194">
                  <c:v>220</c:v>
                </c:pt>
                <c:pt idx="42195">
                  <c:v>221</c:v>
                </c:pt>
                <c:pt idx="42196">
                  <c:v>222</c:v>
                </c:pt>
                <c:pt idx="42197">
                  <c:v>223</c:v>
                </c:pt>
                <c:pt idx="42198">
                  <c:v>224</c:v>
                </c:pt>
                <c:pt idx="42199">
                  <c:v>225</c:v>
                </c:pt>
                <c:pt idx="42200">
                  <c:v>226</c:v>
                </c:pt>
                <c:pt idx="42201">
                  <c:v>227</c:v>
                </c:pt>
                <c:pt idx="42202">
                  <c:v>228</c:v>
                </c:pt>
                <c:pt idx="42203">
                  <c:v>229</c:v>
                </c:pt>
                <c:pt idx="42204">
                  <c:v>230</c:v>
                </c:pt>
                <c:pt idx="42205">
                  <c:v>231</c:v>
                </c:pt>
                <c:pt idx="42206">
                  <c:v>232</c:v>
                </c:pt>
                <c:pt idx="42207">
                  <c:v>233</c:v>
                </c:pt>
                <c:pt idx="42208">
                  <c:v>234</c:v>
                </c:pt>
                <c:pt idx="42209">
                  <c:v>235</c:v>
                </c:pt>
                <c:pt idx="42210">
                  <c:v>236</c:v>
                </c:pt>
                <c:pt idx="42211">
                  <c:v>237</c:v>
                </c:pt>
                <c:pt idx="42212">
                  <c:v>238</c:v>
                </c:pt>
                <c:pt idx="42213">
                  <c:v>239</c:v>
                </c:pt>
                <c:pt idx="42214">
                  <c:v>240</c:v>
                </c:pt>
                <c:pt idx="42215">
                  <c:v>241</c:v>
                </c:pt>
                <c:pt idx="42216">
                  <c:v>242</c:v>
                </c:pt>
                <c:pt idx="42217">
                  <c:v>243</c:v>
                </c:pt>
                <c:pt idx="42218">
                  <c:v>244</c:v>
                </c:pt>
                <c:pt idx="42219">
                  <c:v>245</c:v>
                </c:pt>
                <c:pt idx="42220">
                  <c:v>246</c:v>
                </c:pt>
                <c:pt idx="42221">
                  <c:v>247</c:v>
                </c:pt>
                <c:pt idx="42222">
                  <c:v>248</c:v>
                </c:pt>
                <c:pt idx="42223">
                  <c:v>249</c:v>
                </c:pt>
                <c:pt idx="42224">
                  <c:v>250</c:v>
                </c:pt>
                <c:pt idx="42225">
                  <c:v>251</c:v>
                </c:pt>
                <c:pt idx="42226">
                  <c:v>252</c:v>
                </c:pt>
                <c:pt idx="42227">
                  <c:v>253</c:v>
                </c:pt>
                <c:pt idx="42228">
                  <c:v>254</c:v>
                </c:pt>
                <c:pt idx="42229">
                  <c:v>255</c:v>
                </c:pt>
                <c:pt idx="42230">
                  <c:v>256</c:v>
                </c:pt>
                <c:pt idx="42231">
                  <c:v>257</c:v>
                </c:pt>
                <c:pt idx="42232">
                  <c:v>258</c:v>
                </c:pt>
                <c:pt idx="42233">
                  <c:v>259</c:v>
                </c:pt>
                <c:pt idx="42234">
                  <c:v>260</c:v>
                </c:pt>
                <c:pt idx="42235">
                  <c:v>261</c:v>
                </c:pt>
                <c:pt idx="42236">
                  <c:v>262</c:v>
                </c:pt>
                <c:pt idx="42237">
                  <c:v>263</c:v>
                </c:pt>
                <c:pt idx="42238">
                  <c:v>264</c:v>
                </c:pt>
                <c:pt idx="42239">
                  <c:v>265</c:v>
                </c:pt>
                <c:pt idx="42240">
                  <c:v>266</c:v>
                </c:pt>
                <c:pt idx="42241">
                  <c:v>267</c:v>
                </c:pt>
                <c:pt idx="42242">
                  <c:v>268</c:v>
                </c:pt>
                <c:pt idx="42243">
                  <c:v>269</c:v>
                </c:pt>
                <c:pt idx="42244">
                  <c:v>270</c:v>
                </c:pt>
                <c:pt idx="42245">
                  <c:v>271</c:v>
                </c:pt>
                <c:pt idx="42246">
                  <c:v>272</c:v>
                </c:pt>
                <c:pt idx="42247">
                  <c:v>273</c:v>
                </c:pt>
                <c:pt idx="42248">
                  <c:v>274</c:v>
                </c:pt>
                <c:pt idx="42249">
                  <c:v>275</c:v>
                </c:pt>
                <c:pt idx="42250">
                  <c:v>276</c:v>
                </c:pt>
                <c:pt idx="42251">
                  <c:v>277</c:v>
                </c:pt>
                <c:pt idx="42252">
                  <c:v>278</c:v>
                </c:pt>
                <c:pt idx="42253">
                  <c:v>279</c:v>
                </c:pt>
                <c:pt idx="42254">
                  <c:v>280</c:v>
                </c:pt>
                <c:pt idx="42255">
                  <c:v>281</c:v>
                </c:pt>
                <c:pt idx="42256">
                  <c:v>282</c:v>
                </c:pt>
                <c:pt idx="42257">
                  <c:v>283</c:v>
                </c:pt>
                <c:pt idx="42258">
                  <c:v>284</c:v>
                </c:pt>
                <c:pt idx="42259">
                  <c:v>285</c:v>
                </c:pt>
                <c:pt idx="42260">
                  <c:v>286</c:v>
                </c:pt>
                <c:pt idx="42261">
                  <c:v>287</c:v>
                </c:pt>
                <c:pt idx="42262">
                  <c:v>288</c:v>
                </c:pt>
                <c:pt idx="42263">
                  <c:v>289</c:v>
                </c:pt>
                <c:pt idx="42264">
                  <c:v>290</c:v>
                </c:pt>
                <c:pt idx="42265">
                  <c:v>291</c:v>
                </c:pt>
                <c:pt idx="42266">
                  <c:v>292</c:v>
                </c:pt>
                <c:pt idx="42267">
                  <c:v>293</c:v>
                </c:pt>
                <c:pt idx="42268">
                  <c:v>294</c:v>
                </c:pt>
                <c:pt idx="42269">
                  <c:v>295</c:v>
                </c:pt>
                <c:pt idx="42270">
                  <c:v>296</c:v>
                </c:pt>
                <c:pt idx="42271">
                  <c:v>297</c:v>
                </c:pt>
                <c:pt idx="42272">
                  <c:v>298</c:v>
                </c:pt>
                <c:pt idx="42273">
                  <c:v>299</c:v>
                </c:pt>
                <c:pt idx="42274">
                  <c:v>300</c:v>
                </c:pt>
                <c:pt idx="42275">
                  <c:v>301</c:v>
                </c:pt>
                <c:pt idx="42276">
                  <c:v>302</c:v>
                </c:pt>
                <c:pt idx="42277">
                  <c:v>303</c:v>
                </c:pt>
                <c:pt idx="42278">
                  <c:v>304</c:v>
                </c:pt>
                <c:pt idx="42279">
                  <c:v>305</c:v>
                </c:pt>
                <c:pt idx="42280">
                  <c:v>306</c:v>
                </c:pt>
                <c:pt idx="42281">
                  <c:v>307</c:v>
                </c:pt>
                <c:pt idx="42282">
                  <c:v>308</c:v>
                </c:pt>
                <c:pt idx="42283">
                  <c:v>309</c:v>
                </c:pt>
                <c:pt idx="42284">
                  <c:v>310</c:v>
                </c:pt>
                <c:pt idx="42285">
                  <c:v>311</c:v>
                </c:pt>
                <c:pt idx="42286">
                  <c:v>312</c:v>
                </c:pt>
                <c:pt idx="42287">
                  <c:v>313</c:v>
                </c:pt>
                <c:pt idx="42288">
                  <c:v>314</c:v>
                </c:pt>
                <c:pt idx="42289">
                  <c:v>315</c:v>
                </c:pt>
                <c:pt idx="42290">
                  <c:v>316</c:v>
                </c:pt>
                <c:pt idx="42291">
                  <c:v>317</c:v>
                </c:pt>
                <c:pt idx="42292">
                  <c:v>318</c:v>
                </c:pt>
                <c:pt idx="42293">
                  <c:v>319</c:v>
                </c:pt>
                <c:pt idx="42294">
                  <c:v>320</c:v>
                </c:pt>
                <c:pt idx="42295">
                  <c:v>321</c:v>
                </c:pt>
                <c:pt idx="42296">
                  <c:v>322</c:v>
                </c:pt>
                <c:pt idx="42297">
                  <c:v>323</c:v>
                </c:pt>
                <c:pt idx="42298">
                  <c:v>324</c:v>
                </c:pt>
                <c:pt idx="42299">
                  <c:v>325</c:v>
                </c:pt>
                <c:pt idx="42300">
                  <c:v>326</c:v>
                </c:pt>
                <c:pt idx="42301">
                  <c:v>327</c:v>
                </c:pt>
                <c:pt idx="42302">
                  <c:v>328</c:v>
                </c:pt>
                <c:pt idx="42303">
                  <c:v>329</c:v>
                </c:pt>
                <c:pt idx="42304">
                  <c:v>330</c:v>
                </c:pt>
                <c:pt idx="42305">
                  <c:v>331</c:v>
                </c:pt>
                <c:pt idx="42306">
                  <c:v>332</c:v>
                </c:pt>
                <c:pt idx="42307">
                  <c:v>333</c:v>
                </c:pt>
                <c:pt idx="42308">
                  <c:v>334</c:v>
                </c:pt>
                <c:pt idx="42309">
                  <c:v>335</c:v>
                </c:pt>
                <c:pt idx="42310">
                  <c:v>336</c:v>
                </c:pt>
                <c:pt idx="42311">
                  <c:v>337</c:v>
                </c:pt>
                <c:pt idx="42312">
                  <c:v>338</c:v>
                </c:pt>
                <c:pt idx="42313">
                  <c:v>339</c:v>
                </c:pt>
                <c:pt idx="42314">
                  <c:v>340</c:v>
                </c:pt>
                <c:pt idx="42315">
                  <c:v>341</c:v>
                </c:pt>
                <c:pt idx="42316">
                  <c:v>342</c:v>
                </c:pt>
                <c:pt idx="42317">
                  <c:v>343</c:v>
                </c:pt>
                <c:pt idx="42318">
                  <c:v>344</c:v>
                </c:pt>
                <c:pt idx="42319">
                  <c:v>345</c:v>
                </c:pt>
                <c:pt idx="42320">
                  <c:v>346</c:v>
                </c:pt>
                <c:pt idx="42321">
                  <c:v>347</c:v>
                </c:pt>
                <c:pt idx="42322">
                  <c:v>348</c:v>
                </c:pt>
                <c:pt idx="42323">
                  <c:v>349</c:v>
                </c:pt>
                <c:pt idx="42324">
                  <c:v>350</c:v>
                </c:pt>
                <c:pt idx="42325">
                  <c:v>351</c:v>
                </c:pt>
                <c:pt idx="42326">
                  <c:v>352</c:v>
                </c:pt>
                <c:pt idx="42327">
                  <c:v>353</c:v>
                </c:pt>
                <c:pt idx="42328">
                  <c:v>354</c:v>
                </c:pt>
                <c:pt idx="42329">
                  <c:v>355</c:v>
                </c:pt>
                <c:pt idx="42330">
                  <c:v>356</c:v>
                </c:pt>
                <c:pt idx="42331">
                  <c:v>357</c:v>
                </c:pt>
                <c:pt idx="42332">
                  <c:v>358</c:v>
                </c:pt>
                <c:pt idx="42333">
                  <c:v>359</c:v>
                </c:pt>
                <c:pt idx="42334">
                  <c:v>360</c:v>
                </c:pt>
                <c:pt idx="42335">
                  <c:v>361</c:v>
                </c:pt>
                <c:pt idx="42336">
                  <c:v>362</c:v>
                </c:pt>
                <c:pt idx="42337">
                  <c:v>363</c:v>
                </c:pt>
                <c:pt idx="42338">
                  <c:v>364</c:v>
                </c:pt>
                <c:pt idx="42339">
                  <c:v>365</c:v>
                </c:pt>
                <c:pt idx="42340">
                  <c:v>366</c:v>
                </c:pt>
                <c:pt idx="42341">
                  <c:v>367</c:v>
                </c:pt>
                <c:pt idx="42342">
                  <c:v>368</c:v>
                </c:pt>
                <c:pt idx="42343">
                  <c:v>369</c:v>
                </c:pt>
                <c:pt idx="42344">
                  <c:v>370</c:v>
                </c:pt>
                <c:pt idx="42345">
                  <c:v>371</c:v>
                </c:pt>
                <c:pt idx="42346">
                  <c:v>372</c:v>
                </c:pt>
                <c:pt idx="42347">
                  <c:v>373</c:v>
                </c:pt>
                <c:pt idx="42348">
                  <c:v>374</c:v>
                </c:pt>
                <c:pt idx="42349">
                  <c:v>375</c:v>
                </c:pt>
                <c:pt idx="42350">
                  <c:v>376</c:v>
                </c:pt>
                <c:pt idx="42351">
                  <c:v>377</c:v>
                </c:pt>
                <c:pt idx="42352">
                  <c:v>378</c:v>
                </c:pt>
                <c:pt idx="42353">
                  <c:v>379</c:v>
                </c:pt>
                <c:pt idx="42354">
                  <c:v>380</c:v>
                </c:pt>
                <c:pt idx="42355">
                  <c:v>381</c:v>
                </c:pt>
                <c:pt idx="42356">
                  <c:v>382</c:v>
                </c:pt>
                <c:pt idx="42357">
                  <c:v>383</c:v>
                </c:pt>
                <c:pt idx="42358">
                  <c:v>384</c:v>
                </c:pt>
                <c:pt idx="42359">
                  <c:v>385</c:v>
                </c:pt>
                <c:pt idx="42360">
                  <c:v>386</c:v>
                </c:pt>
                <c:pt idx="42361">
                  <c:v>387</c:v>
                </c:pt>
                <c:pt idx="42362">
                  <c:v>388</c:v>
                </c:pt>
                <c:pt idx="42363">
                  <c:v>389</c:v>
                </c:pt>
                <c:pt idx="42364">
                  <c:v>390</c:v>
                </c:pt>
                <c:pt idx="42365">
                  <c:v>391</c:v>
                </c:pt>
                <c:pt idx="42366">
                  <c:v>392</c:v>
                </c:pt>
                <c:pt idx="42367">
                  <c:v>393</c:v>
                </c:pt>
                <c:pt idx="42368">
                  <c:v>394</c:v>
                </c:pt>
                <c:pt idx="42369">
                  <c:v>395</c:v>
                </c:pt>
                <c:pt idx="42370">
                  <c:v>396</c:v>
                </c:pt>
                <c:pt idx="42371">
                  <c:v>397</c:v>
                </c:pt>
                <c:pt idx="42372">
                  <c:v>398</c:v>
                </c:pt>
                <c:pt idx="42373">
                  <c:v>399</c:v>
                </c:pt>
                <c:pt idx="42374">
                  <c:v>400</c:v>
                </c:pt>
                <c:pt idx="42375">
                  <c:v>401</c:v>
                </c:pt>
                <c:pt idx="42376">
                  <c:v>402</c:v>
                </c:pt>
                <c:pt idx="42377">
                  <c:v>403</c:v>
                </c:pt>
                <c:pt idx="42378">
                  <c:v>404</c:v>
                </c:pt>
                <c:pt idx="42379">
                  <c:v>405</c:v>
                </c:pt>
                <c:pt idx="42380">
                  <c:v>406</c:v>
                </c:pt>
                <c:pt idx="42381">
                  <c:v>407</c:v>
                </c:pt>
                <c:pt idx="42382">
                  <c:v>408</c:v>
                </c:pt>
                <c:pt idx="42383">
                  <c:v>409</c:v>
                </c:pt>
                <c:pt idx="42384">
                  <c:v>410</c:v>
                </c:pt>
                <c:pt idx="42385">
                  <c:v>411</c:v>
                </c:pt>
                <c:pt idx="42386">
                  <c:v>412</c:v>
                </c:pt>
                <c:pt idx="42387">
                  <c:v>413</c:v>
                </c:pt>
                <c:pt idx="42388">
                  <c:v>414</c:v>
                </c:pt>
                <c:pt idx="42389">
                  <c:v>415</c:v>
                </c:pt>
                <c:pt idx="42390">
                  <c:v>416</c:v>
                </c:pt>
                <c:pt idx="42391">
                  <c:v>417</c:v>
                </c:pt>
                <c:pt idx="42392">
                  <c:v>418</c:v>
                </c:pt>
                <c:pt idx="42393">
                  <c:v>419</c:v>
                </c:pt>
                <c:pt idx="42394">
                  <c:v>420</c:v>
                </c:pt>
                <c:pt idx="42395">
                  <c:v>421</c:v>
                </c:pt>
                <c:pt idx="42396">
                  <c:v>422</c:v>
                </c:pt>
                <c:pt idx="42397">
                  <c:v>423</c:v>
                </c:pt>
                <c:pt idx="42398">
                  <c:v>424</c:v>
                </c:pt>
                <c:pt idx="42399">
                  <c:v>425</c:v>
                </c:pt>
                <c:pt idx="42400">
                  <c:v>426</c:v>
                </c:pt>
                <c:pt idx="42401">
                  <c:v>427</c:v>
                </c:pt>
                <c:pt idx="42402">
                  <c:v>428</c:v>
                </c:pt>
                <c:pt idx="42403">
                  <c:v>429</c:v>
                </c:pt>
                <c:pt idx="42404">
                  <c:v>430</c:v>
                </c:pt>
                <c:pt idx="42405">
                  <c:v>431</c:v>
                </c:pt>
                <c:pt idx="42406">
                  <c:v>432</c:v>
                </c:pt>
                <c:pt idx="42407">
                  <c:v>433</c:v>
                </c:pt>
                <c:pt idx="42408">
                  <c:v>434</c:v>
                </c:pt>
                <c:pt idx="42409">
                  <c:v>435</c:v>
                </c:pt>
                <c:pt idx="42410">
                  <c:v>436</c:v>
                </c:pt>
                <c:pt idx="42411">
                  <c:v>437</c:v>
                </c:pt>
                <c:pt idx="42412">
                  <c:v>438</c:v>
                </c:pt>
                <c:pt idx="42413">
                  <c:v>439</c:v>
                </c:pt>
                <c:pt idx="42414">
                  <c:v>440</c:v>
                </c:pt>
                <c:pt idx="42415">
                  <c:v>441</c:v>
                </c:pt>
                <c:pt idx="42416">
                  <c:v>442</c:v>
                </c:pt>
                <c:pt idx="42417">
                  <c:v>443</c:v>
                </c:pt>
                <c:pt idx="42418">
                  <c:v>444</c:v>
                </c:pt>
                <c:pt idx="42419">
                  <c:v>445</c:v>
                </c:pt>
                <c:pt idx="42420">
                  <c:v>446</c:v>
                </c:pt>
                <c:pt idx="42421">
                  <c:v>447</c:v>
                </c:pt>
                <c:pt idx="42422">
                  <c:v>448</c:v>
                </c:pt>
                <c:pt idx="42423">
                  <c:v>449</c:v>
                </c:pt>
                <c:pt idx="42424">
                  <c:v>450</c:v>
                </c:pt>
                <c:pt idx="42425">
                  <c:v>451</c:v>
                </c:pt>
                <c:pt idx="42426">
                  <c:v>452</c:v>
                </c:pt>
                <c:pt idx="42427">
                  <c:v>453</c:v>
                </c:pt>
                <c:pt idx="42428">
                  <c:v>454</c:v>
                </c:pt>
                <c:pt idx="42429">
                  <c:v>455</c:v>
                </c:pt>
                <c:pt idx="42430">
                  <c:v>456</c:v>
                </c:pt>
                <c:pt idx="42431">
                  <c:v>457</c:v>
                </c:pt>
                <c:pt idx="42432">
                  <c:v>458</c:v>
                </c:pt>
                <c:pt idx="42433">
                  <c:v>459</c:v>
                </c:pt>
                <c:pt idx="42434">
                  <c:v>460</c:v>
                </c:pt>
                <c:pt idx="42435">
                  <c:v>461</c:v>
                </c:pt>
                <c:pt idx="42436">
                  <c:v>462</c:v>
                </c:pt>
                <c:pt idx="42437">
                  <c:v>463</c:v>
                </c:pt>
                <c:pt idx="42438">
                  <c:v>464</c:v>
                </c:pt>
                <c:pt idx="42439">
                  <c:v>465</c:v>
                </c:pt>
                <c:pt idx="42440">
                  <c:v>466</c:v>
                </c:pt>
                <c:pt idx="42441">
                  <c:v>467</c:v>
                </c:pt>
                <c:pt idx="42442">
                  <c:v>468</c:v>
                </c:pt>
                <c:pt idx="42443">
                  <c:v>469</c:v>
                </c:pt>
                <c:pt idx="42444">
                  <c:v>470</c:v>
                </c:pt>
                <c:pt idx="42445">
                  <c:v>471</c:v>
                </c:pt>
                <c:pt idx="42446">
                  <c:v>472</c:v>
                </c:pt>
                <c:pt idx="42447">
                  <c:v>473</c:v>
                </c:pt>
                <c:pt idx="42448">
                  <c:v>474</c:v>
                </c:pt>
                <c:pt idx="42449">
                  <c:v>475</c:v>
                </c:pt>
                <c:pt idx="42450">
                  <c:v>476</c:v>
                </c:pt>
                <c:pt idx="42451">
                  <c:v>477</c:v>
                </c:pt>
                <c:pt idx="42452">
                  <c:v>478</c:v>
                </c:pt>
                <c:pt idx="42453">
                  <c:v>479</c:v>
                </c:pt>
                <c:pt idx="42454">
                  <c:v>480</c:v>
                </c:pt>
                <c:pt idx="42455">
                  <c:v>481</c:v>
                </c:pt>
                <c:pt idx="42456">
                  <c:v>482</c:v>
                </c:pt>
                <c:pt idx="42457">
                  <c:v>483</c:v>
                </c:pt>
                <c:pt idx="42458">
                  <c:v>484</c:v>
                </c:pt>
                <c:pt idx="42459">
                  <c:v>485</c:v>
                </c:pt>
                <c:pt idx="42460">
                  <c:v>486</c:v>
                </c:pt>
                <c:pt idx="42461">
                  <c:v>487</c:v>
                </c:pt>
                <c:pt idx="42462">
                  <c:v>488</c:v>
                </c:pt>
                <c:pt idx="42463">
                  <c:v>489</c:v>
                </c:pt>
                <c:pt idx="42464">
                  <c:v>490</c:v>
                </c:pt>
                <c:pt idx="42465">
                  <c:v>491</c:v>
                </c:pt>
                <c:pt idx="42466">
                  <c:v>492</c:v>
                </c:pt>
                <c:pt idx="42467">
                  <c:v>493</c:v>
                </c:pt>
                <c:pt idx="42468">
                  <c:v>494</c:v>
                </c:pt>
                <c:pt idx="42469">
                  <c:v>495</c:v>
                </c:pt>
                <c:pt idx="42470">
                  <c:v>496</c:v>
                </c:pt>
                <c:pt idx="42471">
                  <c:v>497</c:v>
                </c:pt>
                <c:pt idx="42472">
                  <c:v>498</c:v>
                </c:pt>
                <c:pt idx="42473">
                  <c:v>499</c:v>
                </c:pt>
                <c:pt idx="42474">
                  <c:v>500</c:v>
                </c:pt>
                <c:pt idx="42475">
                  <c:v>501</c:v>
                </c:pt>
                <c:pt idx="42476">
                  <c:v>502</c:v>
                </c:pt>
                <c:pt idx="42477">
                  <c:v>503</c:v>
                </c:pt>
                <c:pt idx="42478">
                  <c:v>504</c:v>
                </c:pt>
                <c:pt idx="42479">
                  <c:v>505</c:v>
                </c:pt>
                <c:pt idx="42480">
                  <c:v>506</c:v>
                </c:pt>
                <c:pt idx="42481">
                  <c:v>507</c:v>
                </c:pt>
                <c:pt idx="42482">
                  <c:v>508</c:v>
                </c:pt>
                <c:pt idx="42483">
                  <c:v>509</c:v>
                </c:pt>
                <c:pt idx="42484">
                  <c:v>510</c:v>
                </c:pt>
                <c:pt idx="42485">
                  <c:v>511</c:v>
                </c:pt>
                <c:pt idx="42486">
                  <c:v>512</c:v>
                </c:pt>
                <c:pt idx="42487">
                  <c:v>513</c:v>
                </c:pt>
                <c:pt idx="42488">
                  <c:v>514</c:v>
                </c:pt>
                <c:pt idx="42489">
                  <c:v>515</c:v>
                </c:pt>
                <c:pt idx="42490">
                  <c:v>516</c:v>
                </c:pt>
                <c:pt idx="42491">
                  <c:v>517</c:v>
                </c:pt>
                <c:pt idx="42492">
                  <c:v>518</c:v>
                </c:pt>
                <c:pt idx="42493">
                  <c:v>519</c:v>
                </c:pt>
                <c:pt idx="42494">
                  <c:v>520</c:v>
                </c:pt>
                <c:pt idx="42495">
                  <c:v>521</c:v>
                </c:pt>
                <c:pt idx="42496">
                  <c:v>522</c:v>
                </c:pt>
                <c:pt idx="42497">
                  <c:v>523</c:v>
                </c:pt>
                <c:pt idx="42498">
                  <c:v>524</c:v>
                </c:pt>
                <c:pt idx="42499">
                  <c:v>525</c:v>
                </c:pt>
                <c:pt idx="42500">
                  <c:v>526</c:v>
                </c:pt>
                <c:pt idx="42501">
                  <c:v>527</c:v>
                </c:pt>
                <c:pt idx="42502">
                  <c:v>528</c:v>
                </c:pt>
                <c:pt idx="42503">
                  <c:v>529</c:v>
                </c:pt>
                <c:pt idx="42504">
                  <c:v>530</c:v>
                </c:pt>
                <c:pt idx="42505">
                  <c:v>531</c:v>
                </c:pt>
                <c:pt idx="42506">
                  <c:v>532</c:v>
                </c:pt>
                <c:pt idx="42507">
                  <c:v>533</c:v>
                </c:pt>
                <c:pt idx="42508">
                  <c:v>534</c:v>
                </c:pt>
                <c:pt idx="42509">
                  <c:v>535</c:v>
                </c:pt>
                <c:pt idx="42510">
                  <c:v>536</c:v>
                </c:pt>
                <c:pt idx="42511">
                  <c:v>537</c:v>
                </c:pt>
                <c:pt idx="42512">
                  <c:v>538</c:v>
                </c:pt>
                <c:pt idx="42513">
                  <c:v>539</c:v>
                </c:pt>
                <c:pt idx="42514">
                  <c:v>540</c:v>
                </c:pt>
                <c:pt idx="42515">
                  <c:v>541</c:v>
                </c:pt>
                <c:pt idx="42516">
                  <c:v>542</c:v>
                </c:pt>
                <c:pt idx="42517">
                  <c:v>543</c:v>
                </c:pt>
                <c:pt idx="42518">
                  <c:v>544</c:v>
                </c:pt>
                <c:pt idx="42519">
                  <c:v>545</c:v>
                </c:pt>
                <c:pt idx="42520">
                  <c:v>546</c:v>
                </c:pt>
                <c:pt idx="42521">
                  <c:v>547</c:v>
                </c:pt>
                <c:pt idx="42522">
                  <c:v>548</c:v>
                </c:pt>
                <c:pt idx="42523">
                  <c:v>549</c:v>
                </c:pt>
                <c:pt idx="42524">
                  <c:v>550</c:v>
                </c:pt>
                <c:pt idx="42525">
                  <c:v>551</c:v>
                </c:pt>
                <c:pt idx="42526">
                  <c:v>552</c:v>
                </c:pt>
                <c:pt idx="42527">
                  <c:v>553</c:v>
                </c:pt>
                <c:pt idx="42528">
                  <c:v>554</c:v>
                </c:pt>
                <c:pt idx="42529">
                  <c:v>555</c:v>
                </c:pt>
                <c:pt idx="42530">
                  <c:v>556</c:v>
                </c:pt>
                <c:pt idx="42531">
                  <c:v>557</c:v>
                </c:pt>
                <c:pt idx="42532">
                  <c:v>558</c:v>
                </c:pt>
                <c:pt idx="42533">
                  <c:v>559</c:v>
                </c:pt>
                <c:pt idx="42534">
                  <c:v>560</c:v>
                </c:pt>
                <c:pt idx="42535">
                  <c:v>561</c:v>
                </c:pt>
                <c:pt idx="42536">
                  <c:v>562</c:v>
                </c:pt>
                <c:pt idx="42537">
                  <c:v>563</c:v>
                </c:pt>
                <c:pt idx="42538">
                  <c:v>564</c:v>
                </c:pt>
                <c:pt idx="42539">
                  <c:v>565</c:v>
                </c:pt>
                <c:pt idx="42540">
                  <c:v>566</c:v>
                </c:pt>
                <c:pt idx="42541">
                  <c:v>567</c:v>
                </c:pt>
                <c:pt idx="42542">
                  <c:v>568</c:v>
                </c:pt>
                <c:pt idx="42543">
                  <c:v>569</c:v>
                </c:pt>
                <c:pt idx="42544">
                  <c:v>570</c:v>
                </c:pt>
                <c:pt idx="42545">
                  <c:v>571</c:v>
                </c:pt>
                <c:pt idx="42546">
                  <c:v>572</c:v>
                </c:pt>
                <c:pt idx="42547">
                  <c:v>573</c:v>
                </c:pt>
                <c:pt idx="42548">
                  <c:v>574</c:v>
                </c:pt>
                <c:pt idx="42549">
                  <c:v>575</c:v>
                </c:pt>
                <c:pt idx="42550">
                  <c:v>576</c:v>
                </c:pt>
                <c:pt idx="42551">
                  <c:v>577</c:v>
                </c:pt>
                <c:pt idx="42552">
                  <c:v>578</c:v>
                </c:pt>
                <c:pt idx="42553">
                  <c:v>579</c:v>
                </c:pt>
                <c:pt idx="42554">
                  <c:v>580</c:v>
                </c:pt>
                <c:pt idx="42555">
                  <c:v>581</c:v>
                </c:pt>
                <c:pt idx="42556">
                  <c:v>582</c:v>
                </c:pt>
                <c:pt idx="42557">
                  <c:v>583</c:v>
                </c:pt>
                <c:pt idx="42558">
                  <c:v>584</c:v>
                </c:pt>
                <c:pt idx="42559">
                  <c:v>585</c:v>
                </c:pt>
                <c:pt idx="42560">
                  <c:v>586</c:v>
                </c:pt>
                <c:pt idx="42561">
                  <c:v>587</c:v>
                </c:pt>
                <c:pt idx="42562">
                  <c:v>588</c:v>
                </c:pt>
                <c:pt idx="42563">
                  <c:v>589</c:v>
                </c:pt>
                <c:pt idx="42564">
                  <c:v>590</c:v>
                </c:pt>
                <c:pt idx="42565">
                  <c:v>591</c:v>
                </c:pt>
                <c:pt idx="42566">
                  <c:v>592</c:v>
                </c:pt>
                <c:pt idx="42567">
                  <c:v>593</c:v>
                </c:pt>
                <c:pt idx="42568">
                  <c:v>594</c:v>
                </c:pt>
                <c:pt idx="42569">
                  <c:v>595</c:v>
                </c:pt>
                <c:pt idx="42570">
                  <c:v>596</c:v>
                </c:pt>
                <c:pt idx="42571">
                  <c:v>597</c:v>
                </c:pt>
                <c:pt idx="42572">
                  <c:v>598</c:v>
                </c:pt>
                <c:pt idx="42573">
                  <c:v>599</c:v>
                </c:pt>
                <c:pt idx="42574">
                  <c:v>600</c:v>
                </c:pt>
                <c:pt idx="42575">
                  <c:v>601</c:v>
                </c:pt>
                <c:pt idx="42576">
                  <c:v>602</c:v>
                </c:pt>
                <c:pt idx="42577">
                  <c:v>603</c:v>
                </c:pt>
                <c:pt idx="42578">
                  <c:v>604</c:v>
                </c:pt>
                <c:pt idx="42579">
                  <c:v>605</c:v>
                </c:pt>
                <c:pt idx="42580">
                  <c:v>606</c:v>
                </c:pt>
                <c:pt idx="42581">
                  <c:v>607</c:v>
                </c:pt>
                <c:pt idx="42582">
                  <c:v>608</c:v>
                </c:pt>
                <c:pt idx="42583">
                  <c:v>609</c:v>
                </c:pt>
                <c:pt idx="42584">
                  <c:v>610</c:v>
                </c:pt>
                <c:pt idx="42585">
                  <c:v>611</c:v>
                </c:pt>
                <c:pt idx="42586">
                  <c:v>612</c:v>
                </c:pt>
                <c:pt idx="42587">
                  <c:v>613</c:v>
                </c:pt>
                <c:pt idx="42588">
                  <c:v>614</c:v>
                </c:pt>
                <c:pt idx="42589">
                  <c:v>615</c:v>
                </c:pt>
                <c:pt idx="42590">
                  <c:v>616</c:v>
                </c:pt>
                <c:pt idx="42591">
                  <c:v>617</c:v>
                </c:pt>
                <c:pt idx="42592">
                  <c:v>618</c:v>
                </c:pt>
                <c:pt idx="42593">
                  <c:v>619</c:v>
                </c:pt>
                <c:pt idx="42594">
                  <c:v>620</c:v>
                </c:pt>
                <c:pt idx="42595">
                  <c:v>621</c:v>
                </c:pt>
                <c:pt idx="42596">
                  <c:v>622</c:v>
                </c:pt>
                <c:pt idx="42597">
                  <c:v>623</c:v>
                </c:pt>
                <c:pt idx="42598">
                  <c:v>624</c:v>
                </c:pt>
                <c:pt idx="42599">
                  <c:v>625</c:v>
                </c:pt>
                <c:pt idx="42600">
                  <c:v>626</c:v>
                </c:pt>
                <c:pt idx="42601">
                  <c:v>627</c:v>
                </c:pt>
                <c:pt idx="42602">
                  <c:v>628</c:v>
                </c:pt>
                <c:pt idx="42603">
                  <c:v>629</c:v>
                </c:pt>
                <c:pt idx="42604">
                  <c:v>630</c:v>
                </c:pt>
                <c:pt idx="42605">
                  <c:v>631</c:v>
                </c:pt>
                <c:pt idx="42606">
                  <c:v>632</c:v>
                </c:pt>
                <c:pt idx="42607">
                  <c:v>633</c:v>
                </c:pt>
                <c:pt idx="42608">
                  <c:v>634</c:v>
                </c:pt>
                <c:pt idx="42609">
                  <c:v>635</c:v>
                </c:pt>
                <c:pt idx="42610">
                  <c:v>636</c:v>
                </c:pt>
                <c:pt idx="42611">
                  <c:v>637</c:v>
                </c:pt>
                <c:pt idx="42612">
                  <c:v>638</c:v>
                </c:pt>
                <c:pt idx="42613">
                  <c:v>639</c:v>
                </c:pt>
                <c:pt idx="42614">
                  <c:v>640</c:v>
                </c:pt>
                <c:pt idx="42615">
                  <c:v>641</c:v>
                </c:pt>
                <c:pt idx="42616">
                  <c:v>642</c:v>
                </c:pt>
                <c:pt idx="42617">
                  <c:v>643</c:v>
                </c:pt>
                <c:pt idx="42618">
                  <c:v>644</c:v>
                </c:pt>
                <c:pt idx="42619">
                  <c:v>645</c:v>
                </c:pt>
                <c:pt idx="42620">
                  <c:v>646</c:v>
                </c:pt>
                <c:pt idx="42621">
                  <c:v>647</c:v>
                </c:pt>
                <c:pt idx="42622">
                  <c:v>648</c:v>
                </c:pt>
                <c:pt idx="42623">
                  <c:v>649</c:v>
                </c:pt>
                <c:pt idx="42624">
                  <c:v>650</c:v>
                </c:pt>
                <c:pt idx="42625">
                  <c:v>651</c:v>
                </c:pt>
                <c:pt idx="42626">
                  <c:v>652</c:v>
                </c:pt>
                <c:pt idx="42627">
                  <c:v>653</c:v>
                </c:pt>
                <c:pt idx="42628">
                  <c:v>654</c:v>
                </c:pt>
                <c:pt idx="42629">
                  <c:v>655</c:v>
                </c:pt>
                <c:pt idx="42630">
                  <c:v>656</c:v>
                </c:pt>
                <c:pt idx="42631">
                  <c:v>657</c:v>
                </c:pt>
                <c:pt idx="42632">
                  <c:v>658</c:v>
                </c:pt>
                <c:pt idx="42633">
                  <c:v>659</c:v>
                </c:pt>
                <c:pt idx="42634">
                  <c:v>660</c:v>
                </c:pt>
                <c:pt idx="42635">
                  <c:v>661</c:v>
                </c:pt>
                <c:pt idx="42636">
                  <c:v>662</c:v>
                </c:pt>
                <c:pt idx="42637">
                  <c:v>663</c:v>
                </c:pt>
                <c:pt idx="42638">
                  <c:v>664</c:v>
                </c:pt>
                <c:pt idx="42639">
                  <c:v>665</c:v>
                </c:pt>
                <c:pt idx="42640">
                  <c:v>666</c:v>
                </c:pt>
                <c:pt idx="42641">
                  <c:v>667</c:v>
                </c:pt>
                <c:pt idx="42642">
                  <c:v>668</c:v>
                </c:pt>
                <c:pt idx="42643">
                  <c:v>669</c:v>
                </c:pt>
                <c:pt idx="42644">
                  <c:v>670</c:v>
                </c:pt>
                <c:pt idx="42645">
                  <c:v>671</c:v>
                </c:pt>
                <c:pt idx="42646">
                  <c:v>672</c:v>
                </c:pt>
                <c:pt idx="42647">
                  <c:v>673</c:v>
                </c:pt>
                <c:pt idx="42648">
                  <c:v>674</c:v>
                </c:pt>
                <c:pt idx="42649">
                  <c:v>675</c:v>
                </c:pt>
                <c:pt idx="42650">
                  <c:v>676</c:v>
                </c:pt>
                <c:pt idx="42651">
                  <c:v>677</c:v>
                </c:pt>
                <c:pt idx="42652">
                  <c:v>678</c:v>
                </c:pt>
                <c:pt idx="42653">
                  <c:v>679</c:v>
                </c:pt>
                <c:pt idx="42654">
                  <c:v>680</c:v>
                </c:pt>
                <c:pt idx="42655">
                  <c:v>681</c:v>
                </c:pt>
                <c:pt idx="42656">
                  <c:v>682</c:v>
                </c:pt>
                <c:pt idx="42657">
                  <c:v>683</c:v>
                </c:pt>
                <c:pt idx="42658">
                  <c:v>684</c:v>
                </c:pt>
                <c:pt idx="42659">
                  <c:v>685</c:v>
                </c:pt>
                <c:pt idx="42660">
                  <c:v>686</c:v>
                </c:pt>
                <c:pt idx="42661">
                  <c:v>687</c:v>
                </c:pt>
                <c:pt idx="42662">
                  <c:v>688</c:v>
                </c:pt>
                <c:pt idx="42663">
                  <c:v>689</c:v>
                </c:pt>
                <c:pt idx="42664">
                  <c:v>690</c:v>
                </c:pt>
                <c:pt idx="42665">
                  <c:v>691</c:v>
                </c:pt>
                <c:pt idx="42666">
                  <c:v>692</c:v>
                </c:pt>
                <c:pt idx="42667">
                  <c:v>693</c:v>
                </c:pt>
                <c:pt idx="42668">
                  <c:v>694</c:v>
                </c:pt>
                <c:pt idx="42669">
                  <c:v>695</c:v>
                </c:pt>
                <c:pt idx="42670">
                  <c:v>696</c:v>
                </c:pt>
                <c:pt idx="42671">
                  <c:v>697</c:v>
                </c:pt>
                <c:pt idx="42672">
                  <c:v>698</c:v>
                </c:pt>
                <c:pt idx="42673">
                  <c:v>699</c:v>
                </c:pt>
                <c:pt idx="42674">
                  <c:v>700</c:v>
                </c:pt>
                <c:pt idx="42675">
                  <c:v>701</c:v>
                </c:pt>
                <c:pt idx="42676">
                  <c:v>702</c:v>
                </c:pt>
                <c:pt idx="42677">
                  <c:v>703</c:v>
                </c:pt>
                <c:pt idx="42678">
                  <c:v>704</c:v>
                </c:pt>
                <c:pt idx="42679">
                  <c:v>705</c:v>
                </c:pt>
                <c:pt idx="42680">
                  <c:v>706</c:v>
                </c:pt>
                <c:pt idx="42681">
                  <c:v>707</c:v>
                </c:pt>
                <c:pt idx="42682">
                  <c:v>708</c:v>
                </c:pt>
                <c:pt idx="42683">
                  <c:v>709</c:v>
                </c:pt>
                <c:pt idx="42684">
                  <c:v>710</c:v>
                </c:pt>
                <c:pt idx="42685">
                  <c:v>711</c:v>
                </c:pt>
                <c:pt idx="42686">
                  <c:v>712</c:v>
                </c:pt>
                <c:pt idx="42687">
                  <c:v>713</c:v>
                </c:pt>
                <c:pt idx="42688">
                  <c:v>714</c:v>
                </c:pt>
                <c:pt idx="42689">
                  <c:v>715</c:v>
                </c:pt>
                <c:pt idx="42690">
                  <c:v>716</c:v>
                </c:pt>
                <c:pt idx="42691">
                  <c:v>717</c:v>
                </c:pt>
                <c:pt idx="42692">
                  <c:v>718</c:v>
                </c:pt>
                <c:pt idx="42693">
                  <c:v>719</c:v>
                </c:pt>
                <c:pt idx="42694">
                  <c:v>720</c:v>
                </c:pt>
                <c:pt idx="42695">
                  <c:v>721</c:v>
                </c:pt>
                <c:pt idx="42696">
                  <c:v>722</c:v>
                </c:pt>
                <c:pt idx="42697">
                  <c:v>723</c:v>
                </c:pt>
                <c:pt idx="42698">
                  <c:v>724</c:v>
                </c:pt>
                <c:pt idx="42699">
                  <c:v>725</c:v>
                </c:pt>
                <c:pt idx="42700">
                  <c:v>726</c:v>
                </c:pt>
                <c:pt idx="42701">
                  <c:v>727</c:v>
                </c:pt>
                <c:pt idx="42702">
                  <c:v>728</c:v>
                </c:pt>
                <c:pt idx="42703">
                  <c:v>729</c:v>
                </c:pt>
                <c:pt idx="42704">
                  <c:v>730</c:v>
                </c:pt>
                <c:pt idx="42705">
                  <c:v>731</c:v>
                </c:pt>
                <c:pt idx="42706">
                  <c:v>732</c:v>
                </c:pt>
                <c:pt idx="42707">
                  <c:v>733</c:v>
                </c:pt>
                <c:pt idx="42708">
                  <c:v>734</c:v>
                </c:pt>
                <c:pt idx="42709">
                  <c:v>735</c:v>
                </c:pt>
                <c:pt idx="42710">
                  <c:v>736</c:v>
                </c:pt>
                <c:pt idx="42711">
                  <c:v>737</c:v>
                </c:pt>
                <c:pt idx="42712">
                  <c:v>738</c:v>
                </c:pt>
                <c:pt idx="42713">
                  <c:v>739</c:v>
                </c:pt>
                <c:pt idx="42714">
                  <c:v>740</c:v>
                </c:pt>
                <c:pt idx="42715">
                  <c:v>741</c:v>
                </c:pt>
                <c:pt idx="42716">
                  <c:v>0</c:v>
                </c:pt>
                <c:pt idx="42717">
                  <c:v>1</c:v>
                </c:pt>
                <c:pt idx="42718">
                  <c:v>2</c:v>
                </c:pt>
                <c:pt idx="42719">
                  <c:v>3</c:v>
                </c:pt>
                <c:pt idx="42720">
                  <c:v>4</c:v>
                </c:pt>
                <c:pt idx="42721">
                  <c:v>5</c:v>
                </c:pt>
                <c:pt idx="42722">
                  <c:v>6</c:v>
                </c:pt>
                <c:pt idx="42723">
                  <c:v>7</c:v>
                </c:pt>
                <c:pt idx="42724">
                  <c:v>8</c:v>
                </c:pt>
                <c:pt idx="42725">
                  <c:v>9</c:v>
                </c:pt>
                <c:pt idx="42726">
                  <c:v>10</c:v>
                </c:pt>
                <c:pt idx="42727">
                  <c:v>11</c:v>
                </c:pt>
                <c:pt idx="42728">
                  <c:v>12</c:v>
                </c:pt>
                <c:pt idx="42729">
                  <c:v>13</c:v>
                </c:pt>
                <c:pt idx="42730">
                  <c:v>14</c:v>
                </c:pt>
                <c:pt idx="42731">
                  <c:v>15</c:v>
                </c:pt>
                <c:pt idx="42732">
                  <c:v>16</c:v>
                </c:pt>
                <c:pt idx="42733">
                  <c:v>17</c:v>
                </c:pt>
                <c:pt idx="42734">
                  <c:v>18</c:v>
                </c:pt>
                <c:pt idx="42735">
                  <c:v>19</c:v>
                </c:pt>
                <c:pt idx="42736">
                  <c:v>20</c:v>
                </c:pt>
                <c:pt idx="42737">
                  <c:v>21</c:v>
                </c:pt>
                <c:pt idx="42738">
                  <c:v>22</c:v>
                </c:pt>
                <c:pt idx="42739">
                  <c:v>23</c:v>
                </c:pt>
                <c:pt idx="42740">
                  <c:v>24</c:v>
                </c:pt>
                <c:pt idx="42741">
                  <c:v>25</c:v>
                </c:pt>
                <c:pt idx="42742">
                  <c:v>26</c:v>
                </c:pt>
                <c:pt idx="42743">
                  <c:v>27</c:v>
                </c:pt>
                <c:pt idx="42744">
                  <c:v>28</c:v>
                </c:pt>
                <c:pt idx="42745">
                  <c:v>29</c:v>
                </c:pt>
                <c:pt idx="42746">
                  <c:v>30</c:v>
                </c:pt>
                <c:pt idx="42747">
                  <c:v>31</c:v>
                </c:pt>
                <c:pt idx="42748">
                  <c:v>32</c:v>
                </c:pt>
                <c:pt idx="42749">
                  <c:v>33</c:v>
                </c:pt>
                <c:pt idx="42750">
                  <c:v>34</c:v>
                </c:pt>
                <c:pt idx="42751">
                  <c:v>35</c:v>
                </c:pt>
                <c:pt idx="42752">
                  <c:v>36</c:v>
                </c:pt>
                <c:pt idx="42753">
                  <c:v>37</c:v>
                </c:pt>
                <c:pt idx="42754">
                  <c:v>38</c:v>
                </c:pt>
                <c:pt idx="42755">
                  <c:v>39</c:v>
                </c:pt>
                <c:pt idx="42756">
                  <c:v>40</c:v>
                </c:pt>
                <c:pt idx="42757">
                  <c:v>41</c:v>
                </c:pt>
                <c:pt idx="42758">
                  <c:v>42</c:v>
                </c:pt>
                <c:pt idx="42759">
                  <c:v>43</c:v>
                </c:pt>
                <c:pt idx="42760">
                  <c:v>44</c:v>
                </c:pt>
                <c:pt idx="42761">
                  <c:v>45</c:v>
                </c:pt>
                <c:pt idx="42762">
                  <c:v>46</c:v>
                </c:pt>
                <c:pt idx="42763">
                  <c:v>47</c:v>
                </c:pt>
                <c:pt idx="42764">
                  <c:v>48</c:v>
                </c:pt>
                <c:pt idx="42765">
                  <c:v>49</c:v>
                </c:pt>
                <c:pt idx="42766">
                  <c:v>50</c:v>
                </c:pt>
                <c:pt idx="42767">
                  <c:v>51</c:v>
                </c:pt>
                <c:pt idx="42768">
                  <c:v>52</c:v>
                </c:pt>
                <c:pt idx="42769">
                  <c:v>53</c:v>
                </c:pt>
                <c:pt idx="42770">
                  <c:v>54</c:v>
                </c:pt>
                <c:pt idx="42771">
                  <c:v>55</c:v>
                </c:pt>
                <c:pt idx="42772">
                  <c:v>56</c:v>
                </c:pt>
                <c:pt idx="42773">
                  <c:v>57</c:v>
                </c:pt>
                <c:pt idx="42774">
                  <c:v>58</c:v>
                </c:pt>
                <c:pt idx="42775">
                  <c:v>59</c:v>
                </c:pt>
                <c:pt idx="42776">
                  <c:v>60</c:v>
                </c:pt>
                <c:pt idx="42777">
                  <c:v>61</c:v>
                </c:pt>
                <c:pt idx="42778">
                  <c:v>62</c:v>
                </c:pt>
                <c:pt idx="42779">
                  <c:v>63</c:v>
                </c:pt>
                <c:pt idx="42780">
                  <c:v>64</c:v>
                </c:pt>
                <c:pt idx="42781">
                  <c:v>65</c:v>
                </c:pt>
                <c:pt idx="42782">
                  <c:v>66</c:v>
                </c:pt>
                <c:pt idx="42783">
                  <c:v>67</c:v>
                </c:pt>
                <c:pt idx="42784">
                  <c:v>68</c:v>
                </c:pt>
                <c:pt idx="42785">
                  <c:v>69</c:v>
                </c:pt>
                <c:pt idx="42786">
                  <c:v>70</c:v>
                </c:pt>
                <c:pt idx="42787">
                  <c:v>71</c:v>
                </c:pt>
                <c:pt idx="42788">
                  <c:v>72</c:v>
                </c:pt>
                <c:pt idx="42789">
                  <c:v>73</c:v>
                </c:pt>
                <c:pt idx="42790">
                  <c:v>74</c:v>
                </c:pt>
                <c:pt idx="42791">
                  <c:v>75</c:v>
                </c:pt>
                <c:pt idx="42792">
                  <c:v>76</c:v>
                </c:pt>
                <c:pt idx="42793">
                  <c:v>77</c:v>
                </c:pt>
                <c:pt idx="42794">
                  <c:v>78</c:v>
                </c:pt>
                <c:pt idx="42795">
                  <c:v>79</c:v>
                </c:pt>
                <c:pt idx="42796">
                  <c:v>80</c:v>
                </c:pt>
                <c:pt idx="42797">
                  <c:v>81</c:v>
                </c:pt>
                <c:pt idx="42798">
                  <c:v>82</c:v>
                </c:pt>
                <c:pt idx="42799">
                  <c:v>83</c:v>
                </c:pt>
                <c:pt idx="42800">
                  <c:v>84</c:v>
                </c:pt>
                <c:pt idx="42801">
                  <c:v>85</c:v>
                </c:pt>
                <c:pt idx="42802">
                  <c:v>86</c:v>
                </c:pt>
                <c:pt idx="42803">
                  <c:v>87</c:v>
                </c:pt>
                <c:pt idx="42804">
                  <c:v>88</c:v>
                </c:pt>
                <c:pt idx="42805">
                  <c:v>89</c:v>
                </c:pt>
                <c:pt idx="42806">
                  <c:v>90</c:v>
                </c:pt>
                <c:pt idx="42807">
                  <c:v>91</c:v>
                </c:pt>
                <c:pt idx="42808">
                  <c:v>92</c:v>
                </c:pt>
                <c:pt idx="42809">
                  <c:v>93</c:v>
                </c:pt>
                <c:pt idx="42810">
                  <c:v>94</c:v>
                </c:pt>
                <c:pt idx="42811">
                  <c:v>95</c:v>
                </c:pt>
                <c:pt idx="42812">
                  <c:v>96</c:v>
                </c:pt>
                <c:pt idx="42813">
                  <c:v>97</c:v>
                </c:pt>
                <c:pt idx="42814">
                  <c:v>98</c:v>
                </c:pt>
                <c:pt idx="42815">
                  <c:v>99</c:v>
                </c:pt>
                <c:pt idx="42816">
                  <c:v>100</c:v>
                </c:pt>
                <c:pt idx="42817">
                  <c:v>101</c:v>
                </c:pt>
                <c:pt idx="42818">
                  <c:v>102</c:v>
                </c:pt>
                <c:pt idx="42819">
                  <c:v>103</c:v>
                </c:pt>
                <c:pt idx="42820">
                  <c:v>104</c:v>
                </c:pt>
                <c:pt idx="42821">
                  <c:v>105</c:v>
                </c:pt>
                <c:pt idx="42822">
                  <c:v>106</c:v>
                </c:pt>
                <c:pt idx="42823">
                  <c:v>107</c:v>
                </c:pt>
                <c:pt idx="42824">
                  <c:v>108</c:v>
                </c:pt>
                <c:pt idx="42825">
                  <c:v>109</c:v>
                </c:pt>
                <c:pt idx="42826">
                  <c:v>110</c:v>
                </c:pt>
                <c:pt idx="42827">
                  <c:v>111</c:v>
                </c:pt>
                <c:pt idx="42828">
                  <c:v>112</c:v>
                </c:pt>
                <c:pt idx="42829">
                  <c:v>113</c:v>
                </c:pt>
                <c:pt idx="42830">
                  <c:v>114</c:v>
                </c:pt>
                <c:pt idx="42831">
                  <c:v>115</c:v>
                </c:pt>
                <c:pt idx="42832">
                  <c:v>116</c:v>
                </c:pt>
                <c:pt idx="42833">
                  <c:v>117</c:v>
                </c:pt>
                <c:pt idx="42834">
                  <c:v>118</c:v>
                </c:pt>
                <c:pt idx="42835">
                  <c:v>119</c:v>
                </c:pt>
                <c:pt idx="42836">
                  <c:v>120</c:v>
                </c:pt>
                <c:pt idx="42837">
                  <c:v>121</c:v>
                </c:pt>
                <c:pt idx="42838">
                  <c:v>122</c:v>
                </c:pt>
                <c:pt idx="42839">
                  <c:v>123</c:v>
                </c:pt>
                <c:pt idx="42840">
                  <c:v>124</c:v>
                </c:pt>
                <c:pt idx="42841">
                  <c:v>125</c:v>
                </c:pt>
                <c:pt idx="42842">
                  <c:v>126</c:v>
                </c:pt>
                <c:pt idx="42843">
                  <c:v>127</c:v>
                </c:pt>
                <c:pt idx="42844">
                  <c:v>128</c:v>
                </c:pt>
                <c:pt idx="42845">
                  <c:v>129</c:v>
                </c:pt>
                <c:pt idx="42846">
                  <c:v>130</c:v>
                </c:pt>
                <c:pt idx="42847">
                  <c:v>131</c:v>
                </c:pt>
                <c:pt idx="42848">
                  <c:v>132</c:v>
                </c:pt>
                <c:pt idx="42849">
                  <c:v>133</c:v>
                </c:pt>
                <c:pt idx="42850">
                  <c:v>134</c:v>
                </c:pt>
                <c:pt idx="42851">
                  <c:v>135</c:v>
                </c:pt>
                <c:pt idx="42852">
                  <c:v>136</c:v>
                </c:pt>
                <c:pt idx="42853">
                  <c:v>137</c:v>
                </c:pt>
                <c:pt idx="42854">
                  <c:v>138</c:v>
                </c:pt>
                <c:pt idx="42855">
                  <c:v>139</c:v>
                </c:pt>
                <c:pt idx="42856">
                  <c:v>140</c:v>
                </c:pt>
                <c:pt idx="42857">
                  <c:v>141</c:v>
                </c:pt>
                <c:pt idx="42858">
                  <c:v>142</c:v>
                </c:pt>
                <c:pt idx="42859">
                  <c:v>143</c:v>
                </c:pt>
                <c:pt idx="42860">
                  <c:v>144</c:v>
                </c:pt>
                <c:pt idx="42861">
                  <c:v>145</c:v>
                </c:pt>
                <c:pt idx="42862">
                  <c:v>146</c:v>
                </c:pt>
                <c:pt idx="42863">
                  <c:v>147</c:v>
                </c:pt>
                <c:pt idx="42864">
                  <c:v>148</c:v>
                </c:pt>
                <c:pt idx="42865">
                  <c:v>149</c:v>
                </c:pt>
                <c:pt idx="42866">
                  <c:v>150</c:v>
                </c:pt>
                <c:pt idx="42867">
                  <c:v>151</c:v>
                </c:pt>
                <c:pt idx="42868">
                  <c:v>152</c:v>
                </c:pt>
                <c:pt idx="42869">
                  <c:v>153</c:v>
                </c:pt>
                <c:pt idx="42870">
                  <c:v>154</c:v>
                </c:pt>
                <c:pt idx="42871">
                  <c:v>155</c:v>
                </c:pt>
                <c:pt idx="42872">
                  <c:v>156</c:v>
                </c:pt>
                <c:pt idx="42873">
                  <c:v>157</c:v>
                </c:pt>
                <c:pt idx="42874">
                  <c:v>158</c:v>
                </c:pt>
                <c:pt idx="42875">
                  <c:v>159</c:v>
                </c:pt>
                <c:pt idx="42876">
                  <c:v>160</c:v>
                </c:pt>
                <c:pt idx="42877">
                  <c:v>161</c:v>
                </c:pt>
                <c:pt idx="42878">
                  <c:v>162</c:v>
                </c:pt>
                <c:pt idx="42879">
                  <c:v>163</c:v>
                </c:pt>
                <c:pt idx="42880">
                  <c:v>164</c:v>
                </c:pt>
                <c:pt idx="42881">
                  <c:v>165</c:v>
                </c:pt>
                <c:pt idx="42882">
                  <c:v>166</c:v>
                </c:pt>
                <c:pt idx="42883">
                  <c:v>167</c:v>
                </c:pt>
                <c:pt idx="42884">
                  <c:v>168</c:v>
                </c:pt>
                <c:pt idx="42885">
                  <c:v>169</c:v>
                </c:pt>
                <c:pt idx="42886">
                  <c:v>170</c:v>
                </c:pt>
                <c:pt idx="42887">
                  <c:v>171</c:v>
                </c:pt>
                <c:pt idx="42888">
                  <c:v>172</c:v>
                </c:pt>
                <c:pt idx="42889">
                  <c:v>173</c:v>
                </c:pt>
                <c:pt idx="42890">
                  <c:v>174</c:v>
                </c:pt>
                <c:pt idx="42891">
                  <c:v>175</c:v>
                </c:pt>
                <c:pt idx="42892">
                  <c:v>176</c:v>
                </c:pt>
                <c:pt idx="42893">
                  <c:v>177</c:v>
                </c:pt>
                <c:pt idx="42894">
                  <c:v>178</c:v>
                </c:pt>
                <c:pt idx="42895">
                  <c:v>179</c:v>
                </c:pt>
                <c:pt idx="42896">
                  <c:v>180</c:v>
                </c:pt>
                <c:pt idx="42897">
                  <c:v>181</c:v>
                </c:pt>
                <c:pt idx="42898">
                  <c:v>182</c:v>
                </c:pt>
                <c:pt idx="42899">
                  <c:v>183</c:v>
                </c:pt>
                <c:pt idx="42900">
                  <c:v>184</c:v>
                </c:pt>
                <c:pt idx="42901">
                  <c:v>185</c:v>
                </c:pt>
                <c:pt idx="42902">
                  <c:v>186</c:v>
                </c:pt>
                <c:pt idx="42903">
                  <c:v>187</c:v>
                </c:pt>
                <c:pt idx="42904">
                  <c:v>188</c:v>
                </c:pt>
                <c:pt idx="42905">
                  <c:v>189</c:v>
                </c:pt>
                <c:pt idx="42906">
                  <c:v>190</c:v>
                </c:pt>
                <c:pt idx="42907">
                  <c:v>191</c:v>
                </c:pt>
                <c:pt idx="42908">
                  <c:v>192</c:v>
                </c:pt>
                <c:pt idx="42909">
                  <c:v>193</c:v>
                </c:pt>
                <c:pt idx="42910">
                  <c:v>194</c:v>
                </c:pt>
                <c:pt idx="42911">
                  <c:v>195</c:v>
                </c:pt>
                <c:pt idx="42912">
                  <c:v>196</c:v>
                </c:pt>
                <c:pt idx="42913">
                  <c:v>197</c:v>
                </c:pt>
                <c:pt idx="42914">
                  <c:v>198</c:v>
                </c:pt>
                <c:pt idx="42915">
                  <c:v>199</c:v>
                </c:pt>
                <c:pt idx="42916">
                  <c:v>200</c:v>
                </c:pt>
                <c:pt idx="42917">
                  <c:v>201</c:v>
                </c:pt>
                <c:pt idx="42918">
                  <c:v>202</c:v>
                </c:pt>
                <c:pt idx="42919">
                  <c:v>203</c:v>
                </c:pt>
                <c:pt idx="42920">
                  <c:v>204</c:v>
                </c:pt>
                <c:pt idx="42921">
                  <c:v>205</c:v>
                </c:pt>
                <c:pt idx="42922">
                  <c:v>206</c:v>
                </c:pt>
                <c:pt idx="42923">
                  <c:v>207</c:v>
                </c:pt>
                <c:pt idx="42924">
                  <c:v>208</c:v>
                </c:pt>
                <c:pt idx="42925">
                  <c:v>209</c:v>
                </c:pt>
                <c:pt idx="42926">
                  <c:v>210</c:v>
                </c:pt>
                <c:pt idx="42927">
                  <c:v>211</c:v>
                </c:pt>
                <c:pt idx="42928">
                  <c:v>212</c:v>
                </c:pt>
                <c:pt idx="42929">
                  <c:v>213</c:v>
                </c:pt>
                <c:pt idx="42930">
                  <c:v>214</c:v>
                </c:pt>
                <c:pt idx="42931">
                  <c:v>215</c:v>
                </c:pt>
                <c:pt idx="42932">
                  <c:v>216</c:v>
                </c:pt>
                <c:pt idx="42933">
                  <c:v>217</c:v>
                </c:pt>
                <c:pt idx="42934">
                  <c:v>218</c:v>
                </c:pt>
                <c:pt idx="42935">
                  <c:v>219</c:v>
                </c:pt>
                <c:pt idx="42936">
                  <c:v>220</c:v>
                </c:pt>
                <c:pt idx="42937">
                  <c:v>221</c:v>
                </c:pt>
                <c:pt idx="42938">
                  <c:v>222</c:v>
                </c:pt>
                <c:pt idx="42939">
                  <c:v>223</c:v>
                </c:pt>
                <c:pt idx="42940">
                  <c:v>224</c:v>
                </c:pt>
                <c:pt idx="42941">
                  <c:v>225</c:v>
                </c:pt>
                <c:pt idx="42942">
                  <c:v>226</c:v>
                </c:pt>
                <c:pt idx="42943">
                  <c:v>227</c:v>
                </c:pt>
                <c:pt idx="42944">
                  <c:v>228</c:v>
                </c:pt>
                <c:pt idx="42945">
                  <c:v>229</c:v>
                </c:pt>
                <c:pt idx="42946">
                  <c:v>230</c:v>
                </c:pt>
                <c:pt idx="42947">
                  <c:v>231</c:v>
                </c:pt>
                <c:pt idx="42948">
                  <c:v>232</c:v>
                </c:pt>
                <c:pt idx="42949">
                  <c:v>233</c:v>
                </c:pt>
                <c:pt idx="42950">
                  <c:v>234</c:v>
                </c:pt>
                <c:pt idx="42951">
                  <c:v>235</c:v>
                </c:pt>
                <c:pt idx="42952">
                  <c:v>236</c:v>
                </c:pt>
                <c:pt idx="42953">
                  <c:v>237</c:v>
                </c:pt>
                <c:pt idx="42954">
                  <c:v>238</c:v>
                </c:pt>
                <c:pt idx="42955">
                  <c:v>239</c:v>
                </c:pt>
                <c:pt idx="42956">
                  <c:v>240</c:v>
                </c:pt>
                <c:pt idx="42957">
                  <c:v>241</c:v>
                </c:pt>
                <c:pt idx="42958">
                  <c:v>242</c:v>
                </c:pt>
                <c:pt idx="42959">
                  <c:v>243</c:v>
                </c:pt>
                <c:pt idx="42960">
                  <c:v>244</c:v>
                </c:pt>
                <c:pt idx="42961">
                  <c:v>245</c:v>
                </c:pt>
                <c:pt idx="42962">
                  <c:v>246</c:v>
                </c:pt>
                <c:pt idx="42963">
                  <c:v>247</c:v>
                </c:pt>
                <c:pt idx="42964">
                  <c:v>248</c:v>
                </c:pt>
                <c:pt idx="42965">
                  <c:v>249</c:v>
                </c:pt>
                <c:pt idx="42966">
                  <c:v>250</c:v>
                </c:pt>
                <c:pt idx="42967">
                  <c:v>251</c:v>
                </c:pt>
                <c:pt idx="42968">
                  <c:v>252</c:v>
                </c:pt>
                <c:pt idx="42969">
                  <c:v>253</c:v>
                </c:pt>
                <c:pt idx="42970">
                  <c:v>254</c:v>
                </c:pt>
                <c:pt idx="42971">
                  <c:v>255</c:v>
                </c:pt>
                <c:pt idx="42972">
                  <c:v>256</c:v>
                </c:pt>
                <c:pt idx="42973">
                  <c:v>257</c:v>
                </c:pt>
                <c:pt idx="42974">
                  <c:v>258</c:v>
                </c:pt>
                <c:pt idx="42975">
                  <c:v>259</c:v>
                </c:pt>
                <c:pt idx="42976">
                  <c:v>260</c:v>
                </c:pt>
                <c:pt idx="42977">
                  <c:v>261</c:v>
                </c:pt>
                <c:pt idx="42978">
                  <c:v>262</c:v>
                </c:pt>
                <c:pt idx="42979">
                  <c:v>263</c:v>
                </c:pt>
                <c:pt idx="42980">
                  <c:v>264</c:v>
                </c:pt>
                <c:pt idx="42981">
                  <c:v>265</c:v>
                </c:pt>
                <c:pt idx="42982">
                  <c:v>266</c:v>
                </c:pt>
                <c:pt idx="42983">
                  <c:v>267</c:v>
                </c:pt>
                <c:pt idx="42984">
                  <c:v>268</c:v>
                </c:pt>
                <c:pt idx="42985">
                  <c:v>269</c:v>
                </c:pt>
                <c:pt idx="42986">
                  <c:v>270</c:v>
                </c:pt>
                <c:pt idx="42987">
                  <c:v>271</c:v>
                </c:pt>
                <c:pt idx="42988">
                  <c:v>272</c:v>
                </c:pt>
                <c:pt idx="42989">
                  <c:v>273</c:v>
                </c:pt>
                <c:pt idx="42990">
                  <c:v>274</c:v>
                </c:pt>
                <c:pt idx="42991">
                  <c:v>275</c:v>
                </c:pt>
                <c:pt idx="42992">
                  <c:v>276</c:v>
                </c:pt>
                <c:pt idx="42993">
                  <c:v>277</c:v>
                </c:pt>
                <c:pt idx="42994">
                  <c:v>278</c:v>
                </c:pt>
                <c:pt idx="42995">
                  <c:v>279</c:v>
                </c:pt>
                <c:pt idx="42996">
                  <c:v>280</c:v>
                </c:pt>
                <c:pt idx="42997">
                  <c:v>281</c:v>
                </c:pt>
                <c:pt idx="42998">
                  <c:v>282</c:v>
                </c:pt>
                <c:pt idx="42999">
                  <c:v>283</c:v>
                </c:pt>
                <c:pt idx="43000">
                  <c:v>284</c:v>
                </c:pt>
                <c:pt idx="43001">
                  <c:v>285</c:v>
                </c:pt>
                <c:pt idx="43002">
                  <c:v>286</c:v>
                </c:pt>
                <c:pt idx="43003">
                  <c:v>287</c:v>
                </c:pt>
                <c:pt idx="43004">
                  <c:v>288</c:v>
                </c:pt>
                <c:pt idx="43005">
                  <c:v>289</c:v>
                </c:pt>
                <c:pt idx="43006">
                  <c:v>290</c:v>
                </c:pt>
                <c:pt idx="43007">
                  <c:v>291</c:v>
                </c:pt>
                <c:pt idx="43008">
                  <c:v>292</c:v>
                </c:pt>
                <c:pt idx="43009">
                  <c:v>293</c:v>
                </c:pt>
                <c:pt idx="43010">
                  <c:v>294</c:v>
                </c:pt>
                <c:pt idx="43011">
                  <c:v>295</c:v>
                </c:pt>
                <c:pt idx="43012">
                  <c:v>296</c:v>
                </c:pt>
                <c:pt idx="43013">
                  <c:v>297</c:v>
                </c:pt>
                <c:pt idx="43014">
                  <c:v>298</c:v>
                </c:pt>
                <c:pt idx="43015">
                  <c:v>299</c:v>
                </c:pt>
                <c:pt idx="43016">
                  <c:v>300</c:v>
                </c:pt>
                <c:pt idx="43017">
                  <c:v>301</c:v>
                </c:pt>
                <c:pt idx="43018">
                  <c:v>302</c:v>
                </c:pt>
                <c:pt idx="43019">
                  <c:v>303</c:v>
                </c:pt>
                <c:pt idx="43020">
                  <c:v>304</c:v>
                </c:pt>
                <c:pt idx="43021">
                  <c:v>305</c:v>
                </c:pt>
                <c:pt idx="43022">
                  <c:v>306</c:v>
                </c:pt>
                <c:pt idx="43023">
                  <c:v>307</c:v>
                </c:pt>
                <c:pt idx="43024">
                  <c:v>308</c:v>
                </c:pt>
                <c:pt idx="43025">
                  <c:v>309</c:v>
                </c:pt>
                <c:pt idx="43026">
                  <c:v>310</c:v>
                </c:pt>
                <c:pt idx="43027">
                  <c:v>311</c:v>
                </c:pt>
                <c:pt idx="43028">
                  <c:v>312</c:v>
                </c:pt>
                <c:pt idx="43029">
                  <c:v>313</c:v>
                </c:pt>
                <c:pt idx="43030">
                  <c:v>314</c:v>
                </c:pt>
                <c:pt idx="43031">
                  <c:v>315</c:v>
                </c:pt>
                <c:pt idx="43032">
                  <c:v>316</c:v>
                </c:pt>
                <c:pt idx="43033">
                  <c:v>317</c:v>
                </c:pt>
                <c:pt idx="43034">
                  <c:v>318</c:v>
                </c:pt>
                <c:pt idx="43035">
                  <c:v>319</c:v>
                </c:pt>
                <c:pt idx="43036">
                  <c:v>320</c:v>
                </c:pt>
                <c:pt idx="43037">
                  <c:v>321</c:v>
                </c:pt>
                <c:pt idx="43038">
                  <c:v>322</c:v>
                </c:pt>
                <c:pt idx="43039">
                  <c:v>323</c:v>
                </c:pt>
                <c:pt idx="43040">
                  <c:v>324</c:v>
                </c:pt>
                <c:pt idx="43041">
                  <c:v>325</c:v>
                </c:pt>
                <c:pt idx="43042">
                  <c:v>326</c:v>
                </c:pt>
                <c:pt idx="43043">
                  <c:v>327</c:v>
                </c:pt>
                <c:pt idx="43044">
                  <c:v>328</c:v>
                </c:pt>
                <c:pt idx="43045">
                  <c:v>329</c:v>
                </c:pt>
                <c:pt idx="43046">
                  <c:v>330</c:v>
                </c:pt>
                <c:pt idx="43047">
                  <c:v>331</c:v>
                </c:pt>
                <c:pt idx="43048">
                  <c:v>332</c:v>
                </c:pt>
                <c:pt idx="43049">
                  <c:v>333</c:v>
                </c:pt>
                <c:pt idx="43050">
                  <c:v>334</c:v>
                </c:pt>
                <c:pt idx="43051">
                  <c:v>335</c:v>
                </c:pt>
                <c:pt idx="43052">
                  <c:v>336</c:v>
                </c:pt>
                <c:pt idx="43053">
                  <c:v>337</c:v>
                </c:pt>
                <c:pt idx="43054">
                  <c:v>338</c:v>
                </c:pt>
                <c:pt idx="43055">
                  <c:v>339</c:v>
                </c:pt>
                <c:pt idx="43056">
                  <c:v>340</c:v>
                </c:pt>
                <c:pt idx="43057">
                  <c:v>341</c:v>
                </c:pt>
                <c:pt idx="43058">
                  <c:v>342</c:v>
                </c:pt>
                <c:pt idx="43059">
                  <c:v>343</c:v>
                </c:pt>
                <c:pt idx="43060">
                  <c:v>344</c:v>
                </c:pt>
                <c:pt idx="43061">
                  <c:v>345</c:v>
                </c:pt>
                <c:pt idx="43062">
                  <c:v>346</c:v>
                </c:pt>
                <c:pt idx="43063">
                  <c:v>347</c:v>
                </c:pt>
                <c:pt idx="43064">
                  <c:v>348</c:v>
                </c:pt>
                <c:pt idx="43065">
                  <c:v>349</c:v>
                </c:pt>
                <c:pt idx="43066">
                  <c:v>350</c:v>
                </c:pt>
                <c:pt idx="43067">
                  <c:v>351</c:v>
                </c:pt>
                <c:pt idx="43068">
                  <c:v>352</c:v>
                </c:pt>
                <c:pt idx="43069">
                  <c:v>353</c:v>
                </c:pt>
                <c:pt idx="43070">
                  <c:v>354</c:v>
                </c:pt>
                <c:pt idx="43071">
                  <c:v>355</c:v>
                </c:pt>
                <c:pt idx="43072">
                  <c:v>356</c:v>
                </c:pt>
                <c:pt idx="43073">
                  <c:v>357</c:v>
                </c:pt>
                <c:pt idx="43074">
                  <c:v>358</c:v>
                </c:pt>
                <c:pt idx="43075">
                  <c:v>359</c:v>
                </c:pt>
                <c:pt idx="43076">
                  <c:v>360</c:v>
                </c:pt>
                <c:pt idx="43077">
                  <c:v>361</c:v>
                </c:pt>
                <c:pt idx="43078">
                  <c:v>362</c:v>
                </c:pt>
                <c:pt idx="43079">
                  <c:v>363</c:v>
                </c:pt>
                <c:pt idx="43080">
                  <c:v>364</c:v>
                </c:pt>
                <c:pt idx="43081">
                  <c:v>365</c:v>
                </c:pt>
                <c:pt idx="43082">
                  <c:v>366</c:v>
                </c:pt>
                <c:pt idx="43083">
                  <c:v>367</c:v>
                </c:pt>
                <c:pt idx="43084">
                  <c:v>368</c:v>
                </c:pt>
                <c:pt idx="43085">
                  <c:v>369</c:v>
                </c:pt>
                <c:pt idx="43086">
                  <c:v>370</c:v>
                </c:pt>
                <c:pt idx="43087">
                  <c:v>371</c:v>
                </c:pt>
                <c:pt idx="43088">
                  <c:v>372</c:v>
                </c:pt>
                <c:pt idx="43089">
                  <c:v>373</c:v>
                </c:pt>
                <c:pt idx="43090">
                  <c:v>374</c:v>
                </c:pt>
                <c:pt idx="43091">
                  <c:v>375</c:v>
                </c:pt>
                <c:pt idx="43092">
                  <c:v>376</c:v>
                </c:pt>
                <c:pt idx="43093">
                  <c:v>377</c:v>
                </c:pt>
                <c:pt idx="43094">
                  <c:v>378</c:v>
                </c:pt>
                <c:pt idx="43095">
                  <c:v>379</c:v>
                </c:pt>
                <c:pt idx="43096">
                  <c:v>380</c:v>
                </c:pt>
                <c:pt idx="43097">
                  <c:v>381</c:v>
                </c:pt>
                <c:pt idx="43098">
                  <c:v>382</c:v>
                </c:pt>
                <c:pt idx="43099">
                  <c:v>383</c:v>
                </c:pt>
                <c:pt idx="43100">
                  <c:v>384</c:v>
                </c:pt>
                <c:pt idx="43101">
                  <c:v>385</c:v>
                </c:pt>
                <c:pt idx="43102">
                  <c:v>386</c:v>
                </c:pt>
                <c:pt idx="43103">
                  <c:v>387</c:v>
                </c:pt>
                <c:pt idx="43104">
                  <c:v>388</c:v>
                </c:pt>
                <c:pt idx="43105">
                  <c:v>389</c:v>
                </c:pt>
                <c:pt idx="43106">
                  <c:v>390</c:v>
                </c:pt>
                <c:pt idx="43107">
                  <c:v>391</c:v>
                </c:pt>
                <c:pt idx="43108">
                  <c:v>392</c:v>
                </c:pt>
                <c:pt idx="43109">
                  <c:v>393</c:v>
                </c:pt>
                <c:pt idx="43110">
                  <c:v>394</c:v>
                </c:pt>
                <c:pt idx="43111">
                  <c:v>395</c:v>
                </c:pt>
                <c:pt idx="43112">
                  <c:v>396</c:v>
                </c:pt>
                <c:pt idx="43113">
                  <c:v>397</c:v>
                </c:pt>
                <c:pt idx="43114">
                  <c:v>398</c:v>
                </c:pt>
                <c:pt idx="43115">
                  <c:v>399</c:v>
                </c:pt>
                <c:pt idx="43116">
                  <c:v>400</c:v>
                </c:pt>
                <c:pt idx="43117">
                  <c:v>401</c:v>
                </c:pt>
                <c:pt idx="43118">
                  <c:v>402</c:v>
                </c:pt>
                <c:pt idx="43119">
                  <c:v>403</c:v>
                </c:pt>
                <c:pt idx="43120">
                  <c:v>404</c:v>
                </c:pt>
                <c:pt idx="43121">
                  <c:v>405</c:v>
                </c:pt>
                <c:pt idx="43122">
                  <c:v>406</c:v>
                </c:pt>
                <c:pt idx="43123">
                  <c:v>407</c:v>
                </c:pt>
                <c:pt idx="43124">
                  <c:v>408</c:v>
                </c:pt>
                <c:pt idx="43125">
                  <c:v>409</c:v>
                </c:pt>
                <c:pt idx="43126">
                  <c:v>410</c:v>
                </c:pt>
                <c:pt idx="43127">
                  <c:v>411</c:v>
                </c:pt>
                <c:pt idx="43128">
                  <c:v>412</c:v>
                </c:pt>
                <c:pt idx="43129">
                  <c:v>413</c:v>
                </c:pt>
                <c:pt idx="43130">
                  <c:v>414</c:v>
                </c:pt>
                <c:pt idx="43131">
                  <c:v>415</c:v>
                </c:pt>
                <c:pt idx="43132">
                  <c:v>416</c:v>
                </c:pt>
                <c:pt idx="43133">
                  <c:v>417</c:v>
                </c:pt>
                <c:pt idx="43134">
                  <c:v>418</c:v>
                </c:pt>
                <c:pt idx="43135">
                  <c:v>419</c:v>
                </c:pt>
                <c:pt idx="43136">
                  <c:v>420</c:v>
                </c:pt>
                <c:pt idx="43137">
                  <c:v>421</c:v>
                </c:pt>
                <c:pt idx="43138">
                  <c:v>422</c:v>
                </c:pt>
                <c:pt idx="43139">
                  <c:v>423</c:v>
                </c:pt>
                <c:pt idx="43140">
                  <c:v>424</c:v>
                </c:pt>
                <c:pt idx="43141">
                  <c:v>425</c:v>
                </c:pt>
                <c:pt idx="43142">
                  <c:v>426</c:v>
                </c:pt>
                <c:pt idx="43143">
                  <c:v>427</c:v>
                </c:pt>
                <c:pt idx="43144">
                  <c:v>428</c:v>
                </c:pt>
                <c:pt idx="43145">
                  <c:v>429</c:v>
                </c:pt>
                <c:pt idx="43146">
                  <c:v>430</c:v>
                </c:pt>
                <c:pt idx="43147">
                  <c:v>431</c:v>
                </c:pt>
                <c:pt idx="43148">
                  <c:v>432</c:v>
                </c:pt>
                <c:pt idx="43149">
                  <c:v>433</c:v>
                </c:pt>
                <c:pt idx="43150">
                  <c:v>434</c:v>
                </c:pt>
                <c:pt idx="43151">
                  <c:v>435</c:v>
                </c:pt>
                <c:pt idx="43152">
                  <c:v>436</c:v>
                </c:pt>
                <c:pt idx="43153">
                  <c:v>437</c:v>
                </c:pt>
                <c:pt idx="43154">
                  <c:v>438</c:v>
                </c:pt>
                <c:pt idx="43155">
                  <c:v>439</c:v>
                </c:pt>
                <c:pt idx="43156">
                  <c:v>440</c:v>
                </c:pt>
                <c:pt idx="43157">
                  <c:v>441</c:v>
                </c:pt>
                <c:pt idx="43158">
                  <c:v>442</c:v>
                </c:pt>
                <c:pt idx="43159">
                  <c:v>443</c:v>
                </c:pt>
                <c:pt idx="43160">
                  <c:v>444</c:v>
                </c:pt>
                <c:pt idx="43161">
                  <c:v>445</c:v>
                </c:pt>
                <c:pt idx="43162">
                  <c:v>446</c:v>
                </c:pt>
                <c:pt idx="43163">
                  <c:v>447</c:v>
                </c:pt>
                <c:pt idx="43164">
                  <c:v>448</c:v>
                </c:pt>
                <c:pt idx="43165">
                  <c:v>449</c:v>
                </c:pt>
                <c:pt idx="43166">
                  <c:v>450</c:v>
                </c:pt>
                <c:pt idx="43167">
                  <c:v>451</c:v>
                </c:pt>
                <c:pt idx="43168">
                  <c:v>452</c:v>
                </c:pt>
                <c:pt idx="43169">
                  <c:v>453</c:v>
                </c:pt>
                <c:pt idx="43170">
                  <c:v>454</c:v>
                </c:pt>
                <c:pt idx="43171">
                  <c:v>455</c:v>
                </c:pt>
                <c:pt idx="43172">
                  <c:v>456</c:v>
                </c:pt>
                <c:pt idx="43173">
                  <c:v>457</c:v>
                </c:pt>
                <c:pt idx="43174">
                  <c:v>458</c:v>
                </c:pt>
                <c:pt idx="43175">
                  <c:v>459</c:v>
                </c:pt>
                <c:pt idx="43176">
                  <c:v>460</c:v>
                </c:pt>
                <c:pt idx="43177">
                  <c:v>461</c:v>
                </c:pt>
                <c:pt idx="43178">
                  <c:v>462</c:v>
                </c:pt>
                <c:pt idx="43179">
                  <c:v>463</c:v>
                </c:pt>
                <c:pt idx="43180">
                  <c:v>464</c:v>
                </c:pt>
                <c:pt idx="43181">
                  <c:v>465</c:v>
                </c:pt>
                <c:pt idx="43182">
                  <c:v>466</c:v>
                </c:pt>
                <c:pt idx="43183">
                  <c:v>467</c:v>
                </c:pt>
                <c:pt idx="43184">
                  <c:v>468</c:v>
                </c:pt>
                <c:pt idx="43185">
                  <c:v>469</c:v>
                </c:pt>
                <c:pt idx="43186">
                  <c:v>470</c:v>
                </c:pt>
                <c:pt idx="43187">
                  <c:v>471</c:v>
                </c:pt>
                <c:pt idx="43188">
                  <c:v>472</c:v>
                </c:pt>
                <c:pt idx="43189">
                  <c:v>473</c:v>
                </c:pt>
                <c:pt idx="43190">
                  <c:v>474</c:v>
                </c:pt>
                <c:pt idx="43191">
                  <c:v>475</c:v>
                </c:pt>
                <c:pt idx="43192">
                  <c:v>476</c:v>
                </c:pt>
                <c:pt idx="43193">
                  <c:v>477</c:v>
                </c:pt>
                <c:pt idx="43194">
                  <c:v>478</c:v>
                </c:pt>
                <c:pt idx="43195">
                  <c:v>479</c:v>
                </c:pt>
                <c:pt idx="43196">
                  <c:v>480</c:v>
                </c:pt>
                <c:pt idx="43197">
                  <c:v>481</c:v>
                </c:pt>
                <c:pt idx="43198">
                  <c:v>482</c:v>
                </c:pt>
                <c:pt idx="43199">
                  <c:v>483</c:v>
                </c:pt>
                <c:pt idx="43200">
                  <c:v>484</c:v>
                </c:pt>
                <c:pt idx="43201">
                  <c:v>485</c:v>
                </c:pt>
                <c:pt idx="43202">
                  <c:v>486</c:v>
                </c:pt>
                <c:pt idx="43203">
                  <c:v>487</c:v>
                </c:pt>
                <c:pt idx="43204">
                  <c:v>488</c:v>
                </c:pt>
                <c:pt idx="43205">
                  <c:v>489</c:v>
                </c:pt>
                <c:pt idx="43206">
                  <c:v>490</c:v>
                </c:pt>
                <c:pt idx="43207">
                  <c:v>491</c:v>
                </c:pt>
                <c:pt idx="43208">
                  <c:v>492</c:v>
                </c:pt>
                <c:pt idx="43209">
                  <c:v>493</c:v>
                </c:pt>
                <c:pt idx="43210">
                  <c:v>494</c:v>
                </c:pt>
                <c:pt idx="43211">
                  <c:v>495</c:v>
                </c:pt>
                <c:pt idx="43212">
                  <c:v>496</c:v>
                </c:pt>
                <c:pt idx="43213">
                  <c:v>497</c:v>
                </c:pt>
                <c:pt idx="43214">
                  <c:v>498</c:v>
                </c:pt>
                <c:pt idx="43215">
                  <c:v>499</c:v>
                </c:pt>
                <c:pt idx="43216">
                  <c:v>500</c:v>
                </c:pt>
                <c:pt idx="43217">
                  <c:v>501</c:v>
                </c:pt>
                <c:pt idx="43218">
                  <c:v>502</c:v>
                </c:pt>
                <c:pt idx="43219">
                  <c:v>503</c:v>
                </c:pt>
                <c:pt idx="43220">
                  <c:v>504</c:v>
                </c:pt>
                <c:pt idx="43221">
                  <c:v>505</c:v>
                </c:pt>
                <c:pt idx="43222">
                  <c:v>506</c:v>
                </c:pt>
                <c:pt idx="43223">
                  <c:v>507</c:v>
                </c:pt>
                <c:pt idx="43224">
                  <c:v>508</c:v>
                </c:pt>
                <c:pt idx="43225">
                  <c:v>509</c:v>
                </c:pt>
                <c:pt idx="43226">
                  <c:v>510</c:v>
                </c:pt>
                <c:pt idx="43227">
                  <c:v>511</c:v>
                </c:pt>
                <c:pt idx="43228">
                  <c:v>512</c:v>
                </c:pt>
                <c:pt idx="43229">
                  <c:v>513</c:v>
                </c:pt>
                <c:pt idx="43230">
                  <c:v>514</c:v>
                </c:pt>
                <c:pt idx="43231">
                  <c:v>515</c:v>
                </c:pt>
                <c:pt idx="43232">
                  <c:v>516</c:v>
                </c:pt>
                <c:pt idx="43233">
                  <c:v>517</c:v>
                </c:pt>
                <c:pt idx="43234">
                  <c:v>518</c:v>
                </c:pt>
                <c:pt idx="43235">
                  <c:v>519</c:v>
                </c:pt>
                <c:pt idx="43236">
                  <c:v>520</c:v>
                </c:pt>
                <c:pt idx="43237">
                  <c:v>521</c:v>
                </c:pt>
                <c:pt idx="43238">
                  <c:v>522</c:v>
                </c:pt>
                <c:pt idx="43239">
                  <c:v>523</c:v>
                </c:pt>
                <c:pt idx="43240">
                  <c:v>524</c:v>
                </c:pt>
                <c:pt idx="43241">
                  <c:v>525</c:v>
                </c:pt>
                <c:pt idx="43242">
                  <c:v>526</c:v>
                </c:pt>
                <c:pt idx="43243">
                  <c:v>527</c:v>
                </c:pt>
                <c:pt idx="43244">
                  <c:v>528</c:v>
                </c:pt>
                <c:pt idx="43245">
                  <c:v>529</c:v>
                </c:pt>
                <c:pt idx="43246">
                  <c:v>530</c:v>
                </c:pt>
                <c:pt idx="43247">
                  <c:v>531</c:v>
                </c:pt>
                <c:pt idx="43248">
                  <c:v>532</c:v>
                </c:pt>
                <c:pt idx="43249">
                  <c:v>533</c:v>
                </c:pt>
                <c:pt idx="43250">
                  <c:v>534</c:v>
                </c:pt>
                <c:pt idx="43251">
                  <c:v>535</c:v>
                </c:pt>
                <c:pt idx="43252">
                  <c:v>536</c:v>
                </c:pt>
                <c:pt idx="43253">
                  <c:v>537</c:v>
                </c:pt>
                <c:pt idx="43254">
                  <c:v>538</c:v>
                </c:pt>
                <c:pt idx="43255">
                  <c:v>539</c:v>
                </c:pt>
                <c:pt idx="43256">
                  <c:v>540</c:v>
                </c:pt>
                <c:pt idx="43257">
                  <c:v>541</c:v>
                </c:pt>
                <c:pt idx="43258">
                  <c:v>542</c:v>
                </c:pt>
                <c:pt idx="43259">
                  <c:v>543</c:v>
                </c:pt>
                <c:pt idx="43260">
                  <c:v>544</c:v>
                </c:pt>
                <c:pt idx="43261">
                  <c:v>545</c:v>
                </c:pt>
                <c:pt idx="43262">
                  <c:v>546</c:v>
                </c:pt>
                <c:pt idx="43263">
                  <c:v>547</c:v>
                </c:pt>
                <c:pt idx="43264">
                  <c:v>548</c:v>
                </c:pt>
                <c:pt idx="43265">
                  <c:v>549</c:v>
                </c:pt>
                <c:pt idx="43266">
                  <c:v>550</c:v>
                </c:pt>
                <c:pt idx="43267">
                  <c:v>551</c:v>
                </c:pt>
                <c:pt idx="43268">
                  <c:v>552</c:v>
                </c:pt>
                <c:pt idx="43269">
                  <c:v>553</c:v>
                </c:pt>
                <c:pt idx="43270">
                  <c:v>554</c:v>
                </c:pt>
                <c:pt idx="43271">
                  <c:v>555</c:v>
                </c:pt>
                <c:pt idx="43272">
                  <c:v>556</c:v>
                </c:pt>
                <c:pt idx="43273">
                  <c:v>557</c:v>
                </c:pt>
                <c:pt idx="43274">
                  <c:v>558</c:v>
                </c:pt>
                <c:pt idx="43275">
                  <c:v>559</c:v>
                </c:pt>
                <c:pt idx="43276">
                  <c:v>560</c:v>
                </c:pt>
                <c:pt idx="43277">
                  <c:v>561</c:v>
                </c:pt>
                <c:pt idx="43278">
                  <c:v>562</c:v>
                </c:pt>
                <c:pt idx="43279">
                  <c:v>563</c:v>
                </c:pt>
                <c:pt idx="43280">
                  <c:v>564</c:v>
                </c:pt>
                <c:pt idx="43281">
                  <c:v>565</c:v>
                </c:pt>
                <c:pt idx="43282">
                  <c:v>566</c:v>
                </c:pt>
                <c:pt idx="43283">
                  <c:v>567</c:v>
                </c:pt>
                <c:pt idx="43284">
                  <c:v>568</c:v>
                </c:pt>
                <c:pt idx="43285">
                  <c:v>569</c:v>
                </c:pt>
                <c:pt idx="43286">
                  <c:v>570</c:v>
                </c:pt>
                <c:pt idx="43287">
                  <c:v>571</c:v>
                </c:pt>
                <c:pt idx="43288">
                  <c:v>572</c:v>
                </c:pt>
                <c:pt idx="43289">
                  <c:v>573</c:v>
                </c:pt>
                <c:pt idx="43290">
                  <c:v>574</c:v>
                </c:pt>
                <c:pt idx="43291">
                  <c:v>575</c:v>
                </c:pt>
                <c:pt idx="43292">
                  <c:v>576</c:v>
                </c:pt>
                <c:pt idx="43293">
                  <c:v>577</c:v>
                </c:pt>
                <c:pt idx="43294">
                  <c:v>578</c:v>
                </c:pt>
                <c:pt idx="43295">
                  <c:v>579</c:v>
                </c:pt>
                <c:pt idx="43296">
                  <c:v>580</c:v>
                </c:pt>
                <c:pt idx="43297">
                  <c:v>581</c:v>
                </c:pt>
                <c:pt idx="43298">
                  <c:v>582</c:v>
                </c:pt>
                <c:pt idx="43299">
                  <c:v>583</c:v>
                </c:pt>
                <c:pt idx="43300">
                  <c:v>584</c:v>
                </c:pt>
                <c:pt idx="43301">
                  <c:v>585</c:v>
                </c:pt>
                <c:pt idx="43302">
                  <c:v>586</c:v>
                </c:pt>
                <c:pt idx="43303">
                  <c:v>587</c:v>
                </c:pt>
                <c:pt idx="43304">
                  <c:v>588</c:v>
                </c:pt>
                <c:pt idx="43305">
                  <c:v>589</c:v>
                </c:pt>
                <c:pt idx="43306">
                  <c:v>590</c:v>
                </c:pt>
                <c:pt idx="43307">
                  <c:v>591</c:v>
                </c:pt>
                <c:pt idx="43308">
                  <c:v>592</c:v>
                </c:pt>
                <c:pt idx="43309">
                  <c:v>593</c:v>
                </c:pt>
                <c:pt idx="43310">
                  <c:v>594</c:v>
                </c:pt>
                <c:pt idx="43311">
                  <c:v>595</c:v>
                </c:pt>
                <c:pt idx="43312">
                  <c:v>596</c:v>
                </c:pt>
                <c:pt idx="43313">
                  <c:v>597</c:v>
                </c:pt>
                <c:pt idx="43314">
                  <c:v>598</c:v>
                </c:pt>
                <c:pt idx="43315">
                  <c:v>599</c:v>
                </c:pt>
                <c:pt idx="43316">
                  <c:v>600</c:v>
                </c:pt>
                <c:pt idx="43317">
                  <c:v>601</c:v>
                </c:pt>
                <c:pt idx="43318">
                  <c:v>602</c:v>
                </c:pt>
                <c:pt idx="43319">
                  <c:v>603</c:v>
                </c:pt>
                <c:pt idx="43320">
                  <c:v>604</c:v>
                </c:pt>
                <c:pt idx="43321">
                  <c:v>605</c:v>
                </c:pt>
                <c:pt idx="43322">
                  <c:v>606</c:v>
                </c:pt>
                <c:pt idx="43323">
                  <c:v>607</c:v>
                </c:pt>
                <c:pt idx="43324">
                  <c:v>608</c:v>
                </c:pt>
                <c:pt idx="43325">
                  <c:v>609</c:v>
                </c:pt>
                <c:pt idx="43326">
                  <c:v>610</c:v>
                </c:pt>
                <c:pt idx="43327">
                  <c:v>611</c:v>
                </c:pt>
                <c:pt idx="43328">
                  <c:v>612</c:v>
                </c:pt>
                <c:pt idx="43329">
                  <c:v>613</c:v>
                </c:pt>
                <c:pt idx="43330">
                  <c:v>614</c:v>
                </c:pt>
                <c:pt idx="43331">
                  <c:v>615</c:v>
                </c:pt>
                <c:pt idx="43332">
                  <c:v>616</c:v>
                </c:pt>
                <c:pt idx="43333">
                  <c:v>617</c:v>
                </c:pt>
                <c:pt idx="43334">
                  <c:v>618</c:v>
                </c:pt>
                <c:pt idx="43335">
                  <c:v>619</c:v>
                </c:pt>
                <c:pt idx="43336">
                  <c:v>620</c:v>
                </c:pt>
                <c:pt idx="43337">
                  <c:v>621</c:v>
                </c:pt>
                <c:pt idx="43338">
                  <c:v>622</c:v>
                </c:pt>
                <c:pt idx="43339">
                  <c:v>623</c:v>
                </c:pt>
                <c:pt idx="43340">
                  <c:v>624</c:v>
                </c:pt>
                <c:pt idx="43341">
                  <c:v>625</c:v>
                </c:pt>
                <c:pt idx="43342">
                  <c:v>626</c:v>
                </c:pt>
                <c:pt idx="43343">
                  <c:v>627</c:v>
                </c:pt>
                <c:pt idx="43344">
                  <c:v>628</c:v>
                </c:pt>
                <c:pt idx="43345">
                  <c:v>629</c:v>
                </c:pt>
                <c:pt idx="43346">
                  <c:v>630</c:v>
                </c:pt>
                <c:pt idx="43347">
                  <c:v>631</c:v>
                </c:pt>
                <c:pt idx="43348">
                  <c:v>632</c:v>
                </c:pt>
                <c:pt idx="43349">
                  <c:v>633</c:v>
                </c:pt>
                <c:pt idx="43350">
                  <c:v>634</c:v>
                </c:pt>
                <c:pt idx="43351">
                  <c:v>635</c:v>
                </c:pt>
                <c:pt idx="43352">
                  <c:v>636</c:v>
                </c:pt>
                <c:pt idx="43353">
                  <c:v>637</c:v>
                </c:pt>
                <c:pt idx="43354">
                  <c:v>638</c:v>
                </c:pt>
                <c:pt idx="43355">
                  <c:v>639</c:v>
                </c:pt>
                <c:pt idx="43356">
                  <c:v>640</c:v>
                </c:pt>
                <c:pt idx="43357">
                  <c:v>641</c:v>
                </c:pt>
                <c:pt idx="43358">
                  <c:v>642</c:v>
                </c:pt>
                <c:pt idx="43359">
                  <c:v>643</c:v>
                </c:pt>
                <c:pt idx="43360">
                  <c:v>644</c:v>
                </c:pt>
                <c:pt idx="43361">
                  <c:v>645</c:v>
                </c:pt>
                <c:pt idx="43362">
                  <c:v>646</c:v>
                </c:pt>
                <c:pt idx="43363">
                  <c:v>647</c:v>
                </c:pt>
                <c:pt idx="43364">
                  <c:v>648</c:v>
                </c:pt>
                <c:pt idx="43365">
                  <c:v>649</c:v>
                </c:pt>
                <c:pt idx="43366">
                  <c:v>650</c:v>
                </c:pt>
                <c:pt idx="43367">
                  <c:v>651</c:v>
                </c:pt>
                <c:pt idx="43368">
                  <c:v>652</c:v>
                </c:pt>
                <c:pt idx="43369">
                  <c:v>653</c:v>
                </c:pt>
                <c:pt idx="43370">
                  <c:v>654</c:v>
                </c:pt>
                <c:pt idx="43371">
                  <c:v>655</c:v>
                </c:pt>
                <c:pt idx="43372">
                  <c:v>656</c:v>
                </c:pt>
                <c:pt idx="43373">
                  <c:v>657</c:v>
                </c:pt>
                <c:pt idx="43374">
                  <c:v>658</c:v>
                </c:pt>
                <c:pt idx="43375">
                  <c:v>659</c:v>
                </c:pt>
                <c:pt idx="43376">
                  <c:v>660</c:v>
                </c:pt>
                <c:pt idx="43377">
                  <c:v>661</c:v>
                </c:pt>
                <c:pt idx="43378">
                  <c:v>662</c:v>
                </c:pt>
                <c:pt idx="43379">
                  <c:v>663</c:v>
                </c:pt>
                <c:pt idx="43380">
                  <c:v>664</c:v>
                </c:pt>
                <c:pt idx="43381">
                  <c:v>665</c:v>
                </c:pt>
                <c:pt idx="43382">
                  <c:v>666</c:v>
                </c:pt>
                <c:pt idx="43383">
                  <c:v>667</c:v>
                </c:pt>
                <c:pt idx="43384">
                  <c:v>668</c:v>
                </c:pt>
                <c:pt idx="43385">
                  <c:v>669</c:v>
                </c:pt>
                <c:pt idx="43386">
                  <c:v>670</c:v>
                </c:pt>
                <c:pt idx="43387">
                  <c:v>671</c:v>
                </c:pt>
                <c:pt idx="43388">
                  <c:v>672</c:v>
                </c:pt>
                <c:pt idx="43389">
                  <c:v>673</c:v>
                </c:pt>
                <c:pt idx="43390">
                  <c:v>674</c:v>
                </c:pt>
                <c:pt idx="43391">
                  <c:v>675</c:v>
                </c:pt>
                <c:pt idx="43392">
                  <c:v>676</c:v>
                </c:pt>
                <c:pt idx="43393">
                  <c:v>677</c:v>
                </c:pt>
                <c:pt idx="43394">
                  <c:v>678</c:v>
                </c:pt>
                <c:pt idx="43395">
                  <c:v>679</c:v>
                </c:pt>
                <c:pt idx="43396">
                  <c:v>680</c:v>
                </c:pt>
                <c:pt idx="43397">
                  <c:v>681</c:v>
                </c:pt>
                <c:pt idx="43398">
                  <c:v>682</c:v>
                </c:pt>
                <c:pt idx="43399">
                  <c:v>683</c:v>
                </c:pt>
                <c:pt idx="43400">
                  <c:v>684</c:v>
                </c:pt>
                <c:pt idx="43401">
                  <c:v>685</c:v>
                </c:pt>
                <c:pt idx="43402">
                  <c:v>686</c:v>
                </c:pt>
                <c:pt idx="43403">
                  <c:v>687</c:v>
                </c:pt>
                <c:pt idx="43404">
                  <c:v>688</c:v>
                </c:pt>
                <c:pt idx="43405">
                  <c:v>689</c:v>
                </c:pt>
                <c:pt idx="43406">
                  <c:v>690</c:v>
                </c:pt>
                <c:pt idx="43407">
                  <c:v>691</c:v>
                </c:pt>
                <c:pt idx="43408">
                  <c:v>692</c:v>
                </c:pt>
                <c:pt idx="43409">
                  <c:v>693</c:v>
                </c:pt>
                <c:pt idx="43410">
                  <c:v>694</c:v>
                </c:pt>
                <c:pt idx="43411">
                  <c:v>695</c:v>
                </c:pt>
                <c:pt idx="43412">
                  <c:v>696</c:v>
                </c:pt>
                <c:pt idx="43413">
                  <c:v>697</c:v>
                </c:pt>
                <c:pt idx="43414">
                  <c:v>698</c:v>
                </c:pt>
                <c:pt idx="43415">
                  <c:v>699</c:v>
                </c:pt>
                <c:pt idx="43416">
                  <c:v>700</c:v>
                </c:pt>
                <c:pt idx="43417">
                  <c:v>701</c:v>
                </c:pt>
                <c:pt idx="43418">
                  <c:v>702</c:v>
                </c:pt>
                <c:pt idx="43419">
                  <c:v>703</c:v>
                </c:pt>
                <c:pt idx="43420">
                  <c:v>704</c:v>
                </c:pt>
                <c:pt idx="43421">
                  <c:v>705</c:v>
                </c:pt>
                <c:pt idx="43422">
                  <c:v>706</c:v>
                </c:pt>
                <c:pt idx="43423">
                  <c:v>707</c:v>
                </c:pt>
                <c:pt idx="43424">
                  <c:v>708</c:v>
                </c:pt>
                <c:pt idx="43425">
                  <c:v>709</c:v>
                </c:pt>
                <c:pt idx="43426">
                  <c:v>710</c:v>
                </c:pt>
                <c:pt idx="43427">
                  <c:v>711</c:v>
                </c:pt>
                <c:pt idx="43428">
                  <c:v>712</c:v>
                </c:pt>
                <c:pt idx="43429">
                  <c:v>713</c:v>
                </c:pt>
                <c:pt idx="43430">
                  <c:v>714</c:v>
                </c:pt>
                <c:pt idx="43431">
                  <c:v>715</c:v>
                </c:pt>
                <c:pt idx="43432">
                  <c:v>716</c:v>
                </c:pt>
                <c:pt idx="43433">
                  <c:v>717</c:v>
                </c:pt>
                <c:pt idx="43434">
                  <c:v>718</c:v>
                </c:pt>
                <c:pt idx="43435">
                  <c:v>719</c:v>
                </c:pt>
                <c:pt idx="43436">
                  <c:v>720</c:v>
                </c:pt>
                <c:pt idx="43437">
                  <c:v>721</c:v>
                </c:pt>
                <c:pt idx="43438">
                  <c:v>722</c:v>
                </c:pt>
                <c:pt idx="43439">
                  <c:v>723</c:v>
                </c:pt>
                <c:pt idx="43440">
                  <c:v>724</c:v>
                </c:pt>
                <c:pt idx="43441">
                  <c:v>725</c:v>
                </c:pt>
                <c:pt idx="43442">
                  <c:v>726</c:v>
                </c:pt>
                <c:pt idx="43443">
                  <c:v>727</c:v>
                </c:pt>
                <c:pt idx="43444">
                  <c:v>728</c:v>
                </c:pt>
                <c:pt idx="43445">
                  <c:v>729</c:v>
                </c:pt>
                <c:pt idx="43446">
                  <c:v>730</c:v>
                </c:pt>
                <c:pt idx="43447">
                  <c:v>731</c:v>
                </c:pt>
                <c:pt idx="43448">
                  <c:v>732</c:v>
                </c:pt>
                <c:pt idx="43449">
                  <c:v>733</c:v>
                </c:pt>
                <c:pt idx="43450">
                  <c:v>734</c:v>
                </c:pt>
                <c:pt idx="43451">
                  <c:v>735</c:v>
                </c:pt>
                <c:pt idx="43452">
                  <c:v>736</c:v>
                </c:pt>
                <c:pt idx="43453">
                  <c:v>737</c:v>
                </c:pt>
                <c:pt idx="43454">
                  <c:v>738</c:v>
                </c:pt>
                <c:pt idx="43455">
                  <c:v>739</c:v>
                </c:pt>
                <c:pt idx="43456">
                  <c:v>740</c:v>
                </c:pt>
                <c:pt idx="43457">
                  <c:v>741</c:v>
                </c:pt>
                <c:pt idx="43458">
                  <c:v>742</c:v>
                </c:pt>
                <c:pt idx="43459">
                  <c:v>743</c:v>
                </c:pt>
                <c:pt idx="43460">
                  <c:v>744</c:v>
                </c:pt>
                <c:pt idx="43461">
                  <c:v>745</c:v>
                </c:pt>
                <c:pt idx="43462">
                  <c:v>746</c:v>
                </c:pt>
                <c:pt idx="43463">
                  <c:v>747</c:v>
                </c:pt>
                <c:pt idx="43464">
                  <c:v>748</c:v>
                </c:pt>
                <c:pt idx="43465">
                  <c:v>749</c:v>
                </c:pt>
                <c:pt idx="43466">
                  <c:v>750</c:v>
                </c:pt>
                <c:pt idx="43467">
                  <c:v>751</c:v>
                </c:pt>
                <c:pt idx="43468">
                  <c:v>752</c:v>
                </c:pt>
                <c:pt idx="43469">
                  <c:v>753</c:v>
                </c:pt>
                <c:pt idx="43470">
                  <c:v>754</c:v>
                </c:pt>
                <c:pt idx="43471">
                  <c:v>755</c:v>
                </c:pt>
                <c:pt idx="43472">
                  <c:v>756</c:v>
                </c:pt>
                <c:pt idx="43473">
                  <c:v>757</c:v>
                </c:pt>
                <c:pt idx="43474">
                  <c:v>758</c:v>
                </c:pt>
                <c:pt idx="43475">
                  <c:v>759</c:v>
                </c:pt>
                <c:pt idx="43476">
                  <c:v>760</c:v>
                </c:pt>
                <c:pt idx="43477">
                  <c:v>761</c:v>
                </c:pt>
                <c:pt idx="43478">
                  <c:v>762</c:v>
                </c:pt>
                <c:pt idx="43479">
                  <c:v>763</c:v>
                </c:pt>
                <c:pt idx="43480">
                  <c:v>764</c:v>
                </c:pt>
                <c:pt idx="43481">
                  <c:v>765</c:v>
                </c:pt>
                <c:pt idx="43482">
                  <c:v>766</c:v>
                </c:pt>
                <c:pt idx="43483">
                  <c:v>767</c:v>
                </c:pt>
                <c:pt idx="43484">
                  <c:v>768</c:v>
                </c:pt>
                <c:pt idx="43485">
                  <c:v>769</c:v>
                </c:pt>
                <c:pt idx="43486">
                  <c:v>770</c:v>
                </c:pt>
                <c:pt idx="43487">
                  <c:v>771</c:v>
                </c:pt>
                <c:pt idx="43488">
                  <c:v>772</c:v>
                </c:pt>
                <c:pt idx="43489">
                  <c:v>773</c:v>
                </c:pt>
                <c:pt idx="43490">
                  <c:v>774</c:v>
                </c:pt>
                <c:pt idx="43491">
                  <c:v>0</c:v>
                </c:pt>
                <c:pt idx="43492">
                  <c:v>1</c:v>
                </c:pt>
                <c:pt idx="43493">
                  <c:v>2</c:v>
                </c:pt>
                <c:pt idx="43494">
                  <c:v>3</c:v>
                </c:pt>
                <c:pt idx="43495">
                  <c:v>4</c:v>
                </c:pt>
                <c:pt idx="43496">
                  <c:v>5</c:v>
                </c:pt>
                <c:pt idx="43497">
                  <c:v>6</c:v>
                </c:pt>
                <c:pt idx="43498">
                  <c:v>7</c:v>
                </c:pt>
                <c:pt idx="43499">
                  <c:v>8</c:v>
                </c:pt>
                <c:pt idx="43500">
                  <c:v>9</c:v>
                </c:pt>
                <c:pt idx="43501">
                  <c:v>10</c:v>
                </c:pt>
                <c:pt idx="43502">
                  <c:v>11</c:v>
                </c:pt>
                <c:pt idx="43503">
                  <c:v>12</c:v>
                </c:pt>
                <c:pt idx="43504">
                  <c:v>13</c:v>
                </c:pt>
                <c:pt idx="43505">
                  <c:v>14</c:v>
                </c:pt>
                <c:pt idx="43506">
                  <c:v>15</c:v>
                </c:pt>
                <c:pt idx="43507">
                  <c:v>16</c:v>
                </c:pt>
                <c:pt idx="43508">
                  <c:v>17</c:v>
                </c:pt>
                <c:pt idx="43509">
                  <c:v>18</c:v>
                </c:pt>
                <c:pt idx="43510">
                  <c:v>19</c:v>
                </c:pt>
                <c:pt idx="43511">
                  <c:v>20</c:v>
                </c:pt>
                <c:pt idx="43512">
                  <c:v>21</c:v>
                </c:pt>
                <c:pt idx="43513">
                  <c:v>22</c:v>
                </c:pt>
                <c:pt idx="43514">
                  <c:v>23</c:v>
                </c:pt>
                <c:pt idx="43515">
                  <c:v>24</c:v>
                </c:pt>
                <c:pt idx="43516">
                  <c:v>25</c:v>
                </c:pt>
                <c:pt idx="43517">
                  <c:v>26</c:v>
                </c:pt>
                <c:pt idx="43518">
                  <c:v>27</c:v>
                </c:pt>
                <c:pt idx="43519">
                  <c:v>28</c:v>
                </c:pt>
                <c:pt idx="43520">
                  <c:v>29</c:v>
                </c:pt>
                <c:pt idx="43521">
                  <c:v>30</c:v>
                </c:pt>
                <c:pt idx="43522">
                  <c:v>31</c:v>
                </c:pt>
                <c:pt idx="43523">
                  <c:v>32</c:v>
                </c:pt>
                <c:pt idx="43524">
                  <c:v>33</c:v>
                </c:pt>
                <c:pt idx="43525">
                  <c:v>34</c:v>
                </c:pt>
                <c:pt idx="43526">
                  <c:v>35</c:v>
                </c:pt>
                <c:pt idx="43527">
                  <c:v>36</c:v>
                </c:pt>
                <c:pt idx="43528">
                  <c:v>37</c:v>
                </c:pt>
                <c:pt idx="43529">
                  <c:v>38</c:v>
                </c:pt>
                <c:pt idx="43530">
                  <c:v>39</c:v>
                </c:pt>
                <c:pt idx="43531">
                  <c:v>40</c:v>
                </c:pt>
                <c:pt idx="43532">
                  <c:v>41</c:v>
                </c:pt>
                <c:pt idx="43533">
                  <c:v>42</c:v>
                </c:pt>
                <c:pt idx="43534">
                  <c:v>43</c:v>
                </c:pt>
                <c:pt idx="43535">
                  <c:v>44</c:v>
                </c:pt>
                <c:pt idx="43536">
                  <c:v>45</c:v>
                </c:pt>
                <c:pt idx="43537">
                  <c:v>46</c:v>
                </c:pt>
                <c:pt idx="43538">
                  <c:v>47</c:v>
                </c:pt>
                <c:pt idx="43539">
                  <c:v>48</c:v>
                </c:pt>
                <c:pt idx="43540">
                  <c:v>49</c:v>
                </c:pt>
                <c:pt idx="43541">
                  <c:v>50</c:v>
                </c:pt>
                <c:pt idx="43542">
                  <c:v>51</c:v>
                </c:pt>
                <c:pt idx="43543">
                  <c:v>52</c:v>
                </c:pt>
                <c:pt idx="43544">
                  <c:v>53</c:v>
                </c:pt>
                <c:pt idx="43545">
                  <c:v>54</c:v>
                </c:pt>
                <c:pt idx="43546">
                  <c:v>55</c:v>
                </c:pt>
                <c:pt idx="43547">
                  <c:v>56</c:v>
                </c:pt>
                <c:pt idx="43548">
                  <c:v>57</c:v>
                </c:pt>
                <c:pt idx="43549">
                  <c:v>58</c:v>
                </c:pt>
                <c:pt idx="43550">
                  <c:v>59</c:v>
                </c:pt>
                <c:pt idx="43551">
                  <c:v>60</c:v>
                </c:pt>
                <c:pt idx="43552">
                  <c:v>61</c:v>
                </c:pt>
                <c:pt idx="43553">
                  <c:v>62</c:v>
                </c:pt>
                <c:pt idx="43554">
                  <c:v>63</c:v>
                </c:pt>
                <c:pt idx="43555">
                  <c:v>64</c:v>
                </c:pt>
                <c:pt idx="43556">
                  <c:v>65</c:v>
                </c:pt>
                <c:pt idx="43557">
                  <c:v>66</c:v>
                </c:pt>
                <c:pt idx="43558">
                  <c:v>67</c:v>
                </c:pt>
                <c:pt idx="43559">
                  <c:v>68</c:v>
                </c:pt>
                <c:pt idx="43560">
                  <c:v>69</c:v>
                </c:pt>
                <c:pt idx="43561">
                  <c:v>70</c:v>
                </c:pt>
                <c:pt idx="43562">
                  <c:v>71</c:v>
                </c:pt>
                <c:pt idx="43563">
                  <c:v>72</c:v>
                </c:pt>
                <c:pt idx="43564">
                  <c:v>73</c:v>
                </c:pt>
                <c:pt idx="43565">
                  <c:v>74</c:v>
                </c:pt>
                <c:pt idx="43566">
                  <c:v>75</c:v>
                </c:pt>
                <c:pt idx="43567">
                  <c:v>76</c:v>
                </c:pt>
                <c:pt idx="43568">
                  <c:v>77</c:v>
                </c:pt>
                <c:pt idx="43569">
                  <c:v>78</c:v>
                </c:pt>
                <c:pt idx="43570">
                  <c:v>79</c:v>
                </c:pt>
                <c:pt idx="43571">
                  <c:v>80</c:v>
                </c:pt>
                <c:pt idx="43572">
                  <c:v>81</c:v>
                </c:pt>
                <c:pt idx="43573">
                  <c:v>82</c:v>
                </c:pt>
                <c:pt idx="43574">
                  <c:v>83</c:v>
                </c:pt>
                <c:pt idx="43575">
                  <c:v>84</c:v>
                </c:pt>
                <c:pt idx="43576">
                  <c:v>85</c:v>
                </c:pt>
                <c:pt idx="43577">
                  <c:v>86</c:v>
                </c:pt>
                <c:pt idx="43578">
                  <c:v>87</c:v>
                </c:pt>
                <c:pt idx="43579">
                  <c:v>88</c:v>
                </c:pt>
                <c:pt idx="43580">
                  <c:v>89</c:v>
                </c:pt>
                <c:pt idx="43581">
                  <c:v>90</c:v>
                </c:pt>
                <c:pt idx="43582">
                  <c:v>91</c:v>
                </c:pt>
                <c:pt idx="43583">
                  <c:v>92</c:v>
                </c:pt>
                <c:pt idx="43584">
                  <c:v>93</c:v>
                </c:pt>
                <c:pt idx="43585">
                  <c:v>94</c:v>
                </c:pt>
                <c:pt idx="43586">
                  <c:v>95</c:v>
                </c:pt>
                <c:pt idx="43587">
                  <c:v>96</c:v>
                </c:pt>
                <c:pt idx="43588">
                  <c:v>97</c:v>
                </c:pt>
                <c:pt idx="43589">
                  <c:v>98</c:v>
                </c:pt>
                <c:pt idx="43590">
                  <c:v>99</c:v>
                </c:pt>
                <c:pt idx="43591">
                  <c:v>100</c:v>
                </c:pt>
                <c:pt idx="43592">
                  <c:v>101</c:v>
                </c:pt>
                <c:pt idx="43593">
                  <c:v>102</c:v>
                </c:pt>
                <c:pt idx="43594">
                  <c:v>103</c:v>
                </c:pt>
                <c:pt idx="43595">
                  <c:v>104</c:v>
                </c:pt>
                <c:pt idx="43596">
                  <c:v>105</c:v>
                </c:pt>
                <c:pt idx="43597">
                  <c:v>106</c:v>
                </c:pt>
                <c:pt idx="43598">
                  <c:v>107</c:v>
                </c:pt>
                <c:pt idx="43599">
                  <c:v>108</c:v>
                </c:pt>
                <c:pt idx="43600">
                  <c:v>109</c:v>
                </c:pt>
                <c:pt idx="43601">
                  <c:v>110</c:v>
                </c:pt>
                <c:pt idx="43602">
                  <c:v>111</c:v>
                </c:pt>
                <c:pt idx="43603">
                  <c:v>112</c:v>
                </c:pt>
                <c:pt idx="43604">
                  <c:v>113</c:v>
                </c:pt>
                <c:pt idx="43605">
                  <c:v>114</c:v>
                </c:pt>
                <c:pt idx="43606">
                  <c:v>115</c:v>
                </c:pt>
                <c:pt idx="43607">
                  <c:v>116</c:v>
                </c:pt>
                <c:pt idx="43608">
                  <c:v>117</c:v>
                </c:pt>
                <c:pt idx="43609">
                  <c:v>118</c:v>
                </c:pt>
                <c:pt idx="43610">
                  <c:v>119</c:v>
                </c:pt>
                <c:pt idx="43611">
                  <c:v>120</c:v>
                </c:pt>
                <c:pt idx="43612">
                  <c:v>121</c:v>
                </c:pt>
                <c:pt idx="43613">
                  <c:v>122</c:v>
                </c:pt>
                <c:pt idx="43614">
                  <c:v>123</c:v>
                </c:pt>
                <c:pt idx="43615">
                  <c:v>124</c:v>
                </c:pt>
                <c:pt idx="43616">
                  <c:v>125</c:v>
                </c:pt>
                <c:pt idx="43617">
                  <c:v>126</c:v>
                </c:pt>
                <c:pt idx="43618">
                  <c:v>127</c:v>
                </c:pt>
                <c:pt idx="43619">
                  <c:v>128</c:v>
                </c:pt>
                <c:pt idx="43620">
                  <c:v>129</c:v>
                </c:pt>
                <c:pt idx="43621">
                  <c:v>130</c:v>
                </c:pt>
                <c:pt idx="43622">
                  <c:v>131</c:v>
                </c:pt>
                <c:pt idx="43623">
                  <c:v>132</c:v>
                </c:pt>
                <c:pt idx="43624">
                  <c:v>133</c:v>
                </c:pt>
                <c:pt idx="43625">
                  <c:v>134</c:v>
                </c:pt>
                <c:pt idx="43626">
                  <c:v>135</c:v>
                </c:pt>
                <c:pt idx="43627">
                  <c:v>136</c:v>
                </c:pt>
                <c:pt idx="43628">
                  <c:v>137</c:v>
                </c:pt>
                <c:pt idx="43629">
                  <c:v>138</c:v>
                </c:pt>
                <c:pt idx="43630">
                  <c:v>139</c:v>
                </c:pt>
                <c:pt idx="43631">
                  <c:v>140</c:v>
                </c:pt>
                <c:pt idx="43632">
                  <c:v>141</c:v>
                </c:pt>
                <c:pt idx="43633">
                  <c:v>142</c:v>
                </c:pt>
                <c:pt idx="43634">
                  <c:v>143</c:v>
                </c:pt>
                <c:pt idx="43635">
                  <c:v>144</c:v>
                </c:pt>
                <c:pt idx="43636">
                  <c:v>145</c:v>
                </c:pt>
                <c:pt idx="43637">
                  <c:v>146</c:v>
                </c:pt>
                <c:pt idx="43638">
                  <c:v>147</c:v>
                </c:pt>
                <c:pt idx="43639">
                  <c:v>148</c:v>
                </c:pt>
                <c:pt idx="43640">
                  <c:v>149</c:v>
                </c:pt>
                <c:pt idx="43641">
                  <c:v>150</c:v>
                </c:pt>
                <c:pt idx="43642">
                  <c:v>151</c:v>
                </c:pt>
                <c:pt idx="43643">
                  <c:v>152</c:v>
                </c:pt>
                <c:pt idx="43644">
                  <c:v>153</c:v>
                </c:pt>
                <c:pt idx="43645">
                  <c:v>154</c:v>
                </c:pt>
                <c:pt idx="43646">
                  <c:v>155</c:v>
                </c:pt>
                <c:pt idx="43647">
                  <c:v>156</c:v>
                </c:pt>
                <c:pt idx="43648">
                  <c:v>157</c:v>
                </c:pt>
                <c:pt idx="43649">
                  <c:v>158</c:v>
                </c:pt>
                <c:pt idx="43650">
                  <c:v>159</c:v>
                </c:pt>
                <c:pt idx="43651">
                  <c:v>160</c:v>
                </c:pt>
                <c:pt idx="43652">
                  <c:v>161</c:v>
                </c:pt>
                <c:pt idx="43653">
                  <c:v>162</c:v>
                </c:pt>
                <c:pt idx="43654">
                  <c:v>163</c:v>
                </c:pt>
                <c:pt idx="43655">
                  <c:v>164</c:v>
                </c:pt>
                <c:pt idx="43656">
                  <c:v>165</c:v>
                </c:pt>
                <c:pt idx="43657">
                  <c:v>166</c:v>
                </c:pt>
                <c:pt idx="43658">
                  <c:v>167</c:v>
                </c:pt>
                <c:pt idx="43659">
                  <c:v>168</c:v>
                </c:pt>
                <c:pt idx="43660">
                  <c:v>169</c:v>
                </c:pt>
                <c:pt idx="43661">
                  <c:v>170</c:v>
                </c:pt>
                <c:pt idx="43662">
                  <c:v>171</c:v>
                </c:pt>
                <c:pt idx="43663">
                  <c:v>172</c:v>
                </c:pt>
                <c:pt idx="43664">
                  <c:v>173</c:v>
                </c:pt>
                <c:pt idx="43665">
                  <c:v>174</c:v>
                </c:pt>
                <c:pt idx="43666">
                  <c:v>175</c:v>
                </c:pt>
                <c:pt idx="43667">
                  <c:v>176</c:v>
                </c:pt>
                <c:pt idx="43668">
                  <c:v>177</c:v>
                </c:pt>
                <c:pt idx="43669">
                  <c:v>178</c:v>
                </c:pt>
                <c:pt idx="43670">
                  <c:v>179</c:v>
                </c:pt>
                <c:pt idx="43671">
                  <c:v>180</c:v>
                </c:pt>
                <c:pt idx="43672">
                  <c:v>181</c:v>
                </c:pt>
                <c:pt idx="43673">
                  <c:v>182</c:v>
                </c:pt>
                <c:pt idx="43674">
                  <c:v>183</c:v>
                </c:pt>
                <c:pt idx="43675">
                  <c:v>184</c:v>
                </c:pt>
                <c:pt idx="43676">
                  <c:v>185</c:v>
                </c:pt>
                <c:pt idx="43677">
                  <c:v>186</c:v>
                </c:pt>
                <c:pt idx="43678">
                  <c:v>187</c:v>
                </c:pt>
                <c:pt idx="43679">
                  <c:v>188</c:v>
                </c:pt>
                <c:pt idx="43680">
                  <c:v>189</c:v>
                </c:pt>
                <c:pt idx="43681">
                  <c:v>190</c:v>
                </c:pt>
                <c:pt idx="43682">
                  <c:v>191</c:v>
                </c:pt>
                <c:pt idx="43683">
                  <c:v>192</c:v>
                </c:pt>
                <c:pt idx="43684">
                  <c:v>193</c:v>
                </c:pt>
                <c:pt idx="43685">
                  <c:v>194</c:v>
                </c:pt>
                <c:pt idx="43686">
                  <c:v>195</c:v>
                </c:pt>
                <c:pt idx="43687">
                  <c:v>196</c:v>
                </c:pt>
                <c:pt idx="43688">
                  <c:v>197</c:v>
                </c:pt>
                <c:pt idx="43689">
                  <c:v>198</c:v>
                </c:pt>
                <c:pt idx="43690">
                  <c:v>199</c:v>
                </c:pt>
                <c:pt idx="43691">
                  <c:v>200</c:v>
                </c:pt>
                <c:pt idx="43692">
                  <c:v>201</c:v>
                </c:pt>
                <c:pt idx="43693">
                  <c:v>202</c:v>
                </c:pt>
                <c:pt idx="43694">
                  <c:v>203</c:v>
                </c:pt>
                <c:pt idx="43695">
                  <c:v>204</c:v>
                </c:pt>
                <c:pt idx="43696">
                  <c:v>205</c:v>
                </c:pt>
                <c:pt idx="43697">
                  <c:v>206</c:v>
                </c:pt>
                <c:pt idx="43698">
                  <c:v>207</c:v>
                </c:pt>
                <c:pt idx="43699">
                  <c:v>208</c:v>
                </c:pt>
                <c:pt idx="43700">
                  <c:v>209</c:v>
                </c:pt>
                <c:pt idx="43701">
                  <c:v>210</c:v>
                </c:pt>
                <c:pt idx="43702">
                  <c:v>211</c:v>
                </c:pt>
                <c:pt idx="43703">
                  <c:v>212</c:v>
                </c:pt>
                <c:pt idx="43704">
                  <c:v>213</c:v>
                </c:pt>
                <c:pt idx="43705">
                  <c:v>214</c:v>
                </c:pt>
                <c:pt idx="43706">
                  <c:v>215</c:v>
                </c:pt>
                <c:pt idx="43707">
                  <c:v>216</c:v>
                </c:pt>
                <c:pt idx="43708">
                  <c:v>217</c:v>
                </c:pt>
                <c:pt idx="43709">
                  <c:v>218</c:v>
                </c:pt>
                <c:pt idx="43710">
                  <c:v>219</c:v>
                </c:pt>
                <c:pt idx="43711">
                  <c:v>220</c:v>
                </c:pt>
                <c:pt idx="43712">
                  <c:v>221</c:v>
                </c:pt>
                <c:pt idx="43713">
                  <c:v>222</c:v>
                </c:pt>
                <c:pt idx="43714">
                  <c:v>223</c:v>
                </c:pt>
                <c:pt idx="43715">
                  <c:v>224</c:v>
                </c:pt>
                <c:pt idx="43716">
                  <c:v>225</c:v>
                </c:pt>
                <c:pt idx="43717">
                  <c:v>226</c:v>
                </c:pt>
                <c:pt idx="43718">
                  <c:v>227</c:v>
                </c:pt>
                <c:pt idx="43719">
                  <c:v>228</c:v>
                </c:pt>
                <c:pt idx="43720">
                  <c:v>229</c:v>
                </c:pt>
                <c:pt idx="43721">
                  <c:v>230</c:v>
                </c:pt>
                <c:pt idx="43722">
                  <c:v>231</c:v>
                </c:pt>
                <c:pt idx="43723">
                  <c:v>232</c:v>
                </c:pt>
                <c:pt idx="43724">
                  <c:v>233</c:v>
                </c:pt>
                <c:pt idx="43725">
                  <c:v>234</c:v>
                </c:pt>
                <c:pt idx="43726">
                  <c:v>235</c:v>
                </c:pt>
                <c:pt idx="43727">
                  <c:v>236</c:v>
                </c:pt>
                <c:pt idx="43728">
                  <c:v>237</c:v>
                </c:pt>
                <c:pt idx="43729">
                  <c:v>238</c:v>
                </c:pt>
                <c:pt idx="43730">
                  <c:v>239</c:v>
                </c:pt>
                <c:pt idx="43731">
                  <c:v>240</c:v>
                </c:pt>
                <c:pt idx="43732">
                  <c:v>241</c:v>
                </c:pt>
                <c:pt idx="43733">
                  <c:v>242</c:v>
                </c:pt>
                <c:pt idx="43734">
                  <c:v>243</c:v>
                </c:pt>
                <c:pt idx="43735">
                  <c:v>244</c:v>
                </c:pt>
                <c:pt idx="43736">
                  <c:v>245</c:v>
                </c:pt>
                <c:pt idx="43737">
                  <c:v>246</c:v>
                </c:pt>
                <c:pt idx="43738">
                  <c:v>247</c:v>
                </c:pt>
                <c:pt idx="43739">
                  <c:v>248</c:v>
                </c:pt>
                <c:pt idx="43740">
                  <c:v>249</c:v>
                </c:pt>
                <c:pt idx="43741">
                  <c:v>250</c:v>
                </c:pt>
                <c:pt idx="43742">
                  <c:v>251</c:v>
                </c:pt>
                <c:pt idx="43743">
                  <c:v>252</c:v>
                </c:pt>
                <c:pt idx="43744">
                  <c:v>253</c:v>
                </c:pt>
                <c:pt idx="43745">
                  <c:v>254</c:v>
                </c:pt>
                <c:pt idx="43746">
                  <c:v>255</c:v>
                </c:pt>
                <c:pt idx="43747">
                  <c:v>256</c:v>
                </c:pt>
                <c:pt idx="43748">
                  <c:v>257</c:v>
                </c:pt>
                <c:pt idx="43749">
                  <c:v>258</c:v>
                </c:pt>
                <c:pt idx="43750">
                  <c:v>259</c:v>
                </c:pt>
                <c:pt idx="43751">
                  <c:v>260</c:v>
                </c:pt>
                <c:pt idx="43752">
                  <c:v>261</c:v>
                </c:pt>
                <c:pt idx="43753">
                  <c:v>262</c:v>
                </c:pt>
                <c:pt idx="43754">
                  <c:v>263</c:v>
                </c:pt>
                <c:pt idx="43755">
                  <c:v>264</c:v>
                </c:pt>
                <c:pt idx="43756">
                  <c:v>265</c:v>
                </c:pt>
                <c:pt idx="43757">
                  <c:v>266</c:v>
                </c:pt>
                <c:pt idx="43758">
                  <c:v>267</c:v>
                </c:pt>
                <c:pt idx="43759">
                  <c:v>268</c:v>
                </c:pt>
                <c:pt idx="43760">
                  <c:v>269</c:v>
                </c:pt>
                <c:pt idx="43761">
                  <c:v>270</c:v>
                </c:pt>
                <c:pt idx="43762">
                  <c:v>271</c:v>
                </c:pt>
                <c:pt idx="43763">
                  <c:v>272</c:v>
                </c:pt>
                <c:pt idx="43764">
                  <c:v>273</c:v>
                </c:pt>
                <c:pt idx="43765">
                  <c:v>274</c:v>
                </c:pt>
                <c:pt idx="43766">
                  <c:v>275</c:v>
                </c:pt>
                <c:pt idx="43767">
                  <c:v>276</c:v>
                </c:pt>
                <c:pt idx="43768">
                  <c:v>277</c:v>
                </c:pt>
                <c:pt idx="43769">
                  <c:v>278</c:v>
                </c:pt>
                <c:pt idx="43770">
                  <c:v>279</c:v>
                </c:pt>
                <c:pt idx="43771">
                  <c:v>280</c:v>
                </c:pt>
                <c:pt idx="43772">
                  <c:v>281</c:v>
                </c:pt>
                <c:pt idx="43773">
                  <c:v>282</c:v>
                </c:pt>
                <c:pt idx="43774">
                  <c:v>283</c:v>
                </c:pt>
                <c:pt idx="43775">
                  <c:v>284</c:v>
                </c:pt>
                <c:pt idx="43776">
                  <c:v>285</c:v>
                </c:pt>
                <c:pt idx="43777">
                  <c:v>286</c:v>
                </c:pt>
                <c:pt idx="43778">
                  <c:v>287</c:v>
                </c:pt>
                <c:pt idx="43779">
                  <c:v>288</c:v>
                </c:pt>
                <c:pt idx="43780">
                  <c:v>289</c:v>
                </c:pt>
                <c:pt idx="43781">
                  <c:v>290</c:v>
                </c:pt>
                <c:pt idx="43782">
                  <c:v>291</c:v>
                </c:pt>
                <c:pt idx="43783">
                  <c:v>292</c:v>
                </c:pt>
                <c:pt idx="43784">
                  <c:v>293</c:v>
                </c:pt>
                <c:pt idx="43785">
                  <c:v>294</c:v>
                </c:pt>
                <c:pt idx="43786">
                  <c:v>295</c:v>
                </c:pt>
                <c:pt idx="43787">
                  <c:v>296</c:v>
                </c:pt>
                <c:pt idx="43788">
                  <c:v>297</c:v>
                </c:pt>
                <c:pt idx="43789">
                  <c:v>298</c:v>
                </c:pt>
                <c:pt idx="43790">
                  <c:v>299</c:v>
                </c:pt>
                <c:pt idx="43791">
                  <c:v>300</c:v>
                </c:pt>
                <c:pt idx="43792">
                  <c:v>301</c:v>
                </c:pt>
                <c:pt idx="43793">
                  <c:v>302</c:v>
                </c:pt>
                <c:pt idx="43794">
                  <c:v>303</c:v>
                </c:pt>
                <c:pt idx="43795">
                  <c:v>304</c:v>
                </c:pt>
                <c:pt idx="43796">
                  <c:v>305</c:v>
                </c:pt>
                <c:pt idx="43797">
                  <c:v>306</c:v>
                </c:pt>
                <c:pt idx="43798">
                  <c:v>307</c:v>
                </c:pt>
                <c:pt idx="43799">
                  <c:v>308</c:v>
                </c:pt>
                <c:pt idx="43800">
                  <c:v>309</c:v>
                </c:pt>
                <c:pt idx="43801">
                  <c:v>310</c:v>
                </c:pt>
                <c:pt idx="43802">
                  <c:v>311</c:v>
                </c:pt>
                <c:pt idx="43803">
                  <c:v>312</c:v>
                </c:pt>
                <c:pt idx="43804">
                  <c:v>313</c:v>
                </c:pt>
                <c:pt idx="43805">
                  <c:v>314</c:v>
                </c:pt>
                <c:pt idx="43806">
                  <c:v>315</c:v>
                </c:pt>
                <c:pt idx="43807">
                  <c:v>316</c:v>
                </c:pt>
                <c:pt idx="43808">
                  <c:v>317</c:v>
                </c:pt>
                <c:pt idx="43809">
                  <c:v>318</c:v>
                </c:pt>
                <c:pt idx="43810">
                  <c:v>319</c:v>
                </c:pt>
                <c:pt idx="43811">
                  <c:v>320</c:v>
                </c:pt>
                <c:pt idx="43812">
                  <c:v>321</c:v>
                </c:pt>
                <c:pt idx="43813">
                  <c:v>322</c:v>
                </c:pt>
                <c:pt idx="43814">
                  <c:v>323</c:v>
                </c:pt>
                <c:pt idx="43815">
                  <c:v>324</c:v>
                </c:pt>
                <c:pt idx="43816">
                  <c:v>325</c:v>
                </c:pt>
                <c:pt idx="43817">
                  <c:v>326</c:v>
                </c:pt>
                <c:pt idx="43818">
                  <c:v>327</c:v>
                </c:pt>
                <c:pt idx="43819">
                  <c:v>328</c:v>
                </c:pt>
                <c:pt idx="43820">
                  <c:v>329</c:v>
                </c:pt>
                <c:pt idx="43821">
                  <c:v>330</c:v>
                </c:pt>
                <c:pt idx="43822">
                  <c:v>331</c:v>
                </c:pt>
                <c:pt idx="43823">
                  <c:v>332</c:v>
                </c:pt>
                <c:pt idx="43824">
                  <c:v>333</c:v>
                </c:pt>
                <c:pt idx="43825">
                  <c:v>334</c:v>
                </c:pt>
                <c:pt idx="43826">
                  <c:v>335</c:v>
                </c:pt>
                <c:pt idx="43827">
                  <c:v>336</c:v>
                </c:pt>
                <c:pt idx="43828">
                  <c:v>337</c:v>
                </c:pt>
                <c:pt idx="43829">
                  <c:v>338</c:v>
                </c:pt>
                <c:pt idx="43830">
                  <c:v>339</c:v>
                </c:pt>
                <c:pt idx="43831">
                  <c:v>340</c:v>
                </c:pt>
                <c:pt idx="43832">
                  <c:v>341</c:v>
                </c:pt>
                <c:pt idx="43833">
                  <c:v>342</c:v>
                </c:pt>
                <c:pt idx="43834">
                  <c:v>343</c:v>
                </c:pt>
                <c:pt idx="43835">
                  <c:v>344</c:v>
                </c:pt>
                <c:pt idx="43836">
                  <c:v>345</c:v>
                </c:pt>
                <c:pt idx="43837">
                  <c:v>346</c:v>
                </c:pt>
                <c:pt idx="43838">
                  <c:v>347</c:v>
                </c:pt>
                <c:pt idx="43839">
                  <c:v>348</c:v>
                </c:pt>
                <c:pt idx="43840">
                  <c:v>349</c:v>
                </c:pt>
                <c:pt idx="43841">
                  <c:v>350</c:v>
                </c:pt>
                <c:pt idx="43842">
                  <c:v>351</c:v>
                </c:pt>
                <c:pt idx="43843">
                  <c:v>352</c:v>
                </c:pt>
                <c:pt idx="43844">
                  <c:v>353</c:v>
                </c:pt>
                <c:pt idx="43845">
                  <c:v>354</c:v>
                </c:pt>
                <c:pt idx="43846">
                  <c:v>355</c:v>
                </c:pt>
                <c:pt idx="43847">
                  <c:v>356</c:v>
                </c:pt>
                <c:pt idx="43848">
                  <c:v>357</c:v>
                </c:pt>
                <c:pt idx="43849">
                  <c:v>358</c:v>
                </c:pt>
                <c:pt idx="43850">
                  <c:v>359</c:v>
                </c:pt>
                <c:pt idx="43851">
                  <c:v>360</c:v>
                </c:pt>
                <c:pt idx="43852">
                  <c:v>361</c:v>
                </c:pt>
                <c:pt idx="43853">
                  <c:v>362</c:v>
                </c:pt>
                <c:pt idx="43854">
                  <c:v>363</c:v>
                </c:pt>
                <c:pt idx="43855">
                  <c:v>364</c:v>
                </c:pt>
                <c:pt idx="43856">
                  <c:v>365</c:v>
                </c:pt>
                <c:pt idx="43857">
                  <c:v>366</c:v>
                </c:pt>
                <c:pt idx="43858">
                  <c:v>367</c:v>
                </c:pt>
                <c:pt idx="43859">
                  <c:v>368</c:v>
                </c:pt>
                <c:pt idx="43860">
                  <c:v>369</c:v>
                </c:pt>
                <c:pt idx="43861">
                  <c:v>370</c:v>
                </c:pt>
                <c:pt idx="43862">
                  <c:v>371</c:v>
                </c:pt>
                <c:pt idx="43863">
                  <c:v>372</c:v>
                </c:pt>
                <c:pt idx="43864">
                  <c:v>373</c:v>
                </c:pt>
                <c:pt idx="43865">
                  <c:v>374</c:v>
                </c:pt>
                <c:pt idx="43866">
                  <c:v>375</c:v>
                </c:pt>
                <c:pt idx="43867">
                  <c:v>376</c:v>
                </c:pt>
                <c:pt idx="43868">
                  <c:v>377</c:v>
                </c:pt>
                <c:pt idx="43869">
                  <c:v>378</c:v>
                </c:pt>
                <c:pt idx="43870">
                  <c:v>379</c:v>
                </c:pt>
                <c:pt idx="43871">
                  <c:v>380</c:v>
                </c:pt>
                <c:pt idx="43872">
                  <c:v>381</c:v>
                </c:pt>
                <c:pt idx="43873">
                  <c:v>382</c:v>
                </c:pt>
                <c:pt idx="43874">
                  <c:v>383</c:v>
                </c:pt>
                <c:pt idx="43875">
                  <c:v>384</c:v>
                </c:pt>
                <c:pt idx="43876">
                  <c:v>385</c:v>
                </c:pt>
                <c:pt idx="43877">
                  <c:v>386</c:v>
                </c:pt>
                <c:pt idx="43878">
                  <c:v>387</c:v>
                </c:pt>
                <c:pt idx="43879">
                  <c:v>388</c:v>
                </c:pt>
                <c:pt idx="43880">
                  <c:v>389</c:v>
                </c:pt>
                <c:pt idx="43881">
                  <c:v>390</c:v>
                </c:pt>
                <c:pt idx="43882">
                  <c:v>391</c:v>
                </c:pt>
                <c:pt idx="43883">
                  <c:v>392</c:v>
                </c:pt>
                <c:pt idx="43884">
                  <c:v>393</c:v>
                </c:pt>
                <c:pt idx="43885">
                  <c:v>394</c:v>
                </c:pt>
                <c:pt idx="43886">
                  <c:v>395</c:v>
                </c:pt>
                <c:pt idx="43887">
                  <c:v>396</c:v>
                </c:pt>
                <c:pt idx="43888">
                  <c:v>397</c:v>
                </c:pt>
                <c:pt idx="43889">
                  <c:v>398</c:v>
                </c:pt>
                <c:pt idx="43890">
                  <c:v>399</c:v>
                </c:pt>
                <c:pt idx="43891">
                  <c:v>400</c:v>
                </c:pt>
                <c:pt idx="43892">
                  <c:v>401</c:v>
                </c:pt>
                <c:pt idx="43893">
                  <c:v>402</c:v>
                </c:pt>
                <c:pt idx="43894">
                  <c:v>403</c:v>
                </c:pt>
                <c:pt idx="43895">
                  <c:v>404</c:v>
                </c:pt>
                <c:pt idx="43896">
                  <c:v>405</c:v>
                </c:pt>
                <c:pt idx="43897">
                  <c:v>406</c:v>
                </c:pt>
                <c:pt idx="43898">
                  <c:v>407</c:v>
                </c:pt>
                <c:pt idx="43899">
                  <c:v>408</c:v>
                </c:pt>
                <c:pt idx="43900">
                  <c:v>409</c:v>
                </c:pt>
                <c:pt idx="43901">
                  <c:v>410</c:v>
                </c:pt>
                <c:pt idx="43902">
                  <c:v>411</c:v>
                </c:pt>
                <c:pt idx="43903">
                  <c:v>412</c:v>
                </c:pt>
                <c:pt idx="43904">
                  <c:v>413</c:v>
                </c:pt>
                <c:pt idx="43905">
                  <c:v>414</c:v>
                </c:pt>
                <c:pt idx="43906">
                  <c:v>415</c:v>
                </c:pt>
                <c:pt idx="43907">
                  <c:v>416</c:v>
                </c:pt>
                <c:pt idx="43908">
                  <c:v>417</c:v>
                </c:pt>
                <c:pt idx="43909">
                  <c:v>418</c:v>
                </c:pt>
                <c:pt idx="43910">
                  <c:v>419</c:v>
                </c:pt>
                <c:pt idx="43911">
                  <c:v>420</c:v>
                </c:pt>
                <c:pt idx="43912">
                  <c:v>421</c:v>
                </c:pt>
                <c:pt idx="43913">
                  <c:v>422</c:v>
                </c:pt>
                <c:pt idx="43914">
                  <c:v>423</c:v>
                </c:pt>
                <c:pt idx="43915">
                  <c:v>424</c:v>
                </c:pt>
                <c:pt idx="43916">
                  <c:v>425</c:v>
                </c:pt>
                <c:pt idx="43917">
                  <c:v>426</c:v>
                </c:pt>
                <c:pt idx="43918">
                  <c:v>427</c:v>
                </c:pt>
                <c:pt idx="43919">
                  <c:v>428</c:v>
                </c:pt>
                <c:pt idx="43920">
                  <c:v>429</c:v>
                </c:pt>
                <c:pt idx="43921">
                  <c:v>430</c:v>
                </c:pt>
                <c:pt idx="43922">
                  <c:v>431</c:v>
                </c:pt>
                <c:pt idx="43923">
                  <c:v>432</c:v>
                </c:pt>
                <c:pt idx="43924">
                  <c:v>433</c:v>
                </c:pt>
                <c:pt idx="43925">
                  <c:v>434</c:v>
                </c:pt>
                <c:pt idx="43926">
                  <c:v>435</c:v>
                </c:pt>
                <c:pt idx="43927">
                  <c:v>436</c:v>
                </c:pt>
                <c:pt idx="43928">
                  <c:v>437</c:v>
                </c:pt>
                <c:pt idx="43929">
                  <c:v>438</c:v>
                </c:pt>
                <c:pt idx="43930">
                  <c:v>439</c:v>
                </c:pt>
                <c:pt idx="43931">
                  <c:v>440</c:v>
                </c:pt>
                <c:pt idx="43932">
                  <c:v>441</c:v>
                </c:pt>
                <c:pt idx="43933">
                  <c:v>442</c:v>
                </c:pt>
                <c:pt idx="43934">
                  <c:v>443</c:v>
                </c:pt>
                <c:pt idx="43935">
                  <c:v>444</c:v>
                </c:pt>
                <c:pt idx="43936">
                  <c:v>445</c:v>
                </c:pt>
                <c:pt idx="43937">
                  <c:v>446</c:v>
                </c:pt>
                <c:pt idx="43938">
                  <c:v>447</c:v>
                </c:pt>
                <c:pt idx="43939">
                  <c:v>448</c:v>
                </c:pt>
                <c:pt idx="43940">
                  <c:v>449</c:v>
                </c:pt>
                <c:pt idx="43941">
                  <c:v>450</c:v>
                </c:pt>
                <c:pt idx="43942">
                  <c:v>451</c:v>
                </c:pt>
                <c:pt idx="43943">
                  <c:v>452</c:v>
                </c:pt>
                <c:pt idx="43944">
                  <c:v>453</c:v>
                </c:pt>
                <c:pt idx="43945">
                  <c:v>454</c:v>
                </c:pt>
                <c:pt idx="43946">
                  <c:v>455</c:v>
                </c:pt>
                <c:pt idx="43947">
                  <c:v>456</c:v>
                </c:pt>
                <c:pt idx="43948">
                  <c:v>457</c:v>
                </c:pt>
                <c:pt idx="43949">
                  <c:v>458</c:v>
                </c:pt>
                <c:pt idx="43950">
                  <c:v>459</c:v>
                </c:pt>
                <c:pt idx="43951">
                  <c:v>460</c:v>
                </c:pt>
                <c:pt idx="43952">
                  <c:v>461</c:v>
                </c:pt>
                <c:pt idx="43953">
                  <c:v>462</c:v>
                </c:pt>
                <c:pt idx="43954">
                  <c:v>463</c:v>
                </c:pt>
                <c:pt idx="43955">
                  <c:v>464</c:v>
                </c:pt>
                <c:pt idx="43956">
                  <c:v>465</c:v>
                </c:pt>
                <c:pt idx="43957">
                  <c:v>466</c:v>
                </c:pt>
                <c:pt idx="43958">
                  <c:v>467</c:v>
                </c:pt>
                <c:pt idx="43959">
                  <c:v>468</c:v>
                </c:pt>
                <c:pt idx="43960">
                  <c:v>469</c:v>
                </c:pt>
                <c:pt idx="43961">
                  <c:v>470</c:v>
                </c:pt>
                <c:pt idx="43962">
                  <c:v>471</c:v>
                </c:pt>
                <c:pt idx="43963">
                  <c:v>472</c:v>
                </c:pt>
                <c:pt idx="43964">
                  <c:v>473</c:v>
                </c:pt>
                <c:pt idx="43965">
                  <c:v>474</c:v>
                </c:pt>
                <c:pt idx="43966">
                  <c:v>475</c:v>
                </c:pt>
                <c:pt idx="43967">
                  <c:v>476</c:v>
                </c:pt>
                <c:pt idx="43968">
                  <c:v>477</c:v>
                </c:pt>
                <c:pt idx="43969">
                  <c:v>478</c:v>
                </c:pt>
                <c:pt idx="43970">
                  <c:v>479</c:v>
                </c:pt>
                <c:pt idx="43971">
                  <c:v>480</c:v>
                </c:pt>
                <c:pt idx="43972">
                  <c:v>481</c:v>
                </c:pt>
                <c:pt idx="43973">
                  <c:v>482</c:v>
                </c:pt>
                <c:pt idx="43974">
                  <c:v>483</c:v>
                </c:pt>
                <c:pt idx="43975">
                  <c:v>484</c:v>
                </c:pt>
                <c:pt idx="43976">
                  <c:v>485</c:v>
                </c:pt>
                <c:pt idx="43977">
                  <c:v>486</c:v>
                </c:pt>
                <c:pt idx="43978">
                  <c:v>487</c:v>
                </c:pt>
                <c:pt idx="43979">
                  <c:v>488</c:v>
                </c:pt>
                <c:pt idx="43980">
                  <c:v>489</c:v>
                </c:pt>
                <c:pt idx="43981">
                  <c:v>490</c:v>
                </c:pt>
                <c:pt idx="43982">
                  <c:v>491</c:v>
                </c:pt>
                <c:pt idx="43983">
                  <c:v>492</c:v>
                </c:pt>
                <c:pt idx="43984">
                  <c:v>493</c:v>
                </c:pt>
                <c:pt idx="43985">
                  <c:v>494</c:v>
                </c:pt>
                <c:pt idx="43986">
                  <c:v>495</c:v>
                </c:pt>
                <c:pt idx="43987">
                  <c:v>496</c:v>
                </c:pt>
                <c:pt idx="43988">
                  <c:v>497</c:v>
                </c:pt>
                <c:pt idx="43989">
                  <c:v>498</c:v>
                </c:pt>
                <c:pt idx="43990">
                  <c:v>499</c:v>
                </c:pt>
                <c:pt idx="43991">
                  <c:v>500</c:v>
                </c:pt>
                <c:pt idx="43992">
                  <c:v>501</c:v>
                </c:pt>
                <c:pt idx="43993">
                  <c:v>502</c:v>
                </c:pt>
                <c:pt idx="43994">
                  <c:v>503</c:v>
                </c:pt>
                <c:pt idx="43995">
                  <c:v>504</c:v>
                </c:pt>
                <c:pt idx="43996">
                  <c:v>505</c:v>
                </c:pt>
                <c:pt idx="43997">
                  <c:v>506</c:v>
                </c:pt>
                <c:pt idx="43998">
                  <c:v>507</c:v>
                </c:pt>
                <c:pt idx="43999">
                  <c:v>508</c:v>
                </c:pt>
                <c:pt idx="44000">
                  <c:v>509</c:v>
                </c:pt>
                <c:pt idx="44001">
                  <c:v>510</c:v>
                </c:pt>
                <c:pt idx="44002">
                  <c:v>511</c:v>
                </c:pt>
                <c:pt idx="44003">
                  <c:v>512</c:v>
                </c:pt>
                <c:pt idx="44004">
                  <c:v>513</c:v>
                </c:pt>
                <c:pt idx="44005">
                  <c:v>514</c:v>
                </c:pt>
                <c:pt idx="44006">
                  <c:v>515</c:v>
                </c:pt>
                <c:pt idx="44007">
                  <c:v>516</c:v>
                </c:pt>
                <c:pt idx="44008">
                  <c:v>517</c:v>
                </c:pt>
                <c:pt idx="44009">
                  <c:v>518</c:v>
                </c:pt>
                <c:pt idx="44010">
                  <c:v>519</c:v>
                </c:pt>
                <c:pt idx="44011">
                  <c:v>520</c:v>
                </c:pt>
                <c:pt idx="44012">
                  <c:v>521</c:v>
                </c:pt>
                <c:pt idx="44013">
                  <c:v>522</c:v>
                </c:pt>
                <c:pt idx="44014">
                  <c:v>523</c:v>
                </c:pt>
                <c:pt idx="44015">
                  <c:v>524</c:v>
                </c:pt>
                <c:pt idx="44016">
                  <c:v>525</c:v>
                </c:pt>
                <c:pt idx="44017">
                  <c:v>526</c:v>
                </c:pt>
                <c:pt idx="44018">
                  <c:v>527</c:v>
                </c:pt>
                <c:pt idx="44019">
                  <c:v>528</c:v>
                </c:pt>
                <c:pt idx="44020">
                  <c:v>529</c:v>
                </c:pt>
                <c:pt idx="44021">
                  <c:v>530</c:v>
                </c:pt>
                <c:pt idx="44022">
                  <c:v>531</c:v>
                </c:pt>
                <c:pt idx="44023">
                  <c:v>532</c:v>
                </c:pt>
                <c:pt idx="44024">
                  <c:v>533</c:v>
                </c:pt>
                <c:pt idx="44025">
                  <c:v>534</c:v>
                </c:pt>
                <c:pt idx="44026">
                  <c:v>535</c:v>
                </c:pt>
                <c:pt idx="44027">
                  <c:v>536</c:v>
                </c:pt>
                <c:pt idx="44028">
                  <c:v>537</c:v>
                </c:pt>
                <c:pt idx="44029">
                  <c:v>538</c:v>
                </c:pt>
                <c:pt idx="44030">
                  <c:v>539</c:v>
                </c:pt>
                <c:pt idx="44031">
                  <c:v>540</c:v>
                </c:pt>
                <c:pt idx="44032">
                  <c:v>541</c:v>
                </c:pt>
                <c:pt idx="44033">
                  <c:v>542</c:v>
                </c:pt>
                <c:pt idx="44034">
                  <c:v>543</c:v>
                </c:pt>
                <c:pt idx="44035">
                  <c:v>544</c:v>
                </c:pt>
                <c:pt idx="44036">
                  <c:v>545</c:v>
                </c:pt>
                <c:pt idx="44037">
                  <c:v>546</c:v>
                </c:pt>
                <c:pt idx="44038">
                  <c:v>547</c:v>
                </c:pt>
                <c:pt idx="44039">
                  <c:v>548</c:v>
                </c:pt>
                <c:pt idx="44040">
                  <c:v>549</c:v>
                </c:pt>
                <c:pt idx="44041">
                  <c:v>550</c:v>
                </c:pt>
                <c:pt idx="44042">
                  <c:v>551</c:v>
                </c:pt>
                <c:pt idx="44043">
                  <c:v>552</c:v>
                </c:pt>
                <c:pt idx="44044">
                  <c:v>553</c:v>
                </c:pt>
                <c:pt idx="44045">
                  <c:v>554</c:v>
                </c:pt>
                <c:pt idx="44046">
                  <c:v>555</c:v>
                </c:pt>
                <c:pt idx="44047">
                  <c:v>556</c:v>
                </c:pt>
                <c:pt idx="44048">
                  <c:v>557</c:v>
                </c:pt>
                <c:pt idx="44049">
                  <c:v>558</c:v>
                </c:pt>
                <c:pt idx="44050">
                  <c:v>559</c:v>
                </c:pt>
                <c:pt idx="44051">
                  <c:v>560</c:v>
                </c:pt>
                <c:pt idx="44052">
                  <c:v>561</c:v>
                </c:pt>
                <c:pt idx="44053">
                  <c:v>562</c:v>
                </c:pt>
                <c:pt idx="44054">
                  <c:v>563</c:v>
                </c:pt>
                <c:pt idx="44055">
                  <c:v>564</c:v>
                </c:pt>
                <c:pt idx="44056">
                  <c:v>565</c:v>
                </c:pt>
                <c:pt idx="44057">
                  <c:v>566</c:v>
                </c:pt>
                <c:pt idx="44058">
                  <c:v>567</c:v>
                </c:pt>
                <c:pt idx="44059">
                  <c:v>568</c:v>
                </c:pt>
                <c:pt idx="44060">
                  <c:v>569</c:v>
                </c:pt>
                <c:pt idx="44061">
                  <c:v>570</c:v>
                </c:pt>
                <c:pt idx="44062">
                  <c:v>571</c:v>
                </c:pt>
                <c:pt idx="44063">
                  <c:v>572</c:v>
                </c:pt>
                <c:pt idx="44064">
                  <c:v>573</c:v>
                </c:pt>
                <c:pt idx="44065">
                  <c:v>574</c:v>
                </c:pt>
                <c:pt idx="44066">
                  <c:v>575</c:v>
                </c:pt>
                <c:pt idx="44067">
                  <c:v>576</c:v>
                </c:pt>
                <c:pt idx="44068">
                  <c:v>577</c:v>
                </c:pt>
                <c:pt idx="44069">
                  <c:v>578</c:v>
                </c:pt>
                <c:pt idx="44070">
                  <c:v>579</c:v>
                </c:pt>
                <c:pt idx="44071">
                  <c:v>580</c:v>
                </c:pt>
                <c:pt idx="44072">
                  <c:v>581</c:v>
                </c:pt>
                <c:pt idx="44073">
                  <c:v>582</c:v>
                </c:pt>
                <c:pt idx="44074">
                  <c:v>583</c:v>
                </c:pt>
                <c:pt idx="44075">
                  <c:v>584</c:v>
                </c:pt>
                <c:pt idx="44076">
                  <c:v>585</c:v>
                </c:pt>
                <c:pt idx="44077">
                  <c:v>586</c:v>
                </c:pt>
                <c:pt idx="44078">
                  <c:v>587</c:v>
                </c:pt>
                <c:pt idx="44079">
                  <c:v>588</c:v>
                </c:pt>
                <c:pt idx="44080">
                  <c:v>589</c:v>
                </c:pt>
                <c:pt idx="44081">
                  <c:v>590</c:v>
                </c:pt>
                <c:pt idx="44082">
                  <c:v>591</c:v>
                </c:pt>
                <c:pt idx="44083">
                  <c:v>592</c:v>
                </c:pt>
                <c:pt idx="44084">
                  <c:v>593</c:v>
                </c:pt>
                <c:pt idx="44085">
                  <c:v>594</c:v>
                </c:pt>
                <c:pt idx="44086">
                  <c:v>595</c:v>
                </c:pt>
                <c:pt idx="44087">
                  <c:v>596</c:v>
                </c:pt>
                <c:pt idx="44088">
                  <c:v>597</c:v>
                </c:pt>
                <c:pt idx="44089">
                  <c:v>598</c:v>
                </c:pt>
                <c:pt idx="44090">
                  <c:v>599</c:v>
                </c:pt>
                <c:pt idx="44091">
                  <c:v>600</c:v>
                </c:pt>
                <c:pt idx="44092">
                  <c:v>601</c:v>
                </c:pt>
                <c:pt idx="44093">
                  <c:v>602</c:v>
                </c:pt>
                <c:pt idx="44094">
                  <c:v>603</c:v>
                </c:pt>
                <c:pt idx="44095">
                  <c:v>604</c:v>
                </c:pt>
                <c:pt idx="44096">
                  <c:v>605</c:v>
                </c:pt>
                <c:pt idx="44097">
                  <c:v>606</c:v>
                </c:pt>
                <c:pt idx="44098">
                  <c:v>607</c:v>
                </c:pt>
                <c:pt idx="44099">
                  <c:v>608</c:v>
                </c:pt>
                <c:pt idx="44100">
                  <c:v>609</c:v>
                </c:pt>
                <c:pt idx="44101">
                  <c:v>610</c:v>
                </c:pt>
                <c:pt idx="44102">
                  <c:v>611</c:v>
                </c:pt>
                <c:pt idx="44103">
                  <c:v>612</c:v>
                </c:pt>
                <c:pt idx="44104">
                  <c:v>613</c:v>
                </c:pt>
                <c:pt idx="44105">
                  <c:v>614</c:v>
                </c:pt>
                <c:pt idx="44106">
                  <c:v>615</c:v>
                </c:pt>
                <c:pt idx="44107">
                  <c:v>616</c:v>
                </c:pt>
                <c:pt idx="44108">
                  <c:v>617</c:v>
                </c:pt>
                <c:pt idx="44109">
                  <c:v>618</c:v>
                </c:pt>
                <c:pt idx="44110">
                  <c:v>619</c:v>
                </c:pt>
                <c:pt idx="44111">
                  <c:v>620</c:v>
                </c:pt>
                <c:pt idx="44112">
                  <c:v>621</c:v>
                </c:pt>
                <c:pt idx="44113">
                  <c:v>622</c:v>
                </c:pt>
                <c:pt idx="44114">
                  <c:v>623</c:v>
                </c:pt>
                <c:pt idx="44115">
                  <c:v>624</c:v>
                </c:pt>
                <c:pt idx="44116">
                  <c:v>625</c:v>
                </c:pt>
                <c:pt idx="44117">
                  <c:v>626</c:v>
                </c:pt>
                <c:pt idx="44118">
                  <c:v>627</c:v>
                </c:pt>
                <c:pt idx="44119">
                  <c:v>628</c:v>
                </c:pt>
                <c:pt idx="44120">
                  <c:v>629</c:v>
                </c:pt>
                <c:pt idx="44121">
                  <c:v>630</c:v>
                </c:pt>
                <c:pt idx="44122">
                  <c:v>631</c:v>
                </c:pt>
                <c:pt idx="44123">
                  <c:v>632</c:v>
                </c:pt>
                <c:pt idx="44124">
                  <c:v>633</c:v>
                </c:pt>
                <c:pt idx="44125">
                  <c:v>634</c:v>
                </c:pt>
                <c:pt idx="44126">
                  <c:v>635</c:v>
                </c:pt>
                <c:pt idx="44127">
                  <c:v>636</c:v>
                </c:pt>
                <c:pt idx="44128">
                  <c:v>637</c:v>
                </c:pt>
                <c:pt idx="44129">
                  <c:v>638</c:v>
                </c:pt>
                <c:pt idx="44130">
                  <c:v>639</c:v>
                </c:pt>
                <c:pt idx="44131">
                  <c:v>640</c:v>
                </c:pt>
                <c:pt idx="44132">
                  <c:v>641</c:v>
                </c:pt>
                <c:pt idx="44133">
                  <c:v>642</c:v>
                </c:pt>
                <c:pt idx="44134">
                  <c:v>643</c:v>
                </c:pt>
                <c:pt idx="44135">
                  <c:v>644</c:v>
                </c:pt>
                <c:pt idx="44136">
                  <c:v>645</c:v>
                </c:pt>
                <c:pt idx="44137">
                  <c:v>646</c:v>
                </c:pt>
                <c:pt idx="44138">
                  <c:v>647</c:v>
                </c:pt>
                <c:pt idx="44139">
                  <c:v>648</c:v>
                </c:pt>
                <c:pt idx="44140">
                  <c:v>649</c:v>
                </c:pt>
                <c:pt idx="44141">
                  <c:v>650</c:v>
                </c:pt>
                <c:pt idx="44142">
                  <c:v>651</c:v>
                </c:pt>
                <c:pt idx="44143">
                  <c:v>652</c:v>
                </c:pt>
                <c:pt idx="44144">
                  <c:v>653</c:v>
                </c:pt>
                <c:pt idx="44145">
                  <c:v>654</c:v>
                </c:pt>
                <c:pt idx="44146">
                  <c:v>655</c:v>
                </c:pt>
                <c:pt idx="44147">
                  <c:v>656</c:v>
                </c:pt>
                <c:pt idx="44148">
                  <c:v>657</c:v>
                </c:pt>
                <c:pt idx="44149">
                  <c:v>658</c:v>
                </c:pt>
                <c:pt idx="44150">
                  <c:v>659</c:v>
                </c:pt>
                <c:pt idx="44151">
                  <c:v>660</c:v>
                </c:pt>
                <c:pt idx="44152">
                  <c:v>661</c:v>
                </c:pt>
                <c:pt idx="44153">
                  <c:v>662</c:v>
                </c:pt>
                <c:pt idx="44154">
                  <c:v>663</c:v>
                </c:pt>
                <c:pt idx="44155">
                  <c:v>664</c:v>
                </c:pt>
                <c:pt idx="44156">
                  <c:v>665</c:v>
                </c:pt>
                <c:pt idx="44157">
                  <c:v>666</c:v>
                </c:pt>
                <c:pt idx="44158">
                  <c:v>667</c:v>
                </c:pt>
                <c:pt idx="44159">
                  <c:v>668</c:v>
                </c:pt>
                <c:pt idx="44160">
                  <c:v>669</c:v>
                </c:pt>
                <c:pt idx="44161">
                  <c:v>670</c:v>
                </c:pt>
                <c:pt idx="44162">
                  <c:v>671</c:v>
                </c:pt>
                <c:pt idx="44163">
                  <c:v>672</c:v>
                </c:pt>
                <c:pt idx="44164">
                  <c:v>673</c:v>
                </c:pt>
                <c:pt idx="44165">
                  <c:v>674</c:v>
                </c:pt>
                <c:pt idx="44166">
                  <c:v>675</c:v>
                </c:pt>
                <c:pt idx="44167">
                  <c:v>676</c:v>
                </c:pt>
                <c:pt idx="44168">
                  <c:v>677</c:v>
                </c:pt>
                <c:pt idx="44169">
                  <c:v>678</c:v>
                </c:pt>
                <c:pt idx="44170">
                  <c:v>679</c:v>
                </c:pt>
                <c:pt idx="44171">
                  <c:v>680</c:v>
                </c:pt>
                <c:pt idx="44172">
                  <c:v>681</c:v>
                </c:pt>
                <c:pt idx="44173">
                  <c:v>682</c:v>
                </c:pt>
                <c:pt idx="44174">
                  <c:v>683</c:v>
                </c:pt>
                <c:pt idx="44175">
                  <c:v>684</c:v>
                </c:pt>
                <c:pt idx="44176">
                  <c:v>685</c:v>
                </c:pt>
                <c:pt idx="44177">
                  <c:v>686</c:v>
                </c:pt>
                <c:pt idx="44178">
                  <c:v>687</c:v>
                </c:pt>
                <c:pt idx="44179">
                  <c:v>688</c:v>
                </c:pt>
                <c:pt idx="44180">
                  <c:v>689</c:v>
                </c:pt>
                <c:pt idx="44181">
                  <c:v>690</c:v>
                </c:pt>
                <c:pt idx="44182">
                  <c:v>691</c:v>
                </c:pt>
                <c:pt idx="44183">
                  <c:v>692</c:v>
                </c:pt>
                <c:pt idx="44184">
                  <c:v>693</c:v>
                </c:pt>
                <c:pt idx="44185">
                  <c:v>694</c:v>
                </c:pt>
                <c:pt idx="44186">
                  <c:v>695</c:v>
                </c:pt>
                <c:pt idx="44187">
                  <c:v>696</c:v>
                </c:pt>
                <c:pt idx="44188">
                  <c:v>697</c:v>
                </c:pt>
                <c:pt idx="44189">
                  <c:v>698</c:v>
                </c:pt>
                <c:pt idx="44190">
                  <c:v>699</c:v>
                </c:pt>
                <c:pt idx="44191">
                  <c:v>700</c:v>
                </c:pt>
                <c:pt idx="44192">
                  <c:v>701</c:v>
                </c:pt>
                <c:pt idx="44193">
                  <c:v>702</c:v>
                </c:pt>
                <c:pt idx="44194">
                  <c:v>703</c:v>
                </c:pt>
                <c:pt idx="44195">
                  <c:v>704</c:v>
                </c:pt>
                <c:pt idx="44196">
                  <c:v>705</c:v>
                </c:pt>
                <c:pt idx="44197">
                  <c:v>706</c:v>
                </c:pt>
                <c:pt idx="44198">
                  <c:v>707</c:v>
                </c:pt>
                <c:pt idx="44199">
                  <c:v>708</c:v>
                </c:pt>
                <c:pt idx="44200">
                  <c:v>709</c:v>
                </c:pt>
                <c:pt idx="44201">
                  <c:v>710</c:v>
                </c:pt>
                <c:pt idx="44202">
                  <c:v>711</c:v>
                </c:pt>
                <c:pt idx="44203">
                  <c:v>712</c:v>
                </c:pt>
                <c:pt idx="44204">
                  <c:v>713</c:v>
                </c:pt>
                <c:pt idx="44205">
                  <c:v>714</c:v>
                </c:pt>
                <c:pt idx="44206">
                  <c:v>715</c:v>
                </c:pt>
                <c:pt idx="44207">
                  <c:v>716</c:v>
                </c:pt>
                <c:pt idx="44208">
                  <c:v>717</c:v>
                </c:pt>
                <c:pt idx="44209">
                  <c:v>718</c:v>
                </c:pt>
                <c:pt idx="44210">
                  <c:v>719</c:v>
                </c:pt>
                <c:pt idx="44211">
                  <c:v>720</c:v>
                </c:pt>
                <c:pt idx="44212">
                  <c:v>721</c:v>
                </c:pt>
                <c:pt idx="44213">
                  <c:v>722</c:v>
                </c:pt>
                <c:pt idx="44214">
                  <c:v>723</c:v>
                </c:pt>
                <c:pt idx="44215">
                  <c:v>724</c:v>
                </c:pt>
                <c:pt idx="44216">
                  <c:v>725</c:v>
                </c:pt>
                <c:pt idx="44217">
                  <c:v>726</c:v>
                </c:pt>
                <c:pt idx="44218">
                  <c:v>727</c:v>
                </c:pt>
                <c:pt idx="44219">
                  <c:v>728</c:v>
                </c:pt>
                <c:pt idx="44220">
                  <c:v>729</c:v>
                </c:pt>
                <c:pt idx="44221">
                  <c:v>730</c:v>
                </c:pt>
                <c:pt idx="44222">
                  <c:v>731</c:v>
                </c:pt>
                <c:pt idx="44223">
                  <c:v>732</c:v>
                </c:pt>
                <c:pt idx="44224">
                  <c:v>733</c:v>
                </c:pt>
                <c:pt idx="44225">
                  <c:v>734</c:v>
                </c:pt>
                <c:pt idx="44226">
                  <c:v>735</c:v>
                </c:pt>
                <c:pt idx="44227">
                  <c:v>736</c:v>
                </c:pt>
                <c:pt idx="44228">
                  <c:v>737</c:v>
                </c:pt>
                <c:pt idx="44229">
                  <c:v>738</c:v>
                </c:pt>
                <c:pt idx="44230">
                  <c:v>739</c:v>
                </c:pt>
                <c:pt idx="44231">
                  <c:v>740</c:v>
                </c:pt>
                <c:pt idx="44232">
                  <c:v>741</c:v>
                </c:pt>
                <c:pt idx="44233">
                  <c:v>742</c:v>
                </c:pt>
                <c:pt idx="44234">
                  <c:v>743</c:v>
                </c:pt>
                <c:pt idx="44235">
                  <c:v>744</c:v>
                </c:pt>
                <c:pt idx="44236">
                  <c:v>745</c:v>
                </c:pt>
                <c:pt idx="44237">
                  <c:v>746</c:v>
                </c:pt>
                <c:pt idx="44238">
                  <c:v>747</c:v>
                </c:pt>
                <c:pt idx="44239">
                  <c:v>748</c:v>
                </c:pt>
                <c:pt idx="44240">
                  <c:v>749</c:v>
                </c:pt>
                <c:pt idx="44241">
                  <c:v>750</c:v>
                </c:pt>
                <c:pt idx="44242">
                  <c:v>751</c:v>
                </c:pt>
                <c:pt idx="44243">
                  <c:v>752</c:v>
                </c:pt>
                <c:pt idx="44244">
                  <c:v>753</c:v>
                </c:pt>
                <c:pt idx="44245">
                  <c:v>754</c:v>
                </c:pt>
                <c:pt idx="44246">
                  <c:v>755</c:v>
                </c:pt>
                <c:pt idx="44247">
                  <c:v>756</c:v>
                </c:pt>
                <c:pt idx="44248">
                  <c:v>757</c:v>
                </c:pt>
                <c:pt idx="44249">
                  <c:v>758</c:v>
                </c:pt>
                <c:pt idx="44250">
                  <c:v>759</c:v>
                </c:pt>
                <c:pt idx="44251">
                  <c:v>760</c:v>
                </c:pt>
                <c:pt idx="44252">
                  <c:v>761</c:v>
                </c:pt>
                <c:pt idx="44253">
                  <c:v>762</c:v>
                </c:pt>
                <c:pt idx="44254">
                  <c:v>763</c:v>
                </c:pt>
                <c:pt idx="44255">
                  <c:v>764</c:v>
                </c:pt>
                <c:pt idx="44256">
                  <c:v>765</c:v>
                </c:pt>
                <c:pt idx="44257">
                  <c:v>766</c:v>
                </c:pt>
                <c:pt idx="44258">
                  <c:v>767</c:v>
                </c:pt>
                <c:pt idx="44259">
                  <c:v>768</c:v>
                </c:pt>
                <c:pt idx="44260">
                  <c:v>769</c:v>
                </c:pt>
                <c:pt idx="44261">
                  <c:v>770</c:v>
                </c:pt>
                <c:pt idx="44262">
                  <c:v>771</c:v>
                </c:pt>
                <c:pt idx="44263">
                  <c:v>772</c:v>
                </c:pt>
                <c:pt idx="44264">
                  <c:v>773</c:v>
                </c:pt>
                <c:pt idx="44265">
                  <c:v>774</c:v>
                </c:pt>
                <c:pt idx="44266">
                  <c:v>775</c:v>
                </c:pt>
                <c:pt idx="44267">
                  <c:v>776</c:v>
                </c:pt>
                <c:pt idx="44268">
                  <c:v>777</c:v>
                </c:pt>
                <c:pt idx="44269">
                  <c:v>778</c:v>
                </c:pt>
                <c:pt idx="44270">
                  <c:v>779</c:v>
                </c:pt>
                <c:pt idx="44271">
                  <c:v>780</c:v>
                </c:pt>
                <c:pt idx="44272">
                  <c:v>781</c:v>
                </c:pt>
                <c:pt idx="44273">
                  <c:v>782</c:v>
                </c:pt>
                <c:pt idx="44274">
                  <c:v>783</c:v>
                </c:pt>
                <c:pt idx="44275">
                  <c:v>784</c:v>
                </c:pt>
                <c:pt idx="44276">
                  <c:v>785</c:v>
                </c:pt>
                <c:pt idx="44277">
                  <c:v>786</c:v>
                </c:pt>
                <c:pt idx="44278">
                  <c:v>787</c:v>
                </c:pt>
                <c:pt idx="44279">
                  <c:v>788</c:v>
                </c:pt>
                <c:pt idx="44280">
                  <c:v>789</c:v>
                </c:pt>
                <c:pt idx="44281">
                  <c:v>790</c:v>
                </c:pt>
                <c:pt idx="44282">
                  <c:v>791</c:v>
                </c:pt>
                <c:pt idx="44283">
                  <c:v>792</c:v>
                </c:pt>
                <c:pt idx="44284">
                  <c:v>793</c:v>
                </c:pt>
                <c:pt idx="44285">
                  <c:v>794</c:v>
                </c:pt>
                <c:pt idx="44286">
                  <c:v>795</c:v>
                </c:pt>
                <c:pt idx="44287">
                  <c:v>796</c:v>
                </c:pt>
                <c:pt idx="44288">
                  <c:v>797</c:v>
                </c:pt>
                <c:pt idx="44289">
                  <c:v>798</c:v>
                </c:pt>
                <c:pt idx="44290">
                  <c:v>799</c:v>
                </c:pt>
                <c:pt idx="44291">
                  <c:v>800</c:v>
                </c:pt>
                <c:pt idx="44292">
                  <c:v>801</c:v>
                </c:pt>
                <c:pt idx="44293">
                  <c:v>802</c:v>
                </c:pt>
                <c:pt idx="44294">
                  <c:v>803</c:v>
                </c:pt>
                <c:pt idx="44295">
                  <c:v>804</c:v>
                </c:pt>
                <c:pt idx="44296">
                  <c:v>805</c:v>
                </c:pt>
                <c:pt idx="44297">
                  <c:v>806</c:v>
                </c:pt>
                <c:pt idx="44298">
                  <c:v>807</c:v>
                </c:pt>
                <c:pt idx="44299">
                  <c:v>808</c:v>
                </c:pt>
                <c:pt idx="44300">
                  <c:v>809</c:v>
                </c:pt>
                <c:pt idx="44301">
                  <c:v>810</c:v>
                </c:pt>
                <c:pt idx="44302">
                  <c:v>811</c:v>
                </c:pt>
                <c:pt idx="44303">
                  <c:v>812</c:v>
                </c:pt>
                <c:pt idx="44304">
                  <c:v>813</c:v>
                </c:pt>
                <c:pt idx="44305">
                  <c:v>814</c:v>
                </c:pt>
                <c:pt idx="44306">
                  <c:v>815</c:v>
                </c:pt>
                <c:pt idx="44307">
                  <c:v>816</c:v>
                </c:pt>
                <c:pt idx="44308">
                  <c:v>817</c:v>
                </c:pt>
                <c:pt idx="44309">
                  <c:v>818</c:v>
                </c:pt>
                <c:pt idx="44310">
                  <c:v>819</c:v>
                </c:pt>
                <c:pt idx="44311">
                  <c:v>820</c:v>
                </c:pt>
                <c:pt idx="44312">
                  <c:v>821</c:v>
                </c:pt>
                <c:pt idx="44313">
                  <c:v>822</c:v>
                </c:pt>
                <c:pt idx="44314">
                  <c:v>823</c:v>
                </c:pt>
                <c:pt idx="44315">
                  <c:v>824</c:v>
                </c:pt>
                <c:pt idx="44316">
                  <c:v>825</c:v>
                </c:pt>
                <c:pt idx="44317">
                  <c:v>826</c:v>
                </c:pt>
                <c:pt idx="44318">
                  <c:v>827</c:v>
                </c:pt>
                <c:pt idx="44319">
                  <c:v>828</c:v>
                </c:pt>
                <c:pt idx="44320">
                  <c:v>829</c:v>
                </c:pt>
                <c:pt idx="44321">
                  <c:v>830</c:v>
                </c:pt>
                <c:pt idx="44322">
                  <c:v>831</c:v>
                </c:pt>
                <c:pt idx="44323">
                  <c:v>832</c:v>
                </c:pt>
                <c:pt idx="44324">
                  <c:v>833</c:v>
                </c:pt>
                <c:pt idx="44325">
                  <c:v>834</c:v>
                </c:pt>
                <c:pt idx="44326">
                  <c:v>835</c:v>
                </c:pt>
                <c:pt idx="44327">
                  <c:v>836</c:v>
                </c:pt>
                <c:pt idx="44328">
                  <c:v>837</c:v>
                </c:pt>
                <c:pt idx="44329">
                  <c:v>838</c:v>
                </c:pt>
                <c:pt idx="44330">
                  <c:v>839</c:v>
                </c:pt>
                <c:pt idx="44331">
                  <c:v>840</c:v>
                </c:pt>
                <c:pt idx="44332">
                  <c:v>841</c:v>
                </c:pt>
                <c:pt idx="44333">
                  <c:v>842</c:v>
                </c:pt>
                <c:pt idx="44334">
                  <c:v>0</c:v>
                </c:pt>
                <c:pt idx="44335">
                  <c:v>1</c:v>
                </c:pt>
                <c:pt idx="44336">
                  <c:v>2</c:v>
                </c:pt>
                <c:pt idx="44337">
                  <c:v>3</c:v>
                </c:pt>
                <c:pt idx="44338">
                  <c:v>4</c:v>
                </c:pt>
                <c:pt idx="44339">
                  <c:v>5</c:v>
                </c:pt>
                <c:pt idx="44340">
                  <c:v>6</c:v>
                </c:pt>
                <c:pt idx="44341">
                  <c:v>7</c:v>
                </c:pt>
                <c:pt idx="44342">
                  <c:v>8</c:v>
                </c:pt>
                <c:pt idx="44343">
                  <c:v>9</c:v>
                </c:pt>
                <c:pt idx="44344">
                  <c:v>10</c:v>
                </c:pt>
                <c:pt idx="44345">
                  <c:v>11</c:v>
                </c:pt>
                <c:pt idx="44346">
                  <c:v>12</c:v>
                </c:pt>
                <c:pt idx="44347">
                  <c:v>13</c:v>
                </c:pt>
                <c:pt idx="44348">
                  <c:v>14</c:v>
                </c:pt>
                <c:pt idx="44349">
                  <c:v>15</c:v>
                </c:pt>
                <c:pt idx="44350">
                  <c:v>16</c:v>
                </c:pt>
                <c:pt idx="44351">
                  <c:v>17</c:v>
                </c:pt>
                <c:pt idx="44352">
                  <c:v>18</c:v>
                </c:pt>
                <c:pt idx="44353">
                  <c:v>19</c:v>
                </c:pt>
                <c:pt idx="44354">
                  <c:v>20</c:v>
                </c:pt>
                <c:pt idx="44355">
                  <c:v>21</c:v>
                </c:pt>
                <c:pt idx="44356">
                  <c:v>22</c:v>
                </c:pt>
                <c:pt idx="44357">
                  <c:v>23</c:v>
                </c:pt>
                <c:pt idx="44358">
                  <c:v>24</c:v>
                </c:pt>
                <c:pt idx="44359">
                  <c:v>25</c:v>
                </c:pt>
                <c:pt idx="44360">
                  <c:v>26</c:v>
                </c:pt>
                <c:pt idx="44361">
                  <c:v>27</c:v>
                </c:pt>
                <c:pt idx="44362">
                  <c:v>28</c:v>
                </c:pt>
                <c:pt idx="44363">
                  <c:v>29</c:v>
                </c:pt>
                <c:pt idx="44364">
                  <c:v>30</c:v>
                </c:pt>
                <c:pt idx="44365">
                  <c:v>31</c:v>
                </c:pt>
                <c:pt idx="44366">
                  <c:v>32</c:v>
                </c:pt>
                <c:pt idx="44367">
                  <c:v>33</c:v>
                </c:pt>
                <c:pt idx="44368">
                  <c:v>34</c:v>
                </c:pt>
                <c:pt idx="44369">
                  <c:v>35</c:v>
                </c:pt>
                <c:pt idx="44370">
                  <c:v>36</c:v>
                </c:pt>
                <c:pt idx="44371">
                  <c:v>37</c:v>
                </c:pt>
                <c:pt idx="44372">
                  <c:v>38</c:v>
                </c:pt>
                <c:pt idx="44373">
                  <c:v>39</c:v>
                </c:pt>
                <c:pt idx="44374">
                  <c:v>40</c:v>
                </c:pt>
                <c:pt idx="44375">
                  <c:v>41</c:v>
                </c:pt>
                <c:pt idx="44376">
                  <c:v>42</c:v>
                </c:pt>
                <c:pt idx="44377">
                  <c:v>43</c:v>
                </c:pt>
                <c:pt idx="44378">
                  <c:v>44</c:v>
                </c:pt>
                <c:pt idx="44379">
                  <c:v>45</c:v>
                </c:pt>
                <c:pt idx="44380">
                  <c:v>46</c:v>
                </c:pt>
                <c:pt idx="44381">
                  <c:v>47</c:v>
                </c:pt>
                <c:pt idx="44382">
                  <c:v>48</c:v>
                </c:pt>
                <c:pt idx="44383">
                  <c:v>49</c:v>
                </c:pt>
                <c:pt idx="44384">
                  <c:v>50</c:v>
                </c:pt>
                <c:pt idx="44385">
                  <c:v>51</c:v>
                </c:pt>
                <c:pt idx="44386">
                  <c:v>52</c:v>
                </c:pt>
                <c:pt idx="44387">
                  <c:v>53</c:v>
                </c:pt>
                <c:pt idx="44388">
                  <c:v>54</c:v>
                </c:pt>
                <c:pt idx="44389">
                  <c:v>55</c:v>
                </c:pt>
                <c:pt idx="44390">
                  <c:v>56</c:v>
                </c:pt>
                <c:pt idx="44391">
                  <c:v>57</c:v>
                </c:pt>
                <c:pt idx="44392">
                  <c:v>58</c:v>
                </c:pt>
                <c:pt idx="44393">
                  <c:v>59</c:v>
                </c:pt>
                <c:pt idx="44394">
                  <c:v>60</c:v>
                </c:pt>
                <c:pt idx="44395">
                  <c:v>61</c:v>
                </c:pt>
                <c:pt idx="44396">
                  <c:v>62</c:v>
                </c:pt>
                <c:pt idx="44397">
                  <c:v>63</c:v>
                </c:pt>
                <c:pt idx="44398">
                  <c:v>64</c:v>
                </c:pt>
                <c:pt idx="44399">
                  <c:v>65</c:v>
                </c:pt>
                <c:pt idx="44400">
                  <c:v>66</c:v>
                </c:pt>
                <c:pt idx="44401">
                  <c:v>67</c:v>
                </c:pt>
                <c:pt idx="44402">
                  <c:v>68</c:v>
                </c:pt>
                <c:pt idx="44403">
                  <c:v>69</c:v>
                </c:pt>
                <c:pt idx="44404">
                  <c:v>70</c:v>
                </c:pt>
                <c:pt idx="44405">
                  <c:v>71</c:v>
                </c:pt>
                <c:pt idx="44406">
                  <c:v>72</c:v>
                </c:pt>
                <c:pt idx="44407">
                  <c:v>73</c:v>
                </c:pt>
                <c:pt idx="44408">
                  <c:v>74</c:v>
                </c:pt>
                <c:pt idx="44409">
                  <c:v>75</c:v>
                </c:pt>
                <c:pt idx="44410">
                  <c:v>76</c:v>
                </c:pt>
                <c:pt idx="44411">
                  <c:v>77</c:v>
                </c:pt>
                <c:pt idx="44412">
                  <c:v>78</c:v>
                </c:pt>
                <c:pt idx="44413">
                  <c:v>79</c:v>
                </c:pt>
                <c:pt idx="44414">
                  <c:v>80</c:v>
                </c:pt>
                <c:pt idx="44415">
                  <c:v>81</c:v>
                </c:pt>
                <c:pt idx="44416">
                  <c:v>82</c:v>
                </c:pt>
                <c:pt idx="44417">
                  <c:v>83</c:v>
                </c:pt>
                <c:pt idx="44418">
                  <c:v>84</c:v>
                </c:pt>
                <c:pt idx="44419">
                  <c:v>85</c:v>
                </c:pt>
                <c:pt idx="44420">
                  <c:v>86</c:v>
                </c:pt>
                <c:pt idx="44421">
                  <c:v>87</c:v>
                </c:pt>
                <c:pt idx="44422">
                  <c:v>88</c:v>
                </c:pt>
                <c:pt idx="44423">
                  <c:v>89</c:v>
                </c:pt>
                <c:pt idx="44424">
                  <c:v>90</c:v>
                </c:pt>
                <c:pt idx="44425">
                  <c:v>91</c:v>
                </c:pt>
                <c:pt idx="44426">
                  <c:v>92</c:v>
                </c:pt>
                <c:pt idx="44427">
                  <c:v>93</c:v>
                </c:pt>
                <c:pt idx="44428">
                  <c:v>94</c:v>
                </c:pt>
                <c:pt idx="44429">
                  <c:v>95</c:v>
                </c:pt>
                <c:pt idx="44430">
                  <c:v>96</c:v>
                </c:pt>
                <c:pt idx="44431">
                  <c:v>97</c:v>
                </c:pt>
                <c:pt idx="44432">
                  <c:v>98</c:v>
                </c:pt>
                <c:pt idx="44433">
                  <c:v>99</c:v>
                </c:pt>
                <c:pt idx="44434">
                  <c:v>100</c:v>
                </c:pt>
                <c:pt idx="44435">
                  <c:v>101</c:v>
                </c:pt>
                <c:pt idx="44436">
                  <c:v>102</c:v>
                </c:pt>
                <c:pt idx="44437">
                  <c:v>103</c:v>
                </c:pt>
                <c:pt idx="44438">
                  <c:v>104</c:v>
                </c:pt>
                <c:pt idx="44439">
                  <c:v>105</c:v>
                </c:pt>
                <c:pt idx="44440">
                  <c:v>106</c:v>
                </c:pt>
                <c:pt idx="44441">
                  <c:v>107</c:v>
                </c:pt>
                <c:pt idx="44442">
                  <c:v>108</c:v>
                </c:pt>
                <c:pt idx="44443">
                  <c:v>109</c:v>
                </c:pt>
                <c:pt idx="44444">
                  <c:v>110</c:v>
                </c:pt>
                <c:pt idx="44445">
                  <c:v>111</c:v>
                </c:pt>
                <c:pt idx="44446">
                  <c:v>112</c:v>
                </c:pt>
                <c:pt idx="44447">
                  <c:v>113</c:v>
                </c:pt>
                <c:pt idx="44448">
                  <c:v>114</c:v>
                </c:pt>
                <c:pt idx="44449">
                  <c:v>115</c:v>
                </c:pt>
                <c:pt idx="44450">
                  <c:v>116</c:v>
                </c:pt>
                <c:pt idx="44451">
                  <c:v>117</c:v>
                </c:pt>
                <c:pt idx="44452">
                  <c:v>118</c:v>
                </c:pt>
                <c:pt idx="44453">
                  <c:v>119</c:v>
                </c:pt>
                <c:pt idx="44454">
                  <c:v>120</c:v>
                </c:pt>
                <c:pt idx="44455">
                  <c:v>121</c:v>
                </c:pt>
                <c:pt idx="44456">
                  <c:v>122</c:v>
                </c:pt>
                <c:pt idx="44457">
                  <c:v>123</c:v>
                </c:pt>
                <c:pt idx="44458">
                  <c:v>124</c:v>
                </c:pt>
                <c:pt idx="44459">
                  <c:v>125</c:v>
                </c:pt>
                <c:pt idx="44460">
                  <c:v>126</c:v>
                </c:pt>
                <c:pt idx="44461">
                  <c:v>127</c:v>
                </c:pt>
                <c:pt idx="44462">
                  <c:v>128</c:v>
                </c:pt>
                <c:pt idx="44463">
                  <c:v>129</c:v>
                </c:pt>
                <c:pt idx="44464">
                  <c:v>130</c:v>
                </c:pt>
                <c:pt idx="44465">
                  <c:v>131</c:v>
                </c:pt>
                <c:pt idx="44466">
                  <c:v>132</c:v>
                </c:pt>
                <c:pt idx="44467">
                  <c:v>133</c:v>
                </c:pt>
                <c:pt idx="44468">
                  <c:v>134</c:v>
                </c:pt>
                <c:pt idx="44469">
                  <c:v>135</c:v>
                </c:pt>
                <c:pt idx="44470">
                  <c:v>136</c:v>
                </c:pt>
                <c:pt idx="44471">
                  <c:v>137</c:v>
                </c:pt>
                <c:pt idx="44472">
                  <c:v>138</c:v>
                </c:pt>
                <c:pt idx="44473">
                  <c:v>139</c:v>
                </c:pt>
                <c:pt idx="44474">
                  <c:v>140</c:v>
                </c:pt>
                <c:pt idx="44475">
                  <c:v>141</c:v>
                </c:pt>
                <c:pt idx="44476">
                  <c:v>142</c:v>
                </c:pt>
                <c:pt idx="44477">
                  <c:v>143</c:v>
                </c:pt>
                <c:pt idx="44478">
                  <c:v>144</c:v>
                </c:pt>
                <c:pt idx="44479">
                  <c:v>145</c:v>
                </c:pt>
                <c:pt idx="44480">
                  <c:v>146</c:v>
                </c:pt>
                <c:pt idx="44481">
                  <c:v>147</c:v>
                </c:pt>
                <c:pt idx="44482">
                  <c:v>148</c:v>
                </c:pt>
                <c:pt idx="44483">
                  <c:v>149</c:v>
                </c:pt>
                <c:pt idx="44484">
                  <c:v>150</c:v>
                </c:pt>
                <c:pt idx="44485">
                  <c:v>151</c:v>
                </c:pt>
                <c:pt idx="44486">
                  <c:v>152</c:v>
                </c:pt>
                <c:pt idx="44487">
                  <c:v>153</c:v>
                </c:pt>
                <c:pt idx="44488">
                  <c:v>154</c:v>
                </c:pt>
                <c:pt idx="44489">
                  <c:v>155</c:v>
                </c:pt>
                <c:pt idx="44490">
                  <c:v>156</c:v>
                </c:pt>
                <c:pt idx="44491">
                  <c:v>157</c:v>
                </c:pt>
                <c:pt idx="44492">
                  <c:v>158</c:v>
                </c:pt>
                <c:pt idx="44493">
                  <c:v>159</c:v>
                </c:pt>
                <c:pt idx="44494">
                  <c:v>160</c:v>
                </c:pt>
                <c:pt idx="44495">
                  <c:v>161</c:v>
                </c:pt>
                <c:pt idx="44496">
                  <c:v>162</c:v>
                </c:pt>
                <c:pt idx="44497">
                  <c:v>163</c:v>
                </c:pt>
                <c:pt idx="44498">
                  <c:v>164</c:v>
                </c:pt>
                <c:pt idx="44499">
                  <c:v>165</c:v>
                </c:pt>
                <c:pt idx="44500">
                  <c:v>166</c:v>
                </c:pt>
                <c:pt idx="44501">
                  <c:v>167</c:v>
                </c:pt>
                <c:pt idx="44502">
                  <c:v>168</c:v>
                </c:pt>
                <c:pt idx="44503">
                  <c:v>169</c:v>
                </c:pt>
                <c:pt idx="44504">
                  <c:v>170</c:v>
                </c:pt>
                <c:pt idx="44505">
                  <c:v>171</c:v>
                </c:pt>
                <c:pt idx="44506">
                  <c:v>172</c:v>
                </c:pt>
                <c:pt idx="44507">
                  <c:v>173</c:v>
                </c:pt>
                <c:pt idx="44508">
                  <c:v>174</c:v>
                </c:pt>
                <c:pt idx="44509">
                  <c:v>175</c:v>
                </c:pt>
                <c:pt idx="44510">
                  <c:v>176</c:v>
                </c:pt>
                <c:pt idx="44511">
                  <c:v>177</c:v>
                </c:pt>
                <c:pt idx="44512">
                  <c:v>178</c:v>
                </c:pt>
                <c:pt idx="44513">
                  <c:v>179</c:v>
                </c:pt>
                <c:pt idx="44514">
                  <c:v>180</c:v>
                </c:pt>
                <c:pt idx="44515">
                  <c:v>181</c:v>
                </c:pt>
                <c:pt idx="44516">
                  <c:v>182</c:v>
                </c:pt>
                <c:pt idx="44517">
                  <c:v>183</c:v>
                </c:pt>
                <c:pt idx="44518">
                  <c:v>184</c:v>
                </c:pt>
                <c:pt idx="44519">
                  <c:v>185</c:v>
                </c:pt>
                <c:pt idx="44520">
                  <c:v>186</c:v>
                </c:pt>
                <c:pt idx="44521">
                  <c:v>187</c:v>
                </c:pt>
                <c:pt idx="44522">
                  <c:v>188</c:v>
                </c:pt>
                <c:pt idx="44523">
                  <c:v>189</c:v>
                </c:pt>
                <c:pt idx="44524">
                  <c:v>190</c:v>
                </c:pt>
                <c:pt idx="44525">
                  <c:v>191</c:v>
                </c:pt>
                <c:pt idx="44526">
                  <c:v>192</c:v>
                </c:pt>
                <c:pt idx="44527">
                  <c:v>193</c:v>
                </c:pt>
                <c:pt idx="44528">
                  <c:v>194</c:v>
                </c:pt>
                <c:pt idx="44529">
                  <c:v>195</c:v>
                </c:pt>
                <c:pt idx="44530">
                  <c:v>196</c:v>
                </c:pt>
                <c:pt idx="44531">
                  <c:v>197</c:v>
                </c:pt>
                <c:pt idx="44532">
                  <c:v>198</c:v>
                </c:pt>
                <c:pt idx="44533">
                  <c:v>199</c:v>
                </c:pt>
                <c:pt idx="44534">
                  <c:v>200</c:v>
                </c:pt>
                <c:pt idx="44535">
                  <c:v>201</c:v>
                </c:pt>
                <c:pt idx="44536">
                  <c:v>202</c:v>
                </c:pt>
                <c:pt idx="44537">
                  <c:v>203</c:v>
                </c:pt>
                <c:pt idx="44538">
                  <c:v>204</c:v>
                </c:pt>
                <c:pt idx="44539">
                  <c:v>205</c:v>
                </c:pt>
                <c:pt idx="44540">
                  <c:v>206</c:v>
                </c:pt>
                <c:pt idx="44541">
                  <c:v>207</c:v>
                </c:pt>
                <c:pt idx="44542">
                  <c:v>208</c:v>
                </c:pt>
                <c:pt idx="44543">
                  <c:v>209</c:v>
                </c:pt>
                <c:pt idx="44544">
                  <c:v>210</c:v>
                </c:pt>
                <c:pt idx="44545">
                  <c:v>211</c:v>
                </c:pt>
                <c:pt idx="44546">
                  <c:v>212</c:v>
                </c:pt>
                <c:pt idx="44547">
                  <c:v>213</c:v>
                </c:pt>
                <c:pt idx="44548">
                  <c:v>214</c:v>
                </c:pt>
                <c:pt idx="44549">
                  <c:v>215</c:v>
                </c:pt>
                <c:pt idx="44550">
                  <c:v>216</c:v>
                </c:pt>
                <c:pt idx="44551">
                  <c:v>217</c:v>
                </c:pt>
                <c:pt idx="44552">
                  <c:v>218</c:v>
                </c:pt>
                <c:pt idx="44553">
                  <c:v>219</c:v>
                </c:pt>
                <c:pt idx="44554">
                  <c:v>220</c:v>
                </c:pt>
                <c:pt idx="44555">
                  <c:v>221</c:v>
                </c:pt>
                <c:pt idx="44556">
                  <c:v>222</c:v>
                </c:pt>
                <c:pt idx="44557">
                  <c:v>223</c:v>
                </c:pt>
                <c:pt idx="44558">
                  <c:v>224</c:v>
                </c:pt>
                <c:pt idx="44559">
                  <c:v>225</c:v>
                </c:pt>
                <c:pt idx="44560">
                  <c:v>226</c:v>
                </c:pt>
                <c:pt idx="44561">
                  <c:v>227</c:v>
                </c:pt>
                <c:pt idx="44562">
                  <c:v>228</c:v>
                </c:pt>
                <c:pt idx="44563">
                  <c:v>229</c:v>
                </c:pt>
                <c:pt idx="44564">
                  <c:v>230</c:v>
                </c:pt>
                <c:pt idx="44565">
                  <c:v>231</c:v>
                </c:pt>
                <c:pt idx="44566">
                  <c:v>232</c:v>
                </c:pt>
                <c:pt idx="44567">
                  <c:v>233</c:v>
                </c:pt>
                <c:pt idx="44568">
                  <c:v>234</c:v>
                </c:pt>
                <c:pt idx="44569">
                  <c:v>235</c:v>
                </c:pt>
                <c:pt idx="44570">
                  <c:v>236</c:v>
                </c:pt>
                <c:pt idx="44571">
                  <c:v>237</c:v>
                </c:pt>
                <c:pt idx="44572">
                  <c:v>238</c:v>
                </c:pt>
                <c:pt idx="44573">
                  <c:v>239</c:v>
                </c:pt>
                <c:pt idx="44574">
                  <c:v>240</c:v>
                </c:pt>
                <c:pt idx="44575">
                  <c:v>241</c:v>
                </c:pt>
                <c:pt idx="44576">
                  <c:v>242</c:v>
                </c:pt>
                <c:pt idx="44577">
                  <c:v>243</c:v>
                </c:pt>
                <c:pt idx="44578">
                  <c:v>244</c:v>
                </c:pt>
                <c:pt idx="44579">
                  <c:v>245</c:v>
                </c:pt>
                <c:pt idx="44580">
                  <c:v>246</c:v>
                </c:pt>
                <c:pt idx="44581">
                  <c:v>247</c:v>
                </c:pt>
                <c:pt idx="44582">
                  <c:v>248</c:v>
                </c:pt>
                <c:pt idx="44583">
                  <c:v>249</c:v>
                </c:pt>
                <c:pt idx="44584">
                  <c:v>250</c:v>
                </c:pt>
                <c:pt idx="44585">
                  <c:v>251</c:v>
                </c:pt>
                <c:pt idx="44586">
                  <c:v>252</c:v>
                </c:pt>
                <c:pt idx="44587">
                  <c:v>253</c:v>
                </c:pt>
                <c:pt idx="44588">
                  <c:v>254</c:v>
                </c:pt>
                <c:pt idx="44589">
                  <c:v>255</c:v>
                </c:pt>
                <c:pt idx="44590">
                  <c:v>256</c:v>
                </c:pt>
                <c:pt idx="44591">
                  <c:v>257</c:v>
                </c:pt>
                <c:pt idx="44592">
                  <c:v>258</c:v>
                </c:pt>
                <c:pt idx="44593">
                  <c:v>259</c:v>
                </c:pt>
                <c:pt idx="44594">
                  <c:v>260</c:v>
                </c:pt>
                <c:pt idx="44595">
                  <c:v>261</c:v>
                </c:pt>
                <c:pt idx="44596">
                  <c:v>262</c:v>
                </c:pt>
                <c:pt idx="44597">
                  <c:v>263</c:v>
                </c:pt>
                <c:pt idx="44598">
                  <c:v>264</c:v>
                </c:pt>
                <c:pt idx="44599">
                  <c:v>265</c:v>
                </c:pt>
                <c:pt idx="44600">
                  <c:v>266</c:v>
                </c:pt>
                <c:pt idx="44601">
                  <c:v>267</c:v>
                </c:pt>
                <c:pt idx="44602">
                  <c:v>268</c:v>
                </c:pt>
                <c:pt idx="44603">
                  <c:v>269</c:v>
                </c:pt>
                <c:pt idx="44604">
                  <c:v>270</c:v>
                </c:pt>
                <c:pt idx="44605">
                  <c:v>271</c:v>
                </c:pt>
                <c:pt idx="44606">
                  <c:v>272</c:v>
                </c:pt>
                <c:pt idx="44607">
                  <c:v>273</c:v>
                </c:pt>
                <c:pt idx="44608">
                  <c:v>274</c:v>
                </c:pt>
                <c:pt idx="44609">
                  <c:v>275</c:v>
                </c:pt>
                <c:pt idx="44610">
                  <c:v>276</c:v>
                </c:pt>
                <c:pt idx="44611">
                  <c:v>277</c:v>
                </c:pt>
                <c:pt idx="44612">
                  <c:v>278</c:v>
                </c:pt>
                <c:pt idx="44613">
                  <c:v>279</c:v>
                </c:pt>
                <c:pt idx="44614">
                  <c:v>280</c:v>
                </c:pt>
                <c:pt idx="44615">
                  <c:v>281</c:v>
                </c:pt>
                <c:pt idx="44616">
                  <c:v>282</c:v>
                </c:pt>
                <c:pt idx="44617">
                  <c:v>283</c:v>
                </c:pt>
                <c:pt idx="44618">
                  <c:v>284</c:v>
                </c:pt>
                <c:pt idx="44619">
                  <c:v>285</c:v>
                </c:pt>
                <c:pt idx="44620">
                  <c:v>286</c:v>
                </c:pt>
                <c:pt idx="44621">
                  <c:v>287</c:v>
                </c:pt>
                <c:pt idx="44622">
                  <c:v>288</c:v>
                </c:pt>
                <c:pt idx="44623">
                  <c:v>289</c:v>
                </c:pt>
                <c:pt idx="44624">
                  <c:v>290</c:v>
                </c:pt>
                <c:pt idx="44625">
                  <c:v>291</c:v>
                </c:pt>
                <c:pt idx="44626">
                  <c:v>292</c:v>
                </c:pt>
                <c:pt idx="44627">
                  <c:v>293</c:v>
                </c:pt>
                <c:pt idx="44628">
                  <c:v>294</c:v>
                </c:pt>
                <c:pt idx="44629">
                  <c:v>295</c:v>
                </c:pt>
                <c:pt idx="44630">
                  <c:v>296</c:v>
                </c:pt>
                <c:pt idx="44631">
                  <c:v>297</c:v>
                </c:pt>
                <c:pt idx="44632">
                  <c:v>298</c:v>
                </c:pt>
                <c:pt idx="44633">
                  <c:v>299</c:v>
                </c:pt>
                <c:pt idx="44634">
                  <c:v>300</c:v>
                </c:pt>
                <c:pt idx="44635">
                  <c:v>301</c:v>
                </c:pt>
                <c:pt idx="44636">
                  <c:v>302</c:v>
                </c:pt>
                <c:pt idx="44637">
                  <c:v>303</c:v>
                </c:pt>
                <c:pt idx="44638">
                  <c:v>304</c:v>
                </c:pt>
                <c:pt idx="44639">
                  <c:v>305</c:v>
                </c:pt>
                <c:pt idx="44640">
                  <c:v>306</c:v>
                </c:pt>
                <c:pt idx="44641">
                  <c:v>307</c:v>
                </c:pt>
                <c:pt idx="44642">
                  <c:v>308</c:v>
                </c:pt>
                <c:pt idx="44643">
                  <c:v>309</c:v>
                </c:pt>
                <c:pt idx="44644">
                  <c:v>310</c:v>
                </c:pt>
                <c:pt idx="44645">
                  <c:v>311</c:v>
                </c:pt>
                <c:pt idx="44646">
                  <c:v>312</c:v>
                </c:pt>
                <c:pt idx="44647">
                  <c:v>313</c:v>
                </c:pt>
                <c:pt idx="44648">
                  <c:v>314</c:v>
                </c:pt>
                <c:pt idx="44649">
                  <c:v>315</c:v>
                </c:pt>
                <c:pt idx="44650">
                  <c:v>316</c:v>
                </c:pt>
                <c:pt idx="44651">
                  <c:v>317</c:v>
                </c:pt>
                <c:pt idx="44652">
                  <c:v>318</c:v>
                </c:pt>
                <c:pt idx="44653">
                  <c:v>319</c:v>
                </c:pt>
                <c:pt idx="44654">
                  <c:v>320</c:v>
                </c:pt>
                <c:pt idx="44655">
                  <c:v>321</c:v>
                </c:pt>
                <c:pt idx="44656">
                  <c:v>322</c:v>
                </c:pt>
                <c:pt idx="44657">
                  <c:v>323</c:v>
                </c:pt>
                <c:pt idx="44658">
                  <c:v>324</c:v>
                </c:pt>
                <c:pt idx="44659">
                  <c:v>325</c:v>
                </c:pt>
                <c:pt idx="44660">
                  <c:v>326</c:v>
                </c:pt>
                <c:pt idx="44661">
                  <c:v>327</c:v>
                </c:pt>
                <c:pt idx="44662">
                  <c:v>328</c:v>
                </c:pt>
                <c:pt idx="44663">
                  <c:v>329</c:v>
                </c:pt>
                <c:pt idx="44664">
                  <c:v>330</c:v>
                </c:pt>
                <c:pt idx="44665">
                  <c:v>331</c:v>
                </c:pt>
                <c:pt idx="44666">
                  <c:v>332</c:v>
                </c:pt>
                <c:pt idx="44667">
                  <c:v>333</c:v>
                </c:pt>
                <c:pt idx="44668">
                  <c:v>334</c:v>
                </c:pt>
                <c:pt idx="44669">
                  <c:v>335</c:v>
                </c:pt>
                <c:pt idx="44670">
                  <c:v>336</c:v>
                </c:pt>
                <c:pt idx="44671">
                  <c:v>337</c:v>
                </c:pt>
                <c:pt idx="44672">
                  <c:v>338</c:v>
                </c:pt>
                <c:pt idx="44673">
                  <c:v>339</c:v>
                </c:pt>
                <c:pt idx="44674">
                  <c:v>340</c:v>
                </c:pt>
                <c:pt idx="44675">
                  <c:v>341</c:v>
                </c:pt>
                <c:pt idx="44676">
                  <c:v>342</c:v>
                </c:pt>
                <c:pt idx="44677">
                  <c:v>343</c:v>
                </c:pt>
                <c:pt idx="44678">
                  <c:v>344</c:v>
                </c:pt>
                <c:pt idx="44679">
                  <c:v>345</c:v>
                </c:pt>
                <c:pt idx="44680">
                  <c:v>346</c:v>
                </c:pt>
                <c:pt idx="44681">
                  <c:v>347</c:v>
                </c:pt>
                <c:pt idx="44682">
                  <c:v>348</c:v>
                </c:pt>
                <c:pt idx="44683">
                  <c:v>349</c:v>
                </c:pt>
                <c:pt idx="44684">
                  <c:v>350</c:v>
                </c:pt>
                <c:pt idx="44685">
                  <c:v>351</c:v>
                </c:pt>
                <c:pt idx="44686">
                  <c:v>352</c:v>
                </c:pt>
                <c:pt idx="44687">
                  <c:v>353</c:v>
                </c:pt>
                <c:pt idx="44688">
                  <c:v>354</c:v>
                </c:pt>
                <c:pt idx="44689">
                  <c:v>355</c:v>
                </c:pt>
                <c:pt idx="44690">
                  <c:v>356</c:v>
                </c:pt>
                <c:pt idx="44691">
                  <c:v>357</c:v>
                </c:pt>
                <c:pt idx="44692">
                  <c:v>358</c:v>
                </c:pt>
                <c:pt idx="44693">
                  <c:v>359</c:v>
                </c:pt>
                <c:pt idx="44694">
                  <c:v>360</c:v>
                </c:pt>
                <c:pt idx="44695">
                  <c:v>361</c:v>
                </c:pt>
                <c:pt idx="44696">
                  <c:v>362</c:v>
                </c:pt>
                <c:pt idx="44697">
                  <c:v>363</c:v>
                </c:pt>
                <c:pt idx="44698">
                  <c:v>364</c:v>
                </c:pt>
                <c:pt idx="44699">
                  <c:v>365</c:v>
                </c:pt>
                <c:pt idx="44700">
                  <c:v>366</c:v>
                </c:pt>
                <c:pt idx="44701">
                  <c:v>367</c:v>
                </c:pt>
                <c:pt idx="44702">
                  <c:v>368</c:v>
                </c:pt>
                <c:pt idx="44703">
                  <c:v>369</c:v>
                </c:pt>
                <c:pt idx="44704">
                  <c:v>370</c:v>
                </c:pt>
                <c:pt idx="44705">
                  <c:v>371</c:v>
                </c:pt>
                <c:pt idx="44706">
                  <c:v>372</c:v>
                </c:pt>
                <c:pt idx="44707">
                  <c:v>373</c:v>
                </c:pt>
                <c:pt idx="44708">
                  <c:v>374</c:v>
                </c:pt>
                <c:pt idx="44709">
                  <c:v>375</c:v>
                </c:pt>
                <c:pt idx="44710">
                  <c:v>376</c:v>
                </c:pt>
                <c:pt idx="44711">
                  <c:v>377</c:v>
                </c:pt>
                <c:pt idx="44712">
                  <c:v>378</c:v>
                </c:pt>
                <c:pt idx="44713">
                  <c:v>379</c:v>
                </c:pt>
                <c:pt idx="44714">
                  <c:v>380</c:v>
                </c:pt>
                <c:pt idx="44715">
                  <c:v>381</c:v>
                </c:pt>
                <c:pt idx="44716">
                  <c:v>382</c:v>
                </c:pt>
                <c:pt idx="44717">
                  <c:v>383</c:v>
                </c:pt>
                <c:pt idx="44718">
                  <c:v>384</c:v>
                </c:pt>
                <c:pt idx="44719">
                  <c:v>385</c:v>
                </c:pt>
                <c:pt idx="44720">
                  <c:v>386</c:v>
                </c:pt>
                <c:pt idx="44721">
                  <c:v>387</c:v>
                </c:pt>
                <c:pt idx="44722">
                  <c:v>388</c:v>
                </c:pt>
                <c:pt idx="44723">
                  <c:v>389</c:v>
                </c:pt>
                <c:pt idx="44724">
                  <c:v>390</c:v>
                </c:pt>
                <c:pt idx="44725">
                  <c:v>391</c:v>
                </c:pt>
                <c:pt idx="44726">
                  <c:v>392</c:v>
                </c:pt>
                <c:pt idx="44727">
                  <c:v>393</c:v>
                </c:pt>
                <c:pt idx="44728">
                  <c:v>394</c:v>
                </c:pt>
                <c:pt idx="44729">
                  <c:v>395</c:v>
                </c:pt>
                <c:pt idx="44730">
                  <c:v>396</c:v>
                </c:pt>
                <c:pt idx="44731">
                  <c:v>397</c:v>
                </c:pt>
                <c:pt idx="44732">
                  <c:v>398</c:v>
                </c:pt>
                <c:pt idx="44733">
                  <c:v>399</c:v>
                </c:pt>
                <c:pt idx="44734">
                  <c:v>400</c:v>
                </c:pt>
                <c:pt idx="44735">
                  <c:v>401</c:v>
                </c:pt>
                <c:pt idx="44736">
                  <c:v>402</c:v>
                </c:pt>
                <c:pt idx="44737">
                  <c:v>403</c:v>
                </c:pt>
                <c:pt idx="44738">
                  <c:v>404</c:v>
                </c:pt>
                <c:pt idx="44739">
                  <c:v>405</c:v>
                </c:pt>
                <c:pt idx="44740">
                  <c:v>406</c:v>
                </c:pt>
                <c:pt idx="44741">
                  <c:v>407</c:v>
                </c:pt>
                <c:pt idx="44742">
                  <c:v>408</c:v>
                </c:pt>
                <c:pt idx="44743">
                  <c:v>409</c:v>
                </c:pt>
                <c:pt idx="44744">
                  <c:v>410</c:v>
                </c:pt>
                <c:pt idx="44745">
                  <c:v>411</c:v>
                </c:pt>
                <c:pt idx="44746">
                  <c:v>412</c:v>
                </c:pt>
                <c:pt idx="44747">
                  <c:v>413</c:v>
                </c:pt>
                <c:pt idx="44748">
                  <c:v>414</c:v>
                </c:pt>
                <c:pt idx="44749">
                  <c:v>415</c:v>
                </c:pt>
                <c:pt idx="44750">
                  <c:v>416</c:v>
                </c:pt>
                <c:pt idx="44751">
                  <c:v>417</c:v>
                </c:pt>
                <c:pt idx="44752">
                  <c:v>418</c:v>
                </c:pt>
                <c:pt idx="44753">
                  <c:v>419</c:v>
                </c:pt>
                <c:pt idx="44754">
                  <c:v>420</c:v>
                </c:pt>
                <c:pt idx="44755">
                  <c:v>421</c:v>
                </c:pt>
                <c:pt idx="44756">
                  <c:v>422</c:v>
                </c:pt>
                <c:pt idx="44757">
                  <c:v>423</c:v>
                </c:pt>
                <c:pt idx="44758">
                  <c:v>424</c:v>
                </c:pt>
                <c:pt idx="44759">
                  <c:v>425</c:v>
                </c:pt>
                <c:pt idx="44760">
                  <c:v>426</c:v>
                </c:pt>
                <c:pt idx="44761">
                  <c:v>427</c:v>
                </c:pt>
                <c:pt idx="44762">
                  <c:v>428</c:v>
                </c:pt>
                <c:pt idx="44763">
                  <c:v>429</c:v>
                </c:pt>
                <c:pt idx="44764">
                  <c:v>430</c:v>
                </c:pt>
                <c:pt idx="44765">
                  <c:v>431</c:v>
                </c:pt>
                <c:pt idx="44766">
                  <c:v>432</c:v>
                </c:pt>
                <c:pt idx="44767">
                  <c:v>433</c:v>
                </c:pt>
                <c:pt idx="44768">
                  <c:v>434</c:v>
                </c:pt>
                <c:pt idx="44769">
                  <c:v>435</c:v>
                </c:pt>
                <c:pt idx="44770">
                  <c:v>436</c:v>
                </c:pt>
                <c:pt idx="44771">
                  <c:v>437</c:v>
                </c:pt>
                <c:pt idx="44772">
                  <c:v>438</c:v>
                </c:pt>
                <c:pt idx="44773">
                  <c:v>439</c:v>
                </c:pt>
                <c:pt idx="44774">
                  <c:v>440</c:v>
                </c:pt>
                <c:pt idx="44775">
                  <c:v>441</c:v>
                </c:pt>
                <c:pt idx="44776">
                  <c:v>442</c:v>
                </c:pt>
                <c:pt idx="44777">
                  <c:v>443</c:v>
                </c:pt>
                <c:pt idx="44778">
                  <c:v>444</c:v>
                </c:pt>
                <c:pt idx="44779">
                  <c:v>445</c:v>
                </c:pt>
                <c:pt idx="44780">
                  <c:v>446</c:v>
                </c:pt>
                <c:pt idx="44781">
                  <c:v>447</c:v>
                </c:pt>
                <c:pt idx="44782">
                  <c:v>448</c:v>
                </c:pt>
                <c:pt idx="44783">
                  <c:v>449</c:v>
                </c:pt>
                <c:pt idx="44784">
                  <c:v>450</c:v>
                </c:pt>
                <c:pt idx="44785">
                  <c:v>451</c:v>
                </c:pt>
                <c:pt idx="44786">
                  <c:v>452</c:v>
                </c:pt>
                <c:pt idx="44787">
                  <c:v>453</c:v>
                </c:pt>
                <c:pt idx="44788">
                  <c:v>454</c:v>
                </c:pt>
                <c:pt idx="44789">
                  <c:v>455</c:v>
                </c:pt>
                <c:pt idx="44790">
                  <c:v>456</c:v>
                </c:pt>
                <c:pt idx="44791">
                  <c:v>457</c:v>
                </c:pt>
                <c:pt idx="44792">
                  <c:v>458</c:v>
                </c:pt>
                <c:pt idx="44793">
                  <c:v>459</c:v>
                </c:pt>
                <c:pt idx="44794">
                  <c:v>460</c:v>
                </c:pt>
                <c:pt idx="44795">
                  <c:v>461</c:v>
                </c:pt>
                <c:pt idx="44796">
                  <c:v>462</c:v>
                </c:pt>
                <c:pt idx="44797">
                  <c:v>463</c:v>
                </c:pt>
                <c:pt idx="44798">
                  <c:v>464</c:v>
                </c:pt>
                <c:pt idx="44799">
                  <c:v>465</c:v>
                </c:pt>
                <c:pt idx="44800">
                  <c:v>466</c:v>
                </c:pt>
                <c:pt idx="44801">
                  <c:v>467</c:v>
                </c:pt>
                <c:pt idx="44802">
                  <c:v>468</c:v>
                </c:pt>
                <c:pt idx="44803">
                  <c:v>469</c:v>
                </c:pt>
                <c:pt idx="44804">
                  <c:v>470</c:v>
                </c:pt>
                <c:pt idx="44805">
                  <c:v>471</c:v>
                </c:pt>
                <c:pt idx="44806">
                  <c:v>472</c:v>
                </c:pt>
                <c:pt idx="44807">
                  <c:v>473</c:v>
                </c:pt>
                <c:pt idx="44808">
                  <c:v>474</c:v>
                </c:pt>
                <c:pt idx="44809">
                  <c:v>475</c:v>
                </c:pt>
                <c:pt idx="44810">
                  <c:v>476</c:v>
                </c:pt>
                <c:pt idx="44811">
                  <c:v>477</c:v>
                </c:pt>
                <c:pt idx="44812">
                  <c:v>478</c:v>
                </c:pt>
                <c:pt idx="44813">
                  <c:v>479</c:v>
                </c:pt>
                <c:pt idx="44814">
                  <c:v>480</c:v>
                </c:pt>
                <c:pt idx="44815">
                  <c:v>481</c:v>
                </c:pt>
                <c:pt idx="44816">
                  <c:v>482</c:v>
                </c:pt>
                <c:pt idx="44817">
                  <c:v>483</c:v>
                </c:pt>
                <c:pt idx="44818">
                  <c:v>484</c:v>
                </c:pt>
                <c:pt idx="44819">
                  <c:v>485</c:v>
                </c:pt>
                <c:pt idx="44820">
                  <c:v>486</c:v>
                </c:pt>
                <c:pt idx="44821">
                  <c:v>487</c:v>
                </c:pt>
                <c:pt idx="44822">
                  <c:v>488</c:v>
                </c:pt>
                <c:pt idx="44823">
                  <c:v>489</c:v>
                </c:pt>
                <c:pt idx="44824">
                  <c:v>490</c:v>
                </c:pt>
                <c:pt idx="44825">
                  <c:v>491</c:v>
                </c:pt>
                <c:pt idx="44826">
                  <c:v>492</c:v>
                </c:pt>
                <c:pt idx="44827">
                  <c:v>493</c:v>
                </c:pt>
                <c:pt idx="44828">
                  <c:v>494</c:v>
                </c:pt>
                <c:pt idx="44829">
                  <c:v>495</c:v>
                </c:pt>
                <c:pt idx="44830">
                  <c:v>496</c:v>
                </c:pt>
                <c:pt idx="44831">
                  <c:v>497</c:v>
                </c:pt>
                <c:pt idx="44832">
                  <c:v>498</c:v>
                </c:pt>
                <c:pt idx="44833">
                  <c:v>499</c:v>
                </c:pt>
                <c:pt idx="44834">
                  <c:v>500</c:v>
                </c:pt>
                <c:pt idx="44835">
                  <c:v>501</c:v>
                </c:pt>
                <c:pt idx="44836">
                  <c:v>502</c:v>
                </c:pt>
                <c:pt idx="44837">
                  <c:v>503</c:v>
                </c:pt>
                <c:pt idx="44838">
                  <c:v>504</c:v>
                </c:pt>
                <c:pt idx="44839">
                  <c:v>505</c:v>
                </c:pt>
                <c:pt idx="44840">
                  <c:v>506</c:v>
                </c:pt>
                <c:pt idx="44841">
                  <c:v>507</c:v>
                </c:pt>
                <c:pt idx="44842">
                  <c:v>508</c:v>
                </c:pt>
                <c:pt idx="44843">
                  <c:v>509</c:v>
                </c:pt>
                <c:pt idx="44844">
                  <c:v>510</c:v>
                </c:pt>
                <c:pt idx="44845">
                  <c:v>511</c:v>
                </c:pt>
                <c:pt idx="44846">
                  <c:v>512</c:v>
                </c:pt>
                <c:pt idx="44847">
                  <c:v>513</c:v>
                </c:pt>
                <c:pt idx="44848">
                  <c:v>514</c:v>
                </c:pt>
                <c:pt idx="44849">
                  <c:v>515</c:v>
                </c:pt>
                <c:pt idx="44850">
                  <c:v>516</c:v>
                </c:pt>
                <c:pt idx="44851">
                  <c:v>517</c:v>
                </c:pt>
                <c:pt idx="44852">
                  <c:v>518</c:v>
                </c:pt>
                <c:pt idx="44853">
                  <c:v>519</c:v>
                </c:pt>
                <c:pt idx="44854">
                  <c:v>520</c:v>
                </c:pt>
                <c:pt idx="44855">
                  <c:v>521</c:v>
                </c:pt>
                <c:pt idx="44856">
                  <c:v>522</c:v>
                </c:pt>
                <c:pt idx="44857">
                  <c:v>523</c:v>
                </c:pt>
                <c:pt idx="44858">
                  <c:v>524</c:v>
                </c:pt>
                <c:pt idx="44859">
                  <c:v>525</c:v>
                </c:pt>
                <c:pt idx="44860">
                  <c:v>526</c:v>
                </c:pt>
                <c:pt idx="44861">
                  <c:v>527</c:v>
                </c:pt>
                <c:pt idx="44862">
                  <c:v>528</c:v>
                </c:pt>
                <c:pt idx="44863">
                  <c:v>529</c:v>
                </c:pt>
                <c:pt idx="44864">
                  <c:v>530</c:v>
                </c:pt>
                <c:pt idx="44865">
                  <c:v>531</c:v>
                </c:pt>
                <c:pt idx="44866">
                  <c:v>532</c:v>
                </c:pt>
                <c:pt idx="44867">
                  <c:v>533</c:v>
                </c:pt>
                <c:pt idx="44868">
                  <c:v>534</c:v>
                </c:pt>
                <c:pt idx="44869">
                  <c:v>535</c:v>
                </c:pt>
                <c:pt idx="44870">
                  <c:v>536</c:v>
                </c:pt>
                <c:pt idx="44871">
                  <c:v>537</c:v>
                </c:pt>
                <c:pt idx="44872">
                  <c:v>538</c:v>
                </c:pt>
                <c:pt idx="44873">
                  <c:v>539</c:v>
                </c:pt>
                <c:pt idx="44874">
                  <c:v>540</c:v>
                </c:pt>
                <c:pt idx="44875">
                  <c:v>541</c:v>
                </c:pt>
                <c:pt idx="44876">
                  <c:v>542</c:v>
                </c:pt>
                <c:pt idx="44877">
                  <c:v>543</c:v>
                </c:pt>
                <c:pt idx="44878">
                  <c:v>544</c:v>
                </c:pt>
                <c:pt idx="44879">
                  <c:v>545</c:v>
                </c:pt>
                <c:pt idx="44880">
                  <c:v>546</c:v>
                </c:pt>
                <c:pt idx="44881">
                  <c:v>547</c:v>
                </c:pt>
                <c:pt idx="44882">
                  <c:v>548</c:v>
                </c:pt>
                <c:pt idx="44883">
                  <c:v>549</c:v>
                </c:pt>
                <c:pt idx="44884">
                  <c:v>550</c:v>
                </c:pt>
                <c:pt idx="44885">
                  <c:v>551</c:v>
                </c:pt>
                <c:pt idx="44886">
                  <c:v>552</c:v>
                </c:pt>
                <c:pt idx="44887">
                  <c:v>553</c:v>
                </c:pt>
                <c:pt idx="44888">
                  <c:v>554</c:v>
                </c:pt>
                <c:pt idx="44889">
                  <c:v>555</c:v>
                </c:pt>
                <c:pt idx="44890">
                  <c:v>556</c:v>
                </c:pt>
                <c:pt idx="44891">
                  <c:v>557</c:v>
                </c:pt>
                <c:pt idx="44892">
                  <c:v>558</c:v>
                </c:pt>
                <c:pt idx="44893">
                  <c:v>559</c:v>
                </c:pt>
                <c:pt idx="44894">
                  <c:v>560</c:v>
                </c:pt>
                <c:pt idx="44895">
                  <c:v>561</c:v>
                </c:pt>
                <c:pt idx="44896">
                  <c:v>562</c:v>
                </c:pt>
                <c:pt idx="44897">
                  <c:v>563</c:v>
                </c:pt>
                <c:pt idx="44898">
                  <c:v>564</c:v>
                </c:pt>
                <c:pt idx="44899">
                  <c:v>565</c:v>
                </c:pt>
                <c:pt idx="44900">
                  <c:v>566</c:v>
                </c:pt>
                <c:pt idx="44901">
                  <c:v>567</c:v>
                </c:pt>
                <c:pt idx="44902">
                  <c:v>568</c:v>
                </c:pt>
                <c:pt idx="44903">
                  <c:v>569</c:v>
                </c:pt>
                <c:pt idx="44904">
                  <c:v>570</c:v>
                </c:pt>
                <c:pt idx="44905">
                  <c:v>571</c:v>
                </c:pt>
                <c:pt idx="44906">
                  <c:v>572</c:v>
                </c:pt>
                <c:pt idx="44907">
                  <c:v>573</c:v>
                </c:pt>
                <c:pt idx="44908">
                  <c:v>574</c:v>
                </c:pt>
                <c:pt idx="44909">
                  <c:v>575</c:v>
                </c:pt>
                <c:pt idx="44910">
                  <c:v>576</c:v>
                </c:pt>
                <c:pt idx="44911">
                  <c:v>577</c:v>
                </c:pt>
                <c:pt idx="44912">
                  <c:v>578</c:v>
                </c:pt>
                <c:pt idx="44913">
                  <c:v>579</c:v>
                </c:pt>
                <c:pt idx="44914">
                  <c:v>580</c:v>
                </c:pt>
                <c:pt idx="44915">
                  <c:v>581</c:v>
                </c:pt>
                <c:pt idx="44916">
                  <c:v>582</c:v>
                </c:pt>
                <c:pt idx="44917">
                  <c:v>583</c:v>
                </c:pt>
                <c:pt idx="44918">
                  <c:v>584</c:v>
                </c:pt>
                <c:pt idx="44919">
                  <c:v>585</c:v>
                </c:pt>
                <c:pt idx="44920">
                  <c:v>586</c:v>
                </c:pt>
                <c:pt idx="44921">
                  <c:v>587</c:v>
                </c:pt>
                <c:pt idx="44922">
                  <c:v>588</c:v>
                </c:pt>
                <c:pt idx="44923">
                  <c:v>589</c:v>
                </c:pt>
                <c:pt idx="44924">
                  <c:v>590</c:v>
                </c:pt>
                <c:pt idx="44925">
                  <c:v>591</c:v>
                </c:pt>
                <c:pt idx="44926">
                  <c:v>592</c:v>
                </c:pt>
                <c:pt idx="44927">
                  <c:v>593</c:v>
                </c:pt>
                <c:pt idx="44928">
                  <c:v>594</c:v>
                </c:pt>
                <c:pt idx="44929">
                  <c:v>595</c:v>
                </c:pt>
                <c:pt idx="44930">
                  <c:v>596</c:v>
                </c:pt>
                <c:pt idx="44931">
                  <c:v>597</c:v>
                </c:pt>
                <c:pt idx="44932">
                  <c:v>598</c:v>
                </c:pt>
                <c:pt idx="44933">
                  <c:v>599</c:v>
                </c:pt>
                <c:pt idx="44934">
                  <c:v>600</c:v>
                </c:pt>
                <c:pt idx="44935">
                  <c:v>601</c:v>
                </c:pt>
                <c:pt idx="44936">
                  <c:v>602</c:v>
                </c:pt>
                <c:pt idx="44937">
                  <c:v>603</c:v>
                </c:pt>
                <c:pt idx="44938">
                  <c:v>604</c:v>
                </c:pt>
                <c:pt idx="44939">
                  <c:v>605</c:v>
                </c:pt>
                <c:pt idx="44940">
                  <c:v>606</c:v>
                </c:pt>
                <c:pt idx="44941">
                  <c:v>607</c:v>
                </c:pt>
                <c:pt idx="44942">
                  <c:v>608</c:v>
                </c:pt>
                <c:pt idx="44943">
                  <c:v>609</c:v>
                </c:pt>
                <c:pt idx="44944">
                  <c:v>610</c:v>
                </c:pt>
                <c:pt idx="44945">
                  <c:v>611</c:v>
                </c:pt>
                <c:pt idx="44946">
                  <c:v>612</c:v>
                </c:pt>
                <c:pt idx="44947">
                  <c:v>613</c:v>
                </c:pt>
                <c:pt idx="44948">
                  <c:v>614</c:v>
                </c:pt>
                <c:pt idx="44949">
                  <c:v>615</c:v>
                </c:pt>
                <c:pt idx="44950">
                  <c:v>616</c:v>
                </c:pt>
                <c:pt idx="44951">
                  <c:v>617</c:v>
                </c:pt>
                <c:pt idx="44952">
                  <c:v>618</c:v>
                </c:pt>
                <c:pt idx="44953">
                  <c:v>619</c:v>
                </c:pt>
                <c:pt idx="44954">
                  <c:v>620</c:v>
                </c:pt>
                <c:pt idx="44955">
                  <c:v>621</c:v>
                </c:pt>
                <c:pt idx="44956">
                  <c:v>622</c:v>
                </c:pt>
                <c:pt idx="44957">
                  <c:v>623</c:v>
                </c:pt>
                <c:pt idx="44958">
                  <c:v>624</c:v>
                </c:pt>
                <c:pt idx="44959">
                  <c:v>625</c:v>
                </c:pt>
                <c:pt idx="44960">
                  <c:v>626</c:v>
                </c:pt>
                <c:pt idx="44961">
                  <c:v>627</c:v>
                </c:pt>
                <c:pt idx="44962">
                  <c:v>628</c:v>
                </c:pt>
                <c:pt idx="44963">
                  <c:v>629</c:v>
                </c:pt>
                <c:pt idx="44964">
                  <c:v>630</c:v>
                </c:pt>
                <c:pt idx="44965">
                  <c:v>631</c:v>
                </c:pt>
                <c:pt idx="44966">
                  <c:v>632</c:v>
                </c:pt>
                <c:pt idx="44967">
                  <c:v>633</c:v>
                </c:pt>
                <c:pt idx="44968">
                  <c:v>634</c:v>
                </c:pt>
                <c:pt idx="44969">
                  <c:v>635</c:v>
                </c:pt>
                <c:pt idx="44970">
                  <c:v>636</c:v>
                </c:pt>
                <c:pt idx="44971">
                  <c:v>637</c:v>
                </c:pt>
                <c:pt idx="44972">
                  <c:v>638</c:v>
                </c:pt>
                <c:pt idx="44973">
                  <c:v>639</c:v>
                </c:pt>
                <c:pt idx="44974">
                  <c:v>640</c:v>
                </c:pt>
                <c:pt idx="44975">
                  <c:v>641</c:v>
                </c:pt>
                <c:pt idx="44976">
                  <c:v>642</c:v>
                </c:pt>
                <c:pt idx="44977">
                  <c:v>643</c:v>
                </c:pt>
                <c:pt idx="44978">
                  <c:v>644</c:v>
                </c:pt>
                <c:pt idx="44979">
                  <c:v>645</c:v>
                </c:pt>
                <c:pt idx="44980">
                  <c:v>646</c:v>
                </c:pt>
                <c:pt idx="44981">
                  <c:v>647</c:v>
                </c:pt>
                <c:pt idx="44982">
                  <c:v>648</c:v>
                </c:pt>
                <c:pt idx="44983">
                  <c:v>649</c:v>
                </c:pt>
                <c:pt idx="44984">
                  <c:v>650</c:v>
                </c:pt>
                <c:pt idx="44985">
                  <c:v>651</c:v>
                </c:pt>
                <c:pt idx="44986">
                  <c:v>652</c:v>
                </c:pt>
                <c:pt idx="44987">
                  <c:v>653</c:v>
                </c:pt>
                <c:pt idx="44988">
                  <c:v>654</c:v>
                </c:pt>
              </c:strCache>
            </c:strRef>
          </c:cat>
          <c:val>
            <c:numRef>
              <c:f>'ica-v2 effect on population den'!$J$8:$J$7258</c:f>
              <c:numCache>
                <c:formatCode>General</c:formatCode>
                <c:ptCount val="7251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0.01</c:v>
                </c:pt>
                <c:pt idx="32">
                  <c:v>0.01</c:v>
                </c:pt>
                <c:pt idx="33">
                  <c:v>0.01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0.01</c:v>
                </c:pt>
                <c:pt idx="47">
                  <c:v>0.01</c:v>
                </c:pt>
                <c:pt idx="48">
                  <c:v>0.01</c:v>
                </c:pt>
                <c:pt idx="49">
                  <c:v>0.01</c:v>
                </c:pt>
                <c:pt idx="50">
                  <c:v>0.01</c:v>
                </c:pt>
                <c:pt idx="51">
                  <c:v>0.01</c:v>
                </c:pt>
                <c:pt idx="52">
                  <c:v>0.01</c:v>
                </c:pt>
                <c:pt idx="53">
                  <c:v>0.01</c:v>
                </c:pt>
                <c:pt idx="54">
                  <c:v>0.01</c:v>
                </c:pt>
                <c:pt idx="55">
                  <c:v>0.01</c:v>
                </c:pt>
                <c:pt idx="56">
                  <c:v>0.01</c:v>
                </c:pt>
                <c:pt idx="57">
                  <c:v>0.01</c:v>
                </c:pt>
                <c:pt idx="58">
                  <c:v>0.01</c:v>
                </c:pt>
                <c:pt idx="59">
                  <c:v>0.01</c:v>
                </c:pt>
                <c:pt idx="60">
                  <c:v>0.01</c:v>
                </c:pt>
                <c:pt idx="61">
                  <c:v>0.01</c:v>
                </c:pt>
                <c:pt idx="62">
                  <c:v>0.01</c:v>
                </c:pt>
                <c:pt idx="63">
                  <c:v>0.01</c:v>
                </c:pt>
                <c:pt idx="64">
                  <c:v>0.01</c:v>
                </c:pt>
                <c:pt idx="65">
                  <c:v>0.01</c:v>
                </c:pt>
                <c:pt idx="66">
                  <c:v>1.0101010000000001E-2</c:v>
                </c:pt>
                <c:pt idx="67">
                  <c:v>1.0204082E-2</c:v>
                </c:pt>
                <c:pt idx="68">
                  <c:v>1.0204082E-2</c:v>
                </c:pt>
                <c:pt idx="69">
                  <c:v>1.0204082E-2</c:v>
                </c:pt>
                <c:pt idx="70">
                  <c:v>1.0204082E-2</c:v>
                </c:pt>
                <c:pt idx="71">
                  <c:v>1.0204082E-2</c:v>
                </c:pt>
                <c:pt idx="72">
                  <c:v>1.0204082E-2</c:v>
                </c:pt>
                <c:pt idx="73">
                  <c:v>1.0204082E-2</c:v>
                </c:pt>
                <c:pt idx="74">
                  <c:v>1.0204082E-2</c:v>
                </c:pt>
                <c:pt idx="75">
                  <c:v>1.0204082E-2</c:v>
                </c:pt>
                <c:pt idx="76">
                  <c:v>1.0204082E-2</c:v>
                </c:pt>
                <c:pt idx="77">
                  <c:v>1.0204082E-2</c:v>
                </c:pt>
                <c:pt idx="78">
                  <c:v>1.0204082E-2</c:v>
                </c:pt>
                <c:pt idx="79">
                  <c:v>1.0204082E-2</c:v>
                </c:pt>
                <c:pt idx="80">
                  <c:v>1.0204082E-2</c:v>
                </c:pt>
                <c:pt idx="81">
                  <c:v>1.0204082E-2</c:v>
                </c:pt>
                <c:pt idx="82">
                  <c:v>1.0204082E-2</c:v>
                </c:pt>
                <c:pt idx="83">
                  <c:v>1.0204082E-2</c:v>
                </c:pt>
                <c:pt idx="84">
                  <c:v>1.0204082E-2</c:v>
                </c:pt>
                <c:pt idx="85">
                  <c:v>1.0204082E-2</c:v>
                </c:pt>
                <c:pt idx="86">
                  <c:v>1.0204082E-2</c:v>
                </c:pt>
                <c:pt idx="87">
                  <c:v>2.0408163E-2</c:v>
                </c:pt>
                <c:pt idx="88">
                  <c:v>3.0612245E-2</c:v>
                </c:pt>
                <c:pt idx="89">
                  <c:v>3.0612245E-2</c:v>
                </c:pt>
                <c:pt idx="90">
                  <c:v>3.0612245E-2</c:v>
                </c:pt>
                <c:pt idx="91">
                  <c:v>3.0612245E-2</c:v>
                </c:pt>
                <c:pt idx="92">
                  <c:v>3.0612245E-2</c:v>
                </c:pt>
                <c:pt idx="93">
                  <c:v>3.0612245E-2</c:v>
                </c:pt>
                <c:pt idx="94">
                  <c:v>3.0612245E-2</c:v>
                </c:pt>
                <c:pt idx="95">
                  <c:v>3.0612245E-2</c:v>
                </c:pt>
                <c:pt idx="96">
                  <c:v>3.0612245E-2</c:v>
                </c:pt>
                <c:pt idx="97">
                  <c:v>3.0612245E-2</c:v>
                </c:pt>
                <c:pt idx="98">
                  <c:v>3.0612245E-2</c:v>
                </c:pt>
                <c:pt idx="99">
                  <c:v>3.0612245E-2</c:v>
                </c:pt>
                <c:pt idx="100">
                  <c:v>3.0612245E-2</c:v>
                </c:pt>
                <c:pt idx="101">
                  <c:v>3.0612245E-2</c:v>
                </c:pt>
                <c:pt idx="102">
                  <c:v>3.0612245E-2</c:v>
                </c:pt>
                <c:pt idx="103">
                  <c:v>3.0612245E-2</c:v>
                </c:pt>
                <c:pt idx="104">
                  <c:v>3.0612245E-2</c:v>
                </c:pt>
                <c:pt idx="105">
                  <c:v>3.0612245E-2</c:v>
                </c:pt>
                <c:pt idx="106">
                  <c:v>3.0612245E-2</c:v>
                </c:pt>
                <c:pt idx="107">
                  <c:v>3.0612245E-2</c:v>
                </c:pt>
                <c:pt idx="108">
                  <c:v>3.0612245E-2</c:v>
                </c:pt>
                <c:pt idx="109">
                  <c:v>3.0612245E-2</c:v>
                </c:pt>
                <c:pt idx="110">
                  <c:v>3.0612245E-2</c:v>
                </c:pt>
                <c:pt idx="111">
                  <c:v>3.0612245E-2</c:v>
                </c:pt>
                <c:pt idx="112">
                  <c:v>3.0612245E-2</c:v>
                </c:pt>
                <c:pt idx="113">
                  <c:v>3.0612245E-2</c:v>
                </c:pt>
                <c:pt idx="114">
                  <c:v>3.0612245E-2</c:v>
                </c:pt>
                <c:pt idx="115">
                  <c:v>3.0612245E-2</c:v>
                </c:pt>
                <c:pt idx="116">
                  <c:v>3.0612245E-2</c:v>
                </c:pt>
                <c:pt idx="117">
                  <c:v>3.0612245E-2</c:v>
                </c:pt>
                <c:pt idx="118">
                  <c:v>3.0612245E-2</c:v>
                </c:pt>
                <c:pt idx="119">
                  <c:v>3.0612245E-2</c:v>
                </c:pt>
                <c:pt idx="120">
                  <c:v>3.0612245E-2</c:v>
                </c:pt>
                <c:pt idx="121">
                  <c:v>3.0612245E-2</c:v>
                </c:pt>
                <c:pt idx="122">
                  <c:v>3.0612245E-2</c:v>
                </c:pt>
                <c:pt idx="123">
                  <c:v>3.0612245E-2</c:v>
                </c:pt>
                <c:pt idx="124">
                  <c:v>3.0612245E-2</c:v>
                </c:pt>
                <c:pt idx="125">
                  <c:v>3.0612245E-2</c:v>
                </c:pt>
                <c:pt idx="126">
                  <c:v>3.0612245E-2</c:v>
                </c:pt>
                <c:pt idx="127">
                  <c:v>3.0612245E-2</c:v>
                </c:pt>
                <c:pt idx="128">
                  <c:v>3.0612245E-2</c:v>
                </c:pt>
                <c:pt idx="129">
                  <c:v>3.0612245E-2</c:v>
                </c:pt>
                <c:pt idx="130">
                  <c:v>3.0612245E-2</c:v>
                </c:pt>
                <c:pt idx="131">
                  <c:v>3.0612245E-2</c:v>
                </c:pt>
                <c:pt idx="132">
                  <c:v>3.0612245E-2</c:v>
                </c:pt>
                <c:pt idx="133">
                  <c:v>3.0612245E-2</c:v>
                </c:pt>
                <c:pt idx="134">
                  <c:v>3.0612245E-2</c:v>
                </c:pt>
                <c:pt idx="135">
                  <c:v>3.0612245E-2</c:v>
                </c:pt>
                <c:pt idx="136">
                  <c:v>3.0612245E-2</c:v>
                </c:pt>
                <c:pt idx="137">
                  <c:v>3.0612245E-2</c:v>
                </c:pt>
                <c:pt idx="138">
                  <c:v>3.0612245E-2</c:v>
                </c:pt>
                <c:pt idx="139">
                  <c:v>3.0612245E-2</c:v>
                </c:pt>
                <c:pt idx="140">
                  <c:v>3.0612245E-2</c:v>
                </c:pt>
                <c:pt idx="141">
                  <c:v>3.0612245E-2</c:v>
                </c:pt>
                <c:pt idx="142">
                  <c:v>3.0612245E-2</c:v>
                </c:pt>
                <c:pt idx="143">
                  <c:v>3.0612245E-2</c:v>
                </c:pt>
                <c:pt idx="144">
                  <c:v>3.0612245E-2</c:v>
                </c:pt>
                <c:pt idx="145">
                  <c:v>3.0612245E-2</c:v>
                </c:pt>
                <c:pt idx="146">
                  <c:v>3.0612245E-2</c:v>
                </c:pt>
                <c:pt idx="147">
                  <c:v>3.0612245E-2</c:v>
                </c:pt>
                <c:pt idx="148">
                  <c:v>3.0612245E-2</c:v>
                </c:pt>
                <c:pt idx="149">
                  <c:v>3.0612245E-2</c:v>
                </c:pt>
                <c:pt idx="150">
                  <c:v>3.0612245E-2</c:v>
                </c:pt>
                <c:pt idx="151">
                  <c:v>3.0612245E-2</c:v>
                </c:pt>
                <c:pt idx="152">
                  <c:v>3.0612245E-2</c:v>
                </c:pt>
                <c:pt idx="153">
                  <c:v>3.0612245E-2</c:v>
                </c:pt>
                <c:pt idx="154">
                  <c:v>3.0612245E-2</c:v>
                </c:pt>
                <c:pt idx="155">
                  <c:v>3.0612245E-2</c:v>
                </c:pt>
                <c:pt idx="156">
                  <c:v>3.0612245E-2</c:v>
                </c:pt>
                <c:pt idx="157">
                  <c:v>3.0612245E-2</c:v>
                </c:pt>
                <c:pt idx="158">
                  <c:v>3.0612245E-2</c:v>
                </c:pt>
                <c:pt idx="159">
                  <c:v>3.0612245E-2</c:v>
                </c:pt>
                <c:pt idx="160">
                  <c:v>3.0612245E-2</c:v>
                </c:pt>
                <c:pt idx="161">
                  <c:v>3.0612245E-2</c:v>
                </c:pt>
                <c:pt idx="162">
                  <c:v>3.0612245E-2</c:v>
                </c:pt>
                <c:pt idx="163">
                  <c:v>3.0612245E-2</c:v>
                </c:pt>
                <c:pt idx="164">
                  <c:v>3.0612245E-2</c:v>
                </c:pt>
                <c:pt idx="165">
                  <c:v>3.0612245E-2</c:v>
                </c:pt>
                <c:pt idx="166">
                  <c:v>3.0612245E-2</c:v>
                </c:pt>
                <c:pt idx="167">
                  <c:v>3.0612245E-2</c:v>
                </c:pt>
                <c:pt idx="168">
                  <c:v>3.0612245E-2</c:v>
                </c:pt>
                <c:pt idx="169">
                  <c:v>3.0612245E-2</c:v>
                </c:pt>
                <c:pt idx="170">
                  <c:v>3.0612245E-2</c:v>
                </c:pt>
                <c:pt idx="171">
                  <c:v>3.0612245E-2</c:v>
                </c:pt>
                <c:pt idx="172">
                  <c:v>3.0612245E-2</c:v>
                </c:pt>
                <c:pt idx="173">
                  <c:v>3.0612245E-2</c:v>
                </c:pt>
                <c:pt idx="174">
                  <c:v>3.0612245E-2</c:v>
                </c:pt>
                <c:pt idx="175">
                  <c:v>3.0612245E-2</c:v>
                </c:pt>
                <c:pt idx="176">
                  <c:v>3.0612245E-2</c:v>
                </c:pt>
                <c:pt idx="177">
                  <c:v>3.0612245E-2</c:v>
                </c:pt>
                <c:pt idx="178">
                  <c:v>3.0612245E-2</c:v>
                </c:pt>
                <c:pt idx="179">
                  <c:v>3.0612245E-2</c:v>
                </c:pt>
                <c:pt idx="180">
                  <c:v>3.0612245E-2</c:v>
                </c:pt>
                <c:pt idx="181">
                  <c:v>3.0612245E-2</c:v>
                </c:pt>
                <c:pt idx="182">
                  <c:v>3.0612245E-2</c:v>
                </c:pt>
                <c:pt idx="183">
                  <c:v>3.0612245E-2</c:v>
                </c:pt>
                <c:pt idx="184">
                  <c:v>3.0612245E-2</c:v>
                </c:pt>
                <c:pt idx="185">
                  <c:v>3.0612245E-2</c:v>
                </c:pt>
                <c:pt idx="186">
                  <c:v>3.0612245E-2</c:v>
                </c:pt>
                <c:pt idx="187">
                  <c:v>3.0612245E-2</c:v>
                </c:pt>
                <c:pt idx="188">
                  <c:v>3.0927835000000001E-2</c:v>
                </c:pt>
                <c:pt idx="189">
                  <c:v>3.0927835000000001E-2</c:v>
                </c:pt>
                <c:pt idx="190">
                  <c:v>3.0927835000000001E-2</c:v>
                </c:pt>
                <c:pt idx="191">
                  <c:v>3.0927835000000001E-2</c:v>
                </c:pt>
                <c:pt idx="192">
                  <c:v>3.0927835000000001E-2</c:v>
                </c:pt>
                <c:pt idx="193">
                  <c:v>3.0927835000000001E-2</c:v>
                </c:pt>
                <c:pt idx="194">
                  <c:v>3.0927835000000001E-2</c:v>
                </c:pt>
                <c:pt idx="195">
                  <c:v>3.0927835000000001E-2</c:v>
                </c:pt>
                <c:pt idx="196">
                  <c:v>3.0927835000000001E-2</c:v>
                </c:pt>
                <c:pt idx="197">
                  <c:v>3.0927835000000001E-2</c:v>
                </c:pt>
                <c:pt idx="198">
                  <c:v>3.0927835000000001E-2</c:v>
                </c:pt>
                <c:pt idx="199">
                  <c:v>3.0927835000000001E-2</c:v>
                </c:pt>
                <c:pt idx="200">
                  <c:v>3.0927835000000001E-2</c:v>
                </c:pt>
                <c:pt idx="201">
                  <c:v>3.0927835000000001E-2</c:v>
                </c:pt>
                <c:pt idx="202">
                  <c:v>3.0927835000000001E-2</c:v>
                </c:pt>
                <c:pt idx="203">
                  <c:v>3.0927835000000001E-2</c:v>
                </c:pt>
                <c:pt idx="204">
                  <c:v>3.0927835000000001E-2</c:v>
                </c:pt>
                <c:pt idx="205">
                  <c:v>3.0927835000000001E-2</c:v>
                </c:pt>
                <c:pt idx="206">
                  <c:v>3.0927835000000001E-2</c:v>
                </c:pt>
                <c:pt idx="207">
                  <c:v>3.0927835000000001E-2</c:v>
                </c:pt>
                <c:pt idx="208">
                  <c:v>3.0927835000000001E-2</c:v>
                </c:pt>
                <c:pt idx="209">
                  <c:v>4.1237112999999999E-2</c:v>
                </c:pt>
                <c:pt idx="210">
                  <c:v>4.1237112999999999E-2</c:v>
                </c:pt>
                <c:pt idx="211">
                  <c:v>4.1237112999999999E-2</c:v>
                </c:pt>
                <c:pt idx="212">
                  <c:v>4.1237112999999999E-2</c:v>
                </c:pt>
                <c:pt idx="213">
                  <c:v>4.1237112999999999E-2</c:v>
                </c:pt>
                <c:pt idx="214">
                  <c:v>4.1237112999999999E-2</c:v>
                </c:pt>
                <c:pt idx="215">
                  <c:v>4.1237112999999999E-2</c:v>
                </c:pt>
                <c:pt idx="216">
                  <c:v>4.1237112999999999E-2</c:v>
                </c:pt>
                <c:pt idx="217">
                  <c:v>4.1237112999999999E-2</c:v>
                </c:pt>
                <c:pt idx="218">
                  <c:v>4.1237112999999999E-2</c:v>
                </c:pt>
                <c:pt idx="219">
                  <c:v>4.1237112999999999E-2</c:v>
                </c:pt>
                <c:pt idx="220">
                  <c:v>4.1237112999999999E-2</c:v>
                </c:pt>
                <c:pt idx="221">
                  <c:v>4.1237112999999999E-2</c:v>
                </c:pt>
                <c:pt idx="222">
                  <c:v>4.1237112999999999E-2</c:v>
                </c:pt>
                <c:pt idx="223">
                  <c:v>4.1237112999999999E-2</c:v>
                </c:pt>
                <c:pt idx="224">
                  <c:v>4.1237112999999999E-2</c:v>
                </c:pt>
                <c:pt idx="225">
                  <c:v>4.1237112999999999E-2</c:v>
                </c:pt>
                <c:pt idx="226">
                  <c:v>4.1237112999999999E-2</c:v>
                </c:pt>
                <c:pt idx="227">
                  <c:v>4.1237112999999999E-2</c:v>
                </c:pt>
                <c:pt idx="228">
                  <c:v>4.1666666999999998E-2</c:v>
                </c:pt>
                <c:pt idx="229">
                  <c:v>4.1666666999999998E-2</c:v>
                </c:pt>
                <c:pt idx="230">
                  <c:v>4.1666666999999998E-2</c:v>
                </c:pt>
                <c:pt idx="231">
                  <c:v>4.1666666999999998E-2</c:v>
                </c:pt>
                <c:pt idx="232">
                  <c:v>4.1666666999999998E-2</c:v>
                </c:pt>
                <c:pt idx="233">
                  <c:v>4.1666666999999998E-2</c:v>
                </c:pt>
                <c:pt idx="234">
                  <c:v>4.1666666999999998E-2</c:v>
                </c:pt>
                <c:pt idx="235">
                  <c:v>4.2105262999999997E-2</c:v>
                </c:pt>
                <c:pt idx="236">
                  <c:v>4.2105262999999997E-2</c:v>
                </c:pt>
                <c:pt idx="237">
                  <c:v>4.2105262999999997E-2</c:v>
                </c:pt>
                <c:pt idx="238">
                  <c:v>4.2105262999999997E-2</c:v>
                </c:pt>
                <c:pt idx="239">
                  <c:v>4.2105262999999997E-2</c:v>
                </c:pt>
                <c:pt idx="240">
                  <c:v>4.2105262999999997E-2</c:v>
                </c:pt>
                <c:pt idx="241">
                  <c:v>4.2105262999999997E-2</c:v>
                </c:pt>
                <c:pt idx="242">
                  <c:v>4.2105262999999997E-2</c:v>
                </c:pt>
                <c:pt idx="243">
                  <c:v>4.2105262999999997E-2</c:v>
                </c:pt>
                <c:pt idx="244">
                  <c:v>4.2105262999999997E-2</c:v>
                </c:pt>
                <c:pt idx="245">
                  <c:v>4.2105262999999997E-2</c:v>
                </c:pt>
                <c:pt idx="246">
                  <c:v>4.2105262999999997E-2</c:v>
                </c:pt>
                <c:pt idx="247">
                  <c:v>4.2105262999999997E-2</c:v>
                </c:pt>
                <c:pt idx="248">
                  <c:v>4.2105262999999997E-2</c:v>
                </c:pt>
                <c:pt idx="249">
                  <c:v>5.2631578999999998E-2</c:v>
                </c:pt>
                <c:pt idx="250">
                  <c:v>5.2631578999999998E-2</c:v>
                </c:pt>
                <c:pt idx="251">
                  <c:v>5.2631578999999998E-2</c:v>
                </c:pt>
                <c:pt idx="252">
                  <c:v>5.2631578999999998E-2</c:v>
                </c:pt>
                <c:pt idx="253">
                  <c:v>5.2631578999999998E-2</c:v>
                </c:pt>
                <c:pt idx="254">
                  <c:v>5.2631578999999998E-2</c:v>
                </c:pt>
                <c:pt idx="255">
                  <c:v>5.2631578999999998E-2</c:v>
                </c:pt>
                <c:pt idx="256">
                  <c:v>6.3157895000000006E-2</c:v>
                </c:pt>
                <c:pt idx="257">
                  <c:v>6.3157895000000006E-2</c:v>
                </c:pt>
                <c:pt idx="258">
                  <c:v>6.3157895000000006E-2</c:v>
                </c:pt>
                <c:pt idx="259">
                  <c:v>6.3157895000000006E-2</c:v>
                </c:pt>
                <c:pt idx="260">
                  <c:v>6.3157895000000006E-2</c:v>
                </c:pt>
                <c:pt idx="261">
                  <c:v>6.3157895000000006E-2</c:v>
                </c:pt>
                <c:pt idx="262">
                  <c:v>6.3157895000000006E-2</c:v>
                </c:pt>
                <c:pt idx="263">
                  <c:v>6.3157895000000006E-2</c:v>
                </c:pt>
                <c:pt idx="264">
                  <c:v>6.3157895000000006E-2</c:v>
                </c:pt>
                <c:pt idx="265">
                  <c:v>6.3157895000000006E-2</c:v>
                </c:pt>
                <c:pt idx="266">
                  <c:v>6.3157895000000006E-2</c:v>
                </c:pt>
                <c:pt idx="267">
                  <c:v>6.3157895000000006E-2</c:v>
                </c:pt>
                <c:pt idx="268">
                  <c:v>6.3157895000000006E-2</c:v>
                </c:pt>
                <c:pt idx="269">
                  <c:v>6.3157895000000006E-2</c:v>
                </c:pt>
                <c:pt idx="270">
                  <c:v>6.3157895000000006E-2</c:v>
                </c:pt>
                <c:pt idx="271">
                  <c:v>6.3157895000000006E-2</c:v>
                </c:pt>
                <c:pt idx="272">
                  <c:v>6.3157895000000006E-2</c:v>
                </c:pt>
                <c:pt idx="273">
                  <c:v>6.3157895000000006E-2</c:v>
                </c:pt>
                <c:pt idx="274">
                  <c:v>6.3157895000000006E-2</c:v>
                </c:pt>
                <c:pt idx="275">
                  <c:v>6.3157895000000006E-2</c:v>
                </c:pt>
                <c:pt idx="276">
                  <c:v>6.3157895000000006E-2</c:v>
                </c:pt>
                <c:pt idx="277">
                  <c:v>6.3157895000000006E-2</c:v>
                </c:pt>
                <c:pt idx="278">
                  <c:v>6.3157895000000006E-2</c:v>
                </c:pt>
                <c:pt idx="279">
                  <c:v>6.3157895000000006E-2</c:v>
                </c:pt>
                <c:pt idx="280">
                  <c:v>6.3157895000000006E-2</c:v>
                </c:pt>
                <c:pt idx="281">
                  <c:v>6.3157895000000006E-2</c:v>
                </c:pt>
                <c:pt idx="282">
                  <c:v>6.3157895000000006E-2</c:v>
                </c:pt>
                <c:pt idx="283">
                  <c:v>6.3157895000000006E-2</c:v>
                </c:pt>
                <c:pt idx="284">
                  <c:v>6.3157895000000006E-2</c:v>
                </c:pt>
                <c:pt idx="285">
                  <c:v>6.3157895000000006E-2</c:v>
                </c:pt>
                <c:pt idx="286">
                  <c:v>6.3157895000000006E-2</c:v>
                </c:pt>
                <c:pt idx="287">
                  <c:v>6.3157895000000006E-2</c:v>
                </c:pt>
                <c:pt idx="288">
                  <c:v>6.3157895000000006E-2</c:v>
                </c:pt>
                <c:pt idx="289">
                  <c:v>6.3157895000000006E-2</c:v>
                </c:pt>
                <c:pt idx="290">
                  <c:v>6.3157895000000006E-2</c:v>
                </c:pt>
                <c:pt idx="291">
                  <c:v>6.3157895000000006E-2</c:v>
                </c:pt>
                <c:pt idx="292">
                  <c:v>6.3157895000000006E-2</c:v>
                </c:pt>
                <c:pt idx="293">
                  <c:v>6.3157895000000006E-2</c:v>
                </c:pt>
                <c:pt idx="294">
                  <c:v>6.3157895000000006E-2</c:v>
                </c:pt>
                <c:pt idx="295">
                  <c:v>6.3157895000000006E-2</c:v>
                </c:pt>
                <c:pt idx="296">
                  <c:v>6.3157895000000006E-2</c:v>
                </c:pt>
                <c:pt idx="297">
                  <c:v>6.3157895000000006E-2</c:v>
                </c:pt>
                <c:pt idx="298">
                  <c:v>6.3157895000000006E-2</c:v>
                </c:pt>
                <c:pt idx="299">
                  <c:v>6.3157895000000006E-2</c:v>
                </c:pt>
                <c:pt idx="300">
                  <c:v>6.3157895000000006E-2</c:v>
                </c:pt>
                <c:pt idx="301">
                  <c:v>6.3157895000000006E-2</c:v>
                </c:pt>
                <c:pt idx="302">
                  <c:v>6.3157895000000006E-2</c:v>
                </c:pt>
                <c:pt idx="303">
                  <c:v>6.3157895000000006E-2</c:v>
                </c:pt>
                <c:pt idx="304">
                  <c:v>6.3157895000000006E-2</c:v>
                </c:pt>
                <c:pt idx="305">
                  <c:v>6.3157895000000006E-2</c:v>
                </c:pt>
                <c:pt idx="306">
                  <c:v>6.3157895000000006E-2</c:v>
                </c:pt>
                <c:pt idx="307">
                  <c:v>6.3157895000000006E-2</c:v>
                </c:pt>
                <c:pt idx="308">
                  <c:v>6.3157895000000006E-2</c:v>
                </c:pt>
                <c:pt idx="309">
                  <c:v>6.3157895000000006E-2</c:v>
                </c:pt>
                <c:pt idx="310">
                  <c:v>6.3157895000000006E-2</c:v>
                </c:pt>
                <c:pt idx="311">
                  <c:v>6.3157895000000006E-2</c:v>
                </c:pt>
                <c:pt idx="312">
                  <c:v>6.3157895000000006E-2</c:v>
                </c:pt>
                <c:pt idx="313">
                  <c:v>6.3157895000000006E-2</c:v>
                </c:pt>
                <c:pt idx="314">
                  <c:v>6.3157895000000006E-2</c:v>
                </c:pt>
                <c:pt idx="315">
                  <c:v>6.3157895000000006E-2</c:v>
                </c:pt>
                <c:pt idx="316">
                  <c:v>6.3157895000000006E-2</c:v>
                </c:pt>
                <c:pt idx="317">
                  <c:v>6.3157895000000006E-2</c:v>
                </c:pt>
                <c:pt idx="318">
                  <c:v>6.3157895000000006E-2</c:v>
                </c:pt>
                <c:pt idx="319">
                  <c:v>6.3157895000000006E-2</c:v>
                </c:pt>
                <c:pt idx="320">
                  <c:v>6.3157895000000006E-2</c:v>
                </c:pt>
                <c:pt idx="321">
                  <c:v>6.3157895000000006E-2</c:v>
                </c:pt>
                <c:pt idx="322">
                  <c:v>6.3157895000000006E-2</c:v>
                </c:pt>
                <c:pt idx="323">
                  <c:v>6.3157895000000006E-2</c:v>
                </c:pt>
                <c:pt idx="324">
                  <c:v>6.3157895000000006E-2</c:v>
                </c:pt>
                <c:pt idx="325">
                  <c:v>6.3157895000000006E-2</c:v>
                </c:pt>
                <c:pt idx="326">
                  <c:v>6.3157895000000006E-2</c:v>
                </c:pt>
                <c:pt idx="327">
                  <c:v>6.3157895000000006E-2</c:v>
                </c:pt>
                <c:pt idx="328">
                  <c:v>6.3829786999999999E-2</c:v>
                </c:pt>
                <c:pt idx="329">
                  <c:v>6.3829786999999999E-2</c:v>
                </c:pt>
                <c:pt idx="330">
                  <c:v>6.3829786999999999E-2</c:v>
                </c:pt>
                <c:pt idx="331">
                  <c:v>6.3829786999999999E-2</c:v>
                </c:pt>
                <c:pt idx="332">
                  <c:v>6.3829786999999999E-2</c:v>
                </c:pt>
                <c:pt idx="333">
                  <c:v>6.3829786999999999E-2</c:v>
                </c:pt>
                <c:pt idx="334">
                  <c:v>6.3829786999999999E-2</c:v>
                </c:pt>
                <c:pt idx="335">
                  <c:v>6.3829786999999999E-2</c:v>
                </c:pt>
                <c:pt idx="336">
                  <c:v>6.3829786999999999E-2</c:v>
                </c:pt>
                <c:pt idx="337">
                  <c:v>6.3829786999999999E-2</c:v>
                </c:pt>
                <c:pt idx="338">
                  <c:v>6.3829786999999999E-2</c:v>
                </c:pt>
                <c:pt idx="339">
                  <c:v>6.3829786999999999E-2</c:v>
                </c:pt>
                <c:pt idx="340">
                  <c:v>6.3829786999999999E-2</c:v>
                </c:pt>
                <c:pt idx="341">
                  <c:v>6.3829786999999999E-2</c:v>
                </c:pt>
                <c:pt idx="342">
                  <c:v>6.3829786999999999E-2</c:v>
                </c:pt>
                <c:pt idx="343">
                  <c:v>6.3829786999999999E-2</c:v>
                </c:pt>
                <c:pt idx="344">
                  <c:v>6.3829786999999999E-2</c:v>
                </c:pt>
                <c:pt idx="345">
                  <c:v>6.3829786999999999E-2</c:v>
                </c:pt>
                <c:pt idx="346">
                  <c:v>6.3829786999999999E-2</c:v>
                </c:pt>
                <c:pt idx="347">
                  <c:v>6.3829786999999999E-2</c:v>
                </c:pt>
                <c:pt idx="348">
                  <c:v>6.3829786999999999E-2</c:v>
                </c:pt>
                <c:pt idx="349">
                  <c:v>7.4468085000000003E-2</c:v>
                </c:pt>
                <c:pt idx="350">
                  <c:v>7.4468085000000003E-2</c:v>
                </c:pt>
                <c:pt idx="351">
                  <c:v>7.4468085000000003E-2</c:v>
                </c:pt>
                <c:pt idx="352">
                  <c:v>7.4468085000000003E-2</c:v>
                </c:pt>
                <c:pt idx="353">
                  <c:v>7.4468085000000003E-2</c:v>
                </c:pt>
                <c:pt idx="354">
                  <c:v>7.4468085000000003E-2</c:v>
                </c:pt>
                <c:pt idx="355">
                  <c:v>7.4468085000000003E-2</c:v>
                </c:pt>
                <c:pt idx="356">
                  <c:v>7.4468085000000003E-2</c:v>
                </c:pt>
                <c:pt idx="357">
                  <c:v>7.4468085000000003E-2</c:v>
                </c:pt>
                <c:pt idx="358">
                  <c:v>7.4468085000000003E-2</c:v>
                </c:pt>
                <c:pt idx="359">
                  <c:v>7.4468085000000003E-2</c:v>
                </c:pt>
                <c:pt idx="360">
                  <c:v>7.4468085000000003E-2</c:v>
                </c:pt>
                <c:pt idx="361">
                  <c:v>7.4468085000000003E-2</c:v>
                </c:pt>
                <c:pt idx="362">
                  <c:v>7.4468085000000003E-2</c:v>
                </c:pt>
                <c:pt idx="363">
                  <c:v>7.4468085000000003E-2</c:v>
                </c:pt>
                <c:pt idx="364">
                  <c:v>7.4468085000000003E-2</c:v>
                </c:pt>
                <c:pt idx="365">
                  <c:v>7.4468085000000003E-2</c:v>
                </c:pt>
                <c:pt idx="366">
                  <c:v>7.4468085000000003E-2</c:v>
                </c:pt>
                <c:pt idx="367">
                  <c:v>7.4468085000000003E-2</c:v>
                </c:pt>
                <c:pt idx="368">
                  <c:v>7.5268817000000002E-2</c:v>
                </c:pt>
                <c:pt idx="369">
                  <c:v>7.5268817000000002E-2</c:v>
                </c:pt>
                <c:pt idx="370">
                  <c:v>7.5268817000000002E-2</c:v>
                </c:pt>
                <c:pt idx="371">
                  <c:v>7.5268817000000002E-2</c:v>
                </c:pt>
                <c:pt idx="372">
                  <c:v>7.5268817000000002E-2</c:v>
                </c:pt>
                <c:pt idx="373">
                  <c:v>7.5268817000000002E-2</c:v>
                </c:pt>
                <c:pt idx="374">
                  <c:v>7.5268817000000002E-2</c:v>
                </c:pt>
                <c:pt idx="375">
                  <c:v>7.5268817000000002E-2</c:v>
                </c:pt>
                <c:pt idx="376">
                  <c:v>7.5268817000000002E-2</c:v>
                </c:pt>
                <c:pt idx="377">
                  <c:v>7.5268817000000002E-2</c:v>
                </c:pt>
                <c:pt idx="378">
                  <c:v>7.5268817000000002E-2</c:v>
                </c:pt>
                <c:pt idx="379">
                  <c:v>7.5268817000000002E-2</c:v>
                </c:pt>
                <c:pt idx="380">
                  <c:v>7.5268817000000002E-2</c:v>
                </c:pt>
                <c:pt idx="381">
                  <c:v>7.5268817000000002E-2</c:v>
                </c:pt>
                <c:pt idx="382">
                  <c:v>7.5268817000000002E-2</c:v>
                </c:pt>
                <c:pt idx="383">
                  <c:v>7.5268817000000002E-2</c:v>
                </c:pt>
                <c:pt idx="384">
                  <c:v>7.5268817000000002E-2</c:v>
                </c:pt>
                <c:pt idx="385">
                  <c:v>7.5268817000000002E-2</c:v>
                </c:pt>
                <c:pt idx="386">
                  <c:v>7.5268817000000002E-2</c:v>
                </c:pt>
                <c:pt idx="387">
                  <c:v>7.5268817000000002E-2</c:v>
                </c:pt>
                <c:pt idx="388">
                  <c:v>7.5268817000000002E-2</c:v>
                </c:pt>
                <c:pt idx="389">
                  <c:v>8.6021504999999998E-2</c:v>
                </c:pt>
                <c:pt idx="390">
                  <c:v>8.6021504999999998E-2</c:v>
                </c:pt>
                <c:pt idx="391">
                  <c:v>8.6021504999999998E-2</c:v>
                </c:pt>
                <c:pt idx="392">
                  <c:v>8.6021504999999998E-2</c:v>
                </c:pt>
                <c:pt idx="393">
                  <c:v>8.6021504999999998E-2</c:v>
                </c:pt>
                <c:pt idx="394">
                  <c:v>8.6021504999999998E-2</c:v>
                </c:pt>
                <c:pt idx="395">
                  <c:v>8.6021504999999998E-2</c:v>
                </c:pt>
                <c:pt idx="396">
                  <c:v>8.6021504999999998E-2</c:v>
                </c:pt>
                <c:pt idx="397">
                  <c:v>8.6021504999999998E-2</c:v>
                </c:pt>
                <c:pt idx="398">
                  <c:v>8.6021504999999998E-2</c:v>
                </c:pt>
                <c:pt idx="399">
                  <c:v>8.6021504999999998E-2</c:v>
                </c:pt>
                <c:pt idx="400">
                  <c:v>8.6021504999999998E-2</c:v>
                </c:pt>
                <c:pt idx="401">
                  <c:v>8.6021504999999998E-2</c:v>
                </c:pt>
                <c:pt idx="402">
                  <c:v>8.6021504999999998E-2</c:v>
                </c:pt>
                <c:pt idx="403">
                  <c:v>8.6021504999999998E-2</c:v>
                </c:pt>
                <c:pt idx="404">
                  <c:v>8.6021504999999998E-2</c:v>
                </c:pt>
                <c:pt idx="405">
                  <c:v>8.6021504999999998E-2</c:v>
                </c:pt>
                <c:pt idx="406">
                  <c:v>8.6021504999999998E-2</c:v>
                </c:pt>
                <c:pt idx="407">
                  <c:v>8.6021504999999998E-2</c:v>
                </c:pt>
                <c:pt idx="408">
                  <c:v>8.6021504999999998E-2</c:v>
                </c:pt>
                <c:pt idx="409">
                  <c:v>8.6021504999999998E-2</c:v>
                </c:pt>
                <c:pt idx="410">
                  <c:v>8.6021504999999998E-2</c:v>
                </c:pt>
                <c:pt idx="411">
                  <c:v>8.6021504999999998E-2</c:v>
                </c:pt>
                <c:pt idx="412">
                  <c:v>8.6021504999999998E-2</c:v>
                </c:pt>
                <c:pt idx="413">
                  <c:v>8.6021504999999998E-2</c:v>
                </c:pt>
                <c:pt idx="414">
                  <c:v>8.6021504999999998E-2</c:v>
                </c:pt>
                <c:pt idx="415">
                  <c:v>8.6021504999999998E-2</c:v>
                </c:pt>
                <c:pt idx="416">
                  <c:v>8.6021504999999998E-2</c:v>
                </c:pt>
                <c:pt idx="417">
                  <c:v>8.6021504999999998E-2</c:v>
                </c:pt>
                <c:pt idx="418">
                  <c:v>8.6021504999999998E-2</c:v>
                </c:pt>
                <c:pt idx="419">
                  <c:v>8.6021504999999998E-2</c:v>
                </c:pt>
                <c:pt idx="420">
                  <c:v>8.6021504999999998E-2</c:v>
                </c:pt>
                <c:pt idx="421">
                  <c:v>8.6021504999999998E-2</c:v>
                </c:pt>
                <c:pt idx="422">
                  <c:v>8.6021504999999998E-2</c:v>
                </c:pt>
                <c:pt idx="423">
                  <c:v>8.6021504999999998E-2</c:v>
                </c:pt>
                <c:pt idx="424">
                  <c:v>8.6021504999999998E-2</c:v>
                </c:pt>
                <c:pt idx="425">
                  <c:v>8.6021504999999998E-2</c:v>
                </c:pt>
                <c:pt idx="426">
                  <c:v>8.6021504999999998E-2</c:v>
                </c:pt>
                <c:pt idx="427">
                  <c:v>8.6021504999999998E-2</c:v>
                </c:pt>
                <c:pt idx="428">
                  <c:v>8.6021504999999998E-2</c:v>
                </c:pt>
                <c:pt idx="429">
                  <c:v>8.6021504999999998E-2</c:v>
                </c:pt>
                <c:pt idx="430">
                  <c:v>8.6021504999999998E-2</c:v>
                </c:pt>
                <c:pt idx="431">
                  <c:v>8.6021504999999998E-2</c:v>
                </c:pt>
                <c:pt idx="432">
                  <c:v>8.6021504999999998E-2</c:v>
                </c:pt>
                <c:pt idx="433">
                  <c:v>8.6021504999999998E-2</c:v>
                </c:pt>
                <c:pt idx="434">
                  <c:v>8.6021504999999998E-2</c:v>
                </c:pt>
                <c:pt idx="435">
                  <c:v>8.6021504999999998E-2</c:v>
                </c:pt>
                <c:pt idx="436">
                  <c:v>8.6021504999999998E-2</c:v>
                </c:pt>
                <c:pt idx="437">
                  <c:v>8.6021504999999998E-2</c:v>
                </c:pt>
                <c:pt idx="438">
                  <c:v>8.6021504999999998E-2</c:v>
                </c:pt>
                <c:pt idx="439">
                  <c:v>8.6021504999999998E-2</c:v>
                </c:pt>
                <c:pt idx="440">
                  <c:v>8.6021504999999998E-2</c:v>
                </c:pt>
                <c:pt idx="441">
                  <c:v>8.6021504999999998E-2</c:v>
                </c:pt>
                <c:pt idx="442">
                  <c:v>8.6021504999999998E-2</c:v>
                </c:pt>
                <c:pt idx="443">
                  <c:v>8.6021504999999998E-2</c:v>
                </c:pt>
                <c:pt idx="444">
                  <c:v>8.6021504999999998E-2</c:v>
                </c:pt>
                <c:pt idx="445">
                  <c:v>8.6021504999999998E-2</c:v>
                </c:pt>
                <c:pt idx="446">
                  <c:v>8.6021504999999998E-2</c:v>
                </c:pt>
                <c:pt idx="447">
                  <c:v>8.6021504999999998E-2</c:v>
                </c:pt>
                <c:pt idx="448">
                  <c:v>8.6021504999999998E-2</c:v>
                </c:pt>
                <c:pt idx="449">
                  <c:v>8.6021504999999998E-2</c:v>
                </c:pt>
                <c:pt idx="450">
                  <c:v>8.6021504999999998E-2</c:v>
                </c:pt>
                <c:pt idx="451">
                  <c:v>8.6021504999999998E-2</c:v>
                </c:pt>
                <c:pt idx="452">
                  <c:v>8.6021504999999998E-2</c:v>
                </c:pt>
                <c:pt idx="453">
                  <c:v>8.6956521999999994E-2</c:v>
                </c:pt>
                <c:pt idx="454">
                  <c:v>8.6956521999999994E-2</c:v>
                </c:pt>
                <c:pt idx="455">
                  <c:v>8.6956521999999994E-2</c:v>
                </c:pt>
                <c:pt idx="456">
                  <c:v>8.6956521999999994E-2</c:v>
                </c:pt>
                <c:pt idx="457">
                  <c:v>8.6956521999999994E-2</c:v>
                </c:pt>
                <c:pt idx="458">
                  <c:v>8.6956521999999994E-2</c:v>
                </c:pt>
                <c:pt idx="459">
                  <c:v>8.6956521999999994E-2</c:v>
                </c:pt>
                <c:pt idx="460">
                  <c:v>8.6956521999999994E-2</c:v>
                </c:pt>
                <c:pt idx="461">
                  <c:v>8.6956521999999994E-2</c:v>
                </c:pt>
                <c:pt idx="462">
                  <c:v>8.6956521999999994E-2</c:v>
                </c:pt>
                <c:pt idx="463">
                  <c:v>8.6956521999999994E-2</c:v>
                </c:pt>
                <c:pt idx="464">
                  <c:v>8.6956521999999994E-2</c:v>
                </c:pt>
                <c:pt idx="465">
                  <c:v>8.6956521999999994E-2</c:v>
                </c:pt>
                <c:pt idx="466">
                  <c:v>8.6956521999999994E-2</c:v>
                </c:pt>
                <c:pt idx="467">
                  <c:v>8.6956521999999994E-2</c:v>
                </c:pt>
                <c:pt idx="468">
                  <c:v>8.6956521999999994E-2</c:v>
                </c:pt>
                <c:pt idx="469">
                  <c:v>8.6956521999999994E-2</c:v>
                </c:pt>
                <c:pt idx="470">
                  <c:v>8.6956521999999994E-2</c:v>
                </c:pt>
                <c:pt idx="471">
                  <c:v>8.6956521999999994E-2</c:v>
                </c:pt>
                <c:pt idx="472">
                  <c:v>8.6956521999999994E-2</c:v>
                </c:pt>
                <c:pt idx="473">
                  <c:v>8.6956521999999994E-2</c:v>
                </c:pt>
                <c:pt idx="474">
                  <c:v>9.7826087000000006E-2</c:v>
                </c:pt>
                <c:pt idx="475">
                  <c:v>9.7826087000000006E-2</c:v>
                </c:pt>
                <c:pt idx="476">
                  <c:v>9.7826087000000006E-2</c:v>
                </c:pt>
                <c:pt idx="477">
                  <c:v>9.7826087000000006E-2</c:v>
                </c:pt>
                <c:pt idx="478">
                  <c:v>9.7826087000000006E-2</c:v>
                </c:pt>
                <c:pt idx="479">
                  <c:v>9.7826087000000006E-2</c:v>
                </c:pt>
                <c:pt idx="480">
                  <c:v>9.7826087000000006E-2</c:v>
                </c:pt>
                <c:pt idx="481">
                  <c:v>9.7826087000000006E-2</c:v>
                </c:pt>
                <c:pt idx="482">
                  <c:v>9.7826087000000006E-2</c:v>
                </c:pt>
                <c:pt idx="483">
                  <c:v>9.7826087000000006E-2</c:v>
                </c:pt>
                <c:pt idx="484">
                  <c:v>9.7826087000000006E-2</c:v>
                </c:pt>
                <c:pt idx="485">
                  <c:v>9.7826087000000006E-2</c:v>
                </c:pt>
                <c:pt idx="486">
                  <c:v>9.8901099000000006E-2</c:v>
                </c:pt>
                <c:pt idx="487">
                  <c:v>9.8901099000000006E-2</c:v>
                </c:pt>
                <c:pt idx="488">
                  <c:v>9.8901099000000006E-2</c:v>
                </c:pt>
                <c:pt idx="489">
                  <c:v>9.8901099000000006E-2</c:v>
                </c:pt>
                <c:pt idx="490">
                  <c:v>9.8901099000000006E-2</c:v>
                </c:pt>
                <c:pt idx="491">
                  <c:v>9.8901099000000006E-2</c:v>
                </c:pt>
                <c:pt idx="492">
                  <c:v>9.8901099000000006E-2</c:v>
                </c:pt>
                <c:pt idx="493">
                  <c:v>9.8901099000000006E-2</c:v>
                </c:pt>
                <c:pt idx="494">
                  <c:v>9.8901099000000006E-2</c:v>
                </c:pt>
                <c:pt idx="495">
                  <c:v>9.8901099000000006E-2</c:v>
                </c:pt>
                <c:pt idx="496">
                  <c:v>9.8901099000000006E-2</c:v>
                </c:pt>
                <c:pt idx="497">
                  <c:v>9.8901099000000006E-2</c:v>
                </c:pt>
                <c:pt idx="498">
                  <c:v>9.8901099000000006E-2</c:v>
                </c:pt>
                <c:pt idx="499">
                  <c:v>9.8901099000000006E-2</c:v>
                </c:pt>
                <c:pt idx="500">
                  <c:v>9.8901099000000006E-2</c:v>
                </c:pt>
                <c:pt idx="501">
                  <c:v>9.8901099000000006E-2</c:v>
                </c:pt>
                <c:pt idx="502">
                  <c:v>9.8901099000000006E-2</c:v>
                </c:pt>
                <c:pt idx="503">
                  <c:v>9.8901099000000006E-2</c:v>
                </c:pt>
                <c:pt idx="504">
                  <c:v>9.8901099000000006E-2</c:v>
                </c:pt>
                <c:pt idx="505">
                  <c:v>9.8901099000000006E-2</c:v>
                </c:pt>
                <c:pt idx="506">
                  <c:v>9.8901099000000006E-2</c:v>
                </c:pt>
                <c:pt idx="507">
                  <c:v>0.10989011</c:v>
                </c:pt>
                <c:pt idx="508">
                  <c:v>0.10989011</c:v>
                </c:pt>
                <c:pt idx="509">
                  <c:v>0.10989011</c:v>
                </c:pt>
                <c:pt idx="510">
                  <c:v>0.10989011</c:v>
                </c:pt>
                <c:pt idx="511">
                  <c:v>0.10989011</c:v>
                </c:pt>
                <c:pt idx="512">
                  <c:v>0.10989011</c:v>
                </c:pt>
                <c:pt idx="513">
                  <c:v>0.111111111</c:v>
                </c:pt>
                <c:pt idx="514">
                  <c:v>0.111111111</c:v>
                </c:pt>
                <c:pt idx="515">
                  <c:v>0.111111111</c:v>
                </c:pt>
                <c:pt idx="516">
                  <c:v>0.111111111</c:v>
                </c:pt>
                <c:pt idx="517">
                  <c:v>0.111111111</c:v>
                </c:pt>
                <c:pt idx="518">
                  <c:v>0.111111111</c:v>
                </c:pt>
                <c:pt idx="519">
                  <c:v>0.111111111</c:v>
                </c:pt>
                <c:pt idx="520">
                  <c:v>0.111111111</c:v>
                </c:pt>
                <c:pt idx="521">
                  <c:v>0.111111111</c:v>
                </c:pt>
                <c:pt idx="522">
                  <c:v>0.111111111</c:v>
                </c:pt>
                <c:pt idx="523">
                  <c:v>0.111111111</c:v>
                </c:pt>
                <c:pt idx="524">
                  <c:v>0.111111111</c:v>
                </c:pt>
                <c:pt idx="525">
                  <c:v>0.111111111</c:v>
                </c:pt>
                <c:pt idx="526">
                  <c:v>0.111111111</c:v>
                </c:pt>
                <c:pt idx="527">
                  <c:v>0.111111111</c:v>
                </c:pt>
                <c:pt idx="528">
                  <c:v>0.111111111</c:v>
                </c:pt>
                <c:pt idx="529">
                  <c:v>0.111111111</c:v>
                </c:pt>
                <c:pt idx="530">
                  <c:v>0.111111111</c:v>
                </c:pt>
                <c:pt idx="531">
                  <c:v>0.111111111</c:v>
                </c:pt>
                <c:pt idx="532">
                  <c:v>0.111111111</c:v>
                </c:pt>
                <c:pt idx="533">
                  <c:v>0.111111111</c:v>
                </c:pt>
                <c:pt idx="534">
                  <c:v>0.12222222200000001</c:v>
                </c:pt>
                <c:pt idx="535">
                  <c:v>0.12222222200000001</c:v>
                </c:pt>
                <c:pt idx="536">
                  <c:v>0.12222222200000001</c:v>
                </c:pt>
                <c:pt idx="537">
                  <c:v>0.12222222200000001</c:v>
                </c:pt>
                <c:pt idx="538">
                  <c:v>0.12222222200000001</c:v>
                </c:pt>
                <c:pt idx="539">
                  <c:v>0.12222222200000001</c:v>
                </c:pt>
                <c:pt idx="540">
                  <c:v>0.12222222200000001</c:v>
                </c:pt>
                <c:pt idx="541">
                  <c:v>0.12222222200000001</c:v>
                </c:pt>
                <c:pt idx="542">
                  <c:v>0.12222222200000001</c:v>
                </c:pt>
                <c:pt idx="543">
                  <c:v>0.12222222200000001</c:v>
                </c:pt>
                <c:pt idx="544">
                  <c:v>0.12222222200000001</c:v>
                </c:pt>
                <c:pt idx="545">
                  <c:v>0.12222222200000001</c:v>
                </c:pt>
                <c:pt idx="546">
                  <c:v>0.12222222200000001</c:v>
                </c:pt>
                <c:pt idx="547">
                  <c:v>0.12359550599999999</c:v>
                </c:pt>
                <c:pt idx="548">
                  <c:v>0.12359550599999999</c:v>
                </c:pt>
                <c:pt idx="549">
                  <c:v>0.12359550599999999</c:v>
                </c:pt>
                <c:pt idx="550">
                  <c:v>0.12359550599999999</c:v>
                </c:pt>
                <c:pt idx="551">
                  <c:v>0.125</c:v>
                </c:pt>
                <c:pt idx="552">
                  <c:v>0.125</c:v>
                </c:pt>
                <c:pt idx="553">
                  <c:v>0.125</c:v>
                </c:pt>
                <c:pt idx="554">
                  <c:v>0.125</c:v>
                </c:pt>
                <c:pt idx="555">
                  <c:v>0.125</c:v>
                </c:pt>
                <c:pt idx="556">
                  <c:v>0.125</c:v>
                </c:pt>
                <c:pt idx="557">
                  <c:v>0.125</c:v>
                </c:pt>
                <c:pt idx="558">
                  <c:v>0.125</c:v>
                </c:pt>
                <c:pt idx="559">
                  <c:v>0.126436782</c:v>
                </c:pt>
                <c:pt idx="560">
                  <c:v>0.126436782</c:v>
                </c:pt>
                <c:pt idx="561">
                  <c:v>0.126436782</c:v>
                </c:pt>
                <c:pt idx="562">
                  <c:v>0.126436782</c:v>
                </c:pt>
                <c:pt idx="563">
                  <c:v>0.126436782</c:v>
                </c:pt>
                <c:pt idx="564">
                  <c:v>0.126436782</c:v>
                </c:pt>
                <c:pt idx="565">
                  <c:v>0.126436782</c:v>
                </c:pt>
                <c:pt idx="566">
                  <c:v>0.126436782</c:v>
                </c:pt>
                <c:pt idx="567">
                  <c:v>0.126436782</c:v>
                </c:pt>
                <c:pt idx="568">
                  <c:v>0.13793103400000001</c:v>
                </c:pt>
                <c:pt idx="569">
                  <c:v>0.13793103400000001</c:v>
                </c:pt>
                <c:pt idx="570">
                  <c:v>0.13793103400000001</c:v>
                </c:pt>
                <c:pt idx="571">
                  <c:v>0.13793103400000001</c:v>
                </c:pt>
                <c:pt idx="572">
                  <c:v>0.14942528699999999</c:v>
                </c:pt>
                <c:pt idx="573">
                  <c:v>0.14942528699999999</c:v>
                </c:pt>
                <c:pt idx="574">
                  <c:v>0.14942528699999999</c:v>
                </c:pt>
                <c:pt idx="575">
                  <c:v>0.14942528699999999</c:v>
                </c:pt>
                <c:pt idx="576">
                  <c:v>0.14942528699999999</c:v>
                </c:pt>
                <c:pt idx="577">
                  <c:v>0.15116279099999999</c:v>
                </c:pt>
                <c:pt idx="578">
                  <c:v>0.15116279099999999</c:v>
                </c:pt>
                <c:pt idx="579">
                  <c:v>0.15116279099999999</c:v>
                </c:pt>
                <c:pt idx="580">
                  <c:v>0.16279069800000001</c:v>
                </c:pt>
                <c:pt idx="581">
                  <c:v>0.16279069800000001</c:v>
                </c:pt>
                <c:pt idx="582">
                  <c:v>0.16279069800000001</c:v>
                </c:pt>
                <c:pt idx="583">
                  <c:v>0.164705882</c:v>
                </c:pt>
                <c:pt idx="584">
                  <c:v>0.164705882</c:v>
                </c:pt>
                <c:pt idx="585">
                  <c:v>0.164705882</c:v>
                </c:pt>
                <c:pt idx="586">
                  <c:v>0.164705882</c:v>
                </c:pt>
                <c:pt idx="587">
                  <c:v>0.164705882</c:v>
                </c:pt>
                <c:pt idx="588">
                  <c:v>0.164705882</c:v>
                </c:pt>
                <c:pt idx="589">
                  <c:v>0.16666666699999999</c:v>
                </c:pt>
                <c:pt idx="590">
                  <c:v>0.16666666699999999</c:v>
                </c:pt>
                <c:pt idx="591">
                  <c:v>0.16666666699999999</c:v>
                </c:pt>
                <c:pt idx="592">
                  <c:v>0.16666666699999999</c:v>
                </c:pt>
                <c:pt idx="593">
                  <c:v>0.16666666699999999</c:v>
                </c:pt>
                <c:pt idx="594">
                  <c:v>0.16666666699999999</c:v>
                </c:pt>
                <c:pt idx="595">
                  <c:v>0.16666666699999999</c:v>
                </c:pt>
                <c:pt idx="596">
                  <c:v>0.16666666699999999</c:v>
                </c:pt>
                <c:pt idx="597">
                  <c:v>0.16666666699999999</c:v>
                </c:pt>
                <c:pt idx="598">
                  <c:v>0.178571429</c:v>
                </c:pt>
                <c:pt idx="599">
                  <c:v>0.178571429</c:v>
                </c:pt>
                <c:pt idx="600">
                  <c:v>0.178571429</c:v>
                </c:pt>
                <c:pt idx="601">
                  <c:v>0.178571429</c:v>
                </c:pt>
                <c:pt idx="602">
                  <c:v>0.178571429</c:v>
                </c:pt>
                <c:pt idx="603">
                  <c:v>0.178571429</c:v>
                </c:pt>
                <c:pt idx="604">
                  <c:v>0.19047618999999999</c:v>
                </c:pt>
                <c:pt idx="605">
                  <c:v>0.19047618999999999</c:v>
                </c:pt>
                <c:pt idx="606">
                  <c:v>0.19047618999999999</c:v>
                </c:pt>
                <c:pt idx="607">
                  <c:v>0.19047618999999999</c:v>
                </c:pt>
                <c:pt idx="608">
                  <c:v>0.19047618999999999</c:v>
                </c:pt>
                <c:pt idx="609">
                  <c:v>0.19047618999999999</c:v>
                </c:pt>
                <c:pt idx="610">
                  <c:v>0.202380952</c:v>
                </c:pt>
                <c:pt idx="611">
                  <c:v>0.202380952</c:v>
                </c:pt>
                <c:pt idx="612">
                  <c:v>0.202380952</c:v>
                </c:pt>
                <c:pt idx="613">
                  <c:v>0.202380952</c:v>
                </c:pt>
                <c:pt idx="614">
                  <c:v>0.202380952</c:v>
                </c:pt>
                <c:pt idx="615">
                  <c:v>0.202380952</c:v>
                </c:pt>
                <c:pt idx="616">
                  <c:v>0.202380952</c:v>
                </c:pt>
                <c:pt idx="617">
                  <c:v>0.202380952</c:v>
                </c:pt>
                <c:pt idx="618">
                  <c:v>0.20481927699999999</c:v>
                </c:pt>
                <c:pt idx="619">
                  <c:v>0.20481927699999999</c:v>
                </c:pt>
                <c:pt idx="620">
                  <c:v>0.20481927699999999</c:v>
                </c:pt>
                <c:pt idx="621">
                  <c:v>0.20481927699999999</c:v>
                </c:pt>
                <c:pt idx="622">
                  <c:v>0.20481927699999999</c:v>
                </c:pt>
                <c:pt idx="623">
                  <c:v>0.20481927699999999</c:v>
                </c:pt>
                <c:pt idx="624">
                  <c:v>0.20481927699999999</c:v>
                </c:pt>
                <c:pt idx="625">
                  <c:v>0.20481927699999999</c:v>
                </c:pt>
                <c:pt idx="626">
                  <c:v>0.20481927699999999</c:v>
                </c:pt>
                <c:pt idx="627">
                  <c:v>0.20481927699999999</c:v>
                </c:pt>
                <c:pt idx="628">
                  <c:v>0.20481927699999999</c:v>
                </c:pt>
                <c:pt idx="629">
                  <c:v>0.20481927699999999</c:v>
                </c:pt>
                <c:pt idx="630">
                  <c:v>0.20481927699999999</c:v>
                </c:pt>
                <c:pt idx="631">
                  <c:v>0.20481927699999999</c:v>
                </c:pt>
                <c:pt idx="632">
                  <c:v>0.20481927699999999</c:v>
                </c:pt>
                <c:pt idx="633">
                  <c:v>0.20481927699999999</c:v>
                </c:pt>
                <c:pt idx="634">
                  <c:v>0.20481927699999999</c:v>
                </c:pt>
                <c:pt idx="635">
                  <c:v>0.20481927699999999</c:v>
                </c:pt>
                <c:pt idx="636">
                  <c:v>0.20481927699999999</c:v>
                </c:pt>
                <c:pt idx="637">
                  <c:v>0.20481927699999999</c:v>
                </c:pt>
                <c:pt idx="638">
                  <c:v>0.20481927699999999</c:v>
                </c:pt>
                <c:pt idx="639">
                  <c:v>0.21686747000000001</c:v>
                </c:pt>
                <c:pt idx="640">
                  <c:v>0.21686747000000001</c:v>
                </c:pt>
                <c:pt idx="641">
                  <c:v>0.21686747000000001</c:v>
                </c:pt>
                <c:pt idx="642">
                  <c:v>0.21686747000000001</c:v>
                </c:pt>
                <c:pt idx="643">
                  <c:v>0.21686747000000001</c:v>
                </c:pt>
                <c:pt idx="644">
                  <c:v>0.21686747000000001</c:v>
                </c:pt>
                <c:pt idx="645">
                  <c:v>0.21686747000000001</c:v>
                </c:pt>
                <c:pt idx="646">
                  <c:v>0.21686747000000001</c:v>
                </c:pt>
                <c:pt idx="647">
                  <c:v>0.21686747000000001</c:v>
                </c:pt>
                <c:pt idx="648">
                  <c:v>0.21951219499999999</c:v>
                </c:pt>
                <c:pt idx="649">
                  <c:v>0.21951219499999999</c:v>
                </c:pt>
                <c:pt idx="650">
                  <c:v>0.21951219499999999</c:v>
                </c:pt>
                <c:pt idx="651">
                  <c:v>0.21951219499999999</c:v>
                </c:pt>
                <c:pt idx="652">
                  <c:v>0.222222222</c:v>
                </c:pt>
                <c:pt idx="653">
                  <c:v>0.222222222</c:v>
                </c:pt>
                <c:pt idx="654">
                  <c:v>0.222222222</c:v>
                </c:pt>
                <c:pt idx="655">
                  <c:v>0.222222222</c:v>
                </c:pt>
                <c:pt idx="656">
                  <c:v>0.222222222</c:v>
                </c:pt>
                <c:pt idx="657">
                  <c:v>0.222222222</c:v>
                </c:pt>
                <c:pt idx="658">
                  <c:v>0.22500000000000001</c:v>
                </c:pt>
                <c:pt idx="659">
                  <c:v>0.22500000000000001</c:v>
                </c:pt>
                <c:pt idx="660">
                  <c:v>0.22500000000000001</c:v>
                </c:pt>
                <c:pt idx="661">
                  <c:v>0.227848101</c:v>
                </c:pt>
                <c:pt idx="662">
                  <c:v>0.23076923099999999</c:v>
                </c:pt>
                <c:pt idx="663">
                  <c:v>0.23076923099999999</c:v>
                </c:pt>
                <c:pt idx="664">
                  <c:v>0.23076923099999999</c:v>
                </c:pt>
                <c:pt idx="665">
                  <c:v>0.23076923099999999</c:v>
                </c:pt>
                <c:pt idx="666">
                  <c:v>0.23076923099999999</c:v>
                </c:pt>
                <c:pt idx="667">
                  <c:v>0.23076923099999999</c:v>
                </c:pt>
                <c:pt idx="668">
                  <c:v>0.23076923099999999</c:v>
                </c:pt>
                <c:pt idx="669">
                  <c:v>0.243589744</c:v>
                </c:pt>
                <c:pt idx="670">
                  <c:v>0.243589744</c:v>
                </c:pt>
                <c:pt idx="671">
                  <c:v>0.243589744</c:v>
                </c:pt>
                <c:pt idx="672">
                  <c:v>0.243589744</c:v>
                </c:pt>
                <c:pt idx="673">
                  <c:v>0.256410256</c:v>
                </c:pt>
                <c:pt idx="674">
                  <c:v>0.256410256</c:v>
                </c:pt>
                <c:pt idx="675">
                  <c:v>0.256410256</c:v>
                </c:pt>
                <c:pt idx="676">
                  <c:v>0.256410256</c:v>
                </c:pt>
                <c:pt idx="677">
                  <c:v>0.256410256</c:v>
                </c:pt>
                <c:pt idx="678">
                  <c:v>0.256410256</c:v>
                </c:pt>
                <c:pt idx="679">
                  <c:v>0.26923076899999998</c:v>
                </c:pt>
                <c:pt idx="680">
                  <c:v>0.26923076899999998</c:v>
                </c:pt>
                <c:pt idx="681">
                  <c:v>0.26923076899999998</c:v>
                </c:pt>
                <c:pt idx="682">
                  <c:v>0.28205128200000001</c:v>
                </c:pt>
                <c:pt idx="683">
                  <c:v>0.29487179499999999</c:v>
                </c:pt>
                <c:pt idx="684">
                  <c:v>0.29487179499999999</c:v>
                </c:pt>
                <c:pt idx="685">
                  <c:v>0.29487179499999999</c:v>
                </c:pt>
                <c:pt idx="686">
                  <c:v>0.29487179499999999</c:v>
                </c:pt>
                <c:pt idx="687">
                  <c:v>0.29487179499999999</c:v>
                </c:pt>
                <c:pt idx="688">
                  <c:v>0.29870129899999998</c:v>
                </c:pt>
                <c:pt idx="689">
                  <c:v>0.29870129899999998</c:v>
                </c:pt>
                <c:pt idx="690">
                  <c:v>0.29870129899999998</c:v>
                </c:pt>
                <c:pt idx="691">
                  <c:v>0.29870129899999998</c:v>
                </c:pt>
                <c:pt idx="692">
                  <c:v>0.29870129899999998</c:v>
                </c:pt>
                <c:pt idx="693">
                  <c:v>0.29870129899999998</c:v>
                </c:pt>
                <c:pt idx="694">
                  <c:v>0.29870129899999998</c:v>
                </c:pt>
                <c:pt idx="695">
                  <c:v>0.29870129899999998</c:v>
                </c:pt>
                <c:pt idx="696">
                  <c:v>0.29870129899999998</c:v>
                </c:pt>
                <c:pt idx="697">
                  <c:v>0.30263157899999998</c:v>
                </c:pt>
                <c:pt idx="698">
                  <c:v>0.30263157899999998</c:v>
                </c:pt>
                <c:pt idx="699">
                  <c:v>0.30263157899999998</c:v>
                </c:pt>
                <c:pt idx="700">
                  <c:v>0.30263157899999998</c:v>
                </c:pt>
                <c:pt idx="701">
                  <c:v>0.30263157899999998</c:v>
                </c:pt>
                <c:pt idx="702">
                  <c:v>0.30263157899999998</c:v>
                </c:pt>
                <c:pt idx="703">
                  <c:v>0.30263157899999998</c:v>
                </c:pt>
                <c:pt idx="704">
                  <c:v>0.30263157899999998</c:v>
                </c:pt>
                <c:pt idx="705">
                  <c:v>0.30263157899999998</c:v>
                </c:pt>
                <c:pt idx="706">
                  <c:v>0.306666667</c:v>
                </c:pt>
                <c:pt idx="707">
                  <c:v>0.306666667</c:v>
                </c:pt>
                <c:pt idx="708">
                  <c:v>0.306666667</c:v>
                </c:pt>
                <c:pt idx="709">
                  <c:v>0.32</c:v>
                </c:pt>
                <c:pt idx="710">
                  <c:v>0.32</c:v>
                </c:pt>
                <c:pt idx="711">
                  <c:v>0.32</c:v>
                </c:pt>
                <c:pt idx="712">
                  <c:v>0.32</c:v>
                </c:pt>
                <c:pt idx="713">
                  <c:v>0.32</c:v>
                </c:pt>
                <c:pt idx="714">
                  <c:v>0.32</c:v>
                </c:pt>
                <c:pt idx="715">
                  <c:v>0.32</c:v>
                </c:pt>
                <c:pt idx="716">
                  <c:v>0.32</c:v>
                </c:pt>
                <c:pt idx="717">
                  <c:v>0.32</c:v>
                </c:pt>
                <c:pt idx="718">
                  <c:v>0.33333333300000001</c:v>
                </c:pt>
                <c:pt idx="719">
                  <c:v>0.33333333300000001</c:v>
                </c:pt>
                <c:pt idx="720">
                  <c:v>0.33333333300000001</c:v>
                </c:pt>
                <c:pt idx="721">
                  <c:v>0.33333333300000001</c:v>
                </c:pt>
                <c:pt idx="722">
                  <c:v>0.33333333300000001</c:v>
                </c:pt>
                <c:pt idx="723">
                  <c:v>0.33333333300000001</c:v>
                </c:pt>
                <c:pt idx="724">
                  <c:v>0.33333333300000001</c:v>
                </c:pt>
                <c:pt idx="725">
                  <c:v>0.33333333300000001</c:v>
                </c:pt>
                <c:pt idx="726">
                  <c:v>0.33333333300000001</c:v>
                </c:pt>
                <c:pt idx="727">
                  <c:v>0.34666666699999998</c:v>
                </c:pt>
                <c:pt idx="728">
                  <c:v>0.34666666699999998</c:v>
                </c:pt>
                <c:pt idx="729">
                  <c:v>0.34666666699999998</c:v>
                </c:pt>
                <c:pt idx="730">
                  <c:v>0.34666666699999998</c:v>
                </c:pt>
                <c:pt idx="731">
                  <c:v>0.34666666699999998</c:v>
                </c:pt>
                <c:pt idx="732">
                  <c:v>0.34666666699999998</c:v>
                </c:pt>
                <c:pt idx="733">
                  <c:v>0.34666666699999998</c:v>
                </c:pt>
                <c:pt idx="734">
                  <c:v>0.34666666699999998</c:v>
                </c:pt>
                <c:pt idx="735">
                  <c:v>0.34666666699999998</c:v>
                </c:pt>
                <c:pt idx="736">
                  <c:v>0.34666666699999998</c:v>
                </c:pt>
                <c:pt idx="737">
                  <c:v>0.34666666699999998</c:v>
                </c:pt>
                <c:pt idx="738">
                  <c:v>0.34666666699999998</c:v>
                </c:pt>
                <c:pt idx="739">
                  <c:v>0.34666666699999998</c:v>
                </c:pt>
                <c:pt idx="740">
                  <c:v>0.34666666699999998</c:v>
                </c:pt>
                <c:pt idx="741">
                  <c:v>0.34666666699999998</c:v>
                </c:pt>
                <c:pt idx="742">
                  <c:v>0.35135135099999998</c:v>
                </c:pt>
                <c:pt idx="743">
                  <c:v>0.35135135099999998</c:v>
                </c:pt>
                <c:pt idx="744">
                  <c:v>0.356164384</c:v>
                </c:pt>
                <c:pt idx="745">
                  <c:v>0.356164384</c:v>
                </c:pt>
                <c:pt idx="746">
                  <c:v>0.356164384</c:v>
                </c:pt>
                <c:pt idx="747">
                  <c:v>0.356164384</c:v>
                </c:pt>
                <c:pt idx="748">
                  <c:v>0.356164384</c:v>
                </c:pt>
                <c:pt idx="749">
                  <c:v>0.356164384</c:v>
                </c:pt>
                <c:pt idx="750">
                  <c:v>0.356164384</c:v>
                </c:pt>
                <c:pt idx="751">
                  <c:v>0.36111111099999998</c:v>
                </c:pt>
                <c:pt idx="752">
                  <c:v>0.36111111099999998</c:v>
                </c:pt>
                <c:pt idx="753">
                  <c:v>0.36111111099999998</c:v>
                </c:pt>
                <c:pt idx="754">
                  <c:v>0.36111111099999998</c:v>
                </c:pt>
                <c:pt idx="755">
                  <c:v>0.36111111099999998</c:v>
                </c:pt>
                <c:pt idx="756">
                  <c:v>0.36111111099999998</c:v>
                </c:pt>
                <c:pt idx="757">
                  <c:v>0.36111111099999998</c:v>
                </c:pt>
                <c:pt idx="758">
                  <c:v>0.36111111099999998</c:v>
                </c:pt>
                <c:pt idx="759">
                  <c:v>0.36111111099999998</c:v>
                </c:pt>
                <c:pt idx="760">
                  <c:v>0.36111111099999998</c:v>
                </c:pt>
                <c:pt idx="761">
                  <c:v>0.36111111099999998</c:v>
                </c:pt>
                <c:pt idx="762">
                  <c:v>0.36111111099999998</c:v>
                </c:pt>
                <c:pt idx="763">
                  <c:v>0.375</c:v>
                </c:pt>
                <c:pt idx="764">
                  <c:v>0.375</c:v>
                </c:pt>
                <c:pt idx="765">
                  <c:v>0.38888888900000002</c:v>
                </c:pt>
                <c:pt idx="766">
                  <c:v>0.38888888900000002</c:v>
                </c:pt>
                <c:pt idx="767">
                  <c:v>0.38888888900000002</c:v>
                </c:pt>
                <c:pt idx="768">
                  <c:v>0.38888888900000002</c:v>
                </c:pt>
                <c:pt idx="769">
                  <c:v>0.38888888900000002</c:v>
                </c:pt>
                <c:pt idx="770">
                  <c:v>0.38888888900000002</c:v>
                </c:pt>
                <c:pt idx="771">
                  <c:v>0.38888888900000002</c:v>
                </c:pt>
                <c:pt idx="772">
                  <c:v>0.40277777799999998</c:v>
                </c:pt>
                <c:pt idx="773">
                  <c:v>0.40277777799999998</c:v>
                </c:pt>
                <c:pt idx="774">
                  <c:v>0.40277777799999998</c:v>
                </c:pt>
                <c:pt idx="775">
                  <c:v>0.40277777799999998</c:v>
                </c:pt>
                <c:pt idx="776">
                  <c:v>0.40277777799999998</c:v>
                </c:pt>
                <c:pt idx="777">
                  <c:v>0.40277777799999998</c:v>
                </c:pt>
                <c:pt idx="778">
                  <c:v>0.40277777799999998</c:v>
                </c:pt>
                <c:pt idx="779">
                  <c:v>0.40277777799999998</c:v>
                </c:pt>
                <c:pt idx="780">
                  <c:v>0.40277777799999998</c:v>
                </c:pt>
                <c:pt idx="781">
                  <c:v>0.408450704</c:v>
                </c:pt>
                <c:pt idx="782">
                  <c:v>0.408450704</c:v>
                </c:pt>
                <c:pt idx="783">
                  <c:v>0.408450704</c:v>
                </c:pt>
                <c:pt idx="784">
                  <c:v>0.408450704</c:v>
                </c:pt>
                <c:pt idx="785">
                  <c:v>0.408450704</c:v>
                </c:pt>
                <c:pt idx="786">
                  <c:v>0.408450704</c:v>
                </c:pt>
                <c:pt idx="787">
                  <c:v>0.408450704</c:v>
                </c:pt>
                <c:pt idx="788">
                  <c:v>0.408450704</c:v>
                </c:pt>
                <c:pt idx="789">
                  <c:v>0.408450704</c:v>
                </c:pt>
                <c:pt idx="790">
                  <c:v>0.408450704</c:v>
                </c:pt>
                <c:pt idx="791">
                  <c:v>0.408450704</c:v>
                </c:pt>
                <c:pt idx="792">
                  <c:v>0.408450704</c:v>
                </c:pt>
                <c:pt idx="793">
                  <c:v>0.408450704</c:v>
                </c:pt>
                <c:pt idx="794">
                  <c:v>0.41428571400000003</c:v>
                </c:pt>
                <c:pt idx="795">
                  <c:v>0.41428571400000003</c:v>
                </c:pt>
                <c:pt idx="796">
                  <c:v>0.41428571400000003</c:v>
                </c:pt>
                <c:pt idx="797">
                  <c:v>0.41428571400000003</c:v>
                </c:pt>
                <c:pt idx="798">
                  <c:v>0.41428571400000003</c:v>
                </c:pt>
                <c:pt idx="799">
                  <c:v>0.41428571400000003</c:v>
                </c:pt>
                <c:pt idx="800">
                  <c:v>0.41428571400000003</c:v>
                </c:pt>
                <c:pt idx="801">
                  <c:v>0.41428571400000003</c:v>
                </c:pt>
                <c:pt idx="802">
                  <c:v>0.428571429</c:v>
                </c:pt>
                <c:pt idx="803">
                  <c:v>0.428571429</c:v>
                </c:pt>
                <c:pt idx="804">
                  <c:v>0.428571429</c:v>
                </c:pt>
                <c:pt idx="805">
                  <c:v>0.428571429</c:v>
                </c:pt>
                <c:pt idx="806">
                  <c:v>0.428571429</c:v>
                </c:pt>
                <c:pt idx="807">
                  <c:v>0.43478260899999999</c:v>
                </c:pt>
                <c:pt idx="808">
                  <c:v>0.43478260899999999</c:v>
                </c:pt>
                <c:pt idx="809">
                  <c:v>0.43478260899999999</c:v>
                </c:pt>
                <c:pt idx="810">
                  <c:v>0.43478260899999999</c:v>
                </c:pt>
                <c:pt idx="811">
                  <c:v>0.43478260899999999</c:v>
                </c:pt>
                <c:pt idx="812">
                  <c:v>0.43478260899999999</c:v>
                </c:pt>
                <c:pt idx="813">
                  <c:v>0.43478260899999999</c:v>
                </c:pt>
                <c:pt idx="814">
                  <c:v>0.43478260899999999</c:v>
                </c:pt>
                <c:pt idx="815">
                  <c:v>0.44927536200000001</c:v>
                </c:pt>
                <c:pt idx="816">
                  <c:v>0.44927536200000001</c:v>
                </c:pt>
                <c:pt idx="817">
                  <c:v>0.44927536200000001</c:v>
                </c:pt>
                <c:pt idx="818">
                  <c:v>0.44927536200000001</c:v>
                </c:pt>
                <c:pt idx="819">
                  <c:v>0.44927536200000001</c:v>
                </c:pt>
                <c:pt idx="820">
                  <c:v>0.44927536200000001</c:v>
                </c:pt>
                <c:pt idx="821">
                  <c:v>0.44927536200000001</c:v>
                </c:pt>
                <c:pt idx="822">
                  <c:v>0.44927536200000001</c:v>
                </c:pt>
                <c:pt idx="823">
                  <c:v>0.44927536200000001</c:v>
                </c:pt>
                <c:pt idx="824">
                  <c:v>0.44927536200000001</c:v>
                </c:pt>
                <c:pt idx="825">
                  <c:v>0.44927536200000001</c:v>
                </c:pt>
                <c:pt idx="826">
                  <c:v>0.44927536200000001</c:v>
                </c:pt>
                <c:pt idx="827">
                  <c:v>0.44927536200000001</c:v>
                </c:pt>
                <c:pt idx="828">
                  <c:v>0.46376811600000001</c:v>
                </c:pt>
                <c:pt idx="829">
                  <c:v>0.46376811600000001</c:v>
                </c:pt>
                <c:pt idx="830">
                  <c:v>0.46376811600000001</c:v>
                </c:pt>
                <c:pt idx="831">
                  <c:v>0.46376811600000001</c:v>
                </c:pt>
                <c:pt idx="832">
                  <c:v>0.46376811600000001</c:v>
                </c:pt>
                <c:pt idx="833">
                  <c:v>0.46376811600000001</c:v>
                </c:pt>
                <c:pt idx="834">
                  <c:v>0.46376811600000001</c:v>
                </c:pt>
                <c:pt idx="835">
                  <c:v>0.46376811600000001</c:v>
                </c:pt>
                <c:pt idx="836">
                  <c:v>0.46376811600000001</c:v>
                </c:pt>
                <c:pt idx="837">
                  <c:v>0.46376811600000001</c:v>
                </c:pt>
                <c:pt idx="838">
                  <c:v>0.46376811600000001</c:v>
                </c:pt>
                <c:pt idx="839">
                  <c:v>0.47058823500000002</c:v>
                </c:pt>
                <c:pt idx="840">
                  <c:v>0.47058823500000002</c:v>
                </c:pt>
                <c:pt idx="841">
                  <c:v>0.47058823500000002</c:v>
                </c:pt>
                <c:pt idx="842">
                  <c:v>0.47058823500000002</c:v>
                </c:pt>
                <c:pt idx="843">
                  <c:v>0.47058823500000002</c:v>
                </c:pt>
                <c:pt idx="844">
                  <c:v>0.47058823500000002</c:v>
                </c:pt>
                <c:pt idx="845">
                  <c:v>0.47058823500000002</c:v>
                </c:pt>
                <c:pt idx="846">
                  <c:v>0.47058823500000002</c:v>
                </c:pt>
                <c:pt idx="847">
                  <c:v>0.47058823500000002</c:v>
                </c:pt>
                <c:pt idx="848">
                  <c:v>0.47058823500000002</c:v>
                </c:pt>
                <c:pt idx="849">
                  <c:v>0.47058823500000002</c:v>
                </c:pt>
                <c:pt idx="850">
                  <c:v>0.47058823500000002</c:v>
                </c:pt>
                <c:pt idx="851">
                  <c:v>0.47058823500000002</c:v>
                </c:pt>
                <c:pt idx="852">
                  <c:v>0.47058823500000002</c:v>
                </c:pt>
                <c:pt idx="853">
                  <c:v>0.47058823500000002</c:v>
                </c:pt>
                <c:pt idx="854">
                  <c:v>0.47058823500000002</c:v>
                </c:pt>
                <c:pt idx="855">
                  <c:v>0.47058823500000002</c:v>
                </c:pt>
                <c:pt idx="856">
                  <c:v>0.47058823500000002</c:v>
                </c:pt>
                <c:pt idx="857">
                  <c:v>0.47761194000000001</c:v>
                </c:pt>
                <c:pt idx="858">
                  <c:v>0.47761194000000001</c:v>
                </c:pt>
                <c:pt idx="859">
                  <c:v>0.47761194000000001</c:v>
                </c:pt>
                <c:pt idx="860">
                  <c:v>0.49253731299999998</c:v>
                </c:pt>
                <c:pt idx="861">
                  <c:v>0.49253731299999998</c:v>
                </c:pt>
                <c:pt idx="862">
                  <c:v>0.49253731299999998</c:v>
                </c:pt>
                <c:pt idx="863">
                  <c:v>0.5</c:v>
                </c:pt>
                <c:pt idx="864">
                  <c:v>0.5</c:v>
                </c:pt>
                <c:pt idx="865">
                  <c:v>0.5</c:v>
                </c:pt>
                <c:pt idx="866">
                  <c:v>0.5</c:v>
                </c:pt>
                <c:pt idx="867">
                  <c:v>0.50769230799999998</c:v>
                </c:pt>
                <c:pt idx="868">
                  <c:v>0.50769230799999998</c:v>
                </c:pt>
                <c:pt idx="869">
                  <c:v>0.50769230799999998</c:v>
                </c:pt>
                <c:pt idx="870">
                  <c:v>0.50769230799999998</c:v>
                </c:pt>
                <c:pt idx="871">
                  <c:v>0.50769230799999998</c:v>
                </c:pt>
                <c:pt idx="872">
                  <c:v>0.50769230799999998</c:v>
                </c:pt>
                <c:pt idx="873">
                  <c:v>0.50769230799999998</c:v>
                </c:pt>
                <c:pt idx="874">
                  <c:v>0.50769230799999998</c:v>
                </c:pt>
                <c:pt idx="875">
                  <c:v>0.50769230799999998</c:v>
                </c:pt>
                <c:pt idx="876">
                  <c:v>0.50769230799999998</c:v>
                </c:pt>
                <c:pt idx="877">
                  <c:v>0.50769230799999998</c:v>
                </c:pt>
                <c:pt idx="878">
                  <c:v>0.52307692299999997</c:v>
                </c:pt>
                <c:pt idx="879">
                  <c:v>0.52307692299999997</c:v>
                </c:pt>
                <c:pt idx="880">
                  <c:v>0.52307692299999997</c:v>
                </c:pt>
                <c:pt idx="881">
                  <c:v>0.52307692299999997</c:v>
                </c:pt>
                <c:pt idx="882">
                  <c:v>0.52307692299999997</c:v>
                </c:pt>
                <c:pt idx="883">
                  <c:v>0.52307692299999997</c:v>
                </c:pt>
                <c:pt idx="884">
                  <c:v>0.53846153799999996</c:v>
                </c:pt>
                <c:pt idx="885">
                  <c:v>0.53846153799999996</c:v>
                </c:pt>
                <c:pt idx="886">
                  <c:v>0.546875</c:v>
                </c:pt>
                <c:pt idx="887">
                  <c:v>0.546875</c:v>
                </c:pt>
                <c:pt idx="888">
                  <c:v>0.5625</c:v>
                </c:pt>
                <c:pt idx="889">
                  <c:v>0.5625</c:v>
                </c:pt>
                <c:pt idx="890">
                  <c:v>0.5625</c:v>
                </c:pt>
                <c:pt idx="891">
                  <c:v>0.571428571</c:v>
                </c:pt>
                <c:pt idx="892">
                  <c:v>0.571428571</c:v>
                </c:pt>
                <c:pt idx="893">
                  <c:v>0.571428571</c:v>
                </c:pt>
                <c:pt idx="894">
                  <c:v>0.571428571</c:v>
                </c:pt>
                <c:pt idx="895">
                  <c:v>0.58064516099999997</c:v>
                </c:pt>
                <c:pt idx="896">
                  <c:v>0.58064516099999997</c:v>
                </c:pt>
                <c:pt idx="897">
                  <c:v>0.58064516099999997</c:v>
                </c:pt>
                <c:pt idx="898">
                  <c:v>0.58064516099999997</c:v>
                </c:pt>
                <c:pt idx="899">
                  <c:v>0.58064516099999997</c:v>
                </c:pt>
                <c:pt idx="900">
                  <c:v>0.58064516099999997</c:v>
                </c:pt>
                <c:pt idx="901">
                  <c:v>0.58064516099999997</c:v>
                </c:pt>
                <c:pt idx="902">
                  <c:v>0.58064516099999997</c:v>
                </c:pt>
                <c:pt idx="903">
                  <c:v>0.590163934</c:v>
                </c:pt>
                <c:pt idx="904">
                  <c:v>0.590163934</c:v>
                </c:pt>
                <c:pt idx="905">
                  <c:v>0.590163934</c:v>
                </c:pt>
                <c:pt idx="906">
                  <c:v>0.590163934</c:v>
                </c:pt>
                <c:pt idx="907">
                  <c:v>0.60655737700000001</c:v>
                </c:pt>
                <c:pt idx="908">
                  <c:v>0.60655737700000001</c:v>
                </c:pt>
                <c:pt idx="909">
                  <c:v>0.60655737700000001</c:v>
                </c:pt>
                <c:pt idx="910">
                  <c:v>0.60655737700000001</c:v>
                </c:pt>
                <c:pt idx="911">
                  <c:v>0.61666666699999995</c:v>
                </c:pt>
                <c:pt idx="912">
                  <c:v>0.63333333300000005</c:v>
                </c:pt>
                <c:pt idx="913">
                  <c:v>0.63333333300000005</c:v>
                </c:pt>
                <c:pt idx="914">
                  <c:v>0.63333333300000005</c:v>
                </c:pt>
                <c:pt idx="915">
                  <c:v>0.63333333300000005</c:v>
                </c:pt>
                <c:pt idx="916">
                  <c:v>0.65</c:v>
                </c:pt>
                <c:pt idx="917">
                  <c:v>0.65</c:v>
                </c:pt>
                <c:pt idx="918">
                  <c:v>0.65</c:v>
                </c:pt>
                <c:pt idx="919">
                  <c:v>0.65</c:v>
                </c:pt>
                <c:pt idx="920">
                  <c:v>0.65</c:v>
                </c:pt>
                <c:pt idx="921">
                  <c:v>0.65</c:v>
                </c:pt>
                <c:pt idx="922">
                  <c:v>0.65</c:v>
                </c:pt>
                <c:pt idx="923">
                  <c:v>0.65</c:v>
                </c:pt>
                <c:pt idx="924">
                  <c:v>0.66666666699999999</c:v>
                </c:pt>
                <c:pt idx="925">
                  <c:v>0.66666666699999999</c:v>
                </c:pt>
                <c:pt idx="926">
                  <c:v>0.66666666699999999</c:v>
                </c:pt>
                <c:pt idx="927">
                  <c:v>0.66666666699999999</c:v>
                </c:pt>
                <c:pt idx="928">
                  <c:v>0.66666666699999999</c:v>
                </c:pt>
                <c:pt idx="929">
                  <c:v>0.66666666699999999</c:v>
                </c:pt>
                <c:pt idx="930">
                  <c:v>0.66666666699999999</c:v>
                </c:pt>
                <c:pt idx="931">
                  <c:v>0.66666666699999999</c:v>
                </c:pt>
                <c:pt idx="932">
                  <c:v>0.68333333299999999</c:v>
                </c:pt>
                <c:pt idx="933">
                  <c:v>0.68333333299999999</c:v>
                </c:pt>
                <c:pt idx="934">
                  <c:v>0.68333333299999999</c:v>
                </c:pt>
                <c:pt idx="935">
                  <c:v>0.68333333299999999</c:v>
                </c:pt>
                <c:pt idx="936">
                  <c:v>0.68333333299999999</c:v>
                </c:pt>
                <c:pt idx="937">
                  <c:v>0.68333333299999999</c:v>
                </c:pt>
                <c:pt idx="938">
                  <c:v>0.68333333299999999</c:v>
                </c:pt>
                <c:pt idx="939">
                  <c:v>0.68333333299999999</c:v>
                </c:pt>
                <c:pt idx="940">
                  <c:v>0.68333333299999999</c:v>
                </c:pt>
                <c:pt idx="941">
                  <c:v>0.68333333299999999</c:v>
                </c:pt>
                <c:pt idx="942">
                  <c:v>0.68333333299999999</c:v>
                </c:pt>
                <c:pt idx="943">
                  <c:v>0.68333333299999999</c:v>
                </c:pt>
                <c:pt idx="944">
                  <c:v>0.68333333299999999</c:v>
                </c:pt>
                <c:pt idx="945">
                  <c:v>0.68333333299999999</c:v>
                </c:pt>
                <c:pt idx="946">
                  <c:v>0.68333333299999999</c:v>
                </c:pt>
                <c:pt idx="947">
                  <c:v>0.68333333299999999</c:v>
                </c:pt>
                <c:pt idx="948">
                  <c:v>0.68333333299999999</c:v>
                </c:pt>
                <c:pt idx="949">
                  <c:v>0.68333333299999999</c:v>
                </c:pt>
                <c:pt idx="950">
                  <c:v>0.68333333299999999</c:v>
                </c:pt>
                <c:pt idx="951">
                  <c:v>0.68333333299999999</c:v>
                </c:pt>
                <c:pt idx="952">
                  <c:v>0.68333333299999999</c:v>
                </c:pt>
                <c:pt idx="953">
                  <c:v>0.68333333299999999</c:v>
                </c:pt>
                <c:pt idx="954">
                  <c:v>0.68333333299999999</c:v>
                </c:pt>
                <c:pt idx="955">
                  <c:v>0.68333333299999999</c:v>
                </c:pt>
                <c:pt idx="956">
                  <c:v>0.68333333299999999</c:v>
                </c:pt>
                <c:pt idx="957">
                  <c:v>0.68333333299999999</c:v>
                </c:pt>
                <c:pt idx="958">
                  <c:v>0.68333333299999999</c:v>
                </c:pt>
                <c:pt idx="959">
                  <c:v>0.68333333299999999</c:v>
                </c:pt>
                <c:pt idx="960">
                  <c:v>0.68333333299999999</c:v>
                </c:pt>
                <c:pt idx="961">
                  <c:v>0.68333333299999999</c:v>
                </c:pt>
                <c:pt idx="962">
                  <c:v>0.68333333299999999</c:v>
                </c:pt>
                <c:pt idx="963">
                  <c:v>0.68333333299999999</c:v>
                </c:pt>
                <c:pt idx="964">
                  <c:v>0.68333333299999999</c:v>
                </c:pt>
                <c:pt idx="965">
                  <c:v>0.68333333299999999</c:v>
                </c:pt>
                <c:pt idx="966">
                  <c:v>0.68333333299999999</c:v>
                </c:pt>
                <c:pt idx="967">
                  <c:v>0.68333333299999999</c:v>
                </c:pt>
                <c:pt idx="968">
                  <c:v>0.68333333299999999</c:v>
                </c:pt>
                <c:pt idx="969">
                  <c:v>0.68333333299999999</c:v>
                </c:pt>
                <c:pt idx="970">
                  <c:v>0.68333333299999999</c:v>
                </c:pt>
                <c:pt idx="971">
                  <c:v>0.68333333299999999</c:v>
                </c:pt>
                <c:pt idx="972">
                  <c:v>0.68333333299999999</c:v>
                </c:pt>
                <c:pt idx="973">
                  <c:v>0.68333333299999999</c:v>
                </c:pt>
                <c:pt idx="974">
                  <c:v>0.68333333299999999</c:v>
                </c:pt>
                <c:pt idx="975">
                  <c:v>0.68333333299999999</c:v>
                </c:pt>
                <c:pt idx="976">
                  <c:v>0.68333333299999999</c:v>
                </c:pt>
                <c:pt idx="977">
                  <c:v>0.68333333299999999</c:v>
                </c:pt>
                <c:pt idx="978">
                  <c:v>0.68333333299999999</c:v>
                </c:pt>
                <c:pt idx="979">
                  <c:v>0.69491525399999998</c:v>
                </c:pt>
                <c:pt idx="980">
                  <c:v>0.69491525399999998</c:v>
                </c:pt>
                <c:pt idx="981">
                  <c:v>0.69491525399999998</c:v>
                </c:pt>
                <c:pt idx="982">
                  <c:v>0.69491525399999998</c:v>
                </c:pt>
                <c:pt idx="983">
                  <c:v>0.71929824600000003</c:v>
                </c:pt>
                <c:pt idx="984">
                  <c:v>0.73214285700000004</c:v>
                </c:pt>
                <c:pt idx="985">
                  <c:v>0.73214285700000004</c:v>
                </c:pt>
                <c:pt idx="986">
                  <c:v>0.73214285700000004</c:v>
                </c:pt>
                <c:pt idx="987">
                  <c:v>0.73214285700000004</c:v>
                </c:pt>
                <c:pt idx="988">
                  <c:v>0.73214285700000004</c:v>
                </c:pt>
                <c:pt idx="989">
                  <c:v>0.74545454499999997</c:v>
                </c:pt>
                <c:pt idx="990">
                  <c:v>0.74545454499999997</c:v>
                </c:pt>
                <c:pt idx="991">
                  <c:v>0.74545454499999997</c:v>
                </c:pt>
                <c:pt idx="992">
                  <c:v>0.74545454499999997</c:v>
                </c:pt>
                <c:pt idx="993">
                  <c:v>0.74545454499999997</c:v>
                </c:pt>
                <c:pt idx="994">
                  <c:v>0.74545454499999997</c:v>
                </c:pt>
                <c:pt idx="995">
                  <c:v>0.74545454499999997</c:v>
                </c:pt>
                <c:pt idx="996">
                  <c:v>0.74545454499999997</c:v>
                </c:pt>
                <c:pt idx="997">
                  <c:v>0.74545454499999997</c:v>
                </c:pt>
                <c:pt idx="998">
                  <c:v>0.74545454499999997</c:v>
                </c:pt>
                <c:pt idx="999">
                  <c:v>0.74545454499999997</c:v>
                </c:pt>
                <c:pt idx="1000">
                  <c:v>0.76363636400000001</c:v>
                </c:pt>
                <c:pt idx="1001">
                  <c:v>0.76363636400000001</c:v>
                </c:pt>
                <c:pt idx="1002">
                  <c:v>0.76363636400000001</c:v>
                </c:pt>
                <c:pt idx="1003">
                  <c:v>0.76363636400000001</c:v>
                </c:pt>
                <c:pt idx="1004">
                  <c:v>0.8</c:v>
                </c:pt>
                <c:pt idx="1005">
                  <c:v>0.81818181800000001</c:v>
                </c:pt>
                <c:pt idx="1006">
                  <c:v>0.83333333300000001</c:v>
                </c:pt>
                <c:pt idx="1007">
                  <c:v>0.83333333300000001</c:v>
                </c:pt>
                <c:pt idx="1008">
                  <c:v>0.83333333300000001</c:v>
                </c:pt>
                <c:pt idx="1009">
                  <c:v>0.83333333300000001</c:v>
                </c:pt>
                <c:pt idx="1010">
                  <c:v>0.85185185200000002</c:v>
                </c:pt>
                <c:pt idx="1011">
                  <c:v>0.85185185200000002</c:v>
                </c:pt>
                <c:pt idx="1012">
                  <c:v>0.85185185200000002</c:v>
                </c:pt>
                <c:pt idx="1013">
                  <c:v>0.85185185200000002</c:v>
                </c:pt>
                <c:pt idx="1014">
                  <c:v>0.85185185200000002</c:v>
                </c:pt>
                <c:pt idx="1015">
                  <c:v>0.85185185200000002</c:v>
                </c:pt>
                <c:pt idx="1016">
                  <c:v>0.85185185200000002</c:v>
                </c:pt>
                <c:pt idx="1017">
                  <c:v>0.85185185200000002</c:v>
                </c:pt>
                <c:pt idx="1018">
                  <c:v>0.85185185200000002</c:v>
                </c:pt>
                <c:pt idx="1019">
                  <c:v>0.85185185200000002</c:v>
                </c:pt>
                <c:pt idx="1020">
                  <c:v>0.85185185200000002</c:v>
                </c:pt>
                <c:pt idx="1021">
                  <c:v>0.85185185200000002</c:v>
                </c:pt>
                <c:pt idx="1022">
                  <c:v>0.85185185200000002</c:v>
                </c:pt>
                <c:pt idx="1023">
                  <c:v>0.85185185200000002</c:v>
                </c:pt>
                <c:pt idx="1024">
                  <c:v>0.85185185200000002</c:v>
                </c:pt>
                <c:pt idx="1025">
                  <c:v>0.85185185200000002</c:v>
                </c:pt>
                <c:pt idx="1026">
                  <c:v>0.85185185200000002</c:v>
                </c:pt>
                <c:pt idx="1027">
                  <c:v>0.87037036999999995</c:v>
                </c:pt>
                <c:pt idx="1028">
                  <c:v>0.87037036999999995</c:v>
                </c:pt>
                <c:pt idx="1029">
                  <c:v>0.87037036999999995</c:v>
                </c:pt>
                <c:pt idx="1030">
                  <c:v>0.87037036999999995</c:v>
                </c:pt>
                <c:pt idx="1031">
                  <c:v>0.88679245299999998</c:v>
                </c:pt>
                <c:pt idx="1032">
                  <c:v>0.88679245299999998</c:v>
                </c:pt>
                <c:pt idx="1033">
                  <c:v>0.88679245299999998</c:v>
                </c:pt>
                <c:pt idx="1034">
                  <c:v>0.88679245299999998</c:v>
                </c:pt>
                <c:pt idx="1035">
                  <c:v>0.88679245299999998</c:v>
                </c:pt>
                <c:pt idx="1036">
                  <c:v>0.90384615400000001</c:v>
                </c:pt>
                <c:pt idx="1037">
                  <c:v>0.90384615400000001</c:v>
                </c:pt>
                <c:pt idx="1038">
                  <c:v>0.90384615400000001</c:v>
                </c:pt>
                <c:pt idx="1039">
                  <c:v>0.90384615400000001</c:v>
                </c:pt>
                <c:pt idx="1040">
                  <c:v>0.90384615400000001</c:v>
                </c:pt>
                <c:pt idx="1041">
                  <c:v>0.90384615400000001</c:v>
                </c:pt>
                <c:pt idx="1042">
                  <c:v>0.90384615400000001</c:v>
                </c:pt>
                <c:pt idx="1043">
                  <c:v>0.90384615400000001</c:v>
                </c:pt>
                <c:pt idx="1044">
                  <c:v>0.90384615400000001</c:v>
                </c:pt>
                <c:pt idx="1045">
                  <c:v>0.92156862699999997</c:v>
                </c:pt>
                <c:pt idx="1046">
                  <c:v>0.92156862699999997</c:v>
                </c:pt>
                <c:pt idx="1047">
                  <c:v>0.92156862699999997</c:v>
                </c:pt>
                <c:pt idx="1048">
                  <c:v>0.92156862699999997</c:v>
                </c:pt>
                <c:pt idx="1049">
                  <c:v>0.92156862699999997</c:v>
                </c:pt>
                <c:pt idx="1050">
                  <c:v>0.92156862699999997</c:v>
                </c:pt>
                <c:pt idx="1051">
                  <c:v>0.92156862699999997</c:v>
                </c:pt>
                <c:pt idx="1052">
                  <c:v>0.94117647100000001</c:v>
                </c:pt>
                <c:pt idx="1053">
                  <c:v>0.94117647100000001</c:v>
                </c:pt>
                <c:pt idx="1054">
                  <c:v>0.94117647100000001</c:v>
                </c:pt>
                <c:pt idx="1055">
                  <c:v>0.96</c:v>
                </c:pt>
                <c:pt idx="1056">
                  <c:v>0.96</c:v>
                </c:pt>
                <c:pt idx="1057">
                  <c:v>0.98</c:v>
                </c:pt>
                <c:pt idx="1058">
                  <c:v>0.98</c:v>
                </c:pt>
                <c:pt idx="1059">
                  <c:v>0.98</c:v>
                </c:pt>
                <c:pt idx="1060">
                  <c:v>0.98</c:v>
                </c:pt>
                <c:pt idx="1061">
                  <c:v>0.98</c:v>
                </c:pt>
                <c:pt idx="1062">
                  <c:v>0.98</c:v>
                </c:pt>
                <c:pt idx="1063">
                  <c:v>0.98</c:v>
                </c:pt>
                <c:pt idx="1064">
                  <c:v>0.98</c:v>
                </c:pt>
                <c:pt idx="1065">
                  <c:v>0.98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1.02</c:v>
                </c:pt>
                <c:pt idx="1077">
                  <c:v>1.02</c:v>
                </c:pt>
                <c:pt idx="1078">
                  <c:v>1.02</c:v>
                </c:pt>
                <c:pt idx="1079">
                  <c:v>1.02</c:v>
                </c:pt>
                <c:pt idx="1080">
                  <c:v>1.02</c:v>
                </c:pt>
                <c:pt idx="1081">
                  <c:v>1.02</c:v>
                </c:pt>
                <c:pt idx="1082">
                  <c:v>1.02</c:v>
                </c:pt>
                <c:pt idx="1083">
                  <c:v>1.02</c:v>
                </c:pt>
                <c:pt idx="1084">
                  <c:v>1.02</c:v>
                </c:pt>
                <c:pt idx="1085">
                  <c:v>1.02</c:v>
                </c:pt>
                <c:pt idx="1086">
                  <c:v>1.02</c:v>
                </c:pt>
                <c:pt idx="1087">
                  <c:v>1.02</c:v>
                </c:pt>
                <c:pt idx="1088">
                  <c:v>1.0408163269999999</c:v>
                </c:pt>
                <c:pt idx="1089">
                  <c:v>1.0408163269999999</c:v>
                </c:pt>
                <c:pt idx="1090">
                  <c:v>1.0408163269999999</c:v>
                </c:pt>
                <c:pt idx="1091">
                  <c:v>1.0625</c:v>
                </c:pt>
                <c:pt idx="1092">
                  <c:v>1.0625</c:v>
                </c:pt>
                <c:pt idx="1093">
                  <c:v>1.0625</c:v>
                </c:pt>
                <c:pt idx="1094">
                  <c:v>1.0625</c:v>
                </c:pt>
                <c:pt idx="1095">
                  <c:v>1.0625</c:v>
                </c:pt>
                <c:pt idx="1096">
                  <c:v>1.0625</c:v>
                </c:pt>
                <c:pt idx="1097">
                  <c:v>1.0625</c:v>
                </c:pt>
                <c:pt idx="1098">
                  <c:v>1.0851063830000001</c:v>
                </c:pt>
                <c:pt idx="1099">
                  <c:v>1.0851063830000001</c:v>
                </c:pt>
                <c:pt idx="1100">
                  <c:v>1.0851063830000001</c:v>
                </c:pt>
                <c:pt idx="1101">
                  <c:v>1.0851063830000001</c:v>
                </c:pt>
                <c:pt idx="1102">
                  <c:v>1.0851063830000001</c:v>
                </c:pt>
                <c:pt idx="1103">
                  <c:v>1.108695652</c:v>
                </c:pt>
                <c:pt idx="1104">
                  <c:v>1.108695652</c:v>
                </c:pt>
                <c:pt idx="1105">
                  <c:v>1.108695652</c:v>
                </c:pt>
                <c:pt idx="1106">
                  <c:v>1.108695652</c:v>
                </c:pt>
                <c:pt idx="1107">
                  <c:v>1.108695652</c:v>
                </c:pt>
                <c:pt idx="1108">
                  <c:v>1.108695652</c:v>
                </c:pt>
                <c:pt idx="1109">
                  <c:v>1.1304347830000001</c:v>
                </c:pt>
                <c:pt idx="1110">
                  <c:v>1.1304347830000001</c:v>
                </c:pt>
                <c:pt idx="1111">
                  <c:v>1.1304347830000001</c:v>
                </c:pt>
                <c:pt idx="1112">
                  <c:v>1.1521739129999999</c:v>
                </c:pt>
                <c:pt idx="1113">
                  <c:v>1.1521739129999999</c:v>
                </c:pt>
                <c:pt idx="1114">
                  <c:v>1.1521739129999999</c:v>
                </c:pt>
                <c:pt idx="1115">
                  <c:v>1.1521739129999999</c:v>
                </c:pt>
                <c:pt idx="1116">
                  <c:v>1.1521739129999999</c:v>
                </c:pt>
                <c:pt idx="1117">
                  <c:v>1.1521739129999999</c:v>
                </c:pt>
                <c:pt idx="1118">
                  <c:v>1.1521739129999999</c:v>
                </c:pt>
                <c:pt idx="1119">
                  <c:v>1.173913043</c:v>
                </c:pt>
                <c:pt idx="1120">
                  <c:v>1.173913043</c:v>
                </c:pt>
                <c:pt idx="1121">
                  <c:v>1.173913043</c:v>
                </c:pt>
                <c:pt idx="1122">
                  <c:v>1.173913043</c:v>
                </c:pt>
                <c:pt idx="1123">
                  <c:v>1.2</c:v>
                </c:pt>
                <c:pt idx="1124">
                  <c:v>1.2222222220000001</c:v>
                </c:pt>
                <c:pt idx="1125">
                  <c:v>1.2222222220000001</c:v>
                </c:pt>
                <c:pt idx="1126">
                  <c:v>1.2222222220000001</c:v>
                </c:pt>
                <c:pt idx="1127">
                  <c:v>1.2222222220000001</c:v>
                </c:pt>
                <c:pt idx="1128">
                  <c:v>1.2222222220000001</c:v>
                </c:pt>
                <c:pt idx="1129">
                  <c:v>1.2222222220000001</c:v>
                </c:pt>
                <c:pt idx="1130">
                  <c:v>1.2222222220000001</c:v>
                </c:pt>
                <c:pt idx="1131">
                  <c:v>1.2222222220000001</c:v>
                </c:pt>
                <c:pt idx="1132">
                  <c:v>1.2222222220000001</c:v>
                </c:pt>
                <c:pt idx="1133">
                  <c:v>1.2222222220000001</c:v>
                </c:pt>
                <c:pt idx="1134">
                  <c:v>1.2222222220000001</c:v>
                </c:pt>
                <c:pt idx="1135">
                  <c:v>1.25</c:v>
                </c:pt>
                <c:pt idx="1136">
                  <c:v>1.25</c:v>
                </c:pt>
                <c:pt idx="1137">
                  <c:v>1.25</c:v>
                </c:pt>
                <c:pt idx="1138">
                  <c:v>1.25</c:v>
                </c:pt>
                <c:pt idx="1139">
                  <c:v>1.25</c:v>
                </c:pt>
                <c:pt idx="1140">
                  <c:v>1.25</c:v>
                </c:pt>
                <c:pt idx="1141">
                  <c:v>1.25</c:v>
                </c:pt>
                <c:pt idx="1142">
                  <c:v>1.25</c:v>
                </c:pt>
                <c:pt idx="1143">
                  <c:v>1.25</c:v>
                </c:pt>
                <c:pt idx="1144">
                  <c:v>1.2727272730000001</c:v>
                </c:pt>
                <c:pt idx="1145">
                  <c:v>1.2727272730000001</c:v>
                </c:pt>
                <c:pt idx="1146">
                  <c:v>1.2727272730000001</c:v>
                </c:pt>
                <c:pt idx="1147">
                  <c:v>1.2727272730000001</c:v>
                </c:pt>
                <c:pt idx="1148">
                  <c:v>1.2727272730000001</c:v>
                </c:pt>
                <c:pt idx="1149">
                  <c:v>1.2727272730000001</c:v>
                </c:pt>
                <c:pt idx="1150">
                  <c:v>1.2727272730000001</c:v>
                </c:pt>
                <c:pt idx="1151">
                  <c:v>1.2727272730000001</c:v>
                </c:pt>
                <c:pt idx="1152">
                  <c:v>1.2727272730000001</c:v>
                </c:pt>
                <c:pt idx="1153">
                  <c:v>1.2727272730000001</c:v>
                </c:pt>
                <c:pt idx="1154">
                  <c:v>1.2727272730000001</c:v>
                </c:pt>
                <c:pt idx="1155">
                  <c:v>1.2727272730000001</c:v>
                </c:pt>
                <c:pt idx="1156">
                  <c:v>1.2954545449999999</c:v>
                </c:pt>
                <c:pt idx="1157">
                  <c:v>1.2954545449999999</c:v>
                </c:pt>
                <c:pt idx="1158">
                  <c:v>1.2954545449999999</c:v>
                </c:pt>
                <c:pt idx="1159">
                  <c:v>1.2954545449999999</c:v>
                </c:pt>
                <c:pt idx="1160">
                  <c:v>1.2954545449999999</c:v>
                </c:pt>
                <c:pt idx="1161">
                  <c:v>1.2954545449999999</c:v>
                </c:pt>
                <c:pt idx="1162">
                  <c:v>1.2954545449999999</c:v>
                </c:pt>
                <c:pt idx="1163">
                  <c:v>1.2954545449999999</c:v>
                </c:pt>
                <c:pt idx="1164">
                  <c:v>1.2954545449999999</c:v>
                </c:pt>
                <c:pt idx="1165">
                  <c:v>1.2954545449999999</c:v>
                </c:pt>
                <c:pt idx="1166">
                  <c:v>1.2954545449999999</c:v>
                </c:pt>
                <c:pt idx="1167">
                  <c:v>1.2954545449999999</c:v>
                </c:pt>
                <c:pt idx="1168">
                  <c:v>1.2954545449999999</c:v>
                </c:pt>
                <c:pt idx="1169">
                  <c:v>1.2954545449999999</c:v>
                </c:pt>
                <c:pt idx="1170">
                  <c:v>1.2954545449999999</c:v>
                </c:pt>
                <c:pt idx="1171">
                  <c:v>1.2954545449999999</c:v>
                </c:pt>
                <c:pt idx="1172">
                  <c:v>1.2954545449999999</c:v>
                </c:pt>
                <c:pt idx="1173">
                  <c:v>1.2954545449999999</c:v>
                </c:pt>
                <c:pt idx="1174">
                  <c:v>1.2954545449999999</c:v>
                </c:pt>
                <c:pt idx="1175">
                  <c:v>1.2954545449999999</c:v>
                </c:pt>
                <c:pt idx="1176">
                  <c:v>1.3255813949999999</c:v>
                </c:pt>
                <c:pt idx="1177">
                  <c:v>1.3255813949999999</c:v>
                </c:pt>
                <c:pt idx="1178">
                  <c:v>1.3255813949999999</c:v>
                </c:pt>
                <c:pt idx="1179">
                  <c:v>1.3255813949999999</c:v>
                </c:pt>
                <c:pt idx="1180">
                  <c:v>1.3255813949999999</c:v>
                </c:pt>
                <c:pt idx="1181">
                  <c:v>1.3255813949999999</c:v>
                </c:pt>
                <c:pt idx="1182">
                  <c:v>1.3255813949999999</c:v>
                </c:pt>
                <c:pt idx="1183">
                  <c:v>1.3255813949999999</c:v>
                </c:pt>
                <c:pt idx="1184">
                  <c:v>1.3255813949999999</c:v>
                </c:pt>
                <c:pt idx="1185">
                  <c:v>1.3255813949999999</c:v>
                </c:pt>
                <c:pt idx="1186">
                  <c:v>1.3571428569999999</c:v>
                </c:pt>
                <c:pt idx="1187">
                  <c:v>1.3571428569999999</c:v>
                </c:pt>
                <c:pt idx="1188">
                  <c:v>1.3571428569999999</c:v>
                </c:pt>
                <c:pt idx="1189">
                  <c:v>1.3902439019999999</c:v>
                </c:pt>
                <c:pt idx="1190">
                  <c:v>1.3902439019999999</c:v>
                </c:pt>
                <c:pt idx="1191">
                  <c:v>1.3902439019999999</c:v>
                </c:pt>
                <c:pt idx="1192">
                  <c:v>1.3902439019999999</c:v>
                </c:pt>
                <c:pt idx="1193">
                  <c:v>1.3902439019999999</c:v>
                </c:pt>
                <c:pt idx="1194">
                  <c:v>1.3902439019999999</c:v>
                </c:pt>
                <c:pt idx="1195">
                  <c:v>1.3902439019999999</c:v>
                </c:pt>
                <c:pt idx="1196">
                  <c:v>1.3902439019999999</c:v>
                </c:pt>
                <c:pt idx="1197">
                  <c:v>1.414634146</c:v>
                </c:pt>
                <c:pt idx="1198">
                  <c:v>1.414634146</c:v>
                </c:pt>
                <c:pt idx="1199">
                  <c:v>1.414634146</c:v>
                </c:pt>
                <c:pt idx="1200">
                  <c:v>1.414634146</c:v>
                </c:pt>
                <c:pt idx="1201">
                  <c:v>1.414634146</c:v>
                </c:pt>
                <c:pt idx="1202">
                  <c:v>1.414634146</c:v>
                </c:pt>
                <c:pt idx="1203">
                  <c:v>1.414634146</c:v>
                </c:pt>
                <c:pt idx="1204">
                  <c:v>1.414634146</c:v>
                </c:pt>
                <c:pt idx="1205">
                  <c:v>1.414634146</c:v>
                </c:pt>
                <c:pt idx="1206">
                  <c:v>1.414634146</c:v>
                </c:pt>
                <c:pt idx="1207">
                  <c:v>1.4390243899999999</c:v>
                </c:pt>
                <c:pt idx="1208">
                  <c:v>1.4390243899999999</c:v>
                </c:pt>
                <c:pt idx="1209">
                  <c:v>1.4750000000000001</c:v>
                </c:pt>
                <c:pt idx="1210">
                  <c:v>1.5</c:v>
                </c:pt>
                <c:pt idx="1211">
                  <c:v>1.5</c:v>
                </c:pt>
                <c:pt idx="1212">
                  <c:v>1.5</c:v>
                </c:pt>
                <c:pt idx="1213">
                  <c:v>1.5</c:v>
                </c:pt>
                <c:pt idx="1214">
                  <c:v>1.5</c:v>
                </c:pt>
                <c:pt idx="1215">
                  <c:v>1.5</c:v>
                </c:pt>
                <c:pt idx="1216">
                  <c:v>1.5</c:v>
                </c:pt>
                <c:pt idx="1217">
                  <c:v>1.5</c:v>
                </c:pt>
                <c:pt idx="1218">
                  <c:v>1.5</c:v>
                </c:pt>
                <c:pt idx="1219">
                  <c:v>1.5</c:v>
                </c:pt>
                <c:pt idx="1220">
                  <c:v>1.5</c:v>
                </c:pt>
                <c:pt idx="1221">
                  <c:v>1.5</c:v>
                </c:pt>
                <c:pt idx="1222">
                  <c:v>1.5</c:v>
                </c:pt>
                <c:pt idx="1223">
                  <c:v>1.5</c:v>
                </c:pt>
                <c:pt idx="1224">
                  <c:v>1.5</c:v>
                </c:pt>
                <c:pt idx="1225">
                  <c:v>1.538461538</c:v>
                </c:pt>
                <c:pt idx="1226">
                  <c:v>1.538461538</c:v>
                </c:pt>
                <c:pt idx="1227">
                  <c:v>1.538461538</c:v>
                </c:pt>
                <c:pt idx="1228">
                  <c:v>1.538461538</c:v>
                </c:pt>
                <c:pt idx="1229">
                  <c:v>1.538461538</c:v>
                </c:pt>
                <c:pt idx="1230">
                  <c:v>1.6052631580000001</c:v>
                </c:pt>
                <c:pt idx="1231">
                  <c:v>1.6052631580000001</c:v>
                </c:pt>
                <c:pt idx="1232">
                  <c:v>1.6052631580000001</c:v>
                </c:pt>
                <c:pt idx="1233">
                  <c:v>1.6052631580000001</c:v>
                </c:pt>
                <c:pt idx="1234">
                  <c:v>1.6052631580000001</c:v>
                </c:pt>
                <c:pt idx="1235">
                  <c:v>1.6052631580000001</c:v>
                </c:pt>
                <c:pt idx="1236">
                  <c:v>1.6052631580000001</c:v>
                </c:pt>
                <c:pt idx="1237">
                  <c:v>1.6052631580000001</c:v>
                </c:pt>
                <c:pt idx="1238">
                  <c:v>1.6052631580000001</c:v>
                </c:pt>
                <c:pt idx="1239">
                  <c:v>1.6052631580000001</c:v>
                </c:pt>
                <c:pt idx="1240">
                  <c:v>1.6052631580000001</c:v>
                </c:pt>
                <c:pt idx="1241">
                  <c:v>1.6052631580000001</c:v>
                </c:pt>
                <c:pt idx="1242">
                  <c:v>1.6052631580000001</c:v>
                </c:pt>
                <c:pt idx="1243">
                  <c:v>1.6052631580000001</c:v>
                </c:pt>
                <c:pt idx="1244">
                  <c:v>1.6052631580000001</c:v>
                </c:pt>
                <c:pt idx="1245">
                  <c:v>1.6052631580000001</c:v>
                </c:pt>
                <c:pt idx="1246">
                  <c:v>1.6315789469999999</c:v>
                </c:pt>
                <c:pt idx="1247">
                  <c:v>1.675675676</c:v>
                </c:pt>
                <c:pt idx="1248">
                  <c:v>1.675675676</c:v>
                </c:pt>
                <c:pt idx="1249">
                  <c:v>1.675675676</c:v>
                </c:pt>
                <c:pt idx="1250">
                  <c:v>1.675675676</c:v>
                </c:pt>
                <c:pt idx="1251">
                  <c:v>1.7027027029999999</c:v>
                </c:pt>
                <c:pt idx="1252">
                  <c:v>1.7027027029999999</c:v>
                </c:pt>
                <c:pt idx="1253">
                  <c:v>1.7027027029999999</c:v>
                </c:pt>
                <c:pt idx="1254">
                  <c:v>1.7027027029999999</c:v>
                </c:pt>
                <c:pt idx="1255">
                  <c:v>1.7027027029999999</c:v>
                </c:pt>
                <c:pt idx="1256">
                  <c:v>1.7027027029999999</c:v>
                </c:pt>
                <c:pt idx="1257">
                  <c:v>1.7027027029999999</c:v>
                </c:pt>
                <c:pt idx="1258">
                  <c:v>1.7027027029999999</c:v>
                </c:pt>
                <c:pt idx="1259">
                  <c:v>1.7027027029999999</c:v>
                </c:pt>
                <c:pt idx="1260">
                  <c:v>1.7027027029999999</c:v>
                </c:pt>
                <c:pt idx="1261">
                  <c:v>1.7027027029999999</c:v>
                </c:pt>
                <c:pt idx="1262">
                  <c:v>1.7027027029999999</c:v>
                </c:pt>
                <c:pt idx="1263">
                  <c:v>1.7027027029999999</c:v>
                </c:pt>
                <c:pt idx="1264">
                  <c:v>1.7027027029999999</c:v>
                </c:pt>
                <c:pt idx="1265">
                  <c:v>1.7027027029999999</c:v>
                </c:pt>
                <c:pt idx="1266">
                  <c:v>1.7027027029999999</c:v>
                </c:pt>
                <c:pt idx="1267">
                  <c:v>1.7027027029999999</c:v>
                </c:pt>
                <c:pt idx="1268">
                  <c:v>1.7297297300000001</c:v>
                </c:pt>
                <c:pt idx="1269">
                  <c:v>1.7297297300000001</c:v>
                </c:pt>
                <c:pt idx="1270">
                  <c:v>1.7297297300000001</c:v>
                </c:pt>
                <c:pt idx="1271">
                  <c:v>1.7297297300000001</c:v>
                </c:pt>
                <c:pt idx="1272">
                  <c:v>1.7297297300000001</c:v>
                </c:pt>
                <c:pt idx="1273">
                  <c:v>1.7297297300000001</c:v>
                </c:pt>
                <c:pt idx="1274">
                  <c:v>1.7297297300000001</c:v>
                </c:pt>
                <c:pt idx="1275">
                  <c:v>1.7297297300000001</c:v>
                </c:pt>
                <c:pt idx="1276">
                  <c:v>1.7297297300000001</c:v>
                </c:pt>
                <c:pt idx="1277">
                  <c:v>1.7297297300000001</c:v>
                </c:pt>
                <c:pt idx="1278">
                  <c:v>1.7297297300000001</c:v>
                </c:pt>
                <c:pt idx="1279">
                  <c:v>1.7297297300000001</c:v>
                </c:pt>
                <c:pt idx="1280">
                  <c:v>1.7297297300000001</c:v>
                </c:pt>
                <c:pt idx="1281">
                  <c:v>1.7297297300000001</c:v>
                </c:pt>
                <c:pt idx="1282">
                  <c:v>1.7297297300000001</c:v>
                </c:pt>
                <c:pt idx="1283">
                  <c:v>1.7297297300000001</c:v>
                </c:pt>
                <c:pt idx="1284">
                  <c:v>1.7297297300000001</c:v>
                </c:pt>
                <c:pt idx="1285">
                  <c:v>1.7297297300000001</c:v>
                </c:pt>
                <c:pt idx="1286">
                  <c:v>1.7297297300000001</c:v>
                </c:pt>
                <c:pt idx="1287">
                  <c:v>1.7297297300000001</c:v>
                </c:pt>
                <c:pt idx="1288">
                  <c:v>1.7297297300000001</c:v>
                </c:pt>
                <c:pt idx="1289">
                  <c:v>1.7297297300000001</c:v>
                </c:pt>
                <c:pt idx="1290">
                  <c:v>1.7297297300000001</c:v>
                </c:pt>
                <c:pt idx="1291">
                  <c:v>1.7297297300000001</c:v>
                </c:pt>
                <c:pt idx="1292">
                  <c:v>1.7297297300000001</c:v>
                </c:pt>
                <c:pt idx="1293">
                  <c:v>1.7297297300000001</c:v>
                </c:pt>
                <c:pt idx="1294">
                  <c:v>1.7297297300000001</c:v>
                </c:pt>
                <c:pt idx="1295">
                  <c:v>1.7297297300000001</c:v>
                </c:pt>
                <c:pt idx="1296">
                  <c:v>1.7297297300000001</c:v>
                </c:pt>
                <c:pt idx="1297">
                  <c:v>1.7297297300000001</c:v>
                </c:pt>
                <c:pt idx="1298">
                  <c:v>1.7297297300000001</c:v>
                </c:pt>
                <c:pt idx="1299">
                  <c:v>1.7297297300000001</c:v>
                </c:pt>
                <c:pt idx="1300">
                  <c:v>1.7297297300000001</c:v>
                </c:pt>
                <c:pt idx="1301">
                  <c:v>1.7297297300000001</c:v>
                </c:pt>
                <c:pt idx="1302">
                  <c:v>1.7297297300000001</c:v>
                </c:pt>
                <c:pt idx="1303">
                  <c:v>1.7297297300000001</c:v>
                </c:pt>
                <c:pt idx="1304">
                  <c:v>1.7297297300000001</c:v>
                </c:pt>
                <c:pt idx="1305">
                  <c:v>1.7297297300000001</c:v>
                </c:pt>
                <c:pt idx="1306">
                  <c:v>1.7297297300000001</c:v>
                </c:pt>
                <c:pt idx="1307">
                  <c:v>1.7297297300000001</c:v>
                </c:pt>
                <c:pt idx="1308">
                  <c:v>1.7297297300000001</c:v>
                </c:pt>
                <c:pt idx="1309">
                  <c:v>1.7297297300000001</c:v>
                </c:pt>
                <c:pt idx="1310">
                  <c:v>1.7297297300000001</c:v>
                </c:pt>
                <c:pt idx="1311">
                  <c:v>1.7297297300000001</c:v>
                </c:pt>
                <c:pt idx="1312">
                  <c:v>1.7297297300000001</c:v>
                </c:pt>
                <c:pt idx="1313">
                  <c:v>1.7297297300000001</c:v>
                </c:pt>
                <c:pt idx="1314">
                  <c:v>1.7297297300000001</c:v>
                </c:pt>
                <c:pt idx="1315">
                  <c:v>1.7297297300000001</c:v>
                </c:pt>
                <c:pt idx="1316">
                  <c:v>1.7297297300000001</c:v>
                </c:pt>
                <c:pt idx="1317">
                  <c:v>1.7297297300000001</c:v>
                </c:pt>
                <c:pt idx="1318">
                  <c:v>1.7297297300000001</c:v>
                </c:pt>
                <c:pt idx="1319">
                  <c:v>1.7297297300000001</c:v>
                </c:pt>
                <c:pt idx="1320">
                  <c:v>1.7297297300000001</c:v>
                </c:pt>
                <c:pt idx="1321">
                  <c:v>1.7297297300000001</c:v>
                </c:pt>
                <c:pt idx="1322">
                  <c:v>1.7297297300000001</c:v>
                </c:pt>
                <c:pt idx="1323">
                  <c:v>1.7297297300000001</c:v>
                </c:pt>
                <c:pt idx="1324">
                  <c:v>1.7297297300000001</c:v>
                </c:pt>
                <c:pt idx="1325">
                  <c:v>1.7297297300000001</c:v>
                </c:pt>
                <c:pt idx="1326">
                  <c:v>1.7297297300000001</c:v>
                </c:pt>
                <c:pt idx="1327">
                  <c:v>1.7297297300000001</c:v>
                </c:pt>
                <c:pt idx="1328">
                  <c:v>1.7297297300000001</c:v>
                </c:pt>
                <c:pt idx="1329">
                  <c:v>1.7297297300000001</c:v>
                </c:pt>
                <c:pt idx="1330">
                  <c:v>1.7297297300000001</c:v>
                </c:pt>
                <c:pt idx="1331">
                  <c:v>1.7297297300000001</c:v>
                </c:pt>
                <c:pt idx="1332">
                  <c:v>1.7297297300000001</c:v>
                </c:pt>
                <c:pt idx="1333">
                  <c:v>1.7297297300000001</c:v>
                </c:pt>
                <c:pt idx="1334">
                  <c:v>1.7297297300000001</c:v>
                </c:pt>
                <c:pt idx="1335">
                  <c:v>1.7297297300000001</c:v>
                </c:pt>
                <c:pt idx="1336">
                  <c:v>1.7297297300000001</c:v>
                </c:pt>
                <c:pt idx="1337">
                  <c:v>1.7297297300000001</c:v>
                </c:pt>
                <c:pt idx="1338">
                  <c:v>1.7777777779999999</c:v>
                </c:pt>
                <c:pt idx="1339">
                  <c:v>1.7777777779999999</c:v>
                </c:pt>
                <c:pt idx="1340">
                  <c:v>1.7777777779999999</c:v>
                </c:pt>
                <c:pt idx="1341">
                  <c:v>1.7777777779999999</c:v>
                </c:pt>
                <c:pt idx="1342">
                  <c:v>1.7777777779999999</c:v>
                </c:pt>
                <c:pt idx="1343">
                  <c:v>1.7777777779999999</c:v>
                </c:pt>
                <c:pt idx="1344">
                  <c:v>1.7777777779999999</c:v>
                </c:pt>
                <c:pt idx="1345">
                  <c:v>1.7777777779999999</c:v>
                </c:pt>
                <c:pt idx="1346">
                  <c:v>1.7777777779999999</c:v>
                </c:pt>
                <c:pt idx="1347">
                  <c:v>1.7777777779999999</c:v>
                </c:pt>
                <c:pt idx="1348">
                  <c:v>1.7777777779999999</c:v>
                </c:pt>
                <c:pt idx="1349">
                  <c:v>1.7777777779999999</c:v>
                </c:pt>
                <c:pt idx="1350">
                  <c:v>1.7777777779999999</c:v>
                </c:pt>
                <c:pt idx="1351">
                  <c:v>1.7777777779999999</c:v>
                </c:pt>
                <c:pt idx="1352">
                  <c:v>1.7777777779999999</c:v>
                </c:pt>
                <c:pt idx="1353">
                  <c:v>1.7777777779999999</c:v>
                </c:pt>
                <c:pt idx="1354">
                  <c:v>1.7777777779999999</c:v>
                </c:pt>
                <c:pt idx="1355">
                  <c:v>1.7777777779999999</c:v>
                </c:pt>
                <c:pt idx="1356">
                  <c:v>1.7777777779999999</c:v>
                </c:pt>
                <c:pt idx="1357">
                  <c:v>1.7777777779999999</c:v>
                </c:pt>
                <c:pt idx="1358">
                  <c:v>1.7777777779999999</c:v>
                </c:pt>
                <c:pt idx="1359">
                  <c:v>1.8055555560000001</c:v>
                </c:pt>
                <c:pt idx="1360">
                  <c:v>1.8055555560000001</c:v>
                </c:pt>
                <c:pt idx="1361">
                  <c:v>1.8055555560000001</c:v>
                </c:pt>
                <c:pt idx="1362">
                  <c:v>1.8055555560000001</c:v>
                </c:pt>
                <c:pt idx="1363">
                  <c:v>1.8055555560000001</c:v>
                </c:pt>
                <c:pt idx="1364">
                  <c:v>1.8055555560000001</c:v>
                </c:pt>
                <c:pt idx="1365">
                  <c:v>1.8055555560000001</c:v>
                </c:pt>
                <c:pt idx="1366">
                  <c:v>1.8055555560000001</c:v>
                </c:pt>
                <c:pt idx="1367">
                  <c:v>1.8055555560000001</c:v>
                </c:pt>
                <c:pt idx="1368">
                  <c:v>1.8055555560000001</c:v>
                </c:pt>
                <c:pt idx="1369">
                  <c:v>1.8055555560000001</c:v>
                </c:pt>
                <c:pt idx="1370">
                  <c:v>1.8055555560000001</c:v>
                </c:pt>
                <c:pt idx="1371">
                  <c:v>1.8055555560000001</c:v>
                </c:pt>
                <c:pt idx="1372">
                  <c:v>1.8055555560000001</c:v>
                </c:pt>
                <c:pt idx="1373">
                  <c:v>1.8055555560000001</c:v>
                </c:pt>
                <c:pt idx="1374">
                  <c:v>1.8055555560000001</c:v>
                </c:pt>
                <c:pt idx="1375">
                  <c:v>1.8055555560000001</c:v>
                </c:pt>
                <c:pt idx="1376">
                  <c:v>1.8055555560000001</c:v>
                </c:pt>
                <c:pt idx="1377">
                  <c:v>1.8571428569999999</c:v>
                </c:pt>
                <c:pt idx="1378">
                  <c:v>1.8571428569999999</c:v>
                </c:pt>
                <c:pt idx="1379">
                  <c:v>1.8571428569999999</c:v>
                </c:pt>
                <c:pt idx="1380">
                  <c:v>1.8571428569999999</c:v>
                </c:pt>
                <c:pt idx="1381">
                  <c:v>1.8571428569999999</c:v>
                </c:pt>
                <c:pt idx="1382">
                  <c:v>1.8571428569999999</c:v>
                </c:pt>
                <c:pt idx="1383">
                  <c:v>1.8571428569999999</c:v>
                </c:pt>
                <c:pt idx="1384">
                  <c:v>1.8571428569999999</c:v>
                </c:pt>
                <c:pt idx="1385">
                  <c:v>1.911764706</c:v>
                </c:pt>
                <c:pt idx="1386">
                  <c:v>1.911764706</c:v>
                </c:pt>
                <c:pt idx="1387">
                  <c:v>1.911764706</c:v>
                </c:pt>
                <c:pt idx="1388">
                  <c:v>1.911764706</c:v>
                </c:pt>
                <c:pt idx="1389">
                  <c:v>1.911764706</c:v>
                </c:pt>
                <c:pt idx="1390">
                  <c:v>1.911764706</c:v>
                </c:pt>
                <c:pt idx="1391">
                  <c:v>1.911764706</c:v>
                </c:pt>
                <c:pt idx="1392">
                  <c:v>1.911764706</c:v>
                </c:pt>
                <c:pt idx="1393">
                  <c:v>1.911764706</c:v>
                </c:pt>
                <c:pt idx="1394">
                  <c:v>1.911764706</c:v>
                </c:pt>
                <c:pt idx="1395">
                  <c:v>1.911764706</c:v>
                </c:pt>
                <c:pt idx="1396">
                  <c:v>1.911764706</c:v>
                </c:pt>
                <c:pt idx="1397">
                  <c:v>1.911764706</c:v>
                </c:pt>
                <c:pt idx="1398">
                  <c:v>1.9411764709999999</c:v>
                </c:pt>
                <c:pt idx="1399">
                  <c:v>1.9411764709999999</c:v>
                </c:pt>
                <c:pt idx="1400">
                  <c:v>1.9411764709999999</c:v>
                </c:pt>
                <c:pt idx="1401">
                  <c:v>1.9411764709999999</c:v>
                </c:pt>
                <c:pt idx="1402">
                  <c:v>1.9411764709999999</c:v>
                </c:pt>
                <c:pt idx="1403">
                  <c:v>1.9411764709999999</c:v>
                </c:pt>
                <c:pt idx="1404">
                  <c:v>1.9411764709999999</c:v>
                </c:pt>
                <c:pt idx="1405">
                  <c:v>1.9411764709999999</c:v>
                </c:pt>
                <c:pt idx="1406">
                  <c:v>2.0303030299999998</c:v>
                </c:pt>
                <c:pt idx="1407">
                  <c:v>2.0303030299999998</c:v>
                </c:pt>
                <c:pt idx="1408">
                  <c:v>2.0303030299999998</c:v>
                </c:pt>
                <c:pt idx="1409">
                  <c:v>2.0303030299999998</c:v>
                </c:pt>
                <c:pt idx="1410">
                  <c:v>2.0303030299999998</c:v>
                </c:pt>
                <c:pt idx="1411">
                  <c:v>2.0303030299999998</c:v>
                </c:pt>
                <c:pt idx="1412">
                  <c:v>2.0303030299999998</c:v>
                </c:pt>
                <c:pt idx="1413">
                  <c:v>2.0303030299999998</c:v>
                </c:pt>
                <c:pt idx="1414">
                  <c:v>2.0303030299999998</c:v>
                </c:pt>
                <c:pt idx="1415">
                  <c:v>2.0303030299999998</c:v>
                </c:pt>
                <c:pt idx="1416">
                  <c:v>2.0303030299999998</c:v>
                </c:pt>
                <c:pt idx="1417">
                  <c:v>2.0303030299999998</c:v>
                </c:pt>
                <c:pt idx="1418">
                  <c:v>2.0303030299999998</c:v>
                </c:pt>
                <c:pt idx="1419">
                  <c:v>2.0303030299999998</c:v>
                </c:pt>
                <c:pt idx="1420">
                  <c:v>2.0303030299999998</c:v>
                </c:pt>
                <c:pt idx="1421">
                  <c:v>2.0303030299999998</c:v>
                </c:pt>
                <c:pt idx="1422">
                  <c:v>2.0303030299999998</c:v>
                </c:pt>
                <c:pt idx="1423">
                  <c:v>2.0303030299999998</c:v>
                </c:pt>
                <c:pt idx="1424">
                  <c:v>2.0303030299999998</c:v>
                </c:pt>
                <c:pt idx="1425">
                  <c:v>2.0303030299999998</c:v>
                </c:pt>
                <c:pt idx="1426">
                  <c:v>2.0303030299999998</c:v>
                </c:pt>
                <c:pt idx="1427">
                  <c:v>2.0606060610000001</c:v>
                </c:pt>
                <c:pt idx="1428">
                  <c:v>2.0606060610000001</c:v>
                </c:pt>
                <c:pt idx="1429">
                  <c:v>2.0606060610000001</c:v>
                </c:pt>
                <c:pt idx="1430">
                  <c:v>2.0606060610000001</c:v>
                </c:pt>
                <c:pt idx="1431">
                  <c:v>2.125</c:v>
                </c:pt>
                <c:pt idx="1432">
                  <c:v>2.125</c:v>
                </c:pt>
                <c:pt idx="1433">
                  <c:v>2.125</c:v>
                </c:pt>
                <c:pt idx="1434">
                  <c:v>2.125</c:v>
                </c:pt>
                <c:pt idx="1435">
                  <c:v>2.125</c:v>
                </c:pt>
                <c:pt idx="1436">
                  <c:v>2.125</c:v>
                </c:pt>
                <c:pt idx="1437">
                  <c:v>2.125</c:v>
                </c:pt>
                <c:pt idx="1438">
                  <c:v>2.125</c:v>
                </c:pt>
                <c:pt idx="1439">
                  <c:v>2.125</c:v>
                </c:pt>
                <c:pt idx="1440">
                  <c:v>2.125</c:v>
                </c:pt>
                <c:pt idx="1441">
                  <c:v>2.125</c:v>
                </c:pt>
                <c:pt idx="1442">
                  <c:v>2.125</c:v>
                </c:pt>
                <c:pt idx="1443">
                  <c:v>2.125</c:v>
                </c:pt>
                <c:pt idx="1444">
                  <c:v>2.125</c:v>
                </c:pt>
                <c:pt idx="1445">
                  <c:v>2.125</c:v>
                </c:pt>
                <c:pt idx="1446">
                  <c:v>2.125</c:v>
                </c:pt>
                <c:pt idx="1447">
                  <c:v>2.125</c:v>
                </c:pt>
                <c:pt idx="1448">
                  <c:v>2.125</c:v>
                </c:pt>
                <c:pt idx="1449">
                  <c:v>2.125</c:v>
                </c:pt>
                <c:pt idx="1450">
                  <c:v>2.125</c:v>
                </c:pt>
                <c:pt idx="1451">
                  <c:v>2.125</c:v>
                </c:pt>
                <c:pt idx="1452">
                  <c:v>2.15625</c:v>
                </c:pt>
                <c:pt idx="1453">
                  <c:v>2.15625</c:v>
                </c:pt>
                <c:pt idx="1454">
                  <c:v>2.15625</c:v>
                </c:pt>
                <c:pt idx="1455">
                  <c:v>2.15625</c:v>
                </c:pt>
                <c:pt idx="1456">
                  <c:v>2.15625</c:v>
                </c:pt>
                <c:pt idx="1457">
                  <c:v>2.15625</c:v>
                </c:pt>
                <c:pt idx="1458">
                  <c:v>2.15625</c:v>
                </c:pt>
                <c:pt idx="1459">
                  <c:v>2.15625</c:v>
                </c:pt>
                <c:pt idx="1460">
                  <c:v>2.15625</c:v>
                </c:pt>
                <c:pt idx="1461">
                  <c:v>2.15625</c:v>
                </c:pt>
                <c:pt idx="1462">
                  <c:v>2.15625</c:v>
                </c:pt>
                <c:pt idx="1463">
                  <c:v>2.15625</c:v>
                </c:pt>
                <c:pt idx="1464">
                  <c:v>2.15625</c:v>
                </c:pt>
                <c:pt idx="1465">
                  <c:v>2.15625</c:v>
                </c:pt>
                <c:pt idx="1466">
                  <c:v>2.15625</c:v>
                </c:pt>
                <c:pt idx="1467">
                  <c:v>2.15625</c:v>
                </c:pt>
                <c:pt idx="1468">
                  <c:v>2.15625</c:v>
                </c:pt>
                <c:pt idx="1469">
                  <c:v>2.15625</c:v>
                </c:pt>
                <c:pt idx="1470">
                  <c:v>2.15625</c:v>
                </c:pt>
                <c:pt idx="1471">
                  <c:v>2.15625</c:v>
                </c:pt>
                <c:pt idx="1472">
                  <c:v>2.15625</c:v>
                </c:pt>
                <c:pt idx="1473">
                  <c:v>2.15625</c:v>
                </c:pt>
                <c:pt idx="1474">
                  <c:v>2.15625</c:v>
                </c:pt>
                <c:pt idx="1475">
                  <c:v>2.15625</c:v>
                </c:pt>
                <c:pt idx="1476">
                  <c:v>2.15625</c:v>
                </c:pt>
                <c:pt idx="1477">
                  <c:v>2.15625</c:v>
                </c:pt>
                <c:pt idx="1478">
                  <c:v>2.15625</c:v>
                </c:pt>
                <c:pt idx="1479">
                  <c:v>2.15625</c:v>
                </c:pt>
                <c:pt idx="1480">
                  <c:v>2.15625</c:v>
                </c:pt>
                <c:pt idx="1481">
                  <c:v>2.15625</c:v>
                </c:pt>
                <c:pt idx="1482">
                  <c:v>2.15625</c:v>
                </c:pt>
                <c:pt idx="1483">
                  <c:v>2.15625</c:v>
                </c:pt>
                <c:pt idx="1484">
                  <c:v>2.15625</c:v>
                </c:pt>
                <c:pt idx="1485">
                  <c:v>2.15625</c:v>
                </c:pt>
                <c:pt idx="1486">
                  <c:v>2.15625</c:v>
                </c:pt>
                <c:pt idx="1487">
                  <c:v>2.15625</c:v>
                </c:pt>
                <c:pt idx="1488">
                  <c:v>2.225806452</c:v>
                </c:pt>
                <c:pt idx="1489">
                  <c:v>2.2999999999999998</c:v>
                </c:pt>
                <c:pt idx="1490">
                  <c:v>2.2999999999999998</c:v>
                </c:pt>
                <c:pt idx="1491">
                  <c:v>2.2999999999999998</c:v>
                </c:pt>
                <c:pt idx="1492">
                  <c:v>2.2999999999999998</c:v>
                </c:pt>
                <c:pt idx="1493">
                  <c:v>2.2999999999999998</c:v>
                </c:pt>
                <c:pt idx="1494">
                  <c:v>2.3793103449999999</c:v>
                </c:pt>
                <c:pt idx="1495">
                  <c:v>2.3793103449999999</c:v>
                </c:pt>
                <c:pt idx="1496">
                  <c:v>2.3793103449999999</c:v>
                </c:pt>
                <c:pt idx="1497">
                  <c:v>2.3793103449999999</c:v>
                </c:pt>
                <c:pt idx="1498">
                  <c:v>2.3793103449999999</c:v>
                </c:pt>
                <c:pt idx="1499">
                  <c:v>2.3793103449999999</c:v>
                </c:pt>
                <c:pt idx="1500">
                  <c:v>2.3793103449999999</c:v>
                </c:pt>
                <c:pt idx="1501">
                  <c:v>2.3793103449999999</c:v>
                </c:pt>
                <c:pt idx="1502">
                  <c:v>2.3793103449999999</c:v>
                </c:pt>
                <c:pt idx="1503">
                  <c:v>2.3793103449999999</c:v>
                </c:pt>
                <c:pt idx="1504">
                  <c:v>2.3793103449999999</c:v>
                </c:pt>
                <c:pt idx="1505">
                  <c:v>2.3793103449999999</c:v>
                </c:pt>
                <c:pt idx="1506">
                  <c:v>2.3793103449999999</c:v>
                </c:pt>
                <c:pt idx="1507">
                  <c:v>2.3793103449999999</c:v>
                </c:pt>
                <c:pt idx="1508">
                  <c:v>2.3793103449999999</c:v>
                </c:pt>
                <c:pt idx="1509">
                  <c:v>2.4137931030000002</c:v>
                </c:pt>
                <c:pt idx="1510">
                  <c:v>2.448275862</c:v>
                </c:pt>
                <c:pt idx="1511">
                  <c:v>2.448275862</c:v>
                </c:pt>
                <c:pt idx="1512">
                  <c:v>2.448275862</c:v>
                </c:pt>
                <c:pt idx="1513">
                  <c:v>2.448275862</c:v>
                </c:pt>
                <c:pt idx="1514">
                  <c:v>2.448275862</c:v>
                </c:pt>
                <c:pt idx="1515">
                  <c:v>2.4827586209999999</c:v>
                </c:pt>
                <c:pt idx="1516">
                  <c:v>2.4827586209999999</c:v>
                </c:pt>
                <c:pt idx="1517">
                  <c:v>2.4827586209999999</c:v>
                </c:pt>
                <c:pt idx="1518">
                  <c:v>2.4827586209999999</c:v>
                </c:pt>
                <c:pt idx="1519">
                  <c:v>2.4827586209999999</c:v>
                </c:pt>
                <c:pt idx="1520">
                  <c:v>2.4827586209999999</c:v>
                </c:pt>
                <c:pt idx="1521">
                  <c:v>2.4827586209999999</c:v>
                </c:pt>
                <c:pt idx="1522">
                  <c:v>2.4827586209999999</c:v>
                </c:pt>
                <c:pt idx="1523">
                  <c:v>2.4827586209999999</c:v>
                </c:pt>
                <c:pt idx="1524">
                  <c:v>2.4827586209999999</c:v>
                </c:pt>
                <c:pt idx="1525">
                  <c:v>2.4827586209999999</c:v>
                </c:pt>
                <c:pt idx="1526">
                  <c:v>2.4827586209999999</c:v>
                </c:pt>
                <c:pt idx="1527">
                  <c:v>2.4827586209999999</c:v>
                </c:pt>
                <c:pt idx="1528">
                  <c:v>2.4827586209999999</c:v>
                </c:pt>
                <c:pt idx="1529">
                  <c:v>2.4827586209999999</c:v>
                </c:pt>
                <c:pt idx="1530">
                  <c:v>2.4827586209999999</c:v>
                </c:pt>
                <c:pt idx="1531">
                  <c:v>2.4827586209999999</c:v>
                </c:pt>
                <c:pt idx="1532">
                  <c:v>2.4827586209999999</c:v>
                </c:pt>
                <c:pt idx="1533">
                  <c:v>2.4827586209999999</c:v>
                </c:pt>
                <c:pt idx="1534">
                  <c:v>2.4827586209999999</c:v>
                </c:pt>
                <c:pt idx="1535">
                  <c:v>2.4827586209999999</c:v>
                </c:pt>
                <c:pt idx="1536">
                  <c:v>2.4827586209999999</c:v>
                </c:pt>
                <c:pt idx="1537">
                  <c:v>2.4827586209999999</c:v>
                </c:pt>
                <c:pt idx="1538">
                  <c:v>2.4827586209999999</c:v>
                </c:pt>
                <c:pt idx="1539">
                  <c:v>2.4827586209999999</c:v>
                </c:pt>
                <c:pt idx="1540">
                  <c:v>2.4827586209999999</c:v>
                </c:pt>
                <c:pt idx="1541">
                  <c:v>2.4827586209999999</c:v>
                </c:pt>
                <c:pt idx="1542">
                  <c:v>2.4827586209999999</c:v>
                </c:pt>
                <c:pt idx="1543">
                  <c:v>2.4827586209999999</c:v>
                </c:pt>
                <c:pt idx="1544">
                  <c:v>2.5714285710000002</c:v>
                </c:pt>
                <c:pt idx="1545">
                  <c:v>2.5714285710000002</c:v>
                </c:pt>
                <c:pt idx="1546">
                  <c:v>2.5714285710000002</c:v>
                </c:pt>
                <c:pt idx="1547">
                  <c:v>2.5714285710000002</c:v>
                </c:pt>
                <c:pt idx="1548">
                  <c:v>2.5714285710000002</c:v>
                </c:pt>
                <c:pt idx="1549">
                  <c:v>2.5714285710000002</c:v>
                </c:pt>
                <c:pt idx="1550">
                  <c:v>2.5714285710000002</c:v>
                </c:pt>
                <c:pt idx="1551">
                  <c:v>2.5714285710000002</c:v>
                </c:pt>
                <c:pt idx="1552">
                  <c:v>2.5714285710000002</c:v>
                </c:pt>
                <c:pt idx="1553">
                  <c:v>2.5714285710000002</c:v>
                </c:pt>
                <c:pt idx="1554">
                  <c:v>2.5714285710000002</c:v>
                </c:pt>
                <c:pt idx="1555">
                  <c:v>2.5714285710000002</c:v>
                </c:pt>
                <c:pt idx="1556">
                  <c:v>2.5714285710000002</c:v>
                </c:pt>
                <c:pt idx="1557">
                  <c:v>2.5714285710000002</c:v>
                </c:pt>
                <c:pt idx="1558">
                  <c:v>2.5714285710000002</c:v>
                </c:pt>
                <c:pt idx="1559">
                  <c:v>2.5714285710000002</c:v>
                </c:pt>
                <c:pt idx="1560">
                  <c:v>2.5714285710000002</c:v>
                </c:pt>
                <c:pt idx="1561">
                  <c:v>2.5714285710000002</c:v>
                </c:pt>
                <c:pt idx="1562">
                  <c:v>2.5714285710000002</c:v>
                </c:pt>
                <c:pt idx="1563">
                  <c:v>2.5714285710000002</c:v>
                </c:pt>
                <c:pt idx="1564">
                  <c:v>2.5714285710000002</c:v>
                </c:pt>
                <c:pt idx="1565">
                  <c:v>2.6071428569999999</c:v>
                </c:pt>
                <c:pt idx="1566">
                  <c:v>2.6071428569999999</c:v>
                </c:pt>
                <c:pt idx="1567">
                  <c:v>2.6071428569999999</c:v>
                </c:pt>
                <c:pt idx="1568">
                  <c:v>2.6071428569999999</c:v>
                </c:pt>
                <c:pt idx="1569">
                  <c:v>2.6071428569999999</c:v>
                </c:pt>
                <c:pt idx="1570">
                  <c:v>2.6071428569999999</c:v>
                </c:pt>
                <c:pt idx="1571">
                  <c:v>2.6071428569999999</c:v>
                </c:pt>
                <c:pt idx="1572">
                  <c:v>2.6071428569999999</c:v>
                </c:pt>
                <c:pt idx="1573">
                  <c:v>2.6071428569999999</c:v>
                </c:pt>
                <c:pt idx="1574">
                  <c:v>2.6071428569999999</c:v>
                </c:pt>
                <c:pt idx="1575">
                  <c:v>2.6071428569999999</c:v>
                </c:pt>
                <c:pt idx="1576">
                  <c:v>2.6071428569999999</c:v>
                </c:pt>
                <c:pt idx="1577">
                  <c:v>2.6071428569999999</c:v>
                </c:pt>
                <c:pt idx="1578">
                  <c:v>2.6071428569999999</c:v>
                </c:pt>
                <c:pt idx="1579">
                  <c:v>2.6071428569999999</c:v>
                </c:pt>
                <c:pt idx="1580">
                  <c:v>2.6071428569999999</c:v>
                </c:pt>
                <c:pt idx="1581">
                  <c:v>2.6071428569999999</c:v>
                </c:pt>
                <c:pt idx="1582">
                  <c:v>2.6071428569999999</c:v>
                </c:pt>
                <c:pt idx="1583">
                  <c:v>2.6071428569999999</c:v>
                </c:pt>
                <c:pt idx="1584">
                  <c:v>2.6071428569999999</c:v>
                </c:pt>
                <c:pt idx="1585">
                  <c:v>2.6071428569999999</c:v>
                </c:pt>
                <c:pt idx="1586">
                  <c:v>2.6071428569999999</c:v>
                </c:pt>
                <c:pt idx="1587">
                  <c:v>2.6071428569999999</c:v>
                </c:pt>
                <c:pt idx="1588">
                  <c:v>2.6071428569999999</c:v>
                </c:pt>
                <c:pt idx="1589">
                  <c:v>2.6071428569999999</c:v>
                </c:pt>
                <c:pt idx="1590">
                  <c:v>2.6071428569999999</c:v>
                </c:pt>
                <c:pt idx="1591">
                  <c:v>2.6071428569999999</c:v>
                </c:pt>
                <c:pt idx="1592">
                  <c:v>2.6071428569999999</c:v>
                </c:pt>
                <c:pt idx="1593">
                  <c:v>2.6071428569999999</c:v>
                </c:pt>
                <c:pt idx="1594">
                  <c:v>2.6071428569999999</c:v>
                </c:pt>
                <c:pt idx="1595">
                  <c:v>2.6071428569999999</c:v>
                </c:pt>
                <c:pt idx="1596">
                  <c:v>2.6071428569999999</c:v>
                </c:pt>
                <c:pt idx="1597">
                  <c:v>2.6071428569999999</c:v>
                </c:pt>
                <c:pt idx="1598">
                  <c:v>2.6071428569999999</c:v>
                </c:pt>
                <c:pt idx="1599">
                  <c:v>2.6071428569999999</c:v>
                </c:pt>
                <c:pt idx="1600">
                  <c:v>2.6071428569999999</c:v>
                </c:pt>
                <c:pt idx="1601">
                  <c:v>2.6071428569999999</c:v>
                </c:pt>
                <c:pt idx="1602">
                  <c:v>2.6071428569999999</c:v>
                </c:pt>
                <c:pt idx="1603">
                  <c:v>2.6071428569999999</c:v>
                </c:pt>
                <c:pt idx="1604">
                  <c:v>2.6071428569999999</c:v>
                </c:pt>
                <c:pt idx="1605">
                  <c:v>2.6071428569999999</c:v>
                </c:pt>
                <c:pt idx="1606">
                  <c:v>2.703703704</c:v>
                </c:pt>
                <c:pt idx="1607">
                  <c:v>2.807692308</c:v>
                </c:pt>
                <c:pt idx="1608">
                  <c:v>2.807692308</c:v>
                </c:pt>
                <c:pt idx="1609">
                  <c:v>2.807692308</c:v>
                </c:pt>
                <c:pt idx="1610">
                  <c:v>2.807692308</c:v>
                </c:pt>
                <c:pt idx="1611">
                  <c:v>2.807692308</c:v>
                </c:pt>
                <c:pt idx="1612">
                  <c:v>2.807692308</c:v>
                </c:pt>
                <c:pt idx="1613">
                  <c:v>2.807692308</c:v>
                </c:pt>
                <c:pt idx="1614">
                  <c:v>2.807692308</c:v>
                </c:pt>
                <c:pt idx="1615">
                  <c:v>2.807692308</c:v>
                </c:pt>
                <c:pt idx="1616">
                  <c:v>2.807692308</c:v>
                </c:pt>
                <c:pt idx="1617">
                  <c:v>2.807692308</c:v>
                </c:pt>
                <c:pt idx="1618">
                  <c:v>2.807692308</c:v>
                </c:pt>
                <c:pt idx="1619">
                  <c:v>2.807692308</c:v>
                </c:pt>
                <c:pt idx="1620">
                  <c:v>2.807692308</c:v>
                </c:pt>
                <c:pt idx="1621">
                  <c:v>2.92</c:v>
                </c:pt>
                <c:pt idx="1622">
                  <c:v>2.92</c:v>
                </c:pt>
                <c:pt idx="1623">
                  <c:v>2.92</c:v>
                </c:pt>
                <c:pt idx="1624">
                  <c:v>2.92</c:v>
                </c:pt>
                <c:pt idx="1625">
                  <c:v>2.92</c:v>
                </c:pt>
                <c:pt idx="1626">
                  <c:v>2.92</c:v>
                </c:pt>
                <c:pt idx="1627">
                  <c:v>2.96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3</c:v>
                </c:pt>
                <c:pt idx="1634">
                  <c:v>3</c:v>
                </c:pt>
                <c:pt idx="1635">
                  <c:v>3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3</c:v>
                </c:pt>
                <c:pt idx="1641">
                  <c:v>3</c:v>
                </c:pt>
                <c:pt idx="1642">
                  <c:v>3.04</c:v>
                </c:pt>
                <c:pt idx="1643">
                  <c:v>3.04</c:v>
                </c:pt>
                <c:pt idx="1644">
                  <c:v>3.04</c:v>
                </c:pt>
                <c:pt idx="1645">
                  <c:v>3.04</c:v>
                </c:pt>
                <c:pt idx="1646">
                  <c:v>3.04</c:v>
                </c:pt>
                <c:pt idx="1647">
                  <c:v>3.04</c:v>
                </c:pt>
                <c:pt idx="1648">
                  <c:v>3.04</c:v>
                </c:pt>
                <c:pt idx="1649">
                  <c:v>3.1666666669999999</c:v>
                </c:pt>
                <c:pt idx="1650">
                  <c:v>3.3043478259999999</c:v>
                </c:pt>
                <c:pt idx="1651">
                  <c:v>3.3043478259999999</c:v>
                </c:pt>
                <c:pt idx="1652">
                  <c:v>3.3043478259999999</c:v>
                </c:pt>
                <c:pt idx="1653">
                  <c:v>3.3043478259999999</c:v>
                </c:pt>
                <c:pt idx="1654">
                  <c:v>3.3043478259999999</c:v>
                </c:pt>
                <c:pt idx="1655">
                  <c:v>3.3043478259999999</c:v>
                </c:pt>
                <c:pt idx="1656">
                  <c:v>3.3043478259999999</c:v>
                </c:pt>
                <c:pt idx="1657">
                  <c:v>3.3043478259999999</c:v>
                </c:pt>
                <c:pt idx="1658">
                  <c:v>3.3043478259999999</c:v>
                </c:pt>
                <c:pt idx="1659">
                  <c:v>3.3043478259999999</c:v>
                </c:pt>
                <c:pt idx="1660">
                  <c:v>3.3043478259999999</c:v>
                </c:pt>
                <c:pt idx="1661">
                  <c:v>3.3043478259999999</c:v>
                </c:pt>
                <c:pt idx="1662">
                  <c:v>3.3043478259999999</c:v>
                </c:pt>
                <c:pt idx="1663">
                  <c:v>3.3043478259999999</c:v>
                </c:pt>
                <c:pt idx="1664">
                  <c:v>3.3043478259999999</c:v>
                </c:pt>
                <c:pt idx="1665">
                  <c:v>3.3043478259999999</c:v>
                </c:pt>
                <c:pt idx="1666">
                  <c:v>3.3043478259999999</c:v>
                </c:pt>
                <c:pt idx="1667">
                  <c:v>3.3043478259999999</c:v>
                </c:pt>
                <c:pt idx="1668">
                  <c:v>3.3043478259999999</c:v>
                </c:pt>
                <c:pt idx="1669">
                  <c:v>3.4545454549999999</c:v>
                </c:pt>
                <c:pt idx="1670">
                  <c:v>3.5</c:v>
                </c:pt>
                <c:pt idx="1671">
                  <c:v>3.5454545450000001</c:v>
                </c:pt>
                <c:pt idx="1672">
                  <c:v>3.5454545450000001</c:v>
                </c:pt>
                <c:pt idx="1673">
                  <c:v>3.5454545450000001</c:v>
                </c:pt>
                <c:pt idx="1674">
                  <c:v>3.5454545450000001</c:v>
                </c:pt>
                <c:pt idx="1675">
                  <c:v>3.5454545450000001</c:v>
                </c:pt>
                <c:pt idx="1676">
                  <c:v>3.5454545450000001</c:v>
                </c:pt>
                <c:pt idx="1677">
                  <c:v>3.5454545450000001</c:v>
                </c:pt>
                <c:pt idx="1678">
                  <c:v>3.5454545450000001</c:v>
                </c:pt>
                <c:pt idx="1679">
                  <c:v>3.5454545450000001</c:v>
                </c:pt>
                <c:pt idx="1680">
                  <c:v>3.7142857139999998</c:v>
                </c:pt>
                <c:pt idx="1681">
                  <c:v>3.7142857139999998</c:v>
                </c:pt>
                <c:pt idx="1682">
                  <c:v>3.7142857139999998</c:v>
                </c:pt>
                <c:pt idx="1683">
                  <c:v>3.7142857139999998</c:v>
                </c:pt>
                <c:pt idx="1684">
                  <c:v>3.7142857139999998</c:v>
                </c:pt>
                <c:pt idx="1685">
                  <c:v>3.7142857139999998</c:v>
                </c:pt>
                <c:pt idx="1686">
                  <c:v>3.7142857139999998</c:v>
                </c:pt>
                <c:pt idx="1687">
                  <c:v>3.7142857139999998</c:v>
                </c:pt>
                <c:pt idx="1688">
                  <c:v>3.7142857139999998</c:v>
                </c:pt>
                <c:pt idx="1689">
                  <c:v>3.7142857139999998</c:v>
                </c:pt>
                <c:pt idx="1690">
                  <c:v>3.7619047619999999</c:v>
                </c:pt>
                <c:pt idx="1691">
                  <c:v>3.7619047619999999</c:v>
                </c:pt>
                <c:pt idx="1692">
                  <c:v>3.7619047619999999</c:v>
                </c:pt>
                <c:pt idx="1693">
                  <c:v>3.7619047619999999</c:v>
                </c:pt>
                <c:pt idx="1694">
                  <c:v>3.7619047619999999</c:v>
                </c:pt>
                <c:pt idx="1695">
                  <c:v>3.7619047619999999</c:v>
                </c:pt>
                <c:pt idx="1696">
                  <c:v>3.7619047619999999</c:v>
                </c:pt>
                <c:pt idx="1697">
                  <c:v>3.7619047619999999</c:v>
                </c:pt>
                <c:pt idx="1698">
                  <c:v>3.7619047619999999</c:v>
                </c:pt>
                <c:pt idx="1699">
                  <c:v>3.7619047619999999</c:v>
                </c:pt>
                <c:pt idx="1700">
                  <c:v>3.7619047619999999</c:v>
                </c:pt>
                <c:pt idx="1701">
                  <c:v>3.80952381</c:v>
                </c:pt>
                <c:pt idx="1702">
                  <c:v>3.80952381</c:v>
                </c:pt>
                <c:pt idx="1703">
                  <c:v>3.80952381</c:v>
                </c:pt>
                <c:pt idx="1704">
                  <c:v>3.80952381</c:v>
                </c:pt>
                <c:pt idx="1705">
                  <c:v>3.80952381</c:v>
                </c:pt>
                <c:pt idx="1706">
                  <c:v>3.80952381</c:v>
                </c:pt>
                <c:pt idx="1707">
                  <c:v>3.80952381</c:v>
                </c:pt>
                <c:pt idx="1708">
                  <c:v>3.80952381</c:v>
                </c:pt>
                <c:pt idx="1709">
                  <c:v>3.80952381</c:v>
                </c:pt>
                <c:pt idx="1710">
                  <c:v>3.80952381</c:v>
                </c:pt>
                <c:pt idx="1711">
                  <c:v>3.80952381</c:v>
                </c:pt>
                <c:pt idx="1712">
                  <c:v>3.80952381</c:v>
                </c:pt>
                <c:pt idx="1713">
                  <c:v>3.80952381</c:v>
                </c:pt>
                <c:pt idx="1714">
                  <c:v>3.80952381</c:v>
                </c:pt>
                <c:pt idx="1715">
                  <c:v>3.80952381</c:v>
                </c:pt>
                <c:pt idx="1716">
                  <c:v>3.80952381</c:v>
                </c:pt>
                <c:pt idx="1717">
                  <c:v>3.80952381</c:v>
                </c:pt>
                <c:pt idx="1718">
                  <c:v>3.80952381</c:v>
                </c:pt>
                <c:pt idx="1719">
                  <c:v>3.80952381</c:v>
                </c:pt>
                <c:pt idx="1720">
                  <c:v>3.80952381</c:v>
                </c:pt>
                <c:pt idx="1721">
                  <c:v>3.80952381</c:v>
                </c:pt>
                <c:pt idx="1722">
                  <c:v>3.80952381</c:v>
                </c:pt>
                <c:pt idx="1723">
                  <c:v>3.80952381</c:v>
                </c:pt>
                <c:pt idx="1724">
                  <c:v>3.80952381</c:v>
                </c:pt>
                <c:pt idx="1725">
                  <c:v>3.80952381</c:v>
                </c:pt>
                <c:pt idx="1726">
                  <c:v>3.80952381</c:v>
                </c:pt>
                <c:pt idx="1727">
                  <c:v>3.80952381</c:v>
                </c:pt>
                <c:pt idx="1728">
                  <c:v>3.80952381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4.05</c:v>
                </c:pt>
                <c:pt idx="1751">
                  <c:v>4.05</c:v>
                </c:pt>
                <c:pt idx="1752">
                  <c:v>4.05</c:v>
                </c:pt>
                <c:pt idx="1753">
                  <c:v>4.05</c:v>
                </c:pt>
                <c:pt idx="1754">
                  <c:v>4.05</c:v>
                </c:pt>
                <c:pt idx="1755">
                  <c:v>4.05</c:v>
                </c:pt>
                <c:pt idx="1756">
                  <c:v>4.05</c:v>
                </c:pt>
                <c:pt idx="1757">
                  <c:v>4.05</c:v>
                </c:pt>
                <c:pt idx="1758">
                  <c:v>4.05</c:v>
                </c:pt>
                <c:pt idx="1759">
                  <c:v>4.05</c:v>
                </c:pt>
                <c:pt idx="1760">
                  <c:v>4.05</c:v>
                </c:pt>
                <c:pt idx="1761">
                  <c:v>4.05</c:v>
                </c:pt>
                <c:pt idx="1762">
                  <c:v>4.05</c:v>
                </c:pt>
                <c:pt idx="1763">
                  <c:v>4.05</c:v>
                </c:pt>
                <c:pt idx="1764">
                  <c:v>4.05</c:v>
                </c:pt>
                <c:pt idx="1765">
                  <c:v>4.05</c:v>
                </c:pt>
                <c:pt idx="1766">
                  <c:v>4.05</c:v>
                </c:pt>
                <c:pt idx="1767">
                  <c:v>4.05</c:v>
                </c:pt>
                <c:pt idx="1768">
                  <c:v>4.05</c:v>
                </c:pt>
                <c:pt idx="1769">
                  <c:v>4.05</c:v>
                </c:pt>
                <c:pt idx="1770">
                  <c:v>4.05</c:v>
                </c:pt>
                <c:pt idx="1771">
                  <c:v>4.05</c:v>
                </c:pt>
                <c:pt idx="1772">
                  <c:v>4.05</c:v>
                </c:pt>
                <c:pt idx="1773">
                  <c:v>4.05</c:v>
                </c:pt>
                <c:pt idx="1774">
                  <c:v>4.05</c:v>
                </c:pt>
                <c:pt idx="1775">
                  <c:v>4.05</c:v>
                </c:pt>
                <c:pt idx="1776">
                  <c:v>4.05</c:v>
                </c:pt>
                <c:pt idx="1777">
                  <c:v>4.05</c:v>
                </c:pt>
                <c:pt idx="1778">
                  <c:v>4.05</c:v>
                </c:pt>
                <c:pt idx="1779">
                  <c:v>4.05</c:v>
                </c:pt>
                <c:pt idx="1780">
                  <c:v>4.05</c:v>
                </c:pt>
                <c:pt idx="1781">
                  <c:v>4.05</c:v>
                </c:pt>
                <c:pt idx="1782">
                  <c:v>4.05</c:v>
                </c:pt>
                <c:pt idx="1783">
                  <c:v>4.05</c:v>
                </c:pt>
                <c:pt idx="1784">
                  <c:v>4.05</c:v>
                </c:pt>
                <c:pt idx="1785">
                  <c:v>4.05</c:v>
                </c:pt>
                <c:pt idx="1786">
                  <c:v>4.05</c:v>
                </c:pt>
                <c:pt idx="1787">
                  <c:v>4.05</c:v>
                </c:pt>
                <c:pt idx="1788">
                  <c:v>4.05</c:v>
                </c:pt>
                <c:pt idx="1789">
                  <c:v>4.05</c:v>
                </c:pt>
                <c:pt idx="1790">
                  <c:v>4.05</c:v>
                </c:pt>
                <c:pt idx="1791">
                  <c:v>4.05</c:v>
                </c:pt>
                <c:pt idx="1792">
                  <c:v>4.05</c:v>
                </c:pt>
                <c:pt idx="1793">
                  <c:v>4.05</c:v>
                </c:pt>
                <c:pt idx="1794">
                  <c:v>4.05</c:v>
                </c:pt>
                <c:pt idx="1795">
                  <c:v>4.05</c:v>
                </c:pt>
                <c:pt idx="1796">
                  <c:v>4.05</c:v>
                </c:pt>
                <c:pt idx="1797">
                  <c:v>4.05</c:v>
                </c:pt>
                <c:pt idx="1798">
                  <c:v>4.05</c:v>
                </c:pt>
                <c:pt idx="1799">
                  <c:v>4.05</c:v>
                </c:pt>
                <c:pt idx="1800">
                  <c:v>4.05</c:v>
                </c:pt>
                <c:pt idx="1801">
                  <c:v>4.05</c:v>
                </c:pt>
                <c:pt idx="1802">
                  <c:v>4.05</c:v>
                </c:pt>
                <c:pt idx="1803">
                  <c:v>4.05</c:v>
                </c:pt>
                <c:pt idx="1804">
                  <c:v>4.05</c:v>
                </c:pt>
                <c:pt idx="1805">
                  <c:v>4.05</c:v>
                </c:pt>
                <c:pt idx="1806">
                  <c:v>4.05</c:v>
                </c:pt>
                <c:pt idx="1807">
                  <c:v>4.05</c:v>
                </c:pt>
                <c:pt idx="1808">
                  <c:v>4.05</c:v>
                </c:pt>
                <c:pt idx="1809">
                  <c:v>4.05</c:v>
                </c:pt>
                <c:pt idx="1810">
                  <c:v>4.05</c:v>
                </c:pt>
                <c:pt idx="1811">
                  <c:v>4.05</c:v>
                </c:pt>
                <c:pt idx="1812">
                  <c:v>4.05</c:v>
                </c:pt>
                <c:pt idx="1813">
                  <c:v>4.05</c:v>
                </c:pt>
                <c:pt idx="1814">
                  <c:v>4.05</c:v>
                </c:pt>
                <c:pt idx="1815">
                  <c:v>4.05</c:v>
                </c:pt>
                <c:pt idx="1816">
                  <c:v>4.05</c:v>
                </c:pt>
                <c:pt idx="1817">
                  <c:v>4.263157895</c:v>
                </c:pt>
                <c:pt idx="1818">
                  <c:v>4.263157895</c:v>
                </c:pt>
                <c:pt idx="1819">
                  <c:v>4.263157895</c:v>
                </c:pt>
                <c:pt idx="1820">
                  <c:v>4.263157895</c:v>
                </c:pt>
                <c:pt idx="1821">
                  <c:v>4.263157895</c:v>
                </c:pt>
                <c:pt idx="1822">
                  <c:v>4.263157895</c:v>
                </c:pt>
                <c:pt idx="1823">
                  <c:v>4.263157895</c:v>
                </c:pt>
                <c:pt idx="1824">
                  <c:v>4.263157895</c:v>
                </c:pt>
                <c:pt idx="1825">
                  <c:v>4.263157895</c:v>
                </c:pt>
                <c:pt idx="1826">
                  <c:v>4.263157895</c:v>
                </c:pt>
                <c:pt idx="1827">
                  <c:v>4.263157895</c:v>
                </c:pt>
                <c:pt idx="1828">
                  <c:v>4.263157895</c:v>
                </c:pt>
                <c:pt idx="1829">
                  <c:v>4.263157895</c:v>
                </c:pt>
                <c:pt idx="1830">
                  <c:v>4.263157895</c:v>
                </c:pt>
                <c:pt idx="1831">
                  <c:v>4.263157895</c:v>
                </c:pt>
                <c:pt idx="1832">
                  <c:v>4.263157895</c:v>
                </c:pt>
                <c:pt idx="1833">
                  <c:v>4.263157895</c:v>
                </c:pt>
                <c:pt idx="1834">
                  <c:v>4.263157895</c:v>
                </c:pt>
                <c:pt idx="1835">
                  <c:v>4.263157895</c:v>
                </c:pt>
                <c:pt idx="1836">
                  <c:v>4.263157895</c:v>
                </c:pt>
                <c:pt idx="1837">
                  <c:v>4.263157895</c:v>
                </c:pt>
                <c:pt idx="1838">
                  <c:v>4.3157894739999998</c:v>
                </c:pt>
                <c:pt idx="1839">
                  <c:v>4.3157894739999998</c:v>
                </c:pt>
                <c:pt idx="1840">
                  <c:v>4.3157894739999998</c:v>
                </c:pt>
                <c:pt idx="1841">
                  <c:v>4.3157894739999998</c:v>
                </c:pt>
                <c:pt idx="1842">
                  <c:v>4.5555555559999998</c:v>
                </c:pt>
                <c:pt idx="1843">
                  <c:v>4.5555555559999998</c:v>
                </c:pt>
                <c:pt idx="1844">
                  <c:v>4.5555555559999998</c:v>
                </c:pt>
                <c:pt idx="1845">
                  <c:v>4.5555555559999998</c:v>
                </c:pt>
                <c:pt idx="1846">
                  <c:v>4.5555555559999998</c:v>
                </c:pt>
                <c:pt idx="1847">
                  <c:v>4.5555555559999998</c:v>
                </c:pt>
                <c:pt idx="1848">
                  <c:v>4.5555555559999998</c:v>
                </c:pt>
                <c:pt idx="1849">
                  <c:v>4.5555555559999998</c:v>
                </c:pt>
                <c:pt idx="1850">
                  <c:v>4.5555555559999998</c:v>
                </c:pt>
                <c:pt idx="1851">
                  <c:v>4.5555555559999998</c:v>
                </c:pt>
                <c:pt idx="1852">
                  <c:v>4.5555555559999998</c:v>
                </c:pt>
                <c:pt idx="1853">
                  <c:v>4.5555555559999998</c:v>
                </c:pt>
                <c:pt idx="1854">
                  <c:v>4.5555555559999998</c:v>
                </c:pt>
                <c:pt idx="1855">
                  <c:v>4.5555555559999998</c:v>
                </c:pt>
                <c:pt idx="1856">
                  <c:v>4.5555555559999998</c:v>
                </c:pt>
                <c:pt idx="1857">
                  <c:v>4.5555555559999998</c:v>
                </c:pt>
                <c:pt idx="1858">
                  <c:v>4.5555555559999998</c:v>
                </c:pt>
                <c:pt idx="1859">
                  <c:v>4.5555555559999998</c:v>
                </c:pt>
                <c:pt idx="1860">
                  <c:v>4.5555555559999998</c:v>
                </c:pt>
                <c:pt idx="1861">
                  <c:v>4.5555555559999998</c:v>
                </c:pt>
                <c:pt idx="1862">
                  <c:v>4.5555555559999998</c:v>
                </c:pt>
                <c:pt idx="1863">
                  <c:v>4.6111111109999996</c:v>
                </c:pt>
                <c:pt idx="1864">
                  <c:v>4.6111111109999996</c:v>
                </c:pt>
                <c:pt idx="1865">
                  <c:v>4.6111111109999996</c:v>
                </c:pt>
                <c:pt idx="1866">
                  <c:v>4.6111111109999996</c:v>
                </c:pt>
                <c:pt idx="1867">
                  <c:v>4.6111111109999996</c:v>
                </c:pt>
                <c:pt idx="1868">
                  <c:v>4.6111111109999996</c:v>
                </c:pt>
                <c:pt idx="1869">
                  <c:v>4.6111111109999996</c:v>
                </c:pt>
                <c:pt idx="1870">
                  <c:v>4.6111111109999996</c:v>
                </c:pt>
                <c:pt idx="1871">
                  <c:v>4.6111111109999996</c:v>
                </c:pt>
                <c:pt idx="1872">
                  <c:v>4.6111111109999996</c:v>
                </c:pt>
                <c:pt idx="1873">
                  <c:v>4.6111111109999996</c:v>
                </c:pt>
                <c:pt idx="1874">
                  <c:v>4.6111111109999996</c:v>
                </c:pt>
                <c:pt idx="1875">
                  <c:v>4.6111111109999996</c:v>
                </c:pt>
                <c:pt idx="1876">
                  <c:v>4.6111111109999996</c:v>
                </c:pt>
                <c:pt idx="1877">
                  <c:v>4.6111111109999996</c:v>
                </c:pt>
                <c:pt idx="1878">
                  <c:v>4.6111111109999996</c:v>
                </c:pt>
                <c:pt idx="1879">
                  <c:v>4.6111111109999996</c:v>
                </c:pt>
                <c:pt idx="1880">
                  <c:v>4.6111111109999996</c:v>
                </c:pt>
                <c:pt idx="1881">
                  <c:v>4.6111111109999996</c:v>
                </c:pt>
                <c:pt idx="1882">
                  <c:v>4.6111111109999996</c:v>
                </c:pt>
                <c:pt idx="1883">
                  <c:v>4.8823529409999997</c:v>
                </c:pt>
                <c:pt idx="1884">
                  <c:v>4.8823529409999997</c:v>
                </c:pt>
                <c:pt idx="1885">
                  <c:v>4.8823529409999997</c:v>
                </c:pt>
                <c:pt idx="1886">
                  <c:v>4.8823529409999997</c:v>
                </c:pt>
                <c:pt idx="1887">
                  <c:v>4.8823529409999997</c:v>
                </c:pt>
                <c:pt idx="1888">
                  <c:v>4.8823529409999997</c:v>
                </c:pt>
                <c:pt idx="1889">
                  <c:v>4.8823529409999997</c:v>
                </c:pt>
                <c:pt idx="1890">
                  <c:v>4.8823529409999997</c:v>
                </c:pt>
                <c:pt idx="1891">
                  <c:v>4.8823529409999997</c:v>
                </c:pt>
                <c:pt idx="1892">
                  <c:v>4.8823529409999997</c:v>
                </c:pt>
                <c:pt idx="1893">
                  <c:v>4.8823529409999997</c:v>
                </c:pt>
                <c:pt idx="1894">
                  <c:v>4.8823529409999997</c:v>
                </c:pt>
                <c:pt idx="1895">
                  <c:v>4.8823529409999997</c:v>
                </c:pt>
                <c:pt idx="1896">
                  <c:v>4.8823529409999997</c:v>
                </c:pt>
                <c:pt idx="1897">
                  <c:v>4.8823529409999997</c:v>
                </c:pt>
                <c:pt idx="1898">
                  <c:v>4.8823529409999997</c:v>
                </c:pt>
                <c:pt idx="1899">
                  <c:v>4.8823529409999997</c:v>
                </c:pt>
                <c:pt idx="1900">
                  <c:v>4.8823529409999997</c:v>
                </c:pt>
                <c:pt idx="1901">
                  <c:v>4.8823529409999997</c:v>
                </c:pt>
                <c:pt idx="1902">
                  <c:v>4.8823529409999997</c:v>
                </c:pt>
                <c:pt idx="1903">
                  <c:v>4.8823529409999997</c:v>
                </c:pt>
                <c:pt idx="1904">
                  <c:v>4.9411764710000003</c:v>
                </c:pt>
                <c:pt idx="1905">
                  <c:v>4.9411764710000003</c:v>
                </c:pt>
                <c:pt idx="1906">
                  <c:v>4.9411764710000003</c:v>
                </c:pt>
                <c:pt idx="1907">
                  <c:v>4.9411764710000003</c:v>
                </c:pt>
                <c:pt idx="1908">
                  <c:v>4.9411764710000003</c:v>
                </c:pt>
                <c:pt idx="1909">
                  <c:v>4.9411764710000003</c:v>
                </c:pt>
                <c:pt idx="1910">
                  <c:v>4.9411764710000003</c:v>
                </c:pt>
                <c:pt idx="1911">
                  <c:v>4.9411764710000003</c:v>
                </c:pt>
                <c:pt idx="1912">
                  <c:v>4.9411764710000003</c:v>
                </c:pt>
                <c:pt idx="1913">
                  <c:v>4.9411764710000003</c:v>
                </c:pt>
                <c:pt idx="1914">
                  <c:v>4.9411764710000003</c:v>
                </c:pt>
                <c:pt idx="1915">
                  <c:v>4.9411764710000003</c:v>
                </c:pt>
                <c:pt idx="1916">
                  <c:v>4.9411764710000003</c:v>
                </c:pt>
                <c:pt idx="1917">
                  <c:v>4.9411764710000003</c:v>
                </c:pt>
                <c:pt idx="1918">
                  <c:v>4.9411764710000003</c:v>
                </c:pt>
                <c:pt idx="1919">
                  <c:v>4.9411764710000003</c:v>
                </c:pt>
                <c:pt idx="1920">
                  <c:v>4.9411764710000003</c:v>
                </c:pt>
                <c:pt idx="1921">
                  <c:v>4.9411764710000003</c:v>
                </c:pt>
                <c:pt idx="1922">
                  <c:v>4.9411764710000003</c:v>
                </c:pt>
                <c:pt idx="1923">
                  <c:v>4.9411764710000003</c:v>
                </c:pt>
                <c:pt idx="1924">
                  <c:v>4.9411764710000003</c:v>
                </c:pt>
                <c:pt idx="1925">
                  <c:v>4.9411764710000003</c:v>
                </c:pt>
                <c:pt idx="1926">
                  <c:v>4.9411764710000003</c:v>
                </c:pt>
                <c:pt idx="1927">
                  <c:v>4.9411764710000003</c:v>
                </c:pt>
                <c:pt idx="1928">
                  <c:v>4.9411764710000003</c:v>
                </c:pt>
                <c:pt idx="1929">
                  <c:v>4.9411764710000003</c:v>
                </c:pt>
                <c:pt idx="1930">
                  <c:v>4.9411764710000003</c:v>
                </c:pt>
                <c:pt idx="1931">
                  <c:v>4.9411764710000003</c:v>
                </c:pt>
                <c:pt idx="1932">
                  <c:v>4.9411764710000003</c:v>
                </c:pt>
                <c:pt idx="1933">
                  <c:v>4.9411764710000003</c:v>
                </c:pt>
                <c:pt idx="1934">
                  <c:v>4.9411764710000003</c:v>
                </c:pt>
                <c:pt idx="1935">
                  <c:v>4.9411764710000003</c:v>
                </c:pt>
                <c:pt idx="1936">
                  <c:v>4.9411764710000003</c:v>
                </c:pt>
                <c:pt idx="1937">
                  <c:v>4.9411764710000003</c:v>
                </c:pt>
                <c:pt idx="1938">
                  <c:v>4.9411764710000003</c:v>
                </c:pt>
                <c:pt idx="1939">
                  <c:v>4.9411764710000003</c:v>
                </c:pt>
                <c:pt idx="1940">
                  <c:v>4.9411764710000003</c:v>
                </c:pt>
                <c:pt idx="1941">
                  <c:v>4.9411764710000003</c:v>
                </c:pt>
                <c:pt idx="1942">
                  <c:v>4.9411764710000003</c:v>
                </c:pt>
                <c:pt idx="1943">
                  <c:v>4.9411764710000003</c:v>
                </c:pt>
                <c:pt idx="1944">
                  <c:v>4.9411764710000003</c:v>
                </c:pt>
                <c:pt idx="1945">
                  <c:v>5.25</c:v>
                </c:pt>
                <c:pt idx="1946">
                  <c:v>5.25</c:v>
                </c:pt>
                <c:pt idx="1947">
                  <c:v>5.25</c:v>
                </c:pt>
                <c:pt idx="1948">
                  <c:v>5.25</c:v>
                </c:pt>
                <c:pt idx="1949">
                  <c:v>5.25</c:v>
                </c:pt>
                <c:pt idx="1950">
                  <c:v>5.25</c:v>
                </c:pt>
                <c:pt idx="1951">
                  <c:v>5.25</c:v>
                </c:pt>
                <c:pt idx="1952">
                  <c:v>5.25</c:v>
                </c:pt>
                <c:pt idx="1953">
                  <c:v>5.25</c:v>
                </c:pt>
                <c:pt idx="1954">
                  <c:v>5.25</c:v>
                </c:pt>
                <c:pt idx="1955">
                  <c:v>5.25</c:v>
                </c:pt>
                <c:pt idx="1956">
                  <c:v>5.25</c:v>
                </c:pt>
                <c:pt idx="1957">
                  <c:v>5.25</c:v>
                </c:pt>
                <c:pt idx="1958">
                  <c:v>5.25</c:v>
                </c:pt>
                <c:pt idx="1959">
                  <c:v>5.25</c:v>
                </c:pt>
                <c:pt idx="1960">
                  <c:v>5.25</c:v>
                </c:pt>
                <c:pt idx="1961">
                  <c:v>5.25</c:v>
                </c:pt>
                <c:pt idx="1962">
                  <c:v>5.25</c:v>
                </c:pt>
                <c:pt idx="1963">
                  <c:v>5.25</c:v>
                </c:pt>
                <c:pt idx="1964">
                  <c:v>5.25</c:v>
                </c:pt>
                <c:pt idx="1965">
                  <c:v>5.25</c:v>
                </c:pt>
                <c:pt idx="1966">
                  <c:v>5.3125</c:v>
                </c:pt>
                <c:pt idx="1967">
                  <c:v>5.3125</c:v>
                </c:pt>
                <c:pt idx="1968">
                  <c:v>5.3125</c:v>
                </c:pt>
                <c:pt idx="1969">
                  <c:v>5.3125</c:v>
                </c:pt>
                <c:pt idx="1970">
                  <c:v>5.3125</c:v>
                </c:pt>
                <c:pt idx="1971">
                  <c:v>5.3125</c:v>
                </c:pt>
                <c:pt idx="1972">
                  <c:v>5.3125</c:v>
                </c:pt>
                <c:pt idx="1973">
                  <c:v>5.3125</c:v>
                </c:pt>
                <c:pt idx="1974">
                  <c:v>5.3125</c:v>
                </c:pt>
                <c:pt idx="1975">
                  <c:v>5.3125</c:v>
                </c:pt>
                <c:pt idx="1976">
                  <c:v>5.3125</c:v>
                </c:pt>
                <c:pt idx="1977">
                  <c:v>5.3125</c:v>
                </c:pt>
                <c:pt idx="1978">
                  <c:v>5.3125</c:v>
                </c:pt>
                <c:pt idx="1979">
                  <c:v>5.3125</c:v>
                </c:pt>
                <c:pt idx="1980">
                  <c:v>5.3125</c:v>
                </c:pt>
                <c:pt idx="1981">
                  <c:v>5.3125</c:v>
                </c:pt>
                <c:pt idx="1982">
                  <c:v>5.3125</c:v>
                </c:pt>
                <c:pt idx="1983">
                  <c:v>5.3125</c:v>
                </c:pt>
                <c:pt idx="1984">
                  <c:v>5.3125</c:v>
                </c:pt>
                <c:pt idx="1985">
                  <c:v>5.6666666670000003</c:v>
                </c:pt>
                <c:pt idx="1986">
                  <c:v>5.6666666670000003</c:v>
                </c:pt>
                <c:pt idx="1987">
                  <c:v>5.6666666670000003</c:v>
                </c:pt>
                <c:pt idx="1988">
                  <c:v>5.6666666670000003</c:v>
                </c:pt>
                <c:pt idx="1989">
                  <c:v>5.6666666670000003</c:v>
                </c:pt>
                <c:pt idx="1990">
                  <c:v>5.6666666670000003</c:v>
                </c:pt>
                <c:pt idx="1991">
                  <c:v>5.6666666670000003</c:v>
                </c:pt>
                <c:pt idx="1992">
                  <c:v>5.6666666670000003</c:v>
                </c:pt>
                <c:pt idx="1993">
                  <c:v>5.6666666670000003</c:v>
                </c:pt>
                <c:pt idx="1994">
                  <c:v>5.6666666670000003</c:v>
                </c:pt>
                <c:pt idx="1995">
                  <c:v>5.6666666670000003</c:v>
                </c:pt>
                <c:pt idx="1996">
                  <c:v>5.6666666670000003</c:v>
                </c:pt>
                <c:pt idx="1997">
                  <c:v>5.6666666670000003</c:v>
                </c:pt>
                <c:pt idx="1998">
                  <c:v>5.6666666670000003</c:v>
                </c:pt>
                <c:pt idx="1999">
                  <c:v>5.6666666670000003</c:v>
                </c:pt>
                <c:pt idx="2000">
                  <c:v>5.6666666670000003</c:v>
                </c:pt>
                <c:pt idx="2001">
                  <c:v>5.6666666670000003</c:v>
                </c:pt>
                <c:pt idx="2002">
                  <c:v>5.6666666670000003</c:v>
                </c:pt>
                <c:pt idx="2003">
                  <c:v>5.6666666670000003</c:v>
                </c:pt>
                <c:pt idx="2004">
                  <c:v>5.6666666670000003</c:v>
                </c:pt>
                <c:pt idx="2005">
                  <c:v>5.6666666670000003</c:v>
                </c:pt>
                <c:pt idx="2006">
                  <c:v>5.733333333</c:v>
                </c:pt>
                <c:pt idx="2007">
                  <c:v>5.733333333</c:v>
                </c:pt>
                <c:pt idx="2008">
                  <c:v>5.733333333</c:v>
                </c:pt>
                <c:pt idx="2009">
                  <c:v>5.733333333</c:v>
                </c:pt>
                <c:pt idx="2010">
                  <c:v>5.733333333</c:v>
                </c:pt>
                <c:pt idx="2011">
                  <c:v>5.733333333</c:v>
                </c:pt>
                <c:pt idx="2012">
                  <c:v>5.733333333</c:v>
                </c:pt>
                <c:pt idx="2013">
                  <c:v>5.733333333</c:v>
                </c:pt>
                <c:pt idx="2014">
                  <c:v>5.733333333</c:v>
                </c:pt>
                <c:pt idx="2015">
                  <c:v>5.733333333</c:v>
                </c:pt>
                <c:pt idx="2016">
                  <c:v>5.733333333</c:v>
                </c:pt>
                <c:pt idx="2017">
                  <c:v>5.733333333</c:v>
                </c:pt>
                <c:pt idx="2018">
                  <c:v>5.733333333</c:v>
                </c:pt>
                <c:pt idx="2019">
                  <c:v>5.733333333</c:v>
                </c:pt>
                <c:pt idx="2020">
                  <c:v>5.733333333</c:v>
                </c:pt>
                <c:pt idx="2021">
                  <c:v>5.733333333</c:v>
                </c:pt>
                <c:pt idx="2022">
                  <c:v>5.733333333</c:v>
                </c:pt>
                <c:pt idx="2023">
                  <c:v>5.733333333</c:v>
                </c:pt>
                <c:pt idx="2024">
                  <c:v>5.733333333</c:v>
                </c:pt>
                <c:pt idx="2025">
                  <c:v>5.733333333</c:v>
                </c:pt>
                <c:pt idx="2026">
                  <c:v>6.1428571429999996</c:v>
                </c:pt>
                <c:pt idx="2027">
                  <c:v>6.1428571429999996</c:v>
                </c:pt>
                <c:pt idx="2028">
                  <c:v>6.1428571429999996</c:v>
                </c:pt>
                <c:pt idx="2029">
                  <c:v>6.1428571429999996</c:v>
                </c:pt>
                <c:pt idx="2030">
                  <c:v>6.1428571429999996</c:v>
                </c:pt>
                <c:pt idx="2031">
                  <c:v>6.1428571429999996</c:v>
                </c:pt>
                <c:pt idx="2032">
                  <c:v>6.1428571429999996</c:v>
                </c:pt>
                <c:pt idx="2033">
                  <c:v>6.1428571429999996</c:v>
                </c:pt>
                <c:pt idx="2034">
                  <c:v>6.1428571429999996</c:v>
                </c:pt>
                <c:pt idx="2035">
                  <c:v>6.1428571429999996</c:v>
                </c:pt>
                <c:pt idx="2036">
                  <c:v>6.1428571429999996</c:v>
                </c:pt>
                <c:pt idx="2037">
                  <c:v>6.1428571429999996</c:v>
                </c:pt>
                <c:pt idx="2038">
                  <c:v>6.1428571429999996</c:v>
                </c:pt>
                <c:pt idx="2039">
                  <c:v>6.1428571429999996</c:v>
                </c:pt>
                <c:pt idx="2040">
                  <c:v>6.1428571429999996</c:v>
                </c:pt>
                <c:pt idx="2041">
                  <c:v>6.1428571429999996</c:v>
                </c:pt>
                <c:pt idx="2042">
                  <c:v>6.1428571429999996</c:v>
                </c:pt>
                <c:pt idx="2043">
                  <c:v>6.1428571429999996</c:v>
                </c:pt>
                <c:pt idx="2044">
                  <c:v>6.1428571429999996</c:v>
                </c:pt>
                <c:pt idx="2045">
                  <c:v>6.1428571429999996</c:v>
                </c:pt>
                <c:pt idx="2046">
                  <c:v>6.1428571429999996</c:v>
                </c:pt>
                <c:pt idx="2047">
                  <c:v>6.2142857139999998</c:v>
                </c:pt>
                <c:pt idx="2048">
                  <c:v>6.2142857139999998</c:v>
                </c:pt>
                <c:pt idx="2049">
                  <c:v>6.2142857139999998</c:v>
                </c:pt>
                <c:pt idx="2050">
                  <c:v>6.2142857139999998</c:v>
                </c:pt>
                <c:pt idx="2051">
                  <c:v>6.2142857139999998</c:v>
                </c:pt>
                <c:pt idx="2052">
                  <c:v>6.2142857139999998</c:v>
                </c:pt>
                <c:pt idx="2053">
                  <c:v>6.2142857139999998</c:v>
                </c:pt>
                <c:pt idx="2054">
                  <c:v>6.2142857139999998</c:v>
                </c:pt>
                <c:pt idx="2055">
                  <c:v>6.2142857139999998</c:v>
                </c:pt>
                <c:pt idx="2056">
                  <c:v>6.2142857139999998</c:v>
                </c:pt>
                <c:pt idx="2057">
                  <c:v>6.2142857139999998</c:v>
                </c:pt>
                <c:pt idx="2058">
                  <c:v>6.2142857139999998</c:v>
                </c:pt>
                <c:pt idx="2059">
                  <c:v>6.2142857139999998</c:v>
                </c:pt>
                <c:pt idx="2060">
                  <c:v>6.2142857139999998</c:v>
                </c:pt>
                <c:pt idx="2061">
                  <c:v>6.2142857139999998</c:v>
                </c:pt>
                <c:pt idx="2062">
                  <c:v>6.2142857139999998</c:v>
                </c:pt>
                <c:pt idx="2063">
                  <c:v>6.2142857139999998</c:v>
                </c:pt>
                <c:pt idx="2064">
                  <c:v>6.2142857139999998</c:v>
                </c:pt>
                <c:pt idx="2065">
                  <c:v>6.2142857139999998</c:v>
                </c:pt>
                <c:pt idx="2066">
                  <c:v>6.2142857139999998</c:v>
                </c:pt>
                <c:pt idx="2067">
                  <c:v>6.2142857139999998</c:v>
                </c:pt>
                <c:pt idx="2068">
                  <c:v>6.2142857139999998</c:v>
                </c:pt>
                <c:pt idx="2069">
                  <c:v>6.2142857139999998</c:v>
                </c:pt>
                <c:pt idx="2070">
                  <c:v>6.2142857139999998</c:v>
                </c:pt>
                <c:pt idx="2071">
                  <c:v>6.2142857139999998</c:v>
                </c:pt>
                <c:pt idx="2072">
                  <c:v>6.2142857139999998</c:v>
                </c:pt>
                <c:pt idx="2073">
                  <c:v>6.2142857139999998</c:v>
                </c:pt>
                <c:pt idx="2074">
                  <c:v>6.2142857139999998</c:v>
                </c:pt>
                <c:pt idx="2075">
                  <c:v>6.2142857139999998</c:v>
                </c:pt>
                <c:pt idx="2076">
                  <c:v>6.2142857139999998</c:v>
                </c:pt>
                <c:pt idx="2077">
                  <c:v>6.2142857139999998</c:v>
                </c:pt>
                <c:pt idx="2078">
                  <c:v>6.2142857139999998</c:v>
                </c:pt>
                <c:pt idx="2079">
                  <c:v>6.2142857139999998</c:v>
                </c:pt>
                <c:pt idx="2080">
                  <c:v>6.2142857139999998</c:v>
                </c:pt>
                <c:pt idx="2081">
                  <c:v>6.2142857139999998</c:v>
                </c:pt>
                <c:pt idx="2082">
                  <c:v>6.2142857139999998</c:v>
                </c:pt>
                <c:pt idx="2083">
                  <c:v>6.2142857139999998</c:v>
                </c:pt>
                <c:pt idx="2084">
                  <c:v>6.2142857139999998</c:v>
                </c:pt>
                <c:pt idx="2085">
                  <c:v>6.2142857139999998</c:v>
                </c:pt>
                <c:pt idx="2086">
                  <c:v>6.2142857139999998</c:v>
                </c:pt>
                <c:pt idx="2087">
                  <c:v>6.2142857139999998</c:v>
                </c:pt>
                <c:pt idx="2088">
                  <c:v>6.2142857139999998</c:v>
                </c:pt>
                <c:pt idx="2089">
                  <c:v>6.2142857139999998</c:v>
                </c:pt>
                <c:pt idx="2090">
                  <c:v>6.2142857139999998</c:v>
                </c:pt>
                <c:pt idx="2091">
                  <c:v>6.2142857139999998</c:v>
                </c:pt>
                <c:pt idx="2092">
                  <c:v>6.2142857139999998</c:v>
                </c:pt>
                <c:pt idx="2093">
                  <c:v>6.2142857139999998</c:v>
                </c:pt>
                <c:pt idx="2094">
                  <c:v>6.2142857139999998</c:v>
                </c:pt>
                <c:pt idx="2095">
                  <c:v>6.2142857139999998</c:v>
                </c:pt>
                <c:pt idx="2096">
                  <c:v>6.2142857139999998</c:v>
                </c:pt>
                <c:pt idx="2097">
                  <c:v>6.2142857139999998</c:v>
                </c:pt>
                <c:pt idx="2098">
                  <c:v>6.2142857139999998</c:v>
                </c:pt>
                <c:pt idx="2099">
                  <c:v>6.2142857139999998</c:v>
                </c:pt>
                <c:pt idx="2100">
                  <c:v>6.2142857139999998</c:v>
                </c:pt>
                <c:pt idx="2101">
                  <c:v>6.2142857139999998</c:v>
                </c:pt>
                <c:pt idx="2102">
                  <c:v>6.2142857139999998</c:v>
                </c:pt>
                <c:pt idx="2103">
                  <c:v>6.2142857139999998</c:v>
                </c:pt>
                <c:pt idx="2104">
                  <c:v>6.2142857139999998</c:v>
                </c:pt>
                <c:pt idx="2105">
                  <c:v>6.2142857139999998</c:v>
                </c:pt>
                <c:pt idx="2106">
                  <c:v>6.2142857139999998</c:v>
                </c:pt>
                <c:pt idx="2107">
                  <c:v>6.2142857139999998</c:v>
                </c:pt>
                <c:pt idx="2108">
                  <c:v>6.2142857139999998</c:v>
                </c:pt>
                <c:pt idx="2109">
                  <c:v>6.2142857139999998</c:v>
                </c:pt>
                <c:pt idx="2110">
                  <c:v>6.2142857139999998</c:v>
                </c:pt>
                <c:pt idx="2111">
                  <c:v>6.2142857139999998</c:v>
                </c:pt>
                <c:pt idx="2112">
                  <c:v>6.2142857139999998</c:v>
                </c:pt>
                <c:pt idx="2113">
                  <c:v>6.2142857139999998</c:v>
                </c:pt>
                <c:pt idx="2114">
                  <c:v>6.2142857139999998</c:v>
                </c:pt>
                <c:pt idx="2115">
                  <c:v>6.2142857139999998</c:v>
                </c:pt>
                <c:pt idx="2116">
                  <c:v>6.2142857139999998</c:v>
                </c:pt>
                <c:pt idx="2117">
                  <c:v>6.2142857139999998</c:v>
                </c:pt>
                <c:pt idx="2118">
                  <c:v>6.2142857139999998</c:v>
                </c:pt>
                <c:pt idx="2119">
                  <c:v>6.2142857139999998</c:v>
                </c:pt>
                <c:pt idx="2120">
                  <c:v>6.2142857139999998</c:v>
                </c:pt>
                <c:pt idx="2121">
                  <c:v>6.2142857139999998</c:v>
                </c:pt>
                <c:pt idx="2122">
                  <c:v>6.2142857139999998</c:v>
                </c:pt>
                <c:pt idx="2123">
                  <c:v>6.2142857139999998</c:v>
                </c:pt>
                <c:pt idx="2124">
                  <c:v>6.2142857139999998</c:v>
                </c:pt>
                <c:pt idx="2125">
                  <c:v>6.2142857139999998</c:v>
                </c:pt>
                <c:pt idx="2126">
                  <c:v>6.2142857139999998</c:v>
                </c:pt>
                <c:pt idx="2127">
                  <c:v>6.2142857139999998</c:v>
                </c:pt>
                <c:pt idx="2128">
                  <c:v>6.2142857139999998</c:v>
                </c:pt>
                <c:pt idx="2129">
                  <c:v>6.2142857139999998</c:v>
                </c:pt>
                <c:pt idx="2130">
                  <c:v>6.2142857139999998</c:v>
                </c:pt>
                <c:pt idx="2131">
                  <c:v>6.2142857139999998</c:v>
                </c:pt>
                <c:pt idx="2132">
                  <c:v>6.2142857139999998</c:v>
                </c:pt>
                <c:pt idx="2133">
                  <c:v>6.2142857139999998</c:v>
                </c:pt>
                <c:pt idx="2134">
                  <c:v>6.2142857139999998</c:v>
                </c:pt>
                <c:pt idx="2135">
                  <c:v>6.2142857139999998</c:v>
                </c:pt>
                <c:pt idx="2136">
                  <c:v>6.2142857139999998</c:v>
                </c:pt>
                <c:pt idx="2137">
                  <c:v>6.2142857139999998</c:v>
                </c:pt>
                <c:pt idx="2138">
                  <c:v>6.2142857139999998</c:v>
                </c:pt>
                <c:pt idx="2139">
                  <c:v>6.2142857139999998</c:v>
                </c:pt>
                <c:pt idx="2140">
                  <c:v>6.2142857139999998</c:v>
                </c:pt>
                <c:pt idx="2141">
                  <c:v>6.2142857139999998</c:v>
                </c:pt>
                <c:pt idx="2142">
                  <c:v>6.2142857139999998</c:v>
                </c:pt>
                <c:pt idx="2143">
                  <c:v>6.2142857139999998</c:v>
                </c:pt>
                <c:pt idx="2144">
                  <c:v>6.2142857139999998</c:v>
                </c:pt>
                <c:pt idx="2145">
                  <c:v>6.2142857139999998</c:v>
                </c:pt>
                <c:pt idx="2146">
                  <c:v>6.2142857139999998</c:v>
                </c:pt>
                <c:pt idx="2147">
                  <c:v>6.2142857139999998</c:v>
                </c:pt>
                <c:pt idx="2148">
                  <c:v>6.2142857139999998</c:v>
                </c:pt>
                <c:pt idx="2149">
                  <c:v>6.2142857139999998</c:v>
                </c:pt>
                <c:pt idx="2150">
                  <c:v>6.2142857139999998</c:v>
                </c:pt>
                <c:pt idx="2151">
                  <c:v>6.2142857139999998</c:v>
                </c:pt>
                <c:pt idx="2152">
                  <c:v>6.2142857139999998</c:v>
                </c:pt>
                <c:pt idx="2153">
                  <c:v>6.2142857139999998</c:v>
                </c:pt>
                <c:pt idx="2154">
                  <c:v>6.2142857139999998</c:v>
                </c:pt>
                <c:pt idx="2155">
                  <c:v>6.2142857139999998</c:v>
                </c:pt>
                <c:pt idx="2156">
                  <c:v>6.2142857139999998</c:v>
                </c:pt>
                <c:pt idx="2157">
                  <c:v>6.2142857139999998</c:v>
                </c:pt>
                <c:pt idx="2158">
                  <c:v>6.2142857139999998</c:v>
                </c:pt>
                <c:pt idx="2159">
                  <c:v>6.2142857139999998</c:v>
                </c:pt>
                <c:pt idx="2160">
                  <c:v>6.2142857139999998</c:v>
                </c:pt>
                <c:pt idx="2161">
                  <c:v>6.2142857139999998</c:v>
                </c:pt>
                <c:pt idx="2162">
                  <c:v>6.2142857139999998</c:v>
                </c:pt>
                <c:pt idx="2163">
                  <c:v>6.2142857139999998</c:v>
                </c:pt>
                <c:pt idx="2164">
                  <c:v>6.2142857139999998</c:v>
                </c:pt>
                <c:pt idx="2165">
                  <c:v>6.2142857139999998</c:v>
                </c:pt>
                <c:pt idx="2166">
                  <c:v>6.2142857139999998</c:v>
                </c:pt>
                <c:pt idx="2167">
                  <c:v>6.2142857139999998</c:v>
                </c:pt>
                <c:pt idx="2168">
                  <c:v>6.2142857139999998</c:v>
                </c:pt>
                <c:pt idx="2169">
                  <c:v>6.2142857139999998</c:v>
                </c:pt>
                <c:pt idx="2170">
                  <c:v>6.2142857139999998</c:v>
                </c:pt>
                <c:pt idx="2171">
                  <c:v>6.2142857139999998</c:v>
                </c:pt>
                <c:pt idx="2172">
                  <c:v>6.2142857139999998</c:v>
                </c:pt>
                <c:pt idx="2173">
                  <c:v>6.2142857139999998</c:v>
                </c:pt>
                <c:pt idx="2174">
                  <c:v>6.2142857139999998</c:v>
                </c:pt>
                <c:pt idx="2175">
                  <c:v>6.2142857139999998</c:v>
                </c:pt>
                <c:pt idx="2176">
                  <c:v>6.2142857139999998</c:v>
                </c:pt>
                <c:pt idx="2177">
                  <c:v>6.2142857139999998</c:v>
                </c:pt>
                <c:pt idx="2178">
                  <c:v>6.2142857139999998</c:v>
                </c:pt>
                <c:pt idx="2179">
                  <c:v>6.2142857139999998</c:v>
                </c:pt>
                <c:pt idx="2180">
                  <c:v>6.2142857139999998</c:v>
                </c:pt>
                <c:pt idx="2181">
                  <c:v>6.2142857139999998</c:v>
                </c:pt>
                <c:pt idx="2182">
                  <c:v>6.2142857139999998</c:v>
                </c:pt>
                <c:pt idx="2183">
                  <c:v>6.2142857139999998</c:v>
                </c:pt>
                <c:pt idx="2184">
                  <c:v>6.2142857139999998</c:v>
                </c:pt>
                <c:pt idx="2185">
                  <c:v>6.2142857139999998</c:v>
                </c:pt>
                <c:pt idx="2186">
                  <c:v>6.2142857139999998</c:v>
                </c:pt>
                <c:pt idx="2187">
                  <c:v>6.2142857139999998</c:v>
                </c:pt>
                <c:pt idx="2188">
                  <c:v>6.2142857139999998</c:v>
                </c:pt>
                <c:pt idx="2189">
                  <c:v>6.2142857139999998</c:v>
                </c:pt>
                <c:pt idx="2190">
                  <c:v>6.692307692</c:v>
                </c:pt>
                <c:pt idx="2191">
                  <c:v>6.692307692</c:v>
                </c:pt>
                <c:pt idx="2192">
                  <c:v>6.692307692</c:v>
                </c:pt>
                <c:pt idx="2193">
                  <c:v>6.692307692</c:v>
                </c:pt>
                <c:pt idx="2194">
                  <c:v>6.692307692</c:v>
                </c:pt>
                <c:pt idx="2195">
                  <c:v>6.692307692</c:v>
                </c:pt>
                <c:pt idx="2196">
                  <c:v>6.692307692</c:v>
                </c:pt>
                <c:pt idx="2197">
                  <c:v>6.692307692</c:v>
                </c:pt>
                <c:pt idx="2198">
                  <c:v>6.692307692</c:v>
                </c:pt>
                <c:pt idx="2199">
                  <c:v>6.692307692</c:v>
                </c:pt>
                <c:pt idx="2200">
                  <c:v>6.692307692</c:v>
                </c:pt>
                <c:pt idx="2201">
                  <c:v>6.692307692</c:v>
                </c:pt>
                <c:pt idx="2202">
                  <c:v>6.692307692</c:v>
                </c:pt>
                <c:pt idx="2203">
                  <c:v>6.692307692</c:v>
                </c:pt>
                <c:pt idx="2204">
                  <c:v>6.692307692</c:v>
                </c:pt>
                <c:pt idx="2205">
                  <c:v>6.692307692</c:v>
                </c:pt>
                <c:pt idx="2206">
                  <c:v>6.692307692</c:v>
                </c:pt>
                <c:pt idx="2207">
                  <c:v>6.692307692</c:v>
                </c:pt>
                <c:pt idx="2208">
                  <c:v>6.692307692</c:v>
                </c:pt>
                <c:pt idx="2209">
                  <c:v>6.692307692</c:v>
                </c:pt>
                <c:pt idx="2210">
                  <c:v>6.692307692</c:v>
                </c:pt>
                <c:pt idx="2211">
                  <c:v>6.769230769</c:v>
                </c:pt>
                <c:pt idx="2212">
                  <c:v>6.769230769</c:v>
                </c:pt>
                <c:pt idx="2213">
                  <c:v>6.769230769</c:v>
                </c:pt>
                <c:pt idx="2214">
                  <c:v>6.769230769</c:v>
                </c:pt>
                <c:pt idx="2215">
                  <c:v>6.769230769</c:v>
                </c:pt>
                <c:pt idx="2216">
                  <c:v>6.769230769</c:v>
                </c:pt>
                <c:pt idx="2217">
                  <c:v>6.769230769</c:v>
                </c:pt>
                <c:pt idx="2218">
                  <c:v>6.769230769</c:v>
                </c:pt>
                <c:pt idx="2219">
                  <c:v>6.769230769</c:v>
                </c:pt>
                <c:pt idx="2220">
                  <c:v>6.769230769</c:v>
                </c:pt>
                <c:pt idx="2221">
                  <c:v>6.769230769</c:v>
                </c:pt>
                <c:pt idx="2222">
                  <c:v>6.769230769</c:v>
                </c:pt>
                <c:pt idx="2223">
                  <c:v>6.769230769</c:v>
                </c:pt>
                <c:pt idx="2224">
                  <c:v>6.769230769</c:v>
                </c:pt>
                <c:pt idx="2225">
                  <c:v>6.769230769</c:v>
                </c:pt>
                <c:pt idx="2226">
                  <c:v>6.769230769</c:v>
                </c:pt>
                <c:pt idx="2227">
                  <c:v>6.769230769</c:v>
                </c:pt>
                <c:pt idx="2228">
                  <c:v>6.769230769</c:v>
                </c:pt>
                <c:pt idx="2229">
                  <c:v>6.769230769</c:v>
                </c:pt>
                <c:pt idx="2230">
                  <c:v>6.769230769</c:v>
                </c:pt>
                <c:pt idx="2231">
                  <c:v>6.769230769</c:v>
                </c:pt>
                <c:pt idx="2232">
                  <c:v>6.769230769</c:v>
                </c:pt>
                <c:pt idx="2233">
                  <c:v>6.769230769</c:v>
                </c:pt>
                <c:pt idx="2234">
                  <c:v>6.769230769</c:v>
                </c:pt>
                <c:pt idx="2235">
                  <c:v>6.769230769</c:v>
                </c:pt>
                <c:pt idx="2236">
                  <c:v>6.769230769</c:v>
                </c:pt>
                <c:pt idx="2237">
                  <c:v>6.769230769</c:v>
                </c:pt>
                <c:pt idx="2238">
                  <c:v>6.769230769</c:v>
                </c:pt>
                <c:pt idx="2239">
                  <c:v>6.769230769</c:v>
                </c:pt>
                <c:pt idx="2240">
                  <c:v>6.769230769</c:v>
                </c:pt>
                <c:pt idx="2241">
                  <c:v>6.769230769</c:v>
                </c:pt>
                <c:pt idx="2242">
                  <c:v>6.769230769</c:v>
                </c:pt>
                <c:pt idx="2243">
                  <c:v>6.769230769</c:v>
                </c:pt>
                <c:pt idx="2244">
                  <c:v>6.769230769</c:v>
                </c:pt>
                <c:pt idx="2245">
                  <c:v>6.769230769</c:v>
                </c:pt>
                <c:pt idx="2246">
                  <c:v>6.769230769</c:v>
                </c:pt>
                <c:pt idx="2247">
                  <c:v>6.769230769</c:v>
                </c:pt>
                <c:pt idx="2248">
                  <c:v>6.769230769</c:v>
                </c:pt>
                <c:pt idx="2249">
                  <c:v>6.769230769</c:v>
                </c:pt>
                <c:pt idx="2250">
                  <c:v>6.769230769</c:v>
                </c:pt>
                <c:pt idx="2251">
                  <c:v>6.769230769</c:v>
                </c:pt>
                <c:pt idx="2252">
                  <c:v>6.769230769</c:v>
                </c:pt>
                <c:pt idx="2253">
                  <c:v>6.769230769</c:v>
                </c:pt>
                <c:pt idx="2254">
                  <c:v>6.769230769</c:v>
                </c:pt>
                <c:pt idx="2255">
                  <c:v>6.769230769</c:v>
                </c:pt>
                <c:pt idx="2256">
                  <c:v>6.769230769</c:v>
                </c:pt>
                <c:pt idx="2257">
                  <c:v>6.769230769</c:v>
                </c:pt>
                <c:pt idx="2258">
                  <c:v>6.769230769</c:v>
                </c:pt>
                <c:pt idx="2259">
                  <c:v>6.769230769</c:v>
                </c:pt>
                <c:pt idx="2260">
                  <c:v>6.769230769</c:v>
                </c:pt>
                <c:pt idx="2261">
                  <c:v>6.769230769</c:v>
                </c:pt>
                <c:pt idx="2262">
                  <c:v>6.769230769</c:v>
                </c:pt>
                <c:pt idx="2263">
                  <c:v>6.769230769</c:v>
                </c:pt>
                <c:pt idx="2264">
                  <c:v>6.769230769</c:v>
                </c:pt>
                <c:pt idx="2265">
                  <c:v>6.769230769</c:v>
                </c:pt>
                <c:pt idx="2266">
                  <c:v>6.769230769</c:v>
                </c:pt>
                <c:pt idx="2267">
                  <c:v>6.769230769</c:v>
                </c:pt>
                <c:pt idx="2268">
                  <c:v>6.769230769</c:v>
                </c:pt>
                <c:pt idx="2269">
                  <c:v>6.769230769</c:v>
                </c:pt>
                <c:pt idx="2270">
                  <c:v>6.769230769</c:v>
                </c:pt>
                <c:pt idx="2271">
                  <c:v>6.769230769</c:v>
                </c:pt>
                <c:pt idx="2272">
                  <c:v>6.769230769</c:v>
                </c:pt>
                <c:pt idx="2273">
                  <c:v>6.769230769</c:v>
                </c:pt>
                <c:pt idx="2274">
                  <c:v>6.769230769</c:v>
                </c:pt>
                <c:pt idx="2275">
                  <c:v>6.769230769</c:v>
                </c:pt>
                <c:pt idx="2276">
                  <c:v>6.769230769</c:v>
                </c:pt>
                <c:pt idx="2277">
                  <c:v>6.769230769</c:v>
                </c:pt>
                <c:pt idx="2278">
                  <c:v>6.769230769</c:v>
                </c:pt>
                <c:pt idx="2279">
                  <c:v>6.769230769</c:v>
                </c:pt>
                <c:pt idx="2280">
                  <c:v>6.769230769</c:v>
                </c:pt>
                <c:pt idx="2281">
                  <c:v>6.769230769</c:v>
                </c:pt>
                <c:pt idx="2282">
                  <c:v>6.769230769</c:v>
                </c:pt>
                <c:pt idx="2283">
                  <c:v>6.769230769</c:v>
                </c:pt>
                <c:pt idx="2284">
                  <c:v>6.769230769</c:v>
                </c:pt>
                <c:pt idx="2285">
                  <c:v>6.769230769</c:v>
                </c:pt>
                <c:pt idx="2286">
                  <c:v>6.769230769</c:v>
                </c:pt>
                <c:pt idx="2287">
                  <c:v>6.769230769</c:v>
                </c:pt>
                <c:pt idx="2288">
                  <c:v>6.769230769</c:v>
                </c:pt>
                <c:pt idx="2289">
                  <c:v>6.769230769</c:v>
                </c:pt>
                <c:pt idx="2290">
                  <c:v>6.769230769</c:v>
                </c:pt>
                <c:pt idx="2291">
                  <c:v>6.769230769</c:v>
                </c:pt>
                <c:pt idx="2292">
                  <c:v>6.769230769</c:v>
                </c:pt>
                <c:pt idx="2293">
                  <c:v>6.769230769</c:v>
                </c:pt>
                <c:pt idx="2294">
                  <c:v>6.769230769</c:v>
                </c:pt>
                <c:pt idx="2295">
                  <c:v>6.769230769</c:v>
                </c:pt>
                <c:pt idx="2296">
                  <c:v>6.769230769</c:v>
                </c:pt>
                <c:pt idx="2297">
                  <c:v>6.769230769</c:v>
                </c:pt>
                <c:pt idx="2298">
                  <c:v>6.769230769</c:v>
                </c:pt>
                <c:pt idx="2299">
                  <c:v>6.769230769</c:v>
                </c:pt>
                <c:pt idx="2300">
                  <c:v>6.769230769</c:v>
                </c:pt>
                <c:pt idx="2301">
                  <c:v>6.769230769</c:v>
                </c:pt>
                <c:pt idx="2302">
                  <c:v>6.769230769</c:v>
                </c:pt>
                <c:pt idx="2303">
                  <c:v>6.769230769</c:v>
                </c:pt>
                <c:pt idx="2304">
                  <c:v>6.769230769</c:v>
                </c:pt>
                <c:pt idx="2305">
                  <c:v>7.3333333329999997</c:v>
                </c:pt>
                <c:pt idx="2306">
                  <c:v>7.3333333329999997</c:v>
                </c:pt>
                <c:pt idx="2307">
                  <c:v>7.3333333329999997</c:v>
                </c:pt>
                <c:pt idx="2308">
                  <c:v>7.3333333329999997</c:v>
                </c:pt>
                <c:pt idx="2309">
                  <c:v>7.3333333329999997</c:v>
                </c:pt>
                <c:pt idx="2310">
                  <c:v>7.3333333329999997</c:v>
                </c:pt>
                <c:pt idx="2311">
                  <c:v>7.3333333329999997</c:v>
                </c:pt>
                <c:pt idx="2312">
                  <c:v>7.3333333329999997</c:v>
                </c:pt>
                <c:pt idx="2313">
                  <c:v>7.3333333329999997</c:v>
                </c:pt>
                <c:pt idx="2314">
                  <c:v>7.3333333329999997</c:v>
                </c:pt>
                <c:pt idx="2315">
                  <c:v>7.3333333329999997</c:v>
                </c:pt>
                <c:pt idx="2316">
                  <c:v>7.3333333329999997</c:v>
                </c:pt>
                <c:pt idx="2317">
                  <c:v>7.3333333329999997</c:v>
                </c:pt>
                <c:pt idx="2318">
                  <c:v>7.3333333329999997</c:v>
                </c:pt>
                <c:pt idx="2319">
                  <c:v>7.3333333329999997</c:v>
                </c:pt>
                <c:pt idx="2320">
                  <c:v>7.3333333329999997</c:v>
                </c:pt>
                <c:pt idx="2321">
                  <c:v>7.3333333329999997</c:v>
                </c:pt>
                <c:pt idx="2322">
                  <c:v>7.3333333329999997</c:v>
                </c:pt>
                <c:pt idx="2323">
                  <c:v>7.3333333329999997</c:v>
                </c:pt>
                <c:pt idx="2324">
                  <c:v>7.3333333329999997</c:v>
                </c:pt>
                <c:pt idx="2325">
                  <c:v>7.3333333329999997</c:v>
                </c:pt>
                <c:pt idx="2326">
                  <c:v>7.4166666670000003</c:v>
                </c:pt>
                <c:pt idx="2327">
                  <c:v>7.4166666670000003</c:v>
                </c:pt>
                <c:pt idx="2328">
                  <c:v>7.4166666670000003</c:v>
                </c:pt>
                <c:pt idx="2329">
                  <c:v>7.4166666670000003</c:v>
                </c:pt>
                <c:pt idx="2330">
                  <c:v>7.4166666670000003</c:v>
                </c:pt>
                <c:pt idx="2331">
                  <c:v>7.4166666670000003</c:v>
                </c:pt>
                <c:pt idx="2332">
                  <c:v>7.4166666670000003</c:v>
                </c:pt>
                <c:pt idx="2333">
                  <c:v>7.4166666670000003</c:v>
                </c:pt>
                <c:pt idx="2334">
                  <c:v>7.4166666670000003</c:v>
                </c:pt>
                <c:pt idx="2335">
                  <c:v>7.4166666670000003</c:v>
                </c:pt>
                <c:pt idx="2336">
                  <c:v>8.0909090910000003</c:v>
                </c:pt>
                <c:pt idx="2337">
                  <c:v>8.0909090910000003</c:v>
                </c:pt>
                <c:pt idx="2338">
                  <c:v>8.0909090910000003</c:v>
                </c:pt>
                <c:pt idx="2339">
                  <c:v>8.0909090910000003</c:v>
                </c:pt>
                <c:pt idx="2340">
                  <c:v>8.0909090910000003</c:v>
                </c:pt>
                <c:pt idx="2341">
                  <c:v>8.0909090910000003</c:v>
                </c:pt>
                <c:pt idx="2342">
                  <c:v>8.0909090910000003</c:v>
                </c:pt>
                <c:pt idx="2343">
                  <c:v>8.0909090910000003</c:v>
                </c:pt>
                <c:pt idx="2344">
                  <c:v>8.0909090910000003</c:v>
                </c:pt>
                <c:pt idx="2345">
                  <c:v>8.0909090910000003</c:v>
                </c:pt>
                <c:pt idx="2346">
                  <c:v>8.0909090910000003</c:v>
                </c:pt>
                <c:pt idx="2347">
                  <c:v>8.0909090910000003</c:v>
                </c:pt>
                <c:pt idx="2348">
                  <c:v>8.0909090910000003</c:v>
                </c:pt>
                <c:pt idx="2349">
                  <c:v>8.0909090910000003</c:v>
                </c:pt>
                <c:pt idx="2350">
                  <c:v>8.0909090910000003</c:v>
                </c:pt>
                <c:pt idx="2351">
                  <c:v>8.0909090910000003</c:v>
                </c:pt>
                <c:pt idx="2352">
                  <c:v>8.0909090910000003</c:v>
                </c:pt>
                <c:pt idx="2353">
                  <c:v>8.0909090910000003</c:v>
                </c:pt>
                <c:pt idx="2354">
                  <c:v>8.0909090910000003</c:v>
                </c:pt>
                <c:pt idx="2355">
                  <c:v>8.0909090910000003</c:v>
                </c:pt>
                <c:pt idx="2356">
                  <c:v>8.0909090910000003</c:v>
                </c:pt>
                <c:pt idx="2357">
                  <c:v>8.1818181820000007</c:v>
                </c:pt>
                <c:pt idx="2358">
                  <c:v>8.1818181820000007</c:v>
                </c:pt>
                <c:pt idx="2359">
                  <c:v>8.1818181820000007</c:v>
                </c:pt>
                <c:pt idx="2360">
                  <c:v>8.1818181820000007</c:v>
                </c:pt>
                <c:pt idx="2361">
                  <c:v>8.1818181820000007</c:v>
                </c:pt>
                <c:pt idx="2362">
                  <c:v>8.1818181820000007</c:v>
                </c:pt>
                <c:pt idx="2363">
                  <c:v>8.1818181820000007</c:v>
                </c:pt>
                <c:pt idx="2364">
                  <c:v>8.1818181820000007</c:v>
                </c:pt>
                <c:pt idx="2365">
                  <c:v>8.1818181820000007</c:v>
                </c:pt>
                <c:pt idx="2366">
                  <c:v>8.1818181820000007</c:v>
                </c:pt>
                <c:pt idx="2367">
                  <c:v>8.1818181820000007</c:v>
                </c:pt>
                <c:pt idx="2368">
                  <c:v>8.1818181820000007</c:v>
                </c:pt>
                <c:pt idx="2369">
                  <c:v>8.1818181820000007</c:v>
                </c:pt>
                <c:pt idx="2370">
                  <c:v>8.1818181820000007</c:v>
                </c:pt>
                <c:pt idx="2371">
                  <c:v>8.1818181820000007</c:v>
                </c:pt>
                <c:pt idx="2372">
                  <c:v>8.1818181820000007</c:v>
                </c:pt>
                <c:pt idx="2373">
                  <c:v>8.1818181820000007</c:v>
                </c:pt>
                <c:pt idx="2374">
                  <c:v>8.1818181820000007</c:v>
                </c:pt>
                <c:pt idx="2375">
                  <c:v>8.1818181820000007</c:v>
                </c:pt>
                <c:pt idx="2376">
                  <c:v>8.1818181820000007</c:v>
                </c:pt>
                <c:pt idx="2377">
                  <c:v>8.1818181820000007</c:v>
                </c:pt>
                <c:pt idx="2378">
                  <c:v>8.1818181820000007</c:v>
                </c:pt>
                <c:pt idx="2379">
                  <c:v>8.1818181820000007</c:v>
                </c:pt>
                <c:pt idx="2380">
                  <c:v>8.1818181820000007</c:v>
                </c:pt>
                <c:pt idx="2381">
                  <c:v>8.1818181820000007</c:v>
                </c:pt>
                <c:pt idx="2382">
                  <c:v>8.1818181820000007</c:v>
                </c:pt>
                <c:pt idx="2383">
                  <c:v>8.1818181820000007</c:v>
                </c:pt>
                <c:pt idx="2384">
                  <c:v>8.1818181820000007</c:v>
                </c:pt>
                <c:pt idx="2385">
                  <c:v>8.1818181820000007</c:v>
                </c:pt>
                <c:pt idx="2386">
                  <c:v>8.1818181820000007</c:v>
                </c:pt>
                <c:pt idx="2387">
                  <c:v>8.1818181820000007</c:v>
                </c:pt>
                <c:pt idx="2388">
                  <c:v>8.1818181820000007</c:v>
                </c:pt>
                <c:pt idx="2389">
                  <c:v>8.1818181820000007</c:v>
                </c:pt>
                <c:pt idx="2390">
                  <c:v>8.1818181820000007</c:v>
                </c:pt>
                <c:pt idx="2391">
                  <c:v>8.1818181820000007</c:v>
                </c:pt>
                <c:pt idx="2392">
                  <c:v>8.1818181820000007</c:v>
                </c:pt>
                <c:pt idx="2393">
                  <c:v>8.1818181820000007</c:v>
                </c:pt>
                <c:pt idx="2394">
                  <c:v>8.1818181820000007</c:v>
                </c:pt>
                <c:pt idx="2395">
                  <c:v>8.1818181820000007</c:v>
                </c:pt>
                <c:pt idx="2396">
                  <c:v>9</c:v>
                </c:pt>
                <c:pt idx="2397">
                  <c:v>9</c:v>
                </c:pt>
                <c:pt idx="2398">
                  <c:v>9</c:v>
                </c:pt>
                <c:pt idx="2399">
                  <c:v>10</c:v>
                </c:pt>
                <c:pt idx="2400">
                  <c:v>10</c:v>
                </c:pt>
                <c:pt idx="2401">
                  <c:v>10</c:v>
                </c:pt>
                <c:pt idx="2402">
                  <c:v>10</c:v>
                </c:pt>
                <c:pt idx="2403">
                  <c:v>10</c:v>
                </c:pt>
                <c:pt idx="2404">
                  <c:v>10</c:v>
                </c:pt>
                <c:pt idx="2405">
                  <c:v>10</c:v>
                </c:pt>
                <c:pt idx="2406">
                  <c:v>10</c:v>
                </c:pt>
                <c:pt idx="2407">
                  <c:v>10</c:v>
                </c:pt>
                <c:pt idx="2408">
                  <c:v>10</c:v>
                </c:pt>
                <c:pt idx="2409">
                  <c:v>10</c:v>
                </c:pt>
                <c:pt idx="2410">
                  <c:v>10</c:v>
                </c:pt>
                <c:pt idx="2411">
                  <c:v>10</c:v>
                </c:pt>
                <c:pt idx="2412">
                  <c:v>10</c:v>
                </c:pt>
                <c:pt idx="2413">
                  <c:v>10</c:v>
                </c:pt>
                <c:pt idx="2414">
                  <c:v>10</c:v>
                </c:pt>
                <c:pt idx="2415">
                  <c:v>10</c:v>
                </c:pt>
                <c:pt idx="2416">
                  <c:v>10</c:v>
                </c:pt>
                <c:pt idx="2417">
                  <c:v>10.11111111</c:v>
                </c:pt>
                <c:pt idx="2418">
                  <c:v>10.11111111</c:v>
                </c:pt>
                <c:pt idx="2419">
                  <c:v>10.11111111</c:v>
                </c:pt>
                <c:pt idx="2420">
                  <c:v>10.222222220000001</c:v>
                </c:pt>
                <c:pt idx="2421">
                  <c:v>10.222222220000001</c:v>
                </c:pt>
                <c:pt idx="2422">
                  <c:v>10.222222220000001</c:v>
                </c:pt>
                <c:pt idx="2423">
                  <c:v>10.222222220000001</c:v>
                </c:pt>
                <c:pt idx="2424">
                  <c:v>10.222222220000001</c:v>
                </c:pt>
                <c:pt idx="2425">
                  <c:v>10.222222220000001</c:v>
                </c:pt>
                <c:pt idx="2426">
                  <c:v>10.222222220000001</c:v>
                </c:pt>
                <c:pt idx="2427">
                  <c:v>10.222222220000001</c:v>
                </c:pt>
                <c:pt idx="2428">
                  <c:v>10.222222220000001</c:v>
                </c:pt>
                <c:pt idx="2429">
                  <c:v>10.222222220000001</c:v>
                </c:pt>
                <c:pt idx="2430">
                  <c:v>10.222222220000001</c:v>
                </c:pt>
                <c:pt idx="2431">
                  <c:v>10.222222220000001</c:v>
                </c:pt>
                <c:pt idx="2432">
                  <c:v>10.222222220000001</c:v>
                </c:pt>
                <c:pt idx="2433">
                  <c:v>10.222222220000001</c:v>
                </c:pt>
                <c:pt idx="2434">
                  <c:v>10.222222220000001</c:v>
                </c:pt>
                <c:pt idx="2435">
                  <c:v>10.222222220000001</c:v>
                </c:pt>
                <c:pt idx="2436">
                  <c:v>10.222222220000001</c:v>
                </c:pt>
                <c:pt idx="2437">
                  <c:v>10.222222220000001</c:v>
                </c:pt>
                <c:pt idx="2438">
                  <c:v>10.222222220000001</c:v>
                </c:pt>
                <c:pt idx="2439">
                  <c:v>10.222222220000001</c:v>
                </c:pt>
                <c:pt idx="2440">
                  <c:v>10.222222220000001</c:v>
                </c:pt>
                <c:pt idx="2441">
                  <c:v>10.222222220000001</c:v>
                </c:pt>
                <c:pt idx="2442">
                  <c:v>10.222222220000001</c:v>
                </c:pt>
                <c:pt idx="2443">
                  <c:v>10.222222220000001</c:v>
                </c:pt>
                <c:pt idx="2444">
                  <c:v>10.222222220000001</c:v>
                </c:pt>
                <c:pt idx="2445">
                  <c:v>10.222222220000001</c:v>
                </c:pt>
                <c:pt idx="2446">
                  <c:v>10.222222220000001</c:v>
                </c:pt>
                <c:pt idx="2447">
                  <c:v>10.222222220000001</c:v>
                </c:pt>
                <c:pt idx="2448">
                  <c:v>10.222222220000001</c:v>
                </c:pt>
                <c:pt idx="2449">
                  <c:v>10.222222220000001</c:v>
                </c:pt>
                <c:pt idx="2450">
                  <c:v>10.222222220000001</c:v>
                </c:pt>
                <c:pt idx="2451">
                  <c:v>10.222222220000001</c:v>
                </c:pt>
                <c:pt idx="2452">
                  <c:v>10.222222220000001</c:v>
                </c:pt>
                <c:pt idx="2453">
                  <c:v>10.222222220000001</c:v>
                </c:pt>
                <c:pt idx="2454">
                  <c:v>10.222222220000001</c:v>
                </c:pt>
                <c:pt idx="2455">
                  <c:v>10.222222220000001</c:v>
                </c:pt>
                <c:pt idx="2456">
                  <c:v>10.222222220000001</c:v>
                </c:pt>
                <c:pt idx="2457">
                  <c:v>10.222222220000001</c:v>
                </c:pt>
                <c:pt idx="2458">
                  <c:v>10.222222220000001</c:v>
                </c:pt>
                <c:pt idx="2459">
                  <c:v>10.222222220000001</c:v>
                </c:pt>
                <c:pt idx="2460">
                  <c:v>10.222222220000001</c:v>
                </c:pt>
                <c:pt idx="2461">
                  <c:v>10.222222220000001</c:v>
                </c:pt>
                <c:pt idx="2462">
                  <c:v>10.222222220000001</c:v>
                </c:pt>
                <c:pt idx="2463">
                  <c:v>10.222222220000001</c:v>
                </c:pt>
                <c:pt idx="2464">
                  <c:v>10.222222220000001</c:v>
                </c:pt>
                <c:pt idx="2465">
                  <c:v>10.222222220000001</c:v>
                </c:pt>
                <c:pt idx="2466">
                  <c:v>10.222222220000001</c:v>
                </c:pt>
                <c:pt idx="2467">
                  <c:v>10.222222220000001</c:v>
                </c:pt>
                <c:pt idx="2468">
                  <c:v>10.222222220000001</c:v>
                </c:pt>
                <c:pt idx="2469">
                  <c:v>10.222222220000001</c:v>
                </c:pt>
                <c:pt idx="2470">
                  <c:v>10.222222220000001</c:v>
                </c:pt>
                <c:pt idx="2471">
                  <c:v>10.222222220000001</c:v>
                </c:pt>
                <c:pt idx="2472">
                  <c:v>10.222222220000001</c:v>
                </c:pt>
                <c:pt idx="2473">
                  <c:v>10.222222220000001</c:v>
                </c:pt>
                <c:pt idx="2474">
                  <c:v>10.222222220000001</c:v>
                </c:pt>
                <c:pt idx="2475">
                  <c:v>10.222222220000001</c:v>
                </c:pt>
                <c:pt idx="2476">
                  <c:v>10.222222220000001</c:v>
                </c:pt>
                <c:pt idx="2477">
                  <c:v>10.222222220000001</c:v>
                </c:pt>
                <c:pt idx="2478">
                  <c:v>10.222222220000001</c:v>
                </c:pt>
                <c:pt idx="2479">
                  <c:v>10.222222220000001</c:v>
                </c:pt>
                <c:pt idx="2480">
                  <c:v>10.222222220000001</c:v>
                </c:pt>
                <c:pt idx="2481">
                  <c:v>10.222222220000001</c:v>
                </c:pt>
                <c:pt idx="2482">
                  <c:v>10.222222220000001</c:v>
                </c:pt>
                <c:pt idx="2483">
                  <c:v>10.222222220000001</c:v>
                </c:pt>
                <c:pt idx="2484">
                  <c:v>10.222222220000001</c:v>
                </c:pt>
                <c:pt idx="2485">
                  <c:v>10.222222220000001</c:v>
                </c:pt>
                <c:pt idx="2486">
                  <c:v>10.222222220000001</c:v>
                </c:pt>
                <c:pt idx="2487">
                  <c:v>10.222222220000001</c:v>
                </c:pt>
                <c:pt idx="2488">
                  <c:v>10.222222220000001</c:v>
                </c:pt>
                <c:pt idx="2489">
                  <c:v>10.222222220000001</c:v>
                </c:pt>
                <c:pt idx="2490">
                  <c:v>10.222222220000001</c:v>
                </c:pt>
                <c:pt idx="2491">
                  <c:v>10.222222220000001</c:v>
                </c:pt>
                <c:pt idx="2492">
                  <c:v>10.222222220000001</c:v>
                </c:pt>
                <c:pt idx="2493">
                  <c:v>10.222222220000001</c:v>
                </c:pt>
                <c:pt idx="2494">
                  <c:v>10.222222220000001</c:v>
                </c:pt>
                <c:pt idx="2495">
                  <c:v>10.222222220000001</c:v>
                </c:pt>
                <c:pt idx="2496">
                  <c:v>10.222222220000001</c:v>
                </c:pt>
                <c:pt idx="2497">
                  <c:v>10.222222220000001</c:v>
                </c:pt>
                <c:pt idx="2498">
                  <c:v>10.222222220000001</c:v>
                </c:pt>
                <c:pt idx="2499">
                  <c:v>10.222222220000001</c:v>
                </c:pt>
                <c:pt idx="2500">
                  <c:v>10.222222220000001</c:v>
                </c:pt>
                <c:pt idx="2501">
                  <c:v>10.222222220000001</c:v>
                </c:pt>
                <c:pt idx="2502">
                  <c:v>10.222222220000001</c:v>
                </c:pt>
                <c:pt idx="2503">
                  <c:v>10.222222220000001</c:v>
                </c:pt>
                <c:pt idx="2504">
                  <c:v>10.222222220000001</c:v>
                </c:pt>
                <c:pt idx="2505">
                  <c:v>10.222222220000001</c:v>
                </c:pt>
                <c:pt idx="2506">
                  <c:v>10.222222220000001</c:v>
                </c:pt>
                <c:pt idx="2507">
                  <c:v>10.222222220000001</c:v>
                </c:pt>
                <c:pt idx="2508">
                  <c:v>10.222222220000001</c:v>
                </c:pt>
                <c:pt idx="2509">
                  <c:v>10.222222220000001</c:v>
                </c:pt>
                <c:pt idx="2510">
                  <c:v>10.222222220000001</c:v>
                </c:pt>
                <c:pt idx="2511">
                  <c:v>10.222222220000001</c:v>
                </c:pt>
                <c:pt idx="2512">
                  <c:v>10.222222220000001</c:v>
                </c:pt>
                <c:pt idx="2513">
                  <c:v>10.222222220000001</c:v>
                </c:pt>
                <c:pt idx="2514">
                  <c:v>10.222222220000001</c:v>
                </c:pt>
                <c:pt idx="2515">
                  <c:v>10.222222220000001</c:v>
                </c:pt>
                <c:pt idx="2516">
                  <c:v>10.222222220000001</c:v>
                </c:pt>
                <c:pt idx="2517">
                  <c:v>10.222222220000001</c:v>
                </c:pt>
                <c:pt idx="2518">
                  <c:v>10.222222220000001</c:v>
                </c:pt>
                <c:pt idx="2519">
                  <c:v>10.222222220000001</c:v>
                </c:pt>
                <c:pt idx="2520">
                  <c:v>10.222222220000001</c:v>
                </c:pt>
                <c:pt idx="2521">
                  <c:v>10.222222220000001</c:v>
                </c:pt>
                <c:pt idx="2522">
                  <c:v>10.222222220000001</c:v>
                </c:pt>
                <c:pt idx="2523">
                  <c:v>10.222222220000001</c:v>
                </c:pt>
                <c:pt idx="2524">
                  <c:v>10.222222220000001</c:v>
                </c:pt>
                <c:pt idx="2525">
                  <c:v>10.222222220000001</c:v>
                </c:pt>
                <c:pt idx="2526">
                  <c:v>10.222222220000001</c:v>
                </c:pt>
                <c:pt idx="2527">
                  <c:v>10.222222220000001</c:v>
                </c:pt>
                <c:pt idx="2528">
                  <c:v>10.222222220000001</c:v>
                </c:pt>
                <c:pt idx="2529">
                  <c:v>10.222222220000001</c:v>
                </c:pt>
                <c:pt idx="2530">
                  <c:v>10.222222220000001</c:v>
                </c:pt>
                <c:pt idx="2531">
                  <c:v>10.222222220000001</c:v>
                </c:pt>
                <c:pt idx="2532">
                  <c:v>10.222222220000001</c:v>
                </c:pt>
                <c:pt idx="2533">
                  <c:v>10.222222220000001</c:v>
                </c:pt>
                <c:pt idx="2534">
                  <c:v>10.222222220000001</c:v>
                </c:pt>
                <c:pt idx="2535">
                  <c:v>10.222222220000001</c:v>
                </c:pt>
                <c:pt idx="2536">
                  <c:v>10.222222220000001</c:v>
                </c:pt>
                <c:pt idx="2537">
                  <c:v>10.222222220000001</c:v>
                </c:pt>
                <c:pt idx="2538">
                  <c:v>10.222222220000001</c:v>
                </c:pt>
                <c:pt idx="2539">
                  <c:v>10.222222220000001</c:v>
                </c:pt>
                <c:pt idx="2540">
                  <c:v>10.222222220000001</c:v>
                </c:pt>
                <c:pt idx="2541">
                  <c:v>10.222222220000001</c:v>
                </c:pt>
                <c:pt idx="2542">
                  <c:v>10.222222220000001</c:v>
                </c:pt>
                <c:pt idx="2543">
                  <c:v>10.222222220000001</c:v>
                </c:pt>
                <c:pt idx="2544">
                  <c:v>10.222222220000001</c:v>
                </c:pt>
                <c:pt idx="2545">
                  <c:v>10.222222220000001</c:v>
                </c:pt>
                <c:pt idx="2546">
                  <c:v>10.222222220000001</c:v>
                </c:pt>
                <c:pt idx="2547">
                  <c:v>10.222222220000001</c:v>
                </c:pt>
                <c:pt idx="2548">
                  <c:v>10.222222220000001</c:v>
                </c:pt>
                <c:pt idx="2549">
                  <c:v>10.222222220000001</c:v>
                </c:pt>
                <c:pt idx="2550">
                  <c:v>10.222222220000001</c:v>
                </c:pt>
                <c:pt idx="2551">
                  <c:v>10.222222220000001</c:v>
                </c:pt>
                <c:pt idx="2552">
                  <c:v>10.222222220000001</c:v>
                </c:pt>
                <c:pt idx="2553">
                  <c:v>10.222222220000001</c:v>
                </c:pt>
                <c:pt idx="2554">
                  <c:v>10.222222220000001</c:v>
                </c:pt>
                <c:pt idx="2555">
                  <c:v>10.222222220000001</c:v>
                </c:pt>
                <c:pt idx="2556">
                  <c:v>10.222222220000001</c:v>
                </c:pt>
                <c:pt idx="2557">
                  <c:v>10.222222220000001</c:v>
                </c:pt>
                <c:pt idx="2558">
                  <c:v>10.222222220000001</c:v>
                </c:pt>
                <c:pt idx="2559">
                  <c:v>10.222222220000001</c:v>
                </c:pt>
                <c:pt idx="2560">
                  <c:v>10.222222220000001</c:v>
                </c:pt>
                <c:pt idx="2561">
                  <c:v>10.222222220000001</c:v>
                </c:pt>
                <c:pt idx="2562">
                  <c:v>10.222222220000001</c:v>
                </c:pt>
                <c:pt idx="2563">
                  <c:v>10.222222220000001</c:v>
                </c:pt>
                <c:pt idx="2564">
                  <c:v>10.222222220000001</c:v>
                </c:pt>
                <c:pt idx="2565">
                  <c:v>10.222222220000001</c:v>
                </c:pt>
                <c:pt idx="2566">
                  <c:v>10.222222220000001</c:v>
                </c:pt>
                <c:pt idx="2567">
                  <c:v>10.222222220000001</c:v>
                </c:pt>
                <c:pt idx="2568">
                  <c:v>10.222222220000001</c:v>
                </c:pt>
                <c:pt idx="2569">
                  <c:v>10.222222220000001</c:v>
                </c:pt>
                <c:pt idx="2570">
                  <c:v>10.222222220000001</c:v>
                </c:pt>
                <c:pt idx="2571">
                  <c:v>10.222222220000001</c:v>
                </c:pt>
                <c:pt idx="2572">
                  <c:v>10.222222220000001</c:v>
                </c:pt>
                <c:pt idx="2573">
                  <c:v>10.222222220000001</c:v>
                </c:pt>
                <c:pt idx="2574">
                  <c:v>10.222222220000001</c:v>
                </c:pt>
                <c:pt idx="2575">
                  <c:v>10.222222220000001</c:v>
                </c:pt>
                <c:pt idx="2576">
                  <c:v>10.222222220000001</c:v>
                </c:pt>
                <c:pt idx="2577">
                  <c:v>10.222222220000001</c:v>
                </c:pt>
                <c:pt idx="2578">
                  <c:v>10.222222220000001</c:v>
                </c:pt>
                <c:pt idx="2579">
                  <c:v>10.222222220000001</c:v>
                </c:pt>
                <c:pt idx="2580">
                  <c:v>10.222222220000001</c:v>
                </c:pt>
                <c:pt idx="2581">
                  <c:v>10.222222220000001</c:v>
                </c:pt>
                <c:pt idx="2582">
                  <c:v>10.222222220000001</c:v>
                </c:pt>
                <c:pt idx="2583">
                  <c:v>10.222222220000001</c:v>
                </c:pt>
                <c:pt idx="2584">
                  <c:v>10.222222220000001</c:v>
                </c:pt>
                <c:pt idx="2585">
                  <c:v>10.222222220000001</c:v>
                </c:pt>
                <c:pt idx="2586">
                  <c:v>10.222222220000001</c:v>
                </c:pt>
                <c:pt idx="2587">
                  <c:v>10.222222220000001</c:v>
                </c:pt>
                <c:pt idx="2588">
                  <c:v>10.222222220000001</c:v>
                </c:pt>
                <c:pt idx="2589">
                  <c:v>10.222222220000001</c:v>
                </c:pt>
                <c:pt idx="2590">
                  <c:v>10.222222220000001</c:v>
                </c:pt>
                <c:pt idx="2591">
                  <c:v>10.222222220000001</c:v>
                </c:pt>
                <c:pt idx="2592">
                  <c:v>10.222222220000001</c:v>
                </c:pt>
                <c:pt idx="2593">
                  <c:v>10.222222220000001</c:v>
                </c:pt>
                <c:pt idx="2594">
                  <c:v>10.222222220000001</c:v>
                </c:pt>
                <c:pt idx="2595">
                  <c:v>10.222222220000001</c:v>
                </c:pt>
                <c:pt idx="2596">
                  <c:v>10.222222220000001</c:v>
                </c:pt>
                <c:pt idx="2597">
                  <c:v>10.222222220000001</c:v>
                </c:pt>
                <c:pt idx="2598">
                  <c:v>10.222222220000001</c:v>
                </c:pt>
                <c:pt idx="2599">
                  <c:v>10.222222220000001</c:v>
                </c:pt>
                <c:pt idx="2600">
                  <c:v>10.222222220000001</c:v>
                </c:pt>
                <c:pt idx="2601">
                  <c:v>10.222222220000001</c:v>
                </c:pt>
                <c:pt idx="2602">
                  <c:v>10.222222220000001</c:v>
                </c:pt>
                <c:pt idx="2603">
                  <c:v>10.222222220000001</c:v>
                </c:pt>
                <c:pt idx="2604">
                  <c:v>10.222222220000001</c:v>
                </c:pt>
                <c:pt idx="2605">
                  <c:v>10.222222220000001</c:v>
                </c:pt>
                <c:pt idx="2606">
                  <c:v>10.222222220000001</c:v>
                </c:pt>
                <c:pt idx="2607">
                  <c:v>10.222222220000001</c:v>
                </c:pt>
                <c:pt idx="2608">
                  <c:v>10.222222220000001</c:v>
                </c:pt>
                <c:pt idx="2609">
                  <c:v>10.222222220000001</c:v>
                </c:pt>
                <c:pt idx="2610">
                  <c:v>10.222222220000001</c:v>
                </c:pt>
                <c:pt idx="2611">
                  <c:v>10.222222220000001</c:v>
                </c:pt>
                <c:pt idx="2612">
                  <c:v>10.222222220000001</c:v>
                </c:pt>
                <c:pt idx="2613">
                  <c:v>10.222222220000001</c:v>
                </c:pt>
                <c:pt idx="2614">
                  <c:v>10.222222220000001</c:v>
                </c:pt>
                <c:pt idx="2615">
                  <c:v>10.222222220000001</c:v>
                </c:pt>
                <c:pt idx="2616">
                  <c:v>10.222222220000001</c:v>
                </c:pt>
                <c:pt idx="2617">
                  <c:v>10.222222220000001</c:v>
                </c:pt>
                <c:pt idx="2618">
                  <c:v>10.222222220000001</c:v>
                </c:pt>
                <c:pt idx="2619">
                  <c:v>10.222222220000001</c:v>
                </c:pt>
                <c:pt idx="2620">
                  <c:v>10.222222220000001</c:v>
                </c:pt>
                <c:pt idx="2621">
                  <c:v>10.222222220000001</c:v>
                </c:pt>
                <c:pt idx="2622">
                  <c:v>10.222222220000001</c:v>
                </c:pt>
                <c:pt idx="2623">
                  <c:v>10.222222220000001</c:v>
                </c:pt>
                <c:pt idx="2624">
                  <c:v>10.222222220000001</c:v>
                </c:pt>
                <c:pt idx="2625">
                  <c:v>10.222222220000001</c:v>
                </c:pt>
                <c:pt idx="2626">
                  <c:v>10.222222220000001</c:v>
                </c:pt>
                <c:pt idx="2627">
                  <c:v>10.222222220000001</c:v>
                </c:pt>
                <c:pt idx="2628">
                  <c:v>10.222222220000001</c:v>
                </c:pt>
                <c:pt idx="2629">
                  <c:v>10.222222220000001</c:v>
                </c:pt>
                <c:pt idx="2630">
                  <c:v>10.222222220000001</c:v>
                </c:pt>
                <c:pt idx="2631">
                  <c:v>10.222222220000001</c:v>
                </c:pt>
                <c:pt idx="2632">
                  <c:v>10.222222220000001</c:v>
                </c:pt>
                <c:pt idx="2633">
                  <c:v>10.222222220000001</c:v>
                </c:pt>
                <c:pt idx="2634">
                  <c:v>10.222222220000001</c:v>
                </c:pt>
                <c:pt idx="2635">
                  <c:v>10.222222220000001</c:v>
                </c:pt>
                <c:pt idx="2636">
                  <c:v>10.222222220000001</c:v>
                </c:pt>
                <c:pt idx="2637">
                  <c:v>10.222222220000001</c:v>
                </c:pt>
                <c:pt idx="2638">
                  <c:v>10.222222220000001</c:v>
                </c:pt>
                <c:pt idx="2639">
                  <c:v>10.222222220000001</c:v>
                </c:pt>
                <c:pt idx="2640">
                  <c:v>10.222222220000001</c:v>
                </c:pt>
                <c:pt idx="2641">
                  <c:v>10.222222220000001</c:v>
                </c:pt>
                <c:pt idx="2642">
                  <c:v>10.222222220000001</c:v>
                </c:pt>
                <c:pt idx="2643">
                  <c:v>10.222222220000001</c:v>
                </c:pt>
                <c:pt idx="2644">
                  <c:v>10.222222220000001</c:v>
                </c:pt>
                <c:pt idx="2645">
                  <c:v>10.222222220000001</c:v>
                </c:pt>
                <c:pt idx="2646">
                  <c:v>10.222222220000001</c:v>
                </c:pt>
                <c:pt idx="2647">
                  <c:v>10.222222220000001</c:v>
                </c:pt>
                <c:pt idx="2648">
                  <c:v>10.222222220000001</c:v>
                </c:pt>
                <c:pt idx="2649">
                  <c:v>10.222222220000001</c:v>
                </c:pt>
                <c:pt idx="2650">
                  <c:v>10.222222220000001</c:v>
                </c:pt>
                <c:pt idx="2651">
                  <c:v>10.222222220000001</c:v>
                </c:pt>
                <c:pt idx="2652">
                  <c:v>10.222222220000001</c:v>
                </c:pt>
                <c:pt idx="2653">
                  <c:v>10.222222220000001</c:v>
                </c:pt>
                <c:pt idx="2654">
                  <c:v>10.222222220000001</c:v>
                </c:pt>
                <c:pt idx="2655">
                  <c:v>10.222222220000001</c:v>
                </c:pt>
                <c:pt idx="2656">
                  <c:v>10.222222220000001</c:v>
                </c:pt>
                <c:pt idx="2657">
                  <c:v>10.222222220000001</c:v>
                </c:pt>
                <c:pt idx="2658">
                  <c:v>10.222222220000001</c:v>
                </c:pt>
                <c:pt idx="2659">
                  <c:v>10.222222220000001</c:v>
                </c:pt>
                <c:pt idx="2660">
                  <c:v>10.222222220000001</c:v>
                </c:pt>
                <c:pt idx="2661">
                  <c:v>10.222222220000001</c:v>
                </c:pt>
                <c:pt idx="2662">
                  <c:v>10.222222220000001</c:v>
                </c:pt>
                <c:pt idx="2663">
                  <c:v>10.222222220000001</c:v>
                </c:pt>
                <c:pt idx="2664">
                  <c:v>10.222222220000001</c:v>
                </c:pt>
                <c:pt idx="2665">
                  <c:v>10.222222220000001</c:v>
                </c:pt>
                <c:pt idx="2666">
                  <c:v>10.222222220000001</c:v>
                </c:pt>
                <c:pt idx="2667">
                  <c:v>10.222222220000001</c:v>
                </c:pt>
                <c:pt idx="2668">
                  <c:v>10.222222220000001</c:v>
                </c:pt>
                <c:pt idx="2669">
                  <c:v>10.222222220000001</c:v>
                </c:pt>
                <c:pt idx="2670">
                  <c:v>10.222222220000001</c:v>
                </c:pt>
                <c:pt idx="2671">
                  <c:v>10.222222220000001</c:v>
                </c:pt>
                <c:pt idx="2672">
                  <c:v>10.222222220000001</c:v>
                </c:pt>
                <c:pt idx="2673">
                  <c:v>10.222222220000001</c:v>
                </c:pt>
                <c:pt idx="2674">
                  <c:v>10.222222220000001</c:v>
                </c:pt>
                <c:pt idx="2675">
                  <c:v>10.222222220000001</c:v>
                </c:pt>
                <c:pt idx="2676">
                  <c:v>10.222222220000001</c:v>
                </c:pt>
                <c:pt idx="2677">
                  <c:v>10.222222220000001</c:v>
                </c:pt>
                <c:pt idx="2678">
                  <c:v>10.222222220000001</c:v>
                </c:pt>
                <c:pt idx="2679">
                  <c:v>10.222222220000001</c:v>
                </c:pt>
                <c:pt idx="2680">
                  <c:v>10.222222220000001</c:v>
                </c:pt>
                <c:pt idx="2681">
                  <c:v>10.222222220000001</c:v>
                </c:pt>
                <c:pt idx="2682">
                  <c:v>10.222222220000001</c:v>
                </c:pt>
                <c:pt idx="2683">
                  <c:v>10.222222220000001</c:v>
                </c:pt>
                <c:pt idx="2684">
                  <c:v>10.222222220000001</c:v>
                </c:pt>
                <c:pt idx="2685">
                  <c:v>10.222222220000001</c:v>
                </c:pt>
                <c:pt idx="2686">
                  <c:v>10.222222220000001</c:v>
                </c:pt>
                <c:pt idx="2687">
                  <c:v>10.222222220000001</c:v>
                </c:pt>
                <c:pt idx="2688">
                  <c:v>10.222222220000001</c:v>
                </c:pt>
                <c:pt idx="2689">
                  <c:v>10.222222220000001</c:v>
                </c:pt>
                <c:pt idx="2690">
                  <c:v>10.222222220000001</c:v>
                </c:pt>
                <c:pt idx="2691">
                  <c:v>10.222222220000001</c:v>
                </c:pt>
                <c:pt idx="2692">
                  <c:v>10.222222220000001</c:v>
                </c:pt>
                <c:pt idx="2693">
                  <c:v>10.222222220000001</c:v>
                </c:pt>
                <c:pt idx="2694">
                  <c:v>10.222222220000001</c:v>
                </c:pt>
                <c:pt idx="2695">
                  <c:v>10.222222220000001</c:v>
                </c:pt>
                <c:pt idx="2696">
                  <c:v>10.222222220000001</c:v>
                </c:pt>
                <c:pt idx="2697">
                  <c:v>10.222222220000001</c:v>
                </c:pt>
                <c:pt idx="2698">
                  <c:v>10.222222220000001</c:v>
                </c:pt>
                <c:pt idx="2699">
                  <c:v>10.222222220000001</c:v>
                </c:pt>
                <c:pt idx="2700">
                  <c:v>10.222222220000001</c:v>
                </c:pt>
                <c:pt idx="2701">
                  <c:v>10.222222220000001</c:v>
                </c:pt>
                <c:pt idx="2702">
                  <c:v>10.222222220000001</c:v>
                </c:pt>
                <c:pt idx="2703">
                  <c:v>10.222222220000001</c:v>
                </c:pt>
                <c:pt idx="2704">
                  <c:v>10.222222220000001</c:v>
                </c:pt>
                <c:pt idx="2705">
                  <c:v>10.222222220000001</c:v>
                </c:pt>
                <c:pt idx="2706">
                  <c:v>10.222222220000001</c:v>
                </c:pt>
                <c:pt idx="2707">
                  <c:v>10.222222220000001</c:v>
                </c:pt>
                <c:pt idx="2708">
                  <c:v>10.222222220000001</c:v>
                </c:pt>
                <c:pt idx="2709">
                  <c:v>10.222222220000001</c:v>
                </c:pt>
                <c:pt idx="2710">
                  <c:v>10.222222220000001</c:v>
                </c:pt>
                <c:pt idx="2711">
                  <c:v>10.222222220000001</c:v>
                </c:pt>
                <c:pt idx="2712">
                  <c:v>10.222222220000001</c:v>
                </c:pt>
                <c:pt idx="2713">
                  <c:v>10.222222220000001</c:v>
                </c:pt>
                <c:pt idx="2714">
                  <c:v>10.222222220000001</c:v>
                </c:pt>
                <c:pt idx="2715">
                  <c:v>10.222222220000001</c:v>
                </c:pt>
                <c:pt idx="2716">
                  <c:v>10.222222220000001</c:v>
                </c:pt>
                <c:pt idx="2717">
                  <c:v>10.222222220000001</c:v>
                </c:pt>
                <c:pt idx="2718">
                  <c:v>10.222222220000001</c:v>
                </c:pt>
                <c:pt idx="2719">
                  <c:v>10.222222220000001</c:v>
                </c:pt>
                <c:pt idx="2720">
                  <c:v>10.222222220000001</c:v>
                </c:pt>
                <c:pt idx="2721">
                  <c:v>10.222222220000001</c:v>
                </c:pt>
                <c:pt idx="2722">
                  <c:v>10.222222220000001</c:v>
                </c:pt>
                <c:pt idx="2723">
                  <c:v>10.222222220000001</c:v>
                </c:pt>
                <c:pt idx="2724">
                  <c:v>10.222222220000001</c:v>
                </c:pt>
                <c:pt idx="2725">
                  <c:v>10.222222220000001</c:v>
                </c:pt>
                <c:pt idx="2726">
                  <c:v>10.222222220000001</c:v>
                </c:pt>
                <c:pt idx="2727">
                  <c:v>10.222222220000001</c:v>
                </c:pt>
                <c:pt idx="2728">
                  <c:v>10.222222220000001</c:v>
                </c:pt>
                <c:pt idx="2729">
                  <c:v>10.222222220000001</c:v>
                </c:pt>
                <c:pt idx="2730">
                  <c:v>10.222222220000001</c:v>
                </c:pt>
                <c:pt idx="2731">
                  <c:v>10.222222220000001</c:v>
                </c:pt>
                <c:pt idx="2732">
                  <c:v>10.222222220000001</c:v>
                </c:pt>
                <c:pt idx="2733">
                  <c:v>10.222222220000001</c:v>
                </c:pt>
                <c:pt idx="2734">
                  <c:v>10.222222220000001</c:v>
                </c:pt>
                <c:pt idx="2735">
                  <c:v>10.222222220000001</c:v>
                </c:pt>
                <c:pt idx="2736">
                  <c:v>10.222222220000001</c:v>
                </c:pt>
                <c:pt idx="2737">
                  <c:v>10.222222220000001</c:v>
                </c:pt>
                <c:pt idx="2738">
                  <c:v>10.222222220000001</c:v>
                </c:pt>
                <c:pt idx="2739">
                  <c:v>10.222222220000001</c:v>
                </c:pt>
                <c:pt idx="2740">
                  <c:v>10.222222220000001</c:v>
                </c:pt>
                <c:pt idx="2741">
                  <c:v>10.222222220000001</c:v>
                </c:pt>
                <c:pt idx="2742">
                  <c:v>10.222222220000001</c:v>
                </c:pt>
                <c:pt idx="2743">
                  <c:v>10.222222220000001</c:v>
                </c:pt>
                <c:pt idx="2744">
                  <c:v>10.222222220000001</c:v>
                </c:pt>
                <c:pt idx="2745">
                  <c:v>10.222222220000001</c:v>
                </c:pt>
                <c:pt idx="2746">
                  <c:v>10.222222220000001</c:v>
                </c:pt>
                <c:pt idx="2747">
                  <c:v>10.222222220000001</c:v>
                </c:pt>
                <c:pt idx="2748">
                  <c:v>10.222222220000001</c:v>
                </c:pt>
                <c:pt idx="2749">
                  <c:v>10.222222220000001</c:v>
                </c:pt>
                <c:pt idx="2750">
                  <c:v>10.222222220000001</c:v>
                </c:pt>
                <c:pt idx="2751">
                  <c:v>10.222222220000001</c:v>
                </c:pt>
                <c:pt idx="2752">
                  <c:v>10.222222220000001</c:v>
                </c:pt>
                <c:pt idx="2753">
                  <c:v>10.222222220000001</c:v>
                </c:pt>
                <c:pt idx="2754">
                  <c:v>10.222222220000001</c:v>
                </c:pt>
                <c:pt idx="2755">
                  <c:v>10.222222220000001</c:v>
                </c:pt>
                <c:pt idx="2756">
                  <c:v>10.222222220000001</c:v>
                </c:pt>
                <c:pt idx="2757">
                  <c:v>10.222222220000001</c:v>
                </c:pt>
                <c:pt idx="2758">
                  <c:v>10.222222220000001</c:v>
                </c:pt>
                <c:pt idx="2759">
                  <c:v>10.222222220000001</c:v>
                </c:pt>
                <c:pt idx="2760">
                  <c:v>10.222222220000001</c:v>
                </c:pt>
                <c:pt idx="2761">
                  <c:v>10.222222220000001</c:v>
                </c:pt>
                <c:pt idx="2762">
                  <c:v>10.222222220000001</c:v>
                </c:pt>
                <c:pt idx="2763">
                  <c:v>10.222222220000001</c:v>
                </c:pt>
                <c:pt idx="2764">
                  <c:v>10.222222220000001</c:v>
                </c:pt>
                <c:pt idx="2765">
                  <c:v>10.222222220000001</c:v>
                </c:pt>
                <c:pt idx="2766">
                  <c:v>10.222222220000001</c:v>
                </c:pt>
                <c:pt idx="2767">
                  <c:v>10.222222220000001</c:v>
                </c:pt>
                <c:pt idx="2768">
                  <c:v>10.222222220000001</c:v>
                </c:pt>
                <c:pt idx="2769">
                  <c:v>10.222222220000001</c:v>
                </c:pt>
                <c:pt idx="2770">
                  <c:v>10.222222220000001</c:v>
                </c:pt>
                <c:pt idx="2771">
                  <c:v>10.222222220000001</c:v>
                </c:pt>
                <c:pt idx="2772">
                  <c:v>10.222222220000001</c:v>
                </c:pt>
                <c:pt idx="2773">
                  <c:v>10.222222220000001</c:v>
                </c:pt>
                <c:pt idx="2774">
                  <c:v>10.222222220000001</c:v>
                </c:pt>
                <c:pt idx="2775">
                  <c:v>10.222222220000001</c:v>
                </c:pt>
                <c:pt idx="2776">
                  <c:v>10.222222220000001</c:v>
                </c:pt>
                <c:pt idx="2777">
                  <c:v>10.222222220000001</c:v>
                </c:pt>
                <c:pt idx="2778">
                  <c:v>10.222222220000001</c:v>
                </c:pt>
                <c:pt idx="2779">
                  <c:v>10.222222220000001</c:v>
                </c:pt>
                <c:pt idx="2780">
                  <c:v>10.222222220000001</c:v>
                </c:pt>
                <c:pt idx="2781">
                  <c:v>10.222222220000001</c:v>
                </c:pt>
                <c:pt idx="2782">
                  <c:v>10.222222220000001</c:v>
                </c:pt>
                <c:pt idx="2783">
                  <c:v>10.222222220000001</c:v>
                </c:pt>
                <c:pt idx="2784">
                  <c:v>10.222222220000001</c:v>
                </c:pt>
                <c:pt idx="2785">
                  <c:v>10.222222220000001</c:v>
                </c:pt>
                <c:pt idx="2786">
                  <c:v>10.222222220000001</c:v>
                </c:pt>
                <c:pt idx="2787">
                  <c:v>10.222222220000001</c:v>
                </c:pt>
                <c:pt idx="2788">
                  <c:v>10.222222220000001</c:v>
                </c:pt>
                <c:pt idx="2789">
                  <c:v>10.222222220000001</c:v>
                </c:pt>
                <c:pt idx="2790">
                  <c:v>10.222222220000001</c:v>
                </c:pt>
                <c:pt idx="2791">
                  <c:v>10.222222220000001</c:v>
                </c:pt>
                <c:pt idx="2792">
                  <c:v>10.222222220000001</c:v>
                </c:pt>
                <c:pt idx="2793">
                  <c:v>10.222222220000001</c:v>
                </c:pt>
                <c:pt idx="2794">
                  <c:v>10.222222220000001</c:v>
                </c:pt>
                <c:pt idx="2795">
                  <c:v>10.222222220000001</c:v>
                </c:pt>
                <c:pt idx="2796">
                  <c:v>10.222222220000001</c:v>
                </c:pt>
                <c:pt idx="2797">
                  <c:v>10.222222220000001</c:v>
                </c:pt>
                <c:pt idx="2798">
                  <c:v>10.222222220000001</c:v>
                </c:pt>
                <c:pt idx="2799">
                  <c:v>10.222222220000001</c:v>
                </c:pt>
                <c:pt idx="2800">
                  <c:v>10.222222220000001</c:v>
                </c:pt>
                <c:pt idx="2801">
                  <c:v>10.222222220000001</c:v>
                </c:pt>
                <c:pt idx="2802">
                  <c:v>10.222222220000001</c:v>
                </c:pt>
                <c:pt idx="2803">
                  <c:v>10.222222220000001</c:v>
                </c:pt>
                <c:pt idx="2804">
                  <c:v>10.222222220000001</c:v>
                </c:pt>
                <c:pt idx="2805">
                  <c:v>10.222222220000001</c:v>
                </c:pt>
                <c:pt idx="2806">
                  <c:v>10.222222220000001</c:v>
                </c:pt>
                <c:pt idx="2807">
                  <c:v>10.222222220000001</c:v>
                </c:pt>
                <c:pt idx="2808">
                  <c:v>10.222222220000001</c:v>
                </c:pt>
                <c:pt idx="2809">
                  <c:v>10.222222220000001</c:v>
                </c:pt>
                <c:pt idx="2810">
                  <c:v>10.222222220000001</c:v>
                </c:pt>
                <c:pt idx="2811">
                  <c:v>10.222222220000001</c:v>
                </c:pt>
                <c:pt idx="2812">
                  <c:v>10.222222220000001</c:v>
                </c:pt>
                <c:pt idx="2813">
                  <c:v>10.222222220000001</c:v>
                </c:pt>
                <c:pt idx="2814">
                  <c:v>10.222222220000001</c:v>
                </c:pt>
                <c:pt idx="2815">
                  <c:v>10.222222220000001</c:v>
                </c:pt>
                <c:pt idx="2816">
                  <c:v>10.222222220000001</c:v>
                </c:pt>
                <c:pt idx="2817">
                  <c:v>10.222222220000001</c:v>
                </c:pt>
                <c:pt idx="2818">
                  <c:v>10.222222220000001</c:v>
                </c:pt>
                <c:pt idx="2819">
                  <c:v>10.222222220000001</c:v>
                </c:pt>
                <c:pt idx="2820">
                  <c:v>10.222222220000001</c:v>
                </c:pt>
                <c:pt idx="2821">
                  <c:v>10.222222220000001</c:v>
                </c:pt>
                <c:pt idx="2822">
                  <c:v>10.222222220000001</c:v>
                </c:pt>
                <c:pt idx="2823">
                  <c:v>10.222222220000001</c:v>
                </c:pt>
                <c:pt idx="2824">
                  <c:v>10.222222220000001</c:v>
                </c:pt>
                <c:pt idx="2825">
                  <c:v>10.222222220000001</c:v>
                </c:pt>
                <c:pt idx="2826">
                  <c:v>10.222222220000001</c:v>
                </c:pt>
                <c:pt idx="2827">
                  <c:v>10.222222220000001</c:v>
                </c:pt>
                <c:pt idx="2828">
                  <c:v>10.222222220000001</c:v>
                </c:pt>
                <c:pt idx="2829">
                  <c:v>10.222222220000001</c:v>
                </c:pt>
                <c:pt idx="2830">
                  <c:v>10.222222220000001</c:v>
                </c:pt>
                <c:pt idx="2831">
                  <c:v>10.222222220000001</c:v>
                </c:pt>
                <c:pt idx="2832">
                  <c:v>10.222222220000001</c:v>
                </c:pt>
                <c:pt idx="2833">
                  <c:v>10.222222220000001</c:v>
                </c:pt>
                <c:pt idx="2834">
                  <c:v>10.222222220000001</c:v>
                </c:pt>
                <c:pt idx="2835">
                  <c:v>10.222222220000001</c:v>
                </c:pt>
                <c:pt idx="2836">
                  <c:v>10.222222220000001</c:v>
                </c:pt>
                <c:pt idx="2837">
                  <c:v>10.222222220000001</c:v>
                </c:pt>
                <c:pt idx="2838">
                  <c:v>10.222222220000001</c:v>
                </c:pt>
                <c:pt idx="2839">
                  <c:v>10.222222220000001</c:v>
                </c:pt>
                <c:pt idx="2840">
                  <c:v>10.222222220000001</c:v>
                </c:pt>
                <c:pt idx="2841">
                  <c:v>10.222222220000001</c:v>
                </c:pt>
                <c:pt idx="2842">
                  <c:v>10.222222220000001</c:v>
                </c:pt>
                <c:pt idx="2843">
                  <c:v>10.222222220000001</c:v>
                </c:pt>
                <c:pt idx="2844">
                  <c:v>10.222222220000001</c:v>
                </c:pt>
                <c:pt idx="2845">
                  <c:v>10.222222220000001</c:v>
                </c:pt>
                <c:pt idx="2846">
                  <c:v>10.222222220000001</c:v>
                </c:pt>
                <c:pt idx="2847">
                  <c:v>10.222222220000001</c:v>
                </c:pt>
                <c:pt idx="2848">
                  <c:v>10.222222220000001</c:v>
                </c:pt>
                <c:pt idx="2849">
                  <c:v>10.222222220000001</c:v>
                </c:pt>
                <c:pt idx="2850">
                  <c:v>10.222222220000001</c:v>
                </c:pt>
                <c:pt idx="2851">
                  <c:v>10.222222220000001</c:v>
                </c:pt>
                <c:pt idx="2852">
                  <c:v>10.222222220000001</c:v>
                </c:pt>
                <c:pt idx="2853">
                  <c:v>10.222222220000001</c:v>
                </c:pt>
                <c:pt idx="2854">
                  <c:v>10.222222220000001</c:v>
                </c:pt>
                <c:pt idx="2855">
                  <c:v>10.222222220000001</c:v>
                </c:pt>
                <c:pt idx="2856">
                  <c:v>10.222222220000001</c:v>
                </c:pt>
                <c:pt idx="2857">
                  <c:v>10.222222220000001</c:v>
                </c:pt>
                <c:pt idx="2858">
                  <c:v>10.222222220000001</c:v>
                </c:pt>
                <c:pt idx="2859">
                  <c:v>10.222222220000001</c:v>
                </c:pt>
                <c:pt idx="2860">
                  <c:v>10.222222220000001</c:v>
                </c:pt>
                <c:pt idx="2861">
                  <c:v>10.222222220000001</c:v>
                </c:pt>
                <c:pt idx="2862">
                  <c:v>10.222222220000001</c:v>
                </c:pt>
                <c:pt idx="2863">
                  <c:v>10.222222220000001</c:v>
                </c:pt>
                <c:pt idx="2864">
                  <c:v>10.222222220000001</c:v>
                </c:pt>
                <c:pt idx="2865">
                  <c:v>10.222222220000001</c:v>
                </c:pt>
                <c:pt idx="2866">
                  <c:v>10.222222220000001</c:v>
                </c:pt>
                <c:pt idx="2867">
                  <c:v>10.222222220000001</c:v>
                </c:pt>
                <c:pt idx="2868">
                  <c:v>10.222222220000001</c:v>
                </c:pt>
                <c:pt idx="2869">
                  <c:v>10.222222220000001</c:v>
                </c:pt>
                <c:pt idx="2870">
                  <c:v>10.222222220000001</c:v>
                </c:pt>
                <c:pt idx="2871">
                  <c:v>10.222222220000001</c:v>
                </c:pt>
                <c:pt idx="2872">
                  <c:v>10.222222220000001</c:v>
                </c:pt>
                <c:pt idx="2873">
                  <c:v>10.222222220000001</c:v>
                </c:pt>
                <c:pt idx="2874">
                  <c:v>10.222222220000001</c:v>
                </c:pt>
                <c:pt idx="2875">
                  <c:v>10.222222220000001</c:v>
                </c:pt>
                <c:pt idx="2876">
                  <c:v>10.222222220000001</c:v>
                </c:pt>
                <c:pt idx="2877">
                  <c:v>10.222222220000001</c:v>
                </c:pt>
                <c:pt idx="2878">
                  <c:v>10.222222220000001</c:v>
                </c:pt>
                <c:pt idx="2879">
                  <c:v>10.222222220000001</c:v>
                </c:pt>
                <c:pt idx="2880">
                  <c:v>10.222222220000001</c:v>
                </c:pt>
                <c:pt idx="2881">
                  <c:v>10.222222220000001</c:v>
                </c:pt>
                <c:pt idx="2882">
                  <c:v>10.222222220000001</c:v>
                </c:pt>
                <c:pt idx="2883">
                  <c:v>10.222222220000001</c:v>
                </c:pt>
                <c:pt idx="2884">
                  <c:v>10.222222220000001</c:v>
                </c:pt>
                <c:pt idx="2885">
                  <c:v>10.222222220000001</c:v>
                </c:pt>
                <c:pt idx="2886">
                  <c:v>10.222222220000001</c:v>
                </c:pt>
                <c:pt idx="2887">
                  <c:v>10.222222220000001</c:v>
                </c:pt>
                <c:pt idx="2888">
                  <c:v>10.222222220000001</c:v>
                </c:pt>
                <c:pt idx="2889">
                  <c:v>10.222222220000001</c:v>
                </c:pt>
                <c:pt idx="2890">
                  <c:v>10.222222220000001</c:v>
                </c:pt>
                <c:pt idx="2891">
                  <c:v>10.222222220000001</c:v>
                </c:pt>
                <c:pt idx="2892">
                  <c:v>10.222222220000001</c:v>
                </c:pt>
                <c:pt idx="2893">
                  <c:v>10.222222220000001</c:v>
                </c:pt>
                <c:pt idx="2894">
                  <c:v>10.222222220000001</c:v>
                </c:pt>
                <c:pt idx="2895">
                  <c:v>10.222222220000001</c:v>
                </c:pt>
                <c:pt idx="2896">
                  <c:v>10.222222220000001</c:v>
                </c:pt>
                <c:pt idx="2897">
                  <c:v>10.222222220000001</c:v>
                </c:pt>
                <c:pt idx="2898">
                  <c:v>10.222222220000001</c:v>
                </c:pt>
                <c:pt idx="2899">
                  <c:v>10.222222220000001</c:v>
                </c:pt>
                <c:pt idx="2900">
                  <c:v>10.222222220000001</c:v>
                </c:pt>
                <c:pt idx="2901">
                  <c:v>10.222222220000001</c:v>
                </c:pt>
                <c:pt idx="2902">
                  <c:v>10.222222220000001</c:v>
                </c:pt>
                <c:pt idx="2903">
                  <c:v>10.222222220000001</c:v>
                </c:pt>
                <c:pt idx="2904">
                  <c:v>10.222222220000001</c:v>
                </c:pt>
                <c:pt idx="2905">
                  <c:v>10.222222220000001</c:v>
                </c:pt>
                <c:pt idx="2906">
                  <c:v>10.222222220000001</c:v>
                </c:pt>
                <c:pt idx="2907">
                  <c:v>10.222222220000001</c:v>
                </c:pt>
                <c:pt idx="2908">
                  <c:v>10.222222220000001</c:v>
                </c:pt>
                <c:pt idx="2909">
                  <c:v>10.222222220000001</c:v>
                </c:pt>
                <c:pt idx="2910">
                  <c:v>10.222222220000001</c:v>
                </c:pt>
                <c:pt idx="2911">
                  <c:v>10.222222220000001</c:v>
                </c:pt>
                <c:pt idx="2912">
                  <c:v>10.222222220000001</c:v>
                </c:pt>
                <c:pt idx="2913">
                  <c:v>10.222222220000001</c:v>
                </c:pt>
                <c:pt idx="2914">
                  <c:v>10.222222220000001</c:v>
                </c:pt>
                <c:pt idx="2915">
                  <c:v>10.222222220000001</c:v>
                </c:pt>
                <c:pt idx="2916">
                  <c:v>10.222222220000001</c:v>
                </c:pt>
                <c:pt idx="2917">
                  <c:v>10.222222220000001</c:v>
                </c:pt>
                <c:pt idx="2918">
                  <c:v>10.222222220000001</c:v>
                </c:pt>
                <c:pt idx="2919">
                  <c:v>10.222222220000001</c:v>
                </c:pt>
                <c:pt idx="2920">
                  <c:v>10.222222220000001</c:v>
                </c:pt>
                <c:pt idx="2921">
                  <c:v>10.222222220000001</c:v>
                </c:pt>
                <c:pt idx="2922">
                  <c:v>10.222222220000001</c:v>
                </c:pt>
                <c:pt idx="2923">
                  <c:v>10.222222220000001</c:v>
                </c:pt>
                <c:pt idx="2924">
                  <c:v>10.222222220000001</c:v>
                </c:pt>
                <c:pt idx="2925">
                  <c:v>10.222222220000001</c:v>
                </c:pt>
                <c:pt idx="2926">
                  <c:v>10.222222220000001</c:v>
                </c:pt>
                <c:pt idx="2927">
                  <c:v>10.222222220000001</c:v>
                </c:pt>
                <c:pt idx="2928">
                  <c:v>10.222222220000001</c:v>
                </c:pt>
                <c:pt idx="2929">
                  <c:v>10.222222220000001</c:v>
                </c:pt>
                <c:pt idx="2930">
                  <c:v>10.222222220000001</c:v>
                </c:pt>
                <c:pt idx="2931">
                  <c:v>10.222222220000001</c:v>
                </c:pt>
                <c:pt idx="2932">
                  <c:v>10.222222220000001</c:v>
                </c:pt>
                <c:pt idx="2933">
                  <c:v>10.222222220000001</c:v>
                </c:pt>
                <c:pt idx="2934">
                  <c:v>10.222222220000001</c:v>
                </c:pt>
                <c:pt idx="2935">
                  <c:v>10.222222220000001</c:v>
                </c:pt>
                <c:pt idx="2936">
                  <c:v>10.222222220000001</c:v>
                </c:pt>
                <c:pt idx="2937">
                  <c:v>10.222222220000001</c:v>
                </c:pt>
                <c:pt idx="2938">
                  <c:v>10.222222220000001</c:v>
                </c:pt>
                <c:pt idx="2939">
                  <c:v>10.222222220000001</c:v>
                </c:pt>
                <c:pt idx="2940">
                  <c:v>10.222222220000001</c:v>
                </c:pt>
                <c:pt idx="2941">
                  <c:v>10.222222220000001</c:v>
                </c:pt>
                <c:pt idx="2942">
                  <c:v>10.222222220000001</c:v>
                </c:pt>
                <c:pt idx="2943">
                  <c:v>10.222222220000001</c:v>
                </c:pt>
                <c:pt idx="2944">
                  <c:v>10.222222220000001</c:v>
                </c:pt>
                <c:pt idx="2945">
                  <c:v>10.222222220000001</c:v>
                </c:pt>
                <c:pt idx="2946">
                  <c:v>10.222222220000001</c:v>
                </c:pt>
                <c:pt idx="2947">
                  <c:v>10.222222220000001</c:v>
                </c:pt>
                <c:pt idx="2948">
                  <c:v>10.222222220000001</c:v>
                </c:pt>
                <c:pt idx="2949">
                  <c:v>10.222222220000001</c:v>
                </c:pt>
                <c:pt idx="2950">
                  <c:v>10.222222220000001</c:v>
                </c:pt>
                <c:pt idx="2951">
                  <c:v>10.222222220000001</c:v>
                </c:pt>
                <c:pt idx="2952">
                  <c:v>10.222222220000001</c:v>
                </c:pt>
                <c:pt idx="2953">
                  <c:v>10.222222220000001</c:v>
                </c:pt>
                <c:pt idx="2954">
                  <c:v>10.222222220000001</c:v>
                </c:pt>
                <c:pt idx="2955">
                  <c:v>10.222222220000001</c:v>
                </c:pt>
                <c:pt idx="2956">
                  <c:v>10.222222220000001</c:v>
                </c:pt>
                <c:pt idx="2957">
                  <c:v>10.222222220000001</c:v>
                </c:pt>
                <c:pt idx="2958">
                  <c:v>10.222222220000001</c:v>
                </c:pt>
                <c:pt idx="2959">
                  <c:v>10.222222220000001</c:v>
                </c:pt>
                <c:pt idx="2960">
                  <c:v>10.222222220000001</c:v>
                </c:pt>
                <c:pt idx="2961">
                  <c:v>10.222222220000001</c:v>
                </c:pt>
                <c:pt idx="2962">
                  <c:v>10.222222220000001</c:v>
                </c:pt>
                <c:pt idx="2963">
                  <c:v>10.222222220000001</c:v>
                </c:pt>
                <c:pt idx="2964">
                  <c:v>10.222222220000001</c:v>
                </c:pt>
                <c:pt idx="2965">
                  <c:v>10.222222220000001</c:v>
                </c:pt>
                <c:pt idx="2966">
                  <c:v>10.222222220000001</c:v>
                </c:pt>
                <c:pt idx="2967">
                  <c:v>10.222222220000001</c:v>
                </c:pt>
                <c:pt idx="2968">
                  <c:v>10.222222220000001</c:v>
                </c:pt>
                <c:pt idx="2969">
                  <c:v>10.222222220000001</c:v>
                </c:pt>
                <c:pt idx="2970">
                  <c:v>10.222222220000001</c:v>
                </c:pt>
                <c:pt idx="2971">
                  <c:v>10.222222220000001</c:v>
                </c:pt>
                <c:pt idx="2972">
                  <c:v>10.222222220000001</c:v>
                </c:pt>
                <c:pt idx="2973">
                  <c:v>10.222222220000001</c:v>
                </c:pt>
                <c:pt idx="2974">
                  <c:v>10.222222220000001</c:v>
                </c:pt>
                <c:pt idx="2975">
                  <c:v>10.222222220000001</c:v>
                </c:pt>
                <c:pt idx="2976">
                  <c:v>10.222222220000001</c:v>
                </c:pt>
                <c:pt idx="2977">
                  <c:v>10.222222220000001</c:v>
                </c:pt>
                <c:pt idx="2978">
                  <c:v>10.222222220000001</c:v>
                </c:pt>
                <c:pt idx="2979">
                  <c:v>10.222222220000001</c:v>
                </c:pt>
                <c:pt idx="2980">
                  <c:v>10.222222220000001</c:v>
                </c:pt>
                <c:pt idx="2981">
                  <c:v>10.222222220000001</c:v>
                </c:pt>
                <c:pt idx="2982">
                  <c:v>10.222222220000001</c:v>
                </c:pt>
                <c:pt idx="2983">
                  <c:v>10.222222220000001</c:v>
                </c:pt>
                <c:pt idx="2984">
                  <c:v>10.222222220000001</c:v>
                </c:pt>
                <c:pt idx="2985">
                  <c:v>10.222222220000001</c:v>
                </c:pt>
                <c:pt idx="2986">
                  <c:v>10.222222220000001</c:v>
                </c:pt>
                <c:pt idx="2987">
                  <c:v>10.222222220000001</c:v>
                </c:pt>
                <c:pt idx="2988">
                  <c:v>10.222222220000001</c:v>
                </c:pt>
                <c:pt idx="2989">
                  <c:v>10.222222220000001</c:v>
                </c:pt>
                <c:pt idx="2990">
                  <c:v>10.222222220000001</c:v>
                </c:pt>
                <c:pt idx="2991">
                  <c:v>10.222222220000001</c:v>
                </c:pt>
                <c:pt idx="2992">
                  <c:v>10.222222220000001</c:v>
                </c:pt>
                <c:pt idx="2993">
                  <c:v>10.222222220000001</c:v>
                </c:pt>
                <c:pt idx="2994">
                  <c:v>10.222222220000001</c:v>
                </c:pt>
                <c:pt idx="2995">
                  <c:v>10.222222220000001</c:v>
                </c:pt>
                <c:pt idx="2996">
                  <c:v>10.222222220000001</c:v>
                </c:pt>
                <c:pt idx="2997">
                  <c:v>10.222222220000001</c:v>
                </c:pt>
                <c:pt idx="2998">
                  <c:v>10.222222220000001</c:v>
                </c:pt>
                <c:pt idx="2999">
                  <c:v>10.222222220000001</c:v>
                </c:pt>
                <c:pt idx="3000">
                  <c:v>10.222222220000001</c:v>
                </c:pt>
                <c:pt idx="3001">
                  <c:v>10.222222220000001</c:v>
                </c:pt>
                <c:pt idx="3002">
                  <c:v>10.222222220000001</c:v>
                </c:pt>
                <c:pt idx="3003">
                  <c:v>10.222222220000001</c:v>
                </c:pt>
                <c:pt idx="3004">
                  <c:v>10.222222220000001</c:v>
                </c:pt>
                <c:pt idx="3005">
                  <c:v>10.222222220000001</c:v>
                </c:pt>
                <c:pt idx="3006">
                  <c:v>10.222222220000001</c:v>
                </c:pt>
                <c:pt idx="3007">
                  <c:v>10.222222220000001</c:v>
                </c:pt>
                <c:pt idx="3008">
                  <c:v>10.222222220000001</c:v>
                </c:pt>
                <c:pt idx="3009">
                  <c:v>10.222222220000001</c:v>
                </c:pt>
                <c:pt idx="3010">
                  <c:v>10.222222220000001</c:v>
                </c:pt>
                <c:pt idx="3011">
                  <c:v>10.222222220000001</c:v>
                </c:pt>
                <c:pt idx="3012">
                  <c:v>10.222222220000001</c:v>
                </c:pt>
                <c:pt idx="3013">
                  <c:v>10.222222220000001</c:v>
                </c:pt>
                <c:pt idx="3014">
                  <c:v>10.222222220000001</c:v>
                </c:pt>
                <c:pt idx="3015">
                  <c:v>10.222222220000001</c:v>
                </c:pt>
                <c:pt idx="3016">
                  <c:v>10.222222220000001</c:v>
                </c:pt>
                <c:pt idx="3017">
                  <c:v>10.222222220000001</c:v>
                </c:pt>
                <c:pt idx="3018">
                  <c:v>10.222222220000001</c:v>
                </c:pt>
                <c:pt idx="3019">
                  <c:v>10.222222220000001</c:v>
                </c:pt>
                <c:pt idx="3020">
                  <c:v>10.222222220000001</c:v>
                </c:pt>
                <c:pt idx="3021">
                  <c:v>10.222222220000001</c:v>
                </c:pt>
                <c:pt idx="3022">
                  <c:v>10.222222220000001</c:v>
                </c:pt>
                <c:pt idx="3023">
                  <c:v>10.222222220000001</c:v>
                </c:pt>
                <c:pt idx="3024">
                  <c:v>10.222222220000001</c:v>
                </c:pt>
                <c:pt idx="3025">
                  <c:v>10.222222220000001</c:v>
                </c:pt>
                <c:pt idx="3026">
                  <c:v>10.222222220000001</c:v>
                </c:pt>
                <c:pt idx="3027">
                  <c:v>10.222222220000001</c:v>
                </c:pt>
                <c:pt idx="3028">
                  <c:v>10.222222220000001</c:v>
                </c:pt>
                <c:pt idx="3029">
                  <c:v>10.222222220000001</c:v>
                </c:pt>
                <c:pt idx="3030">
                  <c:v>10.222222220000001</c:v>
                </c:pt>
                <c:pt idx="3031">
                  <c:v>10.222222220000001</c:v>
                </c:pt>
                <c:pt idx="3032">
                  <c:v>10.222222220000001</c:v>
                </c:pt>
                <c:pt idx="3033">
                  <c:v>10.222222220000001</c:v>
                </c:pt>
                <c:pt idx="3034">
                  <c:v>10.222222220000001</c:v>
                </c:pt>
                <c:pt idx="3035">
                  <c:v>10.222222220000001</c:v>
                </c:pt>
                <c:pt idx="3036">
                  <c:v>10.222222220000001</c:v>
                </c:pt>
                <c:pt idx="3037">
                  <c:v>10.222222220000001</c:v>
                </c:pt>
                <c:pt idx="3038">
                  <c:v>10.222222220000001</c:v>
                </c:pt>
                <c:pt idx="3039">
                  <c:v>10.222222220000001</c:v>
                </c:pt>
                <c:pt idx="3040">
                  <c:v>10.222222220000001</c:v>
                </c:pt>
                <c:pt idx="3041">
                  <c:v>10.222222220000001</c:v>
                </c:pt>
                <c:pt idx="3042">
                  <c:v>10.222222220000001</c:v>
                </c:pt>
                <c:pt idx="3043">
                  <c:v>10.222222220000001</c:v>
                </c:pt>
                <c:pt idx="3044">
                  <c:v>10.222222220000001</c:v>
                </c:pt>
                <c:pt idx="3045">
                  <c:v>10.222222220000001</c:v>
                </c:pt>
                <c:pt idx="3046">
                  <c:v>10.222222220000001</c:v>
                </c:pt>
                <c:pt idx="3047">
                  <c:v>10.222222220000001</c:v>
                </c:pt>
                <c:pt idx="3048">
                  <c:v>10.222222220000001</c:v>
                </c:pt>
                <c:pt idx="3049">
                  <c:v>10.222222220000001</c:v>
                </c:pt>
                <c:pt idx="3050">
                  <c:v>10.222222220000001</c:v>
                </c:pt>
                <c:pt idx="3051">
                  <c:v>10.222222220000001</c:v>
                </c:pt>
                <c:pt idx="3052">
                  <c:v>10.222222220000001</c:v>
                </c:pt>
                <c:pt idx="3053">
                  <c:v>10.222222220000001</c:v>
                </c:pt>
                <c:pt idx="3054">
                  <c:v>10.222222220000001</c:v>
                </c:pt>
                <c:pt idx="3055">
                  <c:v>10.222222220000001</c:v>
                </c:pt>
                <c:pt idx="3056">
                  <c:v>10.222222220000001</c:v>
                </c:pt>
                <c:pt idx="3057">
                  <c:v>10.222222220000001</c:v>
                </c:pt>
                <c:pt idx="3058">
                  <c:v>10.222222220000001</c:v>
                </c:pt>
                <c:pt idx="3059">
                  <c:v>10.222222220000001</c:v>
                </c:pt>
                <c:pt idx="3060">
                  <c:v>10.222222220000001</c:v>
                </c:pt>
                <c:pt idx="3061">
                  <c:v>10.222222220000001</c:v>
                </c:pt>
                <c:pt idx="3062">
                  <c:v>10.222222220000001</c:v>
                </c:pt>
                <c:pt idx="3063">
                  <c:v>10.222222220000001</c:v>
                </c:pt>
                <c:pt idx="3064">
                  <c:v>10.222222220000001</c:v>
                </c:pt>
                <c:pt idx="3065">
                  <c:v>10.222222220000001</c:v>
                </c:pt>
                <c:pt idx="3066">
                  <c:v>10.222222220000001</c:v>
                </c:pt>
                <c:pt idx="3067">
                  <c:v>10.222222220000001</c:v>
                </c:pt>
                <c:pt idx="3068">
                  <c:v>10.222222220000001</c:v>
                </c:pt>
                <c:pt idx="3069">
                  <c:v>10.222222220000001</c:v>
                </c:pt>
                <c:pt idx="3070">
                  <c:v>10.222222220000001</c:v>
                </c:pt>
                <c:pt idx="3071">
                  <c:v>10.222222220000001</c:v>
                </c:pt>
                <c:pt idx="3072">
                  <c:v>10.222222220000001</c:v>
                </c:pt>
                <c:pt idx="3073">
                  <c:v>10.222222220000001</c:v>
                </c:pt>
                <c:pt idx="3074">
                  <c:v>10.222222220000001</c:v>
                </c:pt>
                <c:pt idx="3075">
                  <c:v>10.222222220000001</c:v>
                </c:pt>
                <c:pt idx="3076">
                  <c:v>10.222222220000001</c:v>
                </c:pt>
                <c:pt idx="3077">
                  <c:v>10.222222220000001</c:v>
                </c:pt>
                <c:pt idx="3078">
                  <c:v>10.222222220000001</c:v>
                </c:pt>
                <c:pt idx="3079">
                  <c:v>10.222222220000001</c:v>
                </c:pt>
                <c:pt idx="3080">
                  <c:v>10.222222220000001</c:v>
                </c:pt>
                <c:pt idx="3081">
                  <c:v>10.222222220000001</c:v>
                </c:pt>
                <c:pt idx="3082">
                  <c:v>10.222222220000001</c:v>
                </c:pt>
                <c:pt idx="3083">
                  <c:v>10.222222220000001</c:v>
                </c:pt>
                <c:pt idx="3084">
                  <c:v>10.222222220000001</c:v>
                </c:pt>
                <c:pt idx="3085">
                  <c:v>10.222222220000001</c:v>
                </c:pt>
                <c:pt idx="3086">
                  <c:v>10.222222220000001</c:v>
                </c:pt>
                <c:pt idx="3087">
                  <c:v>10.222222220000001</c:v>
                </c:pt>
                <c:pt idx="3088">
                  <c:v>10.222222220000001</c:v>
                </c:pt>
                <c:pt idx="3089">
                  <c:v>10.222222220000001</c:v>
                </c:pt>
                <c:pt idx="3090">
                  <c:v>10.222222220000001</c:v>
                </c:pt>
                <c:pt idx="3091">
                  <c:v>10.222222220000001</c:v>
                </c:pt>
                <c:pt idx="3092">
                  <c:v>10.222222220000001</c:v>
                </c:pt>
                <c:pt idx="3093">
                  <c:v>10.222222220000001</c:v>
                </c:pt>
                <c:pt idx="3094">
                  <c:v>10.222222220000001</c:v>
                </c:pt>
                <c:pt idx="3095">
                  <c:v>11.5</c:v>
                </c:pt>
                <c:pt idx="3096">
                  <c:v>11.5</c:v>
                </c:pt>
                <c:pt idx="3097">
                  <c:v>13.14285714</c:v>
                </c:pt>
                <c:pt idx="3098">
                  <c:v>13.14285714</c:v>
                </c:pt>
                <c:pt idx="3099">
                  <c:v>13.14285714</c:v>
                </c:pt>
                <c:pt idx="3100">
                  <c:v>13.14285714</c:v>
                </c:pt>
                <c:pt idx="3101">
                  <c:v>13.14285714</c:v>
                </c:pt>
                <c:pt idx="3102">
                  <c:v>13.14285714</c:v>
                </c:pt>
                <c:pt idx="3103">
                  <c:v>13.14285714</c:v>
                </c:pt>
                <c:pt idx="3104">
                  <c:v>13.14285714</c:v>
                </c:pt>
                <c:pt idx="3105">
                  <c:v>13.14285714</c:v>
                </c:pt>
                <c:pt idx="3106">
                  <c:v>13.14285714</c:v>
                </c:pt>
                <c:pt idx="3107">
                  <c:v>13.14285714</c:v>
                </c:pt>
                <c:pt idx="3108">
                  <c:v>13.14285714</c:v>
                </c:pt>
                <c:pt idx="3109">
                  <c:v>15.33333333</c:v>
                </c:pt>
                <c:pt idx="3110">
                  <c:v>15.33333333</c:v>
                </c:pt>
                <c:pt idx="3111">
                  <c:v>15.33333333</c:v>
                </c:pt>
                <c:pt idx="3112">
                  <c:v>15.33333333</c:v>
                </c:pt>
                <c:pt idx="3113">
                  <c:v>15.33333333</c:v>
                </c:pt>
                <c:pt idx="3114">
                  <c:v>15.33333333</c:v>
                </c:pt>
                <c:pt idx="3115">
                  <c:v>15.33333333</c:v>
                </c:pt>
                <c:pt idx="3116">
                  <c:v>15.5</c:v>
                </c:pt>
                <c:pt idx="3117">
                  <c:v>15.5</c:v>
                </c:pt>
                <c:pt idx="3118">
                  <c:v>15.66666667</c:v>
                </c:pt>
                <c:pt idx="3119">
                  <c:v>15.66666667</c:v>
                </c:pt>
                <c:pt idx="3120">
                  <c:v>15.66666667</c:v>
                </c:pt>
                <c:pt idx="3121">
                  <c:v>15.66666667</c:v>
                </c:pt>
                <c:pt idx="3122">
                  <c:v>15.66666667</c:v>
                </c:pt>
                <c:pt idx="3123">
                  <c:v>15.66666667</c:v>
                </c:pt>
                <c:pt idx="3124">
                  <c:v>15.66666667</c:v>
                </c:pt>
                <c:pt idx="3125">
                  <c:v>15.66666667</c:v>
                </c:pt>
                <c:pt idx="3126">
                  <c:v>15.66666667</c:v>
                </c:pt>
                <c:pt idx="3127">
                  <c:v>15.66666667</c:v>
                </c:pt>
                <c:pt idx="3128">
                  <c:v>15.66666667</c:v>
                </c:pt>
                <c:pt idx="3129">
                  <c:v>15.66666667</c:v>
                </c:pt>
                <c:pt idx="3130">
                  <c:v>15.83333333</c:v>
                </c:pt>
                <c:pt idx="3131">
                  <c:v>15.83333333</c:v>
                </c:pt>
                <c:pt idx="3132">
                  <c:v>15.83333333</c:v>
                </c:pt>
                <c:pt idx="3133">
                  <c:v>15.83333333</c:v>
                </c:pt>
                <c:pt idx="3134">
                  <c:v>15.83333333</c:v>
                </c:pt>
                <c:pt idx="3135">
                  <c:v>15.83333333</c:v>
                </c:pt>
                <c:pt idx="3136">
                  <c:v>15.83333333</c:v>
                </c:pt>
                <c:pt idx="3137">
                  <c:v>15.83333333</c:v>
                </c:pt>
                <c:pt idx="3138">
                  <c:v>15.83333333</c:v>
                </c:pt>
                <c:pt idx="3139">
                  <c:v>15.83333333</c:v>
                </c:pt>
                <c:pt idx="3140">
                  <c:v>15.83333333</c:v>
                </c:pt>
                <c:pt idx="3141">
                  <c:v>15.83333333</c:v>
                </c:pt>
                <c:pt idx="3142">
                  <c:v>15.83333333</c:v>
                </c:pt>
                <c:pt idx="3143">
                  <c:v>15.83333333</c:v>
                </c:pt>
                <c:pt idx="3144">
                  <c:v>15.83333333</c:v>
                </c:pt>
                <c:pt idx="3145">
                  <c:v>15.83333333</c:v>
                </c:pt>
                <c:pt idx="3146">
                  <c:v>15.83333333</c:v>
                </c:pt>
                <c:pt idx="3147">
                  <c:v>15.83333333</c:v>
                </c:pt>
                <c:pt idx="3148">
                  <c:v>15.83333333</c:v>
                </c:pt>
                <c:pt idx="3149">
                  <c:v>15.83333333</c:v>
                </c:pt>
                <c:pt idx="3150">
                  <c:v>15.83333333</c:v>
                </c:pt>
                <c:pt idx="3151">
                  <c:v>15.83333333</c:v>
                </c:pt>
                <c:pt idx="3152">
                  <c:v>15.83333333</c:v>
                </c:pt>
                <c:pt idx="3153">
                  <c:v>15.83333333</c:v>
                </c:pt>
                <c:pt idx="3154">
                  <c:v>15.83333333</c:v>
                </c:pt>
                <c:pt idx="3155">
                  <c:v>15.83333333</c:v>
                </c:pt>
                <c:pt idx="3156">
                  <c:v>15.83333333</c:v>
                </c:pt>
                <c:pt idx="3157">
                  <c:v>15.83333333</c:v>
                </c:pt>
                <c:pt idx="3158">
                  <c:v>15.83333333</c:v>
                </c:pt>
                <c:pt idx="3159">
                  <c:v>15.83333333</c:v>
                </c:pt>
                <c:pt idx="3160">
                  <c:v>15.83333333</c:v>
                </c:pt>
                <c:pt idx="3161">
                  <c:v>15.83333333</c:v>
                </c:pt>
                <c:pt idx="3162">
                  <c:v>15.83333333</c:v>
                </c:pt>
                <c:pt idx="3163">
                  <c:v>15.83333333</c:v>
                </c:pt>
                <c:pt idx="3164">
                  <c:v>15.83333333</c:v>
                </c:pt>
                <c:pt idx="3165">
                  <c:v>15.83333333</c:v>
                </c:pt>
                <c:pt idx="3166">
                  <c:v>15.83333333</c:v>
                </c:pt>
                <c:pt idx="3167">
                  <c:v>15.83333333</c:v>
                </c:pt>
                <c:pt idx="3168">
                  <c:v>15.83333333</c:v>
                </c:pt>
                <c:pt idx="3169">
                  <c:v>15.83333333</c:v>
                </c:pt>
                <c:pt idx="3170">
                  <c:v>15.83333333</c:v>
                </c:pt>
                <c:pt idx="3171">
                  <c:v>15.83333333</c:v>
                </c:pt>
                <c:pt idx="3172">
                  <c:v>15.83333333</c:v>
                </c:pt>
                <c:pt idx="3173">
                  <c:v>15.83333333</c:v>
                </c:pt>
                <c:pt idx="3174">
                  <c:v>15.83333333</c:v>
                </c:pt>
                <c:pt idx="3175">
                  <c:v>15.83333333</c:v>
                </c:pt>
                <c:pt idx="3176">
                  <c:v>15.83333333</c:v>
                </c:pt>
                <c:pt idx="3177">
                  <c:v>15.83333333</c:v>
                </c:pt>
                <c:pt idx="3178">
                  <c:v>15.83333333</c:v>
                </c:pt>
                <c:pt idx="3179">
                  <c:v>15.83333333</c:v>
                </c:pt>
                <c:pt idx="3180">
                  <c:v>15.83333333</c:v>
                </c:pt>
                <c:pt idx="3181">
                  <c:v>15.83333333</c:v>
                </c:pt>
                <c:pt idx="3182">
                  <c:v>15.83333333</c:v>
                </c:pt>
                <c:pt idx="3183">
                  <c:v>15.83333333</c:v>
                </c:pt>
                <c:pt idx="3184">
                  <c:v>15.83333333</c:v>
                </c:pt>
                <c:pt idx="3185">
                  <c:v>15.83333333</c:v>
                </c:pt>
                <c:pt idx="3186">
                  <c:v>15.83333333</c:v>
                </c:pt>
                <c:pt idx="3187">
                  <c:v>15.83333333</c:v>
                </c:pt>
                <c:pt idx="3188">
                  <c:v>15.83333333</c:v>
                </c:pt>
                <c:pt idx="3189">
                  <c:v>15.83333333</c:v>
                </c:pt>
                <c:pt idx="3190">
                  <c:v>15.83333333</c:v>
                </c:pt>
                <c:pt idx="3191">
                  <c:v>15.83333333</c:v>
                </c:pt>
                <c:pt idx="3192">
                  <c:v>15.83333333</c:v>
                </c:pt>
                <c:pt idx="3193">
                  <c:v>15.83333333</c:v>
                </c:pt>
                <c:pt idx="3194">
                  <c:v>15.83333333</c:v>
                </c:pt>
                <c:pt idx="3195">
                  <c:v>15.83333333</c:v>
                </c:pt>
                <c:pt idx="3196">
                  <c:v>15.83333333</c:v>
                </c:pt>
                <c:pt idx="3197">
                  <c:v>15.83333333</c:v>
                </c:pt>
                <c:pt idx="3198">
                  <c:v>15.83333333</c:v>
                </c:pt>
                <c:pt idx="3199">
                  <c:v>15.83333333</c:v>
                </c:pt>
                <c:pt idx="3200">
                  <c:v>15.83333333</c:v>
                </c:pt>
                <c:pt idx="3201">
                  <c:v>15.83333333</c:v>
                </c:pt>
                <c:pt idx="3202">
                  <c:v>15.83333333</c:v>
                </c:pt>
                <c:pt idx="3203">
                  <c:v>15.83333333</c:v>
                </c:pt>
                <c:pt idx="3204">
                  <c:v>15.83333333</c:v>
                </c:pt>
                <c:pt idx="3205">
                  <c:v>15.83333333</c:v>
                </c:pt>
                <c:pt idx="3206">
                  <c:v>15.83333333</c:v>
                </c:pt>
                <c:pt idx="3207">
                  <c:v>15.83333333</c:v>
                </c:pt>
                <c:pt idx="3208">
                  <c:v>15.83333333</c:v>
                </c:pt>
                <c:pt idx="3209">
                  <c:v>15.83333333</c:v>
                </c:pt>
                <c:pt idx="3210">
                  <c:v>15.83333333</c:v>
                </c:pt>
                <c:pt idx="3211">
                  <c:v>15.83333333</c:v>
                </c:pt>
                <c:pt idx="3212">
                  <c:v>15.83333333</c:v>
                </c:pt>
                <c:pt idx="3213">
                  <c:v>15.83333333</c:v>
                </c:pt>
                <c:pt idx="3214">
                  <c:v>15.83333333</c:v>
                </c:pt>
                <c:pt idx="3215">
                  <c:v>15.83333333</c:v>
                </c:pt>
                <c:pt idx="3216">
                  <c:v>15.83333333</c:v>
                </c:pt>
                <c:pt idx="3217">
                  <c:v>15.83333333</c:v>
                </c:pt>
                <c:pt idx="3218">
                  <c:v>15.83333333</c:v>
                </c:pt>
                <c:pt idx="3219">
                  <c:v>15.83333333</c:v>
                </c:pt>
                <c:pt idx="3220">
                  <c:v>15.83333333</c:v>
                </c:pt>
                <c:pt idx="3221">
                  <c:v>15.83333333</c:v>
                </c:pt>
                <c:pt idx="3222">
                  <c:v>15.83333333</c:v>
                </c:pt>
                <c:pt idx="3223">
                  <c:v>15.83333333</c:v>
                </c:pt>
                <c:pt idx="3224">
                  <c:v>15.83333333</c:v>
                </c:pt>
                <c:pt idx="3225">
                  <c:v>15.83333333</c:v>
                </c:pt>
                <c:pt idx="3226">
                  <c:v>15.83333333</c:v>
                </c:pt>
                <c:pt idx="3227">
                  <c:v>15.83333333</c:v>
                </c:pt>
                <c:pt idx="3228">
                  <c:v>15.83333333</c:v>
                </c:pt>
                <c:pt idx="3229">
                  <c:v>15.83333333</c:v>
                </c:pt>
                <c:pt idx="3230">
                  <c:v>15.83333333</c:v>
                </c:pt>
                <c:pt idx="3231">
                  <c:v>15.83333333</c:v>
                </c:pt>
                <c:pt idx="3232">
                  <c:v>15.83333333</c:v>
                </c:pt>
                <c:pt idx="3233">
                  <c:v>15.83333333</c:v>
                </c:pt>
                <c:pt idx="3234">
                  <c:v>15.83333333</c:v>
                </c:pt>
                <c:pt idx="3235">
                  <c:v>15.83333333</c:v>
                </c:pt>
                <c:pt idx="3236">
                  <c:v>15.83333333</c:v>
                </c:pt>
                <c:pt idx="3237">
                  <c:v>15.83333333</c:v>
                </c:pt>
                <c:pt idx="3238">
                  <c:v>15.83333333</c:v>
                </c:pt>
                <c:pt idx="3239">
                  <c:v>15.83333333</c:v>
                </c:pt>
                <c:pt idx="3240">
                  <c:v>15.83333333</c:v>
                </c:pt>
                <c:pt idx="3241">
                  <c:v>15.83333333</c:v>
                </c:pt>
                <c:pt idx="3242">
                  <c:v>15.83333333</c:v>
                </c:pt>
                <c:pt idx="3243">
                  <c:v>15.83333333</c:v>
                </c:pt>
                <c:pt idx="3244">
                  <c:v>15.83333333</c:v>
                </c:pt>
                <c:pt idx="3245">
                  <c:v>15.83333333</c:v>
                </c:pt>
                <c:pt idx="3246">
                  <c:v>15.83333333</c:v>
                </c:pt>
                <c:pt idx="3247">
                  <c:v>15.83333333</c:v>
                </c:pt>
                <c:pt idx="3248">
                  <c:v>15.83333333</c:v>
                </c:pt>
                <c:pt idx="3249">
                  <c:v>15.83333333</c:v>
                </c:pt>
                <c:pt idx="3250">
                  <c:v>15.83333333</c:v>
                </c:pt>
                <c:pt idx="3251">
                  <c:v>15.83333333</c:v>
                </c:pt>
                <c:pt idx="3252">
                  <c:v>15.83333333</c:v>
                </c:pt>
                <c:pt idx="3253">
                  <c:v>15.83333333</c:v>
                </c:pt>
                <c:pt idx="3254">
                  <c:v>15.83333333</c:v>
                </c:pt>
                <c:pt idx="3255">
                  <c:v>15.83333333</c:v>
                </c:pt>
                <c:pt idx="3256">
                  <c:v>15.83333333</c:v>
                </c:pt>
                <c:pt idx="3257">
                  <c:v>15.83333333</c:v>
                </c:pt>
                <c:pt idx="3258">
                  <c:v>15.83333333</c:v>
                </c:pt>
                <c:pt idx="3259">
                  <c:v>15.83333333</c:v>
                </c:pt>
                <c:pt idx="3260">
                  <c:v>15.83333333</c:v>
                </c:pt>
                <c:pt idx="3261">
                  <c:v>15.83333333</c:v>
                </c:pt>
                <c:pt idx="3262">
                  <c:v>15.83333333</c:v>
                </c:pt>
                <c:pt idx="3263">
                  <c:v>15.83333333</c:v>
                </c:pt>
                <c:pt idx="3264">
                  <c:v>15.83333333</c:v>
                </c:pt>
                <c:pt idx="3265">
                  <c:v>15.83333333</c:v>
                </c:pt>
                <c:pt idx="3266">
                  <c:v>15.83333333</c:v>
                </c:pt>
                <c:pt idx="3267">
                  <c:v>15.83333333</c:v>
                </c:pt>
                <c:pt idx="3268">
                  <c:v>15.83333333</c:v>
                </c:pt>
                <c:pt idx="3269">
                  <c:v>15.83333333</c:v>
                </c:pt>
                <c:pt idx="3270">
                  <c:v>15.83333333</c:v>
                </c:pt>
                <c:pt idx="3271">
                  <c:v>15.83333333</c:v>
                </c:pt>
                <c:pt idx="3272">
                  <c:v>15.83333333</c:v>
                </c:pt>
                <c:pt idx="3273">
                  <c:v>15.83333333</c:v>
                </c:pt>
                <c:pt idx="3274">
                  <c:v>15.83333333</c:v>
                </c:pt>
                <c:pt idx="3275">
                  <c:v>15.83333333</c:v>
                </c:pt>
                <c:pt idx="3276">
                  <c:v>15.83333333</c:v>
                </c:pt>
                <c:pt idx="3277">
                  <c:v>15.83333333</c:v>
                </c:pt>
                <c:pt idx="3278">
                  <c:v>15.83333333</c:v>
                </c:pt>
                <c:pt idx="3279">
                  <c:v>15.83333333</c:v>
                </c:pt>
                <c:pt idx="3280">
                  <c:v>15.83333333</c:v>
                </c:pt>
                <c:pt idx="3281">
                  <c:v>15.83333333</c:v>
                </c:pt>
                <c:pt idx="3282">
                  <c:v>15.83333333</c:v>
                </c:pt>
                <c:pt idx="3283">
                  <c:v>15.83333333</c:v>
                </c:pt>
                <c:pt idx="3284">
                  <c:v>15.83333333</c:v>
                </c:pt>
                <c:pt idx="3285">
                  <c:v>15.83333333</c:v>
                </c:pt>
                <c:pt idx="3286">
                  <c:v>15.83333333</c:v>
                </c:pt>
                <c:pt idx="3287">
                  <c:v>15.83333333</c:v>
                </c:pt>
                <c:pt idx="3288">
                  <c:v>15.83333333</c:v>
                </c:pt>
                <c:pt idx="3289">
                  <c:v>15.83333333</c:v>
                </c:pt>
                <c:pt idx="3290">
                  <c:v>15.83333333</c:v>
                </c:pt>
                <c:pt idx="3291">
                  <c:v>15.83333333</c:v>
                </c:pt>
                <c:pt idx="3292">
                  <c:v>15.83333333</c:v>
                </c:pt>
                <c:pt idx="3293">
                  <c:v>15.83333333</c:v>
                </c:pt>
                <c:pt idx="3294">
                  <c:v>15.83333333</c:v>
                </c:pt>
                <c:pt idx="3295">
                  <c:v>15.83333333</c:v>
                </c:pt>
                <c:pt idx="3296">
                  <c:v>15.83333333</c:v>
                </c:pt>
                <c:pt idx="3297">
                  <c:v>15.83333333</c:v>
                </c:pt>
                <c:pt idx="3298">
                  <c:v>15.83333333</c:v>
                </c:pt>
                <c:pt idx="3299">
                  <c:v>15.83333333</c:v>
                </c:pt>
                <c:pt idx="3300">
                  <c:v>15.83333333</c:v>
                </c:pt>
                <c:pt idx="3301">
                  <c:v>15.83333333</c:v>
                </c:pt>
                <c:pt idx="3302">
                  <c:v>15.83333333</c:v>
                </c:pt>
                <c:pt idx="3303">
                  <c:v>15.83333333</c:v>
                </c:pt>
                <c:pt idx="3304">
                  <c:v>15.83333333</c:v>
                </c:pt>
                <c:pt idx="3305">
                  <c:v>15.83333333</c:v>
                </c:pt>
                <c:pt idx="3306">
                  <c:v>15.83333333</c:v>
                </c:pt>
                <c:pt idx="3307">
                  <c:v>15.83333333</c:v>
                </c:pt>
                <c:pt idx="3308">
                  <c:v>15.83333333</c:v>
                </c:pt>
                <c:pt idx="3309">
                  <c:v>15.83333333</c:v>
                </c:pt>
                <c:pt idx="3310">
                  <c:v>15.83333333</c:v>
                </c:pt>
                <c:pt idx="3311">
                  <c:v>15.83333333</c:v>
                </c:pt>
                <c:pt idx="3312">
                  <c:v>15.83333333</c:v>
                </c:pt>
                <c:pt idx="3313">
                  <c:v>15.83333333</c:v>
                </c:pt>
                <c:pt idx="3314">
                  <c:v>15.83333333</c:v>
                </c:pt>
                <c:pt idx="3315">
                  <c:v>15.83333333</c:v>
                </c:pt>
                <c:pt idx="3316">
                  <c:v>15.83333333</c:v>
                </c:pt>
                <c:pt idx="3317">
                  <c:v>15.83333333</c:v>
                </c:pt>
                <c:pt idx="3318">
                  <c:v>15.83333333</c:v>
                </c:pt>
                <c:pt idx="3319">
                  <c:v>15.83333333</c:v>
                </c:pt>
                <c:pt idx="3320">
                  <c:v>15.83333333</c:v>
                </c:pt>
                <c:pt idx="3321">
                  <c:v>15.83333333</c:v>
                </c:pt>
                <c:pt idx="3322">
                  <c:v>15.83333333</c:v>
                </c:pt>
                <c:pt idx="3323">
                  <c:v>15.83333333</c:v>
                </c:pt>
                <c:pt idx="3324">
                  <c:v>15.83333333</c:v>
                </c:pt>
                <c:pt idx="3325">
                  <c:v>15.83333333</c:v>
                </c:pt>
                <c:pt idx="3326">
                  <c:v>15.83333333</c:v>
                </c:pt>
                <c:pt idx="3327">
                  <c:v>15.83333333</c:v>
                </c:pt>
                <c:pt idx="3328">
                  <c:v>15.83333333</c:v>
                </c:pt>
                <c:pt idx="3329">
                  <c:v>15.83333333</c:v>
                </c:pt>
                <c:pt idx="3330">
                  <c:v>15.83333333</c:v>
                </c:pt>
                <c:pt idx="3331">
                  <c:v>15.83333333</c:v>
                </c:pt>
                <c:pt idx="3332">
                  <c:v>15.83333333</c:v>
                </c:pt>
                <c:pt idx="3333">
                  <c:v>15.83333333</c:v>
                </c:pt>
                <c:pt idx="3334">
                  <c:v>15.83333333</c:v>
                </c:pt>
                <c:pt idx="3335">
                  <c:v>15.83333333</c:v>
                </c:pt>
                <c:pt idx="3336">
                  <c:v>15.83333333</c:v>
                </c:pt>
                <c:pt idx="3337">
                  <c:v>15.83333333</c:v>
                </c:pt>
                <c:pt idx="3338">
                  <c:v>15.83333333</c:v>
                </c:pt>
                <c:pt idx="3339">
                  <c:v>15.83333333</c:v>
                </c:pt>
                <c:pt idx="3340">
                  <c:v>15.83333333</c:v>
                </c:pt>
                <c:pt idx="3341">
                  <c:v>15.83333333</c:v>
                </c:pt>
                <c:pt idx="3342">
                  <c:v>15.83333333</c:v>
                </c:pt>
                <c:pt idx="3343">
                  <c:v>15.83333333</c:v>
                </c:pt>
                <c:pt idx="3344">
                  <c:v>15.83333333</c:v>
                </c:pt>
                <c:pt idx="3345">
                  <c:v>15.83333333</c:v>
                </c:pt>
                <c:pt idx="3346">
                  <c:v>15.83333333</c:v>
                </c:pt>
                <c:pt idx="3347">
                  <c:v>15.83333333</c:v>
                </c:pt>
                <c:pt idx="3348">
                  <c:v>15.83333333</c:v>
                </c:pt>
                <c:pt idx="3349">
                  <c:v>15.83333333</c:v>
                </c:pt>
                <c:pt idx="3350">
                  <c:v>15.83333333</c:v>
                </c:pt>
                <c:pt idx="3351">
                  <c:v>15.83333333</c:v>
                </c:pt>
                <c:pt idx="3352">
                  <c:v>15.83333333</c:v>
                </c:pt>
                <c:pt idx="3353">
                  <c:v>15.83333333</c:v>
                </c:pt>
                <c:pt idx="3354">
                  <c:v>15.83333333</c:v>
                </c:pt>
                <c:pt idx="3355">
                  <c:v>15.83333333</c:v>
                </c:pt>
                <c:pt idx="3356">
                  <c:v>15.83333333</c:v>
                </c:pt>
                <c:pt idx="3357">
                  <c:v>15.83333333</c:v>
                </c:pt>
                <c:pt idx="3358">
                  <c:v>15.83333333</c:v>
                </c:pt>
                <c:pt idx="3359">
                  <c:v>19</c:v>
                </c:pt>
                <c:pt idx="3360">
                  <c:v>19</c:v>
                </c:pt>
                <c:pt idx="3361">
                  <c:v>19</c:v>
                </c:pt>
                <c:pt idx="3362">
                  <c:v>19</c:v>
                </c:pt>
                <c:pt idx="3363">
                  <c:v>19</c:v>
                </c:pt>
                <c:pt idx="3364">
                  <c:v>19</c:v>
                </c:pt>
                <c:pt idx="3365">
                  <c:v>19</c:v>
                </c:pt>
                <c:pt idx="3366">
                  <c:v>19</c:v>
                </c:pt>
                <c:pt idx="3367">
                  <c:v>19</c:v>
                </c:pt>
                <c:pt idx="3368">
                  <c:v>19</c:v>
                </c:pt>
                <c:pt idx="3369">
                  <c:v>19</c:v>
                </c:pt>
                <c:pt idx="3370">
                  <c:v>19</c:v>
                </c:pt>
                <c:pt idx="3371">
                  <c:v>19</c:v>
                </c:pt>
                <c:pt idx="3372">
                  <c:v>19</c:v>
                </c:pt>
                <c:pt idx="3373">
                  <c:v>19</c:v>
                </c:pt>
                <c:pt idx="3374">
                  <c:v>19</c:v>
                </c:pt>
                <c:pt idx="3375">
                  <c:v>19</c:v>
                </c:pt>
                <c:pt idx="3376">
                  <c:v>19</c:v>
                </c:pt>
                <c:pt idx="3377">
                  <c:v>19</c:v>
                </c:pt>
                <c:pt idx="3378">
                  <c:v>19</c:v>
                </c:pt>
                <c:pt idx="3379">
                  <c:v>19</c:v>
                </c:pt>
                <c:pt idx="3380">
                  <c:v>19.2</c:v>
                </c:pt>
                <c:pt idx="3381">
                  <c:v>19.2</c:v>
                </c:pt>
                <c:pt idx="3382">
                  <c:v>19.2</c:v>
                </c:pt>
                <c:pt idx="3383">
                  <c:v>19.2</c:v>
                </c:pt>
                <c:pt idx="3384">
                  <c:v>19.2</c:v>
                </c:pt>
                <c:pt idx="3385">
                  <c:v>19.2</c:v>
                </c:pt>
                <c:pt idx="3386">
                  <c:v>19.2</c:v>
                </c:pt>
                <c:pt idx="3387">
                  <c:v>19.2</c:v>
                </c:pt>
                <c:pt idx="3388">
                  <c:v>19.2</c:v>
                </c:pt>
                <c:pt idx="3389">
                  <c:v>19.2</c:v>
                </c:pt>
                <c:pt idx="3390">
                  <c:v>19.2</c:v>
                </c:pt>
                <c:pt idx="3391">
                  <c:v>19.2</c:v>
                </c:pt>
                <c:pt idx="3392">
                  <c:v>19.2</c:v>
                </c:pt>
                <c:pt idx="3393">
                  <c:v>19.2</c:v>
                </c:pt>
                <c:pt idx="3394">
                  <c:v>19.2</c:v>
                </c:pt>
                <c:pt idx="3395">
                  <c:v>19.2</c:v>
                </c:pt>
                <c:pt idx="3396">
                  <c:v>19.2</c:v>
                </c:pt>
                <c:pt idx="3397">
                  <c:v>19.2</c:v>
                </c:pt>
                <c:pt idx="3398">
                  <c:v>19.2</c:v>
                </c:pt>
                <c:pt idx="3399">
                  <c:v>19.2</c:v>
                </c:pt>
                <c:pt idx="3400">
                  <c:v>19.2</c:v>
                </c:pt>
                <c:pt idx="3401">
                  <c:v>19.2</c:v>
                </c:pt>
                <c:pt idx="3402">
                  <c:v>19.2</c:v>
                </c:pt>
                <c:pt idx="3403">
                  <c:v>19.2</c:v>
                </c:pt>
                <c:pt idx="3404">
                  <c:v>19.2</c:v>
                </c:pt>
                <c:pt idx="3405">
                  <c:v>19.2</c:v>
                </c:pt>
                <c:pt idx="3406">
                  <c:v>19.2</c:v>
                </c:pt>
                <c:pt idx="3407">
                  <c:v>19.2</c:v>
                </c:pt>
                <c:pt idx="3408">
                  <c:v>19.2</c:v>
                </c:pt>
                <c:pt idx="3409">
                  <c:v>19.2</c:v>
                </c:pt>
                <c:pt idx="3410">
                  <c:v>19.2</c:v>
                </c:pt>
                <c:pt idx="3411">
                  <c:v>19.2</c:v>
                </c:pt>
                <c:pt idx="3412">
                  <c:v>19.2</c:v>
                </c:pt>
                <c:pt idx="3413">
                  <c:v>19.2</c:v>
                </c:pt>
                <c:pt idx="3414">
                  <c:v>19.2</c:v>
                </c:pt>
                <c:pt idx="3415">
                  <c:v>19.2</c:v>
                </c:pt>
                <c:pt idx="3416">
                  <c:v>19.2</c:v>
                </c:pt>
                <c:pt idx="3417">
                  <c:v>19.2</c:v>
                </c:pt>
                <c:pt idx="3418">
                  <c:v>19.2</c:v>
                </c:pt>
                <c:pt idx="3419">
                  <c:v>19.2</c:v>
                </c:pt>
                <c:pt idx="3420">
                  <c:v>19.2</c:v>
                </c:pt>
                <c:pt idx="3421">
                  <c:v>19.2</c:v>
                </c:pt>
                <c:pt idx="3422">
                  <c:v>19.2</c:v>
                </c:pt>
                <c:pt idx="3423">
                  <c:v>19.2</c:v>
                </c:pt>
                <c:pt idx="3424">
                  <c:v>19.2</c:v>
                </c:pt>
                <c:pt idx="3425">
                  <c:v>19.2</c:v>
                </c:pt>
                <c:pt idx="3426">
                  <c:v>19.2</c:v>
                </c:pt>
                <c:pt idx="3427">
                  <c:v>19.2</c:v>
                </c:pt>
                <c:pt idx="3428">
                  <c:v>19.2</c:v>
                </c:pt>
                <c:pt idx="3429">
                  <c:v>19.2</c:v>
                </c:pt>
                <c:pt idx="3430">
                  <c:v>19.2</c:v>
                </c:pt>
                <c:pt idx="3431">
                  <c:v>19.2</c:v>
                </c:pt>
                <c:pt idx="3432">
                  <c:v>19.2</c:v>
                </c:pt>
                <c:pt idx="3433">
                  <c:v>19.2</c:v>
                </c:pt>
                <c:pt idx="3434">
                  <c:v>19.2</c:v>
                </c:pt>
                <c:pt idx="3435">
                  <c:v>19.2</c:v>
                </c:pt>
                <c:pt idx="3436">
                  <c:v>19.2</c:v>
                </c:pt>
                <c:pt idx="3437">
                  <c:v>19.2</c:v>
                </c:pt>
                <c:pt idx="3438">
                  <c:v>19.2</c:v>
                </c:pt>
                <c:pt idx="3439">
                  <c:v>19.2</c:v>
                </c:pt>
                <c:pt idx="3440">
                  <c:v>19.2</c:v>
                </c:pt>
                <c:pt idx="3441">
                  <c:v>19.2</c:v>
                </c:pt>
                <c:pt idx="3442">
                  <c:v>19.2</c:v>
                </c:pt>
                <c:pt idx="3443">
                  <c:v>19.2</c:v>
                </c:pt>
                <c:pt idx="3444">
                  <c:v>19.2</c:v>
                </c:pt>
                <c:pt idx="3445">
                  <c:v>19.2</c:v>
                </c:pt>
                <c:pt idx="3446">
                  <c:v>19.2</c:v>
                </c:pt>
                <c:pt idx="3447">
                  <c:v>19.2</c:v>
                </c:pt>
                <c:pt idx="3448">
                  <c:v>19.2</c:v>
                </c:pt>
                <c:pt idx="3449">
                  <c:v>19.2</c:v>
                </c:pt>
                <c:pt idx="3450">
                  <c:v>19.2</c:v>
                </c:pt>
                <c:pt idx="3451">
                  <c:v>19.2</c:v>
                </c:pt>
                <c:pt idx="3452">
                  <c:v>19.2</c:v>
                </c:pt>
                <c:pt idx="3453">
                  <c:v>19.2</c:v>
                </c:pt>
                <c:pt idx="3454">
                  <c:v>19.2</c:v>
                </c:pt>
                <c:pt idx="3455">
                  <c:v>19.2</c:v>
                </c:pt>
                <c:pt idx="3456">
                  <c:v>19.2</c:v>
                </c:pt>
                <c:pt idx="3457">
                  <c:v>19.2</c:v>
                </c:pt>
                <c:pt idx="3458">
                  <c:v>19.2</c:v>
                </c:pt>
                <c:pt idx="3459">
                  <c:v>19.2</c:v>
                </c:pt>
                <c:pt idx="3460">
                  <c:v>19.2</c:v>
                </c:pt>
                <c:pt idx="3461">
                  <c:v>19.2</c:v>
                </c:pt>
                <c:pt idx="3462">
                  <c:v>19.2</c:v>
                </c:pt>
                <c:pt idx="3463">
                  <c:v>19.2</c:v>
                </c:pt>
                <c:pt idx="3464">
                  <c:v>19.2</c:v>
                </c:pt>
                <c:pt idx="3465">
                  <c:v>19.2</c:v>
                </c:pt>
                <c:pt idx="3466">
                  <c:v>19.2</c:v>
                </c:pt>
                <c:pt idx="3467">
                  <c:v>19.2</c:v>
                </c:pt>
                <c:pt idx="3468">
                  <c:v>19.2</c:v>
                </c:pt>
                <c:pt idx="3469">
                  <c:v>19.2</c:v>
                </c:pt>
                <c:pt idx="3470">
                  <c:v>19.2</c:v>
                </c:pt>
                <c:pt idx="3471">
                  <c:v>19.2</c:v>
                </c:pt>
                <c:pt idx="3472">
                  <c:v>19.2</c:v>
                </c:pt>
                <c:pt idx="3473">
                  <c:v>19.2</c:v>
                </c:pt>
                <c:pt idx="3474">
                  <c:v>19.2</c:v>
                </c:pt>
                <c:pt idx="3475">
                  <c:v>19.2</c:v>
                </c:pt>
                <c:pt idx="3476">
                  <c:v>19.2</c:v>
                </c:pt>
                <c:pt idx="3477">
                  <c:v>19.2</c:v>
                </c:pt>
                <c:pt idx="3478">
                  <c:v>19.2</c:v>
                </c:pt>
                <c:pt idx="3479">
                  <c:v>19.2</c:v>
                </c:pt>
                <c:pt idx="3480">
                  <c:v>19.2</c:v>
                </c:pt>
                <c:pt idx="3481">
                  <c:v>19.2</c:v>
                </c:pt>
                <c:pt idx="3482">
                  <c:v>19.2</c:v>
                </c:pt>
                <c:pt idx="3483">
                  <c:v>19.2</c:v>
                </c:pt>
                <c:pt idx="3484">
                  <c:v>19.2</c:v>
                </c:pt>
                <c:pt idx="3485">
                  <c:v>19.2</c:v>
                </c:pt>
                <c:pt idx="3486">
                  <c:v>19.2</c:v>
                </c:pt>
                <c:pt idx="3487">
                  <c:v>19.2</c:v>
                </c:pt>
                <c:pt idx="3488">
                  <c:v>19.2</c:v>
                </c:pt>
                <c:pt idx="3489">
                  <c:v>19.2</c:v>
                </c:pt>
                <c:pt idx="3490">
                  <c:v>19.2</c:v>
                </c:pt>
                <c:pt idx="3491">
                  <c:v>19.2</c:v>
                </c:pt>
                <c:pt idx="3492">
                  <c:v>19.2</c:v>
                </c:pt>
                <c:pt idx="3493">
                  <c:v>19.2</c:v>
                </c:pt>
                <c:pt idx="3494">
                  <c:v>19.2</c:v>
                </c:pt>
                <c:pt idx="3495">
                  <c:v>19.2</c:v>
                </c:pt>
                <c:pt idx="3496">
                  <c:v>19.2</c:v>
                </c:pt>
                <c:pt idx="3497">
                  <c:v>19.2</c:v>
                </c:pt>
                <c:pt idx="3498">
                  <c:v>19.2</c:v>
                </c:pt>
                <c:pt idx="3499">
                  <c:v>19.2</c:v>
                </c:pt>
                <c:pt idx="3500">
                  <c:v>19.2</c:v>
                </c:pt>
                <c:pt idx="3501">
                  <c:v>19.2</c:v>
                </c:pt>
                <c:pt idx="3502">
                  <c:v>19.2</c:v>
                </c:pt>
                <c:pt idx="3503">
                  <c:v>19.2</c:v>
                </c:pt>
                <c:pt idx="3504">
                  <c:v>19.2</c:v>
                </c:pt>
                <c:pt idx="3505">
                  <c:v>19.2</c:v>
                </c:pt>
                <c:pt idx="3506">
                  <c:v>19.2</c:v>
                </c:pt>
                <c:pt idx="3507">
                  <c:v>19.2</c:v>
                </c:pt>
                <c:pt idx="3508">
                  <c:v>19.2</c:v>
                </c:pt>
                <c:pt idx="3509">
                  <c:v>19.2</c:v>
                </c:pt>
                <c:pt idx="3510">
                  <c:v>19.2</c:v>
                </c:pt>
                <c:pt idx="3511">
                  <c:v>19.2</c:v>
                </c:pt>
                <c:pt idx="3512">
                  <c:v>19.2</c:v>
                </c:pt>
                <c:pt idx="3513">
                  <c:v>19.2</c:v>
                </c:pt>
                <c:pt idx="3514">
                  <c:v>19.2</c:v>
                </c:pt>
                <c:pt idx="3515">
                  <c:v>19.2</c:v>
                </c:pt>
                <c:pt idx="3516">
                  <c:v>19.2</c:v>
                </c:pt>
                <c:pt idx="3517">
                  <c:v>19.2</c:v>
                </c:pt>
                <c:pt idx="3518">
                  <c:v>19.2</c:v>
                </c:pt>
                <c:pt idx="3519">
                  <c:v>19.2</c:v>
                </c:pt>
                <c:pt idx="3520">
                  <c:v>19.2</c:v>
                </c:pt>
                <c:pt idx="3521">
                  <c:v>19.2</c:v>
                </c:pt>
                <c:pt idx="3522">
                  <c:v>19.2</c:v>
                </c:pt>
                <c:pt idx="3523">
                  <c:v>19.2</c:v>
                </c:pt>
                <c:pt idx="3524">
                  <c:v>19.2</c:v>
                </c:pt>
                <c:pt idx="3525">
                  <c:v>19.2</c:v>
                </c:pt>
                <c:pt idx="3526">
                  <c:v>19.2</c:v>
                </c:pt>
                <c:pt idx="3527">
                  <c:v>19.2</c:v>
                </c:pt>
                <c:pt idx="3528">
                  <c:v>19.2</c:v>
                </c:pt>
                <c:pt idx="3529">
                  <c:v>19.2</c:v>
                </c:pt>
                <c:pt idx="3530">
                  <c:v>19.2</c:v>
                </c:pt>
                <c:pt idx="3531">
                  <c:v>19.2</c:v>
                </c:pt>
                <c:pt idx="3532">
                  <c:v>19.2</c:v>
                </c:pt>
                <c:pt idx="3533">
                  <c:v>19.2</c:v>
                </c:pt>
                <c:pt idx="3534">
                  <c:v>19.2</c:v>
                </c:pt>
                <c:pt idx="3535">
                  <c:v>19.2</c:v>
                </c:pt>
                <c:pt idx="3536">
                  <c:v>19.2</c:v>
                </c:pt>
                <c:pt idx="3537">
                  <c:v>19.2</c:v>
                </c:pt>
                <c:pt idx="3538">
                  <c:v>19.2</c:v>
                </c:pt>
                <c:pt idx="3539">
                  <c:v>19.2</c:v>
                </c:pt>
                <c:pt idx="3540">
                  <c:v>19.2</c:v>
                </c:pt>
                <c:pt idx="3541">
                  <c:v>19.2</c:v>
                </c:pt>
                <c:pt idx="3542">
                  <c:v>19.2</c:v>
                </c:pt>
                <c:pt idx="3543">
                  <c:v>19.2</c:v>
                </c:pt>
                <c:pt idx="3544">
                  <c:v>19.2</c:v>
                </c:pt>
                <c:pt idx="3545">
                  <c:v>19.2</c:v>
                </c:pt>
                <c:pt idx="3546">
                  <c:v>19.2</c:v>
                </c:pt>
                <c:pt idx="3547">
                  <c:v>19.2</c:v>
                </c:pt>
                <c:pt idx="3548">
                  <c:v>19.2</c:v>
                </c:pt>
                <c:pt idx="3549">
                  <c:v>19.2</c:v>
                </c:pt>
                <c:pt idx="3550">
                  <c:v>19.2</c:v>
                </c:pt>
                <c:pt idx="3551">
                  <c:v>19.2</c:v>
                </c:pt>
                <c:pt idx="3552">
                  <c:v>19.2</c:v>
                </c:pt>
                <c:pt idx="3553">
                  <c:v>19.2</c:v>
                </c:pt>
                <c:pt idx="3554">
                  <c:v>19.2</c:v>
                </c:pt>
                <c:pt idx="3555">
                  <c:v>19.2</c:v>
                </c:pt>
                <c:pt idx="3556">
                  <c:v>19.2</c:v>
                </c:pt>
                <c:pt idx="3557">
                  <c:v>19.2</c:v>
                </c:pt>
                <c:pt idx="3558">
                  <c:v>19.2</c:v>
                </c:pt>
                <c:pt idx="3559">
                  <c:v>19.2</c:v>
                </c:pt>
                <c:pt idx="3560">
                  <c:v>19.2</c:v>
                </c:pt>
                <c:pt idx="3561">
                  <c:v>19.2</c:v>
                </c:pt>
                <c:pt idx="3562">
                  <c:v>19.2</c:v>
                </c:pt>
                <c:pt idx="3563">
                  <c:v>19.2</c:v>
                </c:pt>
                <c:pt idx="3564">
                  <c:v>19.2</c:v>
                </c:pt>
                <c:pt idx="3565">
                  <c:v>19.2</c:v>
                </c:pt>
                <c:pt idx="3566">
                  <c:v>19.2</c:v>
                </c:pt>
                <c:pt idx="3567">
                  <c:v>19.2</c:v>
                </c:pt>
                <c:pt idx="3568">
                  <c:v>19.2</c:v>
                </c:pt>
                <c:pt idx="3569">
                  <c:v>19.2</c:v>
                </c:pt>
                <c:pt idx="3570">
                  <c:v>19.2</c:v>
                </c:pt>
                <c:pt idx="3571">
                  <c:v>19.2</c:v>
                </c:pt>
                <c:pt idx="3572">
                  <c:v>19.2</c:v>
                </c:pt>
                <c:pt idx="3573">
                  <c:v>19.2</c:v>
                </c:pt>
                <c:pt idx="3574">
                  <c:v>19.2</c:v>
                </c:pt>
                <c:pt idx="3575">
                  <c:v>19.2</c:v>
                </c:pt>
                <c:pt idx="3576">
                  <c:v>19.2</c:v>
                </c:pt>
                <c:pt idx="3577">
                  <c:v>19.2</c:v>
                </c:pt>
                <c:pt idx="3578">
                  <c:v>19.2</c:v>
                </c:pt>
                <c:pt idx="3579">
                  <c:v>19.2</c:v>
                </c:pt>
                <c:pt idx="3580">
                  <c:v>19.2</c:v>
                </c:pt>
                <c:pt idx="3581">
                  <c:v>19.2</c:v>
                </c:pt>
                <c:pt idx="3582">
                  <c:v>19.2</c:v>
                </c:pt>
                <c:pt idx="3583">
                  <c:v>19.2</c:v>
                </c:pt>
                <c:pt idx="3584">
                  <c:v>19.2</c:v>
                </c:pt>
                <c:pt idx="3585">
                  <c:v>19.2</c:v>
                </c:pt>
                <c:pt idx="3586">
                  <c:v>19.2</c:v>
                </c:pt>
                <c:pt idx="3587">
                  <c:v>19.2</c:v>
                </c:pt>
                <c:pt idx="3588">
                  <c:v>19.2</c:v>
                </c:pt>
                <c:pt idx="3589">
                  <c:v>19.2</c:v>
                </c:pt>
                <c:pt idx="3590">
                  <c:v>19.2</c:v>
                </c:pt>
                <c:pt idx="3591">
                  <c:v>19.2</c:v>
                </c:pt>
                <c:pt idx="3592">
                  <c:v>19.2</c:v>
                </c:pt>
                <c:pt idx="3593">
                  <c:v>19.2</c:v>
                </c:pt>
                <c:pt idx="3594">
                  <c:v>19.2</c:v>
                </c:pt>
                <c:pt idx="3595">
                  <c:v>19.2</c:v>
                </c:pt>
                <c:pt idx="3596">
                  <c:v>19.2</c:v>
                </c:pt>
                <c:pt idx="3597">
                  <c:v>19.2</c:v>
                </c:pt>
                <c:pt idx="3598">
                  <c:v>19.2</c:v>
                </c:pt>
                <c:pt idx="3599">
                  <c:v>19.2</c:v>
                </c:pt>
                <c:pt idx="3600">
                  <c:v>19.2</c:v>
                </c:pt>
                <c:pt idx="3601">
                  <c:v>19.2</c:v>
                </c:pt>
                <c:pt idx="3602">
                  <c:v>19.2</c:v>
                </c:pt>
                <c:pt idx="3603">
                  <c:v>19.2</c:v>
                </c:pt>
                <c:pt idx="3604">
                  <c:v>19.2</c:v>
                </c:pt>
                <c:pt idx="3605">
                  <c:v>19.2</c:v>
                </c:pt>
                <c:pt idx="3606">
                  <c:v>19.2</c:v>
                </c:pt>
                <c:pt idx="3607">
                  <c:v>19.2</c:v>
                </c:pt>
                <c:pt idx="3608">
                  <c:v>19.2</c:v>
                </c:pt>
                <c:pt idx="3609">
                  <c:v>19.2</c:v>
                </c:pt>
                <c:pt idx="3610">
                  <c:v>19.2</c:v>
                </c:pt>
                <c:pt idx="3611">
                  <c:v>19.2</c:v>
                </c:pt>
                <c:pt idx="3612">
                  <c:v>19.2</c:v>
                </c:pt>
                <c:pt idx="3613">
                  <c:v>19.2</c:v>
                </c:pt>
                <c:pt idx="3614">
                  <c:v>19.2</c:v>
                </c:pt>
                <c:pt idx="3615">
                  <c:v>19.2</c:v>
                </c:pt>
                <c:pt idx="3616">
                  <c:v>19.2</c:v>
                </c:pt>
                <c:pt idx="3617">
                  <c:v>19.2</c:v>
                </c:pt>
                <c:pt idx="3618">
                  <c:v>19.2</c:v>
                </c:pt>
                <c:pt idx="3619">
                  <c:v>19.2</c:v>
                </c:pt>
                <c:pt idx="3620">
                  <c:v>19.2</c:v>
                </c:pt>
                <c:pt idx="3621">
                  <c:v>19.2</c:v>
                </c:pt>
                <c:pt idx="3622">
                  <c:v>19.2</c:v>
                </c:pt>
                <c:pt idx="3623">
                  <c:v>19.2</c:v>
                </c:pt>
                <c:pt idx="3624">
                  <c:v>19.2</c:v>
                </c:pt>
                <c:pt idx="3625">
                  <c:v>19.2</c:v>
                </c:pt>
                <c:pt idx="3626">
                  <c:v>19.2</c:v>
                </c:pt>
                <c:pt idx="3627">
                  <c:v>19.2</c:v>
                </c:pt>
                <c:pt idx="3628">
                  <c:v>19.2</c:v>
                </c:pt>
                <c:pt idx="3629">
                  <c:v>19.2</c:v>
                </c:pt>
                <c:pt idx="3630">
                  <c:v>19.2</c:v>
                </c:pt>
                <c:pt idx="3631">
                  <c:v>19.2</c:v>
                </c:pt>
                <c:pt idx="3632">
                  <c:v>19.2</c:v>
                </c:pt>
                <c:pt idx="3633">
                  <c:v>19.2</c:v>
                </c:pt>
                <c:pt idx="3634">
                  <c:v>19.2</c:v>
                </c:pt>
                <c:pt idx="3635">
                  <c:v>19.2</c:v>
                </c:pt>
                <c:pt idx="3636">
                  <c:v>19.2</c:v>
                </c:pt>
                <c:pt idx="3637">
                  <c:v>19.2</c:v>
                </c:pt>
                <c:pt idx="3638">
                  <c:v>19.2</c:v>
                </c:pt>
                <c:pt idx="3639">
                  <c:v>19.2</c:v>
                </c:pt>
                <c:pt idx="3640">
                  <c:v>19.2</c:v>
                </c:pt>
                <c:pt idx="3641">
                  <c:v>19.2</c:v>
                </c:pt>
                <c:pt idx="3642">
                  <c:v>19.2</c:v>
                </c:pt>
                <c:pt idx="3643">
                  <c:v>19.2</c:v>
                </c:pt>
                <c:pt idx="3644">
                  <c:v>19.2</c:v>
                </c:pt>
                <c:pt idx="3645">
                  <c:v>19.2</c:v>
                </c:pt>
                <c:pt idx="3646">
                  <c:v>19.2</c:v>
                </c:pt>
                <c:pt idx="3647">
                  <c:v>19.2</c:v>
                </c:pt>
                <c:pt idx="3648">
                  <c:v>19.2</c:v>
                </c:pt>
                <c:pt idx="3649">
                  <c:v>19.2</c:v>
                </c:pt>
                <c:pt idx="3650">
                  <c:v>19.2</c:v>
                </c:pt>
                <c:pt idx="3651">
                  <c:v>19.2</c:v>
                </c:pt>
                <c:pt idx="3652">
                  <c:v>19.2</c:v>
                </c:pt>
                <c:pt idx="3653">
                  <c:v>19.2</c:v>
                </c:pt>
                <c:pt idx="3654">
                  <c:v>19.2</c:v>
                </c:pt>
                <c:pt idx="3655">
                  <c:v>19.2</c:v>
                </c:pt>
                <c:pt idx="3656">
                  <c:v>19.2</c:v>
                </c:pt>
                <c:pt idx="3657">
                  <c:v>19.2</c:v>
                </c:pt>
                <c:pt idx="3658">
                  <c:v>19.2</c:v>
                </c:pt>
                <c:pt idx="3659">
                  <c:v>19.2</c:v>
                </c:pt>
                <c:pt idx="3660">
                  <c:v>19.2</c:v>
                </c:pt>
                <c:pt idx="3661">
                  <c:v>19.2</c:v>
                </c:pt>
                <c:pt idx="3662">
                  <c:v>19.2</c:v>
                </c:pt>
                <c:pt idx="3663">
                  <c:v>19.2</c:v>
                </c:pt>
                <c:pt idx="3664">
                  <c:v>19.2</c:v>
                </c:pt>
                <c:pt idx="3665">
                  <c:v>19.2</c:v>
                </c:pt>
                <c:pt idx="3666">
                  <c:v>19.2</c:v>
                </c:pt>
                <c:pt idx="3667">
                  <c:v>19.2</c:v>
                </c:pt>
                <c:pt idx="3668">
                  <c:v>19.2</c:v>
                </c:pt>
                <c:pt idx="3669">
                  <c:v>19.2</c:v>
                </c:pt>
                <c:pt idx="3670">
                  <c:v>19.2</c:v>
                </c:pt>
                <c:pt idx="3671">
                  <c:v>19.2</c:v>
                </c:pt>
                <c:pt idx="3672">
                  <c:v>19.2</c:v>
                </c:pt>
                <c:pt idx="3673">
                  <c:v>19.2</c:v>
                </c:pt>
                <c:pt idx="3674">
                  <c:v>19.2</c:v>
                </c:pt>
                <c:pt idx="3675">
                  <c:v>19.2</c:v>
                </c:pt>
                <c:pt idx="3676">
                  <c:v>19.2</c:v>
                </c:pt>
                <c:pt idx="3677">
                  <c:v>19.2</c:v>
                </c:pt>
                <c:pt idx="3678">
                  <c:v>19.2</c:v>
                </c:pt>
                <c:pt idx="3679">
                  <c:v>19.2</c:v>
                </c:pt>
                <c:pt idx="3680">
                  <c:v>19.2</c:v>
                </c:pt>
                <c:pt idx="3681">
                  <c:v>19.2</c:v>
                </c:pt>
                <c:pt idx="3682">
                  <c:v>19.2</c:v>
                </c:pt>
                <c:pt idx="3683">
                  <c:v>19.2</c:v>
                </c:pt>
                <c:pt idx="3684">
                  <c:v>19.2</c:v>
                </c:pt>
                <c:pt idx="3685">
                  <c:v>19.2</c:v>
                </c:pt>
                <c:pt idx="3686">
                  <c:v>19.2</c:v>
                </c:pt>
                <c:pt idx="3687">
                  <c:v>19.2</c:v>
                </c:pt>
                <c:pt idx="3688">
                  <c:v>19.2</c:v>
                </c:pt>
                <c:pt idx="3689">
                  <c:v>19.2</c:v>
                </c:pt>
                <c:pt idx="3690">
                  <c:v>19.2</c:v>
                </c:pt>
                <c:pt idx="3691">
                  <c:v>19.2</c:v>
                </c:pt>
                <c:pt idx="3692">
                  <c:v>19.2</c:v>
                </c:pt>
                <c:pt idx="3693">
                  <c:v>19.2</c:v>
                </c:pt>
                <c:pt idx="3694">
                  <c:v>19.2</c:v>
                </c:pt>
                <c:pt idx="3695">
                  <c:v>19.2</c:v>
                </c:pt>
                <c:pt idx="3696">
                  <c:v>19.2</c:v>
                </c:pt>
                <c:pt idx="3697">
                  <c:v>19.2</c:v>
                </c:pt>
                <c:pt idx="3698">
                  <c:v>19.2</c:v>
                </c:pt>
                <c:pt idx="3699">
                  <c:v>19.2</c:v>
                </c:pt>
                <c:pt idx="3700">
                  <c:v>19.2</c:v>
                </c:pt>
                <c:pt idx="3701">
                  <c:v>19.2</c:v>
                </c:pt>
                <c:pt idx="3702">
                  <c:v>19.2</c:v>
                </c:pt>
                <c:pt idx="3703">
                  <c:v>19.2</c:v>
                </c:pt>
                <c:pt idx="3704">
                  <c:v>19.2</c:v>
                </c:pt>
                <c:pt idx="3705">
                  <c:v>19.2</c:v>
                </c:pt>
                <c:pt idx="3706">
                  <c:v>19.2</c:v>
                </c:pt>
                <c:pt idx="3707">
                  <c:v>19.2</c:v>
                </c:pt>
                <c:pt idx="3708">
                  <c:v>19.2</c:v>
                </c:pt>
                <c:pt idx="3709">
                  <c:v>19.2</c:v>
                </c:pt>
                <c:pt idx="3710">
                  <c:v>19.2</c:v>
                </c:pt>
                <c:pt idx="3711">
                  <c:v>19.2</c:v>
                </c:pt>
                <c:pt idx="3712">
                  <c:v>19.2</c:v>
                </c:pt>
                <c:pt idx="3713">
                  <c:v>19.2</c:v>
                </c:pt>
                <c:pt idx="3714">
                  <c:v>19.2</c:v>
                </c:pt>
                <c:pt idx="3715">
                  <c:v>19.2</c:v>
                </c:pt>
                <c:pt idx="3716">
                  <c:v>19.2</c:v>
                </c:pt>
                <c:pt idx="3717">
                  <c:v>19.2</c:v>
                </c:pt>
                <c:pt idx="3718">
                  <c:v>19.2</c:v>
                </c:pt>
                <c:pt idx="3719">
                  <c:v>19.2</c:v>
                </c:pt>
                <c:pt idx="3720">
                  <c:v>19.2</c:v>
                </c:pt>
                <c:pt idx="3721">
                  <c:v>19.2</c:v>
                </c:pt>
                <c:pt idx="3722">
                  <c:v>19.2</c:v>
                </c:pt>
                <c:pt idx="3723">
                  <c:v>19.2</c:v>
                </c:pt>
                <c:pt idx="3724">
                  <c:v>19.2</c:v>
                </c:pt>
                <c:pt idx="3725">
                  <c:v>19.2</c:v>
                </c:pt>
                <c:pt idx="3726">
                  <c:v>19.2</c:v>
                </c:pt>
                <c:pt idx="3727">
                  <c:v>19.2</c:v>
                </c:pt>
                <c:pt idx="3728">
                  <c:v>19.2</c:v>
                </c:pt>
                <c:pt idx="3729">
                  <c:v>19.2</c:v>
                </c:pt>
                <c:pt idx="3730">
                  <c:v>19.2</c:v>
                </c:pt>
                <c:pt idx="3731">
                  <c:v>19.2</c:v>
                </c:pt>
                <c:pt idx="3732">
                  <c:v>19.2</c:v>
                </c:pt>
                <c:pt idx="3733">
                  <c:v>19.2</c:v>
                </c:pt>
                <c:pt idx="3734">
                  <c:v>19.2</c:v>
                </c:pt>
                <c:pt idx="3735">
                  <c:v>19.2</c:v>
                </c:pt>
                <c:pt idx="3736">
                  <c:v>19.2</c:v>
                </c:pt>
                <c:pt idx="3737">
                  <c:v>19.2</c:v>
                </c:pt>
                <c:pt idx="3738">
                  <c:v>19.2</c:v>
                </c:pt>
                <c:pt idx="3739">
                  <c:v>19.2</c:v>
                </c:pt>
                <c:pt idx="3740">
                  <c:v>19.2</c:v>
                </c:pt>
                <c:pt idx="3741">
                  <c:v>19.2</c:v>
                </c:pt>
                <c:pt idx="3742">
                  <c:v>19.2</c:v>
                </c:pt>
                <c:pt idx="3743">
                  <c:v>19.2</c:v>
                </c:pt>
                <c:pt idx="3744">
                  <c:v>19.2</c:v>
                </c:pt>
                <c:pt idx="3745">
                  <c:v>19.2</c:v>
                </c:pt>
                <c:pt idx="3746">
                  <c:v>19.2</c:v>
                </c:pt>
                <c:pt idx="3747">
                  <c:v>19.2</c:v>
                </c:pt>
                <c:pt idx="3748">
                  <c:v>19.2</c:v>
                </c:pt>
                <c:pt idx="3749">
                  <c:v>19.2</c:v>
                </c:pt>
                <c:pt idx="3750">
                  <c:v>19.2</c:v>
                </c:pt>
                <c:pt idx="3751">
                  <c:v>19.2</c:v>
                </c:pt>
                <c:pt idx="3752">
                  <c:v>19.2</c:v>
                </c:pt>
                <c:pt idx="3753">
                  <c:v>19.2</c:v>
                </c:pt>
                <c:pt idx="3754">
                  <c:v>19.2</c:v>
                </c:pt>
                <c:pt idx="3755">
                  <c:v>19.2</c:v>
                </c:pt>
                <c:pt idx="3756">
                  <c:v>19.2</c:v>
                </c:pt>
                <c:pt idx="3757">
                  <c:v>19.2</c:v>
                </c:pt>
                <c:pt idx="3758">
                  <c:v>19.2</c:v>
                </c:pt>
                <c:pt idx="3759">
                  <c:v>19.2</c:v>
                </c:pt>
                <c:pt idx="3760">
                  <c:v>19.2</c:v>
                </c:pt>
                <c:pt idx="3761">
                  <c:v>19.2</c:v>
                </c:pt>
                <c:pt idx="3762">
                  <c:v>19.2</c:v>
                </c:pt>
                <c:pt idx="3763">
                  <c:v>19.2</c:v>
                </c:pt>
                <c:pt idx="3764">
                  <c:v>19.2</c:v>
                </c:pt>
                <c:pt idx="3765">
                  <c:v>19.2</c:v>
                </c:pt>
                <c:pt idx="3766">
                  <c:v>19.2</c:v>
                </c:pt>
                <c:pt idx="3767">
                  <c:v>19.2</c:v>
                </c:pt>
                <c:pt idx="3768">
                  <c:v>19.2</c:v>
                </c:pt>
                <c:pt idx="3769">
                  <c:v>19.2</c:v>
                </c:pt>
                <c:pt idx="3770">
                  <c:v>19.2</c:v>
                </c:pt>
                <c:pt idx="3771">
                  <c:v>19.2</c:v>
                </c:pt>
                <c:pt idx="3772">
                  <c:v>19.2</c:v>
                </c:pt>
                <c:pt idx="3773">
                  <c:v>19.2</c:v>
                </c:pt>
                <c:pt idx="3774">
                  <c:v>19.2</c:v>
                </c:pt>
                <c:pt idx="3775">
                  <c:v>19.2</c:v>
                </c:pt>
                <c:pt idx="3776">
                  <c:v>19.2</c:v>
                </c:pt>
                <c:pt idx="3777">
                  <c:v>19.2</c:v>
                </c:pt>
                <c:pt idx="3778">
                  <c:v>19.2</c:v>
                </c:pt>
                <c:pt idx="3779">
                  <c:v>19.2</c:v>
                </c:pt>
                <c:pt idx="3780">
                  <c:v>19.2</c:v>
                </c:pt>
                <c:pt idx="3781">
                  <c:v>19.2</c:v>
                </c:pt>
                <c:pt idx="3782">
                  <c:v>19.2</c:v>
                </c:pt>
                <c:pt idx="3783">
                  <c:v>19.2</c:v>
                </c:pt>
                <c:pt idx="3784">
                  <c:v>19.2</c:v>
                </c:pt>
                <c:pt idx="3785">
                  <c:v>19.2</c:v>
                </c:pt>
                <c:pt idx="3786">
                  <c:v>19.2</c:v>
                </c:pt>
                <c:pt idx="3787">
                  <c:v>19.2</c:v>
                </c:pt>
                <c:pt idx="3788">
                  <c:v>19.2</c:v>
                </c:pt>
                <c:pt idx="3789">
                  <c:v>19.2</c:v>
                </c:pt>
                <c:pt idx="3790">
                  <c:v>19.2</c:v>
                </c:pt>
                <c:pt idx="3791">
                  <c:v>19.2</c:v>
                </c:pt>
                <c:pt idx="3792">
                  <c:v>19.2</c:v>
                </c:pt>
                <c:pt idx="3793">
                  <c:v>19.2</c:v>
                </c:pt>
                <c:pt idx="3794">
                  <c:v>19.2</c:v>
                </c:pt>
                <c:pt idx="3795">
                  <c:v>19.2</c:v>
                </c:pt>
                <c:pt idx="3796">
                  <c:v>19.2</c:v>
                </c:pt>
                <c:pt idx="3797">
                  <c:v>19.2</c:v>
                </c:pt>
                <c:pt idx="3798">
                  <c:v>19.2</c:v>
                </c:pt>
                <c:pt idx="3799">
                  <c:v>19.2</c:v>
                </c:pt>
                <c:pt idx="3800">
                  <c:v>19.2</c:v>
                </c:pt>
                <c:pt idx="3801">
                  <c:v>19.2</c:v>
                </c:pt>
                <c:pt idx="3802">
                  <c:v>19.2</c:v>
                </c:pt>
                <c:pt idx="3803">
                  <c:v>19.2</c:v>
                </c:pt>
                <c:pt idx="3804">
                  <c:v>19.2</c:v>
                </c:pt>
                <c:pt idx="3805">
                  <c:v>19.2</c:v>
                </c:pt>
                <c:pt idx="3806">
                  <c:v>19.2</c:v>
                </c:pt>
                <c:pt idx="3807">
                  <c:v>19.2</c:v>
                </c:pt>
                <c:pt idx="3808">
                  <c:v>19.2</c:v>
                </c:pt>
                <c:pt idx="3809">
                  <c:v>19.2</c:v>
                </c:pt>
                <c:pt idx="3810">
                  <c:v>19.2</c:v>
                </c:pt>
                <c:pt idx="3811">
                  <c:v>19.2</c:v>
                </c:pt>
                <c:pt idx="3812">
                  <c:v>19.2</c:v>
                </c:pt>
                <c:pt idx="3813">
                  <c:v>19.2</c:v>
                </c:pt>
                <c:pt idx="3814">
                  <c:v>19.2</c:v>
                </c:pt>
                <c:pt idx="3815">
                  <c:v>19.2</c:v>
                </c:pt>
                <c:pt idx="3816">
                  <c:v>19.2</c:v>
                </c:pt>
                <c:pt idx="3817">
                  <c:v>19.2</c:v>
                </c:pt>
                <c:pt idx="3818">
                  <c:v>19.2</c:v>
                </c:pt>
                <c:pt idx="3819">
                  <c:v>19.2</c:v>
                </c:pt>
                <c:pt idx="3820">
                  <c:v>19.2</c:v>
                </c:pt>
                <c:pt idx="3821">
                  <c:v>19.2</c:v>
                </c:pt>
                <c:pt idx="3822">
                  <c:v>19.2</c:v>
                </c:pt>
                <c:pt idx="3823">
                  <c:v>19.2</c:v>
                </c:pt>
                <c:pt idx="3824">
                  <c:v>19.2</c:v>
                </c:pt>
                <c:pt idx="3825">
                  <c:v>19.2</c:v>
                </c:pt>
                <c:pt idx="3826">
                  <c:v>19.2</c:v>
                </c:pt>
                <c:pt idx="3827">
                  <c:v>19.2</c:v>
                </c:pt>
                <c:pt idx="3828">
                  <c:v>19.2</c:v>
                </c:pt>
                <c:pt idx="3829">
                  <c:v>19.2</c:v>
                </c:pt>
                <c:pt idx="3830">
                  <c:v>19.2</c:v>
                </c:pt>
                <c:pt idx="3831">
                  <c:v>19.2</c:v>
                </c:pt>
                <c:pt idx="3832">
                  <c:v>19.2</c:v>
                </c:pt>
                <c:pt idx="3833">
                  <c:v>19.2</c:v>
                </c:pt>
                <c:pt idx="3834">
                  <c:v>19.2</c:v>
                </c:pt>
                <c:pt idx="3835">
                  <c:v>19.2</c:v>
                </c:pt>
                <c:pt idx="3836">
                  <c:v>19.2</c:v>
                </c:pt>
                <c:pt idx="3837">
                  <c:v>19.2</c:v>
                </c:pt>
                <c:pt idx="3838">
                  <c:v>19.2</c:v>
                </c:pt>
                <c:pt idx="3839">
                  <c:v>19.2</c:v>
                </c:pt>
                <c:pt idx="3840">
                  <c:v>19.2</c:v>
                </c:pt>
                <c:pt idx="3841">
                  <c:v>19.2</c:v>
                </c:pt>
                <c:pt idx="3842">
                  <c:v>19.2</c:v>
                </c:pt>
                <c:pt idx="3843">
                  <c:v>19.2</c:v>
                </c:pt>
                <c:pt idx="3844">
                  <c:v>19.2</c:v>
                </c:pt>
                <c:pt idx="3845">
                  <c:v>19.2</c:v>
                </c:pt>
                <c:pt idx="3846">
                  <c:v>19.2</c:v>
                </c:pt>
                <c:pt idx="3847">
                  <c:v>19.2</c:v>
                </c:pt>
                <c:pt idx="3848">
                  <c:v>19.2</c:v>
                </c:pt>
                <c:pt idx="3849">
                  <c:v>19.2</c:v>
                </c:pt>
                <c:pt idx="3850">
                  <c:v>19.2</c:v>
                </c:pt>
                <c:pt idx="3851">
                  <c:v>19.2</c:v>
                </c:pt>
                <c:pt idx="3852">
                  <c:v>19.2</c:v>
                </c:pt>
                <c:pt idx="3853">
                  <c:v>19.2</c:v>
                </c:pt>
                <c:pt idx="3854">
                  <c:v>19.2</c:v>
                </c:pt>
                <c:pt idx="3855">
                  <c:v>19.2</c:v>
                </c:pt>
                <c:pt idx="3856">
                  <c:v>19.2</c:v>
                </c:pt>
                <c:pt idx="3857">
                  <c:v>19.2</c:v>
                </c:pt>
                <c:pt idx="3858">
                  <c:v>19.2</c:v>
                </c:pt>
                <c:pt idx="3859">
                  <c:v>19.2</c:v>
                </c:pt>
                <c:pt idx="3860">
                  <c:v>19.2</c:v>
                </c:pt>
                <c:pt idx="3861">
                  <c:v>19.2</c:v>
                </c:pt>
                <c:pt idx="3862">
                  <c:v>19.2</c:v>
                </c:pt>
                <c:pt idx="3863">
                  <c:v>19.2</c:v>
                </c:pt>
                <c:pt idx="3864">
                  <c:v>19.2</c:v>
                </c:pt>
                <c:pt idx="3865">
                  <c:v>19.2</c:v>
                </c:pt>
                <c:pt idx="3866">
                  <c:v>19.2</c:v>
                </c:pt>
                <c:pt idx="3867">
                  <c:v>19.2</c:v>
                </c:pt>
                <c:pt idx="3868">
                  <c:v>19.2</c:v>
                </c:pt>
                <c:pt idx="3869">
                  <c:v>19.2</c:v>
                </c:pt>
                <c:pt idx="3870">
                  <c:v>19.2</c:v>
                </c:pt>
                <c:pt idx="3871">
                  <c:v>19.2</c:v>
                </c:pt>
                <c:pt idx="3872">
                  <c:v>19.2</c:v>
                </c:pt>
                <c:pt idx="3873">
                  <c:v>19.2</c:v>
                </c:pt>
                <c:pt idx="3874">
                  <c:v>19.2</c:v>
                </c:pt>
                <c:pt idx="3875">
                  <c:v>19.2</c:v>
                </c:pt>
                <c:pt idx="3876">
                  <c:v>19.2</c:v>
                </c:pt>
                <c:pt idx="3877">
                  <c:v>19.2</c:v>
                </c:pt>
                <c:pt idx="3878">
                  <c:v>19.2</c:v>
                </c:pt>
                <c:pt idx="3879">
                  <c:v>19.2</c:v>
                </c:pt>
                <c:pt idx="3880">
                  <c:v>19.2</c:v>
                </c:pt>
                <c:pt idx="3881">
                  <c:v>19.2</c:v>
                </c:pt>
                <c:pt idx="3882">
                  <c:v>19.2</c:v>
                </c:pt>
                <c:pt idx="3883">
                  <c:v>19.2</c:v>
                </c:pt>
                <c:pt idx="3884">
                  <c:v>19.2</c:v>
                </c:pt>
                <c:pt idx="3885">
                  <c:v>19.2</c:v>
                </c:pt>
                <c:pt idx="3886">
                  <c:v>19.2</c:v>
                </c:pt>
                <c:pt idx="3887">
                  <c:v>19.2</c:v>
                </c:pt>
                <c:pt idx="3888">
                  <c:v>19.2</c:v>
                </c:pt>
                <c:pt idx="3889">
                  <c:v>19.2</c:v>
                </c:pt>
                <c:pt idx="3890">
                  <c:v>19.2</c:v>
                </c:pt>
                <c:pt idx="3891">
                  <c:v>19.2</c:v>
                </c:pt>
                <c:pt idx="3892">
                  <c:v>19.2</c:v>
                </c:pt>
                <c:pt idx="3893">
                  <c:v>19.2</c:v>
                </c:pt>
                <c:pt idx="3894">
                  <c:v>19.2</c:v>
                </c:pt>
                <c:pt idx="3895">
                  <c:v>19.2</c:v>
                </c:pt>
                <c:pt idx="3896">
                  <c:v>19.2</c:v>
                </c:pt>
                <c:pt idx="3897">
                  <c:v>24</c:v>
                </c:pt>
                <c:pt idx="3898">
                  <c:v>24</c:v>
                </c:pt>
                <c:pt idx="3899">
                  <c:v>24</c:v>
                </c:pt>
                <c:pt idx="3900">
                  <c:v>24</c:v>
                </c:pt>
                <c:pt idx="3901">
                  <c:v>24</c:v>
                </c:pt>
                <c:pt idx="3902">
                  <c:v>24</c:v>
                </c:pt>
                <c:pt idx="3903">
                  <c:v>24</c:v>
                </c:pt>
                <c:pt idx="3904">
                  <c:v>24</c:v>
                </c:pt>
                <c:pt idx="3905">
                  <c:v>24</c:v>
                </c:pt>
                <c:pt idx="3906">
                  <c:v>24</c:v>
                </c:pt>
                <c:pt idx="3907">
                  <c:v>24</c:v>
                </c:pt>
                <c:pt idx="3908">
                  <c:v>24</c:v>
                </c:pt>
                <c:pt idx="3909">
                  <c:v>24</c:v>
                </c:pt>
                <c:pt idx="3910">
                  <c:v>24</c:v>
                </c:pt>
                <c:pt idx="3911">
                  <c:v>24</c:v>
                </c:pt>
                <c:pt idx="3912">
                  <c:v>24</c:v>
                </c:pt>
                <c:pt idx="3913">
                  <c:v>24</c:v>
                </c:pt>
                <c:pt idx="3914">
                  <c:v>24</c:v>
                </c:pt>
                <c:pt idx="3915">
                  <c:v>24</c:v>
                </c:pt>
                <c:pt idx="3916">
                  <c:v>24</c:v>
                </c:pt>
                <c:pt idx="3917">
                  <c:v>24</c:v>
                </c:pt>
                <c:pt idx="3918">
                  <c:v>24.25</c:v>
                </c:pt>
                <c:pt idx="3919">
                  <c:v>24.25</c:v>
                </c:pt>
                <c:pt idx="3920">
                  <c:v>24.25</c:v>
                </c:pt>
                <c:pt idx="3921">
                  <c:v>24.25</c:v>
                </c:pt>
                <c:pt idx="3922">
                  <c:v>24.25</c:v>
                </c:pt>
                <c:pt idx="3923">
                  <c:v>24.25</c:v>
                </c:pt>
                <c:pt idx="3924">
                  <c:v>24.25</c:v>
                </c:pt>
                <c:pt idx="3925">
                  <c:v>24.25</c:v>
                </c:pt>
                <c:pt idx="3926">
                  <c:v>24.25</c:v>
                </c:pt>
                <c:pt idx="3927">
                  <c:v>24.25</c:v>
                </c:pt>
                <c:pt idx="3928">
                  <c:v>24.25</c:v>
                </c:pt>
                <c:pt idx="3929">
                  <c:v>24.25</c:v>
                </c:pt>
                <c:pt idx="3930">
                  <c:v>24.25</c:v>
                </c:pt>
                <c:pt idx="3931">
                  <c:v>24.25</c:v>
                </c:pt>
                <c:pt idx="3932">
                  <c:v>24.25</c:v>
                </c:pt>
                <c:pt idx="3933">
                  <c:v>24.25</c:v>
                </c:pt>
                <c:pt idx="3934">
                  <c:v>24.25</c:v>
                </c:pt>
                <c:pt idx="3935">
                  <c:v>24.25</c:v>
                </c:pt>
                <c:pt idx="3936">
                  <c:v>24.25</c:v>
                </c:pt>
                <c:pt idx="3937">
                  <c:v>24.25</c:v>
                </c:pt>
                <c:pt idx="3938">
                  <c:v>24.25</c:v>
                </c:pt>
                <c:pt idx="3939">
                  <c:v>24.25</c:v>
                </c:pt>
                <c:pt idx="3940">
                  <c:v>24.25</c:v>
                </c:pt>
                <c:pt idx="3941">
                  <c:v>24.25</c:v>
                </c:pt>
                <c:pt idx="3942">
                  <c:v>24.25</c:v>
                </c:pt>
                <c:pt idx="3943">
                  <c:v>24.25</c:v>
                </c:pt>
                <c:pt idx="3944">
                  <c:v>24.25</c:v>
                </c:pt>
                <c:pt idx="3945">
                  <c:v>24.25</c:v>
                </c:pt>
                <c:pt idx="3946">
                  <c:v>24.25</c:v>
                </c:pt>
                <c:pt idx="3947">
                  <c:v>24.25</c:v>
                </c:pt>
                <c:pt idx="3948">
                  <c:v>24.25</c:v>
                </c:pt>
                <c:pt idx="3949">
                  <c:v>24.25</c:v>
                </c:pt>
                <c:pt idx="3950">
                  <c:v>24.25</c:v>
                </c:pt>
                <c:pt idx="3951">
                  <c:v>24.25</c:v>
                </c:pt>
                <c:pt idx="3952">
                  <c:v>24.25</c:v>
                </c:pt>
                <c:pt idx="3953">
                  <c:v>24.25</c:v>
                </c:pt>
                <c:pt idx="3954">
                  <c:v>24.25</c:v>
                </c:pt>
                <c:pt idx="3955">
                  <c:v>24.25</c:v>
                </c:pt>
                <c:pt idx="3956">
                  <c:v>24.25</c:v>
                </c:pt>
                <c:pt idx="3957">
                  <c:v>24.25</c:v>
                </c:pt>
                <c:pt idx="3958">
                  <c:v>24.25</c:v>
                </c:pt>
                <c:pt idx="3959">
                  <c:v>24.25</c:v>
                </c:pt>
                <c:pt idx="3960">
                  <c:v>24.25</c:v>
                </c:pt>
                <c:pt idx="3961">
                  <c:v>24.25</c:v>
                </c:pt>
                <c:pt idx="3962">
                  <c:v>24.25</c:v>
                </c:pt>
                <c:pt idx="3963">
                  <c:v>24.25</c:v>
                </c:pt>
                <c:pt idx="3964">
                  <c:v>24.25</c:v>
                </c:pt>
                <c:pt idx="3965">
                  <c:v>24.25</c:v>
                </c:pt>
                <c:pt idx="3966">
                  <c:v>24.25</c:v>
                </c:pt>
                <c:pt idx="3967">
                  <c:v>24.25</c:v>
                </c:pt>
                <c:pt idx="3968">
                  <c:v>24.25</c:v>
                </c:pt>
                <c:pt idx="3969">
                  <c:v>24.25</c:v>
                </c:pt>
                <c:pt idx="3970">
                  <c:v>24.25</c:v>
                </c:pt>
                <c:pt idx="3971">
                  <c:v>24.25</c:v>
                </c:pt>
                <c:pt idx="3972">
                  <c:v>24.25</c:v>
                </c:pt>
                <c:pt idx="3973">
                  <c:v>24.25</c:v>
                </c:pt>
                <c:pt idx="3974">
                  <c:v>24.25</c:v>
                </c:pt>
                <c:pt idx="3975">
                  <c:v>24.25</c:v>
                </c:pt>
                <c:pt idx="3976">
                  <c:v>24.25</c:v>
                </c:pt>
                <c:pt idx="3977">
                  <c:v>24.25</c:v>
                </c:pt>
                <c:pt idx="3978">
                  <c:v>24.25</c:v>
                </c:pt>
                <c:pt idx="3979">
                  <c:v>24.25</c:v>
                </c:pt>
                <c:pt idx="3980">
                  <c:v>24.25</c:v>
                </c:pt>
                <c:pt idx="3981">
                  <c:v>24.25</c:v>
                </c:pt>
                <c:pt idx="3982">
                  <c:v>24.25</c:v>
                </c:pt>
                <c:pt idx="3983">
                  <c:v>24.25</c:v>
                </c:pt>
                <c:pt idx="3984">
                  <c:v>24.25</c:v>
                </c:pt>
                <c:pt idx="3985">
                  <c:v>24.25</c:v>
                </c:pt>
                <c:pt idx="3986">
                  <c:v>24.25</c:v>
                </c:pt>
                <c:pt idx="3987">
                  <c:v>24.25</c:v>
                </c:pt>
                <c:pt idx="3988">
                  <c:v>24.25</c:v>
                </c:pt>
                <c:pt idx="3989">
                  <c:v>24.25</c:v>
                </c:pt>
                <c:pt idx="3990">
                  <c:v>24.25</c:v>
                </c:pt>
                <c:pt idx="3991">
                  <c:v>24.25</c:v>
                </c:pt>
                <c:pt idx="3992">
                  <c:v>24.25</c:v>
                </c:pt>
                <c:pt idx="3993">
                  <c:v>24.25</c:v>
                </c:pt>
                <c:pt idx="3994">
                  <c:v>24.25</c:v>
                </c:pt>
                <c:pt idx="3995">
                  <c:v>24.25</c:v>
                </c:pt>
                <c:pt idx="3996">
                  <c:v>24.25</c:v>
                </c:pt>
                <c:pt idx="3997">
                  <c:v>24.25</c:v>
                </c:pt>
                <c:pt idx="3998">
                  <c:v>24.25</c:v>
                </c:pt>
                <c:pt idx="3999">
                  <c:v>24.25</c:v>
                </c:pt>
                <c:pt idx="4000">
                  <c:v>24.25</c:v>
                </c:pt>
                <c:pt idx="4001">
                  <c:v>24.25</c:v>
                </c:pt>
                <c:pt idx="4002">
                  <c:v>24.25</c:v>
                </c:pt>
                <c:pt idx="4003">
                  <c:v>24.25</c:v>
                </c:pt>
                <c:pt idx="4004">
                  <c:v>24.25</c:v>
                </c:pt>
                <c:pt idx="4005">
                  <c:v>24.25</c:v>
                </c:pt>
                <c:pt idx="4006">
                  <c:v>24.25</c:v>
                </c:pt>
                <c:pt idx="4007">
                  <c:v>24.25</c:v>
                </c:pt>
                <c:pt idx="4008">
                  <c:v>24.25</c:v>
                </c:pt>
                <c:pt idx="4009">
                  <c:v>24.25</c:v>
                </c:pt>
                <c:pt idx="4010">
                  <c:v>24.25</c:v>
                </c:pt>
                <c:pt idx="4011">
                  <c:v>24.25</c:v>
                </c:pt>
                <c:pt idx="4012">
                  <c:v>24.25</c:v>
                </c:pt>
                <c:pt idx="4013">
                  <c:v>24.25</c:v>
                </c:pt>
                <c:pt idx="4014">
                  <c:v>24.25</c:v>
                </c:pt>
                <c:pt idx="4015">
                  <c:v>24.25</c:v>
                </c:pt>
                <c:pt idx="4016">
                  <c:v>24.25</c:v>
                </c:pt>
                <c:pt idx="4017">
                  <c:v>24.25</c:v>
                </c:pt>
                <c:pt idx="4018">
                  <c:v>24.25</c:v>
                </c:pt>
                <c:pt idx="4019">
                  <c:v>24.25</c:v>
                </c:pt>
                <c:pt idx="4020">
                  <c:v>24.25</c:v>
                </c:pt>
                <c:pt idx="4021">
                  <c:v>24.25</c:v>
                </c:pt>
                <c:pt idx="4022">
                  <c:v>24.25</c:v>
                </c:pt>
                <c:pt idx="4023">
                  <c:v>24.25</c:v>
                </c:pt>
                <c:pt idx="4024">
                  <c:v>24.25</c:v>
                </c:pt>
                <c:pt idx="4025">
                  <c:v>24.25</c:v>
                </c:pt>
                <c:pt idx="4026">
                  <c:v>24.25</c:v>
                </c:pt>
                <c:pt idx="4027">
                  <c:v>24.25</c:v>
                </c:pt>
                <c:pt idx="4028">
                  <c:v>24.25</c:v>
                </c:pt>
                <c:pt idx="4029">
                  <c:v>24.25</c:v>
                </c:pt>
                <c:pt idx="4030">
                  <c:v>24.25</c:v>
                </c:pt>
                <c:pt idx="4031">
                  <c:v>24.25</c:v>
                </c:pt>
                <c:pt idx="4032">
                  <c:v>24.25</c:v>
                </c:pt>
                <c:pt idx="4033">
                  <c:v>24.25</c:v>
                </c:pt>
                <c:pt idx="4034">
                  <c:v>24.25</c:v>
                </c:pt>
                <c:pt idx="4035">
                  <c:v>24.25</c:v>
                </c:pt>
                <c:pt idx="4036">
                  <c:v>24.25</c:v>
                </c:pt>
                <c:pt idx="4037">
                  <c:v>24.25</c:v>
                </c:pt>
                <c:pt idx="4038">
                  <c:v>24.25</c:v>
                </c:pt>
                <c:pt idx="4039">
                  <c:v>24.25</c:v>
                </c:pt>
                <c:pt idx="4040">
                  <c:v>24.25</c:v>
                </c:pt>
                <c:pt idx="4041">
                  <c:v>24.25</c:v>
                </c:pt>
                <c:pt idx="4042">
                  <c:v>24.25</c:v>
                </c:pt>
                <c:pt idx="4043">
                  <c:v>24.25</c:v>
                </c:pt>
                <c:pt idx="4044">
                  <c:v>24.25</c:v>
                </c:pt>
                <c:pt idx="4045">
                  <c:v>24.25</c:v>
                </c:pt>
                <c:pt idx="4046">
                  <c:v>24.25</c:v>
                </c:pt>
                <c:pt idx="4047">
                  <c:v>24.25</c:v>
                </c:pt>
                <c:pt idx="4048">
                  <c:v>24.25</c:v>
                </c:pt>
                <c:pt idx="4049">
                  <c:v>24.25</c:v>
                </c:pt>
                <c:pt idx="4050">
                  <c:v>24.25</c:v>
                </c:pt>
                <c:pt idx="4051">
                  <c:v>24.25</c:v>
                </c:pt>
                <c:pt idx="4052">
                  <c:v>24.25</c:v>
                </c:pt>
                <c:pt idx="4053">
                  <c:v>24.25</c:v>
                </c:pt>
                <c:pt idx="4054">
                  <c:v>24.25</c:v>
                </c:pt>
                <c:pt idx="4055">
                  <c:v>24.25</c:v>
                </c:pt>
                <c:pt idx="4056">
                  <c:v>24.25</c:v>
                </c:pt>
                <c:pt idx="4057">
                  <c:v>24.25</c:v>
                </c:pt>
                <c:pt idx="4058">
                  <c:v>24.25</c:v>
                </c:pt>
                <c:pt idx="4059">
                  <c:v>24.25</c:v>
                </c:pt>
                <c:pt idx="4060">
                  <c:v>24.25</c:v>
                </c:pt>
                <c:pt idx="4061">
                  <c:v>24.25</c:v>
                </c:pt>
                <c:pt idx="4062">
                  <c:v>24.25</c:v>
                </c:pt>
                <c:pt idx="4063">
                  <c:v>24.25</c:v>
                </c:pt>
                <c:pt idx="4064">
                  <c:v>24.25</c:v>
                </c:pt>
                <c:pt idx="4065">
                  <c:v>24.25</c:v>
                </c:pt>
                <c:pt idx="4066">
                  <c:v>24.25</c:v>
                </c:pt>
                <c:pt idx="4067">
                  <c:v>24.25</c:v>
                </c:pt>
                <c:pt idx="4068">
                  <c:v>24.25</c:v>
                </c:pt>
                <c:pt idx="4069">
                  <c:v>24.25</c:v>
                </c:pt>
                <c:pt idx="4070">
                  <c:v>24.25</c:v>
                </c:pt>
                <c:pt idx="4071">
                  <c:v>24.25</c:v>
                </c:pt>
                <c:pt idx="4072">
                  <c:v>24.25</c:v>
                </c:pt>
                <c:pt idx="4073">
                  <c:v>24.25</c:v>
                </c:pt>
                <c:pt idx="4074">
                  <c:v>24.25</c:v>
                </c:pt>
                <c:pt idx="4075">
                  <c:v>24.25</c:v>
                </c:pt>
                <c:pt idx="4076">
                  <c:v>24.25</c:v>
                </c:pt>
                <c:pt idx="4077">
                  <c:v>24.25</c:v>
                </c:pt>
                <c:pt idx="4078">
                  <c:v>24.25</c:v>
                </c:pt>
                <c:pt idx="4079">
                  <c:v>24.25</c:v>
                </c:pt>
                <c:pt idx="4080">
                  <c:v>24.25</c:v>
                </c:pt>
                <c:pt idx="4081">
                  <c:v>24.25</c:v>
                </c:pt>
                <c:pt idx="4082">
                  <c:v>24.25</c:v>
                </c:pt>
                <c:pt idx="4083">
                  <c:v>24.25</c:v>
                </c:pt>
                <c:pt idx="4084">
                  <c:v>24.25</c:v>
                </c:pt>
                <c:pt idx="4085">
                  <c:v>24.25</c:v>
                </c:pt>
                <c:pt idx="4086">
                  <c:v>24.25</c:v>
                </c:pt>
                <c:pt idx="4087">
                  <c:v>24.25</c:v>
                </c:pt>
                <c:pt idx="4088">
                  <c:v>24.25</c:v>
                </c:pt>
                <c:pt idx="4089">
                  <c:v>24.25</c:v>
                </c:pt>
                <c:pt idx="4090">
                  <c:v>24.25</c:v>
                </c:pt>
                <c:pt idx="4091">
                  <c:v>24.25</c:v>
                </c:pt>
                <c:pt idx="4092">
                  <c:v>24.25</c:v>
                </c:pt>
                <c:pt idx="4093">
                  <c:v>24.25</c:v>
                </c:pt>
                <c:pt idx="4094">
                  <c:v>24.25</c:v>
                </c:pt>
                <c:pt idx="4095">
                  <c:v>24.25</c:v>
                </c:pt>
                <c:pt idx="4096">
                  <c:v>24.25</c:v>
                </c:pt>
                <c:pt idx="4097">
                  <c:v>24.25</c:v>
                </c:pt>
                <c:pt idx="4098">
                  <c:v>24.25</c:v>
                </c:pt>
                <c:pt idx="4099">
                  <c:v>24.25</c:v>
                </c:pt>
                <c:pt idx="4100">
                  <c:v>24.25</c:v>
                </c:pt>
                <c:pt idx="4101">
                  <c:v>24.25</c:v>
                </c:pt>
                <c:pt idx="4102">
                  <c:v>24.25</c:v>
                </c:pt>
                <c:pt idx="4103">
                  <c:v>24.25</c:v>
                </c:pt>
                <c:pt idx="4104">
                  <c:v>24.25</c:v>
                </c:pt>
                <c:pt idx="4105">
                  <c:v>24.25</c:v>
                </c:pt>
                <c:pt idx="4106">
                  <c:v>24.25</c:v>
                </c:pt>
                <c:pt idx="4107">
                  <c:v>24.25</c:v>
                </c:pt>
                <c:pt idx="4108">
                  <c:v>24.25</c:v>
                </c:pt>
                <c:pt idx="4109">
                  <c:v>24.25</c:v>
                </c:pt>
                <c:pt idx="4110">
                  <c:v>24.25</c:v>
                </c:pt>
                <c:pt idx="4111">
                  <c:v>24.25</c:v>
                </c:pt>
                <c:pt idx="4112">
                  <c:v>24.25</c:v>
                </c:pt>
                <c:pt idx="4113">
                  <c:v>24.25</c:v>
                </c:pt>
                <c:pt idx="4114">
                  <c:v>24.25</c:v>
                </c:pt>
                <c:pt idx="4115">
                  <c:v>24.25</c:v>
                </c:pt>
                <c:pt idx="4116">
                  <c:v>24.25</c:v>
                </c:pt>
                <c:pt idx="4117">
                  <c:v>24.25</c:v>
                </c:pt>
                <c:pt idx="4118">
                  <c:v>24.25</c:v>
                </c:pt>
                <c:pt idx="4119">
                  <c:v>24.25</c:v>
                </c:pt>
                <c:pt idx="4120">
                  <c:v>24.25</c:v>
                </c:pt>
                <c:pt idx="4121">
                  <c:v>24.25</c:v>
                </c:pt>
                <c:pt idx="4122">
                  <c:v>24.25</c:v>
                </c:pt>
                <c:pt idx="4123">
                  <c:v>24.25</c:v>
                </c:pt>
                <c:pt idx="4124">
                  <c:v>24.25</c:v>
                </c:pt>
                <c:pt idx="4125">
                  <c:v>24.25</c:v>
                </c:pt>
                <c:pt idx="4126">
                  <c:v>24.25</c:v>
                </c:pt>
                <c:pt idx="4127">
                  <c:v>24.25</c:v>
                </c:pt>
                <c:pt idx="4128">
                  <c:v>24.25</c:v>
                </c:pt>
                <c:pt idx="4129">
                  <c:v>24.25</c:v>
                </c:pt>
                <c:pt idx="4130">
                  <c:v>24.25</c:v>
                </c:pt>
                <c:pt idx="4131">
                  <c:v>24.25</c:v>
                </c:pt>
                <c:pt idx="4132">
                  <c:v>24.25</c:v>
                </c:pt>
                <c:pt idx="4133">
                  <c:v>24.25</c:v>
                </c:pt>
                <c:pt idx="4134">
                  <c:v>24.25</c:v>
                </c:pt>
                <c:pt idx="4135">
                  <c:v>24.25</c:v>
                </c:pt>
                <c:pt idx="4136">
                  <c:v>24.25</c:v>
                </c:pt>
                <c:pt idx="4137">
                  <c:v>24.25</c:v>
                </c:pt>
                <c:pt idx="4138">
                  <c:v>24.25</c:v>
                </c:pt>
                <c:pt idx="4139">
                  <c:v>24.25</c:v>
                </c:pt>
                <c:pt idx="4140">
                  <c:v>24.25</c:v>
                </c:pt>
                <c:pt idx="4141">
                  <c:v>24.25</c:v>
                </c:pt>
                <c:pt idx="4142">
                  <c:v>24.25</c:v>
                </c:pt>
                <c:pt idx="4143">
                  <c:v>24.25</c:v>
                </c:pt>
                <c:pt idx="4144">
                  <c:v>24.25</c:v>
                </c:pt>
                <c:pt idx="4145">
                  <c:v>24.25</c:v>
                </c:pt>
                <c:pt idx="4146">
                  <c:v>24.25</c:v>
                </c:pt>
                <c:pt idx="4147">
                  <c:v>24.25</c:v>
                </c:pt>
                <c:pt idx="4148">
                  <c:v>24.25</c:v>
                </c:pt>
                <c:pt idx="4149">
                  <c:v>24.25</c:v>
                </c:pt>
                <c:pt idx="4150">
                  <c:v>24.25</c:v>
                </c:pt>
                <c:pt idx="4151">
                  <c:v>24.25</c:v>
                </c:pt>
                <c:pt idx="4152">
                  <c:v>24.25</c:v>
                </c:pt>
                <c:pt idx="4153">
                  <c:v>24.25</c:v>
                </c:pt>
                <c:pt idx="4154">
                  <c:v>24.25</c:v>
                </c:pt>
                <c:pt idx="4155">
                  <c:v>24.25</c:v>
                </c:pt>
                <c:pt idx="4156">
                  <c:v>24.25</c:v>
                </c:pt>
                <c:pt idx="4157">
                  <c:v>24.25</c:v>
                </c:pt>
                <c:pt idx="4158">
                  <c:v>24.25</c:v>
                </c:pt>
                <c:pt idx="4159">
                  <c:v>24.25</c:v>
                </c:pt>
                <c:pt idx="4160">
                  <c:v>24.25</c:v>
                </c:pt>
                <c:pt idx="4161">
                  <c:v>24.25</c:v>
                </c:pt>
                <c:pt idx="4162">
                  <c:v>24.25</c:v>
                </c:pt>
                <c:pt idx="4163">
                  <c:v>24.25</c:v>
                </c:pt>
                <c:pt idx="4164">
                  <c:v>24.25</c:v>
                </c:pt>
                <c:pt idx="4165">
                  <c:v>24.25</c:v>
                </c:pt>
                <c:pt idx="4166">
                  <c:v>24.25</c:v>
                </c:pt>
                <c:pt idx="4167">
                  <c:v>24.25</c:v>
                </c:pt>
                <c:pt idx="4168">
                  <c:v>24.25</c:v>
                </c:pt>
                <c:pt idx="4169">
                  <c:v>24.25</c:v>
                </c:pt>
                <c:pt idx="4170">
                  <c:v>24.25</c:v>
                </c:pt>
                <c:pt idx="4171">
                  <c:v>24.25</c:v>
                </c:pt>
                <c:pt idx="4172">
                  <c:v>24.25</c:v>
                </c:pt>
                <c:pt idx="4173">
                  <c:v>24.25</c:v>
                </c:pt>
                <c:pt idx="4174">
                  <c:v>24.25</c:v>
                </c:pt>
                <c:pt idx="4175">
                  <c:v>24.25</c:v>
                </c:pt>
                <c:pt idx="4176">
                  <c:v>24.25</c:v>
                </c:pt>
                <c:pt idx="4177">
                  <c:v>24.25</c:v>
                </c:pt>
                <c:pt idx="4178">
                  <c:v>24.25</c:v>
                </c:pt>
                <c:pt idx="4179">
                  <c:v>24.25</c:v>
                </c:pt>
                <c:pt idx="4180">
                  <c:v>24.25</c:v>
                </c:pt>
                <c:pt idx="4181">
                  <c:v>24.25</c:v>
                </c:pt>
                <c:pt idx="4182">
                  <c:v>24.25</c:v>
                </c:pt>
                <c:pt idx="4183">
                  <c:v>24.25</c:v>
                </c:pt>
                <c:pt idx="4184">
                  <c:v>24.25</c:v>
                </c:pt>
                <c:pt idx="4185">
                  <c:v>24.25</c:v>
                </c:pt>
                <c:pt idx="4186">
                  <c:v>24.25</c:v>
                </c:pt>
                <c:pt idx="4187">
                  <c:v>24.25</c:v>
                </c:pt>
                <c:pt idx="4188">
                  <c:v>24.25</c:v>
                </c:pt>
                <c:pt idx="4189">
                  <c:v>24.25</c:v>
                </c:pt>
                <c:pt idx="4190">
                  <c:v>24.25</c:v>
                </c:pt>
                <c:pt idx="4191">
                  <c:v>24.25</c:v>
                </c:pt>
                <c:pt idx="4192">
                  <c:v>24.25</c:v>
                </c:pt>
                <c:pt idx="4193">
                  <c:v>24.25</c:v>
                </c:pt>
                <c:pt idx="4194">
                  <c:v>24.25</c:v>
                </c:pt>
                <c:pt idx="4195">
                  <c:v>24.25</c:v>
                </c:pt>
                <c:pt idx="4196">
                  <c:v>24.25</c:v>
                </c:pt>
                <c:pt idx="4197">
                  <c:v>24.25</c:v>
                </c:pt>
                <c:pt idx="4198">
                  <c:v>24.25</c:v>
                </c:pt>
                <c:pt idx="4199">
                  <c:v>24.25</c:v>
                </c:pt>
                <c:pt idx="4200">
                  <c:v>24.25</c:v>
                </c:pt>
                <c:pt idx="4201">
                  <c:v>24.25</c:v>
                </c:pt>
                <c:pt idx="4202">
                  <c:v>24.25</c:v>
                </c:pt>
                <c:pt idx="4203">
                  <c:v>24.25</c:v>
                </c:pt>
                <c:pt idx="4204">
                  <c:v>24.25</c:v>
                </c:pt>
                <c:pt idx="4205">
                  <c:v>24.25</c:v>
                </c:pt>
                <c:pt idx="4206">
                  <c:v>24.25</c:v>
                </c:pt>
                <c:pt idx="4207">
                  <c:v>24.25</c:v>
                </c:pt>
                <c:pt idx="4208">
                  <c:v>24.25</c:v>
                </c:pt>
                <c:pt idx="4209">
                  <c:v>24.25</c:v>
                </c:pt>
                <c:pt idx="4210">
                  <c:v>24.25</c:v>
                </c:pt>
                <c:pt idx="4211">
                  <c:v>24.25</c:v>
                </c:pt>
                <c:pt idx="4212">
                  <c:v>24.25</c:v>
                </c:pt>
                <c:pt idx="4213">
                  <c:v>24.25</c:v>
                </c:pt>
                <c:pt idx="4214">
                  <c:v>24.25</c:v>
                </c:pt>
                <c:pt idx="4215">
                  <c:v>24.25</c:v>
                </c:pt>
                <c:pt idx="4216">
                  <c:v>24.25</c:v>
                </c:pt>
                <c:pt idx="4217">
                  <c:v>24.25</c:v>
                </c:pt>
                <c:pt idx="4218">
                  <c:v>24.25</c:v>
                </c:pt>
                <c:pt idx="4219">
                  <c:v>24.25</c:v>
                </c:pt>
                <c:pt idx="4220">
                  <c:v>24.25</c:v>
                </c:pt>
                <c:pt idx="4221">
                  <c:v>24.25</c:v>
                </c:pt>
                <c:pt idx="4222">
                  <c:v>24.25</c:v>
                </c:pt>
                <c:pt idx="4223">
                  <c:v>24.25</c:v>
                </c:pt>
                <c:pt idx="4224">
                  <c:v>24.25</c:v>
                </c:pt>
                <c:pt idx="4225">
                  <c:v>24.25</c:v>
                </c:pt>
                <c:pt idx="4226">
                  <c:v>24.25</c:v>
                </c:pt>
                <c:pt idx="4227">
                  <c:v>24.25</c:v>
                </c:pt>
                <c:pt idx="4228">
                  <c:v>24.25</c:v>
                </c:pt>
                <c:pt idx="4229">
                  <c:v>24.25</c:v>
                </c:pt>
                <c:pt idx="4230">
                  <c:v>24.25</c:v>
                </c:pt>
                <c:pt idx="4231">
                  <c:v>24.25</c:v>
                </c:pt>
                <c:pt idx="4232">
                  <c:v>24.25</c:v>
                </c:pt>
                <c:pt idx="4233">
                  <c:v>24.25</c:v>
                </c:pt>
                <c:pt idx="4234">
                  <c:v>24.25</c:v>
                </c:pt>
                <c:pt idx="4235">
                  <c:v>24.25</c:v>
                </c:pt>
                <c:pt idx="4236">
                  <c:v>24.25</c:v>
                </c:pt>
                <c:pt idx="4237">
                  <c:v>24.25</c:v>
                </c:pt>
                <c:pt idx="4238">
                  <c:v>24.25</c:v>
                </c:pt>
                <c:pt idx="4239">
                  <c:v>24.25</c:v>
                </c:pt>
                <c:pt idx="4240">
                  <c:v>24.25</c:v>
                </c:pt>
                <c:pt idx="4241">
                  <c:v>24.25</c:v>
                </c:pt>
                <c:pt idx="4242">
                  <c:v>24.25</c:v>
                </c:pt>
                <c:pt idx="4243">
                  <c:v>24.25</c:v>
                </c:pt>
                <c:pt idx="4244">
                  <c:v>24.25</c:v>
                </c:pt>
                <c:pt idx="4245">
                  <c:v>24.25</c:v>
                </c:pt>
                <c:pt idx="4246">
                  <c:v>24.25</c:v>
                </c:pt>
                <c:pt idx="4247">
                  <c:v>24.25</c:v>
                </c:pt>
                <c:pt idx="4248">
                  <c:v>24.25</c:v>
                </c:pt>
                <c:pt idx="4249">
                  <c:v>24.25</c:v>
                </c:pt>
                <c:pt idx="4250">
                  <c:v>24.25</c:v>
                </c:pt>
                <c:pt idx="4251">
                  <c:v>24.25</c:v>
                </c:pt>
                <c:pt idx="4252">
                  <c:v>24.25</c:v>
                </c:pt>
                <c:pt idx="4253">
                  <c:v>24.25</c:v>
                </c:pt>
                <c:pt idx="4254">
                  <c:v>24.25</c:v>
                </c:pt>
                <c:pt idx="4255">
                  <c:v>24.25</c:v>
                </c:pt>
                <c:pt idx="4256">
                  <c:v>24.25</c:v>
                </c:pt>
                <c:pt idx="4257">
                  <c:v>24.25</c:v>
                </c:pt>
                <c:pt idx="4258">
                  <c:v>24.25</c:v>
                </c:pt>
                <c:pt idx="4259">
                  <c:v>24.25</c:v>
                </c:pt>
                <c:pt idx="4260">
                  <c:v>24.25</c:v>
                </c:pt>
                <c:pt idx="4261">
                  <c:v>24.25</c:v>
                </c:pt>
                <c:pt idx="4262">
                  <c:v>24.25</c:v>
                </c:pt>
                <c:pt idx="4263">
                  <c:v>24.25</c:v>
                </c:pt>
                <c:pt idx="4264">
                  <c:v>24.25</c:v>
                </c:pt>
                <c:pt idx="4265">
                  <c:v>24.25</c:v>
                </c:pt>
                <c:pt idx="4266">
                  <c:v>24.25</c:v>
                </c:pt>
                <c:pt idx="4267">
                  <c:v>24.25</c:v>
                </c:pt>
                <c:pt idx="4268">
                  <c:v>24.25</c:v>
                </c:pt>
                <c:pt idx="4269">
                  <c:v>24.25</c:v>
                </c:pt>
                <c:pt idx="4270">
                  <c:v>24.25</c:v>
                </c:pt>
                <c:pt idx="4271">
                  <c:v>24.25</c:v>
                </c:pt>
                <c:pt idx="4272">
                  <c:v>24.25</c:v>
                </c:pt>
                <c:pt idx="4273">
                  <c:v>24.25</c:v>
                </c:pt>
                <c:pt idx="4274">
                  <c:v>24.25</c:v>
                </c:pt>
                <c:pt idx="4275">
                  <c:v>24.25</c:v>
                </c:pt>
                <c:pt idx="4276">
                  <c:v>24.25</c:v>
                </c:pt>
                <c:pt idx="4277">
                  <c:v>24.25</c:v>
                </c:pt>
                <c:pt idx="4278">
                  <c:v>24.25</c:v>
                </c:pt>
                <c:pt idx="4279">
                  <c:v>24.25</c:v>
                </c:pt>
                <c:pt idx="4280">
                  <c:v>24.25</c:v>
                </c:pt>
                <c:pt idx="4281">
                  <c:v>24.25</c:v>
                </c:pt>
                <c:pt idx="4282">
                  <c:v>24.25</c:v>
                </c:pt>
                <c:pt idx="4283">
                  <c:v>24.25</c:v>
                </c:pt>
                <c:pt idx="4284">
                  <c:v>24.25</c:v>
                </c:pt>
                <c:pt idx="4285">
                  <c:v>24.25</c:v>
                </c:pt>
                <c:pt idx="4286">
                  <c:v>24.25</c:v>
                </c:pt>
                <c:pt idx="4287">
                  <c:v>24.25</c:v>
                </c:pt>
                <c:pt idx="4288">
                  <c:v>24.25</c:v>
                </c:pt>
                <c:pt idx="4289">
                  <c:v>24.25</c:v>
                </c:pt>
                <c:pt idx="4290">
                  <c:v>24.25</c:v>
                </c:pt>
                <c:pt idx="4291">
                  <c:v>24.25</c:v>
                </c:pt>
                <c:pt idx="4292">
                  <c:v>24.25</c:v>
                </c:pt>
                <c:pt idx="4293">
                  <c:v>24.25</c:v>
                </c:pt>
                <c:pt idx="4294">
                  <c:v>24.25</c:v>
                </c:pt>
                <c:pt idx="4295">
                  <c:v>24.25</c:v>
                </c:pt>
                <c:pt idx="4296">
                  <c:v>24.25</c:v>
                </c:pt>
                <c:pt idx="4297">
                  <c:v>24.25</c:v>
                </c:pt>
                <c:pt idx="4298">
                  <c:v>24.25</c:v>
                </c:pt>
                <c:pt idx="4299">
                  <c:v>24.25</c:v>
                </c:pt>
                <c:pt idx="4300">
                  <c:v>24.25</c:v>
                </c:pt>
                <c:pt idx="4301">
                  <c:v>24.25</c:v>
                </c:pt>
                <c:pt idx="4302">
                  <c:v>24.25</c:v>
                </c:pt>
                <c:pt idx="4303">
                  <c:v>24.25</c:v>
                </c:pt>
                <c:pt idx="4304">
                  <c:v>24.25</c:v>
                </c:pt>
                <c:pt idx="4305">
                  <c:v>24.25</c:v>
                </c:pt>
                <c:pt idx="4306">
                  <c:v>24.25</c:v>
                </c:pt>
                <c:pt idx="4307">
                  <c:v>24.25</c:v>
                </c:pt>
                <c:pt idx="4308">
                  <c:v>24.25</c:v>
                </c:pt>
                <c:pt idx="4309">
                  <c:v>24.25</c:v>
                </c:pt>
                <c:pt idx="4310">
                  <c:v>24.25</c:v>
                </c:pt>
                <c:pt idx="4311">
                  <c:v>24.25</c:v>
                </c:pt>
                <c:pt idx="4312">
                  <c:v>24.25</c:v>
                </c:pt>
                <c:pt idx="4313">
                  <c:v>24.25</c:v>
                </c:pt>
                <c:pt idx="4314">
                  <c:v>24.25</c:v>
                </c:pt>
                <c:pt idx="4315">
                  <c:v>24.25</c:v>
                </c:pt>
                <c:pt idx="4316">
                  <c:v>24.25</c:v>
                </c:pt>
                <c:pt idx="4317">
                  <c:v>24.25</c:v>
                </c:pt>
                <c:pt idx="4318">
                  <c:v>24.25</c:v>
                </c:pt>
                <c:pt idx="4319">
                  <c:v>24.25</c:v>
                </c:pt>
                <c:pt idx="4320">
                  <c:v>24.25</c:v>
                </c:pt>
                <c:pt idx="4321">
                  <c:v>24.25</c:v>
                </c:pt>
                <c:pt idx="4322">
                  <c:v>24.25</c:v>
                </c:pt>
                <c:pt idx="4323">
                  <c:v>24.25</c:v>
                </c:pt>
                <c:pt idx="4324">
                  <c:v>24.25</c:v>
                </c:pt>
                <c:pt idx="4325">
                  <c:v>24.25</c:v>
                </c:pt>
                <c:pt idx="4326">
                  <c:v>24.25</c:v>
                </c:pt>
                <c:pt idx="4327">
                  <c:v>24.25</c:v>
                </c:pt>
                <c:pt idx="4328">
                  <c:v>24.25</c:v>
                </c:pt>
                <c:pt idx="4329">
                  <c:v>24.25</c:v>
                </c:pt>
                <c:pt idx="4330">
                  <c:v>24.25</c:v>
                </c:pt>
                <c:pt idx="4331">
                  <c:v>24.25</c:v>
                </c:pt>
                <c:pt idx="4332">
                  <c:v>24.25</c:v>
                </c:pt>
                <c:pt idx="4333">
                  <c:v>24.25</c:v>
                </c:pt>
                <c:pt idx="4334">
                  <c:v>24.25</c:v>
                </c:pt>
                <c:pt idx="4335">
                  <c:v>24.25</c:v>
                </c:pt>
                <c:pt idx="4336">
                  <c:v>24.25</c:v>
                </c:pt>
                <c:pt idx="4337">
                  <c:v>24.25</c:v>
                </c:pt>
                <c:pt idx="4338">
                  <c:v>24.25</c:v>
                </c:pt>
                <c:pt idx="4339">
                  <c:v>24.25</c:v>
                </c:pt>
                <c:pt idx="4340">
                  <c:v>24.25</c:v>
                </c:pt>
                <c:pt idx="4341">
                  <c:v>24.25</c:v>
                </c:pt>
                <c:pt idx="4342">
                  <c:v>24.25</c:v>
                </c:pt>
                <c:pt idx="4343">
                  <c:v>24.25</c:v>
                </c:pt>
                <c:pt idx="4344">
                  <c:v>24.25</c:v>
                </c:pt>
                <c:pt idx="4345">
                  <c:v>24.25</c:v>
                </c:pt>
                <c:pt idx="4346">
                  <c:v>24.25</c:v>
                </c:pt>
                <c:pt idx="4347">
                  <c:v>24.25</c:v>
                </c:pt>
                <c:pt idx="4348">
                  <c:v>24.25</c:v>
                </c:pt>
                <c:pt idx="4349">
                  <c:v>24.25</c:v>
                </c:pt>
                <c:pt idx="4350">
                  <c:v>24.25</c:v>
                </c:pt>
                <c:pt idx="4351">
                  <c:v>24.25</c:v>
                </c:pt>
                <c:pt idx="4352">
                  <c:v>24.25</c:v>
                </c:pt>
                <c:pt idx="4353">
                  <c:v>24.25</c:v>
                </c:pt>
                <c:pt idx="4354">
                  <c:v>24.25</c:v>
                </c:pt>
                <c:pt idx="4355">
                  <c:v>24.25</c:v>
                </c:pt>
                <c:pt idx="4356">
                  <c:v>24.25</c:v>
                </c:pt>
                <c:pt idx="4357">
                  <c:v>24.25</c:v>
                </c:pt>
                <c:pt idx="4358">
                  <c:v>24.25</c:v>
                </c:pt>
                <c:pt idx="4359">
                  <c:v>24.25</c:v>
                </c:pt>
                <c:pt idx="4360">
                  <c:v>24.25</c:v>
                </c:pt>
                <c:pt idx="4361">
                  <c:v>24.25</c:v>
                </c:pt>
                <c:pt idx="4362">
                  <c:v>24.25</c:v>
                </c:pt>
                <c:pt idx="4363">
                  <c:v>24.25</c:v>
                </c:pt>
                <c:pt idx="4364">
                  <c:v>24.25</c:v>
                </c:pt>
                <c:pt idx="4365">
                  <c:v>24.25</c:v>
                </c:pt>
                <c:pt idx="4366">
                  <c:v>24.25</c:v>
                </c:pt>
                <c:pt idx="4367">
                  <c:v>24.25</c:v>
                </c:pt>
                <c:pt idx="4368">
                  <c:v>24.25</c:v>
                </c:pt>
                <c:pt idx="4369">
                  <c:v>24.25</c:v>
                </c:pt>
                <c:pt idx="4370">
                  <c:v>24.25</c:v>
                </c:pt>
                <c:pt idx="4371">
                  <c:v>24.25</c:v>
                </c:pt>
                <c:pt idx="4372">
                  <c:v>24.25</c:v>
                </c:pt>
                <c:pt idx="4373">
                  <c:v>24.25</c:v>
                </c:pt>
                <c:pt idx="4374">
                  <c:v>24.25</c:v>
                </c:pt>
                <c:pt idx="4375">
                  <c:v>24.25</c:v>
                </c:pt>
                <c:pt idx="4376">
                  <c:v>24.25</c:v>
                </c:pt>
                <c:pt idx="4377">
                  <c:v>24.25</c:v>
                </c:pt>
                <c:pt idx="4378">
                  <c:v>24.25</c:v>
                </c:pt>
                <c:pt idx="4379">
                  <c:v>24.25</c:v>
                </c:pt>
                <c:pt idx="4380">
                  <c:v>24.25</c:v>
                </c:pt>
                <c:pt idx="4381">
                  <c:v>24.25</c:v>
                </c:pt>
                <c:pt idx="4382">
                  <c:v>24.25</c:v>
                </c:pt>
                <c:pt idx="4383">
                  <c:v>24.25</c:v>
                </c:pt>
                <c:pt idx="4384">
                  <c:v>24.25</c:v>
                </c:pt>
                <c:pt idx="4385">
                  <c:v>24.25</c:v>
                </c:pt>
                <c:pt idx="4386">
                  <c:v>24.25</c:v>
                </c:pt>
                <c:pt idx="4387">
                  <c:v>24.25</c:v>
                </c:pt>
                <c:pt idx="4388">
                  <c:v>24.25</c:v>
                </c:pt>
                <c:pt idx="4389">
                  <c:v>24.25</c:v>
                </c:pt>
                <c:pt idx="4390">
                  <c:v>24.25</c:v>
                </c:pt>
                <c:pt idx="4391">
                  <c:v>24.25</c:v>
                </c:pt>
                <c:pt idx="4392">
                  <c:v>24.25</c:v>
                </c:pt>
                <c:pt idx="4393">
                  <c:v>24.25</c:v>
                </c:pt>
                <c:pt idx="4394">
                  <c:v>24.25</c:v>
                </c:pt>
                <c:pt idx="4395">
                  <c:v>24.25</c:v>
                </c:pt>
                <c:pt idx="4396">
                  <c:v>24.25</c:v>
                </c:pt>
                <c:pt idx="4397">
                  <c:v>24.25</c:v>
                </c:pt>
                <c:pt idx="4398">
                  <c:v>24.25</c:v>
                </c:pt>
                <c:pt idx="4399">
                  <c:v>24.25</c:v>
                </c:pt>
                <c:pt idx="4400">
                  <c:v>24.25</c:v>
                </c:pt>
                <c:pt idx="4401">
                  <c:v>24.25</c:v>
                </c:pt>
                <c:pt idx="4402">
                  <c:v>24.25</c:v>
                </c:pt>
                <c:pt idx="4403">
                  <c:v>24.25</c:v>
                </c:pt>
                <c:pt idx="4404">
                  <c:v>24.25</c:v>
                </c:pt>
                <c:pt idx="4405">
                  <c:v>24.25</c:v>
                </c:pt>
                <c:pt idx="4406">
                  <c:v>24.25</c:v>
                </c:pt>
                <c:pt idx="4407">
                  <c:v>24.25</c:v>
                </c:pt>
                <c:pt idx="4408">
                  <c:v>24.25</c:v>
                </c:pt>
                <c:pt idx="4409">
                  <c:v>24.25</c:v>
                </c:pt>
                <c:pt idx="4410">
                  <c:v>24.25</c:v>
                </c:pt>
                <c:pt idx="4411">
                  <c:v>24.25</c:v>
                </c:pt>
                <c:pt idx="4412">
                  <c:v>24.25</c:v>
                </c:pt>
                <c:pt idx="4413">
                  <c:v>24.25</c:v>
                </c:pt>
                <c:pt idx="4414">
                  <c:v>24.25</c:v>
                </c:pt>
                <c:pt idx="4415">
                  <c:v>24.25</c:v>
                </c:pt>
                <c:pt idx="4416">
                  <c:v>24.25</c:v>
                </c:pt>
                <c:pt idx="4417">
                  <c:v>24.25</c:v>
                </c:pt>
                <c:pt idx="4418">
                  <c:v>24.25</c:v>
                </c:pt>
                <c:pt idx="4419">
                  <c:v>24.25</c:v>
                </c:pt>
                <c:pt idx="4420">
                  <c:v>24.25</c:v>
                </c:pt>
                <c:pt idx="4421">
                  <c:v>24.25</c:v>
                </c:pt>
                <c:pt idx="4422">
                  <c:v>24.25</c:v>
                </c:pt>
                <c:pt idx="4423">
                  <c:v>24.25</c:v>
                </c:pt>
                <c:pt idx="4424">
                  <c:v>24.25</c:v>
                </c:pt>
                <c:pt idx="4425">
                  <c:v>24.25</c:v>
                </c:pt>
                <c:pt idx="4426">
                  <c:v>24.25</c:v>
                </c:pt>
                <c:pt idx="4427">
                  <c:v>24.25</c:v>
                </c:pt>
                <c:pt idx="4428">
                  <c:v>24.25</c:v>
                </c:pt>
                <c:pt idx="4429">
                  <c:v>24.25</c:v>
                </c:pt>
                <c:pt idx="4430">
                  <c:v>24.25</c:v>
                </c:pt>
                <c:pt idx="4431">
                  <c:v>24.25</c:v>
                </c:pt>
                <c:pt idx="4432">
                  <c:v>24.25</c:v>
                </c:pt>
                <c:pt idx="4433">
                  <c:v>24.25</c:v>
                </c:pt>
                <c:pt idx="4434">
                  <c:v>24.25</c:v>
                </c:pt>
                <c:pt idx="4435">
                  <c:v>24.25</c:v>
                </c:pt>
                <c:pt idx="4436">
                  <c:v>24.25</c:v>
                </c:pt>
                <c:pt idx="4437">
                  <c:v>24.25</c:v>
                </c:pt>
                <c:pt idx="4438">
                  <c:v>24.25</c:v>
                </c:pt>
                <c:pt idx="4439">
                  <c:v>24.25</c:v>
                </c:pt>
                <c:pt idx="4440">
                  <c:v>24.25</c:v>
                </c:pt>
                <c:pt idx="4441">
                  <c:v>24.25</c:v>
                </c:pt>
                <c:pt idx="4442">
                  <c:v>24.25</c:v>
                </c:pt>
                <c:pt idx="4443">
                  <c:v>24.25</c:v>
                </c:pt>
                <c:pt idx="4444">
                  <c:v>24.25</c:v>
                </c:pt>
                <c:pt idx="4445">
                  <c:v>24.25</c:v>
                </c:pt>
                <c:pt idx="4446">
                  <c:v>24.25</c:v>
                </c:pt>
                <c:pt idx="4447">
                  <c:v>24.25</c:v>
                </c:pt>
                <c:pt idx="4448">
                  <c:v>24.25</c:v>
                </c:pt>
                <c:pt idx="4449">
                  <c:v>24.25</c:v>
                </c:pt>
                <c:pt idx="4450">
                  <c:v>24.25</c:v>
                </c:pt>
                <c:pt idx="4451">
                  <c:v>24.25</c:v>
                </c:pt>
                <c:pt idx="4452">
                  <c:v>24.25</c:v>
                </c:pt>
                <c:pt idx="4453">
                  <c:v>24.25</c:v>
                </c:pt>
                <c:pt idx="4454">
                  <c:v>24.25</c:v>
                </c:pt>
                <c:pt idx="4455">
                  <c:v>24.25</c:v>
                </c:pt>
                <c:pt idx="4456">
                  <c:v>24.25</c:v>
                </c:pt>
                <c:pt idx="4457">
                  <c:v>24.25</c:v>
                </c:pt>
                <c:pt idx="4458">
                  <c:v>24.25</c:v>
                </c:pt>
                <c:pt idx="4459">
                  <c:v>24.25</c:v>
                </c:pt>
                <c:pt idx="4460">
                  <c:v>24.25</c:v>
                </c:pt>
                <c:pt idx="4461">
                  <c:v>24.25</c:v>
                </c:pt>
                <c:pt idx="4462">
                  <c:v>24.25</c:v>
                </c:pt>
                <c:pt idx="4463">
                  <c:v>24.25</c:v>
                </c:pt>
                <c:pt idx="4464">
                  <c:v>24.25</c:v>
                </c:pt>
                <c:pt idx="4465">
                  <c:v>24.25</c:v>
                </c:pt>
                <c:pt idx="4466">
                  <c:v>24.25</c:v>
                </c:pt>
                <c:pt idx="4467">
                  <c:v>24.25</c:v>
                </c:pt>
                <c:pt idx="4468">
                  <c:v>24.25</c:v>
                </c:pt>
                <c:pt idx="4469">
                  <c:v>24.25</c:v>
                </c:pt>
                <c:pt idx="4470">
                  <c:v>24.25</c:v>
                </c:pt>
                <c:pt idx="4471">
                  <c:v>24.25</c:v>
                </c:pt>
                <c:pt idx="4472">
                  <c:v>24.25</c:v>
                </c:pt>
                <c:pt idx="4473">
                  <c:v>24.25</c:v>
                </c:pt>
                <c:pt idx="4474">
                  <c:v>24.25</c:v>
                </c:pt>
                <c:pt idx="4475">
                  <c:v>24.25</c:v>
                </c:pt>
                <c:pt idx="4476">
                  <c:v>24.25</c:v>
                </c:pt>
                <c:pt idx="4477">
                  <c:v>24.25</c:v>
                </c:pt>
                <c:pt idx="4478">
                  <c:v>24.25</c:v>
                </c:pt>
                <c:pt idx="4479">
                  <c:v>24.25</c:v>
                </c:pt>
                <c:pt idx="4480">
                  <c:v>24.25</c:v>
                </c:pt>
                <c:pt idx="4481">
                  <c:v>24.25</c:v>
                </c:pt>
                <c:pt idx="4482">
                  <c:v>24.25</c:v>
                </c:pt>
                <c:pt idx="4483">
                  <c:v>24.25</c:v>
                </c:pt>
                <c:pt idx="4484">
                  <c:v>24.25</c:v>
                </c:pt>
                <c:pt idx="4485">
                  <c:v>24.25</c:v>
                </c:pt>
                <c:pt idx="4486">
                  <c:v>24.25</c:v>
                </c:pt>
                <c:pt idx="4487">
                  <c:v>24.25</c:v>
                </c:pt>
                <c:pt idx="4488">
                  <c:v>24.25</c:v>
                </c:pt>
                <c:pt idx="4489">
                  <c:v>24.25</c:v>
                </c:pt>
                <c:pt idx="4490">
                  <c:v>24.25</c:v>
                </c:pt>
                <c:pt idx="4491">
                  <c:v>24.25</c:v>
                </c:pt>
                <c:pt idx="4492">
                  <c:v>24.25</c:v>
                </c:pt>
                <c:pt idx="4493">
                  <c:v>24.25</c:v>
                </c:pt>
                <c:pt idx="4494">
                  <c:v>24.25</c:v>
                </c:pt>
                <c:pt idx="4495">
                  <c:v>24.25</c:v>
                </c:pt>
                <c:pt idx="4496">
                  <c:v>24.25</c:v>
                </c:pt>
                <c:pt idx="4497">
                  <c:v>24.25</c:v>
                </c:pt>
                <c:pt idx="4498">
                  <c:v>24.25</c:v>
                </c:pt>
                <c:pt idx="4499">
                  <c:v>24.25</c:v>
                </c:pt>
                <c:pt idx="4500">
                  <c:v>24.25</c:v>
                </c:pt>
                <c:pt idx="4501">
                  <c:v>24.25</c:v>
                </c:pt>
                <c:pt idx="4502">
                  <c:v>24.25</c:v>
                </c:pt>
                <c:pt idx="4503">
                  <c:v>24.25</c:v>
                </c:pt>
                <c:pt idx="4504">
                  <c:v>24.25</c:v>
                </c:pt>
                <c:pt idx="4505">
                  <c:v>24.25</c:v>
                </c:pt>
                <c:pt idx="4506">
                  <c:v>24.25</c:v>
                </c:pt>
                <c:pt idx="4507">
                  <c:v>24.25</c:v>
                </c:pt>
                <c:pt idx="4508">
                  <c:v>24.25</c:v>
                </c:pt>
                <c:pt idx="4509">
                  <c:v>24.25</c:v>
                </c:pt>
                <c:pt idx="4510">
                  <c:v>24.25</c:v>
                </c:pt>
                <c:pt idx="4511">
                  <c:v>24.25</c:v>
                </c:pt>
                <c:pt idx="4512">
                  <c:v>24.25</c:v>
                </c:pt>
                <c:pt idx="4513">
                  <c:v>24.25</c:v>
                </c:pt>
                <c:pt idx="4514">
                  <c:v>24.25</c:v>
                </c:pt>
                <c:pt idx="4515">
                  <c:v>24.25</c:v>
                </c:pt>
                <c:pt idx="4516">
                  <c:v>24.25</c:v>
                </c:pt>
                <c:pt idx="4517">
                  <c:v>24.25</c:v>
                </c:pt>
                <c:pt idx="4518">
                  <c:v>24.25</c:v>
                </c:pt>
                <c:pt idx="4519">
                  <c:v>24.25</c:v>
                </c:pt>
                <c:pt idx="4520">
                  <c:v>24.25</c:v>
                </c:pt>
                <c:pt idx="4521">
                  <c:v>24.25</c:v>
                </c:pt>
                <c:pt idx="4522">
                  <c:v>24.25</c:v>
                </c:pt>
                <c:pt idx="4523">
                  <c:v>24.25</c:v>
                </c:pt>
                <c:pt idx="4524">
                  <c:v>24.25</c:v>
                </c:pt>
                <c:pt idx="4525">
                  <c:v>24.25</c:v>
                </c:pt>
                <c:pt idx="4526">
                  <c:v>24.25</c:v>
                </c:pt>
                <c:pt idx="4527">
                  <c:v>24.25</c:v>
                </c:pt>
                <c:pt idx="4528">
                  <c:v>24.25</c:v>
                </c:pt>
                <c:pt idx="4529">
                  <c:v>24.25</c:v>
                </c:pt>
                <c:pt idx="4530">
                  <c:v>24.25</c:v>
                </c:pt>
                <c:pt idx="4531">
                  <c:v>24.25</c:v>
                </c:pt>
                <c:pt idx="4532">
                  <c:v>24.25</c:v>
                </c:pt>
                <c:pt idx="4533">
                  <c:v>24.25</c:v>
                </c:pt>
                <c:pt idx="4534">
                  <c:v>24.25</c:v>
                </c:pt>
                <c:pt idx="4535">
                  <c:v>24.25</c:v>
                </c:pt>
                <c:pt idx="4536">
                  <c:v>24.25</c:v>
                </c:pt>
                <c:pt idx="4537">
                  <c:v>24.25</c:v>
                </c:pt>
                <c:pt idx="4538">
                  <c:v>24.25</c:v>
                </c:pt>
                <c:pt idx="4539">
                  <c:v>24.25</c:v>
                </c:pt>
                <c:pt idx="4540">
                  <c:v>24.25</c:v>
                </c:pt>
                <c:pt idx="4541">
                  <c:v>24.25</c:v>
                </c:pt>
                <c:pt idx="4542">
                  <c:v>24.25</c:v>
                </c:pt>
                <c:pt idx="4543">
                  <c:v>24.25</c:v>
                </c:pt>
                <c:pt idx="4544">
                  <c:v>24.25</c:v>
                </c:pt>
                <c:pt idx="4545">
                  <c:v>24.25</c:v>
                </c:pt>
                <c:pt idx="4546">
                  <c:v>24.25</c:v>
                </c:pt>
                <c:pt idx="4547">
                  <c:v>24.25</c:v>
                </c:pt>
                <c:pt idx="4548">
                  <c:v>24.25</c:v>
                </c:pt>
                <c:pt idx="4549">
                  <c:v>24.25</c:v>
                </c:pt>
                <c:pt idx="4550">
                  <c:v>24.25</c:v>
                </c:pt>
                <c:pt idx="4551">
                  <c:v>24.25</c:v>
                </c:pt>
                <c:pt idx="4552">
                  <c:v>24.25</c:v>
                </c:pt>
                <c:pt idx="4553">
                  <c:v>24.25</c:v>
                </c:pt>
                <c:pt idx="4554">
                  <c:v>24.25</c:v>
                </c:pt>
                <c:pt idx="4555">
                  <c:v>24.25</c:v>
                </c:pt>
                <c:pt idx="4556">
                  <c:v>24.25</c:v>
                </c:pt>
                <c:pt idx="4557">
                  <c:v>24.25</c:v>
                </c:pt>
                <c:pt idx="4558">
                  <c:v>24.25</c:v>
                </c:pt>
                <c:pt idx="4559">
                  <c:v>24.25</c:v>
                </c:pt>
                <c:pt idx="4560">
                  <c:v>24.25</c:v>
                </c:pt>
                <c:pt idx="4561">
                  <c:v>24.25</c:v>
                </c:pt>
                <c:pt idx="4562">
                  <c:v>24.25</c:v>
                </c:pt>
                <c:pt idx="4563">
                  <c:v>24.25</c:v>
                </c:pt>
                <c:pt idx="4564">
                  <c:v>24.25</c:v>
                </c:pt>
                <c:pt idx="4565">
                  <c:v>24.25</c:v>
                </c:pt>
                <c:pt idx="4566">
                  <c:v>24.25</c:v>
                </c:pt>
                <c:pt idx="4567">
                  <c:v>24.25</c:v>
                </c:pt>
                <c:pt idx="4568">
                  <c:v>24.25</c:v>
                </c:pt>
                <c:pt idx="4569">
                  <c:v>24.25</c:v>
                </c:pt>
                <c:pt idx="4570">
                  <c:v>24.25</c:v>
                </c:pt>
                <c:pt idx="4571">
                  <c:v>24.25</c:v>
                </c:pt>
                <c:pt idx="4572">
                  <c:v>24.25</c:v>
                </c:pt>
                <c:pt idx="4573">
                  <c:v>24.25</c:v>
                </c:pt>
                <c:pt idx="4574">
                  <c:v>24.25</c:v>
                </c:pt>
                <c:pt idx="4575">
                  <c:v>24.25</c:v>
                </c:pt>
                <c:pt idx="4576">
                  <c:v>24.25</c:v>
                </c:pt>
                <c:pt idx="4577">
                  <c:v>24.25</c:v>
                </c:pt>
                <c:pt idx="4578">
                  <c:v>24.25</c:v>
                </c:pt>
                <c:pt idx="4579">
                  <c:v>24.25</c:v>
                </c:pt>
                <c:pt idx="4580">
                  <c:v>24.25</c:v>
                </c:pt>
                <c:pt idx="4581">
                  <c:v>24.25</c:v>
                </c:pt>
                <c:pt idx="4582">
                  <c:v>24.25</c:v>
                </c:pt>
                <c:pt idx="4583">
                  <c:v>24.25</c:v>
                </c:pt>
                <c:pt idx="4584">
                  <c:v>24.25</c:v>
                </c:pt>
                <c:pt idx="4585">
                  <c:v>24.25</c:v>
                </c:pt>
                <c:pt idx="4586">
                  <c:v>24.25</c:v>
                </c:pt>
                <c:pt idx="4587">
                  <c:v>24.25</c:v>
                </c:pt>
                <c:pt idx="4588">
                  <c:v>24.25</c:v>
                </c:pt>
                <c:pt idx="4589">
                  <c:v>24.25</c:v>
                </c:pt>
                <c:pt idx="4590">
                  <c:v>24.25</c:v>
                </c:pt>
                <c:pt idx="4591">
                  <c:v>24.25</c:v>
                </c:pt>
                <c:pt idx="4592">
                  <c:v>24.25</c:v>
                </c:pt>
                <c:pt idx="4593">
                  <c:v>24.25</c:v>
                </c:pt>
                <c:pt idx="4594">
                  <c:v>24.25</c:v>
                </c:pt>
                <c:pt idx="4595">
                  <c:v>24.25</c:v>
                </c:pt>
                <c:pt idx="4596">
                  <c:v>24.25</c:v>
                </c:pt>
                <c:pt idx="4597">
                  <c:v>24.25</c:v>
                </c:pt>
                <c:pt idx="4598">
                  <c:v>24.25</c:v>
                </c:pt>
                <c:pt idx="4599">
                  <c:v>24.25</c:v>
                </c:pt>
                <c:pt idx="4600">
                  <c:v>24.25</c:v>
                </c:pt>
                <c:pt idx="4601">
                  <c:v>24.25</c:v>
                </c:pt>
                <c:pt idx="4602">
                  <c:v>24.25</c:v>
                </c:pt>
                <c:pt idx="4603">
                  <c:v>24.25</c:v>
                </c:pt>
                <c:pt idx="4604">
                  <c:v>24.25</c:v>
                </c:pt>
                <c:pt idx="4605">
                  <c:v>24.25</c:v>
                </c:pt>
                <c:pt idx="4606">
                  <c:v>24.25</c:v>
                </c:pt>
                <c:pt idx="4607">
                  <c:v>24.25</c:v>
                </c:pt>
                <c:pt idx="4608">
                  <c:v>24.25</c:v>
                </c:pt>
                <c:pt idx="4609">
                  <c:v>24.25</c:v>
                </c:pt>
                <c:pt idx="4610">
                  <c:v>24.25</c:v>
                </c:pt>
                <c:pt idx="4611">
                  <c:v>24.25</c:v>
                </c:pt>
                <c:pt idx="4612">
                  <c:v>24.25</c:v>
                </c:pt>
                <c:pt idx="4613">
                  <c:v>24.25</c:v>
                </c:pt>
                <c:pt idx="4614">
                  <c:v>24.25</c:v>
                </c:pt>
                <c:pt idx="4615">
                  <c:v>24.25</c:v>
                </c:pt>
                <c:pt idx="4616">
                  <c:v>24.25</c:v>
                </c:pt>
                <c:pt idx="4617">
                  <c:v>24.25</c:v>
                </c:pt>
                <c:pt idx="4618">
                  <c:v>24.25</c:v>
                </c:pt>
                <c:pt idx="4619">
                  <c:v>24.25</c:v>
                </c:pt>
                <c:pt idx="4620">
                  <c:v>24.25</c:v>
                </c:pt>
                <c:pt idx="4621">
                  <c:v>24.25</c:v>
                </c:pt>
                <c:pt idx="4622">
                  <c:v>24.25</c:v>
                </c:pt>
                <c:pt idx="4623">
                  <c:v>24.25</c:v>
                </c:pt>
                <c:pt idx="4624">
                  <c:v>24.25</c:v>
                </c:pt>
                <c:pt idx="4625">
                  <c:v>24.25</c:v>
                </c:pt>
                <c:pt idx="4626">
                  <c:v>24.25</c:v>
                </c:pt>
                <c:pt idx="4627">
                  <c:v>24.25</c:v>
                </c:pt>
                <c:pt idx="4628">
                  <c:v>24.25</c:v>
                </c:pt>
                <c:pt idx="4629">
                  <c:v>24.25</c:v>
                </c:pt>
                <c:pt idx="4630">
                  <c:v>24.25</c:v>
                </c:pt>
                <c:pt idx="4631">
                  <c:v>24.25</c:v>
                </c:pt>
                <c:pt idx="4632">
                  <c:v>24.25</c:v>
                </c:pt>
                <c:pt idx="4633">
                  <c:v>24.25</c:v>
                </c:pt>
                <c:pt idx="4634">
                  <c:v>24.25</c:v>
                </c:pt>
                <c:pt idx="4635">
                  <c:v>24.25</c:v>
                </c:pt>
                <c:pt idx="4636">
                  <c:v>24.25</c:v>
                </c:pt>
                <c:pt idx="4637">
                  <c:v>24.25</c:v>
                </c:pt>
                <c:pt idx="4638">
                  <c:v>24.25</c:v>
                </c:pt>
                <c:pt idx="4639">
                  <c:v>24.25</c:v>
                </c:pt>
                <c:pt idx="4640">
                  <c:v>24.25</c:v>
                </c:pt>
                <c:pt idx="4641">
                  <c:v>24.25</c:v>
                </c:pt>
                <c:pt idx="4642">
                  <c:v>24.25</c:v>
                </c:pt>
                <c:pt idx="4643">
                  <c:v>24.25</c:v>
                </c:pt>
                <c:pt idx="4644">
                  <c:v>24.25</c:v>
                </c:pt>
                <c:pt idx="4645">
                  <c:v>24.25</c:v>
                </c:pt>
                <c:pt idx="4646">
                  <c:v>24.25</c:v>
                </c:pt>
                <c:pt idx="4647">
                  <c:v>24.25</c:v>
                </c:pt>
                <c:pt idx="4648">
                  <c:v>24.25</c:v>
                </c:pt>
                <c:pt idx="4649">
                  <c:v>24.25</c:v>
                </c:pt>
                <c:pt idx="4650">
                  <c:v>24.25</c:v>
                </c:pt>
                <c:pt idx="4651">
                  <c:v>24.25</c:v>
                </c:pt>
                <c:pt idx="4652">
                  <c:v>24.25</c:v>
                </c:pt>
                <c:pt idx="4653">
                  <c:v>24.25</c:v>
                </c:pt>
                <c:pt idx="4654">
                  <c:v>24.25</c:v>
                </c:pt>
                <c:pt idx="4655">
                  <c:v>24.25</c:v>
                </c:pt>
                <c:pt idx="4656">
                  <c:v>24.25</c:v>
                </c:pt>
                <c:pt idx="4657">
                  <c:v>24.25</c:v>
                </c:pt>
                <c:pt idx="4658">
                  <c:v>24.25</c:v>
                </c:pt>
                <c:pt idx="4659">
                  <c:v>24.25</c:v>
                </c:pt>
                <c:pt idx="4660">
                  <c:v>24.25</c:v>
                </c:pt>
                <c:pt idx="4661">
                  <c:v>24.25</c:v>
                </c:pt>
                <c:pt idx="4662">
                  <c:v>24.25</c:v>
                </c:pt>
                <c:pt idx="4663">
                  <c:v>24.25</c:v>
                </c:pt>
                <c:pt idx="4664">
                  <c:v>24.25</c:v>
                </c:pt>
                <c:pt idx="4665">
                  <c:v>24.25</c:v>
                </c:pt>
                <c:pt idx="4666">
                  <c:v>24.25</c:v>
                </c:pt>
                <c:pt idx="4667">
                  <c:v>24.25</c:v>
                </c:pt>
                <c:pt idx="4668">
                  <c:v>24.25</c:v>
                </c:pt>
                <c:pt idx="4669">
                  <c:v>24.25</c:v>
                </c:pt>
                <c:pt idx="4670">
                  <c:v>24.25</c:v>
                </c:pt>
                <c:pt idx="4671">
                  <c:v>24.25</c:v>
                </c:pt>
                <c:pt idx="4672">
                  <c:v>24.25</c:v>
                </c:pt>
                <c:pt idx="4673">
                  <c:v>24.25</c:v>
                </c:pt>
                <c:pt idx="4674">
                  <c:v>24.25</c:v>
                </c:pt>
                <c:pt idx="4675">
                  <c:v>24.25</c:v>
                </c:pt>
                <c:pt idx="4676">
                  <c:v>24.25</c:v>
                </c:pt>
                <c:pt idx="4677">
                  <c:v>24.25</c:v>
                </c:pt>
                <c:pt idx="4678">
                  <c:v>24.25</c:v>
                </c:pt>
                <c:pt idx="4679">
                  <c:v>24.25</c:v>
                </c:pt>
                <c:pt idx="4680">
                  <c:v>24.25</c:v>
                </c:pt>
                <c:pt idx="4681">
                  <c:v>24.25</c:v>
                </c:pt>
                <c:pt idx="4682">
                  <c:v>24.25</c:v>
                </c:pt>
                <c:pt idx="4683">
                  <c:v>24.25</c:v>
                </c:pt>
                <c:pt idx="4684">
                  <c:v>24.25</c:v>
                </c:pt>
                <c:pt idx="4685">
                  <c:v>24.25</c:v>
                </c:pt>
                <c:pt idx="4686">
                  <c:v>24.25</c:v>
                </c:pt>
                <c:pt idx="4687">
                  <c:v>24.25</c:v>
                </c:pt>
                <c:pt idx="4688">
                  <c:v>24.25</c:v>
                </c:pt>
                <c:pt idx="4689">
                  <c:v>24.25</c:v>
                </c:pt>
                <c:pt idx="4690">
                  <c:v>24.25</c:v>
                </c:pt>
                <c:pt idx="4691">
                  <c:v>24.25</c:v>
                </c:pt>
                <c:pt idx="4692">
                  <c:v>24.25</c:v>
                </c:pt>
                <c:pt idx="4693">
                  <c:v>24.25</c:v>
                </c:pt>
                <c:pt idx="4694">
                  <c:v>24.25</c:v>
                </c:pt>
                <c:pt idx="4695">
                  <c:v>24.25</c:v>
                </c:pt>
                <c:pt idx="4696">
                  <c:v>24.25</c:v>
                </c:pt>
                <c:pt idx="4697">
                  <c:v>24.25</c:v>
                </c:pt>
                <c:pt idx="4698">
                  <c:v>24.25</c:v>
                </c:pt>
                <c:pt idx="4699">
                  <c:v>24.25</c:v>
                </c:pt>
                <c:pt idx="4700">
                  <c:v>24.25</c:v>
                </c:pt>
                <c:pt idx="4701">
                  <c:v>24.25</c:v>
                </c:pt>
                <c:pt idx="4702">
                  <c:v>24.25</c:v>
                </c:pt>
                <c:pt idx="4703">
                  <c:v>24.25</c:v>
                </c:pt>
                <c:pt idx="4704">
                  <c:v>24.25</c:v>
                </c:pt>
                <c:pt idx="4705">
                  <c:v>24.25</c:v>
                </c:pt>
                <c:pt idx="4706">
                  <c:v>24.25</c:v>
                </c:pt>
                <c:pt idx="4707">
                  <c:v>24.25</c:v>
                </c:pt>
                <c:pt idx="4708">
                  <c:v>24.25</c:v>
                </c:pt>
                <c:pt idx="4709">
                  <c:v>24.25</c:v>
                </c:pt>
                <c:pt idx="4710">
                  <c:v>24.25</c:v>
                </c:pt>
                <c:pt idx="4711">
                  <c:v>24.25</c:v>
                </c:pt>
                <c:pt idx="4712">
                  <c:v>24.25</c:v>
                </c:pt>
                <c:pt idx="4713">
                  <c:v>24.25</c:v>
                </c:pt>
                <c:pt idx="4714">
                  <c:v>24.25</c:v>
                </c:pt>
                <c:pt idx="4715">
                  <c:v>24.25</c:v>
                </c:pt>
                <c:pt idx="4716">
                  <c:v>24.25</c:v>
                </c:pt>
                <c:pt idx="4717">
                  <c:v>24.25</c:v>
                </c:pt>
                <c:pt idx="4718">
                  <c:v>24.25</c:v>
                </c:pt>
                <c:pt idx="4719">
                  <c:v>24.25</c:v>
                </c:pt>
                <c:pt idx="4720">
                  <c:v>24.25</c:v>
                </c:pt>
                <c:pt idx="4721">
                  <c:v>24.25</c:v>
                </c:pt>
                <c:pt idx="4722">
                  <c:v>24.25</c:v>
                </c:pt>
                <c:pt idx="4723">
                  <c:v>24.25</c:v>
                </c:pt>
                <c:pt idx="4724">
                  <c:v>24.25</c:v>
                </c:pt>
                <c:pt idx="4725">
                  <c:v>24.25</c:v>
                </c:pt>
                <c:pt idx="4726">
                  <c:v>24.25</c:v>
                </c:pt>
                <c:pt idx="4727">
                  <c:v>24.25</c:v>
                </c:pt>
                <c:pt idx="4728">
                  <c:v>24.25</c:v>
                </c:pt>
                <c:pt idx="4729">
                  <c:v>24.25</c:v>
                </c:pt>
                <c:pt idx="4730">
                  <c:v>24.25</c:v>
                </c:pt>
                <c:pt idx="4731">
                  <c:v>24.25</c:v>
                </c:pt>
                <c:pt idx="4732">
                  <c:v>24.25</c:v>
                </c:pt>
                <c:pt idx="4733">
                  <c:v>24.25</c:v>
                </c:pt>
                <c:pt idx="4734">
                  <c:v>24.25</c:v>
                </c:pt>
                <c:pt idx="4735">
                  <c:v>24.25</c:v>
                </c:pt>
                <c:pt idx="4736">
                  <c:v>24.25</c:v>
                </c:pt>
                <c:pt idx="4737">
                  <c:v>24.25</c:v>
                </c:pt>
                <c:pt idx="4738">
                  <c:v>24.25</c:v>
                </c:pt>
                <c:pt idx="4739">
                  <c:v>24.25</c:v>
                </c:pt>
                <c:pt idx="4740">
                  <c:v>24.25</c:v>
                </c:pt>
                <c:pt idx="4741">
                  <c:v>24.25</c:v>
                </c:pt>
                <c:pt idx="4742">
                  <c:v>24.25</c:v>
                </c:pt>
                <c:pt idx="4743">
                  <c:v>24.25</c:v>
                </c:pt>
                <c:pt idx="4744">
                  <c:v>24.25</c:v>
                </c:pt>
                <c:pt idx="4745">
                  <c:v>24.25</c:v>
                </c:pt>
                <c:pt idx="4746">
                  <c:v>24.25</c:v>
                </c:pt>
                <c:pt idx="4747">
                  <c:v>24.25</c:v>
                </c:pt>
                <c:pt idx="4748">
                  <c:v>24.25</c:v>
                </c:pt>
                <c:pt idx="4749">
                  <c:v>24.25</c:v>
                </c:pt>
                <c:pt idx="4750">
                  <c:v>24.25</c:v>
                </c:pt>
                <c:pt idx="4751">
                  <c:v>24.25</c:v>
                </c:pt>
                <c:pt idx="4752">
                  <c:v>24.25</c:v>
                </c:pt>
                <c:pt idx="4753">
                  <c:v>24.25</c:v>
                </c:pt>
                <c:pt idx="4754">
                  <c:v>24.25</c:v>
                </c:pt>
                <c:pt idx="4755">
                  <c:v>24.25</c:v>
                </c:pt>
                <c:pt idx="4756">
                  <c:v>24.25</c:v>
                </c:pt>
                <c:pt idx="4757">
                  <c:v>24.25</c:v>
                </c:pt>
                <c:pt idx="4758">
                  <c:v>24.25</c:v>
                </c:pt>
                <c:pt idx="4759">
                  <c:v>24.25</c:v>
                </c:pt>
                <c:pt idx="4760">
                  <c:v>24.25</c:v>
                </c:pt>
                <c:pt idx="4761">
                  <c:v>24.25</c:v>
                </c:pt>
                <c:pt idx="4762">
                  <c:v>24.25</c:v>
                </c:pt>
                <c:pt idx="4763">
                  <c:v>24.25</c:v>
                </c:pt>
                <c:pt idx="4764">
                  <c:v>24.25</c:v>
                </c:pt>
                <c:pt idx="4765">
                  <c:v>24.25</c:v>
                </c:pt>
                <c:pt idx="4766">
                  <c:v>24.25</c:v>
                </c:pt>
                <c:pt idx="4767">
                  <c:v>24.25</c:v>
                </c:pt>
                <c:pt idx="4768">
                  <c:v>24.25</c:v>
                </c:pt>
                <c:pt idx="4769">
                  <c:v>24.25</c:v>
                </c:pt>
                <c:pt idx="4770">
                  <c:v>24.25</c:v>
                </c:pt>
                <c:pt idx="4771">
                  <c:v>24.25</c:v>
                </c:pt>
                <c:pt idx="4772">
                  <c:v>24.25</c:v>
                </c:pt>
                <c:pt idx="4773">
                  <c:v>24.25</c:v>
                </c:pt>
                <c:pt idx="4774">
                  <c:v>24.25</c:v>
                </c:pt>
                <c:pt idx="4775">
                  <c:v>24.25</c:v>
                </c:pt>
                <c:pt idx="4776">
                  <c:v>24.25</c:v>
                </c:pt>
                <c:pt idx="4777">
                  <c:v>24.25</c:v>
                </c:pt>
                <c:pt idx="4778">
                  <c:v>24.25</c:v>
                </c:pt>
                <c:pt idx="4779">
                  <c:v>24.25</c:v>
                </c:pt>
                <c:pt idx="4780">
                  <c:v>24.25</c:v>
                </c:pt>
                <c:pt idx="4781">
                  <c:v>24.25</c:v>
                </c:pt>
                <c:pt idx="4782">
                  <c:v>24.25</c:v>
                </c:pt>
                <c:pt idx="4783">
                  <c:v>24.25</c:v>
                </c:pt>
                <c:pt idx="4784">
                  <c:v>24.25</c:v>
                </c:pt>
                <c:pt idx="4785">
                  <c:v>24.25</c:v>
                </c:pt>
                <c:pt idx="4786">
                  <c:v>24.25</c:v>
                </c:pt>
                <c:pt idx="4787">
                  <c:v>24.25</c:v>
                </c:pt>
                <c:pt idx="4788">
                  <c:v>24.25</c:v>
                </c:pt>
                <c:pt idx="4789">
                  <c:v>24.25</c:v>
                </c:pt>
                <c:pt idx="4790">
                  <c:v>24.25</c:v>
                </c:pt>
                <c:pt idx="4791">
                  <c:v>24.25</c:v>
                </c:pt>
                <c:pt idx="4792">
                  <c:v>24.25</c:v>
                </c:pt>
                <c:pt idx="4793">
                  <c:v>24.25</c:v>
                </c:pt>
                <c:pt idx="4794">
                  <c:v>24.25</c:v>
                </c:pt>
                <c:pt idx="4795">
                  <c:v>24.25</c:v>
                </c:pt>
                <c:pt idx="4796">
                  <c:v>24.25</c:v>
                </c:pt>
                <c:pt idx="4797">
                  <c:v>24.25</c:v>
                </c:pt>
                <c:pt idx="4798">
                  <c:v>24.25</c:v>
                </c:pt>
                <c:pt idx="4799">
                  <c:v>24.25</c:v>
                </c:pt>
                <c:pt idx="4800">
                  <c:v>24.25</c:v>
                </c:pt>
                <c:pt idx="4801">
                  <c:v>24.25</c:v>
                </c:pt>
                <c:pt idx="4802">
                  <c:v>24.25</c:v>
                </c:pt>
                <c:pt idx="4803">
                  <c:v>24.25</c:v>
                </c:pt>
                <c:pt idx="4804">
                  <c:v>24.25</c:v>
                </c:pt>
                <c:pt idx="4805">
                  <c:v>24.25</c:v>
                </c:pt>
                <c:pt idx="4806">
                  <c:v>24.25</c:v>
                </c:pt>
                <c:pt idx="4807">
                  <c:v>24.25</c:v>
                </c:pt>
                <c:pt idx="4808">
                  <c:v>24.25</c:v>
                </c:pt>
                <c:pt idx="4809">
                  <c:v>24.25</c:v>
                </c:pt>
                <c:pt idx="4810">
                  <c:v>24.25</c:v>
                </c:pt>
                <c:pt idx="4811">
                  <c:v>24.25</c:v>
                </c:pt>
                <c:pt idx="4812">
                  <c:v>24.25</c:v>
                </c:pt>
                <c:pt idx="4813">
                  <c:v>24.25</c:v>
                </c:pt>
                <c:pt idx="4814">
                  <c:v>24.25</c:v>
                </c:pt>
                <c:pt idx="4815">
                  <c:v>24.25</c:v>
                </c:pt>
                <c:pt idx="4816">
                  <c:v>24.25</c:v>
                </c:pt>
                <c:pt idx="4817">
                  <c:v>24.25</c:v>
                </c:pt>
                <c:pt idx="4818">
                  <c:v>24.25</c:v>
                </c:pt>
                <c:pt idx="4819">
                  <c:v>24.25</c:v>
                </c:pt>
                <c:pt idx="4820">
                  <c:v>24.25</c:v>
                </c:pt>
                <c:pt idx="4821">
                  <c:v>24.25</c:v>
                </c:pt>
                <c:pt idx="4822">
                  <c:v>24.25</c:v>
                </c:pt>
                <c:pt idx="4823">
                  <c:v>24.25</c:v>
                </c:pt>
                <c:pt idx="4824">
                  <c:v>24.25</c:v>
                </c:pt>
                <c:pt idx="4825">
                  <c:v>24.25</c:v>
                </c:pt>
                <c:pt idx="4826">
                  <c:v>24.25</c:v>
                </c:pt>
                <c:pt idx="4827">
                  <c:v>24.25</c:v>
                </c:pt>
                <c:pt idx="4828">
                  <c:v>24.25</c:v>
                </c:pt>
                <c:pt idx="4829">
                  <c:v>24.25</c:v>
                </c:pt>
                <c:pt idx="4830">
                  <c:v>24.25</c:v>
                </c:pt>
                <c:pt idx="4831">
                  <c:v>24.25</c:v>
                </c:pt>
                <c:pt idx="4832">
                  <c:v>24.25</c:v>
                </c:pt>
                <c:pt idx="4833">
                  <c:v>24.25</c:v>
                </c:pt>
                <c:pt idx="4834">
                  <c:v>24.25</c:v>
                </c:pt>
                <c:pt idx="4835">
                  <c:v>24.25</c:v>
                </c:pt>
                <c:pt idx="4836">
                  <c:v>24.25</c:v>
                </c:pt>
                <c:pt idx="4837">
                  <c:v>24.25</c:v>
                </c:pt>
                <c:pt idx="4838">
                  <c:v>24.25</c:v>
                </c:pt>
                <c:pt idx="4839">
                  <c:v>24.25</c:v>
                </c:pt>
                <c:pt idx="4840">
                  <c:v>24.25</c:v>
                </c:pt>
                <c:pt idx="4841">
                  <c:v>24.25</c:v>
                </c:pt>
                <c:pt idx="4842">
                  <c:v>24.25</c:v>
                </c:pt>
                <c:pt idx="4843">
                  <c:v>24.25</c:v>
                </c:pt>
                <c:pt idx="4844">
                  <c:v>24.25</c:v>
                </c:pt>
                <c:pt idx="4845">
                  <c:v>24.25</c:v>
                </c:pt>
                <c:pt idx="4846">
                  <c:v>24.25</c:v>
                </c:pt>
                <c:pt idx="4847">
                  <c:v>24.25</c:v>
                </c:pt>
                <c:pt idx="4848">
                  <c:v>24.25</c:v>
                </c:pt>
                <c:pt idx="4849">
                  <c:v>24.25</c:v>
                </c:pt>
                <c:pt idx="4850">
                  <c:v>24.25</c:v>
                </c:pt>
                <c:pt idx="4851">
                  <c:v>24.25</c:v>
                </c:pt>
                <c:pt idx="4852">
                  <c:v>24.25</c:v>
                </c:pt>
                <c:pt idx="4853">
                  <c:v>24.25</c:v>
                </c:pt>
                <c:pt idx="4854">
                  <c:v>24.25</c:v>
                </c:pt>
                <c:pt idx="4855">
                  <c:v>24.25</c:v>
                </c:pt>
                <c:pt idx="4856">
                  <c:v>24.25</c:v>
                </c:pt>
                <c:pt idx="4857">
                  <c:v>24.25</c:v>
                </c:pt>
                <c:pt idx="4858">
                  <c:v>24.25</c:v>
                </c:pt>
                <c:pt idx="4859">
                  <c:v>24.25</c:v>
                </c:pt>
                <c:pt idx="4860">
                  <c:v>24.25</c:v>
                </c:pt>
                <c:pt idx="4861">
                  <c:v>24.25</c:v>
                </c:pt>
                <c:pt idx="4862">
                  <c:v>24.25</c:v>
                </c:pt>
                <c:pt idx="4863">
                  <c:v>24.25</c:v>
                </c:pt>
                <c:pt idx="4864">
                  <c:v>24.25</c:v>
                </c:pt>
                <c:pt idx="4865">
                  <c:v>24.25</c:v>
                </c:pt>
                <c:pt idx="4866">
                  <c:v>24.25</c:v>
                </c:pt>
                <c:pt idx="4867">
                  <c:v>24.25</c:v>
                </c:pt>
                <c:pt idx="4868">
                  <c:v>24.25</c:v>
                </c:pt>
                <c:pt idx="4869">
                  <c:v>24.25</c:v>
                </c:pt>
                <c:pt idx="4870">
                  <c:v>24.25</c:v>
                </c:pt>
                <c:pt idx="4871">
                  <c:v>24.25</c:v>
                </c:pt>
                <c:pt idx="4872">
                  <c:v>24.25</c:v>
                </c:pt>
                <c:pt idx="4873">
                  <c:v>24.25</c:v>
                </c:pt>
                <c:pt idx="4874">
                  <c:v>24.25</c:v>
                </c:pt>
                <c:pt idx="4875">
                  <c:v>24.25</c:v>
                </c:pt>
                <c:pt idx="4876">
                  <c:v>24.25</c:v>
                </c:pt>
                <c:pt idx="4877">
                  <c:v>24.25</c:v>
                </c:pt>
                <c:pt idx="4878">
                  <c:v>24.25</c:v>
                </c:pt>
                <c:pt idx="4879">
                  <c:v>24.25</c:v>
                </c:pt>
                <c:pt idx="4880">
                  <c:v>24.25</c:v>
                </c:pt>
                <c:pt idx="4881">
                  <c:v>24.25</c:v>
                </c:pt>
                <c:pt idx="4882">
                  <c:v>24.25</c:v>
                </c:pt>
                <c:pt idx="4883">
                  <c:v>24.25</c:v>
                </c:pt>
                <c:pt idx="4884">
                  <c:v>24.25</c:v>
                </c:pt>
                <c:pt idx="4885">
                  <c:v>24.25</c:v>
                </c:pt>
                <c:pt idx="4886">
                  <c:v>24.25</c:v>
                </c:pt>
                <c:pt idx="4887">
                  <c:v>24.25</c:v>
                </c:pt>
                <c:pt idx="4888">
                  <c:v>24.25</c:v>
                </c:pt>
                <c:pt idx="4889">
                  <c:v>24.25</c:v>
                </c:pt>
                <c:pt idx="4890">
                  <c:v>24.25</c:v>
                </c:pt>
                <c:pt idx="4891">
                  <c:v>24.25</c:v>
                </c:pt>
                <c:pt idx="4892">
                  <c:v>24.25</c:v>
                </c:pt>
                <c:pt idx="4893">
                  <c:v>24.25</c:v>
                </c:pt>
                <c:pt idx="4894">
                  <c:v>24.25</c:v>
                </c:pt>
                <c:pt idx="4895">
                  <c:v>24.25</c:v>
                </c:pt>
                <c:pt idx="4896">
                  <c:v>24.25</c:v>
                </c:pt>
                <c:pt idx="4897">
                  <c:v>24.25</c:v>
                </c:pt>
                <c:pt idx="4898">
                  <c:v>24.25</c:v>
                </c:pt>
                <c:pt idx="4899">
                  <c:v>24.25</c:v>
                </c:pt>
                <c:pt idx="4900">
                  <c:v>24.25</c:v>
                </c:pt>
                <c:pt idx="4901">
                  <c:v>24.25</c:v>
                </c:pt>
                <c:pt idx="4902">
                  <c:v>24.25</c:v>
                </c:pt>
                <c:pt idx="4903">
                  <c:v>24.25</c:v>
                </c:pt>
                <c:pt idx="4904">
                  <c:v>24.25</c:v>
                </c:pt>
                <c:pt idx="4905">
                  <c:v>24.25</c:v>
                </c:pt>
                <c:pt idx="4906">
                  <c:v>24.25</c:v>
                </c:pt>
                <c:pt idx="4907">
                  <c:v>24.25</c:v>
                </c:pt>
                <c:pt idx="4908">
                  <c:v>24.25</c:v>
                </c:pt>
                <c:pt idx="4909">
                  <c:v>24.25</c:v>
                </c:pt>
                <c:pt idx="4910">
                  <c:v>24.25</c:v>
                </c:pt>
                <c:pt idx="4911">
                  <c:v>32.333333330000002</c:v>
                </c:pt>
                <c:pt idx="4912">
                  <c:v>32.333333330000002</c:v>
                </c:pt>
                <c:pt idx="4913">
                  <c:v>32.333333330000002</c:v>
                </c:pt>
                <c:pt idx="4914">
                  <c:v>32.333333330000002</c:v>
                </c:pt>
                <c:pt idx="4915">
                  <c:v>32.333333330000002</c:v>
                </c:pt>
                <c:pt idx="4916">
                  <c:v>32.333333330000002</c:v>
                </c:pt>
                <c:pt idx="4917">
                  <c:v>32.333333330000002</c:v>
                </c:pt>
                <c:pt idx="4918">
                  <c:v>32.333333330000002</c:v>
                </c:pt>
                <c:pt idx="4919">
                  <c:v>32.333333330000002</c:v>
                </c:pt>
                <c:pt idx="4920">
                  <c:v>32.333333330000002</c:v>
                </c:pt>
                <c:pt idx="4921">
                  <c:v>32.333333330000002</c:v>
                </c:pt>
                <c:pt idx="4922">
                  <c:v>32.333333330000002</c:v>
                </c:pt>
                <c:pt idx="4923">
                  <c:v>32.333333330000002</c:v>
                </c:pt>
                <c:pt idx="4924">
                  <c:v>32.333333330000002</c:v>
                </c:pt>
                <c:pt idx="4925">
                  <c:v>32.333333330000002</c:v>
                </c:pt>
                <c:pt idx="4926">
                  <c:v>32.333333330000002</c:v>
                </c:pt>
                <c:pt idx="4927">
                  <c:v>32.333333330000002</c:v>
                </c:pt>
                <c:pt idx="4928">
                  <c:v>32.333333330000002</c:v>
                </c:pt>
                <c:pt idx="4929">
                  <c:v>32.333333330000002</c:v>
                </c:pt>
                <c:pt idx="4930">
                  <c:v>32.333333330000002</c:v>
                </c:pt>
                <c:pt idx="4931">
                  <c:v>32.333333330000002</c:v>
                </c:pt>
                <c:pt idx="4932">
                  <c:v>32.666666669999998</c:v>
                </c:pt>
                <c:pt idx="4933">
                  <c:v>32.666666669999998</c:v>
                </c:pt>
                <c:pt idx="4934">
                  <c:v>32.666666669999998</c:v>
                </c:pt>
                <c:pt idx="4935">
                  <c:v>32.666666669999998</c:v>
                </c:pt>
                <c:pt idx="4936">
                  <c:v>32.666666669999998</c:v>
                </c:pt>
                <c:pt idx="4937">
                  <c:v>32.666666669999998</c:v>
                </c:pt>
                <c:pt idx="4938">
                  <c:v>32.666666669999998</c:v>
                </c:pt>
                <c:pt idx="4939">
                  <c:v>32.666666669999998</c:v>
                </c:pt>
                <c:pt idx="4940">
                  <c:v>32.666666669999998</c:v>
                </c:pt>
                <c:pt idx="4941">
                  <c:v>32.666666669999998</c:v>
                </c:pt>
                <c:pt idx="4942">
                  <c:v>32.666666669999998</c:v>
                </c:pt>
                <c:pt idx="4943">
                  <c:v>32.666666669999998</c:v>
                </c:pt>
                <c:pt idx="4944">
                  <c:v>32.666666669999998</c:v>
                </c:pt>
                <c:pt idx="4945">
                  <c:v>32.666666669999998</c:v>
                </c:pt>
                <c:pt idx="4946">
                  <c:v>32.666666669999998</c:v>
                </c:pt>
                <c:pt idx="4947">
                  <c:v>32.666666669999998</c:v>
                </c:pt>
                <c:pt idx="4948">
                  <c:v>32.666666669999998</c:v>
                </c:pt>
                <c:pt idx="4949">
                  <c:v>32.666666669999998</c:v>
                </c:pt>
                <c:pt idx="4950">
                  <c:v>32.666666669999998</c:v>
                </c:pt>
                <c:pt idx="4951">
                  <c:v>32.666666669999998</c:v>
                </c:pt>
                <c:pt idx="4952">
                  <c:v>32.666666669999998</c:v>
                </c:pt>
                <c:pt idx="4953">
                  <c:v>32.666666669999998</c:v>
                </c:pt>
                <c:pt idx="4954">
                  <c:v>32.666666669999998</c:v>
                </c:pt>
                <c:pt idx="4955">
                  <c:v>32.666666669999998</c:v>
                </c:pt>
                <c:pt idx="4956">
                  <c:v>32.666666669999998</c:v>
                </c:pt>
                <c:pt idx="4957">
                  <c:v>32.666666669999998</c:v>
                </c:pt>
                <c:pt idx="4958">
                  <c:v>32.666666669999998</c:v>
                </c:pt>
                <c:pt idx="4959">
                  <c:v>32.666666669999998</c:v>
                </c:pt>
                <c:pt idx="4960">
                  <c:v>32.666666669999998</c:v>
                </c:pt>
                <c:pt idx="4961">
                  <c:v>32.666666669999998</c:v>
                </c:pt>
                <c:pt idx="4962">
                  <c:v>32.666666669999998</c:v>
                </c:pt>
                <c:pt idx="4963">
                  <c:v>32.666666669999998</c:v>
                </c:pt>
                <c:pt idx="4964">
                  <c:v>32.666666669999998</c:v>
                </c:pt>
                <c:pt idx="4965">
                  <c:v>32.666666669999998</c:v>
                </c:pt>
                <c:pt idx="4966">
                  <c:v>32.666666669999998</c:v>
                </c:pt>
                <c:pt idx="4967">
                  <c:v>32.666666669999998</c:v>
                </c:pt>
                <c:pt idx="4968">
                  <c:v>32.666666669999998</c:v>
                </c:pt>
                <c:pt idx="4969">
                  <c:v>32.666666669999998</c:v>
                </c:pt>
                <c:pt idx="4970">
                  <c:v>32.666666669999998</c:v>
                </c:pt>
                <c:pt idx="4971">
                  <c:v>32.666666669999998</c:v>
                </c:pt>
                <c:pt idx="4972">
                  <c:v>32.666666669999998</c:v>
                </c:pt>
                <c:pt idx="4973">
                  <c:v>32.666666669999998</c:v>
                </c:pt>
                <c:pt idx="4974">
                  <c:v>32.666666669999998</c:v>
                </c:pt>
                <c:pt idx="4975">
                  <c:v>32.666666669999998</c:v>
                </c:pt>
                <c:pt idx="4976">
                  <c:v>32.666666669999998</c:v>
                </c:pt>
                <c:pt idx="4977">
                  <c:v>32.666666669999998</c:v>
                </c:pt>
                <c:pt idx="4978">
                  <c:v>32.666666669999998</c:v>
                </c:pt>
                <c:pt idx="4979">
                  <c:v>32.666666669999998</c:v>
                </c:pt>
                <c:pt idx="4980">
                  <c:v>32.666666669999998</c:v>
                </c:pt>
                <c:pt idx="4981">
                  <c:v>32.666666669999998</c:v>
                </c:pt>
                <c:pt idx="4982">
                  <c:v>32.666666669999998</c:v>
                </c:pt>
                <c:pt idx="4983">
                  <c:v>32.666666669999998</c:v>
                </c:pt>
                <c:pt idx="4984">
                  <c:v>32.666666669999998</c:v>
                </c:pt>
                <c:pt idx="4985">
                  <c:v>32.666666669999998</c:v>
                </c:pt>
                <c:pt idx="4986">
                  <c:v>32.666666669999998</c:v>
                </c:pt>
                <c:pt idx="4987">
                  <c:v>32.666666669999998</c:v>
                </c:pt>
                <c:pt idx="4988">
                  <c:v>32.666666669999998</c:v>
                </c:pt>
                <c:pt idx="4989">
                  <c:v>32.666666669999998</c:v>
                </c:pt>
                <c:pt idx="4990">
                  <c:v>32.666666669999998</c:v>
                </c:pt>
                <c:pt idx="4991">
                  <c:v>32.666666669999998</c:v>
                </c:pt>
                <c:pt idx="4992">
                  <c:v>32.666666669999998</c:v>
                </c:pt>
                <c:pt idx="4993">
                  <c:v>32.666666669999998</c:v>
                </c:pt>
                <c:pt idx="4994">
                  <c:v>32.666666669999998</c:v>
                </c:pt>
                <c:pt idx="4995">
                  <c:v>32.666666669999998</c:v>
                </c:pt>
                <c:pt idx="4996">
                  <c:v>32.666666669999998</c:v>
                </c:pt>
                <c:pt idx="4997">
                  <c:v>32.666666669999998</c:v>
                </c:pt>
                <c:pt idx="4998">
                  <c:v>32.666666669999998</c:v>
                </c:pt>
                <c:pt idx="4999">
                  <c:v>32.666666669999998</c:v>
                </c:pt>
                <c:pt idx="5000">
                  <c:v>32.666666669999998</c:v>
                </c:pt>
                <c:pt idx="5001">
                  <c:v>32.666666669999998</c:v>
                </c:pt>
                <c:pt idx="5002">
                  <c:v>32.666666669999998</c:v>
                </c:pt>
                <c:pt idx="5003">
                  <c:v>32.666666669999998</c:v>
                </c:pt>
                <c:pt idx="5004">
                  <c:v>32.666666669999998</c:v>
                </c:pt>
                <c:pt idx="5005">
                  <c:v>32.666666669999998</c:v>
                </c:pt>
                <c:pt idx="5006">
                  <c:v>32.666666669999998</c:v>
                </c:pt>
                <c:pt idx="5007">
                  <c:v>32.666666669999998</c:v>
                </c:pt>
                <c:pt idx="5008">
                  <c:v>32.666666669999998</c:v>
                </c:pt>
                <c:pt idx="5009">
                  <c:v>32.666666669999998</c:v>
                </c:pt>
                <c:pt idx="5010">
                  <c:v>32.666666669999998</c:v>
                </c:pt>
                <c:pt idx="5011">
                  <c:v>32.666666669999998</c:v>
                </c:pt>
                <c:pt idx="5012">
                  <c:v>32.666666669999998</c:v>
                </c:pt>
                <c:pt idx="5013">
                  <c:v>32.666666669999998</c:v>
                </c:pt>
                <c:pt idx="5014">
                  <c:v>32.666666669999998</c:v>
                </c:pt>
                <c:pt idx="5015">
                  <c:v>32.666666669999998</c:v>
                </c:pt>
                <c:pt idx="5016">
                  <c:v>32.666666669999998</c:v>
                </c:pt>
                <c:pt idx="5017">
                  <c:v>32.666666669999998</c:v>
                </c:pt>
                <c:pt idx="5018">
                  <c:v>32.666666669999998</c:v>
                </c:pt>
                <c:pt idx="5019">
                  <c:v>32.666666669999998</c:v>
                </c:pt>
                <c:pt idx="5020">
                  <c:v>32.666666669999998</c:v>
                </c:pt>
                <c:pt idx="5021">
                  <c:v>32.666666669999998</c:v>
                </c:pt>
                <c:pt idx="5022">
                  <c:v>32.666666669999998</c:v>
                </c:pt>
                <c:pt idx="5023">
                  <c:v>32.666666669999998</c:v>
                </c:pt>
                <c:pt idx="5024">
                  <c:v>32.666666669999998</c:v>
                </c:pt>
                <c:pt idx="5025">
                  <c:v>32.666666669999998</c:v>
                </c:pt>
                <c:pt idx="5026">
                  <c:v>32.666666669999998</c:v>
                </c:pt>
                <c:pt idx="5027">
                  <c:v>32.666666669999998</c:v>
                </c:pt>
                <c:pt idx="5028">
                  <c:v>32.666666669999998</c:v>
                </c:pt>
                <c:pt idx="5029">
                  <c:v>32.666666669999998</c:v>
                </c:pt>
                <c:pt idx="5030">
                  <c:v>32.666666669999998</c:v>
                </c:pt>
                <c:pt idx="5031">
                  <c:v>32.666666669999998</c:v>
                </c:pt>
                <c:pt idx="5032">
                  <c:v>32.666666669999998</c:v>
                </c:pt>
                <c:pt idx="5033">
                  <c:v>32.666666669999998</c:v>
                </c:pt>
                <c:pt idx="5034">
                  <c:v>32.666666669999998</c:v>
                </c:pt>
                <c:pt idx="5035">
                  <c:v>32.666666669999998</c:v>
                </c:pt>
                <c:pt idx="5036">
                  <c:v>32.666666669999998</c:v>
                </c:pt>
                <c:pt idx="5037">
                  <c:v>32.666666669999998</c:v>
                </c:pt>
                <c:pt idx="5038">
                  <c:v>32.666666669999998</c:v>
                </c:pt>
                <c:pt idx="5039">
                  <c:v>32.666666669999998</c:v>
                </c:pt>
                <c:pt idx="5040">
                  <c:v>32.666666669999998</c:v>
                </c:pt>
                <c:pt idx="5041">
                  <c:v>32.666666669999998</c:v>
                </c:pt>
                <c:pt idx="5042">
                  <c:v>32.666666669999998</c:v>
                </c:pt>
                <c:pt idx="5043">
                  <c:v>32.666666669999998</c:v>
                </c:pt>
                <c:pt idx="5044">
                  <c:v>32.666666669999998</c:v>
                </c:pt>
                <c:pt idx="5045">
                  <c:v>32.666666669999998</c:v>
                </c:pt>
                <c:pt idx="5046">
                  <c:v>32.666666669999998</c:v>
                </c:pt>
                <c:pt idx="5047">
                  <c:v>32.666666669999998</c:v>
                </c:pt>
                <c:pt idx="5048">
                  <c:v>32.666666669999998</c:v>
                </c:pt>
                <c:pt idx="5049">
                  <c:v>32.666666669999998</c:v>
                </c:pt>
                <c:pt idx="5050">
                  <c:v>32.666666669999998</c:v>
                </c:pt>
                <c:pt idx="5051">
                  <c:v>32.666666669999998</c:v>
                </c:pt>
                <c:pt idx="5052">
                  <c:v>32.666666669999998</c:v>
                </c:pt>
                <c:pt idx="5053">
                  <c:v>32.666666669999998</c:v>
                </c:pt>
                <c:pt idx="5054">
                  <c:v>32.666666669999998</c:v>
                </c:pt>
                <c:pt idx="5055">
                  <c:v>32.666666669999998</c:v>
                </c:pt>
                <c:pt idx="5056">
                  <c:v>32.666666669999998</c:v>
                </c:pt>
                <c:pt idx="5057">
                  <c:v>32.666666669999998</c:v>
                </c:pt>
                <c:pt idx="5058">
                  <c:v>32.666666669999998</c:v>
                </c:pt>
                <c:pt idx="5059">
                  <c:v>32.666666669999998</c:v>
                </c:pt>
                <c:pt idx="5060">
                  <c:v>32.666666669999998</c:v>
                </c:pt>
                <c:pt idx="5061">
                  <c:v>32.666666669999998</c:v>
                </c:pt>
                <c:pt idx="5062">
                  <c:v>32.666666669999998</c:v>
                </c:pt>
                <c:pt idx="5063">
                  <c:v>32.666666669999998</c:v>
                </c:pt>
                <c:pt idx="5064">
                  <c:v>32.666666669999998</c:v>
                </c:pt>
                <c:pt idx="5065">
                  <c:v>32.666666669999998</c:v>
                </c:pt>
                <c:pt idx="5066">
                  <c:v>32.666666669999998</c:v>
                </c:pt>
                <c:pt idx="5067">
                  <c:v>32.666666669999998</c:v>
                </c:pt>
                <c:pt idx="5068">
                  <c:v>32.666666669999998</c:v>
                </c:pt>
                <c:pt idx="5069">
                  <c:v>32.666666669999998</c:v>
                </c:pt>
                <c:pt idx="5070">
                  <c:v>32.666666669999998</c:v>
                </c:pt>
                <c:pt idx="5071">
                  <c:v>32.666666669999998</c:v>
                </c:pt>
                <c:pt idx="5072">
                  <c:v>32.666666669999998</c:v>
                </c:pt>
                <c:pt idx="5073">
                  <c:v>32.666666669999998</c:v>
                </c:pt>
                <c:pt idx="5074">
                  <c:v>32.666666669999998</c:v>
                </c:pt>
                <c:pt idx="5075">
                  <c:v>32.666666669999998</c:v>
                </c:pt>
                <c:pt idx="5076">
                  <c:v>32.666666669999998</c:v>
                </c:pt>
                <c:pt idx="5077">
                  <c:v>32.666666669999998</c:v>
                </c:pt>
                <c:pt idx="5078">
                  <c:v>32.666666669999998</c:v>
                </c:pt>
                <c:pt idx="5079">
                  <c:v>32.666666669999998</c:v>
                </c:pt>
                <c:pt idx="5080">
                  <c:v>32.666666669999998</c:v>
                </c:pt>
                <c:pt idx="5081">
                  <c:v>32.666666669999998</c:v>
                </c:pt>
                <c:pt idx="5082">
                  <c:v>32.666666669999998</c:v>
                </c:pt>
                <c:pt idx="5083">
                  <c:v>32.666666669999998</c:v>
                </c:pt>
                <c:pt idx="5084">
                  <c:v>32.666666669999998</c:v>
                </c:pt>
                <c:pt idx="5085">
                  <c:v>32.666666669999998</c:v>
                </c:pt>
                <c:pt idx="5086">
                  <c:v>32.666666669999998</c:v>
                </c:pt>
                <c:pt idx="5087">
                  <c:v>32.666666669999998</c:v>
                </c:pt>
                <c:pt idx="5088">
                  <c:v>32.666666669999998</c:v>
                </c:pt>
                <c:pt idx="5089">
                  <c:v>32.666666669999998</c:v>
                </c:pt>
                <c:pt idx="5090">
                  <c:v>32.666666669999998</c:v>
                </c:pt>
                <c:pt idx="5091">
                  <c:v>32.666666669999998</c:v>
                </c:pt>
                <c:pt idx="5092">
                  <c:v>32.666666669999998</c:v>
                </c:pt>
                <c:pt idx="5093">
                  <c:v>32.666666669999998</c:v>
                </c:pt>
                <c:pt idx="5094">
                  <c:v>32.666666669999998</c:v>
                </c:pt>
                <c:pt idx="5095">
                  <c:v>32.666666669999998</c:v>
                </c:pt>
                <c:pt idx="5096">
                  <c:v>32.666666669999998</c:v>
                </c:pt>
                <c:pt idx="5097">
                  <c:v>32.666666669999998</c:v>
                </c:pt>
                <c:pt idx="5098">
                  <c:v>32.666666669999998</c:v>
                </c:pt>
                <c:pt idx="5099">
                  <c:v>32.666666669999998</c:v>
                </c:pt>
                <c:pt idx="5100">
                  <c:v>32.666666669999998</c:v>
                </c:pt>
                <c:pt idx="5101">
                  <c:v>32.666666669999998</c:v>
                </c:pt>
                <c:pt idx="5102">
                  <c:v>32.666666669999998</c:v>
                </c:pt>
                <c:pt idx="5103">
                  <c:v>32.666666669999998</c:v>
                </c:pt>
                <c:pt idx="5104">
                  <c:v>32.666666669999998</c:v>
                </c:pt>
                <c:pt idx="5105">
                  <c:v>32.666666669999998</c:v>
                </c:pt>
                <c:pt idx="5106">
                  <c:v>32.666666669999998</c:v>
                </c:pt>
                <c:pt idx="5107">
                  <c:v>32.666666669999998</c:v>
                </c:pt>
                <c:pt idx="5108">
                  <c:v>32.666666669999998</c:v>
                </c:pt>
                <c:pt idx="5109">
                  <c:v>32.666666669999998</c:v>
                </c:pt>
                <c:pt idx="5110">
                  <c:v>32.666666669999998</c:v>
                </c:pt>
                <c:pt idx="5111">
                  <c:v>32.666666669999998</c:v>
                </c:pt>
                <c:pt idx="5112">
                  <c:v>32.666666669999998</c:v>
                </c:pt>
                <c:pt idx="5113">
                  <c:v>32.666666669999998</c:v>
                </c:pt>
                <c:pt idx="5114">
                  <c:v>32.666666669999998</c:v>
                </c:pt>
                <c:pt idx="5115">
                  <c:v>32.666666669999998</c:v>
                </c:pt>
                <c:pt idx="5116">
                  <c:v>32.666666669999998</c:v>
                </c:pt>
                <c:pt idx="5117">
                  <c:v>32.666666669999998</c:v>
                </c:pt>
                <c:pt idx="5118">
                  <c:v>32.666666669999998</c:v>
                </c:pt>
                <c:pt idx="5119">
                  <c:v>32.666666669999998</c:v>
                </c:pt>
                <c:pt idx="5120">
                  <c:v>32.666666669999998</c:v>
                </c:pt>
                <c:pt idx="5121">
                  <c:v>32.666666669999998</c:v>
                </c:pt>
                <c:pt idx="5122">
                  <c:v>32.666666669999998</c:v>
                </c:pt>
                <c:pt idx="5123">
                  <c:v>32.666666669999998</c:v>
                </c:pt>
                <c:pt idx="5124">
                  <c:v>32.666666669999998</c:v>
                </c:pt>
                <c:pt idx="5125">
                  <c:v>32.666666669999998</c:v>
                </c:pt>
                <c:pt idx="5126">
                  <c:v>32.666666669999998</c:v>
                </c:pt>
                <c:pt idx="5127">
                  <c:v>32.666666669999998</c:v>
                </c:pt>
                <c:pt idx="5128">
                  <c:v>32.666666669999998</c:v>
                </c:pt>
                <c:pt idx="5129">
                  <c:v>32.666666669999998</c:v>
                </c:pt>
                <c:pt idx="5130">
                  <c:v>32.666666669999998</c:v>
                </c:pt>
                <c:pt idx="5131">
                  <c:v>32.666666669999998</c:v>
                </c:pt>
                <c:pt idx="5132">
                  <c:v>32.666666669999998</c:v>
                </c:pt>
                <c:pt idx="5133">
                  <c:v>32.666666669999998</c:v>
                </c:pt>
                <c:pt idx="5134">
                  <c:v>32.666666669999998</c:v>
                </c:pt>
                <c:pt idx="5135">
                  <c:v>32.666666669999998</c:v>
                </c:pt>
                <c:pt idx="5136">
                  <c:v>32.666666669999998</c:v>
                </c:pt>
                <c:pt idx="5137">
                  <c:v>32.666666669999998</c:v>
                </c:pt>
                <c:pt idx="5138">
                  <c:v>32.666666669999998</c:v>
                </c:pt>
                <c:pt idx="5139">
                  <c:v>32.666666669999998</c:v>
                </c:pt>
                <c:pt idx="5140">
                  <c:v>32.666666669999998</c:v>
                </c:pt>
                <c:pt idx="5141">
                  <c:v>32.666666669999998</c:v>
                </c:pt>
                <c:pt idx="5142">
                  <c:v>32.666666669999998</c:v>
                </c:pt>
                <c:pt idx="5143">
                  <c:v>32.666666669999998</c:v>
                </c:pt>
                <c:pt idx="5144">
                  <c:v>32.666666669999998</c:v>
                </c:pt>
                <c:pt idx="5145">
                  <c:v>32.666666669999998</c:v>
                </c:pt>
                <c:pt idx="5146">
                  <c:v>32.666666669999998</c:v>
                </c:pt>
                <c:pt idx="5147">
                  <c:v>32.666666669999998</c:v>
                </c:pt>
                <c:pt idx="5148">
                  <c:v>32.666666669999998</c:v>
                </c:pt>
                <c:pt idx="5149">
                  <c:v>32.666666669999998</c:v>
                </c:pt>
                <c:pt idx="5150">
                  <c:v>32.666666669999998</c:v>
                </c:pt>
                <c:pt idx="5151">
                  <c:v>32.666666669999998</c:v>
                </c:pt>
                <c:pt idx="5152">
                  <c:v>32.666666669999998</c:v>
                </c:pt>
                <c:pt idx="5153">
                  <c:v>32.666666669999998</c:v>
                </c:pt>
                <c:pt idx="5154">
                  <c:v>32.666666669999998</c:v>
                </c:pt>
                <c:pt idx="5155">
                  <c:v>32.666666669999998</c:v>
                </c:pt>
                <c:pt idx="5156">
                  <c:v>32.666666669999998</c:v>
                </c:pt>
                <c:pt idx="5157">
                  <c:v>32.666666669999998</c:v>
                </c:pt>
                <c:pt idx="5158">
                  <c:v>32.666666669999998</c:v>
                </c:pt>
                <c:pt idx="5159">
                  <c:v>32.666666669999998</c:v>
                </c:pt>
                <c:pt idx="5160">
                  <c:v>32.666666669999998</c:v>
                </c:pt>
                <c:pt idx="5161">
                  <c:v>32.666666669999998</c:v>
                </c:pt>
                <c:pt idx="5162">
                  <c:v>32.666666669999998</c:v>
                </c:pt>
                <c:pt idx="5163">
                  <c:v>32.666666669999998</c:v>
                </c:pt>
                <c:pt idx="5164">
                  <c:v>32.666666669999998</c:v>
                </c:pt>
                <c:pt idx="5165">
                  <c:v>32.666666669999998</c:v>
                </c:pt>
                <c:pt idx="5166">
                  <c:v>32.666666669999998</c:v>
                </c:pt>
                <c:pt idx="5167">
                  <c:v>32.666666669999998</c:v>
                </c:pt>
                <c:pt idx="5168">
                  <c:v>32.666666669999998</c:v>
                </c:pt>
                <c:pt idx="5169">
                  <c:v>32.666666669999998</c:v>
                </c:pt>
                <c:pt idx="5170">
                  <c:v>32.666666669999998</c:v>
                </c:pt>
                <c:pt idx="5171">
                  <c:v>32.666666669999998</c:v>
                </c:pt>
                <c:pt idx="5172">
                  <c:v>32.666666669999998</c:v>
                </c:pt>
                <c:pt idx="5173">
                  <c:v>32.666666669999998</c:v>
                </c:pt>
                <c:pt idx="5174">
                  <c:v>32.666666669999998</c:v>
                </c:pt>
                <c:pt idx="5175">
                  <c:v>32.666666669999998</c:v>
                </c:pt>
                <c:pt idx="5176">
                  <c:v>32.666666669999998</c:v>
                </c:pt>
                <c:pt idx="5177">
                  <c:v>32.666666669999998</c:v>
                </c:pt>
                <c:pt idx="5178">
                  <c:v>32.666666669999998</c:v>
                </c:pt>
                <c:pt idx="5179">
                  <c:v>32.666666669999998</c:v>
                </c:pt>
                <c:pt idx="5180">
                  <c:v>32.666666669999998</c:v>
                </c:pt>
                <c:pt idx="5181">
                  <c:v>32.666666669999998</c:v>
                </c:pt>
                <c:pt idx="5182">
                  <c:v>32.666666669999998</c:v>
                </c:pt>
                <c:pt idx="5183">
                  <c:v>32.666666669999998</c:v>
                </c:pt>
                <c:pt idx="5184">
                  <c:v>32.666666669999998</c:v>
                </c:pt>
                <c:pt idx="5185">
                  <c:v>32.666666669999998</c:v>
                </c:pt>
                <c:pt idx="5186">
                  <c:v>32.666666669999998</c:v>
                </c:pt>
                <c:pt idx="5187">
                  <c:v>32.666666669999998</c:v>
                </c:pt>
                <c:pt idx="5188">
                  <c:v>32.666666669999998</c:v>
                </c:pt>
                <c:pt idx="5189">
                  <c:v>32.666666669999998</c:v>
                </c:pt>
                <c:pt idx="5190">
                  <c:v>32.666666669999998</c:v>
                </c:pt>
                <c:pt idx="5191">
                  <c:v>32.666666669999998</c:v>
                </c:pt>
                <c:pt idx="5192">
                  <c:v>32.666666669999998</c:v>
                </c:pt>
                <c:pt idx="5193">
                  <c:v>32.666666669999998</c:v>
                </c:pt>
                <c:pt idx="5194">
                  <c:v>32.666666669999998</c:v>
                </c:pt>
                <c:pt idx="5195">
                  <c:v>32.666666669999998</c:v>
                </c:pt>
                <c:pt idx="5196">
                  <c:v>32.666666669999998</c:v>
                </c:pt>
                <c:pt idx="5197">
                  <c:v>32.666666669999998</c:v>
                </c:pt>
                <c:pt idx="5198">
                  <c:v>32.666666669999998</c:v>
                </c:pt>
                <c:pt idx="5199">
                  <c:v>32.666666669999998</c:v>
                </c:pt>
                <c:pt idx="5200">
                  <c:v>32.666666669999998</c:v>
                </c:pt>
                <c:pt idx="5201">
                  <c:v>32.666666669999998</c:v>
                </c:pt>
                <c:pt idx="5202">
                  <c:v>32.666666669999998</c:v>
                </c:pt>
                <c:pt idx="5203">
                  <c:v>32.666666669999998</c:v>
                </c:pt>
                <c:pt idx="5204">
                  <c:v>32.666666669999998</c:v>
                </c:pt>
                <c:pt idx="5205">
                  <c:v>32.666666669999998</c:v>
                </c:pt>
                <c:pt idx="5206">
                  <c:v>32.666666669999998</c:v>
                </c:pt>
                <c:pt idx="5207">
                  <c:v>32.666666669999998</c:v>
                </c:pt>
                <c:pt idx="5208">
                  <c:v>32.666666669999998</c:v>
                </c:pt>
                <c:pt idx="5209">
                  <c:v>32.666666669999998</c:v>
                </c:pt>
                <c:pt idx="5210">
                  <c:v>32.666666669999998</c:v>
                </c:pt>
                <c:pt idx="5211">
                  <c:v>32.666666669999998</c:v>
                </c:pt>
                <c:pt idx="5212">
                  <c:v>32.666666669999998</c:v>
                </c:pt>
                <c:pt idx="5213">
                  <c:v>32.666666669999998</c:v>
                </c:pt>
                <c:pt idx="5214">
                  <c:v>32.666666669999998</c:v>
                </c:pt>
                <c:pt idx="5215">
                  <c:v>32.666666669999998</c:v>
                </c:pt>
                <c:pt idx="5216">
                  <c:v>32.666666669999998</c:v>
                </c:pt>
                <c:pt idx="5217">
                  <c:v>32.666666669999998</c:v>
                </c:pt>
                <c:pt idx="5218">
                  <c:v>32.666666669999998</c:v>
                </c:pt>
                <c:pt idx="5219">
                  <c:v>32.666666669999998</c:v>
                </c:pt>
                <c:pt idx="5220">
                  <c:v>32.666666669999998</c:v>
                </c:pt>
                <c:pt idx="5221">
                  <c:v>32.666666669999998</c:v>
                </c:pt>
                <c:pt idx="5222">
                  <c:v>32.666666669999998</c:v>
                </c:pt>
                <c:pt idx="5223">
                  <c:v>32.666666669999998</c:v>
                </c:pt>
                <c:pt idx="5224">
                  <c:v>32.666666669999998</c:v>
                </c:pt>
                <c:pt idx="5225">
                  <c:v>32.666666669999998</c:v>
                </c:pt>
                <c:pt idx="5226">
                  <c:v>32.666666669999998</c:v>
                </c:pt>
                <c:pt idx="5227">
                  <c:v>49</c:v>
                </c:pt>
                <c:pt idx="5228">
                  <c:v>49</c:v>
                </c:pt>
                <c:pt idx="5229">
                  <c:v>49</c:v>
                </c:pt>
                <c:pt idx="5230">
                  <c:v>49</c:v>
                </c:pt>
                <c:pt idx="5231">
                  <c:v>49</c:v>
                </c:pt>
                <c:pt idx="5232">
                  <c:v>49</c:v>
                </c:pt>
                <c:pt idx="5233">
                  <c:v>49</c:v>
                </c:pt>
                <c:pt idx="5234">
                  <c:v>49</c:v>
                </c:pt>
                <c:pt idx="5235">
                  <c:v>49</c:v>
                </c:pt>
                <c:pt idx="5236">
                  <c:v>49</c:v>
                </c:pt>
                <c:pt idx="5237">
                  <c:v>49</c:v>
                </c:pt>
                <c:pt idx="5238">
                  <c:v>49</c:v>
                </c:pt>
                <c:pt idx="5239">
                  <c:v>49</c:v>
                </c:pt>
                <c:pt idx="5240">
                  <c:v>49</c:v>
                </c:pt>
                <c:pt idx="5241">
                  <c:v>49</c:v>
                </c:pt>
                <c:pt idx="5242">
                  <c:v>49</c:v>
                </c:pt>
                <c:pt idx="5243">
                  <c:v>49</c:v>
                </c:pt>
                <c:pt idx="5244">
                  <c:v>49</c:v>
                </c:pt>
                <c:pt idx="5245">
                  <c:v>49</c:v>
                </c:pt>
                <c:pt idx="5246">
                  <c:v>49</c:v>
                </c:pt>
                <c:pt idx="5247">
                  <c:v>49</c:v>
                </c:pt>
                <c:pt idx="5248">
                  <c:v>49.5</c:v>
                </c:pt>
                <c:pt idx="5249">
                  <c:v>49.5</c:v>
                </c:pt>
                <c:pt idx="5250">
                  <c:v>49.5</c:v>
                </c:pt>
                <c:pt idx="5251">
                  <c:v>49.5</c:v>
                </c:pt>
                <c:pt idx="5252">
                  <c:v>49.5</c:v>
                </c:pt>
                <c:pt idx="5253">
                  <c:v>49.5</c:v>
                </c:pt>
                <c:pt idx="5254">
                  <c:v>49.5</c:v>
                </c:pt>
                <c:pt idx="5255">
                  <c:v>49.5</c:v>
                </c:pt>
                <c:pt idx="5256">
                  <c:v>49.5</c:v>
                </c:pt>
                <c:pt idx="5257">
                  <c:v>49.5</c:v>
                </c:pt>
                <c:pt idx="5258">
                  <c:v>49.5</c:v>
                </c:pt>
                <c:pt idx="5259">
                  <c:v>49.5</c:v>
                </c:pt>
                <c:pt idx="5260">
                  <c:v>49.5</c:v>
                </c:pt>
                <c:pt idx="5261">
                  <c:v>49.5</c:v>
                </c:pt>
                <c:pt idx="5262">
                  <c:v>49.5</c:v>
                </c:pt>
                <c:pt idx="5263">
                  <c:v>49.5</c:v>
                </c:pt>
                <c:pt idx="5264">
                  <c:v>49.5</c:v>
                </c:pt>
                <c:pt idx="5265">
                  <c:v>49.5</c:v>
                </c:pt>
                <c:pt idx="5266">
                  <c:v>49.5</c:v>
                </c:pt>
                <c:pt idx="5267">
                  <c:v>49.5</c:v>
                </c:pt>
                <c:pt idx="5268">
                  <c:v>49.5</c:v>
                </c:pt>
                <c:pt idx="5269">
                  <c:v>49.5</c:v>
                </c:pt>
                <c:pt idx="5270">
                  <c:v>49.5</c:v>
                </c:pt>
                <c:pt idx="5271">
                  <c:v>49.5</c:v>
                </c:pt>
                <c:pt idx="5272">
                  <c:v>49.5</c:v>
                </c:pt>
                <c:pt idx="5273">
                  <c:v>49.5</c:v>
                </c:pt>
                <c:pt idx="5274">
                  <c:v>49.5</c:v>
                </c:pt>
                <c:pt idx="5275">
                  <c:v>49.5</c:v>
                </c:pt>
                <c:pt idx="5276">
                  <c:v>49.5</c:v>
                </c:pt>
                <c:pt idx="5277">
                  <c:v>49.5</c:v>
                </c:pt>
                <c:pt idx="5278">
                  <c:v>49.5</c:v>
                </c:pt>
                <c:pt idx="5279">
                  <c:v>49.5</c:v>
                </c:pt>
                <c:pt idx="5280">
                  <c:v>49.5</c:v>
                </c:pt>
                <c:pt idx="5281">
                  <c:v>49.5</c:v>
                </c:pt>
                <c:pt idx="5282">
                  <c:v>49.5</c:v>
                </c:pt>
                <c:pt idx="5283">
                  <c:v>49.5</c:v>
                </c:pt>
                <c:pt idx="5284">
                  <c:v>49.5</c:v>
                </c:pt>
                <c:pt idx="5285">
                  <c:v>49.5</c:v>
                </c:pt>
                <c:pt idx="5286">
                  <c:v>49.5</c:v>
                </c:pt>
                <c:pt idx="5287">
                  <c:v>49.5</c:v>
                </c:pt>
                <c:pt idx="5288">
                  <c:v>49.5</c:v>
                </c:pt>
                <c:pt idx="5289">
                  <c:v>49.5</c:v>
                </c:pt>
                <c:pt idx="5290">
                  <c:v>49.5</c:v>
                </c:pt>
                <c:pt idx="5291">
                  <c:v>49.5</c:v>
                </c:pt>
                <c:pt idx="5292">
                  <c:v>49.5</c:v>
                </c:pt>
                <c:pt idx="5293">
                  <c:v>49.5</c:v>
                </c:pt>
                <c:pt idx="5294">
                  <c:v>49.5</c:v>
                </c:pt>
                <c:pt idx="5295">
                  <c:v>49.5</c:v>
                </c:pt>
                <c:pt idx="5296">
                  <c:v>49.5</c:v>
                </c:pt>
                <c:pt idx="5297">
                  <c:v>49.5</c:v>
                </c:pt>
                <c:pt idx="5298">
                  <c:v>49.5</c:v>
                </c:pt>
                <c:pt idx="5299">
                  <c:v>49.5</c:v>
                </c:pt>
                <c:pt idx="5300">
                  <c:v>49.5</c:v>
                </c:pt>
                <c:pt idx="5301">
                  <c:v>49.5</c:v>
                </c:pt>
                <c:pt idx="5302">
                  <c:v>49.5</c:v>
                </c:pt>
                <c:pt idx="5303">
                  <c:v>49.5</c:v>
                </c:pt>
                <c:pt idx="5304">
                  <c:v>49.5</c:v>
                </c:pt>
                <c:pt idx="5305">
                  <c:v>49.5</c:v>
                </c:pt>
                <c:pt idx="5306">
                  <c:v>49.5</c:v>
                </c:pt>
                <c:pt idx="5307">
                  <c:v>49.5</c:v>
                </c:pt>
                <c:pt idx="5308">
                  <c:v>49.5</c:v>
                </c:pt>
                <c:pt idx="5309">
                  <c:v>49.5</c:v>
                </c:pt>
                <c:pt idx="5310">
                  <c:v>49.5</c:v>
                </c:pt>
                <c:pt idx="5311">
                  <c:v>49.5</c:v>
                </c:pt>
                <c:pt idx="5312">
                  <c:v>49.5</c:v>
                </c:pt>
                <c:pt idx="5313">
                  <c:v>49.5</c:v>
                </c:pt>
                <c:pt idx="5314">
                  <c:v>49.5</c:v>
                </c:pt>
                <c:pt idx="5315">
                  <c:v>49.5</c:v>
                </c:pt>
                <c:pt idx="5316">
                  <c:v>49.5</c:v>
                </c:pt>
                <c:pt idx="5317">
                  <c:v>49.5</c:v>
                </c:pt>
                <c:pt idx="5318">
                  <c:v>49.5</c:v>
                </c:pt>
                <c:pt idx="5319">
                  <c:v>49.5</c:v>
                </c:pt>
                <c:pt idx="5320">
                  <c:v>49.5</c:v>
                </c:pt>
                <c:pt idx="5321">
                  <c:v>49.5</c:v>
                </c:pt>
                <c:pt idx="5322">
                  <c:v>49.5</c:v>
                </c:pt>
                <c:pt idx="5323">
                  <c:v>49.5</c:v>
                </c:pt>
                <c:pt idx="5324">
                  <c:v>49.5</c:v>
                </c:pt>
                <c:pt idx="5325">
                  <c:v>49.5</c:v>
                </c:pt>
                <c:pt idx="5326">
                  <c:v>49.5</c:v>
                </c:pt>
                <c:pt idx="5327">
                  <c:v>49.5</c:v>
                </c:pt>
                <c:pt idx="5328">
                  <c:v>49.5</c:v>
                </c:pt>
                <c:pt idx="5329">
                  <c:v>49.5</c:v>
                </c:pt>
                <c:pt idx="5330">
                  <c:v>49.5</c:v>
                </c:pt>
                <c:pt idx="5331">
                  <c:v>49.5</c:v>
                </c:pt>
                <c:pt idx="5332">
                  <c:v>49.5</c:v>
                </c:pt>
                <c:pt idx="5333">
                  <c:v>49.5</c:v>
                </c:pt>
                <c:pt idx="5334">
                  <c:v>49.5</c:v>
                </c:pt>
                <c:pt idx="5335">
                  <c:v>49.5</c:v>
                </c:pt>
                <c:pt idx="5336">
                  <c:v>49.5</c:v>
                </c:pt>
                <c:pt idx="5337">
                  <c:v>49.5</c:v>
                </c:pt>
                <c:pt idx="5338">
                  <c:v>49.5</c:v>
                </c:pt>
                <c:pt idx="5339">
                  <c:v>49.5</c:v>
                </c:pt>
                <c:pt idx="5340">
                  <c:v>49.5</c:v>
                </c:pt>
                <c:pt idx="5341">
                  <c:v>49.5</c:v>
                </c:pt>
                <c:pt idx="5342">
                  <c:v>49.5</c:v>
                </c:pt>
                <c:pt idx="5343">
                  <c:v>49.5</c:v>
                </c:pt>
                <c:pt idx="5344">
                  <c:v>49.5</c:v>
                </c:pt>
                <c:pt idx="5345">
                  <c:v>49.5</c:v>
                </c:pt>
                <c:pt idx="5346">
                  <c:v>49.5</c:v>
                </c:pt>
                <c:pt idx="5347">
                  <c:v>49.5</c:v>
                </c:pt>
                <c:pt idx="5348">
                  <c:v>49.5</c:v>
                </c:pt>
                <c:pt idx="5349">
                  <c:v>49.5</c:v>
                </c:pt>
                <c:pt idx="5350">
                  <c:v>49.5</c:v>
                </c:pt>
                <c:pt idx="5351">
                  <c:v>49.5</c:v>
                </c:pt>
                <c:pt idx="5352">
                  <c:v>49.5</c:v>
                </c:pt>
                <c:pt idx="5353">
                  <c:v>49.5</c:v>
                </c:pt>
                <c:pt idx="5354">
                  <c:v>49.5</c:v>
                </c:pt>
                <c:pt idx="5355">
                  <c:v>49.5</c:v>
                </c:pt>
                <c:pt idx="5356">
                  <c:v>49.5</c:v>
                </c:pt>
                <c:pt idx="5357">
                  <c:v>49.5</c:v>
                </c:pt>
                <c:pt idx="5358">
                  <c:v>49.5</c:v>
                </c:pt>
                <c:pt idx="5359">
                  <c:v>49.5</c:v>
                </c:pt>
                <c:pt idx="5360">
                  <c:v>49.5</c:v>
                </c:pt>
                <c:pt idx="5361">
                  <c:v>49.5</c:v>
                </c:pt>
                <c:pt idx="5362">
                  <c:v>49.5</c:v>
                </c:pt>
                <c:pt idx="5363">
                  <c:v>49.5</c:v>
                </c:pt>
                <c:pt idx="5364">
                  <c:v>49.5</c:v>
                </c:pt>
                <c:pt idx="5365">
                  <c:v>49.5</c:v>
                </c:pt>
                <c:pt idx="5366">
                  <c:v>49.5</c:v>
                </c:pt>
                <c:pt idx="5367">
                  <c:v>49.5</c:v>
                </c:pt>
                <c:pt idx="5368">
                  <c:v>49.5</c:v>
                </c:pt>
                <c:pt idx="5369">
                  <c:v>49.5</c:v>
                </c:pt>
                <c:pt idx="5370">
                  <c:v>49.5</c:v>
                </c:pt>
                <c:pt idx="5371">
                  <c:v>49.5</c:v>
                </c:pt>
                <c:pt idx="5372">
                  <c:v>49.5</c:v>
                </c:pt>
                <c:pt idx="5373">
                  <c:v>49.5</c:v>
                </c:pt>
                <c:pt idx="5374">
                  <c:v>49.5</c:v>
                </c:pt>
                <c:pt idx="5375">
                  <c:v>49.5</c:v>
                </c:pt>
                <c:pt idx="5376">
                  <c:v>49.5</c:v>
                </c:pt>
                <c:pt idx="5377">
                  <c:v>49.5</c:v>
                </c:pt>
                <c:pt idx="5378">
                  <c:v>49.5</c:v>
                </c:pt>
                <c:pt idx="5379">
                  <c:v>49.5</c:v>
                </c:pt>
                <c:pt idx="5380">
                  <c:v>49.5</c:v>
                </c:pt>
                <c:pt idx="5381">
                  <c:v>49.5</c:v>
                </c:pt>
                <c:pt idx="5382">
                  <c:v>49.5</c:v>
                </c:pt>
                <c:pt idx="5383">
                  <c:v>49.5</c:v>
                </c:pt>
                <c:pt idx="5384">
                  <c:v>49.5</c:v>
                </c:pt>
                <c:pt idx="5385">
                  <c:v>49.5</c:v>
                </c:pt>
                <c:pt idx="5386">
                  <c:v>49.5</c:v>
                </c:pt>
                <c:pt idx="5387">
                  <c:v>49.5</c:v>
                </c:pt>
                <c:pt idx="5388">
                  <c:v>49.5</c:v>
                </c:pt>
                <c:pt idx="5389">
                  <c:v>49.5</c:v>
                </c:pt>
                <c:pt idx="5390">
                  <c:v>49.5</c:v>
                </c:pt>
                <c:pt idx="5391">
                  <c:v>49.5</c:v>
                </c:pt>
                <c:pt idx="5392">
                  <c:v>49.5</c:v>
                </c:pt>
                <c:pt idx="5393">
                  <c:v>49.5</c:v>
                </c:pt>
                <c:pt idx="5394">
                  <c:v>49.5</c:v>
                </c:pt>
                <c:pt idx="5395">
                  <c:v>49.5</c:v>
                </c:pt>
                <c:pt idx="5396">
                  <c:v>49.5</c:v>
                </c:pt>
                <c:pt idx="5397">
                  <c:v>49.5</c:v>
                </c:pt>
                <c:pt idx="5398">
                  <c:v>49.5</c:v>
                </c:pt>
                <c:pt idx="5399">
                  <c:v>49.5</c:v>
                </c:pt>
                <c:pt idx="5400">
                  <c:v>49.5</c:v>
                </c:pt>
                <c:pt idx="5401">
                  <c:v>49.5</c:v>
                </c:pt>
                <c:pt idx="5402">
                  <c:v>49.5</c:v>
                </c:pt>
                <c:pt idx="5403">
                  <c:v>49.5</c:v>
                </c:pt>
                <c:pt idx="5404">
                  <c:v>49.5</c:v>
                </c:pt>
                <c:pt idx="5405">
                  <c:v>49.5</c:v>
                </c:pt>
                <c:pt idx="5406">
                  <c:v>49.5</c:v>
                </c:pt>
                <c:pt idx="5407">
                  <c:v>49.5</c:v>
                </c:pt>
                <c:pt idx="5408">
                  <c:v>49.5</c:v>
                </c:pt>
                <c:pt idx="5409">
                  <c:v>49.5</c:v>
                </c:pt>
                <c:pt idx="5410">
                  <c:v>49.5</c:v>
                </c:pt>
                <c:pt idx="5411">
                  <c:v>49.5</c:v>
                </c:pt>
                <c:pt idx="5412">
                  <c:v>49.5</c:v>
                </c:pt>
                <c:pt idx="5413">
                  <c:v>49.5</c:v>
                </c:pt>
                <c:pt idx="5414">
                  <c:v>49.5</c:v>
                </c:pt>
                <c:pt idx="5415">
                  <c:v>49.5</c:v>
                </c:pt>
                <c:pt idx="5416">
                  <c:v>49.5</c:v>
                </c:pt>
                <c:pt idx="5417">
                  <c:v>49.5</c:v>
                </c:pt>
                <c:pt idx="5418">
                  <c:v>49.5</c:v>
                </c:pt>
                <c:pt idx="5419">
                  <c:v>49.5</c:v>
                </c:pt>
                <c:pt idx="5420">
                  <c:v>49.5</c:v>
                </c:pt>
                <c:pt idx="5421">
                  <c:v>49.5</c:v>
                </c:pt>
                <c:pt idx="5422">
                  <c:v>49.5</c:v>
                </c:pt>
                <c:pt idx="5423">
                  <c:v>49.5</c:v>
                </c:pt>
                <c:pt idx="5424">
                  <c:v>49.5</c:v>
                </c:pt>
                <c:pt idx="5425">
                  <c:v>49.5</c:v>
                </c:pt>
                <c:pt idx="5426">
                  <c:v>49.5</c:v>
                </c:pt>
                <c:pt idx="5427">
                  <c:v>49.5</c:v>
                </c:pt>
                <c:pt idx="5428">
                  <c:v>49.5</c:v>
                </c:pt>
                <c:pt idx="5429">
                  <c:v>49.5</c:v>
                </c:pt>
                <c:pt idx="5430">
                  <c:v>49.5</c:v>
                </c:pt>
                <c:pt idx="5431">
                  <c:v>49.5</c:v>
                </c:pt>
                <c:pt idx="5432">
                  <c:v>49.5</c:v>
                </c:pt>
                <c:pt idx="5433">
                  <c:v>49.5</c:v>
                </c:pt>
                <c:pt idx="5434">
                  <c:v>49.5</c:v>
                </c:pt>
                <c:pt idx="5435">
                  <c:v>49.5</c:v>
                </c:pt>
                <c:pt idx="5436">
                  <c:v>49.5</c:v>
                </c:pt>
                <c:pt idx="5437">
                  <c:v>49.5</c:v>
                </c:pt>
                <c:pt idx="5438">
                  <c:v>49.5</c:v>
                </c:pt>
                <c:pt idx="5439">
                  <c:v>49.5</c:v>
                </c:pt>
                <c:pt idx="5440">
                  <c:v>49.5</c:v>
                </c:pt>
                <c:pt idx="5441">
                  <c:v>49.5</c:v>
                </c:pt>
                <c:pt idx="5442">
                  <c:v>49.5</c:v>
                </c:pt>
                <c:pt idx="5443">
                  <c:v>49.5</c:v>
                </c:pt>
                <c:pt idx="5444">
                  <c:v>49.5</c:v>
                </c:pt>
                <c:pt idx="5445">
                  <c:v>49.5</c:v>
                </c:pt>
                <c:pt idx="5446">
                  <c:v>49.5</c:v>
                </c:pt>
                <c:pt idx="5447">
                  <c:v>49.5</c:v>
                </c:pt>
                <c:pt idx="5448">
                  <c:v>49.5</c:v>
                </c:pt>
                <c:pt idx="5449">
                  <c:v>49.5</c:v>
                </c:pt>
                <c:pt idx="5450">
                  <c:v>49.5</c:v>
                </c:pt>
                <c:pt idx="5451">
                  <c:v>49.5</c:v>
                </c:pt>
                <c:pt idx="5452">
                  <c:v>49.5</c:v>
                </c:pt>
                <c:pt idx="5453">
                  <c:v>49.5</c:v>
                </c:pt>
                <c:pt idx="5454">
                  <c:v>49.5</c:v>
                </c:pt>
                <c:pt idx="5455">
                  <c:v>49.5</c:v>
                </c:pt>
                <c:pt idx="5456">
                  <c:v>49.5</c:v>
                </c:pt>
                <c:pt idx="5457">
                  <c:v>49.5</c:v>
                </c:pt>
                <c:pt idx="5458">
                  <c:v>49.5</c:v>
                </c:pt>
                <c:pt idx="5459">
                  <c:v>49.5</c:v>
                </c:pt>
                <c:pt idx="5460">
                  <c:v>49.5</c:v>
                </c:pt>
                <c:pt idx="5461">
                  <c:v>49.5</c:v>
                </c:pt>
                <c:pt idx="5462">
                  <c:v>49.5</c:v>
                </c:pt>
                <c:pt idx="5463">
                  <c:v>49.5</c:v>
                </c:pt>
                <c:pt idx="5464">
                  <c:v>49.5</c:v>
                </c:pt>
                <c:pt idx="5465">
                  <c:v>49.5</c:v>
                </c:pt>
                <c:pt idx="5466">
                  <c:v>49.5</c:v>
                </c:pt>
                <c:pt idx="5467">
                  <c:v>49.5</c:v>
                </c:pt>
                <c:pt idx="5468">
                  <c:v>49.5</c:v>
                </c:pt>
                <c:pt idx="5469">
                  <c:v>49.5</c:v>
                </c:pt>
                <c:pt idx="5470">
                  <c:v>49.5</c:v>
                </c:pt>
                <c:pt idx="5471">
                  <c:v>49.5</c:v>
                </c:pt>
                <c:pt idx="5472">
                  <c:v>49.5</c:v>
                </c:pt>
                <c:pt idx="5473">
                  <c:v>49.5</c:v>
                </c:pt>
                <c:pt idx="5474">
                  <c:v>49.5</c:v>
                </c:pt>
                <c:pt idx="5475">
                  <c:v>49.5</c:v>
                </c:pt>
                <c:pt idx="5476">
                  <c:v>49.5</c:v>
                </c:pt>
                <c:pt idx="5477">
                  <c:v>49.5</c:v>
                </c:pt>
                <c:pt idx="5478">
                  <c:v>49.5</c:v>
                </c:pt>
                <c:pt idx="5479">
                  <c:v>49.5</c:v>
                </c:pt>
                <c:pt idx="5480">
                  <c:v>49.5</c:v>
                </c:pt>
                <c:pt idx="5481">
                  <c:v>49.5</c:v>
                </c:pt>
                <c:pt idx="5482">
                  <c:v>49.5</c:v>
                </c:pt>
                <c:pt idx="5483">
                  <c:v>49.5</c:v>
                </c:pt>
                <c:pt idx="5484">
                  <c:v>49.5</c:v>
                </c:pt>
                <c:pt idx="5485">
                  <c:v>49.5</c:v>
                </c:pt>
                <c:pt idx="5486">
                  <c:v>49.5</c:v>
                </c:pt>
                <c:pt idx="5487">
                  <c:v>49.5</c:v>
                </c:pt>
                <c:pt idx="5488">
                  <c:v>49.5</c:v>
                </c:pt>
                <c:pt idx="5489">
                  <c:v>49.5</c:v>
                </c:pt>
                <c:pt idx="5490">
                  <c:v>49.5</c:v>
                </c:pt>
                <c:pt idx="5491">
                  <c:v>49.5</c:v>
                </c:pt>
                <c:pt idx="5492">
                  <c:v>49.5</c:v>
                </c:pt>
                <c:pt idx="5493">
                  <c:v>49.5</c:v>
                </c:pt>
                <c:pt idx="5494">
                  <c:v>49.5</c:v>
                </c:pt>
                <c:pt idx="5495">
                  <c:v>49.5</c:v>
                </c:pt>
                <c:pt idx="5496">
                  <c:v>49.5</c:v>
                </c:pt>
                <c:pt idx="5497">
                  <c:v>49.5</c:v>
                </c:pt>
                <c:pt idx="5498">
                  <c:v>49.5</c:v>
                </c:pt>
                <c:pt idx="5499">
                  <c:v>49.5</c:v>
                </c:pt>
                <c:pt idx="5500">
                  <c:v>49.5</c:v>
                </c:pt>
                <c:pt idx="5501">
                  <c:v>49.5</c:v>
                </c:pt>
                <c:pt idx="5502">
                  <c:v>49.5</c:v>
                </c:pt>
                <c:pt idx="5503">
                  <c:v>49.5</c:v>
                </c:pt>
                <c:pt idx="5504">
                  <c:v>49.5</c:v>
                </c:pt>
                <c:pt idx="5505">
                  <c:v>49.5</c:v>
                </c:pt>
                <c:pt idx="5506">
                  <c:v>49.5</c:v>
                </c:pt>
                <c:pt idx="5507">
                  <c:v>49.5</c:v>
                </c:pt>
                <c:pt idx="5508">
                  <c:v>49.5</c:v>
                </c:pt>
                <c:pt idx="5509">
                  <c:v>49.5</c:v>
                </c:pt>
                <c:pt idx="5510">
                  <c:v>49.5</c:v>
                </c:pt>
                <c:pt idx="5511">
                  <c:v>49.5</c:v>
                </c:pt>
                <c:pt idx="5512">
                  <c:v>49.5</c:v>
                </c:pt>
                <c:pt idx="5513">
                  <c:v>49.5</c:v>
                </c:pt>
                <c:pt idx="5514">
                  <c:v>49.5</c:v>
                </c:pt>
                <c:pt idx="5515">
                  <c:v>49.5</c:v>
                </c:pt>
                <c:pt idx="5516">
                  <c:v>49.5</c:v>
                </c:pt>
                <c:pt idx="5517">
                  <c:v>49.5</c:v>
                </c:pt>
                <c:pt idx="5518">
                  <c:v>49.5</c:v>
                </c:pt>
                <c:pt idx="5519">
                  <c:v>49.5</c:v>
                </c:pt>
                <c:pt idx="5520">
                  <c:v>49.5</c:v>
                </c:pt>
                <c:pt idx="5521">
                  <c:v>49.5</c:v>
                </c:pt>
                <c:pt idx="5522">
                  <c:v>49.5</c:v>
                </c:pt>
                <c:pt idx="5523">
                  <c:v>49.5</c:v>
                </c:pt>
                <c:pt idx="5524">
                  <c:v>49.5</c:v>
                </c:pt>
                <c:pt idx="5525">
                  <c:v>49.5</c:v>
                </c:pt>
                <c:pt idx="5526">
                  <c:v>49.5</c:v>
                </c:pt>
                <c:pt idx="5527">
                  <c:v>49.5</c:v>
                </c:pt>
                <c:pt idx="5528">
                  <c:v>49.5</c:v>
                </c:pt>
                <c:pt idx="5529">
                  <c:v>49.5</c:v>
                </c:pt>
                <c:pt idx="5530">
                  <c:v>49.5</c:v>
                </c:pt>
                <c:pt idx="5531">
                  <c:v>49.5</c:v>
                </c:pt>
                <c:pt idx="5532">
                  <c:v>49.5</c:v>
                </c:pt>
                <c:pt idx="5533">
                  <c:v>49.5</c:v>
                </c:pt>
                <c:pt idx="5534">
                  <c:v>49.5</c:v>
                </c:pt>
                <c:pt idx="5535">
                  <c:v>49.5</c:v>
                </c:pt>
                <c:pt idx="5536">
                  <c:v>49.5</c:v>
                </c:pt>
                <c:pt idx="5537">
                  <c:v>49.5</c:v>
                </c:pt>
                <c:pt idx="5538">
                  <c:v>49.5</c:v>
                </c:pt>
                <c:pt idx="5539">
                  <c:v>49.5</c:v>
                </c:pt>
                <c:pt idx="5540">
                  <c:v>49.5</c:v>
                </c:pt>
                <c:pt idx="5541">
                  <c:v>49.5</c:v>
                </c:pt>
                <c:pt idx="5542">
                  <c:v>49.5</c:v>
                </c:pt>
                <c:pt idx="5543">
                  <c:v>49.5</c:v>
                </c:pt>
                <c:pt idx="5544">
                  <c:v>49.5</c:v>
                </c:pt>
                <c:pt idx="5545">
                  <c:v>49.5</c:v>
                </c:pt>
                <c:pt idx="5546">
                  <c:v>49.5</c:v>
                </c:pt>
                <c:pt idx="5547">
                  <c:v>49.5</c:v>
                </c:pt>
                <c:pt idx="5548">
                  <c:v>49.5</c:v>
                </c:pt>
                <c:pt idx="5549">
                  <c:v>49.5</c:v>
                </c:pt>
                <c:pt idx="5550">
                  <c:v>49.5</c:v>
                </c:pt>
                <c:pt idx="5551">
                  <c:v>49.5</c:v>
                </c:pt>
                <c:pt idx="5552">
                  <c:v>49.5</c:v>
                </c:pt>
                <c:pt idx="5553">
                  <c:v>49.5</c:v>
                </c:pt>
                <c:pt idx="5554">
                  <c:v>49.5</c:v>
                </c:pt>
                <c:pt idx="5555">
                  <c:v>49.5</c:v>
                </c:pt>
                <c:pt idx="5556">
                  <c:v>49.5</c:v>
                </c:pt>
                <c:pt idx="5557">
                  <c:v>49.5</c:v>
                </c:pt>
                <c:pt idx="5558">
                  <c:v>49.5</c:v>
                </c:pt>
                <c:pt idx="5559">
                  <c:v>49.5</c:v>
                </c:pt>
                <c:pt idx="5560">
                  <c:v>49.5</c:v>
                </c:pt>
                <c:pt idx="5561">
                  <c:v>49.5</c:v>
                </c:pt>
                <c:pt idx="5562">
                  <c:v>49.5</c:v>
                </c:pt>
                <c:pt idx="5563">
                  <c:v>49.5</c:v>
                </c:pt>
                <c:pt idx="5564">
                  <c:v>49.5</c:v>
                </c:pt>
                <c:pt idx="5565">
                  <c:v>49.5</c:v>
                </c:pt>
                <c:pt idx="5566">
                  <c:v>49.5</c:v>
                </c:pt>
                <c:pt idx="5567">
                  <c:v>49.5</c:v>
                </c:pt>
                <c:pt idx="5568">
                  <c:v>49.5</c:v>
                </c:pt>
                <c:pt idx="5569">
                  <c:v>49.5</c:v>
                </c:pt>
                <c:pt idx="5570">
                  <c:v>49.5</c:v>
                </c:pt>
                <c:pt idx="5571">
                  <c:v>49.5</c:v>
                </c:pt>
                <c:pt idx="5572">
                  <c:v>49.5</c:v>
                </c:pt>
                <c:pt idx="5573">
                  <c:v>49.5</c:v>
                </c:pt>
                <c:pt idx="5574">
                  <c:v>49.5</c:v>
                </c:pt>
                <c:pt idx="5575">
                  <c:v>49.5</c:v>
                </c:pt>
                <c:pt idx="5576">
                  <c:v>49.5</c:v>
                </c:pt>
                <c:pt idx="5577">
                  <c:v>49.5</c:v>
                </c:pt>
                <c:pt idx="5578">
                  <c:v>49.5</c:v>
                </c:pt>
                <c:pt idx="5579">
                  <c:v>49.5</c:v>
                </c:pt>
                <c:pt idx="5580">
                  <c:v>49.5</c:v>
                </c:pt>
                <c:pt idx="5581">
                  <c:v>49.5</c:v>
                </c:pt>
                <c:pt idx="5582">
                  <c:v>49.5</c:v>
                </c:pt>
                <c:pt idx="5583">
                  <c:v>49.5</c:v>
                </c:pt>
                <c:pt idx="5584">
                  <c:v>49.5</c:v>
                </c:pt>
                <c:pt idx="5585">
                  <c:v>49.5</c:v>
                </c:pt>
                <c:pt idx="5586">
                  <c:v>49.5</c:v>
                </c:pt>
                <c:pt idx="5587">
                  <c:v>49.5</c:v>
                </c:pt>
                <c:pt idx="5588">
                  <c:v>49.5</c:v>
                </c:pt>
                <c:pt idx="5589">
                  <c:v>49.5</c:v>
                </c:pt>
                <c:pt idx="5590">
                  <c:v>49.5</c:v>
                </c:pt>
                <c:pt idx="5591">
                  <c:v>49.5</c:v>
                </c:pt>
                <c:pt idx="5592">
                  <c:v>49.5</c:v>
                </c:pt>
                <c:pt idx="5593">
                  <c:v>49.5</c:v>
                </c:pt>
                <c:pt idx="5594">
                  <c:v>49.5</c:v>
                </c:pt>
                <c:pt idx="5595">
                  <c:v>49.5</c:v>
                </c:pt>
                <c:pt idx="5596">
                  <c:v>49.5</c:v>
                </c:pt>
                <c:pt idx="5597">
                  <c:v>49.5</c:v>
                </c:pt>
                <c:pt idx="5598">
                  <c:v>49.5</c:v>
                </c:pt>
                <c:pt idx="5599">
                  <c:v>49.5</c:v>
                </c:pt>
                <c:pt idx="5600">
                  <c:v>49.5</c:v>
                </c:pt>
                <c:pt idx="5601">
                  <c:v>49.5</c:v>
                </c:pt>
                <c:pt idx="5602">
                  <c:v>49.5</c:v>
                </c:pt>
                <c:pt idx="5603">
                  <c:v>49.5</c:v>
                </c:pt>
                <c:pt idx="5604">
                  <c:v>49.5</c:v>
                </c:pt>
                <c:pt idx="5605">
                  <c:v>49.5</c:v>
                </c:pt>
                <c:pt idx="5606">
                  <c:v>49.5</c:v>
                </c:pt>
                <c:pt idx="5607">
                  <c:v>49.5</c:v>
                </c:pt>
                <c:pt idx="5608">
                  <c:v>49.5</c:v>
                </c:pt>
                <c:pt idx="5609">
                  <c:v>49.5</c:v>
                </c:pt>
                <c:pt idx="5610">
                  <c:v>49.5</c:v>
                </c:pt>
                <c:pt idx="5611">
                  <c:v>49.5</c:v>
                </c:pt>
                <c:pt idx="5612">
                  <c:v>49.5</c:v>
                </c:pt>
                <c:pt idx="5613">
                  <c:v>49.5</c:v>
                </c:pt>
                <c:pt idx="5614">
                  <c:v>49.5</c:v>
                </c:pt>
                <c:pt idx="5615">
                  <c:v>49.5</c:v>
                </c:pt>
                <c:pt idx="5616">
                  <c:v>49.5</c:v>
                </c:pt>
                <c:pt idx="5617">
                  <c:v>49.5</c:v>
                </c:pt>
                <c:pt idx="5618">
                  <c:v>49.5</c:v>
                </c:pt>
                <c:pt idx="5619">
                  <c:v>49.5</c:v>
                </c:pt>
                <c:pt idx="5620">
                  <c:v>49.5</c:v>
                </c:pt>
                <c:pt idx="5621">
                  <c:v>49.5</c:v>
                </c:pt>
                <c:pt idx="5622">
                  <c:v>49.5</c:v>
                </c:pt>
                <c:pt idx="5623">
                  <c:v>49.5</c:v>
                </c:pt>
                <c:pt idx="5624">
                  <c:v>49.5</c:v>
                </c:pt>
                <c:pt idx="5625">
                  <c:v>49.5</c:v>
                </c:pt>
                <c:pt idx="5626">
                  <c:v>49.5</c:v>
                </c:pt>
                <c:pt idx="5627">
                  <c:v>49.5</c:v>
                </c:pt>
                <c:pt idx="5628">
                  <c:v>49.5</c:v>
                </c:pt>
                <c:pt idx="5629">
                  <c:v>49.5</c:v>
                </c:pt>
                <c:pt idx="5630">
                  <c:v>49.5</c:v>
                </c:pt>
                <c:pt idx="5631">
                  <c:v>49.5</c:v>
                </c:pt>
                <c:pt idx="5632">
                  <c:v>49.5</c:v>
                </c:pt>
                <c:pt idx="5633">
                  <c:v>49.5</c:v>
                </c:pt>
                <c:pt idx="5634">
                  <c:v>49.5</c:v>
                </c:pt>
                <c:pt idx="5635">
                  <c:v>49.5</c:v>
                </c:pt>
                <c:pt idx="5636">
                  <c:v>49.5</c:v>
                </c:pt>
                <c:pt idx="5637">
                  <c:v>49.5</c:v>
                </c:pt>
                <c:pt idx="5638">
                  <c:v>49.5</c:v>
                </c:pt>
                <c:pt idx="5639">
                  <c:v>49.5</c:v>
                </c:pt>
                <c:pt idx="5640">
                  <c:v>49.5</c:v>
                </c:pt>
                <c:pt idx="5641">
                  <c:v>49.5</c:v>
                </c:pt>
                <c:pt idx="5642">
                  <c:v>49.5</c:v>
                </c:pt>
                <c:pt idx="5643">
                  <c:v>49.5</c:v>
                </c:pt>
                <c:pt idx="5644">
                  <c:v>49.5</c:v>
                </c:pt>
                <c:pt idx="5645">
                  <c:v>49.5</c:v>
                </c:pt>
                <c:pt idx="5646">
                  <c:v>49.5</c:v>
                </c:pt>
                <c:pt idx="5647">
                  <c:v>49.5</c:v>
                </c:pt>
                <c:pt idx="5648">
                  <c:v>49.5</c:v>
                </c:pt>
                <c:pt idx="5649">
                  <c:v>49.5</c:v>
                </c:pt>
                <c:pt idx="5650">
                  <c:v>49.5</c:v>
                </c:pt>
                <c:pt idx="5651">
                  <c:v>49.5</c:v>
                </c:pt>
                <c:pt idx="5652">
                  <c:v>49.5</c:v>
                </c:pt>
                <c:pt idx="5653">
                  <c:v>49.5</c:v>
                </c:pt>
                <c:pt idx="5654">
                  <c:v>49.5</c:v>
                </c:pt>
                <c:pt idx="5655">
                  <c:v>49.5</c:v>
                </c:pt>
                <c:pt idx="5656">
                  <c:v>49.5</c:v>
                </c:pt>
                <c:pt idx="5657">
                  <c:v>49.5</c:v>
                </c:pt>
                <c:pt idx="5658">
                  <c:v>49.5</c:v>
                </c:pt>
                <c:pt idx="5659">
                  <c:v>49.5</c:v>
                </c:pt>
                <c:pt idx="5660">
                  <c:v>49.5</c:v>
                </c:pt>
                <c:pt idx="5661">
                  <c:v>49.5</c:v>
                </c:pt>
                <c:pt idx="5662">
                  <c:v>49.5</c:v>
                </c:pt>
                <c:pt idx="5663">
                  <c:v>49.5</c:v>
                </c:pt>
                <c:pt idx="5664">
                  <c:v>49.5</c:v>
                </c:pt>
                <c:pt idx="5665">
                  <c:v>49.5</c:v>
                </c:pt>
                <c:pt idx="5666">
                  <c:v>49.5</c:v>
                </c:pt>
                <c:pt idx="5667">
                  <c:v>49.5</c:v>
                </c:pt>
                <c:pt idx="5668">
                  <c:v>49.5</c:v>
                </c:pt>
                <c:pt idx="5669">
                  <c:v>49.5</c:v>
                </c:pt>
                <c:pt idx="5670">
                  <c:v>49.5</c:v>
                </c:pt>
                <c:pt idx="5671">
                  <c:v>49.5</c:v>
                </c:pt>
                <c:pt idx="5672">
                  <c:v>49.5</c:v>
                </c:pt>
                <c:pt idx="5673">
                  <c:v>49.5</c:v>
                </c:pt>
                <c:pt idx="5674">
                  <c:v>49.5</c:v>
                </c:pt>
                <c:pt idx="5675">
                  <c:v>49.5</c:v>
                </c:pt>
                <c:pt idx="5676">
                  <c:v>49.5</c:v>
                </c:pt>
                <c:pt idx="5677">
                  <c:v>49.5</c:v>
                </c:pt>
                <c:pt idx="5678">
                  <c:v>49.5</c:v>
                </c:pt>
                <c:pt idx="5679">
                  <c:v>49.5</c:v>
                </c:pt>
                <c:pt idx="5680">
                  <c:v>49.5</c:v>
                </c:pt>
                <c:pt idx="5681">
                  <c:v>49.5</c:v>
                </c:pt>
                <c:pt idx="5682">
                  <c:v>49.5</c:v>
                </c:pt>
                <c:pt idx="5683">
                  <c:v>49.5</c:v>
                </c:pt>
                <c:pt idx="5684">
                  <c:v>49.5</c:v>
                </c:pt>
                <c:pt idx="5685">
                  <c:v>49.5</c:v>
                </c:pt>
                <c:pt idx="5686">
                  <c:v>49.5</c:v>
                </c:pt>
                <c:pt idx="5687">
                  <c:v>49.5</c:v>
                </c:pt>
                <c:pt idx="5688">
                  <c:v>49.5</c:v>
                </c:pt>
                <c:pt idx="5689">
                  <c:v>49.5</c:v>
                </c:pt>
                <c:pt idx="5690">
                  <c:v>49.5</c:v>
                </c:pt>
                <c:pt idx="5691">
                  <c:v>49.5</c:v>
                </c:pt>
                <c:pt idx="5692">
                  <c:v>49.5</c:v>
                </c:pt>
                <c:pt idx="5693">
                  <c:v>49.5</c:v>
                </c:pt>
                <c:pt idx="5694">
                  <c:v>49.5</c:v>
                </c:pt>
                <c:pt idx="5695">
                  <c:v>49.5</c:v>
                </c:pt>
                <c:pt idx="5696">
                  <c:v>49.5</c:v>
                </c:pt>
                <c:pt idx="5697">
                  <c:v>49.5</c:v>
                </c:pt>
                <c:pt idx="5698">
                  <c:v>49.5</c:v>
                </c:pt>
                <c:pt idx="5699">
                  <c:v>49.5</c:v>
                </c:pt>
                <c:pt idx="5700">
                  <c:v>49.5</c:v>
                </c:pt>
                <c:pt idx="5701">
                  <c:v>49.5</c:v>
                </c:pt>
                <c:pt idx="5702">
                  <c:v>49.5</c:v>
                </c:pt>
                <c:pt idx="5703">
                  <c:v>49.5</c:v>
                </c:pt>
                <c:pt idx="5704">
                  <c:v>49.5</c:v>
                </c:pt>
                <c:pt idx="5705">
                  <c:v>49.5</c:v>
                </c:pt>
                <c:pt idx="5706">
                  <c:v>49.5</c:v>
                </c:pt>
                <c:pt idx="5707">
                  <c:v>49.5</c:v>
                </c:pt>
                <c:pt idx="5708">
                  <c:v>49.5</c:v>
                </c:pt>
                <c:pt idx="5709">
                  <c:v>49.5</c:v>
                </c:pt>
                <c:pt idx="5710">
                  <c:v>49.5</c:v>
                </c:pt>
                <c:pt idx="5711">
                  <c:v>49.5</c:v>
                </c:pt>
                <c:pt idx="5712">
                  <c:v>49.5</c:v>
                </c:pt>
                <c:pt idx="5713">
                  <c:v>49.5</c:v>
                </c:pt>
                <c:pt idx="5714">
                  <c:v>49.5</c:v>
                </c:pt>
                <c:pt idx="5715">
                  <c:v>49.5</c:v>
                </c:pt>
                <c:pt idx="5716">
                  <c:v>49.5</c:v>
                </c:pt>
                <c:pt idx="5717">
                  <c:v>49.5</c:v>
                </c:pt>
                <c:pt idx="5718">
                  <c:v>49.5</c:v>
                </c:pt>
                <c:pt idx="5719">
                  <c:v>49.5</c:v>
                </c:pt>
                <c:pt idx="5720">
                  <c:v>49.5</c:v>
                </c:pt>
                <c:pt idx="5721">
                  <c:v>49.5</c:v>
                </c:pt>
                <c:pt idx="5722">
                  <c:v>49.5</c:v>
                </c:pt>
                <c:pt idx="5723">
                  <c:v>49.5</c:v>
                </c:pt>
                <c:pt idx="5724">
                  <c:v>49.5</c:v>
                </c:pt>
                <c:pt idx="5725">
                  <c:v>49.5</c:v>
                </c:pt>
                <c:pt idx="5726">
                  <c:v>49.5</c:v>
                </c:pt>
                <c:pt idx="5727">
                  <c:v>49.5</c:v>
                </c:pt>
                <c:pt idx="5728">
                  <c:v>49.5</c:v>
                </c:pt>
                <c:pt idx="5729">
                  <c:v>49.5</c:v>
                </c:pt>
                <c:pt idx="5730">
                  <c:v>49.5</c:v>
                </c:pt>
                <c:pt idx="5731">
                  <c:v>49.5</c:v>
                </c:pt>
                <c:pt idx="5732">
                  <c:v>49.5</c:v>
                </c:pt>
                <c:pt idx="5733">
                  <c:v>49.5</c:v>
                </c:pt>
                <c:pt idx="5734">
                  <c:v>49.5</c:v>
                </c:pt>
                <c:pt idx="5735">
                  <c:v>49.5</c:v>
                </c:pt>
                <c:pt idx="5736">
                  <c:v>49.5</c:v>
                </c:pt>
                <c:pt idx="5737">
                  <c:v>49.5</c:v>
                </c:pt>
                <c:pt idx="5738">
                  <c:v>49.5</c:v>
                </c:pt>
                <c:pt idx="5739">
                  <c:v>49.5</c:v>
                </c:pt>
                <c:pt idx="5740">
                  <c:v>49.5</c:v>
                </c:pt>
                <c:pt idx="5741">
                  <c:v>49.5</c:v>
                </c:pt>
                <c:pt idx="5742">
                  <c:v>49.5</c:v>
                </c:pt>
                <c:pt idx="5743">
                  <c:v>49.5</c:v>
                </c:pt>
                <c:pt idx="5744">
                  <c:v>49.5</c:v>
                </c:pt>
                <c:pt idx="5745">
                  <c:v>49.5</c:v>
                </c:pt>
                <c:pt idx="5746">
                  <c:v>49.5</c:v>
                </c:pt>
                <c:pt idx="5747">
                  <c:v>49.5</c:v>
                </c:pt>
                <c:pt idx="5748">
                  <c:v>49.5</c:v>
                </c:pt>
                <c:pt idx="5749">
                  <c:v>49.5</c:v>
                </c:pt>
                <c:pt idx="5750">
                  <c:v>49.5</c:v>
                </c:pt>
                <c:pt idx="5751">
                  <c:v>49.5</c:v>
                </c:pt>
                <c:pt idx="5752">
                  <c:v>49.5</c:v>
                </c:pt>
                <c:pt idx="5753">
                  <c:v>49.5</c:v>
                </c:pt>
                <c:pt idx="5754">
                  <c:v>49.5</c:v>
                </c:pt>
                <c:pt idx="5755">
                  <c:v>49.5</c:v>
                </c:pt>
                <c:pt idx="5756">
                  <c:v>49.5</c:v>
                </c:pt>
                <c:pt idx="5757">
                  <c:v>49.5</c:v>
                </c:pt>
                <c:pt idx="5758">
                  <c:v>49.5</c:v>
                </c:pt>
                <c:pt idx="5759">
                  <c:v>49.5</c:v>
                </c:pt>
                <c:pt idx="5760">
                  <c:v>49.5</c:v>
                </c:pt>
                <c:pt idx="5761">
                  <c:v>49.5</c:v>
                </c:pt>
                <c:pt idx="5762">
                  <c:v>49.5</c:v>
                </c:pt>
                <c:pt idx="5763">
                  <c:v>49.5</c:v>
                </c:pt>
                <c:pt idx="5764">
                  <c:v>49.5</c:v>
                </c:pt>
                <c:pt idx="5765">
                  <c:v>49.5</c:v>
                </c:pt>
                <c:pt idx="5766">
                  <c:v>49.5</c:v>
                </c:pt>
                <c:pt idx="5767">
                  <c:v>49.5</c:v>
                </c:pt>
                <c:pt idx="5768">
                  <c:v>49.5</c:v>
                </c:pt>
                <c:pt idx="5769">
                  <c:v>49.5</c:v>
                </c:pt>
                <c:pt idx="5770">
                  <c:v>49.5</c:v>
                </c:pt>
                <c:pt idx="5771">
                  <c:v>49.5</c:v>
                </c:pt>
                <c:pt idx="5772">
                  <c:v>49.5</c:v>
                </c:pt>
                <c:pt idx="5773">
                  <c:v>49.5</c:v>
                </c:pt>
                <c:pt idx="5774">
                  <c:v>49.5</c:v>
                </c:pt>
                <c:pt idx="5775">
                  <c:v>49.5</c:v>
                </c:pt>
                <c:pt idx="5776">
                  <c:v>49.5</c:v>
                </c:pt>
                <c:pt idx="5777">
                  <c:v>49.5</c:v>
                </c:pt>
                <c:pt idx="5778">
                  <c:v>49.5</c:v>
                </c:pt>
                <c:pt idx="5779">
                  <c:v>49.5</c:v>
                </c:pt>
                <c:pt idx="5780">
                  <c:v>49.5</c:v>
                </c:pt>
                <c:pt idx="5781">
                  <c:v>49.5</c:v>
                </c:pt>
                <c:pt idx="5782">
                  <c:v>49.5</c:v>
                </c:pt>
                <c:pt idx="5783">
                  <c:v>49.5</c:v>
                </c:pt>
                <c:pt idx="5784">
                  <c:v>49.5</c:v>
                </c:pt>
                <c:pt idx="5785">
                  <c:v>49.5</c:v>
                </c:pt>
                <c:pt idx="5786">
                  <c:v>49.5</c:v>
                </c:pt>
                <c:pt idx="5787">
                  <c:v>49.5</c:v>
                </c:pt>
                <c:pt idx="5788">
                  <c:v>49.5</c:v>
                </c:pt>
                <c:pt idx="5789">
                  <c:v>49.5</c:v>
                </c:pt>
                <c:pt idx="5790">
                  <c:v>49.5</c:v>
                </c:pt>
                <c:pt idx="5791">
                  <c:v>49.5</c:v>
                </c:pt>
                <c:pt idx="5792">
                  <c:v>49.5</c:v>
                </c:pt>
                <c:pt idx="5793">
                  <c:v>49.5</c:v>
                </c:pt>
                <c:pt idx="5794">
                  <c:v>49.5</c:v>
                </c:pt>
                <c:pt idx="5795">
                  <c:v>49.5</c:v>
                </c:pt>
                <c:pt idx="5796">
                  <c:v>49.5</c:v>
                </c:pt>
                <c:pt idx="5797">
                  <c:v>49.5</c:v>
                </c:pt>
                <c:pt idx="5798">
                  <c:v>49.5</c:v>
                </c:pt>
                <c:pt idx="5799">
                  <c:v>49.5</c:v>
                </c:pt>
                <c:pt idx="5800">
                  <c:v>49.5</c:v>
                </c:pt>
                <c:pt idx="5801">
                  <c:v>49.5</c:v>
                </c:pt>
                <c:pt idx="5802">
                  <c:v>49.5</c:v>
                </c:pt>
                <c:pt idx="5803">
                  <c:v>49.5</c:v>
                </c:pt>
                <c:pt idx="5804">
                  <c:v>49.5</c:v>
                </c:pt>
                <c:pt idx="5805">
                  <c:v>49.5</c:v>
                </c:pt>
                <c:pt idx="5806">
                  <c:v>49.5</c:v>
                </c:pt>
                <c:pt idx="5807">
                  <c:v>49.5</c:v>
                </c:pt>
                <c:pt idx="5808">
                  <c:v>49.5</c:v>
                </c:pt>
                <c:pt idx="5809">
                  <c:v>49.5</c:v>
                </c:pt>
                <c:pt idx="5810">
                  <c:v>49.5</c:v>
                </c:pt>
                <c:pt idx="5811">
                  <c:v>49.5</c:v>
                </c:pt>
                <c:pt idx="5812">
                  <c:v>49.5</c:v>
                </c:pt>
                <c:pt idx="5813">
                  <c:v>49.5</c:v>
                </c:pt>
                <c:pt idx="5814">
                  <c:v>49.5</c:v>
                </c:pt>
                <c:pt idx="5815">
                  <c:v>49.5</c:v>
                </c:pt>
                <c:pt idx="5816">
                  <c:v>49.5</c:v>
                </c:pt>
                <c:pt idx="5817">
                  <c:v>49.5</c:v>
                </c:pt>
                <c:pt idx="5818">
                  <c:v>49.5</c:v>
                </c:pt>
                <c:pt idx="5819">
                  <c:v>49.5</c:v>
                </c:pt>
                <c:pt idx="5820">
                  <c:v>49.5</c:v>
                </c:pt>
                <c:pt idx="5821">
                  <c:v>49.5</c:v>
                </c:pt>
                <c:pt idx="5822">
                  <c:v>49.5</c:v>
                </c:pt>
                <c:pt idx="5823">
                  <c:v>49.5</c:v>
                </c:pt>
                <c:pt idx="5824">
                  <c:v>49.5</c:v>
                </c:pt>
                <c:pt idx="5825">
                  <c:v>49.5</c:v>
                </c:pt>
                <c:pt idx="5826">
                  <c:v>49.5</c:v>
                </c:pt>
                <c:pt idx="5827">
                  <c:v>49.5</c:v>
                </c:pt>
                <c:pt idx="5828">
                  <c:v>49.5</c:v>
                </c:pt>
                <c:pt idx="5829">
                  <c:v>49.5</c:v>
                </c:pt>
                <c:pt idx="5830">
                  <c:v>49.5</c:v>
                </c:pt>
                <c:pt idx="5831">
                  <c:v>49.5</c:v>
                </c:pt>
                <c:pt idx="5832">
                  <c:v>49.5</c:v>
                </c:pt>
                <c:pt idx="5833">
                  <c:v>49.5</c:v>
                </c:pt>
                <c:pt idx="5834">
                  <c:v>49.5</c:v>
                </c:pt>
                <c:pt idx="5835">
                  <c:v>49.5</c:v>
                </c:pt>
                <c:pt idx="5836">
                  <c:v>49.5</c:v>
                </c:pt>
                <c:pt idx="5837">
                  <c:v>49.5</c:v>
                </c:pt>
                <c:pt idx="5838">
                  <c:v>49.5</c:v>
                </c:pt>
                <c:pt idx="5839">
                  <c:v>49.5</c:v>
                </c:pt>
                <c:pt idx="5840">
                  <c:v>49.5</c:v>
                </c:pt>
                <c:pt idx="5841">
                  <c:v>49.5</c:v>
                </c:pt>
                <c:pt idx="5842">
                  <c:v>49.5</c:v>
                </c:pt>
                <c:pt idx="5843">
                  <c:v>49.5</c:v>
                </c:pt>
                <c:pt idx="5844">
                  <c:v>49.5</c:v>
                </c:pt>
                <c:pt idx="5845">
                  <c:v>49.5</c:v>
                </c:pt>
                <c:pt idx="5846">
                  <c:v>49.5</c:v>
                </c:pt>
                <c:pt idx="5847">
                  <c:v>49.5</c:v>
                </c:pt>
                <c:pt idx="5848">
                  <c:v>49.5</c:v>
                </c:pt>
                <c:pt idx="5849">
                  <c:v>49.5</c:v>
                </c:pt>
                <c:pt idx="5850">
                  <c:v>49.5</c:v>
                </c:pt>
                <c:pt idx="5851">
                  <c:v>49.5</c:v>
                </c:pt>
                <c:pt idx="5852">
                  <c:v>49.5</c:v>
                </c:pt>
                <c:pt idx="5853">
                  <c:v>49.5</c:v>
                </c:pt>
                <c:pt idx="5854">
                  <c:v>49.5</c:v>
                </c:pt>
                <c:pt idx="5855">
                  <c:v>49.5</c:v>
                </c:pt>
                <c:pt idx="5856">
                  <c:v>49.5</c:v>
                </c:pt>
                <c:pt idx="5857">
                  <c:v>49.5</c:v>
                </c:pt>
                <c:pt idx="5858">
                  <c:v>49.5</c:v>
                </c:pt>
                <c:pt idx="5859">
                  <c:v>49.5</c:v>
                </c:pt>
                <c:pt idx="5860">
                  <c:v>49.5</c:v>
                </c:pt>
                <c:pt idx="5861">
                  <c:v>49.5</c:v>
                </c:pt>
                <c:pt idx="5862">
                  <c:v>49.5</c:v>
                </c:pt>
                <c:pt idx="5863">
                  <c:v>49.5</c:v>
                </c:pt>
                <c:pt idx="5864">
                  <c:v>49.5</c:v>
                </c:pt>
                <c:pt idx="5865">
                  <c:v>49.5</c:v>
                </c:pt>
                <c:pt idx="5866">
                  <c:v>49.5</c:v>
                </c:pt>
                <c:pt idx="5867">
                  <c:v>49.5</c:v>
                </c:pt>
                <c:pt idx="5868">
                  <c:v>49.5</c:v>
                </c:pt>
                <c:pt idx="5869">
                  <c:v>49.5</c:v>
                </c:pt>
                <c:pt idx="5870">
                  <c:v>49.5</c:v>
                </c:pt>
                <c:pt idx="5871">
                  <c:v>49.5</c:v>
                </c:pt>
                <c:pt idx="5872">
                  <c:v>49.5</c:v>
                </c:pt>
                <c:pt idx="5873">
                  <c:v>49.5</c:v>
                </c:pt>
                <c:pt idx="5874">
                  <c:v>49.5</c:v>
                </c:pt>
                <c:pt idx="5875">
                  <c:v>49.5</c:v>
                </c:pt>
                <c:pt idx="5876">
                  <c:v>49.5</c:v>
                </c:pt>
                <c:pt idx="5877">
                  <c:v>49.5</c:v>
                </c:pt>
                <c:pt idx="5878">
                  <c:v>49.5</c:v>
                </c:pt>
                <c:pt idx="5879">
                  <c:v>49.5</c:v>
                </c:pt>
                <c:pt idx="5880">
                  <c:v>49.5</c:v>
                </c:pt>
                <c:pt idx="5881">
                  <c:v>49.5</c:v>
                </c:pt>
                <c:pt idx="5882">
                  <c:v>49.5</c:v>
                </c:pt>
                <c:pt idx="5883">
                  <c:v>49.5</c:v>
                </c:pt>
                <c:pt idx="5884">
                  <c:v>49.5</c:v>
                </c:pt>
                <c:pt idx="5885">
                  <c:v>49.5</c:v>
                </c:pt>
                <c:pt idx="5886">
                  <c:v>49.5</c:v>
                </c:pt>
                <c:pt idx="5887">
                  <c:v>49.5</c:v>
                </c:pt>
                <c:pt idx="5888">
                  <c:v>49.5</c:v>
                </c:pt>
                <c:pt idx="5889">
                  <c:v>49.5</c:v>
                </c:pt>
                <c:pt idx="5890">
                  <c:v>49.5</c:v>
                </c:pt>
                <c:pt idx="5891">
                  <c:v>49.5</c:v>
                </c:pt>
                <c:pt idx="5892">
                  <c:v>49.5</c:v>
                </c:pt>
                <c:pt idx="5893">
                  <c:v>49.5</c:v>
                </c:pt>
                <c:pt idx="5894">
                  <c:v>49.5</c:v>
                </c:pt>
                <c:pt idx="5895">
                  <c:v>49.5</c:v>
                </c:pt>
                <c:pt idx="5896">
                  <c:v>49.5</c:v>
                </c:pt>
                <c:pt idx="5897">
                  <c:v>49.5</c:v>
                </c:pt>
                <c:pt idx="5898">
                  <c:v>49.5</c:v>
                </c:pt>
                <c:pt idx="5899">
                  <c:v>49.5</c:v>
                </c:pt>
                <c:pt idx="5900">
                  <c:v>49.5</c:v>
                </c:pt>
                <c:pt idx="5901">
                  <c:v>49.5</c:v>
                </c:pt>
                <c:pt idx="5902">
                  <c:v>49.5</c:v>
                </c:pt>
                <c:pt idx="5903">
                  <c:v>49.5</c:v>
                </c:pt>
                <c:pt idx="5904">
                  <c:v>49.5</c:v>
                </c:pt>
                <c:pt idx="5905">
                  <c:v>49.5</c:v>
                </c:pt>
                <c:pt idx="5906">
                  <c:v>49.5</c:v>
                </c:pt>
                <c:pt idx="5907">
                  <c:v>49.5</c:v>
                </c:pt>
                <c:pt idx="5908">
                  <c:v>49.5</c:v>
                </c:pt>
                <c:pt idx="5909">
                  <c:v>49.5</c:v>
                </c:pt>
                <c:pt idx="5910">
                  <c:v>49.5</c:v>
                </c:pt>
                <c:pt idx="5911">
                  <c:v>49.5</c:v>
                </c:pt>
                <c:pt idx="5912">
                  <c:v>49.5</c:v>
                </c:pt>
                <c:pt idx="5913">
                  <c:v>49.5</c:v>
                </c:pt>
                <c:pt idx="5914">
                  <c:v>49.5</c:v>
                </c:pt>
                <c:pt idx="5915">
                  <c:v>49.5</c:v>
                </c:pt>
                <c:pt idx="5916">
                  <c:v>49.5</c:v>
                </c:pt>
                <c:pt idx="5917">
                  <c:v>49.5</c:v>
                </c:pt>
                <c:pt idx="5918">
                  <c:v>49.5</c:v>
                </c:pt>
                <c:pt idx="5919">
                  <c:v>49.5</c:v>
                </c:pt>
                <c:pt idx="5920">
                  <c:v>49.5</c:v>
                </c:pt>
                <c:pt idx="5921">
                  <c:v>49.5</c:v>
                </c:pt>
                <c:pt idx="5922">
                  <c:v>49.5</c:v>
                </c:pt>
                <c:pt idx="5923">
                  <c:v>49.5</c:v>
                </c:pt>
                <c:pt idx="5924">
                  <c:v>49.5</c:v>
                </c:pt>
                <c:pt idx="5925">
                  <c:v>49.5</c:v>
                </c:pt>
                <c:pt idx="5926">
                  <c:v>49.5</c:v>
                </c:pt>
                <c:pt idx="5927">
                  <c:v>49.5</c:v>
                </c:pt>
                <c:pt idx="5928">
                  <c:v>49.5</c:v>
                </c:pt>
                <c:pt idx="5929">
                  <c:v>49.5</c:v>
                </c:pt>
                <c:pt idx="5930">
                  <c:v>49.5</c:v>
                </c:pt>
                <c:pt idx="5931">
                  <c:v>49.5</c:v>
                </c:pt>
                <c:pt idx="5932">
                  <c:v>49.5</c:v>
                </c:pt>
                <c:pt idx="5933">
                  <c:v>49.5</c:v>
                </c:pt>
                <c:pt idx="5934">
                  <c:v>49.5</c:v>
                </c:pt>
                <c:pt idx="5935">
                  <c:v>49.5</c:v>
                </c:pt>
                <c:pt idx="5936">
                  <c:v>49.5</c:v>
                </c:pt>
                <c:pt idx="5937">
                  <c:v>49.5</c:v>
                </c:pt>
                <c:pt idx="5938">
                  <c:v>49.5</c:v>
                </c:pt>
                <c:pt idx="5939">
                  <c:v>49.5</c:v>
                </c:pt>
                <c:pt idx="5940">
                  <c:v>49.5</c:v>
                </c:pt>
                <c:pt idx="5941">
                  <c:v>49.5</c:v>
                </c:pt>
                <c:pt idx="5942">
                  <c:v>49.5</c:v>
                </c:pt>
                <c:pt idx="5943">
                  <c:v>49.5</c:v>
                </c:pt>
                <c:pt idx="5944">
                  <c:v>49.5</c:v>
                </c:pt>
                <c:pt idx="5945">
                  <c:v>49.5</c:v>
                </c:pt>
                <c:pt idx="5946">
                  <c:v>49.5</c:v>
                </c:pt>
                <c:pt idx="5947">
                  <c:v>49.5</c:v>
                </c:pt>
                <c:pt idx="5948">
                  <c:v>49.5</c:v>
                </c:pt>
                <c:pt idx="5949">
                  <c:v>49.5</c:v>
                </c:pt>
                <c:pt idx="5950">
                  <c:v>49.5</c:v>
                </c:pt>
                <c:pt idx="5951">
                  <c:v>49.5</c:v>
                </c:pt>
                <c:pt idx="5952">
                  <c:v>49.5</c:v>
                </c:pt>
                <c:pt idx="5953">
                  <c:v>49.5</c:v>
                </c:pt>
                <c:pt idx="5954">
                  <c:v>49.5</c:v>
                </c:pt>
                <c:pt idx="5955">
                  <c:v>49.5</c:v>
                </c:pt>
                <c:pt idx="5956">
                  <c:v>49.5</c:v>
                </c:pt>
                <c:pt idx="5957">
                  <c:v>49.5</c:v>
                </c:pt>
                <c:pt idx="5958">
                  <c:v>49.5</c:v>
                </c:pt>
                <c:pt idx="5959">
                  <c:v>49.5</c:v>
                </c:pt>
                <c:pt idx="5960">
                  <c:v>49.5</c:v>
                </c:pt>
                <c:pt idx="5961">
                  <c:v>49.5</c:v>
                </c:pt>
                <c:pt idx="5962">
                  <c:v>49.5</c:v>
                </c:pt>
                <c:pt idx="5963">
                  <c:v>49.5</c:v>
                </c:pt>
                <c:pt idx="5964">
                  <c:v>49.5</c:v>
                </c:pt>
                <c:pt idx="5965">
                  <c:v>49.5</c:v>
                </c:pt>
                <c:pt idx="5966">
                  <c:v>49.5</c:v>
                </c:pt>
                <c:pt idx="5967">
                  <c:v>49.5</c:v>
                </c:pt>
                <c:pt idx="5968">
                  <c:v>49.5</c:v>
                </c:pt>
                <c:pt idx="5969">
                  <c:v>49.5</c:v>
                </c:pt>
                <c:pt idx="5970">
                  <c:v>49.5</c:v>
                </c:pt>
                <c:pt idx="5971">
                  <c:v>49.5</c:v>
                </c:pt>
                <c:pt idx="5972">
                  <c:v>49.5</c:v>
                </c:pt>
                <c:pt idx="5973">
                  <c:v>49.5</c:v>
                </c:pt>
                <c:pt idx="5974">
                  <c:v>49.5</c:v>
                </c:pt>
                <c:pt idx="5975">
                  <c:v>49.5</c:v>
                </c:pt>
                <c:pt idx="5976">
                  <c:v>49.5</c:v>
                </c:pt>
                <c:pt idx="5977">
                  <c:v>49.5</c:v>
                </c:pt>
                <c:pt idx="5978">
                  <c:v>49.5</c:v>
                </c:pt>
                <c:pt idx="5979">
                  <c:v>49.5</c:v>
                </c:pt>
                <c:pt idx="5980">
                  <c:v>49.5</c:v>
                </c:pt>
                <c:pt idx="5981">
                  <c:v>49.5</c:v>
                </c:pt>
                <c:pt idx="5982">
                  <c:v>49.5</c:v>
                </c:pt>
                <c:pt idx="5983">
                  <c:v>49.5</c:v>
                </c:pt>
                <c:pt idx="5984">
                  <c:v>49.5</c:v>
                </c:pt>
                <c:pt idx="5985">
                  <c:v>49.5</c:v>
                </c:pt>
                <c:pt idx="5986">
                  <c:v>49.5</c:v>
                </c:pt>
                <c:pt idx="5987">
                  <c:v>49.5</c:v>
                </c:pt>
                <c:pt idx="5988">
                  <c:v>49.5</c:v>
                </c:pt>
                <c:pt idx="5989">
                  <c:v>49.5</c:v>
                </c:pt>
                <c:pt idx="5990">
                  <c:v>49.5</c:v>
                </c:pt>
                <c:pt idx="5991">
                  <c:v>49.5</c:v>
                </c:pt>
                <c:pt idx="5992">
                  <c:v>49.5</c:v>
                </c:pt>
                <c:pt idx="5993">
                  <c:v>49.5</c:v>
                </c:pt>
                <c:pt idx="5994">
                  <c:v>49.5</c:v>
                </c:pt>
                <c:pt idx="5995">
                  <c:v>49.5</c:v>
                </c:pt>
                <c:pt idx="5996">
                  <c:v>49.5</c:v>
                </c:pt>
                <c:pt idx="5997">
                  <c:v>49.5</c:v>
                </c:pt>
                <c:pt idx="5998">
                  <c:v>49.5</c:v>
                </c:pt>
                <c:pt idx="5999">
                  <c:v>49.5</c:v>
                </c:pt>
                <c:pt idx="6000">
                  <c:v>49.5</c:v>
                </c:pt>
                <c:pt idx="6001">
                  <c:v>49.5</c:v>
                </c:pt>
                <c:pt idx="6002">
                  <c:v>49.5</c:v>
                </c:pt>
                <c:pt idx="6003">
                  <c:v>49.5</c:v>
                </c:pt>
                <c:pt idx="6004">
                  <c:v>49.5</c:v>
                </c:pt>
                <c:pt idx="6005">
                  <c:v>49.5</c:v>
                </c:pt>
                <c:pt idx="6006">
                  <c:v>49.5</c:v>
                </c:pt>
                <c:pt idx="6007">
                  <c:v>49.5</c:v>
                </c:pt>
                <c:pt idx="6008">
                  <c:v>49.5</c:v>
                </c:pt>
                <c:pt idx="6009">
                  <c:v>49.5</c:v>
                </c:pt>
                <c:pt idx="6010">
                  <c:v>49.5</c:v>
                </c:pt>
                <c:pt idx="6011">
                  <c:v>49.5</c:v>
                </c:pt>
                <c:pt idx="6012">
                  <c:v>49.5</c:v>
                </c:pt>
                <c:pt idx="6013">
                  <c:v>49.5</c:v>
                </c:pt>
                <c:pt idx="6014">
                  <c:v>49.5</c:v>
                </c:pt>
                <c:pt idx="6015">
                  <c:v>49.5</c:v>
                </c:pt>
                <c:pt idx="6016">
                  <c:v>49.5</c:v>
                </c:pt>
                <c:pt idx="6017">
                  <c:v>49.5</c:v>
                </c:pt>
                <c:pt idx="6018">
                  <c:v>49.5</c:v>
                </c:pt>
                <c:pt idx="6019">
                  <c:v>49.5</c:v>
                </c:pt>
                <c:pt idx="6020">
                  <c:v>49.5</c:v>
                </c:pt>
                <c:pt idx="6021">
                  <c:v>49.5</c:v>
                </c:pt>
                <c:pt idx="6022">
                  <c:v>49.5</c:v>
                </c:pt>
                <c:pt idx="6023">
                  <c:v>49.5</c:v>
                </c:pt>
                <c:pt idx="6024">
                  <c:v>49.5</c:v>
                </c:pt>
                <c:pt idx="6025">
                  <c:v>49.5</c:v>
                </c:pt>
                <c:pt idx="6026">
                  <c:v>49.5</c:v>
                </c:pt>
                <c:pt idx="6027">
                  <c:v>49.5</c:v>
                </c:pt>
                <c:pt idx="6028">
                  <c:v>49.5</c:v>
                </c:pt>
                <c:pt idx="6029">
                  <c:v>49.5</c:v>
                </c:pt>
                <c:pt idx="6030">
                  <c:v>49.5</c:v>
                </c:pt>
                <c:pt idx="6031">
                  <c:v>49.5</c:v>
                </c:pt>
                <c:pt idx="6032">
                  <c:v>49.5</c:v>
                </c:pt>
                <c:pt idx="6033">
                  <c:v>49.5</c:v>
                </c:pt>
                <c:pt idx="6034">
                  <c:v>49.5</c:v>
                </c:pt>
                <c:pt idx="6035">
                  <c:v>49.5</c:v>
                </c:pt>
                <c:pt idx="6036">
                  <c:v>49.5</c:v>
                </c:pt>
                <c:pt idx="6037">
                  <c:v>49.5</c:v>
                </c:pt>
                <c:pt idx="6038">
                  <c:v>49.5</c:v>
                </c:pt>
                <c:pt idx="6039">
                  <c:v>49.5</c:v>
                </c:pt>
                <c:pt idx="6040">
                  <c:v>49.5</c:v>
                </c:pt>
                <c:pt idx="6041">
                  <c:v>49.5</c:v>
                </c:pt>
                <c:pt idx="6042">
                  <c:v>49.5</c:v>
                </c:pt>
                <c:pt idx="6043">
                  <c:v>49.5</c:v>
                </c:pt>
                <c:pt idx="6044">
                  <c:v>49.5</c:v>
                </c:pt>
                <c:pt idx="6045">
                  <c:v>49.5</c:v>
                </c:pt>
                <c:pt idx="6046">
                  <c:v>49.5</c:v>
                </c:pt>
                <c:pt idx="6047">
                  <c:v>49.5</c:v>
                </c:pt>
                <c:pt idx="6048">
                  <c:v>49.5</c:v>
                </c:pt>
                <c:pt idx="6049">
                  <c:v>49.5</c:v>
                </c:pt>
                <c:pt idx="6050">
                  <c:v>49.5</c:v>
                </c:pt>
                <c:pt idx="6051">
                  <c:v>49.5</c:v>
                </c:pt>
                <c:pt idx="6052">
                  <c:v>49.5</c:v>
                </c:pt>
                <c:pt idx="6053">
                  <c:v>49.5</c:v>
                </c:pt>
                <c:pt idx="6054">
                  <c:v>49.5</c:v>
                </c:pt>
                <c:pt idx="6055">
                  <c:v>49.5</c:v>
                </c:pt>
                <c:pt idx="6056">
                  <c:v>49.5</c:v>
                </c:pt>
                <c:pt idx="6057">
                  <c:v>49.5</c:v>
                </c:pt>
                <c:pt idx="6058">
                  <c:v>49.5</c:v>
                </c:pt>
                <c:pt idx="6059">
                  <c:v>49.5</c:v>
                </c:pt>
                <c:pt idx="6060">
                  <c:v>49.5</c:v>
                </c:pt>
                <c:pt idx="6061">
                  <c:v>49.5</c:v>
                </c:pt>
                <c:pt idx="6062">
                  <c:v>49.5</c:v>
                </c:pt>
                <c:pt idx="6063">
                  <c:v>49.5</c:v>
                </c:pt>
                <c:pt idx="6064">
                  <c:v>49.5</c:v>
                </c:pt>
                <c:pt idx="6065">
                  <c:v>49.5</c:v>
                </c:pt>
                <c:pt idx="6066">
                  <c:v>49.5</c:v>
                </c:pt>
                <c:pt idx="6067">
                  <c:v>49.5</c:v>
                </c:pt>
                <c:pt idx="6068">
                  <c:v>49.5</c:v>
                </c:pt>
                <c:pt idx="6069">
                  <c:v>49.5</c:v>
                </c:pt>
                <c:pt idx="6070">
                  <c:v>49.5</c:v>
                </c:pt>
                <c:pt idx="6071">
                  <c:v>49.5</c:v>
                </c:pt>
                <c:pt idx="6072">
                  <c:v>49.5</c:v>
                </c:pt>
                <c:pt idx="6073">
                  <c:v>49.5</c:v>
                </c:pt>
                <c:pt idx="6074">
                  <c:v>49.5</c:v>
                </c:pt>
                <c:pt idx="6075">
                  <c:v>49.5</c:v>
                </c:pt>
                <c:pt idx="6076">
                  <c:v>49.5</c:v>
                </c:pt>
                <c:pt idx="6077">
                  <c:v>49.5</c:v>
                </c:pt>
                <c:pt idx="6078">
                  <c:v>49.5</c:v>
                </c:pt>
                <c:pt idx="6079">
                  <c:v>49.5</c:v>
                </c:pt>
                <c:pt idx="6080">
                  <c:v>49.5</c:v>
                </c:pt>
                <c:pt idx="6081">
                  <c:v>49.5</c:v>
                </c:pt>
                <c:pt idx="6082">
                  <c:v>49.5</c:v>
                </c:pt>
                <c:pt idx="6083">
                  <c:v>49.5</c:v>
                </c:pt>
                <c:pt idx="6084">
                  <c:v>49.5</c:v>
                </c:pt>
                <c:pt idx="6085">
                  <c:v>49.5</c:v>
                </c:pt>
                <c:pt idx="6086">
                  <c:v>49.5</c:v>
                </c:pt>
                <c:pt idx="6087">
                  <c:v>49.5</c:v>
                </c:pt>
                <c:pt idx="6088">
                  <c:v>49.5</c:v>
                </c:pt>
                <c:pt idx="6089">
                  <c:v>49.5</c:v>
                </c:pt>
                <c:pt idx="6090">
                  <c:v>49.5</c:v>
                </c:pt>
                <c:pt idx="6091">
                  <c:v>49.5</c:v>
                </c:pt>
                <c:pt idx="6092">
                  <c:v>49.5</c:v>
                </c:pt>
                <c:pt idx="6093">
                  <c:v>49.5</c:v>
                </c:pt>
                <c:pt idx="6094">
                  <c:v>49.5</c:v>
                </c:pt>
                <c:pt idx="6095">
                  <c:v>49.5</c:v>
                </c:pt>
                <c:pt idx="6096">
                  <c:v>49.5</c:v>
                </c:pt>
                <c:pt idx="6097">
                  <c:v>49.5</c:v>
                </c:pt>
                <c:pt idx="6098">
                  <c:v>49.5</c:v>
                </c:pt>
                <c:pt idx="6099">
                  <c:v>49.5</c:v>
                </c:pt>
                <c:pt idx="6100">
                  <c:v>49.5</c:v>
                </c:pt>
                <c:pt idx="6101">
                  <c:v>49.5</c:v>
                </c:pt>
                <c:pt idx="6102">
                  <c:v>49.5</c:v>
                </c:pt>
                <c:pt idx="6103">
                  <c:v>49.5</c:v>
                </c:pt>
                <c:pt idx="6104">
                  <c:v>49.5</c:v>
                </c:pt>
                <c:pt idx="6105">
                  <c:v>49.5</c:v>
                </c:pt>
                <c:pt idx="6106">
                  <c:v>49.5</c:v>
                </c:pt>
                <c:pt idx="6107">
                  <c:v>49.5</c:v>
                </c:pt>
                <c:pt idx="6108">
                  <c:v>49.5</c:v>
                </c:pt>
                <c:pt idx="6109">
                  <c:v>49.5</c:v>
                </c:pt>
                <c:pt idx="6110">
                  <c:v>49.5</c:v>
                </c:pt>
                <c:pt idx="6111">
                  <c:v>49.5</c:v>
                </c:pt>
                <c:pt idx="6112">
                  <c:v>49.5</c:v>
                </c:pt>
                <c:pt idx="6113">
                  <c:v>49.5</c:v>
                </c:pt>
                <c:pt idx="6114">
                  <c:v>49.5</c:v>
                </c:pt>
                <c:pt idx="6115">
                  <c:v>49.5</c:v>
                </c:pt>
                <c:pt idx="6116">
                  <c:v>49.5</c:v>
                </c:pt>
                <c:pt idx="6117">
                  <c:v>49.5</c:v>
                </c:pt>
                <c:pt idx="6118">
                  <c:v>49.5</c:v>
                </c:pt>
                <c:pt idx="6119">
                  <c:v>49.5</c:v>
                </c:pt>
                <c:pt idx="6120">
                  <c:v>49.5</c:v>
                </c:pt>
                <c:pt idx="6121">
                  <c:v>49.5</c:v>
                </c:pt>
                <c:pt idx="6122">
                  <c:v>49.5</c:v>
                </c:pt>
                <c:pt idx="6123">
                  <c:v>49.5</c:v>
                </c:pt>
                <c:pt idx="6124">
                  <c:v>49.5</c:v>
                </c:pt>
                <c:pt idx="6125">
                  <c:v>49.5</c:v>
                </c:pt>
                <c:pt idx="6126">
                  <c:v>49.5</c:v>
                </c:pt>
                <c:pt idx="6127">
                  <c:v>49.5</c:v>
                </c:pt>
                <c:pt idx="6128">
                  <c:v>49.5</c:v>
                </c:pt>
                <c:pt idx="6129">
                  <c:v>49.5</c:v>
                </c:pt>
                <c:pt idx="6130">
                  <c:v>49.5</c:v>
                </c:pt>
                <c:pt idx="6131">
                  <c:v>49.5</c:v>
                </c:pt>
                <c:pt idx="6132">
                  <c:v>49.5</c:v>
                </c:pt>
                <c:pt idx="6133">
                  <c:v>49.5</c:v>
                </c:pt>
                <c:pt idx="6134">
                  <c:v>49.5</c:v>
                </c:pt>
                <c:pt idx="6135">
                  <c:v>49.5</c:v>
                </c:pt>
                <c:pt idx="6136">
                  <c:v>49.5</c:v>
                </c:pt>
                <c:pt idx="6137">
                  <c:v>49.5</c:v>
                </c:pt>
                <c:pt idx="6138">
                  <c:v>49.5</c:v>
                </c:pt>
                <c:pt idx="6139">
                  <c:v>49.5</c:v>
                </c:pt>
                <c:pt idx="6140">
                  <c:v>49.5</c:v>
                </c:pt>
                <c:pt idx="6141">
                  <c:v>49.5</c:v>
                </c:pt>
                <c:pt idx="6142">
                  <c:v>49.5</c:v>
                </c:pt>
                <c:pt idx="6143">
                  <c:v>49.5</c:v>
                </c:pt>
                <c:pt idx="6144">
                  <c:v>49.5</c:v>
                </c:pt>
                <c:pt idx="6145">
                  <c:v>49.5</c:v>
                </c:pt>
                <c:pt idx="6146">
                  <c:v>49.5</c:v>
                </c:pt>
                <c:pt idx="6147">
                  <c:v>49.5</c:v>
                </c:pt>
                <c:pt idx="6148">
                  <c:v>49.5</c:v>
                </c:pt>
                <c:pt idx="6149">
                  <c:v>49.5</c:v>
                </c:pt>
                <c:pt idx="6150">
                  <c:v>49.5</c:v>
                </c:pt>
                <c:pt idx="6151">
                  <c:v>49.5</c:v>
                </c:pt>
                <c:pt idx="6152">
                  <c:v>49.5</c:v>
                </c:pt>
                <c:pt idx="6153">
                  <c:v>49.5</c:v>
                </c:pt>
                <c:pt idx="6154">
                  <c:v>49.5</c:v>
                </c:pt>
                <c:pt idx="6155">
                  <c:v>49.5</c:v>
                </c:pt>
                <c:pt idx="6156">
                  <c:v>49.5</c:v>
                </c:pt>
                <c:pt idx="6157">
                  <c:v>49.5</c:v>
                </c:pt>
                <c:pt idx="6158">
                  <c:v>49.5</c:v>
                </c:pt>
                <c:pt idx="6159">
                  <c:v>49.5</c:v>
                </c:pt>
                <c:pt idx="6160">
                  <c:v>49.5</c:v>
                </c:pt>
                <c:pt idx="6161">
                  <c:v>49.5</c:v>
                </c:pt>
                <c:pt idx="6162">
                  <c:v>49.5</c:v>
                </c:pt>
                <c:pt idx="6163">
                  <c:v>49.5</c:v>
                </c:pt>
                <c:pt idx="6164">
                  <c:v>49.5</c:v>
                </c:pt>
                <c:pt idx="6165">
                  <c:v>49.5</c:v>
                </c:pt>
                <c:pt idx="6166">
                  <c:v>49.5</c:v>
                </c:pt>
                <c:pt idx="6167">
                  <c:v>49.5</c:v>
                </c:pt>
                <c:pt idx="6168">
                  <c:v>49.5</c:v>
                </c:pt>
                <c:pt idx="6169">
                  <c:v>49.5</c:v>
                </c:pt>
                <c:pt idx="6170">
                  <c:v>49.5</c:v>
                </c:pt>
                <c:pt idx="6171">
                  <c:v>49.5</c:v>
                </c:pt>
                <c:pt idx="6172">
                  <c:v>49.5</c:v>
                </c:pt>
                <c:pt idx="6173">
                  <c:v>49.5</c:v>
                </c:pt>
                <c:pt idx="6174">
                  <c:v>49.5</c:v>
                </c:pt>
                <c:pt idx="6175">
                  <c:v>49.5</c:v>
                </c:pt>
                <c:pt idx="6176">
                  <c:v>49.5</c:v>
                </c:pt>
                <c:pt idx="6177">
                  <c:v>49.5</c:v>
                </c:pt>
                <c:pt idx="6178">
                  <c:v>49.5</c:v>
                </c:pt>
                <c:pt idx="6179">
                  <c:v>49.5</c:v>
                </c:pt>
                <c:pt idx="6180">
                  <c:v>49.5</c:v>
                </c:pt>
                <c:pt idx="6181">
                  <c:v>49.5</c:v>
                </c:pt>
                <c:pt idx="6182">
                  <c:v>49.5</c:v>
                </c:pt>
                <c:pt idx="6183">
                  <c:v>49.5</c:v>
                </c:pt>
                <c:pt idx="6184">
                  <c:v>49.5</c:v>
                </c:pt>
                <c:pt idx="6185">
                  <c:v>49.5</c:v>
                </c:pt>
                <c:pt idx="6186">
                  <c:v>49.5</c:v>
                </c:pt>
                <c:pt idx="6187">
                  <c:v>49.5</c:v>
                </c:pt>
                <c:pt idx="6188">
                  <c:v>49.5</c:v>
                </c:pt>
                <c:pt idx="6189">
                  <c:v>49.5</c:v>
                </c:pt>
                <c:pt idx="6190">
                  <c:v>49.5</c:v>
                </c:pt>
                <c:pt idx="6191">
                  <c:v>49.5</c:v>
                </c:pt>
                <c:pt idx="6192">
                  <c:v>49.5</c:v>
                </c:pt>
                <c:pt idx="6193">
                  <c:v>49.5</c:v>
                </c:pt>
                <c:pt idx="6194">
                  <c:v>49.5</c:v>
                </c:pt>
                <c:pt idx="6195">
                  <c:v>49.5</c:v>
                </c:pt>
                <c:pt idx="6196">
                  <c:v>49.5</c:v>
                </c:pt>
                <c:pt idx="6197">
                  <c:v>49.5</c:v>
                </c:pt>
                <c:pt idx="6198">
                  <c:v>49.5</c:v>
                </c:pt>
                <c:pt idx="6199">
                  <c:v>49.5</c:v>
                </c:pt>
                <c:pt idx="6200">
                  <c:v>49.5</c:v>
                </c:pt>
                <c:pt idx="6201">
                  <c:v>49.5</c:v>
                </c:pt>
                <c:pt idx="6202">
                  <c:v>49.5</c:v>
                </c:pt>
                <c:pt idx="6203">
                  <c:v>49.5</c:v>
                </c:pt>
                <c:pt idx="6204">
                  <c:v>49.5</c:v>
                </c:pt>
                <c:pt idx="6205">
                  <c:v>49.5</c:v>
                </c:pt>
                <c:pt idx="6206">
                  <c:v>49.5</c:v>
                </c:pt>
                <c:pt idx="6207">
                  <c:v>49.5</c:v>
                </c:pt>
                <c:pt idx="6208">
                  <c:v>49.5</c:v>
                </c:pt>
                <c:pt idx="6209">
                  <c:v>49.5</c:v>
                </c:pt>
                <c:pt idx="6210">
                  <c:v>49.5</c:v>
                </c:pt>
                <c:pt idx="6211">
                  <c:v>49.5</c:v>
                </c:pt>
                <c:pt idx="6212">
                  <c:v>49.5</c:v>
                </c:pt>
                <c:pt idx="6213">
                  <c:v>49.5</c:v>
                </c:pt>
                <c:pt idx="6214">
                  <c:v>49.5</c:v>
                </c:pt>
                <c:pt idx="6215">
                  <c:v>49.5</c:v>
                </c:pt>
                <c:pt idx="6216">
                  <c:v>49.5</c:v>
                </c:pt>
                <c:pt idx="6217">
                  <c:v>49.5</c:v>
                </c:pt>
                <c:pt idx="6218">
                  <c:v>49.5</c:v>
                </c:pt>
                <c:pt idx="6219">
                  <c:v>49.5</c:v>
                </c:pt>
                <c:pt idx="6220">
                  <c:v>49.5</c:v>
                </c:pt>
                <c:pt idx="6221">
                  <c:v>49.5</c:v>
                </c:pt>
                <c:pt idx="6222">
                  <c:v>49.5</c:v>
                </c:pt>
                <c:pt idx="6223">
                  <c:v>49.5</c:v>
                </c:pt>
                <c:pt idx="6224">
                  <c:v>49.5</c:v>
                </c:pt>
                <c:pt idx="6225">
                  <c:v>49.5</c:v>
                </c:pt>
                <c:pt idx="6226">
                  <c:v>49.5</c:v>
                </c:pt>
                <c:pt idx="6227">
                  <c:v>49.5</c:v>
                </c:pt>
                <c:pt idx="6228">
                  <c:v>49.5</c:v>
                </c:pt>
                <c:pt idx="6229">
                  <c:v>49.5</c:v>
                </c:pt>
                <c:pt idx="6230">
                  <c:v>49.5</c:v>
                </c:pt>
                <c:pt idx="6231">
                  <c:v>49.5</c:v>
                </c:pt>
                <c:pt idx="6232">
                  <c:v>49.5</c:v>
                </c:pt>
                <c:pt idx="6233">
                  <c:v>49.5</c:v>
                </c:pt>
                <c:pt idx="6234">
                  <c:v>49.5</c:v>
                </c:pt>
                <c:pt idx="6235">
                  <c:v>49.5</c:v>
                </c:pt>
                <c:pt idx="6236">
                  <c:v>49.5</c:v>
                </c:pt>
                <c:pt idx="6237">
                  <c:v>49.5</c:v>
                </c:pt>
                <c:pt idx="6238">
                  <c:v>49.5</c:v>
                </c:pt>
                <c:pt idx="6239">
                  <c:v>49.5</c:v>
                </c:pt>
                <c:pt idx="6240">
                  <c:v>49.5</c:v>
                </c:pt>
                <c:pt idx="6241">
                  <c:v>49.5</c:v>
                </c:pt>
                <c:pt idx="6242">
                  <c:v>49.5</c:v>
                </c:pt>
                <c:pt idx="6243">
                  <c:v>49.5</c:v>
                </c:pt>
                <c:pt idx="6244">
                  <c:v>49.5</c:v>
                </c:pt>
                <c:pt idx="6245">
                  <c:v>49.5</c:v>
                </c:pt>
                <c:pt idx="6246">
                  <c:v>49.5</c:v>
                </c:pt>
                <c:pt idx="6247">
                  <c:v>49.5</c:v>
                </c:pt>
                <c:pt idx="6248">
                  <c:v>49.5</c:v>
                </c:pt>
                <c:pt idx="6249">
                  <c:v>49.5</c:v>
                </c:pt>
                <c:pt idx="6250">
                  <c:v>49.5</c:v>
                </c:pt>
                <c:pt idx="6251">
                  <c:v>49.5</c:v>
                </c:pt>
                <c:pt idx="6252">
                  <c:v>49.5</c:v>
                </c:pt>
                <c:pt idx="6253">
                  <c:v>49.5</c:v>
                </c:pt>
                <c:pt idx="6254">
                  <c:v>49.5</c:v>
                </c:pt>
                <c:pt idx="6255">
                  <c:v>49.5</c:v>
                </c:pt>
                <c:pt idx="6256">
                  <c:v>49.5</c:v>
                </c:pt>
                <c:pt idx="6257">
                  <c:v>49.5</c:v>
                </c:pt>
                <c:pt idx="6258">
                  <c:v>49.5</c:v>
                </c:pt>
                <c:pt idx="6259">
                  <c:v>49.5</c:v>
                </c:pt>
                <c:pt idx="6260">
                  <c:v>49.5</c:v>
                </c:pt>
                <c:pt idx="6261">
                  <c:v>49.5</c:v>
                </c:pt>
                <c:pt idx="6262">
                  <c:v>49.5</c:v>
                </c:pt>
                <c:pt idx="6263">
                  <c:v>49.5</c:v>
                </c:pt>
                <c:pt idx="6264">
                  <c:v>49.5</c:v>
                </c:pt>
                <c:pt idx="6265">
                  <c:v>49.5</c:v>
                </c:pt>
                <c:pt idx="6266">
                  <c:v>49.5</c:v>
                </c:pt>
                <c:pt idx="6267">
                  <c:v>49.5</c:v>
                </c:pt>
                <c:pt idx="6268">
                  <c:v>49.5</c:v>
                </c:pt>
                <c:pt idx="6269">
                  <c:v>49.5</c:v>
                </c:pt>
                <c:pt idx="6270">
                  <c:v>49.5</c:v>
                </c:pt>
                <c:pt idx="6271">
                  <c:v>49.5</c:v>
                </c:pt>
                <c:pt idx="6272">
                  <c:v>49.5</c:v>
                </c:pt>
                <c:pt idx="6273">
                  <c:v>49.5</c:v>
                </c:pt>
                <c:pt idx="6274">
                  <c:v>49.5</c:v>
                </c:pt>
                <c:pt idx="6275">
                  <c:v>49.5</c:v>
                </c:pt>
                <c:pt idx="6276">
                  <c:v>49.5</c:v>
                </c:pt>
                <c:pt idx="6277">
                  <c:v>49.5</c:v>
                </c:pt>
                <c:pt idx="6278">
                  <c:v>49.5</c:v>
                </c:pt>
                <c:pt idx="6279">
                  <c:v>49.5</c:v>
                </c:pt>
                <c:pt idx="6280">
                  <c:v>49.5</c:v>
                </c:pt>
                <c:pt idx="6281">
                  <c:v>49.5</c:v>
                </c:pt>
                <c:pt idx="6282">
                  <c:v>49.5</c:v>
                </c:pt>
                <c:pt idx="6283">
                  <c:v>49.5</c:v>
                </c:pt>
                <c:pt idx="6284">
                  <c:v>49.5</c:v>
                </c:pt>
                <c:pt idx="6285">
                  <c:v>49.5</c:v>
                </c:pt>
                <c:pt idx="6286">
                  <c:v>49.5</c:v>
                </c:pt>
                <c:pt idx="6287">
                  <c:v>49.5</c:v>
                </c:pt>
                <c:pt idx="6288">
                  <c:v>49.5</c:v>
                </c:pt>
                <c:pt idx="6289">
                  <c:v>49.5</c:v>
                </c:pt>
                <c:pt idx="6290">
                  <c:v>49.5</c:v>
                </c:pt>
                <c:pt idx="6291">
                  <c:v>49.5</c:v>
                </c:pt>
                <c:pt idx="6292">
                  <c:v>49.5</c:v>
                </c:pt>
                <c:pt idx="6293">
                  <c:v>49.5</c:v>
                </c:pt>
                <c:pt idx="6294">
                  <c:v>49.5</c:v>
                </c:pt>
                <c:pt idx="6295">
                  <c:v>49.5</c:v>
                </c:pt>
                <c:pt idx="6296">
                  <c:v>49.5</c:v>
                </c:pt>
                <c:pt idx="6297">
                  <c:v>49.5</c:v>
                </c:pt>
                <c:pt idx="6298">
                  <c:v>49.5</c:v>
                </c:pt>
                <c:pt idx="6299">
                  <c:v>49.5</c:v>
                </c:pt>
                <c:pt idx="6300">
                  <c:v>49.5</c:v>
                </c:pt>
                <c:pt idx="6301">
                  <c:v>49.5</c:v>
                </c:pt>
                <c:pt idx="6302">
                  <c:v>49.5</c:v>
                </c:pt>
                <c:pt idx="6303">
                  <c:v>49.5</c:v>
                </c:pt>
                <c:pt idx="6304">
                  <c:v>49.5</c:v>
                </c:pt>
                <c:pt idx="6305">
                  <c:v>49.5</c:v>
                </c:pt>
                <c:pt idx="6306">
                  <c:v>49.5</c:v>
                </c:pt>
                <c:pt idx="6307">
                  <c:v>49.5</c:v>
                </c:pt>
                <c:pt idx="6308">
                  <c:v>49.5</c:v>
                </c:pt>
                <c:pt idx="6309">
                  <c:v>49.5</c:v>
                </c:pt>
                <c:pt idx="6310">
                  <c:v>49.5</c:v>
                </c:pt>
                <c:pt idx="6311">
                  <c:v>49.5</c:v>
                </c:pt>
                <c:pt idx="6312">
                  <c:v>49.5</c:v>
                </c:pt>
                <c:pt idx="6313">
                  <c:v>49.5</c:v>
                </c:pt>
                <c:pt idx="6314">
                  <c:v>49.5</c:v>
                </c:pt>
                <c:pt idx="6315">
                  <c:v>49.5</c:v>
                </c:pt>
                <c:pt idx="6316">
                  <c:v>49.5</c:v>
                </c:pt>
                <c:pt idx="6317">
                  <c:v>49.5</c:v>
                </c:pt>
                <c:pt idx="6318">
                  <c:v>49.5</c:v>
                </c:pt>
                <c:pt idx="6319">
                  <c:v>49.5</c:v>
                </c:pt>
                <c:pt idx="6320">
                  <c:v>49.5</c:v>
                </c:pt>
                <c:pt idx="6321">
                  <c:v>49.5</c:v>
                </c:pt>
                <c:pt idx="6322">
                  <c:v>49.5</c:v>
                </c:pt>
                <c:pt idx="6323">
                  <c:v>49.5</c:v>
                </c:pt>
                <c:pt idx="6324">
                  <c:v>49.5</c:v>
                </c:pt>
                <c:pt idx="6325">
                  <c:v>49.5</c:v>
                </c:pt>
                <c:pt idx="6326">
                  <c:v>49.5</c:v>
                </c:pt>
                <c:pt idx="6327">
                  <c:v>49.5</c:v>
                </c:pt>
                <c:pt idx="6328">
                  <c:v>49.5</c:v>
                </c:pt>
                <c:pt idx="6329">
                  <c:v>49.5</c:v>
                </c:pt>
                <c:pt idx="6330">
                  <c:v>49.5</c:v>
                </c:pt>
                <c:pt idx="6331">
                  <c:v>49.5</c:v>
                </c:pt>
                <c:pt idx="6332">
                  <c:v>49.5</c:v>
                </c:pt>
                <c:pt idx="6333">
                  <c:v>49.5</c:v>
                </c:pt>
                <c:pt idx="6334">
                  <c:v>49.5</c:v>
                </c:pt>
                <c:pt idx="6335">
                  <c:v>49.5</c:v>
                </c:pt>
                <c:pt idx="6336">
                  <c:v>49.5</c:v>
                </c:pt>
                <c:pt idx="6337">
                  <c:v>49.5</c:v>
                </c:pt>
                <c:pt idx="6338">
                  <c:v>49.5</c:v>
                </c:pt>
                <c:pt idx="6339">
                  <c:v>49.5</c:v>
                </c:pt>
                <c:pt idx="6340">
                  <c:v>49.5</c:v>
                </c:pt>
                <c:pt idx="6341">
                  <c:v>49.5</c:v>
                </c:pt>
                <c:pt idx="6342">
                  <c:v>49.5</c:v>
                </c:pt>
                <c:pt idx="6343">
                  <c:v>49.5</c:v>
                </c:pt>
                <c:pt idx="6344">
                  <c:v>49.5</c:v>
                </c:pt>
                <c:pt idx="6345">
                  <c:v>49.5</c:v>
                </c:pt>
                <c:pt idx="6346">
                  <c:v>49.5</c:v>
                </c:pt>
                <c:pt idx="6347">
                  <c:v>49.5</c:v>
                </c:pt>
                <c:pt idx="6348">
                  <c:v>49.5</c:v>
                </c:pt>
                <c:pt idx="6349">
                  <c:v>49.5</c:v>
                </c:pt>
                <c:pt idx="6350">
                  <c:v>49.5</c:v>
                </c:pt>
                <c:pt idx="6351">
                  <c:v>49.5</c:v>
                </c:pt>
                <c:pt idx="6352">
                  <c:v>49.5</c:v>
                </c:pt>
                <c:pt idx="6353">
                  <c:v>49.5</c:v>
                </c:pt>
                <c:pt idx="6354">
                  <c:v>49.5</c:v>
                </c:pt>
                <c:pt idx="6355">
                  <c:v>49.5</c:v>
                </c:pt>
                <c:pt idx="6356">
                  <c:v>49.5</c:v>
                </c:pt>
                <c:pt idx="6357">
                  <c:v>49.5</c:v>
                </c:pt>
                <c:pt idx="6358">
                  <c:v>49.5</c:v>
                </c:pt>
                <c:pt idx="6359">
                  <c:v>49.5</c:v>
                </c:pt>
                <c:pt idx="6360">
                  <c:v>49.5</c:v>
                </c:pt>
                <c:pt idx="6361">
                  <c:v>49.5</c:v>
                </c:pt>
                <c:pt idx="6362">
                  <c:v>49.5</c:v>
                </c:pt>
                <c:pt idx="6363">
                  <c:v>49.5</c:v>
                </c:pt>
                <c:pt idx="6364">
                  <c:v>49.5</c:v>
                </c:pt>
                <c:pt idx="6365">
                  <c:v>49.5</c:v>
                </c:pt>
                <c:pt idx="6366">
                  <c:v>49.5</c:v>
                </c:pt>
                <c:pt idx="6367">
                  <c:v>49.5</c:v>
                </c:pt>
                <c:pt idx="6368">
                  <c:v>49.5</c:v>
                </c:pt>
                <c:pt idx="6369">
                  <c:v>49.5</c:v>
                </c:pt>
                <c:pt idx="6370">
                  <c:v>49.5</c:v>
                </c:pt>
                <c:pt idx="6371">
                  <c:v>49.5</c:v>
                </c:pt>
                <c:pt idx="6372">
                  <c:v>49.5</c:v>
                </c:pt>
                <c:pt idx="6373">
                  <c:v>49.5</c:v>
                </c:pt>
                <c:pt idx="6374">
                  <c:v>49.5</c:v>
                </c:pt>
                <c:pt idx="6375">
                  <c:v>49.5</c:v>
                </c:pt>
                <c:pt idx="6376">
                  <c:v>49.5</c:v>
                </c:pt>
                <c:pt idx="6377">
                  <c:v>49.5</c:v>
                </c:pt>
                <c:pt idx="6378">
                  <c:v>49.5</c:v>
                </c:pt>
                <c:pt idx="6379">
                  <c:v>49.5</c:v>
                </c:pt>
                <c:pt idx="6380">
                  <c:v>49.5</c:v>
                </c:pt>
                <c:pt idx="6381">
                  <c:v>49.5</c:v>
                </c:pt>
                <c:pt idx="6382">
                  <c:v>49.5</c:v>
                </c:pt>
                <c:pt idx="6383">
                  <c:v>49.5</c:v>
                </c:pt>
                <c:pt idx="6384">
                  <c:v>49.5</c:v>
                </c:pt>
                <c:pt idx="6385">
                  <c:v>49.5</c:v>
                </c:pt>
                <c:pt idx="6386">
                  <c:v>49.5</c:v>
                </c:pt>
                <c:pt idx="6387">
                  <c:v>49.5</c:v>
                </c:pt>
                <c:pt idx="6388">
                  <c:v>49.5</c:v>
                </c:pt>
                <c:pt idx="6389">
                  <c:v>49.5</c:v>
                </c:pt>
                <c:pt idx="6390">
                  <c:v>49.5</c:v>
                </c:pt>
                <c:pt idx="6391">
                  <c:v>49.5</c:v>
                </c:pt>
                <c:pt idx="6392">
                  <c:v>49.5</c:v>
                </c:pt>
                <c:pt idx="6393">
                  <c:v>49.5</c:v>
                </c:pt>
                <c:pt idx="6394">
                  <c:v>49.5</c:v>
                </c:pt>
                <c:pt idx="6395">
                  <c:v>49.5</c:v>
                </c:pt>
                <c:pt idx="6396">
                  <c:v>49.5</c:v>
                </c:pt>
                <c:pt idx="6397">
                  <c:v>49.5</c:v>
                </c:pt>
                <c:pt idx="6398">
                  <c:v>49.5</c:v>
                </c:pt>
                <c:pt idx="6399">
                  <c:v>49.5</c:v>
                </c:pt>
                <c:pt idx="6400">
                  <c:v>49.5</c:v>
                </c:pt>
                <c:pt idx="6401">
                  <c:v>49.5</c:v>
                </c:pt>
                <c:pt idx="6402">
                  <c:v>49.5</c:v>
                </c:pt>
                <c:pt idx="6403">
                  <c:v>49.5</c:v>
                </c:pt>
                <c:pt idx="6404">
                  <c:v>49.5</c:v>
                </c:pt>
                <c:pt idx="6405">
                  <c:v>49.5</c:v>
                </c:pt>
                <c:pt idx="6406">
                  <c:v>49.5</c:v>
                </c:pt>
                <c:pt idx="6407">
                  <c:v>49.5</c:v>
                </c:pt>
                <c:pt idx="6408">
                  <c:v>49.5</c:v>
                </c:pt>
                <c:pt idx="6409">
                  <c:v>49.5</c:v>
                </c:pt>
                <c:pt idx="6410">
                  <c:v>49.5</c:v>
                </c:pt>
                <c:pt idx="6411">
                  <c:v>49.5</c:v>
                </c:pt>
                <c:pt idx="6412">
                  <c:v>49.5</c:v>
                </c:pt>
                <c:pt idx="6413">
                  <c:v>49.5</c:v>
                </c:pt>
                <c:pt idx="6414">
                  <c:v>49.5</c:v>
                </c:pt>
                <c:pt idx="6415">
                  <c:v>49.5</c:v>
                </c:pt>
                <c:pt idx="6416">
                  <c:v>49.5</c:v>
                </c:pt>
                <c:pt idx="6417">
                  <c:v>49.5</c:v>
                </c:pt>
                <c:pt idx="6418">
                  <c:v>49.5</c:v>
                </c:pt>
                <c:pt idx="6419">
                  <c:v>49.5</c:v>
                </c:pt>
                <c:pt idx="6420">
                  <c:v>49.5</c:v>
                </c:pt>
                <c:pt idx="6421">
                  <c:v>49.5</c:v>
                </c:pt>
                <c:pt idx="6422">
                  <c:v>49.5</c:v>
                </c:pt>
                <c:pt idx="6423">
                  <c:v>49.5</c:v>
                </c:pt>
                <c:pt idx="6424">
                  <c:v>49.5</c:v>
                </c:pt>
                <c:pt idx="6425">
                  <c:v>49.5</c:v>
                </c:pt>
                <c:pt idx="6426">
                  <c:v>49.5</c:v>
                </c:pt>
                <c:pt idx="6427">
                  <c:v>49.5</c:v>
                </c:pt>
                <c:pt idx="6428">
                  <c:v>49.5</c:v>
                </c:pt>
                <c:pt idx="6429">
                  <c:v>49.5</c:v>
                </c:pt>
                <c:pt idx="6430">
                  <c:v>49.5</c:v>
                </c:pt>
                <c:pt idx="6431">
                  <c:v>49.5</c:v>
                </c:pt>
                <c:pt idx="6432">
                  <c:v>49.5</c:v>
                </c:pt>
                <c:pt idx="6433">
                  <c:v>49.5</c:v>
                </c:pt>
                <c:pt idx="6434">
                  <c:v>49.5</c:v>
                </c:pt>
                <c:pt idx="6435">
                  <c:v>49.5</c:v>
                </c:pt>
                <c:pt idx="6436">
                  <c:v>49.5</c:v>
                </c:pt>
                <c:pt idx="6437">
                  <c:v>49.5</c:v>
                </c:pt>
                <c:pt idx="6438">
                  <c:v>49.5</c:v>
                </c:pt>
                <c:pt idx="6439">
                  <c:v>49.5</c:v>
                </c:pt>
                <c:pt idx="6440">
                  <c:v>49.5</c:v>
                </c:pt>
                <c:pt idx="6441">
                  <c:v>49.5</c:v>
                </c:pt>
                <c:pt idx="6442">
                  <c:v>49.5</c:v>
                </c:pt>
                <c:pt idx="6443">
                  <c:v>49.5</c:v>
                </c:pt>
                <c:pt idx="6444">
                  <c:v>49.5</c:v>
                </c:pt>
                <c:pt idx="6445">
                  <c:v>49.5</c:v>
                </c:pt>
                <c:pt idx="6446">
                  <c:v>49.5</c:v>
                </c:pt>
                <c:pt idx="6447">
                  <c:v>49.5</c:v>
                </c:pt>
                <c:pt idx="6448">
                  <c:v>49.5</c:v>
                </c:pt>
                <c:pt idx="6449">
                  <c:v>49.5</c:v>
                </c:pt>
                <c:pt idx="6450">
                  <c:v>49.5</c:v>
                </c:pt>
                <c:pt idx="6451">
                  <c:v>49.5</c:v>
                </c:pt>
                <c:pt idx="6452">
                  <c:v>49.5</c:v>
                </c:pt>
                <c:pt idx="6453">
                  <c:v>49.5</c:v>
                </c:pt>
                <c:pt idx="6454">
                  <c:v>49.5</c:v>
                </c:pt>
                <c:pt idx="6455">
                  <c:v>49.5</c:v>
                </c:pt>
                <c:pt idx="6456">
                  <c:v>49.5</c:v>
                </c:pt>
                <c:pt idx="6457">
                  <c:v>49.5</c:v>
                </c:pt>
                <c:pt idx="6458">
                  <c:v>49.5</c:v>
                </c:pt>
                <c:pt idx="6459">
                  <c:v>49.5</c:v>
                </c:pt>
                <c:pt idx="6460">
                  <c:v>49.5</c:v>
                </c:pt>
                <c:pt idx="6461">
                  <c:v>49.5</c:v>
                </c:pt>
                <c:pt idx="6462">
                  <c:v>49.5</c:v>
                </c:pt>
                <c:pt idx="6463">
                  <c:v>49.5</c:v>
                </c:pt>
                <c:pt idx="6464">
                  <c:v>49.5</c:v>
                </c:pt>
                <c:pt idx="6465">
                  <c:v>49.5</c:v>
                </c:pt>
                <c:pt idx="6466">
                  <c:v>49.5</c:v>
                </c:pt>
                <c:pt idx="6467">
                  <c:v>49.5</c:v>
                </c:pt>
                <c:pt idx="6468">
                  <c:v>49.5</c:v>
                </c:pt>
                <c:pt idx="6469">
                  <c:v>49.5</c:v>
                </c:pt>
                <c:pt idx="6470">
                  <c:v>49.5</c:v>
                </c:pt>
                <c:pt idx="6471">
                  <c:v>49.5</c:v>
                </c:pt>
                <c:pt idx="6472">
                  <c:v>49.5</c:v>
                </c:pt>
                <c:pt idx="6473">
                  <c:v>49.5</c:v>
                </c:pt>
                <c:pt idx="6474">
                  <c:v>49.5</c:v>
                </c:pt>
                <c:pt idx="6475">
                  <c:v>49.5</c:v>
                </c:pt>
                <c:pt idx="6476">
                  <c:v>49.5</c:v>
                </c:pt>
                <c:pt idx="6477">
                  <c:v>49.5</c:v>
                </c:pt>
                <c:pt idx="6478">
                  <c:v>49.5</c:v>
                </c:pt>
                <c:pt idx="6479">
                  <c:v>49.5</c:v>
                </c:pt>
                <c:pt idx="6480">
                  <c:v>49.5</c:v>
                </c:pt>
                <c:pt idx="6481">
                  <c:v>49.5</c:v>
                </c:pt>
                <c:pt idx="6482">
                  <c:v>49.5</c:v>
                </c:pt>
                <c:pt idx="6483">
                  <c:v>49.5</c:v>
                </c:pt>
                <c:pt idx="6484">
                  <c:v>49.5</c:v>
                </c:pt>
                <c:pt idx="6485">
                  <c:v>49.5</c:v>
                </c:pt>
                <c:pt idx="6486">
                  <c:v>49.5</c:v>
                </c:pt>
                <c:pt idx="6487">
                  <c:v>49.5</c:v>
                </c:pt>
                <c:pt idx="6488">
                  <c:v>49.5</c:v>
                </c:pt>
                <c:pt idx="6489">
                  <c:v>49.5</c:v>
                </c:pt>
                <c:pt idx="6490">
                  <c:v>49.5</c:v>
                </c:pt>
                <c:pt idx="6491">
                  <c:v>49.5</c:v>
                </c:pt>
                <c:pt idx="6492">
                  <c:v>49.5</c:v>
                </c:pt>
                <c:pt idx="6493">
                  <c:v>49.5</c:v>
                </c:pt>
                <c:pt idx="6494">
                  <c:v>49.5</c:v>
                </c:pt>
                <c:pt idx="6495">
                  <c:v>49.5</c:v>
                </c:pt>
                <c:pt idx="6496">
                  <c:v>49.5</c:v>
                </c:pt>
                <c:pt idx="6497">
                  <c:v>49.5</c:v>
                </c:pt>
                <c:pt idx="6498">
                  <c:v>49.5</c:v>
                </c:pt>
                <c:pt idx="6499">
                  <c:v>49.5</c:v>
                </c:pt>
                <c:pt idx="6500">
                  <c:v>49.5</c:v>
                </c:pt>
                <c:pt idx="6501">
                  <c:v>49.5</c:v>
                </c:pt>
                <c:pt idx="6502">
                  <c:v>49.5</c:v>
                </c:pt>
                <c:pt idx="6503">
                  <c:v>49.5</c:v>
                </c:pt>
                <c:pt idx="6504">
                  <c:v>49.5</c:v>
                </c:pt>
                <c:pt idx="6505">
                  <c:v>49.5</c:v>
                </c:pt>
                <c:pt idx="6506">
                  <c:v>49.5</c:v>
                </c:pt>
                <c:pt idx="6507">
                  <c:v>49.5</c:v>
                </c:pt>
                <c:pt idx="6508">
                  <c:v>49.5</c:v>
                </c:pt>
                <c:pt idx="6509">
                  <c:v>49.5</c:v>
                </c:pt>
                <c:pt idx="6510">
                  <c:v>49.5</c:v>
                </c:pt>
                <c:pt idx="6511">
                  <c:v>49.5</c:v>
                </c:pt>
                <c:pt idx="6512">
                  <c:v>49.5</c:v>
                </c:pt>
                <c:pt idx="6513">
                  <c:v>49.5</c:v>
                </c:pt>
                <c:pt idx="6514">
                  <c:v>49.5</c:v>
                </c:pt>
                <c:pt idx="6515">
                  <c:v>49.5</c:v>
                </c:pt>
                <c:pt idx="6516">
                  <c:v>49.5</c:v>
                </c:pt>
                <c:pt idx="6517">
                  <c:v>49.5</c:v>
                </c:pt>
                <c:pt idx="6518">
                  <c:v>49.5</c:v>
                </c:pt>
                <c:pt idx="6519">
                  <c:v>49.5</c:v>
                </c:pt>
                <c:pt idx="6520">
                  <c:v>49.5</c:v>
                </c:pt>
                <c:pt idx="6521">
                  <c:v>49.5</c:v>
                </c:pt>
                <c:pt idx="6522">
                  <c:v>49.5</c:v>
                </c:pt>
                <c:pt idx="6523">
                  <c:v>49.5</c:v>
                </c:pt>
                <c:pt idx="6524">
                  <c:v>49.5</c:v>
                </c:pt>
                <c:pt idx="6525">
                  <c:v>49.5</c:v>
                </c:pt>
                <c:pt idx="6526">
                  <c:v>49.5</c:v>
                </c:pt>
                <c:pt idx="6527">
                  <c:v>49.5</c:v>
                </c:pt>
                <c:pt idx="6528">
                  <c:v>49.5</c:v>
                </c:pt>
                <c:pt idx="6529">
                  <c:v>49.5</c:v>
                </c:pt>
                <c:pt idx="6530">
                  <c:v>49.5</c:v>
                </c:pt>
                <c:pt idx="6531">
                  <c:v>49.5</c:v>
                </c:pt>
                <c:pt idx="6532">
                  <c:v>49.5</c:v>
                </c:pt>
                <c:pt idx="6533">
                  <c:v>49.5</c:v>
                </c:pt>
                <c:pt idx="6534">
                  <c:v>49.5</c:v>
                </c:pt>
                <c:pt idx="6535">
                  <c:v>49.5</c:v>
                </c:pt>
                <c:pt idx="6536">
                  <c:v>49.5</c:v>
                </c:pt>
                <c:pt idx="6537">
                  <c:v>49.5</c:v>
                </c:pt>
                <c:pt idx="6538">
                  <c:v>49.5</c:v>
                </c:pt>
                <c:pt idx="6539">
                  <c:v>49.5</c:v>
                </c:pt>
                <c:pt idx="6540">
                  <c:v>49.5</c:v>
                </c:pt>
                <c:pt idx="6541">
                  <c:v>49.5</c:v>
                </c:pt>
                <c:pt idx="6542">
                  <c:v>49.5</c:v>
                </c:pt>
                <c:pt idx="6543">
                  <c:v>49.5</c:v>
                </c:pt>
                <c:pt idx="6544">
                  <c:v>49.5</c:v>
                </c:pt>
                <c:pt idx="6545">
                  <c:v>49.5</c:v>
                </c:pt>
                <c:pt idx="6546">
                  <c:v>49.5</c:v>
                </c:pt>
                <c:pt idx="6547">
                  <c:v>49.5</c:v>
                </c:pt>
                <c:pt idx="6548">
                  <c:v>49.5</c:v>
                </c:pt>
                <c:pt idx="6549">
                  <c:v>49.5</c:v>
                </c:pt>
                <c:pt idx="6550">
                  <c:v>49.5</c:v>
                </c:pt>
                <c:pt idx="6551">
                  <c:v>49.5</c:v>
                </c:pt>
                <c:pt idx="6552">
                  <c:v>49.5</c:v>
                </c:pt>
                <c:pt idx="6553">
                  <c:v>49.5</c:v>
                </c:pt>
                <c:pt idx="6554">
                  <c:v>49.5</c:v>
                </c:pt>
                <c:pt idx="6555">
                  <c:v>49.5</c:v>
                </c:pt>
                <c:pt idx="6556">
                  <c:v>49.5</c:v>
                </c:pt>
                <c:pt idx="6557">
                  <c:v>49.5</c:v>
                </c:pt>
                <c:pt idx="6558">
                  <c:v>49.5</c:v>
                </c:pt>
                <c:pt idx="6559">
                  <c:v>49.5</c:v>
                </c:pt>
                <c:pt idx="6560">
                  <c:v>49.5</c:v>
                </c:pt>
                <c:pt idx="6561">
                  <c:v>49.5</c:v>
                </c:pt>
                <c:pt idx="6562">
                  <c:v>49.5</c:v>
                </c:pt>
                <c:pt idx="6563">
                  <c:v>49.5</c:v>
                </c:pt>
                <c:pt idx="6564">
                  <c:v>49.5</c:v>
                </c:pt>
                <c:pt idx="6565">
                  <c:v>49.5</c:v>
                </c:pt>
                <c:pt idx="6566">
                  <c:v>49.5</c:v>
                </c:pt>
                <c:pt idx="6567">
                  <c:v>49.5</c:v>
                </c:pt>
                <c:pt idx="6568">
                  <c:v>49.5</c:v>
                </c:pt>
                <c:pt idx="6569">
                  <c:v>49.5</c:v>
                </c:pt>
                <c:pt idx="6570">
                  <c:v>49.5</c:v>
                </c:pt>
                <c:pt idx="6571">
                  <c:v>49.5</c:v>
                </c:pt>
                <c:pt idx="6572">
                  <c:v>49.5</c:v>
                </c:pt>
                <c:pt idx="6573">
                  <c:v>49.5</c:v>
                </c:pt>
                <c:pt idx="6574">
                  <c:v>49.5</c:v>
                </c:pt>
                <c:pt idx="6575">
                  <c:v>49.5</c:v>
                </c:pt>
                <c:pt idx="6576">
                  <c:v>49.5</c:v>
                </c:pt>
                <c:pt idx="6577">
                  <c:v>49.5</c:v>
                </c:pt>
                <c:pt idx="6578">
                  <c:v>49.5</c:v>
                </c:pt>
                <c:pt idx="6579">
                  <c:v>49.5</c:v>
                </c:pt>
                <c:pt idx="6580">
                  <c:v>49.5</c:v>
                </c:pt>
                <c:pt idx="6581">
                  <c:v>49.5</c:v>
                </c:pt>
                <c:pt idx="6582">
                  <c:v>49.5</c:v>
                </c:pt>
                <c:pt idx="6583">
                  <c:v>49.5</c:v>
                </c:pt>
                <c:pt idx="6584">
                  <c:v>49.5</c:v>
                </c:pt>
                <c:pt idx="6585">
                  <c:v>49.5</c:v>
                </c:pt>
                <c:pt idx="6586">
                  <c:v>49.5</c:v>
                </c:pt>
                <c:pt idx="6587">
                  <c:v>49.5</c:v>
                </c:pt>
                <c:pt idx="6588">
                  <c:v>49.5</c:v>
                </c:pt>
                <c:pt idx="6589">
                  <c:v>49.5</c:v>
                </c:pt>
                <c:pt idx="6590">
                  <c:v>49.5</c:v>
                </c:pt>
                <c:pt idx="6591">
                  <c:v>49.5</c:v>
                </c:pt>
                <c:pt idx="6592">
                  <c:v>49.5</c:v>
                </c:pt>
                <c:pt idx="6593">
                  <c:v>49.5</c:v>
                </c:pt>
                <c:pt idx="6594">
                  <c:v>49.5</c:v>
                </c:pt>
                <c:pt idx="6595">
                  <c:v>49.5</c:v>
                </c:pt>
                <c:pt idx="6596">
                  <c:v>49.5</c:v>
                </c:pt>
                <c:pt idx="6597">
                  <c:v>49.5</c:v>
                </c:pt>
                <c:pt idx="6598">
                  <c:v>49.5</c:v>
                </c:pt>
                <c:pt idx="6599">
                  <c:v>49.5</c:v>
                </c:pt>
                <c:pt idx="6600">
                  <c:v>49.5</c:v>
                </c:pt>
                <c:pt idx="6601">
                  <c:v>49.5</c:v>
                </c:pt>
                <c:pt idx="6602">
                  <c:v>49.5</c:v>
                </c:pt>
                <c:pt idx="6603">
                  <c:v>49.5</c:v>
                </c:pt>
                <c:pt idx="6604">
                  <c:v>49.5</c:v>
                </c:pt>
                <c:pt idx="6605">
                  <c:v>49.5</c:v>
                </c:pt>
                <c:pt idx="6606">
                  <c:v>49.5</c:v>
                </c:pt>
                <c:pt idx="6607">
                  <c:v>49.5</c:v>
                </c:pt>
                <c:pt idx="6608">
                  <c:v>49.5</c:v>
                </c:pt>
                <c:pt idx="6609">
                  <c:v>49.5</c:v>
                </c:pt>
                <c:pt idx="6610">
                  <c:v>49.5</c:v>
                </c:pt>
                <c:pt idx="6611">
                  <c:v>49.5</c:v>
                </c:pt>
                <c:pt idx="6612">
                  <c:v>49.5</c:v>
                </c:pt>
                <c:pt idx="6613">
                  <c:v>49.5</c:v>
                </c:pt>
                <c:pt idx="6614">
                  <c:v>49.5</c:v>
                </c:pt>
                <c:pt idx="6615">
                  <c:v>49.5</c:v>
                </c:pt>
                <c:pt idx="6616">
                  <c:v>49.5</c:v>
                </c:pt>
                <c:pt idx="6617">
                  <c:v>49.5</c:v>
                </c:pt>
                <c:pt idx="6618">
                  <c:v>49.5</c:v>
                </c:pt>
                <c:pt idx="6619">
                  <c:v>49.5</c:v>
                </c:pt>
                <c:pt idx="6620">
                  <c:v>49.5</c:v>
                </c:pt>
                <c:pt idx="6621">
                  <c:v>49.5</c:v>
                </c:pt>
                <c:pt idx="6622">
                  <c:v>49.5</c:v>
                </c:pt>
                <c:pt idx="6623">
                  <c:v>49.5</c:v>
                </c:pt>
                <c:pt idx="6624">
                  <c:v>49.5</c:v>
                </c:pt>
                <c:pt idx="6625">
                  <c:v>49.5</c:v>
                </c:pt>
                <c:pt idx="6626">
                  <c:v>49.5</c:v>
                </c:pt>
                <c:pt idx="6627">
                  <c:v>49.5</c:v>
                </c:pt>
                <c:pt idx="6628">
                  <c:v>49.5</c:v>
                </c:pt>
                <c:pt idx="6629">
                  <c:v>49.5</c:v>
                </c:pt>
                <c:pt idx="6630">
                  <c:v>49.5</c:v>
                </c:pt>
                <c:pt idx="6631">
                  <c:v>49.5</c:v>
                </c:pt>
                <c:pt idx="6632">
                  <c:v>49.5</c:v>
                </c:pt>
                <c:pt idx="6633">
                  <c:v>49.5</c:v>
                </c:pt>
                <c:pt idx="6634">
                  <c:v>49.5</c:v>
                </c:pt>
                <c:pt idx="6635">
                  <c:v>49.5</c:v>
                </c:pt>
                <c:pt idx="6636">
                  <c:v>49.5</c:v>
                </c:pt>
                <c:pt idx="6637">
                  <c:v>49.5</c:v>
                </c:pt>
                <c:pt idx="6638">
                  <c:v>49.5</c:v>
                </c:pt>
                <c:pt idx="6639">
                  <c:v>49.5</c:v>
                </c:pt>
                <c:pt idx="6640">
                  <c:v>49.5</c:v>
                </c:pt>
                <c:pt idx="6641">
                  <c:v>49.5</c:v>
                </c:pt>
                <c:pt idx="6642">
                  <c:v>49.5</c:v>
                </c:pt>
                <c:pt idx="6643">
                  <c:v>49.5</c:v>
                </c:pt>
                <c:pt idx="6644">
                  <c:v>49.5</c:v>
                </c:pt>
                <c:pt idx="6645">
                  <c:v>49.5</c:v>
                </c:pt>
                <c:pt idx="6646">
                  <c:v>49.5</c:v>
                </c:pt>
                <c:pt idx="6647">
                  <c:v>49.5</c:v>
                </c:pt>
                <c:pt idx="6648">
                  <c:v>49.5</c:v>
                </c:pt>
                <c:pt idx="6649">
                  <c:v>49.5</c:v>
                </c:pt>
                <c:pt idx="6650">
                  <c:v>49.5</c:v>
                </c:pt>
                <c:pt idx="6651">
                  <c:v>49.5</c:v>
                </c:pt>
                <c:pt idx="6652">
                  <c:v>49.5</c:v>
                </c:pt>
                <c:pt idx="6653">
                  <c:v>49.5</c:v>
                </c:pt>
                <c:pt idx="6654">
                  <c:v>49.5</c:v>
                </c:pt>
                <c:pt idx="6655">
                  <c:v>49.5</c:v>
                </c:pt>
                <c:pt idx="6656">
                  <c:v>49.5</c:v>
                </c:pt>
                <c:pt idx="6657">
                  <c:v>49.5</c:v>
                </c:pt>
                <c:pt idx="6658">
                  <c:v>49.5</c:v>
                </c:pt>
                <c:pt idx="6659">
                  <c:v>49.5</c:v>
                </c:pt>
                <c:pt idx="6660">
                  <c:v>49.5</c:v>
                </c:pt>
                <c:pt idx="6661">
                  <c:v>49.5</c:v>
                </c:pt>
                <c:pt idx="6662">
                  <c:v>49.5</c:v>
                </c:pt>
                <c:pt idx="6663">
                  <c:v>49.5</c:v>
                </c:pt>
                <c:pt idx="6664">
                  <c:v>49.5</c:v>
                </c:pt>
                <c:pt idx="6665">
                  <c:v>49.5</c:v>
                </c:pt>
                <c:pt idx="6666">
                  <c:v>49.5</c:v>
                </c:pt>
                <c:pt idx="6667">
                  <c:v>49.5</c:v>
                </c:pt>
                <c:pt idx="6668">
                  <c:v>49.5</c:v>
                </c:pt>
                <c:pt idx="6669">
                  <c:v>49.5</c:v>
                </c:pt>
                <c:pt idx="6670">
                  <c:v>49.5</c:v>
                </c:pt>
                <c:pt idx="6671">
                  <c:v>49.5</c:v>
                </c:pt>
                <c:pt idx="6672">
                  <c:v>49.5</c:v>
                </c:pt>
                <c:pt idx="6673">
                  <c:v>49.5</c:v>
                </c:pt>
                <c:pt idx="6674">
                  <c:v>49.5</c:v>
                </c:pt>
                <c:pt idx="6675">
                  <c:v>49.5</c:v>
                </c:pt>
                <c:pt idx="6676">
                  <c:v>49.5</c:v>
                </c:pt>
                <c:pt idx="6677">
                  <c:v>49.5</c:v>
                </c:pt>
                <c:pt idx="6678">
                  <c:v>49.5</c:v>
                </c:pt>
                <c:pt idx="6679">
                  <c:v>49.5</c:v>
                </c:pt>
                <c:pt idx="6680">
                  <c:v>49.5</c:v>
                </c:pt>
                <c:pt idx="6681">
                  <c:v>49.5</c:v>
                </c:pt>
                <c:pt idx="6682">
                  <c:v>49.5</c:v>
                </c:pt>
                <c:pt idx="6683">
                  <c:v>49.5</c:v>
                </c:pt>
                <c:pt idx="6684">
                  <c:v>49.5</c:v>
                </c:pt>
                <c:pt idx="6685">
                  <c:v>49.5</c:v>
                </c:pt>
                <c:pt idx="6686">
                  <c:v>49.5</c:v>
                </c:pt>
                <c:pt idx="6687">
                  <c:v>49.5</c:v>
                </c:pt>
                <c:pt idx="6688">
                  <c:v>49.5</c:v>
                </c:pt>
                <c:pt idx="6689">
                  <c:v>49.5</c:v>
                </c:pt>
                <c:pt idx="6690">
                  <c:v>49.5</c:v>
                </c:pt>
                <c:pt idx="6691">
                  <c:v>49.5</c:v>
                </c:pt>
                <c:pt idx="6692">
                  <c:v>49.5</c:v>
                </c:pt>
                <c:pt idx="6693">
                  <c:v>49.5</c:v>
                </c:pt>
                <c:pt idx="6694">
                  <c:v>49.5</c:v>
                </c:pt>
                <c:pt idx="6695">
                  <c:v>49.5</c:v>
                </c:pt>
                <c:pt idx="6696">
                  <c:v>49.5</c:v>
                </c:pt>
                <c:pt idx="6697">
                  <c:v>49.5</c:v>
                </c:pt>
                <c:pt idx="6698">
                  <c:v>49.5</c:v>
                </c:pt>
                <c:pt idx="6699">
                  <c:v>49.5</c:v>
                </c:pt>
                <c:pt idx="6700">
                  <c:v>49.5</c:v>
                </c:pt>
                <c:pt idx="6701">
                  <c:v>49.5</c:v>
                </c:pt>
                <c:pt idx="6702">
                  <c:v>49.5</c:v>
                </c:pt>
                <c:pt idx="6703">
                  <c:v>49.5</c:v>
                </c:pt>
                <c:pt idx="6704">
                  <c:v>49.5</c:v>
                </c:pt>
                <c:pt idx="6705">
                  <c:v>49.5</c:v>
                </c:pt>
                <c:pt idx="6706">
                  <c:v>49.5</c:v>
                </c:pt>
                <c:pt idx="6707">
                  <c:v>49.5</c:v>
                </c:pt>
                <c:pt idx="6708">
                  <c:v>49.5</c:v>
                </c:pt>
                <c:pt idx="6709">
                  <c:v>49.5</c:v>
                </c:pt>
                <c:pt idx="6710">
                  <c:v>49.5</c:v>
                </c:pt>
                <c:pt idx="6711">
                  <c:v>49.5</c:v>
                </c:pt>
                <c:pt idx="6712">
                  <c:v>49.5</c:v>
                </c:pt>
                <c:pt idx="6713">
                  <c:v>49.5</c:v>
                </c:pt>
                <c:pt idx="6714">
                  <c:v>49.5</c:v>
                </c:pt>
                <c:pt idx="6715">
                  <c:v>49.5</c:v>
                </c:pt>
                <c:pt idx="6716">
                  <c:v>49.5</c:v>
                </c:pt>
                <c:pt idx="6717">
                  <c:v>49.5</c:v>
                </c:pt>
                <c:pt idx="6718">
                  <c:v>49.5</c:v>
                </c:pt>
                <c:pt idx="6719">
                  <c:v>49.5</c:v>
                </c:pt>
                <c:pt idx="6720">
                  <c:v>49.5</c:v>
                </c:pt>
                <c:pt idx="6721">
                  <c:v>49.5</c:v>
                </c:pt>
                <c:pt idx="6722">
                  <c:v>49.5</c:v>
                </c:pt>
                <c:pt idx="6723">
                  <c:v>49.5</c:v>
                </c:pt>
                <c:pt idx="6724">
                  <c:v>49.5</c:v>
                </c:pt>
                <c:pt idx="6725">
                  <c:v>49.5</c:v>
                </c:pt>
                <c:pt idx="6726">
                  <c:v>49.5</c:v>
                </c:pt>
                <c:pt idx="6727">
                  <c:v>49.5</c:v>
                </c:pt>
                <c:pt idx="6728">
                  <c:v>49.5</c:v>
                </c:pt>
                <c:pt idx="6729">
                  <c:v>49.5</c:v>
                </c:pt>
                <c:pt idx="6730">
                  <c:v>49.5</c:v>
                </c:pt>
                <c:pt idx="6731">
                  <c:v>49.5</c:v>
                </c:pt>
                <c:pt idx="6732">
                  <c:v>49.5</c:v>
                </c:pt>
                <c:pt idx="6733">
                  <c:v>49.5</c:v>
                </c:pt>
                <c:pt idx="6734">
                  <c:v>49.5</c:v>
                </c:pt>
                <c:pt idx="6735">
                  <c:v>49.5</c:v>
                </c:pt>
                <c:pt idx="6736">
                  <c:v>49.5</c:v>
                </c:pt>
                <c:pt idx="6737">
                  <c:v>49.5</c:v>
                </c:pt>
                <c:pt idx="6738">
                  <c:v>49.5</c:v>
                </c:pt>
                <c:pt idx="6739">
                  <c:v>49.5</c:v>
                </c:pt>
                <c:pt idx="6740">
                  <c:v>49.5</c:v>
                </c:pt>
                <c:pt idx="6741">
                  <c:v>49.5</c:v>
                </c:pt>
                <c:pt idx="6742">
                  <c:v>49.5</c:v>
                </c:pt>
                <c:pt idx="6743">
                  <c:v>49.5</c:v>
                </c:pt>
                <c:pt idx="6744">
                  <c:v>49.5</c:v>
                </c:pt>
                <c:pt idx="6745">
                  <c:v>49.5</c:v>
                </c:pt>
                <c:pt idx="6746">
                  <c:v>49.5</c:v>
                </c:pt>
                <c:pt idx="6747">
                  <c:v>49.5</c:v>
                </c:pt>
                <c:pt idx="6748">
                  <c:v>49.5</c:v>
                </c:pt>
                <c:pt idx="6749">
                  <c:v>49.5</c:v>
                </c:pt>
                <c:pt idx="6750">
                  <c:v>49.5</c:v>
                </c:pt>
                <c:pt idx="6751">
                  <c:v>49.5</c:v>
                </c:pt>
                <c:pt idx="6752">
                  <c:v>49.5</c:v>
                </c:pt>
                <c:pt idx="6753">
                  <c:v>49.5</c:v>
                </c:pt>
                <c:pt idx="6754">
                  <c:v>49.5</c:v>
                </c:pt>
                <c:pt idx="6755">
                  <c:v>49.5</c:v>
                </c:pt>
                <c:pt idx="6756">
                  <c:v>49.5</c:v>
                </c:pt>
                <c:pt idx="6757">
                  <c:v>49.5</c:v>
                </c:pt>
                <c:pt idx="6758">
                  <c:v>49.5</c:v>
                </c:pt>
                <c:pt idx="6759">
                  <c:v>49.5</c:v>
                </c:pt>
                <c:pt idx="6760">
                  <c:v>49.5</c:v>
                </c:pt>
                <c:pt idx="6761">
                  <c:v>49.5</c:v>
                </c:pt>
                <c:pt idx="6762">
                  <c:v>49.5</c:v>
                </c:pt>
                <c:pt idx="6763">
                  <c:v>49.5</c:v>
                </c:pt>
                <c:pt idx="6764">
                  <c:v>49.5</c:v>
                </c:pt>
                <c:pt idx="6765">
                  <c:v>49.5</c:v>
                </c:pt>
                <c:pt idx="6766">
                  <c:v>49.5</c:v>
                </c:pt>
                <c:pt idx="6767">
                  <c:v>49.5</c:v>
                </c:pt>
                <c:pt idx="6768">
                  <c:v>49.5</c:v>
                </c:pt>
                <c:pt idx="6769">
                  <c:v>49.5</c:v>
                </c:pt>
                <c:pt idx="6770">
                  <c:v>49.5</c:v>
                </c:pt>
                <c:pt idx="6771">
                  <c:v>49.5</c:v>
                </c:pt>
                <c:pt idx="6772">
                  <c:v>49.5</c:v>
                </c:pt>
                <c:pt idx="6773">
                  <c:v>49.5</c:v>
                </c:pt>
                <c:pt idx="6774">
                  <c:v>49.5</c:v>
                </c:pt>
                <c:pt idx="6775">
                  <c:v>49.5</c:v>
                </c:pt>
                <c:pt idx="6776">
                  <c:v>49.5</c:v>
                </c:pt>
                <c:pt idx="6777">
                  <c:v>49.5</c:v>
                </c:pt>
                <c:pt idx="6778">
                  <c:v>49.5</c:v>
                </c:pt>
                <c:pt idx="6779">
                  <c:v>49.5</c:v>
                </c:pt>
                <c:pt idx="6780">
                  <c:v>49.5</c:v>
                </c:pt>
                <c:pt idx="6781">
                  <c:v>49.5</c:v>
                </c:pt>
                <c:pt idx="6782">
                  <c:v>49.5</c:v>
                </c:pt>
                <c:pt idx="6783">
                  <c:v>49.5</c:v>
                </c:pt>
                <c:pt idx="6784">
                  <c:v>49.5</c:v>
                </c:pt>
                <c:pt idx="6785">
                  <c:v>49.5</c:v>
                </c:pt>
                <c:pt idx="6786">
                  <c:v>49.5</c:v>
                </c:pt>
                <c:pt idx="6787">
                  <c:v>49.5</c:v>
                </c:pt>
                <c:pt idx="6788">
                  <c:v>49.5</c:v>
                </c:pt>
                <c:pt idx="6789">
                  <c:v>49.5</c:v>
                </c:pt>
                <c:pt idx="6790">
                  <c:v>49.5</c:v>
                </c:pt>
                <c:pt idx="6791">
                  <c:v>49.5</c:v>
                </c:pt>
                <c:pt idx="6792">
                  <c:v>49.5</c:v>
                </c:pt>
                <c:pt idx="6793">
                  <c:v>49.5</c:v>
                </c:pt>
                <c:pt idx="6794">
                  <c:v>49.5</c:v>
                </c:pt>
                <c:pt idx="6795">
                  <c:v>49.5</c:v>
                </c:pt>
                <c:pt idx="6796">
                  <c:v>49.5</c:v>
                </c:pt>
                <c:pt idx="6797">
                  <c:v>49.5</c:v>
                </c:pt>
                <c:pt idx="6798">
                  <c:v>49.5</c:v>
                </c:pt>
                <c:pt idx="6799">
                  <c:v>49.5</c:v>
                </c:pt>
                <c:pt idx="6800">
                  <c:v>49.5</c:v>
                </c:pt>
                <c:pt idx="6801">
                  <c:v>49.5</c:v>
                </c:pt>
                <c:pt idx="6802">
                  <c:v>49.5</c:v>
                </c:pt>
                <c:pt idx="6803">
                  <c:v>49.5</c:v>
                </c:pt>
                <c:pt idx="6804">
                  <c:v>49.5</c:v>
                </c:pt>
                <c:pt idx="6805">
                  <c:v>49.5</c:v>
                </c:pt>
                <c:pt idx="6806">
                  <c:v>49.5</c:v>
                </c:pt>
                <c:pt idx="6807">
                  <c:v>49.5</c:v>
                </c:pt>
                <c:pt idx="6808">
                  <c:v>49.5</c:v>
                </c:pt>
                <c:pt idx="6809">
                  <c:v>49.5</c:v>
                </c:pt>
                <c:pt idx="6810">
                  <c:v>49.5</c:v>
                </c:pt>
                <c:pt idx="6811">
                  <c:v>49.5</c:v>
                </c:pt>
                <c:pt idx="6812">
                  <c:v>49.5</c:v>
                </c:pt>
                <c:pt idx="6813">
                  <c:v>49.5</c:v>
                </c:pt>
                <c:pt idx="6814">
                  <c:v>49.5</c:v>
                </c:pt>
                <c:pt idx="6815">
                  <c:v>49.5</c:v>
                </c:pt>
                <c:pt idx="6816">
                  <c:v>49.5</c:v>
                </c:pt>
                <c:pt idx="6817">
                  <c:v>49.5</c:v>
                </c:pt>
                <c:pt idx="6818">
                  <c:v>49.5</c:v>
                </c:pt>
                <c:pt idx="6819">
                  <c:v>49.5</c:v>
                </c:pt>
                <c:pt idx="6820">
                  <c:v>49.5</c:v>
                </c:pt>
                <c:pt idx="6821">
                  <c:v>49.5</c:v>
                </c:pt>
                <c:pt idx="6822">
                  <c:v>49.5</c:v>
                </c:pt>
                <c:pt idx="6823">
                  <c:v>49.5</c:v>
                </c:pt>
                <c:pt idx="6824">
                  <c:v>49.5</c:v>
                </c:pt>
                <c:pt idx="6825">
                  <c:v>49.5</c:v>
                </c:pt>
                <c:pt idx="6826">
                  <c:v>49.5</c:v>
                </c:pt>
                <c:pt idx="6827">
                  <c:v>49.5</c:v>
                </c:pt>
                <c:pt idx="6828">
                  <c:v>49.5</c:v>
                </c:pt>
                <c:pt idx="6829">
                  <c:v>49.5</c:v>
                </c:pt>
                <c:pt idx="6830">
                  <c:v>49.5</c:v>
                </c:pt>
                <c:pt idx="6831">
                  <c:v>49.5</c:v>
                </c:pt>
                <c:pt idx="6832">
                  <c:v>49.5</c:v>
                </c:pt>
                <c:pt idx="6833">
                  <c:v>49.5</c:v>
                </c:pt>
                <c:pt idx="6834">
                  <c:v>49.5</c:v>
                </c:pt>
                <c:pt idx="6835">
                  <c:v>49.5</c:v>
                </c:pt>
                <c:pt idx="6836">
                  <c:v>49.5</c:v>
                </c:pt>
                <c:pt idx="6837">
                  <c:v>49.5</c:v>
                </c:pt>
                <c:pt idx="6838">
                  <c:v>49.5</c:v>
                </c:pt>
                <c:pt idx="6839">
                  <c:v>49.5</c:v>
                </c:pt>
                <c:pt idx="6840">
                  <c:v>49.5</c:v>
                </c:pt>
                <c:pt idx="6841">
                  <c:v>49.5</c:v>
                </c:pt>
                <c:pt idx="6842">
                  <c:v>49.5</c:v>
                </c:pt>
                <c:pt idx="6843">
                  <c:v>49.5</c:v>
                </c:pt>
                <c:pt idx="6844">
                  <c:v>49.5</c:v>
                </c:pt>
                <c:pt idx="6845">
                  <c:v>49.5</c:v>
                </c:pt>
                <c:pt idx="6846">
                  <c:v>49.5</c:v>
                </c:pt>
                <c:pt idx="6847">
                  <c:v>49.5</c:v>
                </c:pt>
                <c:pt idx="6848">
                  <c:v>49.5</c:v>
                </c:pt>
                <c:pt idx="6849">
                  <c:v>49.5</c:v>
                </c:pt>
                <c:pt idx="6850">
                  <c:v>49.5</c:v>
                </c:pt>
                <c:pt idx="6851">
                  <c:v>49.5</c:v>
                </c:pt>
                <c:pt idx="6852">
                  <c:v>49.5</c:v>
                </c:pt>
                <c:pt idx="6853">
                  <c:v>49.5</c:v>
                </c:pt>
                <c:pt idx="6854">
                  <c:v>49.5</c:v>
                </c:pt>
                <c:pt idx="6855">
                  <c:v>49.5</c:v>
                </c:pt>
                <c:pt idx="6856">
                  <c:v>49.5</c:v>
                </c:pt>
                <c:pt idx="6857">
                  <c:v>49.5</c:v>
                </c:pt>
                <c:pt idx="6858">
                  <c:v>49.5</c:v>
                </c:pt>
                <c:pt idx="6859">
                  <c:v>49.5</c:v>
                </c:pt>
                <c:pt idx="6860">
                  <c:v>49.5</c:v>
                </c:pt>
                <c:pt idx="6861">
                  <c:v>49.5</c:v>
                </c:pt>
                <c:pt idx="6862">
                  <c:v>49.5</c:v>
                </c:pt>
                <c:pt idx="6863">
                  <c:v>49.5</c:v>
                </c:pt>
                <c:pt idx="6864">
                  <c:v>49.5</c:v>
                </c:pt>
                <c:pt idx="6865">
                  <c:v>49.5</c:v>
                </c:pt>
                <c:pt idx="6866">
                  <c:v>99</c:v>
                </c:pt>
                <c:pt idx="6867">
                  <c:v>99</c:v>
                </c:pt>
                <c:pt idx="6868">
                  <c:v>99</c:v>
                </c:pt>
                <c:pt idx="6869">
                  <c:v>99</c:v>
                </c:pt>
                <c:pt idx="6870">
                  <c:v>99</c:v>
                </c:pt>
                <c:pt idx="6871">
                  <c:v>99</c:v>
                </c:pt>
                <c:pt idx="6872">
                  <c:v>99</c:v>
                </c:pt>
                <c:pt idx="6873">
                  <c:v>99</c:v>
                </c:pt>
                <c:pt idx="6874">
                  <c:v>99</c:v>
                </c:pt>
                <c:pt idx="6875">
                  <c:v>99</c:v>
                </c:pt>
                <c:pt idx="6876">
                  <c:v>99</c:v>
                </c:pt>
                <c:pt idx="6877">
                  <c:v>99</c:v>
                </c:pt>
                <c:pt idx="6878">
                  <c:v>99</c:v>
                </c:pt>
                <c:pt idx="6879">
                  <c:v>99</c:v>
                </c:pt>
                <c:pt idx="6880">
                  <c:v>99</c:v>
                </c:pt>
                <c:pt idx="6881">
                  <c:v>99</c:v>
                </c:pt>
                <c:pt idx="6882">
                  <c:v>99</c:v>
                </c:pt>
                <c:pt idx="6883">
                  <c:v>99</c:v>
                </c:pt>
                <c:pt idx="6884">
                  <c:v>99</c:v>
                </c:pt>
                <c:pt idx="6885">
                  <c:v>99</c:v>
                </c:pt>
                <c:pt idx="6886">
                  <c:v>99</c:v>
                </c:pt>
                <c:pt idx="6887">
                  <c:v>100</c:v>
                </c:pt>
                <c:pt idx="6888">
                  <c:v>100</c:v>
                </c:pt>
                <c:pt idx="6889">
                  <c:v>100</c:v>
                </c:pt>
                <c:pt idx="6890">
                  <c:v>100</c:v>
                </c:pt>
                <c:pt idx="6891">
                  <c:v>100</c:v>
                </c:pt>
                <c:pt idx="6892">
                  <c:v>100</c:v>
                </c:pt>
                <c:pt idx="6893">
                  <c:v>100</c:v>
                </c:pt>
                <c:pt idx="6894">
                  <c:v>100</c:v>
                </c:pt>
                <c:pt idx="6895">
                  <c:v>100</c:v>
                </c:pt>
                <c:pt idx="6896">
                  <c:v>100</c:v>
                </c:pt>
                <c:pt idx="6897">
                  <c:v>100</c:v>
                </c:pt>
                <c:pt idx="6898">
                  <c:v>100</c:v>
                </c:pt>
                <c:pt idx="6899">
                  <c:v>100</c:v>
                </c:pt>
                <c:pt idx="6900">
                  <c:v>100</c:v>
                </c:pt>
                <c:pt idx="6901">
                  <c:v>100</c:v>
                </c:pt>
                <c:pt idx="6902">
                  <c:v>100</c:v>
                </c:pt>
                <c:pt idx="6903">
                  <c:v>100</c:v>
                </c:pt>
                <c:pt idx="6904">
                  <c:v>100</c:v>
                </c:pt>
                <c:pt idx="6905">
                  <c:v>100</c:v>
                </c:pt>
                <c:pt idx="6906">
                  <c:v>100</c:v>
                </c:pt>
                <c:pt idx="6907">
                  <c:v>100</c:v>
                </c:pt>
                <c:pt idx="6908">
                  <c:v>100</c:v>
                </c:pt>
                <c:pt idx="6909">
                  <c:v>100</c:v>
                </c:pt>
                <c:pt idx="6910">
                  <c:v>100</c:v>
                </c:pt>
                <c:pt idx="6911">
                  <c:v>100</c:v>
                </c:pt>
                <c:pt idx="6912">
                  <c:v>100</c:v>
                </c:pt>
                <c:pt idx="6913">
                  <c:v>100</c:v>
                </c:pt>
                <c:pt idx="6914">
                  <c:v>100</c:v>
                </c:pt>
                <c:pt idx="6915">
                  <c:v>100</c:v>
                </c:pt>
                <c:pt idx="6916">
                  <c:v>100</c:v>
                </c:pt>
                <c:pt idx="6917">
                  <c:v>100</c:v>
                </c:pt>
                <c:pt idx="6918">
                  <c:v>100</c:v>
                </c:pt>
                <c:pt idx="6919">
                  <c:v>100</c:v>
                </c:pt>
                <c:pt idx="6920">
                  <c:v>100</c:v>
                </c:pt>
                <c:pt idx="6921">
                  <c:v>100</c:v>
                </c:pt>
                <c:pt idx="6922">
                  <c:v>100</c:v>
                </c:pt>
                <c:pt idx="6923">
                  <c:v>100</c:v>
                </c:pt>
                <c:pt idx="6924">
                  <c:v>100</c:v>
                </c:pt>
                <c:pt idx="6925">
                  <c:v>100</c:v>
                </c:pt>
                <c:pt idx="6926">
                  <c:v>100</c:v>
                </c:pt>
                <c:pt idx="6927">
                  <c:v>100</c:v>
                </c:pt>
                <c:pt idx="6928">
                  <c:v>100</c:v>
                </c:pt>
                <c:pt idx="6929">
                  <c:v>100</c:v>
                </c:pt>
                <c:pt idx="6930">
                  <c:v>100</c:v>
                </c:pt>
                <c:pt idx="6931">
                  <c:v>100</c:v>
                </c:pt>
                <c:pt idx="6932">
                  <c:v>100</c:v>
                </c:pt>
                <c:pt idx="6933">
                  <c:v>100</c:v>
                </c:pt>
                <c:pt idx="6934">
                  <c:v>100</c:v>
                </c:pt>
                <c:pt idx="6935">
                  <c:v>100</c:v>
                </c:pt>
                <c:pt idx="6936">
                  <c:v>100</c:v>
                </c:pt>
                <c:pt idx="6937">
                  <c:v>100</c:v>
                </c:pt>
                <c:pt idx="6938">
                  <c:v>100</c:v>
                </c:pt>
                <c:pt idx="6939">
                  <c:v>100</c:v>
                </c:pt>
                <c:pt idx="6940">
                  <c:v>100</c:v>
                </c:pt>
                <c:pt idx="6941">
                  <c:v>100</c:v>
                </c:pt>
                <c:pt idx="6942">
                  <c:v>100</c:v>
                </c:pt>
                <c:pt idx="6943">
                  <c:v>100</c:v>
                </c:pt>
                <c:pt idx="6944">
                  <c:v>100</c:v>
                </c:pt>
                <c:pt idx="6945">
                  <c:v>100</c:v>
                </c:pt>
                <c:pt idx="6946">
                  <c:v>100</c:v>
                </c:pt>
                <c:pt idx="6947">
                  <c:v>100</c:v>
                </c:pt>
                <c:pt idx="6948">
                  <c:v>100</c:v>
                </c:pt>
                <c:pt idx="6949">
                  <c:v>100</c:v>
                </c:pt>
                <c:pt idx="6950">
                  <c:v>100</c:v>
                </c:pt>
                <c:pt idx="6951">
                  <c:v>100</c:v>
                </c:pt>
                <c:pt idx="6952">
                  <c:v>100</c:v>
                </c:pt>
                <c:pt idx="6953">
                  <c:v>100</c:v>
                </c:pt>
                <c:pt idx="6954">
                  <c:v>100</c:v>
                </c:pt>
                <c:pt idx="6955">
                  <c:v>100</c:v>
                </c:pt>
                <c:pt idx="6956">
                  <c:v>100</c:v>
                </c:pt>
                <c:pt idx="6957">
                  <c:v>100</c:v>
                </c:pt>
                <c:pt idx="6958">
                  <c:v>100</c:v>
                </c:pt>
                <c:pt idx="6959">
                  <c:v>100</c:v>
                </c:pt>
                <c:pt idx="6960">
                  <c:v>100</c:v>
                </c:pt>
                <c:pt idx="6961">
                  <c:v>100</c:v>
                </c:pt>
                <c:pt idx="6962">
                  <c:v>100</c:v>
                </c:pt>
                <c:pt idx="6963">
                  <c:v>100</c:v>
                </c:pt>
                <c:pt idx="6964">
                  <c:v>100</c:v>
                </c:pt>
                <c:pt idx="6965">
                  <c:v>100</c:v>
                </c:pt>
                <c:pt idx="6966">
                  <c:v>100</c:v>
                </c:pt>
                <c:pt idx="6967">
                  <c:v>100</c:v>
                </c:pt>
                <c:pt idx="6968">
                  <c:v>100</c:v>
                </c:pt>
                <c:pt idx="6969">
                  <c:v>100</c:v>
                </c:pt>
                <c:pt idx="6970">
                  <c:v>100</c:v>
                </c:pt>
                <c:pt idx="6971">
                  <c:v>100</c:v>
                </c:pt>
                <c:pt idx="6972">
                  <c:v>100</c:v>
                </c:pt>
                <c:pt idx="6973">
                  <c:v>100</c:v>
                </c:pt>
                <c:pt idx="6974">
                  <c:v>100</c:v>
                </c:pt>
                <c:pt idx="6975">
                  <c:v>100</c:v>
                </c:pt>
                <c:pt idx="6976">
                  <c:v>100</c:v>
                </c:pt>
                <c:pt idx="6977">
                  <c:v>100</c:v>
                </c:pt>
                <c:pt idx="6978">
                  <c:v>100</c:v>
                </c:pt>
                <c:pt idx="6979">
                  <c:v>100</c:v>
                </c:pt>
                <c:pt idx="6980">
                  <c:v>100</c:v>
                </c:pt>
                <c:pt idx="6981">
                  <c:v>100</c:v>
                </c:pt>
                <c:pt idx="6982">
                  <c:v>100</c:v>
                </c:pt>
                <c:pt idx="6983">
                  <c:v>100</c:v>
                </c:pt>
                <c:pt idx="6984">
                  <c:v>100</c:v>
                </c:pt>
                <c:pt idx="6985">
                  <c:v>100</c:v>
                </c:pt>
                <c:pt idx="6986">
                  <c:v>100</c:v>
                </c:pt>
                <c:pt idx="6987">
                  <c:v>100</c:v>
                </c:pt>
                <c:pt idx="6988">
                  <c:v>100</c:v>
                </c:pt>
                <c:pt idx="6989">
                  <c:v>100</c:v>
                </c:pt>
                <c:pt idx="6990">
                  <c:v>100</c:v>
                </c:pt>
                <c:pt idx="6991">
                  <c:v>100</c:v>
                </c:pt>
                <c:pt idx="6992">
                  <c:v>100</c:v>
                </c:pt>
                <c:pt idx="6993">
                  <c:v>100</c:v>
                </c:pt>
                <c:pt idx="6994">
                  <c:v>100</c:v>
                </c:pt>
                <c:pt idx="6995">
                  <c:v>100</c:v>
                </c:pt>
                <c:pt idx="6996">
                  <c:v>100</c:v>
                </c:pt>
                <c:pt idx="6997">
                  <c:v>100</c:v>
                </c:pt>
                <c:pt idx="6998">
                  <c:v>100</c:v>
                </c:pt>
                <c:pt idx="6999">
                  <c:v>100</c:v>
                </c:pt>
                <c:pt idx="7000">
                  <c:v>100</c:v>
                </c:pt>
                <c:pt idx="7001">
                  <c:v>100</c:v>
                </c:pt>
                <c:pt idx="7002">
                  <c:v>100</c:v>
                </c:pt>
                <c:pt idx="7003">
                  <c:v>100</c:v>
                </c:pt>
                <c:pt idx="7004">
                  <c:v>100</c:v>
                </c:pt>
                <c:pt idx="7005">
                  <c:v>100</c:v>
                </c:pt>
                <c:pt idx="7006">
                  <c:v>100</c:v>
                </c:pt>
                <c:pt idx="7007">
                  <c:v>100</c:v>
                </c:pt>
                <c:pt idx="7008">
                  <c:v>100</c:v>
                </c:pt>
                <c:pt idx="7009">
                  <c:v>100</c:v>
                </c:pt>
                <c:pt idx="7010">
                  <c:v>100</c:v>
                </c:pt>
                <c:pt idx="7011">
                  <c:v>100</c:v>
                </c:pt>
                <c:pt idx="7012">
                  <c:v>100</c:v>
                </c:pt>
                <c:pt idx="7013">
                  <c:v>100</c:v>
                </c:pt>
                <c:pt idx="7014">
                  <c:v>100</c:v>
                </c:pt>
                <c:pt idx="7015">
                  <c:v>100</c:v>
                </c:pt>
                <c:pt idx="7016">
                  <c:v>100</c:v>
                </c:pt>
                <c:pt idx="7017">
                  <c:v>100</c:v>
                </c:pt>
                <c:pt idx="7018">
                  <c:v>100</c:v>
                </c:pt>
                <c:pt idx="7019">
                  <c:v>100</c:v>
                </c:pt>
                <c:pt idx="7020">
                  <c:v>100</c:v>
                </c:pt>
                <c:pt idx="7021">
                  <c:v>100</c:v>
                </c:pt>
                <c:pt idx="7022">
                  <c:v>100</c:v>
                </c:pt>
                <c:pt idx="7023">
                  <c:v>100</c:v>
                </c:pt>
                <c:pt idx="7024">
                  <c:v>100</c:v>
                </c:pt>
                <c:pt idx="7025">
                  <c:v>100</c:v>
                </c:pt>
                <c:pt idx="7026">
                  <c:v>100</c:v>
                </c:pt>
                <c:pt idx="7027">
                  <c:v>100</c:v>
                </c:pt>
                <c:pt idx="7028">
                  <c:v>100</c:v>
                </c:pt>
                <c:pt idx="7029">
                  <c:v>100</c:v>
                </c:pt>
                <c:pt idx="7030">
                  <c:v>100</c:v>
                </c:pt>
                <c:pt idx="7031">
                  <c:v>100</c:v>
                </c:pt>
                <c:pt idx="7032">
                  <c:v>100</c:v>
                </c:pt>
                <c:pt idx="7033">
                  <c:v>100</c:v>
                </c:pt>
                <c:pt idx="7034">
                  <c:v>100</c:v>
                </c:pt>
                <c:pt idx="7035">
                  <c:v>100</c:v>
                </c:pt>
                <c:pt idx="7036">
                  <c:v>100</c:v>
                </c:pt>
                <c:pt idx="7037">
                  <c:v>100</c:v>
                </c:pt>
                <c:pt idx="7038">
                  <c:v>100</c:v>
                </c:pt>
                <c:pt idx="7039">
                  <c:v>100</c:v>
                </c:pt>
                <c:pt idx="7040">
                  <c:v>100</c:v>
                </c:pt>
                <c:pt idx="7041">
                  <c:v>100</c:v>
                </c:pt>
                <c:pt idx="7042">
                  <c:v>100</c:v>
                </c:pt>
                <c:pt idx="7043">
                  <c:v>100</c:v>
                </c:pt>
                <c:pt idx="7044">
                  <c:v>100</c:v>
                </c:pt>
                <c:pt idx="7045">
                  <c:v>100</c:v>
                </c:pt>
                <c:pt idx="7046">
                  <c:v>100</c:v>
                </c:pt>
                <c:pt idx="7047">
                  <c:v>100</c:v>
                </c:pt>
                <c:pt idx="7048">
                  <c:v>100</c:v>
                </c:pt>
                <c:pt idx="7049">
                  <c:v>100</c:v>
                </c:pt>
                <c:pt idx="7050">
                  <c:v>100</c:v>
                </c:pt>
                <c:pt idx="7051">
                  <c:v>100</c:v>
                </c:pt>
                <c:pt idx="7052">
                  <c:v>100</c:v>
                </c:pt>
                <c:pt idx="7053">
                  <c:v>100</c:v>
                </c:pt>
                <c:pt idx="7054">
                  <c:v>100</c:v>
                </c:pt>
                <c:pt idx="7055">
                  <c:v>100</c:v>
                </c:pt>
                <c:pt idx="7056">
                  <c:v>100</c:v>
                </c:pt>
                <c:pt idx="7057">
                  <c:v>100</c:v>
                </c:pt>
                <c:pt idx="7058">
                  <c:v>100</c:v>
                </c:pt>
                <c:pt idx="7059">
                  <c:v>100</c:v>
                </c:pt>
                <c:pt idx="7060">
                  <c:v>100</c:v>
                </c:pt>
                <c:pt idx="7061">
                  <c:v>100</c:v>
                </c:pt>
                <c:pt idx="7062">
                  <c:v>100</c:v>
                </c:pt>
                <c:pt idx="7063">
                  <c:v>100</c:v>
                </c:pt>
                <c:pt idx="7064">
                  <c:v>100</c:v>
                </c:pt>
                <c:pt idx="7065">
                  <c:v>100</c:v>
                </c:pt>
                <c:pt idx="7066">
                  <c:v>100</c:v>
                </c:pt>
                <c:pt idx="7067">
                  <c:v>100</c:v>
                </c:pt>
                <c:pt idx="7068">
                  <c:v>100</c:v>
                </c:pt>
                <c:pt idx="7069">
                  <c:v>100</c:v>
                </c:pt>
                <c:pt idx="7070">
                  <c:v>100</c:v>
                </c:pt>
                <c:pt idx="7071">
                  <c:v>100</c:v>
                </c:pt>
                <c:pt idx="7072">
                  <c:v>100</c:v>
                </c:pt>
                <c:pt idx="7073">
                  <c:v>100</c:v>
                </c:pt>
                <c:pt idx="7074">
                  <c:v>100</c:v>
                </c:pt>
                <c:pt idx="7075">
                  <c:v>100</c:v>
                </c:pt>
                <c:pt idx="7076">
                  <c:v>100</c:v>
                </c:pt>
                <c:pt idx="7077">
                  <c:v>100</c:v>
                </c:pt>
                <c:pt idx="7078">
                  <c:v>100</c:v>
                </c:pt>
                <c:pt idx="7079">
                  <c:v>100</c:v>
                </c:pt>
                <c:pt idx="7080">
                  <c:v>100</c:v>
                </c:pt>
                <c:pt idx="7081">
                  <c:v>100</c:v>
                </c:pt>
                <c:pt idx="7082">
                  <c:v>100</c:v>
                </c:pt>
                <c:pt idx="7083">
                  <c:v>100</c:v>
                </c:pt>
                <c:pt idx="7084">
                  <c:v>100</c:v>
                </c:pt>
                <c:pt idx="7085">
                  <c:v>100</c:v>
                </c:pt>
                <c:pt idx="7086">
                  <c:v>100</c:v>
                </c:pt>
                <c:pt idx="7087">
                  <c:v>100</c:v>
                </c:pt>
                <c:pt idx="7088">
                  <c:v>100</c:v>
                </c:pt>
                <c:pt idx="7089">
                  <c:v>100</c:v>
                </c:pt>
                <c:pt idx="7090">
                  <c:v>100</c:v>
                </c:pt>
                <c:pt idx="7091">
                  <c:v>100</c:v>
                </c:pt>
                <c:pt idx="7092">
                  <c:v>100</c:v>
                </c:pt>
                <c:pt idx="7093">
                  <c:v>100</c:v>
                </c:pt>
                <c:pt idx="7094">
                  <c:v>100</c:v>
                </c:pt>
                <c:pt idx="7095">
                  <c:v>100</c:v>
                </c:pt>
                <c:pt idx="7096">
                  <c:v>100</c:v>
                </c:pt>
                <c:pt idx="7097">
                  <c:v>100</c:v>
                </c:pt>
                <c:pt idx="7098">
                  <c:v>100</c:v>
                </c:pt>
                <c:pt idx="7099">
                  <c:v>100</c:v>
                </c:pt>
                <c:pt idx="7100">
                  <c:v>100</c:v>
                </c:pt>
                <c:pt idx="7101">
                  <c:v>100</c:v>
                </c:pt>
                <c:pt idx="7102">
                  <c:v>100</c:v>
                </c:pt>
                <c:pt idx="7103">
                  <c:v>100</c:v>
                </c:pt>
                <c:pt idx="7104">
                  <c:v>100</c:v>
                </c:pt>
                <c:pt idx="7105">
                  <c:v>100</c:v>
                </c:pt>
                <c:pt idx="7106">
                  <c:v>100</c:v>
                </c:pt>
                <c:pt idx="7107">
                  <c:v>100</c:v>
                </c:pt>
                <c:pt idx="7108">
                  <c:v>100</c:v>
                </c:pt>
                <c:pt idx="7109">
                  <c:v>100</c:v>
                </c:pt>
                <c:pt idx="7110">
                  <c:v>100</c:v>
                </c:pt>
                <c:pt idx="7111">
                  <c:v>100</c:v>
                </c:pt>
                <c:pt idx="7112">
                  <c:v>100</c:v>
                </c:pt>
                <c:pt idx="7113">
                  <c:v>100</c:v>
                </c:pt>
                <c:pt idx="7114">
                  <c:v>100</c:v>
                </c:pt>
                <c:pt idx="7115">
                  <c:v>100</c:v>
                </c:pt>
                <c:pt idx="7116">
                  <c:v>100</c:v>
                </c:pt>
                <c:pt idx="7117">
                  <c:v>100</c:v>
                </c:pt>
                <c:pt idx="7118">
                  <c:v>100</c:v>
                </c:pt>
                <c:pt idx="7119">
                  <c:v>100</c:v>
                </c:pt>
                <c:pt idx="7120">
                  <c:v>100</c:v>
                </c:pt>
                <c:pt idx="7121">
                  <c:v>100</c:v>
                </c:pt>
                <c:pt idx="7122">
                  <c:v>100</c:v>
                </c:pt>
                <c:pt idx="7123">
                  <c:v>100</c:v>
                </c:pt>
                <c:pt idx="7124">
                  <c:v>100</c:v>
                </c:pt>
                <c:pt idx="7125">
                  <c:v>100</c:v>
                </c:pt>
                <c:pt idx="7126">
                  <c:v>100</c:v>
                </c:pt>
                <c:pt idx="7127">
                  <c:v>100</c:v>
                </c:pt>
                <c:pt idx="7128">
                  <c:v>100</c:v>
                </c:pt>
                <c:pt idx="7129">
                  <c:v>100</c:v>
                </c:pt>
                <c:pt idx="7130">
                  <c:v>100</c:v>
                </c:pt>
                <c:pt idx="7131">
                  <c:v>100</c:v>
                </c:pt>
                <c:pt idx="7132">
                  <c:v>100</c:v>
                </c:pt>
                <c:pt idx="7133">
                  <c:v>100</c:v>
                </c:pt>
                <c:pt idx="7134">
                  <c:v>100</c:v>
                </c:pt>
                <c:pt idx="7135">
                  <c:v>100</c:v>
                </c:pt>
                <c:pt idx="7136">
                  <c:v>100</c:v>
                </c:pt>
                <c:pt idx="7137">
                  <c:v>100</c:v>
                </c:pt>
                <c:pt idx="7138">
                  <c:v>100</c:v>
                </c:pt>
                <c:pt idx="7139">
                  <c:v>100</c:v>
                </c:pt>
                <c:pt idx="7140">
                  <c:v>100</c:v>
                </c:pt>
                <c:pt idx="7141">
                  <c:v>100</c:v>
                </c:pt>
                <c:pt idx="7142">
                  <c:v>100</c:v>
                </c:pt>
                <c:pt idx="7143">
                  <c:v>100</c:v>
                </c:pt>
                <c:pt idx="7144">
                  <c:v>100</c:v>
                </c:pt>
                <c:pt idx="7145">
                  <c:v>100</c:v>
                </c:pt>
                <c:pt idx="7146">
                  <c:v>100</c:v>
                </c:pt>
                <c:pt idx="7147">
                  <c:v>100</c:v>
                </c:pt>
                <c:pt idx="7148">
                  <c:v>100</c:v>
                </c:pt>
                <c:pt idx="7149">
                  <c:v>100</c:v>
                </c:pt>
                <c:pt idx="7150">
                  <c:v>100</c:v>
                </c:pt>
                <c:pt idx="7151">
                  <c:v>100</c:v>
                </c:pt>
                <c:pt idx="7152">
                  <c:v>100</c:v>
                </c:pt>
                <c:pt idx="7153">
                  <c:v>100</c:v>
                </c:pt>
                <c:pt idx="7154">
                  <c:v>100</c:v>
                </c:pt>
                <c:pt idx="7155">
                  <c:v>100</c:v>
                </c:pt>
                <c:pt idx="7156">
                  <c:v>100</c:v>
                </c:pt>
                <c:pt idx="7157">
                  <c:v>100</c:v>
                </c:pt>
                <c:pt idx="7158">
                  <c:v>100</c:v>
                </c:pt>
                <c:pt idx="7159">
                  <c:v>100</c:v>
                </c:pt>
                <c:pt idx="7160">
                  <c:v>100</c:v>
                </c:pt>
                <c:pt idx="7161">
                  <c:v>100</c:v>
                </c:pt>
                <c:pt idx="7162">
                  <c:v>100</c:v>
                </c:pt>
                <c:pt idx="7163">
                  <c:v>100</c:v>
                </c:pt>
                <c:pt idx="7164">
                  <c:v>100</c:v>
                </c:pt>
                <c:pt idx="7165">
                  <c:v>100</c:v>
                </c:pt>
                <c:pt idx="7166">
                  <c:v>100</c:v>
                </c:pt>
                <c:pt idx="7167">
                  <c:v>100</c:v>
                </c:pt>
                <c:pt idx="7168">
                  <c:v>100</c:v>
                </c:pt>
                <c:pt idx="7169">
                  <c:v>100</c:v>
                </c:pt>
                <c:pt idx="7170">
                  <c:v>100</c:v>
                </c:pt>
                <c:pt idx="7171">
                  <c:v>100</c:v>
                </c:pt>
                <c:pt idx="7172">
                  <c:v>100</c:v>
                </c:pt>
                <c:pt idx="7173">
                  <c:v>100</c:v>
                </c:pt>
                <c:pt idx="7174">
                  <c:v>100</c:v>
                </c:pt>
                <c:pt idx="7175">
                  <c:v>100</c:v>
                </c:pt>
                <c:pt idx="7176">
                  <c:v>100</c:v>
                </c:pt>
                <c:pt idx="7177">
                  <c:v>100</c:v>
                </c:pt>
                <c:pt idx="7178">
                  <c:v>100</c:v>
                </c:pt>
                <c:pt idx="7179">
                  <c:v>100</c:v>
                </c:pt>
                <c:pt idx="7180">
                  <c:v>100</c:v>
                </c:pt>
                <c:pt idx="7181">
                  <c:v>100</c:v>
                </c:pt>
                <c:pt idx="7182">
                  <c:v>100</c:v>
                </c:pt>
                <c:pt idx="7183">
                  <c:v>100</c:v>
                </c:pt>
                <c:pt idx="7184">
                  <c:v>100</c:v>
                </c:pt>
                <c:pt idx="7185">
                  <c:v>100</c:v>
                </c:pt>
                <c:pt idx="7186">
                  <c:v>100</c:v>
                </c:pt>
                <c:pt idx="7187">
                  <c:v>100</c:v>
                </c:pt>
                <c:pt idx="7188">
                  <c:v>100</c:v>
                </c:pt>
                <c:pt idx="7189">
                  <c:v>100</c:v>
                </c:pt>
                <c:pt idx="7190">
                  <c:v>100</c:v>
                </c:pt>
                <c:pt idx="7191">
                  <c:v>100</c:v>
                </c:pt>
                <c:pt idx="7192">
                  <c:v>100</c:v>
                </c:pt>
                <c:pt idx="7193">
                  <c:v>100</c:v>
                </c:pt>
                <c:pt idx="7194">
                  <c:v>100</c:v>
                </c:pt>
                <c:pt idx="7195">
                  <c:v>100</c:v>
                </c:pt>
                <c:pt idx="7196">
                  <c:v>100</c:v>
                </c:pt>
                <c:pt idx="7197">
                  <c:v>100</c:v>
                </c:pt>
                <c:pt idx="7198">
                  <c:v>100</c:v>
                </c:pt>
                <c:pt idx="7199">
                  <c:v>100</c:v>
                </c:pt>
                <c:pt idx="7200">
                  <c:v>100</c:v>
                </c:pt>
                <c:pt idx="7201">
                  <c:v>100</c:v>
                </c:pt>
                <c:pt idx="7202">
                  <c:v>100</c:v>
                </c:pt>
                <c:pt idx="7203">
                  <c:v>100</c:v>
                </c:pt>
                <c:pt idx="7204">
                  <c:v>100</c:v>
                </c:pt>
                <c:pt idx="7205">
                  <c:v>100</c:v>
                </c:pt>
                <c:pt idx="7206">
                  <c:v>100</c:v>
                </c:pt>
                <c:pt idx="7207">
                  <c:v>100</c:v>
                </c:pt>
                <c:pt idx="7208">
                  <c:v>100</c:v>
                </c:pt>
                <c:pt idx="7209">
                  <c:v>100</c:v>
                </c:pt>
                <c:pt idx="7210">
                  <c:v>100</c:v>
                </c:pt>
                <c:pt idx="7211">
                  <c:v>100</c:v>
                </c:pt>
                <c:pt idx="7212">
                  <c:v>100</c:v>
                </c:pt>
                <c:pt idx="7213">
                  <c:v>100</c:v>
                </c:pt>
                <c:pt idx="7214">
                  <c:v>100</c:v>
                </c:pt>
                <c:pt idx="7215">
                  <c:v>100</c:v>
                </c:pt>
                <c:pt idx="7216">
                  <c:v>100</c:v>
                </c:pt>
                <c:pt idx="7217">
                  <c:v>100</c:v>
                </c:pt>
                <c:pt idx="7218">
                  <c:v>100</c:v>
                </c:pt>
                <c:pt idx="7219">
                  <c:v>100</c:v>
                </c:pt>
                <c:pt idx="7220">
                  <c:v>100</c:v>
                </c:pt>
                <c:pt idx="7221">
                  <c:v>100</c:v>
                </c:pt>
                <c:pt idx="7222">
                  <c:v>100</c:v>
                </c:pt>
                <c:pt idx="7223">
                  <c:v>100</c:v>
                </c:pt>
                <c:pt idx="7224">
                  <c:v>100</c:v>
                </c:pt>
                <c:pt idx="7225">
                  <c:v>100</c:v>
                </c:pt>
                <c:pt idx="7226">
                  <c:v>100</c:v>
                </c:pt>
                <c:pt idx="7227">
                  <c:v>100</c:v>
                </c:pt>
                <c:pt idx="7228">
                  <c:v>100</c:v>
                </c:pt>
                <c:pt idx="7229">
                  <c:v>100</c:v>
                </c:pt>
                <c:pt idx="7230">
                  <c:v>100</c:v>
                </c:pt>
                <c:pt idx="7231">
                  <c:v>100</c:v>
                </c:pt>
                <c:pt idx="7232">
                  <c:v>100</c:v>
                </c:pt>
                <c:pt idx="7233">
                  <c:v>100</c:v>
                </c:pt>
                <c:pt idx="7234">
                  <c:v>100</c:v>
                </c:pt>
                <c:pt idx="7235">
                  <c:v>100</c:v>
                </c:pt>
                <c:pt idx="7236">
                  <c:v>100</c:v>
                </c:pt>
                <c:pt idx="7237">
                  <c:v>100</c:v>
                </c:pt>
                <c:pt idx="7238">
                  <c:v>100</c:v>
                </c:pt>
                <c:pt idx="7239">
                  <c:v>100</c:v>
                </c:pt>
                <c:pt idx="7240">
                  <c:v>100</c:v>
                </c:pt>
                <c:pt idx="7241">
                  <c:v>100</c:v>
                </c:pt>
                <c:pt idx="7242">
                  <c:v>100</c:v>
                </c:pt>
                <c:pt idx="7243">
                  <c:v>100</c:v>
                </c:pt>
                <c:pt idx="7244">
                  <c:v>100</c:v>
                </c:pt>
                <c:pt idx="7245">
                  <c:v>100</c:v>
                </c:pt>
                <c:pt idx="7246">
                  <c:v>100</c:v>
                </c:pt>
                <c:pt idx="7247">
                  <c:v>100</c:v>
                </c:pt>
                <c:pt idx="7248">
                  <c:v>100</c:v>
                </c:pt>
                <c:pt idx="7249">
                  <c:v>100</c:v>
                </c:pt>
                <c:pt idx="725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6-4F4D-BA94-61085EB928E4}"/>
            </c:ext>
          </c:extLst>
        </c:ser>
        <c:ser>
          <c:idx val="1"/>
          <c:order val="1"/>
          <c:tx>
            <c:v>Population 200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den'!$J$7280:$J$12188</c:f>
              <c:numCache>
                <c:formatCode>General</c:formatCode>
                <c:ptCount val="4909"/>
                <c:pt idx="0">
                  <c:v>5.0000000000000001E-3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5.0000000000000001E-3</c:v>
                </c:pt>
                <c:pt idx="7">
                  <c:v>5.0000000000000001E-3</c:v>
                </c:pt>
                <c:pt idx="8">
                  <c:v>5.0000000000000001E-3</c:v>
                </c:pt>
                <c:pt idx="9">
                  <c:v>5.0000000000000001E-3</c:v>
                </c:pt>
                <c:pt idx="10">
                  <c:v>5.0000000000000001E-3</c:v>
                </c:pt>
                <c:pt idx="11">
                  <c:v>5.0000000000000001E-3</c:v>
                </c:pt>
                <c:pt idx="12">
                  <c:v>5.0000000000000001E-3</c:v>
                </c:pt>
                <c:pt idx="13">
                  <c:v>5.0000000000000001E-3</c:v>
                </c:pt>
                <c:pt idx="14">
                  <c:v>5.0000000000000001E-3</c:v>
                </c:pt>
                <c:pt idx="15">
                  <c:v>5.0000000000000001E-3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5.0000000000000001E-3</c:v>
                </c:pt>
                <c:pt idx="19">
                  <c:v>5.0000000000000001E-3</c:v>
                </c:pt>
                <c:pt idx="20">
                  <c:v>5.0000000000000001E-3</c:v>
                </c:pt>
                <c:pt idx="21">
                  <c:v>5.0000000000000001E-3</c:v>
                </c:pt>
                <c:pt idx="22">
                  <c:v>5.0000000000000001E-3</c:v>
                </c:pt>
                <c:pt idx="23">
                  <c:v>5.0000000000000001E-3</c:v>
                </c:pt>
                <c:pt idx="24">
                  <c:v>5.0000000000000001E-3</c:v>
                </c:pt>
                <c:pt idx="25">
                  <c:v>5.0000000000000001E-3</c:v>
                </c:pt>
                <c:pt idx="26">
                  <c:v>5.0000000000000001E-3</c:v>
                </c:pt>
                <c:pt idx="27">
                  <c:v>5.0000000000000001E-3</c:v>
                </c:pt>
                <c:pt idx="28">
                  <c:v>5.0000000000000001E-3</c:v>
                </c:pt>
                <c:pt idx="29">
                  <c:v>5.0000000000000001E-3</c:v>
                </c:pt>
                <c:pt idx="30">
                  <c:v>5.0000000000000001E-3</c:v>
                </c:pt>
                <c:pt idx="31">
                  <c:v>5.0000000000000001E-3</c:v>
                </c:pt>
                <c:pt idx="32">
                  <c:v>5.0000000000000001E-3</c:v>
                </c:pt>
                <c:pt idx="33">
                  <c:v>5.0000000000000001E-3</c:v>
                </c:pt>
                <c:pt idx="34">
                  <c:v>5.0000000000000001E-3</c:v>
                </c:pt>
                <c:pt idx="35">
                  <c:v>5.0000000000000001E-3</c:v>
                </c:pt>
                <c:pt idx="36">
                  <c:v>5.0000000000000001E-3</c:v>
                </c:pt>
                <c:pt idx="37">
                  <c:v>5.0000000000000001E-3</c:v>
                </c:pt>
                <c:pt idx="38">
                  <c:v>5.0000000000000001E-3</c:v>
                </c:pt>
                <c:pt idx="39">
                  <c:v>5.0000000000000001E-3</c:v>
                </c:pt>
                <c:pt idx="40">
                  <c:v>5.0000000000000001E-3</c:v>
                </c:pt>
                <c:pt idx="41">
                  <c:v>5.0000000000000001E-3</c:v>
                </c:pt>
                <c:pt idx="42">
                  <c:v>5.0000000000000001E-3</c:v>
                </c:pt>
                <c:pt idx="43">
                  <c:v>5.0000000000000001E-3</c:v>
                </c:pt>
                <c:pt idx="44">
                  <c:v>5.0000000000000001E-3</c:v>
                </c:pt>
                <c:pt idx="45">
                  <c:v>5.0000000000000001E-3</c:v>
                </c:pt>
                <c:pt idx="46">
                  <c:v>5.0000000000000001E-3</c:v>
                </c:pt>
                <c:pt idx="47">
                  <c:v>5.0000000000000001E-3</c:v>
                </c:pt>
                <c:pt idx="48">
                  <c:v>5.0000000000000001E-3</c:v>
                </c:pt>
                <c:pt idx="49">
                  <c:v>5.0000000000000001E-3</c:v>
                </c:pt>
                <c:pt idx="50">
                  <c:v>5.0000000000000001E-3</c:v>
                </c:pt>
                <c:pt idx="51">
                  <c:v>5.0000000000000001E-3</c:v>
                </c:pt>
                <c:pt idx="52">
                  <c:v>5.0000000000000001E-3</c:v>
                </c:pt>
                <c:pt idx="53">
                  <c:v>5.0000000000000001E-3</c:v>
                </c:pt>
                <c:pt idx="54">
                  <c:v>5.0000000000000001E-3</c:v>
                </c:pt>
                <c:pt idx="55">
                  <c:v>5.0000000000000001E-3</c:v>
                </c:pt>
                <c:pt idx="56">
                  <c:v>5.0000000000000001E-3</c:v>
                </c:pt>
                <c:pt idx="57">
                  <c:v>5.0000000000000001E-3</c:v>
                </c:pt>
                <c:pt idx="58">
                  <c:v>5.0000000000000001E-3</c:v>
                </c:pt>
                <c:pt idx="59">
                  <c:v>5.0000000000000001E-3</c:v>
                </c:pt>
                <c:pt idx="60">
                  <c:v>5.0000000000000001E-3</c:v>
                </c:pt>
                <c:pt idx="61">
                  <c:v>5.0000000000000001E-3</c:v>
                </c:pt>
                <c:pt idx="62">
                  <c:v>5.0000000000000001E-3</c:v>
                </c:pt>
                <c:pt idx="63">
                  <c:v>5.0000000000000001E-3</c:v>
                </c:pt>
                <c:pt idx="64">
                  <c:v>5.0000000000000001E-3</c:v>
                </c:pt>
                <c:pt idx="65">
                  <c:v>5.0000000000000001E-3</c:v>
                </c:pt>
                <c:pt idx="66">
                  <c:v>5.0000000000000001E-3</c:v>
                </c:pt>
                <c:pt idx="67">
                  <c:v>5.0000000000000001E-3</c:v>
                </c:pt>
                <c:pt idx="68">
                  <c:v>5.0000000000000001E-3</c:v>
                </c:pt>
                <c:pt idx="69">
                  <c:v>5.0000000000000001E-3</c:v>
                </c:pt>
                <c:pt idx="70">
                  <c:v>5.0000000000000001E-3</c:v>
                </c:pt>
                <c:pt idx="71">
                  <c:v>5.0000000000000001E-3</c:v>
                </c:pt>
                <c:pt idx="72">
                  <c:v>5.0000000000000001E-3</c:v>
                </c:pt>
                <c:pt idx="73">
                  <c:v>5.0000000000000001E-3</c:v>
                </c:pt>
                <c:pt idx="74">
                  <c:v>5.0000000000000001E-3</c:v>
                </c:pt>
                <c:pt idx="75">
                  <c:v>5.0000000000000001E-3</c:v>
                </c:pt>
                <c:pt idx="76">
                  <c:v>5.0000000000000001E-3</c:v>
                </c:pt>
                <c:pt idx="77">
                  <c:v>5.0000000000000001E-3</c:v>
                </c:pt>
                <c:pt idx="78">
                  <c:v>5.0000000000000001E-3</c:v>
                </c:pt>
                <c:pt idx="79">
                  <c:v>5.0000000000000001E-3</c:v>
                </c:pt>
                <c:pt idx="80">
                  <c:v>5.0000000000000001E-3</c:v>
                </c:pt>
                <c:pt idx="81">
                  <c:v>5.0000000000000001E-3</c:v>
                </c:pt>
                <c:pt idx="82">
                  <c:v>5.0000000000000001E-3</c:v>
                </c:pt>
                <c:pt idx="83">
                  <c:v>5.0000000000000001E-3</c:v>
                </c:pt>
                <c:pt idx="84">
                  <c:v>5.0000000000000001E-3</c:v>
                </c:pt>
                <c:pt idx="85">
                  <c:v>5.0000000000000001E-3</c:v>
                </c:pt>
                <c:pt idx="86">
                  <c:v>5.0000000000000001E-3</c:v>
                </c:pt>
                <c:pt idx="87">
                  <c:v>5.0000000000000001E-3</c:v>
                </c:pt>
                <c:pt idx="88">
                  <c:v>5.0000000000000001E-3</c:v>
                </c:pt>
                <c:pt idx="89">
                  <c:v>5.0000000000000001E-3</c:v>
                </c:pt>
                <c:pt idx="90">
                  <c:v>5.0000000000000001E-3</c:v>
                </c:pt>
                <c:pt idx="91">
                  <c:v>5.0000000000000001E-3</c:v>
                </c:pt>
                <c:pt idx="92">
                  <c:v>5.0000000000000001E-3</c:v>
                </c:pt>
                <c:pt idx="93">
                  <c:v>5.0000000000000001E-3</c:v>
                </c:pt>
                <c:pt idx="94">
                  <c:v>5.0000000000000001E-3</c:v>
                </c:pt>
                <c:pt idx="95">
                  <c:v>5.0000000000000001E-3</c:v>
                </c:pt>
                <c:pt idx="96">
                  <c:v>5.0000000000000001E-3</c:v>
                </c:pt>
                <c:pt idx="97">
                  <c:v>5.0000000000000001E-3</c:v>
                </c:pt>
                <c:pt idx="98">
                  <c:v>5.0000000000000001E-3</c:v>
                </c:pt>
                <c:pt idx="99">
                  <c:v>5.0000000000000001E-3</c:v>
                </c:pt>
                <c:pt idx="100">
                  <c:v>5.0000000000000001E-3</c:v>
                </c:pt>
                <c:pt idx="101">
                  <c:v>5.0000000000000001E-3</c:v>
                </c:pt>
                <c:pt idx="102">
                  <c:v>5.0000000000000001E-3</c:v>
                </c:pt>
                <c:pt idx="103">
                  <c:v>5.0000000000000001E-3</c:v>
                </c:pt>
                <c:pt idx="104">
                  <c:v>5.0000000000000001E-3</c:v>
                </c:pt>
                <c:pt idx="105">
                  <c:v>5.0000000000000001E-3</c:v>
                </c:pt>
                <c:pt idx="106">
                  <c:v>5.0000000000000001E-3</c:v>
                </c:pt>
                <c:pt idx="107">
                  <c:v>5.0000000000000001E-3</c:v>
                </c:pt>
                <c:pt idx="108">
                  <c:v>5.0000000000000001E-3</c:v>
                </c:pt>
                <c:pt idx="109">
                  <c:v>5.0000000000000001E-3</c:v>
                </c:pt>
                <c:pt idx="110">
                  <c:v>5.0000000000000001E-3</c:v>
                </c:pt>
                <c:pt idx="111">
                  <c:v>5.0000000000000001E-3</c:v>
                </c:pt>
                <c:pt idx="112">
                  <c:v>5.0000000000000001E-3</c:v>
                </c:pt>
                <c:pt idx="113">
                  <c:v>5.0000000000000001E-3</c:v>
                </c:pt>
                <c:pt idx="114">
                  <c:v>5.0000000000000001E-3</c:v>
                </c:pt>
                <c:pt idx="115">
                  <c:v>5.0000000000000001E-3</c:v>
                </c:pt>
                <c:pt idx="116">
                  <c:v>5.0000000000000001E-3</c:v>
                </c:pt>
                <c:pt idx="117">
                  <c:v>5.0000000000000001E-3</c:v>
                </c:pt>
                <c:pt idx="118">
                  <c:v>5.0000000000000001E-3</c:v>
                </c:pt>
                <c:pt idx="119">
                  <c:v>5.0000000000000001E-3</c:v>
                </c:pt>
                <c:pt idx="120">
                  <c:v>5.0000000000000001E-3</c:v>
                </c:pt>
                <c:pt idx="121">
                  <c:v>5.0000000000000001E-3</c:v>
                </c:pt>
                <c:pt idx="122">
                  <c:v>5.0000000000000001E-3</c:v>
                </c:pt>
                <c:pt idx="123">
                  <c:v>5.0000000000000001E-3</c:v>
                </c:pt>
                <c:pt idx="124">
                  <c:v>5.0000000000000001E-3</c:v>
                </c:pt>
                <c:pt idx="125">
                  <c:v>5.0000000000000001E-3</c:v>
                </c:pt>
                <c:pt idx="126">
                  <c:v>5.0000000000000001E-3</c:v>
                </c:pt>
                <c:pt idx="127">
                  <c:v>5.0000000000000001E-3</c:v>
                </c:pt>
                <c:pt idx="128">
                  <c:v>5.0000000000000001E-3</c:v>
                </c:pt>
                <c:pt idx="129">
                  <c:v>5.0000000000000001E-3</c:v>
                </c:pt>
                <c:pt idx="130">
                  <c:v>5.0000000000000001E-3</c:v>
                </c:pt>
                <c:pt idx="131">
                  <c:v>5.0000000000000001E-3</c:v>
                </c:pt>
                <c:pt idx="132">
                  <c:v>5.0000000000000001E-3</c:v>
                </c:pt>
                <c:pt idx="133">
                  <c:v>5.0000000000000001E-3</c:v>
                </c:pt>
                <c:pt idx="134">
                  <c:v>5.0000000000000001E-3</c:v>
                </c:pt>
                <c:pt idx="135">
                  <c:v>5.0000000000000001E-3</c:v>
                </c:pt>
                <c:pt idx="136">
                  <c:v>5.0000000000000001E-3</c:v>
                </c:pt>
                <c:pt idx="137">
                  <c:v>5.0000000000000001E-3</c:v>
                </c:pt>
                <c:pt idx="138">
                  <c:v>5.0000000000000001E-3</c:v>
                </c:pt>
                <c:pt idx="139">
                  <c:v>5.0000000000000001E-3</c:v>
                </c:pt>
                <c:pt idx="140">
                  <c:v>5.0000000000000001E-3</c:v>
                </c:pt>
                <c:pt idx="141">
                  <c:v>5.0000000000000001E-3</c:v>
                </c:pt>
                <c:pt idx="142">
                  <c:v>5.0000000000000001E-3</c:v>
                </c:pt>
                <c:pt idx="143">
                  <c:v>5.0000000000000001E-3</c:v>
                </c:pt>
                <c:pt idx="144">
                  <c:v>5.0000000000000001E-3</c:v>
                </c:pt>
                <c:pt idx="145">
                  <c:v>5.0000000000000001E-3</c:v>
                </c:pt>
                <c:pt idx="146">
                  <c:v>5.0000000000000001E-3</c:v>
                </c:pt>
                <c:pt idx="147">
                  <c:v>5.0000000000000001E-3</c:v>
                </c:pt>
                <c:pt idx="148">
                  <c:v>5.0000000000000001E-3</c:v>
                </c:pt>
                <c:pt idx="149">
                  <c:v>5.0000000000000001E-3</c:v>
                </c:pt>
                <c:pt idx="150">
                  <c:v>5.0000000000000001E-3</c:v>
                </c:pt>
                <c:pt idx="151">
                  <c:v>5.0000000000000001E-3</c:v>
                </c:pt>
                <c:pt idx="152">
                  <c:v>5.0000000000000001E-3</c:v>
                </c:pt>
                <c:pt idx="153">
                  <c:v>5.0000000000000001E-3</c:v>
                </c:pt>
                <c:pt idx="154">
                  <c:v>5.0000000000000001E-3</c:v>
                </c:pt>
                <c:pt idx="155">
                  <c:v>5.0000000000000001E-3</c:v>
                </c:pt>
                <c:pt idx="156">
                  <c:v>5.0000000000000001E-3</c:v>
                </c:pt>
                <c:pt idx="157">
                  <c:v>5.0000000000000001E-3</c:v>
                </c:pt>
                <c:pt idx="158">
                  <c:v>5.0000000000000001E-3</c:v>
                </c:pt>
                <c:pt idx="159">
                  <c:v>5.0000000000000001E-3</c:v>
                </c:pt>
                <c:pt idx="160">
                  <c:v>5.0000000000000001E-3</c:v>
                </c:pt>
                <c:pt idx="161">
                  <c:v>5.0000000000000001E-3</c:v>
                </c:pt>
                <c:pt idx="162">
                  <c:v>5.0000000000000001E-3</c:v>
                </c:pt>
                <c:pt idx="163">
                  <c:v>5.0000000000000001E-3</c:v>
                </c:pt>
                <c:pt idx="164">
                  <c:v>5.0000000000000001E-3</c:v>
                </c:pt>
                <c:pt idx="165">
                  <c:v>5.0000000000000001E-3</c:v>
                </c:pt>
                <c:pt idx="166">
                  <c:v>5.0000000000000001E-3</c:v>
                </c:pt>
                <c:pt idx="167">
                  <c:v>5.0000000000000001E-3</c:v>
                </c:pt>
                <c:pt idx="168">
                  <c:v>5.0000000000000001E-3</c:v>
                </c:pt>
                <c:pt idx="169">
                  <c:v>5.0000000000000001E-3</c:v>
                </c:pt>
                <c:pt idx="170">
                  <c:v>5.0000000000000001E-3</c:v>
                </c:pt>
                <c:pt idx="171">
                  <c:v>5.0000000000000001E-3</c:v>
                </c:pt>
                <c:pt idx="172">
                  <c:v>5.0000000000000001E-3</c:v>
                </c:pt>
                <c:pt idx="173">
                  <c:v>5.0000000000000001E-3</c:v>
                </c:pt>
                <c:pt idx="174">
                  <c:v>5.0000000000000001E-3</c:v>
                </c:pt>
                <c:pt idx="175">
                  <c:v>5.0000000000000001E-3</c:v>
                </c:pt>
                <c:pt idx="176">
                  <c:v>5.0000000000000001E-3</c:v>
                </c:pt>
                <c:pt idx="177">
                  <c:v>5.0000000000000001E-3</c:v>
                </c:pt>
                <c:pt idx="178">
                  <c:v>5.0000000000000001E-3</c:v>
                </c:pt>
                <c:pt idx="179">
                  <c:v>5.0000000000000001E-3</c:v>
                </c:pt>
                <c:pt idx="180">
                  <c:v>5.0000000000000001E-3</c:v>
                </c:pt>
                <c:pt idx="181">
                  <c:v>5.0000000000000001E-3</c:v>
                </c:pt>
                <c:pt idx="182">
                  <c:v>5.0000000000000001E-3</c:v>
                </c:pt>
                <c:pt idx="183">
                  <c:v>5.0000000000000001E-3</c:v>
                </c:pt>
                <c:pt idx="184">
                  <c:v>5.0000000000000001E-3</c:v>
                </c:pt>
                <c:pt idx="185">
                  <c:v>5.0000000000000001E-3</c:v>
                </c:pt>
                <c:pt idx="186">
                  <c:v>5.0000000000000001E-3</c:v>
                </c:pt>
                <c:pt idx="187">
                  <c:v>5.0000000000000001E-3</c:v>
                </c:pt>
                <c:pt idx="188">
                  <c:v>5.0000000000000001E-3</c:v>
                </c:pt>
                <c:pt idx="189">
                  <c:v>5.0000000000000001E-3</c:v>
                </c:pt>
                <c:pt idx="190">
                  <c:v>5.0000000000000001E-3</c:v>
                </c:pt>
                <c:pt idx="191">
                  <c:v>5.0000000000000001E-3</c:v>
                </c:pt>
                <c:pt idx="192">
                  <c:v>5.0000000000000001E-3</c:v>
                </c:pt>
                <c:pt idx="193">
                  <c:v>5.0000000000000001E-3</c:v>
                </c:pt>
                <c:pt idx="194">
                  <c:v>5.0000000000000001E-3</c:v>
                </c:pt>
                <c:pt idx="195">
                  <c:v>5.0000000000000001E-3</c:v>
                </c:pt>
                <c:pt idx="196">
                  <c:v>5.0000000000000001E-3</c:v>
                </c:pt>
                <c:pt idx="197">
                  <c:v>5.0000000000000001E-3</c:v>
                </c:pt>
                <c:pt idx="198">
                  <c:v>5.0000000000000001E-3</c:v>
                </c:pt>
                <c:pt idx="199">
                  <c:v>5.0000000000000001E-3</c:v>
                </c:pt>
                <c:pt idx="200">
                  <c:v>5.0000000000000001E-3</c:v>
                </c:pt>
                <c:pt idx="201">
                  <c:v>5.0000000000000001E-3</c:v>
                </c:pt>
                <c:pt idx="202">
                  <c:v>5.0000000000000001E-3</c:v>
                </c:pt>
                <c:pt idx="203">
                  <c:v>5.0000000000000001E-3</c:v>
                </c:pt>
                <c:pt idx="204">
                  <c:v>5.0000000000000001E-3</c:v>
                </c:pt>
                <c:pt idx="205">
                  <c:v>5.0000000000000001E-3</c:v>
                </c:pt>
                <c:pt idx="206">
                  <c:v>5.0000000000000001E-3</c:v>
                </c:pt>
                <c:pt idx="207">
                  <c:v>5.0000000000000001E-3</c:v>
                </c:pt>
                <c:pt idx="208">
                  <c:v>5.0000000000000001E-3</c:v>
                </c:pt>
                <c:pt idx="209">
                  <c:v>5.0000000000000001E-3</c:v>
                </c:pt>
                <c:pt idx="210">
                  <c:v>5.0000000000000001E-3</c:v>
                </c:pt>
                <c:pt idx="211">
                  <c:v>5.0000000000000001E-3</c:v>
                </c:pt>
                <c:pt idx="212">
                  <c:v>5.0000000000000001E-3</c:v>
                </c:pt>
                <c:pt idx="213">
                  <c:v>5.0000000000000001E-3</c:v>
                </c:pt>
                <c:pt idx="214">
                  <c:v>5.0000000000000001E-3</c:v>
                </c:pt>
                <c:pt idx="215">
                  <c:v>5.0000000000000001E-3</c:v>
                </c:pt>
                <c:pt idx="216">
                  <c:v>5.0000000000000001E-3</c:v>
                </c:pt>
                <c:pt idx="217">
                  <c:v>5.0000000000000001E-3</c:v>
                </c:pt>
                <c:pt idx="218">
                  <c:v>5.0000000000000001E-3</c:v>
                </c:pt>
                <c:pt idx="219">
                  <c:v>5.0000000000000001E-3</c:v>
                </c:pt>
                <c:pt idx="220">
                  <c:v>5.0000000000000001E-3</c:v>
                </c:pt>
                <c:pt idx="221">
                  <c:v>5.0000000000000001E-3</c:v>
                </c:pt>
                <c:pt idx="222">
                  <c:v>5.0000000000000001E-3</c:v>
                </c:pt>
                <c:pt idx="223">
                  <c:v>5.0000000000000001E-3</c:v>
                </c:pt>
                <c:pt idx="224">
                  <c:v>5.0000000000000001E-3</c:v>
                </c:pt>
                <c:pt idx="225">
                  <c:v>5.0000000000000001E-3</c:v>
                </c:pt>
                <c:pt idx="226">
                  <c:v>5.0000000000000001E-3</c:v>
                </c:pt>
                <c:pt idx="227">
                  <c:v>5.0000000000000001E-3</c:v>
                </c:pt>
                <c:pt idx="228">
                  <c:v>5.0000000000000001E-3</c:v>
                </c:pt>
                <c:pt idx="229">
                  <c:v>5.0000000000000001E-3</c:v>
                </c:pt>
                <c:pt idx="230">
                  <c:v>5.0000000000000001E-3</c:v>
                </c:pt>
                <c:pt idx="231">
                  <c:v>5.0000000000000001E-3</c:v>
                </c:pt>
                <c:pt idx="232">
                  <c:v>5.0000000000000001E-3</c:v>
                </c:pt>
                <c:pt idx="233">
                  <c:v>5.0000000000000001E-3</c:v>
                </c:pt>
                <c:pt idx="234">
                  <c:v>5.0000000000000001E-3</c:v>
                </c:pt>
                <c:pt idx="235">
                  <c:v>5.0000000000000001E-3</c:v>
                </c:pt>
                <c:pt idx="236">
                  <c:v>5.0000000000000001E-3</c:v>
                </c:pt>
                <c:pt idx="237">
                  <c:v>5.0000000000000001E-3</c:v>
                </c:pt>
                <c:pt idx="238">
                  <c:v>5.0000000000000001E-3</c:v>
                </c:pt>
                <c:pt idx="239">
                  <c:v>5.0000000000000001E-3</c:v>
                </c:pt>
                <c:pt idx="240">
                  <c:v>5.0000000000000001E-3</c:v>
                </c:pt>
                <c:pt idx="241">
                  <c:v>5.0000000000000001E-3</c:v>
                </c:pt>
                <c:pt idx="242">
                  <c:v>5.0000000000000001E-3</c:v>
                </c:pt>
                <c:pt idx="243">
                  <c:v>5.0000000000000001E-3</c:v>
                </c:pt>
                <c:pt idx="244">
                  <c:v>5.0000000000000001E-3</c:v>
                </c:pt>
                <c:pt idx="245">
                  <c:v>5.0000000000000001E-3</c:v>
                </c:pt>
                <c:pt idx="246">
                  <c:v>5.0000000000000001E-3</c:v>
                </c:pt>
                <c:pt idx="247">
                  <c:v>5.0000000000000001E-3</c:v>
                </c:pt>
                <c:pt idx="248">
                  <c:v>5.0000000000000001E-3</c:v>
                </c:pt>
                <c:pt idx="249">
                  <c:v>5.0000000000000001E-3</c:v>
                </c:pt>
                <c:pt idx="250">
                  <c:v>5.0000000000000001E-3</c:v>
                </c:pt>
                <c:pt idx="251">
                  <c:v>5.0000000000000001E-3</c:v>
                </c:pt>
                <c:pt idx="252">
                  <c:v>5.0000000000000001E-3</c:v>
                </c:pt>
                <c:pt idx="253">
                  <c:v>5.0000000000000001E-3</c:v>
                </c:pt>
                <c:pt idx="254">
                  <c:v>5.0000000000000001E-3</c:v>
                </c:pt>
                <c:pt idx="255">
                  <c:v>5.0000000000000001E-3</c:v>
                </c:pt>
                <c:pt idx="256">
                  <c:v>5.0000000000000001E-3</c:v>
                </c:pt>
                <c:pt idx="257">
                  <c:v>5.0000000000000001E-3</c:v>
                </c:pt>
                <c:pt idx="258">
                  <c:v>5.0000000000000001E-3</c:v>
                </c:pt>
                <c:pt idx="259">
                  <c:v>5.0000000000000001E-3</c:v>
                </c:pt>
                <c:pt idx="260">
                  <c:v>5.0000000000000001E-3</c:v>
                </c:pt>
                <c:pt idx="261">
                  <c:v>5.0000000000000001E-3</c:v>
                </c:pt>
                <c:pt idx="262">
                  <c:v>5.0000000000000001E-3</c:v>
                </c:pt>
                <c:pt idx="263">
                  <c:v>5.0000000000000001E-3</c:v>
                </c:pt>
                <c:pt idx="264">
                  <c:v>5.0000000000000001E-3</c:v>
                </c:pt>
                <c:pt idx="265">
                  <c:v>5.0000000000000001E-3</c:v>
                </c:pt>
                <c:pt idx="266">
                  <c:v>5.0000000000000001E-3</c:v>
                </c:pt>
                <c:pt idx="267">
                  <c:v>5.0000000000000001E-3</c:v>
                </c:pt>
                <c:pt idx="268">
                  <c:v>5.0000000000000001E-3</c:v>
                </c:pt>
                <c:pt idx="269">
                  <c:v>5.0000000000000001E-3</c:v>
                </c:pt>
                <c:pt idx="270">
                  <c:v>5.0000000000000001E-3</c:v>
                </c:pt>
                <c:pt idx="271">
                  <c:v>5.0000000000000001E-3</c:v>
                </c:pt>
                <c:pt idx="272">
                  <c:v>5.0000000000000001E-3</c:v>
                </c:pt>
                <c:pt idx="273">
                  <c:v>5.0000000000000001E-3</c:v>
                </c:pt>
                <c:pt idx="274">
                  <c:v>5.0000000000000001E-3</c:v>
                </c:pt>
                <c:pt idx="275">
                  <c:v>5.0000000000000001E-3</c:v>
                </c:pt>
                <c:pt idx="276">
                  <c:v>5.0000000000000001E-3</c:v>
                </c:pt>
                <c:pt idx="277">
                  <c:v>5.0000000000000001E-3</c:v>
                </c:pt>
                <c:pt idx="278">
                  <c:v>5.0000000000000001E-3</c:v>
                </c:pt>
                <c:pt idx="279">
                  <c:v>5.0000000000000001E-3</c:v>
                </c:pt>
                <c:pt idx="280">
                  <c:v>5.0000000000000001E-3</c:v>
                </c:pt>
                <c:pt idx="281">
                  <c:v>5.0000000000000001E-3</c:v>
                </c:pt>
                <c:pt idx="282">
                  <c:v>5.0000000000000001E-3</c:v>
                </c:pt>
                <c:pt idx="283">
                  <c:v>5.0000000000000001E-3</c:v>
                </c:pt>
                <c:pt idx="284">
                  <c:v>5.0000000000000001E-3</c:v>
                </c:pt>
                <c:pt idx="285">
                  <c:v>5.0000000000000001E-3</c:v>
                </c:pt>
                <c:pt idx="286">
                  <c:v>5.0000000000000001E-3</c:v>
                </c:pt>
                <c:pt idx="287">
                  <c:v>5.0000000000000001E-3</c:v>
                </c:pt>
                <c:pt idx="288">
                  <c:v>5.0000000000000001E-3</c:v>
                </c:pt>
                <c:pt idx="289">
                  <c:v>5.0000000000000001E-3</c:v>
                </c:pt>
                <c:pt idx="290">
                  <c:v>5.0000000000000001E-3</c:v>
                </c:pt>
                <c:pt idx="291">
                  <c:v>5.0000000000000001E-3</c:v>
                </c:pt>
                <c:pt idx="292">
                  <c:v>5.0000000000000001E-3</c:v>
                </c:pt>
                <c:pt idx="293">
                  <c:v>5.0000000000000001E-3</c:v>
                </c:pt>
                <c:pt idx="294">
                  <c:v>5.0000000000000001E-3</c:v>
                </c:pt>
                <c:pt idx="295">
                  <c:v>5.0000000000000001E-3</c:v>
                </c:pt>
                <c:pt idx="296">
                  <c:v>5.0000000000000001E-3</c:v>
                </c:pt>
                <c:pt idx="297">
                  <c:v>5.0000000000000001E-3</c:v>
                </c:pt>
                <c:pt idx="298">
                  <c:v>5.0000000000000001E-3</c:v>
                </c:pt>
                <c:pt idx="299">
                  <c:v>5.0000000000000001E-3</c:v>
                </c:pt>
                <c:pt idx="300">
                  <c:v>5.0000000000000001E-3</c:v>
                </c:pt>
                <c:pt idx="301">
                  <c:v>5.0000000000000001E-3</c:v>
                </c:pt>
                <c:pt idx="302">
                  <c:v>5.0000000000000001E-3</c:v>
                </c:pt>
                <c:pt idx="303">
                  <c:v>5.0000000000000001E-3</c:v>
                </c:pt>
                <c:pt idx="304">
                  <c:v>5.0000000000000001E-3</c:v>
                </c:pt>
                <c:pt idx="305">
                  <c:v>5.0000000000000001E-3</c:v>
                </c:pt>
                <c:pt idx="306">
                  <c:v>5.0000000000000001E-3</c:v>
                </c:pt>
                <c:pt idx="307">
                  <c:v>5.0000000000000001E-3</c:v>
                </c:pt>
                <c:pt idx="308">
                  <c:v>5.0000000000000001E-3</c:v>
                </c:pt>
                <c:pt idx="309">
                  <c:v>5.0000000000000001E-3</c:v>
                </c:pt>
                <c:pt idx="310">
                  <c:v>5.0000000000000001E-3</c:v>
                </c:pt>
                <c:pt idx="311">
                  <c:v>5.0000000000000001E-3</c:v>
                </c:pt>
                <c:pt idx="312">
                  <c:v>5.0000000000000001E-3</c:v>
                </c:pt>
                <c:pt idx="313">
                  <c:v>5.0000000000000001E-3</c:v>
                </c:pt>
                <c:pt idx="314">
                  <c:v>5.0000000000000001E-3</c:v>
                </c:pt>
                <c:pt idx="315">
                  <c:v>5.0000000000000001E-3</c:v>
                </c:pt>
                <c:pt idx="316">
                  <c:v>5.0000000000000001E-3</c:v>
                </c:pt>
                <c:pt idx="317">
                  <c:v>5.0000000000000001E-3</c:v>
                </c:pt>
                <c:pt idx="318">
                  <c:v>5.0000000000000001E-3</c:v>
                </c:pt>
                <c:pt idx="319">
                  <c:v>5.0000000000000001E-3</c:v>
                </c:pt>
                <c:pt idx="320">
                  <c:v>5.0000000000000001E-3</c:v>
                </c:pt>
                <c:pt idx="321">
                  <c:v>5.0000000000000001E-3</c:v>
                </c:pt>
                <c:pt idx="322">
                  <c:v>5.0000000000000001E-3</c:v>
                </c:pt>
                <c:pt idx="323">
                  <c:v>5.0000000000000001E-3</c:v>
                </c:pt>
                <c:pt idx="324">
                  <c:v>5.0000000000000001E-3</c:v>
                </c:pt>
                <c:pt idx="325">
                  <c:v>5.0000000000000001E-3</c:v>
                </c:pt>
                <c:pt idx="326">
                  <c:v>5.0000000000000001E-3</c:v>
                </c:pt>
                <c:pt idx="327">
                  <c:v>5.0000000000000001E-3</c:v>
                </c:pt>
                <c:pt idx="328">
                  <c:v>5.0000000000000001E-3</c:v>
                </c:pt>
                <c:pt idx="329">
                  <c:v>5.0000000000000001E-3</c:v>
                </c:pt>
                <c:pt idx="330">
                  <c:v>5.0000000000000001E-3</c:v>
                </c:pt>
                <c:pt idx="331">
                  <c:v>5.0000000000000001E-3</c:v>
                </c:pt>
                <c:pt idx="332">
                  <c:v>5.0000000000000001E-3</c:v>
                </c:pt>
                <c:pt idx="333">
                  <c:v>5.0000000000000001E-3</c:v>
                </c:pt>
                <c:pt idx="334">
                  <c:v>5.0000000000000001E-3</c:v>
                </c:pt>
                <c:pt idx="335">
                  <c:v>5.0000000000000001E-3</c:v>
                </c:pt>
                <c:pt idx="336">
                  <c:v>5.0000000000000001E-3</c:v>
                </c:pt>
                <c:pt idx="337">
                  <c:v>5.0000000000000001E-3</c:v>
                </c:pt>
                <c:pt idx="338">
                  <c:v>5.0000000000000001E-3</c:v>
                </c:pt>
                <c:pt idx="339">
                  <c:v>5.0000000000000001E-3</c:v>
                </c:pt>
                <c:pt idx="340">
                  <c:v>5.0000000000000001E-3</c:v>
                </c:pt>
                <c:pt idx="341">
                  <c:v>5.0000000000000001E-3</c:v>
                </c:pt>
                <c:pt idx="342">
                  <c:v>5.0000000000000001E-3</c:v>
                </c:pt>
                <c:pt idx="343">
                  <c:v>5.0000000000000001E-3</c:v>
                </c:pt>
                <c:pt idx="344">
                  <c:v>5.0000000000000001E-3</c:v>
                </c:pt>
                <c:pt idx="345">
                  <c:v>5.0000000000000001E-3</c:v>
                </c:pt>
                <c:pt idx="346">
                  <c:v>5.0000000000000001E-3</c:v>
                </c:pt>
                <c:pt idx="347">
                  <c:v>5.0000000000000001E-3</c:v>
                </c:pt>
                <c:pt idx="348">
                  <c:v>5.0000000000000001E-3</c:v>
                </c:pt>
                <c:pt idx="349">
                  <c:v>5.0000000000000001E-3</c:v>
                </c:pt>
                <c:pt idx="350">
                  <c:v>5.0000000000000001E-3</c:v>
                </c:pt>
                <c:pt idx="351">
                  <c:v>5.0000000000000001E-3</c:v>
                </c:pt>
                <c:pt idx="352">
                  <c:v>5.0000000000000001E-3</c:v>
                </c:pt>
                <c:pt idx="353">
                  <c:v>5.0000000000000001E-3</c:v>
                </c:pt>
                <c:pt idx="354">
                  <c:v>5.0000000000000001E-3</c:v>
                </c:pt>
                <c:pt idx="355">
                  <c:v>5.0000000000000001E-3</c:v>
                </c:pt>
                <c:pt idx="356">
                  <c:v>5.0000000000000001E-3</c:v>
                </c:pt>
                <c:pt idx="357">
                  <c:v>5.0000000000000001E-3</c:v>
                </c:pt>
                <c:pt idx="358">
                  <c:v>5.0000000000000001E-3</c:v>
                </c:pt>
                <c:pt idx="359">
                  <c:v>5.0000000000000001E-3</c:v>
                </c:pt>
                <c:pt idx="360">
                  <c:v>5.0000000000000001E-3</c:v>
                </c:pt>
                <c:pt idx="361">
                  <c:v>5.0000000000000001E-3</c:v>
                </c:pt>
                <c:pt idx="362">
                  <c:v>5.0000000000000001E-3</c:v>
                </c:pt>
                <c:pt idx="363">
                  <c:v>5.0000000000000001E-3</c:v>
                </c:pt>
                <c:pt idx="364">
                  <c:v>5.0000000000000001E-3</c:v>
                </c:pt>
                <c:pt idx="365">
                  <c:v>5.0251260000000004E-3</c:v>
                </c:pt>
                <c:pt idx="366">
                  <c:v>5.0251260000000004E-3</c:v>
                </c:pt>
                <c:pt idx="367">
                  <c:v>5.0251260000000004E-3</c:v>
                </c:pt>
                <c:pt idx="368">
                  <c:v>5.0251260000000004E-3</c:v>
                </c:pt>
                <c:pt idx="369">
                  <c:v>5.0251260000000004E-3</c:v>
                </c:pt>
                <c:pt idx="370">
                  <c:v>5.0251260000000004E-3</c:v>
                </c:pt>
                <c:pt idx="371">
                  <c:v>5.0251260000000004E-3</c:v>
                </c:pt>
                <c:pt idx="372">
                  <c:v>5.0251260000000004E-3</c:v>
                </c:pt>
                <c:pt idx="373">
                  <c:v>5.0251260000000004E-3</c:v>
                </c:pt>
                <c:pt idx="374">
                  <c:v>5.0251260000000004E-3</c:v>
                </c:pt>
                <c:pt idx="375">
                  <c:v>5.0251260000000004E-3</c:v>
                </c:pt>
                <c:pt idx="376">
                  <c:v>5.0251260000000004E-3</c:v>
                </c:pt>
                <c:pt idx="377">
                  <c:v>5.0251260000000004E-3</c:v>
                </c:pt>
                <c:pt idx="378">
                  <c:v>5.0251260000000004E-3</c:v>
                </c:pt>
                <c:pt idx="379">
                  <c:v>5.0251260000000004E-3</c:v>
                </c:pt>
                <c:pt idx="380">
                  <c:v>5.0251260000000004E-3</c:v>
                </c:pt>
                <c:pt idx="381">
                  <c:v>5.0251260000000004E-3</c:v>
                </c:pt>
                <c:pt idx="382">
                  <c:v>5.0251260000000004E-3</c:v>
                </c:pt>
                <c:pt idx="383">
                  <c:v>5.0251260000000004E-3</c:v>
                </c:pt>
                <c:pt idx="384">
                  <c:v>5.0251260000000004E-3</c:v>
                </c:pt>
                <c:pt idx="385">
                  <c:v>5.0251260000000004E-3</c:v>
                </c:pt>
                <c:pt idx="386">
                  <c:v>1.0050251E-2</c:v>
                </c:pt>
                <c:pt idx="387">
                  <c:v>1.0050251E-2</c:v>
                </c:pt>
                <c:pt idx="388">
                  <c:v>1.0050251E-2</c:v>
                </c:pt>
                <c:pt idx="389">
                  <c:v>1.0050251E-2</c:v>
                </c:pt>
                <c:pt idx="390">
                  <c:v>1.0050251E-2</c:v>
                </c:pt>
                <c:pt idx="391">
                  <c:v>1.0050251E-2</c:v>
                </c:pt>
                <c:pt idx="392">
                  <c:v>1.0050251E-2</c:v>
                </c:pt>
                <c:pt idx="393">
                  <c:v>1.0050251E-2</c:v>
                </c:pt>
                <c:pt idx="394">
                  <c:v>1.0050251E-2</c:v>
                </c:pt>
                <c:pt idx="395">
                  <c:v>1.0050251E-2</c:v>
                </c:pt>
                <c:pt idx="396">
                  <c:v>1.0050251E-2</c:v>
                </c:pt>
                <c:pt idx="397">
                  <c:v>1.0050251E-2</c:v>
                </c:pt>
                <c:pt idx="398">
                  <c:v>1.0050251E-2</c:v>
                </c:pt>
                <c:pt idx="399">
                  <c:v>1.0050251E-2</c:v>
                </c:pt>
                <c:pt idx="400">
                  <c:v>1.0050251E-2</c:v>
                </c:pt>
                <c:pt idx="401">
                  <c:v>1.0050251E-2</c:v>
                </c:pt>
                <c:pt idx="402">
                  <c:v>1.0050251E-2</c:v>
                </c:pt>
                <c:pt idx="403">
                  <c:v>1.0050251E-2</c:v>
                </c:pt>
                <c:pt idx="404">
                  <c:v>1.0050251E-2</c:v>
                </c:pt>
                <c:pt idx="405">
                  <c:v>1.0050251E-2</c:v>
                </c:pt>
                <c:pt idx="406">
                  <c:v>1.0050251E-2</c:v>
                </c:pt>
                <c:pt idx="407">
                  <c:v>1.0050251E-2</c:v>
                </c:pt>
                <c:pt idx="408">
                  <c:v>1.0050251E-2</c:v>
                </c:pt>
                <c:pt idx="409">
                  <c:v>1.0050251E-2</c:v>
                </c:pt>
                <c:pt idx="410">
                  <c:v>1.0050251E-2</c:v>
                </c:pt>
                <c:pt idx="411">
                  <c:v>1.0050251E-2</c:v>
                </c:pt>
                <c:pt idx="412">
                  <c:v>1.0152283999999999E-2</c:v>
                </c:pt>
                <c:pt idx="413">
                  <c:v>1.0152283999999999E-2</c:v>
                </c:pt>
                <c:pt idx="414">
                  <c:v>1.0152283999999999E-2</c:v>
                </c:pt>
                <c:pt idx="415">
                  <c:v>1.0152283999999999E-2</c:v>
                </c:pt>
                <c:pt idx="416">
                  <c:v>1.0152283999999999E-2</c:v>
                </c:pt>
                <c:pt idx="417">
                  <c:v>1.0152283999999999E-2</c:v>
                </c:pt>
                <c:pt idx="418">
                  <c:v>1.0152283999999999E-2</c:v>
                </c:pt>
                <c:pt idx="419">
                  <c:v>1.0152283999999999E-2</c:v>
                </c:pt>
                <c:pt idx="420">
                  <c:v>1.0152283999999999E-2</c:v>
                </c:pt>
                <c:pt idx="421">
                  <c:v>1.0152283999999999E-2</c:v>
                </c:pt>
                <c:pt idx="422">
                  <c:v>1.0152283999999999E-2</c:v>
                </c:pt>
                <c:pt idx="423">
                  <c:v>1.0152283999999999E-2</c:v>
                </c:pt>
                <c:pt idx="424">
                  <c:v>1.0152283999999999E-2</c:v>
                </c:pt>
                <c:pt idx="425">
                  <c:v>1.0152283999999999E-2</c:v>
                </c:pt>
                <c:pt idx="426">
                  <c:v>1.0152283999999999E-2</c:v>
                </c:pt>
                <c:pt idx="427">
                  <c:v>1.0152283999999999E-2</c:v>
                </c:pt>
                <c:pt idx="428">
                  <c:v>1.0152283999999999E-2</c:v>
                </c:pt>
                <c:pt idx="429">
                  <c:v>1.0152283999999999E-2</c:v>
                </c:pt>
                <c:pt idx="430">
                  <c:v>1.0152283999999999E-2</c:v>
                </c:pt>
                <c:pt idx="431">
                  <c:v>1.0152283999999999E-2</c:v>
                </c:pt>
                <c:pt idx="432">
                  <c:v>1.0152283999999999E-2</c:v>
                </c:pt>
                <c:pt idx="433">
                  <c:v>2.0304569000000001E-2</c:v>
                </c:pt>
                <c:pt idx="434">
                  <c:v>2.0304569000000001E-2</c:v>
                </c:pt>
                <c:pt idx="435">
                  <c:v>2.0304569000000001E-2</c:v>
                </c:pt>
                <c:pt idx="436">
                  <c:v>2.0304569000000001E-2</c:v>
                </c:pt>
                <c:pt idx="437">
                  <c:v>2.0304569000000001E-2</c:v>
                </c:pt>
                <c:pt idx="438">
                  <c:v>2.0304569000000001E-2</c:v>
                </c:pt>
                <c:pt idx="439">
                  <c:v>2.0304569000000001E-2</c:v>
                </c:pt>
                <c:pt idx="440">
                  <c:v>2.0304569000000001E-2</c:v>
                </c:pt>
                <c:pt idx="441">
                  <c:v>2.0304569000000001E-2</c:v>
                </c:pt>
                <c:pt idx="442">
                  <c:v>2.0304569000000001E-2</c:v>
                </c:pt>
                <c:pt idx="443">
                  <c:v>2.0304569000000001E-2</c:v>
                </c:pt>
                <c:pt idx="444">
                  <c:v>2.0304569000000001E-2</c:v>
                </c:pt>
                <c:pt idx="445">
                  <c:v>2.0304569000000001E-2</c:v>
                </c:pt>
                <c:pt idx="446">
                  <c:v>2.0304569000000001E-2</c:v>
                </c:pt>
                <c:pt idx="447">
                  <c:v>2.0304569000000001E-2</c:v>
                </c:pt>
                <c:pt idx="448">
                  <c:v>2.0304569000000001E-2</c:v>
                </c:pt>
                <c:pt idx="449">
                  <c:v>2.0304569000000001E-2</c:v>
                </c:pt>
                <c:pt idx="450">
                  <c:v>2.0304569000000001E-2</c:v>
                </c:pt>
                <c:pt idx="451">
                  <c:v>2.0304569000000001E-2</c:v>
                </c:pt>
                <c:pt idx="452">
                  <c:v>2.0304569000000001E-2</c:v>
                </c:pt>
                <c:pt idx="453">
                  <c:v>2.0304569000000001E-2</c:v>
                </c:pt>
                <c:pt idx="454">
                  <c:v>2.0304569000000001E-2</c:v>
                </c:pt>
                <c:pt idx="455">
                  <c:v>2.0304569000000001E-2</c:v>
                </c:pt>
                <c:pt idx="456">
                  <c:v>2.0304569000000001E-2</c:v>
                </c:pt>
                <c:pt idx="457">
                  <c:v>2.0304569000000001E-2</c:v>
                </c:pt>
                <c:pt idx="458">
                  <c:v>2.0304569000000001E-2</c:v>
                </c:pt>
                <c:pt idx="459">
                  <c:v>2.0304569000000001E-2</c:v>
                </c:pt>
                <c:pt idx="460">
                  <c:v>2.0304569000000001E-2</c:v>
                </c:pt>
                <c:pt idx="461">
                  <c:v>2.0304569000000001E-2</c:v>
                </c:pt>
                <c:pt idx="462">
                  <c:v>2.0304569000000001E-2</c:v>
                </c:pt>
                <c:pt idx="463">
                  <c:v>2.0304569000000001E-2</c:v>
                </c:pt>
                <c:pt idx="464">
                  <c:v>2.0304569000000001E-2</c:v>
                </c:pt>
                <c:pt idx="465">
                  <c:v>2.0304569000000001E-2</c:v>
                </c:pt>
                <c:pt idx="466">
                  <c:v>2.0304569000000001E-2</c:v>
                </c:pt>
                <c:pt idx="467">
                  <c:v>2.0304569000000001E-2</c:v>
                </c:pt>
                <c:pt idx="468">
                  <c:v>2.0304569000000001E-2</c:v>
                </c:pt>
                <c:pt idx="469">
                  <c:v>2.0304569000000001E-2</c:v>
                </c:pt>
                <c:pt idx="470">
                  <c:v>2.0304569000000001E-2</c:v>
                </c:pt>
                <c:pt idx="471">
                  <c:v>2.0304569000000001E-2</c:v>
                </c:pt>
                <c:pt idx="472">
                  <c:v>2.0304569000000001E-2</c:v>
                </c:pt>
                <c:pt idx="473">
                  <c:v>2.0304569000000001E-2</c:v>
                </c:pt>
                <c:pt idx="474">
                  <c:v>2.0304569000000001E-2</c:v>
                </c:pt>
                <c:pt idx="475">
                  <c:v>2.0304569000000001E-2</c:v>
                </c:pt>
                <c:pt idx="476">
                  <c:v>2.0304569000000001E-2</c:v>
                </c:pt>
                <c:pt idx="477">
                  <c:v>2.0304569000000001E-2</c:v>
                </c:pt>
                <c:pt idx="478">
                  <c:v>2.0304569000000001E-2</c:v>
                </c:pt>
                <c:pt idx="479">
                  <c:v>2.0304569000000001E-2</c:v>
                </c:pt>
                <c:pt idx="480">
                  <c:v>2.0304569000000001E-2</c:v>
                </c:pt>
                <c:pt idx="481">
                  <c:v>2.0304569000000001E-2</c:v>
                </c:pt>
                <c:pt idx="482">
                  <c:v>2.0304569000000001E-2</c:v>
                </c:pt>
                <c:pt idx="483">
                  <c:v>2.0304569000000001E-2</c:v>
                </c:pt>
                <c:pt idx="484">
                  <c:v>2.0304569000000001E-2</c:v>
                </c:pt>
                <c:pt idx="485">
                  <c:v>2.0304569000000001E-2</c:v>
                </c:pt>
                <c:pt idx="486">
                  <c:v>2.0304569000000001E-2</c:v>
                </c:pt>
                <c:pt idx="487">
                  <c:v>2.0304569000000001E-2</c:v>
                </c:pt>
                <c:pt idx="488">
                  <c:v>2.0304569000000001E-2</c:v>
                </c:pt>
                <c:pt idx="489">
                  <c:v>2.0304569000000001E-2</c:v>
                </c:pt>
                <c:pt idx="490">
                  <c:v>2.0304569000000001E-2</c:v>
                </c:pt>
                <c:pt idx="491">
                  <c:v>2.0304569000000001E-2</c:v>
                </c:pt>
                <c:pt idx="492">
                  <c:v>2.0304569000000001E-2</c:v>
                </c:pt>
                <c:pt idx="493">
                  <c:v>2.0304569000000001E-2</c:v>
                </c:pt>
                <c:pt idx="494">
                  <c:v>2.0304569000000001E-2</c:v>
                </c:pt>
                <c:pt idx="495">
                  <c:v>2.0304569000000001E-2</c:v>
                </c:pt>
                <c:pt idx="496">
                  <c:v>2.0304569000000001E-2</c:v>
                </c:pt>
                <c:pt idx="497">
                  <c:v>2.0304569000000001E-2</c:v>
                </c:pt>
                <c:pt idx="498">
                  <c:v>2.0304569000000001E-2</c:v>
                </c:pt>
                <c:pt idx="499">
                  <c:v>2.0304569000000001E-2</c:v>
                </c:pt>
                <c:pt idx="500">
                  <c:v>2.0304569000000001E-2</c:v>
                </c:pt>
                <c:pt idx="501">
                  <c:v>2.0304569000000001E-2</c:v>
                </c:pt>
                <c:pt idx="502">
                  <c:v>2.0304569000000001E-2</c:v>
                </c:pt>
                <c:pt idx="503">
                  <c:v>2.0304569000000001E-2</c:v>
                </c:pt>
                <c:pt idx="504">
                  <c:v>2.0304569000000001E-2</c:v>
                </c:pt>
                <c:pt idx="505">
                  <c:v>2.0304569000000001E-2</c:v>
                </c:pt>
                <c:pt idx="506">
                  <c:v>2.0304569000000001E-2</c:v>
                </c:pt>
                <c:pt idx="507">
                  <c:v>2.0304569000000001E-2</c:v>
                </c:pt>
                <c:pt idx="508">
                  <c:v>2.0304569000000001E-2</c:v>
                </c:pt>
                <c:pt idx="509">
                  <c:v>2.0304569000000001E-2</c:v>
                </c:pt>
                <c:pt idx="510">
                  <c:v>2.0304569000000001E-2</c:v>
                </c:pt>
                <c:pt idx="511">
                  <c:v>2.0304569000000001E-2</c:v>
                </c:pt>
                <c:pt idx="512">
                  <c:v>2.0304569000000001E-2</c:v>
                </c:pt>
                <c:pt idx="513">
                  <c:v>2.0304569000000001E-2</c:v>
                </c:pt>
                <c:pt idx="514">
                  <c:v>2.0304569000000001E-2</c:v>
                </c:pt>
                <c:pt idx="515">
                  <c:v>2.0304569000000001E-2</c:v>
                </c:pt>
                <c:pt idx="516">
                  <c:v>2.0304569000000001E-2</c:v>
                </c:pt>
                <c:pt idx="517">
                  <c:v>2.0304569000000001E-2</c:v>
                </c:pt>
                <c:pt idx="518">
                  <c:v>2.0304569000000001E-2</c:v>
                </c:pt>
                <c:pt idx="519">
                  <c:v>2.0304569000000001E-2</c:v>
                </c:pt>
                <c:pt idx="520">
                  <c:v>2.0304569000000001E-2</c:v>
                </c:pt>
                <c:pt idx="521">
                  <c:v>2.0304569000000001E-2</c:v>
                </c:pt>
                <c:pt idx="522">
                  <c:v>2.0304569000000001E-2</c:v>
                </c:pt>
                <c:pt idx="523">
                  <c:v>2.0304569000000001E-2</c:v>
                </c:pt>
                <c:pt idx="524">
                  <c:v>2.0304569000000001E-2</c:v>
                </c:pt>
                <c:pt idx="525">
                  <c:v>2.0304569000000001E-2</c:v>
                </c:pt>
                <c:pt idx="526">
                  <c:v>2.0304569000000001E-2</c:v>
                </c:pt>
                <c:pt idx="527">
                  <c:v>2.0304569000000001E-2</c:v>
                </c:pt>
                <c:pt idx="528">
                  <c:v>2.0304569000000001E-2</c:v>
                </c:pt>
                <c:pt idx="529">
                  <c:v>2.0304569000000001E-2</c:v>
                </c:pt>
                <c:pt idx="530">
                  <c:v>2.0408163E-2</c:v>
                </c:pt>
                <c:pt idx="531">
                  <c:v>2.0408163E-2</c:v>
                </c:pt>
                <c:pt idx="532">
                  <c:v>2.0408163E-2</c:v>
                </c:pt>
                <c:pt idx="533">
                  <c:v>2.0408163E-2</c:v>
                </c:pt>
                <c:pt idx="534">
                  <c:v>2.0408163E-2</c:v>
                </c:pt>
                <c:pt idx="535">
                  <c:v>2.0408163E-2</c:v>
                </c:pt>
                <c:pt idx="536">
                  <c:v>2.0408163E-2</c:v>
                </c:pt>
                <c:pt idx="537">
                  <c:v>2.0408163E-2</c:v>
                </c:pt>
                <c:pt idx="538">
                  <c:v>2.0408163E-2</c:v>
                </c:pt>
                <c:pt idx="539">
                  <c:v>2.0408163E-2</c:v>
                </c:pt>
                <c:pt idx="540">
                  <c:v>2.0408163E-2</c:v>
                </c:pt>
                <c:pt idx="541">
                  <c:v>2.0408163E-2</c:v>
                </c:pt>
                <c:pt idx="542">
                  <c:v>2.0408163E-2</c:v>
                </c:pt>
                <c:pt idx="543">
                  <c:v>2.0408163E-2</c:v>
                </c:pt>
                <c:pt idx="544">
                  <c:v>2.0512821000000001E-2</c:v>
                </c:pt>
                <c:pt idx="545">
                  <c:v>2.0512821000000001E-2</c:v>
                </c:pt>
                <c:pt idx="546">
                  <c:v>2.0512821000000001E-2</c:v>
                </c:pt>
                <c:pt idx="547">
                  <c:v>2.0512821000000001E-2</c:v>
                </c:pt>
                <c:pt idx="548">
                  <c:v>2.0512821000000001E-2</c:v>
                </c:pt>
                <c:pt idx="549">
                  <c:v>2.0512821000000001E-2</c:v>
                </c:pt>
                <c:pt idx="550">
                  <c:v>2.0512821000000001E-2</c:v>
                </c:pt>
                <c:pt idx="551">
                  <c:v>2.5641026000000001E-2</c:v>
                </c:pt>
                <c:pt idx="552">
                  <c:v>2.5641026000000001E-2</c:v>
                </c:pt>
                <c:pt idx="553">
                  <c:v>2.5641026000000001E-2</c:v>
                </c:pt>
                <c:pt idx="554">
                  <c:v>2.5641026000000001E-2</c:v>
                </c:pt>
                <c:pt idx="555">
                  <c:v>2.5641026000000001E-2</c:v>
                </c:pt>
                <c:pt idx="556">
                  <c:v>2.5641026000000001E-2</c:v>
                </c:pt>
                <c:pt idx="557">
                  <c:v>2.5641026000000001E-2</c:v>
                </c:pt>
                <c:pt idx="558">
                  <c:v>2.5641026000000001E-2</c:v>
                </c:pt>
                <c:pt idx="559">
                  <c:v>2.5641026000000001E-2</c:v>
                </c:pt>
                <c:pt idx="560">
                  <c:v>2.5641026000000001E-2</c:v>
                </c:pt>
                <c:pt idx="561">
                  <c:v>2.5641026000000001E-2</c:v>
                </c:pt>
                <c:pt idx="562">
                  <c:v>2.5641026000000001E-2</c:v>
                </c:pt>
                <c:pt idx="563">
                  <c:v>2.5641026000000001E-2</c:v>
                </c:pt>
                <c:pt idx="564">
                  <c:v>2.5641026000000001E-2</c:v>
                </c:pt>
                <c:pt idx="565">
                  <c:v>3.0769231000000001E-2</c:v>
                </c:pt>
                <c:pt idx="566">
                  <c:v>3.0769231000000001E-2</c:v>
                </c:pt>
                <c:pt idx="567">
                  <c:v>3.0769231000000001E-2</c:v>
                </c:pt>
                <c:pt idx="568">
                  <c:v>3.0769231000000001E-2</c:v>
                </c:pt>
                <c:pt idx="569">
                  <c:v>3.0769231000000001E-2</c:v>
                </c:pt>
                <c:pt idx="570">
                  <c:v>3.0769231000000001E-2</c:v>
                </c:pt>
                <c:pt idx="571">
                  <c:v>3.0769231000000001E-2</c:v>
                </c:pt>
                <c:pt idx="572">
                  <c:v>3.0769231000000001E-2</c:v>
                </c:pt>
                <c:pt idx="573">
                  <c:v>3.0769231000000001E-2</c:v>
                </c:pt>
                <c:pt idx="574">
                  <c:v>3.0769231000000001E-2</c:v>
                </c:pt>
                <c:pt idx="575">
                  <c:v>3.0769231000000001E-2</c:v>
                </c:pt>
                <c:pt idx="576">
                  <c:v>3.0769231000000001E-2</c:v>
                </c:pt>
                <c:pt idx="577">
                  <c:v>3.0769231000000001E-2</c:v>
                </c:pt>
                <c:pt idx="578">
                  <c:v>3.0769231000000001E-2</c:v>
                </c:pt>
                <c:pt idx="579">
                  <c:v>3.0769231000000001E-2</c:v>
                </c:pt>
                <c:pt idx="580">
                  <c:v>3.0769231000000001E-2</c:v>
                </c:pt>
                <c:pt idx="581">
                  <c:v>3.0769231000000001E-2</c:v>
                </c:pt>
                <c:pt idx="582">
                  <c:v>3.0769231000000001E-2</c:v>
                </c:pt>
                <c:pt idx="583">
                  <c:v>3.0769231000000001E-2</c:v>
                </c:pt>
                <c:pt idx="584">
                  <c:v>3.0769231000000001E-2</c:v>
                </c:pt>
                <c:pt idx="585">
                  <c:v>3.0769231000000001E-2</c:v>
                </c:pt>
                <c:pt idx="586">
                  <c:v>3.0769231000000001E-2</c:v>
                </c:pt>
                <c:pt idx="587">
                  <c:v>3.0769231000000001E-2</c:v>
                </c:pt>
                <c:pt idx="588">
                  <c:v>3.0769231000000001E-2</c:v>
                </c:pt>
                <c:pt idx="589">
                  <c:v>3.0769231000000001E-2</c:v>
                </c:pt>
                <c:pt idx="590">
                  <c:v>3.0769231000000001E-2</c:v>
                </c:pt>
                <c:pt idx="591">
                  <c:v>3.0769231000000001E-2</c:v>
                </c:pt>
                <c:pt idx="592">
                  <c:v>3.0769231000000001E-2</c:v>
                </c:pt>
                <c:pt idx="593">
                  <c:v>3.0769231000000001E-2</c:v>
                </c:pt>
                <c:pt idx="594">
                  <c:v>3.0769231000000001E-2</c:v>
                </c:pt>
                <c:pt idx="595">
                  <c:v>3.0769231000000001E-2</c:v>
                </c:pt>
                <c:pt idx="596">
                  <c:v>3.0769231000000001E-2</c:v>
                </c:pt>
                <c:pt idx="597">
                  <c:v>3.0769231000000001E-2</c:v>
                </c:pt>
                <c:pt idx="598">
                  <c:v>3.0769231000000001E-2</c:v>
                </c:pt>
                <c:pt idx="599">
                  <c:v>3.0769231000000001E-2</c:v>
                </c:pt>
                <c:pt idx="600">
                  <c:v>3.0769231000000001E-2</c:v>
                </c:pt>
                <c:pt idx="601">
                  <c:v>3.0769231000000001E-2</c:v>
                </c:pt>
                <c:pt idx="602">
                  <c:v>3.0769231000000001E-2</c:v>
                </c:pt>
                <c:pt idx="603">
                  <c:v>3.0769231000000001E-2</c:v>
                </c:pt>
                <c:pt idx="604">
                  <c:v>3.0769231000000001E-2</c:v>
                </c:pt>
                <c:pt idx="605">
                  <c:v>3.0769231000000001E-2</c:v>
                </c:pt>
                <c:pt idx="606">
                  <c:v>3.0769231000000001E-2</c:v>
                </c:pt>
                <c:pt idx="607">
                  <c:v>3.0769231000000001E-2</c:v>
                </c:pt>
                <c:pt idx="608">
                  <c:v>3.0769231000000001E-2</c:v>
                </c:pt>
                <c:pt idx="609">
                  <c:v>3.0769231000000001E-2</c:v>
                </c:pt>
                <c:pt idx="610">
                  <c:v>3.0769231000000001E-2</c:v>
                </c:pt>
                <c:pt idx="611">
                  <c:v>3.0769231000000001E-2</c:v>
                </c:pt>
                <c:pt idx="612">
                  <c:v>3.0769231000000001E-2</c:v>
                </c:pt>
                <c:pt idx="613">
                  <c:v>3.0769231000000001E-2</c:v>
                </c:pt>
                <c:pt idx="614">
                  <c:v>3.0769231000000001E-2</c:v>
                </c:pt>
                <c:pt idx="615">
                  <c:v>3.0769231000000001E-2</c:v>
                </c:pt>
                <c:pt idx="616">
                  <c:v>3.0769231000000001E-2</c:v>
                </c:pt>
                <c:pt idx="617">
                  <c:v>3.0769231000000001E-2</c:v>
                </c:pt>
                <c:pt idx="618">
                  <c:v>3.0769231000000001E-2</c:v>
                </c:pt>
                <c:pt idx="619">
                  <c:v>3.0769231000000001E-2</c:v>
                </c:pt>
                <c:pt idx="620">
                  <c:v>3.0769231000000001E-2</c:v>
                </c:pt>
                <c:pt idx="621">
                  <c:v>3.0769231000000001E-2</c:v>
                </c:pt>
                <c:pt idx="622">
                  <c:v>3.0769231000000001E-2</c:v>
                </c:pt>
                <c:pt idx="623">
                  <c:v>3.0769231000000001E-2</c:v>
                </c:pt>
                <c:pt idx="624">
                  <c:v>3.0769231000000001E-2</c:v>
                </c:pt>
                <c:pt idx="625">
                  <c:v>3.0769231000000001E-2</c:v>
                </c:pt>
                <c:pt idx="626">
                  <c:v>3.0769231000000001E-2</c:v>
                </c:pt>
                <c:pt idx="627">
                  <c:v>3.0769231000000001E-2</c:v>
                </c:pt>
                <c:pt idx="628">
                  <c:v>3.0769231000000001E-2</c:v>
                </c:pt>
                <c:pt idx="629">
                  <c:v>3.0769231000000001E-2</c:v>
                </c:pt>
                <c:pt idx="630">
                  <c:v>3.0769231000000001E-2</c:v>
                </c:pt>
                <c:pt idx="631">
                  <c:v>3.0769231000000001E-2</c:v>
                </c:pt>
                <c:pt idx="632">
                  <c:v>3.0769231000000001E-2</c:v>
                </c:pt>
                <c:pt idx="633">
                  <c:v>3.0769231000000001E-2</c:v>
                </c:pt>
                <c:pt idx="634">
                  <c:v>3.0769231000000001E-2</c:v>
                </c:pt>
                <c:pt idx="635">
                  <c:v>3.0769231000000001E-2</c:v>
                </c:pt>
                <c:pt idx="636">
                  <c:v>3.0769231000000001E-2</c:v>
                </c:pt>
                <c:pt idx="637">
                  <c:v>3.0769231000000001E-2</c:v>
                </c:pt>
                <c:pt idx="638">
                  <c:v>3.0769231000000001E-2</c:v>
                </c:pt>
                <c:pt idx="639">
                  <c:v>3.0769231000000001E-2</c:v>
                </c:pt>
                <c:pt idx="640">
                  <c:v>3.0769231000000001E-2</c:v>
                </c:pt>
                <c:pt idx="641">
                  <c:v>3.0769231000000001E-2</c:v>
                </c:pt>
                <c:pt idx="642">
                  <c:v>3.0769231000000001E-2</c:v>
                </c:pt>
                <c:pt idx="643">
                  <c:v>3.0769231000000001E-2</c:v>
                </c:pt>
                <c:pt idx="644">
                  <c:v>3.0769231000000001E-2</c:v>
                </c:pt>
                <c:pt idx="645">
                  <c:v>3.0769231000000001E-2</c:v>
                </c:pt>
                <c:pt idx="646">
                  <c:v>3.0769231000000001E-2</c:v>
                </c:pt>
                <c:pt idx="647">
                  <c:v>3.0769231000000001E-2</c:v>
                </c:pt>
                <c:pt idx="648">
                  <c:v>3.0769231000000001E-2</c:v>
                </c:pt>
                <c:pt idx="649">
                  <c:v>3.1088082999999999E-2</c:v>
                </c:pt>
                <c:pt idx="650">
                  <c:v>3.1088082999999999E-2</c:v>
                </c:pt>
                <c:pt idx="651">
                  <c:v>3.1088082999999999E-2</c:v>
                </c:pt>
                <c:pt idx="652">
                  <c:v>3.1088082999999999E-2</c:v>
                </c:pt>
                <c:pt idx="653">
                  <c:v>3.1088082999999999E-2</c:v>
                </c:pt>
                <c:pt idx="654">
                  <c:v>3.1088082999999999E-2</c:v>
                </c:pt>
                <c:pt idx="655">
                  <c:v>3.1088082999999999E-2</c:v>
                </c:pt>
                <c:pt idx="656">
                  <c:v>3.1088082999999999E-2</c:v>
                </c:pt>
                <c:pt idx="657">
                  <c:v>3.1088082999999999E-2</c:v>
                </c:pt>
                <c:pt idx="658">
                  <c:v>3.1088082999999999E-2</c:v>
                </c:pt>
                <c:pt idx="659">
                  <c:v>3.1088082999999999E-2</c:v>
                </c:pt>
                <c:pt idx="660">
                  <c:v>3.1088082999999999E-2</c:v>
                </c:pt>
                <c:pt idx="661">
                  <c:v>3.1088082999999999E-2</c:v>
                </c:pt>
                <c:pt idx="662">
                  <c:v>3.1088082999999999E-2</c:v>
                </c:pt>
                <c:pt idx="663">
                  <c:v>3.1088082999999999E-2</c:v>
                </c:pt>
                <c:pt idx="664">
                  <c:v>3.1088082999999999E-2</c:v>
                </c:pt>
                <c:pt idx="665">
                  <c:v>3.1088082999999999E-2</c:v>
                </c:pt>
                <c:pt idx="666">
                  <c:v>3.1088082999999999E-2</c:v>
                </c:pt>
                <c:pt idx="667">
                  <c:v>3.1088082999999999E-2</c:v>
                </c:pt>
                <c:pt idx="668">
                  <c:v>3.1088082999999999E-2</c:v>
                </c:pt>
                <c:pt idx="669">
                  <c:v>3.1088082999999999E-2</c:v>
                </c:pt>
                <c:pt idx="670">
                  <c:v>4.1450777000000001E-2</c:v>
                </c:pt>
                <c:pt idx="671">
                  <c:v>4.1450777000000001E-2</c:v>
                </c:pt>
                <c:pt idx="672">
                  <c:v>4.1450777000000001E-2</c:v>
                </c:pt>
                <c:pt idx="673">
                  <c:v>4.1450777000000001E-2</c:v>
                </c:pt>
                <c:pt idx="674">
                  <c:v>4.1450777000000001E-2</c:v>
                </c:pt>
                <c:pt idx="675">
                  <c:v>4.1450777000000001E-2</c:v>
                </c:pt>
                <c:pt idx="676">
                  <c:v>4.1450777000000001E-2</c:v>
                </c:pt>
                <c:pt idx="677">
                  <c:v>4.1450777000000001E-2</c:v>
                </c:pt>
                <c:pt idx="678">
                  <c:v>4.1450777000000001E-2</c:v>
                </c:pt>
                <c:pt idx="679">
                  <c:v>4.1450777000000001E-2</c:v>
                </c:pt>
                <c:pt idx="680">
                  <c:v>4.1450777000000001E-2</c:v>
                </c:pt>
                <c:pt idx="681">
                  <c:v>4.1450777000000001E-2</c:v>
                </c:pt>
                <c:pt idx="682">
                  <c:v>4.1450777000000001E-2</c:v>
                </c:pt>
                <c:pt idx="683">
                  <c:v>4.1666666999999998E-2</c:v>
                </c:pt>
                <c:pt idx="684">
                  <c:v>4.1666666999999998E-2</c:v>
                </c:pt>
                <c:pt idx="685">
                  <c:v>4.1666666999999998E-2</c:v>
                </c:pt>
                <c:pt idx="686">
                  <c:v>4.1666666999999998E-2</c:v>
                </c:pt>
                <c:pt idx="687">
                  <c:v>4.1666666999999998E-2</c:v>
                </c:pt>
                <c:pt idx="688">
                  <c:v>4.1666666999999998E-2</c:v>
                </c:pt>
                <c:pt idx="689">
                  <c:v>4.1666666999999998E-2</c:v>
                </c:pt>
                <c:pt idx="690">
                  <c:v>4.1666666999999998E-2</c:v>
                </c:pt>
                <c:pt idx="691">
                  <c:v>4.1666666999999998E-2</c:v>
                </c:pt>
                <c:pt idx="692">
                  <c:v>4.1666666999999998E-2</c:v>
                </c:pt>
                <c:pt idx="693">
                  <c:v>4.1666666999999998E-2</c:v>
                </c:pt>
                <c:pt idx="694">
                  <c:v>4.1666666999999998E-2</c:v>
                </c:pt>
                <c:pt idx="695">
                  <c:v>4.1666666999999998E-2</c:v>
                </c:pt>
                <c:pt idx="696">
                  <c:v>4.1666666999999998E-2</c:v>
                </c:pt>
                <c:pt idx="697">
                  <c:v>4.1666666999999998E-2</c:v>
                </c:pt>
                <c:pt idx="698">
                  <c:v>4.1666666999999998E-2</c:v>
                </c:pt>
                <c:pt idx="699">
                  <c:v>4.1666666999999998E-2</c:v>
                </c:pt>
                <c:pt idx="700">
                  <c:v>4.1666666999999998E-2</c:v>
                </c:pt>
                <c:pt idx="701">
                  <c:v>4.1666666999999998E-2</c:v>
                </c:pt>
                <c:pt idx="702">
                  <c:v>4.1666666999999998E-2</c:v>
                </c:pt>
                <c:pt idx="703">
                  <c:v>4.1666666999999998E-2</c:v>
                </c:pt>
                <c:pt idx="704">
                  <c:v>4.6875E-2</c:v>
                </c:pt>
                <c:pt idx="705">
                  <c:v>4.6875E-2</c:v>
                </c:pt>
                <c:pt idx="706">
                  <c:v>4.6875E-2</c:v>
                </c:pt>
                <c:pt idx="707">
                  <c:v>4.6875E-2</c:v>
                </c:pt>
                <c:pt idx="708">
                  <c:v>4.6875E-2</c:v>
                </c:pt>
                <c:pt idx="709">
                  <c:v>4.6875E-2</c:v>
                </c:pt>
                <c:pt idx="710">
                  <c:v>4.6875E-2</c:v>
                </c:pt>
                <c:pt idx="711">
                  <c:v>4.6875E-2</c:v>
                </c:pt>
                <c:pt idx="712">
                  <c:v>4.6875E-2</c:v>
                </c:pt>
                <c:pt idx="713">
                  <c:v>4.6875E-2</c:v>
                </c:pt>
                <c:pt idx="714">
                  <c:v>4.6875E-2</c:v>
                </c:pt>
                <c:pt idx="715">
                  <c:v>4.6875E-2</c:v>
                </c:pt>
                <c:pt idx="716">
                  <c:v>4.6875E-2</c:v>
                </c:pt>
                <c:pt idx="717">
                  <c:v>4.6875E-2</c:v>
                </c:pt>
                <c:pt idx="718">
                  <c:v>4.6875E-2</c:v>
                </c:pt>
                <c:pt idx="719">
                  <c:v>4.6875E-2</c:v>
                </c:pt>
                <c:pt idx="720">
                  <c:v>4.6875E-2</c:v>
                </c:pt>
                <c:pt idx="721">
                  <c:v>4.6875E-2</c:v>
                </c:pt>
                <c:pt idx="722">
                  <c:v>4.6875E-2</c:v>
                </c:pt>
                <c:pt idx="723">
                  <c:v>4.6875E-2</c:v>
                </c:pt>
                <c:pt idx="724">
                  <c:v>4.6875E-2</c:v>
                </c:pt>
                <c:pt idx="725">
                  <c:v>4.6875E-2</c:v>
                </c:pt>
                <c:pt idx="726">
                  <c:v>4.6875E-2</c:v>
                </c:pt>
                <c:pt idx="727">
                  <c:v>4.6875E-2</c:v>
                </c:pt>
                <c:pt idx="728">
                  <c:v>4.6875E-2</c:v>
                </c:pt>
                <c:pt idx="729">
                  <c:v>4.6875E-2</c:v>
                </c:pt>
                <c:pt idx="730">
                  <c:v>4.6875E-2</c:v>
                </c:pt>
                <c:pt idx="731">
                  <c:v>4.6875E-2</c:v>
                </c:pt>
                <c:pt idx="732">
                  <c:v>4.6875E-2</c:v>
                </c:pt>
                <c:pt idx="733">
                  <c:v>4.6875E-2</c:v>
                </c:pt>
                <c:pt idx="734">
                  <c:v>4.6875E-2</c:v>
                </c:pt>
                <c:pt idx="735">
                  <c:v>4.6875E-2</c:v>
                </c:pt>
                <c:pt idx="736">
                  <c:v>4.6875E-2</c:v>
                </c:pt>
                <c:pt idx="737">
                  <c:v>4.6875E-2</c:v>
                </c:pt>
                <c:pt idx="738">
                  <c:v>4.6875E-2</c:v>
                </c:pt>
                <c:pt idx="739">
                  <c:v>4.6875E-2</c:v>
                </c:pt>
                <c:pt idx="740">
                  <c:v>4.6875E-2</c:v>
                </c:pt>
                <c:pt idx="741">
                  <c:v>4.6875E-2</c:v>
                </c:pt>
                <c:pt idx="742">
                  <c:v>4.6875E-2</c:v>
                </c:pt>
                <c:pt idx="743">
                  <c:v>4.6875E-2</c:v>
                </c:pt>
                <c:pt idx="744">
                  <c:v>4.6875E-2</c:v>
                </c:pt>
                <c:pt idx="745">
                  <c:v>4.6875E-2</c:v>
                </c:pt>
                <c:pt idx="746">
                  <c:v>4.6875E-2</c:v>
                </c:pt>
                <c:pt idx="747">
                  <c:v>4.6875E-2</c:v>
                </c:pt>
                <c:pt idx="748">
                  <c:v>4.6875E-2</c:v>
                </c:pt>
                <c:pt idx="749">
                  <c:v>4.6875E-2</c:v>
                </c:pt>
                <c:pt idx="750">
                  <c:v>4.6875E-2</c:v>
                </c:pt>
                <c:pt idx="751">
                  <c:v>4.6875E-2</c:v>
                </c:pt>
                <c:pt idx="752">
                  <c:v>4.6875E-2</c:v>
                </c:pt>
                <c:pt idx="753">
                  <c:v>4.6875E-2</c:v>
                </c:pt>
                <c:pt idx="754">
                  <c:v>4.6875E-2</c:v>
                </c:pt>
                <c:pt idx="755">
                  <c:v>4.7120418999999997E-2</c:v>
                </c:pt>
                <c:pt idx="756">
                  <c:v>4.7120418999999997E-2</c:v>
                </c:pt>
                <c:pt idx="757">
                  <c:v>4.7120418999999997E-2</c:v>
                </c:pt>
                <c:pt idx="758">
                  <c:v>4.7120418999999997E-2</c:v>
                </c:pt>
                <c:pt idx="759">
                  <c:v>4.7120418999999997E-2</c:v>
                </c:pt>
                <c:pt idx="760">
                  <c:v>4.7120418999999997E-2</c:v>
                </c:pt>
                <c:pt idx="761">
                  <c:v>4.7120418999999997E-2</c:v>
                </c:pt>
                <c:pt idx="762">
                  <c:v>4.7120418999999997E-2</c:v>
                </c:pt>
                <c:pt idx="763">
                  <c:v>4.7120418999999997E-2</c:v>
                </c:pt>
                <c:pt idx="764">
                  <c:v>4.7120418999999997E-2</c:v>
                </c:pt>
                <c:pt idx="765">
                  <c:v>4.7120418999999997E-2</c:v>
                </c:pt>
                <c:pt idx="766">
                  <c:v>4.7120418999999997E-2</c:v>
                </c:pt>
                <c:pt idx="767">
                  <c:v>4.7120418999999997E-2</c:v>
                </c:pt>
                <c:pt idx="768">
                  <c:v>4.7120418999999997E-2</c:v>
                </c:pt>
                <c:pt idx="769">
                  <c:v>4.7120418999999997E-2</c:v>
                </c:pt>
                <c:pt idx="770">
                  <c:v>4.7120418999999997E-2</c:v>
                </c:pt>
                <c:pt idx="771">
                  <c:v>4.7120418999999997E-2</c:v>
                </c:pt>
                <c:pt idx="772">
                  <c:v>4.7120418999999997E-2</c:v>
                </c:pt>
                <c:pt idx="773">
                  <c:v>4.7120418999999997E-2</c:v>
                </c:pt>
                <c:pt idx="774">
                  <c:v>4.7120418999999997E-2</c:v>
                </c:pt>
                <c:pt idx="775">
                  <c:v>4.7120418999999997E-2</c:v>
                </c:pt>
                <c:pt idx="776">
                  <c:v>5.2356021000000003E-2</c:v>
                </c:pt>
                <c:pt idx="777">
                  <c:v>5.2356021000000003E-2</c:v>
                </c:pt>
                <c:pt idx="778">
                  <c:v>5.2356021000000003E-2</c:v>
                </c:pt>
                <c:pt idx="779">
                  <c:v>5.2356021000000003E-2</c:v>
                </c:pt>
                <c:pt idx="780">
                  <c:v>5.2356021000000003E-2</c:v>
                </c:pt>
                <c:pt idx="781">
                  <c:v>5.2356021000000003E-2</c:v>
                </c:pt>
                <c:pt idx="782">
                  <c:v>5.2356021000000003E-2</c:v>
                </c:pt>
                <c:pt idx="783">
                  <c:v>5.2356021000000003E-2</c:v>
                </c:pt>
                <c:pt idx="784">
                  <c:v>5.2356021000000003E-2</c:v>
                </c:pt>
                <c:pt idx="785">
                  <c:v>5.2356021000000003E-2</c:v>
                </c:pt>
                <c:pt idx="786">
                  <c:v>5.2356021000000003E-2</c:v>
                </c:pt>
                <c:pt idx="787">
                  <c:v>5.2356021000000003E-2</c:v>
                </c:pt>
                <c:pt idx="788">
                  <c:v>5.2356021000000003E-2</c:v>
                </c:pt>
                <c:pt idx="789">
                  <c:v>5.2356021000000003E-2</c:v>
                </c:pt>
                <c:pt idx="790">
                  <c:v>5.2356021000000003E-2</c:v>
                </c:pt>
                <c:pt idx="791">
                  <c:v>5.2356021000000003E-2</c:v>
                </c:pt>
                <c:pt idx="792">
                  <c:v>5.2631578999999998E-2</c:v>
                </c:pt>
                <c:pt idx="793">
                  <c:v>5.2631578999999998E-2</c:v>
                </c:pt>
                <c:pt idx="794">
                  <c:v>5.2631578999999998E-2</c:v>
                </c:pt>
                <c:pt idx="795">
                  <c:v>5.2631578999999998E-2</c:v>
                </c:pt>
                <c:pt idx="796">
                  <c:v>5.2631578999999998E-2</c:v>
                </c:pt>
                <c:pt idx="797">
                  <c:v>5.2631578999999998E-2</c:v>
                </c:pt>
                <c:pt idx="798">
                  <c:v>5.2631578999999998E-2</c:v>
                </c:pt>
                <c:pt idx="799">
                  <c:v>5.2631578999999998E-2</c:v>
                </c:pt>
                <c:pt idx="800">
                  <c:v>5.2631578999999998E-2</c:v>
                </c:pt>
                <c:pt idx="801">
                  <c:v>5.2631578999999998E-2</c:v>
                </c:pt>
                <c:pt idx="802">
                  <c:v>5.2631578999999998E-2</c:v>
                </c:pt>
                <c:pt idx="803">
                  <c:v>5.2631578999999998E-2</c:v>
                </c:pt>
                <c:pt idx="804">
                  <c:v>5.2631578999999998E-2</c:v>
                </c:pt>
                <c:pt idx="805">
                  <c:v>5.2631578999999998E-2</c:v>
                </c:pt>
                <c:pt idx="806">
                  <c:v>5.2631578999999998E-2</c:v>
                </c:pt>
                <c:pt idx="807">
                  <c:v>5.2631578999999998E-2</c:v>
                </c:pt>
                <c:pt idx="808">
                  <c:v>5.2631578999999998E-2</c:v>
                </c:pt>
                <c:pt idx="809">
                  <c:v>5.2631578999999998E-2</c:v>
                </c:pt>
                <c:pt idx="810">
                  <c:v>5.2631578999999998E-2</c:v>
                </c:pt>
                <c:pt idx="811">
                  <c:v>5.2631578999999998E-2</c:v>
                </c:pt>
                <c:pt idx="812">
                  <c:v>5.2631578999999998E-2</c:v>
                </c:pt>
                <c:pt idx="813">
                  <c:v>5.7894737000000002E-2</c:v>
                </c:pt>
                <c:pt idx="814">
                  <c:v>5.7894737000000002E-2</c:v>
                </c:pt>
                <c:pt idx="815">
                  <c:v>5.7894737000000002E-2</c:v>
                </c:pt>
                <c:pt idx="816">
                  <c:v>5.7894737000000002E-2</c:v>
                </c:pt>
                <c:pt idx="817">
                  <c:v>5.7894737000000002E-2</c:v>
                </c:pt>
                <c:pt idx="818">
                  <c:v>5.7894737000000002E-2</c:v>
                </c:pt>
                <c:pt idx="819">
                  <c:v>5.7894737000000002E-2</c:v>
                </c:pt>
                <c:pt idx="820">
                  <c:v>5.7894737000000002E-2</c:v>
                </c:pt>
                <c:pt idx="821">
                  <c:v>5.7894737000000002E-2</c:v>
                </c:pt>
                <c:pt idx="822">
                  <c:v>5.7894737000000002E-2</c:v>
                </c:pt>
                <c:pt idx="823">
                  <c:v>5.7894737000000002E-2</c:v>
                </c:pt>
                <c:pt idx="824">
                  <c:v>5.7894737000000002E-2</c:v>
                </c:pt>
                <c:pt idx="825">
                  <c:v>5.7894737000000002E-2</c:v>
                </c:pt>
                <c:pt idx="826">
                  <c:v>5.7894737000000002E-2</c:v>
                </c:pt>
                <c:pt idx="827">
                  <c:v>5.7894737000000002E-2</c:v>
                </c:pt>
                <c:pt idx="828">
                  <c:v>5.7894737000000002E-2</c:v>
                </c:pt>
                <c:pt idx="829">
                  <c:v>5.7894737000000002E-2</c:v>
                </c:pt>
                <c:pt idx="830">
                  <c:v>5.7894737000000002E-2</c:v>
                </c:pt>
                <c:pt idx="831">
                  <c:v>5.8201058E-2</c:v>
                </c:pt>
                <c:pt idx="832">
                  <c:v>5.8201058E-2</c:v>
                </c:pt>
                <c:pt idx="833">
                  <c:v>5.8201058E-2</c:v>
                </c:pt>
                <c:pt idx="834">
                  <c:v>5.8201058E-2</c:v>
                </c:pt>
                <c:pt idx="835">
                  <c:v>5.8201058E-2</c:v>
                </c:pt>
                <c:pt idx="836">
                  <c:v>5.8201058E-2</c:v>
                </c:pt>
                <c:pt idx="837">
                  <c:v>5.8201058E-2</c:v>
                </c:pt>
                <c:pt idx="838">
                  <c:v>5.8201058E-2</c:v>
                </c:pt>
                <c:pt idx="839">
                  <c:v>5.8201058E-2</c:v>
                </c:pt>
                <c:pt idx="840">
                  <c:v>5.8201058E-2</c:v>
                </c:pt>
                <c:pt idx="841">
                  <c:v>5.8201058E-2</c:v>
                </c:pt>
                <c:pt idx="842">
                  <c:v>5.8201058E-2</c:v>
                </c:pt>
                <c:pt idx="843">
                  <c:v>5.8201058E-2</c:v>
                </c:pt>
                <c:pt idx="844">
                  <c:v>5.8201058E-2</c:v>
                </c:pt>
                <c:pt idx="845">
                  <c:v>5.8201058E-2</c:v>
                </c:pt>
                <c:pt idx="846">
                  <c:v>5.8201058E-2</c:v>
                </c:pt>
                <c:pt idx="847">
                  <c:v>5.8201058E-2</c:v>
                </c:pt>
                <c:pt idx="848">
                  <c:v>5.8201058E-2</c:v>
                </c:pt>
                <c:pt idx="849">
                  <c:v>5.8201058E-2</c:v>
                </c:pt>
                <c:pt idx="850">
                  <c:v>5.8201058E-2</c:v>
                </c:pt>
                <c:pt idx="851">
                  <c:v>5.8201058E-2</c:v>
                </c:pt>
                <c:pt idx="852">
                  <c:v>6.3492063000000001E-2</c:v>
                </c:pt>
                <c:pt idx="853">
                  <c:v>6.3492063000000001E-2</c:v>
                </c:pt>
                <c:pt idx="854">
                  <c:v>6.3492063000000001E-2</c:v>
                </c:pt>
                <c:pt idx="855">
                  <c:v>6.3492063000000001E-2</c:v>
                </c:pt>
                <c:pt idx="856">
                  <c:v>6.3492063000000001E-2</c:v>
                </c:pt>
                <c:pt idx="857">
                  <c:v>6.3492063000000001E-2</c:v>
                </c:pt>
                <c:pt idx="858">
                  <c:v>6.3492063000000001E-2</c:v>
                </c:pt>
                <c:pt idx="859">
                  <c:v>6.3492063000000001E-2</c:v>
                </c:pt>
                <c:pt idx="860">
                  <c:v>6.3492063000000001E-2</c:v>
                </c:pt>
                <c:pt idx="861">
                  <c:v>6.3492063000000001E-2</c:v>
                </c:pt>
                <c:pt idx="862">
                  <c:v>6.3492063000000001E-2</c:v>
                </c:pt>
                <c:pt idx="863">
                  <c:v>6.3492063000000001E-2</c:v>
                </c:pt>
                <c:pt idx="864">
                  <c:v>6.3492063000000001E-2</c:v>
                </c:pt>
                <c:pt idx="865">
                  <c:v>6.3492063000000001E-2</c:v>
                </c:pt>
                <c:pt idx="866">
                  <c:v>6.3492063000000001E-2</c:v>
                </c:pt>
                <c:pt idx="867">
                  <c:v>6.3492063000000001E-2</c:v>
                </c:pt>
                <c:pt idx="868">
                  <c:v>6.3492063000000001E-2</c:v>
                </c:pt>
                <c:pt idx="869">
                  <c:v>6.3492063000000001E-2</c:v>
                </c:pt>
                <c:pt idx="870">
                  <c:v>6.3492063000000001E-2</c:v>
                </c:pt>
                <c:pt idx="871">
                  <c:v>6.3492063000000001E-2</c:v>
                </c:pt>
                <c:pt idx="872">
                  <c:v>6.3492063000000001E-2</c:v>
                </c:pt>
                <c:pt idx="873">
                  <c:v>6.3492063000000001E-2</c:v>
                </c:pt>
                <c:pt idx="874">
                  <c:v>6.3492063000000001E-2</c:v>
                </c:pt>
                <c:pt idx="875">
                  <c:v>6.3492063000000001E-2</c:v>
                </c:pt>
                <c:pt idx="876">
                  <c:v>6.3492063000000001E-2</c:v>
                </c:pt>
                <c:pt idx="877">
                  <c:v>6.3492063000000001E-2</c:v>
                </c:pt>
                <c:pt idx="878">
                  <c:v>6.3492063000000001E-2</c:v>
                </c:pt>
                <c:pt idx="879">
                  <c:v>6.3492063000000001E-2</c:v>
                </c:pt>
                <c:pt idx="880">
                  <c:v>6.3492063000000001E-2</c:v>
                </c:pt>
                <c:pt idx="881">
                  <c:v>6.3492063000000001E-2</c:v>
                </c:pt>
                <c:pt idx="882">
                  <c:v>6.3492063000000001E-2</c:v>
                </c:pt>
                <c:pt idx="883">
                  <c:v>6.3492063000000001E-2</c:v>
                </c:pt>
                <c:pt idx="884">
                  <c:v>6.3492063000000001E-2</c:v>
                </c:pt>
                <c:pt idx="885">
                  <c:v>6.3492063000000001E-2</c:v>
                </c:pt>
                <c:pt idx="886">
                  <c:v>6.3492063000000001E-2</c:v>
                </c:pt>
                <c:pt idx="887">
                  <c:v>6.3492063000000001E-2</c:v>
                </c:pt>
                <c:pt idx="888">
                  <c:v>6.3492063000000001E-2</c:v>
                </c:pt>
                <c:pt idx="889">
                  <c:v>6.3829786999999999E-2</c:v>
                </c:pt>
                <c:pt idx="890">
                  <c:v>6.3829786999999999E-2</c:v>
                </c:pt>
                <c:pt idx="891">
                  <c:v>6.3829786999999999E-2</c:v>
                </c:pt>
                <c:pt idx="892">
                  <c:v>6.3829786999999999E-2</c:v>
                </c:pt>
                <c:pt idx="893">
                  <c:v>6.3829786999999999E-2</c:v>
                </c:pt>
                <c:pt idx="894">
                  <c:v>6.3829786999999999E-2</c:v>
                </c:pt>
                <c:pt idx="895">
                  <c:v>6.3829786999999999E-2</c:v>
                </c:pt>
                <c:pt idx="896">
                  <c:v>6.3829786999999999E-2</c:v>
                </c:pt>
                <c:pt idx="897">
                  <c:v>6.3829786999999999E-2</c:v>
                </c:pt>
                <c:pt idx="898">
                  <c:v>6.3829786999999999E-2</c:v>
                </c:pt>
                <c:pt idx="899">
                  <c:v>6.3829786999999999E-2</c:v>
                </c:pt>
                <c:pt idx="900">
                  <c:v>6.3829786999999999E-2</c:v>
                </c:pt>
                <c:pt idx="901">
                  <c:v>6.3829786999999999E-2</c:v>
                </c:pt>
                <c:pt idx="902">
                  <c:v>6.3829786999999999E-2</c:v>
                </c:pt>
                <c:pt idx="903">
                  <c:v>6.3829786999999999E-2</c:v>
                </c:pt>
                <c:pt idx="904">
                  <c:v>6.3829786999999999E-2</c:v>
                </c:pt>
                <c:pt idx="905">
                  <c:v>6.3829786999999999E-2</c:v>
                </c:pt>
                <c:pt idx="906">
                  <c:v>6.3829786999999999E-2</c:v>
                </c:pt>
                <c:pt idx="907">
                  <c:v>6.3829786999999999E-2</c:v>
                </c:pt>
                <c:pt idx="908">
                  <c:v>6.3829786999999999E-2</c:v>
                </c:pt>
                <c:pt idx="909">
                  <c:v>6.3829786999999999E-2</c:v>
                </c:pt>
                <c:pt idx="910">
                  <c:v>6.9148935999999994E-2</c:v>
                </c:pt>
                <c:pt idx="911">
                  <c:v>6.9148935999999994E-2</c:v>
                </c:pt>
                <c:pt idx="912">
                  <c:v>6.9148935999999994E-2</c:v>
                </c:pt>
                <c:pt idx="913">
                  <c:v>6.9148935999999994E-2</c:v>
                </c:pt>
                <c:pt idx="914">
                  <c:v>6.9148935999999994E-2</c:v>
                </c:pt>
                <c:pt idx="915">
                  <c:v>6.9148935999999994E-2</c:v>
                </c:pt>
                <c:pt idx="916">
                  <c:v>6.9148935999999994E-2</c:v>
                </c:pt>
                <c:pt idx="917">
                  <c:v>6.9148935999999994E-2</c:v>
                </c:pt>
                <c:pt idx="918">
                  <c:v>6.9148935999999994E-2</c:v>
                </c:pt>
                <c:pt idx="919">
                  <c:v>6.9148935999999994E-2</c:v>
                </c:pt>
                <c:pt idx="920">
                  <c:v>6.9148935999999994E-2</c:v>
                </c:pt>
                <c:pt idx="921">
                  <c:v>6.9148935999999994E-2</c:v>
                </c:pt>
                <c:pt idx="922">
                  <c:v>6.9148935999999994E-2</c:v>
                </c:pt>
                <c:pt idx="923">
                  <c:v>6.9148935999999994E-2</c:v>
                </c:pt>
                <c:pt idx="924">
                  <c:v>6.9148935999999994E-2</c:v>
                </c:pt>
                <c:pt idx="925">
                  <c:v>6.9148935999999994E-2</c:v>
                </c:pt>
                <c:pt idx="926">
                  <c:v>6.9148935999999994E-2</c:v>
                </c:pt>
                <c:pt idx="927">
                  <c:v>6.9148935999999994E-2</c:v>
                </c:pt>
                <c:pt idx="928">
                  <c:v>6.9148935999999994E-2</c:v>
                </c:pt>
                <c:pt idx="929">
                  <c:v>6.9148935999999994E-2</c:v>
                </c:pt>
                <c:pt idx="930">
                  <c:v>6.9148935999999994E-2</c:v>
                </c:pt>
                <c:pt idx="931">
                  <c:v>6.9148935999999994E-2</c:v>
                </c:pt>
                <c:pt idx="932">
                  <c:v>6.9148935999999994E-2</c:v>
                </c:pt>
                <c:pt idx="933">
                  <c:v>6.9148935999999994E-2</c:v>
                </c:pt>
                <c:pt idx="934">
                  <c:v>6.9148935999999994E-2</c:v>
                </c:pt>
                <c:pt idx="935">
                  <c:v>6.9148935999999994E-2</c:v>
                </c:pt>
                <c:pt idx="936">
                  <c:v>6.9148935999999994E-2</c:v>
                </c:pt>
                <c:pt idx="937">
                  <c:v>6.9148935999999994E-2</c:v>
                </c:pt>
                <c:pt idx="938">
                  <c:v>6.9148935999999994E-2</c:v>
                </c:pt>
                <c:pt idx="939">
                  <c:v>6.9148935999999994E-2</c:v>
                </c:pt>
                <c:pt idx="940">
                  <c:v>6.9148935999999994E-2</c:v>
                </c:pt>
                <c:pt idx="941">
                  <c:v>6.9148935999999994E-2</c:v>
                </c:pt>
                <c:pt idx="942">
                  <c:v>6.9148935999999994E-2</c:v>
                </c:pt>
                <c:pt idx="943">
                  <c:v>6.9148935999999994E-2</c:v>
                </c:pt>
                <c:pt idx="944">
                  <c:v>6.9148935999999994E-2</c:v>
                </c:pt>
                <c:pt idx="945">
                  <c:v>6.9148935999999994E-2</c:v>
                </c:pt>
                <c:pt idx="946">
                  <c:v>6.9148935999999994E-2</c:v>
                </c:pt>
                <c:pt idx="947">
                  <c:v>6.9148935999999994E-2</c:v>
                </c:pt>
                <c:pt idx="948">
                  <c:v>6.9148935999999994E-2</c:v>
                </c:pt>
                <c:pt idx="949">
                  <c:v>6.9148935999999994E-2</c:v>
                </c:pt>
                <c:pt idx="950">
                  <c:v>6.9148935999999994E-2</c:v>
                </c:pt>
                <c:pt idx="951">
                  <c:v>6.9148935999999994E-2</c:v>
                </c:pt>
                <c:pt idx="952">
                  <c:v>6.9148935999999994E-2</c:v>
                </c:pt>
                <c:pt idx="953">
                  <c:v>6.9148935999999994E-2</c:v>
                </c:pt>
                <c:pt idx="954">
                  <c:v>6.9148935999999994E-2</c:v>
                </c:pt>
                <c:pt idx="955">
                  <c:v>6.9148935999999994E-2</c:v>
                </c:pt>
                <c:pt idx="956">
                  <c:v>6.9518716999999994E-2</c:v>
                </c:pt>
                <c:pt idx="957">
                  <c:v>6.9518716999999994E-2</c:v>
                </c:pt>
                <c:pt idx="958">
                  <c:v>6.9518716999999994E-2</c:v>
                </c:pt>
                <c:pt idx="959">
                  <c:v>6.9518716999999994E-2</c:v>
                </c:pt>
                <c:pt idx="960">
                  <c:v>6.9518716999999994E-2</c:v>
                </c:pt>
                <c:pt idx="961">
                  <c:v>6.9518716999999994E-2</c:v>
                </c:pt>
                <c:pt idx="962">
                  <c:v>6.9518716999999994E-2</c:v>
                </c:pt>
                <c:pt idx="963">
                  <c:v>6.9518716999999994E-2</c:v>
                </c:pt>
                <c:pt idx="964">
                  <c:v>6.9518716999999994E-2</c:v>
                </c:pt>
                <c:pt idx="965">
                  <c:v>6.9518716999999994E-2</c:v>
                </c:pt>
                <c:pt idx="966">
                  <c:v>6.9518716999999994E-2</c:v>
                </c:pt>
                <c:pt idx="967">
                  <c:v>6.9518716999999994E-2</c:v>
                </c:pt>
                <c:pt idx="968">
                  <c:v>6.9518716999999994E-2</c:v>
                </c:pt>
                <c:pt idx="969">
                  <c:v>6.9518716999999994E-2</c:v>
                </c:pt>
                <c:pt idx="970">
                  <c:v>6.9518716999999994E-2</c:v>
                </c:pt>
                <c:pt idx="971">
                  <c:v>6.9518716999999994E-2</c:v>
                </c:pt>
                <c:pt idx="972">
                  <c:v>6.9518716999999994E-2</c:v>
                </c:pt>
                <c:pt idx="973">
                  <c:v>6.9518716999999994E-2</c:v>
                </c:pt>
                <c:pt idx="974">
                  <c:v>6.9518716999999994E-2</c:v>
                </c:pt>
                <c:pt idx="975">
                  <c:v>6.9892472999999997E-2</c:v>
                </c:pt>
                <c:pt idx="976">
                  <c:v>6.9892472999999997E-2</c:v>
                </c:pt>
                <c:pt idx="977">
                  <c:v>7.5268817000000002E-2</c:v>
                </c:pt>
                <c:pt idx="978">
                  <c:v>7.5268817000000002E-2</c:v>
                </c:pt>
                <c:pt idx="979">
                  <c:v>7.5268817000000002E-2</c:v>
                </c:pt>
                <c:pt idx="980">
                  <c:v>7.5268817000000002E-2</c:v>
                </c:pt>
                <c:pt idx="981">
                  <c:v>7.5268817000000002E-2</c:v>
                </c:pt>
                <c:pt idx="982">
                  <c:v>7.5268817000000002E-2</c:v>
                </c:pt>
                <c:pt idx="983">
                  <c:v>7.5268817000000002E-2</c:v>
                </c:pt>
                <c:pt idx="984">
                  <c:v>7.5268817000000002E-2</c:v>
                </c:pt>
                <c:pt idx="985">
                  <c:v>7.5268817000000002E-2</c:v>
                </c:pt>
                <c:pt idx="986">
                  <c:v>7.5268817000000002E-2</c:v>
                </c:pt>
                <c:pt idx="987">
                  <c:v>7.5268817000000002E-2</c:v>
                </c:pt>
                <c:pt idx="988">
                  <c:v>7.5268817000000002E-2</c:v>
                </c:pt>
                <c:pt idx="989">
                  <c:v>7.5268817000000002E-2</c:v>
                </c:pt>
                <c:pt idx="990">
                  <c:v>7.5268817000000002E-2</c:v>
                </c:pt>
                <c:pt idx="991">
                  <c:v>7.5268817000000002E-2</c:v>
                </c:pt>
                <c:pt idx="992">
                  <c:v>7.5268817000000002E-2</c:v>
                </c:pt>
                <c:pt idx="993">
                  <c:v>7.5268817000000002E-2</c:v>
                </c:pt>
                <c:pt idx="994">
                  <c:v>7.5268817000000002E-2</c:v>
                </c:pt>
                <c:pt idx="995">
                  <c:v>7.5268817000000002E-2</c:v>
                </c:pt>
                <c:pt idx="996">
                  <c:v>8.0645161000000007E-2</c:v>
                </c:pt>
                <c:pt idx="997">
                  <c:v>8.0645161000000007E-2</c:v>
                </c:pt>
                <c:pt idx="998">
                  <c:v>8.0645161000000007E-2</c:v>
                </c:pt>
                <c:pt idx="999">
                  <c:v>8.1081080999999999E-2</c:v>
                </c:pt>
                <c:pt idx="1000">
                  <c:v>8.1081080999999999E-2</c:v>
                </c:pt>
                <c:pt idx="1001">
                  <c:v>8.1081080999999999E-2</c:v>
                </c:pt>
                <c:pt idx="1002">
                  <c:v>8.1081080999999999E-2</c:v>
                </c:pt>
                <c:pt idx="1003">
                  <c:v>8.1081080999999999E-2</c:v>
                </c:pt>
                <c:pt idx="1004">
                  <c:v>8.1081080999999999E-2</c:v>
                </c:pt>
                <c:pt idx="1005">
                  <c:v>8.1521738999999996E-2</c:v>
                </c:pt>
                <c:pt idx="1006">
                  <c:v>8.1521738999999996E-2</c:v>
                </c:pt>
                <c:pt idx="1007">
                  <c:v>8.1521738999999996E-2</c:v>
                </c:pt>
                <c:pt idx="1008">
                  <c:v>8.1521738999999996E-2</c:v>
                </c:pt>
                <c:pt idx="1009">
                  <c:v>8.1521738999999996E-2</c:v>
                </c:pt>
                <c:pt idx="1010">
                  <c:v>8.1521738999999996E-2</c:v>
                </c:pt>
                <c:pt idx="1011">
                  <c:v>8.1521738999999996E-2</c:v>
                </c:pt>
                <c:pt idx="1012">
                  <c:v>8.1521738999999996E-2</c:v>
                </c:pt>
                <c:pt idx="1013">
                  <c:v>8.1521738999999996E-2</c:v>
                </c:pt>
                <c:pt idx="1014">
                  <c:v>8.1521738999999996E-2</c:v>
                </c:pt>
                <c:pt idx="1015">
                  <c:v>8.1521738999999996E-2</c:v>
                </c:pt>
                <c:pt idx="1016">
                  <c:v>8.1521738999999996E-2</c:v>
                </c:pt>
                <c:pt idx="1017">
                  <c:v>8.1521738999999996E-2</c:v>
                </c:pt>
                <c:pt idx="1018">
                  <c:v>8.1521738999999996E-2</c:v>
                </c:pt>
                <c:pt idx="1019">
                  <c:v>8.1521738999999996E-2</c:v>
                </c:pt>
                <c:pt idx="1020">
                  <c:v>8.6956521999999994E-2</c:v>
                </c:pt>
                <c:pt idx="1021">
                  <c:v>8.6956521999999994E-2</c:v>
                </c:pt>
                <c:pt idx="1022">
                  <c:v>8.6956521999999994E-2</c:v>
                </c:pt>
                <c:pt idx="1023">
                  <c:v>8.6956521999999994E-2</c:v>
                </c:pt>
                <c:pt idx="1024">
                  <c:v>8.6956521999999994E-2</c:v>
                </c:pt>
                <c:pt idx="1025">
                  <c:v>8.6956521999999994E-2</c:v>
                </c:pt>
                <c:pt idx="1026">
                  <c:v>9.2896174999999998E-2</c:v>
                </c:pt>
                <c:pt idx="1027">
                  <c:v>9.2896174999999998E-2</c:v>
                </c:pt>
                <c:pt idx="1028">
                  <c:v>9.2896174999999998E-2</c:v>
                </c:pt>
                <c:pt idx="1029">
                  <c:v>9.2896174999999998E-2</c:v>
                </c:pt>
                <c:pt idx="1030">
                  <c:v>9.2896174999999998E-2</c:v>
                </c:pt>
                <c:pt idx="1031">
                  <c:v>9.2896174999999998E-2</c:v>
                </c:pt>
                <c:pt idx="1032">
                  <c:v>9.2896174999999998E-2</c:v>
                </c:pt>
                <c:pt idx="1033">
                  <c:v>9.2896174999999998E-2</c:v>
                </c:pt>
                <c:pt idx="1034">
                  <c:v>9.2896174999999998E-2</c:v>
                </c:pt>
                <c:pt idx="1035">
                  <c:v>9.2896174999999998E-2</c:v>
                </c:pt>
                <c:pt idx="1036">
                  <c:v>9.2896174999999998E-2</c:v>
                </c:pt>
                <c:pt idx="1037">
                  <c:v>9.2896174999999998E-2</c:v>
                </c:pt>
                <c:pt idx="1038">
                  <c:v>9.2896174999999998E-2</c:v>
                </c:pt>
                <c:pt idx="1039">
                  <c:v>9.2896174999999998E-2</c:v>
                </c:pt>
                <c:pt idx="1040">
                  <c:v>9.2896174999999998E-2</c:v>
                </c:pt>
                <c:pt idx="1041">
                  <c:v>9.2896174999999998E-2</c:v>
                </c:pt>
                <c:pt idx="1042">
                  <c:v>9.2896174999999998E-2</c:v>
                </c:pt>
                <c:pt idx="1043">
                  <c:v>9.2896174999999998E-2</c:v>
                </c:pt>
                <c:pt idx="1044">
                  <c:v>9.2896174999999998E-2</c:v>
                </c:pt>
                <c:pt idx="1045">
                  <c:v>9.2896174999999998E-2</c:v>
                </c:pt>
                <c:pt idx="1046">
                  <c:v>9.2896174999999998E-2</c:v>
                </c:pt>
                <c:pt idx="1047">
                  <c:v>9.8360656000000005E-2</c:v>
                </c:pt>
                <c:pt idx="1048">
                  <c:v>9.8360656000000005E-2</c:v>
                </c:pt>
                <c:pt idx="1049">
                  <c:v>9.8360656000000005E-2</c:v>
                </c:pt>
                <c:pt idx="1050">
                  <c:v>9.8360656000000005E-2</c:v>
                </c:pt>
                <c:pt idx="1051">
                  <c:v>9.8360656000000005E-2</c:v>
                </c:pt>
                <c:pt idx="1052">
                  <c:v>9.8360656000000005E-2</c:v>
                </c:pt>
                <c:pt idx="1053">
                  <c:v>9.8360656000000005E-2</c:v>
                </c:pt>
                <c:pt idx="1054">
                  <c:v>9.8360656000000005E-2</c:v>
                </c:pt>
                <c:pt idx="1055">
                  <c:v>9.8360656000000005E-2</c:v>
                </c:pt>
                <c:pt idx="1056">
                  <c:v>9.8360656000000005E-2</c:v>
                </c:pt>
                <c:pt idx="1057">
                  <c:v>9.8360656000000005E-2</c:v>
                </c:pt>
                <c:pt idx="1058">
                  <c:v>9.8360656000000005E-2</c:v>
                </c:pt>
                <c:pt idx="1059">
                  <c:v>9.8360656000000005E-2</c:v>
                </c:pt>
                <c:pt idx="1060">
                  <c:v>9.8360656000000005E-2</c:v>
                </c:pt>
                <c:pt idx="1061">
                  <c:v>9.8360656000000005E-2</c:v>
                </c:pt>
                <c:pt idx="1062">
                  <c:v>9.8360656000000005E-2</c:v>
                </c:pt>
                <c:pt idx="1063">
                  <c:v>9.8360656000000005E-2</c:v>
                </c:pt>
                <c:pt idx="1064">
                  <c:v>9.8901099000000006E-2</c:v>
                </c:pt>
                <c:pt idx="1065">
                  <c:v>9.8901099000000006E-2</c:v>
                </c:pt>
                <c:pt idx="1066">
                  <c:v>9.8901099000000006E-2</c:v>
                </c:pt>
                <c:pt idx="1067">
                  <c:v>9.8901099000000006E-2</c:v>
                </c:pt>
                <c:pt idx="1068">
                  <c:v>9.8901099000000006E-2</c:v>
                </c:pt>
                <c:pt idx="1069">
                  <c:v>9.8901099000000006E-2</c:v>
                </c:pt>
                <c:pt idx="1070">
                  <c:v>9.8901099000000006E-2</c:v>
                </c:pt>
                <c:pt idx="1071">
                  <c:v>9.8901099000000006E-2</c:v>
                </c:pt>
                <c:pt idx="1072">
                  <c:v>9.8901099000000006E-2</c:v>
                </c:pt>
                <c:pt idx="1073">
                  <c:v>9.8901099000000006E-2</c:v>
                </c:pt>
                <c:pt idx="1074">
                  <c:v>9.8901099000000006E-2</c:v>
                </c:pt>
                <c:pt idx="1075">
                  <c:v>9.8901099000000006E-2</c:v>
                </c:pt>
                <c:pt idx="1076">
                  <c:v>9.8901099000000006E-2</c:v>
                </c:pt>
                <c:pt idx="1077">
                  <c:v>9.8901099000000006E-2</c:v>
                </c:pt>
                <c:pt idx="1078">
                  <c:v>9.8901099000000006E-2</c:v>
                </c:pt>
                <c:pt idx="1079">
                  <c:v>9.8901099000000006E-2</c:v>
                </c:pt>
                <c:pt idx="1080">
                  <c:v>9.8901099000000006E-2</c:v>
                </c:pt>
                <c:pt idx="1081">
                  <c:v>9.8901099000000006E-2</c:v>
                </c:pt>
                <c:pt idx="1082">
                  <c:v>9.8901099000000006E-2</c:v>
                </c:pt>
                <c:pt idx="1083">
                  <c:v>9.8901099000000006E-2</c:v>
                </c:pt>
                <c:pt idx="1084">
                  <c:v>9.8901099000000006E-2</c:v>
                </c:pt>
                <c:pt idx="1085">
                  <c:v>0.104395604</c:v>
                </c:pt>
                <c:pt idx="1086">
                  <c:v>0.104395604</c:v>
                </c:pt>
                <c:pt idx="1087">
                  <c:v>0.104395604</c:v>
                </c:pt>
                <c:pt idx="1088">
                  <c:v>0.104395604</c:v>
                </c:pt>
                <c:pt idx="1089">
                  <c:v>0.104395604</c:v>
                </c:pt>
                <c:pt idx="1090">
                  <c:v>0.104395604</c:v>
                </c:pt>
                <c:pt idx="1091">
                  <c:v>0.10497237600000001</c:v>
                </c:pt>
                <c:pt idx="1092">
                  <c:v>0.10497237600000001</c:v>
                </c:pt>
                <c:pt idx="1093">
                  <c:v>0.10497237600000001</c:v>
                </c:pt>
                <c:pt idx="1094">
                  <c:v>0.10497237600000001</c:v>
                </c:pt>
                <c:pt idx="1095">
                  <c:v>0.10497237600000001</c:v>
                </c:pt>
                <c:pt idx="1096">
                  <c:v>0.10497237600000001</c:v>
                </c:pt>
                <c:pt idx="1097">
                  <c:v>0.10497237600000001</c:v>
                </c:pt>
                <c:pt idx="1098">
                  <c:v>0.10497237600000001</c:v>
                </c:pt>
                <c:pt idx="1099">
                  <c:v>0.10497237600000001</c:v>
                </c:pt>
                <c:pt idx="1100">
                  <c:v>0.10497237600000001</c:v>
                </c:pt>
                <c:pt idx="1101">
                  <c:v>0.10497237600000001</c:v>
                </c:pt>
                <c:pt idx="1102">
                  <c:v>0.10497237600000001</c:v>
                </c:pt>
                <c:pt idx="1103">
                  <c:v>0.10497237600000001</c:v>
                </c:pt>
                <c:pt idx="1104">
                  <c:v>0.10497237600000001</c:v>
                </c:pt>
                <c:pt idx="1105">
                  <c:v>0.10497237600000001</c:v>
                </c:pt>
                <c:pt idx="1106">
                  <c:v>0.10497237600000001</c:v>
                </c:pt>
                <c:pt idx="1107">
                  <c:v>0.10497237600000001</c:v>
                </c:pt>
                <c:pt idx="1108">
                  <c:v>0.10497237600000001</c:v>
                </c:pt>
                <c:pt idx="1109">
                  <c:v>0.10497237600000001</c:v>
                </c:pt>
                <c:pt idx="1110">
                  <c:v>0.10497237600000001</c:v>
                </c:pt>
                <c:pt idx="1111">
                  <c:v>0.10497237600000001</c:v>
                </c:pt>
                <c:pt idx="1112">
                  <c:v>0.110497238</c:v>
                </c:pt>
                <c:pt idx="1113">
                  <c:v>0.110497238</c:v>
                </c:pt>
                <c:pt idx="1114">
                  <c:v>0.110497238</c:v>
                </c:pt>
                <c:pt idx="1115">
                  <c:v>0.110497238</c:v>
                </c:pt>
                <c:pt idx="1116">
                  <c:v>0.110497238</c:v>
                </c:pt>
                <c:pt idx="1117">
                  <c:v>0.110497238</c:v>
                </c:pt>
                <c:pt idx="1118">
                  <c:v>0.110497238</c:v>
                </c:pt>
                <c:pt idx="1119">
                  <c:v>0.110497238</c:v>
                </c:pt>
                <c:pt idx="1120">
                  <c:v>0.110497238</c:v>
                </c:pt>
                <c:pt idx="1121">
                  <c:v>0.110497238</c:v>
                </c:pt>
                <c:pt idx="1122">
                  <c:v>0.110497238</c:v>
                </c:pt>
                <c:pt idx="1123">
                  <c:v>0.110497238</c:v>
                </c:pt>
                <c:pt idx="1124">
                  <c:v>0.110497238</c:v>
                </c:pt>
                <c:pt idx="1125">
                  <c:v>0.110497238</c:v>
                </c:pt>
                <c:pt idx="1126">
                  <c:v>0.110497238</c:v>
                </c:pt>
                <c:pt idx="1127">
                  <c:v>0.110497238</c:v>
                </c:pt>
                <c:pt idx="1128">
                  <c:v>0.110497238</c:v>
                </c:pt>
                <c:pt idx="1129">
                  <c:v>0.110497238</c:v>
                </c:pt>
                <c:pt idx="1130">
                  <c:v>0.110497238</c:v>
                </c:pt>
                <c:pt idx="1131">
                  <c:v>0.110497238</c:v>
                </c:pt>
                <c:pt idx="1132">
                  <c:v>0.110497238</c:v>
                </c:pt>
                <c:pt idx="1133">
                  <c:v>0.110497238</c:v>
                </c:pt>
                <c:pt idx="1134">
                  <c:v>0.110497238</c:v>
                </c:pt>
                <c:pt idx="1135">
                  <c:v>0.110497238</c:v>
                </c:pt>
                <c:pt idx="1136">
                  <c:v>0.110497238</c:v>
                </c:pt>
                <c:pt idx="1137">
                  <c:v>0.110497238</c:v>
                </c:pt>
                <c:pt idx="1138">
                  <c:v>0.110497238</c:v>
                </c:pt>
                <c:pt idx="1139">
                  <c:v>0.110497238</c:v>
                </c:pt>
                <c:pt idx="1140">
                  <c:v>0.110497238</c:v>
                </c:pt>
                <c:pt idx="1141">
                  <c:v>0.110497238</c:v>
                </c:pt>
                <c:pt idx="1142">
                  <c:v>0.110497238</c:v>
                </c:pt>
                <c:pt idx="1143">
                  <c:v>0.110497238</c:v>
                </c:pt>
                <c:pt idx="1144">
                  <c:v>0.110497238</c:v>
                </c:pt>
                <c:pt idx="1145">
                  <c:v>0.111111111</c:v>
                </c:pt>
                <c:pt idx="1146">
                  <c:v>0.111111111</c:v>
                </c:pt>
                <c:pt idx="1147">
                  <c:v>0.111111111</c:v>
                </c:pt>
                <c:pt idx="1148">
                  <c:v>0.111111111</c:v>
                </c:pt>
                <c:pt idx="1149">
                  <c:v>0.111111111</c:v>
                </c:pt>
                <c:pt idx="1150">
                  <c:v>0.111111111</c:v>
                </c:pt>
                <c:pt idx="1151">
                  <c:v>0.111111111</c:v>
                </c:pt>
                <c:pt idx="1152">
                  <c:v>0.111111111</c:v>
                </c:pt>
                <c:pt idx="1153">
                  <c:v>0.111111111</c:v>
                </c:pt>
                <c:pt idx="1154">
                  <c:v>0.111111111</c:v>
                </c:pt>
                <c:pt idx="1155">
                  <c:v>0.111111111</c:v>
                </c:pt>
                <c:pt idx="1156">
                  <c:v>0.111111111</c:v>
                </c:pt>
                <c:pt idx="1157">
                  <c:v>0.111731844</c:v>
                </c:pt>
                <c:pt idx="1158">
                  <c:v>0.111731844</c:v>
                </c:pt>
                <c:pt idx="1159">
                  <c:v>0.111731844</c:v>
                </c:pt>
                <c:pt idx="1160">
                  <c:v>0.111731844</c:v>
                </c:pt>
                <c:pt idx="1161">
                  <c:v>0.111731844</c:v>
                </c:pt>
                <c:pt idx="1162">
                  <c:v>0.111731844</c:v>
                </c:pt>
                <c:pt idx="1163">
                  <c:v>0.111731844</c:v>
                </c:pt>
                <c:pt idx="1164">
                  <c:v>0.111731844</c:v>
                </c:pt>
                <c:pt idx="1165">
                  <c:v>0.111731844</c:v>
                </c:pt>
                <c:pt idx="1166">
                  <c:v>0.117318436</c:v>
                </c:pt>
                <c:pt idx="1167">
                  <c:v>0.117318436</c:v>
                </c:pt>
                <c:pt idx="1168">
                  <c:v>0.117318436</c:v>
                </c:pt>
                <c:pt idx="1169">
                  <c:v>0.117318436</c:v>
                </c:pt>
                <c:pt idx="1170">
                  <c:v>0.117977528</c:v>
                </c:pt>
                <c:pt idx="1171">
                  <c:v>0.11864406800000001</c:v>
                </c:pt>
                <c:pt idx="1172">
                  <c:v>0.11864406800000001</c:v>
                </c:pt>
                <c:pt idx="1173">
                  <c:v>0.11864406800000001</c:v>
                </c:pt>
                <c:pt idx="1174">
                  <c:v>0.11864406800000001</c:v>
                </c:pt>
                <c:pt idx="1175">
                  <c:v>0.11864406800000001</c:v>
                </c:pt>
                <c:pt idx="1176">
                  <c:v>0.11864406800000001</c:v>
                </c:pt>
                <c:pt idx="1177">
                  <c:v>0.11864406800000001</c:v>
                </c:pt>
                <c:pt idx="1178">
                  <c:v>0.124293785</c:v>
                </c:pt>
                <c:pt idx="1179">
                  <c:v>0.124293785</c:v>
                </c:pt>
                <c:pt idx="1180">
                  <c:v>0.124293785</c:v>
                </c:pt>
                <c:pt idx="1181">
                  <c:v>0.124293785</c:v>
                </c:pt>
                <c:pt idx="1182">
                  <c:v>0.124293785</c:v>
                </c:pt>
                <c:pt idx="1183">
                  <c:v>0.124293785</c:v>
                </c:pt>
                <c:pt idx="1184">
                  <c:v>0.124293785</c:v>
                </c:pt>
                <c:pt idx="1185">
                  <c:v>0.124293785</c:v>
                </c:pt>
                <c:pt idx="1186">
                  <c:v>0.124293785</c:v>
                </c:pt>
                <c:pt idx="1187">
                  <c:v>0.124293785</c:v>
                </c:pt>
                <c:pt idx="1188">
                  <c:v>0.124293785</c:v>
                </c:pt>
                <c:pt idx="1189">
                  <c:v>0.124293785</c:v>
                </c:pt>
                <c:pt idx="1190">
                  <c:v>0.124293785</c:v>
                </c:pt>
                <c:pt idx="1191">
                  <c:v>0.12994350299999999</c:v>
                </c:pt>
                <c:pt idx="1192">
                  <c:v>0.13559321999999999</c:v>
                </c:pt>
                <c:pt idx="1193">
                  <c:v>0.13636363600000001</c:v>
                </c:pt>
                <c:pt idx="1194">
                  <c:v>0.13636363600000001</c:v>
                </c:pt>
                <c:pt idx="1195">
                  <c:v>0.13636363600000001</c:v>
                </c:pt>
                <c:pt idx="1196">
                  <c:v>0.13636363600000001</c:v>
                </c:pt>
                <c:pt idx="1197">
                  <c:v>0.13636363600000001</c:v>
                </c:pt>
                <c:pt idx="1198">
                  <c:v>0.13714285700000001</c:v>
                </c:pt>
                <c:pt idx="1199">
                  <c:v>0.13714285700000001</c:v>
                </c:pt>
                <c:pt idx="1200">
                  <c:v>0.13714285700000001</c:v>
                </c:pt>
                <c:pt idx="1201">
                  <c:v>0.13714285700000001</c:v>
                </c:pt>
                <c:pt idx="1202">
                  <c:v>0.13714285700000001</c:v>
                </c:pt>
                <c:pt idx="1203">
                  <c:v>0.13714285700000001</c:v>
                </c:pt>
                <c:pt idx="1204">
                  <c:v>0.13714285700000001</c:v>
                </c:pt>
                <c:pt idx="1205">
                  <c:v>0.13714285700000001</c:v>
                </c:pt>
                <c:pt idx="1206">
                  <c:v>0.13714285700000001</c:v>
                </c:pt>
                <c:pt idx="1207">
                  <c:v>0.13793103400000001</c:v>
                </c:pt>
                <c:pt idx="1208">
                  <c:v>0.13793103400000001</c:v>
                </c:pt>
                <c:pt idx="1209">
                  <c:v>0.13793103400000001</c:v>
                </c:pt>
                <c:pt idx="1210">
                  <c:v>0.13793103400000001</c:v>
                </c:pt>
                <c:pt idx="1211">
                  <c:v>0.13793103400000001</c:v>
                </c:pt>
                <c:pt idx="1212">
                  <c:v>0.13793103400000001</c:v>
                </c:pt>
                <c:pt idx="1213">
                  <c:v>0.13872832399999999</c:v>
                </c:pt>
                <c:pt idx="1214">
                  <c:v>0.14450867100000001</c:v>
                </c:pt>
                <c:pt idx="1215">
                  <c:v>0.14534883700000001</c:v>
                </c:pt>
                <c:pt idx="1216">
                  <c:v>0.14534883700000001</c:v>
                </c:pt>
                <c:pt idx="1217">
                  <c:v>0.14534883700000001</c:v>
                </c:pt>
                <c:pt idx="1218">
                  <c:v>0.14534883700000001</c:v>
                </c:pt>
                <c:pt idx="1219">
                  <c:v>0.15116279099999999</c:v>
                </c:pt>
                <c:pt idx="1220">
                  <c:v>0.15116279099999999</c:v>
                </c:pt>
                <c:pt idx="1221">
                  <c:v>0.15116279099999999</c:v>
                </c:pt>
                <c:pt idx="1222">
                  <c:v>0.15116279099999999</c:v>
                </c:pt>
                <c:pt idx="1223">
                  <c:v>0.15116279099999999</c:v>
                </c:pt>
                <c:pt idx="1224">
                  <c:v>0.15116279099999999</c:v>
                </c:pt>
                <c:pt idx="1225">
                  <c:v>0.15116279099999999</c:v>
                </c:pt>
                <c:pt idx="1226">
                  <c:v>0.15116279099999999</c:v>
                </c:pt>
                <c:pt idx="1227">
                  <c:v>0.15116279099999999</c:v>
                </c:pt>
                <c:pt idx="1228">
                  <c:v>0.15789473700000001</c:v>
                </c:pt>
                <c:pt idx="1229">
                  <c:v>0.15789473700000001</c:v>
                </c:pt>
                <c:pt idx="1230">
                  <c:v>0.15789473700000001</c:v>
                </c:pt>
                <c:pt idx="1231">
                  <c:v>0.15789473700000001</c:v>
                </c:pt>
                <c:pt idx="1232">
                  <c:v>0.15976331399999999</c:v>
                </c:pt>
                <c:pt idx="1233">
                  <c:v>0.15976331399999999</c:v>
                </c:pt>
                <c:pt idx="1234">
                  <c:v>0.16568047299999999</c:v>
                </c:pt>
                <c:pt idx="1235">
                  <c:v>0.16568047299999999</c:v>
                </c:pt>
                <c:pt idx="1236">
                  <c:v>0.171597633</c:v>
                </c:pt>
                <c:pt idx="1237">
                  <c:v>0.171597633</c:v>
                </c:pt>
                <c:pt idx="1238">
                  <c:v>0.171597633</c:v>
                </c:pt>
                <c:pt idx="1239">
                  <c:v>0.171597633</c:v>
                </c:pt>
                <c:pt idx="1240">
                  <c:v>0.171597633</c:v>
                </c:pt>
                <c:pt idx="1241">
                  <c:v>0.171597633</c:v>
                </c:pt>
                <c:pt idx="1242">
                  <c:v>0.171597633</c:v>
                </c:pt>
                <c:pt idx="1243">
                  <c:v>0.171597633</c:v>
                </c:pt>
                <c:pt idx="1244">
                  <c:v>0.171597633</c:v>
                </c:pt>
                <c:pt idx="1245">
                  <c:v>0.171597633</c:v>
                </c:pt>
                <c:pt idx="1246">
                  <c:v>0.171597633</c:v>
                </c:pt>
                <c:pt idx="1247">
                  <c:v>0.171597633</c:v>
                </c:pt>
                <c:pt idx="1248">
                  <c:v>0.171597633</c:v>
                </c:pt>
                <c:pt idx="1249">
                  <c:v>0.177514793</c:v>
                </c:pt>
                <c:pt idx="1250">
                  <c:v>0.177514793</c:v>
                </c:pt>
                <c:pt idx="1251">
                  <c:v>0.177514793</c:v>
                </c:pt>
                <c:pt idx="1252">
                  <c:v>0.177514793</c:v>
                </c:pt>
                <c:pt idx="1253">
                  <c:v>0.18934911200000001</c:v>
                </c:pt>
                <c:pt idx="1254">
                  <c:v>0.18934911200000001</c:v>
                </c:pt>
                <c:pt idx="1255">
                  <c:v>0.18934911200000001</c:v>
                </c:pt>
                <c:pt idx="1256">
                  <c:v>0.19047618999999999</c:v>
                </c:pt>
                <c:pt idx="1257">
                  <c:v>0.19047618999999999</c:v>
                </c:pt>
                <c:pt idx="1258">
                  <c:v>0.19047618999999999</c:v>
                </c:pt>
                <c:pt idx="1259">
                  <c:v>0.19047618999999999</c:v>
                </c:pt>
                <c:pt idx="1260">
                  <c:v>0.19047618999999999</c:v>
                </c:pt>
                <c:pt idx="1261">
                  <c:v>0.19047618999999999</c:v>
                </c:pt>
                <c:pt idx="1262">
                  <c:v>0.19047618999999999</c:v>
                </c:pt>
                <c:pt idx="1263">
                  <c:v>0.19047618999999999</c:v>
                </c:pt>
                <c:pt idx="1264">
                  <c:v>0.19047618999999999</c:v>
                </c:pt>
                <c:pt idx="1265">
                  <c:v>0.19047618999999999</c:v>
                </c:pt>
                <c:pt idx="1266">
                  <c:v>0.19047618999999999</c:v>
                </c:pt>
                <c:pt idx="1267">
                  <c:v>0.19047618999999999</c:v>
                </c:pt>
                <c:pt idx="1268">
                  <c:v>0.19047618999999999</c:v>
                </c:pt>
                <c:pt idx="1269">
                  <c:v>0.19047618999999999</c:v>
                </c:pt>
                <c:pt idx="1270">
                  <c:v>0.19047618999999999</c:v>
                </c:pt>
                <c:pt idx="1271">
                  <c:v>0.19047618999999999</c:v>
                </c:pt>
                <c:pt idx="1272">
                  <c:v>0.19047618999999999</c:v>
                </c:pt>
                <c:pt idx="1273">
                  <c:v>0.19047618999999999</c:v>
                </c:pt>
                <c:pt idx="1274">
                  <c:v>0.19047618999999999</c:v>
                </c:pt>
                <c:pt idx="1275">
                  <c:v>0.19047618999999999</c:v>
                </c:pt>
                <c:pt idx="1276">
                  <c:v>0.19047618999999999</c:v>
                </c:pt>
                <c:pt idx="1277">
                  <c:v>0.196428571</c:v>
                </c:pt>
                <c:pt idx="1278">
                  <c:v>0.196428571</c:v>
                </c:pt>
                <c:pt idx="1279">
                  <c:v>0.196428571</c:v>
                </c:pt>
                <c:pt idx="1280">
                  <c:v>0.196428571</c:v>
                </c:pt>
                <c:pt idx="1281">
                  <c:v>0.196428571</c:v>
                </c:pt>
                <c:pt idx="1282">
                  <c:v>0.196428571</c:v>
                </c:pt>
                <c:pt idx="1283">
                  <c:v>0.196428571</c:v>
                </c:pt>
                <c:pt idx="1284">
                  <c:v>0.196428571</c:v>
                </c:pt>
                <c:pt idx="1285">
                  <c:v>0.196428571</c:v>
                </c:pt>
                <c:pt idx="1286">
                  <c:v>0.196428571</c:v>
                </c:pt>
                <c:pt idx="1287">
                  <c:v>0.196428571</c:v>
                </c:pt>
                <c:pt idx="1288">
                  <c:v>0.196428571</c:v>
                </c:pt>
                <c:pt idx="1289">
                  <c:v>0.196428571</c:v>
                </c:pt>
                <c:pt idx="1290">
                  <c:v>0.196428571</c:v>
                </c:pt>
                <c:pt idx="1291">
                  <c:v>0.196428571</c:v>
                </c:pt>
                <c:pt idx="1292">
                  <c:v>0.196428571</c:v>
                </c:pt>
                <c:pt idx="1293">
                  <c:v>0.196428571</c:v>
                </c:pt>
                <c:pt idx="1294">
                  <c:v>0.196428571</c:v>
                </c:pt>
                <c:pt idx="1295">
                  <c:v>0.196428571</c:v>
                </c:pt>
                <c:pt idx="1296">
                  <c:v>0.196428571</c:v>
                </c:pt>
                <c:pt idx="1297">
                  <c:v>0.196428571</c:v>
                </c:pt>
                <c:pt idx="1298">
                  <c:v>0.196428571</c:v>
                </c:pt>
                <c:pt idx="1299">
                  <c:v>0.196428571</c:v>
                </c:pt>
                <c:pt idx="1300">
                  <c:v>0.196428571</c:v>
                </c:pt>
                <c:pt idx="1301">
                  <c:v>0.196428571</c:v>
                </c:pt>
                <c:pt idx="1302">
                  <c:v>0.196428571</c:v>
                </c:pt>
                <c:pt idx="1303">
                  <c:v>0.196428571</c:v>
                </c:pt>
                <c:pt idx="1304">
                  <c:v>0.196428571</c:v>
                </c:pt>
                <c:pt idx="1305">
                  <c:v>0.196428571</c:v>
                </c:pt>
                <c:pt idx="1306">
                  <c:v>0.196428571</c:v>
                </c:pt>
                <c:pt idx="1307">
                  <c:v>0.196428571</c:v>
                </c:pt>
                <c:pt idx="1308">
                  <c:v>0.196428571</c:v>
                </c:pt>
                <c:pt idx="1309">
                  <c:v>0.196428571</c:v>
                </c:pt>
                <c:pt idx="1310">
                  <c:v>0.196428571</c:v>
                </c:pt>
                <c:pt idx="1311">
                  <c:v>0.196428571</c:v>
                </c:pt>
                <c:pt idx="1312">
                  <c:v>0.196428571</c:v>
                </c:pt>
                <c:pt idx="1313">
                  <c:v>0.196428571</c:v>
                </c:pt>
                <c:pt idx="1314">
                  <c:v>0.196428571</c:v>
                </c:pt>
                <c:pt idx="1315">
                  <c:v>0.19760479</c:v>
                </c:pt>
                <c:pt idx="1316">
                  <c:v>0.19760479</c:v>
                </c:pt>
                <c:pt idx="1317">
                  <c:v>0.19760479</c:v>
                </c:pt>
                <c:pt idx="1318">
                  <c:v>0.19760479</c:v>
                </c:pt>
                <c:pt idx="1319">
                  <c:v>0.19760479</c:v>
                </c:pt>
                <c:pt idx="1320">
                  <c:v>0.19879518099999999</c:v>
                </c:pt>
                <c:pt idx="1321">
                  <c:v>0.19879518099999999</c:v>
                </c:pt>
                <c:pt idx="1322">
                  <c:v>0.19879518099999999</c:v>
                </c:pt>
                <c:pt idx="1323">
                  <c:v>0.19879518099999999</c:v>
                </c:pt>
                <c:pt idx="1324">
                  <c:v>0.2</c:v>
                </c:pt>
                <c:pt idx="1325">
                  <c:v>0.2</c:v>
                </c:pt>
                <c:pt idx="1326">
                  <c:v>0.2</c:v>
                </c:pt>
                <c:pt idx="1327">
                  <c:v>0.2</c:v>
                </c:pt>
                <c:pt idx="1328">
                  <c:v>0.2</c:v>
                </c:pt>
                <c:pt idx="1329">
                  <c:v>0.2</c:v>
                </c:pt>
                <c:pt idx="1330">
                  <c:v>0.2</c:v>
                </c:pt>
                <c:pt idx="1331">
                  <c:v>0.2</c:v>
                </c:pt>
                <c:pt idx="1332">
                  <c:v>0.2</c:v>
                </c:pt>
                <c:pt idx="1333">
                  <c:v>0.2</c:v>
                </c:pt>
                <c:pt idx="1334">
                  <c:v>0.2</c:v>
                </c:pt>
                <c:pt idx="1335">
                  <c:v>0.2</c:v>
                </c:pt>
                <c:pt idx="1336">
                  <c:v>0.20606060600000001</c:v>
                </c:pt>
                <c:pt idx="1337">
                  <c:v>0.20606060600000001</c:v>
                </c:pt>
                <c:pt idx="1338">
                  <c:v>0.20606060600000001</c:v>
                </c:pt>
                <c:pt idx="1339">
                  <c:v>0.20606060600000001</c:v>
                </c:pt>
                <c:pt idx="1340">
                  <c:v>0.20606060600000001</c:v>
                </c:pt>
                <c:pt idx="1341">
                  <c:v>0.212121212</c:v>
                </c:pt>
                <c:pt idx="1342">
                  <c:v>0.212121212</c:v>
                </c:pt>
                <c:pt idx="1343">
                  <c:v>0.21341463399999999</c:v>
                </c:pt>
                <c:pt idx="1344">
                  <c:v>0.21341463399999999</c:v>
                </c:pt>
                <c:pt idx="1345">
                  <c:v>0.21951219499999999</c:v>
                </c:pt>
                <c:pt idx="1346">
                  <c:v>0.21951219499999999</c:v>
                </c:pt>
                <c:pt idx="1347">
                  <c:v>0.21951219499999999</c:v>
                </c:pt>
                <c:pt idx="1348">
                  <c:v>0.21951219499999999</c:v>
                </c:pt>
                <c:pt idx="1349">
                  <c:v>0.21951219499999999</c:v>
                </c:pt>
                <c:pt idx="1350">
                  <c:v>0.21951219499999999</c:v>
                </c:pt>
                <c:pt idx="1351">
                  <c:v>0.21951219499999999</c:v>
                </c:pt>
                <c:pt idx="1352">
                  <c:v>0.21951219499999999</c:v>
                </c:pt>
                <c:pt idx="1353">
                  <c:v>0.21951219499999999</c:v>
                </c:pt>
                <c:pt idx="1354">
                  <c:v>0.21951219499999999</c:v>
                </c:pt>
                <c:pt idx="1355">
                  <c:v>0.21951219499999999</c:v>
                </c:pt>
                <c:pt idx="1356">
                  <c:v>0.21951219499999999</c:v>
                </c:pt>
                <c:pt idx="1357">
                  <c:v>0.21951219499999999</c:v>
                </c:pt>
                <c:pt idx="1358">
                  <c:v>0.21951219499999999</c:v>
                </c:pt>
                <c:pt idx="1359">
                  <c:v>0.220858896</c:v>
                </c:pt>
                <c:pt idx="1360">
                  <c:v>0.220858896</c:v>
                </c:pt>
                <c:pt idx="1361">
                  <c:v>0.220858896</c:v>
                </c:pt>
                <c:pt idx="1362">
                  <c:v>0.220858896</c:v>
                </c:pt>
                <c:pt idx="1363">
                  <c:v>0.220858896</c:v>
                </c:pt>
                <c:pt idx="1364">
                  <c:v>0.22839506200000001</c:v>
                </c:pt>
                <c:pt idx="1365">
                  <c:v>0.22839506200000001</c:v>
                </c:pt>
                <c:pt idx="1366">
                  <c:v>0.22839506200000001</c:v>
                </c:pt>
                <c:pt idx="1367">
                  <c:v>0.22839506200000001</c:v>
                </c:pt>
                <c:pt idx="1368">
                  <c:v>0.22839506200000001</c:v>
                </c:pt>
                <c:pt idx="1369">
                  <c:v>0.22839506200000001</c:v>
                </c:pt>
                <c:pt idx="1370">
                  <c:v>0.229813665</c:v>
                </c:pt>
                <c:pt idx="1371">
                  <c:v>0.229813665</c:v>
                </c:pt>
                <c:pt idx="1372">
                  <c:v>0.229813665</c:v>
                </c:pt>
                <c:pt idx="1373">
                  <c:v>0.229813665</c:v>
                </c:pt>
                <c:pt idx="1374">
                  <c:v>0.229813665</c:v>
                </c:pt>
                <c:pt idx="1375">
                  <c:v>0.229813665</c:v>
                </c:pt>
                <c:pt idx="1376">
                  <c:v>0.229813665</c:v>
                </c:pt>
                <c:pt idx="1377">
                  <c:v>0.229813665</c:v>
                </c:pt>
                <c:pt idx="1378">
                  <c:v>0.229813665</c:v>
                </c:pt>
                <c:pt idx="1379">
                  <c:v>0.23125000000000001</c:v>
                </c:pt>
                <c:pt idx="1380">
                  <c:v>0.23749999999999999</c:v>
                </c:pt>
                <c:pt idx="1381">
                  <c:v>0.23749999999999999</c:v>
                </c:pt>
                <c:pt idx="1382">
                  <c:v>0.23749999999999999</c:v>
                </c:pt>
                <c:pt idx="1383">
                  <c:v>0.23749999999999999</c:v>
                </c:pt>
                <c:pt idx="1384">
                  <c:v>0.23749999999999999</c:v>
                </c:pt>
                <c:pt idx="1385">
                  <c:v>0.24374999999999999</c:v>
                </c:pt>
                <c:pt idx="1386">
                  <c:v>0.24374999999999999</c:v>
                </c:pt>
                <c:pt idx="1387">
                  <c:v>0.24374999999999999</c:v>
                </c:pt>
                <c:pt idx="1388">
                  <c:v>0.24374999999999999</c:v>
                </c:pt>
                <c:pt idx="1389">
                  <c:v>0.24374999999999999</c:v>
                </c:pt>
                <c:pt idx="1390">
                  <c:v>0.24374999999999999</c:v>
                </c:pt>
                <c:pt idx="1391">
                  <c:v>0.25</c:v>
                </c:pt>
                <c:pt idx="1392">
                  <c:v>0.25</c:v>
                </c:pt>
                <c:pt idx="1393">
                  <c:v>0.25</c:v>
                </c:pt>
                <c:pt idx="1394">
                  <c:v>0.25</c:v>
                </c:pt>
                <c:pt idx="1395">
                  <c:v>0.25</c:v>
                </c:pt>
                <c:pt idx="1396">
                  <c:v>0.25</c:v>
                </c:pt>
                <c:pt idx="1397">
                  <c:v>0.25</c:v>
                </c:pt>
                <c:pt idx="1398">
                  <c:v>0.25</c:v>
                </c:pt>
                <c:pt idx="1399">
                  <c:v>0.25</c:v>
                </c:pt>
                <c:pt idx="1400">
                  <c:v>0.25624999999999998</c:v>
                </c:pt>
                <c:pt idx="1401">
                  <c:v>0.25624999999999998</c:v>
                </c:pt>
                <c:pt idx="1402">
                  <c:v>0.25624999999999998</c:v>
                </c:pt>
                <c:pt idx="1403">
                  <c:v>0.25624999999999998</c:v>
                </c:pt>
                <c:pt idx="1404">
                  <c:v>0.25624999999999998</c:v>
                </c:pt>
                <c:pt idx="1405">
                  <c:v>0.25624999999999998</c:v>
                </c:pt>
                <c:pt idx="1406">
                  <c:v>0.25624999999999998</c:v>
                </c:pt>
                <c:pt idx="1407">
                  <c:v>0.25624999999999998</c:v>
                </c:pt>
                <c:pt idx="1408">
                  <c:v>0.25624999999999998</c:v>
                </c:pt>
                <c:pt idx="1409">
                  <c:v>0.25786163499999998</c:v>
                </c:pt>
                <c:pt idx="1410">
                  <c:v>0.25786163499999998</c:v>
                </c:pt>
                <c:pt idx="1411">
                  <c:v>0.25786163499999998</c:v>
                </c:pt>
                <c:pt idx="1412">
                  <c:v>0.25786163499999998</c:v>
                </c:pt>
                <c:pt idx="1413">
                  <c:v>0.25786163499999998</c:v>
                </c:pt>
                <c:pt idx="1414">
                  <c:v>0.25786163499999998</c:v>
                </c:pt>
                <c:pt idx="1415">
                  <c:v>0.25786163499999998</c:v>
                </c:pt>
                <c:pt idx="1416">
                  <c:v>0.25786163499999998</c:v>
                </c:pt>
                <c:pt idx="1417">
                  <c:v>0.25786163499999998</c:v>
                </c:pt>
                <c:pt idx="1418">
                  <c:v>0.25949367099999998</c:v>
                </c:pt>
                <c:pt idx="1419">
                  <c:v>0.25949367099999998</c:v>
                </c:pt>
                <c:pt idx="1420">
                  <c:v>0.25949367099999998</c:v>
                </c:pt>
                <c:pt idx="1421">
                  <c:v>0.25949367099999998</c:v>
                </c:pt>
                <c:pt idx="1422">
                  <c:v>0.25949367099999998</c:v>
                </c:pt>
                <c:pt idx="1423">
                  <c:v>0.25949367099999998</c:v>
                </c:pt>
                <c:pt idx="1424">
                  <c:v>0.25949367099999998</c:v>
                </c:pt>
                <c:pt idx="1425">
                  <c:v>0.25949367099999998</c:v>
                </c:pt>
                <c:pt idx="1426">
                  <c:v>0.25949367099999998</c:v>
                </c:pt>
                <c:pt idx="1427">
                  <c:v>0.25949367099999998</c:v>
                </c:pt>
                <c:pt idx="1428">
                  <c:v>0.25949367099999998</c:v>
                </c:pt>
                <c:pt idx="1429">
                  <c:v>0.25949367099999998</c:v>
                </c:pt>
                <c:pt idx="1430">
                  <c:v>0.26582278500000001</c:v>
                </c:pt>
                <c:pt idx="1431">
                  <c:v>0.26582278500000001</c:v>
                </c:pt>
                <c:pt idx="1432">
                  <c:v>0.26582278500000001</c:v>
                </c:pt>
                <c:pt idx="1433">
                  <c:v>0.26582278500000001</c:v>
                </c:pt>
                <c:pt idx="1434">
                  <c:v>0.26582278500000001</c:v>
                </c:pt>
                <c:pt idx="1435">
                  <c:v>0.26582278500000001</c:v>
                </c:pt>
                <c:pt idx="1436">
                  <c:v>0.26582278500000001</c:v>
                </c:pt>
                <c:pt idx="1437">
                  <c:v>0.26751592400000002</c:v>
                </c:pt>
                <c:pt idx="1438">
                  <c:v>0.26751592400000002</c:v>
                </c:pt>
                <c:pt idx="1439">
                  <c:v>0.27388535000000003</c:v>
                </c:pt>
                <c:pt idx="1440">
                  <c:v>0.27388535000000003</c:v>
                </c:pt>
                <c:pt idx="1441">
                  <c:v>0.27388535000000003</c:v>
                </c:pt>
                <c:pt idx="1442">
                  <c:v>0.27388535000000003</c:v>
                </c:pt>
                <c:pt idx="1443">
                  <c:v>0.27388535000000003</c:v>
                </c:pt>
                <c:pt idx="1444">
                  <c:v>0.27388535000000003</c:v>
                </c:pt>
                <c:pt idx="1445">
                  <c:v>0.27388535000000003</c:v>
                </c:pt>
                <c:pt idx="1446">
                  <c:v>0.27388535000000003</c:v>
                </c:pt>
                <c:pt idx="1447">
                  <c:v>0.27388535000000003</c:v>
                </c:pt>
                <c:pt idx="1448">
                  <c:v>0.27388535000000003</c:v>
                </c:pt>
                <c:pt idx="1449">
                  <c:v>0.27388535000000003</c:v>
                </c:pt>
                <c:pt idx="1450">
                  <c:v>0.27388535000000003</c:v>
                </c:pt>
                <c:pt idx="1451">
                  <c:v>0.27388535000000003</c:v>
                </c:pt>
                <c:pt idx="1452">
                  <c:v>0.27388535000000003</c:v>
                </c:pt>
                <c:pt idx="1453">
                  <c:v>0.27388535000000003</c:v>
                </c:pt>
                <c:pt idx="1454">
                  <c:v>0.27388535000000003</c:v>
                </c:pt>
                <c:pt idx="1455">
                  <c:v>0.27388535000000003</c:v>
                </c:pt>
                <c:pt idx="1456">
                  <c:v>0.27388535000000003</c:v>
                </c:pt>
                <c:pt idx="1457">
                  <c:v>0.27388535000000003</c:v>
                </c:pt>
                <c:pt idx="1458">
                  <c:v>0.28205128200000001</c:v>
                </c:pt>
                <c:pt idx="1459">
                  <c:v>0.28205128200000001</c:v>
                </c:pt>
                <c:pt idx="1460">
                  <c:v>0.28205128200000001</c:v>
                </c:pt>
                <c:pt idx="1461">
                  <c:v>0.28205128200000001</c:v>
                </c:pt>
                <c:pt idx="1462">
                  <c:v>0.28205128200000001</c:v>
                </c:pt>
                <c:pt idx="1463">
                  <c:v>0.28205128200000001</c:v>
                </c:pt>
                <c:pt idx="1464">
                  <c:v>0.28205128200000001</c:v>
                </c:pt>
                <c:pt idx="1465">
                  <c:v>0.28205128200000001</c:v>
                </c:pt>
                <c:pt idx="1466">
                  <c:v>0.28205128200000001</c:v>
                </c:pt>
                <c:pt idx="1467">
                  <c:v>0.28205128200000001</c:v>
                </c:pt>
                <c:pt idx="1468">
                  <c:v>0.28205128200000001</c:v>
                </c:pt>
                <c:pt idx="1469">
                  <c:v>0.28205128200000001</c:v>
                </c:pt>
                <c:pt idx="1470">
                  <c:v>0.28205128200000001</c:v>
                </c:pt>
                <c:pt idx="1471">
                  <c:v>0.28205128200000001</c:v>
                </c:pt>
                <c:pt idx="1472">
                  <c:v>0.28205128200000001</c:v>
                </c:pt>
                <c:pt idx="1473">
                  <c:v>0.28205128200000001</c:v>
                </c:pt>
                <c:pt idx="1474">
                  <c:v>0.28205128200000001</c:v>
                </c:pt>
                <c:pt idx="1475">
                  <c:v>0.283870968</c:v>
                </c:pt>
                <c:pt idx="1476">
                  <c:v>0.283870968</c:v>
                </c:pt>
                <c:pt idx="1477">
                  <c:v>0.283870968</c:v>
                </c:pt>
                <c:pt idx="1478">
                  <c:v>0.283870968</c:v>
                </c:pt>
                <c:pt idx="1479">
                  <c:v>0.29032258100000002</c:v>
                </c:pt>
                <c:pt idx="1480">
                  <c:v>0.29032258100000002</c:v>
                </c:pt>
                <c:pt idx="1481">
                  <c:v>0.29032258100000002</c:v>
                </c:pt>
                <c:pt idx="1482">
                  <c:v>0.29032258100000002</c:v>
                </c:pt>
                <c:pt idx="1483">
                  <c:v>0.29032258100000002</c:v>
                </c:pt>
                <c:pt idx="1484">
                  <c:v>0.29032258100000002</c:v>
                </c:pt>
                <c:pt idx="1485">
                  <c:v>0.29032258100000002</c:v>
                </c:pt>
                <c:pt idx="1486">
                  <c:v>0.29032258100000002</c:v>
                </c:pt>
                <c:pt idx="1487">
                  <c:v>0.29032258100000002</c:v>
                </c:pt>
                <c:pt idx="1488">
                  <c:v>0.29032258100000002</c:v>
                </c:pt>
                <c:pt idx="1489">
                  <c:v>0.29032258100000002</c:v>
                </c:pt>
                <c:pt idx="1490">
                  <c:v>0.29032258100000002</c:v>
                </c:pt>
                <c:pt idx="1491">
                  <c:v>0.29032258100000002</c:v>
                </c:pt>
                <c:pt idx="1492">
                  <c:v>0.29032258100000002</c:v>
                </c:pt>
                <c:pt idx="1493">
                  <c:v>0.29220779200000002</c:v>
                </c:pt>
                <c:pt idx="1494">
                  <c:v>0.29220779200000002</c:v>
                </c:pt>
                <c:pt idx="1495">
                  <c:v>0.29220779200000002</c:v>
                </c:pt>
                <c:pt idx="1496">
                  <c:v>0.300653595</c:v>
                </c:pt>
                <c:pt idx="1497">
                  <c:v>0.300653595</c:v>
                </c:pt>
                <c:pt idx="1498">
                  <c:v>0.300653595</c:v>
                </c:pt>
                <c:pt idx="1499">
                  <c:v>0.300653595</c:v>
                </c:pt>
                <c:pt idx="1500">
                  <c:v>0.300653595</c:v>
                </c:pt>
                <c:pt idx="1501">
                  <c:v>0.300653595</c:v>
                </c:pt>
                <c:pt idx="1502">
                  <c:v>0.300653595</c:v>
                </c:pt>
                <c:pt idx="1503">
                  <c:v>0.300653595</c:v>
                </c:pt>
                <c:pt idx="1504">
                  <c:v>0.300653595</c:v>
                </c:pt>
                <c:pt idx="1505">
                  <c:v>0.300653595</c:v>
                </c:pt>
                <c:pt idx="1506">
                  <c:v>0.300653595</c:v>
                </c:pt>
                <c:pt idx="1507">
                  <c:v>0.300653595</c:v>
                </c:pt>
                <c:pt idx="1508">
                  <c:v>0.300653595</c:v>
                </c:pt>
                <c:pt idx="1509">
                  <c:v>0.300653595</c:v>
                </c:pt>
                <c:pt idx="1510">
                  <c:v>0.300653595</c:v>
                </c:pt>
                <c:pt idx="1511">
                  <c:v>0.300653595</c:v>
                </c:pt>
                <c:pt idx="1512">
                  <c:v>0.300653595</c:v>
                </c:pt>
                <c:pt idx="1513">
                  <c:v>0.300653595</c:v>
                </c:pt>
                <c:pt idx="1514">
                  <c:v>0.30718954199999998</c:v>
                </c:pt>
                <c:pt idx="1515">
                  <c:v>0.30718954199999998</c:v>
                </c:pt>
                <c:pt idx="1516">
                  <c:v>0.30718954199999998</c:v>
                </c:pt>
                <c:pt idx="1517">
                  <c:v>0.31372549</c:v>
                </c:pt>
                <c:pt idx="1518">
                  <c:v>0.31372549</c:v>
                </c:pt>
                <c:pt idx="1519">
                  <c:v>0.31578947400000001</c:v>
                </c:pt>
                <c:pt idx="1520">
                  <c:v>0.31578947400000001</c:v>
                </c:pt>
                <c:pt idx="1521">
                  <c:v>0.31578947400000001</c:v>
                </c:pt>
                <c:pt idx="1522">
                  <c:v>0.31788079499999999</c:v>
                </c:pt>
                <c:pt idx="1523">
                  <c:v>0.31788079499999999</c:v>
                </c:pt>
                <c:pt idx="1524">
                  <c:v>0.31788079499999999</c:v>
                </c:pt>
                <c:pt idx="1525">
                  <c:v>0.31788079499999999</c:v>
                </c:pt>
                <c:pt idx="1526">
                  <c:v>0.31788079499999999</c:v>
                </c:pt>
                <c:pt idx="1527">
                  <c:v>0.31788079499999999</c:v>
                </c:pt>
                <c:pt idx="1528">
                  <c:v>0.31788079499999999</c:v>
                </c:pt>
                <c:pt idx="1529">
                  <c:v>0.31788079499999999</c:v>
                </c:pt>
                <c:pt idx="1530">
                  <c:v>0.31788079499999999</c:v>
                </c:pt>
                <c:pt idx="1531">
                  <c:v>0.31788079499999999</c:v>
                </c:pt>
                <c:pt idx="1532">
                  <c:v>0.31788079499999999</c:v>
                </c:pt>
                <c:pt idx="1533">
                  <c:v>0.31788079499999999</c:v>
                </c:pt>
                <c:pt idx="1534">
                  <c:v>0.31788079499999999</c:v>
                </c:pt>
                <c:pt idx="1535">
                  <c:v>0.31788079499999999</c:v>
                </c:pt>
                <c:pt idx="1536">
                  <c:v>0.31788079499999999</c:v>
                </c:pt>
                <c:pt idx="1537">
                  <c:v>0.31788079499999999</c:v>
                </c:pt>
                <c:pt idx="1538">
                  <c:v>0.31788079499999999</c:v>
                </c:pt>
                <c:pt idx="1539">
                  <c:v>0.31788079499999999</c:v>
                </c:pt>
                <c:pt idx="1540">
                  <c:v>0.32450331100000002</c:v>
                </c:pt>
                <c:pt idx="1541">
                  <c:v>0.32450331100000002</c:v>
                </c:pt>
                <c:pt idx="1542">
                  <c:v>0.32450331100000002</c:v>
                </c:pt>
                <c:pt idx="1543">
                  <c:v>0.33112582800000001</c:v>
                </c:pt>
                <c:pt idx="1544">
                  <c:v>0.33112582800000001</c:v>
                </c:pt>
                <c:pt idx="1545">
                  <c:v>0.33112582800000001</c:v>
                </c:pt>
                <c:pt idx="1546">
                  <c:v>0.33112582800000001</c:v>
                </c:pt>
                <c:pt idx="1547">
                  <c:v>0.33112582800000001</c:v>
                </c:pt>
                <c:pt idx="1548">
                  <c:v>0.33112582800000001</c:v>
                </c:pt>
                <c:pt idx="1549">
                  <c:v>0.33112582800000001</c:v>
                </c:pt>
                <c:pt idx="1550">
                  <c:v>0.33112582800000001</c:v>
                </c:pt>
                <c:pt idx="1551">
                  <c:v>0.33112582800000001</c:v>
                </c:pt>
                <c:pt idx="1552">
                  <c:v>0.33112582800000001</c:v>
                </c:pt>
                <c:pt idx="1553">
                  <c:v>0.33333333300000001</c:v>
                </c:pt>
                <c:pt idx="1554">
                  <c:v>0.33333333300000001</c:v>
                </c:pt>
                <c:pt idx="1555">
                  <c:v>0.33333333300000001</c:v>
                </c:pt>
                <c:pt idx="1556">
                  <c:v>0.33333333300000001</c:v>
                </c:pt>
                <c:pt idx="1557">
                  <c:v>0.33333333300000001</c:v>
                </c:pt>
                <c:pt idx="1558">
                  <c:v>0.33333333300000001</c:v>
                </c:pt>
                <c:pt idx="1559">
                  <c:v>0.33557047000000001</c:v>
                </c:pt>
                <c:pt idx="1560">
                  <c:v>0.33557047000000001</c:v>
                </c:pt>
                <c:pt idx="1561">
                  <c:v>0.33557047000000001</c:v>
                </c:pt>
                <c:pt idx="1562">
                  <c:v>0.33557047000000001</c:v>
                </c:pt>
                <c:pt idx="1563">
                  <c:v>0.33557047000000001</c:v>
                </c:pt>
                <c:pt idx="1564">
                  <c:v>0.33557047000000001</c:v>
                </c:pt>
                <c:pt idx="1565">
                  <c:v>0.33557047000000001</c:v>
                </c:pt>
                <c:pt idx="1566">
                  <c:v>0.33557047000000001</c:v>
                </c:pt>
                <c:pt idx="1567">
                  <c:v>0.33557047000000001</c:v>
                </c:pt>
                <c:pt idx="1568">
                  <c:v>0.337837838</c:v>
                </c:pt>
                <c:pt idx="1569">
                  <c:v>0.337837838</c:v>
                </c:pt>
                <c:pt idx="1570">
                  <c:v>0.337837838</c:v>
                </c:pt>
                <c:pt idx="1571">
                  <c:v>0.34013605400000002</c:v>
                </c:pt>
                <c:pt idx="1572">
                  <c:v>0.34246575299999998</c:v>
                </c:pt>
                <c:pt idx="1573">
                  <c:v>0.34246575299999998</c:v>
                </c:pt>
                <c:pt idx="1574">
                  <c:v>0.34931506800000001</c:v>
                </c:pt>
                <c:pt idx="1575">
                  <c:v>0.34931506800000001</c:v>
                </c:pt>
                <c:pt idx="1576">
                  <c:v>0.34931506800000001</c:v>
                </c:pt>
                <c:pt idx="1577">
                  <c:v>0.34931506800000001</c:v>
                </c:pt>
                <c:pt idx="1578">
                  <c:v>0.34931506800000001</c:v>
                </c:pt>
                <c:pt idx="1579">
                  <c:v>0.35172413800000002</c:v>
                </c:pt>
                <c:pt idx="1580">
                  <c:v>0.35862069000000002</c:v>
                </c:pt>
                <c:pt idx="1581">
                  <c:v>0.35862069000000002</c:v>
                </c:pt>
                <c:pt idx="1582">
                  <c:v>0.35862069000000002</c:v>
                </c:pt>
                <c:pt idx="1583">
                  <c:v>0.35862069000000002</c:v>
                </c:pt>
                <c:pt idx="1584">
                  <c:v>0.35862069000000002</c:v>
                </c:pt>
                <c:pt idx="1585">
                  <c:v>0.36111111099999998</c:v>
                </c:pt>
                <c:pt idx="1586">
                  <c:v>0.36111111099999998</c:v>
                </c:pt>
                <c:pt idx="1587">
                  <c:v>0.36111111099999998</c:v>
                </c:pt>
                <c:pt idx="1588">
                  <c:v>0.36111111099999998</c:v>
                </c:pt>
                <c:pt idx="1589">
                  <c:v>0.36805555600000001</c:v>
                </c:pt>
                <c:pt idx="1590">
                  <c:v>0.36805555600000001</c:v>
                </c:pt>
                <c:pt idx="1591">
                  <c:v>0.36805555600000001</c:v>
                </c:pt>
                <c:pt idx="1592">
                  <c:v>0.38297872300000002</c:v>
                </c:pt>
                <c:pt idx="1593">
                  <c:v>0.39007092199999999</c:v>
                </c:pt>
                <c:pt idx="1594">
                  <c:v>0.39007092199999999</c:v>
                </c:pt>
                <c:pt idx="1595">
                  <c:v>0.39007092199999999</c:v>
                </c:pt>
                <c:pt idx="1596">
                  <c:v>0.39007092199999999</c:v>
                </c:pt>
                <c:pt idx="1597">
                  <c:v>0.39007092199999999</c:v>
                </c:pt>
                <c:pt idx="1598">
                  <c:v>0.39007092199999999</c:v>
                </c:pt>
                <c:pt idx="1599">
                  <c:v>0.39007092199999999</c:v>
                </c:pt>
                <c:pt idx="1600">
                  <c:v>0.4</c:v>
                </c:pt>
                <c:pt idx="1601">
                  <c:v>0.4</c:v>
                </c:pt>
                <c:pt idx="1602">
                  <c:v>0.4</c:v>
                </c:pt>
                <c:pt idx="1603">
                  <c:v>0.4</c:v>
                </c:pt>
                <c:pt idx="1604">
                  <c:v>0.4</c:v>
                </c:pt>
                <c:pt idx="1605">
                  <c:v>0.4</c:v>
                </c:pt>
                <c:pt idx="1606">
                  <c:v>0.40714285700000002</c:v>
                </c:pt>
                <c:pt idx="1607">
                  <c:v>0.40714285700000002</c:v>
                </c:pt>
                <c:pt idx="1608">
                  <c:v>0.40714285700000002</c:v>
                </c:pt>
                <c:pt idx="1609">
                  <c:v>0.40714285700000002</c:v>
                </c:pt>
                <c:pt idx="1610">
                  <c:v>0.40714285700000002</c:v>
                </c:pt>
                <c:pt idx="1611">
                  <c:v>0.40714285700000002</c:v>
                </c:pt>
                <c:pt idx="1612">
                  <c:v>0.40714285700000002</c:v>
                </c:pt>
                <c:pt idx="1613">
                  <c:v>0.43165467600000001</c:v>
                </c:pt>
                <c:pt idx="1614">
                  <c:v>0.43165467600000001</c:v>
                </c:pt>
                <c:pt idx="1615">
                  <c:v>0.43165467600000001</c:v>
                </c:pt>
                <c:pt idx="1616">
                  <c:v>0.43165467600000001</c:v>
                </c:pt>
                <c:pt idx="1617">
                  <c:v>0.43165467600000001</c:v>
                </c:pt>
                <c:pt idx="1618">
                  <c:v>0.43165467600000001</c:v>
                </c:pt>
                <c:pt idx="1619">
                  <c:v>0.43165467600000001</c:v>
                </c:pt>
                <c:pt idx="1620">
                  <c:v>0.43165467600000001</c:v>
                </c:pt>
                <c:pt idx="1621">
                  <c:v>0.44202898600000001</c:v>
                </c:pt>
                <c:pt idx="1622">
                  <c:v>0.44202898600000001</c:v>
                </c:pt>
                <c:pt idx="1623">
                  <c:v>0.44202898600000001</c:v>
                </c:pt>
                <c:pt idx="1624">
                  <c:v>0.44202898600000001</c:v>
                </c:pt>
                <c:pt idx="1625">
                  <c:v>0.44202898600000001</c:v>
                </c:pt>
                <c:pt idx="1626">
                  <c:v>0.44202898600000001</c:v>
                </c:pt>
                <c:pt idx="1627">
                  <c:v>0.44852941200000002</c:v>
                </c:pt>
                <c:pt idx="1628">
                  <c:v>0.44852941200000002</c:v>
                </c:pt>
                <c:pt idx="1629">
                  <c:v>0.44852941200000002</c:v>
                </c:pt>
                <c:pt idx="1630">
                  <c:v>0.451851852</c:v>
                </c:pt>
                <c:pt idx="1631">
                  <c:v>0.451851852</c:v>
                </c:pt>
                <c:pt idx="1632">
                  <c:v>0.451851852</c:v>
                </c:pt>
                <c:pt idx="1633">
                  <c:v>0.451851852</c:v>
                </c:pt>
                <c:pt idx="1634">
                  <c:v>0.45925925899999998</c:v>
                </c:pt>
                <c:pt idx="1635">
                  <c:v>0.45925925899999998</c:v>
                </c:pt>
                <c:pt idx="1636">
                  <c:v>0.45925925899999998</c:v>
                </c:pt>
                <c:pt idx="1637">
                  <c:v>0.45925925899999998</c:v>
                </c:pt>
                <c:pt idx="1638">
                  <c:v>0.45925925899999998</c:v>
                </c:pt>
                <c:pt idx="1639">
                  <c:v>0.45925925899999998</c:v>
                </c:pt>
                <c:pt idx="1640">
                  <c:v>0.46268656699999999</c:v>
                </c:pt>
                <c:pt idx="1641">
                  <c:v>0.466165414</c:v>
                </c:pt>
                <c:pt idx="1642">
                  <c:v>0.47368421100000002</c:v>
                </c:pt>
                <c:pt idx="1643">
                  <c:v>0.47368421100000002</c:v>
                </c:pt>
                <c:pt idx="1644">
                  <c:v>0.47368421100000002</c:v>
                </c:pt>
                <c:pt idx="1645">
                  <c:v>0.47368421100000002</c:v>
                </c:pt>
                <c:pt idx="1646">
                  <c:v>0.47368421100000002</c:v>
                </c:pt>
                <c:pt idx="1647">
                  <c:v>0.47368421100000002</c:v>
                </c:pt>
                <c:pt idx="1648">
                  <c:v>0.49242424200000001</c:v>
                </c:pt>
                <c:pt idx="1649">
                  <c:v>0.49242424200000001</c:v>
                </c:pt>
                <c:pt idx="1650">
                  <c:v>0.49242424200000001</c:v>
                </c:pt>
                <c:pt idx="1651">
                  <c:v>0.5</c:v>
                </c:pt>
                <c:pt idx="1652">
                  <c:v>0.5</c:v>
                </c:pt>
                <c:pt idx="1653">
                  <c:v>0.5</c:v>
                </c:pt>
                <c:pt idx="1654">
                  <c:v>0.50381679400000001</c:v>
                </c:pt>
                <c:pt idx="1655">
                  <c:v>0.50381679400000001</c:v>
                </c:pt>
                <c:pt idx="1656">
                  <c:v>0.50381679400000001</c:v>
                </c:pt>
                <c:pt idx="1657">
                  <c:v>0.50769230799999998</c:v>
                </c:pt>
                <c:pt idx="1658">
                  <c:v>0.51162790700000005</c:v>
                </c:pt>
                <c:pt idx="1659">
                  <c:v>0.515625</c:v>
                </c:pt>
                <c:pt idx="1660">
                  <c:v>0.51968503899999996</c:v>
                </c:pt>
                <c:pt idx="1661">
                  <c:v>0.527559055</c:v>
                </c:pt>
                <c:pt idx="1662">
                  <c:v>0.53543307100000004</c:v>
                </c:pt>
                <c:pt idx="1663">
                  <c:v>0.53543307100000004</c:v>
                </c:pt>
                <c:pt idx="1664">
                  <c:v>0.53968254000000004</c:v>
                </c:pt>
                <c:pt idx="1665">
                  <c:v>0.54400000000000004</c:v>
                </c:pt>
                <c:pt idx="1666">
                  <c:v>0.54838709699999999</c:v>
                </c:pt>
                <c:pt idx="1667">
                  <c:v>0.54838709699999999</c:v>
                </c:pt>
                <c:pt idx="1668">
                  <c:v>0.54838709699999999</c:v>
                </c:pt>
                <c:pt idx="1669">
                  <c:v>0.55645161300000001</c:v>
                </c:pt>
                <c:pt idx="1670">
                  <c:v>0.55645161300000001</c:v>
                </c:pt>
                <c:pt idx="1671">
                  <c:v>0.55645161300000001</c:v>
                </c:pt>
                <c:pt idx="1672">
                  <c:v>0.55645161300000001</c:v>
                </c:pt>
                <c:pt idx="1673">
                  <c:v>0.56097560999999996</c:v>
                </c:pt>
                <c:pt idx="1674">
                  <c:v>0.56097560999999996</c:v>
                </c:pt>
                <c:pt idx="1675">
                  <c:v>0.56910569099999997</c:v>
                </c:pt>
                <c:pt idx="1676">
                  <c:v>0.56910569099999997</c:v>
                </c:pt>
                <c:pt idx="1677">
                  <c:v>0.56910569099999997</c:v>
                </c:pt>
                <c:pt idx="1678">
                  <c:v>0.57723577199999998</c:v>
                </c:pt>
                <c:pt idx="1679">
                  <c:v>0.58536585399999996</c:v>
                </c:pt>
                <c:pt idx="1680">
                  <c:v>0.59349593499999997</c:v>
                </c:pt>
                <c:pt idx="1681">
                  <c:v>0.60162601599999999</c:v>
                </c:pt>
                <c:pt idx="1682">
                  <c:v>0.60162601599999999</c:v>
                </c:pt>
                <c:pt idx="1683">
                  <c:v>0.60162601599999999</c:v>
                </c:pt>
                <c:pt idx="1684">
                  <c:v>0.60162601599999999</c:v>
                </c:pt>
                <c:pt idx="1685">
                  <c:v>0.60975609799999997</c:v>
                </c:pt>
                <c:pt idx="1686">
                  <c:v>0.61788617899999998</c:v>
                </c:pt>
                <c:pt idx="1687">
                  <c:v>0.62601625999999999</c:v>
                </c:pt>
                <c:pt idx="1688">
                  <c:v>0.62601625999999999</c:v>
                </c:pt>
                <c:pt idx="1689">
                  <c:v>0.62601625999999999</c:v>
                </c:pt>
                <c:pt idx="1690">
                  <c:v>0.62601625999999999</c:v>
                </c:pt>
                <c:pt idx="1691">
                  <c:v>0.62601625999999999</c:v>
                </c:pt>
                <c:pt idx="1692">
                  <c:v>0.62601625999999999</c:v>
                </c:pt>
                <c:pt idx="1693">
                  <c:v>0.62601625999999999</c:v>
                </c:pt>
                <c:pt idx="1694">
                  <c:v>0.63934426200000005</c:v>
                </c:pt>
                <c:pt idx="1695">
                  <c:v>0.63934426200000005</c:v>
                </c:pt>
                <c:pt idx="1696">
                  <c:v>0.63934426200000005</c:v>
                </c:pt>
                <c:pt idx="1697">
                  <c:v>0.63934426200000005</c:v>
                </c:pt>
                <c:pt idx="1698">
                  <c:v>0.63934426200000005</c:v>
                </c:pt>
                <c:pt idx="1699">
                  <c:v>0.64462809899999995</c:v>
                </c:pt>
                <c:pt idx="1700">
                  <c:v>0.64462809899999995</c:v>
                </c:pt>
                <c:pt idx="1701">
                  <c:v>0.64462809899999995</c:v>
                </c:pt>
                <c:pt idx="1702">
                  <c:v>0.64462809899999995</c:v>
                </c:pt>
                <c:pt idx="1703">
                  <c:v>0.64462809899999995</c:v>
                </c:pt>
                <c:pt idx="1704">
                  <c:v>0.64462809899999995</c:v>
                </c:pt>
                <c:pt idx="1705">
                  <c:v>0.64462809899999995</c:v>
                </c:pt>
                <c:pt idx="1706">
                  <c:v>0.64462809899999995</c:v>
                </c:pt>
                <c:pt idx="1707">
                  <c:v>0.65</c:v>
                </c:pt>
                <c:pt idx="1708">
                  <c:v>0.65</c:v>
                </c:pt>
                <c:pt idx="1709">
                  <c:v>0.65</c:v>
                </c:pt>
                <c:pt idx="1710">
                  <c:v>0.65</c:v>
                </c:pt>
                <c:pt idx="1711">
                  <c:v>0.65</c:v>
                </c:pt>
                <c:pt idx="1712">
                  <c:v>0.65</c:v>
                </c:pt>
                <c:pt idx="1713">
                  <c:v>0.65</c:v>
                </c:pt>
                <c:pt idx="1714">
                  <c:v>0.65</c:v>
                </c:pt>
                <c:pt idx="1715">
                  <c:v>0.65833333299999997</c:v>
                </c:pt>
                <c:pt idx="1716">
                  <c:v>0.65833333299999997</c:v>
                </c:pt>
                <c:pt idx="1717">
                  <c:v>0.65833333299999997</c:v>
                </c:pt>
                <c:pt idx="1718">
                  <c:v>0.65833333299999997</c:v>
                </c:pt>
                <c:pt idx="1719">
                  <c:v>0.65833333299999997</c:v>
                </c:pt>
                <c:pt idx="1720">
                  <c:v>0.66666666699999999</c:v>
                </c:pt>
                <c:pt idx="1721">
                  <c:v>0.66666666699999999</c:v>
                </c:pt>
                <c:pt idx="1722">
                  <c:v>0.67226890800000005</c:v>
                </c:pt>
                <c:pt idx="1723">
                  <c:v>0.67226890800000005</c:v>
                </c:pt>
                <c:pt idx="1724">
                  <c:v>0.67226890800000005</c:v>
                </c:pt>
                <c:pt idx="1725">
                  <c:v>0.67226890800000005</c:v>
                </c:pt>
                <c:pt idx="1726">
                  <c:v>0.67226890800000005</c:v>
                </c:pt>
                <c:pt idx="1727">
                  <c:v>0.67226890800000005</c:v>
                </c:pt>
                <c:pt idx="1728">
                  <c:v>0.680672269</c:v>
                </c:pt>
                <c:pt idx="1729">
                  <c:v>0.680672269</c:v>
                </c:pt>
                <c:pt idx="1730">
                  <c:v>0.68644067799999997</c:v>
                </c:pt>
                <c:pt idx="1731">
                  <c:v>0.68644067799999997</c:v>
                </c:pt>
                <c:pt idx="1732">
                  <c:v>0.68644067799999997</c:v>
                </c:pt>
                <c:pt idx="1733">
                  <c:v>0.68644067799999997</c:v>
                </c:pt>
                <c:pt idx="1734">
                  <c:v>0.68644067799999997</c:v>
                </c:pt>
                <c:pt idx="1735">
                  <c:v>0.68644067799999997</c:v>
                </c:pt>
                <c:pt idx="1736">
                  <c:v>0.68644067799999997</c:v>
                </c:pt>
                <c:pt idx="1737">
                  <c:v>0.69827586200000002</c:v>
                </c:pt>
                <c:pt idx="1738">
                  <c:v>0.70434782600000001</c:v>
                </c:pt>
                <c:pt idx="1739">
                  <c:v>0.70434782600000001</c:v>
                </c:pt>
                <c:pt idx="1740">
                  <c:v>0.71052631600000005</c:v>
                </c:pt>
                <c:pt idx="1741">
                  <c:v>0.71052631600000005</c:v>
                </c:pt>
                <c:pt idx="1742">
                  <c:v>0.71681415900000001</c:v>
                </c:pt>
                <c:pt idx="1743">
                  <c:v>0.73214285700000004</c:v>
                </c:pt>
                <c:pt idx="1744">
                  <c:v>0.73873873899999998</c:v>
                </c:pt>
                <c:pt idx="1745">
                  <c:v>0.73873873899999998</c:v>
                </c:pt>
                <c:pt idx="1746">
                  <c:v>0.73873873899999998</c:v>
                </c:pt>
                <c:pt idx="1747">
                  <c:v>0.74545454499999997</c:v>
                </c:pt>
                <c:pt idx="1748">
                  <c:v>0.74545454499999997</c:v>
                </c:pt>
                <c:pt idx="1749">
                  <c:v>0.74545454499999997</c:v>
                </c:pt>
                <c:pt idx="1750">
                  <c:v>0.74545454499999997</c:v>
                </c:pt>
                <c:pt idx="1751">
                  <c:v>0.76146789000000004</c:v>
                </c:pt>
                <c:pt idx="1752">
                  <c:v>0.76146789000000004</c:v>
                </c:pt>
                <c:pt idx="1753">
                  <c:v>0.76146789000000004</c:v>
                </c:pt>
                <c:pt idx="1754">
                  <c:v>0.76146789000000004</c:v>
                </c:pt>
                <c:pt idx="1755">
                  <c:v>0.76146789000000004</c:v>
                </c:pt>
                <c:pt idx="1756">
                  <c:v>0.76146789000000004</c:v>
                </c:pt>
                <c:pt idx="1757">
                  <c:v>0.76851851900000001</c:v>
                </c:pt>
                <c:pt idx="1758">
                  <c:v>0.78703703700000005</c:v>
                </c:pt>
                <c:pt idx="1759">
                  <c:v>0.79629629599999996</c:v>
                </c:pt>
                <c:pt idx="1760">
                  <c:v>0.79629629599999996</c:v>
                </c:pt>
                <c:pt idx="1761">
                  <c:v>0.80555555599999995</c:v>
                </c:pt>
                <c:pt idx="1762">
                  <c:v>0.80555555599999995</c:v>
                </c:pt>
                <c:pt idx="1763">
                  <c:v>0.81481481499999997</c:v>
                </c:pt>
                <c:pt idx="1764">
                  <c:v>0.82407407399999999</c:v>
                </c:pt>
                <c:pt idx="1765">
                  <c:v>0.83333333300000001</c:v>
                </c:pt>
                <c:pt idx="1766">
                  <c:v>0.83333333300000001</c:v>
                </c:pt>
                <c:pt idx="1767">
                  <c:v>0.83333333300000001</c:v>
                </c:pt>
                <c:pt idx="1768">
                  <c:v>0.842592593</c:v>
                </c:pt>
                <c:pt idx="1769">
                  <c:v>0.85046728999999999</c:v>
                </c:pt>
                <c:pt idx="1770">
                  <c:v>0.85046728999999999</c:v>
                </c:pt>
                <c:pt idx="1771">
                  <c:v>0.85046728999999999</c:v>
                </c:pt>
                <c:pt idx="1772">
                  <c:v>0.85981308400000001</c:v>
                </c:pt>
                <c:pt idx="1773">
                  <c:v>0.85981308400000001</c:v>
                </c:pt>
                <c:pt idx="1774">
                  <c:v>0.86792452799999997</c:v>
                </c:pt>
                <c:pt idx="1775">
                  <c:v>0.876190476</c:v>
                </c:pt>
                <c:pt idx="1776">
                  <c:v>0.876190476</c:v>
                </c:pt>
                <c:pt idx="1777">
                  <c:v>0.876190476</c:v>
                </c:pt>
                <c:pt idx="1778">
                  <c:v>0.88571428600000002</c:v>
                </c:pt>
                <c:pt idx="1779">
                  <c:v>0.88571428600000002</c:v>
                </c:pt>
                <c:pt idx="1780">
                  <c:v>0.89423076899999998</c:v>
                </c:pt>
                <c:pt idx="1781">
                  <c:v>0.89423076899999998</c:v>
                </c:pt>
                <c:pt idx="1782">
                  <c:v>0.89423076899999998</c:v>
                </c:pt>
                <c:pt idx="1783">
                  <c:v>0.89423076899999998</c:v>
                </c:pt>
                <c:pt idx="1784">
                  <c:v>0.89423076899999998</c:v>
                </c:pt>
                <c:pt idx="1785">
                  <c:v>0.89423076899999998</c:v>
                </c:pt>
                <c:pt idx="1786">
                  <c:v>0.89423076899999998</c:v>
                </c:pt>
                <c:pt idx="1787">
                  <c:v>0.89423076899999998</c:v>
                </c:pt>
                <c:pt idx="1788">
                  <c:v>0.89423076899999998</c:v>
                </c:pt>
                <c:pt idx="1789">
                  <c:v>0.89423076899999998</c:v>
                </c:pt>
                <c:pt idx="1790">
                  <c:v>0.90384615400000001</c:v>
                </c:pt>
                <c:pt idx="1791">
                  <c:v>0.90384615400000001</c:v>
                </c:pt>
                <c:pt idx="1792">
                  <c:v>0.90384615400000001</c:v>
                </c:pt>
                <c:pt idx="1793">
                  <c:v>0.90384615400000001</c:v>
                </c:pt>
                <c:pt idx="1794">
                  <c:v>0.90384615400000001</c:v>
                </c:pt>
                <c:pt idx="1795">
                  <c:v>0.91346153799999996</c:v>
                </c:pt>
                <c:pt idx="1796">
                  <c:v>0.92307692299999999</c:v>
                </c:pt>
                <c:pt idx="1797">
                  <c:v>0.92307692299999999</c:v>
                </c:pt>
                <c:pt idx="1798">
                  <c:v>0.92307692299999999</c:v>
                </c:pt>
                <c:pt idx="1799">
                  <c:v>0.92307692299999999</c:v>
                </c:pt>
                <c:pt idx="1800">
                  <c:v>0.92307692299999999</c:v>
                </c:pt>
                <c:pt idx="1801">
                  <c:v>0.93269230800000003</c:v>
                </c:pt>
                <c:pt idx="1802">
                  <c:v>0.93269230800000003</c:v>
                </c:pt>
                <c:pt idx="1803">
                  <c:v>0.93269230800000003</c:v>
                </c:pt>
                <c:pt idx="1804">
                  <c:v>0.93269230800000003</c:v>
                </c:pt>
                <c:pt idx="1805">
                  <c:v>0.93269230800000003</c:v>
                </c:pt>
                <c:pt idx="1806">
                  <c:v>0.93269230800000003</c:v>
                </c:pt>
                <c:pt idx="1807">
                  <c:v>0.93269230800000003</c:v>
                </c:pt>
                <c:pt idx="1808">
                  <c:v>0.93269230800000003</c:v>
                </c:pt>
                <c:pt idx="1809">
                  <c:v>0.93269230800000003</c:v>
                </c:pt>
                <c:pt idx="1810">
                  <c:v>0.93269230800000003</c:v>
                </c:pt>
                <c:pt idx="1811">
                  <c:v>0.93269230800000003</c:v>
                </c:pt>
                <c:pt idx="1812">
                  <c:v>0.93269230800000003</c:v>
                </c:pt>
                <c:pt idx="1813">
                  <c:v>0.93269230800000003</c:v>
                </c:pt>
                <c:pt idx="1814">
                  <c:v>0.93269230800000003</c:v>
                </c:pt>
                <c:pt idx="1815">
                  <c:v>0.93269230800000003</c:v>
                </c:pt>
                <c:pt idx="1816">
                  <c:v>0.93269230800000003</c:v>
                </c:pt>
                <c:pt idx="1817">
                  <c:v>0.93269230800000003</c:v>
                </c:pt>
                <c:pt idx="1818">
                  <c:v>0.93269230800000003</c:v>
                </c:pt>
                <c:pt idx="1819">
                  <c:v>0.93269230800000003</c:v>
                </c:pt>
                <c:pt idx="1820">
                  <c:v>0.941747573</c:v>
                </c:pt>
                <c:pt idx="1821">
                  <c:v>0.941747573</c:v>
                </c:pt>
                <c:pt idx="1822">
                  <c:v>0.941747573</c:v>
                </c:pt>
                <c:pt idx="1823">
                  <c:v>0.941747573</c:v>
                </c:pt>
                <c:pt idx="1824">
                  <c:v>0.941747573</c:v>
                </c:pt>
                <c:pt idx="1825">
                  <c:v>0.95098039199999995</c:v>
                </c:pt>
                <c:pt idx="1826">
                  <c:v>0.95098039199999995</c:v>
                </c:pt>
                <c:pt idx="1827">
                  <c:v>0.95098039199999995</c:v>
                </c:pt>
                <c:pt idx="1828">
                  <c:v>0.95098039199999995</c:v>
                </c:pt>
                <c:pt idx="1829">
                  <c:v>0.95098039199999995</c:v>
                </c:pt>
                <c:pt idx="1830">
                  <c:v>0.95098039199999995</c:v>
                </c:pt>
                <c:pt idx="1831">
                  <c:v>0.95098039199999995</c:v>
                </c:pt>
                <c:pt idx="1832">
                  <c:v>0.97</c:v>
                </c:pt>
                <c:pt idx="1833">
                  <c:v>0.97</c:v>
                </c:pt>
                <c:pt idx="1834">
                  <c:v>0.97</c:v>
                </c:pt>
                <c:pt idx="1835">
                  <c:v>0.97</c:v>
                </c:pt>
                <c:pt idx="1836">
                  <c:v>0.97</c:v>
                </c:pt>
                <c:pt idx="1837">
                  <c:v>0.97</c:v>
                </c:pt>
                <c:pt idx="1838">
                  <c:v>0.97</c:v>
                </c:pt>
                <c:pt idx="1839">
                  <c:v>0.97</c:v>
                </c:pt>
                <c:pt idx="1840">
                  <c:v>0.97</c:v>
                </c:pt>
                <c:pt idx="1841">
                  <c:v>0.98</c:v>
                </c:pt>
                <c:pt idx="1842">
                  <c:v>0.98</c:v>
                </c:pt>
                <c:pt idx="1843">
                  <c:v>0.98</c:v>
                </c:pt>
                <c:pt idx="1844">
                  <c:v>0.98</c:v>
                </c:pt>
                <c:pt idx="1845">
                  <c:v>0.98</c:v>
                </c:pt>
                <c:pt idx="1846">
                  <c:v>0.99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1.010204082</c:v>
                </c:pt>
                <c:pt idx="1852">
                  <c:v>1.0206185569999999</c:v>
                </c:pt>
                <c:pt idx="1853">
                  <c:v>1.041237113</c:v>
                </c:pt>
                <c:pt idx="1854">
                  <c:v>1.041237113</c:v>
                </c:pt>
                <c:pt idx="1855">
                  <c:v>1.041237113</c:v>
                </c:pt>
                <c:pt idx="1856">
                  <c:v>1.041237113</c:v>
                </c:pt>
                <c:pt idx="1857">
                  <c:v>1.041237113</c:v>
                </c:pt>
                <c:pt idx="1858">
                  <c:v>1.041237113</c:v>
                </c:pt>
                <c:pt idx="1859">
                  <c:v>1.063157895</c:v>
                </c:pt>
                <c:pt idx="1860">
                  <c:v>1.0744680849999999</c:v>
                </c:pt>
                <c:pt idx="1861">
                  <c:v>1.0744680849999999</c:v>
                </c:pt>
                <c:pt idx="1862">
                  <c:v>1.0744680849999999</c:v>
                </c:pt>
                <c:pt idx="1863">
                  <c:v>1.0744680849999999</c:v>
                </c:pt>
                <c:pt idx="1864">
                  <c:v>1.0744680849999999</c:v>
                </c:pt>
                <c:pt idx="1865">
                  <c:v>1.0744680849999999</c:v>
                </c:pt>
                <c:pt idx="1866">
                  <c:v>1.0744680849999999</c:v>
                </c:pt>
                <c:pt idx="1867">
                  <c:v>1.0744680849999999</c:v>
                </c:pt>
                <c:pt idx="1868">
                  <c:v>1.0851063830000001</c:v>
                </c:pt>
                <c:pt idx="1869">
                  <c:v>1.0851063830000001</c:v>
                </c:pt>
                <c:pt idx="1870">
                  <c:v>1.096774194</c:v>
                </c:pt>
                <c:pt idx="1871">
                  <c:v>1.096774194</c:v>
                </c:pt>
                <c:pt idx="1872">
                  <c:v>1.1075268819999999</c:v>
                </c:pt>
                <c:pt idx="1873">
                  <c:v>1.1182795699999999</c:v>
                </c:pt>
                <c:pt idx="1874">
                  <c:v>1.1304347830000001</c:v>
                </c:pt>
                <c:pt idx="1875">
                  <c:v>1.1304347830000001</c:v>
                </c:pt>
                <c:pt idx="1876">
                  <c:v>1.1304347830000001</c:v>
                </c:pt>
                <c:pt idx="1877">
                  <c:v>1.1304347830000001</c:v>
                </c:pt>
                <c:pt idx="1878">
                  <c:v>1.1304347830000001</c:v>
                </c:pt>
                <c:pt idx="1879">
                  <c:v>1.1304347830000001</c:v>
                </c:pt>
                <c:pt idx="1880">
                  <c:v>1.1521739129999999</c:v>
                </c:pt>
                <c:pt idx="1881">
                  <c:v>1.1630434780000001</c:v>
                </c:pt>
                <c:pt idx="1882">
                  <c:v>1.1630434780000001</c:v>
                </c:pt>
                <c:pt idx="1883">
                  <c:v>1.1630434780000001</c:v>
                </c:pt>
                <c:pt idx="1884">
                  <c:v>1.1630434780000001</c:v>
                </c:pt>
                <c:pt idx="1885">
                  <c:v>1.1758241760000001</c:v>
                </c:pt>
                <c:pt idx="1886">
                  <c:v>1.1758241760000001</c:v>
                </c:pt>
                <c:pt idx="1887">
                  <c:v>1.1758241760000001</c:v>
                </c:pt>
                <c:pt idx="1888">
                  <c:v>1.1758241760000001</c:v>
                </c:pt>
                <c:pt idx="1889">
                  <c:v>1.1758241760000001</c:v>
                </c:pt>
                <c:pt idx="1890">
                  <c:v>1.188888889</c:v>
                </c:pt>
                <c:pt idx="1891">
                  <c:v>1.2</c:v>
                </c:pt>
                <c:pt idx="1892">
                  <c:v>1.2</c:v>
                </c:pt>
                <c:pt idx="1893">
                  <c:v>1.2</c:v>
                </c:pt>
                <c:pt idx="1894">
                  <c:v>1.2</c:v>
                </c:pt>
                <c:pt idx="1895">
                  <c:v>1.224719101</c:v>
                </c:pt>
                <c:pt idx="1896">
                  <c:v>1.238636364</c:v>
                </c:pt>
                <c:pt idx="1897">
                  <c:v>1.238636364</c:v>
                </c:pt>
                <c:pt idx="1898">
                  <c:v>1.238636364</c:v>
                </c:pt>
                <c:pt idx="1899">
                  <c:v>1.238636364</c:v>
                </c:pt>
                <c:pt idx="1900">
                  <c:v>1.2674418599999999</c:v>
                </c:pt>
                <c:pt idx="1901">
                  <c:v>1.2674418599999999</c:v>
                </c:pt>
                <c:pt idx="1902">
                  <c:v>1.2823529410000001</c:v>
                </c:pt>
                <c:pt idx="1903">
                  <c:v>1.2823529410000001</c:v>
                </c:pt>
                <c:pt idx="1904">
                  <c:v>1.2823529410000001</c:v>
                </c:pt>
                <c:pt idx="1905">
                  <c:v>1.2976190480000001</c:v>
                </c:pt>
                <c:pt idx="1906">
                  <c:v>1.30952381</c:v>
                </c:pt>
                <c:pt idx="1907">
                  <c:v>1.30952381</c:v>
                </c:pt>
                <c:pt idx="1908">
                  <c:v>1.30952381</c:v>
                </c:pt>
                <c:pt idx="1909">
                  <c:v>1.30952381</c:v>
                </c:pt>
                <c:pt idx="1910">
                  <c:v>1.30952381</c:v>
                </c:pt>
                <c:pt idx="1911">
                  <c:v>1.321428571</c:v>
                </c:pt>
                <c:pt idx="1912">
                  <c:v>1.321428571</c:v>
                </c:pt>
                <c:pt idx="1913">
                  <c:v>1.321428571</c:v>
                </c:pt>
                <c:pt idx="1914">
                  <c:v>1.321428571</c:v>
                </c:pt>
                <c:pt idx="1915">
                  <c:v>1.3536585370000001</c:v>
                </c:pt>
                <c:pt idx="1916">
                  <c:v>1.3658536590000001</c:v>
                </c:pt>
                <c:pt idx="1917">
                  <c:v>1.3780487800000001</c:v>
                </c:pt>
                <c:pt idx="1918">
                  <c:v>1.3780487800000001</c:v>
                </c:pt>
                <c:pt idx="1919">
                  <c:v>1.3780487800000001</c:v>
                </c:pt>
                <c:pt idx="1920">
                  <c:v>1.3780487800000001</c:v>
                </c:pt>
                <c:pt idx="1921">
                  <c:v>1.402439024</c:v>
                </c:pt>
                <c:pt idx="1922">
                  <c:v>1.402439024</c:v>
                </c:pt>
                <c:pt idx="1923">
                  <c:v>1.414634146</c:v>
                </c:pt>
                <c:pt idx="1924">
                  <c:v>1.414634146</c:v>
                </c:pt>
                <c:pt idx="1925">
                  <c:v>1.414634146</c:v>
                </c:pt>
                <c:pt idx="1926">
                  <c:v>1.4268292680000001</c:v>
                </c:pt>
                <c:pt idx="1927">
                  <c:v>1.4268292680000001</c:v>
                </c:pt>
                <c:pt idx="1928">
                  <c:v>1.4268292680000001</c:v>
                </c:pt>
                <c:pt idx="1929">
                  <c:v>1.4268292680000001</c:v>
                </c:pt>
                <c:pt idx="1930">
                  <c:v>1.4268292680000001</c:v>
                </c:pt>
                <c:pt idx="1931">
                  <c:v>1.4268292680000001</c:v>
                </c:pt>
                <c:pt idx="1932">
                  <c:v>1.4268292680000001</c:v>
                </c:pt>
                <c:pt idx="1933">
                  <c:v>1.4268292680000001</c:v>
                </c:pt>
                <c:pt idx="1934">
                  <c:v>1.4444444439999999</c:v>
                </c:pt>
                <c:pt idx="1935">
                  <c:v>1.4444444439999999</c:v>
                </c:pt>
                <c:pt idx="1936">
                  <c:v>1.469135802</c:v>
                </c:pt>
                <c:pt idx="1937">
                  <c:v>1.469135802</c:v>
                </c:pt>
                <c:pt idx="1938">
                  <c:v>1.469135802</c:v>
                </c:pt>
                <c:pt idx="1939">
                  <c:v>1.469135802</c:v>
                </c:pt>
                <c:pt idx="1940">
                  <c:v>1.469135802</c:v>
                </c:pt>
                <c:pt idx="1941">
                  <c:v>1.469135802</c:v>
                </c:pt>
                <c:pt idx="1942">
                  <c:v>1.469135802</c:v>
                </c:pt>
                <c:pt idx="1943">
                  <c:v>1.469135802</c:v>
                </c:pt>
                <c:pt idx="1944">
                  <c:v>1.469135802</c:v>
                </c:pt>
                <c:pt idx="1945">
                  <c:v>1.4875</c:v>
                </c:pt>
                <c:pt idx="1946">
                  <c:v>1.4875</c:v>
                </c:pt>
                <c:pt idx="1947">
                  <c:v>1.5063291139999999</c:v>
                </c:pt>
                <c:pt idx="1948">
                  <c:v>1.5063291139999999</c:v>
                </c:pt>
                <c:pt idx="1949">
                  <c:v>1.5063291139999999</c:v>
                </c:pt>
                <c:pt idx="1950">
                  <c:v>1.5063291139999999</c:v>
                </c:pt>
                <c:pt idx="1951">
                  <c:v>1.5063291139999999</c:v>
                </c:pt>
                <c:pt idx="1952">
                  <c:v>1.5063291139999999</c:v>
                </c:pt>
                <c:pt idx="1953">
                  <c:v>1.5063291139999999</c:v>
                </c:pt>
                <c:pt idx="1954">
                  <c:v>1.5063291139999999</c:v>
                </c:pt>
                <c:pt idx="1955">
                  <c:v>1.518987342</c:v>
                </c:pt>
                <c:pt idx="1956">
                  <c:v>1.538461538</c:v>
                </c:pt>
                <c:pt idx="1957">
                  <c:v>1.538461538</c:v>
                </c:pt>
                <c:pt idx="1958">
                  <c:v>1.538461538</c:v>
                </c:pt>
                <c:pt idx="1959">
                  <c:v>1.538461538</c:v>
                </c:pt>
                <c:pt idx="1960">
                  <c:v>1.538461538</c:v>
                </c:pt>
                <c:pt idx="1961">
                  <c:v>1.538461538</c:v>
                </c:pt>
                <c:pt idx="1962">
                  <c:v>1.5584415579999999</c:v>
                </c:pt>
                <c:pt idx="1963">
                  <c:v>1.5584415579999999</c:v>
                </c:pt>
                <c:pt idx="1964">
                  <c:v>1.5789473679999999</c:v>
                </c:pt>
                <c:pt idx="1965">
                  <c:v>1.5789473679999999</c:v>
                </c:pt>
                <c:pt idx="1966">
                  <c:v>1.5921052630000001</c:v>
                </c:pt>
                <c:pt idx="1967">
                  <c:v>1.5921052630000001</c:v>
                </c:pt>
                <c:pt idx="1968">
                  <c:v>1.6052631580000001</c:v>
                </c:pt>
                <c:pt idx="1969">
                  <c:v>1.6052631580000001</c:v>
                </c:pt>
                <c:pt idx="1970">
                  <c:v>1.6052631580000001</c:v>
                </c:pt>
                <c:pt idx="1971">
                  <c:v>1.6052631580000001</c:v>
                </c:pt>
                <c:pt idx="1972">
                  <c:v>1.6052631580000001</c:v>
                </c:pt>
                <c:pt idx="1973">
                  <c:v>1.6052631580000001</c:v>
                </c:pt>
                <c:pt idx="1974">
                  <c:v>1.6052631580000001</c:v>
                </c:pt>
                <c:pt idx="1975">
                  <c:v>1.6052631580000001</c:v>
                </c:pt>
                <c:pt idx="1976">
                  <c:v>1.6052631580000001</c:v>
                </c:pt>
                <c:pt idx="1977">
                  <c:v>1.6184210530000001</c:v>
                </c:pt>
                <c:pt idx="1978">
                  <c:v>1.6184210530000001</c:v>
                </c:pt>
                <c:pt idx="1979">
                  <c:v>1.6184210530000001</c:v>
                </c:pt>
                <c:pt idx="1980">
                  <c:v>1.6184210530000001</c:v>
                </c:pt>
                <c:pt idx="1981">
                  <c:v>1.662162162</c:v>
                </c:pt>
                <c:pt idx="1982">
                  <c:v>1.662162162</c:v>
                </c:pt>
                <c:pt idx="1983">
                  <c:v>1.675675676</c:v>
                </c:pt>
                <c:pt idx="1984">
                  <c:v>1.675675676</c:v>
                </c:pt>
                <c:pt idx="1985">
                  <c:v>1.6891891889999999</c:v>
                </c:pt>
                <c:pt idx="1986">
                  <c:v>1.6891891889999999</c:v>
                </c:pt>
                <c:pt idx="1987">
                  <c:v>1.6891891889999999</c:v>
                </c:pt>
                <c:pt idx="1988">
                  <c:v>1.6891891889999999</c:v>
                </c:pt>
                <c:pt idx="1989">
                  <c:v>1.6891891889999999</c:v>
                </c:pt>
                <c:pt idx="1990">
                  <c:v>1.6891891889999999</c:v>
                </c:pt>
                <c:pt idx="1991">
                  <c:v>1.6891891889999999</c:v>
                </c:pt>
                <c:pt idx="1992">
                  <c:v>1.6891891889999999</c:v>
                </c:pt>
                <c:pt idx="1993">
                  <c:v>1.6891891889999999</c:v>
                </c:pt>
                <c:pt idx="1994">
                  <c:v>1.712328767</c:v>
                </c:pt>
                <c:pt idx="1995">
                  <c:v>1.712328767</c:v>
                </c:pt>
                <c:pt idx="1996">
                  <c:v>1.712328767</c:v>
                </c:pt>
                <c:pt idx="1997">
                  <c:v>1.712328767</c:v>
                </c:pt>
                <c:pt idx="1998">
                  <c:v>1.712328767</c:v>
                </c:pt>
                <c:pt idx="1999">
                  <c:v>1.712328767</c:v>
                </c:pt>
                <c:pt idx="2000">
                  <c:v>1.736111111</c:v>
                </c:pt>
                <c:pt idx="2001">
                  <c:v>1.736111111</c:v>
                </c:pt>
                <c:pt idx="2002">
                  <c:v>1.763888889</c:v>
                </c:pt>
                <c:pt idx="2003">
                  <c:v>1.7887323939999999</c:v>
                </c:pt>
                <c:pt idx="2004">
                  <c:v>1.7887323939999999</c:v>
                </c:pt>
                <c:pt idx="2005">
                  <c:v>1.7887323939999999</c:v>
                </c:pt>
                <c:pt idx="2006">
                  <c:v>1.8142857139999999</c:v>
                </c:pt>
                <c:pt idx="2007">
                  <c:v>1.8142857139999999</c:v>
                </c:pt>
                <c:pt idx="2008">
                  <c:v>1.8142857139999999</c:v>
                </c:pt>
                <c:pt idx="2009">
                  <c:v>1.8142857139999999</c:v>
                </c:pt>
                <c:pt idx="2010">
                  <c:v>1.8142857139999999</c:v>
                </c:pt>
                <c:pt idx="2011">
                  <c:v>1.8142857139999999</c:v>
                </c:pt>
                <c:pt idx="2012">
                  <c:v>1.8142857139999999</c:v>
                </c:pt>
                <c:pt idx="2013">
                  <c:v>1.8142857139999999</c:v>
                </c:pt>
                <c:pt idx="2014">
                  <c:v>1.8142857139999999</c:v>
                </c:pt>
                <c:pt idx="2015">
                  <c:v>1.8285714289999999</c:v>
                </c:pt>
                <c:pt idx="2016">
                  <c:v>1.8285714289999999</c:v>
                </c:pt>
                <c:pt idx="2017">
                  <c:v>1.8285714289999999</c:v>
                </c:pt>
                <c:pt idx="2018">
                  <c:v>1.8285714289999999</c:v>
                </c:pt>
                <c:pt idx="2019">
                  <c:v>1.8285714289999999</c:v>
                </c:pt>
                <c:pt idx="2020">
                  <c:v>1.8285714289999999</c:v>
                </c:pt>
                <c:pt idx="2021">
                  <c:v>1.842857143</c:v>
                </c:pt>
                <c:pt idx="2022">
                  <c:v>1.842857143</c:v>
                </c:pt>
                <c:pt idx="2023">
                  <c:v>1.842857143</c:v>
                </c:pt>
                <c:pt idx="2024">
                  <c:v>1.8571428569999999</c:v>
                </c:pt>
                <c:pt idx="2025">
                  <c:v>1.8571428569999999</c:v>
                </c:pt>
                <c:pt idx="2026">
                  <c:v>1.8571428569999999</c:v>
                </c:pt>
                <c:pt idx="2027">
                  <c:v>1.898550725</c:v>
                </c:pt>
                <c:pt idx="2028">
                  <c:v>1.898550725</c:v>
                </c:pt>
                <c:pt idx="2029">
                  <c:v>1.898550725</c:v>
                </c:pt>
                <c:pt idx="2030">
                  <c:v>1.898550725</c:v>
                </c:pt>
                <c:pt idx="2031">
                  <c:v>1.898550725</c:v>
                </c:pt>
                <c:pt idx="2032">
                  <c:v>1.898550725</c:v>
                </c:pt>
                <c:pt idx="2033">
                  <c:v>1.898550725</c:v>
                </c:pt>
                <c:pt idx="2034">
                  <c:v>1.898550725</c:v>
                </c:pt>
                <c:pt idx="2035">
                  <c:v>1.898550725</c:v>
                </c:pt>
                <c:pt idx="2036">
                  <c:v>1.898550725</c:v>
                </c:pt>
                <c:pt idx="2037">
                  <c:v>1.9264705879999999</c:v>
                </c:pt>
                <c:pt idx="2038">
                  <c:v>1.9264705879999999</c:v>
                </c:pt>
                <c:pt idx="2039">
                  <c:v>1.9264705879999999</c:v>
                </c:pt>
                <c:pt idx="2040">
                  <c:v>1.9264705879999999</c:v>
                </c:pt>
                <c:pt idx="2041">
                  <c:v>1.9264705879999999</c:v>
                </c:pt>
                <c:pt idx="2042">
                  <c:v>1.9264705879999999</c:v>
                </c:pt>
                <c:pt idx="2043">
                  <c:v>1.9264705879999999</c:v>
                </c:pt>
                <c:pt idx="2044">
                  <c:v>1.9264705879999999</c:v>
                </c:pt>
                <c:pt idx="2045">
                  <c:v>1.9264705879999999</c:v>
                </c:pt>
                <c:pt idx="2046">
                  <c:v>1.9264705879999999</c:v>
                </c:pt>
                <c:pt idx="2047">
                  <c:v>1.9264705879999999</c:v>
                </c:pt>
                <c:pt idx="2048">
                  <c:v>1.9411764709999999</c:v>
                </c:pt>
                <c:pt idx="2049">
                  <c:v>1.9411764709999999</c:v>
                </c:pt>
                <c:pt idx="2050">
                  <c:v>1.9411764709999999</c:v>
                </c:pt>
                <c:pt idx="2051">
                  <c:v>1.9411764709999999</c:v>
                </c:pt>
                <c:pt idx="2052">
                  <c:v>1.9411764709999999</c:v>
                </c:pt>
                <c:pt idx="2053">
                  <c:v>1.9411764709999999</c:v>
                </c:pt>
                <c:pt idx="2054">
                  <c:v>1.9411764709999999</c:v>
                </c:pt>
                <c:pt idx="2055">
                  <c:v>1.9411764709999999</c:v>
                </c:pt>
                <c:pt idx="2056">
                  <c:v>1.9411764709999999</c:v>
                </c:pt>
                <c:pt idx="2057">
                  <c:v>1.9411764709999999</c:v>
                </c:pt>
                <c:pt idx="2058">
                  <c:v>1.955882353</c:v>
                </c:pt>
                <c:pt idx="2059">
                  <c:v>1.955882353</c:v>
                </c:pt>
                <c:pt idx="2060">
                  <c:v>1.955882353</c:v>
                </c:pt>
                <c:pt idx="2061">
                  <c:v>1.9850746269999999</c:v>
                </c:pt>
                <c:pt idx="2062">
                  <c:v>1.9850746269999999</c:v>
                </c:pt>
                <c:pt idx="2063">
                  <c:v>1.9850746269999999</c:v>
                </c:pt>
                <c:pt idx="2064">
                  <c:v>1.9850746269999999</c:v>
                </c:pt>
                <c:pt idx="2065">
                  <c:v>2.0151515149999999</c:v>
                </c:pt>
                <c:pt idx="2066">
                  <c:v>2.0151515149999999</c:v>
                </c:pt>
                <c:pt idx="2067">
                  <c:v>2.0151515149999999</c:v>
                </c:pt>
                <c:pt idx="2068">
                  <c:v>2.0151515149999999</c:v>
                </c:pt>
                <c:pt idx="2069">
                  <c:v>2.0151515149999999</c:v>
                </c:pt>
                <c:pt idx="2070">
                  <c:v>2.0151515149999999</c:v>
                </c:pt>
                <c:pt idx="2071">
                  <c:v>2.0151515149999999</c:v>
                </c:pt>
                <c:pt idx="2072">
                  <c:v>2.0151515149999999</c:v>
                </c:pt>
                <c:pt idx="2073">
                  <c:v>2.0151515149999999</c:v>
                </c:pt>
                <c:pt idx="2074">
                  <c:v>2.0151515149999999</c:v>
                </c:pt>
                <c:pt idx="2075">
                  <c:v>2.0151515149999999</c:v>
                </c:pt>
                <c:pt idx="2076">
                  <c:v>2.0151515149999999</c:v>
                </c:pt>
                <c:pt idx="2077">
                  <c:v>2.0461538460000002</c:v>
                </c:pt>
                <c:pt idx="2078">
                  <c:v>2.0461538460000002</c:v>
                </c:pt>
                <c:pt idx="2079">
                  <c:v>2.0461538460000002</c:v>
                </c:pt>
                <c:pt idx="2080">
                  <c:v>2.0461538460000002</c:v>
                </c:pt>
                <c:pt idx="2081">
                  <c:v>2.0461538460000002</c:v>
                </c:pt>
                <c:pt idx="2082">
                  <c:v>2.0615384620000001</c:v>
                </c:pt>
                <c:pt idx="2083">
                  <c:v>2.0615384620000001</c:v>
                </c:pt>
                <c:pt idx="2084">
                  <c:v>2.0615384620000001</c:v>
                </c:pt>
                <c:pt idx="2085">
                  <c:v>2.09375</c:v>
                </c:pt>
                <c:pt idx="2086">
                  <c:v>2.109375</c:v>
                </c:pt>
                <c:pt idx="2087">
                  <c:v>2.109375</c:v>
                </c:pt>
                <c:pt idx="2088">
                  <c:v>2.109375</c:v>
                </c:pt>
                <c:pt idx="2089">
                  <c:v>2.109375</c:v>
                </c:pt>
                <c:pt idx="2090">
                  <c:v>2.109375</c:v>
                </c:pt>
                <c:pt idx="2091">
                  <c:v>2.1428571430000001</c:v>
                </c:pt>
                <c:pt idx="2092">
                  <c:v>2.1428571430000001</c:v>
                </c:pt>
                <c:pt idx="2093">
                  <c:v>2.1428571430000001</c:v>
                </c:pt>
                <c:pt idx="2094">
                  <c:v>2.1774193550000001</c:v>
                </c:pt>
                <c:pt idx="2095">
                  <c:v>2.1774193550000001</c:v>
                </c:pt>
                <c:pt idx="2096">
                  <c:v>2.1774193550000001</c:v>
                </c:pt>
                <c:pt idx="2097">
                  <c:v>2.1774193550000001</c:v>
                </c:pt>
                <c:pt idx="2098">
                  <c:v>2.1935483869999999</c:v>
                </c:pt>
                <c:pt idx="2099">
                  <c:v>2.2295081969999999</c:v>
                </c:pt>
                <c:pt idx="2100">
                  <c:v>2.2295081969999999</c:v>
                </c:pt>
                <c:pt idx="2101">
                  <c:v>2.2295081969999999</c:v>
                </c:pt>
                <c:pt idx="2102">
                  <c:v>2.2295081969999999</c:v>
                </c:pt>
                <c:pt idx="2103">
                  <c:v>2.2295081969999999</c:v>
                </c:pt>
                <c:pt idx="2104">
                  <c:v>2.2295081969999999</c:v>
                </c:pt>
                <c:pt idx="2105">
                  <c:v>2.2295081969999999</c:v>
                </c:pt>
                <c:pt idx="2106">
                  <c:v>2.2459016389999999</c:v>
                </c:pt>
                <c:pt idx="2107">
                  <c:v>2.2459016389999999</c:v>
                </c:pt>
                <c:pt idx="2108">
                  <c:v>2.2459016389999999</c:v>
                </c:pt>
                <c:pt idx="2109">
                  <c:v>2.2459016389999999</c:v>
                </c:pt>
                <c:pt idx="2110">
                  <c:v>2.2833333329999999</c:v>
                </c:pt>
                <c:pt idx="2111">
                  <c:v>2.2833333329999999</c:v>
                </c:pt>
                <c:pt idx="2112">
                  <c:v>2.2999999999999998</c:v>
                </c:pt>
                <c:pt idx="2113">
                  <c:v>2.2999999999999998</c:v>
                </c:pt>
                <c:pt idx="2114">
                  <c:v>2.338983051</c:v>
                </c:pt>
                <c:pt idx="2115">
                  <c:v>2.3559322030000001</c:v>
                </c:pt>
                <c:pt idx="2116">
                  <c:v>2.396551724</c:v>
                </c:pt>
                <c:pt idx="2117">
                  <c:v>2.396551724</c:v>
                </c:pt>
                <c:pt idx="2118">
                  <c:v>2.396551724</c:v>
                </c:pt>
                <c:pt idx="2119">
                  <c:v>2.396551724</c:v>
                </c:pt>
                <c:pt idx="2120">
                  <c:v>2.4137931030000002</c:v>
                </c:pt>
                <c:pt idx="2121">
                  <c:v>2.4137931030000002</c:v>
                </c:pt>
                <c:pt idx="2122">
                  <c:v>2.4137931030000002</c:v>
                </c:pt>
                <c:pt idx="2123">
                  <c:v>2.4137931030000002</c:v>
                </c:pt>
                <c:pt idx="2124">
                  <c:v>2.4137931030000002</c:v>
                </c:pt>
                <c:pt idx="2125">
                  <c:v>2.4137931030000002</c:v>
                </c:pt>
                <c:pt idx="2126">
                  <c:v>2.4137931030000002</c:v>
                </c:pt>
                <c:pt idx="2127">
                  <c:v>2.4137931030000002</c:v>
                </c:pt>
                <c:pt idx="2128">
                  <c:v>2.4137931030000002</c:v>
                </c:pt>
                <c:pt idx="2129">
                  <c:v>2.4137931030000002</c:v>
                </c:pt>
                <c:pt idx="2130">
                  <c:v>2.4137931030000002</c:v>
                </c:pt>
                <c:pt idx="2131">
                  <c:v>2.4310344829999999</c:v>
                </c:pt>
                <c:pt idx="2132">
                  <c:v>2.4310344829999999</c:v>
                </c:pt>
                <c:pt idx="2133">
                  <c:v>2.4310344829999999</c:v>
                </c:pt>
                <c:pt idx="2134">
                  <c:v>2.4310344829999999</c:v>
                </c:pt>
                <c:pt idx="2135">
                  <c:v>2.49122807</c:v>
                </c:pt>
                <c:pt idx="2136">
                  <c:v>2.49122807</c:v>
                </c:pt>
                <c:pt idx="2137">
                  <c:v>2.5535714289999998</c:v>
                </c:pt>
                <c:pt idx="2138">
                  <c:v>2.5535714289999998</c:v>
                </c:pt>
                <c:pt idx="2139">
                  <c:v>2.5535714289999998</c:v>
                </c:pt>
                <c:pt idx="2140">
                  <c:v>2.5535714289999998</c:v>
                </c:pt>
                <c:pt idx="2141">
                  <c:v>2.5535714289999998</c:v>
                </c:pt>
                <c:pt idx="2142">
                  <c:v>2.5535714289999998</c:v>
                </c:pt>
                <c:pt idx="2143">
                  <c:v>2.5535714289999998</c:v>
                </c:pt>
                <c:pt idx="2144">
                  <c:v>2.5535714289999998</c:v>
                </c:pt>
                <c:pt idx="2145">
                  <c:v>2.5535714289999998</c:v>
                </c:pt>
                <c:pt idx="2146">
                  <c:v>2.5535714289999998</c:v>
                </c:pt>
                <c:pt idx="2147">
                  <c:v>2.6</c:v>
                </c:pt>
                <c:pt idx="2148">
                  <c:v>2.6</c:v>
                </c:pt>
                <c:pt idx="2149">
                  <c:v>2.6</c:v>
                </c:pt>
                <c:pt idx="2150">
                  <c:v>2.6</c:v>
                </c:pt>
                <c:pt idx="2151">
                  <c:v>2.6</c:v>
                </c:pt>
                <c:pt idx="2152">
                  <c:v>2.6</c:v>
                </c:pt>
                <c:pt idx="2153">
                  <c:v>2.6</c:v>
                </c:pt>
                <c:pt idx="2154">
                  <c:v>2.6481481480000002</c:v>
                </c:pt>
                <c:pt idx="2155">
                  <c:v>2.6481481480000002</c:v>
                </c:pt>
                <c:pt idx="2156">
                  <c:v>2.6666666669999999</c:v>
                </c:pt>
                <c:pt idx="2157">
                  <c:v>2.6666666669999999</c:v>
                </c:pt>
                <c:pt idx="2158">
                  <c:v>2.7358490569999998</c:v>
                </c:pt>
                <c:pt idx="2159">
                  <c:v>2.7358490569999998</c:v>
                </c:pt>
                <c:pt idx="2160">
                  <c:v>2.7358490569999998</c:v>
                </c:pt>
                <c:pt idx="2161">
                  <c:v>2.7358490569999998</c:v>
                </c:pt>
                <c:pt idx="2162">
                  <c:v>2.7358490569999998</c:v>
                </c:pt>
                <c:pt idx="2163">
                  <c:v>2.7358490569999998</c:v>
                </c:pt>
                <c:pt idx="2164">
                  <c:v>2.7358490569999998</c:v>
                </c:pt>
                <c:pt idx="2165">
                  <c:v>2.788461538</c:v>
                </c:pt>
                <c:pt idx="2166">
                  <c:v>2.788461538</c:v>
                </c:pt>
                <c:pt idx="2167">
                  <c:v>2.788461538</c:v>
                </c:pt>
                <c:pt idx="2168">
                  <c:v>2.807692308</c:v>
                </c:pt>
                <c:pt idx="2169">
                  <c:v>2.807692308</c:v>
                </c:pt>
                <c:pt idx="2170">
                  <c:v>2.862745098</c:v>
                </c:pt>
                <c:pt idx="2171">
                  <c:v>2.862745098</c:v>
                </c:pt>
                <c:pt idx="2172">
                  <c:v>2.862745098</c:v>
                </c:pt>
                <c:pt idx="2173">
                  <c:v>2.862745098</c:v>
                </c:pt>
                <c:pt idx="2174">
                  <c:v>2.862745098</c:v>
                </c:pt>
                <c:pt idx="2175">
                  <c:v>2.8823529410000002</c:v>
                </c:pt>
                <c:pt idx="2176">
                  <c:v>2.8823529410000002</c:v>
                </c:pt>
                <c:pt idx="2177">
                  <c:v>2.8823529410000002</c:v>
                </c:pt>
                <c:pt idx="2178">
                  <c:v>2.8823529410000002</c:v>
                </c:pt>
                <c:pt idx="2179">
                  <c:v>2.96</c:v>
                </c:pt>
                <c:pt idx="2180">
                  <c:v>3.0204081629999999</c:v>
                </c:pt>
                <c:pt idx="2181">
                  <c:v>3.0204081629999999</c:v>
                </c:pt>
                <c:pt idx="2182">
                  <c:v>3.0833333330000001</c:v>
                </c:pt>
                <c:pt idx="2183">
                  <c:v>3.0833333330000001</c:v>
                </c:pt>
                <c:pt idx="2184">
                  <c:v>3.0833333330000001</c:v>
                </c:pt>
                <c:pt idx="2185">
                  <c:v>3.0833333330000001</c:v>
                </c:pt>
                <c:pt idx="2186">
                  <c:v>3.1041666669999999</c:v>
                </c:pt>
                <c:pt idx="2187">
                  <c:v>3.1041666669999999</c:v>
                </c:pt>
                <c:pt idx="2188">
                  <c:v>3.1041666669999999</c:v>
                </c:pt>
                <c:pt idx="2189">
                  <c:v>3.1041666669999999</c:v>
                </c:pt>
                <c:pt idx="2190">
                  <c:v>3.1702127660000001</c:v>
                </c:pt>
                <c:pt idx="2191">
                  <c:v>3.191489362</c:v>
                </c:pt>
                <c:pt idx="2192">
                  <c:v>3.191489362</c:v>
                </c:pt>
                <c:pt idx="2193">
                  <c:v>3.191489362</c:v>
                </c:pt>
                <c:pt idx="2194">
                  <c:v>3.191489362</c:v>
                </c:pt>
                <c:pt idx="2195">
                  <c:v>3.191489362</c:v>
                </c:pt>
                <c:pt idx="2196">
                  <c:v>3.191489362</c:v>
                </c:pt>
                <c:pt idx="2197">
                  <c:v>3.191489362</c:v>
                </c:pt>
                <c:pt idx="2198">
                  <c:v>3.191489362</c:v>
                </c:pt>
                <c:pt idx="2199">
                  <c:v>3.191489362</c:v>
                </c:pt>
                <c:pt idx="2200">
                  <c:v>3.2127659569999998</c:v>
                </c:pt>
                <c:pt idx="2201">
                  <c:v>3.2340425530000001</c:v>
                </c:pt>
                <c:pt idx="2202">
                  <c:v>3.2340425530000001</c:v>
                </c:pt>
                <c:pt idx="2203">
                  <c:v>3.255319149</c:v>
                </c:pt>
                <c:pt idx="2204">
                  <c:v>3.255319149</c:v>
                </c:pt>
                <c:pt idx="2205">
                  <c:v>3.3260869569999998</c:v>
                </c:pt>
                <c:pt idx="2206">
                  <c:v>3.3260869569999998</c:v>
                </c:pt>
                <c:pt idx="2207">
                  <c:v>3.3260869569999998</c:v>
                </c:pt>
                <c:pt idx="2208">
                  <c:v>3.3260869569999998</c:v>
                </c:pt>
                <c:pt idx="2209">
                  <c:v>3.3260869569999998</c:v>
                </c:pt>
                <c:pt idx="2210">
                  <c:v>3.3260869569999998</c:v>
                </c:pt>
                <c:pt idx="2211">
                  <c:v>3.3478260870000001</c:v>
                </c:pt>
                <c:pt idx="2212">
                  <c:v>3.3478260870000001</c:v>
                </c:pt>
                <c:pt idx="2213">
                  <c:v>3.3478260870000001</c:v>
                </c:pt>
                <c:pt idx="2214">
                  <c:v>3.3478260870000001</c:v>
                </c:pt>
                <c:pt idx="2215">
                  <c:v>3.3478260870000001</c:v>
                </c:pt>
                <c:pt idx="2216">
                  <c:v>3.3478260870000001</c:v>
                </c:pt>
                <c:pt idx="2217">
                  <c:v>3.3478260870000001</c:v>
                </c:pt>
                <c:pt idx="2218">
                  <c:v>3.3478260870000001</c:v>
                </c:pt>
                <c:pt idx="2219">
                  <c:v>3.3478260870000001</c:v>
                </c:pt>
                <c:pt idx="2220">
                  <c:v>3.3478260870000001</c:v>
                </c:pt>
                <c:pt idx="2221">
                  <c:v>3.3478260870000001</c:v>
                </c:pt>
                <c:pt idx="2222">
                  <c:v>3.3478260870000001</c:v>
                </c:pt>
                <c:pt idx="2223">
                  <c:v>3.3478260870000001</c:v>
                </c:pt>
                <c:pt idx="2224">
                  <c:v>3.3478260870000001</c:v>
                </c:pt>
                <c:pt idx="2225">
                  <c:v>3.3478260870000001</c:v>
                </c:pt>
                <c:pt idx="2226">
                  <c:v>3.3695652169999999</c:v>
                </c:pt>
                <c:pt idx="2227">
                  <c:v>3.3695652169999999</c:v>
                </c:pt>
                <c:pt idx="2228">
                  <c:v>3.3695652169999999</c:v>
                </c:pt>
                <c:pt idx="2229">
                  <c:v>3.3695652169999999</c:v>
                </c:pt>
                <c:pt idx="2230">
                  <c:v>3.3695652169999999</c:v>
                </c:pt>
                <c:pt idx="2231">
                  <c:v>3.3695652169999999</c:v>
                </c:pt>
                <c:pt idx="2232">
                  <c:v>3.3695652169999999</c:v>
                </c:pt>
                <c:pt idx="2233">
                  <c:v>3.3695652169999999</c:v>
                </c:pt>
                <c:pt idx="2234">
                  <c:v>3.3695652169999999</c:v>
                </c:pt>
                <c:pt idx="2235">
                  <c:v>3.3695652169999999</c:v>
                </c:pt>
                <c:pt idx="2236">
                  <c:v>3.3695652169999999</c:v>
                </c:pt>
                <c:pt idx="2237">
                  <c:v>3.3695652169999999</c:v>
                </c:pt>
                <c:pt idx="2238">
                  <c:v>3.3695652169999999</c:v>
                </c:pt>
                <c:pt idx="2239">
                  <c:v>3.3695652169999999</c:v>
                </c:pt>
                <c:pt idx="2240">
                  <c:v>3.3695652169999999</c:v>
                </c:pt>
                <c:pt idx="2241">
                  <c:v>3.3695652169999999</c:v>
                </c:pt>
                <c:pt idx="2242">
                  <c:v>3.3695652169999999</c:v>
                </c:pt>
                <c:pt idx="2243">
                  <c:v>3.4444444440000002</c:v>
                </c:pt>
                <c:pt idx="2244">
                  <c:v>3.4444444440000002</c:v>
                </c:pt>
                <c:pt idx="2245">
                  <c:v>3.4444444440000002</c:v>
                </c:pt>
                <c:pt idx="2246">
                  <c:v>3.4444444440000002</c:v>
                </c:pt>
                <c:pt idx="2247">
                  <c:v>3.4444444440000002</c:v>
                </c:pt>
                <c:pt idx="2248">
                  <c:v>3.4444444440000002</c:v>
                </c:pt>
                <c:pt idx="2249">
                  <c:v>3.4444444440000002</c:v>
                </c:pt>
                <c:pt idx="2250">
                  <c:v>3.4444444440000002</c:v>
                </c:pt>
                <c:pt idx="2251">
                  <c:v>3.4444444440000002</c:v>
                </c:pt>
                <c:pt idx="2252">
                  <c:v>3.4444444440000002</c:v>
                </c:pt>
                <c:pt idx="2253">
                  <c:v>3.4444444440000002</c:v>
                </c:pt>
                <c:pt idx="2254">
                  <c:v>3.4444444440000002</c:v>
                </c:pt>
                <c:pt idx="2255">
                  <c:v>3.4444444440000002</c:v>
                </c:pt>
                <c:pt idx="2256">
                  <c:v>3.4444444440000002</c:v>
                </c:pt>
                <c:pt idx="2257">
                  <c:v>3.4444444440000002</c:v>
                </c:pt>
                <c:pt idx="2258">
                  <c:v>3.4444444440000002</c:v>
                </c:pt>
                <c:pt idx="2259">
                  <c:v>3.4444444440000002</c:v>
                </c:pt>
                <c:pt idx="2260">
                  <c:v>3.4444444440000002</c:v>
                </c:pt>
                <c:pt idx="2261">
                  <c:v>3.5227272730000001</c:v>
                </c:pt>
                <c:pt idx="2262">
                  <c:v>3.5227272730000001</c:v>
                </c:pt>
                <c:pt idx="2263">
                  <c:v>3.6046511630000002</c:v>
                </c:pt>
                <c:pt idx="2264">
                  <c:v>3.6279069769999999</c:v>
                </c:pt>
                <c:pt idx="2265">
                  <c:v>3.6279069769999999</c:v>
                </c:pt>
                <c:pt idx="2266">
                  <c:v>3.6279069769999999</c:v>
                </c:pt>
                <c:pt idx="2267">
                  <c:v>3.6279069769999999</c:v>
                </c:pt>
                <c:pt idx="2268">
                  <c:v>3.6279069769999999</c:v>
                </c:pt>
                <c:pt idx="2269">
                  <c:v>3.7142857139999998</c:v>
                </c:pt>
                <c:pt idx="2270">
                  <c:v>3.7142857139999998</c:v>
                </c:pt>
                <c:pt idx="2271">
                  <c:v>3.7142857139999998</c:v>
                </c:pt>
                <c:pt idx="2272">
                  <c:v>3.7142857139999998</c:v>
                </c:pt>
                <c:pt idx="2273">
                  <c:v>3.7142857139999998</c:v>
                </c:pt>
                <c:pt idx="2274">
                  <c:v>3.7142857139999998</c:v>
                </c:pt>
                <c:pt idx="2275">
                  <c:v>3.7142857139999998</c:v>
                </c:pt>
                <c:pt idx="2276">
                  <c:v>3.7142857139999998</c:v>
                </c:pt>
                <c:pt idx="2277">
                  <c:v>3.7142857139999998</c:v>
                </c:pt>
                <c:pt idx="2278">
                  <c:v>3.7142857139999998</c:v>
                </c:pt>
                <c:pt idx="2279">
                  <c:v>3.804878049</c:v>
                </c:pt>
                <c:pt idx="2280">
                  <c:v>3.804878049</c:v>
                </c:pt>
                <c:pt idx="2281">
                  <c:v>3.804878049</c:v>
                </c:pt>
                <c:pt idx="2282">
                  <c:v>3.8292682930000002</c:v>
                </c:pt>
                <c:pt idx="2283">
                  <c:v>3.8292682930000002</c:v>
                </c:pt>
                <c:pt idx="2284">
                  <c:v>3.8536585369999998</c:v>
                </c:pt>
                <c:pt idx="2285">
                  <c:v>3.8536585369999998</c:v>
                </c:pt>
                <c:pt idx="2286">
                  <c:v>3.8536585369999998</c:v>
                </c:pt>
                <c:pt idx="2287">
                  <c:v>3.8536585369999998</c:v>
                </c:pt>
                <c:pt idx="2288">
                  <c:v>3.8536585369999998</c:v>
                </c:pt>
                <c:pt idx="2289">
                  <c:v>3.8536585369999998</c:v>
                </c:pt>
                <c:pt idx="2290">
                  <c:v>3.8780487799999999</c:v>
                </c:pt>
                <c:pt idx="2291">
                  <c:v>3.8780487799999999</c:v>
                </c:pt>
                <c:pt idx="2292">
                  <c:v>3.8780487799999999</c:v>
                </c:pt>
                <c:pt idx="2293">
                  <c:v>3.8780487799999999</c:v>
                </c:pt>
                <c:pt idx="2294">
                  <c:v>3.8780487799999999</c:v>
                </c:pt>
                <c:pt idx="2295">
                  <c:v>3.8780487799999999</c:v>
                </c:pt>
                <c:pt idx="2296">
                  <c:v>3.8780487799999999</c:v>
                </c:pt>
                <c:pt idx="2297">
                  <c:v>3.8780487799999999</c:v>
                </c:pt>
                <c:pt idx="2298">
                  <c:v>3.8780487799999999</c:v>
                </c:pt>
                <c:pt idx="2299">
                  <c:v>3.8780487799999999</c:v>
                </c:pt>
                <c:pt idx="2300">
                  <c:v>3.902439024</c:v>
                </c:pt>
                <c:pt idx="2301">
                  <c:v>3.902439024</c:v>
                </c:pt>
                <c:pt idx="2302">
                  <c:v>3.902439024</c:v>
                </c:pt>
                <c:pt idx="2303">
                  <c:v>4</c:v>
                </c:pt>
                <c:pt idx="2304">
                  <c:v>4</c:v>
                </c:pt>
                <c:pt idx="2305">
                  <c:v>4</c:v>
                </c:pt>
                <c:pt idx="2306">
                  <c:v>4</c:v>
                </c:pt>
                <c:pt idx="2307">
                  <c:v>4</c:v>
                </c:pt>
                <c:pt idx="2308">
                  <c:v>4.1025641029999997</c:v>
                </c:pt>
                <c:pt idx="2309">
                  <c:v>4.1025641029999997</c:v>
                </c:pt>
                <c:pt idx="2310">
                  <c:v>4.1025641029999997</c:v>
                </c:pt>
                <c:pt idx="2311">
                  <c:v>4.1025641029999997</c:v>
                </c:pt>
                <c:pt idx="2312">
                  <c:v>4.1025641029999997</c:v>
                </c:pt>
                <c:pt idx="2313">
                  <c:v>4.1025641029999997</c:v>
                </c:pt>
                <c:pt idx="2314">
                  <c:v>4.1025641029999997</c:v>
                </c:pt>
                <c:pt idx="2315">
                  <c:v>4.1025641029999997</c:v>
                </c:pt>
                <c:pt idx="2316">
                  <c:v>4.1025641029999997</c:v>
                </c:pt>
                <c:pt idx="2317">
                  <c:v>4.1025641029999997</c:v>
                </c:pt>
                <c:pt idx="2318">
                  <c:v>4.1025641029999997</c:v>
                </c:pt>
                <c:pt idx="2319">
                  <c:v>4.1025641029999997</c:v>
                </c:pt>
                <c:pt idx="2320">
                  <c:v>4.1025641029999997</c:v>
                </c:pt>
                <c:pt idx="2321">
                  <c:v>4.1025641029999997</c:v>
                </c:pt>
                <c:pt idx="2322">
                  <c:v>4.1025641029999997</c:v>
                </c:pt>
                <c:pt idx="2323">
                  <c:v>4.1025641029999997</c:v>
                </c:pt>
                <c:pt idx="2324">
                  <c:v>4.1282051280000003</c:v>
                </c:pt>
                <c:pt idx="2325">
                  <c:v>4.1282051280000003</c:v>
                </c:pt>
                <c:pt idx="2326">
                  <c:v>4.1282051280000003</c:v>
                </c:pt>
                <c:pt idx="2327">
                  <c:v>4.1282051280000003</c:v>
                </c:pt>
                <c:pt idx="2328">
                  <c:v>4.236842105</c:v>
                </c:pt>
                <c:pt idx="2329">
                  <c:v>4.263157895</c:v>
                </c:pt>
                <c:pt idx="2330">
                  <c:v>4.263157895</c:v>
                </c:pt>
                <c:pt idx="2331">
                  <c:v>4.263157895</c:v>
                </c:pt>
                <c:pt idx="2332">
                  <c:v>4.263157895</c:v>
                </c:pt>
                <c:pt idx="2333">
                  <c:v>4.263157895</c:v>
                </c:pt>
                <c:pt idx="2334">
                  <c:v>4.263157895</c:v>
                </c:pt>
                <c:pt idx="2335">
                  <c:v>4.263157895</c:v>
                </c:pt>
                <c:pt idx="2336">
                  <c:v>4.263157895</c:v>
                </c:pt>
                <c:pt idx="2337">
                  <c:v>4.263157895</c:v>
                </c:pt>
                <c:pt idx="2338">
                  <c:v>4.3783783779999998</c:v>
                </c:pt>
                <c:pt idx="2339">
                  <c:v>4.3783783779999998</c:v>
                </c:pt>
                <c:pt idx="2340">
                  <c:v>4.3783783779999998</c:v>
                </c:pt>
                <c:pt idx="2341">
                  <c:v>4.3783783779999998</c:v>
                </c:pt>
                <c:pt idx="2342">
                  <c:v>4.3783783779999998</c:v>
                </c:pt>
                <c:pt idx="2343">
                  <c:v>4.3783783779999998</c:v>
                </c:pt>
                <c:pt idx="2344">
                  <c:v>4.3783783779999998</c:v>
                </c:pt>
                <c:pt idx="2345">
                  <c:v>4.3783783779999998</c:v>
                </c:pt>
                <c:pt idx="2346">
                  <c:v>4.3783783779999998</c:v>
                </c:pt>
                <c:pt idx="2347">
                  <c:v>4.3783783779999998</c:v>
                </c:pt>
                <c:pt idx="2348">
                  <c:v>4.3783783779999998</c:v>
                </c:pt>
                <c:pt idx="2349">
                  <c:v>4.4054054049999998</c:v>
                </c:pt>
                <c:pt idx="2350">
                  <c:v>4.4054054049999998</c:v>
                </c:pt>
                <c:pt idx="2351">
                  <c:v>4.4054054049999998</c:v>
                </c:pt>
                <c:pt idx="2352">
                  <c:v>4.4054054049999998</c:v>
                </c:pt>
                <c:pt idx="2353">
                  <c:v>4.4054054049999998</c:v>
                </c:pt>
                <c:pt idx="2354">
                  <c:v>4.4054054049999998</c:v>
                </c:pt>
                <c:pt idx="2355">
                  <c:v>4.4054054049999998</c:v>
                </c:pt>
                <c:pt idx="2356">
                  <c:v>4.4054054049999998</c:v>
                </c:pt>
                <c:pt idx="2357">
                  <c:v>4.4054054049999998</c:v>
                </c:pt>
                <c:pt idx="2358">
                  <c:v>4.4054054049999998</c:v>
                </c:pt>
                <c:pt idx="2359">
                  <c:v>4.4324324319999997</c:v>
                </c:pt>
                <c:pt idx="2360">
                  <c:v>4.4324324319999997</c:v>
                </c:pt>
                <c:pt idx="2361">
                  <c:v>4.4324324319999997</c:v>
                </c:pt>
                <c:pt idx="2362">
                  <c:v>4.4324324319999997</c:v>
                </c:pt>
                <c:pt idx="2363">
                  <c:v>4.4324324319999997</c:v>
                </c:pt>
                <c:pt idx="2364">
                  <c:v>4.4324324319999997</c:v>
                </c:pt>
                <c:pt idx="2365">
                  <c:v>4.4324324319999997</c:v>
                </c:pt>
                <c:pt idx="2366">
                  <c:v>4.4324324319999997</c:v>
                </c:pt>
                <c:pt idx="2367">
                  <c:v>4.4324324319999997</c:v>
                </c:pt>
                <c:pt idx="2368">
                  <c:v>4.4324324319999997</c:v>
                </c:pt>
                <c:pt idx="2369">
                  <c:v>4.5555555559999998</c:v>
                </c:pt>
                <c:pt idx="2370">
                  <c:v>4.5555555559999998</c:v>
                </c:pt>
                <c:pt idx="2371">
                  <c:v>4.5555555559999998</c:v>
                </c:pt>
                <c:pt idx="2372">
                  <c:v>4.5555555559999998</c:v>
                </c:pt>
                <c:pt idx="2373">
                  <c:v>4.6857142859999996</c:v>
                </c:pt>
                <c:pt idx="2374">
                  <c:v>4.6857142859999996</c:v>
                </c:pt>
                <c:pt idx="2375">
                  <c:v>4.8235294120000001</c:v>
                </c:pt>
                <c:pt idx="2376">
                  <c:v>4.8235294120000001</c:v>
                </c:pt>
                <c:pt idx="2377">
                  <c:v>4.8235294120000001</c:v>
                </c:pt>
                <c:pt idx="2378">
                  <c:v>4.8235294120000001</c:v>
                </c:pt>
                <c:pt idx="2379">
                  <c:v>4.8235294120000001</c:v>
                </c:pt>
                <c:pt idx="2380">
                  <c:v>4.8235294120000001</c:v>
                </c:pt>
                <c:pt idx="2381">
                  <c:v>4.9696969700000002</c:v>
                </c:pt>
                <c:pt idx="2382">
                  <c:v>4.9696969700000002</c:v>
                </c:pt>
                <c:pt idx="2383">
                  <c:v>4.9696969700000002</c:v>
                </c:pt>
                <c:pt idx="2384">
                  <c:v>4.9696969700000002</c:v>
                </c:pt>
                <c:pt idx="2385">
                  <c:v>4.9696969700000002</c:v>
                </c:pt>
                <c:pt idx="2386">
                  <c:v>4.9696969700000002</c:v>
                </c:pt>
                <c:pt idx="2387">
                  <c:v>4.9696969700000002</c:v>
                </c:pt>
                <c:pt idx="2388">
                  <c:v>4.9696969700000002</c:v>
                </c:pt>
                <c:pt idx="2389">
                  <c:v>4.9696969700000002</c:v>
                </c:pt>
                <c:pt idx="2390">
                  <c:v>5</c:v>
                </c:pt>
                <c:pt idx="2391">
                  <c:v>5</c:v>
                </c:pt>
                <c:pt idx="2392">
                  <c:v>5</c:v>
                </c:pt>
                <c:pt idx="2393">
                  <c:v>5</c:v>
                </c:pt>
                <c:pt idx="2394">
                  <c:v>5.0303030299999998</c:v>
                </c:pt>
                <c:pt idx="2395">
                  <c:v>5.0303030299999998</c:v>
                </c:pt>
                <c:pt idx="2396">
                  <c:v>5.0606060609999997</c:v>
                </c:pt>
                <c:pt idx="2397">
                  <c:v>5.0606060609999997</c:v>
                </c:pt>
                <c:pt idx="2398">
                  <c:v>5.0606060609999997</c:v>
                </c:pt>
                <c:pt idx="2399">
                  <c:v>5.0606060609999997</c:v>
                </c:pt>
                <c:pt idx="2400">
                  <c:v>5.0606060609999997</c:v>
                </c:pt>
                <c:pt idx="2401">
                  <c:v>5.0606060609999997</c:v>
                </c:pt>
                <c:pt idx="2402">
                  <c:v>5.0909090910000003</c:v>
                </c:pt>
                <c:pt idx="2403">
                  <c:v>5.0909090910000003</c:v>
                </c:pt>
                <c:pt idx="2404">
                  <c:v>5.0909090910000003</c:v>
                </c:pt>
                <c:pt idx="2405">
                  <c:v>5.0909090910000003</c:v>
                </c:pt>
                <c:pt idx="2406">
                  <c:v>5.25</c:v>
                </c:pt>
                <c:pt idx="2407">
                  <c:v>5.25</c:v>
                </c:pt>
                <c:pt idx="2408">
                  <c:v>5.25</c:v>
                </c:pt>
                <c:pt idx="2409">
                  <c:v>5.25</c:v>
                </c:pt>
                <c:pt idx="2410">
                  <c:v>5.25</c:v>
                </c:pt>
                <c:pt idx="2411">
                  <c:v>5.25</c:v>
                </c:pt>
                <c:pt idx="2412">
                  <c:v>5.4193548390000004</c:v>
                </c:pt>
                <c:pt idx="2413">
                  <c:v>5.4193548390000004</c:v>
                </c:pt>
                <c:pt idx="2414">
                  <c:v>5.6</c:v>
                </c:pt>
                <c:pt idx="2415">
                  <c:v>5.6</c:v>
                </c:pt>
                <c:pt idx="2416">
                  <c:v>5.6</c:v>
                </c:pt>
                <c:pt idx="2417">
                  <c:v>5.6</c:v>
                </c:pt>
                <c:pt idx="2418">
                  <c:v>5.6</c:v>
                </c:pt>
                <c:pt idx="2419">
                  <c:v>5.6</c:v>
                </c:pt>
                <c:pt idx="2420">
                  <c:v>5.6</c:v>
                </c:pt>
                <c:pt idx="2421">
                  <c:v>5.6</c:v>
                </c:pt>
                <c:pt idx="2422">
                  <c:v>5.6</c:v>
                </c:pt>
                <c:pt idx="2423">
                  <c:v>5.6</c:v>
                </c:pt>
                <c:pt idx="2424">
                  <c:v>5.6</c:v>
                </c:pt>
                <c:pt idx="2425">
                  <c:v>5.6</c:v>
                </c:pt>
                <c:pt idx="2426">
                  <c:v>5.6</c:v>
                </c:pt>
                <c:pt idx="2427">
                  <c:v>5.6333333330000004</c:v>
                </c:pt>
                <c:pt idx="2428">
                  <c:v>5.6333333330000004</c:v>
                </c:pt>
                <c:pt idx="2429">
                  <c:v>5.6333333330000004</c:v>
                </c:pt>
                <c:pt idx="2430">
                  <c:v>5.8275862070000004</c:v>
                </c:pt>
                <c:pt idx="2431">
                  <c:v>5.8275862070000004</c:v>
                </c:pt>
                <c:pt idx="2432">
                  <c:v>6.0357142860000002</c:v>
                </c:pt>
                <c:pt idx="2433">
                  <c:v>6.0714285710000002</c:v>
                </c:pt>
                <c:pt idx="2434">
                  <c:v>6.0714285710000002</c:v>
                </c:pt>
                <c:pt idx="2435">
                  <c:v>6.576923077</c:v>
                </c:pt>
                <c:pt idx="2436">
                  <c:v>6.576923077</c:v>
                </c:pt>
                <c:pt idx="2437">
                  <c:v>6.576923077</c:v>
                </c:pt>
                <c:pt idx="2438">
                  <c:v>6.576923077</c:v>
                </c:pt>
                <c:pt idx="2439">
                  <c:v>6.576923077</c:v>
                </c:pt>
                <c:pt idx="2440">
                  <c:v>6.576923077</c:v>
                </c:pt>
                <c:pt idx="2441">
                  <c:v>6.576923077</c:v>
                </c:pt>
                <c:pt idx="2442">
                  <c:v>6.576923077</c:v>
                </c:pt>
                <c:pt idx="2443">
                  <c:v>6.576923077</c:v>
                </c:pt>
                <c:pt idx="2444">
                  <c:v>6.576923077</c:v>
                </c:pt>
                <c:pt idx="2445">
                  <c:v>6.576923077</c:v>
                </c:pt>
                <c:pt idx="2446">
                  <c:v>6.576923077</c:v>
                </c:pt>
                <c:pt idx="2447">
                  <c:v>6.576923077</c:v>
                </c:pt>
                <c:pt idx="2448">
                  <c:v>6.576923077</c:v>
                </c:pt>
                <c:pt idx="2449">
                  <c:v>6.576923077</c:v>
                </c:pt>
                <c:pt idx="2450">
                  <c:v>6.576923077</c:v>
                </c:pt>
                <c:pt idx="2451">
                  <c:v>6.615384615</c:v>
                </c:pt>
                <c:pt idx="2452">
                  <c:v>6.615384615</c:v>
                </c:pt>
                <c:pt idx="2453">
                  <c:v>6.653846154</c:v>
                </c:pt>
                <c:pt idx="2454">
                  <c:v>6.653846154</c:v>
                </c:pt>
                <c:pt idx="2455">
                  <c:v>6.653846154</c:v>
                </c:pt>
                <c:pt idx="2456">
                  <c:v>6.730769231</c:v>
                </c:pt>
                <c:pt idx="2457">
                  <c:v>6.730769231</c:v>
                </c:pt>
                <c:pt idx="2458">
                  <c:v>6.730769231</c:v>
                </c:pt>
                <c:pt idx="2459">
                  <c:v>6.730769231</c:v>
                </c:pt>
                <c:pt idx="2460">
                  <c:v>6.730769231</c:v>
                </c:pt>
                <c:pt idx="2461">
                  <c:v>6.730769231</c:v>
                </c:pt>
                <c:pt idx="2462">
                  <c:v>6.730769231</c:v>
                </c:pt>
                <c:pt idx="2463">
                  <c:v>6.730769231</c:v>
                </c:pt>
                <c:pt idx="2464">
                  <c:v>6.730769231</c:v>
                </c:pt>
                <c:pt idx="2465">
                  <c:v>6.730769231</c:v>
                </c:pt>
                <c:pt idx="2466">
                  <c:v>6.730769231</c:v>
                </c:pt>
                <c:pt idx="2467">
                  <c:v>6.730769231</c:v>
                </c:pt>
                <c:pt idx="2468">
                  <c:v>6.730769231</c:v>
                </c:pt>
                <c:pt idx="2469">
                  <c:v>6.730769231</c:v>
                </c:pt>
                <c:pt idx="2470">
                  <c:v>6.730769231</c:v>
                </c:pt>
                <c:pt idx="2471">
                  <c:v>6.730769231</c:v>
                </c:pt>
                <c:pt idx="2472">
                  <c:v>6.730769231</c:v>
                </c:pt>
                <c:pt idx="2473">
                  <c:v>6.730769231</c:v>
                </c:pt>
                <c:pt idx="2474">
                  <c:v>6.730769231</c:v>
                </c:pt>
                <c:pt idx="2475">
                  <c:v>6.730769231</c:v>
                </c:pt>
                <c:pt idx="2476">
                  <c:v>6.730769231</c:v>
                </c:pt>
                <c:pt idx="2477">
                  <c:v>6.730769231</c:v>
                </c:pt>
                <c:pt idx="2478">
                  <c:v>6.730769231</c:v>
                </c:pt>
                <c:pt idx="2479">
                  <c:v>6.730769231</c:v>
                </c:pt>
                <c:pt idx="2480">
                  <c:v>6.730769231</c:v>
                </c:pt>
                <c:pt idx="2481">
                  <c:v>6.730769231</c:v>
                </c:pt>
                <c:pt idx="2482">
                  <c:v>6.730769231</c:v>
                </c:pt>
                <c:pt idx="2483">
                  <c:v>6.730769231</c:v>
                </c:pt>
                <c:pt idx="2484">
                  <c:v>6.730769231</c:v>
                </c:pt>
                <c:pt idx="2485">
                  <c:v>6.730769231</c:v>
                </c:pt>
                <c:pt idx="2486">
                  <c:v>6.730769231</c:v>
                </c:pt>
                <c:pt idx="2487">
                  <c:v>6.730769231</c:v>
                </c:pt>
                <c:pt idx="2488">
                  <c:v>6.730769231</c:v>
                </c:pt>
                <c:pt idx="2489">
                  <c:v>6.730769231</c:v>
                </c:pt>
                <c:pt idx="2490">
                  <c:v>6.730769231</c:v>
                </c:pt>
                <c:pt idx="2491">
                  <c:v>6.730769231</c:v>
                </c:pt>
                <c:pt idx="2492">
                  <c:v>6.730769231</c:v>
                </c:pt>
                <c:pt idx="2493">
                  <c:v>7</c:v>
                </c:pt>
                <c:pt idx="2494">
                  <c:v>7</c:v>
                </c:pt>
                <c:pt idx="2495">
                  <c:v>7</c:v>
                </c:pt>
                <c:pt idx="2496">
                  <c:v>7</c:v>
                </c:pt>
                <c:pt idx="2497">
                  <c:v>7</c:v>
                </c:pt>
                <c:pt idx="2498">
                  <c:v>7</c:v>
                </c:pt>
                <c:pt idx="2499">
                  <c:v>7</c:v>
                </c:pt>
                <c:pt idx="2500">
                  <c:v>7</c:v>
                </c:pt>
                <c:pt idx="2501">
                  <c:v>7</c:v>
                </c:pt>
                <c:pt idx="2502">
                  <c:v>7</c:v>
                </c:pt>
                <c:pt idx="2503">
                  <c:v>7</c:v>
                </c:pt>
                <c:pt idx="2504">
                  <c:v>7</c:v>
                </c:pt>
                <c:pt idx="2505">
                  <c:v>7</c:v>
                </c:pt>
                <c:pt idx="2506">
                  <c:v>7</c:v>
                </c:pt>
                <c:pt idx="2507">
                  <c:v>7</c:v>
                </c:pt>
                <c:pt idx="2508">
                  <c:v>7</c:v>
                </c:pt>
                <c:pt idx="2509">
                  <c:v>7</c:v>
                </c:pt>
                <c:pt idx="2510">
                  <c:v>7</c:v>
                </c:pt>
                <c:pt idx="2511">
                  <c:v>7</c:v>
                </c:pt>
                <c:pt idx="2512">
                  <c:v>7</c:v>
                </c:pt>
                <c:pt idx="2513">
                  <c:v>7</c:v>
                </c:pt>
                <c:pt idx="2514">
                  <c:v>7.04</c:v>
                </c:pt>
                <c:pt idx="2515">
                  <c:v>7.04</c:v>
                </c:pt>
                <c:pt idx="2516">
                  <c:v>7.04</c:v>
                </c:pt>
                <c:pt idx="2517">
                  <c:v>7.04</c:v>
                </c:pt>
                <c:pt idx="2518">
                  <c:v>7.04</c:v>
                </c:pt>
                <c:pt idx="2519">
                  <c:v>7.04</c:v>
                </c:pt>
                <c:pt idx="2520">
                  <c:v>7.04</c:v>
                </c:pt>
                <c:pt idx="2521">
                  <c:v>7.04</c:v>
                </c:pt>
                <c:pt idx="2522">
                  <c:v>7.3333333329999997</c:v>
                </c:pt>
                <c:pt idx="2523">
                  <c:v>7.3333333329999997</c:v>
                </c:pt>
                <c:pt idx="2524">
                  <c:v>7.3333333329999997</c:v>
                </c:pt>
                <c:pt idx="2525">
                  <c:v>7.3333333329999997</c:v>
                </c:pt>
                <c:pt idx="2526">
                  <c:v>7.3333333329999997</c:v>
                </c:pt>
                <c:pt idx="2527">
                  <c:v>7.3333333329999997</c:v>
                </c:pt>
                <c:pt idx="2528">
                  <c:v>7.3333333329999997</c:v>
                </c:pt>
                <c:pt idx="2529">
                  <c:v>7.3333333329999997</c:v>
                </c:pt>
                <c:pt idx="2530">
                  <c:v>7.3333333329999997</c:v>
                </c:pt>
                <c:pt idx="2531">
                  <c:v>7.3333333329999997</c:v>
                </c:pt>
                <c:pt idx="2532">
                  <c:v>7.3333333329999997</c:v>
                </c:pt>
                <c:pt idx="2533">
                  <c:v>7.3333333329999997</c:v>
                </c:pt>
                <c:pt idx="2534">
                  <c:v>7.3333333329999997</c:v>
                </c:pt>
                <c:pt idx="2535">
                  <c:v>7.3333333329999997</c:v>
                </c:pt>
                <c:pt idx="2536">
                  <c:v>7.3333333329999997</c:v>
                </c:pt>
                <c:pt idx="2537">
                  <c:v>7.3333333329999997</c:v>
                </c:pt>
                <c:pt idx="2538">
                  <c:v>7.3333333329999997</c:v>
                </c:pt>
                <c:pt idx="2539">
                  <c:v>7.3333333329999997</c:v>
                </c:pt>
                <c:pt idx="2540">
                  <c:v>7.3333333329999997</c:v>
                </c:pt>
                <c:pt idx="2541">
                  <c:v>7.3333333329999997</c:v>
                </c:pt>
                <c:pt idx="2542">
                  <c:v>7.3333333329999997</c:v>
                </c:pt>
                <c:pt idx="2543">
                  <c:v>7.375</c:v>
                </c:pt>
                <c:pt idx="2544">
                  <c:v>7.375</c:v>
                </c:pt>
                <c:pt idx="2545">
                  <c:v>7.375</c:v>
                </c:pt>
                <c:pt idx="2546">
                  <c:v>7.375</c:v>
                </c:pt>
                <c:pt idx="2547">
                  <c:v>7.375</c:v>
                </c:pt>
                <c:pt idx="2548">
                  <c:v>7.375</c:v>
                </c:pt>
                <c:pt idx="2549">
                  <c:v>7.375</c:v>
                </c:pt>
                <c:pt idx="2550">
                  <c:v>7.375</c:v>
                </c:pt>
                <c:pt idx="2551">
                  <c:v>7.375</c:v>
                </c:pt>
                <c:pt idx="2552">
                  <c:v>7.375</c:v>
                </c:pt>
                <c:pt idx="2553">
                  <c:v>7.375</c:v>
                </c:pt>
                <c:pt idx="2554">
                  <c:v>7.375</c:v>
                </c:pt>
                <c:pt idx="2555">
                  <c:v>7.375</c:v>
                </c:pt>
                <c:pt idx="2556">
                  <c:v>7.375</c:v>
                </c:pt>
                <c:pt idx="2557">
                  <c:v>7.375</c:v>
                </c:pt>
                <c:pt idx="2558">
                  <c:v>7.375</c:v>
                </c:pt>
                <c:pt idx="2559">
                  <c:v>7.375</c:v>
                </c:pt>
                <c:pt idx="2560">
                  <c:v>7.375</c:v>
                </c:pt>
                <c:pt idx="2561">
                  <c:v>7.375</c:v>
                </c:pt>
                <c:pt idx="2562">
                  <c:v>7.375</c:v>
                </c:pt>
                <c:pt idx="2563">
                  <c:v>7.375</c:v>
                </c:pt>
                <c:pt idx="2564">
                  <c:v>7.375</c:v>
                </c:pt>
                <c:pt idx="2565">
                  <c:v>7.375</c:v>
                </c:pt>
                <c:pt idx="2566">
                  <c:v>7.375</c:v>
                </c:pt>
                <c:pt idx="2567">
                  <c:v>7.375</c:v>
                </c:pt>
                <c:pt idx="2568">
                  <c:v>7.375</c:v>
                </c:pt>
                <c:pt idx="2569">
                  <c:v>7.375</c:v>
                </c:pt>
                <c:pt idx="2570">
                  <c:v>7.375</c:v>
                </c:pt>
                <c:pt idx="2571">
                  <c:v>7.375</c:v>
                </c:pt>
                <c:pt idx="2572">
                  <c:v>7.375</c:v>
                </c:pt>
                <c:pt idx="2573">
                  <c:v>7.375</c:v>
                </c:pt>
                <c:pt idx="2574">
                  <c:v>7.375</c:v>
                </c:pt>
                <c:pt idx="2575">
                  <c:v>7.375</c:v>
                </c:pt>
                <c:pt idx="2576">
                  <c:v>7.375</c:v>
                </c:pt>
                <c:pt idx="2577">
                  <c:v>7.6956521740000001</c:v>
                </c:pt>
                <c:pt idx="2578">
                  <c:v>7.6956521740000001</c:v>
                </c:pt>
                <c:pt idx="2579">
                  <c:v>7.6956521740000001</c:v>
                </c:pt>
                <c:pt idx="2580">
                  <c:v>8.0454545450000001</c:v>
                </c:pt>
                <c:pt idx="2581">
                  <c:v>8.4285714289999998</c:v>
                </c:pt>
                <c:pt idx="2582">
                  <c:v>8.4285714289999998</c:v>
                </c:pt>
                <c:pt idx="2583">
                  <c:v>8.4285714289999998</c:v>
                </c:pt>
                <c:pt idx="2584">
                  <c:v>8.4285714289999998</c:v>
                </c:pt>
                <c:pt idx="2585">
                  <c:v>8.4285714289999998</c:v>
                </c:pt>
                <c:pt idx="2586">
                  <c:v>8.85</c:v>
                </c:pt>
                <c:pt idx="2587">
                  <c:v>8.85</c:v>
                </c:pt>
                <c:pt idx="2588">
                  <c:v>8.85</c:v>
                </c:pt>
                <c:pt idx="2589">
                  <c:v>8.85</c:v>
                </c:pt>
                <c:pt idx="2590">
                  <c:v>8.85</c:v>
                </c:pt>
                <c:pt idx="2591">
                  <c:v>8.85</c:v>
                </c:pt>
                <c:pt idx="2592">
                  <c:v>8.85</c:v>
                </c:pt>
                <c:pt idx="2593">
                  <c:v>8.85</c:v>
                </c:pt>
                <c:pt idx="2594">
                  <c:v>8.85</c:v>
                </c:pt>
                <c:pt idx="2595">
                  <c:v>8.85</c:v>
                </c:pt>
                <c:pt idx="2596">
                  <c:v>8.85</c:v>
                </c:pt>
                <c:pt idx="2597">
                  <c:v>8.85</c:v>
                </c:pt>
                <c:pt idx="2598">
                  <c:v>8.9</c:v>
                </c:pt>
                <c:pt idx="2599">
                  <c:v>8.9</c:v>
                </c:pt>
                <c:pt idx="2600">
                  <c:v>8.9</c:v>
                </c:pt>
                <c:pt idx="2601">
                  <c:v>8.9499999999999993</c:v>
                </c:pt>
                <c:pt idx="2602">
                  <c:v>9</c:v>
                </c:pt>
                <c:pt idx="2603">
                  <c:v>9</c:v>
                </c:pt>
                <c:pt idx="2604">
                  <c:v>9</c:v>
                </c:pt>
                <c:pt idx="2605">
                  <c:v>9</c:v>
                </c:pt>
                <c:pt idx="2606">
                  <c:v>9</c:v>
                </c:pt>
                <c:pt idx="2607">
                  <c:v>9.0500000000000007</c:v>
                </c:pt>
                <c:pt idx="2608">
                  <c:v>9.0500000000000007</c:v>
                </c:pt>
                <c:pt idx="2609">
                  <c:v>9.0500000000000007</c:v>
                </c:pt>
                <c:pt idx="2610">
                  <c:v>9.0500000000000007</c:v>
                </c:pt>
                <c:pt idx="2611">
                  <c:v>9.0500000000000007</c:v>
                </c:pt>
                <c:pt idx="2612">
                  <c:v>9.0500000000000007</c:v>
                </c:pt>
                <c:pt idx="2613">
                  <c:v>9.0500000000000007</c:v>
                </c:pt>
                <c:pt idx="2614">
                  <c:v>9.0500000000000007</c:v>
                </c:pt>
                <c:pt idx="2615">
                  <c:v>9.0500000000000007</c:v>
                </c:pt>
                <c:pt idx="2616">
                  <c:v>9.0500000000000007</c:v>
                </c:pt>
                <c:pt idx="2617">
                  <c:v>9.0500000000000007</c:v>
                </c:pt>
                <c:pt idx="2618">
                  <c:v>9.0500000000000007</c:v>
                </c:pt>
                <c:pt idx="2619">
                  <c:v>9.0500000000000007</c:v>
                </c:pt>
                <c:pt idx="2620">
                  <c:v>9.0500000000000007</c:v>
                </c:pt>
                <c:pt idx="2621">
                  <c:v>9.0500000000000007</c:v>
                </c:pt>
                <c:pt idx="2622">
                  <c:v>9.0500000000000007</c:v>
                </c:pt>
                <c:pt idx="2623">
                  <c:v>9.0500000000000007</c:v>
                </c:pt>
                <c:pt idx="2624">
                  <c:v>9.0500000000000007</c:v>
                </c:pt>
                <c:pt idx="2625">
                  <c:v>9.0500000000000007</c:v>
                </c:pt>
                <c:pt idx="2626">
                  <c:v>9.0500000000000007</c:v>
                </c:pt>
                <c:pt idx="2627">
                  <c:v>9.0500000000000007</c:v>
                </c:pt>
                <c:pt idx="2628">
                  <c:v>9.0500000000000007</c:v>
                </c:pt>
                <c:pt idx="2629">
                  <c:v>9.0500000000000007</c:v>
                </c:pt>
                <c:pt idx="2630">
                  <c:v>9.0500000000000007</c:v>
                </c:pt>
                <c:pt idx="2631">
                  <c:v>9.0500000000000007</c:v>
                </c:pt>
                <c:pt idx="2632">
                  <c:v>9.0500000000000007</c:v>
                </c:pt>
                <c:pt idx="2633">
                  <c:v>9.0500000000000007</c:v>
                </c:pt>
                <c:pt idx="2634">
                  <c:v>9.0500000000000007</c:v>
                </c:pt>
                <c:pt idx="2635">
                  <c:v>9.0500000000000007</c:v>
                </c:pt>
                <c:pt idx="2636">
                  <c:v>9.0500000000000007</c:v>
                </c:pt>
                <c:pt idx="2637">
                  <c:v>9.0500000000000007</c:v>
                </c:pt>
                <c:pt idx="2638">
                  <c:v>9.0500000000000007</c:v>
                </c:pt>
                <c:pt idx="2639">
                  <c:v>9.0500000000000007</c:v>
                </c:pt>
                <c:pt idx="2640">
                  <c:v>9.0500000000000007</c:v>
                </c:pt>
                <c:pt idx="2641">
                  <c:v>9.0500000000000007</c:v>
                </c:pt>
                <c:pt idx="2642">
                  <c:v>9.0500000000000007</c:v>
                </c:pt>
                <c:pt idx="2643">
                  <c:v>9.0500000000000007</c:v>
                </c:pt>
                <c:pt idx="2644">
                  <c:v>9.0500000000000007</c:v>
                </c:pt>
                <c:pt idx="2645">
                  <c:v>9.0500000000000007</c:v>
                </c:pt>
                <c:pt idx="2646">
                  <c:v>9.0500000000000007</c:v>
                </c:pt>
                <c:pt idx="2647">
                  <c:v>9.0500000000000007</c:v>
                </c:pt>
                <c:pt idx="2648">
                  <c:v>9.0500000000000007</c:v>
                </c:pt>
                <c:pt idx="2649">
                  <c:v>9.0500000000000007</c:v>
                </c:pt>
                <c:pt idx="2650">
                  <c:v>9.0500000000000007</c:v>
                </c:pt>
                <c:pt idx="2651">
                  <c:v>9.0500000000000007</c:v>
                </c:pt>
                <c:pt idx="2652">
                  <c:v>9.0500000000000007</c:v>
                </c:pt>
                <c:pt idx="2653">
                  <c:v>9.0500000000000007</c:v>
                </c:pt>
                <c:pt idx="2654">
                  <c:v>9.0500000000000007</c:v>
                </c:pt>
                <c:pt idx="2655">
                  <c:v>9.0500000000000007</c:v>
                </c:pt>
                <c:pt idx="2656">
                  <c:v>9.0500000000000007</c:v>
                </c:pt>
                <c:pt idx="2657">
                  <c:v>9.0500000000000007</c:v>
                </c:pt>
                <c:pt idx="2658">
                  <c:v>9.0500000000000007</c:v>
                </c:pt>
                <c:pt idx="2659">
                  <c:v>9.0500000000000007</c:v>
                </c:pt>
                <c:pt idx="2660">
                  <c:v>9.0500000000000007</c:v>
                </c:pt>
                <c:pt idx="2661">
                  <c:v>9.0500000000000007</c:v>
                </c:pt>
                <c:pt idx="2662">
                  <c:v>9.0500000000000007</c:v>
                </c:pt>
                <c:pt idx="2663">
                  <c:v>9.0500000000000007</c:v>
                </c:pt>
                <c:pt idx="2664">
                  <c:v>9.0500000000000007</c:v>
                </c:pt>
                <c:pt idx="2665">
                  <c:v>9.0500000000000007</c:v>
                </c:pt>
                <c:pt idx="2666">
                  <c:v>9.0500000000000007</c:v>
                </c:pt>
                <c:pt idx="2667">
                  <c:v>9.0500000000000007</c:v>
                </c:pt>
                <c:pt idx="2668">
                  <c:v>9.0500000000000007</c:v>
                </c:pt>
                <c:pt idx="2669">
                  <c:v>9.0500000000000007</c:v>
                </c:pt>
                <c:pt idx="2670">
                  <c:v>9.0500000000000007</c:v>
                </c:pt>
                <c:pt idx="2671">
                  <c:v>9.0500000000000007</c:v>
                </c:pt>
                <c:pt idx="2672">
                  <c:v>9.0500000000000007</c:v>
                </c:pt>
                <c:pt idx="2673">
                  <c:v>9.0500000000000007</c:v>
                </c:pt>
                <c:pt idx="2674">
                  <c:v>9.0500000000000007</c:v>
                </c:pt>
                <c:pt idx="2675">
                  <c:v>9.0500000000000007</c:v>
                </c:pt>
                <c:pt idx="2676">
                  <c:v>9.0500000000000007</c:v>
                </c:pt>
                <c:pt idx="2677">
                  <c:v>9.0500000000000007</c:v>
                </c:pt>
                <c:pt idx="2678">
                  <c:v>9.0500000000000007</c:v>
                </c:pt>
                <c:pt idx="2679">
                  <c:v>9.0500000000000007</c:v>
                </c:pt>
                <c:pt idx="2680">
                  <c:v>9.0500000000000007</c:v>
                </c:pt>
                <c:pt idx="2681">
                  <c:v>9.0500000000000007</c:v>
                </c:pt>
                <c:pt idx="2682">
                  <c:v>9.0500000000000007</c:v>
                </c:pt>
                <c:pt idx="2683">
                  <c:v>9.0500000000000007</c:v>
                </c:pt>
                <c:pt idx="2684">
                  <c:v>9.0500000000000007</c:v>
                </c:pt>
                <c:pt idx="2685">
                  <c:v>9.0500000000000007</c:v>
                </c:pt>
                <c:pt idx="2686">
                  <c:v>9.0500000000000007</c:v>
                </c:pt>
                <c:pt idx="2687">
                  <c:v>9.0500000000000007</c:v>
                </c:pt>
                <c:pt idx="2688">
                  <c:v>9.0500000000000007</c:v>
                </c:pt>
                <c:pt idx="2689">
                  <c:v>9.0500000000000007</c:v>
                </c:pt>
                <c:pt idx="2690">
                  <c:v>9.0500000000000007</c:v>
                </c:pt>
                <c:pt idx="2691">
                  <c:v>9.0500000000000007</c:v>
                </c:pt>
                <c:pt idx="2692">
                  <c:v>9.0500000000000007</c:v>
                </c:pt>
                <c:pt idx="2693">
                  <c:v>9.0500000000000007</c:v>
                </c:pt>
                <c:pt idx="2694">
                  <c:v>9.0500000000000007</c:v>
                </c:pt>
                <c:pt idx="2695">
                  <c:v>9.0500000000000007</c:v>
                </c:pt>
                <c:pt idx="2696">
                  <c:v>9.5263157889999999</c:v>
                </c:pt>
                <c:pt idx="2697">
                  <c:v>9.5263157889999999</c:v>
                </c:pt>
                <c:pt idx="2698">
                  <c:v>9.5263157889999999</c:v>
                </c:pt>
                <c:pt idx="2699">
                  <c:v>9.5263157889999999</c:v>
                </c:pt>
                <c:pt idx="2700">
                  <c:v>9.5263157889999999</c:v>
                </c:pt>
                <c:pt idx="2701">
                  <c:v>9.5263157889999999</c:v>
                </c:pt>
                <c:pt idx="2702">
                  <c:v>9.5263157889999999</c:v>
                </c:pt>
                <c:pt idx="2703">
                  <c:v>9.5263157889999999</c:v>
                </c:pt>
                <c:pt idx="2704">
                  <c:v>9.5263157889999999</c:v>
                </c:pt>
                <c:pt idx="2705">
                  <c:v>9.5263157889999999</c:v>
                </c:pt>
                <c:pt idx="2706">
                  <c:v>9.5263157889999999</c:v>
                </c:pt>
                <c:pt idx="2707">
                  <c:v>9.5263157889999999</c:v>
                </c:pt>
                <c:pt idx="2708">
                  <c:v>9.5263157889999999</c:v>
                </c:pt>
                <c:pt idx="2709">
                  <c:v>9.5263157889999999</c:v>
                </c:pt>
                <c:pt idx="2710">
                  <c:v>9.5263157889999999</c:v>
                </c:pt>
                <c:pt idx="2711">
                  <c:v>9.5263157889999999</c:v>
                </c:pt>
                <c:pt idx="2712">
                  <c:v>9.5263157889999999</c:v>
                </c:pt>
                <c:pt idx="2713">
                  <c:v>9.5263157889999999</c:v>
                </c:pt>
                <c:pt idx="2714">
                  <c:v>9.5263157889999999</c:v>
                </c:pt>
                <c:pt idx="2715">
                  <c:v>9.5263157889999999</c:v>
                </c:pt>
                <c:pt idx="2716">
                  <c:v>9.5263157889999999</c:v>
                </c:pt>
                <c:pt idx="2717">
                  <c:v>9.5789473679999997</c:v>
                </c:pt>
                <c:pt idx="2718">
                  <c:v>9.5789473679999997</c:v>
                </c:pt>
                <c:pt idx="2719">
                  <c:v>9.5789473679999997</c:v>
                </c:pt>
                <c:pt idx="2720">
                  <c:v>10.11111111</c:v>
                </c:pt>
                <c:pt idx="2721">
                  <c:v>10.11111111</c:v>
                </c:pt>
                <c:pt idx="2722">
                  <c:v>10.11111111</c:v>
                </c:pt>
                <c:pt idx="2723">
                  <c:v>10.11111111</c:v>
                </c:pt>
                <c:pt idx="2724">
                  <c:v>10.11111111</c:v>
                </c:pt>
                <c:pt idx="2725">
                  <c:v>10.11111111</c:v>
                </c:pt>
                <c:pt idx="2726">
                  <c:v>10.70588235</c:v>
                </c:pt>
                <c:pt idx="2727">
                  <c:v>10.70588235</c:v>
                </c:pt>
                <c:pt idx="2728">
                  <c:v>10.70588235</c:v>
                </c:pt>
                <c:pt idx="2729">
                  <c:v>10.70588235</c:v>
                </c:pt>
                <c:pt idx="2730">
                  <c:v>10.70588235</c:v>
                </c:pt>
                <c:pt idx="2731">
                  <c:v>10.70588235</c:v>
                </c:pt>
                <c:pt idx="2732">
                  <c:v>10.70588235</c:v>
                </c:pt>
                <c:pt idx="2733">
                  <c:v>10.70588235</c:v>
                </c:pt>
                <c:pt idx="2734">
                  <c:v>10.70588235</c:v>
                </c:pt>
                <c:pt idx="2735">
                  <c:v>10.70588235</c:v>
                </c:pt>
                <c:pt idx="2736">
                  <c:v>10.70588235</c:v>
                </c:pt>
                <c:pt idx="2737">
                  <c:v>10.70588235</c:v>
                </c:pt>
                <c:pt idx="2738">
                  <c:v>10.70588235</c:v>
                </c:pt>
                <c:pt idx="2739">
                  <c:v>10.70588235</c:v>
                </c:pt>
                <c:pt idx="2740">
                  <c:v>10.70588235</c:v>
                </c:pt>
                <c:pt idx="2741">
                  <c:v>10.764705879999999</c:v>
                </c:pt>
                <c:pt idx="2742">
                  <c:v>10.764705879999999</c:v>
                </c:pt>
                <c:pt idx="2743">
                  <c:v>10.764705879999999</c:v>
                </c:pt>
                <c:pt idx="2744">
                  <c:v>10.764705879999999</c:v>
                </c:pt>
                <c:pt idx="2745">
                  <c:v>10.764705879999999</c:v>
                </c:pt>
                <c:pt idx="2746">
                  <c:v>10.764705879999999</c:v>
                </c:pt>
                <c:pt idx="2747">
                  <c:v>10.823529410000001</c:v>
                </c:pt>
                <c:pt idx="2748">
                  <c:v>10.823529410000001</c:v>
                </c:pt>
                <c:pt idx="2749">
                  <c:v>10.823529410000001</c:v>
                </c:pt>
                <c:pt idx="2750">
                  <c:v>10.823529410000001</c:v>
                </c:pt>
                <c:pt idx="2751">
                  <c:v>10.823529410000001</c:v>
                </c:pt>
                <c:pt idx="2752">
                  <c:v>10.823529410000001</c:v>
                </c:pt>
                <c:pt idx="2753">
                  <c:v>10.823529410000001</c:v>
                </c:pt>
                <c:pt idx="2754">
                  <c:v>10.823529410000001</c:v>
                </c:pt>
                <c:pt idx="2755">
                  <c:v>10.823529410000001</c:v>
                </c:pt>
                <c:pt idx="2756">
                  <c:v>10.823529410000001</c:v>
                </c:pt>
                <c:pt idx="2757">
                  <c:v>10.823529410000001</c:v>
                </c:pt>
                <c:pt idx="2758">
                  <c:v>10.823529410000001</c:v>
                </c:pt>
                <c:pt idx="2759">
                  <c:v>10.823529410000001</c:v>
                </c:pt>
                <c:pt idx="2760">
                  <c:v>10.823529410000001</c:v>
                </c:pt>
                <c:pt idx="2761">
                  <c:v>10.823529410000001</c:v>
                </c:pt>
                <c:pt idx="2762">
                  <c:v>11.5</c:v>
                </c:pt>
                <c:pt idx="2763">
                  <c:v>11.5</c:v>
                </c:pt>
                <c:pt idx="2764">
                  <c:v>11.5</c:v>
                </c:pt>
                <c:pt idx="2765">
                  <c:v>11.5</c:v>
                </c:pt>
                <c:pt idx="2766">
                  <c:v>11.5</c:v>
                </c:pt>
                <c:pt idx="2767">
                  <c:v>11.5</c:v>
                </c:pt>
                <c:pt idx="2768">
                  <c:v>11.5</c:v>
                </c:pt>
                <c:pt idx="2769">
                  <c:v>11.5</c:v>
                </c:pt>
                <c:pt idx="2770">
                  <c:v>11.5</c:v>
                </c:pt>
                <c:pt idx="2771">
                  <c:v>11.5</c:v>
                </c:pt>
                <c:pt idx="2772">
                  <c:v>11.5</c:v>
                </c:pt>
                <c:pt idx="2773">
                  <c:v>11.5</c:v>
                </c:pt>
                <c:pt idx="2774">
                  <c:v>11.5</c:v>
                </c:pt>
                <c:pt idx="2775">
                  <c:v>11.5</c:v>
                </c:pt>
                <c:pt idx="2776">
                  <c:v>11.5</c:v>
                </c:pt>
                <c:pt idx="2777">
                  <c:v>11.5</c:v>
                </c:pt>
                <c:pt idx="2778">
                  <c:v>11.5</c:v>
                </c:pt>
                <c:pt idx="2779">
                  <c:v>11.5</c:v>
                </c:pt>
                <c:pt idx="2780">
                  <c:v>11.5</c:v>
                </c:pt>
                <c:pt idx="2781">
                  <c:v>11.5</c:v>
                </c:pt>
                <c:pt idx="2782">
                  <c:v>11.5</c:v>
                </c:pt>
                <c:pt idx="2783">
                  <c:v>11.5625</c:v>
                </c:pt>
                <c:pt idx="2784">
                  <c:v>11.5625</c:v>
                </c:pt>
                <c:pt idx="2785">
                  <c:v>11.5625</c:v>
                </c:pt>
                <c:pt idx="2786">
                  <c:v>11.5625</c:v>
                </c:pt>
                <c:pt idx="2787">
                  <c:v>11.5625</c:v>
                </c:pt>
                <c:pt idx="2788">
                  <c:v>11.5625</c:v>
                </c:pt>
                <c:pt idx="2789">
                  <c:v>11.5625</c:v>
                </c:pt>
                <c:pt idx="2790">
                  <c:v>12.33333333</c:v>
                </c:pt>
                <c:pt idx="2791">
                  <c:v>12.33333333</c:v>
                </c:pt>
                <c:pt idx="2792">
                  <c:v>12.33333333</c:v>
                </c:pt>
                <c:pt idx="2793">
                  <c:v>12.33333333</c:v>
                </c:pt>
                <c:pt idx="2794">
                  <c:v>12.33333333</c:v>
                </c:pt>
                <c:pt idx="2795">
                  <c:v>12.33333333</c:v>
                </c:pt>
                <c:pt idx="2796">
                  <c:v>12.33333333</c:v>
                </c:pt>
                <c:pt idx="2797">
                  <c:v>12.33333333</c:v>
                </c:pt>
                <c:pt idx="2798">
                  <c:v>12.33333333</c:v>
                </c:pt>
                <c:pt idx="2799">
                  <c:v>12.33333333</c:v>
                </c:pt>
                <c:pt idx="2800">
                  <c:v>12.33333333</c:v>
                </c:pt>
                <c:pt idx="2801">
                  <c:v>12.33333333</c:v>
                </c:pt>
                <c:pt idx="2802">
                  <c:v>12.33333333</c:v>
                </c:pt>
                <c:pt idx="2803">
                  <c:v>12.33333333</c:v>
                </c:pt>
                <c:pt idx="2804">
                  <c:v>12.33333333</c:v>
                </c:pt>
                <c:pt idx="2805">
                  <c:v>12.33333333</c:v>
                </c:pt>
                <c:pt idx="2806">
                  <c:v>12.33333333</c:v>
                </c:pt>
                <c:pt idx="2807">
                  <c:v>12.33333333</c:v>
                </c:pt>
                <c:pt idx="2808">
                  <c:v>12.33333333</c:v>
                </c:pt>
                <c:pt idx="2809">
                  <c:v>12.33333333</c:v>
                </c:pt>
                <c:pt idx="2810">
                  <c:v>12.33333333</c:v>
                </c:pt>
                <c:pt idx="2811">
                  <c:v>12.4</c:v>
                </c:pt>
                <c:pt idx="2812">
                  <c:v>12.4</c:v>
                </c:pt>
                <c:pt idx="2813">
                  <c:v>12.4</c:v>
                </c:pt>
                <c:pt idx="2814">
                  <c:v>12.4</c:v>
                </c:pt>
                <c:pt idx="2815">
                  <c:v>12.4</c:v>
                </c:pt>
                <c:pt idx="2816">
                  <c:v>12.4</c:v>
                </c:pt>
                <c:pt idx="2817">
                  <c:v>12.4</c:v>
                </c:pt>
                <c:pt idx="2818">
                  <c:v>12.4</c:v>
                </c:pt>
                <c:pt idx="2819">
                  <c:v>12.4</c:v>
                </c:pt>
                <c:pt idx="2820">
                  <c:v>12.4</c:v>
                </c:pt>
                <c:pt idx="2821">
                  <c:v>12.4</c:v>
                </c:pt>
                <c:pt idx="2822">
                  <c:v>12.4</c:v>
                </c:pt>
                <c:pt idx="2823">
                  <c:v>12.4</c:v>
                </c:pt>
                <c:pt idx="2824">
                  <c:v>12.4</c:v>
                </c:pt>
                <c:pt idx="2825">
                  <c:v>12.4</c:v>
                </c:pt>
                <c:pt idx="2826">
                  <c:v>12.4</c:v>
                </c:pt>
                <c:pt idx="2827">
                  <c:v>13.28571429</c:v>
                </c:pt>
                <c:pt idx="2828">
                  <c:v>13.28571429</c:v>
                </c:pt>
                <c:pt idx="2829">
                  <c:v>13.28571429</c:v>
                </c:pt>
                <c:pt idx="2830">
                  <c:v>13.28571429</c:v>
                </c:pt>
                <c:pt idx="2831">
                  <c:v>13.28571429</c:v>
                </c:pt>
                <c:pt idx="2832">
                  <c:v>13.28571429</c:v>
                </c:pt>
                <c:pt idx="2833">
                  <c:v>13.28571429</c:v>
                </c:pt>
                <c:pt idx="2834">
                  <c:v>14.30769231</c:v>
                </c:pt>
                <c:pt idx="2835">
                  <c:v>14.30769231</c:v>
                </c:pt>
                <c:pt idx="2836">
                  <c:v>14.30769231</c:v>
                </c:pt>
                <c:pt idx="2837">
                  <c:v>14.30769231</c:v>
                </c:pt>
                <c:pt idx="2838">
                  <c:v>14.30769231</c:v>
                </c:pt>
                <c:pt idx="2839">
                  <c:v>14.30769231</c:v>
                </c:pt>
                <c:pt idx="2840">
                  <c:v>14.30769231</c:v>
                </c:pt>
                <c:pt idx="2841">
                  <c:v>14.30769231</c:v>
                </c:pt>
                <c:pt idx="2842">
                  <c:v>14.30769231</c:v>
                </c:pt>
                <c:pt idx="2843">
                  <c:v>14.30769231</c:v>
                </c:pt>
                <c:pt idx="2844">
                  <c:v>14.30769231</c:v>
                </c:pt>
                <c:pt idx="2845">
                  <c:v>14.30769231</c:v>
                </c:pt>
                <c:pt idx="2846">
                  <c:v>14.30769231</c:v>
                </c:pt>
                <c:pt idx="2847">
                  <c:v>14.30769231</c:v>
                </c:pt>
                <c:pt idx="2848">
                  <c:v>14.38461538</c:v>
                </c:pt>
                <c:pt idx="2849">
                  <c:v>14.38461538</c:v>
                </c:pt>
                <c:pt idx="2850">
                  <c:v>14.38461538</c:v>
                </c:pt>
                <c:pt idx="2851">
                  <c:v>14.38461538</c:v>
                </c:pt>
                <c:pt idx="2852">
                  <c:v>14.38461538</c:v>
                </c:pt>
                <c:pt idx="2853">
                  <c:v>14.38461538</c:v>
                </c:pt>
                <c:pt idx="2854">
                  <c:v>14.38461538</c:v>
                </c:pt>
                <c:pt idx="2855">
                  <c:v>14.46153846</c:v>
                </c:pt>
                <c:pt idx="2856">
                  <c:v>14.46153846</c:v>
                </c:pt>
                <c:pt idx="2857">
                  <c:v>14.46153846</c:v>
                </c:pt>
                <c:pt idx="2858">
                  <c:v>14.46153846</c:v>
                </c:pt>
                <c:pt idx="2859">
                  <c:v>14.46153846</c:v>
                </c:pt>
                <c:pt idx="2860">
                  <c:v>14.46153846</c:v>
                </c:pt>
                <c:pt idx="2861">
                  <c:v>14.46153846</c:v>
                </c:pt>
                <c:pt idx="2862">
                  <c:v>14.46153846</c:v>
                </c:pt>
                <c:pt idx="2863">
                  <c:v>14.46153846</c:v>
                </c:pt>
                <c:pt idx="2864">
                  <c:v>14.46153846</c:v>
                </c:pt>
                <c:pt idx="2865">
                  <c:v>14.46153846</c:v>
                </c:pt>
                <c:pt idx="2866">
                  <c:v>14.46153846</c:v>
                </c:pt>
                <c:pt idx="2867">
                  <c:v>14.46153846</c:v>
                </c:pt>
                <c:pt idx="2868">
                  <c:v>14.46153846</c:v>
                </c:pt>
                <c:pt idx="2869">
                  <c:v>14.46153846</c:v>
                </c:pt>
                <c:pt idx="2870">
                  <c:v>14.46153846</c:v>
                </c:pt>
                <c:pt idx="2871">
                  <c:v>14.46153846</c:v>
                </c:pt>
                <c:pt idx="2872">
                  <c:v>14.46153846</c:v>
                </c:pt>
                <c:pt idx="2873">
                  <c:v>14.46153846</c:v>
                </c:pt>
                <c:pt idx="2874">
                  <c:v>14.46153846</c:v>
                </c:pt>
                <c:pt idx="2875">
                  <c:v>14.46153846</c:v>
                </c:pt>
                <c:pt idx="2876">
                  <c:v>14.46153846</c:v>
                </c:pt>
                <c:pt idx="2877">
                  <c:v>14.46153846</c:v>
                </c:pt>
                <c:pt idx="2878">
                  <c:v>14.46153846</c:v>
                </c:pt>
                <c:pt idx="2879">
                  <c:v>14.46153846</c:v>
                </c:pt>
                <c:pt idx="2880">
                  <c:v>14.46153846</c:v>
                </c:pt>
                <c:pt idx="2881">
                  <c:v>14.46153846</c:v>
                </c:pt>
                <c:pt idx="2882">
                  <c:v>14.46153846</c:v>
                </c:pt>
                <c:pt idx="2883">
                  <c:v>14.46153846</c:v>
                </c:pt>
                <c:pt idx="2884">
                  <c:v>14.46153846</c:v>
                </c:pt>
                <c:pt idx="2885">
                  <c:v>15.66666667</c:v>
                </c:pt>
                <c:pt idx="2886">
                  <c:v>17.09090909</c:v>
                </c:pt>
                <c:pt idx="2887">
                  <c:v>17.09090909</c:v>
                </c:pt>
                <c:pt idx="2888">
                  <c:v>17.09090909</c:v>
                </c:pt>
                <c:pt idx="2889">
                  <c:v>17.09090909</c:v>
                </c:pt>
                <c:pt idx="2890">
                  <c:v>17.09090909</c:v>
                </c:pt>
                <c:pt idx="2891">
                  <c:v>17.09090909</c:v>
                </c:pt>
                <c:pt idx="2892">
                  <c:v>17.09090909</c:v>
                </c:pt>
                <c:pt idx="2893">
                  <c:v>17.09090909</c:v>
                </c:pt>
                <c:pt idx="2894">
                  <c:v>17.09090909</c:v>
                </c:pt>
                <c:pt idx="2895">
                  <c:v>18.8</c:v>
                </c:pt>
                <c:pt idx="2896">
                  <c:v>18.8</c:v>
                </c:pt>
                <c:pt idx="2897">
                  <c:v>18.8</c:v>
                </c:pt>
                <c:pt idx="2898">
                  <c:v>18.8</c:v>
                </c:pt>
                <c:pt idx="2899">
                  <c:v>18.8</c:v>
                </c:pt>
                <c:pt idx="2900">
                  <c:v>18.8</c:v>
                </c:pt>
                <c:pt idx="2901">
                  <c:v>18.8</c:v>
                </c:pt>
                <c:pt idx="2902">
                  <c:v>18.8</c:v>
                </c:pt>
                <c:pt idx="2903">
                  <c:v>18.8</c:v>
                </c:pt>
                <c:pt idx="2904">
                  <c:v>18.8</c:v>
                </c:pt>
                <c:pt idx="2905">
                  <c:v>18.8</c:v>
                </c:pt>
                <c:pt idx="2906">
                  <c:v>18.899999999999999</c:v>
                </c:pt>
                <c:pt idx="2907">
                  <c:v>19</c:v>
                </c:pt>
                <c:pt idx="2908">
                  <c:v>19</c:v>
                </c:pt>
                <c:pt idx="2909">
                  <c:v>19</c:v>
                </c:pt>
                <c:pt idx="2910">
                  <c:v>19</c:v>
                </c:pt>
                <c:pt idx="2911">
                  <c:v>19</c:v>
                </c:pt>
                <c:pt idx="2912">
                  <c:v>19</c:v>
                </c:pt>
                <c:pt idx="2913">
                  <c:v>19</c:v>
                </c:pt>
                <c:pt idx="2914">
                  <c:v>19</c:v>
                </c:pt>
                <c:pt idx="2915">
                  <c:v>19</c:v>
                </c:pt>
                <c:pt idx="2916">
                  <c:v>19.100000000000001</c:v>
                </c:pt>
                <c:pt idx="2917">
                  <c:v>19.100000000000001</c:v>
                </c:pt>
                <c:pt idx="2918">
                  <c:v>19.100000000000001</c:v>
                </c:pt>
                <c:pt idx="2919">
                  <c:v>19.100000000000001</c:v>
                </c:pt>
                <c:pt idx="2920">
                  <c:v>19.100000000000001</c:v>
                </c:pt>
                <c:pt idx="2921">
                  <c:v>19.100000000000001</c:v>
                </c:pt>
                <c:pt idx="2922">
                  <c:v>19.100000000000001</c:v>
                </c:pt>
                <c:pt idx="2923">
                  <c:v>19.100000000000001</c:v>
                </c:pt>
                <c:pt idx="2924">
                  <c:v>19.100000000000001</c:v>
                </c:pt>
                <c:pt idx="2925">
                  <c:v>19.100000000000001</c:v>
                </c:pt>
                <c:pt idx="2926">
                  <c:v>19.100000000000001</c:v>
                </c:pt>
                <c:pt idx="2927">
                  <c:v>19.100000000000001</c:v>
                </c:pt>
                <c:pt idx="2928">
                  <c:v>19.100000000000001</c:v>
                </c:pt>
                <c:pt idx="2929">
                  <c:v>19.100000000000001</c:v>
                </c:pt>
                <c:pt idx="2930">
                  <c:v>19.100000000000001</c:v>
                </c:pt>
                <c:pt idx="2931">
                  <c:v>19.100000000000001</c:v>
                </c:pt>
                <c:pt idx="2932">
                  <c:v>19.100000000000001</c:v>
                </c:pt>
                <c:pt idx="2933">
                  <c:v>19.100000000000001</c:v>
                </c:pt>
                <c:pt idx="2934">
                  <c:v>19.100000000000001</c:v>
                </c:pt>
                <c:pt idx="2935">
                  <c:v>19.100000000000001</c:v>
                </c:pt>
                <c:pt idx="2936">
                  <c:v>19.100000000000001</c:v>
                </c:pt>
                <c:pt idx="2937">
                  <c:v>19.100000000000001</c:v>
                </c:pt>
                <c:pt idx="2938">
                  <c:v>19.100000000000001</c:v>
                </c:pt>
                <c:pt idx="2939">
                  <c:v>19.100000000000001</c:v>
                </c:pt>
                <c:pt idx="2940">
                  <c:v>19.100000000000001</c:v>
                </c:pt>
                <c:pt idx="2941">
                  <c:v>19.100000000000001</c:v>
                </c:pt>
                <c:pt idx="2942">
                  <c:v>19.100000000000001</c:v>
                </c:pt>
                <c:pt idx="2943">
                  <c:v>19.100000000000001</c:v>
                </c:pt>
                <c:pt idx="2944">
                  <c:v>19.100000000000001</c:v>
                </c:pt>
                <c:pt idx="2945">
                  <c:v>19.100000000000001</c:v>
                </c:pt>
                <c:pt idx="2946">
                  <c:v>19.100000000000001</c:v>
                </c:pt>
                <c:pt idx="2947">
                  <c:v>19.100000000000001</c:v>
                </c:pt>
                <c:pt idx="2948">
                  <c:v>19.100000000000001</c:v>
                </c:pt>
                <c:pt idx="2949">
                  <c:v>19.100000000000001</c:v>
                </c:pt>
                <c:pt idx="2950">
                  <c:v>19.100000000000001</c:v>
                </c:pt>
                <c:pt idx="2951">
                  <c:v>19.100000000000001</c:v>
                </c:pt>
                <c:pt idx="2952">
                  <c:v>19.100000000000001</c:v>
                </c:pt>
                <c:pt idx="2953">
                  <c:v>19.100000000000001</c:v>
                </c:pt>
                <c:pt idx="2954">
                  <c:v>19.100000000000001</c:v>
                </c:pt>
                <c:pt idx="2955">
                  <c:v>19.100000000000001</c:v>
                </c:pt>
                <c:pt idx="2956">
                  <c:v>19.100000000000001</c:v>
                </c:pt>
                <c:pt idx="2957">
                  <c:v>19.100000000000001</c:v>
                </c:pt>
                <c:pt idx="2958">
                  <c:v>19.100000000000001</c:v>
                </c:pt>
                <c:pt idx="2959">
                  <c:v>19.100000000000001</c:v>
                </c:pt>
                <c:pt idx="2960">
                  <c:v>19.100000000000001</c:v>
                </c:pt>
                <c:pt idx="2961">
                  <c:v>19.100000000000001</c:v>
                </c:pt>
                <c:pt idx="2962">
                  <c:v>19.100000000000001</c:v>
                </c:pt>
                <c:pt idx="2963">
                  <c:v>19.100000000000001</c:v>
                </c:pt>
                <c:pt idx="2964">
                  <c:v>19.100000000000001</c:v>
                </c:pt>
                <c:pt idx="2965">
                  <c:v>19.100000000000001</c:v>
                </c:pt>
                <c:pt idx="2966">
                  <c:v>19.100000000000001</c:v>
                </c:pt>
                <c:pt idx="2967">
                  <c:v>19.100000000000001</c:v>
                </c:pt>
                <c:pt idx="2968">
                  <c:v>19.100000000000001</c:v>
                </c:pt>
                <c:pt idx="2969">
                  <c:v>19.100000000000001</c:v>
                </c:pt>
                <c:pt idx="2970">
                  <c:v>19.100000000000001</c:v>
                </c:pt>
                <c:pt idx="2971">
                  <c:v>19.100000000000001</c:v>
                </c:pt>
                <c:pt idx="2972">
                  <c:v>19.100000000000001</c:v>
                </c:pt>
                <c:pt idx="2973">
                  <c:v>19.100000000000001</c:v>
                </c:pt>
                <c:pt idx="2974">
                  <c:v>19.100000000000001</c:v>
                </c:pt>
                <c:pt idx="2975">
                  <c:v>19.100000000000001</c:v>
                </c:pt>
                <c:pt idx="2976">
                  <c:v>19.100000000000001</c:v>
                </c:pt>
                <c:pt idx="2977">
                  <c:v>19.100000000000001</c:v>
                </c:pt>
                <c:pt idx="2978">
                  <c:v>19.100000000000001</c:v>
                </c:pt>
                <c:pt idx="2979">
                  <c:v>19.100000000000001</c:v>
                </c:pt>
                <c:pt idx="2980">
                  <c:v>19.100000000000001</c:v>
                </c:pt>
                <c:pt idx="2981">
                  <c:v>19.100000000000001</c:v>
                </c:pt>
                <c:pt idx="2982">
                  <c:v>19.100000000000001</c:v>
                </c:pt>
                <c:pt idx="2983">
                  <c:v>19.100000000000001</c:v>
                </c:pt>
                <c:pt idx="2984">
                  <c:v>19.100000000000001</c:v>
                </c:pt>
                <c:pt idx="2985">
                  <c:v>19.100000000000001</c:v>
                </c:pt>
                <c:pt idx="2986">
                  <c:v>19.100000000000001</c:v>
                </c:pt>
                <c:pt idx="2987">
                  <c:v>19.100000000000001</c:v>
                </c:pt>
                <c:pt idx="2988">
                  <c:v>19.100000000000001</c:v>
                </c:pt>
                <c:pt idx="2989">
                  <c:v>19.100000000000001</c:v>
                </c:pt>
                <c:pt idx="2990">
                  <c:v>19.100000000000001</c:v>
                </c:pt>
                <c:pt idx="2991">
                  <c:v>19.100000000000001</c:v>
                </c:pt>
                <c:pt idx="2992">
                  <c:v>19.100000000000001</c:v>
                </c:pt>
                <c:pt idx="2993">
                  <c:v>19.100000000000001</c:v>
                </c:pt>
                <c:pt idx="2994">
                  <c:v>19.100000000000001</c:v>
                </c:pt>
                <c:pt idx="2995">
                  <c:v>19.100000000000001</c:v>
                </c:pt>
                <c:pt idx="2996">
                  <c:v>19.100000000000001</c:v>
                </c:pt>
                <c:pt idx="2997">
                  <c:v>19.100000000000001</c:v>
                </c:pt>
                <c:pt idx="2998">
                  <c:v>19.100000000000001</c:v>
                </c:pt>
                <c:pt idx="2999">
                  <c:v>19.100000000000001</c:v>
                </c:pt>
                <c:pt idx="3000">
                  <c:v>19.100000000000001</c:v>
                </c:pt>
                <c:pt idx="3001">
                  <c:v>19.100000000000001</c:v>
                </c:pt>
                <c:pt idx="3002">
                  <c:v>19.100000000000001</c:v>
                </c:pt>
                <c:pt idx="3003">
                  <c:v>19.100000000000001</c:v>
                </c:pt>
                <c:pt idx="3004">
                  <c:v>19.100000000000001</c:v>
                </c:pt>
                <c:pt idx="3005">
                  <c:v>19.100000000000001</c:v>
                </c:pt>
                <c:pt idx="3006">
                  <c:v>19.100000000000001</c:v>
                </c:pt>
                <c:pt idx="3007">
                  <c:v>19.100000000000001</c:v>
                </c:pt>
                <c:pt idx="3008">
                  <c:v>19.100000000000001</c:v>
                </c:pt>
                <c:pt idx="3009">
                  <c:v>19.100000000000001</c:v>
                </c:pt>
                <c:pt idx="3010">
                  <c:v>19.100000000000001</c:v>
                </c:pt>
                <c:pt idx="3011">
                  <c:v>19.100000000000001</c:v>
                </c:pt>
                <c:pt idx="3012">
                  <c:v>19.100000000000001</c:v>
                </c:pt>
                <c:pt idx="3013">
                  <c:v>19.100000000000001</c:v>
                </c:pt>
                <c:pt idx="3014">
                  <c:v>19.100000000000001</c:v>
                </c:pt>
                <c:pt idx="3015">
                  <c:v>19.100000000000001</c:v>
                </c:pt>
                <c:pt idx="3016">
                  <c:v>19.100000000000001</c:v>
                </c:pt>
                <c:pt idx="3017">
                  <c:v>19.100000000000001</c:v>
                </c:pt>
                <c:pt idx="3018">
                  <c:v>19.100000000000001</c:v>
                </c:pt>
                <c:pt idx="3019">
                  <c:v>19.100000000000001</c:v>
                </c:pt>
                <c:pt idx="3020">
                  <c:v>19.100000000000001</c:v>
                </c:pt>
                <c:pt idx="3021">
                  <c:v>19.100000000000001</c:v>
                </c:pt>
                <c:pt idx="3022">
                  <c:v>19.100000000000001</c:v>
                </c:pt>
                <c:pt idx="3023">
                  <c:v>19.100000000000001</c:v>
                </c:pt>
                <c:pt idx="3024">
                  <c:v>19.100000000000001</c:v>
                </c:pt>
                <c:pt idx="3025">
                  <c:v>19.100000000000001</c:v>
                </c:pt>
                <c:pt idx="3026">
                  <c:v>19.100000000000001</c:v>
                </c:pt>
                <c:pt idx="3027">
                  <c:v>19.100000000000001</c:v>
                </c:pt>
                <c:pt idx="3028">
                  <c:v>19.100000000000001</c:v>
                </c:pt>
                <c:pt idx="3029">
                  <c:v>19.100000000000001</c:v>
                </c:pt>
                <c:pt idx="3030">
                  <c:v>19.100000000000001</c:v>
                </c:pt>
                <c:pt idx="3031">
                  <c:v>19.100000000000001</c:v>
                </c:pt>
                <c:pt idx="3032">
                  <c:v>19.100000000000001</c:v>
                </c:pt>
                <c:pt idx="3033">
                  <c:v>19.100000000000001</c:v>
                </c:pt>
                <c:pt idx="3034">
                  <c:v>19.100000000000001</c:v>
                </c:pt>
                <c:pt idx="3035">
                  <c:v>19.100000000000001</c:v>
                </c:pt>
                <c:pt idx="3036">
                  <c:v>21.222222219999999</c:v>
                </c:pt>
                <c:pt idx="3037">
                  <c:v>21.222222219999999</c:v>
                </c:pt>
                <c:pt idx="3038">
                  <c:v>21.222222219999999</c:v>
                </c:pt>
                <c:pt idx="3039">
                  <c:v>21.222222219999999</c:v>
                </c:pt>
                <c:pt idx="3040">
                  <c:v>21.222222219999999</c:v>
                </c:pt>
                <c:pt idx="3041">
                  <c:v>21.222222219999999</c:v>
                </c:pt>
                <c:pt idx="3042">
                  <c:v>21.222222219999999</c:v>
                </c:pt>
                <c:pt idx="3043">
                  <c:v>21.222222219999999</c:v>
                </c:pt>
                <c:pt idx="3044">
                  <c:v>21.222222219999999</c:v>
                </c:pt>
                <c:pt idx="3045">
                  <c:v>21.222222219999999</c:v>
                </c:pt>
                <c:pt idx="3046">
                  <c:v>21.222222219999999</c:v>
                </c:pt>
                <c:pt idx="3047">
                  <c:v>21.222222219999999</c:v>
                </c:pt>
                <c:pt idx="3048">
                  <c:v>21.222222219999999</c:v>
                </c:pt>
                <c:pt idx="3049">
                  <c:v>21.222222219999999</c:v>
                </c:pt>
                <c:pt idx="3050">
                  <c:v>21.222222219999999</c:v>
                </c:pt>
                <c:pt idx="3051">
                  <c:v>21.222222219999999</c:v>
                </c:pt>
                <c:pt idx="3052">
                  <c:v>21.222222219999999</c:v>
                </c:pt>
                <c:pt idx="3053">
                  <c:v>21.222222219999999</c:v>
                </c:pt>
                <c:pt idx="3054">
                  <c:v>21.222222219999999</c:v>
                </c:pt>
                <c:pt idx="3055">
                  <c:v>21.222222219999999</c:v>
                </c:pt>
                <c:pt idx="3056">
                  <c:v>21.222222219999999</c:v>
                </c:pt>
                <c:pt idx="3057">
                  <c:v>21.333333329999999</c:v>
                </c:pt>
                <c:pt idx="3058">
                  <c:v>21.333333329999999</c:v>
                </c:pt>
                <c:pt idx="3059">
                  <c:v>21.333333329999999</c:v>
                </c:pt>
                <c:pt idx="3060">
                  <c:v>21.333333329999999</c:v>
                </c:pt>
                <c:pt idx="3061">
                  <c:v>21.333333329999999</c:v>
                </c:pt>
                <c:pt idx="3062">
                  <c:v>21.333333329999999</c:v>
                </c:pt>
                <c:pt idx="3063">
                  <c:v>24</c:v>
                </c:pt>
                <c:pt idx="3064">
                  <c:v>24</c:v>
                </c:pt>
                <c:pt idx="3065">
                  <c:v>24</c:v>
                </c:pt>
                <c:pt idx="3066">
                  <c:v>24</c:v>
                </c:pt>
                <c:pt idx="3067">
                  <c:v>24</c:v>
                </c:pt>
                <c:pt idx="3068">
                  <c:v>24</c:v>
                </c:pt>
                <c:pt idx="3069">
                  <c:v>24</c:v>
                </c:pt>
                <c:pt idx="3070">
                  <c:v>24</c:v>
                </c:pt>
                <c:pt idx="3071">
                  <c:v>24</c:v>
                </c:pt>
                <c:pt idx="3072">
                  <c:v>24</c:v>
                </c:pt>
                <c:pt idx="3073">
                  <c:v>24</c:v>
                </c:pt>
                <c:pt idx="3074">
                  <c:v>24</c:v>
                </c:pt>
                <c:pt idx="3075">
                  <c:v>24</c:v>
                </c:pt>
                <c:pt idx="3076">
                  <c:v>24</c:v>
                </c:pt>
                <c:pt idx="3077">
                  <c:v>24</c:v>
                </c:pt>
                <c:pt idx="3078">
                  <c:v>24</c:v>
                </c:pt>
                <c:pt idx="3079">
                  <c:v>24</c:v>
                </c:pt>
                <c:pt idx="3080">
                  <c:v>24</c:v>
                </c:pt>
                <c:pt idx="3081">
                  <c:v>24</c:v>
                </c:pt>
                <c:pt idx="3082">
                  <c:v>24</c:v>
                </c:pt>
                <c:pt idx="3083">
                  <c:v>24</c:v>
                </c:pt>
                <c:pt idx="3084">
                  <c:v>24.125</c:v>
                </c:pt>
                <c:pt idx="3085">
                  <c:v>24.125</c:v>
                </c:pt>
                <c:pt idx="3086">
                  <c:v>24.125</c:v>
                </c:pt>
                <c:pt idx="3087">
                  <c:v>24.125</c:v>
                </c:pt>
                <c:pt idx="3088">
                  <c:v>24.125</c:v>
                </c:pt>
                <c:pt idx="3089">
                  <c:v>24.125</c:v>
                </c:pt>
                <c:pt idx="3090">
                  <c:v>24.125</c:v>
                </c:pt>
                <c:pt idx="3091">
                  <c:v>24.125</c:v>
                </c:pt>
                <c:pt idx="3092">
                  <c:v>24.125</c:v>
                </c:pt>
                <c:pt idx="3093">
                  <c:v>24.125</c:v>
                </c:pt>
                <c:pt idx="3094">
                  <c:v>24.125</c:v>
                </c:pt>
                <c:pt idx="3095">
                  <c:v>24.125</c:v>
                </c:pt>
                <c:pt idx="3096">
                  <c:v>24.125</c:v>
                </c:pt>
                <c:pt idx="3097">
                  <c:v>24.125</c:v>
                </c:pt>
                <c:pt idx="3098">
                  <c:v>24.125</c:v>
                </c:pt>
                <c:pt idx="3099">
                  <c:v>24.125</c:v>
                </c:pt>
                <c:pt idx="3100">
                  <c:v>24.125</c:v>
                </c:pt>
                <c:pt idx="3101">
                  <c:v>24.125</c:v>
                </c:pt>
                <c:pt idx="3102">
                  <c:v>24.125</c:v>
                </c:pt>
                <c:pt idx="3103">
                  <c:v>24.125</c:v>
                </c:pt>
                <c:pt idx="3104">
                  <c:v>24.125</c:v>
                </c:pt>
                <c:pt idx="3105">
                  <c:v>24.125</c:v>
                </c:pt>
                <c:pt idx="3106">
                  <c:v>24.125</c:v>
                </c:pt>
                <c:pt idx="3107">
                  <c:v>24.125</c:v>
                </c:pt>
                <c:pt idx="3108">
                  <c:v>24.125</c:v>
                </c:pt>
                <c:pt idx="3109">
                  <c:v>24.125</c:v>
                </c:pt>
                <c:pt idx="3110">
                  <c:v>24.125</c:v>
                </c:pt>
                <c:pt idx="3111">
                  <c:v>24.125</c:v>
                </c:pt>
                <c:pt idx="3112">
                  <c:v>24.125</c:v>
                </c:pt>
                <c:pt idx="3113">
                  <c:v>24.125</c:v>
                </c:pt>
                <c:pt idx="3114">
                  <c:v>24.125</c:v>
                </c:pt>
                <c:pt idx="3115">
                  <c:v>24.125</c:v>
                </c:pt>
                <c:pt idx="3116">
                  <c:v>24.125</c:v>
                </c:pt>
                <c:pt idx="3117">
                  <c:v>24.125</c:v>
                </c:pt>
                <c:pt idx="3118">
                  <c:v>24.125</c:v>
                </c:pt>
                <c:pt idx="3119">
                  <c:v>24.125</c:v>
                </c:pt>
                <c:pt idx="3120">
                  <c:v>24.125</c:v>
                </c:pt>
                <c:pt idx="3121">
                  <c:v>24.125</c:v>
                </c:pt>
                <c:pt idx="3122">
                  <c:v>24.125</c:v>
                </c:pt>
                <c:pt idx="3123">
                  <c:v>24.125</c:v>
                </c:pt>
                <c:pt idx="3124">
                  <c:v>24.125</c:v>
                </c:pt>
                <c:pt idx="3125">
                  <c:v>24.125</c:v>
                </c:pt>
                <c:pt idx="3126">
                  <c:v>24.125</c:v>
                </c:pt>
                <c:pt idx="3127">
                  <c:v>24.125</c:v>
                </c:pt>
                <c:pt idx="3128">
                  <c:v>24.125</c:v>
                </c:pt>
                <c:pt idx="3129">
                  <c:v>24.125</c:v>
                </c:pt>
                <c:pt idx="3130">
                  <c:v>27.571428569999998</c:v>
                </c:pt>
                <c:pt idx="3131">
                  <c:v>27.571428569999998</c:v>
                </c:pt>
                <c:pt idx="3132">
                  <c:v>27.571428569999998</c:v>
                </c:pt>
                <c:pt idx="3133">
                  <c:v>27.571428569999998</c:v>
                </c:pt>
                <c:pt idx="3134">
                  <c:v>27.571428569999998</c:v>
                </c:pt>
                <c:pt idx="3135">
                  <c:v>27.571428569999998</c:v>
                </c:pt>
                <c:pt idx="3136">
                  <c:v>27.571428569999998</c:v>
                </c:pt>
                <c:pt idx="3137">
                  <c:v>27.571428569999998</c:v>
                </c:pt>
                <c:pt idx="3138">
                  <c:v>27.571428569999998</c:v>
                </c:pt>
                <c:pt idx="3139">
                  <c:v>27.571428569999998</c:v>
                </c:pt>
                <c:pt idx="3140">
                  <c:v>27.571428569999998</c:v>
                </c:pt>
                <c:pt idx="3141">
                  <c:v>27.571428569999998</c:v>
                </c:pt>
                <c:pt idx="3142">
                  <c:v>27.571428569999998</c:v>
                </c:pt>
                <c:pt idx="3143">
                  <c:v>27.571428569999998</c:v>
                </c:pt>
                <c:pt idx="3144">
                  <c:v>27.571428569999998</c:v>
                </c:pt>
                <c:pt idx="3145">
                  <c:v>27.571428569999998</c:v>
                </c:pt>
                <c:pt idx="3146">
                  <c:v>27.571428569999998</c:v>
                </c:pt>
                <c:pt idx="3147">
                  <c:v>27.571428569999998</c:v>
                </c:pt>
                <c:pt idx="3148">
                  <c:v>27.571428569999998</c:v>
                </c:pt>
                <c:pt idx="3149">
                  <c:v>27.571428569999998</c:v>
                </c:pt>
                <c:pt idx="3150">
                  <c:v>27.571428569999998</c:v>
                </c:pt>
                <c:pt idx="3151">
                  <c:v>27.714285709999999</c:v>
                </c:pt>
                <c:pt idx="3152">
                  <c:v>27.714285709999999</c:v>
                </c:pt>
                <c:pt idx="3153">
                  <c:v>27.714285709999999</c:v>
                </c:pt>
                <c:pt idx="3154">
                  <c:v>27.714285709999999</c:v>
                </c:pt>
                <c:pt idx="3155">
                  <c:v>27.714285709999999</c:v>
                </c:pt>
                <c:pt idx="3156">
                  <c:v>27.714285709999999</c:v>
                </c:pt>
                <c:pt idx="3157">
                  <c:v>27.714285709999999</c:v>
                </c:pt>
                <c:pt idx="3158">
                  <c:v>27.714285709999999</c:v>
                </c:pt>
                <c:pt idx="3159">
                  <c:v>27.714285709999999</c:v>
                </c:pt>
                <c:pt idx="3160">
                  <c:v>27.714285709999999</c:v>
                </c:pt>
                <c:pt idx="3161">
                  <c:v>27.714285709999999</c:v>
                </c:pt>
                <c:pt idx="3162">
                  <c:v>27.714285709999999</c:v>
                </c:pt>
                <c:pt idx="3163">
                  <c:v>27.714285709999999</c:v>
                </c:pt>
                <c:pt idx="3164">
                  <c:v>27.714285709999999</c:v>
                </c:pt>
                <c:pt idx="3165">
                  <c:v>27.714285709999999</c:v>
                </c:pt>
                <c:pt idx="3166">
                  <c:v>27.714285709999999</c:v>
                </c:pt>
                <c:pt idx="3167">
                  <c:v>27.714285709999999</c:v>
                </c:pt>
                <c:pt idx="3168">
                  <c:v>27.714285709999999</c:v>
                </c:pt>
                <c:pt idx="3169">
                  <c:v>27.714285709999999</c:v>
                </c:pt>
                <c:pt idx="3170">
                  <c:v>27.714285709999999</c:v>
                </c:pt>
                <c:pt idx="3171">
                  <c:v>27.714285709999999</c:v>
                </c:pt>
                <c:pt idx="3172">
                  <c:v>27.714285709999999</c:v>
                </c:pt>
                <c:pt idx="3173">
                  <c:v>27.714285709999999</c:v>
                </c:pt>
                <c:pt idx="3174">
                  <c:v>27.714285709999999</c:v>
                </c:pt>
                <c:pt idx="3175">
                  <c:v>27.714285709999999</c:v>
                </c:pt>
                <c:pt idx="3176">
                  <c:v>27.714285709999999</c:v>
                </c:pt>
                <c:pt idx="3177">
                  <c:v>27.714285709999999</c:v>
                </c:pt>
                <c:pt idx="3178">
                  <c:v>27.714285709999999</c:v>
                </c:pt>
                <c:pt idx="3179">
                  <c:v>27.714285709999999</c:v>
                </c:pt>
                <c:pt idx="3180">
                  <c:v>27.714285709999999</c:v>
                </c:pt>
                <c:pt idx="3181">
                  <c:v>27.714285709999999</c:v>
                </c:pt>
                <c:pt idx="3182">
                  <c:v>27.714285709999999</c:v>
                </c:pt>
                <c:pt idx="3183">
                  <c:v>27.714285709999999</c:v>
                </c:pt>
                <c:pt idx="3184">
                  <c:v>27.714285709999999</c:v>
                </c:pt>
                <c:pt idx="3185">
                  <c:v>27.714285709999999</c:v>
                </c:pt>
                <c:pt idx="3186">
                  <c:v>27.714285709999999</c:v>
                </c:pt>
                <c:pt idx="3187">
                  <c:v>27.714285709999999</c:v>
                </c:pt>
                <c:pt idx="3188">
                  <c:v>27.714285709999999</c:v>
                </c:pt>
                <c:pt idx="3189">
                  <c:v>27.714285709999999</c:v>
                </c:pt>
                <c:pt idx="3190">
                  <c:v>27.714285709999999</c:v>
                </c:pt>
                <c:pt idx="3191">
                  <c:v>27.714285709999999</c:v>
                </c:pt>
                <c:pt idx="3192">
                  <c:v>27.714285709999999</c:v>
                </c:pt>
                <c:pt idx="3193">
                  <c:v>27.714285709999999</c:v>
                </c:pt>
                <c:pt idx="3194">
                  <c:v>27.714285709999999</c:v>
                </c:pt>
                <c:pt idx="3195">
                  <c:v>27.714285709999999</c:v>
                </c:pt>
                <c:pt idx="3196">
                  <c:v>27.714285709999999</c:v>
                </c:pt>
                <c:pt idx="3197">
                  <c:v>27.714285709999999</c:v>
                </c:pt>
                <c:pt idx="3198">
                  <c:v>27.714285709999999</c:v>
                </c:pt>
                <c:pt idx="3199">
                  <c:v>27.714285709999999</c:v>
                </c:pt>
                <c:pt idx="3200">
                  <c:v>27.714285709999999</c:v>
                </c:pt>
                <c:pt idx="3201">
                  <c:v>27.714285709999999</c:v>
                </c:pt>
                <c:pt idx="3202">
                  <c:v>27.714285709999999</c:v>
                </c:pt>
                <c:pt idx="3203">
                  <c:v>27.714285709999999</c:v>
                </c:pt>
                <c:pt idx="3204">
                  <c:v>27.714285709999999</c:v>
                </c:pt>
                <c:pt idx="3205">
                  <c:v>27.714285709999999</c:v>
                </c:pt>
                <c:pt idx="3206">
                  <c:v>27.714285709999999</c:v>
                </c:pt>
                <c:pt idx="3207">
                  <c:v>27.714285709999999</c:v>
                </c:pt>
                <c:pt idx="3208">
                  <c:v>27.714285709999999</c:v>
                </c:pt>
                <c:pt idx="3209">
                  <c:v>27.714285709999999</c:v>
                </c:pt>
                <c:pt idx="3210">
                  <c:v>27.714285709999999</c:v>
                </c:pt>
                <c:pt idx="3211">
                  <c:v>27.714285709999999</c:v>
                </c:pt>
                <c:pt idx="3212">
                  <c:v>27.714285709999999</c:v>
                </c:pt>
                <c:pt idx="3213">
                  <c:v>27.714285709999999</c:v>
                </c:pt>
                <c:pt idx="3214">
                  <c:v>27.714285709999999</c:v>
                </c:pt>
                <c:pt idx="3215">
                  <c:v>27.714285709999999</c:v>
                </c:pt>
                <c:pt idx="3216">
                  <c:v>27.714285709999999</c:v>
                </c:pt>
                <c:pt idx="3217">
                  <c:v>27.714285709999999</c:v>
                </c:pt>
                <c:pt idx="3218">
                  <c:v>27.714285709999999</c:v>
                </c:pt>
                <c:pt idx="3219">
                  <c:v>27.714285709999999</c:v>
                </c:pt>
                <c:pt idx="3220">
                  <c:v>27.714285709999999</c:v>
                </c:pt>
                <c:pt idx="3221">
                  <c:v>27.714285709999999</c:v>
                </c:pt>
                <c:pt idx="3222">
                  <c:v>27.714285709999999</c:v>
                </c:pt>
                <c:pt idx="3223">
                  <c:v>27.714285709999999</c:v>
                </c:pt>
                <c:pt idx="3224">
                  <c:v>27.714285709999999</c:v>
                </c:pt>
                <c:pt idx="3225">
                  <c:v>27.714285709999999</c:v>
                </c:pt>
                <c:pt idx="3226">
                  <c:v>27.714285709999999</c:v>
                </c:pt>
                <c:pt idx="3227">
                  <c:v>27.714285709999999</c:v>
                </c:pt>
                <c:pt idx="3228">
                  <c:v>27.714285709999999</c:v>
                </c:pt>
                <c:pt idx="3229">
                  <c:v>27.714285709999999</c:v>
                </c:pt>
                <c:pt idx="3230">
                  <c:v>27.714285709999999</c:v>
                </c:pt>
                <c:pt idx="3231">
                  <c:v>27.714285709999999</c:v>
                </c:pt>
                <c:pt idx="3232">
                  <c:v>27.714285709999999</c:v>
                </c:pt>
                <c:pt idx="3233">
                  <c:v>27.714285709999999</c:v>
                </c:pt>
                <c:pt idx="3234">
                  <c:v>27.714285709999999</c:v>
                </c:pt>
                <c:pt idx="3235">
                  <c:v>27.714285709999999</c:v>
                </c:pt>
                <c:pt idx="3236">
                  <c:v>27.714285709999999</c:v>
                </c:pt>
                <c:pt idx="3237">
                  <c:v>27.714285709999999</c:v>
                </c:pt>
                <c:pt idx="3238">
                  <c:v>27.714285709999999</c:v>
                </c:pt>
                <c:pt idx="3239">
                  <c:v>27.714285709999999</c:v>
                </c:pt>
                <c:pt idx="3240">
                  <c:v>27.714285709999999</c:v>
                </c:pt>
                <c:pt idx="3241">
                  <c:v>27.714285709999999</c:v>
                </c:pt>
                <c:pt idx="3242">
                  <c:v>27.714285709999999</c:v>
                </c:pt>
                <c:pt idx="3243">
                  <c:v>27.714285709999999</c:v>
                </c:pt>
                <c:pt idx="3244">
                  <c:v>27.714285709999999</c:v>
                </c:pt>
                <c:pt idx="3245">
                  <c:v>27.714285709999999</c:v>
                </c:pt>
                <c:pt idx="3246">
                  <c:v>27.714285709999999</c:v>
                </c:pt>
                <c:pt idx="3247">
                  <c:v>27.714285709999999</c:v>
                </c:pt>
                <c:pt idx="3248">
                  <c:v>27.714285709999999</c:v>
                </c:pt>
                <c:pt idx="3249">
                  <c:v>27.714285709999999</c:v>
                </c:pt>
                <c:pt idx="3250">
                  <c:v>27.714285709999999</c:v>
                </c:pt>
                <c:pt idx="3251">
                  <c:v>27.714285709999999</c:v>
                </c:pt>
                <c:pt idx="3252">
                  <c:v>27.714285709999999</c:v>
                </c:pt>
                <c:pt idx="3253">
                  <c:v>27.714285709999999</c:v>
                </c:pt>
                <c:pt idx="3254">
                  <c:v>27.714285709999999</c:v>
                </c:pt>
                <c:pt idx="3255">
                  <c:v>27.714285709999999</c:v>
                </c:pt>
                <c:pt idx="3256">
                  <c:v>27.714285709999999</c:v>
                </c:pt>
                <c:pt idx="3257">
                  <c:v>27.714285709999999</c:v>
                </c:pt>
                <c:pt idx="3258">
                  <c:v>27.714285709999999</c:v>
                </c:pt>
                <c:pt idx="3259">
                  <c:v>27.714285709999999</c:v>
                </c:pt>
                <c:pt idx="3260">
                  <c:v>27.714285709999999</c:v>
                </c:pt>
                <c:pt idx="3261">
                  <c:v>27.714285709999999</c:v>
                </c:pt>
                <c:pt idx="3262">
                  <c:v>27.714285709999999</c:v>
                </c:pt>
                <c:pt idx="3263">
                  <c:v>27.714285709999999</c:v>
                </c:pt>
                <c:pt idx="3264">
                  <c:v>27.714285709999999</c:v>
                </c:pt>
                <c:pt idx="3265">
                  <c:v>27.714285709999999</c:v>
                </c:pt>
                <c:pt idx="3266">
                  <c:v>27.714285709999999</c:v>
                </c:pt>
                <c:pt idx="3267">
                  <c:v>27.714285709999999</c:v>
                </c:pt>
                <c:pt idx="3268">
                  <c:v>27.714285709999999</c:v>
                </c:pt>
                <c:pt idx="3269">
                  <c:v>27.714285709999999</c:v>
                </c:pt>
                <c:pt idx="3270">
                  <c:v>27.714285709999999</c:v>
                </c:pt>
                <c:pt idx="3271">
                  <c:v>27.714285709999999</c:v>
                </c:pt>
                <c:pt idx="3272">
                  <c:v>27.714285709999999</c:v>
                </c:pt>
                <c:pt idx="3273">
                  <c:v>27.714285709999999</c:v>
                </c:pt>
                <c:pt idx="3274">
                  <c:v>27.714285709999999</c:v>
                </c:pt>
                <c:pt idx="3275">
                  <c:v>27.714285709999999</c:v>
                </c:pt>
                <c:pt idx="3276">
                  <c:v>27.714285709999999</c:v>
                </c:pt>
                <c:pt idx="3277">
                  <c:v>27.714285709999999</c:v>
                </c:pt>
                <c:pt idx="3278">
                  <c:v>27.714285709999999</c:v>
                </c:pt>
                <c:pt idx="3279">
                  <c:v>27.714285709999999</c:v>
                </c:pt>
                <c:pt idx="3280">
                  <c:v>27.714285709999999</c:v>
                </c:pt>
                <c:pt idx="3281">
                  <c:v>27.714285709999999</c:v>
                </c:pt>
                <c:pt idx="3282">
                  <c:v>27.714285709999999</c:v>
                </c:pt>
                <c:pt idx="3283">
                  <c:v>27.714285709999999</c:v>
                </c:pt>
                <c:pt idx="3284">
                  <c:v>27.714285709999999</c:v>
                </c:pt>
                <c:pt idx="3285">
                  <c:v>27.714285709999999</c:v>
                </c:pt>
                <c:pt idx="3286">
                  <c:v>27.714285709999999</c:v>
                </c:pt>
                <c:pt idx="3287">
                  <c:v>27.714285709999999</c:v>
                </c:pt>
                <c:pt idx="3288">
                  <c:v>27.714285709999999</c:v>
                </c:pt>
                <c:pt idx="3289">
                  <c:v>27.714285709999999</c:v>
                </c:pt>
                <c:pt idx="3290">
                  <c:v>27.714285709999999</c:v>
                </c:pt>
                <c:pt idx="3291">
                  <c:v>27.714285709999999</c:v>
                </c:pt>
                <c:pt idx="3292">
                  <c:v>27.714285709999999</c:v>
                </c:pt>
                <c:pt idx="3293">
                  <c:v>27.714285709999999</c:v>
                </c:pt>
                <c:pt idx="3294">
                  <c:v>27.714285709999999</c:v>
                </c:pt>
                <c:pt idx="3295">
                  <c:v>27.714285709999999</c:v>
                </c:pt>
                <c:pt idx="3296">
                  <c:v>27.714285709999999</c:v>
                </c:pt>
                <c:pt idx="3297">
                  <c:v>27.714285709999999</c:v>
                </c:pt>
                <c:pt idx="3298">
                  <c:v>27.714285709999999</c:v>
                </c:pt>
                <c:pt idx="3299">
                  <c:v>27.714285709999999</c:v>
                </c:pt>
                <c:pt idx="3300">
                  <c:v>27.714285709999999</c:v>
                </c:pt>
                <c:pt idx="3301">
                  <c:v>27.714285709999999</c:v>
                </c:pt>
                <c:pt idx="3302">
                  <c:v>27.714285709999999</c:v>
                </c:pt>
                <c:pt idx="3303">
                  <c:v>27.714285709999999</c:v>
                </c:pt>
                <c:pt idx="3304">
                  <c:v>27.714285709999999</c:v>
                </c:pt>
                <c:pt idx="3305">
                  <c:v>27.714285709999999</c:v>
                </c:pt>
                <c:pt idx="3306">
                  <c:v>27.714285709999999</c:v>
                </c:pt>
                <c:pt idx="3307">
                  <c:v>27.714285709999999</c:v>
                </c:pt>
                <c:pt idx="3308">
                  <c:v>27.714285709999999</c:v>
                </c:pt>
                <c:pt idx="3309">
                  <c:v>27.714285709999999</c:v>
                </c:pt>
                <c:pt idx="3310">
                  <c:v>27.714285709999999</c:v>
                </c:pt>
                <c:pt idx="3311">
                  <c:v>27.714285709999999</c:v>
                </c:pt>
                <c:pt idx="3312">
                  <c:v>27.714285709999999</c:v>
                </c:pt>
                <c:pt idx="3313">
                  <c:v>27.714285709999999</c:v>
                </c:pt>
                <c:pt idx="3314">
                  <c:v>27.714285709999999</c:v>
                </c:pt>
                <c:pt idx="3315">
                  <c:v>27.714285709999999</c:v>
                </c:pt>
                <c:pt idx="3316">
                  <c:v>27.714285709999999</c:v>
                </c:pt>
                <c:pt idx="3317">
                  <c:v>27.714285709999999</c:v>
                </c:pt>
                <c:pt idx="3318">
                  <c:v>27.714285709999999</c:v>
                </c:pt>
                <c:pt idx="3319">
                  <c:v>27.714285709999999</c:v>
                </c:pt>
                <c:pt idx="3320">
                  <c:v>27.714285709999999</c:v>
                </c:pt>
                <c:pt idx="3321">
                  <c:v>27.714285709999999</c:v>
                </c:pt>
                <c:pt idx="3322">
                  <c:v>27.714285709999999</c:v>
                </c:pt>
                <c:pt idx="3323">
                  <c:v>27.714285709999999</c:v>
                </c:pt>
                <c:pt idx="3324">
                  <c:v>27.714285709999999</c:v>
                </c:pt>
                <c:pt idx="3325">
                  <c:v>27.714285709999999</c:v>
                </c:pt>
                <c:pt idx="3326">
                  <c:v>27.714285709999999</c:v>
                </c:pt>
                <c:pt idx="3327">
                  <c:v>27.714285709999999</c:v>
                </c:pt>
                <c:pt idx="3328">
                  <c:v>27.714285709999999</c:v>
                </c:pt>
                <c:pt idx="3329">
                  <c:v>27.714285709999999</c:v>
                </c:pt>
                <c:pt idx="3330">
                  <c:v>32.333333330000002</c:v>
                </c:pt>
                <c:pt idx="3331">
                  <c:v>32.333333330000002</c:v>
                </c:pt>
                <c:pt idx="3332">
                  <c:v>32.333333330000002</c:v>
                </c:pt>
                <c:pt idx="3333">
                  <c:v>32.333333330000002</c:v>
                </c:pt>
                <c:pt idx="3334">
                  <c:v>32.333333330000002</c:v>
                </c:pt>
                <c:pt idx="3335">
                  <c:v>32.333333330000002</c:v>
                </c:pt>
                <c:pt idx="3336">
                  <c:v>32.333333330000002</c:v>
                </c:pt>
                <c:pt idx="3337">
                  <c:v>32.333333330000002</c:v>
                </c:pt>
                <c:pt idx="3338">
                  <c:v>32.333333330000002</c:v>
                </c:pt>
                <c:pt idx="3339">
                  <c:v>32.333333330000002</c:v>
                </c:pt>
                <c:pt idx="3340">
                  <c:v>32.333333330000002</c:v>
                </c:pt>
                <c:pt idx="3341">
                  <c:v>32.333333330000002</c:v>
                </c:pt>
                <c:pt idx="3342">
                  <c:v>32.333333330000002</c:v>
                </c:pt>
                <c:pt idx="3343">
                  <c:v>32.333333330000002</c:v>
                </c:pt>
                <c:pt idx="3344">
                  <c:v>32.333333330000002</c:v>
                </c:pt>
                <c:pt idx="3345">
                  <c:v>32.333333330000002</c:v>
                </c:pt>
                <c:pt idx="3346">
                  <c:v>32.333333330000002</c:v>
                </c:pt>
                <c:pt idx="3347">
                  <c:v>32.333333330000002</c:v>
                </c:pt>
                <c:pt idx="3348">
                  <c:v>32.333333330000002</c:v>
                </c:pt>
                <c:pt idx="3349">
                  <c:v>32.333333330000002</c:v>
                </c:pt>
                <c:pt idx="3350">
                  <c:v>32.333333330000002</c:v>
                </c:pt>
                <c:pt idx="3351">
                  <c:v>32.5</c:v>
                </c:pt>
                <c:pt idx="3352">
                  <c:v>32.5</c:v>
                </c:pt>
                <c:pt idx="3353">
                  <c:v>32.5</c:v>
                </c:pt>
                <c:pt idx="3354">
                  <c:v>32.5</c:v>
                </c:pt>
                <c:pt idx="3355">
                  <c:v>32.5</c:v>
                </c:pt>
                <c:pt idx="3356">
                  <c:v>32.5</c:v>
                </c:pt>
                <c:pt idx="3357">
                  <c:v>32.5</c:v>
                </c:pt>
                <c:pt idx="3358">
                  <c:v>32.5</c:v>
                </c:pt>
                <c:pt idx="3359">
                  <c:v>32.5</c:v>
                </c:pt>
                <c:pt idx="3360">
                  <c:v>32.5</c:v>
                </c:pt>
                <c:pt idx="3361">
                  <c:v>32.5</c:v>
                </c:pt>
                <c:pt idx="3362">
                  <c:v>32.5</c:v>
                </c:pt>
                <c:pt idx="3363">
                  <c:v>32.5</c:v>
                </c:pt>
                <c:pt idx="3364">
                  <c:v>32.5</c:v>
                </c:pt>
                <c:pt idx="3365">
                  <c:v>32.5</c:v>
                </c:pt>
                <c:pt idx="3366">
                  <c:v>32.5</c:v>
                </c:pt>
                <c:pt idx="3367">
                  <c:v>32.5</c:v>
                </c:pt>
                <c:pt idx="3368">
                  <c:v>32.5</c:v>
                </c:pt>
                <c:pt idx="3369">
                  <c:v>32.5</c:v>
                </c:pt>
                <c:pt idx="3370">
                  <c:v>32.5</c:v>
                </c:pt>
                <c:pt idx="3371">
                  <c:v>32.5</c:v>
                </c:pt>
                <c:pt idx="3372">
                  <c:v>32.5</c:v>
                </c:pt>
                <c:pt idx="3373">
                  <c:v>32.5</c:v>
                </c:pt>
                <c:pt idx="3374">
                  <c:v>32.5</c:v>
                </c:pt>
                <c:pt idx="3375">
                  <c:v>32.5</c:v>
                </c:pt>
                <c:pt idx="3376">
                  <c:v>32.5</c:v>
                </c:pt>
                <c:pt idx="3377">
                  <c:v>32.5</c:v>
                </c:pt>
                <c:pt idx="3378">
                  <c:v>32.5</c:v>
                </c:pt>
                <c:pt idx="3379">
                  <c:v>32.5</c:v>
                </c:pt>
                <c:pt idx="3380">
                  <c:v>32.5</c:v>
                </c:pt>
                <c:pt idx="3381">
                  <c:v>32.5</c:v>
                </c:pt>
                <c:pt idx="3382">
                  <c:v>39</c:v>
                </c:pt>
                <c:pt idx="3383">
                  <c:v>39</c:v>
                </c:pt>
                <c:pt idx="3384">
                  <c:v>39</c:v>
                </c:pt>
                <c:pt idx="3385">
                  <c:v>39</c:v>
                </c:pt>
                <c:pt idx="3386">
                  <c:v>39</c:v>
                </c:pt>
                <c:pt idx="3387">
                  <c:v>39</c:v>
                </c:pt>
                <c:pt idx="3388">
                  <c:v>39</c:v>
                </c:pt>
                <c:pt idx="3389">
                  <c:v>39</c:v>
                </c:pt>
                <c:pt idx="3390">
                  <c:v>39</c:v>
                </c:pt>
                <c:pt idx="3391">
                  <c:v>39</c:v>
                </c:pt>
                <c:pt idx="3392">
                  <c:v>39</c:v>
                </c:pt>
                <c:pt idx="3393">
                  <c:v>39</c:v>
                </c:pt>
                <c:pt idx="3394">
                  <c:v>39</c:v>
                </c:pt>
                <c:pt idx="3395">
                  <c:v>39</c:v>
                </c:pt>
                <c:pt idx="3396">
                  <c:v>39</c:v>
                </c:pt>
                <c:pt idx="3397">
                  <c:v>39</c:v>
                </c:pt>
                <c:pt idx="3398">
                  <c:v>39</c:v>
                </c:pt>
                <c:pt idx="3399">
                  <c:v>39</c:v>
                </c:pt>
                <c:pt idx="3400">
                  <c:v>39</c:v>
                </c:pt>
                <c:pt idx="3401">
                  <c:v>39</c:v>
                </c:pt>
                <c:pt idx="3402">
                  <c:v>39</c:v>
                </c:pt>
                <c:pt idx="3403">
                  <c:v>39.200000000000003</c:v>
                </c:pt>
                <c:pt idx="3404">
                  <c:v>39.200000000000003</c:v>
                </c:pt>
                <c:pt idx="3405">
                  <c:v>39.200000000000003</c:v>
                </c:pt>
                <c:pt idx="3406">
                  <c:v>39.200000000000003</c:v>
                </c:pt>
                <c:pt idx="3407">
                  <c:v>49</c:v>
                </c:pt>
                <c:pt idx="3408">
                  <c:v>49</c:v>
                </c:pt>
                <c:pt idx="3409">
                  <c:v>49</c:v>
                </c:pt>
                <c:pt idx="3410">
                  <c:v>49</c:v>
                </c:pt>
                <c:pt idx="3411">
                  <c:v>49</c:v>
                </c:pt>
                <c:pt idx="3412">
                  <c:v>49</c:v>
                </c:pt>
                <c:pt idx="3413">
                  <c:v>49</c:v>
                </c:pt>
                <c:pt idx="3414">
                  <c:v>49</c:v>
                </c:pt>
                <c:pt idx="3415">
                  <c:v>49</c:v>
                </c:pt>
                <c:pt idx="3416">
                  <c:v>49</c:v>
                </c:pt>
                <c:pt idx="3417">
                  <c:v>49</c:v>
                </c:pt>
                <c:pt idx="3418">
                  <c:v>49</c:v>
                </c:pt>
                <c:pt idx="3419">
                  <c:v>49</c:v>
                </c:pt>
                <c:pt idx="3420">
                  <c:v>49</c:v>
                </c:pt>
                <c:pt idx="3421">
                  <c:v>49</c:v>
                </c:pt>
                <c:pt idx="3422">
                  <c:v>49</c:v>
                </c:pt>
                <c:pt idx="3423">
                  <c:v>49</c:v>
                </c:pt>
                <c:pt idx="3424">
                  <c:v>49</c:v>
                </c:pt>
                <c:pt idx="3425">
                  <c:v>49</c:v>
                </c:pt>
                <c:pt idx="3426">
                  <c:v>49</c:v>
                </c:pt>
                <c:pt idx="3427">
                  <c:v>49</c:v>
                </c:pt>
                <c:pt idx="3428">
                  <c:v>49.25</c:v>
                </c:pt>
                <c:pt idx="3429">
                  <c:v>49.25</c:v>
                </c:pt>
                <c:pt idx="3430">
                  <c:v>49.25</c:v>
                </c:pt>
                <c:pt idx="3431">
                  <c:v>49.25</c:v>
                </c:pt>
                <c:pt idx="3432">
                  <c:v>49.25</c:v>
                </c:pt>
                <c:pt idx="3433">
                  <c:v>49.25</c:v>
                </c:pt>
                <c:pt idx="3434">
                  <c:v>49.25</c:v>
                </c:pt>
                <c:pt idx="3435">
                  <c:v>49.25</c:v>
                </c:pt>
                <c:pt idx="3436">
                  <c:v>49.25</c:v>
                </c:pt>
                <c:pt idx="3437">
                  <c:v>49.25</c:v>
                </c:pt>
                <c:pt idx="3438">
                  <c:v>49.25</c:v>
                </c:pt>
                <c:pt idx="3439">
                  <c:v>49.25</c:v>
                </c:pt>
                <c:pt idx="3440">
                  <c:v>49.25</c:v>
                </c:pt>
                <c:pt idx="3441">
                  <c:v>49.25</c:v>
                </c:pt>
                <c:pt idx="3442">
                  <c:v>49.25</c:v>
                </c:pt>
                <c:pt idx="3443">
                  <c:v>49.25</c:v>
                </c:pt>
                <c:pt idx="3444">
                  <c:v>49.25</c:v>
                </c:pt>
                <c:pt idx="3445">
                  <c:v>49.25</c:v>
                </c:pt>
                <c:pt idx="3446">
                  <c:v>49.25</c:v>
                </c:pt>
                <c:pt idx="3447">
                  <c:v>49.25</c:v>
                </c:pt>
                <c:pt idx="3448">
                  <c:v>49.25</c:v>
                </c:pt>
                <c:pt idx="3449">
                  <c:v>49.25</c:v>
                </c:pt>
                <c:pt idx="3450">
                  <c:v>49.25</c:v>
                </c:pt>
                <c:pt idx="3451">
                  <c:v>49.25</c:v>
                </c:pt>
                <c:pt idx="3452">
                  <c:v>49.25</c:v>
                </c:pt>
                <c:pt idx="3453">
                  <c:v>49.25</c:v>
                </c:pt>
                <c:pt idx="3454">
                  <c:v>49.25</c:v>
                </c:pt>
                <c:pt idx="3455">
                  <c:v>49.25</c:v>
                </c:pt>
                <c:pt idx="3456">
                  <c:v>49.25</c:v>
                </c:pt>
                <c:pt idx="3457">
                  <c:v>49.25</c:v>
                </c:pt>
                <c:pt idx="3458">
                  <c:v>49.25</c:v>
                </c:pt>
                <c:pt idx="3459">
                  <c:v>49.25</c:v>
                </c:pt>
                <c:pt idx="3460">
                  <c:v>49.25</c:v>
                </c:pt>
                <c:pt idx="3461">
                  <c:v>49.25</c:v>
                </c:pt>
                <c:pt idx="3462">
                  <c:v>49.25</c:v>
                </c:pt>
                <c:pt idx="3463">
                  <c:v>49.25</c:v>
                </c:pt>
                <c:pt idx="3464">
                  <c:v>49.25</c:v>
                </c:pt>
                <c:pt idx="3465">
                  <c:v>49.25</c:v>
                </c:pt>
                <c:pt idx="3466">
                  <c:v>49.25</c:v>
                </c:pt>
                <c:pt idx="3467">
                  <c:v>49.25</c:v>
                </c:pt>
                <c:pt idx="3468">
                  <c:v>49.25</c:v>
                </c:pt>
                <c:pt idx="3469">
                  <c:v>49.25</c:v>
                </c:pt>
                <c:pt idx="3470">
                  <c:v>49.25</c:v>
                </c:pt>
                <c:pt idx="3471">
                  <c:v>49.25</c:v>
                </c:pt>
                <c:pt idx="3472">
                  <c:v>49.25</c:v>
                </c:pt>
                <c:pt idx="3473">
                  <c:v>49.25</c:v>
                </c:pt>
                <c:pt idx="3474">
                  <c:v>49.25</c:v>
                </c:pt>
                <c:pt idx="3475">
                  <c:v>49.25</c:v>
                </c:pt>
                <c:pt idx="3476">
                  <c:v>49.25</c:v>
                </c:pt>
                <c:pt idx="3477">
                  <c:v>49.25</c:v>
                </c:pt>
                <c:pt idx="3478">
                  <c:v>49.25</c:v>
                </c:pt>
                <c:pt idx="3479">
                  <c:v>49.25</c:v>
                </c:pt>
                <c:pt idx="3480">
                  <c:v>49.25</c:v>
                </c:pt>
                <c:pt idx="3481">
                  <c:v>49.25</c:v>
                </c:pt>
                <c:pt idx="3482">
                  <c:v>49.25</c:v>
                </c:pt>
                <c:pt idx="3483">
                  <c:v>49.25</c:v>
                </c:pt>
                <c:pt idx="3484">
                  <c:v>49.25</c:v>
                </c:pt>
                <c:pt idx="3485">
                  <c:v>49.25</c:v>
                </c:pt>
                <c:pt idx="3486">
                  <c:v>49.25</c:v>
                </c:pt>
                <c:pt idx="3487">
                  <c:v>49.25</c:v>
                </c:pt>
                <c:pt idx="3488">
                  <c:v>49.25</c:v>
                </c:pt>
                <c:pt idx="3489">
                  <c:v>49.25</c:v>
                </c:pt>
                <c:pt idx="3490">
                  <c:v>49.25</c:v>
                </c:pt>
                <c:pt idx="3491">
                  <c:v>49.25</c:v>
                </c:pt>
                <c:pt idx="3492">
                  <c:v>49.25</c:v>
                </c:pt>
                <c:pt idx="3493">
                  <c:v>49.25</c:v>
                </c:pt>
                <c:pt idx="3494">
                  <c:v>49.25</c:v>
                </c:pt>
                <c:pt idx="3495">
                  <c:v>49.25</c:v>
                </c:pt>
                <c:pt idx="3496">
                  <c:v>49.25</c:v>
                </c:pt>
                <c:pt idx="3497">
                  <c:v>49.25</c:v>
                </c:pt>
                <c:pt idx="3498">
                  <c:v>49.25</c:v>
                </c:pt>
                <c:pt idx="3499">
                  <c:v>49.25</c:v>
                </c:pt>
                <c:pt idx="3500">
                  <c:v>49.25</c:v>
                </c:pt>
                <c:pt idx="3501">
                  <c:v>49.25</c:v>
                </c:pt>
                <c:pt idx="3502">
                  <c:v>49.25</c:v>
                </c:pt>
                <c:pt idx="3503">
                  <c:v>49.25</c:v>
                </c:pt>
                <c:pt idx="3504">
                  <c:v>49.25</c:v>
                </c:pt>
                <c:pt idx="3505">
                  <c:v>49.25</c:v>
                </c:pt>
                <c:pt idx="3506">
                  <c:v>49.25</c:v>
                </c:pt>
                <c:pt idx="3507">
                  <c:v>49.25</c:v>
                </c:pt>
                <c:pt idx="3508">
                  <c:v>49.25</c:v>
                </c:pt>
                <c:pt idx="3509">
                  <c:v>49.25</c:v>
                </c:pt>
                <c:pt idx="3510">
                  <c:v>49.25</c:v>
                </c:pt>
                <c:pt idx="3511">
                  <c:v>49.25</c:v>
                </c:pt>
                <c:pt idx="3512">
                  <c:v>49.25</c:v>
                </c:pt>
                <c:pt idx="3513">
                  <c:v>49.25</c:v>
                </c:pt>
                <c:pt idx="3514">
                  <c:v>49.25</c:v>
                </c:pt>
                <c:pt idx="3515">
                  <c:v>49.25</c:v>
                </c:pt>
                <c:pt idx="3516">
                  <c:v>49.25</c:v>
                </c:pt>
                <c:pt idx="3517">
                  <c:v>49.25</c:v>
                </c:pt>
                <c:pt idx="3518">
                  <c:v>49.25</c:v>
                </c:pt>
                <c:pt idx="3519">
                  <c:v>49.25</c:v>
                </c:pt>
                <c:pt idx="3520">
                  <c:v>49.25</c:v>
                </c:pt>
                <c:pt idx="3521">
                  <c:v>49.25</c:v>
                </c:pt>
                <c:pt idx="3522">
                  <c:v>49.25</c:v>
                </c:pt>
                <c:pt idx="3523">
                  <c:v>49.25</c:v>
                </c:pt>
                <c:pt idx="3524">
                  <c:v>49.25</c:v>
                </c:pt>
                <c:pt idx="3525">
                  <c:v>49.25</c:v>
                </c:pt>
                <c:pt idx="3526">
                  <c:v>49.25</c:v>
                </c:pt>
                <c:pt idx="3527">
                  <c:v>49.25</c:v>
                </c:pt>
                <c:pt idx="3528">
                  <c:v>49.25</c:v>
                </c:pt>
                <c:pt idx="3529">
                  <c:v>49.25</c:v>
                </c:pt>
                <c:pt idx="3530">
                  <c:v>49.25</c:v>
                </c:pt>
                <c:pt idx="3531">
                  <c:v>49.25</c:v>
                </c:pt>
                <c:pt idx="3532">
                  <c:v>49.25</c:v>
                </c:pt>
                <c:pt idx="3533">
                  <c:v>49.25</c:v>
                </c:pt>
                <c:pt idx="3534">
                  <c:v>49.25</c:v>
                </c:pt>
                <c:pt idx="3535">
                  <c:v>49.25</c:v>
                </c:pt>
                <c:pt idx="3536">
                  <c:v>49.25</c:v>
                </c:pt>
                <c:pt idx="3537">
                  <c:v>49.25</c:v>
                </c:pt>
                <c:pt idx="3538">
                  <c:v>49.25</c:v>
                </c:pt>
                <c:pt idx="3539">
                  <c:v>49.25</c:v>
                </c:pt>
                <c:pt idx="3540">
                  <c:v>49.25</c:v>
                </c:pt>
                <c:pt idx="3541">
                  <c:v>49.25</c:v>
                </c:pt>
                <c:pt idx="3542">
                  <c:v>49.25</c:v>
                </c:pt>
                <c:pt idx="3543">
                  <c:v>49.25</c:v>
                </c:pt>
                <c:pt idx="3544">
                  <c:v>49.25</c:v>
                </c:pt>
                <c:pt idx="3545">
                  <c:v>49.25</c:v>
                </c:pt>
                <c:pt idx="3546">
                  <c:v>49.25</c:v>
                </c:pt>
                <c:pt idx="3547">
                  <c:v>49.25</c:v>
                </c:pt>
                <c:pt idx="3548">
                  <c:v>49.25</c:v>
                </c:pt>
                <c:pt idx="3549">
                  <c:v>49.25</c:v>
                </c:pt>
                <c:pt idx="3550">
                  <c:v>49.25</c:v>
                </c:pt>
                <c:pt idx="3551">
                  <c:v>49.25</c:v>
                </c:pt>
                <c:pt idx="3552">
                  <c:v>49.25</c:v>
                </c:pt>
                <c:pt idx="3553">
                  <c:v>49.25</c:v>
                </c:pt>
                <c:pt idx="3554">
                  <c:v>49.25</c:v>
                </c:pt>
                <c:pt idx="3555">
                  <c:v>49.25</c:v>
                </c:pt>
                <c:pt idx="3556">
                  <c:v>49.25</c:v>
                </c:pt>
                <c:pt idx="3557">
                  <c:v>49.25</c:v>
                </c:pt>
                <c:pt idx="3558">
                  <c:v>49.25</c:v>
                </c:pt>
                <c:pt idx="3559">
                  <c:v>49.25</c:v>
                </c:pt>
                <c:pt idx="3560">
                  <c:v>49.25</c:v>
                </c:pt>
                <c:pt idx="3561">
                  <c:v>49.25</c:v>
                </c:pt>
                <c:pt idx="3562">
                  <c:v>49.25</c:v>
                </c:pt>
                <c:pt idx="3563">
                  <c:v>49.25</c:v>
                </c:pt>
                <c:pt idx="3564">
                  <c:v>49.25</c:v>
                </c:pt>
                <c:pt idx="3565">
                  <c:v>49.25</c:v>
                </c:pt>
                <c:pt idx="3566">
                  <c:v>49.25</c:v>
                </c:pt>
                <c:pt idx="3567">
                  <c:v>49.25</c:v>
                </c:pt>
                <c:pt idx="3568">
                  <c:v>49.25</c:v>
                </c:pt>
                <c:pt idx="3569">
                  <c:v>49.25</c:v>
                </c:pt>
                <c:pt idx="3570">
                  <c:v>49.25</c:v>
                </c:pt>
                <c:pt idx="3571">
                  <c:v>49.25</c:v>
                </c:pt>
                <c:pt idx="3572">
                  <c:v>49.25</c:v>
                </c:pt>
                <c:pt idx="3573">
                  <c:v>49.25</c:v>
                </c:pt>
                <c:pt idx="3574">
                  <c:v>49.25</c:v>
                </c:pt>
                <c:pt idx="3575">
                  <c:v>49.25</c:v>
                </c:pt>
                <c:pt idx="3576">
                  <c:v>49.25</c:v>
                </c:pt>
                <c:pt idx="3577">
                  <c:v>49.25</c:v>
                </c:pt>
                <c:pt idx="3578">
                  <c:v>49.25</c:v>
                </c:pt>
                <c:pt idx="3579">
                  <c:v>49.25</c:v>
                </c:pt>
                <c:pt idx="3580">
                  <c:v>49.25</c:v>
                </c:pt>
                <c:pt idx="3581">
                  <c:v>49.25</c:v>
                </c:pt>
                <c:pt idx="3582">
                  <c:v>49.25</c:v>
                </c:pt>
                <c:pt idx="3583">
                  <c:v>49.25</c:v>
                </c:pt>
                <c:pt idx="3584">
                  <c:v>49.25</c:v>
                </c:pt>
                <c:pt idx="3585">
                  <c:v>49.25</c:v>
                </c:pt>
                <c:pt idx="3586">
                  <c:v>49.25</c:v>
                </c:pt>
                <c:pt idx="3587">
                  <c:v>49.25</c:v>
                </c:pt>
                <c:pt idx="3588">
                  <c:v>49.25</c:v>
                </c:pt>
                <c:pt idx="3589">
                  <c:v>49.25</c:v>
                </c:pt>
                <c:pt idx="3590">
                  <c:v>49.25</c:v>
                </c:pt>
                <c:pt idx="3591">
                  <c:v>49.25</c:v>
                </c:pt>
                <c:pt idx="3592">
                  <c:v>49.25</c:v>
                </c:pt>
                <c:pt idx="3593">
                  <c:v>49.25</c:v>
                </c:pt>
                <c:pt idx="3594">
                  <c:v>49.25</c:v>
                </c:pt>
                <c:pt idx="3595">
                  <c:v>49.25</c:v>
                </c:pt>
                <c:pt idx="3596">
                  <c:v>49.25</c:v>
                </c:pt>
                <c:pt idx="3597">
                  <c:v>49.25</c:v>
                </c:pt>
                <c:pt idx="3598">
                  <c:v>49.25</c:v>
                </c:pt>
                <c:pt idx="3599">
                  <c:v>49.25</c:v>
                </c:pt>
                <c:pt idx="3600">
                  <c:v>49.25</c:v>
                </c:pt>
                <c:pt idx="3601">
                  <c:v>49.25</c:v>
                </c:pt>
                <c:pt idx="3602">
                  <c:v>49.25</c:v>
                </c:pt>
                <c:pt idx="3603">
                  <c:v>49.25</c:v>
                </c:pt>
                <c:pt idx="3604">
                  <c:v>49.25</c:v>
                </c:pt>
                <c:pt idx="3605">
                  <c:v>49.25</c:v>
                </c:pt>
                <c:pt idx="3606">
                  <c:v>49.25</c:v>
                </c:pt>
                <c:pt idx="3607">
                  <c:v>49.25</c:v>
                </c:pt>
                <c:pt idx="3608">
                  <c:v>49.25</c:v>
                </c:pt>
                <c:pt idx="3609">
                  <c:v>49.25</c:v>
                </c:pt>
                <c:pt idx="3610">
                  <c:v>49.25</c:v>
                </c:pt>
                <c:pt idx="3611">
                  <c:v>49.25</c:v>
                </c:pt>
                <c:pt idx="3612">
                  <c:v>49.25</c:v>
                </c:pt>
                <c:pt idx="3613">
                  <c:v>49.25</c:v>
                </c:pt>
                <c:pt idx="3614">
                  <c:v>49.25</c:v>
                </c:pt>
                <c:pt idx="3615">
                  <c:v>49.25</c:v>
                </c:pt>
                <c:pt idx="3616">
                  <c:v>49.25</c:v>
                </c:pt>
                <c:pt idx="3617">
                  <c:v>49.25</c:v>
                </c:pt>
                <c:pt idx="3618">
                  <c:v>49.25</c:v>
                </c:pt>
                <c:pt idx="3619">
                  <c:v>49.25</c:v>
                </c:pt>
                <c:pt idx="3620">
                  <c:v>49.25</c:v>
                </c:pt>
                <c:pt idx="3621">
                  <c:v>49.25</c:v>
                </c:pt>
                <c:pt idx="3622">
                  <c:v>49.25</c:v>
                </c:pt>
                <c:pt idx="3623">
                  <c:v>49.25</c:v>
                </c:pt>
                <c:pt idx="3624">
                  <c:v>49.25</c:v>
                </c:pt>
                <c:pt idx="3625">
                  <c:v>49.25</c:v>
                </c:pt>
                <c:pt idx="3626">
                  <c:v>49.25</c:v>
                </c:pt>
                <c:pt idx="3627">
                  <c:v>49.25</c:v>
                </c:pt>
                <c:pt idx="3628">
                  <c:v>49.25</c:v>
                </c:pt>
                <c:pt idx="3629">
                  <c:v>49.25</c:v>
                </c:pt>
                <c:pt idx="3630">
                  <c:v>49.25</c:v>
                </c:pt>
                <c:pt idx="3631">
                  <c:v>49.25</c:v>
                </c:pt>
                <c:pt idx="3632">
                  <c:v>49.25</c:v>
                </c:pt>
                <c:pt idx="3633">
                  <c:v>49.25</c:v>
                </c:pt>
                <c:pt idx="3634">
                  <c:v>49.25</c:v>
                </c:pt>
                <c:pt idx="3635">
                  <c:v>49.25</c:v>
                </c:pt>
                <c:pt idx="3636">
                  <c:v>49.25</c:v>
                </c:pt>
                <c:pt idx="3637">
                  <c:v>49.25</c:v>
                </c:pt>
                <c:pt idx="3638">
                  <c:v>49.25</c:v>
                </c:pt>
                <c:pt idx="3639">
                  <c:v>49.25</c:v>
                </c:pt>
                <c:pt idx="3640">
                  <c:v>49.25</c:v>
                </c:pt>
                <c:pt idx="3641">
                  <c:v>49.25</c:v>
                </c:pt>
                <c:pt idx="3642">
                  <c:v>49.25</c:v>
                </c:pt>
                <c:pt idx="3643">
                  <c:v>49.25</c:v>
                </c:pt>
                <c:pt idx="3644">
                  <c:v>49.25</c:v>
                </c:pt>
                <c:pt idx="3645">
                  <c:v>49.25</c:v>
                </c:pt>
                <c:pt idx="3646">
                  <c:v>49.25</c:v>
                </c:pt>
                <c:pt idx="3647">
                  <c:v>49.25</c:v>
                </c:pt>
                <c:pt idx="3648">
                  <c:v>49.25</c:v>
                </c:pt>
                <c:pt idx="3649">
                  <c:v>49.25</c:v>
                </c:pt>
                <c:pt idx="3650">
                  <c:v>49.25</c:v>
                </c:pt>
                <c:pt idx="3651">
                  <c:v>49.25</c:v>
                </c:pt>
                <c:pt idx="3652">
                  <c:v>49.25</c:v>
                </c:pt>
                <c:pt idx="3653">
                  <c:v>49.25</c:v>
                </c:pt>
                <c:pt idx="3654">
                  <c:v>49.25</c:v>
                </c:pt>
                <c:pt idx="3655">
                  <c:v>49.25</c:v>
                </c:pt>
                <c:pt idx="3656">
                  <c:v>49.25</c:v>
                </c:pt>
                <c:pt idx="3657">
                  <c:v>49.25</c:v>
                </c:pt>
                <c:pt idx="3658">
                  <c:v>49.25</c:v>
                </c:pt>
                <c:pt idx="3659">
                  <c:v>49.25</c:v>
                </c:pt>
                <c:pt idx="3660">
                  <c:v>49.25</c:v>
                </c:pt>
                <c:pt idx="3661">
                  <c:v>49.25</c:v>
                </c:pt>
                <c:pt idx="3662">
                  <c:v>49.25</c:v>
                </c:pt>
                <c:pt idx="3663">
                  <c:v>49.25</c:v>
                </c:pt>
                <c:pt idx="3664">
                  <c:v>49.25</c:v>
                </c:pt>
                <c:pt idx="3665">
                  <c:v>49.25</c:v>
                </c:pt>
                <c:pt idx="3666">
                  <c:v>49.25</c:v>
                </c:pt>
                <c:pt idx="3667">
                  <c:v>49.25</c:v>
                </c:pt>
                <c:pt idx="3668">
                  <c:v>49.25</c:v>
                </c:pt>
                <c:pt idx="3669">
                  <c:v>49.25</c:v>
                </c:pt>
                <c:pt idx="3670">
                  <c:v>49.25</c:v>
                </c:pt>
                <c:pt idx="3671">
                  <c:v>49.25</c:v>
                </c:pt>
                <c:pt idx="3672">
                  <c:v>49.25</c:v>
                </c:pt>
                <c:pt idx="3673">
                  <c:v>49.25</c:v>
                </c:pt>
                <c:pt idx="3674">
                  <c:v>49.25</c:v>
                </c:pt>
                <c:pt idx="3675">
                  <c:v>49.25</c:v>
                </c:pt>
                <c:pt idx="3676">
                  <c:v>49.25</c:v>
                </c:pt>
                <c:pt idx="3677">
                  <c:v>49.25</c:v>
                </c:pt>
                <c:pt idx="3678">
                  <c:v>49.25</c:v>
                </c:pt>
                <c:pt idx="3679">
                  <c:v>49.25</c:v>
                </c:pt>
                <c:pt idx="3680">
                  <c:v>49.25</c:v>
                </c:pt>
                <c:pt idx="3681">
                  <c:v>49.25</c:v>
                </c:pt>
                <c:pt idx="3682">
                  <c:v>49.25</c:v>
                </c:pt>
                <c:pt idx="3683">
                  <c:v>49.25</c:v>
                </c:pt>
                <c:pt idx="3684">
                  <c:v>49.25</c:v>
                </c:pt>
                <c:pt idx="3685">
                  <c:v>49.25</c:v>
                </c:pt>
                <c:pt idx="3686">
                  <c:v>49.25</c:v>
                </c:pt>
                <c:pt idx="3687">
                  <c:v>49.25</c:v>
                </c:pt>
                <c:pt idx="3688">
                  <c:v>49.25</c:v>
                </c:pt>
                <c:pt idx="3689">
                  <c:v>49.25</c:v>
                </c:pt>
                <c:pt idx="3690">
                  <c:v>49.25</c:v>
                </c:pt>
                <c:pt idx="3691">
                  <c:v>49.25</c:v>
                </c:pt>
                <c:pt idx="3692">
                  <c:v>49.25</c:v>
                </c:pt>
                <c:pt idx="3693">
                  <c:v>49.25</c:v>
                </c:pt>
                <c:pt idx="3694">
                  <c:v>49.25</c:v>
                </c:pt>
                <c:pt idx="3695">
                  <c:v>49.25</c:v>
                </c:pt>
                <c:pt idx="3696">
                  <c:v>49.25</c:v>
                </c:pt>
                <c:pt idx="3697">
                  <c:v>49.25</c:v>
                </c:pt>
                <c:pt idx="3698">
                  <c:v>49.25</c:v>
                </c:pt>
                <c:pt idx="3699">
                  <c:v>49.25</c:v>
                </c:pt>
                <c:pt idx="3700">
                  <c:v>49.25</c:v>
                </c:pt>
                <c:pt idx="3701">
                  <c:v>49.25</c:v>
                </c:pt>
                <c:pt idx="3702">
                  <c:v>49.25</c:v>
                </c:pt>
                <c:pt idx="3703">
                  <c:v>49.25</c:v>
                </c:pt>
                <c:pt idx="3704">
                  <c:v>49.25</c:v>
                </c:pt>
                <c:pt idx="3705">
                  <c:v>49.25</c:v>
                </c:pt>
                <c:pt idx="3706">
                  <c:v>49.25</c:v>
                </c:pt>
                <c:pt idx="3707">
                  <c:v>49.25</c:v>
                </c:pt>
                <c:pt idx="3708">
                  <c:v>49.25</c:v>
                </c:pt>
                <c:pt idx="3709">
                  <c:v>49.25</c:v>
                </c:pt>
                <c:pt idx="3710">
                  <c:v>49.25</c:v>
                </c:pt>
                <c:pt idx="3711">
                  <c:v>49.25</c:v>
                </c:pt>
                <c:pt idx="3712">
                  <c:v>49.25</c:v>
                </c:pt>
                <c:pt idx="3713">
                  <c:v>49.25</c:v>
                </c:pt>
                <c:pt idx="3714">
                  <c:v>49.25</c:v>
                </c:pt>
                <c:pt idx="3715">
                  <c:v>49.25</c:v>
                </c:pt>
                <c:pt idx="3716">
                  <c:v>49.25</c:v>
                </c:pt>
                <c:pt idx="3717">
                  <c:v>49.25</c:v>
                </c:pt>
                <c:pt idx="3718">
                  <c:v>49.25</c:v>
                </c:pt>
                <c:pt idx="3719">
                  <c:v>49.25</c:v>
                </c:pt>
                <c:pt idx="3720">
                  <c:v>49.25</c:v>
                </c:pt>
                <c:pt idx="3721">
                  <c:v>49.25</c:v>
                </c:pt>
                <c:pt idx="3722">
                  <c:v>49.25</c:v>
                </c:pt>
                <c:pt idx="3723">
                  <c:v>49.25</c:v>
                </c:pt>
                <c:pt idx="3724">
                  <c:v>49.25</c:v>
                </c:pt>
                <c:pt idx="3725">
                  <c:v>49.25</c:v>
                </c:pt>
                <c:pt idx="3726">
                  <c:v>49.25</c:v>
                </c:pt>
                <c:pt idx="3727">
                  <c:v>49.25</c:v>
                </c:pt>
                <c:pt idx="3728">
                  <c:v>49.25</c:v>
                </c:pt>
                <c:pt idx="3729">
                  <c:v>49.25</c:v>
                </c:pt>
                <c:pt idx="3730">
                  <c:v>49.25</c:v>
                </c:pt>
                <c:pt idx="3731">
                  <c:v>49.25</c:v>
                </c:pt>
                <c:pt idx="3732">
                  <c:v>49.25</c:v>
                </c:pt>
                <c:pt idx="3733">
                  <c:v>49.25</c:v>
                </c:pt>
                <c:pt idx="3734">
                  <c:v>49.25</c:v>
                </c:pt>
                <c:pt idx="3735">
                  <c:v>49.25</c:v>
                </c:pt>
                <c:pt idx="3736">
                  <c:v>49.25</c:v>
                </c:pt>
                <c:pt idx="3737">
                  <c:v>49.25</c:v>
                </c:pt>
                <c:pt idx="3738">
                  <c:v>49.25</c:v>
                </c:pt>
                <c:pt idx="3739">
                  <c:v>49.25</c:v>
                </c:pt>
                <c:pt idx="3740">
                  <c:v>49.25</c:v>
                </c:pt>
                <c:pt idx="3741">
                  <c:v>49.25</c:v>
                </c:pt>
                <c:pt idx="3742">
                  <c:v>49.25</c:v>
                </c:pt>
                <c:pt idx="3743">
                  <c:v>49.25</c:v>
                </c:pt>
                <c:pt idx="3744">
                  <c:v>49.25</c:v>
                </c:pt>
                <c:pt idx="3745">
                  <c:v>49.25</c:v>
                </c:pt>
                <c:pt idx="3746">
                  <c:v>49.25</c:v>
                </c:pt>
                <c:pt idx="3747">
                  <c:v>49.25</c:v>
                </c:pt>
                <c:pt idx="3748">
                  <c:v>49.25</c:v>
                </c:pt>
                <c:pt idx="3749">
                  <c:v>49.25</c:v>
                </c:pt>
                <c:pt idx="3750">
                  <c:v>49.25</c:v>
                </c:pt>
                <c:pt idx="3751">
                  <c:v>49.25</c:v>
                </c:pt>
                <c:pt idx="3752">
                  <c:v>49.25</c:v>
                </c:pt>
                <c:pt idx="3753">
                  <c:v>49.25</c:v>
                </c:pt>
                <c:pt idx="3754">
                  <c:v>49.25</c:v>
                </c:pt>
                <c:pt idx="3755">
                  <c:v>49.25</c:v>
                </c:pt>
                <c:pt idx="3756">
                  <c:v>49.25</c:v>
                </c:pt>
                <c:pt idx="3757">
                  <c:v>49.25</c:v>
                </c:pt>
                <c:pt idx="3758">
                  <c:v>49.25</c:v>
                </c:pt>
                <c:pt idx="3759">
                  <c:v>49.25</c:v>
                </c:pt>
                <c:pt idx="3760">
                  <c:v>49.25</c:v>
                </c:pt>
                <c:pt idx="3761">
                  <c:v>49.25</c:v>
                </c:pt>
                <c:pt idx="3762">
                  <c:v>49.25</c:v>
                </c:pt>
                <c:pt idx="3763">
                  <c:v>49.25</c:v>
                </c:pt>
                <c:pt idx="3764">
                  <c:v>49.25</c:v>
                </c:pt>
                <c:pt idx="3765">
                  <c:v>49.25</c:v>
                </c:pt>
                <c:pt idx="3766">
                  <c:v>49.25</c:v>
                </c:pt>
                <c:pt idx="3767">
                  <c:v>49.25</c:v>
                </c:pt>
                <c:pt idx="3768">
                  <c:v>49.25</c:v>
                </c:pt>
                <c:pt idx="3769">
                  <c:v>49.25</c:v>
                </c:pt>
                <c:pt idx="3770">
                  <c:v>49.25</c:v>
                </c:pt>
                <c:pt idx="3771">
                  <c:v>49.25</c:v>
                </c:pt>
                <c:pt idx="3772">
                  <c:v>49.25</c:v>
                </c:pt>
                <c:pt idx="3773">
                  <c:v>49.25</c:v>
                </c:pt>
                <c:pt idx="3774">
                  <c:v>49.25</c:v>
                </c:pt>
                <c:pt idx="3775">
                  <c:v>49.25</c:v>
                </c:pt>
                <c:pt idx="3776">
                  <c:v>49.25</c:v>
                </c:pt>
                <c:pt idx="3777">
                  <c:v>49.25</c:v>
                </c:pt>
                <c:pt idx="3778">
                  <c:v>49.25</c:v>
                </c:pt>
                <c:pt idx="3779">
                  <c:v>49.25</c:v>
                </c:pt>
                <c:pt idx="3780">
                  <c:v>49.25</c:v>
                </c:pt>
                <c:pt idx="3781">
                  <c:v>49.25</c:v>
                </c:pt>
                <c:pt idx="3782">
                  <c:v>49.25</c:v>
                </c:pt>
                <c:pt idx="3783">
                  <c:v>49.25</c:v>
                </c:pt>
                <c:pt idx="3784">
                  <c:v>49.25</c:v>
                </c:pt>
                <c:pt idx="3785">
                  <c:v>49.25</c:v>
                </c:pt>
                <c:pt idx="3786">
                  <c:v>49.25</c:v>
                </c:pt>
                <c:pt idx="3787">
                  <c:v>49.25</c:v>
                </c:pt>
                <c:pt idx="3788">
                  <c:v>49.25</c:v>
                </c:pt>
                <c:pt idx="3789">
                  <c:v>49.25</c:v>
                </c:pt>
                <c:pt idx="3790">
                  <c:v>49.25</c:v>
                </c:pt>
                <c:pt idx="3791">
                  <c:v>49.25</c:v>
                </c:pt>
                <c:pt idx="3792">
                  <c:v>49.25</c:v>
                </c:pt>
                <c:pt idx="3793">
                  <c:v>49.25</c:v>
                </c:pt>
                <c:pt idx="3794">
                  <c:v>49.25</c:v>
                </c:pt>
                <c:pt idx="3795">
                  <c:v>49.25</c:v>
                </c:pt>
                <c:pt idx="3796">
                  <c:v>49.25</c:v>
                </c:pt>
                <c:pt idx="3797">
                  <c:v>49.25</c:v>
                </c:pt>
                <c:pt idx="3798">
                  <c:v>49.25</c:v>
                </c:pt>
                <c:pt idx="3799">
                  <c:v>49.25</c:v>
                </c:pt>
                <c:pt idx="3800">
                  <c:v>49.25</c:v>
                </c:pt>
                <c:pt idx="3801">
                  <c:v>49.25</c:v>
                </c:pt>
                <c:pt idx="3802">
                  <c:v>49.25</c:v>
                </c:pt>
                <c:pt idx="3803">
                  <c:v>49.25</c:v>
                </c:pt>
                <c:pt idx="3804">
                  <c:v>49.25</c:v>
                </c:pt>
                <c:pt idx="3805">
                  <c:v>49.25</c:v>
                </c:pt>
                <c:pt idx="3806">
                  <c:v>49.25</c:v>
                </c:pt>
                <c:pt idx="3807">
                  <c:v>49.25</c:v>
                </c:pt>
                <c:pt idx="3808">
                  <c:v>49.25</c:v>
                </c:pt>
                <c:pt idx="3809">
                  <c:v>49.25</c:v>
                </c:pt>
                <c:pt idx="3810">
                  <c:v>49.25</c:v>
                </c:pt>
                <c:pt idx="3811">
                  <c:v>49.25</c:v>
                </c:pt>
                <c:pt idx="3812">
                  <c:v>49.25</c:v>
                </c:pt>
                <c:pt idx="3813">
                  <c:v>49.25</c:v>
                </c:pt>
                <c:pt idx="3814">
                  <c:v>49.25</c:v>
                </c:pt>
                <c:pt idx="3815">
                  <c:v>49.25</c:v>
                </c:pt>
                <c:pt idx="3816">
                  <c:v>49.25</c:v>
                </c:pt>
                <c:pt idx="3817">
                  <c:v>49.25</c:v>
                </c:pt>
                <c:pt idx="3818">
                  <c:v>49.25</c:v>
                </c:pt>
                <c:pt idx="3819">
                  <c:v>49.25</c:v>
                </c:pt>
                <c:pt idx="3820">
                  <c:v>49.25</c:v>
                </c:pt>
                <c:pt idx="3821">
                  <c:v>49.25</c:v>
                </c:pt>
                <c:pt idx="3822">
                  <c:v>49.25</c:v>
                </c:pt>
                <c:pt idx="3823">
                  <c:v>49.25</c:v>
                </c:pt>
                <c:pt idx="3824">
                  <c:v>49.25</c:v>
                </c:pt>
                <c:pt idx="3825">
                  <c:v>49.25</c:v>
                </c:pt>
                <c:pt idx="3826">
                  <c:v>49.25</c:v>
                </c:pt>
                <c:pt idx="3827">
                  <c:v>49.25</c:v>
                </c:pt>
                <c:pt idx="3828">
                  <c:v>49.25</c:v>
                </c:pt>
                <c:pt idx="3829">
                  <c:v>49.25</c:v>
                </c:pt>
                <c:pt idx="3830">
                  <c:v>49.25</c:v>
                </c:pt>
                <c:pt idx="3831">
                  <c:v>49.25</c:v>
                </c:pt>
                <c:pt idx="3832">
                  <c:v>49.25</c:v>
                </c:pt>
                <c:pt idx="3833">
                  <c:v>49.25</c:v>
                </c:pt>
                <c:pt idx="3834">
                  <c:v>49.25</c:v>
                </c:pt>
                <c:pt idx="3835">
                  <c:v>49.25</c:v>
                </c:pt>
                <c:pt idx="3836">
                  <c:v>49.25</c:v>
                </c:pt>
                <c:pt idx="3837">
                  <c:v>49.25</c:v>
                </c:pt>
                <c:pt idx="3838">
                  <c:v>49.25</c:v>
                </c:pt>
                <c:pt idx="3839">
                  <c:v>49.25</c:v>
                </c:pt>
                <c:pt idx="3840">
                  <c:v>49.25</c:v>
                </c:pt>
                <c:pt idx="3841">
                  <c:v>49.25</c:v>
                </c:pt>
                <c:pt idx="3842">
                  <c:v>49.25</c:v>
                </c:pt>
                <c:pt idx="3843">
                  <c:v>49.25</c:v>
                </c:pt>
                <c:pt idx="3844">
                  <c:v>49.25</c:v>
                </c:pt>
                <c:pt idx="3845">
                  <c:v>49.25</c:v>
                </c:pt>
                <c:pt idx="3846">
                  <c:v>49.25</c:v>
                </c:pt>
                <c:pt idx="3847">
                  <c:v>49.25</c:v>
                </c:pt>
                <c:pt idx="3848">
                  <c:v>49.25</c:v>
                </c:pt>
                <c:pt idx="3849">
                  <c:v>49.25</c:v>
                </c:pt>
                <c:pt idx="3850">
                  <c:v>49.25</c:v>
                </c:pt>
                <c:pt idx="3851">
                  <c:v>49.25</c:v>
                </c:pt>
                <c:pt idx="3852">
                  <c:v>49.25</c:v>
                </c:pt>
                <c:pt idx="3853">
                  <c:v>49.25</c:v>
                </c:pt>
                <c:pt idx="3854">
                  <c:v>49.25</c:v>
                </c:pt>
                <c:pt idx="3855">
                  <c:v>49.25</c:v>
                </c:pt>
                <c:pt idx="3856">
                  <c:v>49.25</c:v>
                </c:pt>
                <c:pt idx="3857">
                  <c:v>49.25</c:v>
                </c:pt>
                <c:pt idx="3858">
                  <c:v>49.25</c:v>
                </c:pt>
                <c:pt idx="3859">
                  <c:v>49.25</c:v>
                </c:pt>
                <c:pt idx="3860">
                  <c:v>49.25</c:v>
                </c:pt>
                <c:pt idx="3861">
                  <c:v>49.25</c:v>
                </c:pt>
                <c:pt idx="3862">
                  <c:v>49.25</c:v>
                </c:pt>
                <c:pt idx="3863">
                  <c:v>49.25</c:v>
                </c:pt>
                <c:pt idx="3864">
                  <c:v>49.25</c:v>
                </c:pt>
                <c:pt idx="3865">
                  <c:v>49.25</c:v>
                </c:pt>
                <c:pt idx="3866">
                  <c:v>49.25</c:v>
                </c:pt>
                <c:pt idx="3867">
                  <c:v>49.25</c:v>
                </c:pt>
                <c:pt idx="3868">
                  <c:v>49.25</c:v>
                </c:pt>
                <c:pt idx="3869">
                  <c:v>49.25</c:v>
                </c:pt>
                <c:pt idx="3870">
                  <c:v>49.25</c:v>
                </c:pt>
                <c:pt idx="3871">
                  <c:v>49.25</c:v>
                </c:pt>
                <c:pt idx="3872">
                  <c:v>49.25</c:v>
                </c:pt>
                <c:pt idx="3873">
                  <c:v>49.25</c:v>
                </c:pt>
                <c:pt idx="3874">
                  <c:v>49.25</c:v>
                </c:pt>
                <c:pt idx="3875">
                  <c:v>49.25</c:v>
                </c:pt>
                <c:pt idx="3876">
                  <c:v>49.25</c:v>
                </c:pt>
                <c:pt idx="3877">
                  <c:v>49.25</c:v>
                </c:pt>
                <c:pt idx="3878">
                  <c:v>49.25</c:v>
                </c:pt>
                <c:pt idx="3879">
                  <c:v>49.25</c:v>
                </c:pt>
                <c:pt idx="3880">
                  <c:v>49.25</c:v>
                </c:pt>
                <c:pt idx="3881">
                  <c:v>49.25</c:v>
                </c:pt>
                <c:pt idx="3882">
                  <c:v>49.25</c:v>
                </c:pt>
                <c:pt idx="3883">
                  <c:v>49.25</c:v>
                </c:pt>
                <c:pt idx="3884">
                  <c:v>49.25</c:v>
                </c:pt>
                <c:pt idx="3885">
                  <c:v>49.25</c:v>
                </c:pt>
                <c:pt idx="3886">
                  <c:v>49.25</c:v>
                </c:pt>
                <c:pt idx="3887">
                  <c:v>49.25</c:v>
                </c:pt>
                <c:pt idx="3888">
                  <c:v>49.25</c:v>
                </c:pt>
                <c:pt idx="3889">
                  <c:v>49.25</c:v>
                </c:pt>
                <c:pt idx="3890">
                  <c:v>49.25</c:v>
                </c:pt>
                <c:pt idx="3891">
                  <c:v>49.25</c:v>
                </c:pt>
                <c:pt idx="3892">
                  <c:v>49.25</c:v>
                </c:pt>
                <c:pt idx="3893">
                  <c:v>49.25</c:v>
                </c:pt>
                <c:pt idx="3894">
                  <c:v>49.25</c:v>
                </c:pt>
                <c:pt idx="3895">
                  <c:v>49.25</c:v>
                </c:pt>
                <c:pt idx="3896">
                  <c:v>49.25</c:v>
                </c:pt>
                <c:pt idx="3897">
                  <c:v>49.25</c:v>
                </c:pt>
                <c:pt idx="3898">
                  <c:v>49.25</c:v>
                </c:pt>
                <c:pt idx="3899">
                  <c:v>49.25</c:v>
                </c:pt>
                <c:pt idx="3900">
                  <c:v>49.25</c:v>
                </c:pt>
                <c:pt idx="3901">
                  <c:v>49.25</c:v>
                </c:pt>
                <c:pt idx="3902">
                  <c:v>49.25</c:v>
                </c:pt>
                <c:pt idx="3903">
                  <c:v>49.25</c:v>
                </c:pt>
                <c:pt idx="3904">
                  <c:v>49.25</c:v>
                </c:pt>
                <c:pt idx="3905">
                  <c:v>49.25</c:v>
                </c:pt>
                <c:pt idx="3906">
                  <c:v>49.25</c:v>
                </c:pt>
                <c:pt idx="3907">
                  <c:v>49.25</c:v>
                </c:pt>
                <c:pt idx="3908">
                  <c:v>49.25</c:v>
                </c:pt>
                <c:pt idx="3909">
                  <c:v>49.25</c:v>
                </c:pt>
                <c:pt idx="3910">
                  <c:v>49.25</c:v>
                </c:pt>
                <c:pt idx="3911">
                  <c:v>49.25</c:v>
                </c:pt>
                <c:pt idx="3912">
                  <c:v>49.25</c:v>
                </c:pt>
                <c:pt idx="3913">
                  <c:v>49.25</c:v>
                </c:pt>
                <c:pt idx="3914">
                  <c:v>49.25</c:v>
                </c:pt>
                <c:pt idx="3915">
                  <c:v>49.25</c:v>
                </c:pt>
                <c:pt idx="3916">
                  <c:v>49.25</c:v>
                </c:pt>
                <c:pt idx="3917">
                  <c:v>49.25</c:v>
                </c:pt>
                <c:pt idx="3918">
                  <c:v>49.25</c:v>
                </c:pt>
                <c:pt idx="3919">
                  <c:v>49.25</c:v>
                </c:pt>
                <c:pt idx="3920">
                  <c:v>49.25</c:v>
                </c:pt>
                <c:pt idx="3921">
                  <c:v>49.25</c:v>
                </c:pt>
                <c:pt idx="3922">
                  <c:v>49.25</c:v>
                </c:pt>
                <c:pt idx="3923">
                  <c:v>49.25</c:v>
                </c:pt>
                <c:pt idx="3924">
                  <c:v>49.25</c:v>
                </c:pt>
                <c:pt idx="3925">
                  <c:v>49.25</c:v>
                </c:pt>
                <c:pt idx="3926">
                  <c:v>49.25</c:v>
                </c:pt>
                <c:pt idx="3927">
                  <c:v>49.25</c:v>
                </c:pt>
                <c:pt idx="3928">
                  <c:v>49.25</c:v>
                </c:pt>
                <c:pt idx="3929">
                  <c:v>49.25</c:v>
                </c:pt>
                <c:pt idx="3930">
                  <c:v>49.25</c:v>
                </c:pt>
                <c:pt idx="3931">
                  <c:v>49.25</c:v>
                </c:pt>
                <c:pt idx="3932">
                  <c:v>49.25</c:v>
                </c:pt>
                <c:pt idx="3933">
                  <c:v>49.25</c:v>
                </c:pt>
                <c:pt idx="3934">
                  <c:v>49.25</c:v>
                </c:pt>
                <c:pt idx="3935">
                  <c:v>49.25</c:v>
                </c:pt>
                <c:pt idx="3936">
                  <c:v>49.25</c:v>
                </c:pt>
                <c:pt idx="3937">
                  <c:v>49.25</c:v>
                </c:pt>
                <c:pt idx="3938">
                  <c:v>49.25</c:v>
                </c:pt>
                <c:pt idx="3939">
                  <c:v>49.25</c:v>
                </c:pt>
                <c:pt idx="3940">
                  <c:v>49.25</c:v>
                </c:pt>
                <c:pt idx="3941">
                  <c:v>49.25</c:v>
                </c:pt>
                <c:pt idx="3942">
                  <c:v>49.25</c:v>
                </c:pt>
                <c:pt idx="3943">
                  <c:v>49.25</c:v>
                </c:pt>
                <c:pt idx="3944">
                  <c:v>49.25</c:v>
                </c:pt>
                <c:pt idx="3945">
                  <c:v>49.25</c:v>
                </c:pt>
                <c:pt idx="3946">
                  <c:v>49.25</c:v>
                </c:pt>
                <c:pt idx="3947">
                  <c:v>49.25</c:v>
                </c:pt>
                <c:pt idx="3948">
                  <c:v>49.25</c:v>
                </c:pt>
                <c:pt idx="3949">
                  <c:v>49.25</c:v>
                </c:pt>
                <c:pt idx="3950">
                  <c:v>49.25</c:v>
                </c:pt>
                <c:pt idx="3951">
                  <c:v>49.25</c:v>
                </c:pt>
                <c:pt idx="3952">
                  <c:v>49.25</c:v>
                </c:pt>
                <c:pt idx="3953">
                  <c:v>49.25</c:v>
                </c:pt>
                <c:pt idx="3954">
                  <c:v>49.25</c:v>
                </c:pt>
                <c:pt idx="3955">
                  <c:v>49.25</c:v>
                </c:pt>
                <c:pt idx="3956">
                  <c:v>49.25</c:v>
                </c:pt>
                <c:pt idx="3957">
                  <c:v>49.25</c:v>
                </c:pt>
                <c:pt idx="3958">
                  <c:v>49.25</c:v>
                </c:pt>
                <c:pt idx="3959">
                  <c:v>49.25</c:v>
                </c:pt>
                <c:pt idx="3960">
                  <c:v>49.25</c:v>
                </c:pt>
                <c:pt idx="3961">
                  <c:v>49.25</c:v>
                </c:pt>
                <c:pt idx="3962">
                  <c:v>49.25</c:v>
                </c:pt>
                <c:pt idx="3963">
                  <c:v>49.25</c:v>
                </c:pt>
                <c:pt idx="3964">
                  <c:v>49.25</c:v>
                </c:pt>
                <c:pt idx="3965">
                  <c:v>49.25</c:v>
                </c:pt>
                <c:pt idx="3966">
                  <c:v>49.25</c:v>
                </c:pt>
                <c:pt idx="3967">
                  <c:v>49.25</c:v>
                </c:pt>
                <c:pt idx="3968">
                  <c:v>49.25</c:v>
                </c:pt>
                <c:pt idx="3969">
                  <c:v>49.25</c:v>
                </c:pt>
                <c:pt idx="3970">
                  <c:v>49.25</c:v>
                </c:pt>
                <c:pt idx="3971">
                  <c:v>49.25</c:v>
                </c:pt>
                <c:pt idx="3972">
                  <c:v>49.25</c:v>
                </c:pt>
                <c:pt idx="3973">
                  <c:v>49.25</c:v>
                </c:pt>
                <c:pt idx="3974">
                  <c:v>49.25</c:v>
                </c:pt>
                <c:pt idx="3975">
                  <c:v>49.25</c:v>
                </c:pt>
                <c:pt idx="3976">
                  <c:v>49.25</c:v>
                </c:pt>
                <c:pt idx="3977">
                  <c:v>49.25</c:v>
                </c:pt>
                <c:pt idx="3978">
                  <c:v>49.25</c:v>
                </c:pt>
                <c:pt idx="3979">
                  <c:v>49.25</c:v>
                </c:pt>
                <c:pt idx="3980">
                  <c:v>49.25</c:v>
                </c:pt>
                <c:pt idx="3981">
                  <c:v>49.25</c:v>
                </c:pt>
                <c:pt idx="3982">
                  <c:v>49.25</c:v>
                </c:pt>
                <c:pt idx="3983">
                  <c:v>49.25</c:v>
                </c:pt>
                <c:pt idx="3984">
                  <c:v>49.25</c:v>
                </c:pt>
                <c:pt idx="3985">
                  <c:v>49.25</c:v>
                </c:pt>
                <c:pt idx="3986">
                  <c:v>49.25</c:v>
                </c:pt>
                <c:pt idx="3987">
                  <c:v>49.25</c:v>
                </c:pt>
                <c:pt idx="3988">
                  <c:v>49.25</c:v>
                </c:pt>
                <c:pt idx="3989">
                  <c:v>49.25</c:v>
                </c:pt>
                <c:pt idx="3990">
                  <c:v>49.25</c:v>
                </c:pt>
                <c:pt idx="3991">
                  <c:v>49.25</c:v>
                </c:pt>
                <c:pt idx="3992">
                  <c:v>49.25</c:v>
                </c:pt>
                <c:pt idx="3993">
                  <c:v>49.25</c:v>
                </c:pt>
                <c:pt idx="3994">
                  <c:v>49.25</c:v>
                </c:pt>
                <c:pt idx="3995">
                  <c:v>49.25</c:v>
                </c:pt>
                <c:pt idx="3996">
                  <c:v>49.25</c:v>
                </c:pt>
                <c:pt idx="3997">
                  <c:v>49.25</c:v>
                </c:pt>
                <c:pt idx="3998">
                  <c:v>49.25</c:v>
                </c:pt>
                <c:pt idx="3999">
                  <c:v>49.25</c:v>
                </c:pt>
                <c:pt idx="4000">
                  <c:v>49.25</c:v>
                </c:pt>
                <c:pt idx="4001">
                  <c:v>49.25</c:v>
                </c:pt>
                <c:pt idx="4002">
                  <c:v>49.25</c:v>
                </c:pt>
                <c:pt idx="4003">
                  <c:v>49.25</c:v>
                </c:pt>
                <c:pt idx="4004">
                  <c:v>49.25</c:v>
                </c:pt>
                <c:pt idx="4005">
                  <c:v>49.25</c:v>
                </c:pt>
                <c:pt idx="4006">
                  <c:v>49.25</c:v>
                </c:pt>
                <c:pt idx="4007">
                  <c:v>49.25</c:v>
                </c:pt>
                <c:pt idx="4008">
                  <c:v>49.25</c:v>
                </c:pt>
                <c:pt idx="4009">
                  <c:v>49.25</c:v>
                </c:pt>
                <c:pt idx="4010">
                  <c:v>49.25</c:v>
                </c:pt>
                <c:pt idx="4011">
                  <c:v>49.25</c:v>
                </c:pt>
                <c:pt idx="4012">
                  <c:v>65.666666669999998</c:v>
                </c:pt>
                <c:pt idx="4013">
                  <c:v>65.666666669999998</c:v>
                </c:pt>
                <c:pt idx="4014">
                  <c:v>65.666666669999998</c:v>
                </c:pt>
                <c:pt idx="4015">
                  <c:v>65.666666669999998</c:v>
                </c:pt>
                <c:pt idx="4016">
                  <c:v>65.666666669999998</c:v>
                </c:pt>
                <c:pt idx="4017">
                  <c:v>65.666666669999998</c:v>
                </c:pt>
                <c:pt idx="4018">
                  <c:v>65.666666669999998</c:v>
                </c:pt>
                <c:pt idx="4019">
                  <c:v>65.666666669999998</c:v>
                </c:pt>
                <c:pt idx="4020">
                  <c:v>65.666666669999998</c:v>
                </c:pt>
                <c:pt idx="4021">
                  <c:v>65.666666669999998</c:v>
                </c:pt>
                <c:pt idx="4022">
                  <c:v>65.666666669999998</c:v>
                </c:pt>
                <c:pt idx="4023">
                  <c:v>65.666666669999998</c:v>
                </c:pt>
                <c:pt idx="4024">
                  <c:v>65.666666669999998</c:v>
                </c:pt>
                <c:pt idx="4025">
                  <c:v>65.666666669999998</c:v>
                </c:pt>
                <c:pt idx="4026">
                  <c:v>65.666666669999998</c:v>
                </c:pt>
                <c:pt idx="4027">
                  <c:v>65.666666669999998</c:v>
                </c:pt>
                <c:pt idx="4028">
                  <c:v>65.666666669999998</c:v>
                </c:pt>
                <c:pt idx="4029">
                  <c:v>65.666666669999998</c:v>
                </c:pt>
                <c:pt idx="4030">
                  <c:v>65.666666669999998</c:v>
                </c:pt>
                <c:pt idx="4031">
                  <c:v>65.666666669999998</c:v>
                </c:pt>
                <c:pt idx="4032">
                  <c:v>65.666666669999998</c:v>
                </c:pt>
                <c:pt idx="4033">
                  <c:v>66</c:v>
                </c:pt>
                <c:pt idx="4034">
                  <c:v>66</c:v>
                </c:pt>
                <c:pt idx="4035">
                  <c:v>66</c:v>
                </c:pt>
                <c:pt idx="4036">
                  <c:v>66</c:v>
                </c:pt>
                <c:pt idx="4037">
                  <c:v>66</c:v>
                </c:pt>
                <c:pt idx="4038">
                  <c:v>66</c:v>
                </c:pt>
                <c:pt idx="4039">
                  <c:v>66</c:v>
                </c:pt>
                <c:pt idx="4040">
                  <c:v>66</c:v>
                </c:pt>
                <c:pt idx="4041">
                  <c:v>66</c:v>
                </c:pt>
                <c:pt idx="4042">
                  <c:v>66</c:v>
                </c:pt>
                <c:pt idx="4043">
                  <c:v>66</c:v>
                </c:pt>
                <c:pt idx="4044">
                  <c:v>66</c:v>
                </c:pt>
                <c:pt idx="4045">
                  <c:v>66</c:v>
                </c:pt>
                <c:pt idx="4046">
                  <c:v>66</c:v>
                </c:pt>
                <c:pt idx="4047">
                  <c:v>66</c:v>
                </c:pt>
                <c:pt idx="4048">
                  <c:v>66</c:v>
                </c:pt>
                <c:pt idx="4049">
                  <c:v>66</c:v>
                </c:pt>
                <c:pt idx="4050">
                  <c:v>66</c:v>
                </c:pt>
                <c:pt idx="4051">
                  <c:v>66</c:v>
                </c:pt>
                <c:pt idx="4052">
                  <c:v>66</c:v>
                </c:pt>
                <c:pt idx="4053">
                  <c:v>66</c:v>
                </c:pt>
                <c:pt idx="4054">
                  <c:v>66</c:v>
                </c:pt>
                <c:pt idx="4055">
                  <c:v>66</c:v>
                </c:pt>
                <c:pt idx="4056">
                  <c:v>66</c:v>
                </c:pt>
                <c:pt idx="4057">
                  <c:v>66</c:v>
                </c:pt>
                <c:pt idx="4058">
                  <c:v>66</c:v>
                </c:pt>
                <c:pt idx="4059">
                  <c:v>66</c:v>
                </c:pt>
                <c:pt idx="4060">
                  <c:v>66</c:v>
                </c:pt>
                <c:pt idx="4061">
                  <c:v>66</c:v>
                </c:pt>
                <c:pt idx="4062">
                  <c:v>66</c:v>
                </c:pt>
                <c:pt idx="4063">
                  <c:v>66</c:v>
                </c:pt>
                <c:pt idx="4064">
                  <c:v>66</c:v>
                </c:pt>
                <c:pt idx="4065">
                  <c:v>66</c:v>
                </c:pt>
                <c:pt idx="4066">
                  <c:v>66</c:v>
                </c:pt>
                <c:pt idx="4067">
                  <c:v>66</c:v>
                </c:pt>
                <c:pt idx="4068">
                  <c:v>66</c:v>
                </c:pt>
                <c:pt idx="4069">
                  <c:v>66</c:v>
                </c:pt>
                <c:pt idx="4070">
                  <c:v>66</c:v>
                </c:pt>
                <c:pt idx="4071">
                  <c:v>66</c:v>
                </c:pt>
                <c:pt idx="4072">
                  <c:v>66</c:v>
                </c:pt>
                <c:pt idx="4073">
                  <c:v>66</c:v>
                </c:pt>
                <c:pt idx="4074">
                  <c:v>66</c:v>
                </c:pt>
                <c:pt idx="4075">
                  <c:v>66</c:v>
                </c:pt>
                <c:pt idx="4076">
                  <c:v>66</c:v>
                </c:pt>
                <c:pt idx="4077">
                  <c:v>66</c:v>
                </c:pt>
                <c:pt idx="4078">
                  <c:v>66</c:v>
                </c:pt>
                <c:pt idx="4079">
                  <c:v>66</c:v>
                </c:pt>
                <c:pt idx="4080">
                  <c:v>66</c:v>
                </c:pt>
                <c:pt idx="4081">
                  <c:v>66</c:v>
                </c:pt>
                <c:pt idx="4082">
                  <c:v>66</c:v>
                </c:pt>
                <c:pt idx="4083">
                  <c:v>66</c:v>
                </c:pt>
                <c:pt idx="4084">
                  <c:v>66</c:v>
                </c:pt>
                <c:pt idx="4085">
                  <c:v>66</c:v>
                </c:pt>
                <c:pt idx="4086">
                  <c:v>66</c:v>
                </c:pt>
                <c:pt idx="4087">
                  <c:v>66</c:v>
                </c:pt>
                <c:pt idx="4088">
                  <c:v>66</c:v>
                </c:pt>
                <c:pt idx="4089">
                  <c:v>66</c:v>
                </c:pt>
                <c:pt idx="4090">
                  <c:v>66</c:v>
                </c:pt>
                <c:pt idx="4091">
                  <c:v>66</c:v>
                </c:pt>
                <c:pt idx="4092">
                  <c:v>66</c:v>
                </c:pt>
                <c:pt idx="4093">
                  <c:v>66</c:v>
                </c:pt>
                <c:pt idx="4094">
                  <c:v>66</c:v>
                </c:pt>
                <c:pt idx="4095">
                  <c:v>66</c:v>
                </c:pt>
                <c:pt idx="4096">
                  <c:v>66</c:v>
                </c:pt>
                <c:pt idx="4097">
                  <c:v>66</c:v>
                </c:pt>
                <c:pt idx="4098">
                  <c:v>66</c:v>
                </c:pt>
                <c:pt idx="4099">
                  <c:v>66</c:v>
                </c:pt>
                <c:pt idx="4100">
                  <c:v>66</c:v>
                </c:pt>
                <c:pt idx="4101">
                  <c:v>66</c:v>
                </c:pt>
                <c:pt idx="4102">
                  <c:v>66</c:v>
                </c:pt>
                <c:pt idx="4103">
                  <c:v>66</c:v>
                </c:pt>
                <c:pt idx="4104">
                  <c:v>66</c:v>
                </c:pt>
                <c:pt idx="4105">
                  <c:v>66</c:v>
                </c:pt>
                <c:pt idx="4106">
                  <c:v>66</c:v>
                </c:pt>
                <c:pt idx="4107">
                  <c:v>66</c:v>
                </c:pt>
                <c:pt idx="4108">
                  <c:v>66</c:v>
                </c:pt>
                <c:pt idx="4109">
                  <c:v>66</c:v>
                </c:pt>
                <c:pt idx="4110">
                  <c:v>66</c:v>
                </c:pt>
                <c:pt idx="4111">
                  <c:v>66</c:v>
                </c:pt>
                <c:pt idx="4112">
                  <c:v>66</c:v>
                </c:pt>
                <c:pt idx="4113">
                  <c:v>66</c:v>
                </c:pt>
                <c:pt idx="4114">
                  <c:v>66</c:v>
                </c:pt>
                <c:pt idx="4115">
                  <c:v>66</c:v>
                </c:pt>
                <c:pt idx="4116">
                  <c:v>66</c:v>
                </c:pt>
                <c:pt idx="4117">
                  <c:v>66</c:v>
                </c:pt>
                <c:pt idx="4118">
                  <c:v>66</c:v>
                </c:pt>
                <c:pt idx="4119">
                  <c:v>66</c:v>
                </c:pt>
                <c:pt idx="4120">
                  <c:v>66</c:v>
                </c:pt>
                <c:pt idx="4121">
                  <c:v>66</c:v>
                </c:pt>
                <c:pt idx="4122">
                  <c:v>66</c:v>
                </c:pt>
                <c:pt idx="4123">
                  <c:v>66</c:v>
                </c:pt>
                <c:pt idx="4124">
                  <c:v>66</c:v>
                </c:pt>
                <c:pt idx="4125">
                  <c:v>66</c:v>
                </c:pt>
                <c:pt idx="4126">
                  <c:v>66</c:v>
                </c:pt>
                <c:pt idx="4127">
                  <c:v>66</c:v>
                </c:pt>
                <c:pt idx="4128">
                  <c:v>66</c:v>
                </c:pt>
                <c:pt idx="4129">
                  <c:v>66</c:v>
                </c:pt>
                <c:pt idx="4130">
                  <c:v>66</c:v>
                </c:pt>
                <c:pt idx="4131">
                  <c:v>66</c:v>
                </c:pt>
                <c:pt idx="4132">
                  <c:v>66</c:v>
                </c:pt>
                <c:pt idx="4133">
                  <c:v>66</c:v>
                </c:pt>
                <c:pt idx="4134">
                  <c:v>66</c:v>
                </c:pt>
                <c:pt idx="4135">
                  <c:v>66</c:v>
                </c:pt>
                <c:pt idx="4136">
                  <c:v>66</c:v>
                </c:pt>
                <c:pt idx="4137">
                  <c:v>66</c:v>
                </c:pt>
                <c:pt idx="4138">
                  <c:v>66</c:v>
                </c:pt>
                <c:pt idx="4139">
                  <c:v>66</c:v>
                </c:pt>
                <c:pt idx="4140">
                  <c:v>66</c:v>
                </c:pt>
                <c:pt idx="4141">
                  <c:v>66</c:v>
                </c:pt>
                <c:pt idx="4142">
                  <c:v>66</c:v>
                </c:pt>
                <c:pt idx="4143">
                  <c:v>66</c:v>
                </c:pt>
                <c:pt idx="4144">
                  <c:v>66</c:v>
                </c:pt>
                <c:pt idx="4145">
                  <c:v>66</c:v>
                </c:pt>
                <c:pt idx="4146">
                  <c:v>66</c:v>
                </c:pt>
                <c:pt idx="4147">
                  <c:v>66</c:v>
                </c:pt>
                <c:pt idx="4148">
                  <c:v>66</c:v>
                </c:pt>
                <c:pt idx="4149">
                  <c:v>66</c:v>
                </c:pt>
                <c:pt idx="4150">
                  <c:v>66</c:v>
                </c:pt>
                <c:pt idx="4151">
                  <c:v>66</c:v>
                </c:pt>
                <c:pt idx="4152">
                  <c:v>66</c:v>
                </c:pt>
                <c:pt idx="4153">
                  <c:v>66</c:v>
                </c:pt>
                <c:pt idx="4154">
                  <c:v>66</c:v>
                </c:pt>
                <c:pt idx="4155">
                  <c:v>66</c:v>
                </c:pt>
                <c:pt idx="4156">
                  <c:v>66</c:v>
                </c:pt>
                <c:pt idx="4157">
                  <c:v>66</c:v>
                </c:pt>
                <c:pt idx="4158">
                  <c:v>66</c:v>
                </c:pt>
                <c:pt idx="4159">
                  <c:v>66</c:v>
                </c:pt>
                <c:pt idx="4160">
                  <c:v>66</c:v>
                </c:pt>
                <c:pt idx="4161">
                  <c:v>66</c:v>
                </c:pt>
                <c:pt idx="4162">
                  <c:v>66</c:v>
                </c:pt>
                <c:pt idx="4163">
                  <c:v>66</c:v>
                </c:pt>
                <c:pt idx="4164">
                  <c:v>66</c:v>
                </c:pt>
                <c:pt idx="4165">
                  <c:v>66</c:v>
                </c:pt>
                <c:pt idx="4166">
                  <c:v>66</c:v>
                </c:pt>
                <c:pt idx="4167">
                  <c:v>66</c:v>
                </c:pt>
                <c:pt idx="4168">
                  <c:v>66</c:v>
                </c:pt>
                <c:pt idx="4169">
                  <c:v>66</c:v>
                </c:pt>
                <c:pt idx="4170">
                  <c:v>66</c:v>
                </c:pt>
                <c:pt idx="4171">
                  <c:v>66</c:v>
                </c:pt>
                <c:pt idx="4172">
                  <c:v>66</c:v>
                </c:pt>
                <c:pt idx="4173">
                  <c:v>66</c:v>
                </c:pt>
                <c:pt idx="4174">
                  <c:v>66</c:v>
                </c:pt>
                <c:pt idx="4175">
                  <c:v>66</c:v>
                </c:pt>
                <c:pt idx="4176">
                  <c:v>66</c:v>
                </c:pt>
                <c:pt idx="4177">
                  <c:v>66</c:v>
                </c:pt>
                <c:pt idx="4178">
                  <c:v>66</c:v>
                </c:pt>
                <c:pt idx="4179">
                  <c:v>66</c:v>
                </c:pt>
                <c:pt idx="4180">
                  <c:v>66</c:v>
                </c:pt>
                <c:pt idx="4181">
                  <c:v>66</c:v>
                </c:pt>
                <c:pt idx="4182">
                  <c:v>66</c:v>
                </c:pt>
                <c:pt idx="4183">
                  <c:v>66</c:v>
                </c:pt>
                <c:pt idx="4184">
                  <c:v>66</c:v>
                </c:pt>
                <c:pt idx="4185">
                  <c:v>66</c:v>
                </c:pt>
                <c:pt idx="4186">
                  <c:v>66</c:v>
                </c:pt>
                <c:pt idx="4187">
                  <c:v>66</c:v>
                </c:pt>
                <c:pt idx="4188">
                  <c:v>66</c:v>
                </c:pt>
                <c:pt idx="4189">
                  <c:v>66</c:v>
                </c:pt>
                <c:pt idx="4190">
                  <c:v>66</c:v>
                </c:pt>
                <c:pt idx="4191">
                  <c:v>66</c:v>
                </c:pt>
                <c:pt idx="4192">
                  <c:v>66</c:v>
                </c:pt>
                <c:pt idx="4193">
                  <c:v>66</c:v>
                </c:pt>
                <c:pt idx="4194">
                  <c:v>66</c:v>
                </c:pt>
                <c:pt idx="4195">
                  <c:v>66</c:v>
                </c:pt>
                <c:pt idx="4196">
                  <c:v>66</c:v>
                </c:pt>
                <c:pt idx="4197">
                  <c:v>66</c:v>
                </c:pt>
                <c:pt idx="4198">
                  <c:v>66</c:v>
                </c:pt>
                <c:pt idx="4199">
                  <c:v>66</c:v>
                </c:pt>
                <c:pt idx="4200">
                  <c:v>66</c:v>
                </c:pt>
                <c:pt idx="4201">
                  <c:v>66</c:v>
                </c:pt>
                <c:pt idx="4202">
                  <c:v>66</c:v>
                </c:pt>
                <c:pt idx="4203">
                  <c:v>66</c:v>
                </c:pt>
                <c:pt idx="4204">
                  <c:v>66</c:v>
                </c:pt>
                <c:pt idx="4205">
                  <c:v>66</c:v>
                </c:pt>
                <c:pt idx="4206">
                  <c:v>66</c:v>
                </c:pt>
                <c:pt idx="4207">
                  <c:v>66</c:v>
                </c:pt>
                <c:pt idx="4208">
                  <c:v>66</c:v>
                </c:pt>
                <c:pt idx="4209">
                  <c:v>66</c:v>
                </c:pt>
                <c:pt idx="4210">
                  <c:v>66</c:v>
                </c:pt>
                <c:pt idx="4211">
                  <c:v>66</c:v>
                </c:pt>
                <c:pt idx="4212">
                  <c:v>66</c:v>
                </c:pt>
                <c:pt idx="4213">
                  <c:v>66</c:v>
                </c:pt>
                <c:pt idx="4214">
                  <c:v>66</c:v>
                </c:pt>
                <c:pt idx="4215">
                  <c:v>66</c:v>
                </c:pt>
                <c:pt idx="4216">
                  <c:v>66</c:v>
                </c:pt>
                <c:pt idx="4217">
                  <c:v>66</c:v>
                </c:pt>
                <c:pt idx="4218">
                  <c:v>66</c:v>
                </c:pt>
                <c:pt idx="4219">
                  <c:v>66</c:v>
                </c:pt>
                <c:pt idx="4220">
                  <c:v>66</c:v>
                </c:pt>
                <c:pt idx="4221">
                  <c:v>66</c:v>
                </c:pt>
                <c:pt idx="4222">
                  <c:v>66</c:v>
                </c:pt>
                <c:pt idx="4223">
                  <c:v>66</c:v>
                </c:pt>
                <c:pt idx="4224">
                  <c:v>66</c:v>
                </c:pt>
                <c:pt idx="4225">
                  <c:v>66</c:v>
                </c:pt>
                <c:pt idx="4226">
                  <c:v>66</c:v>
                </c:pt>
                <c:pt idx="4227">
                  <c:v>66</c:v>
                </c:pt>
                <c:pt idx="4228">
                  <c:v>66</c:v>
                </c:pt>
                <c:pt idx="4229">
                  <c:v>66</c:v>
                </c:pt>
                <c:pt idx="4230">
                  <c:v>66</c:v>
                </c:pt>
                <c:pt idx="4231">
                  <c:v>66</c:v>
                </c:pt>
                <c:pt idx="4232">
                  <c:v>66</c:v>
                </c:pt>
                <c:pt idx="4233">
                  <c:v>66</c:v>
                </c:pt>
                <c:pt idx="4234">
                  <c:v>66</c:v>
                </c:pt>
                <c:pt idx="4235">
                  <c:v>66</c:v>
                </c:pt>
                <c:pt idx="4236">
                  <c:v>66</c:v>
                </c:pt>
                <c:pt idx="4237">
                  <c:v>66</c:v>
                </c:pt>
                <c:pt idx="4238">
                  <c:v>66</c:v>
                </c:pt>
                <c:pt idx="4239">
                  <c:v>66</c:v>
                </c:pt>
                <c:pt idx="4240">
                  <c:v>66</c:v>
                </c:pt>
                <c:pt idx="4241">
                  <c:v>66</c:v>
                </c:pt>
                <c:pt idx="4242">
                  <c:v>66</c:v>
                </c:pt>
                <c:pt idx="4243">
                  <c:v>66</c:v>
                </c:pt>
                <c:pt idx="4244">
                  <c:v>66</c:v>
                </c:pt>
                <c:pt idx="4245">
                  <c:v>66</c:v>
                </c:pt>
                <c:pt idx="4246">
                  <c:v>66</c:v>
                </c:pt>
                <c:pt idx="4247">
                  <c:v>66</c:v>
                </c:pt>
                <c:pt idx="4248">
                  <c:v>66</c:v>
                </c:pt>
                <c:pt idx="4249">
                  <c:v>66</c:v>
                </c:pt>
                <c:pt idx="4250">
                  <c:v>66</c:v>
                </c:pt>
                <c:pt idx="4251">
                  <c:v>66</c:v>
                </c:pt>
                <c:pt idx="4252">
                  <c:v>66</c:v>
                </c:pt>
                <c:pt idx="4253">
                  <c:v>66</c:v>
                </c:pt>
                <c:pt idx="4254">
                  <c:v>66</c:v>
                </c:pt>
                <c:pt idx="4255">
                  <c:v>66</c:v>
                </c:pt>
                <c:pt idx="4256">
                  <c:v>66</c:v>
                </c:pt>
                <c:pt idx="4257">
                  <c:v>66</c:v>
                </c:pt>
                <c:pt idx="4258">
                  <c:v>66</c:v>
                </c:pt>
                <c:pt idx="4259">
                  <c:v>66</c:v>
                </c:pt>
                <c:pt idx="4260">
                  <c:v>66</c:v>
                </c:pt>
                <c:pt idx="4261">
                  <c:v>66</c:v>
                </c:pt>
                <c:pt idx="4262">
                  <c:v>66</c:v>
                </c:pt>
                <c:pt idx="4263">
                  <c:v>66</c:v>
                </c:pt>
                <c:pt idx="4264">
                  <c:v>66</c:v>
                </c:pt>
                <c:pt idx="4265">
                  <c:v>66</c:v>
                </c:pt>
                <c:pt idx="4266">
                  <c:v>66</c:v>
                </c:pt>
                <c:pt idx="4267">
                  <c:v>66</c:v>
                </c:pt>
                <c:pt idx="4268">
                  <c:v>66</c:v>
                </c:pt>
                <c:pt idx="4269">
                  <c:v>66</c:v>
                </c:pt>
                <c:pt idx="4270">
                  <c:v>66</c:v>
                </c:pt>
                <c:pt idx="4271">
                  <c:v>66</c:v>
                </c:pt>
                <c:pt idx="4272">
                  <c:v>66</c:v>
                </c:pt>
                <c:pt idx="4273">
                  <c:v>66</c:v>
                </c:pt>
                <c:pt idx="4274">
                  <c:v>66</c:v>
                </c:pt>
                <c:pt idx="4275">
                  <c:v>66</c:v>
                </c:pt>
                <c:pt idx="4276">
                  <c:v>66</c:v>
                </c:pt>
                <c:pt idx="4277">
                  <c:v>66</c:v>
                </c:pt>
                <c:pt idx="4278">
                  <c:v>66</c:v>
                </c:pt>
                <c:pt idx="4279">
                  <c:v>66</c:v>
                </c:pt>
                <c:pt idx="4280">
                  <c:v>66</c:v>
                </c:pt>
                <c:pt idx="4281">
                  <c:v>66</c:v>
                </c:pt>
                <c:pt idx="4282">
                  <c:v>66</c:v>
                </c:pt>
                <c:pt idx="4283">
                  <c:v>66</c:v>
                </c:pt>
                <c:pt idx="4284">
                  <c:v>66</c:v>
                </c:pt>
                <c:pt idx="4285">
                  <c:v>66</c:v>
                </c:pt>
                <c:pt idx="4286">
                  <c:v>66</c:v>
                </c:pt>
                <c:pt idx="4287">
                  <c:v>66</c:v>
                </c:pt>
                <c:pt idx="4288">
                  <c:v>66</c:v>
                </c:pt>
                <c:pt idx="4289">
                  <c:v>66</c:v>
                </c:pt>
                <c:pt idx="4290">
                  <c:v>66</c:v>
                </c:pt>
                <c:pt idx="4291">
                  <c:v>66</c:v>
                </c:pt>
                <c:pt idx="4292">
                  <c:v>66</c:v>
                </c:pt>
                <c:pt idx="4293">
                  <c:v>66</c:v>
                </c:pt>
                <c:pt idx="4294">
                  <c:v>66</c:v>
                </c:pt>
                <c:pt idx="4295">
                  <c:v>66</c:v>
                </c:pt>
                <c:pt idx="4296">
                  <c:v>66</c:v>
                </c:pt>
                <c:pt idx="4297">
                  <c:v>66</c:v>
                </c:pt>
                <c:pt idx="4298">
                  <c:v>66</c:v>
                </c:pt>
                <c:pt idx="4299">
                  <c:v>66</c:v>
                </c:pt>
                <c:pt idx="4300">
                  <c:v>66</c:v>
                </c:pt>
                <c:pt idx="4301">
                  <c:v>66</c:v>
                </c:pt>
                <c:pt idx="4302">
                  <c:v>66</c:v>
                </c:pt>
                <c:pt idx="4303">
                  <c:v>66</c:v>
                </c:pt>
                <c:pt idx="4304">
                  <c:v>66</c:v>
                </c:pt>
                <c:pt idx="4305">
                  <c:v>66</c:v>
                </c:pt>
                <c:pt idx="4306">
                  <c:v>66</c:v>
                </c:pt>
                <c:pt idx="4307">
                  <c:v>66</c:v>
                </c:pt>
                <c:pt idx="4308">
                  <c:v>66</c:v>
                </c:pt>
                <c:pt idx="4309">
                  <c:v>66</c:v>
                </c:pt>
                <c:pt idx="4310">
                  <c:v>66</c:v>
                </c:pt>
                <c:pt idx="4311">
                  <c:v>66</c:v>
                </c:pt>
                <c:pt idx="4312">
                  <c:v>66</c:v>
                </c:pt>
                <c:pt idx="4313">
                  <c:v>66</c:v>
                </c:pt>
                <c:pt idx="4314">
                  <c:v>66</c:v>
                </c:pt>
                <c:pt idx="4315">
                  <c:v>66</c:v>
                </c:pt>
                <c:pt idx="4316">
                  <c:v>66</c:v>
                </c:pt>
                <c:pt idx="4317">
                  <c:v>66</c:v>
                </c:pt>
                <c:pt idx="4318">
                  <c:v>66</c:v>
                </c:pt>
                <c:pt idx="4319">
                  <c:v>66</c:v>
                </c:pt>
                <c:pt idx="4320">
                  <c:v>66</c:v>
                </c:pt>
                <c:pt idx="4321">
                  <c:v>66</c:v>
                </c:pt>
                <c:pt idx="4322">
                  <c:v>66</c:v>
                </c:pt>
                <c:pt idx="4323">
                  <c:v>66</c:v>
                </c:pt>
                <c:pt idx="4324">
                  <c:v>66</c:v>
                </c:pt>
                <c:pt idx="4325">
                  <c:v>66</c:v>
                </c:pt>
                <c:pt idx="4326">
                  <c:v>66</c:v>
                </c:pt>
                <c:pt idx="4327">
                  <c:v>66</c:v>
                </c:pt>
                <c:pt idx="4328">
                  <c:v>66</c:v>
                </c:pt>
                <c:pt idx="4329">
                  <c:v>66</c:v>
                </c:pt>
                <c:pt idx="4330">
                  <c:v>66</c:v>
                </c:pt>
                <c:pt idx="4331">
                  <c:v>66</c:v>
                </c:pt>
                <c:pt idx="4332">
                  <c:v>66</c:v>
                </c:pt>
                <c:pt idx="4333">
                  <c:v>66</c:v>
                </c:pt>
                <c:pt idx="4334">
                  <c:v>66</c:v>
                </c:pt>
                <c:pt idx="4335">
                  <c:v>66</c:v>
                </c:pt>
                <c:pt idx="4336">
                  <c:v>66</c:v>
                </c:pt>
                <c:pt idx="4337">
                  <c:v>66</c:v>
                </c:pt>
                <c:pt idx="4338">
                  <c:v>66</c:v>
                </c:pt>
                <c:pt idx="4339">
                  <c:v>66</c:v>
                </c:pt>
                <c:pt idx="4340">
                  <c:v>66</c:v>
                </c:pt>
                <c:pt idx="4341">
                  <c:v>66</c:v>
                </c:pt>
                <c:pt idx="4342">
                  <c:v>66</c:v>
                </c:pt>
                <c:pt idx="4343">
                  <c:v>66</c:v>
                </c:pt>
                <c:pt idx="4344">
                  <c:v>66</c:v>
                </c:pt>
                <c:pt idx="4345">
                  <c:v>66</c:v>
                </c:pt>
                <c:pt idx="4346">
                  <c:v>66</c:v>
                </c:pt>
                <c:pt idx="4347">
                  <c:v>66</c:v>
                </c:pt>
                <c:pt idx="4348">
                  <c:v>66</c:v>
                </c:pt>
                <c:pt idx="4349">
                  <c:v>66</c:v>
                </c:pt>
                <c:pt idx="4350">
                  <c:v>66</c:v>
                </c:pt>
                <c:pt idx="4351">
                  <c:v>66</c:v>
                </c:pt>
                <c:pt idx="4352">
                  <c:v>66</c:v>
                </c:pt>
                <c:pt idx="4353">
                  <c:v>66</c:v>
                </c:pt>
                <c:pt idx="4354">
                  <c:v>66</c:v>
                </c:pt>
                <c:pt idx="4355">
                  <c:v>66</c:v>
                </c:pt>
                <c:pt idx="4356">
                  <c:v>66</c:v>
                </c:pt>
                <c:pt idx="4357">
                  <c:v>66</c:v>
                </c:pt>
                <c:pt idx="4358">
                  <c:v>66</c:v>
                </c:pt>
                <c:pt idx="4359">
                  <c:v>66</c:v>
                </c:pt>
                <c:pt idx="4360">
                  <c:v>66</c:v>
                </c:pt>
                <c:pt idx="4361">
                  <c:v>66</c:v>
                </c:pt>
                <c:pt idx="4362">
                  <c:v>66</c:v>
                </c:pt>
                <c:pt idx="4363">
                  <c:v>66</c:v>
                </c:pt>
                <c:pt idx="4364">
                  <c:v>66</c:v>
                </c:pt>
                <c:pt idx="4365">
                  <c:v>66</c:v>
                </c:pt>
                <c:pt idx="4366">
                  <c:v>66</c:v>
                </c:pt>
                <c:pt idx="4367">
                  <c:v>66</c:v>
                </c:pt>
                <c:pt idx="4368">
                  <c:v>66</c:v>
                </c:pt>
                <c:pt idx="4369">
                  <c:v>66</c:v>
                </c:pt>
                <c:pt idx="4370">
                  <c:v>66</c:v>
                </c:pt>
                <c:pt idx="4371">
                  <c:v>66</c:v>
                </c:pt>
                <c:pt idx="4372">
                  <c:v>66</c:v>
                </c:pt>
                <c:pt idx="4373">
                  <c:v>66</c:v>
                </c:pt>
                <c:pt idx="4374">
                  <c:v>66</c:v>
                </c:pt>
                <c:pt idx="4375">
                  <c:v>66</c:v>
                </c:pt>
                <c:pt idx="4376">
                  <c:v>66</c:v>
                </c:pt>
                <c:pt idx="4377">
                  <c:v>66</c:v>
                </c:pt>
                <c:pt idx="4378">
                  <c:v>66</c:v>
                </c:pt>
                <c:pt idx="4379">
                  <c:v>66</c:v>
                </c:pt>
                <c:pt idx="4380">
                  <c:v>66</c:v>
                </c:pt>
                <c:pt idx="4381">
                  <c:v>66</c:v>
                </c:pt>
                <c:pt idx="4382">
                  <c:v>66</c:v>
                </c:pt>
                <c:pt idx="4383">
                  <c:v>66</c:v>
                </c:pt>
                <c:pt idx="4384">
                  <c:v>66</c:v>
                </c:pt>
                <c:pt idx="4385">
                  <c:v>66</c:v>
                </c:pt>
                <c:pt idx="4386">
                  <c:v>66</c:v>
                </c:pt>
                <c:pt idx="4387">
                  <c:v>66</c:v>
                </c:pt>
                <c:pt idx="4388">
                  <c:v>66</c:v>
                </c:pt>
                <c:pt idx="4389">
                  <c:v>66</c:v>
                </c:pt>
                <c:pt idx="4390">
                  <c:v>66</c:v>
                </c:pt>
                <c:pt idx="4391">
                  <c:v>66</c:v>
                </c:pt>
                <c:pt idx="4392">
                  <c:v>66</c:v>
                </c:pt>
                <c:pt idx="4393">
                  <c:v>66</c:v>
                </c:pt>
                <c:pt idx="4394">
                  <c:v>66</c:v>
                </c:pt>
                <c:pt idx="4395">
                  <c:v>66</c:v>
                </c:pt>
                <c:pt idx="4396">
                  <c:v>66</c:v>
                </c:pt>
                <c:pt idx="4397">
                  <c:v>66</c:v>
                </c:pt>
                <c:pt idx="4398">
                  <c:v>66</c:v>
                </c:pt>
                <c:pt idx="4399">
                  <c:v>66</c:v>
                </c:pt>
                <c:pt idx="4400">
                  <c:v>66</c:v>
                </c:pt>
                <c:pt idx="4401">
                  <c:v>66</c:v>
                </c:pt>
                <c:pt idx="4402">
                  <c:v>66</c:v>
                </c:pt>
                <c:pt idx="4403">
                  <c:v>66</c:v>
                </c:pt>
                <c:pt idx="4404">
                  <c:v>66</c:v>
                </c:pt>
                <c:pt idx="4405">
                  <c:v>66</c:v>
                </c:pt>
                <c:pt idx="4406">
                  <c:v>66</c:v>
                </c:pt>
                <c:pt idx="4407">
                  <c:v>66</c:v>
                </c:pt>
                <c:pt idx="4408">
                  <c:v>66</c:v>
                </c:pt>
                <c:pt idx="4409">
                  <c:v>66</c:v>
                </c:pt>
                <c:pt idx="4410">
                  <c:v>66</c:v>
                </c:pt>
                <c:pt idx="4411">
                  <c:v>66</c:v>
                </c:pt>
                <c:pt idx="4412">
                  <c:v>66</c:v>
                </c:pt>
                <c:pt idx="4413">
                  <c:v>66</c:v>
                </c:pt>
                <c:pt idx="4414">
                  <c:v>66</c:v>
                </c:pt>
                <c:pt idx="4415">
                  <c:v>66</c:v>
                </c:pt>
                <c:pt idx="4416">
                  <c:v>66</c:v>
                </c:pt>
                <c:pt idx="4417">
                  <c:v>66</c:v>
                </c:pt>
                <c:pt idx="4418">
                  <c:v>66</c:v>
                </c:pt>
                <c:pt idx="4419">
                  <c:v>66</c:v>
                </c:pt>
                <c:pt idx="4420">
                  <c:v>66</c:v>
                </c:pt>
                <c:pt idx="4421">
                  <c:v>66</c:v>
                </c:pt>
                <c:pt idx="4422">
                  <c:v>66</c:v>
                </c:pt>
                <c:pt idx="4423">
                  <c:v>66</c:v>
                </c:pt>
                <c:pt idx="4424">
                  <c:v>66</c:v>
                </c:pt>
                <c:pt idx="4425">
                  <c:v>66</c:v>
                </c:pt>
                <c:pt idx="4426">
                  <c:v>66</c:v>
                </c:pt>
                <c:pt idx="4427">
                  <c:v>66</c:v>
                </c:pt>
                <c:pt idx="4428">
                  <c:v>66</c:v>
                </c:pt>
                <c:pt idx="4429">
                  <c:v>66</c:v>
                </c:pt>
                <c:pt idx="4430">
                  <c:v>66</c:v>
                </c:pt>
                <c:pt idx="4431">
                  <c:v>66</c:v>
                </c:pt>
                <c:pt idx="4432">
                  <c:v>66</c:v>
                </c:pt>
                <c:pt idx="4433">
                  <c:v>66</c:v>
                </c:pt>
                <c:pt idx="4434">
                  <c:v>66</c:v>
                </c:pt>
                <c:pt idx="4435">
                  <c:v>66</c:v>
                </c:pt>
                <c:pt idx="4436">
                  <c:v>66</c:v>
                </c:pt>
                <c:pt idx="4437">
                  <c:v>66</c:v>
                </c:pt>
                <c:pt idx="4438">
                  <c:v>66</c:v>
                </c:pt>
                <c:pt idx="4439">
                  <c:v>66</c:v>
                </c:pt>
                <c:pt idx="4440">
                  <c:v>66</c:v>
                </c:pt>
                <c:pt idx="4441">
                  <c:v>66</c:v>
                </c:pt>
                <c:pt idx="4442">
                  <c:v>66</c:v>
                </c:pt>
                <c:pt idx="4443">
                  <c:v>66</c:v>
                </c:pt>
                <c:pt idx="4444">
                  <c:v>66</c:v>
                </c:pt>
                <c:pt idx="4445">
                  <c:v>66</c:v>
                </c:pt>
                <c:pt idx="4446">
                  <c:v>66</c:v>
                </c:pt>
                <c:pt idx="4447">
                  <c:v>66</c:v>
                </c:pt>
                <c:pt idx="4448">
                  <c:v>66</c:v>
                </c:pt>
                <c:pt idx="4449">
                  <c:v>66</c:v>
                </c:pt>
                <c:pt idx="4450">
                  <c:v>66</c:v>
                </c:pt>
                <c:pt idx="4451">
                  <c:v>66</c:v>
                </c:pt>
                <c:pt idx="4452">
                  <c:v>66</c:v>
                </c:pt>
                <c:pt idx="4453">
                  <c:v>66</c:v>
                </c:pt>
                <c:pt idx="4454">
                  <c:v>66</c:v>
                </c:pt>
                <c:pt idx="4455">
                  <c:v>66</c:v>
                </c:pt>
                <c:pt idx="4456">
                  <c:v>66</c:v>
                </c:pt>
                <c:pt idx="4457">
                  <c:v>66</c:v>
                </c:pt>
                <c:pt idx="4458">
                  <c:v>66</c:v>
                </c:pt>
                <c:pt idx="4459">
                  <c:v>66</c:v>
                </c:pt>
                <c:pt idx="4460">
                  <c:v>66</c:v>
                </c:pt>
                <c:pt idx="4461">
                  <c:v>66</c:v>
                </c:pt>
                <c:pt idx="4462">
                  <c:v>66</c:v>
                </c:pt>
                <c:pt idx="4463">
                  <c:v>66</c:v>
                </c:pt>
                <c:pt idx="4464">
                  <c:v>66</c:v>
                </c:pt>
                <c:pt idx="4465">
                  <c:v>66</c:v>
                </c:pt>
                <c:pt idx="4466">
                  <c:v>66</c:v>
                </c:pt>
                <c:pt idx="4467">
                  <c:v>66</c:v>
                </c:pt>
                <c:pt idx="4468">
                  <c:v>66</c:v>
                </c:pt>
                <c:pt idx="4469">
                  <c:v>66</c:v>
                </c:pt>
                <c:pt idx="4470">
                  <c:v>66</c:v>
                </c:pt>
                <c:pt idx="4471">
                  <c:v>66</c:v>
                </c:pt>
                <c:pt idx="4472">
                  <c:v>66</c:v>
                </c:pt>
                <c:pt idx="4473">
                  <c:v>66</c:v>
                </c:pt>
                <c:pt idx="4474">
                  <c:v>66</c:v>
                </c:pt>
                <c:pt idx="4475">
                  <c:v>66</c:v>
                </c:pt>
                <c:pt idx="4476">
                  <c:v>66</c:v>
                </c:pt>
                <c:pt idx="4477">
                  <c:v>99</c:v>
                </c:pt>
                <c:pt idx="4478">
                  <c:v>99</c:v>
                </c:pt>
                <c:pt idx="4479">
                  <c:v>99</c:v>
                </c:pt>
                <c:pt idx="4480">
                  <c:v>99</c:v>
                </c:pt>
                <c:pt idx="4481">
                  <c:v>99</c:v>
                </c:pt>
                <c:pt idx="4482">
                  <c:v>99</c:v>
                </c:pt>
                <c:pt idx="4483">
                  <c:v>99</c:v>
                </c:pt>
                <c:pt idx="4484">
                  <c:v>99</c:v>
                </c:pt>
                <c:pt idx="4485">
                  <c:v>99</c:v>
                </c:pt>
                <c:pt idx="4486">
                  <c:v>99</c:v>
                </c:pt>
                <c:pt idx="4487">
                  <c:v>99</c:v>
                </c:pt>
                <c:pt idx="4488">
                  <c:v>99</c:v>
                </c:pt>
                <c:pt idx="4489">
                  <c:v>99</c:v>
                </c:pt>
                <c:pt idx="4490">
                  <c:v>99</c:v>
                </c:pt>
                <c:pt idx="4491">
                  <c:v>99</c:v>
                </c:pt>
                <c:pt idx="4492">
                  <c:v>99</c:v>
                </c:pt>
                <c:pt idx="4493">
                  <c:v>99</c:v>
                </c:pt>
                <c:pt idx="4494">
                  <c:v>99</c:v>
                </c:pt>
                <c:pt idx="4495">
                  <c:v>99</c:v>
                </c:pt>
                <c:pt idx="4496">
                  <c:v>99</c:v>
                </c:pt>
                <c:pt idx="4497">
                  <c:v>99</c:v>
                </c:pt>
                <c:pt idx="4498">
                  <c:v>99.5</c:v>
                </c:pt>
                <c:pt idx="4499">
                  <c:v>99.5</c:v>
                </c:pt>
                <c:pt idx="4500">
                  <c:v>99.5</c:v>
                </c:pt>
                <c:pt idx="4501">
                  <c:v>99.5</c:v>
                </c:pt>
                <c:pt idx="4502">
                  <c:v>99.5</c:v>
                </c:pt>
                <c:pt idx="4503">
                  <c:v>99.5</c:v>
                </c:pt>
                <c:pt idx="4504">
                  <c:v>99.5</c:v>
                </c:pt>
                <c:pt idx="4505">
                  <c:v>99.5</c:v>
                </c:pt>
                <c:pt idx="4506">
                  <c:v>99.5</c:v>
                </c:pt>
                <c:pt idx="4507">
                  <c:v>99.5</c:v>
                </c:pt>
                <c:pt idx="4508">
                  <c:v>99.5</c:v>
                </c:pt>
                <c:pt idx="4509">
                  <c:v>99.5</c:v>
                </c:pt>
                <c:pt idx="4510">
                  <c:v>99.5</c:v>
                </c:pt>
                <c:pt idx="4511">
                  <c:v>99.5</c:v>
                </c:pt>
                <c:pt idx="4512">
                  <c:v>99.5</c:v>
                </c:pt>
                <c:pt idx="4513">
                  <c:v>99.5</c:v>
                </c:pt>
                <c:pt idx="4514">
                  <c:v>99.5</c:v>
                </c:pt>
                <c:pt idx="4515">
                  <c:v>99.5</c:v>
                </c:pt>
                <c:pt idx="4516">
                  <c:v>99.5</c:v>
                </c:pt>
                <c:pt idx="4517">
                  <c:v>99.5</c:v>
                </c:pt>
                <c:pt idx="4518">
                  <c:v>99.5</c:v>
                </c:pt>
                <c:pt idx="4519">
                  <c:v>99.5</c:v>
                </c:pt>
                <c:pt idx="4520">
                  <c:v>99.5</c:v>
                </c:pt>
                <c:pt idx="4521">
                  <c:v>99.5</c:v>
                </c:pt>
                <c:pt idx="4522">
                  <c:v>99.5</c:v>
                </c:pt>
                <c:pt idx="4523">
                  <c:v>99.5</c:v>
                </c:pt>
                <c:pt idx="4524">
                  <c:v>99.5</c:v>
                </c:pt>
                <c:pt idx="4525">
                  <c:v>99.5</c:v>
                </c:pt>
                <c:pt idx="4526">
                  <c:v>99.5</c:v>
                </c:pt>
                <c:pt idx="4527">
                  <c:v>99.5</c:v>
                </c:pt>
                <c:pt idx="4528">
                  <c:v>99.5</c:v>
                </c:pt>
                <c:pt idx="4529">
                  <c:v>99.5</c:v>
                </c:pt>
                <c:pt idx="4530">
                  <c:v>99.5</c:v>
                </c:pt>
                <c:pt idx="4531">
                  <c:v>99.5</c:v>
                </c:pt>
                <c:pt idx="4532">
                  <c:v>99.5</c:v>
                </c:pt>
                <c:pt idx="4533">
                  <c:v>99.5</c:v>
                </c:pt>
                <c:pt idx="4534">
                  <c:v>99.5</c:v>
                </c:pt>
                <c:pt idx="4535">
                  <c:v>99.5</c:v>
                </c:pt>
                <c:pt idx="4536">
                  <c:v>99.5</c:v>
                </c:pt>
                <c:pt idx="4537">
                  <c:v>99.5</c:v>
                </c:pt>
                <c:pt idx="4538">
                  <c:v>99.5</c:v>
                </c:pt>
                <c:pt idx="4539">
                  <c:v>99.5</c:v>
                </c:pt>
                <c:pt idx="4540">
                  <c:v>99.5</c:v>
                </c:pt>
                <c:pt idx="4541">
                  <c:v>99.5</c:v>
                </c:pt>
                <c:pt idx="4542">
                  <c:v>99.5</c:v>
                </c:pt>
                <c:pt idx="4543">
                  <c:v>99.5</c:v>
                </c:pt>
                <c:pt idx="4544">
                  <c:v>99.5</c:v>
                </c:pt>
                <c:pt idx="4545">
                  <c:v>99.5</c:v>
                </c:pt>
                <c:pt idx="4546">
                  <c:v>99.5</c:v>
                </c:pt>
                <c:pt idx="4547">
                  <c:v>99.5</c:v>
                </c:pt>
                <c:pt idx="4548">
                  <c:v>99.5</c:v>
                </c:pt>
                <c:pt idx="4549">
                  <c:v>99.5</c:v>
                </c:pt>
                <c:pt idx="4550">
                  <c:v>99.5</c:v>
                </c:pt>
                <c:pt idx="4551">
                  <c:v>99.5</c:v>
                </c:pt>
                <c:pt idx="4552">
                  <c:v>99.5</c:v>
                </c:pt>
                <c:pt idx="4553">
                  <c:v>99.5</c:v>
                </c:pt>
                <c:pt idx="4554">
                  <c:v>99.5</c:v>
                </c:pt>
                <c:pt idx="4555">
                  <c:v>99.5</c:v>
                </c:pt>
                <c:pt idx="4556">
                  <c:v>99.5</c:v>
                </c:pt>
                <c:pt idx="4557">
                  <c:v>99.5</c:v>
                </c:pt>
                <c:pt idx="4558">
                  <c:v>99.5</c:v>
                </c:pt>
                <c:pt idx="4559">
                  <c:v>99.5</c:v>
                </c:pt>
                <c:pt idx="4560">
                  <c:v>99.5</c:v>
                </c:pt>
                <c:pt idx="4561">
                  <c:v>99.5</c:v>
                </c:pt>
                <c:pt idx="4562">
                  <c:v>99.5</c:v>
                </c:pt>
                <c:pt idx="4563">
                  <c:v>99.5</c:v>
                </c:pt>
                <c:pt idx="4564">
                  <c:v>99.5</c:v>
                </c:pt>
                <c:pt idx="4565">
                  <c:v>99.5</c:v>
                </c:pt>
                <c:pt idx="4566">
                  <c:v>99.5</c:v>
                </c:pt>
                <c:pt idx="4567">
                  <c:v>99.5</c:v>
                </c:pt>
                <c:pt idx="4568">
                  <c:v>99.5</c:v>
                </c:pt>
                <c:pt idx="4569">
                  <c:v>99.5</c:v>
                </c:pt>
                <c:pt idx="4570">
                  <c:v>99.5</c:v>
                </c:pt>
                <c:pt idx="4571">
                  <c:v>99.5</c:v>
                </c:pt>
                <c:pt idx="4572">
                  <c:v>99.5</c:v>
                </c:pt>
                <c:pt idx="4573">
                  <c:v>99.5</c:v>
                </c:pt>
                <c:pt idx="4574">
                  <c:v>99.5</c:v>
                </c:pt>
                <c:pt idx="4575">
                  <c:v>99.5</c:v>
                </c:pt>
                <c:pt idx="4576">
                  <c:v>99.5</c:v>
                </c:pt>
                <c:pt idx="4577">
                  <c:v>99.5</c:v>
                </c:pt>
                <c:pt idx="4578">
                  <c:v>99.5</c:v>
                </c:pt>
                <c:pt idx="4579">
                  <c:v>99.5</c:v>
                </c:pt>
                <c:pt idx="4580">
                  <c:v>99.5</c:v>
                </c:pt>
                <c:pt idx="4581">
                  <c:v>99.5</c:v>
                </c:pt>
                <c:pt idx="4582">
                  <c:v>99.5</c:v>
                </c:pt>
                <c:pt idx="4583">
                  <c:v>99.5</c:v>
                </c:pt>
                <c:pt idx="4584">
                  <c:v>99.5</c:v>
                </c:pt>
                <c:pt idx="4585">
                  <c:v>99.5</c:v>
                </c:pt>
                <c:pt idx="4586">
                  <c:v>99.5</c:v>
                </c:pt>
                <c:pt idx="4587">
                  <c:v>99.5</c:v>
                </c:pt>
                <c:pt idx="4588">
                  <c:v>99.5</c:v>
                </c:pt>
                <c:pt idx="4589">
                  <c:v>99.5</c:v>
                </c:pt>
                <c:pt idx="4590">
                  <c:v>99.5</c:v>
                </c:pt>
                <c:pt idx="4591">
                  <c:v>99.5</c:v>
                </c:pt>
                <c:pt idx="4592">
                  <c:v>99.5</c:v>
                </c:pt>
                <c:pt idx="4593">
                  <c:v>99.5</c:v>
                </c:pt>
                <c:pt idx="4594">
                  <c:v>99.5</c:v>
                </c:pt>
                <c:pt idx="4595">
                  <c:v>99.5</c:v>
                </c:pt>
                <c:pt idx="4596">
                  <c:v>99.5</c:v>
                </c:pt>
                <c:pt idx="4597">
                  <c:v>99.5</c:v>
                </c:pt>
                <c:pt idx="4598">
                  <c:v>99.5</c:v>
                </c:pt>
                <c:pt idx="4599">
                  <c:v>99.5</c:v>
                </c:pt>
                <c:pt idx="4600">
                  <c:v>99.5</c:v>
                </c:pt>
                <c:pt idx="4601">
                  <c:v>99.5</c:v>
                </c:pt>
                <c:pt idx="4602">
                  <c:v>99.5</c:v>
                </c:pt>
                <c:pt idx="4603">
                  <c:v>99.5</c:v>
                </c:pt>
                <c:pt idx="4604">
                  <c:v>99.5</c:v>
                </c:pt>
                <c:pt idx="4605">
                  <c:v>99.5</c:v>
                </c:pt>
                <c:pt idx="4606">
                  <c:v>99.5</c:v>
                </c:pt>
                <c:pt idx="4607">
                  <c:v>99.5</c:v>
                </c:pt>
                <c:pt idx="4608">
                  <c:v>99.5</c:v>
                </c:pt>
                <c:pt idx="4609">
                  <c:v>99.5</c:v>
                </c:pt>
                <c:pt idx="4610">
                  <c:v>99.5</c:v>
                </c:pt>
                <c:pt idx="4611">
                  <c:v>99.5</c:v>
                </c:pt>
                <c:pt idx="4612">
                  <c:v>99.5</c:v>
                </c:pt>
                <c:pt idx="4613">
                  <c:v>99.5</c:v>
                </c:pt>
                <c:pt idx="4614">
                  <c:v>99.5</c:v>
                </c:pt>
                <c:pt idx="4615">
                  <c:v>99.5</c:v>
                </c:pt>
                <c:pt idx="4616">
                  <c:v>99.5</c:v>
                </c:pt>
                <c:pt idx="4617">
                  <c:v>99.5</c:v>
                </c:pt>
                <c:pt idx="4618">
                  <c:v>99.5</c:v>
                </c:pt>
                <c:pt idx="4619">
                  <c:v>99.5</c:v>
                </c:pt>
                <c:pt idx="4620">
                  <c:v>99.5</c:v>
                </c:pt>
                <c:pt idx="4621">
                  <c:v>99.5</c:v>
                </c:pt>
                <c:pt idx="4622">
                  <c:v>99.5</c:v>
                </c:pt>
                <c:pt idx="4623">
                  <c:v>99.5</c:v>
                </c:pt>
                <c:pt idx="4624">
                  <c:v>99.5</c:v>
                </c:pt>
                <c:pt idx="4625">
                  <c:v>99.5</c:v>
                </c:pt>
                <c:pt idx="4626">
                  <c:v>99.5</c:v>
                </c:pt>
                <c:pt idx="4627">
                  <c:v>99.5</c:v>
                </c:pt>
                <c:pt idx="4628">
                  <c:v>99.5</c:v>
                </c:pt>
                <c:pt idx="4629">
                  <c:v>99.5</c:v>
                </c:pt>
                <c:pt idx="4630">
                  <c:v>99.5</c:v>
                </c:pt>
                <c:pt idx="4631">
                  <c:v>99.5</c:v>
                </c:pt>
                <c:pt idx="4632">
                  <c:v>99.5</c:v>
                </c:pt>
                <c:pt idx="4633">
                  <c:v>99.5</c:v>
                </c:pt>
                <c:pt idx="4634">
                  <c:v>99.5</c:v>
                </c:pt>
                <c:pt idx="4635">
                  <c:v>99.5</c:v>
                </c:pt>
                <c:pt idx="4636">
                  <c:v>99.5</c:v>
                </c:pt>
                <c:pt idx="4637">
                  <c:v>99.5</c:v>
                </c:pt>
                <c:pt idx="4638">
                  <c:v>99.5</c:v>
                </c:pt>
                <c:pt idx="4639">
                  <c:v>99.5</c:v>
                </c:pt>
                <c:pt idx="4640">
                  <c:v>99.5</c:v>
                </c:pt>
                <c:pt idx="4641">
                  <c:v>99.5</c:v>
                </c:pt>
                <c:pt idx="4642">
                  <c:v>99.5</c:v>
                </c:pt>
                <c:pt idx="4643">
                  <c:v>99.5</c:v>
                </c:pt>
                <c:pt idx="4644">
                  <c:v>99.5</c:v>
                </c:pt>
                <c:pt idx="4645">
                  <c:v>99.5</c:v>
                </c:pt>
                <c:pt idx="4646">
                  <c:v>99.5</c:v>
                </c:pt>
                <c:pt idx="4647">
                  <c:v>99.5</c:v>
                </c:pt>
                <c:pt idx="4648">
                  <c:v>99.5</c:v>
                </c:pt>
                <c:pt idx="4649">
                  <c:v>99.5</c:v>
                </c:pt>
                <c:pt idx="4650">
                  <c:v>99.5</c:v>
                </c:pt>
                <c:pt idx="4651">
                  <c:v>99.5</c:v>
                </c:pt>
                <c:pt idx="4652">
                  <c:v>99.5</c:v>
                </c:pt>
                <c:pt idx="4653">
                  <c:v>99.5</c:v>
                </c:pt>
                <c:pt idx="4654">
                  <c:v>99.5</c:v>
                </c:pt>
                <c:pt idx="4655">
                  <c:v>99.5</c:v>
                </c:pt>
                <c:pt idx="4656">
                  <c:v>99.5</c:v>
                </c:pt>
                <c:pt idx="4657">
                  <c:v>99.5</c:v>
                </c:pt>
                <c:pt idx="4658">
                  <c:v>99.5</c:v>
                </c:pt>
                <c:pt idx="4659">
                  <c:v>99.5</c:v>
                </c:pt>
                <c:pt idx="4660">
                  <c:v>99.5</c:v>
                </c:pt>
                <c:pt idx="4661">
                  <c:v>99.5</c:v>
                </c:pt>
                <c:pt idx="4662">
                  <c:v>99.5</c:v>
                </c:pt>
                <c:pt idx="4663">
                  <c:v>99.5</c:v>
                </c:pt>
                <c:pt idx="4664">
                  <c:v>99.5</c:v>
                </c:pt>
                <c:pt idx="4665">
                  <c:v>99.5</c:v>
                </c:pt>
                <c:pt idx="4666">
                  <c:v>99.5</c:v>
                </c:pt>
                <c:pt idx="4667">
                  <c:v>99.5</c:v>
                </c:pt>
                <c:pt idx="4668">
                  <c:v>99.5</c:v>
                </c:pt>
                <c:pt idx="4669">
                  <c:v>99.5</c:v>
                </c:pt>
                <c:pt idx="4670">
                  <c:v>99.5</c:v>
                </c:pt>
                <c:pt idx="4671">
                  <c:v>99.5</c:v>
                </c:pt>
                <c:pt idx="4672">
                  <c:v>99.5</c:v>
                </c:pt>
                <c:pt idx="4673">
                  <c:v>99.5</c:v>
                </c:pt>
                <c:pt idx="4674">
                  <c:v>99.5</c:v>
                </c:pt>
                <c:pt idx="4675">
                  <c:v>99.5</c:v>
                </c:pt>
                <c:pt idx="4676">
                  <c:v>99.5</c:v>
                </c:pt>
                <c:pt idx="4677">
                  <c:v>99.5</c:v>
                </c:pt>
                <c:pt idx="4678">
                  <c:v>99.5</c:v>
                </c:pt>
                <c:pt idx="4679">
                  <c:v>99.5</c:v>
                </c:pt>
                <c:pt idx="4680">
                  <c:v>99.5</c:v>
                </c:pt>
                <c:pt idx="4681">
                  <c:v>99.5</c:v>
                </c:pt>
                <c:pt idx="4682">
                  <c:v>99.5</c:v>
                </c:pt>
                <c:pt idx="4683">
                  <c:v>99.5</c:v>
                </c:pt>
                <c:pt idx="4684">
                  <c:v>99.5</c:v>
                </c:pt>
                <c:pt idx="4685">
                  <c:v>99.5</c:v>
                </c:pt>
                <c:pt idx="4686">
                  <c:v>99.5</c:v>
                </c:pt>
                <c:pt idx="4687">
                  <c:v>99.5</c:v>
                </c:pt>
                <c:pt idx="4688">
                  <c:v>99.5</c:v>
                </c:pt>
                <c:pt idx="4689">
                  <c:v>99.5</c:v>
                </c:pt>
                <c:pt idx="4690">
                  <c:v>199</c:v>
                </c:pt>
                <c:pt idx="4691">
                  <c:v>199</c:v>
                </c:pt>
                <c:pt idx="4692">
                  <c:v>199</c:v>
                </c:pt>
                <c:pt idx="4693">
                  <c:v>199</c:v>
                </c:pt>
                <c:pt idx="4694">
                  <c:v>199</c:v>
                </c:pt>
                <c:pt idx="4695">
                  <c:v>199</c:v>
                </c:pt>
                <c:pt idx="4696">
                  <c:v>199</c:v>
                </c:pt>
                <c:pt idx="4697">
                  <c:v>199</c:v>
                </c:pt>
                <c:pt idx="4698">
                  <c:v>199</c:v>
                </c:pt>
                <c:pt idx="4699">
                  <c:v>199</c:v>
                </c:pt>
                <c:pt idx="4700">
                  <c:v>199</c:v>
                </c:pt>
                <c:pt idx="4701">
                  <c:v>199</c:v>
                </c:pt>
                <c:pt idx="4702">
                  <c:v>199</c:v>
                </c:pt>
                <c:pt idx="4703">
                  <c:v>199</c:v>
                </c:pt>
                <c:pt idx="4704">
                  <c:v>199</c:v>
                </c:pt>
                <c:pt idx="4705">
                  <c:v>199</c:v>
                </c:pt>
                <c:pt idx="4706">
                  <c:v>199</c:v>
                </c:pt>
                <c:pt idx="4707">
                  <c:v>199</c:v>
                </c:pt>
                <c:pt idx="4708">
                  <c:v>199</c:v>
                </c:pt>
                <c:pt idx="4709">
                  <c:v>199</c:v>
                </c:pt>
                <c:pt idx="4710">
                  <c:v>199</c:v>
                </c:pt>
                <c:pt idx="4711">
                  <c:v>200</c:v>
                </c:pt>
                <c:pt idx="4712">
                  <c:v>200</c:v>
                </c:pt>
                <c:pt idx="4713">
                  <c:v>200</c:v>
                </c:pt>
                <c:pt idx="4714">
                  <c:v>200</c:v>
                </c:pt>
                <c:pt idx="4715">
                  <c:v>200</c:v>
                </c:pt>
                <c:pt idx="4716">
                  <c:v>200</c:v>
                </c:pt>
                <c:pt idx="4717">
                  <c:v>200</c:v>
                </c:pt>
                <c:pt idx="4718">
                  <c:v>200</c:v>
                </c:pt>
                <c:pt idx="4719">
                  <c:v>200</c:v>
                </c:pt>
                <c:pt idx="4720">
                  <c:v>200</c:v>
                </c:pt>
                <c:pt idx="4721">
                  <c:v>200</c:v>
                </c:pt>
                <c:pt idx="4722">
                  <c:v>200</c:v>
                </c:pt>
                <c:pt idx="4723">
                  <c:v>200</c:v>
                </c:pt>
                <c:pt idx="4724">
                  <c:v>200</c:v>
                </c:pt>
                <c:pt idx="4725">
                  <c:v>200</c:v>
                </c:pt>
                <c:pt idx="4726">
                  <c:v>200</c:v>
                </c:pt>
                <c:pt idx="4727">
                  <c:v>200</c:v>
                </c:pt>
                <c:pt idx="4728">
                  <c:v>200</c:v>
                </c:pt>
                <c:pt idx="4729">
                  <c:v>200</c:v>
                </c:pt>
                <c:pt idx="4730">
                  <c:v>200</c:v>
                </c:pt>
                <c:pt idx="4731">
                  <c:v>200</c:v>
                </c:pt>
                <c:pt idx="4732">
                  <c:v>200</c:v>
                </c:pt>
                <c:pt idx="4733">
                  <c:v>200</c:v>
                </c:pt>
                <c:pt idx="4734">
                  <c:v>200</c:v>
                </c:pt>
                <c:pt idx="4735">
                  <c:v>200</c:v>
                </c:pt>
                <c:pt idx="4736">
                  <c:v>200</c:v>
                </c:pt>
                <c:pt idx="4737">
                  <c:v>200</c:v>
                </c:pt>
                <c:pt idx="4738">
                  <c:v>200</c:v>
                </c:pt>
                <c:pt idx="4739">
                  <c:v>200</c:v>
                </c:pt>
                <c:pt idx="4740">
                  <c:v>200</c:v>
                </c:pt>
                <c:pt idx="4741">
                  <c:v>200</c:v>
                </c:pt>
                <c:pt idx="4742">
                  <c:v>200</c:v>
                </c:pt>
                <c:pt idx="4743">
                  <c:v>200</c:v>
                </c:pt>
                <c:pt idx="4744">
                  <c:v>200</c:v>
                </c:pt>
                <c:pt idx="4745">
                  <c:v>200</c:v>
                </c:pt>
                <c:pt idx="4746">
                  <c:v>200</c:v>
                </c:pt>
                <c:pt idx="4747">
                  <c:v>200</c:v>
                </c:pt>
                <c:pt idx="4748">
                  <c:v>200</c:v>
                </c:pt>
                <c:pt idx="4749">
                  <c:v>200</c:v>
                </c:pt>
                <c:pt idx="4750">
                  <c:v>200</c:v>
                </c:pt>
                <c:pt idx="4751">
                  <c:v>200</c:v>
                </c:pt>
                <c:pt idx="4752">
                  <c:v>200</c:v>
                </c:pt>
                <c:pt idx="4753">
                  <c:v>200</c:v>
                </c:pt>
                <c:pt idx="4754">
                  <c:v>200</c:v>
                </c:pt>
                <c:pt idx="4755">
                  <c:v>200</c:v>
                </c:pt>
                <c:pt idx="4756">
                  <c:v>200</c:v>
                </c:pt>
                <c:pt idx="4757">
                  <c:v>200</c:v>
                </c:pt>
                <c:pt idx="4758">
                  <c:v>200</c:v>
                </c:pt>
                <c:pt idx="4759">
                  <c:v>200</c:v>
                </c:pt>
                <c:pt idx="4760">
                  <c:v>200</c:v>
                </c:pt>
                <c:pt idx="4761">
                  <c:v>200</c:v>
                </c:pt>
                <c:pt idx="4762">
                  <c:v>200</c:v>
                </c:pt>
                <c:pt idx="4763">
                  <c:v>200</c:v>
                </c:pt>
                <c:pt idx="4764">
                  <c:v>200</c:v>
                </c:pt>
                <c:pt idx="4765">
                  <c:v>200</c:v>
                </c:pt>
                <c:pt idx="4766">
                  <c:v>200</c:v>
                </c:pt>
                <c:pt idx="4767">
                  <c:v>200</c:v>
                </c:pt>
                <c:pt idx="4768">
                  <c:v>200</c:v>
                </c:pt>
                <c:pt idx="4769">
                  <c:v>200</c:v>
                </c:pt>
                <c:pt idx="4770">
                  <c:v>200</c:v>
                </c:pt>
                <c:pt idx="4771">
                  <c:v>200</c:v>
                </c:pt>
                <c:pt idx="4772">
                  <c:v>200</c:v>
                </c:pt>
                <c:pt idx="4773">
                  <c:v>200</c:v>
                </c:pt>
                <c:pt idx="4774">
                  <c:v>200</c:v>
                </c:pt>
                <c:pt idx="4775">
                  <c:v>200</c:v>
                </c:pt>
                <c:pt idx="4776">
                  <c:v>200</c:v>
                </c:pt>
                <c:pt idx="4777">
                  <c:v>200</c:v>
                </c:pt>
                <c:pt idx="4778">
                  <c:v>200</c:v>
                </c:pt>
                <c:pt idx="4779">
                  <c:v>200</c:v>
                </c:pt>
                <c:pt idx="4780">
                  <c:v>200</c:v>
                </c:pt>
                <c:pt idx="4781">
                  <c:v>200</c:v>
                </c:pt>
                <c:pt idx="4782">
                  <c:v>200</c:v>
                </c:pt>
                <c:pt idx="4783">
                  <c:v>200</c:v>
                </c:pt>
                <c:pt idx="4784">
                  <c:v>200</c:v>
                </c:pt>
                <c:pt idx="4785">
                  <c:v>200</c:v>
                </c:pt>
                <c:pt idx="4786">
                  <c:v>200</c:v>
                </c:pt>
                <c:pt idx="4787">
                  <c:v>200</c:v>
                </c:pt>
                <c:pt idx="4788">
                  <c:v>200</c:v>
                </c:pt>
                <c:pt idx="4789">
                  <c:v>200</c:v>
                </c:pt>
                <c:pt idx="4790">
                  <c:v>200</c:v>
                </c:pt>
                <c:pt idx="4791">
                  <c:v>200</c:v>
                </c:pt>
                <c:pt idx="4792">
                  <c:v>200</c:v>
                </c:pt>
                <c:pt idx="4793">
                  <c:v>200</c:v>
                </c:pt>
                <c:pt idx="4794">
                  <c:v>200</c:v>
                </c:pt>
                <c:pt idx="4795">
                  <c:v>200</c:v>
                </c:pt>
                <c:pt idx="4796">
                  <c:v>200</c:v>
                </c:pt>
                <c:pt idx="4797">
                  <c:v>200</c:v>
                </c:pt>
                <c:pt idx="4798">
                  <c:v>200</c:v>
                </c:pt>
                <c:pt idx="4799">
                  <c:v>200</c:v>
                </c:pt>
                <c:pt idx="4800">
                  <c:v>200</c:v>
                </c:pt>
                <c:pt idx="4801">
                  <c:v>200</c:v>
                </c:pt>
                <c:pt idx="4802">
                  <c:v>200</c:v>
                </c:pt>
                <c:pt idx="4803">
                  <c:v>200</c:v>
                </c:pt>
                <c:pt idx="4804">
                  <c:v>200</c:v>
                </c:pt>
                <c:pt idx="4805">
                  <c:v>200</c:v>
                </c:pt>
                <c:pt idx="4806">
                  <c:v>200</c:v>
                </c:pt>
                <c:pt idx="4807">
                  <c:v>200</c:v>
                </c:pt>
                <c:pt idx="4808">
                  <c:v>200</c:v>
                </c:pt>
                <c:pt idx="4809">
                  <c:v>200</c:v>
                </c:pt>
                <c:pt idx="4810">
                  <c:v>200</c:v>
                </c:pt>
                <c:pt idx="4811">
                  <c:v>200</c:v>
                </c:pt>
                <c:pt idx="4812">
                  <c:v>200</c:v>
                </c:pt>
                <c:pt idx="4813">
                  <c:v>200</c:v>
                </c:pt>
                <c:pt idx="4814">
                  <c:v>200</c:v>
                </c:pt>
                <c:pt idx="4815">
                  <c:v>200</c:v>
                </c:pt>
                <c:pt idx="4816">
                  <c:v>200</c:v>
                </c:pt>
                <c:pt idx="4817">
                  <c:v>200</c:v>
                </c:pt>
                <c:pt idx="4818">
                  <c:v>200</c:v>
                </c:pt>
                <c:pt idx="4819">
                  <c:v>200</c:v>
                </c:pt>
                <c:pt idx="4820">
                  <c:v>200</c:v>
                </c:pt>
                <c:pt idx="4821">
                  <c:v>200</c:v>
                </c:pt>
                <c:pt idx="4822">
                  <c:v>200</c:v>
                </c:pt>
                <c:pt idx="4823">
                  <c:v>200</c:v>
                </c:pt>
                <c:pt idx="4824">
                  <c:v>200</c:v>
                </c:pt>
                <c:pt idx="4825">
                  <c:v>200</c:v>
                </c:pt>
                <c:pt idx="4826">
                  <c:v>200</c:v>
                </c:pt>
                <c:pt idx="4827">
                  <c:v>200</c:v>
                </c:pt>
                <c:pt idx="4828">
                  <c:v>200</c:v>
                </c:pt>
                <c:pt idx="4829">
                  <c:v>200</c:v>
                </c:pt>
                <c:pt idx="4830">
                  <c:v>200</c:v>
                </c:pt>
                <c:pt idx="4831">
                  <c:v>200</c:v>
                </c:pt>
                <c:pt idx="4832">
                  <c:v>200</c:v>
                </c:pt>
                <c:pt idx="4833">
                  <c:v>200</c:v>
                </c:pt>
                <c:pt idx="4834">
                  <c:v>200</c:v>
                </c:pt>
                <c:pt idx="4835">
                  <c:v>200</c:v>
                </c:pt>
                <c:pt idx="4836">
                  <c:v>200</c:v>
                </c:pt>
                <c:pt idx="4837">
                  <c:v>200</c:v>
                </c:pt>
                <c:pt idx="4838">
                  <c:v>200</c:v>
                </c:pt>
                <c:pt idx="4839">
                  <c:v>200</c:v>
                </c:pt>
                <c:pt idx="4840">
                  <c:v>200</c:v>
                </c:pt>
                <c:pt idx="4841">
                  <c:v>200</c:v>
                </c:pt>
                <c:pt idx="4842">
                  <c:v>200</c:v>
                </c:pt>
                <c:pt idx="4843">
                  <c:v>200</c:v>
                </c:pt>
                <c:pt idx="4844">
                  <c:v>200</c:v>
                </c:pt>
                <c:pt idx="4845">
                  <c:v>200</c:v>
                </c:pt>
                <c:pt idx="4846">
                  <c:v>200</c:v>
                </c:pt>
                <c:pt idx="4847">
                  <c:v>200</c:v>
                </c:pt>
                <c:pt idx="4848">
                  <c:v>200</c:v>
                </c:pt>
                <c:pt idx="4849">
                  <c:v>200</c:v>
                </c:pt>
                <c:pt idx="4850">
                  <c:v>200</c:v>
                </c:pt>
                <c:pt idx="4851">
                  <c:v>200</c:v>
                </c:pt>
                <c:pt idx="4852">
                  <c:v>200</c:v>
                </c:pt>
                <c:pt idx="4853">
                  <c:v>200</c:v>
                </c:pt>
                <c:pt idx="4854">
                  <c:v>200</c:v>
                </c:pt>
                <c:pt idx="4855">
                  <c:v>200</c:v>
                </c:pt>
                <c:pt idx="4856">
                  <c:v>200</c:v>
                </c:pt>
                <c:pt idx="4857">
                  <c:v>200</c:v>
                </c:pt>
                <c:pt idx="4858">
                  <c:v>200</c:v>
                </c:pt>
                <c:pt idx="4859">
                  <c:v>200</c:v>
                </c:pt>
                <c:pt idx="4860">
                  <c:v>200</c:v>
                </c:pt>
                <c:pt idx="4861">
                  <c:v>200</c:v>
                </c:pt>
                <c:pt idx="4862">
                  <c:v>200</c:v>
                </c:pt>
                <c:pt idx="4863">
                  <c:v>200</c:v>
                </c:pt>
                <c:pt idx="4864">
                  <c:v>200</c:v>
                </c:pt>
                <c:pt idx="4865">
                  <c:v>200</c:v>
                </c:pt>
                <c:pt idx="4866">
                  <c:v>200</c:v>
                </c:pt>
                <c:pt idx="4867">
                  <c:v>200</c:v>
                </c:pt>
                <c:pt idx="4868">
                  <c:v>200</c:v>
                </c:pt>
                <c:pt idx="4869">
                  <c:v>200</c:v>
                </c:pt>
                <c:pt idx="4870">
                  <c:v>200</c:v>
                </c:pt>
                <c:pt idx="4871">
                  <c:v>200</c:v>
                </c:pt>
                <c:pt idx="4872">
                  <c:v>200</c:v>
                </c:pt>
                <c:pt idx="4873">
                  <c:v>200</c:v>
                </c:pt>
                <c:pt idx="4874">
                  <c:v>200</c:v>
                </c:pt>
                <c:pt idx="4875">
                  <c:v>200</c:v>
                </c:pt>
                <c:pt idx="4876">
                  <c:v>200</c:v>
                </c:pt>
                <c:pt idx="4877">
                  <c:v>200</c:v>
                </c:pt>
                <c:pt idx="4878">
                  <c:v>200</c:v>
                </c:pt>
                <c:pt idx="4879">
                  <c:v>200</c:v>
                </c:pt>
                <c:pt idx="4880">
                  <c:v>200</c:v>
                </c:pt>
                <c:pt idx="4881">
                  <c:v>200</c:v>
                </c:pt>
                <c:pt idx="4882">
                  <c:v>200</c:v>
                </c:pt>
                <c:pt idx="4883">
                  <c:v>200</c:v>
                </c:pt>
                <c:pt idx="4884">
                  <c:v>200</c:v>
                </c:pt>
                <c:pt idx="4885">
                  <c:v>200</c:v>
                </c:pt>
                <c:pt idx="4886">
                  <c:v>200</c:v>
                </c:pt>
                <c:pt idx="4887">
                  <c:v>200</c:v>
                </c:pt>
                <c:pt idx="4888">
                  <c:v>200</c:v>
                </c:pt>
                <c:pt idx="4889">
                  <c:v>200</c:v>
                </c:pt>
                <c:pt idx="4890">
                  <c:v>200</c:v>
                </c:pt>
                <c:pt idx="4891">
                  <c:v>200</c:v>
                </c:pt>
                <c:pt idx="4892">
                  <c:v>200</c:v>
                </c:pt>
                <c:pt idx="4893">
                  <c:v>200</c:v>
                </c:pt>
                <c:pt idx="4894">
                  <c:v>200</c:v>
                </c:pt>
                <c:pt idx="4895">
                  <c:v>200</c:v>
                </c:pt>
                <c:pt idx="4896">
                  <c:v>200</c:v>
                </c:pt>
                <c:pt idx="4897">
                  <c:v>200</c:v>
                </c:pt>
                <c:pt idx="4898">
                  <c:v>200</c:v>
                </c:pt>
                <c:pt idx="4899">
                  <c:v>200</c:v>
                </c:pt>
                <c:pt idx="4900">
                  <c:v>200</c:v>
                </c:pt>
                <c:pt idx="4901">
                  <c:v>200</c:v>
                </c:pt>
                <c:pt idx="4902">
                  <c:v>200</c:v>
                </c:pt>
                <c:pt idx="4903">
                  <c:v>200</c:v>
                </c:pt>
                <c:pt idx="4904">
                  <c:v>200</c:v>
                </c:pt>
                <c:pt idx="4905">
                  <c:v>200</c:v>
                </c:pt>
                <c:pt idx="4906">
                  <c:v>200</c:v>
                </c:pt>
                <c:pt idx="4907">
                  <c:v>200</c:v>
                </c:pt>
                <c:pt idx="4908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26-4F4D-BA94-61085EB928E4}"/>
            </c:ext>
          </c:extLst>
        </c:ser>
        <c:ser>
          <c:idx val="2"/>
          <c:order val="2"/>
          <c:tx>
            <c:v>Population 300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den'!$J$12210:$J$15502</c:f>
              <c:numCache>
                <c:formatCode>General</c:formatCode>
                <c:ptCount val="3293"/>
                <c:pt idx="0">
                  <c:v>3.333333E-3</c:v>
                </c:pt>
                <c:pt idx="1">
                  <c:v>3.333333E-3</c:v>
                </c:pt>
                <c:pt idx="2">
                  <c:v>3.333333E-3</c:v>
                </c:pt>
                <c:pt idx="3">
                  <c:v>3.333333E-3</c:v>
                </c:pt>
                <c:pt idx="4">
                  <c:v>3.333333E-3</c:v>
                </c:pt>
                <c:pt idx="5">
                  <c:v>3.333333E-3</c:v>
                </c:pt>
                <c:pt idx="6">
                  <c:v>3.333333E-3</c:v>
                </c:pt>
                <c:pt idx="7">
                  <c:v>3.333333E-3</c:v>
                </c:pt>
                <c:pt idx="8">
                  <c:v>3.333333E-3</c:v>
                </c:pt>
                <c:pt idx="9">
                  <c:v>3.333333E-3</c:v>
                </c:pt>
                <c:pt idx="10">
                  <c:v>3.333333E-3</c:v>
                </c:pt>
                <c:pt idx="11">
                  <c:v>3.333333E-3</c:v>
                </c:pt>
                <c:pt idx="12">
                  <c:v>3.333333E-3</c:v>
                </c:pt>
                <c:pt idx="13">
                  <c:v>3.333333E-3</c:v>
                </c:pt>
                <c:pt idx="14">
                  <c:v>3.333333E-3</c:v>
                </c:pt>
                <c:pt idx="15">
                  <c:v>3.333333E-3</c:v>
                </c:pt>
                <c:pt idx="16">
                  <c:v>3.333333E-3</c:v>
                </c:pt>
                <c:pt idx="17">
                  <c:v>3.333333E-3</c:v>
                </c:pt>
                <c:pt idx="18">
                  <c:v>3.333333E-3</c:v>
                </c:pt>
                <c:pt idx="19">
                  <c:v>3.333333E-3</c:v>
                </c:pt>
                <c:pt idx="20">
                  <c:v>3.333333E-3</c:v>
                </c:pt>
                <c:pt idx="21">
                  <c:v>3.333333E-3</c:v>
                </c:pt>
                <c:pt idx="22">
                  <c:v>3.333333E-3</c:v>
                </c:pt>
                <c:pt idx="23">
                  <c:v>3.333333E-3</c:v>
                </c:pt>
                <c:pt idx="24">
                  <c:v>3.333333E-3</c:v>
                </c:pt>
                <c:pt idx="25">
                  <c:v>3.333333E-3</c:v>
                </c:pt>
                <c:pt idx="26">
                  <c:v>3.333333E-3</c:v>
                </c:pt>
                <c:pt idx="27">
                  <c:v>3.333333E-3</c:v>
                </c:pt>
                <c:pt idx="28">
                  <c:v>3.333333E-3</c:v>
                </c:pt>
                <c:pt idx="29">
                  <c:v>3.333333E-3</c:v>
                </c:pt>
                <c:pt idx="30">
                  <c:v>3.333333E-3</c:v>
                </c:pt>
                <c:pt idx="31">
                  <c:v>3.333333E-3</c:v>
                </c:pt>
                <c:pt idx="32">
                  <c:v>3.333333E-3</c:v>
                </c:pt>
                <c:pt idx="33">
                  <c:v>3.333333E-3</c:v>
                </c:pt>
                <c:pt idx="34">
                  <c:v>3.333333E-3</c:v>
                </c:pt>
                <c:pt idx="35">
                  <c:v>3.333333E-3</c:v>
                </c:pt>
                <c:pt idx="36">
                  <c:v>3.333333E-3</c:v>
                </c:pt>
                <c:pt idx="37">
                  <c:v>3.333333E-3</c:v>
                </c:pt>
                <c:pt idx="38">
                  <c:v>3.333333E-3</c:v>
                </c:pt>
                <c:pt idx="39">
                  <c:v>3.333333E-3</c:v>
                </c:pt>
                <c:pt idx="40">
                  <c:v>3.333333E-3</c:v>
                </c:pt>
                <c:pt idx="41">
                  <c:v>3.333333E-3</c:v>
                </c:pt>
                <c:pt idx="42">
                  <c:v>3.333333E-3</c:v>
                </c:pt>
                <c:pt idx="43">
                  <c:v>3.333333E-3</c:v>
                </c:pt>
                <c:pt idx="44">
                  <c:v>3.333333E-3</c:v>
                </c:pt>
                <c:pt idx="45">
                  <c:v>3.333333E-3</c:v>
                </c:pt>
                <c:pt idx="46">
                  <c:v>3.333333E-3</c:v>
                </c:pt>
                <c:pt idx="47">
                  <c:v>3.333333E-3</c:v>
                </c:pt>
                <c:pt idx="48">
                  <c:v>3.333333E-3</c:v>
                </c:pt>
                <c:pt idx="49">
                  <c:v>3.333333E-3</c:v>
                </c:pt>
                <c:pt idx="50">
                  <c:v>3.333333E-3</c:v>
                </c:pt>
                <c:pt idx="51">
                  <c:v>3.333333E-3</c:v>
                </c:pt>
                <c:pt idx="52">
                  <c:v>3.333333E-3</c:v>
                </c:pt>
                <c:pt idx="53">
                  <c:v>3.333333E-3</c:v>
                </c:pt>
                <c:pt idx="54">
                  <c:v>3.333333E-3</c:v>
                </c:pt>
                <c:pt idx="55">
                  <c:v>3.333333E-3</c:v>
                </c:pt>
                <c:pt idx="56">
                  <c:v>3.333333E-3</c:v>
                </c:pt>
                <c:pt idx="57">
                  <c:v>3.333333E-3</c:v>
                </c:pt>
                <c:pt idx="58">
                  <c:v>3.333333E-3</c:v>
                </c:pt>
                <c:pt idx="59">
                  <c:v>3.333333E-3</c:v>
                </c:pt>
                <c:pt idx="60">
                  <c:v>3.333333E-3</c:v>
                </c:pt>
                <c:pt idx="61">
                  <c:v>3.333333E-3</c:v>
                </c:pt>
                <c:pt idx="62">
                  <c:v>3.333333E-3</c:v>
                </c:pt>
                <c:pt idx="63">
                  <c:v>3.333333E-3</c:v>
                </c:pt>
                <c:pt idx="64">
                  <c:v>3.333333E-3</c:v>
                </c:pt>
                <c:pt idx="65">
                  <c:v>3.333333E-3</c:v>
                </c:pt>
                <c:pt idx="66">
                  <c:v>3.333333E-3</c:v>
                </c:pt>
                <c:pt idx="67">
                  <c:v>3.333333E-3</c:v>
                </c:pt>
                <c:pt idx="68">
                  <c:v>3.3444820000000002E-3</c:v>
                </c:pt>
                <c:pt idx="69">
                  <c:v>3.3557050000000001E-3</c:v>
                </c:pt>
                <c:pt idx="70">
                  <c:v>3.3557050000000001E-3</c:v>
                </c:pt>
                <c:pt idx="71">
                  <c:v>3.3557050000000001E-3</c:v>
                </c:pt>
                <c:pt idx="72">
                  <c:v>3.3557050000000001E-3</c:v>
                </c:pt>
                <c:pt idx="73">
                  <c:v>3.3557050000000001E-3</c:v>
                </c:pt>
                <c:pt idx="74">
                  <c:v>3.3557050000000001E-3</c:v>
                </c:pt>
                <c:pt idx="75">
                  <c:v>3.3557050000000001E-3</c:v>
                </c:pt>
                <c:pt idx="76">
                  <c:v>3.3557050000000001E-3</c:v>
                </c:pt>
                <c:pt idx="77">
                  <c:v>3.3557050000000001E-3</c:v>
                </c:pt>
                <c:pt idx="78">
                  <c:v>3.3557050000000001E-3</c:v>
                </c:pt>
                <c:pt idx="79">
                  <c:v>3.3557050000000001E-3</c:v>
                </c:pt>
                <c:pt idx="80">
                  <c:v>3.3557050000000001E-3</c:v>
                </c:pt>
                <c:pt idx="81">
                  <c:v>3.3557050000000001E-3</c:v>
                </c:pt>
                <c:pt idx="82">
                  <c:v>3.3557050000000001E-3</c:v>
                </c:pt>
                <c:pt idx="83">
                  <c:v>3.3557050000000001E-3</c:v>
                </c:pt>
                <c:pt idx="84">
                  <c:v>3.3557050000000001E-3</c:v>
                </c:pt>
                <c:pt idx="85">
                  <c:v>3.3557050000000001E-3</c:v>
                </c:pt>
                <c:pt idx="86">
                  <c:v>3.3557050000000001E-3</c:v>
                </c:pt>
                <c:pt idx="87">
                  <c:v>3.3557050000000001E-3</c:v>
                </c:pt>
                <c:pt idx="88">
                  <c:v>3.3557050000000001E-3</c:v>
                </c:pt>
                <c:pt idx="89">
                  <c:v>6.7114089999999998E-3</c:v>
                </c:pt>
                <c:pt idx="90">
                  <c:v>1.0067114E-2</c:v>
                </c:pt>
                <c:pt idx="91">
                  <c:v>1.0067114E-2</c:v>
                </c:pt>
                <c:pt idx="92">
                  <c:v>1.0067114E-2</c:v>
                </c:pt>
                <c:pt idx="93">
                  <c:v>1.0067114E-2</c:v>
                </c:pt>
                <c:pt idx="94">
                  <c:v>1.0067114E-2</c:v>
                </c:pt>
                <c:pt idx="95">
                  <c:v>1.0067114E-2</c:v>
                </c:pt>
                <c:pt idx="96">
                  <c:v>1.0067114E-2</c:v>
                </c:pt>
                <c:pt idx="97">
                  <c:v>1.0067114E-2</c:v>
                </c:pt>
                <c:pt idx="98">
                  <c:v>1.0067114E-2</c:v>
                </c:pt>
                <c:pt idx="99">
                  <c:v>1.0067114E-2</c:v>
                </c:pt>
                <c:pt idx="100">
                  <c:v>1.0067114E-2</c:v>
                </c:pt>
                <c:pt idx="101">
                  <c:v>1.0067114E-2</c:v>
                </c:pt>
                <c:pt idx="102">
                  <c:v>1.0067114E-2</c:v>
                </c:pt>
                <c:pt idx="103">
                  <c:v>1.0067114E-2</c:v>
                </c:pt>
                <c:pt idx="104">
                  <c:v>1.0067114E-2</c:v>
                </c:pt>
                <c:pt idx="105">
                  <c:v>1.0067114E-2</c:v>
                </c:pt>
                <c:pt idx="106">
                  <c:v>1.0067114E-2</c:v>
                </c:pt>
                <c:pt idx="107">
                  <c:v>1.0067114E-2</c:v>
                </c:pt>
                <c:pt idx="108">
                  <c:v>1.0067114E-2</c:v>
                </c:pt>
                <c:pt idx="109">
                  <c:v>1.0067114E-2</c:v>
                </c:pt>
                <c:pt idx="110">
                  <c:v>1.0067114E-2</c:v>
                </c:pt>
                <c:pt idx="111">
                  <c:v>1.0067114E-2</c:v>
                </c:pt>
                <c:pt idx="112">
                  <c:v>1.0067114E-2</c:v>
                </c:pt>
                <c:pt idx="113">
                  <c:v>1.0067114E-2</c:v>
                </c:pt>
                <c:pt idx="114">
                  <c:v>1.0067114E-2</c:v>
                </c:pt>
                <c:pt idx="115">
                  <c:v>1.0067114E-2</c:v>
                </c:pt>
                <c:pt idx="116">
                  <c:v>1.0067114E-2</c:v>
                </c:pt>
                <c:pt idx="117">
                  <c:v>1.0067114E-2</c:v>
                </c:pt>
                <c:pt idx="118">
                  <c:v>1.0067114E-2</c:v>
                </c:pt>
                <c:pt idx="119">
                  <c:v>1.0067114E-2</c:v>
                </c:pt>
                <c:pt idx="120">
                  <c:v>1.0067114E-2</c:v>
                </c:pt>
                <c:pt idx="121">
                  <c:v>1.0067114E-2</c:v>
                </c:pt>
                <c:pt idx="122">
                  <c:v>1.0067114E-2</c:v>
                </c:pt>
                <c:pt idx="123">
                  <c:v>1.0067114E-2</c:v>
                </c:pt>
                <c:pt idx="124">
                  <c:v>1.0067114E-2</c:v>
                </c:pt>
                <c:pt idx="125">
                  <c:v>1.0067114E-2</c:v>
                </c:pt>
                <c:pt idx="126">
                  <c:v>1.0067114E-2</c:v>
                </c:pt>
                <c:pt idx="127">
                  <c:v>1.0067114E-2</c:v>
                </c:pt>
                <c:pt idx="128">
                  <c:v>1.0067114E-2</c:v>
                </c:pt>
                <c:pt idx="129">
                  <c:v>1.0067114E-2</c:v>
                </c:pt>
                <c:pt idx="130">
                  <c:v>1.0067114E-2</c:v>
                </c:pt>
                <c:pt idx="131">
                  <c:v>1.0067114E-2</c:v>
                </c:pt>
                <c:pt idx="132">
                  <c:v>1.0067114E-2</c:v>
                </c:pt>
                <c:pt idx="133">
                  <c:v>1.0067114E-2</c:v>
                </c:pt>
                <c:pt idx="134">
                  <c:v>1.0067114E-2</c:v>
                </c:pt>
                <c:pt idx="135">
                  <c:v>1.0101010000000001E-2</c:v>
                </c:pt>
                <c:pt idx="136">
                  <c:v>1.0101010000000001E-2</c:v>
                </c:pt>
                <c:pt idx="137">
                  <c:v>1.0101010000000001E-2</c:v>
                </c:pt>
                <c:pt idx="138">
                  <c:v>1.0101010000000001E-2</c:v>
                </c:pt>
                <c:pt idx="139">
                  <c:v>1.0101010000000001E-2</c:v>
                </c:pt>
                <c:pt idx="140">
                  <c:v>1.0101010000000001E-2</c:v>
                </c:pt>
                <c:pt idx="141">
                  <c:v>1.0101010000000001E-2</c:v>
                </c:pt>
                <c:pt idx="142">
                  <c:v>1.0101010000000001E-2</c:v>
                </c:pt>
                <c:pt idx="143">
                  <c:v>1.0101010000000001E-2</c:v>
                </c:pt>
                <c:pt idx="144">
                  <c:v>1.0101010000000001E-2</c:v>
                </c:pt>
                <c:pt idx="145">
                  <c:v>1.0101010000000001E-2</c:v>
                </c:pt>
                <c:pt idx="146">
                  <c:v>1.0101010000000001E-2</c:v>
                </c:pt>
                <c:pt idx="147">
                  <c:v>1.0101010000000001E-2</c:v>
                </c:pt>
                <c:pt idx="148">
                  <c:v>1.0101010000000001E-2</c:v>
                </c:pt>
                <c:pt idx="149">
                  <c:v>1.0101010000000001E-2</c:v>
                </c:pt>
                <c:pt idx="150">
                  <c:v>1.0101010000000001E-2</c:v>
                </c:pt>
                <c:pt idx="151">
                  <c:v>1.0101010000000001E-2</c:v>
                </c:pt>
                <c:pt idx="152">
                  <c:v>1.0101010000000001E-2</c:v>
                </c:pt>
                <c:pt idx="153">
                  <c:v>1.0101010000000001E-2</c:v>
                </c:pt>
                <c:pt idx="154">
                  <c:v>1.0101010000000001E-2</c:v>
                </c:pt>
                <c:pt idx="155">
                  <c:v>1.0101010000000001E-2</c:v>
                </c:pt>
                <c:pt idx="156">
                  <c:v>1.3468012999999999E-2</c:v>
                </c:pt>
                <c:pt idx="157">
                  <c:v>1.3468012999999999E-2</c:v>
                </c:pt>
                <c:pt idx="158">
                  <c:v>1.3468012999999999E-2</c:v>
                </c:pt>
                <c:pt idx="159">
                  <c:v>1.3468012999999999E-2</c:v>
                </c:pt>
                <c:pt idx="160">
                  <c:v>1.3468012999999999E-2</c:v>
                </c:pt>
                <c:pt idx="161">
                  <c:v>1.3468012999999999E-2</c:v>
                </c:pt>
                <c:pt idx="162">
                  <c:v>1.3468012999999999E-2</c:v>
                </c:pt>
                <c:pt idx="163">
                  <c:v>1.3468012999999999E-2</c:v>
                </c:pt>
                <c:pt idx="164">
                  <c:v>1.3468012999999999E-2</c:v>
                </c:pt>
                <c:pt idx="165">
                  <c:v>1.3468012999999999E-2</c:v>
                </c:pt>
                <c:pt idx="166">
                  <c:v>1.3468012999999999E-2</c:v>
                </c:pt>
                <c:pt idx="167">
                  <c:v>1.3468012999999999E-2</c:v>
                </c:pt>
                <c:pt idx="168">
                  <c:v>1.3468012999999999E-2</c:v>
                </c:pt>
                <c:pt idx="169">
                  <c:v>1.3468012999999999E-2</c:v>
                </c:pt>
                <c:pt idx="170">
                  <c:v>1.3468012999999999E-2</c:v>
                </c:pt>
                <c:pt idx="171">
                  <c:v>1.3513514000000001E-2</c:v>
                </c:pt>
                <c:pt idx="172">
                  <c:v>1.3513514000000001E-2</c:v>
                </c:pt>
                <c:pt idx="173">
                  <c:v>1.3513514000000001E-2</c:v>
                </c:pt>
                <c:pt idx="174">
                  <c:v>1.3513514000000001E-2</c:v>
                </c:pt>
                <c:pt idx="175">
                  <c:v>1.3513514000000001E-2</c:v>
                </c:pt>
                <c:pt idx="176">
                  <c:v>1.3513514000000001E-2</c:v>
                </c:pt>
                <c:pt idx="177">
                  <c:v>1.3513514000000001E-2</c:v>
                </c:pt>
                <c:pt idx="178">
                  <c:v>1.3513514000000001E-2</c:v>
                </c:pt>
                <c:pt idx="179">
                  <c:v>1.3513514000000001E-2</c:v>
                </c:pt>
                <c:pt idx="180">
                  <c:v>1.3513514000000001E-2</c:v>
                </c:pt>
                <c:pt idx="181">
                  <c:v>1.3513514000000001E-2</c:v>
                </c:pt>
                <c:pt idx="182">
                  <c:v>1.3513514000000001E-2</c:v>
                </c:pt>
                <c:pt idx="183">
                  <c:v>1.3513514000000001E-2</c:v>
                </c:pt>
                <c:pt idx="184">
                  <c:v>1.3513514000000001E-2</c:v>
                </c:pt>
                <c:pt idx="185">
                  <c:v>1.3513514000000001E-2</c:v>
                </c:pt>
                <c:pt idx="186">
                  <c:v>1.3513514000000001E-2</c:v>
                </c:pt>
                <c:pt idx="187">
                  <c:v>1.3513514000000001E-2</c:v>
                </c:pt>
                <c:pt idx="188">
                  <c:v>1.3513514000000001E-2</c:v>
                </c:pt>
                <c:pt idx="189">
                  <c:v>1.3513514000000001E-2</c:v>
                </c:pt>
                <c:pt idx="190">
                  <c:v>1.3513514000000001E-2</c:v>
                </c:pt>
                <c:pt idx="191">
                  <c:v>1.3513514000000001E-2</c:v>
                </c:pt>
                <c:pt idx="192">
                  <c:v>1.6891891999999999E-2</c:v>
                </c:pt>
                <c:pt idx="193">
                  <c:v>1.6891891999999999E-2</c:v>
                </c:pt>
                <c:pt idx="194">
                  <c:v>1.6891891999999999E-2</c:v>
                </c:pt>
                <c:pt idx="195">
                  <c:v>1.6891891999999999E-2</c:v>
                </c:pt>
                <c:pt idx="196">
                  <c:v>1.6891891999999999E-2</c:v>
                </c:pt>
                <c:pt idx="197">
                  <c:v>1.6891891999999999E-2</c:v>
                </c:pt>
                <c:pt idx="198">
                  <c:v>1.6891891999999999E-2</c:v>
                </c:pt>
                <c:pt idx="199">
                  <c:v>1.6891891999999999E-2</c:v>
                </c:pt>
                <c:pt idx="200">
                  <c:v>1.6891891999999999E-2</c:v>
                </c:pt>
                <c:pt idx="201">
                  <c:v>1.6891891999999999E-2</c:v>
                </c:pt>
                <c:pt idx="202">
                  <c:v>1.6891891999999999E-2</c:v>
                </c:pt>
                <c:pt idx="203">
                  <c:v>1.6891891999999999E-2</c:v>
                </c:pt>
                <c:pt idx="204">
                  <c:v>1.6891891999999999E-2</c:v>
                </c:pt>
                <c:pt idx="205">
                  <c:v>1.6891891999999999E-2</c:v>
                </c:pt>
                <c:pt idx="206">
                  <c:v>1.6891891999999999E-2</c:v>
                </c:pt>
                <c:pt idx="207">
                  <c:v>1.6891891999999999E-2</c:v>
                </c:pt>
                <c:pt idx="208">
                  <c:v>1.6891891999999999E-2</c:v>
                </c:pt>
                <c:pt idx="209">
                  <c:v>1.6891891999999999E-2</c:v>
                </c:pt>
                <c:pt idx="210">
                  <c:v>1.6891891999999999E-2</c:v>
                </c:pt>
                <c:pt idx="211">
                  <c:v>1.6891891999999999E-2</c:v>
                </c:pt>
                <c:pt idx="212">
                  <c:v>1.6891891999999999E-2</c:v>
                </c:pt>
                <c:pt idx="213">
                  <c:v>1.6891891999999999E-2</c:v>
                </c:pt>
                <c:pt idx="214">
                  <c:v>1.6949153000000002E-2</c:v>
                </c:pt>
                <c:pt idx="215">
                  <c:v>1.6949153000000002E-2</c:v>
                </c:pt>
                <c:pt idx="216">
                  <c:v>1.6949153000000002E-2</c:v>
                </c:pt>
                <c:pt idx="217">
                  <c:v>1.6949153000000002E-2</c:v>
                </c:pt>
                <c:pt idx="218">
                  <c:v>1.7006803000000001E-2</c:v>
                </c:pt>
                <c:pt idx="219">
                  <c:v>1.7006803000000001E-2</c:v>
                </c:pt>
                <c:pt idx="220">
                  <c:v>1.7006803000000001E-2</c:v>
                </c:pt>
                <c:pt idx="221">
                  <c:v>1.7006803000000001E-2</c:v>
                </c:pt>
                <c:pt idx="222">
                  <c:v>1.7006803000000001E-2</c:v>
                </c:pt>
                <c:pt idx="223">
                  <c:v>1.7006803000000001E-2</c:v>
                </c:pt>
                <c:pt idx="224">
                  <c:v>1.7006803000000001E-2</c:v>
                </c:pt>
                <c:pt idx="225">
                  <c:v>1.7006803000000001E-2</c:v>
                </c:pt>
                <c:pt idx="226">
                  <c:v>1.7006803000000001E-2</c:v>
                </c:pt>
                <c:pt idx="227">
                  <c:v>1.7006803000000001E-2</c:v>
                </c:pt>
                <c:pt idx="228">
                  <c:v>1.7006803000000001E-2</c:v>
                </c:pt>
                <c:pt idx="229">
                  <c:v>1.7006803000000001E-2</c:v>
                </c:pt>
                <c:pt idx="230">
                  <c:v>1.7006803000000001E-2</c:v>
                </c:pt>
                <c:pt idx="231">
                  <c:v>1.7006803000000001E-2</c:v>
                </c:pt>
                <c:pt idx="232">
                  <c:v>1.7006803000000001E-2</c:v>
                </c:pt>
                <c:pt idx="233">
                  <c:v>1.7006803000000001E-2</c:v>
                </c:pt>
                <c:pt idx="234">
                  <c:v>1.7006803000000001E-2</c:v>
                </c:pt>
                <c:pt idx="235">
                  <c:v>2.0408163E-2</c:v>
                </c:pt>
                <c:pt idx="236">
                  <c:v>2.0408163E-2</c:v>
                </c:pt>
                <c:pt idx="237">
                  <c:v>2.0408163E-2</c:v>
                </c:pt>
                <c:pt idx="238">
                  <c:v>2.0408163E-2</c:v>
                </c:pt>
                <c:pt idx="239">
                  <c:v>2.3809523999999999E-2</c:v>
                </c:pt>
                <c:pt idx="240">
                  <c:v>2.3809523999999999E-2</c:v>
                </c:pt>
                <c:pt idx="241">
                  <c:v>2.3809523999999999E-2</c:v>
                </c:pt>
                <c:pt idx="242">
                  <c:v>2.3809523999999999E-2</c:v>
                </c:pt>
                <c:pt idx="243">
                  <c:v>2.3809523999999999E-2</c:v>
                </c:pt>
                <c:pt idx="244">
                  <c:v>2.3809523999999999E-2</c:v>
                </c:pt>
                <c:pt idx="245">
                  <c:v>2.3809523999999999E-2</c:v>
                </c:pt>
                <c:pt idx="246">
                  <c:v>2.3809523999999999E-2</c:v>
                </c:pt>
                <c:pt idx="247">
                  <c:v>2.3809523999999999E-2</c:v>
                </c:pt>
                <c:pt idx="248">
                  <c:v>2.3809523999999999E-2</c:v>
                </c:pt>
                <c:pt idx="249">
                  <c:v>2.3809523999999999E-2</c:v>
                </c:pt>
                <c:pt idx="250">
                  <c:v>2.3809523999999999E-2</c:v>
                </c:pt>
                <c:pt idx="251">
                  <c:v>2.3809523999999999E-2</c:v>
                </c:pt>
                <c:pt idx="252">
                  <c:v>2.3890785000000001E-2</c:v>
                </c:pt>
                <c:pt idx="253">
                  <c:v>2.3890785000000001E-2</c:v>
                </c:pt>
                <c:pt idx="254">
                  <c:v>2.3890785000000001E-2</c:v>
                </c:pt>
                <c:pt idx="255">
                  <c:v>2.3890785000000001E-2</c:v>
                </c:pt>
                <c:pt idx="256">
                  <c:v>2.3890785000000001E-2</c:v>
                </c:pt>
                <c:pt idx="257">
                  <c:v>2.3890785000000001E-2</c:v>
                </c:pt>
                <c:pt idx="258">
                  <c:v>2.3890785000000001E-2</c:v>
                </c:pt>
                <c:pt idx="259">
                  <c:v>2.3890785000000001E-2</c:v>
                </c:pt>
                <c:pt idx="260">
                  <c:v>2.3890785000000001E-2</c:v>
                </c:pt>
                <c:pt idx="261">
                  <c:v>2.3890785000000001E-2</c:v>
                </c:pt>
                <c:pt idx="262">
                  <c:v>2.3890785000000001E-2</c:v>
                </c:pt>
                <c:pt idx="263">
                  <c:v>2.3972602999999999E-2</c:v>
                </c:pt>
                <c:pt idx="264">
                  <c:v>2.3972602999999999E-2</c:v>
                </c:pt>
                <c:pt idx="265">
                  <c:v>2.3972602999999999E-2</c:v>
                </c:pt>
                <c:pt idx="266">
                  <c:v>2.3972602999999999E-2</c:v>
                </c:pt>
                <c:pt idx="267">
                  <c:v>2.4137931000000001E-2</c:v>
                </c:pt>
                <c:pt idx="268">
                  <c:v>2.4137931000000001E-2</c:v>
                </c:pt>
                <c:pt idx="269">
                  <c:v>2.4137931000000001E-2</c:v>
                </c:pt>
                <c:pt idx="270">
                  <c:v>2.4137931000000001E-2</c:v>
                </c:pt>
                <c:pt idx="271">
                  <c:v>2.4137931000000001E-2</c:v>
                </c:pt>
                <c:pt idx="272">
                  <c:v>2.4137931000000001E-2</c:v>
                </c:pt>
                <c:pt idx="273">
                  <c:v>2.7586207000000001E-2</c:v>
                </c:pt>
                <c:pt idx="274">
                  <c:v>2.7586207000000001E-2</c:v>
                </c:pt>
                <c:pt idx="275">
                  <c:v>2.7586207000000001E-2</c:v>
                </c:pt>
                <c:pt idx="276">
                  <c:v>2.7586207000000001E-2</c:v>
                </c:pt>
                <c:pt idx="277">
                  <c:v>2.7586207000000001E-2</c:v>
                </c:pt>
                <c:pt idx="278">
                  <c:v>2.7586207000000001E-2</c:v>
                </c:pt>
                <c:pt idx="279">
                  <c:v>2.7586207000000001E-2</c:v>
                </c:pt>
                <c:pt idx="280">
                  <c:v>2.7586207000000001E-2</c:v>
                </c:pt>
                <c:pt idx="281">
                  <c:v>2.7586207000000001E-2</c:v>
                </c:pt>
                <c:pt idx="282">
                  <c:v>2.7586207000000001E-2</c:v>
                </c:pt>
                <c:pt idx="283">
                  <c:v>2.7586207000000001E-2</c:v>
                </c:pt>
                <c:pt idx="284">
                  <c:v>3.1034483000000002E-2</c:v>
                </c:pt>
                <c:pt idx="285">
                  <c:v>3.1034483000000002E-2</c:v>
                </c:pt>
                <c:pt idx="286">
                  <c:v>3.1034483000000002E-2</c:v>
                </c:pt>
                <c:pt idx="287">
                  <c:v>3.1141868999999999E-2</c:v>
                </c:pt>
                <c:pt idx="288">
                  <c:v>3.8062284000000002E-2</c:v>
                </c:pt>
                <c:pt idx="289">
                  <c:v>3.8062284000000002E-2</c:v>
                </c:pt>
                <c:pt idx="290">
                  <c:v>3.8062284000000002E-2</c:v>
                </c:pt>
                <c:pt idx="291">
                  <c:v>3.8062284000000002E-2</c:v>
                </c:pt>
                <c:pt idx="292">
                  <c:v>3.8062284000000002E-2</c:v>
                </c:pt>
                <c:pt idx="293">
                  <c:v>3.8062284000000002E-2</c:v>
                </c:pt>
                <c:pt idx="294">
                  <c:v>3.8062284000000002E-2</c:v>
                </c:pt>
                <c:pt idx="295">
                  <c:v>3.8194444000000001E-2</c:v>
                </c:pt>
                <c:pt idx="296">
                  <c:v>3.8194444000000001E-2</c:v>
                </c:pt>
                <c:pt idx="297">
                  <c:v>3.8194444000000001E-2</c:v>
                </c:pt>
                <c:pt idx="298">
                  <c:v>3.8194444000000001E-2</c:v>
                </c:pt>
                <c:pt idx="299">
                  <c:v>3.8194444000000001E-2</c:v>
                </c:pt>
                <c:pt idx="300">
                  <c:v>3.8194444000000001E-2</c:v>
                </c:pt>
                <c:pt idx="301">
                  <c:v>3.8194444000000001E-2</c:v>
                </c:pt>
                <c:pt idx="302">
                  <c:v>3.8194444000000001E-2</c:v>
                </c:pt>
                <c:pt idx="303">
                  <c:v>3.8194444000000001E-2</c:v>
                </c:pt>
                <c:pt idx="304">
                  <c:v>3.8194444000000001E-2</c:v>
                </c:pt>
                <c:pt idx="305">
                  <c:v>3.8194444000000001E-2</c:v>
                </c:pt>
                <c:pt idx="306">
                  <c:v>3.8194444000000001E-2</c:v>
                </c:pt>
                <c:pt idx="307">
                  <c:v>3.8194444000000001E-2</c:v>
                </c:pt>
                <c:pt idx="308">
                  <c:v>4.1666666999999998E-2</c:v>
                </c:pt>
                <c:pt idx="309">
                  <c:v>4.1811846999999999E-2</c:v>
                </c:pt>
                <c:pt idx="310">
                  <c:v>4.1811846999999999E-2</c:v>
                </c:pt>
                <c:pt idx="311">
                  <c:v>4.1958042000000001E-2</c:v>
                </c:pt>
                <c:pt idx="312">
                  <c:v>4.1958042000000001E-2</c:v>
                </c:pt>
                <c:pt idx="313">
                  <c:v>4.1958042000000001E-2</c:v>
                </c:pt>
                <c:pt idx="314">
                  <c:v>4.1958042000000001E-2</c:v>
                </c:pt>
                <c:pt idx="315">
                  <c:v>4.1958042000000001E-2</c:v>
                </c:pt>
                <c:pt idx="316">
                  <c:v>4.5454544999999999E-2</c:v>
                </c:pt>
                <c:pt idx="317">
                  <c:v>4.5454544999999999E-2</c:v>
                </c:pt>
                <c:pt idx="318">
                  <c:v>4.5614034999999997E-2</c:v>
                </c:pt>
                <c:pt idx="319">
                  <c:v>4.5936395999999997E-2</c:v>
                </c:pt>
                <c:pt idx="320">
                  <c:v>4.5936395999999997E-2</c:v>
                </c:pt>
                <c:pt idx="321">
                  <c:v>4.5936395999999997E-2</c:v>
                </c:pt>
                <c:pt idx="322">
                  <c:v>4.5936395999999997E-2</c:v>
                </c:pt>
                <c:pt idx="323">
                  <c:v>4.5936395999999997E-2</c:v>
                </c:pt>
                <c:pt idx="324">
                  <c:v>4.5936395999999997E-2</c:v>
                </c:pt>
                <c:pt idx="325">
                  <c:v>4.5936395999999997E-2</c:v>
                </c:pt>
                <c:pt idx="326">
                  <c:v>4.5936395999999997E-2</c:v>
                </c:pt>
                <c:pt idx="327">
                  <c:v>4.5936395999999997E-2</c:v>
                </c:pt>
                <c:pt idx="328">
                  <c:v>4.5936395999999997E-2</c:v>
                </c:pt>
                <c:pt idx="329">
                  <c:v>4.5936395999999997E-2</c:v>
                </c:pt>
                <c:pt idx="330">
                  <c:v>4.9469964999999998E-2</c:v>
                </c:pt>
                <c:pt idx="331">
                  <c:v>4.9469964999999998E-2</c:v>
                </c:pt>
                <c:pt idx="332">
                  <c:v>5.3003533999999998E-2</c:v>
                </c:pt>
                <c:pt idx="333">
                  <c:v>5.3003533999999998E-2</c:v>
                </c:pt>
                <c:pt idx="334">
                  <c:v>5.3003533999999998E-2</c:v>
                </c:pt>
                <c:pt idx="335">
                  <c:v>5.3003533999999998E-2</c:v>
                </c:pt>
                <c:pt idx="336">
                  <c:v>5.3003533999999998E-2</c:v>
                </c:pt>
                <c:pt idx="337">
                  <c:v>5.3003533999999998E-2</c:v>
                </c:pt>
                <c:pt idx="338">
                  <c:v>5.3003533999999998E-2</c:v>
                </c:pt>
                <c:pt idx="339">
                  <c:v>5.6537101999999999E-2</c:v>
                </c:pt>
                <c:pt idx="340">
                  <c:v>6.3604240000000006E-2</c:v>
                </c:pt>
                <c:pt idx="341">
                  <c:v>6.3604240000000006E-2</c:v>
                </c:pt>
                <c:pt idx="342">
                  <c:v>6.3604240000000006E-2</c:v>
                </c:pt>
                <c:pt idx="343">
                  <c:v>6.3604240000000006E-2</c:v>
                </c:pt>
                <c:pt idx="344">
                  <c:v>6.3604240000000006E-2</c:v>
                </c:pt>
                <c:pt idx="345">
                  <c:v>6.3604240000000006E-2</c:v>
                </c:pt>
                <c:pt idx="346">
                  <c:v>6.3604240000000006E-2</c:v>
                </c:pt>
                <c:pt idx="347">
                  <c:v>6.3604240000000006E-2</c:v>
                </c:pt>
                <c:pt idx="348">
                  <c:v>6.3604240000000006E-2</c:v>
                </c:pt>
                <c:pt idx="349">
                  <c:v>6.3604240000000006E-2</c:v>
                </c:pt>
                <c:pt idx="350">
                  <c:v>6.3829786999999999E-2</c:v>
                </c:pt>
                <c:pt idx="351">
                  <c:v>6.3829786999999999E-2</c:v>
                </c:pt>
                <c:pt idx="352">
                  <c:v>6.3829786999999999E-2</c:v>
                </c:pt>
                <c:pt idx="353">
                  <c:v>6.3829786999999999E-2</c:v>
                </c:pt>
                <c:pt idx="354">
                  <c:v>6.3829786999999999E-2</c:v>
                </c:pt>
                <c:pt idx="355">
                  <c:v>6.3829786999999999E-2</c:v>
                </c:pt>
                <c:pt idx="356">
                  <c:v>6.3829786999999999E-2</c:v>
                </c:pt>
                <c:pt idx="357">
                  <c:v>6.4056940000000007E-2</c:v>
                </c:pt>
                <c:pt idx="358">
                  <c:v>6.4056940000000007E-2</c:v>
                </c:pt>
                <c:pt idx="359">
                  <c:v>6.4056940000000007E-2</c:v>
                </c:pt>
                <c:pt idx="360">
                  <c:v>6.4056940000000007E-2</c:v>
                </c:pt>
                <c:pt idx="361">
                  <c:v>6.4056940000000007E-2</c:v>
                </c:pt>
                <c:pt idx="362">
                  <c:v>6.4056940000000007E-2</c:v>
                </c:pt>
                <c:pt idx="363">
                  <c:v>6.4056940000000007E-2</c:v>
                </c:pt>
                <c:pt idx="364">
                  <c:v>6.4056940000000007E-2</c:v>
                </c:pt>
                <c:pt idx="365">
                  <c:v>6.4056940000000007E-2</c:v>
                </c:pt>
                <c:pt idx="366">
                  <c:v>6.4056940000000007E-2</c:v>
                </c:pt>
                <c:pt idx="367">
                  <c:v>6.4056940000000007E-2</c:v>
                </c:pt>
                <c:pt idx="368">
                  <c:v>6.4056940000000007E-2</c:v>
                </c:pt>
                <c:pt idx="369">
                  <c:v>6.4056940000000007E-2</c:v>
                </c:pt>
                <c:pt idx="370">
                  <c:v>6.4056940000000007E-2</c:v>
                </c:pt>
                <c:pt idx="371">
                  <c:v>6.7615657999999995E-2</c:v>
                </c:pt>
                <c:pt idx="372">
                  <c:v>6.7615657999999995E-2</c:v>
                </c:pt>
                <c:pt idx="373">
                  <c:v>6.7857142999999995E-2</c:v>
                </c:pt>
                <c:pt idx="374">
                  <c:v>6.8100358E-2</c:v>
                </c:pt>
                <c:pt idx="375">
                  <c:v>6.8100358E-2</c:v>
                </c:pt>
                <c:pt idx="376">
                  <c:v>6.8100358E-2</c:v>
                </c:pt>
                <c:pt idx="377">
                  <c:v>6.8100358E-2</c:v>
                </c:pt>
                <c:pt idx="378">
                  <c:v>7.1684587999999994E-2</c:v>
                </c:pt>
                <c:pt idx="379">
                  <c:v>7.1684587999999994E-2</c:v>
                </c:pt>
                <c:pt idx="380">
                  <c:v>7.1684587999999994E-2</c:v>
                </c:pt>
                <c:pt idx="381">
                  <c:v>7.1942445999999993E-2</c:v>
                </c:pt>
                <c:pt idx="382">
                  <c:v>7.1942445999999993E-2</c:v>
                </c:pt>
                <c:pt idx="383">
                  <c:v>7.1942445999999993E-2</c:v>
                </c:pt>
                <c:pt idx="384">
                  <c:v>7.1942445999999993E-2</c:v>
                </c:pt>
                <c:pt idx="385">
                  <c:v>7.1942445999999993E-2</c:v>
                </c:pt>
                <c:pt idx="386">
                  <c:v>7.1942445999999993E-2</c:v>
                </c:pt>
                <c:pt idx="387">
                  <c:v>7.1942445999999993E-2</c:v>
                </c:pt>
                <c:pt idx="388">
                  <c:v>7.1942445999999993E-2</c:v>
                </c:pt>
                <c:pt idx="389">
                  <c:v>7.1942445999999993E-2</c:v>
                </c:pt>
                <c:pt idx="390">
                  <c:v>7.1942445999999993E-2</c:v>
                </c:pt>
                <c:pt idx="391">
                  <c:v>7.1942445999999993E-2</c:v>
                </c:pt>
                <c:pt idx="392">
                  <c:v>7.1942445999999993E-2</c:v>
                </c:pt>
                <c:pt idx="393">
                  <c:v>7.1942445999999993E-2</c:v>
                </c:pt>
                <c:pt idx="394">
                  <c:v>7.5539568000000001E-2</c:v>
                </c:pt>
                <c:pt idx="395">
                  <c:v>7.9136690999999995E-2</c:v>
                </c:pt>
                <c:pt idx="396">
                  <c:v>7.9422382999999999E-2</c:v>
                </c:pt>
                <c:pt idx="397">
                  <c:v>7.9422382999999999E-2</c:v>
                </c:pt>
                <c:pt idx="398">
                  <c:v>7.9422382999999999E-2</c:v>
                </c:pt>
                <c:pt idx="399">
                  <c:v>7.9422382999999999E-2</c:v>
                </c:pt>
                <c:pt idx="400">
                  <c:v>7.9422382999999999E-2</c:v>
                </c:pt>
                <c:pt idx="401">
                  <c:v>7.9422382999999999E-2</c:v>
                </c:pt>
                <c:pt idx="402">
                  <c:v>8.3032491E-2</c:v>
                </c:pt>
                <c:pt idx="403">
                  <c:v>8.3032491E-2</c:v>
                </c:pt>
                <c:pt idx="404">
                  <c:v>8.3032491E-2</c:v>
                </c:pt>
                <c:pt idx="405">
                  <c:v>8.3032491E-2</c:v>
                </c:pt>
                <c:pt idx="406">
                  <c:v>8.3333332999999996E-2</c:v>
                </c:pt>
                <c:pt idx="407">
                  <c:v>8.3333332999999996E-2</c:v>
                </c:pt>
                <c:pt idx="408">
                  <c:v>8.3333332999999996E-2</c:v>
                </c:pt>
                <c:pt idx="409">
                  <c:v>8.3333332999999996E-2</c:v>
                </c:pt>
                <c:pt idx="410">
                  <c:v>8.3333332999999996E-2</c:v>
                </c:pt>
                <c:pt idx="411">
                  <c:v>8.3333332999999996E-2</c:v>
                </c:pt>
                <c:pt idx="412">
                  <c:v>8.3333332999999996E-2</c:v>
                </c:pt>
                <c:pt idx="413">
                  <c:v>8.3333332999999996E-2</c:v>
                </c:pt>
                <c:pt idx="414">
                  <c:v>8.3333332999999996E-2</c:v>
                </c:pt>
                <c:pt idx="415">
                  <c:v>8.3333332999999996E-2</c:v>
                </c:pt>
                <c:pt idx="416">
                  <c:v>8.3333332999999996E-2</c:v>
                </c:pt>
                <c:pt idx="417">
                  <c:v>8.6956521999999994E-2</c:v>
                </c:pt>
                <c:pt idx="418">
                  <c:v>8.6956521999999994E-2</c:v>
                </c:pt>
                <c:pt idx="419">
                  <c:v>8.6956521999999994E-2</c:v>
                </c:pt>
                <c:pt idx="420">
                  <c:v>8.6956521999999994E-2</c:v>
                </c:pt>
                <c:pt idx="421">
                  <c:v>8.6956521999999994E-2</c:v>
                </c:pt>
                <c:pt idx="422">
                  <c:v>8.6956521999999994E-2</c:v>
                </c:pt>
                <c:pt idx="423">
                  <c:v>8.6956521999999994E-2</c:v>
                </c:pt>
                <c:pt idx="424">
                  <c:v>8.7591241E-2</c:v>
                </c:pt>
                <c:pt idx="425">
                  <c:v>8.7591241E-2</c:v>
                </c:pt>
                <c:pt idx="426">
                  <c:v>8.7591241E-2</c:v>
                </c:pt>
                <c:pt idx="427">
                  <c:v>9.1240875999999999E-2</c:v>
                </c:pt>
                <c:pt idx="428">
                  <c:v>9.1240875999999999E-2</c:v>
                </c:pt>
                <c:pt idx="429">
                  <c:v>9.1240875999999999E-2</c:v>
                </c:pt>
                <c:pt idx="430">
                  <c:v>9.1240875999999999E-2</c:v>
                </c:pt>
                <c:pt idx="431">
                  <c:v>9.1240875999999999E-2</c:v>
                </c:pt>
                <c:pt idx="432">
                  <c:v>9.1240875999999999E-2</c:v>
                </c:pt>
                <c:pt idx="433">
                  <c:v>9.1240875999999999E-2</c:v>
                </c:pt>
                <c:pt idx="434">
                  <c:v>9.1240875999999999E-2</c:v>
                </c:pt>
                <c:pt idx="435">
                  <c:v>9.1240875999999999E-2</c:v>
                </c:pt>
                <c:pt idx="436">
                  <c:v>9.1240875999999999E-2</c:v>
                </c:pt>
                <c:pt idx="437">
                  <c:v>9.1575091999999997E-2</c:v>
                </c:pt>
                <c:pt idx="438">
                  <c:v>9.1575091999999997E-2</c:v>
                </c:pt>
                <c:pt idx="439">
                  <c:v>9.1575091999999997E-2</c:v>
                </c:pt>
                <c:pt idx="440">
                  <c:v>9.1575091999999997E-2</c:v>
                </c:pt>
                <c:pt idx="441">
                  <c:v>9.1575091999999997E-2</c:v>
                </c:pt>
                <c:pt idx="442">
                  <c:v>9.1575091999999997E-2</c:v>
                </c:pt>
                <c:pt idx="443">
                  <c:v>9.1911765000000006E-2</c:v>
                </c:pt>
                <c:pt idx="444">
                  <c:v>9.1911765000000006E-2</c:v>
                </c:pt>
                <c:pt idx="445">
                  <c:v>9.9264705999999994E-2</c:v>
                </c:pt>
                <c:pt idx="446">
                  <c:v>9.9264705999999994E-2</c:v>
                </c:pt>
                <c:pt idx="447">
                  <c:v>9.9264705999999994E-2</c:v>
                </c:pt>
                <c:pt idx="448">
                  <c:v>9.9264705999999994E-2</c:v>
                </c:pt>
                <c:pt idx="449">
                  <c:v>9.9630995999999999E-2</c:v>
                </c:pt>
                <c:pt idx="450">
                  <c:v>9.9630995999999999E-2</c:v>
                </c:pt>
                <c:pt idx="451">
                  <c:v>9.9630995999999999E-2</c:v>
                </c:pt>
                <c:pt idx="452">
                  <c:v>9.9630995999999999E-2</c:v>
                </c:pt>
                <c:pt idx="453">
                  <c:v>9.9630995999999999E-2</c:v>
                </c:pt>
                <c:pt idx="454">
                  <c:v>9.9630995999999999E-2</c:v>
                </c:pt>
                <c:pt idx="455">
                  <c:v>9.9630995999999999E-2</c:v>
                </c:pt>
                <c:pt idx="456">
                  <c:v>9.9630995999999999E-2</c:v>
                </c:pt>
                <c:pt idx="457">
                  <c:v>9.9630995999999999E-2</c:v>
                </c:pt>
                <c:pt idx="458">
                  <c:v>0.10370370399999999</c:v>
                </c:pt>
                <c:pt idx="459">
                  <c:v>0.10370370399999999</c:v>
                </c:pt>
                <c:pt idx="460">
                  <c:v>0.104089219</c:v>
                </c:pt>
                <c:pt idx="461">
                  <c:v>0.104089219</c:v>
                </c:pt>
                <c:pt idx="462">
                  <c:v>0.104089219</c:v>
                </c:pt>
                <c:pt idx="463">
                  <c:v>0.104089219</c:v>
                </c:pt>
                <c:pt idx="464">
                  <c:v>0.107806691</c:v>
                </c:pt>
                <c:pt idx="465">
                  <c:v>0.107806691</c:v>
                </c:pt>
                <c:pt idx="466">
                  <c:v>0.107806691</c:v>
                </c:pt>
                <c:pt idx="467">
                  <c:v>0.107806691</c:v>
                </c:pt>
                <c:pt idx="468">
                  <c:v>0.107806691</c:v>
                </c:pt>
                <c:pt idx="469">
                  <c:v>0.107806691</c:v>
                </c:pt>
                <c:pt idx="470">
                  <c:v>0.111524164</c:v>
                </c:pt>
                <c:pt idx="471">
                  <c:v>0.111524164</c:v>
                </c:pt>
                <c:pt idx="472">
                  <c:v>0.111524164</c:v>
                </c:pt>
                <c:pt idx="473">
                  <c:v>0.111524164</c:v>
                </c:pt>
                <c:pt idx="474">
                  <c:v>0.111524164</c:v>
                </c:pt>
                <c:pt idx="475">
                  <c:v>0.111524164</c:v>
                </c:pt>
                <c:pt idx="476">
                  <c:v>0.111524164</c:v>
                </c:pt>
                <c:pt idx="477">
                  <c:v>0.111524164</c:v>
                </c:pt>
                <c:pt idx="478">
                  <c:v>0.111524164</c:v>
                </c:pt>
                <c:pt idx="479">
                  <c:v>0.11524163599999999</c:v>
                </c:pt>
                <c:pt idx="480">
                  <c:v>0.11524163599999999</c:v>
                </c:pt>
                <c:pt idx="481">
                  <c:v>0.11895910799999999</c:v>
                </c:pt>
                <c:pt idx="482">
                  <c:v>0.11895910799999999</c:v>
                </c:pt>
                <c:pt idx="483">
                  <c:v>0.11895910799999999</c:v>
                </c:pt>
                <c:pt idx="484">
                  <c:v>0.11895910799999999</c:v>
                </c:pt>
                <c:pt idx="485">
                  <c:v>0.11895910799999999</c:v>
                </c:pt>
                <c:pt idx="486">
                  <c:v>0.11895910799999999</c:v>
                </c:pt>
                <c:pt idx="487">
                  <c:v>0.119850187</c:v>
                </c:pt>
                <c:pt idx="488">
                  <c:v>0.119850187</c:v>
                </c:pt>
                <c:pt idx="489">
                  <c:v>0.119850187</c:v>
                </c:pt>
                <c:pt idx="490">
                  <c:v>0.119850187</c:v>
                </c:pt>
                <c:pt idx="491">
                  <c:v>0.119850187</c:v>
                </c:pt>
                <c:pt idx="492">
                  <c:v>0.119850187</c:v>
                </c:pt>
                <c:pt idx="493">
                  <c:v>0.119850187</c:v>
                </c:pt>
                <c:pt idx="494">
                  <c:v>0.119850187</c:v>
                </c:pt>
                <c:pt idx="495">
                  <c:v>0.119850187</c:v>
                </c:pt>
                <c:pt idx="496">
                  <c:v>0.119850187</c:v>
                </c:pt>
                <c:pt idx="497">
                  <c:v>0.120300752</c:v>
                </c:pt>
                <c:pt idx="498">
                  <c:v>0.120300752</c:v>
                </c:pt>
                <c:pt idx="499">
                  <c:v>0.120300752</c:v>
                </c:pt>
                <c:pt idx="500">
                  <c:v>0.120300752</c:v>
                </c:pt>
                <c:pt idx="501">
                  <c:v>0.120300752</c:v>
                </c:pt>
                <c:pt idx="502">
                  <c:v>0.120300752</c:v>
                </c:pt>
                <c:pt idx="503">
                  <c:v>0.120300752</c:v>
                </c:pt>
                <c:pt idx="504">
                  <c:v>0.120300752</c:v>
                </c:pt>
                <c:pt idx="505">
                  <c:v>0.120300752</c:v>
                </c:pt>
                <c:pt idx="506">
                  <c:v>0.120300752</c:v>
                </c:pt>
                <c:pt idx="507">
                  <c:v>0.120300752</c:v>
                </c:pt>
                <c:pt idx="508">
                  <c:v>0.128301887</c:v>
                </c:pt>
                <c:pt idx="509">
                  <c:v>0.128301887</c:v>
                </c:pt>
                <c:pt idx="510">
                  <c:v>0.128301887</c:v>
                </c:pt>
                <c:pt idx="511">
                  <c:v>0.128301887</c:v>
                </c:pt>
                <c:pt idx="512">
                  <c:v>0.12878787899999999</c:v>
                </c:pt>
                <c:pt idx="513">
                  <c:v>0.12878787899999999</c:v>
                </c:pt>
                <c:pt idx="514">
                  <c:v>0.12878787899999999</c:v>
                </c:pt>
                <c:pt idx="515">
                  <c:v>0.12878787899999999</c:v>
                </c:pt>
                <c:pt idx="516">
                  <c:v>0.12878787899999999</c:v>
                </c:pt>
                <c:pt idx="517">
                  <c:v>0.12878787899999999</c:v>
                </c:pt>
                <c:pt idx="518">
                  <c:v>0.13257575799999999</c:v>
                </c:pt>
                <c:pt idx="519">
                  <c:v>0.13257575799999999</c:v>
                </c:pt>
                <c:pt idx="520">
                  <c:v>0.13257575799999999</c:v>
                </c:pt>
                <c:pt idx="521">
                  <c:v>0.13257575799999999</c:v>
                </c:pt>
                <c:pt idx="522">
                  <c:v>0.13257575799999999</c:v>
                </c:pt>
                <c:pt idx="523">
                  <c:v>0.13257575799999999</c:v>
                </c:pt>
                <c:pt idx="524">
                  <c:v>0.13257575799999999</c:v>
                </c:pt>
                <c:pt idx="525">
                  <c:v>0.13257575799999999</c:v>
                </c:pt>
                <c:pt idx="526">
                  <c:v>0.13257575799999999</c:v>
                </c:pt>
                <c:pt idx="527">
                  <c:v>0.13257575799999999</c:v>
                </c:pt>
                <c:pt idx="528">
                  <c:v>0.13257575799999999</c:v>
                </c:pt>
                <c:pt idx="529">
                  <c:v>0.13636363600000001</c:v>
                </c:pt>
                <c:pt idx="530">
                  <c:v>0.13636363600000001</c:v>
                </c:pt>
                <c:pt idx="531">
                  <c:v>0.13636363600000001</c:v>
                </c:pt>
                <c:pt idx="532">
                  <c:v>0.13636363600000001</c:v>
                </c:pt>
                <c:pt idx="533">
                  <c:v>0.140151515</c:v>
                </c:pt>
                <c:pt idx="534">
                  <c:v>0.140151515</c:v>
                </c:pt>
                <c:pt idx="535">
                  <c:v>0.140151515</c:v>
                </c:pt>
                <c:pt idx="536">
                  <c:v>0.140151515</c:v>
                </c:pt>
                <c:pt idx="537">
                  <c:v>0.140151515</c:v>
                </c:pt>
                <c:pt idx="538">
                  <c:v>0.140151515</c:v>
                </c:pt>
                <c:pt idx="539">
                  <c:v>0.140151515</c:v>
                </c:pt>
                <c:pt idx="540">
                  <c:v>0.140151515</c:v>
                </c:pt>
                <c:pt idx="541">
                  <c:v>0.140151515</c:v>
                </c:pt>
                <c:pt idx="542">
                  <c:v>0.140151515</c:v>
                </c:pt>
                <c:pt idx="543">
                  <c:v>0.140151515</c:v>
                </c:pt>
                <c:pt idx="544">
                  <c:v>0.140151515</c:v>
                </c:pt>
                <c:pt idx="545">
                  <c:v>0.140151515</c:v>
                </c:pt>
                <c:pt idx="546">
                  <c:v>0.140151515</c:v>
                </c:pt>
                <c:pt idx="547">
                  <c:v>0.140151515</c:v>
                </c:pt>
                <c:pt idx="548">
                  <c:v>0.140151515</c:v>
                </c:pt>
                <c:pt idx="549">
                  <c:v>0.140151515</c:v>
                </c:pt>
                <c:pt idx="550">
                  <c:v>0.140151515</c:v>
                </c:pt>
                <c:pt idx="551">
                  <c:v>0.140151515</c:v>
                </c:pt>
                <c:pt idx="552">
                  <c:v>0.140151515</c:v>
                </c:pt>
                <c:pt idx="553">
                  <c:v>0.140151515</c:v>
                </c:pt>
                <c:pt idx="554">
                  <c:v>0.140151515</c:v>
                </c:pt>
                <c:pt idx="555">
                  <c:v>0.140151515</c:v>
                </c:pt>
                <c:pt idx="556">
                  <c:v>0.140151515</c:v>
                </c:pt>
                <c:pt idx="557">
                  <c:v>0.140151515</c:v>
                </c:pt>
                <c:pt idx="558">
                  <c:v>0.140151515</c:v>
                </c:pt>
                <c:pt idx="559">
                  <c:v>0.140151515</c:v>
                </c:pt>
                <c:pt idx="560">
                  <c:v>0.140151515</c:v>
                </c:pt>
                <c:pt idx="561">
                  <c:v>0.14122137400000001</c:v>
                </c:pt>
                <c:pt idx="562">
                  <c:v>0.14122137400000001</c:v>
                </c:pt>
                <c:pt idx="563">
                  <c:v>0.14122137400000001</c:v>
                </c:pt>
                <c:pt idx="564">
                  <c:v>0.14122137400000001</c:v>
                </c:pt>
                <c:pt idx="565">
                  <c:v>0.14122137400000001</c:v>
                </c:pt>
                <c:pt idx="566">
                  <c:v>0.14122137400000001</c:v>
                </c:pt>
                <c:pt idx="567">
                  <c:v>0.14122137400000001</c:v>
                </c:pt>
                <c:pt idx="568">
                  <c:v>0.14122137400000001</c:v>
                </c:pt>
                <c:pt idx="569">
                  <c:v>0.14122137400000001</c:v>
                </c:pt>
                <c:pt idx="570">
                  <c:v>0.14176245200000001</c:v>
                </c:pt>
                <c:pt idx="571">
                  <c:v>0.14176245200000001</c:v>
                </c:pt>
                <c:pt idx="572">
                  <c:v>0.14230769200000001</c:v>
                </c:pt>
                <c:pt idx="573">
                  <c:v>0.14230769200000001</c:v>
                </c:pt>
                <c:pt idx="574">
                  <c:v>0.14230769200000001</c:v>
                </c:pt>
                <c:pt idx="575">
                  <c:v>0.14230769200000001</c:v>
                </c:pt>
                <c:pt idx="576">
                  <c:v>0.14230769200000001</c:v>
                </c:pt>
                <c:pt idx="577">
                  <c:v>0.14285714299999999</c:v>
                </c:pt>
                <c:pt idx="578">
                  <c:v>0.14285714299999999</c:v>
                </c:pt>
                <c:pt idx="579">
                  <c:v>0.14285714299999999</c:v>
                </c:pt>
                <c:pt idx="580">
                  <c:v>0.14285714299999999</c:v>
                </c:pt>
                <c:pt idx="581">
                  <c:v>0.14285714299999999</c:v>
                </c:pt>
                <c:pt idx="582">
                  <c:v>0.15116279099999999</c:v>
                </c:pt>
                <c:pt idx="583">
                  <c:v>0.15175097300000001</c:v>
                </c:pt>
                <c:pt idx="584">
                  <c:v>0.15175097300000001</c:v>
                </c:pt>
                <c:pt idx="585">
                  <c:v>0.15175097300000001</c:v>
                </c:pt>
                <c:pt idx="586">
                  <c:v>0.15175097300000001</c:v>
                </c:pt>
                <c:pt idx="587">
                  <c:v>0.15234375</c:v>
                </c:pt>
                <c:pt idx="588">
                  <c:v>0.15234375</c:v>
                </c:pt>
                <c:pt idx="589">
                  <c:v>0.15234375</c:v>
                </c:pt>
                <c:pt idx="590">
                  <c:v>0.15234375</c:v>
                </c:pt>
                <c:pt idx="591">
                  <c:v>0.15625</c:v>
                </c:pt>
                <c:pt idx="592">
                  <c:v>0.15625</c:v>
                </c:pt>
                <c:pt idx="593">
                  <c:v>0.16015625</c:v>
                </c:pt>
                <c:pt idx="594">
                  <c:v>0.16015625</c:v>
                </c:pt>
                <c:pt idx="595">
                  <c:v>0.16015625</c:v>
                </c:pt>
                <c:pt idx="596">
                  <c:v>0.16015625</c:v>
                </c:pt>
                <c:pt idx="597">
                  <c:v>0.16015625</c:v>
                </c:pt>
                <c:pt idx="598">
                  <c:v>0.1640625</c:v>
                </c:pt>
                <c:pt idx="599">
                  <c:v>0.1640625</c:v>
                </c:pt>
                <c:pt idx="600">
                  <c:v>0.1640625</c:v>
                </c:pt>
                <c:pt idx="601">
                  <c:v>0.1640625</c:v>
                </c:pt>
                <c:pt idx="602">
                  <c:v>0.1640625</c:v>
                </c:pt>
                <c:pt idx="603">
                  <c:v>0.16796875</c:v>
                </c:pt>
                <c:pt idx="604">
                  <c:v>0.17254902</c:v>
                </c:pt>
                <c:pt idx="605">
                  <c:v>0.17254902</c:v>
                </c:pt>
                <c:pt idx="606">
                  <c:v>0.17254902</c:v>
                </c:pt>
                <c:pt idx="607">
                  <c:v>0.17254902</c:v>
                </c:pt>
                <c:pt idx="608">
                  <c:v>0.17647058800000001</c:v>
                </c:pt>
                <c:pt idx="609">
                  <c:v>0.17647058800000001</c:v>
                </c:pt>
                <c:pt idx="610">
                  <c:v>0.17647058800000001</c:v>
                </c:pt>
                <c:pt idx="611">
                  <c:v>0.17647058800000001</c:v>
                </c:pt>
                <c:pt idx="612">
                  <c:v>0.17647058800000001</c:v>
                </c:pt>
                <c:pt idx="613">
                  <c:v>0.178571429</c:v>
                </c:pt>
                <c:pt idx="614">
                  <c:v>0.178571429</c:v>
                </c:pt>
                <c:pt idx="615">
                  <c:v>0.178571429</c:v>
                </c:pt>
                <c:pt idx="616">
                  <c:v>0.178571429</c:v>
                </c:pt>
                <c:pt idx="617">
                  <c:v>0.178571429</c:v>
                </c:pt>
                <c:pt idx="618">
                  <c:v>0.178571429</c:v>
                </c:pt>
                <c:pt idx="619">
                  <c:v>0.178571429</c:v>
                </c:pt>
                <c:pt idx="620">
                  <c:v>0.17928286900000001</c:v>
                </c:pt>
                <c:pt idx="621">
                  <c:v>0.17928286900000001</c:v>
                </c:pt>
                <c:pt idx="622">
                  <c:v>0.17928286900000001</c:v>
                </c:pt>
                <c:pt idx="623">
                  <c:v>0.17928286900000001</c:v>
                </c:pt>
                <c:pt idx="624">
                  <c:v>0.17928286900000001</c:v>
                </c:pt>
                <c:pt idx="625">
                  <c:v>0.18326693199999999</c:v>
                </c:pt>
                <c:pt idx="626">
                  <c:v>0.18326693199999999</c:v>
                </c:pt>
                <c:pt idx="627">
                  <c:v>0.18326693199999999</c:v>
                </c:pt>
                <c:pt idx="628">
                  <c:v>0.18326693199999999</c:v>
                </c:pt>
                <c:pt idx="629">
                  <c:v>0.18326693199999999</c:v>
                </c:pt>
                <c:pt idx="630">
                  <c:v>0.18326693199999999</c:v>
                </c:pt>
                <c:pt idx="631">
                  <c:v>0.18326693199999999</c:v>
                </c:pt>
                <c:pt idx="632">
                  <c:v>0.184</c:v>
                </c:pt>
                <c:pt idx="633">
                  <c:v>0.184</c:v>
                </c:pt>
                <c:pt idx="634">
                  <c:v>0.19600000000000001</c:v>
                </c:pt>
                <c:pt idx="635">
                  <c:v>0.19600000000000001</c:v>
                </c:pt>
                <c:pt idx="636">
                  <c:v>0.19600000000000001</c:v>
                </c:pt>
                <c:pt idx="637">
                  <c:v>0.19600000000000001</c:v>
                </c:pt>
                <c:pt idx="638">
                  <c:v>0.19600000000000001</c:v>
                </c:pt>
                <c:pt idx="639">
                  <c:v>0.19600000000000001</c:v>
                </c:pt>
                <c:pt idx="640">
                  <c:v>0.19600000000000001</c:v>
                </c:pt>
                <c:pt idx="641">
                  <c:v>0.2</c:v>
                </c:pt>
                <c:pt idx="642">
                  <c:v>0.2</c:v>
                </c:pt>
                <c:pt idx="643">
                  <c:v>0.20080321300000001</c:v>
                </c:pt>
                <c:pt idx="644">
                  <c:v>0.20080321300000001</c:v>
                </c:pt>
                <c:pt idx="645">
                  <c:v>0.20080321300000001</c:v>
                </c:pt>
                <c:pt idx="646">
                  <c:v>0.20080321300000001</c:v>
                </c:pt>
                <c:pt idx="647">
                  <c:v>0.20080321300000001</c:v>
                </c:pt>
                <c:pt idx="648">
                  <c:v>0.20080321300000001</c:v>
                </c:pt>
                <c:pt idx="649">
                  <c:v>0.20080321300000001</c:v>
                </c:pt>
                <c:pt idx="650">
                  <c:v>0.20080321300000001</c:v>
                </c:pt>
                <c:pt idx="651">
                  <c:v>0.20080321300000001</c:v>
                </c:pt>
                <c:pt idx="652">
                  <c:v>0.20080321300000001</c:v>
                </c:pt>
                <c:pt idx="653">
                  <c:v>0.20481927699999999</c:v>
                </c:pt>
                <c:pt idx="654">
                  <c:v>0.20481927699999999</c:v>
                </c:pt>
                <c:pt idx="655">
                  <c:v>0.20481927699999999</c:v>
                </c:pt>
                <c:pt idx="656">
                  <c:v>0.20481927699999999</c:v>
                </c:pt>
                <c:pt idx="657">
                  <c:v>0.20481927699999999</c:v>
                </c:pt>
                <c:pt idx="658">
                  <c:v>0.20481927699999999</c:v>
                </c:pt>
                <c:pt idx="659">
                  <c:v>0.20481927699999999</c:v>
                </c:pt>
                <c:pt idx="660">
                  <c:v>0.20481927699999999</c:v>
                </c:pt>
                <c:pt idx="661">
                  <c:v>0.20481927699999999</c:v>
                </c:pt>
                <c:pt idx="662">
                  <c:v>0.20481927699999999</c:v>
                </c:pt>
                <c:pt idx="663">
                  <c:v>0.20481927699999999</c:v>
                </c:pt>
                <c:pt idx="664">
                  <c:v>0.20883534100000001</c:v>
                </c:pt>
                <c:pt idx="665">
                  <c:v>0.20883534100000001</c:v>
                </c:pt>
                <c:pt idx="666">
                  <c:v>0.20883534100000001</c:v>
                </c:pt>
                <c:pt idx="667">
                  <c:v>0.20883534100000001</c:v>
                </c:pt>
                <c:pt idx="668">
                  <c:v>0.20883534100000001</c:v>
                </c:pt>
                <c:pt idx="669">
                  <c:v>0.20883534100000001</c:v>
                </c:pt>
                <c:pt idx="670">
                  <c:v>0.20883534100000001</c:v>
                </c:pt>
                <c:pt idx="671">
                  <c:v>0.20883534100000001</c:v>
                </c:pt>
                <c:pt idx="672">
                  <c:v>0.20883534100000001</c:v>
                </c:pt>
                <c:pt idx="673">
                  <c:v>0.20883534100000001</c:v>
                </c:pt>
                <c:pt idx="674">
                  <c:v>0.20883534100000001</c:v>
                </c:pt>
                <c:pt idx="675">
                  <c:v>0.20883534100000001</c:v>
                </c:pt>
                <c:pt idx="676">
                  <c:v>0.20883534100000001</c:v>
                </c:pt>
                <c:pt idx="677">
                  <c:v>0.20883534100000001</c:v>
                </c:pt>
                <c:pt idx="678">
                  <c:v>0.20883534100000001</c:v>
                </c:pt>
                <c:pt idx="679">
                  <c:v>0.20883534100000001</c:v>
                </c:pt>
                <c:pt idx="680">
                  <c:v>0.20883534100000001</c:v>
                </c:pt>
                <c:pt idx="681">
                  <c:v>0.20883534100000001</c:v>
                </c:pt>
                <c:pt idx="682">
                  <c:v>0.20883534100000001</c:v>
                </c:pt>
                <c:pt idx="683">
                  <c:v>0.20883534100000001</c:v>
                </c:pt>
                <c:pt idx="684">
                  <c:v>0.20883534100000001</c:v>
                </c:pt>
                <c:pt idx="685">
                  <c:v>0.20883534100000001</c:v>
                </c:pt>
                <c:pt idx="686">
                  <c:v>0.20883534100000001</c:v>
                </c:pt>
                <c:pt idx="687">
                  <c:v>0.20883534100000001</c:v>
                </c:pt>
                <c:pt idx="688">
                  <c:v>0.20883534100000001</c:v>
                </c:pt>
                <c:pt idx="689">
                  <c:v>0.20883534100000001</c:v>
                </c:pt>
                <c:pt idx="690">
                  <c:v>0.20883534100000001</c:v>
                </c:pt>
                <c:pt idx="691">
                  <c:v>0.20883534100000001</c:v>
                </c:pt>
                <c:pt idx="692">
                  <c:v>0.20883534100000001</c:v>
                </c:pt>
                <c:pt idx="693">
                  <c:v>0.20883534100000001</c:v>
                </c:pt>
                <c:pt idx="694">
                  <c:v>0.20883534100000001</c:v>
                </c:pt>
                <c:pt idx="695">
                  <c:v>0.20883534100000001</c:v>
                </c:pt>
                <c:pt idx="696">
                  <c:v>0.20883534100000001</c:v>
                </c:pt>
                <c:pt idx="697">
                  <c:v>0.20883534100000001</c:v>
                </c:pt>
                <c:pt idx="698">
                  <c:v>0.209677419</c:v>
                </c:pt>
                <c:pt idx="699">
                  <c:v>0.209677419</c:v>
                </c:pt>
                <c:pt idx="700">
                  <c:v>0.209677419</c:v>
                </c:pt>
                <c:pt idx="701">
                  <c:v>0.21052631599999999</c:v>
                </c:pt>
                <c:pt idx="702">
                  <c:v>0.21052631599999999</c:v>
                </c:pt>
                <c:pt idx="703">
                  <c:v>0.21052631599999999</c:v>
                </c:pt>
                <c:pt idx="704">
                  <c:v>0.21052631599999999</c:v>
                </c:pt>
                <c:pt idx="705">
                  <c:v>0.21138211400000001</c:v>
                </c:pt>
                <c:pt idx="706">
                  <c:v>0.21138211400000001</c:v>
                </c:pt>
                <c:pt idx="707">
                  <c:v>0.21138211400000001</c:v>
                </c:pt>
                <c:pt idx="708">
                  <c:v>0.21138211400000001</c:v>
                </c:pt>
                <c:pt idx="709">
                  <c:v>0.21311475399999999</c:v>
                </c:pt>
                <c:pt idx="710">
                  <c:v>0.21311475399999999</c:v>
                </c:pt>
                <c:pt idx="711">
                  <c:v>0.21311475399999999</c:v>
                </c:pt>
                <c:pt idx="712">
                  <c:v>0.21311475399999999</c:v>
                </c:pt>
                <c:pt idx="713">
                  <c:v>0.21311475399999999</c:v>
                </c:pt>
                <c:pt idx="714">
                  <c:v>0.21311475399999999</c:v>
                </c:pt>
                <c:pt idx="715">
                  <c:v>0.21311475399999999</c:v>
                </c:pt>
                <c:pt idx="716">
                  <c:v>0.21311475399999999</c:v>
                </c:pt>
                <c:pt idx="717">
                  <c:v>0.21311475399999999</c:v>
                </c:pt>
                <c:pt idx="718">
                  <c:v>0.21311475399999999</c:v>
                </c:pt>
                <c:pt idx="719">
                  <c:v>0.21721311500000001</c:v>
                </c:pt>
                <c:pt idx="720">
                  <c:v>0.218106996</c:v>
                </c:pt>
                <c:pt idx="721">
                  <c:v>0.218106996</c:v>
                </c:pt>
                <c:pt idx="722">
                  <c:v>0.222222222</c:v>
                </c:pt>
                <c:pt idx="723">
                  <c:v>0.222222222</c:v>
                </c:pt>
                <c:pt idx="724">
                  <c:v>0.222222222</c:v>
                </c:pt>
                <c:pt idx="725">
                  <c:v>0.222222222</c:v>
                </c:pt>
                <c:pt idx="726">
                  <c:v>0.226337449</c:v>
                </c:pt>
                <c:pt idx="727">
                  <c:v>0.22727272700000001</c:v>
                </c:pt>
                <c:pt idx="728">
                  <c:v>0.22727272700000001</c:v>
                </c:pt>
                <c:pt idx="729">
                  <c:v>0.22727272700000001</c:v>
                </c:pt>
                <c:pt idx="730">
                  <c:v>0.23553719000000001</c:v>
                </c:pt>
                <c:pt idx="731">
                  <c:v>0.236514523</c:v>
                </c:pt>
                <c:pt idx="732">
                  <c:v>0.236514523</c:v>
                </c:pt>
                <c:pt idx="733">
                  <c:v>0.23749999999999999</c:v>
                </c:pt>
                <c:pt idx="734">
                  <c:v>0.23749999999999999</c:v>
                </c:pt>
                <c:pt idx="735">
                  <c:v>0.23749999999999999</c:v>
                </c:pt>
                <c:pt idx="736">
                  <c:v>0.23849372399999999</c:v>
                </c:pt>
                <c:pt idx="737">
                  <c:v>0.23849372399999999</c:v>
                </c:pt>
                <c:pt idx="738">
                  <c:v>0.23949579800000001</c:v>
                </c:pt>
                <c:pt idx="739">
                  <c:v>0.23949579800000001</c:v>
                </c:pt>
                <c:pt idx="740">
                  <c:v>0.23949579800000001</c:v>
                </c:pt>
                <c:pt idx="741">
                  <c:v>0.24576271199999999</c:v>
                </c:pt>
                <c:pt idx="742">
                  <c:v>0.24680851100000001</c:v>
                </c:pt>
                <c:pt idx="743">
                  <c:v>0.24680851100000001</c:v>
                </c:pt>
                <c:pt idx="744">
                  <c:v>0.24680851100000001</c:v>
                </c:pt>
                <c:pt idx="745">
                  <c:v>0.24680851100000001</c:v>
                </c:pt>
                <c:pt idx="746">
                  <c:v>0.24680851100000001</c:v>
                </c:pt>
                <c:pt idx="747">
                  <c:v>0.24680851100000001</c:v>
                </c:pt>
                <c:pt idx="748">
                  <c:v>0.25106382999999999</c:v>
                </c:pt>
                <c:pt idx="749">
                  <c:v>0.25213675200000002</c:v>
                </c:pt>
                <c:pt idx="750">
                  <c:v>0.25213675200000002</c:v>
                </c:pt>
                <c:pt idx="751">
                  <c:v>0.25321888399999998</c:v>
                </c:pt>
                <c:pt idx="752">
                  <c:v>0.25751073000000002</c:v>
                </c:pt>
                <c:pt idx="753">
                  <c:v>0.25751073000000002</c:v>
                </c:pt>
                <c:pt idx="754">
                  <c:v>0.26180257499999998</c:v>
                </c:pt>
                <c:pt idx="755">
                  <c:v>0.26406926400000003</c:v>
                </c:pt>
                <c:pt idx="756">
                  <c:v>0.26406926400000003</c:v>
                </c:pt>
                <c:pt idx="757">
                  <c:v>0.26956521700000002</c:v>
                </c:pt>
                <c:pt idx="758">
                  <c:v>0.26956521700000002</c:v>
                </c:pt>
                <c:pt idx="759">
                  <c:v>0.27391304300000002</c:v>
                </c:pt>
                <c:pt idx="760">
                  <c:v>0.27510917000000001</c:v>
                </c:pt>
                <c:pt idx="761">
                  <c:v>0.27510917000000001</c:v>
                </c:pt>
                <c:pt idx="762">
                  <c:v>0.28384279499999998</c:v>
                </c:pt>
                <c:pt idx="763">
                  <c:v>0.28820960699999998</c:v>
                </c:pt>
                <c:pt idx="764">
                  <c:v>0.28820960699999998</c:v>
                </c:pt>
                <c:pt idx="765">
                  <c:v>0.28820960699999998</c:v>
                </c:pt>
                <c:pt idx="766">
                  <c:v>0.28820960699999998</c:v>
                </c:pt>
                <c:pt idx="767">
                  <c:v>0.28820960699999998</c:v>
                </c:pt>
                <c:pt idx="768">
                  <c:v>0.28820960699999998</c:v>
                </c:pt>
                <c:pt idx="769">
                  <c:v>0.28820960699999998</c:v>
                </c:pt>
                <c:pt idx="770">
                  <c:v>0.29257641899999998</c:v>
                </c:pt>
                <c:pt idx="771">
                  <c:v>0.29257641899999998</c:v>
                </c:pt>
                <c:pt idx="772">
                  <c:v>0.29694323099999997</c:v>
                </c:pt>
                <c:pt idx="773">
                  <c:v>0.29955947100000002</c:v>
                </c:pt>
                <c:pt idx="774">
                  <c:v>0.29955947100000002</c:v>
                </c:pt>
                <c:pt idx="775">
                  <c:v>0.29955947100000002</c:v>
                </c:pt>
                <c:pt idx="776">
                  <c:v>0.30837004400000001</c:v>
                </c:pt>
                <c:pt idx="777">
                  <c:v>0.30837004400000001</c:v>
                </c:pt>
                <c:pt idx="778">
                  <c:v>0.31415929199999998</c:v>
                </c:pt>
                <c:pt idx="779">
                  <c:v>0.31415929199999998</c:v>
                </c:pt>
                <c:pt idx="780">
                  <c:v>0.31555555600000001</c:v>
                </c:pt>
                <c:pt idx="781">
                  <c:v>0.32</c:v>
                </c:pt>
                <c:pt idx="782">
                  <c:v>0.32</c:v>
                </c:pt>
                <c:pt idx="783">
                  <c:v>0.32286995499999999</c:v>
                </c:pt>
                <c:pt idx="784">
                  <c:v>0.32286995499999999</c:v>
                </c:pt>
                <c:pt idx="785">
                  <c:v>0.32286995499999999</c:v>
                </c:pt>
                <c:pt idx="786">
                  <c:v>0.32286995499999999</c:v>
                </c:pt>
                <c:pt idx="787">
                  <c:v>0.32286995499999999</c:v>
                </c:pt>
                <c:pt idx="788">
                  <c:v>0.324324324</c:v>
                </c:pt>
                <c:pt idx="789">
                  <c:v>0.324324324</c:v>
                </c:pt>
                <c:pt idx="790">
                  <c:v>0.324324324</c:v>
                </c:pt>
                <c:pt idx="791">
                  <c:v>0.324324324</c:v>
                </c:pt>
                <c:pt idx="792">
                  <c:v>0.324324324</c:v>
                </c:pt>
                <c:pt idx="793">
                  <c:v>0.324324324</c:v>
                </c:pt>
                <c:pt idx="794">
                  <c:v>0.33333333300000001</c:v>
                </c:pt>
                <c:pt idx="795">
                  <c:v>0.33333333300000001</c:v>
                </c:pt>
                <c:pt idx="796">
                  <c:v>0.33333333300000001</c:v>
                </c:pt>
                <c:pt idx="797">
                  <c:v>0.33333333300000001</c:v>
                </c:pt>
                <c:pt idx="798">
                  <c:v>0.33333333300000001</c:v>
                </c:pt>
                <c:pt idx="799">
                  <c:v>0.337837838</c:v>
                </c:pt>
                <c:pt idx="800">
                  <c:v>0.337837838</c:v>
                </c:pt>
                <c:pt idx="801">
                  <c:v>0.34234234200000002</c:v>
                </c:pt>
                <c:pt idx="802">
                  <c:v>0.34234234200000002</c:v>
                </c:pt>
                <c:pt idx="803">
                  <c:v>0.34234234200000002</c:v>
                </c:pt>
                <c:pt idx="804">
                  <c:v>0.35135135099999998</c:v>
                </c:pt>
                <c:pt idx="805">
                  <c:v>0.35135135099999998</c:v>
                </c:pt>
                <c:pt idx="806">
                  <c:v>0.35135135099999998</c:v>
                </c:pt>
                <c:pt idx="807">
                  <c:v>0.35135135099999998</c:v>
                </c:pt>
                <c:pt idx="808">
                  <c:v>0.35135135099999998</c:v>
                </c:pt>
                <c:pt idx="809">
                  <c:v>0.35585585600000003</c:v>
                </c:pt>
                <c:pt idx="810">
                  <c:v>0.35585585600000003</c:v>
                </c:pt>
                <c:pt idx="811">
                  <c:v>0.35585585600000003</c:v>
                </c:pt>
                <c:pt idx="812">
                  <c:v>0.35585585600000003</c:v>
                </c:pt>
                <c:pt idx="813">
                  <c:v>0.357466063</c:v>
                </c:pt>
                <c:pt idx="814">
                  <c:v>0.357466063</c:v>
                </c:pt>
                <c:pt idx="815">
                  <c:v>0.357466063</c:v>
                </c:pt>
                <c:pt idx="816">
                  <c:v>0.357466063</c:v>
                </c:pt>
                <c:pt idx="817">
                  <c:v>0.357466063</c:v>
                </c:pt>
                <c:pt idx="818">
                  <c:v>0.357466063</c:v>
                </c:pt>
                <c:pt idx="819">
                  <c:v>0.36073059400000002</c:v>
                </c:pt>
                <c:pt idx="820">
                  <c:v>0.36238532099999998</c:v>
                </c:pt>
                <c:pt idx="821">
                  <c:v>0.36238532099999998</c:v>
                </c:pt>
                <c:pt idx="822">
                  <c:v>0.36238532099999998</c:v>
                </c:pt>
                <c:pt idx="823">
                  <c:v>0.36405530000000003</c:v>
                </c:pt>
                <c:pt idx="824">
                  <c:v>0.36405530000000003</c:v>
                </c:pt>
                <c:pt idx="825">
                  <c:v>0.36405530000000003</c:v>
                </c:pt>
                <c:pt idx="826">
                  <c:v>0.36405530000000003</c:v>
                </c:pt>
                <c:pt idx="827">
                  <c:v>0.36574074099999998</c:v>
                </c:pt>
                <c:pt idx="828">
                  <c:v>0.369158879</c:v>
                </c:pt>
                <c:pt idx="829">
                  <c:v>0.369158879</c:v>
                </c:pt>
                <c:pt idx="830">
                  <c:v>0.369158879</c:v>
                </c:pt>
                <c:pt idx="831">
                  <c:v>0.37089201900000002</c:v>
                </c:pt>
                <c:pt idx="832">
                  <c:v>0.37089201900000002</c:v>
                </c:pt>
                <c:pt idx="833">
                  <c:v>0.37089201900000002</c:v>
                </c:pt>
                <c:pt idx="834">
                  <c:v>0.37735849100000002</c:v>
                </c:pt>
                <c:pt idx="835">
                  <c:v>0.37914691900000003</c:v>
                </c:pt>
                <c:pt idx="836">
                  <c:v>0.37914691900000003</c:v>
                </c:pt>
                <c:pt idx="837">
                  <c:v>0.37914691900000003</c:v>
                </c:pt>
                <c:pt idx="838">
                  <c:v>0.38095238100000001</c:v>
                </c:pt>
                <c:pt idx="839">
                  <c:v>0.38095238100000001</c:v>
                </c:pt>
                <c:pt idx="840">
                  <c:v>0.39047619</c:v>
                </c:pt>
                <c:pt idx="841">
                  <c:v>0.39523809500000001</c:v>
                </c:pt>
                <c:pt idx="842">
                  <c:v>0.39523809500000001</c:v>
                </c:pt>
                <c:pt idx="843">
                  <c:v>0.39523809500000001</c:v>
                </c:pt>
                <c:pt idx="844">
                  <c:v>0.40384615400000001</c:v>
                </c:pt>
                <c:pt idx="845">
                  <c:v>0.40384615400000001</c:v>
                </c:pt>
                <c:pt idx="846">
                  <c:v>0.40384615400000001</c:v>
                </c:pt>
                <c:pt idx="847">
                  <c:v>0.40384615400000001</c:v>
                </c:pt>
                <c:pt idx="848">
                  <c:v>0.40865384599999999</c:v>
                </c:pt>
                <c:pt idx="849">
                  <c:v>0.42233009700000002</c:v>
                </c:pt>
                <c:pt idx="850">
                  <c:v>0.42233009700000002</c:v>
                </c:pt>
                <c:pt idx="851">
                  <c:v>0.42233009700000002</c:v>
                </c:pt>
                <c:pt idx="852">
                  <c:v>0.42718446599999998</c:v>
                </c:pt>
                <c:pt idx="853">
                  <c:v>0.42718446599999998</c:v>
                </c:pt>
                <c:pt idx="854">
                  <c:v>0.43137254899999999</c:v>
                </c:pt>
                <c:pt idx="855">
                  <c:v>0.43627451</c:v>
                </c:pt>
                <c:pt idx="856">
                  <c:v>0.44117647100000001</c:v>
                </c:pt>
                <c:pt idx="857">
                  <c:v>0.44117647100000001</c:v>
                </c:pt>
                <c:pt idx="858">
                  <c:v>0.44117647100000001</c:v>
                </c:pt>
                <c:pt idx="859">
                  <c:v>0.446078431</c:v>
                </c:pt>
                <c:pt idx="860">
                  <c:v>0.446078431</c:v>
                </c:pt>
                <c:pt idx="861">
                  <c:v>0.44827586200000002</c:v>
                </c:pt>
                <c:pt idx="862">
                  <c:v>0.44827586200000002</c:v>
                </c:pt>
                <c:pt idx="863">
                  <c:v>0.44827586200000002</c:v>
                </c:pt>
                <c:pt idx="864">
                  <c:v>0.44827586200000002</c:v>
                </c:pt>
                <c:pt idx="865">
                  <c:v>0.45812807900000002</c:v>
                </c:pt>
                <c:pt idx="866">
                  <c:v>0.45812807900000002</c:v>
                </c:pt>
                <c:pt idx="867">
                  <c:v>0.45812807900000002</c:v>
                </c:pt>
                <c:pt idx="868">
                  <c:v>0.45812807900000002</c:v>
                </c:pt>
                <c:pt idx="869">
                  <c:v>0.45812807900000002</c:v>
                </c:pt>
                <c:pt idx="870">
                  <c:v>0.46798029600000002</c:v>
                </c:pt>
                <c:pt idx="871">
                  <c:v>0.47029703</c:v>
                </c:pt>
                <c:pt idx="872">
                  <c:v>0.47029703</c:v>
                </c:pt>
                <c:pt idx="873">
                  <c:v>0.47029703</c:v>
                </c:pt>
                <c:pt idx="874">
                  <c:v>0.47029703</c:v>
                </c:pt>
                <c:pt idx="875">
                  <c:v>0.48019802</c:v>
                </c:pt>
                <c:pt idx="876">
                  <c:v>0.48019802</c:v>
                </c:pt>
                <c:pt idx="877">
                  <c:v>0.48019802</c:v>
                </c:pt>
                <c:pt idx="878">
                  <c:v>0.48019802</c:v>
                </c:pt>
                <c:pt idx="879">
                  <c:v>0.48258706499999998</c:v>
                </c:pt>
                <c:pt idx="880">
                  <c:v>0.48743718600000002</c:v>
                </c:pt>
                <c:pt idx="881">
                  <c:v>0.48743718600000002</c:v>
                </c:pt>
                <c:pt idx="882">
                  <c:v>0.49246231200000001</c:v>
                </c:pt>
                <c:pt idx="883">
                  <c:v>0.49246231200000001</c:v>
                </c:pt>
                <c:pt idx="884">
                  <c:v>0.49246231200000001</c:v>
                </c:pt>
                <c:pt idx="885">
                  <c:v>0.49246231200000001</c:v>
                </c:pt>
                <c:pt idx="886">
                  <c:v>0.49246231200000001</c:v>
                </c:pt>
                <c:pt idx="887">
                  <c:v>0.49494949500000002</c:v>
                </c:pt>
                <c:pt idx="888">
                  <c:v>0.49494949500000002</c:v>
                </c:pt>
                <c:pt idx="889">
                  <c:v>0.49494949500000002</c:v>
                </c:pt>
                <c:pt idx="890">
                  <c:v>0.49494949500000002</c:v>
                </c:pt>
                <c:pt idx="891">
                  <c:v>0.49494949500000002</c:v>
                </c:pt>
                <c:pt idx="892">
                  <c:v>0.5</c:v>
                </c:pt>
                <c:pt idx="893">
                  <c:v>0.5</c:v>
                </c:pt>
                <c:pt idx="894">
                  <c:v>0.5</c:v>
                </c:pt>
                <c:pt idx="895">
                  <c:v>0.5</c:v>
                </c:pt>
                <c:pt idx="896">
                  <c:v>0.5</c:v>
                </c:pt>
                <c:pt idx="897">
                  <c:v>0.50253807100000003</c:v>
                </c:pt>
                <c:pt idx="898">
                  <c:v>0.50253807100000003</c:v>
                </c:pt>
                <c:pt idx="899">
                  <c:v>0.50769230799999998</c:v>
                </c:pt>
                <c:pt idx="900">
                  <c:v>0.51546391800000002</c:v>
                </c:pt>
                <c:pt idx="901">
                  <c:v>0.52577319600000005</c:v>
                </c:pt>
                <c:pt idx="902">
                  <c:v>0.52577319600000005</c:v>
                </c:pt>
                <c:pt idx="903">
                  <c:v>0.52849740899999997</c:v>
                </c:pt>
                <c:pt idx="904">
                  <c:v>0.52849740899999997</c:v>
                </c:pt>
                <c:pt idx="905">
                  <c:v>0.52849740899999997</c:v>
                </c:pt>
                <c:pt idx="906">
                  <c:v>0.53125</c:v>
                </c:pt>
                <c:pt idx="907">
                  <c:v>0.53125</c:v>
                </c:pt>
                <c:pt idx="908">
                  <c:v>0.53926701600000004</c:v>
                </c:pt>
                <c:pt idx="909">
                  <c:v>0.54210526299999995</c:v>
                </c:pt>
                <c:pt idx="910">
                  <c:v>0.54210526299999995</c:v>
                </c:pt>
                <c:pt idx="911">
                  <c:v>0.54497354499999995</c:v>
                </c:pt>
                <c:pt idx="912">
                  <c:v>0.54497354499999995</c:v>
                </c:pt>
                <c:pt idx="913">
                  <c:v>0.54497354499999995</c:v>
                </c:pt>
                <c:pt idx="914">
                  <c:v>0.54497354499999995</c:v>
                </c:pt>
                <c:pt idx="915">
                  <c:v>0.54497354499999995</c:v>
                </c:pt>
                <c:pt idx="916">
                  <c:v>0.54497354499999995</c:v>
                </c:pt>
                <c:pt idx="917">
                  <c:v>0.54497354499999995</c:v>
                </c:pt>
                <c:pt idx="918">
                  <c:v>0.55319148900000004</c:v>
                </c:pt>
                <c:pt idx="919">
                  <c:v>0.55614973300000003</c:v>
                </c:pt>
                <c:pt idx="920">
                  <c:v>0.56684491999999997</c:v>
                </c:pt>
                <c:pt idx="921">
                  <c:v>0.57219251299999996</c:v>
                </c:pt>
                <c:pt idx="922">
                  <c:v>0.57219251299999996</c:v>
                </c:pt>
                <c:pt idx="923">
                  <c:v>0.57219251299999996</c:v>
                </c:pt>
                <c:pt idx="924">
                  <c:v>0.57754010700000002</c:v>
                </c:pt>
                <c:pt idx="925">
                  <c:v>0.57754010700000002</c:v>
                </c:pt>
                <c:pt idx="926">
                  <c:v>0.57754010700000002</c:v>
                </c:pt>
                <c:pt idx="927">
                  <c:v>0.58288770099999998</c:v>
                </c:pt>
                <c:pt idx="928">
                  <c:v>0.58602150500000005</c:v>
                </c:pt>
                <c:pt idx="929">
                  <c:v>0.59139784900000003</c:v>
                </c:pt>
                <c:pt idx="930">
                  <c:v>0.59677419399999998</c:v>
                </c:pt>
                <c:pt idx="931">
                  <c:v>0.59677419399999998</c:v>
                </c:pt>
                <c:pt idx="932">
                  <c:v>0.60540540499999995</c:v>
                </c:pt>
                <c:pt idx="933">
                  <c:v>0.60869565199999998</c:v>
                </c:pt>
                <c:pt idx="934">
                  <c:v>0.60869565199999998</c:v>
                </c:pt>
                <c:pt idx="935">
                  <c:v>0.60869565199999998</c:v>
                </c:pt>
                <c:pt idx="936">
                  <c:v>0.60869565199999998</c:v>
                </c:pt>
                <c:pt idx="937">
                  <c:v>0.60869565199999998</c:v>
                </c:pt>
                <c:pt idx="938">
                  <c:v>0.61202185799999997</c:v>
                </c:pt>
                <c:pt idx="939">
                  <c:v>0.62087912099999998</c:v>
                </c:pt>
                <c:pt idx="940">
                  <c:v>0.62637362600000002</c:v>
                </c:pt>
                <c:pt idx="941">
                  <c:v>0.62637362600000002</c:v>
                </c:pt>
                <c:pt idx="942">
                  <c:v>0.62637362600000002</c:v>
                </c:pt>
                <c:pt idx="943">
                  <c:v>0.62637362600000002</c:v>
                </c:pt>
                <c:pt idx="944">
                  <c:v>0.62637362600000002</c:v>
                </c:pt>
                <c:pt idx="945">
                  <c:v>0.62637362600000002</c:v>
                </c:pt>
                <c:pt idx="946">
                  <c:v>0.62637362600000002</c:v>
                </c:pt>
                <c:pt idx="947">
                  <c:v>0.62637362600000002</c:v>
                </c:pt>
                <c:pt idx="948">
                  <c:v>0.62983425400000004</c:v>
                </c:pt>
                <c:pt idx="949">
                  <c:v>0.642458101</c:v>
                </c:pt>
                <c:pt idx="950">
                  <c:v>0.642458101</c:v>
                </c:pt>
                <c:pt idx="951">
                  <c:v>0.642458101</c:v>
                </c:pt>
                <c:pt idx="952">
                  <c:v>0.642458101</c:v>
                </c:pt>
                <c:pt idx="953">
                  <c:v>0.648044693</c:v>
                </c:pt>
                <c:pt idx="954">
                  <c:v>0.65363128500000001</c:v>
                </c:pt>
                <c:pt idx="955">
                  <c:v>0.65363128500000001</c:v>
                </c:pt>
                <c:pt idx="956">
                  <c:v>0.65363128500000001</c:v>
                </c:pt>
                <c:pt idx="957">
                  <c:v>0.65363128500000001</c:v>
                </c:pt>
                <c:pt idx="958">
                  <c:v>0.65363128500000001</c:v>
                </c:pt>
                <c:pt idx="959">
                  <c:v>0.65921787700000001</c:v>
                </c:pt>
                <c:pt idx="960">
                  <c:v>0.66480446900000001</c:v>
                </c:pt>
                <c:pt idx="961">
                  <c:v>0.66480446900000001</c:v>
                </c:pt>
                <c:pt idx="962">
                  <c:v>0.66480446900000001</c:v>
                </c:pt>
                <c:pt idx="963">
                  <c:v>0.66480446900000001</c:v>
                </c:pt>
                <c:pt idx="964">
                  <c:v>0.66480446900000001</c:v>
                </c:pt>
                <c:pt idx="965">
                  <c:v>0.66480446900000001</c:v>
                </c:pt>
                <c:pt idx="966">
                  <c:v>0.66480446900000001</c:v>
                </c:pt>
                <c:pt idx="967">
                  <c:v>0.66480446900000001</c:v>
                </c:pt>
                <c:pt idx="968">
                  <c:v>0.66480446900000001</c:v>
                </c:pt>
                <c:pt idx="969">
                  <c:v>0.67415730299999999</c:v>
                </c:pt>
                <c:pt idx="970">
                  <c:v>0.68539325799999995</c:v>
                </c:pt>
                <c:pt idx="971">
                  <c:v>0.68539325799999995</c:v>
                </c:pt>
                <c:pt idx="972">
                  <c:v>0.68539325799999995</c:v>
                </c:pt>
                <c:pt idx="973">
                  <c:v>0.68926553700000004</c:v>
                </c:pt>
                <c:pt idx="974">
                  <c:v>0.68926553700000004</c:v>
                </c:pt>
                <c:pt idx="975">
                  <c:v>0.68926553700000004</c:v>
                </c:pt>
                <c:pt idx="976">
                  <c:v>0.68926553700000004</c:v>
                </c:pt>
                <c:pt idx="977">
                  <c:v>0.69318181800000001</c:v>
                </c:pt>
                <c:pt idx="978">
                  <c:v>0.69318181800000001</c:v>
                </c:pt>
                <c:pt idx="979">
                  <c:v>0.70114942499999999</c:v>
                </c:pt>
                <c:pt idx="980">
                  <c:v>0.70114942499999999</c:v>
                </c:pt>
                <c:pt idx="981">
                  <c:v>0.70114942499999999</c:v>
                </c:pt>
                <c:pt idx="982">
                  <c:v>0.70114942499999999</c:v>
                </c:pt>
                <c:pt idx="983">
                  <c:v>0.70520231200000005</c:v>
                </c:pt>
                <c:pt idx="984">
                  <c:v>0.70520231200000005</c:v>
                </c:pt>
                <c:pt idx="985">
                  <c:v>0.70520231200000005</c:v>
                </c:pt>
                <c:pt idx="986">
                  <c:v>0.70520231200000005</c:v>
                </c:pt>
                <c:pt idx="987">
                  <c:v>0.70520231200000005</c:v>
                </c:pt>
                <c:pt idx="988">
                  <c:v>0.70520231200000005</c:v>
                </c:pt>
                <c:pt idx="989">
                  <c:v>0.70520231200000005</c:v>
                </c:pt>
                <c:pt idx="990">
                  <c:v>0.71098265900000002</c:v>
                </c:pt>
                <c:pt idx="991">
                  <c:v>0.71511627899999997</c:v>
                </c:pt>
                <c:pt idx="992">
                  <c:v>0.72352941199999998</c:v>
                </c:pt>
                <c:pt idx="993">
                  <c:v>0.72352941199999998</c:v>
                </c:pt>
                <c:pt idx="994">
                  <c:v>0.72941176500000005</c:v>
                </c:pt>
                <c:pt idx="995">
                  <c:v>0.74251497</c:v>
                </c:pt>
                <c:pt idx="996">
                  <c:v>0.74251497</c:v>
                </c:pt>
                <c:pt idx="997">
                  <c:v>0.74251497</c:v>
                </c:pt>
                <c:pt idx="998">
                  <c:v>0.75301204799999999</c:v>
                </c:pt>
                <c:pt idx="999">
                  <c:v>0.75301204799999999</c:v>
                </c:pt>
                <c:pt idx="1000">
                  <c:v>0.76506024100000003</c:v>
                </c:pt>
                <c:pt idx="1001">
                  <c:v>0.76506024100000003</c:v>
                </c:pt>
                <c:pt idx="1002">
                  <c:v>0.76506024100000003</c:v>
                </c:pt>
                <c:pt idx="1003">
                  <c:v>0.77439024400000001</c:v>
                </c:pt>
                <c:pt idx="1004">
                  <c:v>0.78048780500000003</c:v>
                </c:pt>
                <c:pt idx="1005">
                  <c:v>0.78048780500000003</c:v>
                </c:pt>
                <c:pt idx="1006">
                  <c:v>0.78048780500000003</c:v>
                </c:pt>
                <c:pt idx="1007">
                  <c:v>0.78048780500000003</c:v>
                </c:pt>
                <c:pt idx="1008">
                  <c:v>0.78048780500000003</c:v>
                </c:pt>
                <c:pt idx="1009">
                  <c:v>0.78048780500000003</c:v>
                </c:pt>
                <c:pt idx="1010">
                  <c:v>0.78048780500000003</c:v>
                </c:pt>
                <c:pt idx="1011">
                  <c:v>0.78527607399999999</c:v>
                </c:pt>
                <c:pt idx="1012">
                  <c:v>0.79141104299999998</c:v>
                </c:pt>
                <c:pt idx="1013">
                  <c:v>0.80368098200000004</c:v>
                </c:pt>
                <c:pt idx="1014">
                  <c:v>0.80368098200000004</c:v>
                </c:pt>
                <c:pt idx="1015">
                  <c:v>0.80368098200000004</c:v>
                </c:pt>
                <c:pt idx="1016">
                  <c:v>0.82208588999999999</c:v>
                </c:pt>
                <c:pt idx="1017">
                  <c:v>0.82208588999999999</c:v>
                </c:pt>
                <c:pt idx="1018">
                  <c:v>0.82208588999999999</c:v>
                </c:pt>
                <c:pt idx="1019">
                  <c:v>0.83333333300000001</c:v>
                </c:pt>
                <c:pt idx="1020">
                  <c:v>0.83333333300000001</c:v>
                </c:pt>
                <c:pt idx="1021">
                  <c:v>0.83850931699999998</c:v>
                </c:pt>
                <c:pt idx="1022">
                  <c:v>0.83850931699999998</c:v>
                </c:pt>
                <c:pt idx="1023">
                  <c:v>0.83850931699999998</c:v>
                </c:pt>
                <c:pt idx="1024">
                  <c:v>0.85093167700000005</c:v>
                </c:pt>
                <c:pt idx="1025">
                  <c:v>0.85093167700000005</c:v>
                </c:pt>
                <c:pt idx="1026">
                  <c:v>0.85624999999999996</c:v>
                </c:pt>
                <c:pt idx="1027">
                  <c:v>0.85624999999999996</c:v>
                </c:pt>
                <c:pt idx="1028">
                  <c:v>0.85624999999999996</c:v>
                </c:pt>
                <c:pt idx="1029">
                  <c:v>0.85624999999999996</c:v>
                </c:pt>
                <c:pt idx="1030">
                  <c:v>0.85624999999999996</c:v>
                </c:pt>
                <c:pt idx="1031">
                  <c:v>0.86163522000000003</c:v>
                </c:pt>
                <c:pt idx="1032">
                  <c:v>0.86792452799999997</c:v>
                </c:pt>
                <c:pt idx="1033">
                  <c:v>0.86792452799999997</c:v>
                </c:pt>
                <c:pt idx="1034">
                  <c:v>0.86792452799999997</c:v>
                </c:pt>
                <c:pt idx="1035">
                  <c:v>0.86792452799999997</c:v>
                </c:pt>
                <c:pt idx="1036">
                  <c:v>0.86792452799999997</c:v>
                </c:pt>
                <c:pt idx="1037">
                  <c:v>0.87898089199999996</c:v>
                </c:pt>
                <c:pt idx="1038">
                  <c:v>0.87898089199999996</c:v>
                </c:pt>
                <c:pt idx="1039">
                  <c:v>0.87898089199999996</c:v>
                </c:pt>
                <c:pt idx="1040">
                  <c:v>0.88535031799999997</c:v>
                </c:pt>
                <c:pt idx="1041">
                  <c:v>0.88535031799999997</c:v>
                </c:pt>
                <c:pt idx="1042">
                  <c:v>0.89171974499999995</c:v>
                </c:pt>
                <c:pt idx="1043">
                  <c:v>0.89743589700000004</c:v>
                </c:pt>
                <c:pt idx="1044">
                  <c:v>0.89743589700000004</c:v>
                </c:pt>
                <c:pt idx="1045">
                  <c:v>0.89743589700000004</c:v>
                </c:pt>
                <c:pt idx="1046">
                  <c:v>0.89743589700000004</c:v>
                </c:pt>
                <c:pt idx="1047">
                  <c:v>0.90384615400000001</c:v>
                </c:pt>
                <c:pt idx="1048">
                  <c:v>0.91558441599999996</c:v>
                </c:pt>
                <c:pt idx="1049">
                  <c:v>0.91558441599999996</c:v>
                </c:pt>
                <c:pt idx="1050">
                  <c:v>0.91558441599999996</c:v>
                </c:pt>
                <c:pt idx="1051">
                  <c:v>0.91558441599999996</c:v>
                </c:pt>
                <c:pt idx="1052">
                  <c:v>0.92207792200000005</c:v>
                </c:pt>
                <c:pt idx="1053">
                  <c:v>0.92207792200000005</c:v>
                </c:pt>
                <c:pt idx="1054">
                  <c:v>0.92207792200000005</c:v>
                </c:pt>
                <c:pt idx="1055">
                  <c:v>0.92207792200000005</c:v>
                </c:pt>
                <c:pt idx="1056">
                  <c:v>0.92207792200000005</c:v>
                </c:pt>
                <c:pt idx="1057">
                  <c:v>0.92207792200000005</c:v>
                </c:pt>
                <c:pt idx="1058">
                  <c:v>0.93506493499999999</c:v>
                </c:pt>
                <c:pt idx="1059">
                  <c:v>0.93506493499999999</c:v>
                </c:pt>
                <c:pt idx="1060">
                  <c:v>0.93506493499999999</c:v>
                </c:pt>
                <c:pt idx="1061">
                  <c:v>0.93506493499999999</c:v>
                </c:pt>
                <c:pt idx="1062">
                  <c:v>0.93506493499999999</c:v>
                </c:pt>
                <c:pt idx="1063">
                  <c:v>0.93506493499999999</c:v>
                </c:pt>
                <c:pt idx="1064">
                  <c:v>0.94155844200000005</c:v>
                </c:pt>
                <c:pt idx="1065">
                  <c:v>0.94155844200000005</c:v>
                </c:pt>
                <c:pt idx="1066">
                  <c:v>0.94155844200000005</c:v>
                </c:pt>
                <c:pt idx="1067">
                  <c:v>0.94155844200000005</c:v>
                </c:pt>
                <c:pt idx="1068">
                  <c:v>0.94155844200000005</c:v>
                </c:pt>
                <c:pt idx="1069">
                  <c:v>0.96710526299999999</c:v>
                </c:pt>
                <c:pt idx="1070">
                  <c:v>0.96710526299999999</c:v>
                </c:pt>
                <c:pt idx="1071">
                  <c:v>0.96710526299999999</c:v>
                </c:pt>
                <c:pt idx="1072">
                  <c:v>0.96710526299999999</c:v>
                </c:pt>
                <c:pt idx="1073">
                  <c:v>0.96710526299999999</c:v>
                </c:pt>
                <c:pt idx="1074">
                  <c:v>0.96710526299999999</c:v>
                </c:pt>
                <c:pt idx="1075">
                  <c:v>0.96710526299999999</c:v>
                </c:pt>
                <c:pt idx="1076">
                  <c:v>0.96710526299999999</c:v>
                </c:pt>
                <c:pt idx="1077">
                  <c:v>0.96710526299999999</c:v>
                </c:pt>
                <c:pt idx="1078">
                  <c:v>0.96710526299999999</c:v>
                </c:pt>
                <c:pt idx="1079">
                  <c:v>0.96710526299999999</c:v>
                </c:pt>
                <c:pt idx="1080">
                  <c:v>0.98</c:v>
                </c:pt>
                <c:pt idx="1081">
                  <c:v>0.98</c:v>
                </c:pt>
                <c:pt idx="1082">
                  <c:v>0.98</c:v>
                </c:pt>
                <c:pt idx="1083">
                  <c:v>0.98</c:v>
                </c:pt>
                <c:pt idx="1084">
                  <c:v>0.98</c:v>
                </c:pt>
                <c:pt idx="1085">
                  <c:v>0.98</c:v>
                </c:pt>
                <c:pt idx="1086">
                  <c:v>0.98657718100000003</c:v>
                </c:pt>
                <c:pt idx="1087">
                  <c:v>0.98657718100000003</c:v>
                </c:pt>
                <c:pt idx="1088">
                  <c:v>0.98657718100000003</c:v>
                </c:pt>
                <c:pt idx="1089">
                  <c:v>0.98657718100000003</c:v>
                </c:pt>
                <c:pt idx="1090">
                  <c:v>1</c:v>
                </c:pt>
                <c:pt idx="1091">
                  <c:v>1.0205479449999999</c:v>
                </c:pt>
                <c:pt idx="1092">
                  <c:v>1.0205479449999999</c:v>
                </c:pt>
                <c:pt idx="1093">
                  <c:v>1.0205479449999999</c:v>
                </c:pt>
                <c:pt idx="1094">
                  <c:v>1.0205479449999999</c:v>
                </c:pt>
                <c:pt idx="1095">
                  <c:v>1.0205479449999999</c:v>
                </c:pt>
                <c:pt idx="1096">
                  <c:v>1.0205479449999999</c:v>
                </c:pt>
                <c:pt idx="1097">
                  <c:v>1.0205479449999999</c:v>
                </c:pt>
                <c:pt idx="1098">
                  <c:v>1.0205479449999999</c:v>
                </c:pt>
                <c:pt idx="1099">
                  <c:v>1.0205479449999999</c:v>
                </c:pt>
                <c:pt idx="1100">
                  <c:v>1.0205479449999999</c:v>
                </c:pt>
                <c:pt idx="1101">
                  <c:v>1.0342465750000001</c:v>
                </c:pt>
                <c:pt idx="1102">
                  <c:v>1.0342465750000001</c:v>
                </c:pt>
                <c:pt idx="1103">
                  <c:v>1.0342465750000001</c:v>
                </c:pt>
                <c:pt idx="1104">
                  <c:v>1.0342465750000001</c:v>
                </c:pt>
                <c:pt idx="1105">
                  <c:v>1.0413793099999999</c:v>
                </c:pt>
                <c:pt idx="1106">
                  <c:v>1.0413793099999999</c:v>
                </c:pt>
                <c:pt idx="1107">
                  <c:v>1.0629370629999999</c:v>
                </c:pt>
                <c:pt idx="1108">
                  <c:v>1.0629370629999999</c:v>
                </c:pt>
                <c:pt idx="1109">
                  <c:v>1.0629370629999999</c:v>
                </c:pt>
                <c:pt idx="1110">
                  <c:v>1.0629370629999999</c:v>
                </c:pt>
                <c:pt idx="1111">
                  <c:v>1.0629370629999999</c:v>
                </c:pt>
                <c:pt idx="1112">
                  <c:v>1.0839160839999999</c:v>
                </c:pt>
                <c:pt idx="1113">
                  <c:v>1.0915492959999999</c:v>
                </c:pt>
                <c:pt idx="1114">
                  <c:v>1.0915492959999999</c:v>
                </c:pt>
                <c:pt idx="1115">
                  <c:v>1.0915492959999999</c:v>
                </c:pt>
                <c:pt idx="1116">
                  <c:v>1.0915492959999999</c:v>
                </c:pt>
                <c:pt idx="1117">
                  <c:v>1.0915492959999999</c:v>
                </c:pt>
                <c:pt idx="1118">
                  <c:v>1.0915492959999999</c:v>
                </c:pt>
                <c:pt idx="1119">
                  <c:v>1.0915492959999999</c:v>
                </c:pt>
                <c:pt idx="1120">
                  <c:v>1.09929078</c:v>
                </c:pt>
                <c:pt idx="1121">
                  <c:v>1.09929078</c:v>
                </c:pt>
                <c:pt idx="1122">
                  <c:v>1.09929078</c:v>
                </c:pt>
                <c:pt idx="1123">
                  <c:v>1.09929078</c:v>
                </c:pt>
                <c:pt idx="1124">
                  <c:v>1.09929078</c:v>
                </c:pt>
                <c:pt idx="1125">
                  <c:v>1.115107914</c:v>
                </c:pt>
                <c:pt idx="1126">
                  <c:v>1.1223021580000001</c:v>
                </c:pt>
                <c:pt idx="1127">
                  <c:v>1.1223021580000001</c:v>
                </c:pt>
                <c:pt idx="1128">
                  <c:v>1.136690647</c:v>
                </c:pt>
                <c:pt idx="1129">
                  <c:v>1.144927536</c:v>
                </c:pt>
                <c:pt idx="1130">
                  <c:v>1.144927536</c:v>
                </c:pt>
                <c:pt idx="1131">
                  <c:v>1.144927536</c:v>
                </c:pt>
                <c:pt idx="1132">
                  <c:v>1.144927536</c:v>
                </c:pt>
                <c:pt idx="1133">
                  <c:v>1.144927536</c:v>
                </c:pt>
                <c:pt idx="1134">
                  <c:v>1.1521739129999999</c:v>
                </c:pt>
                <c:pt idx="1135">
                  <c:v>1.1521739129999999</c:v>
                </c:pt>
                <c:pt idx="1136">
                  <c:v>1.1605839419999999</c:v>
                </c:pt>
                <c:pt idx="1137">
                  <c:v>1.169117647</c:v>
                </c:pt>
                <c:pt idx="1138">
                  <c:v>1.169117647</c:v>
                </c:pt>
                <c:pt idx="1139">
                  <c:v>1.169117647</c:v>
                </c:pt>
                <c:pt idx="1140">
                  <c:v>1.169117647</c:v>
                </c:pt>
                <c:pt idx="1141">
                  <c:v>1.1851851849999999</c:v>
                </c:pt>
                <c:pt idx="1142">
                  <c:v>1.1851851849999999</c:v>
                </c:pt>
                <c:pt idx="1143">
                  <c:v>1.1851851849999999</c:v>
                </c:pt>
                <c:pt idx="1144">
                  <c:v>1.1851851849999999</c:v>
                </c:pt>
                <c:pt idx="1145">
                  <c:v>1.1851851849999999</c:v>
                </c:pt>
                <c:pt idx="1146">
                  <c:v>1.2</c:v>
                </c:pt>
                <c:pt idx="1147">
                  <c:v>1.2</c:v>
                </c:pt>
                <c:pt idx="1148">
                  <c:v>1.2</c:v>
                </c:pt>
                <c:pt idx="1149">
                  <c:v>1.2</c:v>
                </c:pt>
                <c:pt idx="1150">
                  <c:v>1.207407407</c:v>
                </c:pt>
                <c:pt idx="1151">
                  <c:v>1.207407407</c:v>
                </c:pt>
                <c:pt idx="1152">
                  <c:v>1.207407407</c:v>
                </c:pt>
                <c:pt idx="1153">
                  <c:v>1.207407407</c:v>
                </c:pt>
                <c:pt idx="1154">
                  <c:v>1.2164179100000001</c:v>
                </c:pt>
                <c:pt idx="1155">
                  <c:v>1.22556391</c:v>
                </c:pt>
                <c:pt idx="1156">
                  <c:v>1.22556391</c:v>
                </c:pt>
                <c:pt idx="1157">
                  <c:v>1.242424242</c:v>
                </c:pt>
                <c:pt idx="1158">
                  <c:v>1.25</c:v>
                </c:pt>
                <c:pt idx="1159">
                  <c:v>1.25</c:v>
                </c:pt>
                <c:pt idx="1160">
                  <c:v>1.25</c:v>
                </c:pt>
                <c:pt idx="1161">
                  <c:v>1.25</c:v>
                </c:pt>
                <c:pt idx="1162">
                  <c:v>1.257575758</c:v>
                </c:pt>
                <c:pt idx="1163">
                  <c:v>1.257575758</c:v>
                </c:pt>
                <c:pt idx="1164">
                  <c:v>1.2671755730000001</c:v>
                </c:pt>
                <c:pt idx="1165">
                  <c:v>1.2671755730000001</c:v>
                </c:pt>
                <c:pt idx="1166">
                  <c:v>1.2671755730000001</c:v>
                </c:pt>
                <c:pt idx="1167">
                  <c:v>1.276923077</c:v>
                </c:pt>
                <c:pt idx="1168">
                  <c:v>1.2868217049999999</c:v>
                </c:pt>
                <c:pt idx="1169">
                  <c:v>1.2868217049999999</c:v>
                </c:pt>
                <c:pt idx="1170">
                  <c:v>1.2868217049999999</c:v>
                </c:pt>
                <c:pt idx="1171">
                  <c:v>1.2868217049999999</c:v>
                </c:pt>
                <c:pt idx="1172">
                  <c:v>1.2868217049999999</c:v>
                </c:pt>
                <c:pt idx="1173">
                  <c:v>1.2868217049999999</c:v>
                </c:pt>
                <c:pt idx="1174">
                  <c:v>1.2868217049999999</c:v>
                </c:pt>
                <c:pt idx="1175">
                  <c:v>1.2945736430000001</c:v>
                </c:pt>
                <c:pt idx="1176">
                  <c:v>1.3125</c:v>
                </c:pt>
                <c:pt idx="1177">
                  <c:v>1.3125</c:v>
                </c:pt>
                <c:pt idx="1178">
                  <c:v>1.3203125</c:v>
                </c:pt>
                <c:pt idx="1179">
                  <c:v>1.3203125</c:v>
                </c:pt>
                <c:pt idx="1180">
                  <c:v>1.3203125</c:v>
                </c:pt>
                <c:pt idx="1181">
                  <c:v>1.3203125</c:v>
                </c:pt>
                <c:pt idx="1182">
                  <c:v>1.3203125</c:v>
                </c:pt>
                <c:pt idx="1183">
                  <c:v>1.3203125</c:v>
                </c:pt>
                <c:pt idx="1184">
                  <c:v>1.3307086610000001</c:v>
                </c:pt>
                <c:pt idx="1185">
                  <c:v>1.338582677</c:v>
                </c:pt>
                <c:pt idx="1186">
                  <c:v>1.338582677</c:v>
                </c:pt>
                <c:pt idx="1187">
                  <c:v>1.3492063489999999</c:v>
                </c:pt>
                <c:pt idx="1188">
                  <c:v>1.3571428569999999</c:v>
                </c:pt>
                <c:pt idx="1189">
                  <c:v>1.3650793649999999</c:v>
                </c:pt>
                <c:pt idx="1190">
                  <c:v>1.3650793649999999</c:v>
                </c:pt>
                <c:pt idx="1191">
                  <c:v>1.387096774</c:v>
                </c:pt>
                <c:pt idx="1192">
                  <c:v>1.387096774</c:v>
                </c:pt>
                <c:pt idx="1193">
                  <c:v>1.398373984</c:v>
                </c:pt>
                <c:pt idx="1194">
                  <c:v>1.409836066</c:v>
                </c:pt>
                <c:pt idx="1195">
                  <c:v>1.409836066</c:v>
                </c:pt>
                <c:pt idx="1196">
                  <c:v>1.409836066</c:v>
                </c:pt>
                <c:pt idx="1197">
                  <c:v>1.429752066</c:v>
                </c:pt>
                <c:pt idx="1198">
                  <c:v>1.429752066</c:v>
                </c:pt>
                <c:pt idx="1199">
                  <c:v>1.429752066</c:v>
                </c:pt>
                <c:pt idx="1200">
                  <c:v>1.429752066</c:v>
                </c:pt>
                <c:pt idx="1201">
                  <c:v>1.429752066</c:v>
                </c:pt>
                <c:pt idx="1202">
                  <c:v>1.429752066</c:v>
                </c:pt>
                <c:pt idx="1203">
                  <c:v>1.429752066</c:v>
                </c:pt>
                <c:pt idx="1204">
                  <c:v>1.429752066</c:v>
                </c:pt>
                <c:pt idx="1205">
                  <c:v>1.438016529</c:v>
                </c:pt>
                <c:pt idx="1206">
                  <c:v>1.438016529</c:v>
                </c:pt>
                <c:pt idx="1207">
                  <c:v>1.438016529</c:v>
                </c:pt>
                <c:pt idx="1208">
                  <c:v>1.4462809919999999</c:v>
                </c:pt>
                <c:pt idx="1209">
                  <c:v>1.4462809919999999</c:v>
                </c:pt>
                <c:pt idx="1210">
                  <c:v>1.4462809919999999</c:v>
                </c:pt>
                <c:pt idx="1211">
                  <c:v>1.4462809919999999</c:v>
                </c:pt>
                <c:pt idx="1212">
                  <c:v>1.462809917</c:v>
                </c:pt>
                <c:pt idx="1213">
                  <c:v>1.4750000000000001</c:v>
                </c:pt>
                <c:pt idx="1214">
                  <c:v>1.483333333</c:v>
                </c:pt>
                <c:pt idx="1215">
                  <c:v>1.4916666670000001</c:v>
                </c:pt>
                <c:pt idx="1216">
                  <c:v>1.5042016810000001</c:v>
                </c:pt>
                <c:pt idx="1217">
                  <c:v>1.5042016810000001</c:v>
                </c:pt>
                <c:pt idx="1218">
                  <c:v>1.5254237289999999</c:v>
                </c:pt>
                <c:pt idx="1219">
                  <c:v>1.5254237289999999</c:v>
                </c:pt>
                <c:pt idx="1220">
                  <c:v>1.5254237289999999</c:v>
                </c:pt>
                <c:pt idx="1221">
                  <c:v>1.5254237289999999</c:v>
                </c:pt>
                <c:pt idx="1222">
                  <c:v>1.538461538</c:v>
                </c:pt>
                <c:pt idx="1223">
                  <c:v>1.551724138</c:v>
                </c:pt>
                <c:pt idx="1224">
                  <c:v>1.551724138</c:v>
                </c:pt>
                <c:pt idx="1225">
                  <c:v>1.551724138</c:v>
                </c:pt>
                <c:pt idx="1226">
                  <c:v>1.551724138</c:v>
                </c:pt>
                <c:pt idx="1227">
                  <c:v>1.551724138</c:v>
                </c:pt>
                <c:pt idx="1228">
                  <c:v>1.565217391</c:v>
                </c:pt>
                <c:pt idx="1229">
                  <c:v>1.565217391</c:v>
                </c:pt>
                <c:pt idx="1230">
                  <c:v>1.565217391</c:v>
                </c:pt>
                <c:pt idx="1231">
                  <c:v>1.5789473679999999</c:v>
                </c:pt>
                <c:pt idx="1232">
                  <c:v>1.5789473679999999</c:v>
                </c:pt>
                <c:pt idx="1233">
                  <c:v>1.5789473679999999</c:v>
                </c:pt>
                <c:pt idx="1234">
                  <c:v>1.616071429</c:v>
                </c:pt>
                <c:pt idx="1235">
                  <c:v>1.616071429</c:v>
                </c:pt>
                <c:pt idx="1236">
                  <c:v>1.6306306310000001</c:v>
                </c:pt>
                <c:pt idx="1237">
                  <c:v>1.6545454550000001</c:v>
                </c:pt>
                <c:pt idx="1238">
                  <c:v>1.6545454550000001</c:v>
                </c:pt>
                <c:pt idx="1239">
                  <c:v>1.663636364</c:v>
                </c:pt>
                <c:pt idx="1240">
                  <c:v>1.663636364</c:v>
                </c:pt>
                <c:pt idx="1241">
                  <c:v>1.663636364</c:v>
                </c:pt>
                <c:pt idx="1242">
                  <c:v>1.663636364</c:v>
                </c:pt>
                <c:pt idx="1243">
                  <c:v>1.672727273</c:v>
                </c:pt>
                <c:pt idx="1244">
                  <c:v>1.681818182</c:v>
                </c:pt>
                <c:pt idx="1245">
                  <c:v>1.681818182</c:v>
                </c:pt>
                <c:pt idx="1246">
                  <c:v>1.681818182</c:v>
                </c:pt>
                <c:pt idx="1247">
                  <c:v>1.681818182</c:v>
                </c:pt>
                <c:pt idx="1248">
                  <c:v>1.681818182</c:v>
                </c:pt>
                <c:pt idx="1249">
                  <c:v>1.690909091</c:v>
                </c:pt>
                <c:pt idx="1250">
                  <c:v>1.690909091</c:v>
                </c:pt>
                <c:pt idx="1251">
                  <c:v>1.706422018</c:v>
                </c:pt>
                <c:pt idx="1252">
                  <c:v>1.7155963299999999</c:v>
                </c:pt>
                <c:pt idx="1253">
                  <c:v>1.7155963299999999</c:v>
                </c:pt>
                <c:pt idx="1254">
                  <c:v>1.7155963299999999</c:v>
                </c:pt>
                <c:pt idx="1255">
                  <c:v>1.733944954</c:v>
                </c:pt>
                <c:pt idx="1256">
                  <c:v>1.733944954</c:v>
                </c:pt>
                <c:pt idx="1257">
                  <c:v>1.7431192659999999</c:v>
                </c:pt>
                <c:pt idx="1258">
                  <c:v>1.7685185189999999</c:v>
                </c:pt>
                <c:pt idx="1259">
                  <c:v>1.7685185189999999</c:v>
                </c:pt>
                <c:pt idx="1260">
                  <c:v>1.7685185189999999</c:v>
                </c:pt>
                <c:pt idx="1261">
                  <c:v>1.7685185189999999</c:v>
                </c:pt>
                <c:pt idx="1262">
                  <c:v>1.7685185189999999</c:v>
                </c:pt>
                <c:pt idx="1263">
                  <c:v>1.7685185189999999</c:v>
                </c:pt>
                <c:pt idx="1264">
                  <c:v>1.7850467290000001</c:v>
                </c:pt>
                <c:pt idx="1265">
                  <c:v>1.7850467290000001</c:v>
                </c:pt>
                <c:pt idx="1266">
                  <c:v>1.7850467290000001</c:v>
                </c:pt>
                <c:pt idx="1267">
                  <c:v>1.7850467290000001</c:v>
                </c:pt>
                <c:pt idx="1268">
                  <c:v>1.7850467290000001</c:v>
                </c:pt>
                <c:pt idx="1269">
                  <c:v>1.8018867919999999</c:v>
                </c:pt>
                <c:pt idx="1270">
                  <c:v>1.8018867919999999</c:v>
                </c:pt>
                <c:pt idx="1271">
                  <c:v>1.8018867919999999</c:v>
                </c:pt>
                <c:pt idx="1272">
                  <c:v>1.8113207549999999</c:v>
                </c:pt>
                <c:pt idx="1273">
                  <c:v>1.8113207549999999</c:v>
                </c:pt>
                <c:pt idx="1274">
                  <c:v>1.8113207549999999</c:v>
                </c:pt>
                <c:pt idx="1275">
                  <c:v>1.8285714289999999</c:v>
                </c:pt>
                <c:pt idx="1276">
                  <c:v>1.8285714289999999</c:v>
                </c:pt>
                <c:pt idx="1277">
                  <c:v>1.8285714289999999</c:v>
                </c:pt>
                <c:pt idx="1278">
                  <c:v>1.8285714289999999</c:v>
                </c:pt>
                <c:pt idx="1279">
                  <c:v>1.838095238</c:v>
                </c:pt>
                <c:pt idx="1280">
                  <c:v>1.873786408</c:v>
                </c:pt>
                <c:pt idx="1281">
                  <c:v>1.873786408</c:v>
                </c:pt>
                <c:pt idx="1282">
                  <c:v>1.873786408</c:v>
                </c:pt>
                <c:pt idx="1283">
                  <c:v>1.873786408</c:v>
                </c:pt>
                <c:pt idx="1284">
                  <c:v>1.873786408</c:v>
                </c:pt>
                <c:pt idx="1285">
                  <c:v>1.883495146</c:v>
                </c:pt>
                <c:pt idx="1286">
                  <c:v>1.883495146</c:v>
                </c:pt>
                <c:pt idx="1287">
                  <c:v>1.883495146</c:v>
                </c:pt>
                <c:pt idx="1288">
                  <c:v>1.883495146</c:v>
                </c:pt>
                <c:pt idx="1289">
                  <c:v>1.883495146</c:v>
                </c:pt>
                <c:pt idx="1290">
                  <c:v>1.893203883</c:v>
                </c:pt>
                <c:pt idx="1291">
                  <c:v>1.893203883</c:v>
                </c:pt>
                <c:pt idx="1292">
                  <c:v>1.893203883</c:v>
                </c:pt>
                <c:pt idx="1293">
                  <c:v>1.9306930689999999</c:v>
                </c:pt>
                <c:pt idx="1294">
                  <c:v>1.9306930689999999</c:v>
                </c:pt>
                <c:pt idx="1295">
                  <c:v>1.9306930689999999</c:v>
                </c:pt>
                <c:pt idx="1296">
                  <c:v>1.96</c:v>
                </c:pt>
                <c:pt idx="1297">
                  <c:v>1.96</c:v>
                </c:pt>
                <c:pt idx="1298">
                  <c:v>1.96</c:v>
                </c:pt>
                <c:pt idx="1299">
                  <c:v>1.9797979800000001</c:v>
                </c:pt>
                <c:pt idx="1300">
                  <c:v>1.9797979800000001</c:v>
                </c:pt>
                <c:pt idx="1301">
                  <c:v>2</c:v>
                </c:pt>
                <c:pt idx="1302">
                  <c:v>2</c:v>
                </c:pt>
                <c:pt idx="1303">
                  <c:v>2</c:v>
                </c:pt>
                <c:pt idx="1304">
                  <c:v>2</c:v>
                </c:pt>
                <c:pt idx="1305">
                  <c:v>2.0204081629999999</c:v>
                </c:pt>
                <c:pt idx="1306">
                  <c:v>2.0412371130000002</c:v>
                </c:pt>
                <c:pt idx="1307">
                  <c:v>2.0412371130000002</c:v>
                </c:pt>
                <c:pt idx="1308">
                  <c:v>2.0625</c:v>
                </c:pt>
                <c:pt idx="1309">
                  <c:v>2.0625</c:v>
                </c:pt>
                <c:pt idx="1310">
                  <c:v>2.0625</c:v>
                </c:pt>
                <c:pt idx="1311">
                  <c:v>2.0842105260000001</c:v>
                </c:pt>
                <c:pt idx="1312">
                  <c:v>2.0842105260000001</c:v>
                </c:pt>
                <c:pt idx="1313">
                  <c:v>2.0842105260000001</c:v>
                </c:pt>
                <c:pt idx="1314">
                  <c:v>2.1052631580000001</c:v>
                </c:pt>
                <c:pt idx="1315">
                  <c:v>2.1276595739999999</c:v>
                </c:pt>
                <c:pt idx="1316">
                  <c:v>2.1276595739999999</c:v>
                </c:pt>
                <c:pt idx="1317">
                  <c:v>2.1612903229999998</c:v>
                </c:pt>
                <c:pt idx="1318">
                  <c:v>2.1612903229999998</c:v>
                </c:pt>
                <c:pt idx="1319">
                  <c:v>2.1612903229999998</c:v>
                </c:pt>
                <c:pt idx="1320">
                  <c:v>2.172043011</c:v>
                </c:pt>
                <c:pt idx="1321">
                  <c:v>2.172043011</c:v>
                </c:pt>
                <c:pt idx="1322">
                  <c:v>2.172043011</c:v>
                </c:pt>
                <c:pt idx="1323">
                  <c:v>2.172043011</c:v>
                </c:pt>
                <c:pt idx="1324">
                  <c:v>2.172043011</c:v>
                </c:pt>
                <c:pt idx="1325">
                  <c:v>2.172043011</c:v>
                </c:pt>
                <c:pt idx="1326">
                  <c:v>2.1827956990000001</c:v>
                </c:pt>
                <c:pt idx="1327">
                  <c:v>2.1935483869999999</c:v>
                </c:pt>
                <c:pt idx="1328">
                  <c:v>2.1935483869999999</c:v>
                </c:pt>
                <c:pt idx="1329">
                  <c:v>2.2043010750000001</c:v>
                </c:pt>
                <c:pt idx="1330">
                  <c:v>2.2527472529999999</c:v>
                </c:pt>
                <c:pt idx="1331">
                  <c:v>2.2527472529999999</c:v>
                </c:pt>
                <c:pt idx="1332">
                  <c:v>2.2637362639999998</c:v>
                </c:pt>
                <c:pt idx="1333">
                  <c:v>2.2637362639999998</c:v>
                </c:pt>
                <c:pt idx="1334">
                  <c:v>2.2888888889999999</c:v>
                </c:pt>
                <c:pt idx="1335">
                  <c:v>2.2888888889999999</c:v>
                </c:pt>
                <c:pt idx="1336">
                  <c:v>2.2999999999999998</c:v>
                </c:pt>
                <c:pt idx="1337">
                  <c:v>2.2999999999999998</c:v>
                </c:pt>
                <c:pt idx="1338">
                  <c:v>2.3370786520000002</c:v>
                </c:pt>
                <c:pt idx="1339">
                  <c:v>2.3370786520000002</c:v>
                </c:pt>
                <c:pt idx="1340">
                  <c:v>2.363636364</c:v>
                </c:pt>
                <c:pt idx="1341">
                  <c:v>2.363636364</c:v>
                </c:pt>
                <c:pt idx="1342">
                  <c:v>2.363636364</c:v>
                </c:pt>
                <c:pt idx="1343">
                  <c:v>2.363636364</c:v>
                </c:pt>
                <c:pt idx="1344">
                  <c:v>2.3908045979999999</c:v>
                </c:pt>
                <c:pt idx="1345">
                  <c:v>2.3908045979999999</c:v>
                </c:pt>
                <c:pt idx="1346">
                  <c:v>2.3908045979999999</c:v>
                </c:pt>
                <c:pt idx="1347">
                  <c:v>2.3908045979999999</c:v>
                </c:pt>
                <c:pt idx="1348">
                  <c:v>2.3908045979999999</c:v>
                </c:pt>
                <c:pt idx="1349">
                  <c:v>2.3908045979999999</c:v>
                </c:pt>
                <c:pt idx="1350">
                  <c:v>2.3908045979999999</c:v>
                </c:pt>
                <c:pt idx="1351">
                  <c:v>2.4137931030000002</c:v>
                </c:pt>
                <c:pt idx="1352">
                  <c:v>2.4137931030000002</c:v>
                </c:pt>
                <c:pt idx="1353">
                  <c:v>2.4137931030000002</c:v>
                </c:pt>
                <c:pt idx="1354">
                  <c:v>2.4137931030000002</c:v>
                </c:pt>
                <c:pt idx="1355">
                  <c:v>2.4252873560000001</c:v>
                </c:pt>
                <c:pt idx="1356">
                  <c:v>2.4252873560000001</c:v>
                </c:pt>
                <c:pt idx="1357">
                  <c:v>2.4252873560000001</c:v>
                </c:pt>
                <c:pt idx="1358">
                  <c:v>2.4534883719999998</c:v>
                </c:pt>
                <c:pt idx="1359">
                  <c:v>2.4651162790000001</c:v>
                </c:pt>
                <c:pt idx="1360">
                  <c:v>2.4651162790000001</c:v>
                </c:pt>
                <c:pt idx="1361">
                  <c:v>2.5058823530000001</c:v>
                </c:pt>
                <c:pt idx="1362">
                  <c:v>2.5058823530000001</c:v>
                </c:pt>
                <c:pt idx="1363">
                  <c:v>2.5058823530000001</c:v>
                </c:pt>
                <c:pt idx="1364">
                  <c:v>2.5058823530000001</c:v>
                </c:pt>
                <c:pt idx="1365">
                  <c:v>2.5176470590000002</c:v>
                </c:pt>
                <c:pt idx="1366">
                  <c:v>2.5176470590000002</c:v>
                </c:pt>
                <c:pt idx="1367">
                  <c:v>2.5176470590000002</c:v>
                </c:pt>
                <c:pt idx="1368">
                  <c:v>2.5176470590000002</c:v>
                </c:pt>
                <c:pt idx="1369">
                  <c:v>2.5476190480000001</c:v>
                </c:pt>
                <c:pt idx="1370">
                  <c:v>2.5476190480000001</c:v>
                </c:pt>
                <c:pt idx="1371">
                  <c:v>2.5476190480000001</c:v>
                </c:pt>
                <c:pt idx="1372">
                  <c:v>2.5476190480000001</c:v>
                </c:pt>
                <c:pt idx="1373">
                  <c:v>2.5476190480000001</c:v>
                </c:pt>
                <c:pt idx="1374">
                  <c:v>2.5476190480000001</c:v>
                </c:pt>
                <c:pt idx="1375">
                  <c:v>2.5783132530000001</c:v>
                </c:pt>
                <c:pt idx="1376">
                  <c:v>2.5783132530000001</c:v>
                </c:pt>
                <c:pt idx="1377">
                  <c:v>2.5783132530000001</c:v>
                </c:pt>
                <c:pt idx="1378">
                  <c:v>2.5783132530000001</c:v>
                </c:pt>
                <c:pt idx="1379">
                  <c:v>2.6219512200000001</c:v>
                </c:pt>
                <c:pt idx="1380">
                  <c:v>2.6219512200000001</c:v>
                </c:pt>
                <c:pt idx="1381">
                  <c:v>2.6219512200000001</c:v>
                </c:pt>
                <c:pt idx="1382">
                  <c:v>2.6666666669999999</c:v>
                </c:pt>
                <c:pt idx="1383">
                  <c:v>2.6666666669999999</c:v>
                </c:pt>
                <c:pt idx="1384">
                  <c:v>2.7</c:v>
                </c:pt>
                <c:pt idx="1385">
                  <c:v>2.7</c:v>
                </c:pt>
                <c:pt idx="1386">
                  <c:v>2.7</c:v>
                </c:pt>
                <c:pt idx="1387">
                  <c:v>2.7</c:v>
                </c:pt>
                <c:pt idx="1388">
                  <c:v>2.7</c:v>
                </c:pt>
                <c:pt idx="1389">
                  <c:v>2.7</c:v>
                </c:pt>
                <c:pt idx="1390">
                  <c:v>2.7124999999999999</c:v>
                </c:pt>
                <c:pt idx="1391">
                  <c:v>2.7124999999999999</c:v>
                </c:pt>
                <c:pt idx="1392">
                  <c:v>2.7124999999999999</c:v>
                </c:pt>
                <c:pt idx="1393">
                  <c:v>2.7124999999999999</c:v>
                </c:pt>
                <c:pt idx="1394">
                  <c:v>2.7124999999999999</c:v>
                </c:pt>
                <c:pt idx="1395">
                  <c:v>2.7468354430000002</c:v>
                </c:pt>
                <c:pt idx="1396">
                  <c:v>2.759493671</c:v>
                </c:pt>
                <c:pt idx="1397">
                  <c:v>2.759493671</c:v>
                </c:pt>
                <c:pt idx="1398">
                  <c:v>2.759493671</c:v>
                </c:pt>
                <c:pt idx="1399">
                  <c:v>2.759493671</c:v>
                </c:pt>
                <c:pt idx="1400">
                  <c:v>2.807692308</c:v>
                </c:pt>
                <c:pt idx="1401">
                  <c:v>2.807692308</c:v>
                </c:pt>
                <c:pt idx="1402">
                  <c:v>2.8441558439999999</c:v>
                </c:pt>
                <c:pt idx="1403">
                  <c:v>2.8571428569999999</c:v>
                </c:pt>
                <c:pt idx="1404">
                  <c:v>2.8571428569999999</c:v>
                </c:pt>
                <c:pt idx="1405">
                  <c:v>2.87012987</c:v>
                </c:pt>
                <c:pt idx="1406">
                  <c:v>2.87012987</c:v>
                </c:pt>
                <c:pt idx="1407">
                  <c:v>2.87012987</c:v>
                </c:pt>
                <c:pt idx="1408">
                  <c:v>2.87012987</c:v>
                </c:pt>
                <c:pt idx="1409">
                  <c:v>2.87012987</c:v>
                </c:pt>
                <c:pt idx="1410">
                  <c:v>2.87012987</c:v>
                </c:pt>
                <c:pt idx="1411">
                  <c:v>2.9078947369999999</c:v>
                </c:pt>
                <c:pt idx="1412">
                  <c:v>2.9078947369999999</c:v>
                </c:pt>
                <c:pt idx="1413">
                  <c:v>2.9078947369999999</c:v>
                </c:pt>
                <c:pt idx="1414">
                  <c:v>2.986486486</c:v>
                </c:pt>
                <c:pt idx="1415">
                  <c:v>3.0273972599999999</c:v>
                </c:pt>
                <c:pt idx="1416">
                  <c:v>3.0410958899999998</c:v>
                </c:pt>
                <c:pt idx="1417">
                  <c:v>3.0410958899999998</c:v>
                </c:pt>
                <c:pt idx="1418">
                  <c:v>3.0410958899999998</c:v>
                </c:pt>
                <c:pt idx="1419">
                  <c:v>3.0410958899999998</c:v>
                </c:pt>
                <c:pt idx="1420">
                  <c:v>3.0410958899999998</c:v>
                </c:pt>
                <c:pt idx="1421">
                  <c:v>3.0547945209999998</c:v>
                </c:pt>
                <c:pt idx="1422">
                  <c:v>3.0547945209999998</c:v>
                </c:pt>
                <c:pt idx="1423">
                  <c:v>3.0684931510000002</c:v>
                </c:pt>
                <c:pt idx="1424">
                  <c:v>3.0684931510000002</c:v>
                </c:pt>
                <c:pt idx="1425">
                  <c:v>3.0684931510000002</c:v>
                </c:pt>
                <c:pt idx="1426">
                  <c:v>3.0684931510000002</c:v>
                </c:pt>
                <c:pt idx="1427">
                  <c:v>3.0684931510000002</c:v>
                </c:pt>
                <c:pt idx="1428">
                  <c:v>3.111111111</c:v>
                </c:pt>
                <c:pt idx="1429">
                  <c:v>3.111111111</c:v>
                </c:pt>
                <c:pt idx="1430">
                  <c:v>3.111111111</c:v>
                </c:pt>
                <c:pt idx="1431">
                  <c:v>3.111111111</c:v>
                </c:pt>
                <c:pt idx="1432">
                  <c:v>3.125</c:v>
                </c:pt>
                <c:pt idx="1433">
                  <c:v>3.125</c:v>
                </c:pt>
                <c:pt idx="1434">
                  <c:v>3.125</c:v>
                </c:pt>
                <c:pt idx="1435">
                  <c:v>3.2898550719999999</c:v>
                </c:pt>
                <c:pt idx="1436">
                  <c:v>3.3043478259999999</c:v>
                </c:pt>
                <c:pt idx="1437">
                  <c:v>3.3529411759999999</c:v>
                </c:pt>
                <c:pt idx="1438">
                  <c:v>3.3529411759999999</c:v>
                </c:pt>
                <c:pt idx="1439">
                  <c:v>3.3529411759999999</c:v>
                </c:pt>
                <c:pt idx="1440">
                  <c:v>3.3529411759999999</c:v>
                </c:pt>
                <c:pt idx="1441">
                  <c:v>3.4029850750000001</c:v>
                </c:pt>
                <c:pt idx="1442">
                  <c:v>3.4545454549999999</c:v>
                </c:pt>
                <c:pt idx="1443">
                  <c:v>3.4545454549999999</c:v>
                </c:pt>
                <c:pt idx="1444">
                  <c:v>3.4545454549999999</c:v>
                </c:pt>
                <c:pt idx="1445">
                  <c:v>3.4545454549999999</c:v>
                </c:pt>
                <c:pt idx="1446">
                  <c:v>3.4545454549999999</c:v>
                </c:pt>
                <c:pt idx="1447">
                  <c:v>3.4545454549999999</c:v>
                </c:pt>
                <c:pt idx="1448">
                  <c:v>3.4545454549999999</c:v>
                </c:pt>
                <c:pt idx="1449">
                  <c:v>3.5230769230000001</c:v>
                </c:pt>
                <c:pt idx="1450">
                  <c:v>3.5230769230000001</c:v>
                </c:pt>
                <c:pt idx="1451">
                  <c:v>3.5230769230000001</c:v>
                </c:pt>
                <c:pt idx="1452">
                  <c:v>3.5230769230000001</c:v>
                </c:pt>
                <c:pt idx="1453">
                  <c:v>3.5230769230000001</c:v>
                </c:pt>
                <c:pt idx="1454">
                  <c:v>3.5230769230000001</c:v>
                </c:pt>
                <c:pt idx="1455">
                  <c:v>3.578125</c:v>
                </c:pt>
                <c:pt idx="1456">
                  <c:v>3.6825396829999999</c:v>
                </c:pt>
                <c:pt idx="1457">
                  <c:v>3.6825396829999999</c:v>
                </c:pt>
                <c:pt idx="1458">
                  <c:v>3.6984126979999998</c:v>
                </c:pt>
                <c:pt idx="1459">
                  <c:v>3.6984126979999998</c:v>
                </c:pt>
                <c:pt idx="1460">
                  <c:v>3.6984126979999998</c:v>
                </c:pt>
                <c:pt idx="1461">
                  <c:v>3.6984126979999998</c:v>
                </c:pt>
                <c:pt idx="1462">
                  <c:v>3.7142857139999998</c:v>
                </c:pt>
                <c:pt idx="1463">
                  <c:v>3.7301587299999999</c:v>
                </c:pt>
                <c:pt idx="1464">
                  <c:v>3.7301587299999999</c:v>
                </c:pt>
                <c:pt idx="1465">
                  <c:v>3.7301587299999999</c:v>
                </c:pt>
                <c:pt idx="1466">
                  <c:v>3.7301587299999999</c:v>
                </c:pt>
                <c:pt idx="1467">
                  <c:v>3.7903225809999999</c:v>
                </c:pt>
                <c:pt idx="1468">
                  <c:v>3.9166666669999999</c:v>
                </c:pt>
                <c:pt idx="1469">
                  <c:v>3.9166666669999999</c:v>
                </c:pt>
                <c:pt idx="1470">
                  <c:v>4</c:v>
                </c:pt>
                <c:pt idx="1471">
                  <c:v>4</c:v>
                </c:pt>
                <c:pt idx="1472">
                  <c:v>4.0689655169999996</c:v>
                </c:pt>
                <c:pt idx="1473">
                  <c:v>4.0689655169999996</c:v>
                </c:pt>
                <c:pt idx="1474">
                  <c:v>4.0689655169999996</c:v>
                </c:pt>
                <c:pt idx="1475">
                  <c:v>4.0689655169999996</c:v>
                </c:pt>
                <c:pt idx="1476">
                  <c:v>4.0862068970000003</c:v>
                </c:pt>
                <c:pt idx="1477">
                  <c:v>4.1754385960000002</c:v>
                </c:pt>
                <c:pt idx="1478">
                  <c:v>4.1754385960000002</c:v>
                </c:pt>
                <c:pt idx="1479">
                  <c:v>4.1754385960000002</c:v>
                </c:pt>
                <c:pt idx="1480">
                  <c:v>4.1754385960000002</c:v>
                </c:pt>
                <c:pt idx="1481">
                  <c:v>4.1754385960000002</c:v>
                </c:pt>
                <c:pt idx="1482">
                  <c:v>4.1754385960000002</c:v>
                </c:pt>
                <c:pt idx="1483">
                  <c:v>4.1754385960000002</c:v>
                </c:pt>
                <c:pt idx="1484">
                  <c:v>4.25</c:v>
                </c:pt>
                <c:pt idx="1485">
                  <c:v>4.25</c:v>
                </c:pt>
                <c:pt idx="1486">
                  <c:v>4.25</c:v>
                </c:pt>
                <c:pt idx="1487">
                  <c:v>4.25</c:v>
                </c:pt>
                <c:pt idx="1488">
                  <c:v>4.2678571429999996</c:v>
                </c:pt>
                <c:pt idx="1489">
                  <c:v>4.3035714289999998</c:v>
                </c:pt>
                <c:pt idx="1490">
                  <c:v>4.3035714289999998</c:v>
                </c:pt>
                <c:pt idx="1491">
                  <c:v>4.3214285710000002</c:v>
                </c:pt>
                <c:pt idx="1492">
                  <c:v>4.3214285710000002</c:v>
                </c:pt>
                <c:pt idx="1493">
                  <c:v>4.3392857139999998</c:v>
                </c:pt>
                <c:pt idx="1494">
                  <c:v>4.3392857139999998</c:v>
                </c:pt>
                <c:pt idx="1495">
                  <c:v>4.3392857139999998</c:v>
                </c:pt>
                <c:pt idx="1496">
                  <c:v>4.3392857139999998</c:v>
                </c:pt>
                <c:pt idx="1497">
                  <c:v>4.3392857139999998</c:v>
                </c:pt>
                <c:pt idx="1498">
                  <c:v>4.4363636360000003</c:v>
                </c:pt>
                <c:pt idx="1499">
                  <c:v>4.5185185189999997</c:v>
                </c:pt>
                <c:pt idx="1500">
                  <c:v>4.6037735849999999</c:v>
                </c:pt>
                <c:pt idx="1501">
                  <c:v>4.6037735849999999</c:v>
                </c:pt>
                <c:pt idx="1502">
                  <c:v>4.6037735849999999</c:v>
                </c:pt>
                <c:pt idx="1503">
                  <c:v>4.6037735849999999</c:v>
                </c:pt>
                <c:pt idx="1504">
                  <c:v>4.6037735849999999</c:v>
                </c:pt>
                <c:pt idx="1505">
                  <c:v>4.6226415090000001</c:v>
                </c:pt>
                <c:pt idx="1506">
                  <c:v>4.6226415090000001</c:v>
                </c:pt>
                <c:pt idx="1507">
                  <c:v>4.711538462</c:v>
                </c:pt>
                <c:pt idx="1508">
                  <c:v>4.8039215689999999</c:v>
                </c:pt>
                <c:pt idx="1509">
                  <c:v>4.8039215689999999</c:v>
                </c:pt>
                <c:pt idx="1510">
                  <c:v>4.8039215689999999</c:v>
                </c:pt>
                <c:pt idx="1511">
                  <c:v>4.8039215689999999</c:v>
                </c:pt>
                <c:pt idx="1512">
                  <c:v>4.8039215689999999</c:v>
                </c:pt>
                <c:pt idx="1513">
                  <c:v>4.8039215689999999</c:v>
                </c:pt>
                <c:pt idx="1514">
                  <c:v>4.8039215689999999</c:v>
                </c:pt>
                <c:pt idx="1515">
                  <c:v>4.8039215689999999</c:v>
                </c:pt>
                <c:pt idx="1516">
                  <c:v>4.8039215689999999</c:v>
                </c:pt>
                <c:pt idx="1517">
                  <c:v>4.8039215689999999</c:v>
                </c:pt>
                <c:pt idx="1518">
                  <c:v>4.8039215689999999</c:v>
                </c:pt>
                <c:pt idx="1519">
                  <c:v>4.8235294120000001</c:v>
                </c:pt>
                <c:pt idx="1520">
                  <c:v>4.8431372550000003</c:v>
                </c:pt>
                <c:pt idx="1521">
                  <c:v>4.8627450980000004</c:v>
                </c:pt>
                <c:pt idx="1522">
                  <c:v>4.8627450980000004</c:v>
                </c:pt>
                <c:pt idx="1523">
                  <c:v>4.8627450980000004</c:v>
                </c:pt>
                <c:pt idx="1524">
                  <c:v>4.8627450980000004</c:v>
                </c:pt>
                <c:pt idx="1525">
                  <c:v>4.8627450980000004</c:v>
                </c:pt>
                <c:pt idx="1526">
                  <c:v>4.8627450980000004</c:v>
                </c:pt>
                <c:pt idx="1527">
                  <c:v>4.8627450980000004</c:v>
                </c:pt>
                <c:pt idx="1528">
                  <c:v>4.8823529409999997</c:v>
                </c:pt>
                <c:pt idx="1529">
                  <c:v>4.9019607839999999</c:v>
                </c:pt>
                <c:pt idx="1530">
                  <c:v>4.9019607839999999</c:v>
                </c:pt>
                <c:pt idx="1531">
                  <c:v>4.9019607839999999</c:v>
                </c:pt>
                <c:pt idx="1532">
                  <c:v>4.9019607839999999</c:v>
                </c:pt>
                <c:pt idx="1533">
                  <c:v>5</c:v>
                </c:pt>
                <c:pt idx="1534">
                  <c:v>5</c:v>
                </c:pt>
                <c:pt idx="1535">
                  <c:v>5.1020408159999997</c:v>
                </c:pt>
                <c:pt idx="1536">
                  <c:v>5.1020408159999997</c:v>
                </c:pt>
                <c:pt idx="1537">
                  <c:v>5.1020408159999997</c:v>
                </c:pt>
                <c:pt idx="1538">
                  <c:v>5.1020408159999997</c:v>
                </c:pt>
                <c:pt idx="1539">
                  <c:v>5.1020408159999997</c:v>
                </c:pt>
                <c:pt idx="1540">
                  <c:v>5.1020408159999997</c:v>
                </c:pt>
                <c:pt idx="1541">
                  <c:v>5.1020408159999997</c:v>
                </c:pt>
                <c:pt idx="1542">
                  <c:v>5.1020408159999997</c:v>
                </c:pt>
                <c:pt idx="1543">
                  <c:v>5.1020408159999997</c:v>
                </c:pt>
                <c:pt idx="1544">
                  <c:v>5.1020408159999997</c:v>
                </c:pt>
                <c:pt idx="1545">
                  <c:v>5.1020408159999997</c:v>
                </c:pt>
                <c:pt idx="1546">
                  <c:v>5.1020408159999997</c:v>
                </c:pt>
                <c:pt idx="1547">
                  <c:v>5.1020408159999997</c:v>
                </c:pt>
                <c:pt idx="1548">
                  <c:v>5.1020408159999997</c:v>
                </c:pt>
                <c:pt idx="1549">
                  <c:v>5.1020408159999997</c:v>
                </c:pt>
                <c:pt idx="1550">
                  <c:v>5.1020408159999997</c:v>
                </c:pt>
                <c:pt idx="1551">
                  <c:v>5.1020408159999997</c:v>
                </c:pt>
                <c:pt idx="1552">
                  <c:v>5.2083333329999997</c:v>
                </c:pt>
                <c:pt idx="1553">
                  <c:v>5.3191489360000004</c:v>
                </c:pt>
                <c:pt idx="1554">
                  <c:v>5.3404255320000003</c:v>
                </c:pt>
                <c:pt idx="1555">
                  <c:v>5.4565217390000003</c:v>
                </c:pt>
                <c:pt idx="1556">
                  <c:v>5.4782608699999997</c:v>
                </c:pt>
                <c:pt idx="1557">
                  <c:v>5.4782608699999997</c:v>
                </c:pt>
                <c:pt idx="1558">
                  <c:v>5.4782608699999997</c:v>
                </c:pt>
                <c:pt idx="1559">
                  <c:v>5.4782608699999997</c:v>
                </c:pt>
                <c:pt idx="1560">
                  <c:v>5.4782608699999997</c:v>
                </c:pt>
                <c:pt idx="1561">
                  <c:v>5.4782608699999997</c:v>
                </c:pt>
                <c:pt idx="1562">
                  <c:v>5.4782608699999997</c:v>
                </c:pt>
                <c:pt idx="1563">
                  <c:v>5.4782608699999997</c:v>
                </c:pt>
                <c:pt idx="1564">
                  <c:v>5.4782608699999997</c:v>
                </c:pt>
                <c:pt idx="1565">
                  <c:v>5.4782608699999997</c:v>
                </c:pt>
                <c:pt idx="1566">
                  <c:v>5.4782608699999997</c:v>
                </c:pt>
                <c:pt idx="1567">
                  <c:v>5.4782608699999997</c:v>
                </c:pt>
                <c:pt idx="1568">
                  <c:v>5.4782608699999997</c:v>
                </c:pt>
                <c:pt idx="1569">
                  <c:v>5.4782608699999997</c:v>
                </c:pt>
                <c:pt idx="1570">
                  <c:v>5.4782608699999997</c:v>
                </c:pt>
                <c:pt idx="1571">
                  <c:v>5.4782608699999997</c:v>
                </c:pt>
                <c:pt idx="1572">
                  <c:v>5.4782608699999997</c:v>
                </c:pt>
                <c:pt idx="1573">
                  <c:v>5.5</c:v>
                </c:pt>
                <c:pt idx="1574">
                  <c:v>5.6444444440000003</c:v>
                </c:pt>
                <c:pt idx="1575">
                  <c:v>5.6444444440000003</c:v>
                </c:pt>
                <c:pt idx="1576">
                  <c:v>5.6666666670000003</c:v>
                </c:pt>
                <c:pt idx="1577">
                  <c:v>5.7954545450000001</c:v>
                </c:pt>
                <c:pt idx="1578">
                  <c:v>5.7954545450000001</c:v>
                </c:pt>
                <c:pt idx="1579">
                  <c:v>5.7954545450000001</c:v>
                </c:pt>
                <c:pt idx="1580">
                  <c:v>5.7954545450000001</c:v>
                </c:pt>
                <c:pt idx="1581">
                  <c:v>5.7954545450000001</c:v>
                </c:pt>
                <c:pt idx="1582">
                  <c:v>5.7954545450000001</c:v>
                </c:pt>
                <c:pt idx="1583">
                  <c:v>5.7954545450000001</c:v>
                </c:pt>
                <c:pt idx="1584">
                  <c:v>5.7954545450000001</c:v>
                </c:pt>
                <c:pt idx="1585">
                  <c:v>5.7954545450000001</c:v>
                </c:pt>
                <c:pt idx="1586">
                  <c:v>5.7954545450000001</c:v>
                </c:pt>
                <c:pt idx="1587">
                  <c:v>5.7954545450000001</c:v>
                </c:pt>
                <c:pt idx="1588">
                  <c:v>5.7954545450000001</c:v>
                </c:pt>
                <c:pt idx="1589">
                  <c:v>5.7954545450000001</c:v>
                </c:pt>
                <c:pt idx="1590">
                  <c:v>5.7954545450000001</c:v>
                </c:pt>
                <c:pt idx="1591">
                  <c:v>5.7954545450000001</c:v>
                </c:pt>
                <c:pt idx="1592">
                  <c:v>5.9302325580000002</c:v>
                </c:pt>
                <c:pt idx="1593">
                  <c:v>6.0714285710000002</c:v>
                </c:pt>
                <c:pt idx="1594">
                  <c:v>6.0714285710000002</c:v>
                </c:pt>
                <c:pt idx="1595">
                  <c:v>6.095238095</c:v>
                </c:pt>
                <c:pt idx="1596">
                  <c:v>6.2439024390000002</c:v>
                </c:pt>
                <c:pt idx="1597">
                  <c:v>6.2439024390000002</c:v>
                </c:pt>
                <c:pt idx="1598">
                  <c:v>6.2682926830000003</c:v>
                </c:pt>
                <c:pt idx="1599">
                  <c:v>6.4249999999999998</c:v>
                </c:pt>
                <c:pt idx="1600">
                  <c:v>6.4249999999999998</c:v>
                </c:pt>
                <c:pt idx="1601">
                  <c:v>6.4249999999999998</c:v>
                </c:pt>
                <c:pt idx="1602">
                  <c:v>6.5897435900000003</c:v>
                </c:pt>
                <c:pt idx="1603">
                  <c:v>6.5897435900000003</c:v>
                </c:pt>
                <c:pt idx="1604">
                  <c:v>6.5897435900000003</c:v>
                </c:pt>
                <c:pt idx="1605">
                  <c:v>6.5897435900000003</c:v>
                </c:pt>
                <c:pt idx="1606">
                  <c:v>6.5897435900000003</c:v>
                </c:pt>
                <c:pt idx="1607">
                  <c:v>6.5897435900000003</c:v>
                </c:pt>
                <c:pt idx="1608">
                  <c:v>6.763157895</c:v>
                </c:pt>
                <c:pt idx="1609">
                  <c:v>6.763157895</c:v>
                </c:pt>
                <c:pt idx="1610">
                  <c:v>6.763157895</c:v>
                </c:pt>
                <c:pt idx="1611">
                  <c:v>6.763157895</c:v>
                </c:pt>
                <c:pt idx="1612">
                  <c:v>6.763157895</c:v>
                </c:pt>
                <c:pt idx="1613">
                  <c:v>6.7894736839999998</c:v>
                </c:pt>
                <c:pt idx="1614">
                  <c:v>7</c:v>
                </c:pt>
                <c:pt idx="1615">
                  <c:v>7</c:v>
                </c:pt>
                <c:pt idx="1616">
                  <c:v>7</c:v>
                </c:pt>
                <c:pt idx="1617">
                  <c:v>7.0270270269999999</c:v>
                </c:pt>
                <c:pt idx="1618">
                  <c:v>7.0270270269999999</c:v>
                </c:pt>
                <c:pt idx="1619">
                  <c:v>7.0270270269999999</c:v>
                </c:pt>
                <c:pt idx="1620">
                  <c:v>7.0540540539999999</c:v>
                </c:pt>
                <c:pt idx="1621">
                  <c:v>7.0540540539999999</c:v>
                </c:pt>
                <c:pt idx="1622">
                  <c:v>7.0540540539999999</c:v>
                </c:pt>
                <c:pt idx="1623">
                  <c:v>7.0810810809999998</c:v>
                </c:pt>
                <c:pt idx="1624">
                  <c:v>7.0810810809999998</c:v>
                </c:pt>
                <c:pt idx="1625">
                  <c:v>7.0810810809999998</c:v>
                </c:pt>
                <c:pt idx="1626">
                  <c:v>7.0810810809999998</c:v>
                </c:pt>
                <c:pt idx="1627">
                  <c:v>7.0810810809999998</c:v>
                </c:pt>
                <c:pt idx="1628">
                  <c:v>7.0810810809999998</c:v>
                </c:pt>
                <c:pt idx="1629">
                  <c:v>7.1081081079999997</c:v>
                </c:pt>
                <c:pt idx="1630">
                  <c:v>7.3055555559999998</c:v>
                </c:pt>
                <c:pt idx="1631">
                  <c:v>7.3055555559999998</c:v>
                </c:pt>
                <c:pt idx="1632">
                  <c:v>7.3055555559999998</c:v>
                </c:pt>
                <c:pt idx="1633">
                  <c:v>7.3055555559999998</c:v>
                </c:pt>
                <c:pt idx="1634">
                  <c:v>7.3055555559999998</c:v>
                </c:pt>
                <c:pt idx="1635">
                  <c:v>7.3333333329999997</c:v>
                </c:pt>
                <c:pt idx="1636">
                  <c:v>7.3333333329999997</c:v>
                </c:pt>
                <c:pt idx="1637">
                  <c:v>7.3333333329999997</c:v>
                </c:pt>
                <c:pt idx="1638">
                  <c:v>7.3333333329999997</c:v>
                </c:pt>
                <c:pt idx="1639">
                  <c:v>7.542857143</c:v>
                </c:pt>
                <c:pt idx="1640">
                  <c:v>7.542857143</c:v>
                </c:pt>
                <c:pt idx="1641">
                  <c:v>7.542857143</c:v>
                </c:pt>
                <c:pt idx="1642">
                  <c:v>7.542857143</c:v>
                </c:pt>
                <c:pt idx="1643">
                  <c:v>7.542857143</c:v>
                </c:pt>
                <c:pt idx="1644">
                  <c:v>7.542857143</c:v>
                </c:pt>
                <c:pt idx="1645">
                  <c:v>7.542857143</c:v>
                </c:pt>
                <c:pt idx="1646">
                  <c:v>7.542857143</c:v>
                </c:pt>
                <c:pt idx="1647">
                  <c:v>7.542857143</c:v>
                </c:pt>
                <c:pt idx="1648">
                  <c:v>7.542857143</c:v>
                </c:pt>
                <c:pt idx="1649">
                  <c:v>7.542857143</c:v>
                </c:pt>
                <c:pt idx="1650">
                  <c:v>7.7647058820000003</c:v>
                </c:pt>
                <c:pt idx="1651">
                  <c:v>7.7941176470000002</c:v>
                </c:pt>
                <c:pt idx="1652">
                  <c:v>7.7941176470000002</c:v>
                </c:pt>
                <c:pt idx="1653">
                  <c:v>7.7941176470000002</c:v>
                </c:pt>
                <c:pt idx="1654">
                  <c:v>7.7941176470000002</c:v>
                </c:pt>
                <c:pt idx="1655">
                  <c:v>8.0303030300000007</c:v>
                </c:pt>
                <c:pt idx="1656">
                  <c:v>8.0303030300000007</c:v>
                </c:pt>
                <c:pt idx="1657">
                  <c:v>8.0303030300000007</c:v>
                </c:pt>
                <c:pt idx="1658">
                  <c:v>8.0303030300000007</c:v>
                </c:pt>
                <c:pt idx="1659">
                  <c:v>8.0303030300000007</c:v>
                </c:pt>
                <c:pt idx="1660">
                  <c:v>8.0606060609999997</c:v>
                </c:pt>
                <c:pt idx="1661">
                  <c:v>8.0606060609999997</c:v>
                </c:pt>
                <c:pt idx="1662">
                  <c:v>8.0606060609999997</c:v>
                </c:pt>
                <c:pt idx="1663">
                  <c:v>8.5806451609999996</c:v>
                </c:pt>
                <c:pt idx="1664">
                  <c:v>8.5806451609999996</c:v>
                </c:pt>
                <c:pt idx="1665">
                  <c:v>8.5806451609999996</c:v>
                </c:pt>
                <c:pt idx="1666">
                  <c:v>8.5806451609999996</c:v>
                </c:pt>
                <c:pt idx="1667">
                  <c:v>8.5806451609999996</c:v>
                </c:pt>
                <c:pt idx="1668">
                  <c:v>8.5806451609999996</c:v>
                </c:pt>
                <c:pt idx="1669">
                  <c:v>8.5806451609999996</c:v>
                </c:pt>
                <c:pt idx="1670">
                  <c:v>8.5806451609999996</c:v>
                </c:pt>
                <c:pt idx="1671">
                  <c:v>8.6129032260000002</c:v>
                </c:pt>
                <c:pt idx="1672">
                  <c:v>8.6129032260000002</c:v>
                </c:pt>
                <c:pt idx="1673">
                  <c:v>8.6129032260000002</c:v>
                </c:pt>
                <c:pt idx="1674">
                  <c:v>8.6129032260000002</c:v>
                </c:pt>
                <c:pt idx="1675">
                  <c:v>8.6129032260000002</c:v>
                </c:pt>
                <c:pt idx="1676">
                  <c:v>8.6451612900000008</c:v>
                </c:pt>
                <c:pt idx="1677">
                  <c:v>8.6451612900000008</c:v>
                </c:pt>
                <c:pt idx="1678">
                  <c:v>8.6451612900000008</c:v>
                </c:pt>
                <c:pt idx="1679">
                  <c:v>8.6451612900000008</c:v>
                </c:pt>
                <c:pt idx="1680">
                  <c:v>8.6451612900000008</c:v>
                </c:pt>
                <c:pt idx="1681">
                  <c:v>8.6451612900000008</c:v>
                </c:pt>
                <c:pt idx="1682">
                  <c:v>8.6451612900000008</c:v>
                </c:pt>
                <c:pt idx="1683">
                  <c:v>8.6451612900000008</c:v>
                </c:pt>
                <c:pt idx="1684">
                  <c:v>8.7096774190000001</c:v>
                </c:pt>
                <c:pt idx="1685">
                  <c:v>8.7096774190000001</c:v>
                </c:pt>
                <c:pt idx="1686">
                  <c:v>9</c:v>
                </c:pt>
                <c:pt idx="1687">
                  <c:v>9</c:v>
                </c:pt>
                <c:pt idx="1688">
                  <c:v>9</c:v>
                </c:pt>
                <c:pt idx="1689">
                  <c:v>9</c:v>
                </c:pt>
                <c:pt idx="1690">
                  <c:v>9</c:v>
                </c:pt>
                <c:pt idx="1691">
                  <c:v>9.3103448279999999</c:v>
                </c:pt>
                <c:pt idx="1692">
                  <c:v>9.3103448279999999</c:v>
                </c:pt>
                <c:pt idx="1693">
                  <c:v>9.6428571430000005</c:v>
                </c:pt>
                <c:pt idx="1694">
                  <c:v>9.6428571430000005</c:v>
                </c:pt>
                <c:pt idx="1695">
                  <c:v>10</c:v>
                </c:pt>
                <c:pt idx="1696">
                  <c:v>10</c:v>
                </c:pt>
                <c:pt idx="1697">
                  <c:v>10.38461538</c:v>
                </c:pt>
                <c:pt idx="1698">
                  <c:v>10.38461538</c:v>
                </c:pt>
                <c:pt idx="1699">
                  <c:v>10.38461538</c:v>
                </c:pt>
                <c:pt idx="1700">
                  <c:v>10.8</c:v>
                </c:pt>
                <c:pt idx="1701">
                  <c:v>10.8</c:v>
                </c:pt>
                <c:pt idx="1702">
                  <c:v>10.8</c:v>
                </c:pt>
                <c:pt idx="1703">
                  <c:v>10.8</c:v>
                </c:pt>
                <c:pt idx="1704">
                  <c:v>11.25</c:v>
                </c:pt>
                <c:pt idx="1705">
                  <c:v>11.25</c:v>
                </c:pt>
                <c:pt idx="1706">
                  <c:v>11.25</c:v>
                </c:pt>
                <c:pt idx="1707">
                  <c:v>11.29166667</c:v>
                </c:pt>
                <c:pt idx="1708">
                  <c:v>11.29166667</c:v>
                </c:pt>
                <c:pt idx="1709">
                  <c:v>11.782608700000001</c:v>
                </c:pt>
                <c:pt idx="1710">
                  <c:v>11.782608700000001</c:v>
                </c:pt>
                <c:pt idx="1711">
                  <c:v>11.782608700000001</c:v>
                </c:pt>
                <c:pt idx="1712">
                  <c:v>11.82608696</c:v>
                </c:pt>
                <c:pt idx="1713">
                  <c:v>11.82608696</c:v>
                </c:pt>
                <c:pt idx="1714">
                  <c:v>11.86956522</c:v>
                </c:pt>
                <c:pt idx="1715">
                  <c:v>11.86956522</c:v>
                </c:pt>
                <c:pt idx="1716">
                  <c:v>11.913043480000001</c:v>
                </c:pt>
                <c:pt idx="1717">
                  <c:v>11.913043480000001</c:v>
                </c:pt>
                <c:pt idx="1718">
                  <c:v>11.956521739999999</c:v>
                </c:pt>
                <c:pt idx="1719">
                  <c:v>11.956521739999999</c:v>
                </c:pt>
                <c:pt idx="1720">
                  <c:v>11.956521739999999</c:v>
                </c:pt>
                <c:pt idx="1721">
                  <c:v>12</c:v>
                </c:pt>
                <c:pt idx="1722">
                  <c:v>12.545454550000001</c:v>
                </c:pt>
                <c:pt idx="1723">
                  <c:v>12.545454550000001</c:v>
                </c:pt>
                <c:pt idx="1724">
                  <c:v>12.545454550000001</c:v>
                </c:pt>
                <c:pt idx="1725">
                  <c:v>12.59090909</c:v>
                </c:pt>
                <c:pt idx="1726">
                  <c:v>12.59090909</c:v>
                </c:pt>
                <c:pt idx="1727">
                  <c:v>12.59090909</c:v>
                </c:pt>
                <c:pt idx="1728">
                  <c:v>12.59090909</c:v>
                </c:pt>
                <c:pt idx="1729">
                  <c:v>12.59090909</c:v>
                </c:pt>
                <c:pt idx="1730">
                  <c:v>12.636363640000001</c:v>
                </c:pt>
                <c:pt idx="1731">
                  <c:v>12.636363640000001</c:v>
                </c:pt>
                <c:pt idx="1732">
                  <c:v>12.636363640000001</c:v>
                </c:pt>
                <c:pt idx="1733">
                  <c:v>12.636363640000001</c:v>
                </c:pt>
                <c:pt idx="1734">
                  <c:v>12.636363640000001</c:v>
                </c:pt>
                <c:pt idx="1735">
                  <c:v>13.23809524</c:v>
                </c:pt>
                <c:pt idx="1736">
                  <c:v>13.23809524</c:v>
                </c:pt>
                <c:pt idx="1737">
                  <c:v>13.23809524</c:v>
                </c:pt>
                <c:pt idx="1738">
                  <c:v>13.23809524</c:v>
                </c:pt>
                <c:pt idx="1739">
                  <c:v>13.23809524</c:v>
                </c:pt>
                <c:pt idx="1740">
                  <c:v>13.23809524</c:v>
                </c:pt>
                <c:pt idx="1741">
                  <c:v>13.23809524</c:v>
                </c:pt>
                <c:pt idx="1742">
                  <c:v>13.23809524</c:v>
                </c:pt>
                <c:pt idx="1743">
                  <c:v>13.28571429</c:v>
                </c:pt>
                <c:pt idx="1744">
                  <c:v>13.28571429</c:v>
                </c:pt>
                <c:pt idx="1745">
                  <c:v>13.28571429</c:v>
                </c:pt>
                <c:pt idx="1746">
                  <c:v>13.28571429</c:v>
                </c:pt>
                <c:pt idx="1747">
                  <c:v>13.28571429</c:v>
                </c:pt>
                <c:pt idx="1748">
                  <c:v>13.28571429</c:v>
                </c:pt>
                <c:pt idx="1749">
                  <c:v>13.95</c:v>
                </c:pt>
                <c:pt idx="1750">
                  <c:v>13.95</c:v>
                </c:pt>
                <c:pt idx="1751">
                  <c:v>13.95</c:v>
                </c:pt>
                <c:pt idx="1752">
                  <c:v>14.68421053</c:v>
                </c:pt>
                <c:pt idx="1753">
                  <c:v>14.68421053</c:v>
                </c:pt>
                <c:pt idx="1754">
                  <c:v>14.68421053</c:v>
                </c:pt>
                <c:pt idx="1755">
                  <c:v>14.68421053</c:v>
                </c:pt>
                <c:pt idx="1756">
                  <c:v>14.73684211</c:v>
                </c:pt>
                <c:pt idx="1757">
                  <c:v>14.73684211</c:v>
                </c:pt>
                <c:pt idx="1758">
                  <c:v>14.73684211</c:v>
                </c:pt>
                <c:pt idx="1759">
                  <c:v>14.73684211</c:v>
                </c:pt>
                <c:pt idx="1760">
                  <c:v>14.73684211</c:v>
                </c:pt>
                <c:pt idx="1761">
                  <c:v>14.73684211</c:v>
                </c:pt>
                <c:pt idx="1762">
                  <c:v>14.73684211</c:v>
                </c:pt>
                <c:pt idx="1763">
                  <c:v>14.73684211</c:v>
                </c:pt>
                <c:pt idx="1764">
                  <c:v>14.73684211</c:v>
                </c:pt>
                <c:pt idx="1765">
                  <c:v>14.73684211</c:v>
                </c:pt>
                <c:pt idx="1766">
                  <c:v>14.73684211</c:v>
                </c:pt>
                <c:pt idx="1767">
                  <c:v>14.73684211</c:v>
                </c:pt>
                <c:pt idx="1768">
                  <c:v>14.73684211</c:v>
                </c:pt>
                <c:pt idx="1769">
                  <c:v>14.73684211</c:v>
                </c:pt>
                <c:pt idx="1770">
                  <c:v>14.78947368</c:v>
                </c:pt>
                <c:pt idx="1771">
                  <c:v>14.78947368</c:v>
                </c:pt>
                <c:pt idx="1772">
                  <c:v>14.78947368</c:v>
                </c:pt>
                <c:pt idx="1773">
                  <c:v>14.84210526</c:v>
                </c:pt>
                <c:pt idx="1774">
                  <c:v>14.84210526</c:v>
                </c:pt>
                <c:pt idx="1775">
                  <c:v>14.84210526</c:v>
                </c:pt>
                <c:pt idx="1776">
                  <c:v>14.84210526</c:v>
                </c:pt>
                <c:pt idx="1777">
                  <c:v>14.84210526</c:v>
                </c:pt>
                <c:pt idx="1778">
                  <c:v>14.84210526</c:v>
                </c:pt>
                <c:pt idx="1779">
                  <c:v>14.84210526</c:v>
                </c:pt>
                <c:pt idx="1780">
                  <c:v>14.84210526</c:v>
                </c:pt>
                <c:pt idx="1781">
                  <c:v>14.84210526</c:v>
                </c:pt>
                <c:pt idx="1782">
                  <c:v>15.66666667</c:v>
                </c:pt>
                <c:pt idx="1783">
                  <c:v>15.66666667</c:v>
                </c:pt>
                <c:pt idx="1784">
                  <c:v>15.66666667</c:v>
                </c:pt>
                <c:pt idx="1785">
                  <c:v>15.66666667</c:v>
                </c:pt>
                <c:pt idx="1786">
                  <c:v>15.66666667</c:v>
                </c:pt>
                <c:pt idx="1787">
                  <c:v>15.66666667</c:v>
                </c:pt>
                <c:pt idx="1788">
                  <c:v>15.66666667</c:v>
                </c:pt>
                <c:pt idx="1789">
                  <c:v>15.66666667</c:v>
                </c:pt>
                <c:pt idx="1790">
                  <c:v>15.66666667</c:v>
                </c:pt>
                <c:pt idx="1791">
                  <c:v>15.66666667</c:v>
                </c:pt>
                <c:pt idx="1792">
                  <c:v>15.66666667</c:v>
                </c:pt>
                <c:pt idx="1793">
                  <c:v>15.66666667</c:v>
                </c:pt>
                <c:pt idx="1794">
                  <c:v>15.66666667</c:v>
                </c:pt>
                <c:pt idx="1795">
                  <c:v>15.66666667</c:v>
                </c:pt>
                <c:pt idx="1796">
                  <c:v>15.66666667</c:v>
                </c:pt>
                <c:pt idx="1797">
                  <c:v>15.66666667</c:v>
                </c:pt>
                <c:pt idx="1798">
                  <c:v>15.66666667</c:v>
                </c:pt>
                <c:pt idx="1799">
                  <c:v>15.66666667</c:v>
                </c:pt>
                <c:pt idx="1800">
                  <c:v>15.66666667</c:v>
                </c:pt>
                <c:pt idx="1801">
                  <c:v>15.66666667</c:v>
                </c:pt>
                <c:pt idx="1802">
                  <c:v>15.66666667</c:v>
                </c:pt>
                <c:pt idx="1803">
                  <c:v>15.722222220000001</c:v>
                </c:pt>
                <c:pt idx="1804">
                  <c:v>15.722222220000001</c:v>
                </c:pt>
                <c:pt idx="1805">
                  <c:v>15.722222220000001</c:v>
                </c:pt>
                <c:pt idx="1806">
                  <c:v>15.722222220000001</c:v>
                </c:pt>
                <c:pt idx="1807">
                  <c:v>15.722222220000001</c:v>
                </c:pt>
                <c:pt idx="1808">
                  <c:v>15.722222220000001</c:v>
                </c:pt>
                <c:pt idx="1809">
                  <c:v>15.722222220000001</c:v>
                </c:pt>
                <c:pt idx="1810">
                  <c:v>15.722222220000001</c:v>
                </c:pt>
                <c:pt idx="1811">
                  <c:v>16.647058820000002</c:v>
                </c:pt>
                <c:pt idx="1812">
                  <c:v>16.647058820000002</c:v>
                </c:pt>
                <c:pt idx="1813">
                  <c:v>16.647058820000002</c:v>
                </c:pt>
                <c:pt idx="1814">
                  <c:v>16.647058820000002</c:v>
                </c:pt>
                <c:pt idx="1815">
                  <c:v>16.647058820000002</c:v>
                </c:pt>
                <c:pt idx="1816">
                  <c:v>16.647058820000002</c:v>
                </c:pt>
                <c:pt idx="1817">
                  <c:v>16.647058820000002</c:v>
                </c:pt>
                <c:pt idx="1818">
                  <c:v>16.647058820000002</c:v>
                </c:pt>
                <c:pt idx="1819">
                  <c:v>16.647058820000002</c:v>
                </c:pt>
                <c:pt idx="1820">
                  <c:v>16.647058820000002</c:v>
                </c:pt>
                <c:pt idx="1821">
                  <c:v>16.647058820000002</c:v>
                </c:pt>
                <c:pt idx="1822">
                  <c:v>16.647058820000002</c:v>
                </c:pt>
                <c:pt idx="1823">
                  <c:v>16.647058820000002</c:v>
                </c:pt>
                <c:pt idx="1824">
                  <c:v>16.647058820000002</c:v>
                </c:pt>
                <c:pt idx="1825">
                  <c:v>16.647058820000002</c:v>
                </c:pt>
                <c:pt idx="1826">
                  <c:v>16.647058820000002</c:v>
                </c:pt>
                <c:pt idx="1827">
                  <c:v>16.647058820000002</c:v>
                </c:pt>
                <c:pt idx="1828">
                  <c:v>16.647058820000002</c:v>
                </c:pt>
                <c:pt idx="1829">
                  <c:v>16.647058820000002</c:v>
                </c:pt>
                <c:pt idx="1830">
                  <c:v>16.647058820000002</c:v>
                </c:pt>
                <c:pt idx="1831">
                  <c:v>16.647058820000002</c:v>
                </c:pt>
                <c:pt idx="1832">
                  <c:v>16.70588235</c:v>
                </c:pt>
                <c:pt idx="1833">
                  <c:v>16.70588235</c:v>
                </c:pt>
                <c:pt idx="1834">
                  <c:v>16.70588235</c:v>
                </c:pt>
                <c:pt idx="1835">
                  <c:v>16.70588235</c:v>
                </c:pt>
                <c:pt idx="1836">
                  <c:v>16.70588235</c:v>
                </c:pt>
                <c:pt idx="1837">
                  <c:v>16.70588235</c:v>
                </c:pt>
                <c:pt idx="1838">
                  <c:v>16.70588235</c:v>
                </c:pt>
                <c:pt idx="1839">
                  <c:v>16.70588235</c:v>
                </c:pt>
                <c:pt idx="1840">
                  <c:v>16.70588235</c:v>
                </c:pt>
                <c:pt idx="1841">
                  <c:v>16.70588235</c:v>
                </c:pt>
                <c:pt idx="1842">
                  <c:v>16.70588235</c:v>
                </c:pt>
                <c:pt idx="1843">
                  <c:v>16.70588235</c:v>
                </c:pt>
                <c:pt idx="1844">
                  <c:v>17.75</c:v>
                </c:pt>
                <c:pt idx="1845">
                  <c:v>18.93333333</c:v>
                </c:pt>
                <c:pt idx="1846">
                  <c:v>18.93333333</c:v>
                </c:pt>
                <c:pt idx="1847">
                  <c:v>18.93333333</c:v>
                </c:pt>
                <c:pt idx="1848">
                  <c:v>18.93333333</c:v>
                </c:pt>
                <c:pt idx="1849">
                  <c:v>18.93333333</c:v>
                </c:pt>
                <c:pt idx="1850">
                  <c:v>18.93333333</c:v>
                </c:pt>
                <c:pt idx="1851">
                  <c:v>18.93333333</c:v>
                </c:pt>
                <c:pt idx="1852">
                  <c:v>18.93333333</c:v>
                </c:pt>
                <c:pt idx="1853">
                  <c:v>18.93333333</c:v>
                </c:pt>
                <c:pt idx="1854">
                  <c:v>18.93333333</c:v>
                </c:pt>
                <c:pt idx="1855">
                  <c:v>18.93333333</c:v>
                </c:pt>
                <c:pt idx="1856">
                  <c:v>18.93333333</c:v>
                </c:pt>
                <c:pt idx="1857">
                  <c:v>20.285714290000001</c:v>
                </c:pt>
                <c:pt idx="1858">
                  <c:v>20.285714290000001</c:v>
                </c:pt>
                <c:pt idx="1859">
                  <c:v>20.285714290000001</c:v>
                </c:pt>
                <c:pt idx="1860">
                  <c:v>20.285714290000001</c:v>
                </c:pt>
                <c:pt idx="1861">
                  <c:v>20.285714290000001</c:v>
                </c:pt>
                <c:pt idx="1862">
                  <c:v>20.285714290000001</c:v>
                </c:pt>
                <c:pt idx="1863">
                  <c:v>20.285714290000001</c:v>
                </c:pt>
                <c:pt idx="1864">
                  <c:v>20.285714290000001</c:v>
                </c:pt>
                <c:pt idx="1865">
                  <c:v>20.35714286</c:v>
                </c:pt>
                <c:pt idx="1866">
                  <c:v>20.428571430000002</c:v>
                </c:pt>
                <c:pt idx="1867">
                  <c:v>20.428571430000002</c:v>
                </c:pt>
                <c:pt idx="1868">
                  <c:v>20.428571430000002</c:v>
                </c:pt>
                <c:pt idx="1869">
                  <c:v>20.428571430000002</c:v>
                </c:pt>
                <c:pt idx="1870">
                  <c:v>20.428571430000002</c:v>
                </c:pt>
                <c:pt idx="1871">
                  <c:v>20.428571430000002</c:v>
                </c:pt>
                <c:pt idx="1872">
                  <c:v>20.428571430000002</c:v>
                </c:pt>
                <c:pt idx="1873">
                  <c:v>22</c:v>
                </c:pt>
                <c:pt idx="1874">
                  <c:v>22</c:v>
                </c:pt>
                <c:pt idx="1875">
                  <c:v>22</c:v>
                </c:pt>
                <c:pt idx="1876">
                  <c:v>22</c:v>
                </c:pt>
                <c:pt idx="1877">
                  <c:v>22</c:v>
                </c:pt>
                <c:pt idx="1878">
                  <c:v>22.07692308</c:v>
                </c:pt>
                <c:pt idx="1879">
                  <c:v>22.07692308</c:v>
                </c:pt>
                <c:pt idx="1880">
                  <c:v>22.07692308</c:v>
                </c:pt>
                <c:pt idx="1881">
                  <c:v>22.07692308</c:v>
                </c:pt>
                <c:pt idx="1882">
                  <c:v>22.07692308</c:v>
                </c:pt>
                <c:pt idx="1883">
                  <c:v>22.07692308</c:v>
                </c:pt>
                <c:pt idx="1884">
                  <c:v>22.07692308</c:v>
                </c:pt>
                <c:pt idx="1885">
                  <c:v>22.07692308</c:v>
                </c:pt>
                <c:pt idx="1886">
                  <c:v>22.07692308</c:v>
                </c:pt>
                <c:pt idx="1887">
                  <c:v>22.07692308</c:v>
                </c:pt>
                <c:pt idx="1888">
                  <c:v>22.07692308</c:v>
                </c:pt>
                <c:pt idx="1889">
                  <c:v>22.07692308</c:v>
                </c:pt>
                <c:pt idx="1890">
                  <c:v>22.07692308</c:v>
                </c:pt>
                <c:pt idx="1891">
                  <c:v>22.07692308</c:v>
                </c:pt>
                <c:pt idx="1892">
                  <c:v>22.07692308</c:v>
                </c:pt>
                <c:pt idx="1893">
                  <c:v>22.07692308</c:v>
                </c:pt>
                <c:pt idx="1894">
                  <c:v>22.15384615</c:v>
                </c:pt>
                <c:pt idx="1895">
                  <c:v>22.15384615</c:v>
                </c:pt>
                <c:pt idx="1896">
                  <c:v>22.15384615</c:v>
                </c:pt>
                <c:pt idx="1897">
                  <c:v>22.15384615</c:v>
                </c:pt>
                <c:pt idx="1898">
                  <c:v>22.15384615</c:v>
                </c:pt>
                <c:pt idx="1899">
                  <c:v>22.15384615</c:v>
                </c:pt>
                <c:pt idx="1900">
                  <c:v>22.15384615</c:v>
                </c:pt>
                <c:pt idx="1901">
                  <c:v>22.15384615</c:v>
                </c:pt>
                <c:pt idx="1902">
                  <c:v>22.15384615</c:v>
                </c:pt>
                <c:pt idx="1903">
                  <c:v>22.15384615</c:v>
                </c:pt>
                <c:pt idx="1904">
                  <c:v>22.15384615</c:v>
                </c:pt>
                <c:pt idx="1905">
                  <c:v>22.15384615</c:v>
                </c:pt>
                <c:pt idx="1906">
                  <c:v>22.15384615</c:v>
                </c:pt>
                <c:pt idx="1907">
                  <c:v>22.15384615</c:v>
                </c:pt>
                <c:pt idx="1908">
                  <c:v>24</c:v>
                </c:pt>
                <c:pt idx="1909">
                  <c:v>24</c:v>
                </c:pt>
                <c:pt idx="1910">
                  <c:v>24</c:v>
                </c:pt>
                <c:pt idx="1911">
                  <c:v>24</c:v>
                </c:pt>
                <c:pt idx="1912">
                  <c:v>24</c:v>
                </c:pt>
                <c:pt idx="1913">
                  <c:v>24</c:v>
                </c:pt>
                <c:pt idx="1914">
                  <c:v>24</c:v>
                </c:pt>
                <c:pt idx="1915">
                  <c:v>24</c:v>
                </c:pt>
                <c:pt idx="1916">
                  <c:v>24</c:v>
                </c:pt>
                <c:pt idx="1917">
                  <c:v>24</c:v>
                </c:pt>
                <c:pt idx="1918">
                  <c:v>24</c:v>
                </c:pt>
                <c:pt idx="1919">
                  <c:v>24</c:v>
                </c:pt>
                <c:pt idx="1920">
                  <c:v>24</c:v>
                </c:pt>
                <c:pt idx="1921">
                  <c:v>24</c:v>
                </c:pt>
                <c:pt idx="1922">
                  <c:v>24</c:v>
                </c:pt>
                <c:pt idx="1923">
                  <c:v>24</c:v>
                </c:pt>
                <c:pt idx="1924">
                  <c:v>24</c:v>
                </c:pt>
                <c:pt idx="1925">
                  <c:v>24</c:v>
                </c:pt>
                <c:pt idx="1926">
                  <c:v>24</c:v>
                </c:pt>
                <c:pt idx="1927">
                  <c:v>24</c:v>
                </c:pt>
                <c:pt idx="1928">
                  <c:v>24</c:v>
                </c:pt>
                <c:pt idx="1929">
                  <c:v>24.083333329999999</c:v>
                </c:pt>
                <c:pt idx="1930">
                  <c:v>24.083333329999999</c:v>
                </c:pt>
                <c:pt idx="1931">
                  <c:v>24.083333329999999</c:v>
                </c:pt>
                <c:pt idx="1932">
                  <c:v>24.083333329999999</c:v>
                </c:pt>
                <c:pt idx="1933">
                  <c:v>24.083333329999999</c:v>
                </c:pt>
                <c:pt idx="1934">
                  <c:v>24.083333329999999</c:v>
                </c:pt>
                <c:pt idx="1935">
                  <c:v>24.083333329999999</c:v>
                </c:pt>
                <c:pt idx="1936">
                  <c:v>24.083333329999999</c:v>
                </c:pt>
                <c:pt idx="1937">
                  <c:v>24.083333329999999</c:v>
                </c:pt>
                <c:pt idx="1938">
                  <c:v>24.083333329999999</c:v>
                </c:pt>
                <c:pt idx="1939">
                  <c:v>24.083333329999999</c:v>
                </c:pt>
                <c:pt idx="1940">
                  <c:v>24.083333329999999</c:v>
                </c:pt>
                <c:pt idx="1941">
                  <c:v>24.083333329999999</c:v>
                </c:pt>
                <c:pt idx="1942">
                  <c:v>24.083333329999999</c:v>
                </c:pt>
                <c:pt idx="1943">
                  <c:v>24.083333329999999</c:v>
                </c:pt>
                <c:pt idx="1944">
                  <c:v>24.083333329999999</c:v>
                </c:pt>
                <c:pt idx="1945">
                  <c:v>24.083333329999999</c:v>
                </c:pt>
                <c:pt idx="1946">
                  <c:v>24.083333329999999</c:v>
                </c:pt>
                <c:pt idx="1947">
                  <c:v>24.083333329999999</c:v>
                </c:pt>
                <c:pt idx="1948">
                  <c:v>24.083333329999999</c:v>
                </c:pt>
                <c:pt idx="1949">
                  <c:v>24.083333329999999</c:v>
                </c:pt>
                <c:pt idx="1950">
                  <c:v>24.083333329999999</c:v>
                </c:pt>
                <c:pt idx="1951">
                  <c:v>24.083333329999999</c:v>
                </c:pt>
                <c:pt idx="1952">
                  <c:v>26.272727270000001</c:v>
                </c:pt>
                <c:pt idx="1953">
                  <c:v>26.272727270000001</c:v>
                </c:pt>
                <c:pt idx="1954">
                  <c:v>26.272727270000001</c:v>
                </c:pt>
                <c:pt idx="1955">
                  <c:v>26.272727270000001</c:v>
                </c:pt>
                <c:pt idx="1956">
                  <c:v>26.272727270000001</c:v>
                </c:pt>
                <c:pt idx="1957">
                  <c:v>26.272727270000001</c:v>
                </c:pt>
                <c:pt idx="1958">
                  <c:v>26.272727270000001</c:v>
                </c:pt>
                <c:pt idx="1959">
                  <c:v>26.272727270000001</c:v>
                </c:pt>
                <c:pt idx="1960">
                  <c:v>26.272727270000001</c:v>
                </c:pt>
                <c:pt idx="1961">
                  <c:v>26.272727270000001</c:v>
                </c:pt>
                <c:pt idx="1962">
                  <c:v>26.272727270000001</c:v>
                </c:pt>
                <c:pt idx="1963">
                  <c:v>28.9</c:v>
                </c:pt>
                <c:pt idx="1964">
                  <c:v>28.9</c:v>
                </c:pt>
                <c:pt idx="1965">
                  <c:v>28.9</c:v>
                </c:pt>
                <c:pt idx="1966">
                  <c:v>28.9</c:v>
                </c:pt>
                <c:pt idx="1967">
                  <c:v>32.111111110000003</c:v>
                </c:pt>
                <c:pt idx="1968">
                  <c:v>32.111111110000003</c:v>
                </c:pt>
                <c:pt idx="1969">
                  <c:v>32.111111110000003</c:v>
                </c:pt>
                <c:pt idx="1970">
                  <c:v>32.111111110000003</c:v>
                </c:pt>
                <c:pt idx="1971">
                  <c:v>32.111111110000003</c:v>
                </c:pt>
                <c:pt idx="1972">
                  <c:v>32.111111110000003</c:v>
                </c:pt>
                <c:pt idx="1973">
                  <c:v>32.222222219999999</c:v>
                </c:pt>
                <c:pt idx="1974">
                  <c:v>32.222222219999999</c:v>
                </c:pt>
                <c:pt idx="1975">
                  <c:v>32.222222219999999</c:v>
                </c:pt>
                <c:pt idx="1976">
                  <c:v>32.222222219999999</c:v>
                </c:pt>
                <c:pt idx="1977">
                  <c:v>32.222222219999999</c:v>
                </c:pt>
                <c:pt idx="1978">
                  <c:v>32.222222219999999</c:v>
                </c:pt>
                <c:pt idx="1979">
                  <c:v>32.222222219999999</c:v>
                </c:pt>
                <c:pt idx="1980">
                  <c:v>32.222222219999999</c:v>
                </c:pt>
                <c:pt idx="1981">
                  <c:v>32.222222219999999</c:v>
                </c:pt>
                <c:pt idx="1982">
                  <c:v>32.222222219999999</c:v>
                </c:pt>
                <c:pt idx="1983">
                  <c:v>32.222222219999999</c:v>
                </c:pt>
                <c:pt idx="1984">
                  <c:v>32.333333330000002</c:v>
                </c:pt>
                <c:pt idx="1985">
                  <c:v>32.333333330000002</c:v>
                </c:pt>
                <c:pt idx="1986">
                  <c:v>32.333333330000002</c:v>
                </c:pt>
                <c:pt idx="1987">
                  <c:v>32.333333330000002</c:v>
                </c:pt>
                <c:pt idx="1988">
                  <c:v>32.444444439999998</c:v>
                </c:pt>
                <c:pt idx="1989">
                  <c:v>32.444444439999998</c:v>
                </c:pt>
                <c:pt idx="1990">
                  <c:v>32.444444439999998</c:v>
                </c:pt>
                <c:pt idx="1991">
                  <c:v>32.444444439999998</c:v>
                </c:pt>
                <c:pt idx="1992">
                  <c:v>32.444444439999998</c:v>
                </c:pt>
                <c:pt idx="1993">
                  <c:v>32.444444439999998</c:v>
                </c:pt>
                <c:pt idx="1994">
                  <c:v>32.444444439999998</c:v>
                </c:pt>
                <c:pt idx="1995">
                  <c:v>32.444444439999998</c:v>
                </c:pt>
                <c:pt idx="1996">
                  <c:v>32.444444439999998</c:v>
                </c:pt>
                <c:pt idx="1997">
                  <c:v>32.444444439999998</c:v>
                </c:pt>
                <c:pt idx="1998">
                  <c:v>32.444444439999998</c:v>
                </c:pt>
                <c:pt idx="1999">
                  <c:v>32.444444439999998</c:v>
                </c:pt>
                <c:pt idx="2000">
                  <c:v>32.444444439999998</c:v>
                </c:pt>
                <c:pt idx="2001">
                  <c:v>32.444444439999998</c:v>
                </c:pt>
                <c:pt idx="2002">
                  <c:v>32.444444439999998</c:v>
                </c:pt>
                <c:pt idx="2003">
                  <c:v>32.444444439999998</c:v>
                </c:pt>
                <c:pt idx="2004">
                  <c:v>32.444444439999998</c:v>
                </c:pt>
                <c:pt idx="2005">
                  <c:v>32.444444439999998</c:v>
                </c:pt>
                <c:pt idx="2006">
                  <c:v>32.444444439999998</c:v>
                </c:pt>
                <c:pt idx="2007">
                  <c:v>32.444444439999998</c:v>
                </c:pt>
                <c:pt idx="2008">
                  <c:v>32.444444439999998</c:v>
                </c:pt>
                <c:pt idx="2009">
                  <c:v>32.444444439999998</c:v>
                </c:pt>
                <c:pt idx="2010">
                  <c:v>32.444444439999998</c:v>
                </c:pt>
                <c:pt idx="2011">
                  <c:v>32.444444439999998</c:v>
                </c:pt>
                <c:pt idx="2012">
                  <c:v>32.444444439999998</c:v>
                </c:pt>
                <c:pt idx="2013">
                  <c:v>32.444444439999998</c:v>
                </c:pt>
                <c:pt idx="2014">
                  <c:v>32.444444439999998</c:v>
                </c:pt>
                <c:pt idx="2015">
                  <c:v>32.444444439999998</c:v>
                </c:pt>
                <c:pt idx="2016">
                  <c:v>32.444444439999998</c:v>
                </c:pt>
                <c:pt idx="2017">
                  <c:v>32.444444439999998</c:v>
                </c:pt>
                <c:pt idx="2018">
                  <c:v>32.444444439999998</c:v>
                </c:pt>
                <c:pt idx="2019">
                  <c:v>32.444444439999998</c:v>
                </c:pt>
                <c:pt idx="2020">
                  <c:v>32.444444439999998</c:v>
                </c:pt>
                <c:pt idx="2021">
                  <c:v>32.444444439999998</c:v>
                </c:pt>
                <c:pt idx="2022">
                  <c:v>32.444444439999998</c:v>
                </c:pt>
                <c:pt idx="2023">
                  <c:v>32.444444439999998</c:v>
                </c:pt>
                <c:pt idx="2024">
                  <c:v>32.444444439999998</c:v>
                </c:pt>
                <c:pt idx="2025">
                  <c:v>32.444444439999998</c:v>
                </c:pt>
                <c:pt idx="2026">
                  <c:v>32.444444439999998</c:v>
                </c:pt>
                <c:pt idx="2027">
                  <c:v>32.444444439999998</c:v>
                </c:pt>
                <c:pt idx="2028">
                  <c:v>32.444444439999998</c:v>
                </c:pt>
                <c:pt idx="2029">
                  <c:v>32.444444439999998</c:v>
                </c:pt>
                <c:pt idx="2030">
                  <c:v>32.444444439999998</c:v>
                </c:pt>
                <c:pt idx="2031">
                  <c:v>32.444444439999998</c:v>
                </c:pt>
                <c:pt idx="2032">
                  <c:v>32.444444439999998</c:v>
                </c:pt>
                <c:pt idx="2033">
                  <c:v>32.444444439999998</c:v>
                </c:pt>
                <c:pt idx="2034">
                  <c:v>32.444444439999998</c:v>
                </c:pt>
                <c:pt idx="2035">
                  <c:v>32.444444439999998</c:v>
                </c:pt>
                <c:pt idx="2036">
                  <c:v>32.444444439999998</c:v>
                </c:pt>
                <c:pt idx="2037">
                  <c:v>32.444444439999998</c:v>
                </c:pt>
                <c:pt idx="2038">
                  <c:v>32.444444439999998</c:v>
                </c:pt>
                <c:pt idx="2039">
                  <c:v>41.714285709999999</c:v>
                </c:pt>
                <c:pt idx="2040">
                  <c:v>41.714285709999999</c:v>
                </c:pt>
                <c:pt idx="2041">
                  <c:v>41.714285709999999</c:v>
                </c:pt>
                <c:pt idx="2042">
                  <c:v>41.714285709999999</c:v>
                </c:pt>
                <c:pt idx="2043">
                  <c:v>41.714285709999999</c:v>
                </c:pt>
                <c:pt idx="2044">
                  <c:v>41.714285709999999</c:v>
                </c:pt>
                <c:pt idx="2045">
                  <c:v>41.714285709999999</c:v>
                </c:pt>
                <c:pt idx="2046">
                  <c:v>41.714285709999999</c:v>
                </c:pt>
                <c:pt idx="2047">
                  <c:v>41.714285709999999</c:v>
                </c:pt>
                <c:pt idx="2048">
                  <c:v>41.714285709999999</c:v>
                </c:pt>
                <c:pt idx="2049">
                  <c:v>41.714285709999999</c:v>
                </c:pt>
                <c:pt idx="2050">
                  <c:v>41.714285709999999</c:v>
                </c:pt>
                <c:pt idx="2051">
                  <c:v>41.714285709999999</c:v>
                </c:pt>
                <c:pt idx="2052">
                  <c:v>41.714285709999999</c:v>
                </c:pt>
                <c:pt idx="2053">
                  <c:v>41.714285709999999</c:v>
                </c:pt>
                <c:pt idx="2054">
                  <c:v>41.714285709999999</c:v>
                </c:pt>
                <c:pt idx="2055">
                  <c:v>41.714285709999999</c:v>
                </c:pt>
                <c:pt idx="2056">
                  <c:v>41.714285709999999</c:v>
                </c:pt>
                <c:pt idx="2057">
                  <c:v>41.714285709999999</c:v>
                </c:pt>
                <c:pt idx="2058">
                  <c:v>41.714285709999999</c:v>
                </c:pt>
                <c:pt idx="2059">
                  <c:v>41.714285709999999</c:v>
                </c:pt>
                <c:pt idx="2060">
                  <c:v>42</c:v>
                </c:pt>
                <c:pt idx="2061">
                  <c:v>42</c:v>
                </c:pt>
                <c:pt idx="2062">
                  <c:v>42</c:v>
                </c:pt>
                <c:pt idx="2063">
                  <c:v>42</c:v>
                </c:pt>
                <c:pt idx="2064">
                  <c:v>42</c:v>
                </c:pt>
                <c:pt idx="2065">
                  <c:v>42</c:v>
                </c:pt>
                <c:pt idx="2066">
                  <c:v>42</c:v>
                </c:pt>
                <c:pt idx="2067">
                  <c:v>42</c:v>
                </c:pt>
                <c:pt idx="2068">
                  <c:v>42</c:v>
                </c:pt>
                <c:pt idx="2069">
                  <c:v>42</c:v>
                </c:pt>
                <c:pt idx="2070">
                  <c:v>42</c:v>
                </c:pt>
                <c:pt idx="2071">
                  <c:v>42</c:v>
                </c:pt>
                <c:pt idx="2072">
                  <c:v>42</c:v>
                </c:pt>
                <c:pt idx="2073">
                  <c:v>42</c:v>
                </c:pt>
                <c:pt idx="2074">
                  <c:v>42</c:v>
                </c:pt>
                <c:pt idx="2075">
                  <c:v>42</c:v>
                </c:pt>
                <c:pt idx="2076">
                  <c:v>42</c:v>
                </c:pt>
                <c:pt idx="2077">
                  <c:v>42</c:v>
                </c:pt>
                <c:pt idx="2078">
                  <c:v>42</c:v>
                </c:pt>
                <c:pt idx="2079">
                  <c:v>42</c:v>
                </c:pt>
                <c:pt idx="2080">
                  <c:v>42</c:v>
                </c:pt>
                <c:pt idx="2081">
                  <c:v>42</c:v>
                </c:pt>
                <c:pt idx="2082">
                  <c:v>42</c:v>
                </c:pt>
                <c:pt idx="2083">
                  <c:v>42</c:v>
                </c:pt>
                <c:pt idx="2084">
                  <c:v>42</c:v>
                </c:pt>
                <c:pt idx="2085">
                  <c:v>42</c:v>
                </c:pt>
                <c:pt idx="2086">
                  <c:v>42</c:v>
                </c:pt>
                <c:pt idx="2087">
                  <c:v>42</c:v>
                </c:pt>
                <c:pt idx="2088">
                  <c:v>42</c:v>
                </c:pt>
                <c:pt idx="2089">
                  <c:v>42</c:v>
                </c:pt>
                <c:pt idx="2090">
                  <c:v>42</c:v>
                </c:pt>
                <c:pt idx="2091">
                  <c:v>42</c:v>
                </c:pt>
                <c:pt idx="2092">
                  <c:v>42</c:v>
                </c:pt>
                <c:pt idx="2093">
                  <c:v>42</c:v>
                </c:pt>
                <c:pt idx="2094">
                  <c:v>49</c:v>
                </c:pt>
                <c:pt idx="2095">
                  <c:v>49</c:v>
                </c:pt>
                <c:pt idx="2096">
                  <c:v>49</c:v>
                </c:pt>
                <c:pt idx="2097">
                  <c:v>49</c:v>
                </c:pt>
                <c:pt idx="2098">
                  <c:v>49</c:v>
                </c:pt>
                <c:pt idx="2099">
                  <c:v>49</c:v>
                </c:pt>
                <c:pt idx="2100">
                  <c:v>49</c:v>
                </c:pt>
                <c:pt idx="2101">
                  <c:v>49</c:v>
                </c:pt>
                <c:pt idx="2102">
                  <c:v>49</c:v>
                </c:pt>
                <c:pt idx="2103">
                  <c:v>49</c:v>
                </c:pt>
                <c:pt idx="2104">
                  <c:v>49</c:v>
                </c:pt>
                <c:pt idx="2105">
                  <c:v>49</c:v>
                </c:pt>
                <c:pt idx="2106">
                  <c:v>49</c:v>
                </c:pt>
                <c:pt idx="2107">
                  <c:v>49</c:v>
                </c:pt>
                <c:pt idx="2108">
                  <c:v>49</c:v>
                </c:pt>
                <c:pt idx="2109">
                  <c:v>49</c:v>
                </c:pt>
                <c:pt idx="2110">
                  <c:v>49</c:v>
                </c:pt>
                <c:pt idx="2111">
                  <c:v>49</c:v>
                </c:pt>
                <c:pt idx="2112">
                  <c:v>49</c:v>
                </c:pt>
                <c:pt idx="2113">
                  <c:v>49</c:v>
                </c:pt>
                <c:pt idx="2114">
                  <c:v>49</c:v>
                </c:pt>
                <c:pt idx="2115">
                  <c:v>49.166666669999998</c:v>
                </c:pt>
                <c:pt idx="2116">
                  <c:v>49.166666669999998</c:v>
                </c:pt>
                <c:pt idx="2117">
                  <c:v>49.166666669999998</c:v>
                </c:pt>
                <c:pt idx="2118">
                  <c:v>49.166666669999998</c:v>
                </c:pt>
                <c:pt idx="2119">
                  <c:v>49.166666669999998</c:v>
                </c:pt>
                <c:pt idx="2120">
                  <c:v>49.166666669999998</c:v>
                </c:pt>
                <c:pt idx="2121">
                  <c:v>49.166666669999998</c:v>
                </c:pt>
                <c:pt idx="2122">
                  <c:v>49.166666669999998</c:v>
                </c:pt>
                <c:pt idx="2123">
                  <c:v>49.166666669999998</c:v>
                </c:pt>
                <c:pt idx="2124">
                  <c:v>49.166666669999998</c:v>
                </c:pt>
                <c:pt idx="2125">
                  <c:v>49.166666669999998</c:v>
                </c:pt>
                <c:pt idx="2126">
                  <c:v>49.166666669999998</c:v>
                </c:pt>
                <c:pt idx="2127">
                  <c:v>49.166666669999998</c:v>
                </c:pt>
                <c:pt idx="2128">
                  <c:v>49.166666669999998</c:v>
                </c:pt>
                <c:pt idx="2129">
                  <c:v>49.166666669999998</c:v>
                </c:pt>
                <c:pt idx="2130">
                  <c:v>49.166666669999998</c:v>
                </c:pt>
                <c:pt idx="2131">
                  <c:v>49.166666669999998</c:v>
                </c:pt>
                <c:pt idx="2132">
                  <c:v>49.166666669999998</c:v>
                </c:pt>
                <c:pt idx="2133">
                  <c:v>49.166666669999998</c:v>
                </c:pt>
                <c:pt idx="2134">
                  <c:v>49.166666669999998</c:v>
                </c:pt>
                <c:pt idx="2135">
                  <c:v>49.166666669999998</c:v>
                </c:pt>
                <c:pt idx="2136">
                  <c:v>49.166666669999998</c:v>
                </c:pt>
                <c:pt idx="2137">
                  <c:v>49.166666669999998</c:v>
                </c:pt>
                <c:pt idx="2138">
                  <c:v>49.166666669999998</c:v>
                </c:pt>
                <c:pt idx="2139">
                  <c:v>49.166666669999998</c:v>
                </c:pt>
                <c:pt idx="2140">
                  <c:v>49.166666669999998</c:v>
                </c:pt>
                <c:pt idx="2141">
                  <c:v>49.166666669999998</c:v>
                </c:pt>
                <c:pt idx="2142">
                  <c:v>49.166666669999998</c:v>
                </c:pt>
                <c:pt idx="2143">
                  <c:v>49.166666669999998</c:v>
                </c:pt>
                <c:pt idx="2144">
                  <c:v>49.166666669999998</c:v>
                </c:pt>
                <c:pt idx="2145">
                  <c:v>49.166666669999998</c:v>
                </c:pt>
                <c:pt idx="2146">
                  <c:v>49.166666669999998</c:v>
                </c:pt>
                <c:pt idx="2147">
                  <c:v>49.166666669999998</c:v>
                </c:pt>
                <c:pt idx="2148">
                  <c:v>49.166666669999998</c:v>
                </c:pt>
                <c:pt idx="2149">
                  <c:v>49.166666669999998</c:v>
                </c:pt>
                <c:pt idx="2150">
                  <c:v>49.166666669999998</c:v>
                </c:pt>
                <c:pt idx="2151">
                  <c:v>49.166666669999998</c:v>
                </c:pt>
                <c:pt idx="2152">
                  <c:v>49.166666669999998</c:v>
                </c:pt>
                <c:pt idx="2153">
                  <c:v>49.166666669999998</c:v>
                </c:pt>
                <c:pt idx="2154">
                  <c:v>49.166666669999998</c:v>
                </c:pt>
                <c:pt idx="2155">
                  <c:v>49.166666669999998</c:v>
                </c:pt>
                <c:pt idx="2156">
                  <c:v>49.166666669999998</c:v>
                </c:pt>
                <c:pt idx="2157">
                  <c:v>49.166666669999998</c:v>
                </c:pt>
                <c:pt idx="2158">
                  <c:v>49.166666669999998</c:v>
                </c:pt>
                <c:pt idx="2159">
                  <c:v>49.166666669999998</c:v>
                </c:pt>
                <c:pt idx="2160">
                  <c:v>49.166666669999998</c:v>
                </c:pt>
                <c:pt idx="2161">
                  <c:v>49.166666669999998</c:v>
                </c:pt>
                <c:pt idx="2162">
                  <c:v>49.166666669999998</c:v>
                </c:pt>
                <c:pt idx="2163">
                  <c:v>49.166666669999998</c:v>
                </c:pt>
                <c:pt idx="2164">
                  <c:v>49.166666669999998</c:v>
                </c:pt>
                <c:pt idx="2165">
                  <c:v>49.166666669999998</c:v>
                </c:pt>
                <c:pt idx="2166">
                  <c:v>49.166666669999998</c:v>
                </c:pt>
                <c:pt idx="2167">
                  <c:v>49.166666669999998</c:v>
                </c:pt>
                <c:pt idx="2168">
                  <c:v>49.166666669999998</c:v>
                </c:pt>
                <c:pt idx="2169">
                  <c:v>49.166666669999998</c:v>
                </c:pt>
                <c:pt idx="2170">
                  <c:v>49.166666669999998</c:v>
                </c:pt>
                <c:pt idx="2171">
                  <c:v>49.166666669999998</c:v>
                </c:pt>
                <c:pt idx="2172">
                  <c:v>49.166666669999998</c:v>
                </c:pt>
                <c:pt idx="2173">
                  <c:v>49.166666669999998</c:v>
                </c:pt>
                <c:pt idx="2174">
                  <c:v>49.166666669999998</c:v>
                </c:pt>
                <c:pt idx="2175">
                  <c:v>49.166666669999998</c:v>
                </c:pt>
                <c:pt idx="2176">
                  <c:v>49.166666669999998</c:v>
                </c:pt>
                <c:pt idx="2177">
                  <c:v>49.166666669999998</c:v>
                </c:pt>
                <c:pt idx="2178">
                  <c:v>49.166666669999998</c:v>
                </c:pt>
                <c:pt idx="2179">
                  <c:v>49.166666669999998</c:v>
                </c:pt>
                <c:pt idx="2180">
                  <c:v>49.166666669999998</c:v>
                </c:pt>
                <c:pt idx="2181">
                  <c:v>49.166666669999998</c:v>
                </c:pt>
                <c:pt idx="2182">
                  <c:v>49.166666669999998</c:v>
                </c:pt>
                <c:pt idx="2183">
                  <c:v>49.166666669999998</c:v>
                </c:pt>
                <c:pt idx="2184">
                  <c:v>49.166666669999998</c:v>
                </c:pt>
                <c:pt idx="2185">
                  <c:v>49.166666669999998</c:v>
                </c:pt>
                <c:pt idx="2186">
                  <c:v>49.166666669999998</c:v>
                </c:pt>
                <c:pt idx="2187">
                  <c:v>49.166666669999998</c:v>
                </c:pt>
                <c:pt idx="2188">
                  <c:v>49.166666669999998</c:v>
                </c:pt>
                <c:pt idx="2189">
                  <c:v>49.166666669999998</c:v>
                </c:pt>
                <c:pt idx="2190">
                  <c:v>49.166666669999998</c:v>
                </c:pt>
                <c:pt idx="2191">
                  <c:v>49.166666669999998</c:v>
                </c:pt>
                <c:pt idx="2192">
                  <c:v>49.166666669999998</c:v>
                </c:pt>
                <c:pt idx="2193">
                  <c:v>49.166666669999998</c:v>
                </c:pt>
                <c:pt idx="2194">
                  <c:v>49.166666669999998</c:v>
                </c:pt>
                <c:pt idx="2195">
                  <c:v>49.166666669999998</c:v>
                </c:pt>
                <c:pt idx="2196">
                  <c:v>49.166666669999998</c:v>
                </c:pt>
                <c:pt idx="2197">
                  <c:v>49.166666669999998</c:v>
                </c:pt>
                <c:pt idx="2198">
                  <c:v>49.166666669999998</c:v>
                </c:pt>
                <c:pt idx="2199">
                  <c:v>49.166666669999998</c:v>
                </c:pt>
                <c:pt idx="2200">
                  <c:v>49.166666669999998</c:v>
                </c:pt>
                <c:pt idx="2201">
                  <c:v>49.166666669999998</c:v>
                </c:pt>
                <c:pt idx="2202">
                  <c:v>49.166666669999998</c:v>
                </c:pt>
                <c:pt idx="2203">
                  <c:v>49.166666669999998</c:v>
                </c:pt>
                <c:pt idx="2204">
                  <c:v>49.166666669999998</c:v>
                </c:pt>
                <c:pt idx="2205">
                  <c:v>49.166666669999998</c:v>
                </c:pt>
                <c:pt idx="2206">
                  <c:v>49.166666669999998</c:v>
                </c:pt>
                <c:pt idx="2207">
                  <c:v>49.166666669999998</c:v>
                </c:pt>
                <c:pt idx="2208">
                  <c:v>49.166666669999998</c:v>
                </c:pt>
                <c:pt idx="2209">
                  <c:v>49.166666669999998</c:v>
                </c:pt>
                <c:pt idx="2210">
                  <c:v>49.166666669999998</c:v>
                </c:pt>
                <c:pt idx="2211">
                  <c:v>49.166666669999998</c:v>
                </c:pt>
                <c:pt idx="2212">
                  <c:v>49.166666669999998</c:v>
                </c:pt>
                <c:pt idx="2213">
                  <c:v>49.166666669999998</c:v>
                </c:pt>
                <c:pt idx="2214">
                  <c:v>49.166666669999998</c:v>
                </c:pt>
                <c:pt idx="2215">
                  <c:v>49.166666669999998</c:v>
                </c:pt>
                <c:pt idx="2216">
                  <c:v>49.166666669999998</c:v>
                </c:pt>
                <c:pt idx="2217">
                  <c:v>49.166666669999998</c:v>
                </c:pt>
                <c:pt idx="2218">
                  <c:v>49.166666669999998</c:v>
                </c:pt>
                <c:pt idx="2219">
                  <c:v>49.166666669999998</c:v>
                </c:pt>
                <c:pt idx="2220">
                  <c:v>49.166666669999998</c:v>
                </c:pt>
                <c:pt idx="2221">
                  <c:v>49.166666669999998</c:v>
                </c:pt>
                <c:pt idx="2222">
                  <c:v>49.166666669999998</c:v>
                </c:pt>
                <c:pt idx="2223">
                  <c:v>49.166666669999998</c:v>
                </c:pt>
                <c:pt idx="2224">
                  <c:v>49.166666669999998</c:v>
                </c:pt>
                <c:pt idx="2225">
                  <c:v>49.166666669999998</c:v>
                </c:pt>
                <c:pt idx="2226">
                  <c:v>59</c:v>
                </c:pt>
                <c:pt idx="2227">
                  <c:v>59</c:v>
                </c:pt>
                <c:pt idx="2228">
                  <c:v>59</c:v>
                </c:pt>
                <c:pt idx="2229">
                  <c:v>59</c:v>
                </c:pt>
                <c:pt idx="2230">
                  <c:v>59</c:v>
                </c:pt>
                <c:pt idx="2231">
                  <c:v>59</c:v>
                </c:pt>
                <c:pt idx="2232">
                  <c:v>59</c:v>
                </c:pt>
                <c:pt idx="2233">
                  <c:v>59</c:v>
                </c:pt>
                <c:pt idx="2234">
                  <c:v>59</c:v>
                </c:pt>
                <c:pt idx="2235">
                  <c:v>59</c:v>
                </c:pt>
                <c:pt idx="2236">
                  <c:v>59</c:v>
                </c:pt>
                <c:pt idx="2237">
                  <c:v>59</c:v>
                </c:pt>
                <c:pt idx="2238">
                  <c:v>59</c:v>
                </c:pt>
                <c:pt idx="2239">
                  <c:v>59</c:v>
                </c:pt>
                <c:pt idx="2240">
                  <c:v>59</c:v>
                </c:pt>
                <c:pt idx="2241">
                  <c:v>59</c:v>
                </c:pt>
                <c:pt idx="2242">
                  <c:v>59</c:v>
                </c:pt>
                <c:pt idx="2243">
                  <c:v>59</c:v>
                </c:pt>
                <c:pt idx="2244">
                  <c:v>59</c:v>
                </c:pt>
                <c:pt idx="2245">
                  <c:v>59</c:v>
                </c:pt>
                <c:pt idx="2246">
                  <c:v>59</c:v>
                </c:pt>
                <c:pt idx="2247">
                  <c:v>59.2</c:v>
                </c:pt>
                <c:pt idx="2248">
                  <c:v>59.2</c:v>
                </c:pt>
                <c:pt idx="2249">
                  <c:v>59.2</c:v>
                </c:pt>
                <c:pt idx="2250">
                  <c:v>59.2</c:v>
                </c:pt>
                <c:pt idx="2251">
                  <c:v>59.2</c:v>
                </c:pt>
                <c:pt idx="2252">
                  <c:v>59.2</c:v>
                </c:pt>
                <c:pt idx="2253">
                  <c:v>59.2</c:v>
                </c:pt>
                <c:pt idx="2254">
                  <c:v>59.2</c:v>
                </c:pt>
                <c:pt idx="2255">
                  <c:v>59.2</c:v>
                </c:pt>
                <c:pt idx="2256">
                  <c:v>59.2</c:v>
                </c:pt>
                <c:pt idx="2257">
                  <c:v>59.2</c:v>
                </c:pt>
                <c:pt idx="2258">
                  <c:v>59.2</c:v>
                </c:pt>
                <c:pt idx="2259">
                  <c:v>59.2</c:v>
                </c:pt>
                <c:pt idx="2260">
                  <c:v>59.2</c:v>
                </c:pt>
                <c:pt idx="2261">
                  <c:v>59.2</c:v>
                </c:pt>
                <c:pt idx="2262">
                  <c:v>59.2</c:v>
                </c:pt>
                <c:pt idx="2263">
                  <c:v>59.2</c:v>
                </c:pt>
                <c:pt idx="2264">
                  <c:v>59.2</c:v>
                </c:pt>
                <c:pt idx="2265">
                  <c:v>59.2</c:v>
                </c:pt>
                <c:pt idx="2266">
                  <c:v>59.2</c:v>
                </c:pt>
                <c:pt idx="2267">
                  <c:v>59.2</c:v>
                </c:pt>
                <c:pt idx="2268">
                  <c:v>59.2</c:v>
                </c:pt>
                <c:pt idx="2269">
                  <c:v>59.2</c:v>
                </c:pt>
                <c:pt idx="2270">
                  <c:v>59.2</c:v>
                </c:pt>
                <c:pt idx="2271">
                  <c:v>59.2</c:v>
                </c:pt>
                <c:pt idx="2272">
                  <c:v>59.2</c:v>
                </c:pt>
                <c:pt idx="2273">
                  <c:v>59.2</c:v>
                </c:pt>
                <c:pt idx="2274">
                  <c:v>59.2</c:v>
                </c:pt>
                <c:pt idx="2275">
                  <c:v>59.2</c:v>
                </c:pt>
                <c:pt idx="2276">
                  <c:v>59.2</c:v>
                </c:pt>
                <c:pt idx="2277">
                  <c:v>59.2</c:v>
                </c:pt>
                <c:pt idx="2278">
                  <c:v>59.2</c:v>
                </c:pt>
                <c:pt idx="2279">
                  <c:v>59.2</c:v>
                </c:pt>
                <c:pt idx="2280">
                  <c:v>59.2</c:v>
                </c:pt>
                <c:pt idx="2281">
                  <c:v>59.2</c:v>
                </c:pt>
                <c:pt idx="2282">
                  <c:v>59.2</c:v>
                </c:pt>
                <c:pt idx="2283">
                  <c:v>59.2</c:v>
                </c:pt>
                <c:pt idx="2284">
                  <c:v>59.2</c:v>
                </c:pt>
                <c:pt idx="2285">
                  <c:v>59.2</c:v>
                </c:pt>
                <c:pt idx="2286">
                  <c:v>59.2</c:v>
                </c:pt>
                <c:pt idx="2287">
                  <c:v>59.2</c:v>
                </c:pt>
                <c:pt idx="2288">
                  <c:v>59.2</c:v>
                </c:pt>
                <c:pt idx="2289">
                  <c:v>59.2</c:v>
                </c:pt>
                <c:pt idx="2290">
                  <c:v>59.2</c:v>
                </c:pt>
                <c:pt idx="2291">
                  <c:v>59.2</c:v>
                </c:pt>
                <c:pt idx="2292">
                  <c:v>59.2</c:v>
                </c:pt>
                <c:pt idx="2293">
                  <c:v>59.2</c:v>
                </c:pt>
                <c:pt idx="2294">
                  <c:v>59.2</c:v>
                </c:pt>
                <c:pt idx="2295">
                  <c:v>59.2</c:v>
                </c:pt>
                <c:pt idx="2296">
                  <c:v>59.2</c:v>
                </c:pt>
                <c:pt idx="2297">
                  <c:v>59.2</c:v>
                </c:pt>
                <c:pt idx="2298">
                  <c:v>59.2</c:v>
                </c:pt>
                <c:pt idx="2299">
                  <c:v>59.2</c:v>
                </c:pt>
                <c:pt idx="2300">
                  <c:v>59.2</c:v>
                </c:pt>
                <c:pt idx="2301">
                  <c:v>59.2</c:v>
                </c:pt>
                <c:pt idx="2302">
                  <c:v>59.2</c:v>
                </c:pt>
                <c:pt idx="2303">
                  <c:v>59.2</c:v>
                </c:pt>
                <c:pt idx="2304">
                  <c:v>59.2</c:v>
                </c:pt>
                <c:pt idx="2305">
                  <c:v>59.2</c:v>
                </c:pt>
                <c:pt idx="2306">
                  <c:v>59.2</c:v>
                </c:pt>
                <c:pt idx="2307">
                  <c:v>59.2</c:v>
                </c:pt>
                <c:pt idx="2308">
                  <c:v>59.2</c:v>
                </c:pt>
                <c:pt idx="2309">
                  <c:v>59.2</c:v>
                </c:pt>
                <c:pt idx="2310">
                  <c:v>59.2</c:v>
                </c:pt>
                <c:pt idx="2311">
                  <c:v>59.2</c:v>
                </c:pt>
                <c:pt idx="2312">
                  <c:v>59.2</c:v>
                </c:pt>
                <c:pt idx="2313">
                  <c:v>59.2</c:v>
                </c:pt>
                <c:pt idx="2314">
                  <c:v>59.2</c:v>
                </c:pt>
                <c:pt idx="2315">
                  <c:v>59.2</c:v>
                </c:pt>
                <c:pt idx="2316">
                  <c:v>59.2</c:v>
                </c:pt>
                <c:pt idx="2317">
                  <c:v>59.2</c:v>
                </c:pt>
                <c:pt idx="2318">
                  <c:v>59.2</c:v>
                </c:pt>
                <c:pt idx="2319">
                  <c:v>59.2</c:v>
                </c:pt>
                <c:pt idx="2320">
                  <c:v>59.2</c:v>
                </c:pt>
                <c:pt idx="2321">
                  <c:v>59.2</c:v>
                </c:pt>
                <c:pt idx="2322">
                  <c:v>59.2</c:v>
                </c:pt>
                <c:pt idx="2323">
                  <c:v>59.2</c:v>
                </c:pt>
                <c:pt idx="2324">
                  <c:v>59.2</c:v>
                </c:pt>
                <c:pt idx="2325">
                  <c:v>59.2</c:v>
                </c:pt>
                <c:pt idx="2326">
                  <c:v>59.2</c:v>
                </c:pt>
                <c:pt idx="2327">
                  <c:v>59.2</c:v>
                </c:pt>
                <c:pt idx="2328">
                  <c:v>59.2</c:v>
                </c:pt>
                <c:pt idx="2329">
                  <c:v>59.2</c:v>
                </c:pt>
                <c:pt idx="2330">
                  <c:v>59.2</c:v>
                </c:pt>
                <c:pt idx="2331">
                  <c:v>59.2</c:v>
                </c:pt>
                <c:pt idx="2332">
                  <c:v>59.2</c:v>
                </c:pt>
                <c:pt idx="2333">
                  <c:v>59.2</c:v>
                </c:pt>
                <c:pt idx="2334">
                  <c:v>59.2</c:v>
                </c:pt>
                <c:pt idx="2335">
                  <c:v>59.2</c:v>
                </c:pt>
                <c:pt idx="2336">
                  <c:v>59.2</c:v>
                </c:pt>
                <c:pt idx="2337">
                  <c:v>59.2</c:v>
                </c:pt>
                <c:pt idx="2338">
                  <c:v>59.2</c:v>
                </c:pt>
                <c:pt idx="2339">
                  <c:v>59.2</c:v>
                </c:pt>
                <c:pt idx="2340">
                  <c:v>59.2</c:v>
                </c:pt>
                <c:pt idx="2341">
                  <c:v>59.2</c:v>
                </c:pt>
                <c:pt idx="2342">
                  <c:v>59.2</c:v>
                </c:pt>
                <c:pt idx="2343">
                  <c:v>59.2</c:v>
                </c:pt>
                <c:pt idx="2344">
                  <c:v>59.2</c:v>
                </c:pt>
                <c:pt idx="2345">
                  <c:v>59.2</c:v>
                </c:pt>
                <c:pt idx="2346">
                  <c:v>59.2</c:v>
                </c:pt>
                <c:pt idx="2347">
                  <c:v>59.2</c:v>
                </c:pt>
                <c:pt idx="2348">
                  <c:v>59.2</c:v>
                </c:pt>
                <c:pt idx="2349">
                  <c:v>59.2</c:v>
                </c:pt>
                <c:pt idx="2350">
                  <c:v>59.2</c:v>
                </c:pt>
                <c:pt idx="2351">
                  <c:v>59.2</c:v>
                </c:pt>
                <c:pt idx="2352">
                  <c:v>59.2</c:v>
                </c:pt>
                <c:pt idx="2353">
                  <c:v>59.2</c:v>
                </c:pt>
                <c:pt idx="2354">
                  <c:v>59.2</c:v>
                </c:pt>
                <c:pt idx="2355">
                  <c:v>59.2</c:v>
                </c:pt>
                <c:pt idx="2356">
                  <c:v>59.2</c:v>
                </c:pt>
                <c:pt idx="2357">
                  <c:v>59.2</c:v>
                </c:pt>
                <c:pt idx="2358">
                  <c:v>59.2</c:v>
                </c:pt>
                <c:pt idx="2359">
                  <c:v>59.2</c:v>
                </c:pt>
                <c:pt idx="2360">
                  <c:v>59.2</c:v>
                </c:pt>
                <c:pt idx="2361">
                  <c:v>59.2</c:v>
                </c:pt>
                <c:pt idx="2362">
                  <c:v>59.2</c:v>
                </c:pt>
                <c:pt idx="2363">
                  <c:v>59.2</c:v>
                </c:pt>
                <c:pt idx="2364">
                  <c:v>59.2</c:v>
                </c:pt>
                <c:pt idx="2365">
                  <c:v>59.2</c:v>
                </c:pt>
                <c:pt idx="2366">
                  <c:v>59.2</c:v>
                </c:pt>
                <c:pt idx="2367">
                  <c:v>59.2</c:v>
                </c:pt>
                <c:pt idx="2368">
                  <c:v>59.2</c:v>
                </c:pt>
                <c:pt idx="2369">
                  <c:v>59.2</c:v>
                </c:pt>
                <c:pt idx="2370">
                  <c:v>59.2</c:v>
                </c:pt>
                <c:pt idx="2371">
                  <c:v>59.2</c:v>
                </c:pt>
                <c:pt idx="2372">
                  <c:v>59.2</c:v>
                </c:pt>
                <c:pt idx="2373">
                  <c:v>59.2</c:v>
                </c:pt>
                <c:pt idx="2374">
                  <c:v>59.2</c:v>
                </c:pt>
                <c:pt idx="2375">
                  <c:v>59.2</c:v>
                </c:pt>
                <c:pt idx="2376">
                  <c:v>59.2</c:v>
                </c:pt>
                <c:pt idx="2377">
                  <c:v>59.2</c:v>
                </c:pt>
                <c:pt idx="2378">
                  <c:v>59.2</c:v>
                </c:pt>
                <c:pt idx="2379">
                  <c:v>59.2</c:v>
                </c:pt>
                <c:pt idx="2380">
                  <c:v>59.2</c:v>
                </c:pt>
                <c:pt idx="2381">
                  <c:v>59.2</c:v>
                </c:pt>
                <c:pt idx="2382">
                  <c:v>59.2</c:v>
                </c:pt>
                <c:pt idx="2383">
                  <c:v>59.2</c:v>
                </c:pt>
                <c:pt idx="2384">
                  <c:v>59.2</c:v>
                </c:pt>
                <c:pt idx="2385">
                  <c:v>59.2</c:v>
                </c:pt>
                <c:pt idx="2386">
                  <c:v>59.2</c:v>
                </c:pt>
                <c:pt idx="2387">
                  <c:v>59.2</c:v>
                </c:pt>
                <c:pt idx="2388">
                  <c:v>59.2</c:v>
                </c:pt>
                <c:pt idx="2389">
                  <c:v>59.2</c:v>
                </c:pt>
                <c:pt idx="2390">
                  <c:v>59.2</c:v>
                </c:pt>
                <c:pt idx="2391">
                  <c:v>59.2</c:v>
                </c:pt>
                <c:pt idx="2392">
                  <c:v>59.2</c:v>
                </c:pt>
                <c:pt idx="2393">
                  <c:v>59.2</c:v>
                </c:pt>
                <c:pt idx="2394">
                  <c:v>59.2</c:v>
                </c:pt>
                <c:pt idx="2395">
                  <c:v>59.2</c:v>
                </c:pt>
                <c:pt idx="2396">
                  <c:v>59.2</c:v>
                </c:pt>
                <c:pt idx="2397">
                  <c:v>59.2</c:v>
                </c:pt>
                <c:pt idx="2398">
                  <c:v>59.2</c:v>
                </c:pt>
                <c:pt idx="2399">
                  <c:v>59.2</c:v>
                </c:pt>
                <c:pt idx="2400">
                  <c:v>59.2</c:v>
                </c:pt>
                <c:pt idx="2401">
                  <c:v>59.2</c:v>
                </c:pt>
                <c:pt idx="2402">
                  <c:v>59.2</c:v>
                </c:pt>
                <c:pt idx="2403">
                  <c:v>59.2</c:v>
                </c:pt>
                <c:pt idx="2404">
                  <c:v>59.2</c:v>
                </c:pt>
                <c:pt idx="2405">
                  <c:v>59.2</c:v>
                </c:pt>
                <c:pt idx="2406">
                  <c:v>59.2</c:v>
                </c:pt>
                <c:pt idx="2407">
                  <c:v>59.2</c:v>
                </c:pt>
                <c:pt idx="2408">
                  <c:v>59.2</c:v>
                </c:pt>
                <c:pt idx="2409">
                  <c:v>59.2</c:v>
                </c:pt>
                <c:pt idx="2410">
                  <c:v>59.2</c:v>
                </c:pt>
                <c:pt idx="2411">
                  <c:v>59.2</c:v>
                </c:pt>
                <c:pt idx="2412">
                  <c:v>59.2</c:v>
                </c:pt>
                <c:pt idx="2413">
                  <c:v>59.2</c:v>
                </c:pt>
                <c:pt idx="2414">
                  <c:v>59.2</c:v>
                </c:pt>
                <c:pt idx="2415">
                  <c:v>59.2</c:v>
                </c:pt>
                <c:pt idx="2416">
                  <c:v>59.2</c:v>
                </c:pt>
                <c:pt idx="2417">
                  <c:v>59.2</c:v>
                </c:pt>
                <c:pt idx="2418">
                  <c:v>59.2</c:v>
                </c:pt>
                <c:pt idx="2419">
                  <c:v>59.2</c:v>
                </c:pt>
                <c:pt idx="2420">
                  <c:v>59.2</c:v>
                </c:pt>
                <c:pt idx="2421">
                  <c:v>59.2</c:v>
                </c:pt>
                <c:pt idx="2422">
                  <c:v>59.2</c:v>
                </c:pt>
                <c:pt idx="2423">
                  <c:v>59.2</c:v>
                </c:pt>
                <c:pt idx="2424">
                  <c:v>59.2</c:v>
                </c:pt>
                <c:pt idx="2425">
                  <c:v>59.2</c:v>
                </c:pt>
                <c:pt idx="2426">
                  <c:v>59.2</c:v>
                </c:pt>
                <c:pt idx="2427">
                  <c:v>59.2</c:v>
                </c:pt>
                <c:pt idx="2428">
                  <c:v>59.2</c:v>
                </c:pt>
                <c:pt idx="2429">
                  <c:v>59.2</c:v>
                </c:pt>
                <c:pt idx="2430">
                  <c:v>59.2</c:v>
                </c:pt>
                <c:pt idx="2431">
                  <c:v>59.2</c:v>
                </c:pt>
                <c:pt idx="2432">
                  <c:v>59.2</c:v>
                </c:pt>
                <c:pt idx="2433">
                  <c:v>59.2</c:v>
                </c:pt>
                <c:pt idx="2434">
                  <c:v>59.2</c:v>
                </c:pt>
                <c:pt idx="2435">
                  <c:v>59.2</c:v>
                </c:pt>
                <c:pt idx="2436">
                  <c:v>59.2</c:v>
                </c:pt>
                <c:pt idx="2437">
                  <c:v>59.2</c:v>
                </c:pt>
                <c:pt idx="2438">
                  <c:v>59.2</c:v>
                </c:pt>
                <c:pt idx="2439">
                  <c:v>59.2</c:v>
                </c:pt>
                <c:pt idx="2440">
                  <c:v>59.2</c:v>
                </c:pt>
                <c:pt idx="2441">
                  <c:v>59.2</c:v>
                </c:pt>
                <c:pt idx="2442">
                  <c:v>59.2</c:v>
                </c:pt>
                <c:pt idx="2443">
                  <c:v>59.2</c:v>
                </c:pt>
                <c:pt idx="2444">
                  <c:v>59.2</c:v>
                </c:pt>
                <c:pt idx="2445">
                  <c:v>59.2</c:v>
                </c:pt>
                <c:pt idx="2446">
                  <c:v>59.2</c:v>
                </c:pt>
                <c:pt idx="2447">
                  <c:v>59.2</c:v>
                </c:pt>
                <c:pt idx="2448">
                  <c:v>59.2</c:v>
                </c:pt>
                <c:pt idx="2449">
                  <c:v>59.2</c:v>
                </c:pt>
                <c:pt idx="2450">
                  <c:v>59.2</c:v>
                </c:pt>
                <c:pt idx="2451">
                  <c:v>59.2</c:v>
                </c:pt>
                <c:pt idx="2452">
                  <c:v>59.2</c:v>
                </c:pt>
                <c:pt idx="2453">
                  <c:v>59.2</c:v>
                </c:pt>
                <c:pt idx="2454">
                  <c:v>59.2</c:v>
                </c:pt>
                <c:pt idx="2455">
                  <c:v>59.2</c:v>
                </c:pt>
                <c:pt idx="2456">
                  <c:v>59.2</c:v>
                </c:pt>
                <c:pt idx="2457">
                  <c:v>59.2</c:v>
                </c:pt>
                <c:pt idx="2458">
                  <c:v>59.2</c:v>
                </c:pt>
                <c:pt idx="2459">
                  <c:v>59.2</c:v>
                </c:pt>
                <c:pt idx="2460">
                  <c:v>59.2</c:v>
                </c:pt>
                <c:pt idx="2461">
                  <c:v>59.2</c:v>
                </c:pt>
                <c:pt idx="2462">
                  <c:v>59.2</c:v>
                </c:pt>
                <c:pt idx="2463">
                  <c:v>59.2</c:v>
                </c:pt>
                <c:pt idx="2464">
                  <c:v>59.2</c:v>
                </c:pt>
                <c:pt idx="2465">
                  <c:v>59.2</c:v>
                </c:pt>
                <c:pt idx="2466">
                  <c:v>59.2</c:v>
                </c:pt>
                <c:pt idx="2467">
                  <c:v>59.2</c:v>
                </c:pt>
                <c:pt idx="2468">
                  <c:v>59.2</c:v>
                </c:pt>
                <c:pt idx="2469">
                  <c:v>59.2</c:v>
                </c:pt>
                <c:pt idx="2470">
                  <c:v>59.2</c:v>
                </c:pt>
                <c:pt idx="2471">
                  <c:v>59.2</c:v>
                </c:pt>
                <c:pt idx="2472">
                  <c:v>59.2</c:v>
                </c:pt>
                <c:pt idx="2473">
                  <c:v>59.2</c:v>
                </c:pt>
                <c:pt idx="2474">
                  <c:v>59.2</c:v>
                </c:pt>
                <c:pt idx="2475">
                  <c:v>59.2</c:v>
                </c:pt>
                <c:pt idx="2476">
                  <c:v>59.2</c:v>
                </c:pt>
                <c:pt idx="2477">
                  <c:v>59.2</c:v>
                </c:pt>
                <c:pt idx="2478">
                  <c:v>59.2</c:v>
                </c:pt>
                <c:pt idx="2479">
                  <c:v>59.2</c:v>
                </c:pt>
                <c:pt idx="2480">
                  <c:v>59.2</c:v>
                </c:pt>
                <c:pt idx="2481">
                  <c:v>59.2</c:v>
                </c:pt>
                <c:pt idx="2482">
                  <c:v>59.2</c:v>
                </c:pt>
                <c:pt idx="2483">
                  <c:v>59.2</c:v>
                </c:pt>
                <c:pt idx="2484">
                  <c:v>59.2</c:v>
                </c:pt>
                <c:pt idx="2485">
                  <c:v>59.2</c:v>
                </c:pt>
                <c:pt idx="2486">
                  <c:v>59.2</c:v>
                </c:pt>
                <c:pt idx="2487">
                  <c:v>59.2</c:v>
                </c:pt>
                <c:pt idx="2488">
                  <c:v>59.2</c:v>
                </c:pt>
                <c:pt idx="2489">
                  <c:v>59.2</c:v>
                </c:pt>
                <c:pt idx="2490">
                  <c:v>59.2</c:v>
                </c:pt>
                <c:pt idx="2491">
                  <c:v>59.2</c:v>
                </c:pt>
                <c:pt idx="2492">
                  <c:v>59.2</c:v>
                </c:pt>
                <c:pt idx="2493">
                  <c:v>59.2</c:v>
                </c:pt>
                <c:pt idx="2494">
                  <c:v>59.2</c:v>
                </c:pt>
                <c:pt idx="2495">
                  <c:v>59.2</c:v>
                </c:pt>
                <c:pt idx="2496">
                  <c:v>59.2</c:v>
                </c:pt>
                <c:pt idx="2497">
                  <c:v>59.2</c:v>
                </c:pt>
                <c:pt idx="2498">
                  <c:v>59.2</c:v>
                </c:pt>
                <c:pt idx="2499">
                  <c:v>59.2</c:v>
                </c:pt>
                <c:pt idx="2500">
                  <c:v>59.2</c:v>
                </c:pt>
                <c:pt idx="2501">
                  <c:v>59.2</c:v>
                </c:pt>
                <c:pt idx="2502">
                  <c:v>59.2</c:v>
                </c:pt>
                <c:pt idx="2503">
                  <c:v>59.2</c:v>
                </c:pt>
                <c:pt idx="2504">
                  <c:v>59.2</c:v>
                </c:pt>
                <c:pt idx="2505">
                  <c:v>59.2</c:v>
                </c:pt>
                <c:pt idx="2506">
                  <c:v>59.2</c:v>
                </c:pt>
                <c:pt idx="2507">
                  <c:v>59.2</c:v>
                </c:pt>
                <c:pt idx="2508">
                  <c:v>59.2</c:v>
                </c:pt>
                <c:pt idx="2509">
                  <c:v>59.2</c:v>
                </c:pt>
                <c:pt idx="2510">
                  <c:v>59.2</c:v>
                </c:pt>
                <c:pt idx="2511">
                  <c:v>59.2</c:v>
                </c:pt>
                <c:pt idx="2512">
                  <c:v>59.2</c:v>
                </c:pt>
                <c:pt idx="2513">
                  <c:v>59.2</c:v>
                </c:pt>
                <c:pt idx="2514">
                  <c:v>59.2</c:v>
                </c:pt>
                <c:pt idx="2515">
                  <c:v>59.2</c:v>
                </c:pt>
                <c:pt idx="2516">
                  <c:v>59.2</c:v>
                </c:pt>
                <c:pt idx="2517">
                  <c:v>59.2</c:v>
                </c:pt>
                <c:pt idx="2518">
                  <c:v>59.2</c:v>
                </c:pt>
                <c:pt idx="2519">
                  <c:v>59.2</c:v>
                </c:pt>
                <c:pt idx="2520">
                  <c:v>59.2</c:v>
                </c:pt>
                <c:pt idx="2521">
                  <c:v>59.2</c:v>
                </c:pt>
                <c:pt idx="2522">
                  <c:v>59.2</c:v>
                </c:pt>
                <c:pt idx="2523">
                  <c:v>59.2</c:v>
                </c:pt>
                <c:pt idx="2524">
                  <c:v>59.2</c:v>
                </c:pt>
                <c:pt idx="2525">
                  <c:v>59.2</c:v>
                </c:pt>
                <c:pt idx="2526">
                  <c:v>59.2</c:v>
                </c:pt>
                <c:pt idx="2527">
                  <c:v>59.2</c:v>
                </c:pt>
                <c:pt idx="2528">
                  <c:v>59.2</c:v>
                </c:pt>
                <c:pt idx="2529">
                  <c:v>59.2</c:v>
                </c:pt>
                <c:pt idx="2530">
                  <c:v>59.2</c:v>
                </c:pt>
                <c:pt idx="2531">
                  <c:v>59.2</c:v>
                </c:pt>
                <c:pt idx="2532">
                  <c:v>59.2</c:v>
                </c:pt>
                <c:pt idx="2533">
                  <c:v>59.2</c:v>
                </c:pt>
                <c:pt idx="2534">
                  <c:v>59.2</c:v>
                </c:pt>
                <c:pt idx="2535">
                  <c:v>59.2</c:v>
                </c:pt>
                <c:pt idx="2536">
                  <c:v>59.2</c:v>
                </c:pt>
                <c:pt idx="2537">
                  <c:v>59.2</c:v>
                </c:pt>
                <c:pt idx="2538">
                  <c:v>59.2</c:v>
                </c:pt>
                <c:pt idx="2539">
                  <c:v>59.2</c:v>
                </c:pt>
                <c:pt idx="2540">
                  <c:v>59.2</c:v>
                </c:pt>
                <c:pt idx="2541">
                  <c:v>59.2</c:v>
                </c:pt>
                <c:pt idx="2542">
                  <c:v>59.2</c:v>
                </c:pt>
                <c:pt idx="2543">
                  <c:v>59.2</c:v>
                </c:pt>
                <c:pt idx="2544">
                  <c:v>59.2</c:v>
                </c:pt>
                <c:pt idx="2545">
                  <c:v>59.2</c:v>
                </c:pt>
                <c:pt idx="2546">
                  <c:v>59.2</c:v>
                </c:pt>
                <c:pt idx="2547">
                  <c:v>59.2</c:v>
                </c:pt>
                <c:pt idx="2548">
                  <c:v>59.2</c:v>
                </c:pt>
                <c:pt idx="2549">
                  <c:v>59.2</c:v>
                </c:pt>
                <c:pt idx="2550">
                  <c:v>59.2</c:v>
                </c:pt>
                <c:pt idx="2551">
                  <c:v>59.2</c:v>
                </c:pt>
                <c:pt idx="2552">
                  <c:v>59.2</c:v>
                </c:pt>
                <c:pt idx="2553">
                  <c:v>59.2</c:v>
                </c:pt>
                <c:pt idx="2554">
                  <c:v>59.2</c:v>
                </c:pt>
                <c:pt idx="2555">
                  <c:v>59.2</c:v>
                </c:pt>
                <c:pt idx="2556">
                  <c:v>59.2</c:v>
                </c:pt>
                <c:pt idx="2557">
                  <c:v>59.2</c:v>
                </c:pt>
                <c:pt idx="2558">
                  <c:v>59.2</c:v>
                </c:pt>
                <c:pt idx="2559">
                  <c:v>59.2</c:v>
                </c:pt>
                <c:pt idx="2560">
                  <c:v>59.2</c:v>
                </c:pt>
                <c:pt idx="2561">
                  <c:v>59.2</c:v>
                </c:pt>
                <c:pt idx="2562">
                  <c:v>59.2</c:v>
                </c:pt>
                <c:pt idx="2563">
                  <c:v>59.2</c:v>
                </c:pt>
                <c:pt idx="2564">
                  <c:v>59.2</c:v>
                </c:pt>
                <c:pt idx="2565">
                  <c:v>59.2</c:v>
                </c:pt>
                <c:pt idx="2566">
                  <c:v>59.2</c:v>
                </c:pt>
                <c:pt idx="2567">
                  <c:v>59.2</c:v>
                </c:pt>
                <c:pt idx="2568">
                  <c:v>59.2</c:v>
                </c:pt>
                <c:pt idx="2569">
                  <c:v>59.2</c:v>
                </c:pt>
                <c:pt idx="2570">
                  <c:v>59.2</c:v>
                </c:pt>
                <c:pt idx="2571">
                  <c:v>59.2</c:v>
                </c:pt>
                <c:pt idx="2572">
                  <c:v>59.2</c:v>
                </c:pt>
                <c:pt idx="2573">
                  <c:v>59.2</c:v>
                </c:pt>
                <c:pt idx="2574">
                  <c:v>59.2</c:v>
                </c:pt>
                <c:pt idx="2575">
                  <c:v>59.2</c:v>
                </c:pt>
                <c:pt idx="2576">
                  <c:v>59.2</c:v>
                </c:pt>
                <c:pt idx="2577">
                  <c:v>59.2</c:v>
                </c:pt>
                <c:pt idx="2578">
                  <c:v>59.2</c:v>
                </c:pt>
                <c:pt idx="2579">
                  <c:v>59.2</c:v>
                </c:pt>
                <c:pt idx="2580">
                  <c:v>59.2</c:v>
                </c:pt>
                <c:pt idx="2581">
                  <c:v>59.2</c:v>
                </c:pt>
                <c:pt idx="2582">
                  <c:v>59.2</c:v>
                </c:pt>
                <c:pt idx="2583">
                  <c:v>59.2</c:v>
                </c:pt>
                <c:pt idx="2584">
                  <c:v>59.2</c:v>
                </c:pt>
                <c:pt idx="2585">
                  <c:v>59.2</c:v>
                </c:pt>
                <c:pt idx="2586">
                  <c:v>59.2</c:v>
                </c:pt>
                <c:pt idx="2587">
                  <c:v>59.2</c:v>
                </c:pt>
                <c:pt idx="2588">
                  <c:v>59.2</c:v>
                </c:pt>
                <c:pt idx="2589">
                  <c:v>59.2</c:v>
                </c:pt>
                <c:pt idx="2590">
                  <c:v>59.2</c:v>
                </c:pt>
                <c:pt idx="2591">
                  <c:v>59.2</c:v>
                </c:pt>
                <c:pt idx="2592">
                  <c:v>59.2</c:v>
                </c:pt>
                <c:pt idx="2593">
                  <c:v>59.2</c:v>
                </c:pt>
                <c:pt idx="2594">
                  <c:v>59.2</c:v>
                </c:pt>
                <c:pt idx="2595">
                  <c:v>59.2</c:v>
                </c:pt>
                <c:pt idx="2596">
                  <c:v>59.2</c:v>
                </c:pt>
                <c:pt idx="2597">
                  <c:v>59.2</c:v>
                </c:pt>
                <c:pt idx="2598">
                  <c:v>59.2</c:v>
                </c:pt>
                <c:pt idx="2599">
                  <c:v>59.2</c:v>
                </c:pt>
                <c:pt idx="2600">
                  <c:v>59.2</c:v>
                </c:pt>
                <c:pt idx="2601">
                  <c:v>59.2</c:v>
                </c:pt>
                <c:pt idx="2602">
                  <c:v>59.2</c:v>
                </c:pt>
                <c:pt idx="2603">
                  <c:v>59.2</c:v>
                </c:pt>
                <c:pt idx="2604">
                  <c:v>59.2</c:v>
                </c:pt>
                <c:pt idx="2605">
                  <c:v>59.2</c:v>
                </c:pt>
                <c:pt idx="2606">
                  <c:v>59.2</c:v>
                </c:pt>
                <c:pt idx="2607">
                  <c:v>59.2</c:v>
                </c:pt>
                <c:pt idx="2608">
                  <c:v>59.2</c:v>
                </c:pt>
                <c:pt idx="2609">
                  <c:v>59.2</c:v>
                </c:pt>
                <c:pt idx="2610">
                  <c:v>59.2</c:v>
                </c:pt>
                <c:pt idx="2611">
                  <c:v>59.2</c:v>
                </c:pt>
                <c:pt idx="2612">
                  <c:v>59.2</c:v>
                </c:pt>
                <c:pt idx="2613">
                  <c:v>59.2</c:v>
                </c:pt>
                <c:pt idx="2614">
                  <c:v>59.2</c:v>
                </c:pt>
                <c:pt idx="2615">
                  <c:v>59.2</c:v>
                </c:pt>
                <c:pt idx="2616">
                  <c:v>59.2</c:v>
                </c:pt>
                <c:pt idx="2617">
                  <c:v>59.2</c:v>
                </c:pt>
                <c:pt idx="2618">
                  <c:v>59.2</c:v>
                </c:pt>
                <c:pt idx="2619">
                  <c:v>59.2</c:v>
                </c:pt>
                <c:pt idx="2620">
                  <c:v>59.2</c:v>
                </c:pt>
                <c:pt idx="2621">
                  <c:v>59.2</c:v>
                </c:pt>
                <c:pt idx="2622">
                  <c:v>59.2</c:v>
                </c:pt>
                <c:pt idx="2623">
                  <c:v>59.2</c:v>
                </c:pt>
                <c:pt idx="2624">
                  <c:v>59.2</c:v>
                </c:pt>
                <c:pt idx="2625">
                  <c:v>59.2</c:v>
                </c:pt>
                <c:pt idx="2626">
                  <c:v>59.2</c:v>
                </c:pt>
                <c:pt idx="2627">
                  <c:v>59.2</c:v>
                </c:pt>
                <c:pt idx="2628">
                  <c:v>59.2</c:v>
                </c:pt>
                <c:pt idx="2629">
                  <c:v>59.2</c:v>
                </c:pt>
                <c:pt idx="2630">
                  <c:v>59.2</c:v>
                </c:pt>
                <c:pt idx="2631">
                  <c:v>59.2</c:v>
                </c:pt>
                <c:pt idx="2632">
                  <c:v>59.2</c:v>
                </c:pt>
                <c:pt idx="2633">
                  <c:v>59.2</c:v>
                </c:pt>
                <c:pt idx="2634">
                  <c:v>59.2</c:v>
                </c:pt>
                <c:pt idx="2635">
                  <c:v>59.2</c:v>
                </c:pt>
                <c:pt idx="2636">
                  <c:v>59.2</c:v>
                </c:pt>
                <c:pt idx="2637">
                  <c:v>59.2</c:v>
                </c:pt>
                <c:pt idx="2638">
                  <c:v>59.2</c:v>
                </c:pt>
                <c:pt idx="2639">
                  <c:v>59.2</c:v>
                </c:pt>
                <c:pt idx="2640">
                  <c:v>59.2</c:v>
                </c:pt>
                <c:pt idx="2641">
                  <c:v>59.2</c:v>
                </c:pt>
                <c:pt idx="2642">
                  <c:v>59.2</c:v>
                </c:pt>
                <c:pt idx="2643">
                  <c:v>59.2</c:v>
                </c:pt>
                <c:pt idx="2644">
                  <c:v>59.2</c:v>
                </c:pt>
                <c:pt idx="2645">
                  <c:v>59.2</c:v>
                </c:pt>
                <c:pt idx="2646">
                  <c:v>59.2</c:v>
                </c:pt>
                <c:pt idx="2647">
                  <c:v>59.2</c:v>
                </c:pt>
                <c:pt idx="2648">
                  <c:v>59.2</c:v>
                </c:pt>
                <c:pt idx="2649">
                  <c:v>59.2</c:v>
                </c:pt>
                <c:pt idx="2650">
                  <c:v>59.2</c:v>
                </c:pt>
                <c:pt idx="2651">
                  <c:v>59.2</c:v>
                </c:pt>
                <c:pt idx="2652">
                  <c:v>59.2</c:v>
                </c:pt>
                <c:pt idx="2653">
                  <c:v>59.2</c:v>
                </c:pt>
                <c:pt idx="2654">
                  <c:v>59.2</c:v>
                </c:pt>
                <c:pt idx="2655">
                  <c:v>59.2</c:v>
                </c:pt>
                <c:pt idx="2656">
                  <c:v>59.2</c:v>
                </c:pt>
                <c:pt idx="2657">
                  <c:v>59.2</c:v>
                </c:pt>
                <c:pt idx="2658">
                  <c:v>59.2</c:v>
                </c:pt>
                <c:pt idx="2659">
                  <c:v>59.2</c:v>
                </c:pt>
                <c:pt idx="2660">
                  <c:v>59.2</c:v>
                </c:pt>
                <c:pt idx="2661">
                  <c:v>59.2</c:v>
                </c:pt>
                <c:pt idx="2662">
                  <c:v>59.2</c:v>
                </c:pt>
                <c:pt idx="2663">
                  <c:v>59.2</c:v>
                </c:pt>
                <c:pt idx="2664">
                  <c:v>59.2</c:v>
                </c:pt>
                <c:pt idx="2665">
                  <c:v>59.2</c:v>
                </c:pt>
                <c:pt idx="2666">
                  <c:v>59.2</c:v>
                </c:pt>
                <c:pt idx="2667">
                  <c:v>59.2</c:v>
                </c:pt>
                <c:pt idx="2668">
                  <c:v>59.2</c:v>
                </c:pt>
                <c:pt idx="2669">
                  <c:v>59.2</c:v>
                </c:pt>
                <c:pt idx="2670">
                  <c:v>59.2</c:v>
                </c:pt>
                <c:pt idx="2671">
                  <c:v>59.2</c:v>
                </c:pt>
                <c:pt idx="2672">
                  <c:v>59.2</c:v>
                </c:pt>
                <c:pt idx="2673">
                  <c:v>59.2</c:v>
                </c:pt>
                <c:pt idx="2674">
                  <c:v>59.2</c:v>
                </c:pt>
                <c:pt idx="2675">
                  <c:v>59.2</c:v>
                </c:pt>
                <c:pt idx="2676">
                  <c:v>59.2</c:v>
                </c:pt>
                <c:pt idx="2677">
                  <c:v>59.2</c:v>
                </c:pt>
                <c:pt idx="2678">
                  <c:v>59.2</c:v>
                </c:pt>
                <c:pt idx="2679">
                  <c:v>59.2</c:v>
                </c:pt>
                <c:pt idx="2680">
                  <c:v>59.2</c:v>
                </c:pt>
                <c:pt idx="2681">
                  <c:v>59.2</c:v>
                </c:pt>
                <c:pt idx="2682">
                  <c:v>59.2</c:v>
                </c:pt>
                <c:pt idx="2683">
                  <c:v>59.2</c:v>
                </c:pt>
                <c:pt idx="2684">
                  <c:v>59.2</c:v>
                </c:pt>
                <c:pt idx="2685">
                  <c:v>59.2</c:v>
                </c:pt>
                <c:pt idx="2686">
                  <c:v>59.2</c:v>
                </c:pt>
                <c:pt idx="2687">
                  <c:v>59.2</c:v>
                </c:pt>
                <c:pt idx="2688">
                  <c:v>59.2</c:v>
                </c:pt>
                <c:pt idx="2689">
                  <c:v>59.2</c:v>
                </c:pt>
                <c:pt idx="2690">
                  <c:v>59.2</c:v>
                </c:pt>
                <c:pt idx="2691">
                  <c:v>59.2</c:v>
                </c:pt>
                <c:pt idx="2692">
                  <c:v>59.2</c:v>
                </c:pt>
                <c:pt idx="2693">
                  <c:v>59.2</c:v>
                </c:pt>
                <c:pt idx="2694">
                  <c:v>59.2</c:v>
                </c:pt>
                <c:pt idx="2695">
                  <c:v>59.2</c:v>
                </c:pt>
                <c:pt idx="2696">
                  <c:v>59.2</c:v>
                </c:pt>
                <c:pt idx="2697">
                  <c:v>59.2</c:v>
                </c:pt>
                <c:pt idx="2698">
                  <c:v>59.2</c:v>
                </c:pt>
                <c:pt idx="2699">
                  <c:v>59.2</c:v>
                </c:pt>
                <c:pt idx="2700">
                  <c:v>59.2</c:v>
                </c:pt>
                <c:pt idx="2701">
                  <c:v>59.2</c:v>
                </c:pt>
                <c:pt idx="2702">
                  <c:v>59.2</c:v>
                </c:pt>
                <c:pt idx="2703">
                  <c:v>59.2</c:v>
                </c:pt>
                <c:pt idx="2704">
                  <c:v>59.2</c:v>
                </c:pt>
                <c:pt idx="2705">
                  <c:v>59.2</c:v>
                </c:pt>
                <c:pt idx="2706">
                  <c:v>59.2</c:v>
                </c:pt>
                <c:pt idx="2707">
                  <c:v>59.2</c:v>
                </c:pt>
                <c:pt idx="2708">
                  <c:v>59.2</c:v>
                </c:pt>
                <c:pt idx="2709">
                  <c:v>74</c:v>
                </c:pt>
                <c:pt idx="2710">
                  <c:v>74</c:v>
                </c:pt>
                <c:pt idx="2711">
                  <c:v>74</c:v>
                </c:pt>
                <c:pt idx="2712">
                  <c:v>74</c:v>
                </c:pt>
                <c:pt idx="2713">
                  <c:v>74</c:v>
                </c:pt>
                <c:pt idx="2714">
                  <c:v>74</c:v>
                </c:pt>
                <c:pt idx="2715">
                  <c:v>74</c:v>
                </c:pt>
                <c:pt idx="2716">
                  <c:v>74</c:v>
                </c:pt>
                <c:pt idx="2717">
                  <c:v>74</c:v>
                </c:pt>
                <c:pt idx="2718">
                  <c:v>74</c:v>
                </c:pt>
                <c:pt idx="2719">
                  <c:v>74</c:v>
                </c:pt>
                <c:pt idx="2720">
                  <c:v>74</c:v>
                </c:pt>
                <c:pt idx="2721">
                  <c:v>98.666666669999998</c:v>
                </c:pt>
                <c:pt idx="2722">
                  <c:v>98.666666669999998</c:v>
                </c:pt>
                <c:pt idx="2723">
                  <c:v>98.666666669999998</c:v>
                </c:pt>
                <c:pt idx="2724">
                  <c:v>98.666666669999998</c:v>
                </c:pt>
                <c:pt idx="2725">
                  <c:v>98.666666669999998</c:v>
                </c:pt>
                <c:pt idx="2726">
                  <c:v>98.666666669999998</c:v>
                </c:pt>
                <c:pt idx="2727">
                  <c:v>98.666666669999998</c:v>
                </c:pt>
                <c:pt idx="2728">
                  <c:v>98.666666669999998</c:v>
                </c:pt>
                <c:pt idx="2729">
                  <c:v>98.666666669999998</c:v>
                </c:pt>
                <c:pt idx="2730">
                  <c:v>99</c:v>
                </c:pt>
                <c:pt idx="2731">
                  <c:v>99</c:v>
                </c:pt>
                <c:pt idx="2732">
                  <c:v>99</c:v>
                </c:pt>
                <c:pt idx="2733">
                  <c:v>99</c:v>
                </c:pt>
                <c:pt idx="2734">
                  <c:v>99</c:v>
                </c:pt>
                <c:pt idx="2735">
                  <c:v>99</c:v>
                </c:pt>
                <c:pt idx="2736">
                  <c:v>99</c:v>
                </c:pt>
                <c:pt idx="2737">
                  <c:v>99</c:v>
                </c:pt>
                <c:pt idx="2738">
                  <c:v>99</c:v>
                </c:pt>
                <c:pt idx="2739">
                  <c:v>99</c:v>
                </c:pt>
                <c:pt idx="2740">
                  <c:v>99</c:v>
                </c:pt>
                <c:pt idx="2741">
                  <c:v>99</c:v>
                </c:pt>
                <c:pt idx="2742">
                  <c:v>99.333333330000002</c:v>
                </c:pt>
                <c:pt idx="2743">
                  <c:v>99.333333330000002</c:v>
                </c:pt>
                <c:pt idx="2744">
                  <c:v>99.333333330000002</c:v>
                </c:pt>
                <c:pt idx="2745">
                  <c:v>99.333333330000002</c:v>
                </c:pt>
                <c:pt idx="2746">
                  <c:v>99.333333330000002</c:v>
                </c:pt>
                <c:pt idx="2747">
                  <c:v>99.333333330000002</c:v>
                </c:pt>
                <c:pt idx="2748">
                  <c:v>99.333333330000002</c:v>
                </c:pt>
                <c:pt idx="2749">
                  <c:v>99.333333330000002</c:v>
                </c:pt>
                <c:pt idx="2750">
                  <c:v>99.333333330000002</c:v>
                </c:pt>
                <c:pt idx="2751">
                  <c:v>99.333333330000002</c:v>
                </c:pt>
                <c:pt idx="2752">
                  <c:v>99.333333330000002</c:v>
                </c:pt>
                <c:pt idx="2753">
                  <c:v>99.333333330000002</c:v>
                </c:pt>
                <c:pt idx="2754">
                  <c:v>99.333333330000002</c:v>
                </c:pt>
                <c:pt idx="2755">
                  <c:v>99.333333330000002</c:v>
                </c:pt>
                <c:pt idx="2756">
                  <c:v>99.333333330000002</c:v>
                </c:pt>
                <c:pt idx="2757">
                  <c:v>99.333333330000002</c:v>
                </c:pt>
                <c:pt idx="2758">
                  <c:v>99.333333330000002</c:v>
                </c:pt>
                <c:pt idx="2759">
                  <c:v>99.333333330000002</c:v>
                </c:pt>
                <c:pt idx="2760">
                  <c:v>99.333333330000002</c:v>
                </c:pt>
                <c:pt idx="2761">
                  <c:v>99.333333330000002</c:v>
                </c:pt>
                <c:pt idx="2762">
                  <c:v>99.333333330000002</c:v>
                </c:pt>
                <c:pt idx="2763">
                  <c:v>99.333333330000002</c:v>
                </c:pt>
                <c:pt idx="2764">
                  <c:v>99.333333330000002</c:v>
                </c:pt>
                <c:pt idx="2765">
                  <c:v>99.333333330000002</c:v>
                </c:pt>
                <c:pt idx="2766">
                  <c:v>99.333333330000002</c:v>
                </c:pt>
                <c:pt idx="2767">
                  <c:v>99.333333330000002</c:v>
                </c:pt>
                <c:pt idx="2768">
                  <c:v>99.333333330000002</c:v>
                </c:pt>
                <c:pt idx="2769">
                  <c:v>99.333333330000002</c:v>
                </c:pt>
                <c:pt idx="2770">
                  <c:v>99.333333330000002</c:v>
                </c:pt>
                <c:pt idx="2771">
                  <c:v>99.333333330000002</c:v>
                </c:pt>
                <c:pt idx="2772">
                  <c:v>99.333333330000002</c:v>
                </c:pt>
                <c:pt idx="2773">
                  <c:v>99.333333330000002</c:v>
                </c:pt>
                <c:pt idx="2774">
                  <c:v>99.333333330000002</c:v>
                </c:pt>
                <c:pt idx="2775">
                  <c:v>99.333333330000002</c:v>
                </c:pt>
                <c:pt idx="2776">
                  <c:v>99.333333330000002</c:v>
                </c:pt>
                <c:pt idx="2777">
                  <c:v>99.333333330000002</c:v>
                </c:pt>
                <c:pt idx="2778">
                  <c:v>99.333333330000002</c:v>
                </c:pt>
                <c:pt idx="2779">
                  <c:v>99.333333330000002</c:v>
                </c:pt>
                <c:pt idx="2780">
                  <c:v>99.333333330000002</c:v>
                </c:pt>
                <c:pt idx="2781">
                  <c:v>99.333333330000002</c:v>
                </c:pt>
                <c:pt idx="2782">
                  <c:v>99.333333330000002</c:v>
                </c:pt>
                <c:pt idx="2783">
                  <c:v>99.333333330000002</c:v>
                </c:pt>
                <c:pt idx="2784">
                  <c:v>99.333333330000002</c:v>
                </c:pt>
                <c:pt idx="2785">
                  <c:v>99.333333330000002</c:v>
                </c:pt>
                <c:pt idx="2786">
                  <c:v>99.333333330000002</c:v>
                </c:pt>
                <c:pt idx="2787">
                  <c:v>99.333333330000002</c:v>
                </c:pt>
                <c:pt idx="2788">
                  <c:v>99.333333330000002</c:v>
                </c:pt>
                <c:pt idx="2789">
                  <c:v>99.333333330000002</c:v>
                </c:pt>
                <c:pt idx="2790">
                  <c:v>99.333333330000002</c:v>
                </c:pt>
                <c:pt idx="2791">
                  <c:v>99.333333330000002</c:v>
                </c:pt>
                <c:pt idx="2792">
                  <c:v>99.333333330000002</c:v>
                </c:pt>
                <c:pt idx="2793">
                  <c:v>99.333333330000002</c:v>
                </c:pt>
                <c:pt idx="2794">
                  <c:v>99.333333330000002</c:v>
                </c:pt>
                <c:pt idx="2795">
                  <c:v>99.333333330000002</c:v>
                </c:pt>
                <c:pt idx="2796">
                  <c:v>99.333333330000002</c:v>
                </c:pt>
                <c:pt idx="2797">
                  <c:v>99.333333330000002</c:v>
                </c:pt>
                <c:pt idx="2798">
                  <c:v>99.333333330000002</c:v>
                </c:pt>
                <c:pt idx="2799">
                  <c:v>99.333333330000002</c:v>
                </c:pt>
                <c:pt idx="2800">
                  <c:v>99.333333330000002</c:v>
                </c:pt>
                <c:pt idx="2801">
                  <c:v>99.333333330000002</c:v>
                </c:pt>
                <c:pt idx="2802">
                  <c:v>99.333333330000002</c:v>
                </c:pt>
                <c:pt idx="2803">
                  <c:v>99.333333330000002</c:v>
                </c:pt>
                <c:pt idx="2804">
                  <c:v>99.333333330000002</c:v>
                </c:pt>
                <c:pt idx="2805">
                  <c:v>99.333333330000002</c:v>
                </c:pt>
                <c:pt idx="2806">
                  <c:v>99.333333330000002</c:v>
                </c:pt>
                <c:pt idx="2807">
                  <c:v>99.333333330000002</c:v>
                </c:pt>
                <c:pt idx="2808">
                  <c:v>99.333333330000002</c:v>
                </c:pt>
                <c:pt idx="2809">
                  <c:v>99.333333330000002</c:v>
                </c:pt>
                <c:pt idx="2810">
                  <c:v>99.333333330000002</c:v>
                </c:pt>
                <c:pt idx="2811">
                  <c:v>99.333333330000002</c:v>
                </c:pt>
                <c:pt idx="2812">
                  <c:v>99.333333330000002</c:v>
                </c:pt>
                <c:pt idx="2813">
                  <c:v>99.333333330000002</c:v>
                </c:pt>
                <c:pt idx="2814">
                  <c:v>99.333333330000002</c:v>
                </c:pt>
                <c:pt idx="2815">
                  <c:v>99.333333330000002</c:v>
                </c:pt>
                <c:pt idx="2816">
                  <c:v>99.333333330000002</c:v>
                </c:pt>
                <c:pt idx="2817">
                  <c:v>99.333333330000002</c:v>
                </c:pt>
                <c:pt idx="2818">
                  <c:v>99.333333330000002</c:v>
                </c:pt>
                <c:pt idx="2819">
                  <c:v>99.333333330000002</c:v>
                </c:pt>
                <c:pt idx="2820">
                  <c:v>99.333333330000002</c:v>
                </c:pt>
                <c:pt idx="2821">
                  <c:v>99.333333330000002</c:v>
                </c:pt>
                <c:pt idx="2822">
                  <c:v>99.333333330000002</c:v>
                </c:pt>
                <c:pt idx="2823">
                  <c:v>99.333333330000002</c:v>
                </c:pt>
                <c:pt idx="2824">
                  <c:v>99.333333330000002</c:v>
                </c:pt>
                <c:pt idx="2825">
                  <c:v>99.333333330000002</c:v>
                </c:pt>
                <c:pt idx="2826">
                  <c:v>99.333333330000002</c:v>
                </c:pt>
                <c:pt idx="2827">
                  <c:v>99.333333330000002</c:v>
                </c:pt>
                <c:pt idx="2828">
                  <c:v>99.333333330000002</c:v>
                </c:pt>
                <c:pt idx="2829">
                  <c:v>99.333333330000002</c:v>
                </c:pt>
                <c:pt idx="2830">
                  <c:v>99.333333330000002</c:v>
                </c:pt>
                <c:pt idx="2831">
                  <c:v>99.333333330000002</c:v>
                </c:pt>
                <c:pt idx="2832">
                  <c:v>99.333333330000002</c:v>
                </c:pt>
                <c:pt idx="2833">
                  <c:v>99.333333330000002</c:v>
                </c:pt>
                <c:pt idx="2834">
                  <c:v>99.333333330000002</c:v>
                </c:pt>
                <c:pt idx="2835">
                  <c:v>99.333333330000002</c:v>
                </c:pt>
                <c:pt idx="2836">
                  <c:v>99.333333330000002</c:v>
                </c:pt>
                <c:pt idx="2837">
                  <c:v>99.333333330000002</c:v>
                </c:pt>
                <c:pt idx="2838">
                  <c:v>99.333333330000002</c:v>
                </c:pt>
                <c:pt idx="2839">
                  <c:v>99.333333330000002</c:v>
                </c:pt>
                <c:pt idx="2840">
                  <c:v>99.333333330000002</c:v>
                </c:pt>
                <c:pt idx="2841">
                  <c:v>99.333333330000002</c:v>
                </c:pt>
                <c:pt idx="2842">
                  <c:v>99.333333330000002</c:v>
                </c:pt>
                <c:pt idx="2843">
                  <c:v>99.333333330000002</c:v>
                </c:pt>
                <c:pt idx="2844">
                  <c:v>99.333333330000002</c:v>
                </c:pt>
                <c:pt idx="2845">
                  <c:v>99.333333330000002</c:v>
                </c:pt>
                <c:pt idx="2846">
                  <c:v>99.333333330000002</c:v>
                </c:pt>
                <c:pt idx="2847">
                  <c:v>99.333333330000002</c:v>
                </c:pt>
                <c:pt idx="2848">
                  <c:v>99.333333330000002</c:v>
                </c:pt>
                <c:pt idx="2849">
                  <c:v>99.333333330000002</c:v>
                </c:pt>
                <c:pt idx="2850">
                  <c:v>99.333333330000002</c:v>
                </c:pt>
                <c:pt idx="2851">
                  <c:v>99.333333330000002</c:v>
                </c:pt>
                <c:pt idx="2852">
                  <c:v>99.333333330000002</c:v>
                </c:pt>
                <c:pt idx="2853">
                  <c:v>99.333333330000002</c:v>
                </c:pt>
                <c:pt idx="2854">
                  <c:v>99.333333330000002</c:v>
                </c:pt>
                <c:pt idx="2855">
                  <c:v>99.333333330000002</c:v>
                </c:pt>
                <c:pt idx="2856">
                  <c:v>99.333333330000002</c:v>
                </c:pt>
                <c:pt idx="2857">
                  <c:v>99.333333330000002</c:v>
                </c:pt>
                <c:pt idx="2858">
                  <c:v>99.333333330000002</c:v>
                </c:pt>
                <c:pt idx="2859">
                  <c:v>99.333333330000002</c:v>
                </c:pt>
                <c:pt idx="2860">
                  <c:v>99.333333330000002</c:v>
                </c:pt>
                <c:pt idx="2861">
                  <c:v>99.333333330000002</c:v>
                </c:pt>
                <c:pt idx="2862">
                  <c:v>99.333333330000002</c:v>
                </c:pt>
                <c:pt idx="2863">
                  <c:v>99.333333330000002</c:v>
                </c:pt>
                <c:pt idx="2864">
                  <c:v>99.333333330000002</c:v>
                </c:pt>
                <c:pt idx="2865">
                  <c:v>99.333333330000002</c:v>
                </c:pt>
                <c:pt idx="2866">
                  <c:v>99.333333330000002</c:v>
                </c:pt>
                <c:pt idx="2867">
                  <c:v>99.333333330000002</c:v>
                </c:pt>
                <c:pt idx="2868">
                  <c:v>99.333333330000002</c:v>
                </c:pt>
                <c:pt idx="2869">
                  <c:v>99.333333330000002</c:v>
                </c:pt>
                <c:pt idx="2870">
                  <c:v>99.333333330000002</c:v>
                </c:pt>
                <c:pt idx="2871">
                  <c:v>99.333333330000002</c:v>
                </c:pt>
                <c:pt idx="2872">
                  <c:v>149</c:v>
                </c:pt>
                <c:pt idx="2873">
                  <c:v>149</c:v>
                </c:pt>
                <c:pt idx="2874">
                  <c:v>149</c:v>
                </c:pt>
                <c:pt idx="2875">
                  <c:v>149</c:v>
                </c:pt>
                <c:pt idx="2876">
                  <c:v>149</c:v>
                </c:pt>
                <c:pt idx="2877">
                  <c:v>149</c:v>
                </c:pt>
                <c:pt idx="2878">
                  <c:v>149</c:v>
                </c:pt>
                <c:pt idx="2879">
                  <c:v>149</c:v>
                </c:pt>
                <c:pt idx="2880">
                  <c:v>149</c:v>
                </c:pt>
                <c:pt idx="2881">
                  <c:v>149</c:v>
                </c:pt>
                <c:pt idx="2882">
                  <c:v>149</c:v>
                </c:pt>
                <c:pt idx="2883">
                  <c:v>149</c:v>
                </c:pt>
                <c:pt idx="2884">
                  <c:v>149</c:v>
                </c:pt>
                <c:pt idx="2885">
                  <c:v>149</c:v>
                </c:pt>
                <c:pt idx="2886">
                  <c:v>149</c:v>
                </c:pt>
                <c:pt idx="2887">
                  <c:v>149</c:v>
                </c:pt>
                <c:pt idx="2888">
                  <c:v>149</c:v>
                </c:pt>
                <c:pt idx="2889">
                  <c:v>149</c:v>
                </c:pt>
                <c:pt idx="2890">
                  <c:v>149</c:v>
                </c:pt>
                <c:pt idx="2891">
                  <c:v>149</c:v>
                </c:pt>
                <c:pt idx="2892">
                  <c:v>149</c:v>
                </c:pt>
                <c:pt idx="2893">
                  <c:v>149.5</c:v>
                </c:pt>
                <c:pt idx="2894">
                  <c:v>149.5</c:v>
                </c:pt>
                <c:pt idx="2895">
                  <c:v>149.5</c:v>
                </c:pt>
                <c:pt idx="2896">
                  <c:v>149.5</c:v>
                </c:pt>
                <c:pt idx="2897">
                  <c:v>149.5</c:v>
                </c:pt>
                <c:pt idx="2898">
                  <c:v>149.5</c:v>
                </c:pt>
                <c:pt idx="2899">
                  <c:v>149.5</c:v>
                </c:pt>
                <c:pt idx="2900">
                  <c:v>149.5</c:v>
                </c:pt>
                <c:pt idx="2901">
                  <c:v>149.5</c:v>
                </c:pt>
                <c:pt idx="2902">
                  <c:v>149.5</c:v>
                </c:pt>
                <c:pt idx="2903">
                  <c:v>149.5</c:v>
                </c:pt>
                <c:pt idx="2904">
                  <c:v>149.5</c:v>
                </c:pt>
                <c:pt idx="2905">
                  <c:v>149.5</c:v>
                </c:pt>
                <c:pt idx="2906">
                  <c:v>149.5</c:v>
                </c:pt>
                <c:pt idx="2907">
                  <c:v>149.5</c:v>
                </c:pt>
                <c:pt idx="2908">
                  <c:v>149.5</c:v>
                </c:pt>
                <c:pt idx="2909">
                  <c:v>149.5</c:v>
                </c:pt>
                <c:pt idx="2910">
                  <c:v>149.5</c:v>
                </c:pt>
                <c:pt idx="2911">
                  <c:v>149.5</c:v>
                </c:pt>
                <c:pt idx="2912">
                  <c:v>149.5</c:v>
                </c:pt>
                <c:pt idx="2913">
                  <c:v>149.5</c:v>
                </c:pt>
                <c:pt idx="2914">
                  <c:v>149.5</c:v>
                </c:pt>
                <c:pt idx="2915">
                  <c:v>149.5</c:v>
                </c:pt>
                <c:pt idx="2916">
                  <c:v>149.5</c:v>
                </c:pt>
                <c:pt idx="2917">
                  <c:v>149.5</c:v>
                </c:pt>
                <c:pt idx="2918">
                  <c:v>149.5</c:v>
                </c:pt>
                <c:pt idx="2919">
                  <c:v>149.5</c:v>
                </c:pt>
                <c:pt idx="2920">
                  <c:v>149.5</c:v>
                </c:pt>
                <c:pt idx="2921">
                  <c:v>149.5</c:v>
                </c:pt>
                <c:pt idx="2922">
                  <c:v>149.5</c:v>
                </c:pt>
                <c:pt idx="2923">
                  <c:v>149.5</c:v>
                </c:pt>
                <c:pt idx="2924">
                  <c:v>149.5</c:v>
                </c:pt>
                <c:pt idx="2925">
                  <c:v>149.5</c:v>
                </c:pt>
                <c:pt idx="2926">
                  <c:v>149.5</c:v>
                </c:pt>
                <c:pt idx="2927">
                  <c:v>149.5</c:v>
                </c:pt>
                <c:pt idx="2928">
                  <c:v>149.5</c:v>
                </c:pt>
                <c:pt idx="2929">
                  <c:v>149.5</c:v>
                </c:pt>
                <c:pt idx="2930">
                  <c:v>149.5</c:v>
                </c:pt>
                <c:pt idx="2931">
                  <c:v>149.5</c:v>
                </c:pt>
                <c:pt idx="2932">
                  <c:v>149.5</c:v>
                </c:pt>
                <c:pt idx="2933">
                  <c:v>149.5</c:v>
                </c:pt>
                <c:pt idx="2934">
                  <c:v>149.5</c:v>
                </c:pt>
                <c:pt idx="2935">
                  <c:v>149.5</c:v>
                </c:pt>
                <c:pt idx="2936">
                  <c:v>149.5</c:v>
                </c:pt>
                <c:pt idx="2937">
                  <c:v>149.5</c:v>
                </c:pt>
                <c:pt idx="2938">
                  <c:v>149.5</c:v>
                </c:pt>
                <c:pt idx="2939">
                  <c:v>149.5</c:v>
                </c:pt>
                <c:pt idx="2940">
                  <c:v>149.5</c:v>
                </c:pt>
                <c:pt idx="2941">
                  <c:v>149.5</c:v>
                </c:pt>
                <c:pt idx="2942">
                  <c:v>149.5</c:v>
                </c:pt>
                <c:pt idx="2943">
                  <c:v>149.5</c:v>
                </c:pt>
                <c:pt idx="2944">
                  <c:v>149.5</c:v>
                </c:pt>
                <c:pt idx="2945">
                  <c:v>149.5</c:v>
                </c:pt>
                <c:pt idx="2946">
                  <c:v>149.5</c:v>
                </c:pt>
                <c:pt idx="2947">
                  <c:v>149.5</c:v>
                </c:pt>
                <c:pt idx="2948">
                  <c:v>149.5</c:v>
                </c:pt>
                <c:pt idx="2949">
                  <c:v>149.5</c:v>
                </c:pt>
                <c:pt idx="2950">
                  <c:v>149.5</c:v>
                </c:pt>
                <c:pt idx="2951">
                  <c:v>149.5</c:v>
                </c:pt>
                <c:pt idx="2952">
                  <c:v>149.5</c:v>
                </c:pt>
                <c:pt idx="2953">
                  <c:v>149.5</c:v>
                </c:pt>
                <c:pt idx="2954">
                  <c:v>149.5</c:v>
                </c:pt>
                <c:pt idx="2955">
                  <c:v>149.5</c:v>
                </c:pt>
                <c:pt idx="2956">
                  <c:v>149.5</c:v>
                </c:pt>
                <c:pt idx="2957">
                  <c:v>149.5</c:v>
                </c:pt>
                <c:pt idx="2958">
                  <c:v>149.5</c:v>
                </c:pt>
                <c:pt idx="2959">
                  <c:v>149.5</c:v>
                </c:pt>
                <c:pt idx="2960">
                  <c:v>149.5</c:v>
                </c:pt>
                <c:pt idx="2961">
                  <c:v>149.5</c:v>
                </c:pt>
                <c:pt idx="2962">
                  <c:v>149.5</c:v>
                </c:pt>
                <c:pt idx="2963">
                  <c:v>149.5</c:v>
                </c:pt>
                <c:pt idx="2964">
                  <c:v>149.5</c:v>
                </c:pt>
                <c:pt idx="2965">
                  <c:v>149.5</c:v>
                </c:pt>
                <c:pt idx="2966">
                  <c:v>149.5</c:v>
                </c:pt>
                <c:pt idx="2967">
                  <c:v>149.5</c:v>
                </c:pt>
                <c:pt idx="2968">
                  <c:v>149.5</c:v>
                </c:pt>
                <c:pt idx="2969">
                  <c:v>149.5</c:v>
                </c:pt>
                <c:pt idx="2970">
                  <c:v>149.5</c:v>
                </c:pt>
                <c:pt idx="2971">
                  <c:v>149.5</c:v>
                </c:pt>
                <c:pt idx="2972">
                  <c:v>149.5</c:v>
                </c:pt>
                <c:pt idx="2973">
                  <c:v>149.5</c:v>
                </c:pt>
                <c:pt idx="2974">
                  <c:v>149.5</c:v>
                </c:pt>
                <c:pt idx="2975">
                  <c:v>149.5</c:v>
                </c:pt>
                <c:pt idx="2976">
                  <c:v>149.5</c:v>
                </c:pt>
                <c:pt idx="2977">
                  <c:v>149.5</c:v>
                </c:pt>
                <c:pt idx="2978">
                  <c:v>149.5</c:v>
                </c:pt>
                <c:pt idx="2979">
                  <c:v>149.5</c:v>
                </c:pt>
                <c:pt idx="2980">
                  <c:v>149.5</c:v>
                </c:pt>
                <c:pt idx="2981">
                  <c:v>149.5</c:v>
                </c:pt>
                <c:pt idx="2982">
                  <c:v>149.5</c:v>
                </c:pt>
                <c:pt idx="2983">
                  <c:v>149.5</c:v>
                </c:pt>
                <c:pt idx="2984">
                  <c:v>149.5</c:v>
                </c:pt>
                <c:pt idx="2985">
                  <c:v>149.5</c:v>
                </c:pt>
                <c:pt idx="2986">
                  <c:v>149.5</c:v>
                </c:pt>
                <c:pt idx="2987">
                  <c:v>299</c:v>
                </c:pt>
                <c:pt idx="2988">
                  <c:v>299</c:v>
                </c:pt>
                <c:pt idx="2989">
                  <c:v>299</c:v>
                </c:pt>
                <c:pt idx="2990">
                  <c:v>299</c:v>
                </c:pt>
                <c:pt idx="2991">
                  <c:v>299</c:v>
                </c:pt>
                <c:pt idx="2992">
                  <c:v>299</c:v>
                </c:pt>
                <c:pt idx="2993">
                  <c:v>299</c:v>
                </c:pt>
                <c:pt idx="2994">
                  <c:v>299</c:v>
                </c:pt>
                <c:pt idx="2995">
                  <c:v>299</c:v>
                </c:pt>
                <c:pt idx="2996">
                  <c:v>299</c:v>
                </c:pt>
                <c:pt idx="2997">
                  <c:v>299</c:v>
                </c:pt>
                <c:pt idx="2998">
                  <c:v>299</c:v>
                </c:pt>
                <c:pt idx="2999">
                  <c:v>299</c:v>
                </c:pt>
                <c:pt idx="3000">
                  <c:v>299</c:v>
                </c:pt>
                <c:pt idx="3001">
                  <c:v>299</c:v>
                </c:pt>
                <c:pt idx="3002">
                  <c:v>299</c:v>
                </c:pt>
                <c:pt idx="3003">
                  <c:v>299</c:v>
                </c:pt>
                <c:pt idx="3004">
                  <c:v>299</c:v>
                </c:pt>
                <c:pt idx="3005">
                  <c:v>299</c:v>
                </c:pt>
                <c:pt idx="3006">
                  <c:v>299</c:v>
                </c:pt>
                <c:pt idx="3007">
                  <c:v>299</c:v>
                </c:pt>
                <c:pt idx="3008">
                  <c:v>300</c:v>
                </c:pt>
                <c:pt idx="3009">
                  <c:v>300</c:v>
                </c:pt>
                <c:pt idx="3010">
                  <c:v>300</c:v>
                </c:pt>
                <c:pt idx="3011">
                  <c:v>300</c:v>
                </c:pt>
                <c:pt idx="3012">
                  <c:v>300</c:v>
                </c:pt>
                <c:pt idx="3013">
                  <c:v>300</c:v>
                </c:pt>
                <c:pt idx="3014">
                  <c:v>300</c:v>
                </c:pt>
                <c:pt idx="3015">
                  <c:v>300</c:v>
                </c:pt>
                <c:pt idx="3016">
                  <c:v>300</c:v>
                </c:pt>
                <c:pt idx="3017">
                  <c:v>300</c:v>
                </c:pt>
                <c:pt idx="3018">
                  <c:v>300</c:v>
                </c:pt>
                <c:pt idx="3019">
                  <c:v>300</c:v>
                </c:pt>
                <c:pt idx="3020">
                  <c:v>300</c:v>
                </c:pt>
                <c:pt idx="3021">
                  <c:v>300</c:v>
                </c:pt>
                <c:pt idx="3022">
                  <c:v>300</c:v>
                </c:pt>
                <c:pt idx="3023">
                  <c:v>300</c:v>
                </c:pt>
                <c:pt idx="3024">
                  <c:v>300</c:v>
                </c:pt>
                <c:pt idx="3025">
                  <c:v>300</c:v>
                </c:pt>
                <c:pt idx="3026">
                  <c:v>300</c:v>
                </c:pt>
                <c:pt idx="3027">
                  <c:v>300</c:v>
                </c:pt>
                <c:pt idx="3028">
                  <c:v>300</c:v>
                </c:pt>
                <c:pt idx="3029">
                  <c:v>300</c:v>
                </c:pt>
                <c:pt idx="3030">
                  <c:v>300</c:v>
                </c:pt>
                <c:pt idx="3031">
                  <c:v>300</c:v>
                </c:pt>
                <c:pt idx="3032">
                  <c:v>300</c:v>
                </c:pt>
                <c:pt idx="3033">
                  <c:v>300</c:v>
                </c:pt>
                <c:pt idx="3034">
                  <c:v>300</c:v>
                </c:pt>
                <c:pt idx="3035">
                  <c:v>300</c:v>
                </c:pt>
                <c:pt idx="3036">
                  <c:v>300</c:v>
                </c:pt>
                <c:pt idx="3037">
                  <c:v>300</c:v>
                </c:pt>
                <c:pt idx="3038">
                  <c:v>300</c:v>
                </c:pt>
                <c:pt idx="3039">
                  <c:v>300</c:v>
                </c:pt>
                <c:pt idx="3040">
                  <c:v>300</c:v>
                </c:pt>
                <c:pt idx="3041">
                  <c:v>300</c:v>
                </c:pt>
                <c:pt idx="3042">
                  <c:v>300</c:v>
                </c:pt>
                <c:pt idx="3043">
                  <c:v>300</c:v>
                </c:pt>
                <c:pt idx="3044">
                  <c:v>300</c:v>
                </c:pt>
                <c:pt idx="3045">
                  <c:v>300</c:v>
                </c:pt>
                <c:pt idx="3046">
                  <c:v>300</c:v>
                </c:pt>
                <c:pt idx="3047">
                  <c:v>300</c:v>
                </c:pt>
                <c:pt idx="3048">
                  <c:v>300</c:v>
                </c:pt>
                <c:pt idx="3049">
                  <c:v>300</c:v>
                </c:pt>
                <c:pt idx="3050">
                  <c:v>300</c:v>
                </c:pt>
                <c:pt idx="3051">
                  <c:v>300</c:v>
                </c:pt>
                <c:pt idx="3052">
                  <c:v>300</c:v>
                </c:pt>
                <c:pt idx="3053">
                  <c:v>300</c:v>
                </c:pt>
                <c:pt idx="3054">
                  <c:v>300</c:v>
                </c:pt>
                <c:pt idx="3055">
                  <c:v>300</c:v>
                </c:pt>
                <c:pt idx="3056">
                  <c:v>300</c:v>
                </c:pt>
                <c:pt idx="3057">
                  <c:v>300</c:v>
                </c:pt>
                <c:pt idx="3058">
                  <c:v>300</c:v>
                </c:pt>
                <c:pt idx="3059">
                  <c:v>300</c:v>
                </c:pt>
                <c:pt idx="3060">
                  <c:v>300</c:v>
                </c:pt>
                <c:pt idx="3061">
                  <c:v>300</c:v>
                </c:pt>
                <c:pt idx="3062">
                  <c:v>300</c:v>
                </c:pt>
                <c:pt idx="3063">
                  <c:v>300</c:v>
                </c:pt>
                <c:pt idx="3064">
                  <c:v>300</c:v>
                </c:pt>
                <c:pt idx="3065">
                  <c:v>300</c:v>
                </c:pt>
                <c:pt idx="3066">
                  <c:v>300</c:v>
                </c:pt>
                <c:pt idx="3067">
                  <c:v>300</c:v>
                </c:pt>
                <c:pt idx="3068">
                  <c:v>300</c:v>
                </c:pt>
                <c:pt idx="3069">
                  <c:v>300</c:v>
                </c:pt>
                <c:pt idx="3070">
                  <c:v>300</c:v>
                </c:pt>
                <c:pt idx="3071">
                  <c:v>300</c:v>
                </c:pt>
                <c:pt idx="3072">
                  <c:v>300</c:v>
                </c:pt>
                <c:pt idx="3073">
                  <c:v>300</c:v>
                </c:pt>
                <c:pt idx="3074">
                  <c:v>300</c:v>
                </c:pt>
                <c:pt idx="3075">
                  <c:v>300</c:v>
                </c:pt>
                <c:pt idx="3076">
                  <c:v>300</c:v>
                </c:pt>
                <c:pt idx="3077">
                  <c:v>300</c:v>
                </c:pt>
                <c:pt idx="3078">
                  <c:v>300</c:v>
                </c:pt>
                <c:pt idx="3079">
                  <c:v>300</c:v>
                </c:pt>
                <c:pt idx="3080">
                  <c:v>300</c:v>
                </c:pt>
                <c:pt idx="3081">
                  <c:v>300</c:v>
                </c:pt>
                <c:pt idx="3082">
                  <c:v>300</c:v>
                </c:pt>
                <c:pt idx="3083">
                  <c:v>300</c:v>
                </c:pt>
                <c:pt idx="3084">
                  <c:v>300</c:v>
                </c:pt>
                <c:pt idx="3085">
                  <c:v>300</c:v>
                </c:pt>
                <c:pt idx="3086">
                  <c:v>300</c:v>
                </c:pt>
                <c:pt idx="3087">
                  <c:v>300</c:v>
                </c:pt>
                <c:pt idx="3088">
                  <c:v>300</c:v>
                </c:pt>
                <c:pt idx="3089">
                  <c:v>300</c:v>
                </c:pt>
                <c:pt idx="3090">
                  <c:v>300</c:v>
                </c:pt>
                <c:pt idx="3091">
                  <c:v>300</c:v>
                </c:pt>
                <c:pt idx="3092">
                  <c:v>300</c:v>
                </c:pt>
                <c:pt idx="3093">
                  <c:v>300</c:v>
                </c:pt>
                <c:pt idx="3094">
                  <c:v>300</c:v>
                </c:pt>
                <c:pt idx="3095">
                  <c:v>300</c:v>
                </c:pt>
                <c:pt idx="3096">
                  <c:v>300</c:v>
                </c:pt>
                <c:pt idx="3097">
                  <c:v>300</c:v>
                </c:pt>
                <c:pt idx="3098">
                  <c:v>300</c:v>
                </c:pt>
                <c:pt idx="3099">
                  <c:v>300</c:v>
                </c:pt>
                <c:pt idx="3100">
                  <c:v>300</c:v>
                </c:pt>
                <c:pt idx="3101">
                  <c:v>300</c:v>
                </c:pt>
                <c:pt idx="3102">
                  <c:v>300</c:v>
                </c:pt>
                <c:pt idx="3103">
                  <c:v>300</c:v>
                </c:pt>
                <c:pt idx="3104">
                  <c:v>300</c:v>
                </c:pt>
                <c:pt idx="3105">
                  <c:v>300</c:v>
                </c:pt>
                <c:pt idx="3106">
                  <c:v>300</c:v>
                </c:pt>
                <c:pt idx="3107">
                  <c:v>300</c:v>
                </c:pt>
                <c:pt idx="3108">
                  <c:v>300</c:v>
                </c:pt>
                <c:pt idx="3109">
                  <c:v>300</c:v>
                </c:pt>
                <c:pt idx="3110">
                  <c:v>300</c:v>
                </c:pt>
                <c:pt idx="3111">
                  <c:v>300</c:v>
                </c:pt>
                <c:pt idx="3112">
                  <c:v>300</c:v>
                </c:pt>
                <c:pt idx="3113">
                  <c:v>300</c:v>
                </c:pt>
                <c:pt idx="3114">
                  <c:v>300</c:v>
                </c:pt>
                <c:pt idx="3115">
                  <c:v>300</c:v>
                </c:pt>
                <c:pt idx="3116">
                  <c:v>300</c:v>
                </c:pt>
                <c:pt idx="3117">
                  <c:v>300</c:v>
                </c:pt>
                <c:pt idx="3118">
                  <c:v>300</c:v>
                </c:pt>
                <c:pt idx="3119">
                  <c:v>300</c:v>
                </c:pt>
                <c:pt idx="3120">
                  <c:v>300</c:v>
                </c:pt>
                <c:pt idx="3121">
                  <c:v>300</c:v>
                </c:pt>
                <c:pt idx="3122">
                  <c:v>300</c:v>
                </c:pt>
                <c:pt idx="3123">
                  <c:v>300</c:v>
                </c:pt>
                <c:pt idx="3124">
                  <c:v>300</c:v>
                </c:pt>
                <c:pt idx="3125">
                  <c:v>300</c:v>
                </c:pt>
                <c:pt idx="3126">
                  <c:v>300</c:v>
                </c:pt>
                <c:pt idx="3127">
                  <c:v>300</c:v>
                </c:pt>
                <c:pt idx="3128">
                  <c:v>300</c:v>
                </c:pt>
                <c:pt idx="3129">
                  <c:v>300</c:v>
                </c:pt>
                <c:pt idx="3130">
                  <c:v>300</c:v>
                </c:pt>
                <c:pt idx="3131">
                  <c:v>300</c:v>
                </c:pt>
                <c:pt idx="3132">
                  <c:v>300</c:v>
                </c:pt>
                <c:pt idx="3133">
                  <c:v>300</c:v>
                </c:pt>
                <c:pt idx="3134">
                  <c:v>300</c:v>
                </c:pt>
                <c:pt idx="3135">
                  <c:v>300</c:v>
                </c:pt>
                <c:pt idx="3136">
                  <c:v>300</c:v>
                </c:pt>
                <c:pt idx="3137">
                  <c:v>300</c:v>
                </c:pt>
                <c:pt idx="3138">
                  <c:v>300</c:v>
                </c:pt>
                <c:pt idx="3139">
                  <c:v>300</c:v>
                </c:pt>
                <c:pt idx="3140">
                  <c:v>300</c:v>
                </c:pt>
                <c:pt idx="3141">
                  <c:v>300</c:v>
                </c:pt>
                <c:pt idx="3142">
                  <c:v>300</c:v>
                </c:pt>
                <c:pt idx="3143">
                  <c:v>300</c:v>
                </c:pt>
                <c:pt idx="3144">
                  <c:v>300</c:v>
                </c:pt>
                <c:pt idx="3145">
                  <c:v>300</c:v>
                </c:pt>
                <c:pt idx="3146">
                  <c:v>300</c:v>
                </c:pt>
                <c:pt idx="3147">
                  <c:v>300</c:v>
                </c:pt>
                <c:pt idx="3148">
                  <c:v>300</c:v>
                </c:pt>
                <c:pt idx="3149">
                  <c:v>300</c:v>
                </c:pt>
                <c:pt idx="3150">
                  <c:v>300</c:v>
                </c:pt>
                <c:pt idx="3151">
                  <c:v>300</c:v>
                </c:pt>
                <c:pt idx="3152">
                  <c:v>300</c:v>
                </c:pt>
                <c:pt idx="3153">
                  <c:v>300</c:v>
                </c:pt>
                <c:pt idx="3154">
                  <c:v>300</c:v>
                </c:pt>
                <c:pt idx="3155">
                  <c:v>300</c:v>
                </c:pt>
                <c:pt idx="3156">
                  <c:v>300</c:v>
                </c:pt>
                <c:pt idx="3157">
                  <c:v>300</c:v>
                </c:pt>
                <c:pt idx="3158">
                  <c:v>300</c:v>
                </c:pt>
                <c:pt idx="3159">
                  <c:v>300</c:v>
                </c:pt>
                <c:pt idx="3160">
                  <c:v>300</c:v>
                </c:pt>
                <c:pt idx="3161">
                  <c:v>300</c:v>
                </c:pt>
                <c:pt idx="3162">
                  <c:v>300</c:v>
                </c:pt>
                <c:pt idx="3163">
                  <c:v>300</c:v>
                </c:pt>
                <c:pt idx="3164">
                  <c:v>300</c:v>
                </c:pt>
                <c:pt idx="3165">
                  <c:v>300</c:v>
                </c:pt>
                <c:pt idx="3166">
                  <c:v>300</c:v>
                </c:pt>
                <c:pt idx="3167">
                  <c:v>300</c:v>
                </c:pt>
                <c:pt idx="3168">
                  <c:v>300</c:v>
                </c:pt>
                <c:pt idx="3169">
                  <c:v>300</c:v>
                </c:pt>
                <c:pt idx="3170">
                  <c:v>300</c:v>
                </c:pt>
                <c:pt idx="3171">
                  <c:v>300</c:v>
                </c:pt>
                <c:pt idx="3172">
                  <c:v>300</c:v>
                </c:pt>
                <c:pt idx="3173">
                  <c:v>300</c:v>
                </c:pt>
                <c:pt idx="3174">
                  <c:v>300</c:v>
                </c:pt>
                <c:pt idx="3175">
                  <c:v>300</c:v>
                </c:pt>
                <c:pt idx="3176">
                  <c:v>300</c:v>
                </c:pt>
                <c:pt idx="3177">
                  <c:v>300</c:v>
                </c:pt>
                <c:pt idx="3178">
                  <c:v>300</c:v>
                </c:pt>
                <c:pt idx="3179">
                  <c:v>300</c:v>
                </c:pt>
                <c:pt idx="3180">
                  <c:v>300</c:v>
                </c:pt>
                <c:pt idx="3181">
                  <c:v>300</c:v>
                </c:pt>
                <c:pt idx="3182">
                  <c:v>300</c:v>
                </c:pt>
                <c:pt idx="3183">
                  <c:v>300</c:v>
                </c:pt>
                <c:pt idx="3184">
                  <c:v>300</c:v>
                </c:pt>
                <c:pt idx="3185">
                  <c:v>300</c:v>
                </c:pt>
                <c:pt idx="3186">
                  <c:v>300</c:v>
                </c:pt>
                <c:pt idx="3187">
                  <c:v>300</c:v>
                </c:pt>
                <c:pt idx="3188">
                  <c:v>300</c:v>
                </c:pt>
                <c:pt idx="3189">
                  <c:v>300</c:v>
                </c:pt>
                <c:pt idx="3190">
                  <c:v>300</c:v>
                </c:pt>
                <c:pt idx="3191">
                  <c:v>300</c:v>
                </c:pt>
                <c:pt idx="3192">
                  <c:v>300</c:v>
                </c:pt>
                <c:pt idx="3193">
                  <c:v>300</c:v>
                </c:pt>
                <c:pt idx="3194">
                  <c:v>300</c:v>
                </c:pt>
                <c:pt idx="3195">
                  <c:v>300</c:v>
                </c:pt>
                <c:pt idx="3196">
                  <c:v>300</c:v>
                </c:pt>
                <c:pt idx="3197">
                  <c:v>300</c:v>
                </c:pt>
                <c:pt idx="3198">
                  <c:v>300</c:v>
                </c:pt>
                <c:pt idx="3199">
                  <c:v>300</c:v>
                </c:pt>
                <c:pt idx="3200">
                  <c:v>300</c:v>
                </c:pt>
                <c:pt idx="3201">
                  <c:v>300</c:v>
                </c:pt>
                <c:pt idx="3202">
                  <c:v>300</c:v>
                </c:pt>
                <c:pt idx="3203">
                  <c:v>300</c:v>
                </c:pt>
                <c:pt idx="3204">
                  <c:v>300</c:v>
                </c:pt>
                <c:pt idx="3205">
                  <c:v>300</c:v>
                </c:pt>
                <c:pt idx="3206">
                  <c:v>300</c:v>
                </c:pt>
                <c:pt idx="3207">
                  <c:v>300</c:v>
                </c:pt>
                <c:pt idx="3208">
                  <c:v>300</c:v>
                </c:pt>
                <c:pt idx="3209">
                  <c:v>300</c:v>
                </c:pt>
                <c:pt idx="3210">
                  <c:v>300</c:v>
                </c:pt>
                <c:pt idx="3211">
                  <c:v>300</c:v>
                </c:pt>
                <c:pt idx="3212">
                  <c:v>300</c:v>
                </c:pt>
                <c:pt idx="3213">
                  <c:v>300</c:v>
                </c:pt>
                <c:pt idx="3214">
                  <c:v>300</c:v>
                </c:pt>
                <c:pt idx="3215">
                  <c:v>300</c:v>
                </c:pt>
                <c:pt idx="3216">
                  <c:v>300</c:v>
                </c:pt>
                <c:pt idx="3217">
                  <c:v>300</c:v>
                </c:pt>
                <c:pt idx="3218">
                  <c:v>300</c:v>
                </c:pt>
                <c:pt idx="3219">
                  <c:v>300</c:v>
                </c:pt>
                <c:pt idx="3220">
                  <c:v>300</c:v>
                </c:pt>
                <c:pt idx="3221">
                  <c:v>300</c:v>
                </c:pt>
                <c:pt idx="3222">
                  <c:v>300</c:v>
                </c:pt>
                <c:pt idx="3223">
                  <c:v>300</c:v>
                </c:pt>
                <c:pt idx="3224">
                  <c:v>300</c:v>
                </c:pt>
                <c:pt idx="3225">
                  <c:v>300</c:v>
                </c:pt>
                <c:pt idx="3226">
                  <c:v>300</c:v>
                </c:pt>
                <c:pt idx="3227">
                  <c:v>300</c:v>
                </c:pt>
                <c:pt idx="3228">
                  <c:v>300</c:v>
                </c:pt>
                <c:pt idx="3229">
                  <c:v>300</c:v>
                </c:pt>
                <c:pt idx="3230">
                  <c:v>300</c:v>
                </c:pt>
                <c:pt idx="3231">
                  <c:v>300</c:v>
                </c:pt>
                <c:pt idx="3232">
                  <c:v>300</c:v>
                </c:pt>
                <c:pt idx="3233">
                  <c:v>300</c:v>
                </c:pt>
                <c:pt idx="3234">
                  <c:v>300</c:v>
                </c:pt>
                <c:pt idx="3235">
                  <c:v>300</c:v>
                </c:pt>
                <c:pt idx="3236">
                  <c:v>300</c:v>
                </c:pt>
                <c:pt idx="3237">
                  <c:v>300</c:v>
                </c:pt>
                <c:pt idx="3238">
                  <c:v>300</c:v>
                </c:pt>
                <c:pt idx="3239">
                  <c:v>300</c:v>
                </c:pt>
                <c:pt idx="3240">
                  <c:v>300</c:v>
                </c:pt>
                <c:pt idx="3241">
                  <c:v>300</c:v>
                </c:pt>
                <c:pt idx="3242">
                  <c:v>300</c:v>
                </c:pt>
                <c:pt idx="3243">
                  <c:v>300</c:v>
                </c:pt>
                <c:pt idx="3244">
                  <c:v>300</c:v>
                </c:pt>
                <c:pt idx="3245">
                  <c:v>300</c:v>
                </c:pt>
                <c:pt idx="3246">
                  <c:v>300</c:v>
                </c:pt>
                <c:pt idx="3247">
                  <c:v>300</c:v>
                </c:pt>
                <c:pt idx="3248">
                  <c:v>300</c:v>
                </c:pt>
                <c:pt idx="3249">
                  <c:v>300</c:v>
                </c:pt>
                <c:pt idx="3250">
                  <c:v>300</c:v>
                </c:pt>
                <c:pt idx="3251">
                  <c:v>300</c:v>
                </c:pt>
                <c:pt idx="3252">
                  <c:v>300</c:v>
                </c:pt>
                <c:pt idx="3253">
                  <c:v>300</c:v>
                </c:pt>
                <c:pt idx="3254">
                  <c:v>300</c:v>
                </c:pt>
                <c:pt idx="3255">
                  <c:v>300</c:v>
                </c:pt>
                <c:pt idx="3256">
                  <c:v>300</c:v>
                </c:pt>
                <c:pt idx="3257">
                  <c:v>300</c:v>
                </c:pt>
                <c:pt idx="3258">
                  <c:v>300</c:v>
                </c:pt>
                <c:pt idx="3259">
                  <c:v>300</c:v>
                </c:pt>
                <c:pt idx="3260">
                  <c:v>300</c:v>
                </c:pt>
                <c:pt idx="3261">
                  <c:v>300</c:v>
                </c:pt>
                <c:pt idx="3262">
                  <c:v>300</c:v>
                </c:pt>
                <c:pt idx="3263">
                  <c:v>300</c:v>
                </c:pt>
                <c:pt idx="3264">
                  <c:v>300</c:v>
                </c:pt>
                <c:pt idx="3265">
                  <c:v>300</c:v>
                </c:pt>
                <c:pt idx="3266">
                  <c:v>300</c:v>
                </c:pt>
                <c:pt idx="3267">
                  <c:v>300</c:v>
                </c:pt>
                <c:pt idx="3268">
                  <c:v>300</c:v>
                </c:pt>
                <c:pt idx="3269">
                  <c:v>300</c:v>
                </c:pt>
                <c:pt idx="3270">
                  <c:v>300</c:v>
                </c:pt>
                <c:pt idx="3271">
                  <c:v>300</c:v>
                </c:pt>
                <c:pt idx="3272">
                  <c:v>300</c:v>
                </c:pt>
                <c:pt idx="3273">
                  <c:v>300</c:v>
                </c:pt>
                <c:pt idx="3274">
                  <c:v>300</c:v>
                </c:pt>
                <c:pt idx="3275">
                  <c:v>300</c:v>
                </c:pt>
                <c:pt idx="3276">
                  <c:v>300</c:v>
                </c:pt>
                <c:pt idx="3277">
                  <c:v>300</c:v>
                </c:pt>
                <c:pt idx="3278">
                  <c:v>300</c:v>
                </c:pt>
                <c:pt idx="3279">
                  <c:v>300</c:v>
                </c:pt>
                <c:pt idx="3280">
                  <c:v>300</c:v>
                </c:pt>
                <c:pt idx="3281">
                  <c:v>300</c:v>
                </c:pt>
                <c:pt idx="3282">
                  <c:v>300</c:v>
                </c:pt>
                <c:pt idx="3283">
                  <c:v>300</c:v>
                </c:pt>
                <c:pt idx="3284">
                  <c:v>300</c:v>
                </c:pt>
                <c:pt idx="3285">
                  <c:v>300</c:v>
                </c:pt>
                <c:pt idx="3286">
                  <c:v>300</c:v>
                </c:pt>
                <c:pt idx="3287">
                  <c:v>300</c:v>
                </c:pt>
                <c:pt idx="3288">
                  <c:v>300</c:v>
                </c:pt>
                <c:pt idx="3289">
                  <c:v>300</c:v>
                </c:pt>
                <c:pt idx="3290">
                  <c:v>300</c:v>
                </c:pt>
                <c:pt idx="3291">
                  <c:v>300</c:v>
                </c:pt>
                <c:pt idx="3292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26-4F4D-BA94-61085EB928E4}"/>
            </c:ext>
          </c:extLst>
        </c:ser>
        <c:ser>
          <c:idx val="3"/>
          <c:order val="3"/>
          <c:tx>
            <c:v>Population 400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den'!$J$15524:$J$17748</c:f>
              <c:numCache>
                <c:formatCode>General</c:formatCode>
                <c:ptCount val="2225"/>
                <c:pt idx="0">
                  <c:v>2.5000000000000001E-3</c:v>
                </c:pt>
                <c:pt idx="1">
                  <c:v>2.5000000000000001E-3</c:v>
                </c:pt>
                <c:pt idx="2">
                  <c:v>2.5000000000000001E-3</c:v>
                </c:pt>
                <c:pt idx="3">
                  <c:v>2.5000000000000001E-3</c:v>
                </c:pt>
                <c:pt idx="4">
                  <c:v>2.5000000000000001E-3</c:v>
                </c:pt>
                <c:pt idx="5">
                  <c:v>2.5000000000000001E-3</c:v>
                </c:pt>
                <c:pt idx="6">
                  <c:v>2.5000000000000001E-3</c:v>
                </c:pt>
                <c:pt idx="7">
                  <c:v>2.5000000000000001E-3</c:v>
                </c:pt>
                <c:pt idx="8">
                  <c:v>2.5000000000000001E-3</c:v>
                </c:pt>
                <c:pt idx="9">
                  <c:v>2.5000000000000001E-3</c:v>
                </c:pt>
                <c:pt idx="10">
                  <c:v>2.5000000000000001E-3</c:v>
                </c:pt>
                <c:pt idx="11">
                  <c:v>2.5000000000000001E-3</c:v>
                </c:pt>
                <c:pt idx="12">
                  <c:v>2.5000000000000001E-3</c:v>
                </c:pt>
                <c:pt idx="13">
                  <c:v>2.5000000000000001E-3</c:v>
                </c:pt>
                <c:pt idx="14">
                  <c:v>2.5000000000000001E-3</c:v>
                </c:pt>
                <c:pt idx="15">
                  <c:v>2.5000000000000001E-3</c:v>
                </c:pt>
                <c:pt idx="16">
                  <c:v>2.5000000000000001E-3</c:v>
                </c:pt>
                <c:pt idx="17">
                  <c:v>2.5000000000000001E-3</c:v>
                </c:pt>
                <c:pt idx="18">
                  <c:v>2.5000000000000001E-3</c:v>
                </c:pt>
                <c:pt idx="19">
                  <c:v>2.5000000000000001E-3</c:v>
                </c:pt>
                <c:pt idx="20">
                  <c:v>2.5000000000000001E-3</c:v>
                </c:pt>
                <c:pt idx="21">
                  <c:v>2.5000000000000001E-3</c:v>
                </c:pt>
                <c:pt idx="22">
                  <c:v>2.5000000000000001E-3</c:v>
                </c:pt>
                <c:pt idx="23">
                  <c:v>2.5000000000000001E-3</c:v>
                </c:pt>
                <c:pt idx="24">
                  <c:v>2.5000000000000001E-3</c:v>
                </c:pt>
                <c:pt idx="25">
                  <c:v>2.5000000000000001E-3</c:v>
                </c:pt>
                <c:pt idx="26">
                  <c:v>2.5000000000000001E-3</c:v>
                </c:pt>
                <c:pt idx="27">
                  <c:v>2.5000000000000001E-3</c:v>
                </c:pt>
                <c:pt idx="28">
                  <c:v>2.5000000000000001E-3</c:v>
                </c:pt>
                <c:pt idx="29">
                  <c:v>2.5000000000000001E-3</c:v>
                </c:pt>
                <c:pt idx="30">
                  <c:v>2.5000000000000001E-3</c:v>
                </c:pt>
                <c:pt idx="31">
                  <c:v>2.5000000000000001E-3</c:v>
                </c:pt>
                <c:pt idx="32">
                  <c:v>2.5000000000000001E-3</c:v>
                </c:pt>
                <c:pt idx="33">
                  <c:v>2.5000000000000001E-3</c:v>
                </c:pt>
                <c:pt idx="34">
                  <c:v>2.5000000000000001E-3</c:v>
                </c:pt>
                <c:pt idx="35">
                  <c:v>2.5000000000000001E-3</c:v>
                </c:pt>
                <c:pt idx="36">
                  <c:v>2.5000000000000001E-3</c:v>
                </c:pt>
                <c:pt idx="37">
                  <c:v>2.5000000000000001E-3</c:v>
                </c:pt>
                <c:pt idx="38">
                  <c:v>2.5000000000000001E-3</c:v>
                </c:pt>
                <c:pt idx="39">
                  <c:v>2.5000000000000001E-3</c:v>
                </c:pt>
                <c:pt idx="40">
                  <c:v>2.5000000000000001E-3</c:v>
                </c:pt>
                <c:pt idx="41">
                  <c:v>2.5000000000000001E-3</c:v>
                </c:pt>
                <c:pt idx="42">
                  <c:v>2.5000000000000001E-3</c:v>
                </c:pt>
                <c:pt idx="43">
                  <c:v>2.5000000000000001E-3</c:v>
                </c:pt>
                <c:pt idx="44">
                  <c:v>2.5000000000000001E-3</c:v>
                </c:pt>
                <c:pt idx="45">
                  <c:v>2.5000000000000001E-3</c:v>
                </c:pt>
                <c:pt idx="46">
                  <c:v>2.5000000000000001E-3</c:v>
                </c:pt>
                <c:pt idx="47">
                  <c:v>2.5000000000000001E-3</c:v>
                </c:pt>
                <c:pt idx="48">
                  <c:v>2.5000000000000001E-3</c:v>
                </c:pt>
                <c:pt idx="49">
                  <c:v>2.5000000000000001E-3</c:v>
                </c:pt>
                <c:pt idx="50">
                  <c:v>2.5000000000000001E-3</c:v>
                </c:pt>
                <c:pt idx="51">
                  <c:v>2.5000000000000001E-3</c:v>
                </c:pt>
                <c:pt idx="52">
                  <c:v>2.5000000000000001E-3</c:v>
                </c:pt>
                <c:pt idx="53">
                  <c:v>2.5000000000000001E-3</c:v>
                </c:pt>
                <c:pt idx="54">
                  <c:v>2.506266E-3</c:v>
                </c:pt>
                <c:pt idx="55">
                  <c:v>2.506266E-3</c:v>
                </c:pt>
                <c:pt idx="56">
                  <c:v>2.506266E-3</c:v>
                </c:pt>
                <c:pt idx="57">
                  <c:v>2.506266E-3</c:v>
                </c:pt>
                <c:pt idx="58">
                  <c:v>2.506266E-3</c:v>
                </c:pt>
                <c:pt idx="59">
                  <c:v>2.506266E-3</c:v>
                </c:pt>
                <c:pt idx="60">
                  <c:v>2.506266E-3</c:v>
                </c:pt>
                <c:pt idx="61">
                  <c:v>2.506266E-3</c:v>
                </c:pt>
                <c:pt idx="62">
                  <c:v>2.506266E-3</c:v>
                </c:pt>
                <c:pt idx="63">
                  <c:v>2.506266E-3</c:v>
                </c:pt>
                <c:pt idx="64">
                  <c:v>2.506266E-3</c:v>
                </c:pt>
                <c:pt idx="65">
                  <c:v>2.506266E-3</c:v>
                </c:pt>
                <c:pt idx="66">
                  <c:v>2.506266E-3</c:v>
                </c:pt>
                <c:pt idx="67">
                  <c:v>2.506266E-3</c:v>
                </c:pt>
                <c:pt idx="68">
                  <c:v>2.506266E-3</c:v>
                </c:pt>
                <c:pt idx="69">
                  <c:v>2.506266E-3</c:v>
                </c:pt>
                <c:pt idx="70">
                  <c:v>2.506266E-3</c:v>
                </c:pt>
                <c:pt idx="71">
                  <c:v>2.506266E-3</c:v>
                </c:pt>
                <c:pt idx="72">
                  <c:v>2.506266E-3</c:v>
                </c:pt>
                <c:pt idx="73">
                  <c:v>2.506266E-3</c:v>
                </c:pt>
                <c:pt idx="74">
                  <c:v>2.506266E-3</c:v>
                </c:pt>
                <c:pt idx="75">
                  <c:v>5.0125309999999998E-3</c:v>
                </c:pt>
                <c:pt idx="76">
                  <c:v>5.0125309999999998E-3</c:v>
                </c:pt>
                <c:pt idx="77">
                  <c:v>5.0125309999999998E-3</c:v>
                </c:pt>
                <c:pt idx="78">
                  <c:v>5.0125309999999998E-3</c:v>
                </c:pt>
                <c:pt idx="79">
                  <c:v>5.0125309999999998E-3</c:v>
                </c:pt>
                <c:pt idx="80">
                  <c:v>5.0125309999999998E-3</c:v>
                </c:pt>
                <c:pt idx="81">
                  <c:v>5.0125309999999998E-3</c:v>
                </c:pt>
                <c:pt idx="82">
                  <c:v>5.0125309999999998E-3</c:v>
                </c:pt>
                <c:pt idx="83">
                  <c:v>5.0125309999999998E-3</c:v>
                </c:pt>
                <c:pt idx="84">
                  <c:v>5.0125309999999998E-3</c:v>
                </c:pt>
                <c:pt idx="85">
                  <c:v>5.0125309999999998E-3</c:v>
                </c:pt>
                <c:pt idx="86">
                  <c:v>5.0125309999999998E-3</c:v>
                </c:pt>
                <c:pt idx="87">
                  <c:v>5.0125309999999998E-3</c:v>
                </c:pt>
                <c:pt idx="88">
                  <c:v>5.0125309999999998E-3</c:v>
                </c:pt>
                <c:pt idx="89">
                  <c:v>5.0125309999999998E-3</c:v>
                </c:pt>
                <c:pt idx="90">
                  <c:v>5.0125309999999998E-3</c:v>
                </c:pt>
                <c:pt idx="91">
                  <c:v>5.0125309999999998E-3</c:v>
                </c:pt>
                <c:pt idx="92">
                  <c:v>5.0125309999999998E-3</c:v>
                </c:pt>
                <c:pt idx="93">
                  <c:v>5.0125309999999998E-3</c:v>
                </c:pt>
                <c:pt idx="94">
                  <c:v>5.0125309999999998E-3</c:v>
                </c:pt>
                <c:pt idx="95">
                  <c:v>5.0125309999999998E-3</c:v>
                </c:pt>
                <c:pt idx="96">
                  <c:v>5.0125309999999998E-3</c:v>
                </c:pt>
                <c:pt idx="97">
                  <c:v>5.0125309999999998E-3</c:v>
                </c:pt>
                <c:pt idx="98">
                  <c:v>5.0125309999999998E-3</c:v>
                </c:pt>
                <c:pt idx="99">
                  <c:v>5.0125309999999998E-3</c:v>
                </c:pt>
                <c:pt idx="100">
                  <c:v>5.0125309999999998E-3</c:v>
                </c:pt>
                <c:pt idx="101">
                  <c:v>5.0125309999999998E-3</c:v>
                </c:pt>
                <c:pt idx="102">
                  <c:v>5.0125309999999998E-3</c:v>
                </c:pt>
                <c:pt idx="103">
                  <c:v>5.0125309999999998E-3</c:v>
                </c:pt>
                <c:pt idx="104">
                  <c:v>5.0125309999999998E-3</c:v>
                </c:pt>
                <c:pt idx="105">
                  <c:v>5.0125309999999998E-3</c:v>
                </c:pt>
                <c:pt idx="106">
                  <c:v>5.0125309999999998E-3</c:v>
                </c:pt>
                <c:pt idx="107">
                  <c:v>5.0125309999999998E-3</c:v>
                </c:pt>
                <c:pt idx="108">
                  <c:v>5.0125309999999998E-3</c:v>
                </c:pt>
                <c:pt idx="109">
                  <c:v>5.0251260000000004E-3</c:v>
                </c:pt>
                <c:pt idx="110">
                  <c:v>5.0251260000000004E-3</c:v>
                </c:pt>
                <c:pt idx="111">
                  <c:v>5.0251260000000004E-3</c:v>
                </c:pt>
                <c:pt idx="112">
                  <c:v>5.0251260000000004E-3</c:v>
                </c:pt>
                <c:pt idx="113">
                  <c:v>5.0251260000000004E-3</c:v>
                </c:pt>
                <c:pt idx="114">
                  <c:v>5.0251260000000004E-3</c:v>
                </c:pt>
                <c:pt idx="115">
                  <c:v>5.0251260000000004E-3</c:v>
                </c:pt>
                <c:pt idx="116">
                  <c:v>5.0251260000000004E-3</c:v>
                </c:pt>
                <c:pt idx="117">
                  <c:v>5.0251260000000004E-3</c:v>
                </c:pt>
                <c:pt idx="118">
                  <c:v>5.0251260000000004E-3</c:v>
                </c:pt>
                <c:pt idx="119">
                  <c:v>5.0377829999999997E-3</c:v>
                </c:pt>
                <c:pt idx="120">
                  <c:v>5.0505050000000003E-3</c:v>
                </c:pt>
                <c:pt idx="121">
                  <c:v>5.0505050000000003E-3</c:v>
                </c:pt>
                <c:pt idx="122">
                  <c:v>5.0505050000000003E-3</c:v>
                </c:pt>
                <c:pt idx="123">
                  <c:v>5.0505050000000003E-3</c:v>
                </c:pt>
                <c:pt idx="124">
                  <c:v>5.0505050000000003E-3</c:v>
                </c:pt>
                <c:pt idx="125">
                  <c:v>5.0505050000000003E-3</c:v>
                </c:pt>
                <c:pt idx="126">
                  <c:v>5.0505050000000003E-3</c:v>
                </c:pt>
                <c:pt idx="127">
                  <c:v>5.0505050000000003E-3</c:v>
                </c:pt>
                <c:pt idx="128">
                  <c:v>5.0505050000000003E-3</c:v>
                </c:pt>
                <c:pt idx="129">
                  <c:v>5.0505050000000003E-3</c:v>
                </c:pt>
                <c:pt idx="130">
                  <c:v>7.5757580000000001E-3</c:v>
                </c:pt>
                <c:pt idx="131">
                  <c:v>7.5757580000000001E-3</c:v>
                </c:pt>
                <c:pt idx="132">
                  <c:v>7.5757580000000001E-3</c:v>
                </c:pt>
                <c:pt idx="133">
                  <c:v>7.5757580000000001E-3</c:v>
                </c:pt>
                <c:pt idx="134">
                  <c:v>7.5757580000000001E-3</c:v>
                </c:pt>
                <c:pt idx="135">
                  <c:v>7.5757580000000001E-3</c:v>
                </c:pt>
                <c:pt idx="136">
                  <c:v>7.5757580000000001E-3</c:v>
                </c:pt>
                <c:pt idx="137">
                  <c:v>7.5757580000000001E-3</c:v>
                </c:pt>
                <c:pt idx="138">
                  <c:v>7.5757580000000001E-3</c:v>
                </c:pt>
                <c:pt idx="139">
                  <c:v>7.5757580000000001E-3</c:v>
                </c:pt>
                <c:pt idx="140">
                  <c:v>1.0101010000000001E-2</c:v>
                </c:pt>
                <c:pt idx="141">
                  <c:v>1.2626263E-2</c:v>
                </c:pt>
                <c:pt idx="142">
                  <c:v>1.2626263E-2</c:v>
                </c:pt>
                <c:pt idx="143">
                  <c:v>1.2626263E-2</c:v>
                </c:pt>
                <c:pt idx="144">
                  <c:v>1.2626263E-2</c:v>
                </c:pt>
                <c:pt idx="145">
                  <c:v>1.2626263E-2</c:v>
                </c:pt>
                <c:pt idx="146">
                  <c:v>1.2626263E-2</c:v>
                </c:pt>
                <c:pt idx="147">
                  <c:v>1.2626263E-2</c:v>
                </c:pt>
                <c:pt idx="148">
                  <c:v>1.2626263E-2</c:v>
                </c:pt>
                <c:pt idx="149">
                  <c:v>1.2626263E-2</c:v>
                </c:pt>
                <c:pt idx="150">
                  <c:v>1.2626263E-2</c:v>
                </c:pt>
                <c:pt idx="151">
                  <c:v>1.2626263E-2</c:v>
                </c:pt>
                <c:pt idx="152">
                  <c:v>1.2626263E-2</c:v>
                </c:pt>
                <c:pt idx="153">
                  <c:v>1.2626263E-2</c:v>
                </c:pt>
                <c:pt idx="154">
                  <c:v>1.2626263E-2</c:v>
                </c:pt>
                <c:pt idx="155">
                  <c:v>1.2626263E-2</c:v>
                </c:pt>
                <c:pt idx="156">
                  <c:v>1.2626263E-2</c:v>
                </c:pt>
                <c:pt idx="157">
                  <c:v>1.2626263E-2</c:v>
                </c:pt>
                <c:pt idx="158">
                  <c:v>1.2658228000000001E-2</c:v>
                </c:pt>
                <c:pt idx="159">
                  <c:v>1.2658228000000001E-2</c:v>
                </c:pt>
                <c:pt idx="160">
                  <c:v>1.2658228000000001E-2</c:v>
                </c:pt>
                <c:pt idx="161">
                  <c:v>1.2658228000000001E-2</c:v>
                </c:pt>
                <c:pt idx="162">
                  <c:v>1.2658228000000001E-2</c:v>
                </c:pt>
                <c:pt idx="163">
                  <c:v>1.2658228000000001E-2</c:v>
                </c:pt>
                <c:pt idx="164">
                  <c:v>1.2658228000000001E-2</c:v>
                </c:pt>
                <c:pt idx="165">
                  <c:v>1.2658228000000001E-2</c:v>
                </c:pt>
                <c:pt idx="166">
                  <c:v>1.2658228000000001E-2</c:v>
                </c:pt>
                <c:pt idx="167">
                  <c:v>1.2658228000000001E-2</c:v>
                </c:pt>
                <c:pt idx="168">
                  <c:v>1.2658228000000001E-2</c:v>
                </c:pt>
                <c:pt idx="169">
                  <c:v>1.2658228000000001E-2</c:v>
                </c:pt>
                <c:pt idx="170">
                  <c:v>1.2658228000000001E-2</c:v>
                </c:pt>
                <c:pt idx="171">
                  <c:v>1.2658228000000001E-2</c:v>
                </c:pt>
                <c:pt idx="172">
                  <c:v>1.2658228000000001E-2</c:v>
                </c:pt>
                <c:pt idx="173">
                  <c:v>1.2658228000000001E-2</c:v>
                </c:pt>
                <c:pt idx="174">
                  <c:v>1.2658228000000001E-2</c:v>
                </c:pt>
                <c:pt idx="175">
                  <c:v>1.2658228000000001E-2</c:v>
                </c:pt>
                <c:pt idx="176">
                  <c:v>1.2658228000000001E-2</c:v>
                </c:pt>
                <c:pt idx="177">
                  <c:v>1.2658228000000001E-2</c:v>
                </c:pt>
                <c:pt idx="178">
                  <c:v>1.2658228000000001E-2</c:v>
                </c:pt>
                <c:pt idx="179">
                  <c:v>1.5189873E-2</c:v>
                </c:pt>
                <c:pt idx="180">
                  <c:v>1.5189873E-2</c:v>
                </c:pt>
                <c:pt idx="181">
                  <c:v>1.5189873E-2</c:v>
                </c:pt>
                <c:pt idx="182">
                  <c:v>1.5189873E-2</c:v>
                </c:pt>
                <c:pt idx="183">
                  <c:v>1.5189873E-2</c:v>
                </c:pt>
                <c:pt idx="184">
                  <c:v>1.5189873E-2</c:v>
                </c:pt>
                <c:pt idx="185">
                  <c:v>1.5189873E-2</c:v>
                </c:pt>
                <c:pt idx="186">
                  <c:v>1.5189873E-2</c:v>
                </c:pt>
                <c:pt idx="187">
                  <c:v>1.5189873E-2</c:v>
                </c:pt>
                <c:pt idx="188">
                  <c:v>1.5189873E-2</c:v>
                </c:pt>
                <c:pt idx="189">
                  <c:v>1.5189873E-2</c:v>
                </c:pt>
                <c:pt idx="190">
                  <c:v>1.5189873E-2</c:v>
                </c:pt>
                <c:pt idx="191">
                  <c:v>1.5189873E-2</c:v>
                </c:pt>
                <c:pt idx="192">
                  <c:v>1.5189873E-2</c:v>
                </c:pt>
                <c:pt idx="193">
                  <c:v>1.5189873E-2</c:v>
                </c:pt>
                <c:pt idx="194">
                  <c:v>1.5189873E-2</c:v>
                </c:pt>
                <c:pt idx="195">
                  <c:v>1.5189873E-2</c:v>
                </c:pt>
                <c:pt idx="196">
                  <c:v>1.5189873E-2</c:v>
                </c:pt>
                <c:pt idx="197">
                  <c:v>1.5189873E-2</c:v>
                </c:pt>
                <c:pt idx="198">
                  <c:v>1.5189873E-2</c:v>
                </c:pt>
                <c:pt idx="199">
                  <c:v>1.5189873E-2</c:v>
                </c:pt>
                <c:pt idx="200">
                  <c:v>1.5189873E-2</c:v>
                </c:pt>
                <c:pt idx="201">
                  <c:v>1.5189873E-2</c:v>
                </c:pt>
                <c:pt idx="202">
                  <c:v>1.5189873E-2</c:v>
                </c:pt>
                <c:pt idx="203">
                  <c:v>1.5189873E-2</c:v>
                </c:pt>
                <c:pt idx="204">
                  <c:v>1.5228426E-2</c:v>
                </c:pt>
                <c:pt idx="205">
                  <c:v>1.5228426E-2</c:v>
                </c:pt>
                <c:pt idx="206">
                  <c:v>1.5228426E-2</c:v>
                </c:pt>
                <c:pt idx="207">
                  <c:v>1.5228426E-2</c:v>
                </c:pt>
                <c:pt idx="208">
                  <c:v>1.5228426E-2</c:v>
                </c:pt>
                <c:pt idx="209">
                  <c:v>1.5228426E-2</c:v>
                </c:pt>
                <c:pt idx="210">
                  <c:v>1.5228426E-2</c:v>
                </c:pt>
                <c:pt idx="211">
                  <c:v>1.5228426E-2</c:v>
                </c:pt>
                <c:pt idx="212">
                  <c:v>1.5228426E-2</c:v>
                </c:pt>
                <c:pt idx="213">
                  <c:v>1.5228426E-2</c:v>
                </c:pt>
                <c:pt idx="214">
                  <c:v>1.5228426E-2</c:v>
                </c:pt>
                <c:pt idx="215">
                  <c:v>1.5228426E-2</c:v>
                </c:pt>
                <c:pt idx="216">
                  <c:v>1.5228426E-2</c:v>
                </c:pt>
                <c:pt idx="217">
                  <c:v>1.5228426E-2</c:v>
                </c:pt>
                <c:pt idx="218">
                  <c:v>1.5228426E-2</c:v>
                </c:pt>
                <c:pt idx="219">
                  <c:v>1.5228426E-2</c:v>
                </c:pt>
                <c:pt idx="220">
                  <c:v>1.5228426E-2</c:v>
                </c:pt>
                <c:pt idx="221">
                  <c:v>1.5228426E-2</c:v>
                </c:pt>
                <c:pt idx="222">
                  <c:v>1.5228426E-2</c:v>
                </c:pt>
                <c:pt idx="223">
                  <c:v>1.5228426E-2</c:v>
                </c:pt>
                <c:pt idx="224">
                  <c:v>1.5228426E-2</c:v>
                </c:pt>
                <c:pt idx="225">
                  <c:v>1.7766496999999999E-2</c:v>
                </c:pt>
                <c:pt idx="226">
                  <c:v>1.7766496999999999E-2</c:v>
                </c:pt>
                <c:pt idx="227">
                  <c:v>1.7766496999999999E-2</c:v>
                </c:pt>
                <c:pt idx="228">
                  <c:v>1.7766496999999999E-2</c:v>
                </c:pt>
                <c:pt idx="229">
                  <c:v>1.7766496999999999E-2</c:v>
                </c:pt>
                <c:pt idx="230">
                  <c:v>1.7766496999999999E-2</c:v>
                </c:pt>
                <c:pt idx="231">
                  <c:v>1.7766496999999999E-2</c:v>
                </c:pt>
                <c:pt idx="232">
                  <c:v>1.7766496999999999E-2</c:v>
                </c:pt>
                <c:pt idx="233">
                  <c:v>1.7766496999999999E-2</c:v>
                </c:pt>
                <c:pt idx="234">
                  <c:v>1.7766496999999999E-2</c:v>
                </c:pt>
                <c:pt idx="235">
                  <c:v>1.7766496999999999E-2</c:v>
                </c:pt>
                <c:pt idx="236">
                  <c:v>1.7766496999999999E-2</c:v>
                </c:pt>
                <c:pt idx="237">
                  <c:v>1.7766496999999999E-2</c:v>
                </c:pt>
                <c:pt idx="238">
                  <c:v>1.7766496999999999E-2</c:v>
                </c:pt>
                <c:pt idx="239">
                  <c:v>1.7766496999999999E-2</c:v>
                </c:pt>
                <c:pt idx="240">
                  <c:v>1.7766496999999999E-2</c:v>
                </c:pt>
                <c:pt idx="241">
                  <c:v>1.7766496999999999E-2</c:v>
                </c:pt>
                <c:pt idx="242">
                  <c:v>1.7766496999999999E-2</c:v>
                </c:pt>
                <c:pt idx="243">
                  <c:v>1.7766496999999999E-2</c:v>
                </c:pt>
                <c:pt idx="244">
                  <c:v>1.7766496999999999E-2</c:v>
                </c:pt>
                <c:pt idx="245">
                  <c:v>1.7766496999999999E-2</c:v>
                </c:pt>
                <c:pt idx="246">
                  <c:v>1.7766496999999999E-2</c:v>
                </c:pt>
                <c:pt idx="247">
                  <c:v>1.7766496999999999E-2</c:v>
                </c:pt>
                <c:pt idx="248">
                  <c:v>1.7766496999999999E-2</c:v>
                </c:pt>
                <c:pt idx="249">
                  <c:v>1.7766496999999999E-2</c:v>
                </c:pt>
                <c:pt idx="250">
                  <c:v>1.7766496999999999E-2</c:v>
                </c:pt>
                <c:pt idx="251">
                  <c:v>1.7766496999999999E-2</c:v>
                </c:pt>
                <c:pt idx="252">
                  <c:v>1.7766496999999999E-2</c:v>
                </c:pt>
                <c:pt idx="253">
                  <c:v>1.7811705000000001E-2</c:v>
                </c:pt>
                <c:pt idx="254">
                  <c:v>1.7811705000000001E-2</c:v>
                </c:pt>
                <c:pt idx="255">
                  <c:v>1.7811705000000001E-2</c:v>
                </c:pt>
                <c:pt idx="256">
                  <c:v>1.7811705000000001E-2</c:v>
                </c:pt>
                <c:pt idx="257">
                  <c:v>1.7811705000000001E-2</c:v>
                </c:pt>
                <c:pt idx="258">
                  <c:v>1.7948717999999999E-2</c:v>
                </c:pt>
                <c:pt idx="259">
                  <c:v>1.7948717999999999E-2</c:v>
                </c:pt>
                <c:pt idx="260">
                  <c:v>1.7948717999999999E-2</c:v>
                </c:pt>
                <c:pt idx="261">
                  <c:v>1.7948717999999999E-2</c:v>
                </c:pt>
                <c:pt idx="262">
                  <c:v>1.7948717999999999E-2</c:v>
                </c:pt>
                <c:pt idx="263">
                  <c:v>1.7948717999999999E-2</c:v>
                </c:pt>
                <c:pt idx="264">
                  <c:v>1.7948717999999999E-2</c:v>
                </c:pt>
                <c:pt idx="265">
                  <c:v>1.7948717999999999E-2</c:v>
                </c:pt>
                <c:pt idx="266">
                  <c:v>1.7948717999999999E-2</c:v>
                </c:pt>
                <c:pt idx="267">
                  <c:v>1.7994858999999998E-2</c:v>
                </c:pt>
                <c:pt idx="268">
                  <c:v>1.7994858999999998E-2</c:v>
                </c:pt>
                <c:pt idx="269">
                  <c:v>1.7994858999999998E-2</c:v>
                </c:pt>
                <c:pt idx="270">
                  <c:v>1.7994858999999998E-2</c:v>
                </c:pt>
                <c:pt idx="271">
                  <c:v>1.7994858999999998E-2</c:v>
                </c:pt>
                <c:pt idx="272">
                  <c:v>1.7994858999999998E-2</c:v>
                </c:pt>
                <c:pt idx="273">
                  <c:v>1.7994858999999998E-2</c:v>
                </c:pt>
                <c:pt idx="274">
                  <c:v>2.0565553E-2</c:v>
                </c:pt>
                <c:pt idx="275">
                  <c:v>2.0618556999999999E-2</c:v>
                </c:pt>
                <c:pt idx="276">
                  <c:v>2.0618556999999999E-2</c:v>
                </c:pt>
                <c:pt idx="277">
                  <c:v>2.0618556999999999E-2</c:v>
                </c:pt>
                <c:pt idx="278">
                  <c:v>2.0618556999999999E-2</c:v>
                </c:pt>
                <c:pt idx="279">
                  <c:v>2.8423772999999999E-2</c:v>
                </c:pt>
                <c:pt idx="280">
                  <c:v>2.8423772999999999E-2</c:v>
                </c:pt>
                <c:pt idx="281">
                  <c:v>2.8497409000000001E-2</c:v>
                </c:pt>
                <c:pt idx="282">
                  <c:v>2.8497409000000001E-2</c:v>
                </c:pt>
                <c:pt idx="283">
                  <c:v>2.8497409000000001E-2</c:v>
                </c:pt>
                <c:pt idx="284">
                  <c:v>2.8497409000000001E-2</c:v>
                </c:pt>
                <c:pt idx="285">
                  <c:v>2.8571428999999999E-2</c:v>
                </c:pt>
                <c:pt idx="286">
                  <c:v>2.8571428999999999E-2</c:v>
                </c:pt>
                <c:pt idx="287">
                  <c:v>2.8571428999999999E-2</c:v>
                </c:pt>
                <c:pt idx="288">
                  <c:v>3.1168831000000001E-2</c:v>
                </c:pt>
                <c:pt idx="289">
                  <c:v>3.125E-2</c:v>
                </c:pt>
                <c:pt idx="290">
                  <c:v>3.125E-2</c:v>
                </c:pt>
                <c:pt idx="291">
                  <c:v>3.1331592999999998E-2</c:v>
                </c:pt>
                <c:pt idx="292">
                  <c:v>3.1331592999999998E-2</c:v>
                </c:pt>
                <c:pt idx="293">
                  <c:v>3.1331592999999998E-2</c:v>
                </c:pt>
                <c:pt idx="294">
                  <c:v>3.1331592999999998E-2</c:v>
                </c:pt>
                <c:pt idx="295">
                  <c:v>3.1331592999999998E-2</c:v>
                </c:pt>
                <c:pt idx="296">
                  <c:v>3.3942558999999997E-2</c:v>
                </c:pt>
                <c:pt idx="297">
                  <c:v>3.3942558999999997E-2</c:v>
                </c:pt>
                <c:pt idx="298">
                  <c:v>3.3942558999999997E-2</c:v>
                </c:pt>
                <c:pt idx="299">
                  <c:v>3.3942558999999997E-2</c:v>
                </c:pt>
                <c:pt idx="300">
                  <c:v>3.6649214999999999E-2</c:v>
                </c:pt>
                <c:pt idx="301">
                  <c:v>3.6649214999999999E-2</c:v>
                </c:pt>
                <c:pt idx="302">
                  <c:v>3.9267016000000002E-2</c:v>
                </c:pt>
                <c:pt idx="303">
                  <c:v>3.9267016000000002E-2</c:v>
                </c:pt>
                <c:pt idx="304">
                  <c:v>3.9267016000000002E-2</c:v>
                </c:pt>
                <c:pt idx="305">
                  <c:v>3.9267016000000002E-2</c:v>
                </c:pt>
                <c:pt idx="306">
                  <c:v>4.1994750999999997E-2</c:v>
                </c:pt>
                <c:pt idx="307">
                  <c:v>4.1994750999999997E-2</c:v>
                </c:pt>
                <c:pt idx="308">
                  <c:v>4.1994750999999997E-2</c:v>
                </c:pt>
                <c:pt idx="309">
                  <c:v>4.1994750999999997E-2</c:v>
                </c:pt>
                <c:pt idx="310">
                  <c:v>4.4619422999999998E-2</c:v>
                </c:pt>
                <c:pt idx="311">
                  <c:v>4.4619422999999998E-2</c:v>
                </c:pt>
                <c:pt idx="312">
                  <c:v>4.7244094E-2</c:v>
                </c:pt>
                <c:pt idx="313">
                  <c:v>4.7244094E-2</c:v>
                </c:pt>
                <c:pt idx="314">
                  <c:v>4.7493404000000003E-2</c:v>
                </c:pt>
                <c:pt idx="315">
                  <c:v>4.7493404000000003E-2</c:v>
                </c:pt>
                <c:pt idx="316">
                  <c:v>4.7493404000000003E-2</c:v>
                </c:pt>
                <c:pt idx="317">
                  <c:v>4.7493404000000003E-2</c:v>
                </c:pt>
                <c:pt idx="318">
                  <c:v>4.7493404000000003E-2</c:v>
                </c:pt>
                <c:pt idx="319">
                  <c:v>4.7493404000000003E-2</c:v>
                </c:pt>
                <c:pt idx="320">
                  <c:v>4.7493404000000003E-2</c:v>
                </c:pt>
                <c:pt idx="321">
                  <c:v>5.0131926E-2</c:v>
                </c:pt>
                <c:pt idx="322">
                  <c:v>5.0131926E-2</c:v>
                </c:pt>
                <c:pt idx="323">
                  <c:v>5.0131926E-2</c:v>
                </c:pt>
                <c:pt idx="324">
                  <c:v>5.0131926E-2</c:v>
                </c:pt>
                <c:pt idx="325">
                  <c:v>5.0131926E-2</c:v>
                </c:pt>
                <c:pt idx="326">
                  <c:v>5.0131926E-2</c:v>
                </c:pt>
                <c:pt idx="327">
                  <c:v>5.2770448999999997E-2</c:v>
                </c:pt>
                <c:pt idx="328">
                  <c:v>5.2770448999999997E-2</c:v>
                </c:pt>
                <c:pt idx="329">
                  <c:v>5.2770448999999997E-2</c:v>
                </c:pt>
                <c:pt idx="330">
                  <c:v>5.2770448999999997E-2</c:v>
                </c:pt>
                <c:pt idx="331">
                  <c:v>5.2770448999999997E-2</c:v>
                </c:pt>
                <c:pt idx="332">
                  <c:v>5.2770448999999997E-2</c:v>
                </c:pt>
                <c:pt idx="333">
                  <c:v>5.2770448999999997E-2</c:v>
                </c:pt>
                <c:pt idx="334">
                  <c:v>5.2770448999999997E-2</c:v>
                </c:pt>
                <c:pt idx="335">
                  <c:v>5.8047492999999999E-2</c:v>
                </c:pt>
                <c:pt idx="336">
                  <c:v>5.8047492999999999E-2</c:v>
                </c:pt>
                <c:pt idx="337">
                  <c:v>5.8047492999999999E-2</c:v>
                </c:pt>
                <c:pt idx="338">
                  <c:v>5.8047492999999999E-2</c:v>
                </c:pt>
                <c:pt idx="339">
                  <c:v>5.8047492999999999E-2</c:v>
                </c:pt>
                <c:pt idx="340">
                  <c:v>5.8201058E-2</c:v>
                </c:pt>
                <c:pt idx="341">
                  <c:v>5.8201058E-2</c:v>
                </c:pt>
                <c:pt idx="342">
                  <c:v>5.8201058E-2</c:v>
                </c:pt>
                <c:pt idx="343">
                  <c:v>5.8201058E-2</c:v>
                </c:pt>
                <c:pt idx="344">
                  <c:v>5.8355438000000003E-2</c:v>
                </c:pt>
                <c:pt idx="345">
                  <c:v>5.8355438000000003E-2</c:v>
                </c:pt>
                <c:pt idx="346">
                  <c:v>5.8355438000000003E-2</c:v>
                </c:pt>
                <c:pt idx="347">
                  <c:v>5.8355438000000003E-2</c:v>
                </c:pt>
                <c:pt idx="348">
                  <c:v>5.8355438000000003E-2</c:v>
                </c:pt>
                <c:pt idx="349">
                  <c:v>5.8355438000000003E-2</c:v>
                </c:pt>
                <c:pt idx="350">
                  <c:v>5.8355438000000003E-2</c:v>
                </c:pt>
                <c:pt idx="351">
                  <c:v>5.8510637999999997E-2</c:v>
                </c:pt>
                <c:pt idx="352">
                  <c:v>5.8510637999999997E-2</c:v>
                </c:pt>
                <c:pt idx="353">
                  <c:v>5.8510637999999997E-2</c:v>
                </c:pt>
                <c:pt idx="354">
                  <c:v>5.8666666999999999E-2</c:v>
                </c:pt>
                <c:pt idx="355">
                  <c:v>5.8666666999999999E-2</c:v>
                </c:pt>
                <c:pt idx="356">
                  <c:v>5.8666666999999999E-2</c:v>
                </c:pt>
                <c:pt idx="357">
                  <c:v>5.8666666999999999E-2</c:v>
                </c:pt>
                <c:pt idx="358">
                  <c:v>5.8666666999999999E-2</c:v>
                </c:pt>
                <c:pt idx="359">
                  <c:v>5.8666666999999999E-2</c:v>
                </c:pt>
                <c:pt idx="360">
                  <c:v>5.8666666999999999E-2</c:v>
                </c:pt>
                <c:pt idx="361">
                  <c:v>6.1333332999999997E-2</c:v>
                </c:pt>
                <c:pt idx="362">
                  <c:v>6.1333332999999997E-2</c:v>
                </c:pt>
                <c:pt idx="363">
                  <c:v>6.1333332999999997E-2</c:v>
                </c:pt>
                <c:pt idx="364">
                  <c:v>6.1333332999999997E-2</c:v>
                </c:pt>
                <c:pt idx="365">
                  <c:v>6.4171122999999997E-2</c:v>
                </c:pt>
                <c:pt idx="366">
                  <c:v>6.4171122999999997E-2</c:v>
                </c:pt>
                <c:pt idx="367">
                  <c:v>6.4171122999999997E-2</c:v>
                </c:pt>
                <c:pt idx="368">
                  <c:v>6.4343163999999994E-2</c:v>
                </c:pt>
                <c:pt idx="369">
                  <c:v>6.4516129000000005E-2</c:v>
                </c:pt>
                <c:pt idx="370">
                  <c:v>6.4516129000000005E-2</c:v>
                </c:pt>
                <c:pt idx="371">
                  <c:v>6.4516129000000005E-2</c:v>
                </c:pt>
                <c:pt idx="372">
                  <c:v>6.7204300999999994E-2</c:v>
                </c:pt>
                <c:pt idx="373">
                  <c:v>6.7204300999999994E-2</c:v>
                </c:pt>
                <c:pt idx="374">
                  <c:v>6.7204300999999994E-2</c:v>
                </c:pt>
                <c:pt idx="375">
                  <c:v>6.9892472999999997E-2</c:v>
                </c:pt>
                <c:pt idx="376">
                  <c:v>6.9892472999999997E-2</c:v>
                </c:pt>
                <c:pt idx="377">
                  <c:v>6.9892472999999997E-2</c:v>
                </c:pt>
                <c:pt idx="378">
                  <c:v>6.9892472999999997E-2</c:v>
                </c:pt>
                <c:pt idx="379">
                  <c:v>6.9892472999999997E-2</c:v>
                </c:pt>
                <c:pt idx="380">
                  <c:v>6.9892472999999997E-2</c:v>
                </c:pt>
                <c:pt idx="381">
                  <c:v>6.9892472999999997E-2</c:v>
                </c:pt>
                <c:pt idx="382">
                  <c:v>6.9892472999999997E-2</c:v>
                </c:pt>
                <c:pt idx="383">
                  <c:v>7.0080862999999993E-2</c:v>
                </c:pt>
                <c:pt idx="384">
                  <c:v>7.0270269999999996E-2</c:v>
                </c:pt>
                <c:pt idx="385">
                  <c:v>7.0270269999999996E-2</c:v>
                </c:pt>
                <c:pt idx="386">
                  <c:v>7.2972972999999997E-2</c:v>
                </c:pt>
                <c:pt idx="387">
                  <c:v>7.2972972999999997E-2</c:v>
                </c:pt>
                <c:pt idx="388">
                  <c:v>7.3569482000000005E-2</c:v>
                </c:pt>
                <c:pt idx="389">
                  <c:v>7.6294277999999993E-2</c:v>
                </c:pt>
                <c:pt idx="390">
                  <c:v>7.9019073999999995E-2</c:v>
                </c:pt>
                <c:pt idx="391">
                  <c:v>7.9019073999999995E-2</c:v>
                </c:pt>
                <c:pt idx="392">
                  <c:v>7.9019073999999995E-2</c:v>
                </c:pt>
                <c:pt idx="393">
                  <c:v>7.9019073999999995E-2</c:v>
                </c:pt>
                <c:pt idx="394">
                  <c:v>7.9019073999999995E-2</c:v>
                </c:pt>
                <c:pt idx="395">
                  <c:v>7.9019073999999995E-2</c:v>
                </c:pt>
                <c:pt idx="396">
                  <c:v>7.9019073999999995E-2</c:v>
                </c:pt>
                <c:pt idx="397">
                  <c:v>7.9234973E-2</c:v>
                </c:pt>
                <c:pt idx="398">
                  <c:v>7.9670329999999998E-2</c:v>
                </c:pt>
                <c:pt idx="399">
                  <c:v>7.9670329999999998E-2</c:v>
                </c:pt>
                <c:pt idx="400">
                  <c:v>7.9670329999999998E-2</c:v>
                </c:pt>
                <c:pt idx="401">
                  <c:v>7.9670329999999998E-2</c:v>
                </c:pt>
                <c:pt idx="402">
                  <c:v>7.9670329999999998E-2</c:v>
                </c:pt>
                <c:pt idx="403">
                  <c:v>7.9889806999999993E-2</c:v>
                </c:pt>
                <c:pt idx="404">
                  <c:v>8.2872927999999998E-2</c:v>
                </c:pt>
                <c:pt idx="405">
                  <c:v>8.5872576000000006E-2</c:v>
                </c:pt>
                <c:pt idx="406">
                  <c:v>8.5872576000000006E-2</c:v>
                </c:pt>
                <c:pt idx="407">
                  <c:v>8.5872576000000006E-2</c:v>
                </c:pt>
                <c:pt idx="408">
                  <c:v>8.6111111000000004E-2</c:v>
                </c:pt>
                <c:pt idx="409">
                  <c:v>9.4444444000000002E-2</c:v>
                </c:pt>
                <c:pt idx="410">
                  <c:v>9.4444444000000002E-2</c:v>
                </c:pt>
                <c:pt idx="411">
                  <c:v>9.4444444000000002E-2</c:v>
                </c:pt>
                <c:pt idx="412">
                  <c:v>9.4444444000000002E-2</c:v>
                </c:pt>
                <c:pt idx="413">
                  <c:v>9.4707521000000003E-2</c:v>
                </c:pt>
                <c:pt idx="414">
                  <c:v>9.4972066999999993E-2</c:v>
                </c:pt>
                <c:pt idx="415">
                  <c:v>9.5238094999999995E-2</c:v>
                </c:pt>
                <c:pt idx="416">
                  <c:v>9.5505618E-2</c:v>
                </c:pt>
                <c:pt idx="417">
                  <c:v>9.5505618E-2</c:v>
                </c:pt>
                <c:pt idx="418">
                  <c:v>9.8314606999999998E-2</c:v>
                </c:pt>
                <c:pt idx="419">
                  <c:v>0.10393258399999999</c:v>
                </c:pt>
                <c:pt idx="420">
                  <c:v>0.10393258399999999</c:v>
                </c:pt>
                <c:pt idx="421">
                  <c:v>0.10422535199999999</c:v>
                </c:pt>
                <c:pt idx="422">
                  <c:v>0.10481586399999999</c:v>
                </c:pt>
                <c:pt idx="423">
                  <c:v>0.105714286</c:v>
                </c:pt>
                <c:pt idx="424">
                  <c:v>0.109195402</c:v>
                </c:pt>
                <c:pt idx="425">
                  <c:v>0.112391931</c:v>
                </c:pt>
                <c:pt idx="426">
                  <c:v>0.11527377499999999</c:v>
                </c:pt>
                <c:pt idx="427">
                  <c:v>0.11527377499999999</c:v>
                </c:pt>
                <c:pt idx="428">
                  <c:v>0.11527377499999999</c:v>
                </c:pt>
                <c:pt idx="429">
                  <c:v>0.11815562</c:v>
                </c:pt>
                <c:pt idx="430">
                  <c:v>0.11815562</c:v>
                </c:pt>
                <c:pt idx="431">
                  <c:v>0.11815562</c:v>
                </c:pt>
                <c:pt idx="432">
                  <c:v>0.11815562</c:v>
                </c:pt>
                <c:pt idx="433">
                  <c:v>0.11815562</c:v>
                </c:pt>
                <c:pt idx="434">
                  <c:v>0.121037464</c:v>
                </c:pt>
                <c:pt idx="435">
                  <c:v>0.12391930800000001</c:v>
                </c:pt>
                <c:pt idx="436">
                  <c:v>0.126801153</c:v>
                </c:pt>
                <c:pt idx="437">
                  <c:v>0.12968299699999999</c:v>
                </c:pt>
                <c:pt idx="438">
                  <c:v>0.12968299699999999</c:v>
                </c:pt>
                <c:pt idx="439">
                  <c:v>0.12968299699999999</c:v>
                </c:pt>
                <c:pt idx="440">
                  <c:v>0.12968299699999999</c:v>
                </c:pt>
                <c:pt idx="441">
                  <c:v>0.130057803</c:v>
                </c:pt>
                <c:pt idx="442">
                  <c:v>0.13294797699999999</c:v>
                </c:pt>
                <c:pt idx="443">
                  <c:v>0.140762463</c:v>
                </c:pt>
                <c:pt idx="444">
                  <c:v>0.14956011699999999</c:v>
                </c:pt>
                <c:pt idx="445">
                  <c:v>0.15542522</c:v>
                </c:pt>
                <c:pt idx="446">
                  <c:v>0.15835777100000001</c:v>
                </c:pt>
                <c:pt idx="447">
                  <c:v>0.15882352899999999</c:v>
                </c:pt>
                <c:pt idx="448">
                  <c:v>0.15882352899999999</c:v>
                </c:pt>
                <c:pt idx="449">
                  <c:v>0.15882352899999999</c:v>
                </c:pt>
                <c:pt idx="450">
                  <c:v>0.15882352899999999</c:v>
                </c:pt>
                <c:pt idx="451">
                  <c:v>0.15882352899999999</c:v>
                </c:pt>
                <c:pt idx="452">
                  <c:v>0.15882352899999999</c:v>
                </c:pt>
                <c:pt idx="453">
                  <c:v>0.15882352899999999</c:v>
                </c:pt>
                <c:pt idx="454">
                  <c:v>0.15882352899999999</c:v>
                </c:pt>
                <c:pt idx="455">
                  <c:v>0.159292035</c:v>
                </c:pt>
                <c:pt idx="456">
                  <c:v>0.15976331399999999</c:v>
                </c:pt>
                <c:pt idx="457">
                  <c:v>0.16071428600000001</c:v>
                </c:pt>
                <c:pt idx="458">
                  <c:v>0.16119402999999999</c:v>
                </c:pt>
                <c:pt idx="459">
                  <c:v>0.16119402999999999</c:v>
                </c:pt>
                <c:pt idx="460">
                  <c:v>0.16119402999999999</c:v>
                </c:pt>
                <c:pt idx="461">
                  <c:v>0.16119402999999999</c:v>
                </c:pt>
                <c:pt idx="462">
                  <c:v>0.16417910399999999</c:v>
                </c:pt>
                <c:pt idx="463">
                  <c:v>0.164670659</c:v>
                </c:pt>
                <c:pt idx="464">
                  <c:v>0.179640719</c:v>
                </c:pt>
                <c:pt idx="465">
                  <c:v>0.179640719</c:v>
                </c:pt>
                <c:pt idx="466">
                  <c:v>0.179640719</c:v>
                </c:pt>
                <c:pt idx="467">
                  <c:v>0.179640719</c:v>
                </c:pt>
                <c:pt idx="468">
                  <c:v>0.18263473099999999</c:v>
                </c:pt>
                <c:pt idx="469">
                  <c:v>0.18263473099999999</c:v>
                </c:pt>
                <c:pt idx="470">
                  <c:v>0.18263473099999999</c:v>
                </c:pt>
                <c:pt idx="471">
                  <c:v>0.18263473099999999</c:v>
                </c:pt>
                <c:pt idx="472">
                  <c:v>0.18263473099999999</c:v>
                </c:pt>
                <c:pt idx="473">
                  <c:v>0.18263473099999999</c:v>
                </c:pt>
                <c:pt idx="474">
                  <c:v>0.183183183</c:v>
                </c:pt>
                <c:pt idx="475">
                  <c:v>0.183183183</c:v>
                </c:pt>
                <c:pt idx="476">
                  <c:v>0.186186186</c:v>
                </c:pt>
                <c:pt idx="477">
                  <c:v>0.191489362</c:v>
                </c:pt>
                <c:pt idx="478">
                  <c:v>0.19817073199999999</c:v>
                </c:pt>
                <c:pt idx="479">
                  <c:v>0.201834862</c:v>
                </c:pt>
                <c:pt idx="480">
                  <c:v>0.201834862</c:v>
                </c:pt>
                <c:pt idx="481">
                  <c:v>0.201834862</c:v>
                </c:pt>
                <c:pt idx="482">
                  <c:v>0.202453988</c:v>
                </c:pt>
                <c:pt idx="483">
                  <c:v>0.202453988</c:v>
                </c:pt>
                <c:pt idx="484">
                  <c:v>0.20679012299999999</c:v>
                </c:pt>
                <c:pt idx="485">
                  <c:v>0.20679012299999999</c:v>
                </c:pt>
                <c:pt idx="486">
                  <c:v>0.20679012299999999</c:v>
                </c:pt>
                <c:pt idx="487">
                  <c:v>0.20679012299999999</c:v>
                </c:pt>
                <c:pt idx="488">
                  <c:v>0.20679012299999999</c:v>
                </c:pt>
                <c:pt idx="489">
                  <c:v>0.20743034099999999</c:v>
                </c:pt>
                <c:pt idx="490">
                  <c:v>0.20743034099999999</c:v>
                </c:pt>
                <c:pt idx="491">
                  <c:v>0.20743034099999999</c:v>
                </c:pt>
                <c:pt idx="492">
                  <c:v>0.20743034099999999</c:v>
                </c:pt>
                <c:pt idx="493">
                  <c:v>0.20937500000000001</c:v>
                </c:pt>
                <c:pt idx="494">
                  <c:v>0.20937500000000001</c:v>
                </c:pt>
                <c:pt idx="495">
                  <c:v>0.21249999999999999</c:v>
                </c:pt>
                <c:pt idx="496">
                  <c:v>0.21249999999999999</c:v>
                </c:pt>
                <c:pt idx="497">
                  <c:v>0.213166144</c:v>
                </c:pt>
                <c:pt idx="498">
                  <c:v>0.22570532900000001</c:v>
                </c:pt>
                <c:pt idx="499">
                  <c:v>0.23028391200000001</c:v>
                </c:pt>
                <c:pt idx="500">
                  <c:v>0.233438486</c:v>
                </c:pt>
                <c:pt idx="501">
                  <c:v>0.233438486</c:v>
                </c:pt>
                <c:pt idx="502">
                  <c:v>0.23417721499999999</c:v>
                </c:pt>
                <c:pt idx="503">
                  <c:v>0.23734177200000001</c:v>
                </c:pt>
                <c:pt idx="504">
                  <c:v>0.23809523799999999</c:v>
                </c:pt>
                <c:pt idx="505">
                  <c:v>0.24444444400000001</c:v>
                </c:pt>
                <c:pt idx="506">
                  <c:v>0.24522293000000001</c:v>
                </c:pt>
                <c:pt idx="507">
                  <c:v>0.24522293000000001</c:v>
                </c:pt>
                <c:pt idx="508">
                  <c:v>0.24600638999999999</c:v>
                </c:pt>
                <c:pt idx="509">
                  <c:v>0.246794872</c:v>
                </c:pt>
                <c:pt idx="510">
                  <c:v>0.25</c:v>
                </c:pt>
                <c:pt idx="511">
                  <c:v>0.25080385900000002</c:v>
                </c:pt>
                <c:pt idx="512">
                  <c:v>0.25080385900000002</c:v>
                </c:pt>
                <c:pt idx="513">
                  <c:v>0.25080385900000002</c:v>
                </c:pt>
                <c:pt idx="514">
                  <c:v>0.26129032299999999</c:v>
                </c:pt>
                <c:pt idx="515">
                  <c:v>0.26129032299999999</c:v>
                </c:pt>
                <c:pt idx="516">
                  <c:v>0.26298701299999999</c:v>
                </c:pt>
                <c:pt idx="517">
                  <c:v>0.26298701299999999</c:v>
                </c:pt>
                <c:pt idx="518">
                  <c:v>0.26623376599999998</c:v>
                </c:pt>
                <c:pt idx="519">
                  <c:v>0.26623376599999998</c:v>
                </c:pt>
                <c:pt idx="520">
                  <c:v>0.27272727299999999</c:v>
                </c:pt>
                <c:pt idx="521">
                  <c:v>0.27272727299999999</c:v>
                </c:pt>
                <c:pt idx="522">
                  <c:v>0.27272727299999999</c:v>
                </c:pt>
                <c:pt idx="523">
                  <c:v>0.27597402599999998</c:v>
                </c:pt>
                <c:pt idx="524">
                  <c:v>0.27597402599999998</c:v>
                </c:pt>
                <c:pt idx="525">
                  <c:v>0.27922077899999997</c:v>
                </c:pt>
                <c:pt idx="526">
                  <c:v>0.28104575199999998</c:v>
                </c:pt>
                <c:pt idx="527">
                  <c:v>0.285245902</c:v>
                </c:pt>
                <c:pt idx="528">
                  <c:v>0.285245902</c:v>
                </c:pt>
                <c:pt idx="529">
                  <c:v>0.290429043</c:v>
                </c:pt>
                <c:pt idx="530">
                  <c:v>0.29372937300000002</c:v>
                </c:pt>
                <c:pt idx="531">
                  <c:v>0.29568106300000002</c:v>
                </c:pt>
                <c:pt idx="532">
                  <c:v>0.30100334400000001</c:v>
                </c:pt>
                <c:pt idx="533">
                  <c:v>0.30100334400000001</c:v>
                </c:pt>
                <c:pt idx="534">
                  <c:v>0.30100334400000001</c:v>
                </c:pt>
                <c:pt idx="535">
                  <c:v>0.30434782599999999</c:v>
                </c:pt>
                <c:pt idx="536">
                  <c:v>0.30536912799999999</c:v>
                </c:pt>
                <c:pt idx="537">
                  <c:v>0.31208053699999999</c:v>
                </c:pt>
                <c:pt idx="538">
                  <c:v>0.31208053699999999</c:v>
                </c:pt>
                <c:pt idx="539">
                  <c:v>0.31208053699999999</c:v>
                </c:pt>
                <c:pt idx="540">
                  <c:v>0.31208053699999999</c:v>
                </c:pt>
                <c:pt idx="541">
                  <c:v>0.31208053699999999</c:v>
                </c:pt>
                <c:pt idx="542">
                  <c:v>0.31208053699999999</c:v>
                </c:pt>
                <c:pt idx="543">
                  <c:v>0.31208053699999999</c:v>
                </c:pt>
                <c:pt idx="544">
                  <c:v>0.31208053699999999</c:v>
                </c:pt>
                <c:pt idx="545">
                  <c:v>0.31208053699999999</c:v>
                </c:pt>
                <c:pt idx="546">
                  <c:v>0.31208053699999999</c:v>
                </c:pt>
                <c:pt idx="547">
                  <c:v>0.31879194599999999</c:v>
                </c:pt>
                <c:pt idx="548">
                  <c:v>0.32214765099999998</c:v>
                </c:pt>
                <c:pt idx="549">
                  <c:v>0.324324324</c:v>
                </c:pt>
                <c:pt idx="550">
                  <c:v>0.331081081</c:v>
                </c:pt>
                <c:pt idx="551">
                  <c:v>0.331081081</c:v>
                </c:pt>
                <c:pt idx="552">
                  <c:v>0.33898305099999998</c:v>
                </c:pt>
                <c:pt idx="553">
                  <c:v>0.348122867</c:v>
                </c:pt>
                <c:pt idx="554">
                  <c:v>0.34931506800000001</c:v>
                </c:pt>
                <c:pt idx="555">
                  <c:v>0.34931506800000001</c:v>
                </c:pt>
                <c:pt idx="556">
                  <c:v>0.34931506800000001</c:v>
                </c:pt>
                <c:pt idx="557">
                  <c:v>0.35273972599999998</c:v>
                </c:pt>
                <c:pt idx="558">
                  <c:v>0.35395188999999999</c:v>
                </c:pt>
                <c:pt idx="559">
                  <c:v>0.35517241399999999</c:v>
                </c:pt>
                <c:pt idx="560">
                  <c:v>0.35640138399999999</c:v>
                </c:pt>
                <c:pt idx="561">
                  <c:v>0.35640138399999999</c:v>
                </c:pt>
                <c:pt idx="562">
                  <c:v>0.35640138399999999</c:v>
                </c:pt>
                <c:pt idx="563">
                  <c:v>0.35640138399999999</c:v>
                </c:pt>
                <c:pt idx="564">
                  <c:v>0.35640138399999999</c:v>
                </c:pt>
                <c:pt idx="565">
                  <c:v>0.35640138399999999</c:v>
                </c:pt>
                <c:pt idx="566">
                  <c:v>0.35763888900000002</c:v>
                </c:pt>
                <c:pt idx="567">
                  <c:v>0.35763888900000002</c:v>
                </c:pt>
                <c:pt idx="568">
                  <c:v>0.35763888900000002</c:v>
                </c:pt>
                <c:pt idx="569">
                  <c:v>0.35763888900000002</c:v>
                </c:pt>
                <c:pt idx="570">
                  <c:v>0.36458333300000001</c:v>
                </c:pt>
                <c:pt idx="571">
                  <c:v>0.36458333300000001</c:v>
                </c:pt>
                <c:pt idx="572">
                  <c:v>0.36458333300000001</c:v>
                </c:pt>
                <c:pt idx="573">
                  <c:v>0.36933797899999998</c:v>
                </c:pt>
                <c:pt idx="574">
                  <c:v>0.37630661999999998</c:v>
                </c:pt>
                <c:pt idx="575">
                  <c:v>0.37979094099999999</c:v>
                </c:pt>
                <c:pt idx="576">
                  <c:v>0.38245614</c:v>
                </c:pt>
                <c:pt idx="577">
                  <c:v>0.38245614</c:v>
                </c:pt>
                <c:pt idx="578">
                  <c:v>0.38245614</c:v>
                </c:pt>
                <c:pt idx="579">
                  <c:v>0.38732394399999998</c:v>
                </c:pt>
                <c:pt idx="580">
                  <c:v>0.39361702100000001</c:v>
                </c:pt>
                <c:pt idx="581">
                  <c:v>0.4</c:v>
                </c:pt>
                <c:pt idx="582">
                  <c:v>0.40143369200000001</c:v>
                </c:pt>
                <c:pt idx="583">
                  <c:v>0.40433213000000001</c:v>
                </c:pt>
                <c:pt idx="584">
                  <c:v>0.40433213000000001</c:v>
                </c:pt>
                <c:pt idx="585">
                  <c:v>0.40433213000000001</c:v>
                </c:pt>
                <c:pt idx="586">
                  <c:v>0.40433213000000001</c:v>
                </c:pt>
                <c:pt idx="587">
                  <c:v>0.40794223800000001</c:v>
                </c:pt>
                <c:pt idx="588">
                  <c:v>0.40942029000000002</c:v>
                </c:pt>
                <c:pt idx="589">
                  <c:v>0.40942029000000002</c:v>
                </c:pt>
                <c:pt idx="590">
                  <c:v>0.40942029000000002</c:v>
                </c:pt>
                <c:pt idx="591">
                  <c:v>0.41240875900000001</c:v>
                </c:pt>
                <c:pt idx="592">
                  <c:v>0.41240875900000001</c:v>
                </c:pt>
                <c:pt idx="593">
                  <c:v>0.41391941399999999</c:v>
                </c:pt>
                <c:pt idx="594">
                  <c:v>0.42066420700000001</c:v>
                </c:pt>
                <c:pt idx="595">
                  <c:v>0.42066420700000001</c:v>
                </c:pt>
                <c:pt idx="596">
                  <c:v>0.42222222199999998</c:v>
                </c:pt>
                <c:pt idx="597">
                  <c:v>0.43122676599999998</c:v>
                </c:pt>
                <c:pt idx="598">
                  <c:v>0.43122676599999998</c:v>
                </c:pt>
                <c:pt idx="599">
                  <c:v>0.43122676599999998</c:v>
                </c:pt>
                <c:pt idx="600">
                  <c:v>0.44150943399999998</c:v>
                </c:pt>
                <c:pt idx="601">
                  <c:v>0.45247148300000001</c:v>
                </c:pt>
                <c:pt idx="602">
                  <c:v>0.46183206100000002</c:v>
                </c:pt>
                <c:pt idx="603">
                  <c:v>0.46564885499999997</c:v>
                </c:pt>
                <c:pt idx="604">
                  <c:v>0.47509578499999999</c:v>
                </c:pt>
                <c:pt idx="605">
                  <c:v>0.47509578499999999</c:v>
                </c:pt>
                <c:pt idx="606">
                  <c:v>0.47692307699999997</c:v>
                </c:pt>
                <c:pt idx="607">
                  <c:v>0.47692307699999997</c:v>
                </c:pt>
                <c:pt idx="608">
                  <c:v>0.47692307699999997</c:v>
                </c:pt>
                <c:pt idx="609">
                  <c:v>0.48262548300000002</c:v>
                </c:pt>
                <c:pt idx="610">
                  <c:v>0.48262548300000002</c:v>
                </c:pt>
                <c:pt idx="611">
                  <c:v>0.48262548300000002</c:v>
                </c:pt>
                <c:pt idx="612">
                  <c:v>0.49034749</c:v>
                </c:pt>
                <c:pt idx="613">
                  <c:v>0.49034749</c:v>
                </c:pt>
                <c:pt idx="614">
                  <c:v>0.49612403100000002</c:v>
                </c:pt>
                <c:pt idx="615">
                  <c:v>0.50387596899999998</c:v>
                </c:pt>
                <c:pt idx="616">
                  <c:v>0.50387596899999998</c:v>
                </c:pt>
                <c:pt idx="617">
                  <c:v>0.50775193799999996</c:v>
                </c:pt>
                <c:pt idx="618">
                  <c:v>0.51162790700000005</c:v>
                </c:pt>
                <c:pt idx="619">
                  <c:v>0.51162790700000005</c:v>
                </c:pt>
                <c:pt idx="620">
                  <c:v>0.51361867699999997</c:v>
                </c:pt>
                <c:pt idx="621">
                  <c:v>0.53333333299999997</c:v>
                </c:pt>
                <c:pt idx="622">
                  <c:v>0.54330708699999997</c:v>
                </c:pt>
                <c:pt idx="623">
                  <c:v>0.54940711499999995</c:v>
                </c:pt>
                <c:pt idx="624">
                  <c:v>0.54940711499999995</c:v>
                </c:pt>
                <c:pt idx="625">
                  <c:v>0.55335968400000002</c:v>
                </c:pt>
                <c:pt idx="626">
                  <c:v>0.55555555599999995</c:v>
                </c:pt>
                <c:pt idx="627">
                  <c:v>0.55952380999999995</c:v>
                </c:pt>
                <c:pt idx="628">
                  <c:v>0.55952380999999995</c:v>
                </c:pt>
                <c:pt idx="629">
                  <c:v>0.55952380999999995</c:v>
                </c:pt>
                <c:pt idx="630">
                  <c:v>0.56349206299999999</c:v>
                </c:pt>
                <c:pt idx="631">
                  <c:v>0.56349206299999999</c:v>
                </c:pt>
                <c:pt idx="632">
                  <c:v>0.56349206299999999</c:v>
                </c:pt>
                <c:pt idx="633">
                  <c:v>0.56349206299999999</c:v>
                </c:pt>
                <c:pt idx="634">
                  <c:v>0.56349206299999999</c:v>
                </c:pt>
                <c:pt idx="635">
                  <c:v>0.56746031699999999</c:v>
                </c:pt>
                <c:pt idx="636">
                  <c:v>0.56972111599999997</c:v>
                </c:pt>
                <c:pt idx="637">
                  <c:v>0.57199999999999995</c:v>
                </c:pt>
                <c:pt idx="638">
                  <c:v>0.57429718900000004</c:v>
                </c:pt>
                <c:pt idx="639">
                  <c:v>0.57661290300000001</c:v>
                </c:pt>
                <c:pt idx="640">
                  <c:v>0.57661290300000001</c:v>
                </c:pt>
                <c:pt idx="641">
                  <c:v>0.58064516099999997</c:v>
                </c:pt>
                <c:pt idx="642">
                  <c:v>0.59349593499999997</c:v>
                </c:pt>
                <c:pt idx="643">
                  <c:v>0.6</c:v>
                </c:pt>
                <c:pt idx="644">
                  <c:v>0.60655737700000001</c:v>
                </c:pt>
                <c:pt idx="645">
                  <c:v>0.60655737700000001</c:v>
                </c:pt>
                <c:pt idx="646">
                  <c:v>0.60655737700000001</c:v>
                </c:pt>
                <c:pt idx="647">
                  <c:v>0.613168724</c:v>
                </c:pt>
                <c:pt idx="648">
                  <c:v>0.61570247899999997</c:v>
                </c:pt>
                <c:pt idx="649">
                  <c:v>0.61570247899999997</c:v>
                </c:pt>
                <c:pt idx="650">
                  <c:v>0.61570247899999997</c:v>
                </c:pt>
                <c:pt idx="651">
                  <c:v>0.61570247899999997</c:v>
                </c:pt>
                <c:pt idx="652">
                  <c:v>0.62343096200000003</c:v>
                </c:pt>
                <c:pt idx="653">
                  <c:v>0.62343096200000003</c:v>
                </c:pt>
                <c:pt idx="654">
                  <c:v>0.62869198299999995</c:v>
                </c:pt>
                <c:pt idx="655">
                  <c:v>0.62869198299999995</c:v>
                </c:pt>
                <c:pt idx="656">
                  <c:v>0.63404255300000001</c:v>
                </c:pt>
                <c:pt idx="657">
                  <c:v>0.64102564100000003</c:v>
                </c:pt>
                <c:pt idx="658">
                  <c:v>0.64529914499999996</c:v>
                </c:pt>
                <c:pt idx="659">
                  <c:v>0.65236051500000003</c:v>
                </c:pt>
                <c:pt idx="660">
                  <c:v>0.65948275899999997</c:v>
                </c:pt>
                <c:pt idx="661">
                  <c:v>0.65948275899999997</c:v>
                </c:pt>
                <c:pt idx="662">
                  <c:v>0.66233766199999999</c:v>
                </c:pt>
                <c:pt idx="663">
                  <c:v>0.67099567100000002</c:v>
                </c:pt>
                <c:pt idx="664">
                  <c:v>0.67826087000000002</c:v>
                </c:pt>
                <c:pt idx="665">
                  <c:v>0.68260869599999996</c:v>
                </c:pt>
                <c:pt idx="666">
                  <c:v>0.68260869599999996</c:v>
                </c:pt>
                <c:pt idx="667">
                  <c:v>0.68558951999999995</c:v>
                </c:pt>
                <c:pt idx="668">
                  <c:v>0.68995633199999995</c:v>
                </c:pt>
                <c:pt idx="669">
                  <c:v>0.69432314399999995</c:v>
                </c:pt>
                <c:pt idx="670">
                  <c:v>0.69736842099999996</c:v>
                </c:pt>
                <c:pt idx="671">
                  <c:v>0.70353982299999995</c:v>
                </c:pt>
                <c:pt idx="672">
                  <c:v>0.70353982299999995</c:v>
                </c:pt>
                <c:pt idx="673">
                  <c:v>0.71681415900000001</c:v>
                </c:pt>
                <c:pt idx="674">
                  <c:v>0.71681415900000001</c:v>
                </c:pt>
                <c:pt idx="675">
                  <c:v>0.72566371699999999</c:v>
                </c:pt>
                <c:pt idx="676">
                  <c:v>0.72566371699999999</c:v>
                </c:pt>
                <c:pt idx="677">
                  <c:v>0.737777778</c:v>
                </c:pt>
                <c:pt idx="678">
                  <c:v>0.74222222199999999</c:v>
                </c:pt>
                <c:pt idx="679">
                  <c:v>0.74222222199999999</c:v>
                </c:pt>
                <c:pt idx="680">
                  <c:v>0.74666666699999995</c:v>
                </c:pt>
                <c:pt idx="681">
                  <c:v>0.75784753400000004</c:v>
                </c:pt>
                <c:pt idx="682">
                  <c:v>0.75784753400000004</c:v>
                </c:pt>
                <c:pt idx="683">
                  <c:v>0.76233183900000001</c:v>
                </c:pt>
                <c:pt idx="684">
                  <c:v>0.76233183900000001</c:v>
                </c:pt>
                <c:pt idx="685">
                  <c:v>0.76681614300000001</c:v>
                </c:pt>
                <c:pt idx="686">
                  <c:v>0.77027027000000003</c:v>
                </c:pt>
                <c:pt idx="687">
                  <c:v>0.77027027000000003</c:v>
                </c:pt>
                <c:pt idx="688">
                  <c:v>0.77828054300000005</c:v>
                </c:pt>
                <c:pt idx="689">
                  <c:v>0.77828054300000005</c:v>
                </c:pt>
                <c:pt idx="690">
                  <c:v>0.78181818199999997</c:v>
                </c:pt>
                <c:pt idx="691">
                  <c:v>0.78636363600000003</c:v>
                </c:pt>
                <c:pt idx="692">
                  <c:v>0.79908675799999995</c:v>
                </c:pt>
                <c:pt idx="693">
                  <c:v>0.79908675799999995</c:v>
                </c:pt>
                <c:pt idx="694">
                  <c:v>0.79908675799999995</c:v>
                </c:pt>
                <c:pt idx="695">
                  <c:v>0.79908675799999995</c:v>
                </c:pt>
                <c:pt idx="696">
                  <c:v>0.79908675799999995</c:v>
                </c:pt>
                <c:pt idx="697">
                  <c:v>0.80275229400000003</c:v>
                </c:pt>
                <c:pt idx="698">
                  <c:v>0.80733944999999996</c:v>
                </c:pt>
                <c:pt idx="699">
                  <c:v>0.81105990800000005</c:v>
                </c:pt>
                <c:pt idx="700">
                  <c:v>0.81481481499999997</c:v>
                </c:pt>
                <c:pt idx="701">
                  <c:v>0.81481481499999997</c:v>
                </c:pt>
                <c:pt idx="702">
                  <c:v>0.82790697700000004</c:v>
                </c:pt>
                <c:pt idx="703">
                  <c:v>0.82790697700000004</c:v>
                </c:pt>
                <c:pt idx="704">
                  <c:v>0.82790697700000004</c:v>
                </c:pt>
                <c:pt idx="705">
                  <c:v>0.82790697700000004</c:v>
                </c:pt>
                <c:pt idx="706">
                  <c:v>0.83177570099999998</c:v>
                </c:pt>
                <c:pt idx="707">
                  <c:v>0.83644859800000004</c:v>
                </c:pt>
                <c:pt idx="708">
                  <c:v>0.84037558700000003</c:v>
                </c:pt>
                <c:pt idx="709">
                  <c:v>0.84507042300000002</c:v>
                </c:pt>
                <c:pt idx="710">
                  <c:v>0.84507042300000002</c:v>
                </c:pt>
                <c:pt idx="711">
                  <c:v>0.85781990500000005</c:v>
                </c:pt>
                <c:pt idx="712">
                  <c:v>0.86190476199999999</c:v>
                </c:pt>
                <c:pt idx="713">
                  <c:v>0.875</c:v>
                </c:pt>
                <c:pt idx="714">
                  <c:v>0.87922705300000004</c:v>
                </c:pt>
                <c:pt idx="715">
                  <c:v>0.88349514600000001</c:v>
                </c:pt>
                <c:pt idx="716">
                  <c:v>0.88349514600000001</c:v>
                </c:pt>
                <c:pt idx="717">
                  <c:v>0.88349514600000001</c:v>
                </c:pt>
                <c:pt idx="718">
                  <c:v>0.88834951500000003</c:v>
                </c:pt>
                <c:pt idx="719">
                  <c:v>0.88834951500000003</c:v>
                </c:pt>
                <c:pt idx="720">
                  <c:v>0.89320388299999998</c:v>
                </c:pt>
                <c:pt idx="721">
                  <c:v>0.898058252</c:v>
                </c:pt>
                <c:pt idx="722">
                  <c:v>0.90686274499999997</c:v>
                </c:pt>
                <c:pt idx="723">
                  <c:v>0.91176470600000004</c:v>
                </c:pt>
                <c:pt idx="724">
                  <c:v>0.93467336700000003</c:v>
                </c:pt>
                <c:pt idx="725">
                  <c:v>0.93467336700000003</c:v>
                </c:pt>
                <c:pt idx="726">
                  <c:v>0.93467336700000003</c:v>
                </c:pt>
                <c:pt idx="727">
                  <c:v>0.94444444400000005</c:v>
                </c:pt>
                <c:pt idx="728">
                  <c:v>0.94444444400000005</c:v>
                </c:pt>
                <c:pt idx="729">
                  <c:v>0.95918367299999996</c:v>
                </c:pt>
                <c:pt idx="730">
                  <c:v>0.95918367299999996</c:v>
                </c:pt>
                <c:pt idx="731">
                  <c:v>0.95918367299999996</c:v>
                </c:pt>
                <c:pt idx="732">
                  <c:v>0.96938775499999996</c:v>
                </c:pt>
                <c:pt idx="733">
                  <c:v>0.98453608199999998</c:v>
                </c:pt>
                <c:pt idx="734">
                  <c:v>0.99484536099999998</c:v>
                </c:pt>
                <c:pt idx="735">
                  <c:v>1</c:v>
                </c:pt>
                <c:pt idx="736">
                  <c:v>1.015625</c:v>
                </c:pt>
                <c:pt idx="737">
                  <c:v>1.015625</c:v>
                </c:pt>
                <c:pt idx="738">
                  <c:v>1.015625</c:v>
                </c:pt>
                <c:pt idx="739">
                  <c:v>1.020942408</c:v>
                </c:pt>
                <c:pt idx="740">
                  <c:v>1.0263157890000001</c:v>
                </c:pt>
                <c:pt idx="741">
                  <c:v>1.031746032</c:v>
                </c:pt>
                <c:pt idx="742">
                  <c:v>1.037234043</c:v>
                </c:pt>
                <c:pt idx="743">
                  <c:v>1.0648648650000001</c:v>
                </c:pt>
                <c:pt idx="744">
                  <c:v>1.0648648650000001</c:v>
                </c:pt>
                <c:pt idx="745">
                  <c:v>1.091891892</c:v>
                </c:pt>
                <c:pt idx="746">
                  <c:v>1.091891892</c:v>
                </c:pt>
                <c:pt idx="747">
                  <c:v>1.0978260870000001</c:v>
                </c:pt>
                <c:pt idx="748">
                  <c:v>1.1032608699999999</c:v>
                </c:pt>
                <c:pt idx="749">
                  <c:v>1.1032608699999999</c:v>
                </c:pt>
                <c:pt idx="750">
                  <c:v>1.1202185790000001</c:v>
                </c:pt>
                <c:pt idx="751">
                  <c:v>1.1202185790000001</c:v>
                </c:pt>
                <c:pt idx="752">
                  <c:v>1.1202185790000001</c:v>
                </c:pt>
                <c:pt idx="753">
                  <c:v>1.1263736259999999</c:v>
                </c:pt>
                <c:pt idx="754">
                  <c:v>1.143646409</c:v>
                </c:pt>
                <c:pt idx="755">
                  <c:v>1.156424581</c:v>
                </c:pt>
                <c:pt idx="756">
                  <c:v>1.156424581</c:v>
                </c:pt>
                <c:pt idx="757">
                  <c:v>1.167597765</c:v>
                </c:pt>
                <c:pt idx="758">
                  <c:v>1.1741573030000001</c:v>
                </c:pt>
                <c:pt idx="759">
                  <c:v>1.1741573030000001</c:v>
                </c:pt>
                <c:pt idx="760">
                  <c:v>1.179775281</c:v>
                </c:pt>
                <c:pt idx="761">
                  <c:v>1.1920903949999999</c:v>
                </c:pt>
                <c:pt idx="762">
                  <c:v>1.2114285709999999</c:v>
                </c:pt>
                <c:pt idx="763">
                  <c:v>1.217142857</c:v>
                </c:pt>
                <c:pt idx="764">
                  <c:v>1.2342857140000001</c:v>
                </c:pt>
                <c:pt idx="765">
                  <c:v>1.2342857140000001</c:v>
                </c:pt>
                <c:pt idx="766">
                  <c:v>1.2342857140000001</c:v>
                </c:pt>
                <c:pt idx="767">
                  <c:v>1.2413793099999999</c:v>
                </c:pt>
                <c:pt idx="768">
                  <c:v>1.261627907</c:v>
                </c:pt>
                <c:pt idx="769">
                  <c:v>1.261627907</c:v>
                </c:pt>
                <c:pt idx="770">
                  <c:v>1.261627907</c:v>
                </c:pt>
                <c:pt idx="771">
                  <c:v>1.2674418599999999</c:v>
                </c:pt>
                <c:pt idx="772">
                  <c:v>1.2674418599999999</c:v>
                </c:pt>
                <c:pt idx="773">
                  <c:v>1.2748538009999999</c:v>
                </c:pt>
                <c:pt idx="774">
                  <c:v>1.2807017540000001</c:v>
                </c:pt>
                <c:pt idx="775">
                  <c:v>1.294117647</c:v>
                </c:pt>
                <c:pt idx="776">
                  <c:v>1.3293413169999999</c:v>
                </c:pt>
                <c:pt idx="777">
                  <c:v>1.337349398</c:v>
                </c:pt>
                <c:pt idx="778">
                  <c:v>1.337349398</c:v>
                </c:pt>
                <c:pt idx="779">
                  <c:v>1.3515151519999999</c:v>
                </c:pt>
                <c:pt idx="780">
                  <c:v>1.3515151519999999</c:v>
                </c:pt>
                <c:pt idx="781">
                  <c:v>1.3515151519999999</c:v>
                </c:pt>
                <c:pt idx="782">
                  <c:v>1.3658536590000001</c:v>
                </c:pt>
                <c:pt idx="783">
                  <c:v>1.386503067</c:v>
                </c:pt>
                <c:pt idx="784">
                  <c:v>1.386503067</c:v>
                </c:pt>
                <c:pt idx="785">
                  <c:v>1.4125000000000001</c:v>
                </c:pt>
                <c:pt idx="786">
                  <c:v>1.4213836479999999</c:v>
                </c:pt>
                <c:pt idx="787">
                  <c:v>1.4303797469999999</c:v>
                </c:pt>
                <c:pt idx="788">
                  <c:v>1.4367088610000001</c:v>
                </c:pt>
                <c:pt idx="789">
                  <c:v>1.458598726</c:v>
                </c:pt>
                <c:pt idx="790">
                  <c:v>1.458598726</c:v>
                </c:pt>
                <c:pt idx="791">
                  <c:v>1.458598726</c:v>
                </c:pt>
                <c:pt idx="792">
                  <c:v>1.458598726</c:v>
                </c:pt>
                <c:pt idx="793">
                  <c:v>1.458598726</c:v>
                </c:pt>
                <c:pt idx="794">
                  <c:v>1.4649681530000001</c:v>
                </c:pt>
                <c:pt idx="795">
                  <c:v>1.4649681530000001</c:v>
                </c:pt>
                <c:pt idx="796">
                  <c:v>1.480769231</c:v>
                </c:pt>
                <c:pt idx="797">
                  <c:v>1.509677419</c:v>
                </c:pt>
                <c:pt idx="798">
                  <c:v>1.516129032</c:v>
                </c:pt>
                <c:pt idx="799">
                  <c:v>1.516129032</c:v>
                </c:pt>
                <c:pt idx="800">
                  <c:v>1.5324675320000001</c:v>
                </c:pt>
                <c:pt idx="801">
                  <c:v>1.5324675320000001</c:v>
                </c:pt>
                <c:pt idx="802">
                  <c:v>1.5324675320000001</c:v>
                </c:pt>
                <c:pt idx="803">
                  <c:v>1.5389610389999999</c:v>
                </c:pt>
                <c:pt idx="804">
                  <c:v>1.5454545449999999</c:v>
                </c:pt>
                <c:pt idx="805">
                  <c:v>1.5454545449999999</c:v>
                </c:pt>
                <c:pt idx="806">
                  <c:v>1.564935065</c:v>
                </c:pt>
                <c:pt idx="807">
                  <c:v>1.571428571</c:v>
                </c:pt>
                <c:pt idx="808">
                  <c:v>1.5779220780000001</c:v>
                </c:pt>
                <c:pt idx="809">
                  <c:v>1.5986842109999999</c:v>
                </c:pt>
                <c:pt idx="810">
                  <c:v>1.6158940399999999</c:v>
                </c:pt>
                <c:pt idx="811">
                  <c:v>1.6266666670000001</c:v>
                </c:pt>
                <c:pt idx="812">
                  <c:v>1.6266666670000001</c:v>
                </c:pt>
                <c:pt idx="813">
                  <c:v>1.6266666670000001</c:v>
                </c:pt>
                <c:pt idx="814">
                  <c:v>1.6266666670000001</c:v>
                </c:pt>
                <c:pt idx="815">
                  <c:v>1.6266666670000001</c:v>
                </c:pt>
                <c:pt idx="816">
                  <c:v>1.637583893</c:v>
                </c:pt>
                <c:pt idx="817">
                  <c:v>1.655405405</c:v>
                </c:pt>
                <c:pt idx="818">
                  <c:v>1.662162162</c:v>
                </c:pt>
                <c:pt idx="819">
                  <c:v>1.662162162</c:v>
                </c:pt>
                <c:pt idx="820">
                  <c:v>1.662162162</c:v>
                </c:pt>
                <c:pt idx="821">
                  <c:v>1.668918919</c:v>
                </c:pt>
                <c:pt idx="822">
                  <c:v>1.6802721089999999</c:v>
                </c:pt>
                <c:pt idx="823">
                  <c:v>1.6917808219999999</c:v>
                </c:pt>
                <c:pt idx="824">
                  <c:v>1.6917808219999999</c:v>
                </c:pt>
                <c:pt idx="825">
                  <c:v>1.6917808219999999</c:v>
                </c:pt>
                <c:pt idx="826">
                  <c:v>1.6917808219999999</c:v>
                </c:pt>
                <c:pt idx="827">
                  <c:v>1.6917808219999999</c:v>
                </c:pt>
                <c:pt idx="828">
                  <c:v>1.703448276</c:v>
                </c:pt>
                <c:pt idx="829">
                  <c:v>1.703448276</c:v>
                </c:pt>
                <c:pt idx="830">
                  <c:v>1.7172413790000001</c:v>
                </c:pt>
                <c:pt idx="831">
                  <c:v>1.724137931</c:v>
                </c:pt>
                <c:pt idx="832">
                  <c:v>1.731034483</c:v>
                </c:pt>
                <c:pt idx="833">
                  <c:v>1.7552447550000001</c:v>
                </c:pt>
                <c:pt idx="834">
                  <c:v>1.7552447550000001</c:v>
                </c:pt>
                <c:pt idx="835">
                  <c:v>1.7552447550000001</c:v>
                </c:pt>
                <c:pt idx="836">
                  <c:v>1.7552447550000001</c:v>
                </c:pt>
                <c:pt idx="837">
                  <c:v>1.762237762</c:v>
                </c:pt>
                <c:pt idx="838">
                  <c:v>1.769230769</c:v>
                </c:pt>
                <c:pt idx="839">
                  <c:v>1.769230769</c:v>
                </c:pt>
                <c:pt idx="840">
                  <c:v>1.7816901409999999</c:v>
                </c:pt>
                <c:pt idx="841">
                  <c:v>1.7816901409999999</c:v>
                </c:pt>
                <c:pt idx="842">
                  <c:v>1.7816901409999999</c:v>
                </c:pt>
                <c:pt idx="843">
                  <c:v>1.7887323939999999</c:v>
                </c:pt>
                <c:pt idx="844">
                  <c:v>1.808510638</c:v>
                </c:pt>
                <c:pt idx="845">
                  <c:v>1.808510638</c:v>
                </c:pt>
                <c:pt idx="846">
                  <c:v>1.808510638</c:v>
                </c:pt>
                <c:pt idx="847">
                  <c:v>1.808510638</c:v>
                </c:pt>
                <c:pt idx="848">
                  <c:v>1.8345323739999999</c:v>
                </c:pt>
                <c:pt idx="849">
                  <c:v>1.855072464</c:v>
                </c:pt>
                <c:pt idx="850">
                  <c:v>1.855072464</c:v>
                </c:pt>
                <c:pt idx="851">
                  <c:v>1.868613139</c:v>
                </c:pt>
                <c:pt idx="852">
                  <c:v>1.896296296</c:v>
                </c:pt>
                <c:pt idx="853">
                  <c:v>1.9104477609999999</c:v>
                </c:pt>
                <c:pt idx="854">
                  <c:v>1.925373134</c:v>
                </c:pt>
                <c:pt idx="855">
                  <c:v>1.9545454550000001</c:v>
                </c:pt>
                <c:pt idx="856">
                  <c:v>1.9846153849999999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2.015625</c:v>
                </c:pt>
                <c:pt idx="861">
                  <c:v>2.0393700789999998</c:v>
                </c:pt>
                <c:pt idx="862">
                  <c:v>2.0393700789999998</c:v>
                </c:pt>
                <c:pt idx="863">
                  <c:v>2.0393700789999998</c:v>
                </c:pt>
                <c:pt idx="864">
                  <c:v>2.0555555559999998</c:v>
                </c:pt>
                <c:pt idx="865">
                  <c:v>2.08</c:v>
                </c:pt>
                <c:pt idx="866">
                  <c:v>2.096774194</c:v>
                </c:pt>
                <c:pt idx="867">
                  <c:v>2.113821138</c:v>
                </c:pt>
                <c:pt idx="868">
                  <c:v>2.1311475409999998</c:v>
                </c:pt>
                <c:pt idx="869">
                  <c:v>2.1475409839999999</c:v>
                </c:pt>
                <c:pt idx="870">
                  <c:v>2.1557377049999999</c:v>
                </c:pt>
                <c:pt idx="871">
                  <c:v>2.1735537190000001</c:v>
                </c:pt>
                <c:pt idx="872">
                  <c:v>2.1818181820000002</c:v>
                </c:pt>
                <c:pt idx="873">
                  <c:v>2.198347107</c:v>
                </c:pt>
                <c:pt idx="874">
                  <c:v>2.2066115700000002</c:v>
                </c:pt>
                <c:pt idx="875">
                  <c:v>2.2066115700000002</c:v>
                </c:pt>
                <c:pt idx="876">
                  <c:v>2.279661017</c:v>
                </c:pt>
                <c:pt idx="877">
                  <c:v>2.3162393159999999</c:v>
                </c:pt>
                <c:pt idx="878">
                  <c:v>2.3247863249999998</c:v>
                </c:pt>
                <c:pt idx="879">
                  <c:v>2.3652173909999998</c:v>
                </c:pt>
                <c:pt idx="880">
                  <c:v>2.3652173909999998</c:v>
                </c:pt>
                <c:pt idx="881">
                  <c:v>2.3739130429999999</c:v>
                </c:pt>
                <c:pt idx="882">
                  <c:v>2.4247787609999998</c:v>
                </c:pt>
                <c:pt idx="883">
                  <c:v>2.4247787609999998</c:v>
                </c:pt>
                <c:pt idx="884">
                  <c:v>2.4247787609999998</c:v>
                </c:pt>
                <c:pt idx="885">
                  <c:v>2.4336283189999999</c:v>
                </c:pt>
                <c:pt idx="886">
                  <c:v>2.4424778759999999</c:v>
                </c:pt>
                <c:pt idx="887">
                  <c:v>2.451327434</c:v>
                </c:pt>
                <c:pt idx="888">
                  <c:v>2.460176991</c:v>
                </c:pt>
                <c:pt idx="889">
                  <c:v>2.4690265490000001</c:v>
                </c:pt>
                <c:pt idx="890">
                  <c:v>2.4910714289999998</c:v>
                </c:pt>
                <c:pt idx="891">
                  <c:v>2.4910714289999998</c:v>
                </c:pt>
                <c:pt idx="892">
                  <c:v>2.5</c:v>
                </c:pt>
                <c:pt idx="893">
                  <c:v>2.5225225230000001</c:v>
                </c:pt>
                <c:pt idx="894">
                  <c:v>2.5454545450000001</c:v>
                </c:pt>
                <c:pt idx="895">
                  <c:v>2.5454545450000001</c:v>
                </c:pt>
                <c:pt idx="896">
                  <c:v>2.5454545450000001</c:v>
                </c:pt>
                <c:pt idx="897">
                  <c:v>2.6203703699999998</c:v>
                </c:pt>
                <c:pt idx="898">
                  <c:v>2.6792452830000002</c:v>
                </c:pt>
                <c:pt idx="899">
                  <c:v>2.6792452830000002</c:v>
                </c:pt>
                <c:pt idx="900">
                  <c:v>2.6981132080000001</c:v>
                </c:pt>
                <c:pt idx="901">
                  <c:v>2.6981132080000001</c:v>
                </c:pt>
                <c:pt idx="902">
                  <c:v>2.6981132080000001</c:v>
                </c:pt>
                <c:pt idx="903">
                  <c:v>2.7428571430000002</c:v>
                </c:pt>
                <c:pt idx="904">
                  <c:v>2.7428571430000002</c:v>
                </c:pt>
                <c:pt idx="905">
                  <c:v>2.769230769</c:v>
                </c:pt>
                <c:pt idx="906">
                  <c:v>2.769230769</c:v>
                </c:pt>
                <c:pt idx="907">
                  <c:v>2.769230769</c:v>
                </c:pt>
                <c:pt idx="908">
                  <c:v>2.7961165050000001</c:v>
                </c:pt>
                <c:pt idx="909">
                  <c:v>2.7961165050000001</c:v>
                </c:pt>
                <c:pt idx="910">
                  <c:v>2.7961165050000001</c:v>
                </c:pt>
                <c:pt idx="911">
                  <c:v>2.8058252430000001</c:v>
                </c:pt>
                <c:pt idx="912">
                  <c:v>2.8333333330000001</c:v>
                </c:pt>
                <c:pt idx="913">
                  <c:v>2.8333333330000001</c:v>
                </c:pt>
                <c:pt idx="914">
                  <c:v>2.8431372549999998</c:v>
                </c:pt>
                <c:pt idx="915">
                  <c:v>2.8529411759999999</c:v>
                </c:pt>
                <c:pt idx="916">
                  <c:v>2.8811881189999999</c:v>
                </c:pt>
                <c:pt idx="917">
                  <c:v>2.91</c:v>
                </c:pt>
                <c:pt idx="918">
                  <c:v>2.9595959600000001</c:v>
                </c:pt>
                <c:pt idx="919">
                  <c:v>3.010204082</c:v>
                </c:pt>
                <c:pt idx="920">
                  <c:v>3.010204082</c:v>
                </c:pt>
                <c:pt idx="921">
                  <c:v>3.0412371130000002</c:v>
                </c:pt>
                <c:pt idx="922">
                  <c:v>3.0412371130000002</c:v>
                </c:pt>
                <c:pt idx="923">
                  <c:v>3.0412371130000002</c:v>
                </c:pt>
                <c:pt idx="924">
                  <c:v>3.0833333330000001</c:v>
                </c:pt>
                <c:pt idx="925">
                  <c:v>3.0833333330000001</c:v>
                </c:pt>
                <c:pt idx="926">
                  <c:v>3.09375</c:v>
                </c:pt>
                <c:pt idx="927">
                  <c:v>3.09375</c:v>
                </c:pt>
                <c:pt idx="928">
                  <c:v>3.09375</c:v>
                </c:pt>
                <c:pt idx="929">
                  <c:v>3.1041666669999999</c:v>
                </c:pt>
                <c:pt idx="930">
                  <c:v>3.1041666669999999</c:v>
                </c:pt>
                <c:pt idx="931">
                  <c:v>3.1368421049999999</c:v>
                </c:pt>
                <c:pt idx="932">
                  <c:v>3.1368421049999999</c:v>
                </c:pt>
                <c:pt idx="933">
                  <c:v>3.1473684209999999</c:v>
                </c:pt>
                <c:pt idx="934">
                  <c:v>3.1473684209999999</c:v>
                </c:pt>
                <c:pt idx="935">
                  <c:v>3.1808510640000001</c:v>
                </c:pt>
                <c:pt idx="936">
                  <c:v>3.1808510640000001</c:v>
                </c:pt>
                <c:pt idx="937">
                  <c:v>3.191489362</c:v>
                </c:pt>
                <c:pt idx="938">
                  <c:v>3.2021276599999999</c:v>
                </c:pt>
                <c:pt idx="939">
                  <c:v>3.282608696</c:v>
                </c:pt>
                <c:pt idx="940">
                  <c:v>3.2934782610000002</c:v>
                </c:pt>
                <c:pt idx="941">
                  <c:v>3.2934782610000002</c:v>
                </c:pt>
                <c:pt idx="942">
                  <c:v>3.3043478259999999</c:v>
                </c:pt>
                <c:pt idx="943">
                  <c:v>3.3406593409999998</c:v>
                </c:pt>
                <c:pt idx="944">
                  <c:v>3.3406593409999998</c:v>
                </c:pt>
                <c:pt idx="945">
                  <c:v>3.388888889</c:v>
                </c:pt>
                <c:pt idx="946">
                  <c:v>3.388888889</c:v>
                </c:pt>
                <c:pt idx="947">
                  <c:v>3.388888889</c:v>
                </c:pt>
                <c:pt idx="948">
                  <c:v>3.388888889</c:v>
                </c:pt>
                <c:pt idx="949">
                  <c:v>3.4269662919999999</c:v>
                </c:pt>
                <c:pt idx="950">
                  <c:v>3.4659090909999999</c:v>
                </c:pt>
                <c:pt idx="951">
                  <c:v>3.4659090909999999</c:v>
                </c:pt>
                <c:pt idx="952">
                  <c:v>3.5172413790000001</c:v>
                </c:pt>
                <c:pt idx="953">
                  <c:v>3.558139535</c:v>
                </c:pt>
                <c:pt idx="954">
                  <c:v>3.558139535</c:v>
                </c:pt>
                <c:pt idx="955">
                  <c:v>3.6</c:v>
                </c:pt>
                <c:pt idx="956">
                  <c:v>3.6117647060000002</c:v>
                </c:pt>
                <c:pt idx="957">
                  <c:v>3.6117647060000002</c:v>
                </c:pt>
                <c:pt idx="958">
                  <c:v>3.6117647060000002</c:v>
                </c:pt>
                <c:pt idx="959">
                  <c:v>3.6987951809999999</c:v>
                </c:pt>
                <c:pt idx="960">
                  <c:v>3.7228915659999999</c:v>
                </c:pt>
                <c:pt idx="961">
                  <c:v>3.7228915659999999</c:v>
                </c:pt>
                <c:pt idx="962">
                  <c:v>3.7228915659999999</c:v>
                </c:pt>
                <c:pt idx="963">
                  <c:v>3.7228915659999999</c:v>
                </c:pt>
                <c:pt idx="964">
                  <c:v>3.734939759</c:v>
                </c:pt>
                <c:pt idx="965">
                  <c:v>3.734939759</c:v>
                </c:pt>
                <c:pt idx="966">
                  <c:v>3.746987952</c:v>
                </c:pt>
                <c:pt idx="967">
                  <c:v>3.746987952</c:v>
                </c:pt>
                <c:pt idx="968">
                  <c:v>3.8395061730000002</c:v>
                </c:pt>
                <c:pt idx="969">
                  <c:v>3.8875000000000002</c:v>
                </c:pt>
                <c:pt idx="970">
                  <c:v>3.9</c:v>
                </c:pt>
                <c:pt idx="971">
                  <c:v>3.9125000000000001</c:v>
                </c:pt>
                <c:pt idx="972">
                  <c:v>3.9125000000000001</c:v>
                </c:pt>
                <c:pt idx="973">
                  <c:v>3.9249999999999998</c:v>
                </c:pt>
                <c:pt idx="974">
                  <c:v>3.9873417720000002</c:v>
                </c:pt>
                <c:pt idx="975">
                  <c:v>3.9873417720000002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4.0253164559999997</c:v>
                </c:pt>
                <c:pt idx="981">
                  <c:v>4.0253164559999997</c:v>
                </c:pt>
                <c:pt idx="982">
                  <c:v>4.076923077</c:v>
                </c:pt>
                <c:pt idx="983">
                  <c:v>4.1298701299999996</c:v>
                </c:pt>
                <c:pt idx="984">
                  <c:v>4.1298701299999996</c:v>
                </c:pt>
                <c:pt idx="985">
                  <c:v>4.1298701299999996</c:v>
                </c:pt>
                <c:pt idx="986">
                  <c:v>4.1298701299999996</c:v>
                </c:pt>
                <c:pt idx="987">
                  <c:v>4.1298701299999996</c:v>
                </c:pt>
                <c:pt idx="988">
                  <c:v>4.1298701299999996</c:v>
                </c:pt>
                <c:pt idx="989">
                  <c:v>4.1558441559999997</c:v>
                </c:pt>
                <c:pt idx="990">
                  <c:v>4.28</c:v>
                </c:pt>
                <c:pt idx="991">
                  <c:v>4.28</c:v>
                </c:pt>
                <c:pt idx="992">
                  <c:v>4.28</c:v>
                </c:pt>
                <c:pt idx="993">
                  <c:v>4.3378378379999996</c:v>
                </c:pt>
                <c:pt idx="994">
                  <c:v>4.3378378379999996</c:v>
                </c:pt>
                <c:pt idx="995">
                  <c:v>4.3513513509999999</c:v>
                </c:pt>
                <c:pt idx="996">
                  <c:v>4.3513513509999999</c:v>
                </c:pt>
                <c:pt idx="997">
                  <c:v>4.3513513509999999</c:v>
                </c:pt>
                <c:pt idx="998">
                  <c:v>4.3513513509999999</c:v>
                </c:pt>
                <c:pt idx="999">
                  <c:v>4.3513513509999999</c:v>
                </c:pt>
                <c:pt idx="1000">
                  <c:v>4.4722222220000001</c:v>
                </c:pt>
                <c:pt idx="1001">
                  <c:v>4.4722222220000001</c:v>
                </c:pt>
                <c:pt idx="1002">
                  <c:v>4.4722222220000001</c:v>
                </c:pt>
                <c:pt idx="1003">
                  <c:v>4.549295775</c:v>
                </c:pt>
                <c:pt idx="1004">
                  <c:v>4.5633802819999998</c:v>
                </c:pt>
                <c:pt idx="1005">
                  <c:v>4.628571429</c:v>
                </c:pt>
                <c:pt idx="1006">
                  <c:v>4.6956521740000001</c:v>
                </c:pt>
                <c:pt idx="1007">
                  <c:v>4.6956521740000001</c:v>
                </c:pt>
                <c:pt idx="1008">
                  <c:v>4.6956521740000001</c:v>
                </c:pt>
                <c:pt idx="1009">
                  <c:v>4.7647058820000003</c:v>
                </c:pt>
                <c:pt idx="1010">
                  <c:v>4.9090909089999997</c:v>
                </c:pt>
                <c:pt idx="1011">
                  <c:v>4.9393939390000003</c:v>
                </c:pt>
                <c:pt idx="1012">
                  <c:v>5.0153846150000003</c:v>
                </c:pt>
                <c:pt idx="1013">
                  <c:v>5.0153846150000003</c:v>
                </c:pt>
                <c:pt idx="1014">
                  <c:v>5.0307692309999998</c:v>
                </c:pt>
                <c:pt idx="1015">
                  <c:v>5.0307692309999998</c:v>
                </c:pt>
                <c:pt idx="1016">
                  <c:v>5.109375</c:v>
                </c:pt>
                <c:pt idx="1017">
                  <c:v>5.109375</c:v>
                </c:pt>
                <c:pt idx="1018">
                  <c:v>5.109375</c:v>
                </c:pt>
                <c:pt idx="1019">
                  <c:v>5.109375</c:v>
                </c:pt>
                <c:pt idx="1020">
                  <c:v>5.109375</c:v>
                </c:pt>
                <c:pt idx="1021">
                  <c:v>5.140625</c:v>
                </c:pt>
                <c:pt idx="1022">
                  <c:v>5.140625</c:v>
                </c:pt>
                <c:pt idx="1023">
                  <c:v>5.2222222220000001</c:v>
                </c:pt>
                <c:pt idx="1024">
                  <c:v>5.2380952379999997</c:v>
                </c:pt>
                <c:pt idx="1025">
                  <c:v>5.2380952379999997</c:v>
                </c:pt>
                <c:pt idx="1026">
                  <c:v>5.2539682540000001</c:v>
                </c:pt>
                <c:pt idx="1027">
                  <c:v>5.3548387100000001</c:v>
                </c:pt>
                <c:pt idx="1028">
                  <c:v>5.3548387100000001</c:v>
                </c:pt>
                <c:pt idx="1029">
                  <c:v>5.4426229509999997</c:v>
                </c:pt>
                <c:pt idx="1030">
                  <c:v>5.4590163929999997</c:v>
                </c:pt>
                <c:pt idx="1031">
                  <c:v>5.491803279</c:v>
                </c:pt>
                <c:pt idx="1032">
                  <c:v>5.491803279</c:v>
                </c:pt>
                <c:pt idx="1033">
                  <c:v>5.508196721</c:v>
                </c:pt>
                <c:pt idx="1034">
                  <c:v>5.508196721</c:v>
                </c:pt>
                <c:pt idx="1035">
                  <c:v>5.508196721</c:v>
                </c:pt>
                <c:pt idx="1036">
                  <c:v>5.6949152539999996</c:v>
                </c:pt>
                <c:pt idx="1037">
                  <c:v>5.8103448279999999</c:v>
                </c:pt>
                <c:pt idx="1038">
                  <c:v>5.8103448279999999</c:v>
                </c:pt>
                <c:pt idx="1039">
                  <c:v>5.8103448279999999</c:v>
                </c:pt>
                <c:pt idx="1040">
                  <c:v>5.8103448279999999</c:v>
                </c:pt>
                <c:pt idx="1041">
                  <c:v>5.8103448279999999</c:v>
                </c:pt>
                <c:pt idx="1042">
                  <c:v>5.8103448279999999</c:v>
                </c:pt>
                <c:pt idx="1043">
                  <c:v>5.8103448279999999</c:v>
                </c:pt>
                <c:pt idx="1044">
                  <c:v>5.9298245610000002</c:v>
                </c:pt>
                <c:pt idx="1045">
                  <c:v>5.9298245610000002</c:v>
                </c:pt>
                <c:pt idx="1046">
                  <c:v>5.9298245610000002</c:v>
                </c:pt>
                <c:pt idx="1047">
                  <c:v>6.0357142860000002</c:v>
                </c:pt>
                <c:pt idx="1048">
                  <c:v>6.1636363640000003</c:v>
                </c:pt>
                <c:pt idx="1049">
                  <c:v>6.1636363640000003</c:v>
                </c:pt>
                <c:pt idx="1050">
                  <c:v>6.1818181819999998</c:v>
                </c:pt>
                <c:pt idx="1051">
                  <c:v>6.1818181819999998</c:v>
                </c:pt>
                <c:pt idx="1052">
                  <c:v>6.1818181819999998</c:v>
                </c:pt>
                <c:pt idx="1053">
                  <c:v>6.1818181819999998</c:v>
                </c:pt>
                <c:pt idx="1054">
                  <c:v>6.1818181819999998</c:v>
                </c:pt>
                <c:pt idx="1055">
                  <c:v>6.2962962960000004</c:v>
                </c:pt>
                <c:pt idx="1056">
                  <c:v>6.4150943399999996</c:v>
                </c:pt>
                <c:pt idx="1057">
                  <c:v>6.4528301890000002</c:v>
                </c:pt>
                <c:pt idx="1058">
                  <c:v>6.596153846</c:v>
                </c:pt>
                <c:pt idx="1059">
                  <c:v>6.725490196</c:v>
                </c:pt>
                <c:pt idx="1060">
                  <c:v>6.725490196</c:v>
                </c:pt>
                <c:pt idx="1061">
                  <c:v>6.86</c:v>
                </c:pt>
                <c:pt idx="1062">
                  <c:v>6.86</c:v>
                </c:pt>
                <c:pt idx="1063">
                  <c:v>6.86</c:v>
                </c:pt>
                <c:pt idx="1064">
                  <c:v>7</c:v>
                </c:pt>
                <c:pt idx="1065">
                  <c:v>7.0204081629999999</c:v>
                </c:pt>
                <c:pt idx="1066">
                  <c:v>7.1666666670000003</c:v>
                </c:pt>
                <c:pt idx="1067">
                  <c:v>7.1666666670000003</c:v>
                </c:pt>
                <c:pt idx="1068">
                  <c:v>7.1875</c:v>
                </c:pt>
                <c:pt idx="1069">
                  <c:v>7.3617021280000001</c:v>
                </c:pt>
                <c:pt idx="1070">
                  <c:v>7.5217391300000003</c:v>
                </c:pt>
                <c:pt idx="1071">
                  <c:v>7.5217391300000003</c:v>
                </c:pt>
                <c:pt idx="1072">
                  <c:v>7.5217391300000003</c:v>
                </c:pt>
                <c:pt idx="1073">
                  <c:v>7.5217391300000003</c:v>
                </c:pt>
                <c:pt idx="1074">
                  <c:v>7.5217391300000003</c:v>
                </c:pt>
                <c:pt idx="1075">
                  <c:v>7.5217391300000003</c:v>
                </c:pt>
                <c:pt idx="1076">
                  <c:v>7.5434782609999997</c:v>
                </c:pt>
                <c:pt idx="1077">
                  <c:v>7.733333333</c:v>
                </c:pt>
                <c:pt idx="1078">
                  <c:v>7.733333333</c:v>
                </c:pt>
                <c:pt idx="1079">
                  <c:v>7.755555556</c:v>
                </c:pt>
                <c:pt idx="1080">
                  <c:v>7.7777777779999999</c:v>
                </c:pt>
                <c:pt idx="1081">
                  <c:v>7.7777777779999999</c:v>
                </c:pt>
                <c:pt idx="1082">
                  <c:v>7.8</c:v>
                </c:pt>
                <c:pt idx="1083">
                  <c:v>7.8</c:v>
                </c:pt>
                <c:pt idx="1084">
                  <c:v>7.9772727269999999</c:v>
                </c:pt>
                <c:pt idx="1085">
                  <c:v>8.1860465120000008</c:v>
                </c:pt>
                <c:pt idx="1086">
                  <c:v>8.1860465120000008</c:v>
                </c:pt>
                <c:pt idx="1087">
                  <c:v>8.2093023259999995</c:v>
                </c:pt>
                <c:pt idx="1088">
                  <c:v>8.2093023259999995</c:v>
                </c:pt>
                <c:pt idx="1089">
                  <c:v>8.2093023259999995</c:v>
                </c:pt>
                <c:pt idx="1090">
                  <c:v>8.4285714289999998</c:v>
                </c:pt>
                <c:pt idx="1091">
                  <c:v>8.4523809520000004</c:v>
                </c:pt>
                <c:pt idx="1092">
                  <c:v>8.4523809520000004</c:v>
                </c:pt>
                <c:pt idx="1093">
                  <c:v>8.4523809520000004</c:v>
                </c:pt>
                <c:pt idx="1094">
                  <c:v>8.4523809520000004</c:v>
                </c:pt>
                <c:pt idx="1095">
                  <c:v>8.4523809520000004</c:v>
                </c:pt>
                <c:pt idx="1096">
                  <c:v>8.4523809520000004</c:v>
                </c:pt>
                <c:pt idx="1097">
                  <c:v>8.4523809520000004</c:v>
                </c:pt>
                <c:pt idx="1098">
                  <c:v>8.4761904759999993</c:v>
                </c:pt>
                <c:pt idx="1099">
                  <c:v>8.4761904759999993</c:v>
                </c:pt>
                <c:pt idx="1100">
                  <c:v>8.4761904759999993</c:v>
                </c:pt>
                <c:pt idx="1101">
                  <c:v>8.6829268289999995</c:v>
                </c:pt>
                <c:pt idx="1102">
                  <c:v>8.6829268289999995</c:v>
                </c:pt>
                <c:pt idx="1103">
                  <c:v>8.9</c:v>
                </c:pt>
                <c:pt idx="1104">
                  <c:v>8.9</c:v>
                </c:pt>
                <c:pt idx="1105">
                  <c:v>8.9250000000000007</c:v>
                </c:pt>
                <c:pt idx="1106">
                  <c:v>8.9499999999999993</c:v>
                </c:pt>
                <c:pt idx="1107">
                  <c:v>8.9499999999999993</c:v>
                </c:pt>
                <c:pt idx="1108">
                  <c:v>8.9499999999999993</c:v>
                </c:pt>
                <c:pt idx="1109">
                  <c:v>9.1794871790000006</c:v>
                </c:pt>
                <c:pt idx="1110">
                  <c:v>9.1794871790000006</c:v>
                </c:pt>
                <c:pt idx="1111">
                  <c:v>9.2051282049999994</c:v>
                </c:pt>
                <c:pt idx="1112">
                  <c:v>9.2051282049999994</c:v>
                </c:pt>
                <c:pt idx="1113">
                  <c:v>9.2051282049999994</c:v>
                </c:pt>
                <c:pt idx="1114">
                  <c:v>9.4473684210000002</c:v>
                </c:pt>
                <c:pt idx="1115">
                  <c:v>9.4473684210000002</c:v>
                </c:pt>
                <c:pt idx="1116">
                  <c:v>9.9722222219999992</c:v>
                </c:pt>
                <c:pt idx="1117">
                  <c:v>9.9722222219999992</c:v>
                </c:pt>
                <c:pt idx="1118">
                  <c:v>9.9722222219999992</c:v>
                </c:pt>
                <c:pt idx="1119">
                  <c:v>9.9722222219999992</c:v>
                </c:pt>
                <c:pt idx="1120">
                  <c:v>9.9722222219999992</c:v>
                </c:pt>
                <c:pt idx="1121">
                  <c:v>10.25714286</c:v>
                </c:pt>
                <c:pt idx="1122">
                  <c:v>10.58823529</c:v>
                </c:pt>
                <c:pt idx="1123">
                  <c:v>10.58823529</c:v>
                </c:pt>
                <c:pt idx="1124">
                  <c:v>10.617647059999999</c:v>
                </c:pt>
                <c:pt idx="1125">
                  <c:v>10.617647059999999</c:v>
                </c:pt>
                <c:pt idx="1126">
                  <c:v>10.617647059999999</c:v>
                </c:pt>
                <c:pt idx="1127">
                  <c:v>10.617647059999999</c:v>
                </c:pt>
                <c:pt idx="1128">
                  <c:v>10.617647059999999</c:v>
                </c:pt>
                <c:pt idx="1129">
                  <c:v>10.617647059999999</c:v>
                </c:pt>
                <c:pt idx="1130">
                  <c:v>10.64705882</c:v>
                </c:pt>
                <c:pt idx="1131">
                  <c:v>10.64705882</c:v>
                </c:pt>
                <c:pt idx="1132">
                  <c:v>10.64705882</c:v>
                </c:pt>
                <c:pt idx="1133">
                  <c:v>10.969696969999999</c:v>
                </c:pt>
                <c:pt idx="1134">
                  <c:v>10.969696969999999</c:v>
                </c:pt>
                <c:pt idx="1135">
                  <c:v>11.34375</c:v>
                </c:pt>
                <c:pt idx="1136">
                  <c:v>11.34375</c:v>
                </c:pt>
                <c:pt idx="1137">
                  <c:v>11.40625</c:v>
                </c:pt>
                <c:pt idx="1138">
                  <c:v>11.40625</c:v>
                </c:pt>
                <c:pt idx="1139">
                  <c:v>11.40625</c:v>
                </c:pt>
                <c:pt idx="1140">
                  <c:v>11.40625</c:v>
                </c:pt>
                <c:pt idx="1141">
                  <c:v>11.40625</c:v>
                </c:pt>
                <c:pt idx="1142">
                  <c:v>11.4375</c:v>
                </c:pt>
                <c:pt idx="1143">
                  <c:v>11.46875</c:v>
                </c:pt>
                <c:pt idx="1144">
                  <c:v>11.46875</c:v>
                </c:pt>
                <c:pt idx="1145">
                  <c:v>11.46875</c:v>
                </c:pt>
                <c:pt idx="1146">
                  <c:v>11.838709679999999</c:v>
                </c:pt>
                <c:pt idx="1147">
                  <c:v>11.838709679999999</c:v>
                </c:pt>
                <c:pt idx="1148">
                  <c:v>11.838709679999999</c:v>
                </c:pt>
                <c:pt idx="1149">
                  <c:v>11.838709679999999</c:v>
                </c:pt>
                <c:pt idx="1150">
                  <c:v>11.838709679999999</c:v>
                </c:pt>
                <c:pt idx="1151">
                  <c:v>12.233333330000001</c:v>
                </c:pt>
                <c:pt idx="1152">
                  <c:v>12.65517241</c:v>
                </c:pt>
                <c:pt idx="1153">
                  <c:v>13.10714286</c:v>
                </c:pt>
                <c:pt idx="1154">
                  <c:v>13.14285714</c:v>
                </c:pt>
                <c:pt idx="1155">
                  <c:v>13.14285714</c:v>
                </c:pt>
                <c:pt idx="1156">
                  <c:v>13.17857143</c:v>
                </c:pt>
                <c:pt idx="1157">
                  <c:v>13.17857143</c:v>
                </c:pt>
                <c:pt idx="1158">
                  <c:v>13.17857143</c:v>
                </c:pt>
                <c:pt idx="1159">
                  <c:v>13.17857143</c:v>
                </c:pt>
                <c:pt idx="1160">
                  <c:v>13.17857143</c:v>
                </c:pt>
                <c:pt idx="1161">
                  <c:v>13.17857143</c:v>
                </c:pt>
                <c:pt idx="1162">
                  <c:v>13.66666667</c:v>
                </c:pt>
                <c:pt idx="1163">
                  <c:v>13.66666667</c:v>
                </c:pt>
                <c:pt idx="1164">
                  <c:v>13.66666667</c:v>
                </c:pt>
                <c:pt idx="1165">
                  <c:v>13.66666667</c:v>
                </c:pt>
                <c:pt idx="1166">
                  <c:v>13.66666667</c:v>
                </c:pt>
                <c:pt idx="1167">
                  <c:v>14.23076923</c:v>
                </c:pt>
                <c:pt idx="1168">
                  <c:v>14.23076923</c:v>
                </c:pt>
                <c:pt idx="1169">
                  <c:v>14.23076923</c:v>
                </c:pt>
                <c:pt idx="1170">
                  <c:v>14.23076923</c:v>
                </c:pt>
                <c:pt idx="1171">
                  <c:v>14.23076923</c:v>
                </c:pt>
                <c:pt idx="1172">
                  <c:v>14.26923077</c:v>
                </c:pt>
                <c:pt idx="1173">
                  <c:v>14.30769231</c:v>
                </c:pt>
                <c:pt idx="1174">
                  <c:v>14.34615385</c:v>
                </c:pt>
                <c:pt idx="1175">
                  <c:v>14.92</c:v>
                </c:pt>
                <c:pt idx="1176">
                  <c:v>14.92</c:v>
                </c:pt>
                <c:pt idx="1177">
                  <c:v>14.92</c:v>
                </c:pt>
                <c:pt idx="1178">
                  <c:v>14.92</c:v>
                </c:pt>
                <c:pt idx="1179">
                  <c:v>14.92</c:v>
                </c:pt>
                <c:pt idx="1180">
                  <c:v>14.92</c:v>
                </c:pt>
                <c:pt idx="1181">
                  <c:v>14.92</c:v>
                </c:pt>
                <c:pt idx="1182">
                  <c:v>15.54166667</c:v>
                </c:pt>
                <c:pt idx="1183">
                  <c:v>15.58333333</c:v>
                </c:pt>
                <c:pt idx="1184">
                  <c:v>15.58333333</c:v>
                </c:pt>
                <c:pt idx="1185">
                  <c:v>15.58333333</c:v>
                </c:pt>
                <c:pt idx="1186">
                  <c:v>16.260869570000001</c:v>
                </c:pt>
                <c:pt idx="1187">
                  <c:v>17</c:v>
                </c:pt>
                <c:pt idx="1188">
                  <c:v>17.045454549999999</c:v>
                </c:pt>
                <c:pt idx="1189">
                  <c:v>17.045454549999999</c:v>
                </c:pt>
                <c:pt idx="1190">
                  <c:v>17.045454549999999</c:v>
                </c:pt>
                <c:pt idx="1191">
                  <c:v>17.045454549999999</c:v>
                </c:pt>
                <c:pt idx="1192">
                  <c:v>17.85714286</c:v>
                </c:pt>
                <c:pt idx="1193">
                  <c:v>17.85714286</c:v>
                </c:pt>
                <c:pt idx="1194">
                  <c:v>17.85714286</c:v>
                </c:pt>
                <c:pt idx="1195">
                  <c:v>17.85714286</c:v>
                </c:pt>
                <c:pt idx="1196">
                  <c:v>17.9047619</c:v>
                </c:pt>
                <c:pt idx="1197">
                  <c:v>17.9047619</c:v>
                </c:pt>
                <c:pt idx="1198">
                  <c:v>18.8</c:v>
                </c:pt>
                <c:pt idx="1199">
                  <c:v>18.8</c:v>
                </c:pt>
                <c:pt idx="1200">
                  <c:v>18.8</c:v>
                </c:pt>
                <c:pt idx="1201">
                  <c:v>18.8</c:v>
                </c:pt>
                <c:pt idx="1202">
                  <c:v>18.8</c:v>
                </c:pt>
                <c:pt idx="1203">
                  <c:v>18.850000000000001</c:v>
                </c:pt>
                <c:pt idx="1204">
                  <c:v>19.84210526</c:v>
                </c:pt>
                <c:pt idx="1205">
                  <c:v>19.84210526</c:v>
                </c:pt>
                <c:pt idx="1206">
                  <c:v>19.84210526</c:v>
                </c:pt>
                <c:pt idx="1207">
                  <c:v>19.89473684</c:v>
                </c:pt>
                <c:pt idx="1208">
                  <c:v>21.055555559999998</c:v>
                </c:pt>
                <c:pt idx="1209">
                  <c:v>21.055555559999998</c:v>
                </c:pt>
                <c:pt idx="1210">
                  <c:v>21.055555559999998</c:v>
                </c:pt>
                <c:pt idx="1211">
                  <c:v>21.055555559999998</c:v>
                </c:pt>
                <c:pt idx="1212">
                  <c:v>21.055555559999998</c:v>
                </c:pt>
                <c:pt idx="1213">
                  <c:v>21.11111111</c:v>
                </c:pt>
                <c:pt idx="1214">
                  <c:v>21.11111111</c:v>
                </c:pt>
                <c:pt idx="1215">
                  <c:v>21.11111111</c:v>
                </c:pt>
                <c:pt idx="1216">
                  <c:v>21.11111111</c:v>
                </c:pt>
                <c:pt idx="1217">
                  <c:v>21.11111111</c:v>
                </c:pt>
                <c:pt idx="1218">
                  <c:v>21.11111111</c:v>
                </c:pt>
                <c:pt idx="1219">
                  <c:v>21.166666670000001</c:v>
                </c:pt>
                <c:pt idx="1220">
                  <c:v>21.166666670000001</c:v>
                </c:pt>
                <c:pt idx="1221">
                  <c:v>21.166666670000001</c:v>
                </c:pt>
                <c:pt idx="1222">
                  <c:v>21.166666670000001</c:v>
                </c:pt>
                <c:pt idx="1223">
                  <c:v>21.166666670000001</c:v>
                </c:pt>
                <c:pt idx="1224">
                  <c:v>21.166666670000001</c:v>
                </c:pt>
                <c:pt idx="1225">
                  <c:v>21.222222219999999</c:v>
                </c:pt>
                <c:pt idx="1226">
                  <c:v>21.222222219999999</c:v>
                </c:pt>
                <c:pt idx="1227">
                  <c:v>21.222222219999999</c:v>
                </c:pt>
                <c:pt idx="1228">
                  <c:v>22.470588240000001</c:v>
                </c:pt>
                <c:pt idx="1229">
                  <c:v>22.529411759999999</c:v>
                </c:pt>
                <c:pt idx="1230">
                  <c:v>22.529411759999999</c:v>
                </c:pt>
                <c:pt idx="1231">
                  <c:v>23.9375</c:v>
                </c:pt>
                <c:pt idx="1232">
                  <c:v>25.533333330000001</c:v>
                </c:pt>
                <c:pt idx="1233">
                  <c:v>25.533333330000001</c:v>
                </c:pt>
                <c:pt idx="1234">
                  <c:v>25.533333330000001</c:v>
                </c:pt>
                <c:pt idx="1235">
                  <c:v>25.533333330000001</c:v>
                </c:pt>
                <c:pt idx="1236">
                  <c:v>25.533333330000001</c:v>
                </c:pt>
                <c:pt idx="1237">
                  <c:v>25.533333330000001</c:v>
                </c:pt>
                <c:pt idx="1238">
                  <c:v>25.533333330000001</c:v>
                </c:pt>
                <c:pt idx="1239">
                  <c:v>27.35714286</c:v>
                </c:pt>
                <c:pt idx="1240">
                  <c:v>27.35714286</c:v>
                </c:pt>
                <c:pt idx="1241">
                  <c:v>27.35714286</c:v>
                </c:pt>
                <c:pt idx="1242">
                  <c:v>27.35714286</c:v>
                </c:pt>
                <c:pt idx="1243">
                  <c:v>27.35714286</c:v>
                </c:pt>
                <c:pt idx="1244">
                  <c:v>27.35714286</c:v>
                </c:pt>
                <c:pt idx="1245">
                  <c:v>29.46153846</c:v>
                </c:pt>
                <c:pt idx="1246">
                  <c:v>29.46153846</c:v>
                </c:pt>
                <c:pt idx="1247">
                  <c:v>29.46153846</c:v>
                </c:pt>
                <c:pt idx="1248">
                  <c:v>29.46153846</c:v>
                </c:pt>
                <c:pt idx="1249">
                  <c:v>29.53846154</c:v>
                </c:pt>
                <c:pt idx="1250">
                  <c:v>29.53846154</c:v>
                </c:pt>
                <c:pt idx="1251">
                  <c:v>32</c:v>
                </c:pt>
                <c:pt idx="1252">
                  <c:v>32.083333330000002</c:v>
                </c:pt>
                <c:pt idx="1253">
                  <c:v>32.166666669999998</c:v>
                </c:pt>
                <c:pt idx="1254">
                  <c:v>32.166666669999998</c:v>
                </c:pt>
                <c:pt idx="1255">
                  <c:v>32.166666669999998</c:v>
                </c:pt>
                <c:pt idx="1256">
                  <c:v>32.166666669999998</c:v>
                </c:pt>
                <c:pt idx="1257">
                  <c:v>32.166666669999998</c:v>
                </c:pt>
                <c:pt idx="1258">
                  <c:v>32.166666669999998</c:v>
                </c:pt>
                <c:pt idx="1259">
                  <c:v>32.166666669999998</c:v>
                </c:pt>
                <c:pt idx="1260">
                  <c:v>32.25</c:v>
                </c:pt>
                <c:pt idx="1261">
                  <c:v>32.25</c:v>
                </c:pt>
                <c:pt idx="1262">
                  <c:v>32.25</c:v>
                </c:pt>
                <c:pt idx="1263">
                  <c:v>35.18181818</c:v>
                </c:pt>
                <c:pt idx="1264">
                  <c:v>35.18181818</c:v>
                </c:pt>
                <c:pt idx="1265">
                  <c:v>35.18181818</c:v>
                </c:pt>
                <c:pt idx="1266">
                  <c:v>35.272727269999997</c:v>
                </c:pt>
                <c:pt idx="1267">
                  <c:v>35.272727269999997</c:v>
                </c:pt>
                <c:pt idx="1268">
                  <c:v>35.272727269999997</c:v>
                </c:pt>
                <c:pt idx="1269">
                  <c:v>35.272727269999997</c:v>
                </c:pt>
                <c:pt idx="1270">
                  <c:v>35.272727269999997</c:v>
                </c:pt>
                <c:pt idx="1271">
                  <c:v>35.272727269999997</c:v>
                </c:pt>
                <c:pt idx="1272">
                  <c:v>35.363636360000001</c:v>
                </c:pt>
                <c:pt idx="1273">
                  <c:v>38.9</c:v>
                </c:pt>
                <c:pt idx="1274">
                  <c:v>38.9</c:v>
                </c:pt>
                <c:pt idx="1275">
                  <c:v>38.9</c:v>
                </c:pt>
                <c:pt idx="1276">
                  <c:v>38.9</c:v>
                </c:pt>
                <c:pt idx="1277">
                  <c:v>38.9</c:v>
                </c:pt>
                <c:pt idx="1278">
                  <c:v>38.9</c:v>
                </c:pt>
                <c:pt idx="1279">
                  <c:v>38.9</c:v>
                </c:pt>
                <c:pt idx="1280">
                  <c:v>38.9</c:v>
                </c:pt>
                <c:pt idx="1281">
                  <c:v>38.9</c:v>
                </c:pt>
                <c:pt idx="1282">
                  <c:v>38.9</c:v>
                </c:pt>
                <c:pt idx="1283">
                  <c:v>38.9</c:v>
                </c:pt>
                <c:pt idx="1284">
                  <c:v>39</c:v>
                </c:pt>
                <c:pt idx="1285">
                  <c:v>39</c:v>
                </c:pt>
                <c:pt idx="1286">
                  <c:v>39</c:v>
                </c:pt>
                <c:pt idx="1287">
                  <c:v>39</c:v>
                </c:pt>
                <c:pt idx="1288">
                  <c:v>39</c:v>
                </c:pt>
                <c:pt idx="1289">
                  <c:v>39</c:v>
                </c:pt>
                <c:pt idx="1290">
                  <c:v>39</c:v>
                </c:pt>
                <c:pt idx="1291">
                  <c:v>43.333333330000002</c:v>
                </c:pt>
                <c:pt idx="1292">
                  <c:v>43.333333330000002</c:v>
                </c:pt>
                <c:pt idx="1293">
                  <c:v>43.333333330000002</c:v>
                </c:pt>
                <c:pt idx="1294">
                  <c:v>43.444444439999998</c:v>
                </c:pt>
                <c:pt idx="1295">
                  <c:v>43.444444439999998</c:v>
                </c:pt>
                <c:pt idx="1296">
                  <c:v>43.444444439999998</c:v>
                </c:pt>
                <c:pt idx="1297">
                  <c:v>43.444444439999998</c:v>
                </c:pt>
                <c:pt idx="1298">
                  <c:v>43.444444439999998</c:v>
                </c:pt>
                <c:pt idx="1299">
                  <c:v>43.444444439999998</c:v>
                </c:pt>
                <c:pt idx="1300">
                  <c:v>43.444444439999998</c:v>
                </c:pt>
                <c:pt idx="1301">
                  <c:v>43.444444439999998</c:v>
                </c:pt>
                <c:pt idx="1302">
                  <c:v>43.444444439999998</c:v>
                </c:pt>
                <c:pt idx="1303">
                  <c:v>43.444444439999998</c:v>
                </c:pt>
                <c:pt idx="1304">
                  <c:v>43.444444439999998</c:v>
                </c:pt>
                <c:pt idx="1305">
                  <c:v>43.444444439999998</c:v>
                </c:pt>
                <c:pt idx="1306">
                  <c:v>43.444444439999998</c:v>
                </c:pt>
                <c:pt idx="1307">
                  <c:v>43.444444439999998</c:v>
                </c:pt>
                <c:pt idx="1308">
                  <c:v>43.444444439999998</c:v>
                </c:pt>
                <c:pt idx="1309">
                  <c:v>43.444444439999998</c:v>
                </c:pt>
                <c:pt idx="1310">
                  <c:v>43.444444439999998</c:v>
                </c:pt>
                <c:pt idx="1311">
                  <c:v>43.444444439999998</c:v>
                </c:pt>
                <c:pt idx="1312">
                  <c:v>43.555555560000002</c:v>
                </c:pt>
                <c:pt idx="1313">
                  <c:v>43.555555560000002</c:v>
                </c:pt>
                <c:pt idx="1314">
                  <c:v>43.555555560000002</c:v>
                </c:pt>
                <c:pt idx="1315">
                  <c:v>43.555555560000002</c:v>
                </c:pt>
                <c:pt idx="1316">
                  <c:v>43.555555560000002</c:v>
                </c:pt>
                <c:pt idx="1317">
                  <c:v>43.555555560000002</c:v>
                </c:pt>
                <c:pt idx="1318">
                  <c:v>43.555555560000002</c:v>
                </c:pt>
                <c:pt idx="1319">
                  <c:v>43.555555560000002</c:v>
                </c:pt>
                <c:pt idx="1320">
                  <c:v>43.555555560000002</c:v>
                </c:pt>
                <c:pt idx="1321">
                  <c:v>49</c:v>
                </c:pt>
                <c:pt idx="1322">
                  <c:v>49</c:v>
                </c:pt>
                <c:pt idx="1323">
                  <c:v>49</c:v>
                </c:pt>
                <c:pt idx="1324">
                  <c:v>49</c:v>
                </c:pt>
                <c:pt idx="1325">
                  <c:v>49</c:v>
                </c:pt>
                <c:pt idx="1326">
                  <c:v>49</c:v>
                </c:pt>
                <c:pt idx="1327">
                  <c:v>49</c:v>
                </c:pt>
                <c:pt idx="1328">
                  <c:v>49</c:v>
                </c:pt>
                <c:pt idx="1329">
                  <c:v>49</c:v>
                </c:pt>
                <c:pt idx="1330">
                  <c:v>49</c:v>
                </c:pt>
                <c:pt idx="1331">
                  <c:v>49</c:v>
                </c:pt>
                <c:pt idx="1332">
                  <c:v>49</c:v>
                </c:pt>
                <c:pt idx="1333">
                  <c:v>49</c:v>
                </c:pt>
                <c:pt idx="1334">
                  <c:v>49</c:v>
                </c:pt>
                <c:pt idx="1335">
                  <c:v>49</c:v>
                </c:pt>
                <c:pt idx="1336">
                  <c:v>49</c:v>
                </c:pt>
                <c:pt idx="1337">
                  <c:v>49</c:v>
                </c:pt>
                <c:pt idx="1338">
                  <c:v>49</c:v>
                </c:pt>
                <c:pt idx="1339">
                  <c:v>49</c:v>
                </c:pt>
                <c:pt idx="1340">
                  <c:v>49</c:v>
                </c:pt>
                <c:pt idx="1341">
                  <c:v>49</c:v>
                </c:pt>
                <c:pt idx="1342">
                  <c:v>49.125</c:v>
                </c:pt>
                <c:pt idx="1343">
                  <c:v>49.125</c:v>
                </c:pt>
                <c:pt idx="1344">
                  <c:v>49.125</c:v>
                </c:pt>
                <c:pt idx="1345">
                  <c:v>49.125</c:v>
                </c:pt>
                <c:pt idx="1346">
                  <c:v>56.142857139999997</c:v>
                </c:pt>
                <c:pt idx="1347">
                  <c:v>56.142857139999997</c:v>
                </c:pt>
                <c:pt idx="1348">
                  <c:v>56.142857139999997</c:v>
                </c:pt>
                <c:pt idx="1349">
                  <c:v>56.142857139999997</c:v>
                </c:pt>
                <c:pt idx="1350">
                  <c:v>56.142857139999997</c:v>
                </c:pt>
                <c:pt idx="1351">
                  <c:v>56.142857139999997</c:v>
                </c:pt>
                <c:pt idx="1352">
                  <c:v>56.142857139999997</c:v>
                </c:pt>
                <c:pt idx="1353">
                  <c:v>56.142857139999997</c:v>
                </c:pt>
                <c:pt idx="1354">
                  <c:v>56.142857139999997</c:v>
                </c:pt>
                <c:pt idx="1355">
                  <c:v>56.142857139999997</c:v>
                </c:pt>
                <c:pt idx="1356">
                  <c:v>56.142857139999997</c:v>
                </c:pt>
                <c:pt idx="1357">
                  <c:v>56.142857139999997</c:v>
                </c:pt>
                <c:pt idx="1358">
                  <c:v>56.142857139999997</c:v>
                </c:pt>
                <c:pt idx="1359">
                  <c:v>56.142857139999997</c:v>
                </c:pt>
                <c:pt idx="1360">
                  <c:v>56.142857139999997</c:v>
                </c:pt>
                <c:pt idx="1361">
                  <c:v>56.142857139999997</c:v>
                </c:pt>
                <c:pt idx="1362">
                  <c:v>56.142857139999997</c:v>
                </c:pt>
                <c:pt idx="1363">
                  <c:v>56.142857139999997</c:v>
                </c:pt>
                <c:pt idx="1364">
                  <c:v>56.142857139999997</c:v>
                </c:pt>
                <c:pt idx="1365">
                  <c:v>56.142857139999997</c:v>
                </c:pt>
                <c:pt idx="1366">
                  <c:v>56.142857139999997</c:v>
                </c:pt>
                <c:pt idx="1367">
                  <c:v>56.285714290000001</c:v>
                </c:pt>
                <c:pt idx="1368">
                  <c:v>56.285714290000001</c:v>
                </c:pt>
                <c:pt idx="1369">
                  <c:v>56.285714290000001</c:v>
                </c:pt>
                <c:pt idx="1370">
                  <c:v>56.285714290000001</c:v>
                </c:pt>
                <c:pt idx="1371">
                  <c:v>56.285714290000001</c:v>
                </c:pt>
                <c:pt idx="1372">
                  <c:v>56.285714290000001</c:v>
                </c:pt>
                <c:pt idx="1373">
                  <c:v>56.285714290000001</c:v>
                </c:pt>
                <c:pt idx="1374">
                  <c:v>56.285714290000001</c:v>
                </c:pt>
                <c:pt idx="1375">
                  <c:v>56.285714290000001</c:v>
                </c:pt>
                <c:pt idx="1376">
                  <c:v>56.285714290000001</c:v>
                </c:pt>
                <c:pt idx="1377">
                  <c:v>56.285714290000001</c:v>
                </c:pt>
                <c:pt idx="1378">
                  <c:v>56.285714290000001</c:v>
                </c:pt>
                <c:pt idx="1379">
                  <c:v>56.285714290000001</c:v>
                </c:pt>
                <c:pt idx="1380">
                  <c:v>56.285714290000001</c:v>
                </c:pt>
                <c:pt idx="1381">
                  <c:v>56.285714290000001</c:v>
                </c:pt>
                <c:pt idx="1382">
                  <c:v>56.285714290000001</c:v>
                </c:pt>
                <c:pt idx="1383">
                  <c:v>56.285714290000001</c:v>
                </c:pt>
                <c:pt idx="1384">
                  <c:v>56.285714290000001</c:v>
                </c:pt>
                <c:pt idx="1385">
                  <c:v>56.285714290000001</c:v>
                </c:pt>
                <c:pt idx="1386">
                  <c:v>56.285714290000001</c:v>
                </c:pt>
                <c:pt idx="1387">
                  <c:v>56.285714290000001</c:v>
                </c:pt>
                <c:pt idx="1388">
                  <c:v>56.285714290000001</c:v>
                </c:pt>
                <c:pt idx="1389">
                  <c:v>65.666666669999998</c:v>
                </c:pt>
                <c:pt idx="1390">
                  <c:v>65.666666669999998</c:v>
                </c:pt>
                <c:pt idx="1391">
                  <c:v>65.666666669999998</c:v>
                </c:pt>
                <c:pt idx="1392">
                  <c:v>65.666666669999998</c:v>
                </c:pt>
                <c:pt idx="1393">
                  <c:v>65.666666669999998</c:v>
                </c:pt>
                <c:pt idx="1394">
                  <c:v>65.666666669999998</c:v>
                </c:pt>
                <c:pt idx="1395">
                  <c:v>65.666666669999998</c:v>
                </c:pt>
                <c:pt idx="1396">
                  <c:v>65.666666669999998</c:v>
                </c:pt>
                <c:pt idx="1397">
                  <c:v>65.666666669999998</c:v>
                </c:pt>
                <c:pt idx="1398">
                  <c:v>65.666666669999998</c:v>
                </c:pt>
                <c:pt idx="1399">
                  <c:v>65.666666669999998</c:v>
                </c:pt>
                <c:pt idx="1400">
                  <c:v>65.666666669999998</c:v>
                </c:pt>
                <c:pt idx="1401">
                  <c:v>65.666666669999998</c:v>
                </c:pt>
                <c:pt idx="1402">
                  <c:v>65.666666669999998</c:v>
                </c:pt>
                <c:pt idx="1403">
                  <c:v>65.666666669999998</c:v>
                </c:pt>
                <c:pt idx="1404">
                  <c:v>65.666666669999998</c:v>
                </c:pt>
                <c:pt idx="1405">
                  <c:v>65.666666669999998</c:v>
                </c:pt>
                <c:pt idx="1406">
                  <c:v>65.666666669999998</c:v>
                </c:pt>
                <c:pt idx="1407">
                  <c:v>65.666666669999998</c:v>
                </c:pt>
                <c:pt idx="1408">
                  <c:v>65.666666669999998</c:v>
                </c:pt>
                <c:pt idx="1409">
                  <c:v>65.666666669999998</c:v>
                </c:pt>
                <c:pt idx="1410">
                  <c:v>65.833333330000002</c:v>
                </c:pt>
                <c:pt idx="1411">
                  <c:v>65.833333330000002</c:v>
                </c:pt>
                <c:pt idx="1412">
                  <c:v>65.833333330000002</c:v>
                </c:pt>
                <c:pt idx="1413">
                  <c:v>65.833333330000002</c:v>
                </c:pt>
                <c:pt idx="1414">
                  <c:v>65.833333330000002</c:v>
                </c:pt>
                <c:pt idx="1415">
                  <c:v>65.833333330000002</c:v>
                </c:pt>
                <c:pt idx="1416">
                  <c:v>65.833333330000002</c:v>
                </c:pt>
                <c:pt idx="1417">
                  <c:v>65.833333330000002</c:v>
                </c:pt>
                <c:pt idx="1418">
                  <c:v>65.833333330000002</c:v>
                </c:pt>
                <c:pt idx="1419">
                  <c:v>65.833333330000002</c:v>
                </c:pt>
                <c:pt idx="1420">
                  <c:v>65.833333330000002</c:v>
                </c:pt>
                <c:pt idx="1421">
                  <c:v>65.833333330000002</c:v>
                </c:pt>
                <c:pt idx="1422">
                  <c:v>65.833333330000002</c:v>
                </c:pt>
                <c:pt idx="1423">
                  <c:v>79</c:v>
                </c:pt>
                <c:pt idx="1424">
                  <c:v>79</c:v>
                </c:pt>
                <c:pt idx="1425">
                  <c:v>79</c:v>
                </c:pt>
                <c:pt idx="1426">
                  <c:v>79</c:v>
                </c:pt>
                <c:pt idx="1427">
                  <c:v>79</c:v>
                </c:pt>
                <c:pt idx="1428">
                  <c:v>79</c:v>
                </c:pt>
                <c:pt idx="1429">
                  <c:v>79</c:v>
                </c:pt>
                <c:pt idx="1430">
                  <c:v>79</c:v>
                </c:pt>
                <c:pt idx="1431">
                  <c:v>79</c:v>
                </c:pt>
                <c:pt idx="1432">
                  <c:v>79</c:v>
                </c:pt>
                <c:pt idx="1433">
                  <c:v>79</c:v>
                </c:pt>
                <c:pt idx="1434">
                  <c:v>79</c:v>
                </c:pt>
                <c:pt idx="1435">
                  <c:v>79</c:v>
                </c:pt>
                <c:pt idx="1436">
                  <c:v>79</c:v>
                </c:pt>
                <c:pt idx="1437">
                  <c:v>79</c:v>
                </c:pt>
                <c:pt idx="1438">
                  <c:v>79</c:v>
                </c:pt>
                <c:pt idx="1439">
                  <c:v>79</c:v>
                </c:pt>
                <c:pt idx="1440">
                  <c:v>79</c:v>
                </c:pt>
                <c:pt idx="1441">
                  <c:v>79</c:v>
                </c:pt>
                <c:pt idx="1442">
                  <c:v>79</c:v>
                </c:pt>
                <c:pt idx="1443">
                  <c:v>79</c:v>
                </c:pt>
                <c:pt idx="1444">
                  <c:v>79.2</c:v>
                </c:pt>
                <c:pt idx="1445">
                  <c:v>79.2</c:v>
                </c:pt>
                <c:pt idx="1446">
                  <c:v>79.2</c:v>
                </c:pt>
                <c:pt idx="1447">
                  <c:v>79.2</c:v>
                </c:pt>
                <c:pt idx="1448">
                  <c:v>79.2</c:v>
                </c:pt>
                <c:pt idx="1449">
                  <c:v>79.2</c:v>
                </c:pt>
                <c:pt idx="1450">
                  <c:v>79.2</c:v>
                </c:pt>
                <c:pt idx="1451">
                  <c:v>79.2</c:v>
                </c:pt>
                <c:pt idx="1452">
                  <c:v>79.2</c:v>
                </c:pt>
                <c:pt idx="1453">
                  <c:v>79.2</c:v>
                </c:pt>
                <c:pt idx="1454">
                  <c:v>79.2</c:v>
                </c:pt>
                <c:pt idx="1455">
                  <c:v>79.2</c:v>
                </c:pt>
                <c:pt idx="1456">
                  <c:v>79.2</c:v>
                </c:pt>
                <c:pt idx="1457">
                  <c:v>79.2</c:v>
                </c:pt>
                <c:pt idx="1458">
                  <c:v>79.2</c:v>
                </c:pt>
                <c:pt idx="1459">
                  <c:v>79.2</c:v>
                </c:pt>
                <c:pt idx="1460">
                  <c:v>79.2</c:v>
                </c:pt>
                <c:pt idx="1461">
                  <c:v>79.2</c:v>
                </c:pt>
                <c:pt idx="1462">
                  <c:v>79.2</c:v>
                </c:pt>
                <c:pt idx="1463">
                  <c:v>79.2</c:v>
                </c:pt>
                <c:pt idx="1464">
                  <c:v>79.2</c:v>
                </c:pt>
                <c:pt idx="1465">
                  <c:v>79.2</c:v>
                </c:pt>
                <c:pt idx="1466">
                  <c:v>79.2</c:v>
                </c:pt>
                <c:pt idx="1467">
                  <c:v>79.2</c:v>
                </c:pt>
                <c:pt idx="1468">
                  <c:v>79.2</c:v>
                </c:pt>
                <c:pt idx="1469">
                  <c:v>79.2</c:v>
                </c:pt>
                <c:pt idx="1470">
                  <c:v>79.2</c:v>
                </c:pt>
                <c:pt idx="1471">
                  <c:v>79.2</c:v>
                </c:pt>
                <c:pt idx="1472">
                  <c:v>79.2</c:v>
                </c:pt>
                <c:pt idx="1473">
                  <c:v>79.2</c:v>
                </c:pt>
                <c:pt idx="1474">
                  <c:v>79.2</c:v>
                </c:pt>
                <c:pt idx="1475">
                  <c:v>79.2</c:v>
                </c:pt>
                <c:pt idx="1476">
                  <c:v>99</c:v>
                </c:pt>
                <c:pt idx="1477">
                  <c:v>99</c:v>
                </c:pt>
                <c:pt idx="1478">
                  <c:v>99</c:v>
                </c:pt>
                <c:pt idx="1479">
                  <c:v>99</c:v>
                </c:pt>
                <c:pt idx="1480">
                  <c:v>99</c:v>
                </c:pt>
                <c:pt idx="1481">
                  <c:v>99</c:v>
                </c:pt>
                <c:pt idx="1482">
                  <c:v>99</c:v>
                </c:pt>
                <c:pt idx="1483">
                  <c:v>99</c:v>
                </c:pt>
                <c:pt idx="1484">
                  <c:v>99</c:v>
                </c:pt>
                <c:pt idx="1485">
                  <c:v>99</c:v>
                </c:pt>
                <c:pt idx="1486">
                  <c:v>132</c:v>
                </c:pt>
                <c:pt idx="1487">
                  <c:v>132</c:v>
                </c:pt>
                <c:pt idx="1488">
                  <c:v>132</c:v>
                </c:pt>
                <c:pt idx="1489">
                  <c:v>132</c:v>
                </c:pt>
                <c:pt idx="1490">
                  <c:v>132</c:v>
                </c:pt>
                <c:pt idx="1491">
                  <c:v>132</c:v>
                </c:pt>
                <c:pt idx="1492">
                  <c:v>132</c:v>
                </c:pt>
                <c:pt idx="1493">
                  <c:v>132</c:v>
                </c:pt>
                <c:pt idx="1494">
                  <c:v>132</c:v>
                </c:pt>
                <c:pt idx="1495">
                  <c:v>132</c:v>
                </c:pt>
                <c:pt idx="1496">
                  <c:v>132</c:v>
                </c:pt>
                <c:pt idx="1497">
                  <c:v>132.33333329999999</c:v>
                </c:pt>
                <c:pt idx="1498">
                  <c:v>132.33333329999999</c:v>
                </c:pt>
                <c:pt idx="1499">
                  <c:v>132.33333329999999</c:v>
                </c:pt>
                <c:pt idx="1500">
                  <c:v>132.33333329999999</c:v>
                </c:pt>
                <c:pt idx="1501">
                  <c:v>132.33333329999999</c:v>
                </c:pt>
                <c:pt idx="1502">
                  <c:v>132.33333329999999</c:v>
                </c:pt>
                <c:pt idx="1503">
                  <c:v>132.33333329999999</c:v>
                </c:pt>
                <c:pt idx="1504">
                  <c:v>132.33333329999999</c:v>
                </c:pt>
                <c:pt idx="1505">
                  <c:v>132.33333329999999</c:v>
                </c:pt>
                <c:pt idx="1506">
                  <c:v>132.33333329999999</c:v>
                </c:pt>
                <c:pt idx="1507">
                  <c:v>132.66666670000001</c:v>
                </c:pt>
                <c:pt idx="1508">
                  <c:v>132.66666670000001</c:v>
                </c:pt>
                <c:pt idx="1509">
                  <c:v>132.66666670000001</c:v>
                </c:pt>
                <c:pt idx="1510">
                  <c:v>132.66666670000001</c:v>
                </c:pt>
                <c:pt idx="1511">
                  <c:v>132.66666670000001</c:v>
                </c:pt>
                <c:pt idx="1512">
                  <c:v>132.66666670000001</c:v>
                </c:pt>
                <c:pt idx="1513">
                  <c:v>132.66666670000001</c:v>
                </c:pt>
                <c:pt idx="1514">
                  <c:v>132.66666670000001</c:v>
                </c:pt>
                <c:pt idx="1515">
                  <c:v>132.66666670000001</c:v>
                </c:pt>
                <c:pt idx="1516">
                  <c:v>132.66666670000001</c:v>
                </c:pt>
                <c:pt idx="1517">
                  <c:v>132.66666670000001</c:v>
                </c:pt>
                <c:pt idx="1518">
                  <c:v>132.66666670000001</c:v>
                </c:pt>
                <c:pt idx="1519">
                  <c:v>132.66666670000001</c:v>
                </c:pt>
                <c:pt idx="1520">
                  <c:v>132.66666670000001</c:v>
                </c:pt>
                <c:pt idx="1521">
                  <c:v>132.66666670000001</c:v>
                </c:pt>
                <c:pt idx="1522">
                  <c:v>132.66666670000001</c:v>
                </c:pt>
                <c:pt idx="1523">
                  <c:v>132.66666670000001</c:v>
                </c:pt>
                <c:pt idx="1524">
                  <c:v>132.66666670000001</c:v>
                </c:pt>
                <c:pt idx="1525">
                  <c:v>132.66666670000001</c:v>
                </c:pt>
                <c:pt idx="1526">
                  <c:v>398</c:v>
                </c:pt>
                <c:pt idx="1527">
                  <c:v>398</c:v>
                </c:pt>
                <c:pt idx="1528">
                  <c:v>398</c:v>
                </c:pt>
                <c:pt idx="1529">
                  <c:v>398</c:v>
                </c:pt>
                <c:pt idx="1530">
                  <c:v>398</c:v>
                </c:pt>
                <c:pt idx="1531">
                  <c:v>398</c:v>
                </c:pt>
                <c:pt idx="1532">
                  <c:v>398</c:v>
                </c:pt>
                <c:pt idx="1533">
                  <c:v>398</c:v>
                </c:pt>
                <c:pt idx="1534">
                  <c:v>398</c:v>
                </c:pt>
                <c:pt idx="1535">
                  <c:v>398</c:v>
                </c:pt>
                <c:pt idx="1536">
                  <c:v>398</c:v>
                </c:pt>
                <c:pt idx="1537">
                  <c:v>398</c:v>
                </c:pt>
                <c:pt idx="1538">
                  <c:v>398</c:v>
                </c:pt>
                <c:pt idx="1539">
                  <c:v>398</c:v>
                </c:pt>
                <c:pt idx="1540">
                  <c:v>398</c:v>
                </c:pt>
                <c:pt idx="1541">
                  <c:v>398</c:v>
                </c:pt>
                <c:pt idx="1542">
                  <c:v>398</c:v>
                </c:pt>
                <c:pt idx="1543">
                  <c:v>398</c:v>
                </c:pt>
                <c:pt idx="1544">
                  <c:v>398</c:v>
                </c:pt>
                <c:pt idx="1545">
                  <c:v>398</c:v>
                </c:pt>
                <c:pt idx="1546">
                  <c:v>398</c:v>
                </c:pt>
                <c:pt idx="1547">
                  <c:v>400</c:v>
                </c:pt>
                <c:pt idx="1548">
                  <c:v>400</c:v>
                </c:pt>
                <c:pt idx="1549">
                  <c:v>400</c:v>
                </c:pt>
                <c:pt idx="1550">
                  <c:v>400</c:v>
                </c:pt>
                <c:pt idx="1551">
                  <c:v>400</c:v>
                </c:pt>
                <c:pt idx="1552">
                  <c:v>400</c:v>
                </c:pt>
                <c:pt idx="1553">
                  <c:v>400</c:v>
                </c:pt>
                <c:pt idx="1554">
                  <c:v>400</c:v>
                </c:pt>
                <c:pt idx="1555">
                  <c:v>400</c:v>
                </c:pt>
                <c:pt idx="1556">
                  <c:v>400</c:v>
                </c:pt>
                <c:pt idx="1557">
                  <c:v>400</c:v>
                </c:pt>
                <c:pt idx="1558">
                  <c:v>400</c:v>
                </c:pt>
                <c:pt idx="1559">
                  <c:v>400</c:v>
                </c:pt>
                <c:pt idx="1560">
                  <c:v>400</c:v>
                </c:pt>
                <c:pt idx="1561">
                  <c:v>400</c:v>
                </c:pt>
                <c:pt idx="1562">
                  <c:v>400</c:v>
                </c:pt>
                <c:pt idx="1563">
                  <c:v>400</c:v>
                </c:pt>
                <c:pt idx="1564">
                  <c:v>400</c:v>
                </c:pt>
                <c:pt idx="1565">
                  <c:v>400</c:v>
                </c:pt>
                <c:pt idx="1566">
                  <c:v>400</c:v>
                </c:pt>
                <c:pt idx="1567">
                  <c:v>400</c:v>
                </c:pt>
                <c:pt idx="1568">
                  <c:v>400</c:v>
                </c:pt>
                <c:pt idx="1569">
                  <c:v>400</c:v>
                </c:pt>
                <c:pt idx="1570">
                  <c:v>400</c:v>
                </c:pt>
                <c:pt idx="1571">
                  <c:v>400</c:v>
                </c:pt>
                <c:pt idx="1572">
                  <c:v>400</c:v>
                </c:pt>
                <c:pt idx="1573">
                  <c:v>400</c:v>
                </c:pt>
                <c:pt idx="1574">
                  <c:v>400</c:v>
                </c:pt>
                <c:pt idx="1575">
                  <c:v>400</c:v>
                </c:pt>
                <c:pt idx="1576">
                  <c:v>400</c:v>
                </c:pt>
                <c:pt idx="1577">
                  <c:v>400</c:v>
                </c:pt>
                <c:pt idx="1578">
                  <c:v>400</c:v>
                </c:pt>
                <c:pt idx="1579">
                  <c:v>400</c:v>
                </c:pt>
                <c:pt idx="1580">
                  <c:v>400</c:v>
                </c:pt>
                <c:pt idx="1581">
                  <c:v>400</c:v>
                </c:pt>
                <c:pt idx="1582">
                  <c:v>400</c:v>
                </c:pt>
                <c:pt idx="1583">
                  <c:v>400</c:v>
                </c:pt>
                <c:pt idx="1584">
                  <c:v>400</c:v>
                </c:pt>
                <c:pt idx="1585">
                  <c:v>400</c:v>
                </c:pt>
                <c:pt idx="1586">
                  <c:v>400</c:v>
                </c:pt>
                <c:pt idx="1587">
                  <c:v>400</c:v>
                </c:pt>
                <c:pt idx="1588">
                  <c:v>400</c:v>
                </c:pt>
                <c:pt idx="1589">
                  <c:v>400</c:v>
                </c:pt>
                <c:pt idx="1590">
                  <c:v>400</c:v>
                </c:pt>
                <c:pt idx="1591">
                  <c:v>400</c:v>
                </c:pt>
                <c:pt idx="1592">
                  <c:v>400</c:v>
                </c:pt>
                <c:pt idx="1593">
                  <c:v>400</c:v>
                </c:pt>
                <c:pt idx="1594">
                  <c:v>400</c:v>
                </c:pt>
                <c:pt idx="1595">
                  <c:v>400</c:v>
                </c:pt>
                <c:pt idx="1596">
                  <c:v>400</c:v>
                </c:pt>
                <c:pt idx="1597">
                  <c:v>400</c:v>
                </c:pt>
                <c:pt idx="1598">
                  <c:v>400</c:v>
                </c:pt>
                <c:pt idx="1599">
                  <c:v>400</c:v>
                </c:pt>
                <c:pt idx="1600">
                  <c:v>400</c:v>
                </c:pt>
                <c:pt idx="1601">
                  <c:v>400</c:v>
                </c:pt>
                <c:pt idx="1602">
                  <c:v>400</c:v>
                </c:pt>
                <c:pt idx="1603">
                  <c:v>400</c:v>
                </c:pt>
                <c:pt idx="1604">
                  <c:v>400</c:v>
                </c:pt>
                <c:pt idx="1605">
                  <c:v>400</c:v>
                </c:pt>
                <c:pt idx="1606">
                  <c:v>400</c:v>
                </c:pt>
                <c:pt idx="1607">
                  <c:v>400</c:v>
                </c:pt>
                <c:pt idx="1608">
                  <c:v>400</c:v>
                </c:pt>
                <c:pt idx="1609">
                  <c:v>400</c:v>
                </c:pt>
                <c:pt idx="1610">
                  <c:v>400</c:v>
                </c:pt>
                <c:pt idx="1611">
                  <c:v>400</c:v>
                </c:pt>
                <c:pt idx="1612">
                  <c:v>400</c:v>
                </c:pt>
                <c:pt idx="1613">
                  <c:v>400</c:v>
                </c:pt>
                <c:pt idx="1614">
                  <c:v>400</c:v>
                </c:pt>
                <c:pt idx="1615">
                  <c:v>400</c:v>
                </c:pt>
                <c:pt idx="1616">
                  <c:v>400</c:v>
                </c:pt>
                <c:pt idx="1617">
                  <c:v>400</c:v>
                </c:pt>
                <c:pt idx="1618">
                  <c:v>400</c:v>
                </c:pt>
                <c:pt idx="1619">
                  <c:v>400</c:v>
                </c:pt>
                <c:pt idx="1620">
                  <c:v>400</c:v>
                </c:pt>
                <c:pt idx="1621">
                  <c:v>400</c:v>
                </c:pt>
                <c:pt idx="1622">
                  <c:v>400</c:v>
                </c:pt>
                <c:pt idx="1623">
                  <c:v>400</c:v>
                </c:pt>
                <c:pt idx="1624">
                  <c:v>400</c:v>
                </c:pt>
                <c:pt idx="1625">
                  <c:v>400</c:v>
                </c:pt>
                <c:pt idx="1626">
                  <c:v>400</c:v>
                </c:pt>
                <c:pt idx="1627">
                  <c:v>400</c:v>
                </c:pt>
                <c:pt idx="1628">
                  <c:v>400</c:v>
                </c:pt>
                <c:pt idx="1629">
                  <c:v>400</c:v>
                </c:pt>
                <c:pt idx="1630">
                  <c:v>400</c:v>
                </c:pt>
                <c:pt idx="1631">
                  <c:v>400</c:v>
                </c:pt>
                <c:pt idx="1632">
                  <c:v>400</c:v>
                </c:pt>
                <c:pt idx="1633">
                  <c:v>400</c:v>
                </c:pt>
                <c:pt idx="1634">
                  <c:v>400</c:v>
                </c:pt>
                <c:pt idx="1635">
                  <c:v>400</c:v>
                </c:pt>
                <c:pt idx="1636">
                  <c:v>400</c:v>
                </c:pt>
                <c:pt idx="1637">
                  <c:v>400</c:v>
                </c:pt>
                <c:pt idx="1638">
                  <c:v>400</c:v>
                </c:pt>
                <c:pt idx="1639">
                  <c:v>400</c:v>
                </c:pt>
                <c:pt idx="1640">
                  <c:v>400</c:v>
                </c:pt>
                <c:pt idx="1641">
                  <c:v>400</c:v>
                </c:pt>
                <c:pt idx="1642">
                  <c:v>400</c:v>
                </c:pt>
                <c:pt idx="1643">
                  <c:v>400</c:v>
                </c:pt>
                <c:pt idx="1644">
                  <c:v>400</c:v>
                </c:pt>
                <c:pt idx="1645">
                  <c:v>400</c:v>
                </c:pt>
                <c:pt idx="1646">
                  <c:v>400</c:v>
                </c:pt>
                <c:pt idx="1647">
                  <c:v>400</c:v>
                </c:pt>
                <c:pt idx="1648">
                  <c:v>400</c:v>
                </c:pt>
                <c:pt idx="1649">
                  <c:v>400</c:v>
                </c:pt>
                <c:pt idx="1650">
                  <c:v>400</c:v>
                </c:pt>
                <c:pt idx="1651">
                  <c:v>400</c:v>
                </c:pt>
                <c:pt idx="1652">
                  <c:v>400</c:v>
                </c:pt>
                <c:pt idx="1653">
                  <c:v>400</c:v>
                </c:pt>
                <c:pt idx="1654">
                  <c:v>400</c:v>
                </c:pt>
                <c:pt idx="1655">
                  <c:v>400</c:v>
                </c:pt>
                <c:pt idx="1656">
                  <c:v>400</c:v>
                </c:pt>
                <c:pt idx="1657">
                  <c:v>400</c:v>
                </c:pt>
                <c:pt idx="1658">
                  <c:v>400</c:v>
                </c:pt>
                <c:pt idx="1659">
                  <c:v>400</c:v>
                </c:pt>
                <c:pt idx="1660">
                  <c:v>400</c:v>
                </c:pt>
                <c:pt idx="1661">
                  <c:v>400</c:v>
                </c:pt>
                <c:pt idx="1662">
                  <c:v>400</c:v>
                </c:pt>
                <c:pt idx="1663">
                  <c:v>400</c:v>
                </c:pt>
                <c:pt idx="1664">
                  <c:v>400</c:v>
                </c:pt>
                <c:pt idx="1665">
                  <c:v>400</c:v>
                </c:pt>
                <c:pt idx="1666">
                  <c:v>400</c:v>
                </c:pt>
                <c:pt idx="1667">
                  <c:v>400</c:v>
                </c:pt>
                <c:pt idx="1668">
                  <c:v>400</c:v>
                </c:pt>
                <c:pt idx="1669">
                  <c:v>400</c:v>
                </c:pt>
                <c:pt idx="1670">
                  <c:v>400</c:v>
                </c:pt>
                <c:pt idx="1671">
                  <c:v>400</c:v>
                </c:pt>
                <c:pt idx="1672">
                  <c:v>400</c:v>
                </c:pt>
                <c:pt idx="1673">
                  <c:v>400</c:v>
                </c:pt>
                <c:pt idx="1674">
                  <c:v>400</c:v>
                </c:pt>
                <c:pt idx="1675">
                  <c:v>400</c:v>
                </c:pt>
                <c:pt idx="1676">
                  <c:v>400</c:v>
                </c:pt>
                <c:pt idx="1677">
                  <c:v>400</c:v>
                </c:pt>
                <c:pt idx="1678">
                  <c:v>400</c:v>
                </c:pt>
                <c:pt idx="1679">
                  <c:v>400</c:v>
                </c:pt>
                <c:pt idx="1680">
                  <c:v>400</c:v>
                </c:pt>
                <c:pt idx="1681">
                  <c:v>400</c:v>
                </c:pt>
                <c:pt idx="1682">
                  <c:v>400</c:v>
                </c:pt>
                <c:pt idx="1683">
                  <c:v>400</c:v>
                </c:pt>
                <c:pt idx="1684">
                  <c:v>400</c:v>
                </c:pt>
                <c:pt idx="1685">
                  <c:v>400</c:v>
                </c:pt>
                <c:pt idx="1686">
                  <c:v>400</c:v>
                </c:pt>
                <c:pt idx="1687">
                  <c:v>400</c:v>
                </c:pt>
                <c:pt idx="1688">
                  <c:v>400</c:v>
                </c:pt>
                <c:pt idx="1689">
                  <c:v>400</c:v>
                </c:pt>
                <c:pt idx="1690">
                  <c:v>400</c:v>
                </c:pt>
                <c:pt idx="1691">
                  <c:v>400</c:v>
                </c:pt>
                <c:pt idx="1692">
                  <c:v>400</c:v>
                </c:pt>
                <c:pt idx="1693">
                  <c:v>400</c:v>
                </c:pt>
                <c:pt idx="1694">
                  <c:v>400</c:v>
                </c:pt>
                <c:pt idx="1695">
                  <c:v>400</c:v>
                </c:pt>
                <c:pt idx="1696">
                  <c:v>400</c:v>
                </c:pt>
                <c:pt idx="1697">
                  <c:v>400</c:v>
                </c:pt>
                <c:pt idx="1698">
                  <c:v>400</c:v>
                </c:pt>
                <c:pt idx="1699">
                  <c:v>400</c:v>
                </c:pt>
                <c:pt idx="1700">
                  <c:v>400</c:v>
                </c:pt>
                <c:pt idx="1701">
                  <c:v>400</c:v>
                </c:pt>
                <c:pt idx="1702">
                  <c:v>400</c:v>
                </c:pt>
                <c:pt idx="1703">
                  <c:v>400</c:v>
                </c:pt>
                <c:pt idx="1704">
                  <c:v>400</c:v>
                </c:pt>
                <c:pt idx="1705">
                  <c:v>400</c:v>
                </c:pt>
                <c:pt idx="1706">
                  <c:v>400</c:v>
                </c:pt>
                <c:pt idx="1707">
                  <c:v>400</c:v>
                </c:pt>
                <c:pt idx="1708">
                  <c:v>400</c:v>
                </c:pt>
                <c:pt idx="1709">
                  <c:v>400</c:v>
                </c:pt>
                <c:pt idx="1710">
                  <c:v>400</c:v>
                </c:pt>
                <c:pt idx="1711">
                  <c:v>400</c:v>
                </c:pt>
                <c:pt idx="1712">
                  <c:v>400</c:v>
                </c:pt>
                <c:pt idx="1713">
                  <c:v>400</c:v>
                </c:pt>
                <c:pt idx="1714">
                  <c:v>400</c:v>
                </c:pt>
                <c:pt idx="1715">
                  <c:v>400</c:v>
                </c:pt>
                <c:pt idx="1716">
                  <c:v>400</c:v>
                </c:pt>
                <c:pt idx="1717">
                  <c:v>400</c:v>
                </c:pt>
                <c:pt idx="1718">
                  <c:v>400</c:v>
                </c:pt>
                <c:pt idx="1719">
                  <c:v>400</c:v>
                </c:pt>
                <c:pt idx="1720">
                  <c:v>400</c:v>
                </c:pt>
                <c:pt idx="1721">
                  <c:v>400</c:v>
                </c:pt>
                <c:pt idx="1722">
                  <c:v>400</c:v>
                </c:pt>
                <c:pt idx="1723">
                  <c:v>400</c:v>
                </c:pt>
                <c:pt idx="1724">
                  <c:v>400</c:v>
                </c:pt>
                <c:pt idx="1725">
                  <c:v>400</c:v>
                </c:pt>
                <c:pt idx="1726">
                  <c:v>400</c:v>
                </c:pt>
                <c:pt idx="1727">
                  <c:v>400</c:v>
                </c:pt>
                <c:pt idx="1728">
                  <c:v>400</c:v>
                </c:pt>
                <c:pt idx="1729">
                  <c:v>400</c:v>
                </c:pt>
                <c:pt idx="1730">
                  <c:v>400</c:v>
                </c:pt>
                <c:pt idx="1731">
                  <c:v>400</c:v>
                </c:pt>
                <c:pt idx="1732">
                  <c:v>400</c:v>
                </c:pt>
                <c:pt idx="1733">
                  <c:v>400</c:v>
                </c:pt>
                <c:pt idx="1734">
                  <c:v>400</c:v>
                </c:pt>
                <c:pt idx="1735">
                  <c:v>400</c:v>
                </c:pt>
                <c:pt idx="1736">
                  <c:v>400</c:v>
                </c:pt>
                <c:pt idx="1737">
                  <c:v>400</c:v>
                </c:pt>
                <c:pt idx="1738">
                  <c:v>400</c:v>
                </c:pt>
                <c:pt idx="1739">
                  <c:v>400</c:v>
                </c:pt>
                <c:pt idx="1740">
                  <c:v>400</c:v>
                </c:pt>
                <c:pt idx="1741">
                  <c:v>400</c:v>
                </c:pt>
                <c:pt idx="1742">
                  <c:v>400</c:v>
                </c:pt>
                <c:pt idx="1743">
                  <c:v>400</c:v>
                </c:pt>
                <c:pt idx="1744">
                  <c:v>400</c:v>
                </c:pt>
                <c:pt idx="1745">
                  <c:v>400</c:v>
                </c:pt>
                <c:pt idx="1746">
                  <c:v>400</c:v>
                </c:pt>
                <c:pt idx="1747">
                  <c:v>400</c:v>
                </c:pt>
                <c:pt idx="1748">
                  <c:v>400</c:v>
                </c:pt>
                <c:pt idx="1749">
                  <c:v>400</c:v>
                </c:pt>
                <c:pt idx="1750">
                  <c:v>400</c:v>
                </c:pt>
                <c:pt idx="1751">
                  <c:v>400</c:v>
                </c:pt>
                <c:pt idx="1752">
                  <c:v>400</c:v>
                </c:pt>
                <c:pt idx="1753">
                  <c:v>400</c:v>
                </c:pt>
                <c:pt idx="1754">
                  <c:v>400</c:v>
                </c:pt>
                <c:pt idx="1755">
                  <c:v>400</c:v>
                </c:pt>
                <c:pt idx="1756">
                  <c:v>400</c:v>
                </c:pt>
                <c:pt idx="1757">
                  <c:v>400</c:v>
                </c:pt>
                <c:pt idx="1758">
                  <c:v>400</c:v>
                </c:pt>
                <c:pt idx="1759">
                  <c:v>400</c:v>
                </c:pt>
                <c:pt idx="1760">
                  <c:v>400</c:v>
                </c:pt>
                <c:pt idx="1761">
                  <c:v>400</c:v>
                </c:pt>
                <c:pt idx="1762">
                  <c:v>400</c:v>
                </c:pt>
                <c:pt idx="1763">
                  <c:v>400</c:v>
                </c:pt>
                <c:pt idx="1764">
                  <c:v>400</c:v>
                </c:pt>
                <c:pt idx="1765">
                  <c:v>400</c:v>
                </c:pt>
                <c:pt idx="1766">
                  <c:v>400</c:v>
                </c:pt>
                <c:pt idx="1767">
                  <c:v>400</c:v>
                </c:pt>
                <c:pt idx="1768">
                  <c:v>400</c:v>
                </c:pt>
                <c:pt idx="1769">
                  <c:v>400</c:v>
                </c:pt>
                <c:pt idx="1770">
                  <c:v>400</c:v>
                </c:pt>
                <c:pt idx="1771">
                  <c:v>400</c:v>
                </c:pt>
                <c:pt idx="1772">
                  <c:v>400</c:v>
                </c:pt>
                <c:pt idx="1773">
                  <c:v>400</c:v>
                </c:pt>
                <c:pt idx="1774">
                  <c:v>400</c:v>
                </c:pt>
                <c:pt idx="1775">
                  <c:v>400</c:v>
                </c:pt>
                <c:pt idx="1776">
                  <c:v>400</c:v>
                </c:pt>
                <c:pt idx="1777">
                  <c:v>400</c:v>
                </c:pt>
                <c:pt idx="1778">
                  <c:v>400</c:v>
                </c:pt>
                <c:pt idx="1779">
                  <c:v>400</c:v>
                </c:pt>
                <c:pt idx="1780">
                  <c:v>400</c:v>
                </c:pt>
                <c:pt idx="1781">
                  <c:v>400</c:v>
                </c:pt>
                <c:pt idx="1782">
                  <c:v>400</c:v>
                </c:pt>
                <c:pt idx="1783">
                  <c:v>400</c:v>
                </c:pt>
                <c:pt idx="1784">
                  <c:v>400</c:v>
                </c:pt>
                <c:pt idx="1785">
                  <c:v>400</c:v>
                </c:pt>
                <c:pt idx="1786">
                  <c:v>400</c:v>
                </c:pt>
                <c:pt idx="1787">
                  <c:v>400</c:v>
                </c:pt>
                <c:pt idx="1788">
                  <c:v>400</c:v>
                </c:pt>
                <c:pt idx="1789">
                  <c:v>400</c:v>
                </c:pt>
                <c:pt idx="1790">
                  <c:v>400</c:v>
                </c:pt>
                <c:pt idx="1791">
                  <c:v>400</c:v>
                </c:pt>
                <c:pt idx="1792">
                  <c:v>400</c:v>
                </c:pt>
                <c:pt idx="1793">
                  <c:v>400</c:v>
                </c:pt>
                <c:pt idx="1794">
                  <c:v>400</c:v>
                </c:pt>
                <c:pt idx="1795">
                  <c:v>400</c:v>
                </c:pt>
                <c:pt idx="1796">
                  <c:v>400</c:v>
                </c:pt>
                <c:pt idx="1797">
                  <c:v>400</c:v>
                </c:pt>
                <c:pt idx="1798">
                  <c:v>400</c:v>
                </c:pt>
                <c:pt idx="1799">
                  <c:v>400</c:v>
                </c:pt>
                <c:pt idx="1800">
                  <c:v>400</c:v>
                </c:pt>
                <c:pt idx="1801">
                  <c:v>400</c:v>
                </c:pt>
                <c:pt idx="1802">
                  <c:v>400</c:v>
                </c:pt>
                <c:pt idx="1803">
                  <c:v>400</c:v>
                </c:pt>
                <c:pt idx="1804">
                  <c:v>400</c:v>
                </c:pt>
                <c:pt idx="1805">
                  <c:v>400</c:v>
                </c:pt>
                <c:pt idx="1806">
                  <c:v>400</c:v>
                </c:pt>
                <c:pt idx="1807">
                  <c:v>400</c:v>
                </c:pt>
                <c:pt idx="1808">
                  <c:v>400</c:v>
                </c:pt>
                <c:pt idx="1809">
                  <c:v>400</c:v>
                </c:pt>
                <c:pt idx="1810">
                  <c:v>400</c:v>
                </c:pt>
                <c:pt idx="1811">
                  <c:v>400</c:v>
                </c:pt>
                <c:pt idx="1812">
                  <c:v>400</c:v>
                </c:pt>
                <c:pt idx="1813">
                  <c:v>400</c:v>
                </c:pt>
                <c:pt idx="1814">
                  <c:v>400</c:v>
                </c:pt>
                <c:pt idx="1815">
                  <c:v>400</c:v>
                </c:pt>
                <c:pt idx="1816">
                  <c:v>400</c:v>
                </c:pt>
                <c:pt idx="1817">
                  <c:v>400</c:v>
                </c:pt>
                <c:pt idx="1818">
                  <c:v>400</c:v>
                </c:pt>
                <c:pt idx="1819">
                  <c:v>400</c:v>
                </c:pt>
                <c:pt idx="1820">
                  <c:v>400</c:v>
                </c:pt>
                <c:pt idx="1821">
                  <c:v>400</c:v>
                </c:pt>
                <c:pt idx="1822">
                  <c:v>400</c:v>
                </c:pt>
                <c:pt idx="1823">
                  <c:v>400</c:v>
                </c:pt>
                <c:pt idx="1824">
                  <c:v>400</c:v>
                </c:pt>
                <c:pt idx="1825">
                  <c:v>400</c:v>
                </c:pt>
                <c:pt idx="1826">
                  <c:v>400</c:v>
                </c:pt>
                <c:pt idx="1827">
                  <c:v>400</c:v>
                </c:pt>
                <c:pt idx="1828">
                  <c:v>400</c:v>
                </c:pt>
                <c:pt idx="1829">
                  <c:v>400</c:v>
                </c:pt>
                <c:pt idx="1830">
                  <c:v>400</c:v>
                </c:pt>
                <c:pt idx="1831">
                  <c:v>400</c:v>
                </c:pt>
                <c:pt idx="1832">
                  <c:v>400</c:v>
                </c:pt>
                <c:pt idx="1833">
                  <c:v>400</c:v>
                </c:pt>
                <c:pt idx="1834">
                  <c:v>400</c:v>
                </c:pt>
                <c:pt idx="1835">
                  <c:v>400</c:v>
                </c:pt>
                <c:pt idx="1836">
                  <c:v>400</c:v>
                </c:pt>
                <c:pt idx="1837">
                  <c:v>400</c:v>
                </c:pt>
                <c:pt idx="1838">
                  <c:v>400</c:v>
                </c:pt>
                <c:pt idx="1839">
                  <c:v>400</c:v>
                </c:pt>
                <c:pt idx="1840">
                  <c:v>400</c:v>
                </c:pt>
                <c:pt idx="1841">
                  <c:v>400</c:v>
                </c:pt>
                <c:pt idx="1842">
                  <c:v>400</c:v>
                </c:pt>
                <c:pt idx="1843">
                  <c:v>400</c:v>
                </c:pt>
                <c:pt idx="1844">
                  <c:v>400</c:v>
                </c:pt>
                <c:pt idx="1845">
                  <c:v>400</c:v>
                </c:pt>
                <c:pt idx="1846">
                  <c:v>400</c:v>
                </c:pt>
                <c:pt idx="1847">
                  <c:v>400</c:v>
                </c:pt>
                <c:pt idx="1848">
                  <c:v>400</c:v>
                </c:pt>
                <c:pt idx="1849">
                  <c:v>400</c:v>
                </c:pt>
                <c:pt idx="1850">
                  <c:v>400</c:v>
                </c:pt>
                <c:pt idx="1851">
                  <c:v>400</c:v>
                </c:pt>
                <c:pt idx="1852">
                  <c:v>400</c:v>
                </c:pt>
                <c:pt idx="1853">
                  <c:v>400</c:v>
                </c:pt>
                <c:pt idx="1854">
                  <c:v>400</c:v>
                </c:pt>
                <c:pt idx="1855">
                  <c:v>400</c:v>
                </c:pt>
                <c:pt idx="1856">
                  <c:v>400</c:v>
                </c:pt>
                <c:pt idx="1857">
                  <c:v>400</c:v>
                </c:pt>
                <c:pt idx="1858">
                  <c:v>400</c:v>
                </c:pt>
                <c:pt idx="1859">
                  <c:v>400</c:v>
                </c:pt>
                <c:pt idx="1860">
                  <c:v>400</c:v>
                </c:pt>
                <c:pt idx="1861">
                  <c:v>400</c:v>
                </c:pt>
                <c:pt idx="1862">
                  <c:v>400</c:v>
                </c:pt>
                <c:pt idx="1863">
                  <c:v>400</c:v>
                </c:pt>
                <c:pt idx="1864">
                  <c:v>400</c:v>
                </c:pt>
                <c:pt idx="1865">
                  <c:v>400</c:v>
                </c:pt>
                <c:pt idx="1866">
                  <c:v>400</c:v>
                </c:pt>
                <c:pt idx="1867">
                  <c:v>400</c:v>
                </c:pt>
                <c:pt idx="1868">
                  <c:v>400</c:v>
                </c:pt>
                <c:pt idx="1869">
                  <c:v>400</c:v>
                </c:pt>
                <c:pt idx="1870">
                  <c:v>400</c:v>
                </c:pt>
                <c:pt idx="1871">
                  <c:v>400</c:v>
                </c:pt>
                <c:pt idx="1872">
                  <c:v>400</c:v>
                </c:pt>
                <c:pt idx="1873">
                  <c:v>400</c:v>
                </c:pt>
                <c:pt idx="1874">
                  <c:v>400</c:v>
                </c:pt>
                <c:pt idx="1875">
                  <c:v>400</c:v>
                </c:pt>
                <c:pt idx="1876">
                  <c:v>400</c:v>
                </c:pt>
                <c:pt idx="1877">
                  <c:v>400</c:v>
                </c:pt>
                <c:pt idx="1878">
                  <c:v>400</c:v>
                </c:pt>
                <c:pt idx="1879">
                  <c:v>400</c:v>
                </c:pt>
                <c:pt idx="1880">
                  <c:v>400</c:v>
                </c:pt>
                <c:pt idx="1881">
                  <c:v>400</c:v>
                </c:pt>
                <c:pt idx="1882">
                  <c:v>400</c:v>
                </c:pt>
                <c:pt idx="1883">
                  <c:v>400</c:v>
                </c:pt>
                <c:pt idx="1884">
                  <c:v>400</c:v>
                </c:pt>
                <c:pt idx="1885">
                  <c:v>400</c:v>
                </c:pt>
                <c:pt idx="1886">
                  <c:v>400</c:v>
                </c:pt>
                <c:pt idx="1887">
                  <c:v>400</c:v>
                </c:pt>
                <c:pt idx="1888">
                  <c:v>400</c:v>
                </c:pt>
                <c:pt idx="1889">
                  <c:v>400</c:v>
                </c:pt>
                <c:pt idx="1890">
                  <c:v>400</c:v>
                </c:pt>
                <c:pt idx="1891">
                  <c:v>400</c:v>
                </c:pt>
                <c:pt idx="1892">
                  <c:v>400</c:v>
                </c:pt>
                <c:pt idx="1893">
                  <c:v>400</c:v>
                </c:pt>
                <c:pt idx="1894">
                  <c:v>400</c:v>
                </c:pt>
                <c:pt idx="1895">
                  <c:v>400</c:v>
                </c:pt>
                <c:pt idx="1896">
                  <c:v>400</c:v>
                </c:pt>
                <c:pt idx="1897">
                  <c:v>400</c:v>
                </c:pt>
                <c:pt idx="1898">
                  <c:v>400</c:v>
                </c:pt>
                <c:pt idx="1899">
                  <c:v>400</c:v>
                </c:pt>
                <c:pt idx="1900">
                  <c:v>400</c:v>
                </c:pt>
                <c:pt idx="1901">
                  <c:v>400</c:v>
                </c:pt>
                <c:pt idx="1902">
                  <c:v>400</c:v>
                </c:pt>
                <c:pt idx="1903">
                  <c:v>400</c:v>
                </c:pt>
                <c:pt idx="1904">
                  <c:v>400</c:v>
                </c:pt>
                <c:pt idx="1905">
                  <c:v>400</c:v>
                </c:pt>
                <c:pt idx="1906">
                  <c:v>400</c:v>
                </c:pt>
                <c:pt idx="1907">
                  <c:v>400</c:v>
                </c:pt>
                <c:pt idx="1908">
                  <c:v>400</c:v>
                </c:pt>
                <c:pt idx="1909">
                  <c:v>400</c:v>
                </c:pt>
                <c:pt idx="1910">
                  <c:v>400</c:v>
                </c:pt>
                <c:pt idx="1911">
                  <c:v>400</c:v>
                </c:pt>
                <c:pt idx="1912">
                  <c:v>400</c:v>
                </c:pt>
                <c:pt idx="1913">
                  <c:v>400</c:v>
                </c:pt>
                <c:pt idx="1914">
                  <c:v>400</c:v>
                </c:pt>
                <c:pt idx="1915">
                  <c:v>400</c:v>
                </c:pt>
                <c:pt idx="1916">
                  <c:v>400</c:v>
                </c:pt>
                <c:pt idx="1917">
                  <c:v>400</c:v>
                </c:pt>
                <c:pt idx="1918">
                  <c:v>400</c:v>
                </c:pt>
                <c:pt idx="1919">
                  <c:v>400</c:v>
                </c:pt>
                <c:pt idx="1920">
                  <c:v>400</c:v>
                </c:pt>
                <c:pt idx="1921">
                  <c:v>400</c:v>
                </c:pt>
                <c:pt idx="1922">
                  <c:v>400</c:v>
                </c:pt>
                <c:pt idx="1923">
                  <c:v>400</c:v>
                </c:pt>
                <c:pt idx="1924">
                  <c:v>400</c:v>
                </c:pt>
                <c:pt idx="1925">
                  <c:v>400</c:v>
                </c:pt>
                <c:pt idx="1926">
                  <c:v>400</c:v>
                </c:pt>
                <c:pt idx="1927">
                  <c:v>400</c:v>
                </c:pt>
                <c:pt idx="1928">
                  <c:v>400</c:v>
                </c:pt>
                <c:pt idx="1929">
                  <c:v>400</c:v>
                </c:pt>
                <c:pt idx="1930">
                  <c:v>400</c:v>
                </c:pt>
                <c:pt idx="1931">
                  <c:v>400</c:v>
                </c:pt>
                <c:pt idx="1932">
                  <c:v>400</c:v>
                </c:pt>
                <c:pt idx="1933">
                  <c:v>400</c:v>
                </c:pt>
                <c:pt idx="1934">
                  <c:v>400</c:v>
                </c:pt>
                <c:pt idx="1935">
                  <c:v>400</c:v>
                </c:pt>
                <c:pt idx="1936">
                  <c:v>400</c:v>
                </c:pt>
                <c:pt idx="1937">
                  <c:v>400</c:v>
                </c:pt>
                <c:pt idx="1938">
                  <c:v>400</c:v>
                </c:pt>
                <c:pt idx="1939">
                  <c:v>400</c:v>
                </c:pt>
                <c:pt idx="1940">
                  <c:v>400</c:v>
                </c:pt>
                <c:pt idx="1941">
                  <c:v>400</c:v>
                </c:pt>
                <c:pt idx="1942">
                  <c:v>400</c:v>
                </c:pt>
                <c:pt idx="1943">
                  <c:v>400</c:v>
                </c:pt>
                <c:pt idx="1944">
                  <c:v>400</c:v>
                </c:pt>
                <c:pt idx="1945">
                  <c:v>400</c:v>
                </c:pt>
                <c:pt idx="1946">
                  <c:v>400</c:v>
                </c:pt>
                <c:pt idx="1947">
                  <c:v>400</c:v>
                </c:pt>
                <c:pt idx="1948">
                  <c:v>400</c:v>
                </c:pt>
                <c:pt idx="1949">
                  <c:v>400</c:v>
                </c:pt>
                <c:pt idx="1950">
                  <c:v>400</c:v>
                </c:pt>
                <c:pt idx="1951">
                  <c:v>400</c:v>
                </c:pt>
                <c:pt idx="1952">
                  <c:v>400</c:v>
                </c:pt>
                <c:pt idx="1953">
                  <c:v>400</c:v>
                </c:pt>
                <c:pt idx="1954">
                  <c:v>400</c:v>
                </c:pt>
                <c:pt idx="1955">
                  <c:v>400</c:v>
                </c:pt>
                <c:pt idx="1956">
                  <c:v>400</c:v>
                </c:pt>
                <c:pt idx="1957">
                  <c:v>400</c:v>
                </c:pt>
                <c:pt idx="1958">
                  <c:v>400</c:v>
                </c:pt>
                <c:pt idx="1959">
                  <c:v>400</c:v>
                </c:pt>
                <c:pt idx="1960">
                  <c:v>400</c:v>
                </c:pt>
                <c:pt idx="1961">
                  <c:v>400</c:v>
                </c:pt>
                <c:pt idx="1962">
                  <c:v>400</c:v>
                </c:pt>
                <c:pt idx="1963">
                  <c:v>400</c:v>
                </c:pt>
                <c:pt idx="1964">
                  <c:v>400</c:v>
                </c:pt>
                <c:pt idx="1965">
                  <c:v>400</c:v>
                </c:pt>
                <c:pt idx="1966">
                  <c:v>400</c:v>
                </c:pt>
                <c:pt idx="1967">
                  <c:v>400</c:v>
                </c:pt>
                <c:pt idx="1968">
                  <c:v>400</c:v>
                </c:pt>
                <c:pt idx="1969">
                  <c:v>400</c:v>
                </c:pt>
                <c:pt idx="1970">
                  <c:v>400</c:v>
                </c:pt>
                <c:pt idx="1971">
                  <c:v>400</c:v>
                </c:pt>
                <c:pt idx="1972">
                  <c:v>400</c:v>
                </c:pt>
                <c:pt idx="1973">
                  <c:v>400</c:v>
                </c:pt>
                <c:pt idx="1974">
                  <c:v>400</c:v>
                </c:pt>
                <c:pt idx="1975">
                  <c:v>400</c:v>
                </c:pt>
                <c:pt idx="1976">
                  <c:v>400</c:v>
                </c:pt>
                <c:pt idx="1977">
                  <c:v>400</c:v>
                </c:pt>
                <c:pt idx="1978">
                  <c:v>400</c:v>
                </c:pt>
                <c:pt idx="1979">
                  <c:v>400</c:v>
                </c:pt>
                <c:pt idx="1980">
                  <c:v>400</c:v>
                </c:pt>
                <c:pt idx="1981">
                  <c:v>400</c:v>
                </c:pt>
                <c:pt idx="1982">
                  <c:v>400</c:v>
                </c:pt>
                <c:pt idx="1983">
                  <c:v>400</c:v>
                </c:pt>
                <c:pt idx="1984">
                  <c:v>400</c:v>
                </c:pt>
                <c:pt idx="1985">
                  <c:v>400</c:v>
                </c:pt>
                <c:pt idx="1986">
                  <c:v>400</c:v>
                </c:pt>
                <c:pt idx="1987">
                  <c:v>400</c:v>
                </c:pt>
                <c:pt idx="1988">
                  <c:v>400</c:v>
                </c:pt>
                <c:pt idx="1989">
                  <c:v>400</c:v>
                </c:pt>
                <c:pt idx="1990">
                  <c:v>400</c:v>
                </c:pt>
                <c:pt idx="1991">
                  <c:v>400</c:v>
                </c:pt>
                <c:pt idx="1992">
                  <c:v>400</c:v>
                </c:pt>
                <c:pt idx="1993">
                  <c:v>400</c:v>
                </c:pt>
                <c:pt idx="1994">
                  <c:v>400</c:v>
                </c:pt>
                <c:pt idx="1995">
                  <c:v>400</c:v>
                </c:pt>
                <c:pt idx="1996">
                  <c:v>400</c:v>
                </c:pt>
                <c:pt idx="1997">
                  <c:v>400</c:v>
                </c:pt>
                <c:pt idx="1998">
                  <c:v>400</c:v>
                </c:pt>
                <c:pt idx="1999">
                  <c:v>400</c:v>
                </c:pt>
                <c:pt idx="2000">
                  <c:v>400</c:v>
                </c:pt>
                <c:pt idx="2001">
                  <c:v>400</c:v>
                </c:pt>
                <c:pt idx="2002">
                  <c:v>400</c:v>
                </c:pt>
                <c:pt idx="2003">
                  <c:v>400</c:v>
                </c:pt>
                <c:pt idx="2004">
                  <c:v>400</c:v>
                </c:pt>
                <c:pt idx="2005">
                  <c:v>400</c:v>
                </c:pt>
                <c:pt idx="2006">
                  <c:v>400</c:v>
                </c:pt>
                <c:pt idx="2007">
                  <c:v>400</c:v>
                </c:pt>
                <c:pt idx="2008">
                  <c:v>400</c:v>
                </c:pt>
                <c:pt idx="2009">
                  <c:v>400</c:v>
                </c:pt>
                <c:pt idx="2010">
                  <c:v>400</c:v>
                </c:pt>
                <c:pt idx="2011">
                  <c:v>400</c:v>
                </c:pt>
                <c:pt idx="2012">
                  <c:v>400</c:v>
                </c:pt>
                <c:pt idx="2013">
                  <c:v>400</c:v>
                </c:pt>
                <c:pt idx="2014">
                  <c:v>400</c:v>
                </c:pt>
                <c:pt idx="2015">
                  <c:v>400</c:v>
                </c:pt>
                <c:pt idx="2016">
                  <c:v>400</c:v>
                </c:pt>
                <c:pt idx="2017">
                  <c:v>400</c:v>
                </c:pt>
                <c:pt idx="2018">
                  <c:v>400</c:v>
                </c:pt>
                <c:pt idx="2019">
                  <c:v>400</c:v>
                </c:pt>
                <c:pt idx="2020">
                  <c:v>400</c:v>
                </c:pt>
                <c:pt idx="2021">
                  <c:v>400</c:v>
                </c:pt>
                <c:pt idx="2022">
                  <c:v>400</c:v>
                </c:pt>
                <c:pt idx="2023">
                  <c:v>400</c:v>
                </c:pt>
                <c:pt idx="2024">
                  <c:v>400</c:v>
                </c:pt>
                <c:pt idx="2025">
                  <c:v>400</c:v>
                </c:pt>
                <c:pt idx="2026">
                  <c:v>400</c:v>
                </c:pt>
                <c:pt idx="2027">
                  <c:v>400</c:v>
                </c:pt>
                <c:pt idx="2028">
                  <c:v>400</c:v>
                </c:pt>
                <c:pt idx="2029">
                  <c:v>400</c:v>
                </c:pt>
                <c:pt idx="2030">
                  <c:v>400</c:v>
                </c:pt>
                <c:pt idx="2031">
                  <c:v>400</c:v>
                </c:pt>
                <c:pt idx="2032">
                  <c:v>400</c:v>
                </c:pt>
                <c:pt idx="2033">
                  <c:v>400</c:v>
                </c:pt>
                <c:pt idx="2034">
                  <c:v>400</c:v>
                </c:pt>
                <c:pt idx="2035">
                  <c:v>400</c:v>
                </c:pt>
                <c:pt idx="2036">
                  <c:v>400</c:v>
                </c:pt>
                <c:pt idx="2037">
                  <c:v>400</c:v>
                </c:pt>
                <c:pt idx="2038">
                  <c:v>400</c:v>
                </c:pt>
                <c:pt idx="2039">
                  <c:v>400</c:v>
                </c:pt>
                <c:pt idx="2040">
                  <c:v>400</c:v>
                </c:pt>
                <c:pt idx="2041">
                  <c:v>400</c:v>
                </c:pt>
                <c:pt idx="2042">
                  <c:v>400</c:v>
                </c:pt>
                <c:pt idx="2043">
                  <c:v>400</c:v>
                </c:pt>
                <c:pt idx="2044">
                  <c:v>400</c:v>
                </c:pt>
                <c:pt idx="2045">
                  <c:v>400</c:v>
                </c:pt>
                <c:pt idx="2046">
                  <c:v>400</c:v>
                </c:pt>
                <c:pt idx="2047">
                  <c:v>400</c:v>
                </c:pt>
                <c:pt idx="2048">
                  <c:v>400</c:v>
                </c:pt>
                <c:pt idx="2049">
                  <c:v>400</c:v>
                </c:pt>
                <c:pt idx="2050">
                  <c:v>400</c:v>
                </c:pt>
                <c:pt idx="2051">
                  <c:v>400</c:v>
                </c:pt>
                <c:pt idx="2052">
                  <c:v>400</c:v>
                </c:pt>
                <c:pt idx="2053">
                  <c:v>400</c:v>
                </c:pt>
                <c:pt idx="2054">
                  <c:v>400</c:v>
                </c:pt>
                <c:pt idx="2055">
                  <c:v>400</c:v>
                </c:pt>
                <c:pt idx="2056">
                  <c:v>400</c:v>
                </c:pt>
                <c:pt idx="2057">
                  <c:v>400</c:v>
                </c:pt>
                <c:pt idx="2058">
                  <c:v>400</c:v>
                </c:pt>
                <c:pt idx="2059">
                  <c:v>400</c:v>
                </c:pt>
                <c:pt idx="2060">
                  <c:v>400</c:v>
                </c:pt>
                <c:pt idx="2061">
                  <c:v>400</c:v>
                </c:pt>
                <c:pt idx="2062">
                  <c:v>400</c:v>
                </c:pt>
                <c:pt idx="2063">
                  <c:v>400</c:v>
                </c:pt>
                <c:pt idx="2064">
                  <c:v>400</c:v>
                </c:pt>
                <c:pt idx="2065">
                  <c:v>400</c:v>
                </c:pt>
                <c:pt idx="2066">
                  <c:v>400</c:v>
                </c:pt>
                <c:pt idx="2067">
                  <c:v>400</c:v>
                </c:pt>
                <c:pt idx="2068">
                  <c:v>400</c:v>
                </c:pt>
                <c:pt idx="2069">
                  <c:v>400</c:v>
                </c:pt>
                <c:pt idx="2070">
                  <c:v>400</c:v>
                </c:pt>
                <c:pt idx="2071">
                  <c:v>400</c:v>
                </c:pt>
                <c:pt idx="2072">
                  <c:v>400</c:v>
                </c:pt>
                <c:pt idx="2073">
                  <c:v>400</c:v>
                </c:pt>
                <c:pt idx="2074">
                  <c:v>400</c:v>
                </c:pt>
                <c:pt idx="2075">
                  <c:v>400</c:v>
                </c:pt>
                <c:pt idx="2076">
                  <c:v>400</c:v>
                </c:pt>
                <c:pt idx="2077">
                  <c:v>400</c:v>
                </c:pt>
                <c:pt idx="2078">
                  <c:v>400</c:v>
                </c:pt>
                <c:pt idx="2079">
                  <c:v>400</c:v>
                </c:pt>
                <c:pt idx="2080">
                  <c:v>400</c:v>
                </c:pt>
                <c:pt idx="2081">
                  <c:v>400</c:v>
                </c:pt>
                <c:pt idx="2082">
                  <c:v>400</c:v>
                </c:pt>
                <c:pt idx="2083">
                  <c:v>400</c:v>
                </c:pt>
                <c:pt idx="2084">
                  <c:v>400</c:v>
                </c:pt>
                <c:pt idx="2085">
                  <c:v>400</c:v>
                </c:pt>
                <c:pt idx="2086">
                  <c:v>400</c:v>
                </c:pt>
                <c:pt idx="2087">
                  <c:v>400</c:v>
                </c:pt>
                <c:pt idx="2088">
                  <c:v>400</c:v>
                </c:pt>
                <c:pt idx="2089">
                  <c:v>400</c:v>
                </c:pt>
                <c:pt idx="2090">
                  <c:v>400</c:v>
                </c:pt>
                <c:pt idx="2091">
                  <c:v>400</c:v>
                </c:pt>
                <c:pt idx="2092">
                  <c:v>400</c:v>
                </c:pt>
                <c:pt idx="2093">
                  <c:v>400</c:v>
                </c:pt>
                <c:pt idx="2094">
                  <c:v>400</c:v>
                </c:pt>
                <c:pt idx="2095">
                  <c:v>400</c:v>
                </c:pt>
                <c:pt idx="2096">
                  <c:v>400</c:v>
                </c:pt>
                <c:pt idx="2097">
                  <c:v>400</c:v>
                </c:pt>
                <c:pt idx="2098">
                  <c:v>400</c:v>
                </c:pt>
                <c:pt idx="2099">
                  <c:v>400</c:v>
                </c:pt>
                <c:pt idx="2100">
                  <c:v>400</c:v>
                </c:pt>
                <c:pt idx="2101">
                  <c:v>400</c:v>
                </c:pt>
                <c:pt idx="2102">
                  <c:v>400</c:v>
                </c:pt>
                <c:pt idx="2103">
                  <c:v>400</c:v>
                </c:pt>
                <c:pt idx="2104">
                  <c:v>400</c:v>
                </c:pt>
                <c:pt idx="2105">
                  <c:v>400</c:v>
                </c:pt>
                <c:pt idx="2106">
                  <c:v>400</c:v>
                </c:pt>
                <c:pt idx="2107">
                  <c:v>400</c:v>
                </c:pt>
                <c:pt idx="2108">
                  <c:v>400</c:v>
                </c:pt>
                <c:pt idx="2109">
                  <c:v>400</c:v>
                </c:pt>
                <c:pt idx="2110">
                  <c:v>400</c:v>
                </c:pt>
                <c:pt idx="2111">
                  <c:v>400</c:v>
                </c:pt>
                <c:pt idx="2112">
                  <c:v>400</c:v>
                </c:pt>
                <c:pt idx="2113">
                  <c:v>400</c:v>
                </c:pt>
                <c:pt idx="2114">
                  <c:v>400</c:v>
                </c:pt>
                <c:pt idx="2115">
                  <c:v>400</c:v>
                </c:pt>
                <c:pt idx="2116">
                  <c:v>400</c:v>
                </c:pt>
                <c:pt idx="2117">
                  <c:v>400</c:v>
                </c:pt>
                <c:pt idx="2118">
                  <c:v>400</c:v>
                </c:pt>
                <c:pt idx="2119">
                  <c:v>400</c:v>
                </c:pt>
                <c:pt idx="2120">
                  <c:v>400</c:v>
                </c:pt>
                <c:pt idx="2121">
                  <c:v>400</c:v>
                </c:pt>
                <c:pt idx="2122">
                  <c:v>400</c:v>
                </c:pt>
                <c:pt idx="2123">
                  <c:v>400</c:v>
                </c:pt>
                <c:pt idx="2124">
                  <c:v>400</c:v>
                </c:pt>
                <c:pt idx="2125">
                  <c:v>400</c:v>
                </c:pt>
                <c:pt idx="2126">
                  <c:v>400</c:v>
                </c:pt>
                <c:pt idx="2127">
                  <c:v>400</c:v>
                </c:pt>
                <c:pt idx="2128">
                  <c:v>400</c:v>
                </c:pt>
                <c:pt idx="2129">
                  <c:v>400</c:v>
                </c:pt>
                <c:pt idx="2130">
                  <c:v>400</c:v>
                </c:pt>
                <c:pt idx="2131">
                  <c:v>400</c:v>
                </c:pt>
                <c:pt idx="2132">
                  <c:v>400</c:v>
                </c:pt>
                <c:pt idx="2133">
                  <c:v>400</c:v>
                </c:pt>
                <c:pt idx="2134">
                  <c:v>400</c:v>
                </c:pt>
                <c:pt idx="2135">
                  <c:v>400</c:v>
                </c:pt>
                <c:pt idx="2136">
                  <c:v>400</c:v>
                </c:pt>
                <c:pt idx="2137">
                  <c:v>400</c:v>
                </c:pt>
                <c:pt idx="2138">
                  <c:v>400</c:v>
                </c:pt>
                <c:pt idx="2139">
                  <c:v>400</c:v>
                </c:pt>
                <c:pt idx="2140">
                  <c:v>400</c:v>
                </c:pt>
                <c:pt idx="2141">
                  <c:v>400</c:v>
                </c:pt>
                <c:pt idx="2142">
                  <c:v>400</c:v>
                </c:pt>
                <c:pt idx="2143">
                  <c:v>400</c:v>
                </c:pt>
                <c:pt idx="2144">
                  <c:v>400</c:v>
                </c:pt>
                <c:pt idx="2145">
                  <c:v>400</c:v>
                </c:pt>
                <c:pt idx="2146">
                  <c:v>400</c:v>
                </c:pt>
                <c:pt idx="2147">
                  <c:v>400</c:v>
                </c:pt>
                <c:pt idx="2148">
                  <c:v>400</c:v>
                </c:pt>
                <c:pt idx="2149">
                  <c:v>400</c:v>
                </c:pt>
                <c:pt idx="2150">
                  <c:v>400</c:v>
                </c:pt>
                <c:pt idx="2151">
                  <c:v>400</c:v>
                </c:pt>
                <c:pt idx="2152">
                  <c:v>400</c:v>
                </c:pt>
                <c:pt idx="2153">
                  <c:v>400</c:v>
                </c:pt>
                <c:pt idx="2154">
                  <c:v>400</c:v>
                </c:pt>
                <c:pt idx="2155">
                  <c:v>400</c:v>
                </c:pt>
                <c:pt idx="2156">
                  <c:v>400</c:v>
                </c:pt>
                <c:pt idx="2157">
                  <c:v>400</c:v>
                </c:pt>
                <c:pt idx="2158">
                  <c:v>400</c:v>
                </c:pt>
                <c:pt idx="2159">
                  <c:v>400</c:v>
                </c:pt>
                <c:pt idx="2160">
                  <c:v>400</c:v>
                </c:pt>
                <c:pt idx="2161">
                  <c:v>400</c:v>
                </c:pt>
                <c:pt idx="2162">
                  <c:v>400</c:v>
                </c:pt>
                <c:pt idx="2163">
                  <c:v>400</c:v>
                </c:pt>
                <c:pt idx="2164">
                  <c:v>400</c:v>
                </c:pt>
                <c:pt idx="2165">
                  <c:v>400</c:v>
                </c:pt>
                <c:pt idx="2166">
                  <c:v>400</c:v>
                </c:pt>
                <c:pt idx="2167">
                  <c:v>400</c:v>
                </c:pt>
                <c:pt idx="2168">
                  <c:v>400</c:v>
                </c:pt>
                <c:pt idx="2169">
                  <c:v>400</c:v>
                </c:pt>
                <c:pt idx="2170">
                  <c:v>400</c:v>
                </c:pt>
                <c:pt idx="2171">
                  <c:v>400</c:v>
                </c:pt>
                <c:pt idx="2172">
                  <c:v>400</c:v>
                </c:pt>
                <c:pt idx="2173">
                  <c:v>400</c:v>
                </c:pt>
                <c:pt idx="2174">
                  <c:v>400</c:v>
                </c:pt>
                <c:pt idx="2175">
                  <c:v>400</c:v>
                </c:pt>
                <c:pt idx="2176">
                  <c:v>400</c:v>
                </c:pt>
                <c:pt idx="2177">
                  <c:v>400</c:v>
                </c:pt>
                <c:pt idx="2178">
                  <c:v>400</c:v>
                </c:pt>
                <c:pt idx="2179">
                  <c:v>400</c:v>
                </c:pt>
                <c:pt idx="2180">
                  <c:v>400</c:v>
                </c:pt>
                <c:pt idx="2181">
                  <c:v>400</c:v>
                </c:pt>
                <c:pt idx="2182">
                  <c:v>400</c:v>
                </c:pt>
                <c:pt idx="2183">
                  <c:v>400</c:v>
                </c:pt>
                <c:pt idx="2184">
                  <c:v>400</c:v>
                </c:pt>
                <c:pt idx="2185">
                  <c:v>400</c:v>
                </c:pt>
                <c:pt idx="2186">
                  <c:v>400</c:v>
                </c:pt>
                <c:pt idx="2187">
                  <c:v>400</c:v>
                </c:pt>
                <c:pt idx="2188">
                  <c:v>400</c:v>
                </c:pt>
                <c:pt idx="2189">
                  <c:v>400</c:v>
                </c:pt>
                <c:pt idx="2190">
                  <c:v>400</c:v>
                </c:pt>
                <c:pt idx="2191">
                  <c:v>400</c:v>
                </c:pt>
                <c:pt idx="2192">
                  <c:v>400</c:v>
                </c:pt>
                <c:pt idx="2193">
                  <c:v>400</c:v>
                </c:pt>
                <c:pt idx="2194">
                  <c:v>400</c:v>
                </c:pt>
                <c:pt idx="2195">
                  <c:v>400</c:v>
                </c:pt>
                <c:pt idx="2196">
                  <c:v>400</c:v>
                </c:pt>
                <c:pt idx="2197">
                  <c:v>400</c:v>
                </c:pt>
                <c:pt idx="2198">
                  <c:v>400</c:v>
                </c:pt>
                <c:pt idx="2199">
                  <c:v>400</c:v>
                </c:pt>
                <c:pt idx="2200">
                  <c:v>400</c:v>
                </c:pt>
                <c:pt idx="2201">
                  <c:v>400</c:v>
                </c:pt>
                <c:pt idx="2202">
                  <c:v>400</c:v>
                </c:pt>
                <c:pt idx="2203">
                  <c:v>400</c:v>
                </c:pt>
                <c:pt idx="2204">
                  <c:v>400</c:v>
                </c:pt>
                <c:pt idx="2205">
                  <c:v>400</c:v>
                </c:pt>
                <c:pt idx="2206">
                  <c:v>400</c:v>
                </c:pt>
                <c:pt idx="2207">
                  <c:v>400</c:v>
                </c:pt>
                <c:pt idx="2208">
                  <c:v>400</c:v>
                </c:pt>
                <c:pt idx="2209">
                  <c:v>400</c:v>
                </c:pt>
                <c:pt idx="2210">
                  <c:v>400</c:v>
                </c:pt>
                <c:pt idx="2211">
                  <c:v>400</c:v>
                </c:pt>
                <c:pt idx="2212">
                  <c:v>400</c:v>
                </c:pt>
                <c:pt idx="2213">
                  <c:v>400</c:v>
                </c:pt>
                <c:pt idx="2214">
                  <c:v>400</c:v>
                </c:pt>
                <c:pt idx="2215">
                  <c:v>400</c:v>
                </c:pt>
                <c:pt idx="2216">
                  <c:v>400</c:v>
                </c:pt>
                <c:pt idx="2217">
                  <c:v>400</c:v>
                </c:pt>
                <c:pt idx="2218">
                  <c:v>400</c:v>
                </c:pt>
                <c:pt idx="2219">
                  <c:v>400</c:v>
                </c:pt>
                <c:pt idx="2220">
                  <c:v>400</c:v>
                </c:pt>
                <c:pt idx="2221">
                  <c:v>400</c:v>
                </c:pt>
                <c:pt idx="2222">
                  <c:v>400</c:v>
                </c:pt>
                <c:pt idx="2223">
                  <c:v>400</c:v>
                </c:pt>
                <c:pt idx="2224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26-4F4D-BA94-61085EB928E4}"/>
            </c:ext>
          </c:extLst>
        </c:ser>
        <c:ser>
          <c:idx val="4"/>
          <c:order val="4"/>
          <c:tx>
            <c:v>Population 500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den'!$J$17770:$J$19267</c:f>
              <c:numCache>
                <c:formatCode>General</c:formatCode>
                <c:ptCount val="1498"/>
                <c:pt idx="0">
                  <c:v>2E-3</c:v>
                </c:pt>
                <c:pt idx="1">
                  <c:v>2E-3</c:v>
                </c:pt>
                <c:pt idx="2">
                  <c:v>2E-3</c:v>
                </c:pt>
                <c:pt idx="3">
                  <c:v>2E-3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2E-3</c:v>
                </c:pt>
                <c:pt idx="10">
                  <c:v>2E-3</c:v>
                </c:pt>
                <c:pt idx="11">
                  <c:v>2E-3</c:v>
                </c:pt>
                <c:pt idx="12">
                  <c:v>2E-3</c:v>
                </c:pt>
                <c:pt idx="13">
                  <c:v>2E-3</c:v>
                </c:pt>
                <c:pt idx="14">
                  <c:v>2E-3</c:v>
                </c:pt>
                <c:pt idx="15">
                  <c:v>2E-3</c:v>
                </c:pt>
                <c:pt idx="16">
                  <c:v>2E-3</c:v>
                </c:pt>
                <c:pt idx="17">
                  <c:v>2E-3</c:v>
                </c:pt>
                <c:pt idx="18">
                  <c:v>2E-3</c:v>
                </c:pt>
                <c:pt idx="19">
                  <c:v>2E-3</c:v>
                </c:pt>
                <c:pt idx="20">
                  <c:v>2E-3</c:v>
                </c:pt>
                <c:pt idx="21">
                  <c:v>2E-3</c:v>
                </c:pt>
                <c:pt idx="22">
                  <c:v>2E-3</c:v>
                </c:pt>
                <c:pt idx="23">
                  <c:v>2E-3</c:v>
                </c:pt>
                <c:pt idx="24">
                  <c:v>2E-3</c:v>
                </c:pt>
                <c:pt idx="25">
                  <c:v>2E-3</c:v>
                </c:pt>
                <c:pt idx="26">
                  <c:v>2E-3</c:v>
                </c:pt>
                <c:pt idx="27">
                  <c:v>2E-3</c:v>
                </c:pt>
                <c:pt idx="28">
                  <c:v>2E-3</c:v>
                </c:pt>
                <c:pt idx="29">
                  <c:v>2E-3</c:v>
                </c:pt>
                <c:pt idx="30">
                  <c:v>2E-3</c:v>
                </c:pt>
                <c:pt idx="31">
                  <c:v>2E-3</c:v>
                </c:pt>
                <c:pt idx="32">
                  <c:v>2E-3</c:v>
                </c:pt>
                <c:pt idx="33">
                  <c:v>2E-3</c:v>
                </c:pt>
                <c:pt idx="34">
                  <c:v>2E-3</c:v>
                </c:pt>
                <c:pt idx="35">
                  <c:v>2E-3</c:v>
                </c:pt>
                <c:pt idx="36">
                  <c:v>2E-3</c:v>
                </c:pt>
                <c:pt idx="37">
                  <c:v>2E-3</c:v>
                </c:pt>
                <c:pt idx="38">
                  <c:v>2E-3</c:v>
                </c:pt>
                <c:pt idx="39">
                  <c:v>2E-3</c:v>
                </c:pt>
                <c:pt idx="40">
                  <c:v>2E-3</c:v>
                </c:pt>
                <c:pt idx="41">
                  <c:v>2E-3</c:v>
                </c:pt>
                <c:pt idx="42">
                  <c:v>2E-3</c:v>
                </c:pt>
                <c:pt idx="43">
                  <c:v>2E-3</c:v>
                </c:pt>
                <c:pt idx="44">
                  <c:v>2E-3</c:v>
                </c:pt>
                <c:pt idx="45">
                  <c:v>2.0040079999999998E-3</c:v>
                </c:pt>
                <c:pt idx="46">
                  <c:v>2.0040079999999998E-3</c:v>
                </c:pt>
                <c:pt idx="47">
                  <c:v>2.0040079999999998E-3</c:v>
                </c:pt>
                <c:pt idx="48">
                  <c:v>2.0040079999999998E-3</c:v>
                </c:pt>
                <c:pt idx="49">
                  <c:v>2.0040079999999998E-3</c:v>
                </c:pt>
                <c:pt idx="50">
                  <c:v>2.0040079999999998E-3</c:v>
                </c:pt>
                <c:pt idx="51">
                  <c:v>2.0040079999999998E-3</c:v>
                </c:pt>
                <c:pt idx="52">
                  <c:v>2.0040079999999998E-3</c:v>
                </c:pt>
                <c:pt idx="53">
                  <c:v>2.0040079999999998E-3</c:v>
                </c:pt>
                <c:pt idx="54">
                  <c:v>2.0040079999999998E-3</c:v>
                </c:pt>
                <c:pt idx="55">
                  <c:v>2.0040079999999998E-3</c:v>
                </c:pt>
                <c:pt idx="56">
                  <c:v>2.0040079999999998E-3</c:v>
                </c:pt>
                <c:pt idx="57">
                  <c:v>2.0040079999999998E-3</c:v>
                </c:pt>
                <c:pt idx="58">
                  <c:v>2.0040079999999998E-3</c:v>
                </c:pt>
                <c:pt idx="59">
                  <c:v>2.0040079999999998E-3</c:v>
                </c:pt>
                <c:pt idx="60">
                  <c:v>2.0040079999999998E-3</c:v>
                </c:pt>
                <c:pt idx="61">
                  <c:v>2.0040079999999998E-3</c:v>
                </c:pt>
                <c:pt idx="62">
                  <c:v>2.0040079999999998E-3</c:v>
                </c:pt>
                <c:pt idx="63">
                  <c:v>2.0040079999999998E-3</c:v>
                </c:pt>
                <c:pt idx="64">
                  <c:v>2.0040079999999998E-3</c:v>
                </c:pt>
                <c:pt idx="65">
                  <c:v>2.0040079999999998E-3</c:v>
                </c:pt>
                <c:pt idx="66">
                  <c:v>4.0080159999999997E-3</c:v>
                </c:pt>
                <c:pt idx="67">
                  <c:v>4.0080159999999997E-3</c:v>
                </c:pt>
                <c:pt idx="68">
                  <c:v>4.0080159999999997E-3</c:v>
                </c:pt>
                <c:pt idx="69">
                  <c:v>4.0080159999999997E-3</c:v>
                </c:pt>
                <c:pt idx="70">
                  <c:v>4.0160639999999997E-3</c:v>
                </c:pt>
                <c:pt idx="71">
                  <c:v>4.0160639999999997E-3</c:v>
                </c:pt>
                <c:pt idx="72">
                  <c:v>4.0160639999999997E-3</c:v>
                </c:pt>
                <c:pt idx="73">
                  <c:v>4.0160639999999997E-3</c:v>
                </c:pt>
                <c:pt idx="74">
                  <c:v>4.0160639999999997E-3</c:v>
                </c:pt>
                <c:pt idx="75">
                  <c:v>4.0160639999999997E-3</c:v>
                </c:pt>
                <c:pt idx="76">
                  <c:v>4.0160639999999997E-3</c:v>
                </c:pt>
                <c:pt idx="77">
                  <c:v>4.0160639999999997E-3</c:v>
                </c:pt>
                <c:pt idx="78">
                  <c:v>4.0160639999999997E-3</c:v>
                </c:pt>
                <c:pt idx="79">
                  <c:v>4.0160639999999997E-3</c:v>
                </c:pt>
                <c:pt idx="80">
                  <c:v>4.0160639999999997E-3</c:v>
                </c:pt>
                <c:pt idx="81">
                  <c:v>4.0160639999999997E-3</c:v>
                </c:pt>
                <c:pt idx="82">
                  <c:v>4.0160639999999997E-3</c:v>
                </c:pt>
                <c:pt idx="83">
                  <c:v>4.0160639999999997E-3</c:v>
                </c:pt>
                <c:pt idx="84">
                  <c:v>4.0160639999999997E-3</c:v>
                </c:pt>
                <c:pt idx="85">
                  <c:v>4.0160639999999997E-3</c:v>
                </c:pt>
                <c:pt idx="86">
                  <c:v>4.0160639999999997E-3</c:v>
                </c:pt>
                <c:pt idx="87">
                  <c:v>4.0160639999999997E-3</c:v>
                </c:pt>
                <c:pt idx="88">
                  <c:v>4.0160639999999997E-3</c:v>
                </c:pt>
                <c:pt idx="89">
                  <c:v>4.0160639999999997E-3</c:v>
                </c:pt>
                <c:pt idx="90">
                  <c:v>4.0160639999999997E-3</c:v>
                </c:pt>
                <c:pt idx="91">
                  <c:v>6.0240959999999996E-3</c:v>
                </c:pt>
                <c:pt idx="92">
                  <c:v>6.0240959999999996E-3</c:v>
                </c:pt>
                <c:pt idx="93">
                  <c:v>6.0240959999999996E-3</c:v>
                </c:pt>
                <c:pt idx="94">
                  <c:v>6.0240959999999996E-3</c:v>
                </c:pt>
                <c:pt idx="95">
                  <c:v>6.036217E-3</c:v>
                </c:pt>
                <c:pt idx="96">
                  <c:v>6.036217E-3</c:v>
                </c:pt>
                <c:pt idx="97">
                  <c:v>6.036217E-3</c:v>
                </c:pt>
                <c:pt idx="98">
                  <c:v>6.036217E-3</c:v>
                </c:pt>
                <c:pt idx="99">
                  <c:v>6.036217E-3</c:v>
                </c:pt>
                <c:pt idx="100">
                  <c:v>6.036217E-3</c:v>
                </c:pt>
                <c:pt idx="101">
                  <c:v>6.036217E-3</c:v>
                </c:pt>
                <c:pt idx="102">
                  <c:v>6.036217E-3</c:v>
                </c:pt>
                <c:pt idx="103">
                  <c:v>6.036217E-3</c:v>
                </c:pt>
                <c:pt idx="104">
                  <c:v>6.036217E-3</c:v>
                </c:pt>
                <c:pt idx="105">
                  <c:v>6.036217E-3</c:v>
                </c:pt>
                <c:pt idx="106">
                  <c:v>6.036217E-3</c:v>
                </c:pt>
                <c:pt idx="107">
                  <c:v>6.036217E-3</c:v>
                </c:pt>
                <c:pt idx="108">
                  <c:v>6.036217E-3</c:v>
                </c:pt>
                <c:pt idx="109">
                  <c:v>6.036217E-3</c:v>
                </c:pt>
                <c:pt idx="110">
                  <c:v>6.036217E-3</c:v>
                </c:pt>
                <c:pt idx="111">
                  <c:v>6.036217E-3</c:v>
                </c:pt>
                <c:pt idx="112">
                  <c:v>6.036217E-3</c:v>
                </c:pt>
                <c:pt idx="113">
                  <c:v>6.036217E-3</c:v>
                </c:pt>
                <c:pt idx="114">
                  <c:v>6.036217E-3</c:v>
                </c:pt>
                <c:pt idx="115">
                  <c:v>6.036217E-3</c:v>
                </c:pt>
                <c:pt idx="116">
                  <c:v>8.0482899999999996E-3</c:v>
                </c:pt>
                <c:pt idx="117">
                  <c:v>8.0482899999999996E-3</c:v>
                </c:pt>
                <c:pt idx="118">
                  <c:v>8.0482899999999996E-3</c:v>
                </c:pt>
                <c:pt idx="119">
                  <c:v>8.0482899999999996E-3</c:v>
                </c:pt>
                <c:pt idx="120">
                  <c:v>8.0482899999999996E-3</c:v>
                </c:pt>
                <c:pt idx="121">
                  <c:v>8.0482899999999996E-3</c:v>
                </c:pt>
                <c:pt idx="122">
                  <c:v>8.0482899999999996E-3</c:v>
                </c:pt>
                <c:pt idx="123">
                  <c:v>8.0482899999999996E-3</c:v>
                </c:pt>
                <c:pt idx="124">
                  <c:v>8.0482899999999996E-3</c:v>
                </c:pt>
                <c:pt idx="125">
                  <c:v>8.0482899999999996E-3</c:v>
                </c:pt>
                <c:pt idx="126">
                  <c:v>8.0482899999999996E-3</c:v>
                </c:pt>
                <c:pt idx="127">
                  <c:v>8.0482899999999996E-3</c:v>
                </c:pt>
                <c:pt idx="128">
                  <c:v>8.0482899999999996E-3</c:v>
                </c:pt>
                <c:pt idx="129">
                  <c:v>8.0808080000000001E-3</c:v>
                </c:pt>
                <c:pt idx="130">
                  <c:v>8.0808080000000001E-3</c:v>
                </c:pt>
                <c:pt idx="131">
                  <c:v>8.0808080000000001E-3</c:v>
                </c:pt>
                <c:pt idx="132">
                  <c:v>8.0808080000000001E-3</c:v>
                </c:pt>
                <c:pt idx="133">
                  <c:v>8.0808080000000001E-3</c:v>
                </c:pt>
                <c:pt idx="134">
                  <c:v>8.0808080000000001E-3</c:v>
                </c:pt>
                <c:pt idx="135">
                  <c:v>8.0808080000000001E-3</c:v>
                </c:pt>
                <c:pt idx="136">
                  <c:v>8.0808080000000001E-3</c:v>
                </c:pt>
                <c:pt idx="137">
                  <c:v>8.1135900000000004E-3</c:v>
                </c:pt>
                <c:pt idx="138">
                  <c:v>8.1135900000000004E-3</c:v>
                </c:pt>
                <c:pt idx="139">
                  <c:v>8.1135900000000004E-3</c:v>
                </c:pt>
                <c:pt idx="140">
                  <c:v>8.1135900000000004E-3</c:v>
                </c:pt>
                <c:pt idx="141">
                  <c:v>8.1135900000000004E-3</c:v>
                </c:pt>
                <c:pt idx="142">
                  <c:v>8.1135900000000004E-3</c:v>
                </c:pt>
                <c:pt idx="143">
                  <c:v>8.1135900000000004E-3</c:v>
                </c:pt>
                <c:pt idx="144">
                  <c:v>8.1135900000000004E-3</c:v>
                </c:pt>
                <c:pt idx="145">
                  <c:v>8.1135900000000004E-3</c:v>
                </c:pt>
                <c:pt idx="146">
                  <c:v>8.1135900000000004E-3</c:v>
                </c:pt>
                <c:pt idx="147">
                  <c:v>8.1135900000000004E-3</c:v>
                </c:pt>
                <c:pt idx="148">
                  <c:v>8.1135900000000004E-3</c:v>
                </c:pt>
                <c:pt idx="149">
                  <c:v>8.1135900000000004E-3</c:v>
                </c:pt>
                <c:pt idx="150">
                  <c:v>1.2170385000000001E-2</c:v>
                </c:pt>
                <c:pt idx="151">
                  <c:v>1.2170385000000001E-2</c:v>
                </c:pt>
                <c:pt idx="152">
                  <c:v>1.2170385000000001E-2</c:v>
                </c:pt>
                <c:pt idx="153">
                  <c:v>1.2170385000000001E-2</c:v>
                </c:pt>
                <c:pt idx="154">
                  <c:v>1.2170385000000001E-2</c:v>
                </c:pt>
                <c:pt idx="155">
                  <c:v>1.2170385000000001E-2</c:v>
                </c:pt>
                <c:pt idx="156">
                  <c:v>1.2170385000000001E-2</c:v>
                </c:pt>
                <c:pt idx="157">
                  <c:v>1.2170385000000001E-2</c:v>
                </c:pt>
                <c:pt idx="158">
                  <c:v>1.6227181E-2</c:v>
                </c:pt>
                <c:pt idx="159">
                  <c:v>1.6260163000000001E-2</c:v>
                </c:pt>
                <c:pt idx="160">
                  <c:v>1.6326530999999998E-2</c:v>
                </c:pt>
                <c:pt idx="161">
                  <c:v>1.6326530999999998E-2</c:v>
                </c:pt>
                <c:pt idx="162">
                  <c:v>1.6359918000000001E-2</c:v>
                </c:pt>
                <c:pt idx="163">
                  <c:v>1.6359918000000001E-2</c:v>
                </c:pt>
                <c:pt idx="164">
                  <c:v>1.6359918000000001E-2</c:v>
                </c:pt>
                <c:pt idx="165">
                  <c:v>1.6359918000000001E-2</c:v>
                </c:pt>
                <c:pt idx="166">
                  <c:v>1.6393443000000001E-2</c:v>
                </c:pt>
                <c:pt idx="167">
                  <c:v>1.6393443000000001E-2</c:v>
                </c:pt>
                <c:pt idx="168">
                  <c:v>1.6427105000000001E-2</c:v>
                </c:pt>
                <c:pt idx="169">
                  <c:v>1.6427105000000001E-2</c:v>
                </c:pt>
                <c:pt idx="170">
                  <c:v>1.6427105000000001E-2</c:v>
                </c:pt>
                <c:pt idx="171">
                  <c:v>1.6427105000000001E-2</c:v>
                </c:pt>
                <c:pt idx="172">
                  <c:v>1.6427105000000001E-2</c:v>
                </c:pt>
                <c:pt idx="173">
                  <c:v>1.6427105000000001E-2</c:v>
                </c:pt>
                <c:pt idx="174">
                  <c:v>1.6427105000000001E-2</c:v>
                </c:pt>
                <c:pt idx="175">
                  <c:v>1.6427105000000001E-2</c:v>
                </c:pt>
                <c:pt idx="176">
                  <c:v>1.6460905000000001E-2</c:v>
                </c:pt>
                <c:pt idx="177">
                  <c:v>1.6460905000000001E-2</c:v>
                </c:pt>
                <c:pt idx="178">
                  <c:v>1.6460905000000001E-2</c:v>
                </c:pt>
                <c:pt idx="179">
                  <c:v>1.6460905000000001E-2</c:v>
                </c:pt>
                <c:pt idx="180">
                  <c:v>1.8518519000000001E-2</c:v>
                </c:pt>
                <c:pt idx="181">
                  <c:v>2.2680412E-2</c:v>
                </c:pt>
                <c:pt idx="182">
                  <c:v>2.2680412E-2</c:v>
                </c:pt>
                <c:pt idx="183">
                  <c:v>2.4742268000000001E-2</c:v>
                </c:pt>
                <c:pt idx="184">
                  <c:v>2.4742268000000001E-2</c:v>
                </c:pt>
                <c:pt idx="185">
                  <c:v>2.4742268000000001E-2</c:v>
                </c:pt>
                <c:pt idx="186">
                  <c:v>2.4742268000000001E-2</c:v>
                </c:pt>
                <c:pt idx="187">
                  <c:v>2.6804123999999999E-2</c:v>
                </c:pt>
                <c:pt idx="188">
                  <c:v>2.6804123999999999E-2</c:v>
                </c:pt>
                <c:pt idx="189">
                  <c:v>2.8865979E-2</c:v>
                </c:pt>
                <c:pt idx="190">
                  <c:v>2.8925619999999999E-2</c:v>
                </c:pt>
                <c:pt idx="191">
                  <c:v>2.8985507000000001E-2</c:v>
                </c:pt>
                <c:pt idx="192">
                  <c:v>2.8985507000000001E-2</c:v>
                </c:pt>
                <c:pt idx="193">
                  <c:v>2.8985507000000001E-2</c:v>
                </c:pt>
                <c:pt idx="194">
                  <c:v>2.8985507000000001E-2</c:v>
                </c:pt>
                <c:pt idx="195">
                  <c:v>2.8985507000000001E-2</c:v>
                </c:pt>
                <c:pt idx="196">
                  <c:v>2.8985507000000001E-2</c:v>
                </c:pt>
                <c:pt idx="197">
                  <c:v>3.1185030999999998E-2</c:v>
                </c:pt>
                <c:pt idx="198">
                  <c:v>3.1185030999999998E-2</c:v>
                </c:pt>
                <c:pt idx="199">
                  <c:v>3.1185030999999998E-2</c:v>
                </c:pt>
                <c:pt idx="200">
                  <c:v>3.1185030999999998E-2</c:v>
                </c:pt>
                <c:pt idx="201">
                  <c:v>3.1185030999999998E-2</c:v>
                </c:pt>
                <c:pt idx="202">
                  <c:v>3.3402923000000001E-2</c:v>
                </c:pt>
                <c:pt idx="203">
                  <c:v>3.3402923000000001E-2</c:v>
                </c:pt>
                <c:pt idx="204">
                  <c:v>3.3402923000000001E-2</c:v>
                </c:pt>
                <c:pt idx="205">
                  <c:v>3.3402923000000001E-2</c:v>
                </c:pt>
                <c:pt idx="206">
                  <c:v>3.3402923000000001E-2</c:v>
                </c:pt>
                <c:pt idx="207">
                  <c:v>3.3402923000000001E-2</c:v>
                </c:pt>
                <c:pt idx="208">
                  <c:v>3.3402923000000001E-2</c:v>
                </c:pt>
                <c:pt idx="209">
                  <c:v>3.3402923000000001E-2</c:v>
                </c:pt>
                <c:pt idx="210">
                  <c:v>3.3402923000000001E-2</c:v>
                </c:pt>
                <c:pt idx="211">
                  <c:v>3.5490605000000001E-2</c:v>
                </c:pt>
                <c:pt idx="212">
                  <c:v>3.7735849000000002E-2</c:v>
                </c:pt>
                <c:pt idx="213">
                  <c:v>3.7735849000000002E-2</c:v>
                </c:pt>
                <c:pt idx="214">
                  <c:v>3.7735849000000002E-2</c:v>
                </c:pt>
                <c:pt idx="215">
                  <c:v>3.7815125999999998E-2</c:v>
                </c:pt>
                <c:pt idx="216">
                  <c:v>3.7815125999999998E-2</c:v>
                </c:pt>
                <c:pt idx="217">
                  <c:v>3.8054968000000002E-2</c:v>
                </c:pt>
                <c:pt idx="218">
                  <c:v>4.2283297999999997E-2</c:v>
                </c:pt>
                <c:pt idx="219">
                  <c:v>4.2283297999999997E-2</c:v>
                </c:pt>
                <c:pt idx="220">
                  <c:v>4.2372881000000001E-2</c:v>
                </c:pt>
                <c:pt idx="221">
                  <c:v>4.2372881000000001E-2</c:v>
                </c:pt>
                <c:pt idx="222">
                  <c:v>4.2372881000000001E-2</c:v>
                </c:pt>
                <c:pt idx="223">
                  <c:v>4.6709130000000001E-2</c:v>
                </c:pt>
                <c:pt idx="224">
                  <c:v>4.6709130000000001E-2</c:v>
                </c:pt>
                <c:pt idx="225">
                  <c:v>4.6709130000000001E-2</c:v>
                </c:pt>
                <c:pt idx="226">
                  <c:v>4.6808510999999997E-2</c:v>
                </c:pt>
                <c:pt idx="227">
                  <c:v>4.7008546999999998E-2</c:v>
                </c:pt>
                <c:pt idx="228">
                  <c:v>4.7008546999999998E-2</c:v>
                </c:pt>
                <c:pt idx="229">
                  <c:v>4.7008546999999998E-2</c:v>
                </c:pt>
                <c:pt idx="230">
                  <c:v>4.7109208E-2</c:v>
                </c:pt>
                <c:pt idx="231">
                  <c:v>4.7210299999999997E-2</c:v>
                </c:pt>
                <c:pt idx="232">
                  <c:v>4.7210299999999997E-2</c:v>
                </c:pt>
                <c:pt idx="233">
                  <c:v>5.1612903000000002E-2</c:v>
                </c:pt>
                <c:pt idx="234">
                  <c:v>5.1724138000000003E-2</c:v>
                </c:pt>
                <c:pt idx="235">
                  <c:v>5.1724138000000003E-2</c:v>
                </c:pt>
                <c:pt idx="236">
                  <c:v>5.387931E-2</c:v>
                </c:pt>
                <c:pt idx="237">
                  <c:v>5.387931E-2</c:v>
                </c:pt>
                <c:pt idx="238">
                  <c:v>6.0344828000000003E-2</c:v>
                </c:pt>
                <c:pt idx="239">
                  <c:v>6.0606061000000003E-2</c:v>
                </c:pt>
                <c:pt idx="240">
                  <c:v>6.1002178999999997E-2</c:v>
                </c:pt>
                <c:pt idx="241">
                  <c:v>6.3457330000000006E-2</c:v>
                </c:pt>
                <c:pt idx="242">
                  <c:v>6.3457330000000006E-2</c:v>
                </c:pt>
                <c:pt idx="243">
                  <c:v>6.3596491000000005E-2</c:v>
                </c:pt>
                <c:pt idx="244">
                  <c:v>6.5789474000000001E-2</c:v>
                </c:pt>
                <c:pt idx="245">
                  <c:v>6.5789474000000001E-2</c:v>
                </c:pt>
                <c:pt idx="246">
                  <c:v>6.5934066E-2</c:v>
                </c:pt>
                <c:pt idx="247">
                  <c:v>6.8131867999999998E-2</c:v>
                </c:pt>
                <c:pt idx="248">
                  <c:v>7.2527472999999995E-2</c:v>
                </c:pt>
                <c:pt idx="249">
                  <c:v>7.2527472999999995E-2</c:v>
                </c:pt>
                <c:pt idx="250">
                  <c:v>7.2527472999999995E-2</c:v>
                </c:pt>
                <c:pt idx="251">
                  <c:v>7.4889867999999998E-2</c:v>
                </c:pt>
                <c:pt idx="252">
                  <c:v>7.7092511000000002E-2</c:v>
                </c:pt>
                <c:pt idx="253">
                  <c:v>7.7262692999999993E-2</c:v>
                </c:pt>
                <c:pt idx="254">
                  <c:v>7.9646017999999999E-2</c:v>
                </c:pt>
                <c:pt idx="255">
                  <c:v>8.2039910999999993E-2</c:v>
                </c:pt>
                <c:pt idx="256">
                  <c:v>8.2222221999999998E-2</c:v>
                </c:pt>
                <c:pt idx="257">
                  <c:v>8.2405345000000005E-2</c:v>
                </c:pt>
                <c:pt idx="258">
                  <c:v>8.2405345000000005E-2</c:v>
                </c:pt>
                <c:pt idx="259">
                  <c:v>8.2405345000000005E-2</c:v>
                </c:pt>
                <c:pt idx="260">
                  <c:v>8.6859688000000004E-2</c:v>
                </c:pt>
                <c:pt idx="261">
                  <c:v>9.3541203000000003E-2</c:v>
                </c:pt>
                <c:pt idx="262">
                  <c:v>9.7995546000000003E-2</c:v>
                </c:pt>
                <c:pt idx="263">
                  <c:v>9.7995546000000003E-2</c:v>
                </c:pt>
                <c:pt idx="264">
                  <c:v>0.100222717</c:v>
                </c:pt>
                <c:pt idx="265">
                  <c:v>0.100222717</c:v>
                </c:pt>
                <c:pt idx="266">
                  <c:v>0.100446429</c:v>
                </c:pt>
                <c:pt idx="267">
                  <c:v>0.10290827700000001</c:v>
                </c:pt>
                <c:pt idx="268">
                  <c:v>0.10290827700000001</c:v>
                </c:pt>
                <c:pt idx="269">
                  <c:v>0.10290827700000001</c:v>
                </c:pt>
                <c:pt idx="270">
                  <c:v>0.10290827700000001</c:v>
                </c:pt>
                <c:pt idx="271">
                  <c:v>0.10290827700000001</c:v>
                </c:pt>
                <c:pt idx="272">
                  <c:v>0.10514541400000001</c:v>
                </c:pt>
                <c:pt idx="273">
                  <c:v>0.10514541400000001</c:v>
                </c:pt>
                <c:pt idx="274">
                  <c:v>0.10738254999999999</c:v>
                </c:pt>
                <c:pt idx="275">
                  <c:v>0.10986547100000001</c:v>
                </c:pt>
                <c:pt idx="276">
                  <c:v>0.112359551</c:v>
                </c:pt>
                <c:pt idx="277">
                  <c:v>0.115384615</c:v>
                </c:pt>
                <c:pt idx="278">
                  <c:v>0.117647059</c:v>
                </c:pt>
                <c:pt idx="279">
                  <c:v>0.117647059</c:v>
                </c:pt>
                <c:pt idx="280">
                  <c:v>0.117647059</c:v>
                </c:pt>
                <c:pt idx="281">
                  <c:v>0.11818181799999999</c:v>
                </c:pt>
                <c:pt idx="282">
                  <c:v>0.11818181799999999</c:v>
                </c:pt>
                <c:pt idx="283">
                  <c:v>0.118721461</c:v>
                </c:pt>
                <c:pt idx="284">
                  <c:v>0.118721461</c:v>
                </c:pt>
                <c:pt idx="285">
                  <c:v>0.118721461</c:v>
                </c:pt>
                <c:pt idx="286">
                  <c:v>0.118721461</c:v>
                </c:pt>
                <c:pt idx="287">
                  <c:v>0.12100456599999999</c:v>
                </c:pt>
                <c:pt idx="288">
                  <c:v>0.12413793100000001</c:v>
                </c:pt>
                <c:pt idx="289">
                  <c:v>0.12413793100000001</c:v>
                </c:pt>
                <c:pt idx="290">
                  <c:v>0.12413793100000001</c:v>
                </c:pt>
                <c:pt idx="291">
                  <c:v>0.12413793100000001</c:v>
                </c:pt>
                <c:pt idx="292">
                  <c:v>0.12413793100000001</c:v>
                </c:pt>
                <c:pt idx="293">
                  <c:v>0.12413793100000001</c:v>
                </c:pt>
                <c:pt idx="294">
                  <c:v>0.124423963</c:v>
                </c:pt>
                <c:pt idx="295">
                  <c:v>0.124423963</c:v>
                </c:pt>
                <c:pt idx="296">
                  <c:v>0.126728111</c:v>
                </c:pt>
                <c:pt idx="297">
                  <c:v>0.12903225800000001</c:v>
                </c:pt>
                <c:pt idx="298">
                  <c:v>0.1359447</c:v>
                </c:pt>
                <c:pt idx="299">
                  <c:v>0.13657407399999999</c:v>
                </c:pt>
                <c:pt idx="300">
                  <c:v>0.13657407399999999</c:v>
                </c:pt>
                <c:pt idx="301">
                  <c:v>0.13657407399999999</c:v>
                </c:pt>
                <c:pt idx="302">
                  <c:v>0.14153132299999999</c:v>
                </c:pt>
                <c:pt idx="303">
                  <c:v>0.14153132299999999</c:v>
                </c:pt>
                <c:pt idx="304">
                  <c:v>0.14617169399999999</c:v>
                </c:pt>
                <c:pt idx="305">
                  <c:v>0.146511628</c:v>
                </c:pt>
                <c:pt idx="306">
                  <c:v>0.14685314699999999</c:v>
                </c:pt>
                <c:pt idx="307">
                  <c:v>0.14685314699999999</c:v>
                </c:pt>
                <c:pt idx="308">
                  <c:v>0.14685314699999999</c:v>
                </c:pt>
                <c:pt idx="309">
                  <c:v>0.15420560699999999</c:v>
                </c:pt>
                <c:pt idx="310">
                  <c:v>0.15420560699999999</c:v>
                </c:pt>
                <c:pt idx="311">
                  <c:v>0.15456674500000001</c:v>
                </c:pt>
                <c:pt idx="312">
                  <c:v>0.15456674500000001</c:v>
                </c:pt>
                <c:pt idx="313">
                  <c:v>0.15456674500000001</c:v>
                </c:pt>
                <c:pt idx="314">
                  <c:v>0.15456674500000001</c:v>
                </c:pt>
                <c:pt idx="315">
                  <c:v>0.156908665</c:v>
                </c:pt>
                <c:pt idx="316">
                  <c:v>0.156908665</c:v>
                </c:pt>
                <c:pt idx="317">
                  <c:v>0.157276995</c:v>
                </c:pt>
                <c:pt idx="318">
                  <c:v>0.157276995</c:v>
                </c:pt>
                <c:pt idx="319">
                  <c:v>0.15764705900000001</c:v>
                </c:pt>
                <c:pt idx="320">
                  <c:v>0.162352941</c:v>
                </c:pt>
                <c:pt idx="321">
                  <c:v>0.162352941</c:v>
                </c:pt>
                <c:pt idx="322">
                  <c:v>0.162352941</c:v>
                </c:pt>
                <c:pt idx="323">
                  <c:v>0.16509434000000001</c:v>
                </c:pt>
                <c:pt idx="324">
                  <c:v>0.16548463399999999</c:v>
                </c:pt>
                <c:pt idx="325">
                  <c:v>0.165876777</c:v>
                </c:pt>
                <c:pt idx="326">
                  <c:v>0.16904761900000001</c:v>
                </c:pt>
                <c:pt idx="327">
                  <c:v>0.171428571</c:v>
                </c:pt>
                <c:pt idx="328">
                  <c:v>0.171428571</c:v>
                </c:pt>
                <c:pt idx="329">
                  <c:v>0.171428571</c:v>
                </c:pt>
                <c:pt idx="330">
                  <c:v>0.17380952399999999</c:v>
                </c:pt>
                <c:pt idx="331">
                  <c:v>0.17380952399999999</c:v>
                </c:pt>
                <c:pt idx="332">
                  <c:v>0.17619047600000001</c:v>
                </c:pt>
                <c:pt idx="333">
                  <c:v>0.17619047600000001</c:v>
                </c:pt>
                <c:pt idx="334">
                  <c:v>0.17619047600000001</c:v>
                </c:pt>
                <c:pt idx="335">
                  <c:v>0.176610979</c:v>
                </c:pt>
                <c:pt idx="336">
                  <c:v>0.176610979</c:v>
                </c:pt>
                <c:pt idx="337">
                  <c:v>0.176610979</c:v>
                </c:pt>
                <c:pt idx="338">
                  <c:v>0.178997613</c:v>
                </c:pt>
                <c:pt idx="339">
                  <c:v>0.178997613</c:v>
                </c:pt>
                <c:pt idx="340">
                  <c:v>0.181384248</c:v>
                </c:pt>
                <c:pt idx="341">
                  <c:v>0.18181818199999999</c:v>
                </c:pt>
                <c:pt idx="342">
                  <c:v>0.18181818199999999</c:v>
                </c:pt>
                <c:pt idx="343">
                  <c:v>0.18225419700000001</c:v>
                </c:pt>
                <c:pt idx="344">
                  <c:v>0.18509615400000001</c:v>
                </c:pt>
                <c:pt idx="345">
                  <c:v>0.18840579700000001</c:v>
                </c:pt>
                <c:pt idx="346">
                  <c:v>0.19082125599999999</c:v>
                </c:pt>
                <c:pt idx="347">
                  <c:v>0.19565217400000001</c:v>
                </c:pt>
                <c:pt idx="348">
                  <c:v>0.19565217400000001</c:v>
                </c:pt>
                <c:pt idx="349">
                  <c:v>0.196601942</c:v>
                </c:pt>
                <c:pt idx="350">
                  <c:v>0.19708029199999999</c:v>
                </c:pt>
                <c:pt idx="351">
                  <c:v>0.19708029199999999</c:v>
                </c:pt>
                <c:pt idx="352">
                  <c:v>0.19708029199999999</c:v>
                </c:pt>
                <c:pt idx="353">
                  <c:v>0.197560976</c:v>
                </c:pt>
                <c:pt idx="354">
                  <c:v>0.19804400999999999</c:v>
                </c:pt>
                <c:pt idx="355">
                  <c:v>0.19804400999999999</c:v>
                </c:pt>
                <c:pt idx="356">
                  <c:v>0.20147420099999999</c:v>
                </c:pt>
                <c:pt idx="357">
                  <c:v>0.20147420099999999</c:v>
                </c:pt>
                <c:pt idx="358">
                  <c:v>0.20147420099999999</c:v>
                </c:pt>
                <c:pt idx="359">
                  <c:v>0.20147420099999999</c:v>
                </c:pt>
                <c:pt idx="360">
                  <c:v>0.201970443</c:v>
                </c:pt>
                <c:pt idx="361">
                  <c:v>0.20297029699999999</c:v>
                </c:pt>
                <c:pt idx="362">
                  <c:v>0.20544554500000001</c:v>
                </c:pt>
                <c:pt idx="363">
                  <c:v>0.20544554500000001</c:v>
                </c:pt>
                <c:pt idx="364">
                  <c:v>0.20792079199999999</c:v>
                </c:pt>
                <c:pt idx="365">
                  <c:v>0.21091811399999999</c:v>
                </c:pt>
                <c:pt idx="366">
                  <c:v>0.21641790999999999</c:v>
                </c:pt>
                <c:pt idx="367">
                  <c:v>0.21641790999999999</c:v>
                </c:pt>
                <c:pt idx="368">
                  <c:v>0.21641790999999999</c:v>
                </c:pt>
                <c:pt idx="369">
                  <c:v>0.21641790999999999</c:v>
                </c:pt>
                <c:pt idx="370">
                  <c:v>0.22194513699999999</c:v>
                </c:pt>
                <c:pt idx="371">
                  <c:v>0.224438903</c:v>
                </c:pt>
                <c:pt idx="372">
                  <c:v>0.22500000000000001</c:v>
                </c:pt>
                <c:pt idx="373">
                  <c:v>0.22500000000000001</c:v>
                </c:pt>
                <c:pt idx="374">
                  <c:v>0.22807017500000001</c:v>
                </c:pt>
                <c:pt idx="375">
                  <c:v>0.23057644099999999</c:v>
                </c:pt>
                <c:pt idx="376">
                  <c:v>0.23057644099999999</c:v>
                </c:pt>
                <c:pt idx="377">
                  <c:v>0.23558897200000001</c:v>
                </c:pt>
                <c:pt idx="378">
                  <c:v>0.23558897200000001</c:v>
                </c:pt>
                <c:pt idx="379">
                  <c:v>0.23558897200000001</c:v>
                </c:pt>
                <c:pt idx="380">
                  <c:v>0.23558897200000001</c:v>
                </c:pt>
                <c:pt idx="381">
                  <c:v>0.23809523799999999</c:v>
                </c:pt>
                <c:pt idx="382">
                  <c:v>0.243107769</c:v>
                </c:pt>
                <c:pt idx="383">
                  <c:v>0.24371859300000001</c:v>
                </c:pt>
                <c:pt idx="384">
                  <c:v>0.24433249400000001</c:v>
                </c:pt>
                <c:pt idx="385">
                  <c:v>0.24433249400000001</c:v>
                </c:pt>
                <c:pt idx="386">
                  <c:v>0.24685138500000001</c:v>
                </c:pt>
                <c:pt idx="387">
                  <c:v>0.249370277</c:v>
                </c:pt>
                <c:pt idx="388">
                  <c:v>0.25</c:v>
                </c:pt>
                <c:pt idx="389">
                  <c:v>0.25</c:v>
                </c:pt>
                <c:pt idx="390">
                  <c:v>0.25</c:v>
                </c:pt>
                <c:pt idx="391">
                  <c:v>0.25380710699999998</c:v>
                </c:pt>
                <c:pt idx="392">
                  <c:v>0.25380710699999998</c:v>
                </c:pt>
                <c:pt idx="393">
                  <c:v>0.25699745499999999</c:v>
                </c:pt>
                <c:pt idx="394">
                  <c:v>0.25699745499999999</c:v>
                </c:pt>
                <c:pt idx="395">
                  <c:v>0.25954198499999998</c:v>
                </c:pt>
                <c:pt idx="396">
                  <c:v>0.25954198499999998</c:v>
                </c:pt>
                <c:pt idx="397">
                  <c:v>0.25954198499999998</c:v>
                </c:pt>
                <c:pt idx="398">
                  <c:v>0.25954198499999998</c:v>
                </c:pt>
                <c:pt idx="399">
                  <c:v>0.262210797</c:v>
                </c:pt>
                <c:pt idx="400">
                  <c:v>0.263565891</c:v>
                </c:pt>
                <c:pt idx="401">
                  <c:v>0.263565891</c:v>
                </c:pt>
                <c:pt idx="402">
                  <c:v>0.263565891</c:v>
                </c:pt>
                <c:pt idx="403">
                  <c:v>0.263565891</c:v>
                </c:pt>
                <c:pt idx="404">
                  <c:v>0.26614987099999998</c:v>
                </c:pt>
                <c:pt idx="405">
                  <c:v>0.26873385</c:v>
                </c:pt>
                <c:pt idx="406">
                  <c:v>0.26943005199999998</c:v>
                </c:pt>
                <c:pt idx="407">
                  <c:v>0.26943005199999998</c:v>
                </c:pt>
                <c:pt idx="408">
                  <c:v>0.27012986999999999</c:v>
                </c:pt>
                <c:pt idx="409">
                  <c:v>0.2734375</c:v>
                </c:pt>
                <c:pt idx="410">
                  <c:v>0.27415143600000003</c:v>
                </c:pt>
                <c:pt idx="411">
                  <c:v>0.27415143600000003</c:v>
                </c:pt>
                <c:pt idx="412">
                  <c:v>0.27937336800000001</c:v>
                </c:pt>
                <c:pt idx="413">
                  <c:v>0.28010471199999998</c:v>
                </c:pt>
                <c:pt idx="414">
                  <c:v>0.28272251300000001</c:v>
                </c:pt>
                <c:pt idx="415">
                  <c:v>0.28272251300000001</c:v>
                </c:pt>
                <c:pt idx="416">
                  <c:v>0.283464567</c:v>
                </c:pt>
                <c:pt idx="417">
                  <c:v>0.28421052600000002</c:v>
                </c:pt>
                <c:pt idx="418">
                  <c:v>0.28421052600000002</c:v>
                </c:pt>
                <c:pt idx="419">
                  <c:v>0.28496042199999999</c:v>
                </c:pt>
                <c:pt idx="420">
                  <c:v>0.29551451200000001</c:v>
                </c:pt>
                <c:pt idx="421">
                  <c:v>0.301587302</c:v>
                </c:pt>
                <c:pt idx="422">
                  <c:v>0.301587302</c:v>
                </c:pt>
                <c:pt idx="423">
                  <c:v>0.301587302</c:v>
                </c:pt>
                <c:pt idx="424">
                  <c:v>0.301587302</c:v>
                </c:pt>
                <c:pt idx="425">
                  <c:v>0.301587302</c:v>
                </c:pt>
                <c:pt idx="426">
                  <c:v>0.301587302</c:v>
                </c:pt>
                <c:pt idx="427">
                  <c:v>0.30423280400000002</c:v>
                </c:pt>
                <c:pt idx="428">
                  <c:v>0.30423280400000002</c:v>
                </c:pt>
                <c:pt idx="429">
                  <c:v>0.30687830700000002</c:v>
                </c:pt>
                <c:pt idx="430">
                  <c:v>0.31034482800000002</c:v>
                </c:pt>
                <c:pt idx="431">
                  <c:v>0.31382978700000003</c:v>
                </c:pt>
                <c:pt idx="432">
                  <c:v>0.31466666700000001</c:v>
                </c:pt>
                <c:pt idx="433">
                  <c:v>0.31466666700000001</c:v>
                </c:pt>
                <c:pt idx="434">
                  <c:v>0.317333333</c:v>
                </c:pt>
                <c:pt idx="435">
                  <c:v>0.317333333</c:v>
                </c:pt>
                <c:pt idx="436">
                  <c:v>0.317333333</c:v>
                </c:pt>
                <c:pt idx="437">
                  <c:v>0.32085561499999998</c:v>
                </c:pt>
                <c:pt idx="438">
                  <c:v>0.32352941200000002</c:v>
                </c:pt>
                <c:pt idx="439">
                  <c:v>0.32439678300000002</c:v>
                </c:pt>
                <c:pt idx="440">
                  <c:v>0.327077748</c:v>
                </c:pt>
                <c:pt idx="441">
                  <c:v>0.32795698899999998</c:v>
                </c:pt>
                <c:pt idx="442">
                  <c:v>0.33153638800000002</c:v>
                </c:pt>
                <c:pt idx="443">
                  <c:v>0.332432432</c:v>
                </c:pt>
                <c:pt idx="444">
                  <c:v>0.332432432</c:v>
                </c:pt>
                <c:pt idx="445">
                  <c:v>0.332432432</c:v>
                </c:pt>
                <c:pt idx="446">
                  <c:v>0.332432432</c:v>
                </c:pt>
                <c:pt idx="447">
                  <c:v>0.33423913</c:v>
                </c:pt>
                <c:pt idx="448">
                  <c:v>0.33606557399999998</c:v>
                </c:pt>
                <c:pt idx="449">
                  <c:v>0.337912088</c:v>
                </c:pt>
                <c:pt idx="450">
                  <c:v>0.337912088</c:v>
                </c:pt>
                <c:pt idx="451">
                  <c:v>0.340659341</c:v>
                </c:pt>
                <c:pt idx="452">
                  <c:v>0.34340659299999998</c:v>
                </c:pt>
                <c:pt idx="453">
                  <c:v>0.34710743799999999</c:v>
                </c:pt>
                <c:pt idx="454">
                  <c:v>0.34710743799999999</c:v>
                </c:pt>
                <c:pt idx="455">
                  <c:v>0.34710743799999999</c:v>
                </c:pt>
                <c:pt idx="456">
                  <c:v>0.348066298</c:v>
                </c:pt>
                <c:pt idx="457">
                  <c:v>0.348066298</c:v>
                </c:pt>
                <c:pt idx="458">
                  <c:v>0.35082872900000001</c:v>
                </c:pt>
                <c:pt idx="459">
                  <c:v>0.35082872900000001</c:v>
                </c:pt>
                <c:pt idx="460">
                  <c:v>0.35359116000000002</c:v>
                </c:pt>
                <c:pt idx="461">
                  <c:v>0.35359116000000002</c:v>
                </c:pt>
                <c:pt idx="462">
                  <c:v>0.35734072</c:v>
                </c:pt>
                <c:pt idx="463">
                  <c:v>0.36011080299999998</c:v>
                </c:pt>
                <c:pt idx="464">
                  <c:v>0.36288088600000001</c:v>
                </c:pt>
                <c:pt idx="465">
                  <c:v>0.366946779</c:v>
                </c:pt>
                <c:pt idx="466">
                  <c:v>0.366946779</c:v>
                </c:pt>
                <c:pt idx="467">
                  <c:v>0.366946779</c:v>
                </c:pt>
                <c:pt idx="468">
                  <c:v>0.37254902000000001</c:v>
                </c:pt>
                <c:pt idx="469">
                  <c:v>0.37815126100000002</c:v>
                </c:pt>
                <c:pt idx="470">
                  <c:v>0.383753501</c:v>
                </c:pt>
                <c:pt idx="471">
                  <c:v>0.383753501</c:v>
                </c:pt>
                <c:pt idx="472">
                  <c:v>0.38483146099999999</c:v>
                </c:pt>
                <c:pt idx="473">
                  <c:v>0.385915493</c:v>
                </c:pt>
                <c:pt idx="474">
                  <c:v>0.38983050800000002</c:v>
                </c:pt>
                <c:pt idx="475">
                  <c:v>0.38983050800000002</c:v>
                </c:pt>
                <c:pt idx="476">
                  <c:v>0.390934844</c:v>
                </c:pt>
                <c:pt idx="477">
                  <c:v>0.39601139600000002</c:v>
                </c:pt>
                <c:pt idx="478">
                  <c:v>0.39601139600000002</c:v>
                </c:pt>
                <c:pt idx="479">
                  <c:v>0.39828080199999999</c:v>
                </c:pt>
                <c:pt idx="480">
                  <c:v>0.39828080199999999</c:v>
                </c:pt>
                <c:pt idx="481">
                  <c:v>0.39828080199999999</c:v>
                </c:pt>
                <c:pt idx="482">
                  <c:v>0.39942528700000002</c:v>
                </c:pt>
                <c:pt idx="483">
                  <c:v>0.40229885100000001</c:v>
                </c:pt>
                <c:pt idx="484">
                  <c:v>0.40345821300000001</c:v>
                </c:pt>
                <c:pt idx="485">
                  <c:v>0.40345821300000001</c:v>
                </c:pt>
                <c:pt idx="486">
                  <c:v>0.41498559099999999</c:v>
                </c:pt>
                <c:pt idx="487">
                  <c:v>0.41498559099999999</c:v>
                </c:pt>
                <c:pt idx="488">
                  <c:v>0.41498559099999999</c:v>
                </c:pt>
                <c:pt idx="489">
                  <c:v>0.41498559099999999</c:v>
                </c:pt>
                <c:pt idx="490">
                  <c:v>0.41498559099999999</c:v>
                </c:pt>
                <c:pt idx="491">
                  <c:v>0.41618497100000001</c:v>
                </c:pt>
                <c:pt idx="492">
                  <c:v>0.41618497100000001</c:v>
                </c:pt>
                <c:pt idx="493">
                  <c:v>0.41907514499999998</c:v>
                </c:pt>
                <c:pt idx="494">
                  <c:v>0.42318840600000002</c:v>
                </c:pt>
                <c:pt idx="495">
                  <c:v>0.42732558100000001</c:v>
                </c:pt>
                <c:pt idx="496">
                  <c:v>0.428571429</c:v>
                </c:pt>
                <c:pt idx="497">
                  <c:v>0.43148688000000002</c:v>
                </c:pt>
                <c:pt idx="498">
                  <c:v>0.43731778399999999</c:v>
                </c:pt>
                <c:pt idx="499">
                  <c:v>0.43988269800000002</c:v>
                </c:pt>
                <c:pt idx="500">
                  <c:v>0.445747801</c:v>
                </c:pt>
                <c:pt idx="501">
                  <c:v>0.44705882400000002</c:v>
                </c:pt>
                <c:pt idx="502">
                  <c:v>0.44705882400000002</c:v>
                </c:pt>
                <c:pt idx="503">
                  <c:v>0.45</c:v>
                </c:pt>
                <c:pt idx="504">
                  <c:v>0.45266272200000002</c:v>
                </c:pt>
                <c:pt idx="505">
                  <c:v>0.45562130200000001</c:v>
                </c:pt>
                <c:pt idx="506">
                  <c:v>0.45833333300000001</c:v>
                </c:pt>
                <c:pt idx="507">
                  <c:v>0.45970149300000002</c:v>
                </c:pt>
                <c:pt idx="508">
                  <c:v>0.45970149300000002</c:v>
                </c:pt>
                <c:pt idx="509">
                  <c:v>0.45970149300000002</c:v>
                </c:pt>
                <c:pt idx="510">
                  <c:v>0.46246246200000002</c:v>
                </c:pt>
                <c:pt idx="511">
                  <c:v>0.46246246200000002</c:v>
                </c:pt>
                <c:pt idx="512">
                  <c:v>0.46546546500000002</c:v>
                </c:pt>
                <c:pt idx="513">
                  <c:v>0.46546546500000002</c:v>
                </c:pt>
                <c:pt idx="514">
                  <c:v>0.46546546500000002</c:v>
                </c:pt>
                <c:pt idx="515">
                  <c:v>0.469879518</c:v>
                </c:pt>
                <c:pt idx="516">
                  <c:v>0.47289156599999999</c:v>
                </c:pt>
                <c:pt idx="517">
                  <c:v>0.47590361399999997</c:v>
                </c:pt>
                <c:pt idx="518">
                  <c:v>0.47590361399999997</c:v>
                </c:pt>
                <c:pt idx="519">
                  <c:v>0.47590361399999997</c:v>
                </c:pt>
                <c:pt idx="520">
                  <c:v>0.48338368599999998</c:v>
                </c:pt>
                <c:pt idx="521">
                  <c:v>0.48338368599999998</c:v>
                </c:pt>
                <c:pt idx="522">
                  <c:v>0.48640483400000001</c:v>
                </c:pt>
                <c:pt idx="523">
                  <c:v>0.48640483400000001</c:v>
                </c:pt>
                <c:pt idx="524">
                  <c:v>0.48640483400000001</c:v>
                </c:pt>
                <c:pt idx="525">
                  <c:v>0.49244713000000001</c:v>
                </c:pt>
                <c:pt idx="526">
                  <c:v>0.49244713000000001</c:v>
                </c:pt>
                <c:pt idx="527">
                  <c:v>0.50151975699999995</c:v>
                </c:pt>
                <c:pt idx="528">
                  <c:v>0.50455927099999998</c:v>
                </c:pt>
                <c:pt idx="529">
                  <c:v>0.50455927099999998</c:v>
                </c:pt>
                <c:pt idx="530">
                  <c:v>0.50609756100000003</c:v>
                </c:pt>
                <c:pt idx="531">
                  <c:v>0.513761468</c:v>
                </c:pt>
                <c:pt idx="532">
                  <c:v>0.51533742299999996</c:v>
                </c:pt>
                <c:pt idx="533">
                  <c:v>0.51533742299999996</c:v>
                </c:pt>
                <c:pt idx="534">
                  <c:v>0.51533742299999996</c:v>
                </c:pt>
                <c:pt idx="535">
                  <c:v>0.51692307699999995</c:v>
                </c:pt>
                <c:pt idx="536">
                  <c:v>0.52</c:v>
                </c:pt>
                <c:pt idx="537">
                  <c:v>0.52160493799999996</c:v>
                </c:pt>
                <c:pt idx="538">
                  <c:v>0.52160493799999996</c:v>
                </c:pt>
                <c:pt idx="539">
                  <c:v>0.52160493799999996</c:v>
                </c:pt>
                <c:pt idx="540">
                  <c:v>0.52160493799999996</c:v>
                </c:pt>
                <c:pt idx="541">
                  <c:v>0.52631578899999998</c:v>
                </c:pt>
                <c:pt idx="542">
                  <c:v>0.52631578899999998</c:v>
                </c:pt>
                <c:pt idx="543">
                  <c:v>0.52631578899999998</c:v>
                </c:pt>
                <c:pt idx="544">
                  <c:v>0.52795031100000001</c:v>
                </c:pt>
                <c:pt idx="545">
                  <c:v>0.52959501600000003</c:v>
                </c:pt>
                <c:pt idx="546">
                  <c:v>0.52959501600000003</c:v>
                </c:pt>
                <c:pt idx="547">
                  <c:v>0.53125</c:v>
                </c:pt>
                <c:pt idx="548">
                  <c:v>0.53918495300000002</c:v>
                </c:pt>
                <c:pt idx="549">
                  <c:v>0.53918495300000002</c:v>
                </c:pt>
                <c:pt idx="550">
                  <c:v>0.53918495300000002</c:v>
                </c:pt>
                <c:pt idx="551">
                  <c:v>0.54402515699999998</c:v>
                </c:pt>
                <c:pt idx="552">
                  <c:v>0.54716981099999995</c:v>
                </c:pt>
                <c:pt idx="553">
                  <c:v>0.55031446500000003</c:v>
                </c:pt>
                <c:pt idx="554">
                  <c:v>0.55379746799999996</c:v>
                </c:pt>
                <c:pt idx="555">
                  <c:v>0.55379746799999996</c:v>
                </c:pt>
                <c:pt idx="556">
                  <c:v>0.55696202500000003</c:v>
                </c:pt>
                <c:pt idx="557">
                  <c:v>0.56050955400000002</c:v>
                </c:pt>
                <c:pt idx="558">
                  <c:v>0.563694268</c:v>
                </c:pt>
                <c:pt idx="559">
                  <c:v>0.563694268</c:v>
                </c:pt>
                <c:pt idx="560">
                  <c:v>0.563694268</c:v>
                </c:pt>
                <c:pt idx="561">
                  <c:v>0.563694268</c:v>
                </c:pt>
                <c:pt idx="562">
                  <c:v>0.566878981</c:v>
                </c:pt>
                <c:pt idx="563">
                  <c:v>0.566878981</c:v>
                </c:pt>
                <c:pt idx="564">
                  <c:v>0.56869009599999998</c:v>
                </c:pt>
                <c:pt idx="565">
                  <c:v>0.57188498399999999</c:v>
                </c:pt>
                <c:pt idx="566">
                  <c:v>0.57692307700000001</c:v>
                </c:pt>
                <c:pt idx="567">
                  <c:v>0.58064516099999997</c:v>
                </c:pt>
                <c:pt idx="568">
                  <c:v>0.58387096800000005</c:v>
                </c:pt>
                <c:pt idx="569">
                  <c:v>0.58899676400000001</c:v>
                </c:pt>
                <c:pt idx="570">
                  <c:v>0.590909091</c:v>
                </c:pt>
                <c:pt idx="571">
                  <c:v>0.590909091</c:v>
                </c:pt>
                <c:pt idx="572">
                  <c:v>0.59415584399999999</c:v>
                </c:pt>
                <c:pt idx="573">
                  <c:v>0.59609120500000001</c:v>
                </c:pt>
                <c:pt idx="574">
                  <c:v>0.59609120500000001</c:v>
                </c:pt>
                <c:pt idx="575">
                  <c:v>0.60260586299999996</c:v>
                </c:pt>
                <c:pt idx="576">
                  <c:v>0.60655737700000001</c:v>
                </c:pt>
                <c:pt idx="577">
                  <c:v>0.60655737700000001</c:v>
                </c:pt>
                <c:pt idx="578">
                  <c:v>0.61311475400000004</c:v>
                </c:pt>
                <c:pt idx="579">
                  <c:v>0.61311475400000004</c:v>
                </c:pt>
                <c:pt idx="580">
                  <c:v>0.61716171600000003</c:v>
                </c:pt>
                <c:pt idx="581">
                  <c:v>0.61716171600000003</c:v>
                </c:pt>
                <c:pt idx="582">
                  <c:v>0.61716171600000003</c:v>
                </c:pt>
                <c:pt idx="583">
                  <c:v>0.61716171600000003</c:v>
                </c:pt>
                <c:pt idx="584">
                  <c:v>0.61716171600000003</c:v>
                </c:pt>
                <c:pt idx="585">
                  <c:v>0.62046204599999999</c:v>
                </c:pt>
                <c:pt idx="586">
                  <c:v>0.622516556</c:v>
                </c:pt>
                <c:pt idx="587">
                  <c:v>0.62790697699999998</c:v>
                </c:pt>
                <c:pt idx="588">
                  <c:v>0.63879598699999995</c:v>
                </c:pt>
                <c:pt idx="589">
                  <c:v>0.63879598699999995</c:v>
                </c:pt>
                <c:pt idx="590">
                  <c:v>0.64214046800000002</c:v>
                </c:pt>
                <c:pt idx="591">
                  <c:v>0.64548494999999995</c:v>
                </c:pt>
                <c:pt idx="592">
                  <c:v>0.64548494999999995</c:v>
                </c:pt>
                <c:pt idx="593">
                  <c:v>0.64548494999999995</c:v>
                </c:pt>
                <c:pt idx="594">
                  <c:v>0.64882943100000001</c:v>
                </c:pt>
                <c:pt idx="595">
                  <c:v>0.65100671099999996</c:v>
                </c:pt>
                <c:pt idx="596">
                  <c:v>0.65100671099999996</c:v>
                </c:pt>
                <c:pt idx="597">
                  <c:v>0.65771812100000004</c:v>
                </c:pt>
                <c:pt idx="598">
                  <c:v>0.65771812100000004</c:v>
                </c:pt>
                <c:pt idx="599">
                  <c:v>0.65771812100000004</c:v>
                </c:pt>
                <c:pt idx="600">
                  <c:v>0.65771812100000004</c:v>
                </c:pt>
                <c:pt idx="601">
                  <c:v>0.66442953000000005</c:v>
                </c:pt>
                <c:pt idx="602">
                  <c:v>0.66442953000000005</c:v>
                </c:pt>
                <c:pt idx="603">
                  <c:v>0.66442953000000005</c:v>
                </c:pt>
                <c:pt idx="604">
                  <c:v>0.66442953000000005</c:v>
                </c:pt>
                <c:pt idx="605">
                  <c:v>0.66442953000000005</c:v>
                </c:pt>
                <c:pt idx="606">
                  <c:v>0.66442953000000005</c:v>
                </c:pt>
                <c:pt idx="607">
                  <c:v>0.67003367000000003</c:v>
                </c:pt>
                <c:pt idx="608">
                  <c:v>0.675675676</c:v>
                </c:pt>
                <c:pt idx="609">
                  <c:v>0.68243243200000003</c:v>
                </c:pt>
                <c:pt idx="610">
                  <c:v>0.68243243200000003</c:v>
                </c:pt>
                <c:pt idx="611">
                  <c:v>0.68707483000000003</c:v>
                </c:pt>
                <c:pt idx="612">
                  <c:v>0.68707483000000003</c:v>
                </c:pt>
                <c:pt idx="613">
                  <c:v>0.68707483000000003</c:v>
                </c:pt>
                <c:pt idx="614">
                  <c:v>0.68707483000000003</c:v>
                </c:pt>
                <c:pt idx="615">
                  <c:v>0.69178082200000002</c:v>
                </c:pt>
                <c:pt idx="616">
                  <c:v>0.69759450199999995</c:v>
                </c:pt>
                <c:pt idx="617">
                  <c:v>0.7</c:v>
                </c:pt>
                <c:pt idx="618">
                  <c:v>0.7</c:v>
                </c:pt>
                <c:pt idx="619">
                  <c:v>0.7</c:v>
                </c:pt>
                <c:pt idx="620">
                  <c:v>0.702422145</c:v>
                </c:pt>
                <c:pt idx="621">
                  <c:v>0.70731707300000002</c:v>
                </c:pt>
                <c:pt idx="622">
                  <c:v>0.70979020999999998</c:v>
                </c:pt>
                <c:pt idx="623">
                  <c:v>0.70979020999999998</c:v>
                </c:pt>
                <c:pt idx="624">
                  <c:v>0.70979020999999998</c:v>
                </c:pt>
                <c:pt idx="625">
                  <c:v>0.71228070200000004</c:v>
                </c:pt>
                <c:pt idx="626">
                  <c:v>0.71228070200000004</c:v>
                </c:pt>
                <c:pt idx="627">
                  <c:v>0.71228070200000004</c:v>
                </c:pt>
                <c:pt idx="628">
                  <c:v>0.71830985899999999</c:v>
                </c:pt>
                <c:pt idx="629">
                  <c:v>0.72695035500000005</c:v>
                </c:pt>
                <c:pt idx="630">
                  <c:v>0.72953736700000005</c:v>
                </c:pt>
                <c:pt idx="631">
                  <c:v>0.73214285700000004</c:v>
                </c:pt>
                <c:pt idx="632">
                  <c:v>0.73928571399999998</c:v>
                </c:pt>
                <c:pt idx="633">
                  <c:v>0.74193548399999998</c:v>
                </c:pt>
                <c:pt idx="634">
                  <c:v>0.74193548399999998</c:v>
                </c:pt>
                <c:pt idx="635">
                  <c:v>0.74193548399999998</c:v>
                </c:pt>
                <c:pt idx="636">
                  <c:v>0.75179856099999998</c:v>
                </c:pt>
                <c:pt idx="637">
                  <c:v>0.75812274400000002</c:v>
                </c:pt>
                <c:pt idx="638">
                  <c:v>0.76173285199999996</c:v>
                </c:pt>
                <c:pt idx="639">
                  <c:v>0.76727272700000004</c:v>
                </c:pt>
                <c:pt idx="640">
                  <c:v>0.77007299299999998</c:v>
                </c:pt>
                <c:pt idx="641">
                  <c:v>0.77372262800000002</c:v>
                </c:pt>
                <c:pt idx="642">
                  <c:v>0.78676470600000004</c:v>
                </c:pt>
                <c:pt idx="643">
                  <c:v>0.79335793399999999</c:v>
                </c:pt>
                <c:pt idx="644">
                  <c:v>0.79335793399999999</c:v>
                </c:pt>
                <c:pt idx="645">
                  <c:v>0.79629629599999996</c:v>
                </c:pt>
                <c:pt idx="646">
                  <c:v>0.8</c:v>
                </c:pt>
                <c:pt idx="647">
                  <c:v>0.8</c:v>
                </c:pt>
                <c:pt idx="648">
                  <c:v>0.80597014899999997</c:v>
                </c:pt>
                <c:pt idx="649">
                  <c:v>0.80970149300000005</c:v>
                </c:pt>
                <c:pt idx="650">
                  <c:v>0.81716417900000005</c:v>
                </c:pt>
                <c:pt idx="651">
                  <c:v>0.82089552200000004</c:v>
                </c:pt>
                <c:pt idx="652">
                  <c:v>0.83082706799999995</c:v>
                </c:pt>
                <c:pt idx="653">
                  <c:v>0.83082706799999995</c:v>
                </c:pt>
                <c:pt idx="654">
                  <c:v>0.83458646599999997</c:v>
                </c:pt>
                <c:pt idx="655">
                  <c:v>0.83458646599999997</c:v>
                </c:pt>
                <c:pt idx="656">
                  <c:v>0.83458646599999997</c:v>
                </c:pt>
                <c:pt idx="657">
                  <c:v>0.83834586499999997</c:v>
                </c:pt>
                <c:pt idx="658">
                  <c:v>0.84848484800000001</c:v>
                </c:pt>
                <c:pt idx="659">
                  <c:v>0.84848484800000001</c:v>
                </c:pt>
                <c:pt idx="660">
                  <c:v>0.856060606</c:v>
                </c:pt>
                <c:pt idx="661">
                  <c:v>0.859848485</c:v>
                </c:pt>
                <c:pt idx="662">
                  <c:v>0.86641221400000001</c:v>
                </c:pt>
                <c:pt idx="663">
                  <c:v>0.87739463600000001</c:v>
                </c:pt>
                <c:pt idx="664">
                  <c:v>0.88461538500000003</c:v>
                </c:pt>
                <c:pt idx="665">
                  <c:v>0.88803088799999996</c:v>
                </c:pt>
                <c:pt idx="666">
                  <c:v>0.89189189199999996</c:v>
                </c:pt>
                <c:pt idx="667">
                  <c:v>0.89534883700000001</c:v>
                </c:pt>
                <c:pt idx="668">
                  <c:v>0.90234375</c:v>
                </c:pt>
                <c:pt idx="669">
                  <c:v>0.917322835</c:v>
                </c:pt>
                <c:pt idx="670">
                  <c:v>0.917322835</c:v>
                </c:pt>
                <c:pt idx="671">
                  <c:v>0.92094861699999997</c:v>
                </c:pt>
                <c:pt idx="672">
                  <c:v>0.92094861699999997</c:v>
                </c:pt>
                <c:pt idx="673">
                  <c:v>0.928853755</c:v>
                </c:pt>
                <c:pt idx="674">
                  <c:v>0.93253968300000001</c:v>
                </c:pt>
                <c:pt idx="675">
                  <c:v>0.94</c:v>
                </c:pt>
                <c:pt idx="676">
                  <c:v>0.94377509999999998</c:v>
                </c:pt>
                <c:pt idx="677">
                  <c:v>0.94758064500000005</c:v>
                </c:pt>
                <c:pt idx="678">
                  <c:v>0.94758064500000005</c:v>
                </c:pt>
                <c:pt idx="679">
                  <c:v>0.95564516099999997</c:v>
                </c:pt>
                <c:pt idx="680">
                  <c:v>0.95951417000000006</c:v>
                </c:pt>
                <c:pt idx="681">
                  <c:v>0.96341463400000005</c:v>
                </c:pt>
                <c:pt idx="682">
                  <c:v>0.96734693900000002</c:v>
                </c:pt>
                <c:pt idx="683">
                  <c:v>0.97551020399999999</c:v>
                </c:pt>
                <c:pt idx="684">
                  <c:v>0.98360655699999999</c:v>
                </c:pt>
                <c:pt idx="685">
                  <c:v>0.98770491800000004</c:v>
                </c:pt>
                <c:pt idx="686">
                  <c:v>0.99180327899999998</c:v>
                </c:pt>
                <c:pt idx="687">
                  <c:v>0.99588477399999997</c:v>
                </c:pt>
                <c:pt idx="688">
                  <c:v>1.004132231</c:v>
                </c:pt>
                <c:pt idx="689">
                  <c:v>1.01659751</c:v>
                </c:pt>
                <c:pt idx="690">
                  <c:v>1.0291666669999999</c:v>
                </c:pt>
                <c:pt idx="691">
                  <c:v>1.0291666669999999</c:v>
                </c:pt>
                <c:pt idx="692">
                  <c:v>1.0333333330000001</c:v>
                </c:pt>
                <c:pt idx="693">
                  <c:v>1.0376569040000001</c:v>
                </c:pt>
                <c:pt idx="694">
                  <c:v>1.0464135020000001</c:v>
                </c:pt>
                <c:pt idx="695">
                  <c:v>1.0506329109999999</c:v>
                </c:pt>
                <c:pt idx="696">
                  <c:v>1.0590717300000001</c:v>
                </c:pt>
                <c:pt idx="697">
                  <c:v>1.076923077</c:v>
                </c:pt>
                <c:pt idx="698">
                  <c:v>1.0811965809999999</c:v>
                </c:pt>
                <c:pt idx="699">
                  <c:v>1.0811965809999999</c:v>
                </c:pt>
                <c:pt idx="700">
                  <c:v>1.08583691</c:v>
                </c:pt>
                <c:pt idx="701">
                  <c:v>1.0948275860000001</c:v>
                </c:pt>
                <c:pt idx="702">
                  <c:v>1.1038961039999999</c:v>
                </c:pt>
                <c:pt idx="703">
                  <c:v>1.11790393</c:v>
                </c:pt>
                <c:pt idx="704">
                  <c:v>1.11790393</c:v>
                </c:pt>
                <c:pt idx="705">
                  <c:v>1.122270742</c:v>
                </c:pt>
                <c:pt idx="706">
                  <c:v>1.122270742</c:v>
                </c:pt>
                <c:pt idx="707">
                  <c:v>1.13215859</c:v>
                </c:pt>
                <c:pt idx="708">
                  <c:v>1.1365638769999999</c:v>
                </c:pt>
                <c:pt idx="709">
                  <c:v>1.1511111110000001</c:v>
                </c:pt>
                <c:pt idx="710">
                  <c:v>1.1607142859999999</c:v>
                </c:pt>
                <c:pt idx="711">
                  <c:v>1.170403587</c:v>
                </c:pt>
                <c:pt idx="712">
                  <c:v>1.180995475</c:v>
                </c:pt>
                <c:pt idx="713">
                  <c:v>1.180995475</c:v>
                </c:pt>
                <c:pt idx="714">
                  <c:v>1.1855203620000001</c:v>
                </c:pt>
                <c:pt idx="715">
                  <c:v>1.2</c:v>
                </c:pt>
                <c:pt idx="716">
                  <c:v>1.2</c:v>
                </c:pt>
                <c:pt idx="717">
                  <c:v>1.2</c:v>
                </c:pt>
                <c:pt idx="718">
                  <c:v>1.2136363640000001</c:v>
                </c:pt>
                <c:pt idx="719">
                  <c:v>1.2136363640000001</c:v>
                </c:pt>
                <c:pt idx="720">
                  <c:v>1.2136363640000001</c:v>
                </c:pt>
                <c:pt idx="721">
                  <c:v>1.2237442919999999</c:v>
                </c:pt>
                <c:pt idx="722">
                  <c:v>1.228310502</c:v>
                </c:pt>
                <c:pt idx="723">
                  <c:v>1.2328767119999999</c:v>
                </c:pt>
                <c:pt idx="724">
                  <c:v>1.253456221</c:v>
                </c:pt>
                <c:pt idx="725">
                  <c:v>1.2651162789999999</c:v>
                </c:pt>
                <c:pt idx="726">
                  <c:v>1.2651162789999999</c:v>
                </c:pt>
                <c:pt idx="727">
                  <c:v>1.2651162789999999</c:v>
                </c:pt>
                <c:pt idx="728">
                  <c:v>1.2744186049999999</c:v>
                </c:pt>
                <c:pt idx="729">
                  <c:v>1.2744186049999999</c:v>
                </c:pt>
                <c:pt idx="730">
                  <c:v>1.2957746480000001</c:v>
                </c:pt>
                <c:pt idx="731">
                  <c:v>1.3066037740000001</c:v>
                </c:pt>
                <c:pt idx="732">
                  <c:v>1.3175355449999999</c:v>
                </c:pt>
                <c:pt idx="733">
                  <c:v>1.3397129189999999</c:v>
                </c:pt>
                <c:pt idx="734">
                  <c:v>1.3397129189999999</c:v>
                </c:pt>
                <c:pt idx="735">
                  <c:v>1.346153846</c:v>
                </c:pt>
                <c:pt idx="736">
                  <c:v>1.350961538</c:v>
                </c:pt>
                <c:pt idx="737">
                  <c:v>1.350961538</c:v>
                </c:pt>
                <c:pt idx="738">
                  <c:v>1.350961538</c:v>
                </c:pt>
                <c:pt idx="739">
                  <c:v>1.350961538</c:v>
                </c:pt>
                <c:pt idx="740">
                  <c:v>1.350961538</c:v>
                </c:pt>
                <c:pt idx="741">
                  <c:v>1.350961538</c:v>
                </c:pt>
                <c:pt idx="742">
                  <c:v>1.362318841</c:v>
                </c:pt>
                <c:pt idx="743">
                  <c:v>1.362318841</c:v>
                </c:pt>
                <c:pt idx="744">
                  <c:v>1.362318841</c:v>
                </c:pt>
                <c:pt idx="745">
                  <c:v>1.378640777</c:v>
                </c:pt>
                <c:pt idx="746">
                  <c:v>1.388349515</c:v>
                </c:pt>
                <c:pt idx="747">
                  <c:v>1.4019607839999999</c:v>
                </c:pt>
                <c:pt idx="748">
                  <c:v>1.4088669949999999</c:v>
                </c:pt>
                <c:pt idx="749">
                  <c:v>1.415841584</c:v>
                </c:pt>
                <c:pt idx="750">
                  <c:v>1.415841584</c:v>
                </c:pt>
                <c:pt idx="751">
                  <c:v>1.425742574</c:v>
                </c:pt>
                <c:pt idx="752">
                  <c:v>1.4306930689999999</c:v>
                </c:pt>
                <c:pt idx="753">
                  <c:v>1.435643564</c:v>
                </c:pt>
                <c:pt idx="754">
                  <c:v>1.445544554</c:v>
                </c:pt>
                <c:pt idx="755">
                  <c:v>1.46</c:v>
                </c:pt>
                <c:pt idx="756">
                  <c:v>1.4650000000000001</c:v>
                </c:pt>
                <c:pt idx="757">
                  <c:v>1.4723618089999999</c:v>
                </c:pt>
                <c:pt idx="758">
                  <c:v>1.4723618089999999</c:v>
                </c:pt>
                <c:pt idx="759">
                  <c:v>1.4873096450000001</c:v>
                </c:pt>
                <c:pt idx="760">
                  <c:v>1.4873096450000001</c:v>
                </c:pt>
                <c:pt idx="761">
                  <c:v>1.494897959</c:v>
                </c:pt>
                <c:pt idx="762">
                  <c:v>1.494897959</c:v>
                </c:pt>
                <c:pt idx="763">
                  <c:v>1.507692308</c:v>
                </c:pt>
                <c:pt idx="764">
                  <c:v>1.507692308</c:v>
                </c:pt>
                <c:pt idx="765">
                  <c:v>1.507692308</c:v>
                </c:pt>
                <c:pt idx="766">
                  <c:v>1.5128205130000001</c:v>
                </c:pt>
                <c:pt idx="767">
                  <c:v>1.5128205130000001</c:v>
                </c:pt>
                <c:pt idx="768">
                  <c:v>1.530927835</c:v>
                </c:pt>
                <c:pt idx="769">
                  <c:v>1.544041451</c:v>
                </c:pt>
                <c:pt idx="770">
                  <c:v>1.549222798</c:v>
                </c:pt>
                <c:pt idx="771">
                  <c:v>1.5572916670000001</c:v>
                </c:pt>
                <c:pt idx="772">
                  <c:v>1.5572916670000001</c:v>
                </c:pt>
                <c:pt idx="773">
                  <c:v>1.5654450259999999</c:v>
                </c:pt>
                <c:pt idx="774">
                  <c:v>1.5654450259999999</c:v>
                </c:pt>
                <c:pt idx="775">
                  <c:v>1.5654450259999999</c:v>
                </c:pt>
                <c:pt idx="776">
                  <c:v>1.592592593</c:v>
                </c:pt>
                <c:pt idx="777">
                  <c:v>1.60106383</c:v>
                </c:pt>
                <c:pt idx="778">
                  <c:v>1.6149732619999999</c:v>
                </c:pt>
                <c:pt idx="779">
                  <c:v>1.623655914</c:v>
                </c:pt>
                <c:pt idx="780">
                  <c:v>1.6344086019999999</c:v>
                </c:pt>
                <c:pt idx="781">
                  <c:v>1.6521739129999999</c:v>
                </c:pt>
                <c:pt idx="782">
                  <c:v>1.657608696</c:v>
                </c:pt>
                <c:pt idx="783">
                  <c:v>1.657608696</c:v>
                </c:pt>
                <c:pt idx="784">
                  <c:v>1.6721311480000001</c:v>
                </c:pt>
                <c:pt idx="785">
                  <c:v>1.681318681</c:v>
                </c:pt>
                <c:pt idx="786">
                  <c:v>1.681318681</c:v>
                </c:pt>
                <c:pt idx="787">
                  <c:v>1.7</c:v>
                </c:pt>
                <c:pt idx="788">
                  <c:v>1.7094972070000001</c:v>
                </c:pt>
                <c:pt idx="789">
                  <c:v>1.724719101</c:v>
                </c:pt>
                <c:pt idx="790">
                  <c:v>1.7303370789999999</c:v>
                </c:pt>
                <c:pt idx="791">
                  <c:v>1.7303370789999999</c:v>
                </c:pt>
                <c:pt idx="792">
                  <c:v>1.7359550560000001</c:v>
                </c:pt>
                <c:pt idx="793">
                  <c:v>1.7359550560000001</c:v>
                </c:pt>
                <c:pt idx="794">
                  <c:v>1.7514124289999999</c:v>
                </c:pt>
                <c:pt idx="795">
                  <c:v>1.771428571</c:v>
                </c:pt>
                <c:pt idx="796">
                  <c:v>1.7816091949999999</c:v>
                </c:pt>
                <c:pt idx="797">
                  <c:v>1.835294118</c:v>
                </c:pt>
                <c:pt idx="798">
                  <c:v>1.8520710060000001</c:v>
                </c:pt>
                <c:pt idx="799">
                  <c:v>1.880239521</c:v>
                </c:pt>
                <c:pt idx="800">
                  <c:v>1.897590361</c:v>
                </c:pt>
                <c:pt idx="801">
                  <c:v>1.897590361</c:v>
                </c:pt>
                <c:pt idx="802">
                  <c:v>1.909638554</c:v>
                </c:pt>
                <c:pt idx="803">
                  <c:v>1.909638554</c:v>
                </c:pt>
                <c:pt idx="804">
                  <c:v>1.9212121209999999</c:v>
                </c:pt>
                <c:pt idx="805">
                  <c:v>1.9272727270000001</c:v>
                </c:pt>
                <c:pt idx="806">
                  <c:v>1.945121951</c:v>
                </c:pt>
                <c:pt idx="807">
                  <c:v>1.957055215</c:v>
                </c:pt>
                <c:pt idx="808">
                  <c:v>1.99378882</c:v>
                </c:pt>
                <c:pt idx="809">
                  <c:v>2.0251572329999998</c:v>
                </c:pt>
                <c:pt idx="810">
                  <c:v>2.0314465410000002</c:v>
                </c:pt>
                <c:pt idx="811">
                  <c:v>2.0314465410000002</c:v>
                </c:pt>
                <c:pt idx="812">
                  <c:v>2.044303797</c:v>
                </c:pt>
                <c:pt idx="813">
                  <c:v>2.044303797</c:v>
                </c:pt>
                <c:pt idx="814">
                  <c:v>2.044303797</c:v>
                </c:pt>
                <c:pt idx="815">
                  <c:v>2.0636942679999999</c:v>
                </c:pt>
                <c:pt idx="816">
                  <c:v>2.076433121</c:v>
                </c:pt>
                <c:pt idx="817">
                  <c:v>2.123376623</c:v>
                </c:pt>
                <c:pt idx="818">
                  <c:v>2.163398693</c:v>
                </c:pt>
                <c:pt idx="819">
                  <c:v>2.1842105260000002</c:v>
                </c:pt>
                <c:pt idx="820">
                  <c:v>2.1973684210000002</c:v>
                </c:pt>
                <c:pt idx="821">
                  <c:v>2.2039473680000001</c:v>
                </c:pt>
                <c:pt idx="822">
                  <c:v>2.2039473680000001</c:v>
                </c:pt>
                <c:pt idx="823">
                  <c:v>2.2185430460000002</c:v>
                </c:pt>
                <c:pt idx="824">
                  <c:v>2.2185430460000002</c:v>
                </c:pt>
                <c:pt idx="825">
                  <c:v>2.225165563</c:v>
                </c:pt>
                <c:pt idx="826">
                  <c:v>2.225165563</c:v>
                </c:pt>
                <c:pt idx="827">
                  <c:v>2.2617449660000002</c:v>
                </c:pt>
                <c:pt idx="828">
                  <c:v>2.2684563760000001</c:v>
                </c:pt>
                <c:pt idx="829">
                  <c:v>2.2818791950000001</c:v>
                </c:pt>
                <c:pt idx="830">
                  <c:v>2.326530612</c:v>
                </c:pt>
                <c:pt idx="831">
                  <c:v>2.3424657529999999</c:v>
                </c:pt>
                <c:pt idx="832">
                  <c:v>2.3424657529999999</c:v>
                </c:pt>
                <c:pt idx="833">
                  <c:v>2.3493150680000001</c:v>
                </c:pt>
                <c:pt idx="834">
                  <c:v>2.3493150680000001</c:v>
                </c:pt>
                <c:pt idx="835">
                  <c:v>2.3819444440000002</c:v>
                </c:pt>
                <c:pt idx="836">
                  <c:v>2.388888889</c:v>
                </c:pt>
                <c:pt idx="837">
                  <c:v>2.388888889</c:v>
                </c:pt>
                <c:pt idx="838">
                  <c:v>2.4609929080000001</c:v>
                </c:pt>
                <c:pt idx="839">
                  <c:v>2.4680851060000002</c:v>
                </c:pt>
                <c:pt idx="840">
                  <c:v>2.4751773049999999</c:v>
                </c:pt>
                <c:pt idx="841">
                  <c:v>2.4751773049999999</c:v>
                </c:pt>
                <c:pt idx="842">
                  <c:v>2.4751773049999999</c:v>
                </c:pt>
                <c:pt idx="843">
                  <c:v>2.4751773049999999</c:v>
                </c:pt>
                <c:pt idx="844">
                  <c:v>2.5179856119999999</c:v>
                </c:pt>
                <c:pt idx="845">
                  <c:v>2.5179856119999999</c:v>
                </c:pt>
                <c:pt idx="846">
                  <c:v>2.5179856119999999</c:v>
                </c:pt>
                <c:pt idx="847">
                  <c:v>2.5362318840000002</c:v>
                </c:pt>
                <c:pt idx="848">
                  <c:v>2.5507246380000002</c:v>
                </c:pt>
                <c:pt idx="849">
                  <c:v>2.5507246380000002</c:v>
                </c:pt>
                <c:pt idx="850">
                  <c:v>2.5507246380000002</c:v>
                </c:pt>
                <c:pt idx="851">
                  <c:v>2.565217391</c:v>
                </c:pt>
                <c:pt idx="852">
                  <c:v>2.5912408760000001</c:v>
                </c:pt>
                <c:pt idx="853">
                  <c:v>2.6492537309999999</c:v>
                </c:pt>
                <c:pt idx="854">
                  <c:v>2.6492537309999999</c:v>
                </c:pt>
                <c:pt idx="855">
                  <c:v>2.6492537309999999</c:v>
                </c:pt>
                <c:pt idx="856">
                  <c:v>2.664179104</c:v>
                </c:pt>
                <c:pt idx="857">
                  <c:v>2.664179104</c:v>
                </c:pt>
                <c:pt idx="858">
                  <c:v>2.7045454549999999</c:v>
                </c:pt>
                <c:pt idx="859">
                  <c:v>2.7272727269999999</c:v>
                </c:pt>
                <c:pt idx="860">
                  <c:v>2.7272727269999999</c:v>
                </c:pt>
                <c:pt idx="861">
                  <c:v>2.7272727269999999</c:v>
                </c:pt>
                <c:pt idx="862">
                  <c:v>2.7272727269999999</c:v>
                </c:pt>
                <c:pt idx="863">
                  <c:v>2.7272727269999999</c:v>
                </c:pt>
                <c:pt idx="864">
                  <c:v>2.7272727269999999</c:v>
                </c:pt>
                <c:pt idx="865">
                  <c:v>2.7846153849999999</c:v>
                </c:pt>
                <c:pt idx="866">
                  <c:v>2.7846153849999999</c:v>
                </c:pt>
                <c:pt idx="867">
                  <c:v>2.7846153849999999</c:v>
                </c:pt>
                <c:pt idx="868">
                  <c:v>2.7923076920000001</c:v>
                </c:pt>
                <c:pt idx="869">
                  <c:v>2.8139534880000001</c:v>
                </c:pt>
                <c:pt idx="870">
                  <c:v>2.8139534880000001</c:v>
                </c:pt>
                <c:pt idx="871">
                  <c:v>2.8582677169999999</c:v>
                </c:pt>
                <c:pt idx="872">
                  <c:v>2.8809523810000002</c:v>
                </c:pt>
                <c:pt idx="873">
                  <c:v>2.9119999999999999</c:v>
                </c:pt>
                <c:pt idx="874">
                  <c:v>2.9359999999999999</c:v>
                </c:pt>
                <c:pt idx="875">
                  <c:v>2.9359999999999999</c:v>
                </c:pt>
                <c:pt idx="876">
                  <c:v>2.9359999999999999</c:v>
                </c:pt>
                <c:pt idx="877">
                  <c:v>2.9359999999999999</c:v>
                </c:pt>
                <c:pt idx="878">
                  <c:v>2.9837398369999999</c:v>
                </c:pt>
                <c:pt idx="879">
                  <c:v>3.0245901640000001</c:v>
                </c:pt>
                <c:pt idx="880">
                  <c:v>3.049586777</c:v>
                </c:pt>
                <c:pt idx="881">
                  <c:v>3.0750000000000002</c:v>
                </c:pt>
                <c:pt idx="882">
                  <c:v>3.0750000000000002</c:v>
                </c:pt>
                <c:pt idx="883">
                  <c:v>3.0750000000000002</c:v>
                </c:pt>
                <c:pt idx="884">
                  <c:v>3.1008403360000001</c:v>
                </c:pt>
                <c:pt idx="885">
                  <c:v>3.1008403360000001</c:v>
                </c:pt>
                <c:pt idx="886">
                  <c:v>3.1440677969999999</c:v>
                </c:pt>
                <c:pt idx="887">
                  <c:v>3.1709401709999998</c:v>
                </c:pt>
                <c:pt idx="888">
                  <c:v>3.1709401709999998</c:v>
                </c:pt>
                <c:pt idx="889">
                  <c:v>3.2260869570000001</c:v>
                </c:pt>
                <c:pt idx="890">
                  <c:v>3.2920353979999999</c:v>
                </c:pt>
                <c:pt idx="891">
                  <c:v>3.2920353979999999</c:v>
                </c:pt>
                <c:pt idx="892">
                  <c:v>3.309734513</c:v>
                </c:pt>
                <c:pt idx="893">
                  <c:v>3.3185840710000001</c:v>
                </c:pt>
                <c:pt idx="894">
                  <c:v>3.3274336280000001</c:v>
                </c:pt>
                <c:pt idx="895">
                  <c:v>3.3571428569999999</c:v>
                </c:pt>
                <c:pt idx="896">
                  <c:v>3.3571428569999999</c:v>
                </c:pt>
                <c:pt idx="897">
                  <c:v>3.3571428569999999</c:v>
                </c:pt>
                <c:pt idx="898">
                  <c:v>3.3571428569999999</c:v>
                </c:pt>
                <c:pt idx="899">
                  <c:v>3.375</c:v>
                </c:pt>
                <c:pt idx="900">
                  <c:v>3.4144144139999999</c:v>
                </c:pt>
                <c:pt idx="901">
                  <c:v>3.4545454549999999</c:v>
                </c:pt>
                <c:pt idx="902">
                  <c:v>3.5277777779999999</c:v>
                </c:pt>
                <c:pt idx="903">
                  <c:v>3.5277777779999999</c:v>
                </c:pt>
                <c:pt idx="904">
                  <c:v>3.5277777779999999</c:v>
                </c:pt>
                <c:pt idx="905">
                  <c:v>3.5370370370000002</c:v>
                </c:pt>
                <c:pt idx="906">
                  <c:v>3.6037735849999999</c:v>
                </c:pt>
                <c:pt idx="907">
                  <c:v>3.6476190480000001</c:v>
                </c:pt>
                <c:pt idx="908">
                  <c:v>3.6571428570000002</c:v>
                </c:pt>
                <c:pt idx="909">
                  <c:v>3.6571428570000002</c:v>
                </c:pt>
                <c:pt idx="910">
                  <c:v>3.6761904759999999</c:v>
                </c:pt>
                <c:pt idx="911">
                  <c:v>3.6952380950000001</c:v>
                </c:pt>
                <c:pt idx="912">
                  <c:v>3.6952380950000001</c:v>
                </c:pt>
                <c:pt idx="913">
                  <c:v>3.7669902909999999</c:v>
                </c:pt>
                <c:pt idx="914">
                  <c:v>3.7669902909999999</c:v>
                </c:pt>
                <c:pt idx="915">
                  <c:v>3.7669902909999999</c:v>
                </c:pt>
                <c:pt idx="916">
                  <c:v>3.776699029</c:v>
                </c:pt>
                <c:pt idx="917">
                  <c:v>3.776699029</c:v>
                </c:pt>
                <c:pt idx="918">
                  <c:v>3.89</c:v>
                </c:pt>
                <c:pt idx="919">
                  <c:v>3.89</c:v>
                </c:pt>
                <c:pt idx="920">
                  <c:v>3.9292929289999998</c:v>
                </c:pt>
                <c:pt idx="921">
                  <c:v>3.9795918370000001</c:v>
                </c:pt>
                <c:pt idx="922">
                  <c:v>3.989795918</c:v>
                </c:pt>
                <c:pt idx="923">
                  <c:v>4.0102040819999996</c:v>
                </c:pt>
                <c:pt idx="924">
                  <c:v>4.0515463919999997</c:v>
                </c:pt>
                <c:pt idx="925">
                  <c:v>4.0515463919999997</c:v>
                </c:pt>
                <c:pt idx="926">
                  <c:v>4.09375</c:v>
                </c:pt>
                <c:pt idx="927">
                  <c:v>4.1145833329999997</c:v>
                </c:pt>
                <c:pt idx="928">
                  <c:v>4.125</c:v>
                </c:pt>
                <c:pt idx="929">
                  <c:v>4.125</c:v>
                </c:pt>
                <c:pt idx="930">
                  <c:v>4.1684210530000003</c:v>
                </c:pt>
                <c:pt idx="931">
                  <c:v>4.2127659570000002</c:v>
                </c:pt>
                <c:pt idx="932">
                  <c:v>4.2127659570000002</c:v>
                </c:pt>
                <c:pt idx="933">
                  <c:v>4.2127659570000002</c:v>
                </c:pt>
                <c:pt idx="934">
                  <c:v>4.2340425530000001</c:v>
                </c:pt>
                <c:pt idx="935">
                  <c:v>4.2340425530000001</c:v>
                </c:pt>
                <c:pt idx="936">
                  <c:v>4.2340425530000001</c:v>
                </c:pt>
                <c:pt idx="937">
                  <c:v>4.2340425530000001</c:v>
                </c:pt>
                <c:pt idx="938">
                  <c:v>4.2795698919999996</c:v>
                </c:pt>
                <c:pt idx="939">
                  <c:v>4.3118279570000002</c:v>
                </c:pt>
                <c:pt idx="940">
                  <c:v>4.3118279570000002</c:v>
                </c:pt>
                <c:pt idx="941">
                  <c:v>4.3225806450000004</c:v>
                </c:pt>
                <c:pt idx="942">
                  <c:v>4.3333333329999997</c:v>
                </c:pt>
                <c:pt idx="943">
                  <c:v>4.3333333329999997</c:v>
                </c:pt>
                <c:pt idx="944">
                  <c:v>4.3333333329999997</c:v>
                </c:pt>
                <c:pt idx="945">
                  <c:v>4.3440860219999999</c:v>
                </c:pt>
                <c:pt idx="946">
                  <c:v>4.3440860219999999</c:v>
                </c:pt>
                <c:pt idx="947">
                  <c:v>4.4021739130000004</c:v>
                </c:pt>
                <c:pt idx="948">
                  <c:v>4.4021739130000004</c:v>
                </c:pt>
                <c:pt idx="949">
                  <c:v>4.4021739130000004</c:v>
                </c:pt>
                <c:pt idx="950">
                  <c:v>4.4021739130000004</c:v>
                </c:pt>
                <c:pt idx="951">
                  <c:v>4.5617977529999996</c:v>
                </c:pt>
                <c:pt idx="952">
                  <c:v>4.625</c:v>
                </c:pt>
                <c:pt idx="953">
                  <c:v>4.625</c:v>
                </c:pt>
                <c:pt idx="954">
                  <c:v>4.625</c:v>
                </c:pt>
                <c:pt idx="955">
                  <c:v>4.625</c:v>
                </c:pt>
                <c:pt idx="956">
                  <c:v>4.625</c:v>
                </c:pt>
                <c:pt idx="957">
                  <c:v>4.625</c:v>
                </c:pt>
                <c:pt idx="958">
                  <c:v>4.625</c:v>
                </c:pt>
                <c:pt idx="959">
                  <c:v>4.6363636359999996</c:v>
                </c:pt>
                <c:pt idx="960">
                  <c:v>4.6363636359999996</c:v>
                </c:pt>
                <c:pt idx="961">
                  <c:v>4.6363636359999996</c:v>
                </c:pt>
                <c:pt idx="962">
                  <c:v>4.6363636359999996</c:v>
                </c:pt>
                <c:pt idx="963">
                  <c:v>4.6363636359999996</c:v>
                </c:pt>
                <c:pt idx="964">
                  <c:v>4.6363636359999996</c:v>
                </c:pt>
                <c:pt idx="965">
                  <c:v>4.6363636359999996</c:v>
                </c:pt>
                <c:pt idx="966">
                  <c:v>4.6363636359999996</c:v>
                </c:pt>
                <c:pt idx="967">
                  <c:v>4.7441860470000004</c:v>
                </c:pt>
                <c:pt idx="968">
                  <c:v>4.7558139529999996</c:v>
                </c:pt>
                <c:pt idx="969">
                  <c:v>4.7558139529999996</c:v>
                </c:pt>
                <c:pt idx="970">
                  <c:v>4.8117647059999999</c:v>
                </c:pt>
                <c:pt idx="971">
                  <c:v>4.9277108429999998</c:v>
                </c:pt>
                <c:pt idx="972">
                  <c:v>5.0243902440000001</c:v>
                </c:pt>
                <c:pt idx="973">
                  <c:v>5.0365853659999997</c:v>
                </c:pt>
                <c:pt idx="974">
                  <c:v>5.0987654320000004</c:v>
                </c:pt>
                <c:pt idx="975">
                  <c:v>5.0987654320000004</c:v>
                </c:pt>
                <c:pt idx="976">
                  <c:v>5.0987654320000004</c:v>
                </c:pt>
                <c:pt idx="977">
                  <c:v>5.0987654320000004</c:v>
                </c:pt>
                <c:pt idx="978">
                  <c:v>5.0987654320000004</c:v>
                </c:pt>
                <c:pt idx="979">
                  <c:v>5.0987654320000004</c:v>
                </c:pt>
                <c:pt idx="980">
                  <c:v>5.0987654320000004</c:v>
                </c:pt>
                <c:pt idx="981">
                  <c:v>5.0987654320000004</c:v>
                </c:pt>
                <c:pt idx="982">
                  <c:v>5.0987654320000004</c:v>
                </c:pt>
                <c:pt idx="983">
                  <c:v>5.0987654320000004</c:v>
                </c:pt>
                <c:pt idx="984">
                  <c:v>5.1624999999999996</c:v>
                </c:pt>
                <c:pt idx="985">
                  <c:v>5.1624999999999996</c:v>
                </c:pt>
                <c:pt idx="986">
                  <c:v>5.2278481010000002</c:v>
                </c:pt>
                <c:pt idx="987">
                  <c:v>5.2948717949999997</c:v>
                </c:pt>
                <c:pt idx="988">
                  <c:v>5.3205128210000003</c:v>
                </c:pt>
                <c:pt idx="989">
                  <c:v>5.3205128210000003</c:v>
                </c:pt>
                <c:pt idx="990">
                  <c:v>5.3205128210000003</c:v>
                </c:pt>
                <c:pt idx="991">
                  <c:v>5.3333333329999997</c:v>
                </c:pt>
                <c:pt idx="992">
                  <c:v>5.3589743590000003</c:v>
                </c:pt>
                <c:pt idx="993">
                  <c:v>5.6621621620000004</c:v>
                </c:pt>
                <c:pt idx="994">
                  <c:v>5.6621621620000004</c:v>
                </c:pt>
                <c:pt idx="995">
                  <c:v>5.675675676</c:v>
                </c:pt>
                <c:pt idx="996">
                  <c:v>5.7534246580000001</c:v>
                </c:pt>
                <c:pt idx="997">
                  <c:v>5.7534246580000001</c:v>
                </c:pt>
                <c:pt idx="998">
                  <c:v>5.7534246580000001</c:v>
                </c:pt>
                <c:pt idx="999">
                  <c:v>5.8333333329999997</c:v>
                </c:pt>
                <c:pt idx="1000">
                  <c:v>5.8333333329999997</c:v>
                </c:pt>
                <c:pt idx="1001">
                  <c:v>5.8333333329999997</c:v>
                </c:pt>
                <c:pt idx="1002">
                  <c:v>5.8333333329999997</c:v>
                </c:pt>
                <c:pt idx="1003">
                  <c:v>5.9154929579999997</c:v>
                </c:pt>
                <c:pt idx="1004">
                  <c:v>5.9154929579999997</c:v>
                </c:pt>
                <c:pt idx="1005">
                  <c:v>5.9295774650000004</c:v>
                </c:pt>
                <c:pt idx="1006">
                  <c:v>5.9295774650000004</c:v>
                </c:pt>
                <c:pt idx="1007">
                  <c:v>6.0285714290000003</c:v>
                </c:pt>
                <c:pt idx="1008">
                  <c:v>6.1304347830000001</c:v>
                </c:pt>
                <c:pt idx="1009">
                  <c:v>6.1304347830000001</c:v>
                </c:pt>
                <c:pt idx="1010">
                  <c:v>6.1304347830000001</c:v>
                </c:pt>
                <c:pt idx="1011">
                  <c:v>6.1304347830000001</c:v>
                </c:pt>
                <c:pt idx="1012">
                  <c:v>6.1304347830000001</c:v>
                </c:pt>
                <c:pt idx="1013">
                  <c:v>6.4090909089999997</c:v>
                </c:pt>
                <c:pt idx="1014">
                  <c:v>6.4696969700000002</c:v>
                </c:pt>
                <c:pt idx="1015">
                  <c:v>6.5692307689999998</c:v>
                </c:pt>
                <c:pt idx="1016">
                  <c:v>6.5692307689999998</c:v>
                </c:pt>
                <c:pt idx="1017">
                  <c:v>6.6875</c:v>
                </c:pt>
                <c:pt idx="1018">
                  <c:v>6.6875</c:v>
                </c:pt>
                <c:pt idx="1019">
                  <c:v>6.6875</c:v>
                </c:pt>
                <c:pt idx="1020">
                  <c:v>6.703125</c:v>
                </c:pt>
                <c:pt idx="1021">
                  <c:v>6.703125</c:v>
                </c:pt>
                <c:pt idx="1022">
                  <c:v>6.703125</c:v>
                </c:pt>
                <c:pt idx="1023">
                  <c:v>6.703125</c:v>
                </c:pt>
                <c:pt idx="1024">
                  <c:v>6.71875</c:v>
                </c:pt>
                <c:pt idx="1025">
                  <c:v>6.8253968250000003</c:v>
                </c:pt>
                <c:pt idx="1026">
                  <c:v>6.8253968250000003</c:v>
                </c:pt>
                <c:pt idx="1027">
                  <c:v>6.9354838709999997</c:v>
                </c:pt>
                <c:pt idx="1028">
                  <c:v>6.951612903</c:v>
                </c:pt>
                <c:pt idx="1029">
                  <c:v>6.9677419350000003</c:v>
                </c:pt>
                <c:pt idx="1030">
                  <c:v>6.9677419350000003</c:v>
                </c:pt>
                <c:pt idx="1031">
                  <c:v>7.0819672130000004</c:v>
                </c:pt>
                <c:pt idx="1032">
                  <c:v>7.0819672130000004</c:v>
                </c:pt>
                <c:pt idx="1033">
                  <c:v>7.0819672130000004</c:v>
                </c:pt>
                <c:pt idx="1034">
                  <c:v>7.1311475409999998</c:v>
                </c:pt>
                <c:pt idx="1035">
                  <c:v>7.1311475409999998</c:v>
                </c:pt>
                <c:pt idx="1036">
                  <c:v>7.266666667</c:v>
                </c:pt>
                <c:pt idx="1037">
                  <c:v>7.5172413789999997</c:v>
                </c:pt>
                <c:pt idx="1038">
                  <c:v>7.5344827590000003</c:v>
                </c:pt>
                <c:pt idx="1039">
                  <c:v>7.6666666670000003</c:v>
                </c:pt>
                <c:pt idx="1040">
                  <c:v>7.6666666670000003</c:v>
                </c:pt>
                <c:pt idx="1041">
                  <c:v>7.8035714289999998</c:v>
                </c:pt>
                <c:pt idx="1042">
                  <c:v>7.8035714289999998</c:v>
                </c:pt>
                <c:pt idx="1043">
                  <c:v>7.9454545449999996</c:v>
                </c:pt>
                <c:pt idx="1044">
                  <c:v>7.9454545449999996</c:v>
                </c:pt>
                <c:pt idx="1045">
                  <c:v>7.9454545449999996</c:v>
                </c:pt>
                <c:pt idx="1046">
                  <c:v>7.9636363640000001</c:v>
                </c:pt>
                <c:pt idx="1047">
                  <c:v>7.9636363640000001</c:v>
                </c:pt>
                <c:pt idx="1048">
                  <c:v>7.9818181819999996</c:v>
                </c:pt>
                <c:pt idx="1049">
                  <c:v>7.9818181819999996</c:v>
                </c:pt>
                <c:pt idx="1050">
                  <c:v>7.9818181819999996</c:v>
                </c:pt>
                <c:pt idx="1051">
                  <c:v>8.1296296300000002</c:v>
                </c:pt>
                <c:pt idx="1052">
                  <c:v>8.1481481480000006</c:v>
                </c:pt>
                <c:pt idx="1053">
                  <c:v>8.1481481480000006</c:v>
                </c:pt>
                <c:pt idx="1054">
                  <c:v>8.1481481480000006</c:v>
                </c:pt>
                <c:pt idx="1055">
                  <c:v>8.3018867919999995</c:v>
                </c:pt>
                <c:pt idx="1056">
                  <c:v>8.3018867919999995</c:v>
                </c:pt>
                <c:pt idx="1057">
                  <c:v>8.3207547169999998</c:v>
                </c:pt>
                <c:pt idx="1058">
                  <c:v>8.3584905660000004</c:v>
                </c:pt>
                <c:pt idx="1059">
                  <c:v>8.3584905660000004</c:v>
                </c:pt>
                <c:pt idx="1060">
                  <c:v>8.3773584910000007</c:v>
                </c:pt>
                <c:pt idx="1061">
                  <c:v>8.538461538</c:v>
                </c:pt>
                <c:pt idx="1062">
                  <c:v>8.9</c:v>
                </c:pt>
                <c:pt idx="1063">
                  <c:v>9.0816326529999998</c:v>
                </c:pt>
                <c:pt idx="1064">
                  <c:v>9.1020408160000006</c:v>
                </c:pt>
                <c:pt idx="1065">
                  <c:v>9.1020408160000006</c:v>
                </c:pt>
                <c:pt idx="1066">
                  <c:v>9.1020408160000006</c:v>
                </c:pt>
                <c:pt idx="1067">
                  <c:v>9.4893617020000001</c:v>
                </c:pt>
                <c:pt idx="1068">
                  <c:v>9.4893617020000001</c:v>
                </c:pt>
                <c:pt idx="1069">
                  <c:v>9.4893617020000001</c:v>
                </c:pt>
                <c:pt idx="1070">
                  <c:v>9.4893617020000001</c:v>
                </c:pt>
                <c:pt idx="1071">
                  <c:v>9.4893617020000001</c:v>
                </c:pt>
                <c:pt idx="1072">
                  <c:v>9.5106382979999999</c:v>
                </c:pt>
                <c:pt idx="1073">
                  <c:v>9.7173913039999995</c:v>
                </c:pt>
                <c:pt idx="1074">
                  <c:v>9.7173913039999995</c:v>
                </c:pt>
                <c:pt idx="1075">
                  <c:v>9.7173913039999995</c:v>
                </c:pt>
                <c:pt idx="1076">
                  <c:v>9.7391304349999999</c:v>
                </c:pt>
                <c:pt idx="1077">
                  <c:v>9.9555555560000002</c:v>
                </c:pt>
                <c:pt idx="1078">
                  <c:v>9.9555555560000002</c:v>
                </c:pt>
                <c:pt idx="1079">
                  <c:v>9.9555555560000002</c:v>
                </c:pt>
                <c:pt idx="1080">
                  <c:v>9.9555555560000002</c:v>
                </c:pt>
                <c:pt idx="1081">
                  <c:v>9.9555555560000002</c:v>
                </c:pt>
                <c:pt idx="1082">
                  <c:v>10.204545449999999</c:v>
                </c:pt>
                <c:pt idx="1083">
                  <c:v>10.25</c:v>
                </c:pt>
                <c:pt idx="1084">
                  <c:v>10.51162791</c:v>
                </c:pt>
                <c:pt idx="1085">
                  <c:v>10.76190476</c:v>
                </c:pt>
                <c:pt idx="1086">
                  <c:v>11.024390240000001</c:v>
                </c:pt>
                <c:pt idx="1087">
                  <c:v>11.024390240000001</c:v>
                </c:pt>
                <c:pt idx="1088">
                  <c:v>11.073170729999999</c:v>
                </c:pt>
                <c:pt idx="1089">
                  <c:v>11.073170729999999</c:v>
                </c:pt>
                <c:pt idx="1090">
                  <c:v>11.073170729999999</c:v>
                </c:pt>
                <c:pt idx="1091">
                  <c:v>11.073170729999999</c:v>
                </c:pt>
                <c:pt idx="1092">
                  <c:v>11.073170729999999</c:v>
                </c:pt>
                <c:pt idx="1093">
                  <c:v>11.073170729999999</c:v>
                </c:pt>
                <c:pt idx="1094">
                  <c:v>11.097560980000001</c:v>
                </c:pt>
                <c:pt idx="1095">
                  <c:v>11.097560980000001</c:v>
                </c:pt>
                <c:pt idx="1096">
                  <c:v>11.097560980000001</c:v>
                </c:pt>
                <c:pt idx="1097">
                  <c:v>11.097560980000001</c:v>
                </c:pt>
                <c:pt idx="1098">
                  <c:v>11.12195122</c:v>
                </c:pt>
                <c:pt idx="1099">
                  <c:v>11.12195122</c:v>
                </c:pt>
                <c:pt idx="1100">
                  <c:v>11.12195122</c:v>
                </c:pt>
                <c:pt idx="1101">
                  <c:v>11.12195122</c:v>
                </c:pt>
                <c:pt idx="1102">
                  <c:v>11.12195122</c:v>
                </c:pt>
                <c:pt idx="1103">
                  <c:v>11.14634146</c:v>
                </c:pt>
                <c:pt idx="1104">
                  <c:v>11.14634146</c:v>
                </c:pt>
                <c:pt idx="1105">
                  <c:v>11.17073171</c:v>
                </c:pt>
                <c:pt idx="1106">
                  <c:v>11.195121950000001</c:v>
                </c:pt>
                <c:pt idx="1107">
                  <c:v>11.5</c:v>
                </c:pt>
                <c:pt idx="1108">
                  <c:v>11.79487179</c:v>
                </c:pt>
                <c:pt idx="1109">
                  <c:v>11.79487179</c:v>
                </c:pt>
                <c:pt idx="1110">
                  <c:v>12.10526316</c:v>
                </c:pt>
                <c:pt idx="1111">
                  <c:v>12.10526316</c:v>
                </c:pt>
                <c:pt idx="1112">
                  <c:v>12.10526316</c:v>
                </c:pt>
                <c:pt idx="1113">
                  <c:v>12.10526316</c:v>
                </c:pt>
                <c:pt idx="1114">
                  <c:v>12.10526316</c:v>
                </c:pt>
                <c:pt idx="1115">
                  <c:v>12.10526316</c:v>
                </c:pt>
                <c:pt idx="1116">
                  <c:v>12.10526316</c:v>
                </c:pt>
                <c:pt idx="1117">
                  <c:v>12.43243243</c:v>
                </c:pt>
                <c:pt idx="1118">
                  <c:v>12.43243243</c:v>
                </c:pt>
                <c:pt idx="1119">
                  <c:v>12.43243243</c:v>
                </c:pt>
                <c:pt idx="1120">
                  <c:v>12.777777779999999</c:v>
                </c:pt>
                <c:pt idx="1121">
                  <c:v>12.777777779999999</c:v>
                </c:pt>
                <c:pt idx="1122">
                  <c:v>12.777777779999999</c:v>
                </c:pt>
                <c:pt idx="1123">
                  <c:v>13.14285714</c:v>
                </c:pt>
                <c:pt idx="1124">
                  <c:v>13.14285714</c:v>
                </c:pt>
                <c:pt idx="1125">
                  <c:v>13.14285714</c:v>
                </c:pt>
                <c:pt idx="1126">
                  <c:v>13.14285714</c:v>
                </c:pt>
                <c:pt idx="1127">
                  <c:v>13.14285714</c:v>
                </c:pt>
                <c:pt idx="1128">
                  <c:v>13.17142857</c:v>
                </c:pt>
                <c:pt idx="1129">
                  <c:v>13.2</c:v>
                </c:pt>
                <c:pt idx="1130">
                  <c:v>13.2</c:v>
                </c:pt>
                <c:pt idx="1131">
                  <c:v>13.228571430000001</c:v>
                </c:pt>
                <c:pt idx="1132">
                  <c:v>13.617647059999999</c:v>
                </c:pt>
                <c:pt idx="1133">
                  <c:v>13.617647059999999</c:v>
                </c:pt>
                <c:pt idx="1134">
                  <c:v>13.617647059999999</c:v>
                </c:pt>
                <c:pt idx="1135">
                  <c:v>13.617647059999999</c:v>
                </c:pt>
                <c:pt idx="1136">
                  <c:v>13.617647059999999</c:v>
                </c:pt>
                <c:pt idx="1137">
                  <c:v>14.46875</c:v>
                </c:pt>
                <c:pt idx="1138">
                  <c:v>14.5</c:v>
                </c:pt>
                <c:pt idx="1139">
                  <c:v>14.5</c:v>
                </c:pt>
                <c:pt idx="1140">
                  <c:v>14.5</c:v>
                </c:pt>
                <c:pt idx="1141">
                  <c:v>14.53125</c:v>
                </c:pt>
                <c:pt idx="1142">
                  <c:v>14.53125</c:v>
                </c:pt>
                <c:pt idx="1143">
                  <c:v>14.53125</c:v>
                </c:pt>
                <c:pt idx="1144">
                  <c:v>14.5625</c:v>
                </c:pt>
                <c:pt idx="1145">
                  <c:v>14.5625</c:v>
                </c:pt>
                <c:pt idx="1146">
                  <c:v>14.5625</c:v>
                </c:pt>
                <c:pt idx="1147">
                  <c:v>14.5625</c:v>
                </c:pt>
                <c:pt idx="1148">
                  <c:v>15.03225806</c:v>
                </c:pt>
                <c:pt idx="1149">
                  <c:v>15.03225806</c:v>
                </c:pt>
                <c:pt idx="1150">
                  <c:v>15.03225806</c:v>
                </c:pt>
                <c:pt idx="1151">
                  <c:v>15.03225806</c:v>
                </c:pt>
                <c:pt idx="1152">
                  <c:v>15.03225806</c:v>
                </c:pt>
                <c:pt idx="1153">
                  <c:v>15.064516129999999</c:v>
                </c:pt>
                <c:pt idx="1154">
                  <c:v>15.064516129999999</c:v>
                </c:pt>
                <c:pt idx="1155">
                  <c:v>15.56666667</c:v>
                </c:pt>
                <c:pt idx="1156">
                  <c:v>15.56666667</c:v>
                </c:pt>
                <c:pt idx="1157">
                  <c:v>15.56666667</c:v>
                </c:pt>
                <c:pt idx="1158">
                  <c:v>15.633333329999999</c:v>
                </c:pt>
                <c:pt idx="1159">
                  <c:v>16.17241379</c:v>
                </c:pt>
                <c:pt idx="1160">
                  <c:v>16.17241379</c:v>
                </c:pt>
                <c:pt idx="1161">
                  <c:v>16.17241379</c:v>
                </c:pt>
                <c:pt idx="1162">
                  <c:v>16.17241379</c:v>
                </c:pt>
                <c:pt idx="1163">
                  <c:v>16.17241379</c:v>
                </c:pt>
                <c:pt idx="1164">
                  <c:v>16.17241379</c:v>
                </c:pt>
                <c:pt idx="1165">
                  <c:v>16.17241379</c:v>
                </c:pt>
                <c:pt idx="1166">
                  <c:v>16.75</c:v>
                </c:pt>
                <c:pt idx="1167">
                  <c:v>16.75</c:v>
                </c:pt>
                <c:pt idx="1168">
                  <c:v>17.37037037</c:v>
                </c:pt>
                <c:pt idx="1169">
                  <c:v>18.07692308</c:v>
                </c:pt>
                <c:pt idx="1170">
                  <c:v>18.07692308</c:v>
                </c:pt>
                <c:pt idx="1171">
                  <c:v>18.07692308</c:v>
                </c:pt>
                <c:pt idx="1172">
                  <c:v>18.07692308</c:v>
                </c:pt>
                <c:pt idx="1173">
                  <c:v>18.07692308</c:v>
                </c:pt>
                <c:pt idx="1174">
                  <c:v>18.07692308</c:v>
                </c:pt>
                <c:pt idx="1175">
                  <c:v>18.07692308</c:v>
                </c:pt>
                <c:pt idx="1176">
                  <c:v>18.11538462</c:v>
                </c:pt>
                <c:pt idx="1177">
                  <c:v>18.11538462</c:v>
                </c:pt>
                <c:pt idx="1178">
                  <c:v>18.84</c:v>
                </c:pt>
                <c:pt idx="1179">
                  <c:v>18.84</c:v>
                </c:pt>
                <c:pt idx="1180">
                  <c:v>18.88</c:v>
                </c:pt>
                <c:pt idx="1181">
                  <c:v>18.88</c:v>
                </c:pt>
                <c:pt idx="1182">
                  <c:v>18.88</c:v>
                </c:pt>
                <c:pt idx="1183">
                  <c:v>19.666666670000001</c:v>
                </c:pt>
                <c:pt idx="1184">
                  <c:v>19.666666670000001</c:v>
                </c:pt>
                <c:pt idx="1185">
                  <c:v>19.666666670000001</c:v>
                </c:pt>
                <c:pt idx="1186">
                  <c:v>19.666666670000001</c:v>
                </c:pt>
                <c:pt idx="1187">
                  <c:v>19.708333329999999</c:v>
                </c:pt>
                <c:pt idx="1188">
                  <c:v>19.708333329999999</c:v>
                </c:pt>
                <c:pt idx="1189">
                  <c:v>19.75</c:v>
                </c:pt>
                <c:pt idx="1190">
                  <c:v>19.791666670000001</c:v>
                </c:pt>
                <c:pt idx="1191">
                  <c:v>19.791666670000001</c:v>
                </c:pt>
                <c:pt idx="1192">
                  <c:v>19.791666670000001</c:v>
                </c:pt>
                <c:pt idx="1193">
                  <c:v>19.791666670000001</c:v>
                </c:pt>
                <c:pt idx="1194">
                  <c:v>19.791666670000001</c:v>
                </c:pt>
                <c:pt idx="1195">
                  <c:v>19.791666670000001</c:v>
                </c:pt>
                <c:pt idx="1196">
                  <c:v>19.791666670000001</c:v>
                </c:pt>
                <c:pt idx="1197">
                  <c:v>19.791666670000001</c:v>
                </c:pt>
                <c:pt idx="1198">
                  <c:v>19.791666670000001</c:v>
                </c:pt>
                <c:pt idx="1199">
                  <c:v>21.636363639999999</c:v>
                </c:pt>
                <c:pt idx="1200">
                  <c:v>21.636363639999999</c:v>
                </c:pt>
                <c:pt idx="1201">
                  <c:v>21.636363639999999</c:v>
                </c:pt>
                <c:pt idx="1202">
                  <c:v>22.666666670000001</c:v>
                </c:pt>
                <c:pt idx="1203">
                  <c:v>22.666666670000001</c:v>
                </c:pt>
                <c:pt idx="1204">
                  <c:v>23.85</c:v>
                </c:pt>
                <c:pt idx="1205">
                  <c:v>23.85</c:v>
                </c:pt>
                <c:pt idx="1206">
                  <c:v>23.85</c:v>
                </c:pt>
                <c:pt idx="1207">
                  <c:v>23.85</c:v>
                </c:pt>
                <c:pt idx="1208">
                  <c:v>23.85</c:v>
                </c:pt>
                <c:pt idx="1209">
                  <c:v>25.10526316</c:v>
                </c:pt>
                <c:pt idx="1210">
                  <c:v>25.10526316</c:v>
                </c:pt>
                <c:pt idx="1211">
                  <c:v>25.10526316</c:v>
                </c:pt>
                <c:pt idx="1212">
                  <c:v>25.10526316</c:v>
                </c:pt>
                <c:pt idx="1213">
                  <c:v>25.10526316</c:v>
                </c:pt>
                <c:pt idx="1214">
                  <c:v>25.10526316</c:v>
                </c:pt>
                <c:pt idx="1215">
                  <c:v>25.10526316</c:v>
                </c:pt>
                <c:pt idx="1216">
                  <c:v>25.10526316</c:v>
                </c:pt>
                <c:pt idx="1217">
                  <c:v>25.10526316</c:v>
                </c:pt>
                <c:pt idx="1218">
                  <c:v>25.10526316</c:v>
                </c:pt>
                <c:pt idx="1219">
                  <c:v>25.10526316</c:v>
                </c:pt>
                <c:pt idx="1220">
                  <c:v>25.21052632</c:v>
                </c:pt>
                <c:pt idx="1221">
                  <c:v>25.21052632</c:v>
                </c:pt>
                <c:pt idx="1222">
                  <c:v>25.21052632</c:v>
                </c:pt>
                <c:pt idx="1223">
                  <c:v>25.263157889999999</c:v>
                </c:pt>
                <c:pt idx="1224">
                  <c:v>25.263157889999999</c:v>
                </c:pt>
                <c:pt idx="1225">
                  <c:v>25.315789469999999</c:v>
                </c:pt>
                <c:pt idx="1226">
                  <c:v>25.315789469999999</c:v>
                </c:pt>
                <c:pt idx="1227">
                  <c:v>25.315789469999999</c:v>
                </c:pt>
                <c:pt idx="1228">
                  <c:v>25.315789469999999</c:v>
                </c:pt>
                <c:pt idx="1229">
                  <c:v>25.315789469999999</c:v>
                </c:pt>
                <c:pt idx="1230">
                  <c:v>26.777777780000001</c:v>
                </c:pt>
                <c:pt idx="1231">
                  <c:v>26.777777780000001</c:v>
                </c:pt>
                <c:pt idx="1232">
                  <c:v>28.352941179999998</c:v>
                </c:pt>
                <c:pt idx="1233">
                  <c:v>30.125</c:v>
                </c:pt>
                <c:pt idx="1234">
                  <c:v>30.125</c:v>
                </c:pt>
                <c:pt idx="1235">
                  <c:v>30.125</c:v>
                </c:pt>
                <c:pt idx="1236">
                  <c:v>30.125</c:v>
                </c:pt>
                <c:pt idx="1237">
                  <c:v>30.125</c:v>
                </c:pt>
                <c:pt idx="1238">
                  <c:v>30.125</c:v>
                </c:pt>
                <c:pt idx="1239">
                  <c:v>30.125</c:v>
                </c:pt>
                <c:pt idx="1240">
                  <c:v>32.133333329999999</c:v>
                </c:pt>
                <c:pt idx="1241">
                  <c:v>32.133333329999999</c:v>
                </c:pt>
                <c:pt idx="1242">
                  <c:v>32.133333329999999</c:v>
                </c:pt>
                <c:pt idx="1243">
                  <c:v>32.133333329999999</c:v>
                </c:pt>
                <c:pt idx="1244">
                  <c:v>32.133333329999999</c:v>
                </c:pt>
                <c:pt idx="1245">
                  <c:v>32.133333329999999</c:v>
                </c:pt>
                <c:pt idx="1246">
                  <c:v>32.133333329999999</c:v>
                </c:pt>
                <c:pt idx="1247">
                  <c:v>32.133333329999999</c:v>
                </c:pt>
                <c:pt idx="1248">
                  <c:v>32.133333329999999</c:v>
                </c:pt>
                <c:pt idx="1249">
                  <c:v>32.133333329999999</c:v>
                </c:pt>
                <c:pt idx="1250">
                  <c:v>32.133333329999999</c:v>
                </c:pt>
                <c:pt idx="1251">
                  <c:v>32.200000000000003</c:v>
                </c:pt>
                <c:pt idx="1252">
                  <c:v>34.5</c:v>
                </c:pt>
                <c:pt idx="1253">
                  <c:v>34.571428570000002</c:v>
                </c:pt>
                <c:pt idx="1254">
                  <c:v>34.642857139999997</c:v>
                </c:pt>
                <c:pt idx="1255">
                  <c:v>34.642857139999997</c:v>
                </c:pt>
                <c:pt idx="1256">
                  <c:v>34.642857139999997</c:v>
                </c:pt>
                <c:pt idx="1257">
                  <c:v>34.642857139999997</c:v>
                </c:pt>
                <c:pt idx="1258">
                  <c:v>34.642857139999997</c:v>
                </c:pt>
                <c:pt idx="1259">
                  <c:v>34.642857139999997</c:v>
                </c:pt>
                <c:pt idx="1260">
                  <c:v>34.642857139999997</c:v>
                </c:pt>
                <c:pt idx="1261">
                  <c:v>34.714285709999999</c:v>
                </c:pt>
                <c:pt idx="1262">
                  <c:v>34.714285709999999</c:v>
                </c:pt>
                <c:pt idx="1263">
                  <c:v>34.714285709999999</c:v>
                </c:pt>
                <c:pt idx="1264">
                  <c:v>34.714285709999999</c:v>
                </c:pt>
                <c:pt idx="1265">
                  <c:v>34.714285709999999</c:v>
                </c:pt>
                <c:pt idx="1266">
                  <c:v>34.714285709999999</c:v>
                </c:pt>
                <c:pt idx="1267">
                  <c:v>34.714285709999999</c:v>
                </c:pt>
                <c:pt idx="1268">
                  <c:v>37.38461538</c:v>
                </c:pt>
                <c:pt idx="1269">
                  <c:v>37.38461538</c:v>
                </c:pt>
                <c:pt idx="1270">
                  <c:v>40.5</c:v>
                </c:pt>
                <c:pt idx="1271">
                  <c:v>40.5</c:v>
                </c:pt>
                <c:pt idx="1272">
                  <c:v>40.5</c:v>
                </c:pt>
                <c:pt idx="1273">
                  <c:v>40.583333330000002</c:v>
                </c:pt>
                <c:pt idx="1274">
                  <c:v>40.583333330000002</c:v>
                </c:pt>
                <c:pt idx="1275">
                  <c:v>40.583333330000002</c:v>
                </c:pt>
                <c:pt idx="1276">
                  <c:v>40.583333330000002</c:v>
                </c:pt>
                <c:pt idx="1277">
                  <c:v>40.583333330000002</c:v>
                </c:pt>
                <c:pt idx="1278">
                  <c:v>40.583333330000002</c:v>
                </c:pt>
                <c:pt idx="1279">
                  <c:v>44.272727269999997</c:v>
                </c:pt>
                <c:pt idx="1280">
                  <c:v>44.272727269999997</c:v>
                </c:pt>
                <c:pt idx="1281">
                  <c:v>44.272727269999997</c:v>
                </c:pt>
                <c:pt idx="1282">
                  <c:v>44.272727269999997</c:v>
                </c:pt>
                <c:pt idx="1283">
                  <c:v>44.272727269999997</c:v>
                </c:pt>
                <c:pt idx="1284">
                  <c:v>48.7</c:v>
                </c:pt>
                <c:pt idx="1285">
                  <c:v>60.875</c:v>
                </c:pt>
                <c:pt idx="1286">
                  <c:v>60.875</c:v>
                </c:pt>
                <c:pt idx="1287">
                  <c:v>60.875</c:v>
                </c:pt>
                <c:pt idx="1288">
                  <c:v>60.875</c:v>
                </c:pt>
                <c:pt idx="1289">
                  <c:v>61</c:v>
                </c:pt>
                <c:pt idx="1290">
                  <c:v>61</c:v>
                </c:pt>
                <c:pt idx="1291">
                  <c:v>61.125</c:v>
                </c:pt>
                <c:pt idx="1292">
                  <c:v>61.125</c:v>
                </c:pt>
                <c:pt idx="1293">
                  <c:v>61.125</c:v>
                </c:pt>
                <c:pt idx="1294">
                  <c:v>61.125</c:v>
                </c:pt>
                <c:pt idx="1295">
                  <c:v>61.125</c:v>
                </c:pt>
                <c:pt idx="1296">
                  <c:v>61.125</c:v>
                </c:pt>
                <c:pt idx="1297">
                  <c:v>61.125</c:v>
                </c:pt>
                <c:pt idx="1298">
                  <c:v>61.125</c:v>
                </c:pt>
                <c:pt idx="1299">
                  <c:v>61.125</c:v>
                </c:pt>
                <c:pt idx="1300">
                  <c:v>61.25</c:v>
                </c:pt>
                <c:pt idx="1301">
                  <c:v>61.25</c:v>
                </c:pt>
                <c:pt idx="1302">
                  <c:v>61.25</c:v>
                </c:pt>
                <c:pt idx="1303">
                  <c:v>61.25</c:v>
                </c:pt>
                <c:pt idx="1304">
                  <c:v>61.25</c:v>
                </c:pt>
                <c:pt idx="1305">
                  <c:v>61.375</c:v>
                </c:pt>
                <c:pt idx="1306">
                  <c:v>61.625</c:v>
                </c:pt>
                <c:pt idx="1307">
                  <c:v>61.625</c:v>
                </c:pt>
                <c:pt idx="1308">
                  <c:v>61.625</c:v>
                </c:pt>
                <c:pt idx="1309">
                  <c:v>61.625</c:v>
                </c:pt>
                <c:pt idx="1310">
                  <c:v>70.428571430000005</c:v>
                </c:pt>
                <c:pt idx="1311">
                  <c:v>70.428571430000005</c:v>
                </c:pt>
                <c:pt idx="1312">
                  <c:v>70.428571430000005</c:v>
                </c:pt>
                <c:pt idx="1313">
                  <c:v>70.428571430000005</c:v>
                </c:pt>
                <c:pt idx="1314">
                  <c:v>70.428571430000005</c:v>
                </c:pt>
                <c:pt idx="1315">
                  <c:v>70.428571430000005</c:v>
                </c:pt>
                <c:pt idx="1316">
                  <c:v>70.428571430000005</c:v>
                </c:pt>
                <c:pt idx="1317">
                  <c:v>70.428571430000005</c:v>
                </c:pt>
                <c:pt idx="1318">
                  <c:v>70.428571430000005</c:v>
                </c:pt>
                <c:pt idx="1319">
                  <c:v>70.428571430000005</c:v>
                </c:pt>
                <c:pt idx="1320">
                  <c:v>70.428571430000005</c:v>
                </c:pt>
                <c:pt idx="1321">
                  <c:v>70.428571430000005</c:v>
                </c:pt>
                <c:pt idx="1322">
                  <c:v>70.428571430000005</c:v>
                </c:pt>
                <c:pt idx="1323">
                  <c:v>70.428571430000005</c:v>
                </c:pt>
                <c:pt idx="1324">
                  <c:v>70.428571430000005</c:v>
                </c:pt>
                <c:pt idx="1325">
                  <c:v>70.428571430000005</c:v>
                </c:pt>
                <c:pt idx="1326">
                  <c:v>70.428571430000005</c:v>
                </c:pt>
                <c:pt idx="1327">
                  <c:v>70.428571430000005</c:v>
                </c:pt>
                <c:pt idx="1328">
                  <c:v>70.428571430000005</c:v>
                </c:pt>
                <c:pt idx="1329">
                  <c:v>70.428571430000005</c:v>
                </c:pt>
                <c:pt idx="1330">
                  <c:v>70.428571430000005</c:v>
                </c:pt>
                <c:pt idx="1331">
                  <c:v>70.571428569999995</c:v>
                </c:pt>
                <c:pt idx="1332">
                  <c:v>70.571428569999995</c:v>
                </c:pt>
                <c:pt idx="1333">
                  <c:v>70.571428569999995</c:v>
                </c:pt>
                <c:pt idx="1334">
                  <c:v>70.571428569999995</c:v>
                </c:pt>
                <c:pt idx="1335">
                  <c:v>70.571428569999995</c:v>
                </c:pt>
                <c:pt idx="1336">
                  <c:v>70.571428569999995</c:v>
                </c:pt>
                <c:pt idx="1337">
                  <c:v>70.571428569999995</c:v>
                </c:pt>
                <c:pt idx="1338">
                  <c:v>70.571428569999995</c:v>
                </c:pt>
                <c:pt idx="1339">
                  <c:v>70.571428569999995</c:v>
                </c:pt>
                <c:pt idx="1340">
                  <c:v>70.571428569999995</c:v>
                </c:pt>
                <c:pt idx="1341">
                  <c:v>70.571428569999995</c:v>
                </c:pt>
                <c:pt idx="1342">
                  <c:v>70.571428569999995</c:v>
                </c:pt>
                <c:pt idx="1343">
                  <c:v>70.571428569999995</c:v>
                </c:pt>
                <c:pt idx="1344">
                  <c:v>70.571428569999995</c:v>
                </c:pt>
                <c:pt idx="1345">
                  <c:v>70.571428569999995</c:v>
                </c:pt>
                <c:pt idx="1346">
                  <c:v>98.8</c:v>
                </c:pt>
                <c:pt idx="1347">
                  <c:v>98.8</c:v>
                </c:pt>
                <c:pt idx="1348">
                  <c:v>98.8</c:v>
                </c:pt>
                <c:pt idx="1349">
                  <c:v>123.5</c:v>
                </c:pt>
                <c:pt idx="1350">
                  <c:v>123.5</c:v>
                </c:pt>
                <c:pt idx="1351">
                  <c:v>123.5</c:v>
                </c:pt>
                <c:pt idx="1352">
                  <c:v>123.5</c:v>
                </c:pt>
                <c:pt idx="1353">
                  <c:v>123.5</c:v>
                </c:pt>
                <c:pt idx="1354">
                  <c:v>123.5</c:v>
                </c:pt>
                <c:pt idx="1355">
                  <c:v>123.5</c:v>
                </c:pt>
                <c:pt idx="1356">
                  <c:v>123.5</c:v>
                </c:pt>
                <c:pt idx="1357">
                  <c:v>123.5</c:v>
                </c:pt>
                <c:pt idx="1358">
                  <c:v>123.5</c:v>
                </c:pt>
                <c:pt idx="1359">
                  <c:v>123.5</c:v>
                </c:pt>
                <c:pt idx="1360">
                  <c:v>123.5</c:v>
                </c:pt>
                <c:pt idx="1361">
                  <c:v>123.5</c:v>
                </c:pt>
                <c:pt idx="1362">
                  <c:v>123.5</c:v>
                </c:pt>
                <c:pt idx="1363">
                  <c:v>123.5</c:v>
                </c:pt>
                <c:pt idx="1364">
                  <c:v>123.5</c:v>
                </c:pt>
                <c:pt idx="1365">
                  <c:v>123.5</c:v>
                </c:pt>
                <c:pt idx="1366">
                  <c:v>123.5</c:v>
                </c:pt>
                <c:pt idx="1367">
                  <c:v>124</c:v>
                </c:pt>
                <c:pt idx="1368">
                  <c:v>165.33333329999999</c:v>
                </c:pt>
                <c:pt idx="1369">
                  <c:v>165.33333329999999</c:v>
                </c:pt>
                <c:pt idx="1370">
                  <c:v>165.66666670000001</c:v>
                </c:pt>
                <c:pt idx="1371">
                  <c:v>165.66666670000001</c:v>
                </c:pt>
                <c:pt idx="1372">
                  <c:v>165.66666670000001</c:v>
                </c:pt>
                <c:pt idx="1373">
                  <c:v>165.66666670000001</c:v>
                </c:pt>
                <c:pt idx="1374">
                  <c:v>165.66666670000001</c:v>
                </c:pt>
                <c:pt idx="1375">
                  <c:v>165.66666670000001</c:v>
                </c:pt>
                <c:pt idx="1376">
                  <c:v>165.66666670000001</c:v>
                </c:pt>
                <c:pt idx="1377">
                  <c:v>248.5</c:v>
                </c:pt>
                <c:pt idx="1378">
                  <c:v>248.5</c:v>
                </c:pt>
                <c:pt idx="1379">
                  <c:v>248.5</c:v>
                </c:pt>
                <c:pt idx="1380">
                  <c:v>248.5</c:v>
                </c:pt>
                <c:pt idx="1381">
                  <c:v>248.5</c:v>
                </c:pt>
                <c:pt idx="1382">
                  <c:v>248.5</c:v>
                </c:pt>
                <c:pt idx="1383">
                  <c:v>248.5</c:v>
                </c:pt>
                <c:pt idx="1384">
                  <c:v>248.5</c:v>
                </c:pt>
                <c:pt idx="1385">
                  <c:v>248.5</c:v>
                </c:pt>
                <c:pt idx="1386">
                  <c:v>248.5</c:v>
                </c:pt>
                <c:pt idx="1387">
                  <c:v>248.5</c:v>
                </c:pt>
                <c:pt idx="1388">
                  <c:v>248.5</c:v>
                </c:pt>
                <c:pt idx="1389">
                  <c:v>249</c:v>
                </c:pt>
                <c:pt idx="1390">
                  <c:v>249</c:v>
                </c:pt>
                <c:pt idx="1391">
                  <c:v>249</c:v>
                </c:pt>
                <c:pt idx="1392">
                  <c:v>249</c:v>
                </c:pt>
                <c:pt idx="1393">
                  <c:v>249</c:v>
                </c:pt>
                <c:pt idx="1394">
                  <c:v>249</c:v>
                </c:pt>
                <c:pt idx="1395">
                  <c:v>249</c:v>
                </c:pt>
                <c:pt idx="1396">
                  <c:v>249</c:v>
                </c:pt>
                <c:pt idx="1397">
                  <c:v>249</c:v>
                </c:pt>
                <c:pt idx="1398">
                  <c:v>249.5</c:v>
                </c:pt>
                <c:pt idx="1399">
                  <c:v>249.5</c:v>
                </c:pt>
                <c:pt idx="1400">
                  <c:v>249.5</c:v>
                </c:pt>
                <c:pt idx="1401">
                  <c:v>249.5</c:v>
                </c:pt>
                <c:pt idx="1402">
                  <c:v>249.5</c:v>
                </c:pt>
                <c:pt idx="1403">
                  <c:v>249.5</c:v>
                </c:pt>
                <c:pt idx="1404">
                  <c:v>249.5</c:v>
                </c:pt>
                <c:pt idx="1405">
                  <c:v>249.5</c:v>
                </c:pt>
                <c:pt idx="1406">
                  <c:v>249.5</c:v>
                </c:pt>
                <c:pt idx="1407">
                  <c:v>249.5</c:v>
                </c:pt>
                <c:pt idx="1408">
                  <c:v>249.5</c:v>
                </c:pt>
                <c:pt idx="1409">
                  <c:v>249.5</c:v>
                </c:pt>
                <c:pt idx="1410">
                  <c:v>499</c:v>
                </c:pt>
                <c:pt idx="1411">
                  <c:v>499</c:v>
                </c:pt>
                <c:pt idx="1412">
                  <c:v>499</c:v>
                </c:pt>
                <c:pt idx="1413">
                  <c:v>499</c:v>
                </c:pt>
                <c:pt idx="1414">
                  <c:v>499</c:v>
                </c:pt>
                <c:pt idx="1415">
                  <c:v>499</c:v>
                </c:pt>
                <c:pt idx="1416">
                  <c:v>499</c:v>
                </c:pt>
                <c:pt idx="1417">
                  <c:v>499</c:v>
                </c:pt>
                <c:pt idx="1418">
                  <c:v>499</c:v>
                </c:pt>
                <c:pt idx="1419">
                  <c:v>499</c:v>
                </c:pt>
                <c:pt idx="1420">
                  <c:v>499</c:v>
                </c:pt>
                <c:pt idx="1421">
                  <c:v>499</c:v>
                </c:pt>
                <c:pt idx="1422">
                  <c:v>499</c:v>
                </c:pt>
                <c:pt idx="1423">
                  <c:v>499</c:v>
                </c:pt>
                <c:pt idx="1424">
                  <c:v>499</c:v>
                </c:pt>
                <c:pt idx="1425">
                  <c:v>499</c:v>
                </c:pt>
                <c:pt idx="1426">
                  <c:v>499</c:v>
                </c:pt>
                <c:pt idx="1427">
                  <c:v>499</c:v>
                </c:pt>
                <c:pt idx="1428">
                  <c:v>499</c:v>
                </c:pt>
                <c:pt idx="1429">
                  <c:v>499</c:v>
                </c:pt>
                <c:pt idx="1430">
                  <c:v>499</c:v>
                </c:pt>
                <c:pt idx="1431">
                  <c:v>500</c:v>
                </c:pt>
                <c:pt idx="1432">
                  <c:v>500</c:v>
                </c:pt>
                <c:pt idx="1433">
                  <c:v>500</c:v>
                </c:pt>
                <c:pt idx="1434">
                  <c:v>500</c:v>
                </c:pt>
                <c:pt idx="1435">
                  <c:v>500</c:v>
                </c:pt>
                <c:pt idx="1436">
                  <c:v>500</c:v>
                </c:pt>
                <c:pt idx="1437">
                  <c:v>500</c:v>
                </c:pt>
                <c:pt idx="1438">
                  <c:v>500</c:v>
                </c:pt>
                <c:pt idx="1439">
                  <c:v>500</c:v>
                </c:pt>
                <c:pt idx="1440">
                  <c:v>500</c:v>
                </c:pt>
                <c:pt idx="1441">
                  <c:v>500</c:v>
                </c:pt>
                <c:pt idx="1442">
                  <c:v>500</c:v>
                </c:pt>
                <c:pt idx="1443">
                  <c:v>500</c:v>
                </c:pt>
                <c:pt idx="1444">
                  <c:v>500</c:v>
                </c:pt>
                <c:pt idx="1445">
                  <c:v>500</c:v>
                </c:pt>
                <c:pt idx="1446">
                  <c:v>500</c:v>
                </c:pt>
                <c:pt idx="1447">
                  <c:v>500</c:v>
                </c:pt>
                <c:pt idx="1448">
                  <c:v>500</c:v>
                </c:pt>
                <c:pt idx="1449">
                  <c:v>500</c:v>
                </c:pt>
                <c:pt idx="1450">
                  <c:v>500</c:v>
                </c:pt>
                <c:pt idx="1451">
                  <c:v>500</c:v>
                </c:pt>
                <c:pt idx="1452">
                  <c:v>500</c:v>
                </c:pt>
                <c:pt idx="1453">
                  <c:v>500</c:v>
                </c:pt>
                <c:pt idx="1454">
                  <c:v>500</c:v>
                </c:pt>
                <c:pt idx="1455">
                  <c:v>500</c:v>
                </c:pt>
                <c:pt idx="1456">
                  <c:v>500</c:v>
                </c:pt>
                <c:pt idx="1457">
                  <c:v>500</c:v>
                </c:pt>
                <c:pt idx="1458">
                  <c:v>500</c:v>
                </c:pt>
                <c:pt idx="1459">
                  <c:v>500</c:v>
                </c:pt>
                <c:pt idx="1460">
                  <c:v>500</c:v>
                </c:pt>
                <c:pt idx="1461">
                  <c:v>500</c:v>
                </c:pt>
                <c:pt idx="1462">
                  <c:v>500</c:v>
                </c:pt>
                <c:pt idx="1463">
                  <c:v>500</c:v>
                </c:pt>
                <c:pt idx="1464">
                  <c:v>500</c:v>
                </c:pt>
                <c:pt idx="1465">
                  <c:v>500</c:v>
                </c:pt>
                <c:pt idx="1466">
                  <c:v>500</c:v>
                </c:pt>
                <c:pt idx="1467">
                  <c:v>500</c:v>
                </c:pt>
                <c:pt idx="1468">
                  <c:v>500</c:v>
                </c:pt>
                <c:pt idx="1469">
                  <c:v>500</c:v>
                </c:pt>
                <c:pt idx="1470">
                  <c:v>500</c:v>
                </c:pt>
                <c:pt idx="1471">
                  <c:v>500</c:v>
                </c:pt>
                <c:pt idx="1472">
                  <c:v>500</c:v>
                </c:pt>
                <c:pt idx="1473">
                  <c:v>500</c:v>
                </c:pt>
                <c:pt idx="1474">
                  <c:v>500</c:v>
                </c:pt>
                <c:pt idx="1475">
                  <c:v>500</c:v>
                </c:pt>
                <c:pt idx="1476">
                  <c:v>500</c:v>
                </c:pt>
                <c:pt idx="1477">
                  <c:v>500</c:v>
                </c:pt>
                <c:pt idx="1478">
                  <c:v>500</c:v>
                </c:pt>
                <c:pt idx="1479">
                  <c:v>500</c:v>
                </c:pt>
                <c:pt idx="1480">
                  <c:v>500</c:v>
                </c:pt>
                <c:pt idx="1481">
                  <c:v>500</c:v>
                </c:pt>
                <c:pt idx="1482">
                  <c:v>500</c:v>
                </c:pt>
                <c:pt idx="1483">
                  <c:v>500</c:v>
                </c:pt>
                <c:pt idx="1484">
                  <c:v>500</c:v>
                </c:pt>
                <c:pt idx="1485">
                  <c:v>500</c:v>
                </c:pt>
                <c:pt idx="1486">
                  <c:v>500</c:v>
                </c:pt>
                <c:pt idx="1487">
                  <c:v>500</c:v>
                </c:pt>
                <c:pt idx="1488">
                  <c:v>500</c:v>
                </c:pt>
                <c:pt idx="1489">
                  <c:v>500</c:v>
                </c:pt>
                <c:pt idx="1490">
                  <c:v>500</c:v>
                </c:pt>
                <c:pt idx="1491">
                  <c:v>500</c:v>
                </c:pt>
                <c:pt idx="1492">
                  <c:v>500</c:v>
                </c:pt>
                <c:pt idx="1493">
                  <c:v>500</c:v>
                </c:pt>
                <c:pt idx="1494">
                  <c:v>500</c:v>
                </c:pt>
                <c:pt idx="1495">
                  <c:v>500</c:v>
                </c:pt>
                <c:pt idx="1496">
                  <c:v>500</c:v>
                </c:pt>
                <c:pt idx="149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26-4F4D-BA94-61085EB928E4}"/>
            </c:ext>
          </c:extLst>
        </c:ser>
        <c:ser>
          <c:idx val="5"/>
          <c:order val="5"/>
          <c:tx>
            <c:v>Population 600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den'!$J$19289:$J$21471</c:f>
              <c:numCache>
                <c:formatCode>General</c:formatCode>
                <c:ptCount val="2183"/>
                <c:pt idx="0">
                  <c:v>1.6666669999999999E-3</c:v>
                </c:pt>
                <c:pt idx="1">
                  <c:v>1.6666669999999999E-3</c:v>
                </c:pt>
                <c:pt idx="2">
                  <c:v>1.6666669999999999E-3</c:v>
                </c:pt>
                <c:pt idx="3">
                  <c:v>1.6666669999999999E-3</c:v>
                </c:pt>
                <c:pt idx="4">
                  <c:v>1.6666669999999999E-3</c:v>
                </c:pt>
                <c:pt idx="5">
                  <c:v>1.6666669999999999E-3</c:v>
                </c:pt>
                <c:pt idx="6">
                  <c:v>1.6666669999999999E-3</c:v>
                </c:pt>
                <c:pt idx="7">
                  <c:v>1.6666669999999999E-3</c:v>
                </c:pt>
                <c:pt idx="8">
                  <c:v>1.6666669999999999E-3</c:v>
                </c:pt>
                <c:pt idx="9">
                  <c:v>1.6666669999999999E-3</c:v>
                </c:pt>
                <c:pt idx="10">
                  <c:v>1.6666669999999999E-3</c:v>
                </c:pt>
                <c:pt idx="11">
                  <c:v>1.6666669999999999E-3</c:v>
                </c:pt>
                <c:pt idx="12">
                  <c:v>1.6666669999999999E-3</c:v>
                </c:pt>
                <c:pt idx="13">
                  <c:v>1.6666669999999999E-3</c:v>
                </c:pt>
                <c:pt idx="14">
                  <c:v>1.6666669999999999E-3</c:v>
                </c:pt>
                <c:pt idx="15">
                  <c:v>1.6666669999999999E-3</c:v>
                </c:pt>
                <c:pt idx="16">
                  <c:v>1.6666669999999999E-3</c:v>
                </c:pt>
                <c:pt idx="17">
                  <c:v>1.6666669999999999E-3</c:v>
                </c:pt>
                <c:pt idx="18">
                  <c:v>1.6666669999999999E-3</c:v>
                </c:pt>
                <c:pt idx="19">
                  <c:v>1.6666669999999999E-3</c:v>
                </c:pt>
                <c:pt idx="20">
                  <c:v>1.6666669999999999E-3</c:v>
                </c:pt>
                <c:pt idx="21">
                  <c:v>1.6666669999999999E-3</c:v>
                </c:pt>
                <c:pt idx="22">
                  <c:v>1.6666669999999999E-3</c:v>
                </c:pt>
                <c:pt idx="23">
                  <c:v>1.6666669999999999E-3</c:v>
                </c:pt>
                <c:pt idx="24">
                  <c:v>1.6666669999999999E-3</c:v>
                </c:pt>
                <c:pt idx="25">
                  <c:v>1.6666669999999999E-3</c:v>
                </c:pt>
                <c:pt idx="26">
                  <c:v>1.6666669999999999E-3</c:v>
                </c:pt>
                <c:pt idx="27">
                  <c:v>1.6666669999999999E-3</c:v>
                </c:pt>
                <c:pt idx="28">
                  <c:v>1.6666669999999999E-3</c:v>
                </c:pt>
                <c:pt idx="29">
                  <c:v>1.6666669999999999E-3</c:v>
                </c:pt>
                <c:pt idx="30">
                  <c:v>1.6666669999999999E-3</c:v>
                </c:pt>
                <c:pt idx="31">
                  <c:v>1.6666669999999999E-3</c:v>
                </c:pt>
                <c:pt idx="32">
                  <c:v>1.6666669999999999E-3</c:v>
                </c:pt>
                <c:pt idx="33">
                  <c:v>1.6666669999999999E-3</c:v>
                </c:pt>
                <c:pt idx="34">
                  <c:v>1.6666669999999999E-3</c:v>
                </c:pt>
                <c:pt idx="35">
                  <c:v>1.6666669999999999E-3</c:v>
                </c:pt>
                <c:pt idx="36">
                  <c:v>1.6666669999999999E-3</c:v>
                </c:pt>
                <c:pt idx="37">
                  <c:v>1.6666669999999999E-3</c:v>
                </c:pt>
                <c:pt idx="38">
                  <c:v>1.6666669999999999E-3</c:v>
                </c:pt>
                <c:pt idx="39">
                  <c:v>1.6666669999999999E-3</c:v>
                </c:pt>
                <c:pt idx="40">
                  <c:v>1.6666669999999999E-3</c:v>
                </c:pt>
                <c:pt idx="41">
                  <c:v>1.6666669999999999E-3</c:v>
                </c:pt>
                <c:pt idx="42">
                  <c:v>1.6666669999999999E-3</c:v>
                </c:pt>
                <c:pt idx="43">
                  <c:v>1.6666669999999999E-3</c:v>
                </c:pt>
                <c:pt idx="44">
                  <c:v>1.6666669999999999E-3</c:v>
                </c:pt>
                <c:pt idx="45">
                  <c:v>1.6666669999999999E-3</c:v>
                </c:pt>
                <c:pt idx="46">
                  <c:v>1.6666669999999999E-3</c:v>
                </c:pt>
                <c:pt idx="47">
                  <c:v>1.6666669999999999E-3</c:v>
                </c:pt>
                <c:pt idx="48">
                  <c:v>1.6666669999999999E-3</c:v>
                </c:pt>
                <c:pt idx="49">
                  <c:v>1.6666669999999999E-3</c:v>
                </c:pt>
                <c:pt idx="50">
                  <c:v>1.6666669999999999E-3</c:v>
                </c:pt>
                <c:pt idx="51">
                  <c:v>1.6666669999999999E-3</c:v>
                </c:pt>
                <c:pt idx="52">
                  <c:v>1.6666669999999999E-3</c:v>
                </c:pt>
                <c:pt idx="53">
                  <c:v>1.6666669999999999E-3</c:v>
                </c:pt>
                <c:pt idx="54">
                  <c:v>1.6666669999999999E-3</c:v>
                </c:pt>
                <c:pt idx="55">
                  <c:v>1.6666669999999999E-3</c:v>
                </c:pt>
                <c:pt idx="56">
                  <c:v>1.6666669999999999E-3</c:v>
                </c:pt>
                <c:pt idx="57">
                  <c:v>1.6666669999999999E-3</c:v>
                </c:pt>
                <c:pt idx="58">
                  <c:v>1.6666669999999999E-3</c:v>
                </c:pt>
                <c:pt idx="59">
                  <c:v>1.6666669999999999E-3</c:v>
                </c:pt>
                <c:pt idx="60">
                  <c:v>1.6666669999999999E-3</c:v>
                </c:pt>
                <c:pt idx="61">
                  <c:v>1.6666669999999999E-3</c:v>
                </c:pt>
                <c:pt idx="62">
                  <c:v>1.6666669999999999E-3</c:v>
                </c:pt>
                <c:pt idx="63">
                  <c:v>1.6666669999999999E-3</c:v>
                </c:pt>
                <c:pt idx="64">
                  <c:v>1.6666669999999999E-3</c:v>
                </c:pt>
                <c:pt idx="65">
                  <c:v>1.6666669999999999E-3</c:v>
                </c:pt>
                <c:pt idx="66">
                  <c:v>1.6666669999999999E-3</c:v>
                </c:pt>
                <c:pt idx="67">
                  <c:v>1.6666669999999999E-3</c:v>
                </c:pt>
                <c:pt idx="68">
                  <c:v>1.6666669999999999E-3</c:v>
                </c:pt>
                <c:pt idx="69">
                  <c:v>1.6666669999999999E-3</c:v>
                </c:pt>
                <c:pt idx="70">
                  <c:v>1.6666669999999999E-3</c:v>
                </c:pt>
                <c:pt idx="71">
                  <c:v>1.6666669999999999E-3</c:v>
                </c:pt>
                <c:pt idx="72">
                  <c:v>1.6666669999999999E-3</c:v>
                </c:pt>
                <c:pt idx="73">
                  <c:v>1.6666669999999999E-3</c:v>
                </c:pt>
                <c:pt idx="74">
                  <c:v>1.6666669999999999E-3</c:v>
                </c:pt>
                <c:pt idx="75">
                  <c:v>1.6666669999999999E-3</c:v>
                </c:pt>
                <c:pt idx="76">
                  <c:v>1.6666669999999999E-3</c:v>
                </c:pt>
                <c:pt idx="77">
                  <c:v>1.6666669999999999E-3</c:v>
                </c:pt>
                <c:pt idx="78">
                  <c:v>1.6666669999999999E-3</c:v>
                </c:pt>
                <c:pt idx="79">
                  <c:v>1.6666669999999999E-3</c:v>
                </c:pt>
                <c:pt idx="80">
                  <c:v>1.6666669999999999E-3</c:v>
                </c:pt>
                <c:pt idx="81">
                  <c:v>1.6666669999999999E-3</c:v>
                </c:pt>
                <c:pt idx="82">
                  <c:v>1.6666669999999999E-3</c:v>
                </c:pt>
                <c:pt idx="83">
                  <c:v>1.6666669999999999E-3</c:v>
                </c:pt>
                <c:pt idx="84">
                  <c:v>1.6666669999999999E-3</c:v>
                </c:pt>
                <c:pt idx="85">
                  <c:v>1.6666669999999999E-3</c:v>
                </c:pt>
                <c:pt idx="86">
                  <c:v>1.6666669999999999E-3</c:v>
                </c:pt>
                <c:pt idx="87">
                  <c:v>1.6666669999999999E-3</c:v>
                </c:pt>
                <c:pt idx="88">
                  <c:v>1.6666669999999999E-3</c:v>
                </c:pt>
                <c:pt idx="89">
                  <c:v>1.6666669999999999E-3</c:v>
                </c:pt>
                <c:pt idx="90">
                  <c:v>1.6666669999999999E-3</c:v>
                </c:pt>
                <c:pt idx="91">
                  <c:v>1.6666669999999999E-3</c:v>
                </c:pt>
                <c:pt idx="92">
                  <c:v>1.6666669999999999E-3</c:v>
                </c:pt>
                <c:pt idx="93">
                  <c:v>1.6666669999999999E-3</c:v>
                </c:pt>
                <c:pt idx="94">
                  <c:v>1.6666669999999999E-3</c:v>
                </c:pt>
                <c:pt idx="95">
                  <c:v>1.6666669999999999E-3</c:v>
                </c:pt>
                <c:pt idx="96">
                  <c:v>1.6666669999999999E-3</c:v>
                </c:pt>
                <c:pt idx="97">
                  <c:v>1.6666669999999999E-3</c:v>
                </c:pt>
                <c:pt idx="98">
                  <c:v>1.6666669999999999E-3</c:v>
                </c:pt>
                <c:pt idx="99">
                  <c:v>1.6666669999999999E-3</c:v>
                </c:pt>
                <c:pt idx="100">
                  <c:v>1.6666669999999999E-3</c:v>
                </c:pt>
                <c:pt idx="101">
                  <c:v>1.6666669999999999E-3</c:v>
                </c:pt>
                <c:pt idx="102">
                  <c:v>1.6666669999999999E-3</c:v>
                </c:pt>
                <c:pt idx="103">
                  <c:v>1.6666669999999999E-3</c:v>
                </c:pt>
                <c:pt idx="104">
                  <c:v>1.6666669999999999E-3</c:v>
                </c:pt>
                <c:pt idx="105">
                  <c:v>1.6666669999999999E-3</c:v>
                </c:pt>
                <c:pt idx="106">
                  <c:v>1.6666669999999999E-3</c:v>
                </c:pt>
                <c:pt idx="107">
                  <c:v>1.6666669999999999E-3</c:v>
                </c:pt>
                <c:pt idx="108">
                  <c:v>1.6666669999999999E-3</c:v>
                </c:pt>
                <c:pt idx="109">
                  <c:v>1.6666669999999999E-3</c:v>
                </c:pt>
                <c:pt idx="110">
                  <c:v>1.6666669999999999E-3</c:v>
                </c:pt>
                <c:pt idx="111">
                  <c:v>1.6666669999999999E-3</c:v>
                </c:pt>
                <c:pt idx="112">
                  <c:v>1.6666669999999999E-3</c:v>
                </c:pt>
                <c:pt idx="113">
                  <c:v>1.6666669999999999E-3</c:v>
                </c:pt>
                <c:pt idx="114">
                  <c:v>1.6666669999999999E-3</c:v>
                </c:pt>
                <c:pt idx="115">
                  <c:v>1.6666669999999999E-3</c:v>
                </c:pt>
                <c:pt idx="116">
                  <c:v>1.6666669999999999E-3</c:v>
                </c:pt>
                <c:pt idx="117">
                  <c:v>1.6666669999999999E-3</c:v>
                </c:pt>
                <c:pt idx="118">
                  <c:v>1.6666669999999999E-3</c:v>
                </c:pt>
                <c:pt idx="119">
                  <c:v>1.6694489999999999E-3</c:v>
                </c:pt>
                <c:pt idx="120">
                  <c:v>1.6694489999999999E-3</c:v>
                </c:pt>
                <c:pt idx="121">
                  <c:v>1.6694489999999999E-3</c:v>
                </c:pt>
                <c:pt idx="122">
                  <c:v>1.6694489999999999E-3</c:v>
                </c:pt>
                <c:pt idx="123">
                  <c:v>1.6694489999999999E-3</c:v>
                </c:pt>
                <c:pt idx="124">
                  <c:v>1.6694489999999999E-3</c:v>
                </c:pt>
                <c:pt idx="125">
                  <c:v>1.6694489999999999E-3</c:v>
                </c:pt>
                <c:pt idx="126">
                  <c:v>1.6694489999999999E-3</c:v>
                </c:pt>
                <c:pt idx="127">
                  <c:v>1.6694489999999999E-3</c:v>
                </c:pt>
                <c:pt idx="128">
                  <c:v>1.6694489999999999E-3</c:v>
                </c:pt>
                <c:pt idx="129">
                  <c:v>1.6694489999999999E-3</c:v>
                </c:pt>
                <c:pt idx="130">
                  <c:v>1.6694489999999999E-3</c:v>
                </c:pt>
                <c:pt idx="131">
                  <c:v>1.6694489999999999E-3</c:v>
                </c:pt>
                <c:pt idx="132">
                  <c:v>1.6694489999999999E-3</c:v>
                </c:pt>
                <c:pt idx="133">
                  <c:v>1.6694489999999999E-3</c:v>
                </c:pt>
                <c:pt idx="134">
                  <c:v>1.6694489999999999E-3</c:v>
                </c:pt>
                <c:pt idx="135">
                  <c:v>1.6694489999999999E-3</c:v>
                </c:pt>
                <c:pt idx="136">
                  <c:v>1.6694489999999999E-3</c:v>
                </c:pt>
                <c:pt idx="137">
                  <c:v>1.6694489999999999E-3</c:v>
                </c:pt>
                <c:pt idx="138">
                  <c:v>1.6694489999999999E-3</c:v>
                </c:pt>
                <c:pt idx="139">
                  <c:v>1.6694489999999999E-3</c:v>
                </c:pt>
                <c:pt idx="140">
                  <c:v>3.3388979999999999E-3</c:v>
                </c:pt>
                <c:pt idx="141">
                  <c:v>3.3388979999999999E-3</c:v>
                </c:pt>
                <c:pt idx="142">
                  <c:v>3.3388979999999999E-3</c:v>
                </c:pt>
                <c:pt idx="143">
                  <c:v>3.3388979999999999E-3</c:v>
                </c:pt>
                <c:pt idx="144">
                  <c:v>3.3388979999999999E-3</c:v>
                </c:pt>
                <c:pt idx="145">
                  <c:v>3.3388979999999999E-3</c:v>
                </c:pt>
                <c:pt idx="146">
                  <c:v>3.3388979999999999E-3</c:v>
                </c:pt>
                <c:pt idx="147">
                  <c:v>3.3388979999999999E-3</c:v>
                </c:pt>
                <c:pt idx="148">
                  <c:v>3.3388979999999999E-3</c:v>
                </c:pt>
                <c:pt idx="149">
                  <c:v>3.3388979999999999E-3</c:v>
                </c:pt>
                <c:pt idx="150">
                  <c:v>3.3388979999999999E-3</c:v>
                </c:pt>
                <c:pt idx="151">
                  <c:v>3.3388979999999999E-3</c:v>
                </c:pt>
                <c:pt idx="152">
                  <c:v>3.3388979999999999E-3</c:v>
                </c:pt>
                <c:pt idx="153">
                  <c:v>3.3388979999999999E-3</c:v>
                </c:pt>
                <c:pt idx="154">
                  <c:v>3.3388979999999999E-3</c:v>
                </c:pt>
                <c:pt idx="155">
                  <c:v>3.3388979999999999E-3</c:v>
                </c:pt>
                <c:pt idx="156">
                  <c:v>3.3388979999999999E-3</c:v>
                </c:pt>
                <c:pt idx="157">
                  <c:v>3.3388979999999999E-3</c:v>
                </c:pt>
                <c:pt idx="158">
                  <c:v>3.3388979999999999E-3</c:v>
                </c:pt>
                <c:pt idx="159">
                  <c:v>3.3388979999999999E-3</c:v>
                </c:pt>
                <c:pt idx="160">
                  <c:v>3.3388979999999999E-3</c:v>
                </c:pt>
                <c:pt idx="161">
                  <c:v>3.3388979999999999E-3</c:v>
                </c:pt>
                <c:pt idx="162">
                  <c:v>3.3388979999999999E-3</c:v>
                </c:pt>
                <c:pt idx="163">
                  <c:v>3.3388979999999999E-3</c:v>
                </c:pt>
                <c:pt idx="164">
                  <c:v>3.3388979999999999E-3</c:v>
                </c:pt>
                <c:pt idx="165">
                  <c:v>3.3388979999999999E-3</c:v>
                </c:pt>
                <c:pt idx="166">
                  <c:v>3.3388979999999999E-3</c:v>
                </c:pt>
                <c:pt idx="167">
                  <c:v>3.3388979999999999E-3</c:v>
                </c:pt>
                <c:pt idx="168">
                  <c:v>3.3388979999999999E-3</c:v>
                </c:pt>
                <c:pt idx="169">
                  <c:v>3.3388979999999999E-3</c:v>
                </c:pt>
                <c:pt idx="170">
                  <c:v>3.3388979999999999E-3</c:v>
                </c:pt>
                <c:pt idx="171">
                  <c:v>3.3388979999999999E-3</c:v>
                </c:pt>
                <c:pt idx="172">
                  <c:v>3.3388979999999999E-3</c:v>
                </c:pt>
                <c:pt idx="173">
                  <c:v>3.3388979999999999E-3</c:v>
                </c:pt>
                <c:pt idx="174">
                  <c:v>3.3388979999999999E-3</c:v>
                </c:pt>
                <c:pt idx="175">
                  <c:v>3.3388979999999999E-3</c:v>
                </c:pt>
                <c:pt idx="176">
                  <c:v>3.3388979999999999E-3</c:v>
                </c:pt>
                <c:pt idx="177">
                  <c:v>3.3388979999999999E-3</c:v>
                </c:pt>
                <c:pt idx="178">
                  <c:v>3.3388979999999999E-3</c:v>
                </c:pt>
                <c:pt idx="179">
                  <c:v>3.3388979999999999E-3</c:v>
                </c:pt>
                <c:pt idx="180">
                  <c:v>3.3388979999999999E-3</c:v>
                </c:pt>
                <c:pt idx="181">
                  <c:v>3.3388979999999999E-3</c:v>
                </c:pt>
                <c:pt idx="182">
                  <c:v>3.3388979999999999E-3</c:v>
                </c:pt>
                <c:pt idx="183">
                  <c:v>3.3388979999999999E-3</c:v>
                </c:pt>
                <c:pt idx="184">
                  <c:v>3.3388979999999999E-3</c:v>
                </c:pt>
                <c:pt idx="185">
                  <c:v>3.3388979999999999E-3</c:v>
                </c:pt>
                <c:pt idx="186">
                  <c:v>3.3388979999999999E-3</c:v>
                </c:pt>
                <c:pt idx="187">
                  <c:v>3.3388979999999999E-3</c:v>
                </c:pt>
                <c:pt idx="188">
                  <c:v>3.3388979999999999E-3</c:v>
                </c:pt>
                <c:pt idx="189">
                  <c:v>3.3388979999999999E-3</c:v>
                </c:pt>
                <c:pt idx="190">
                  <c:v>3.3388979999999999E-3</c:v>
                </c:pt>
                <c:pt idx="191">
                  <c:v>3.3388979999999999E-3</c:v>
                </c:pt>
                <c:pt idx="192">
                  <c:v>3.3388979999999999E-3</c:v>
                </c:pt>
                <c:pt idx="193">
                  <c:v>3.3388979999999999E-3</c:v>
                </c:pt>
                <c:pt idx="194">
                  <c:v>3.3388979999999999E-3</c:v>
                </c:pt>
                <c:pt idx="195">
                  <c:v>3.3388979999999999E-3</c:v>
                </c:pt>
                <c:pt idx="196">
                  <c:v>3.3388979999999999E-3</c:v>
                </c:pt>
                <c:pt idx="197">
                  <c:v>3.3388979999999999E-3</c:v>
                </c:pt>
                <c:pt idx="198">
                  <c:v>3.3388979999999999E-3</c:v>
                </c:pt>
                <c:pt idx="199">
                  <c:v>3.3388979999999999E-3</c:v>
                </c:pt>
                <c:pt idx="200">
                  <c:v>3.3388979999999999E-3</c:v>
                </c:pt>
                <c:pt idx="201">
                  <c:v>3.3388979999999999E-3</c:v>
                </c:pt>
                <c:pt idx="202">
                  <c:v>3.3388979999999999E-3</c:v>
                </c:pt>
                <c:pt idx="203">
                  <c:v>3.3388979999999999E-3</c:v>
                </c:pt>
                <c:pt idx="204">
                  <c:v>3.3388979999999999E-3</c:v>
                </c:pt>
                <c:pt idx="205">
                  <c:v>3.3388979999999999E-3</c:v>
                </c:pt>
                <c:pt idx="206">
                  <c:v>3.3388979999999999E-3</c:v>
                </c:pt>
                <c:pt idx="207">
                  <c:v>3.3388979999999999E-3</c:v>
                </c:pt>
                <c:pt idx="208">
                  <c:v>3.3388979999999999E-3</c:v>
                </c:pt>
                <c:pt idx="209">
                  <c:v>3.3388979999999999E-3</c:v>
                </c:pt>
                <c:pt idx="210">
                  <c:v>3.3388979999999999E-3</c:v>
                </c:pt>
                <c:pt idx="211">
                  <c:v>3.3388979999999999E-3</c:v>
                </c:pt>
                <c:pt idx="212">
                  <c:v>3.3500840000000001E-3</c:v>
                </c:pt>
                <c:pt idx="213">
                  <c:v>3.3500840000000001E-3</c:v>
                </c:pt>
                <c:pt idx="214">
                  <c:v>3.3500840000000001E-3</c:v>
                </c:pt>
                <c:pt idx="215">
                  <c:v>3.3500840000000001E-3</c:v>
                </c:pt>
                <c:pt idx="216">
                  <c:v>3.3500840000000001E-3</c:v>
                </c:pt>
                <c:pt idx="217">
                  <c:v>3.3500840000000001E-3</c:v>
                </c:pt>
                <c:pt idx="218">
                  <c:v>3.3500840000000001E-3</c:v>
                </c:pt>
                <c:pt idx="219">
                  <c:v>3.3500840000000001E-3</c:v>
                </c:pt>
                <c:pt idx="220">
                  <c:v>3.3500840000000001E-3</c:v>
                </c:pt>
                <c:pt idx="221">
                  <c:v>3.3500840000000001E-3</c:v>
                </c:pt>
                <c:pt idx="222">
                  <c:v>3.3500840000000001E-3</c:v>
                </c:pt>
                <c:pt idx="223">
                  <c:v>3.3500840000000001E-3</c:v>
                </c:pt>
                <c:pt idx="224">
                  <c:v>3.3500840000000001E-3</c:v>
                </c:pt>
                <c:pt idx="225">
                  <c:v>3.3500840000000001E-3</c:v>
                </c:pt>
                <c:pt idx="226">
                  <c:v>3.3500840000000001E-3</c:v>
                </c:pt>
                <c:pt idx="227">
                  <c:v>3.3500840000000001E-3</c:v>
                </c:pt>
                <c:pt idx="228">
                  <c:v>3.3500840000000001E-3</c:v>
                </c:pt>
                <c:pt idx="229">
                  <c:v>3.3500840000000001E-3</c:v>
                </c:pt>
                <c:pt idx="230">
                  <c:v>3.3500840000000001E-3</c:v>
                </c:pt>
                <c:pt idx="231">
                  <c:v>3.3500840000000001E-3</c:v>
                </c:pt>
                <c:pt idx="232">
                  <c:v>3.3500840000000001E-3</c:v>
                </c:pt>
                <c:pt idx="233">
                  <c:v>6.7001680000000003E-3</c:v>
                </c:pt>
                <c:pt idx="234">
                  <c:v>6.7001680000000003E-3</c:v>
                </c:pt>
                <c:pt idx="235">
                  <c:v>6.7001680000000003E-3</c:v>
                </c:pt>
                <c:pt idx="236">
                  <c:v>6.7001680000000003E-3</c:v>
                </c:pt>
                <c:pt idx="237">
                  <c:v>6.7001680000000003E-3</c:v>
                </c:pt>
                <c:pt idx="238">
                  <c:v>6.7001680000000003E-3</c:v>
                </c:pt>
                <c:pt idx="239">
                  <c:v>6.7001680000000003E-3</c:v>
                </c:pt>
                <c:pt idx="240">
                  <c:v>6.7001680000000003E-3</c:v>
                </c:pt>
                <c:pt idx="241">
                  <c:v>6.7001680000000003E-3</c:v>
                </c:pt>
                <c:pt idx="242">
                  <c:v>6.7001680000000003E-3</c:v>
                </c:pt>
                <c:pt idx="243">
                  <c:v>6.7001680000000003E-3</c:v>
                </c:pt>
                <c:pt idx="244">
                  <c:v>6.7001680000000003E-3</c:v>
                </c:pt>
                <c:pt idx="245">
                  <c:v>6.7001680000000003E-3</c:v>
                </c:pt>
                <c:pt idx="246">
                  <c:v>6.7114089999999998E-3</c:v>
                </c:pt>
                <c:pt idx="247">
                  <c:v>6.7114089999999998E-3</c:v>
                </c:pt>
                <c:pt idx="248">
                  <c:v>6.7114089999999998E-3</c:v>
                </c:pt>
                <c:pt idx="249">
                  <c:v>6.7114089999999998E-3</c:v>
                </c:pt>
                <c:pt idx="250">
                  <c:v>6.7114089999999998E-3</c:v>
                </c:pt>
                <c:pt idx="251">
                  <c:v>6.7114089999999998E-3</c:v>
                </c:pt>
                <c:pt idx="252">
                  <c:v>6.7114089999999998E-3</c:v>
                </c:pt>
                <c:pt idx="253">
                  <c:v>6.7114089999999998E-3</c:v>
                </c:pt>
                <c:pt idx="254">
                  <c:v>6.7114089999999998E-3</c:v>
                </c:pt>
                <c:pt idx="255">
                  <c:v>6.7114089999999998E-3</c:v>
                </c:pt>
                <c:pt idx="256">
                  <c:v>6.7114089999999998E-3</c:v>
                </c:pt>
                <c:pt idx="257">
                  <c:v>6.7114089999999998E-3</c:v>
                </c:pt>
                <c:pt idx="258">
                  <c:v>6.7114089999999998E-3</c:v>
                </c:pt>
                <c:pt idx="259">
                  <c:v>6.7114089999999998E-3</c:v>
                </c:pt>
                <c:pt idx="260">
                  <c:v>6.7114089999999998E-3</c:v>
                </c:pt>
                <c:pt idx="261">
                  <c:v>6.7114089999999998E-3</c:v>
                </c:pt>
                <c:pt idx="262">
                  <c:v>6.7114089999999998E-3</c:v>
                </c:pt>
                <c:pt idx="263">
                  <c:v>6.7114089999999998E-3</c:v>
                </c:pt>
                <c:pt idx="264">
                  <c:v>6.7114089999999998E-3</c:v>
                </c:pt>
                <c:pt idx="265">
                  <c:v>6.7114089999999998E-3</c:v>
                </c:pt>
                <c:pt idx="266">
                  <c:v>6.7114089999999998E-3</c:v>
                </c:pt>
                <c:pt idx="267">
                  <c:v>8.3892619999999998E-3</c:v>
                </c:pt>
                <c:pt idx="268">
                  <c:v>8.3892619999999998E-3</c:v>
                </c:pt>
                <c:pt idx="269">
                  <c:v>8.4033609999999998E-3</c:v>
                </c:pt>
                <c:pt idx="270">
                  <c:v>8.4033609999999998E-3</c:v>
                </c:pt>
                <c:pt idx="271">
                  <c:v>8.4033609999999998E-3</c:v>
                </c:pt>
                <c:pt idx="272">
                  <c:v>8.4033609999999998E-3</c:v>
                </c:pt>
                <c:pt idx="273">
                  <c:v>8.4033609999999998E-3</c:v>
                </c:pt>
                <c:pt idx="274">
                  <c:v>8.4033609999999998E-3</c:v>
                </c:pt>
                <c:pt idx="275">
                  <c:v>8.4033609999999998E-3</c:v>
                </c:pt>
                <c:pt idx="276">
                  <c:v>8.4033609999999998E-3</c:v>
                </c:pt>
                <c:pt idx="277">
                  <c:v>8.4033609999999998E-3</c:v>
                </c:pt>
                <c:pt idx="278">
                  <c:v>8.4033609999999998E-3</c:v>
                </c:pt>
                <c:pt idx="279">
                  <c:v>8.4033609999999998E-3</c:v>
                </c:pt>
                <c:pt idx="280">
                  <c:v>8.4033609999999998E-3</c:v>
                </c:pt>
                <c:pt idx="281">
                  <c:v>8.4033609999999998E-3</c:v>
                </c:pt>
                <c:pt idx="282">
                  <c:v>8.4033609999999998E-3</c:v>
                </c:pt>
                <c:pt idx="283">
                  <c:v>8.4033609999999998E-3</c:v>
                </c:pt>
                <c:pt idx="284">
                  <c:v>8.4033609999999998E-3</c:v>
                </c:pt>
                <c:pt idx="285">
                  <c:v>8.4033609999999998E-3</c:v>
                </c:pt>
                <c:pt idx="286">
                  <c:v>8.4033609999999998E-3</c:v>
                </c:pt>
                <c:pt idx="287">
                  <c:v>8.4033609999999998E-3</c:v>
                </c:pt>
                <c:pt idx="288">
                  <c:v>8.4033609999999998E-3</c:v>
                </c:pt>
                <c:pt idx="289">
                  <c:v>8.4033609999999998E-3</c:v>
                </c:pt>
                <c:pt idx="290">
                  <c:v>1.0084034E-2</c:v>
                </c:pt>
                <c:pt idx="291">
                  <c:v>1.0084034E-2</c:v>
                </c:pt>
                <c:pt idx="292">
                  <c:v>1.0084034E-2</c:v>
                </c:pt>
                <c:pt idx="293">
                  <c:v>1.0084034E-2</c:v>
                </c:pt>
                <c:pt idx="294">
                  <c:v>1.0084034E-2</c:v>
                </c:pt>
                <c:pt idx="295">
                  <c:v>1.0084034E-2</c:v>
                </c:pt>
                <c:pt idx="296">
                  <c:v>1.0084034E-2</c:v>
                </c:pt>
                <c:pt idx="297">
                  <c:v>1.0118044E-2</c:v>
                </c:pt>
                <c:pt idx="298">
                  <c:v>1.0118044E-2</c:v>
                </c:pt>
                <c:pt idx="299">
                  <c:v>1.0118044E-2</c:v>
                </c:pt>
                <c:pt idx="300">
                  <c:v>1.0118044E-2</c:v>
                </c:pt>
                <c:pt idx="301">
                  <c:v>1.0118044E-2</c:v>
                </c:pt>
                <c:pt idx="302">
                  <c:v>1.0118044E-2</c:v>
                </c:pt>
                <c:pt idx="303">
                  <c:v>1.0118044E-2</c:v>
                </c:pt>
                <c:pt idx="304">
                  <c:v>1.0118044E-2</c:v>
                </c:pt>
                <c:pt idx="305">
                  <c:v>1.0118044E-2</c:v>
                </c:pt>
                <c:pt idx="306">
                  <c:v>1.0118044E-2</c:v>
                </c:pt>
                <c:pt idx="307">
                  <c:v>1.0118044E-2</c:v>
                </c:pt>
                <c:pt idx="308">
                  <c:v>1.0118044E-2</c:v>
                </c:pt>
                <c:pt idx="309">
                  <c:v>1.0118044E-2</c:v>
                </c:pt>
                <c:pt idx="310">
                  <c:v>1.0135135E-2</c:v>
                </c:pt>
                <c:pt idx="311">
                  <c:v>1.0135135E-2</c:v>
                </c:pt>
                <c:pt idx="312">
                  <c:v>1.0135135E-2</c:v>
                </c:pt>
                <c:pt idx="313">
                  <c:v>1.0135135E-2</c:v>
                </c:pt>
                <c:pt idx="314">
                  <c:v>1.0135135E-2</c:v>
                </c:pt>
                <c:pt idx="315">
                  <c:v>1.0135135E-2</c:v>
                </c:pt>
                <c:pt idx="316">
                  <c:v>1.0135135E-2</c:v>
                </c:pt>
                <c:pt idx="317">
                  <c:v>1.0135135E-2</c:v>
                </c:pt>
                <c:pt idx="318">
                  <c:v>1.3513514000000001E-2</c:v>
                </c:pt>
                <c:pt idx="319">
                  <c:v>1.3513514000000001E-2</c:v>
                </c:pt>
                <c:pt idx="320">
                  <c:v>1.3536378999999999E-2</c:v>
                </c:pt>
                <c:pt idx="321">
                  <c:v>1.3536378999999999E-2</c:v>
                </c:pt>
                <c:pt idx="322">
                  <c:v>1.3536378999999999E-2</c:v>
                </c:pt>
                <c:pt idx="323">
                  <c:v>1.3536378999999999E-2</c:v>
                </c:pt>
                <c:pt idx="324">
                  <c:v>1.3536378999999999E-2</c:v>
                </c:pt>
                <c:pt idx="325">
                  <c:v>1.3536378999999999E-2</c:v>
                </c:pt>
                <c:pt idx="326">
                  <c:v>1.3536378999999999E-2</c:v>
                </c:pt>
                <c:pt idx="327">
                  <c:v>1.3536378999999999E-2</c:v>
                </c:pt>
                <c:pt idx="328">
                  <c:v>1.3536378999999999E-2</c:v>
                </c:pt>
                <c:pt idx="329">
                  <c:v>1.3536378999999999E-2</c:v>
                </c:pt>
                <c:pt idx="330">
                  <c:v>1.3536378999999999E-2</c:v>
                </c:pt>
                <c:pt idx="331">
                  <c:v>1.5228426E-2</c:v>
                </c:pt>
                <c:pt idx="332">
                  <c:v>1.5228426E-2</c:v>
                </c:pt>
                <c:pt idx="333">
                  <c:v>1.5228426E-2</c:v>
                </c:pt>
                <c:pt idx="334">
                  <c:v>1.5228426E-2</c:v>
                </c:pt>
                <c:pt idx="335">
                  <c:v>1.5228426E-2</c:v>
                </c:pt>
                <c:pt idx="336">
                  <c:v>1.5228426E-2</c:v>
                </c:pt>
                <c:pt idx="337">
                  <c:v>1.5228426E-2</c:v>
                </c:pt>
                <c:pt idx="338">
                  <c:v>1.5228426E-2</c:v>
                </c:pt>
                <c:pt idx="339">
                  <c:v>1.5228426E-2</c:v>
                </c:pt>
                <c:pt idx="340">
                  <c:v>1.5228426E-2</c:v>
                </c:pt>
                <c:pt idx="341">
                  <c:v>1.6920474000000001E-2</c:v>
                </c:pt>
                <c:pt idx="342">
                  <c:v>1.6920474000000001E-2</c:v>
                </c:pt>
                <c:pt idx="343">
                  <c:v>1.6920474000000001E-2</c:v>
                </c:pt>
                <c:pt idx="344">
                  <c:v>1.6920474000000001E-2</c:v>
                </c:pt>
                <c:pt idx="345">
                  <c:v>1.6920474000000001E-2</c:v>
                </c:pt>
                <c:pt idx="346">
                  <c:v>1.6920474000000001E-2</c:v>
                </c:pt>
                <c:pt idx="347">
                  <c:v>1.6920474000000001E-2</c:v>
                </c:pt>
                <c:pt idx="348">
                  <c:v>1.6920474000000001E-2</c:v>
                </c:pt>
                <c:pt idx="349">
                  <c:v>1.6920474000000001E-2</c:v>
                </c:pt>
                <c:pt idx="350">
                  <c:v>1.6920474000000001E-2</c:v>
                </c:pt>
                <c:pt idx="351">
                  <c:v>1.6920474000000001E-2</c:v>
                </c:pt>
                <c:pt idx="352">
                  <c:v>1.6920474000000001E-2</c:v>
                </c:pt>
                <c:pt idx="353">
                  <c:v>1.6920474000000001E-2</c:v>
                </c:pt>
                <c:pt idx="354">
                  <c:v>1.6920474000000001E-2</c:v>
                </c:pt>
                <c:pt idx="355">
                  <c:v>1.6920474000000001E-2</c:v>
                </c:pt>
                <c:pt idx="356">
                  <c:v>1.6920474000000001E-2</c:v>
                </c:pt>
                <c:pt idx="357">
                  <c:v>1.6920474000000001E-2</c:v>
                </c:pt>
                <c:pt idx="358">
                  <c:v>1.6920474000000001E-2</c:v>
                </c:pt>
                <c:pt idx="359">
                  <c:v>1.6920474000000001E-2</c:v>
                </c:pt>
                <c:pt idx="360">
                  <c:v>1.6920474000000001E-2</c:v>
                </c:pt>
                <c:pt idx="361">
                  <c:v>1.6920474000000001E-2</c:v>
                </c:pt>
                <c:pt idx="362">
                  <c:v>1.6920474000000001E-2</c:v>
                </c:pt>
                <c:pt idx="363">
                  <c:v>1.6920474000000001E-2</c:v>
                </c:pt>
                <c:pt idx="364">
                  <c:v>1.6920474000000001E-2</c:v>
                </c:pt>
                <c:pt idx="365">
                  <c:v>1.6949153000000002E-2</c:v>
                </c:pt>
                <c:pt idx="366">
                  <c:v>1.6949153000000002E-2</c:v>
                </c:pt>
                <c:pt idx="367">
                  <c:v>1.6949153000000002E-2</c:v>
                </c:pt>
                <c:pt idx="368">
                  <c:v>1.6949153000000002E-2</c:v>
                </c:pt>
                <c:pt idx="369">
                  <c:v>1.6949153000000002E-2</c:v>
                </c:pt>
                <c:pt idx="370">
                  <c:v>1.6949153000000002E-2</c:v>
                </c:pt>
                <c:pt idx="371">
                  <c:v>1.6949153000000002E-2</c:v>
                </c:pt>
                <c:pt idx="372">
                  <c:v>1.6949153000000002E-2</c:v>
                </c:pt>
                <c:pt idx="373">
                  <c:v>1.6949153000000002E-2</c:v>
                </c:pt>
                <c:pt idx="374">
                  <c:v>1.6949153000000002E-2</c:v>
                </c:pt>
                <c:pt idx="375">
                  <c:v>1.6949153000000002E-2</c:v>
                </c:pt>
                <c:pt idx="376">
                  <c:v>1.6949153000000002E-2</c:v>
                </c:pt>
                <c:pt idx="377">
                  <c:v>1.6949153000000002E-2</c:v>
                </c:pt>
                <c:pt idx="378">
                  <c:v>1.6949153000000002E-2</c:v>
                </c:pt>
                <c:pt idx="379">
                  <c:v>1.6949153000000002E-2</c:v>
                </c:pt>
                <c:pt idx="380">
                  <c:v>1.6949153000000002E-2</c:v>
                </c:pt>
                <c:pt idx="381">
                  <c:v>1.6949153000000002E-2</c:v>
                </c:pt>
                <c:pt idx="382">
                  <c:v>1.6949153000000002E-2</c:v>
                </c:pt>
                <c:pt idx="383">
                  <c:v>1.6949153000000002E-2</c:v>
                </c:pt>
                <c:pt idx="384">
                  <c:v>1.6949153000000002E-2</c:v>
                </c:pt>
                <c:pt idx="385">
                  <c:v>1.6949153000000002E-2</c:v>
                </c:pt>
                <c:pt idx="386">
                  <c:v>1.8644068E-2</c:v>
                </c:pt>
                <c:pt idx="387">
                  <c:v>1.8644068E-2</c:v>
                </c:pt>
                <c:pt idx="388">
                  <c:v>1.8644068E-2</c:v>
                </c:pt>
                <c:pt idx="389">
                  <c:v>1.8644068E-2</c:v>
                </c:pt>
                <c:pt idx="390">
                  <c:v>1.8644068E-2</c:v>
                </c:pt>
                <c:pt idx="391">
                  <c:v>1.8675721999999999E-2</c:v>
                </c:pt>
                <c:pt idx="392">
                  <c:v>1.8675721999999999E-2</c:v>
                </c:pt>
                <c:pt idx="393">
                  <c:v>1.8675721999999999E-2</c:v>
                </c:pt>
                <c:pt idx="394">
                  <c:v>1.8675721999999999E-2</c:v>
                </c:pt>
                <c:pt idx="395">
                  <c:v>1.8675721999999999E-2</c:v>
                </c:pt>
                <c:pt idx="396">
                  <c:v>1.8675721999999999E-2</c:v>
                </c:pt>
                <c:pt idx="397">
                  <c:v>1.8675721999999999E-2</c:v>
                </c:pt>
                <c:pt idx="398">
                  <c:v>1.8675721999999999E-2</c:v>
                </c:pt>
                <c:pt idx="399">
                  <c:v>1.8675721999999999E-2</c:v>
                </c:pt>
                <c:pt idx="400">
                  <c:v>1.8675721999999999E-2</c:v>
                </c:pt>
                <c:pt idx="401">
                  <c:v>1.8707483E-2</c:v>
                </c:pt>
                <c:pt idx="402">
                  <c:v>1.8707483E-2</c:v>
                </c:pt>
                <c:pt idx="403">
                  <c:v>1.8707483E-2</c:v>
                </c:pt>
                <c:pt idx="404">
                  <c:v>1.8739353E-2</c:v>
                </c:pt>
                <c:pt idx="405">
                  <c:v>1.8771330999999999E-2</c:v>
                </c:pt>
                <c:pt idx="406">
                  <c:v>1.8771330999999999E-2</c:v>
                </c:pt>
                <c:pt idx="407">
                  <c:v>1.8771330999999999E-2</c:v>
                </c:pt>
                <c:pt idx="408">
                  <c:v>1.8771330999999999E-2</c:v>
                </c:pt>
                <c:pt idx="409">
                  <c:v>1.8771330999999999E-2</c:v>
                </c:pt>
                <c:pt idx="410">
                  <c:v>1.8771330999999999E-2</c:v>
                </c:pt>
                <c:pt idx="411">
                  <c:v>1.8771330999999999E-2</c:v>
                </c:pt>
                <c:pt idx="412">
                  <c:v>2.0477815999999999E-2</c:v>
                </c:pt>
                <c:pt idx="413">
                  <c:v>2.0477815999999999E-2</c:v>
                </c:pt>
                <c:pt idx="414">
                  <c:v>2.0512821000000001E-2</c:v>
                </c:pt>
                <c:pt idx="415">
                  <c:v>2.0512821000000001E-2</c:v>
                </c:pt>
                <c:pt idx="416">
                  <c:v>2.0512821000000001E-2</c:v>
                </c:pt>
                <c:pt idx="417">
                  <c:v>2.0547945000000001E-2</c:v>
                </c:pt>
                <c:pt idx="418">
                  <c:v>2.0547945000000001E-2</c:v>
                </c:pt>
                <c:pt idx="419">
                  <c:v>2.0547945000000001E-2</c:v>
                </c:pt>
                <c:pt idx="420">
                  <c:v>2.0547945000000001E-2</c:v>
                </c:pt>
                <c:pt idx="421">
                  <c:v>2.0547945000000001E-2</c:v>
                </c:pt>
                <c:pt idx="422">
                  <c:v>2.2260274E-2</c:v>
                </c:pt>
                <c:pt idx="423">
                  <c:v>2.2260274E-2</c:v>
                </c:pt>
                <c:pt idx="424">
                  <c:v>2.2260274E-2</c:v>
                </c:pt>
                <c:pt idx="425">
                  <c:v>2.4013722000000001E-2</c:v>
                </c:pt>
                <c:pt idx="426">
                  <c:v>2.5728988000000001E-2</c:v>
                </c:pt>
                <c:pt idx="427">
                  <c:v>2.5728988000000001E-2</c:v>
                </c:pt>
                <c:pt idx="428">
                  <c:v>2.5862069000000001E-2</c:v>
                </c:pt>
                <c:pt idx="429">
                  <c:v>2.5862069000000001E-2</c:v>
                </c:pt>
                <c:pt idx="430">
                  <c:v>2.5862069000000001E-2</c:v>
                </c:pt>
                <c:pt idx="431">
                  <c:v>2.5862069000000001E-2</c:v>
                </c:pt>
                <c:pt idx="432">
                  <c:v>2.5862069000000001E-2</c:v>
                </c:pt>
                <c:pt idx="433">
                  <c:v>2.5862069000000001E-2</c:v>
                </c:pt>
                <c:pt idx="434">
                  <c:v>2.5862069000000001E-2</c:v>
                </c:pt>
                <c:pt idx="435">
                  <c:v>2.7586207000000001E-2</c:v>
                </c:pt>
                <c:pt idx="436">
                  <c:v>2.7633851000000001E-2</c:v>
                </c:pt>
                <c:pt idx="437">
                  <c:v>2.7681661E-2</c:v>
                </c:pt>
                <c:pt idx="438">
                  <c:v>2.9411764999999999E-2</c:v>
                </c:pt>
                <c:pt idx="439">
                  <c:v>2.9411764999999999E-2</c:v>
                </c:pt>
                <c:pt idx="440">
                  <c:v>2.9411764999999999E-2</c:v>
                </c:pt>
                <c:pt idx="441">
                  <c:v>2.9513889000000001E-2</c:v>
                </c:pt>
                <c:pt idx="442">
                  <c:v>2.9513889000000001E-2</c:v>
                </c:pt>
                <c:pt idx="443">
                  <c:v>2.9513889000000001E-2</c:v>
                </c:pt>
                <c:pt idx="444">
                  <c:v>2.9513889000000001E-2</c:v>
                </c:pt>
                <c:pt idx="445">
                  <c:v>2.9513889000000001E-2</c:v>
                </c:pt>
                <c:pt idx="446">
                  <c:v>3.125E-2</c:v>
                </c:pt>
                <c:pt idx="447">
                  <c:v>3.1304348000000003E-2</c:v>
                </c:pt>
                <c:pt idx="448">
                  <c:v>3.1304348000000003E-2</c:v>
                </c:pt>
                <c:pt idx="449">
                  <c:v>3.6521738999999998E-2</c:v>
                </c:pt>
                <c:pt idx="450">
                  <c:v>3.6521738999999998E-2</c:v>
                </c:pt>
                <c:pt idx="451">
                  <c:v>3.6649214999999999E-2</c:v>
                </c:pt>
                <c:pt idx="452">
                  <c:v>3.6649214999999999E-2</c:v>
                </c:pt>
                <c:pt idx="453">
                  <c:v>3.6649214999999999E-2</c:v>
                </c:pt>
                <c:pt idx="454">
                  <c:v>3.6649214999999999E-2</c:v>
                </c:pt>
                <c:pt idx="455">
                  <c:v>3.6649214999999999E-2</c:v>
                </c:pt>
                <c:pt idx="456">
                  <c:v>3.6649214999999999E-2</c:v>
                </c:pt>
                <c:pt idx="457">
                  <c:v>3.8394415000000001E-2</c:v>
                </c:pt>
                <c:pt idx="458">
                  <c:v>4.0139616000000003E-2</c:v>
                </c:pt>
                <c:pt idx="459">
                  <c:v>4.0139616000000003E-2</c:v>
                </c:pt>
                <c:pt idx="460">
                  <c:v>4.0139616000000003E-2</c:v>
                </c:pt>
                <c:pt idx="461">
                  <c:v>4.0139616000000003E-2</c:v>
                </c:pt>
                <c:pt idx="462">
                  <c:v>4.3630017E-2</c:v>
                </c:pt>
                <c:pt idx="463">
                  <c:v>4.3630017E-2</c:v>
                </c:pt>
                <c:pt idx="464">
                  <c:v>4.3630017E-2</c:v>
                </c:pt>
                <c:pt idx="465">
                  <c:v>4.3630017E-2</c:v>
                </c:pt>
                <c:pt idx="466">
                  <c:v>4.3782836999999998E-2</c:v>
                </c:pt>
                <c:pt idx="467">
                  <c:v>4.3782836999999998E-2</c:v>
                </c:pt>
                <c:pt idx="468">
                  <c:v>4.5534151000000002E-2</c:v>
                </c:pt>
                <c:pt idx="469">
                  <c:v>4.5534151000000002E-2</c:v>
                </c:pt>
                <c:pt idx="470">
                  <c:v>4.5614034999999997E-2</c:v>
                </c:pt>
                <c:pt idx="471">
                  <c:v>4.5614034999999997E-2</c:v>
                </c:pt>
                <c:pt idx="472">
                  <c:v>4.9122806999999998E-2</c:v>
                </c:pt>
                <c:pt idx="473">
                  <c:v>4.9122806999999998E-2</c:v>
                </c:pt>
                <c:pt idx="474">
                  <c:v>4.9122806999999998E-2</c:v>
                </c:pt>
                <c:pt idx="475">
                  <c:v>4.9122806999999998E-2</c:v>
                </c:pt>
                <c:pt idx="476">
                  <c:v>4.9209138999999999E-2</c:v>
                </c:pt>
                <c:pt idx="477">
                  <c:v>4.9209138999999999E-2</c:v>
                </c:pt>
                <c:pt idx="478">
                  <c:v>4.9382716E-2</c:v>
                </c:pt>
                <c:pt idx="479">
                  <c:v>4.9382716E-2</c:v>
                </c:pt>
                <c:pt idx="480">
                  <c:v>4.9382716E-2</c:v>
                </c:pt>
                <c:pt idx="481">
                  <c:v>4.9382716E-2</c:v>
                </c:pt>
                <c:pt idx="482">
                  <c:v>4.9382716E-2</c:v>
                </c:pt>
                <c:pt idx="483">
                  <c:v>4.9382716E-2</c:v>
                </c:pt>
                <c:pt idx="484">
                  <c:v>4.9382716E-2</c:v>
                </c:pt>
                <c:pt idx="485">
                  <c:v>4.9469964999999998E-2</c:v>
                </c:pt>
                <c:pt idx="486">
                  <c:v>4.9469964999999998E-2</c:v>
                </c:pt>
                <c:pt idx="487">
                  <c:v>5.3003533999999998E-2</c:v>
                </c:pt>
                <c:pt idx="488">
                  <c:v>5.3003533999999998E-2</c:v>
                </c:pt>
                <c:pt idx="489">
                  <c:v>5.3097344999999997E-2</c:v>
                </c:pt>
                <c:pt idx="490">
                  <c:v>5.3097344999999997E-2</c:v>
                </c:pt>
                <c:pt idx="491">
                  <c:v>5.4867257000000003E-2</c:v>
                </c:pt>
                <c:pt idx="492">
                  <c:v>5.4867257000000003E-2</c:v>
                </c:pt>
                <c:pt idx="493">
                  <c:v>5.4867257000000003E-2</c:v>
                </c:pt>
                <c:pt idx="494">
                  <c:v>5.4867257000000003E-2</c:v>
                </c:pt>
                <c:pt idx="495">
                  <c:v>5.4964539E-2</c:v>
                </c:pt>
                <c:pt idx="496">
                  <c:v>5.5062167000000002E-2</c:v>
                </c:pt>
                <c:pt idx="497">
                  <c:v>5.6838366000000001E-2</c:v>
                </c:pt>
                <c:pt idx="498">
                  <c:v>5.6838366000000001E-2</c:v>
                </c:pt>
                <c:pt idx="499">
                  <c:v>6.0606061000000003E-2</c:v>
                </c:pt>
                <c:pt idx="500">
                  <c:v>6.0606061000000003E-2</c:v>
                </c:pt>
                <c:pt idx="501">
                  <c:v>6.0606061000000003E-2</c:v>
                </c:pt>
                <c:pt idx="502">
                  <c:v>6.0714285999999999E-2</c:v>
                </c:pt>
                <c:pt idx="503">
                  <c:v>6.0714285999999999E-2</c:v>
                </c:pt>
                <c:pt idx="504">
                  <c:v>6.0822898E-2</c:v>
                </c:pt>
                <c:pt idx="505">
                  <c:v>6.0822898E-2</c:v>
                </c:pt>
                <c:pt idx="506">
                  <c:v>6.2611807000000005E-2</c:v>
                </c:pt>
                <c:pt idx="507">
                  <c:v>6.2611807000000005E-2</c:v>
                </c:pt>
                <c:pt idx="508">
                  <c:v>6.2724013999999995E-2</c:v>
                </c:pt>
                <c:pt idx="509">
                  <c:v>6.2836624999999993E-2</c:v>
                </c:pt>
                <c:pt idx="510">
                  <c:v>6.4631957000000004E-2</c:v>
                </c:pt>
                <c:pt idx="511">
                  <c:v>6.4631957000000004E-2</c:v>
                </c:pt>
                <c:pt idx="512">
                  <c:v>6.4748201000000005E-2</c:v>
                </c:pt>
                <c:pt idx="513">
                  <c:v>6.4748201000000005E-2</c:v>
                </c:pt>
                <c:pt idx="514">
                  <c:v>6.4748201000000005E-2</c:v>
                </c:pt>
                <c:pt idx="515">
                  <c:v>6.4748201000000005E-2</c:v>
                </c:pt>
                <c:pt idx="516">
                  <c:v>6.6546762999999995E-2</c:v>
                </c:pt>
                <c:pt idx="517">
                  <c:v>6.8468468000000005E-2</c:v>
                </c:pt>
                <c:pt idx="518">
                  <c:v>6.8468468000000005E-2</c:v>
                </c:pt>
                <c:pt idx="519">
                  <c:v>6.8468468000000005E-2</c:v>
                </c:pt>
                <c:pt idx="520">
                  <c:v>7.2072072000000001E-2</c:v>
                </c:pt>
                <c:pt idx="521">
                  <c:v>7.2072072000000001E-2</c:v>
                </c:pt>
                <c:pt idx="522">
                  <c:v>7.2072072000000001E-2</c:v>
                </c:pt>
                <c:pt idx="523">
                  <c:v>7.3873874000000006E-2</c:v>
                </c:pt>
                <c:pt idx="524">
                  <c:v>7.3873874000000006E-2</c:v>
                </c:pt>
                <c:pt idx="525">
                  <c:v>7.5812273999999999E-2</c:v>
                </c:pt>
                <c:pt idx="526">
                  <c:v>7.5812273999999999E-2</c:v>
                </c:pt>
                <c:pt idx="527">
                  <c:v>7.5949367000000004E-2</c:v>
                </c:pt>
                <c:pt idx="528">
                  <c:v>7.6225045000000005E-2</c:v>
                </c:pt>
                <c:pt idx="529">
                  <c:v>7.8181818E-2</c:v>
                </c:pt>
                <c:pt idx="530">
                  <c:v>0.08</c:v>
                </c:pt>
                <c:pt idx="531">
                  <c:v>0.08</c:v>
                </c:pt>
                <c:pt idx="532">
                  <c:v>8.0145719000000004E-2</c:v>
                </c:pt>
                <c:pt idx="533">
                  <c:v>8.1967212999999997E-2</c:v>
                </c:pt>
                <c:pt idx="534">
                  <c:v>8.1967212999999997E-2</c:v>
                </c:pt>
                <c:pt idx="535">
                  <c:v>8.2116787999999996E-2</c:v>
                </c:pt>
                <c:pt idx="536">
                  <c:v>8.2116787999999996E-2</c:v>
                </c:pt>
                <c:pt idx="537">
                  <c:v>8.2116787999999996E-2</c:v>
                </c:pt>
                <c:pt idx="538">
                  <c:v>8.4095063999999997E-2</c:v>
                </c:pt>
                <c:pt idx="539">
                  <c:v>8.4095063999999997E-2</c:v>
                </c:pt>
                <c:pt idx="540">
                  <c:v>8.440367E-2</c:v>
                </c:pt>
                <c:pt idx="541">
                  <c:v>8.4558824000000005E-2</c:v>
                </c:pt>
                <c:pt idx="542">
                  <c:v>8.4558824000000005E-2</c:v>
                </c:pt>
                <c:pt idx="543">
                  <c:v>8.4558824000000005E-2</c:v>
                </c:pt>
                <c:pt idx="544">
                  <c:v>8.4870848999999998E-2</c:v>
                </c:pt>
                <c:pt idx="545">
                  <c:v>8.4870848999999998E-2</c:v>
                </c:pt>
                <c:pt idx="546">
                  <c:v>8.6715867000000002E-2</c:v>
                </c:pt>
                <c:pt idx="547">
                  <c:v>8.6876154999999997E-2</c:v>
                </c:pt>
                <c:pt idx="548">
                  <c:v>8.9219330999999999E-2</c:v>
                </c:pt>
                <c:pt idx="549">
                  <c:v>9.3109869999999997E-2</c:v>
                </c:pt>
                <c:pt idx="550">
                  <c:v>9.4972066999999993E-2</c:v>
                </c:pt>
                <c:pt idx="551">
                  <c:v>9.4972066999999993E-2</c:v>
                </c:pt>
                <c:pt idx="552">
                  <c:v>9.5149254000000003E-2</c:v>
                </c:pt>
                <c:pt idx="553">
                  <c:v>9.7196262000000005E-2</c:v>
                </c:pt>
                <c:pt idx="554">
                  <c:v>9.7560975999999994E-2</c:v>
                </c:pt>
                <c:pt idx="555">
                  <c:v>9.7560975999999994E-2</c:v>
                </c:pt>
                <c:pt idx="556">
                  <c:v>9.9437148000000003E-2</c:v>
                </c:pt>
                <c:pt idx="557">
                  <c:v>9.9437148000000003E-2</c:v>
                </c:pt>
                <c:pt idx="558">
                  <c:v>9.9437148000000003E-2</c:v>
                </c:pt>
                <c:pt idx="559">
                  <c:v>0.101313321</c:v>
                </c:pt>
                <c:pt idx="560">
                  <c:v>0.101313321</c:v>
                </c:pt>
                <c:pt idx="561">
                  <c:v>0.105660377</c:v>
                </c:pt>
                <c:pt idx="562">
                  <c:v>0.107750473</c:v>
                </c:pt>
                <c:pt idx="563">
                  <c:v>0.107954545</c:v>
                </c:pt>
                <c:pt idx="564">
                  <c:v>0.107954545</c:v>
                </c:pt>
                <c:pt idx="565">
                  <c:v>0.11174242400000001</c:v>
                </c:pt>
                <c:pt idx="566">
                  <c:v>0.11174242400000001</c:v>
                </c:pt>
                <c:pt idx="567">
                  <c:v>0.11174242400000001</c:v>
                </c:pt>
                <c:pt idx="568">
                  <c:v>0.113636364</c:v>
                </c:pt>
                <c:pt idx="569">
                  <c:v>0.11931818199999999</c:v>
                </c:pt>
                <c:pt idx="570">
                  <c:v>0.121904762</c:v>
                </c:pt>
                <c:pt idx="571">
                  <c:v>0.121904762</c:v>
                </c:pt>
                <c:pt idx="572">
                  <c:v>0.122137405</c:v>
                </c:pt>
                <c:pt idx="573">
                  <c:v>0.124045802</c:v>
                </c:pt>
                <c:pt idx="574">
                  <c:v>0.12595419799999999</c:v>
                </c:pt>
                <c:pt idx="575">
                  <c:v>0.13001911999999999</c:v>
                </c:pt>
                <c:pt idx="576">
                  <c:v>0.13001911999999999</c:v>
                </c:pt>
                <c:pt idx="577">
                  <c:v>0.130268199</c:v>
                </c:pt>
                <c:pt idx="578">
                  <c:v>0.13051823400000001</c:v>
                </c:pt>
                <c:pt idx="579">
                  <c:v>0.13102119500000001</c:v>
                </c:pt>
                <c:pt idx="580">
                  <c:v>0.13102119500000001</c:v>
                </c:pt>
                <c:pt idx="581">
                  <c:v>0.13127413099999999</c:v>
                </c:pt>
                <c:pt idx="582">
                  <c:v>0.137330754</c:v>
                </c:pt>
                <c:pt idx="583">
                  <c:v>0.13926499000000001</c:v>
                </c:pt>
                <c:pt idx="584">
                  <c:v>0.14119922600000001</c:v>
                </c:pt>
                <c:pt idx="585">
                  <c:v>0.14119922600000001</c:v>
                </c:pt>
                <c:pt idx="586">
                  <c:v>0.14119922600000001</c:v>
                </c:pt>
                <c:pt idx="587">
                  <c:v>0.14119922600000001</c:v>
                </c:pt>
                <c:pt idx="588">
                  <c:v>0.14119922600000001</c:v>
                </c:pt>
                <c:pt idx="589">
                  <c:v>0.14174757299999999</c:v>
                </c:pt>
                <c:pt idx="590">
                  <c:v>0.14202334599999999</c:v>
                </c:pt>
                <c:pt idx="591">
                  <c:v>0.14814814800000001</c:v>
                </c:pt>
                <c:pt idx="592">
                  <c:v>0.14872798400000001</c:v>
                </c:pt>
                <c:pt idx="593">
                  <c:v>0.15068493199999999</c:v>
                </c:pt>
                <c:pt idx="594">
                  <c:v>0.15068493199999999</c:v>
                </c:pt>
                <c:pt idx="595">
                  <c:v>0.15068493199999999</c:v>
                </c:pt>
                <c:pt idx="596">
                  <c:v>0.15294117600000001</c:v>
                </c:pt>
                <c:pt idx="597">
                  <c:v>0.15324165000000001</c:v>
                </c:pt>
                <c:pt idx="598">
                  <c:v>0.155206287</c:v>
                </c:pt>
                <c:pt idx="599">
                  <c:v>0.15748031500000001</c:v>
                </c:pt>
                <c:pt idx="600">
                  <c:v>0.16205533599999999</c:v>
                </c:pt>
                <c:pt idx="601">
                  <c:v>0.16237623800000001</c:v>
                </c:pt>
                <c:pt idx="602">
                  <c:v>0.16435643599999999</c:v>
                </c:pt>
                <c:pt idx="603">
                  <c:v>0.16666666699999999</c:v>
                </c:pt>
                <c:pt idx="604">
                  <c:v>0.16666666699999999</c:v>
                </c:pt>
                <c:pt idx="605">
                  <c:v>0.16666666699999999</c:v>
                </c:pt>
                <c:pt idx="606">
                  <c:v>0.16666666699999999</c:v>
                </c:pt>
                <c:pt idx="607">
                  <c:v>0.16666666699999999</c:v>
                </c:pt>
                <c:pt idx="608">
                  <c:v>0.16666666699999999</c:v>
                </c:pt>
                <c:pt idx="609">
                  <c:v>0.16666666699999999</c:v>
                </c:pt>
                <c:pt idx="610">
                  <c:v>0.17097415499999999</c:v>
                </c:pt>
                <c:pt idx="611">
                  <c:v>0.173652695</c:v>
                </c:pt>
                <c:pt idx="612">
                  <c:v>0.17564870299999999</c:v>
                </c:pt>
                <c:pt idx="613">
                  <c:v>0.179640719</c:v>
                </c:pt>
                <c:pt idx="614">
                  <c:v>0.179640719</c:v>
                </c:pt>
                <c:pt idx="615">
                  <c:v>0.180360721</c:v>
                </c:pt>
                <c:pt idx="616">
                  <c:v>0.180360721</c:v>
                </c:pt>
                <c:pt idx="617">
                  <c:v>0.18273092399999999</c:v>
                </c:pt>
                <c:pt idx="618">
                  <c:v>0.18473895600000001</c:v>
                </c:pt>
                <c:pt idx="619">
                  <c:v>0.18473895600000001</c:v>
                </c:pt>
                <c:pt idx="620">
                  <c:v>0.186746988</c:v>
                </c:pt>
                <c:pt idx="621">
                  <c:v>0.19114688099999999</c:v>
                </c:pt>
                <c:pt idx="622">
                  <c:v>0.19354838699999999</c:v>
                </c:pt>
                <c:pt idx="623">
                  <c:v>0.19354838699999999</c:v>
                </c:pt>
                <c:pt idx="624">
                  <c:v>0.19556451599999999</c:v>
                </c:pt>
                <c:pt idx="625">
                  <c:v>0.196356275</c:v>
                </c:pt>
                <c:pt idx="626">
                  <c:v>0.196356275</c:v>
                </c:pt>
                <c:pt idx="627">
                  <c:v>0.19675456399999999</c:v>
                </c:pt>
                <c:pt idx="628">
                  <c:v>0.19675456399999999</c:v>
                </c:pt>
                <c:pt idx="629">
                  <c:v>0.19675456399999999</c:v>
                </c:pt>
                <c:pt idx="630">
                  <c:v>0.197154472</c:v>
                </c:pt>
                <c:pt idx="631">
                  <c:v>0.19918699200000001</c:v>
                </c:pt>
                <c:pt idx="632">
                  <c:v>0.20408163300000001</c:v>
                </c:pt>
                <c:pt idx="633">
                  <c:v>0.20408163300000001</c:v>
                </c:pt>
                <c:pt idx="634">
                  <c:v>0.20408163300000001</c:v>
                </c:pt>
                <c:pt idx="635">
                  <c:v>0.20408163300000001</c:v>
                </c:pt>
                <c:pt idx="636">
                  <c:v>0.20816326499999999</c:v>
                </c:pt>
                <c:pt idx="637">
                  <c:v>0.20816326499999999</c:v>
                </c:pt>
                <c:pt idx="638">
                  <c:v>0.21063394699999999</c:v>
                </c:pt>
                <c:pt idx="639">
                  <c:v>0.21063394699999999</c:v>
                </c:pt>
                <c:pt idx="640">
                  <c:v>0.21063394699999999</c:v>
                </c:pt>
                <c:pt idx="641">
                  <c:v>0.21063394699999999</c:v>
                </c:pt>
                <c:pt idx="642">
                  <c:v>0.213552361</c:v>
                </c:pt>
                <c:pt idx="643">
                  <c:v>0.21604938300000001</c:v>
                </c:pt>
                <c:pt idx="644">
                  <c:v>0.21604938300000001</c:v>
                </c:pt>
                <c:pt idx="645">
                  <c:v>0.21649484499999999</c:v>
                </c:pt>
                <c:pt idx="646">
                  <c:v>0.22061855699999999</c:v>
                </c:pt>
                <c:pt idx="647">
                  <c:v>0.22061855699999999</c:v>
                </c:pt>
                <c:pt idx="648">
                  <c:v>0.22268041199999999</c:v>
                </c:pt>
                <c:pt idx="649">
                  <c:v>0.22268041199999999</c:v>
                </c:pt>
                <c:pt idx="650">
                  <c:v>0.22268041199999999</c:v>
                </c:pt>
                <c:pt idx="651">
                  <c:v>0.225206612</c:v>
                </c:pt>
                <c:pt idx="652">
                  <c:v>0.226611227</c:v>
                </c:pt>
                <c:pt idx="653">
                  <c:v>0.23076923099999999</c:v>
                </c:pt>
                <c:pt idx="654">
                  <c:v>0.23125000000000001</c:v>
                </c:pt>
                <c:pt idx="655">
                  <c:v>0.23125000000000001</c:v>
                </c:pt>
                <c:pt idx="656">
                  <c:v>0.231732777</c:v>
                </c:pt>
                <c:pt idx="657">
                  <c:v>0.233684211</c:v>
                </c:pt>
                <c:pt idx="658">
                  <c:v>0.233684211</c:v>
                </c:pt>
                <c:pt idx="659">
                  <c:v>0.235789474</c:v>
                </c:pt>
                <c:pt idx="660">
                  <c:v>0.235789474</c:v>
                </c:pt>
                <c:pt idx="661">
                  <c:v>0.23628692000000001</c:v>
                </c:pt>
                <c:pt idx="662">
                  <c:v>0.236786469</c:v>
                </c:pt>
                <c:pt idx="663">
                  <c:v>0.24152542399999999</c:v>
                </c:pt>
                <c:pt idx="664">
                  <c:v>0.24364406799999999</c:v>
                </c:pt>
                <c:pt idx="665">
                  <c:v>0.24364406799999999</c:v>
                </c:pt>
                <c:pt idx="666">
                  <c:v>0.24576271199999999</c:v>
                </c:pt>
                <c:pt idx="667">
                  <c:v>0.24576271199999999</c:v>
                </c:pt>
                <c:pt idx="668">
                  <c:v>0.24576271199999999</c:v>
                </c:pt>
                <c:pt idx="669">
                  <c:v>0.24628450099999999</c:v>
                </c:pt>
                <c:pt idx="670">
                  <c:v>0.24680851100000001</c:v>
                </c:pt>
                <c:pt idx="671">
                  <c:v>0.24680851100000001</c:v>
                </c:pt>
                <c:pt idx="672">
                  <c:v>0.24893617000000001</c:v>
                </c:pt>
                <c:pt idx="673">
                  <c:v>0.25586353899999997</c:v>
                </c:pt>
                <c:pt idx="674">
                  <c:v>0.25751073000000002</c:v>
                </c:pt>
                <c:pt idx="675">
                  <c:v>0.25965665199999999</c:v>
                </c:pt>
                <c:pt idx="676">
                  <c:v>0.25965665199999999</c:v>
                </c:pt>
                <c:pt idx="677">
                  <c:v>0.26180257499999998</c:v>
                </c:pt>
                <c:pt idx="678">
                  <c:v>0.27038626599999999</c:v>
                </c:pt>
                <c:pt idx="679">
                  <c:v>0.27038626599999999</c:v>
                </c:pt>
                <c:pt idx="680">
                  <c:v>0.27038626599999999</c:v>
                </c:pt>
                <c:pt idx="681">
                  <c:v>0.27038626599999999</c:v>
                </c:pt>
                <c:pt idx="682">
                  <c:v>0.27253218899999998</c:v>
                </c:pt>
                <c:pt idx="683">
                  <c:v>0.275268817</c:v>
                </c:pt>
                <c:pt idx="684">
                  <c:v>0.27801724100000003</c:v>
                </c:pt>
                <c:pt idx="685">
                  <c:v>0.27801724100000003</c:v>
                </c:pt>
                <c:pt idx="686">
                  <c:v>0.27801724100000003</c:v>
                </c:pt>
                <c:pt idx="687">
                  <c:v>0.279826464</c:v>
                </c:pt>
                <c:pt idx="688">
                  <c:v>0.279826464</c:v>
                </c:pt>
                <c:pt idx="689">
                  <c:v>0.279826464</c:v>
                </c:pt>
                <c:pt idx="690">
                  <c:v>0.28322440100000001</c:v>
                </c:pt>
                <c:pt idx="691">
                  <c:v>0.28540304999999999</c:v>
                </c:pt>
                <c:pt idx="692">
                  <c:v>0.28540304999999999</c:v>
                </c:pt>
                <c:pt idx="693">
                  <c:v>0.286652079</c:v>
                </c:pt>
                <c:pt idx="694">
                  <c:v>0.29010988999999998</c:v>
                </c:pt>
                <c:pt idx="695">
                  <c:v>0.29670329699999998</c:v>
                </c:pt>
                <c:pt idx="696">
                  <c:v>0.29670329699999998</c:v>
                </c:pt>
                <c:pt idx="697">
                  <c:v>0.29670329699999998</c:v>
                </c:pt>
                <c:pt idx="698">
                  <c:v>0.29670329699999998</c:v>
                </c:pt>
                <c:pt idx="699">
                  <c:v>0.29735682800000002</c:v>
                </c:pt>
                <c:pt idx="700">
                  <c:v>0.29735682800000002</c:v>
                </c:pt>
                <c:pt idx="701">
                  <c:v>0.29735682800000002</c:v>
                </c:pt>
                <c:pt idx="702">
                  <c:v>0.29801324499999998</c:v>
                </c:pt>
                <c:pt idx="703">
                  <c:v>0.29801324499999998</c:v>
                </c:pt>
                <c:pt idx="704">
                  <c:v>0.30088495599999998</c:v>
                </c:pt>
                <c:pt idx="705">
                  <c:v>0.30512249400000002</c:v>
                </c:pt>
                <c:pt idx="706">
                  <c:v>0.305803571</c:v>
                </c:pt>
                <c:pt idx="707">
                  <c:v>0.30648769599999998</c:v>
                </c:pt>
                <c:pt idx="708">
                  <c:v>0.31319910499999998</c:v>
                </c:pt>
                <c:pt idx="709">
                  <c:v>0.31531531499999998</c:v>
                </c:pt>
                <c:pt idx="710">
                  <c:v>0.31602708800000001</c:v>
                </c:pt>
                <c:pt idx="711">
                  <c:v>0.32126696799999999</c:v>
                </c:pt>
                <c:pt idx="712">
                  <c:v>0.32126696799999999</c:v>
                </c:pt>
                <c:pt idx="713">
                  <c:v>0.32199546499999998</c:v>
                </c:pt>
                <c:pt idx="714">
                  <c:v>0.326530612</c:v>
                </c:pt>
                <c:pt idx="715">
                  <c:v>0.33106575999999999</c:v>
                </c:pt>
                <c:pt idx="716">
                  <c:v>0.33106575999999999</c:v>
                </c:pt>
                <c:pt idx="717">
                  <c:v>0.33106575999999999</c:v>
                </c:pt>
                <c:pt idx="718">
                  <c:v>0.33257403200000002</c:v>
                </c:pt>
                <c:pt idx="719">
                  <c:v>0.33333333300000001</c:v>
                </c:pt>
                <c:pt idx="720">
                  <c:v>0.337155963</c:v>
                </c:pt>
                <c:pt idx="721">
                  <c:v>0.337155963</c:v>
                </c:pt>
                <c:pt idx="722">
                  <c:v>0.33793103400000002</c:v>
                </c:pt>
                <c:pt idx="723">
                  <c:v>0.34180138599999998</c:v>
                </c:pt>
                <c:pt idx="724">
                  <c:v>0.342592593</c:v>
                </c:pt>
                <c:pt idx="725">
                  <c:v>0.344907407</c:v>
                </c:pt>
                <c:pt idx="726">
                  <c:v>0.35266821300000001</c:v>
                </c:pt>
                <c:pt idx="727">
                  <c:v>0.35498839900000001</c:v>
                </c:pt>
                <c:pt idx="728">
                  <c:v>0.360655738</c:v>
                </c:pt>
                <c:pt idx="729">
                  <c:v>0.360655738</c:v>
                </c:pt>
                <c:pt idx="730">
                  <c:v>0.369411765</c:v>
                </c:pt>
                <c:pt idx="731">
                  <c:v>0.371764706</c:v>
                </c:pt>
                <c:pt idx="732">
                  <c:v>0.374117647</c:v>
                </c:pt>
                <c:pt idx="733">
                  <c:v>0.375</c:v>
                </c:pt>
                <c:pt idx="734">
                  <c:v>0.37914691900000003</c:v>
                </c:pt>
                <c:pt idx="735">
                  <c:v>0.37914691900000003</c:v>
                </c:pt>
                <c:pt idx="736">
                  <c:v>0.37914691900000003</c:v>
                </c:pt>
                <c:pt idx="737">
                  <c:v>0.37914691900000003</c:v>
                </c:pt>
                <c:pt idx="738">
                  <c:v>0.37914691900000003</c:v>
                </c:pt>
                <c:pt idx="739">
                  <c:v>0.38479809999999998</c:v>
                </c:pt>
                <c:pt idx="740">
                  <c:v>0.38902147999999998</c:v>
                </c:pt>
                <c:pt idx="741">
                  <c:v>0.39568345300000002</c:v>
                </c:pt>
                <c:pt idx="742">
                  <c:v>0.39855072499999999</c:v>
                </c:pt>
                <c:pt idx="743">
                  <c:v>0.40291262100000003</c:v>
                </c:pt>
                <c:pt idx="744">
                  <c:v>0.40975609800000001</c:v>
                </c:pt>
                <c:pt idx="745">
                  <c:v>0.41728395099999999</c:v>
                </c:pt>
                <c:pt idx="746">
                  <c:v>0.41728395099999999</c:v>
                </c:pt>
                <c:pt idx="747">
                  <c:v>0.42079207899999999</c:v>
                </c:pt>
                <c:pt idx="748">
                  <c:v>0.42079207899999999</c:v>
                </c:pt>
                <c:pt idx="749">
                  <c:v>0.43176178700000001</c:v>
                </c:pt>
                <c:pt idx="750">
                  <c:v>0.43176178700000001</c:v>
                </c:pt>
                <c:pt idx="751">
                  <c:v>0.43781094500000001</c:v>
                </c:pt>
                <c:pt idx="752">
                  <c:v>0.43781094500000001</c:v>
                </c:pt>
                <c:pt idx="753">
                  <c:v>0.43781094500000001</c:v>
                </c:pt>
                <c:pt idx="754">
                  <c:v>0.4425</c:v>
                </c:pt>
                <c:pt idx="755">
                  <c:v>0.44750000000000001</c:v>
                </c:pt>
                <c:pt idx="756">
                  <c:v>0.45088161199999999</c:v>
                </c:pt>
                <c:pt idx="757">
                  <c:v>0.45088161199999999</c:v>
                </c:pt>
                <c:pt idx="758">
                  <c:v>0.45202020199999998</c:v>
                </c:pt>
                <c:pt idx="759">
                  <c:v>0.45316455700000002</c:v>
                </c:pt>
                <c:pt idx="760">
                  <c:v>0.45569620300000002</c:v>
                </c:pt>
                <c:pt idx="761">
                  <c:v>0.46075949399999999</c:v>
                </c:pt>
                <c:pt idx="762">
                  <c:v>0.46582278500000002</c:v>
                </c:pt>
                <c:pt idx="763">
                  <c:v>0.47341772199999999</c:v>
                </c:pt>
                <c:pt idx="764">
                  <c:v>0.47969543100000001</c:v>
                </c:pt>
                <c:pt idx="765">
                  <c:v>0.48477157399999998</c:v>
                </c:pt>
                <c:pt idx="766">
                  <c:v>0.5</c:v>
                </c:pt>
                <c:pt idx="767">
                  <c:v>0.50127877200000004</c:v>
                </c:pt>
                <c:pt idx="768">
                  <c:v>0.50383631699999998</c:v>
                </c:pt>
                <c:pt idx="769">
                  <c:v>0.505128205</c:v>
                </c:pt>
                <c:pt idx="770">
                  <c:v>0.508997429</c:v>
                </c:pt>
                <c:pt idx="771">
                  <c:v>0.51162790700000005</c:v>
                </c:pt>
                <c:pt idx="772">
                  <c:v>0.516883117</c:v>
                </c:pt>
                <c:pt idx="773">
                  <c:v>0.51822916699999999</c:v>
                </c:pt>
                <c:pt idx="774">
                  <c:v>0.51822916699999999</c:v>
                </c:pt>
                <c:pt idx="775">
                  <c:v>0.5234375</c:v>
                </c:pt>
                <c:pt idx="776">
                  <c:v>0.52480417800000001</c:v>
                </c:pt>
                <c:pt idx="777">
                  <c:v>0.53263707599999999</c:v>
                </c:pt>
                <c:pt idx="778">
                  <c:v>0.53263707599999999</c:v>
                </c:pt>
                <c:pt idx="779">
                  <c:v>0.53947368399999995</c:v>
                </c:pt>
                <c:pt idx="780">
                  <c:v>0.54353562</c:v>
                </c:pt>
                <c:pt idx="781">
                  <c:v>0.54641909799999999</c:v>
                </c:pt>
                <c:pt idx="782">
                  <c:v>0.54787233999999996</c:v>
                </c:pt>
                <c:pt idx="783">
                  <c:v>0.54933333299999998</c:v>
                </c:pt>
                <c:pt idx="784">
                  <c:v>0.55080213899999997</c:v>
                </c:pt>
                <c:pt idx="785">
                  <c:v>0.553475936</c:v>
                </c:pt>
                <c:pt idx="786">
                  <c:v>0.553475936</c:v>
                </c:pt>
                <c:pt idx="787">
                  <c:v>0.55882352899999999</c:v>
                </c:pt>
                <c:pt idx="788">
                  <c:v>0.56149732600000002</c:v>
                </c:pt>
                <c:pt idx="789">
                  <c:v>0.56300268099999995</c:v>
                </c:pt>
                <c:pt idx="790">
                  <c:v>0.56720430099999997</c:v>
                </c:pt>
                <c:pt idx="791">
                  <c:v>0.571428571</c:v>
                </c:pt>
                <c:pt idx="792">
                  <c:v>0.57681940700000001</c:v>
                </c:pt>
                <c:pt idx="793">
                  <c:v>0.58221024300000002</c:v>
                </c:pt>
                <c:pt idx="794">
                  <c:v>0.58490565999999999</c:v>
                </c:pt>
                <c:pt idx="795">
                  <c:v>0.58807588099999997</c:v>
                </c:pt>
                <c:pt idx="796">
                  <c:v>0.58807588099999997</c:v>
                </c:pt>
                <c:pt idx="797">
                  <c:v>0.59400545000000005</c:v>
                </c:pt>
                <c:pt idx="798">
                  <c:v>0.59562841499999997</c:v>
                </c:pt>
                <c:pt idx="799">
                  <c:v>0.59562841499999997</c:v>
                </c:pt>
                <c:pt idx="800">
                  <c:v>0.60714285700000004</c:v>
                </c:pt>
                <c:pt idx="801">
                  <c:v>0.61157024800000004</c:v>
                </c:pt>
                <c:pt idx="802">
                  <c:v>0.61878453</c:v>
                </c:pt>
                <c:pt idx="803">
                  <c:v>0.62326869799999995</c:v>
                </c:pt>
                <c:pt idx="804">
                  <c:v>0.63128491600000003</c:v>
                </c:pt>
                <c:pt idx="805">
                  <c:v>0.63585434200000002</c:v>
                </c:pt>
                <c:pt idx="806">
                  <c:v>0.64124293799999998</c:v>
                </c:pt>
                <c:pt idx="807">
                  <c:v>0.64124293799999998</c:v>
                </c:pt>
                <c:pt idx="808">
                  <c:v>0.64305948999999996</c:v>
                </c:pt>
                <c:pt idx="809">
                  <c:v>0.64305948999999996</c:v>
                </c:pt>
                <c:pt idx="810">
                  <c:v>0.65517241400000004</c:v>
                </c:pt>
                <c:pt idx="811">
                  <c:v>0.66959064300000004</c:v>
                </c:pt>
                <c:pt idx="812">
                  <c:v>0.67251461999999995</c:v>
                </c:pt>
                <c:pt idx="813">
                  <c:v>0.67251461999999995</c:v>
                </c:pt>
                <c:pt idx="814">
                  <c:v>0.67448680400000005</c:v>
                </c:pt>
                <c:pt idx="815">
                  <c:v>0.67647058800000004</c:v>
                </c:pt>
                <c:pt idx="816">
                  <c:v>0.68436578199999998</c:v>
                </c:pt>
                <c:pt idx="817">
                  <c:v>0.68436578199999998</c:v>
                </c:pt>
                <c:pt idx="818">
                  <c:v>0.69436201799999997</c:v>
                </c:pt>
                <c:pt idx="819">
                  <c:v>0.69732937699999997</c:v>
                </c:pt>
                <c:pt idx="820">
                  <c:v>0.69940476200000001</c:v>
                </c:pt>
                <c:pt idx="821">
                  <c:v>0.70746268700000003</c:v>
                </c:pt>
                <c:pt idx="822">
                  <c:v>0.71257484999999998</c:v>
                </c:pt>
                <c:pt idx="823">
                  <c:v>0.71556886200000003</c:v>
                </c:pt>
                <c:pt idx="824">
                  <c:v>0.72072072099999995</c:v>
                </c:pt>
                <c:pt idx="825">
                  <c:v>0.72972972999999997</c:v>
                </c:pt>
                <c:pt idx="826">
                  <c:v>0.73493975899999997</c:v>
                </c:pt>
                <c:pt idx="827">
                  <c:v>0.74622356499999998</c:v>
                </c:pt>
                <c:pt idx="828">
                  <c:v>0.74848484800000004</c:v>
                </c:pt>
                <c:pt idx="829">
                  <c:v>0.75609756100000003</c:v>
                </c:pt>
                <c:pt idx="830">
                  <c:v>0.75840978599999997</c:v>
                </c:pt>
                <c:pt idx="831">
                  <c:v>0.77370030599999995</c:v>
                </c:pt>
                <c:pt idx="832">
                  <c:v>0.79692307699999998</c:v>
                </c:pt>
                <c:pt idx="833">
                  <c:v>0.79938271599999999</c:v>
                </c:pt>
                <c:pt idx="834">
                  <c:v>0.80685358299999999</c:v>
                </c:pt>
                <c:pt idx="835">
                  <c:v>0.81761006300000005</c:v>
                </c:pt>
                <c:pt idx="836">
                  <c:v>0.82334384900000002</c:v>
                </c:pt>
                <c:pt idx="837">
                  <c:v>0.82649842299999998</c:v>
                </c:pt>
                <c:pt idx="838">
                  <c:v>0.82649842299999998</c:v>
                </c:pt>
                <c:pt idx="839">
                  <c:v>0.83280757100000002</c:v>
                </c:pt>
                <c:pt idx="840">
                  <c:v>0.83544303799999997</c:v>
                </c:pt>
                <c:pt idx="841">
                  <c:v>0.84126984100000002</c:v>
                </c:pt>
                <c:pt idx="842">
                  <c:v>0.84713375800000001</c:v>
                </c:pt>
                <c:pt idx="843">
                  <c:v>0.85576923100000002</c:v>
                </c:pt>
                <c:pt idx="844">
                  <c:v>0.86129032299999997</c:v>
                </c:pt>
                <c:pt idx="845">
                  <c:v>0.86731391599999996</c:v>
                </c:pt>
                <c:pt idx="846">
                  <c:v>0.87868852500000005</c:v>
                </c:pt>
                <c:pt idx="847">
                  <c:v>0.88778877899999997</c:v>
                </c:pt>
                <c:pt idx="848">
                  <c:v>0.89700996700000002</c:v>
                </c:pt>
                <c:pt idx="849">
                  <c:v>0.90333333299999996</c:v>
                </c:pt>
                <c:pt idx="850">
                  <c:v>0.91304347799999996</c:v>
                </c:pt>
                <c:pt idx="851">
                  <c:v>0.91638796</c:v>
                </c:pt>
                <c:pt idx="852">
                  <c:v>0.91638796</c:v>
                </c:pt>
                <c:pt idx="853">
                  <c:v>0.92307692299999999</c:v>
                </c:pt>
                <c:pt idx="854">
                  <c:v>0.92642140500000003</c:v>
                </c:pt>
                <c:pt idx="855">
                  <c:v>0.94594594600000004</c:v>
                </c:pt>
                <c:pt idx="856">
                  <c:v>0.95932203400000005</c:v>
                </c:pt>
                <c:pt idx="857">
                  <c:v>0.96271186399999997</c:v>
                </c:pt>
                <c:pt idx="858">
                  <c:v>0.96271186399999997</c:v>
                </c:pt>
                <c:pt idx="859">
                  <c:v>0.96598639500000005</c:v>
                </c:pt>
                <c:pt idx="860">
                  <c:v>0.96598639500000005</c:v>
                </c:pt>
                <c:pt idx="861">
                  <c:v>0.97269624600000004</c:v>
                </c:pt>
                <c:pt idx="862">
                  <c:v>0.98961937700000002</c:v>
                </c:pt>
                <c:pt idx="863">
                  <c:v>1.007017544</c:v>
                </c:pt>
                <c:pt idx="864">
                  <c:v>1.0176056339999999</c:v>
                </c:pt>
                <c:pt idx="865">
                  <c:v>1.0355871889999999</c:v>
                </c:pt>
                <c:pt idx="866">
                  <c:v>1.0618181820000001</c:v>
                </c:pt>
                <c:pt idx="867">
                  <c:v>1.0802919710000001</c:v>
                </c:pt>
                <c:pt idx="868">
                  <c:v>1.091575092</c:v>
                </c:pt>
                <c:pt idx="869">
                  <c:v>1.0989010990000001</c:v>
                </c:pt>
                <c:pt idx="870">
                  <c:v>1.1107011069999999</c:v>
                </c:pt>
                <c:pt idx="871">
                  <c:v>1.118518519</c:v>
                </c:pt>
                <c:pt idx="872">
                  <c:v>1.118518519</c:v>
                </c:pt>
                <c:pt idx="873">
                  <c:v>1.12267658</c:v>
                </c:pt>
                <c:pt idx="874">
                  <c:v>1.12267658</c:v>
                </c:pt>
                <c:pt idx="875">
                  <c:v>1.12267658</c:v>
                </c:pt>
                <c:pt idx="876">
                  <c:v>1.1423220970000001</c:v>
                </c:pt>
                <c:pt idx="877">
                  <c:v>1.154716981</c:v>
                </c:pt>
                <c:pt idx="878">
                  <c:v>1.1590909089999999</c:v>
                </c:pt>
                <c:pt idx="879">
                  <c:v>1.1634980989999999</c:v>
                </c:pt>
                <c:pt idx="880">
                  <c:v>1.1717557249999999</c:v>
                </c:pt>
                <c:pt idx="881">
                  <c:v>1.1717557249999999</c:v>
                </c:pt>
                <c:pt idx="882">
                  <c:v>1.1755725189999999</c:v>
                </c:pt>
                <c:pt idx="883">
                  <c:v>1.2</c:v>
                </c:pt>
                <c:pt idx="884">
                  <c:v>1.2248062019999999</c:v>
                </c:pt>
                <c:pt idx="885">
                  <c:v>1.23828125</c:v>
                </c:pt>
                <c:pt idx="886">
                  <c:v>1.25</c:v>
                </c:pt>
                <c:pt idx="887">
                  <c:v>1.2734375</c:v>
                </c:pt>
                <c:pt idx="888">
                  <c:v>1.27734375</c:v>
                </c:pt>
                <c:pt idx="889">
                  <c:v>1.2862745099999999</c:v>
                </c:pt>
                <c:pt idx="890">
                  <c:v>1.2913385829999999</c:v>
                </c:pt>
                <c:pt idx="891">
                  <c:v>1.3043478260000001</c:v>
                </c:pt>
                <c:pt idx="892">
                  <c:v>1.313492063</c:v>
                </c:pt>
                <c:pt idx="893">
                  <c:v>1.3187251</c:v>
                </c:pt>
                <c:pt idx="894">
                  <c:v>1.3280000000000001</c:v>
                </c:pt>
                <c:pt idx="895">
                  <c:v>1.3333333329999999</c:v>
                </c:pt>
                <c:pt idx="896">
                  <c:v>1.3333333329999999</c:v>
                </c:pt>
                <c:pt idx="897">
                  <c:v>1.3522267210000001</c:v>
                </c:pt>
                <c:pt idx="898">
                  <c:v>1.371428571</c:v>
                </c:pt>
                <c:pt idx="899">
                  <c:v>1.381147541</c:v>
                </c:pt>
                <c:pt idx="900">
                  <c:v>1.390946502</c:v>
                </c:pt>
                <c:pt idx="901">
                  <c:v>1.4066390040000001</c:v>
                </c:pt>
                <c:pt idx="902">
                  <c:v>1.4125000000000001</c:v>
                </c:pt>
                <c:pt idx="903">
                  <c:v>1.4303797469999999</c:v>
                </c:pt>
                <c:pt idx="904">
                  <c:v>1.4510638300000001</c:v>
                </c:pt>
                <c:pt idx="905">
                  <c:v>1.459574468</c:v>
                </c:pt>
                <c:pt idx="906">
                  <c:v>1.474358974</c:v>
                </c:pt>
                <c:pt idx="907">
                  <c:v>1.4806866949999999</c:v>
                </c:pt>
                <c:pt idx="908">
                  <c:v>1.493506494</c:v>
                </c:pt>
                <c:pt idx="909">
                  <c:v>1.493506494</c:v>
                </c:pt>
                <c:pt idx="910">
                  <c:v>1.4978354979999999</c:v>
                </c:pt>
                <c:pt idx="911">
                  <c:v>1.5086956520000001</c:v>
                </c:pt>
                <c:pt idx="912">
                  <c:v>1.519650655</c:v>
                </c:pt>
                <c:pt idx="913">
                  <c:v>1.5307017540000001</c:v>
                </c:pt>
                <c:pt idx="914">
                  <c:v>1.5350877190000001</c:v>
                </c:pt>
                <c:pt idx="915">
                  <c:v>1.56</c:v>
                </c:pt>
                <c:pt idx="916">
                  <c:v>1.5784753359999999</c:v>
                </c:pt>
                <c:pt idx="917">
                  <c:v>1.5927601810000001</c:v>
                </c:pt>
                <c:pt idx="918">
                  <c:v>1.601809955</c:v>
                </c:pt>
                <c:pt idx="919">
                  <c:v>1.618181818</c:v>
                </c:pt>
                <c:pt idx="920">
                  <c:v>1.622727273</c:v>
                </c:pt>
                <c:pt idx="921">
                  <c:v>1.634703196</c:v>
                </c:pt>
                <c:pt idx="922">
                  <c:v>1.6438356160000001</c:v>
                </c:pt>
                <c:pt idx="923">
                  <c:v>1.648401826</c:v>
                </c:pt>
                <c:pt idx="924">
                  <c:v>1.6697247710000001</c:v>
                </c:pt>
                <c:pt idx="925">
                  <c:v>1.6788990829999999</c:v>
                </c:pt>
                <c:pt idx="926">
                  <c:v>1.6866359449999999</c:v>
                </c:pt>
                <c:pt idx="927">
                  <c:v>1.7069767440000001</c:v>
                </c:pt>
                <c:pt idx="928">
                  <c:v>1.7276995310000001</c:v>
                </c:pt>
                <c:pt idx="929">
                  <c:v>1.7535545020000001</c:v>
                </c:pt>
                <c:pt idx="930">
                  <c:v>1.7619047619999999</c:v>
                </c:pt>
                <c:pt idx="931">
                  <c:v>1.7619047619999999</c:v>
                </c:pt>
                <c:pt idx="932">
                  <c:v>1.7751196170000001</c:v>
                </c:pt>
                <c:pt idx="933">
                  <c:v>1.8058252429999999</c:v>
                </c:pt>
                <c:pt idx="934">
                  <c:v>1.8195121949999999</c:v>
                </c:pt>
                <c:pt idx="935">
                  <c:v>1.8374384239999999</c:v>
                </c:pt>
                <c:pt idx="936">
                  <c:v>1.88</c:v>
                </c:pt>
                <c:pt idx="937">
                  <c:v>1.9090909089999999</c:v>
                </c:pt>
                <c:pt idx="938">
                  <c:v>1.9289340100000001</c:v>
                </c:pt>
                <c:pt idx="939">
                  <c:v>1.9387755099999999</c:v>
                </c:pt>
                <c:pt idx="940">
                  <c:v>1.9538461540000001</c:v>
                </c:pt>
                <c:pt idx="941">
                  <c:v>1.984375</c:v>
                </c:pt>
                <c:pt idx="942">
                  <c:v>2.010526316</c:v>
                </c:pt>
                <c:pt idx="943">
                  <c:v>2.010526316</c:v>
                </c:pt>
                <c:pt idx="944">
                  <c:v>2.0211640210000001</c:v>
                </c:pt>
                <c:pt idx="945">
                  <c:v>2.0591397850000002</c:v>
                </c:pt>
                <c:pt idx="946">
                  <c:v>2.0815217389999998</c:v>
                </c:pt>
                <c:pt idx="947">
                  <c:v>2.0983606560000001</c:v>
                </c:pt>
                <c:pt idx="948">
                  <c:v>2.109289617</c:v>
                </c:pt>
                <c:pt idx="949">
                  <c:v>2.167597765</c:v>
                </c:pt>
                <c:pt idx="950">
                  <c:v>2.191011236</c:v>
                </c:pt>
                <c:pt idx="951">
                  <c:v>2.196629213</c:v>
                </c:pt>
                <c:pt idx="952">
                  <c:v>2.196629213</c:v>
                </c:pt>
                <c:pt idx="953">
                  <c:v>2.2022471910000001</c:v>
                </c:pt>
                <c:pt idx="954">
                  <c:v>2.2191011239999998</c:v>
                </c:pt>
                <c:pt idx="955">
                  <c:v>2.2372881360000001</c:v>
                </c:pt>
                <c:pt idx="956">
                  <c:v>2.2485875709999998</c:v>
                </c:pt>
                <c:pt idx="957">
                  <c:v>2.2784090909999999</c:v>
                </c:pt>
                <c:pt idx="958">
                  <c:v>2.3028571430000002</c:v>
                </c:pt>
                <c:pt idx="959">
                  <c:v>2.348837209</c:v>
                </c:pt>
                <c:pt idx="960">
                  <c:v>2.3546511630000002</c:v>
                </c:pt>
                <c:pt idx="961">
                  <c:v>2.4023668640000002</c:v>
                </c:pt>
                <c:pt idx="962">
                  <c:v>2.4201183429999999</c:v>
                </c:pt>
                <c:pt idx="963">
                  <c:v>2.4464285710000002</c:v>
                </c:pt>
                <c:pt idx="964">
                  <c:v>2.4610778440000001</c:v>
                </c:pt>
                <c:pt idx="965">
                  <c:v>2.4670658680000002</c:v>
                </c:pt>
                <c:pt idx="966">
                  <c:v>2.48502994</c:v>
                </c:pt>
                <c:pt idx="967">
                  <c:v>2.4970059880000002</c:v>
                </c:pt>
                <c:pt idx="968">
                  <c:v>2.518072289</c:v>
                </c:pt>
                <c:pt idx="969">
                  <c:v>2.518072289</c:v>
                </c:pt>
                <c:pt idx="970">
                  <c:v>2.557575758</c:v>
                </c:pt>
                <c:pt idx="971">
                  <c:v>2.595092025</c:v>
                </c:pt>
                <c:pt idx="972">
                  <c:v>2.611111111</c:v>
                </c:pt>
                <c:pt idx="973">
                  <c:v>2.611111111</c:v>
                </c:pt>
                <c:pt idx="974">
                  <c:v>2.611111111</c:v>
                </c:pt>
                <c:pt idx="975">
                  <c:v>2.611111111</c:v>
                </c:pt>
                <c:pt idx="976">
                  <c:v>2.6335403730000002</c:v>
                </c:pt>
                <c:pt idx="977">
                  <c:v>2.6666666669999999</c:v>
                </c:pt>
                <c:pt idx="978">
                  <c:v>2.6898734179999999</c:v>
                </c:pt>
                <c:pt idx="979">
                  <c:v>2.730769231</c:v>
                </c:pt>
                <c:pt idx="980">
                  <c:v>2.75</c:v>
                </c:pt>
                <c:pt idx="981">
                  <c:v>2.7677419350000001</c:v>
                </c:pt>
                <c:pt idx="982">
                  <c:v>2.8051948050000002</c:v>
                </c:pt>
                <c:pt idx="983">
                  <c:v>2.88</c:v>
                </c:pt>
                <c:pt idx="984">
                  <c:v>2.9060402679999999</c:v>
                </c:pt>
                <c:pt idx="985">
                  <c:v>2.9523809519999999</c:v>
                </c:pt>
                <c:pt idx="986">
                  <c:v>2.9726027400000001</c:v>
                </c:pt>
                <c:pt idx="987">
                  <c:v>3.013888889</c:v>
                </c:pt>
                <c:pt idx="988">
                  <c:v>3.0349650349999999</c:v>
                </c:pt>
                <c:pt idx="989">
                  <c:v>3.0851063829999998</c:v>
                </c:pt>
                <c:pt idx="990">
                  <c:v>3.0851063829999998</c:v>
                </c:pt>
                <c:pt idx="991">
                  <c:v>3.1594202899999999</c:v>
                </c:pt>
                <c:pt idx="992">
                  <c:v>3.2205882350000001</c:v>
                </c:pt>
                <c:pt idx="993">
                  <c:v>3.2279411759999999</c:v>
                </c:pt>
                <c:pt idx="994">
                  <c:v>3.2279411759999999</c:v>
                </c:pt>
                <c:pt idx="995">
                  <c:v>3.2279411759999999</c:v>
                </c:pt>
                <c:pt idx="996">
                  <c:v>3.276119403</c:v>
                </c:pt>
                <c:pt idx="997">
                  <c:v>3.3333333330000001</c:v>
                </c:pt>
                <c:pt idx="998">
                  <c:v>3.3740458019999999</c:v>
                </c:pt>
                <c:pt idx="999">
                  <c:v>3.4076923080000001</c:v>
                </c:pt>
                <c:pt idx="1000">
                  <c:v>3.4496124030000002</c:v>
                </c:pt>
                <c:pt idx="1001">
                  <c:v>3.4765625</c:v>
                </c:pt>
                <c:pt idx="1002">
                  <c:v>3.5396825399999998</c:v>
                </c:pt>
                <c:pt idx="1003">
                  <c:v>3.5760000000000001</c:v>
                </c:pt>
                <c:pt idx="1004">
                  <c:v>3.6080000000000001</c:v>
                </c:pt>
                <c:pt idx="1005">
                  <c:v>3.6160000000000001</c:v>
                </c:pt>
                <c:pt idx="1006">
                  <c:v>3.6612903229999998</c:v>
                </c:pt>
                <c:pt idx="1007">
                  <c:v>3.7295081969999999</c:v>
                </c:pt>
                <c:pt idx="1008">
                  <c:v>3.7459016389999999</c:v>
                </c:pt>
                <c:pt idx="1009">
                  <c:v>3.7540983610000001</c:v>
                </c:pt>
                <c:pt idx="1010">
                  <c:v>3.7704918030000001</c:v>
                </c:pt>
                <c:pt idx="1011">
                  <c:v>3.8983050850000001</c:v>
                </c:pt>
                <c:pt idx="1012">
                  <c:v>3.923728814</c:v>
                </c:pt>
                <c:pt idx="1013">
                  <c:v>3.9743589739999998</c:v>
                </c:pt>
                <c:pt idx="1014">
                  <c:v>4.0434782609999997</c:v>
                </c:pt>
                <c:pt idx="1015">
                  <c:v>4.1150442480000002</c:v>
                </c:pt>
                <c:pt idx="1016">
                  <c:v>4.1891891890000004</c:v>
                </c:pt>
                <c:pt idx="1017">
                  <c:v>4.2844036699999997</c:v>
                </c:pt>
                <c:pt idx="1018">
                  <c:v>4.3027522940000003</c:v>
                </c:pt>
                <c:pt idx="1019">
                  <c:v>4.3518518520000002</c:v>
                </c:pt>
                <c:pt idx="1020">
                  <c:v>4.4433962259999999</c:v>
                </c:pt>
                <c:pt idx="1021">
                  <c:v>4.4528301890000002</c:v>
                </c:pt>
                <c:pt idx="1022">
                  <c:v>4.5922330100000002</c:v>
                </c:pt>
                <c:pt idx="1023">
                  <c:v>4.6568627449999997</c:v>
                </c:pt>
                <c:pt idx="1024">
                  <c:v>4.7128712869999996</c:v>
                </c:pt>
                <c:pt idx="1025">
                  <c:v>4.76</c:v>
                </c:pt>
                <c:pt idx="1026">
                  <c:v>4.8571428570000004</c:v>
                </c:pt>
                <c:pt idx="1027">
                  <c:v>4.9175257730000004</c:v>
                </c:pt>
                <c:pt idx="1028">
                  <c:v>4.9895833329999997</c:v>
                </c:pt>
                <c:pt idx="1029">
                  <c:v>4.9895833329999997</c:v>
                </c:pt>
                <c:pt idx="1030">
                  <c:v>4.9895833329999997</c:v>
                </c:pt>
                <c:pt idx="1031">
                  <c:v>4.9895833329999997</c:v>
                </c:pt>
                <c:pt idx="1032">
                  <c:v>5.03125</c:v>
                </c:pt>
                <c:pt idx="1033">
                  <c:v>5.03125</c:v>
                </c:pt>
                <c:pt idx="1034">
                  <c:v>5.0947368419999997</c:v>
                </c:pt>
                <c:pt idx="1035">
                  <c:v>5.1157894739999996</c:v>
                </c:pt>
                <c:pt idx="1036">
                  <c:v>5.1914893620000004</c:v>
                </c:pt>
                <c:pt idx="1037">
                  <c:v>5.2688172040000003</c:v>
                </c:pt>
                <c:pt idx="1038">
                  <c:v>5.2903225809999999</c:v>
                </c:pt>
                <c:pt idx="1039">
                  <c:v>5.2903225809999999</c:v>
                </c:pt>
                <c:pt idx="1040">
                  <c:v>5.301075269</c:v>
                </c:pt>
                <c:pt idx="1041">
                  <c:v>5.3804347830000001</c:v>
                </c:pt>
                <c:pt idx="1042">
                  <c:v>5.5</c:v>
                </c:pt>
                <c:pt idx="1043">
                  <c:v>5.7241379309999996</c:v>
                </c:pt>
                <c:pt idx="1044">
                  <c:v>5.735632184</c:v>
                </c:pt>
                <c:pt idx="1045">
                  <c:v>5.9523809520000004</c:v>
                </c:pt>
                <c:pt idx="1046">
                  <c:v>6.036144578</c:v>
                </c:pt>
                <c:pt idx="1047">
                  <c:v>6.209876543</c:v>
                </c:pt>
                <c:pt idx="1048">
                  <c:v>6.3</c:v>
                </c:pt>
                <c:pt idx="1049">
                  <c:v>6.3125</c:v>
                </c:pt>
                <c:pt idx="1050">
                  <c:v>6.392405063</c:v>
                </c:pt>
                <c:pt idx="1051">
                  <c:v>6.5584415580000002</c:v>
                </c:pt>
                <c:pt idx="1052">
                  <c:v>6.5584415580000002</c:v>
                </c:pt>
                <c:pt idx="1053">
                  <c:v>6.5584415580000002</c:v>
                </c:pt>
                <c:pt idx="1054">
                  <c:v>6.6447368420000004</c:v>
                </c:pt>
                <c:pt idx="1055">
                  <c:v>6.7466666670000004</c:v>
                </c:pt>
                <c:pt idx="1056">
                  <c:v>6.8378378379999996</c:v>
                </c:pt>
                <c:pt idx="1057">
                  <c:v>6.8513513509999999</c:v>
                </c:pt>
                <c:pt idx="1058">
                  <c:v>7.0555555559999998</c:v>
                </c:pt>
                <c:pt idx="1059">
                  <c:v>7.0555555559999998</c:v>
                </c:pt>
                <c:pt idx="1060">
                  <c:v>7.0555555559999998</c:v>
                </c:pt>
                <c:pt idx="1061">
                  <c:v>7.0555555559999998</c:v>
                </c:pt>
                <c:pt idx="1062">
                  <c:v>7.1690140849999997</c:v>
                </c:pt>
                <c:pt idx="1063">
                  <c:v>7.3</c:v>
                </c:pt>
                <c:pt idx="1064">
                  <c:v>7.3428571429999998</c:v>
                </c:pt>
                <c:pt idx="1065">
                  <c:v>7.3428571429999998</c:v>
                </c:pt>
                <c:pt idx="1066">
                  <c:v>7.7164179099999997</c:v>
                </c:pt>
                <c:pt idx="1067">
                  <c:v>7.848484848</c:v>
                </c:pt>
                <c:pt idx="1068">
                  <c:v>8</c:v>
                </c:pt>
                <c:pt idx="1069">
                  <c:v>8.2698412700000006</c:v>
                </c:pt>
                <c:pt idx="1070">
                  <c:v>8.2698412700000006</c:v>
                </c:pt>
                <c:pt idx="1071">
                  <c:v>8.2857142859999993</c:v>
                </c:pt>
                <c:pt idx="1072">
                  <c:v>8.3174603170000001</c:v>
                </c:pt>
                <c:pt idx="1073">
                  <c:v>8.3174603170000001</c:v>
                </c:pt>
                <c:pt idx="1074">
                  <c:v>8.4516129029999991</c:v>
                </c:pt>
                <c:pt idx="1075">
                  <c:v>8.6065573769999997</c:v>
                </c:pt>
                <c:pt idx="1076">
                  <c:v>8.6229508199999998</c:v>
                </c:pt>
                <c:pt idx="1077">
                  <c:v>8.6393442619999998</c:v>
                </c:pt>
                <c:pt idx="1078">
                  <c:v>8.6393442619999998</c:v>
                </c:pt>
                <c:pt idx="1079">
                  <c:v>8.9661016950000008</c:v>
                </c:pt>
                <c:pt idx="1080">
                  <c:v>8.9661016950000008</c:v>
                </c:pt>
                <c:pt idx="1081">
                  <c:v>9.1206896549999996</c:v>
                </c:pt>
                <c:pt idx="1082">
                  <c:v>9.2807017540000007</c:v>
                </c:pt>
                <c:pt idx="1083">
                  <c:v>9.4642857140000007</c:v>
                </c:pt>
                <c:pt idx="1084">
                  <c:v>9.4821428569999995</c:v>
                </c:pt>
                <c:pt idx="1085">
                  <c:v>9.6545454549999992</c:v>
                </c:pt>
                <c:pt idx="1086">
                  <c:v>9.6545454549999992</c:v>
                </c:pt>
                <c:pt idx="1087">
                  <c:v>9.8888888890000004</c:v>
                </c:pt>
                <c:pt idx="1088">
                  <c:v>9.9074074070000009</c:v>
                </c:pt>
                <c:pt idx="1089">
                  <c:v>9.9259259259999997</c:v>
                </c:pt>
                <c:pt idx="1090">
                  <c:v>9.9629629630000007</c:v>
                </c:pt>
                <c:pt idx="1091">
                  <c:v>9.9629629630000007</c:v>
                </c:pt>
                <c:pt idx="1092">
                  <c:v>9.9629629630000007</c:v>
                </c:pt>
                <c:pt idx="1093">
                  <c:v>9.9629629630000007</c:v>
                </c:pt>
                <c:pt idx="1094">
                  <c:v>10.150943399999999</c:v>
                </c:pt>
                <c:pt idx="1095">
                  <c:v>10.36538462</c:v>
                </c:pt>
                <c:pt idx="1096">
                  <c:v>10.58823529</c:v>
                </c:pt>
                <c:pt idx="1097">
                  <c:v>10.58823529</c:v>
                </c:pt>
                <c:pt idx="1098">
                  <c:v>10.58823529</c:v>
                </c:pt>
                <c:pt idx="1099">
                  <c:v>10.58823529</c:v>
                </c:pt>
                <c:pt idx="1100">
                  <c:v>10.627450980000001</c:v>
                </c:pt>
                <c:pt idx="1101">
                  <c:v>10.627450980000001</c:v>
                </c:pt>
                <c:pt idx="1102">
                  <c:v>10.86</c:v>
                </c:pt>
                <c:pt idx="1103">
                  <c:v>10.88</c:v>
                </c:pt>
                <c:pt idx="1104">
                  <c:v>10.9</c:v>
                </c:pt>
                <c:pt idx="1105">
                  <c:v>11.35416667</c:v>
                </c:pt>
                <c:pt idx="1106">
                  <c:v>11.617021279999999</c:v>
                </c:pt>
                <c:pt idx="1107">
                  <c:v>11.617021279999999</c:v>
                </c:pt>
                <c:pt idx="1108">
                  <c:v>11.638297870000001</c:v>
                </c:pt>
                <c:pt idx="1109">
                  <c:v>11.638297870000001</c:v>
                </c:pt>
                <c:pt idx="1110">
                  <c:v>11.638297870000001</c:v>
                </c:pt>
                <c:pt idx="1111">
                  <c:v>11.638297870000001</c:v>
                </c:pt>
                <c:pt idx="1112">
                  <c:v>11.638297870000001</c:v>
                </c:pt>
                <c:pt idx="1113">
                  <c:v>11.638297870000001</c:v>
                </c:pt>
                <c:pt idx="1114">
                  <c:v>11.638297870000001</c:v>
                </c:pt>
                <c:pt idx="1115">
                  <c:v>11.659574470000001</c:v>
                </c:pt>
                <c:pt idx="1116">
                  <c:v>11.68085106</c:v>
                </c:pt>
                <c:pt idx="1117">
                  <c:v>11.70212766</c:v>
                </c:pt>
                <c:pt idx="1118">
                  <c:v>11.70212766</c:v>
                </c:pt>
                <c:pt idx="1119">
                  <c:v>11.956521739999999</c:v>
                </c:pt>
                <c:pt idx="1120">
                  <c:v>12.222222220000001</c:v>
                </c:pt>
                <c:pt idx="1121">
                  <c:v>12.5</c:v>
                </c:pt>
                <c:pt idx="1122">
                  <c:v>12.5</c:v>
                </c:pt>
                <c:pt idx="1123">
                  <c:v>12.813953489999999</c:v>
                </c:pt>
                <c:pt idx="1124">
                  <c:v>12.813953489999999</c:v>
                </c:pt>
                <c:pt idx="1125">
                  <c:v>12.813953489999999</c:v>
                </c:pt>
                <c:pt idx="1126">
                  <c:v>12.860465120000001</c:v>
                </c:pt>
                <c:pt idx="1127">
                  <c:v>12.883720930000001</c:v>
                </c:pt>
                <c:pt idx="1128">
                  <c:v>12.883720930000001</c:v>
                </c:pt>
                <c:pt idx="1129">
                  <c:v>12.883720930000001</c:v>
                </c:pt>
                <c:pt idx="1130">
                  <c:v>13.512195119999999</c:v>
                </c:pt>
                <c:pt idx="1131">
                  <c:v>13.512195119999999</c:v>
                </c:pt>
                <c:pt idx="1132">
                  <c:v>13.512195119999999</c:v>
                </c:pt>
                <c:pt idx="1133">
                  <c:v>13.85</c:v>
                </c:pt>
                <c:pt idx="1134">
                  <c:v>14.20512821</c:v>
                </c:pt>
                <c:pt idx="1135">
                  <c:v>14.57894737</c:v>
                </c:pt>
                <c:pt idx="1136">
                  <c:v>14.57894737</c:v>
                </c:pt>
                <c:pt idx="1137">
                  <c:v>14.57894737</c:v>
                </c:pt>
                <c:pt idx="1138">
                  <c:v>14.57894737</c:v>
                </c:pt>
                <c:pt idx="1139">
                  <c:v>14.57894737</c:v>
                </c:pt>
                <c:pt idx="1140">
                  <c:v>15</c:v>
                </c:pt>
                <c:pt idx="1141">
                  <c:v>15.027027029999999</c:v>
                </c:pt>
                <c:pt idx="1142">
                  <c:v>15.472222220000001</c:v>
                </c:pt>
                <c:pt idx="1143">
                  <c:v>15.472222220000001</c:v>
                </c:pt>
                <c:pt idx="1144">
                  <c:v>16.41176471</c:v>
                </c:pt>
                <c:pt idx="1145">
                  <c:v>17.4375</c:v>
                </c:pt>
                <c:pt idx="1146">
                  <c:v>17.4375</c:v>
                </c:pt>
                <c:pt idx="1147">
                  <c:v>17.4375</c:v>
                </c:pt>
                <c:pt idx="1148">
                  <c:v>17.4375</c:v>
                </c:pt>
                <c:pt idx="1149">
                  <c:v>17.4375</c:v>
                </c:pt>
                <c:pt idx="1150">
                  <c:v>18</c:v>
                </c:pt>
                <c:pt idx="1151">
                  <c:v>18.064516130000001</c:v>
                </c:pt>
                <c:pt idx="1152">
                  <c:v>18.064516130000001</c:v>
                </c:pt>
                <c:pt idx="1153">
                  <c:v>18.064516130000001</c:v>
                </c:pt>
                <c:pt idx="1154">
                  <c:v>18.096774190000001</c:v>
                </c:pt>
                <c:pt idx="1155">
                  <c:v>18.733333330000001</c:v>
                </c:pt>
                <c:pt idx="1156">
                  <c:v>18.766666669999999</c:v>
                </c:pt>
                <c:pt idx="1157">
                  <c:v>18.766666669999999</c:v>
                </c:pt>
                <c:pt idx="1158">
                  <c:v>18.766666669999999</c:v>
                </c:pt>
                <c:pt idx="1159">
                  <c:v>18.766666669999999</c:v>
                </c:pt>
                <c:pt idx="1160">
                  <c:v>18.766666669999999</c:v>
                </c:pt>
                <c:pt idx="1161">
                  <c:v>18.8</c:v>
                </c:pt>
                <c:pt idx="1162">
                  <c:v>18.8</c:v>
                </c:pt>
                <c:pt idx="1163">
                  <c:v>18.833333329999999</c:v>
                </c:pt>
                <c:pt idx="1164">
                  <c:v>18.833333329999999</c:v>
                </c:pt>
                <c:pt idx="1165">
                  <c:v>18.899999999999999</c:v>
                </c:pt>
                <c:pt idx="1166">
                  <c:v>18.966666669999999</c:v>
                </c:pt>
                <c:pt idx="1167">
                  <c:v>18.966666669999999</c:v>
                </c:pt>
                <c:pt idx="1168">
                  <c:v>19.62068966</c:v>
                </c:pt>
                <c:pt idx="1169">
                  <c:v>19.62068966</c:v>
                </c:pt>
                <c:pt idx="1170">
                  <c:v>19.62068966</c:v>
                </c:pt>
                <c:pt idx="1171">
                  <c:v>20.35714286</c:v>
                </c:pt>
                <c:pt idx="1172">
                  <c:v>21.11111111</c:v>
                </c:pt>
                <c:pt idx="1173">
                  <c:v>21.11111111</c:v>
                </c:pt>
                <c:pt idx="1174">
                  <c:v>21.11111111</c:v>
                </c:pt>
                <c:pt idx="1175">
                  <c:v>21.11111111</c:v>
                </c:pt>
                <c:pt idx="1176">
                  <c:v>21.148148150000001</c:v>
                </c:pt>
                <c:pt idx="1177">
                  <c:v>21.148148150000001</c:v>
                </c:pt>
                <c:pt idx="1178">
                  <c:v>21.148148150000001</c:v>
                </c:pt>
                <c:pt idx="1179">
                  <c:v>21.148148150000001</c:v>
                </c:pt>
                <c:pt idx="1180">
                  <c:v>21.96153846</c:v>
                </c:pt>
                <c:pt idx="1181">
                  <c:v>21.96153846</c:v>
                </c:pt>
                <c:pt idx="1182">
                  <c:v>21.96153846</c:v>
                </c:pt>
                <c:pt idx="1183">
                  <c:v>21.96153846</c:v>
                </c:pt>
                <c:pt idx="1184">
                  <c:v>22.84</c:v>
                </c:pt>
                <c:pt idx="1185">
                  <c:v>23.791666670000001</c:v>
                </c:pt>
                <c:pt idx="1186">
                  <c:v>23.791666670000001</c:v>
                </c:pt>
                <c:pt idx="1187">
                  <c:v>23.791666670000001</c:v>
                </c:pt>
                <c:pt idx="1188">
                  <c:v>23.791666670000001</c:v>
                </c:pt>
                <c:pt idx="1189">
                  <c:v>23.833333329999999</c:v>
                </c:pt>
                <c:pt idx="1190">
                  <c:v>23.833333329999999</c:v>
                </c:pt>
                <c:pt idx="1191">
                  <c:v>23.833333329999999</c:v>
                </c:pt>
                <c:pt idx="1192">
                  <c:v>23.875</c:v>
                </c:pt>
                <c:pt idx="1193">
                  <c:v>23.916666670000001</c:v>
                </c:pt>
                <c:pt idx="1194">
                  <c:v>23.916666670000001</c:v>
                </c:pt>
                <c:pt idx="1195">
                  <c:v>23.916666670000001</c:v>
                </c:pt>
                <c:pt idx="1196">
                  <c:v>23.916666670000001</c:v>
                </c:pt>
                <c:pt idx="1197">
                  <c:v>23.916666670000001</c:v>
                </c:pt>
                <c:pt idx="1198">
                  <c:v>23.916666670000001</c:v>
                </c:pt>
                <c:pt idx="1199">
                  <c:v>23.916666670000001</c:v>
                </c:pt>
                <c:pt idx="1200">
                  <c:v>23.916666670000001</c:v>
                </c:pt>
                <c:pt idx="1201">
                  <c:v>23.958333329999999</c:v>
                </c:pt>
                <c:pt idx="1202">
                  <c:v>25</c:v>
                </c:pt>
                <c:pt idx="1203">
                  <c:v>26.136363639999999</c:v>
                </c:pt>
                <c:pt idx="1204">
                  <c:v>27.38095238</c:v>
                </c:pt>
                <c:pt idx="1205">
                  <c:v>27.428571430000002</c:v>
                </c:pt>
                <c:pt idx="1206">
                  <c:v>27.47619048</c:v>
                </c:pt>
                <c:pt idx="1207">
                  <c:v>27.47619048</c:v>
                </c:pt>
                <c:pt idx="1208">
                  <c:v>27.47619048</c:v>
                </c:pt>
                <c:pt idx="1209">
                  <c:v>27.47619048</c:v>
                </c:pt>
                <c:pt idx="1210">
                  <c:v>27.47619048</c:v>
                </c:pt>
                <c:pt idx="1211">
                  <c:v>27.47619048</c:v>
                </c:pt>
                <c:pt idx="1212">
                  <c:v>27.47619048</c:v>
                </c:pt>
                <c:pt idx="1213">
                  <c:v>27.47619048</c:v>
                </c:pt>
                <c:pt idx="1214">
                  <c:v>27.47619048</c:v>
                </c:pt>
                <c:pt idx="1215">
                  <c:v>27.47619048</c:v>
                </c:pt>
                <c:pt idx="1216">
                  <c:v>27.47619048</c:v>
                </c:pt>
                <c:pt idx="1217">
                  <c:v>27.47619048</c:v>
                </c:pt>
                <c:pt idx="1218">
                  <c:v>27.47619048</c:v>
                </c:pt>
                <c:pt idx="1219">
                  <c:v>27.47619048</c:v>
                </c:pt>
                <c:pt idx="1220">
                  <c:v>27.47619048</c:v>
                </c:pt>
                <c:pt idx="1221">
                  <c:v>27.47619048</c:v>
                </c:pt>
                <c:pt idx="1222">
                  <c:v>27.47619048</c:v>
                </c:pt>
                <c:pt idx="1223">
                  <c:v>27.52380952</c:v>
                </c:pt>
                <c:pt idx="1224">
                  <c:v>27.571428569999998</c:v>
                </c:pt>
                <c:pt idx="1225">
                  <c:v>29</c:v>
                </c:pt>
                <c:pt idx="1226">
                  <c:v>29</c:v>
                </c:pt>
                <c:pt idx="1227">
                  <c:v>30.526315790000002</c:v>
                </c:pt>
                <c:pt idx="1228">
                  <c:v>30.526315790000002</c:v>
                </c:pt>
                <c:pt idx="1229">
                  <c:v>30.526315790000002</c:v>
                </c:pt>
                <c:pt idx="1230">
                  <c:v>30.526315790000002</c:v>
                </c:pt>
                <c:pt idx="1231">
                  <c:v>30.526315790000002</c:v>
                </c:pt>
                <c:pt idx="1232">
                  <c:v>30.526315790000002</c:v>
                </c:pt>
                <c:pt idx="1233">
                  <c:v>30.526315790000002</c:v>
                </c:pt>
                <c:pt idx="1234">
                  <c:v>30.526315790000002</c:v>
                </c:pt>
                <c:pt idx="1235">
                  <c:v>32.222222219999999</c:v>
                </c:pt>
                <c:pt idx="1236">
                  <c:v>36.25</c:v>
                </c:pt>
                <c:pt idx="1237">
                  <c:v>36.25</c:v>
                </c:pt>
                <c:pt idx="1238">
                  <c:v>36.25</c:v>
                </c:pt>
                <c:pt idx="1239">
                  <c:v>36.25</c:v>
                </c:pt>
                <c:pt idx="1240">
                  <c:v>36.25</c:v>
                </c:pt>
                <c:pt idx="1241">
                  <c:v>36.25</c:v>
                </c:pt>
                <c:pt idx="1242">
                  <c:v>38.666666669999998</c:v>
                </c:pt>
                <c:pt idx="1243">
                  <c:v>41.428571429999998</c:v>
                </c:pt>
                <c:pt idx="1244">
                  <c:v>41.428571429999998</c:v>
                </c:pt>
                <c:pt idx="1245">
                  <c:v>41.428571429999998</c:v>
                </c:pt>
                <c:pt idx="1246">
                  <c:v>41.5</c:v>
                </c:pt>
                <c:pt idx="1247">
                  <c:v>41.5</c:v>
                </c:pt>
                <c:pt idx="1248">
                  <c:v>41.571428570000002</c:v>
                </c:pt>
                <c:pt idx="1249">
                  <c:v>44.76923077</c:v>
                </c:pt>
                <c:pt idx="1250">
                  <c:v>44.76923077</c:v>
                </c:pt>
                <c:pt idx="1251">
                  <c:v>48.5</c:v>
                </c:pt>
                <c:pt idx="1252">
                  <c:v>48.5</c:v>
                </c:pt>
                <c:pt idx="1253">
                  <c:v>48.5</c:v>
                </c:pt>
                <c:pt idx="1254">
                  <c:v>48.5</c:v>
                </c:pt>
                <c:pt idx="1255">
                  <c:v>48.5</c:v>
                </c:pt>
                <c:pt idx="1256">
                  <c:v>48.583333330000002</c:v>
                </c:pt>
                <c:pt idx="1257">
                  <c:v>48.75</c:v>
                </c:pt>
                <c:pt idx="1258">
                  <c:v>48.75</c:v>
                </c:pt>
                <c:pt idx="1259">
                  <c:v>48.75</c:v>
                </c:pt>
                <c:pt idx="1260">
                  <c:v>53.18181818</c:v>
                </c:pt>
                <c:pt idx="1261">
                  <c:v>53.18181818</c:v>
                </c:pt>
                <c:pt idx="1262">
                  <c:v>53.18181818</c:v>
                </c:pt>
                <c:pt idx="1263">
                  <c:v>53.272727269999997</c:v>
                </c:pt>
                <c:pt idx="1264">
                  <c:v>53.363636360000001</c:v>
                </c:pt>
                <c:pt idx="1265">
                  <c:v>53.363636360000001</c:v>
                </c:pt>
                <c:pt idx="1266">
                  <c:v>53.363636360000001</c:v>
                </c:pt>
                <c:pt idx="1267">
                  <c:v>53.363636360000001</c:v>
                </c:pt>
                <c:pt idx="1268">
                  <c:v>53.363636360000001</c:v>
                </c:pt>
                <c:pt idx="1269">
                  <c:v>53.363636360000001</c:v>
                </c:pt>
                <c:pt idx="1270">
                  <c:v>53.454545449999998</c:v>
                </c:pt>
                <c:pt idx="1271">
                  <c:v>53.454545449999998</c:v>
                </c:pt>
                <c:pt idx="1272">
                  <c:v>53.545454550000002</c:v>
                </c:pt>
                <c:pt idx="1273">
                  <c:v>53.545454550000002</c:v>
                </c:pt>
                <c:pt idx="1274">
                  <c:v>53.545454550000002</c:v>
                </c:pt>
                <c:pt idx="1275">
                  <c:v>53.545454550000002</c:v>
                </c:pt>
                <c:pt idx="1276">
                  <c:v>53.545454550000002</c:v>
                </c:pt>
                <c:pt idx="1277">
                  <c:v>53.545454550000002</c:v>
                </c:pt>
                <c:pt idx="1278">
                  <c:v>53.545454550000002</c:v>
                </c:pt>
                <c:pt idx="1279">
                  <c:v>58.9</c:v>
                </c:pt>
                <c:pt idx="1280">
                  <c:v>58.9</c:v>
                </c:pt>
                <c:pt idx="1281">
                  <c:v>59</c:v>
                </c:pt>
                <c:pt idx="1282">
                  <c:v>59</c:v>
                </c:pt>
                <c:pt idx="1283">
                  <c:v>59</c:v>
                </c:pt>
                <c:pt idx="1284">
                  <c:v>59</c:v>
                </c:pt>
                <c:pt idx="1285">
                  <c:v>65.555555560000002</c:v>
                </c:pt>
                <c:pt idx="1286">
                  <c:v>65.555555560000002</c:v>
                </c:pt>
                <c:pt idx="1287">
                  <c:v>65.555555560000002</c:v>
                </c:pt>
                <c:pt idx="1288">
                  <c:v>65.555555560000002</c:v>
                </c:pt>
                <c:pt idx="1289">
                  <c:v>65.555555560000002</c:v>
                </c:pt>
                <c:pt idx="1290">
                  <c:v>65.555555560000002</c:v>
                </c:pt>
                <c:pt idx="1291">
                  <c:v>65.555555560000002</c:v>
                </c:pt>
                <c:pt idx="1292">
                  <c:v>65.555555560000002</c:v>
                </c:pt>
                <c:pt idx="1293">
                  <c:v>73.75</c:v>
                </c:pt>
                <c:pt idx="1294">
                  <c:v>73.75</c:v>
                </c:pt>
                <c:pt idx="1295">
                  <c:v>73.75</c:v>
                </c:pt>
                <c:pt idx="1296">
                  <c:v>73.75</c:v>
                </c:pt>
                <c:pt idx="1297">
                  <c:v>73.75</c:v>
                </c:pt>
                <c:pt idx="1298">
                  <c:v>73.75</c:v>
                </c:pt>
                <c:pt idx="1299">
                  <c:v>73.75</c:v>
                </c:pt>
                <c:pt idx="1300">
                  <c:v>73.875</c:v>
                </c:pt>
                <c:pt idx="1301">
                  <c:v>73.875</c:v>
                </c:pt>
                <c:pt idx="1302">
                  <c:v>73.875</c:v>
                </c:pt>
                <c:pt idx="1303">
                  <c:v>73.875</c:v>
                </c:pt>
                <c:pt idx="1304">
                  <c:v>73.875</c:v>
                </c:pt>
                <c:pt idx="1305">
                  <c:v>73.875</c:v>
                </c:pt>
                <c:pt idx="1306">
                  <c:v>74</c:v>
                </c:pt>
                <c:pt idx="1307">
                  <c:v>74</c:v>
                </c:pt>
                <c:pt idx="1308">
                  <c:v>74</c:v>
                </c:pt>
                <c:pt idx="1309">
                  <c:v>74</c:v>
                </c:pt>
                <c:pt idx="1310">
                  <c:v>84.571428569999995</c:v>
                </c:pt>
                <c:pt idx="1311">
                  <c:v>84.571428569999995</c:v>
                </c:pt>
                <c:pt idx="1312">
                  <c:v>84.571428569999995</c:v>
                </c:pt>
                <c:pt idx="1313">
                  <c:v>84.571428569999995</c:v>
                </c:pt>
                <c:pt idx="1314">
                  <c:v>84.714285709999999</c:v>
                </c:pt>
                <c:pt idx="1315">
                  <c:v>84.714285709999999</c:v>
                </c:pt>
                <c:pt idx="1316">
                  <c:v>84.714285709999999</c:v>
                </c:pt>
                <c:pt idx="1317">
                  <c:v>84.714285709999999</c:v>
                </c:pt>
                <c:pt idx="1318">
                  <c:v>84.714285709999999</c:v>
                </c:pt>
                <c:pt idx="1319">
                  <c:v>84.714285709999999</c:v>
                </c:pt>
                <c:pt idx="1320">
                  <c:v>84.714285709999999</c:v>
                </c:pt>
                <c:pt idx="1321">
                  <c:v>84.714285709999999</c:v>
                </c:pt>
                <c:pt idx="1322">
                  <c:v>84.714285709999999</c:v>
                </c:pt>
                <c:pt idx="1323">
                  <c:v>84.714285709999999</c:v>
                </c:pt>
                <c:pt idx="1324">
                  <c:v>84.714285709999999</c:v>
                </c:pt>
                <c:pt idx="1325">
                  <c:v>84.714285709999999</c:v>
                </c:pt>
                <c:pt idx="1326">
                  <c:v>98.833333330000002</c:v>
                </c:pt>
                <c:pt idx="1327">
                  <c:v>98.833333330000002</c:v>
                </c:pt>
                <c:pt idx="1328">
                  <c:v>98.833333330000002</c:v>
                </c:pt>
                <c:pt idx="1329">
                  <c:v>118.6</c:v>
                </c:pt>
                <c:pt idx="1330">
                  <c:v>118.6</c:v>
                </c:pt>
                <c:pt idx="1331">
                  <c:v>118.8</c:v>
                </c:pt>
                <c:pt idx="1332">
                  <c:v>118.8</c:v>
                </c:pt>
                <c:pt idx="1333">
                  <c:v>118.8</c:v>
                </c:pt>
                <c:pt idx="1334">
                  <c:v>118.8</c:v>
                </c:pt>
                <c:pt idx="1335">
                  <c:v>118.8</c:v>
                </c:pt>
                <c:pt idx="1336">
                  <c:v>118.8</c:v>
                </c:pt>
                <c:pt idx="1337">
                  <c:v>118.8</c:v>
                </c:pt>
                <c:pt idx="1338">
                  <c:v>118.8</c:v>
                </c:pt>
                <c:pt idx="1339">
                  <c:v>118.8</c:v>
                </c:pt>
                <c:pt idx="1340">
                  <c:v>118.8</c:v>
                </c:pt>
                <c:pt idx="1341">
                  <c:v>118.8</c:v>
                </c:pt>
                <c:pt idx="1342">
                  <c:v>118.8</c:v>
                </c:pt>
                <c:pt idx="1343">
                  <c:v>118.8</c:v>
                </c:pt>
                <c:pt idx="1344">
                  <c:v>118.8</c:v>
                </c:pt>
                <c:pt idx="1345">
                  <c:v>118.8</c:v>
                </c:pt>
                <c:pt idx="1346">
                  <c:v>118.8</c:v>
                </c:pt>
                <c:pt idx="1347">
                  <c:v>119</c:v>
                </c:pt>
                <c:pt idx="1348">
                  <c:v>119</c:v>
                </c:pt>
                <c:pt idx="1349">
                  <c:v>119</c:v>
                </c:pt>
                <c:pt idx="1350">
                  <c:v>119.2</c:v>
                </c:pt>
                <c:pt idx="1351">
                  <c:v>119.2</c:v>
                </c:pt>
                <c:pt idx="1352">
                  <c:v>119.2</c:v>
                </c:pt>
                <c:pt idx="1353">
                  <c:v>149</c:v>
                </c:pt>
                <c:pt idx="1354">
                  <c:v>149</c:v>
                </c:pt>
                <c:pt idx="1355">
                  <c:v>149</c:v>
                </c:pt>
                <c:pt idx="1356">
                  <c:v>149</c:v>
                </c:pt>
                <c:pt idx="1357">
                  <c:v>149</c:v>
                </c:pt>
                <c:pt idx="1358">
                  <c:v>149</c:v>
                </c:pt>
                <c:pt idx="1359">
                  <c:v>149</c:v>
                </c:pt>
                <c:pt idx="1360">
                  <c:v>149</c:v>
                </c:pt>
                <c:pt idx="1361">
                  <c:v>149</c:v>
                </c:pt>
                <c:pt idx="1362">
                  <c:v>149</c:v>
                </c:pt>
                <c:pt idx="1363">
                  <c:v>149</c:v>
                </c:pt>
                <c:pt idx="1364">
                  <c:v>149</c:v>
                </c:pt>
                <c:pt idx="1365">
                  <c:v>149</c:v>
                </c:pt>
                <c:pt idx="1366">
                  <c:v>149</c:v>
                </c:pt>
                <c:pt idx="1367">
                  <c:v>149</c:v>
                </c:pt>
                <c:pt idx="1368">
                  <c:v>149</c:v>
                </c:pt>
                <c:pt idx="1369">
                  <c:v>149</c:v>
                </c:pt>
                <c:pt idx="1370">
                  <c:v>149</c:v>
                </c:pt>
                <c:pt idx="1371">
                  <c:v>149</c:v>
                </c:pt>
                <c:pt idx="1372">
                  <c:v>149</c:v>
                </c:pt>
                <c:pt idx="1373">
                  <c:v>149</c:v>
                </c:pt>
                <c:pt idx="1374">
                  <c:v>149.25</c:v>
                </c:pt>
                <c:pt idx="1375">
                  <c:v>149.25</c:v>
                </c:pt>
                <c:pt idx="1376">
                  <c:v>149.25</c:v>
                </c:pt>
                <c:pt idx="1377">
                  <c:v>149.25</c:v>
                </c:pt>
                <c:pt idx="1378">
                  <c:v>149.25</c:v>
                </c:pt>
                <c:pt idx="1379">
                  <c:v>149.25</c:v>
                </c:pt>
                <c:pt idx="1380">
                  <c:v>149.25</c:v>
                </c:pt>
                <c:pt idx="1381">
                  <c:v>149.25</c:v>
                </c:pt>
                <c:pt idx="1382">
                  <c:v>149.25</c:v>
                </c:pt>
                <c:pt idx="1383">
                  <c:v>149.25</c:v>
                </c:pt>
                <c:pt idx="1384">
                  <c:v>149.25</c:v>
                </c:pt>
                <c:pt idx="1385">
                  <c:v>149.25</c:v>
                </c:pt>
                <c:pt idx="1386">
                  <c:v>149.25</c:v>
                </c:pt>
                <c:pt idx="1387">
                  <c:v>149.25</c:v>
                </c:pt>
                <c:pt idx="1388">
                  <c:v>149.25</c:v>
                </c:pt>
                <c:pt idx="1389">
                  <c:v>149.25</c:v>
                </c:pt>
                <c:pt idx="1390">
                  <c:v>149.25</c:v>
                </c:pt>
                <c:pt idx="1391">
                  <c:v>149.25</c:v>
                </c:pt>
                <c:pt idx="1392">
                  <c:v>149.25</c:v>
                </c:pt>
                <c:pt idx="1393">
                  <c:v>149.25</c:v>
                </c:pt>
                <c:pt idx="1394">
                  <c:v>149.25</c:v>
                </c:pt>
                <c:pt idx="1395">
                  <c:v>149.25</c:v>
                </c:pt>
                <c:pt idx="1396">
                  <c:v>149.25</c:v>
                </c:pt>
                <c:pt idx="1397">
                  <c:v>149.25</c:v>
                </c:pt>
                <c:pt idx="1398">
                  <c:v>149.25</c:v>
                </c:pt>
                <c:pt idx="1399">
                  <c:v>149.25</c:v>
                </c:pt>
                <c:pt idx="1400">
                  <c:v>149.25</c:v>
                </c:pt>
                <c:pt idx="1401">
                  <c:v>149.25</c:v>
                </c:pt>
                <c:pt idx="1402">
                  <c:v>149.25</c:v>
                </c:pt>
                <c:pt idx="1403">
                  <c:v>149.25</c:v>
                </c:pt>
                <c:pt idx="1404">
                  <c:v>149.25</c:v>
                </c:pt>
                <c:pt idx="1405">
                  <c:v>149.25</c:v>
                </c:pt>
                <c:pt idx="1406">
                  <c:v>149.25</c:v>
                </c:pt>
                <c:pt idx="1407">
                  <c:v>149.25</c:v>
                </c:pt>
                <c:pt idx="1408">
                  <c:v>149.25</c:v>
                </c:pt>
                <c:pt idx="1409">
                  <c:v>149.25</c:v>
                </c:pt>
                <c:pt idx="1410">
                  <c:v>149.25</c:v>
                </c:pt>
                <c:pt idx="1411">
                  <c:v>149.25</c:v>
                </c:pt>
                <c:pt idx="1412">
                  <c:v>149.25</c:v>
                </c:pt>
                <c:pt idx="1413">
                  <c:v>149.25</c:v>
                </c:pt>
                <c:pt idx="1414">
                  <c:v>149.25</c:v>
                </c:pt>
                <c:pt idx="1415">
                  <c:v>149.25</c:v>
                </c:pt>
                <c:pt idx="1416">
                  <c:v>149.25</c:v>
                </c:pt>
                <c:pt idx="1417">
                  <c:v>149.25</c:v>
                </c:pt>
                <c:pt idx="1418">
                  <c:v>149.25</c:v>
                </c:pt>
                <c:pt idx="1419">
                  <c:v>149.25</c:v>
                </c:pt>
                <c:pt idx="1420">
                  <c:v>149.25</c:v>
                </c:pt>
                <c:pt idx="1421">
                  <c:v>149.25</c:v>
                </c:pt>
                <c:pt idx="1422">
                  <c:v>149.25</c:v>
                </c:pt>
                <c:pt idx="1423">
                  <c:v>149.25</c:v>
                </c:pt>
                <c:pt idx="1424">
                  <c:v>149.25</c:v>
                </c:pt>
                <c:pt idx="1425">
                  <c:v>149.25</c:v>
                </c:pt>
                <c:pt idx="1426">
                  <c:v>149.25</c:v>
                </c:pt>
                <c:pt idx="1427">
                  <c:v>149.25</c:v>
                </c:pt>
                <c:pt idx="1428">
                  <c:v>149.25</c:v>
                </c:pt>
                <c:pt idx="1429">
                  <c:v>149.25</c:v>
                </c:pt>
                <c:pt idx="1430">
                  <c:v>149.25</c:v>
                </c:pt>
                <c:pt idx="1431">
                  <c:v>149.25</c:v>
                </c:pt>
                <c:pt idx="1432">
                  <c:v>149.25</c:v>
                </c:pt>
                <c:pt idx="1433">
                  <c:v>149.25</c:v>
                </c:pt>
                <c:pt idx="1434">
                  <c:v>149.25</c:v>
                </c:pt>
                <c:pt idx="1435">
                  <c:v>149.25</c:v>
                </c:pt>
                <c:pt idx="1436">
                  <c:v>149.25</c:v>
                </c:pt>
                <c:pt idx="1437">
                  <c:v>149.25</c:v>
                </c:pt>
                <c:pt idx="1438">
                  <c:v>149.25</c:v>
                </c:pt>
                <c:pt idx="1439">
                  <c:v>149.25</c:v>
                </c:pt>
                <c:pt idx="1440">
                  <c:v>149.25</c:v>
                </c:pt>
                <c:pt idx="1441">
                  <c:v>149.25</c:v>
                </c:pt>
                <c:pt idx="1442">
                  <c:v>149.25</c:v>
                </c:pt>
                <c:pt idx="1443">
                  <c:v>149.25</c:v>
                </c:pt>
                <c:pt idx="1444">
                  <c:v>149.25</c:v>
                </c:pt>
                <c:pt idx="1445">
                  <c:v>149.25</c:v>
                </c:pt>
                <c:pt idx="1446">
                  <c:v>149.25</c:v>
                </c:pt>
                <c:pt idx="1447">
                  <c:v>149.25</c:v>
                </c:pt>
                <c:pt idx="1448">
                  <c:v>149.25</c:v>
                </c:pt>
                <c:pt idx="1449">
                  <c:v>149.25</c:v>
                </c:pt>
                <c:pt idx="1450">
                  <c:v>149.25</c:v>
                </c:pt>
                <c:pt idx="1451">
                  <c:v>149.25</c:v>
                </c:pt>
                <c:pt idx="1452">
                  <c:v>149.25</c:v>
                </c:pt>
                <c:pt idx="1453">
                  <c:v>149.25</c:v>
                </c:pt>
                <c:pt idx="1454">
                  <c:v>149.25</c:v>
                </c:pt>
                <c:pt idx="1455">
                  <c:v>149.25</c:v>
                </c:pt>
                <c:pt idx="1456">
                  <c:v>149.25</c:v>
                </c:pt>
                <c:pt idx="1457">
                  <c:v>149.25</c:v>
                </c:pt>
                <c:pt idx="1458">
                  <c:v>149.25</c:v>
                </c:pt>
                <c:pt idx="1459">
                  <c:v>149.25</c:v>
                </c:pt>
                <c:pt idx="1460">
                  <c:v>149.25</c:v>
                </c:pt>
                <c:pt idx="1461">
                  <c:v>149.25</c:v>
                </c:pt>
                <c:pt idx="1462">
                  <c:v>149.25</c:v>
                </c:pt>
                <c:pt idx="1463">
                  <c:v>149.25</c:v>
                </c:pt>
                <c:pt idx="1464">
                  <c:v>149.25</c:v>
                </c:pt>
                <c:pt idx="1465">
                  <c:v>149.25</c:v>
                </c:pt>
                <c:pt idx="1466">
                  <c:v>149.25</c:v>
                </c:pt>
                <c:pt idx="1467">
                  <c:v>149.25</c:v>
                </c:pt>
                <c:pt idx="1468">
                  <c:v>149.25</c:v>
                </c:pt>
                <c:pt idx="1469">
                  <c:v>149.25</c:v>
                </c:pt>
                <c:pt idx="1470">
                  <c:v>149.25</c:v>
                </c:pt>
                <c:pt idx="1471">
                  <c:v>149.25</c:v>
                </c:pt>
                <c:pt idx="1472">
                  <c:v>149.25</c:v>
                </c:pt>
                <c:pt idx="1473">
                  <c:v>149.25</c:v>
                </c:pt>
                <c:pt idx="1474">
                  <c:v>149.25</c:v>
                </c:pt>
                <c:pt idx="1475">
                  <c:v>149.25</c:v>
                </c:pt>
                <c:pt idx="1476">
                  <c:v>149.25</c:v>
                </c:pt>
                <c:pt idx="1477">
                  <c:v>149.25</c:v>
                </c:pt>
                <c:pt idx="1478">
                  <c:v>149.25</c:v>
                </c:pt>
                <c:pt idx="1479">
                  <c:v>149.25</c:v>
                </c:pt>
                <c:pt idx="1480">
                  <c:v>149.25</c:v>
                </c:pt>
                <c:pt idx="1481">
                  <c:v>149.25</c:v>
                </c:pt>
                <c:pt idx="1482">
                  <c:v>149.25</c:v>
                </c:pt>
                <c:pt idx="1483">
                  <c:v>149.25</c:v>
                </c:pt>
                <c:pt idx="1484">
                  <c:v>149.25</c:v>
                </c:pt>
                <c:pt idx="1485">
                  <c:v>149.25</c:v>
                </c:pt>
                <c:pt idx="1486">
                  <c:v>149.25</c:v>
                </c:pt>
                <c:pt idx="1487">
                  <c:v>149.25</c:v>
                </c:pt>
                <c:pt idx="1488">
                  <c:v>149.25</c:v>
                </c:pt>
                <c:pt idx="1489">
                  <c:v>149.25</c:v>
                </c:pt>
                <c:pt idx="1490">
                  <c:v>149.25</c:v>
                </c:pt>
                <c:pt idx="1491">
                  <c:v>149.25</c:v>
                </c:pt>
                <c:pt idx="1492">
                  <c:v>149.25</c:v>
                </c:pt>
                <c:pt idx="1493">
                  <c:v>149.25</c:v>
                </c:pt>
                <c:pt idx="1494">
                  <c:v>149.25</c:v>
                </c:pt>
                <c:pt idx="1495">
                  <c:v>149.25</c:v>
                </c:pt>
                <c:pt idx="1496">
                  <c:v>149.25</c:v>
                </c:pt>
                <c:pt idx="1497">
                  <c:v>149.25</c:v>
                </c:pt>
                <c:pt idx="1498">
                  <c:v>149.25</c:v>
                </c:pt>
                <c:pt idx="1499">
                  <c:v>149.25</c:v>
                </c:pt>
                <c:pt idx="1500">
                  <c:v>149.25</c:v>
                </c:pt>
                <c:pt idx="1501">
                  <c:v>149.25</c:v>
                </c:pt>
                <c:pt idx="1502">
                  <c:v>149.25</c:v>
                </c:pt>
                <c:pt idx="1503">
                  <c:v>149.25</c:v>
                </c:pt>
                <c:pt idx="1504">
                  <c:v>149.25</c:v>
                </c:pt>
                <c:pt idx="1505">
                  <c:v>149.25</c:v>
                </c:pt>
                <c:pt idx="1506">
                  <c:v>149.25</c:v>
                </c:pt>
                <c:pt idx="1507">
                  <c:v>149.25</c:v>
                </c:pt>
                <c:pt idx="1508">
                  <c:v>149.25</c:v>
                </c:pt>
                <c:pt idx="1509">
                  <c:v>149.25</c:v>
                </c:pt>
                <c:pt idx="1510">
                  <c:v>149.25</c:v>
                </c:pt>
                <c:pt idx="1511">
                  <c:v>149.25</c:v>
                </c:pt>
                <c:pt idx="1512">
                  <c:v>149.25</c:v>
                </c:pt>
                <c:pt idx="1513">
                  <c:v>149.25</c:v>
                </c:pt>
                <c:pt idx="1514">
                  <c:v>149.25</c:v>
                </c:pt>
                <c:pt idx="1515">
                  <c:v>199</c:v>
                </c:pt>
                <c:pt idx="1516">
                  <c:v>199</c:v>
                </c:pt>
                <c:pt idx="1517">
                  <c:v>199</c:v>
                </c:pt>
                <c:pt idx="1518">
                  <c:v>199</c:v>
                </c:pt>
                <c:pt idx="1519">
                  <c:v>199</c:v>
                </c:pt>
                <c:pt idx="1520">
                  <c:v>199</c:v>
                </c:pt>
                <c:pt idx="1521">
                  <c:v>199</c:v>
                </c:pt>
                <c:pt idx="1522">
                  <c:v>199</c:v>
                </c:pt>
                <c:pt idx="1523">
                  <c:v>199</c:v>
                </c:pt>
                <c:pt idx="1524">
                  <c:v>199</c:v>
                </c:pt>
                <c:pt idx="1525">
                  <c:v>199</c:v>
                </c:pt>
                <c:pt idx="1526">
                  <c:v>199</c:v>
                </c:pt>
                <c:pt idx="1527">
                  <c:v>199</c:v>
                </c:pt>
                <c:pt idx="1528">
                  <c:v>199</c:v>
                </c:pt>
                <c:pt idx="1529">
                  <c:v>199</c:v>
                </c:pt>
                <c:pt idx="1530">
                  <c:v>199</c:v>
                </c:pt>
                <c:pt idx="1531">
                  <c:v>199</c:v>
                </c:pt>
                <c:pt idx="1532">
                  <c:v>199</c:v>
                </c:pt>
                <c:pt idx="1533">
                  <c:v>199</c:v>
                </c:pt>
                <c:pt idx="1534">
                  <c:v>199</c:v>
                </c:pt>
                <c:pt idx="1535">
                  <c:v>199</c:v>
                </c:pt>
                <c:pt idx="1536">
                  <c:v>199.33333329999999</c:v>
                </c:pt>
                <c:pt idx="1537">
                  <c:v>199.33333329999999</c:v>
                </c:pt>
                <c:pt idx="1538">
                  <c:v>199.33333329999999</c:v>
                </c:pt>
                <c:pt idx="1539">
                  <c:v>199.33333329999999</c:v>
                </c:pt>
                <c:pt idx="1540">
                  <c:v>199.33333329999999</c:v>
                </c:pt>
                <c:pt idx="1541">
                  <c:v>199.33333329999999</c:v>
                </c:pt>
                <c:pt idx="1542">
                  <c:v>199.33333329999999</c:v>
                </c:pt>
                <c:pt idx="1543">
                  <c:v>199.33333329999999</c:v>
                </c:pt>
                <c:pt idx="1544">
                  <c:v>199.33333329999999</c:v>
                </c:pt>
                <c:pt idx="1545">
                  <c:v>199.33333329999999</c:v>
                </c:pt>
                <c:pt idx="1546">
                  <c:v>199.33333329999999</c:v>
                </c:pt>
                <c:pt idx="1547">
                  <c:v>199.33333329999999</c:v>
                </c:pt>
                <c:pt idx="1548">
                  <c:v>199.33333329999999</c:v>
                </c:pt>
                <c:pt idx="1549">
                  <c:v>199.33333329999999</c:v>
                </c:pt>
                <c:pt idx="1550">
                  <c:v>199.33333329999999</c:v>
                </c:pt>
                <c:pt idx="1551">
                  <c:v>199.33333329999999</c:v>
                </c:pt>
                <c:pt idx="1552">
                  <c:v>199.33333329999999</c:v>
                </c:pt>
                <c:pt idx="1553">
                  <c:v>199.33333329999999</c:v>
                </c:pt>
                <c:pt idx="1554">
                  <c:v>299</c:v>
                </c:pt>
                <c:pt idx="1555">
                  <c:v>299</c:v>
                </c:pt>
                <c:pt idx="1556">
                  <c:v>299</c:v>
                </c:pt>
                <c:pt idx="1557">
                  <c:v>299</c:v>
                </c:pt>
                <c:pt idx="1558">
                  <c:v>299</c:v>
                </c:pt>
                <c:pt idx="1559">
                  <c:v>299</c:v>
                </c:pt>
                <c:pt idx="1560">
                  <c:v>299</c:v>
                </c:pt>
                <c:pt idx="1561">
                  <c:v>299</c:v>
                </c:pt>
                <c:pt idx="1562">
                  <c:v>299</c:v>
                </c:pt>
                <c:pt idx="1563">
                  <c:v>299</c:v>
                </c:pt>
                <c:pt idx="1564">
                  <c:v>299</c:v>
                </c:pt>
                <c:pt idx="1565">
                  <c:v>299</c:v>
                </c:pt>
                <c:pt idx="1566">
                  <c:v>299</c:v>
                </c:pt>
                <c:pt idx="1567">
                  <c:v>299</c:v>
                </c:pt>
                <c:pt idx="1568">
                  <c:v>299</c:v>
                </c:pt>
                <c:pt idx="1569">
                  <c:v>299</c:v>
                </c:pt>
                <c:pt idx="1570">
                  <c:v>299</c:v>
                </c:pt>
                <c:pt idx="1571">
                  <c:v>299</c:v>
                </c:pt>
                <c:pt idx="1572">
                  <c:v>299</c:v>
                </c:pt>
                <c:pt idx="1573">
                  <c:v>299</c:v>
                </c:pt>
                <c:pt idx="1574">
                  <c:v>299</c:v>
                </c:pt>
                <c:pt idx="1575">
                  <c:v>299.5</c:v>
                </c:pt>
                <c:pt idx="1576">
                  <c:v>299.5</c:v>
                </c:pt>
                <c:pt idx="1577">
                  <c:v>299.5</c:v>
                </c:pt>
                <c:pt idx="1578">
                  <c:v>299.5</c:v>
                </c:pt>
                <c:pt idx="1579">
                  <c:v>299.5</c:v>
                </c:pt>
                <c:pt idx="1580">
                  <c:v>299.5</c:v>
                </c:pt>
                <c:pt idx="1581">
                  <c:v>299.5</c:v>
                </c:pt>
                <c:pt idx="1582">
                  <c:v>299.5</c:v>
                </c:pt>
                <c:pt idx="1583">
                  <c:v>299.5</c:v>
                </c:pt>
                <c:pt idx="1584">
                  <c:v>299.5</c:v>
                </c:pt>
                <c:pt idx="1585">
                  <c:v>299.5</c:v>
                </c:pt>
                <c:pt idx="1586">
                  <c:v>299.5</c:v>
                </c:pt>
                <c:pt idx="1587">
                  <c:v>299.5</c:v>
                </c:pt>
                <c:pt idx="1588">
                  <c:v>299.5</c:v>
                </c:pt>
                <c:pt idx="1589">
                  <c:v>299.5</c:v>
                </c:pt>
                <c:pt idx="1590">
                  <c:v>299.5</c:v>
                </c:pt>
                <c:pt idx="1591">
                  <c:v>299.5</c:v>
                </c:pt>
                <c:pt idx="1592">
                  <c:v>299.5</c:v>
                </c:pt>
                <c:pt idx="1593">
                  <c:v>299.5</c:v>
                </c:pt>
                <c:pt idx="1594">
                  <c:v>299.5</c:v>
                </c:pt>
                <c:pt idx="1595">
                  <c:v>299.5</c:v>
                </c:pt>
                <c:pt idx="1596">
                  <c:v>299.5</c:v>
                </c:pt>
                <c:pt idx="1597">
                  <c:v>299.5</c:v>
                </c:pt>
                <c:pt idx="1598">
                  <c:v>299.5</c:v>
                </c:pt>
                <c:pt idx="1599">
                  <c:v>299.5</c:v>
                </c:pt>
                <c:pt idx="1600">
                  <c:v>299.5</c:v>
                </c:pt>
                <c:pt idx="1601">
                  <c:v>299.5</c:v>
                </c:pt>
                <c:pt idx="1602">
                  <c:v>299.5</c:v>
                </c:pt>
                <c:pt idx="1603">
                  <c:v>299.5</c:v>
                </c:pt>
                <c:pt idx="1604">
                  <c:v>299.5</c:v>
                </c:pt>
                <c:pt idx="1605">
                  <c:v>299.5</c:v>
                </c:pt>
                <c:pt idx="1606">
                  <c:v>299.5</c:v>
                </c:pt>
                <c:pt idx="1607">
                  <c:v>299.5</c:v>
                </c:pt>
                <c:pt idx="1608">
                  <c:v>299.5</c:v>
                </c:pt>
                <c:pt idx="1609">
                  <c:v>299.5</c:v>
                </c:pt>
                <c:pt idx="1610">
                  <c:v>299.5</c:v>
                </c:pt>
                <c:pt idx="1611">
                  <c:v>299.5</c:v>
                </c:pt>
                <c:pt idx="1612">
                  <c:v>299.5</c:v>
                </c:pt>
                <c:pt idx="1613">
                  <c:v>299.5</c:v>
                </c:pt>
                <c:pt idx="1614">
                  <c:v>299.5</c:v>
                </c:pt>
                <c:pt idx="1615">
                  <c:v>299.5</c:v>
                </c:pt>
                <c:pt idx="1616">
                  <c:v>299.5</c:v>
                </c:pt>
                <c:pt idx="1617">
                  <c:v>299.5</c:v>
                </c:pt>
                <c:pt idx="1618">
                  <c:v>299.5</c:v>
                </c:pt>
                <c:pt idx="1619">
                  <c:v>299.5</c:v>
                </c:pt>
                <c:pt idx="1620">
                  <c:v>299.5</c:v>
                </c:pt>
                <c:pt idx="1621">
                  <c:v>299.5</c:v>
                </c:pt>
                <c:pt idx="1622">
                  <c:v>299.5</c:v>
                </c:pt>
                <c:pt idx="1623">
                  <c:v>299.5</c:v>
                </c:pt>
                <c:pt idx="1624">
                  <c:v>299.5</c:v>
                </c:pt>
                <c:pt idx="1625">
                  <c:v>299.5</c:v>
                </c:pt>
                <c:pt idx="1626">
                  <c:v>299.5</c:v>
                </c:pt>
                <c:pt idx="1627">
                  <c:v>299.5</c:v>
                </c:pt>
                <c:pt idx="1628">
                  <c:v>299.5</c:v>
                </c:pt>
                <c:pt idx="1629">
                  <c:v>299.5</c:v>
                </c:pt>
                <c:pt idx="1630">
                  <c:v>299.5</c:v>
                </c:pt>
                <c:pt idx="1631">
                  <c:v>299.5</c:v>
                </c:pt>
                <c:pt idx="1632">
                  <c:v>299.5</c:v>
                </c:pt>
                <c:pt idx="1633">
                  <c:v>299.5</c:v>
                </c:pt>
                <c:pt idx="1634">
                  <c:v>299.5</c:v>
                </c:pt>
                <c:pt idx="1635">
                  <c:v>299.5</c:v>
                </c:pt>
                <c:pt idx="1636">
                  <c:v>299.5</c:v>
                </c:pt>
                <c:pt idx="1637">
                  <c:v>299.5</c:v>
                </c:pt>
                <c:pt idx="1638">
                  <c:v>299.5</c:v>
                </c:pt>
                <c:pt idx="1639">
                  <c:v>299.5</c:v>
                </c:pt>
                <c:pt idx="1640">
                  <c:v>299.5</c:v>
                </c:pt>
                <c:pt idx="1641">
                  <c:v>299.5</c:v>
                </c:pt>
                <c:pt idx="1642">
                  <c:v>299.5</c:v>
                </c:pt>
                <c:pt idx="1643">
                  <c:v>299.5</c:v>
                </c:pt>
                <c:pt idx="1644">
                  <c:v>299.5</c:v>
                </c:pt>
                <c:pt idx="1645">
                  <c:v>299.5</c:v>
                </c:pt>
                <c:pt idx="1646">
                  <c:v>299.5</c:v>
                </c:pt>
                <c:pt idx="1647">
                  <c:v>299.5</c:v>
                </c:pt>
                <c:pt idx="1648">
                  <c:v>299.5</c:v>
                </c:pt>
                <c:pt idx="1649">
                  <c:v>299.5</c:v>
                </c:pt>
                <c:pt idx="1650">
                  <c:v>299.5</c:v>
                </c:pt>
                <c:pt idx="1651">
                  <c:v>299.5</c:v>
                </c:pt>
                <c:pt idx="1652">
                  <c:v>299.5</c:v>
                </c:pt>
                <c:pt idx="1653">
                  <c:v>299.5</c:v>
                </c:pt>
                <c:pt idx="1654">
                  <c:v>299.5</c:v>
                </c:pt>
                <c:pt idx="1655">
                  <c:v>299.5</c:v>
                </c:pt>
                <c:pt idx="1656">
                  <c:v>299.5</c:v>
                </c:pt>
                <c:pt idx="1657">
                  <c:v>299.5</c:v>
                </c:pt>
                <c:pt idx="1658">
                  <c:v>299.5</c:v>
                </c:pt>
                <c:pt idx="1659">
                  <c:v>299.5</c:v>
                </c:pt>
                <c:pt idx="1660">
                  <c:v>299.5</c:v>
                </c:pt>
                <c:pt idx="1661">
                  <c:v>299.5</c:v>
                </c:pt>
                <c:pt idx="1662">
                  <c:v>299.5</c:v>
                </c:pt>
                <c:pt idx="1663">
                  <c:v>299.5</c:v>
                </c:pt>
                <c:pt idx="1664">
                  <c:v>299.5</c:v>
                </c:pt>
                <c:pt idx="1665">
                  <c:v>299.5</c:v>
                </c:pt>
                <c:pt idx="1666">
                  <c:v>299.5</c:v>
                </c:pt>
                <c:pt idx="1667">
                  <c:v>299.5</c:v>
                </c:pt>
                <c:pt idx="1668">
                  <c:v>299.5</c:v>
                </c:pt>
                <c:pt idx="1669">
                  <c:v>299.5</c:v>
                </c:pt>
                <c:pt idx="1670">
                  <c:v>299.5</c:v>
                </c:pt>
                <c:pt idx="1671">
                  <c:v>299.5</c:v>
                </c:pt>
                <c:pt idx="1672">
                  <c:v>299.5</c:v>
                </c:pt>
                <c:pt idx="1673">
                  <c:v>299.5</c:v>
                </c:pt>
                <c:pt idx="1674">
                  <c:v>299.5</c:v>
                </c:pt>
                <c:pt idx="1675">
                  <c:v>299.5</c:v>
                </c:pt>
                <c:pt idx="1676">
                  <c:v>299.5</c:v>
                </c:pt>
                <c:pt idx="1677">
                  <c:v>299.5</c:v>
                </c:pt>
                <c:pt idx="1678">
                  <c:v>299.5</c:v>
                </c:pt>
                <c:pt idx="1679">
                  <c:v>299.5</c:v>
                </c:pt>
                <c:pt idx="1680">
                  <c:v>299.5</c:v>
                </c:pt>
                <c:pt idx="1681">
                  <c:v>299.5</c:v>
                </c:pt>
                <c:pt idx="1682">
                  <c:v>299.5</c:v>
                </c:pt>
                <c:pt idx="1683">
                  <c:v>299.5</c:v>
                </c:pt>
                <c:pt idx="1684">
                  <c:v>299.5</c:v>
                </c:pt>
                <c:pt idx="1685">
                  <c:v>299.5</c:v>
                </c:pt>
                <c:pt idx="1686">
                  <c:v>299.5</c:v>
                </c:pt>
                <c:pt idx="1687">
                  <c:v>299.5</c:v>
                </c:pt>
                <c:pt idx="1688">
                  <c:v>299.5</c:v>
                </c:pt>
                <c:pt idx="1689">
                  <c:v>299.5</c:v>
                </c:pt>
                <c:pt idx="1690">
                  <c:v>299.5</c:v>
                </c:pt>
                <c:pt idx="1691">
                  <c:v>299.5</c:v>
                </c:pt>
                <c:pt idx="1692">
                  <c:v>299.5</c:v>
                </c:pt>
                <c:pt idx="1693">
                  <c:v>299.5</c:v>
                </c:pt>
                <c:pt idx="1694">
                  <c:v>299.5</c:v>
                </c:pt>
                <c:pt idx="1695">
                  <c:v>299.5</c:v>
                </c:pt>
                <c:pt idx="1696">
                  <c:v>299.5</c:v>
                </c:pt>
                <c:pt idx="1697">
                  <c:v>299.5</c:v>
                </c:pt>
                <c:pt idx="1698">
                  <c:v>299.5</c:v>
                </c:pt>
                <c:pt idx="1699">
                  <c:v>299.5</c:v>
                </c:pt>
                <c:pt idx="1700">
                  <c:v>299.5</c:v>
                </c:pt>
                <c:pt idx="1701">
                  <c:v>299.5</c:v>
                </c:pt>
                <c:pt idx="1702">
                  <c:v>299.5</c:v>
                </c:pt>
                <c:pt idx="1703">
                  <c:v>299.5</c:v>
                </c:pt>
                <c:pt idx="1704">
                  <c:v>299.5</c:v>
                </c:pt>
                <c:pt idx="1705">
                  <c:v>299.5</c:v>
                </c:pt>
                <c:pt idx="1706">
                  <c:v>299.5</c:v>
                </c:pt>
                <c:pt idx="1707">
                  <c:v>299.5</c:v>
                </c:pt>
                <c:pt idx="1708">
                  <c:v>299.5</c:v>
                </c:pt>
                <c:pt idx="1709">
                  <c:v>299.5</c:v>
                </c:pt>
                <c:pt idx="1710">
                  <c:v>299.5</c:v>
                </c:pt>
                <c:pt idx="1711">
                  <c:v>299.5</c:v>
                </c:pt>
                <c:pt idx="1712">
                  <c:v>299.5</c:v>
                </c:pt>
                <c:pt idx="1713">
                  <c:v>299.5</c:v>
                </c:pt>
                <c:pt idx="1714">
                  <c:v>299.5</c:v>
                </c:pt>
                <c:pt idx="1715">
                  <c:v>299.5</c:v>
                </c:pt>
                <c:pt idx="1716">
                  <c:v>299.5</c:v>
                </c:pt>
                <c:pt idx="1717">
                  <c:v>299.5</c:v>
                </c:pt>
                <c:pt idx="1718">
                  <c:v>299.5</c:v>
                </c:pt>
                <c:pt idx="1719">
                  <c:v>299.5</c:v>
                </c:pt>
                <c:pt idx="1720">
                  <c:v>299.5</c:v>
                </c:pt>
                <c:pt idx="1721">
                  <c:v>299.5</c:v>
                </c:pt>
                <c:pt idx="1722">
                  <c:v>299.5</c:v>
                </c:pt>
                <c:pt idx="1723">
                  <c:v>299.5</c:v>
                </c:pt>
                <c:pt idx="1724">
                  <c:v>299.5</c:v>
                </c:pt>
                <c:pt idx="1725">
                  <c:v>299.5</c:v>
                </c:pt>
                <c:pt idx="1726">
                  <c:v>299.5</c:v>
                </c:pt>
                <c:pt idx="1727">
                  <c:v>299.5</c:v>
                </c:pt>
                <c:pt idx="1728">
                  <c:v>299.5</c:v>
                </c:pt>
                <c:pt idx="1729">
                  <c:v>299.5</c:v>
                </c:pt>
                <c:pt idx="1730">
                  <c:v>299.5</c:v>
                </c:pt>
                <c:pt idx="1731">
                  <c:v>299.5</c:v>
                </c:pt>
                <c:pt idx="1732">
                  <c:v>299.5</c:v>
                </c:pt>
                <c:pt idx="1733">
                  <c:v>299.5</c:v>
                </c:pt>
                <c:pt idx="1734">
                  <c:v>299.5</c:v>
                </c:pt>
                <c:pt idx="1735">
                  <c:v>299.5</c:v>
                </c:pt>
                <c:pt idx="1736">
                  <c:v>299.5</c:v>
                </c:pt>
                <c:pt idx="1737">
                  <c:v>299.5</c:v>
                </c:pt>
                <c:pt idx="1738">
                  <c:v>299.5</c:v>
                </c:pt>
                <c:pt idx="1739">
                  <c:v>299.5</c:v>
                </c:pt>
                <c:pt idx="1740">
                  <c:v>299.5</c:v>
                </c:pt>
                <c:pt idx="1741">
                  <c:v>299.5</c:v>
                </c:pt>
                <c:pt idx="1742">
                  <c:v>299.5</c:v>
                </c:pt>
                <c:pt idx="1743">
                  <c:v>299.5</c:v>
                </c:pt>
                <c:pt idx="1744">
                  <c:v>299.5</c:v>
                </c:pt>
                <c:pt idx="1745">
                  <c:v>299.5</c:v>
                </c:pt>
                <c:pt idx="1746">
                  <c:v>299.5</c:v>
                </c:pt>
                <c:pt idx="1747">
                  <c:v>299.5</c:v>
                </c:pt>
                <c:pt idx="1748">
                  <c:v>299.5</c:v>
                </c:pt>
                <c:pt idx="1749">
                  <c:v>299.5</c:v>
                </c:pt>
                <c:pt idx="1750">
                  <c:v>299.5</c:v>
                </c:pt>
                <c:pt idx="1751">
                  <c:v>299.5</c:v>
                </c:pt>
                <c:pt idx="1752">
                  <c:v>299.5</c:v>
                </c:pt>
                <c:pt idx="1753">
                  <c:v>299.5</c:v>
                </c:pt>
                <c:pt idx="1754">
                  <c:v>299.5</c:v>
                </c:pt>
                <c:pt idx="1755">
                  <c:v>299.5</c:v>
                </c:pt>
                <c:pt idx="1756">
                  <c:v>299.5</c:v>
                </c:pt>
                <c:pt idx="1757">
                  <c:v>299.5</c:v>
                </c:pt>
                <c:pt idx="1758">
                  <c:v>299.5</c:v>
                </c:pt>
                <c:pt idx="1759">
                  <c:v>299.5</c:v>
                </c:pt>
                <c:pt idx="1760">
                  <c:v>299.5</c:v>
                </c:pt>
                <c:pt idx="1761">
                  <c:v>299.5</c:v>
                </c:pt>
                <c:pt idx="1762">
                  <c:v>299.5</c:v>
                </c:pt>
                <c:pt idx="1763">
                  <c:v>299.5</c:v>
                </c:pt>
                <c:pt idx="1764">
                  <c:v>299.5</c:v>
                </c:pt>
                <c:pt idx="1765">
                  <c:v>299.5</c:v>
                </c:pt>
                <c:pt idx="1766">
                  <c:v>299.5</c:v>
                </c:pt>
                <c:pt idx="1767">
                  <c:v>299.5</c:v>
                </c:pt>
                <c:pt idx="1768">
                  <c:v>299.5</c:v>
                </c:pt>
                <c:pt idx="1769">
                  <c:v>299.5</c:v>
                </c:pt>
                <c:pt idx="1770">
                  <c:v>299.5</c:v>
                </c:pt>
                <c:pt idx="1771">
                  <c:v>299.5</c:v>
                </c:pt>
                <c:pt idx="1772">
                  <c:v>299.5</c:v>
                </c:pt>
                <c:pt idx="1773">
                  <c:v>299.5</c:v>
                </c:pt>
                <c:pt idx="1774">
                  <c:v>299.5</c:v>
                </c:pt>
                <c:pt idx="1775">
                  <c:v>299.5</c:v>
                </c:pt>
                <c:pt idx="1776">
                  <c:v>299.5</c:v>
                </c:pt>
                <c:pt idx="1777">
                  <c:v>299.5</c:v>
                </c:pt>
                <c:pt idx="1778">
                  <c:v>299.5</c:v>
                </c:pt>
                <c:pt idx="1779">
                  <c:v>299.5</c:v>
                </c:pt>
                <c:pt idx="1780">
                  <c:v>299.5</c:v>
                </c:pt>
                <c:pt idx="1781">
                  <c:v>299.5</c:v>
                </c:pt>
                <c:pt idx="1782">
                  <c:v>299.5</c:v>
                </c:pt>
                <c:pt idx="1783">
                  <c:v>299.5</c:v>
                </c:pt>
                <c:pt idx="1784">
                  <c:v>299.5</c:v>
                </c:pt>
                <c:pt idx="1785">
                  <c:v>299.5</c:v>
                </c:pt>
                <c:pt idx="1786">
                  <c:v>299.5</c:v>
                </c:pt>
                <c:pt idx="1787">
                  <c:v>299.5</c:v>
                </c:pt>
                <c:pt idx="1788">
                  <c:v>299.5</c:v>
                </c:pt>
                <c:pt idx="1789">
                  <c:v>299.5</c:v>
                </c:pt>
                <c:pt idx="1790">
                  <c:v>299.5</c:v>
                </c:pt>
                <c:pt idx="1791">
                  <c:v>299.5</c:v>
                </c:pt>
                <c:pt idx="1792">
                  <c:v>299.5</c:v>
                </c:pt>
                <c:pt idx="1793">
                  <c:v>299.5</c:v>
                </c:pt>
                <c:pt idx="1794">
                  <c:v>299.5</c:v>
                </c:pt>
                <c:pt idx="1795">
                  <c:v>299.5</c:v>
                </c:pt>
                <c:pt idx="1796">
                  <c:v>299.5</c:v>
                </c:pt>
                <c:pt idx="1797">
                  <c:v>299.5</c:v>
                </c:pt>
                <c:pt idx="1798">
                  <c:v>299.5</c:v>
                </c:pt>
                <c:pt idx="1799">
                  <c:v>299.5</c:v>
                </c:pt>
                <c:pt idx="1800">
                  <c:v>299.5</c:v>
                </c:pt>
                <c:pt idx="1801">
                  <c:v>299.5</c:v>
                </c:pt>
                <c:pt idx="1802">
                  <c:v>299.5</c:v>
                </c:pt>
                <c:pt idx="1803">
                  <c:v>299.5</c:v>
                </c:pt>
                <c:pt idx="1804">
                  <c:v>299.5</c:v>
                </c:pt>
                <c:pt idx="1805">
                  <c:v>299.5</c:v>
                </c:pt>
                <c:pt idx="1806">
                  <c:v>299.5</c:v>
                </c:pt>
                <c:pt idx="1807">
                  <c:v>299.5</c:v>
                </c:pt>
                <c:pt idx="1808">
                  <c:v>299.5</c:v>
                </c:pt>
                <c:pt idx="1809">
                  <c:v>299.5</c:v>
                </c:pt>
                <c:pt idx="1810">
                  <c:v>299.5</c:v>
                </c:pt>
                <c:pt idx="1811">
                  <c:v>299.5</c:v>
                </c:pt>
                <c:pt idx="1812">
                  <c:v>299.5</c:v>
                </c:pt>
                <c:pt idx="1813">
                  <c:v>299.5</c:v>
                </c:pt>
                <c:pt idx="1814">
                  <c:v>299.5</c:v>
                </c:pt>
                <c:pt idx="1815">
                  <c:v>299.5</c:v>
                </c:pt>
                <c:pt idx="1816">
                  <c:v>299.5</c:v>
                </c:pt>
                <c:pt idx="1817">
                  <c:v>299.5</c:v>
                </c:pt>
                <c:pt idx="1818">
                  <c:v>299.5</c:v>
                </c:pt>
                <c:pt idx="1819">
                  <c:v>299.5</c:v>
                </c:pt>
                <c:pt idx="1820">
                  <c:v>299.5</c:v>
                </c:pt>
                <c:pt idx="1821">
                  <c:v>299.5</c:v>
                </c:pt>
                <c:pt idx="1822">
                  <c:v>299.5</c:v>
                </c:pt>
                <c:pt idx="1823">
                  <c:v>299.5</c:v>
                </c:pt>
                <c:pt idx="1824">
                  <c:v>299.5</c:v>
                </c:pt>
                <c:pt idx="1825">
                  <c:v>299.5</c:v>
                </c:pt>
                <c:pt idx="1826">
                  <c:v>299.5</c:v>
                </c:pt>
                <c:pt idx="1827">
                  <c:v>299.5</c:v>
                </c:pt>
                <c:pt idx="1828">
                  <c:v>299.5</c:v>
                </c:pt>
                <c:pt idx="1829">
                  <c:v>299.5</c:v>
                </c:pt>
                <c:pt idx="1830">
                  <c:v>299.5</c:v>
                </c:pt>
                <c:pt idx="1831">
                  <c:v>299.5</c:v>
                </c:pt>
                <c:pt idx="1832">
                  <c:v>299.5</c:v>
                </c:pt>
                <c:pt idx="1833">
                  <c:v>299.5</c:v>
                </c:pt>
                <c:pt idx="1834">
                  <c:v>299.5</c:v>
                </c:pt>
                <c:pt idx="1835">
                  <c:v>299.5</c:v>
                </c:pt>
                <c:pt idx="1836">
                  <c:v>299.5</c:v>
                </c:pt>
                <c:pt idx="1837">
                  <c:v>299.5</c:v>
                </c:pt>
                <c:pt idx="1838">
                  <c:v>299.5</c:v>
                </c:pt>
                <c:pt idx="1839">
                  <c:v>299.5</c:v>
                </c:pt>
                <c:pt idx="1840">
                  <c:v>299.5</c:v>
                </c:pt>
                <c:pt idx="1841">
                  <c:v>299.5</c:v>
                </c:pt>
                <c:pt idx="1842">
                  <c:v>299.5</c:v>
                </c:pt>
                <c:pt idx="1843">
                  <c:v>299.5</c:v>
                </c:pt>
                <c:pt idx="1844">
                  <c:v>299.5</c:v>
                </c:pt>
                <c:pt idx="1845">
                  <c:v>299.5</c:v>
                </c:pt>
                <c:pt idx="1846">
                  <c:v>299.5</c:v>
                </c:pt>
                <c:pt idx="1847">
                  <c:v>599</c:v>
                </c:pt>
                <c:pt idx="1848">
                  <c:v>599</c:v>
                </c:pt>
                <c:pt idx="1849">
                  <c:v>599</c:v>
                </c:pt>
                <c:pt idx="1850">
                  <c:v>599</c:v>
                </c:pt>
                <c:pt idx="1851">
                  <c:v>599</c:v>
                </c:pt>
                <c:pt idx="1852">
                  <c:v>599</c:v>
                </c:pt>
                <c:pt idx="1853">
                  <c:v>599</c:v>
                </c:pt>
                <c:pt idx="1854">
                  <c:v>599</c:v>
                </c:pt>
                <c:pt idx="1855">
                  <c:v>599</c:v>
                </c:pt>
                <c:pt idx="1856">
                  <c:v>599</c:v>
                </c:pt>
                <c:pt idx="1857">
                  <c:v>599</c:v>
                </c:pt>
                <c:pt idx="1858">
                  <c:v>599</c:v>
                </c:pt>
                <c:pt idx="1859">
                  <c:v>599</c:v>
                </c:pt>
                <c:pt idx="1860">
                  <c:v>599</c:v>
                </c:pt>
                <c:pt idx="1861">
                  <c:v>599</c:v>
                </c:pt>
                <c:pt idx="1862">
                  <c:v>599</c:v>
                </c:pt>
                <c:pt idx="1863">
                  <c:v>599</c:v>
                </c:pt>
                <c:pt idx="1864">
                  <c:v>599</c:v>
                </c:pt>
                <c:pt idx="1865">
                  <c:v>599</c:v>
                </c:pt>
                <c:pt idx="1866">
                  <c:v>599</c:v>
                </c:pt>
                <c:pt idx="1867">
                  <c:v>599</c:v>
                </c:pt>
                <c:pt idx="1868">
                  <c:v>600</c:v>
                </c:pt>
                <c:pt idx="1869">
                  <c:v>600</c:v>
                </c:pt>
                <c:pt idx="1870">
                  <c:v>600</c:v>
                </c:pt>
                <c:pt idx="1871">
                  <c:v>600</c:v>
                </c:pt>
                <c:pt idx="1872">
                  <c:v>600</c:v>
                </c:pt>
                <c:pt idx="1873">
                  <c:v>600</c:v>
                </c:pt>
                <c:pt idx="1874">
                  <c:v>600</c:v>
                </c:pt>
                <c:pt idx="1875">
                  <c:v>600</c:v>
                </c:pt>
                <c:pt idx="1876">
                  <c:v>600</c:v>
                </c:pt>
                <c:pt idx="1877">
                  <c:v>600</c:v>
                </c:pt>
                <c:pt idx="1878">
                  <c:v>600</c:v>
                </c:pt>
                <c:pt idx="1879">
                  <c:v>600</c:v>
                </c:pt>
                <c:pt idx="1880">
                  <c:v>600</c:v>
                </c:pt>
                <c:pt idx="1881">
                  <c:v>600</c:v>
                </c:pt>
                <c:pt idx="1882">
                  <c:v>600</c:v>
                </c:pt>
                <c:pt idx="1883">
                  <c:v>600</c:v>
                </c:pt>
                <c:pt idx="1884">
                  <c:v>600</c:v>
                </c:pt>
                <c:pt idx="1885">
                  <c:v>600</c:v>
                </c:pt>
                <c:pt idx="1886">
                  <c:v>600</c:v>
                </c:pt>
                <c:pt idx="1887">
                  <c:v>600</c:v>
                </c:pt>
                <c:pt idx="1888">
                  <c:v>600</c:v>
                </c:pt>
                <c:pt idx="1889">
                  <c:v>600</c:v>
                </c:pt>
                <c:pt idx="1890">
                  <c:v>600</c:v>
                </c:pt>
                <c:pt idx="1891">
                  <c:v>600</c:v>
                </c:pt>
                <c:pt idx="1892">
                  <c:v>600</c:v>
                </c:pt>
                <c:pt idx="1893">
                  <c:v>600</c:v>
                </c:pt>
                <c:pt idx="1894">
                  <c:v>600</c:v>
                </c:pt>
                <c:pt idx="1895">
                  <c:v>600</c:v>
                </c:pt>
                <c:pt idx="1896">
                  <c:v>600</c:v>
                </c:pt>
                <c:pt idx="1897">
                  <c:v>600</c:v>
                </c:pt>
                <c:pt idx="1898">
                  <c:v>600</c:v>
                </c:pt>
                <c:pt idx="1899">
                  <c:v>600</c:v>
                </c:pt>
                <c:pt idx="1900">
                  <c:v>600</c:v>
                </c:pt>
                <c:pt idx="1901">
                  <c:v>600</c:v>
                </c:pt>
                <c:pt idx="1902">
                  <c:v>600</c:v>
                </c:pt>
                <c:pt idx="1903">
                  <c:v>600</c:v>
                </c:pt>
                <c:pt idx="1904">
                  <c:v>600</c:v>
                </c:pt>
                <c:pt idx="1905">
                  <c:v>600</c:v>
                </c:pt>
                <c:pt idx="1906">
                  <c:v>600</c:v>
                </c:pt>
                <c:pt idx="1907">
                  <c:v>600</c:v>
                </c:pt>
                <c:pt idx="1908">
                  <c:v>600</c:v>
                </c:pt>
                <c:pt idx="1909">
                  <c:v>600</c:v>
                </c:pt>
                <c:pt idx="1910">
                  <c:v>600</c:v>
                </c:pt>
                <c:pt idx="1911">
                  <c:v>600</c:v>
                </c:pt>
                <c:pt idx="1912">
                  <c:v>600</c:v>
                </c:pt>
                <c:pt idx="1913">
                  <c:v>600</c:v>
                </c:pt>
                <c:pt idx="1914">
                  <c:v>600</c:v>
                </c:pt>
                <c:pt idx="1915">
                  <c:v>600</c:v>
                </c:pt>
                <c:pt idx="1916">
                  <c:v>600</c:v>
                </c:pt>
                <c:pt idx="1917">
                  <c:v>600</c:v>
                </c:pt>
                <c:pt idx="1918">
                  <c:v>600</c:v>
                </c:pt>
                <c:pt idx="1919">
                  <c:v>600</c:v>
                </c:pt>
                <c:pt idx="1920">
                  <c:v>600</c:v>
                </c:pt>
                <c:pt idx="1921">
                  <c:v>600</c:v>
                </c:pt>
                <c:pt idx="1922">
                  <c:v>600</c:v>
                </c:pt>
                <c:pt idx="1923">
                  <c:v>600</c:v>
                </c:pt>
                <c:pt idx="1924">
                  <c:v>600</c:v>
                </c:pt>
                <c:pt idx="1925">
                  <c:v>600</c:v>
                </c:pt>
                <c:pt idx="1926">
                  <c:v>600</c:v>
                </c:pt>
                <c:pt idx="1927">
                  <c:v>600</c:v>
                </c:pt>
                <c:pt idx="1928">
                  <c:v>600</c:v>
                </c:pt>
                <c:pt idx="1929">
                  <c:v>600</c:v>
                </c:pt>
                <c:pt idx="1930">
                  <c:v>600</c:v>
                </c:pt>
                <c:pt idx="1931">
                  <c:v>600</c:v>
                </c:pt>
                <c:pt idx="1932">
                  <c:v>600</c:v>
                </c:pt>
                <c:pt idx="1933">
                  <c:v>600</c:v>
                </c:pt>
                <c:pt idx="1934">
                  <c:v>600</c:v>
                </c:pt>
                <c:pt idx="1935">
                  <c:v>600</c:v>
                </c:pt>
                <c:pt idx="1936">
                  <c:v>600</c:v>
                </c:pt>
                <c:pt idx="1937">
                  <c:v>600</c:v>
                </c:pt>
                <c:pt idx="1938">
                  <c:v>600</c:v>
                </c:pt>
                <c:pt idx="1939">
                  <c:v>600</c:v>
                </c:pt>
                <c:pt idx="1940">
                  <c:v>600</c:v>
                </c:pt>
                <c:pt idx="1941">
                  <c:v>600</c:v>
                </c:pt>
                <c:pt idx="1942">
                  <c:v>600</c:v>
                </c:pt>
                <c:pt idx="1943">
                  <c:v>600</c:v>
                </c:pt>
                <c:pt idx="1944">
                  <c:v>600</c:v>
                </c:pt>
                <c:pt idx="1945">
                  <c:v>600</c:v>
                </c:pt>
                <c:pt idx="1946">
                  <c:v>600</c:v>
                </c:pt>
                <c:pt idx="1947">
                  <c:v>600</c:v>
                </c:pt>
                <c:pt idx="1948">
                  <c:v>600</c:v>
                </c:pt>
                <c:pt idx="1949">
                  <c:v>600</c:v>
                </c:pt>
                <c:pt idx="1950">
                  <c:v>600</c:v>
                </c:pt>
                <c:pt idx="1951">
                  <c:v>600</c:v>
                </c:pt>
                <c:pt idx="1952">
                  <c:v>600</c:v>
                </c:pt>
                <c:pt idx="1953">
                  <c:v>600</c:v>
                </c:pt>
                <c:pt idx="1954">
                  <c:v>600</c:v>
                </c:pt>
                <c:pt idx="1955">
                  <c:v>600</c:v>
                </c:pt>
                <c:pt idx="1956">
                  <c:v>600</c:v>
                </c:pt>
                <c:pt idx="1957">
                  <c:v>600</c:v>
                </c:pt>
                <c:pt idx="1958">
                  <c:v>600</c:v>
                </c:pt>
                <c:pt idx="1959">
                  <c:v>600</c:v>
                </c:pt>
                <c:pt idx="1960">
                  <c:v>600</c:v>
                </c:pt>
                <c:pt idx="1961">
                  <c:v>600</c:v>
                </c:pt>
                <c:pt idx="1962">
                  <c:v>600</c:v>
                </c:pt>
                <c:pt idx="1963">
                  <c:v>600</c:v>
                </c:pt>
                <c:pt idx="1964">
                  <c:v>600</c:v>
                </c:pt>
                <c:pt idx="1965">
                  <c:v>600</c:v>
                </c:pt>
                <c:pt idx="1966">
                  <c:v>600</c:v>
                </c:pt>
                <c:pt idx="1967">
                  <c:v>600</c:v>
                </c:pt>
                <c:pt idx="1968">
                  <c:v>600</c:v>
                </c:pt>
                <c:pt idx="1969">
                  <c:v>600</c:v>
                </c:pt>
                <c:pt idx="1970">
                  <c:v>600</c:v>
                </c:pt>
                <c:pt idx="1971">
                  <c:v>600</c:v>
                </c:pt>
                <c:pt idx="1972">
                  <c:v>600</c:v>
                </c:pt>
                <c:pt idx="1973">
                  <c:v>600</c:v>
                </c:pt>
                <c:pt idx="1974">
                  <c:v>600</c:v>
                </c:pt>
                <c:pt idx="1975">
                  <c:v>600</c:v>
                </c:pt>
                <c:pt idx="1976">
                  <c:v>600</c:v>
                </c:pt>
                <c:pt idx="1977">
                  <c:v>600</c:v>
                </c:pt>
                <c:pt idx="1978">
                  <c:v>600</c:v>
                </c:pt>
                <c:pt idx="1979">
                  <c:v>600</c:v>
                </c:pt>
                <c:pt idx="1980">
                  <c:v>600</c:v>
                </c:pt>
                <c:pt idx="1981">
                  <c:v>600</c:v>
                </c:pt>
                <c:pt idx="1982">
                  <c:v>600</c:v>
                </c:pt>
                <c:pt idx="1983">
                  <c:v>600</c:v>
                </c:pt>
                <c:pt idx="1984">
                  <c:v>600</c:v>
                </c:pt>
                <c:pt idx="1985">
                  <c:v>600</c:v>
                </c:pt>
                <c:pt idx="1986">
                  <c:v>600</c:v>
                </c:pt>
                <c:pt idx="1987">
                  <c:v>600</c:v>
                </c:pt>
                <c:pt idx="1988">
                  <c:v>600</c:v>
                </c:pt>
                <c:pt idx="1989">
                  <c:v>600</c:v>
                </c:pt>
                <c:pt idx="1990">
                  <c:v>600</c:v>
                </c:pt>
                <c:pt idx="1991">
                  <c:v>600</c:v>
                </c:pt>
                <c:pt idx="1992">
                  <c:v>600</c:v>
                </c:pt>
                <c:pt idx="1993">
                  <c:v>600</c:v>
                </c:pt>
                <c:pt idx="1994">
                  <c:v>600</c:v>
                </c:pt>
                <c:pt idx="1995">
                  <c:v>600</c:v>
                </c:pt>
                <c:pt idx="1996">
                  <c:v>600</c:v>
                </c:pt>
                <c:pt idx="1997">
                  <c:v>600</c:v>
                </c:pt>
                <c:pt idx="1998">
                  <c:v>600</c:v>
                </c:pt>
                <c:pt idx="1999">
                  <c:v>600</c:v>
                </c:pt>
                <c:pt idx="2000">
                  <c:v>600</c:v>
                </c:pt>
                <c:pt idx="2001">
                  <c:v>600</c:v>
                </c:pt>
                <c:pt idx="2002">
                  <c:v>600</c:v>
                </c:pt>
                <c:pt idx="2003">
                  <c:v>600</c:v>
                </c:pt>
                <c:pt idx="2004">
                  <c:v>600</c:v>
                </c:pt>
                <c:pt idx="2005">
                  <c:v>600</c:v>
                </c:pt>
                <c:pt idx="2006">
                  <c:v>600</c:v>
                </c:pt>
                <c:pt idx="2007">
                  <c:v>600</c:v>
                </c:pt>
                <c:pt idx="2008">
                  <c:v>600</c:v>
                </c:pt>
                <c:pt idx="2009">
                  <c:v>600</c:v>
                </c:pt>
                <c:pt idx="2010">
                  <c:v>600</c:v>
                </c:pt>
                <c:pt idx="2011">
                  <c:v>600</c:v>
                </c:pt>
                <c:pt idx="2012">
                  <c:v>600</c:v>
                </c:pt>
                <c:pt idx="2013">
                  <c:v>600</c:v>
                </c:pt>
                <c:pt idx="2014">
                  <c:v>600</c:v>
                </c:pt>
                <c:pt idx="2015">
                  <c:v>600</c:v>
                </c:pt>
                <c:pt idx="2016">
                  <c:v>600</c:v>
                </c:pt>
                <c:pt idx="2017">
                  <c:v>600</c:v>
                </c:pt>
                <c:pt idx="2018">
                  <c:v>600</c:v>
                </c:pt>
                <c:pt idx="2019">
                  <c:v>600</c:v>
                </c:pt>
                <c:pt idx="2020">
                  <c:v>600</c:v>
                </c:pt>
                <c:pt idx="2021">
                  <c:v>600</c:v>
                </c:pt>
                <c:pt idx="2022">
                  <c:v>600</c:v>
                </c:pt>
                <c:pt idx="2023">
                  <c:v>600</c:v>
                </c:pt>
                <c:pt idx="2024">
                  <c:v>600</c:v>
                </c:pt>
                <c:pt idx="2025">
                  <c:v>600</c:v>
                </c:pt>
                <c:pt idx="2026">
                  <c:v>600</c:v>
                </c:pt>
                <c:pt idx="2027">
                  <c:v>600</c:v>
                </c:pt>
                <c:pt idx="2028">
                  <c:v>600</c:v>
                </c:pt>
                <c:pt idx="2029">
                  <c:v>600</c:v>
                </c:pt>
                <c:pt idx="2030">
                  <c:v>600</c:v>
                </c:pt>
                <c:pt idx="2031">
                  <c:v>600</c:v>
                </c:pt>
                <c:pt idx="2032">
                  <c:v>600</c:v>
                </c:pt>
                <c:pt idx="2033">
                  <c:v>600</c:v>
                </c:pt>
                <c:pt idx="2034">
                  <c:v>600</c:v>
                </c:pt>
                <c:pt idx="2035">
                  <c:v>600</c:v>
                </c:pt>
                <c:pt idx="2036">
                  <c:v>600</c:v>
                </c:pt>
                <c:pt idx="2037">
                  <c:v>600</c:v>
                </c:pt>
                <c:pt idx="2038">
                  <c:v>600</c:v>
                </c:pt>
                <c:pt idx="2039">
                  <c:v>600</c:v>
                </c:pt>
                <c:pt idx="2040">
                  <c:v>600</c:v>
                </c:pt>
                <c:pt idx="2041">
                  <c:v>600</c:v>
                </c:pt>
                <c:pt idx="2042">
                  <c:v>600</c:v>
                </c:pt>
                <c:pt idx="2043">
                  <c:v>600</c:v>
                </c:pt>
                <c:pt idx="2044">
                  <c:v>600</c:v>
                </c:pt>
                <c:pt idx="2045">
                  <c:v>600</c:v>
                </c:pt>
                <c:pt idx="2046">
                  <c:v>600</c:v>
                </c:pt>
                <c:pt idx="2047">
                  <c:v>600</c:v>
                </c:pt>
                <c:pt idx="2048">
                  <c:v>600</c:v>
                </c:pt>
                <c:pt idx="2049">
                  <c:v>600</c:v>
                </c:pt>
                <c:pt idx="2050">
                  <c:v>600</c:v>
                </c:pt>
                <c:pt idx="2051">
                  <c:v>600</c:v>
                </c:pt>
                <c:pt idx="2052">
                  <c:v>600</c:v>
                </c:pt>
                <c:pt idx="2053">
                  <c:v>600</c:v>
                </c:pt>
                <c:pt idx="2054">
                  <c:v>600</c:v>
                </c:pt>
                <c:pt idx="2055">
                  <c:v>600</c:v>
                </c:pt>
                <c:pt idx="2056">
                  <c:v>600</c:v>
                </c:pt>
                <c:pt idx="2057">
                  <c:v>600</c:v>
                </c:pt>
                <c:pt idx="2058">
                  <c:v>600</c:v>
                </c:pt>
                <c:pt idx="2059">
                  <c:v>600</c:v>
                </c:pt>
                <c:pt idx="2060">
                  <c:v>600</c:v>
                </c:pt>
                <c:pt idx="2061">
                  <c:v>600</c:v>
                </c:pt>
                <c:pt idx="2062">
                  <c:v>600</c:v>
                </c:pt>
                <c:pt idx="2063">
                  <c:v>600</c:v>
                </c:pt>
                <c:pt idx="2064">
                  <c:v>600</c:v>
                </c:pt>
                <c:pt idx="2065">
                  <c:v>600</c:v>
                </c:pt>
                <c:pt idx="2066">
                  <c:v>600</c:v>
                </c:pt>
                <c:pt idx="2067">
                  <c:v>600</c:v>
                </c:pt>
                <c:pt idx="2068">
                  <c:v>600</c:v>
                </c:pt>
                <c:pt idx="2069">
                  <c:v>600</c:v>
                </c:pt>
                <c:pt idx="2070">
                  <c:v>600</c:v>
                </c:pt>
                <c:pt idx="2071">
                  <c:v>600</c:v>
                </c:pt>
                <c:pt idx="2072">
                  <c:v>600</c:v>
                </c:pt>
                <c:pt idx="2073">
                  <c:v>600</c:v>
                </c:pt>
                <c:pt idx="2074">
                  <c:v>600</c:v>
                </c:pt>
                <c:pt idx="2075">
                  <c:v>600</c:v>
                </c:pt>
                <c:pt idx="2076">
                  <c:v>600</c:v>
                </c:pt>
                <c:pt idx="2077">
                  <c:v>600</c:v>
                </c:pt>
                <c:pt idx="2078">
                  <c:v>600</c:v>
                </c:pt>
                <c:pt idx="2079">
                  <c:v>600</c:v>
                </c:pt>
                <c:pt idx="2080">
                  <c:v>600</c:v>
                </c:pt>
                <c:pt idx="2081">
                  <c:v>600</c:v>
                </c:pt>
                <c:pt idx="2082">
                  <c:v>600</c:v>
                </c:pt>
                <c:pt idx="2083">
                  <c:v>600</c:v>
                </c:pt>
                <c:pt idx="2084">
                  <c:v>600</c:v>
                </c:pt>
                <c:pt idx="2085">
                  <c:v>600</c:v>
                </c:pt>
                <c:pt idx="2086">
                  <c:v>600</c:v>
                </c:pt>
                <c:pt idx="2087">
                  <c:v>600</c:v>
                </c:pt>
                <c:pt idx="2088">
                  <c:v>600</c:v>
                </c:pt>
                <c:pt idx="2089">
                  <c:v>600</c:v>
                </c:pt>
                <c:pt idx="2090">
                  <c:v>600</c:v>
                </c:pt>
                <c:pt idx="2091">
                  <c:v>600</c:v>
                </c:pt>
                <c:pt idx="2092">
                  <c:v>600</c:v>
                </c:pt>
                <c:pt idx="2093">
                  <c:v>600</c:v>
                </c:pt>
                <c:pt idx="2094">
                  <c:v>600</c:v>
                </c:pt>
                <c:pt idx="2095">
                  <c:v>600</c:v>
                </c:pt>
                <c:pt idx="2096">
                  <c:v>600</c:v>
                </c:pt>
                <c:pt idx="2097">
                  <c:v>600</c:v>
                </c:pt>
                <c:pt idx="2098">
                  <c:v>600</c:v>
                </c:pt>
                <c:pt idx="2099">
                  <c:v>600</c:v>
                </c:pt>
                <c:pt idx="2100">
                  <c:v>600</c:v>
                </c:pt>
                <c:pt idx="2101">
                  <c:v>600</c:v>
                </c:pt>
                <c:pt idx="2102">
                  <c:v>600</c:v>
                </c:pt>
                <c:pt idx="2103">
                  <c:v>600</c:v>
                </c:pt>
                <c:pt idx="2104">
                  <c:v>600</c:v>
                </c:pt>
                <c:pt idx="2105">
                  <c:v>600</c:v>
                </c:pt>
                <c:pt idx="2106">
                  <c:v>600</c:v>
                </c:pt>
                <c:pt idx="2107">
                  <c:v>600</c:v>
                </c:pt>
                <c:pt idx="2108">
                  <c:v>600</c:v>
                </c:pt>
                <c:pt idx="2109">
                  <c:v>600</c:v>
                </c:pt>
                <c:pt idx="2110">
                  <c:v>600</c:v>
                </c:pt>
                <c:pt idx="2111">
                  <c:v>600</c:v>
                </c:pt>
                <c:pt idx="2112">
                  <c:v>600</c:v>
                </c:pt>
                <c:pt idx="2113">
                  <c:v>600</c:v>
                </c:pt>
                <c:pt idx="2114">
                  <c:v>600</c:v>
                </c:pt>
                <c:pt idx="2115">
                  <c:v>600</c:v>
                </c:pt>
                <c:pt idx="2116">
                  <c:v>600</c:v>
                </c:pt>
                <c:pt idx="2117">
                  <c:v>600</c:v>
                </c:pt>
                <c:pt idx="2118">
                  <c:v>600</c:v>
                </c:pt>
                <c:pt idx="2119">
                  <c:v>600</c:v>
                </c:pt>
                <c:pt idx="2120">
                  <c:v>600</c:v>
                </c:pt>
                <c:pt idx="2121">
                  <c:v>600</c:v>
                </c:pt>
                <c:pt idx="2122">
                  <c:v>600</c:v>
                </c:pt>
                <c:pt idx="2123">
                  <c:v>600</c:v>
                </c:pt>
                <c:pt idx="2124">
                  <c:v>600</c:v>
                </c:pt>
                <c:pt idx="2125">
                  <c:v>600</c:v>
                </c:pt>
                <c:pt idx="2126">
                  <c:v>600</c:v>
                </c:pt>
                <c:pt idx="2127">
                  <c:v>600</c:v>
                </c:pt>
                <c:pt idx="2128">
                  <c:v>600</c:v>
                </c:pt>
                <c:pt idx="2129">
                  <c:v>600</c:v>
                </c:pt>
                <c:pt idx="2130">
                  <c:v>600</c:v>
                </c:pt>
                <c:pt idx="2131">
                  <c:v>600</c:v>
                </c:pt>
                <c:pt idx="2132">
                  <c:v>600</c:v>
                </c:pt>
                <c:pt idx="2133">
                  <c:v>600</c:v>
                </c:pt>
                <c:pt idx="2134">
                  <c:v>600</c:v>
                </c:pt>
                <c:pt idx="2135">
                  <c:v>600</c:v>
                </c:pt>
                <c:pt idx="2136">
                  <c:v>600</c:v>
                </c:pt>
                <c:pt idx="2137">
                  <c:v>600</c:v>
                </c:pt>
                <c:pt idx="2138">
                  <c:v>600</c:v>
                </c:pt>
                <c:pt idx="2139">
                  <c:v>600</c:v>
                </c:pt>
                <c:pt idx="2140">
                  <c:v>600</c:v>
                </c:pt>
                <c:pt idx="2141">
                  <c:v>600</c:v>
                </c:pt>
                <c:pt idx="2142">
                  <c:v>600</c:v>
                </c:pt>
                <c:pt idx="2143">
                  <c:v>600</c:v>
                </c:pt>
                <c:pt idx="2144">
                  <c:v>600</c:v>
                </c:pt>
                <c:pt idx="2145">
                  <c:v>600</c:v>
                </c:pt>
                <c:pt idx="2146">
                  <c:v>600</c:v>
                </c:pt>
                <c:pt idx="2147">
                  <c:v>600</c:v>
                </c:pt>
                <c:pt idx="2148">
                  <c:v>600</c:v>
                </c:pt>
                <c:pt idx="2149">
                  <c:v>600</c:v>
                </c:pt>
                <c:pt idx="2150">
                  <c:v>600</c:v>
                </c:pt>
                <c:pt idx="2151">
                  <c:v>600</c:v>
                </c:pt>
                <c:pt idx="2152">
                  <c:v>600</c:v>
                </c:pt>
                <c:pt idx="2153">
                  <c:v>600</c:v>
                </c:pt>
                <c:pt idx="2154">
                  <c:v>600</c:v>
                </c:pt>
                <c:pt idx="2155">
                  <c:v>600</c:v>
                </c:pt>
                <c:pt idx="2156">
                  <c:v>600</c:v>
                </c:pt>
                <c:pt idx="2157">
                  <c:v>600</c:v>
                </c:pt>
                <c:pt idx="2158">
                  <c:v>600</c:v>
                </c:pt>
                <c:pt idx="2159">
                  <c:v>600</c:v>
                </c:pt>
                <c:pt idx="2160">
                  <c:v>600</c:v>
                </c:pt>
                <c:pt idx="2161">
                  <c:v>600</c:v>
                </c:pt>
                <c:pt idx="2162">
                  <c:v>600</c:v>
                </c:pt>
                <c:pt idx="2163">
                  <c:v>600</c:v>
                </c:pt>
                <c:pt idx="2164">
                  <c:v>600</c:v>
                </c:pt>
                <c:pt idx="2165">
                  <c:v>600</c:v>
                </c:pt>
                <c:pt idx="2166">
                  <c:v>600</c:v>
                </c:pt>
                <c:pt idx="2167">
                  <c:v>600</c:v>
                </c:pt>
                <c:pt idx="2168">
                  <c:v>600</c:v>
                </c:pt>
                <c:pt idx="2169">
                  <c:v>600</c:v>
                </c:pt>
                <c:pt idx="2170">
                  <c:v>600</c:v>
                </c:pt>
                <c:pt idx="2171">
                  <c:v>600</c:v>
                </c:pt>
                <c:pt idx="2172">
                  <c:v>600</c:v>
                </c:pt>
                <c:pt idx="2173">
                  <c:v>600</c:v>
                </c:pt>
                <c:pt idx="2174">
                  <c:v>600</c:v>
                </c:pt>
                <c:pt idx="2175">
                  <c:v>600</c:v>
                </c:pt>
                <c:pt idx="2176">
                  <c:v>600</c:v>
                </c:pt>
                <c:pt idx="2177">
                  <c:v>600</c:v>
                </c:pt>
                <c:pt idx="2178">
                  <c:v>600</c:v>
                </c:pt>
                <c:pt idx="2179">
                  <c:v>600</c:v>
                </c:pt>
                <c:pt idx="2180">
                  <c:v>600</c:v>
                </c:pt>
                <c:pt idx="2181">
                  <c:v>600</c:v>
                </c:pt>
                <c:pt idx="2182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26-4F4D-BA94-61085EB928E4}"/>
            </c:ext>
          </c:extLst>
        </c:ser>
        <c:ser>
          <c:idx val="6"/>
          <c:order val="6"/>
          <c:tx>
            <c:v>Population 700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den'!$J$21493:$J$23231</c:f>
              <c:numCache>
                <c:formatCode>General</c:formatCode>
                <c:ptCount val="1739"/>
                <c:pt idx="0">
                  <c:v>1.428571E-3</c:v>
                </c:pt>
                <c:pt idx="1">
                  <c:v>1.428571E-3</c:v>
                </c:pt>
                <c:pt idx="2">
                  <c:v>1.4306150000000001E-3</c:v>
                </c:pt>
                <c:pt idx="3">
                  <c:v>1.4306150000000001E-3</c:v>
                </c:pt>
                <c:pt idx="4">
                  <c:v>1.4306150000000001E-3</c:v>
                </c:pt>
                <c:pt idx="5">
                  <c:v>1.4306150000000001E-3</c:v>
                </c:pt>
                <c:pt idx="6">
                  <c:v>1.4306150000000001E-3</c:v>
                </c:pt>
                <c:pt idx="7">
                  <c:v>1.4306150000000001E-3</c:v>
                </c:pt>
                <c:pt idx="8">
                  <c:v>1.4306150000000001E-3</c:v>
                </c:pt>
                <c:pt idx="9">
                  <c:v>1.4306150000000001E-3</c:v>
                </c:pt>
                <c:pt idx="10">
                  <c:v>1.4306150000000001E-3</c:v>
                </c:pt>
                <c:pt idx="11">
                  <c:v>1.4306150000000001E-3</c:v>
                </c:pt>
                <c:pt idx="12">
                  <c:v>1.4306150000000001E-3</c:v>
                </c:pt>
                <c:pt idx="13">
                  <c:v>1.4306150000000001E-3</c:v>
                </c:pt>
                <c:pt idx="14">
                  <c:v>1.4306150000000001E-3</c:v>
                </c:pt>
                <c:pt idx="15">
                  <c:v>1.4306150000000001E-3</c:v>
                </c:pt>
                <c:pt idx="16">
                  <c:v>1.4306150000000001E-3</c:v>
                </c:pt>
                <c:pt idx="17">
                  <c:v>1.4306150000000001E-3</c:v>
                </c:pt>
                <c:pt idx="18">
                  <c:v>1.4306150000000001E-3</c:v>
                </c:pt>
                <c:pt idx="19">
                  <c:v>1.43472E-3</c:v>
                </c:pt>
                <c:pt idx="20">
                  <c:v>1.43472E-3</c:v>
                </c:pt>
                <c:pt idx="21">
                  <c:v>1.43472E-3</c:v>
                </c:pt>
                <c:pt idx="22">
                  <c:v>1.43472E-3</c:v>
                </c:pt>
                <c:pt idx="23">
                  <c:v>2.86944E-3</c:v>
                </c:pt>
                <c:pt idx="24">
                  <c:v>2.86944E-3</c:v>
                </c:pt>
                <c:pt idx="25">
                  <c:v>2.86944E-3</c:v>
                </c:pt>
                <c:pt idx="26">
                  <c:v>2.86944E-3</c:v>
                </c:pt>
                <c:pt idx="27">
                  <c:v>2.86944E-3</c:v>
                </c:pt>
                <c:pt idx="28">
                  <c:v>2.86944E-3</c:v>
                </c:pt>
                <c:pt idx="29">
                  <c:v>2.86944E-3</c:v>
                </c:pt>
                <c:pt idx="30">
                  <c:v>2.86944E-3</c:v>
                </c:pt>
                <c:pt idx="31">
                  <c:v>2.86944E-3</c:v>
                </c:pt>
                <c:pt idx="32">
                  <c:v>2.86944E-3</c:v>
                </c:pt>
                <c:pt idx="33">
                  <c:v>2.86944E-3</c:v>
                </c:pt>
                <c:pt idx="34">
                  <c:v>2.86944E-3</c:v>
                </c:pt>
                <c:pt idx="35">
                  <c:v>2.86944E-3</c:v>
                </c:pt>
                <c:pt idx="36">
                  <c:v>2.86944E-3</c:v>
                </c:pt>
                <c:pt idx="37">
                  <c:v>2.86944E-3</c:v>
                </c:pt>
                <c:pt idx="38">
                  <c:v>2.86944E-3</c:v>
                </c:pt>
                <c:pt idx="39">
                  <c:v>2.86944E-3</c:v>
                </c:pt>
                <c:pt idx="40">
                  <c:v>5.7388810000000004E-3</c:v>
                </c:pt>
                <c:pt idx="41">
                  <c:v>5.7388810000000004E-3</c:v>
                </c:pt>
                <c:pt idx="42">
                  <c:v>5.7388810000000004E-3</c:v>
                </c:pt>
                <c:pt idx="43">
                  <c:v>5.7388810000000004E-3</c:v>
                </c:pt>
                <c:pt idx="44">
                  <c:v>5.7388810000000004E-3</c:v>
                </c:pt>
                <c:pt idx="45">
                  <c:v>5.7388810000000004E-3</c:v>
                </c:pt>
                <c:pt idx="46">
                  <c:v>5.7388810000000004E-3</c:v>
                </c:pt>
                <c:pt idx="47">
                  <c:v>5.7388810000000004E-3</c:v>
                </c:pt>
                <c:pt idx="48">
                  <c:v>5.7388810000000004E-3</c:v>
                </c:pt>
                <c:pt idx="49">
                  <c:v>5.7388810000000004E-3</c:v>
                </c:pt>
                <c:pt idx="50">
                  <c:v>5.7388810000000004E-3</c:v>
                </c:pt>
                <c:pt idx="51">
                  <c:v>5.7388810000000004E-3</c:v>
                </c:pt>
                <c:pt idx="52">
                  <c:v>5.7388810000000004E-3</c:v>
                </c:pt>
                <c:pt idx="53">
                  <c:v>5.7388810000000004E-3</c:v>
                </c:pt>
                <c:pt idx="54">
                  <c:v>5.7388810000000004E-3</c:v>
                </c:pt>
                <c:pt idx="55">
                  <c:v>5.7388810000000004E-3</c:v>
                </c:pt>
                <c:pt idx="56">
                  <c:v>5.7388810000000004E-3</c:v>
                </c:pt>
                <c:pt idx="57">
                  <c:v>5.7388810000000004E-3</c:v>
                </c:pt>
                <c:pt idx="58">
                  <c:v>5.7388810000000004E-3</c:v>
                </c:pt>
                <c:pt idx="59">
                  <c:v>5.7388810000000004E-3</c:v>
                </c:pt>
                <c:pt idx="60">
                  <c:v>5.7388810000000004E-3</c:v>
                </c:pt>
                <c:pt idx="61">
                  <c:v>5.7388810000000004E-3</c:v>
                </c:pt>
                <c:pt idx="62">
                  <c:v>5.7388810000000004E-3</c:v>
                </c:pt>
                <c:pt idx="63">
                  <c:v>5.7388810000000004E-3</c:v>
                </c:pt>
                <c:pt idx="64">
                  <c:v>5.7388810000000004E-3</c:v>
                </c:pt>
                <c:pt idx="65">
                  <c:v>5.7388810000000004E-3</c:v>
                </c:pt>
                <c:pt idx="66">
                  <c:v>5.7388810000000004E-3</c:v>
                </c:pt>
                <c:pt idx="67">
                  <c:v>5.7388810000000004E-3</c:v>
                </c:pt>
                <c:pt idx="68">
                  <c:v>5.7388810000000004E-3</c:v>
                </c:pt>
                <c:pt idx="69">
                  <c:v>5.7388810000000004E-3</c:v>
                </c:pt>
                <c:pt idx="70">
                  <c:v>5.7388810000000004E-3</c:v>
                </c:pt>
                <c:pt idx="71">
                  <c:v>5.7388810000000004E-3</c:v>
                </c:pt>
                <c:pt idx="72">
                  <c:v>5.7388810000000004E-3</c:v>
                </c:pt>
                <c:pt idx="73">
                  <c:v>5.7388810000000004E-3</c:v>
                </c:pt>
                <c:pt idx="74">
                  <c:v>5.7388810000000004E-3</c:v>
                </c:pt>
                <c:pt idx="75">
                  <c:v>5.7388810000000004E-3</c:v>
                </c:pt>
                <c:pt idx="76">
                  <c:v>5.747126E-3</c:v>
                </c:pt>
                <c:pt idx="77">
                  <c:v>5.7553960000000003E-3</c:v>
                </c:pt>
                <c:pt idx="78">
                  <c:v>5.7553960000000003E-3</c:v>
                </c:pt>
                <c:pt idx="79">
                  <c:v>5.7553960000000003E-3</c:v>
                </c:pt>
                <c:pt idx="80">
                  <c:v>5.7553960000000003E-3</c:v>
                </c:pt>
                <c:pt idx="81">
                  <c:v>5.7553960000000003E-3</c:v>
                </c:pt>
                <c:pt idx="82">
                  <c:v>5.7553960000000003E-3</c:v>
                </c:pt>
                <c:pt idx="83">
                  <c:v>5.7553960000000003E-3</c:v>
                </c:pt>
                <c:pt idx="84">
                  <c:v>5.7553960000000003E-3</c:v>
                </c:pt>
                <c:pt idx="85">
                  <c:v>5.7553960000000003E-3</c:v>
                </c:pt>
                <c:pt idx="86">
                  <c:v>5.7553960000000003E-3</c:v>
                </c:pt>
                <c:pt idx="87">
                  <c:v>5.7553960000000003E-3</c:v>
                </c:pt>
                <c:pt idx="88">
                  <c:v>5.7553960000000003E-3</c:v>
                </c:pt>
                <c:pt idx="89">
                  <c:v>5.7636889999999998E-3</c:v>
                </c:pt>
                <c:pt idx="90">
                  <c:v>5.7636889999999998E-3</c:v>
                </c:pt>
                <c:pt idx="91">
                  <c:v>5.7636889999999998E-3</c:v>
                </c:pt>
                <c:pt idx="92">
                  <c:v>5.7636889999999998E-3</c:v>
                </c:pt>
                <c:pt idx="93">
                  <c:v>5.7720059999999997E-3</c:v>
                </c:pt>
                <c:pt idx="94">
                  <c:v>5.7720059999999997E-3</c:v>
                </c:pt>
                <c:pt idx="95">
                  <c:v>5.7720059999999997E-3</c:v>
                </c:pt>
                <c:pt idx="96">
                  <c:v>5.7720059999999997E-3</c:v>
                </c:pt>
                <c:pt idx="97">
                  <c:v>7.2150069999999998E-3</c:v>
                </c:pt>
                <c:pt idx="98">
                  <c:v>8.6580089999999995E-3</c:v>
                </c:pt>
                <c:pt idx="99">
                  <c:v>8.6580089999999995E-3</c:v>
                </c:pt>
                <c:pt idx="100">
                  <c:v>8.6580089999999995E-3</c:v>
                </c:pt>
                <c:pt idx="101">
                  <c:v>8.6580089999999995E-3</c:v>
                </c:pt>
                <c:pt idx="102">
                  <c:v>8.6580089999999995E-3</c:v>
                </c:pt>
                <c:pt idx="103">
                  <c:v>8.6580089999999995E-3</c:v>
                </c:pt>
                <c:pt idx="104">
                  <c:v>8.6580089999999995E-3</c:v>
                </c:pt>
                <c:pt idx="105">
                  <c:v>8.6580089999999995E-3</c:v>
                </c:pt>
                <c:pt idx="106">
                  <c:v>8.6830680000000004E-3</c:v>
                </c:pt>
                <c:pt idx="107">
                  <c:v>8.6830680000000004E-3</c:v>
                </c:pt>
                <c:pt idx="108">
                  <c:v>8.6830680000000004E-3</c:v>
                </c:pt>
                <c:pt idx="109">
                  <c:v>8.6830680000000004E-3</c:v>
                </c:pt>
                <c:pt idx="110">
                  <c:v>1.0130246000000001E-2</c:v>
                </c:pt>
                <c:pt idx="111">
                  <c:v>1.0130246000000001E-2</c:v>
                </c:pt>
                <c:pt idx="112">
                  <c:v>1.0130246000000001E-2</c:v>
                </c:pt>
                <c:pt idx="113">
                  <c:v>1.0130246000000001E-2</c:v>
                </c:pt>
                <c:pt idx="114">
                  <c:v>1.1577423999999999E-2</c:v>
                </c:pt>
                <c:pt idx="115">
                  <c:v>1.1577423999999999E-2</c:v>
                </c:pt>
                <c:pt idx="116">
                  <c:v>1.1577423999999999E-2</c:v>
                </c:pt>
                <c:pt idx="117">
                  <c:v>1.1577423999999999E-2</c:v>
                </c:pt>
                <c:pt idx="118">
                  <c:v>1.1577423999999999E-2</c:v>
                </c:pt>
                <c:pt idx="119">
                  <c:v>1.1577423999999999E-2</c:v>
                </c:pt>
                <c:pt idx="120">
                  <c:v>1.1594203000000001E-2</c:v>
                </c:pt>
                <c:pt idx="121">
                  <c:v>1.1594203000000001E-2</c:v>
                </c:pt>
                <c:pt idx="122">
                  <c:v>1.1594203000000001E-2</c:v>
                </c:pt>
                <c:pt idx="123">
                  <c:v>1.1594203000000001E-2</c:v>
                </c:pt>
                <c:pt idx="124">
                  <c:v>1.1594203000000001E-2</c:v>
                </c:pt>
                <c:pt idx="125">
                  <c:v>1.161103E-2</c:v>
                </c:pt>
                <c:pt idx="126">
                  <c:v>1.161103E-2</c:v>
                </c:pt>
                <c:pt idx="127">
                  <c:v>1.4513788E-2</c:v>
                </c:pt>
                <c:pt idx="128">
                  <c:v>1.4513788E-2</c:v>
                </c:pt>
                <c:pt idx="129">
                  <c:v>1.4556041E-2</c:v>
                </c:pt>
                <c:pt idx="130">
                  <c:v>1.4556041E-2</c:v>
                </c:pt>
                <c:pt idx="131">
                  <c:v>1.4556041E-2</c:v>
                </c:pt>
                <c:pt idx="132">
                  <c:v>1.4556041E-2</c:v>
                </c:pt>
                <c:pt idx="133">
                  <c:v>1.4556041E-2</c:v>
                </c:pt>
                <c:pt idx="134">
                  <c:v>1.4556041E-2</c:v>
                </c:pt>
                <c:pt idx="135">
                  <c:v>1.4577259E-2</c:v>
                </c:pt>
                <c:pt idx="136">
                  <c:v>1.4577259E-2</c:v>
                </c:pt>
                <c:pt idx="137">
                  <c:v>1.4577259E-2</c:v>
                </c:pt>
                <c:pt idx="138">
                  <c:v>1.459854E-2</c:v>
                </c:pt>
                <c:pt idx="139">
                  <c:v>1.4619883E-2</c:v>
                </c:pt>
                <c:pt idx="140">
                  <c:v>1.4619883E-2</c:v>
                </c:pt>
                <c:pt idx="141">
                  <c:v>1.6081871000000001E-2</c:v>
                </c:pt>
                <c:pt idx="142">
                  <c:v>1.6081871000000001E-2</c:v>
                </c:pt>
                <c:pt idx="143">
                  <c:v>1.6081871000000001E-2</c:v>
                </c:pt>
                <c:pt idx="144">
                  <c:v>1.6081871000000001E-2</c:v>
                </c:pt>
                <c:pt idx="145">
                  <c:v>1.6081871000000001E-2</c:v>
                </c:pt>
                <c:pt idx="146">
                  <c:v>1.7543860000000001E-2</c:v>
                </c:pt>
                <c:pt idx="147">
                  <c:v>1.7569545999999998E-2</c:v>
                </c:pt>
                <c:pt idx="148">
                  <c:v>1.7569545999999998E-2</c:v>
                </c:pt>
                <c:pt idx="149">
                  <c:v>1.7569545999999998E-2</c:v>
                </c:pt>
                <c:pt idx="150">
                  <c:v>2.0497804000000001E-2</c:v>
                </c:pt>
                <c:pt idx="151">
                  <c:v>2.0497804000000001E-2</c:v>
                </c:pt>
                <c:pt idx="152">
                  <c:v>2.0527858999999999E-2</c:v>
                </c:pt>
                <c:pt idx="153">
                  <c:v>2.0527858999999999E-2</c:v>
                </c:pt>
                <c:pt idx="154">
                  <c:v>2.0558002999999998E-2</c:v>
                </c:pt>
                <c:pt idx="155">
                  <c:v>2.0558002999999998E-2</c:v>
                </c:pt>
                <c:pt idx="156">
                  <c:v>2.2058824000000001E-2</c:v>
                </c:pt>
                <c:pt idx="157">
                  <c:v>2.2058824000000001E-2</c:v>
                </c:pt>
                <c:pt idx="158">
                  <c:v>2.2058824000000001E-2</c:v>
                </c:pt>
                <c:pt idx="159">
                  <c:v>2.3529412E-2</c:v>
                </c:pt>
                <c:pt idx="160">
                  <c:v>2.5000000000000001E-2</c:v>
                </c:pt>
                <c:pt idx="161">
                  <c:v>2.5000000000000001E-2</c:v>
                </c:pt>
                <c:pt idx="162">
                  <c:v>2.5000000000000001E-2</c:v>
                </c:pt>
                <c:pt idx="163">
                  <c:v>2.5000000000000001E-2</c:v>
                </c:pt>
                <c:pt idx="164">
                  <c:v>2.5000000000000001E-2</c:v>
                </c:pt>
                <c:pt idx="165">
                  <c:v>2.5073746000000001E-2</c:v>
                </c:pt>
                <c:pt idx="166">
                  <c:v>2.5073746000000001E-2</c:v>
                </c:pt>
                <c:pt idx="167">
                  <c:v>2.5110783000000001E-2</c:v>
                </c:pt>
                <c:pt idx="168">
                  <c:v>2.6666667000000002E-2</c:v>
                </c:pt>
                <c:pt idx="169">
                  <c:v>2.6666667000000002E-2</c:v>
                </c:pt>
                <c:pt idx="170">
                  <c:v>2.6706231E-2</c:v>
                </c:pt>
                <c:pt idx="171">
                  <c:v>2.6825633000000002E-2</c:v>
                </c:pt>
                <c:pt idx="172">
                  <c:v>2.6825633000000002E-2</c:v>
                </c:pt>
                <c:pt idx="173">
                  <c:v>2.8358208999999999E-2</c:v>
                </c:pt>
                <c:pt idx="174">
                  <c:v>2.8358208999999999E-2</c:v>
                </c:pt>
                <c:pt idx="175">
                  <c:v>2.9850746000000001E-2</c:v>
                </c:pt>
                <c:pt idx="176">
                  <c:v>2.9850746000000001E-2</c:v>
                </c:pt>
                <c:pt idx="177">
                  <c:v>3.1343283999999999E-2</c:v>
                </c:pt>
                <c:pt idx="178">
                  <c:v>3.1343283999999999E-2</c:v>
                </c:pt>
                <c:pt idx="179">
                  <c:v>3.1343283999999999E-2</c:v>
                </c:pt>
                <c:pt idx="180">
                  <c:v>3.1343283999999999E-2</c:v>
                </c:pt>
                <c:pt idx="181">
                  <c:v>3.1484258000000001E-2</c:v>
                </c:pt>
                <c:pt idx="182">
                  <c:v>3.1531532000000001E-2</c:v>
                </c:pt>
                <c:pt idx="183">
                  <c:v>3.1531532000000001E-2</c:v>
                </c:pt>
                <c:pt idx="184">
                  <c:v>3.1626505999999999E-2</c:v>
                </c:pt>
                <c:pt idx="185">
                  <c:v>3.1770044999999997E-2</c:v>
                </c:pt>
                <c:pt idx="186">
                  <c:v>3.4795764E-2</c:v>
                </c:pt>
                <c:pt idx="187">
                  <c:v>3.4795764E-2</c:v>
                </c:pt>
                <c:pt idx="188">
                  <c:v>3.6308622999999998E-2</c:v>
                </c:pt>
                <c:pt idx="189">
                  <c:v>3.9334342000000001E-2</c:v>
                </c:pt>
                <c:pt idx="190">
                  <c:v>3.9334342000000001E-2</c:v>
                </c:pt>
                <c:pt idx="191">
                  <c:v>4.0847201E-2</c:v>
                </c:pt>
                <c:pt idx="192">
                  <c:v>4.5385779000000001E-2</c:v>
                </c:pt>
                <c:pt idx="193">
                  <c:v>4.5385779000000001E-2</c:v>
                </c:pt>
                <c:pt idx="194">
                  <c:v>4.7040971000000001E-2</c:v>
                </c:pt>
                <c:pt idx="195">
                  <c:v>4.7112462000000001E-2</c:v>
                </c:pt>
                <c:pt idx="196">
                  <c:v>4.7184169999999998E-2</c:v>
                </c:pt>
                <c:pt idx="197">
                  <c:v>4.7184169999999998E-2</c:v>
                </c:pt>
                <c:pt idx="198">
                  <c:v>4.7256098000000003E-2</c:v>
                </c:pt>
                <c:pt idx="199">
                  <c:v>4.7328243999999998E-2</c:v>
                </c:pt>
                <c:pt idx="200">
                  <c:v>4.7328243999999998E-2</c:v>
                </c:pt>
                <c:pt idx="201">
                  <c:v>4.7328243999999998E-2</c:v>
                </c:pt>
                <c:pt idx="202">
                  <c:v>5.1987767999999997E-2</c:v>
                </c:pt>
                <c:pt idx="203">
                  <c:v>5.351682E-2</c:v>
                </c:pt>
                <c:pt idx="204">
                  <c:v>5.351682E-2</c:v>
                </c:pt>
                <c:pt idx="205">
                  <c:v>5.6574923999999999E-2</c:v>
                </c:pt>
                <c:pt idx="206">
                  <c:v>6.1162080000000001E-2</c:v>
                </c:pt>
                <c:pt idx="207">
                  <c:v>6.1162080000000001E-2</c:v>
                </c:pt>
                <c:pt idx="208">
                  <c:v>6.1255743000000001E-2</c:v>
                </c:pt>
                <c:pt idx="209">
                  <c:v>6.1255743000000001E-2</c:v>
                </c:pt>
                <c:pt idx="210">
                  <c:v>6.1255743000000001E-2</c:v>
                </c:pt>
                <c:pt idx="211">
                  <c:v>6.1349692999999997E-2</c:v>
                </c:pt>
                <c:pt idx="212">
                  <c:v>6.1349692999999997E-2</c:v>
                </c:pt>
                <c:pt idx="213">
                  <c:v>6.1443932E-2</c:v>
                </c:pt>
                <c:pt idx="214">
                  <c:v>6.1443932E-2</c:v>
                </c:pt>
                <c:pt idx="215">
                  <c:v>6.4516129000000005E-2</c:v>
                </c:pt>
                <c:pt idx="216">
                  <c:v>6.6153846000000002E-2</c:v>
                </c:pt>
                <c:pt idx="217">
                  <c:v>6.7692308000000007E-2</c:v>
                </c:pt>
                <c:pt idx="218">
                  <c:v>6.7692308000000007E-2</c:v>
                </c:pt>
                <c:pt idx="219">
                  <c:v>6.9230768999999998E-2</c:v>
                </c:pt>
                <c:pt idx="220">
                  <c:v>7.0878274000000005E-2</c:v>
                </c:pt>
                <c:pt idx="221">
                  <c:v>7.0878274000000005E-2</c:v>
                </c:pt>
                <c:pt idx="222">
                  <c:v>7.1207430000000002E-2</c:v>
                </c:pt>
                <c:pt idx="223">
                  <c:v>7.2755418000000002E-2</c:v>
                </c:pt>
                <c:pt idx="224">
                  <c:v>7.2755418000000002E-2</c:v>
                </c:pt>
                <c:pt idx="225">
                  <c:v>7.2755418000000002E-2</c:v>
                </c:pt>
                <c:pt idx="226">
                  <c:v>7.2868216999999999E-2</c:v>
                </c:pt>
                <c:pt idx="227">
                  <c:v>7.2981366000000006E-2</c:v>
                </c:pt>
                <c:pt idx="228">
                  <c:v>7.2981366000000006E-2</c:v>
                </c:pt>
                <c:pt idx="229">
                  <c:v>7.4650077999999995E-2</c:v>
                </c:pt>
                <c:pt idx="230">
                  <c:v>7.4999999999999997E-2</c:v>
                </c:pt>
                <c:pt idx="231">
                  <c:v>7.5353218E-2</c:v>
                </c:pt>
                <c:pt idx="232">
                  <c:v>7.7165354000000005E-2</c:v>
                </c:pt>
                <c:pt idx="233">
                  <c:v>7.7287066000000001E-2</c:v>
                </c:pt>
                <c:pt idx="234">
                  <c:v>7.8988942000000006E-2</c:v>
                </c:pt>
                <c:pt idx="235">
                  <c:v>7.8988942000000006E-2</c:v>
                </c:pt>
                <c:pt idx="236">
                  <c:v>7.8988942000000006E-2</c:v>
                </c:pt>
                <c:pt idx="237">
                  <c:v>8.0696202999999994E-2</c:v>
                </c:pt>
                <c:pt idx="238">
                  <c:v>8.0696202999999994E-2</c:v>
                </c:pt>
                <c:pt idx="239">
                  <c:v>8.0696202999999994E-2</c:v>
                </c:pt>
                <c:pt idx="240">
                  <c:v>8.0696202999999994E-2</c:v>
                </c:pt>
                <c:pt idx="241">
                  <c:v>8.2278481000000001E-2</c:v>
                </c:pt>
                <c:pt idx="242">
                  <c:v>8.2278481000000001E-2</c:v>
                </c:pt>
                <c:pt idx="243">
                  <c:v>8.7025316000000005E-2</c:v>
                </c:pt>
                <c:pt idx="244">
                  <c:v>8.7025316000000005E-2</c:v>
                </c:pt>
                <c:pt idx="245">
                  <c:v>8.7025316000000005E-2</c:v>
                </c:pt>
                <c:pt idx="246">
                  <c:v>8.7025316000000005E-2</c:v>
                </c:pt>
                <c:pt idx="247">
                  <c:v>8.8888888999999999E-2</c:v>
                </c:pt>
                <c:pt idx="248">
                  <c:v>9.0476189999999998E-2</c:v>
                </c:pt>
                <c:pt idx="249">
                  <c:v>9.0476189999999998E-2</c:v>
                </c:pt>
                <c:pt idx="250">
                  <c:v>9.2356688000000006E-2</c:v>
                </c:pt>
                <c:pt idx="251">
                  <c:v>9.7288676000000004E-2</c:v>
                </c:pt>
                <c:pt idx="252">
                  <c:v>0.10223642199999999</c:v>
                </c:pt>
                <c:pt idx="253">
                  <c:v>0.1056</c:v>
                </c:pt>
                <c:pt idx="254">
                  <c:v>0.10737179500000001</c:v>
                </c:pt>
                <c:pt idx="255">
                  <c:v>0.109149278</c:v>
                </c:pt>
                <c:pt idx="256">
                  <c:v>0.10932475899999999</c:v>
                </c:pt>
                <c:pt idx="257">
                  <c:v>0.10932475899999999</c:v>
                </c:pt>
                <c:pt idx="258">
                  <c:v>0.110932476</c:v>
                </c:pt>
                <c:pt idx="259">
                  <c:v>0.110932476</c:v>
                </c:pt>
                <c:pt idx="260">
                  <c:v>0.111111111</c:v>
                </c:pt>
                <c:pt idx="261">
                  <c:v>0.111831442</c:v>
                </c:pt>
                <c:pt idx="262">
                  <c:v>0.111831442</c:v>
                </c:pt>
                <c:pt idx="263">
                  <c:v>0.111831442</c:v>
                </c:pt>
                <c:pt idx="264">
                  <c:v>0.111831442</c:v>
                </c:pt>
                <c:pt idx="265">
                  <c:v>0.111831442</c:v>
                </c:pt>
                <c:pt idx="266">
                  <c:v>0.11219512199999999</c:v>
                </c:pt>
                <c:pt idx="267">
                  <c:v>0.11219512199999999</c:v>
                </c:pt>
                <c:pt idx="268">
                  <c:v>0.115447154</c:v>
                </c:pt>
                <c:pt idx="269">
                  <c:v>0.115635179</c:v>
                </c:pt>
                <c:pt idx="270">
                  <c:v>0.115635179</c:v>
                </c:pt>
                <c:pt idx="271">
                  <c:v>0.119281046</c:v>
                </c:pt>
                <c:pt idx="272">
                  <c:v>0.12111292999999999</c:v>
                </c:pt>
                <c:pt idx="273">
                  <c:v>0.12274959100000001</c:v>
                </c:pt>
                <c:pt idx="274">
                  <c:v>0.124386252</c:v>
                </c:pt>
                <c:pt idx="275">
                  <c:v>0.12602291299999999</c:v>
                </c:pt>
                <c:pt idx="276">
                  <c:v>0.127659574</c:v>
                </c:pt>
                <c:pt idx="277">
                  <c:v>0.12929623600000001</c:v>
                </c:pt>
                <c:pt idx="278">
                  <c:v>0.12950819699999999</c:v>
                </c:pt>
                <c:pt idx="279">
                  <c:v>0.129720854</c:v>
                </c:pt>
                <c:pt idx="280">
                  <c:v>0.129720854</c:v>
                </c:pt>
                <c:pt idx="281">
                  <c:v>0.131578947</c:v>
                </c:pt>
                <c:pt idx="282">
                  <c:v>0.138613861</c:v>
                </c:pt>
                <c:pt idx="283">
                  <c:v>0.138613861</c:v>
                </c:pt>
                <c:pt idx="284">
                  <c:v>0.138613861</c:v>
                </c:pt>
                <c:pt idx="285">
                  <c:v>0.138613861</c:v>
                </c:pt>
                <c:pt idx="286">
                  <c:v>0.138613861</c:v>
                </c:pt>
                <c:pt idx="287">
                  <c:v>0.14214876000000001</c:v>
                </c:pt>
                <c:pt idx="288">
                  <c:v>0.14214876000000001</c:v>
                </c:pt>
                <c:pt idx="289">
                  <c:v>0.14214876000000001</c:v>
                </c:pt>
                <c:pt idx="290">
                  <c:v>0.143801653</c:v>
                </c:pt>
                <c:pt idx="291">
                  <c:v>0.143801653</c:v>
                </c:pt>
                <c:pt idx="292">
                  <c:v>0.14710743800000001</c:v>
                </c:pt>
                <c:pt idx="293">
                  <c:v>0.148760331</c:v>
                </c:pt>
                <c:pt idx="294">
                  <c:v>0.148760331</c:v>
                </c:pt>
                <c:pt idx="295">
                  <c:v>0.148760331</c:v>
                </c:pt>
                <c:pt idx="296">
                  <c:v>0.14950166100000001</c:v>
                </c:pt>
                <c:pt idx="297">
                  <c:v>0.14950166100000001</c:v>
                </c:pt>
                <c:pt idx="298">
                  <c:v>0.14950166100000001</c:v>
                </c:pt>
                <c:pt idx="299">
                  <c:v>0.151414309</c:v>
                </c:pt>
                <c:pt idx="300">
                  <c:v>0.153078203</c:v>
                </c:pt>
                <c:pt idx="301">
                  <c:v>0.153078203</c:v>
                </c:pt>
                <c:pt idx="302">
                  <c:v>0.155</c:v>
                </c:pt>
                <c:pt idx="303">
                  <c:v>0.15833333299999999</c:v>
                </c:pt>
                <c:pt idx="304">
                  <c:v>0.15833333299999999</c:v>
                </c:pt>
                <c:pt idx="305">
                  <c:v>0.15833333299999999</c:v>
                </c:pt>
                <c:pt idx="306">
                  <c:v>0.15886287599999999</c:v>
                </c:pt>
                <c:pt idx="307">
                  <c:v>0.15886287599999999</c:v>
                </c:pt>
                <c:pt idx="308">
                  <c:v>0.160535117</c:v>
                </c:pt>
                <c:pt idx="309">
                  <c:v>0.161073826</c:v>
                </c:pt>
                <c:pt idx="310">
                  <c:v>0.16161616200000001</c:v>
                </c:pt>
                <c:pt idx="311">
                  <c:v>0.16271186400000001</c:v>
                </c:pt>
                <c:pt idx="312">
                  <c:v>0.16298811499999999</c:v>
                </c:pt>
                <c:pt idx="313">
                  <c:v>0.16298811499999999</c:v>
                </c:pt>
                <c:pt idx="314">
                  <c:v>0.16298811499999999</c:v>
                </c:pt>
                <c:pt idx="315">
                  <c:v>0.16298811499999999</c:v>
                </c:pt>
                <c:pt idx="316">
                  <c:v>0.163265306</c:v>
                </c:pt>
                <c:pt idx="317">
                  <c:v>0.16894197999999999</c:v>
                </c:pt>
                <c:pt idx="318">
                  <c:v>0.16894197999999999</c:v>
                </c:pt>
                <c:pt idx="319">
                  <c:v>0.16952054799999999</c:v>
                </c:pt>
                <c:pt idx="320">
                  <c:v>0.17152658700000001</c:v>
                </c:pt>
                <c:pt idx="321">
                  <c:v>0.17211704</c:v>
                </c:pt>
                <c:pt idx="322">
                  <c:v>0.17241379300000001</c:v>
                </c:pt>
                <c:pt idx="323">
                  <c:v>0.174137931</c:v>
                </c:pt>
                <c:pt idx="324">
                  <c:v>0.17443868700000001</c:v>
                </c:pt>
                <c:pt idx="325">
                  <c:v>0.17443868700000001</c:v>
                </c:pt>
                <c:pt idx="326">
                  <c:v>0.174740484</c:v>
                </c:pt>
                <c:pt idx="327">
                  <c:v>0.17820069199999999</c:v>
                </c:pt>
                <c:pt idx="328">
                  <c:v>0.17820069199999999</c:v>
                </c:pt>
                <c:pt idx="329">
                  <c:v>0.17820069199999999</c:v>
                </c:pt>
                <c:pt idx="330">
                  <c:v>0.18166089999999999</c:v>
                </c:pt>
                <c:pt idx="331">
                  <c:v>0.185441941</c:v>
                </c:pt>
                <c:pt idx="332">
                  <c:v>0.19270833300000001</c:v>
                </c:pt>
                <c:pt idx="333">
                  <c:v>0.19444444399999999</c:v>
                </c:pt>
                <c:pt idx="334">
                  <c:v>0.19512195099999999</c:v>
                </c:pt>
                <c:pt idx="335">
                  <c:v>0.195462478</c:v>
                </c:pt>
                <c:pt idx="336">
                  <c:v>0.19614711000000001</c:v>
                </c:pt>
                <c:pt idx="337">
                  <c:v>0.19859402500000001</c:v>
                </c:pt>
                <c:pt idx="338">
                  <c:v>0.202108963</c:v>
                </c:pt>
                <c:pt idx="339">
                  <c:v>0.202108963</c:v>
                </c:pt>
                <c:pt idx="340">
                  <c:v>0.205623902</c:v>
                </c:pt>
                <c:pt idx="341">
                  <c:v>0.20738137100000001</c:v>
                </c:pt>
                <c:pt idx="342">
                  <c:v>0.210896309</c:v>
                </c:pt>
                <c:pt idx="343">
                  <c:v>0.21302816899999999</c:v>
                </c:pt>
                <c:pt idx="344">
                  <c:v>0.21378091900000001</c:v>
                </c:pt>
                <c:pt idx="345">
                  <c:v>0.21554770300000001</c:v>
                </c:pt>
                <c:pt idx="346">
                  <c:v>0.21554770300000001</c:v>
                </c:pt>
                <c:pt idx="347">
                  <c:v>0.217314488</c:v>
                </c:pt>
                <c:pt idx="348">
                  <c:v>0.217699115</c:v>
                </c:pt>
                <c:pt idx="349">
                  <c:v>0.217699115</c:v>
                </c:pt>
                <c:pt idx="350">
                  <c:v>0.217699115</c:v>
                </c:pt>
                <c:pt idx="351">
                  <c:v>0.217699115</c:v>
                </c:pt>
                <c:pt idx="352">
                  <c:v>0.219858156</c:v>
                </c:pt>
                <c:pt idx="353">
                  <c:v>0.22202486699999999</c:v>
                </c:pt>
                <c:pt idx="354">
                  <c:v>0.22241992899999999</c:v>
                </c:pt>
                <c:pt idx="355">
                  <c:v>0.225978648</c:v>
                </c:pt>
                <c:pt idx="356">
                  <c:v>0.22898032199999999</c:v>
                </c:pt>
                <c:pt idx="357">
                  <c:v>0.23255814</c:v>
                </c:pt>
                <c:pt idx="358">
                  <c:v>0.23655914</c:v>
                </c:pt>
                <c:pt idx="359">
                  <c:v>0.237410072</c:v>
                </c:pt>
                <c:pt idx="360">
                  <c:v>0.23826714800000001</c:v>
                </c:pt>
                <c:pt idx="361">
                  <c:v>0.239564428</c:v>
                </c:pt>
                <c:pt idx="362">
                  <c:v>0.239564428</c:v>
                </c:pt>
                <c:pt idx="363">
                  <c:v>0.24</c:v>
                </c:pt>
                <c:pt idx="364">
                  <c:v>0.24225865199999999</c:v>
                </c:pt>
                <c:pt idx="365">
                  <c:v>0.24590163900000001</c:v>
                </c:pt>
                <c:pt idx="366">
                  <c:v>0.24590163900000001</c:v>
                </c:pt>
                <c:pt idx="367">
                  <c:v>0.24635036499999999</c:v>
                </c:pt>
                <c:pt idx="368">
                  <c:v>0.246800731</c:v>
                </c:pt>
                <c:pt idx="369">
                  <c:v>0.24862888499999999</c:v>
                </c:pt>
                <c:pt idx="370">
                  <c:v>0.24908424900000001</c:v>
                </c:pt>
                <c:pt idx="371">
                  <c:v>0.249541284</c:v>
                </c:pt>
                <c:pt idx="372">
                  <c:v>0.249541284</c:v>
                </c:pt>
                <c:pt idx="373">
                  <c:v>0.25137614699999999</c:v>
                </c:pt>
                <c:pt idx="374">
                  <c:v>0.25367647100000001</c:v>
                </c:pt>
                <c:pt idx="375">
                  <c:v>0.25598526700000002</c:v>
                </c:pt>
                <c:pt idx="376">
                  <c:v>0.256457565</c:v>
                </c:pt>
                <c:pt idx="377">
                  <c:v>0.26247689499999999</c:v>
                </c:pt>
                <c:pt idx="378">
                  <c:v>0.26247689499999999</c:v>
                </c:pt>
                <c:pt idx="379">
                  <c:v>0.264325323</c:v>
                </c:pt>
                <c:pt idx="380">
                  <c:v>0.26802218100000003</c:v>
                </c:pt>
                <c:pt idx="381">
                  <c:v>0.27272727299999999</c:v>
                </c:pt>
                <c:pt idx="382">
                  <c:v>0.27985074599999998</c:v>
                </c:pt>
                <c:pt idx="383">
                  <c:v>0.27985074599999998</c:v>
                </c:pt>
                <c:pt idx="384">
                  <c:v>0.28171641800000002</c:v>
                </c:pt>
                <c:pt idx="385">
                  <c:v>0.28358209000000001</c:v>
                </c:pt>
                <c:pt idx="386">
                  <c:v>0.28358209000000001</c:v>
                </c:pt>
                <c:pt idx="387">
                  <c:v>0.28358209000000001</c:v>
                </c:pt>
                <c:pt idx="388">
                  <c:v>0.28598130799999999</c:v>
                </c:pt>
                <c:pt idx="389">
                  <c:v>0.28838951299999999</c:v>
                </c:pt>
                <c:pt idx="390">
                  <c:v>0.28947368400000001</c:v>
                </c:pt>
                <c:pt idx="391">
                  <c:v>0.29135338300000002</c:v>
                </c:pt>
                <c:pt idx="392">
                  <c:v>0.29323308300000001</c:v>
                </c:pt>
                <c:pt idx="393">
                  <c:v>0.29433962299999999</c:v>
                </c:pt>
                <c:pt idx="394">
                  <c:v>0.29489602999999998</c:v>
                </c:pt>
                <c:pt idx="395">
                  <c:v>0.29678638899999998</c:v>
                </c:pt>
                <c:pt idx="396">
                  <c:v>0.29867674900000002</c:v>
                </c:pt>
                <c:pt idx="397">
                  <c:v>0.30056710800000003</c:v>
                </c:pt>
                <c:pt idx="398">
                  <c:v>0.30418251000000002</c:v>
                </c:pt>
                <c:pt idx="399">
                  <c:v>0.30418251000000002</c:v>
                </c:pt>
                <c:pt idx="400">
                  <c:v>0.30418251000000002</c:v>
                </c:pt>
                <c:pt idx="401">
                  <c:v>0.30592734199999999</c:v>
                </c:pt>
                <c:pt idx="402">
                  <c:v>0.31274131300000002</c:v>
                </c:pt>
                <c:pt idx="403">
                  <c:v>0.31853281900000002</c:v>
                </c:pt>
                <c:pt idx="404">
                  <c:v>0.31976744200000001</c:v>
                </c:pt>
                <c:pt idx="405">
                  <c:v>0.31976744200000001</c:v>
                </c:pt>
                <c:pt idx="406">
                  <c:v>0.31976744200000001</c:v>
                </c:pt>
                <c:pt idx="407">
                  <c:v>0.321011673</c:v>
                </c:pt>
                <c:pt idx="408">
                  <c:v>0.32163742699999998</c:v>
                </c:pt>
                <c:pt idx="409">
                  <c:v>0.32421875</c:v>
                </c:pt>
                <c:pt idx="410">
                  <c:v>0.326171875</c:v>
                </c:pt>
                <c:pt idx="411">
                  <c:v>0.33072406999999998</c:v>
                </c:pt>
                <c:pt idx="412">
                  <c:v>0.33202357599999999</c:v>
                </c:pt>
                <c:pt idx="413">
                  <c:v>0.33202357599999999</c:v>
                </c:pt>
                <c:pt idx="414">
                  <c:v>0.33661417300000002</c:v>
                </c:pt>
                <c:pt idx="415">
                  <c:v>0.33925049299999999</c:v>
                </c:pt>
                <c:pt idx="416">
                  <c:v>0.33925049299999999</c:v>
                </c:pt>
                <c:pt idx="417">
                  <c:v>0.33925049299999999</c:v>
                </c:pt>
                <c:pt idx="418">
                  <c:v>0.33925049299999999</c:v>
                </c:pt>
                <c:pt idx="419">
                  <c:v>0.34516765300000002</c:v>
                </c:pt>
                <c:pt idx="420">
                  <c:v>0.34516765300000002</c:v>
                </c:pt>
                <c:pt idx="421">
                  <c:v>0.34584980199999998</c:v>
                </c:pt>
                <c:pt idx="422">
                  <c:v>0.35247524800000002</c:v>
                </c:pt>
                <c:pt idx="423">
                  <c:v>0.36237623800000002</c:v>
                </c:pt>
                <c:pt idx="424">
                  <c:v>0.36237623800000002</c:v>
                </c:pt>
                <c:pt idx="425">
                  <c:v>0.36633663399999999</c:v>
                </c:pt>
                <c:pt idx="426">
                  <c:v>0.36779324099999999</c:v>
                </c:pt>
                <c:pt idx="427">
                  <c:v>0.36852589600000002</c:v>
                </c:pt>
                <c:pt idx="428">
                  <c:v>0.37250995999999997</c:v>
                </c:pt>
                <c:pt idx="429">
                  <c:v>0.37450199200000001</c:v>
                </c:pt>
                <c:pt idx="430">
                  <c:v>0.378</c:v>
                </c:pt>
                <c:pt idx="431">
                  <c:v>0.37875751499999999</c:v>
                </c:pt>
                <c:pt idx="432">
                  <c:v>0.38152610399999998</c:v>
                </c:pt>
                <c:pt idx="433">
                  <c:v>0.38554216899999999</c:v>
                </c:pt>
                <c:pt idx="434">
                  <c:v>0.38554216899999999</c:v>
                </c:pt>
                <c:pt idx="435">
                  <c:v>0.38755020099999998</c:v>
                </c:pt>
                <c:pt idx="436">
                  <c:v>0.38955823299999998</c:v>
                </c:pt>
                <c:pt idx="437">
                  <c:v>0.38955823299999998</c:v>
                </c:pt>
                <c:pt idx="438">
                  <c:v>0.38955823299999998</c:v>
                </c:pt>
                <c:pt idx="439">
                  <c:v>0.39112903199999999</c:v>
                </c:pt>
                <c:pt idx="440">
                  <c:v>0.39191919200000003</c:v>
                </c:pt>
                <c:pt idx="441">
                  <c:v>0.39350912799999999</c:v>
                </c:pt>
                <c:pt idx="442">
                  <c:v>0.39714867599999998</c:v>
                </c:pt>
                <c:pt idx="443">
                  <c:v>0.4</c:v>
                </c:pt>
                <c:pt idx="444">
                  <c:v>0.4</c:v>
                </c:pt>
                <c:pt idx="445">
                  <c:v>0.40081799600000001</c:v>
                </c:pt>
                <c:pt idx="446">
                  <c:v>0.40081799600000001</c:v>
                </c:pt>
                <c:pt idx="447">
                  <c:v>0.40490797499999998</c:v>
                </c:pt>
                <c:pt idx="448">
                  <c:v>0.406952965</c:v>
                </c:pt>
                <c:pt idx="449">
                  <c:v>0.40862422999999998</c:v>
                </c:pt>
                <c:pt idx="450">
                  <c:v>0.40862422999999998</c:v>
                </c:pt>
                <c:pt idx="451">
                  <c:v>0.41273100600000001</c:v>
                </c:pt>
                <c:pt idx="452">
                  <c:v>0.416494845</c:v>
                </c:pt>
                <c:pt idx="453">
                  <c:v>0.42028985499999999</c:v>
                </c:pt>
                <c:pt idx="454">
                  <c:v>0.42028985499999999</c:v>
                </c:pt>
                <c:pt idx="455">
                  <c:v>0.42028985499999999</c:v>
                </c:pt>
                <c:pt idx="456">
                  <c:v>0.42116182600000002</c:v>
                </c:pt>
                <c:pt idx="457">
                  <c:v>0.42116182600000002</c:v>
                </c:pt>
                <c:pt idx="458">
                  <c:v>0.42291666700000002</c:v>
                </c:pt>
                <c:pt idx="459">
                  <c:v>0.42468619200000002</c:v>
                </c:pt>
                <c:pt idx="460">
                  <c:v>0.42976939199999997</c:v>
                </c:pt>
                <c:pt idx="461">
                  <c:v>0.43277310899999999</c:v>
                </c:pt>
                <c:pt idx="462">
                  <c:v>0.43697479</c:v>
                </c:pt>
                <c:pt idx="463">
                  <c:v>0.44117647100000001</c:v>
                </c:pt>
                <c:pt idx="464">
                  <c:v>0.44421052599999999</c:v>
                </c:pt>
                <c:pt idx="465">
                  <c:v>0.44421052599999999</c:v>
                </c:pt>
                <c:pt idx="466">
                  <c:v>0.44820295999999998</c:v>
                </c:pt>
                <c:pt idx="467">
                  <c:v>0.44915254199999999</c:v>
                </c:pt>
                <c:pt idx="468">
                  <c:v>0.44915254199999999</c:v>
                </c:pt>
                <c:pt idx="469">
                  <c:v>0.45010615700000001</c:v>
                </c:pt>
                <c:pt idx="470">
                  <c:v>0.45531914899999998</c:v>
                </c:pt>
                <c:pt idx="471">
                  <c:v>0.45628997900000001</c:v>
                </c:pt>
                <c:pt idx="472">
                  <c:v>0.45726495700000003</c:v>
                </c:pt>
                <c:pt idx="473">
                  <c:v>0.46153846199999998</c:v>
                </c:pt>
                <c:pt idx="474">
                  <c:v>0.46680942199999997</c:v>
                </c:pt>
                <c:pt idx="475">
                  <c:v>0.46680942199999997</c:v>
                </c:pt>
                <c:pt idx="476">
                  <c:v>0.46680942199999997</c:v>
                </c:pt>
                <c:pt idx="477">
                  <c:v>0.468950749</c:v>
                </c:pt>
                <c:pt idx="478">
                  <c:v>0.468950749</c:v>
                </c:pt>
                <c:pt idx="479">
                  <c:v>0.473233405</c:v>
                </c:pt>
                <c:pt idx="480">
                  <c:v>0.47751606000000002</c:v>
                </c:pt>
                <c:pt idx="481">
                  <c:v>0.480686695</c:v>
                </c:pt>
                <c:pt idx="482">
                  <c:v>0.48387096800000001</c:v>
                </c:pt>
                <c:pt idx="483">
                  <c:v>0.48491379299999998</c:v>
                </c:pt>
                <c:pt idx="484">
                  <c:v>0.48701298700000001</c:v>
                </c:pt>
                <c:pt idx="485">
                  <c:v>0.48917748900000002</c:v>
                </c:pt>
                <c:pt idx="486">
                  <c:v>0.48917748900000002</c:v>
                </c:pt>
                <c:pt idx="487">
                  <c:v>0.49457700700000001</c:v>
                </c:pt>
                <c:pt idx="488">
                  <c:v>0.49674620400000002</c:v>
                </c:pt>
                <c:pt idx="489">
                  <c:v>0.49674620400000002</c:v>
                </c:pt>
                <c:pt idx="490">
                  <c:v>0.50108932500000003</c:v>
                </c:pt>
                <c:pt idx="491">
                  <c:v>0.50547045999999995</c:v>
                </c:pt>
                <c:pt idx="492">
                  <c:v>0.50877192999999998</c:v>
                </c:pt>
                <c:pt idx="493">
                  <c:v>0.513215859</c:v>
                </c:pt>
                <c:pt idx="494">
                  <c:v>0.514348786</c:v>
                </c:pt>
                <c:pt idx="495">
                  <c:v>0.51769911499999999</c:v>
                </c:pt>
                <c:pt idx="496">
                  <c:v>0.51769911499999999</c:v>
                </c:pt>
                <c:pt idx="497">
                  <c:v>0.52</c:v>
                </c:pt>
                <c:pt idx="498">
                  <c:v>0.52</c:v>
                </c:pt>
                <c:pt idx="499">
                  <c:v>0.52115812900000003</c:v>
                </c:pt>
                <c:pt idx="500">
                  <c:v>0.52115812900000003</c:v>
                </c:pt>
                <c:pt idx="501">
                  <c:v>0.52702702700000004</c:v>
                </c:pt>
                <c:pt idx="502">
                  <c:v>0.53047404099999995</c:v>
                </c:pt>
                <c:pt idx="503">
                  <c:v>0.53636363600000003</c:v>
                </c:pt>
                <c:pt idx="504">
                  <c:v>0.53863636400000003</c:v>
                </c:pt>
                <c:pt idx="505">
                  <c:v>0.54566210000000004</c:v>
                </c:pt>
                <c:pt idx="506">
                  <c:v>0.54566210000000004</c:v>
                </c:pt>
                <c:pt idx="507">
                  <c:v>0.54566210000000004</c:v>
                </c:pt>
                <c:pt idx="508">
                  <c:v>0.55172413799999998</c:v>
                </c:pt>
                <c:pt idx="509">
                  <c:v>0.55299539200000003</c:v>
                </c:pt>
                <c:pt idx="510">
                  <c:v>0.55427251700000002</c:v>
                </c:pt>
                <c:pt idx="511">
                  <c:v>0.56018518500000003</c:v>
                </c:pt>
                <c:pt idx="512">
                  <c:v>0.56612529</c:v>
                </c:pt>
                <c:pt idx="513">
                  <c:v>0.57242990699999996</c:v>
                </c:pt>
                <c:pt idx="514">
                  <c:v>0.57710280400000002</c:v>
                </c:pt>
                <c:pt idx="515">
                  <c:v>0.57943925200000002</c:v>
                </c:pt>
                <c:pt idx="516">
                  <c:v>0.58450704200000003</c:v>
                </c:pt>
                <c:pt idx="517">
                  <c:v>0.58450704200000003</c:v>
                </c:pt>
                <c:pt idx="518">
                  <c:v>0.59198113200000002</c:v>
                </c:pt>
                <c:pt idx="519">
                  <c:v>0.59198113200000002</c:v>
                </c:pt>
                <c:pt idx="520">
                  <c:v>0.595744681</c:v>
                </c:pt>
                <c:pt idx="521">
                  <c:v>0.59715639799999998</c:v>
                </c:pt>
                <c:pt idx="522">
                  <c:v>0.61045130599999997</c:v>
                </c:pt>
                <c:pt idx="523">
                  <c:v>0.61282660300000003</c:v>
                </c:pt>
                <c:pt idx="524">
                  <c:v>0.61995249399999997</c:v>
                </c:pt>
                <c:pt idx="525">
                  <c:v>0.62142857100000004</c:v>
                </c:pt>
                <c:pt idx="526">
                  <c:v>0.626190476</c:v>
                </c:pt>
                <c:pt idx="527">
                  <c:v>0.62768496399999996</c:v>
                </c:pt>
                <c:pt idx="528">
                  <c:v>0.62918660299999996</c:v>
                </c:pt>
                <c:pt idx="529">
                  <c:v>0.63788968800000001</c:v>
                </c:pt>
                <c:pt idx="530">
                  <c:v>0.64337349399999999</c:v>
                </c:pt>
                <c:pt idx="531">
                  <c:v>0.64578313300000001</c:v>
                </c:pt>
                <c:pt idx="532">
                  <c:v>0.64819277099999995</c:v>
                </c:pt>
                <c:pt idx="533">
                  <c:v>0.65060240999999996</c:v>
                </c:pt>
                <c:pt idx="534">
                  <c:v>0.65783132499999997</c:v>
                </c:pt>
                <c:pt idx="535">
                  <c:v>0.65942029000000002</c:v>
                </c:pt>
                <c:pt idx="536">
                  <c:v>0.65942029000000002</c:v>
                </c:pt>
                <c:pt idx="537">
                  <c:v>0.66585956400000001</c:v>
                </c:pt>
                <c:pt idx="538">
                  <c:v>0.66585956400000001</c:v>
                </c:pt>
                <c:pt idx="539">
                  <c:v>0.67233009700000002</c:v>
                </c:pt>
                <c:pt idx="540">
                  <c:v>0.67233009700000002</c:v>
                </c:pt>
                <c:pt idx="541">
                  <c:v>0.67475728199999996</c:v>
                </c:pt>
                <c:pt idx="542">
                  <c:v>0.68048780499999995</c:v>
                </c:pt>
                <c:pt idx="543">
                  <c:v>0.68627450999999995</c:v>
                </c:pt>
                <c:pt idx="544">
                  <c:v>0.68627450999999995</c:v>
                </c:pt>
                <c:pt idx="545">
                  <c:v>0.68627450999999995</c:v>
                </c:pt>
                <c:pt idx="546">
                  <c:v>0.69041768999999997</c:v>
                </c:pt>
                <c:pt idx="547">
                  <c:v>0.69211822700000003</c:v>
                </c:pt>
                <c:pt idx="548">
                  <c:v>0.69801980200000002</c:v>
                </c:pt>
                <c:pt idx="549">
                  <c:v>0.70573566099999996</c:v>
                </c:pt>
                <c:pt idx="550">
                  <c:v>0.70822942600000005</c:v>
                </c:pt>
                <c:pt idx="551">
                  <c:v>0.71499999999999997</c:v>
                </c:pt>
                <c:pt idx="552">
                  <c:v>0.71679198</c:v>
                </c:pt>
                <c:pt idx="553">
                  <c:v>0.71679198</c:v>
                </c:pt>
                <c:pt idx="554">
                  <c:v>0.71679198</c:v>
                </c:pt>
                <c:pt idx="555">
                  <c:v>0.71859296500000003</c:v>
                </c:pt>
                <c:pt idx="556">
                  <c:v>0.72110552800000005</c:v>
                </c:pt>
                <c:pt idx="557">
                  <c:v>0.72110552800000005</c:v>
                </c:pt>
                <c:pt idx="558">
                  <c:v>0.72544080600000005</c:v>
                </c:pt>
                <c:pt idx="559">
                  <c:v>0.72727272700000001</c:v>
                </c:pt>
                <c:pt idx="560">
                  <c:v>0.73164556999999997</c:v>
                </c:pt>
                <c:pt idx="561">
                  <c:v>0.73350253799999998</c:v>
                </c:pt>
                <c:pt idx="562">
                  <c:v>0.73350253799999998</c:v>
                </c:pt>
                <c:pt idx="563">
                  <c:v>0.74045801499999997</c:v>
                </c:pt>
                <c:pt idx="564">
                  <c:v>0.74936061399999998</c:v>
                </c:pt>
                <c:pt idx="565">
                  <c:v>0.74936061399999998</c:v>
                </c:pt>
                <c:pt idx="566">
                  <c:v>0.74936061399999998</c:v>
                </c:pt>
                <c:pt idx="567">
                  <c:v>0.75384615399999999</c:v>
                </c:pt>
                <c:pt idx="568">
                  <c:v>0.756410256</c:v>
                </c:pt>
                <c:pt idx="569">
                  <c:v>0.76546391800000002</c:v>
                </c:pt>
                <c:pt idx="570">
                  <c:v>0.77319587599999995</c:v>
                </c:pt>
                <c:pt idx="571">
                  <c:v>0.77519379799999999</c:v>
                </c:pt>
                <c:pt idx="572">
                  <c:v>0.77979274600000004</c:v>
                </c:pt>
                <c:pt idx="573">
                  <c:v>0.784415584</c:v>
                </c:pt>
                <c:pt idx="574">
                  <c:v>0.78645833300000001</c:v>
                </c:pt>
                <c:pt idx="575">
                  <c:v>0.78851174899999998</c:v>
                </c:pt>
                <c:pt idx="576">
                  <c:v>0.79112271499999998</c:v>
                </c:pt>
                <c:pt idx="577">
                  <c:v>0.79112271499999998</c:v>
                </c:pt>
                <c:pt idx="578">
                  <c:v>0.79319371699999996</c:v>
                </c:pt>
                <c:pt idx="579">
                  <c:v>0.79581151800000005</c:v>
                </c:pt>
                <c:pt idx="580">
                  <c:v>0.80052493400000002</c:v>
                </c:pt>
                <c:pt idx="581">
                  <c:v>0.80526315800000003</c:v>
                </c:pt>
                <c:pt idx="582">
                  <c:v>0.80789473700000003</c:v>
                </c:pt>
                <c:pt idx="583">
                  <c:v>0.81002638500000002</c:v>
                </c:pt>
                <c:pt idx="584">
                  <c:v>0.81481481499999997</c:v>
                </c:pt>
                <c:pt idx="585">
                  <c:v>0.82010581999999999</c:v>
                </c:pt>
                <c:pt idx="586">
                  <c:v>0.82010581999999999</c:v>
                </c:pt>
                <c:pt idx="587">
                  <c:v>0.82446808500000002</c:v>
                </c:pt>
                <c:pt idx="588">
                  <c:v>0.82712766000000004</c:v>
                </c:pt>
                <c:pt idx="589">
                  <c:v>0.82712766000000004</c:v>
                </c:pt>
                <c:pt idx="590">
                  <c:v>0.83244680900000001</c:v>
                </c:pt>
                <c:pt idx="591">
                  <c:v>0.83689839600000004</c:v>
                </c:pt>
                <c:pt idx="592">
                  <c:v>0.84408602200000005</c:v>
                </c:pt>
                <c:pt idx="593">
                  <c:v>0.85135135100000003</c:v>
                </c:pt>
                <c:pt idx="594">
                  <c:v>0.85405405400000001</c:v>
                </c:pt>
                <c:pt idx="595">
                  <c:v>0.85675675699999998</c:v>
                </c:pt>
                <c:pt idx="596">
                  <c:v>0.85945945899999998</c:v>
                </c:pt>
                <c:pt idx="597">
                  <c:v>0.85945945899999998</c:v>
                </c:pt>
                <c:pt idx="598">
                  <c:v>0.86178861799999995</c:v>
                </c:pt>
                <c:pt idx="599">
                  <c:v>0.86449864499999995</c:v>
                </c:pt>
                <c:pt idx="600">
                  <c:v>0.869209809</c:v>
                </c:pt>
                <c:pt idx="601">
                  <c:v>0.87193460499999997</c:v>
                </c:pt>
                <c:pt idx="602">
                  <c:v>0.87945205500000001</c:v>
                </c:pt>
                <c:pt idx="603">
                  <c:v>0.88429752100000003</c:v>
                </c:pt>
                <c:pt idx="604">
                  <c:v>0.891966759</c:v>
                </c:pt>
                <c:pt idx="605">
                  <c:v>0.89473684200000003</c:v>
                </c:pt>
                <c:pt idx="606">
                  <c:v>0.89972144799999998</c:v>
                </c:pt>
                <c:pt idx="607">
                  <c:v>0.90223463699999995</c:v>
                </c:pt>
                <c:pt idx="608">
                  <c:v>0.90782122899999995</c:v>
                </c:pt>
                <c:pt idx="609">
                  <c:v>0.90782122899999995</c:v>
                </c:pt>
                <c:pt idx="610">
                  <c:v>0.90782122899999995</c:v>
                </c:pt>
                <c:pt idx="611">
                  <c:v>0.90782122899999995</c:v>
                </c:pt>
                <c:pt idx="612">
                  <c:v>0.91853932599999999</c:v>
                </c:pt>
                <c:pt idx="613">
                  <c:v>0.92415730299999999</c:v>
                </c:pt>
                <c:pt idx="614">
                  <c:v>0.92977528099999995</c:v>
                </c:pt>
                <c:pt idx="615">
                  <c:v>0.93502824900000003</c:v>
                </c:pt>
                <c:pt idx="616">
                  <c:v>0.93502824900000003</c:v>
                </c:pt>
                <c:pt idx="617">
                  <c:v>0.93502824900000003</c:v>
                </c:pt>
                <c:pt idx="618">
                  <c:v>0.93767705400000001</c:v>
                </c:pt>
                <c:pt idx="619">
                  <c:v>0.94586894600000004</c:v>
                </c:pt>
                <c:pt idx="620">
                  <c:v>0.94586894600000004</c:v>
                </c:pt>
                <c:pt idx="621">
                  <c:v>0.95428571399999995</c:v>
                </c:pt>
                <c:pt idx="622">
                  <c:v>0.96253602299999996</c:v>
                </c:pt>
                <c:pt idx="623">
                  <c:v>0.97109826600000004</c:v>
                </c:pt>
                <c:pt idx="624">
                  <c:v>0.97971014499999998</c:v>
                </c:pt>
                <c:pt idx="625">
                  <c:v>0.98837209299999995</c:v>
                </c:pt>
                <c:pt idx="626">
                  <c:v>0.99125364400000004</c:v>
                </c:pt>
                <c:pt idx="627">
                  <c:v>0.99708454800000001</c:v>
                </c:pt>
                <c:pt idx="628">
                  <c:v>1</c:v>
                </c:pt>
                <c:pt idx="629">
                  <c:v>1</c:v>
                </c:pt>
                <c:pt idx="630">
                  <c:v>1.002923977</c:v>
                </c:pt>
                <c:pt idx="631">
                  <c:v>1.0147928989999999</c:v>
                </c:pt>
                <c:pt idx="632">
                  <c:v>1.0147928989999999</c:v>
                </c:pt>
                <c:pt idx="633">
                  <c:v>1.023738872</c:v>
                </c:pt>
                <c:pt idx="634">
                  <c:v>1.023738872</c:v>
                </c:pt>
                <c:pt idx="635">
                  <c:v>1.023738872</c:v>
                </c:pt>
                <c:pt idx="636">
                  <c:v>1.032738095</c:v>
                </c:pt>
                <c:pt idx="637">
                  <c:v>1.0358208959999999</c:v>
                </c:pt>
                <c:pt idx="638">
                  <c:v>1.0358208959999999</c:v>
                </c:pt>
                <c:pt idx="639">
                  <c:v>1.041916168</c:v>
                </c:pt>
                <c:pt idx="640">
                  <c:v>1.0542168670000001</c:v>
                </c:pt>
                <c:pt idx="641">
                  <c:v>1.0606060610000001</c:v>
                </c:pt>
                <c:pt idx="642">
                  <c:v>1.0636363639999999</c:v>
                </c:pt>
                <c:pt idx="643">
                  <c:v>1.075987842</c:v>
                </c:pt>
                <c:pt idx="644">
                  <c:v>1.082317073</c:v>
                </c:pt>
                <c:pt idx="645">
                  <c:v>1.085365854</c:v>
                </c:pt>
                <c:pt idx="646">
                  <c:v>1.091743119</c:v>
                </c:pt>
                <c:pt idx="647">
                  <c:v>1.1049382720000001</c:v>
                </c:pt>
                <c:pt idx="648">
                  <c:v>1.1049382720000001</c:v>
                </c:pt>
                <c:pt idx="649">
                  <c:v>1.1118012420000001</c:v>
                </c:pt>
                <c:pt idx="650">
                  <c:v>1.1118012420000001</c:v>
                </c:pt>
                <c:pt idx="651">
                  <c:v>1.114906832</c:v>
                </c:pt>
                <c:pt idx="652">
                  <c:v>1.130841121</c:v>
                </c:pt>
                <c:pt idx="653">
                  <c:v>1.1343749999999999</c:v>
                </c:pt>
                <c:pt idx="654">
                  <c:v>1.1410658309999999</c:v>
                </c:pt>
                <c:pt idx="655">
                  <c:v>1.144654088</c:v>
                </c:pt>
                <c:pt idx="656">
                  <c:v>1.144654088</c:v>
                </c:pt>
                <c:pt idx="657">
                  <c:v>1.155063291</c:v>
                </c:pt>
                <c:pt idx="658">
                  <c:v>1.1582278479999999</c:v>
                </c:pt>
                <c:pt idx="659">
                  <c:v>1.1582278479999999</c:v>
                </c:pt>
                <c:pt idx="660">
                  <c:v>1.165079365</c:v>
                </c:pt>
                <c:pt idx="661">
                  <c:v>1.1751592360000001</c:v>
                </c:pt>
                <c:pt idx="662">
                  <c:v>1.1815286620000001</c:v>
                </c:pt>
                <c:pt idx="663">
                  <c:v>1.1853035139999999</c:v>
                </c:pt>
                <c:pt idx="664">
                  <c:v>1.1884984030000001</c:v>
                </c:pt>
                <c:pt idx="665">
                  <c:v>1.191693291</c:v>
                </c:pt>
                <c:pt idx="666">
                  <c:v>1.1955128209999999</c:v>
                </c:pt>
                <c:pt idx="667">
                  <c:v>1.206451613</c:v>
                </c:pt>
                <c:pt idx="668">
                  <c:v>1.2240259739999999</c:v>
                </c:pt>
                <c:pt idx="669">
                  <c:v>1.232026144</c:v>
                </c:pt>
                <c:pt idx="670">
                  <c:v>1.242622951</c:v>
                </c:pt>
                <c:pt idx="671">
                  <c:v>1.2549668869999999</c:v>
                </c:pt>
                <c:pt idx="672">
                  <c:v>1.2549668869999999</c:v>
                </c:pt>
                <c:pt idx="673">
                  <c:v>1.2582781460000001</c:v>
                </c:pt>
                <c:pt idx="674">
                  <c:v>1.265780731</c:v>
                </c:pt>
                <c:pt idx="675">
                  <c:v>1.2733333330000001</c:v>
                </c:pt>
                <c:pt idx="676">
                  <c:v>1.276666667</c:v>
                </c:pt>
                <c:pt idx="677">
                  <c:v>1.276666667</c:v>
                </c:pt>
                <c:pt idx="678">
                  <c:v>1.2833333330000001</c:v>
                </c:pt>
                <c:pt idx="679">
                  <c:v>1.2919463090000001</c:v>
                </c:pt>
                <c:pt idx="680">
                  <c:v>1.2919463090000001</c:v>
                </c:pt>
                <c:pt idx="681">
                  <c:v>1.2996633</c:v>
                </c:pt>
                <c:pt idx="682">
                  <c:v>1.3118644070000001</c:v>
                </c:pt>
                <c:pt idx="683">
                  <c:v>1.3118644070000001</c:v>
                </c:pt>
                <c:pt idx="684">
                  <c:v>1.315254237</c:v>
                </c:pt>
                <c:pt idx="685">
                  <c:v>1.328767123</c:v>
                </c:pt>
                <c:pt idx="686">
                  <c:v>1.3333333329999999</c:v>
                </c:pt>
                <c:pt idx="687">
                  <c:v>1.34137931</c:v>
                </c:pt>
                <c:pt idx="688">
                  <c:v>1.3529411760000001</c:v>
                </c:pt>
                <c:pt idx="689">
                  <c:v>1.3645833329999999</c:v>
                </c:pt>
                <c:pt idx="690">
                  <c:v>1.3811188809999999</c:v>
                </c:pt>
                <c:pt idx="691">
                  <c:v>1.3894736839999999</c:v>
                </c:pt>
                <c:pt idx="692">
                  <c:v>1.4</c:v>
                </c:pt>
                <c:pt idx="693">
                  <c:v>1.4098939930000001</c:v>
                </c:pt>
                <c:pt idx="694">
                  <c:v>1.4098939930000001</c:v>
                </c:pt>
                <c:pt idx="695">
                  <c:v>1.4134275620000001</c:v>
                </c:pt>
                <c:pt idx="696">
                  <c:v>1.4219858160000001</c:v>
                </c:pt>
                <c:pt idx="697">
                  <c:v>1.4219858160000001</c:v>
                </c:pt>
                <c:pt idx="698">
                  <c:v>1.4219858160000001</c:v>
                </c:pt>
                <c:pt idx="699">
                  <c:v>1.4321428570000001</c:v>
                </c:pt>
                <c:pt idx="700">
                  <c:v>1.4392857139999999</c:v>
                </c:pt>
                <c:pt idx="701">
                  <c:v>1.4392857139999999</c:v>
                </c:pt>
                <c:pt idx="702">
                  <c:v>1.4428571429999999</c:v>
                </c:pt>
                <c:pt idx="703">
                  <c:v>1.45</c:v>
                </c:pt>
                <c:pt idx="704">
                  <c:v>1.455197133</c:v>
                </c:pt>
                <c:pt idx="705">
                  <c:v>1.455197133</c:v>
                </c:pt>
                <c:pt idx="706">
                  <c:v>1.4659498209999999</c:v>
                </c:pt>
                <c:pt idx="707">
                  <c:v>1.46953405</c:v>
                </c:pt>
                <c:pt idx="708">
                  <c:v>1.4891304350000001</c:v>
                </c:pt>
                <c:pt idx="709">
                  <c:v>1.4981818179999999</c:v>
                </c:pt>
                <c:pt idx="710">
                  <c:v>1.5128205130000001</c:v>
                </c:pt>
                <c:pt idx="711">
                  <c:v>1.5313653140000001</c:v>
                </c:pt>
                <c:pt idx="712">
                  <c:v>1.5580524339999999</c:v>
                </c:pt>
                <c:pt idx="713">
                  <c:v>1.569811321</c:v>
                </c:pt>
                <c:pt idx="714">
                  <c:v>1.589353612</c:v>
                </c:pt>
                <c:pt idx="715">
                  <c:v>1.5954198470000001</c:v>
                </c:pt>
                <c:pt idx="716">
                  <c:v>1.5954198470000001</c:v>
                </c:pt>
                <c:pt idx="717">
                  <c:v>1.5992366410000001</c:v>
                </c:pt>
                <c:pt idx="718">
                  <c:v>1.6115384619999999</c:v>
                </c:pt>
                <c:pt idx="719">
                  <c:v>1.6177606179999999</c:v>
                </c:pt>
                <c:pt idx="720">
                  <c:v>1.631782946</c:v>
                </c:pt>
                <c:pt idx="721">
                  <c:v>1.638132296</c:v>
                </c:pt>
                <c:pt idx="722">
                  <c:v>1.64453125</c:v>
                </c:pt>
                <c:pt idx="723">
                  <c:v>1.6509803919999999</c:v>
                </c:pt>
                <c:pt idx="724">
                  <c:v>1.6640316209999999</c:v>
                </c:pt>
                <c:pt idx="725">
                  <c:v>1.6812749</c:v>
                </c:pt>
                <c:pt idx="726">
                  <c:v>1.6879999999999999</c:v>
                </c:pt>
                <c:pt idx="727">
                  <c:v>1.701612903</c:v>
                </c:pt>
                <c:pt idx="728">
                  <c:v>1.701612903</c:v>
                </c:pt>
                <c:pt idx="729">
                  <c:v>1.720647773</c:v>
                </c:pt>
                <c:pt idx="730">
                  <c:v>1.7317073169999999</c:v>
                </c:pt>
                <c:pt idx="731">
                  <c:v>1.7398373979999999</c:v>
                </c:pt>
                <c:pt idx="732">
                  <c:v>1.74796748</c:v>
                </c:pt>
                <c:pt idx="733">
                  <c:v>1.778688525</c:v>
                </c:pt>
                <c:pt idx="734">
                  <c:v>1.786885246</c:v>
                </c:pt>
                <c:pt idx="735">
                  <c:v>1.825</c:v>
                </c:pt>
                <c:pt idx="736">
                  <c:v>1.844537815</c:v>
                </c:pt>
                <c:pt idx="737">
                  <c:v>1.844537815</c:v>
                </c:pt>
                <c:pt idx="738">
                  <c:v>1.860169492</c:v>
                </c:pt>
                <c:pt idx="739">
                  <c:v>1.8927038629999999</c:v>
                </c:pt>
                <c:pt idx="740">
                  <c:v>1.913419913</c:v>
                </c:pt>
                <c:pt idx="741">
                  <c:v>1.934497817</c:v>
                </c:pt>
                <c:pt idx="742">
                  <c:v>1.947368421</c:v>
                </c:pt>
                <c:pt idx="743">
                  <c:v>1.951754386</c:v>
                </c:pt>
                <c:pt idx="744">
                  <c:v>1.9647577089999999</c:v>
                </c:pt>
                <c:pt idx="745">
                  <c:v>2</c:v>
                </c:pt>
                <c:pt idx="746">
                  <c:v>2.0179372199999999</c:v>
                </c:pt>
                <c:pt idx="747">
                  <c:v>2.0224215249999999</c:v>
                </c:pt>
                <c:pt idx="748">
                  <c:v>2.0405405409999999</c:v>
                </c:pt>
                <c:pt idx="749">
                  <c:v>2.0405405409999999</c:v>
                </c:pt>
                <c:pt idx="750">
                  <c:v>2.0542986430000001</c:v>
                </c:pt>
                <c:pt idx="751">
                  <c:v>2.0588235290000001</c:v>
                </c:pt>
                <c:pt idx="752">
                  <c:v>2.0681818179999998</c:v>
                </c:pt>
                <c:pt idx="753">
                  <c:v>2.0871559629999998</c:v>
                </c:pt>
                <c:pt idx="754">
                  <c:v>2.1355140189999999</c:v>
                </c:pt>
                <c:pt idx="755">
                  <c:v>2.1556603769999998</c:v>
                </c:pt>
                <c:pt idx="756">
                  <c:v>2.1848341229999999</c:v>
                </c:pt>
                <c:pt idx="757">
                  <c:v>2.225961538</c:v>
                </c:pt>
                <c:pt idx="758">
                  <c:v>2.225961538</c:v>
                </c:pt>
                <c:pt idx="759">
                  <c:v>2.2463768119999998</c:v>
                </c:pt>
                <c:pt idx="760">
                  <c:v>2.2718446600000002</c:v>
                </c:pt>
                <c:pt idx="761">
                  <c:v>2.292682927</c:v>
                </c:pt>
                <c:pt idx="762">
                  <c:v>2.3137254899999999</c:v>
                </c:pt>
                <c:pt idx="763">
                  <c:v>2.3415841579999999</c:v>
                </c:pt>
                <c:pt idx="764">
                  <c:v>2.3415841579999999</c:v>
                </c:pt>
                <c:pt idx="765">
                  <c:v>2.346534653</c:v>
                </c:pt>
                <c:pt idx="766">
                  <c:v>2.3613861389999999</c:v>
                </c:pt>
                <c:pt idx="767">
                  <c:v>2.4020100499999999</c:v>
                </c:pt>
                <c:pt idx="768">
                  <c:v>2.4639175259999999</c:v>
                </c:pt>
                <c:pt idx="769">
                  <c:v>2.4947916669999999</c:v>
                </c:pt>
                <c:pt idx="770">
                  <c:v>2.4947916669999999</c:v>
                </c:pt>
                <c:pt idx="771">
                  <c:v>2.5806451610000001</c:v>
                </c:pt>
                <c:pt idx="772">
                  <c:v>2.5806451610000001</c:v>
                </c:pt>
                <c:pt idx="773">
                  <c:v>2.628415301</c:v>
                </c:pt>
                <c:pt idx="774">
                  <c:v>2.653846154</c:v>
                </c:pt>
                <c:pt idx="775">
                  <c:v>2.6906077349999999</c:v>
                </c:pt>
                <c:pt idx="776">
                  <c:v>2.7016574590000002</c:v>
                </c:pt>
                <c:pt idx="777">
                  <c:v>2.7071823199999998</c:v>
                </c:pt>
                <c:pt idx="778">
                  <c:v>2.7237569060000002</c:v>
                </c:pt>
                <c:pt idx="779">
                  <c:v>2.7237569060000002</c:v>
                </c:pt>
                <c:pt idx="780">
                  <c:v>2.7292817679999999</c:v>
                </c:pt>
                <c:pt idx="781">
                  <c:v>2.73480663</c:v>
                </c:pt>
                <c:pt idx="782">
                  <c:v>2.7403314920000001</c:v>
                </c:pt>
                <c:pt idx="783">
                  <c:v>2.761111111</c:v>
                </c:pt>
                <c:pt idx="784">
                  <c:v>2.7722222219999999</c:v>
                </c:pt>
                <c:pt idx="785">
                  <c:v>2.7877094969999998</c:v>
                </c:pt>
                <c:pt idx="786">
                  <c:v>2.851428571</c:v>
                </c:pt>
                <c:pt idx="787">
                  <c:v>2.8843930640000002</c:v>
                </c:pt>
                <c:pt idx="788">
                  <c:v>2.901734104</c:v>
                </c:pt>
                <c:pt idx="789">
                  <c:v>2.9476744190000002</c:v>
                </c:pt>
                <c:pt idx="790">
                  <c:v>3.029761905</c:v>
                </c:pt>
                <c:pt idx="791">
                  <c:v>3.0479041919999998</c:v>
                </c:pt>
                <c:pt idx="792">
                  <c:v>3.1402439019999999</c:v>
                </c:pt>
                <c:pt idx="793">
                  <c:v>3.238993711</c:v>
                </c:pt>
                <c:pt idx="794">
                  <c:v>3.2578616349999998</c:v>
                </c:pt>
                <c:pt idx="795">
                  <c:v>3.305732484</c:v>
                </c:pt>
                <c:pt idx="796">
                  <c:v>3.3121019110000001</c:v>
                </c:pt>
                <c:pt idx="797">
                  <c:v>3.3121019110000001</c:v>
                </c:pt>
                <c:pt idx="798">
                  <c:v>3.3121019110000001</c:v>
                </c:pt>
                <c:pt idx="799">
                  <c:v>3.376623377</c:v>
                </c:pt>
                <c:pt idx="800">
                  <c:v>3.4210526319999999</c:v>
                </c:pt>
                <c:pt idx="801">
                  <c:v>3.4210526319999999</c:v>
                </c:pt>
                <c:pt idx="802">
                  <c:v>3.4210526319999999</c:v>
                </c:pt>
                <c:pt idx="803">
                  <c:v>3.4666666670000001</c:v>
                </c:pt>
                <c:pt idx="804">
                  <c:v>3.4966442949999998</c:v>
                </c:pt>
                <c:pt idx="805">
                  <c:v>3.5442176870000002</c:v>
                </c:pt>
                <c:pt idx="806">
                  <c:v>3.5510204079999999</c:v>
                </c:pt>
                <c:pt idx="807">
                  <c:v>3.6275862069999998</c:v>
                </c:pt>
                <c:pt idx="808">
                  <c:v>3.64137931</c:v>
                </c:pt>
                <c:pt idx="809">
                  <c:v>3.64137931</c:v>
                </c:pt>
                <c:pt idx="810">
                  <c:v>3.6482758620000002</c:v>
                </c:pt>
                <c:pt idx="811">
                  <c:v>3.6758620689999999</c:v>
                </c:pt>
                <c:pt idx="812">
                  <c:v>3.7342657340000001</c:v>
                </c:pt>
                <c:pt idx="813">
                  <c:v>3.7816901409999999</c:v>
                </c:pt>
                <c:pt idx="814">
                  <c:v>3.871428571</c:v>
                </c:pt>
                <c:pt idx="815">
                  <c:v>3.871428571</c:v>
                </c:pt>
                <c:pt idx="816">
                  <c:v>3.942028986</c:v>
                </c:pt>
                <c:pt idx="817">
                  <c:v>4.0296296299999996</c:v>
                </c:pt>
                <c:pt idx="818">
                  <c:v>4.0296296299999996</c:v>
                </c:pt>
                <c:pt idx="819">
                  <c:v>4.0597014930000004</c:v>
                </c:pt>
                <c:pt idx="820">
                  <c:v>4.0820895520000002</c:v>
                </c:pt>
                <c:pt idx="821">
                  <c:v>4.1278195489999998</c:v>
                </c:pt>
                <c:pt idx="822">
                  <c:v>4.2230769229999998</c:v>
                </c:pt>
                <c:pt idx="823">
                  <c:v>4.2230769229999998</c:v>
                </c:pt>
                <c:pt idx="824">
                  <c:v>4.271317829</c:v>
                </c:pt>
                <c:pt idx="825">
                  <c:v>4.3125</c:v>
                </c:pt>
                <c:pt idx="826">
                  <c:v>4.328125</c:v>
                </c:pt>
                <c:pt idx="827">
                  <c:v>4.3622047239999997</c:v>
                </c:pt>
                <c:pt idx="828">
                  <c:v>4.4126984130000002</c:v>
                </c:pt>
                <c:pt idx="829">
                  <c:v>4.4480000000000004</c:v>
                </c:pt>
                <c:pt idx="830">
                  <c:v>4.5203252029999996</c:v>
                </c:pt>
                <c:pt idx="831">
                  <c:v>4.5573770490000003</c:v>
                </c:pt>
                <c:pt idx="832">
                  <c:v>4.5573770490000003</c:v>
                </c:pt>
                <c:pt idx="833">
                  <c:v>4.5737704920000004</c:v>
                </c:pt>
                <c:pt idx="834">
                  <c:v>4.6198347110000002</c:v>
                </c:pt>
                <c:pt idx="835">
                  <c:v>4.6363636359999996</c:v>
                </c:pt>
                <c:pt idx="836">
                  <c:v>4.6363636359999996</c:v>
                </c:pt>
                <c:pt idx="837">
                  <c:v>4.6528925619999999</c:v>
                </c:pt>
                <c:pt idx="838">
                  <c:v>4.6776859499999999</c:v>
                </c:pt>
                <c:pt idx="839">
                  <c:v>4.6776859499999999</c:v>
                </c:pt>
                <c:pt idx="840">
                  <c:v>4.7249999999999996</c:v>
                </c:pt>
                <c:pt idx="841">
                  <c:v>4.8050847460000004</c:v>
                </c:pt>
                <c:pt idx="842">
                  <c:v>4.8547008549999999</c:v>
                </c:pt>
                <c:pt idx="843">
                  <c:v>4.9224137929999996</c:v>
                </c:pt>
                <c:pt idx="844">
                  <c:v>5.00877193</c:v>
                </c:pt>
                <c:pt idx="845">
                  <c:v>5.01754386</c:v>
                </c:pt>
                <c:pt idx="846">
                  <c:v>5.0263157889999999</c:v>
                </c:pt>
                <c:pt idx="847">
                  <c:v>5.1160714289999998</c:v>
                </c:pt>
                <c:pt idx="848">
                  <c:v>5.125</c:v>
                </c:pt>
                <c:pt idx="849">
                  <c:v>5.2272727269999999</c:v>
                </c:pt>
                <c:pt idx="850">
                  <c:v>5.2363636360000001</c:v>
                </c:pt>
                <c:pt idx="851">
                  <c:v>5.3027522940000003</c:v>
                </c:pt>
                <c:pt idx="852">
                  <c:v>5.3119266060000001</c:v>
                </c:pt>
                <c:pt idx="853">
                  <c:v>5.3611111109999996</c:v>
                </c:pt>
                <c:pt idx="854">
                  <c:v>5.411214953</c:v>
                </c:pt>
                <c:pt idx="855">
                  <c:v>5.4716981130000004</c:v>
                </c:pt>
                <c:pt idx="856">
                  <c:v>5.5238095239999998</c:v>
                </c:pt>
                <c:pt idx="857">
                  <c:v>5.576923077</c:v>
                </c:pt>
                <c:pt idx="858">
                  <c:v>5.576923077</c:v>
                </c:pt>
                <c:pt idx="859">
                  <c:v>5.576923077</c:v>
                </c:pt>
                <c:pt idx="860">
                  <c:v>5.576923077</c:v>
                </c:pt>
                <c:pt idx="861">
                  <c:v>5.586538462</c:v>
                </c:pt>
                <c:pt idx="862">
                  <c:v>5.660194175</c:v>
                </c:pt>
                <c:pt idx="863">
                  <c:v>5.6699029129999996</c:v>
                </c:pt>
                <c:pt idx="864">
                  <c:v>5.67961165</c:v>
                </c:pt>
                <c:pt idx="865">
                  <c:v>5.6990291260000001</c:v>
                </c:pt>
                <c:pt idx="866">
                  <c:v>5.6990291260000001</c:v>
                </c:pt>
                <c:pt idx="867">
                  <c:v>5.7549019609999998</c:v>
                </c:pt>
                <c:pt idx="868">
                  <c:v>5.774509804</c:v>
                </c:pt>
                <c:pt idx="869">
                  <c:v>5.8316831679999996</c:v>
                </c:pt>
                <c:pt idx="870">
                  <c:v>5.8514851490000002</c:v>
                </c:pt>
                <c:pt idx="871">
                  <c:v>5.8514851490000002</c:v>
                </c:pt>
                <c:pt idx="872">
                  <c:v>5.8613861390000004</c:v>
                </c:pt>
                <c:pt idx="873">
                  <c:v>5.8613861390000004</c:v>
                </c:pt>
                <c:pt idx="874">
                  <c:v>5.8712871289999997</c:v>
                </c:pt>
                <c:pt idx="875">
                  <c:v>5.94</c:v>
                </c:pt>
                <c:pt idx="876">
                  <c:v>6.0714285710000002</c:v>
                </c:pt>
                <c:pt idx="877">
                  <c:v>6.0816326529999998</c:v>
                </c:pt>
                <c:pt idx="878">
                  <c:v>6.1546391749999998</c:v>
                </c:pt>
                <c:pt idx="879">
                  <c:v>6.3510638300000002</c:v>
                </c:pt>
                <c:pt idx="880">
                  <c:v>6.4193548390000004</c:v>
                </c:pt>
                <c:pt idx="881">
                  <c:v>6.4193548390000004</c:v>
                </c:pt>
                <c:pt idx="882">
                  <c:v>6.4891304349999999</c:v>
                </c:pt>
                <c:pt idx="883">
                  <c:v>6.7954545450000001</c:v>
                </c:pt>
                <c:pt idx="884">
                  <c:v>6.7954545450000001</c:v>
                </c:pt>
                <c:pt idx="885">
                  <c:v>6.7954545450000001</c:v>
                </c:pt>
                <c:pt idx="886">
                  <c:v>6.8735632180000001</c:v>
                </c:pt>
                <c:pt idx="887">
                  <c:v>6.8735632180000001</c:v>
                </c:pt>
                <c:pt idx="888">
                  <c:v>6.8850574709999997</c:v>
                </c:pt>
                <c:pt idx="889">
                  <c:v>6.8850574709999997</c:v>
                </c:pt>
                <c:pt idx="890">
                  <c:v>6.896551724</c:v>
                </c:pt>
                <c:pt idx="891">
                  <c:v>6.896551724</c:v>
                </c:pt>
                <c:pt idx="892">
                  <c:v>6.896551724</c:v>
                </c:pt>
                <c:pt idx="893">
                  <c:v>6.9767441860000003</c:v>
                </c:pt>
                <c:pt idx="894">
                  <c:v>7.0588235289999997</c:v>
                </c:pt>
                <c:pt idx="895">
                  <c:v>7.1428571429999996</c:v>
                </c:pt>
                <c:pt idx="896">
                  <c:v>7.3292682930000002</c:v>
                </c:pt>
                <c:pt idx="897">
                  <c:v>7.4444444440000002</c:v>
                </c:pt>
                <c:pt idx="898">
                  <c:v>7.4444444440000002</c:v>
                </c:pt>
                <c:pt idx="899">
                  <c:v>7.4567901230000002</c:v>
                </c:pt>
                <c:pt idx="900">
                  <c:v>7.5875000000000004</c:v>
                </c:pt>
                <c:pt idx="901">
                  <c:v>7.6</c:v>
                </c:pt>
                <c:pt idx="902">
                  <c:v>7.6</c:v>
                </c:pt>
                <c:pt idx="903">
                  <c:v>7.6124999999999998</c:v>
                </c:pt>
                <c:pt idx="904">
                  <c:v>7.6624999999999996</c:v>
                </c:pt>
                <c:pt idx="905">
                  <c:v>7.6624999999999996</c:v>
                </c:pt>
                <c:pt idx="906">
                  <c:v>7.6624999999999996</c:v>
                </c:pt>
                <c:pt idx="907">
                  <c:v>7.7721518989999998</c:v>
                </c:pt>
                <c:pt idx="908">
                  <c:v>7.7721518989999998</c:v>
                </c:pt>
                <c:pt idx="909">
                  <c:v>7.9740259739999999</c:v>
                </c:pt>
                <c:pt idx="910">
                  <c:v>7.9740259739999999</c:v>
                </c:pt>
                <c:pt idx="911">
                  <c:v>8.0789473679999997</c:v>
                </c:pt>
                <c:pt idx="912">
                  <c:v>8.0789473679999997</c:v>
                </c:pt>
                <c:pt idx="913">
                  <c:v>8.0789473679999997</c:v>
                </c:pt>
                <c:pt idx="914">
                  <c:v>8.0921052630000005</c:v>
                </c:pt>
                <c:pt idx="915">
                  <c:v>8.3243243240000009</c:v>
                </c:pt>
                <c:pt idx="916">
                  <c:v>8.3378378380000004</c:v>
                </c:pt>
                <c:pt idx="917">
                  <c:v>8.3648648649999995</c:v>
                </c:pt>
                <c:pt idx="918">
                  <c:v>8.3783783780000007</c:v>
                </c:pt>
                <c:pt idx="919">
                  <c:v>8.3783783780000007</c:v>
                </c:pt>
                <c:pt idx="920">
                  <c:v>8.3783783780000007</c:v>
                </c:pt>
                <c:pt idx="921">
                  <c:v>8.3918918920000003</c:v>
                </c:pt>
                <c:pt idx="922">
                  <c:v>8.3918918920000003</c:v>
                </c:pt>
                <c:pt idx="923">
                  <c:v>8.3918918920000003</c:v>
                </c:pt>
                <c:pt idx="924">
                  <c:v>8.3918918920000003</c:v>
                </c:pt>
                <c:pt idx="925">
                  <c:v>8.3918918920000003</c:v>
                </c:pt>
                <c:pt idx="926">
                  <c:v>8.8714285709999992</c:v>
                </c:pt>
                <c:pt idx="927">
                  <c:v>8.8714285709999992</c:v>
                </c:pt>
                <c:pt idx="928">
                  <c:v>9.0144927540000008</c:v>
                </c:pt>
                <c:pt idx="929">
                  <c:v>9.1470588240000001</c:v>
                </c:pt>
                <c:pt idx="930">
                  <c:v>9.1764705880000008</c:v>
                </c:pt>
                <c:pt idx="931">
                  <c:v>9.4545454549999999</c:v>
                </c:pt>
                <c:pt idx="932">
                  <c:v>9.615384615</c:v>
                </c:pt>
                <c:pt idx="933">
                  <c:v>9.615384615</c:v>
                </c:pt>
                <c:pt idx="934">
                  <c:v>9.765625</c:v>
                </c:pt>
                <c:pt idx="935">
                  <c:v>9.765625</c:v>
                </c:pt>
                <c:pt idx="936">
                  <c:v>9.796875</c:v>
                </c:pt>
                <c:pt idx="937">
                  <c:v>9.796875</c:v>
                </c:pt>
                <c:pt idx="938">
                  <c:v>9.9523809520000004</c:v>
                </c:pt>
                <c:pt idx="939">
                  <c:v>9.9523809520000004</c:v>
                </c:pt>
                <c:pt idx="940">
                  <c:v>10.112903230000001</c:v>
                </c:pt>
                <c:pt idx="941">
                  <c:v>10.112903230000001</c:v>
                </c:pt>
                <c:pt idx="942">
                  <c:v>10.278688519999999</c:v>
                </c:pt>
                <c:pt idx="943">
                  <c:v>10.278688519999999</c:v>
                </c:pt>
                <c:pt idx="944">
                  <c:v>10.45</c:v>
                </c:pt>
                <c:pt idx="945">
                  <c:v>10.627118640000001</c:v>
                </c:pt>
                <c:pt idx="946">
                  <c:v>10.627118640000001</c:v>
                </c:pt>
                <c:pt idx="947">
                  <c:v>10.694915249999999</c:v>
                </c:pt>
                <c:pt idx="948">
                  <c:v>10.694915249999999</c:v>
                </c:pt>
                <c:pt idx="949">
                  <c:v>10.89655172</c:v>
                </c:pt>
                <c:pt idx="950">
                  <c:v>10.913793099999999</c:v>
                </c:pt>
                <c:pt idx="951">
                  <c:v>10.913793099999999</c:v>
                </c:pt>
                <c:pt idx="952">
                  <c:v>11.33928571</c:v>
                </c:pt>
                <c:pt idx="953">
                  <c:v>11.56363636</c:v>
                </c:pt>
                <c:pt idx="954">
                  <c:v>11.56363636</c:v>
                </c:pt>
                <c:pt idx="955">
                  <c:v>11.7962963</c:v>
                </c:pt>
                <c:pt idx="956">
                  <c:v>11.7962963</c:v>
                </c:pt>
                <c:pt idx="957">
                  <c:v>12.01886792</c:v>
                </c:pt>
                <c:pt idx="958">
                  <c:v>12.01886792</c:v>
                </c:pt>
                <c:pt idx="959">
                  <c:v>12.50980392</c:v>
                </c:pt>
                <c:pt idx="960">
                  <c:v>12.76</c:v>
                </c:pt>
                <c:pt idx="961">
                  <c:v>12.78</c:v>
                </c:pt>
                <c:pt idx="962">
                  <c:v>12.78</c:v>
                </c:pt>
                <c:pt idx="963">
                  <c:v>12.8</c:v>
                </c:pt>
                <c:pt idx="964">
                  <c:v>12.8</c:v>
                </c:pt>
                <c:pt idx="965">
                  <c:v>13.08163265</c:v>
                </c:pt>
                <c:pt idx="966">
                  <c:v>13.102040819999999</c:v>
                </c:pt>
                <c:pt idx="967">
                  <c:v>13.102040819999999</c:v>
                </c:pt>
                <c:pt idx="968">
                  <c:v>13.102040819999999</c:v>
                </c:pt>
                <c:pt idx="969">
                  <c:v>13.375</c:v>
                </c:pt>
                <c:pt idx="970">
                  <c:v>13.39583333</c:v>
                </c:pt>
                <c:pt idx="971">
                  <c:v>13.39583333</c:v>
                </c:pt>
                <c:pt idx="972">
                  <c:v>13.39583333</c:v>
                </c:pt>
                <c:pt idx="973">
                  <c:v>13.4375</c:v>
                </c:pt>
                <c:pt idx="974">
                  <c:v>13.45833333</c:v>
                </c:pt>
                <c:pt idx="975">
                  <c:v>13.74468085</c:v>
                </c:pt>
                <c:pt idx="976">
                  <c:v>13.76595745</c:v>
                </c:pt>
                <c:pt idx="977">
                  <c:v>14.065217390000001</c:v>
                </c:pt>
                <c:pt idx="978">
                  <c:v>14.086956519999999</c:v>
                </c:pt>
                <c:pt idx="979">
                  <c:v>14.4</c:v>
                </c:pt>
                <c:pt idx="980">
                  <c:v>14.44444444</c:v>
                </c:pt>
                <c:pt idx="981">
                  <c:v>14.46666667</c:v>
                </c:pt>
                <c:pt idx="982">
                  <c:v>14.795454550000001</c:v>
                </c:pt>
                <c:pt idx="983">
                  <c:v>14.795454550000001</c:v>
                </c:pt>
                <c:pt idx="984">
                  <c:v>14.795454550000001</c:v>
                </c:pt>
                <c:pt idx="985">
                  <c:v>14.795454550000001</c:v>
                </c:pt>
                <c:pt idx="986">
                  <c:v>14.81818182</c:v>
                </c:pt>
                <c:pt idx="987">
                  <c:v>15.1627907</c:v>
                </c:pt>
                <c:pt idx="988">
                  <c:v>15.902439019999999</c:v>
                </c:pt>
                <c:pt idx="989">
                  <c:v>16.3</c:v>
                </c:pt>
                <c:pt idx="990">
                  <c:v>16.743589740000001</c:v>
                </c:pt>
                <c:pt idx="991">
                  <c:v>17.184210530000001</c:v>
                </c:pt>
                <c:pt idx="992">
                  <c:v>17.184210530000001</c:v>
                </c:pt>
                <c:pt idx="993">
                  <c:v>17.184210530000001</c:v>
                </c:pt>
                <c:pt idx="994">
                  <c:v>17.184210530000001</c:v>
                </c:pt>
                <c:pt idx="995">
                  <c:v>18.13888889</c:v>
                </c:pt>
                <c:pt idx="996">
                  <c:v>18.166666670000001</c:v>
                </c:pt>
                <c:pt idx="997">
                  <c:v>18.166666670000001</c:v>
                </c:pt>
                <c:pt idx="998">
                  <c:v>18.194444440000002</c:v>
                </c:pt>
                <c:pt idx="999">
                  <c:v>18.194444440000002</c:v>
                </c:pt>
                <c:pt idx="1000">
                  <c:v>18.222222219999999</c:v>
                </c:pt>
                <c:pt idx="1001">
                  <c:v>18.222222219999999</c:v>
                </c:pt>
                <c:pt idx="1002">
                  <c:v>18.222222219999999</c:v>
                </c:pt>
                <c:pt idx="1003">
                  <c:v>18.25</c:v>
                </c:pt>
                <c:pt idx="1004">
                  <c:v>18.771428570000001</c:v>
                </c:pt>
                <c:pt idx="1005">
                  <c:v>18.771428570000001</c:v>
                </c:pt>
                <c:pt idx="1006">
                  <c:v>18.771428570000001</c:v>
                </c:pt>
                <c:pt idx="1007">
                  <c:v>18.771428570000001</c:v>
                </c:pt>
                <c:pt idx="1008">
                  <c:v>19.352941179999998</c:v>
                </c:pt>
                <c:pt idx="1009">
                  <c:v>19.41176471</c:v>
                </c:pt>
                <c:pt idx="1010">
                  <c:v>19.441176469999998</c:v>
                </c:pt>
                <c:pt idx="1011">
                  <c:v>19.470588240000001</c:v>
                </c:pt>
                <c:pt idx="1012">
                  <c:v>19.5</c:v>
                </c:pt>
                <c:pt idx="1013">
                  <c:v>19.5</c:v>
                </c:pt>
                <c:pt idx="1014">
                  <c:v>19.5</c:v>
                </c:pt>
                <c:pt idx="1015">
                  <c:v>20.09090909</c:v>
                </c:pt>
                <c:pt idx="1016">
                  <c:v>20.151515150000002</c:v>
                </c:pt>
                <c:pt idx="1017">
                  <c:v>22.931034480000001</c:v>
                </c:pt>
                <c:pt idx="1018">
                  <c:v>22.931034480000001</c:v>
                </c:pt>
                <c:pt idx="1019">
                  <c:v>22.931034480000001</c:v>
                </c:pt>
                <c:pt idx="1020">
                  <c:v>22.931034480000001</c:v>
                </c:pt>
                <c:pt idx="1021">
                  <c:v>23.75</c:v>
                </c:pt>
                <c:pt idx="1022">
                  <c:v>23.75</c:v>
                </c:pt>
                <c:pt idx="1023">
                  <c:v>23.75</c:v>
                </c:pt>
                <c:pt idx="1024">
                  <c:v>24.62962963</c:v>
                </c:pt>
                <c:pt idx="1025">
                  <c:v>24.666666670000001</c:v>
                </c:pt>
                <c:pt idx="1026">
                  <c:v>24.666666670000001</c:v>
                </c:pt>
                <c:pt idx="1027">
                  <c:v>24.666666670000001</c:v>
                </c:pt>
                <c:pt idx="1028">
                  <c:v>24.666666670000001</c:v>
                </c:pt>
                <c:pt idx="1029">
                  <c:v>24.703703699999998</c:v>
                </c:pt>
                <c:pt idx="1030">
                  <c:v>25.65384615</c:v>
                </c:pt>
                <c:pt idx="1031">
                  <c:v>25.65384615</c:v>
                </c:pt>
                <c:pt idx="1032">
                  <c:v>25.65384615</c:v>
                </c:pt>
                <c:pt idx="1033">
                  <c:v>25.65384615</c:v>
                </c:pt>
                <c:pt idx="1034">
                  <c:v>25.65384615</c:v>
                </c:pt>
                <c:pt idx="1035">
                  <c:v>25.65384615</c:v>
                </c:pt>
                <c:pt idx="1036">
                  <c:v>25.69230769</c:v>
                </c:pt>
                <c:pt idx="1037">
                  <c:v>25.69230769</c:v>
                </c:pt>
                <c:pt idx="1038">
                  <c:v>25.84615385</c:v>
                </c:pt>
                <c:pt idx="1039">
                  <c:v>25.84615385</c:v>
                </c:pt>
                <c:pt idx="1040">
                  <c:v>25.84615385</c:v>
                </c:pt>
                <c:pt idx="1041">
                  <c:v>25.84615385</c:v>
                </c:pt>
                <c:pt idx="1042">
                  <c:v>25.88461538</c:v>
                </c:pt>
                <c:pt idx="1043">
                  <c:v>25.88461538</c:v>
                </c:pt>
                <c:pt idx="1044">
                  <c:v>25.88461538</c:v>
                </c:pt>
                <c:pt idx="1045">
                  <c:v>25.92307692</c:v>
                </c:pt>
                <c:pt idx="1046">
                  <c:v>25.92307692</c:v>
                </c:pt>
                <c:pt idx="1047">
                  <c:v>26.96</c:v>
                </c:pt>
                <c:pt idx="1048">
                  <c:v>26.96</c:v>
                </c:pt>
                <c:pt idx="1049">
                  <c:v>26.96</c:v>
                </c:pt>
                <c:pt idx="1050">
                  <c:v>26.96</c:v>
                </c:pt>
                <c:pt idx="1051">
                  <c:v>27</c:v>
                </c:pt>
                <c:pt idx="1052">
                  <c:v>27</c:v>
                </c:pt>
                <c:pt idx="1053">
                  <c:v>27</c:v>
                </c:pt>
                <c:pt idx="1054">
                  <c:v>27</c:v>
                </c:pt>
                <c:pt idx="1055">
                  <c:v>27</c:v>
                </c:pt>
                <c:pt idx="1056">
                  <c:v>27</c:v>
                </c:pt>
                <c:pt idx="1057">
                  <c:v>27</c:v>
                </c:pt>
                <c:pt idx="1058">
                  <c:v>27</c:v>
                </c:pt>
                <c:pt idx="1059">
                  <c:v>27</c:v>
                </c:pt>
                <c:pt idx="1060">
                  <c:v>28.125</c:v>
                </c:pt>
                <c:pt idx="1061">
                  <c:v>28.125</c:v>
                </c:pt>
                <c:pt idx="1062">
                  <c:v>28.125</c:v>
                </c:pt>
                <c:pt idx="1063">
                  <c:v>29.347826090000002</c:v>
                </c:pt>
                <c:pt idx="1064">
                  <c:v>30.68181818</c:v>
                </c:pt>
                <c:pt idx="1065">
                  <c:v>30.68181818</c:v>
                </c:pt>
                <c:pt idx="1066">
                  <c:v>30.68181818</c:v>
                </c:pt>
                <c:pt idx="1067">
                  <c:v>32.142857139999997</c:v>
                </c:pt>
                <c:pt idx="1068">
                  <c:v>32.190476189999998</c:v>
                </c:pt>
                <c:pt idx="1069">
                  <c:v>32.190476189999998</c:v>
                </c:pt>
                <c:pt idx="1070">
                  <c:v>32.190476189999998</c:v>
                </c:pt>
                <c:pt idx="1071">
                  <c:v>32.190476189999998</c:v>
                </c:pt>
                <c:pt idx="1072">
                  <c:v>32.190476189999998</c:v>
                </c:pt>
                <c:pt idx="1073">
                  <c:v>32.190476189999998</c:v>
                </c:pt>
                <c:pt idx="1074">
                  <c:v>32.190476189999998</c:v>
                </c:pt>
                <c:pt idx="1075">
                  <c:v>32.190476189999998</c:v>
                </c:pt>
                <c:pt idx="1076">
                  <c:v>32.190476189999998</c:v>
                </c:pt>
                <c:pt idx="1077">
                  <c:v>32.190476189999998</c:v>
                </c:pt>
                <c:pt idx="1078">
                  <c:v>32.190476189999998</c:v>
                </c:pt>
                <c:pt idx="1079">
                  <c:v>32.190476189999998</c:v>
                </c:pt>
                <c:pt idx="1080">
                  <c:v>32.190476189999998</c:v>
                </c:pt>
                <c:pt idx="1081">
                  <c:v>32.23809524</c:v>
                </c:pt>
                <c:pt idx="1082">
                  <c:v>32.23809524</c:v>
                </c:pt>
                <c:pt idx="1083">
                  <c:v>32.23809524</c:v>
                </c:pt>
                <c:pt idx="1084">
                  <c:v>32.285714290000001</c:v>
                </c:pt>
                <c:pt idx="1085">
                  <c:v>32.333333330000002</c:v>
                </c:pt>
                <c:pt idx="1086">
                  <c:v>32.333333330000002</c:v>
                </c:pt>
                <c:pt idx="1087">
                  <c:v>32.333333330000002</c:v>
                </c:pt>
                <c:pt idx="1088">
                  <c:v>32.380952379999997</c:v>
                </c:pt>
                <c:pt idx="1089">
                  <c:v>32.380952379999997</c:v>
                </c:pt>
                <c:pt idx="1090">
                  <c:v>32.380952379999997</c:v>
                </c:pt>
                <c:pt idx="1091">
                  <c:v>32.380952379999997</c:v>
                </c:pt>
                <c:pt idx="1092">
                  <c:v>32.380952379999997</c:v>
                </c:pt>
                <c:pt idx="1093">
                  <c:v>32.380952379999997</c:v>
                </c:pt>
                <c:pt idx="1094">
                  <c:v>32.380952379999997</c:v>
                </c:pt>
                <c:pt idx="1095">
                  <c:v>34</c:v>
                </c:pt>
                <c:pt idx="1096">
                  <c:v>34</c:v>
                </c:pt>
                <c:pt idx="1097">
                  <c:v>34</c:v>
                </c:pt>
                <c:pt idx="1098">
                  <c:v>34</c:v>
                </c:pt>
                <c:pt idx="1099">
                  <c:v>34</c:v>
                </c:pt>
                <c:pt idx="1100">
                  <c:v>34</c:v>
                </c:pt>
                <c:pt idx="1101">
                  <c:v>34</c:v>
                </c:pt>
                <c:pt idx="1102">
                  <c:v>34</c:v>
                </c:pt>
                <c:pt idx="1103">
                  <c:v>34</c:v>
                </c:pt>
                <c:pt idx="1104">
                  <c:v>34</c:v>
                </c:pt>
                <c:pt idx="1105">
                  <c:v>34</c:v>
                </c:pt>
                <c:pt idx="1106">
                  <c:v>35.78947368</c:v>
                </c:pt>
                <c:pt idx="1107">
                  <c:v>35.78947368</c:v>
                </c:pt>
                <c:pt idx="1108">
                  <c:v>35.78947368</c:v>
                </c:pt>
                <c:pt idx="1109">
                  <c:v>35.78947368</c:v>
                </c:pt>
                <c:pt idx="1110">
                  <c:v>35.78947368</c:v>
                </c:pt>
                <c:pt idx="1111">
                  <c:v>35.78947368</c:v>
                </c:pt>
                <c:pt idx="1112">
                  <c:v>35.78947368</c:v>
                </c:pt>
                <c:pt idx="1113">
                  <c:v>35.78947368</c:v>
                </c:pt>
                <c:pt idx="1114">
                  <c:v>35.78947368</c:v>
                </c:pt>
                <c:pt idx="1115">
                  <c:v>35.78947368</c:v>
                </c:pt>
                <c:pt idx="1116">
                  <c:v>35.842105259999997</c:v>
                </c:pt>
                <c:pt idx="1117">
                  <c:v>35.842105259999997</c:v>
                </c:pt>
                <c:pt idx="1118">
                  <c:v>35.842105259999997</c:v>
                </c:pt>
                <c:pt idx="1119">
                  <c:v>35.842105259999997</c:v>
                </c:pt>
                <c:pt idx="1120">
                  <c:v>35.842105259999997</c:v>
                </c:pt>
                <c:pt idx="1121">
                  <c:v>35.842105259999997</c:v>
                </c:pt>
                <c:pt idx="1122">
                  <c:v>35.842105259999997</c:v>
                </c:pt>
                <c:pt idx="1123">
                  <c:v>35.842105259999997</c:v>
                </c:pt>
                <c:pt idx="1124">
                  <c:v>35.842105259999997</c:v>
                </c:pt>
                <c:pt idx="1125">
                  <c:v>35.842105259999997</c:v>
                </c:pt>
                <c:pt idx="1126">
                  <c:v>35.842105259999997</c:v>
                </c:pt>
                <c:pt idx="1127">
                  <c:v>35.89473684</c:v>
                </c:pt>
                <c:pt idx="1128">
                  <c:v>35.89473684</c:v>
                </c:pt>
                <c:pt idx="1129">
                  <c:v>35.89473684</c:v>
                </c:pt>
                <c:pt idx="1130">
                  <c:v>35.89473684</c:v>
                </c:pt>
                <c:pt idx="1131">
                  <c:v>35.89473684</c:v>
                </c:pt>
                <c:pt idx="1132">
                  <c:v>35.89473684</c:v>
                </c:pt>
                <c:pt idx="1133">
                  <c:v>35.89473684</c:v>
                </c:pt>
                <c:pt idx="1134">
                  <c:v>35.89473684</c:v>
                </c:pt>
                <c:pt idx="1135">
                  <c:v>35.89473684</c:v>
                </c:pt>
                <c:pt idx="1136">
                  <c:v>35.89473684</c:v>
                </c:pt>
                <c:pt idx="1137">
                  <c:v>37.888888889999997</c:v>
                </c:pt>
                <c:pt idx="1138">
                  <c:v>40.117647060000003</c:v>
                </c:pt>
                <c:pt idx="1139">
                  <c:v>40.117647060000003</c:v>
                </c:pt>
                <c:pt idx="1140">
                  <c:v>40.117647060000003</c:v>
                </c:pt>
                <c:pt idx="1141">
                  <c:v>40.117647060000003</c:v>
                </c:pt>
                <c:pt idx="1142">
                  <c:v>40.117647060000003</c:v>
                </c:pt>
                <c:pt idx="1143">
                  <c:v>40.117647060000003</c:v>
                </c:pt>
                <c:pt idx="1144">
                  <c:v>40.117647060000003</c:v>
                </c:pt>
                <c:pt idx="1145">
                  <c:v>40.117647060000003</c:v>
                </c:pt>
                <c:pt idx="1146">
                  <c:v>40.117647060000003</c:v>
                </c:pt>
                <c:pt idx="1147">
                  <c:v>40.117647060000003</c:v>
                </c:pt>
                <c:pt idx="1148">
                  <c:v>40.117647060000003</c:v>
                </c:pt>
                <c:pt idx="1149">
                  <c:v>40.117647060000003</c:v>
                </c:pt>
                <c:pt idx="1150">
                  <c:v>40.117647060000003</c:v>
                </c:pt>
                <c:pt idx="1151">
                  <c:v>40.117647060000003</c:v>
                </c:pt>
                <c:pt idx="1152">
                  <c:v>42.625</c:v>
                </c:pt>
                <c:pt idx="1153">
                  <c:v>42.625</c:v>
                </c:pt>
                <c:pt idx="1154">
                  <c:v>42.625</c:v>
                </c:pt>
                <c:pt idx="1155">
                  <c:v>42.625</c:v>
                </c:pt>
                <c:pt idx="1156">
                  <c:v>42.625</c:v>
                </c:pt>
                <c:pt idx="1157">
                  <c:v>42.625</c:v>
                </c:pt>
                <c:pt idx="1158">
                  <c:v>42.6875</c:v>
                </c:pt>
                <c:pt idx="1159">
                  <c:v>42.75</c:v>
                </c:pt>
                <c:pt idx="1160">
                  <c:v>42.75</c:v>
                </c:pt>
                <c:pt idx="1161">
                  <c:v>42.75</c:v>
                </c:pt>
                <c:pt idx="1162">
                  <c:v>42.75</c:v>
                </c:pt>
                <c:pt idx="1163">
                  <c:v>42.75</c:v>
                </c:pt>
                <c:pt idx="1164">
                  <c:v>45.6</c:v>
                </c:pt>
                <c:pt idx="1165">
                  <c:v>45.6</c:v>
                </c:pt>
                <c:pt idx="1166">
                  <c:v>45.6</c:v>
                </c:pt>
                <c:pt idx="1167">
                  <c:v>45.6</c:v>
                </c:pt>
                <c:pt idx="1168">
                  <c:v>45.6</c:v>
                </c:pt>
                <c:pt idx="1169">
                  <c:v>45.6</c:v>
                </c:pt>
                <c:pt idx="1170">
                  <c:v>45.6</c:v>
                </c:pt>
                <c:pt idx="1171">
                  <c:v>45.6</c:v>
                </c:pt>
                <c:pt idx="1172">
                  <c:v>45.6</c:v>
                </c:pt>
                <c:pt idx="1173">
                  <c:v>45.666666669999998</c:v>
                </c:pt>
                <c:pt idx="1174">
                  <c:v>45.666666669999998</c:v>
                </c:pt>
                <c:pt idx="1175">
                  <c:v>48.928571429999998</c:v>
                </c:pt>
                <c:pt idx="1176">
                  <c:v>48.928571429999998</c:v>
                </c:pt>
                <c:pt idx="1177">
                  <c:v>48.928571429999998</c:v>
                </c:pt>
                <c:pt idx="1178">
                  <c:v>48.928571429999998</c:v>
                </c:pt>
                <c:pt idx="1179">
                  <c:v>48.928571429999998</c:v>
                </c:pt>
                <c:pt idx="1180">
                  <c:v>48.928571429999998</c:v>
                </c:pt>
                <c:pt idx="1181">
                  <c:v>48.928571429999998</c:v>
                </c:pt>
                <c:pt idx="1182">
                  <c:v>48.928571429999998</c:v>
                </c:pt>
                <c:pt idx="1183">
                  <c:v>48.928571429999998</c:v>
                </c:pt>
                <c:pt idx="1184">
                  <c:v>48.928571429999998</c:v>
                </c:pt>
                <c:pt idx="1185">
                  <c:v>49</c:v>
                </c:pt>
                <c:pt idx="1186">
                  <c:v>49</c:v>
                </c:pt>
                <c:pt idx="1187">
                  <c:v>49</c:v>
                </c:pt>
                <c:pt idx="1188">
                  <c:v>49</c:v>
                </c:pt>
                <c:pt idx="1189">
                  <c:v>49</c:v>
                </c:pt>
                <c:pt idx="1190">
                  <c:v>49</c:v>
                </c:pt>
                <c:pt idx="1191">
                  <c:v>49</c:v>
                </c:pt>
                <c:pt idx="1192">
                  <c:v>52.76923077</c:v>
                </c:pt>
                <c:pt idx="1193">
                  <c:v>52.76923077</c:v>
                </c:pt>
                <c:pt idx="1194">
                  <c:v>57.166666669999998</c:v>
                </c:pt>
                <c:pt idx="1195">
                  <c:v>57.166666669999998</c:v>
                </c:pt>
                <c:pt idx="1196">
                  <c:v>62.454545449999998</c:v>
                </c:pt>
                <c:pt idx="1197">
                  <c:v>62.454545449999998</c:v>
                </c:pt>
                <c:pt idx="1198">
                  <c:v>62.454545449999998</c:v>
                </c:pt>
                <c:pt idx="1199">
                  <c:v>62.454545449999998</c:v>
                </c:pt>
                <c:pt idx="1200">
                  <c:v>62.454545449999998</c:v>
                </c:pt>
                <c:pt idx="1201">
                  <c:v>62.454545449999998</c:v>
                </c:pt>
                <c:pt idx="1202">
                  <c:v>62.454545449999998</c:v>
                </c:pt>
                <c:pt idx="1203">
                  <c:v>62.454545449999998</c:v>
                </c:pt>
                <c:pt idx="1204">
                  <c:v>62.454545449999998</c:v>
                </c:pt>
                <c:pt idx="1205">
                  <c:v>62.454545449999998</c:v>
                </c:pt>
                <c:pt idx="1206">
                  <c:v>62.454545449999998</c:v>
                </c:pt>
                <c:pt idx="1207">
                  <c:v>76.333333330000002</c:v>
                </c:pt>
                <c:pt idx="1208">
                  <c:v>76.333333330000002</c:v>
                </c:pt>
                <c:pt idx="1209">
                  <c:v>76.333333330000002</c:v>
                </c:pt>
                <c:pt idx="1210">
                  <c:v>76.333333330000002</c:v>
                </c:pt>
                <c:pt idx="1211">
                  <c:v>76.333333330000002</c:v>
                </c:pt>
                <c:pt idx="1212">
                  <c:v>76.333333330000002</c:v>
                </c:pt>
                <c:pt idx="1213">
                  <c:v>76.444444439999998</c:v>
                </c:pt>
                <c:pt idx="1214">
                  <c:v>76.444444439999998</c:v>
                </c:pt>
                <c:pt idx="1215">
                  <c:v>76.555555560000002</c:v>
                </c:pt>
                <c:pt idx="1216">
                  <c:v>76.555555560000002</c:v>
                </c:pt>
                <c:pt idx="1217">
                  <c:v>76.666666669999998</c:v>
                </c:pt>
                <c:pt idx="1218">
                  <c:v>76.666666669999998</c:v>
                </c:pt>
                <c:pt idx="1219">
                  <c:v>76.666666669999998</c:v>
                </c:pt>
                <c:pt idx="1220">
                  <c:v>76.666666669999998</c:v>
                </c:pt>
                <c:pt idx="1221">
                  <c:v>76.666666669999998</c:v>
                </c:pt>
                <c:pt idx="1222">
                  <c:v>76.666666669999998</c:v>
                </c:pt>
                <c:pt idx="1223">
                  <c:v>76.666666669999998</c:v>
                </c:pt>
                <c:pt idx="1224">
                  <c:v>76.666666669999998</c:v>
                </c:pt>
                <c:pt idx="1225">
                  <c:v>76.666666669999998</c:v>
                </c:pt>
                <c:pt idx="1226">
                  <c:v>76.666666669999998</c:v>
                </c:pt>
                <c:pt idx="1227">
                  <c:v>76.666666669999998</c:v>
                </c:pt>
                <c:pt idx="1228">
                  <c:v>76.888888890000004</c:v>
                </c:pt>
                <c:pt idx="1229">
                  <c:v>76.888888890000004</c:v>
                </c:pt>
                <c:pt idx="1230">
                  <c:v>76.888888890000004</c:v>
                </c:pt>
                <c:pt idx="1231">
                  <c:v>76.888888890000004</c:v>
                </c:pt>
                <c:pt idx="1232">
                  <c:v>76.888888890000004</c:v>
                </c:pt>
                <c:pt idx="1233">
                  <c:v>76.888888890000004</c:v>
                </c:pt>
                <c:pt idx="1234">
                  <c:v>76.888888890000004</c:v>
                </c:pt>
                <c:pt idx="1235">
                  <c:v>76.888888890000004</c:v>
                </c:pt>
                <c:pt idx="1236">
                  <c:v>76.888888890000004</c:v>
                </c:pt>
                <c:pt idx="1237">
                  <c:v>76.888888890000004</c:v>
                </c:pt>
                <c:pt idx="1238">
                  <c:v>76.888888890000004</c:v>
                </c:pt>
                <c:pt idx="1239">
                  <c:v>76.888888890000004</c:v>
                </c:pt>
                <c:pt idx="1240">
                  <c:v>76.888888890000004</c:v>
                </c:pt>
                <c:pt idx="1241">
                  <c:v>86.5</c:v>
                </c:pt>
                <c:pt idx="1242">
                  <c:v>86.5</c:v>
                </c:pt>
                <c:pt idx="1243">
                  <c:v>86.5</c:v>
                </c:pt>
                <c:pt idx="1244">
                  <c:v>86.5</c:v>
                </c:pt>
                <c:pt idx="1245">
                  <c:v>86.5</c:v>
                </c:pt>
                <c:pt idx="1246">
                  <c:v>86.5</c:v>
                </c:pt>
                <c:pt idx="1247">
                  <c:v>86.5</c:v>
                </c:pt>
                <c:pt idx="1248">
                  <c:v>86.5</c:v>
                </c:pt>
                <c:pt idx="1249">
                  <c:v>86.5</c:v>
                </c:pt>
                <c:pt idx="1250">
                  <c:v>86.5</c:v>
                </c:pt>
                <c:pt idx="1251">
                  <c:v>86.5</c:v>
                </c:pt>
                <c:pt idx="1252">
                  <c:v>86.5</c:v>
                </c:pt>
                <c:pt idx="1253">
                  <c:v>86.5</c:v>
                </c:pt>
                <c:pt idx="1254">
                  <c:v>86.5</c:v>
                </c:pt>
                <c:pt idx="1255">
                  <c:v>86.5</c:v>
                </c:pt>
                <c:pt idx="1256">
                  <c:v>86.5</c:v>
                </c:pt>
                <c:pt idx="1257">
                  <c:v>86.5</c:v>
                </c:pt>
                <c:pt idx="1258">
                  <c:v>86.5</c:v>
                </c:pt>
                <c:pt idx="1259">
                  <c:v>86.5</c:v>
                </c:pt>
                <c:pt idx="1260">
                  <c:v>86.5</c:v>
                </c:pt>
                <c:pt idx="1261">
                  <c:v>98.857142859999996</c:v>
                </c:pt>
                <c:pt idx="1262">
                  <c:v>99</c:v>
                </c:pt>
                <c:pt idx="1263">
                  <c:v>99</c:v>
                </c:pt>
                <c:pt idx="1264">
                  <c:v>115.5</c:v>
                </c:pt>
                <c:pt idx="1265">
                  <c:v>115.5</c:v>
                </c:pt>
                <c:pt idx="1266">
                  <c:v>115.5</c:v>
                </c:pt>
                <c:pt idx="1267">
                  <c:v>115.5</c:v>
                </c:pt>
                <c:pt idx="1268">
                  <c:v>115.5</c:v>
                </c:pt>
                <c:pt idx="1269">
                  <c:v>115.5</c:v>
                </c:pt>
                <c:pt idx="1270">
                  <c:v>115.5</c:v>
                </c:pt>
                <c:pt idx="1271">
                  <c:v>115.5</c:v>
                </c:pt>
                <c:pt idx="1272">
                  <c:v>115.5</c:v>
                </c:pt>
                <c:pt idx="1273">
                  <c:v>115.5</c:v>
                </c:pt>
                <c:pt idx="1274">
                  <c:v>115.5</c:v>
                </c:pt>
                <c:pt idx="1275">
                  <c:v>138.6</c:v>
                </c:pt>
                <c:pt idx="1276">
                  <c:v>138.6</c:v>
                </c:pt>
                <c:pt idx="1277">
                  <c:v>138.6</c:v>
                </c:pt>
                <c:pt idx="1278">
                  <c:v>138.6</c:v>
                </c:pt>
                <c:pt idx="1279">
                  <c:v>138.6</c:v>
                </c:pt>
                <c:pt idx="1280">
                  <c:v>138.6</c:v>
                </c:pt>
                <c:pt idx="1281">
                  <c:v>138.6</c:v>
                </c:pt>
                <c:pt idx="1282">
                  <c:v>138.80000000000001</c:v>
                </c:pt>
                <c:pt idx="1283">
                  <c:v>173.5</c:v>
                </c:pt>
                <c:pt idx="1284">
                  <c:v>173.5</c:v>
                </c:pt>
                <c:pt idx="1285">
                  <c:v>173.75</c:v>
                </c:pt>
                <c:pt idx="1286">
                  <c:v>173.75</c:v>
                </c:pt>
                <c:pt idx="1287">
                  <c:v>173.75</c:v>
                </c:pt>
                <c:pt idx="1288">
                  <c:v>231.66666670000001</c:v>
                </c:pt>
                <c:pt idx="1289">
                  <c:v>231.66666670000001</c:v>
                </c:pt>
                <c:pt idx="1290">
                  <c:v>231.66666670000001</c:v>
                </c:pt>
                <c:pt idx="1291">
                  <c:v>231.66666670000001</c:v>
                </c:pt>
                <c:pt idx="1292">
                  <c:v>231.66666670000001</c:v>
                </c:pt>
                <c:pt idx="1293">
                  <c:v>231.66666670000001</c:v>
                </c:pt>
                <c:pt idx="1294">
                  <c:v>231.66666670000001</c:v>
                </c:pt>
                <c:pt idx="1295">
                  <c:v>231.66666670000001</c:v>
                </c:pt>
                <c:pt idx="1296">
                  <c:v>232</c:v>
                </c:pt>
                <c:pt idx="1297">
                  <c:v>232</c:v>
                </c:pt>
                <c:pt idx="1298">
                  <c:v>232</c:v>
                </c:pt>
                <c:pt idx="1299">
                  <c:v>232</c:v>
                </c:pt>
                <c:pt idx="1300">
                  <c:v>232</c:v>
                </c:pt>
                <c:pt idx="1301">
                  <c:v>232</c:v>
                </c:pt>
                <c:pt idx="1302">
                  <c:v>232</c:v>
                </c:pt>
                <c:pt idx="1303">
                  <c:v>232</c:v>
                </c:pt>
                <c:pt idx="1304">
                  <c:v>232.33333329999999</c:v>
                </c:pt>
                <c:pt idx="1305">
                  <c:v>232.33333329999999</c:v>
                </c:pt>
                <c:pt idx="1306">
                  <c:v>232.33333329999999</c:v>
                </c:pt>
                <c:pt idx="1307">
                  <c:v>232.33333329999999</c:v>
                </c:pt>
                <c:pt idx="1308">
                  <c:v>232.33333329999999</c:v>
                </c:pt>
                <c:pt idx="1309">
                  <c:v>232.66666670000001</c:v>
                </c:pt>
                <c:pt idx="1310">
                  <c:v>232.66666670000001</c:v>
                </c:pt>
                <c:pt idx="1311">
                  <c:v>232.66666670000001</c:v>
                </c:pt>
                <c:pt idx="1312">
                  <c:v>232.66666670000001</c:v>
                </c:pt>
                <c:pt idx="1313">
                  <c:v>232.66666670000001</c:v>
                </c:pt>
                <c:pt idx="1314">
                  <c:v>232.66666670000001</c:v>
                </c:pt>
                <c:pt idx="1315">
                  <c:v>232.66666670000001</c:v>
                </c:pt>
                <c:pt idx="1316">
                  <c:v>232.66666670000001</c:v>
                </c:pt>
                <c:pt idx="1317">
                  <c:v>232.66666670000001</c:v>
                </c:pt>
                <c:pt idx="1318">
                  <c:v>232.66666670000001</c:v>
                </c:pt>
                <c:pt idx="1319">
                  <c:v>232.66666670000001</c:v>
                </c:pt>
                <c:pt idx="1320">
                  <c:v>232.66666670000001</c:v>
                </c:pt>
                <c:pt idx="1321">
                  <c:v>232.66666670000001</c:v>
                </c:pt>
                <c:pt idx="1322">
                  <c:v>232.66666670000001</c:v>
                </c:pt>
                <c:pt idx="1323">
                  <c:v>232.66666670000001</c:v>
                </c:pt>
                <c:pt idx="1324">
                  <c:v>232.66666670000001</c:v>
                </c:pt>
                <c:pt idx="1325">
                  <c:v>232.66666670000001</c:v>
                </c:pt>
                <c:pt idx="1326">
                  <c:v>349</c:v>
                </c:pt>
                <c:pt idx="1327">
                  <c:v>349</c:v>
                </c:pt>
                <c:pt idx="1328">
                  <c:v>349</c:v>
                </c:pt>
                <c:pt idx="1329">
                  <c:v>349</c:v>
                </c:pt>
                <c:pt idx="1330">
                  <c:v>349</c:v>
                </c:pt>
                <c:pt idx="1331">
                  <c:v>349</c:v>
                </c:pt>
                <c:pt idx="1332">
                  <c:v>349</c:v>
                </c:pt>
                <c:pt idx="1333">
                  <c:v>349</c:v>
                </c:pt>
                <c:pt idx="1334">
                  <c:v>349</c:v>
                </c:pt>
                <c:pt idx="1335">
                  <c:v>349</c:v>
                </c:pt>
                <c:pt idx="1336">
                  <c:v>349</c:v>
                </c:pt>
                <c:pt idx="1337">
                  <c:v>349</c:v>
                </c:pt>
                <c:pt idx="1338">
                  <c:v>349</c:v>
                </c:pt>
                <c:pt idx="1339">
                  <c:v>349</c:v>
                </c:pt>
                <c:pt idx="1340">
                  <c:v>349</c:v>
                </c:pt>
                <c:pt idx="1341">
                  <c:v>349</c:v>
                </c:pt>
                <c:pt idx="1342">
                  <c:v>349</c:v>
                </c:pt>
                <c:pt idx="1343">
                  <c:v>349</c:v>
                </c:pt>
                <c:pt idx="1344">
                  <c:v>349</c:v>
                </c:pt>
                <c:pt idx="1345">
                  <c:v>349</c:v>
                </c:pt>
                <c:pt idx="1346">
                  <c:v>349</c:v>
                </c:pt>
                <c:pt idx="1347">
                  <c:v>349.5</c:v>
                </c:pt>
                <c:pt idx="1348">
                  <c:v>349.5</c:v>
                </c:pt>
                <c:pt idx="1349">
                  <c:v>349.5</c:v>
                </c:pt>
                <c:pt idx="1350">
                  <c:v>349.5</c:v>
                </c:pt>
                <c:pt idx="1351">
                  <c:v>349.5</c:v>
                </c:pt>
                <c:pt idx="1352">
                  <c:v>349.5</c:v>
                </c:pt>
                <c:pt idx="1353">
                  <c:v>349.5</c:v>
                </c:pt>
                <c:pt idx="1354">
                  <c:v>349.5</c:v>
                </c:pt>
                <c:pt idx="1355">
                  <c:v>349.5</c:v>
                </c:pt>
                <c:pt idx="1356">
                  <c:v>349.5</c:v>
                </c:pt>
                <c:pt idx="1357">
                  <c:v>349.5</c:v>
                </c:pt>
                <c:pt idx="1358">
                  <c:v>349.5</c:v>
                </c:pt>
                <c:pt idx="1359">
                  <c:v>349.5</c:v>
                </c:pt>
                <c:pt idx="1360">
                  <c:v>349.5</c:v>
                </c:pt>
                <c:pt idx="1361">
                  <c:v>349.5</c:v>
                </c:pt>
                <c:pt idx="1362">
                  <c:v>349.5</c:v>
                </c:pt>
                <c:pt idx="1363">
                  <c:v>349.5</c:v>
                </c:pt>
                <c:pt idx="1364">
                  <c:v>349.5</c:v>
                </c:pt>
                <c:pt idx="1365">
                  <c:v>349.5</c:v>
                </c:pt>
                <c:pt idx="1366">
                  <c:v>349.5</c:v>
                </c:pt>
                <c:pt idx="1367">
                  <c:v>349.5</c:v>
                </c:pt>
                <c:pt idx="1368">
                  <c:v>349.5</c:v>
                </c:pt>
                <c:pt idx="1369">
                  <c:v>349.5</c:v>
                </c:pt>
                <c:pt idx="1370">
                  <c:v>349.5</c:v>
                </c:pt>
                <c:pt idx="1371">
                  <c:v>349.5</c:v>
                </c:pt>
                <c:pt idx="1372">
                  <c:v>349.5</c:v>
                </c:pt>
                <c:pt idx="1373">
                  <c:v>349.5</c:v>
                </c:pt>
                <c:pt idx="1374">
                  <c:v>349.5</c:v>
                </c:pt>
                <c:pt idx="1375">
                  <c:v>349.5</c:v>
                </c:pt>
                <c:pt idx="1376">
                  <c:v>349.5</c:v>
                </c:pt>
                <c:pt idx="1377">
                  <c:v>349.5</c:v>
                </c:pt>
                <c:pt idx="1378">
                  <c:v>349.5</c:v>
                </c:pt>
                <c:pt idx="1379">
                  <c:v>349.5</c:v>
                </c:pt>
                <c:pt idx="1380">
                  <c:v>349.5</c:v>
                </c:pt>
                <c:pt idx="1381">
                  <c:v>349.5</c:v>
                </c:pt>
                <c:pt idx="1382">
                  <c:v>349.5</c:v>
                </c:pt>
                <c:pt idx="1383">
                  <c:v>349.5</c:v>
                </c:pt>
                <c:pt idx="1384">
                  <c:v>349.5</c:v>
                </c:pt>
                <c:pt idx="1385">
                  <c:v>349.5</c:v>
                </c:pt>
                <c:pt idx="1386">
                  <c:v>349.5</c:v>
                </c:pt>
                <c:pt idx="1387">
                  <c:v>349.5</c:v>
                </c:pt>
                <c:pt idx="1388">
                  <c:v>349.5</c:v>
                </c:pt>
                <c:pt idx="1389">
                  <c:v>349.5</c:v>
                </c:pt>
                <c:pt idx="1390">
                  <c:v>349.5</c:v>
                </c:pt>
                <c:pt idx="1391">
                  <c:v>349.5</c:v>
                </c:pt>
                <c:pt idx="1392">
                  <c:v>349.5</c:v>
                </c:pt>
                <c:pt idx="1393">
                  <c:v>349.5</c:v>
                </c:pt>
                <c:pt idx="1394">
                  <c:v>349.5</c:v>
                </c:pt>
                <c:pt idx="1395">
                  <c:v>349.5</c:v>
                </c:pt>
                <c:pt idx="1396">
                  <c:v>349.5</c:v>
                </c:pt>
                <c:pt idx="1397">
                  <c:v>349.5</c:v>
                </c:pt>
                <c:pt idx="1398">
                  <c:v>349.5</c:v>
                </c:pt>
                <c:pt idx="1399">
                  <c:v>349.5</c:v>
                </c:pt>
                <c:pt idx="1400">
                  <c:v>349.5</c:v>
                </c:pt>
                <c:pt idx="1401">
                  <c:v>349.5</c:v>
                </c:pt>
                <c:pt idx="1402">
                  <c:v>349.5</c:v>
                </c:pt>
                <c:pt idx="1403">
                  <c:v>349.5</c:v>
                </c:pt>
                <c:pt idx="1404">
                  <c:v>349.5</c:v>
                </c:pt>
                <c:pt idx="1405">
                  <c:v>349.5</c:v>
                </c:pt>
                <c:pt idx="1406">
                  <c:v>349.5</c:v>
                </c:pt>
                <c:pt idx="1407">
                  <c:v>349.5</c:v>
                </c:pt>
                <c:pt idx="1408">
                  <c:v>349.5</c:v>
                </c:pt>
                <c:pt idx="1409">
                  <c:v>349.5</c:v>
                </c:pt>
                <c:pt idx="1410">
                  <c:v>349.5</c:v>
                </c:pt>
                <c:pt idx="1411">
                  <c:v>349.5</c:v>
                </c:pt>
                <c:pt idx="1412">
                  <c:v>349.5</c:v>
                </c:pt>
                <c:pt idx="1413">
                  <c:v>349.5</c:v>
                </c:pt>
                <c:pt idx="1414">
                  <c:v>349.5</c:v>
                </c:pt>
                <c:pt idx="1415">
                  <c:v>349.5</c:v>
                </c:pt>
                <c:pt idx="1416">
                  <c:v>349.5</c:v>
                </c:pt>
                <c:pt idx="1417">
                  <c:v>349.5</c:v>
                </c:pt>
                <c:pt idx="1418">
                  <c:v>349.5</c:v>
                </c:pt>
                <c:pt idx="1419">
                  <c:v>349.5</c:v>
                </c:pt>
                <c:pt idx="1420">
                  <c:v>349.5</c:v>
                </c:pt>
                <c:pt idx="1421">
                  <c:v>349.5</c:v>
                </c:pt>
                <c:pt idx="1422">
                  <c:v>349.5</c:v>
                </c:pt>
                <c:pt idx="1423">
                  <c:v>349.5</c:v>
                </c:pt>
                <c:pt idx="1424">
                  <c:v>349.5</c:v>
                </c:pt>
                <c:pt idx="1425">
                  <c:v>349.5</c:v>
                </c:pt>
                <c:pt idx="1426">
                  <c:v>349.5</c:v>
                </c:pt>
                <c:pt idx="1427">
                  <c:v>349.5</c:v>
                </c:pt>
                <c:pt idx="1428">
                  <c:v>349.5</c:v>
                </c:pt>
                <c:pt idx="1429">
                  <c:v>349.5</c:v>
                </c:pt>
                <c:pt idx="1430">
                  <c:v>349.5</c:v>
                </c:pt>
                <c:pt idx="1431">
                  <c:v>349.5</c:v>
                </c:pt>
                <c:pt idx="1432">
                  <c:v>349.5</c:v>
                </c:pt>
                <c:pt idx="1433">
                  <c:v>349.5</c:v>
                </c:pt>
                <c:pt idx="1434">
                  <c:v>349.5</c:v>
                </c:pt>
                <c:pt idx="1435">
                  <c:v>349.5</c:v>
                </c:pt>
                <c:pt idx="1436">
                  <c:v>349.5</c:v>
                </c:pt>
                <c:pt idx="1437">
                  <c:v>349.5</c:v>
                </c:pt>
                <c:pt idx="1438">
                  <c:v>349.5</c:v>
                </c:pt>
                <c:pt idx="1439">
                  <c:v>349.5</c:v>
                </c:pt>
                <c:pt idx="1440">
                  <c:v>349.5</c:v>
                </c:pt>
                <c:pt idx="1441">
                  <c:v>349.5</c:v>
                </c:pt>
                <c:pt idx="1442">
                  <c:v>349.5</c:v>
                </c:pt>
                <c:pt idx="1443">
                  <c:v>349.5</c:v>
                </c:pt>
                <c:pt idx="1444">
                  <c:v>349.5</c:v>
                </c:pt>
                <c:pt idx="1445">
                  <c:v>349.5</c:v>
                </c:pt>
                <c:pt idx="1446">
                  <c:v>349.5</c:v>
                </c:pt>
                <c:pt idx="1447">
                  <c:v>349.5</c:v>
                </c:pt>
                <c:pt idx="1448">
                  <c:v>349.5</c:v>
                </c:pt>
                <c:pt idx="1449">
                  <c:v>349.5</c:v>
                </c:pt>
                <c:pt idx="1450">
                  <c:v>349.5</c:v>
                </c:pt>
                <c:pt idx="1451">
                  <c:v>349.5</c:v>
                </c:pt>
                <c:pt idx="1452">
                  <c:v>349.5</c:v>
                </c:pt>
                <c:pt idx="1453">
                  <c:v>349.5</c:v>
                </c:pt>
                <c:pt idx="1454">
                  <c:v>349.5</c:v>
                </c:pt>
                <c:pt idx="1455">
                  <c:v>349.5</c:v>
                </c:pt>
                <c:pt idx="1456">
                  <c:v>349.5</c:v>
                </c:pt>
                <c:pt idx="1457">
                  <c:v>349.5</c:v>
                </c:pt>
                <c:pt idx="1458">
                  <c:v>349.5</c:v>
                </c:pt>
                <c:pt idx="1459">
                  <c:v>349.5</c:v>
                </c:pt>
                <c:pt idx="1460">
                  <c:v>349.5</c:v>
                </c:pt>
                <c:pt idx="1461">
                  <c:v>349.5</c:v>
                </c:pt>
                <c:pt idx="1462">
                  <c:v>349.5</c:v>
                </c:pt>
                <c:pt idx="1463">
                  <c:v>349.5</c:v>
                </c:pt>
                <c:pt idx="1464">
                  <c:v>349.5</c:v>
                </c:pt>
                <c:pt idx="1465">
                  <c:v>349.5</c:v>
                </c:pt>
                <c:pt idx="1466">
                  <c:v>349.5</c:v>
                </c:pt>
                <c:pt idx="1467">
                  <c:v>349.5</c:v>
                </c:pt>
                <c:pt idx="1468">
                  <c:v>349.5</c:v>
                </c:pt>
                <c:pt idx="1469">
                  <c:v>349.5</c:v>
                </c:pt>
                <c:pt idx="1470">
                  <c:v>349.5</c:v>
                </c:pt>
                <c:pt idx="1471">
                  <c:v>349.5</c:v>
                </c:pt>
                <c:pt idx="1472">
                  <c:v>349.5</c:v>
                </c:pt>
                <c:pt idx="1473">
                  <c:v>349.5</c:v>
                </c:pt>
                <c:pt idx="1474">
                  <c:v>349.5</c:v>
                </c:pt>
                <c:pt idx="1475">
                  <c:v>349.5</c:v>
                </c:pt>
                <c:pt idx="1476">
                  <c:v>349.5</c:v>
                </c:pt>
                <c:pt idx="1477">
                  <c:v>349.5</c:v>
                </c:pt>
                <c:pt idx="1478">
                  <c:v>349.5</c:v>
                </c:pt>
                <c:pt idx="1479">
                  <c:v>349.5</c:v>
                </c:pt>
                <c:pt idx="1480">
                  <c:v>349.5</c:v>
                </c:pt>
                <c:pt idx="1481">
                  <c:v>349.5</c:v>
                </c:pt>
                <c:pt idx="1482">
                  <c:v>349.5</c:v>
                </c:pt>
                <c:pt idx="1483">
                  <c:v>349.5</c:v>
                </c:pt>
                <c:pt idx="1484">
                  <c:v>349.5</c:v>
                </c:pt>
                <c:pt idx="1485">
                  <c:v>349.5</c:v>
                </c:pt>
                <c:pt idx="1486">
                  <c:v>349.5</c:v>
                </c:pt>
                <c:pt idx="1487">
                  <c:v>349.5</c:v>
                </c:pt>
                <c:pt idx="1488">
                  <c:v>349.5</c:v>
                </c:pt>
                <c:pt idx="1489">
                  <c:v>349.5</c:v>
                </c:pt>
                <c:pt idx="1490">
                  <c:v>349.5</c:v>
                </c:pt>
                <c:pt idx="1491">
                  <c:v>349.5</c:v>
                </c:pt>
                <c:pt idx="1492">
                  <c:v>349.5</c:v>
                </c:pt>
                <c:pt idx="1493">
                  <c:v>349.5</c:v>
                </c:pt>
                <c:pt idx="1494">
                  <c:v>349.5</c:v>
                </c:pt>
                <c:pt idx="1495">
                  <c:v>349.5</c:v>
                </c:pt>
                <c:pt idx="1496">
                  <c:v>349.5</c:v>
                </c:pt>
                <c:pt idx="1497">
                  <c:v>349.5</c:v>
                </c:pt>
                <c:pt idx="1498">
                  <c:v>349.5</c:v>
                </c:pt>
                <c:pt idx="1499">
                  <c:v>349.5</c:v>
                </c:pt>
                <c:pt idx="1500">
                  <c:v>349.5</c:v>
                </c:pt>
                <c:pt idx="1501">
                  <c:v>349.5</c:v>
                </c:pt>
                <c:pt idx="1502">
                  <c:v>349.5</c:v>
                </c:pt>
                <c:pt idx="1503">
                  <c:v>349.5</c:v>
                </c:pt>
                <c:pt idx="1504">
                  <c:v>349.5</c:v>
                </c:pt>
                <c:pt idx="1505">
                  <c:v>349.5</c:v>
                </c:pt>
                <c:pt idx="1506">
                  <c:v>349.5</c:v>
                </c:pt>
                <c:pt idx="1507">
                  <c:v>349.5</c:v>
                </c:pt>
                <c:pt idx="1508">
                  <c:v>349.5</c:v>
                </c:pt>
                <c:pt idx="1509">
                  <c:v>349.5</c:v>
                </c:pt>
                <c:pt idx="1510">
                  <c:v>349.5</c:v>
                </c:pt>
                <c:pt idx="1511">
                  <c:v>349.5</c:v>
                </c:pt>
                <c:pt idx="1512">
                  <c:v>349.5</c:v>
                </c:pt>
                <c:pt idx="1513">
                  <c:v>349.5</c:v>
                </c:pt>
                <c:pt idx="1514">
                  <c:v>349.5</c:v>
                </c:pt>
                <c:pt idx="1515">
                  <c:v>349.5</c:v>
                </c:pt>
                <c:pt idx="1516">
                  <c:v>349.5</c:v>
                </c:pt>
                <c:pt idx="1517">
                  <c:v>349.5</c:v>
                </c:pt>
                <c:pt idx="1518">
                  <c:v>349.5</c:v>
                </c:pt>
                <c:pt idx="1519">
                  <c:v>349.5</c:v>
                </c:pt>
                <c:pt idx="1520">
                  <c:v>349.5</c:v>
                </c:pt>
                <c:pt idx="1521">
                  <c:v>349.5</c:v>
                </c:pt>
                <c:pt idx="1522">
                  <c:v>349.5</c:v>
                </c:pt>
                <c:pt idx="1523">
                  <c:v>349.5</c:v>
                </c:pt>
                <c:pt idx="1524">
                  <c:v>349.5</c:v>
                </c:pt>
                <c:pt idx="1525">
                  <c:v>349.5</c:v>
                </c:pt>
                <c:pt idx="1526">
                  <c:v>349.5</c:v>
                </c:pt>
                <c:pt idx="1527">
                  <c:v>349.5</c:v>
                </c:pt>
                <c:pt idx="1528">
                  <c:v>349.5</c:v>
                </c:pt>
                <c:pt idx="1529">
                  <c:v>349.5</c:v>
                </c:pt>
                <c:pt idx="1530">
                  <c:v>349.5</c:v>
                </c:pt>
                <c:pt idx="1531">
                  <c:v>349.5</c:v>
                </c:pt>
                <c:pt idx="1532">
                  <c:v>349.5</c:v>
                </c:pt>
                <c:pt idx="1533">
                  <c:v>349.5</c:v>
                </c:pt>
                <c:pt idx="1534">
                  <c:v>349.5</c:v>
                </c:pt>
                <c:pt idx="1535">
                  <c:v>349.5</c:v>
                </c:pt>
                <c:pt idx="1536">
                  <c:v>349.5</c:v>
                </c:pt>
                <c:pt idx="1537">
                  <c:v>349.5</c:v>
                </c:pt>
                <c:pt idx="1538">
                  <c:v>349.5</c:v>
                </c:pt>
                <c:pt idx="1539">
                  <c:v>349.5</c:v>
                </c:pt>
                <c:pt idx="1540">
                  <c:v>349.5</c:v>
                </c:pt>
                <c:pt idx="1541">
                  <c:v>349.5</c:v>
                </c:pt>
                <c:pt idx="1542">
                  <c:v>349.5</c:v>
                </c:pt>
                <c:pt idx="1543">
                  <c:v>349.5</c:v>
                </c:pt>
                <c:pt idx="1544">
                  <c:v>349.5</c:v>
                </c:pt>
                <c:pt idx="1545">
                  <c:v>349.5</c:v>
                </c:pt>
                <c:pt idx="1546">
                  <c:v>349.5</c:v>
                </c:pt>
                <c:pt idx="1547">
                  <c:v>349.5</c:v>
                </c:pt>
                <c:pt idx="1548">
                  <c:v>349.5</c:v>
                </c:pt>
                <c:pt idx="1549">
                  <c:v>349.5</c:v>
                </c:pt>
                <c:pt idx="1550">
                  <c:v>349.5</c:v>
                </c:pt>
                <c:pt idx="1551">
                  <c:v>349.5</c:v>
                </c:pt>
                <c:pt idx="1552">
                  <c:v>349.5</c:v>
                </c:pt>
                <c:pt idx="1553">
                  <c:v>349.5</c:v>
                </c:pt>
                <c:pt idx="1554">
                  <c:v>349.5</c:v>
                </c:pt>
                <c:pt idx="1555">
                  <c:v>349.5</c:v>
                </c:pt>
                <c:pt idx="1556">
                  <c:v>349.5</c:v>
                </c:pt>
                <c:pt idx="1557">
                  <c:v>349.5</c:v>
                </c:pt>
                <c:pt idx="1558">
                  <c:v>349.5</c:v>
                </c:pt>
                <c:pt idx="1559">
                  <c:v>349.5</c:v>
                </c:pt>
                <c:pt idx="1560">
                  <c:v>349.5</c:v>
                </c:pt>
                <c:pt idx="1561">
                  <c:v>349.5</c:v>
                </c:pt>
                <c:pt idx="1562">
                  <c:v>349.5</c:v>
                </c:pt>
                <c:pt idx="1563">
                  <c:v>349.5</c:v>
                </c:pt>
                <c:pt idx="1564">
                  <c:v>349.5</c:v>
                </c:pt>
                <c:pt idx="1565">
                  <c:v>349.5</c:v>
                </c:pt>
                <c:pt idx="1566">
                  <c:v>349.5</c:v>
                </c:pt>
                <c:pt idx="1567">
                  <c:v>349.5</c:v>
                </c:pt>
                <c:pt idx="1568">
                  <c:v>349.5</c:v>
                </c:pt>
                <c:pt idx="1569">
                  <c:v>349.5</c:v>
                </c:pt>
                <c:pt idx="1570">
                  <c:v>349.5</c:v>
                </c:pt>
                <c:pt idx="1571">
                  <c:v>349.5</c:v>
                </c:pt>
                <c:pt idx="1572">
                  <c:v>349.5</c:v>
                </c:pt>
                <c:pt idx="1573">
                  <c:v>349.5</c:v>
                </c:pt>
                <c:pt idx="1574">
                  <c:v>349.5</c:v>
                </c:pt>
                <c:pt idx="1575">
                  <c:v>349.5</c:v>
                </c:pt>
                <c:pt idx="1576">
                  <c:v>699</c:v>
                </c:pt>
                <c:pt idx="1577">
                  <c:v>699</c:v>
                </c:pt>
                <c:pt idx="1578">
                  <c:v>699</c:v>
                </c:pt>
                <c:pt idx="1579">
                  <c:v>699</c:v>
                </c:pt>
                <c:pt idx="1580">
                  <c:v>699</c:v>
                </c:pt>
                <c:pt idx="1581">
                  <c:v>699</c:v>
                </c:pt>
                <c:pt idx="1582">
                  <c:v>699</c:v>
                </c:pt>
                <c:pt idx="1583">
                  <c:v>699</c:v>
                </c:pt>
                <c:pt idx="1584">
                  <c:v>699</c:v>
                </c:pt>
                <c:pt idx="1585">
                  <c:v>699</c:v>
                </c:pt>
                <c:pt idx="1586">
                  <c:v>699</c:v>
                </c:pt>
                <c:pt idx="1587">
                  <c:v>699</c:v>
                </c:pt>
                <c:pt idx="1588">
                  <c:v>699</c:v>
                </c:pt>
                <c:pt idx="1589">
                  <c:v>699</c:v>
                </c:pt>
                <c:pt idx="1590">
                  <c:v>699</c:v>
                </c:pt>
                <c:pt idx="1591">
                  <c:v>699</c:v>
                </c:pt>
                <c:pt idx="1592">
                  <c:v>699</c:v>
                </c:pt>
                <c:pt idx="1593">
                  <c:v>699</c:v>
                </c:pt>
                <c:pt idx="1594">
                  <c:v>699</c:v>
                </c:pt>
                <c:pt idx="1595">
                  <c:v>699</c:v>
                </c:pt>
                <c:pt idx="1596">
                  <c:v>699</c:v>
                </c:pt>
                <c:pt idx="1597">
                  <c:v>700</c:v>
                </c:pt>
                <c:pt idx="1598">
                  <c:v>700</c:v>
                </c:pt>
                <c:pt idx="1599">
                  <c:v>700</c:v>
                </c:pt>
                <c:pt idx="1600">
                  <c:v>700</c:v>
                </c:pt>
                <c:pt idx="1601">
                  <c:v>700</c:v>
                </c:pt>
                <c:pt idx="1602">
                  <c:v>700</c:v>
                </c:pt>
                <c:pt idx="1603">
                  <c:v>700</c:v>
                </c:pt>
                <c:pt idx="1604">
                  <c:v>700</c:v>
                </c:pt>
                <c:pt idx="1605">
                  <c:v>700</c:v>
                </c:pt>
                <c:pt idx="1606">
                  <c:v>700</c:v>
                </c:pt>
                <c:pt idx="1607">
                  <c:v>700</c:v>
                </c:pt>
                <c:pt idx="1608">
                  <c:v>700</c:v>
                </c:pt>
                <c:pt idx="1609">
                  <c:v>700</c:v>
                </c:pt>
                <c:pt idx="1610">
                  <c:v>700</c:v>
                </c:pt>
                <c:pt idx="1611">
                  <c:v>700</c:v>
                </c:pt>
                <c:pt idx="1612">
                  <c:v>700</c:v>
                </c:pt>
                <c:pt idx="1613">
                  <c:v>700</c:v>
                </c:pt>
                <c:pt idx="1614">
                  <c:v>700</c:v>
                </c:pt>
                <c:pt idx="1615">
                  <c:v>700</c:v>
                </c:pt>
                <c:pt idx="1616">
                  <c:v>700</c:v>
                </c:pt>
                <c:pt idx="1617">
                  <c:v>700</c:v>
                </c:pt>
                <c:pt idx="1618">
                  <c:v>700</c:v>
                </c:pt>
                <c:pt idx="1619">
                  <c:v>700</c:v>
                </c:pt>
                <c:pt idx="1620">
                  <c:v>700</c:v>
                </c:pt>
                <c:pt idx="1621">
                  <c:v>700</c:v>
                </c:pt>
                <c:pt idx="1622">
                  <c:v>700</c:v>
                </c:pt>
                <c:pt idx="1623">
                  <c:v>700</c:v>
                </c:pt>
                <c:pt idx="1624">
                  <c:v>700</c:v>
                </c:pt>
                <c:pt idx="1625">
                  <c:v>700</c:v>
                </c:pt>
                <c:pt idx="1626">
                  <c:v>700</c:v>
                </c:pt>
                <c:pt idx="1627">
                  <c:v>700</c:v>
                </c:pt>
                <c:pt idx="1628">
                  <c:v>700</c:v>
                </c:pt>
                <c:pt idx="1629">
                  <c:v>700</c:v>
                </c:pt>
                <c:pt idx="1630">
                  <c:v>700</c:v>
                </c:pt>
                <c:pt idx="1631">
                  <c:v>700</c:v>
                </c:pt>
                <c:pt idx="1632">
                  <c:v>700</c:v>
                </c:pt>
                <c:pt idx="1633">
                  <c:v>700</c:v>
                </c:pt>
                <c:pt idx="1634">
                  <c:v>700</c:v>
                </c:pt>
                <c:pt idx="1635">
                  <c:v>700</c:v>
                </c:pt>
                <c:pt idx="1636">
                  <c:v>700</c:v>
                </c:pt>
                <c:pt idx="1637">
                  <c:v>700</c:v>
                </c:pt>
                <c:pt idx="1638">
                  <c:v>700</c:v>
                </c:pt>
                <c:pt idx="1639">
                  <c:v>700</c:v>
                </c:pt>
                <c:pt idx="1640">
                  <c:v>700</c:v>
                </c:pt>
                <c:pt idx="1641">
                  <c:v>700</c:v>
                </c:pt>
                <c:pt idx="1642">
                  <c:v>700</c:v>
                </c:pt>
                <c:pt idx="1643">
                  <c:v>700</c:v>
                </c:pt>
                <c:pt idx="1644">
                  <c:v>700</c:v>
                </c:pt>
                <c:pt idx="1645">
                  <c:v>700</c:v>
                </c:pt>
                <c:pt idx="1646">
                  <c:v>700</c:v>
                </c:pt>
                <c:pt idx="1647">
                  <c:v>700</c:v>
                </c:pt>
                <c:pt idx="1648">
                  <c:v>700</c:v>
                </c:pt>
                <c:pt idx="1649">
                  <c:v>700</c:v>
                </c:pt>
                <c:pt idx="1650">
                  <c:v>700</c:v>
                </c:pt>
                <c:pt idx="1651">
                  <c:v>700</c:v>
                </c:pt>
                <c:pt idx="1652">
                  <c:v>700</c:v>
                </c:pt>
                <c:pt idx="1653">
                  <c:v>700</c:v>
                </c:pt>
                <c:pt idx="1654">
                  <c:v>700</c:v>
                </c:pt>
                <c:pt idx="1655">
                  <c:v>700</c:v>
                </c:pt>
                <c:pt idx="1656">
                  <c:v>700</c:v>
                </c:pt>
                <c:pt idx="1657">
                  <c:v>700</c:v>
                </c:pt>
                <c:pt idx="1658">
                  <c:v>700</c:v>
                </c:pt>
                <c:pt idx="1659">
                  <c:v>700</c:v>
                </c:pt>
                <c:pt idx="1660">
                  <c:v>700</c:v>
                </c:pt>
                <c:pt idx="1661">
                  <c:v>700</c:v>
                </c:pt>
                <c:pt idx="1662">
                  <c:v>700</c:v>
                </c:pt>
                <c:pt idx="1663">
                  <c:v>700</c:v>
                </c:pt>
                <c:pt idx="1664">
                  <c:v>700</c:v>
                </c:pt>
                <c:pt idx="1665">
                  <c:v>700</c:v>
                </c:pt>
                <c:pt idx="1666">
                  <c:v>700</c:v>
                </c:pt>
                <c:pt idx="1667">
                  <c:v>700</c:v>
                </c:pt>
                <c:pt idx="1668">
                  <c:v>700</c:v>
                </c:pt>
                <c:pt idx="1669">
                  <c:v>700</c:v>
                </c:pt>
                <c:pt idx="1670">
                  <c:v>700</c:v>
                </c:pt>
                <c:pt idx="1671">
                  <c:v>700</c:v>
                </c:pt>
                <c:pt idx="1672">
                  <c:v>700</c:v>
                </c:pt>
                <c:pt idx="1673">
                  <c:v>700</c:v>
                </c:pt>
                <c:pt idx="1674">
                  <c:v>700</c:v>
                </c:pt>
                <c:pt idx="1675">
                  <c:v>700</c:v>
                </c:pt>
                <c:pt idx="1676">
                  <c:v>700</c:v>
                </c:pt>
                <c:pt idx="1677">
                  <c:v>700</c:v>
                </c:pt>
                <c:pt idx="1678">
                  <c:v>700</c:v>
                </c:pt>
                <c:pt idx="1679">
                  <c:v>700</c:v>
                </c:pt>
                <c:pt idx="1680">
                  <c:v>700</c:v>
                </c:pt>
                <c:pt idx="1681">
                  <c:v>700</c:v>
                </c:pt>
                <c:pt idx="1682">
                  <c:v>700</c:v>
                </c:pt>
                <c:pt idx="1683">
                  <c:v>700</c:v>
                </c:pt>
                <c:pt idx="1684">
                  <c:v>700</c:v>
                </c:pt>
                <c:pt idx="1685">
                  <c:v>700</c:v>
                </c:pt>
                <c:pt idx="1686">
                  <c:v>700</c:v>
                </c:pt>
                <c:pt idx="1687">
                  <c:v>700</c:v>
                </c:pt>
                <c:pt idx="1688">
                  <c:v>700</c:v>
                </c:pt>
                <c:pt idx="1689">
                  <c:v>700</c:v>
                </c:pt>
                <c:pt idx="1690">
                  <c:v>700</c:v>
                </c:pt>
                <c:pt idx="1691">
                  <c:v>700</c:v>
                </c:pt>
                <c:pt idx="1692">
                  <c:v>700</c:v>
                </c:pt>
                <c:pt idx="1693">
                  <c:v>700</c:v>
                </c:pt>
                <c:pt idx="1694">
                  <c:v>700</c:v>
                </c:pt>
                <c:pt idx="1695">
                  <c:v>700</c:v>
                </c:pt>
                <c:pt idx="1696">
                  <c:v>700</c:v>
                </c:pt>
                <c:pt idx="1697">
                  <c:v>700</c:v>
                </c:pt>
                <c:pt idx="1698">
                  <c:v>700</c:v>
                </c:pt>
                <c:pt idx="1699">
                  <c:v>700</c:v>
                </c:pt>
                <c:pt idx="1700">
                  <c:v>700</c:v>
                </c:pt>
                <c:pt idx="1701">
                  <c:v>700</c:v>
                </c:pt>
                <c:pt idx="1702">
                  <c:v>700</c:v>
                </c:pt>
                <c:pt idx="1703">
                  <c:v>700</c:v>
                </c:pt>
                <c:pt idx="1704">
                  <c:v>700</c:v>
                </c:pt>
                <c:pt idx="1705">
                  <c:v>700</c:v>
                </c:pt>
                <c:pt idx="1706">
                  <c:v>700</c:v>
                </c:pt>
                <c:pt idx="1707">
                  <c:v>700</c:v>
                </c:pt>
                <c:pt idx="1708">
                  <c:v>700</c:v>
                </c:pt>
                <c:pt idx="1709">
                  <c:v>700</c:v>
                </c:pt>
                <c:pt idx="1710">
                  <c:v>700</c:v>
                </c:pt>
                <c:pt idx="1711">
                  <c:v>700</c:v>
                </c:pt>
                <c:pt idx="1712">
                  <c:v>700</c:v>
                </c:pt>
                <c:pt idx="1713">
                  <c:v>700</c:v>
                </c:pt>
                <c:pt idx="1714">
                  <c:v>700</c:v>
                </c:pt>
                <c:pt idx="1715">
                  <c:v>700</c:v>
                </c:pt>
                <c:pt idx="1716">
                  <c:v>700</c:v>
                </c:pt>
                <c:pt idx="1717">
                  <c:v>700</c:v>
                </c:pt>
                <c:pt idx="1718">
                  <c:v>700</c:v>
                </c:pt>
                <c:pt idx="1719">
                  <c:v>700</c:v>
                </c:pt>
                <c:pt idx="1720">
                  <c:v>700</c:v>
                </c:pt>
                <c:pt idx="1721">
                  <c:v>700</c:v>
                </c:pt>
                <c:pt idx="1722">
                  <c:v>700</c:v>
                </c:pt>
                <c:pt idx="1723">
                  <c:v>700</c:v>
                </c:pt>
                <c:pt idx="1724">
                  <c:v>700</c:v>
                </c:pt>
                <c:pt idx="1725">
                  <c:v>700</c:v>
                </c:pt>
                <c:pt idx="1726">
                  <c:v>700</c:v>
                </c:pt>
                <c:pt idx="1727">
                  <c:v>700</c:v>
                </c:pt>
                <c:pt idx="1728">
                  <c:v>700</c:v>
                </c:pt>
                <c:pt idx="1729">
                  <c:v>700</c:v>
                </c:pt>
                <c:pt idx="1730">
                  <c:v>700</c:v>
                </c:pt>
                <c:pt idx="1731">
                  <c:v>700</c:v>
                </c:pt>
                <c:pt idx="1732">
                  <c:v>700</c:v>
                </c:pt>
                <c:pt idx="1733">
                  <c:v>700</c:v>
                </c:pt>
                <c:pt idx="1734">
                  <c:v>700</c:v>
                </c:pt>
                <c:pt idx="1735">
                  <c:v>700</c:v>
                </c:pt>
                <c:pt idx="1736">
                  <c:v>700</c:v>
                </c:pt>
                <c:pt idx="1737">
                  <c:v>700</c:v>
                </c:pt>
                <c:pt idx="1738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B26-4F4D-BA94-61085EB928E4}"/>
            </c:ext>
          </c:extLst>
        </c:ser>
        <c:ser>
          <c:idx val="7"/>
          <c:order val="7"/>
          <c:tx>
            <c:v>Population 800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den'!$J$23253:$J$24729</c:f>
              <c:numCache>
                <c:formatCode>General</c:formatCode>
                <c:ptCount val="1477"/>
                <c:pt idx="0">
                  <c:v>1.25E-3</c:v>
                </c:pt>
                <c:pt idx="1">
                  <c:v>1.25E-3</c:v>
                </c:pt>
                <c:pt idx="2">
                  <c:v>1.25E-3</c:v>
                </c:pt>
                <c:pt idx="3">
                  <c:v>1.25E-3</c:v>
                </c:pt>
                <c:pt idx="4">
                  <c:v>1.25E-3</c:v>
                </c:pt>
                <c:pt idx="5">
                  <c:v>1.25E-3</c:v>
                </c:pt>
                <c:pt idx="6">
                  <c:v>1.25E-3</c:v>
                </c:pt>
                <c:pt idx="7">
                  <c:v>1.25E-3</c:v>
                </c:pt>
                <c:pt idx="8">
                  <c:v>1.25E-3</c:v>
                </c:pt>
                <c:pt idx="9">
                  <c:v>1.25E-3</c:v>
                </c:pt>
                <c:pt idx="10">
                  <c:v>1.25E-3</c:v>
                </c:pt>
                <c:pt idx="11">
                  <c:v>1.25E-3</c:v>
                </c:pt>
                <c:pt idx="12">
                  <c:v>1.25E-3</c:v>
                </c:pt>
                <c:pt idx="13">
                  <c:v>1.25E-3</c:v>
                </c:pt>
                <c:pt idx="14">
                  <c:v>1.25E-3</c:v>
                </c:pt>
                <c:pt idx="15">
                  <c:v>1.25E-3</c:v>
                </c:pt>
                <c:pt idx="16">
                  <c:v>1.25E-3</c:v>
                </c:pt>
                <c:pt idx="17">
                  <c:v>1.25E-3</c:v>
                </c:pt>
                <c:pt idx="18">
                  <c:v>1.25E-3</c:v>
                </c:pt>
                <c:pt idx="19">
                  <c:v>1.25E-3</c:v>
                </c:pt>
                <c:pt idx="20">
                  <c:v>1.25E-3</c:v>
                </c:pt>
                <c:pt idx="21">
                  <c:v>1.25E-3</c:v>
                </c:pt>
                <c:pt idx="22">
                  <c:v>1.25E-3</c:v>
                </c:pt>
                <c:pt idx="23">
                  <c:v>1.25E-3</c:v>
                </c:pt>
                <c:pt idx="24">
                  <c:v>1.25E-3</c:v>
                </c:pt>
                <c:pt idx="25">
                  <c:v>1.25E-3</c:v>
                </c:pt>
                <c:pt idx="26">
                  <c:v>1.25E-3</c:v>
                </c:pt>
                <c:pt idx="27">
                  <c:v>1.25E-3</c:v>
                </c:pt>
                <c:pt idx="28">
                  <c:v>1.25E-3</c:v>
                </c:pt>
                <c:pt idx="29">
                  <c:v>1.25E-3</c:v>
                </c:pt>
                <c:pt idx="30">
                  <c:v>1.25E-3</c:v>
                </c:pt>
                <c:pt idx="31">
                  <c:v>1.25E-3</c:v>
                </c:pt>
                <c:pt idx="32">
                  <c:v>1.25E-3</c:v>
                </c:pt>
                <c:pt idx="33">
                  <c:v>1.25E-3</c:v>
                </c:pt>
                <c:pt idx="34">
                  <c:v>1.25E-3</c:v>
                </c:pt>
                <c:pt idx="35">
                  <c:v>1.25E-3</c:v>
                </c:pt>
                <c:pt idx="36">
                  <c:v>1.25E-3</c:v>
                </c:pt>
                <c:pt idx="37">
                  <c:v>1.25E-3</c:v>
                </c:pt>
                <c:pt idx="38">
                  <c:v>1.25E-3</c:v>
                </c:pt>
                <c:pt idx="39">
                  <c:v>1.25E-3</c:v>
                </c:pt>
                <c:pt idx="40">
                  <c:v>1.25E-3</c:v>
                </c:pt>
                <c:pt idx="41">
                  <c:v>1.25E-3</c:v>
                </c:pt>
                <c:pt idx="42">
                  <c:v>1.25E-3</c:v>
                </c:pt>
                <c:pt idx="43">
                  <c:v>1.25E-3</c:v>
                </c:pt>
                <c:pt idx="44">
                  <c:v>1.25E-3</c:v>
                </c:pt>
                <c:pt idx="45">
                  <c:v>1.25E-3</c:v>
                </c:pt>
                <c:pt idx="46">
                  <c:v>1.25E-3</c:v>
                </c:pt>
                <c:pt idx="47">
                  <c:v>1.25E-3</c:v>
                </c:pt>
                <c:pt idx="48">
                  <c:v>1.25E-3</c:v>
                </c:pt>
                <c:pt idx="49">
                  <c:v>1.25E-3</c:v>
                </c:pt>
                <c:pt idx="50">
                  <c:v>1.25E-3</c:v>
                </c:pt>
                <c:pt idx="51">
                  <c:v>1.25E-3</c:v>
                </c:pt>
                <c:pt idx="52">
                  <c:v>1.25E-3</c:v>
                </c:pt>
                <c:pt idx="53">
                  <c:v>1.25E-3</c:v>
                </c:pt>
                <c:pt idx="54">
                  <c:v>1.25E-3</c:v>
                </c:pt>
                <c:pt idx="55">
                  <c:v>1.25E-3</c:v>
                </c:pt>
                <c:pt idx="56">
                  <c:v>1.25E-3</c:v>
                </c:pt>
                <c:pt idx="57">
                  <c:v>1.25E-3</c:v>
                </c:pt>
                <c:pt idx="58">
                  <c:v>1.2515639999999999E-3</c:v>
                </c:pt>
                <c:pt idx="59">
                  <c:v>1.2515639999999999E-3</c:v>
                </c:pt>
                <c:pt idx="60">
                  <c:v>1.2515639999999999E-3</c:v>
                </c:pt>
                <c:pt idx="61">
                  <c:v>1.2515639999999999E-3</c:v>
                </c:pt>
                <c:pt idx="62">
                  <c:v>1.2515639999999999E-3</c:v>
                </c:pt>
                <c:pt idx="63">
                  <c:v>1.2515639999999999E-3</c:v>
                </c:pt>
                <c:pt idx="64">
                  <c:v>1.2515639999999999E-3</c:v>
                </c:pt>
                <c:pt idx="65">
                  <c:v>1.2515639999999999E-3</c:v>
                </c:pt>
                <c:pt idx="66">
                  <c:v>1.2515639999999999E-3</c:v>
                </c:pt>
                <c:pt idx="67">
                  <c:v>1.2515639999999999E-3</c:v>
                </c:pt>
                <c:pt idx="68">
                  <c:v>1.2515639999999999E-3</c:v>
                </c:pt>
                <c:pt idx="69">
                  <c:v>1.2515639999999999E-3</c:v>
                </c:pt>
                <c:pt idx="70">
                  <c:v>1.2515639999999999E-3</c:v>
                </c:pt>
                <c:pt idx="71">
                  <c:v>1.2515639999999999E-3</c:v>
                </c:pt>
                <c:pt idx="72">
                  <c:v>1.2515639999999999E-3</c:v>
                </c:pt>
                <c:pt idx="73">
                  <c:v>1.2515639999999999E-3</c:v>
                </c:pt>
                <c:pt idx="74">
                  <c:v>1.2515639999999999E-3</c:v>
                </c:pt>
                <c:pt idx="75">
                  <c:v>1.2515639999999999E-3</c:v>
                </c:pt>
                <c:pt idx="76">
                  <c:v>1.2515639999999999E-3</c:v>
                </c:pt>
                <c:pt idx="77">
                  <c:v>1.2515639999999999E-3</c:v>
                </c:pt>
                <c:pt idx="78">
                  <c:v>1.2515639999999999E-3</c:v>
                </c:pt>
                <c:pt idx="79">
                  <c:v>2.5031290000000002E-3</c:v>
                </c:pt>
                <c:pt idx="80">
                  <c:v>2.5031290000000002E-3</c:v>
                </c:pt>
                <c:pt idx="81">
                  <c:v>2.5031290000000002E-3</c:v>
                </c:pt>
                <c:pt idx="82">
                  <c:v>2.5031290000000002E-3</c:v>
                </c:pt>
                <c:pt idx="83">
                  <c:v>2.5031290000000002E-3</c:v>
                </c:pt>
                <c:pt idx="84">
                  <c:v>2.5031290000000002E-3</c:v>
                </c:pt>
                <c:pt idx="85">
                  <c:v>2.5031290000000002E-3</c:v>
                </c:pt>
                <c:pt idx="86">
                  <c:v>2.5031290000000002E-3</c:v>
                </c:pt>
                <c:pt idx="87">
                  <c:v>2.506266E-3</c:v>
                </c:pt>
                <c:pt idx="88">
                  <c:v>2.506266E-3</c:v>
                </c:pt>
                <c:pt idx="89">
                  <c:v>2.506266E-3</c:v>
                </c:pt>
                <c:pt idx="90">
                  <c:v>2.506266E-3</c:v>
                </c:pt>
                <c:pt idx="91">
                  <c:v>2.506266E-3</c:v>
                </c:pt>
                <c:pt idx="92">
                  <c:v>2.506266E-3</c:v>
                </c:pt>
                <c:pt idx="93">
                  <c:v>2.506266E-3</c:v>
                </c:pt>
                <c:pt idx="94">
                  <c:v>2.506266E-3</c:v>
                </c:pt>
                <c:pt idx="95">
                  <c:v>2.506266E-3</c:v>
                </c:pt>
                <c:pt idx="96">
                  <c:v>2.506266E-3</c:v>
                </c:pt>
                <c:pt idx="97">
                  <c:v>2.506266E-3</c:v>
                </c:pt>
                <c:pt idx="98">
                  <c:v>2.506266E-3</c:v>
                </c:pt>
                <c:pt idx="99">
                  <c:v>2.506266E-3</c:v>
                </c:pt>
                <c:pt idx="100">
                  <c:v>2.506266E-3</c:v>
                </c:pt>
                <c:pt idx="101">
                  <c:v>2.506266E-3</c:v>
                </c:pt>
                <c:pt idx="102">
                  <c:v>2.506266E-3</c:v>
                </c:pt>
                <c:pt idx="103">
                  <c:v>2.506266E-3</c:v>
                </c:pt>
                <c:pt idx="104">
                  <c:v>2.506266E-3</c:v>
                </c:pt>
                <c:pt idx="105">
                  <c:v>2.506266E-3</c:v>
                </c:pt>
                <c:pt idx="106">
                  <c:v>2.506266E-3</c:v>
                </c:pt>
                <c:pt idx="107">
                  <c:v>2.506266E-3</c:v>
                </c:pt>
                <c:pt idx="108">
                  <c:v>3.7593980000000002E-3</c:v>
                </c:pt>
                <c:pt idx="109">
                  <c:v>3.7593980000000002E-3</c:v>
                </c:pt>
                <c:pt idx="110">
                  <c:v>3.7593980000000002E-3</c:v>
                </c:pt>
                <c:pt idx="111">
                  <c:v>3.7593980000000002E-3</c:v>
                </c:pt>
                <c:pt idx="112">
                  <c:v>3.7593980000000002E-3</c:v>
                </c:pt>
                <c:pt idx="113">
                  <c:v>3.7641150000000002E-3</c:v>
                </c:pt>
                <c:pt idx="114">
                  <c:v>3.7641150000000002E-3</c:v>
                </c:pt>
                <c:pt idx="115">
                  <c:v>3.7641150000000002E-3</c:v>
                </c:pt>
                <c:pt idx="116">
                  <c:v>3.7641150000000002E-3</c:v>
                </c:pt>
                <c:pt idx="117">
                  <c:v>3.7641150000000002E-3</c:v>
                </c:pt>
                <c:pt idx="118">
                  <c:v>3.7641150000000002E-3</c:v>
                </c:pt>
                <c:pt idx="119">
                  <c:v>3.7641150000000002E-3</c:v>
                </c:pt>
                <c:pt idx="120">
                  <c:v>3.7641150000000002E-3</c:v>
                </c:pt>
                <c:pt idx="121">
                  <c:v>3.7641150000000002E-3</c:v>
                </c:pt>
                <c:pt idx="122">
                  <c:v>3.7641150000000002E-3</c:v>
                </c:pt>
                <c:pt idx="123">
                  <c:v>3.7641150000000002E-3</c:v>
                </c:pt>
                <c:pt idx="124">
                  <c:v>3.7641150000000002E-3</c:v>
                </c:pt>
                <c:pt idx="125">
                  <c:v>3.7641150000000002E-3</c:v>
                </c:pt>
                <c:pt idx="126">
                  <c:v>3.7641150000000002E-3</c:v>
                </c:pt>
                <c:pt idx="127">
                  <c:v>3.7641150000000002E-3</c:v>
                </c:pt>
                <c:pt idx="128">
                  <c:v>3.7641150000000002E-3</c:v>
                </c:pt>
                <c:pt idx="129">
                  <c:v>3.7641150000000002E-3</c:v>
                </c:pt>
                <c:pt idx="130">
                  <c:v>3.7641150000000002E-3</c:v>
                </c:pt>
                <c:pt idx="131">
                  <c:v>3.7641150000000002E-3</c:v>
                </c:pt>
                <c:pt idx="132">
                  <c:v>3.7641150000000002E-3</c:v>
                </c:pt>
                <c:pt idx="133">
                  <c:v>3.7641150000000002E-3</c:v>
                </c:pt>
                <c:pt idx="134">
                  <c:v>5.0251260000000004E-3</c:v>
                </c:pt>
                <c:pt idx="135">
                  <c:v>5.0251260000000004E-3</c:v>
                </c:pt>
                <c:pt idx="136">
                  <c:v>5.0251260000000004E-3</c:v>
                </c:pt>
                <c:pt idx="137">
                  <c:v>5.0251260000000004E-3</c:v>
                </c:pt>
                <c:pt idx="138">
                  <c:v>5.0251260000000004E-3</c:v>
                </c:pt>
                <c:pt idx="139">
                  <c:v>5.0251260000000004E-3</c:v>
                </c:pt>
                <c:pt idx="140">
                  <c:v>5.0251260000000004E-3</c:v>
                </c:pt>
                <c:pt idx="141">
                  <c:v>5.0251260000000004E-3</c:v>
                </c:pt>
                <c:pt idx="142">
                  <c:v>5.0251260000000004E-3</c:v>
                </c:pt>
                <c:pt idx="143">
                  <c:v>5.0251260000000004E-3</c:v>
                </c:pt>
                <c:pt idx="144">
                  <c:v>5.0251260000000004E-3</c:v>
                </c:pt>
                <c:pt idx="145">
                  <c:v>5.0251260000000004E-3</c:v>
                </c:pt>
                <c:pt idx="146">
                  <c:v>5.0251260000000004E-3</c:v>
                </c:pt>
                <c:pt idx="147">
                  <c:v>5.0251260000000004E-3</c:v>
                </c:pt>
                <c:pt idx="148">
                  <c:v>5.0251260000000004E-3</c:v>
                </c:pt>
                <c:pt idx="149">
                  <c:v>5.0251260000000004E-3</c:v>
                </c:pt>
                <c:pt idx="150">
                  <c:v>5.0251260000000004E-3</c:v>
                </c:pt>
                <c:pt idx="151">
                  <c:v>5.0251260000000004E-3</c:v>
                </c:pt>
                <c:pt idx="152">
                  <c:v>5.0377829999999997E-3</c:v>
                </c:pt>
                <c:pt idx="153">
                  <c:v>5.0377829999999997E-3</c:v>
                </c:pt>
                <c:pt idx="154">
                  <c:v>5.0377829999999997E-3</c:v>
                </c:pt>
                <c:pt idx="155">
                  <c:v>6.2972289999999997E-3</c:v>
                </c:pt>
                <c:pt idx="156">
                  <c:v>6.2972289999999997E-3</c:v>
                </c:pt>
                <c:pt idx="157">
                  <c:v>6.2972289999999997E-3</c:v>
                </c:pt>
                <c:pt idx="158">
                  <c:v>6.2972289999999997E-3</c:v>
                </c:pt>
                <c:pt idx="159">
                  <c:v>6.2972289999999997E-3</c:v>
                </c:pt>
                <c:pt idx="160">
                  <c:v>6.2972289999999997E-3</c:v>
                </c:pt>
                <c:pt idx="161">
                  <c:v>6.2972289999999997E-3</c:v>
                </c:pt>
                <c:pt idx="162">
                  <c:v>6.2972289999999997E-3</c:v>
                </c:pt>
                <c:pt idx="163">
                  <c:v>6.2972289999999997E-3</c:v>
                </c:pt>
                <c:pt idx="164">
                  <c:v>6.2972289999999997E-3</c:v>
                </c:pt>
                <c:pt idx="165">
                  <c:v>6.2972289999999997E-3</c:v>
                </c:pt>
                <c:pt idx="166">
                  <c:v>6.2972289999999997E-3</c:v>
                </c:pt>
                <c:pt idx="167">
                  <c:v>6.2972289999999997E-3</c:v>
                </c:pt>
                <c:pt idx="168">
                  <c:v>6.2972289999999997E-3</c:v>
                </c:pt>
                <c:pt idx="169">
                  <c:v>6.2972289999999997E-3</c:v>
                </c:pt>
                <c:pt idx="170">
                  <c:v>6.2972289999999997E-3</c:v>
                </c:pt>
                <c:pt idx="171">
                  <c:v>6.2972289999999997E-3</c:v>
                </c:pt>
                <c:pt idx="172">
                  <c:v>6.2972289999999997E-3</c:v>
                </c:pt>
                <c:pt idx="173">
                  <c:v>8.8161209999999997E-3</c:v>
                </c:pt>
                <c:pt idx="174">
                  <c:v>8.8161209999999997E-3</c:v>
                </c:pt>
                <c:pt idx="175">
                  <c:v>8.8161209999999997E-3</c:v>
                </c:pt>
                <c:pt idx="176">
                  <c:v>8.8161209999999997E-3</c:v>
                </c:pt>
                <c:pt idx="177">
                  <c:v>8.8161209999999997E-3</c:v>
                </c:pt>
                <c:pt idx="178">
                  <c:v>8.8272379999999994E-3</c:v>
                </c:pt>
                <c:pt idx="179">
                  <c:v>8.8272379999999994E-3</c:v>
                </c:pt>
                <c:pt idx="180">
                  <c:v>8.8272379999999994E-3</c:v>
                </c:pt>
                <c:pt idx="181">
                  <c:v>8.8272379999999994E-3</c:v>
                </c:pt>
                <c:pt idx="182">
                  <c:v>8.8272379999999994E-3</c:v>
                </c:pt>
                <c:pt idx="183">
                  <c:v>8.8272379999999994E-3</c:v>
                </c:pt>
                <c:pt idx="184">
                  <c:v>8.8272379999999994E-3</c:v>
                </c:pt>
                <c:pt idx="185">
                  <c:v>8.8272379999999994E-3</c:v>
                </c:pt>
                <c:pt idx="186">
                  <c:v>8.8272379999999994E-3</c:v>
                </c:pt>
                <c:pt idx="187">
                  <c:v>8.8272379999999994E-3</c:v>
                </c:pt>
                <c:pt idx="188">
                  <c:v>8.8272379999999994E-3</c:v>
                </c:pt>
                <c:pt idx="189">
                  <c:v>8.8272379999999994E-3</c:v>
                </c:pt>
                <c:pt idx="190">
                  <c:v>8.8272379999999994E-3</c:v>
                </c:pt>
                <c:pt idx="191">
                  <c:v>8.8272379999999994E-3</c:v>
                </c:pt>
                <c:pt idx="192">
                  <c:v>8.8272379999999994E-3</c:v>
                </c:pt>
                <c:pt idx="193">
                  <c:v>8.8272379999999994E-3</c:v>
                </c:pt>
                <c:pt idx="194">
                  <c:v>8.8272379999999994E-3</c:v>
                </c:pt>
                <c:pt idx="195">
                  <c:v>8.8272379999999994E-3</c:v>
                </c:pt>
                <c:pt idx="196">
                  <c:v>8.8272379999999994E-3</c:v>
                </c:pt>
                <c:pt idx="197">
                  <c:v>8.8272379999999994E-3</c:v>
                </c:pt>
                <c:pt idx="198">
                  <c:v>8.8272379999999994E-3</c:v>
                </c:pt>
                <c:pt idx="199">
                  <c:v>1.0101010000000001E-2</c:v>
                </c:pt>
                <c:pt idx="200">
                  <c:v>1.0101010000000001E-2</c:v>
                </c:pt>
                <c:pt idx="201">
                  <c:v>1.0101010000000001E-2</c:v>
                </c:pt>
                <c:pt idx="202">
                  <c:v>1.0101010000000001E-2</c:v>
                </c:pt>
                <c:pt idx="203">
                  <c:v>1.0101010000000001E-2</c:v>
                </c:pt>
                <c:pt idx="204">
                  <c:v>1.0101010000000001E-2</c:v>
                </c:pt>
                <c:pt idx="205">
                  <c:v>1.0101010000000001E-2</c:v>
                </c:pt>
                <c:pt idx="206">
                  <c:v>1.0101010000000001E-2</c:v>
                </c:pt>
                <c:pt idx="207">
                  <c:v>1.0126582E-2</c:v>
                </c:pt>
                <c:pt idx="208">
                  <c:v>1.0126582E-2</c:v>
                </c:pt>
                <c:pt idx="209">
                  <c:v>1.0126582E-2</c:v>
                </c:pt>
                <c:pt idx="210">
                  <c:v>1.0126582E-2</c:v>
                </c:pt>
                <c:pt idx="211">
                  <c:v>1.0126582E-2</c:v>
                </c:pt>
                <c:pt idx="212">
                  <c:v>1.0126582E-2</c:v>
                </c:pt>
                <c:pt idx="213">
                  <c:v>1.0126582E-2</c:v>
                </c:pt>
                <c:pt idx="214">
                  <c:v>1.0126582E-2</c:v>
                </c:pt>
                <c:pt idx="215">
                  <c:v>1.0126582E-2</c:v>
                </c:pt>
                <c:pt idx="216">
                  <c:v>1.0126582E-2</c:v>
                </c:pt>
                <c:pt idx="217">
                  <c:v>1.0139417E-2</c:v>
                </c:pt>
                <c:pt idx="218">
                  <c:v>1.0152283999999999E-2</c:v>
                </c:pt>
                <c:pt idx="219">
                  <c:v>1.0152283999999999E-2</c:v>
                </c:pt>
                <c:pt idx="220">
                  <c:v>1.142132E-2</c:v>
                </c:pt>
                <c:pt idx="221">
                  <c:v>1.1435832E-2</c:v>
                </c:pt>
                <c:pt idx="222">
                  <c:v>1.1479592E-2</c:v>
                </c:pt>
                <c:pt idx="223">
                  <c:v>1.1479592E-2</c:v>
                </c:pt>
                <c:pt idx="224">
                  <c:v>1.1479592E-2</c:v>
                </c:pt>
                <c:pt idx="225">
                  <c:v>1.1494252999999999E-2</c:v>
                </c:pt>
                <c:pt idx="226">
                  <c:v>1.1494252999999999E-2</c:v>
                </c:pt>
                <c:pt idx="227">
                  <c:v>1.1494252999999999E-2</c:v>
                </c:pt>
                <c:pt idx="228">
                  <c:v>1.4048531E-2</c:v>
                </c:pt>
                <c:pt idx="229">
                  <c:v>1.4048531E-2</c:v>
                </c:pt>
                <c:pt idx="230">
                  <c:v>1.4048531E-2</c:v>
                </c:pt>
                <c:pt idx="231">
                  <c:v>1.4048531E-2</c:v>
                </c:pt>
                <c:pt idx="232">
                  <c:v>1.4048531E-2</c:v>
                </c:pt>
                <c:pt idx="233">
                  <c:v>1.4102564E-2</c:v>
                </c:pt>
                <c:pt idx="234">
                  <c:v>1.4102564E-2</c:v>
                </c:pt>
                <c:pt idx="235">
                  <c:v>1.4102564E-2</c:v>
                </c:pt>
                <c:pt idx="236">
                  <c:v>1.4102564E-2</c:v>
                </c:pt>
                <c:pt idx="237">
                  <c:v>1.4102564E-2</c:v>
                </c:pt>
                <c:pt idx="238">
                  <c:v>1.5384615000000001E-2</c:v>
                </c:pt>
                <c:pt idx="239">
                  <c:v>1.6666667E-2</c:v>
                </c:pt>
                <c:pt idx="240">
                  <c:v>1.6709511999999999E-2</c:v>
                </c:pt>
                <c:pt idx="241">
                  <c:v>1.6709511999999999E-2</c:v>
                </c:pt>
                <c:pt idx="242">
                  <c:v>1.7994858999999998E-2</c:v>
                </c:pt>
                <c:pt idx="243">
                  <c:v>2.1850899999999999E-2</c:v>
                </c:pt>
                <c:pt idx="244">
                  <c:v>2.1907216E-2</c:v>
                </c:pt>
                <c:pt idx="245">
                  <c:v>2.1992238000000001E-2</c:v>
                </c:pt>
                <c:pt idx="246">
                  <c:v>2.3316061999999999E-2</c:v>
                </c:pt>
                <c:pt idx="247">
                  <c:v>2.3316061999999999E-2</c:v>
                </c:pt>
                <c:pt idx="248">
                  <c:v>2.3346303999999998E-2</c:v>
                </c:pt>
                <c:pt idx="249">
                  <c:v>2.3346303999999998E-2</c:v>
                </c:pt>
                <c:pt idx="250">
                  <c:v>2.3346303999999998E-2</c:v>
                </c:pt>
                <c:pt idx="251">
                  <c:v>2.3346303999999998E-2</c:v>
                </c:pt>
                <c:pt idx="252">
                  <c:v>2.3346303999999998E-2</c:v>
                </c:pt>
                <c:pt idx="253">
                  <c:v>2.3346303999999998E-2</c:v>
                </c:pt>
                <c:pt idx="254">
                  <c:v>2.734375E-2</c:v>
                </c:pt>
                <c:pt idx="255">
                  <c:v>2.734375E-2</c:v>
                </c:pt>
                <c:pt idx="256">
                  <c:v>2.734375E-2</c:v>
                </c:pt>
                <c:pt idx="257">
                  <c:v>2.734375E-2</c:v>
                </c:pt>
                <c:pt idx="258">
                  <c:v>2.734375E-2</c:v>
                </c:pt>
                <c:pt idx="259">
                  <c:v>2.734375E-2</c:v>
                </c:pt>
                <c:pt idx="260">
                  <c:v>2.734375E-2</c:v>
                </c:pt>
                <c:pt idx="261">
                  <c:v>2.9947917000000001E-2</c:v>
                </c:pt>
                <c:pt idx="262">
                  <c:v>2.9947917000000001E-2</c:v>
                </c:pt>
                <c:pt idx="263">
                  <c:v>2.9947917000000001E-2</c:v>
                </c:pt>
                <c:pt idx="264">
                  <c:v>2.9947917000000001E-2</c:v>
                </c:pt>
                <c:pt idx="265">
                  <c:v>3.2552083000000002E-2</c:v>
                </c:pt>
                <c:pt idx="266">
                  <c:v>3.6601307E-2</c:v>
                </c:pt>
                <c:pt idx="267">
                  <c:v>3.7908496999999999E-2</c:v>
                </c:pt>
                <c:pt idx="268">
                  <c:v>3.7908496999999999E-2</c:v>
                </c:pt>
                <c:pt idx="269">
                  <c:v>3.9318480000000003E-2</c:v>
                </c:pt>
                <c:pt idx="270">
                  <c:v>3.9318480000000003E-2</c:v>
                </c:pt>
                <c:pt idx="271">
                  <c:v>3.9318480000000003E-2</c:v>
                </c:pt>
                <c:pt idx="272">
                  <c:v>3.9318480000000003E-2</c:v>
                </c:pt>
                <c:pt idx="273">
                  <c:v>3.9421813E-2</c:v>
                </c:pt>
                <c:pt idx="274">
                  <c:v>3.9421813E-2</c:v>
                </c:pt>
                <c:pt idx="275">
                  <c:v>4.3363995000000002E-2</c:v>
                </c:pt>
                <c:pt idx="276">
                  <c:v>4.3363995000000002E-2</c:v>
                </c:pt>
                <c:pt idx="277">
                  <c:v>4.3421053000000001E-2</c:v>
                </c:pt>
                <c:pt idx="278">
                  <c:v>4.3421053000000001E-2</c:v>
                </c:pt>
                <c:pt idx="279">
                  <c:v>4.3421053000000001E-2</c:v>
                </c:pt>
                <c:pt idx="280">
                  <c:v>4.3478260999999997E-2</c:v>
                </c:pt>
                <c:pt idx="281">
                  <c:v>4.3535619999999997E-2</c:v>
                </c:pt>
                <c:pt idx="282">
                  <c:v>4.3650794E-2</c:v>
                </c:pt>
                <c:pt idx="283">
                  <c:v>4.3650794E-2</c:v>
                </c:pt>
                <c:pt idx="284">
                  <c:v>4.3650794E-2</c:v>
                </c:pt>
                <c:pt idx="285">
                  <c:v>4.3708609000000002E-2</c:v>
                </c:pt>
                <c:pt idx="286">
                  <c:v>4.3708609000000002E-2</c:v>
                </c:pt>
                <c:pt idx="287">
                  <c:v>4.7682119000000002E-2</c:v>
                </c:pt>
                <c:pt idx="288">
                  <c:v>4.7682119000000002E-2</c:v>
                </c:pt>
                <c:pt idx="289">
                  <c:v>4.7682119000000002E-2</c:v>
                </c:pt>
                <c:pt idx="290">
                  <c:v>5.0331125999999997E-2</c:v>
                </c:pt>
                <c:pt idx="291">
                  <c:v>5.0464807E-2</c:v>
                </c:pt>
                <c:pt idx="292">
                  <c:v>5.0599201000000003E-2</c:v>
                </c:pt>
                <c:pt idx="293">
                  <c:v>5.0938338E-2</c:v>
                </c:pt>
                <c:pt idx="294">
                  <c:v>5.3691274999999997E-2</c:v>
                </c:pt>
                <c:pt idx="295">
                  <c:v>5.3691274999999997E-2</c:v>
                </c:pt>
                <c:pt idx="296">
                  <c:v>5.3691274999999997E-2</c:v>
                </c:pt>
                <c:pt idx="297">
                  <c:v>5.3691274999999997E-2</c:v>
                </c:pt>
                <c:pt idx="298">
                  <c:v>5.5033556999999997E-2</c:v>
                </c:pt>
                <c:pt idx="299">
                  <c:v>5.5033556999999997E-2</c:v>
                </c:pt>
                <c:pt idx="300">
                  <c:v>5.5033556999999997E-2</c:v>
                </c:pt>
                <c:pt idx="301">
                  <c:v>5.6375838999999997E-2</c:v>
                </c:pt>
                <c:pt idx="302">
                  <c:v>5.7718120999999997E-2</c:v>
                </c:pt>
                <c:pt idx="303">
                  <c:v>6.0483871000000002E-2</c:v>
                </c:pt>
                <c:pt idx="304">
                  <c:v>6.0483871000000002E-2</c:v>
                </c:pt>
                <c:pt idx="305">
                  <c:v>6.0565276000000001E-2</c:v>
                </c:pt>
                <c:pt idx="306">
                  <c:v>6.1911171000000001E-2</c:v>
                </c:pt>
                <c:pt idx="307">
                  <c:v>6.1994608999999999E-2</c:v>
                </c:pt>
                <c:pt idx="308">
                  <c:v>6.2162162E-2</c:v>
                </c:pt>
                <c:pt idx="309">
                  <c:v>6.2246279000000002E-2</c:v>
                </c:pt>
                <c:pt idx="310">
                  <c:v>6.2246279000000002E-2</c:v>
                </c:pt>
                <c:pt idx="311">
                  <c:v>6.2246279000000002E-2</c:v>
                </c:pt>
                <c:pt idx="312">
                  <c:v>6.4952639000000006E-2</c:v>
                </c:pt>
                <c:pt idx="313">
                  <c:v>6.7658998999999997E-2</c:v>
                </c:pt>
                <c:pt idx="314">
                  <c:v>7.4424899000000003E-2</c:v>
                </c:pt>
                <c:pt idx="315">
                  <c:v>7.5880759000000006E-2</c:v>
                </c:pt>
                <c:pt idx="316">
                  <c:v>7.5983718000000006E-2</c:v>
                </c:pt>
                <c:pt idx="317">
                  <c:v>7.6190475999999993E-2</c:v>
                </c:pt>
                <c:pt idx="318">
                  <c:v>7.6190475999999993E-2</c:v>
                </c:pt>
                <c:pt idx="319">
                  <c:v>7.6294277999999993E-2</c:v>
                </c:pt>
                <c:pt idx="320">
                  <c:v>7.6398362999999997E-2</c:v>
                </c:pt>
                <c:pt idx="321">
                  <c:v>7.6502732000000004E-2</c:v>
                </c:pt>
                <c:pt idx="322">
                  <c:v>7.6502732000000004E-2</c:v>
                </c:pt>
                <c:pt idx="323">
                  <c:v>7.6502732000000004E-2</c:v>
                </c:pt>
                <c:pt idx="324">
                  <c:v>7.7975375999999999E-2</c:v>
                </c:pt>
                <c:pt idx="325">
                  <c:v>7.7975375999999999E-2</c:v>
                </c:pt>
                <c:pt idx="326">
                  <c:v>7.9343364999999999E-2</c:v>
                </c:pt>
                <c:pt idx="327">
                  <c:v>7.9452054999999994E-2</c:v>
                </c:pt>
                <c:pt idx="328">
                  <c:v>8.0821918000000006E-2</c:v>
                </c:pt>
                <c:pt idx="329">
                  <c:v>8.3676268999999998E-2</c:v>
                </c:pt>
                <c:pt idx="330">
                  <c:v>8.5164834999999994E-2</c:v>
                </c:pt>
                <c:pt idx="331">
                  <c:v>8.5164834999999994E-2</c:v>
                </c:pt>
                <c:pt idx="332">
                  <c:v>8.5164834999999994E-2</c:v>
                </c:pt>
                <c:pt idx="333">
                  <c:v>8.5399449000000002E-2</c:v>
                </c:pt>
                <c:pt idx="334">
                  <c:v>8.5399449000000002E-2</c:v>
                </c:pt>
                <c:pt idx="335">
                  <c:v>8.5517240999999994E-2</c:v>
                </c:pt>
                <c:pt idx="336">
                  <c:v>8.7016574999999999E-2</c:v>
                </c:pt>
                <c:pt idx="337">
                  <c:v>8.8642658999999999E-2</c:v>
                </c:pt>
                <c:pt idx="338">
                  <c:v>9.1539527999999995E-2</c:v>
                </c:pt>
                <c:pt idx="339">
                  <c:v>9.1539527999999995E-2</c:v>
                </c:pt>
                <c:pt idx="340">
                  <c:v>9.3055555999999998E-2</c:v>
                </c:pt>
                <c:pt idx="341">
                  <c:v>9.4575800000000002E-2</c:v>
                </c:pt>
                <c:pt idx="342">
                  <c:v>9.6368714999999994E-2</c:v>
                </c:pt>
                <c:pt idx="343">
                  <c:v>9.6368714999999994E-2</c:v>
                </c:pt>
                <c:pt idx="344">
                  <c:v>9.6638655000000004E-2</c:v>
                </c:pt>
                <c:pt idx="345">
                  <c:v>9.8176717999999996E-2</c:v>
                </c:pt>
                <c:pt idx="346">
                  <c:v>9.8452883000000005E-2</c:v>
                </c:pt>
                <c:pt idx="347">
                  <c:v>9.8591549000000001E-2</c:v>
                </c:pt>
                <c:pt idx="348">
                  <c:v>0.10042432799999999</c:v>
                </c:pt>
                <c:pt idx="349">
                  <c:v>0.10056657200000001</c:v>
                </c:pt>
                <c:pt idx="350">
                  <c:v>0.101983003</c:v>
                </c:pt>
                <c:pt idx="351">
                  <c:v>0.103546099</c:v>
                </c:pt>
                <c:pt idx="352">
                  <c:v>0.10413694699999999</c:v>
                </c:pt>
                <c:pt idx="353">
                  <c:v>0.10443490699999999</c:v>
                </c:pt>
                <c:pt idx="354">
                  <c:v>0.107604017</c:v>
                </c:pt>
                <c:pt idx="355">
                  <c:v>0.107604017</c:v>
                </c:pt>
                <c:pt idx="356">
                  <c:v>0.10951008600000001</c:v>
                </c:pt>
                <c:pt idx="357">
                  <c:v>0.111111111</c:v>
                </c:pt>
                <c:pt idx="358">
                  <c:v>0.113997114</c:v>
                </c:pt>
                <c:pt idx="359">
                  <c:v>0.115440115</c:v>
                </c:pt>
                <c:pt idx="360">
                  <c:v>0.115942029</c:v>
                </c:pt>
                <c:pt idx="361">
                  <c:v>0.117391304</c:v>
                </c:pt>
                <c:pt idx="362">
                  <c:v>0.119013062</c:v>
                </c:pt>
                <c:pt idx="363">
                  <c:v>0.124087591</c:v>
                </c:pt>
                <c:pt idx="364">
                  <c:v>0.124087591</c:v>
                </c:pt>
                <c:pt idx="365">
                  <c:v>0.12700729899999999</c:v>
                </c:pt>
                <c:pt idx="366">
                  <c:v>0.12865497100000001</c:v>
                </c:pt>
                <c:pt idx="367">
                  <c:v>0.131578947</c:v>
                </c:pt>
                <c:pt idx="368">
                  <c:v>0.133040936</c:v>
                </c:pt>
                <c:pt idx="369">
                  <c:v>0.13742690099999999</c:v>
                </c:pt>
                <c:pt idx="370">
                  <c:v>0.13888888899999999</c:v>
                </c:pt>
                <c:pt idx="371">
                  <c:v>0.13929618799999999</c:v>
                </c:pt>
                <c:pt idx="372">
                  <c:v>0.141176471</c:v>
                </c:pt>
                <c:pt idx="373">
                  <c:v>0.147058824</c:v>
                </c:pt>
                <c:pt idx="374">
                  <c:v>0.15044247799999999</c:v>
                </c:pt>
                <c:pt idx="375">
                  <c:v>0.153618907</c:v>
                </c:pt>
                <c:pt idx="376">
                  <c:v>0.15384615400000001</c:v>
                </c:pt>
                <c:pt idx="377">
                  <c:v>0.15898959900000001</c:v>
                </c:pt>
                <c:pt idx="378">
                  <c:v>0.16071428600000001</c:v>
                </c:pt>
                <c:pt idx="379">
                  <c:v>0.16143497800000001</c:v>
                </c:pt>
                <c:pt idx="380">
                  <c:v>0.16143497800000001</c:v>
                </c:pt>
                <c:pt idx="381">
                  <c:v>0.16666666699999999</c:v>
                </c:pt>
                <c:pt idx="382">
                  <c:v>0.16666666699999999</c:v>
                </c:pt>
                <c:pt idx="383">
                  <c:v>0.16842105299999999</c:v>
                </c:pt>
                <c:pt idx="384">
                  <c:v>0.17443608999999999</c:v>
                </c:pt>
                <c:pt idx="385">
                  <c:v>0.17469879499999999</c:v>
                </c:pt>
                <c:pt idx="386">
                  <c:v>0.17522658599999999</c:v>
                </c:pt>
                <c:pt idx="387">
                  <c:v>0.17727272699999999</c:v>
                </c:pt>
                <c:pt idx="388">
                  <c:v>0.17754173000000001</c:v>
                </c:pt>
                <c:pt idx="389">
                  <c:v>0.178082192</c:v>
                </c:pt>
                <c:pt idx="390">
                  <c:v>0.178353659</c:v>
                </c:pt>
                <c:pt idx="391">
                  <c:v>0.179173047</c:v>
                </c:pt>
                <c:pt idx="392">
                  <c:v>0.182515337</c:v>
                </c:pt>
                <c:pt idx="393">
                  <c:v>0.18558282200000001</c:v>
                </c:pt>
                <c:pt idx="394">
                  <c:v>0.18558282200000001</c:v>
                </c:pt>
                <c:pt idx="395">
                  <c:v>0.188940092</c:v>
                </c:pt>
                <c:pt idx="396">
                  <c:v>0.19076923100000001</c:v>
                </c:pt>
                <c:pt idx="397">
                  <c:v>0.192307692</c:v>
                </c:pt>
                <c:pt idx="398">
                  <c:v>0.197226502</c:v>
                </c:pt>
                <c:pt idx="399">
                  <c:v>0.19938176199999999</c:v>
                </c:pt>
                <c:pt idx="400">
                  <c:v>0.20433436499999999</c:v>
                </c:pt>
                <c:pt idx="401">
                  <c:v>0.20433436499999999</c:v>
                </c:pt>
                <c:pt idx="402">
                  <c:v>0.20897832799999999</c:v>
                </c:pt>
                <c:pt idx="403">
                  <c:v>0.209627329</c:v>
                </c:pt>
                <c:pt idx="404">
                  <c:v>0.21150855399999999</c:v>
                </c:pt>
                <c:pt idx="405">
                  <c:v>0.211838006</c:v>
                </c:pt>
                <c:pt idx="406">
                  <c:v>0.213395639</c:v>
                </c:pt>
                <c:pt idx="407">
                  <c:v>0.216510903</c:v>
                </c:pt>
                <c:pt idx="408">
                  <c:v>0.21962616800000001</c:v>
                </c:pt>
                <c:pt idx="409">
                  <c:v>0.22152886099999999</c:v>
                </c:pt>
                <c:pt idx="410">
                  <c:v>0.22570532900000001</c:v>
                </c:pt>
                <c:pt idx="411">
                  <c:v>0.227987421</c:v>
                </c:pt>
                <c:pt idx="412">
                  <c:v>0.233438486</c:v>
                </c:pt>
                <c:pt idx="413">
                  <c:v>0.23538704599999999</c:v>
                </c:pt>
                <c:pt idx="414">
                  <c:v>0.23575949399999999</c:v>
                </c:pt>
                <c:pt idx="415">
                  <c:v>0.236133122</c:v>
                </c:pt>
                <c:pt idx="416">
                  <c:v>0.23809523799999999</c:v>
                </c:pt>
                <c:pt idx="417">
                  <c:v>0.24044586000000001</c:v>
                </c:pt>
                <c:pt idx="418">
                  <c:v>0.240829346</c:v>
                </c:pt>
                <c:pt idx="419">
                  <c:v>0.24281150200000001</c:v>
                </c:pt>
                <c:pt idx="420">
                  <c:v>0.24600638999999999</c:v>
                </c:pt>
                <c:pt idx="421">
                  <c:v>0.24760383399999999</c:v>
                </c:pt>
                <c:pt idx="422">
                  <c:v>0.248</c:v>
                </c:pt>
                <c:pt idx="423">
                  <c:v>0.248</c:v>
                </c:pt>
                <c:pt idx="424">
                  <c:v>0.25119999999999998</c:v>
                </c:pt>
                <c:pt idx="425">
                  <c:v>0.25361155699999999</c:v>
                </c:pt>
                <c:pt idx="426">
                  <c:v>0.25645161300000002</c:v>
                </c:pt>
                <c:pt idx="427">
                  <c:v>0.257281553</c:v>
                </c:pt>
                <c:pt idx="428">
                  <c:v>0.257698541</c:v>
                </c:pt>
                <c:pt idx="429">
                  <c:v>0.25853658499999999</c:v>
                </c:pt>
                <c:pt idx="430">
                  <c:v>0.26016260200000002</c:v>
                </c:pt>
                <c:pt idx="431">
                  <c:v>0.26547231300000002</c:v>
                </c:pt>
                <c:pt idx="432">
                  <c:v>0.26872964199999999</c:v>
                </c:pt>
                <c:pt idx="433">
                  <c:v>0.27243066900000001</c:v>
                </c:pt>
                <c:pt idx="434">
                  <c:v>0.27406198999999998</c:v>
                </c:pt>
                <c:pt idx="435">
                  <c:v>0.27569331200000002</c:v>
                </c:pt>
                <c:pt idx="436">
                  <c:v>0.27732463299999999</c:v>
                </c:pt>
                <c:pt idx="437">
                  <c:v>0.27941176499999998</c:v>
                </c:pt>
                <c:pt idx="438">
                  <c:v>0.28314239000000002</c:v>
                </c:pt>
                <c:pt idx="439">
                  <c:v>0.28665568400000002</c:v>
                </c:pt>
                <c:pt idx="440">
                  <c:v>0.28877887800000002</c:v>
                </c:pt>
                <c:pt idx="441">
                  <c:v>0.29069767400000002</c:v>
                </c:pt>
                <c:pt idx="442">
                  <c:v>0.29166666699999999</c:v>
                </c:pt>
                <c:pt idx="443">
                  <c:v>0.29382303799999998</c:v>
                </c:pt>
                <c:pt idx="444">
                  <c:v>0.297800338</c:v>
                </c:pt>
                <c:pt idx="445">
                  <c:v>0.29830508500000003</c:v>
                </c:pt>
                <c:pt idx="446">
                  <c:v>0.30169491500000001</c:v>
                </c:pt>
                <c:pt idx="447">
                  <c:v>0.30782312899999997</c:v>
                </c:pt>
                <c:pt idx="448">
                  <c:v>0.31228668900000001</c:v>
                </c:pt>
                <c:pt idx="449">
                  <c:v>0.31399317399999999</c:v>
                </c:pt>
                <c:pt idx="450">
                  <c:v>0.31740614299999997</c:v>
                </c:pt>
                <c:pt idx="451">
                  <c:v>0.31740614299999997</c:v>
                </c:pt>
                <c:pt idx="452">
                  <c:v>0.31965811999999999</c:v>
                </c:pt>
                <c:pt idx="453">
                  <c:v>0.31965811999999999</c:v>
                </c:pt>
                <c:pt idx="454">
                  <c:v>0.32246998300000002</c:v>
                </c:pt>
                <c:pt idx="455">
                  <c:v>0.32413793099999999</c:v>
                </c:pt>
                <c:pt idx="456">
                  <c:v>0.32525951600000003</c:v>
                </c:pt>
                <c:pt idx="457">
                  <c:v>0.32582322400000002</c:v>
                </c:pt>
                <c:pt idx="458">
                  <c:v>0.328695652</c:v>
                </c:pt>
                <c:pt idx="459">
                  <c:v>0.33101045299999998</c:v>
                </c:pt>
                <c:pt idx="460">
                  <c:v>0.33856893500000002</c:v>
                </c:pt>
                <c:pt idx="461">
                  <c:v>0.34031413599999999</c:v>
                </c:pt>
                <c:pt idx="462">
                  <c:v>0.34790209799999999</c:v>
                </c:pt>
                <c:pt idx="463">
                  <c:v>0.35263157899999997</c:v>
                </c:pt>
                <c:pt idx="464">
                  <c:v>0.35438596500000002</c:v>
                </c:pt>
                <c:pt idx="465">
                  <c:v>0.368421053</c:v>
                </c:pt>
                <c:pt idx="466">
                  <c:v>0.37147887299999999</c:v>
                </c:pt>
                <c:pt idx="467">
                  <c:v>0.37279151900000002</c:v>
                </c:pt>
                <c:pt idx="468">
                  <c:v>0.378330373</c:v>
                </c:pt>
                <c:pt idx="469">
                  <c:v>0.383244207</c:v>
                </c:pt>
                <c:pt idx="470">
                  <c:v>0.383928571</c:v>
                </c:pt>
                <c:pt idx="471">
                  <c:v>0.38461538499999998</c:v>
                </c:pt>
                <c:pt idx="472">
                  <c:v>0.38530465899999999</c:v>
                </c:pt>
                <c:pt idx="473">
                  <c:v>0.38779174100000002</c:v>
                </c:pt>
                <c:pt idx="474">
                  <c:v>0.38779174100000002</c:v>
                </c:pt>
                <c:pt idx="475">
                  <c:v>0.39208633100000001</c:v>
                </c:pt>
                <c:pt idx="476">
                  <c:v>0.39891696799999998</c:v>
                </c:pt>
                <c:pt idx="477">
                  <c:v>0.40398550700000002</c:v>
                </c:pt>
                <c:pt idx="478">
                  <c:v>0.40875912399999997</c:v>
                </c:pt>
                <c:pt idx="479">
                  <c:v>0.41240875900000001</c:v>
                </c:pt>
                <c:pt idx="480">
                  <c:v>0.41804788199999998</c:v>
                </c:pt>
                <c:pt idx="481">
                  <c:v>0.42066420700000001</c:v>
                </c:pt>
                <c:pt idx="482">
                  <c:v>0.42144177399999999</c:v>
                </c:pt>
                <c:pt idx="483">
                  <c:v>0.42565055800000001</c:v>
                </c:pt>
                <c:pt idx="484">
                  <c:v>0.43016759799999998</c:v>
                </c:pt>
                <c:pt idx="485">
                  <c:v>0.43177570100000001</c:v>
                </c:pt>
                <c:pt idx="486">
                  <c:v>0.43258426999999999</c:v>
                </c:pt>
                <c:pt idx="487">
                  <c:v>0.43632958799999999</c:v>
                </c:pt>
                <c:pt idx="488">
                  <c:v>0.443396226</c:v>
                </c:pt>
                <c:pt idx="489">
                  <c:v>0.44905660400000003</c:v>
                </c:pt>
                <c:pt idx="490">
                  <c:v>0.45454545499999999</c:v>
                </c:pt>
                <c:pt idx="491">
                  <c:v>0.456439394</c:v>
                </c:pt>
                <c:pt idx="492">
                  <c:v>0.45833333300000001</c:v>
                </c:pt>
                <c:pt idx="493">
                  <c:v>0.46551724100000003</c:v>
                </c:pt>
                <c:pt idx="494">
                  <c:v>0.47013487500000001</c:v>
                </c:pt>
                <c:pt idx="495">
                  <c:v>0.47013487500000001</c:v>
                </c:pt>
                <c:pt idx="496">
                  <c:v>0.47206165700000002</c:v>
                </c:pt>
                <c:pt idx="497">
                  <c:v>0.47683397700000002</c:v>
                </c:pt>
                <c:pt idx="498">
                  <c:v>0.48162475799999999</c:v>
                </c:pt>
                <c:pt idx="499">
                  <c:v>0.49126213600000002</c:v>
                </c:pt>
                <c:pt idx="500">
                  <c:v>0.49317738799999999</c:v>
                </c:pt>
                <c:pt idx="501">
                  <c:v>0.50489236800000004</c:v>
                </c:pt>
                <c:pt idx="502">
                  <c:v>0.50984251999999997</c:v>
                </c:pt>
                <c:pt idx="503">
                  <c:v>0.51282051299999998</c:v>
                </c:pt>
                <c:pt idx="504">
                  <c:v>0.51873767299999995</c:v>
                </c:pt>
                <c:pt idx="505">
                  <c:v>0.520710059</c:v>
                </c:pt>
                <c:pt idx="506">
                  <c:v>0.52569169999999998</c:v>
                </c:pt>
                <c:pt idx="507">
                  <c:v>0.52871287099999997</c:v>
                </c:pt>
                <c:pt idx="508">
                  <c:v>0.52871287099999997</c:v>
                </c:pt>
                <c:pt idx="509">
                  <c:v>0.53769841299999999</c:v>
                </c:pt>
                <c:pt idx="510">
                  <c:v>0.54091816400000003</c:v>
                </c:pt>
                <c:pt idx="511">
                  <c:v>0.54491018000000002</c:v>
                </c:pt>
                <c:pt idx="512">
                  <c:v>0.54600000000000004</c:v>
                </c:pt>
                <c:pt idx="513">
                  <c:v>0.54819277099999997</c:v>
                </c:pt>
                <c:pt idx="514">
                  <c:v>0.56136820899999995</c:v>
                </c:pt>
                <c:pt idx="515">
                  <c:v>0.57085020200000003</c:v>
                </c:pt>
                <c:pt idx="516">
                  <c:v>0.57200811399999996</c:v>
                </c:pt>
                <c:pt idx="517">
                  <c:v>0.57433808600000003</c:v>
                </c:pt>
                <c:pt idx="518">
                  <c:v>0.57755102000000003</c:v>
                </c:pt>
                <c:pt idx="519">
                  <c:v>0.58077709600000005</c:v>
                </c:pt>
                <c:pt idx="520">
                  <c:v>0.58969072199999994</c:v>
                </c:pt>
                <c:pt idx="521">
                  <c:v>0.6</c:v>
                </c:pt>
                <c:pt idx="522">
                  <c:v>0.60669456099999997</c:v>
                </c:pt>
                <c:pt idx="523">
                  <c:v>0.61554621799999998</c:v>
                </c:pt>
                <c:pt idx="524">
                  <c:v>0.62288135600000005</c:v>
                </c:pt>
                <c:pt idx="525">
                  <c:v>0.62686567199999998</c:v>
                </c:pt>
                <c:pt idx="526">
                  <c:v>0.630901288</c:v>
                </c:pt>
                <c:pt idx="527">
                  <c:v>0.63440860200000004</c:v>
                </c:pt>
                <c:pt idx="528">
                  <c:v>0.63655914000000002</c:v>
                </c:pt>
                <c:pt idx="529">
                  <c:v>0.63930885500000001</c:v>
                </c:pt>
                <c:pt idx="530">
                  <c:v>0.64285714299999996</c:v>
                </c:pt>
                <c:pt idx="531">
                  <c:v>0.64935064899999995</c:v>
                </c:pt>
                <c:pt idx="532">
                  <c:v>0.64935064899999995</c:v>
                </c:pt>
                <c:pt idx="533">
                  <c:v>0.65151515199999999</c:v>
                </c:pt>
                <c:pt idx="534">
                  <c:v>0.65726681099999995</c:v>
                </c:pt>
                <c:pt idx="535">
                  <c:v>0.66230936799999995</c:v>
                </c:pt>
                <c:pt idx="536">
                  <c:v>0.67324561400000005</c:v>
                </c:pt>
                <c:pt idx="537">
                  <c:v>0.67692307699999998</c:v>
                </c:pt>
                <c:pt idx="538">
                  <c:v>0.688888889</c:v>
                </c:pt>
                <c:pt idx="539">
                  <c:v>0.694196429</c:v>
                </c:pt>
                <c:pt idx="540">
                  <c:v>0.69955157000000001</c:v>
                </c:pt>
                <c:pt idx="541">
                  <c:v>0.71493212699999997</c:v>
                </c:pt>
                <c:pt idx="542">
                  <c:v>0.73120728899999998</c:v>
                </c:pt>
                <c:pt idx="543">
                  <c:v>0.74252873600000002</c:v>
                </c:pt>
                <c:pt idx="544">
                  <c:v>0.750577367</c:v>
                </c:pt>
                <c:pt idx="545">
                  <c:v>0.76157407399999999</c:v>
                </c:pt>
                <c:pt idx="546">
                  <c:v>0.77209302300000004</c:v>
                </c:pt>
                <c:pt idx="547">
                  <c:v>0.77906976699999997</c:v>
                </c:pt>
                <c:pt idx="548">
                  <c:v>0.78139534899999996</c:v>
                </c:pt>
                <c:pt idx="549">
                  <c:v>0.78139534899999996</c:v>
                </c:pt>
                <c:pt idx="550">
                  <c:v>0.78604651199999998</c:v>
                </c:pt>
                <c:pt idx="551">
                  <c:v>0.79205607499999997</c:v>
                </c:pt>
                <c:pt idx="552">
                  <c:v>0.79577464799999997</c:v>
                </c:pt>
                <c:pt idx="553">
                  <c:v>0.803317536</c:v>
                </c:pt>
                <c:pt idx="554">
                  <c:v>0.80522565300000004</c:v>
                </c:pt>
                <c:pt idx="555">
                  <c:v>0.80760094999999998</c:v>
                </c:pt>
                <c:pt idx="556">
                  <c:v>0.81428571400000005</c:v>
                </c:pt>
                <c:pt idx="557">
                  <c:v>0.821428571</c:v>
                </c:pt>
                <c:pt idx="558">
                  <c:v>0.82577565600000002</c:v>
                </c:pt>
                <c:pt idx="559">
                  <c:v>0.84782608699999995</c:v>
                </c:pt>
                <c:pt idx="560">
                  <c:v>0.85472155000000005</c:v>
                </c:pt>
                <c:pt idx="561">
                  <c:v>0.86374695899999998</c:v>
                </c:pt>
                <c:pt idx="562">
                  <c:v>0.87560975600000002</c:v>
                </c:pt>
                <c:pt idx="563">
                  <c:v>0.88725490200000001</c:v>
                </c:pt>
                <c:pt idx="564">
                  <c:v>0.903703704</c:v>
                </c:pt>
                <c:pt idx="565">
                  <c:v>0.91089108900000004</c:v>
                </c:pt>
                <c:pt idx="566">
                  <c:v>0.91563275399999999</c:v>
                </c:pt>
                <c:pt idx="567">
                  <c:v>0.92059553299999997</c:v>
                </c:pt>
                <c:pt idx="568">
                  <c:v>0.92982456099999999</c:v>
                </c:pt>
                <c:pt idx="569">
                  <c:v>0.92982456099999999</c:v>
                </c:pt>
                <c:pt idx="570">
                  <c:v>0.93216080400000001</c:v>
                </c:pt>
                <c:pt idx="571">
                  <c:v>0.94162436500000002</c:v>
                </c:pt>
                <c:pt idx="572">
                  <c:v>0.94910941500000001</c:v>
                </c:pt>
                <c:pt idx="573">
                  <c:v>0.96649484500000005</c:v>
                </c:pt>
                <c:pt idx="574">
                  <c:v>0.97680412400000005</c:v>
                </c:pt>
                <c:pt idx="575">
                  <c:v>0.98445595900000005</c:v>
                </c:pt>
                <c:pt idx="576">
                  <c:v>0.98958333300000001</c:v>
                </c:pt>
                <c:pt idx="577">
                  <c:v>1</c:v>
                </c:pt>
                <c:pt idx="578">
                  <c:v>1.007936508</c:v>
                </c:pt>
                <c:pt idx="579">
                  <c:v>1.0105820109999999</c:v>
                </c:pt>
                <c:pt idx="580">
                  <c:v>1.0265251989999999</c:v>
                </c:pt>
                <c:pt idx="581">
                  <c:v>1.0402144769999999</c:v>
                </c:pt>
                <c:pt idx="582">
                  <c:v>1.0455764080000001</c:v>
                </c:pt>
                <c:pt idx="583">
                  <c:v>1.051075269</c:v>
                </c:pt>
                <c:pt idx="584">
                  <c:v>1.0564516129999999</c:v>
                </c:pt>
                <c:pt idx="585">
                  <c:v>1.076086957</c:v>
                </c:pt>
                <c:pt idx="586">
                  <c:v>1.0817438690000001</c:v>
                </c:pt>
                <c:pt idx="587">
                  <c:v>1.090410959</c:v>
                </c:pt>
                <c:pt idx="588">
                  <c:v>1.090410959</c:v>
                </c:pt>
                <c:pt idx="589">
                  <c:v>1.1013698629999999</c:v>
                </c:pt>
                <c:pt idx="590">
                  <c:v>1.107438017</c:v>
                </c:pt>
                <c:pt idx="591">
                  <c:v>1.1132596690000001</c:v>
                </c:pt>
                <c:pt idx="592">
                  <c:v>1.124309392</c:v>
                </c:pt>
                <c:pt idx="593">
                  <c:v>1.1270718230000001</c:v>
                </c:pt>
                <c:pt idx="594">
                  <c:v>1.144044321</c:v>
                </c:pt>
                <c:pt idx="595">
                  <c:v>1.144044321</c:v>
                </c:pt>
                <c:pt idx="596">
                  <c:v>1.162464986</c:v>
                </c:pt>
                <c:pt idx="597">
                  <c:v>1.181303116</c:v>
                </c:pt>
                <c:pt idx="598">
                  <c:v>1.196581197</c:v>
                </c:pt>
                <c:pt idx="599">
                  <c:v>1.2120343840000001</c:v>
                </c:pt>
                <c:pt idx="600">
                  <c:v>1.2225433530000001</c:v>
                </c:pt>
                <c:pt idx="601">
                  <c:v>1.225433526</c:v>
                </c:pt>
                <c:pt idx="602">
                  <c:v>1.251461988</c:v>
                </c:pt>
                <c:pt idx="603">
                  <c:v>1.2625368729999999</c:v>
                </c:pt>
                <c:pt idx="604">
                  <c:v>1.269230769</c:v>
                </c:pt>
                <c:pt idx="605">
                  <c:v>1.2767857140000001</c:v>
                </c:pt>
                <c:pt idx="606">
                  <c:v>1.292537313</c:v>
                </c:pt>
                <c:pt idx="607">
                  <c:v>1.299401198</c:v>
                </c:pt>
                <c:pt idx="608">
                  <c:v>1.3132530120000001</c:v>
                </c:pt>
                <c:pt idx="609">
                  <c:v>1.3212121210000001</c:v>
                </c:pt>
                <c:pt idx="610">
                  <c:v>1.3212121210000001</c:v>
                </c:pt>
                <c:pt idx="611">
                  <c:v>1.327272727</c:v>
                </c:pt>
                <c:pt idx="612">
                  <c:v>1.342507645</c:v>
                </c:pt>
                <c:pt idx="613">
                  <c:v>1.359133127</c:v>
                </c:pt>
                <c:pt idx="614">
                  <c:v>1.371875</c:v>
                </c:pt>
                <c:pt idx="615">
                  <c:v>1.375</c:v>
                </c:pt>
                <c:pt idx="616">
                  <c:v>1.383647799</c:v>
                </c:pt>
                <c:pt idx="617">
                  <c:v>1.400630915</c:v>
                </c:pt>
                <c:pt idx="618">
                  <c:v>1.4132492109999999</c:v>
                </c:pt>
                <c:pt idx="619">
                  <c:v>1.442307692</c:v>
                </c:pt>
                <c:pt idx="620">
                  <c:v>1.4533762059999999</c:v>
                </c:pt>
                <c:pt idx="621">
                  <c:v>1.491803279</c:v>
                </c:pt>
                <c:pt idx="622">
                  <c:v>1.496710526</c:v>
                </c:pt>
                <c:pt idx="623">
                  <c:v>1.5351170569999999</c:v>
                </c:pt>
                <c:pt idx="624">
                  <c:v>1.5503355700000001</c:v>
                </c:pt>
                <c:pt idx="625">
                  <c:v>1.553691275</c:v>
                </c:pt>
                <c:pt idx="626">
                  <c:v>1.587030717</c:v>
                </c:pt>
                <c:pt idx="627">
                  <c:v>1.5958904110000001</c:v>
                </c:pt>
                <c:pt idx="628">
                  <c:v>1.6215277779999999</c:v>
                </c:pt>
                <c:pt idx="629">
                  <c:v>1.6341463409999999</c:v>
                </c:pt>
                <c:pt idx="630">
                  <c:v>1.641114983</c:v>
                </c:pt>
                <c:pt idx="631">
                  <c:v>1.6643109540000001</c:v>
                </c:pt>
                <c:pt idx="632">
                  <c:v>1.6643109540000001</c:v>
                </c:pt>
                <c:pt idx="633">
                  <c:v>1.6868327400000001</c:v>
                </c:pt>
                <c:pt idx="634">
                  <c:v>1.7132616490000001</c:v>
                </c:pt>
                <c:pt idx="635">
                  <c:v>1.736462094</c:v>
                </c:pt>
                <c:pt idx="636">
                  <c:v>1.736462094</c:v>
                </c:pt>
                <c:pt idx="637">
                  <c:v>1.769230769</c:v>
                </c:pt>
                <c:pt idx="638">
                  <c:v>1.7794117650000001</c:v>
                </c:pt>
                <c:pt idx="639">
                  <c:v>1.78597786</c:v>
                </c:pt>
                <c:pt idx="640">
                  <c:v>1.811111111</c:v>
                </c:pt>
                <c:pt idx="641">
                  <c:v>1.821561338</c:v>
                </c:pt>
                <c:pt idx="642">
                  <c:v>1.8438661709999999</c:v>
                </c:pt>
                <c:pt idx="643">
                  <c:v>1.8614232209999999</c:v>
                </c:pt>
                <c:pt idx="644">
                  <c:v>1.901515152</c:v>
                </c:pt>
                <c:pt idx="645">
                  <c:v>1.90530303</c:v>
                </c:pt>
                <c:pt idx="646">
                  <c:v>1.9198473279999999</c:v>
                </c:pt>
                <c:pt idx="647">
                  <c:v>1.9689922479999999</c:v>
                </c:pt>
                <c:pt idx="648">
                  <c:v>1.9805447469999999</c:v>
                </c:pt>
                <c:pt idx="649">
                  <c:v>2.052</c:v>
                </c:pt>
                <c:pt idx="650">
                  <c:v>2.0642570280000001</c:v>
                </c:pt>
                <c:pt idx="651">
                  <c:v>2.0894308939999999</c:v>
                </c:pt>
                <c:pt idx="652">
                  <c:v>2.131687243</c:v>
                </c:pt>
                <c:pt idx="653">
                  <c:v>2.1493775930000001</c:v>
                </c:pt>
                <c:pt idx="654">
                  <c:v>2.203389831</c:v>
                </c:pt>
                <c:pt idx="655">
                  <c:v>2.2118644070000002</c:v>
                </c:pt>
                <c:pt idx="656">
                  <c:v>2.2297872339999998</c:v>
                </c:pt>
                <c:pt idx="657">
                  <c:v>2.2393162389999999</c:v>
                </c:pt>
                <c:pt idx="658">
                  <c:v>2.275862069</c:v>
                </c:pt>
                <c:pt idx="659">
                  <c:v>2.3201754389999998</c:v>
                </c:pt>
                <c:pt idx="660">
                  <c:v>2.3245614040000002</c:v>
                </c:pt>
                <c:pt idx="661">
                  <c:v>2.36</c:v>
                </c:pt>
                <c:pt idx="662">
                  <c:v>2.375</c:v>
                </c:pt>
                <c:pt idx="663">
                  <c:v>2.4072398189999999</c:v>
                </c:pt>
                <c:pt idx="664">
                  <c:v>2.4272727270000001</c:v>
                </c:pt>
                <c:pt idx="665">
                  <c:v>2.4633027520000002</c:v>
                </c:pt>
                <c:pt idx="666">
                  <c:v>2.5093457940000001</c:v>
                </c:pt>
                <c:pt idx="667">
                  <c:v>2.5424528300000002</c:v>
                </c:pt>
                <c:pt idx="668">
                  <c:v>2.5734597159999999</c:v>
                </c:pt>
                <c:pt idx="669">
                  <c:v>2.602870813</c:v>
                </c:pt>
                <c:pt idx="670">
                  <c:v>2.649038462</c:v>
                </c:pt>
                <c:pt idx="671">
                  <c:v>2.6666666669999999</c:v>
                </c:pt>
                <c:pt idx="672">
                  <c:v>2.7339901480000002</c:v>
                </c:pt>
                <c:pt idx="673">
                  <c:v>2.776119403</c:v>
                </c:pt>
                <c:pt idx="674">
                  <c:v>2.8</c:v>
                </c:pt>
                <c:pt idx="675">
                  <c:v>2.8250000000000002</c:v>
                </c:pt>
                <c:pt idx="676">
                  <c:v>2.8680203049999999</c:v>
                </c:pt>
                <c:pt idx="677">
                  <c:v>2.9175257729999999</c:v>
                </c:pt>
                <c:pt idx="678">
                  <c:v>2.9226804120000001</c:v>
                </c:pt>
                <c:pt idx="679">
                  <c:v>2.9481865279999999</c:v>
                </c:pt>
                <c:pt idx="680">
                  <c:v>3</c:v>
                </c:pt>
                <c:pt idx="681">
                  <c:v>3</c:v>
                </c:pt>
                <c:pt idx="682">
                  <c:v>3.0315789469999999</c:v>
                </c:pt>
                <c:pt idx="683">
                  <c:v>3.085561497</c:v>
                </c:pt>
                <c:pt idx="684">
                  <c:v>3.1351351350000001</c:v>
                </c:pt>
                <c:pt idx="685">
                  <c:v>3.157608696</c:v>
                </c:pt>
                <c:pt idx="686">
                  <c:v>3.1857923499999998</c:v>
                </c:pt>
                <c:pt idx="687">
                  <c:v>3.261111111</c:v>
                </c:pt>
                <c:pt idx="688">
                  <c:v>3.3465909090000001</c:v>
                </c:pt>
                <c:pt idx="689">
                  <c:v>3.4104046239999999</c:v>
                </c:pt>
                <c:pt idx="690">
                  <c:v>3.441860465</c:v>
                </c:pt>
                <c:pt idx="691">
                  <c:v>3.4678362570000001</c:v>
                </c:pt>
                <c:pt idx="692">
                  <c:v>3.5357142860000002</c:v>
                </c:pt>
                <c:pt idx="693">
                  <c:v>3.580838323</c:v>
                </c:pt>
                <c:pt idx="694">
                  <c:v>3.5928143709999998</c:v>
                </c:pt>
                <c:pt idx="695">
                  <c:v>3.6424242420000001</c:v>
                </c:pt>
                <c:pt idx="696">
                  <c:v>3.6424242420000001</c:v>
                </c:pt>
                <c:pt idx="697">
                  <c:v>3.6606060610000002</c:v>
                </c:pt>
                <c:pt idx="698">
                  <c:v>3.7012195120000002</c:v>
                </c:pt>
                <c:pt idx="699">
                  <c:v>3.72392638</c:v>
                </c:pt>
                <c:pt idx="700">
                  <c:v>3.7763975159999998</c:v>
                </c:pt>
                <c:pt idx="701">
                  <c:v>3.7888198759999998</c:v>
                </c:pt>
                <c:pt idx="702">
                  <c:v>3.7888198759999998</c:v>
                </c:pt>
                <c:pt idx="703">
                  <c:v>3.8187500000000001</c:v>
                </c:pt>
                <c:pt idx="704">
                  <c:v>3.8374999999999999</c:v>
                </c:pt>
                <c:pt idx="705">
                  <c:v>3.874213836</c:v>
                </c:pt>
                <c:pt idx="706">
                  <c:v>3.9050632909999998</c:v>
                </c:pt>
                <c:pt idx="707">
                  <c:v>3.9363057320000001</c:v>
                </c:pt>
                <c:pt idx="708">
                  <c:v>3.980769231</c:v>
                </c:pt>
                <c:pt idx="709">
                  <c:v>4.0849673199999996</c:v>
                </c:pt>
                <c:pt idx="710">
                  <c:v>4.1315789470000004</c:v>
                </c:pt>
                <c:pt idx="711">
                  <c:v>4.1655629139999997</c:v>
                </c:pt>
                <c:pt idx="712">
                  <c:v>4.1721854299999999</c:v>
                </c:pt>
                <c:pt idx="713">
                  <c:v>4.1920529799999997</c:v>
                </c:pt>
                <c:pt idx="714">
                  <c:v>4.2266666669999999</c:v>
                </c:pt>
                <c:pt idx="715">
                  <c:v>4.255033557</c:v>
                </c:pt>
                <c:pt idx="716">
                  <c:v>4.326530612</c:v>
                </c:pt>
                <c:pt idx="717">
                  <c:v>4.3862068970000001</c:v>
                </c:pt>
                <c:pt idx="718">
                  <c:v>4.4166666670000003</c:v>
                </c:pt>
                <c:pt idx="719">
                  <c:v>4.4545454549999999</c:v>
                </c:pt>
                <c:pt idx="720">
                  <c:v>4.461538462</c:v>
                </c:pt>
                <c:pt idx="721">
                  <c:v>4.6376811590000004</c:v>
                </c:pt>
                <c:pt idx="722">
                  <c:v>4.6376811590000004</c:v>
                </c:pt>
                <c:pt idx="723">
                  <c:v>4.6715328469999999</c:v>
                </c:pt>
                <c:pt idx="724">
                  <c:v>4.6788321169999998</c:v>
                </c:pt>
                <c:pt idx="725">
                  <c:v>4.7835820900000003</c:v>
                </c:pt>
                <c:pt idx="726">
                  <c:v>4.9384615380000003</c:v>
                </c:pt>
                <c:pt idx="727">
                  <c:v>5.1031746030000003</c:v>
                </c:pt>
                <c:pt idx="728">
                  <c:v>5.1935483869999999</c:v>
                </c:pt>
                <c:pt idx="729">
                  <c:v>5.2439024390000002</c:v>
                </c:pt>
                <c:pt idx="730">
                  <c:v>5.2682926830000003</c:v>
                </c:pt>
                <c:pt idx="731">
                  <c:v>5.3196721309999999</c:v>
                </c:pt>
                <c:pt idx="732">
                  <c:v>5.3719008260000001</c:v>
                </c:pt>
                <c:pt idx="733">
                  <c:v>5.4621848740000001</c:v>
                </c:pt>
                <c:pt idx="734">
                  <c:v>5.5084745760000002</c:v>
                </c:pt>
                <c:pt idx="735">
                  <c:v>5.6120689659999998</c:v>
                </c:pt>
                <c:pt idx="736">
                  <c:v>5.6206896549999996</c:v>
                </c:pt>
                <c:pt idx="737">
                  <c:v>5.6379310340000002</c:v>
                </c:pt>
                <c:pt idx="738">
                  <c:v>5.6551724139999999</c:v>
                </c:pt>
                <c:pt idx="739">
                  <c:v>5.8141592920000003</c:v>
                </c:pt>
                <c:pt idx="740">
                  <c:v>5.8230088499999999</c:v>
                </c:pt>
                <c:pt idx="741">
                  <c:v>5.8230088499999999</c:v>
                </c:pt>
                <c:pt idx="742">
                  <c:v>5.9196428570000004</c:v>
                </c:pt>
                <c:pt idx="743">
                  <c:v>5.9729729730000001</c:v>
                </c:pt>
                <c:pt idx="744">
                  <c:v>5.9819819819999998</c:v>
                </c:pt>
                <c:pt idx="745">
                  <c:v>5.9819819819999998</c:v>
                </c:pt>
                <c:pt idx="746">
                  <c:v>6.0636363639999997</c:v>
                </c:pt>
                <c:pt idx="747">
                  <c:v>6.2129629629999998</c:v>
                </c:pt>
                <c:pt idx="748">
                  <c:v>6.3084112149999996</c:v>
                </c:pt>
                <c:pt idx="749">
                  <c:v>6.5728155340000001</c:v>
                </c:pt>
                <c:pt idx="750">
                  <c:v>6.5825242719999997</c:v>
                </c:pt>
                <c:pt idx="751">
                  <c:v>6.5825242719999997</c:v>
                </c:pt>
                <c:pt idx="752">
                  <c:v>6.6568627449999997</c:v>
                </c:pt>
                <c:pt idx="753">
                  <c:v>6.6666666670000003</c:v>
                </c:pt>
                <c:pt idx="754">
                  <c:v>6.82</c:v>
                </c:pt>
                <c:pt idx="755">
                  <c:v>6.83</c:v>
                </c:pt>
                <c:pt idx="756">
                  <c:v>6.85</c:v>
                </c:pt>
                <c:pt idx="757">
                  <c:v>6.85</c:v>
                </c:pt>
                <c:pt idx="758">
                  <c:v>6.9191919190000002</c:v>
                </c:pt>
                <c:pt idx="759">
                  <c:v>6.9897959180000004</c:v>
                </c:pt>
                <c:pt idx="760">
                  <c:v>7.1666666670000003</c:v>
                </c:pt>
                <c:pt idx="761">
                  <c:v>7.242105263</c:v>
                </c:pt>
                <c:pt idx="762">
                  <c:v>7.3191489360000004</c:v>
                </c:pt>
                <c:pt idx="763">
                  <c:v>7.4891304349999999</c:v>
                </c:pt>
                <c:pt idx="764">
                  <c:v>7.5824175819999997</c:v>
                </c:pt>
                <c:pt idx="765">
                  <c:v>7.5824175819999997</c:v>
                </c:pt>
                <c:pt idx="766">
                  <c:v>7.5824175819999997</c:v>
                </c:pt>
                <c:pt idx="767">
                  <c:v>7.6777777780000003</c:v>
                </c:pt>
                <c:pt idx="768">
                  <c:v>7.7865168540000003</c:v>
                </c:pt>
                <c:pt idx="769">
                  <c:v>7.8863636359999996</c:v>
                </c:pt>
                <c:pt idx="770">
                  <c:v>8.1162790699999992</c:v>
                </c:pt>
                <c:pt idx="771">
                  <c:v>8.30952381</c:v>
                </c:pt>
                <c:pt idx="772">
                  <c:v>8.30952381</c:v>
                </c:pt>
                <c:pt idx="773">
                  <c:v>8.5243902439999992</c:v>
                </c:pt>
                <c:pt idx="774">
                  <c:v>8.5243902439999992</c:v>
                </c:pt>
                <c:pt idx="775">
                  <c:v>8.6543209880000003</c:v>
                </c:pt>
                <c:pt idx="776">
                  <c:v>8.7624999999999993</c:v>
                </c:pt>
                <c:pt idx="777">
                  <c:v>8.8734177219999992</c:v>
                </c:pt>
                <c:pt idx="778">
                  <c:v>8.9871794870000006</c:v>
                </c:pt>
                <c:pt idx="779">
                  <c:v>9</c:v>
                </c:pt>
                <c:pt idx="780">
                  <c:v>9.0128205129999994</c:v>
                </c:pt>
                <c:pt idx="781">
                  <c:v>9.1558441560000006</c:v>
                </c:pt>
                <c:pt idx="782">
                  <c:v>9.1688311690000006</c:v>
                </c:pt>
                <c:pt idx="783">
                  <c:v>9.1818181820000007</c:v>
                </c:pt>
                <c:pt idx="784">
                  <c:v>9.2077922080000008</c:v>
                </c:pt>
                <c:pt idx="785">
                  <c:v>9.3421052630000005</c:v>
                </c:pt>
                <c:pt idx="786">
                  <c:v>9.3421052630000005</c:v>
                </c:pt>
                <c:pt idx="787">
                  <c:v>9.3421052630000005</c:v>
                </c:pt>
                <c:pt idx="788">
                  <c:v>9.48</c:v>
                </c:pt>
                <c:pt idx="789">
                  <c:v>9.4933333330000007</c:v>
                </c:pt>
                <c:pt idx="790">
                  <c:v>9.5066666669999993</c:v>
                </c:pt>
                <c:pt idx="791">
                  <c:v>9.6621621619999996</c:v>
                </c:pt>
                <c:pt idx="792">
                  <c:v>9.6891891890000004</c:v>
                </c:pt>
                <c:pt idx="793">
                  <c:v>9.6891891890000004</c:v>
                </c:pt>
                <c:pt idx="794">
                  <c:v>9.7162162159999994</c:v>
                </c:pt>
                <c:pt idx="795">
                  <c:v>9.9861111109999996</c:v>
                </c:pt>
                <c:pt idx="796">
                  <c:v>10</c:v>
                </c:pt>
                <c:pt idx="797">
                  <c:v>10.154929579999999</c:v>
                </c:pt>
                <c:pt idx="798">
                  <c:v>10.31428571</c:v>
                </c:pt>
                <c:pt idx="799">
                  <c:v>10.47826087</c:v>
                </c:pt>
                <c:pt idx="800">
                  <c:v>10.47826087</c:v>
                </c:pt>
                <c:pt idx="801">
                  <c:v>10.632352940000001</c:v>
                </c:pt>
                <c:pt idx="802">
                  <c:v>10.80597015</c:v>
                </c:pt>
                <c:pt idx="803">
                  <c:v>11.13846154</c:v>
                </c:pt>
                <c:pt idx="804">
                  <c:v>11.3125</c:v>
                </c:pt>
                <c:pt idx="805">
                  <c:v>11.49206349</c:v>
                </c:pt>
                <c:pt idx="806">
                  <c:v>11.50793651</c:v>
                </c:pt>
                <c:pt idx="807">
                  <c:v>11.69354839</c:v>
                </c:pt>
                <c:pt idx="808">
                  <c:v>11.69354839</c:v>
                </c:pt>
                <c:pt idx="809">
                  <c:v>11.70967742</c:v>
                </c:pt>
                <c:pt idx="810">
                  <c:v>11.901639339999999</c:v>
                </c:pt>
                <c:pt idx="811">
                  <c:v>12.1</c:v>
                </c:pt>
                <c:pt idx="812">
                  <c:v>12.322033899999999</c:v>
                </c:pt>
                <c:pt idx="813">
                  <c:v>12.322033899999999</c:v>
                </c:pt>
                <c:pt idx="814">
                  <c:v>12.322033899999999</c:v>
                </c:pt>
                <c:pt idx="815">
                  <c:v>12.53448276</c:v>
                </c:pt>
                <c:pt idx="816">
                  <c:v>12.568965520000001</c:v>
                </c:pt>
                <c:pt idx="817">
                  <c:v>12.78947368</c:v>
                </c:pt>
                <c:pt idx="818">
                  <c:v>13.272727270000001</c:v>
                </c:pt>
                <c:pt idx="819">
                  <c:v>13.29090909</c:v>
                </c:pt>
                <c:pt idx="820">
                  <c:v>13.30909091</c:v>
                </c:pt>
                <c:pt idx="821">
                  <c:v>13.30909091</c:v>
                </c:pt>
                <c:pt idx="822">
                  <c:v>13.57407407</c:v>
                </c:pt>
                <c:pt idx="823">
                  <c:v>13.592592590000001</c:v>
                </c:pt>
                <c:pt idx="824">
                  <c:v>13.62962963</c:v>
                </c:pt>
                <c:pt idx="825">
                  <c:v>14.17307692</c:v>
                </c:pt>
                <c:pt idx="826">
                  <c:v>15.061224490000001</c:v>
                </c:pt>
                <c:pt idx="827">
                  <c:v>15.375</c:v>
                </c:pt>
                <c:pt idx="828">
                  <c:v>15.39583333</c:v>
                </c:pt>
                <c:pt idx="829">
                  <c:v>15.39583333</c:v>
                </c:pt>
                <c:pt idx="830">
                  <c:v>15.39583333</c:v>
                </c:pt>
                <c:pt idx="831">
                  <c:v>15.41666667</c:v>
                </c:pt>
                <c:pt idx="832">
                  <c:v>15.4375</c:v>
                </c:pt>
                <c:pt idx="833">
                  <c:v>15.78723404</c:v>
                </c:pt>
                <c:pt idx="834">
                  <c:v>15.78723404</c:v>
                </c:pt>
                <c:pt idx="835">
                  <c:v>16.130434780000002</c:v>
                </c:pt>
                <c:pt idx="836">
                  <c:v>16.152173909999998</c:v>
                </c:pt>
                <c:pt idx="837">
                  <c:v>16.886363639999999</c:v>
                </c:pt>
                <c:pt idx="838">
                  <c:v>16.90909091</c:v>
                </c:pt>
                <c:pt idx="839">
                  <c:v>16.954545450000001</c:v>
                </c:pt>
                <c:pt idx="840">
                  <c:v>16.954545450000001</c:v>
                </c:pt>
                <c:pt idx="841">
                  <c:v>17.348837209999999</c:v>
                </c:pt>
                <c:pt idx="842">
                  <c:v>17.348837209999999</c:v>
                </c:pt>
                <c:pt idx="843">
                  <c:v>17.372093020000001</c:v>
                </c:pt>
                <c:pt idx="844">
                  <c:v>17.785714290000001</c:v>
                </c:pt>
                <c:pt idx="845">
                  <c:v>17.785714290000001</c:v>
                </c:pt>
                <c:pt idx="846">
                  <c:v>17.833333329999999</c:v>
                </c:pt>
                <c:pt idx="847">
                  <c:v>18.341463409999999</c:v>
                </c:pt>
                <c:pt idx="848">
                  <c:v>18.365853659999999</c:v>
                </c:pt>
                <c:pt idx="849">
                  <c:v>18.365853659999999</c:v>
                </c:pt>
                <c:pt idx="850">
                  <c:v>18.365853659999999</c:v>
                </c:pt>
                <c:pt idx="851">
                  <c:v>18.365853659999999</c:v>
                </c:pt>
                <c:pt idx="852">
                  <c:v>18.365853659999999</c:v>
                </c:pt>
                <c:pt idx="853">
                  <c:v>18.365853659999999</c:v>
                </c:pt>
                <c:pt idx="854">
                  <c:v>18.850000000000001</c:v>
                </c:pt>
                <c:pt idx="855">
                  <c:v>19.333333329999999</c:v>
                </c:pt>
                <c:pt idx="856">
                  <c:v>19.358974360000001</c:v>
                </c:pt>
                <c:pt idx="857">
                  <c:v>19.358974360000001</c:v>
                </c:pt>
                <c:pt idx="858">
                  <c:v>19.410256409999999</c:v>
                </c:pt>
                <c:pt idx="859">
                  <c:v>19.921052629999998</c:v>
                </c:pt>
                <c:pt idx="860">
                  <c:v>19.921052629999998</c:v>
                </c:pt>
                <c:pt idx="861">
                  <c:v>20.459459460000001</c:v>
                </c:pt>
                <c:pt idx="862">
                  <c:v>20.486486490000001</c:v>
                </c:pt>
                <c:pt idx="863">
                  <c:v>20.486486490000001</c:v>
                </c:pt>
                <c:pt idx="864">
                  <c:v>21.055555559999998</c:v>
                </c:pt>
                <c:pt idx="865">
                  <c:v>22.323529409999999</c:v>
                </c:pt>
                <c:pt idx="866">
                  <c:v>22.323529409999999</c:v>
                </c:pt>
                <c:pt idx="867">
                  <c:v>22.323529409999999</c:v>
                </c:pt>
                <c:pt idx="868">
                  <c:v>23.75</c:v>
                </c:pt>
                <c:pt idx="869">
                  <c:v>23.75</c:v>
                </c:pt>
                <c:pt idx="870">
                  <c:v>23.75</c:v>
                </c:pt>
                <c:pt idx="871">
                  <c:v>23.75</c:v>
                </c:pt>
                <c:pt idx="872">
                  <c:v>23.75</c:v>
                </c:pt>
                <c:pt idx="873">
                  <c:v>25.333333329999999</c:v>
                </c:pt>
                <c:pt idx="874">
                  <c:v>25.333333329999999</c:v>
                </c:pt>
                <c:pt idx="875">
                  <c:v>25.366666670000001</c:v>
                </c:pt>
                <c:pt idx="876">
                  <c:v>25.4</c:v>
                </c:pt>
                <c:pt idx="877">
                  <c:v>25.4</c:v>
                </c:pt>
                <c:pt idx="878">
                  <c:v>25.4</c:v>
                </c:pt>
                <c:pt idx="879">
                  <c:v>25.4</c:v>
                </c:pt>
                <c:pt idx="880">
                  <c:v>25.43333333</c:v>
                </c:pt>
                <c:pt idx="881">
                  <c:v>26.310344829999998</c:v>
                </c:pt>
                <c:pt idx="882">
                  <c:v>26.344827590000001</c:v>
                </c:pt>
                <c:pt idx="883">
                  <c:v>28.296296300000002</c:v>
                </c:pt>
                <c:pt idx="884">
                  <c:v>28.296296300000002</c:v>
                </c:pt>
                <c:pt idx="885">
                  <c:v>28.333333329999999</c:v>
                </c:pt>
                <c:pt idx="886">
                  <c:v>28.407407410000001</c:v>
                </c:pt>
                <c:pt idx="887">
                  <c:v>29.5</c:v>
                </c:pt>
                <c:pt idx="888">
                  <c:v>29.5</c:v>
                </c:pt>
                <c:pt idx="889">
                  <c:v>32.041666669999998</c:v>
                </c:pt>
                <c:pt idx="890">
                  <c:v>32.041666669999998</c:v>
                </c:pt>
                <c:pt idx="891">
                  <c:v>32.041666669999998</c:v>
                </c:pt>
                <c:pt idx="892">
                  <c:v>32.041666669999998</c:v>
                </c:pt>
                <c:pt idx="893">
                  <c:v>32.041666669999998</c:v>
                </c:pt>
                <c:pt idx="894">
                  <c:v>33.52173913</c:v>
                </c:pt>
                <c:pt idx="895">
                  <c:v>33.52173913</c:v>
                </c:pt>
                <c:pt idx="896">
                  <c:v>33.52173913</c:v>
                </c:pt>
                <c:pt idx="897">
                  <c:v>35.045454550000002</c:v>
                </c:pt>
                <c:pt idx="898">
                  <c:v>35.045454550000002</c:v>
                </c:pt>
                <c:pt idx="899">
                  <c:v>35.045454550000002</c:v>
                </c:pt>
                <c:pt idx="900">
                  <c:v>35.045454550000002</c:v>
                </c:pt>
                <c:pt idx="901">
                  <c:v>38.549999999999997</c:v>
                </c:pt>
                <c:pt idx="902">
                  <c:v>38.6</c:v>
                </c:pt>
                <c:pt idx="903">
                  <c:v>38.6</c:v>
                </c:pt>
                <c:pt idx="904">
                  <c:v>40.736842109999998</c:v>
                </c:pt>
                <c:pt idx="905">
                  <c:v>40.736842109999998</c:v>
                </c:pt>
                <c:pt idx="906">
                  <c:v>43</c:v>
                </c:pt>
                <c:pt idx="907">
                  <c:v>43</c:v>
                </c:pt>
                <c:pt idx="908">
                  <c:v>45.58823529</c:v>
                </c:pt>
                <c:pt idx="909">
                  <c:v>45.58823529</c:v>
                </c:pt>
                <c:pt idx="910">
                  <c:v>45.705882350000003</c:v>
                </c:pt>
                <c:pt idx="911">
                  <c:v>45.705882350000003</c:v>
                </c:pt>
                <c:pt idx="912">
                  <c:v>45.705882350000003</c:v>
                </c:pt>
                <c:pt idx="913">
                  <c:v>48.5625</c:v>
                </c:pt>
                <c:pt idx="914">
                  <c:v>51.8</c:v>
                </c:pt>
                <c:pt idx="915">
                  <c:v>51.866666670000001</c:v>
                </c:pt>
                <c:pt idx="916">
                  <c:v>51.866666670000001</c:v>
                </c:pt>
                <c:pt idx="917">
                  <c:v>51.866666670000001</c:v>
                </c:pt>
                <c:pt idx="918">
                  <c:v>51.933333330000004</c:v>
                </c:pt>
                <c:pt idx="919">
                  <c:v>55.642857139999997</c:v>
                </c:pt>
                <c:pt idx="920">
                  <c:v>55.642857139999997</c:v>
                </c:pt>
                <c:pt idx="921">
                  <c:v>55.642857139999997</c:v>
                </c:pt>
                <c:pt idx="922">
                  <c:v>55.785714290000001</c:v>
                </c:pt>
                <c:pt idx="923">
                  <c:v>55.785714290000001</c:v>
                </c:pt>
                <c:pt idx="924">
                  <c:v>55.785714290000001</c:v>
                </c:pt>
                <c:pt idx="925">
                  <c:v>55.857142860000003</c:v>
                </c:pt>
                <c:pt idx="926">
                  <c:v>55.857142860000003</c:v>
                </c:pt>
                <c:pt idx="927">
                  <c:v>55.928571429999998</c:v>
                </c:pt>
                <c:pt idx="928">
                  <c:v>55.928571429999998</c:v>
                </c:pt>
                <c:pt idx="929">
                  <c:v>56</c:v>
                </c:pt>
                <c:pt idx="930">
                  <c:v>56</c:v>
                </c:pt>
                <c:pt idx="931">
                  <c:v>56</c:v>
                </c:pt>
                <c:pt idx="932">
                  <c:v>56</c:v>
                </c:pt>
                <c:pt idx="933">
                  <c:v>56</c:v>
                </c:pt>
                <c:pt idx="934">
                  <c:v>56.071428570000002</c:v>
                </c:pt>
                <c:pt idx="935">
                  <c:v>56.142857139999997</c:v>
                </c:pt>
                <c:pt idx="936">
                  <c:v>56.142857139999997</c:v>
                </c:pt>
                <c:pt idx="937">
                  <c:v>56.142857139999997</c:v>
                </c:pt>
                <c:pt idx="938">
                  <c:v>56.142857139999997</c:v>
                </c:pt>
                <c:pt idx="939">
                  <c:v>56.142857139999997</c:v>
                </c:pt>
                <c:pt idx="940">
                  <c:v>56.214285709999999</c:v>
                </c:pt>
                <c:pt idx="941">
                  <c:v>56.214285709999999</c:v>
                </c:pt>
                <c:pt idx="942">
                  <c:v>56.214285709999999</c:v>
                </c:pt>
                <c:pt idx="943">
                  <c:v>56.214285709999999</c:v>
                </c:pt>
                <c:pt idx="944">
                  <c:v>56.214285709999999</c:v>
                </c:pt>
                <c:pt idx="945">
                  <c:v>56.214285709999999</c:v>
                </c:pt>
                <c:pt idx="946">
                  <c:v>56.214285709999999</c:v>
                </c:pt>
                <c:pt idx="947">
                  <c:v>56.214285709999999</c:v>
                </c:pt>
                <c:pt idx="948">
                  <c:v>60.53846154</c:v>
                </c:pt>
                <c:pt idx="949">
                  <c:v>60.53846154</c:v>
                </c:pt>
                <c:pt idx="950">
                  <c:v>60.53846154</c:v>
                </c:pt>
                <c:pt idx="951">
                  <c:v>60.53846154</c:v>
                </c:pt>
                <c:pt idx="952">
                  <c:v>60.53846154</c:v>
                </c:pt>
                <c:pt idx="953">
                  <c:v>60.53846154</c:v>
                </c:pt>
                <c:pt idx="954">
                  <c:v>60.53846154</c:v>
                </c:pt>
                <c:pt idx="955">
                  <c:v>60.53846154</c:v>
                </c:pt>
                <c:pt idx="956">
                  <c:v>60.53846154</c:v>
                </c:pt>
                <c:pt idx="957">
                  <c:v>60.53846154</c:v>
                </c:pt>
                <c:pt idx="958">
                  <c:v>60.53846154</c:v>
                </c:pt>
                <c:pt idx="959">
                  <c:v>60.53846154</c:v>
                </c:pt>
                <c:pt idx="960">
                  <c:v>60.53846154</c:v>
                </c:pt>
                <c:pt idx="961">
                  <c:v>60.53846154</c:v>
                </c:pt>
                <c:pt idx="962">
                  <c:v>65.583333330000002</c:v>
                </c:pt>
                <c:pt idx="963">
                  <c:v>71.545454550000002</c:v>
                </c:pt>
                <c:pt idx="964">
                  <c:v>71.545454550000002</c:v>
                </c:pt>
                <c:pt idx="965">
                  <c:v>71.545454550000002</c:v>
                </c:pt>
                <c:pt idx="966">
                  <c:v>71.545454550000002</c:v>
                </c:pt>
                <c:pt idx="967">
                  <c:v>71.545454550000002</c:v>
                </c:pt>
                <c:pt idx="968">
                  <c:v>71.545454550000002</c:v>
                </c:pt>
                <c:pt idx="969">
                  <c:v>71.636363639999999</c:v>
                </c:pt>
                <c:pt idx="970">
                  <c:v>71.636363639999999</c:v>
                </c:pt>
                <c:pt idx="971">
                  <c:v>71.636363639999999</c:v>
                </c:pt>
                <c:pt idx="972">
                  <c:v>71.636363639999999</c:v>
                </c:pt>
                <c:pt idx="973">
                  <c:v>71.636363639999999</c:v>
                </c:pt>
                <c:pt idx="974">
                  <c:v>71.636363639999999</c:v>
                </c:pt>
                <c:pt idx="975">
                  <c:v>71.636363639999999</c:v>
                </c:pt>
                <c:pt idx="976">
                  <c:v>71.636363639999999</c:v>
                </c:pt>
                <c:pt idx="977">
                  <c:v>71.636363639999999</c:v>
                </c:pt>
                <c:pt idx="978">
                  <c:v>71.636363639999999</c:v>
                </c:pt>
                <c:pt idx="979">
                  <c:v>71.636363639999999</c:v>
                </c:pt>
                <c:pt idx="980">
                  <c:v>71.636363639999999</c:v>
                </c:pt>
                <c:pt idx="981">
                  <c:v>71.636363639999999</c:v>
                </c:pt>
                <c:pt idx="982">
                  <c:v>71.636363639999999</c:v>
                </c:pt>
                <c:pt idx="983">
                  <c:v>71.727272729999996</c:v>
                </c:pt>
                <c:pt idx="984">
                  <c:v>71.818181820000007</c:v>
                </c:pt>
                <c:pt idx="985">
                  <c:v>71.818181820000007</c:v>
                </c:pt>
                <c:pt idx="986">
                  <c:v>71.818181820000007</c:v>
                </c:pt>
                <c:pt idx="987">
                  <c:v>71.818181820000007</c:v>
                </c:pt>
                <c:pt idx="988">
                  <c:v>71.818181820000007</c:v>
                </c:pt>
                <c:pt idx="989">
                  <c:v>71.818181820000007</c:v>
                </c:pt>
                <c:pt idx="990">
                  <c:v>71.818181820000007</c:v>
                </c:pt>
                <c:pt idx="991">
                  <c:v>71.818181820000007</c:v>
                </c:pt>
                <c:pt idx="992">
                  <c:v>71.818181820000007</c:v>
                </c:pt>
                <c:pt idx="993">
                  <c:v>71.818181820000007</c:v>
                </c:pt>
                <c:pt idx="994">
                  <c:v>79</c:v>
                </c:pt>
                <c:pt idx="995">
                  <c:v>79</c:v>
                </c:pt>
                <c:pt idx="996">
                  <c:v>79</c:v>
                </c:pt>
                <c:pt idx="997">
                  <c:v>79</c:v>
                </c:pt>
                <c:pt idx="998">
                  <c:v>79</c:v>
                </c:pt>
                <c:pt idx="999">
                  <c:v>79</c:v>
                </c:pt>
                <c:pt idx="1000">
                  <c:v>79</c:v>
                </c:pt>
                <c:pt idx="1001">
                  <c:v>79</c:v>
                </c:pt>
                <c:pt idx="1002">
                  <c:v>79</c:v>
                </c:pt>
                <c:pt idx="1003">
                  <c:v>79</c:v>
                </c:pt>
                <c:pt idx="1004">
                  <c:v>79</c:v>
                </c:pt>
                <c:pt idx="1005">
                  <c:v>79</c:v>
                </c:pt>
                <c:pt idx="1006">
                  <c:v>79</c:v>
                </c:pt>
                <c:pt idx="1007">
                  <c:v>79</c:v>
                </c:pt>
                <c:pt idx="1008">
                  <c:v>79</c:v>
                </c:pt>
                <c:pt idx="1009">
                  <c:v>87.777777779999994</c:v>
                </c:pt>
                <c:pt idx="1010">
                  <c:v>87.777777779999994</c:v>
                </c:pt>
                <c:pt idx="1011">
                  <c:v>87.777777779999994</c:v>
                </c:pt>
                <c:pt idx="1012">
                  <c:v>87.777777779999994</c:v>
                </c:pt>
                <c:pt idx="1013">
                  <c:v>87.777777779999994</c:v>
                </c:pt>
                <c:pt idx="1014">
                  <c:v>87.777777779999994</c:v>
                </c:pt>
                <c:pt idx="1015">
                  <c:v>87.888888890000004</c:v>
                </c:pt>
                <c:pt idx="1016">
                  <c:v>87.888888890000004</c:v>
                </c:pt>
                <c:pt idx="1017">
                  <c:v>87.888888890000004</c:v>
                </c:pt>
                <c:pt idx="1018">
                  <c:v>87.888888890000004</c:v>
                </c:pt>
                <c:pt idx="1019">
                  <c:v>87.888888890000004</c:v>
                </c:pt>
                <c:pt idx="1020">
                  <c:v>87.888888890000004</c:v>
                </c:pt>
                <c:pt idx="1021">
                  <c:v>87.888888890000004</c:v>
                </c:pt>
                <c:pt idx="1022">
                  <c:v>87.888888890000004</c:v>
                </c:pt>
                <c:pt idx="1023">
                  <c:v>87.888888890000004</c:v>
                </c:pt>
                <c:pt idx="1024">
                  <c:v>87.888888890000004</c:v>
                </c:pt>
                <c:pt idx="1025">
                  <c:v>87.888888890000004</c:v>
                </c:pt>
                <c:pt idx="1026">
                  <c:v>87.888888890000004</c:v>
                </c:pt>
                <c:pt idx="1027">
                  <c:v>87.888888890000004</c:v>
                </c:pt>
                <c:pt idx="1028">
                  <c:v>87.888888890000004</c:v>
                </c:pt>
                <c:pt idx="1029">
                  <c:v>87.888888890000004</c:v>
                </c:pt>
                <c:pt idx="1030">
                  <c:v>99</c:v>
                </c:pt>
                <c:pt idx="1031">
                  <c:v>99</c:v>
                </c:pt>
                <c:pt idx="1032">
                  <c:v>99</c:v>
                </c:pt>
                <c:pt idx="1033">
                  <c:v>99</c:v>
                </c:pt>
                <c:pt idx="1034">
                  <c:v>99</c:v>
                </c:pt>
                <c:pt idx="1035">
                  <c:v>99</c:v>
                </c:pt>
                <c:pt idx="1036">
                  <c:v>99</c:v>
                </c:pt>
                <c:pt idx="1037">
                  <c:v>99</c:v>
                </c:pt>
                <c:pt idx="1038">
                  <c:v>99</c:v>
                </c:pt>
                <c:pt idx="1039">
                  <c:v>99</c:v>
                </c:pt>
                <c:pt idx="1040">
                  <c:v>99</c:v>
                </c:pt>
                <c:pt idx="1041">
                  <c:v>99</c:v>
                </c:pt>
                <c:pt idx="1042">
                  <c:v>99</c:v>
                </c:pt>
                <c:pt idx="1043">
                  <c:v>99</c:v>
                </c:pt>
                <c:pt idx="1044">
                  <c:v>99</c:v>
                </c:pt>
                <c:pt idx="1045">
                  <c:v>99</c:v>
                </c:pt>
                <c:pt idx="1046">
                  <c:v>99</c:v>
                </c:pt>
                <c:pt idx="1047">
                  <c:v>99</c:v>
                </c:pt>
                <c:pt idx="1048">
                  <c:v>99</c:v>
                </c:pt>
                <c:pt idx="1049">
                  <c:v>99</c:v>
                </c:pt>
                <c:pt idx="1050">
                  <c:v>99</c:v>
                </c:pt>
                <c:pt idx="1051">
                  <c:v>99.125</c:v>
                </c:pt>
                <c:pt idx="1052">
                  <c:v>99.125</c:v>
                </c:pt>
                <c:pt idx="1053">
                  <c:v>99.125</c:v>
                </c:pt>
                <c:pt idx="1054">
                  <c:v>99.125</c:v>
                </c:pt>
                <c:pt idx="1055">
                  <c:v>99.125</c:v>
                </c:pt>
                <c:pt idx="1056">
                  <c:v>99.125</c:v>
                </c:pt>
                <c:pt idx="1057">
                  <c:v>99.125</c:v>
                </c:pt>
                <c:pt idx="1058">
                  <c:v>99.125</c:v>
                </c:pt>
                <c:pt idx="1059">
                  <c:v>99.125</c:v>
                </c:pt>
                <c:pt idx="1060">
                  <c:v>99.125</c:v>
                </c:pt>
                <c:pt idx="1061">
                  <c:v>99.125</c:v>
                </c:pt>
                <c:pt idx="1062">
                  <c:v>99.125</c:v>
                </c:pt>
                <c:pt idx="1063">
                  <c:v>99.125</c:v>
                </c:pt>
                <c:pt idx="1064">
                  <c:v>99.125</c:v>
                </c:pt>
                <c:pt idx="1065">
                  <c:v>99.125</c:v>
                </c:pt>
                <c:pt idx="1066">
                  <c:v>99.125</c:v>
                </c:pt>
                <c:pt idx="1067">
                  <c:v>99.125</c:v>
                </c:pt>
                <c:pt idx="1068">
                  <c:v>99.125</c:v>
                </c:pt>
                <c:pt idx="1069">
                  <c:v>99.125</c:v>
                </c:pt>
                <c:pt idx="1070">
                  <c:v>99.125</c:v>
                </c:pt>
                <c:pt idx="1071">
                  <c:v>99.125</c:v>
                </c:pt>
                <c:pt idx="1072">
                  <c:v>99.125</c:v>
                </c:pt>
                <c:pt idx="1073">
                  <c:v>99.125</c:v>
                </c:pt>
                <c:pt idx="1074">
                  <c:v>99.125</c:v>
                </c:pt>
                <c:pt idx="1075">
                  <c:v>99.125</c:v>
                </c:pt>
                <c:pt idx="1076">
                  <c:v>99.125</c:v>
                </c:pt>
                <c:pt idx="1077">
                  <c:v>113.2857143</c:v>
                </c:pt>
                <c:pt idx="1078">
                  <c:v>113.2857143</c:v>
                </c:pt>
                <c:pt idx="1079">
                  <c:v>113.2857143</c:v>
                </c:pt>
                <c:pt idx="1080">
                  <c:v>113.2857143</c:v>
                </c:pt>
                <c:pt idx="1081">
                  <c:v>113.2857143</c:v>
                </c:pt>
                <c:pt idx="1082">
                  <c:v>113.2857143</c:v>
                </c:pt>
                <c:pt idx="1083">
                  <c:v>113.2857143</c:v>
                </c:pt>
                <c:pt idx="1084">
                  <c:v>113.2857143</c:v>
                </c:pt>
                <c:pt idx="1085">
                  <c:v>113.2857143</c:v>
                </c:pt>
                <c:pt idx="1086">
                  <c:v>132.16666670000001</c:v>
                </c:pt>
                <c:pt idx="1087">
                  <c:v>132.16666670000001</c:v>
                </c:pt>
                <c:pt idx="1088">
                  <c:v>132.16666670000001</c:v>
                </c:pt>
                <c:pt idx="1089">
                  <c:v>132.16666670000001</c:v>
                </c:pt>
                <c:pt idx="1090">
                  <c:v>132.16666670000001</c:v>
                </c:pt>
                <c:pt idx="1091">
                  <c:v>132.16666670000001</c:v>
                </c:pt>
                <c:pt idx="1092">
                  <c:v>132.16666670000001</c:v>
                </c:pt>
                <c:pt idx="1093">
                  <c:v>132.16666670000001</c:v>
                </c:pt>
                <c:pt idx="1094">
                  <c:v>132.16666670000001</c:v>
                </c:pt>
                <c:pt idx="1095">
                  <c:v>132.16666670000001</c:v>
                </c:pt>
                <c:pt idx="1096">
                  <c:v>132.16666670000001</c:v>
                </c:pt>
                <c:pt idx="1097">
                  <c:v>132.16666670000001</c:v>
                </c:pt>
                <c:pt idx="1098">
                  <c:v>132.33333329999999</c:v>
                </c:pt>
                <c:pt idx="1099">
                  <c:v>132.33333329999999</c:v>
                </c:pt>
                <c:pt idx="1100">
                  <c:v>132.33333329999999</c:v>
                </c:pt>
                <c:pt idx="1101">
                  <c:v>132.33333329999999</c:v>
                </c:pt>
                <c:pt idx="1102">
                  <c:v>132.33333329999999</c:v>
                </c:pt>
                <c:pt idx="1103">
                  <c:v>132.33333329999999</c:v>
                </c:pt>
                <c:pt idx="1104">
                  <c:v>132.33333329999999</c:v>
                </c:pt>
                <c:pt idx="1105">
                  <c:v>132.33333329999999</c:v>
                </c:pt>
                <c:pt idx="1106">
                  <c:v>132.33333329999999</c:v>
                </c:pt>
                <c:pt idx="1107">
                  <c:v>132.5</c:v>
                </c:pt>
                <c:pt idx="1108">
                  <c:v>132.5</c:v>
                </c:pt>
                <c:pt idx="1109">
                  <c:v>132.5</c:v>
                </c:pt>
                <c:pt idx="1110">
                  <c:v>132.5</c:v>
                </c:pt>
                <c:pt idx="1111">
                  <c:v>132.5</c:v>
                </c:pt>
                <c:pt idx="1112">
                  <c:v>132.5</c:v>
                </c:pt>
                <c:pt idx="1113">
                  <c:v>132.5</c:v>
                </c:pt>
                <c:pt idx="1114">
                  <c:v>132.5</c:v>
                </c:pt>
                <c:pt idx="1115">
                  <c:v>132.5</c:v>
                </c:pt>
                <c:pt idx="1116">
                  <c:v>132.5</c:v>
                </c:pt>
                <c:pt idx="1117">
                  <c:v>132.5</c:v>
                </c:pt>
                <c:pt idx="1118">
                  <c:v>132.5</c:v>
                </c:pt>
                <c:pt idx="1119">
                  <c:v>132.5</c:v>
                </c:pt>
                <c:pt idx="1120">
                  <c:v>132.5</c:v>
                </c:pt>
                <c:pt idx="1121">
                  <c:v>132.5</c:v>
                </c:pt>
                <c:pt idx="1122">
                  <c:v>132.5</c:v>
                </c:pt>
                <c:pt idx="1123">
                  <c:v>132.5</c:v>
                </c:pt>
                <c:pt idx="1124">
                  <c:v>132.5</c:v>
                </c:pt>
                <c:pt idx="1125">
                  <c:v>132.5</c:v>
                </c:pt>
                <c:pt idx="1126">
                  <c:v>132.5</c:v>
                </c:pt>
                <c:pt idx="1127">
                  <c:v>132.5</c:v>
                </c:pt>
                <c:pt idx="1128">
                  <c:v>132.5</c:v>
                </c:pt>
                <c:pt idx="1129">
                  <c:v>132.5</c:v>
                </c:pt>
                <c:pt idx="1130">
                  <c:v>132.5</c:v>
                </c:pt>
                <c:pt idx="1131">
                  <c:v>159</c:v>
                </c:pt>
                <c:pt idx="1132">
                  <c:v>159</c:v>
                </c:pt>
                <c:pt idx="1133">
                  <c:v>159</c:v>
                </c:pt>
                <c:pt idx="1134">
                  <c:v>159</c:v>
                </c:pt>
                <c:pt idx="1135">
                  <c:v>159</c:v>
                </c:pt>
                <c:pt idx="1136">
                  <c:v>159</c:v>
                </c:pt>
                <c:pt idx="1137">
                  <c:v>159</c:v>
                </c:pt>
                <c:pt idx="1138">
                  <c:v>159</c:v>
                </c:pt>
                <c:pt idx="1139">
                  <c:v>159</c:v>
                </c:pt>
                <c:pt idx="1140">
                  <c:v>159</c:v>
                </c:pt>
                <c:pt idx="1141">
                  <c:v>159</c:v>
                </c:pt>
                <c:pt idx="1142">
                  <c:v>159</c:v>
                </c:pt>
                <c:pt idx="1143">
                  <c:v>159</c:v>
                </c:pt>
                <c:pt idx="1144">
                  <c:v>159</c:v>
                </c:pt>
                <c:pt idx="1145">
                  <c:v>159</c:v>
                </c:pt>
                <c:pt idx="1146">
                  <c:v>198.75</c:v>
                </c:pt>
                <c:pt idx="1147">
                  <c:v>198.75</c:v>
                </c:pt>
                <c:pt idx="1148">
                  <c:v>198.75</c:v>
                </c:pt>
                <c:pt idx="1149">
                  <c:v>198.75</c:v>
                </c:pt>
                <c:pt idx="1150">
                  <c:v>198.75</c:v>
                </c:pt>
                <c:pt idx="1151">
                  <c:v>198.75</c:v>
                </c:pt>
                <c:pt idx="1152">
                  <c:v>199</c:v>
                </c:pt>
                <c:pt idx="1153">
                  <c:v>199</c:v>
                </c:pt>
                <c:pt idx="1154">
                  <c:v>199</c:v>
                </c:pt>
                <c:pt idx="1155">
                  <c:v>199</c:v>
                </c:pt>
                <c:pt idx="1156">
                  <c:v>199</c:v>
                </c:pt>
                <c:pt idx="1157">
                  <c:v>199</c:v>
                </c:pt>
                <c:pt idx="1158">
                  <c:v>199</c:v>
                </c:pt>
                <c:pt idx="1159">
                  <c:v>199</c:v>
                </c:pt>
                <c:pt idx="1160">
                  <c:v>199</c:v>
                </c:pt>
                <c:pt idx="1161">
                  <c:v>199</c:v>
                </c:pt>
                <c:pt idx="1162">
                  <c:v>199</c:v>
                </c:pt>
                <c:pt idx="1163">
                  <c:v>199</c:v>
                </c:pt>
                <c:pt idx="1164">
                  <c:v>199</c:v>
                </c:pt>
                <c:pt idx="1165">
                  <c:v>199</c:v>
                </c:pt>
                <c:pt idx="1166">
                  <c:v>199</c:v>
                </c:pt>
                <c:pt idx="1167">
                  <c:v>199.25</c:v>
                </c:pt>
                <c:pt idx="1168">
                  <c:v>199.25</c:v>
                </c:pt>
                <c:pt idx="1169">
                  <c:v>199.25</c:v>
                </c:pt>
                <c:pt idx="1170">
                  <c:v>199.25</c:v>
                </c:pt>
                <c:pt idx="1171">
                  <c:v>199.25</c:v>
                </c:pt>
                <c:pt idx="1172">
                  <c:v>199.25</c:v>
                </c:pt>
                <c:pt idx="1173">
                  <c:v>199.25</c:v>
                </c:pt>
                <c:pt idx="1174">
                  <c:v>199.25</c:v>
                </c:pt>
                <c:pt idx="1175">
                  <c:v>199.25</c:v>
                </c:pt>
                <c:pt idx="1176">
                  <c:v>199.25</c:v>
                </c:pt>
                <c:pt idx="1177">
                  <c:v>199.25</c:v>
                </c:pt>
                <c:pt idx="1178">
                  <c:v>199.25</c:v>
                </c:pt>
                <c:pt idx="1179">
                  <c:v>199.25</c:v>
                </c:pt>
                <c:pt idx="1180">
                  <c:v>199.25</c:v>
                </c:pt>
                <c:pt idx="1181">
                  <c:v>199.25</c:v>
                </c:pt>
                <c:pt idx="1182">
                  <c:v>199.25</c:v>
                </c:pt>
                <c:pt idx="1183">
                  <c:v>199.25</c:v>
                </c:pt>
                <c:pt idx="1184">
                  <c:v>199.25</c:v>
                </c:pt>
                <c:pt idx="1185">
                  <c:v>199.25</c:v>
                </c:pt>
                <c:pt idx="1186">
                  <c:v>199.25</c:v>
                </c:pt>
                <c:pt idx="1187">
                  <c:v>199.25</c:v>
                </c:pt>
                <c:pt idx="1188">
                  <c:v>199.25</c:v>
                </c:pt>
                <c:pt idx="1189">
                  <c:v>199.25</c:v>
                </c:pt>
                <c:pt idx="1190">
                  <c:v>199.25</c:v>
                </c:pt>
                <c:pt idx="1191">
                  <c:v>199.25</c:v>
                </c:pt>
                <c:pt idx="1192">
                  <c:v>199.25</c:v>
                </c:pt>
                <c:pt idx="1193">
                  <c:v>199.25</c:v>
                </c:pt>
                <c:pt idx="1194">
                  <c:v>199.25</c:v>
                </c:pt>
                <c:pt idx="1195">
                  <c:v>199.25</c:v>
                </c:pt>
                <c:pt idx="1196">
                  <c:v>199.25</c:v>
                </c:pt>
                <c:pt idx="1197">
                  <c:v>199.25</c:v>
                </c:pt>
                <c:pt idx="1198">
                  <c:v>199.25</c:v>
                </c:pt>
                <c:pt idx="1199">
                  <c:v>199.25</c:v>
                </c:pt>
                <c:pt idx="1200">
                  <c:v>199.25</c:v>
                </c:pt>
                <c:pt idx="1201">
                  <c:v>199.25</c:v>
                </c:pt>
                <c:pt idx="1202">
                  <c:v>199.25</c:v>
                </c:pt>
                <c:pt idx="1203">
                  <c:v>199.25</c:v>
                </c:pt>
                <c:pt idx="1204">
                  <c:v>199.25</c:v>
                </c:pt>
                <c:pt idx="1205">
                  <c:v>199.25</c:v>
                </c:pt>
                <c:pt idx="1206">
                  <c:v>199.25</c:v>
                </c:pt>
                <c:pt idx="1207">
                  <c:v>199.25</c:v>
                </c:pt>
                <c:pt idx="1208">
                  <c:v>199.25</c:v>
                </c:pt>
                <c:pt idx="1209">
                  <c:v>199.25</c:v>
                </c:pt>
                <c:pt idx="1210">
                  <c:v>199.25</c:v>
                </c:pt>
                <c:pt idx="1211">
                  <c:v>199.25</c:v>
                </c:pt>
                <c:pt idx="1212">
                  <c:v>199.25</c:v>
                </c:pt>
                <c:pt idx="1213">
                  <c:v>199.25</c:v>
                </c:pt>
                <c:pt idx="1214">
                  <c:v>199.25</c:v>
                </c:pt>
                <c:pt idx="1215">
                  <c:v>199.25</c:v>
                </c:pt>
                <c:pt idx="1216">
                  <c:v>199.25</c:v>
                </c:pt>
                <c:pt idx="1217">
                  <c:v>199.25</c:v>
                </c:pt>
                <c:pt idx="1218">
                  <c:v>199.25</c:v>
                </c:pt>
                <c:pt idx="1219">
                  <c:v>199.25</c:v>
                </c:pt>
                <c:pt idx="1220">
                  <c:v>199.25</c:v>
                </c:pt>
                <c:pt idx="1221">
                  <c:v>199.25</c:v>
                </c:pt>
                <c:pt idx="1222">
                  <c:v>199.25</c:v>
                </c:pt>
                <c:pt idx="1223">
                  <c:v>199.25</c:v>
                </c:pt>
                <c:pt idx="1224">
                  <c:v>199.25</c:v>
                </c:pt>
                <c:pt idx="1225">
                  <c:v>199.25</c:v>
                </c:pt>
                <c:pt idx="1226">
                  <c:v>199.25</c:v>
                </c:pt>
                <c:pt idx="1227">
                  <c:v>199.25</c:v>
                </c:pt>
                <c:pt idx="1228">
                  <c:v>199.25</c:v>
                </c:pt>
                <c:pt idx="1229">
                  <c:v>199.25</c:v>
                </c:pt>
                <c:pt idx="1230">
                  <c:v>199.25</c:v>
                </c:pt>
                <c:pt idx="1231">
                  <c:v>199.25</c:v>
                </c:pt>
                <c:pt idx="1232">
                  <c:v>199.25</c:v>
                </c:pt>
                <c:pt idx="1233">
                  <c:v>199.25</c:v>
                </c:pt>
                <c:pt idx="1234">
                  <c:v>199.25</c:v>
                </c:pt>
                <c:pt idx="1235">
                  <c:v>199.25</c:v>
                </c:pt>
                <c:pt idx="1236">
                  <c:v>199.25</c:v>
                </c:pt>
                <c:pt idx="1237">
                  <c:v>199.25</c:v>
                </c:pt>
                <c:pt idx="1238">
                  <c:v>199.25</c:v>
                </c:pt>
                <c:pt idx="1239">
                  <c:v>265.66666670000001</c:v>
                </c:pt>
                <c:pt idx="1240">
                  <c:v>265.66666670000001</c:v>
                </c:pt>
                <c:pt idx="1241">
                  <c:v>265.66666670000001</c:v>
                </c:pt>
                <c:pt idx="1242">
                  <c:v>265.66666670000001</c:v>
                </c:pt>
                <c:pt idx="1243">
                  <c:v>265.66666670000001</c:v>
                </c:pt>
                <c:pt idx="1244">
                  <c:v>265.66666670000001</c:v>
                </c:pt>
                <c:pt idx="1245">
                  <c:v>265.66666670000001</c:v>
                </c:pt>
                <c:pt idx="1246">
                  <c:v>265.66666670000001</c:v>
                </c:pt>
                <c:pt idx="1247">
                  <c:v>265.66666670000001</c:v>
                </c:pt>
                <c:pt idx="1248">
                  <c:v>265.66666670000001</c:v>
                </c:pt>
                <c:pt idx="1249">
                  <c:v>265.66666670000001</c:v>
                </c:pt>
                <c:pt idx="1250">
                  <c:v>265.66666670000001</c:v>
                </c:pt>
                <c:pt idx="1251">
                  <c:v>265.66666670000001</c:v>
                </c:pt>
                <c:pt idx="1252">
                  <c:v>265.66666670000001</c:v>
                </c:pt>
                <c:pt idx="1253">
                  <c:v>265.66666670000001</c:v>
                </c:pt>
                <c:pt idx="1254">
                  <c:v>265.66666670000001</c:v>
                </c:pt>
                <c:pt idx="1255">
                  <c:v>265.66666670000001</c:v>
                </c:pt>
                <c:pt idx="1256">
                  <c:v>265.66666670000001</c:v>
                </c:pt>
                <c:pt idx="1257">
                  <c:v>265.66666670000001</c:v>
                </c:pt>
                <c:pt idx="1258">
                  <c:v>265.66666670000001</c:v>
                </c:pt>
                <c:pt idx="1259">
                  <c:v>265.66666670000001</c:v>
                </c:pt>
                <c:pt idx="1260">
                  <c:v>266</c:v>
                </c:pt>
                <c:pt idx="1261">
                  <c:v>266</c:v>
                </c:pt>
                <c:pt idx="1262">
                  <c:v>266</c:v>
                </c:pt>
                <c:pt idx="1263">
                  <c:v>266</c:v>
                </c:pt>
                <c:pt idx="1264">
                  <c:v>266</c:v>
                </c:pt>
                <c:pt idx="1265">
                  <c:v>266</c:v>
                </c:pt>
                <c:pt idx="1266">
                  <c:v>266</c:v>
                </c:pt>
                <c:pt idx="1267">
                  <c:v>266</c:v>
                </c:pt>
                <c:pt idx="1268">
                  <c:v>266</c:v>
                </c:pt>
                <c:pt idx="1269">
                  <c:v>266</c:v>
                </c:pt>
                <c:pt idx="1270">
                  <c:v>266</c:v>
                </c:pt>
                <c:pt idx="1271">
                  <c:v>266</c:v>
                </c:pt>
                <c:pt idx="1272">
                  <c:v>266</c:v>
                </c:pt>
                <c:pt idx="1273">
                  <c:v>266</c:v>
                </c:pt>
                <c:pt idx="1274">
                  <c:v>266</c:v>
                </c:pt>
                <c:pt idx="1275">
                  <c:v>266</c:v>
                </c:pt>
                <c:pt idx="1276">
                  <c:v>266</c:v>
                </c:pt>
                <c:pt idx="1277">
                  <c:v>399</c:v>
                </c:pt>
                <c:pt idx="1278">
                  <c:v>399</c:v>
                </c:pt>
                <c:pt idx="1279">
                  <c:v>399</c:v>
                </c:pt>
                <c:pt idx="1280">
                  <c:v>399</c:v>
                </c:pt>
                <c:pt idx="1281">
                  <c:v>399</c:v>
                </c:pt>
                <c:pt idx="1282">
                  <c:v>399</c:v>
                </c:pt>
                <c:pt idx="1283">
                  <c:v>399</c:v>
                </c:pt>
                <c:pt idx="1284">
                  <c:v>399</c:v>
                </c:pt>
                <c:pt idx="1285">
                  <c:v>399</c:v>
                </c:pt>
                <c:pt idx="1286">
                  <c:v>399</c:v>
                </c:pt>
                <c:pt idx="1287">
                  <c:v>399</c:v>
                </c:pt>
                <c:pt idx="1288">
                  <c:v>399</c:v>
                </c:pt>
                <c:pt idx="1289">
                  <c:v>399</c:v>
                </c:pt>
                <c:pt idx="1290">
                  <c:v>399</c:v>
                </c:pt>
                <c:pt idx="1291">
                  <c:v>399</c:v>
                </c:pt>
                <c:pt idx="1292">
                  <c:v>399</c:v>
                </c:pt>
                <c:pt idx="1293">
                  <c:v>399</c:v>
                </c:pt>
                <c:pt idx="1294">
                  <c:v>399</c:v>
                </c:pt>
                <c:pt idx="1295">
                  <c:v>399</c:v>
                </c:pt>
                <c:pt idx="1296">
                  <c:v>399</c:v>
                </c:pt>
                <c:pt idx="1297">
                  <c:v>399</c:v>
                </c:pt>
                <c:pt idx="1298">
                  <c:v>399.5</c:v>
                </c:pt>
                <c:pt idx="1299">
                  <c:v>399.5</c:v>
                </c:pt>
                <c:pt idx="1300">
                  <c:v>399.5</c:v>
                </c:pt>
                <c:pt idx="1301">
                  <c:v>399.5</c:v>
                </c:pt>
                <c:pt idx="1302">
                  <c:v>399.5</c:v>
                </c:pt>
                <c:pt idx="1303">
                  <c:v>399.5</c:v>
                </c:pt>
                <c:pt idx="1304">
                  <c:v>399.5</c:v>
                </c:pt>
                <c:pt idx="1305">
                  <c:v>399.5</c:v>
                </c:pt>
                <c:pt idx="1306">
                  <c:v>399.5</c:v>
                </c:pt>
                <c:pt idx="1307">
                  <c:v>399.5</c:v>
                </c:pt>
                <c:pt idx="1308">
                  <c:v>399.5</c:v>
                </c:pt>
                <c:pt idx="1309">
                  <c:v>399.5</c:v>
                </c:pt>
                <c:pt idx="1310">
                  <c:v>399.5</c:v>
                </c:pt>
                <c:pt idx="1311">
                  <c:v>399.5</c:v>
                </c:pt>
                <c:pt idx="1312">
                  <c:v>399.5</c:v>
                </c:pt>
                <c:pt idx="1313">
                  <c:v>399.5</c:v>
                </c:pt>
                <c:pt idx="1314">
                  <c:v>399.5</c:v>
                </c:pt>
                <c:pt idx="1315">
                  <c:v>399.5</c:v>
                </c:pt>
                <c:pt idx="1316">
                  <c:v>399.5</c:v>
                </c:pt>
                <c:pt idx="1317">
                  <c:v>399.5</c:v>
                </c:pt>
                <c:pt idx="1318">
                  <c:v>399.5</c:v>
                </c:pt>
                <c:pt idx="1319">
                  <c:v>399.5</c:v>
                </c:pt>
                <c:pt idx="1320">
                  <c:v>399.5</c:v>
                </c:pt>
                <c:pt idx="1321">
                  <c:v>399.5</c:v>
                </c:pt>
                <c:pt idx="1322">
                  <c:v>399.5</c:v>
                </c:pt>
                <c:pt idx="1323">
                  <c:v>399.5</c:v>
                </c:pt>
                <c:pt idx="1324">
                  <c:v>399.5</c:v>
                </c:pt>
                <c:pt idx="1325">
                  <c:v>399.5</c:v>
                </c:pt>
                <c:pt idx="1326">
                  <c:v>399.5</c:v>
                </c:pt>
                <c:pt idx="1327">
                  <c:v>399.5</c:v>
                </c:pt>
                <c:pt idx="1328">
                  <c:v>399.5</c:v>
                </c:pt>
                <c:pt idx="1329">
                  <c:v>399.5</c:v>
                </c:pt>
                <c:pt idx="1330">
                  <c:v>399.5</c:v>
                </c:pt>
                <c:pt idx="1331">
                  <c:v>399.5</c:v>
                </c:pt>
                <c:pt idx="1332">
                  <c:v>399.5</c:v>
                </c:pt>
                <c:pt idx="1333">
                  <c:v>399.5</c:v>
                </c:pt>
                <c:pt idx="1334">
                  <c:v>399.5</c:v>
                </c:pt>
                <c:pt idx="1335">
                  <c:v>399.5</c:v>
                </c:pt>
                <c:pt idx="1336">
                  <c:v>399.5</c:v>
                </c:pt>
                <c:pt idx="1337">
                  <c:v>399.5</c:v>
                </c:pt>
                <c:pt idx="1338">
                  <c:v>399.5</c:v>
                </c:pt>
                <c:pt idx="1339">
                  <c:v>399.5</c:v>
                </c:pt>
                <c:pt idx="1340">
                  <c:v>399.5</c:v>
                </c:pt>
                <c:pt idx="1341">
                  <c:v>399.5</c:v>
                </c:pt>
                <c:pt idx="1342">
                  <c:v>399.5</c:v>
                </c:pt>
                <c:pt idx="1343">
                  <c:v>399.5</c:v>
                </c:pt>
                <c:pt idx="1344">
                  <c:v>399.5</c:v>
                </c:pt>
                <c:pt idx="1345">
                  <c:v>399.5</c:v>
                </c:pt>
                <c:pt idx="1346">
                  <c:v>399.5</c:v>
                </c:pt>
                <c:pt idx="1347">
                  <c:v>399.5</c:v>
                </c:pt>
                <c:pt idx="1348">
                  <c:v>399.5</c:v>
                </c:pt>
                <c:pt idx="1349">
                  <c:v>399.5</c:v>
                </c:pt>
                <c:pt idx="1350">
                  <c:v>399.5</c:v>
                </c:pt>
                <c:pt idx="1351">
                  <c:v>399.5</c:v>
                </c:pt>
                <c:pt idx="1352">
                  <c:v>399.5</c:v>
                </c:pt>
                <c:pt idx="1353">
                  <c:v>399.5</c:v>
                </c:pt>
                <c:pt idx="1354">
                  <c:v>399.5</c:v>
                </c:pt>
                <c:pt idx="1355">
                  <c:v>399.5</c:v>
                </c:pt>
                <c:pt idx="1356">
                  <c:v>399.5</c:v>
                </c:pt>
                <c:pt idx="1357">
                  <c:v>399.5</c:v>
                </c:pt>
                <c:pt idx="1358">
                  <c:v>399.5</c:v>
                </c:pt>
                <c:pt idx="1359">
                  <c:v>399.5</c:v>
                </c:pt>
                <c:pt idx="1360">
                  <c:v>399.5</c:v>
                </c:pt>
                <c:pt idx="1361">
                  <c:v>399.5</c:v>
                </c:pt>
                <c:pt idx="1362">
                  <c:v>399.5</c:v>
                </c:pt>
                <c:pt idx="1363">
                  <c:v>399.5</c:v>
                </c:pt>
                <c:pt idx="1364">
                  <c:v>399.5</c:v>
                </c:pt>
                <c:pt idx="1365">
                  <c:v>399.5</c:v>
                </c:pt>
                <c:pt idx="1366">
                  <c:v>399.5</c:v>
                </c:pt>
                <c:pt idx="1367">
                  <c:v>399.5</c:v>
                </c:pt>
                <c:pt idx="1368">
                  <c:v>399.5</c:v>
                </c:pt>
                <c:pt idx="1369">
                  <c:v>399.5</c:v>
                </c:pt>
                <c:pt idx="1370">
                  <c:v>399.5</c:v>
                </c:pt>
                <c:pt idx="1371">
                  <c:v>399.5</c:v>
                </c:pt>
                <c:pt idx="1372">
                  <c:v>399.5</c:v>
                </c:pt>
                <c:pt idx="1373">
                  <c:v>399.5</c:v>
                </c:pt>
                <c:pt idx="1374">
                  <c:v>399.5</c:v>
                </c:pt>
                <c:pt idx="1375">
                  <c:v>399.5</c:v>
                </c:pt>
                <c:pt idx="1376">
                  <c:v>399.5</c:v>
                </c:pt>
                <c:pt idx="1377">
                  <c:v>399.5</c:v>
                </c:pt>
                <c:pt idx="1378">
                  <c:v>399.5</c:v>
                </c:pt>
                <c:pt idx="1379">
                  <c:v>399.5</c:v>
                </c:pt>
                <c:pt idx="1380">
                  <c:v>399.5</c:v>
                </c:pt>
                <c:pt idx="1381">
                  <c:v>399.5</c:v>
                </c:pt>
                <c:pt idx="1382">
                  <c:v>399.5</c:v>
                </c:pt>
                <c:pt idx="1383">
                  <c:v>399.5</c:v>
                </c:pt>
                <c:pt idx="1384">
                  <c:v>399.5</c:v>
                </c:pt>
                <c:pt idx="1385">
                  <c:v>399.5</c:v>
                </c:pt>
                <c:pt idx="1386">
                  <c:v>399.5</c:v>
                </c:pt>
                <c:pt idx="1387">
                  <c:v>399.5</c:v>
                </c:pt>
                <c:pt idx="1388">
                  <c:v>399.5</c:v>
                </c:pt>
                <c:pt idx="1389">
                  <c:v>399.5</c:v>
                </c:pt>
                <c:pt idx="1390">
                  <c:v>399.5</c:v>
                </c:pt>
                <c:pt idx="1391">
                  <c:v>399.5</c:v>
                </c:pt>
                <c:pt idx="1392">
                  <c:v>399.5</c:v>
                </c:pt>
                <c:pt idx="1393">
                  <c:v>399.5</c:v>
                </c:pt>
                <c:pt idx="1394">
                  <c:v>399.5</c:v>
                </c:pt>
                <c:pt idx="1395">
                  <c:v>399.5</c:v>
                </c:pt>
                <c:pt idx="1396">
                  <c:v>799</c:v>
                </c:pt>
                <c:pt idx="1397">
                  <c:v>799</c:v>
                </c:pt>
                <c:pt idx="1398">
                  <c:v>799</c:v>
                </c:pt>
                <c:pt idx="1399">
                  <c:v>799</c:v>
                </c:pt>
                <c:pt idx="1400">
                  <c:v>799</c:v>
                </c:pt>
                <c:pt idx="1401">
                  <c:v>799</c:v>
                </c:pt>
                <c:pt idx="1402">
                  <c:v>799</c:v>
                </c:pt>
                <c:pt idx="1403">
                  <c:v>799</c:v>
                </c:pt>
                <c:pt idx="1404">
                  <c:v>799</c:v>
                </c:pt>
                <c:pt idx="1405">
                  <c:v>799</c:v>
                </c:pt>
                <c:pt idx="1406">
                  <c:v>799</c:v>
                </c:pt>
                <c:pt idx="1407">
                  <c:v>799</c:v>
                </c:pt>
                <c:pt idx="1408">
                  <c:v>799</c:v>
                </c:pt>
                <c:pt idx="1409">
                  <c:v>799</c:v>
                </c:pt>
                <c:pt idx="1410">
                  <c:v>799</c:v>
                </c:pt>
                <c:pt idx="1411">
                  <c:v>799</c:v>
                </c:pt>
                <c:pt idx="1412">
                  <c:v>799</c:v>
                </c:pt>
                <c:pt idx="1413">
                  <c:v>799</c:v>
                </c:pt>
                <c:pt idx="1414">
                  <c:v>799</c:v>
                </c:pt>
                <c:pt idx="1415">
                  <c:v>799</c:v>
                </c:pt>
                <c:pt idx="1416">
                  <c:v>799</c:v>
                </c:pt>
                <c:pt idx="1417">
                  <c:v>800</c:v>
                </c:pt>
                <c:pt idx="1418">
                  <c:v>800</c:v>
                </c:pt>
                <c:pt idx="1419">
                  <c:v>800</c:v>
                </c:pt>
                <c:pt idx="1420">
                  <c:v>800</c:v>
                </c:pt>
                <c:pt idx="1421">
                  <c:v>800</c:v>
                </c:pt>
                <c:pt idx="1422">
                  <c:v>800</c:v>
                </c:pt>
                <c:pt idx="1423">
                  <c:v>800</c:v>
                </c:pt>
                <c:pt idx="1424">
                  <c:v>800</c:v>
                </c:pt>
                <c:pt idx="1425">
                  <c:v>800</c:v>
                </c:pt>
                <c:pt idx="1426">
                  <c:v>800</c:v>
                </c:pt>
                <c:pt idx="1427">
                  <c:v>800</c:v>
                </c:pt>
                <c:pt idx="1428">
                  <c:v>800</c:v>
                </c:pt>
                <c:pt idx="1429">
                  <c:v>800</c:v>
                </c:pt>
                <c:pt idx="1430">
                  <c:v>800</c:v>
                </c:pt>
                <c:pt idx="1431">
                  <c:v>800</c:v>
                </c:pt>
                <c:pt idx="1432">
                  <c:v>800</c:v>
                </c:pt>
                <c:pt idx="1433">
                  <c:v>800</c:v>
                </c:pt>
                <c:pt idx="1434">
                  <c:v>800</c:v>
                </c:pt>
                <c:pt idx="1435">
                  <c:v>800</c:v>
                </c:pt>
                <c:pt idx="1436">
                  <c:v>800</c:v>
                </c:pt>
                <c:pt idx="1437">
                  <c:v>800</c:v>
                </c:pt>
                <c:pt idx="1438">
                  <c:v>800</c:v>
                </c:pt>
                <c:pt idx="1439">
                  <c:v>800</c:v>
                </c:pt>
                <c:pt idx="1440">
                  <c:v>800</c:v>
                </c:pt>
                <c:pt idx="1441">
                  <c:v>800</c:v>
                </c:pt>
                <c:pt idx="1442">
                  <c:v>800</c:v>
                </c:pt>
                <c:pt idx="1443">
                  <c:v>800</c:v>
                </c:pt>
                <c:pt idx="1444">
                  <c:v>800</c:v>
                </c:pt>
                <c:pt idx="1445">
                  <c:v>800</c:v>
                </c:pt>
                <c:pt idx="1446">
                  <c:v>800</c:v>
                </c:pt>
                <c:pt idx="1447">
                  <c:v>800</c:v>
                </c:pt>
                <c:pt idx="1448">
                  <c:v>800</c:v>
                </c:pt>
                <c:pt idx="1449">
                  <c:v>800</c:v>
                </c:pt>
                <c:pt idx="1450">
                  <c:v>800</c:v>
                </c:pt>
                <c:pt idx="1451">
                  <c:v>800</c:v>
                </c:pt>
                <c:pt idx="1452">
                  <c:v>800</c:v>
                </c:pt>
                <c:pt idx="1453">
                  <c:v>800</c:v>
                </c:pt>
                <c:pt idx="1454">
                  <c:v>800</c:v>
                </c:pt>
                <c:pt idx="1455">
                  <c:v>800</c:v>
                </c:pt>
                <c:pt idx="1456">
                  <c:v>800</c:v>
                </c:pt>
                <c:pt idx="1457">
                  <c:v>800</c:v>
                </c:pt>
                <c:pt idx="1458">
                  <c:v>800</c:v>
                </c:pt>
                <c:pt idx="1459">
                  <c:v>800</c:v>
                </c:pt>
                <c:pt idx="1460">
                  <c:v>800</c:v>
                </c:pt>
                <c:pt idx="1461">
                  <c:v>800</c:v>
                </c:pt>
                <c:pt idx="1462">
                  <c:v>800</c:v>
                </c:pt>
                <c:pt idx="1463">
                  <c:v>800</c:v>
                </c:pt>
                <c:pt idx="1464">
                  <c:v>800</c:v>
                </c:pt>
                <c:pt idx="1465">
                  <c:v>800</c:v>
                </c:pt>
                <c:pt idx="1466">
                  <c:v>800</c:v>
                </c:pt>
                <c:pt idx="1467">
                  <c:v>800</c:v>
                </c:pt>
                <c:pt idx="1468">
                  <c:v>800</c:v>
                </c:pt>
                <c:pt idx="1469">
                  <c:v>800</c:v>
                </c:pt>
                <c:pt idx="1470">
                  <c:v>800</c:v>
                </c:pt>
                <c:pt idx="1471">
                  <c:v>800</c:v>
                </c:pt>
                <c:pt idx="1472">
                  <c:v>800</c:v>
                </c:pt>
                <c:pt idx="1473">
                  <c:v>800</c:v>
                </c:pt>
                <c:pt idx="1474">
                  <c:v>800</c:v>
                </c:pt>
                <c:pt idx="1475">
                  <c:v>800</c:v>
                </c:pt>
                <c:pt idx="1476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B26-4F4D-BA94-61085EB928E4}"/>
            </c:ext>
          </c:extLst>
        </c:ser>
        <c:ser>
          <c:idx val="8"/>
          <c:order val="8"/>
          <c:tx>
            <c:v>Population 900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den'!$J$24751:$J$26091</c:f>
              <c:numCache>
                <c:formatCode>General</c:formatCode>
                <c:ptCount val="1341"/>
                <c:pt idx="0">
                  <c:v>1.1111109999999999E-3</c:v>
                </c:pt>
                <c:pt idx="1">
                  <c:v>1.1111109999999999E-3</c:v>
                </c:pt>
                <c:pt idx="2">
                  <c:v>1.1111109999999999E-3</c:v>
                </c:pt>
                <c:pt idx="3">
                  <c:v>1.1111109999999999E-3</c:v>
                </c:pt>
                <c:pt idx="4">
                  <c:v>1.1111109999999999E-3</c:v>
                </c:pt>
                <c:pt idx="5">
                  <c:v>1.1111109999999999E-3</c:v>
                </c:pt>
                <c:pt idx="6">
                  <c:v>1.1111109999999999E-3</c:v>
                </c:pt>
                <c:pt idx="7">
                  <c:v>1.1111109999999999E-3</c:v>
                </c:pt>
                <c:pt idx="8">
                  <c:v>1.1111109999999999E-3</c:v>
                </c:pt>
                <c:pt idx="9">
                  <c:v>1.1111109999999999E-3</c:v>
                </c:pt>
                <c:pt idx="10">
                  <c:v>1.1111109999999999E-3</c:v>
                </c:pt>
                <c:pt idx="11">
                  <c:v>1.1111109999999999E-3</c:v>
                </c:pt>
                <c:pt idx="12">
                  <c:v>1.1111109999999999E-3</c:v>
                </c:pt>
                <c:pt idx="13">
                  <c:v>1.1111109999999999E-3</c:v>
                </c:pt>
                <c:pt idx="14">
                  <c:v>1.1111109999999999E-3</c:v>
                </c:pt>
                <c:pt idx="15">
                  <c:v>1.1111109999999999E-3</c:v>
                </c:pt>
                <c:pt idx="16">
                  <c:v>1.1111109999999999E-3</c:v>
                </c:pt>
                <c:pt idx="17">
                  <c:v>1.1111109999999999E-3</c:v>
                </c:pt>
                <c:pt idx="18">
                  <c:v>1.1111109999999999E-3</c:v>
                </c:pt>
                <c:pt idx="19">
                  <c:v>1.1111109999999999E-3</c:v>
                </c:pt>
                <c:pt idx="20">
                  <c:v>1.1111109999999999E-3</c:v>
                </c:pt>
                <c:pt idx="21">
                  <c:v>1.1111109999999999E-3</c:v>
                </c:pt>
                <c:pt idx="22">
                  <c:v>1.1111109999999999E-3</c:v>
                </c:pt>
                <c:pt idx="23">
                  <c:v>1.1111109999999999E-3</c:v>
                </c:pt>
                <c:pt idx="24">
                  <c:v>1.1111109999999999E-3</c:v>
                </c:pt>
                <c:pt idx="25">
                  <c:v>1.1111109999999999E-3</c:v>
                </c:pt>
                <c:pt idx="26">
                  <c:v>1.1111109999999999E-3</c:v>
                </c:pt>
                <c:pt idx="27">
                  <c:v>1.1111109999999999E-3</c:v>
                </c:pt>
                <c:pt idx="28">
                  <c:v>1.1111109999999999E-3</c:v>
                </c:pt>
                <c:pt idx="29">
                  <c:v>1.1111109999999999E-3</c:v>
                </c:pt>
                <c:pt idx="30">
                  <c:v>1.1111109999999999E-3</c:v>
                </c:pt>
                <c:pt idx="31">
                  <c:v>1.1111109999999999E-3</c:v>
                </c:pt>
                <c:pt idx="32">
                  <c:v>1.1111109999999999E-3</c:v>
                </c:pt>
                <c:pt idx="33">
                  <c:v>1.1111109999999999E-3</c:v>
                </c:pt>
                <c:pt idx="34">
                  <c:v>1.1111109999999999E-3</c:v>
                </c:pt>
                <c:pt idx="35">
                  <c:v>1.1111109999999999E-3</c:v>
                </c:pt>
                <c:pt idx="36">
                  <c:v>1.1111109999999999E-3</c:v>
                </c:pt>
                <c:pt idx="37">
                  <c:v>1.1111109999999999E-3</c:v>
                </c:pt>
                <c:pt idx="38">
                  <c:v>1.1111109999999999E-3</c:v>
                </c:pt>
                <c:pt idx="39">
                  <c:v>1.1111109999999999E-3</c:v>
                </c:pt>
                <c:pt idx="40">
                  <c:v>1.1111109999999999E-3</c:v>
                </c:pt>
                <c:pt idx="41">
                  <c:v>1.1111109999999999E-3</c:v>
                </c:pt>
                <c:pt idx="42">
                  <c:v>1.1111109999999999E-3</c:v>
                </c:pt>
                <c:pt idx="43">
                  <c:v>1.1111109999999999E-3</c:v>
                </c:pt>
                <c:pt idx="44">
                  <c:v>1.1111109999999999E-3</c:v>
                </c:pt>
                <c:pt idx="45">
                  <c:v>1.1111109999999999E-3</c:v>
                </c:pt>
                <c:pt idx="46">
                  <c:v>1.1111109999999999E-3</c:v>
                </c:pt>
                <c:pt idx="47">
                  <c:v>1.1111109999999999E-3</c:v>
                </c:pt>
                <c:pt idx="48">
                  <c:v>1.1111109999999999E-3</c:v>
                </c:pt>
                <c:pt idx="49">
                  <c:v>1.1111109999999999E-3</c:v>
                </c:pt>
                <c:pt idx="50">
                  <c:v>1.1111109999999999E-3</c:v>
                </c:pt>
                <c:pt idx="51">
                  <c:v>1.1123470000000001E-3</c:v>
                </c:pt>
                <c:pt idx="52">
                  <c:v>1.1123470000000001E-3</c:v>
                </c:pt>
                <c:pt idx="53">
                  <c:v>1.1123470000000001E-3</c:v>
                </c:pt>
                <c:pt idx="54">
                  <c:v>1.1123470000000001E-3</c:v>
                </c:pt>
                <c:pt idx="55">
                  <c:v>1.1123470000000001E-3</c:v>
                </c:pt>
                <c:pt idx="56">
                  <c:v>1.1123470000000001E-3</c:v>
                </c:pt>
                <c:pt idx="57">
                  <c:v>1.1123470000000001E-3</c:v>
                </c:pt>
                <c:pt idx="58">
                  <c:v>1.1123470000000001E-3</c:v>
                </c:pt>
                <c:pt idx="59">
                  <c:v>1.1123470000000001E-3</c:v>
                </c:pt>
                <c:pt idx="60">
                  <c:v>1.1123470000000001E-3</c:v>
                </c:pt>
                <c:pt idx="61">
                  <c:v>1.1123470000000001E-3</c:v>
                </c:pt>
                <c:pt idx="62">
                  <c:v>1.1123470000000001E-3</c:v>
                </c:pt>
                <c:pt idx="63">
                  <c:v>1.1123470000000001E-3</c:v>
                </c:pt>
                <c:pt idx="64">
                  <c:v>1.1123470000000001E-3</c:v>
                </c:pt>
                <c:pt idx="65">
                  <c:v>1.1123470000000001E-3</c:v>
                </c:pt>
                <c:pt idx="66">
                  <c:v>1.1123470000000001E-3</c:v>
                </c:pt>
                <c:pt idx="67">
                  <c:v>1.1123470000000001E-3</c:v>
                </c:pt>
                <c:pt idx="68">
                  <c:v>1.1123470000000001E-3</c:v>
                </c:pt>
                <c:pt idx="69">
                  <c:v>1.1123470000000001E-3</c:v>
                </c:pt>
                <c:pt idx="70">
                  <c:v>1.1123470000000001E-3</c:v>
                </c:pt>
                <c:pt idx="71">
                  <c:v>1.1123470000000001E-3</c:v>
                </c:pt>
                <c:pt idx="72">
                  <c:v>2.2246940000000002E-3</c:v>
                </c:pt>
                <c:pt idx="73">
                  <c:v>2.2246940000000002E-3</c:v>
                </c:pt>
                <c:pt idx="74">
                  <c:v>2.2246940000000002E-3</c:v>
                </c:pt>
                <c:pt idx="75">
                  <c:v>2.2246940000000002E-3</c:v>
                </c:pt>
                <c:pt idx="76">
                  <c:v>2.2246940000000002E-3</c:v>
                </c:pt>
                <c:pt idx="77">
                  <c:v>2.2246940000000002E-3</c:v>
                </c:pt>
                <c:pt idx="78">
                  <c:v>2.2246940000000002E-3</c:v>
                </c:pt>
                <c:pt idx="79">
                  <c:v>2.2246940000000002E-3</c:v>
                </c:pt>
                <c:pt idx="80">
                  <c:v>2.2246940000000002E-3</c:v>
                </c:pt>
                <c:pt idx="81">
                  <c:v>2.2246940000000002E-3</c:v>
                </c:pt>
                <c:pt idx="82">
                  <c:v>2.2246940000000002E-3</c:v>
                </c:pt>
                <c:pt idx="83">
                  <c:v>2.2246940000000002E-3</c:v>
                </c:pt>
                <c:pt idx="84">
                  <c:v>2.2246940000000002E-3</c:v>
                </c:pt>
                <c:pt idx="85">
                  <c:v>2.2246940000000002E-3</c:v>
                </c:pt>
                <c:pt idx="86">
                  <c:v>2.2246940000000002E-3</c:v>
                </c:pt>
                <c:pt idx="87">
                  <c:v>2.2246940000000002E-3</c:v>
                </c:pt>
                <c:pt idx="88">
                  <c:v>2.2246940000000002E-3</c:v>
                </c:pt>
                <c:pt idx="89">
                  <c:v>2.2246940000000002E-3</c:v>
                </c:pt>
                <c:pt idx="90">
                  <c:v>2.2246940000000002E-3</c:v>
                </c:pt>
                <c:pt idx="91">
                  <c:v>2.2246940000000002E-3</c:v>
                </c:pt>
                <c:pt idx="92">
                  <c:v>2.2246940000000002E-3</c:v>
                </c:pt>
                <c:pt idx="93">
                  <c:v>2.2246940000000002E-3</c:v>
                </c:pt>
                <c:pt idx="94">
                  <c:v>2.2246940000000002E-3</c:v>
                </c:pt>
                <c:pt idx="95">
                  <c:v>2.2246940000000002E-3</c:v>
                </c:pt>
                <c:pt idx="96">
                  <c:v>2.227171E-3</c:v>
                </c:pt>
                <c:pt idx="97">
                  <c:v>2.227171E-3</c:v>
                </c:pt>
                <c:pt idx="98">
                  <c:v>2.227171E-3</c:v>
                </c:pt>
                <c:pt idx="99">
                  <c:v>2.227171E-3</c:v>
                </c:pt>
                <c:pt idx="100">
                  <c:v>2.227171E-3</c:v>
                </c:pt>
                <c:pt idx="101">
                  <c:v>2.227171E-3</c:v>
                </c:pt>
                <c:pt idx="102">
                  <c:v>2.227171E-3</c:v>
                </c:pt>
                <c:pt idx="103">
                  <c:v>2.227171E-3</c:v>
                </c:pt>
                <c:pt idx="104">
                  <c:v>2.227171E-3</c:v>
                </c:pt>
                <c:pt idx="105">
                  <c:v>2.227171E-3</c:v>
                </c:pt>
                <c:pt idx="106">
                  <c:v>2.227171E-3</c:v>
                </c:pt>
                <c:pt idx="107">
                  <c:v>2.227171E-3</c:v>
                </c:pt>
                <c:pt idx="108">
                  <c:v>2.227171E-3</c:v>
                </c:pt>
                <c:pt idx="109">
                  <c:v>2.227171E-3</c:v>
                </c:pt>
                <c:pt idx="110">
                  <c:v>2.227171E-3</c:v>
                </c:pt>
                <c:pt idx="111">
                  <c:v>2.227171E-3</c:v>
                </c:pt>
                <c:pt idx="112">
                  <c:v>2.227171E-3</c:v>
                </c:pt>
                <c:pt idx="113">
                  <c:v>2.227171E-3</c:v>
                </c:pt>
                <c:pt idx="114">
                  <c:v>2.227171E-3</c:v>
                </c:pt>
                <c:pt idx="115">
                  <c:v>2.227171E-3</c:v>
                </c:pt>
                <c:pt idx="116">
                  <c:v>2.227171E-3</c:v>
                </c:pt>
                <c:pt idx="117">
                  <c:v>3.3407570000000002E-3</c:v>
                </c:pt>
                <c:pt idx="118">
                  <c:v>3.3407570000000002E-3</c:v>
                </c:pt>
                <c:pt idx="119">
                  <c:v>3.3407570000000002E-3</c:v>
                </c:pt>
                <c:pt idx="120">
                  <c:v>3.3407570000000002E-3</c:v>
                </c:pt>
                <c:pt idx="121">
                  <c:v>3.3407570000000002E-3</c:v>
                </c:pt>
                <c:pt idx="122">
                  <c:v>3.3407570000000002E-3</c:v>
                </c:pt>
                <c:pt idx="123">
                  <c:v>3.3444820000000002E-3</c:v>
                </c:pt>
                <c:pt idx="124">
                  <c:v>3.348214E-3</c:v>
                </c:pt>
                <c:pt idx="125">
                  <c:v>3.348214E-3</c:v>
                </c:pt>
                <c:pt idx="126">
                  <c:v>3.348214E-3</c:v>
                </c:pt>
                <c:pt idx="127">
                  <c:v>3.348214E-3</c:v>
                </c:pt>
                <c:pt idx="128">
                  <c:v>3.348214E-3</c:v>
                </c:pt>
                <c:pt idx="129">
                  <c:v>3.3519550000000002E-3</c:v>
                </c:pt>
                <c:pt idx="130">
                  <c:v>3.3519550000000002E-3</c:v>
                </c:pt>
                <c:pt idx="131">
                  <c:v>3.3519550000000002E-3</c:v>
                </c:pt>
                <c:pt idx="132">
                  <c:v>3.3519550000000002E-3</c:v>
                </c:pt>
                <c:pt idx="133">
                  <c:v>3.3519550000000002E-3</c:v>
                </c:pt>
                <c:pt idx="134">
                  <c:v>3.3519550000000002E-3</c:v>
                </c:pt>
                <c:pt idx="135">
                  <c:v>3.3519550000000002E-3</c:v>
                </c:pt>
                <c:pt idx="136">
                  <c:v>3.3557050000000001E-3</c:v>
                </c:pt>
                <c:pt idx="137">
                  <c:v>3.3557050000000001E-3</c:v>
                </c:pt>
                <c:pt idx="138">
                  <c:v>3.3557050000000001E-3</c:v>
                </c:pt>
                <c:pt idx="139">
                  <c:v>3.3557050000000001E-3</c:v>
                </c:pt>
                <c:pt idx="140">
                  <c:v>3.3557050000000001E-3</c:v>
                </c:pt>
                <c:pt idx="141">
                  <c:v>3.3557050000000001E-3</c:v>
                </c:pt>
                <c:pt idx="142">
                  <c:v>3.3557050000000001E-3</c:v>
                </c:pt>
                <c:pt idx="143">
                  <c:v>3.3557050000000001E-3</c:v>
                </c:pt>
                <c:pt idx="144">
                  <c:v>4.474273E-3</c:v>
                </c:pt>
                <c:pt idx="145">
                  <c:v>5.5928410000000003E-3</c:v>
                </c:pt>
                <c:pt idx="146">
                  <c:v>5.5928410000000003E-3</c:v>
                </c:pt>
                <c:pt idx="147">
                  <c:v>5.5928410000000003E-3</c:v>
                </c:pt>
                <c:pt idx="148">
                  <c:v>5.5928410000000003E-3</c:v>
                </c:pt>
                <c:pt idx="149">
                  <c:v>5.5928410000000003E-3</c:v>
                </c:pt>
                <c:pt idx="150">
                  <c:v>6.7114089999999998E-3</c:v>
                </c:pt>
                <c:pt idx="151">
                  <c:v>6.7114089999999998E-3</c:v>
                </c:pt>
                <c:pt idx="152">
                  <c:v>6.7114089999999998E-3</c:v>
                </c:pt>
                <c:pt idx="153">
                  <c:v>6.7114089999999998E-3</c:v>
                </c:pt>
                <c:pt idx="154">
                  <c:v>6.7114089999999998E-3</c:v>
                </c:pt>
                <c:pt idx="155">
                  <c:v>6.7114089999999998E-3</c:v>
                </c:pt>
                <c:pt idx="156">
                  <c:v>6.7114089999999998E-3</c:v>
                </c:pt>
                <c:pt idx="157">
                  <c:v>7.8299779999999996E-3</c:v>
                </c:pt>
                <c:pt idx="158">
                  <c:v>7.8299779999999996E-3</c:v>
                </c:pt>
                <c:pt idx="159">
                  <c:v>7.8299779999999996E-3</c:v>
                </c:pt>
                <c:pt idx="160">
                  <c:v>7.8299779999999996E-3</c:v>
                </c:pt>
                <c:pt idx="161">
                  <c:v>7.8387460000000006E-3</c:v>
                </c:pt>
                <c:pt idx="162">
                  <c:v>7.8387460000000006E-3</c:v>
                </c:pt>
                <c:pt idx="163">
                  <c:v>7.8387460000000006E-3</c:v>
                </c:pt>
                <c:pt idx="164">
                  <c:v>7.8387460000000006E-3</c:v>
                </c:pt>
                <c:pt idx="165">
                  <c:v>7.8387460000000006E-3</c:v>
                </c:pt>
                <c:pt idx="166">
                  <c:v>7.8387460000000006E-3</c:v>
                </c:pt>
                <c:pt idx="167">
                  <c:v>7.8387460000000006E-3</c:v>
                </c:pt>
                <c:pt idx="168">
                  <c:v>7.8387460000000006E-3</c:v>
                </c:pt>
                <c:pt idx="169">
                  <c:v>7.8387460000000006E-3</c:v>
                </c:pt>
                <c:pt idx="170">
                  <c:v>7.8387460000000006E-3</c:v>
                </c:pt>
                <c:pt idx="171">
                  <c:v>7.8387460000000006E-3</c:v>
                </c:pt>
                <c:pt idx="172">
                  <c:v>7.8387460000000006E-3</c:v>
                </c:pt>
                <c:pt idx="173">
                  <c:v>7.8387460000000006E-3</c:v>
                </c:pt>
                <c:pt idx="174">
                  <c:v>7.8387460000000006E-3</c:v>
                </c:pt>
                <c:pt idx="175">
                  <c:v>7.8387460000000006E-3</c:v>
                </c:pt>
                <c:pt idx="176">
                  <c:v>7.8475339999999998E-3</c:v>
                </c:pt>
                <c:pt idx="177">
                  <c:v>7.865169E-3</c:v>
                </c:pt>
                <c:pt idx="178">
                  <c:v>7.865169E-3</c:v>
                </c:pt>
                <c:pt idx="179">
                  <c:v>7.865169E-3</c:v>
                </c:pt>
                <c:pt idx="180">
                  <c:v>7.865169E-3</c:v>
                </c:pt>
                <c:pt idx="181">
                  <c:v>7.865169E-3</c:v>
                </c:pt>
                <c:pt idx="182">
                  <c:v>8.9887639999999998E-3</c:v>
                </c:pt>
                <c:pt idx="183">
                  <c:v>8.9887639999999998E-3</c:v>
                </c:pt>
                <c:pt idx="184">
                  <c:v>8.9887639999999998E-3</c:v>
                </c:pt>
                <c:pt idx="185">
                  <c:v>8.9887639999999998E-3</c:v>
                </c:pt>
                <c:pt idx="186">
                  <c:v>8.9887639999999998E-3</c:v>
                </c:pt>
                <c:pt idx="187">
                  <c:v>8.9887639999999998E-3</c:v>
                </c:pt>
                <c:pt idx="188">
                  <c:v>8.9887639999999998E-3</c:v>
                </c:pt>
                <c:pt idx="189">
                  <c:v>8.9887639999999998E-3</c:v>
                </c:pt>
                <c:pt idx="190">
                  <c:v>8.9887639999999998E-3</c:v>
                </c:pt>
                <c:pt idx="191">
                  <c:v>8.9887639999999998E-3</c:v>
                </c:pt>
                <c:pt idx="192">
                  <c:v>8.9887639999999998E-3</c:v>
                </c:pt>
                <c:pt idx="193">
                  <c:v>8.9887639999999998E-3</c:v>
                </c:pt>
                <c:pt idx="194">
                  <c:v>9.0191660000000003E-3</c:v>
                </c:pt>
                <c:pt idx="195">
                  <c:v>9.0191660000000003E-3</c:v>
                </c:pt>
                <c:pt idx="196">
                  <c:v>9.0191660000000003E-3</c:v>
                </c:pt>
                <c:pt idx="197">
                  <c:v>1.0146561E-2</c:v>
                </c:pt>
                <c:pt idx="198">
                  <c:v>1.2401353E-2</c:v>
                </c:pt>
                <c:pt idx="199">
                  <c:v>1.2401353E-2</c:v>
                </c:pt>
                <c:pt idx="200">
                  <c:v>1.2401353E-2</c:v>
                </c:pt>
                <c:pt idx="201">
                  <c:v>1.2401353E-2</c:v>
                </c:pt>
                <c:pt idx="202">
                  <c:v>1.2401353E-2</c:v>
                </c:pt>
                <c:pt idx="203">
                  <c:v>1.241535E-2</c:v>
                </c:pt>
                <c:pt idx="204">
                  <c:v>1.2443439000000001E-2</c:v>
                </c:pt>
                <c:pt idx="205">
                  <c:v>1.2443439000000001E-2</c:v>
                </c:pt>
                <c:pt idx="206">
                  <c:v>1.2443439000000001E-2</c:v>
                </c:pt>
                <c:pt idx="207">
                  <c:v>1.2443439000000001E-2</c:v>
                </c:pt>
                <c:pt idx="208">
                  <c:v>1.2443439000000001E-2</c:v>
                </c:pt>
                <c:pt idx="209">
                  <c:v>1.2443439000000001E-2</c:v>
                </c:pt>
                <c:pt idx="210">
                  <c:v>1.2443439000000001E-2</c:v>
                </c:pt>
                <c:pt idx="211">
                  <c:v>1.2443439000000001E-2</c:v>
                </c:pt>
                <c:pt idx="212">
                  <c:v>1.2443439000000001E-2</c:v>
                </c:pt>
                <c:pt idx="213">
                  <c:v>1.2443439000000001E-2</c:v>
                </c:pt>
                <c:pt idx="214">
                  <c:v>1.2443439000000001E-2</c:v>
                </c:pt>
                <c:pt idx="215">
                  <c:v>1.5837104000000001E-2</c:v>
                </c:pt>
                <c:pt idx="216">
                  <c:v>1.5837104000000001E-2</c:v>
                </c:pt>
                <c:pt idx="217">
                  <c:v>1.5855040000000001E-2</c:v>
                </c:pt>
                <c:pt idx="218">
                  <c:v>1.5891032999999999E-2</c:v>
                </c:pt>
                <c:pt idx="219">
                  <c:v>1.5927190000000001E-2</c:v>
                </c:pt>
                <c:pt idx="220">
                  <c:v>1.5927190000000001E-2</c:v>
                </c:pt>
                <c:pt idx="221">
                  <c:v>1.5927190000000001E-2</c:v>
                </c:pt>
                <c:pt idx="222">
                  <c:v>1.5927190000000001E-2</c:v>
                </c:pt>
                <c:pt idx="223">
                  <c:v>1.5927190000000001E-2</c:v>
                </c:pt>
                <c:pt idx="224">
                  <c:v>1.7064846000000002E-2</c:v>
                </c:pt>
                <c:pt idx="225">
                  <c:v>1.9340158999999999E-2</c:v>
                </c:pt>
                <c:pt idx="226">
                  <c:v>1.9340158999999999E-2</c:v>
                </c:pt>
                <c:pt idx="227">
                  <c:v>1.9340158999999999E-2</c:v>
                </c:pt>
                <c:pt idx="228">
                  <c:v>1.9362186999999999E-2</c:v>
                </c:pt>
                <c:pt idx="229">
                  <c:v>1.9384265000000001E-2</c:v>
                </c:pt>
                <c:pt idx="230">
                  <c:v>1.9384265000000001E-2</c:v>
                </c:pt>
                <c:pt idx="231">
                  <c:v>1.9384265000000001E-2</c:v>
                </c:pt>
                <c:pt idx="232">
                  <c:v>1.9406393000000001E-2</c:v>
                </c:pt>
                <c:pt idx="233">
                  <c:v>1.9428570999999999E-2</c:v>
                </c:pt>
                <c:pt idx="234">
                  <c:v>1.9473081E-2</c:v>
                </c:pt>
                <c:pt idx="235">
                  <c:v>1.9473081E-2</c:v>
                </c:pt>
                <c:pt idx="236">
                  <c:v>1.9495413E-2</c:v>
                </c:pt>
                <c:pt idx="237">
                  <c:v>1.9495413E-2</c:v>
                </c:pt>
                <c:pt idx="238">
                  <c:v>2.0642201999999998E-2</c:v>
                </c:pt>
                <c:pt idx="239">
                  <c:v>2.2935779999999999E-2</c:v>
                </c:pt>
                <c:pt idx="240">
                  <c:v>2.5229358E-2</c:v>
                </c:pt>
                <c:pt idx="241">
                  <c:v>2.5229358E-2</c:v>
                </c:pt>
                <c:pt idx="242">
                  <c:v>2.5229358E-2</c:v>
                </c:pt>
                <c:pt idx="243">
                  <c:v>2.5229358E-2</c:v>
                </c:pt>
                <c:pt idx="244">
                  <c:v>2.5229358E-2</c:v>
                </c:pt>
                <c:pt idx="245">
                  <c:v>2.5229358E-2</c:v>
                </c:pt>
                <c:pt idx="246">
                  <c:v>2.5229358E-2</c:v>
                </c:pt>
                <c:pt idx="247">
                  <c:v>2.5229358E-2</c:v>
                </c:pt>
                <c:pt idx="248">
                  <c:v>2.5229358E-2</c:v>
                </c:pt>
                <c:pt idx="249">
                  <c:v>2.6376146999999999E-2</c:v>
                </c:pt>
                <c:pt idx="250">
                  <c:v>2.7522936000000001E-2</c:v>
                </c:pt>
                <c:pt idx="251">
                  <c:v>2.7522936000000001E-2</c:v>
                </c:pt>
                <c:pt idx="252">
                  <c:v>2.7522936000000001E-2</c:v>
                </c:pt>
                <c:pt idx="253">
                  <c:v>2.8669725E-2</c:v>
                </c:pt>
                <c:pt idx="254">
                  <c:v>2.9816513999999999E-2</c:v>
                </c:pt>
                <c:pt idx="255">
                  <c:v>3.2295271E-2</c:v>
                </c:pt>
                <c:pt idx="256">
                  <c:v>3.2369941999999999E-2</c:v>
                </c:pt>
                <c:pt idx="257">
                  <c:v>3.3642691000000002E-2</c:v>
                </c:pt>
                <c:pt idx="258">
                  <c:v>3.3642691000000002E-2</c:v>
                </c:pt>
                <c:pt idx="259">
                  <c:v>3.3642691000000002E-2</c:v>
                </c:pt>
                <c:pt idx="260">
                  <c:v>3.3681765000000002E-2</c:v>
                </c:pt>
                <c:pt idx="261">
                  <c:v>3.3681765000000002E-2</c:v>
                </c:pt>
                <c:pt idx="262">
                  <c:v>3.3799533999999999E-2</c:v>
                </c:pt>
                <c:pt idx="263">
                  <c:v>3.3799533999999999E-2</c:v>
                </c:pt>
                <c:pt idx="264">
                  <c:v>3.3838973000000001E-2</c:v>
                </c:pt>
                <c:pt idx="265">
                  <c:v>3.3878505000000003E-2</c:v>
                </c:pt>
                <c:pt idx="266">
                  <c:v>3.3878505000000003E-2</c:v>
                </c:pt>
                <c:pt idx="267">
                  <c:v>3.3918128999999998E-2</c:v>
                </c:pt>
                <c:pt idx="268">
                  <c:v>3.3918128999999998E-2</c:v>
                </c:pt>
                <c:pt idx="269">
                  <c:v>3.3918128999999998E-2</c:v>
                </c:pt>
                <c:pt idx="270">
                  <c:v>3.4037559000000002E-2</c:v>
                </c:pt>
                <c:pt idx="271">
                  <c:v>3.4037559000000002E-2</c:v>
                </c:pt>
                <c:pt idx="272">
                  <c:v>3.4037559000000002E-2</c:v>
                </c:pt>
                <c:pt idx="273">
                  <c:v>3.4037559000000002E-2</c:v>
                </c:pt>
                <c:pt idx="274">
                  <c:v>3.4037559000000002E-2</c:v>
                </c:pt>
                <c:pt idx="275">
                  <c:v>3.4037559000000002E-2</c:v>
                </c:pt>
                <c:pt idx="276">
                  <c:v>3.9906102999999998E-2</c:v>
                </c:pt>
                <c:pt idx="277">
                  <c:v>4.2253521000000002E-2</c:v>
                </c:pt>
                <c:pt idx="278">
                  <c:v>4.5936395999999997E-2</c:v>
                </c:pt>
                <c:pt idx="279">
                  <c:v>4.5936395999999997E-2</c:v>
                </c:pt>
                <c:pt idx="280">
                  <c:v>4.5936395999999997E-2</c:v>
                </c:pt>
                <c:pt idx="281">
                  <c:v>4.7169810999999999E-2</c:v>
                </c:pt>
                <c:pt idx="282">
                  <c:v>4.7169810999999999E-2</c:v>
                </c:pt>
                <c:pt idx="283">
                  <c:v>5.0707546999999999E-2</c:v>
                </c:pt>
                <c:pt idx="284">
                  <c:v>5.0707546999999999E-2</c:v>
                </c:pt>
                <c:pt idx="285">
                  <c:v>5.1886792000000001E-2</c:v>
                </c:pt>
                <c:pt idx="286">
                  <c:v>5.3066038000000003E-2</c:v>
                </c:pt>
                <c:pt idx="287">
                  <c:v>5.3254438000000001E-2</c:v>
                </c:pt>
                <c:pt idx="288">
                  <c:v>5.4437869999999999E-2</c:v>
                </c:pt>
                <c:pt idx="289">
                  <c:v>5.4437869999999999E-2</c:v>
                </c:pt>
                <c:pt idx="290">
                  <c:v>5.4502370000000001E-2</c:v>
                </c:pt>
                <c:pt idx="291">
                  <c:v>5.8056872000000002E-2</c:v>
                </c:pt>
                <c:pt idx="292">
                  <c:v>5.8056872000000002E-2</c:v>
                </c:pt>
                <c:pt idx="293">
                  <c:v>5.8056872000000002E-2</c:v>
                </c:pt>
                <c:pt idx="294">
                  <c:v>5.8056872000000002E-2</c:v>
                </c:pt>
                <c:pt idx="295">
                  <c:v>5.8125741000000002E-2</c:v>
                </c:pt>
                <c:pt idx="296">
                  <c:v>5.8402861E-2</c:v>
                </c:pt>
                <c:pt idx="297">
                  <c:v>5.8402861E-2</c:v>
                </c:pt>
                <c:pt idx="298">
                  <c:v>5.8402861E-2</c:v>
                </c:pt>
                <c:pt idx="299">
                  <c:v>6.2126643000000002E-2</c:v>
                </c:pt>
                <c:pt idx="300">
                  <c:v>6.2126643000000002E-2</c:v>
                </c:pt>
                <c:pt idx="301">
                  <c:v>6.2126643000000002E-2</c:v>
                </c:pt>
                <c:pt idx="302">
                  <c:v>6.3321385999999993E-2</c:v>
                </c:pt>
                <c:pt idx="303">
                  <c:v>6.3321385999999993E-2</c:v>
                </c:pt>
                <c:pt idx="304">
                  <c:v>6.3321385999999993E-2</c:v>
                </c:pt>
                <c:pt idx="305">
                  <c:v>6.3397128999999997E-2</c:v>
                </c:pt>
                <c:pt idx="306">
                  <c:v>6.3473054000000001E-2</c:v>
                </c:pt>
                <c:pt idx="307">
                  <c:v>6.3701922999999994E-2</c:v>
                </c:pt>
                <c:pt idx="308">
                  <c:v>6.7307692000000002E-2</c:v>
                </c:pt>
                <c:pt idx="309">
                  <c:v>6.7307692000000002E-2</c:v>
                </c:pt>
                <c:pt idx="310">
                  <c:v>6.7307692000000002E-2</c:v>
                </c:pt>
                <c:pt idx="311">
                  <c:v>6.8509614999999996E-2</c:v>
                </c:pt>
                <c:pt idx="312">
                  <c:v>6.8592057999999997E-2</c:v>
                </c:pt>
                <c:pt idx="313">
                  <c:v>6.8757539000000006E-2</c:v>
                </c:pt>
                <c:pt idx="314">
                  <c:v>6.8757539000000006E-2</c:v>
                </c:pt>
                <c:pt idx="315">
                  <c:v>6.8840579999999998E-2</c:v>
                </c:pt>
                <c:pt idx="316">
                  <c:v>7.0048309000000003E-2</c:v>
                </c:pt>
                <c:pt idx="317">
                  <c:v>7.4879227000000007E-2</c:v>
                </c:pt>
                <c:pt idx="318">
                  <c:v>7.4879227000000007E-2</c:v>
                </c:pt>
                <c:pt idx="319">
                  <c:v>7.4879227000000007E-2</c:v>
                </c:pt>
                <c:pt idx="320">
                  <c:v>7.7669902999999998E-2</c:v>
                </c:pt>
                <c:pt idx="321">
                  <c:v>7.7858881000000005E-2</c:v>
                </c:pt>
                <c:pt idx="322">
                  <c:v>7.7953715000000007E-2</c:v>
                </c:pt>
                <c:pt idx="323">
                  <c:v>7.8048779999999998E-2</c:v>
                </c:pt>
                <c:pt idx="324">
                  <c:v>7.8144078000000006E-2</c:v>
                </c:pt>
                <c:pt idx="325">
                  <c:v>7.8239609000000002E-2</c:v>
                </c:pt>
                <c:pt idx="326">
                  <c:v>7.9462103000000006E-2</c:v>
                </c:pt>
                <c:pt idx="327">
                  <c:v>8.0783354000000002E-2</c:v>
                </c:pt>
                <c:pt idx="328">
                  <c:v>8.4558824000000005E-2</c:v>
                </c:pt>
                <c:pt idx="329">
                  <c:v>8.4662577000000003E-2</c:v>
                </c:pt>
                <c:pt idx="330">
                  <c:v>8.4662577000000003E-2</c:v>
                </c:pt>
                <c:pt idx="331">
                  <c:v>8.4662577000000003E-2</c:v>
                </c:pt>
                <c:pt idx="332">
                  <c:v>8.4766585000000005E-2</c:v>
                </c:pt>
                <c:pt idx="333">
                  <c:v>8.5995085999999998E-2</c:v>
                </c:pt>
                <c:pt idx="334">
                  <c:v>8.8452087999999998E-2</c:v>
                </c:pt>
                <c:pt idx="335">
                  <c:v>8.8779284999999999E-2</c:v>
                </c:pt>
                <c:pt idx="336">
                  <c:v>9.0012330000000002E-2</c:v>
                </c:pt>
                <c:pt idx="337">
                  <c:v>9.0346535000000006E-2</c:v>
                </c:pt>
                <c:pt idx="338">
                  <c:v>9.0458488000000004E-2</c:v>
                </c:pt>
                <c:pt idx="339">
                  <c:v>9.0458488000000004E-2</c:v>
                </c:pt>
                <c:pt idx="340">
                  <c:v>9.0458488000000004E-2</c:v>
                </c:pt>
                <c:pt idx="341">
                  <c:v>9.5415117999999993E-2</c:v>
                </c:pt>
                <c:pt idx="342">
                  <c:v>9.7893432000000002E-2</c:v>
                </c:pt>
                <c:pt idx="343">
                  <c:v>9.9132590000000007E-2</c:v>
                </c:pt>
                <c:pt idx="344">
                  <c:v>0.100371747</c:v>
                </c:pt>
                <c:pt idx="345">
                  <c:v>0.101610905</c:v>
                </c:pt>
                <c:pt idx="346">
                  <c:v>0.10285006200000001</c:v>
                </c:pt>
                <c:pt idx="347">
                  <c:v>0.10285006200000001</c:v>
                </c:pt>
                <c:pt idx="348">
                  <c:v>0.10421836199999999</c:v>
                </c:pt>
                <c:pt idx="349">
                  <c:v>0.10545905699999999</c:v>
                </c:pt>
                <c:pt idx="350">
                  <c:v>0.10709838100000001</c:v>
                </c:pt>
                <c:pt idx="351">
                  <c:v>0.10723191999999999</c:v>
                </c:pt>
                <c:pt idx="352">
                  <c:v>0.107365793</c:v>
                </c:pt>
                <c:pt idx="353">
                  <c:v>0.109296482</c:v>
                </c:pt>
                <c:pt idx="354">
                  <c:v>0.109296482</c:v>
                </c:pt>
                <c:pt idx="355">
                  <c:v>0.109433962</c:v>
                </c:pt>
                <c:pt idx="356">
                  <c:v>0.113350126</c:v>
                </c:pt>
                <c:pt idx="357">
                  <c:v>0.113493064</c:v>
                </c:pt>
                <c:pt idx="358">
                  <c:v>0.117721519</c:v>
                </c:pt>
                <c:pt idx="359">
                  <c:v>0.118987342</c:v>
                </c:pt>
                <c:pt idx="360">
                  <c:v>0.119592875</c:v>
                </c:pt>
                <c:pt idx="361">
                  <c:v>0.119897959</c:v>
                </c:pt>
                <c:pt idx="362">
                  <c:v>0.120051086</c:v>
                </c:pt>
                <c:pt idx="363">
                  <c:v>0.120667522</c:v>
                </c:pt>
                <c:pt idx="364">
                  <c:v>0.120667522</c:v>
                </c:pt>
                <c:pt idx="365">
                  <c:v>0.120667522</c:v>
                </c:pt>
                <c:pt idx="366">
                  <c:v>0.120667522</c:v>
                </c:pt>
                <c:pt idx="367">
                  <c:v>0.12097812099999999</c:v>
                </c:pt>
                <c:pt idx="368">
                  <c:v>0.12097812099999999</c:v>
                </c:pt>
                <c:pt idx="369">
                  <c:v>0.12242268000000001</c:v>
                </c:pt>
                <c:pt idx="370">
                  <c:v>0.122580645</c:v>
                </c:pt>
                <c:pt idx="371">
                  <c:v>0.12645161299999999</c:v>
                </c:pt>
                <c:pt idx="372">
                  <c:v>0.127741935</c:v>
                </c:pt>
                <c:pt idx="373">
                  <c:v>0.129198966</c:v>
                </c:pt>
                <c:pt idx="374">
                  <c:v>0.136010363</c:v>
                </c:pt>
                <c:pt idx="375">
                  <c:v>0.136010363</c:v>
                </c:pt>
                <c:pt idx="376">
                  <c:v>0.137305699</c:v>
                </c:pt>
                <c:pt idx="377">
                  <c:v>0.13914174300000001</c:v>
                </c:pt>
                <c:pt idx="378">
                  <c:v>0.140808344</c:v>
                </c:pt>
                <c:pt idx="379">
                  <c:v>0.14509803900000001</c:v>
                </c:pt>
                <c:pt idx="380">
                  <c:v>0.14509803900000001</c:v>
                </c:pt>
                <c:pt idx="381">
                  <c:v>0.15052356</c:v>
                </c:pt>
                <c:pt idx="382">
                  <c:v>0.153141361</c:v>
                </c:pt>
                <c:pt idx="383">
                  <c:v>0.15465268700000001</c:v>
                </c:pt>
                <c:pt idx="384">
                  <c:v>0.160104987</c:v>
                </c:pt>
                <c:pt idx="385">
                  <c:v>0.16031537500000001</c:v>
                </c:pt>
                <c:pt idx="386">
                  <c:v>0.160526316</c:v>
                </c:pt>
                <c:pt idx="387">
                  <c:v>0.161162483</c:v>
                </c:pt>
                <c:pt idx="388">
                  <c:v>0.164021164</c:v>
                </c:pt>
                <c:pt idx="389">
                  <c:v>0.164238411</c:v>
                </c:pt>
                <c:pt idx="390">
                  <c:v>0.165782493</c:v>
                </c:pt>
                <c:pt idx="391">
                  <c:v>0.16733067700000001</c:v>
                </c:pt>
                <c:pt idx="392">
                  <c:v>0.16777629799999999</c:v>
                </c:pt>
                <c:pt idx="393">
                  <c:v>0.16777629799999999</c:v>
                </c:pt>
                <c:pt idx="394">
                  <c:v>0.169107856</c:v>
                </c:pt>
                <c:pt idx="395">
                  <c:v>0.17199999999999999</c:v>
                </c:pt>
                <c:pt idx="396">
                  <c:v>0.17222963999999999</c:v>
                </c:pt>
                <c:pt idx="397">
                  <c:v>0.17222963999999999</c:v>
                </c:pt>
                <c:pt idx="398">
                  <c:v>0.17623498000000001</c:v>
                </c:pt>
                <c:pt idx="399">
                  <c:v>0.17890520700000001</c:v>
                </c:pt>
                <c:pt idx="400">
                  <c:v>0.18230563</c:v>
                </c:pt>
                <c:pt idx="401">
                  <c:v>0.18279569900000001</c:v>
                </c:pt>
                <c:pt idx="402">
                  <c:v>0.184387618</c:v>
                </c:pt>
                <c:pt idx="403">
                  <c:v>0.18513513500000001</c:v>
                </c:pt>
                <c:pt idx="404">
                  <c:v>0.18673883599999999</c:v>
                </c:pt>
                <c:pt idx="405">
                  <c:v>0.188092016</c:v>
                </c:pt>
                <c:pt idx="406">
                  <c:v>0.18944519600000001</c:v>
                </c:pt>
                <c:pt idx="407">
                  <c:v>0.19079837599999999</c:v>
                </c:pt>
                <c:pt idx="408">
                  <c:v>0.19512195099999999</c:v>
                </c:pt>
                <c:pt idx="409">
                  <c:v>0.19701087</c:v>
                </c:pt>
                <c:pt idx="410">
                  <c:v>0.198369565</c:v>
                </c:pt>
                <c:pt idx="411">
                  <c:v>0.20027248</c:v>
                </c:pt>
                <c:pt idx="412">
                  <c:v>0.201909959</c:v>
                </c:pt>
                <c:pt idx="413">
                  <c:v>0.204918033</c:v>
                </c:pt>
                <c:pt idx="414">
                  <c:v>0.205761317</c:v>
                </c:pt>
                <c:pt idx="415">
                  <c:v>0.205761317</c:v>
                </c:pt>
                <c:pt idx="416">
                  <c:v>0.20713305900000001</c:v>
                </c:pt>
                <c:pt idx="417">
                  <c:v>0.20850480099999999</c:v>
                </c:pt>
                <c:pt idx="418">
                  <c:v>0.209078404</c:v>
                </c:pt>
                <c:pt idx="419">
                  <c:v>0.209655172</c:v>
                </c:pt>
                <c:pt idx="420">
                  <c:v>0.209655172</c:v>
                </c:pt>
                <c:pt idx="421">
                  <c:v>0.21379310300000001</c:v>
                </c:pt>
                <c:pt idx="422">
                  <c:v>0.216551724</c:v>
                </c:pt>
                <c:pt idx="423">
                  <c:v>0.21914008300000001</c:v>
                </c:pt>
                <c:pt idx="424">
                  <c:v>0.223611111</c:v>
                </c:pt>
                <c:pt idx="425">
                  <c:v>0.225941423</c:v>
                </c:pt>
                <c:pt idx="426">
                  <c:v>0.22657342699999999</c:v>
                </c:pt>
                <c:pt idx="427">
                  <c:v>0.22752808999999999</c:v>
                </c:pt>
                <c:pt idx="428">
                  <c:v>0.227848101</c:v>
                </c:pt>
                <c:pt idx="429">
                  <c:v>0.22925457099999999</c:v>
                </c:pt>
                <c:pt idx="430">
                  <c:v>0.232067511</c:v>
                </c:pt>
                <c:pt idx="431">
                  <c:v>0.23272214399999999</c:v>
                </c:pt>
                <c:pt idx="432">
                  <c:v>0.23620933499999999</c:v>
                </c:pt>
                <c:pt idx="433">
                  <c:v>0.23829787199999999</c:v>
                </c:pt>
                <c:pt idx="434">
                  <c:v>0.23971631199999999</c:v>
                </c:pt>
                <c:pt idx="435">
                  <c:v>0.24397163099999999</c:v>
                </c:pt>
                <c:pt idx="436">
                  <c:v>0.24431818199999999</c:v>
                </c:pt>
                <c:pt idx="437">
                  <c:v>0.24431818199999999</c:v>
                </c:pt>
                <c:pt idx="438">
                  <c:v>0.24536376600000001</c:v>
                </c:pt>
                <c:pt idx="439">
                  <c:v>0.24892703899999999</c:v>
                </c:pt>
                <c:pt idx="440">
                  <c:v>0.25178826900000001</c:v>
                </c:pt>
                <c:pt idx="441">
                  <c:v>0.25214899699999999</c:v>
                </c:pt>
                <c:pt idx="442">
                  <c:v>0.25251076</c:v>
                </c:pt>
                <c:pt idx="443">
                  <c:v>0.25287356300000002</c:v>
                </c:pt>
                <c:pt idx="444">
                  <c:v>0.25936599399999999</c:v>
                </c:pt>
                <c:pt idx="445">
                  <c:v>0.26156069399999998</c:v>
                </c:pt>
                <c:pt idx="446">
                  <c:v>0.26589595399999999</c:v>
                </c:pt>
                <c:pt idx="447">
                  <c:v>0.26878612699999999</c:v>
                </c:pt>
                <c:pt idx="448">
                  <c:v>0.27391304300000002</c:v>
                </c:pt>
                <c:pt idx="449">
                  <c:v>0.27576197400000002</c:v>
                </c:pt>
                <c:pt idx="450">
                  <c:v>0.27737226300000001</c:v>
                </c:pt>
                <c:pt idx="451">
                  <c:v>0.27737226300000001</c:v>
                </c:pt>
                <c:pt idx="452">
                  <c:v>0.28111273799999997</c:v>
                </c:pt>
                <c:pt idx="453">
                  <c:v>0.28529411799999999</c:v>
                </c:pt>
                <c:pt idx="454">
                  <c:v>0.28908554600000003</c:v>
                </c:pt>
                <c:pt idx="455">
                  <c:v>0.28994082799999998</c:v>
                </c:pt>
                <c:pt idx="456">
                  <c:v>0.28994082799999998</c:v>
                </c:pt>
                <c:pt idx="457">
                  <c:v>0.29185185200000002</c:v>
                </c:pt>
                <c:pt idx="458">
                  <c:v>0.29185185200000002</c:v>
                </c:pt>
                <c:pt idx="459">
                  <c:v>0.29629629600000001</c:v>
                </c:pt>
                <c:pt idx="460">
                  <c:v>0.30330330300000002</c:v>
                </c:pt>
                <c:pt idx="461">
                  <c:v>0.30330330300000002</c:v>
                </c:pt>
                <c:pt idx="462">
                  <c:v>0.30526315799999998</c:v>
                </c:pt>
                <c:pt idx="463">
                  <c:v>0.30769230800000003</c:v>
                </c:pt>
                <c:pt idx="464">
                  <c:v>0.309667674</c:v>
                </c:pt>
                <c:pt idx="465">
                  <c:v>0.313636364</c:v>
                </c:pt>
                <c:pt idx="466">
                  <c:v>0.31666666700000001</c:v>
                </c:pt>
                <c:pt idx="467">
                  <c:v>0.31714719299999999</c:v>
                </c:pt>
                <c:pt idx="468">
                  <c:v>0.31762917899999998</c:v>
                </c:pt>
                <c:pt idx="469">
                  <c:v>0.321646341</c:v>
                </c:pt>
                <c:pt idx="470">
                  <c:v>0.32317073200000002</c:v>
                </c:pt>
                <c:pt idx="471">
                  <c:v>0.32977099199999999</c:v>
                </c:pt>
                <c:pt idx="472">
                  <c:v>0.33078101100000001</c:v>
                </c:pt>
                <c:pt idx="473">
                  <c:v>0.335384615</c:v>
                </c:pt>
                <c:pt idx="474">
                  <c:v>0.34</c:v>
                </c:pt>
                <c:pt idx="475">
                  <c:v>0.34360554700000001</c:v>
                </c:pt>
                <c:pt idx="476">
                  <c:v>0.34722222200000002</c:v>
                </c:pt>
                <c:pt idx="477">
                  <c:v>0.34775888700000002</c:v>
                </c:pt>
                <c:pt idx="478">
                  <c:v>0.34930448200000003</c:v>
                </c:pt>
                <c:pt idx="479">
                  <c:v>0.34930448200000003</c:v>
                </c:pt>
                <c:pt idx="480">
                  <c:v>0.34984520099999999</c:v>
                </c:pt>
                <c:pt idx="481">
                  <c:v>0.36434108500000001</c:v>
                </c:pt>
                <c:pt idx="482">
                  <c:v>0.36434108500000001</c:v>
                </c:pt>
                <c:pt idx="483">
                  <c:v>0.36589147300000002</c:v>
                </c:pt>
                <c:pt idx="484">
                  <c:v>0.37071651100000003</c:v>
                </c:pt>
                <c:pt idx="485">
                  <c:v>0.37285491399999998</c:v>
                </c:pt>
                <c:pt idx="486">
                  <c:v>0.37656250000000002</c:v>
                </c:pt>
                <c:pt idx="487">
                  <c:v>0.37656250000000002</c:v>
                </c:pt>
                <c:pt idx="488">
                  <c:v>0.37812499999999999</c:v>
                </c:pt>
                <c:pt idx="489">
                  <c:v>0.38028169000000001</c:v>
                </c:pt>
                <c:pt idx="490">
                  <c:v>0.38401253899999999</c:v>
                </c:pt>
                <c:pt idx="491">
                  <c:v>0.385220126</c:v>
                </c:pt>
                <c:pt idx="492">
                  <c:v>0.38679245299999998</c:v>
                </c:pt>
                <c:pt idx="493">
                  <c:v>0.391167192</c:v>
                </c:pt>
                <c:pt idx="494">
                  <c:v>0.39652448699999998</c:v>
                </c:pt>
                <c:pt idx="495">
                  <c:v>0.39841269800000001</c:v>
                </c:pt>
                <c:pt idx="496">
                  <c:v>0.401913876</c:v>
                </c:pt>
                <c:pt idx="497">
                  <c:v>0.40415335499999999</c:v>
                </c:pt>
                <c:pt idx="498">
                  <c:v>0.40639999999999998</c:v>
                </c:pt>
                <c:pt idx="499">
                  <c:v>0.40639999999999998</c:v>
                </c:pt>
                <c:pt idx="500">
                  <c:v>0.40639999999999998</c:v>
                </c:pt>
                <c:pt idx="501">
                  <c:v>0.40865384599999999</c:v>
                </c:pt>
                <c:pt idx="502">
                  <c:v>0.41025641000000002</c:v>
                </c:pt>
                <c:pt idx="503">
                  <c:v>0.41025641000000002</c:v>
                </c:pt>
                <c:pt idx="504">
                  <c:v>0.41025641000000002</c:v>
                </c:pt>
                <c:pt idx="505">
                  <c:v>0.41706924299999998</c:v>
                </c:pt>
                <c:pt idx="506">
                  <c:v>0.42003231000000002</c:v>
                </c:pt>
                <c:pt idx="507">
                  <c:v>0.42439024400000003</c:v>
                </c:pt>
                <c:pt idx="508">
                  <c:v>0.42508143300000001</c:v>
                </c:pt>
                <c:pt idx="509">
                  <c:v>0.42508143300000001</c:v>
                </c:pt>
                <c:pt idx="510">
                  <c:v>0.42671009799999998</c:v>
                </c:pt>
                <c:pt idx="511">
                  <c:v>0.42903752000000001</c:v>
                </c:pt>
                <c:pt idx="512">
                  <c:v>0.433006536</c:v>
                </c:pt>
                <c:pt idx="513">
                  <c:v>0.43442623000000002</c:v>
                </c:pt>
                <c:pt idx="514">
                  <c:v>0.437704918</c:v>
                </c:pt>
                <c:pt idx="515">
                  <c:v>0.44006568099999999</c:v>
                </c:pt>
                <c:pt idx="516">
                  <c:v>0.44499179</c:v>
                </c:pt>
                <c:pt idx="517">
                  <c:v>0.45140032899999999</c:v>
                </c:pt>
                <c:pt idx="518">
                  <c:v>0.45379538000000003</c:v>
                </c:pt>
                <c:pt idx="519">
                  <c:v>0.45695364199999999</c:v>
                </c:pt>
                <c:pt idx="520">
                  <c:v>0.45695364199999999</c:v>
                </c:pt>
                <c:pt idx="521">
                  <c:v>0.45923460900000002</c:v>
                </c:pt>
                <c:pt idx="522">
                  <c:v>0.462437396</c:v>
                </c:pt>
                <c:pt idx="523">
                  <c:v>0.46321070199999997</c:v>
                </c:pt>
                <c:pt idx="524">
                  <c:v>0.46476510100000001</c:v>
                </c:pt>
                <c:pt idx="525">
                  <c:v>0.46949152500000002</c:v>
                </c:pt>
                <c:pt idx="526">
                  <c:v>0.475382003</c:v>
                </c:pt>
                <c:pt idx="527">
                  <c:v>0.47959183700000002</c:v>
                </c:pt>
                <c:pt idx="528">
                  <c:v>0.488054608</c:v>
                </c:pt>
                <c:pt idx="529">
                  <c:v>0.49059829100000002</c:v>
                </c:pt>
                <c:pt idx="530">
                  <c:v>0.49312714800000002</c:v>
                </c:pt>
                <c:pt idx="531">
                  <c:v>0.49397590400000002</c:v>
                </c:pt>
                <c:pt idx="532">
                  <c:v>0.49655172400000003</c:v>
                </c:pt>
                <c:pt idx="533">
                  <c:v>0.49827586200000001</c:v>
                </c:pt>
                <c:pt idx="534">
                  <c:v>0.50433275600000005</c:v>
                </c:pt>
                <c:pt idx="535">
                  <c:v>0.50520833300000001</c:v>
                </c:pt>
                <c:pt idx="536">
                  <c:v>0.50782608699999998</c:v>
                </c:pt>
                <c:pt idx="537">
                  <c:v>0.50782608699999998</c:v>
                </c:pt>
                <c:pt idx="538">
                  <c:v>0.51308900499999999</c:v>
                </c:pt>
                <c:pt idx="539">
                  <c:v>0.51754385999999997</c:v>
                </c:pt>
                <c:pt idx="540">
                  <c:v>0.52196836599999996</c:v>
                </c:pt>
                <c:pt idx="541">
                  <c:v>0.52288732400000004</c:v>
                </c:pt>
                <c:pt idx="542">
                  <c:v>0.52816901400000005</c:v>
                </c:pt>
                <c:pt idx="543">
                  <c:v>0.53451327400000004</c:v>
                </c:pt>
                <c:pt idx="544">
                  <c:v>0.53818827700000005</c:v>
                </c:pt>
                <c:pt idx="545">
                  <c:v>0.54464285700000004</c:v>
                </c:pt>
                <c:pt idx="546">
                  <c:v>0.55935251799999997</c:v>
                </c:pt>
                <c:pt idx="547">
                  <c:v>0.56216216200000002</c:v>
                </c:pt>
                <c:pt idx="548">
                  <c:v>0.56702898599999996</c:v>
                </c:pt>
                <c:pt idx="549">
                  <c:v>0.57272727300000004</c:v>
                </c:pt>
                <c:pt idx="550">
                  <c:v>0.57664233600000003</c:v>
                </c:pt>
                <c:pt idx="551">
                  <c:v>0.58318098699999998</c:v>
                </c:pt>
                <c:pt idx="552">
                  <c:v>0.58608058600000001</c:v>
                </c:pt>
                <c:pt idx="553">
                  <c:v>0.59007352899999999</c:v>
                </c:pt>
                <c:pt idx="554">
                  <c:v>0.59116022099999999</c:v>
                </c:pt>
                <c:pt idx="555">
                  <c:v>0.597785978</c:v>
                </c:pt>
                <c:pt idx="556">
                  <c:v>0.60073937200000005</c:v>
                </c:pt>
                <c:pt idx="557">
                  <c:v>0.60370370399999995</c:v>
                </c:pt>
                <c:pt idx="558">
                  <c:v>0.60482374800000005</c:v>
                </c:pt>
                <c:pt idx="559">
                  <c:v>0.61423220999999995</c:v>
                </c:pt>
                <c:pt idx="560">
                  <c:v>0.62218045099999997</c:v>
                </c:pt>
                <c:pt idx="561">
                  <c:v>0.62523540499999997</c:v>
                </c:pt>
                <c:pt idx="562">
                  <c:v>0.634285714</c:v>
                </c:pt>
                <c:pt idx="563">
                  <c:v>0.63793103399999995</c:v>
                </c:pt>
                <c:pt idx="564">
                  <c:v>0.64864864899999997</c:v>
                </c:pt>
                <c:pt idx="565">
                  <c:v>0.65758754900000005</c:v>
                </c:pt>
                <c:pt idx="566">
                  <c:v>0.66471734900000001</c:v>
                </c:pt>
                <c:pt idx="567">
                  <c:v>0.67779960699999997</c:v>
                </c:pt>
                <c:pt idx="568">
                  <c:v>0.67976424400000002</c:v>
                </c:pt>
                <c:pt idx="569">
                  <c:v>0.68972332000000003</c:v>
                </c:pt>
                <c:pt idx="570">
                  <c:v>0.69504950499999996</c:v>
                </c:pt>
                <c:pt idx="571">
                  <c:v>0.700396825</c:v>
                </c:pt>
                <c:pt idx="572">
                  <c:v>0.70238095199999995</c:v>
                </c:pt>
                <c:pt idx="573">
                  <c:v>0.70858283399999999</c:v>
                </c:pt>
                <c:pt idx="574">
                  <c:v>0.71543086199999995</c:v>
                </c:pt>
                <c:pt idx="575">
                  <c:v>0.72177419399999998</c:v>
                </c:pt>
                <c:pt idx="576">
                  <c:v>0.72379032300000001</c:v>
                </c:pt>
                <c:pt idx="577">
                  <c:v>0.72874493900000004</c:v>
                </c:pt>
                <c:pt idx="578">
                  <c:v>0.73373983700000001</c:v>
                </c:pt>
                <c:pt idx="579">
                  <c:v>0.74028629899999998</c:v>
                </c:pt>
                <c:pt idx="580">
                  <c:v>0.75051124700000005</c:v>
                </c:pt>
                <c:pt idx="581">
                  <c:v>0.75460122699999999</c:v>
                </c:pt>
                <c:pt idx="582">
                  <c:v>0.76131687199999998</c:v>
                </c:pt>
                <c:pt idx="583">
                  <c:v>0.77366255100000003</c:v>
                </c:pt>
                <c:pt idx="584">
                  <c:v>0.78144329899999998</c:v>
                </c:pt>
                <c:pt idx="585">
                  <c:v>0.79625779600000002</c:v>
                </c:pt>
                <c:pt idx="586">
                  <c:v>0.80793319399999997</c:v>
                </c:pt>
                <c:pt idx="587">
                  <c:v>0.81512605000000005</c:v>
                </c:pt>
                <c:pt idx="588">
                  <c:v>0.83050847500000002</c:v>
                </c:pt>
                <c:pt idx="589">
                  <c:v>0.83227176199999997</c:v>
                </c:pt>
                <c:pt idx="590">
                  <c:v>0.83864118899999995</c:v>
                </c:pt>
                <c:pt idx="591">
                  <c:v>0.84615384599999999</c:v>
                </c:pt>
                <c:pt idx="592">
                  <c:v>0.85010706599999997</c:v>
                </c:pt>
                <c:pt idx="593">
                  <c:v>0.85193132999999999</c:v>
                </c:pt>
                <c:pt idx="594">
                  <c:v>0.86767895900000003</c:v>
                </c:pt>
                <c:pt idx="595">
                  <c:v>0.87772925800000001</c:v>
                </c:pt>
                <c:pt idx="596">
                  <c:v>0.88621444199999999</c:v>
                </c:pt>
                <c:pt idx="597">
                  <c:v>0.894039735</c:v>
                </c:pt>
                <c:pt idx="598">
                  <c:v>0.90044247799999999</c:v>
                </c:pt>
                <c:pt idx="599">
                  <c:v>0.90687361399999999</c:v>
                </c:pt>
                <c:pt idx="600">
                  <c:v>0.91555555600000005</c:v>
                </c:pt>
                <c:pt idx="601">
                  <c:v>0.91964285700000004</c:v>
                </c:pt>
                <c:pt idx="602">
                  <c:v>0.91964285700000004</c:v>
                </c:pt>
                <c:pt idx="603">
                  <c:v>0.93049327400000004</c:v>
                </c:pt>
                <c:pt idx="604">
                  <c:v>0.93258426999999999</c:v>
                </c:pt>
                <c:pt idx="605">
                  <c:v>0.94117647100000001</c:v>
                </c:pt>
                <c:pt idx="606">
                  <c:v>0.95238095199999995</c:v>
                </c:pt>
                <c:pt idx="607">
                  <c:v>0.98598130799999995</c:v>
                </c:pt>
                <c:pt idx="608">
                  <c:v>0.99299065399999997</c:v>
                </c:pt>
                <c:pt idx="609">
                  <c:v>1.0046838410000001</c:v>
                </c:pt>
                <c:pt idx="610">
                  <c:v>1.0117647059999999</c:v>
                </c:pt>
                <c:pt idx="611">
                  <c:v>1.0117647059999999</c:v>
                </c:pt>
                <c:pt idx="612">
                  <c:v>1.023640662</c:v>
                </c:pt>
                <c:pt idx="613">
                  <c:v>1.0284360189999999</c:v>
                </c:pt>
                <c:pt idx="614">
                  <c:v>1.043165468</c:v>
                </c:pt>
                <c:pt idx="615">
                  <c:v>1.067961165</c:v>
                </c:pt>
                <c:pt idx="616">
                  <c:v>1.0752427179999999</c:v>
                </c:pt>
                <c:pt idx="617">
                  <c:v>1.082926829</c:v>
                </c:pt>
                <c:pt idx="618">
                  <c:v>1.092682927</c:v>
                </c:pt>
                <c:pt idx="619">
                  <c:v>1.1141439209999999</c:v>
                </c:pt>
                <c:pt idx="620">
                  <c:v>1.119402985</c:v>
                </c:pt>
                <c:pt idx="621">
                  <c:v>1.1246882789999999</c:v>
                </c:pt>
                <c:pt idx="622">
                  <c:v>1.1468354430000001</c:v>
                </c:pt>
                <c:pt idx="623">
                  <c:v>1.1497461929999999</c:v>
                </c:pt>
                <c:pt idx="624">
                  <c:v>1.157760814</c:v>
                </c:pt>
                <c:pt idx="625">
                  <c:v>1.172236504</c:v>
                </c:pt>
                <c:pt idx="626">
                  <c:v>1.1860465120000001</c:v>
                </c:pt>
                <c:pt idx="627">
                  <c:v>1.1979166670000001</c:v>
                </c:pt>
                <c:pt idx="628">
                  <c:v>1.244736842</c:v>
                </c:pt>
                <c:pt idx="629">
                  <c:v>1.2480211080000001</c:v>
                </c:pt>
                <c:pt idx="630">
                  <c:v>1.250659631</c:v>
                </c:pt>
                <c:pt idx="631">
                  <c:v>1.262599469</c:v>
                </c:pt>
                <c:pt idx="632">
                  <c:v>1.2659574469999999</c:v>
                </c:pt>
                <c:pt idx="633">
                  <c:v>1.2712765960000001</c:v>
                </c:pt>
                <c:pt idx="634">
                  <c:v>1.2773333330000001</c:v>
                </c:pt>
                <c:pt idx="635">
                  <c:v>1.301075269</c:v>
                </c:pt>
                <c:pt idx="636">
                  <c:v>1.3252032520000001</c:v>
                </c:pt>
                <c:pt idx="637">
                  <c:v>1.332425068</c:v>
                </c:pt>
                <c:pt idx="638">
                  <c:v>1.3526170799999999</c:v>
                </c:pt>
                <c:pt idx="639">
                  <c:v>1.356353591</c:v>
                </c:pt>
                <c:pt idx="640">
                  <c:v>1.379501385</c:v>
                </c:pt>
                <c:pt idx="641">
                  <c:v>1.3977591039999999</c:v>
                </c:pt>
                <c:pt idx="642">
                  <c:v>1.404494382</c:v>
                </c:pt>
                <c:pt idx="643">
                  <c:v>1.429378531</c:v>
                </c:pt>
                <c:pt idx="644">
                  <c:v>1.4444444439999999</c:v>
                </c:pt>
                <c:pt idx="645">
                  <c:v>1.4472934470000001</c:v>
                </c:pt>
                <c:pt idx="646">
                  <c:v>1.4628571429999999</c:v>
                </c:pt>
                <c:pt idx="647">
                  <c:v>1.4770114940000001</c:v>
                </c:pt>
                <c:pt idx="648">
                  <c:v>1.5029069770000001</c:v>
                </c:pt>
                <c:pt idx="649">
                  <c:v>1.527859238</c:v>
                </c:pt>
                <c:pt idx="650">
                  <c:v>1.539823009</c:v>
                </c:pt>
                <c:pt idx="651">
                  <c:v>1.548961424</c:v>
                </c:pt>
                <c:pt idx="652">
                  <c:v>1.554896142</c:v>
                </c:pt>
                <c:pt idx="653">
                  <c:v>1.5671641789999999</c:v>
                </c:pt>
                <c:pt idx="654">
                  <c:v>1.5813253009999999</c:v>
                </c:pt>
                <c:pt idx="655">
                  <c:v>1.5987841949999999</c:v>
                </c:pt>
                <c:pt idx="656">
                  <c:v>1.6128048779999999</c:v>
                </c:pt>
                <c:pt idx="657">
                  <c:v>1.63190184</c:v>
                </c:pt>
                <c:pt idx="658">
                  <c:v>1.6583850929999999</c:v>
                </c:pt>
                <c:pt idx="659">
                  <c:v>1.676012461</c:v>
                </c:pt>
                <c:pt idx="660">
                  <c:v>1.6791277259999999</c:v>
                </c:pt>
                <c:pt idx="661">
                  <c:v>1.6822429910000001</c:v>
                </c:pt>
                <c:pt idx="662">
                  <c:v>1.7215189870000001</c:v>
                </c:pt>
                <c:pt idx="663">
                  <c:v>1.7301587300000001</c:v>
                </c:pt>
                <c:pt idx="664">
                  <c:v>1.747603834</c:v>
                </c:pt>
                <c:pt idx="665">
                  <c:v>1.7857142859999999</c:v>
                </c:pt>
                <c:pt idx="666">
                  <c:v>1.8032786890000001</c:v>
                </c:pt>
                <c:pt idx="667">
                  <c:v>1.818481848</c:v>
                </c:pt>
                <c:pt idx="668">
                  <c:v>1.831125828</c:v>
                </c:pt>
                <c:pt idx="669">
                  <c:v>1.8628762539999999</c:v>
                </c:pt>
                <c:pt idx="670">
                  <c:v>1.872909699</c:v>
                </c:pt>
                <c:pt idx="671">
                  <c:v>1.8922558920000001</c:v>
                </c:pt>
                <c:pt idx="672">
                  <c:v>1.898989899</c:v>
                </c:pt>
                <c:pt idx="673">
                  <c:v>1.898989899</c:v>
                </c:pt>
                <c:pt idx="674">
                  <c:v>1.912162162</c:v>
                </c:pt>
                <c:pt idx="675">
                  <c:v>1.9353741499999999</c:v>
                </c:pt>
                <c:pt idx="676">
                  <c:v>1.945578231</c:v>
                </c:pt>
                <c:pt idx="677">
                  <c:v>1.955631399</c:v>
                </c:pt>
                <c:pt idx="678">
                  <c:v>1.969178082</c:v>
                </c:pt>
                <c:pt idx="679">
                  <c:v>1.9828767119999999</c:v>
                </c:pt>
                <c:pt idx="680">
                  <c:v>1.9931271479999999</c:v>
                </c:pt>
                <c:pt idx="681">
                  <c:v>2</c:v>
                </c:pt>
                <c:pt idx="682">
                  <c:v>2.0069204150000002</c:v>
                </c:pt>
                <c:pt idx="683">
                  <c:v>2.024221453</c:v>
                </c:pt>
                <c:pt idx="684">
                  <c:v>2.0347222220000001</c:v>
                </c:pt>
                <c:pt idx="685">
                  <c:v>2.055944056</c:v>
                </c:pt>
                <c:pt idx="686">
                  <c:v>2.0880281690000002</c:v>
                </c:pt>
                <c:pt idx="687">
                  <c:v>2.1060070670000002</c:v>
                </c:pt>
                <c:pt idx="688">
                  <c:v>2.1281138789999998</c:v>
                </c:pt>
                <c:pt idx="689">
                  <c:v>2.1546762589999999</c:v>
                </c:pt>
                <c:pt idx="690">
                  <c:v>2.1732851989999999</c:v>
                </c:pt>
                <c:pt idx="691">
                  <c:v>2.1811594200000002</c:v>
                </c:pt>
                <c:pt idx="692">
                  <c:v>2.2043795620000002</c:v>
                </c:pt>
                <c:pt idx="693">
                  <c:v>2.2287822880000001</c:v>
                </c:pt>
                <c:pt idx="694">
                  <c:v>2.2287822880000001</c:v>
                </c:pt>
                <c:pt idx="695">
                  <c:v>2.2407407410000002</c:v>
                </c:pt>
                <c:pt idx="696">
                  <c:v>2.2649253730000001</c:v>
                </c:pt>
                <c:pt idx="697">
                  <c:v>2.2819548869999999</c:v>
                </c:pt>
                <c:pt idx="698">
                  <c:v>2.2857142860000002</c:v>
                </c:pt>
                <c:pt idx="699">
                  <c:v>2.3068181820000002</c:v>
                </c:pt>
                <c:pt idx="700">
                  <c:v>2.3244274809999999</c:v>
                </c:pt>
                <c:pt idx="701">
                  <c:v>2.3552123549999999</c:v>
                </c:pt>
                <c:pt idx="702">
                  <c:v>2.368217054</c:v>
                </c:pt>
                <c:pt idx="703">
                  <c:v>2.3720930230000001</c:v>
                </c:pt>
                <c:pt idx="704">
                  <c:v>2.3720930230000001</c:v>
                </c:pt>
                <c:pt idx="705">
                  <c:v>2.3852140080000002</c:v>
                </c:pt>
                <c:pt idx="706">
                  <c:v>2.4212598430000001</c:v>
                </c:pt>
                <c:pt idx="707">
                  <c:v>2.4484126979999998</c:v>
                </c:pt>
                <c:pt idx="708">
                  <c:v>2.4523809519999999</c:v>
                </c:pt>
                <c:pt idx="709">
                  <c:v>2.48</c:v>
                </c:pt>
                <c:pt idx="710">
                  <c:v>2.502008032</c:v>
                </c:pt>
                <c:pt idx="711">
                  <c:v>2.5365853660000002</c:v>
                </c:pt>
                <c:pt idx="712">
                  <c:v>2.5826446280000002</c:v>
                </c:pt>
                <c:pt idx="713">
                  <c:v>2.5909090909999999</c:v>
                </c:pt>
                <c:pt idx="714">
                  <c:v>2.625</c:v>
                </c:pt>
                <c:pt idx="715">
                  <c:v>2.6470588240000001</c:v>
                </c:pt>
                <c:pt idx="716">
                  <c:v>2.673728814</c:v>
                </c:pt>
                <c:pt idx="717">
                  <c:v>2.7051282049999998</c:v>
                </c:pt>
                <c:pt idx="718">
                  <c:v>2.7253218879999999</c:v>
                </c:pt>
                <c:pt idx="719">
                  <c:v>2.7253218879999999</c:v>
                </c:pt>
                <c:pt idx="720">
                  <c:v>2.7575757580000002</c:v>
                </c:pt>
                <c:pt idx="721">
                  <c:v>2.766233766</c:v>
                </c:pt>
                <c:pt idx="722">
                  <c:v>2.8034934499999999</c:v>
                </c:pt>
                <c:pt idx="723">
                  <c:v>2.8325991190000002</c:v>
                </c:pt>
                <c:pt idx="724">
                  <c:v>2.8705357139999998</c:v>
                </c:pt>
                <c:pt idx="725">
                  <c:v>2.8963963960000001</c:v>
                </c:pt>
                <c:pt idx="726">
                  <c:v>2.9140271489999998</c:v>
                </c:pt>
                <c:pt idx="727">
                  <c:v>2.9543379000000001</c:v>
                </c:pt>
                <c:pt idx="728">
                  <c:v>2.9907834100000001</c:v>
                </c:pt>
                <c:pt idx="729">
                  <c:v>3.0046296300000002</c:v>
                </c:pt>
                <c:pt idx="730">
                  <c:v>3.0420560750000001</c:v>
                </c:pt>
                <c:pt idx="731">
                  <c:v>3.134615385</c:v>
                </c:pt>
                <c:pt idx="732">
                  <c:v>3.2107843140000001</c:v>
                </c:pt>
                <c:pt idx="733">
                  <c:v>3.2786069649999998</c:v>
                </c:pt>
                <c:pt idx="734">
                  <c:v>3.2786069649999998</c:v>
                </c:pt>
                <c:pt idx="735">
                  <c:v>3.3050000000000002</c:v>
                </c:pt>
                <c:pt idx="736">
                  <c:v>3.3316582910000001</c:v>
                </c:pt>
                <c:pt idx="737">
                  <c:v>3.375634518</c:v>
                </c:pt>
                <c:pt idx="738">
                  <c:v>3.403061224</c:v>
                </c:pt>
                <c:pt idx="739">
                  <c:v>3.4256410260000001</c:v>
                </c:pt>
                <c:pt idx="740">
                  <c:v>3.4611398960000002</c:v>
                </c:pt>
                <c:pt idx="741">
                  <c:v>3.5078534029999999</c:v>
                </c:pt>
                <c:pt idx="742">
                  <c:v>3.5449735449999999</c:v>
                </c:pt>
                <c:pt idx="743">
                  <c:v>3.5744680849999999</c:v>
                </c:pt>
                <c:pt idx="744">
                  <c:v>3.6432432430000001</c:v>
                </c:pt>
                <c:pt idx="745">
                  <c:v>3.7403314920000001</c:v>
                </c:pt>
                <c:pt idx="746">
                  <c:v>3.7513812149999999</c:v>
                </c:pt>
                <c:pt idx="747">
                  <c:v>3.820224719</c:v>
                </c:pt>
                <c:pt idx="748">
                  <c:v>3.8531073450000002</c:v>
                </c:pt>
                <c:pt idx="749">
                  <c:v>3.9537572249999999</c:v>
                </c:pt>
                <c:pt idx="750">
                  <c:v>4.0294117649999999</c:v>
                </c:pt>
                <c:pt idx="751">
                  <c:v>4.1137724550000003</c:v>
                </c:pt>
                <c:pt idx="752">
                  <c:v>4.1746987950000003</c:v>
                </c:pt>
                <c:pt idx="753">
                  <c:v>4.2242424239999998</c:v>
                </c:pt>
                <c:pt idx="754">
                  <c:v>4.2424242420000002</c:v>
                </c:pt>
                <c:pt idx="755">
                  <c:v>4.2424242420000002</c:v>
                </c:pt>
                <c:pt idx="756">
                  <c:v>4.3271604940000001</c:v>
                </c:pt>
                <c:pt idx="757">
                  <c:v>4.3875000000000002</c:v>
                </c:pt>
                <c:pt idx="758">
                  <c:v>4.4556962029999996</c:v>
                </c:pt>
                <c:pt idx="759">
                  <c:v>4.4904458600000003</c:v>
                </c:pt>
                <c:pt idx="760">
                  <c:v>4.4968152870000004</c:v>
                </c:pt>
                <c:pt idx="761">
                  <c:v>4.538461538</c:v>
                </c:pt>
                <c:pt idx="762">
                  <c:v>4.5806451609999996</c:v>
                </c:pt>
                <c:pt idx="763">
                  <c:v>4.7152317879999996</c:v>
                </c:pt>
                <c:pt idx="764">
                  <c:v>4.7218543049999999</c:v>
                </c:pt>
                <c:pt idx="765">
                  <c:v>4.7733333330000001</c:v>
                </c:pt>
                <c:pt idx="766">
                  <c:v>4.9315068489999998</c:v>
                </c:pt>
                <c:pt idx="767">
                  <c:v>4.9655172409999997</c:v>
                </c:pt>
                <c:pt idx="768">
                  <c:v>5.0208333329999997</c:v>
                </c:pt>
                <c:pt idx="769">
                  <c:v>5.0277777779999999</c:v>
                </c:pt>
                <c:pt idx="770">
                  <c:v>5.0555555559999998</c:v>
                </c:pt>
                <c:pt idx="771">
                  <c:v>5.0763888890000004</c:v>
                </c:pt>
                <c:pt idx="772">
                  <c:v>5.0972222220000001</c:v>
                </c:pt>
                <c:pt idx="773">
                  <c:v>5.1398601399999997</c:v>
                </c:pt>
                <c:pt idx="774">
                  <c:v>5.1468531469999999</c:v>
                </c:pt>
                <c:pt idx="775">
                  <c:v>5.1830985920000003</c:v>
                </c:pt>
                <c:pt idx="776">
                  <c:v>5.2571428569999998</c:v>
                </c:pt>
                <c:pt idx="777">
                  <c:v>5.2785714290000003</c:v>
                </c:pt>
                <c:pt idx="778">
                  <c:v>5.292857143</c:v>
                </c:pt>
                <c:pt idx="779">
                  <c:v>5.3840579709999998</c:v>
                </c:pt>
                <c:pt idx="780">
                  <c:v>5.4705882350000001</c:v>
                </c:pt>
                <c:pt idx="781">
                  <c:v>5.6363636359999996</c:v>
                </c:pt>
                <c:pt idx="782">
                  <c:v>5.6439393940000002</c:v>
                </c:pt>
                <c:pt idx="783">
                  <c:v>5.651515152</c:v>
                </c:pt>
                <c:pt idx="784">
                  <c:v>5.7251908399999998</c:v>
                </c:pt>
                <c:pt idx="785">
                  <c:v>5.7251908399999998</c:v>
                </c:pt>
                <c:pt idx="786">
                  <c:v>5.7769230770000002</c:v>
                </c:pt>
                <c:pt idx="787">
                  <c:v>5.8984375</c:v>
                </c:pt>
                <c:pt idx="788">
                  <c:v>6</c:v>
                </c:pt>
                <c:pt idx="789">
                  <c:v>6.056</c:v>
                </c:pt>
                <c:pt idx="790">
                  <c:v>6.2049180330000002</c:v>
                </c:pt>
                <c:pt idx="791">
                  <c:v>6.2049180330000002</c:v>
                </c:pt>
                <c:pt idx="792">
                  <c:v>6.2561983469999998</c:v>
                </c:pt>
                <c:pt idx="793">
                  <c:v>6.3083333330000002</c:v>
                </c:pt>
                <c:pt idx="794">
                  <c:v>6.369747899</c:v>
                </c:pt>
                <c:pt idx="795">
                  <c:v>6.369747899</c:v>
                </c:pt>
                <c:pt idx="796">
                  <c:v>6.4322033899999997</c:v>
                </c:pt>
                <c:pt idx="797">
                  <c:v>6.5603448279999999</c:v>
                </c:pt>
                <c:pt idx="798">
                  <c:v>6.6173913039999999</c:v>
                </c:pt>
                <c:pt idx="799">
                  <c:v>6.7345132740000002</c:v>
                </c:pt>
                <c:pt idx="800">
                  <c:v>6.8125</c:v>
                </c:pt>
                <c:pt idx="801">
                  <c:v>6.8303571429999996</c:v>
                </c:pt>
                <c:pt idx="802">
                  <c:v>6.8660714289999998</c:v>
                </c:pt>
                <c:pt idx="803">
                  <c:v>6.9279279279999999</c:v>
                </c:pt>
                <c:pt idx="804">
                  <c:v>6.9279279279999999</c:v>
                </c:pt>
                <c:pt idx="805">
                  <c:v>7.0642201829999998</c:v>
                </c:pt>
                <c:pt idx="806">
                  <c:v>7.2641509429999997</c:v>
                </c:pt>
                <c:pt idx="807">
                  <c:v>7.4854368930000001</c:v>
                </c:pt>
                <c:pt idx="808">
                  <c:v>7.5048543690000002</c:v>
                </c:pt>
                <c:pt idx="809">
                  <c:v>7.6732673269999996</c:v>
                </c:pt>
                <c:pt idx="810">
                  <c:v>7.6831683169999998</c:v>
                </c:pt>
                <c:pt idx="811">
                  <c:v>7.79</c:v>
                </c:pt>
                <c:pt idx="812">
                  <c:v>7.8686868690000003</c:v>
                </c:pt>
                <c:pt idx="813">
                  <c:v>7.9591836730000001</c:v>
                </c:pt>
                <c:pt idx="814">
                  <c:v>7.9693877549999996</c:v>
                </c:pt>
                <c:pt idx="815">
                  <c:v>7.9795918370000001</c:v>
                </c:pt>
                <c:pt idx="816">
                  <c:v>7.9795918370000001</c:v>
                </c:pt>
                <c:pt idx="817">
                  <c:v>8.15625</c:v>
                </c:pt>
                <c:pt idx="818">
                  <c:v>8.2631578950000009</c:v>
                </c:pt>
                <c:pt idx="819">
                  <c:v>8.3617021279999992</c:v>
                </c:pt>
                <c:pt idx="820">
                  <c:v>8.4731182799999996</c:v>
                </c:pt>
                <c:pt idx="821">
                  <c:v>8.5760869569999993</c:v>
                </c:pt>
                <c:pt idx="822">
                  <c:v>8.5760869569999993</c:v>
                </c:pt>
                <c:pt idx="823">
                  <c:v>8.9659090910000003</c:v>
                </c:pt>
                <c:pt idx="824">
                  <c:v>8.9772727270000008</c:v>
                </c:pt>
                <c:pt idx="825">
                  <c:v>9.0804597699999992</c:v>
                </c:pt>
                <c:pt idx="826">
                  <c:v>9.103448276</c:v>
                </c:pt>
                <c:pt idx="827">
                  <c:v>9.4642857140000007</c:v>
                </c:pt>
                <c:pt idx="828">
                  <c:v>9.5</c:v>
                </c:pt>
                <c:pt idx="829">
                  <c:v>9.5</c:v>
                </c:pt>
                <c:pt idx="830">
                  <c:v>9.5238095240000007</c:v>
                </c:pt>
                <c:pt idx="831">
                  <c:v>9.7560975610000007</c:v>
                </c:pt>
                <c:pt idx="832">
                  <c:v>9.7682926830000003</c:v>
                </c:pt>
                <c:pt idx="833">
                  <c:v>9.7804878049999999</c:v>
                </c:pt>
                <c:pt idx="834">
                  <c:v>9.7926829269999995</c:v>
                </c:pt>
                <c:pt idx="835">
                  <c:v>10.0375</c:v>
                </c:pt>
                <c:pt idx="836">
                  <c:v>10.0375</c:v>
                </c:pt>
                <c:pt idx="837">
                  <c:v>10.164556960000001</c:v>
                </c:pt>
                <c:pt idx="838">
                  <c:v>10.18987342</c:v>
                </c:pt>
                <c:pt idx="839">
                  <c:v>10.202531649999999</c:v>
                </c:pt>
                <c:pt idx="840">
                  <c:v>10.34615385</c:v>
                </c:pt>
                <c:pt idx="841">
                  <c:v>10.358974359999999</c:v>
                </c:pt>
                <c:pt idx="842">
                  <c:v>10.37179487</c:v>
                </c:pt>
                <c:pt idx="843">
                  <c:v>10.37179487</c:v>
                </c:pt>
                <c:pt idx="844">
                  <c:v>10.42307692</c:v>
                </c:pt>
                <c:pt idx="845">
                  <c:v>10.55844156</c:v>
                </c:pt>
                <c:pt idx="846">
                  <c:v>11.150684930000001</c:v>
                </c:pt>
                <c:pt idx="847">
                  <c:v>11.30555556</c:v>
                </c:pt>
                <c:pt idx="848">
                  <c:v>11.347222220000001</c:v>
                </c:pt>
                <c:pt idx="849">
                  <c:v>11.347222220000001</c:v>
                </c:pt>
                <c:pt idx="850">
                  <c:v>11.347222220000001</c:v>
                </c:pt>
                <c:pt idx="851">
                  <c:v>11.67142857</c:v>
                </c:pt>
                <c:pt idx="852">
                  <c:v>11.7</c:v>
                </c:pt>
                <c:pt idx="853">
                  <c:v>11.7</c:v>
                </c:pt>
                <c:pt idx="854">
                  <c:v>12.04411765</c:v>
                </c:pt>
                <c:pt idx="855">
                  <c:v>12.223880599999999</c:v>
                </c:pt>
                <c:pt idx="856">
                  <c:v>12.43939394</c:v>
                </c:pt>
                <c:pt idx="857">
                  <c:v>12.63076923</c:v>
                </c:pt>
                <c:pt idx="858">
                  <c:v>12.646153849999999</c:v>
                </c:pt>
                <c:pt idx="859">
                  <c:v>12.646153849999999</c:v>
                </c:pt>
                <c:pt idx="860">
                  <c:v>12.646153849999999</c:v>
                </c:pt>
                <c:pt idx="861">
                  <c:v>12.859375</c:v>
                </c:pt>
                <c:pt idx="862">
                  <c:v>13.06349206</c:v>
                </c:pt>
                <c:pt idx="863">
                  <c:v>13.06349206</c:v>
                </c:pt>
                <c:pt idx="864">
                  <c:v>13.06349206</c:v>
                </c:pt>
                <c:pt idx="865">
                  <c:v>13.27419355</c:v>
                </c:pt>
                <c:pt idx="866">
                  <c:v>13.508196720000001</c:v>
                </c:pt>
                <c:pt idx="867">
                  <c:v>13.8</c:v>
                </c:pt>
                <c:pt idx="868">
                  <c:v>13.81666667</c:v>
                </c:pt>
                <c:pt idx="869">
                  <c:v>14.29310345</c:v>
                </c:pt>
                <c:pt idx="870">
                  <c:v>14.54385965</c:v>
                </c:pt>
                <c:pt idx="871">
                  <c:v>14.80357143</c:v>
                </c:pt>
                <c:pt idx="872">
                  <c:v>14.83928571</c:v>
                </c:pt>
                <c:pt idx="873">
                  <c:v>15.109090910000001</c:v>
                </c:pt>
                <c:pt idx="874">
                  <c:v>15.38888889</c:v>
                </c:pt>
                <c:pt idx="875">
                  <c:v>16.01923077</c:v>
                </c:pt>
                <c:pt idx="876">
                  <c:v>16.352941179999998</c:v>
                </c:pt>
                <c:pt idx="877">
                  <c:v>16.372549020000001</c:v>
                </c:pt>
                <c:pt idx="878">
                  <c:v>16.39215686</c:v>
                </c:pt>
                <c:pt idx="879">
                  <c:v>16.72</c:v>
                </c:pt>
                <c:pt idx="880">
                  <c:v>16.72</c:v>
                </c:pt>
                <c:pt idx="881">
                  <c:v>16.72</c:v>
                </c:pt>
                <c:pt idx="882">
                  <c:v>17.08163265</c:v>
                </c:pt>
                <c:pt idx="883">
                  <c:v>17.102040819999999</c:v>
                </c:pt>
                <c:pt idx="884">
                  <c:v>17.102040819999999</c:v>
                </c:pt>
                <c:pt idx="885">
                  <c:v>17.458333329999999</c:v>
                </c:pt>
                <c:pt idx="886">
                  <c:v>17.479166670000001</c:v>
                </c:pt>
                <c:pt idx="887">
                  <c:v>17.872340430000001</c:v>
                </c:pt>
                <c:pt idx="888">
                  <c:v>17.893617020000001</c:v>
                </c:pt>
                <c:pt idx="889">
                  <c:v>17.893617020000001</c:v>
                </c:pt>
                <c:pt idx="890">
                  <c:v>18.326086960000001</c:v>
                </c:pt>
                <c:pt idx="891">
                  <c:v>18.347826090000002</c:v>
                </c:pt>
                <c:pt idx="892">
                  <c:v>18.369565219999998</c:v>
                </c:pt>
                <c:pt idx="893">
                  <c:v>18.369565219999998</c:v>
                </c:pt>
                <c:pt idx="894">
                  <c:v>18.391304349999999</c:v>
                </c:pt>
                <c:pt idx="895">
                  <c:v>18.82222222</c:v>
                </c:pt>
                <c:pt idx="896">
                  <c:v>18.866666670000001</c:v>
                </c:pt>
                <c:pt idx="897">
                  <c:v>19.767441860000002</c:v>
                </c:pt>
                <c:pt idx="898">
                  <c:v>19.767441860000002</c:v>
                </c:pt>
                <c:pt idx="899">
                  <c:v>19.767441860000002</c:v>
                </c:pt>
                <c:pt idx="900">
                  <c:v>20.26190476</c:v>
                </c:pt>
                <c:pt idx="901">
                  <c:v>20.756097560000001</c:v>
                </c:pt>
                <c:pt idx="902">
                  <c:v>21.274999999999999</c:v>
                </c:pt>
                <c:pt idx="903">
                  <c:v>21.84615385</c:v>
                </c:pt>
                <c:pt idx="904">
                  <c:v>21.84615385</c:v>
                </c:pt>
                <c:pt idx="905">
                  <c:v>21.84615385</c:v>
                </c:pt>
                <c:pt idx="906">
                  <c:v>21.871794869999999</c:v>
                </c:pt>
                <c:pt idx="907">
                  <c:v>21.871794869999999</c:v>
                </c:pt>
                <c:pt idx="908">
                  <c:v>21.897435900000001</c:v>
                </c:pt>
                <c:pt idx="909">
                  <c:v>21.897435900000001</c:v>
                </c:pt>
                <c:pt idx="910">
                  <c:v>21.897435900000001</c:v>
                </c:pt>
                <c:pt idx="911">
                  <c:v>22.5</c:v>
                </c:pt>
                <c:pt idx="912">
                  <c:v>22.5</c:v>
                </c:pt>
                <c:pt idx="913">
                  <c:v>23.10810811</c:v>
                </c:pt>
                <c:pt idx="914">
                  <c:v>23.75</c:v>
                </c:pt>
                <c:pt idx="915">
                  <c:v>24.428571430000002</c:v>
                </c:pt>
                <c:pt idx="916">
                  <c:v>24.457142860000001</c:v>
                </c:pt>
                <c:pt idx="917">
                  <c:v>24.457142860000001</c:v>
                </c:pt>
                <c:pt idx="918">
                  <c:v>24.514285709999999</c:v>
                </c:pt>
                <c:pt idx="919">
                  <c:v>26</c:v>
                </c:pt>
                <c:pt idx="920">
                  <c:v>26</c:v>
                </c:pt>
                <c:pt idx="921">
                  <c:v>26.84375</c:v>
                </c:pt>
                <c:pt idx="922">
                  <c:v>26.875</c:v>
                </c:pt>
                <c:pt idx="923">
                  <c:v>26.90625</c:v>
                </c:pt>
                <c:pt idx="924">
                  <c:v>26.9375</c:v>
                </c:pt>
                <c:pt idx="925">
                  <c:v>27.80645161</c:v>
                </c:pt>
                <c:pt idx="926">
                  <c:v>28.733333330000001</c:v>
                </c:pt>
                <c:pt idx="927">
                  <c:v>28.733333330000001</c:v>
                </c:pt>
                <c:pt idx="928">
                  <c:v>28.733333330000001</c:v>
                </c:pt>
                <c:pt idx="929">
                  <c:v>29.724137930000001</c:v>
                </c:pt>
                <c:pt idx="930">
                  <c:v>30.785714290000001</c:v>
                </c:pt>
                <c:pt idx="931">
                  <c:v>30.785714290000001</c:v>
                </c:pt>
                <c:pt idx="932">
                  <c:v>30.821428569999998</c:v>
                </c:pt>
                <c:pt idx="933">
                  <c:v>31.962962959999999</c:v>
                </c:pt>
                <c:pt idx="934">
                  <c:v>33.23076923</c:v>
                </c:pt>
                <c:pt idx="935">
                  <c:v>34.6</c:v>
                </c:pt>
                <c:pt idx="936">
                  <c:v>36.083333330000002</c:v>
                </c:pt>
                <c:pt idx="937">
                  <c:v>36.083333330000002</c:v>
                </c:pt>
                <c:pt idx="938">
                  <c:v>36.083333330000002</c:v>
                </c:pt>
                <c:pt idx="939">
                  <c:v>36.083333330000002</c:v>
                </c:pt>
                <c:pt idx="940">
                  <c:v>36.166666669999998</c:v>
                </c:pt>
                <c:pt idx="941">
                  <c:v>36.166666669999998</c:v>
                </c:pt>
                <c:pt idx="942">
                  <c:v>36.208333330000002</c:v>
                </c:pt>
                <c:pt idx="943">
                  <c:v>36.208333330000002</c:v>
                </c:pt>
                <c:pt idx="944">
                  <c:v>37.782608699999997</c:v>
                </c:pt>
                <c:pt idx="945">
                  <c:v>39.5</c:v>
                </c:pt>
                <c:pt idx="946">
                  <c:v>41.428571429999998</c:v>
                </c:pt>
                <c:pt idx="947">
                  <c:v>41.47619048</c:v>
                </c:pt>
                <c:pt idx="948">
                  <c:v>41.47619048</c:v>
                </c:pt>
                <c:pt idx="949">
                  <c:v>41.47619048</c:v>
                </c:pt>
                <c:pt idx="950">
                  <c:v>41.52380952</c:v>
                </c:pt>
                <c:pt idx="951">
                  <c:v>43.65</c:v>
                </c:pt>
                <c:pt idx="952">
                  <c:v>43.65</c:v>
                </c:pt>
                <c:pt idx="953">
                  <c:v>43.65</c:v>
                </c:pt>
                <c:pt idx="954">
                  <c:v>43.7</c:v>
                </c:pt>
                <c:pt idx="955">
                  <c:v>43.75</c:v>
                </c:pt>
                <c:pt idx="956">
                  <c:v>43.8</c:v>
                </c:pt>
                <c:pt idx="957">
                  <c:v>43.85</c:v>
                </c:pt>
                <c:pt idx="958">
                  <c:v>43.85</c:v>
                </c:pt>
                <c:pt idx="959">
                  <c:v>43.85</c:v>
                </c:pt>
                <c:pt idx="960">
                  <c:v>43.85</c:v>
                </c:pt>
                <c:pt idx="961">
                  <c:v>46.157894740000003</c:v>
                </c:pt>
                <c:pt idx="962">
                  <c:v>46.157894740000003</c:v>
                </c:pt>
                <c:pt idx="963">
                  <c:v>46.157894740000003</c:v>
                </c:pt>
                <c:pt idx="964">
                  <c:v>46.157894740000003</c:v>
                </c:pt>
                <c:pt idx="965">
                  <c:v>46.21052632</c:v>
                </c:pt>
                <c:pt idx="966">
                  <c:v>46.263157890000002</c:v>
                </c:pt>
                <c:pt idx="967">
                  <c:v>46.315789469999999</c:v>
                </c:pt>
                <c:pt idx="968">
                  <c:v>46.315789469999999</c:v>
                </c:pt>
                <c:pt idx="969">
                  <c:v>46.315789469999999</c:v>
                </c:pt>
                <c:pt idx="970">
                  <c:v>48.888888889999997</c:v>
                </c:pt>
                <c:pt idx="971">
                  <c:v>51.764705880000001</c:v>
                </c:pt>
                <c:pt idx="972">
                  <c:v>51.823529409999999</c:v>
                </c:pt>
                <c:pt idx="973">
                  <c:v>55.0625</c:v>
                </c:pt>
                <c:pt idx="974">
                  <c:v>55.0625</c:v>
                </c:pt>
                <c:pt idx="975">
                  <c:v>58.733333330000001</c:v>
                </c:pt>
                <c:pt idx="976">
                  <c:v>58.733333330000001</c:v>
                </c:pt>
                <c:pt idx="977">
                  <c:v>58.733333330000001</c:v>
                </c:pt>
                <c:pt idx="978">
                  <c:v>58.733333330000001</c:v>
                </c:pt>
                <c:pt idx="979">
                  <c:v>58.733333330000001</c:v>
                </c:pt>
                <c:pt idx="980">
                  <c:v>58.733333330000001</c:v>
                </c:pt>
                <c:pt idx="981">
                  <c:v>58.733333330000001</c:v>
                </c:pt>
                <c:pt idx="982">
                  <c:v>58.8</c:v>
                </c:pt>
                <c:pt idx="983">
                  <c:v>58.8</c:v>
                </c:pt>
                <c:pt idx="984">
                  <c:v>58.8</c:v>
                </c:pt>
                <c:pt idx="985">
                  <c:v>58.8</c:v>
                </c:pt>
                <c:pt idx="986">
                  <c:v>58.8</c:v>
                </c:pt>
                <c:pt idx="987">
                  <c:v>58.8</c:v>
                </c:pt>
                <c:pt idx="988">
                  <c:v>58.8</c:v>
                </c:pt>
                <c:pt idx="989">
                  <c:v>58.8</c:v>
                </c:pt>
                <c:pt idx="990">
                  <c:v>58.8</c:v>
                </c:pt>
                <c:pt idx="991">
                  <c:v>58.866666670000001</c:v>
                </c:pt>
                <c:pt idx="992">
                  <c:v>58.933333330000004</c:v>
                </c:pt>
                <c:pt idx="993">
                  <c:v>58.933333330000004</c:v>
                </c:pt>
                <c:pt idx="994">
                  <c:v>63.214285709999999</c:v>
                </c:pt>
                <c:pt idx="995">
                  <c:v>63.214285709999999</c:v>
                </c:pt>
                <c:pt idx="996">
                  <c:v>63.285714290000001</c:v>
                </c:pt>
                <c:pt idx="997">
                  <c:v>63.285714290000001</c:v>
                </c:pt>
                <c:pt idx="998">
                  <c:v>63.285714290000001</c:v>
                </c:pt>
                <c:pt idx="999">
                  <c:v>63.285714290000001</c:v>
                </c:pt>
                <c:pt idx="1000">
                  <c:v>63.285714290000001</c:v>
                </c:pt>
                <c:pt idx="1001">
                  <c:v>63.285714290000001</c:v>
                </c:pt>
                <c:pt idx="1002">
                  <c:v>63.285714290000001</c:v>
                </c:pt>
                <c:pt idx="1003">
                  <c:v>63.285714290000001</c:v>
                </c:pt>
                <c:pt idx="1004">
                  <c:v>63.285714290000001</c:v>
                </c:pt>
                <c:pt idx="1005">
                  <c:v>63.285714290000001</c:v>
                </c:pt>
                <c:pt idx="1006">
                  <c:v>63.285714290000001</c:v>
                </c:pt>
                <c:pt idx="1007">
                  <c:v>63.285714290000001</c:v>
                </c:pt>
                <c:pt idx="1008">
                  <c:v>63.285714290000001</c:v>
                </c:pt>
                <c:pt idx="1009">
                  <c:v>63.285714290000001</c:v>
                </c:pt>
                <c:pt idx="1010">
                  <c:v>63.285714290000001</c:v>
                </c:pt>
                <c:pt idx="1011">
                  <c:v>68.153846150000007</c:v>
                </c:pt>
                <c:pt idx="1012">
                  <c:v>73.833333330000002</c:v>
                </c:pt>
                <c:pt idx="1013">
                  <c:v>73.833333330000002</c:v>
                </c:pt>
                <c:pt idx="1014">
                  <c:v>73.833333330000002</c:v>
                </c:pt>
                <c:pt idx="1015">
                  <c:v>73.916666669999998</c:v>
                </c:pt>
                <c:pt idx="1016">
                  <c:v>73.916666669999998</c:v>
                </c:pt>
                <c:pt idx="1017">
                  <c:v>73.916666669999998</c:v>
                </c:pt>
                <c:pt idx="1018">
                  <c:v>73.916666669999998</c:v>
                </c:pt>
                <c:pt idx="1019">
                  <c:v>73.916666669999998</c:v>
                </c:pt>
                <c:pt idx="1020">
                  <c:v>73.916666669999998</c:v>
                </c:pt>
                <c:pt idx="1021">
                  <c:v>73.916666669999998</c:v>
                </c:pt>
                <c:pt idx="1022">
                  <c:v>73.916666669999998</c:v>
                </c:pt>
                <c:pt idx="1023">
                  <c:v>73.916666669999998</c:v>
                </c:pt>
                <c:pt idx="1024">
                  <c:v>73.916666669999998</c:v>
                </c:pt>
                <c:pt idx="1025">
                  <c:v>73.916666669999998</c:v>
                </c:pt>
                <c:pt idx="1026">
                  <c:v>80.636363639999999</c:v>
                </c:pt>
                <c:pt idx="1027">
                  <c:v>80.636363639999999</c:v>
                </c:pt>
                <c:pt idx="1028">
                  <c:v>80.636363639999999</c:v>
                </c:pt>
                <c:pt idx="1029">
                  <c:v>80.636363639999999</c:v>
                </c:pt>
                <c:pt idx="1030">
                  <c:v>80.636363639999999</c:v>
                </c:pt>
                <c:pt idx="1031">
                  <c:v>80.636363639999999</c:v>
                </c:pt>
                <c:pt idx="1032">
                  <c:v>80.727272729999996</c:v>
                </c:pt>
                <c:pt idx="1033">
                  <c:v>80.818181820000007</c:v>
                </c:pt>
                <c:pt idx="1034">
                  <c:v>80.818181820000007</c:v>
                </c:pt>
                <c:pt idx="1035">
                  <c:v>80.818181820000007</c:v>
                </c:pt>
                <c:pt idx="1036">
                  <c:v>80.818181820000007</c:v>
                </c:pt>
                <c:pt idx="1037">
                  <c:v>80.818181820000007</c:v>
                </c:pt>
                <c:pt idx="1038">
                  <c:v>80.818181820000007</c:v>
                </c:pt>
                <c:pt idx="1039">
                  <c:v>80.818181820000007</c:v>
                </c:pt>
                <c:pt idx="1040">
                  <c:v>80.818181820000007</c:v>
                </c:pt>
                <c:pt idx="1041">
                  <c:v>80.818181820000007</c:v>
                </c:pt>
                <c:pt idx="1042">
                  <c:v>80.818181820000007</c:v>
                </c:pt>
                <c:pt idx="1043">
                  <c:v>80.818181820000007</c:v>
                </c:pt>
                <c:pt idx="1044">
                  <c:v>88.9</c:v>
                </c:pt>
                <c:pt idx="1045">
                  <c:v>88.9</c:v>
                </c:pt>
                <c:pt idx="1046">
                  <c:v>88.9</c:v>
                </c:pt>
                <c:pt idx="1047">
                  <c:v>89</c:v>
                </c:pt>
                <c:pt idx="1048">
                  <c:v>89</c:v>
                </c:pt>
                <c:pt idx="1049">
                  <c:v>89</c:v>
                </c:pt>
                <c:pt idx="1050">
                  <c:v>89</c:v>
                </c:pt>
                <c:pt idx="1051">
                  <c:v>89</c:v>
                </c:pt>
                <c:pt idx="1052">
                  <c:v>89</c:v>
                </c:pt>
                <c:pt idx="1053">
                  <c:v>89</c:v>
                </c:pt>
                <c:pt idx="1054">
                  <c:v>89</c:v>
                </c:pt>
                <c:pt idx="1055">
                  <c:v>89</c:v>
                </c:pt>
                <c:pt idx="1056">
                  <c:v>89</c:v>
                </c:pt>
                <c:pt idx="1057">
                  <c:v>89</c:v>
                </c:pt>
                <c:pt idx="1058">
                  <c:v>89</c:v>
                </c:pt>
                <c:pt idx="1059">
                  <c:v>89</c:v>
                </c:pt>
                <c:pt idx="1060">
                  <c:v>89</c:v>
                </c:pt>
                <c:pt idx="1061">
                  <c:v>89</c:v>
                </c:pt>
                <c:pt idx="1062">
                  <c:v>89</c:v>
                </c:pt>
                <c:pt idx="1063">
                  <c:v>89</c:v>
                </c:pt>
                <c:pt idx="1064">
                  <c:v>89</c:v>
                </c:pt>
                <c:pt idx="1065">
                  <c:v>89.1</c:v>
                </c:pt>
                <c:pt idx="1066">
                  <c:v>89.1</c:v>
                </c:pt>
                <c:pt idx="1067">
                  <c:v>89.1</c:v>
                </c:pt>
                <c:pt idx="1068">
                  <c:v>89.1</c:v>
                </c:pt>
                <c:pt idx="1069">
                  <c:v>89.1</c:v>
                </c:pt>
                <c:pt idx="1070">
                  <c:v>89.1</c:v>
                </c:pt>
                <c:pt idx="1071">
                  <c:v>89.1</c:v>
                </c:pt>
                <c:pt idx="1072">
                  <c:v>89.1</c:v>
                </c:pt>
                <c:pt idx="1073">
                  <c:v>89.1</c:v>
                </c:pt>
                <c:pt idx="1074">
                  <c:v>89.1</c:v>
                </c:pt>
                <c:pt idx="1075">
                  <c:v>89.1</c:v>
                </c:pt>
                <c:pt idx="1076">
                  <c:v>89.1</c:v>
                </c:pt>
                <c:pt idx="1077">
                  <c:v>89.1</c:v>
                </c:pt>
                <c:pt idx="1078">
                  <c:v>89.1</c:v>
                </c:pt>
                <c:pt idx="1079">
                  <c:v>89.1</c:v>
                </c:pt>
                <c:pt idx="1080">
                  <c:v>89.1</c:v>
                </c:pt>
                <c:pt idx="1081">
                  <c:v>89.1</c:v>
                </c:pt>
                <c:pt idx="1082">
                  <c:v>89.1</c:v>
                </c:pt>
                <c:pt idx="1083">
                  <c:v>89.1</c:v>
                </c:pt>
                <c:pt idx="1084">
                  <c:v>89.1</c:v>
                </c:pt>
                <c:pt idx="1085">
                  <c:v>99</c:v>
                </c:pt>
                <c:pt idx="1086">
                  <c:v>99</c:v>
                </c:pt>
                <c:pt idx="1087">
                  <c:v>99</c:v>
                </c:pt>
                <c:pt idx="1088">
                  <c:v>111.375</c:v>
                </c:pt>
                <c:pt idx="1089">
                  <c:v>111.375</c:v>
                </c:pt>
                <c:pt idx="1090">
                  <c:v>111.375</c:v>
                </c:pt>
                <c:pt idx="1091">
                  <c:v>111.375</c:v>
                </c:pt>
                <c:pt idx="1092">
                  <c:v>111.375</c:v>
                </c:pt>
                <c:pt idx="1093">
                  <c:v>111.375</c:v>
                </c:pt>
                <c:pt idx="1094">
                  <c:v>111.375</c:v>
                </c:pt>
                <c:pt idx="1095">
                  <c:v>111.375</c:v>
                </c:pt>
                <c:pt idx="1096">
                  <c:v>111.375</c:v>
                </c:pt>
                <c:pt idx="1097">
                  <c:v>127.2857143</c:v>
                </c:pt>
                <c:pt idx="1098">
                  <c:v>127.2857143</c:v>
                </c:pt>
                <c:pt idx="1099">
                  <c:v>127.2857143</c:v>
                </c:pt>
                <c:pt idx="1100">
                  <c:v>127.2857143</c:v>
                </c:pt>
                <c:pt idx="1101">
                  <c:v>127.2857143</c:v>
                </c:pt>
                <c:pt idx="1102">
                  <c:v>127.2857143</c:v>
                </c:pt>
                <c:pt idx="1103">
                  <c:v>127.2857143</c:v>
                </c:pt>
                <c:pt idx="1104">
                  <c:v>127.2857143</c:v>
                </c:pt>
                <c:pt idx="1105">
                  <c:v>127.2857143</c:v>
                </c:pt>
                <c:pt idx="1106">
                  <c:v>127.4285714</c:v>
                </c:pt>
                <c:pt idx="1107">
                  <c:v>127.4285714</c:v>
                </c:pt>
                <c:pt idx="1108">
                  <c:v>127.4285714</c:v>
                </c:pt>
                <c:pt idx="1109">
                  <c:v>127.5714286</c:v>
                </c:pt>
                <c:pt idx="1110">
                  <c:v>127.5714286</c:v>
                </c:pt>
                <c:pt idx="1111">
                  <c:v>127.5714286</c:v>
                </c:pt>
                <c:pt idx="1112">
                  <c:v>127.5714286</c:v>
                </c:pt>
                <c:pt idx="1113">
                  <c:v>127.5714286</c:v>
                </c:pt>
                <c:pt idx="1114">
                  <c:v>127.5714286</c:v>
                </c:pt>
                <c:pt idx="1115">
                  <c:v>148.83333329999999</c:v>
                </c:pt>
                <c:pt idx="1116">
                  <c:v>148.83333329999999</c:v>
                </c:pt>
                <c:pt idx="1117">
                  <c:v>148.83333329999999</c:v>
                </c:pt>
                <c:pt idx="1118">
                  <c:v>149</c:v>
                </c:pt>
                <c:pt idx="1119">
                  <c:v>149</c:v>
                </c:pt>
                <c:pt idx="1120">
                  <c:v>149</c:v>
                </c:pt>
                <c:pt idx="1121">
                  <c:v>149</c:v>
                </c:pt>
                <c:pt idx="1122">
                  <c:v>149</c:v>
                </c:pt>
                <c:pt idx="1123">
                  <c:v>149</c:v>
                </c:pt>
                <c:pt idx="1124">
                  <c:v>178.8</c:v>
                </c:pt>
                <c:pt idx="1125">
                  <c:v>178.8</c:v>
                </c:pt>
                <c:pt idx="1126">
                  <c:v>178.8</c:v>
                </c:pt>
                <c:pt idx="1127">
                  <c:v>178.8</c:v>
                </c:pt>
                <c:pt idx="1128">
                  <c:v>178.8</c:v>
                </c:pt>
                <c:pt idx="1129">
                  <c:v>178.8</c:v>
                </c:pt>
                <c:pt idx="1130">
                  <c:v>178.8</c:v>
                </c:pt>
                <c:pt idx="1131">
                  <c:v>178.8</c:v>
                </c:pt>
                <c:pt idx="1132">
                  <c:v>178.8</c:v>
                </c:pt>
                <c:pt idx="1133">
                  <c:v>178.8</c:v>
                </c:pt>
                <c:pt idx="1134">
                  <c:v>178.8</c:v>
                </c:pt>
                <c:pt idx="1135">
                  <c:v>178.8</c:v>
                </c:pt>
                <c:pt idx="1136">
                  <c:v>179</c:v>
                </c:pt>
                <c:pt idx="1137">
                  <c:v>179</c:v>
                </c:pt>
                <c:pt idx="1138">
                  <c:v>179</c:v>
                </c:pt>
                <c:pt idx="1139">
                  <c:v>179</c:v>
                </c:pt>
                <c:pt idx="1140">
                  <c:v>179</c:v>
                </c:pt>
                <c:pt idx="1141">
                  <c:v>179</c:v>
                </c:pt>
                <c:pt idx="1142">
                  <c:v>223.75</c:v>
                </c:pt>
                <c:pt idx="1143">
                  <c:v>223.75</c:v>
                </c:pt>
                <c:pt idx="1144">
                  <c:v>223.75</c:v>
                </c:pt>
                <c:pt idx="1145">
                  <c:v>224</c:v>
                </c:pt>
                <c:pt idx="1146">
                  <c:v>224</c:v>
                </c:pt>
                <c:pt idx="1147">
                  <c:v>224</c:v>
                </c:pt>
                <c:pt idx="1148">
                  <c:v>224</c:v>
                </c:pt>
                <c:pt idx="1149">
                  <c:v>224</c:v>
                </c:pt>
                <c:pt idx="1150">
                  <c:v>224</c:v>
                </c:pt>
                <c:pt idx="1151">
                  <c:v>224</c:v>
                </c:pt>
                <c:pt idx="1152">
                  <c:v>224</c:v>
                </c:pt>
                <c:pt idx="1153">
                  <c:v>224</c:v>
                </c:pt>
                <c:pt idx="1154">
                  <c:v>224</c:v>
                </c:pt>
                <c:pt idx="1155">
                  <c:v>224</c:v>
                </c:pt>
                <c:pt idx="1156">
                  <c:v>224</c:v>
                </c:pt>
                <c:pt idx="1157">
                  <c:v>224</c:v>
                </c:pt>
                <c:pt idx="1158">
                  <c:v>224</c:v>
                </c:pt>
                <c:pt idx="1159">
                  <c:v>224</c:v>
                </c:pt>
                <c:pt idx="1160">
                  <c:v>224</c:v>
                </c:pt>
                <c:pt idx="1161">
                  <c:v>224</c:v>
                </c:pt>
                <c:pt idx="1162">
                  <c:v>224</c:v>
                </c:pt>
                <c:pt idx="1163">
                  <c:v>224.25</c:v>
                </c:pt>
                <c:pt idx="1164">
                  <c:v>224.25</c:v>
                </c:pt>
                <c:pt idx="1165">
                  <c:v>224.25</c:v>
                </c:pt>
                <c:pt idx="1166">
                  <c:v>224.25</c:v>
                </c:pt>
                <c:pt idx="1167">
                  <c:v>224.25</c:v>
                </c:pt>
                <c:pt idx="1168">
                  <c:v>224.25</c:v>
                </c:pt>
                <c:pt idx="1169">
                  <c:v>224.25</c:v>
                </c:pt>
                <c:pt idx="1170">
                  <c:v>224.25</c:v>
                </c:pt>
                <c:pt idx="1171">
                  <c:v>224.25</c:v>
                </c:pt>
                <c:pt idx="1172">
                  <c:v>224.25</c:v>
                </c:pt>
                <c:pt idx="1173">
                  <c:v>224.25</c:v>
                </c:pt>
                <c:pt idx="1174">
                  <c:v>224.25</c:v>
                </c:pt>
                <c:pt idx="1175">
                  <c:v>224.25</c:v>
                </c:pt>
                <c:pt idx="1176">
                  <c:v>224.25</c:v>
                </c:pt>
                <c:pt idx="1177">
                  <c:v>224.25</c:v>
                </c:pt>
                <c:pt idx="1178">
                  <c:v>224.25</c:v>
                </c:pt>
                <c:pt idx="1179">
                  <c:v>224.25</c:v>
                </c:pt>
                <c:pt idx="1180">
                  <c:v>224.25</c:v>
                </c:pt>
                <c:pt idx="1181">
                  <c:v>224.25</c:v>
                </c:pt>
                <c:pt idx="1182">
                  <c:v>224.25</c:v>
                </c:pt>
                <c:pt idx="1183">
                  <c:v>224.25</c:v>
                </c:pt>
                <c:pt idx="1184">
                  <c:v>224.25</c:v>
                </c:pt>
                <c:pt idx="1185">
                  <c:v>224.25</c:v>
                </c:pt>
                <c:pt idx="1186">
                  <c:v>224.25</c:v>
                </c:pt>
                <c:pt idx="1187">
                  <c:v>224.25</c:v>
                </c:pt>
                <c:pt idx="1188">
                  <c:v>224.25</c:v>
                </c:pt>
                <c:pt idx="1189">
                  <c:v>224.25</c:v>
                </c:pt>
                <c:pt idx="1190">
                  <c:v>224.25</c:v>
                </c:pt>
                <c:pt idx="1191">
                  <c:v>224.25</c:v>
                </c:pt>
                <c:pt idx="1192">
                  <c:v>299</c:v>
                </c:pt>
                <c:pt idx="1193">
                  <c:v>299</c:v>
                </c:pt>
                <c:pt idx="1194">
                  <c:v>299</c:v>
                </c:pt>
                <c:pt idx="1195">
                  <c:v>299</c:v>
                </c:pt>
                <c:pt idx="1196">
                  <c:v>299</c:v>
                </c:pt>
                <c:pt idx="1197">
                  <c:v>299</c:v>
                </c:pt>
                <c:pt idx="1198">
                  <c:v>299</c:v>
                </c:pt>
                <c:pt idx="1199">
                  <c:v>299</c:v>
                </c:pt>
                <c:pt idx="1200">
                  <c:v>299</c:v>
                </c:pt>
                <c:pt idx="1201">
                  <c:v>299</c:v>
                </c:pt>
                <c:pt idx="1202">
                  <c:v>299</c:v>
                </c:pt>
                <c:pt idx="1203">
                  <c:v>299</c:v>
                </c:pt>
                <c:pt idx="1204">
                  <c:v>299</c:v>
                </c:pt>
                <c:pt idx="1205">
                  <c:v>448.5</c:v>
                </c:pt>
                <c:pt idx="1206">
                  <c:v>448.5</c:v>
                </c:pt>
                <c:pt idx="1207">
                  <c:v>448.5</c:v>
                </c:pt>
                <c:pt idx="1208">
                  <c:v>448.5</c:v>
                </c:pt>
                <c:pt idx="1209">
                  <c:v>448.5</c:v>
                </c:pt>
                <c:pt idx="1210">
                  <c:v>448.5</c:v>
                </c:pt>
                <c:pt idx="1211">
                  <c:v>448.5</c:v>
                </c:pt>
                <c:pt idx="1212">
                  <c:v>448.5</c:v>
                </c:pt>
                <c:pt idx="1213">
                  <c:v>449</c:v>
                </c:pt>
                <c:pt idx="1214">
                  <c:v>449</c:v>
                </c:pt>
                <c:pt idx="1215">
                  <c:v>449</c:v>
                </c:pt>
                <c:pt idx="1216">
                  <c:v>449</c:v>
                </c:pt>
                <c:pt idx="1217">
                  <c:v>449</c:v>
                </c:pt>
                <c:pt idx="1218">
                  <c:v>449</c:v>
                </c:pt>
                <c:pt idx="1219">
                  <c:v>449</c:v>
                </c:pt>
                <c:pt idx="1220">
                  <c:v>449</c:v>
                </c:pt>
                <c:pt idx="1221">
                  <c:v>449</c:v>
                </c:pt>
                <c:pt idx="1222">
                  <c:v>449</c:v>
                </c:pt>
                <c:pt idx="1223">
                  <c:v>898</c:v>
                </c:pt>
                <c:pt idx="1224">
                  <c:v>898</c:v>
                </c:pt>
                <c:pt idx="1225">
                  <c:v>898</c:v>
                </c:pt>
                <c:pt idx="1226">
                  <c:v>899</c:v>
                </c:pt>
                <c:pt idx="1227">
                  <c:v>899</c:v>
                </c:pt>
                <c:pt idx="1228">
                  <c:v>899</c:v>
                </c:pt>
                <c:pt idx="1229">
                  <c:v>899</c:v>
                </c:pt>
                <c:pt idx="1230">
                  <c:v>899</c:v>
                </c:pt>
                <c:pt idx="1231">
                  <c:v>899</c:v>
                </c:pt>
                <c:pt idx="1232">
                  <c:v>899</c:v>
                </c:pt>
                <c:pt idx="1233">
                  <c:v>899</c:v>
                </c:pt>
                <c:pt idx="1234">
                  <c:v>899</c:v>
                </c:pt>
                <c:pt idx="1235">
                  <c:v>899</c:v>
                </c:pt>
                <c:pt idx="1236">
                  <c:v>899</c:v>
                </c:pt>
                <c:pt idx="1237">
                  <c:v>899</c:v>
                </c:pt>
                <c:pt idx="1238">
                  <c:v>899</c:v>
                </c:pt>
                <c:pt idx="1239">
                  <c:v>899</c:v>
                </c:pt>
                <c:pt idx="1240">
                  <c:v>899</c:v>
                </c:pt>
                <c:pt idx="1241">
                  <c:v>899</c:v>
                </c:pt>
                <c:pt idx="1242">
                  <c:v>899</c:v>
                </c:pt>
                <c:pt idx="1243">
                  <c:v>899</c:v>
                </c:pt>
                <c:pt idx="1244">
                  <c:v>900</c:v>
                </c:pt>
                <c:pt idx="1245">
                  <c:v>900</c:v>
                </c:pt>
                <c:pt idx="1246">
                  <c:v>900</c:v>
                </c:pt>
                <c:pt idx="1247">
                  <c:v>900</c:v>
                </c:pt>
                <c:pt idx="1248">
                  <c:v>900</c:v>
                </c:pt>
                <c:pt idx="1249">
                  <c:v>900</c:v>
                </c:pt>
                <c:pt idx="1250">
                  <c:v>900</c:v>
                </c:pt>
                <c:pt idx="1251">
                  <c:v>900</c:v>
                </c:pt>
                <c:pt idx="1252">
                  <c:v>900</c:v>
                </c:pt>
                <c:pt idx="1253">
                  <c:v>900</c:v>
                </c:pt>
                <c:pt idx="1254">
                  <c:v>900</c:v>
                </c:pt>
                <c:pt idx="1255">
                  <c:v>900</c:v>
                </c:pt>
                <c:pt idx="1256">
                  <c:v>900</c:v>
                </c:pt>
                <c:pt idx="1257">
                  <c:v>900</c:v>
                </c:pt>
                <c:pt idx="1258">
                  <c:v>900</c:v>
                </c:pt>
                <c:pt idx="1259">
                  <c:v>900</c:v>
                </c:pt>
                <c:pt idx="1260">
                  <c:v>900</c:v>
                </c:pt>
                <c:pt idx="1261">
                  <c:v>900</c:v>
                </c:pt>
                <c:pt idx="1262">
                  <c:v>900</c:v>
                </c:pt>
                <c:pt idx="1263">
                  <c:v>900</c:v>
                </c:pt>
                <c:pt idx="1264">
                  <c:v>900</c:v>
                </c:pt>
                <c:pt idx="1265">
                  <c:v>900</c:v>
                </c:pt>
                <c:pt idx="1266">
                  <c:v>900</c:v>
                </c:pt>
                <c:pt idx="1267">
                  <c:v>900</c:v>
                </c:pt>
                <c:pt idx="1268">
                  <c:v>900</c:v>
                </c:pt>
                <c:pt idx="1269">
                  <c:v>900</c:v>
                </c:pt>
                <c:pt idx="1270">
                  <c:v>900</c:v>
                </c:pt>
                <c:pt idx="1271">
                  <c:v>900</c:v>
                </c:pt>
                <c:pt idx="1272">
                  <c:v>900</c:v>
                </c:pt>
                <c:pt idx="1273">
                  <c:v>900</c:v>
                </c:pt>
                <c:pt idx="1274">
                  <c:v>900</c:v>
                </c:pt>
                <c:pt idx="1275">
                  <c:v>900</c:v>
                </c:pt>
                <c:pt idx="1276">
                  <c:v>900</c:v>
                </c:pt>
                <c:pt idx="1277">
                  <c:v>900</c:v>
                </c:pt>
                <c:pt idx="1278">
                  <c:v>900</c:v>
                </c:pt>
                <c:pt idx="1279">
                  <c:v>900</c:v>
                </c:pt>
                <c:pt idx="1280">
                  <c:v>900</c:v>
                </c:pt>
                <c:pt idx="1281">
                  <c:v>900</c:v>
                </c:pt>
                <c:pt idx="1282">
                  <c:v>900</c:v>
                </c:pt>
                <c:pt idx="1283">
                  <c:v>900</c:v>
                </c:pt>
                <c:pt idx="1284">
                  <c:v>900</c:v>
                </c:pt>
                <c:pt idx="1285">
                  <c:v>900</c:v>
                </c:pt>
                <c:pt idx="1286">
                  <c:v>900</c:v>
                </c:pt>
                <c:pt idx="1287">
                  <c:v>900</c:v>
                </c:pt>
                <c:pt idx="1288">
                  <c:v>900</c:v>
                </c:pt>
                <c:pt idx="1289">
                  <c:v>900</c:v>
                </c:pt>
                <c:pt idx="1290">
                  <c:v>900</c:v>
                </c:pt>
                <c:pt idx="1291">
                  <c:v>900</c:v>
                </c:pt>
                <c:pt idx="1292">
                  <c:v>900</c:v>
                </c:pt>
                <c:pt idx="1293">
                  <c:v>900</c:v>
                </c:pt>
                <c:pt idx="1294">
                  <c:v>900</c:v>
                </c:pt>
                <c:pt idx="1295">
                  <c:v>900</c:v>
                </c:pt>
                <c:pt idx="1296">
                  <c:v>900</c:v>
                </c:pt>
                <c:pt idx="1297">
                  <c:v>900</c:v>
                </c:pt>
                <c:pt idx="1298">
                  <c:v>900</c:v>
                </c:pt>
                <c:pt idx="1299">
                  <c:v>900</c:v>
                </c:pt>
                <c:pt idx="1300">
                  <c:v>900</c:v>
                </c:pt>
                <c:pt idx="1301">
                  <c:v>900</c:v>
                </c:pt>
                <c:pt idx="1302">
                  <c:v>900</c:v>
                </c:pt>
                <c:pt idx="1303">
                  <c:v>900</c:v>
                </c:pt>
                <c:pt idx="1304">
                  <c:v>900</c:v>
                </c:pt>
                <c:pt idx="1305">
                  <c:v>900</c:v>
                </c:pt>
                <c:pt idx="1306">
                  <c:v>900</c:v>
                </c:pt>
                <c:pt idx="1307">
                  <c:v>900</c:v>
                </c:pt>
                <c:pt idx="1308">
                  <c:v>900</c:v>
                </c:pt>
                <c:pt idx="1309">
                  <c:v>900</c:v>
                </c:pt>
                <c:pt idx="1310">
                  <c:v>900</c:v>
                </c:pt>
                <c:pt idx="1311">
                  <c:v>900</c:v>
                </c:pt>
                <c:pt idx="1312">
                  <c:v>900</c:v>
                </c:pt>
                <c:pt idx="1313">
                  <c:v>900</c:v>
                </c:pt>
                <c:pt idx="1314">
                  <c:v>900</c:v>
                </c:pt>
                <c:pt idx="1315">
                  <c:v>900</c:v>
                </c:pt>
                <c:pt idx="1316">
                  <c:v>900</c:v>
                </c:pt>
                <c:pt idx="1317">
                  <c:v>900</c:v>
                </c:pt>
                <c:pt idx="1318">
                  <c:v>900</c:v>
                </c:pt>
                <c:pt idx="1319">
                  <c:v>900</c:v>
                </c:pt>
                <c:pt idx="1320">
                  <c:v>900</c:v>
                </c:pt>
                <c:pt idx="1321">
                  <c:v>900</c:v>
                </c:pt>
                <c:pt idx="1322">
                  <c:v>900</c:v>
                </c:pt>
                <c:pt idx="1323">
                  <c:v>900</c:v>
                </c:pt>
                <c:pt idx="1324">
                  <c:v>900</c:v>
                </c:pt>
                <c:pt idx="1325">
                  <c:v>900</c:v>
                </c:pt>
                <c:pt idx="1326">
                  <c:v>900</c:v>
                </c:pt>
                <c:pt idx="1327">
                  <c:v>900</c:v>
                </c:pt>
                <c:pt idx="1328">
                  <c:v>900</c:v>
                </c:pt>
                <c:pt idx="1329">
                  <c:v>900</c:v>
                </c:pt>
                <c:pt idx="1330">
                  <c:v>900</c:v>
                </c:pt>
                <c:pt idx="1331">
                  <c:v>900</c:v>
                </c:pt>
                <c:pt idx="1332">
                  <c:v>900</c:v>
                </c:pt>
                <c:pt idx="1333">
                  <c:v>900</c:v>
                </c:pt>
                <c:pt idx="1334">
                  <c:v>900</c:v>
                </c:pt>
                <c:pt idx="1335">
                  <c:v>900</c:v>
                </c:pt>
                <c:pt idx="1336">
                  <c:v>900</c:v>
                </c:pt>
                <c:pt idx="1337">
                  <c:v>900</c:v>
                </c:pt>
                <c:pt idx="1338">
                  <c:v>900</c:v>
                </c:pt>
                <c:pt idx="1339">
                  <c:v>900</c:v>
                </c:pt>
                <c:pt idx="1340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B26-4F4D-BA94-61085EB928E4}"/>
            </c:ext>
          </c:extLst>
        </c:ser>
        <c:ser>
          <c:idx val="9"/>
          <c:order val="9"/>
          <c:tx>
            <c:v>Population 1000</c:v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den'!$J$26113:$J$27266</c:f>
              <c:numCache>
                <c:formatCode>General</c:formatCode>
                <c:ptCount val="1154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1.0010010000000001E-3</c:v>
                </c:pt>
                <c:pt idx="46">
                  <c:v>1.0010010000000001E-3</c:v>
                </c:pt>
                <c:pt idx="47">
                  <c:v>1.0010010000000001E-3</c:v>
                </c:pt>
                <c:pt idx="48">
                  <c:v>1.0010010000000001E-3</c:v>
                </c:pt>
                <c:pt idx="49">
                  <c:v>1.0010010000000001E-3</c:v>
                </c:pt>
                <c:pt idx="50">
                  <c:v>1.0010010000000001E-3</c:v>
                </c:pt>
                <c:pt idx="51">
                  <c:v>1.0010010000000001E-3</c:v>
                </c:pt>
                <c:pt idx="52">
                  <c:v>1.0010010000000001E-3</c:v>
                </c:pt>
                <c:pt idx="53">
                  <c:v>1.0010010000000001E-3</c:v>
                </c:pt>
                <c:pt idx="54">
                  <c:v>1.0010010000000001E-3</c:v>
                </c:pt>
                <c:pt idx="55">
                  <c:v>1.0010010000000001E-3</c:v>
                </c:pt>
                <c:pt idx="56">
                  <c:v>1.0010010000000001E-3</c:v>
                </c:pt>
                <c:pt idx="57">
                  <c:v>1.0010010000000001E-3</c:v>
                </c:pt>
                <c:pt idx="58">
                  <c:v>1.0050250000000001E-3</c:v>
                </c:pt>
                <c:pt idx="59">
                  <c:v>1.0050250000000001E-3</c:v>
                </c:pt>
                <c:pt idx="60">
                  <c:v>1.0050250000000001E-3</c:v>
                </c:pt>
                <c:pt idx="61">
                  <c:v>1.0050250000000001E-3</c:v>
                </c:pt>
                <c:pt idx="62">
                  <c:v>1.0050250000000001E-3</c:v>
                </c:pt>
                <c:pt idx="63">
                  <c:v>1.0050250000000001E-3</c:v>
                </c:pt>
                <c:pt idx="64">
                  <c:v>1.0050250000000001E-3</c:v>
                </c:pt>
                <c:pt idx="65">
                  <c:v>1.0050250000000001E-3</c:v>
                </c:pt>
                <c:pt idx="66">
                  <c:v>2.0100500000000002E-3</c:v>
                </c:pt>
                <c:pt idx="67">
                  <c:v>2.0100500000000002E-3</c:v>
                </c:pt>
                <c:pt idx="68">
                  <c:v>2.0100500000000002E-3</c:v>
                </c:pt>
                <c:pt idx="69">
                  <c:v>2.0100500000000002E-3</c:v>
                </c:pt>
                <c:pt idx="70">
                  <c:v>2.0100500000000002E-3</c:v>
                </c:pt>
                <c:pt idx="71">
                  <c:v>2.0100500000000002E-3</c:v>
                </c:pt>
                <c:pt idx="72">
                  <c:v>2.0100500000000002E-3</c:v>
                </c:pt>
                <c:pt idx="73">
                  <c:v>2.0100500000000002E-3</c:v>
                </c:pt>
                <c:pt idx="74">
                  <c:v>2.0100500000000002E-3</c:v>
                </c:pt>
                <c:pt idx="75">
                  <c:v>2.0100500000000002E-3</c:v>
                </c:pt>
                <c:pt idx="76">
                  <c:v>2.0100500000000002E-3</c:v>
                </c:pt>
                <c:pt idx="77">
                  <c:v>2.0100500000000002E-3</c:v>
                </c:pt>
                <c:pt idx="78">
                  <c:v>2.0100500000000002E-3</c:v>
                </c:pt>
                <c:pt idx="79">
                  <c:v>6.0301510000000001E-3</c:v>
                </c:pt>
                <c:pt idx="80">
                  <c:v>6.042296E-3</c:v>
                </c:pt>
                <c:pt idx="81">
                  <c:v>6.042296E-3</c:v>
                </c:pt>
                <c:pt idx="82">
                  <c:v>6.042296E-3</c:v>
                </c:pt>
                <c:pt idx="83">
                  <c:v>6.042296E-3</c:v>
                </c:pt>
                <c:pt idx="84">
                  <c:v>6.042296E-3</c:v>
                </c:pt>
                <c:pt idx="85">
                  <c:v>6.042296E-3</c:v>
                </c:pt>
                <c:pt idx="86">
                  <c:v>6.042296E-3</c:v>
                </c:pt>
                <c:pt idx="87">
                  <c:v>6.05449E-3</c:v>
                </c:pt>
                <c:pt idx="88">
                  <c:v>6.05449E-3</c:v>
                </c:pt>
                <c:pt idx="89">
                  <c:v>6.05449E-3</c:v>
                </c:pt>
                <c:pt idx="90">
                  <c:v>6.05449E-3</c:v>
                </c:pt>
                <c:pt idx="91">
                  <c:v>6.05449E-3</c:v>
                </c:pt>
                <c:pt idx="92">
                  <c:v>6.05449E-3</c:v>
                </c:pt>
                <c:pt idx="93">
                  <c:v>6.0667339999999998E-3</c:v>
                </c:pt>
                <c:pt idx="94">
                  <c:v>6.0728739999999998E-3</c:v>
                </c:pt>
                <c:pt idx="95">
                  <c:v>6.0728739999999998E-3</c:v>
                </c:pt>
                <c:pt idx="96">
                  <c:v>6.0728739999999998E-3</c:v>
                </c:pt>
                <c:pt idx="97">
                  <c:v>6.0728739999999998E-3</c:v>
                </c:pt>
                <c:pt idx="98">
                  <c:v>6.0728739999999998E-3</c:v>
                </c:pt>
                <c:pt idx="99">
                  <c:v>6.0728739999999998E-3</c:v>
                </c:pt>
                <c:pt idx="100">
                  <c:v>6.0728739999999998E-3</c:v>
                </c:pt>
                <c:pt idx="101">
                  <c:v>8.0971659999999994E-3</c:v>
                </c:pt>
                <c:pt idx="102">
                  <c:v>8.1053700000000006E-3</c:v>
                </c:pt>
                <c:pt idx="103">
                  <c:v>8.1053700000000006E-3</c:v>
                </c:pt>
                <c:pt idx="104">
                  <c:v>8.1053700000000006E-3</c:v>
                </c:pt>
                <c:pt idx="105">
                  <c:v>8.1053700000000006E-3</c:v>
                </c:pt>
                <c:pt idx="106">
                  <c:v>8.1053700000000006E-3</c:v>
                </c:pt>
                <c:pt idx="107">
                  <c:v>8.1053700000000006E-3</c:v>
                </c:pt>
                <c:pt idx="108">
                  <c:v>1.0141987999999999E-2</c:v>
                </c:pt>
                <c:pt idx="109">
                  <c:v>1.0141987999999999E-2</c:v>
                </c:pt>
                <c:pt idx="110">
                  <c:v>1.0141987999999999E-2</c:v>
                </c:pt>
                <c:pt idx="111">
                  <c:v>1.0141987999999999E-2</c:v>
                </c:pt>
                <c:pt idx="112">
                  <c:v>1.0141987999999999E-2</c:v>
                </c:pt>
                <c:pt idx="113">
                  <c:v>1.0152283999999999E-2</c:v>
                </c:pt>
                <c:pt idx="114">
                  <c:v>1.2182741E-2</c:v>
                </c:pt>
                <c:pt idx="115">
                  <c:v>1.319797E-2</c:v>
                </c:pt>
                <c:pt idx="116">
                  <c:v>1.319797E-2</c:v>
                </c:pt>
                <c:pt idx="117">
                  <c:v>1.319797E-2</c:v>
                </c:pt>
                <c:pt idx="118">
                  <c:v>1.319797E-2</c:v>
                </c:pt>
                <c:pt idx="119">
                  <c:v>1.319797E-2</c:v>
                </c:pt>
                <c:pt idx="120">
                  <c:v>1.319797E-2</c:v>
                </c:pt>
                <c:pt idx="121">
                  <c:v>1.3211382000000001E-2</c:v>
                </c:pt>
                <c:pt idx="122">
                  <c:v>1.3211382000000001E-2</c:v>
                </c:pt>
                <c:pt idx="123">
                  <c:v>1.4242116000000001E-2</c:v>
                </c:pt>
                <c:pt idx="124">
                  <c:v>1.4242116000000001E-2</c:v>
                </c:pt>
                <c:pt idx="125">
                  <c:v>1.4271152E-2</c:v>
                </c:pt>
                <c:pt idx="126">
                  <c:v>1.4271152E-2</c:v>
                </c:pt>
                <c:pt idx="127">
                  <c:v>1.4271152E-2</c:v>
                </c:pt>
                <c:pt idx="128">
                  <c:v>1.4271152E-2</c:v>
                </c:pt>
                <c:pt idx="129">
                  <c:v>1.529052E-2</c:v>
                </c:pt>
                <c:pt idx="130">
                  <c:v>1.529052E-2</c:v>
                </c:pt>
                <c:pt idx="131">
                  <c:v>1.529052E-2</c:v>
                </c:pt>
                <c:pt idx="132">
                  <c:v>1.529052E-2</c:v>
                </c:pt>
                <c:pt idx="133">
                  <c:v>1.5337422999999999E-2</c:v>
                </c:pt>
                <c:pt idx="134">
                  <c:v>1.6359918000000001E-2</c:v>
                </c:pt>
                <c:pt idx="135">
                  <c:v>1.6376663E-2</c:v>
                </c:pt>
                <c:pt idx="136">
                  <c:v>1.6376663E-2</c:v>
                </c:pt>
                <c:pt idx="137">
                  <c:v>1.6376663E-2</c:v>
                </c:pt>
                <c:pt idx="138">
                  <c:v>1.6376663E-2</c:v>
                </c:pt>
                <c:pt idx="139">
                  <c:v>1.6376663E-2</c:v>
                </c:pt>
                <c:pt idx="140">
                  <c:v>1.6376663E-2</c:v>
                </c:pt>
                <c:pt idx="141">
                  <c:v>1.6376663E-2</c:v>
                </c:pt>
                <c:pt idx="142">
                  <c:v>1.7400204999999998E-2</c:v>
                </c:pt>
                <c:pt idx="143">
                  <c:v>1.7400204999999998E-2</c:v>
                </c:pt>
                <c:pt idx="144">
                  <c:v>1.8423746000000001E-2</c:v>
                </c:pt>
                <c:pt idx="145">
                  <c:v>1.8423746000000001E-2</c:v>
                </c:pt>
                <c:pt idx="146">
                  <c:v>2.0533881E-2</c:v>
                </c:pt>
                <c:pt idx="147">
                  <c:v>2.0554985000000001E-2</c:v>
                </c:pt>
                <c:pt idx="148">
                  <c:v>2.0554985000000001E-2</c:v>
                </c:pt>
                <c:pt idx="149">
                  <c:v>2.0576132E-2</c:v>
                </c:pt>
                <c:pt idx="150">
                  <c:v>2.0576132E-2</c:v>
                </c:pt>
                <c:pt idx="151">
                  <c:v>2.0597322000000001E-2</c:v>
                </c:pt>
                <c:pt idx="152">
                  <c:v>2.0597322000000001E-2</c:v>
                </c:pt>
                <c:pt idx="153">
                  <c:v>2.0597322000000001E-2</c:v>
                </c:pt>
                <c:pt idx="154">
                  <c:v>2.3686921E-2</c:v>
                </c:pt>
                <c:pt idx="155">
                  <c:v>2.3686921E-2</c:v>
                </c:pt>
                <c:pt idx="156">
                  <c:v>2.4716787E-2</c:v>
                </c:pt>
                <c:pt idx="157">
                  <c:v>2.4716787E-2</c:v>
                </c:pt>
                <c:pt idx="158">
                  <c:v>2.4716787E-2</c:v>
                </c:pt>
                <c:pt idx="159">
                  <c:v>2.4742268000000001E-2</c:v>
                </c:pt>
                <c:pt idx="160">
                  <c:v>2.4767801999999998E-2</c:v>
                </c:pt>
                <c:pt idx="161">
                  <c:v>2.4767801999999998E-2</c:v>
                </c:pt>
                <c:pt idx="162">
                  <c:v>2.4767801999999998E-2</c:v>
                </c:pt>
                <c:pt idx="163">
                  <c:v>2.4793388E-2</c:v>
                </c:pt>
                <c:pt idx="164">
                  <c:v>2.4793388E-2</c:v>
                </c:pt>
                <c:pt idx="165">
                  <c:v>2.4793388E-2</c:v>
                </c:pt>
                <c:pt idx="166">
                  <c:v>2.4819028E-2</c:v>
                </c:pt>
                <c:pt idx="167">
                  <c:v>2.7950310999999999E-2</c:v>
                </c:pt>
                <c:pt idx="168">
                  <c:v>2.8985507000000001E-2</c:v>
                </c:pt>
                <c:pt idx="169">
                  <c:v>2.9015544000000001E-2</c:v>
                </c:pt>
                <c:pt idx="170">
                  <c:v>3.0051813E-2</c:v>
                </c:pt>
                <c:pt idx="171">
                  <c:v>3.0114226000000001E-2</c:v>
                </c:pt>
                <c:pt idx="172">
                  <c:v>3.1152648000000002E-2</c:v>
                </c:pt>
                <c:pt idx="173">
                  <c:v>3.1185030999999998E-2</c:v>
                </c:pt>
                <c:pt idx="174">
                  <c:v>3.1185030999999998E-2</c:v>
                </c:pt>
                <c:pt idx="175">
                  <c:v>3.125E-2</c:v>
                </c:pt>
                <c:pt idx="176">
                  <c:v>3.125E-2</c:v>
                </c:pt>
                <c:pt idx="177">
                  <c:v>3.1282586000000001E-2</c:v>
                </c:pt>
                <c:pt idx="178">
                  <c:v>3.1347962E-2</c:v>
                </c:pt>
                <c:pt idx="179">
                  <c:v>3.1446541000000001E-2</c:v>
                </c:pt>
                <c:pt idx="180">
                  <c:v>3.2528856000000002E-2</c:v>
                </c:pt>
                <c:pt idx="181">
                  <c:v>3.3578174000000002E-2</c:v>
                </c:pt>
                <c:pt idx="182">
                  <c:v>3.3578174000000002E-2</c:v>
                </c:pt>
                <c:pt idx="183">
                  <c:v>3.3578174000000002E-2</c:v>
                </c:pt>
                <c:pt idx="184">
                  <c:v>3.4627492000000003E-2</c:v>
                </c:pt>
                <c:pt idx="185">
                  <c:v>3.4627492000000003E-2</c:v>
                </c:pt>
                <c:pt idx="186">
                  <c:v>3.4627492000000003E-2</c:v>
                </c:pt>
                <c:pt idx="187">
                  <c:v>3.5714285999999998E-2</c:v>
                </c:pt>
                <c:pt idx="188">
                  <c:v>3.6803364999999998E-2</c:v>
                </c:pt>
                <c:pt idx="189">
                  <c:v>3.6880927000000001E-2</c:v>
                </c:pt>
                <c:pt idx="190">
                  <c:v>3.7934667999999998E-2</c:v>
                </c:pt>
                <c:pt idx="191">
                  <c:v>3.7934667999999998E-2</c:v>
                </c:pt>
                <c:pt idx="192">
                  <c:v>4.0042149999999999E-2</c:v>
                </c:pt>
                <c:pt idx="193">
                  <c:v>4.0169133000000003E-2</c:v>
                </c:pt>
                <c:pt idx="194">
                  <c:v>4.1269841000000002E-2</c:v>
                </c:pt>
                <c:pt idx="195">
                  <c:v>4.1269841000000002E-2</c:v>
                </c:pt>
                <c:pt idx="196">
                  <c:v>4.3386242999999998E-2</c:v>
                </c:pt>
                <c:pt idx="197">
                  <c:v>4.3386242999999998E-2</c:v>
                </c:pt>
                <c:pt idx="198">
                  <c:v>4.4538705999999997E-2</c:v>
                </c:pt>
                <c:pt idx="199">
                  <c:v>4.6808510999999997E-2</c:v>
                </c:pt>
                <c:pt idx="200">
                  <c:v>5.0053248000000002E-2</c:v>
                </c:pt>
                <c:pt idx="201">
                  <c:v>5.1172707999999997E-2</c:v>
                </c:pt>
                <c:pt idx="202">
                  <c:v>5.1172707999999997E-2</c:v>
                </c:pt>
                <c:pt idx="203">
                  <c:v>5.1227320999999999E-2</c:v>
                </c:pt>
                <c:pt idx="204">
                  <c:v>5.1336897999999999E-2</c:v>
                </c:pt>
                <c:pt idx="205">
                  <c:v>5.1336897999999999E-2</c:v>
                </c:pt>
                <c:pt idx="206">
                  <c:v>5.1336897999999999E-2</c:v>
                </c:pt>
                <c:pt idx="207">
                  <c:v>5.1336897999999999E-2</c:v>
                </c:pt>
                <c:pt idx="208">
                  <c:v>5.2406416999999997E-2</c:v>
                </c:pt>
                <c:pt idx="209">
                  <c:v>5.3475936000000002E-2</c:v>
                </c:pt>
                <c:pt idx="210">
                  <c:v>5.5614972999999998E-2</c:v>
                </c:pt>
                <c:pt idx="211">
                  <c:v>5.5674517999999999E-2</c:v>
                </c:pt>
                <c:pt idx="212">
                  <c:v>5.5674517999999999E-2</c:v>
                </c:pt>
                <c:pt idx="213">
                  <c:v>5.5853921000000001E-2</c:v>
                </c:pt>
                <c:pt idx="214">
                  <c:v>5.9203445E-2</c:v>
                </c:pt>
                <c:pt idx="215">
                  <c:v>6.0540541000000003E-2</c:v>
                </c:pt>
                <c:pt idx="216">
                  <c:v>6.0540541000000003E-2</c:v>
                </c:pt>
                <c:pt idx="217">
                  <c:v>6.0540541000000003E-2</c:v>
                </c:pt>
                <c:pt idx="218">
                  <c:v>6.0606061000000003E-2</c:v>
                </c:pt>
                <c:pt idx="219">
                  <c:v>6.2770563000000001E-2</c:v>
                </c:pt>
                <c:pt idx="220">
                  <c:v>6.6088840999999995E-2</c:v>
                </c:pt>
                <c:pt idx="221">
                  <c:v>6.7172263999999995E-2</c:v>
                </c:pt>
                <c:pt idx="222">
                  <c:v>6.8255687999999995E-2</c:v>
                </c:pt>
                <c:pt idx="223">
                  <c:v>6.8255687999999995E-2</c:v>
                </c:pt>
                <c:pt idx="224">
                  <c:v>6.9414317000000003E-2</c:v>
                </c:pt>
                <c:pt idx="225">
                  <c:v>7.1583514000000001E-2</c:v>
                </c:pt>
                <c:pt idx="226">
                  <c:v>7.1583514000000001E-2</c:v>
                </c:pt>
                <c:pt idx="227">
                  <c:v>7.1817193000000001E-2</c:v>
                </c:pt>
                <c:pt idx="228">
                  <c:v>7.1817193000000001E-2</c:v>
                </c:pt>
                <c:pt idx="229">
                  <c:v>7.1973828000000004E-2</c:v>
                </c:pt>
                <c:pt idx="230">
                  <c:v>7.2052402000000002E-2</c:v>
                </c:pt>
                <c:pt idx="231">
                  <c:v>7.2052402000000002E-2</c:v>
                </c:pt>
                <c:pt idx="232">
                  <c:v>7.3144105000000001E-2</c:v>
                </c:pt>
                <c:pt idx="233">
                  <c:v>7.3144105000000001E-2</c:v>
                </c:pt>
                <c:pt idx="234">
                  <c:v>7.6502732000000004E-2</c:v>
                </c:pt>
                <c:pt idx="235">
                  <c:v>7.8688524999999995E-2</c:v>
                </c:pt>
                <c:pt idx="236">
                  <c:v>8.3150984999999997E-2</c:v>
                </c:pt>
                <c:pt idx="237">
                  <c:v>8.3150984999999997E-2</c:v>
                </c:pt>
                <c:pt idx="238">
                  <c:v>8.3150984999999997E-2</c:v>
                </c:pt>
                <c:pt idx="239">
                  <c:v>8.4337349000000006E-2</c:v>
                </c:pt>
                <c:pt idx="240">
                  <c:v>8.4429825E-2</c:v>
                </c:pt>
                <c:pt idx="241">
                  <c:v>8.5526316000000005E-2</c:v>
                </c:pt>
                <c:pt idx="242">
                  <c:v>8.5526316000000005E-2</c:v>
                </c:pt>
                <c:pt idx="243">
                  <c:v>8.5620197999999995E-2</c:v>
                </c:pt>
                <c:pt idx="244">
                  <c:v>8.5903084000000005E-2</c:v>
                </c:pt>
                <c:pt idx="245">
                  <c:v>8.7004405000000007E-2</c:v>
                </c:pt>
                <c:pt idx="246">
                  <c:v>8.7292817999999994E-2</c:v>
                </c:pt>
                <c:pt idx="247">
                  <c:v>8.7292817999999994E-2</c:v>
                </c:pt>
                <c:pt idx="248">
                  <c:v>9.1009988999999999E-2</c:v>
                </c:pt>
                <c:pt idx="249">
                  <c:v>9.1009988999999999E-2</c:v>
                </c:pt>
                <c:pt idx="250">
                  <c:v>9.375E-2</c:v>
                </c:pt>
                <c:pt idx="251">
                  <c:v>9.4866070999999996E-2</c:v>
                </c:pt>
                <c:pt idx="252">
                  <c:v>9.4866070999999996E-2</c:v>
                </c:pt>
                <c:pt idx="253">
                  <c:v>9.4972066999999993E-2</c:v>
                </c:pt>
                <c:pt idx="254">
                  <c:v>9.5078300000000004E-2</c:v>
                </c:pt>
                <c:pt idx="255">
                  <c:v>9.6196868000000005E-2</c:v>
                </c:pt>
                <c:pt idx="256">
                  <c:v>9.6196868000000005E-2</c:v>
                </c:pt>
                <c:pt idx="257">
                  <c:v>9.7752808999999996E-2</c:v>
                </c:pt>
                <c:pt idx="258">
                  <c:v>9.7752808999999996E-2</c:v>
                </c:pt>
                <c:pt idx="259">
                  <c:v>9.7972973000000005E-2</c:v>
                </c:pt>
                <c:pt idx="260">
                  <c:v>9.9099098999999996E-2</c:v>
                </c:pt>
                <c:pt idx="261">
                  <c:v>0.100225225</c:v>
                </c:pt>
                <c:pt idx="262">
                  <c:v>0.10033821900000001</c:v>
                </c:pt>
                <c:pt idx="263">
                  <c:v>0.100451467</c:v>
                </c:pt>
                <c:pt idx="264">
                  <c:v>0.101580135</c:v>
                </c:pt>
                <c:pt idx="265">
                  <c:v>0.10496614</c:v>
                </c:pt>
                <c:pt idx="266">
                  <c:v>0.10520362</c:v>
                </c:pt>
                <c:pt idx="267">
                  <c:v>0.108843537</c:v>
                </c:pt>
                <c:pt idx="268">
                  <c:v>0.10896708300000001</c:v>
                </c:pt>
                <c:pt idx="269">
                  <c:v>0.11389521599999999</c:v>
                </c:pt>
                <c:pt idx="270">
                  <c:v>0.114155251</c:v>
                </c:pt>
                <c:pt idx="271">
                  <c:v>0.1201373</c:v>
                </c:pt>
                <c:pt idx="272">
                  <c:v>0.1201373</c:v>
                </c:pt>
                <c:pt idx="273">
                  <c:v>0.120274914</c:v>
                </c:pt>
                <c:pt idx="274">
                  <c:v>0.121420389</c:v>
                </c:pt>
                <c:pt idx="275">
                  <c:v>0.122706422</c:v>
                </c:pt>
                <c:pt idx="276">
                  <c:v>0.122706422</c:v>
                </c:pt>
                <c:pt idx="277">
                  <c:v>0.122706422</c:v>
                </c:pt>
                <c:pt idx="278">
                  <c:v>0.12758620700000001</c:v>
                </c:pt>
                <c:pt idx="279">
                  <c:v>0.12758620700000001</c:v>
                </c:pt>
                <c:pt idx="280">
                  <c:v>0.129885057</c:v>
                </c:pt>
                <c:pt idx="281">
                  <c:v>0.129885057</c:v>
                </c:pt>
                <c:pt idx="282">
                  <c:v>0.13018433200000001</c:v>
                </c:pt>
                <c:pt idx="283">
                  <c:v>0.13179190800000001</c:v>
                </c:pt>
                <c:pt idx="284">
                  <c:v>0.13294797699999999</c:v>
                </c:pt>
                <c:pt idx="285">
                  <c:v>0.13294797699999999</c:v>
                </c:pt>
                <c:pt idx="286">
                  <c:v>0.13310185199999999</c:v>
                </c:pt>
                <c:pt idx="287">
                  <c:v>0.136204889</c:v>
                </c:pt>
                <c:pt idx="288">
                  <c:v>0.139018692</c:v>
                </c:pt>
                <c:pt idx="289">
                  <c:v>0.14018691599999999</c:v>
                </c:pt>
                <c:pt idx="290">
                  <c:v>0.14369158900000001</c:v>
                </c:pt>
                <c:pt idx="291">
                  <c:v>0.14619883</c:v>
                </c:pt>
                <c:pt idx="292">
                  <c:v>0.148538012</c:v>
                </c:pt>
                <c:pt idx="293">
                  <c:v>0.14923619299999999</c:v>
                </c:pt>
                <c:pt idx="294">
                  <c:v>0.15094339600000001</c:v>
                </c:pt>
                <c:pt idx="295">
                  <c:v>0.151300236</c:v>
                </c:pt>
                <c:pt idx="296">
                  <c:v>0.152662722</c:v>
                </c:pt>
                <c:pt idx="297">
                  <c:v>0.15302491100000001</c:v>
                </c:pt>
                <c:pt idx="298">
                  <c:v>0.15302491100000001</c:v>
                </c:pt>
                <c:pt idx="299">
                  <c:v>0.155581948</c:v>
                </c:pt>
                <c:pt idx="300">
                  <c:v>0.155952381</c:v>
                </c:pt>
                <c:pt idx="301">
                  <c:v>0.15632458199999999</c:v>
                </c:pt>
                <c:pt idx="302">
                  <c:v>0.15651134999999999</c:v>
                </c:pt>
                <c:pt idx="303">
                  <c:v>0.159090909</c:v>
                </c:pt>
                <c:pt idx="304">
                  <c:v>0.16267942599999999</c:v>
                </c:pt>
                <c:pt idx="305">
                  <c:v>0.162874251</c:v>
                </c:pt>
                <c:pt idx="306">
                  <c:v>0.16365824300000001</c:v>
                </c:pt>
                <c:pt idx="307">
                  <c:v>0.16486161299999999</c:v>
                </c:pt>
                <c:pt idx="308">
                  <c:v>0.172121212</c:v>
                </c:pt>
                <c:pt idx="309">
                  <c:v>0.17618469</c:v>
                </c:pt>
                <c:pt idx="310">
                  <c:v>0.17618469</c:v>
                </c:pt>
                <c:pt idx="311">
                  <c:v>0.17682926800000001</c:v>
                </c:pt>
                <c:pt idx="312">
                  <c:v>0.178266178</c:v>
                </c:pt>
                <c:pt idx="313">
                  <c:v>0.178484108</c:v>
                </c:pt>
                <c:pt idx="314">
                  <c:v>0.18359853100000001</c:v>
                </c:pt>
                <c:pt idx="315">
                  <c:v>0.187730061</c:v>
                </c:pt>
                <c:pt idx="316">
                  <c:v>0.19018404899999999</c:v>
                </c:pt>
                <c:pt idx="317">
                  <c:v>0.19164619199999999</c:v>
                </c:pt>
                <c:pt idx="318">
                  <c:v>0.19434194299999999</c:v>
                </c:pt>
                <c:pt idx="319">
                  <c:v>0.19434194299999999</c:v>
                </c:pt>
                <c:pt idx="320">
                  <c:v>0.195812808</c:v>
                </c:pt>
                <c:pt idx="321">
                  <c:v>0.19852034499999999</c:v>
                </c:pt>
                <c:pt idx="322">
                  <c:v>0.201234568</c:v>
                </c:pt>
                <c:pt idx="323">
                  <c:v>0.20297029699999999</c:v>
                </c:pt>
                <c:pt idx="324">
                  <c:v>0.20496894399999999</c:v>
                </c:pt>
                <c:pt idx="325">
                  <c:v>0.20573566099999999</c:v>
                </c:pt>
                <c:pt idx="326">
                  <c:v>0.20724094900000001</c:v>
                </c:pt>
                <c:pt idx="327">
                  <c:v>0.21276595700000001</c:v>
                </c:pt>
                <c:pt idx="328">
                  <c:v>0.21276595700000001</c:v>
                </c:pt>
                <c:pt idx="329">
                  <c:v>0.22055137799999999</c:v>
                </c:pt>
                <c:pt idx="330">
                  <c:v>0.22389937100000001</c:v>
                </c:pt>
                <c:pt idx="331">
                  <c:v>0.225031606</c:v>
                </c:pt>
                <c:pt idx="332">
                  <c:v>0.22969543100000001</c:v>
                </c:pt>
                <c:pt idx="333">
                  <c:v>0.23155216300000001</c:v>
                </c:pt>
                <c:pt idx="334">
                  <c:v>0.23312101900000001</c:v>
                </c:pt>
                <c:pt idx="335">
                  <c:v>0.23499361399999999</c:v>
                </c:pt>
                <c:pt idx="336">
                  <c:v>0.23815621000000001</c:v>
                </c:pt>
                <c:pt idx="337">
                  <c:v>0.238767651</c:v>
                </c:pt>
                <c:pt idx="338">
                  <c:v>0.240051348</c:v>
                </c:pt>
                <c:pt idx="339">
                  <c:v>0.241335045</c:v>
                </c:pt>
                <c:pt idx="340">
                  <c:v>0.24164524400000001</c:v>
                </c:pt>
                <c:pt idx="341">
                  <c:v>0.242930591</c:v>
                </c:pt>
                <c:pt idx="342">
                  <c:v>0.24484536100000001</c:v>
                </c:pt>
                <c:pt idx="343">
                  <c:v>0.246770026</c:v>
                </c:pt>
                <c:pt idx="344">
                  <c:v>0.25097529299999999</c:v>
                </c:pt>
                <c:pt idx="345">
                  <c:v>0.25554106900000001</c:v>
                </c:pt>
                <c:pt idx="346">
                  <c:v>0.26047120400000001</c:v>
                </c:pt>
                <c:pt idx="347">
                  <c:v>0.26281208900000003</c:v>
                </c:pt>
                <c:pt idx="348">
                  <c:v>0.26649076500000002</c:v>
                </c:pt>
                <c:pt idx="349">
                  <c:v>0.26649076500000002</c:v>
                </c:pt>
                <c:pt idx="350">
                  <c:v>0.26851851900000001</c:v>
                </c:pt>
                <c:pt idx="351">
                  <c:v>0.27284768199999998</c:v>
                </c:pt>
                <c:pt idx="352">
                  <c:v>0.27851458899999998</c:v>
                </c:pt>
                <c:pt idx="353">
                  <c:v>0.28286852600000001</c:v>
                </c:pt>
                <c:pt idx="354">
                  <c:v>0.28704939899999998</c:v>
                </c:pt>
                <c:pt idx="355">
                  <c:v>0.28838451300000001</c:v>
                </c:pt>
                <c:pt idx="356">
                  <c:v>0.29183400300000001</c:v>
                </c:pt>
                <c:pt idx="357">
                  <c:v>0.295698925</c:v>
                </c:pt>
                <c:pt idx="358">
                  <c:v>0.29919137499999998</c:v>
                </c:pt>
                <c:pt idx="359">
                  <c:v>0.29959514199999998</c:v>
                </c:pt>
                <c:pt idx="360">
                  <c:v>0.3</c:v>
                </c:pt>
                <c:pt idx="361">
                  <c:v>0.30298913</c:v>
                </c:pt>
                <c:pt idx="362">
                  <c:v>0.30340136099999998</c:v>
                </c:pt>
                <c:pt idx="363">
                  <c:v>0.30653951000000002</c:v>
                </c:pt>
                <c:pt idx="364">
                  <c:v>0.31010928999999998</c:v>
                </c:pt>
                <c:pt idx="365">
                  <c:v>0.31737346100000002</c:v>
                </c:pt>
                <c:pt idx="366">
                  <c:v>0.32187070200000001</c:v>
                </c:pt>
                <c:pt idx="367">
                  <c:v>0.326446281</c:v>
                </c:pt>
                <c:pt idx="368">
                  <c:v>0.33149171300000002</c:v>
                </c:pt>
                <c:pt idx="369">
                  <c:v>0.3370319</c:v>
                </c:pt>
                <c:pt idx="370">
                  <c:v>0.33750000000000002</c:v>
                </c:pt>
                <c:pt idx="371">
                  <c:v>0.34170153399999997</c:v>
                </c:pt>
                <c:pt idx="372">
                  <c:v>0.343096234</c:v>
                </c:pt>
                <c:pt idx="373">
                  <c:v>0.34497206699999999</c:v>
                </c:pt>
                <c:pt idx="374">
                  <c:v>0.34782608700000001</c:v>
                </c:pt>
                <c:pt idx="375">
                  <c:v>0.35443037999999999</c:v>
                </c:pt>
                <c:pt idx="376">
                  <c:v>0.354929577</c:v>
                </c:pt>
                <c:pt idx="377">
                  <c:v>0.35774647900000001</c:v>
                </c:pt>
                <c:pt idx="378">
                  <c:v>0.36248237</c:v>
                </c:pt>
                <c:pt idx="379">
                  <c:v>0.36581920899999998</c:v>
                </c:pt>
                <c:pt idx="380">
                  <c:v>0.36984352799999998</c:v>
                </c:pt>
                <c:pt idx="381">
                  <c:v>0.37126600300000001</c:v>
                </c:pt>
                <c:pt idx="382">
                  <c:v>0.37857142900000001</c:v>
                </c:pt>
                <c:pt idx="383">
                  <c:v>0.38218390800000002</c:v>
                </c:pt>
                <c:pt idx="384">
                  <c:v>0.384172662</c:v>
                </c:pt>
                <c:pt idx="385">
                  <c:v>0.387608069</c:v>
                </c:pt>
                <c:pt idx="386">
                  <c:v>0.39073806100000003</c:v>
                </c:pt>
                <c:pt idx="387">
                  <c:v>0.39825581399999999</c:v>
                </c:pt>
                <c:pt idx="388">
                  <c:v>0.40029112100000003</c:v>
                </c:pt>
                <c:pt idx="389">
                  <c:v>0.40320232900000003</c:v>
                </c:pt>
                <c:pt idx="390">
                  <c:v>0.41055718499999999</c:v>
                </c:pt>
                <c:pt idx="391">
                  <c:v>0.41202346000000001</c:v>
                </c:pt>
                <c:pt idx="392">
                  <c:v>0.41703377400000002</c:v>
                </c:pt>
                <c:pt idx="393">
                  <c:v>0.41887905600000003</c:v>
                </c:pt>
                <c:pt idx="394">
                  <c:v>0.42035398200000001</c:v>
                </c:pt>
                <c:pt idx="395">
                  <c:v>0.42603550299999998</c:v>
                </c:pt>
                <c:pt idx="396">
                  <c:v>0.42899408300000003</c:v>
                </c:pt>
                <c:pt idx="397">
                  <c:v>0.43111111099999999</c:v>
                </c:pt>
                <c:pt idx="398">
                  <c:v>0.43239227299999999</c:v>
                </c:pt>
                <c:pt idx="399">
                  <c:v>0.43517138599999999</c:v>
                </c:pt>
                <c:pt idx="400">
                  <c:v>0.43796711500000002</c:v>
                </c:pt>
                <c:pt idx="401">
                  <c:v>0.44610778400000001</c:v>
                </c:pt>
                <c:pt idx="402">
                  <c:v>0.447447447</c:v>
                </c:pt>
                <c:pt idx="403">
                  <c:v>0.45468277899999998</c:v>
                </c:pt>
                <c:pt idx="404">
                  <c:v>0.462121212</c:v>
                </c:pt>
                <c:pt idx="405">
                  <c:v>0.46504559299999998</c:v>
                </c:pt>
                <c:pt idx="406">
                  <c:v>0.46870229000000002</c:v>
                </c:pt>
                <c:pt idx="407">
                  <c:v>0.47400611599999998</c:v>
                </c:pt>
                <c:pt idx="408">
                  <c:v>0.48006135</c:v>
                </c:pt>
                <c:pt idx="409">
                  <c:v>0.482334869</c:v>
                </c:pt>
                <c:pt idx="410">
                  <c:v>0.48606811100000002</c:v>
                </c:pt>
                <c:pt idx="411">
                  <c:v>0.49380805</c:v>
                </c:pt>
                <c:pt idx="412">
                  <c:v>0.49457364300000001</c:v>
                </c:pt>
                <c:pt idx="413">
                  <c:v>0.49689441000000001</c:v>
                </c:pt>
                <c:pt idx="414">
                  <c:v>0.50155279500000005</c:v>
                </c:pt>
                <c:pt idx="415">
                  <c:v>0.50311526500000003</c:v>
                </c:pt>
                <c:pt idx="416">
                  <c:v>0.50623052999999996</c:v>
                </c:pt>
                <c:pt idx="417">
                  <c:v>0.50860719899999995</c:v>
                </c:pt>
                <c:pt idx="418">
                  <c:v>0.51097178700000001</c:v>
                </c:pt>
                <c:pt idx="419">
                  <c:v>0.514913658</c:v>
                </c:pt>
                <c:pt idx="420">
                  <c:v>0.52050473200000003</c:v>
                </c:pt>
                <c:pt idx="421">
                  <c:v>0.52531645599999999</c:v>
                </c:pt>
                <c:pt idx="422">
                  <c:v>0.52857142899999998</c:v>
                </c:pt>
                <c:pt idx="423">
                  <c:v>0.53259141499999996</c:v>
                </c:pt>
                <c:pt idx="424">
                  <c:v>0.53895071500000002</c:v>
                </c:pt>
                <c:pt idx="425">
                  <c:v>0.54735152499999995</c:v>
                </c:pt>
                <c:pt idx="426">
                  <c:v>0.55056179800000005</c:v>
                </c:pt>
                <c:pt idx="427">
                  <c:v>0.55627009599999999</c:v>
                </c:pt>
                <c:pt idx="428">
                  <c:v>0.55787781400000003</c:v>
                </c:pt>
                <c:pt idx="429">
                  <c:v>0.561996779</c:v>
                </c:pt>
                <c:pt idx="430">
                  <c:v>0.56451612900000003</c:v>
                </c:pt>
                <c:pt idx="431">
                  <c:v>0.57817589599999997</c:v>
                </c:pt>
                <c:pt idx="432">
                  <c:v>0.57817589599999997</c:v>
                </c:pt>
                <c:pt idx="433">
                  <c:v>0.57980456000000002</c:v>
                </c:pt>
                <c:pt idx="434">
                  <c:v>0.584288052</c:v>
                </c:pt>
                <c:pt idx="435">
                  <c:v>0.58620689699999995</c:v>
                </c:pt>
                <c:pt idx="436">
                  <c:v>0.58949096899999998</c:v>
                </c:pt>
                <c:pt idx="437">
                  <c:v>0.59437086100000003</c:v>
                </c:pt>
                <c:pt idx="438">
                  <c:v>0.60333333300000003</c:v>
                </c:pt>
                <c:pt idx="439">
                  <c:v>0.60906040299999997</c:v>
                </c:pt>
                <c:pt idx="440">
                  <c:v>0.61176470599999999</c:v>
                </c:pt>
                <c:pt idx="441">
                  <c:v>0.61784511799999997</c:v>
                </c:pt>
                <c:pt idx="442">
                  <c:v>0.62121212100000001</c:v>
                </c:pt>
                <c:pt idx="443">
                  <c:v>0.62457912500000001</c:v>
                </c:pt>
                <c:pt idx="444">
                  <c:v>0.62731871800000005</c:v>
                </c:pt>
                <c:pt idx="445">
                  <c:v>0.62837837799999996</c:v>
                </c:pt>
                <c:pt idx="446">
                  <c:v>0.64395230000000003</c:v>
                </c:pt>
                <c:pt idx="447">
                  <c:v>0.64395230000000003</c:v>
                </c:pt>
                <c:pt idx="448">
                  <c:v>0.65008576299999998</c:v>
                </c:pt>
                <c:pt idx="449">
                  <c:v>0.65120274899999997</c:v>
                </c:pt>
                <c:pt idx="450">
                  <c:v>0.65404474999999995</c:v>
                </c:pt>
                <c:pt idx="451">
                  <c:v>0.66031195799999998</c:v>
                </c:pt>
                <c:pt idx="452">
                  <c:v>0.671875</c:v>
                </c:pt>
                <c:pt idx="453">
                  <c:v>0.67304347799999997</c:v>
                </c:pt>
                <c:pt idx="454">
                  <c:v>0.67304347799999997</c:v>
                </c:pt>
                <c:pt idx="455">
                  <c:v>0.67944250900000003</c:v>
                </c:pt>
                <c:pt idx="456">
                  <c:v>0.68892794400000001</c:v>
                </c:pt>
                <c:pt idx="457">
                  <c:v>0.69135802499999999</c:v>
                </c:pt>
                <c:pt idx="458">
                  <c:v>0.70141342799999995</c:v>
                </c:pt>
                <c:pt idx="459">
                  <c:v>0.70973451300000001</c:v>
                </c:pt>
                <c:pt idx="460">
                  <c:v>0.72192513400000002</c:v>
                </c:pt>
                <c:pt idx="461">
                  <c:v>0.72629695900000002</c:v>
                </c:pt>
                <c:pt idx="462">
                  <c:v>0.72808586799999997</c:v>
                </c:pt>
                <c:pt idx="463">
                  <c:v>0.73070018000000003</c:v>
                </c:pt>
                <c:pt idx="464">
                  <c:v>0.73333333300000003</c:v>
                </c:pt>
                <c:pt idx="465">
                  <c:v>0.73913043499999997</c:v>
                </c:pt>
                <c:pt idx="466">
                  <c:v>0.74228675099999997</c:v>
                </c:pt>
                <c:pt idx="467">
                  <c:v>0.75272727299999997</c:v>
                </c:pt>
                <c:pt idx="468">
                  <c:v>0.75272727299999997</c:v>
                </c:pt>
                <c:pt idx="469">
                  <c:v>0.76277372300000001</c:v>
                </c:pt>
                <c:pt idx="470">
                  <c:v>0.76739926700000005</c:v>
                </c:pt>
                <c:pt idx="471">
                  <c:v>0.776340111</c:v>
                </c:pt>
                <c:pt idx="472">
                  <c:v>0.78518518500000001</c:v>
                </c:pt>
                <c:pt idx="473">
                  <c:v>0.79291044799999999</c:v>
                </c:pt>
                <c:pt idx="474">
                  <c:v>0.79924953099999996</c:v>
                </c:pt>
                <c:pt idx="475">
                  <c:v>0.80377358499999996</c:v>
                </c:pt>
                <c:pt idx="476">
                  <c:v>0.81024667900000003</c:v>
                </c:pt>
                <c:pt idx="477">
                  <c:v>0.81973434499999998</c:v>
                </c:pt>
                <c:pt idx="478">
                  <c:v>0.82824427499999997</c:v>
                </c:pt>
                <c:pt idx="479">
                  <c:v>0.831739962</c:v>
                </c:pt>
                <c:pt idx="480">
                  <c:v>0.83365200800000006</c:v>
                </c:pt>
                <c:pt idx="481">
                  <c:v>0.84615384599999999</c:v>
                </c:pt>
                <c:pt idx="482">
                  <c:v>0.85163776499999999</c:v>
                </c:pt>
                <c:pt idx="483">
                  <c:v>0.856589147</c:v>
                </c:pt>
                <c:pt idx="484">
                  <c:v>0.8671875</c:v>
                </c:pt>
                <c:pt idx="485">
                  <c:v>0.87279843400000001</c:v>
                </c:pt>
                <c:pt idx="486">
                  <c:v>0.88039215699999995</c:v>
                </c:pt>
                <c:pt idx="487">
                  <c:v>0.88582677200000004</c:v>
                </c:pt>
                <c:pt idx="488">
                  <c:v>0.88954635100000001</c:v>
                </c:pt>
                <c:pt idx="489">
                  <c:v>0.89130434800000002</c:v>
                </c:pt>
                <c:pt idx="490">
                  <c:v>0.89702970299999996</c:v>
                </c:pt>
                <c:pt idx="491">
                  <c:v>0.90457256500000005</c:v>
                </c:pt>
                <c:pt idx="492">
                  <c:v>0.91816367300000001</c:v>
                </c:pt>
                <c:pt idx="493">
                  <c:v>0.92200000000000004</c:v>
                </c:pt>
                <c:pt idx="494">
                  <c:v>0.93939393900000001</c:v>
                </c:pt>
                <c:pt idx="495">
                  <c:v>0.95121951199999999</c:v>
                </c:pt>
                <c:pt idx="496">
                  <c:v>0.96714579099999998</c:v>
                </c:pt>
                <c:pt idx="497">
                  <c:v>0.98340249000000002</c:v>
                </c:pt>
                <c:pt idx="498">
                  <c:v>0.99163179899999998</c:v>
                </c:pt>
                <c:pt idx="499">
                  <c:v>1</c:v>
                </c:pt>
                <c:pt idx="500">
                  <c:v>1.002096436</c:v>
                </c:pt>
                <c:pt idx="501">
                  <c:v>1.0042016810000001</c:v>
                </c:pt>
                <c:pt idx="502">
                  <c:v>1.012631579</c:v>
                </c:pt>
                <c:pt idx="503">
                  <c:v>1.019027484</c:v>
                </c:pt>
                <c:pt idx="504">
                  <c:v>1.0253699789999999</c:v>
                </c:pt>
                <c:pt idx="505">
                  <c:v>1.038216561</c:v>
                </c:pt>
                <c:pt idx="506">
                  <c:v>1.0425531910000001</c:v>
                </c:pt>
                <c:pt idx="507">
                  <c:v>1.0469083159999999</c:v>
                </c:pt>
                <c:pt idx="508">
                  <c:v>1.055674518</c:v>
                </c:pt>
                <c:pt idx="509">
                  <c:v>1.0646551719999999</c:v>
                </c:pt>
                <c:pt idx="510">
                  <c:v>1.071428571</c:v>
                </c:pt>
                <c:pt idx="511">
                  <c:v>1.0759219090000001</c:v>
                </c:pt>
                <c:pt idx="512">
                  <c:v>1.0802603040000001</c:v>
                </c:pt>
                <c:pt idx="513">
                  <c:v>1.0940919039999999</c:v>
                </c:pt>
                <c:pt idx="514">
                  <c:v>1.0986842109999999</c:v>
                </c:pt>
                <c:pt idx="515">
                  <c:v>1.1096491230000001</c:v>
                </c:pt>
                <c:pt idx="516">
                  <c:v>1.1236203090000001</c:v>
                </c:pt>
                <c:pt idx="517">
                  <c:v>1.1498881430000001</c:v>
                </c:pt>
                <c:pt idx="518">
                  <c:v>1.1636771299999999</c:v>
                </c:pt>
                <c:pt idx="519">
                  <c:v>1.1752808990000001</c:v>
                </c:pt>
                <c:pt idx="520">
                  <c:v>1.1855203620000001</c:v>
                </c:pt>
                <c:pt idx="521">
                  <c:v>1.196347032</c:v>
                </c:pt>
                <c:pt idx="522">
                  <c:v>1.2068965519999999</c:v>
                </c:pt>
                <c:pt idx="523">
                  <c:v>1.209195402</c:v>
                </c:pt>
                <c:pt idx="524">
                  <c:v>1.2222222220000001</c:v>
                </c:pt>
                <c:pt idx="525">
                  <c:v>1.2250580049999999</c:v>
                </c:pt>
                <c:pt idx="526">
                  <c:v>1.2325581400000001</c:v>
                </c:pt>
                <c:pt idx="527">
                  <c:v>1.2406542060000001</c:v>
                </c:pt>
                <c:pt idx="528">
                  <c:v>1.242990654</c:v>
                </c:pt>
                <c:pt idx="529">
                  <c:v>1.247663551</c:v>
                </c:pt>
                <c:pt idx="530">
                  <c:v>1.2546728970000001</c:v>
                </c:pt>
                <c:pt idx="531">
                  <c:v>1.2682352939999999</c:v>
                </c:pt>
                <c:pt idx="532">
                  <c:v>1.2765957450000001</c:v>
                </c:pt>
                <c:pt idx="533">
                  <c:v>1.2796208529999999</c:v>
                </c:pt>
                <c:pt idx="534">
                  <c:v>1.289099526</c:v>
                </c:pt>
                <c:pt idx="535">
                  <c:v>1.291469194</c:v>
                </c:pt>
                <c:pt idx="536">
                  <c:v>1.2976190480000001</c:v>
                </c:pt>
                <c:pt idx="537">
                  <c:v>1.314148681</c:v>
                </c:pt>
                <c:pt idx="538">
                  <c:v>1.3285371699999999</c:v>
                </c:pt>
                <c:pt idx="539">
                  <c:v>1.330935252</c:v>
                </c:pt>
                <c:pt idx="540">
                  <c:v>1.336538462</c:v>
                </c:pt>
                <c:pt idx="541">
                  <c:v>1.3502415459999999</c:v>
                </c:pt>
                <c:pt idx="542">
                  <c:v>1.366504854</c:v>
                </c:pt>
                <c:pt idx="543">
                  <c:v>1.377128954</c:v>
                </c:pt>
                <c:pt idx="544">
                  <c:v>1.3838630810000001</c:v>
                </c:pt>
                <c:pt idx="545">
                  <c:v>1.3980343980000001</c:v>
                </c:pt>
                <c:pt idx="546">
                  <c:v>1.41439206</c:v>
                </c:pt>
                <c:pt idx="547">
                  <c:v>1.42039801</c:v>
                </c:pt>
                <c:pt idx="548">
                  <c:v>1.4325000000000001</c:v>
                </c:pt>
                <c:pt idx="549">
                  <c:v>1.439698492</c:v>
                </c:pt>
                <c:pt idx="550">
                  <c:v>1.4433249370000001</c:v>
                </c:pt>
                <c:pt idx="551">
                  <c:v>1.450632911</c:v>
                </c:pt>
                <c:pt idx="552">
                  <c:v>1.4619289339999999</c:v>
                </c:pt>
                <c:pt idx="553">
                  <c:v>1.482051282</c:v>
                </c:pt>
                <c:pt idx="554">
                  <c:v>1.492268041</c:v>
                </c:pt>
                <c:pt idx="555">
                  <c:v>1.4961240309999999</c:v>
                </c:pt>
                <c:pt idx="556">
                  <c:v>1.5038961040000001</c:v>
                </c:pt>
                <c:pt idx="557">
                  <c:v>1.520942408</c:v>
                </c:pt>
                <c:pt idx="558">
                  <c:v>1.5328083990000001</c:v>
                </c:pt>
                <c:pt idx="559">
                  <c:v>1.5408970980000001</c:v>
                </c:pt>
                <c:pt idx="560">
                  <c:v>1.5449735449999999</c:v>
                </c:pt>
                <c:pt idx="561">
                  <c:v>1.5641711229999999</c:v>
                </c:pt>
                <c:pt idx="562">
                  <c:v>1.582210243</c:v>
                </c:pt>
                <c:pt idx="563">
                  <c:v>1.5876010780000001</c:v>
                </c:pt>
                <c:pt idx="564">
                  <c:v>1.594594595</c:v>
                </c:pt>
                <c:pt idx="565">
                  <c:v>1.6</c:v>
                </c:pt>
                <c:pt idx="566">
                  <c:v>1.61852861</c:v>
                </c:pt>
                <c:pt idx="567">
                  <c:v>1.6383561639999999</c:v>
                </c:pt>
                <c:pt idx="568">
                  <c:v>1.6410958899999999</c:v>
                </c:pt>
                <c:pt idx="569">
                  <c:v>1.646575342</c:v>
                </c:pt>
                <c:pt idx="570">
                  <c:v>1.6565934069999999</c:v>
                </c:pt>
                <c:pt idx="571">
                  <c:v>1.682451253</c:v>
                </c:pt>
                <c:pt idx="572">
                  <c:v>1.697478992</c:v>
                </c:pt>
                <c:pt idx="573">
                  <c:v>1.7293447289999999</c:v>
                </c:pt>
                <c:pt idx="574">
                  <c:v>1.7608069159999999</c:v>
                </c:pt>
                <c:pt idx="575">
                  <c:v>1.7871720120000001</c:v>
                </c:pt>
                <c:pt idx="576">
                  <c:v>1.80058651</c:v>
                </c:pt>
                <c:pt idx="577">
                  <c:v>1.8064516129999999</c:v>
                </c:pt>
                <c:pt idx="578">
                  <c:v>1.8259587020000001</c:v>
                </c:pt>
                <c:pt idx="579">
                  <c:v>1.839762611</c:v>
                </c:pt>
                <c:pt idx="580">
                  <c:v>1.8456973290000001</c:v>
                </c:pt>
                <c:pt idx="581">
                  <c:v>1.8541666670000001</c:v>
                </c:pt>
                <c:pt idx="582">
                  <c:v>1.8716417910000001</c:v>
                </c:pt>
                <c:pt idx="583">
                  <c:v>1.897590361</c:v>
                </c:pt>
                <c:pt idx="584">
                  <c:v>1.9033232630000001</c:v>
                </c:pt>
                <c:pt idx="585">
                  <c:v>1.9179331310000001</c:v>
                </c:pt>
                <c:pt idx="586">
                  <c:v>1.923780488</c:v>
                </c:pt>
                <c:pt idx="587">
                  <c:v>1.9329268289999999</c:v>
                </c:pt>
                <c:pt idx="588">
                  <c:v>1.944954128</c:v>
                </c:pt>
                <c:pt idx="589">
                  <c:v>1.9629629630000001</c:v>
                </c:pt>
                <c:pt idx="590">
                  <c:v>1.9751552800000001</c:v>
                </c:pt>
                <c:pt idx="591">
                  <c:v>2.009463722</c:v>
                </c:pt>
                <c:pt idx="592">
                  <c:v>2.0252365929999998</c:v>
                </c:pt>
                <c:pt idx="593">
                  <c:v>2.0379746839999999</c:v>
                </c:pt>
                <c:pt idx="594">
                  <c:v>2.063492063</c:v>
                </c:pt>
                <c:pt idx="595">
                  <c:v>2.1028938909999999</c:v>
                </c:pt>
                <c:pt idx="596">
                  <c:v>2.1294498380000002</c:v>
                </c:pt>
                <c:pt idx="597">
                  <c:v>2.185430464</c:v>
                </c:pt>
                <c:pt idx="598">
                  <c:v>2.2073578600000001</c:v>
                </c:pt>
                <c:pt idx="599">
                  <c:v>2.244067797</c:v>
                </c:pt>
                <c:pt idx="600">
                  <c:v>2.2739726029999998</c:v>
                </c:pt>
                <c:pt idx="601">
                  <c:v>2.2975778550000001</c:v>
                </c:pt>
                <c:pt idx="602">
                  <c:v>2.3333333330000001</c:v>
                </c:pt>
                <c:pt idx="603">
                  <c:v>2.3701067619999998</c:v>
                </c:pt>
                <c:pt idx="604">
                  <c:v>2.380782918</c:v>
                </c:pt>
                <c:pt idx="605">
                  <c:v>2.3928571430000001</c:v>
                </c:pt>
                <c:pt idx="606">
                  <c:v>2.4086021510000002</c:v>
                </c:pt>
                <c:pt idx="607">
                  <c:v>2.4121863800000001</c:v>
                </c:pt>
                <c:pt idx="608">
                  <c:v>2.4121863800000001</c:v>
                </c:pt>
                <c:pt idx="609">
                  <c:v>2.433212996</c:v>
                </c:pt>
                <c:pt idx="610">
                  <c:v>2.461818182</c:v>
                </c:pt>
                <c:pt idx="611">
                  <c:v>2.4690909090000002</c:v>
                </c:pt>
                <c:pt idx="612">
                  <c:v>2.5147058819999999</c:v>
                </c:pt>
                <c:pt idx="613">
                  <c:v>2.5333333329999999</c:v>
                </c:pt>
                <c:pt idx="614">
                  <c:v>2.5464684009999998</c:v>
                </c:pt>
                <c:pt idx="615">
                  <c:v>2.5789473680000001</c:v>
                </c:pt>
                <c:pt idx="616">
                  <c:v>2.613636364</c:v>
                </c:pt>
                <c:pt idx="617">
                  <c:v>2.6513409960000001</c:v>
                </c:pt>
                <c:pt idx="618">
                  <c:v>2.6884615379999999</c:v>
                </c:pt>
                <c:pt idx="619">
                  <c:v>2.7209302329999998</c:v>
                </c:pt>
                <c:pt idx="620">
                  <c:v>2.7578125</c:v>
                </c:pt>
                <c:pt idx="621">
                  <c:v>2.7803921570000001</c:v>
                </c:pt>
                <c:pt idx="622">
                  <c:v>2.8142292489999998</c:v>
                </c:pt>
                <c:pt idx="623">
                  <c:v>2.8412698409999999</c:v>
                </c:pt>
                <c:pt idx="624">
                  <c:v>2.903225806</c:v>
                </c:pt>
                <c:pt idx="625">
                  <c:v>2.9629629629999998</c:v>
                </c:pt>
                <c:pt idx="626">
                  <c:v>2.9793388429999998</c:v>
                </c:pt>
                <c:pt idx="627">
                  <c:v>3.0083333329999999</c:v>
                </c:pt>
                <c:pt idx="628">
                  <c:v>3.0083333329999999</c:v>
                </c:pt>
                <c:pt idx="629">
                  <c:v>3.059322034</c:v>
                </c:pt>
                <c:pt idx="630">
                  <c:v>3.1072961370000001</c:v>
                </c:pt>
                <c:pt idx="631">
                  <c:v>3.1293103449999999</c:v>
                </c:pt>
                <c:pt idx="632">
                  <c:v>3.156521739</c:v>
                </c:pt>
                <c:pt idx="633">
                  <c:v>3.1973684210000002</c:v>
                </c:pt>
                <c:pt idx="634">
                  <c:v>3.2202643169999998</c:v>
                </c:pt>
                <c:pt idx="635">
                  <c:v>3.238938053</c:v>
                </c:pt>
                <c:pt idx="636">
                  <c:v>3.3257918549999999</c:v>
                </c:pt>
                <c:pt idx="637">
                  <c:v>3.3807339449999998</c:v>
                </c:pt>
                <c:pt idx="638">
                  <c:v>3.394495413</c:v>
                </c:pt>
                <c:pt idx="639">
                  <c:v>3.4147465440000002</c:v>
                </c:pt>
                <c:pt idx="640">
                  <c:v>3.4398148150000001</c:v>
                </c:pt>
                <c:pt idx="641">
                  <c:v>3.4976525820000002</c:v>
                </c:pt>
                <c:pt idx="642">
                  <c:v>3.552380952</c:v>
                </c:pt>
                <c:pt idx="643">
                  <c:v>3.5619047620000002</c:v>
                </c:pt>
                <c:pt idx="644">
                  <c:v>3.5837320570000002</c:v>
                </c:pt>
                <c:pt idx="645">
                  <c:v>3.620192308</c:v>
                </c:pt>
                <c:pt idx="646">
                  <c:v>3.67961165</c:v>
                </c:pt>
                <c:pt idx="647">
                  <c:v>3.7949999999999999</c:v>
                </c:pt>
                <c:pt idx="648">
                  <c:v>3.8241206029999999</c:v>
                </c:pt>
                <c:pt idx="649">
                  <c:v>3.8434343430000002</c:v>
                </c:pt>
                <c:pt idx="650">
                  <c:v>3.903061224</c:v>
                </c:pt>
                <c:pt idx="651">
                  <c:v>3.9384615379999999</c:v>
                </c:pt>
                <c:pt idx="652">
                  <c:v>3.9639175259999999</c:v>
                </c:pt>
                <c:pt idx="653">
                  <c:v>4.0366492149999997</c:v>
                </c:pt>
                <c:pt idx="654">
                  <c:v>4.0684210529999998</c:v>
                </c:pt>
                <c:pt idx="655">
                  <c:v>4.095238095</c:v>
                </c:pt>
                <c:pt idx="656">
                  <c:v>4.1666666670000003</c:v>
                </c:pt>
                <c:pt idx="657">
                  <c:v>4.2162162160000003</c:v>
                </c:pt>
                <c:pt idx="658">
                  <c:v>4.2324324320000004</c:v>
                </c:pt>
                <c:pt idx="659">
                  <c:v>4.2786885249999997</c:v>
                </c:pt>
                <c:pt idx="660">
                  <c:v>4.3314917130000001</c:v>
                </c:pt>
                <c:pt idx="661">
                  <c:v>4.3370165749999998</c:v>
                </c:pt>
                <c:pt idx="662">
                  <c:v>4.4022346370000003</c:v>
                </c:pt>
                <c:pt idx="663">
                  <c:v>4.4689265540000003</c:v>
                </c:pt>
                <c:pt idx="664">
                  <c:v>4.5199999999999996</c:v>
                </c:pt>
                <c:pt idx="665">
                  <c:v>4.551724138</c:v>
                </c:pt>
                <c:pt idx="666">
                  <c:v>4.5574712640000001</c:v>
                </c:pt>
                <c:pt idx="667">
                  <c:v>4.6220930229999997</c:v>
                </c:pt>
                <c:pt idx="668">
                  <c:v>4.6569767439999996</c:v>
                </c:pt>
                <c:pt idx="669">
                  <c:v>4.7455621299999997</c:v>
                </c:pt>
                <c:pt idx="670">
                  <c:v>4.8373493979999997</c:v>
                </c:pt>
                <c:pt idx="671">
                  <c:v>4.8787878789999999</c:v>
                </c:pt>
                <c:pt idx="672">
                  <c:v>4.9447852760000002</c:v>
                </c:pt>
                <c:pt idx="673">
                  <c:v>4.9509202449999998</c:v>
                </c:pt>
                <c:pt idx="674">
                  <c:v>5</c:v>
                </c:pt>
                <c:pt idx="675">
                  <c:v>5.1329113919999996</c:v>
                </c:pt>
                <c:pt idx="676">
                  <c:v>5.1392405060000002</c:v>
                </c:pt>
                <c:pt idx="677">
                  <c:v>5.2580645160000001</c:v>
                </c:pt>
                <c:pt idx="678">
                  <c:v>5.2645161290000004</c:v>
                </c:pt>
                <c:pt idx="679">
                  <c:v>5.3333333329999997</c:v>
                </c:pt>
                <c:pt idx="680">
                  <c:v>5.3815789470000004</c:v>
                </c:pt>
                <c:pt idx="681">
                  <c:v>5.4304635760000002</c:v>
                </c:pt>
                <c:pt idx="682">
                  <c:v>5.4304635760000002</c:v>
                </c:pt>
                <c:pt idx="683">
                  <c:v>5.48</c:v>
                </c:pt>
                <c:pt idx="684">
                  <c:v>5.8439716309999996</c:v>
                </c:pt>
                <c:pt idx="685">
                  <c:v>5.9855072460000001</c:v>
                </c:pt>
                <c:pt idx="686">
                  <c:v>6.0808823529999998</c:v>
                </c:pt>
                <c:pt idx="687">
                  <c:v>6.1259259259999999</c:v>
                </c:pt>
                <c:pt idx="688">
                  <c:v>6.2803030299999998</c:v>
                </c:pt>
                <c:pt idx="689">
                  <c:v>6.3282442750000003</c:v>
                </c:pt>
                <c:pt idx="690">
                  <c:v>6.4496124029999997</c:v>
                </c:pt>
                <c:pt idx="691">
                  <c:v>6.5234375</c:v>
                </c:pt>
                <c:pt idx="692">
                  <c:v>6.53125</c:v>
                </c:pt>
                <c:pt idx="693">
                  <c:v>6.7039999999999997</c:v>
                </c:pt>
                <c:pt idx="694">
                  <c:v>6.7039999999999997</c:v>
                </c:pt>
                <c:pt idx="695">
                  <c:v>6.8770491800000002</c:v>
                </c:pt>
                <c:pt idx="696">
                  <c:v>6.9669421490000003</c:v>
                </c:pt>
                <c:pt idx="697">
                  <c:v>7.0250000000000004</c:v>
                </c:pt>
                <c:pt idx="698">
                  <c:v>7.05</c:v>
                </c:pt>
                <c:pt idx="699">
                  <c:v>7.1092436970000001</c:v>
                </c:pt>
                <c:pt idx="700">
                  <c:v>7.3739130429999999</c:v>
                </c:pt>
                <c:pt idx="701">
                  <c:v>7.6486486490000001</c:v>
                </c:pt>
                <c:pt idx="702">
                  <c:v>7.6576576579999998</c:v>
                </c:pt>
                <c:pt idx="703">
                  <c:v>7.7272727269999999</c:v>
                </c:pt>
                <c:pt idx="704">
                  <c:v>7.7363636360000001</c:v>
                </c:pt>
                <c:pt idx="705">
                  <c:v>7.8181818180000002</c:v>
                </c:pt>
                <c:pt idx="706">
                  <c:v>7.9174311929999996</c:v>
                </c:pt>
                <c:pt idx="707">
                  <c:v>8.1603773579999999</c:v>
                </c:pt>
                <c:pt idx="708">
                  <c:v>8.326923077</c:v>
                </c:pt>
                <c:pt idx="709">
                  <c:v>8.355769231</c:v>
                </c:pt>
                <c:pt idx="710">
                  <c:v>8.365384615</c:v>
                </c:pt>
                <c:pt idx="711">
                  <c:v>8.6336633660000004</c:v>
                </c:pt>
                <c:pt idx="712">
                  <c:v>8.8181818179999993</c:v>
                </c:pt>
                <c:pt idx="713">
                  <c:v>8.8181818179999993</c:v>
                </c:pt>
                <c:pt idx="714">
                  <c:v>8.9387755099999993</c:v>
                </c:pt>
                <c:pt idx="715">
                  <c:v>9.030927835</c:v>
                </c:pt>
                <c:pt idx="716">
                  <c:v>9.15625</c:v>
                </c:pt>
                <c:pt idx="717">
                  <c:v>9.3617021279999992</c:v>
                </c:pt>
                <c:pt idx="718">
                  <c:v>9.4731182799999996</c:v>
                </c:pt>
                <c:pt idx="719">
                  <c:v>9.5760869569999993</c:v>
                </c:pt>
                <c:pt idx="720">
                  <c:v>9.5869565219999995</c:v>
                </c:pt>
                <c:pt idx="721">
                  <c:v>10.06818182</c:v>
                </c:pt>
                <c:pt idx="722">
                  <c:v>10.113636359999999</c:v>
                </c:pt>
                <c:pt idx="723">
                  <c:v>10.47058824</c:v>
                </c:pt>
                <c:pt idx="724">
                  <c:v>10.60714286</c:v>
                </c:pt>
                <c:pt idx="725">
                  <c:v>10.73493976</c:v>
                </c:pt>
                <c:pt idx="726">
                  <c:v>10.865853660000001</c:v>
                </c:pt>
                <c:pt idx="727">
                  <c:v>11.012345679999999</c:v>
                </c:pt>
                <c:pt idx="728">
                  <c:v>11.049382720000001</c:v>
                </c:pt>
                <c:pt idx="729">
                  <c:v>11.2125</c:v>
                </c:pt>
                <c:pt idx="730">
                  <c:v>11.2125</c:v>
                </c:pt>
                <c:pt idx="731">
                  <c:v>11.649350650000001</c:v>
                </c:pt>
                <c:pt idx="732">
                  <c:v>11.688311690000001</c:v>
                </c:pt>
                <c:pt idx="733">
                  <c:v>11.86842105</c:v>
                </c:pt>
                <c:pt idx="734">
                  <c:v>11.86842105</c:v>
                </c:pt>
                <c:pt idx="735">
                  <c:v>11.88157895</c:v>
                </c:pt>
                <c:pt idx="736">
                  <c:v>11.89473684</c:v>
                </c:pt>
                <c:pt idx="737">
                  <c:v>12.229729730000001</c:v>
                </c:pt>
                <c:pt idx="738">
                  <c:v>12.25675676</c:v>
                </c:pt>
                <c:pt idx="739">
                  <c:v>12.270270269999999</c:v>
                </c:pt>
                <c:pt idx="740">
                  <c:v>12.28378378</c:v>
                </c:pt>
                <c:pt idx="741">
                  <c:v>12.28378378</c:v>
                </c:pt>
                <c:pt idx="742">
                  <c:v>12.337837840000001</c:v>
                </c:pt>
                <c:pt idx="743">
                  <c:v>12.506849320000001</c:v>
                </c:pt>
                <c:pt idx="744">
                  <c:v>12.54794521</c:v>
                </c:pt>
                <c:pt idx="745">
                  <c:v>12.56164384</c:v>
                </c:pt>
                <c:pt idx="746">
                  <c:v>12.75</c:v>
                </c:pt>
                <c:pt idx="747">
                  <c:v>12.943661970000001</c:v>
                </c:pt>
                <c:pt idx="748">
                  <c:v>13.14285714</c:v>
                </c:pt>
                <c:pt idx="749">
                  <c:v>13.731343280000001</c:v>
                </c:pt>
                <c:pt idx="750">
                  <c:v>14.16923077</c:v>
                </c:pt>
                <c:pt idx="751">
                  <c:v>14.16923077</c:v>
                </c:pt>
                <c:pt idx="752">
                  <c:v>14.4375</c:v>
                </c:pt>
                <c:pt idx="753">
                  <c:v>15.14754098</c:v>
                </c:pt>
                <c:pt idx="754">
                  <c:v>15.163934429999999</c:v>
                </c:pt>
                <c:pt idx="755">
                  <c:v>15.41666667</c:v>
                </c:pt>
                <c:pt idx="756">
                  <c:v>16.22807018</c:v>
                </c:pt>
                <c:pt idx="757">
                  <c:v>16.22807018</c:v>
                </c:pt>
                <c:pt idx="758">
                  <c:v>16.263157889999999</c:v>
                </c:pt>
                <c:pt idx="759">
                  <c:v>16.263157889999999</c:v>
                </c:pt>
                <c:pt idx="760">
                  <c:v>16.263157889999999</c:v>
                </c:pt>
                <c:pt idx="761">
                  <c:v>16.553571430000002</c:v>
                </c:pt>
                <c:pt idx="762">
                  <c:v>16.85454545</c:v>
                </c:pt>
                <c:pt idx="763">
                  <c:v>17.166666670000001</c:v>
                </c:pt>
                <c:pt idx="764">
                  <c:v>17.84615385</c:v>
                </c:pt>
                <c:pt idx="765">
                  <c:v>17.84615385</c:v>
                </c:pt>
                <c:pt idx="766">
                  <c:v>18.19607843</c:v>
                </c:pt>
                <c:pt idx="767">
                  <c:v>18.215686269999999</c:v>
                </c:pt>
                <c:pt idx="768">
                  <c:v>18.600000000000001</c:v>
                </c:pt>
                <c:pt idx="769">
                  <c:v>19.395833329999999</c:v>
                </c:pt>
                <c:pt idx="770">
                  <c:v>19.458333329999999</c:v>
                </c:pt>
                <c:pt idx="771">
                  <c:v>19.5</c:v>
                </c:pt>
                <c:pt idx="772">
                  <c:v>19.5</c:v>
                </c:pt>
                <c:pt idx="773">
                  <c:v>19.520833329999999</c:v>
                </c:pt>
                <c:pt idx="774">
                  <c:v>20</c:v>
                </c:pt>
                <c:pt idx="775">
                  <c:v>20.88888889</c:v>
                </c:pt>
                <c:pt idx="776">
                  <c:v>20.91111111</c:v>
                </c:pt>
                <c:pt idx="777">
                  <c:v>20.97777778</c:v>
                </c:pt>
                <c:pt idx="778">
                  <c:v>20.97777778</c:v>
                </c:pt>
                <c:pt idx="779">
                  <c:v>21.454545450000001</c:v>
                </c:pt>
                <c:pt idx="780">
                  <c:v>22.47619048</c:v>
                </c:pt>
                <c:pt idx="781">
                  <c:v>23.6</c:v>
                </c:pt>
                <c:pt idx="782">
                  <c:v>23.625</c:v>
                </c:pt>
                <c:pt idx="783">
                  <c:v>23.65</c:v>
                </c:pt>
                <c:pt idx="784">
                  <c:v>23.675000000000001</c:v>
                </c:pt>
                <c:pt idx="785">
                  <c:v>23.725000000000001</c:v>
                </c:pt>
                <c:pt idx="786">
                  <c:v>23.725000000000001</c:v>
                </c:pt>
                <c:pt idx="787">
                  <c:v>23.75</c:v>
                </c:pt>
                <c:pt idx="788">
                  <c:v>23.75</c:v>
                </c:pt>
                <c:pt idx="789">
                  <c:v>23.774999999999999</c:v>
                </c:pt>
                <c:pt idx="790">
                  <c:v>24.435897440000002</c:v>
                </c:pt>
                <c:pt idx="791">
                  <c:v>24.435897440000002</c:v>
                </c:pt>
                <c:pt idx="792">
                  <c:v>24.435897440000002</c:v>
                </c:pt>
                <c:pt idx="793">
                  <c:v>24.435897440000002</c:v>
                </c:pt>
                <c:pt idx="794">
                  <c:v>24.435897440000002</c:v>
                </c:pt>
                <c:pt idx="795">
                  <c:v>24.46153846</c:v>
                </c:pt>
                <c:pt idx="796">
                  <c:v>24.512820510000001</c:v>
                </c:pt>
                <c:pt idx="797">
                  <c:v>25.15789474</c:v>
                </c:pt>
                <c:pt idx="798">
                  <c:v>25.15789474</c:v>
                </c:pt>
                <c:pt idx="799">
                  <c:v>25.837837839999999</c:v>
                </c:pt>
                <c:pt idx="800">
                  <c:v>26.583333329999999</c:v>
                </c:pt>
                <c:pt idx="801">
                  <c:v>26.63888889</c:v>
                </c:pt>
                <c:pt idx="802">
                  <c:v>26.694444440000002</c:v>
                </c:pt>
                <c:pt idx="803">
                  <c:v>27.457142860000001</c:v>
                </c:pt>
                <c:pt idx="804">
                  <c:v>28.264705880000001</c:v>
                </c:pt>
                <c:pt idx="805">
                  <c:v>29.121212119999999</c:v>
                </c:pt>
                <c:pt idx="806">
                  <c:v>29.121212119999999</c:v>
                </c:pt>
                <c:pt idx="807">
                  <c:v>29.121212119999999</c:v>
                </c:pt>
                <c:pt idx="808">
                  <c:v>30.03125</c:v>
                </c:pt>
                <c:pt idx="809">
                  <c:v>31</c:v>
                </c:pt>
                <c:pt idx="810">
                  <c:v>32.033333329999998</c:v>
                </c:pt>
                <c:pt idx="811">
                  <c:v>32.066666669999996</c:v>
                </c:pt>
                <c:pt idx="812">
                  <c:v>33.17241379</c:v>
                </c:pt>
                <c:pt idx="813">
                  <c:v>35.629629629999997</c:v>
                </c:pt>
                <c:pt idx="814">
                  <c:v>35.629629629999997</c:v>
                </c:pt>
                <c:pt idx="815">
                  <c:v>37</c:v>
                </c:pt>
                <c:pt idx="816">
                  <c:v>37</c:v>
                </c:pt>
                <c:pt idx="817">
                  <c:v>38.479999999999997</c:v>
                </c:pt>
                <c:pt idx="818">
                  <c:v>38.520000000000003</c:v>
                </c:pt>
                <c:pt idx="819">
                  <c:v>38.520000000000003</c:v>
                </c:pt>
                <c:pt idx="820">
                  <c:v>40.166666669999998</c:v>
                </c:pt>
                <c:pt idx="821">
                  <c:v>40.208333330000002</c:v>
                </c:pt>
                <c:pt idx="822">
                  <c:v>40.208333330000002</c:v>
                </c:pt>
                <c:pt idx="823">
                  <c:v>41.956521739999999</c:v>
                </c:pt>
                <c:pt idx="824">
                  <c:v>42</c:v>
                </c:pt>
                <c:pt idx="825">
                  <c:v>42.043478260000001</c:v>
                </c:pt>
                <c:pt idx="826">
                  <c:v>42.086956520000001</c:v>
                </c:pt>
                <c:pt idx="827">
                  <c:v>42.086956520000001</c:v>
                </c:pt>
                <c:pt idx="828">
                  <c:v>42.086956520000001</c:v>
                </c:pt>
                <c:pt idx="829">
                  <c:v>42.130434780000002</c:v>
                </c:pt>
                <c:pt idx="830">
                  <c:v>42.173913040000002</c:v>
                </c:pt>
                <c:pt idx="831">
                  <c:v>42.217391300000003</c:v>
                </c:pt>
                <c:pt idx="832">
                  <c:v>42.217391300000003</c:v>
                </c:pt>
                <c:pt idx="833">
                  <c:v>42.260869569999997</c:v>
                </c:pt>
                <c:pt idx="834">
                  <c:v>42.347826089999998</c:v>
                </c:pt>
                <c:pt idx="835">
                  <c:v>42.347826089999998</c:v>
                </c:pt>
                <c:pt idx="836">
                  <c:v>42.391304349999999</c:v>
                </c:pt>
                <c:pt idx="837">
                  <c:v>44.31818182</c:v>
                </c:pt>
                <c:pt idx="838">
                  <c:v>44.363636360000001</c:v>
                </c:pt>
                <c:pt idx="839">
                  <c:v>46.47619048</c:v>
                </c:pt>
                <c:pt idx="840">
                  <c:v>48.8</c:v>
                </c:pt>
                <c:pt idx="841">
                  <c:v>48.85</c:v>
                </c:pt>
                <c:pt idx="842">
                  <c:v>51.421052629999998</c:v>
                </c:pt>
                <c:pt idx="843">
                  <c:v>51.421052629999998</c:v>
                </c:pt>
                <c:pt idx="844">
                  <c:v>54.333333330000002</c:v>
                </c:pt>
                <c:pt idx="845">
                  <c:v>54.333333330000002</c:v>
                </c:pt>
                <c:pt idx="846">
                  <c:v>54.333333330000002</c:v>
                </c:pt>
                <c:pt idx="847">
                  <c:v>54.333333330000002</c:v>
                </c:pt>
                <c:pt idx="848">
                  <c:v>54.333333330000002</c:v>
                </c:pt>
                <c:pt idx="849">
                  <c:v>54.333333330000002</c:v>
                </c:pt>
                <c:pt idx="850">
                  <c:v>54.333333330000002</c:v>
                </c:pt>
                <c:pt idx="851">
                  <c:v>54.333333330000002</c:v>
                </c:pt>
                <c:pt idx="852">
                  <c:v>54.333333330000002</c:v>
                </c:pt>
                <c:pt idx="853">
                  <c:v>54.333333330000002</c:v>
                </c:pt>
                <c:pt idx="854">
                  <c:v>54.333333330000002</c:v>
                </c:pt>
                <c:pt idx="855">
                  <c:v>57.529411760000002</c:v>
                </c:pt>
                <c:pt idx="856">
                  <c:v>57.529411760000002</c:v>
                </c:pt>
                <c:pt idx="857">
                  <c:v>57.529411760000002</c:v>
                </c:pt>
                <c:pt idx="858">
                  <c:v>57.58823529</c:v>
                </c:pt>
                <c:pt idx="859">
                  <c:v>57.58823529</c:v>
                </c:pt>
                <c:pt idx="860">
                  <c:v>57.647058819999998</c:v>
                </c:pt>
                <c:pt idx="861">
                  <c:v>57.705882350000003</c:v>
                </c:pt>
                <c:pt idx="862">
                  <c:v>57.705882350000003</c:v>
                </c:pt>
                <c:pt idx="863">
                  <c:v>57.764705880000001</c:v>
                </c:pt>
                <c:pt idx="864">
                  <c:v>57.764705880000001</c:v>
                </c:pt>
                <c:pt idx="865">
                  <c:v>57.823529409999999</c:v>
                </c:pt>
                <c:pt idx="866">
                  <c:v>57.823529409999999</c:v>
                </c:pt>
                <c:pt idx="867">
                  <c:v>57.823529409999999</c:v>
                </c:pt>
                <c:pt idx="868">
                  <c:v>57.823529409999999</c:v>
                </c:pt>
                <c:pt idx="869">
                  <c:v>57.823529409999999</c:v>
                </c:pt>
                <c:pt idx="870">
                  <c:v>57.823529409999999</c:v>
                </c:pt>
                <c:pt idx="871">
                  <c:v>61.4375</c:v>
                </c:pt>
                <c:pt idx="872">
                  <c:v>65.533333330000005</c:v>
                </c:pt>
                <c:pt idx="873">
                  <c:v>65.533333330000005</c:v>
                </c:pt>
                <c:pt idx="874">
                  <c:v>65.533333330000005</c:v>
                </c:pt>
                <c:pt idx="875">
                  <c:v>65.533333330000005</c:v>
                </c:pt>
                <c:pt idx="876">
                  <c:v>65.599999999999994</c:v>
                </c:pt>
                <c:pt idx="877">
                  <c:v>65.599999999999994</c:v>
                </c:pt>
                <c:pt idx="878">
                  <c:v>70.285714290000001</c:v>
                </c:pt>
                <c:pt idx="879">
                  <c:v>70.285714290000001</c:v>
                </c:pt>
                <c:pt idx="880">
                  <c:v>70.285714290000001</c:v>
                </c:pt>
                <c:pt idx="881">
                  <c:v>70.285714290000001</c:v>
                </c:pt>
                <c:pt idx="882">
                  <c:v>70.285714290000001</c:v>
                </c:pt>
                <c:pt idx="883">
                  <c:v>70.285714290000001</c:v>
                </c:pt>
                <c:pt idx="884">
                  <c:v>70.285714290000001</c:v>
                </c:pt>
                <c:pt idx="885">
                  <c:v>75.692307690000007</c:v>
                </c:pt>
                <c:pt idx="886">
                  <c:v>75.692307690000007</c:v>
                </c:pt>
                <c:pt idx="887">
                  <c:v>75.692307690000007</c:v>
                </c:pt>
                <c:pt idx="888">
                  <c:v>75.692307690000007</c:v>
                </c:pt>
                <c:pt idx="889">
                  <c:v>75.692307690000007</c:v>
                </c:pt>
                <c:pt idx="890">
                  <c:v>75.692307690000007</c:v>
                </c:pt>
                <c:pt idx="891">
                  <c:v>75.692307690000007</c:v>
                </c:pt>
                <c:pt idx="892">
                  <c:v>75.769230769999993</c:v>
                </c:pt>
                <c:pt idx="893">
                  <c:v>75.846153849999993</c:v>
                </c:pt>
                <c:pt idx="894">
                  <c:v>75.846153849999993</c:v>
                </c:pt>
                <c:pt idx="895">
                  <c:v>82.166666669999998</c:v>
                </c:pt>
                <c:pt idx="896">
                  <c:v>82.166666669999998</c:v>
                </c:pt>
                <c:pt idx="897">
                  <c:v>82.166666669999998</c:v>
                </c:pt>
                <c:pt idx="898">
                  <c:v>82.166666669999998</c:v>
                </c:pt>
                <c:pt idx="899">
                  <c:v>82.25</c:v>
                </c:pt>
                <c:pt idx="900">
                  <c:v>82.25</c:v>
                </c:pt>
                <c:pt idx="901">
                  <c:v>82.25</c:v>
                </c:pt>
                <c:pt idx="902">
                  <c:v>82.25</c:v>
                </c:pt>
                <c:pt idx="903">
                  <c:v>82.25</c:v>
                </c:pt>
                <c:pt idx="904">
                  <c:v>82.25</c:v>
                </c:pt>
                <c:pt idx="905">
                  <c:v>82.25</c:v>
                </c:pt>
                <c:pt idx="906">
                  <c:v>82.333333330000002</c:v>
                </c:pt>
                <c:pt idx="907">
                  <c:v>82.333333330000002</c:v>
                </c:pt>
                <c:pt idx="908">
                  <c:v>82.333333330000002</c:v>
                </c:pt>
                <c:pt idx="909">
                  <c:v>82.333333330000002</c:v>
                </c:pt>
                <c:pt idx="910">
                  <c:v>82.333333330000002</c:v>
                </c:pt>
                <c:pt idx="911">
                  <c:v>82.333333330000002</c:v>
                </c:pt>
                <c:pt idx="912">
                  <c:v>82.333333330000002</c:v>
                </c:pt>
                <c:pt idx="913">
                  <c:v>82.333333330000002</c:v>
                </c:pt>
                <c:pt idx="914">
                  <c:v>89.818181820000007</c:v>
                </c:pt>
                <c:pt idx="915">
                  <c:v>98.8</c:v>
                </c:pt>
                <c:pt idx="916">
                  <c:v>98.9</c:v>
                </c:pt>
                <c:pt idx="917">
                  <c:v>98.9</c:v>
                </c:pt>
                <c:pt idx="918">
                  <c:v>98.9</c:v>
                </c:pt>
                <c:pt idx="919">
                  <c:v>98.9</c:v>
                </c:pt>
                <c:pt idx="920">
                  <c:v>98.9</c:v>
                </c:pt>
                <c:pt idx="921">
                  <c:v>98.9</c:v>
                </c:pt>
                <c:pt idx="922">
                  <c:v>98.9</c:v>
                </c:pt>
                <c:pt idx="923">
                  <c:v>98.9</c:v>
                </c:pt>
                <c:pt idx="924">
                  <c:v>98.9</c:v>
                </c:pt>
                <c:pt idx="925">
                  <c:v>98.9</c:v>
                </c:pt>
                <c:pt idx="926">
                  <c:v>98.9</c:v>
                </c:pt>
                <c:pt idx="927">
                  <c:v>98.9</c:v>
                </c:pt>
                <c:pt idx="928">
                  <c:v>98.9</c:v>
                </c:pt>
                <c:pt idx="929">
                  <c:v>98.9</c:v>
                </c:pt>
                <c:pt idx="930">
                  <c:v>98.9</c:v>
                </c:pt>
                <c:pt idx="931">
                  <c:v>98.9</c:v>
                </c:pt>
                <c:pt idx="932">
                  <c:v>98.9</c:v>
                </c:pt>
                <c:pt idx="933">
                  <c:v>98.9</c:v>
                </c:pt>
                <c:pt idx="934">
                  <c:v>98.9</c:v>
                </c:pt>
                <c:pt idx="935">
                  <c:v>110</c:v>
                </c:pt>
                <c:pt idx="936">
                  <c:v>110.1111111</c:v>
                </c:pt>
                <c:pt idx="937">
                  <c:v>110.1111111</c:v>
                </c:pt>
                <c:pt idx="938">
                  <c:v>110.1111111</c:v>
                </c:pt>
                <c:pt idx="939">
                  <c:v>110.1111111</c:v>
                </c:pt>
                <c:pt idx="940">
                  <c:v>110.1111111</c:v>
                </c:pt>
                <c:pt idx="941">
                  <c:v>110.1111111</c:v>
                </c:pt>
                <c:pt idx="942">
                  <c:v>110.1111111</c:v>
                </c:pt>
                <c:pt idx="943">
                  <c:v>110.1111111</c:v>
                </c:pt>
                <c:pt idx="944">
                  <c:v>110.1111111</c:v>
                </c:pt>
                <c:pt idx="945">
                  <c:v>110.1111111</c:v>
                </c:pt>
                <c:pt idx="946">
                  <c:v>110.1111111</c:v>
                </c:pt>
                <c:pt idx="947">
                  <c:v>110.1111111</c:v>
                </c:pt>
                <c:pt idx="948">
                  <c:v>110.1111111</c:v>
                </c:pt>
                <c:pt idx="949">
                  <c:v>110.1111111</c:v>
                </c:pt>
                <c:pt idx="950">
                  <c:v>110.1111111</c:v>
                </c:pt>
                <c:pt idx="951">
                  <c:v>110.1111111</c:v>
                </c:pt>
                <c:pt idx="952">
                  <c:v>110.1111111</c:v>
                </c:pt>
                <c:pt idx="953">
                  <c:v>110.1111111</c:v>
                </c:pt>
                <c:pt idx="954">
                  <c:v>110.1111111</c:v>
                </c:pt>
                <c:pt idx="955">
                  <c:v>123.875</c:v>
                </c:pt>
                <c:pt idx="956">
                  <c:v>124</c:v>
                </c:pt>
                <c:pt idx="957">
                  <c:v>124</c:v>
                </c:pt>
                <c:pt idx="958">
                  <c:v>124</c:v>
                </c:pt>
                <c:pt idx="959">
                  <c:v>124</c:v>
                </c:pt>
                <c:pt idx="960">
                  <c:v>124</c:v>
                </c:pt>
                <c:pt idx="961">
                  <c:v>124</c:v>
                </c:pt>
                <c:pt idx="962">
                  <c:v>124</c:v>
                </c:pt>
                <c:pt idx="963">
                  <c:v>124</c:v>
                </c:pt>
                <c:pt idx="964">
                  <c:v>124</c:v>
                </c:pt>
                <c:pt idx="965">
                  <c:v>124</c:v>
                </c:pt>
                <c:pt idx="966">
                  <c:v>124</c:v>
                </c:pt>
                <c:pt idx="967">
                  <c:v>124</c:v>
                </c:pt>
                <c:pt idx="968">
                  <c:v>124</c:v>
                </c:pt>
                <c:pt idx="969">
                  <c:v>124</c:v>
                </c:pt>
                <c:pt idx="970">
                  <c:v>124</c:v>
                </c:pt>
                <c:pt idx="971">
                  <c:v>124</c:v>
                </c:pt>
                <c:pt idx="972">
                  <c:v>124</c:v>
                </c:pt>
                <c:pt idx="973">
                  <c:v>124</c:v>
                </c:pt>
                <c:pt idx="974">
                  <c:v>141.7142857</c:v>
                </c:pt>
                <c:pt idx="975">
                  <c:v>141.7142857</c:v>
                </c:pt>
                <c:pt idx="976">
                  <c:v>141.85714290000001</c:v>
                </c:pt>
                <c:pt idx="977">
                  <c:v>141.85714290000001</c:v>
                </c:pt>
                <c:pt idx="978">
                  <c:v>141.85714290000001</c:v>
                </c:pt>
                <c:pt idx="979">
                  <c:v>141.85714290000001</c:v>
                </c:pt>
                <c:pt idx="980">
                  <c:v>141.85714290000001</c:v>
                </c:pt>
                <c:pt idx="981">
                  <c:v>141.85714290000001</c:v>
                </c:pt>
                <c:pt idx="982">
                  <c:v>141.85714290000001</c:v>
                </c:pt>
                <c:pt idx="983">
                  <c:v>141.85714290000001</c:v>
                </c:pt>
                <c:pt idx="984">
                  <c:v>141.85714290000001</c:v>
                </c:pt>
                <c:pt idx="985">
                  <c:v>141.85714290000001</c:v>
                </c:pt>
                <c:pt idx="986">
                  <c:v>141.85714290000001</c:v>
                </c:pt>
                <c:pt idx="987">
                  <c:v>141.85714290000001</c:v>
                </c:pt>
                <c:pt idx="988">
                  <c:v>141.85714290000001</c:v>
                </c:pt>
                <c:pt idx="989">
                  <c:v>141.85714290000001</c:v>
                </c:pt>
                <c:pt idx="990">
                  <c:v>141.85714290000001</c:v>
                </c:pt>
                <c:pt idx="991">
                  <c:v>141.85714290000001</c:v>
                </c:pt>
                <c:pt idx="992">
                  <c:v>141.85714290000001</c:v>
                </c:pt>
                <c:pt idx="993">
                  <c:v>141.85714290000001</c:v>
                </c:pt>
                <c:pt idx="994">
                  <c:v>141.85714290000001</c:v>
                </c:pt>
                <c:pt idx="995">
                  <c:v>142</c:v>
                </c:pt>
                <c:pt idx="996">
                  <c:v>142</c:v>
                </c:pt>
                <c:pt idx="997">
                  <c:v>142</c:v>
                </c:pt>
                <c:pt idx="998">
                  <c:v>142</c:v>
                </c:pt>
                <c:pt idx="999">
                  <c:v>142</c:v>
                </c:pt>
                <c:pt idx="1000">
                  <c:v>142</c:v>
                </c:pt>
                <c:pt idx="1001">
                  <c:v>142</c:v>
                </c:pt>
                <c:pt idx="1002">
                  <c:v>142</c:v>
                </c:pt>
                <c:pt idx="1003">
                  <c:v>142</c:v>
                </c:pt>
                <c:pt idx="1004">
                  <c:v>142</c:v>
                </c:pt>
                <c:pt idx="1005">
                  <c:v>142</c:v>
                </c:pt>
                <c:pt idx="1006">
                  <c:v>142</c:v>
                </c:pt>
                <c:pt idx="1007">
                  <c:v>142</c:v>
                </c:pt>
                <c:pt idx="1008">
                  <c:v>142</c:v>
                </c:pt>
                <c:pt idx="1009">
                  <c:v>142</c:v>
                </c:pt>
                <c:pt idx="1010">
                  <c:v>142</c:v>
                </c:pt>
                <c:pt idx="1011">
                  <c:v>142</c:v>
                </c:pt>
                <c:pt idx="1012">
                  <c:v>142</c:v>
                </c:pt>
                <c:pt idx="1013">
                  <c:v>142</c:v>
                </c:pt>
                <c:pt idx="1014">
                  <c:v>142</c:v>
                </c:pt>
                <c:pt idx="1015">
                  <c:v>142</c:v>
                </c:pt>
                <c:pt idx="1016">
                  <c:v>165.66666670000001</c:v>
                </c:pt>
                <c:pt idx="1017">
                  <c:v>165.66666670000001</c:v>
                </c:pt>
                <c:pt idx="1018">
                  <c:v>165.66666670000001</c:v>
                </c:pt>
                <c:pt idx="1019">
                  <c:v>165.66666670000001</c:v>
                </c:pt>
                <c:pt idx="1020">
                  <c:v>165.66666670000001</c:v>
                </c:pt>
                <c:pt idx="1021">
                  <c:v>165.66666670000001</c:v>
                </c:pt>
                <c:pt idx="1022">
                  <c:v>165.66666670000001</c:v>
                </c:pt>
                <c:pt idx="1023">
                  <c:v>198.8</c:v>
                </c:pt>
                <c:pt idx="1024">
                  <c:v>198.8</c:v>
                </c:pt>
                <c:pt idx="1025">
                  <c:v>198.8</c:v>
                </c:pt>
                <c:pt idx="1026">
                  <c:v>198.8</c:v>
                </c:pt>
                <c:pt idx="1027">
                  <c:v>248.5</c:v>
                </c:pt>
                <c:pt idx="1028">
                  <c:v>248.5</c:v>
                </c:pt>
                <c:pt idx="1029">
                  <c:v>248.5</c:v>
                </c:pt>
                <c:pt idx="1030">
                  <c:v>248.5</c:v>
                </c:pt>
                <c:pt idx="1031">
                  <c:v>248.5</c:v>
                </c:pt>
                <c:pt idx="1032">
                  <c:v>331.33333329999999</c:v>
                </c:pt>
                <c:pt idx="1033">
                  <c:v>331.33333329999999</c:v>
                </c:pt>
                <c:pt idx="1034">
                  <c:v>331.33333329999999</c:v>
                </c:pt>
                <c:pt idx="1035">
                  <c:v>331.33333329999999</c:v>
                </c:pt>
                <c:pt idx="1036">
                  <c:v>331.33333329999999</c:v>
                </c:pt>
                <c:pt idx="1037">
                  <c:v>331.66666670000001</c:v>
                </c:pt>
                <c:pt idx="1038">
                  <c:v>331.66666670000001</c:v>
                </c:pt>
                <c:pt idx="1039">
                  <c:v>331.66666670000001</c:v>
                </c:pt>
                <c:pt idx="1040">
                  <c:v>331.66666670000001</c:v>
                </c:pt>
                <c:pt idx="1041">
                  <c:v>331.66666670000001</c:v>
                </c:pt>
                <c:pt idx="1042">
                  <c:v>331.66666670000001</c:v>
                </c:pt>
                <c:pt idx="1043">
                  <c:v>331.66666670000001</c:v>
                </c:pt>
                <c:pt idx="1044">
                  <c:v>332</c:v>
                </c:pt>
                <c:pt idx="1045">
                  <c:v>332</c:v>
                </c:pt>
                <c:pt idx="1046">
                  <c:v>332</c:v>
                </c:pt>
                <c:pt idx="1047">
                  <c:v>332</c:v>
                </c:pt>
                <c:pt idx="1048">
                  <c:v>332.33333329999999</c:v>
                </c:pt>
                <c:pt idx="1049">
                  <c:v>332.33333329999999</c:v>
                </c:pt>
                <c:pt idx="1050">
                  <c:v>332.33333329999999</c:v>
                </c:pt>
                <c:pt idx="1051">
                  <c:v>332.33333329999999</c:v>
                </c:pt>
                <c:pt idx="1052">
                  <c:v>332.33333329999999</c:v>
                </c:pt>
                <c:pt idx="1053">
                  <c:v>332.66666670000001</c:v>
                </c:pt>
                <c:pt idx="1054">
                  <c:v>332.66666670000001</c:v>
                </c:pt>
                <c:pt idx="1055">
                  <c:v>332.66666670000001</c:v>
                </c:pt>
                <c:pt idx="1056">
                  <c:v>332.66666670000001</c:v>
                </c:pt>
                <c:pt idx="1057">
                  <c:v>332.66666670000001</c:v>
                </c:pt>
                <c:pt idx="1058">
                  <c:v>332.66666670000001</c:v>
                </c:pt>
                <c:pt idx="1059">
                  <c:v>332.66666670000001</c:v>
                </c:pt>
                <c:pt idx="1060">
                  <c:v>332.66666670000001</c:v>
                </c:pt>
                <c:pt idx="1061">
                  <c:v>332.66666670000001</c:v>
                </c:pt>
                <c:pt idx="1062">
                  <c:v>332.66666670000001</c:v>
                </c:pt>
                <c:pt idx="1063">
                  <c:v>332.66666670000001</c:v>
                </c:pt>
                <c:pt idx="1064">
                  <c:v>332.66666670000001</c:v>
                </c:pt>
                <c:pt idx="1065">
                  <c:v>332.66666670000001</c:v>
                </c:pt>
                <c:pt idx="1066">
                  <c:v>332.66666670000001</c:v>
                </c:pt>
                <c:pt idx="1067">
                  <c:v>332.66666670000001</c:v>
                </c:pt>
                <c:pt idx="1068">
                  <c:v>499</c:v>
                </c:pt>
                <c:pt idx="1069">
                  <c:v>499</c:v>
                </c:pt>
                <c:pt idx="1070">
                  <c:v>499</c:v>
                </c:pt>
                <c:pt idx="1071">
                  <c:v>499</c:v>
                </c:pt>
                <c:pt idx="1072">
                  <c:v>499</c:v>
                </c:pt>
                <c:pt idx="1073">
                  <c:v>499</c:v>
                </c:pt>
                <c:pt idx="1074">
                  <c:v>499</c:v>
                </c:pt>
                <c:pt idx="1075">
                  <c:v>499</c:v>
                </c:pt>
                <c:pt idx="1076">
                  <c:v>499</c:v>
                </c:pt>
                <c:pt idx="1077">
                  <c:v>499</c:v>
                </c:pt>
                <c:pt idx="1078">
                  <c:v>499</c:v>
                </c:pt>
                <c:pt idx="1079">
                  <c:v>499</c:v>
                </c:pt>
                <c:pt idx="1080">
                  <c:v>499</c:v>
                </c:pt>
                <c:pt idx="1081">
                  <c:v>499</c:v>
                </c:pt>
                <c:pt idx="1082">
                  <c:v>499</c:v>
                </c:pt>
                <c:pt idx="1083">
                  <c:v>499</c:v>
                </c:pt>
                <c:pt idx="1084">
                  <c:v>499</c:v>
                </c:pt>
                <c:pt idx="1085">
                  <c:v>499</c:v>
                </c:pt>
                <c:pt idx="1086">
                  <c:v>998</c:v>
                </c:pt>
                <c:pt idx="1087">
                  <c:v>998</c:v>
                </c:pt>
                <c:pt idx="1088">
                  <c:v>998</c:v>
                </c:pt>
                <c:pt idx="1089">
                  <c:v>999</c:v>
                </c:pt>
                <c:pt idx="1090">
                  <c:v>999</c:v>
                </c:pt>
                <c:pt idx="1091">
                  <c:v>999</c:v>
                </c:pt>
                <c:pt idx="1092">
                  <c:v>999</c:v>
                </c:pt>
                <c:pt idx="1093">
                  <c:v>999</c:v>
                </c:pt>
                <c:pt idx="1094">
                  <c:v>999</c:v>
                </c:pt>
                <c:pt idx="1095">
                  <c:v>999</c:v>
                </c:pt>
                <c:pt idx="1096">
                  <c:v>999</c:v>
                </c:pt>
                <c:pt idx="1097">
                  <c:v>999</c:v>
                </c:pt>
                <c:pt idx="1098">
                  <c:v>999</c:v>
                </c:pt>
                <c:pt idx="1099">
                  <c:v>999</c:v>
                </c:pt>
                <c:pt idx="1100">
                  <c:v>999</c:v>
                </c:pt>
                <c:pt idx="1101">
                  <c:v>999</c:v>
                </c:pt>
                <c:pt idx="1102">
                  <c:v>999</c:v>
                </c:pt>
                <c:pt idx="1103">
                  <c:v>999</c:v>
                </c:pt>
                <c:pt idx="1104">
                  <c:v>999</c:v>
                </c:pt>
                <c:pt idx="1105">
                  <c:v>999</c:v>
                </c:pt>
                <c:pt idx="1106">
                  <c:v>999</c:v>
                </c:pt>
                <c:pt idx="1107">
                  <c:v>1000</c:v>
                </c:pt>
                <c:pt idx="1108">
                  <c:v>1000</c:v>
                </c:pt>
                <c:pt idx="1109">
                  <c:v>1000</c:v>
                </c:pt>
                <c:pt idx="1110">
                  <c:v>1000</c:v>
                </c:pt>
                <c:pt idx="1111">
                  <c:v>1000</c:v>
                </c:pt>
                <c:pt idx="1112">
                  <c:v>1000</c:v>
                </c:pt>
                <c:pt idx="1113">
                  <c:v>1000</c:v>
                </c:pt>
                <c:pt idx="1114">
                  <c:v>1000</c:v>
                </c:pt>
                <c:pt idx="1115">
                  <c:v>1000</c:v>
                </c:pt>
                <c:pt idx="1116">
                  <c:v>1000</c:v>
                </c:pt>
                <c:pt idx="1117">
                  <c:v>1000</c:v>
                </c:pt>
                <c:pt idx="1118">
                  <c:v>1000</c:v>
                </c:pt>
                <c:pt idx="1119">
                  <c:v>1000</c:v>
                </c:pt>
                <c:pt idx="1120">
                  <c:v>1000</c:v>
                </c:pt>
                <c:pt idx="1121">
                  <c:v>1000</c:v>
                </c:pt>
                <c:pt idx="1122">
                  <c:v>1000</c:v>
                </c:pt>
                <c:pt idx="1123">
                  <c:v>1000</c:v>
                </c:pt>
                <c:pt idx="1124">
                  <c:v>1000</c:v>
                </c:pt>
                <c:pt idx="1125">
                  <c:v>1000</c:v>
                </c:pt>
                <c:pt idx="1126">
                  <c:v>1000</c:v>
                </c:pt>
                <c:pt idx="1127">
                  <c:v>1000</c:v>
                </c:pt>
                <c:pt idx="1128">
                  <c:v>1000</c:v>
                </c:pt>
                <c:pt idx="1129">
                  <c:v>1000</c:v>
                </c:pt>
                <c:pt idx="1130">
                  <c:v>1000</c:v>
                </c:pt>
                <c:pt idx="1131">
                  <c:v>1000</c:v>
                </c:pt>
                <c:pt idx="1132">
                  <c:v>1000</c:v>
                </c:pt>
                <c:pt idx="1133">
                  <c:v>1000</c:v>
                </c:pt>
                <c:pt idx="1134">
                  <c:v>1000</c:v>
                </c:pt>
                <c:pt idx="1135">
                  <c:v>1000</c:v>
                </c:pt>
                <c:pt idx="1136">
                  <c:v>1000</c:v>
                </c:pt>
                <c:pt idx="1137">
                  <c:v>1000</c:v>
                </c:pt>
                <c:pt idx="1138">
                  <c:v>1000</c:v>
                </c:pt>
                <c:pt idx="1139">
                  <c:v>1000</c:v>
                </c:pt>
                <c:pt idx="1140">
                  <c:v>1000</c:v>
                </c:pt>
                <c:pt idx="1141">
                  <c:v>1000</c:v>
                </c:pt>
                <c:pt idx="1142">
                  <c:v>1000</c:v>
                </c:pt>
                <c:pt idx="1143">
                  <c:v>1000</c:v>
                </c:pt>
                <c:pt idx="1144">
                  <c:v>1000</c:v>
                </c:pt>
                <c:pt idx="1145">
                  <c:v>1000</c:v>
                </c:pt>
                <c:pt idx="1146">
                  <c:v>1000</c:v>
                </c:pt>
                <c:pt idx="1147">
                  <c:v>1000</c:v>
                </c:pt>
                <c:pt idx="1148">
                  <c:v>1000</c:v>
                </c:pt>
                <c:pt idx="1149">
                  <c:v>1000</c:v>
                </c:pt>
                <c:pt idx="1150">
                  <c:v>1000</c:v>
                </c:pt>
                <c:pt idx="1151">
                  <c:v>1000</c:v>
                </c:pt>
                <c:pt idx="1152">
                  <c:v>1000</c:v>
                </c:pt>
                <c:pt idx="1153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B26-4F4D-BA94-61085EB928E4}"/>
            </c:ext>
          </c:extLst>
        </c:ser>
        <c:ser>
          <c:idx val="10"/>
          <c:order val="10"/>
          <c:tx>
            <c:v>Population 1100</c:v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den'!$J$27288:$J$28406</c:f>
              <c:numCache>
                <c:formatCode>0.00E+00</c:formatCode>
                <c:ptCount val="1119"/>
                <c:pt idx="0">
                  <c:v>9.0899999999999998E-4</c:v>
                </c:pt>
                <c:pt idx="1">
                  <c:v>9.0899999999999998E-4</c:v>
                </c:pt>
                <c:pt idx="2">
                  <c:v>9.0899999999999998E-4</c:v>
                </c:pt>
                <c:pt idx="3">
                  <c:v>9.0899999999999998E-4</c:v>
                </c:pt>
                <c:pt idx="4">
                  <c:v>9.0899999999999998E-4</c:v>
                </c:pt>
                <c:pt idx="5">
                  <c:v>9.0899999999999998E-4</c:v>
                </c:pt>
                <c:pt idx="6">
                  <c:v>9.0899999999999998E-4</c:v>
                </c:pt>
                <c:pt idx="7">
                  <c:v>9.0899999999999998E-4</c:v>
                </c:pt>
                <c:pt idx="8">
                  <c:v>9.0899999999999998E-4</c:v>
                </c:pt>
                <c:pt idx="9">
                  <c:v>9.0899999999999998E-4</c:v>
                </c:pt>
                <c:pt idx="10">
                  <c:v>9.0899999999999998E-4</c:v>
                </c:pt>
                <c:pt idx="11">
                  <c:v>9.0899999999999998E-4</c:v>
                </c:pt>
                <c:pt idx="12">
                  <c:v>9.0899999999999998E-4</c:v>
                </c:pt>
                <c:pt idx="13">
                  <c:v>9.0899999999999998E-4</c:v>
                </c:pt>
                <c:pt idx="14">
                  <c:v>9.0899999999999998E-4</c:v>
                </c:pt>
                <c:pt idx="15">
                  <c:v>9.0899999999999998E-4</c:v>
                </c:pt>
                <c:pt idx="16">
                  <c:v>9.0899999999999998E-4</c:v>
                </c:pt>
                <c:pt idx="17">
                  <c:v>9.0899999999999998E-4</c:v>
                </c:pt>
                <c:pt idx="18">
                  <c:v>9.0899999999999998E-4</c:v>
                </c:pt>
                <c:pt idx="19">
                  <c:v>9.0899999999999998E-4</c:v>
                </c:pt>
                <c:pt idx="20">
                  <c:v>9.0899999999999998E-4</c:v>
                </c:pt>
                <c:pt idx="21">
                  <c:v>9.0899999999999998E-4</c:v>
                </c:pt>
                <c:pt idx="22">
                  <c:v>9.0899999999999998E-4</c:v>
                </c:pt>
                <c:pt idx="23">
                  <c:v>9.0899999999999998E-4</c:v>
                </c:pt>
                <c:pt idx="24">
                  <c:v>9.0899999999999998E-4</c:v>
                </c:pt>
                <c:pt idx="25">
                  <c:v>9.0899999999999998E-4</c:v>
                </c:pt>
                <c:pt idx="26">
                  <c:v>9.0899999999999998E-4</c:v>
                </c:pt>
                <c:pt idx="27">
                  <c:v>9.0899999999999998E-4</c:v>
                </c:pt>
                <c:pt idx="28">
                  <c:v>9.0899999999999998E-4</c:v>
                </c:pt>
                <c:pt idx="29">
                  <c:v>9.0899999999999998E-4</c:v>
                </c:pt>
                <c:pt idx="30">
                  <c:v>9.0899999999999998E-4</c:v>
                </c:pt>
                <c:pt idx="31">
                  <c:v>9.0899999999999998E-4</c:v>
                </c:pt>
                <c:pt idx="32">
                  <c:v>9.0899999999999998E-4</c:v>
                </c:pt>
                <c:pt idx="33">
                  <c:v>9.0899999999999998E-4</c:v>
                </c:pt>
                <c:pt idx="34">
                  <c:v>9.0899999999999998E-4</c:v>
                </c:pt>
                <c:pt idx="35">
                  <c:v>9.0899999999999998E-4</c:v>
                </c:pt>
                <c:pt idx="36">
                  <c:v>9.0899999999999998E-4</c:v>
                </c:pt>
                <c:pt idx="37">
                  <c:v>9.0899999999999998E-4</c:v>
                </c:pt>
                <c:pt idx="38">
                  <c:v>9.0899999999999998E-4</c:v>
                </c:pt>
                <c:pt idx="39">
                  <c:v>9.0899999999999998E-4</c:v>
                </c:pt>
                <c:pt idx="40">
                  <c:v>9.0899999999999998E-4</c:v>
                </c:pt>
                <c:pt idx="41">
                  <c:v>9.0899999999999998E-4</c:v>
                </c:pt>
                <c:pt idx="42">
                  <c:v>9.0899999999999998E-4</c:v>
                </c:pt>
                <c:pt idx="43">
                  <c:v>9.0899999999999998E-4</c:v>
                </c:pt>
                <c:pt idx="44">
                  <c:v>9.0899999999999998E-4</c:v>
                </c:pt>
                <c:pt idx="45">
                  <c:v>9.0899999999999998E-4</c:v>
                </c:pt>
                <c:pt idx="46">
                  <c:v>9.1100000000000003E-4</c:v>
                </c:pt>
                <c:pt idx="47">
                  <c:v>9.1100000000000003E-4</c:v>
                </c:pt>
                <c:pt idx="48">
                  <c:v>9.1100000000000003E-4</c:v>
                </c:pt>
                <c:pt idx="49">
                  <c:v>9.1100000000000003E-4</c:v>
                </c:pt>
                <c:pt idx="50">
                  <c:v>9.1100000000000003E-4</c:v>
                </c:pt>
                <c:pt idx="51">
                  <c:v>9.1100000000000003E-4</c:v>
                </c:pt>
                <c:pt idx="52">
                  <c:v>9.1100000000000003E-4</c:v>
                </c:pt>
                <c:pt idx="53">
                  <c:v>9.1100000000000003E-4</c:v>
                </c:pt>
                <c:pt idx="54">
                  <c:v>9.1100000000000003E-4</c:v>
                </c:pt>
                <c:pt idx="55">
                  <c:v>9.1100000000000003E-4</c:v>
                </c:pt>
                <c:pt idx="56">
                  <c:v>9.1100000000000003E-4</c:v>
                </c:pt>
                <c:pt idx="57">
                  <c:v>9.1100000000000003E-4</c:v>
                </c:pt>
                <c:pt idx="58">
                  <c:v>9.1100000000000003E-4</c:v>
                </c:pt>
                <c:pt idx="59">
                  <c:v>9.1100000000000003E-4</c:v>
                </c:pt>
                <c:pt idx="60">
                  <c:v>9.1100000000000003E-4</c:v>
                </c:pt>
                <c:pt idx="61">
                  <c:v>9.1100000000000003E-4</c:v>
                </c:pt>
                <c:pt idx="62">
                  <c:v>9.1100000000000003E-4</c:v>
                </c:pt>
                <c:pt idx="63">
                  <c:v>9.1100000000000003E-4</c:v>
                </c:pt>
                <c:pt idx="64">
                  <c:v>9.1100000000000003E-4</c:v>
                </c:pt>
                <c:pt idx="65">
                  <c:v>9.1100000000000003E-4</c:v>
                </c:pt>
                <c:pt idx="66">
                  <c:v>9.1100000000000003E-4</c:v>
                </c:pt>
                <c:pt idx="67" formatCode="General">
                  <c:v>2.7322399999999999E-3</c:v>
                </c:pt>
                <c:pt idx="68" formatCode="General">
                  <c:v>2.7322399999999999E-3</c:v>
                </c:pt>
                <c:pt idx="69" formatCode="General">
                  <c:v>2.7372260000000002E-3</c:v>
                </c:pt>
                <c:pt idx="70" formatCode="General">
                  <c:v>2.7372260000000002E-3</c:v>
                </c:pt>
                <c:pt idx="71" formatCode="General">
                  <c:v>2.7372260000000002E-3</c:v>
                </c:pt>
                <c:pt idx="72" formatCode="General">
                  <c:v>2.7372260000000002E-3</c:v>
                </c:pt>
                <c:pt idx="73" formatCode="General">
                  <c:v>2.7372260000000002E-3</c:v>
                </c:pt>
                <c:pt idx="74" formatCode="General">
                  <c:v>2.7372260000000002E-3</c:v>
                </c:pt>
                <c:pt idx="75" formatCode="General">
                  <c:v>2.7372260000000002E-3</c:v>
                </c:pt>
                <c:pt idx="76" formatCode="General">
                  <c:v>2.7372260000000002E-3</c:v>
                </c:pt>
                <c:pt idx="77" formatCode="General">
                  <c:v>2.7372260000000002E-3</c:v>
                </c:pt>
                <c:pt idx="78" formatCode="General">
                  <c:v>2.7372260000000002E-3</c:v>
                </c:pt>
                <c:pt idx="79" formatCode="General">
                  <c:v>2.7372260000000002E-3</c:v>
                </c:pt>
                <c:pt idx="80" formatCode="General">
                  <c:v>2.7372260000000002E-3</c:v>
                </c:pt>
                <c:pt idx="81" formatCode="General">
                  <c:v>2.7372260000000002E-3</c:v>
                </c:pt>
                <c:pt idx="82" formatCode="General">
                  <c:v>2.7372260000000002E-3</c:v>
                </c:pt>
                <c:pt idx="83" formatCode="General">
                  <c:v>2.7372260000000002E-3</c:v>
                </c:pt>
                <c:pt idx="84" formatCode="General">
                  <c:v>2.7372260000000002E-3</c:v>
                </c:pt>
                <c:pt idx="85" formatCode="General">
                  <c:v>2.7372260000000002E-3</c:v>
                </c:pt>
                <c:pt idx="86" formatCode="General">
                  <c:v>2.7372260000000002E-3</c:v>
                </c:pt>
                <c:pt idx="87" formatCode="General">
                  <c:v>2.7372260000000002E-3</c:v>
                </c:pt>
                <c:pt idx="88" formatCode="General">
                  <c:v>2.7372260000000002E-3</c:v>
                </c:pt>
                <c:pt idx="89" formatCode="General">
                  <c:v>2.7372260000000002E-3</c:v>
                </c:pt>
                <c:pt idx="90" formatCode="General">
                  <c:v>4.5620440000000003E-3</c:v>
                </c:pt>
                <c:pt idx="91" formatCode="General">
                  <c:v>4.5620440000000003E-3</c:v>
                </c:pt>
                <c:pt idx="92" formatCode="General">
                  <c:v>4.5620440000000003E-3</c:v>
                </c:pt>
                <c:pt idx="93" formatCode="General">
                  <c:v>4.5620440000000003E-3</c:v>
                </c:pt>
                <c:pt idx="94" formatCode="General">
                  <c:v>4.5620440000000003E-3</c:v>
                </c:pt>
                <c:pt idx="95" formatCode="General">
                  <c:v>4.5620440000000003E-3</c:v>
                </c:pt>
                <c:pt idx="96" formatCode="General">
                  <c:v>4.5745650000000001E-3</c:v>
                </c:pt>
                <c:pt idx="97" formatCode="General">
                  <c:v>4.5745650000000001E-3</c:v>
                </c:pt>
                <c:pt idx="98" formatCode="General">
                  <c:v>4.5745650000000001E-3</c:v>
                </c:pt>
                <c:pt idx="99" formatCode="General">
                  <c:v>4.5745650000000001E-3</c:v>
                </c:pt>
                <c:pt idx="100" formatCode="General">
                  <c:v>4.5745650000000001E-3</c:v>
                </c:pt>
                <c:pt idx="101" formatCode="General">
                  <c:v>4.5745650000000001E-3</c:v>
                </c:pt>
                <c:pt idx="102" formatCode="General">
                  <c:v>4.5745650000000001E-3</c:v>
                </c:pt>
                <c:pt idx="103" formatCode="General">
                  <c:v>4.5787550000000003E-3</c:v>
                </c:pt>
                <c:pt idx="104" formatCode="General">
                  <c:v>4.5787550000000003E-3</c:v>
                </c:pt>
                <c:pt idx="105" formatCode="General">
                  <c:v>4.5787550000000003E-3</c:v>
                </c:pt>
                <c:pt idx="106" formatCode="General">
                  <c:v>4.5787550000000003E-3</c:v>
                </c:pt>
                <c:pt idx="107" formatCode="General">
                  <c:v>4.5787550000000003E-3</c:v>
                </c:pt>
                <c:pt idx="108" formatCode="General">
                  <c:v>4.5787550000000003E-3</c:v>
                </c:pt>
                <c:pt idx="109" formatCode="General">
                  <c:v>4.582951E-3</c:v>
                </c:pt>
                <c:pt idx="110" formatCode="General">
                  <c:v>4.582951E-3</c:v>
                </c:pt>
                <c:pt idx="111" formatCode="General">
                  <c:v>4.5871560000000002E-3</c:v>
                </c:pt>
                <c:pt idx="112" formatCode="General">
                  <c:v>4.5871560000000002E-3</c:v>
                </c:pt>
                <c:pt idx="113" formatCode="General">
                  <c:v>4.5871560000000002E-3</c:v>
                </c:pt>
                <c:pt idx="114" formatCode="General">
                  <c:v>4.5871560000000002E-3</c:v>
                </c:pt>
                <c:pt idx="115" formatCode="General">
                  <c:v>4.5913680000000002E-3</c:v>
                </c:pt>
                <c:pt idx="116" formatCode="General">
                  <c:v>4.5913680000000002E-3</c:v>
                </c:pt>
                <c:pt idx="117" formatCode="General">
                  <c:v>7.3461890000000004E-3</c:v>
                </c:pt>
                <c:pt idx="118" formatCode="General">
                  <c:v>7.3461890000000004E-3</c:v>
                </c:pt>
                <c:pt idx="119" formatCode="General">
                  <c:v>7.3461890000000004E-3</c:v>
                </c:pt>
                <c:pt idx="120" formatCode="General">
                  <c:v>7.3461890000000004E-3</c:v>
                </c:pt>
                <c:pt idx="121" formatCode="General">
                  <c:v>7.3461890000000004E-3</c:v>
                </c:pt>
                <c:pt idx="122" formatCode="General">
                  <c:v>7.3461890000000004E-3</c:v>
                </c:pt>
                <c:pt idx="123" formatCode="General">
                  <c:v>7.3461890000000004E-3</c:v>
                </c:pt>
                <c:pt idx="124" formatCode="General">
                  <c:v>8.2644629999999997E-3</c:v>
                </c:pt>
                <c:pt idx="125" formatCode="General">
                  <c:v>8.2644629999999997E-3</c:v>
                </c:pt>
                <c:pt idx="126" formatCode="General">
                  <c:v>8.2644629999999997E-3</c:v>
                </c:pt>
                <c:pt idx="127" formatCode="General">
                  <c:v>8.2644629999999997E-3</c:v>
                </c:pt>
                <c:pt idx="128" formatCode="General">
                  <c:v>8.2644629999999997E-3</c:v>
                </c:pt>
                <c:pt idx="129" formatCode="General">
                  <c:v>8.2644629999999997E-3</c:v>
                </c:pt>
                <c:pt idx="130" formatCode="General">
                  <c:v>9.1827360000000004E-3</c:v>
                </c:pt>
                <c:pt idx="131" formatCode="General">
                  <c:v>9.1827360000000004E-3</c:v>
                </c:pt>
                <c:pt idx="132" formatCode="General">
                  <c:v>1.0101010000000001E-2</c:v>
                </c:pt>
                <c:pt idx="133" formatCode="General">
                  <c:v>1.0101010000000001E-2</c:v>
                </c:pt>
                <c:pt idx="134" formatCode="General">
                  <c:v>1.0110294000000001E-2</c:v>
                </c:pt>
                <c:pt idx="135" formatCode="General">
                  <c:v>1.0110294000000001E-2</c:v>
                </c:pt>
                <c:pt idx="136" formatCode="General">
                  <c:v>1.1029412000000001E-2</c:v>
                </c:pt>
                <c:pt idx="137" formatCode="General">
                  <c:v>1.1049724E-2</c:v>
                </c:pt>
                <c:pt idx="138" formatCode="General">
                  <c:v>1.1049724E-2</c:v>
                </c:pt>
                <c:pt idx="139" formatCode="General">
                  <c:v>1.1059908E-2</c:v>
                </c:pt>
                <c:pt idx="140" formatCode="General">
                  <c:v>1.1059908E-2</c:v>
                </c:pt>
                <c:pt idx="141" formatCode="General">
                  <c:v>1.1059908E-2</c:v>
                </c:pt>
                <c:pt idx="142" formatCode="General">
                  <c:v>1.1070111000000001E-2</c:v>
                </c:pt>
                <c:pt idx="143" formatCode="General">
                  <c:v>1.1070111000000001E-2</c:v>
                </c:pt>
                <c:pt idx="144" formatCode="General">
                  <c:v>1.1070111000000001E-2</c:v>
                </c:pt>
                <c:pt idx="145" formatCode="General">
                  <c:v>1.1070111000000001E-2</c:v>
                </c:pt>
                <c:pt idx="146" formatCode="General">
                  <c:v>1.1070111000000001E-2</c:v>
                </c:pt>
                <c:pt idx="147" formatCode="General">
                  <c:v>1.1100832999999999E-2</c:v>
                </c:pt>
                <c:pt idx="148" formatCode="General">
                  <c:v>1.1111111E-2</c:v>
                </c:pt>
                <c:pt idx="149" formatCode="General">
                  <c:v>1.1131725E-2</c:v>
                </c:pt>
                <c:pt idx="150" formatCode="General">
                  <c:v>1.1142061E-2</c:v>
                </c:pt>
                <c:pt idx="151" formatCode="General">
                  <c:v>1.1142061E-2</c:v>
                </c:pt>
                <c:pt idx="152" formatCode="General">
                  <c:v>1.1142061E-2</c:v>
                </c:pt>
                <c:pt idx="153" formatCode="General">
                  <c:v>1.1152416E-2</c:v>
                </c:pt>
                <c:pt idx="154" formatCode="General">
                  <c:v>1.1152416E-2</c:v>
                </c:pt>
                <c:pt idx="155" formatCode="General">
                  <c:v>1.2093023E-2</c:v>
                </c:pt>
                <c:pt idx="156" formatCode="General">
                  <c:v>1.2093023E-2</c:v>
                </c:pt>
                <c:pt idx="157" formatCode="General">
                  <c:v>1.2093023E-2</c:v>
                </c:pt>
                <c:pt idx="158" formatCode="General">
                  <c:v>1.3953488E-2</c:v>
                </c:pt>
                <c:pt idx="159" formatCode="General">
                  <c:v>1.3953488E-2</c:v>
                </c:pt>
                <c:pt idx="160" formatCode="General">
                  <c:v>1.4883721000000001E-2</c:v>
                </c:pt>
                <c:pt idx="161" formatCode="General">
                  <c:v>1.4883721000000001E-2</c:v>
                </c:pt>
                <c:pt idx="162" formatCode="General">
                  <c:v>1.4883721000000001E-2</c:v>
                </c:pt>
                <c:pt idx="163" formatCode="General">
                  <c:v>1.5813952999999999E-2</c:v>
                </c:pt>
                <c:pt idx="164" formatCode="General">
                  <c:v>1.5828677999999999E-2</c:v>
                </c:pt>
                <c:pt idx="165" formatCode="General">
                  <c:v>1.5828677999999999E-2</c:v>
                </c:pt>
                <c:pt idx="166" formatCode="General">
                  <c:v>1.5828677999999999E-2</c:v>
                </c:pt>
                <c:pt idx="167" formatCode="General">
                  <c:v>1.5828677999999999E-2</c:v>
                </c:pt>
                <c:pt idx="168" formatCode="General">
                  <c:v>1.8639329E-2</c:v>
                </c:pt>
                <c:pt idx="169" formatCode="General">
                  <c:v>1.9571294999999999E-2</c:v>
                </c:pt>
                <c:pt idx="170" formatCode="General">
                  <c:v>2.1455223999999998E-2</c:v>
                </c:pt>
                <c:pt idx="171" formatCode="General">
                  <c:v>2.2408964E-2</c:v>
                </c:pt>
                <c:pt idx="172" formatCode="General">
                  <c:v>2.2408964E-2</c:v>
                </c:pt>
                <c:pt idx="173" formatCode="General">
                  <c:v>2.2408964E-2</c:v>
                </c:pt>
                <c:pt idx="174" formatCode="General">
                  <c:v>2.3342669999999999E-2</c:v>
                </c:pt>
                <c:pt idx="175" formatCode="General">
                  <c:v>2.3364486E-2</c:v>
                </c:pt>
                <c:pt idx="176" formatCode="General">
                  <c:v>2.4299065000000002E-2</c:v>
                </c:pt>
                <c:pt idx="177" formatCode="General">
                  <c:v>2.4299065000000002E-2</c:v>
                </c:pt>
                <c:pt idx="178" formatCode="General">
                  <c:v>2.4367384999999998E-2</c:v>
                </c:pt>
                <c:pt idx="179" formatCode="General">
                  <c:v>2.4367384999999998E-2</c:v>
                </c:pt>
                <c:pt idx="180" formatCode="General">
                  <c:v>2.4390243999999998E-2</c:v>
                </c:pt>
                <c:pt idx="181" formatCode="General">
                  <c:v>2.4390243999999998E-2</c:v>
                </c:pt>
                <c:pt idx="182" formatCode="General">
                  <c:v>2.4390243999999998E-2</c:v>
                </c:pt>
                <c:pt idx="183" formatCode="General">
                  <c:v>2.4390243999999998E-2</c:v>
                </c:pt>
                <c:pt idx="184" formatCode="General">
                  <c:v>2.4413146E-2</c:v>
                </c:pt>
                <c:pt idx="185" formatCode="General">
                  <c:v>2.5423728999999999E-2</c:v>
                </c:pt>
                <c:pt idx="186" formatCode="General">
                  <c:v>2.5471698000000001E-2</c:v>
                </c:pt>
                <c:pt idx="187" formatCode="General">
                  <c:v>2.5471698000000001E-2</c:v>
                </c:pt>
                <c:pt idx="188" formatCode="General">
                  <c:v>2.5471698000000001E-2</c:v>
                </c:pt>
                <c:pt idx="189" formatCode="General">
                  <c:v>2.6415094E-2</c:v>
                </c:pt>
                <c:pt idx="190" formatCode="General">
                  <c:v>2.6415094E-2</c:v>
                </c:pt>
                <c:pt idx="191" formatCode="General">
                  <c:v>2.7358490999999999E-2</c:v>
                </c:pt>
                <c:pt idx="192" formatCode="General">
                  <c:v>2.8301887000000001E-2</c:v>
                </c:pt>
                <c:pt idx="193" formatCode="General">
                  <c:v>2.8328612E-2</c:v>
                </c:pt>
                <c:pt idx="194" formatCode="General">
                  <c:v>2.8328612E-2</c:v>
                </c:pt>
                <c:pt idx="195" formatCode="General">
                  <c:v>2.8355387999999999E-2</c:v>
                </c:pt>
                <c:pt idx="196" formatCode="General">
                  <c:v>2.9300567E-2</c:v>
                </c:pt>
                <c:pt idx="197" formatCode="General">
                  <c:v>2.9300567E-2</c:v>
                </c:pt>
                <c:pt idx="198" formatCode="General">
                  <c:v>2.9300567E-2</c:v>
                </c:pt>
                <c:pt idx="199" formatCode="General">
                  <c:v>3.2136105999999998E-2</c:v>
                </c:pt>
                <c:pt idx="200" formatCode="General">
                  <c:v>3.2136105999999998E-2</c:v>
                </c:pt>
                <c:pt idx="201" formatCode="General">
                  <c:v>3.3081285000000002E-2</c:v>
                </c:pt>
                <c:pt idx="202" formatCode="General">
                  <c:v>3.3081285000000002E-2</c:v>
                </c:pt>
                <c:pt idx="203" formatCode="General">
                  <c:v>3.3112583000000001E-2</c:v>
                </c:pt>
                <c:pt idx="204" formatCode="General">
                  <c:v>3.3175354999999997E-2</c:v>
                </c:pt>
                <c:pt idx="205" formatCode="General">
                  <c:v>3.4123223000000001E-2</c:v>
                </c:pt>
                <c:pt idx="206" formatCode="General">
                  <c:v>3.6966825000000002E-2</c:v>
                </c:pt>
                <c:pt idx="207" formatCode="General">
                  <c:v>3.8899430999999998E-2</c:v>
                </c:pt>
                <c:pt idx="208" formatCode="General">
                  <c:v>3.8936371999999997E-2</c:v>
                </c:pt>
                <c:pt idx="209" formatCode="General">
                  <c:v>3.8936371999999997E-2</c:v>
                </c:pt>
                <c:pt idx="210" formatCode="General">
                  <c:v>3.9047618999999999E-2</c:v>
                </c:pt>
                <c:pt idx="211" formatCode="General">
                  <c:v>3.9084843000000001E-2</c:v>
                </c:pt>
                <c:pt idx="212" formatCode="General">
                  <c:v>3.9159502999999998E-2</c:v>
                </c:pt>
                <c:pt idx="213" formatCode="General">
                  <c:v>3.9196940999999999E-2</c:v>
                </c:pt>
                <c:pt idx="214" formatCode="General">
                  <c:v>4.0152963999999999E-2</c:v>
                </c:pt>
                <c:pt idx="215" formatCode="General">
                  <c:v>4.0152963999999999E-2</c:v>
                </c:pt>
                <c:pt idx="216" formatCode="General">
                  <c:v>4.1108987E-2</c:v>
                </c:pt>
                <c:pt idx="217" formatCode="General">
                  <c:v>4.1108987E-2</c:v>
                </c:pt>
                <c:pt idx="218" formatCode="General">
                  <c:v>4.1148324999999999E-2</c:v>
                </c:pt>
                <c:pt idx="219" formatCode="General">
                  <c:v>4.1187739000000001E-2</c:v>
                </c:pt>
                <c:pt idx="220" formatCode="General">
                  <c:v>4.1187739000000001E-2</c:v>
                </c:pt>
                <c:pt idx="221" formatCode="General">
                  <c:v>4.1227228999999997E-2</c:v>
                </c:pt>
                <c:pt idx="222" formatCode="General">
                  <c:v>4.1227228999999997E-2</c:v>
                </c:pt>
                <c:pt idx="223" formatCode="General">
                  <c:v>4.1227228999999997E-2</c:v>
                </c:pt>
                <c:pt idx="224" formatCode="General">
                  <c:v>4.2226488E-2</c:v>
                </c:pt>
                <c:pt idx="225" formatCode="General">
                  <c:v>4.4145873000000002E-2</c:v>
                </c:pt>
                <c:pt idx="226" formatCode="General">
                  <c:v>4.4145873000000002E-2</c:v>
                </c:pt>
                <c:pt idx="227" formatCode="General">
                  <c:v>4.4145873000000002E-2</c:v>
                </c:pt>
                <c:pt idx="228" formatCode="General">
                  <c:v>4.5235803999999998E-2</c:v>
                </c:pt>
                <c:pt idx="229" formatCode="General">
                  <c:v>4.6242775E-2</c:v>
                </c:pt>
                <c:pt idx="230" formatCode="General">
                  <c:v>4.6287367000000003E-2</c:v>
                </c:pt>
                <c:pt idx="231" formatCode="General">
                  <c:v>4.9180328000000002E-2</c:v>
                </c:pt>
                <c:pt idx="232" formatCode="General">
                  <c:v>5.0144648E-2</c:v>
                </c:pt>
                <c:pt idx="233" formatCode="General">
                  <c:v>5.2073288000000002E-2</c:v>
                </c:pt>
                <c:pt idx="234" formatCode="General">
                  <c:v>5.3088802999999997E-2</c:v>
                </c:pt>
                <c:pt idx="235" formatCode="General">
                  <c:v>5.3191489000000002E-2</c:v>
                </c:pt>
                <c:pt idx="236" formatCode="General">
                  <c:v>5.3294573999999997E-2</c:v>
                </c:pt>
                <c:pt idx="237" formatCode="General">
                  <c:v>5.3346266000000003E-2</c:v>
                </c:pt>
                <c:pt idx="238" formatCode="General">
                  <c:v>5.3346266000000003E-2</c:v>
                </c:pt>
                <c:pt idx="239" formatCode="General">
                  <c:v>5.4368932000000002E-2</c:v>
                </c:pt>
                <c:pt idx="240" formatCode="General">
                  <c:v>5.5447470999999998E-2</c:v>
                </c:pt>
                <c:pt idx="241" formatCode="General">
                  <c:v>5.5447470999999998E-2</c:v>
                </c:pt>
                <c:pt idx="242" formatCode="General">
                  <c:v>5.6475169999999998E-2</c:v>
                </c:pt>
                <c:pt idx="243" formatCode="General">
                  <c:v>5.6475169999999998E-2</c:v>
                </c:pt>
                <c:pt idx="244" formatCode="General">
                  <c:v>5.6530214000000002E-2</c:v>
                </c:pt>
                <c:pt idx="245" formatCode="General">
                  <c:v>5.7504872999999998E-2</c:v>
                </c:pt>
                <c:pt idx="246" formatCode="General">
                  <c:v>5.7504872999999998E-2</c:v>
                </c:pt>
                <c:pt idx="247" formatCode="General">
                  <c:v>5.7504872999999998E-2</c:v>
                </c:pt>
                <c:pt idx="248" formatCode="General">
                  <c:v>5.7504872999999998E-2</c:v>
                </c:pt>
                <c:pt idx="249" formatCode="General">
                  <c:v>6.0428849999999999E-2</c:v>
                </c:pt>
                <c:pt idx="250" formatCode="General">
                  <c:v>6.1463415E-2</c:v>
                </c:pt>
                <c:pt idx="251" formatCode="General">
                  <c:v>6.25E-2</c:v>
                </c:pt>
                <c:pt idx="252" formatCode="General">
                  <c:v>6.2622309000000001E-2</c:v>
                </c:pt>
                <c:pt idx="253" formatCode="General">
                  <c:v>6.2745097999999999E-2</c:v>
                </c:pt>
                <c:pt idx="254" formatCode="General">
                  <c:v>6.2745097999999999E-2</c:v>
                </c:pt>
                <c:pt idx="255" formatCode="General">
                  <c:v>6.3850688000000003E-2</c:v>
                </c:pt>
                <c:pt idx="256" formatCode="General">
                  <c:v>6.5815323999999994E-2</c:v>
                </c:pt>
                <c:pt idx="257" formatCode="General">
                  <c:v>6.7913386000000006E-2</c:v>
                </c:pt>
                <c:pt idx="258" formatCode="General">
                  <c:v>6.9101678E-2</c:v>
                </c:pt>
                <c:pt idx="259" formatCode="General">
                  <c:v>6.9101678E-2</c:v>
                </c:pt>
                <c:pt idx="260" formatCode="General">
                  <c:v>7.0088844999999997E-2</c:v>
                </c:pt>
                <c:pt idx="261" formatCode="General">
                  <c:v>7.2134386999999994E-2</c:v>
                </c:pt>
                <c:pt idx="262" formatCode="General">
                  <c:v>7.2205737000000006E-2</c:v>
                </c:pt>
                <c:pt idx="263" formatCode="General">
                  <c:v>7.3194857000000002E-2</c:v>
                </c:pt>
                <c:pt idx="264" formatCode="General">
                  <c:v>7.3194857000000002E-2</c:v>
                </c:pt>
                <c:pt idx="265" formatCode="General">
                  <c:v>7.4331020999999997E-2</c:v>
                </c:pt>
                <c:pt idx="266" formatCode="General">
                  <c:v>7.4404761999999999E-2</c:v>
                </c:pt>
                <c:pt idx="267" formatCode="General">
                  <c:v>7.4775673000000001E-2</c:v>
                </c:pt>
                <c:pt idx="268" formatCode="General">
                  <c:v>7.4775673000000001E-2</c:v>
                </c:pt>
                <c:pt idx="269" formatCode="General">
                  <c:v>7.4850298999999995E-2</c:v>
                </c:pt>
                <c:pt idx="270" formatCode="General">
                  <c:v>7.5075075000000005E-2</c:v>
                </c:pt>
                <c:pt idx="271" formatCode="General">
                  <c:v>7.6152305000000003E-2</c:v>
                </c:pt>
                <c:pt idx="272" formatCode="General">
                  <c:v>7.7231695000000003E-2</c:v>
                </c:pt>
                <c:pt idx="273" formatCode="General">
                  <c:v>7.9317268999999996E-2</c:v>
                </c:pt>
                <c:pt idx="274" formatCode="General">
                  <c:v>8.1488933999999999E-2</c:v>
                </c:pt>
                <c:pt idx="275" formatCode="General">
                  <c:v>8.1570997000000006E-2</c:v>
                </c:pt>
                <c:pt idx="276" formatCode="General">
                  <c:v>8.3585095999999998E-2</c:v>
                </c:pt>
                <c:pt idx="277" formatCode="General">
                  <c:v>8.3753783999999998E-2</c:v>
                </c:pt>
                <c:pt idx="278" formatCode="General">
                  <c:v>8.6032389000000001E-2</c:v>
                </c:pt>
                <c:pt idx="279" formatCode="General">
                  <c:v>8.9068826000000004E-2</c:v>
                </c:pt>
                <c:pt idx="280" formatCode="General">
                  <c:v>8.9068826000000004E-2</c:v>
                </c:pt>
                <c:pt idx="281" formatCode="General">
                  <c:v>8.9249492999999999E-2</c:v>
                </c:pt>
                <c:pt idx="282" formatCode="General">
                  <c:v>9.0447154000000002E-2</c:v>
                </c:pt>
                <c:pt idx="283" formatCode="General">
                  <c:v>9.1649695000000003E-2</c:v>
                </c:pt>
                <c:pt idx="284" formatCode="General">
                  <c:v>9.1743118999999998E-2</c:v>
                </c:pt>
                <c:pt idx="285" formatCode="General">
                  <c:v>9.2118730999999995E-2</c:v>
                </c:pt>
                <c:pt idx="286" formatCode="General">
                  <c:v>9.4262294999999996E-2</c:v>
                </c:pt>
                <c:pt idx="287" formatCode="General">
                  <c:v>9.5286885000000002E-2</c:v>
                </c:pt>
                <c:pt idx="288" formatCode="General">
                  <c:v>0.100719424</c:v>
                </c:pt>
                <c:pt idx="289" formatCode="General">
                  <c:v>0.100823045</c:v>
                </c:pt>
                <c:pt idx="290" formatCode="General">
                  <c:v>0.10185185200000001</c:v>
                </c:pt>
                <c:pt idx="291" formatCode="General">
                  <c:v>0.105371901</c:v>
                </c:pt>
                <c:pt idx="292" formatCode="General">
                  <c:v>0.10640495899999999</c:v>
                </c:pt>
                <c:pt idx="293" formatCode="General">
                  <c:v>0.107438017</c:v>
                </c:pt>
                <c:pt idx="294" formatCode="General">
                  <c:v>0.10880829</c:v>
                </c:pt>
                <c:pt idx="295" formatCode="General">
                  <c:v>0.111111111</c:v>
                </c:pt>
                <c:pt idx="296" formatCode="General">
                  <c:v>0.112266112</c:v>
                </c:pt>
                <c:pt idx="297" formatCode="General">
                  <c:v>0.1125</c:v>
                </c:pt>
                <c:pt idx="298" formatCode="General">
                  <c:v>0.114702815</c:v>
                </c:pt>
                <c:pt idx="299" formatCode="General">
                  <c:v>0.11783107399999999</c:v>
                </c:pt>
                <c:pt idx="300" formatCode="General">
                  <c:v>0.11795407099999999</c:v>
                </c:pt>
                <c:pt idx="301" formatCode="General">
                  <c:v>0.118077325</c:v>
                </c:pt>
                <c:pt idx="302" formatCode="General">
                  <c:v>0.12016718899999999</c:v>
                </c:pt>
                <c:pt idx="303" formatCode="General">
                  <c:v>0.12251308900000001</c:v>
                </c:pt>
                <c:pt idx="304" formatCode="General">
                  <c:v>0.124737945</c:v>
                </c:pt>
                <c:pt idx="305" formatCode="General">
                  <c:v>0.12578616400000001</c:v>
                </c:pt>
                <c:pt idx="306" formatCode="General">
                  <c:v>0.12997903599999999</c:v>
                </c:pt>
                <c:pt idx="307" formatCode="General">
                  <c:v>0.131164743</c:v>
                </c:pt>
                <c:pt idx="308" formatCode="General">
                  <c:v>0.131164743</c:v>
                </c:pt>
                <c:pt idx="309" formatCode="General">
                  <c:v>0.13431269700000001</c:v>
                </c:pt>
                <c:pt idx="310" formatCode="General">
                  <c:v>0.136075949</c:v>
                </c:pt>
                <c:pt idx="311" formatCode="General">
                  <c:v>0.136507937</c:v>
                </c:pt>
                <c:pt idx="312" formatCode="General">
                  <c:v>0.14088983099999999</c:v>
                </c:pt>
                <c:pt idx="313" formatCode="General">
                  <c:v>0.14118896</c:v>
                </c:pt>
                <c:pt idx="314" formatCode="General">
                  <c:v>0.141791045</c:v>
                </c:pt>
                <c:pt idx="315" formatCode="General">
                  <c:v>0.14514407700000001</c:v>
                </c:pt>
                <c:pt idx="316" formatCode="General">
                  <c:v>0.147593583</c:v>
                </c:pt>
                <c:pt idx="317" formatCode="General">
                  <c:v>0.149784483</c:v>
                </c:pt>
                <c:pt idx="318" formatCode="General">
                  <c:v>0.15243243200000001</c:v>
                </c:pt>
                <c:pt idx="319" formatCode="General">
                  <c:v>0.15384615400000001</c:v>
                </c:pt>
                <c:pt idx="320" formatCode="General">
                  <c:v>0.155191257</c:v>
                </c:pt>
                <c:pt idx="321" formatCode="General">
                  <c:v>0.156626506</c:v>
                </c:pt>
                <c:pt idx="322" formatCode="General">
                  <c:v>0.157721796</c:v>
                </c:pt>
                <c:pt idx="323" formatCode="General">
                  <c:v>0.15789473700000001</c:v>
                </c:pt>
                <c:pt idx="324" formatCode="General">
                  <c:v>0.16008771899999999</c:v>
                </c:pt>
                <c:pt idx="325" formatCode="General">
                  <c:v>0.16118421099999999</c:v>
                </c:pt>
                <c:pt idx="326" formatCode="General">
                  <c:v>0.16153846199999999</c:v>
                </c:pt>
                <c:pt idx="327" formatCode="General">
                  <c:v>0.16153846199999999</c:v>
                </c:pt>
                <c:pt idx="328" formatCode="General">
                  <c:v>0.16371681399999999</c:v>
                </c:pt>
                <c:pt idx="329" formatCode="General">
                  <c:v>0.16389811700000001</c:v>
                </c:pt>
                <c:pt idx="330" formatCode="General">
                  <c:v>0.164627364</c:v>
                </c:pt>
                <c:pt idx="331" formatCode="General">
                  <c:v>0.17114093999999999</c:v>
                </c:pt>
                <c:pt idx="332" formatCode="General">
                  <c:v>0.17469204899999999</c:v>
                </c:pt>
                <c:pt idx="333" formatCode="General">
                  <c:v>0.17620651000000001</c:v>
                </c:pt>
                <c:pt idx="334" formatCode="General">
                  <c:v>0.17845117799999999</c:v>
                </c:pt>
                <c:pt idx="335" formatCode="General">
                  <c:v>0.183352081</c:v>
                </c:pt>
                <c:pt idx="336" formatCode="General">
                  <c:v>0.184892897</c:v>
                </c:pt>
                <c:pt idx="337" formatCode="General">
                  <c:v>0.18799547</c:v>
                </c:pt>
                <c:pt idx="338" formatCode="General">
                  <c:v>0.19659090900000001</c:v>
                </c:pt>
                <c:pt idx="339" formatCode="General">
                  <c:v>0.20068415100000001</c:v>
                </c:pt>
                <c:pt idx="340" formatCode="General">
                  <c:v>0.203196347</c:v>
                </c:pt>
                <c:pt idx="341" formatCode="General">
                  <c:v>0.21257142900000001</c:v>
                </c:pt>
                <c:pt idx="342" formatCode="General">
                  <c:v>0.21534937000000001</c:v>
                </c:pt>
                <c:pt idx="343" formatCode="General">
                  <c:v>0.216091954</c:v>
                </c:pt>
                <c:pt idx="344" formatCode="General">
                  <c:v>0.21799308000000001</c:v>
                </c:pt>
                <c:pt idx="345" formatCode="General">
                  <c:v>0.21824480399999999</c:v>
                </c:pt>
                <c:pt idx="346" formatCode="General">
                  <c:v>0.219003476</c:v>
                </c:pt>
                <c:pt idx="347" formatCode="General">
                  <c:v>0.221577726</c:v>
                </c:pt>
                <c:pt idx="348" formatCode="General">
                  <c:v>0.222351572</c:v>
                </c:pt>
                <c:pt idx="349" formatCode="General">
                  <c:v>0.22960373000000001</c:v>
                </c:pt>
                <c:pt idx="350" formatCode="General">
                  <c:v>0.231038506</c:v>
                </c:pt>
                <c:pt idx="351" formatCode="General">
                  <c:v>0.23625731</c:v>
                </c:pt>
                <c:pt idx="352" formatCode="General">
                  <c:v>0.24210526299999999</c:v>
                </c:pt>
                <c:pt idx="353" formatCode="General">
                  <c:v>0.244131455</c:v>
                </c:pt>
                <c:pt idx="354" formatCode="General">
                  <c:v>0.24705882400000001</c:v>
                </c:pt>
                <c:pt idx="355" formatCode="General">
                  <c:v>0.24852071000000001</c:v>
                </c:pt>
                <c:pt idx="356" formatCode="General">
                  <c:v>0.25268176399999998</c:v>
                </c:pt>
                <c:pt idx="357" formatCode="General">
                  <c:v>0.255980861</c:v>
                </c:pt>
                <c:pt idx="358" formatCode="General">
                  <c:v>0.26170468200000002</c:v>
                </c:pt>
                <c:pt idx="359" formatCode="General">
                  <c:v>0.26852976899999997</c:v>
                </c:pt>
                <c:pt idx="360" formatCode="General">
                  <c:v>0.27217497000000002</c:v>
                </c:pt>
                <c:pt idx="361" formatCode="General">
                  <c:v>0.27472527499999999</c:v>
                </c:pt>
                <c:pt idx="362" formatCode="General">
                  <c:v>0.27628361899999998</c:v>
                </c:pt>
                <c:pt idx="363" formatCode="General">
                  <c:v>0.27941176499999998</c:v>
                </c:pt>
                <c:pt idx="364" formatCode="General">
                  <c:v>0.28413284100000002</c:v>
                </c:pt>
                <c:pt idx="365" formatCode="General">
                  <c:v>0.28888888899999998</c:v>
                </c:pt>
                <c:pt idx="366" formatCode="General">
                  <c:v>0.29192546600000002</c:v>
                </c:pt>
                <c:pt idx="367" formatCode="General">
                  <c:v>0.29675810499999999</c:v>
                </c:pt>
                <c:pt idx="368" formatCode="General">
                  <c:v>0.29800498800000003</c:v>
                </c:pt>
                <c:pt idx="369" formatCode="General">
                  <c:v>0.30249999999999999</c:v>
                </c:pt>
                <c:pt idx="370" formatCode="General">
                  <c:v>0.30527638200000001</c:v>
                </c:pt>
                <c:pt idx="371" formatCode="General">
                  <c:v>0.307304786</c:v>
                </c:pt>
                <c:pt idx="372" formatCode="General">
                  <c:v>0.31139240499999998</c:v>
                </c:pt>
                <c:pt idx="373" formatCode="General">
                  <c:v>0.312579416</c:v>
                </c:pt>
                <c:pt idx="374" formatCode="General">
                  <c:v>0.318007663</c:v>
                </c:pt>
                <c:pt idx="375" formatCode="General">
                  <c:v>0.32220795899999999</c:v>
                </c:pt>
                <c:pt idx="376" formatCode="General">
                  <c:v>0.330749354</c:v>
                </c:pt>
                <c:pt idx="377" formatCode="General">
                  <c:v>0.34025973999999998</c:v>
                </c:pt>
                <c:pt idx="378" formatCode="General">
                  <c:v>0.34505208300000001</c:v>
                </c:pt>
                <c:pt idx="379" formatCode="General">
                  <c:v>0.35124508500000001</c:v>
                </c:pt>
                <c:pt idx="380" formatCode="General">
                  <c:v>0.36627141000000002</c:v>
                </c:pt>
                <c:pt idx="381" formatCode="General">
                  <c:v>0.36870026500000003</c:v>
                </c:pt>
                <c:pt idx="382" formatCode="General">
                  <c:v>0.37549933400000002</c:v>
                </c:pt>
                <c:pt idx="383" formatCode="General">
                  <c:v>0.37884872800000002</c:v>
                </c:pt>
                <c:pt idx="384" formatCode="General">
                  <c:v>0.38152610399999998</c:v>
                </c:pt>
                <c:pt idx="385" formatCode="General">
                  <c:v>0.38971583199999998</c:v>
                </c:pt>
                <c:pt idx="386" formatCode="General">
                  <c:v>0.39808481499999998</c:v>
                </c:pt>
                <c:pt idx="387" formatCode="General">
                  <c:v>0.40603566499999999</c:v>
                </c:pt>
                <c:pt idx="388" formatCode="General">
                  <c:v>0.41127923</c:v>
                </c:pt>
                <c:pt idx="389" formatCode="General">
                  <c:v>0.41184573000000002</c:v>
                </c:pt>
                <c:pt idx="390" formatCode="General">
                  <c:v>0.416897507</c:v>
                </c:pt>
                <c:pt idx="391" formatCode="General">
                  <c:v>0.42538354299999998</c:v>
                </c:pt>
                <c:pt idx="392" formatCode="General">
                  <c:v>0.429370629</c:v>
                </c:pt>
                <c:pt idx="393" formatCode="General">
                  <c:v>0.43679775300000001</c:v>
                </c:pt>
                <c:pt idx="394" formatCode="General">
                  <c:v>0.44163150499999998</c:v>
                </c:pt>
                <c:pt idx="395" formatCode="General">
                  <c:v>0.44915254199999999</c:v>
                </c:pt>
                <c:pt idx="396" formatCode="General">
                  <c:v>0.45609065199999999</c:v>
                </c:pt>
                <c:pt idx="397" formatCode="General">
                  <c:v>0.46448863600000001</c:v>
                </c:pt>
                <c:pt idx="398" formatCode="General">
                  <c:v>0.47218259600000001</c:v>
                </c:pt>
                <c:pt idx="399" formatCode="General">
                  <c:v>0.47844827600000001</c:v>
                </c:pt>
                <c:pt idx="400" formatCode="General">
                  <c:v>0.496328928</c:v>
                </c:pt>
                <c:pt idx="401" formatCode="General">
                  <c:v>0.50591715999999998</c:v>
                </c:pt>
                <c:pt idx="402" formatCode="General">
                  <c:v>0.513313609</c:v>
                </c:pt>
                <c:pt idx="403" formatCode="General">
                  <c:v>0.52083333300000001</c:v>
                </c:pt>
                <c:pt idx="404" formatCode="General">
                  <c:v>0.53474320200000003</c:v>
                </c:pt>
                <c:pt idx="405" formatCode="General">
                  <c:v>0.54045801500000001</c:v>
                </c:pt>
                <c:pt idx="406" formatCode="General">
                  <c:v>0.55521472400000005</c:v>
                </c:pt>
                <c:pt idx="407" formatCode="General">
                  <c:v>0.578125</c:v>
                </c:pt>
                <c:pt idx="408" formatCode="General">
                  <c:v>0.58215962399999999</c:v>
                </c:pt>
                <c:pt idx="409" formatCode="General">
                  <c:v>0.58990536299999996</c:v>
                </c:pt>
                <c:pt idx="410" formatCode="General">
                  <c:v>0.59335442999999999</c:v>
                </c:pt>
                <c:pt idx="411" formatCode="General">
                  <c:v>0.60063391399999999</c:v>
                </c:pt>
                <c:pt idx="412" formatCode="General">
                  <c:v>0.61244019100000002</c:v>
                </c:pt>
                <c:pt idx="413" formatCode="General">
                  <c:v>0.616613419</c:v>
                </c:pt>
                <c:pt idx="414" formatCode="General">
                  <c:v>0.62540192900000002</c:v>
                </c:pt>
                <c:pt idx="415" formatCode="General">
                  <c:v>0.62903225799999996</c:v>
                </c:pt>
                <c:pt idx="416" formatCode="General">
                  <c:v>0.63695299800000005</c:v>
                </c:pt>
                <c:pt idx="417" formatCode="General">
                  <c:v>0.64019448899999998</c:v>
                </c:pt>
                <c:pt idx="418" formatCode="General">
                  <c:v>0.64448051900000003</c:v>
                </c:pt>
                <c:pt idx="419" formatCode="General">
                  <c:v>0.65146579800000004</c:v>
                </c:pt>
                <c:pt idx="420" formatCode="General">
                  <c:v>0.66284779100000002</c:v>
                </c:pt>
                <c:pt idx="421" formatCode="General">
                  <c:v>0.68965517200000004</c:v>
                </c:pt>
                <c:pt idx="422" formatCode="General">
                  <c:v>0.70016474500000003</c:v>
                </c:pt>
                <c:pt idx="423" formatCode="General">
                  <c:v>0.70364238400000001</c:v>
                </c:pt>
                <c:pt idx="424" formatCode="General">
                  <c:v>0.71739130399999995</c:v>
                </c:pt>
                <c:pt idx="425" formatCode="General">
                  <c:v>0.74155405399999996</c:v>
                </c:pt>
                <c:pt idx="426" formatCode="General">
                  <c:v>0.75593220299999997</c:v>
                </c:pt>
                <c:pt idx="427" formatCode="General">
                  <c:v>0.76621160399999999</c:v>
                </c:pt>
                <c:pt idx="428" formatCode="General">
                  <c:v>0.79482758600000003</c:v>
                </c:pt>
                <c:pt idx="429" formatCode="General">
                  <c:v>0.80769230800000003</c:v>
                </c:pt>
                <c:pt idx="430" formatCode="General">
                  <c:v>0.81929824600000001</c:v>
                </c:pt>
                <c:pt idx="431" formatCode="General">
                  <c:v>0.83008849600000001</c:v>
                </c:pt>
                <c:pt idx="432" formatCode="General">
                  <c:v>0.83778966099999996</c:v>
                </c:pt>
                <c:pt idx="433" formatCode="General">
                  <c:v>0.84946236600000002</c:v>
                </c:pt>
                <c:pt idx="434" formatCode="General">
                  <c:v>0.85585585600000003</c:v>
                </c:pt>
                <c:pt idx="435" formatCode="General">
                  <c:v>0.87090909100000002</c:v>
                </c:pt>
                <c:pt idx="436" formatCode="General">
                  <c:v>0.87613843400000002</c:v>
                </c:pt>
                <c:pt idx="437" formatCode="General">
                  <c:v>0.89134438299999996</c:v>
                </c:pt>
                <c:pt idx="438" formatCode="General">
                  <c:v>0.89795918399999997</c:v>
                </c:pt>
                <c:pt idx="439" formatCode="General">
                  <c:v>0.899814471</c:v>
                </c:pt>
                <c:pt idx="440" formatCode="General">
                  <c:v>0.90858209000000001</c:v>
                </c:pt>
                <c:pt idx="441" formatCode="General">
                  <c:v>0.92278719399999998</c:v>
                </c:pt>
                <c:pt idx="442" formatCode="General">
                  <c:v>0.93358633800000002</c:v>
                </c:pt>
                <c:pt idx="443" formatCode="General">
                  <c:v>0.95183044299999997</c:v>
                </c:pt>
                <c:pt idx="444" formatCode="General">
                  <c:v>0.96881091600000002</c:v>
                </c:pt>
                <c:pt idx="445" formatCode="General">
                  <c:v>0.98434442300000002</c:v>
                </c:pt>
                <c:pt idx="446" formatCode="General">
                  <c:v>1.005928854</c:v>
                </c:pt>
                <c:pt idx="447" formatCode="General">
                  <c:v>1.0179282869999999</c:v>
                </c:pt>
                <c:pt idx="448" formatCode="General">
                  <c:v>1.044624746</c:v>
                </c:pt>
                <c:pt idx="449" formatCode="General">
                  <c:v>1.0632653059999999</c:v>
                </c:pt>
                <c:pt idx="450" formatCode="General">
                  <c:v>1.084016393</c:v>
                </c:pt>
                <c:pt idx="451" formatCode="General">
                  <c:v>1.0993788819999999</c:v>
                </c:pt>
                <c:pt idx="452" formatCode="General">
                  <c:v>1.1236897269999999</c:v>
                </c:pt>
                <c:pt idx="453" formatCode="General">
                  <c:v>1.141649049</c:v>
                </c:pt>
                <c:pt idx="454" formatCode="General">
                  <c:v>1.1504237289999999</c:v>
                </c:pt>
                <c:pt idx="455" formatCode="General">
                  <c:v>1.1716738200000001</c:v>
                </c:pt>
                <c:pt idx="456" formatCode="General">
                  <c:v>1.1849462369999999</c:v>
                </c:pt>
                <c:pt idx="457" formatCode="General">
                  <c:v>1.194805195</c:v>
                </c:pt>
                <c:pt idx="458" formatCode="General">
                  <c:v>1.2077922080000001</c:v>
                </c:pt>
                <c:pt idx="459" formatCode="General">
                  <c:v>1.23245614</c:v>
                </c:pt>
                <c:pt idx="460" formatCode="General">
                  <c:v>1.2433628320000001</c:v>
                </c:pt>
                <c:pt idx="461" formatCode="General">
                  <c:v>1.252771619</c:v>
                </c:pt>
                <c:pt idx="462" formatCode="General">
                  <c:v>1.278026906</c:v>
                </c:pt>
                <c:pt idx="463" formatCode="General">
                  <c:v>1.3015873019999999</c:v>
                </c:pt>
                <c:pt idx="464" formatCode="General">
                  <c:v>1.3318077800000001</c:v>
                </c:pt>
                <c:pt idx="465" formatCode="General">
                  <c:v>1.3642691419999999</c:v>
                </c:pt>
                <c:pt idx="466" formatCode="General">
                  <c:v>1.384976526</c:v>
                </c:pt>
                <c:pt idx="467" formatCode="General">
                  <c:v>1.3967136149999999</c:v>
                </c:pt>
                <c:pt idx="468" formatCode="General">
                  <c:v>1.409411765</c:v>
                </c:pt>
                <c:pt idx="469" formatCode="General">
                  <c:v>1.4407582940000001</c:v>
                </c:pt>
                <c:pt idx="470" formatCode="General">
                  <c:v>1.454761905</c:v>
                </c:pt>
                <c:pt idx="471" formatCode="General">
                  <c:v>1.470023981</c:v>
                </c:pt>
                <c:pt idx="472" formatCode="General">
                  <c:v>1.496368039</c:v>
                </c:pt>
                <c:pt idx="473" formatCode="General">
                  <c:v>1.5182481750000001</c:v>
                </c:pt>
                <c:pt idx="474" formatCode="General">
                  <c:v>1.531707317</c:v>
                </c:pt>
                <c:pt idx="475" formatCode="General">
                  <c:v>1.537897311</c:v>
                </c:pt>
                <c:pt idx="476" formatCode="General">
                  <c:v>1.564039409</c:v>
                </c:pt>
                <c:pt idx="477" formatCode="General">
                  <c:v>1.582089552</c:v>
                </c:pt>
                <c:pt idx="478" formatCode="General">
                  <c:v>1.6015037590000001</c:v>
                </c:pt>
                <c:pt idx="479" formatCode="General">
                  <c:v>1.630102041</c:v>
                </c:pt>
                <c:pt idx="480" formatCode="General">
                  <c:v>1.6580976860000001</c:v>
                </c:pt>
                <c:pt idx="481" formatCode="General">
                  <c:v>1.6813471499999999</c:v>
                </c:pt>
                <c:pt idx="482" formatCode="General">
                  <c:v>1.7105263159999999</c:v>
                </c:pt>
                <c:pt idx="483" formatCode="General">
                  <c:v>1.7420212770000001</c:v>
                </c:pt>
                <c:pt idx="484" formatCode="General">
                  <c:v>1.7694369969999999</c:v>
                </c:pt>
                <c:pt idx="485" formatCode="General">
                  <c:v>1.784946237</c:v>
                </c:pt>
                <c:pt idx="486" formatCode="General">
                  <c:v>1.8157181570000001</c:v>
                </c:pt>
                <c:pt idx="487" formatCode="General">
                  <c:v>1.8392370570000001</c:v>
                </c:pt>
                <c:pt idx="488" formatCode="General">
                  <c:v>1.854395604</c:v>
                </c:pt>
                <c:pt idx="489" formatCode="General">
                  <c:v>1.872576177</c:v>
                </c:pt>
                <c:pt idx="490" formatCode="General">
                  <c:v>1.918079096</c:v>
                </c:pt>
                <c:pt idx="491" formatCode="General">
                  <c:v>1.9346590910000001</c:v>
                </c:pt>
                <c:pt idx="492" formatCode="General">
                  <c:v>1.9542857140000001</c:v>
                </c:pt>
                <c:pt idx="493" formatCode="General">
                  <c:v>1.9884393060000001</c:v>
                </c:pt>
                <c:pt idx="494" formatCode="General">
                  <c:v>2.01754386</c:v>
                </c:pt>
                <c:pt idx="495" formatCode="General">
                  <c:v>2.0383480829999998</c:v>
                </c:pt>
                <c:pt idx="496" formatCode="General">
                  <c:v>2.0412979349999998</c:v>
                </c:pt>
                <c:pt idx="497" formatCode="General">
                  <c:v>2.06231454</c:v>
                </c:pt>
                <c:pt idx="498" formatCode="General">
                  <c:v>2.1054216870000002</c:v>
                </c:pt>
                <c:pt idx="499" formatCode="General">
                  <c:v>2.1272727269999998</c:v>
                </c:pt>
                <c:pt idx="500" formatCode="General">
                  <c:v>2.19504644</c:v>
                </c:pt>
                <c:pt idx="501" formatCode="General">
                  <c:v>2.2250000000000001</c:v>
                </c:pt>
                <c:pt idx="502" formatCode="General">
                  <c:v>2.2484276730000001</c:v>
                </c:pt>
                <c:pt idx="503" formatCode="General">
                  <c:v>2.2961783439999999</c:v>
                </c:pt>
                <c:pt idx="504" formatCode="General">
                  <c:v>2.3237179490000002</c:v>
                </c:pt>
                <c:pt idx="505" formatCode="General">
                  <c:v>2.3483870969999998</c:v>
                </c:pt>
                <c:pt idx="506" formatCode="General">
                  <c:v>2.366883117</c:v>
                </c:pt>
                <c:pt idx="507" formatCode="General">
                  <c:v>2.4</c:v>
                </c:pt>
                <c:pt idx="508" formatCode="General">
                  <c:v>2.4548494980000002</c:v>
                </c:pt>
                <c:pt idx="509" formatCode="General">
                  <c:v>2.4983050850000001</c:v>
                </c:pt>
                <c:pt idx="510" formatCode="General">
                  <c:v>2.52559727</c:v>
                </c:pt>
                <c:pt idx="511" formatCode="General">
                  <c:v>2.5847750870000001</c:v>
                </c:pt>
                <c:pt idx="512" formatCode="General">
                  <c:v>2.6097560980000001</c:v>
                </c:pt>
                <c:pt idx="513" formatCode="General">
                  <c:v>2.663120567</c:v>
                </c:pt>
                <c:pt idx="514" formatCode="General">
                  <c:v>2.6964285710000002</c:v>
                </c:pt>
                <c:pt idx="515" formatCode="General">
                  <c:v>2.720430108</c:v>
                </c:pt>
                <c:pt idx="516" formatCode="General">
                  <c:v>2.770909091</c:v>
                </c:pt>
                <c:pt idx="517" formatCode="General">
                  <c:v>2.7912087909999999</c:v>
                </c:pt>
                <c:pt idx="518" formatCode="General">
                  <c:v>2.8507462690000001</c:v>
                </c:pt>
                <c:pt idx="519" formatCode="General">
                  <c:v>2.8909774439999998</c:v>
                </c:pt>
                <c:pt idx="520" formatCode="General">
                  <c:v>2.9204545450000001</c:v>
                </c:pt>
                <c:pt idx="521" formatCode="General">
                  <c:v>2.969465649</c:v>
                </c:pt>
                <c:pt idx="522" formatCode="General">
                  <c:v>2.9923371649999999</c:v>
                </c:pt>
                <c:pt idx="523" formatCode="General">
                  <c:v>3.0348837209999999</c:v>
                </c:pt>
                <c:pt idx="524" formatCode="General">
                  <c:v>3.062256809</c:v>
                </c:pt>
                <c:pt idx="525" formatCode="General">
                  <c:v>3.08203125</c:v>
                </c:pt>
                <c:pt idx="526" formatCode="General">
                  <c:v>3.138888889</c:v>
                </c:pt>
                <c:pt idx="527" formatCode="General">
                  <c:v>3.1847389559999999</c:v>
                </c:pt>
                <c:pt idx="528" formatCode="General">
                  <c:v>3.2357723580000002</c:v>
                </c:pt>
                <c:pt idx="529" formatCode="General">
                  <c:v>3.314049587</c:v>
                </c:pt>
                <c:pt idx="530" formatCode="General">
                  <c:v>3.3443983400000001</c:v>
                </c:pt>
                <c:pt idx="531" formatCode="General">
                  <c:v>3.4092826999999999</c:v>
                </c:pt>
                <c:pt idx="532" formatCode="General">
                  <c:v>3.4553191490000001</c:v>
                </c:pt>
                <c:pt idx="533" formatCode="General">
                  <c:v>3.5238095239999998</c:v>
                </c:pt>
                <c:pt idx="534" formatCode="General">
                  <c:v>3.560869565</c:v>
                </c:pt>
                <c:pt idx="535" formatCode="General">
                  <c:v>3.585152838</c:v>
                </c:pt>
                <c:pt idx="536" formatCode="General">
                  <c:v>3.6052631580000001</c:v>
                </c:pt>
                <c:pt idx="537" formatCode="General">
                  <c:v>3.6548672569999998</c:v>
                </c:pt>
                <c:pt idx="538" formatCode="General">
                  <c:v>3.6964285710000002</c:v>
                </c:pt>
                <c:pt idx="539" formatCode="General">
                  <c:v>3.769230769</c:v>
                </c:pt>
                <c:pt idx="540" formatCode="General">
                  <c:v>3.7782805430000002</c:v>
                </c:pt>
                <c:pt idx="541" formatCode="General">
                  <c:v>3.8219178079999998</c:v>
                </c:pt>
                <c:pt idx="542" formatCode="General">
                  <c:v>3.8310502280000001</c:v>
                </c:pt>
                <c:pt idx="543" formatCode="General">
                  <c:v>3.888888889</c:v>
                </c:pt>
                <c:pt idx="544" formatCode="General">
                  <c:v>3.939252336</c:v>
                </c:pt>
                <c:pt idx="545" formatCode="General">
                  <c:v>3.962441315</c:v>
                </c:pt>
                <c:pt idx="546" formatCode="General">
                  <c:v>3.9858490569999998</c:v>
                </c:pt>
                <c:pt idx="547" formatCode="General">
                  <c:v>4.081730769</c:v>
                </c:pt>
                <c:pt idx="548" formatCode="General">
                  <c:v>4.1359223299999996</c:v>
                </c:pt>
                <c:pt idx="549" formatCode="General">
                  <c:v>4.2537313430000001</c:v>
                </c:pt>
                <c:pt idx="550" formatCode="General">
                  <c:v>4.2736318410000003</c:v>
                </c:pt>
                <c:pt idx="551" formatCode="General">
                  <c:v>4.3</c:v>
                </c:pt>
                <c:pt idx="552" formatCode="General">
                  <c:v>4.4081632649999998</c:v>
                </c:pt>
                <c:pt idx="553" formatCode="General">
                  <c:v>4.4183673470000002</c:v>
                </c:pt>
                <c:pt idx="554" formatCode="General">
                  <c:v>4.4387755100000001</c:v>
                </c:pt>
                <c:pt idx="555" formatCode="General">
                  <c:v>4.5129533679999998</c:v>
                </c:pt>
                <c:pt idx="556" formatCode="General">
                  <c:v>4.6137566139999997</c:v>
                </c:pt>
                <c:pt idx="557" formatCode="General">
                  <c:v>4.6684491980000002</c:v>
                </c:pt>
                <c:pt idx="558" formatCode="General">
                  <c:v>4.7043010750000001</c:v>
                </c:pt>
                <c:pt idx="559" formatCode="General">
                  <c:v>4.7405405409999997</c:v>
                </c:pt>
                <c:pt idx="560" formatCode="General">
                  <c:v>4.8351648349999996</c:v>
                </c:pt>
                <c:pt idx="561" formatCode="General">
                  <c:v>4.8618784530000001</c:v>
                </c:pt>
                <c:pt idx="562" formatCode="General">
                  <c:v>4.9273743019999996</c:v>
                </c:pt>
                <c:pt idx="563" formatCode="General">
                  <c:v>4.9550561799999997</c:v>
                </c:pt>
                <c:pt idx="564" formatCode="General">
                  <c:v>5.0284090910000003</c:v>
                </c:pt>
                <c:pt idx="565" formatCode="General">
                  <c:v>5.0685714290000004</c:v>
                </c:pt>
                <c:pt idx="566" formatCode="General">
                  <c:v>5.0742857140000002</c:v>
                </c:pt>
                <c:pt idx="567" formatCode="General">
                  <c:v>5.1091954020000001</c:v>
                </c:pt>
                <c:pt idx="568" formatCode="General">
                  <c:v>5.1918604650000004</c:v>
                </c:pt>
                <c:pt idx="569" formatCode="General">
                  <c:v>5.2958579879999998</c:v>
                </c:pt>
                <c:pt idx="570" formatCode="General">
                  <c:v>5.3571428570000004</c:v>
                </c:pt>
                <c:pt idx="571" formatCode="General">
                  <c:v>5.4216867469999999</c:v>
                </c:pt>
                <c:pt idx="572" formatCode="General">
                  <c:v>5.460606061</c:v>
                </c:pt>
                <c:pt idx="573" formatCode="General">
                  <c:v>5.6211180120000002</c:v>
                </c:pt>
                <c:pt idx="574" formatCode="General">
                  <c:v>5.6211180120000002</c:v>
                </c:pt>
                <c:pt idx="575" formatCode="General">
                  <c:v>5.7643312099999999</c:v>
                </c:pt>
                <c:pt idx="576" formatCode="General">
                  <c:v>5.8205128210000003</c:v>
                </c:pt>
                <c:pt idx="577" formatCode="General">
                  <c:v>5.9607843139999996</c:v>
                </c:pt>
                <c:pt idx="578" formatCode="General">
                  <c:v>6.013157895</c:v>
                </c:pt>
                <c:pt idx="579" formatCode="General">
                  <c:v>6.0596026490000003</c:v>
                </c:pt>
                <c:pt idx="580" formatCode="General">
                  <c:v>6.2739726029999998</c:v>
                </c:pt>
                <c:pt idx="581" formatCode="General">
                  <c:v>6.3819444440000002</c:v>
                </c:pt>
                <c:pt idx="582" formatCode="General">
                  <c:v>6.4788732390000003</c:v>
                </c:pt>
                <c:pt idx="583" formatCode="General">
                  <c:v>6.4929577460000001</c:v>
                </c:pt>
                <c:pt idx="584" formatCode="General">
                  <c:v>6.5</c:v>
                </c:pt>
                <c:pt idx="585" formatCode="General">
                  <c:v>6.5140845069999997</c:v>
                </c:pt>
                <c:pt idx="586" formatCode="General">
                  <c:v>6.6618705040000004</c:v>
                </c:pt>
                <c:pt idx="587" formatCode="General">
                  <c:v>6.6618705040000004</c:v>
                </c:pt>
                <c:pt idx="588" formatCode="General">
                  <c:v>6.7173913040000004</c:v>
                </c:pt>
                <c:pt idx="589" formatCode="General">
                  <c:v>6.7810218979999997</c:v>
                </c:pt>
                <c:pt idx="590" formatCode="General">
                  <c:v>6.8529411759999999</c:v>
                </c:pt>
                <c:pt idx="591" formatCode="General">
                  <c:v>6.8602941179999997</c:v>
                </c:pt>
                <c:pt idx="592" formatCode="General">
                  <c:v>7.0833333329999997</c:v>
                </c:pt>
                <c:pt idx="593" formatCode="General">
                  <c:v>7.1450381680000001</c:v>
                </c:pt>
                <c:pt idx="594" formatCode="General">
                  <c:v>7.230769231</c:v>
                </c:pt>
                <c:pt idx="595" formatCode="General">
                  <c:v>7.230769231</c:v>
                </c:pt>
                <c:pt idx="596" formatCode="General">
                  <c:v>7.375</c:v>
                </c:pt>
                <c:pt idx="597" formatCode="General">
                  <c:v>7.5</c:v>
                </c:pt>
                <c:pt idx="598" formatCode="General">
                  <c:v>7.5238095239999998</c:v>
                </c:pt>
                <c:pt idx="599" formatCode="General">
                  <c:v>7.531746032</c:v>
                </c:pt>
                <c:pt idx="600" formatCode="General">
                  <c:v>7.7235772359999997</c:v>
                </c:pt>
                <c:pt idx="601" formatCode="General">
                  <c:v>7.8925619830000002</c:v>
                </c:pt>
                <c:pt idx="602" formatCode="General">
                  <c:v>7.9090909089999997</c:v>
                </c:pt>
                <c:pt idx="603" formatCode="General">
                  <c:v>8.0588235289999997</c:v>
                </c:pt>
                <c:pt idx="604" formatCode="General">
                  <c:v>8.0588235289999997</c:v>
                </c:pt>
                <c:pt idx="605" formatCode="General">
                  <c:v>8.0588235289999997</c:v>
                </c:pt>
                <c:pt idx="606" formatCode="General">
                  <c:v>8.1271186439999994</c:v>
                </c:pt>
                <c:pt idx="607" formatCode="General">
                  <c:v>8.2931034480000001</c:v>
                </c:pt>
                <c:pt idx="608" formatCode="General">
                  <c:v>8.4385964910000002</c:v>
                </c:pt>
                <c:pt idx="609" formatCode="General">
                  <c:v>8.4473684210000002</c:v>
                </c:pt>
                <c:pt idx="610" formatCode="General">
                  <c:v>8.6071428569999995</c:v>
                </c:pt>
                <c:pt idx="611" formatCode="General">
                  <c:v>8.7727272729999992</c:v>
                </c:pt>
                <c:pt idx="612" formatCode="General">
                  <c:v>8.7727272729999992</c:v>
                </c:pt>
                <c:pt idx="613" formatCode="General">
                  <c:v>9.1415094339999996</c:v>
                </c:pt>
                <c:pt idx="614" formatCode="General">
                  <c:v>9.1509433960000006</c:v>
                </c:pt>
                <c:pt idx="615" formatCode="General">
                  <c:v>9.4271844659999999</c:v>
                </c:pt>
                <c:pt idx="616" formatCode="General">
                  <c:v>9.5196078429999993</c:v>
                </c:pt>
                <c:pt idx="617" formatCode="General">
                  <c:v>9.73</c:v>
                </c:pt>
                <c:pt idx="618" formatCode="General">
                  <c:v>9.848484848</c:v>
                </c:pt>
                <c:pt idx="619" formatCode="General">
                  <c:v>10.05154639</c:v>
                </c:pt>
                <c:pt idx="620" formatCode="General">
                  <c:v>10.26315789</c:v>
                </c:pt>
                <c:pt idx="621" formatCode="General">
                  <c:v>10.404255320000001</c:v>
                </c:pt>
                <c:pt idx="622" formatCode="General">
                  <c:v>10.42553191</c:v>
                </c:pt>
                <c:pt idx="623" formatCode="General">
                  <c:v>10.42553191</c:v>
                </c:pt>
                <c:pt idx="624" formatCode="General">
                  <c:v>10.559139780000001</c:v>
                </c:pt>
                <c:pt idx="625" formatCode="General">
                  <c:v>10.791208790000001</c:v>
                </c:pt>
                <c:pt idx="626" formatCode="General">
                  <c:v>10.91111111</c:v>
                </c:pt>
                <c:pt idx="627" formatCode="General">
                  <c:v>10.92222222</c:v>
                </c:pt>
                <c:pt idx="628" formatCode="General">
                  <c:v>10.94444444</c:v>
                </c:pt>
                <c:pt idx="629" formatCode="General">
                  <c:v>10.96666667</c:v>
                </c:pt>
                <c:pt idx="630" formatCode="General">
                  <c:v>11.611764709999999</c:v>
                </c:pt>
                <c:pt idx="631" formatCode="General">
                  <c:v>11.77380952</c:v>
                </c:pt>
                <c:pt idx="632" formatCode="General">
                  <c:v>12.085365850000001</c:v>
                </c:pt>
                <c:pt idx="633" formatCode="General">
                  <c:v>12.387499999999999</c:v>
                </c:pt>
                <c:pt idx="634" formatCode="General">
                  <c:v>12.4375</c:v>
                </c:pt>
                <c:pt idx="635" formatCode="General">
                  <c:v>12.4375</c:v>
                </c:pt>
                <c:pt idx="636" formatCode="General">
                  <c:v>12.79487179</c:v>
                </c:pt>
                <c:pt idx="637" formatCode="General">
                  <c:v>12.97402597</c:v>
                </c:pt>
                <c:pt idx="638" formatCode="General">
                  <c:v>13</c:v>
                </c:pt>
                <c:pt idx="639" formatCode="General">
                  <c:v>13.36</c:v>
                </c:pt>
                <c:pt idx="640" formatCode="General">
                  <c:v>13.38666667</c:v>
                </c:pt>
                <c:pt idx="641" formatCode="General">
                  <c:v>13.41333333</c:v>
                </c:pt>
                <c:pt idx="642" formatCode="General">
                  <c:v>13.426666669999999</c:v>
                </c:pt>
                <c:pt idx="643" formatCode="General">
                  <c:v>13.60810811</c:v>
                </c:pt>
                <c:pt idx="644" formatCode="General">
                  <c:v>13.79452055</c:v>
                </c:pt>
                <c:pt idx="645" formatCode="General">
                  <c:v>13.80821918</c:v>
                </c:pt>
                <c:pt idx="646" formatCode="General">
                  <c:v>14.027777779999999</c:v>
                </c:pt>
                <c:pt idx="647" formatCode="General">
                  <c:v>14.04166667</c:v>
                </c:pt>
                <c:pt idx="648" formatCode="General">
                  <c:v>14.04166667</c:v>
                </c:pt>
                <c:pt idx="649" formatCode="General">
                  <c:v>14.04166667</c:v>
                </c:pt>
                <c:pt idx="650" formatCode="General">
                  <c:v>14.04166667</c:v>
                </c:pt>
                <c:pt idx="651" formatCode="General">
                  <c:v>14.309859149999999</c:v>
                </c:pt>
                <c:pt idx="652" formatCode="General">
                  <c:v>14.323943659999999</c:v>
                </c:pt>
                <c:pt idx="653" formatCode="General">
                  <c:v>14.352112679999999</c:v>
                </c:pt>
                <c:pt idx="654" formatCode="General">
                  <c:v>14.38028169</c:v>
                </c:pt>
                <c:pt idx="655" formatCode="General">
                  <c:v>15.014705879999999</c:v>
                </c:pt>
                <c:pt idx="656" formatCode="General">
                  <c:v>15.014705879999999</c:v>
                </c:pt>
                <c:pt idx="657" formatCode="General">
                  <c:v>15.5</c:v>
                </c:pt>
                <c:pt idx="658" formatCode="General">
                  <c:v>15.753846149999999</c:v>
                </c:pt>
                <c:pt idx="659" formatCode="General">
                  <c:v>15.753846149999999</c:v>
                </c:pt>
                <c:pt idx="660" formatCode="General">
                  <c:v>15.78461538</c:v>
                </c:pt>
                <c:pt idx="661" formatCode="General">
                  <c:v>16.03125</c:v>
                </c:pt>
                <c:pt idx="662" formatCode="General">
                  <c:v>16.03125</c:v>
                </c:pt>
                <c:pt idx="663" formatCode="General">
                  <c:v>16.285714290000001</c:v>
                </c:pt>
                <c:pt idx="664" formatCode="General">
                  <c:v>16.301587300000001</c:v>
                </c:pt>
                <c:pt idx="665" formatCode="General">
                  <c:v>16.317460319999999</c:v>
                </c:pt>
                <c:pt idx="666" formatCode="General">
                  <c:v>16.58064516</c:v>
                </c:pt>
                <c:pt idx="667" formatCode="General">
                  <c:v>16.596774190000001</c:v>
                </c:pt>
                <c:pt idx="668" formatCode="General">
                  <c:v>16.868852459999999</c:v>
                </c:pt>
                <c:pt idx="669" formatCode="General">
                  <c:v>16.868852459999999</c:v>
                </c:pt>
                <c:pt idx="670" formatCode="General">
                  <c:v>17.149999999999999</c:v>
                </c:pt>
                <c:pt idx="671" formatCode="General">
                  <c:v>17.440677969999999</c:v>
                </c:pt>
                <c:pt idx="672" formatCode="General">
                  <c:v>17.457627120000001</c:v>
                </c:pt>
                <c:pt idx="673" formatCode="General">
                  <c:v>17.758620690000001</c:v>
                </c:pt>
                <c:pt idx="674" formatCode="General">
                  <c:v>18.07017544</c:v>
                </c:pt>
                <c:pt idx="675" formatCode="General">
                  <c:v>18.727272729999999</c:v>
                </c:pt>
                <c:pt idx="676" formatCode="General">
                  <c:v>18.781818179999998</c:v>
                </c:pt>
                <c:pt idx="677" formatCode="General">
                  <c:v>18.781818179999998</c:v>
                </c:pt>
                <c:pt idx="678" formatCode="General">
                  <c:v>19.528301890000002</c:v>
                </c:pt>
                <c:pt idx="679" formatCode="General">
                  <c:v>19.54716981</c:v>
                </c:pt>
                <c:pt idx="680" formatCode="General">
                  <c:v>20.313725489999999</c:v>
                </c:pt>
                <c:pt idx="681" formatCode="General">
                  <c:v>20.313725489999999</c:v>
                </c:pt>
                <c:pt idx="682" formatCode="General">
                  <c:v>20.333333329999999</c:v>
                </c:pt>
                <c:pt idx="683" formatCode="General">
                  <c:v>20.333333329999999</c:v>
                </c:pt>
                <c:pt idx="684" formatCode="General">
                  <c:v>20.76</c:v>
                </c:pt>
                <c:pt idx="685" formatCode="General">
                  <c:v>20.76</c:v>
                </c:pt>
                <c:pt idx="686" formatCode="General">
                  <c:v>20.76</c:v>
                </c:pt>
                <c:pt idx="687" formatCode="General">
                  <c:v>20.78</c:v>
                </c:pt>
                <c:pt idx="688" formatCode="General">
                  <c:v>20.78</c:v>
                </c:pt>
                <c:pt idx="689" formatCode="General">
                  <c:v>20.8</c:v>
                </c:pt>
                <c:pt idx="690" formatCode="General">
                  <c:v>20.8</c:v>
                </c:pt>
                <c:pt idx="691" formatCode="General">
                  <c:v>21.244897959999999</c:v>
                </c:pt>
                <c:pt idx="692" formatCode="General">
                  <c:v>21.265306120000002</c:v>
                </c:pt>
                <c:pt idx="693" formatCode="General">
                  <c:v>21.265306120000002</c:v>
                </c:pt>
                <c:pt idx="694" formatCode="General">
                  <c:v>21.729166670000001</c:v>
                </c:pt>
                <c:pt idx="695" formatCode="General">
                  <c:v>22.212765959999999</c:v>
                </c:pt>
                <c:pt idx="696" formatCode="General">
                  <c:v>22.255319149999998</c:v>
                </c:pt>
                <c:pt idx="697" formatCode="General">
                  <c:v>22.255319149999998</c:v>
                </c:pt>
                <c:pt idx="698" formatCode="General">
                  <c:v>22.739130429999999</c:v>
                </c:pt>
                <c:pt idx="699" formatCode="General">
                  <c:v>23.288888889999999</c:v>
                </c:pt>
                <c:pt idx="700" formatCode="General">
                  <c:v>23.288888889999999</c:v>
                </c:pt>
                <c:pt idx="701" formatCode="General">
                  <c:v>23.863636360000001</c:v>
                </c:pt>
                <c:pt idx="702" formatCode="General">
                  <c:v>23.863636360000001</c:v>
                </c:pt>
                <c:pt idx="703" formatCode="General">
                  <c:v>24.418604649999999</c:v>
                </c:pt>
                <c:pt idx="704" formatCode="General">
                  <c:v>24.418604649999999</c:v>
                </c:pt>
                <c:pt idx="705" formatCode="General">
                  <c:v>25.02380952</c:v>
                </c:pt>
                <c:pt idx="706" formatCode="General">
                  <c:v>25.02380952</c:v>
                </c:pt>
                <c:pt idx="707" formatCode="General">
                  <c:v>25.02380952</c:v>
                </c:pt>
                <c:pt idx="708" formatCode="General">
                  <c:v>26.274999999999999</c:v>
                </c:pt>
                <c:pt idx="709" formatCode="General">
                  <c:v>26.274999999999999</c:v>
                </c:pt>
                <c:pt idx="710" formatCode="General">
                  <c:v>26.948717949999999</c:v>
                </c:pt>
                <c:pt idx="711" formatCode="General">
                  <c:v>26.948717949999999</c:v>
                </c:pt>
                <c:pt idx="712" formatCode="General">
                  <c:v>26.974358970000001</c:v>
                </c:pt>
                <c:pt idx="713" formatCode="General">
                  <c:v>27.684210530000001</c:v>
                </c:pt>
                <c:pt idx="714" formatCode="General">
                  <c:v>30.057142859999999</c:v>
                </c:pt>
                <c:pt idx="715" formatCode="General">
                  <c:v>30.085714289999999</c:v>
                </c:pt>
                <c:pt idx="716" formatCode="General">
                  <c:v>30.114285710000001</c:v>
                </c:pt>
                <c:pt idx="717" formatCode="General">
                  <c:v>30.114285710000001</c:v>
                </c:pt>
                <c:pt idx="718" formatCode="General">
                  <c:v>30.114285710000001</c:v>
                </c:pt>
                <c:pt idx="719" formatCode="General">
                  <c:v>31.969696970000001</c:v>
                </c:pt>
                <c:pt idx="720" formatCode="General">
                  <c:v>32</c:v>
                </c:pt>
                <c:pt idx="721" formatCode="General">
                  <c:v>32</c:v>
                </c:pt>
                <c:pt idx="722" formatCode="General">
                  <c:v>33.03125</c:v>
                </c:pt>
                <c:pt idx="723" formatCode="General">
                  <c:v>33.03125</c:v>
                </c:pt>
                <c:pt idx="724" formatCode="General">
                  <c:v>33.0625</c:v>
                </c:pt>
                <c:pt idx="725" formatCode="General">
                  <c:v>34.129032260000002</c:v>
                </c:pt>
                <c:pt idx="726" formatCode="General">
                  <c:v>34.161290319999999</c:v>
                </c:pt>
                <c:pt idx="727" formatCode="General">
                  <c:v>35.299999999999997</c:v>
                </c:pt>
                <c:pt idx="728" formatCode="General">
                  <c:v>35.299999999999997</c:v>
                </c:pt>
                <c:pt idx="729" formatCode="General">
                  <c:v>35.366666670000001</c:v>
                </c:pt>
                <c:pt idx="730" formatCode="General">
                  <c:v>35.366666670000001</c:v>
                </c:pt>
                <c:pt idx="731" formatCode="General">
                  <c:v>35.4</c:v>
                </c:pt>
                <c:pt idx="732" formatCode="General">
                  <c:v>35.4</c:v>
                </c:pt>
                <c:pt idx="733" formatCode="General">
                  <c:v>35.4</c:v>
                </c:pt>
                <c:pt idx="734" formatCode="General">
                  <c:v>35.433333330000004</c:v>
                </c:pt>
                <c:pt idx="735" formatCode="General">
                  <c:v>36.758620690000001</c:v>
                </c:pt>
                <c:pt idx="736" formatCode="General">
                  <c:v>36.758620690000001</c:v>
                </c:pt>
                <c:pt idx="737" formatCode="General">
                  <c:v>36.758620690000001</c:v>
                </c:pt>
                <c:pt idx="738" formatCode="General">
                  <c:v>36.758620690000001</c:v>
                </c:pt>
                <c:pt idx="739" formatCode="General">
                  <c:v>36.758620690000001</c:v>
                </c:pt>
                <c:pt idx="740" formatCode="General">
                  <c:v>36.82758621</c:v>
                </c:pt>
                <c:pt idx="741" formatCode="General">
                  <c:v>38.142857139999997</c:v>
                </c:pt>
                <c:pt idx="742" formatCode="General">
                  <c:v>38.142857139999997</c:v>
                </c:pt>
                <c:pt idx="743" formatCode="General">
                  <c:v>38.178571429999998</c:v>
                </c:pt>
                <c:pt idx="744" formatCode="General">
                  <c:v>41.11538462</c:v>
                </c:pt>
                <c:pt idx="745" formatCode="General">
                  <c:v>42.76</c:v>
                </c:pt>
                <c:pt idx="746" formatCode="General">
                  <c:v>42.8</c:v>
                </c:pt>
                <c:pt idx="747" formatCode="General">
                  <c:v>42.8</c:v>
                </c:pt>
                <c:pt idx="748" formatCode="General">
                  <c:v>42.84</c:v>
                </c:pt>
                <c:pt idx="749" formatCode="General">
                  <c:v>42.84</c:v>
                </c:pt>
                <c:pt idx="750" formatCode="General">
                  <c:v>42.84</c:v>
                </c:pt>
                <c:pt idx="751" formatCode="General">
                  <c:v>44.625</c:v>
                </c:pt>
                <c:pt idx="752" formatCode="General">
                  <c:v>46.565217390000001</c:v>
                </c:pt>
                <c:pt idx="753" formatCode="General">
                  <c:v>48.68181818</c:v>
                </c:pt>
                <c:pt idx="754" formatCode="General">
                  <c:v>48.68181818</c:v>
                </c:pt>
                <c:pt idx="755" formatCode="General">
                  <c:v>48.68181818</c:v>
                </c:pt>
                <c:pt idx="756" formatCode="General">
                  <c:v>51.047619050000002</c:v>
                </c:pt>
                <c:pt idx="757" formatCode="General">
                  <c:v>53.6</c:v>
                </c:pt>
                <c:pt idx="758" formatCode="General">
                  <c:v>53.6</c:v>
                </c:pt>
                <c:pt idx="759" formatCode="General">
                  <c:v>53.6</c:v>
                </c:pt>
                <c:pt idx="760" formatCode="General">
                  <c:v>53.6</c:v>
                </c:pt>
                <c:pt idx="761" formatCode="General">
                  <c:v>53.6</c:v>
                </c:pt>
                <c:pt idx="762" formatCode="General">
                  <c:v>53.65</c:v>
                </c:pt>
                <c:pt idx="763" formatCode="General">
                  <c:v>53.65</c:v>
                </c:pt>
                <c:pt idx="764" formatCode="General">
                  <c:v>53.65</c:v>
                </c:pt>
                <c:pt idx="765" formatCode="General">
                  <c:v>53.75</c:v>
                </c:pt>
                <c:pt idx="766" formatCode="General">
                  <c:v>53.8</c:v>
                </c:pt>
                <c:pt idx="767" formatCode="General">
                  <c:v>53.8</c:v>
                </c:pt>
                <c:pt idx="768" formatCode="General">
                  <c:v>56.631578949999998</c:v>
                </c:pt>
                <c:pt idx="769" formatCode="General">
                  <c:v>56.631578949999998</c:v>
                </c:pt>
                <c:pt idx="770" formatCode="General">
                  <c:v>56.631578949999998</c:v>
                </c:pt>
                <c:pt idx="771" formatCode="General">
                  <c:v>56.631578949999998</c:v>
                </c:pt>
                <c:pt idx="772" formatCode="General">
                  <c:v>63.352941180000002</c:v>
                </c:pt>
                <c:pt idx="773" formatCode="General">
                  <c:v>67.375</c:v>
                </c:pt>
                <c:pt idx="774" formatCode="General">
                  <c:v>67.4375</c:v>
                </c:pt>
                <c:pt idx="775" formatCode="General">
                  <c:v>67.4375</c:v>
                </c:pt>
                <c:pt idx="776" formatCode="General">
                  <c:v>67.4375</c:v>
                </c:pt>
                <c:pt idx="777" formatCode="General">
                  <c:v>67.5</c:v>
                </c:pt>
                <c:pt idx="778" formatCode="General">
                  <c:v>67.5625</c:v>
                </c:pt>
                <c:pt idx="779" formatCode="General">
                  <c:v>67.5625</c:v>
                </c:pt>
                <c:pt idx="780" formatCode="General">
                  <c:v>67.5625</c:v>
                </c:pt>
                <c:pt idx="781" formatCode="General">
                  <c:v>67.5625</c:v>
                </c:pt>
                <c:pt idx="782" formatCode="General">
                  <c:v>67.5625</c:v>
                </c:pt>
                <c:pt idx="783" formatCode="General">
                  <c:v>72.066666670000004</c:v>
                </c:pt>
                <c:pt idx="784" formatCode="General">
                  <c:v>72.066666670000004</c:v>
                </c:pt>
                <c:pt idx="785" formatCode="General">
                  <c:v>72.066666670000004</c:v>
                </c:pt>
                <c:pt idx="786" formatCode="General">
                  <c:v>72.066666670000004</c:v>
                </c:pt>
                <c:pt idx="787" formatCode="General">
                  <c:v>72.066666670000004</c:v>
                </c:pt>
                <c:pt idx="788" formatCode="General">
                  <c:v>72.066666670000004</c:v>
                </c:pt>
                <c:pt idx="789" formatCode="General">
                  <c:v>72.133333329999999</c:v>
                </c:pt>
                <c:pt idx="790" formatCode="General">
                  <c:v>72.133333329999999</c:v>
                </c:pt>
                <c:pt idx="791" formatCode="General">
                  <c:v>72.133333329999999</c:v>
                </c:pt>
                <c:pt idx="792" formatCode="General">
                  <c:v>72.133333329999999</c:v>
                </c:pt>
                <c:pt idx="793" formatCode="General">
                  <c:v>72.266666670000006</c:v>
                </c:pt>
                <c:pt idx="794" formatCode="General">
                  <c:v>72.333333330000002</c:v>
                </c:pt>
                <c:pt idx="795" formatCode="General">
                  <c:v>77.5</c:v>
                </c:pt>
                <c:pt idx="796" formatCode="General">
                  <c:v>83.46153846</c:v>
                </c:pt>
                <c:pt idx="797" formatCode="General">
                  <c:v>90.416666669999998</c:v>
                </c:pt>
                <c:pt idx="798" formatCode="General">
                  <c:v>90.416666669999998</c:v>
                </c:pt>
                <c:pt idx="799" formatCode="General">
                  <c:v>90.416666669999998</c:v>
                </c:pt>
                <c:pt idx="800" formatCode="General">
                  <c:v>98.636363639999999</c:v>
                </c:pt>
                <c:pt idx="801" formatCode="General">
                  <c:v>98.636363639999999</c:v>
                </c:pt>
                <c:pt idx="802" formatCode="General">
                  <c:v>98.636363639999999</c:v>
                </c:pt>
                <c:pt idx="803" formatCode="General">
                  <c:v>98.636363639999999</c:v>
                </c:pt>
                <c:pt idx="804" formatCode="General">
                  <c:v>98.727272729999996</c:v>
                </c:pt>
                <c:pt idx="805" formatCode="General">
                  <c:v>108.6</c:v>
                </c:pt>
                <c:pt idx="806" formatCode="General">
                  <c:v>108.6</c:v>
                </c:pt>
                <c:pt idx="807" formatCode="General">
                  <c:v>108.6</c:v>
                </c:pt>
                <c:pt idx="808" formatCode="General">
                  <c:v>108.6</c:v>
                </c:pt>
                <c:pt idx="809" formatCode="General">
                  <c:v>108.6</c:v>
                </c:pt>
                <c:pt idx="810" formatCode="General">
                  <c:v>108.6</c:v>
                </c:pt>
                <c:pt idx="811" formatCode="General">
                  <c:v>108.6</c:v>
                </c:pt>
                <c:pt idx="812" formatCode="General">
                  <c:v>108.6</c:v>
                </c:pt>
                <c:pt idx="813" formatCode="General">
                  <c:v>108.6</c:v>
                </c:pt>
                <c:pt idx="814" formatCode="General">
                  <c:v>108.6</c:v>
                </c:pt>
                <c:pt idx="815" formatCode="General">
                  <c:v>120.66666669999999</c:v>
                </c:pt>
                <c:pt idx="816" formatCode="General">
                  <c:v>135.875</c:v>
                </c:pt>
                <c:pt idx="817" formatCode="General">
                  <c:v>136</c:v>
                </c:pt>
                <c:pt idx="818" formatCode="General">
                  <c:v>136.125</c:v>
                </c:pt>
                <c:pt idx="819" formatCode="General">
                  <c:v>136.125</c:v>
                </c:pt>
                <c:pt idx="820" formatCode="General">
                  <c:v>136.125</c:v>
                </c:pt>
                <c:pt idx="821" formatCode="General">
                  <c:v>136.25</c:v>
                </c:pt>
                <c:pt idx="822" formatCode="General">
                  <c:v>136.25</c:v>
                </c:pt>
                <c:pt idx="823" formatCode="General">
                  <c:v>136.25</c:v>
                </c:pt>
                <c:pt idx="824" formatCode="General">
                  <c:v>136.25</c:v>
                </c:pt>
                <c:pt idx="825" formatCode="General">
                  <c:v>136.25</c:v>
                </c:pt>
                <c:pt idx="826" formatCode="General">
                  <c:v>136.375</c:v>
                </c:pt>
                <c:pt idx="827" formatCode="General">
                  <c:v>136.375</c:v>
                </c:pt>
                <c:pt idx="828" formatCode="General">
                  <c:v>136.375</c:v>
                </c:pt>
                <c:pt idx="829" formatCode="General">
                  <c:v>136.375</c:v>
                </c:pt>
                <c:pt idx="830" formatCode="General">
                  <c:v>136.375</c:v>
                </c:pt>
                <c:pt idx="831" formatCode="General">
                  <c:v>136.375</c:v>
                </c:pt>
                <c:pt idx="832" formatCode="General">
                  <c:v>136.375</c:v>
                </c:pt>
                <c:pt idx="833" formatCode="General">
                  <c:v>136.375</c:v>
                </c:pt>
                <c:pt idx="834" formatCode="General">
                  <c:v>136.375</c:v>
                </c:pt>
                <c:pt idx="835" formatCode="General">
                  <c:v>136.375</c:v>
                </c:pt>
                <c:pt idx="836" formatCode="General">
                  <c:v>136.5</c:v>
                </c:pt>
                <c:pt idx="837" formatCode="General">
                  <c:v>136.625</c:v>
                </c:pt>
                <c:pt idx="838" formatCode="General">
                  <c:v>136.625</c:v>
                </c:pt>
                <c:pt idx="839" formatCode="General">
                  <c:v>136.625</c:v>
                </c:pt>
                <c:pt idx="840" formatCode="General">
                  <c:v>136.625</c:v>
                </c:pt>
                <c:pt idx="841" formatCode="General">
                  <c:v>136.625</c:v>
                </c:pt>
                <c:pt idx="842" formatCode="General">
                  <c:v>136.625</c:v>
                </c:pt>
                <c:pt idx="843" formatCode="General">
                  <c:v>136.625</c:v>
                </c:pt>
                <c:pt idx="844" formatCode="General">
                  <c:v>136.625</c:v>
                </c:pt>
                <c:pt idx="845" formatCode="General">
                  <c:v>136.625</c:v>
                </c:pt>
                <c:pt idx="846" formatCode="General">
                  <c:v>136.625</c:v>
                </c:pt>
                <c:pt idx="847" formatCode="General">
                  <c:v>136.625</c:v>
                </c:pt>
                <c:pt idx="848" formatCode="General">
                  <c:v>136.625</c:v>
                </c:pt>
                <c:pt idx="849" formatCode="General">
                  <c:v>136.625</c:v>
                </c:pt>
                <c:pt idx="850" formatCode="General">
                  <c:v>136.625</c:v>
                </c:pt>
                <c:pt idx="851" formatCode="General">
                  <c:v>136.625</c:v>
                </c:pt>
                <c:pt idx="852" formatCode="General">
                  <c:v>136.625</c:v>
                </c:pt>
                <c:pt idx="853" formatCode="General">
                  <c:v>136.625</c:v>
                </c:pt>
                <c:pt idx="854" formatCode="General">
                  <c:v>136.625</c:v>
                </c:pt>
                <c:pt idx="855" formatCode="General">
                  <c:v>136.625</c:v>
                </c:pt>
                <c:pt idx="856" formatCode="General">
                  <c:v>136.625</c:v>
                </c:pt>
                <c:pt idx="857" formatCode="General">
                  <c:v>136.625</c:v>
                </c:pt>
                <c:pt idx="858" formatCode="General">
                  <c:v>136.625</c:v>
                </c:pt>
                <c:pt idx="859" formatCode="General">
                  <c:v>136.625</c:v>
                </c:pt>
                <c:pt idx="860" formatCode="General">
                  <c:v>136.625</c:v>
                </c:pt>
                <c:pt idx="861" formatCode="General">
                  <c:v>136.625</c:v>
                </c:pt>
                <c:pt idx="862" formatCode="General">
                  <c:v>136.625</c:v>
                </c:pt>
                <c:pt idx="863" formatCode="General">
                  <c:v>136.625</c:v>
                </c:pt>
                <c:pt idx="864" formatCode="General">
                  <c:v>136.625</c:v>
                </c:pt>
                <c:pt idx="865" formatCode="General">
                  <c:v>136.625</c:v>
                </c:pt>
                <c:pt idx="866" formatCode="General">
                  <c:v>136.625</c:v>
                </c:pt>
                <c:pt idx="867" formatCode="General">
                  <c:v>156.14285709999999</c:v>
                </c:pt>
                <c:pt idx="868" formatCode="General">
                  <c:v>156.14285709999999</c:v>
                </c:pt>
                <c:pt idx="869" formatCode="General">
                  <c:v>156.14285709999999</c:v>
                </c:pt>
                <c:pt idx="870" formatCode="General">
                  <c:v>156.14285709999999</c:v>
                </c:pt>
                <c:pt idx="871" formatCode="General">
                  <c:v>156.14285709999999</c:v>
                </c:pt>
                <c:pt idx="872" formatCode="General">
                  <c:v>156.14285709999999</c:v>
                </c:pt>
                <c:pt idx="873" formatCode="General">
                  <c:v>156.14285709999999</c:v>
                </c:pt>
                <c:pt idx="874" formatCode="General">
                  <c:v>156.14285709999999</c:v>
                </c:pt>
                <c:pt idx="875" formatCode="General">
                  <c:v>156.14285709999999</c:v>
                </c:pt>
                <c:pt idx="876" formatCode="General">
                  <c:v>156.14285709999999</c:v>
                </c:pt>
                <c:pt idx="877" formatCode="General">
                  <c:v>156.14285709999999</c:v>
                </c:pt>
                <c:pt idx="878" formatCode="General">
                  <c:v>182.16666670000001</c:v>
                </c:pt>
                <c:pt idx="879" formatCode="General">
                  <c:v>182.16666670000001</c:v>
                </c:pt>
                <c:pt idx="880" formatCode="General">
                  <c:v>182.16666670000001</c:v>
                </c:pt>
                <c:pt idx="881" formatCode="General">
                  <c:v>182.16666670000001</c:v>
                </c:pt>
                <c:pt idx="882" formatCode="General">
                  <c:v>182.16666670000001</c:v>
                </c:pt>
                <c:pt idx="883" formatCode="General">
                  <c:v>182.16666670000001</c:v>
                </c:pt>
                <c:pt idx="884" formatCode="General">
                  <c:v>182.16666670000001</c:v>
                </c:pt>
                <c:pt idx="885" formatCode="General">
                  <c:v>182.16666670000001</c:v>
                </c:pt>
                <c:pt idx="886" formatCode="General">
                  <c:v>182.16666670000001</c:v>
                </c:pt>
                <c:pt idx="887" formatCode="General">
                  <c:v>182.16666670000001</c:v>
                </c:pt>
                <c:pt idx="888" formatCode="General">
                  <c:v>182.33333329999999</c:v>
                </c:pt>
                <c:pt idx="889" formatCode="General">
                  <c:v>182.33333329999999</c:v>
                </c:pt>
                <c:pt idx="890" formatCode="General">
                  <c:v>182.33333329999999</c:v>
                </c:pt>
                <c:pt idx="891" formatCode="General">
                  <c:v>182.33333329999999</c:v>
                </c:pt>
                <c:pt idx="892" formatCode="General">
                  <c:v>182.33333329999999</c:v>
                </c:pt>
                <c:pt idx="893" formatCode="General">
                  <c:v>182.33333329999999</c:v>
                </c:pt>
                <c:pt idx="894" formatCode="General">
                  <c:v>182.33333329999999</c:v>
                </c:pt>
                <c:pt idx="895" formatCode="General">
                  <c:v>182.33333329999999</c:v>
                </c:pt>
                <c:pt idx="896" formatCode="General">
                  <c:v>182.33333329999999</c:v>
                </c:pt>
                <c:pt idx="897" formatCode="General">
                  <c:v>218.8</c:v>
                </c:pt>
                <c:pt idx="898" formatCode="General">
                  <c:v>218.8</c:v>
                </c:pt>
                <c:pt idx="899" formatCode="General">
                  <c:v>219</c:v>
                </c:pt>
                <c:pt idx="900" formatCode="General">
                  <c:v>219</c:v>
                </c:pt>
                <c:pt idx="901" formatCode="General">
                  <c:v>219</c:v>
                </c:pt>
                <c:pt idx="902" formatCode="General">
                  <c:v>219</c:v>
                </c:pt>
                <c:pt idx="903" formatCode="General">
                  <c:v>219</c:v>
                </c:pt>
                <c:pt idx="904" formatCode="General">
                  <c:v>219</c:v>
                </c:pt>
                <c:pt idx="905" formatCode="General">
                  <c:v>219</c:v>
                </c:pt>
                <c:pt idx="906" formatCode="General">
                  <c:v>219</c:v>
                </c:pt>
                <c:pt idx="907" formatCode="General">
                  <c:v>219</c:v>
                </c:pt>
                <c:pt idx="908" formatCode="General">
                  <c:v>219</c:v>
                </c:pt>
                <c:pt idx="909" formatCode="General">
                  <c:v>219</c:v>
                </c:pt>
                <c:pt idx="910" formatCode="General">
                  <c:v>219</c:v>
                </c:pt>
                <c:pt idx="911" formatCode="General">
                  <c:v>219</c:v>
                </c:pt>
                <c:pt idx="912" formatCode="General">
                  <c:v>219</c:v>
                </c:pt>
                <c:pt idx="913" formatCode="General">
                  <c:v>219</c:v>
                </c:pt>
                <c:pt idx="914" formatCode="General">
                  <c:v>219</c:v>
                </c:pt>
                <c:pt idx="915" formatCode="General">
                  <c:v>219</c:v>
                </c:pt>
                <c:pt idx="916" formatCode="General">
                  <c:v>219</c:v>
                </c:pt>
                <c:pt idx="917" formatCode="General">
                  <c:v>219</c:v>
                </c:pt>
                <c:pt idx="918" formatCode="General">
                  <c:v>219.2</c:v>
                </c:pt>
                <c:pt idx="919" formatCode="General">
                  <c:v>219.2</c:v>
                </c:pt>
                <c:pt idx="920" formatCode="General">
                  <c:v>219.2</c:v>
                </c:pt>
                <c:pt idx="921" formatCode="General">
                  <c:v>219.2</c:v>
                </c:pt>
                <c:pt idx="922" formatCode="General">
                  <c:v>219.2</c:v>
                </c:pt>
                <c:pt idx="923" formatCode="General">
                  <c:v>219.2</c:v>
                </c:pt>
                <c:pt idx="924" formatCode="General">
                  <c:v>219.2</c:v>
                </c:pt>
                <c:pt idx="925" formatCode="General">
                  <c:v>219.2</c:v>
                </c:pt>
                <c:pt idx="926" formatCode="General">
                  <c:v>219.2</c:v>
                </c:pt>
                <c:pt idx="927" formatCode="General">
                  <c:v>219.2</c:v>
                </c:pt>
                <c:pt idx="928" formatCode="General">
                  <c:v>219.2</c:v>
                </c:pt>
                <c:pt idx="929" formatCode="General">
                  <c:v>219.2</c:v>
                </c:pt>
                <c:pt idx="930" formatCode="General">
                  <c:v>219.2</c:v>
                </c:pt>
                <c:pt idx="931" formatCode="General">
                  <c:v>219.2</c:v>
                </c:pt>
                <c:pt idx="932" formatCode="General">
                  <c:v>219.2</c:v>
                </c:pt>
                <c:pt idx="933" formatCode="General">
                  <c:v>219.2</c:v>
                </c:pt>
                <c:pt idx="934" formatCode="General">
                  <c:v>219.2</c:v>
                </c:pt>
                <c:pt idx="935" formatCode="General">
                  <c:v>219.2</c:v>
                </c:pt>
                <c:pt idx="936" formatCode="General">
                  <c:v>219.2</c:v>
                </c:pt>
                <c:pt idx="937" formatCode="General">
                  <c:v>274</c:v>
                </c:pt>
                <c:pt idx="938" formatCode="General">
                  <c:v>274</c:v>
                </c:pt>
                <c:pt idx="939" formatCode="General">
                  <c:v>274</c:v>
                </c:pt>
                <c:pt idx="940" formatCode="General">
                  <c:v>274</c:v>
                </c:pt>
                <c:pt idx="941" formatCode="General">
                  <c:v>274</c:v>
                </c:pt>
                <c:pt idx="942" formatCode="General">
                  <c:v>274</c:v>
                </c:pt>
                <c:pt idx="943" formatCode="General">
                  <c:v>274</c:v>
                </c:pt>
                <c:pt idx="944" formatCode="General">
                  <c:v>274</c:v>
                </c:pt>
                <c:pt idx="945" formatCode="General">
                  <c:v>274</c:v>
                </c:pt>
                <c:pt idx="946" formatCode="General">
                  <c:v>274</c:v>
                </c:pt>
                <c:pt idx="947" formatCode="General">
                  <c:v>365.33333329999999</c:v>
                </c:pt>
                <c:pt idx="948" formatCode="General">
                  <c:v>365.33333329999999</c:v>
                </c:pt>
                <c:pt idx="949" formatCode="General">
                  <c:v>365.33333329999999</c:v>
                </c:pt>
                <c:pt idx="950" formatCode="General">
                  <c:v>365.33333329999999</c:v>
                </c:pt>
                <c:pt idx="951" formatCode="General">
                  <c:v>365.33333329999999</c:v>
                </c:pt>
                <c:pt idx="952" formatCode="General">
                  <c:v>365.33333329999999</c:v>
                </c:pt>
                <c:pt idx="953" formatCode="General">
                  <c:v>365.33333329999999</c:v>
                </c:pt>
                <c:pt idx="954" formatCode="General">
                  <c:v>365.33333329999999</c:v>
                </c:pt>
                <c:pt idx="955" formatCode="General">
                  <c:v>365.33333329999999</c:v>
                </c:pt>
                <c:pt idx="956" formatCode="General">
                  <c:v>365.33333329999999</c:v>
                </c:pt>
                <c:pt idx="957" formatCode="General">
                  <c:v>365.33333329999999</c:v>
                </c:pt>
                <c:pt idx="958" formatCode="General">
                  <c:v>365.66666670000001</c:v>
                </c:pt>
                <c:pt idx="959" formatCode="General">
                  <c:v>548.5</c:v>
                </c:pt>
                <c:pt idx="960" formatCode="General">
                  <c:v>548.5</c:v>
                </c:pt>
                <c:pt idx="961" formatCode="General">
                  <c:v>548.5</c:v>
                </c:pt>
                <c:pt idx="962" formatCode="General">
                  <c:v>548.5</c:v>
                </c:pt>
                <c:pt idx="963" formatCode="General">
                  <c:v>548.5</c:v>
                </c:pt>
                <c:pt idx="964" formatCode="General">
                  <c:v>548.5</c:v>
                </c:pt>
                <c:pt idx="965" formatCode="General">
                  <c:v>548.5</c:v>
                </c:pt>
                <c:pt idx="966" formatCode="General">
                  <c:v>548.5</c:v>
                </c:pt>
                <c:pt idx="967" formatCode="General">
                  <c:v>548.5</c:v>
                </c:pt>
                <c:pt idx="968" formatCode="General">
                  <c:v>549</c:v>
                </c:pt>
                <c:pt idx="969" formatCode="General">
                  <c:v>549</c:v>
                </c:pt>
                <c:pt idx="970" formatCode="General">
                  <c:v>549</c:v>
                </c:pt>
                <c:pt idx="971" formatCode="General">
                  <c:v>549</c:v>
                </c:pt>
                <c:pt idx="972" formatCode="General">
                  <c:v>549</c:v>
                </c:pt>
                <c:pt idx="973" formatCode="General">
                  <c:v>549</c:v>
                </c:pt>
                <c:pt idx="974" formatCode="General">
                  <c:v>549</c:v>
                </c:pt>
                <c:pt idx="975" formatCode="General">
                  <c:v>549</c:v>
                </c:pt>
                <c:pt idx="976" formatCode="General">
                  <c:v>549</c:v>
                </c:pt>
                <c:pt idx="977" formatCode="General">
                  <c:v>549</c:v>
                </c:pt>
                <c:pt idx="978" formatCode="General">
                  <c:v>549</c:v>
                </c:pt>
                <c:pt idx="979" formatCode="General">
                  <c:v>549</c:v>
                </c:pt>
                <c:pt idx="980" formatCode="General">
                  <c:v>549.5</c:v>
                </c:pt>
                <c:pt idx="981" formatCode="General">
                  <c:v>549.5</c:v>
                </c:pt>
                <c:pt idx="982" formatCode="General">
                  <c:v>549.5</c:v>
                </c:pt>
                <c:pt idx="983" formatCode="General">
                  <c:v>1099</c:v>
                </c:pt>
                <c:pt idx="984" formatCode="General">
                  <c:v>1099</c:v>
                </c:pt>
                <c:pt idx="985" formatCode="General">
                  <c:v>1099</c:v>
                </c:pt>
                <c:pt idx="986" formatCode="General">
                  <c:v>1099</c:v>
                </c:pt>
                <c:pt idx="987" formatCode="General">
                  <c:v>1099</c:v>
                </c:pt>
                <c:pt idx="988" formatCode="General">
                  <c:v>1099</c:v>
                </c:pt>
                <c:pt idx="989" formatCode="General">
                  <c:v>1099</c:v>
                </c:pt>
                <c:pt idx="990" formatCode="General">
                  <c:v>1099</c:v>
                </c:pt>
                <c:pt idx="991" formatCode="General">
                  <c:v>1099</c:v>
                </c:pt>
                <c:pt idx="992" formatCode="General">
                  <c:v>1099</c:v>
                </c:pt>
                <c:pt idx="993" formatCode="General">
                  <c:v>1099</c:v>
                </c:pt>
                <c:pt idx="994" formatCode="General">
                  <c:v>1099</c:v>
                </c:pt>
                <c:pt idx="995" formatCode="General">
                  <c:v>1099</c:v>
                </c:pt>
                <c:pt idx="996" formatCode="General">
                  <c:v>1099</c:v>
                </c:pt>
                <c:pt idx="997" formatCode="General">
                  <c:v>1099</c:v>
                </c:pt>
                <c:pt idx="998" formatCode="General">
                  <c:v>1099</c:v>
                </c:pt>
                <c:pt idx="999" formatCode="General">
                  <c:v>1099</c:v>
                </c:pt>
                <c:pt idx="1000" formatCode="General">
                  <c:v>1099</c:v>
                </c:pt>
                <c:pt idx="1001" formatCode="General">
                  <c:v>1099</c:v>
                </c:pt>
                <c:pt idx="1002" formatCode="General">
                  <c:v>1099</c:v>
                </c:pt>
                <c:pt idx="1003" formatCode="General">
                  <c:v>1099</c:v>
                </c:pt>
                <c:pt idx="1004" formatCode="General">
                  <c:v>1100</c:v>
                </c:pt>
                <c:pt idx="1005" formatCode="General">
                  <c:v>1100</c:v>
                </c:pt>
                <c:pt idx="1006" formatCode="General">
                  <c:v>1100</c:v>
                </c:pt>
                <c:pt idx="1007" formatCode="General">
                  <c:v>1100</c:v>
                </c:pt>
                <c:pt idx="1008" formatCode="General">
                  <c:v>1100</c:v>
                </c:pt>
                <c:pt idx="1009" formatCode="General">
                  <c:v>1100</c:v>
                </c:pt>
                <c:pt idx="1010" formatCode="General">
                  <c:v>1100</c:v>
                </c:pt>
                <c:pt idx="1011" formatCode="General">
                  <c:v>1100</c:v>
                </c:pt>
                <c:pt idx="1012" formatCode="General">
                  <c:v>1100</c:v>
                </c:pt>
                <c:pt idx="1013" formatCode="General">
                  <c:v>1100</c:v>
                </c:pt>
                <c:pt idx="1014" formatCode="General">
                  <c:v>1100</c:v>
                </c:pt>
                <c:pt idx="1015" formatCode="General">
                  <c:v>1100</c:v>
                </c:pt>
                <c:pt idx="1016" formatCode="General">
                  <c:v>1100</c:v>
                </c:pt>
                <c:pt idx="1017" formatCode="General">
                  <c:v>1100</c:v>
                </c:pt>
                <c:pt idx="1018" formatCode="General">
                  <c:v>1100</c:v>
                </c:pt>
                <c:pt idx="1019" formatCode="General">
                  <c:v>1100</c:v>
                </c:pt>
                <c:pt idx="1020" formatCode="General">
                  <c:v>1100</c:v>
                </c:pt>
                <c:pt idx="1021" formatCode="General">
                  <c:v>1100</c:v>
                </c:pt>
                <c:pt idx="1022" formatCode="General">
                  <c:v>1100</c:v>
                </c:pt>
                <c:pt idx="1023" formatCode="General">
                  <c:v>1100</c:v>
                </c:pt>
                <c:pt idx="1024" formatCode="General">
                  <c:v>1100</c:v>
                </c:pt>
                <c:pt idx="1025" formatCode="General">
                  <c:v>1100</c:v>
                </c:pt>
                <c:pt idx="1026" formatCode="General">
                  <c:v>1100</c:v>
                </c:pt>
                <c:pt idx="1027" formatCode="General">
                  <c:v>1100</c:v>
                </c:pt>
                <c:pt idx="1028" formatCode="General">
                  <c:v>1100</c:v>
                </c:pt>
                <c:pt idx="1029" formatCode="General">
                  <c:v>1100</c:v>
                </c:pt>
                <c:pt idx="1030" formatCode="General">
                  <c:v>1100</c:v>
                </c:pt>
                <c:pt idx="1031" formatCode="General">
                  <c:v>1100</c:v>
                </c:pt>
                <c:pt idx="1032" formatCode="General">
                  <c:v>1100</c:v>
                </c:pt>
                <c:pt idx="1033" formatCode="General">
                  <c:v>1100</c:v>
                </c:pt>
                <c:pt idx="1034" formatCode="General">
                  <c:v>1100</c:v>
                </c:pt>
                <c:pt idx="1035" formatCode="General">
                  <c:v>1100</c:v>
                </c:pt>
                <c:pt idx="1036" formatCode="General">
                  <c:v>1100</c:v>
                </c:pt>
                <c:pt idx="1037" formatCode="General">
                  <c:v>1100</c:v>
                </c:pt>
                <c:pt idx="1038" formatCode="General">
                  <c:v>1100</c:v>
                </c:pt>
                <c:pt idx="1039" formatCode="General">
                  <c:v>1100</c:v>
                </c:pt>
                <c:pt idx="1040" formatCode="General">
                  <c:v>1100</c:v>
                </c:pt>
                <c:pt idx="1041" formatCode="General">
                  <c:v>1100</c:v>
                </c:pt>
                <c:pt idx="1042" formatCode="General">
                  <c:v>1100</c:v>
                </c:pt>
                <c:pt idx="1043" formatCode="General">
                  <c:v>1100</c:v>
                </c:pt>
                <c:pt idx="1044" formatCode="General">
                  <c:v>1100</c:v>
                </c:pt>
                <c:pt idx="1045" formatCode="General">
                  <c:v>1100</c:v>
                </c:pt>
                <c:pt idx="1046" formatCode="General">
                  <c:v>1100</c:v>
                </c:pt>
                <c:pt idx="1047" formatCode="General">
                  <c:v>1100</c:v>
                </c:pt>
                <c:pt idx="1048" formatCode="General">
                  <c:v>1100</c:v>
                </c:pt>
                <c:pt idx="1049" formatCode="General">
                  <c:v>1100</c:v>
                </c:pt>
                <c:pt idx="1050" formatCode="General">
                  <c:v>1100</c:v>
                </c:pt>
                <c:pt idx="1051" formatCode="General">
                  <c:v>1100</c:v>
                </c:pt>
                <c:pt idx="1052" formatCode="General">
                  <c:v>1100</c:v>
                </c:pt>
                <c:pt idx="1053" formatCode="General">
                  <c:v>1100</c:v>
                </c:pt>
                <c:pt idx="1054" formatCode="General">
                  <c:v>1100</c:v>
                </c:pt>
                <c:pt idx="1055" formatCode="General">
                  <c:v>1100</c:v>
                </c:pt>
                <c:pt idx="1056" formatCode="General">
                  <c:v>1100</c:v>
                </c:pt>
                <c:pt idx="1057" formatCode="General">
                  <c:v>1100</c:v>
                </c:pt>
                <c:pt idx="1058" formatCode="General">
                  <c:v>1100</c:v>
                </c:pt>
                <c:pt idx="1059" formatCode="General">
                  <c:v>1100</c:v>
                </c:pt>
                <c:pt idx="1060" formatCode="General">
                  <c:v>1100</c:v>
                </c:pt>
                <c:pt idx="1061" formatCode="General">
                  <c:v>1100</c:v>
                </c:pt>
                <c:pt idx="1062" formatCode="General">
                  <c:v>1100</c:v>
                </c:pt>
                <c:pt idx="1063" formatCode="General">
                  <c:v>1100</c:v>
                </c:pt>
                <c:pt idx="1064" formatCode="General">
                  <c:v>1100</c:v>
                </c:pt>
                <c:pt idx="1065" formatCode="General">
                  <c:v>1100</c:v>
                </c:pt>
                <c:pt idx="1066" formatCode="General">
                  <c:v>1100</c:v>
                </c:pt>
                <c:pt idx="1067" formatCode="General">
                  <c:v>1100</c:v>
                </c:pt>
                <c:pt idx="1068" formatCode="General">
                  <c:v>1100</c:v>
                </c:pt>
                <c:pt idx="1069" formatCode="General">
                  <c:v>1100</c:v>
                </c:pt>
                <c:pt idx="1070" formatCode="General">
                  <c:v>1100</c:v>
                </c:pt>
                <c:pt idx="1071" formatCode="General">
                  <c:v>1100</c:v>
                </c:pt>
                <c:pt idx="1072" formatCode="General">
                  <c:v>1100</c:v>
                </c:pt>
                <c:pt idx="1073" formatCode="General">
                  <c:v>1100</c:v>
                </c:pt>
                <c:pt idx="1074" formatCode="General">
                  <c:v>1100</c:v>
                </c:pt>
                <c:pt idx="1075" formatCode="General">
                  <c:v>1100</c:v>
                </c:pt>
                <c:pt idx="1076" formatCode="General">
                  <c:v>1100</c:v>
                </c:pt>
                <c:pt idx="1077" formatCode="General">
                  <c:v>1100</c:v>
                </c:pt>
                <c:pt idx="1078" formatCode="General">
                  <c:v>1100</c:v>
                </c:pt>
                <c:pt idx="1079" formatCode="General">
                  <c:v>1100</c:v>
                </c:pt>
                <c:pt idx="1080" formatCode="General">
                  <c:v>1100</c:v>
                </c:pt>
                <c:pt idx="1081" formatCode="General">
                  <c:v>1100</c:v>
                </c:pt>
                <c:pt idx="1082" formatCode="General">
                  <c:v>1100</c:v>
                </c:pt>
                <c:pt idx="1083" formatCode="General">
                  <c:v>1100</c:v>
                </c:pt>
                <c:pt idx="1084" formatCode="General">
                  <c:v>1100</c:v>
                </c:pt>
                <c:pt idx="1085" formatCode="General">
                  <c:v>1100</c:v>
                </c:pt>
                <c:pt idx="1086" formatCode="General">
                  <c:v>1100</c:v>
                </c:pt>
                <c:pt idx="1087" formatCode="General">
                  <c:v>1100</c:v>
                </c:pt>
                <c:pt idx="1088" formatCode="General">
                  <c:v>1100</c:v>
                </c:pt>
                <c:pt idx="1089" formatCode="General">
                  <c:v>1100</c:v>
                </c:pt>
                <c:pt idx="1090" formatCode="General">
                  <c:v>1100</c:v>
                </c:pt>
                <c:pt idx="1091" formatCode="General">
                  <c:v>1100</c:v>
                </c:pt>
                <c:pt idx="1092" formatCode="General">
                  <c:v>1100</c:v>
                </c:pt>
                <c:pt idx="1093" formatCode="General">
                  <c:v>1100</c:v>
                </c:pt>
                <c:pt idx="1094" formatCode="General">
                  <c:v>1100</c:v>
                </c:pt>
                <c:pt idx="1095" formatCode="General">
                  <c:v>1100</c:v>
                </c:pt>
                <c:pt idx="1096" formatCode="General">
                  <c:v>1100</c:v>
                </c:pt>
                <c:pt idx="1097" formatCode="General">
                  <c:v>1100</c:v>
                </c:pt>
                <c:pt idx="1098" formatCode="General">
                  <c:v>1100</c:v>
                </c:pt>
                <c:pt idx="1099" formatCode="General">
                  <c:v>1100</c:v>
                </c:pt>
                <c:pt idx="1100" formatCode="General">
                  <c:v>1100</c:v>
                </c:pt>
                <c:pt idx="1101" formatCode="General">
                  <c:v>1100</c:v>
                </c:pt>
                <c:pt idx="1102" formatCode="General">
                  <c:v>1100</c:v>
                </c:pt>
                <c:pt idx="1103" formatCode="General">
                  <c:v>1100</c:v>
                </c:pt>
                <c:pt idx="1104" formatCode="General">
                  <c:v>1100</c:v>
                </c:pt>
                <c:pt idx="1105" formatCode="General">
                  <c:v>1100</c:v>
                </c:pt>
                <c:pt idx="1106" formatCode="General">
                  <c:v>1100</c:v>
                </c:pt>
                <c:pt idx="1107" formatCode="General">
                  <c:v>1100</c:v>
                </c:pt>
                <c:pt idx="1108" formatCode="General">
                  <c:v>1100</c:v>
                </c:pt>
                <c:pt idx="1109" formatCode="General">
                  <c:v>1100</c:v>
                </c:pt>
                <c:pt idx="1110" formatCode="General">
                  <c:v>1100</c:v>
                </c:pt>
                <c:pt idx="1111" formatCode="General">
                  <c:v>1100</c:v>
                </c:pt>
                <c:pt idx="1112" formatCode="General">
                  <c:v>1100</c:v>
                </c:pt>
                <c:pt idx="1113" formatCode="General">
                  <c:v>1100</c:v>
                </c:pt>
                <c:pt idx="1114" formatCode="General">
                  <c:v>1100</c:v>
                </c:pt>
                <c:pt idx="1115" formatCode="General">
                  <c:v>1100</c:v>
                </c:pt>
                <c:pt idx="1116" formatCode="General">
                  <c:v>1100</c:v>
                </c:pt>
                <c:pt idx="1117" formatCode="General">
                  <c:v>1100</c:v>
                </c:pt>
                <c:pt idx="1118" formatCode="General">
                  <c:v>1100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B26-4F4D-BA94-61085EB928E4}"/>
            </c:ext>
          </c:extLst>
        </c:ser>
        <c:ser>
          <c:idx val="11"/>
          <c:order val="11"/>
          <c:tx>
            <c:v>Population 1200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den'!$J$28428:$J$29464</c:f>
              <c:numCache>
                <c:formatCode>0.00E+00</c:formatCode>
                <c:ptCount val="1037"/>
                <c:pt idx="0">
                  <c:v>8.3299999999999997E-4</c:v>
                </c:pt>
                <c:pt idx="1">
                  <c:v>8.3299999999999997E-4</c:v>
                </c:pt>
                <c:pt idx="2">
                  <c:v>8.3299999999999997E-4</c:v>
                </c:pt>
                <c:pt idx="3">
                  <c:v>8.3299999999999997E-4</c:v>
                </c:pt>
                <c:pt idx="4">
                  <c:v>8.34E-4</c:v>
                </c:pt>
                <c:pt idx="5">
                  <c:v>8.34E-4</c:v>
                </c:pt>
                <c:pt idx="6">
                  <c:v>8.34E-4</c:v>
                </c:pt>
                <c:pt idx="7">
                  <c:v>8.3500000000000002E-4</c:v>
                </c:pt>
                <c:pt idx="8">
                  <c:v>8.3500000000000002E-4</c:v>
                </c:pt>
                <c:pt idx="9">
                  <c:v>8.3500000000000002E-4</c:v>
                </c:pt>
                <c:pt idx="10">
                  <c:v>8.3500000000000002E-4</c:v>
                </c:pt>
                <c:pt idx="11">
                  <c:v>8.3500000000000002E-4</c:v>
                </c:pt>
                <c:pt idx="12">
                  <c:v>8.3500000000000002E-4</c:v>
                </c:pt>
                <c:pt idx="13">
                  <c:v>8.3500000000000002E-4</c:v>
                </c:pt>
                <c:pt idx="14">
                  <c:v>8.3500000000000002E-4</c:v>
                </c:pt>
                <c:pt idx="15">
                  <c:v>8.3500000000000002E-4</c:v>
                </c:pt>
                <c:pt idx="16">
                  <c:v>8.3699999999999996E-4</c:v>
                </c:pt>
                <c:pt idx="17">
                  <c:v>8.3699999999999996E-4</c:v>
                </c:pt>
                <c:pt idx="18">
                  <c:v>8.3699999999999996E-4</c:v>
                </c:pt>
                <c:pt idx="19">
                  <c:v>8.3699999999999996E-4</c:v>
                </c:pt>
                <c:pt idx="20">
                  <c:v>8.3699999999999996E-4</c:v>
                </c:pt>
                <c:pt idx="21">
                  <c:v>8.3699999999999996E-4</c:v>
                </c:pt>
                <c:pt idx="22">
                  <c:v>8.3699999999999996E-4</c:v>
                </c:pt>
                <c:pt idx="23">
                  <c:v>8.3699999999999996E-4</c:v>
                </c:pt>
                <c:pt idx="24">
                  <c:v>8.3699999999999996E-4</c:v>
                </c:pt>
                <c:pt idx="25" formatCode="General">
                  <c:v>1.6736399999999999E-3</c:v>
                </c:pt>
                <c:pt idx="26" formatCode="General">
                  <c:v>1.6736399999999999E-3</c:v>
                </c:pt>
                <c:pt idx="27" formatCode="General">
                  <c:v>1.6736399999999999E-3</c:v>
                </c:pt>
                <c:pt idx="28" formatCode="General">
                  <c:v>2.5104599999999999E-3</c:v>
                </c:pt>
                <c:pt idx="29" formatCode="General">
                  <c:v>2.5104599999999999E-3</c:v>
                </c:pt>
                <c:pt idx="30" formatCode="General">
                  <c:v>2.5104599999999999E-3</c:v>
                </c:pt>
                <c:pt idx="31" formatCode="General">
                  <c:v>2.5104599999999999E-3</c:v>
                </c:pt>
                <c:pt idx="32" formatCode="General">
                  <c:v>2.5104599999999999E-3</c:v>
                </c:pt>
                <c:pt idx="33" formatCode="General">
                  <c:v>2.5104599999999999E-3</c:v>
                </c:pt>
                <c:pt idx="34" formatCode="General">
                  <c:v>2.5104599999999999E-3</c:v>
                </c:pt>
                <c:pt idx="35" formatCode="General">
                  <c:v>2.5104599999999999E-3</c:v>
                </c:pt>
                <c:pt idx="36" formatCode="General">
                  <c:v>2.5104599999999999E-3</c:v>
                </c:pt>
                <c:pt idx="37" formatCode="General">
                  <c:v>5.0209210000000002E-3</c:v>
                </c:pt>
                <c:pt idx="38" formatCode="General">
                  <c:v>5.0209210000000002E-3</c:v>
                </c:pt>
                <c:pt idx="39" formatCode="General">
                  <c:v>5.0209210000000002E-3</c:v>
                </c:pt>
                <c:pt idx="40" formatCode="General">
                  <c:v>5.0209210000000002E-3</c:v>
                </c:pt>
                <c:pt idx="41" formatCode="General">
                  <c:v>5.0293380000000004E-3</c:v>
                </c:pt>
                <c:pt idx="42" formatCode="General">
                  <c:v>5.0293380000000004E-3</c:v>
                </c:pt>
                <c:pt idx="43" formatCode="General">
                  <c:v>5.0293380000000004E-3</c:v>
                </c:pt>
                <c:pt idx="44" formatCode="General">
                  <c:v>5.0293380000000004E-3</c:v>
                </c:pt>
                <c:pt idx="45" formatCode="General">
                  <c:v>5.0293380000000004E-3</c:v>
                </c:pt>
                <c:pt idx="46" formatCode="General">
                  <c:v>5.0293380000000004E-3</c:v>
                </c:pt>
                <c:pt idx="47" formatCode="General">
                  <c:v>5.0293380000000004E-3</c:v>
                </c:pt>
                <c:pt idx="48" formatCode="General">
                  <c:v>5.0293380000000004E-3</c:v>
                </c:pt>
                <c:pt idx="49" formatCode="General">
                  <c:v>5.0505050000000003E-3</c:v>
                </c:pt>
                <c:pt idx="50" formatCode="General">
                  <c:v>5.0505050000000003E-3</c:v>
                </c:pt>
                <c:pt idx="51" formatCode="General">
                  <c:v>5.0505050000000003E-3</c:v>
                </c:pt>
                <c:pt idx="52" formatCode="General">
                  <c:v>5.0505050000000003E-3</c:v>
                </c:pt>
                <c:pt idx="53" formatCode="General">
                  <c:v>5.0505050000000003E-3</c:v>
                </c:pt>
                <c:pt idx="54" formatCode="General">
                  <c:v>5.0505050000000003E-3</c:v>
                </c:pt>
                <c:pt idx="55" formatCode="General">
                  <c:v>5.0505050000000003E-3</c:v>
                </c:pt>
                <c:pt idx="56" formatCode="General">
                  <c:v>5.0505050000000003E-3</c:v>
                </c:pt>
                <c:pt idx="57" formatCode="General">
                  <c:v>5.0505050000000003E-3</c:v>
                </c:pt>
                <c:pt idx="58" formatCode="General">
                  <c:v>5.0505050000000003E-3</c:v>
                </c:pt>
                <c:pt idx="59" formatCode="General">
                  <c:v>5.0505050000000003E-3</c:v>
                </c:pt>
                <c:pt idx="60" formatCode="General">
                  <c:v>5.0505050000000003E-3</c:v>
                </c:pt>
                <c:pt idx="61" formatCode="General">
                  <c:v>5.0505050000000003E-3</c:v>
                </c:pt>
                <c:pt idx="62" formatCode="General">
                  <c:v>6.7340070000000002E-3</c:v>
                </c:pt>
                <c:pt idx="63" formatCode="General">
                  <c:v>6.7396799999999996E-3</c:v>
                </c:pt>
                <c:pt idx="64" formatCode="General">
                  <c:v>6.7396799999999996E-3</c:v>
                </c:pt>
                <c:pt idx="65" formatCode="General">
                  <c:v>6.7396799999999996E-3</c:v>
                </c:pt>
                <c:pt idx="66" formatCode="General">
                  <c:v>6.7396799999999996E-3</c:v>
                </c:pt>
                <c:pt idx="67" formatCode="General">
                  <c:v>6.7396799999999996E-3</c:v>
                </c:pt>
                <c:pt idx="68" formatCode="General">
                  <c:v>6.7396799999999996E-3</c:v>
                </c:pt>
                <c:pt idx="69" formatCode="General">
                  <c:v>6.7739200000000001E-3</c:v>
                </c:pt>
                <c:pt idx="70" formatCode="General">
                  <c:v>1.1007621E-2</c:v>
                </c:pt>
                <c:pt idx="71" formatCode="General">
                  <c:v>1.1007621E-2</c:v>
                </c:pt>
                <c:pt idx="72" formatCode="General">
                  <c:v>1.1007621E-2</c:v>
                </c:pt>
                <c:pt idx="73" formatCode="General">
                  <c:v>1.1026293E-2</c:v>
                </c:pt>
                <c:pt idx="74" formatCode="General">
                  <c:v>1.1026293E-2</c:v>
                </c:pt>
                <c:pt idx="75" formatCode="General">
                  <c:v>1.1026293E-2</c:v>
                </c:pt>
                <c:pt idx="76" formatCode="General">
                  <c:v>1.1026293E-2</c:v>
                </c:pt>
                <c:pt idx="77" formatCode="General">
                  <c:v>1.1035654000000001E-2</c:v>
                </c:pt>
                <c:pt idx="78" formatCode="General">
                  <c:v>1.1045030000000001E-2</c:v>
                </c:pt>
                <c:pt idx="79" formatCode="General">
                  <c:v>1.1045030000000001E-2</c:v>
                </c:pt>
                <c:pt idx="80" formatCode="General">
                  <c:v>1.1045030000000001E-2</c:v>
                </c:pt>
                <c:pt idx="81" formatCode="General">
                  <c:v>1.1045030000000001E-2</c:v>
                </c:pt>
                <c:pt idx="82" formatCode="General">
                  <c:v>1.1045030000000001E-2</c:v>
                </c:pt>
                <c:pt idx="83" formatCode="General">
                  <c:v>1.1045030000000001E-2</c:v>
                </c:pt>
                <c:pt idx="84" formatCode="General">
                  <c:v>1.1894647E-2</c:v>
                </c:pt>
                <c:pt idx="85" formatCode="General">
                  <c:v>1.1935209E-2</c:v>
                </c:pt>
                <c:pt idx="86" formatCode="General">
                  <c:v>1.1935209E-2</c:v>
                </c:pt>
                <c:pt idx="87" formatCode="General">
                  <c:v>1.1935209E-2</c:v>
                </c:pt>
                <c:pt idx="88" formatCode="General">
                  <c:v>1.1935209E-2</c:v>
                </c:pt>
                <c:pt idx="89" formatCode="General">
                  <c:v>1.1935209E-2</c:v>
                </c:pt>
                <c:pt idx="90" formatCode="General">
                  <c:v>1.7064846000000002E-2</c:v>
                </c:pt>
                <c:pt idx="91" formatCode="General">
                  <c:v>1.7108640000000001E-2</c:v>
                </c:pt>
                <c:pt idx="92" formatCode="General">
                  <c:v>1.7123288E-2</c:v>
                </c:pt>
                <c:pt idx="93" formatCode="General">
                  <c:v>1.7123288E-2</c:v>
                </c:pt>
                <c:pt idx="94" formatCode="General">
                  <c:v>1.8835615999999999E-2</c:v>
                </c:pt>
                <c:pt idx="95" formatCode="General">
                  <c:v>1.8835615999999999E-2</c:v>
                </c:pt>
                <c:pt idx="96" formatCode="General">
                  <c:v>1.8835615999999999E-2</c:v>
                </c:pt>
                <c:pt idx="97" formatCode="General">
                  <c:v>1.8835615999999999E-2</c:v>
                </c:pt>
                <c:pt idx="98" formatCode="General">
                  <c:v>1.9691780999999998E-2</c:v>
                </c:pt>
                <c:pt idx="99" formatCode="General">
                  <c:v>2.0547945000000001E-2</c:v>
                </c:pt>
                <c:pt idx="100" formatCode="General">
                  <c:v>2.0547945000000001E-2</c:v>
                </c:pt>
                <c:pt idx="101" formatCode="General">
                  <c:v>2.0547945000000001E-2</c:v>
                </c:pt>
                <c:pt idx="102" formatCode="General">
                  <c:v>2.0547945000000001E-2</c:v>
                </c:pt>
                <c:pt idx="103" formatCode="General">
                  <c:v>2.0565553E-2</c:v>
                </c:pt>
                <c:pt idx="104" formatCode="General">
                  <c:v>2.0583190000000001E-2</c:v>
                </c:pt>
                <c:pt idx="105" formatCode="General">
                  <c:v>2.0583190000000001E-2</c:v>
                </c:pt>
                <c:pt idx="106" formatCode="General">
                  <c:v>2.4013722000000001E-2</c:v>
                </c:pt>
                <c:pt idx="107" formatCode="General">
                  <c:v>2.4013722000000001E-2</c:v>
                </c:pt>
                <c:pt idx="108" formatCode="General">
                  <c:v>2.4013722000000001E-2</c:v>
                </c:pt>
                <c:pt idx="109" formatCode="General">
                  <c:v>2.4013722000000001E-2</c:v>
                </c:pt>
                <c:pt idx="110" formatCode="General">
                  <c:v>2.4013722000000001E-2</c:v>
                </c:pt>
                <c:pt idx="111" formatCode="General">
                  <c:v>2.4871355000000001E-2</c:v>
                </c:pt>
                <c:pt idx="112" formatCode="General">
                  <c:v>2.7444254000000001E-2</c:v>
                </c:pt>
                <c:pt idx="113" formatCode="General">
                  <c:v>2.8326179999999999E-2</c:v>
                </c:pt>
                <c:pt idx="114" formatCode="General">
                  <c:v>2.8326179999999999E-2</c:v>
                </c:pt>
                <c:pt idx="115" formatCode="General">
                  <c:v>2.8326179999999999E-2</c:v>
                </c:pt>
                <c:pt idx="116" formatCode="General">
                  <c:v>2.8326179999999999E-2</c:v>
                </c:pt>
                <c:pt idx="117" formatCode="General">
                  <c:v>2.8350515E-2</c:v>
                </c:pt>
                <c:pt idx="118" formatCode="General">
                  <c:v>2.8350515E-2</c:v>
                </c:pt>
                <c:pt idx="119" formatCode="General">
                  <c:v>2.8399311999999999E-2</c:v>
                </c:pt>
                <c:pt idx="120" formatCode="General">
                  <c:v>2.8423772999999999E-2</c:v>
                </c:pt>
                <c:pt idx="121" formatCode="General">
                  <c:v>2.8448276000000002E-2</c:v>
                </c:pt>
                <c:pt idx="122" formatCode="General">
                  <c:v>2.8448276000000002E-2</c:v>
                </c:pt>
                <c:pt idx="123" formatCode="General">
                  <c:v>2.8448276000000002E-2</c:v>
                </c:pt>
                <c:pt idx="124" formatCode="General">
                  <c:v>2.9310345000000002E-2</c:v>
                </c:pt>
                <c:pt idx="125" formatCode="General">
                  <c:v>3.0250648000000002E-2</c:v>
                </c:pt>
                <c:pt idx="126" formatCode="General">
                  <c:v>3.0250648000000002E-2</c:v>
                </c:pt>
                <c:pt idx="127" formatCode="General">
                  <c:v>3.0250648000000002E-2</c:v>
                </c:pt>
                <c:pt idx="128" formatCode="General">
                  <c:v>3.0303030000000002E-2</c:v>
                </c:pt>
                <c:pt idx="129" formatCode="General">
                  <c:v>3.0303030000000002E-2</c:v>
                </c:pt>
                <c:pt idx="130" formatCode="General">
                  <c:v>3.0355594E-2</c:v>
                </c:pt>
                <c:pt idx="131" formatCode="General">
                  <c:v>3.0381944000000001E-2</c:v>
                </c:pt>
                <c:pt idx="132" formatCode="General">
                  <c:v>3.0381944000000001E-2</c:v>
                </c:pt>
                <c:pt idx="133" formatCode="General">
                  <c:v>3.0434783E-2</c:v>
                </c:pt>
                <c:pt idx="134" formatCode="General">
                  <c:v>3.1304348000000003E-2</c:v>
                </c:pt>
                <c:pt idx="135" formatCode="General">
                  <c:v>3.1386224999999997E-2</c:v>
                </c:pt>
                <c:pt idx="136" formatCode="General">
                  <c:v>3.1468531000000001E-2</c:v>
                </c:pt>
                <c:pt idx="137" formatCode="General">
                  <c:v>3.1551270999999999E-2</c:v>
                </c:pt>
                <c:pt idx="138" formatCode="General">
                  <c:v>3.2456140000000001E-2</c:v>
                </c:pt>
                <c:pt idx="139" formatCode="General">
                  <c:v>3.2456140000000001E-2</c:v>
                </c:pt>
                <c:pt idx="140" formatCode="General">
                  <c:v>3.4240562000000002E-2</c:v>
                </c:pt>
                <c:pt idx="141" formatCode="General">
                  <c:v>3.5149384999999998E-2</c:v>
                </c:pt>
                <c:pt idx="142" formatCode="General">
                  <c:v>3.6028119999999997E-2</c:v>
                </c:pt>
                <c:pt idx="143" formatCode="General">
                  <c:v>3.6028119999999997E-2</c:v>
                </c:pt>
                <c:pt idx="144" formatCode="General">
                  <c:v>3.6059806999999999E-2</c:v>
                </c:pt>
                <c:pt idx="145" formatCode="General">
                  <c:v>3.6091549000000001E-2</c:v>
                </c:pt>
                <c:pt idx="146" formatCode="General">
                  <c:v>3.8732394000000003E-2</c:v>
                </c:pt>
                <c:pt idx="147" formatCode="General">
                  <c:v>3.8766519999999999E-2</c:v>
                </c:pt>
                <c:pt idx="148" formatCode="General">
                  <c:v>3.8766519999999999E-2</c:v>
                </c:pt>
                <c:pt idx="149" formatCode="General">
                  <c:v>4.0528634000000001E-2</c:v>
                </c:pt>
                <c:pt idx="150" formatCode="General">
                  <c:v>4.0564374E-2</c:v>
                </c:pt>
                <c:pt idx="151" formatCode="General">
                  <c:v>4.2328042000000003E-2</c:v>
                </c:pt>
                <c:pt idx="152" formatCode="General">
                  <c:v>4.3209877000000001E-2</c:v>
                </c:pt>
                <c:pt idx="153" formatCode="General">
                  <c:v>4.3248014000000001E-2</c:v>
                </c:pt>
                <c:pt idx="154" formatCode="General">
                  <c:v>4.5013238999999997E-2</c:v>
                </c:pt>
                <c:pt idx="155" formatCode="General">
                  <c:v>4.5013238999999997E-2</c:v>
                </c:pt>
                <c:pt idx="156" formatCode="General">
                  <c:v>4.7745358000000002E-2</c:v>
                </c:pt>
                <c:pt idx="157" formatCode="General">
                  <c:v>5.0397878E-2</c:v>
                </c:pt>
                <c:pt idx="158" formatCode="General">
                  <c:v>5.3050397999999999E-2</c:v>
                </c:pt>
                <c:pt idx="159" formatCode="General">
                  <c:v>5.4078014000000001E-2</c:v>
                </c:pt>
                <c:pt idx="160" formatCode="General">
                  <c:v>5.4078014000000001E-2</c:v>
                </c:pt>
                <c:pt idx="161" formatCode="General">
                  <c:v>5.4964539E-2</c:v>
                </c:pt>
                <c:pt idx="162" formatCode="General">
                  <c:v>5.5851063999999999E-2</c:v>
                </c:pt>
                <c:pt idx="163" formatCode="General">
                  <c:v>5.5851063999999999E-2</c:v>
                </c:pt>
                <c:pt idx="164" formatCode="General">
                  <c:v>5.5851063999999999E-2</c:v>
                </c:pt>
                <c:pt idx="165" formatCode="General">
                  <c:v>5.6838366000000001E-2</c:v>
                </c:pt>
                <c:pt idx="166" formatCode="General">
                  <c:v>5.7829181E-2</c:v>
                </c:pt>
                <c:pt idx="167" formatCode="General">
                  <c:v>5.7880676999999998E-2</c:v>
                </c:pt>
                <c:pt idx="168" formatCode="General">
                  <c:v>5.8928570999999999E-2</c:v>
                </c:pt>
                <c:pt idx="169" formatCode="General">
                  <c:v>5.9033989000000002E-2</c:v>
                </c:pt>
                <c:pt idx="170" formatCode="General">
                  <c:v>5.9086840000000002E-2</c:v>
                </c:pt>
                <c:pt idx="171" formatCode="General">
                  <c:v>6.0089686000000003E-2</c:v>
                </c:pt>
                <c:pt idx="172" formatCode="General">
                  <c:v>6.0089686000000003E-2</c:v>
                </c:pt>
                <c:pt idx="173" formatCode="General">
                  <c:v>6.0089686000000003E-2</c:v>
                </c:pt>
                <c:pt idx="174" formatCode="General">
                  <c:v>6.1041293000000003E-2</c:v>
                </c:pt>
                <c:pt idx="175" formatCode="General">
                  <c:v>6.1041293000000003E-2</c:v>
                </c:pt>
                <c:pt idx="176" formatCode="General">
                  <c:v>6.1041293000000003E-2</c:v>
                </c:pt>
                <c:pt idx="177" formatCode="General">
                  <c:v>6.2836624999999993E-2</c:v>
                </c:pt>
                <c:pt idx="178" formatCode="General">
                  <c:v>6.3006301000000001E-2</c:v>
                </c:pt>
                <c:pt idx="179" formatCode="General">
                  <c:v>6.3119928000000006E-2</c:v>
                </c:pt>
                <c:pt idx="180" formatCode="General">
                  <c:v>6.5943993000000006E-2</c:v>
                </c:pt>
                <c:pt idx="181" formatCode="General">
                  <c:v>6.5943993000000006E-2</c:v>
                </c:pt>
                <c:pt idx="182" formatCode="General">
                  <c:v>6.6123187999999999E-2</c:v>
                </c:pt>
                <c:pt idx="183" formatCode="General">
                  <c:v>6.6183137000000003E-2</c:v>
                </c:pt>
                <c:pt idx="184" formatCode="General">
                  <c:v>6.6183137000000003E-2</c:v>
                </c:pt>
                <c:pt idx="185" formatCode="General">
                  <c:v>6.6243194000000005E-2</c:v>
                </c:pt>
                <c:pt idx="186" formatCode="General">
                  <c:v>6.8058075999999995E-2</c:v>
                </c:pt>
                <c:pt idx="187" formatCode="General">
                  <c:v>6.9872957999999999E-2</c:v>
                </c:pt>
                <c:pt idx="188" formatCode="General">
                  <c:v>7.0844687000000003E-2</c:v>
                </c:pt>
                <c:pt idx="189" formatCode="General">
                  <c:v>7.3569482000000005E-2</c:v>
                </c:pt>
                <c:pt idx="190" formatCode="General">
                  <c:v>7.5523202999999997E-2</c:v>
                </c:pt>
                <c:pt idx="191" formatCode="General">
                  <c:v>7.6433121000000007E-2</c:v>
                </c:pt>
                <c:pt idx="192" formatCode="General">
                  <c:v>7.8324225999999997E-2</c:v>
                </c:pt>
                <c:pt idx="193" formatCode="General">
                  <c:v>7.8610603000000001E-2</c:v>
                </c:pt>
                <c:pt idx="194" formatCode="General">
                  <c:v>7.8826763999999994E-2</c:v>
                </c:pt>
                <c:pt idx="195" formatCode="General">
                  <c:v>7.9743355000000002E-2</c:v>
                </c:pt>
                <c:pt idx="196" formatCode="General">
                  <c:v>7.9816514000000005E-2</c:v>
                </c:pt>
                <c:pt idx="197" formatCode="General">
                  <c:v>7.9963234999999994E-2</c:v>
                </c:pt>
                <c:pt idx="198" formatCode="General">
                  <c:v>7.9963234999999994E-2</c:v>
                </c:pt>
                <c:pt idx="199" formatCode="General">
                  <c:v>8.2720587999999998E-2</c:v>
                </c:pt>
                <c:pt idx="200" formatCode="General">
                  <c:v>8.4636614999999998E-2</c:v>
                </c:pt>
                <c:pt idx="201" formatCode="General">
                  <c:v>8.6635945000000006E-2</c:v>
                </c:pt>
                <c:pt idx="202" formatCode="General">
                  <c:v>8.6635945000000006E-2</c:v>
                </c:pt>
                <c:pt idx="203" formatCode="General">
                  <c:v>8.9648799000000001E-2</c:v>
                </c:pt>
                <c:pt idx="204" formatCode="General">
                  <c:v>9.0573012999999994E-2</c:v>
                </c:pt>
                <c:pt idx="205" formatCode="General">
                  <c:v>9.0740741E-2</c:v>
                </c:pt>
                <c:pt idx="206" formatCode="General">
                  <c:v>9.1666666999999993E-2</c:v>
                </c:pt>
                <c:pt idx="207" formatCode="General">
                  <c:v>9.1836735000000003E-2</c:v>
                </c:pt>
                <c:pt idx="208" formatCode="General">
                  <c:v>9.1922006000000001E-2</c:v>
                </c:pt>
                <c:pt idx="209" formatCode="General">
                  <c:v>9.2936802999999998E-2</c:v>
                </c:pt>
                <c:pt idx="210" formatCode="General">
                  <c:v>9.3109869999999997E-2</c:v>
                </c:pt>
                <c:pt idx="211" formatCode="General">
                  <c:v>9.5149254000000003E-2</c:v>
                </c:pt>
                <c:pt idx="212" formatCode="General">
                  <c:v>9.5327102999999996E-2</c:v>
                </c:pt>
                <c:pt idx="213" formatCode="General">
                  <c:v>9.6441948E-2</c:v>
                </c:pt>
                <c:pt idx="214" formatCode="General">
                  <c:v>0.10028116199999999</c:v>
                </c:pt>
                <c:pt idx="215" formatCode="General">
                  <c:v>0.10318949299999999</c:v>
                </c:pt>
                <c:pt idx="216" formatCode="General">
                  <c:v>0.10328638499999999</c:v>
                </c:pt>
                <c:pt idx="217" formatCode="General">
                  <c:v>0.104421449</c:v>
                </c:pt>
                <c:pt idx="218" formatCode="General">
                  <c:v>0.106302916</c:v>
                </c:pt>
                <c:pt idx="219" formatCode="General">
                  <c:v>0.106704438</c:v>
                </c:pt>
                <c:pt idx="220" formatCode="General">
                  <c:v>0.10710900499999999</c:v>
                </c:pt>
                <c:pt idx="221" formatCode="General">
                  <c:v>0.10836501900000001</c:v>
                </c:pt>
                <c:pt idx="222" formatCode="General">
                  <c:v>0.110371075</c:v>
                </c:pt>
                <c:pt idx="223" formatCode="General">
                  <c:v>0.110581506</c:v>
                </c:pt>
                <c:pt idx="224" formatCode="General">
                  <c:v>0.113658071</c:v>
                </c:pt>
                <c:pt idx="225" formatCode="General">
                  <c:v>0.11431316</c:v>
                </c:pt>
                <c:pt idx="226" formatCode="General">
                  <c:v>0.116570328</c:v>
                </c:pt>
                <c:pt idx="227" formatCode="General">
                  <c:v>0.11668273899999999</c:v>
                </c:pt>
                <c:pt idx="228" formatCode="General">
                  <c:v>0.118611379</c:v>
                </c:pt>
                <c:pt idx="229" formatCode="General">
                  <c:v>0.120038722</c:v>
                </c:pt>
                <c:pt idx="230" formatCode="General">
                  <c:v>0.121006776</c:v>
                </c:pt>
                <c:pt idx="231" formatCode="General">
                  <c:v>0.123420797</c:v>
                </c:pt>
                <c:pt idx="232" formatCode="General">
                  <c:v>0.125608569</c:v>
                </c:pt>
                <c:pt idx="233" formatCode="General">
                  <c:v>0.12780487800000001</c:v>
                </c:pt>
                <c:pt idx="234" formatCode="General">
                  <c:v>0.13000977499999999</c:v>
                </c:pt>
                <c:pt idx="235" formatCode="General">
                  <c:v>0.13098729200000001</c:v>
                </c:pt>
                <c:pt idx="236" formatCode="General">
                  <c:v>0.13196480899999999</c:v>
                </c:pt>
                <c:pt idx="237" formatCode="General">
                  <c:v>0.132942326</c:v>
                </c:pt>
                <c:pt idx="238" formatCode="General">
                  <c:v>0.13516160599999999</c:v>
                </c:pt>
                <c:pt idx="239" formatCode="General">
                  <c:v>0.13569321500000001</c:v>
                </c:pt>
                <c:pt idx="240" formatCode="General">
                  <c:v>0.13976378</c:v>
                </c:pt>
                <c:pt idx="241" formatCode="General">
                  <c:v>0.143700787</c:v>
                </c:pt>
                <c:pt idx="242" formatCode="General">
                  <c:v>0.14679803</c:v>
                </c:pt>
                <c:pt idx="243" formatCode="General">
                  <c:v>0.14792899400000001</c:v>
                </c:pt>
                <c:pt idx="244" formatCode="General">
                  <c:v>0.15034619199999999</c:v>
                </c:pt>
                <c:pt idx="245" formatCode="General">
                  <c:v>0.152929494</c:v>
                </c:pt>
                <c:pt idx="246" formatCode="General">
                  <c:v>0.15920397999999999</c:v>
                </c:pt>
                <c:pt idx="247" formatCode="General">
                  <c:v>0.162512463</c:v>
                </c:pt>
                <c:pt idx="248" formatCode="General">
                  <c:v>0.163672655</c:v>
                </c:pt>
                <c:pt idx="249" formatCode="General">
                  <c:v>0.16383616400000001</c:v>
                </c:pt>
                <c:pt idx="250" formatCode="General">
                  <c:v>0.16816816800000001</c:v>
                </c:pt>
                <c:pt idx="251" formatCode="General">
                  <c:v>0.16850551699999999</c:v>
                </c:pt>
                <c:pt idx="252" formatCode="General">
                  <c:v>0.173212487</c:v>
                </c:pt>
                <c:pt idx="253" formatCode="General">
                  <c:v>0.17558022200000001</c:v>
                </c:pt>
                <c:pt idx="254" formatCode="General">
                  <c:v>0.177957533</c:v>
                </c:pt>
                <c:pt idx="255" formatCode="General">
                  <c:v>0.180344478</c:v>
                </c:pt>
                <c:pt idx="256" formatCode="General">
                  <c:v>0.18052738300000001</c:v>
                </c:pt>
                <c:pt idx="257" formatCode="General">
                  <c:v>0.18052738300000001</c:v>
                </c:pt>
                <c:pt idx="258" formatCode="General">
                  <c:v>0.18107833200000001</c:v>
                </c:pt>
                <c:pt idx="259" formatCode="General">
                  <c:v>0.18329938900000001</c:v>
                </c:pt>
                <c:pt idx="260" formatCode="General">
                  <c:v>0.187372709</c:v>
                </c:pt>
                <c:pt idx="261" formatCode="General">
                  <c:v>0.18896833499999999</c:v>
                </c:pt>
                <c:pt idx="262" formatCode="General">
                  <c:v>0.18916155400000001</c:v>
                </c:pt>
                <c:pt idx="263" formatCode="General">
                  <c:v>0.19037871000000001</c:v>
                </c:pt>
                <c:pt idx="264" formatCode="General">
                  <c:v>0.191991786</c:v>
                </c:pt>
                <c:pt idx="265" formatCode="General">
                  <c:v>0.19527235400000001</c:v>
                </c:pt>
                <c:pt idx="266" formatCode="General">
                  <c:v>0.19958847699999999</c:v>
                </c:pt>
                <c:pt idx="267" formatCode="General">
                  <c:v>0.20268872800000001</c:v>
                </c:pt>
                <c:pt idx="268" formatCode="General">
                  <c:v>0.20496894399999999</c:v>
                </c:pt>
                <c:pt idx="269" formatCode="General">
                  <c:v>0.206431535</c:v>
                </c:pt>
                <c:pt idx="270" formatCode="General">
                  <c:v>0.207900208</c:v>
                </c:pt>
                <c:pt idx="271" formatCode="General">
                  <c:v>0.21085594999999999</c:v>
                </c:pt>
                <c:pt idx="272" formatCode="General">
                  <c:v>0.213612565</c:v>
                </c:pt>
                <c:pt idx="273" formatCode="General">
                  <c:v>0.21871714</c:v>
                </c:pt>
                <c:pt idx="274" formatCode="General">
                  <c:v>0.221052632</c:v>
                </c:pt>
                <c:pt idx="275" formatCode="General">
                  <c:v>0.22339304500000001</c:v>
                </c:pt>
                <c:pt idx="276" formatCode="General">
                  <c:v>0.22573839700000001</c:v>
                </c:pt>
                <c:pt idx="277" formatCode="General">
                  <c:v>0.22751322800000001</c:v>
                </c:pt>
                <c:pt idx="278" formatCode="General">
                  <c:v>0.22823779199999999</c:v>
                </c:pt>
                <c:pt idx="279" formatCode="General">
                  <c:v>0.23216187399999999</c:v>
                </c:pt>
                <c:pt idx="280" formatCode="General">
                  <c:v>0.23347548000000001</c:v>
                </c:pt>
                <c:pt idx="281" formatCode="General">
                  <c:v>0.233724653</c:v>
                </c:pt>
                <c:pt idx="282" formatCode="General">
                  <c:v>0.23743315500000001</c:v>
                </c:pt>
                <c:pt idx="283" formatCode="General">
                  <c:v>0.23875803000000001</c:v>
                </c:pt>
                <c:pt idx="284" formatCode="General">
                  <c:v>0.24034334800000001</c:v>
                </c:pt>
                <c:pt idx="285" formatCode="General">
                  <c:v>0.24356223199999999</c:v>
                </c:pt>
                <c:pt idx="286" formatCode="General">
                  <c:v>0.244635193</c:v>
                </c:pt>
                <c:pt idx="287" formatCode="General">
                  <c:v>0.24597207300000001</c:v>
                </c:pt>
                <c:pt idx="288" formatCode="General">
                  <c:v>0.25188374600000002</c:v>
                </c:pt>
                <c:pt idx="289" formatCode="General">
                  <c:v>0.25323275899999997</c:v>
                </c:pt>
                <c:pt idx="290" formatCode="General">
                  <c:v>0.255939525</c:v>
                </c:pt>
                <c:pt idx="291" formatCode="General">
                  <c:v>0.25921908900000001</c:v>
                </c:pt>
                <c:pt idx="292" formatCode="General">
                  <c:v>0.26384364799999999</c:v>
                </c:pt>
                <c:pt idx="293" formatCode="General">
                  <c:v>0.267391304</c:v>
                </c:pt>
                <c:pt idx="294" formatCode="General">
                  <c:v>0.27203482000000001</c:v>
                </c:pt>
                <c:pt idx="295" formatCode="General">
                  <c:v>0.27371864800000001</c:v>
                </c:pt>
                <c:pt idx="296" formatCode="General">
                  <c:v>0.27571116000000001</c:v>
                </c:pt>
                <c:pt idx="297" formatCode="General">
                  <c:v>0.276805252</c:v>
                </c:pt>
                <c:pt idx="298" formatCode="General">
                  <c:v>0.280087527</c:v>
                </c:pt>
                <c:pt idx="299" formatCode="General">
                  <c:v>0.28399122799999998</c:v>
                </c:pt>
                <c:pt idx="300" formatCode="General">
                  <c:v>0.28791208800000001</c:v>
                </c:pt>
                <c:pt idx="301" formatCode="General">
                  <c:v>0.28932893300000001</c:v>
                </c:pt>
                <c:pt idx="302" formatCode="General">
                  <c:v>0.29139072799999999</c:v>
                </c:pt>
                <c:pt idx="303" formatCode="General">
                  <c:v>0.29392265200000001</c:v>
                </c:pt>
                <c:pt idx="304" formatCode="General">
                  <c:v>0.29535398200000001</c:v>
                </c:pt>
                <c:pt idx="305" formatCode="General">
                  <c:v>0.29922135700000002</c:v>
                </c:pt>
                <c:pt idx="306" formatCode="General">
                  <c:v>0.29988851700000002</c:v>
                </c:pt>
                <c:pt idx="307" formatCode="General">
                  <c:v>0.30022321400000002</c:v>
                </c:pt>
                <c:pt idx="308" formatCode="General">
                  <c:v>0.30133928599999998</c:v>
                </c:pt>
                <c:pt idx="309" formatCode="General">
                  <c:v>0.30527497199999998</c:v>
                </c:pt>
                <c:pt idx="310" formatCode="General">
                  <c:v>0.30708661399999998</c:v>
                </c:pt>
                <c:pt idx="311" formatCode="General">
                  <c:v>0.30968468500000002</c:v>
                </c:pt>
                <c:pt idx="312" formatCode="General">
                  <c:v>0.31418918899999998</c:v>
                </c:pt>
                <c:pt idx="313" formatCode="General">
                  <c:v>0.31602708800000001</c:v>
                </c:pt>
                <c:pt idx="314" formatCode="General">
                  <c:v>0.31751412400000001</c:v>
                </c:pt>
                <c:pt idx="315" formatCode="General">
                  <c:v>0.31972789099999999</c:v>
                </c:pt>
                <c:pt idx="316" formatCode="General">
                  <c:v>0.32236095300000001</c:v>
                </c:pt>
                <c:pt idx="317" formatCode="General">
                  <c:v>0.32613636400000001</c:v>
                </c:pt>
                <c:pt idx="318" formatCode="General">
                  <c:v>0.327625571</c:v>
                </c:pt>
                <c:pt idx="319" formatCode="General">
                  <c:v>0.32800000000000001</c:v>
                </c:pt>
                <c:pt idx="320" formatCode="General">
                  <c:v>0.33066361599999999</c:v>
                </c:pt>
                <c:pt idx="321" formatCode="General">
                  <c:v>0.333715596</c:v>
                </c:pt>
                <c:pt idx="322" formatCode="General">
                  <c:v>0.335632184</c:v>
                </c:pt>
                <c:pt idx="323" formatCode="General">
                  <c:v>0.33947065599999998</c:v>
                </c:pt>
                <c:pt idx="324" formatCode="General">
                  <c:v>0.34101382499999999</c:v>
                </c:pt>
                <c:pt idx="325" formatCode="General">
                  <c:v>0.34335260099999998</c:v>
                </c:pt>
                <c:pt idx="326" formatCode="General">
                  <c:v>0.349132948</c:v>
                </c:pt>
                <c:pt idx="327" formatCode="General">
                  <c:v>0.35185185200000002</c:v>
                </c:pt>
                <c:pt idx="328" formatCode="General">
                  <c:v>0.35423925699999997</c:v>
                </c:pt>
                <c:pt idx="329" formatCode="General">
                  <c:v>0.35465116299999999</c:v>
                </c:pt>
                <c:pt idx="330" formatCode="General">
                  <c:v>0.36088474999999998</c:v>
                </c:pt>
                <c:pt idx="331" formatCode="General">
                  <c:v>0.364060677</c:v>
                </c:pt>
                <c:pt idx="332" formatCode="General">
                  <c:v>0.366081871</c:v>
                </c:pt>
                <c:pt idx="333" formatCode="General">
                  <c:v>0.36694021100000002</c:v>
                </c:pt>
                <c:pt idx="334" formatCode="General">
                  <c:v>0.370152761</c:v>
                </c:pt>
                <c:pt idx="335" formatCode="General">
                  <c:v>0.371764706</c:v>
                </c:pt>
                <c:pt idx="336" formatCode="General">
                  <c:v>0.37529411800000001</c:v>
                </c:pt>
                <c:pt idx="337" formatCode="General">
                  <c:v>0.37914691900000003</c:v>
                </c:pt>
                <c:pt idx="338" formatCode="General">
                  <c:v>0.38259833100000001</c:v>
                </c:pt>
                <c:pt idx="339" formatCode="General">
                  <c:v>0.38968824899999999</c:v>
                </c:pt>
                <c:pt idx="340" formatCode="General">
                  <c:v>0.39229843599999997</c:v>
                </c:pt>
                <c:pt idx="341" formatCode="General">
                  <c:v>0.39397590399999999</c:v>
                </c:pt>
                <c:pt idx="342" formatCode="General">
                  <c:v>0.398305085</c:v>
                </c:pt>
                <c:pt idx="343" formatCode="General">
                  <c:v>0.40121212099999998</c:v>
                </c:pt>
                <c:pt idx="344" formatCode="General">
                  <c:v>0.40291262100000003</c:v>
                </c:pt>
                <c:pt idx="345" formatCode="General">
                  <c:v>0.40510948899999999</c:v>
                </c:pt>
                <c:pt idx="346" formatCode="General">
                  <c:v>0.40875912399999997</c:v>
                </c:pt>
                <c:pt idx="347" formatCode="General">
                  <c:v>0.40875912399999997</c:v>
                </c:pt>
                <c:pt idx="348" formatCode="General">
                  <c:v>0.41097560999999999</c:v>
                </c:pt>
                <c:pt idx="349" formatCode="General">
                  <c:v>0.41615667099999998</c:v>
                </c:pt>
                <c:pt idx="350" formatCode="General">
                  <c:v>0.41789215699999999</c:v>
                </c:pt>
                <c:pt idx="351" formatCode="General">
                  <c:v>0.419631902</c:v>
                </c:pt>
                <c:pt idx="352" formatCode="General">
                  <c:v>0.42260442300000001</c:v>
                </c:pt>
                <c:pt idx="353" formatCode="General">
                  <c:v>0.42663378499999999</c:v>
                </c:pt>
                <c:pt idx="354" formatCode="General">
                  <c:v>0.42962962999999998</c:v>
                </c:pt>
                <c:pt idx="355" formatCode="General">
                  <c:v>0.43316831700000002</c:v>
                </c:pt>
                <c:pt idx="356" formatCode="General">
                  <c:v>0.43602484499999999</c:v>
                </c:pt>
                <c:pt idx="357" formatCode="General">
                  <c:v>0.43656716400000001</c:v>
                </c:pt>
                <c:pt idx="358" formatCode="General">
                  <c:v>0.44402985099999998</c:v>
                </c:pt>
                <c:pt idx="359" formatCode="General">
                  <c:v>0.45137157100000003</c:v>
                </c:pt>
                <c:pt idx="360" formatCode="General">
                  <c:v>0.45932415500000001</c:v>
                </c:pt>
                <c:pt idx="361" formatCode="General">
                  <c:v>0.46307884900000001</c:v>
                </c:pt>
                <c:pt idx="362" formatCode="General">
                  <c:v>0.46491228099999998</c:v>
                </c:pt>
                <c:pt idx="363" formatCode="General">
                  <c:v>0.47229219099999997</c:v>
                </c:pt>
                <c:pt idx="364" formatCode="General">
                  <c:v>0.47414880199999998</c:v>
                </c:pt>
                <c:pt idx="365" formatCode="General">
                  <c:v>0.47782002499999998</c:v>
                </c:pt>
                <c:pt idx="366" formatCode="General">
                  <c:v>0.48096446700000001</c:v>
                </c:pt>
                <c:pt idx="367" formatCode="General">
                  <c:v>0.48218829499999999</c:v>
                </c:pt>
                <c:pt idx="368" formatCode="General">
                  <c:v>0.482802548</c:v>
                </c:pt>
                <c:pt idx="369" formatCode="General">
                  <c:v>0.485969388</c:v>
                </c:pt>
                <c:pt idx="370" formatCode="General">
                  <c:v>0.489795918</c:v>
                </c:pt>
                <c:pt idx="371" formatCode="General">
                  <c:v>0.49422336300000003</c:v>
                </c:pt>
                <c:pt idx="372" formatCode="General">
                  <c:v>0.49550706</c:v>
                </c:pt>
                <c:pt idx="373" formatCode="General">
                  <c:v>0.498069498</c:v>
                </c:pt>
                <c:pt idx="374" formatCode="General">
                  <c:v>0.50387596899999998</c:v>
                </c:pt>
                <c:pt idx="375" formatCode="General">
                  <c:v>0.505167959</c:v>
                </c:pt>
                <c:pt idx="376" formatCode="General">
                  <c:v>0.50775193799999996</c:v>
                </c:pt>
                <c:pt idx="377" formatCode="General">
                  <c:v>0.51228978000000003</c:v>
                </c:pt>
                <c:pt idx="378" formatCode="General">
                  <c:v>0.51424870499999997</c:v>
                </c:pt>
                <c:pt idx="379" formatCode="General">
                  <c:v>0.51558441600000005</c:v>
                </c:pt>
                <c:pt idx="380" formatCode="General">
                  <c:v>0.52293577999999996</c:v>
                </c:pt>
                <c:pt idx="381" formatCode="General">
                  <c:v>0.527559055</c:v>
                </c:pt>
                <c:pt idx="382" formatCode="General">
                  <c:v>0.52894736799999997</c:v>
                </c:pt>
                <c:pt idx="383" formatCode="General">
                  <c:v>0.53096179200000004</c:v>
                </c:pt>
                <c:pt idx="384" formatCode="General">
                  <c:v>0.537648613</c:v>
                </c:pt>
                <c:pt idx="385" formatCode="General">
                  <c:v>0.53896961700000001</c:v>
                </c:pt>
                <c:pt idx="386" formatCode="General">
                  <c:v>0.54787233999999996</c:v>
                </c:pt>
                <c:pt idx="387" formatCode="General">
                  <c:v>0.550666667</c:v>
                </c:pt>
                <c:pt idx="388" formatCode="General">
                  <c:v>0.55407209599999996</c:v>
                </c:pt>
                <c:pt idx="389" formatCode="General">
                  <c:v>0.55614973300000003</c:v>
                </c:pt>
                <c:pt idx="390" formatCode="General">
                  <c:v>0.56048387099999997</c:v>
                </c:pt>
                <c:pt idx="391" formatCode="General">
                  <c:v>0.56275303600000004</c:v>
                </c:pt>
                <c:pt idx="392" formatCode="General">
                  <c:v>0.57027026999999997</c:v>
                </c:pt>
                <c:pt idx="393" formatCode="General">
                  <c:v>0.57181571799999997</c:v>
                </c:pt>
                <c:pt idx="394" formatCode="General">
                  <c:v>0.57608695700000001</c:v>
                </c:pt>
                <c:pt idx="395" formatCode="General">
                  <c:v>0.58333333300000001</c:v>
                </c:pt>
                <c:pt idx="396" formatCode="General">
                  <c:v>0.58413132700000003</c:v>
                </c:pt>
                <c:pt idx="397" formatCode="General">
                  <c:v>0.58734525400000004</c:v>
                </c:pt>
                <c:pt idx="398" formatCode="General">
                  <c:v>0.58953168</c:v>
                </c:pt>
                <c:pt idx="399" formatCode="General">
                  <c:v>0.59666203100000004</c:v>
                </c:pt>
                <c:pt idx="400" formatCode="General">
                  <c:v>0.59944367200000004</c:v>
                </c:pt>
                <c:pt idx="401" formatCode="General">
                  <c:v>0.61087866099999999</c:v>
                </c:pt>
                <c:pt idx="402" formatCode="General">
                  <c:v>0.61398601399999997</c:v>
                </c:pt>
                <c:pt idx="403" formatCode="General">
                  <c:v>0.62200282100000004</c:v>
                </c:pt>
                <c:pt idx="404" formatCode="General">
                  <c:v>0.625176803</c:v>
                </c:pt>
                <c:pt idx="405" formatCode="General">
                  <c:v>0.62978723400000003</c:v>
                </c:pt>
                <c:pt idx="406" formatCode="General">
                  <c:v>0.63247863199999999</c:v>
                </c:pt>
                <c:pt idx="407" formatCode="General">
                  <c:v>0.63960114000000001</c:v>
                </c:pt>
                <c:pt idx="408" formatCode="General">
                  <c:v>0.64520743899999999</c:v>
                </c:pt>
                <c:pt idx="409" formatCode="General">
                  <c:v>0.65317919099999999</c:v>
                </c:pt>
                <c:pt idx="410" formatCode="General">
                  <c:v>0.65462427700000003</c:v>
                </c:pt>
                <c:pt idx="411" formatCode="General">
                  <c:v>0.66521106299999999</c:v>
                </c:pt>
                <c:pt idx="412" formatCode="General">
                  <c:v>0.66957787499999999</c:v>
                </c:pt>
                <c:pt idx="413" formatCode="General">
                  <c:v>0.67201166199999995</c:v>
                </c:pt>
                <c:pt idx="414" formatCode="General">
                  <c:v>0.67988252599999999</c:v>
                </c:pt>
                <c:pt idx="415" formatCode="General">
                  <c:v>0.68483063300000002</c:v>
                </c:pt>
                <c:pt idx="416" formatCode="General">
                  <c:v>0.69481481499999997</c:v>
                </c:pt>
                <c:pt idx="417" formatCode="General">
                  <c:v>0.70149253700000003</c:v>
                </c:pt>
                <c:pt idx="418" formatCode="General">
                  <c:v>0.70852017899999997</c:v>
                </c:pt>
                <c:pt idx="419" formatCode="General">
                  <c:v>0.71214392800000004</c:v>
                </c:pt>
                <c:pt idx="420" formatCode="General">
                  <c:v>0.72481203000000005</c:v>
                </c:pt>
                <c:pt idx="421" formatCode="General">
                  <c:v>0.72481203000000005</c:v>
                </c:pt>
                <c:pt idx="422" formatCode="General">
                  <c:v>0.73222390299999995</c:v>
                </c:pt>
                <c:pt idx="423" formatCode="General">
                  <c:v>0.73636363599999999</c:v>
                </c:pt>
                <c:pt idx="424" formatCode="General">
                  <c:v>0.75</c:v>
                </c:pt>
                <c:pt idx="425" formatCode="General">
                  <c:v>0.75419847299999998</c:v>
                </c:pt>
                <c:pt idx="426" formatCode="General">
                  <c:v>0.76073619599999998</c:v>
                </c:pt>
                <c:pt idx="427" formatCode="General">
                  <c:v>0.76769230799999999</c:v>
                </c:pt>
                <c:pt idx="428" formatCode="General">
                  <c:v>0.76887519299999996</c:v>
                </c:pt>
                <c:pt idx="429" formatCode="General">
                  <c:v>0.774691358</c:v>
                </c:pt>
                <c:pt idx="430" formatCode="General">
                  <c:v>0.78670788300000005</c:v>
                </c:pt>
                <c:pt idx="431" formatCode="General">
                  <c:v>0.79037267099999997</c:v>
                </c:pt>
                <c:pt idx="432" formatCode="General">
                  <c:v>0.80187207500000002</c:v>
                </c:pt>
                <c:pt idx="433" formatCode="General">
                  <c:v>0.80438184700000004</c:v>
                </c:pt>
                <c:pt idx="434" formatCode="General">
                  <c:v>0.80721003099999999</c:v>
                </c:pt>
                <c:pt idx="435" formatCode="General">
                  <c:v>0.81761006300000005</c:v>
                </c:pt>
                <c:pt idx="436" formatCode="General">
                  <c:v>0.82334384900000002</c:v>
                </c:pt>
                <c:pt idx="437" formatCode="General">
                  <c:v>0.82965299699999995</c:v>
                </c:pt>
                <c:pt idx="438" formatCode="General">
                  <c:v>0.83753943200000003</c:v>
                </c:pt>
                <c:pt idx="439" formatCode="General">
                  <c:v>0.83911671899999996</c:v>
                </c:pt>
                <c:pt idx="440" formatCode="General">
                  <c:v>0.84761904799999999</c:v>
                </c:pt>
                <c:pt idx="441" formatCode="General">
                  <c:v>0.85214626400000004</c:v>
                </c:pt>
                <c:pt idx="442" formatCode="General">
                  <c:v>0.85623003200000003</c:v>
                </c:pt>
                <c:pt idx="443" formatCode="General">
                  <c:v>0.86538461499999997</c:v>
                </c:pt>
                <c:pt idx="444" formatCode="General">
                  <c:v>0.868378812</c:v>
                </c:pt>
                <c:pt idx="445" formatCode="General">
                  <c:v>0.87761674700000003</c:v>
                </c:pt>
                <c:pt idx="446" formatCode="General">
                  <c:v>0.88206785099999996</c:v>
                </c:pt>
                <c:pt idx="447" formatCode="General">
                  <c:v>0.88834951500000003</c:v>
                </c:pt>
                <c:pt idx="448" formatCode="General">
                  <c:v>0.89448051900000003</c:v>
                </c:pt>
                <c:pt idx="449" formatCode="General">
                  <c:v>0.900489396</c:v>
                </c:pt>
                <c:pt idx="450" formatCode="General">
                  <c:v>0.90212071800000004</c:v>
                </c:pt>
                <c:pt idx="451" formatCode="General">
                  <c:v>0.90819672100000004</c:v>
                </c:pt>
                <c:pt idx="452" formatCode="General">
                  <c:v>0.91611842099999996</c:v>
                </c:pt>
                <c:pt idx="453" formatCode="General">
                  <c:v>0.92105263199999998</c:v>
                </c:pt>
                <c:pt idx="454" formatCode="General">
                  <c:v>0.92892562000000001</c:v>
                </c:pt>
                <c:pt idx="455" formatCode="General">
                  <c:v>0.93521594699999999</c:v>
                </c:pt>
                <c:pt idx="456" formatCode="General">
                  <c:v>0.93853820600000004</c:v>
                </c:pt>
                <c:pt idx="457" formatCode="General">
                  <c:v>0.94657762899999998</c:v>
                </c:pt>
                <c:pt idx="458" formatCode="General">
                  <c:v>0.94974874399999998</c:v>
                </c:pt>
                <c:pt idx="459" formatCode="General">
                  <c:v>0.95134228200000004</c:v>
                </c:pt>
                <c:pt idx="460" formatCode="General">
                  <c:v>0.95294117599999995</c:v>
                </c:pt>
                <c:pt idx="461" formatCode="General">
                  <c:v>0.96779660999999995</c:v>
                </c:pt>
                <c:pt idx="462" formatCode="General">
                  <c:v>0.96949152500000002</c:v>
                </c:pt>
                <c:pt idx="463" formatCode="General">
                  <c:v>0.97623090000000001</c:v>
                </c:pt>
                <c:pt idx="464" formatCode="General">
                  <c:v>0.97962648600000002</c:v>
                </c:pt>
                <c:pt idx="465" formatCode="General">
                  <c:v>0.98803418799999998</c:v>
                </c:pt>
                <c:pt idx="466" formatCode="General">
                  <c:v>0.99145299099999995</c:v>
                </c:pt>
                <c:pt idx="467" formatCode="General">
                  <c:v>1</c:v>
                </c:pt>
                <c:pt idx="468" formatCode="General">
                  <c:v>1.005172414</c:v>
                </c:pt>
                <c:pt idx="469" formatCode="General">
                  <c:v>1.017391304</c:v>
                </c:pt>
                <c:pt idx="470" formatCode="General">
                  <c:v>1.022608696</c:v>
                </c:pt>
                <c:pt idx="471" formatCode="General">
                  <c:v>1.0243902439999999</c:v>
                </c:pt>
                <c:pt idx="472" formatCode="General">
                  <c:v>1.0296167249999999</c:v>
                </c:pt>
                <c:pt idx="473" formatCode="General">
                  <c:v>1.038528897</c:v>
                </c:pt>
                <c:pt idx="474" formatCode="General">
                  <c:v>1.038528897</c:v>
                </c:pt>
                <c:pt idx="475" formatCode="General">
                  <c:v>1.0511463839999999</c:v>
                </c:pt>
                <c:pt idx="476" formatCode="General">
                  <c:v>1.0601769910000001</c:v>
                </c:pt>
                <c:pt idx="477" formatCode="General">
                  <c:v>1.0601769910000001</c:v>
                </c:pt>
                <c:pt idx="478" formatCode="General">
                  <c:v>1.0654867260000001</c:v>
                </c:pt>
                <c:pt idx="479" formatCode="General">
                  <c:v>1.0709219860000001</c:v>
                </c:pt>
                <c:pt idx="480" formatCode="General">
                  <c:v>1.0784313729999999</c:v>
                </c:pt>
                <c:pt idx="481" formatCode="General">
                  <c:v>1.0840787119999999</c:v>
                </c:pt>
                <c:pt idx="482" formatCode="General">
                  <c:v>1.096947935</c:v>
                </c:pt>
                <c:pt idx="483" formatCode="General">
                  <c:v>1.1009009009999999</c:v>
                </c:pt>
                <c:pt idx="484" formatCode="General">
                  <c:v>1.108695652</c:v>
                </c:pt>
                <c:pt idx="485" formatCode="General">
                  <c:v>1.1147540979999999</c:v>
                </c:pt>
                <c:pt idx="486" formatCode="General">
                  <c:v>1.1240875910000001</c:v>
                </c:pt>
                <c:pt idx="487" formatCode="General">
                  <c:v>1.126142596</c:v>
                </c:pt>
                <c:pt idx="488" formatCode="General">
                  <c:v>1.131627057</c:v>
                </c:pt>
                <c:pt idx="489" formatCode="General">
                  <c:v>1.1373626370000001</c:v>
                </c:pt>
                <c:pt idx="490" formatCode="General">
                  <c:v>1.15498155</c:v>
                </c:pt>
                <c:pt idx="491" formatCode="General">
                  <c:v>1.1722846440000001</c:v>
                </c:pt>
                <c:pt idx="492" formatCode="General">
                  <c:v>1.176360225</c:v>
                </c:pt>
                <c:pt idx="493" formatCode="General">
                  <c:v>1.183018868</c:v>
                </c:pt>
                <c:pt idx="494" formatCode="General">
                  <c:v>1.193181818</c:v>
                </c:pt>
                <c:pt idx="495" formatCode="General">
                  <c:v>1.1954459200000001</c:v>
                </c:pt>
                <c:pt idx="496" formatCode="General">
                  <c:v>1.212237094</c:v>
                </c:pt>
                <c:pt idx="497" formatCode="General">
                  <c:v>1.223076923</c:v>
                </c:pt>
                <c:pt idx="498" formatCode="General">
                  <c:v>1.2301740809999999</c:v>
                </c:pt>
                <c:pt idx="499" formatCode="General">
                  <c:v>1.2421875</c:v>
                </c:pt>
                <c:pt idx="500" formatCode="General">
                  <c:v>1.249019608</c:v>
                </c:pt>
                <c:pt idx="501" formatCode="General">
                  <c:v>1.2573673869999999</c:v>
                </c:pt>
                <c:pt idx="502" formatCode="General">
                  <c:v>1.2712871290000001</c:v>
                </c:pt>
                <c:pt idx="503" formatCode="General">
                  <c:v>1.2828685259999999</c:v>
                </c:pt>
                <c:pt idx="504" formatCode="General">
                  <c:v>1.2868525900000001</c:v>
                </c:pt>
                <c:pt idx="505" formatCode="General">
                  <c:v>1.300601202</c:v>
                </c:pt>
                <c:pt idx="506" formatCode="General">
                  <c:v>1.3066132260000001</c:v>
                </c:pt>
                <c:pt idx="507" formatCode="General">
                  <c:v>1.3165322580000001</c:v>
                </c:pt>
                <c:pt idx="508" formatCode="General">
                  <c:v>1.32388664</c:v>
                </c:pt>
                <c:pt idx="509" formatCode="General">
                  <c:v>1.3265720080000001</c:v>
                </c:pt>
                <c:pt idx="510" formatCode="General">
                  <c:v>1.3313008129999999</c:v>
                </c:pt>
                <c:pt idx="511" formatCode="General">
                  <c:v>1.3476482620000001</c:v>
                </c:pt>
                <c:pt idx="512" formatCode="General">
                  <c:v>1.3696098560000001</c:v>
                </c:pt>
                <c:pt idx="513" formatCode="General">
                  <c:v>1.3830227740000001</c:v>
                </c:pt>
                <c:pt idx="514" formatCode="General">
                  <c:v>1.4008350730000001</c:v>
                </c:pt>
                <c:pt idx="515" formatCode="General">
                  <c:v>1.410901468</c:v>
                </c:pt>
                <c:pt idx="516" formatCode="General">
                  <c:v>1.4249471460000001</c:v>
                </c:pt>
                <c:pt idx="517" formatCode="General">
                  <c:v>1.433403805</c:v>
                </c:pt>
                <c:pt idx="518" formatCode="General">
                  <c:v>1.4458598730000001</c:v>
                </c:pt>
                <c:pt idx="519" formatCode="General">
                  <c:v>1.461538462</c:v>
                </c:pt>
                <c:pt idx="520" formatCode="General">
                  <c:v>1.4753747319999999</c:v>
                </c:pt>
                <c:pt idx="521" formatCode="General">
                  <c:v>1.489224138</c:v>
                </c:pt>
                <c:pt idx="522" formatCode="General">
                  <c:v>1.4913793099999999</c:v>
                </c:pt>
                <c:pt idx="523" formatCode="General">
                  <c:v>1.506493506</c:v>
                </c:pt>
                <c:pt idx="524" formatCode="General">
                  <c:v>1.51626898</c:v>
                </c:pt>
                <c:pt idx="525" formatCode="General">
                  <c:v>1.539647577</c:v>
                </c:pt>
                <c:pt idx="526" formatCode="General">
                  <c:v>1.549668874</c:v>
                </c:pt>
                <c:pt idx="527" formatCode="General">
                  <c:v>1.5565410200000001</c:v>
                </c:pt>
                <c:pt idx="528" formatCode="General">
                  <c:v>1.566666667</c:v>
                </c:pt>
                <c:pt idx="529" formatCode="General">
                  <c:v>1.571111111</c:v>
                </c:pt>
                <c:pt idx="530" formatCode="General">
                  <c:v>1.594594595</c:v>
                </c:pt>
                <c:pt idx="531" formatCode="General">
                  <c:v>1.6004514670000001</c:v>
                </c:pt>
                <c:pt idx="532" formatCode="General">
                  <c:v>1.610859729</c:v>
                </c:pt>
                <c:pt idx="533" formatCode="General">
                  <c:v>1.615384615</c:v>
                </c:pt>
                <c:pt idx="534" formatCode="General">
                  <c:v>1.6244343889999999</c:v>
                </c:pt>
                <c:pt idx="535" formatCode="General">
                  <c:v>1.6371882090000001</c:v>
                </c:pt>
                <c:pt idx="536" formatCode="General">
                  <c:v>1.645454545</c:v>
                </c:pt>
                <c:pt idx="537" formatCode="General">
                  <c:v>1.662100457</c:v>
                </c:pt>
                <c:pt idx="538" formatCode="General">
                  <c:v>1.6659038900000001</c:v>
                </c:pt>
                <c:pt idx="539" formatCode="General">
                  <c:v>1.6704805490000001</c:v>
                </c:pt>
                <c:pt idx="540" formatCode="General">
                  <c:v>1.6850574709999999</c:v>
                </c:pt>
                <c:pt idx="541" formatCode="General">
                  <c:v>1.6990740740000001</c:v>
                </c:pt>
                <c:pt idx="542" formatCode="General">
                  <c:v>1.7060185189999999</c:v>
                </c:pt>
                <c:pt idx="543" formatCode="General">
                  <c:v>1.721962617</c:v>
                </c:pt>
                <c:pt idx="544" formatCode="General">
                  <c:v>1.7347417839999999</c:v>
                </c:pt>
                <c:pt idx="545" formatCode="General">
                  <c:v>1.7370892019999999</c:v>
                </c:pt>
                <c:pt idx="546" formatCode="General">
                  <c:v>1.7701421799999999</c:v>
                </c:pt>
                <c:pt idx="547" formatCode="General">
                  <c:v>1.77672209</c:v>
                </c:pt>
                <c:pt idx="548" formatCode="General">
                  <c:v>1.7985611509999999</c:v>
                </c:pt>
                <c:pt idx="549" formatCode="General">
                  <c:v>1.8272506079999999</c:v>
                </c:pt>
                <c:pt idx="550" formatCode="General">
                  <c:v>1.8406862749999999</c:v>
                </c:pt>
                <c:pt idx="551" formatCode="General">
                  <c:v>1.869135802</c:v>
                </c:pt>
                <c:pt idx="552" formatCode="General">
                  <c:v>1.890274314</c:v>
                </c:pt>
                <c:pt idx="553" formatCode="General">
                  <c:v>1.9118387910000001</c:v>
                </c:pt>
                <c:pt idx="554" formatCode="General">
                  <c:v>1.9263959390000001</c:v>
                </c:pt>
                <c:pt idx="555" formatCode="General">
                  <c:v>1.9461538460000001</c:v>
                </c:pt>
                <c:pt idx="556" formatCode="General">
                  <c:v>1.9487179489999999</c:v>
                </c:pt>
                <c:pt idx="557" formatCode="General">
                  <c:v>1.98694517</c:v>
                </c:pt>
                <c:pt idx="558" formatCode="General">
                  <c:v>1.992167102</c:v>
                </c:pt>
                <c:pt idx="559" formatCode="General">
                  <c:v>2.0319148939999998</c:v>
                </c:pt>
                <c:pt idx="560" formatCode="General">
                  <c:v>2.0482573730000002</c:v>
                </c:pt>
                <c:pt idx="561" formatCode="General">
                  <c:v>2.0871934599999999</c:v>
                </c:pt>
                <c:pt idx="562" formatCode="General">
                  <c:v>2.0953678469999999</c:v>
                </c:pt>
                <c:pt idx="563" formatCode="General">
                  <c:v>2.1010928959999999</c:v>
                </c:pt>
                <c:pt idx="564" formatCode="General">
                  <c:v>2.1120218579999999</c:v>
                </c:pt>
                <c:pt idx="565" formatCode="General">
                  <c:v>2.1468144040000001</c:v>
                </c:pt>
                <c:pt idx="566" formatCode="General">
                  <c:v>2.158774373</c:v>
                </c:pt>
                <c:pt idx="567" formatCode="General">
                  <c:v>2.175977654</c:v>
                </c:pt>
                <c:pt idx="568" formatCode="General">
                  <c:v>2.1848739500000001</c:v>
                </c:pt>
                <c:pt idx="569" formatCode="General">
                  <c:v>2.2022471910000001</c:v>
                </c:pt>
                <c:pt idx="570" formatCode="General">
                  <c:v>2.2191011239999998</c:v>
                </c:pt>
                <c:pt idx="571" formatCode="General">
                  <c:v>2.240112994</c:v>
                </c:pt>
                <c:pt idx="572" formatCode="General">
                  <c:v>2.2873563219999999</c:v>
                </c:pt>
                <c:pt idx="573" formatCode="General">
                  <c:v>2.3054755039999999</c:v>
                </c:pt>
                <c:pt idx="574" formatCode="General">
                  <c:v>2.3508771930000001</c:v>
                </c:pt>
                <c:pt idx="575" formatCode="General">
                  <c:v>2.3946587539999999</c:v>
                </c:pt>
                <c:pt idx="576" formatCode="General">
                  <c:v>2.40652819</c:v>
                </c:pt>
                <c:pt idx="577" formatCode="General">
                  <c:v>2.40652819</c:v>
                </c:pt>
                <c:pt idx="578" formatCode="General">
                  <c:v>2.43452381</c:v>
                </c:pt>
                <c:pt idx="579" formatCode="General">
                  <c:v>2.4491017959999999</c:v>
                </c:pt>
                <c:pt idx="580" formatCode="General">
                  <c:v>2.47005988</c:v>
                </c:pt>
                <c:pt idx="581" formatCode="General">
                  <c:v>2.4790419159999999</c:v>
                </c:pt>
                <c:pt idx="582" formatCode="General">
                  <c:v>2.5504587160000001</c:v>
                </c:pt>
                <c:pt idx="583" formatCode="General">
                  <c:v>2.6144200629999998</c:v>
                </c:pt>
                <c:pt idx="584" formatCode="General">
                  <c:v>2.625786164</c:v>
                </c:pt>
                <c:pt idx="585" formatCode="General">
                  <c:v>2.6592356690000001</c:v>
                </c:pt>
                <c:pt idx="586" formatCode="General">
                  <c:v>2.7096774190000001</c:v>
                </c:pt>
                <c:pt idx="587" formatCode="General">
                  <c:v>2.7249190940000001</c:v>
                </c:pt>
                <c:pt idx="588" formatCode="General">
                  <c:v>2.7549019609999998</c:v>
                </c:pt>
                <c:pt idx="589" formatCode="General">
                  <c:v>2.7947019869999998</c:v>
                </c:pt>
                <c:pt idx="590" formatCode="General">
                  <c:v>2.8451178449999999</c:v>
                </c:pt>
                <c:pt idx="591" formatCode="General">
                  <c:v>2.8741496600000001</c:v>
                </c:pt>
                <c:pt idx="592" formatCode="General">
                  <c:v>2.9106529210000001</c:v>
                </c:pt>
                <c:pt idx="593" formatCode="General">
                  <c:v>2.9515570929999999</c:v>
                </c:pt>
                <c:pt idx="594" formatCode="General">
                  <c:v>2.996491228</c:v>
                </c:pt>
                <c:pt idx="595" formatCode="General">
                  <c:v>3.046099291</c:v>
                </c:pt>
                <c:pt idx="596" formatCode="General">
                  <c:v>3.0747330960000001</c:v>
                </c:pt>
                <c:pt idx="597" formatCode="General">
                  <c:v>3.1079136690000002</c:v>
                </c:pt>
                <c:pt idx="598" formatCode="General">
                  <c:v>3.1532846719999998</c:v>
                </c:pt>
                <c:pt idx="599" formatCode="General">
                  <c:v>3.1918819190000001</c:v>
                </c:pt>
                <c:pt idx="600" formatCode="General">
                  <c:v>3.2350746269999999</c:v>
                </c:pt>
                <c:pt idx="601" formatCode="General">
                  <c:v>3.2716981129999998</c:v>
                </c:pt>
                <c:pt idx="602" formatCode="General">
                  <c:v>3.2716981129999998</c:v>
                </c:pt>
                <c:pt idx="603" formatCode="General">
                  <c:v>3.2981132080000002</c:v>
                </c:pt>
                <c:pt idx="604" formatCode="General">
                  <c:v>3.3409090909999999</c:v>
                </c:pt>
                <c:pt idx="605" formatCode="General">
                  <c:v>3.3831417620000002</c:v>
                </c:pt>
                <c:pt idx="606" formatCode="General">
                  <c:v>3.4247104249999998</c:v>
                </c:pt>
                <c:pt idx="607" formatCode="General">
                  <c:v>3.4534883719999998</c:v>
                </c:pt>
                <c:pt idx="608" formatCode="General">
                  <c:v>3.4573643409999999</c:v>
                </c:pt>
                <c:pt idx="609" formatCode="General">
                  <c:v>3.49609375</c:v>
                </c:pt>
                <c:pt idx="610" formatCode="General">
                  <c:v>3.5254901959999998</c:v>
                </c:pt>
                <c:pt idx="611" formatCode="General">
                  <c:v>3.57312253</c:v>
                </c:pt>
                <c:pt idx="612" formatCode="General">
                  <c:v>3.5849802369999999</c:v>
                </c:pt>
                <c:pt idx="613" formatCode="General">
                  <c:v>3.6254980080000001</c:v>
                </c:pt>
                <c:pt idx="614" formatCode="General">
                  <c:v>3.6626506019999998</c:v>
                </c:pt>
                <c:pt idx="615" formatCode="General">
                  <c:v>3.708502024</c:v>
                </c:pt>
                <c:pt idx="616" formatCode="General">
                  <c:v>3.720647773</c:v>
                </c:pt>
                <c:pt idx="617" formatCode="General">
                  <c:v>3.7551020409999998</c:v>
                </c:pt>
                <c:pt idx="618" formatCode="General">
                  <c:v>3.7673469389999998</c:v>
                </c:pt>
                <c:pt idx="619" formatCode="General">
                  <c:v>3.8305785120000002</c:v>
                </c:pt>
                <c:pt idx="620" formatCode="General">
                  <c:v>3.8589211620000001</c:v>
                </c:pt>
                <c:pt idx="621" formatCode="General">
                  <c:v>3.9037656900000002</c:v>
                </c:pt>
                <c:pt idx="622" formatCode="General">
                  <c:v>3.9661016949999999</c:v>
                </c:pt>
                <c:pt idx="623" formatCode="General">
                  <c:v>4.0171673820000002</c:v>
                </c:pt>
                <c:pt idx="624" formatCode="General">
                  <c:v>4.0695652170000001</c:v>
                </c:pt>
                <c:pt idx="625" formatCode="General">
                  <c:v>4.0917030570000001</c:v>
                </c:pt>
                <c:pt idx="626" formatCode="General">
                  <c:v>4.1777777780000003</c:v>
                </c:pt>
                <c:pt idx="627" formatCode="General">
                  <c:v>4.2242152470000001</c:v>
                </c:pt>
                <c:pt idx="628" formatCode="General">
                  <c:v>4.2669683259999998</c:v>
                </c:pt>
                <c:pt idx="629" formatCode="General">
                  <c:v>4.3059360729999998</c:v>
                </c:pt>
                <c:pt idx="630" formatCode="General">
                  <c:v>4.3150684930000001</c:v>
                </c:pt>
                <c:pt idx="631" formatCode="General">
                  <c:v>4.3796296300000002</c:v>
                </c:pt>
                <c:pt idx="632" formatCode="General">
                  <c:v>4.4299065420000003</c:v>
                </c:pt>
                <c:pt idx="633" formatCode="General">
                  <c:v>4.4299065420000003</c:v>
                </c:pt>
                <c:pt idx="634" formatCode="General">
                  <c:v>4.4600938970000001</c:v>
                </c:pt>
                <c:pt idx="635" formatCode="General">
                  <c:v>4.5118483410000003</c:v>
                </c:pt>
                <c:pt idx="636" formatCode="General">
                  <c:v>4.542857143</c:v>
                </c:pt>
                <c:pt idx="637" formatCode="General">
                  <c:v>4.6086956519999998</c:v>
                </c:pt>
                <c:pt idx="638" formatCode="General">
                  <c:v>4.6862745099999996</c:v>
                </c:pt>
                <c:pt idx="639" formatCode="General">
                  <c:v>4.7562189049999999</c:v>
                </c:pt>
                <c:pt idx="640" formatCode="General">
                  <c:v>4.8680203049999999</c:v>
                </c:pt>
                <c:pt idx="641" formatCode="General">
                  <c:v>5.0526315789999998</c:v>
                </c:pt>
                <c:pt idx="642" formatCode="General">
                  <c:v>5.0899470899999999</c:v>
                </c:pt>
                <c:pt idx="643" formatCode="General">
                  <c:v>5.1329787229999999</c:v>
                </c:pt>
                <c:pt idx="644" formatCode="General">
                  <c:v>5.1489361699999998</c:v>
                </c:pt>
                <c:pt idx="645" formatCode="General">
                  <c:v>5.1925133690000003</c:v>
                </c:pt>
                <c:pt idx="646" formatCode="General">
                  <c:v>5.1978609630000001</c:v>
                </c:pt>
                <c:pt idx="647" formatCode="General">
                  <c:v>5.2756756759999996</c:v>
                </c:pt>
                <c:pt idx="648" formatCode="General">
                  <c:v>5.3442622950000001</c:v>
                </c:pt>
                <c:pt idx="649" formatCode="General">
                  <c:v>5.5681818180000002</c:v>
                </c:pt>
                <c:pt idx="650" formatCode="General">
                  <c:v>5.7093023260000004</c:v>
                </c:pt>
                <c:pt idx="651" formatCode="General">
                  <c:v>5.7764705879999996</c:v>
                </c:pt>
                <c:pt idx="652" formatCode="General">
                  <c:v>6.0060975609999998</c:v>
                </c:pt>
                <c:pt idx="653" formatCode="General">
                  <c:v>6.1304347830000001</c:v>
                </c:pt>
                <c:pt idx="654" formatCode="General">
                  <c:v>6.1304347830000001</c:v>
                </c:pt>
                <c:pt idx="655" formatCode="General">
                  <c:v>6.1749999999999998</c:v>
                </c:pt>
                <c:pt idx="656" formatCode="General">
                  <c:v>6.226415094</c:v>
                </c:pt>
                <c:pt idx="657" formatCode="General">
                  <c:v>6.3525641029999997</c:v>
                </c:pt>
                <c:pt idx="658" formatCode="General">
                  <c:v>6.4129032260000001</c:v>
                </c:pt>
                <c:pt idx="659" formatCode="General">
                  <c:v>6.4740259739999999</c:v>
                </c:pt>
                <c:pt idx="660" formatCode="General">
                  <c:v>6.5789473679999997</c:v>
                </c:pt>
                <c:pt idx="661" formatCode="General">
                  <c:v>6.649006623</c:v>
                </c:pt>
                <c:pt idx="662" formatCode="General">
                  <c:v>6.6953642379999998</c:v>
                </c:pt>
                <c:pt idx="663" formatCode="General">
                  <c:v>6.7019867550000001</c:v>
                </c:pt>
                <c:pt idx="664" formatCode="General">
                  <c:v>6.7533333329999996</c:v>
                </c:pt>
                <c:pt idx="665" formatCode="General">
                  <c:v>6.8445945950000002</c:v>
                </c:pt>
                <c:pt idx="666" formatCode="General">
                  <c:v>6.8513513509999999</c:v>
                </c:pt>
                <c:pt idx="667" formatCode="General">
                  <c:v>6.8979591840000003</c:v>
                </c:pt>
                <c:pt idx="668" formatCode="General">
                  <c:v>6.9589041099999998</c:v>
                </c:pt>
                <c:pt idx="669" formatCode="General">
                  <c:v>7.0694444440000002</c:v>
                </c:pt>
                <c:pt idx="670" formatCode="General">
                  <c:v>7.2183098589999997</c:v>
                </c:pt>
                <c:pt idx="671" formatCode="General">
                  <c:v>7.246478873</c:v>
                </c:pt>
                <c:pt idx="672" formatCode="General">
                  <c:v>7.2605633799999998</c:v>
                </c:pt>
                <c:pt idx="673" formatCode="General">
                  <c:v>7.3028169009999999</c:v>
                </c:pt>
                <c:pt idx="674" formatCode="General">
                  <c:v>7.4285714289999998</c:v>
                </c:pt>
                <c:pt idx="675" formatCode="General">
                  <c:v>7.4285714289999998</c:v>
                </c:pt>
                <c:pt idx="676" formatCode="General">
                  <c:v>7.5434782609999997</c:v>
                </c:pt>
                <c:pt idx="677" formatCode="General">
                  <c:v>7.8345864660000002</c:v>
                </c:pt>
                <c:pt idx="678" formatCode="General">
                  <c:v>7.977099237</c:v>
                </c:pt>
                <c:pt idx="679" formatCode="General">
                  <c:v>8.171875</c:v>
                </c:pt>
                <c:pt idx="680" formatCode="General">
                  <c:v>8.30952381</c:v>
                </c:pt>
                <c:pt idx="681" formatCode="General">
                  <c:v>8.3919999999999995</c:v>
                </c:pt>
                <c:pt idx="682" formatCode="General">
                  <c:v>8.6065573769999997</c:v>
                </c:pt>
                <c:pt idx="683" formatCode="General">
                  <c:v>8.6776859500000008</c:v>
                </c:pt>
                <c:pt idx="684" formatCode="General">
                  <c:v>8.75</c:v>
                </c:pt>
                <c:pt idx="685" formatCode="General">
                  <c:v>8.8319327730000001</c:v>
                </c:pt>
                <c:pt idx="686" formatCode="General">
                  <c:v>8.9237288140000004</c:v>
                </c:pt>
                <c:pt idx="687" formatCode="General">
                  <c:v>9</c:v>
                </c:pt>
                <c:pt idx="688" formatCode="General">
                  <c:v>9.0085470090000008</c:v>
                </c:pt>
                <c:pt idx="689" formatCode="General">
                  <c:v>9.0170940169999998</c:v>
                </c:pt>
                <c:pt idx="690" formatCode="General">
                  <c:v>9.0341880339999996</c:v>
                </c:pt>
                <c:pt idx="691" formatCode="General">
                  <c:v>9.1293103450000004</c:v>
                </c:pt>
                <c:pt idx="692" formatCode="General">
                  <c:v>9.1293103450000004</c:v>
                </c:pt>
                <c:pt idx="693" formatCode="General">
                  <c:v>9.2894736840000007</c:v>
                </c:pt>
                <c:pt idx="694" formatCode="General">
                  <c:v>9.2894736840000007</c:v>
                </c:pt>
                <c:pt idx="695" formatCode="General">
                  <c:v>9.5585585589999997</c:v>
                </c:pt>
                <c:pt idx="696" formatCode="General">
                  <c:v>9.733944954</c:v>
                </c:pt>
                <c:pt idx="697" formatCode="General">
                  <c:v>9.8425925929999991</c:v>
                </c:pt>
                <c:pt idx="698" formatCode="General">
                  <c:v>9.8888888890000004</c:v>
                </c:pt>
                <c:pt idx="699" formatCode="General">
                  <c:v>10</c:v>
                </c:pt>
                <c:pt idx="700" formatCode="General">
                  <c:v>10.122641509999999</c:v>
                </c:pt>
                <c:pt idx="701" formatCode="General">
                  <c:v>10.33653846</c:v>
                </c:pt>
                <c:pt idx="702" formatCode="General">
                  <c:v>10.653465349999999</c:v>
                </c:pt>
                <c:pt idx="703" formatCode="General">
                  <c:v>10.8989899</c:v>
                </c:pt>
                <c:pt idx="704" formatCode="General">
                  <c:v>11.020408160000001</c:v>
                </c:pt>
                <c:pt idx="705" formatCode="General">
                  <c:v>11.144329900000001</c:v>
                </c:pt>
                <c:pt idx="706" formatCode="General">
                  <c:v>11.15463918</c:v>
                </c:pt>
                <c:pt idx="707" formatCode="General">
                  <c:v>11.4</c:v>
                </c:pt>
                <c:pt idx="708" formatCode="General">
                  <c:v>11.655913979999999</c:v>
                </c:pt>
                <c:pt idx="709" formatCode="General">
                  <c:v>11.655913979999999</c:v>
                </c:pt>
                <c:pt idx="710" formatCode="General">
                  <c:v>11.655913979999999</c:v>
                </c:pt>
                <c:pt idx="711" formatCode="General">
                  <c:v>11.655913979999999</c:v>
                </c:pt>
                <c:pt idx="712" formatCode="General">
                  <c:v>11.66666667</c:v>
                </c:pt>
                <c:pt idx="713" formatCode="General">
                  <c:v>11.92307692</c:v>
                </c:pt>
                <c:pt idx="714" formatCode="General">
                  <c:v>11.945054949999999</c:v>
                </c:pt>
                <c:pt idx="715" formatCode="General">
                  <c:v>12.07777778</c:v>
                </c:pt>
                <c:pt idx="716" formatCode="General">
                  <c:v>12.11111111</c:v>
                </c:pt>
                <c:pt idx="717" formatCode="General">
                  <c:v>12.40909091</c:v>
                </c:pt>
                <c:pt idx="718" formatCode="General">
                  <c:v>12.420454550000001</c:v>
                </c:pt>
                <c:pt idx="719" formatCode="General">
                  <c:v>12.420454550000001</c:v>
                </c:pt>
                <c:pt idx="720" formatCode="General">
                  <c:v>12.57471264</c:v>
                </c:pt>
                <c:pt idx="721" formatCode="General">
                  <c:v>13.03571429</c:v>
                </c:pt>
                <c:pt idx="722" formatCode="General">
                  <c:v>13.21686747</c:v>
                </c:pt>
                <c:pt idx="723" formatCode="General">
                  <c:v>13.414634149999999</c:v>
                </c:pt>
                <c:pt idx="724" formatCode="General">
                  <c:v>13.949367090000001</c:v>
                </c:pt>
                <c:pt idx="725" formatCode="General">
                  <c:v>14.141025640000001</c:v>
                </c:pt>
                <c:pt idx="726" formatCode="General">
                  <c:v>14.33766234</c:v>
                </c:pt>
                <c:pt idx="727" formatCode="General">
                  <c:v>14.33766234</c:v>
                </c:pt>
                <c:pt idx="728" formatCode="General">
                  <c:v>15.36111111</c:v>
                </c:pt>
                <c:pt idx="729" formatCode="General">
                  <c:v>15.6056338</c:v>
                </c:pt>
                <c:pt idx="730" formatCode="General">
                  <c:v>15.6056338</c:v>
                </c:pt>
                <c:pt idx="731" formatCode="General">
                  <c:v>15.6056338</c:v>
                </c:pt>
                <c:pt idx="732" formatCode="General">
                  <c:v>15.6056338</c:v>
                </c:pt>
                <c:pt idx="733" formatCode="General">
                  <c:v>15.6056338</c:v>
                </c:pt>
                <c:pt idx="734" formatCode="General">
                  <c:v>15.85714286</c:v>
                </c:pt>
                <c:pt idx="735" formatCode="General">
                  <c:v>17.34375</c:v>
                </c:pt>
                <c:pt idx="736" formatCode="General">
                  <c:v>17.63492063</c:v>
                </c:pt>
                <c:pt idx="737" formatCode="General">
                  <c:v>17.63492063</c:v>
                </c:pt>
                <c:pt idx="738" formatCode="General">
                  <c:v>17.951612900000001</c:v>
                </c:pt>
                <c:pt idx="739" formatCode="General">
                  <c:v>17.951612900000001</c:v>
                </c:pt>
                <c:pt idx="740" formatCode="General">
                  <c:v>17.951612900000001</c:v>
                </c:pt>
                <c:pt idx="741" formatCode="General">
                  <c:v>17.96774194</c:v>
                </c:pt>
                <c:pt idx="742" formatCode="General">
                  <c:v>18.31147541</c:v>
                </c:pt>
                <c:pt idx="743" formatCode="General">
                  <c:v>18.633333329999999</c:v>
                </c:pt>
                <c:pt idx="744" formatCode="General">
                  <c:v>18.649999999999999</c:v>
                </c:pt>
                <c:pt idx="745" formatCode="General">
                  <c:v>19.344827590000001</c:v>
                </c:pt>
                <c:pt idx="746" formatCode="General">
                  <c:v>19.701754390000001</c:v>
                </c:pt>
                <c:pt idx="747" formatCode="General">
                  <c:v>19.719298250000001</c:v>
                </c:pt>
                <c:pt idx="748" formatCode="General">
                  <c:v>20.071428569999998</c:v>
                </c:pt>
                <c:pt idx="749" formatCode="General">
                  <c:v>20.160714290000001</c:v>
                </c:pt>
                <c:pt idx="750" formatCode="General">
                  <c:v>20.178571430000002</c:v>
                </c:pt>
                <c:pt idx="751" formatCode="General">
                  <c:v>20.178571430000002</c:v>
                </c:pt>
                <c:pt idx="752" formatCode="General">
                  <c:v>20.545454549999999</c:v>
                </c:pt>
                <c:pt idx="753" formatCode="General">
                  <c:v>20.925925929999998</c:v>
                </c:pt>
                <c:pt idx="754" formatCode="General">
                  <c:v>21.32075472</c:v>
                </c:pt>
                <c:pt idx="755" formatCode="General">
                  <c:v>21.75</c:v>
                </c:pt>
                <c:pt idx="756" formatCode="General">
                  <c:v>22.74</c:v>
                </c:pt>
                <c:pt idx="757" formatCode="General">
                  <c:v>22.76</c:v>
                </c:pt>
                <c:pt idx="758" formatCode="General">
                  <c:v>22.76</c:v>
                </c:pt>
                <c:pt idx="759" formatCode="General">
                  <c:v>23.244897959999999</c:v>
                </c:pt>
                <c:pt idx="760" formatCode="General">
                  <c:v>23.729166670000001</c:v>
                </c:pt>
                <c:pt idx="761" formatCode="General">
                  <c:v>24.234042550000002</c:v>
                </c:pt>
                <c:pt idx="762" formatCode="General">
                  <c:v>24.760869570000001</c:v>
                </c:pt>
                <c:pt idx="763" formatCode="General">
                  <c:v>24.782608700000001</c:v>
                </c:pt>
                <c:pt idx="764" formatCode="General">
                  <c:v>24.804347830000001</c:v>
                </c:pt>
                <c:pt idx="765" formatCode="General">
                  <c:v>24.804347830000001</c:v>
                </c:pt>
                <c:pt idx="766" formatCode="General">
                  <c:v>24.847826090000002</c:v>
                </c:pt>
                <c:pt idx="767" formatCode="General">
                  <c:v>25.422222219999998</c:v>
                </c:pt>
                <c:pt idx="768" formatCode="General">
                  <c:v>25.422222219999998</c:v>
                </c:pt>
                <c:pt idx="769" formatCode="General">
                  <c:v>25.444444440000002</c:v>
                </c:pt>
                <c:pt idx="770" formatCode="General">
                  <c:v>25.444444440000002</c:v>
                </c:pt>
                <c:pt idx="771" formatCode="General">
                  <c:v>25.444444440000002</c:v>
                </c:pt>
                <c:pt idx="772" formatCode="General">
                  <c:v>25.444444440000002</c:v>
                </c:pt>
                <c:pt idx="773" formatCode="General">
                  <c:v>25.466666669999999</c:v>
                </c:pt>
                <c:pt idx="774" formatCode="General">
                  <c:v>25.488888889999998</c:v>
                </c:pt>
                <c:pt idx="775" formatCode="General">
                  <c:v>25.511111110000002</c:v>
                </c:pt>
                <c:pt idx="776" formatCode="General">
                  <c:v>25.533333330000001</c:v>
                </c:pt>
                <c:pt idx="777" formatCode="General">
                  <c:v>26.15909091</c:v>
                </c:pt>
                <c:pt idx="778" formatCode="General">
                  <c:v>26.767441860000002</c:v>
                </c:pt>
                <c:pt idx="779" formatCode="General">
                  <c:v>26.767441860000002</c:v>
                </c:pt>
                <c:pt idx="780" formatCode="General">
                  <c:v>26.79069767</c:v>
                </c:pt>
                <c:pt idx="781" formatCode="General">
                  <c:v>27.452380949999998</c:v>
                </c:pt>
                <c:pt idx="782" formatCode="General">
                  <c:v>27.47619048</c:v>
                </c:pt>
                <c:pt idx="783" formatCode="General">
                  <c:v>28.875</c:v>
                </c:pt>
                <c:pt idx="784" formatCode="General">
                  <c:v>28.875</c:v>
                </c:pt>
                <c:pt idx="785" formatCode="General">
                  <c:v>29.61538462</c:v>
                </c:pt>
                <c:pt idx="786" formatCode="General">
                  <c:v>29.61538462</c:v>
                </c:pt>
                <c:pt idx="787" formatCode="General">
                  <c:v>29.61538462</c:v>
                </c:pt>
                <c:pt idx="788" formatCode="General">
                  <c:v>29.641025639999999</c:v>
                </c:pt>
                <c:pt idx="789" formatCode="General">
                  <c:v>30.421052629999998</c:v>
                </c:pt>
                <c:pt idx="790" formatCode="General">
                  <c:v>32.111111110000003</c:v>
                </c:pt>
                <c:pt idx="791" formatCode="General">
                  <c:v>33.02857143</c:v>
                </c:pt>
                <c:pt idx="792" formatCode="General">
                  <c:v>34</c:v>
                </c:pt>
                <c:pt idx="793" formatCode="General">
                  <c:v>34</c:v>
                </c:pt>
                <c:pt idx="794" formatCode="General">
                  <c:v>34</c:v>
                </c:pt>
                <c:pt idx="795" formatCode="General">
                  <c:v>34</c:v>
                </c:pt>
                <c:pt idx="796" formatCode="General">
                  <c:v>35.030303029999999</c:v>
                </c:pt>
                <c:pt idx="797" formatCode="General">
                  <c:v>36.125</c:v>
                </c:pt>
                <c:pt idx="798" formatCode="General">
                  <c:v>37.322580649999999</c:v>
                </c:pt>
                <c:pt idx="799" formatCode="General">
                  <c:v>37.354838710000003</c:v>
                </c:pt>
                <c:pt idx="800" formatCode="General">
                  <c:v>38.6</c:v>
                </c:pt>
                <c:pt idx="801" formatCode="General">
                  <c:v>38.6</c:v>
                </c:pt>
                <c:pt idx="802" formatCode="General">
                  <c:v>39.965517239999997</c:v>
                </c:pt>
                <c:pt idx="803" formatCode="General">
                  <c:v>39.965517239999997</c:v>
                </c:pt>
                <c:pt idx="804" formatCode="General">
                  <c:v>40.034482760000003</c:v>
                </c:pt>
                <c:pt idx="805" formatCode="General">
                  <c:v>40.034482760000003</c:v>
                </c:pt>
                <c:pt idx="806" formatCode="General">
                  <c:v>40.068965519999999</c:v>
                </c:pt>
                <c:pt idx="807" formatCode="General">
                  <c:v>41.5</c:v>
                </c:pt>
                <c:pt idx="808" formatCode="General">
                  <c:v>43.037037040000001</c:v>
                </c:pt>
                <c:pt idx="809" formatCode="General">
                  <c:v>43.037037040000001</c:v>
                </c:pt>
                <c:pt idx="810" formatCode="General">
                  <c:v>43.074074070000002</c:v>
                </c:pt>
                <c:pt idx="811" formatCode="General">
                  <c:v>43.148148149999997</c:v>
                </c:pt>
                <c:pt idx="812" formatCode="General">
                  <c:v>43.185185189999999</c:v>
                </c:pt>
                <c:pt idx="813" formatCode="General">
                  <c:v>43.222222219999999</c:v>
                </c:pt>
                <c:pt idx="814" formatCode="General">
                  <c:v>43.222222219999999</c:v>
                </c:pt>
                <c:pt idx="815" formatCode="General">
                  <c:v>43.222222219999999</c:v>
                </c:pt>
                <c:pt idx="816" formatCode="General">
                  <c:v>43.222222219999999</c:v>
                </c:pt>
                <c:pt idx="817" formatCode="General">
                  <c:v>43.25925926</c:v>
                </c:pt>
                <c:pt idx="818" formatCode="General">
                  <c:v>43.296296300000002</c:v>
                </c:pt>
                <c:pt idx="819" formatCode="General">
                  <c:v>43.333333330000002</c:v>
                </c:pt>
                <c:pt idx="820" formatCode="General">
                  <c:v>43.333333330000002</c:v>
                </c:pt>
                <c:pt idx="821" formatCode="General">
                  <c:v>43.370370370000003</c:v>
                </c:pt>
                <c:pt idx="822" formatCode="General">
                  <c:v>43.370370370000003</c:v>
                </c:pt>
                <c:pt idx="823" formatCode="General">
                  <c:v>45.07692308</c:v>
                </c:pt>
                <c:pt idx="824" formatCode="General">
                  <c:v>45.07692308</c:v>
                </c:pt>
                <c:pt idx="825" formatCode="General">
                  <c:v>45.07692308</c:v>
                </c:pt>
                <c:pt idx="826" formatCode="General">
                  <c:v>45.07692308</c:v>
                </c:pt>
                <c:pt idx="827" formatCode="General">
                  <c:v>45.07692308</c:v>
                </c:pt>
                <c:pt idx="828" formatCode="General">
                  <c:v>45.11538462</c:v>
                </c:pt>
                <c:pt idx="829" formatCode="General">
                  <c:v>45.15384615</c:v>
                </c:pt>
                <c:pt idx="830" formatCode="General">
                  <c:v>48.916666669999998</c:v>
                </c:pt>
                <c:pt idx="831" formatCode="General">
                  <c:v>51.043478260000001</c:v>
                </c:pt>
                <c:pt idx="832" formatCode="General">
                  <c:v>51.043478260000001</c:v>
                </c:pt>
                <c:pt idx="833" formatCode="General">
                  <c:v>51.043478260000001</c:v>
                </c:pt>
                <c:pt idx="834" formatCode="General">
                  <c:v>51.043478260000001</c:v>
                </c:pt>
                <c:pt idx="835" formatCode="General">
                  <c:v>51.043478260000001</c:v>
                </c:pt>
                <c:pt idx="836" formatCode="General">
                  <c:v>53.363636360000001</c:v>
                </c:pt>
                <c:pt idx="837" formatCode="General">
                  <c:v>53.363636360000001</c:v>
                </c:pt>
                <c:pt idx="838" formatCode="General">
                  <c:v>53.363636360000001</c:v>
                </c:pt>
                <c:pt idx="839" formatCode="General">
                  <c:v>55.904761899999997</c:v>
                </c:pt>
                <c:pt idx="840" formatCode="General">
                  <c:v>55.904761899999997</c:v>
                </c:pt>
                <c:pt idx="841" formatCode="General">
                  <c:v>55.904761899999997</c:v>
                </c:pt>
                <c:pt idx="842" formatCode="General">
                  <c:v>55.904761899999997</c:v>
                </c:pt>
                <c:pt idx="843" formatCode="General">
                  <c:v>55.904761899999997</c:v>
                </c:pt>
                <c:pt idx="844" formatCode="General">
                  <c:v>55.952380949999998</c:v>
                </c:pt>
                <c:pt idx="845" formatCode="General">
                  <c:v>55.952380949999998</c:v>
                </c:pt>
                <c:pt idx="846" formatCode="General">
                  <c:v>58.75</c:v>
                </c:pt>
                <c:pt idx="847" formatCode="General">
                  <c:v>58.75</c:v>
                </c:pt>
                <c:pt idx="848" formatCode="General">
                  <c:v>58.75</c:v>
                </c:pt>
                <c:pt idx="849" formatCode="General">
                  <c:v>61.842105259999997</c:v>
                </c:pt>
                <c:pt idx="850" formatCode="General">
                  <c:v>65.277777779999994</c:v>
                </c:pt>
                <c:pt idx="851" formatCode="General">
                  <c:v>65.388888890000004</c:v>
                </c:pt>
                <c:pt idx="852" formatCode="General">
                  <c:v>65.444444439999998</c:v>
                </c:pt>
                <c:pt idx="853" formatCode="General">
                  <c:v>65.444444439999998</c:v>
                </c:pt>
                <c:pt idx="854" formatCode="General">
                  <c:v>65.444444439999998</c:v>
                </c:pt>
                <c:pt idx="855" formatCode="General">
                  <c:v>65.444444439999998</c:v>
                </c:pt>
                <c:pt idx="856" formatCode="General">
                  <c:v>69.294117650000004</c:v>
                </c:pt>
                <c:pt idx="857" formatCode="General">
                  <c:v>69.352941180000002</c:v>
                </c:pt>
                <c:pt idx="858" formatCode="General">
                  <c:v>73.6875</c:v>
                </c:pt>
                <c:pt idx="859" formatCode="General">
                  <c:v>78.599999999999994</c:v>
                </c:pt>
                <c:pt idx="860" formatCode="General">
                  <c:v>78.666666669999998</c:v>
                </c:pt>
                <c:pt idx="861" formatCode="General">
                  <c:v>78.666666669999998</c:v>
                </c:pt>
                <c:pt idx="862" formatCode="General">
                  <c:v>84.285714290000001</c:v>
                </c:pt>
                <c:pt idx="863" formatCode="General">
                  <c:v>84.285714290000001</c:v>
                </c:pt>
                <c:pt idx="864" formatCode="General">
                  <c:v>84.285714290000001</c:v>
                </c:pt>
                <c:pt idx="865" formatCode="General">
                  <c:v>84.285714290000001</c:v>
                </c:pt>
                <c:pt idx="866" formatCode="General">
                  <c:v>90.769230769999993</c:v>
                </c:pt>
                <c:pt idx="867" formatCode="General">
                  <c:v>90.846153849999993</c:v>
                </c:pt>
                <c:pt idx="868" formatCode="General">
                  <c:v>90.846153849999993</c:v>
                </c:pt>
                <c:pt idx="869" formatCode="General">
                  <c:v>90.846153849999993</c:v>
                </c:pt>
                <c:pt idx="870" formatCode="General">
                  <c:v>90.92307692</c:v>
                </c:pt>
                <c:pt idx="871" formatCode="General">
                  <c:v>91</c:v>
                </c:pt>
                <c:pt idx="872" formatCode="General">
                  <c:v>91</c:v>
                </c:pt>
                <c:pt idx="873" formatCode="General">
                  <c:v>91</c:v>
                </c:pt>
                <c:pt idx="874" formatCode="General">
                  <c:v>91</c:v>
                </c:pt>
                <c:pt idx="875" formatCode="General">
                  <c:v>91</c:v>
                </c:pt>
                <c:pt idx="876" formatCode="General">
                  <c:v>91</c:v>
                </c:pt>
                <c:pt idx="877" formatCode="General">
                  <c:v>91.07692308</c:v>
                </c:pt>
                <c:pt idx="878" formatCode="General">
                  <c:v>91.07692308</c:v>
                </c:pt>
                <c:pt idx="879" formatCode="General">
                  <c:v>91.153846150000007</c:v>
                </c:pt>
                <c:pt idx="880" formatCode="General">
                  <c:v>91.230769230000007</c:v>
                </c:pt>
                <c:pt idx="881" formatCode="General">
                  <c:v>91.230769230000007</c:v>
                </c:pt>
                <c:pt idx="882" formatCode="General">
                  <c:v>91.230769230000007</c:v>
                </c:pt>
                <c:pt idx="883" formatCode="General">
                  <c:v>91.307692309999993</c:v>
                </c:pt>
                <c:pt idx="884" formatCode="General">
                  <c:v>91.307692309999993</c:v>
                </c:pt>
                <c:pt idx="885" formatCode="General">
                  <c:v>107.9090909</c:v>
                </c:pt>
                <c:pt idx="886" formatCode="General">
                  <c:v>107.9090909</c:v>
                </c:pt>
                <c:pt idx="887" formatCode="General">
                  <c:v>108</c:v>
                </c:pt>
                <c:pt idx="888" formatCode="General">
                  <c:v>108</c:v>
                </c:pt>
                <c:pt idx="889" formatCode="General">
                  <c:v>108</c:v>
                </c:pt>
                <c:pt idx="890" formatCode="General">
                  <c:v>108</c:v>
                </c:pt>
                <c:pt idx="891" formatCode="General">
                  <c:v>108</c:v>
                </c:pt>
                <c:pt idx="892" formatCode="General">
                  <c:v>108</c:v>
                </c:pt>
                <c:pt idx="893" formatCode="General">
                  <c:v>108</c:v>
                </c:pt>
                <c:pt idx="894" formatCode="General">
                  <c:v>108</c:v>
                </c:pt>
                <c:pt idx="895" formatCode="General">
                  <c:v>108</c:v>
                </c:pt>
                <c:pt idx="896" formatCode="General">
                  <c:v>108</c:v>
                </c:pt>
                <c:pt idx="897" formatCode="General">
                  <c:v>108</c:v>
                </c:pt>
                <c:pt idx="898" formatCode="General">
                  <c:v>108</c:v>
                </c:pt>
                <c:pt idx="899" formatCode="General">
                  <c:v>108</c:v>
                </c:pt>
                <c:pt idx="900" formatCode="General">
                  <c:v>108</c:v>
                </c:pt>
                <c:pt idx="901" formatCode="General">
                  <c:v>108</c:v>
                </c:pt>
                <c:pt idx="902" formatCode="General">
                  <c:v>108</c:v>
                </c:pt>
                <c:pt idx="903" formatCode="General">
                  <c:v>108</c:v>
                </c:pt>
                <c:pt idx="904" formatCode="General">
                  <c:v>118.8</c:v>
                </c:pt>
                <c:pt idx="905" formatCode="General">
                  <c:v>118.8</c:v>
                </c:pt>
                <c:pt idx="906" formatCode="General">
                  <c:v>119</c:v>
                </c:pt>
                <c:pt idx="907" formatCode="General">
                  <c:v>119</c:v>
                </c:pt>
                <c:pt idx="908" formatCode="General">
                  <c:v>119</c:v>
                </c:pt>
                <c:pt idx="909" formatCode="General">
                  <c:v>119</c:v>
                </c:pt>
                <c:pt idx="910" formatCode="General">
                  <c:v>119</c:v>
                </c:pt>
                <c:pt idx="911" formatCode="General">
                  <c:v>119</c:v>
                </c:pt>
                <c:pt idx="912" formatCode="General">
                  <c:v>119</c:v>
                </c:pt>
                <c:pt idx="913" formatCode="General">
                  <c:v>119</c:v>
                </c:pt>
                <c:pt idx="914" formatCode="General">
                  <c:v>119</c:v>
                </c:pt>
                <c:pt idx="915" formatCode="General">
                  <c:v>119</c:v>
                </c:pt>
                <c:pt idx="916" formatCode="General">
                  <c:v>119</c:v>
                </c:pt>
                <c:pt idx="917" formatCode="General">
                  <c:v>119</c:v>
                </c:pt>
                <c:pt idx="918" formatCode="General">
                  <c:v>119</c:v>
                </c:pt>
                <c:pt idx="919" formatCode="General">
                  <c:v>119</c:v>
                </c:pt>
                <c:pt idx="920" formatCode="General">
                  <c:v>119</c:v>
                </c:pt>
                <c:pt idx="921" formatCode="General">
                  <c:v>119</c:v>
                </c:pt>
                <c:pt idx="922" formatCode="General">
                  <c:v>119</c:v>
                </c:pt>
                <c:pt idx="923" formatCode="General">
                  <c:v>119</c:v>
                </c:pt>
                <c:pt idx="924" formatCode="General">
                  <c:v>132.2222222</c:v>
                </c:pt>
                <c:pt idx="925" formatCode="General">
                  <c:v>132.33333329999999</c:v>
                </c:pt>
                <c:pt idx="926" formatCode="General">
                  <c:v>132.33333329999999</c:v>
                </c:pt>
                <c:pt idx="927" formatCode="General">
                  <c:v>132.33333329999999</c:v>
                </c:pt>
                <c:pt idx="928" formatCode="General">
                  <c:v>132.33333329999999</c:v>
                </c:pt>
                <c:pt idx="929" formatCode="General">
                  <c:v>132.33333329999999</c:v>
                </c:pt>
                <c:pt idx="930" formatCode="General">
                  <c:v>132.33333329999999</c:v>
                </c:pt>
                <c:pt idx="931" formatCode="General">
                  <c:v>132.33333329999999</c:v>
                </c:pt>
                <c:pt idx="932" formatCode="General">
                  <c:v>132.33333329999999</c:v>
                </c:pt>
                <c:pt idx="933" formatCode="General">
                  <c:v>132.33333329999999</c:v>
                </c:pt>
                <c:pt idx="934" formatCode="General">
                  <c:v>132.33333329999999</c:v>
                </c:pt>
                <c:pt idx="935" formatCode="General">
                  <c:v>132.33333329999999</c:v>
                </c:pt>
                <c:pt idx="936" formatCode="General">
                  <c:v>132.33333329999999</c:v>
                </c:pt>
                <c:pt idx="937" formatCode="General">
                  <c:v>148.875</c:v>
                </c:pt>
                <c:pt idx="938" formatCode="General">
                  <c:v>170.14285709999999</c:v>
                </c:pt>
                <c:pt idx="939" formatCode="General">
                  <c:v>170.14285709999999</c:v>
                </c:pt>
                <c:pt idx="940" formatCode="General">
                  <c:v>170.14285709999999</c:v>
                </c:pt>
                <c:pt idx="941" formatCode="General">
                  <c:v>170.14285709999999</c:v>
                </c:pt>
                <c:pt idx="942" formatCode="General">
                  <c:v>170.14285709999999</c:v>
                </c:pt>
                <c:pt idx="943" formatCode="General">
                  <c:v>170.14285709999999</c:v>
                </c:pt>
                <c:pt idx="944" formatCode="General">
                  <c:v>170.14285709999999</c:v>
                </c:pt>
                <c:pt idx="945" formatCode="General">
                  <c:v>170.2857143</c:v>
                </c:pt>
                <c:pt idx="946" formatCode="General">
                  <c:v>170.2857143</c:v>
                </c:pt>
                <c:pt idx="947" formatCode="General">
                  <c:v>170.2857143</c:v>
                </c:pt>
                <c:pt idx="948" formatCode="General">
                  <c:v>170.2857143</c:v>
                </c:pt>
                <c:pt idx="949" formatCode="General">
                  <c:v>170.2857143</c:v>
                </c:pt>
                <c:pt idx="950" formatCode="General">
                  <c:v>170.2857143</c:v>
                </c:pt>
                <c:pt idx="951" formatCode="General">
                  <c:v>170.2857143</c:v>
                </c:pt>
                <c:pt idx="952" formatCode="General">
                  <c:v>170.2857143</c:v>
                </c:pt>
                <c:pt idx="953" formatCode="General">
                  <c:v>170.2857143</c:v>
                </c:pt>
                <c:pt idx="954" formatCode="General">
                  <c:v>170.2857143</c:v>
                </c:pt>
                <c:pt idx="955" formatCode="General">
                  <c:v>170.2857143</c:v>
                </c:pt>
                <c:pt idx="956" formatCode="General">
                  <c:v>170.2857143</c:v>
                </c:pt>
                <c:pt idx="957" formatCode="General">
                  <c:v>170.2857143</c:v>
                </c:pt>
                <c:pt idx="958" formatCode="General">
                  <c:v>170.42857140000001</c:v>
                </c:pt>
                <c:pt idx="959" formatCode="General">
                  <c:v>170.57142859999999</c:v>
                </c:pt>
                <c:pt idx="960" formatCode="General">
                  <c:v>170.57142859999999</c:v>
                </c:pt>
                <c:pt idx="961" formatCode="General">
                  <c:v>170.57142859999999</c:v>
                </c:pt>
                <c:pt idx="962" formatCode="General">
                  <c:v>170.57142859999999</c:v>
                </c:pt>
                <c:pt idx="963" formatCode="General">
                  <c:v>199</c:v>
                </c:pt>
                <c:pt idx="964" formatCode="General">
                  <c:v>199</c:v>
                </c:pt>
                <c:pt idx="965" formatCode="General">
                  <c:v>199</c:v>
                </c:pt>
                <c:pt idx="966" formatCode="General">
                  <c:v>199</c:v>
                </c:pt>
                <c:pt idx="967" formatCode="General">
                  <c:v>199</c:v>
                </c:pt>
                <c:pt idx="968" formatCode="General">
                  <c:v>199</c:v>
                </c:pt>
                <c:pt idx="969" formatCode="General">
                  <c:v>199</c:v>
                </c:pt>
                <c:pt idx="970" formatCode="General">
                  <c:v>199</c:v>
                </c:pt>
                <c:pt idx="971" formatCode="General">
                  <c:v>238.8</c:v>
                </c:pt>
                <c:pt idx="972" formatCode="General">
                  <c:v>238.8</c:v>
                </c:pt>
                <c:pt idx="973" formatCode="General">
                  <c:v>238.8</c:v>
                </c:pt>
                <c:pt idx="974" formatCode="General">
                  <c:v>238.8</c:v>
                </c:pt>
                <c:pt idx="975" formatCode="General">
                  <c:v>238.8</c:v>
                </c:pt>
                <c:pt idx="976" formatCode="General">
                  <c:v>238.8</c:v>
                </c:pt>
                <c:pt idx="977" formatCode="General">
                  <c:v>238.8</c:v>
                </c:pt>
                <c:pt idx="978" formatCode="General">
                  <c:v>238.8</c:v>
                </c:pt>
                <c:pt idx="979" formatCode="General">
                  <c:v>238.8</c:v>
                </c:pt>
                <c:pt idx="980" formatCode="General">
                  <c:v>238.8</c:v>
                </c:pt>
                <c:pt idx="981" formatCode="General">
                  <c:v>238.8</c:v>
                </c:pt>
                <c:pt idx="982" formatCode="General">
                  <c:v>238.8</c:v>
                </c:pt>
                <c:pt idx="983" formatCode="General">
                  <c:v>298.5</c:v>
                </c:pt>
                <c:pt idx="984" formatCode="General">
                  <c:v>298.75</c:v>
                </c:pt>
                <c:pt idx="985" formatCode="General">
                  <c:v>298.75</c:v>
                </c:pt>
                <c:pt idx="986" formatCode="General">
                  <c:v>298.75</c:v>
                </c:pt>
                <c:pt idx="987" formatCode="General">
                  <c:v>298.75</c:v>
                </c:pt>
                <c:pt idx="988" formatCode="General">
                  <c:v>298.75</c:v>
                </c:pt>
                <c:pt idx="989" formatCode="General">
                  <c:v>298.75</c:v>
                </c:pt>
                <c:pt idx="990" formatCode="General">
                  <c:v>298.75</c:v>
                </c:pt>
                <c:pt idx="991" formatCode="General">
                  <c:v>298.75</c:v>
                </c:pt>
                <c:pt idx="992" formatCode="General">
                  <c:v>299</c:v>
                </c:pt>
                <c:pt idx="993" formatCode="General">
                  <c:v>299</c:v>
                </c:pt>
                <c:pt idx="994" formatCode="General">
                  <c:v>299</c:v>
                </c:pt>
                <c:pt idx="995" formatCode="General">
                  <c:v>299</c:v>
                </c:pt>
                <c:pt idx="996" formatCode="General">
                  <c:v>299</c:v>
                </c:pt>
                <c:pt idx="997" formatCode="General">
                  <c:v>299</c:v>
                </c:pt>
                <c:pt idx="998" formatCode="General">
                  <c:v>299</c:v>
                </c:pt>
                <c:pt idx="999" formatCode="General">
                  <c:v>299</c:v>
                </c:pt>
                <c:pt idx="1000" formatCode="General">
                  <c:v>299</c:v>
                </c:pt>
                <c:pt idx="1001" formatCode="General">
                  <c:v>299</c:v>
                </c:pt>
                <c:pt idx="1002" formatCode="General">
                  <c:v>299</c:v>
                </c:pt>
                <c:pt idx="1003" formatCode="General">
                  <c:v>299</c:v>
                </c:pt>
                <c:pt idx="1004" formatCode="General">
                  <c:v>299.25</c:v>
                </c:pt>
                <c:pt idx="1005" formatCode="General">
                  <c:v>399</c:v>
                </c:pt>
                <c:pt idx="1006" formatCode="General">
                  <c:v>399</c:v>
                </c:pt>
                <c:pt idx="1007" formatCode="General">
                  <c:v>399</c:v>
                </c:pt>
                <c:pt idx="1008" formatCode="General">
                  <c:v>399</c:v>
                </c:pt>
                <c:pt idx="1009" formatCode="General">
                  <c:v>399</c:v>
                </c:pt>
                <c:pt idx="1010" formatCode="General">
                  <c:v>399</c:v>
                </c:pt>
                <c:pt idx="1011" formatCode="General">
                  <c:v>399</c:v>
                </c:pt>
                <c:pt idx="1012" formatCode="General">
                  <c:v>399</c:v>
                </c:pt>
                <c:pt idx="1013" formatCode="General">
                  <c:v>399</c:v>
                </c:pt>
                <c:pt idx="1014" formatCode="General">
                  <c:v>399</c:v>
                </c:pt>
                <c:pt idx="1015" formatCode="General">
                  <c:v>399</c:v>
                </c:pt>
                <c:pt idx="1016" formatCode="General">
                  <c:v>598.5</c:v>
                </c:pt>
                <c:pt idx="1017" formatCode="General">
                  <c:v>598.5</c:v>
                </c:pt>
                <c:pt idx="1018" formatCode="General">
                  <c:v>1197</c:v>
                </c:pt>
                <c:pt idx="1019" formatCode="General">
                  <c:v>1197</c:v>
                </c:pt>
                <c:pt idx="1020" formatCode="General">
                  <c:v>1197</c:v>
                </c:pt>
                <c:pt idx="1021" formatCode="General">
                  <c:v>1197</c:v>
                </c:pt>
                <c:pt idx="1022" formatCode="General">
                  <c:v>1197</c:v>
                </c:pt>
                <c:pt idx="1023" formatCode="General">
                  <c:v>1197</c:v>
                </c:pt>
                <c:pt idx="1024" formatCode="General">
                  <c:v>1197</c:v>
                </c:pt>
                <c:pt idx="1025" formatCode="General">
                  <c:v>1197</c:v>
                </c:pt>
                <c:pt idx="1026" formatCode="General">
                  <c:v>1198</c:v>
                </c:pt>
                <c:pt idx="1027" formatCode="General">
                  <c:v>1198</c:v>
                </c:pt>
                <c:pt idx="1028" formatCode="General">
                  <c:v>1198</c:v>
                </c:pt>
                <c:pt idx="1029" formatCode="General">
                  <c:v>1198</c:v>
                </c:pt>
                <c:pt idx="1030" formatCode="General">
                  <c:v>1198</c:v>
                </c:pt>
                <c:pt idx="1031" formatCode="General">
                  <c:v>1198</c:v>
                </c:pt>
                <c:pt idx="1032" formatCode="General">
                  <c:v>1198</c:v>
                </c:pt>
                <c:pt idx="1033" formatCode="General">
                  <c:v>1198</c:v>
                </c:pt>
                <c:pt idx="1034" formatCode="General">
                  <c:v>1198</c:v>
                </c:pt>
                <c:pt idx="1035" formatCode="General">
                  <c:v>1198</c:v>
                </c:pt>
                <c:pt idx="1036" formatCode="General">
                  <c:v>1198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B26-4F4D-BA94-61085EB928E4}"/>
            </c:ext>
          </c:extLst>
        </c:ser>
        <c:ser>
          <c:idx val="12"/>
          <c:order val="12"/>
          <c:tx>
            <c:v>Population 1300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den'!$J$29486:$J$30427</c:f>
              <c:numCache>
                <c:formatCode>0.00E+00</c:formatCode>
                <c:ptCount val="942"/>
                <c:pt idx="0">
                  <c:v>7.6900000000000004E-4</c:v>
                </c:pt>
                <c:pt idx="1">
                  <c:v>7.6900000000000004E-4</c:v>
                </c:pt>
                <c:pt idx="2">
                  <c:v>7.6999999999999996E-4</c:v>
                </c:pt>
                <c:pt idx="3">
                  <c:v>7.6999999999999996E-4</c:v>
                </c:pt>
                <c:pt idx="4">
                  <c:v>7.6999999999999996E-4</c:v>
                </c:pt>
                <c:pt idx="5">
                  <c:v>7.6999999999999996E-4</c:v>
                </c:pt>
                <c:pt idx="6">
                  <c:v>7.6999999999999996E-4</c:v>
                </c:pt>
                <c:pt idx="7">
                  <c:v>7.6999999999999996E-4</c:v>
                </c:pt>
                <c:pt idx="8">
                  <c:v>7.6999999999999996E-4</c:v>
                </c:pt>
                <c:pt idx="9">
                  <c:v>7.6999999999999996E-4</c:v>
                </c:pt>
                <c:pt idx="10">
                  <c:v>7.6999999999999996E-4</c:v>
                </c:pt>
                <c:pt idx="11">
                  <c:v>7.6999999999999996E-4</c:v>
                </c:pt>
                <c:pt idx="12">
                  <c:v>7.6999999999999996E-4</c:v>
                </c:pt>
                <c:pt idx="13">
                  <c:v>7.6999999999999996E-4</c:v>
                </c:pt>
                <c:pt idx="14">
                  <c:v>7.6999999999999996E-4</c:v>
                </c:pt>
                <c:pt idx="15">
                  <c:v>7.6999999999999996E-4</c:v>
                </c:pt>
                <c:pt idx="16">
                  <c:v>7.6999999999999996E-4</c:v>
                </c:pt>
                <c:pt idx="17">
                  <c:v>7.6999999999999996E-4</c:v>
                </c:pt>
                <c:pt idx="18">
                  <c:v>7.6999999999999996E-4</c:v>
                </c:pt>
                <c:pt idx="19">
                  <c:v>7.6999999999999996E-4</c:v>
                </c:pt>
                <c:pt idx="20">
                  <c:v>7.6999999999999996E-4</c:v>
                </c:pt>
                <c:pt idx="21">
                  <c:v>7.6999999999999996E-4</c:v>
                </c:pt>
                <c:pt idx="22">
                  <c:v>7.6999999999999996E-4</c:v>
                </c:pt>
                <c:pt idx="23" formatCode="General">
                  <c:v>1.539646E-3</c:v>
                </c:pt>
                <c:pt idx="24" formatCode="General">
                  <c:v>1.539646E-3</c:v>
                </c:pt>
                <c:pt idx="25" formatCode="General">
                  <c:v>1.539646E-3</c:v>
                </c:pt>
                <c:pt idx="26" formatCode="General">
                  <c:v>1.539646E-3</c:v>
                </c:pt>
                <c:pt idx="27" formatCode="General">
                  <c:v>1.539646E-3</c:v>
                </c:pt>
                <c:pt idx="28" formatCode="General">
                  <c:v>1.539646E-3</c:v>
                </c:pt>
                <c:pt idx="29" formatCode="General">
                  <c:v>1.539646E-3</c:v>
                </c:pt>
                <c:pt idx="30" formatCode="General">
                  <c:v>1.539646E-3</c:v>
                </c:pt>
                <c:pt idx="31" formatCode="General">
                  <c:v>1.539646E-3</c:v>
                </c:pt>
                <c:pt idx="32" formatCode="General">
                  <c:v>1.539646E-3</c:v>
                </c:pt>
                <c:pt idx="33" formatCode="General">
                  <c:v>1.539646E-3</c:v>
                </c:pt>
                <c:pt idx="34" formatCode="General">
                  <c:v>1.539646E-3</c:v>
                </c:pt>
                <c:pt idx="35" formatCode="General">
                  <c:v>1.539646E-3</c:v>
                </c:pt>
                <c:pt idx="36" formatCode="General">
                  <c:v>1.539646E-3</c:v>
                </c:pt>
                <c:pt idx="37" formatCode="General">
                  <c:v>1.539646E-3</c:v>
                </c:pt>
                <c:pt idx="38" formatCode="General">
                  <c:v>1.539646E-3</c:v>
                </c:pt>
                <c:pt idx="39" formatCode="General">
                  <c:v>1.539646E-3</c:v>
                </c:pt>
                <c:pt idx="40" formatCode="General">
                  <c:v>1.539646E-3</c:v>
                </c:pt>
                <c:pt idx="41" formatCode="General">
                  <c:v>1.539646E-3</c:v>
                </c:pt>
                <c:pt idx="42" formatCode="General">
                  <c:v>1.539646E-3</c:v>
                </c:pt>
                <c:pt idx="43" formatCode="General">
                  <c:v>1.539646E-3</c:v>
                </c:pt>
                <c:pt idx="44" formatCode="General">
                  <c:v>1.539646E-3</c:v>
                </c:pt>
                <c:pt idx="45" formatCode="General">
                  <c:v>1.539646E-3</c:v>
                </c:pt>
                <c:pt idx="46" formatCode="General">
                  <c:v>1.539646E-3</c:v>
                </c:pt>
                <c:pt idx="47" formatCode="General">
                  <c:v>1.539646E-3</c:v>
                </c:pt>
                <c:pt idx="48" formatCode="General">
                  <c:v>1.539646E-3</c:v>
                </c:pt>
                <c:pt idx="49" formatCode="General">
                  <c:v>1.539646E-3</c:v>
                </c:pt>
                <c:pt idx="50" formatCode="General">
                  <c:v>1.539646E-3</c:v>
                </c:pt>
                <c:pt idx="51" formatCode="General">
                  <c:v>1.539646E-3</c:v>
                </c:pt>
                <c:pt idx="52" formatCode="General">
                  <c:v>1.5420200000000001E-3</c:v>
                </c:pt>
                <c:pt idx="53" formatCode="General">
                  <c:v>1.5420200000000001E-3</c:v>
                </c:pt>
                <c:pt idx="54" formatCode="General">
                  <c:v>1.5420200000000001E-3</c:v>
                </c:pt>
                <c:pt idx="55" formatCode="General">
                  <c:v>1.5420200000000001E-3</c:v>
                </c:pt>
                <c:pt idx="56" formatCode="General">
                  <c:v>1.5420200000000001E-3</c:v>
                </c:pt>
                <c:pt idx="57" formatCode="General">
                  <c:v>1.5420200000000001E-3</c:v>
                </c:pt>
                <c:pt idx="58" formatCode="General">
                  <c:v>1.5420200000000001E-3</c:v>
                </c:pt>
                <c:pt idx="59" formatCode="General">
                  <c:v>1.5420200000000001E-3</c:v>
                </c:pt>
                <c:pt idx="60" formatCode="General">
                  <c:v>1.5420200000000001E-3</c:v>
                </c:pt>
                <c:pt idx="61" formatCode="General">
                  <c:v>1.5420200000000001E-3</c:v>
                </c:pt>
                <c:pt idx="62" formatCode="General">
                  <c:v>1.5420200000000001E-3</c:v>
                </c:pt>
                <c:pt idx="63" formatCode="General">
                  <c:v>1.5420200000000001E-3</c:v>
                </c:pt>
                <c:pt idx="64" formatCode="General">
                  <c:v>1.5420200000000001E-3</c:v>
                </c:pt>
                <c:pt idx="65" formatCode="General">
                  <c:v>1.5420200000000001E-3</c:v>
                </c:pt>
                <c:pt idx="66" formatCode="General">
                  <c:v>1.5420200000000001E-3</c:v>
                </c:pt>
                <c:pt idx="67" formatCode="General">
                  <c:v>1.5420200000000001E-3</c:v>
                </c:pt>
                <c:pt idx="68" formatCode="General">
                  <c:v>1.5420200000000001E-3</c:v>
                </c:pt>
                <c:pt idx="69" formatCode="General">
                  <c:v>1.5420200000000001E-3</c:v>
                </c:pt>
                <c:pt idx="70" formatCode="General">
                  <c:v>1.5420200000000001E-3</c:v>
                </c:pt>
                <c:pt idx="71" formatCode="General">
                  <c:v>1.5420200000000001E-3</c:v>
                </c:pt>
                <c:pt idx="72" formatCode="General">
                  <c:v>1.5420200000000001E-3</c:v>
                </c:pt>
                <c:pt idx="73" formatCode="General">
                  <c:v>3.0840400000000001E-3</c:v>
                </c:pt>
                <c:pt idx="74" formatCode="General">
                  <c:v>3.0840400000000001E-3</c:v>
                </c:pt>
                <c:pt idx="75" formatCode="General">
                  <c:v>3.0840400000000001E-3</c:v>
                </c:pt>
                <c:pt idx="76" formatCode="General">
                  <c:v>3.0840400000000001E-3</c:v>
                </c:pt>
                <c:pt idx="77" formatCode="General">
                  <c:v>3.0840400000000001E-3</c:v>
                </c:pt>
                <c:pt idx="78" formatCode="General">
                  <c:v>3.0840400000000001E-3</c:v>
                </c:pt>
                <c:pt idx="79" formatCode="General">
                  <c:v>3.0840400000000001E-3</c:v>
                </c:pt>
                <c:pt idx="80" formatCode="General">
                  <c:v>3.0840400000000001E-3</c:v>
                </c:pt>
                <c:pt idx="81" formatCode="General">
                  <c:v>3.0840400000000001E-3</c:v>
                </c:pt>
                <c:pt idx="82" formatCode="General">
                  <c:v>3.0840400000000001E-3</c:v>
                </c:pt>
                <c:pt idx="83" formatCode="General">
                  <c:v>3.0840400000000001E-3</c:v>
                </c:pt>
                <c:pt idx="84" formatCode="General">
                  <c:v>3.0840400000000001E-3</c:v>
                </c:pt>
                <c:pt idx="85" formatCode="General">
                  <c:v>3.0840400000000001E-3</c:v>
                </c:pt>
                <c:pt idx="86" formatCode="General">
                  <c:v>3.0840400000000001E-3</c:v>
                </c:pt>
                <c:pt idx="87" formatCode="General">
                  <c:v>3.0840400000000001E-3</c:v>
                </c:pt>
                <c:pt idx="88" formatCode="General">
                  <c:v>3.0840400000000001E-3</c:v>
                </c:pt>
                <c:pt idx="89" formatCode="General">
                  <c:v>3.0864199999999999E-3</c:v>
                </c:pt>
                <c:pt idx="90" formatCode="General">
                  <c:v>3.0864199999999999E-3</c:v>
                </c:pt>
                <c:pt idx="91" formatCode="General">
                  <c:v>3.0864199999999999E-3</c:v>
                </c:pt>
                <c:pt idx="92" formatCode="General">
                  <c:v>3.0911900000000002E-3</c:v>
                </c:pt>
                <c:pt idx="93" formatCode="General">
                  <c:v>3.0959749999999999E-3</c:v>
                </c:pt>
                <c:pt idx="94" formatCode="General">
                  <c:v>3.0959749999999999E-3</c:v>
                </c:pt>
                <c:pt idx="95" formatCode="General">
                  <c:v>3.0959749999999999E-3</c:v>
                </c:pt>
                <c:pt idx="96" formatCode="General">
                  <c:v>3.0959749999999999E-3</c:v>
                </c:pt>
                <c:pt idx="97" formatCode="General">
                  <c:v>3.0959749999999999E-3</c:v>
                </c:pt>
                <c:pt idx="98" formatCode="General">
                  <c:v>3.0959749999999999E-3</c:v>
                </c:pt>
                <c:pt idx="99" formatCode="General">
                  <c:v>3.0959749999999999E-3</c:v>
                </c:pt>
                <c:pt idx="100" formatCode="General">
                  <c:v>3.0959749999999999E-3</c:v>
                </c:pt>
                <c:pt idx="101" formatCode="General">
                  <c:v>3.0959749999999999E-3</c:v>
                </c:pt>
                <c:pt idx="102" formatCode="General">
                  <c:v>3.1007750000000001E-3</c:v>
                </c:pt>
                <c:pt idx="103" formatCode="General">
                  <c:v>3.1007750000000001E-3</c:v>
                </c:pt>
                <c:pt idx="104" formatCode="General">
                  <c:v>3.1007750000000001E-3</c:v>
                </c:pt>
                <c:pt idx="105" formatCode="General">
                  <c:v>3.1055900000000001E-3</c:v>
                </c:pt>
                <c:pt idx="106" formatCode="General">
                  <c:v>3.1055900000000001E-3</c:v>
                </c:pt>
                <c:pt idx="107" formatCode="General">
                  <c:v>3.11042E-3</c:v>
                </c:pt>
                <c:pt idx="108" formatCode="General">
                  <c:v>3.11042E-3</c:v>
                </c:pt>
                <c:pt idx="109" formatCode="General">
                  <c:v>3.11042E-3</c:v>
                </c:pt>
                <c:pt idx="110" formatCode="General">
                  <c:v>3.8880249999999998E-3</c:v>
                </c:pt>
                <c:pt idx="111" formatCode="General">
                  <c:v>3.8880249999999998E-3</c:v>
                </c:pt>
                <c:pt idx="112" formatCode="General">
                  <c:v>3.8880249999999998E-3</c:v>
                </c:pt>
                <c:pt idx="113" formatCode="General">
                  <c:v>5.4432350000000003E-3</c:v>
                </c:pt>
                <c:pt idx="114" formatCode="General">
                  <c:v>6.9984449999999998E-3</c:v>
                </c:pt>
                <c:pt idx="115" formatCode="General">
                  <c:v>6.9984449999999998E-3</c:v>
                </c:pt>
                <c:pt idx="116" formatCode="General">
                  <c:v>7.0038909999999999E-3</c:v>
                </c:pt>
                <c:pt idx="117" formatCode="General">
                  <c:v>7.0038909999999999E-3</c:v>
                </c:pt>
                <c:pt idx="118" formatCode="General">
                  <c:v>7.0038909999999999E-3</c:v>
                </c:pt>
                <c:pt idx="119" formatCode="General">
                  <c:v>7.0038909999999999E-3</c:v>
                </c:pt>
                <c:pt idx="120" formatCode="General">
                  <c:v>7.0038909999999999E-3</c:v>
                </c:pt>
                <c:pt idx="121" formatCode="General">
                  <c:v>7.0038909999999999E-3</c:v>
                </c:pt>
                <c:pt idx="122" formatCode="General">
                  <c:v>7.0148090000000003E-3</c:v>
                </c:pt>
                <c:pt idx="123" formatCode="General">
                  <c:v>8.5803430000000007E-3</c:v>
                </c:pt>
                <c:pt idx="124" formatCode="General">
                  <c:v>8.5803430000000007E-3</c:v>
                </c:pt>
                <c:pt idx="125" formatCode="General">
                  <c:v>8.5870410000000001E-3</c:v>
                </c:pt>
                <c:pt idx="126" formatCode="General">
                  <c:v>1.0148322E-2</c:v>
                </c:pt>
                <c:pt idx="127" formatCode="General">
                  <c:v>1.0148322E-2</c:v>
                </c:pt>
                <c:pt idx="128" formatCode="General">
                  <c:v>1.1709602E-2</c:v>
                </c:pt>
                <c:pt idx="129" formatCode="General">
                  <c:v>1.171875E-2</c:v>
                </c:pt>
                <c:pt idx="130" formatCode="General">
                  <c:v>1.171875E-2</c:v>
                </c:pt>
                <c:pt idx="131" formatCode="General">
                  <c:v>1.1727912E-2</c:v>
                </c:pt>
                <c:pt idx="132" formatCode="General">
                  <c:v>1.1727912E-2</c:v>
                </c:pt>
                <c:pt idx="133" formatCode="General">
                  <c:v>1.1727912E-2</c:v>
                </c:pt>
                <c:pt idx="134" formatCode="General">
                  <c:v>1.1727912E-2</c:v>
                </c:pt>
                <c:pt idx="135" formatCode="General">
                  <c:v>1.1727912E-2</c:v>
                </c:pt>
                <c:pt idx="136" formatCode="General">
                  <c:v>1.174628E-2</c:v>
                </c:pt>
                <c:pt idx="137" formatCode="General">
                  <c:v>1.2529366E-2</c:v>
                </c:pt>
                <c:pt idx="138" formatCode="General">
                  <c:v>1.2529366E-2</c:v>
                </c:pt>
                <c:pt idx="139" formatCode="General">
                  <c:v>1.2549019999999999E-2</c:v>
                </c:pt>
                <c:pt idx="140" formatCode="General">
                  <c:v>1.2549019999999999E-2</c:v>
                </c:pt>
                <c:pt idx="141" formatCode="General">
                  <c:v>1.2549019999999999E-2</c:v>
                </c:pt>
                <c:pt idx="142" formatCode="General">
                  <c:v>1.2549019999999999E-2</c:v>
                </c:pt>
                <c:pt idx="143" formatCode="General">
                  <c:v>1.4117647000000001E-2</c:v>
                </c:pt>
                <c:pt idx="144" formatCode="General">
                  <c:v>1.4901961E-2</c:v>
                </c:pt>
                <c:pt idx="145" formatCode="General">
                  <c:v>1.4913658E-2</c:v>
                </c:pt>
                <c:pt idx="146" formatCode="General">
                  <c:v>1.5748030999999999E-2</c:v>
                </c:pt>
                <c:pt idx="147" formatCode="General">
                  <c:v>1.5748030999999999E-2</c:v>
                </c:pt>
                <c:pt idx="148" formatCode="General">
                  <c:v>1.5760441E-2</c:v>
                </c:pt>
                <c:pt idx="149" formatCode="General">
                  <c:v>1.5760441E-2</c:v>
                </c:pt>
                <c:pt idx="150" formatCode="General">
                  <c:v>1.6561513999999999E-2</c:v>
                </c:pt>
                <c:pt idx="151" formatCode="General">
                  <c:v>1.6600791E-2</c:v>
                </c:pt>
                <c:pt idx="152" formatCode="General">
                  <c:v>1.7391304E-2</c:v>
                </c:pt>
                <c:pt idx="153" formatCode="General">
                  <c:v>1.7405062999999998E-2</c:v>
                </c:pt>
                <c:pt idx="154" formatCode="General">
                  <c:v>1.7405062999999998E-2</c:v>
                </c:pt>
                <c:pt idx="155" formatCode="General">
                  <c:v>1.7405062999999998E-2</c:v>
                </c:pt>
                <c:pt idx="156" formatCode="General">
                  <c:v>1.7405062999999998E-2</c:v>
                </c:pt>
                <c:pt idx="157" formatCode="General">
                  <c:v>1.8987342000000001E-2</c:v>
                </c:pt>
                <c:pt idx="158" formatCode="General">
                  <c:v>1.8987342000000001E-2</c:v>
                </c:pt>
                <c:pt idx="159" formatCode="General">
                  <c:v>1.8987342000000001E-2</c:v>
                </c:pt>
                <c:pt idx="160" formatCode="General">
                  <c:v>2.056962E-2</c:v>
                </c:pt>
                <c:pt idx="161" formatCode="General">
                  <c:v>2.056962E-2</c:v>
                </c:pt>
                <c:pt idx="162" formatCode="General">
                  <c:v>2.056962E-2</c:v>
                </c:pt>
                <c:pt idx="163" formatCode="General">
                  <c:v>2.056962E-2</c:v>
                </c:pt>
                <c:pt idx="164" formatCode="General">
                  <c:v>2.056962E-2</c:v>
                </c:pt>
                <c:pt idx="165" formatCode="General">
                  <c:v>2.0585907000000001E-2</c:v>
                </c:pt>
                <c:pt idx="166" formatCode="General">
                  <c:v>2.1377672E-2</c:v>
                </c:pt>
                <c:pt idx="167" formatCode="General">
                  <c:v>2.4583664000000002E-2</c:v>
                </c:pt>
                <c:pt idx="168" formatCode="General">
                  <c:v>2.4583664000000002E-2</c:v>
                </c:pt>
                <c:pt idx="169" formatCode="General">
                  <c:v>2.5376685E-2</c:v>
                </c:pt>
                <c:pt idx="170" formatCode="General">
                  <c:v>2.5396825000000001E-2</c:v>
                </c:pt>
                <c:pt idx="171" formatCode="General">
                  <c:v>2.6190476000000001E-2</c:v>
                </c:pt>
                <c:pt idx="172" formatCode="General">
                  <c:v>2.8639617999999999E-2</c:v>
                </c:pt>
                <c:pt idx="173" formatCode="General">
                  <c:v>2.8662420000000001E-2</c:v>
                </c:pt>
                <c:pt idx="174" formatCode="General">
                  <c:v>2.9458598999999999E-2</c:v>
                </c:pt>
                <c:pt idx="175" formatCode="General">
                  <c:v>2.9482072000000002E-2</c:v>
                </c:pt>
                <c:pt idx="176" formatCode="General">
                  <c:v>2.9482072000000002E-2</c:v>
                </c:pt>
                <c:pt idx="177" formatCode="General">
                  <c:v>2.9505581999999999E-2</c:v>
                </c:pt>
                <c:pt idx="178" formatCode="General">
                  <c:v>2.9505581999999999E-2</c:v>
                </c:pt>
                <c:pt idx="179" formatCode="General">
                  <c:v>2.9529130000000001E-2</c:v>
                </c:pt>
                <c:pt idx="180" formatCode="General">
                  <c:v>2.9529130000000001E-2</c:v>
                </c:pt>
                <c:pt idx="181" formatCode="General">
                  <c:v>2.9576339E-2</c:v>
                </c:pt>
                <c:pt idx="182" formatCode="General">
                  <c:v>2.9647435999999999E-2</c:v>
                </c:pt>
                <c:pt idx="183" formatCode="General">
                  <c:v>2.9647435999999999E-2</c:v>
                </c:pt>
                <c:pt idx="184" formatCode="General">
                  <c:v>2.9695024E-2</c:v>
                </c:pt>
                <c:pt idx="185" formatCode="General">
                  <c:v>2.979066E-2</c:v>
                </c:pt>
                <c:pt idx="186" formatCode="General">
                  <c:v>3.0595812999999999E-2</c:v>
                </c:pt>
                <c:pt idx="187" formatCode="General">
                  <c:v>3.0595812999999999E-2</c:v>
                </c:pt>
                <c:pt idx="188" formatCode="General">
                  <c:v>3.2258065000000002E-2</c:v>
                </c:pt>
                <c:pt idx="189" formatCode="General">
                  <c:v>3.2258065000000002E-2</c:v>
                </c:pt>
                <c:pt idx="190" formatCode="General">
                  <c:v>3.2258065000000002E-2</c:v>
                </c:pt>
                <c:pt idx="191" formatCode="General">
                  <c:v>3.3091203E-2</c:v>
                </c:pt>
                <c:pt idx="192" formatCode="General">
                  <c:v>3.3091203E-2</c:v>
                </c:pt>
                <c:pt idx="193" formatCode="General">
                  <c:v>3.5656401999999997E-2</c:v>
                </c:pt>
                <c:pt idx="194" formatCode="General">
                  <c:v>3.6525974000000003E-2</c:v>
                </c:pt>
                <c:pt idx="195" formatCode="General">
                  <c:v>3.6615134000000001E-2</c:v>
                </c:pt>
                <c:pt idx="196" formatCode="General">
                  <c:v>3.7428804000000003E-2</c:v>
                </c:pt>
                <c:pt idx="197" formatCode="General">
                  <c:v>3.7459283000000003E-2</c:v>
                </c:pt>
                <c:pt idx="198" formatCode="General">
                  <c:v>3.8273616000000003E-2</c:v>
                </c:pt>
                <c:pt idx="199" formatCode="General">
                  <c:v>3.8273616000000003E-2</c:v>
                </c:pt>
                <c:pt idx="200" formatCode="General">
                  <c:v>3.9151712999999998E-2</c:v>
                </c:pt>
                <c:pt idx="201" formatCode="General">
                  <c:v>3.9183673000000002E-2</c:v>
                </c:pt>
                <c:pt idx="202" formatCode="General">
                  <c:v>4.0816326999999999E-2</c:v>
                </c:pt>
                <c:pt idx="203" formatCode="General">
                  <c:v>4.3300654000000001E-2</c:v>
                </c:pt>
                <c:pt idx="204" formatCode="General">
                  <c:v>4.3371522000000003E-2</c:v>
                </c:pt>
                <c:pt idx="205" formatCode="General">
                  <c:v>4.5118949999999998E-2</c:v>
                </c:pt>
                <c:pt idx="206" formatCode="General">
                  <c:v>4.8559670999999999E-2</c:v>
                </c:pt>
                <c:pt idx="207" formatCode="General">
                  <c:v>4.8599670999999997E-2</c:v>
                </c:pt>
                <c:pt idx="208" formatCode="General">
                  <c:v>4.8599670999999997E-2</c:v>
                </c:pt>
                <c:pt idx="209" formatCode="General">
                  <c:v>5.0413223E-2</c:v>
                </c:pt>
                <c:pt idx="210" formatCode="General">
                  <c:v>5.0538525000000001E-2</c:v>
                </c:pt>
                <c:pt idx="211" formatCode="General">
                  <c:v>5.0538525000000001E-2</c:v>
                </c:pt>
                <c:pt idx="212" formatCode="General">
                  <c:v>5.1367026000000003E-2</c:v>
                </c:pt>
                <c:pt idx="213" formatCode="General">
                  <c:v>5.1367026000000003E-2</c:v>
                </c:pt>
                <c:pt idx="214" formatCode="General">
                  <c:v>5.5694097999999997E-2</c:v>
                </c:pt>
                <c:pt idx="215" formatCode="General">
                  <c:v>5.7500000000000002E-2</c:v>
                </c:pt>
                <c:pt idx="216" formatCode="General">
                  <c:v>6.0200668999999998E-2</c:v>
                </c:pt>
                <c:pt idx="217" formatCode="General">
                  <c:v>6.0251046000000003E-2</c:v>
                </c:pt>
                <c:pt idx="218" formatCode="General">
                  <c:v>6.1087865999999998E-2</c:v>
                </c:pt>
                <c:pt idx="219" formatCode="General">
                  <c:v>6.1241611000000001E-2</c:v>
                </c:pt>
                <c:pt idx="220" formatCode="General">
                  <c:v>6.1241611000000001E-2</c:v>
                </c:pt>
                <c:pt idx="221" formatCode="General">
                  <c:v>6.2972291999999999E-2</c:v>
                </c:pt>
                <c:pt idx="222" formatCode="General">
                  <c:v>6.3811923000000007E-2</c:v>
                </c:pt>
                <c:pt idx="223" formatCode="General">
                  <c:v>6.3811923000000007E-2</c:v>
                </c:pt>
                <c:pt idx="224" formatCode="General">
                  <c:v>6.4705882000000006E-2</c:v>
                </c:pt>
                <c:pt idx="225" formatCode="General">
                  <c:v>6.6442389000000004E-2</c:v>
                </c:pt>
                <c:pt idx="226" formatCode="General">
                  <c:v>6.8965517000000004E-2</c:v>
                </c:pt>
                <c:pt idx="227" formatCode="General">
                  <c:v>7.2512647999999999E-2</c:v>
                </c:pt>
                <c:pt idx="228" formatCode="General">
                  <c:v>7.3355818000000003E-2</c:v>
                </c:pt>
                <c:pt idx="229" formatCode="General">
                  <c:v>7.3355818000000003E-2</c:v>
                </c:pt>
                <c:pt idx="230" formatCode="General">
                  <c:v>7.6793248999999994E-2</c:v>
                </c:pt>
                <c:pt idx="231" formatCode="General">
                  <c:v>7.9391892000000006E-2</c:v>
                </c:pt>
                <c:pt idx="232" formatCode="General">
                  <c:v>7.9593565000000005E-2</c:v>
                </c:pt>
                <c:pt idx="233" formatCode="General">
                  <c:v>0.08</c:v>
                </c:pt>
                <c:pt idx="234" formatCode="General">
                  <c:v>8.0068142999999994E-2</c:v>
                </c:pt>
                <c:pt idx="235" formatCode="General">
                  <c:v>8.3760684000000002E-2</c:v>
                </c:pt>
                <c:pt idx="236" formatCode="General">
                  <c:v>8.6472602999999995E-2</c:v>
                </c:pt>
                <c:pt idx="237" formatCode="General">
                  <c:v>9.0051458000000001E-2</c:v>
                </c:pt>
                <c:pt idx="238" formatCode="General">
                  <c:v>9.0909090999999997E-2</c:v>
                </c:pt>
                <c:pt idx="239" formatCode="General">
                  <c:v>9.0987124000000003E-2</c:v>
                </c:pt>
                <c:pt idx="240" formatCode="General">
                  <c:v>9.3723130000000002E-2</c:v>
                </c:pt>
                <c:pt idx="241" formatCode="General">
                  <c:v>9.3884581999999994E-2</c:v>
                </c:pt>
                <c:pt idx="242" formatCode="General">
                  <c:v>9.4909405000000002E-2</c:v>
                </c:pt>
                <c:pt idx="243" formatCode="General">
                  <c:v>9.4991363999999995E-2</c:v>
                </c:pt>
                <c:pt idx="244" formatCode="General">
                  <c:v>9.5073465999999995E-2</c:v>
                </c:pt>
                <c:pt idx="245" formatCode="General">
                  <c:v>9.6103895999999994E-2</c:v>
                </c:pt>
                <c:pt idx="246" formatCode="General">
                  <c:v>9.7053726000000007E-2</c:v>
                </c:pt>
                <c:pt idx="247" formatCode="General">
                  <c:v>9.7306690000000001E-2</c:v>
                </c:pt>
                <c:pt idx="248" formatCode="General">
                  <c:v>0.10008703200000001</c:v>
                </c:pt>
                <c:pt idx="249" formatCode="General">
                  <c:v>0.100436681</c:v>
                </c:pt>
                <c:pt idx="250" formatCode="General">
                  <c:v>0.100524476</c:v>
                </c:pt>
                <c:pt idx="251" formatCode="General">
                  <c:v>0.101576182</c:v>
                </c:pt>
                <c:pt idx="252" formatCode="General">
                  <c:v>0.10254162999999999</c:v>
                </c:pt>
                <c:pt idx="253" formatCode="General">
                  <c:v>0.105170903</c:v>
                </c:pt>
                <c:pt idx="254" formatCode="General">
                  <c:v>0.110526316</c:v>
                </c:pt>
                <c:pt idx="255" formatCode="General">
                  <c:v>0.111501317</c:v>
                </c:pt>
                <c:pt idx="256" formatCode="General">
                  <c:v>0.115215479</c:v>
                </c:pt>
                <c:pt idx="257" formatCode="General">
                  <c:v>0.117283951</c:v>
                </c:pt>
                <c:pt idx="258" formatCode="General">
                  <c:v>0.119257951</c:v>
                </c:pt>
                <c:pt idx="259" formatCode="General">
                  <c:v>0.119257951</c:v>
                </c:pt>
                <c:pt idx="260" formatCode="General">
                  <c:v>0.120247569</c:v>
                </c:pt>
                <c:pt idx="261" formatCode="General">
                  <c:v>0.122123894</c:v>
                </c:pt>
                <c:pt idx="262" formatCode="General">
                  <c:v>0.12400354299999999</c:v>
                </c:pt>
                <c:pt idx="263" formatCode="General">
                  <c:v>0.125886525</c:v>
                </c:pt>
                <c:pt idx="264" formatCode="General">
                  <c:v>0.12722419900000001</c:v>
                </c:pt>
                <c:pt idx="265" formatCode="General">
                  <c:v>0.12845673499999999</c:v>
                </c:pt>
                <c:pt idx="266" formatCode="General">
                  <c:v>0.13024085599999999</c:v>
                </c:pt>
                <c:pt idx="267" formatCode="General">
                  <c:v>0.13183856499999999</c:v>
                </c:pt>
                <c:pt idx="268" formatCode="General">
                  <c:v>0.13464991000000001</c:v>
                </c:pt>
                <c:pt idx="269" formatCode="General">
                  <c:v>0.13693693700000001</c:v>
                </c:pt>
                <c:pt idx="270" formatCode="General">
                  <c:v>0.140794224</c:v>
                </c:pt>
                <c:pt idx="271" formatCode="General">
                  <c:v>0.142081448</c:v>
                </c:pt>
                <c:pt idx="272" formatCode="General">
                  <c:v>0.14402173900000001</c:v>
                </c:pt>
                <c:pt idx="273" formatCode="General">
                  <c:v>0.145852325</c:v>
                </c:pt>
                <c:pt idx="274" formatCode="General">
                  <c:v>0.14611872100000001</c:v>
                </c:pt>
                <c:pt idx="275" formatCode="General">
                  <c:v>0.14757103599999999</c:v>
                </c:pt>
                <c:pt idx="276" formatCode="General">
                  <c:v>0.148897059</c:v>
                </c:pt>
                <c:pt idx="277" formatCode="General">
                  <c:v>0.150873965</c:v>
                </c:pt>
                <c:pt idx="278" formatCode="General">
                  <c:v>0.15377532199999999</c:v>
                </c:pt>
                <c:pt idx="279" formatCode="General">
                  <c:v>0.15590405900000001</c:v>
                </c:pt>
                <c:pt idx="280" formatCode="General">
                  <c:v>0.15604801500000001</c:v>
                </c:pt>
                <c:pt idx="281" formatCode="General">
                  <c:v>0.157407407</c:v>
                </c:pt>
                <c:pt idx="282" formatCode="General">
                  <c:v>0.15833333299999999</c:v>
                </c:pt>
                <c:pt idx="283" formatCode="General">
                  <c:v>0.15955473100000001</c:v>
                </c:pt>
                <c:pt idx="284" formatCode="General">
                  <c:v>0.16078066899999999</c:v>
                </c:pt>
                <c:pt idx="285" formatCode="General">
                  <c:v>0.16449814099999999</c:v>
                </c:pt>
                <c:pt idx="286" formatCode="General">
                  <c:v>0.16744186</c:v>
                </c:pt>
                <c:pt idx="287" formatCode="General">
                  <c:v>0.16759776500000001</c:v>
                </c:pt>
                <c:pt idx="288" formatCode="General">
                  <c:v>0.173507463</c:v>
                </c:pt>
                <c:pt idx="289" formatCode="General">
                  <c:v>0.17444029899999999</c:v>
                </c:pt>
                <c:pt idx="290" formatCode="General">
                  <c:v>0.178504673</c:v>
                </c:pt>
                <c:pt idx="291" formatCode="General">
                  <c:v>0.18054256299999999</c:v>
                </c:pt>
                <c:pt idx="292" formatCode="General">
                  <c:v>0.18352059900000001</c:v>
                </c:pt>
                <c:pt idx="293" formatCode="General">
                  <c:v>0.18462980300000001</c:v>
                </c:pt>
                <c:pt idx="294" formatCode="General">
                  <c:v>0.191369606</c:v>
                </c:pt>
                <c:pt idx="295" formatCode="General">
                  <c:v>0.19324577900000001</c:v>
                </c:pt>
                <c:pt idx="296" formatCode="General">
                  <c:v>0.19755409199999999</c:v>
                </c:pt>
                <c:pt idx="297" formatCode="General">
                  <c:v>0.200943396</c:v>
                </c:pt>
                <c:pt idx="298" formatCode="General">
                  <c:v>0.202077432</c:v>
                </c:pt>
                <c:pt idx="299" formatCode="General">
                  <c:v>0.20417853799999999</c:v>
                </c:pt>
                <c:pt idx="300" formatCode="General">
                  <c:v>0.206666667</c:v>
                </c:pt>
                <c:pt idx="301" formatCode="General">
                  <c:v>0.208015267</c:v>
                </c:pt>
                <c:pt idx="302" formatCode="General">
                  <c:v>0.210877863</c:v>
                </c:pt>
                <c:pt idx="303" formatCode="General">
                  <c:v>0.21107927400000001</c:v>
                </c:pt>
                <c:pt idx="304" formatCode="General">
                  <c:v>0.212989494</c:v>
                </c:pt>
                <c:pt idx="305" formatCode="General">
                  <c:v>0.21489971299999999</c:v>
                </c:pt>
                <c:pt idx="306" formatCode="General">
                  <c:v>0.215517241</c:v>
                </c:pt>
                <c:pt idx="307" formatCode="General">
                  <c:v>0.21668264600000001</c:v>
                </c:pt>
                <c:pt idx="308" formatCode="General">
                  <c:v>0.21805955799999999</c:v>
                </c:pt>
                <c:pt idx="309" formatCode="General">
                  <c:v>0.22061657000000001</c:v>
                </c:pt>
                <c:pt idx="310" formatCode="General">
                  <c:v>0.22104247099999999</c:v>
                </c:pt>
                <c:pt idx="311" formatCode="General">
                  <c:v>0.224271845</c:v>
                </c:pt>
                <c:pt idx="312" formatCode="General">
                  <c:v>0.225680934</c:v>
                </c:pt>
                <c:pt idx="313" formatCode="General">
                  <c:v>0.22665369599999999</c:v>
                </c:pt>
                <c:pt idx="314" formatCode="General">
                  <c:v>0.227848101</c:v>
                </c:pt>
                <c:pt idx="315" formatCode="General">
                  <c:v>0.23039215699999999</c:v>
                </c:pt>
                <c:pt idx="316" formatCode="General">
                  <c:v>0.23039215699999999</c:v>
                </c:pt>
                <c:pt idx="317" formatCode="General">
                  <c:v>0.233333333</c:v>
                </c:pt>
                <c:pt idx="318" formatCode="General">
                  <c:v>0.23697148500000001</c:v>
                </c:pt>
                <c:pt idx="319" formatCode="General">
                  <c:v>0.23795476900000001</c:v>
                </c:pt>
                <c:pt idx="320" formatCode="General">
                  <c:v>0.24433497500000001</c:v>
                </c:pt>
                <c:pt idx="321" formatCode="General">
                  <c:v>0.24753451700000001</c:v>
                </c:pt>
                <c:pt idx="322" formatCode="General">
                  <c:v>0.25</c:v>
                </c:pt>
                <c:pt idx="323" formatCode="General">
                  <c:v>0.25124131100000002</c:v>
                </c:pt>
                <c:pt idx="324" formatCode="General">
                  <c:v>0.25298804800000002</c:v>
                </c:pt>
                <c:pt idx="325" formatCode="General">
                  <c:v>0.254</c:v>
                </c:pt>
                <c:pt idx="326" formatCode="General">
                  <c:v>0.25450901799999998</c:v>
                </c:pt>
                <c:pt idx="327" formatCode="General">
                  <c:v>0.25777331999999997</c:v>
                </c:pt>
                <c:pt idx="328" formatCode="General">
                  <c:v>0.259036145</c:v>
                </c:pt>
                <c:pt idx="329" formatCode="General">
                  <c:v>0.26183283000000002</c:v>
                </c:pt>
                <c:pt idx="330" formatCode="General">
                  <c:v>0.26565656599999998</c:v>
                </c:pt>
                <c:pt idx="331" formatCode="General">
                  <c:v>0.26794742199999999</c:v>
                </c:pt>
                <c:pt idx="332" formatCode="General">
                  <c:v>0.27456940200000002</c:v>
                </c:pt>
                <c:pt idx="333" formatCode="General">
                  <c:v>0.27743902399999998</c:v>
                </c:pt>
                <c:pt idx="334" formatCode="General">
                  <c:v>0.277721261</c:v>
                </c:pt>
                <c:pt idx="335" formatCode="General">
                  <c:v>0.27959183700000001</c:v>
                </c:pt>
                <c:pt idx="336" formatCode="General">
                  <c:v>0.28790983599999997</c:v>
                </c:pt>
                <c:pt idx="337" formatCode="General">
                  <c:v>0.28820512799999998</c:v>
                </c:pt>
                <c:pt idx="338" formatCode="General">
                  <c:v>0.28909465000000001</c:v>
                </c:pt>
                <c:pt idx="339" formatCode="General">
                  <c:v>0.292481977</c:v>
                </c:pt>
                <c:pt idx="340" formatCode="General">
                  <c:v>0.293085655</c:v>
                </c:pt>
                <c:pt idx="341" formatCode="General">
                  <c:v>0.29545454500000001</c:v>
                </c:pt>
                <c:pt idx="342" formatCode="General">
                  <c:v>0.29740932599999997</c:v>
                </c:pt>
                <c:pt idx="343" formatCode="General">
                  <c:v>0.29948186500000001</c:v>
                </c:pt>
                <c:pt idx="344" formatCode="General">
                  <c:v>0.30656934299999999</c:v>
                </c:pt>
                <c:pt idx="345" formatCode="General">
                  <c:v>0.311320755</c:v>
                </c:pt>
                <c:pt idx="346" formatCode="General">
                  <c:v>0.31684210499999999</c:v>
                </c:pt>
                <c:pt idx="347" formatCode="General">
                  <c:v>0.32029598300000001</c:v>
                </c:pt>
                <c:pt idx="348" formatCode="General">
                  <c:v>0.321693122</c:v>
                </c:pt>
                <c:pt idx="349" formatCode="General">
                  <c:v>0.32515991500000002</c:v>
                </c:pt>
                <c:pt idx="350" formatCode="General">
                  <c:v>0.32870864500000002</c:v>
                </c:pt>
                <c:pt idx="351" formatCode="General">
                  <c:v>0.33297644500000001</c:v>
                </c:pt>
                <c:pt idx="352" formatCode="General">
                  <c:v>0.33440514500000001</c:v>
                </c:pt>
                <c:pt idx="353" formatCode="General">
                  <c:v>0.33654876700000003</c:v>
                </c:pt>
                <c:pt idx="354" formatCode="General">
                  <c:v>0.34049409200000003</c:v>
                </c:pt>
                <c:pt idx="355" formatCode="General">
                  <c:v>0.343042071</c:v>
                </c:pt>
                <c:pt idx="356" formatCode="General">
                  <c:v>0.34853420200000002</c:v>
                </c:pt>
                <c:pt idx="357" formatCode="General">
                  <c:v>0.354030501</c:v>
                </c:pt>
                <c:pt idx="358" formatCode="General">
                  <c:v>0.355895197</c:v>
                </c:pt>
                <c:pt idx="359" formatCode="General">
                  <c:v>0.36074561399999999</c:v>
                </c:pt>
                <c:pt idx="360" formatCode="General">
                  <c:v>0.363436123</c:v>
                </c:pt>
                <c:pt idx="361" formatCode="General">
                  <c:v>0.36604189599999998</c:v>
                </c:pt>
                <c:pt idx="362" formatCode="General">
                  <c:v>0.36917960100000002</c:v>
                </c:pt>
                <c:pt idx="363" formatCode="General">
                  <c:v>0.375</c:v>
                </c:pt>
                <c:pt idx="364" formatCode="General">
                  <c:v>0.375</c:v>
                </c:pt>
                <c:pt idx="365" formatCode="General">
                  <c:v>0.38383838399999998</c:v>
                </c:pt>
                <c:pt idx="366" formatCode="General">
                  <c:v>0.39120631300000003</c:v>
                </c:pt>
                <c:pt idx="367" formatCode="General">
                  <c:v>0.39795918400000002</c:v>
                </c:pt>
                <c:pt idx="368" formatCode="General">
                  <c:v>0.40432801800000001</c:v>
                </c:pt>
                <c:pt idx="369" formatCode="General">
                  <c:v>0.40592930399999999</c:v>
                </c:pt>
                <c:pt idx="370" formatCode="General">
                  <c:v>0.41580756000000002</c:v>
                </c:pt>
                <c:pt idx="371" formatCode="General">
                  <c:v>0.41887226700000002</c:v>
                </c:pt>
                <c:pt idx="372" formatCode="General">
                  <c:v>0.42232451100000001</c:v>
                </c:pt>
                <c:pt idx="373" formatCode="General">
                  <c:v>0.42347525899999999</c:v>
                </c:pt>
                <c:pt idx="374" formatCode="General">
                  <c:v>0.42445213399999998</c:v>
                </c:pt>
                <c:pt idx="375" formatCode="General">
                  <c:v>0.427745665</c:v>
                </c:pt>
                <c:pt idx="376" formatCode="General">
                  <c:v>0.433371958</c:v>
                </c:pt>
                <c:pt idx="377" formatCode="General">
                  <c:v>0.44237485399999998</c:v>
                </c:pt>
                <c:pt idx="378" formatCode="General">
                  <c:v>0.44742990700000002</c:v>
                </c:pt>
                <c:pt idx="379" formatCode="General">
                  <c:v>0.45029239799999998</c:v>
                </c:pt>
                <c:pt idx="380" formatCode="General">
                  <c:v>0.45981087500000001</c:v>
                </c:pt>
                <c:pt idx="381" formatCode="General">
                  <c:v>0.46508875700000002</c:v>
                </c:pt>
                <c:pt idx="382" formatCode="General">
                  <c:v>0.46737841000000002</c:v>
                </c:pt>
                <c:pt idx="383" formatCode="General">
                  <c:v>0.47499999999999998</c:v>
                </c:pt>
                <c:pt idx="384" formatCode="General">
                  <c:v>0.485611511</c:v>
                </c:pt>
                <c:pt idx="385" formatCode="General">
                  <c:v>0.487364621</c:v>
                </c:pt>
                <c:pt idx="386" formatCode="General">
                  <c:v>0.49338146799999999</c:v>
                </c:pt>
                <c:pt idx="387" formatCode="General">
                  <c:v>0.499396864</c:v>
                </c:pt>
                <c:pt idx="388" formatCode="General">
                  <c:v>0.51097561000000002</c:v>
                </c:pt>
                <c:pt idx="389" formatCode="General">
                  <c:v>0.51838235300000002</c:v>
                </c:pt>
                <c:pt idx="390" formatCode="General">
                  <c:v>0.520245399</c:v>
                </c:pt>
                <c:pt idx="391" formatCode="General">
                  <c:v>0.52644526400000002</c:v>
                </c:pt>
                <c:pt idx="392" formatCode="General">
                  <c:v>0.53267570900000005</c:v>
                </c:pt>
                <c:pt idx="393" formatCode="General">
                  <c:v>0.53465346499999999</c:v>
                </c:pt>
                <c:pt idx="394" formatCode="General">
                  <c:v>0.536645963</c:v>
                </c:pt>
                <c:pt idx="395" formatCode="General">
                  <c:v>0.54047322499999995</c:v>
                </c:pt>
                <c:pt idx="396" formatCode="General">
                  <c:v>0.54500000000000004</c:v>
                </c:pt>
                <c:pt idx="397" formatCode="General">
                  <c:v>0.54887218000000004</c:v>
                </c:pt>
                <c:pt idx="398" formatCode="General">
                  <c:v>0.55878634599999999</c:v>
                </c:pt>
                <c:pt idx="399" formatCode="General">
                  <c:v>0.56543837399999997</c:v>
                </c:pt>
                <c:pt idx="400" formatCode="General">
                  <c:v>0.56815286600000003</c:v>
                </c:pt>
                <c:pt idx="401" formatCode="General">
                  <c:v>0.58333333300000001</c:v>
                </c:pt>
                <c:pt idx="402" formatCode="General">
                  <c:v>0.586872587</c:v>
                </c:pt>
                <c:pt idx="403" formatCode="General">
                  <c:v>0.59173126600000003</c:v>
                </c:pt>
                <c:pt idx="404" formatCode="General">
                  <c:v>0.59715025899999996</c:v>
                </c:pt>
                <c:pt idx="405" formatCode="General">
                  <c:v>0.60886571099999998</c:v>
                </c:pt>
                <c:pt idx="406" formatCode="General">
                  <c:v>0.61357702300000005</c:v>
                </c:pt>
                <c:pt idx="407" formatCode="General">
                  <c:v>0.61679790000000001</c:v>
                </c:pt>
                <c:pt idx="408" formatCode="General">
                  <c:v>0.62105263200000005</c:v>
                </c:pt>
                <c:pt idx="409" formatCode="General">
                  <c:v>0.63793103399999995</c:v>
                </c:pt>
                <c:pt idx="410" formatCode="General">
                  <c:v>0.64580559299999996</c:v>
                </c:pt>
                <c:pt idx="411" formatCode="General">
                  <c:v>0.648865154</c:v>
                </c:pt>
                <c:pt idx="412" formatCode="General">
                  <c:v>0.654155496</c:v>
                </c:pt>
                <c:pt idx="413" formatCode="General">
                  <c:v>0.65948856</c:v>
                </c:pt>
                <c:pt idx="414" formatCode="General">
                  <c:v>0.66711772700000005</c:v>
                </c:pt>
                <c:pt idx="415" formatCode="General">
                  <c:v>0.67667121399999997</c:v>
                </c:pt>
                <c:pt idx="416" formatCode="General">
                  <c:v>0.68312757199999996</c:v>
                </c:pt>
                <c:pt idx="417" formatCode="General">
                  <c:v>0.68818681299999995</c:v>
                </c:pt>
                <c:pt idx="418" formatCode="General">
                  <c:v>0.694751381</c:v>
                </c:pt>
                <c:pt idx="419" formatCode="General">
                  <c:v>0.705394191</c:v>
                </c:pt>
                <c:pt idx="420" formatCode="General">
                  <c:v>0.71191135699999997</c:v>
                </c:pt>
                <c:pt idx="421" formatCode="General">
                  <c:v>0.71666666700000003</c:v>
                </c:pt>
                <c:pt idx="422" formatCode="General">
                  <c:v>0.72663877300000002</c:v>
                </c:pt>
                <c:pt idx="423" formatCode="General">
                  <c:v>0.73286713299999995</c:v>
                </c:pt>
                <c:pt idx="424" formatCode="General">
                  <c:v>0.74016853900000001</c:v>
                </c:pt>
                <c:pt idx="425" formatCode="General">
                  <c:v>0.75142045499999999</c:v>
                </c:pt>
                <c:pt idx="426" formatCode="General">
                  <c:v>0.76614060299999998</c:v>
                </c:pt>
                <c:pt idx="427" formatCode="General">
                  <c:v>0.77424023200000003</c:v>
                </c:pt>
                <c:pt idx="428" formatCode="General">
                  <c:v>0.78115942000000005</c:v>
                </c:pt>
                <c:pt idx="429" formatCode="General">
                  <c:v>0.789781022</c:v>
                </c:pt>
                <c:pt idx="430" formatCode="General">
                  <c:v>0.804411765</c:v>
                </c:pt>
                <c:pt idx="431" formatCode="General">
                  <c:v>0.81481481499999997</c:v>
                </c:pt>
                <c:pt idx="432" formatCode="General">
                  <c:v>0.821428571</c:v>
                </c:pt>
                <c:pt idx="433" formatCode="General">
                  <c:v>0.83333333300000001</c:v>
                </c:pt>
                <c:pt idx="434" formatCode="General">
                  <c:v>0.84417549199999997</c:v>
                </c:pt>
                <c:pt idx="435" formatCode="General">
                  <c:v>0.85801526699999997</c:v>
                </c:pt>
                <c:pt idx="436" formatCode="General">
                  <c:v>0.86983154699999998</c:v>
                </c:pt>
                <c:pt idx="437" formatCode="General">
                  <c:v>0.88135593199999995</c:v>
                </c:pt>
                <c:pt idx="438" formatCode="General">
                  <c:v>0.88425925900000002</c:v>
                </c:pt>
                <c:pt idx="439" formatCode="General">
                  <c:v>0.89875389400000005</c:v>
                </c:pt>
                <c:pt idx="440" formatCode="General">
                  <c:v>0.90031152599999997</c:v>
                </c:pt>
                <c:pt idx="441" formatCode="General">
                  <c:v>0.90610328600000001</c:v>
                </c:pt>
                <c:pt idx="442" formatCode="General">
                  <c:v>0.91065830699999994</c:v>
                </c:pt>
                <c:pt idx="443" formatCode="General">
                  <c:v>0.91968503899999998</c:v>
                </c:pt>
                <c:pt idx="444" formatCode="General">
                  <c:v>0.92868462799999996</c:v>
                </c:pt>
                <c:pt idx="445" formatCode="General">
                  <c:v>0.934920635</c:v>
                </c:pt>
                <c:pt idx="446" formatCode="General">
                  <c:v>0.95063694300000001</c:v>
                </c:pt>
                <c:pt idx="447" formatCode="General">
                  <c:v>0.96485622999999998</c:v>
                </c:pt>
                <c:pt idx="448" formatCode="General">
                  <c:v>0.97444089499999997</c:v>
                </c:pt>
                <c:pt idx="449" formatCode="General">
                  <c:v>0.98389694000000005</c:v>
                </c:pt>
                <c:pt idx="450" formatCode="General">
                  <c:v>0.99676375399999995</c:v>
                </c:pt>
                <c:pt idx="451" formatCode="General">
                  <c:v>1.0147058819999999</c:v>
                </c:pt>
                <c:pt idx="452" formatCode="General">
                  <c:v>1.0279146139999999</c:v>
                </c:pt>
                <c:pt idx="453" formatCode="General">
                  <c:v>1.037953795</c:v>
                </c:pt>
                <c:pt idx="454" formatCode="General">
                  <c:v>1.0565723789999999</c:v>
                </c:pt>
                <c:pt idx="455" formatCode="General">
                  <c:v>1.068447412</c:v>
                </c:pt>
                <c:pt idx="456" formatCode="General">
                  <c:v>1.087542088</c:v>
                </c:pt>
                <c:pt idx="457" formatCode="General">
                  <c:v>1.0909090910000001</c:v>
                </c:pt>
                <c:pt idx="458" formatCode="General">
                  <c:v>1.106960951</c:v>
                </c:pt>
                <c:pt idx="459" formatCode="General">
                  <c:v>1.110544218</c:v>
                </c:pt>
                <c:pt idx="460" formatCode="General">
                  <c:v>1.1226575809999999</c:v>
                </c:pt>
                <c:pt idx="461" formatCode="General">
                  <c:v>1.1264957259999999</c:v>
                </c:pt>
                <c:pt idx="462" formatCode="General">
                  <c:v>1.1394148019999999</c:v>
                </c:pt>
                <c:pt idx="463" formatCode="General">
                  <c:v>1.1510416670000001</c:v>
                </c:pt>
                <c:pt idx="464" formatCode="General">
                  <c:v>1.164335664</c:v>
                </c:pt>
                <c:pt idx="465" formatCode="General">
                  <c:v>1.192170819</c:v>
                </c:pt>
                <c:pt idx="466" formatCode="General">
                  <c:v>1.2025089609999999</c:v>
                </c:pt>
                <c:pt idx="467" formatCode="General">
                  <c:v>1.208258528</c:v>
                </c:pt>
                <c:pt idx="468" formatCode="General">
                  <c:v>1.2228260870000001</c:v>
                </c:pt>
                <c:pt idx="469" formatCode="General">
                  <c:v>1.2317518249999999</c:v>
                </c:pt>
                <c:pt idx="470" formatCode="General">
                  <c:v>1.243144424</c:v>
                </c:pt>
                <c:pt idx="471" formatCode="General">
                  <c:v>1.2532110089999999</c:v>
                </c:pt>
                <c:pt idx="472" formatCode="General">
                  <c:v>1.2642201829999999</c:v>
                </c:pt>
                <c:pt idx="473" formatCode="General">
                  <c:v>1.2697247709999999</c:v>
                </c:pt>
                <c:pt idx="474" formatCode="General">
                  <c:v>1.2846580409999999</c:v>
                </c:pt>
                <c:pt idx="475" formatCode="General">
                  <c:v>1.315789474</c:v>
                </c:pt>
                <c:pt idx="476" formatCode="General">
                  <c:v>1.3295454550000001</c:v>
                </c:pt>
                <c:pt idx="477" formatCode="General">
                  <c:v>1.351816444</c:v>
                </c:pt>
                <c:pt idx="478" formatCode="General">
                  <c:v>1.3544061300000001</c:v>
                </c:pt>
                <c:pt idx="479" formatCode="General">
                  <c:v>1.371868979</c:v>
                </c:pt>
                <c:pt idx="480" formatCode="General">
                  <c:v>1.373795761</c:v>
                </c:pt>
                <c:pt idx="481" formatCode="General">
                  <c:v>1.4027504909999999</c:v>
                </c:pt>
                <c:pt idx="482" formatCode="General">
                  <c:v>1.412228797</c:v>
                </c:pt>
                <c:pt idx="483" formatCode="General">
                  <c:v>1.425742574</c:v>
                </c:pt>
                <c:pt idx="484" formatCode="General">
                  <c:v>1.4413518890000001</c:v>
                </c:pt>
                <c:pt idx="485" formatCode="General">
                  <c:v>1.460921844</c:v>
                </c:pt>
                <c:pt idx="486" formatCode="General">
                  <c:v>1.50203252</c:v>
                </c:pt>
                <c:pt idx="487" formatCode="General">
                  <c:v>1.5194274029999999</c:v>
                </c:pt>
                <c:pt idx="488" formatCode="General">
                  <c:v>1.530864198</c:v>
                </c:pt>
                <c:pt idx="489" formatCode="General">
                  <c:v>1.5475206610000001</c:v>
                </c:pt>
                <c:pt idx="490" formatCode="General">
                  <c:v>1.5654885650000001</c:v>
                </c:pt>
                <c:pt idx="491" formatCode="General">
                  <c:v>1.5741127349999999</c:v>
                </c:pt>
                <c:pt idx="492" formatCode="General">
                  <c:v>1.5915789469999999</c:v>
                </c:pt>
                <c:pt idx="493" formatCode="General">
                  <c:v>1.598308668</c:v>
                </c:pt>
                <c:pt idx="494" formatCode="General">
                  <c:v>1.6188436829999999</c:v>
                </c:pt>
                <c:pt idx="495" formatCode="General">
                  <c:v>1.6450216449999999</c:v>
                </c:pt>
                <c:pt idx="496" formatCode="General">
                  <c:v>1.67173913</c:v>
                </c:pt>
                <c:pt idx="497" formatCode="General">
                  <c:v>1.6877729260000001</c:v>
                </c:pt>
                <c:pt idx="498" formatCode="General">
                  <c:v>1.725055432</c:v>
                </c:pt>
                <c:pt idx="499" formatCode="General">
                  <c:v>1.7505617979999999</c:v>
                </c:pt>
                <c:pt idx="500" formatCode="General">
                  <c:v>1.761261261</c:v>
                </c:pt>
                <c:pt idx="501" formatCode="General">
                  <c:v>1.761261261</c:v>
                </c:pt>
                <c:pt idx="502" formatCode="General">
                  <c:v>1.7878103839999999</c:v>
                </c:pt>
                <c:pt idx="503" formatCode="General">
                  <c:v>1.804545455</c:v>
                </c:pt>
                <c:pt idx="504" formatCode="General">
                  <c:v>1.825688073</c:v>
                </c:pt>
                <c:pt idx="505" formatCode="General">
                  <c:v>1.851508121</c:v>
                </c:pt>
                <c:pt idx="506" formatCode="General">
                  <c:v>1.860788863</c:v>
                </c:pt>
                <c:pt idx="507" formatCode="General">
                  <c:v>1.8946135829999999</c:v>
                </c:pt>
                <c:pt idx="508" formatCode="General">
                  <c:v>1.91509434</c:v>
                </c:pt>
                <c:pt idx="509" formatCode="General">
                  <c:v>1.9358669829999999</c:v>
                </c:pt>
                <c:pt idx="510" formatCode="General">
                  <c:v>1.973429952</c:v>
                </c:pt>
                <c:pt idx="511" formatCode="General">
                  <c:v>1.9902912619999999</c:v>
                </c:pt>
                <c:pt idx="512" formatCode="General">
                  <c:v>2.0048780490000002</c:v>
                </c:pt>
                <c:pt idx="513" formatCode="General">
                  <c:v>2.0395061729999999</c:v>
                </c:pt>
                <c:pt idx="514" formatCode="General">
                  <c:v>2.0545905709999999</c:v>
                </c:pt>
                <c:pt idx="515" formatCode="General">
                  <c:v>2.1007556680000001</c:v>
                </c:pt>
                <c:pt idx="516" formatCode="General">
                  <c:v>2.145780051</c:v>
                </c:pt>
                <c:pt idx="517" formatCode="General">
                  <c:v>2.1901041669999999</c:v>
                </c:pt>
                <c:pt idx="518" formatCode="General">
                  <c:v>2.2184210530000001</c:v>
                </c:pt>
                <c:pt idx="519" formatCode="General">
                  <c:v>2.2727272730000001</c:v>
                </c:pt>
                <c:pt idx="520" formatCode="General">
                  <c:v>2.3135135139999998</c:v>
                </c:pt>
                <c:pt idx="521" formatCode="General">
                  <c:v>2.3415300550000002</c:v>
                </c:pt>
                <c:pt idx="522" formatCode="General">
                  <c:v>2.3479452049999998</c:v>
                </c:pt>
                <c:pt idx="523" formatCode="General">
                  <c:v>2.363636364</c:v>
                </c:pt>
                <c:pt idx="524" formatCode="General">
                  <c:v>2.385041551</c:v>
                </c:pt>
                <c:pt idx="525" formatCode="General">
                  <c:v>2.4027777779999999</c:v>
                </c:pt>
                <c:pt idx="526" formatCode="General">
                  <c:v>2.4301675980000002</c:v>
                </c:pt>
                <c:pt idx="527" formatCode="General">
                  <c:v>2.5</c:v>
                </c:pt>
                <c:pt idx="528" formatCode="General">
                  <c:v>2.5187319879999999</c:v>
                </c:pt>
                <c:pt idx="529" formatCode="General">
                  <c:v>2.5494186050000001</c:v>
                </c:pt>
                <c:pt idx="530" formatCode="General">
                  <c:v>2.6035502959999999</c:v>
                </c:pt>
                <c:pt idx="531" formatCode="General">
                  <c:v>2.663663664</c:v>
                </c:pt>
                <c:pt idx="532" formatCode="General">
                  <c:v>2.6777108429999998</c:v>
                </c:pt>
                <c:pt idx="533" formatCode="General">
                  <c:v>2.6918429000000001</c:v>
                </c:pt>
                <c:pt idx="534" formatCode="General">
                  <c:v>2.7234042550000002</c:v>
                </c:pt>
                <c:pt idx="535" formatCode="General">
                  <c:v>2.7546012270000002</c:v>
                </c:pt>
                <c:pt idx="536" formatCode="General">
                  <c:v>2.790123457</c:v>
                </c:pt>
                <c:pt idx="537" formatCode="General">
                  <c:v>2.8173374610000002</c:v>
                </c:pt>
                <c:pt idx="538" formatCode="General">
                  <c:v>2.8478260870000001</c:v>
                </c:pt>
                <c:pt idx="539" formatCode="General">
                  <c:v>2.8781249999999998</c:v>
                </c:pt>
                <c:pt idx="540" formatCode="General">
                  <c:v>2.8968750000000001</c:v>
                </c:pt>
                <c:pt idx="541" formatCode="General">
                  <c:v>2.9276729559999999</c:v>
                </c:pt>
                <c:pt idx="542" formatCode="General">
                  <c:v>2.9967948720000002</c:v>
                </c:pt>
                <c:pt idx="543" formatCode="General">
                  <c:v>3.0688524589999999</c:v>
                </c:pt>
                <c:pt idx="544" formatCode="General">
                  <c:v>3.1266666669999998</c:v>
                </c:pt>
                <c:pt idx="545" formatCode="General">
                  <c:v>3.1972789119999998</c:v>
                </c:pt>
                <c:pt idx="546" formatCode="General">
                  <c:v>3.2116040959999999</c:v>
                </c:pt>
                <c:pt idx="547" formatCode="General">
                  <c:v>3.2517241380000002</c:v>
                </c:pt>
                <c:pt idx="548" formatCode="General">
                  <c:v>3.3674911660000002</c:v>
                </c:pt>
                <c:pt idx="549" formatCode="General">
                  <c:v>3.4071428570000002</c:v>
                </c:pt>
                <c:pt idx="550" formatCode="General">
                  <c:v>3.4424460429999999</c:v>
                </c:pt>
                <c:pt idx="551" formatCode="General">
                  <c:v>3.4765342960000001</c:v>
                </c:pt>
                <c:pt idx="552" formatCode="General">
                  <c:v>3.4945848380000002</c:v>
                </c:pt>
                <c:pt idx="553" formatCode="General">
                  <c:v>3.5236363640000001</c:v>
                </c:pt>
                <c:pt idx="554" formatCode="General">
                  <c:v>3.5401459850000001</c:v>
                </c:pt>
                <c:pt idx="555" formatCode="General">
                  <c:v>3.5735294120000001</c:v>
                </c:pt>
                <c:pt idx="556" formatCode="General">
                  <c:v>3.611111111</c:v>
                </c:pt>
                <c:pt idx="557" formatCode="General">
                  <c:v>3.6591760299999998</c:v>
                </c:pt>
                <c:pt idx="558" formatCode="General">
                  <c:v>3.718631179</c:v>
                </c:pt>
                <c:pt idx="559" formatCode="General">
                  <c:v>3.7945736430000001</c:v>
                </c:pt>
                <c:pt idx="560" formatCode="General">
                  <c:v>3.8470588239999999</c:v>
                </c:pt>
                <c:pt idx="561" formatCode="General">
                  <c:v>3.9083665339999998</c:v>
                </c:pt>
                <c:pt idx="562" formatCode="General">
                  <c:v>3.9477911649999999</c:v>
                </c:pt>
                <c:pt idx="563" formatCode="General">
                  <c:v>4.0040485830000003</c:v>
                </c:pt>
                <c:pt idx="564" formatCode="General">
                  <c:v>4.065306122</c:v>
                </c:pt>
                <c:pt idx="565" formatCode="General">
                  <c:v>4.1363636359999996</c:v>
                </c:pt>
                <c:pt idx="566" formatCode="General">
                  <c:v>4.2133891209999996</c:v>
                </c:pt>
                <c:pt idx="567" formatCode="General">
                  <c:v>4.2531645569999998</c:v>
                </c:pt>
                <c:pt idx="568" formatCode="General">
                  <c:v>4.3205128210000003</c:v>
                </c:pt>
                <c:pt idx="569" formatCode="General">
                  <c:v>4.3690987120000004</c:v>
                </c:pt>
                <c:pt idx="570" formatCode="General">
                  <c:v>4.4585152839999997</c:v>
                </c:pt>
                <c:pt idx="571" formatCode="General">
                  <c:v>4.486842105</c:v>
                </c:pt>
                <c:pt idx="572" formatCode="General">
                  <c:v>4.5309734510000004</c:v>
                </c:pt>
                <c:pt idx="573" formatCode="General">
                  <c:v>4.551111111</c:v>
                </c:pt>
                <c:pt idx="574" formatCode="General">
                  <c:v>4.6216216220000002</c:v>
                </c:pt>
                <c:pt idx="575" formatCode="General">
                  <c:v>4.711009174</c:v>
                </c:pt>
                <c:pt idx="576" formatCode="General">
                  <c:v>4.7860465120000004</c:v>
                </c:pt>
                <c:pt idx="577" formatCode="General">
                  <c:v>4.8177570090000001</c:v>
                </c:pt>
                <c:pt idx="578" formatCode="General">
                  <c:v>4.8317757009999998</c:v>
                </c:pt>
                <c:pt idx="579" formatCode="General">
                  <c:v>4.9428571430000003</c:v>
                </c:pt>
                <c:pt idx="580" formatCode="General">
                  <c:v>5.014423077</c:v>
                </c:pt>
                <c:pt idx="581" formatCode="General">
                  <c:v>5.1274509799999999</c:v>
                </c:pt>
                <c:pt idx="582" formatCode="General">
                  <c:v>5.2763819099999996</c:v>
                </c:pt>
                <c:pt idx="583" formatCode="General">
                  <c:v>5.2864321609999996</c:v>
                </c:pt>
                <c:pt idx="584" formatCode="General">
                  <c:v>5.3502538069999996</c:v>
                </c:pt>
                <c:pt idx="585" formatCode="General">
                  <c:v>5.5</c:v>
                </c:pt>
                <c:pt idx="586" formatCode="General">
                  <c:v>5.515625</c:v>
                </c:pt>
                <c:pt idx="587" formatCode="General">
                  <c:v>5.5894736839999997</c:v>
                </c:pt>
                <c:pt idx="588" formatCode="General">
                  <c:v>5.7513513510000003</c:v>
                </c:pt>
                <c:pt idx="589" formatCode="General">
                  <c:v>5.8306010930000003</c:v>
                </c:pt>
                <c:pt idx="590" formatCode="General">
                  <c:v>6.0681818180000002</c:v>
                </c:pt>
                <c:pt idx="591" formatCode="General">
                  <c:v>6.2325581400000001</c:v>
                </c:pt>
                <c:pt idx="592" formatCode="General">
                  <c:v>6.2748538009999999</c:v>
                </c:pt>
                <c:pt idx="593" formatCode="General">
                  <c:v>6.4759036139999999</c:v>
                </c:pt>
                <c:pt idx="594" formatCode="General">
                  <c:v>6.5212121209999996</c:v>
                </c:pt>
                <c:pt idx="595" formatCode="General">
                  <c:v>6.5792682930000002</c:v>
                </c:pt>
                <c:pt idx="596" formatCode="General">
                  <c:v>6.7267080750000003</c:v>
                </c:pt>
                <c:pt idx="597" formatCode="General">
                  <c:v>6.7453416150000001</c:v>
                </c:pt>
                <c:pt idx="598" formatCode="General">
                  <c:v>6.8364779870000003</c:v>
                </c:pt>
                <c:pt idx="599" formatCode="General">
                  <c:v>6.9679487179999997</c:v>
                </c:pt>
                <c:pt idx="600" formatCode="General">
                  <c:v>7.0844155840000003</c:v>
                </c:pt>
                <c:pt idx="601" formatCode="General">
                  <c:v>7.1437908500000002</c:v>
                </c:pt>
                <c:pt idx="602" formatCode="General">
                  <c:v>7.3624161069999996</c:v>
                </c:pt>
                <c:pt idx="603" formatCode="General">
                  <c:v>7.4459459460000001</c:v>
                </c:pt>
                <c:pt idx="604" formatCode="General">
                  <c:v>7.4459459460000001</c:v>
                </c:pt>
                <c:pt idx="605" formatCode="General">
                  <c:v>7.5102040819999996</c:v>
                </c:pt>
                <c:pt idx="606" formatCode="General">
                  <c:v>7.5442176869999997</c:v>
                </c:pt>
                <c:pt idx="607" formatCode="General">
                  <c:v>7.5442176869999997</c:v>
                </c:pt>
                <c:pt idx="608" formatCode="General">
                  <c:v>7.6095890410000004</c:v>
                </c:pt>
                <c:pt idx="609" formatCode="General">
                  <c:v>7.9148936169999997</c:v>
                </c:pt>
                <c:pt idx="610" formatCode="General">
                  <c:v>8.1014492750000002</c:v>
                </c:pt>
                <c:pt idx="611" formatCode="General">
                  <c:v>8.2116788320000005</c:v>
                </c:pt>
                <c:pt idx="612" formatCode="General">
                  <c:v>8.3014705880000008</c:v>
                </c:pt>
                <c:pt idx="613" formatCode="General">
                  <c:v>8.4328358209999994</c:v>
                </c:pt>
                <c:pt idx="614" formatCode="General">
                  <c:v>8.4701492540000007</c:v>
                </c:pt>
                <c:pt idx="615" formatCode="General">
                  <c:v>8.7384615379999993</c:v>
                </c:pt>
                <c:pt idx="616" formatCode="General">
                  <c:v>8.7461538460000003</c:v>
                </c:pt>
                <c:pt idx="617" formatCode="General">
                  <c:v>8.8372093019999998</c:v>
                </c:pt>
                <c:pt idx="618" formatCode="General">
                  <c:v>8.90625</c:v>
                </c:pt>
                <c:pt idx="619" formatCode="General">
                  <c:v>9.063492063</c:v>
                </c:pt>
                <c:pt idx="620" formatCode="General">
                  <c:v>9.2338709679999997</c:v>
                </c:pt>
                <c:pt idx="621" formatCode="General">
                  <c:v>9.4016393439999995</c:v>
                </c:pt>
                <c:pt idx="622" formatCode="General">
                  <c:v>9.4098360660000004</c:v>
                </c:pt>
                <c:pt idx="623" formatCode="General">
                  <c:v>9.4426229510000006</c:v>
                </c:pt>
                <c:pt idx="624" formatCode="General">
                  <c:v>9.6083333329999991</c:v>
                </c:pt>
                <c:pt idx="625" formatCode="General">
                  <c:v>9.9396551720000001</c:v>
                </c:pt>
                <c:pt idx="626" formatCode="General">
                  <c:v>10.034782610000001</c:v>
                </c:pt>
                <c:pt idx="627" formatCode="General">
                  <c:v>10.12280702</c:v>
                </c:pt>
                <c:pt idx="628" formatCode="General">
                  <c:v>10.212389379999999</c:v>
                </c:pt>
                <c:pt idx="629" formatCode="General">
                  <c:v>10.3125</c:v>
                </c:pt>
                <c:pt idx="630" formatCode="General">
                  <c:v>10.45045045</c:v>
                </c:pt>
                <c:pt idx="631" formatCode="General">
                  <c:v>10.57272727</c:v>
                </c:pt>
                <c:pt idx="632" formatCode="General">
                  <c:v>10.581818180000001</c:v>
                </c:pt>
                <c:pt idx="633" formatCode="General">
                  <c:v>10.88785047</c:v>
                </c:pt>
                <c:pt idx="634" formatCode="General">
                  <c:v>10.90654206</c:v>
                </c:pt>
                <c:pt idx="635" formatCode="General">
                  <c:v>10.90654206</c:v>
                </c:pt>
                <c:pt idx="636" formatCode="General">
                  <c:v>11.04716981</c:v>
                </c:pt>
                <c:pt idx="637" formatCode="General">
                  <c:v>11.25961538</c:v>
                </c:pt>
                <c:pt idx="638" formatCode="General">
                  <c:v>11.49019608</c:v>
                </c:pt>
                <c:pt idx="639" formatCode="General">
                  <c:v>11.5</c:v>
                </c:pt>
                <c:pt idx="640" formatCode="General">
                  <c:v>11.868686869999999</c:v>
                </c:pt>
                <c:pt idx="641" formatCode="General">
                  <c:v>12.134020619999999</c:v>
                </c:pt>
                <c:pt idx="642" formatCode="General">
                  <c:v>12.410526320000001</c:v>
                </c:pt>
                <c:pt idx="643" formatCode="General">
                  <c:v>12.54255319</c:v>
                </c:pt>
                <c:pt idx="644" formatCode="General">
                  <c:v>12.956043960000001</c:v>
                </c:pt>
                <c:pt idx="645" formatCode="General">
                  <c:v>13.89411765</c:v>
                </c:pt>
                <c:pt idx="646" formatCode="General">
                  <c:v>13.94117647</c:v>
                </c:pt>
                <c:pt idx="647" formatCode="General">
                  <c:v>13.95294118</c:v>
                </c:pt>
                <c:pt idx="648" formatCode="General">
                  <c:v>14.475609759999999</c:v>
                </c:pt>
                <c:pt idx="649" formatCode="General">
                  <c:v>14.487804880000001</c:v>
                </c:pt>
                <c:pt idx="650" formatCode="General">
                  <c:v>14.5</c:v>
                </c:pt>
                <c:pt idx="651" formatCode="General">
                  <c:v>14.691358019999999</c:v>
                </c:pt>
                <c:pt idx="652" formatCode="General">
                  <c:v>14.887499999999999</c:v>
                </c:pt>
                <c:pt idx="653" formatCode="General">
                  <c:v>15.07594937</c:v>
                </c:pt>
                <c:pt idx="654" formatCode="General">
                  <c:v>15.71052632</c:v>
                </c:pt>
                <c:pt idx="655" formatCode="General">
                  <c:v>16.135135139999999</c:v>
                </c:pt>
                <c:pt idx="656" formatCode="General">
                  <c:v>16.135135139999999</c:v>
                </c:pt>
                <c:pt idx="657" formatCode="General">
                  <c:v>16.36986301</c:v>
                </c:pt>
                <c:pt idx="658" formatCode="General">
                  <c:v>16.625</c:v>
                </c:pt>
                <c:pt idx="659" formatCode="General">
                  <c:v>16.652777780000001</c:v>
                </c:pt>
                <c:pt idx="660" formatCode="General">
                  <c:v>16.652777780000001</c:v>
                </c:pt>
                <c:pt idx="661" formatCode="General">
                  <c:v>17.17142857</c:v>
                </c:pt>
                <c:pt idx="662" formatCode="General">
                  <c:v>17.449275360000001</c:v>
                </c:pt>
                <c:pt idx="663" formatCode="General">
                  <c:v>17.47826087</c:v>
                </c:pt>
                <c:pt idx="664" formatCode="General">
                  <c:v>17.75</c:v>
                </c:pt>
                <c:pt idx="665" formatCode="General">
                  <c:v>17.79411765</c:v>
                </c:pt>
                <c:pt idx="666" formatCode="General">
                  <c:v>17.882352940000001</c:v>
                </c:pt>
                <c:pt idx="667" formatCode="General">
                  <c:v>17.882352940000001</c:v>
                </c:pt>
                <c:pt idx="668" formatCode="General">
                  <c:v>18.424242419999999</c:v>
                </c:pt>
                <c:pt idx="669" formatCode="General">
                  <c:v>18.753846150000001</c:v>
                </c:pt>
                <c:pt idx="670" formatCode="General">
                  <c:v>18.753846150000001</c:v>
                </c:pt>
                <c:pt idx="671" formatCode="General">
                  <c:v>19.349206349999999</c:v>
                </c:pt>
                <c:pt idx="672" formatCode="General">
                  <c:v>19.36507937</c:v>
                </c:pt>
                <c:pt idx="673" formatCode="General">
                  <c:v>20.016393440000002</c:v>
                </c:pt>
                <c:pt idx="674" formatCode="General">
                  <c:v>20.71186441</c:v>
                </c:pt>
                <c:pt idx="675" formatCode="General">
                  <c:v>20.76271186</c:v>
                </c:pt>
                <c:pt idx="676" formatCode="General">
                  <c:v>20.796610170000001</c:v>
                </c:pt>
                <c:pt idx="677" formatCode="General">
                  <c:v>21.155172409999999</c:v>
                </c:pt>
                <c:pt idx="678" formatCode="General">
                  <c:v>21.17241379</c:v>
                </c:pt>
                <c:pt idx="679" formatCode="General">
                  <c:v>21.946428569999998</c:v>
                </c:pt>
                <c:pt idx="680" formatCode="General">
                  <c:v>21.946428569999998</c:v>
                </c:pt>
                <c:pt idx="681" formatCode="General">
                  <c:v>21.946428569999998</c:v>
                </c:pt>
                <c:pt idx="682" formatCode="General">
                  <c:v>21.98214286</c:v>
                </c:pt>
                <c:pt idx="683" formatCode="General">
                  <c:v>22.814814810000001</c:v>
                </c:pt>
                <c:pt idx="684" formatCode="General">
                  <c:v>23.245283019999999</c:v>
                </c:pt>
                <c:pt idx="685" formatCode="General">
                  <c:v>23.26415094</c:v>
                </c:pt>
                <c:pt idx="686" formatCode="General">
                  <c:v>23.26415094</c:v>
                </c:pt>
                <c:pt idx="687" formatCode="General">
                  <c:v>23.26415094</c:v>
                </c:pt>
                <c:pt idx="688" formatCode="General">
                  <c:v>23.26415094</c:v>
                </c:pt>
                <c:pt idx="689" formatCode="General">
                  <c:v>23.301886790000001</c:v>
                </c:pt>
                <c:pt idx="690" formatCode="General">
                  <c:v>23.32075472</c:v>
                </c:pt>
                <c:pt idx="691" formatCode="General">
                  <c:v>23.32075472</c:v>
                </c:pt>
                <c:pt idx="692" formatCode="General">
                  <c:v>23.358490570000001</c:v>
                </c:pt>
                <c:pt idx="693" formatCode="General">
                  <c:v>24.76</c:v>
                </c:pt>
                <c:pt idx="694" formatCode="General">
                  <c:v>24.8</c:v>
                </c:pt>
                <c:pt idx="695" formatCode="General">
                  <c:v>25.875</c:v>
                </c:pt>
                <c:pt idx="696" formatCode="General">
                  <c:v>25.875</c:v>
                </c:pt>
                <c:pt idx="697" formatCode="General">
                  <c:v>26.42553191</c:v>
                </c:pt>
                <c:pt idx="698" formatCode="General">
                  <c:v>27.02173913</c:v>
                </c:pt>
                <c:pt idx="699" formatCode="General">
                  <c:v>27.02173913</c:v>
                </c:pt>
                <c:pt idx="700" formatCode="General">
                  <c:v>27.065217390000001</c:v>
                </c:pt>
                <c:pt idx="701" formatCode="General">
                  <c:v>27.666666670000001</c:v>
                </c:pt>
                <c:pt idx="702" formatCode="General">
                  <c:v>28.295454549999999</c:v>
                </c:pt>
                <c:pt idx="703" formatCode="General">
                  <c:v>28.953488369999999</c:v>
                </c:pt>
                <c:pt idx="704" formatCode="General">
                  <c:v>29</c:v>
                </c:pt>
                <c:pt idx="705" formatCode="General">
                  <c:v>29.714285709999999</c:v>
                </c:pt>
                <c:pt idx="706" formatCode="General">
                  <c:v>29.714285709999999</c:v>
                </c:pt>
                <c:pt idx="707" formatCode="General">
                  <c:v>29.714285709999999</c:v>
                </c:pt>
                <c:pt idx="708" formatCode="General">
                  <c:v>30.43902439</c:v>
                </c:pt>
                <c:pt idx="709" formatCode="General">
                  <c:v>31.2</c:v>
                </c:pt>
                <c:pt idx="710" formatCode="General">
                  <c:v>31.2</c:v>
                </c:pt>
                <c:pt idx="711" formatCode="General">
                  <c:v>31.2</c:v>
                </c:pt>
                <c:pt idx="712" formatCode="General">
                  <c:v>32.842105259999997</c:v>
                </c:pt>
                <c:pt idx="713" formatCode="General">
                  <c:v>33.729729730000003</c:v>
                </c:pt>
                <c:pt idx="714" formatCode="General">
                  <c:v>33.81081081</c:v>
                </c:pt>
                <c:pt idx="715" formatCode="General">
                  <c:v>35.742857139999998</c:v>
                </c:pt>
                <c:pt idx="716" formatCode="General">
                  <c:v>35.799999999999997</c:v>
                </c:pt>
                <c:pt idx="717" formatCode="General">
                  <c:v>35.799999999999997</c:v>
                </c:pt>
                <c:pt idx="718" formatCode="General">
                  <c:v>35.828571429999997</c:v>
                </c:pt>
                <c:pt idx="719" formatCode="General">
                  <c:v>36.91176471</c:v>
                </c:pt>
                <c:pt idx="720" formatCode="General">
                  <c:v>36.91176471</c:v>
                </c:pt>
                <c:pt idx="721" formatCode="General">
                  <c:v>36.91176471</c:v>
                </c:pt>
                <c:pt idx="722" formatCode="General">
                  <c:v>39.25</c:v>
                </c:pt>
                <c:pt idx="723" formatCode="General">
                  <c:v>39.28125</c:v>
                </c:pt>
                <c:pt idx="724" formatCode="General">
                  <c:v>39.3125</c:v>
                </c:pt>
                <c:pt idx="725" formatCode="General">
                  <c:v>39.3125</c:v>
                </c:pt>
                <c:pt idx="726" formatCode="General">
                  <c:v>39.34375</c:v>
                </c:pt>
                <c:pt idx="727" formatCode="General">
                  <c:v>39.34375</c:v>
                </c:pt>
                <c:pt idx="728" formatCode="General">
                  <c:v>40.612903230000001</c:v>
                </c:pt>
                <c:pt idx="729" formatCode="General">
                  <c:v>45</c:v>
                </c:pt>
                <c:pt idx="730" formatCode="General">
                  <c:v>45.035714290000001</c:v>
                </c:pt>
                <c:pt idx="731" formatCode="General">
                  <c:v>45.035714290000001</c:v>
                </c:pt>
                <c:pt idx="732" formatCode="General">
                  <c:v>45.035714290000001</c:v>
                </c:pt>
                <c:pt idx="733" formatCode="General">
                  <c:v>45.107142860000003</c:v>
                </c:pt>
                <c:pt idx="734" formatCode="General">
                  <c:v>45.142857139999997</c:v>
                </c:pt>
                <c:pt idx="735" formatCode="General">
                  <c:v>45.142857139999997</c:v>
                </c:pt>
                <c:pt idx="736" formatCode="General">
                  <c:v>46.888888889999997</c:v>
                </c:pt>
                <c:pt idx="737" formatCode="General">
                  <c:v>46.888888889999997</c:v>
                </c:pt>
                <c:pt idx="738" formatCode="General">
                  <c:v>46.888888889999997</c:v>
                </c:pt>
                <c:pt idx="739" formatCode="General">
                  <c:v>48.69230769</c:v>
                </c:pt>
                <c:pt idx="740" formatCode="General">
                  <c:v>48.73076923</c:v>
                </c:pt>
                <c:pt idx="741" formatCode="General">
                  <c:v>48.73076923</c:v>
                </c:pt>
                <c:pt idx="742" formatCode="General">
                  <c:v>48.73076923</c:v>
                </c:pt>
                <c:pt idx="743" formatCode="General">
                  <c:v>48.80769231</c:v>
                </c:pt>
                <c:pt idx="744" formatCode="General">
                  <c:v>48.80769231</c:v>
                </c:pt>
                <c:pt idx="745" formatCode="General">
                  <c:v>50.76</c:v>
                </c:pt>
                <c:pt idx="746" formatCode="General">
                  <c:v>55.173913040000002</c:v>
                </c:pt>
                <c:pt idx="747" formatCode="General">
                  <c:v>57.68181818</c:v>
                </c:pt>
                <c:pt idx="748" formatCode="General">
                  <c:v>57.68181818</c:v>
                </c:pt>
                <c:pt idx="749" formatCode="General">
                  <c:v>60.47619048</c:v>
                </c:pt>
                <c:pt idx="750" formatCode="General">
                  <c:v>60.619047620000003</c:v>
                </c:pt>
                <c:pt idx="751" formatCode="General">
                  <c:v>60.619047620000003</c:v>
                </c:pt>
                <c:pt idx="752" formatCode="General">
                  <c:v>60.619047620000003</c:v>
                </c:pt>
                <c:pt idx="753" formatCode="General">
                  <c:v>63.65</c:v>
                </c:pt>
                <c:pt idx="754" formatCode="General">
                  <c:v>67</c:v>
                </c:pt>
                <c:pt idx="755" formatCode="General">
                  <c:v>70.722222220000006</c:v>
                </c:pt>
                <c:pt idx="756" formatCode="General">
                  <c:v>70.722222220000006</c:v>
                </c:pt>
                <c:pt idx="757" formatCode="General">
                  <c:v>70.777777779999994</c:v>
                </c:pt>
                <c:pt idx="758" formatCode="General">
                  <c:v>70.777777779999994</c:v>
                </c:pt>
                <c:pt idx="759" formatCode="General">
                  <c:v>70.777777779999994</c:v>
                </c:pt>
                <c:pt idx="760" formatCode="General">
                  <c:v>70.833333330000002</c:v>
                </c:pt>
                <c:pt idx="761" formatCode="General">
                  <c:v>75</c:v>
                </c:pt>
                <c:pt idx="762" formatCode="General">
                  <c:v>79.6875</c:v>
                </c:pt>
                <c:pt idx="763" formatCode="General">
                  <c:v>79.6875</c:v>
                </c:pt>
                <c:pt idx="764" formatCode="General">
                  <c:v>79.6875</c:v>
                </c:pt>
                <c:pt idx="765" formatCode="General">
                  <c:v>91.071428569999995</c:v>
                </c:pt>
                <c:pt idx="766" formatCode="General">
                  <c:v>91.142857140000004</c:v>
                </c:pt>
                <c:pt idx="767" formatCode="General">
                  <c:v>98.307692309999993</c:v>
                </c:pt>
                <c:pt idx="768" formatCode="General">
                  <c:v>98.38461538</c:v>
                </c:pt>
                <c:pt idx="769" formatCode="General">
                  <c:v>98.38461538</c:v>
                </c:pt>
                <c:pt idx="770" formatCode="General">
                  <c:v>106.66666669999999</c:v>
                </c:pt>
                <c:pt idx="771" formatCode="General">
                  <c:v>116.3636364</c:v>
                </c:pt>
                <c:pt idx="772" formatCode="General">
                  <c:v>116.3636364</c:v>
                </c:pt>
                <c:pt idx="773" formatCode="General">
                  <c:v>116.3636364</c:v>
                </c:pt>
                <c:pt idx="774" formatCode="General">
                  <c:v>116.45454549999999</c:v>
                </c:pt>
                <c:pt idx="775" formatCode="General">
                  <c:v>116.54545450000001</c:v>
                </c:pt>
                <c:pt idx="776" formatCode="General">
                  <c:v>116.6363636</c:v>
                </c:pt>
                <c:pt idx="777" formatCode="General">
                  <c:v>116.6363636</c:v>
                </c:pt>
                <c:pt idx="778" formatCode="General">
                  <c:v>116.6363636</c:v>
                </c:pt>
                <c:pt idx="779" formatCode="General">
                  <c:v>116.6363636</c:v>
                </c:pt>
                <c:pt idx="780" formatCode="General">
                  <c:v>116.6363636</c:v>
                </c:pt>
                <c:pt idx="781" formatCode="General">
                  <c:v>116.6363636</c:v>
                </c:pt>
                <c:pt idx="782" formatCode="General">
                  <c:v>116.7272727</c:v>
                </c:pt>
                <c:pt idx="783" formatCode="General">
                  <c:v>116.8181818</c:v>
                </c:pt>
                <c:pt idx="784" formatCode="General">
                  <c:v>116.8181818</c:v>
                </c:pt>
                <c:pt idx="785" formatCode="General">
                  <c:v>116.8181818</c:v>
                </c:pt>
                <c:pt idx="786" formatCode="General">
                  <c:v>117</c:v>
                </c:pt>
                <c:pt idx="787" formatCode="General">
                  <c:v>117</c:v>
                </c:pt>
                <c:pt idx="788" formatCode="General">
                  <c:v>117.0909091</c:v>
                </c:pt>
                <c:pt idx="789" formatCode="General">
                  <c:v>117.0909091</c:v>
                </c:pt>
                <c:pt idx="790" formatCode="General">
                  <c:v>117.0909091</c:v>
                </c:pt>
                <c:pt idx="791" formatCode="General">
                  <c:v>117.1818182</c:v>
                </c:pt>
                <c:pt idx="792" formatCode="General">
                  <c:v>117.2727273</c:v>
                </c:pt>
                <c:pt idx="793" formatCode="General">
                  <c:v>117.2727273</c:v>
                </c:pt>
                <c:pt idx="794" formatCode="General">
                  <c:v>117.2727273</c:v>
                </c:pt>
                <c:pt idx="795" formatCode="General">
                  <c:v>117.2727273</c:v>
                </c:pt>
                <c:pt idx="796" formatCode="General">
                  <c:v>129</c:v>
                </c:pt>
                <c:pt idx="797" formatCode="General">
                  <c:v>129</c:v>
                </c:pt>
                <c:pt idx="798" formatCode="General">
                  <c:v>143.33333329999999</c:v>
                </c:pt>
                <c:pt idx="799" formatCode="General">
                  <c:v>143.33333329999999</c:v>
                </c:pt>
                <c:pt idx="800" formatCode="General">
                  <c:v>143.33333329999999</c:v>
                </c:pt>
                <c:pt idx="801" formatCode="General">
                  <c:v>143.33333329999999</c:v>
                </c:pt>
                <c:pt idx="802" formatCode="General">
                  <c:v>143.33333329999999</c:v>
                </c:pt>
                <c:pt idx="803" formatCode="General">
                  <c:v>143.33333329999999</c:v>
                </c:pt>
                <c:pt idx="804" formatCode="General">
                  <c:v>143.33333329999999</c:v>
                </c:pt>
                <c:pt idx="805" formatCode="General">
                  <c:v>143.33333329999999</c:v>
                </c:pt>
                <c:pt idx="806" formatCode="General">
                  <c:v>143.33333329999999</c:v>
                </c:pt>
                <c:pt idx="807" formatCode="General">
                  <c:v>143.33333329999999</c:v>
                </c:pt>
                <c:pt idx="808" formatCode="General">
                  <c:v>143.33333329999999</c:v>
                </c:pt>
                <c:pt idx="809" formatCode="General">
                  <c:v>161.25</c:v>
                </c:pt>
                <c:pt idx="810" formatCode="General">
                  <c:v>161.25</c:v>
                </c:pt>
                <c:pt idx="811" formatCode="General">
                  <c:v>161.25</c:v>
                </c:pt>
                <c:pt idx="812" formatCode="General">
                  <c:v>161.25</c:v>
                </c:pt>
                <c:pt idx="813" formatCode="General">
                  <c:v>161.25</c:v>
                </c:pt>
                <c:pt idx="814" formatCode="General">
                  <c:v>161.25</c:v>
                </c:pt>
                <c:pt idx="815" formatCode="General">
                  <c:v>215</c:v>
                </c:pt>
                <c:pt idx="816" formatCode="General">
                  <c:v>215</c:v>
                </c:pt>
                <c:pt idx="817" formatCode="General">
                  <c:v>215.16666670000001</c:v>
                </c:pt>
                <c:pt idx="818" formatCode="General">
                  <c:v>215.16666670000001</c:v>
                </c:pt>
                <c:pt idx="819" formatCode="General">
                  <c:v>258.39999999999998</c:v>
                </c:pt>
                <c:pt idx="820" formatCode="General">
                  <c:v>258.39999999999998</c:v>
                </c:pt>
                <c:pt idx="821" formatCode="General">
                  <c:v>258.39999999999998</c:v>
                </c:pt>
                <c:pt idx="822" formatCode="General">
                  <c:v>258.39999999999998</c:v>
                </c:pt>
                <c:pt idx="823" formatCode="General">
                  <c:v>258.39999999999998</c:v>
                </c:pt>
                <c:pt idx="824" formatCode="General">
                  <c:v>258.39999999999998</c:v>
                </c:pt>
                <c:pt idx="825" formatCode="General">
                  <c:v>258.39999999999998</c:v>
                </c:pt>
                <c:pt idx="826" formatCode="General">
                  <c:v>258.39999999999998</c:v>
                </c:pt>
                <c:pt idx="827" formatCode="General">
                  <c:v>258.39999999999998</c:v>
                </c:pt>
                <c:pt idx="828" formatCode="General">
                  <c:v>258.39999999999998</c:v>
                </c:pt>
                <c:pt idx="829" formatCode="General">
                  <c:v>258.39999999999998</c:v>
                </c:pt>
                <c:pt idx="830" formatCode="General">
                  <c:v>258.60000000000002</c:v>
                </c:pt>
                <c:pt idx="831" formatCode="General">
                  <c:v>258.60000000000002</c:v>
                </c:pt>
                <c:pt idx="832" formatCode="General">
                  <c:v>258.60000000000002</c:v>
                </c:pt>
                <c:pt idx="833" formatCode="General">
                  <c:v>258.60000000000002</c:v>
                </c:pt>
                <c:pt idx="834" formatCode="General">
                  <c:v>258.60000000000002</c:v>
                </c:pt>
                <c:pt idx="835" formatCode="General">
                  <c:v>258.60000000000002</c:v>
                </c:pt>
                <c:pt idx="836" formatCode="General">
                  <c:v>259</c:v>
                </c:pt>
                <c:pt idx="837" formatCode="General">
                  <c:v>259</c:v>
                </c:pt>
                <c:pt idx="838" formatCode="General">
                  <c:v>259</c:v>
                </c:pt>
                <c:pt idx="839" formatCode="General">
                  <c:v>259</c:v>
                </c:pt>
                <c:pt idx="840" formatCode="General">
                  <c:v>259.2</c:v>
                </c:pt>
                <c:pt idx="841" formatCode="General">
                  <c:v>259.2</c:v>
                </c:pt>
                <c:pt idx="842" formatCode="General">
                  <c:v>259.2</c:v>
                </c:pt>
                <c:pt idx="843" formatCode="General">
                  <c:v>259.2</c:v>
                </c:pt>
                <c:pt idx="844" formatCode="General">
                  <c:v>259.2</c:v>
                </c:pt>
                <c:pt idx="845" formatCode="General">
                  <c:v>259.2</c:v>
                </c:pt>
                <c:pt idx="846" formatCode="General">
                  <c:v>259.2</c:v>
                </c:pt>
                <c:pt idx="847" formatCode="General">
                  <c:v>259.2</c:v>
                </c:pt>
                <c:pt idx="848" formatCode="General">
                  <c:v>259.2</c:v>
                </c:pt>
                <c:pt idx="849" formatCode="General">
                  <c:v>259.2</c:v>
                </c:pt>
                <c:pt idx="850" formatCode="General">
                  <c:v>259.2</c:v>
                </c:pt>
                <c:pt idx="851" formatCode="General">
                  <c:v>259.2</c:v>
                </c:pt>
                <c:pt idx="852" formatCode="General">
                  <c:v>259.2</c:v>
                </c:pt>
                <c:pt idx="853" formatCode="General">
                  <c:v>324</c:v>
                </c:pt>
                <c:pt idx="854" formatCode="General">
                  <c:v>324</c:v>
                </c:pt>
                <c:pt idx="855" formatCode="General">
                  <c:v>324</c:v>
                </c:pt>
                <c:pt idx="856" formatCode="General">
                  <c:v>324</c:v>
                </c:pt>
                <c:pt idx="857" formatCode="General">
                  <c:v>324</c:v>
                </c:pt>
                <c:pt idx="858" formatCode="General">
                  <c:v>324</c:v>
                </c:pt>
                <c:pt idx="859" formatCode="General">
                  <c:v>432</c:v>
                </c:pt>
                <c:pt idx="860" formatCode="General">
                  <c:v>432</c:v>
                </c:pt>
                <c:pt idx="861" formatCode="General">
                  <c:v>432</c:v>
                </c:pt>
                <c:pt idx="862" formatCode="General">
                  <c:v>432</c:v>
                </c:pt>
                <c:pt idx="863" formatCode="General">
                  <c:v>432</c:v>
                </c:pt>
                <c:pt idx="864" formatCode="General">
                  <c:v>432</c:v>
                </c:pt>
                <c:pt idx="865" formatCode="General">
                  <c:v>432</c:v>
                </c:pt>
                <c:pt idx="866" formatCode="General">
                  <c:v>432</c:v>
                </c:pt>
                <c:pt idx="867" formatCode="General">
                  <c:v>432</c:v>
                </c:pt>
                <c:pt idx="868" formatCode="General">
                  <c:v>432</c:v>
                </c:pt>
                <c:pt idx="869" formatCode="General">
                  <c:v>432</c:v>
                </c:pt>
                <c:pt idx="870" formatCode="General">
                  <c:v>432</c:v>
                </c:pt>
                <c:pt idx="871" formatCode="General">
                  <c:v>432</c:v>
                </c:pt>
                <c:pt idx="872" formatCode="General">
                  <c:v>432</c:v>
                </c:pt>
                <c:pt idx="873" formatCode="General">
                  <c:v>432</c:v>
                </c:pt>
                <c:pt idx="874" formatCode="General">
                  <c:v>432.33333329999999</c:v>
                </c:pt>
                <c:pt idx="875" formatCode="General">
                  <c:v>432.33333329999999</c:v>
                </c:pt>
                <c:pt idx="876" formatCode="General">
                  <c:v>432.33333329999999</c:v>
                </c:pt>
                <c:pt idx="877" formatCode="General">
                  <c:v>432.33333329999999</c:v>
                </c:pt>
                <c:pt idx="878" formatCode="General">
                  <c:v>432.33333329999999</c:v>
                </c:pt>
                <c:pt idx="879" formatCode="General">
                  <c:v>432.33333329999999</c:v>
                </c:pt>
                <c:pt idx="880" formatCode="General">
                  <c:v>432.66666670000001</c:v>
                </c:pt>
                <c:pt idx="881" formatCode="General">
                  <c:v>432.66666670000001</c:v>
                </c:pt>
                <c:pt idx="882" formatCode="General">
                  <c:v>432.66666670000001</c:v>
                </c:pt>
                <c:pt idx="883" formatCode="General">
                  <c:v>432.66666670000001</c:v>
                </c:pt>
                <c:pt idx="884" formatCode="General">
                  <c:v>432.66666670000001</c:v>
                </c:pt>
                <c:pt idx="885" formatCode="General">
                  <c:v>432.66666670000001</c:v>
                </c:pt>
                <c:pt idx="886" formatCode="General">
                  <c:v>432.66666670000001</c:v>
                </c:pt>
                <c:pt idx="887" formatCode="General">
                  <c:v>432.66666670000001</c:v>
                </c:pt>
                <c:pt idx="888" formatCode="General">
                  <c:v>432.66666670000001</c:v>
                </c:pt>
                <c:pt idx="889" formatCode="General">
                  <c:v>432.66666670000001</c:v>
                </c:pt>
                <c:pt idx="890" formatCode="General">
                  <c:v>432.66666670000001</c:v>
                </c:pt>
                <c:pt idx="891" formatCode="General">
                  <c:v>432.66666670000001</c:v>
                </c:pt>
                <c:pt idx="892" formatCode="General">
                  <c:v>432.66666670000001</c:v>
                </c:pt>
                <c:pt idx="893" formatCode="General">
                  <c:v>432.66666670000001</c:v>
                </c:pt>
                <c:pt idx="894" formatCode="General">
                  <c:v>432.66666670000001</c:v>
                </c:pt>
                <c:pt idx="895" formatCode="General">
                  <c:v>432.66666670000001</c:v>
                </c:pt>
                <c:pt idx="896" formatCode="General">
                  <c:v>432.66666670000001</c:v>
                </c:pt>
                <c:pt idx="897" formatCode="General">
                  <c:v>432.66666670000001</c:v>
                </c:pt>
                <c:pt idx="898" formatCode="General">
                  <c:v>432.66666670000001</c:v>
                </c:pt>
                <c:pt idx="899" formatCode="General">
                  <c:v>432.66666670000001</c:v>
                </c:pt>
                <c:pt idx="900" formatCode="General">
                  <c:v>432.66666670000001</c:v>
                </c:pt>
                <c:pt idx="901" formatCode="General">
                  <c:v>432.66666670000001</c:v>
                </c:pt>
                <c:pt idx="902" formatCode="General">
                  <c:v>432.66666670000001</c:v>
                </c:pt>
                <c:pt idx="903" formatCode="General">
                  <c:v>432.66666670000001</c:v>
                </c:pt>
                <c:pt idx="904" formatCode="General">
                  <c:v>432.66666670000001</c:v>
                </c:pt>
                <c:pt idx="905" formatCode="General">
                  <c:v>432.66666670000001</c:v>
                </c:pt>
                <c:pt idx="906" formatCode="General">
                  <c:v>432.66666670000001</c:v>
                </c:pt>
                <c:pt idx="907" formatCode="General">
                  <c:v>432.66666670000001</c:v>
                </c:pt>
                <c:pt idx="908" formatCode="General">
                  <c:v>432.66666670000001</c:v>
                </c:pt>
                <c:pt idx="909" formatCode="General">
                  <c:v>432.66666670000001</c:v>
                </c:pt>
                <c:pt idx="910" formatCode="General">
                  <c:v>432.66666670000001</c:v>
                </c:pt>
                <c:pt idx="911" formatCode="General">
                  <c:v>432.66666670000001</c:v>
                </c:pt>
                <c:pt idx="912" formatCode="General">
                  <c:v>432.66666670000001</c:v>
                </c:pt>
                <c:pt idx="913" formatCode="General">
                  <c:v>432.66666670000001</c:v>
                </c:pt>
                <c:pt idx="914" formatCode="General">
                  <c:v>432.66666670000001</c:v>
                </c:pt>
                <c:pt idx="915" formatCode="General">
                  <c:v>432.66666670000001</c:v>
                </c:pt>
                <c:pt idx="916" formatCode="General">
                  <c:v>432.66666670000001</c:v>
                </c:pt>
                <c:pt idx="917" formatCode="General">
                  <c:v>432.66666670000001</c:v>
                </c:pt>
                <c:pt idx="918" formatCode="General">
                  <c:v>432.66666670000001</c:v>
                </c:pt>
                <c:pt idx="919" formatCode="General">
                  <c:v>432.66666670000001</c:v>
                </c:pt>
                <c:pt idx="920" formatCode="General">
                  <c:v>649</c:v>
                </c:pt>
                <c:pt idx="921" formatCode="General">
                  <c:v>649</c:v>
                </c:pt>
                <c:pt idx="922" formatCode="General">
                  <c:v>649</c:v>
                </c:pt>
                <c:pt idx="923" formatCode="General">
                  <c:v>649</c:v>
                </c:pt>
                <c:pt idx="924" formatCode="General">
                  <c:v>649</c:v>
                </c:pt>
                <c:pt idx="925" formatCode="General">
                  <c:v>649</c:v>
                </c:pt>
                <c:pt idx="926" formatCode="General">
                  <c:v>649</c:v>
                </c:pt>
                <c:pt idx="927" formatCode="General">
                  <c:v>649</c:v>
                </c:pt>
                <c:pt idx="928" formatCode="General">
                  <c:v>649</c:v>
                </c:pt>
                <c:pt idx="929" formatCode="General">
                  <c:v>649</c:v>
                </c:pt>
                <c:pt idx="930" formatCode="General">
                  <c:v>649</c:v>
                </c:pt>
                <c:pt idx="931" formatCode="General">
                  <c:v>649</c:v>
                </c:pt>
                <c:pt idx="932" formatCode="General">
                  <c:v>649</c:v>
                </c:pt>
                <c:pt idx="933" formatCode="General">
                  <c:v>649</c:v>
                </c:pt>
                <c:pt idx="934" formatCode="General">
                  <c:v>649</c:v>
                </c:pt>
                <c:pt idx="935" formatCode="General">
                  <c:v>649</c:v>
                </c:pt>
                <c:pt idx="936" formatCode="General">
                  <c:v>649</c:v>
                </c:pt>
                <c:pt idx="937" formatCode="General">
                  <c:v>649</c:v>
                </c:pt>
                <c:pt idx="938" formatCode="General">
                  <c:v>649</c:v>
                </c:pt>
                <c:pt idx="939" formatCode="General">
                  <c:v>1298</c:v>
                </c:pt>
                <c:pt idx="940" formatCode="General">
                  <c:v>1298</c:v>
                </c:pt>
                <c:pt idx="941" formatCode="General">
                  <c:v>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B26-4F4D-BA94-61085EB928E4}"/>
            </c:ext>
          </c:extLst>
        </c:ser>
        <c:ser>
          <c:idx val="13"/>
          <c:order val="13"/>
          <c:tx>
            <c:v>Population 1400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den'!$J$30449:$J$31577</c:f>
              <c:numCache>
                <c:formatCode>0.00E+00</c:formatCode>
                <c:ptCount val="1129"/>
                <c:pt idx="0">
                  <c:v>7.1400000000000001E-4</c:v>
                </c:pt>
                <c:pt idx="1">
                  <c:v>7.1400000000000001E-4</c:v>
                </c:pt>
                <c:pt idx="2">
                  <c:v>7.1400000000000001E-4</c:v>
                </c:pt>
                <c:pt idx="3">
                  <c:v>7.1400000000000001E-4</c:v>
                </c:pt>
                <c:pt idx="4">
                  <c:v>7.1400000000000001E-4</c:v>
                </c:pt>
                <c:pt idx="5">
                  <c:v>7.1400000000000001E-4</c:v>
                </c:pt>
                <c:pt idx="6">
                  <c:v>7.1400000000000001E-4</c:v>
                </c:pt>
                <c:pt idx="7">
                  <c:v>7.1400000000000001E-4</c:v>
                </c:pt>
                <c:pt idx="8">
                  <c:v>7.1400000000000001E-4</c:v>
                </c:pt>
                <c:pt idx="9">
                  <c:v>7.1400000000000001E-4</c:v>
                </c:pt>
                <c:pt idx="10">
                  <c:v>7.1400000000000001E-4</c:v>
                </c:pt>
                <c:pt idx="11">
                  <c:v>7.1400000000000001E-4</c:v>
                </c:pt>
                <c:pt idx="12">
                  <c:v>7.1400000000000001E-4</c:v>
                </c:pt>
                <c:pt idx="13">
                  <c:v>7.1400000000000001E-4</c:v>
                </c:pt>
                <c:pt idx="14">
                  <c:v>7.1400000000000001E-4</c:v>
                </c:pt>
                <c:pt idx="15">
                  <c:v>7.1400000000000001E-4</c:v>
                </c:pt>
                <c:pt idx="16">
                  <c:v>7.1400000000000001E-4</c:v>
                </c:pt>
                <c:pt idx="17">
                  <c:v>7.1400000000000001E-4</c:v>
                </c:pt>
                <c:pt idx="18">
                  <c:v>7.1400000000000001E-4</c:v>
                </c:pt>
                <c:pt idx="19">
                  <c:v>7.1400000000000001E-4</c:v>
                </c:pt>
                <c:pt idx="20">
                  <c:v>7.1400000000000001E-4</c:v>
                </c:pt>
                <c:pt idx="21">
                  <c:v>7.1400000000000001E-4</c:v>
                </c:pt>
                <c:pt idx="22">
                  <c:v>7.1400000000000001E-4</c:v>
                </c:pt>
                <c:pt idx="23">
                  <c:v>7.1400000000000001E-4</c:v>
                </c:pt>
                <c:pt idx="24">
                  <c:v>7.1400000000000001E-4</c:v>
                </c:pt>
                <c:pt idx="25">
                  <c:v>7.1400000000000001E-4</c:v>
                </c:pt>
                <c:pt idx="26">
                  <c:v>7.1400000000000001E-4</c:v>
                </c:pt>
                <c:pt idx="27">
                  <c:v>7.1400000000000001E-4</c:v>
                </c:pt>
                <c:pt idx="28">
                  <c:v>7.1400000000000001E-4</c:v>
                </c:pt>
                <c:pt idx="29">
                  <c:v>7.1400000000000001E-4</c:v>
                </c:pt>
                <c:pt idx="30">
                  <c:v>7.1400000000000001E-4</c:v>
                </c:pt>
                <c:pt idx="31">
                  <c:v>7.1400000000000001E-4</c:v>
                </c:pt>
                <c:pt idx="32">
                  <c:v>7.1400000000000001E-4</c:v>
                </c:pt>
                <c:pt idx="33">
                  <c:v>7.1400000000000001E-4</c:v>
                </c:pt>
                <c:pt idx="34">
                  <c:v>7.1400000000000001E-4</c:v>
                </c:pt>
                <c:pt idx="35">
                  <c:v>7.1400000000000001E-4</c:v>
                </c:pt>
                <c:pt idx="36">
                  <c:v>7.1400000000000001E-4</c:v>
                </c:pt>
                <c:pt idx="37">
                  <c:v>7.1400000000000001E-4</c:v>
                </c:pt>
                <c:pt idx="38">
                  <c:v>7.1400000000000001E-4</c:v>
                </c:pt>
                <c:pt idx="39">
                  <c:v>7.1400000000000001E-4</c:v>
                </c:pt>
                <c:pt idx="40">
                  <c:v>7.1400000000000001E-4</c:v>
                </c:pt>
                <c:pt idx="41">
                  <c:v>7.1400000000000001E-4</c:v>
                </c:pt>
                <c:pt idx="42">
                  <c:v>7.1400000000000001E-4</c:v>
                </c:pt>
                <c:pt idx="43">
                  <c:v>7.1400000000000001E-4</c:v>
                </c:pt>
                <c:pt idx="44">
                  <c:v>7.1400000000000001E-4</c:v>
                </c:pt>
                <c:pt idx="45">
                  <c:v>7.1400000000000001E-4</c:v>
                </c:pt>
                <c:pt idx="46">
                  <c:v>7.1400000000000001E-4</c:v>
                </c:pt>
                <c:pt idx="47">
                  <c:v>7.1400000000000001E-4</c:v>
                </c:pt>
                <c:pt idx="48">
                  <c:v>7.1400000000000001E-4</c:v>
                </c:pt>
                <c:pt idx="49">
                  <c:v>7.1400000000000001E-4</c:v>
                </c:pt>
                <c:pt idx="50">
                  <c:v>7.1400000000000001E-4</c:v>
                </c:pt>
                <c:pt idx="51">
                  <c:v>7.1400000000000001E-4</c:v>
                </c:pt>
                <c:pt idx="52">
                  <c:v>7.1400000000000001E-4</c:v>
                </c:pt>
                <c:pt idx="53">
                  <c:v>7.1400000000000001E-4</c:v>
                </c:pt>
                <c:pt idx="54">
                  <c:v>7.1400000000000001E-4</c:v>
                </c:pt>
                <c:pt idx="55">
                  <c:v>7.1500000000000003E-4</c:v>
                </c:pt>
                <c:pt idx="56">
                  <c:v>7.1500000000000003E-4</c:v>
                </c:pt>
                <c:pt idx="57">
                  <c:v>7.1500000000000003E-4</c:v>
                </c:pt>
                <c:pt idx="58">
                  <c:v>7.1500000000000003E-4</c:v>
                </c:pt>
                <c:pt idx="59">
                  <c:v>7.1500000000000003E-4</c:v>
                </c:pt>
                <c:pt idx="60">
                  <c:v>7.1500000000000003E-4</c:v>
                </c:pt>
                <c:pt idx="61">
                  <c:v>7.1500000000000003E-4</c:v>
                </c:pt>
                <c:pt idx="62">
                  <c:v>7.1500000000000003E-4</c:v>
                </c:pt>
                <c:pt idx="63">
                  <c:v>7.1599999999999995E-4</c:v>
                </c:pt>
                <c:pt idx="64">
                  <c:v>7.1599999999999995E-4</c:v>
                </c:pt>
                <c:pt idx="65">
                  <c:v>7.1599999999999995E-4</c:v>
                </c:pt>
                <c:pt idx="66">
                  <c:v>7.1599999999999995E-4</c:v>
                </c:pt>
                <c:pt idx="67">
                  <c:v>7.1599999999999995E-4</c:v>
                </c:pt>
                <c:pt idx="68">
                  <c:v>7.1599999999999995E-4</c:v>
                </c:pt>
                <c:pt idx="69">
                  <c:v>7.1599999999999995E-4</c:v>
                </c:pt>
                <c:pt idx="70">
                  <c:v>7.1599999999999995E-4</c:v>
                </c:pt>
                <c:pt idx="71">
                  <c:v>7.1599999999999995E-4</c:v>
                </c:pt>
                <c:pt idx="72">
                  <c:v>7.1599999999999995E-4</c:v>
                </c:pt>
                <c:pt idx="73">
                  <c:v>7.1599999999999995E-4</c:v>
                </c:pt>
                <c:pt idx="74">
                  <c:v>7.1599999999999995E-4</c:v>
                </c:pt>
                <c:pt idx="75">
                  <c:v>7.1599999999999995E-4</c:v>
                </c:pt>
                <c:pt idx="76" formatCode="General">
                  <c:v>1.431639E-3</c:v>
                </c:pt>
                <c:pt idx="77" formatCode="General">
                  <c:v>1.431639E-3</c:v>
                </c:pt>
                <c:pt idx="78" formatCode="General">
                  <c:v>1.431639E-3</c:v>
                </c:pt>
                <c:pt idx="79" formatCode="General">
                  <c:v>1.431639E-3</c:v>
                </c:pt>
                <c:pt idx="80" formatCode="General">
                  <c:v>1.431639E-3</c:v>
                </c:pt>
                <c:pt idx="81" formatCode="General">
                  <c:v>1.431639E-3</c:v>
                </c:pt>
                <c:pt idx="82" formatCode="General">
                  <c:v>1.431639E-3</c:v>
                </c:pt>
                <c:pt idx="83" formatCode="General">
                  <c:v>1.431639E-3</c:v>
                </c:pt>
                <c:pt idx="84" formatCode="General">
                  <c:v>2.8632779999999999E-3</c:v>
                </c:pt>
                <c:pt idx="85" formatCode="General">
                  <c:v>2.8632779999999999E-3</c:v>
                </c:pt>
                <c:pt idx="86" formatCode="General">
                  <c:v>2.8632779999999999E-3</c:v>
                </c:pt>
                <c:pt idx="87" formatCode="General">
                  <c:v>2.8673840000000002E-3</c:v>
                </c:pt>
                <c:pt idx="88" formatCode="General">
                  <c:v>2.8673840000000002E-3</c:v>
                </c:pt>
                <c:pt idx="89" formatCode="General">
                  <c:v>2.8673840000000002E-3</c:v>
                </c:pt>
                <c:pt idx="90" formatCode="General">
                  <c:v>2.8673840000000002E-3</c:v>
                </c:pt>
                <c:pt idx="91" formatCode="General">
                  <c:v>2.86944E-3</c:v>
                </c:pt>
                <c:pt idx="92" formatCode="General">
                  <c:v>2.8714999999999999E-3</c:v>
                </c:pt>
                <c:pt idx="93" formatCode="General">
                  <c:v>2.8714999999999999E-3</c:v>
                </c:pt>
                <c:pt idx="94" formatCode="General">
                  <c:v>2.8714999999999999E-3</c:v>
                </c:pt>
                <c:pt idx="95" formatCode="General">
                  <c:v>2.8714999999999999E-3</c:v>
                </c:pt>
                <c:pt idx="96" formatCode="General">
                  <c:v>2.8714999999999999E-3</c:v>
                </c:pt>
                <c:pt idx="97" formatCode="General">
                  <c:v>2.873563E-3</c:v>
                </c:pt>
                <c:pt idx="98" formatCode="General">
                  <c:v>2.873563E-3</c:v>
                </c:pt>
                <c:pt idx="99" formatCode="General">
                  <c:v>2.873563E-3</c:v>
                </c:pt>
                <c:pt idx="100" formatCode="General">
                  <c:v>2.873563E-3</c:v>
                </c:pt>
                <c:pt idx="101" formatCode="General">
                  <c:v>2.873563E-3</c:v>
                </c:pt>
                <c:pt idx="102" formatCode="General">
                  <c:v>2.873563E-3</c:v>
                </c:pt>
                <c:pt idx="103" formatCode="General">
                  <c:v>2.873563E-3</c:v>
                </c:pt>
                <c:pt idx="104" formatCode="General">
                  <c:v>2.873563E-3</c:v>
                </c:pt>
                <c:pt idx="105" formatCode="General">
                  <c:v>2.8776980000000001E-3</c:v>
                </c:pt>
                <c:pt idx="106" formatCode="General">
                  <c:v>2.8776980000000001E-3</c:v>
                </c:pt>
                <c:pt idx="107" formatCode="General">
                  <c:v>2.8776980000000001E-3</c:v>
                </c:pt>
                <c:pt idx="108" formatCode="General">
                  <c:v>4.3165469999999996E-3</c:v>
                </c:pt>
                <c:pt idx="109" formatCode="General">
                  <c:v>4.3165469999999996E-3</c:v>
                </c:pt>
                <c:pt idx="110" formatCode="General">
                  <c:v>4.3165469999999996E-3</c:v>
                </c:pt>
                <c:pt idx="111" formatCode="General">
                  <c:v>4.3165469999999996E-3</c:v>
                </c:pt>
                <c:pt idx="112" formatCode="General">
                  <c:v>5.0359710000000002E-3</c:v>
                </c:pt>
                <c:pt idx="113" formatCode="General">
                  <c:v>5.7553960000000003E-3</c:v>
                </c:pt>
                <c:pt idx="114" formatCode="General">
                  <c:v>5.7553960000000003E-3</c:v>
                </c:pt>
                <c:pt idx="115" formatCode="General">
                  <c:v>5.7553960000000003E-3</c:v>
                </c:pt>
                <c:pt idx="116" formatCode="General">
                  <c:v>5.7553960000000003E-3</c:v>
                </c:pt>
                <c:pt idx="117" formatCode="General">
                  <c:v>5.7553960000000003E-3</c:v>
                </c:pt>
                <c:pt idx="118" formatCode="General">
                  <c:v>6.4748200000000001E-3</c:v>
                </c:pt>
                <c:pt idx="119" formatCode="General">
                  <c:v>6.4841500000000002E-3</c:v>
                </c:pt>
                <c:pt idx="120" formatCode="General">
                  <c:v>6.4841500000000002E-3</c:v>
                </c:pt>
                <c:pt idx="121" formatCode="General">
                  <c:v>6.4841500000000002E-3</c:v>
                </c:pt>
                <c:pt idx="122" formatCode="General">
                  <c:v>6.4841500000000002E-3</c:v>
                </c:pt>
                <c:pt idx="123" formatCode="General">
                  <c:v>6.4841500000000002E-3</c:v>
                </c:pt>
                <c:pt idx="124" formatCode="General">
                  <c:v>6.4888250000000001E-3</c:v>
                </c:pt>
                <c:pt idx="125" formatCode="General">
                  <c:v>6.4935059999999996E-3</c:v>
                </c:pt>
                <c:pt idx="126" formatCode="General">
                  <c:v>7.9365080000000001E-3</c:v>
                </c:pt>
                <c:pt idx="127" formatCode="General">
                  <c:v>7.9365080000000001E-3</c:v>
                </c:pt>
                <c:pt idx="128" formatCode="General">
                  <c:v>7.9365080000000001E-3</c:v>
                </c:pt>
                <c:pt idx="129" formatCode="General">
                  <c:v>7.9365080000000001E-3</c:v>
                </c:pt>
                <c:pt idx="130" formatCode="General">
                  <c:v>7.9365080000000001E-3</c:v>
                </c:pt>
                <c:pt idx="131" formatCode="General">
                  <c:v>7.9365080000000001E-3</c:v>
                </c:pt>
                <c:pt idx="132" formatCode="General">
                  <c:v>7.9422380000000008E-3</c:v>
                </c:pt>
                <c:pt idx="133" formatCode="General">
                  <c:v>7.9479770000000002E-3</c:v>
                </c:pt>
                <c:pt idx="134" formatCode="General">
                  <c:v>7.9479770000000002E-3</c:v>
                </c:pt>
                <c:pt idx="135" formatCode="General">
                  <c:v>7.9479770000000002E-3</c:v>
                </c:pt>
                <c:pt idx="136" formatCode="General">
                  <c:v>7.9479770000000002E-3</c:v>
                </c:pt>
                <c:pt idx="137" formatCode="General">
                  <c:v>7.9479770000000002E-3</c:v>
                </c:pt>
                <c:pt idx="138" formatCode="General">
                  <c:v>7.9479770000000002E-3</c:v>
                </c:pt>
                <c:pt idx="139" formatCode="General">
                  <c:v>7.9479770000000002E-3</c:v>
                </c:pt>
                <c:pt idx="140" formatCode="General">
                  <c:v>9.3930639999999996E-3</c:v>
                </c:pt>
                <c:pt idx="141" formatCode="General">
                  <c:v>9.3930639999999996E-3</c:v>
                </c:pt>
                <c:pt idx="142" formatCode="General">
                  <c:v>9.3930639999999996E-3</c:v>
                </c:pt>
                <c:pt idx="143" formatCode="General">
                  <c:v>9.3930639999999996E-3</c:v>
                </c:pt>
                <c:pt idx="144" formatCode="General">
                  <c:v>9.3930639999999996E-3</c:v>
                </c:pt>
                <c:pt idx="145" formatCode="General">
                  <c:v>1.0115607E-2</c:v>
                </c:pt>
                <c:pt idx="146" formatCode="General">
                  <c:v>1.083815E-2</c:v>
                </c:pt>
                <c:pt idx="147" formatCode="General">
                  <c:v>1.083815E-2</c:v>
                </c:pt>
                <c:pt idx="148" formatCode="General">
                  <c:v>1.083815E-2</c:v>
                </c:pt>
                <c:pt idx="149" formatCode="General">
                  <c:v>1.0845987E-2</c:v>
                </c:pt>
                <c:pt idx="150" formatCode="General">
                  <c:v>1.0853834999999999E-2</c:v>
                </c:pt>
                <c:pt idx="151" formatCode="General">
                  <c:v>1.0853834999999999E-2</c:v>
                </c:pt>
                <c:pt idx="152" formatCode="General">
                  <c:v>1.0853834999999999E-2</c:v>
                </c:pt>
                <c:pt idx="153" formatCode="General">
                  <c:v>1.1585807E-2</c:v>
                </c:pt>
                <c:pt idx="154" formatCode="General">
                  <c:v>1.230992E-2</c:v>
                </c:pt>
                <c:pt idx="155" formatCode="General">
                  <c:v>1.230992E-2</c:v>
                </c:pt>
                <c:pt idx="156" formatCode="General">
                  <c:v>1.2318841000000001E-2</c:v>
                </c:pt>
                <c:pt idx="157" formatCode="General">
                  <c:v>1.2345679E-2</c:v>
                </c:pt>
                <c:pt idx="158" formatCode="General">
                  <c:v>1.2345679E-2</c:v>
                </c:pt>
                <c:pt idx="159" formatCode="General">
                  <c:v>1.2345679E-2</c:v>
                </c:pt>
                <c:pt idx="160" formatCode="General">
                  <c:v>1.2363636000000001E-2</c:v>
                </c:pt>
                <c:pt idx="161" formatCode="General">
                  <c:v>1.2363636000000001E-2</c:v>
                </c:pt>
                <c:pt idx="162" formatCode="General">
                  <c:v>1.2390671000000001E-2</c:v>
                </c:pt>
                <c:pt idx="163" formatCode="General">
                  <c:v>1.2408759E-2</c:v>
                </c:pt>
                <c:pt idx="164" formatCode="General">
                  <c:v>1.2408759E-2</c:v>
                </c:pt>
                <c:pt idx="165" formatCode="General">
                  <c:v>1.2408759E-2</c:v>
                </c:pt>
                <c:pt idx="166" formatCode="General">
                  <c:v>1.2426901000000001E-2</c:v>
                </c:pt>
                <c:pt idx="167" formatCode="General">
                  <c:v>1.2426901000000001E-2</c:v>
                </c:pt>
                <c:pt idx="168" formatCode="General">
                  <c:v>1.2426901000000001E-2</c:v>
                </c:pt>
                <c:pt idx="169" formatCode="General">
                  <c:v>1.2435991E-2</c:v>
                </c:pt>
                <c:pt idx="170" formatCode="General">
                  <c:v>1.316752E-2</c:v>
                </c:pt>
                <c:pt idx="171" formatCode="General">
                  <c:v>1.3899049E-2</c:v>
                </c:pt>
                <c:pt idx="172" formatCode="General">
                  <c:v>1.3899049E-2</c:v>
                </c:pt>
                <c:pt idx="173" formatCode="General">
                  <c:v>1.3939839000000001E-2</c:v>
                </c:pt>
                <c:pt idx="174" formatCode="General">
                  <c:v>1.4673514E-2</c:v>
                </c:pt>
                <c:pt idx="175" formatCode="General">
                  <c:v>1.4673514E-2</c:v>
                </c:pt>
                <c:pt idx="176" formatCode="General">
                  <c:v>1.4673514E-2</c:v>
                </c:pt>
                <c:pt idx="177" formatCode="General">
                  <c:v>1.5407189999999999E-2</c:v>
                </c:pt>
                <c:pt idx="178" formatCode="General">
                  <c:v>1.7608216999999999E-2</c:v>
                </c:pt>
                <c:pt idx="179" formatCode="General">
                  <c:v>1.7621145000000001E-2</c:v>
                </c:pt>
                <c:pt idx="180" formatCode="General">
                  <c:v>1.7621145000000001E-2</c:v>
                </c:pt>
                <c:pt idx="181" formatCode="General">
                  <c:v>1.9089574000000002E-2</c:v>
                </c:pt>
                <c:pt idx="182" formatCode="General">
                  <c:v>1.9089574000000002E-2</c:v>
                </c:pt>
                <c:pt idx="183" formatCode="General">
                  <c:v>2.1292216999999999E-2</c:v>
                </c:pt>
                <c:pt idx="184" formatCode="General">
                  <c:v>2.2760645999999999E-2</c:v>
                </c:pt>
                <c:pt idx="185" formatCode="General">
                  <c:v>2.2777370000000002E-2</c:v>
                </c:pt>
                <c:pt idx="186" formatCode="General">
                  <c:v>2.2777370000000002E-2</c:v>
                </c:pt>
                <c:pt idx="187" formatCode="General">
                  <c:v>2.4318349E-2</c:v>
                </c:pt>
                <c:pt idx="188" formatCode="General">
                  <c:v>2.4318349E-2</c:v>
                </c:pt>
                <c:pt idx="189" formatCode="General">
                  <c:v>2.4318349E-2</c:v>
                </c:pt>
                <c:pt idx="190" formatCode="General">
                  <c:v>2.5110783000000001E-2</c:v>
                </c:pt>
                <c:pt idx="191" formatCode="General">
                  <c:v>2.5185184999999999E-2</c:v>
                </c:pt>
                <c:pt idx="192" formatCode="General">
                  <c:v>2.5185184999999999E-2</c:v>
                </c:pt>
                <c:pt idx="193" formatCode="General">
                  <c:v>2.5185184999999999E-2</c:v>
                </c:pt>
                <c:pt idx="194" formatCode="General">
                  <c:v>2.8148148000000001E-2</c:v>
                </c:pt>
                <c:pt idx="195" formatCode="General">
                  <c:v>2.8169013999999999E-2</c:v>
                </c:pt>
                <c:pt idx="196" formatCode="General">
                  <c:v>2.8189911000000002E-2</c:v>
                </c:pt>
                <c:pt idx="197" formatCode="General">
                  <c:v>2.8189911000000002E-2</c:v>
                </c:pt>
                <c:pt idx="198" formatCode="General">
                  <c:v>2.8189911000000002E-2</c:v>
                </c:pt>
                <c:pt idx="199" formatCode="General">
                  <c:v>2.827381E-2</c:v>
                </c:pt>
                <c:pt idx="200" formatCode="General">
                  <c:v>2.9017857000000001E-2</c:v>
                </c:pt>
                <c:pt idx="201" formatCode="General">
                  <c:v>2.9017857000000001E-2</c:v>
                </c:pt>
                <c:pt idx="202" formatCode="General">
                  <c:v>2.9017857000000001E-2</c:v>
                </c:pt>
                <c:pt idx="203" formatCode="General">
                  <c:v>2.9017857000000001E-2</c:v>
                </c:pt>
                <c:pt idx="204" formatCode="General">
                  <c:v>2.9061103000000001E-2</c:v>
                </c:pt>
                <c:pt idx="205" formatCode="General">
                  <c:v>2.9104478E-2</c:v>
                </c:pt>
                <c:pt idx="206" formatCode="General">
                  <c:v>2.9850746000000001E-2</c:v>
                </c:pt>
                <c:pt idx="207" formatCode="General">
                  <c:v>2.9940120000000001E-2</c:v>
                </c:pt>
                <c:pt idx="208" formatCode="General">
                  <c:v>3.2934131999999998E-2</c:v>
                </c:pt>
                <c:pt idx="209" formatCode="General">
                  <c:v>3.2983508000000002E-2</c:v>
                </c:pt>
                <c:pt idx="210" formatCode="General">
                  <c:v>3.2983508000000002E-2</c:v>
                </c:pt>
                <c:pt idx="211" formatCode="General">
                  <c:v>3.5311795999999999E-2</c:v>
                </c:pt>
                <c:pt idx="212" formatCode="General">
                  <c:v>3.8461538000000003E-2</c:v>
                </c:pt>
                <c:pt idx="213" formatCode="General">
                  <c:v>3.8461538000000003E-2</c:v>
                </c:pt>
                <c:pt idx="214" formatCode="General">
                  <c:v>3.8490565999999997E-2</c:v>
                </c:pt>
                <c:pt idx="215" formatCode="General">
                  <c:v>3.8519637000000002E-2</c:v>
                </c:pt>
                <c:pt idx="216" formatCode="General">
                  <c:v>3.9304611000000003E-2</c:v>
                </c:pt>
                <c:pt idx="217" formatCode="General">
                  <c:v>4.0121120000000003E-2</c:v>
                </c:pt>
                <c:pt idx="218" formatCode="General">
                  <c:v>4.0121120000000003E-2</c:v>
                </c:pt>
                <c:pt idx="219" formatCode="General">
                  <c:v>4.0181955999999998E-2</c:v>
                </c:pt>
                <c:pt idx="220" formatCode="General">
                  <c:v>4.3247344E-2</c:v>
                </c:pt>
                <c:pt idx="221" formatCode="General">
                  <c:v>4.3247344E-2</c:v>
                </c:pt>
                <c:pt idx="222" formatCode="General">
                  <c:v>4.3247344E-2</c:v>
                </c:pt>
                <c:pt idx="223" formatCode="General">
                  <c:v>4.3313070000000002E-2</c:v>
                </c:pt>
                <c:pt idx="224" formatCode="General">
                  <c:v>4.3346007999999998E-2</c:v>
                </c:pt>
                <c:pt idx="225" formatCode="General">
                  <c:v>4.4901064999999997E-2</c:v>
                </c:pt>
                <c:pt idx="226" formatCode="General">
                  <c:v>4.6458491999999997E-2</c:v>
                </c:pt>
                <c:pt idx="227" formatCode="General">
                  <c:v>4.6493901999999997E-2</c:v>
                </c:pt>
                <c:pt idx="228" formatCode="General">
                  <c:v>4.9542682999999997E-2</c:v>
                </c:pt>
                <c:pt idx="229" formatCode="General">
                  <c:v>4.9542682999999997E-2</c:v>
                </c:pt>
                <c:pt idx="230" formatCode="General">
                  <c:v>5.1067072999999998E-2</c:v>
                </c:pt>
                <c:pt idx="231" formatCode="General">
                  <c:v>5.1067072999999998E-2</c:v>
                </c:pt>
                <c:pt idx="232" formatCode="General">
                  <c:v>5.3475936000000002E-2</c:v>
                </c:pt>
                <c:pt idx="233" formatCode="General">
                  <c:v>5.7295645999999999E-2</c:v>
                </c:pt>
                <c:pt idx="234" formatCode="General">
                  <c:v>5.733945E-2</c:v>
                </c:pt>
                <c:pt idx="235" formatCode="General">
                  <c:v>5.8237548E-2</c:v>
                </c:pt>
                <c:pt idx="236" formatCode="General">
                  <c:v>5.9003831E-2</c:v>
                </c:pt>
                <c:pt idx="237" formatCode="General">
                  <c:v>5.9770114999999999E-2</c:v>
                </c:pt>
                <c:pt idx="238" formatCode="General">
                  <c:v>6.1302681999999997E-2</c:v>
                </c:pt>
                <c:pt idx="239" formatCode="General">
                  <c:v>6.1302681999999997E-2</c:v>
                </c:pt>
                <c:pt idx="240" formatCode="General">
                  <c:v>6.2835248999999996E-2</c:v>
                </c:pt>
                <c:pt idx="241" formatCode="General">
                  <c:v>6.3650307000000003E-2</c:v>
                </c:pt>
                <c:pt idx="242" formatCode="General">
                  <c:v>6.3650307000000003E-2</c:v>
                </c:pt>
                <c:pt idx="243" formatCode="General">
                  <c:v>6.3650307000000003E-2</c:v>
                </c:pt>
                <c:pt idx="244" formatCode="General">
                  <c:v>6.5184048999999994E-2</c:v>
                </c:pt>
                <c:pt idx="245" formatCode="General">
                  <c:v>6.6306861999999994E-2</c:v>
                </c:pt>
                <c:pt idx="246" formatCode="General">
                  <c:v>6.7129629999999996E-2</c:v>
                </c:pt>
                <c:pt idx="247" formatCode="General">
                  <c:v>6.8058778E-2</c:v>
                </c:pt>
                <c:pt idx="248" formatCode="General">
                  <c:v>6.8885449000000001E-2</c:v>
                </c:pt>
                <c:pt idx="249" formatCode="General">
                  <c:v>6.8992248000000006E-2</c:v>
                </c:pt>
                <c:pt idx="250" formatCode="General">
                  <c:v>6.8992248000000006E-2</c:v>
                </c:pt>
                <c:pt idx="251" formatCode="General">
                  <c:v>6.8992248000000006E-2</c:v>
                </c:pt>
                <c:pt idx="252" formatCode="General">
                  <c:v>6.9045772000000005E-2</c:v>
                </c:pt>
                <c:pt idx="253" formatCode="General">
                  <c:v>7.1428570999999996E-2</c:v>
                </c:pt>
                <c:pt idx="254" formatCode="General">
                  <c:v>7.1428570999999996E-2</c:v>
                </c:pt>
                <c:pt idx="255" formatCode="General">
                  <c:v>7.2204968999999994E-2</c:v>
                </c:pt>
                <c:pt idx="256" formatCode="General">
                  <c:v>7.4592074999999994E-2</c:v>
                </c:pt>
                <c:pt idx="257" formatCode="General">
                  <c:v>7.4882994999999994E-2</c:v>
                </c:pt>
                <c:pt idx="258" formatCode="General">
                  <c:v>7.4941452000000006E-2</c:v>
                </c:pt>
                <c:pt idx="259" formatCode="General">
                  <c:v>7.5058639999999996E-2</c:v>
                </c:pt>
                <c:pt idx="260" formatCode="General">
                  <c:v>7.5058639999999996E-2</c:v>
                </c:pt>
                <c:pt idx="261" formatCode="General">
                  <c:v>7.5117371000000002E-2</c:v>
                </c:pt>
                <c:pt idx="262" formatCode="General">
                  <c:v>7.5899843999999994E-2</c:v>
                </c:pt>
                <c:pt idx="263" formatCode="General">
                  <c:v>7.5959280000000004E-2</c:v>
                </c:pt>
                <c:pt idx="264" formatCode="General">
                  <c:v>7.6018809000000007E-2</c:v>
                </c:pt>
                <c:pt idx="265" formatCode="General">
                  <c:v>7.6138148000000003E-2</c:v>
                </c:pt>
                <c:pt idx="266" formatCode="General">
                  <c:v>8.1954294999999996E-2</c:v>
                </c:pt>
                <c:pt idx="267" formatCode="General">
                  <c:v>8.2872927999999998E-2</c:v>
                </c:pt>
                <c:pt idx="268" formatCode="General">
                  <c:v>8.5308057000000007E-2</c:v>
                </c:pt>
                <c:pt idx="269" formatCode="General">
                  <c:v>8.6097945999999995E-2</c:v>
                </c:pt>
                <c:pt idx="270" formatCode="General">
                  <c:v>8.7677724999999998E-2</c:v>
                </c:pt>
                <c:pt idx="271" formatCode="General">
                  <c:v>8.7747036E-2</c:v>
                </c:pt>
                <c:pt idx="272" formatCode="General">
                  <c:v>8.7747036E-2</c:v>
                </c:pt>
                <c:pt idx="273" formatCode="General">
                  <c:v>8.8537548999999993E-2</c:v>
                </c:pt>
                <c:pt idx="274" formatCode="General">
                  <c:v>8.9328062999999999E-2</c:v>
                </c:pt>
                <c:pt idx="275" formatCode="General">
                  <c:v>8.9328062999999999E-2</c:v>
                </c:pt>
                <c:pt idx="276" formatCode="General">
                  <c:v>8.9398733999999994E-2</c:v>
                </c:pt>
                <c:pt idx="277" formatCode="General">
                  <c:v>9.0332805000000002E-2</c:v>
                </c:pt>
                <c:pt idx="278" formatCode="General">
                  <c:v>9.429477E-2</c:v>
                </c:pt>
                <c:pt idx="279" formatCode="General">
                  <c:v>9.5087163000000002E-2</c:v>
                </c:pt>
                <c:pt idx="280" formatCode="General">
                  <c:v>9.6671948999999993E-2</c:v>
                </c:pt>
                <c:pt idx="281" formatCode="General">
                  <c:v>9.6671948999999993E-2</c:v>
                </c:pt>
                <c:pt idx="282" formatCode="General">
                  <c:v>9.7541634000000002E-2</c:v>
                </c:pt>
                <c:pt idx="283" formatCode="General">
                  <c:v>9.7619048E-2</c:v>
                </c:pt>
                <c:pt idx="284" formatCode="General">
                  <c:v>9.8726115000000003E-2</c:v>
                </c:pt>
                <c:pt idx="285" formatCode="General">
                  <c:v>9.9601594000000002E-2</c:v>
                </c:pt>
                <c:pt idx="286" formatCode="General">
                  <c:v>0.101195219</c:v>
                </c:pt>
                <c:pt idx="287" formatCode="General">
                  <c:v>0.10534716700000001</c:v>
                </c:pt>
                <c:pt idx="288" formatCode="General">
                  <c:v>0.107114309</c:v>
                </c:pt>
                <c:pt idx="289" formatCode="General">
                  <c:v>0.108</c:v>
                </c:pt>
                <c:pt idx="290" formatCode="General">
                  <c:v>0.10817307700000001</c:v>
                </c:pt>
                <c:pt idx="291" formatCode="General">
                  <c:v>0.108433735</c:v>
                </c:pt>
                <c:pt idx="292" formatCode="General">
                  <c:v>0.10932475899999999</c:v>
                </c:pt>
                <c:pt idx="293" formatCode="General">
                  <c:v>0.10932475899999999</c:v>
                </c:pt>
                <c:pt idx="294" formatCode="General">
                  <c:v>0.109412711</c:v>
                </c:pt>
                <c:pt idx="295" formatCode="General">
                  <c:v>0.109412711</c:v>
                </c:pt>
                <c:pt idx="296" formatCode="General">
                  <c:v>0.109589041</c:v>
                </c:pt>
                <c:pt idx="297" formatCode="General">
                  <c:v>0.110662359</c:v>
                </c:pt>
                <c:pt idx="298" formatCode="General">
                  <c:v>0.11264181500000001</c:v>
                </c:pt>
                <c:pt idx="299" formatCode="General">
                  <c:v>0.11300813</c:v>
                </c:pt>
                <c:pt idx="300" formatCode="General">
                  <c:v>0.113192182</c:v>
                </c:pt>
                <c:pt idx="301" formatCode="General">
                  <c:v>0.113562092</c:v>
                </c:pt>
                <c:pt idx="302" formatCode="General">
                  <c:v>0.11402789200000001</c:v>
                </c:pt>
                <c:pt idx="303" formatCode="General">
                  <c:v>0.114942529</c:v>
                </c:pt>
                <c:pt idx="304" formatCode="General">
                  <c:v>0.115858669</c:v>
                </c:pt>
                <c:pt idx="305" formatCode="General">
                  <c:v>0.119439868</c:v>
                </c:pt>
                <c:pt idx="306" formatCode="General">
                  <c:v>0.120362737</c:v>
                </c:pt>
                <c:pt idx="307" formatCode="General">
                  <c:v>0.120362737</c:v>
                </c:pt>
                <c:pt idx="308" formatCode="General">
                  <c:v>0.122112211</c:v>
                </c:pt>
                <c:pt idx="309" formatCode="General">
                  <c:v>0.123966942</c:v>
                </c:pt>
                <c:pt idx="310" formatCode="General">
                  <c:v>0.12479338800000001</c:v>
                </c:pt>
                <c:pt idx="311" formatCode="General">
                  <c:v>0.12644628099999999</c:v>
                </c:pt>
                <c:pt idx="312" formatCode="General">
                  <c:v>0.12913907299999999</c:v>
                </c:pt>
                <c:pt idx="313" formatCode="General">
                  <c:v>0.130290456</c:v>
                </c:pt>
                <c:pt idx="314" formatCode="General">
                  <c:v>0.130290456</c:v>
                </c:pt>
                <c:pt idx="315" formatCode="General">
                  <c:v>0.131447587</c:v>
                </c:pt>
                <c:pt idx="316" formatCode="General">
                  <c:v>0.13155703599999999</c:v>
                </c:pt>
                <c:pt idx="317" formatCode="General">
                  <c:v>0.133333333</c:v>
                </c:pt>
                <c:pt idx="318" formatCode="General">
                  <c:v>0.13606009999999999</c:v>
                </c:pt>
                <c:pt idx="319" formatCode="General">
                  <c:v>0.13986599699999999</c:v>
                </c:pt>
                <c:pt idx="320" formatCode="General">
                  <c:v>0.14357682599999999</c:v>
                </c:pt>
                <c:pt idx="321" formatCode="General">
                  <c:v>0.145868465</c:v>
                </c:pt>
                <c:pt idx="322" formatCode="General">
                  <c:v>0.14987298900000001</c:v>
                </c:pt>
                <c:pt idx="323" formatCode="General">
                  <c:v>0.154499151</c:v>
                </c:pt>
                <c:pt idx="324" formatCode="General">
                  <c:v>0.155744681</c:v>
                </c:pt>
                <c:pt idx="325" formatCode="General">
                  <c:v>0.156862745</c:v>
                </c:pt>
                <c:pt idx="326" formatCode="General">
                  <c:v>0.159556314</c:v>
                </c:pt>
                <c:pt idx="327" formatCode="General">
                  <c:v>0.16040955600000001</c:v>
                </c:pt>
                <c:pt idx="328" formatCode="General">
                  <c:v>0.16040955600000001</c:v>
                </c:pt>
                <c:pt idx="329" formatCode="General">
                  <c:v>0.161400512</c:v>
                </c:pt>
                <c:pt idx="330" formatCode="General">
                  <c:v>0.16352739699999999</c:v>
                </c:pt>
                <c:pt idx="331" formatCode="General">
                  <c:v>0.164089347</c:v>
                </c:pt>
                <c:pt idx="332" formatCode="General">
                  <c:v>0.164089347</c:v>
                </c:pt>
                <c:pt idx="333" formatCode="General">
                  <c:v>0.16580755999999999</c:v>
                </c:pt>
                <c:pt idx="334" formatCode="General">
                  <c:v>0.168529665</c:v>
                </c:pt>
                <c:pt idx="335" formatCode="General">
                  <c:v>0.16881998300000001</c:v>
                </c:pt>
                <c:pt idx="336" formatCode="General">
                  <c:v>0.17140396199999999</c:v>
                </c:pt>
                <c:pt idx="337" formatCode="General">
                  <c:v>0.17256255400000001</c:v>
                </c:pt>
                <c:pt idx="338" formatCode="General">
                  <c:v>0.173875433</c:v>
                </c:pt>
                <c:pt idx="339" formatCode="General">
                  <c:v>0.175757576</c:v>
                </c:pt>
                <c:pt idx="340" formatCode="General">
                  <c:v>0.1796875</c:v>
                </c:pt>
                <c:pt idx="341" formatCode="General">
                  <c:v>0.18276762399999999</c:v>
                </c:pt>
                <c:pt idx="342" formatCode="General">
                  <c:v>0.18777292600000001</c:v>
                </c:pt>
                <c:pt idx="343" formatCode="General">
                  <c:v>0.19264448300000001</c:v>
                </c:pt>
                <c:pt idx="344" formatCode="General">
                  <c:v>0.19527145400000001</c:v>
                </c:pt>
                <c:pt idx="345" formatCode="General">
                  <c:v>0.19824561399999999</c:v>
                </c:pt>
                <c:pt idx="346" formatCode="General">
                  <c:v>0.20017559300000001</c:v>
                </c:pt>
                <c:pt idx="347" formatCode="General">
                  <c:v>0.20105355599999999</c:v>
                </c:pt>
                <c:pt idx="348" formatCode="General">
                  <c:v>0.20176211499999999</c:v>
                </c:pt>
                <c:pt idx="349" formatCode="General">
                  <c:v>0.20176211499999999</c:v>
                </c:pt>
                <c:pt idx="350" formatCode="General">
                  <c:v>0.20282186899999999</c:v>
                </c:pt>
                <c:pt idx="351" formatCode="General">
                  <c:v>0.206012378</c:v>
                </c:pt>
                <c:pt idx="352" formatCode="General">
                  <c:v>0.21010638300000001</c:v>
                </c:pt>
                <c:pt idx="353" formatCode="General">
                  <c:v>0.210666667</c:v>
                </c:pt>
                <c:pt idx="354" formatCode="General">
                  <c:v>0.211607143</c:v>
                </c:pt>
                <c:pt idx="355" formatCode="General">
                  <c:v>0.21345291499999999</c:v>
                </c:pt>
                <c:pt idx="356" formatCode="General">
                  <c:v>0.21621621599999999</c:v>
                </c:pt>
                <c:pt idx="357" formatCode="General">
                  <c:v>0.21660649800000001</c:v>
                </c:pt>
                <c:pt idx="358" formatCode="General">
                  <c:v>0.21841155200000001</c:v>
                </c:pt>
                <c:pt idx="359" formatCode="General">
                  <c:v>0.22192028999999999</c:v>
                </c:pt>
                <c:pt idx="360" formatCode="General">
                  <c:v>0.223028105</c:v>
                </c:pt>
                <c:pt idx="361" formatCode="General">
                  <c:v>0.225952813</c:v>
                </c:pt>
                <c:pt idx="362" formatCode="General">
                  <c:v>0.22909090900000001</c:v>
                </c:pt>
                <c:pt idx="363" formatCode="General">
                  <c:v>0.23315118400000001</c:v>
                </c:pt>
                <c:pt idx="364" formatCode="General">
                  <c:v>0.237396884</c:v>
                </c:pt>
                <c:pt idx="365" formatCode="General">
                  <c:v>0.23827046900000001</c:v>
                </c:pt>
                <c:pt idx="366" formatCode="General">
                  <c:v>0.24033149200000001</c:v>
                </c:pt>
                <c:pt idx="367" formatCode="General">
                  <c:v>0.241252302</c:v>
                </c:pt>
                <c:pt idx="368" formatCode="General">
                  <c:v>0.241252302</c:v>
                </c:pt>
                <c:pt idx="369" formatCode="General">
                  <c:v>0.24606845499999999</c:v>
                </c:pt>
                <c:pt idx="370" formatCode="General">
                  <c:v>0.246296296</c:v>
                </c:pt>
                <c:pt idx="371" formatCode="General">
                  <c:v>0.24745134399999999</c:v>
                </c:pt>
                <c:pt idx="372" formatCode="General">
                  <c:v>0.251396648</c:v>
                </c:pt>
                <c:pt idx="373" formatCode="General">
                  <c:v>0.25514018700000002</c:v>
                </c:pt>
                <c:pt idx="374" formatCode="General">
                  <c:v>0.25866916600000001</c:v>
                </c:pt>
                <c:pt idx="375" formatCode="General">
                  <c:v>0.26409774400000002</c:v>
                </c:pt>
                <c:pt idx="376" formatCode="General">
                  <c:v>0.26981132099999999</c:v>
                </c:pt>
                <c:pt idx="377" formatCode="General">
                  <c:v>0.27609108199999999</c:v>
                </c:pt>
                <c:pt idx="378" formatCode="General">
                  <c:v>0.27878211200000003</c:v>
                </c:pt>
                <c:pt idx="379" formatCode="General">
                  <c:v>0.27984718200000003</c:v>
                </c:pt>
                <c:pt idx="380" formatCode="General">
                  <c:v>0.28475551300000002</c:v>
                </c:pt>
                <c:pt idx="381" formatCode="General">
                  <c:v>0.28571428599999998</c:v>
                </c:pt>
                <c:pt idx="382" formatCode="General">
                  <c:v>0.28667305799999998</c:v>
                </c:pt>
                <c:pt idx="383" formatCode="General">
                  <c:v>0.28859060399999997</c:v>
                </c:pt>
                <c:pt idx="384" formatCode="General">
                  <c:v>0.29050815000000002</c:v>
                </c:pt>
                <c:pt idx="385" formatCode="General">
                  <c:v>0.29922779900000002</c:v>
                </c:pt>
                <c:pt idx="386" formatCode="General">
                  <c:v>0.30396902199999998</c:v>
                </c:pt>
                <c:pt idx="387" formatCode="General">
                  <c:v>0.30582524300000002</c:v>
                </c:pt>
                <c:pt idx="388" formatCode="General">
                  <c:v>0.30761718799999999</c:v>
                </c:pt>
                <c:pt idx="389" formatCode="General">
                  <c:v>0.30821917799999998</c:v>
                </c:pt>
                <c:pt idx="390" formatCode="General">
                  <c:v>0.31465093399999999</c:v>
                </c:pt>
                <c:pt idx="391" formatCode="General">
                  <c:v>0.31719367599999998</c:v>
                </c:pt>
                <c:pt idx="392" formatCode="General">
                  <c:v>0.318496538</c:v>
                </c:pt>
                <c:pt idx="393" formatCode="General">
                  <c:v>0.32344213599999999</c:v>
                </c:pt>
                <c:pt idx="394" formatCode="General">
                  <c:v>0.32837301600000002</c:v>
                </c:pt>
                <c:pt idx="395" formatCode="General">
                  <c:v>0.332007952</c:v>
                </c:pt>
                <c:pt idx="396" formatCode="General">
                  <c:v>0.33532338299999997</c:v>
                </c:pt>
                <c:pt idx="397" formatCode="General">
                  <c:v>0.34031936099999999</c:v>
                </c:pt>
                <c:pt idx="398" formatCode="General">
                  <c:v>0.346653347</c:v>
                </c:pt>
                <c:pt idx="399" formatCode="General">
                  <c:v>0.35070140300000002</c:v>
                </c:pt>
                <c:pt idx="400" formatCode="General">
                  <c:v>0.35506519600000003</c:v>
                </c:pt>
                <c:pt idx="401" formatCode="General">
                  <c:v>0.35943775100000003</c:v>
                </c:pt>
                <c:pt idx="402" formatCode="General">
                  <c:v>0.36016096600000003</c:v>
                </c:pt>
                <c:pt idx="403" formatCode="General">
                  <c:v>0.36088709699999999</c:v>
                </c:pt>
                <c:pt idx="404" formatCode="General">
                  <c:v>0.36345177699999998</c:v>
                </c:pt>
                <c:pt idx="405" formatCode="General">
                  <c:v>0.36419125099999999</c:v>
                </c:pt>
                <c:pt idx="406" formatCode="General">
                  <c:v>0.37206931700000001</c:v>
                </c:pt>
                <c:pt idx="407" formatCode="General">
                  <c:v>0.37551020400000001</c:v>
                </c:pt>
                <c:pt idx="408" formatCode="General">
                  <c:v>0.380512821</c:v>
                </c:pt>
                <c:pt idx="409" formatCode="General">
                  <c:v>0.38786008199999999</c:v>
                </c:pt>
                <c:pt idx="410" formatCode="General">
                  <c:v>0.39112487099999999</c:v>
                </c:pt>
                <c:pt idx="411" formatCode="General">
                  <c:v>0.39916839900000001</c:v>
                </c:pt>
                <c:pt idx="412" formatCode="General">
                  <c:v>0.40520833299999998</c:v>
                </c:pt>
                <c:pt idx="413" formatCode="General">
                  <c:v>0.40837696299999998</c:v>
                </c:pt>
                <c:pt idx="414" formatCode="General">
                  <c:v>0.410526316</c:v>
                </c:pt>
                <c:pt idx="415" formatCode="General">
                  <c:v>0.41412012599999998</c:v>
                </c:pt>
                <c:pt idx="416" formatCode="General">
                  <c:v>0.418432203</c:v>
                </c:pt>
                <c:pt idx="417" formatCode="General">
                  <c:v>0.42217484</c:v>
                </c:pt>
                <c:pt idx="418" formatCode="General">
                  <c:v>0.42673796800000002</c:v>
                </c:pt>
                <c:pt idx="419" formatCode="General">
                  <c:v>0.42872454399999999</c:v>
                </c:pt>
                <c:pt idx="420" formatCode="General">
                  <c:v>0.43379978499999999</c:v>
                </c:pt>
                <c:pt idx="421" formatCode="General">
                  <c:v>0.436756757</c:v>
                </c:pt>
                <c:pt idx="422" formatCode="General">
                  <c:v>0.43878656599999999</c:v>
                </c:pt>
                <c:pt idx="423" formatCode="General">
                  <c:v>0.44239130399999999</c:v>
                </c:pt>
                <c:pt idx="424" formatCode="General">
                  <c:v>0.44553376900000002</c:v>
                </c:pt>
                <c:pt idx="425" formatCode="General">
                  <c:v>0.453653217</c:v>
                </c:pt>
                <c:pt idx="426" formatCode="General">
                  <c:v>0.45733041600000002</c:v>
                </c:pt>
                <c:pt idx="427" formatCode="General">
                  <c:v>0.46002190599999998</c:v>
                </c:pt>
                <c:pt idx="428" formatCode="General">
                  <c:v>0.46263736300000002</c:v>
                </c:pt>
                <c:pt idx="429" formatCode="General">
                  <c:v>0.46864686500000002</c:v>
                </c:pt>
                <c:pt idx="430" formatCode="General">
                  <c:v>0.47194719499999999</c:v>
                </c:pt>
                <c:pt idx="431" formatCode="General">
                  <c:v>0.47893569800000002</c:v>
                </c:pt>
                <c:pt idx="432" formatCode="General">
                  <c:v>0.48832035600000001</c:v>
                </c:pt>
                <c:pt idx="433" formatCode="General">
                  <c:v>0.49273742999999998</c:v>
                </c:pt>
                <c:pt idx="434" formatCode="General">
                  <c:v>0.49888143200000001</c:v>
                </c:pt>
                <c:pt idx="435" formatCode="General">
                  <c:v>0.50788288299999995</c:v>
                </c:pt>
                <c:pt idx="436" formatCode="General">
                  <c:v>0.50958286399999997</c:v>
                </c:pt>
                <c:pt idx="437" formatCode="General">
                  <c:v>0.51696832599999998</c:v>
                </c:pt>
                <c:pt idx="438" formatCode="General">
                  <c:v>0.52613636399999997</c:v>
                </c:pt>
                <c:pt idx="439" formatCode="General">
                  <c:v>0.53014789500000004</c:v>
                </c:pt>
                <c:pt idx="440" formatCode="General">
                  <c:v>0.53485714299999998</c:v>
                </c:pt>
                <c:pt idx="441" formatCode="General">
                  <c:v>0.541284404</c:v>
                </c:pt>
                <c:pt idx="442" formatCode="General">
                  <c:v>0.54838709699999999</c:v>
                </c:pt>
                <c:pt idx="443" formatCode="General">
                  <c:v>0.55132641299999996</c:v>
                </c:pt>
                <c:pt idx="444" formatCode="General">
                  <c:v>0.55671296299999995</c:v>
                </c:pt>
                <c:pt idx="445" formatCode="General">
                  <c:v>0.55967555000000002</c:v>
                </c:pt>
                <c:pt idx="446" formatCode="General">
                  <c:v>0.56542056100000004</c:v>
                </c:pt>
                <c:pt idx="447" formatCode="General">
                  <c:v>0.57025761100000005</c:v>
                </c:pt>
                <c:pt idx="448" formatCode="General">
                  <c:v>0.572769953</c:v>
                </c:pt>
                <c:pt idx="449" formatCode="General">
                  <c:v>0.57969303400000005</c:v>
                </c:pt>
                <c:pt idx="450" formatCode="General">
                  <c:v>0.58293838899999995</c:v>
                </c:pt>
                <c:pt idx="451" formatCode="General">
                  <c:v>0.58362989300000001</c:v>
                </c:pt>
                <c:pt idx="452" formatCode="General">
                  <c:v>0.59263657999999997</c:v>
                </c:pt>
                <c:pt idx="453" formatCode="General">
                  <c:v>0.59833134700000001</c:v>
                </c:pt>
                <c:pt idx="454" formatCode="General">
                  <c:v>0.60526315799999997</c:v>
                </c:pt>
                <c:pt idx="455" formatCode="General">
                  <c:v>0.60791366899999999</c:v>
                </c:pt>
                <c:pt idx="456" formatCode="General">
                  <c:v>0.61584633899999996</c:v>
                </c:pt>
                <c:pt idx="457" formatCode="General">
                  <c:v>0.61927710800000002</c:v>
                </c:pt>
                <c:pt idx="458" formatCode="General">
                  <c:v>0.62742718399999997</c:v>
                </c:pt>
                <c:pt idx="459" formatCode="General">
                  <c:v>0.63459196100000004</c:v>
                </c:pt>
                <c:pt idx="460" formatCode="General">
                  <c:v>0.63814180899999995</c:v>
                </c:pt>
                <c:pt idx="461" formatCode="General">
                  <c:v>0.64539877300000004</c:v>
                </c:pt>
                <c:pt idx="462" formatCode="General">
                  <c:v>0.65067650700000002</c:v>
                </c:pt>
                <c:pt idx="463" formatCode="General">
                  <c:v>0.65721331699999996</c:v>
                </c:pt>
                <c:pt idx="464" formatCode="General">
                  <c:v>0.66007416600000002</c:v>
                </c:pt>
                <c:pt idx="465" formatCode="General">
                  <c:v>0.66708074500000003</c:v>
                </c:pt>
                <c:pt idx="466" formatCode="General">
                  <c:v>0.67166042400000003</c:v>
                </c:pt>
                <c:pt idx="467" formatCode="General">
                  <c:v>0.68210262799999999</c:v>
                </c:pt>
                <c:pt idx="468" formatCode="General">
                  <c:v>0.68891687700000004</c:v>
                </c:pt>
                <c:pt idx="469" formatCode="General">
                  <c:v>0.69670050800000005</c:v>
                </c:pt>
                <c:pt idx="470" formatCode="General">
                  <c:v>0.70934699099999998</c:v>
                </c:pt>
                <c:pt idx="471" formatCode="General">
                  <c:v>0.71778350499999999</c:v>
                </c:pt>
                <c:pt idx="472" formatCode="General">
                  <c:v>0.72279792700000001</c:v>
                </c:pt>
                <c:pt idx="473" formatCode="General">
                  <c:v>0.72976501299999996</c:v>
                </c:pt>
                <c:pt idx="474" formatCode="General">
                  <c:v>0.73464052300000005</c:v>
                </c:pt>
                <c:pt idx="475" formatCode="General">
                  <c:v>0.73952879599999999</c:v>
                </c:pt>
                <c:pt idx="476" formatCode="General">
                  <c:v>0.74507227300000001</c:v>
                </c:pt>
                <c:pt idx="477" formatCode="General">
                  <c:v>0.748353096</c:v>
                </c:pt>
                <c:pt idx="478" formatCode="General">
                  <c:v>0.75529100500000002</c:v>
                </c:pt>
                <c:pt idx="479" formatCode="General">
                  <c:v>0.76626826000000003</c:v>
                </c:pt>
                <c:pt idx="480" formatCode="General">
                  <c:v>0.77230359500000001</c:v>
                </c:pt>
                <c:pt idx="481" formatCode="General">
                  <c:v>0.77629826899999999</c:v>
                </c:pt>
                <c:pt idx="482" formatCode="General">
                  <c:v>0.78237650199999997</c:v>
                </c:pt>
                <c:pt idx="483" formatCode="General">
                  <c:v>0.78820375300000001</c:v>
                </c:pt>
                <c:pt idx="484" formatCode="General">
                  <c:v>0.79194630899999996</c:v>
                </c:pt>
                <c:pt idx="485" formatCode="General">
                  <c:v>0.80108254400000001</c:v>
                </c:pt>
                <c:pt idx="486" formatCode="General">
                  <c:v>0.80649526400000005</c:v>
                </c:pt>
                <c:pt idx="487" formatCode="General">
                  <c:v>0.81521739100000001</c:v>
                </c:pt>
                <c:pt idx="488" formatCode="General">
                  <c:v>0.82016348800000005</c:v>
                </c:pt>
                <c:pt idx="489" formatCode="General">
                  <c:v>0.83150684900000005</c:v>
                </c:pt>
                <c:pt idx="490" formatCode="General">
                  <c:v>0.84551724100000003</c:v>
                </c:pt>
                <c:pt idx="491" formatCode="General">
                  <c:v>0.85872576199999995</c:v>
                </c:pt>
                <c:pt idx="492" formatCode="General">
                  <c:v>0.87168758700000004</c:v>
                </c:pt>
                <c:pt idx="493" formatCode="General">
                  <c:v>0.88218793799999995</c:v>
                </c:pt>
                <c:pt idx="494" formatCode="General">
                  <c:v>0.89310829800000002</c:v>
                </c:pt>
                <c:pt idx="495" formatCode="General">
                  <c:v>0.89703808200000001</c:v>
                </c:pt>
                <c:pt idx="496" formatCode="General">
                  <c:v>0.90226628900000005</c:v>
                </c:pt>
                <c:pt idx="497" formatCode="General">
                  <c:v>0.90780141800000003</c:v>
                </c:pt>
                <c:pt idx="498" formatCode="General">
                  <c:v>0.91452991500000003</c:v>
                </c:pt>
                <c:pt idx="499" formatCode="General">
                  <c:v>0.92274678099999996</c:v>
                </c:pt>
                <c:pt idx="500" formatCode="General">
                  <c:v>0.92969870899999996</c:v>
                </c:pt>
                <c:pt idx="501" formatCode="General">
                  <c:v>0.93930635799999995</c:v>
                </c:pt>
                <c:pt idx="502" formatCode="General">
                  <c:v>0.94339622599999995</c:v>
                </c:pt>
                <c:pt idx="503" formatCode="General">
                  <c:v>0.95043731799999998</c:v>
                </c:pt>
                <c:pt idx="504" formatCode="General">
                  <c:v>0.95760233900000002</c:v>
                </c:pt>
                <c:pt idx="505" formatCode="General">
                  <c:v>0.96328928000000003</c:v>
                </c:pt>
                <c:pt idx="506" formatCode="General">
                  <c:v>0.97496318100000001</c:v>
                </c:pt>
                <c:pt idx="507" formatCode="General">
                  <c:v>0.97640117999999998</c:v>
                </c:pt>
                <c:pt idx="508" formatCode="General">
                  <c:v>0.98811292699999997</c:v>
                </c:pt>
                <c:pt idx="509" formatCode="General">
                  <c:v>0.99850299399999998</c:v>
                </c:pt>
                <c:pt idx="510" formatCode="General">
                  <c:v>1.0059970009999999</c:v>
                </c:pt>
                <c:pt idx="511" formatCode="General">
                  <c:v>1.018072289</c:v>
                </c:pt>
                <c:pt idx="512" formatCode="General">
                  <c:v>1.0256797580000001</c:v>
                </c:pt>
                <c:pt idx="513" formatCode="General">
                  <c:v>1.044274809</c:v>
                </c:pt>
                <c:pt idx="514" formatCode="General">
                  <c:v>1.050381679</c:v>
                </c:pt>
                <c:pt idx="515" formatCode="General">
                  <c:v>1.0582822089999999</c:v>
                </c:pt>
                <c:pt idx="516" formatCode="General">
                  <c:v>1.0613496929999999</c:v>
                </c:pt>
                <c:pt idx="517" formatCode="General">
                  <c:v>1.07751938</c:v>
                </c:pt>
                <c:pt idx="518" formatCode="General">
                  <c:v>1.082426128</c:v>
                </c:pt>
                <c:pt idx="519" formatCode="General">
                  <c:v>1.088785047</c:v>
                </c:pt>
                <c:pt idx="520" formatCode="General">
                  <c:v>1.098591549</c:v>
                </c:pt>
                <c:pt idx="521" formatCode="General">
                  <c:v>1.110410095</c:v>
                </c:pt>
                <c:pt idx="522" formatCode="General">
                  <c:v>1.1218354429999999</c:v>
                </c:pt>
                <c:pt idx="523" formatCode="General">
                  <c:v>1.131955485</c:v>
                </c:pt>
                <c:pt idx="524" formatCode="General">
                  <c:v>1.1458333329999999</c:v>
                </c:pt>
                <c:pt idx="525" formatCode="General">
                  <c:v>1.158319871</c:v>
                </c:pt>
                <c:pt idx="526" formatCode="General">
                  <c:v>1.1764705879999999</c:v>
                </c:pt>
                <c:pt idx="527" formatCode="General">
                  <c:v>1.181669394</c:v>
                </c:pt>
                <c:pt idx="528" formatCode="General">
                  <c:v>1.1891447369999999</c:v>
                </c:pt>
                <c:pt idx="529" formatCode="General">
                  <c:v>1.201320132</c:v>
                </c:pt>
                <c:pt idx="530" formatCode="General">
                  <c:v>1.217607973</c:v>
                </c:pt>
                <c:pt idx="531" formatCode="General">
                  <c:v>1.2274247490000001</c:v>
                </c:pt>
                <c:pt idx="532" formatCode="General">
                  <c:v>1.2324414720000001</c:v>
                </c:pt>
                <c:pt idx="533" formatCode="General">
                  <c:v>1.2441077439999999</c:v>
                </c:pt>
                <c:pt idx="534" formatCode="General">
                  <c:v>1.2644067800000001</c:v>
                </c:pt>
                <c:pt idx="535" formatCode="General">
                  <c:v>1.26655348</c:v>
                </c:pt>
                <c:pt idx="536" formatCode="General">
                  <c:v>1.2825342470000001</c:v>
                </c:pt>
                <c:pt idx="537" formatCode="General">
                  <c:v>1.286941581</c:v>
                </c:pt>
                <c:pt idx="538" formatCode="General">
                  <c:v>1.3012048190000001</c:v>
                </c:pt>
                <c:pt idx="539" formatCode="General">
                  <c:v>1.3159722220000001</c:v>
                </c:pt>
                <c:pt idx="540" formatCode="General">
                  <c:v>1.3222996520000001</c:v>
                </c:pt>
                <c:pt idx="541" formatCode="General">
                  <c:v>1.327526132</c:v>
                </c:pt>
                <c:pt idx="542" formatCode="General">
                  <c:v>1.3479789099999999</c:v>
                </c:pt>
                <c:pt idx="543" formatCode="General">
                  <c:v>1.36589698</c:v>
                </c:pt>
                <c:pt idx="544" formatCode="General">
                  <c:v>1.378571429</c:v>
                </c:pt>
                <c:pt idx="545" formatCode="General">
                  <c:v>1.4025270759999999</c:v>
                </c:pt>
                <c:pt idx="546" formatCode="General">
                  <c:v>1.411552347</c:v>
                </c:pt>
                <c:pt idx="547" formatCode="General">
                  <c:v>1.431941924</c:v>
                </c:pt>
                <c:pt idx="548" formatCode="General">
                  <c:v>1.4389799640000001</c:v>
                </c:pt>
                <c:pt idx="549" formatCode="General">
                  <c:v>1.4550458719999999</c:v>
                </c:pt>
                <c:pt idx="550" formatCode="General">
                  <c:v>1.4613970590000001</c:v>
                </c:pt>
                <c:pt idx="551" formatCode="General">
                  <c:v>1.47145488</c:v>
                </c:pt>
                <c:pt idx="552" formatCode="General">
                  <c:v>1.478821363</c:v>
                </c:pt>
                <c:pt idx="553" formatCode="General">
                  <c:v>1.4870370369999999</c:v>
                </c:pt>
                <c:pt idx="554" formatCode="General">
                  <c:v>1.508411215</c:v>
                </c:pt>
                <c:pt idx="555" formatCode="General">
                  <c:v>1.527306968</c:v>
                </c:pt>
                <c:pt idx="556" formatCode="General">
                  <c:v>1.537878788</c:v>
                </c:pt>
                <c:pt idx="557" formatCode="General">
                  <c:v>1.562141491</c:v>
                </c:pt>
                <c:pt idx="558" formatCode="General">
                  <c:v>1.590291262</c:v>
                </c:pt>
                <c:pt idx="559" formatCode="General">
                  <c:v>1.6015625</c:v>
                </c:pt>
                <c:pt idx="560" formatCode="General">
                  <c:v>1.6208251469999999</c:v>
                </c:pt>
                <c:pt idx="561" formatCode="General">
                  <c:v>1.6311637080000001</c:v>
                </c:pt>
                <c:pt idx="562" formatCode="General">
                  <c:v>1.644135189</c:v>
                </c:pt>
                <c:pt idx="563" formatCode="General">
                  <c:v>1.6673346689999999</c:v>
                </c:pt>
                <c:pt idx="564" formatCode="General">
                  <c:v>1.6861166999999999</c:v>
                </c:pt>
                <c:pt idx="565" formatCode="General">
                  <c:v>1.712830957</c:v>
                </c:pt>
                <c:pt idx="566" formatCode="General">
                  <c:v>1.7356557379999999</c:v>
                </c:pt>
                <c:pt idx="567" formatCode="General">
                  <c:v>1.742798354</c:v>
                </c:pt>
                <c:pt idx="568" formatCode="General">
                  <c:v>1.759834369</c:v>
                </c:pt>
                <c:pt idx="569" formatCode="General">
                  <c:v>1.7676348550000001</c:v>
                </c:pt>
                <c:pt idx="570" formatCode="General">
                  <c:v>1.7796257799999999</c:v>
                </c:pt>
                <c:pt idx="571" formatCode="General">
                  <c:v>1.78914405</c:v>
                </c:pt>
                <c:pt idx="572" formatCode="General">
                  <c:v>1.7987421379999999</c:v>
                </c:pt>
                <c:pt idx="573" formatCode="General">
                  <c:v>1.81779661</c:v>
                </c:pt>
                <c:pt idx="574" formatCode="General">
                  <c:v>1.828025478</c:v>
                </c:pt>
                <c:pt idx="575" formatCode="General">
                  <c:v>1.8623655910000001</c:v>
                </c:pt>
                <c:pt idx="576" formatCode="General">
                  <c:v>1.8790496759999999</c:v>
                </c:pt>
                <c:pt idx="577" formatCode="General">
                  <c:v>1.9102844640000001</c:v>
                </c:pt>
                <c:pt idx="578" formatCode="General">
                  <c:v>1.933920705</c:v>
                </c:pt>
                <c:pt idx="579" formatCode="General">
                  <c:v>1.9732739420000001</c:v>
                </c:pt>
                <c:pt idx="580" formatCode="General">
                  <c:v>1.988814318</c:v>
                </c:pt>
                <c:pt idx="581" formatCode="General">
                  <c:v>2.0090090090000001</c:v>
                </c:pt>
                <c:pt idx="582" formatCode="General">
                  <c:v>2.0226244339999999</c:v>
                </c:pt>
                <c:pt idx="583" formatCode="General">
                  <c:v>2.0455580869999999</c:v>
                </c:pt>
                <c:pt idx="584" formatCode="General">
                  <c:v>2.083140878</c:v>
                </c:pt>
                <c:pt idx="585" formatCode="General">
                  <c:v>2.1121495330000002</c:v>
                </c:pt>
                <c:pt idx="586" formatCode="General">
                  <c:v>2.1311475409999998</c:v>
                </c:pt>
                <c:pt idx="587" formatCode="General">
                  <c:v>2.1381733020000002</c:v>
                </c:pt>
                <c:pt idx="588" formatCode="General">
                  <c:v>2.1529411760000001</c:v>
                </c:pt>
                <c:pt idx="589" formatCode="General">
                  <c:v>2.180522565</c:v>
                </c:pt>
                <c:pt idx="590" formatCode="General">
                  <c:v>2.209134615</c:v>
                </c:pt>
                <c:pt idx="591" formatCode="General">
                  <c:v>2.2330097090000001</c:v>
                </c:pt>
                <c:pt idx="592" formatCode="General">
                  <c:v>2.2709359610000002</c:v>
                </c:pt>
                <c:pt idx="593" formatCode="General">
                  <c:v>2.29280397</c:v>
                </c:pt>
                <c:pt idx="594" formatCode="General">
                  <c:v>2.3109452739999998</c:v>
                </c:pt>
                <c:pt idx="595" formatCode="General">
                  <c:v>2.3308270680000001</c:v>
                </c:pt>
                <c:pt idx="596" formatCode="General">
                  <c:v>2.375634518</c:v>
                </c:pt>
                <c:pt idx="597" formatCode="General">
                  <c:v>2.405128205</c:v>
                </c:pt>
                <c:pt idx="598" formatCode="General">
                  <c:v>2.4267352190000002</c:v>
                </c:pt>
                <c:pt idx="599" formatCode="General">
                  <c:v>2.4407216489999999</c:v>
                </c:pt>
                <c:pt idx="600" formatCode="General">
                  <c:v>2.466321244</c:v>
                </c:pt>
                <c:pt idx="601" formatCode="General">
                  <c:v>2.5171503959999999</c:v>
                </c:pt>
                <c:pt idx="602" formatCode="General">
                  <c:v>2.552</c:v>
                </c:pt>
                <c:pt idx="603" formatCode="General">
                  <c:v>2.5573333329999999</c:v>
                </c:pt>
                <c:pt idx="604" formatCode="General">
                  <c:v>2.5653333329999999</c:v>
                </c:pt>
                <c:pt idx="605" formatCode="General">
                  <c:v>2.6162162160000002</c:v>
                </c:pt>
                <c:pt idx="606" formatCode="General">
                  <c:v>2.6368563690000002</c:v>
                </c:pt>
                <c:pt idx="607" formatCode="General">
                  <c:v>2.6831955920000001</c:v>
                </c:pt>
                <c:pt idx="608" formatCode="General">
                  <c:v>2.6831955920000001</c:v>
                </c:pt>
                <c:pt idx="609" formatCode="General">
                  <c:v>2.703601108</c:v>
                </c:pt>
                <c:pt idx="610" formatCode="General">
                  <c:v>2.7222222220000001</c:v>
                </c:pt>
                <c:pt idx="611" formatCode="General">
                  <c:v>2.7591036409999998</c:v>
                </c:pt>
                <c:pt idx="612" formatCode="General">
                  <c:v>2.8096590909999999</c:v>
                </c:pt>
                <c:pt idx="613" formatCode="General">
                  <c:v>2.8591954020000001</c:v>
                </c:pt>
                <c:pt idx="614" formatCode="General">
                  <c:v>2.8760806919999999</c:v>
                </c:pt>
                <c:pt idx="615" formatCode="General">
                  <c:v>2.878962536</c:v>
                </c:pt>
                <c:pt idx="616" formatCode="General">
                  <c:v>2.9212827990000001</c:v>
                </c:pt>
                <c:pt idx="617" formatCode="General">
                  <c:v>2.9530791789999999</c:v>
                </c:pt>
                <c:pt idx="618" formatCode="General">
                  <c:v>2.973529412</c:v>
                </c:pt>
                <c:pt idx="619" formatCode="General">
                  <c:v>2.9940828399999999</c:v>
                </c:pt>
                <c:pt idx="620" formatCode="General">
                  <c:v>3.0329341319999998</c:v>
                </c:pt>
                <c:pt idx="621" formatCode="General">
                  <c:v>3.0480480480000001</c:v>
                </c:pt>
                <c:pt idx="622" formatCode="General">
                  <c:v>3.087613293</c:v>
                </c:pt>
                <c:pt idx="623" formatCode="General">
                  <c:v>3.1376146789999999</c:v>
                </c:pt>
                <c:pt idx="624" formatCode="General">
                  <c:v>3.1764705879999999</c:v>
                </c:pt>
                <c:pt idx="625" formatCode="General">
                  <c:v>3.2062499999999998</c:v>
                </c:pt>
                <c:pt idx="626" formatCode="General">
                  <c:v>3.2523659309999999</c:v>
                </c:pt>
                <c:pt idx="627" formatCode="General">
                  <c:v>3.307692308</c:v>
                </c:pt>
                <c:pt idx="628" formatCode="General">
                  <c:v>3.3376205790000002</c:v>
                </c:pt>
                <c:pt idx="629" formatCode="General">
                  <c:v>3.3376205790000002</c:v>
                </c:pt>
                <c:pt idx="630" formatCode="General">
                  <c:v>3.39869281</c:v>
                </c:pt>
                <c:pt idx="631" formatCode="General">
                  <c:v>3.413114754</c:v>
                </c:pt>
                <c:pt idx="632" formatCode="General">
                  <c:v>3.4229508200000001</c:v>
                </c:pt>
                <c:pt idx="633" formatCode="General">
                  <c:v>3.5201342279999999</c:v>
                </c:pt>
                <c:pt idx="634" formatCode="General">
                  <c:v>3.5574324320000001</c:v>
                </c:pt>
                <c:pt idx="635" formatCode="General">
                  <c:v>3.5608108110000001</c:v>
                </c:pt>
                <c:pt idx="636" formatCode="General">
                  <c:v>3.5728813559999999</c:v>
                </c:pt>
                <c:pt idx="637" formatCode="General">
                  <c:v>3.5986394559999999</c:v>
                </c:pt>
                <c:pt idx="638" formatCode="General">
                  <c:v>3.61774744</c:v>
                </c:pt>
                <c:pt idx="639" formatCode="General">
                  <c:v>3.6586206899999998</c:v>
                </c:pt>
                <c:pt idx="640" formatCode="General">
                  <c:v>3.6655172409999999</c:v>
                </c:pt>
                <c:pt idx="641" formatCode="General">
                  <c:v>3.6920415219999998</c:v>
                </c:pt>
                <c:pt idx="642" formatCode="General">
                  <c:v>3.77385159</c:v>
                </c:pt>
                <c:pt idx="643" formatCode="General">
                  <c:v>3.8078291809999998</c:v>
                </c:pt>
                <c:pt idx="644" formatCode="General">
                  <c:v>3.8772563180000001</c:v>
                </c:pt>
                <c:pt idx="645" formatCode="General">
                  <c:v>3.9057971010000001</c:v>
                </c:pt>
                <c:pt idx="646" formatCode="General">
                  <c:v>3.9309090910000002</c:v>
                </c:pt>
                <c:pt idx="647" formatCode="General">
                  <c:v>3.95620438</c:v>
                </c:pt>
                <c:pt idx="648" formatCode="General">
                  <c:v>4.0036764710000003</c:v>
                </c:pt>
                <c:pt idx="649" formatCode="General">
                  <c:v>4.0370370370000002</c:v>
                </c:pt>
                <c:pt idx="650" formatCode="General">
                  <c:v>4.0520446100000003</c:v>
                </c:pt>
                <c:pt idx="651" formatCode="General">
                  <c:v>4.1011235959999999</c:v>
                </c:pt>
                <c:pt idx="652" formatCode="General">
                  <c:v>4.1203007520000003</c:v>
                </c:pt>
                <c:pt idx="653" formatCode="General">
                  <c:v>4.1673003800000004</c:v>
                </c:pt>
                <c:pt idx="654" formatCode="General">
                  <c:v>4.2586872590000002</c:v>
                </c:pt>
                <c:pt idx="655" formatCode="General">
                  <c:v>4.3503937009999998</c:v>
                </c:pt>
                <c:pt idx="656" formatCode="General">
                  <c:v>4.3849206350000003</c:v>
                </c:pt>
                <c:pt idx="657" formatCode="General">
                  <c:v>4.4240000000000004</c:v>
                </c:pt>
                <c:pt idx="658" formatCode="General">
                  <c:v>4.4637096769999998</c:v>
                </c:pt>
                <c:pt idx="659" formatCode="General">
                  <c:v>4.5040650409999996</c:v>
                </c:pt>
                <c:pt idx="660" formatCode="General">
                  <c:v>4.6099585059999999</c:v>
                </c:pt>
                <c:pt idx="661" formatCode="General">
                  <c:v>4.6485355650000004</c:v>
                </c:pt>
                <c:pt idx="662" formatCode="General">
                  <c:v>4.731914894</c:v>
                </c:pt>
                <c:pt idx="663" formatCode="General">
                  <c:v>4.7574468090000002</c:v>
                </c:pt>
                <c:pt idx="664" formatCode="General">
                  <c:v>4.8068669530000001</c:v>
                </c:pt>
                <c:pt idx="665" formatCode="General">
                  <c:v>4.8448275860000001</c:v>
                </c:pt>
                <c:pt idx="666" formatCode="General">
                  <c:v>4.8701298700000004</c:v>
                </c:pt>
                <c:pt idx="667" formatCode="General">
                  <c:v>4.9385964910000002</c:v>
                </c:pt>
                <c:pt idx="668" formatCode="General">
                  <c:v>4.9867256639999997</c:v>
                </c:pt>
                <c:pt idx="669" formatCode="General">
                  <c:v>4.9955752210000002</c:v>
                </c:pt>
                <c:pt idx="670" formatCode="General">
                  <c:v>5.0044247789999998</c:v>
                </c:pt>
                <c:pt idx="671" formatCode="General">
                  <c:v>5.0762331840000003</c:v>
                </c:pt>
                <c:pt idx="672" formatCode="General">
                  <c:v>5.1081081079999997</c:v>
                </c:pt>
                <c:pt idx="673" formatCode="General">
                  <c:v>5.1357466059999997</c:v>
                </c:pt>
                <c:pt idx="674" formatCode="General">
                  <c:v>5.1727272729999996</c:v>
                </c:pt>
                <c:pt idx="675" formatCode="General">
                  <c:v>5.2385321100000004</c:v>
                </c:pt>
                <c:pt idx="676" formatCode="General">
                  <c:v>5.3348837209999997</c:v>
                </c:pt>
                <c:pt idx="677" formatCode="General">
                  <c:v>5.3943661970000001</c:v>
                </c:pt>
                <c:pt idx="678" formatCode="General">
                  <c:v>5.4292452830000002</c:v>
                </c:pt>
                <c:pt idx="679" formatCode="General">
                  <c:v>5.4904761899999999</c:v>
                </c:pt>
                <c:pt idx="680" formatCode="General">
                  <c:v>5.552884615</c:v>
                </c:pt>
                <c:pt idx="681" formatCode="General">
                  <c:v>5.6862745099999996</c:v>
                </c:pt>
                <c:pt idx="682" formatCode="General">
                  <c:v>5.7241379309999996</c:v>
                </c:pt>
                <c:pt idx="683" formatCode="General">
                  <c:v>5.8888888890000004</c:v>
                </c:pt>
                <c:pt idx="684" formatCode="General">
                  <c:v>5.9489795919999997</c:v>
                </c:pt>
                <c:pt idx="685" formatCode="General">
                  <c:v>6.0206185569999997</c:v>
                </c:pt>
                <c:pt idx="686" formatCode="General">
                  <c:v>6.1204188479999999</c:v>
                </c:pt>
                <c:pt idx="687" formatCode="General">
                  <c:v>6.1578947370000003</c:v>
                </c:pt>
                <c:pt idx="688" formatCode="General">
                  <c:v>6.2727272730000001</c:v>
                </c:pt>
                <c:pt idx="689" formatCode="General">
                  <c:v>6.3858695650000001</c:v>
                </c:pt>
                <c:pt idx="690" formatCode="General">
                  <c:v>6.4560439560000003</c:v>
                </c:pt>
                <c:pt idx="691" formatCode="General">
                  <c:v>6.4917127069999996</c:v>
                </c:pt>
                <c:pt idx="692" formatCode="General">
                  <c:v>6.5444444439999998</c:v>
                </c:pt>
                <c:pt idx="693" formatCode="General">
                  <c:v>6.5865921790000002</c:v>
                </c:pt>
                <c:pt idx="694" formatCode="General">
                  <c:v>6.6666666670000003</c:v>
                </c:pt>
                <c:pt idx="695" formatCode="General">
                  <c:v>6.7873563219999999</c:v>
                </c:pt>
                <c:pt idx="696" formatCode="General">
                  <c:v>6.8779069770000003</c:v>
                </c:pt>
                <c:pt idx="697" formatCode="General">
                  <c:v>7.0177514790000002</c:v>
                </c:pt>
                <c:pt idx="698" formatCode="General">
                  <c:v>7.0714285710000002</c:v>
                </c:pt>
                <c:pt idx="699" formatCode="General">
                  <c:v>7.25</c:v>
                </c:pt>
                <c:pt idx="700" formatCode="General">
                  <c:v>7.2621951219999996</c:v>
                </c:pt>
                <c:pt idx="701" formatCode="General">
                  <c:v>7.2743902440000001</c:v>
                </c:pt>
                <c:pt idx="702" formatCode="General">
                  <c:v>7.4812500000000002</c:v>
                </c:pt>
                <c:pt idx="703" formatCode="General">
                  <c:v>7.6305732480000001</c:v>
                </c:pt>
                <c:pt idx="704" formatCode="General">
                  <c:v>7.711538462</c:v>
                </c:pt>
                <c:pt idx="705" formatCode="General">
                  <c:v>7.7243589740000003</c:v>
                </c:pt>
                <c:pt idx="706" formatCode="General">
                  <c:v>7.7870967740000001</c:v>
                </c:pt>
                <c:pt idx="707" formatCode="General">
                  <c:v>7.8571428570000004</c:v>
                </c:pt>
                <c:pt idx="708" formatCode="General">
                  <c:v>7.8636363640000004</c:v>
                </c:pt>
                <c:pt idx="709" formatCode="General">
                  <c:v>8.0933333330000004</c:v>
                </c:pt>
                <c:pt idx="710" formatCode="General">
                  <c:v>8.1133333329999999</c:v>
                </c:pt>
                <c:pt idx="711" formatCode="General">
                  <c:v>8.1812080540000007</c:v>
                </c:pt>
                <c:pt idx="712" formatCode="General">
                  <c:v>8.2432432430000002</c:v>
                </c:pt>
                <c:pt idx="713" formatCode="General">
                  <c:v>8.4791666669999994</c:v>
                </c:pt>
                <c:pt idx="714" formatCode="General">
                  <c:v>8.4861111109999996</c:v>
                </c:pt>
                <c:pt idx="715" formatCode="General">
                  <c:v>8.6197183099999997</c:v>
                </c:pt>
                <c:pt idx="716" formatCode="General">
                  <c:v>8.7642857139999997</c:v>
                </c:pt>
                <c:pt idx="717" formatCode="General">
                  <c:v>8.9708029200000006</c:v>
                </c:pt>
                <c:pt idx="718" formatCode="General">
                  <c:v>9.0588235289999997</c:v>
                </c:pt>
                <c:pt idx="719" formatCode="General">
                  <c:v>9.0661764710000003</c:v>
                </c:pt>
                <c:pt idx="720" formatCode="General">
                  <c:v>9.2313432839999994</c:v>
                </c:pt>
                <c:pt idx="721" formatCode="General">
                  <c:v>9.30075188</c:v>
                </c:pt>
                <c:pt idx="722" formatCode="General">
                  <c:v>9.4427480920000004</c:v>
                </c:pt>
                <c:pt idx="723" formatCode="General">
                  <c:v>9.6201550390000001</c:v>
                </c:pt>
                <c:pt idx="724" formatCode="General">
                  <c:v>9.6434108530000007</c:v>
                </c:pt>
                <c:pt idx="725" formatCode="General">
                  <c:v>9.7265625</c:v>
                </c:pt>
                <c:pt idx="726" formatCode="General">
                  <c:v>9.8809523810000002</c:v>
                </c:pt>
                <c:pt idx="727" formatCode="General">
                  <c:v>10.048387099999999</c:v>
                </c:pt>
                <c:pt idx="728" formatCode="General">
                  <c:v>10.13821138</c:v>
                </c:pt>
                <c:pt idx="729" formatCode="General">
                  <c:v>10.13821138</c:v>
                </c:pt>
                <c:pt idx="730" formatCode="General">
                  <c:v>10.25409836</c:v>
                </c:pt>
                <c:pt idx="731" formatCode="General">
                  <c:v>10.25409836</c:v>
                </c:pt>
                <c:pt idx="732" formatCode="General">
                  <c:v>10.262295079999999</c:v>
                </c:pt>
                <c:pt idx="733" formatCode="General">
                  <c:v>10.3553719</c:v>
                </c:pt>
                <c:pt idx="734" formatCode="General">
                  <c:v>10.652542370000001</c:v>
                </c:pt>
                <c:pt idx="735" formatCode="General">
                  <c:v>10.930434780000001</c:v>
                </c:pt>
                <c:pt idx="736" formatCode="General">
                  <c:v>11.141592920000001</c:v>
                </c:pt>
                <c:pt idx="737" formatCode="General">
                  <c:v>11.25892857</c:v>
                </c:pt>
                <c:pt idx="738" formatCode="General">
                  <c:v>11.387387390000001</c:v>
                </c:pt>
                <c:pt idx="739" formatCode="General">
                  <c:v>11.5</c:v>
                </c:pt>
                <c:pt idx="740" formatCode="General">
                  <c:v>11.605504590000001</c:v>
                </c:pt>
                <c:pt idx="741" formatCode="General">
                  <c:v>12.421568629999999</c:v>
                </c:pt>
                <c:pt idx="742" formatCode="General">
                  <c:v>12.431372550000001</c:v>
                </c:pt>
                <c:pt idx="743" formatCode="General">
                  <c:v>12.45098039</c:v>
                </c:pt>
                <c:pt idx="744" formatCode="General">
                  <c:v>12.84848485</c:v>
                </c:pt>
                <c:pt idx="745" formatCode="General">
                  <c:v>13.25</c:v>
                </c:pt>
                <c:pt idx="746" formatCode="General">
                  <c:v>13.54255319</c:v>
                </c:pt>
                <c:pt idx="747" formatCode="General">
                  <c:v>13.56382979</c:v>
                </c:pt>
                <c:pt idx="748" formatCode="General">
                  <c:v>13.88043478</c:v>
                </c:pt>
                <c:pt idx="749" formatCode="General">
                  <c:v>14.043956039999999</c:v>
                </c:pt>
                <c:pt idx="750" formatCode="General">
                  <c:v>14.043956039999999</c:v>
                </c:pt>
                <c:pt idx="751" formatCode="General">
                  <c:v>14.211111109999999</c:v>
                </c:pt>
                <c:pt idx="752" formatCode="General">
                  <c:v>14.370786519999999</c:v>
                </c:pt>
                <c:pt idx="753" formatCode="General">
                  <c:v>14.53409091</c:v>
                </c:pt>
                <c:pt idx="754" formatCode="General">
                  <c:v>14.712643679999999</c:v>
                </c:pt>
                <c:pt idx="755" formatCode="General">
                  <c:v>15.094117649999999</c:v>
                </c:pt>
                <c:pt idx="756" formatCode="General">
                  <c:v>15.493975900000001</c:v>
                </c:pt>
                <c:pt idx="757" formatCode="General">
                  <c:v>16.100000000000001</c:v>
                </c:pt>
                <c:pt idx="758" formatCode="General">
                  <c:v>16.316455699999999</c:v>
                </c:pt>
                <c:pt idx="759" formatCode="General">
                  <c:v>16.329113920000001</c:v>
                </c:pt>
                <c:pt idx="760" formatCode="General">
                  <c:v>16.551282050000001</c:v>
                </c:pt>
                <c:pt idx="761" formatCode="General">
                  <c:v>16.779220779999999</c:v>
                </c:pt>
                <c:pt idx="762" formatCode="General">
                  <c:v>16.87012987</c:v>
                </c:pt>
                <c:pt idx="763" formatCode="General">
                  <c:v>16.87012987</c:v>
                </c:pt>
                <c:pt idx="764" formatCode="General">
                  <c:v>16.87012987</c:v>
                </c:pt>
                <c:pt idx="765" formatCode="General">
                  <c:v>17.131578950000002</c:v>
                </c:pt>
                <c:pt idx="766" formatCode="General">
                  <c:v>17.635135139999999</c:v>
                </c:pt>
                <c:pt idx="767" formatCode="General">
                  <c:v>17.904109590000001</c:v>
                </c:pt>
                <c:pt idx="768" formatCode="General">
                  <c:v>17.904109590000001</c:v>
                </c:pt>
                <c:pt idx="769" formatCode="General">
                  <c:v>18.436619719999999</c:v>
                </c:pt>
                <c:pt idx="770" formatCode="General">
                  <c:v>19.264705880000001</c:v>
                </c:pt>
                <c:pt idx="771" formatCode="General">
                  <c:v>19.552238809999999</c:v>
                </c:pt>
                <c:pt idx="772" formatCode="General">
                  <c:v>19.567164179999999</c:v>
                </c:pt>
                <c:pt idx="773" formatCode="General">
                  <c:v>19.582089549999999</c:v>
                </c:pt>
                <c:pt idx="774" formatCode="General">
                  <c:v>19.59701493</c:v>
                </c:pt>
                <c:pt idx="775" formatCode="General">
                  <c:v>19.90909091</c:v>
                </c:pt>
                <c:pt idx="776" formatCode="General">
                  <c:v>20.246153849999999</c:v>
                </c:pt>
                <c:pt idx="777" formatCode="General">
                  <c:v>20.920634920000001</c:v>
                </c:pt>
                <c:pt idx="778" formatCode="General">
                  <c:v>20.968253969999999</c:v>
                </c:pt>
                <c:pt idx="779" formatCode="General">
                  <c:v>20.984126979999999</c:v>
                </c:pt>
                <c:pt idx="780" formatCode="General">
                  <c:v>20.984126979999999</c:v>
                </c:pt>
                <c:pt idx="781" formatCode="General">
                  <c:v>21</c:v>
                </c:pt>
                <c:pt idx="782" formatCode="General">
                  <c:v>21.015873020000001</c:v>
                </c:pt>
                <c:pt idx="783" formatCode="General">
                  <c:v>21.015873020000001</c:v>
                </c:pt>
                <c:pt idx="784" formatCode="General">
                  <c:v>21.015873020000001</c:v>
                </c:pt>
                <c:pt idx="785" formatCode="General">
                  <c:v>21.354838709999999</c:v>
                </c:pt>
                <c:pt idx="786" formatCode="General">
                  <c:v>21.370967740000001</c:v>
                </c:pt>
                <c:pt idx="787" formatCode="General">
                  <c:v>22.116666670000001</c:v>
                </c:pt>
                <c:pt idx="788" formatCode="General">
                  <c:v>22.133333329999999</c:v>
                </c:pt>
                <c:pt idx="789" formatCode="General">
                  <c:v>22.508474580000001</c:v>
                </c:pt>
                <c:pt idx="790" formatCode="General">
                  <c:v>22.542372879999999</c:v>
                </c:pt>
                <c:pt idx="791" formatCode="General">
                  <c:v>22.593220339999998</c:v>
                </c:pt>
                <c:pt idx="792" formatCode="General">
                  <c:v>22.610169490000001</c:v>
                </c:pt>
                <c:pt idx="793" formatCode="General">
                  <c:v>23</c:v>
                </c:pt>
                <c:pt idx="794" formatCode="General">
                  <c:v>23</c:v>
                </c:pt>
                <c:pt idx="795" formatCode="General">
                  <c:v>23</c:v>
                </c:pt>
                <c:pt idx="796" formatCode="General">
                  <c:v>23.421052629999998</c:v>
                </c:pt>
                <c:pt idx="797" formatCode="General">
                  <c:v>23.85714286</c:v>
                </c:pt>
                <c:pt idx="798" formatCode="General">
                  <c:v>23.89285714</c:v>
                </c:pt>
                <c:pt idx="799" formatCode="General">
                  <c:v>23.89285714</c:v>
                </c:pt>
                <c:pt idx="800" formatCode="General">
                  <c:v>23.89285714</c:v>
                </c:pt>
                <c:pt idx="801" formatCode="General">
                  <c:v>23.89285714</c:v>
                </c:pt>
                <c:pt idx="802" formatCode="General">
                  <c:v>24.777777780000001</c:v>
                </c:pt>
                <c:pt idx="803" formatCode="General">
                  <c:v>25.73076923</c:v>
                </c:pt>
                <c:pt idx="804" formatCode="General">
                  <c:v>27.30612245</c:v>
                </c:pt>
                <c:pt idx="805" formatCode="General">
                  <c:v>27.30612245</c:v>
                </c:pt>
                <c:pt idx="806" formatCode="General">
                  <c:v>27.326530609999999</c:v>
                </c:pt>
                <c:pt idx="807" formatCode="General">
                  <c:v>27.326530609999999</c:v>
                </c:pt>
                <c:pt idx="808" formatCode="General">
                  <c:v>27.367346940000001</c:v>
                </c:pt>
                <c:pt idx="809" formatCode="General">
                  <c:v>27.367346940000001</c:v>
                </c:pt>
                <c:pt idx="810" formatCode="General">
                  <c:v>27.3877551</c:v>
                </c:pt>
                <c:pt idx="811" formatCode="General">
                  <c:v>27.3877551</c:v>
                </c:pt>
                <c:pt idx="812" formatCode="General">
                  <c:v>28.55319149</c:v>
                </c:pt>
                <c:pt idx="813" formatCode="General">
                  <c:v>28.55319149</c:v>
                </c:pt>
                <c:pt idx="814" formatCode="General">
                  <c:v>29.195652169999999</c:v>
                </c:pt>
                <c:pt idx="815" formatCode="General">
                  <c:v>31.232558139999998</c:v>
                </c:pt>
                <c:pt idx="816" formatCode="General">
                  <c:v>31.232558139999998</c:v>
                </c:pt>
                <c:pt idx="817" formatCode="General">
                  <c:v>32</c:v>
                </c:pt>
                <c:pt idx="818" formatCode="General">
                  <c:v>32.02380952</c:v>
                </c:pt>
                <c:pt idx="819" formatCode="General">
                  <c:v>33.625</c:v>
                </c:pt>
                <c:pt idx="820" formatCode="General">
                  <c:v>35.39473684</c:v>
                </c:pt>
                <c:pt idx="821" formatCode="General">
                  <c:v>35.39473684</c:v>
                </c:pt>
                <c:pt idx="822" formatCode="General">
                  <c:v>35.39473684</c:v>
                </c:pt>
                <c:pt idx="823" formatCode="General">
                  <c:v>37.416666669999998</c:v>
                </c:pt>
                <c:pt idx="824" formatCode="General">
                  <c:v>38.542857140000002</c:v>
                </c:pt>
                <c:pt idx="825" formatCode="General">
                  <c:v>42.25</c:v>
                </c:pt>
                <c:pt idx="826" formatCode="General">
                  <c:v>43.612903230000001</c:v>
                </c:pt>
                <c:pt idx="827" formatCode="General">
                  <c:v>43.612903230000001</c:v>
                </c:pt>
                <c:pt idx="828" formatCode="General">
                  <c:v>43.612903230000001</c:v>
                </c:pt>
                <c:pt idx="829" formatCode="General">
                  <c:v>45.066666669999996</c:v>
                </c:pt>
                <c:pt idx="830" formatCode="General">
                  <c:v>45.066666669999996</c:v>
                </c:pt>
                <c:pt idx="831" formatCode="General">
                  <c:v>45.066666669999996</c:v>
                </c:pt>
                <c:pt idx="832" formatCode="General">
                  <c:v>45.066666669999996</c:v>
                </c:pt>
                <c:pt idx="833" formatCode="General">
                  <c:v>45.133333329999999</c:v>
                </c:pt>
                <c:pt idx="834" formatCode="General">
                  <c:v>45.133333329999999</c:v>
                </c:pt>
                <c:pt idx="835" formatCode="General">
                  <c:v>45.166666669999998</c:v>
                </c:pt>
                <c:pt idx="836" formatCode="General">
                  <c:v>45.266666669999999</c:v>
                </c:pt>
                <c:pt idx="837" formatCode="General">
                  <c:v>45.266666669999999</c:v>
                </c:pt>
                <c:pt idx="838" formatCode="General">
                  <c:v>45.3</c:v>
                </c:pt>
                <c:pt idx="839" formatCode="General">
                  <c:v>45.3</c:v>
                </c:pt>
                <c:pt idx="840" formatCode="General">
                  <c:v>45.366666670000001</c:v>
                </c:pt>
                <c:pt idx="841" formatCode="General">
                  <c:v>47</c:v>
                </c:pt>
                <c:pt idx="842" formatCode="General">
                  <c:v>47</c:v>
                </c:pt>
                <c:pt idx="843" formatCode="General">
                  <c:v>47</c:v>
                </c:pt>
                <c:pt idx="844" formatCode="General">
                  <c:v>47.068965519999999</c:v>
                </c:pt>
                <c:pt idx="845" formatCode="General">
                  <c:v>48.785714290000001</c:v>
                </c:pt>
                <c:pt idx="846" formatCode="General">
                  <c:v>48.892857139999997</c:v>
                </c:pt>
                <c:pt idx="847" formatCode="General">
                  <c:v>52.69230769</c:v>
                </c:pt>
                <c:pt idx="848" formatCode="General">
                  <c:v>52.69230769</c:v>
                </c:pt>
                <c:pt idx="849" formatCode="General">
                  <c:v>52.69230769</c:v>
                </c:pt>
                <c:pt idx="850" formatCode="General">
                  <c:v>54.84</c:v>
                </c:pt>
                <c:pt idx="851" formatCode="General">
                  <c:v>54.84</c:v>
                </c:pt>
                <c:pt idx="852" formatCode="General">
                  <c:v>57.125</c:v>
                </c:pt>
                <c:pt idx="853" formatCode="General">
                  <c:v>59.608695650000001</c:v>
                </c:pt>
                <c:pt idx="854" formatCode="General">
                  <c:v>62.31818182</c:v>
                </c:pt>
                <c:pt idx="855" formatCode="General">
                  <c:v>62.31818182</c:v>
                </c:pt>
                <c:pt idx="856" formatCode="General">
                  <c:v>65.285714290000001</c:v>
                </c:pt>
                <c:pt idx="857" formatCode="General">
                  <c:v>65.285714290000001</c:v>
                </c:pt>
                <c:pt idx="858" formatCode="General">
                  <c:v>65.285714290000001</c:v>
                </c:pt>
                <c:pt idx="859" formatCode="General">
                  <c:v>65.285714290000001</c:v>
                </c:pt>
                <c:pt idx="860" formatCode="General">
                  <c:v>65.285714290000001</c:v>
                </c:pt>
                <c:pt idx="861" formatCode="General">
                  <c:v>65.285714290000001</c:v>
                </c:pt>
                <c:pt idx="862" formatCode="General">
                  <c:v>65.333333330000002</c:v>
                </c:pt>
                <c:pt idx="863" formatCode="General">
                  <c:v>65.333333330000002</c:v>
                </c:pt>
                <c:pt idx="864" formatCode="General">
                  <c:v>65.333333330000002</c:v>
                </c:pt>
                <c:pt idx="865" formatCode="General">
                  <c:v>65.333333330000002</c:v>
                </c:pt>
                <c:pt idx="866" formatCode="General">
                  <c:v>65.380952379999997</c:v>
                </c:pt>
                <c:pt idx="867" formatCode="General">
                  <c:v>72.263157890000002</c:v>
                </c:pt>
                <c:pt idx="868" formatCode="General">
                  <c:v>72.368421049999995</c:v>
                </c:pt>
                <c:pt idx="869" formatCode="General">
                  <c:v>72.368421049999995</c:v>
                </c:pt>
                <c:pt idx="870" formatCode="General">
                  <c:v>72.368421049999995</c:v>
                </c:pt>
                <c:pt idx="871" formatCode="General">
                  <c:v>72.421052630000005</c:v>
                </c:pt>
                <c:pt idx="872" formatCode="General">
                  <c:v>72.421052630000005</c:v>
                </c:pt>
                <c:pt idx="873" formatCode="General">
                  <c:v>72.473684210000002</c:v>
                </c:pt>
                <c:pt idx="874" formatCode="General">
                  <c:v>72.526315789999998</c:v>
                </c:pt>
                <c:pt idx="875" formatCode="General">
                  <c:v>72.578947369999995</c:v>
                </c:pt>
                <c:pt idx="876" formatCode="General">
                  <c:v>72.578947369999995</c:v>
                </c:pt>
                <c:pt idx="877" formatCode="General">
                  <c:v>72.631578950000005</c:v>
                </c:pt>
                <c:pt idx="878" formatCode="General">
                  <c:v>72.631578950000005</c:v>
                </c:pt>
                <c:pt idx="879" formatCode="General">
                  <c:v>76.666666669999998</c:v>
                </c:pt>
                <c:pt idx="880" formatCode="General">
                  <c:v>76.666666669999998</c:v>
                </c:pt>
                <c:pt idx="881" formatCode="General">
                  <c:v>76.666666669999998</c:v>
                </c:pt>
                <c:pt idx="882" formatCode="General">
                  <c:v>76.666666669999998</c:v>
                </c:pt>
                <c:pt idx="883" formatCode="General">
                  <c:v>76.666666669999998</c:v>
                </c:pt>
                <c:pt idx="884" formatCode="General">
                  <c:v>76.666666669999998</c:v>
                </c:pt>
                <c:pt idx="885" formatCode="General">
                  <c:v>76.666666669999998</c:v>
                </c:pt>
                <c:pt idx="886" formatCode="General">
                  <c:v>76.666666669999998</c:v>
                </c:pt>
                <c:pt idx="887" formatCode="General">
                  <c:v>81.176470589999994</c:v>
                </c:pt>
                <c:pt idx="888" formatCode="General">
                  <c:v>81.294117650000004</c:v>
                </c:pt>
                <c:pt idx="889" formatCode="General">
                  <c:v>81.294117650000004</c:v>
                </c:pt>
                <c:pt idx="890" formatCode="General">
                  <c:v>86.375</c:v>
                </c:pt>
                <c:pt idx="891" formatCode="General">
                  <c:v>86.375</c:v>
                </c:pt>
                <c:pt idx="892" formatCode="General">
                  <c:v>86.375</c:v>
                </c:pt>
                <c:pt idx="893" formatCode="General">
                  <c:v>92.133333329999999</c:v>
                </c:pt>
                <c:pt idx="894" formatCode="General">
                  <c:v>92.133333329999999</c:v>
                </c:pt>
                <c:pt idx="895" formatCode="General">
                  <c:v>92.133333329999999</c:v>
                </c:pt>
                <c:pt idx="896" formatCode="General">
                  <c:v>92.133333329999999</c:v>
                </c:pt>
                <c:pt idx="897" formatCode="General">
                  <c:v>92.133333329999999</c:v>
                </c:pt>
                <c:pt idx="898" formatCode="General">
                  <c:v>92.133333329999999</c:v>
                </c:pt>
                <c:pt idx="899" formatCode="General">
                  <c:v>98.714285709999999</c:v>
                </c:pt>
                <c:pt idx="900" formatCode="General">
                  <c:v>98.785714290000001</c:v>
                </c:pt>
                <c:pt idx="901" formatCode="General">
                  <c:v>98.785714290000001</c:v>
                </c:pt>
                <c:pt idx="902" formatCode="General">
                  <c:v>98.785714290000001</c:v>
                </c:pt>
                <c:pt idx="903" formatCode="General">
                  <c:v>106.3846154</c:v>
                </c:pt>
                <c:pt idx="904" formatCode="General">
                  <c:v>106.3846154</c:v>
                </c:pt>
                <c:pt idx="905" formatCode="General">
                  <c:v>106.3846154</c:v>
                </c:pt>
                <c:pt idx="906" formatCode="General">
                  <c:v>106.3846154</c:v>
                </c:pt>
                <c:pt idx="907" formatCode="General">
                  <c:v>106.3846154</c:v>
                </c:pt>
                <c:pt idx="908" formatCode="General">
                  <c:v>106.4615385</c:v>
                </c:pt>
                <c:pt idx="909" formatCode="General">
                  <c:v>106.4615385</c:v>
                </c:pt>
                <c:pt idx="910" formatCode="General">
                  <c:v>106.4615385</c:v>
                </c:pt>
                <c:pt idx="911" formatCode="General">
                  <c:v>106.5384615</c:v>
                </c:pt>
                <c:pt idx="912" formatCode="General">
                  <c:v>106.5384615</c:v>
                </c:pt>
                <c:pt idx="913" formatCode="General">
                  <c:v>106.5384615</c:v>
                </c:pt>
                <c:pt idx="914" formatCode="General">
                  <c:v>106.6153846</c:v>
                </c:pt>
                <c:pt idx="915" formatCode="General">
                  <c:v>106.6153846</c:v>
                </c:pt>
                <c:pt idx="916" formatCode="General">
                  <c:v>106.6153846</c:v>
                </c:pt>
                <c:pt idx="917" formatCode="General">
                  <c:v>126</c:v>
                </c:pt>
                <c:pt idx="918" formatCode="General">
                  <c:v>138.6</c:v>
                </c:pt>
                <c:pt idx="919" formatCode="General">
                  <c:v>138.6</c:v>
                </c:pt>
                <c:pt idx="920" formatCode="General">
                  <c:v>138.69999999999999</c:v>
                </c:pt>
                <c:pt idx="921" formatCode="General">
                  <c:v>138.69999999999999</c:v>
                </c:pt>
                <c:pt idx="922" formatCode="General">
                  <c:v>138.69999999999999</c:v>
                </c:pt>
                <c:pt idx="923" formatCode="General">
                  <c:v>138.69999999999999</c:v>
                </c:pt>
                <c:pt idx="924" formatCode="General">
                  <c:v>138.80000000000001</c:v>
                </c:pt>
                <c:pt idx="925" formatCode="General">
                  <c:v>154.2222222</c:v>
                </c:pt>
                <c:pt idx="926" formatCode="General">
                  <c:v>154.2222222</c:v>
                </c:pt>
                <c:pt idx="927" formatCode="General">
                  <c:v>154.2222222</c:v>
                </c:pt>
                <c:pt idx="928" formatCode="General">
                  <c:v>154.2222222</c:v>
                </c:pt>
                <c:pt idx="929" formatCode="General">
                  <c:v>173.5</c:v>
                </c:pt>
                <c:pt idx="930" formatCode="General">
                  <c:v>173.5</c:v>
                </c:pt>
                <c:pt idx="931" formatCode="General">
                  <c:v>198.2857143</c:v>
                </c:pt>
                <c:pt idx="932" formatCode="General">
                  <c:v>198.2857143</c:v>
                </c:pt>
                <c:pt idx="933" formatCode="General">
                  <c:v>198.2857143</c:v>
                </c:pt>
                <c:pt idx="934" formatCode="General">
                  <c:v>198.2857143</c:v>
                </c:pt>
                <c:pt idx="935" formatCode="General">
                  <c:v>198.2857143</c:v>
                </c:pt>
                <c:pt idx="936" formatCode="General">
                  <c:v>198.2857143</c:v>
                </c:pt>
                <c:pt idx="937" formatCode="General">
                  <c:v>198.2857143</c:v>
                </c:pt>
                <c:pt idx="938" formatCode="General">
                  <c:v>198.57142859999999</c:v>
                </c:pt>
                <c:pt idx="939" formatCode="General">
                  <c:v>198.7142857</c:v>
                </c:pt>
                <c:pt idx="940" formatCode="General">
                  <c:v>198.7142857</c:v>
                </c:pt>
                <c:pt idx="941" formatCode="General">
                  <c:v>198.7142857</c:v>
                </c:pt>
                <c:pt idx="942" formatCode="General">
                  <c:v>198.7142857</c:v>
                </c:pt>
                <c:pt idx="943" formatCode="General">
                  <c:v>231.83333329999999</c:v>
                </c:pt>
                <c:pt idx="944" formatCode="General">
                  <c:v>231.83333329999999</c:v>
                </c:pt>
                <c:pt idx="945" formatCode="General">
                  <c:v>231.83333329999999</c:v>
                </c:pt>
                <c:pt idx="946" formatCode="General">
                  <c:v>232</c:v>
                </c:pt>
                <c:pt idx="947" formatCode="General">
                  <c:v>232</c:v>
                </c:pt>
                <c:pt idx="948" formatCode="General">
                  <c:v>232</c:v>
                </c:pt>
                <c:pt idx="949" formatCode="General">
                  <c:v>232</c:v>
                </c:pt>
                <c:pt idx="950" formatCode="General">
                  <c:v>232.16666670000001</c:v>
                </c:pt>
                <c:pt idx="951" formatCode="General">
                  <c:v>232.16666670000001</c:v>
                </c:pt>
                <c:pt idx="952" formatCode="General">
                  <c:v>278.8</c:v>
                </c:pt>
                <c:pt idx="953" formatCode="General">
                  <c:v>278.8</c:v>
                </c:pt>
                <c:pt idx="954" formatCode="General">
                  <c:v>278.8</c:v>
                </c:pt>
                <c:pt idx="955" formatCode="General">
                  <c:v>278.8</c:v>
                </c:pt>
                <c:pt idx="956" formatCode="General">
                  <c:v>278.8</c:v>
                </c:pt>
                <c:pt idx="957" formatCode="General">
                  <c:v>278.8</c:v>
                </c:pt>
                <c:pt idx="958" formatCode="General">
                  <c:v>278.8</c:v>
                </c:pt>
                <c:pt idx="959" formatCode="General">
                  <c:v>278.8</c:v>
                </c:pt>
                <c:pt idx="960" formatCode="General">
                  <c:v>278.8</c:v>
                </c:pt>
                <c:pt idx="961" formatCode="General">
                  <c:v>278.8</c:v>
                </c:pt>
                <c:pt idx="962" formatCode="General">
                  <c:v>278.8</c:v>
                </c:pt>
                <c:pt idx="963" formatCode="General">
                  <c:v>348.5</c:v>
                </c:pt>
                <c:pt idx="964" formatCode="General">
                  <c:v>348.75</c:v>
                </c:pt>
                <c:pt idx="965" formatCode="General">
                  <c:v>348.75</c:v>
                </c:pt>
                <c:pt idx="966" formatCode="General">
                  <c:v>465</c:v>
                </c:pt>
                <c:pt idx="967" formatCode="General">
                  <c:v>465</c:v>
                </c:pt>
                <c:pt idx="968" formatCode="General">
                  <c:v>465</c:v>
                </c:pt>
                <c:pt idx="969" formatCode="General">
                  <c:v>465</c:v>
                </c:pt>
                <c:pt idx="970" formatCode="General">
                  <c:v>465</c:v>
                </c:pt>
                <c:pt idx="971" formatCode="General">
                  <c:v>465</c:v>
                </c:pt>
                <c:pt idx="972" formatCode="General">
                  <c:v>465</c:v>
                </c:pt>
                <c:pt idx="973" formatCode="General">
                  <c:v>465.33333329999999</c:v>
                </c:pt>
                <c:pt idx="974" formatCode="General">
                  <c:v>465.33333329999999</c:v>
                </c:pt>
                <c:pt idx="975" formatCode="General">
                  <c:v>465.33333329999999</c:v>
                </c:pt>
                <c:pt idx="976" formatCode="General">
                  <c:v>465.33333329999999</c:v>
                </c:pt>
                <c:pt idx="977" formatCode="General">
                  <c:v>465.33333329999999</c:v>
                </c:pt>
                <c:pt idx="978" formatCode="General">
                  <c:v>465.33333329999999</c:v>
                </c:pt>
                <c:pt idx="979" formatCode="General">
                  <c:v>465.33333329999999</c:v>
                </c:pt>
                <c:pt idx="980" formatCode="General">
                  <c:v>465.33333329999999</c:v>
                </c:pt>
                <c:pt idx="981" formatCode="General">
                  <c:v>465.33333329999999</c:v>
                </c:pt>
                <c:pt idx="982" formatCode="General">
                  <c:v>1396</c:v>
                </c:pt>
                <c:pt idx="983" formatCode="General">
                  <c:v>1396</c:v>
                </c:pt>
                <c:pt idx="984" formatCode="General">
                  <c:v>1397</c:v>
                </c:pt>
                <c:pt idx="985" formatCode="General">
                  <c:v>1397</c:v>
                </c:pt>
                <c:pt idx="986" formatCode="General">
                  <c:v>1397</c:v>
                </c:pt>
                <c:pt idx="987" formatCode="General">
                  <c:v>1398</c:v>
                </c:pt>
                <c:pt idx="988" formatCode="General">
                  <c:v>1398</c:v>
                </c:pt>
                <c:pt idx="989" formatCode="General">
                  <c:v>1398</c:v>
                </c:pt>
                <c:pt idx="990" formatCode="General">
                  <c:v>1398</c:v>
                </c:pt>
                <c:pt idx="991" formatCode="General">
                  <c:v>1398</c:v>
                </c:pt>
                <c:pt idx="992" formatCode="General">
                  <c:v>1398</c:v>
                </c:pt>
                <c:pt idx="993" formatCode="General">
                  <c:v>1398</c:v>
                </c:pt>
                <c:pt idx="994" formatCode="General">
                  <c:v>1398</c:v>
                </c:pt>
                <c:pt idx="995" formatCode="General">
                  <c:v>1398</c:v>
                </c:pt>
                <c:pt idx="996" formatCode="General">
                  <c:v>1398</c:v>
                </c:pt>
                <c:pt idx="997" formatCode="General">
                  <c:v>1398</c:v>
                </c:pt>
                <c:pt idx="998" formatCode="General">
                  <c:v>1398</c:v>
                </c:pt>
                <c:pt idx="999" formatCode="General">
                  <c:v>1398</c:v>
                </c:pt>
                <c:pt idx="1000" formatCode="General">
                  <c:v>1398</c:v>
                </c:pt>
                <c:pt idx="1001" formatCode="General">
                  <c:v>1398</c:v>
                </c:pt>
                <c:pt idx="1002" formatCode="General">
                  <c:v>1398</c:v>
                </c:pt>
                <c:pt idx="1003" formatCode="General">
                  <c:v>1400</c:v>
                </c:pt>
                <c:pt idx="1004" formatCode="General">
                  <c:v>1400</c:v>
                </c:pt>
                <c:pt idx="1005" formatCode="General">
                  <c:v>1400</c:v>
                </c:pt>
                <c:pt idx="1006" formatCode="General">
                  <c:v>1400</c:v>
                </c:pt>
                <c:pt idx="1007" formatCode="General">
                  <c:v>1400</c:v>
                </c:pt>
                <c:pt idx="1008" formatCode="General">
                  <c:v>1400</c:v>
                </c:pt>
                <c:pt idx="1009" formatCode="General">
                  <c:v>1400</c:v>
                </c:pt>
                <c:pt idx="1010" formatCode="General">
                  <c:v>1400</c:v>
                </c:pt>
                <c:pt idx="1011" formatCode="General">
                  <c:v>1400</c:v>
                </c:pt>
                <c:pt idx="1012" formatCode="General">
                  <c:v>1400</c:v>
                </c:pt>
                <c:pt idx="1013" formatCode="General">
                  <c:v>1400</c:v>
                </c:pt>
                <c:pt idx="1014" formatCode="General">
                  <c:v>1400</c:v>
                </c:pt>
                <c:pt idx="1015" formatCode="General">
                  <c:v>1400</c:v>
                </c:pt>
                <c:pt idx="1016" formatCode="General">
                  <c:v>1400</c:v>
                </c:pt>
                <c:pt idx="1017" formatCode="General">
                  <c:v>1400</c:v>
                </c:pt>
                <c:pt idx="1018" formatCode="General">
                  <c:v>1400</c:v>
                </c:pt>
                <c:pt idx="1019" formatCode="General">
                  <c:v>1400</c:v>
                </c:pt>
                <c:pt idx="1020" formatCode="General">
                  <c:v>1400</c:v>
                </c:pt>
                <c:pt idx="1021" formatCode="General">
                  <c:v>1400</c:v>
                </c:pt>
                <c:pt idx="1022" formatCode="General">
                  <c:v>1400</c:v>
                </c:pt>
                <c:pt idx="1023" formatCode="General">
                  <c:v>1400</c:v>
                </c:pt>
                <c:pt idx="1024" formatCode="General">
                  <c:v>1400</c:v>
                </c:pt>
                <c:pt idx="1025" formatCode="General">
                  <c:v>1400</c:v>
                </c:pt>
                <c:pt idx="1026" formatCode="General">
                  <c:v>1400</c:v>
                </c:pt>
                <c:pt idx="1027" formatCode="General">
                  <c:v>1400</c:v>
                </c:pt>
                <c:pt idx="1028" formatCode="General">
                  <c:v>1400</c:v>
                </c:pt>
                <c:pt idx="1029" formatCode="General">
                  <c:v>1400</c:v>
                </c:pt>
                <c:pt idx="1030" formatCode="General">
                  <c:v>1400</c:v>
                </c:pt>
                <c:pt idx="1031" formatCode="General">
                  <c:v>1400</c:v>
                </c:pt>
                <c:pt idx="1032" formatCode="General">
                  <c:v>1400</c:v>
                </c:pt>
                <c:pt idx="1033" formatCode="General">
                  <c:v>1400</c:v>
                </c:pt>
                <c:pt idx="1034" formatCode="General">
                  <c:v>1400</c:v>
                </c:pt>
                <c:pt idx="1035" formatCode="General">
                  <c:v>1400</c:v>
                </c:pt>
                <c:pt idx="1036" formatCode="General">
                  <c:v>1400</c:v>
                </c:pt>
                <c:pt idx="1037" formatCode="General">
                  <c:v>1400</c:v>
                </c:pt>
                <c:pt idx="1038" formatCode="General">
                  <c:v>1400</c:v>
                </c:pt>
                <c:pt idx="1039" formatCode="General">
                  <c:v>1400</c:v>
                </c:pt>
                <c:pt idx="1040" formatCode="General">
                  <c:v>1400</c:v>
                </c:pt>
                <c:pt idx="1041" formatCode="General">
                  <c:v>1400</c:v>
                </c:pt>
                <c:pt idx="1042" formatCode="General">
                  <c:v>1400</c:v>
                </c:pt>
                <c:pt idx="1043" formatCode="General">
                  <c:v>1400</c:v>
                </c:pt>
                <c:pt idx="1044" formatCode="General">
                  <c:v>1400</c:v>
                </c:pt>
                <c:pt idx="1045" formatCode="General">
                  <c:v>1400</c:v>
                </c:pt>
                <c:pt idx="1046" formatCode="General">
                  <c:v>1400</c:v>
                </c:pt>
                <c:pt idx="1047" formatCode="General">
                  <c:v>1400</c:v>
                </c:pt>
                <c:pt idx="1048" formatCode="General">
                  <c:v>1400</c:v>
                </c:pt>
                <c:pt idx="1049" formatCode="General">
                  <c:v>1400</c:v>
                </c:pt>
                <c:pt idx="1050" formatCode="General">
                  <c:v>1400</c:v>
                </c:pt>
                <c:pt idx="1051" formatCode="General">
                  <c:v>1400</c:v>
                </c:pt>
                <c:pt idx="1052" formatCode="General">
                  <c:v>1400</c:v>
                </c:pt>
                <c:pt idx="1053" formatCode="General">
                  <c:v>1400</c:v>
                </c:pt>
                <c:pt idx="1054" formatCode="General">
                  <c:v>1400</c:v>
                </c:pt>
                <c:pt idx="1055" formatCode="General">
                  <c:v>1400</c:v>
                </c:pt>
                <c:pt idx="1056" formatCode="General">
                  <c:v>1400</c:v>
                </c:pt>
                <c:pt idx="1057" formatCode="General">
                  <c:v>1400</c:v>
                </c:pt>
                <c:pt idx="1058" formatCode="General">
                  <c:v>1400</c:v>
                </c:pt>
                <c:pt idx="1059" formatCode="General">
                  <c:v>1400</c:v>
                </c:pt>
                <c:pt idx="1060" formatCode="General">
                  <c:v>1400</c:v>
                </c:pt>
                <c:pt idx="1061" formatCode="General">
                  <c:v>1400</c:v>
                </c:pt>
                <c:pt idx="1062" formatCode="General">
                  <c:v>1400</c:v>
                </c:pt>
                <c:pt idx="1063" formatCode="General">
                  <c:v>1400</c:v>
                </c:pt>
                <c:pt idx="1064" formatCode="General">
                  <c:v>1400</c:v>
                </c:pt>
                <c:pt idx="1065" formatCode="General">
                  <c:v>1400</c:v>
                </c:pt>
                <c:pt idx="1066" formatCode="General">
                  <c:v>1400</c:v>
                </c:pt>
                <c:pt idx="1067" formatCode="General">
                  <c:v>1400</c:v>
                </c:pt>
                <c:pt idx="1068" formatCode="General">
                  <c:v>1400</c:v>
                </c:pt>
                <c:pt idx="1069" formatCode="General">
                  <c:v>1400</c:v>
                </c:pt>
                <c:pt idx="1070" formatCode="General">
                  <c:v>1400</c:v>
                </c:pt>
                <c:pt idx="1071" formatCode="General">
                  <c:v>1400</c:v>
                </c:pt>
                <c:pt idx="1072" formatCode="General">
                  <c:v>1400</c:v>
                </c:pt>
                <c:pt idx="1073" formatCode="General">
                  <c:v>1400</c:v>
                </c:pt>
                <c:pt idx="1074" formatCode="General">
                  <c:v>1400</c:v>
                </c:pt>
                <c:pt idx="1075" formatCode="General">
                  <c:v>1400</c:v>
                </c:pt>
                <c:pt idx="1076" formatCode="General">
                  <c:v>1400</c:v>
                </c:pt>
                <c:pt idx="1077" formatCode="General">
                  <c:v>1400</c:v>
                </c:pt>
                <c:pt idx="1078" formatCode="General">
                  <c:v>1400</c:v>
                </c:pt>
                <c:pt idx="1079" formatCode="General">
                  <c:v>1400</c:v>
                </c:pt>
                <c:pt idx="1080" formatCode="General">
                  <c:v>1400</c:v>
                </c:pt>
                <c:pt idx="1081" formatCode="General">
                  <c:v>1400</c:v>
                </c:pt>
                <c:pt idx="1082" formatCode="General">
                  <c:v>1400</c:v>
                </c:pt>
                <c:pt idx="1083" formatCode="General">
                  <c:v>1400</c:v>
                </c:pt>
                <c:pt idx="1084" formatCode="General">
                  <c:v>1400</c:v>
                </c:pt>
                <c:pt idx="1085" formatCode="General">
                  <c:v>1400</c:v>
                </c:pt>
                <c:pt idx="1086" formatCode="General">
                  <c:v>1400</c:v>
                </c:pt>
                <c:pt idx="1087" formatCode="General">
                  <c:v>1400</c:v>
                </c:pt>
                <c:pt idx="1088" formatCode="General">
                  <c:v>1400</c:v>
                </c:pt>
                <c:pt idx="1089" formatCode="General">
                  <c:v>1400</c:v>
                </c:pt>
                <c:pt idx="1090" formatCode="General">
                  <c:v>1400</c:v>
                </c:pt>
                <c:pt idx="1091" formatCode="General">
                  <c:v>1400</c:v>
                </c:pt>
                <c:pt idx="1092" formatCode="General">
                  <c:v>1400</c:v>
                </c:pt>
                <c:pt idx="1093" formatCode="General">
                  <c:v>1400</c:v>
                </c:pt>
                <c:pt idx="1094" formatCode="General">
                  <c:v>1400</c:v>
                </c:pt>
                <c:pt idx="1095" formatCode="General">
                  <c:v>1400</c:v>
                </c:pt>
                <c:pt idx="1096" formatCode="General">
                  <c:v>1400</c:v>
                </c:pt>
                <c:pt idx="1097" formatCode="General">
                  <c:v>1400</c:v>
                </c:pt>
                <c:pt idx="1098" formatCode="General">
                  <c:v>1400</c:v>
                </c:pt>
                <c:pt idx="1099" formatCode="General">
                  <c:v>1400</c:v>
                </c:pt>
                <c:pt idx="1100" formatCode="General">
                  <c:v>1400</c:v>
                </c:pt>
                <c:pt idx="1101" formatCode="General">
                  <c:v>1400</c:v>
                </c:pt>
                <c:pt idx="1102" formatCode="General">
                  <c:v>1400</c:v>
                </c:pt>
                <c:pt idx="1103" formatCode="General">
                  <c:v>1400</c:v>
                </c:pt>
                <c:pt idx="1104" formatCode="General">
                  <c:v>1400</c:v>
                </c:pt>
                <c:pt idx="1105" formatCode="General">
                  <c:v>1400</c:v>
                </c:pt>
                <c:pt idx="1106" formatCode="General">
                  <c:v>1400</c:v>
                </c:pt>
                <c:pt idx="1107" formatCode="General">
                  <c:v>1400</c:v>
                </c:pt>
                <c:pt idx="1108" formatCode="General">
                  <c:v>1400</c:v>
                </c:pt>
                <c:pt idx="1109" formatCode="General">
                  <c:v>1400</c:v>
                </c:pt>
                <c:pt idx="1110" formatCode="General">
                  <c:v>1400</c:v>
                </c:pt>
                <c:pt idx="1111" formatCode="General">
                  <c:v>1400</c:v>
                </c:pt>
                <c:pt idx="1112" formatCode="General">
                  <c:v>1400</c:v>
                </c:pt>
                <c:pt idx="1113" formatCode="General">
                  <c:v>1400</c:v>
                </c:pt>
                <c:pt idx="1114" formatCode="General">
                  <c:v>1400</c:v>
                </c:pt>
                <c:pt idx="1115" formatCode="General">
                  <c:v>1400</c:v>
                </c:pt>
                <c:pt idx="1116" formatCode="General">
                  <c:v>1400</c:v>
                </c:pt>
                <c:pt idx="1117" formatCode="General">
                  <c:v>1400</c:v>
                </c:pt>
                <c:pt idx="1118" formatCode="General">
                  <c:v>1400</c:v>
                </c:pt>
                <c:pt idx="1119" formatCode="General">
                  <c:v>1400</c:v>
                </c:pt>
                <c:pt idx="1120" formatCode="General">
                  <c:v>1400</c:v>
                </c:pt>
                <c:pt idx="1121" formatCode="General">
                  <c:v>1400</c:v>
                </c:pt>
                <c:pt idx="1122" formatCode="General">
                  <c:v>1400</c:v>
                </c:pt>
                <c:pt idx="1123" formatCode="General">
                  <c:v>1400</c:v>
                </c:pt>
                <c:pt idx="1124" formatCode="General">
                  <c:v>1400</c:v>
                </c:pt>
                <c:pt idx="1125" formatCode="General">
                  <c:v>1400</c:v>
                </c:pt>
                <c:pt idx="1126" formatCode="General">
                  <c:v>1400</c:v>
                </c:pt>
                <c:pt idx="1127" formatCode="General">
                  <c:v>1400</c:v>
                </c:pt>
                <c:pt idx="1128" formatCode="General">
                  <c:v>1400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B26-4F4D-BA94-61085EB928E4}"/>
            </c:ext>
          </c:extLst>
        </c:ser>
        <c:ser>
          <c:idx val="14"/>
          <c:order val="14"/>
          <c:tx>
            <c:v>Population 1500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den'!$J$31599:$J$32448</c:f>
              <c:numCache>
                <c:formatCode>0.00E+00</c:formatCode>
                <c:ptCount val="850"/>
                <c:pt idx="0">
                  <c:v>6.6699999999999995E-4</c:v>
                </c:pt>
                <c:pt idx="1">
                  <c:v>6.6699999999999995E-4</c:v>
                </c:pt>
                <c:pt idx="2">
                  <c:v>6.6699999999999995E-4</c:v>
                </c:pt>
                <c:pt idx="3">
                  <c:v>6.6699999999999995E-4</c:v>
                </c:pt>
                <c:pt idx="4">
                  <c:v>6.6699999999999995E-4</c:v>
                </c:pt>
                <c:pt idx="5">
                  <c:v>6.6699999999999995E-4</c:v>
                </c:pt>
                <c:pt idx="6">
                  <c:v>6.6699999999999995E-4</c:v>
                </c:pt>
                <c:pt idx="7">
                  <c:v>6.6699999999999995E-4</c:v>
                </c:pt>
                <c:pt idx="8">
                  <c:v>6.6699999999999995E-4</c:v>
                </c:pt>
                <c:pt idx="9">
                  <c:v>6.6699999999999995E-4</c:v>
                </c:pt>
                <c:pt idx="10">
                  <c:v>6.6699999999999995E-4</c:v>
                </c:pt>
                <c:pt idx="11">
                  <c:v>6.6699999999999995E-4</c:v>
                </c:pt>
                <c:pt idx="12">
                  <c:v>6.6699999999999995E-4</c:v>
                </c:pt>
                <c:pt idx="13">
                  <c:v>6.6699999999999995E-4</c:v>
                </c:pt>
                <c:pt idx="14">
                  <c:v>6.6699999999999995E-4</c:v>
                </c:pt>
                <c:pt idx="15">
                  <c:v>6.6699999999999995E-4</c:v>
                </c:pt>
                <c:pt idx="16">
                  <c:v>6.6699999999999995E-4</c:v>
                </c:pt>
                <c:pt idx="17">
                  <c:v>6.6699999999999995E-4</c:v>
                </c:pt>
                <c:pt idx="18">
                  <c:v>6.6699999999999995E-4</c:v>
                </c:pt>
                <c:pt idx="19">
                  <c:v>6.6699999999999995E-4</c:v>
                </c:pt>
                <c:pt idx="20">
                  <c:v>6.6699999999999995E-4</c:v>
                </c:pt>
                <c:pt idx="21">
                  <c:v>6.6699999999999995E-4</c:v>
                </c:pt>
                <c:pt idx="22">
                  <c:v>6.6699999999999995E-4</c:v>
                </c:pt>
                <c:pt idx="23">
                  <c:v>6.6699999999999995E-4</c:v>
                </c:pt>
                <c:pt idx="24">
                  <c:v>6.6699999999999995E-4</c:v>
                </c:pt>
                <c:pt idx="25">
                  <c:v>6.6699999999999995E-4</c:v>
                </c:pt>
                <c:pt idx="26">
                  <c:v>6.6699999999999995E-4</c:v>
                </c:pt>
                <c:pt idx="27">
                  <c:v>6.6699999999999995E-4</c:v>
                </c:pt>
                <c:pt idx="28">
                  <c:v>6.6699999999999995E-4</c:v>
                </c:pt>
                <c:pt idx="29">
                  <c:v>6.6699999999999995E-4</c:v>
                </c:pt>
                <c:pt idx="30">
                  <c:v>6.6699999999999995E-4</c:v>
                </c:pt>
                <c:pt idx="31">
                  <c:v>6.6699999999999995E-4</c:v>
                </c:pt>
                <c:pt idx="32">
                  <c:v>6.6699999999999995E-4</c:v>
                </c:pt>
                <c:pt idx="33">
                  <c:v>6.6699999999999995E-4</c:v>
                </c:pt>
                <c:pt idx="34">
                  <c:v>6.6699999999999995E-4</c:v>
                </c:pt>
                <c:pt idx="35">
                  <c:v>6.6699999999999995E-4</c:v>
                </c:pt>
                <c:pt idx="36">
                  <c:v>6.6699999999999995E-4</c:v>
                </c:pt>
                <c:pt idx="37">
                  <c:v>6.6699999999999995E-4</c:v>
                </c:pt>
                <c:pt idx="38">
                  <c:v>6.6699999999999995E-4</c:v>
                </c:pt>
                <c:pt idx="39">
                  <c:v>6.6699999999999995E-4</c:v>
                </c:pt>
                <c:pt idx="40">
                  <c:v>6.6699999999999995E-4</c:v>
                </c:pt>
                <c:pt idx="41">
                  <c:v>6.6699999999999995E-4</c:v>
                </c:pt>
                <c:pt idx="42">
                  <c:v>6.6699999999999995E-4</c:v>
                </c:pt>
                <c:pt idx="43">
                  <c:v>6.6699999999999995E-4</c:v>
                </c:pt>
                <c:pt idx="44">
                  <c:v>6.6699999999999995E-4</c:v>
                </c:pt>
                <c:pt idx="45">
                  <c:v>6.6699999999999995E-4</c:v>
                </c:pt>
                <c:pt idx="46">
                  <c:v>6.6699999999999995E-4</c:v>
                </c:pt>
                <c:pt idx="47">
                  <c:v>6.6699999999999995E-4</c:v>
                </c:pt>
                <c:pt idx="48">
                  <c:v>6.6699999999999995E-4</c:v>
                </c:pt>
                <c:pt idx="49">
                  <c:v>6.6699999999999995E-4</c:v>
                </c:pt>
                <c:pt idx="50">
                  <c:v>6.6699999999999995E-4</c:v>
                </c:pt>
                <c:pt idx="51">
                  <c:v>6.6699999999999995E-4</c:v>
                </c:pt>
                <c:pt idx="52">
                  <c:v>6.6699999999999995E-4</c:v>
                </c:pt>
                <c:pt idx="53">
                  <c:v>6.6699999999999995E-4</c:v>
                </c:pt>
                <c:pt idx="54">
                  <c:v>6.6699999999999995E-4</c:v>
                </c:pt>
                <c:pt idx="55">
                  <c:v>6.6799999999999997E-4</c:v>
                </c:pt>
                <c:pt idx="56">
                  <c:v>6.6799999999999997E-4</c:v>
                </c:pt>
                <c:pt idx="57">
                  <c:v>6.6799999999999997E-4</c:v>
                </c:pt>
                <c:pt idx="58">
                  <c:v>6.6799999999999997E-4</c:v>
                </c:pt>
                <c:pt idx="59">
                  <c:v>6.6799999999999997E-4</c:v>
                </c:pt>
                <c:pt idx="60">
                  <c:v>6.6799999999999997E-4</c:v>
                </c:pt>
                <c:pt idx="61">
                  <c:v>6.6799999999999997E-4</c:v>
                </c:pt>
                <c:pt idx="62">
                  <c:v>6.6799999999999997E-4</c:v>
                </c:pt>
                <c:pt idx="63">
                  <c:v>6.6799999999999997E-4</c:v>
                </c:pt>
                <c:pt idx="64">
                  <c:v>6.6799999999999997E-4</c:v>
                </c:pt>
                <c:pt idx="65">
                  <c:v>6.6799999999999997E-4</c:v>
                </c:pt>
                <c:pt idx="66">
                  <c:v>6.6799999999999997E-4</c:v>
                </c:pt>
                <c:pt idx="67" formatCode="General">
                  <c:v>1.3360049999999999E-3</c:v>
                </c:pt>
                <c:pt idx="68" formatCode="General">
                  <c:v>1.336898E-3</c:v>
                </c:pt>
                <c:pt idx="69" formatCode="General">
                  <c:v>1.336898E-3</c:v>
                </c:pt>
                <c:pt idx="70" formatCode="General">
                  <c:v>1.336898E-3</c:v>
                </c:pt>
                <c:pt idx="71" formatCode="General">
                  <c:v>1.336898E-3</c:v>
                </c:pt>
                <c:pt idx="72" formatCode="General">
                  <c:v>1.336898E-3</c:v>
                </c:pt>
                <c:pt idx="73" formatCode="General">
                  <c:v>1.336898E-3</c:v>
                </c:pt>
                <c:pt idx="74" formatCode="General">
                  <c:v>1.336898E-3</c:v>
                </c:pt>
                <c:pt idx="75" formatCode="General">
                  <c:v>1.336898E-3</c:v>
                </c:pt>
                <c:pt idx="76" formatCode="General">
                  <c:v>2.6737969999999999E-3</c:v>
                </c:pt>
                <c:pt idx="77" formatCode="General">
                  <c:v>2.6737969999999999E-3</c:v>
                </c:pt>
                <c:pt idx="78" formatCode="General">
                  <c:v>2.6755849999999999E-3</c:v>
                </c:pt>
                <c:pt idx="79" formatCode="General">
                  <c:v>2.6755849999999999E-3</c:v>
                </c:pt>
                <c:pt idx="80" formatCode="General">
                  <c:v>2.6755849999999999E-3</c:v>
                </c:pt>
                <c:pt idx="81" formatCode="General">
                  <c:v>2.6755849999999999E-3</c:v>
                </c:pt>
                <c:pt idx="82" formatCode="General">
                  <c:v>2.6755849999999999E-3</c:v>
                </c:pt>
                <c:pt idx="83" formatCode="General">
                  <c:v>2.6755849999999999E-3</c:v>
                </c:pt>
                <c:pt idx="84" formatCode="General">
                  <c:v>2.6755849999999999E-3</c:v>
                </c:pt>
                <c:pt idx="85" formatCode="General">
                  <c:v>2.6755849999999999E-3</c:v>
                </c:pt>
                <c:pt idx="86" formatCode="General">
                  <c:v>2.6755849999999999E-3</c:v>
                </c:pt>
                <c:pt idx="87" formatCode="General">
                  <c:v>2.6755849999999999E-3</c:v>
                </c:pt>
                <c:pt idx="88" formatCode="General">
                  <c:v>2.6755849999999999E-3</c:v>
                </c:pt>
                <c:pt idx="89" formatCode="General">
                  <c:v>3.3444820000000002E-3</c:v>
                </c:pt>
                <c:pt idx="90" formatCode="General">
                  <c:v>3.3557050000000001E-3</c:v>
                </c:pt>
                <c:pt idx="91" formatCode="General">
                  <c:v>3.3557050000000001E-3</c:v>
                </c:pt>
                <c:pt idx="92" formatCode="General">
                  <c:v>3.3557050000000001E-3</c:v>
                </c:pt>
                <c:pt idx="93" formatCode="General">
                  <c:v>3.3557050000000001E-3</c:v>
                </c:pt>
                <c:pt idx="94" formatCode="General">
                  <c:v>3.3557050000000001E-3</c:v>
                </c:pt>
                <c:pt idx="95" formatCode="General">
                  <c:v>3.3557050000000001E-3</c:v>
                </c:pt>
                <c:pt idx="96" formatCode="General">
                  <c:v>3.3557050000000001E-3</c:v>
                </c:pt>
                <c:pt idx="97" formatCode="General">
                  <c:v>3.3557050000000001E-3</c:v>
                </c:pt>
                <c:pt idx="98" formatCode="General">
                  <c:v>3.3557050000000001E-3</c:v>
                </c:pt>
                <c:pt idx="99" formatCode="General">
                  <c:v>4.0322580000000004E-3</c:v>
                </c:pt>
                <c:pt idx="100" formatCode="General">
                  <c:v>4.0322580000000004E-3</c:v>
                </c:pt>
                <c:pt idx="101" formatCode="General">
                  <c:v>4.0322580000000004E-3</c:v>
                </c:pt>
                <c:pt idx="102" formatCode="General">
                  <c:v>4.0322580000000004E-3</c:v>
                </c:pt>
                <c:pt idx="103" formatCode="General">
                  <c:v>4.0322580000000004E-3</c:v>
                </c:pt>
                <c:pt idx="104" formatCode="General">
                  <c:v>4.0322580000000004E-3</c:v>
                </c:pt>
                <c:pt idx="105" formatCode="General">
                  <c:v>4.0322580000000004E-3</c:v>
                </c:pt>
                <c:pt idx="106" formatCode="General">
                  <c:v>4.0322580000000004E-3</c:v>
                </c:pt>
                <c:pt idx="107" formatCode="General">
                  <c:v>4.0322580000000004E-3</c:v>
                </c:pt>
                <c:pt idx="108" formatCode="General">
                  <c:v>4.0322580000000004E-3</c:v>
                </c:pt>
                <c:pt idx="109" formatCode="General">
                  <c:v>4.0322580000000004E-3</c:v>
                </c:pt>
                <c:pt idx="110" formatCode="General">
                  <c:v>4.0322580000000004E-3</c:v>
                </c:pt>
                <c:pt idx="111" formatCode="General">
                  <c:v>7.3924730000000001E-3</c:v>
                </c:pt>
                <c:pt idx="112" formatCode="General">
                  <c:v>7.402423E-3</c:v>
                </c:pt>
                <c:pt idx="113" formatCode="General">
                  <c:v>7.402423E-3</c:v>
                </c:pt>
                <c:pt idx="114" formatCode="General">
                  <c:v>7.4074070000000004E-3</c:v>
                </c:pt>
                <c:pt idx="115" formatCode="General">
                  <c:v>7.4074070000000004E-3</c:v>
                </c:pt>
                <c:pt idx="116" formatCode="General">
                  <c:v>7.4074070000000004E-3</c:v>
                </c:pt>
                <c:pt idx="117" formatCode="General">
                  <c:v>7.4074070000000004E-3</c:v>
                </c:pt>
                <c:pt idx="118" formatCode="General">
                  <c:v>7.4074070000000004E-3</c:v>
                </c:pt>
                <c:pt idx="119" formatCode="General">
                  <c:v>7.4224019999999998E-3</c:v>
                </c:pt>
                <c:pt idx="120" formatCode="General">
                  <c:v>8.7719300000000007E-3</c:v>
                </c:pt>
                <c:pt idx="121" formatCode="General">
                  <c:v>8.7719300000000007E-3</c:v>
                </c:pt>
                <c:pt idx="122" formatCode="General">
                  <c:v>8.7956700000000002E-3</c:v>
                </c:pt>
                <c:pt idx="123" formatCode="General">
                  <c:v>8.7956700000000002E-3</c:v>
                </c:pt>
                <c:pt idx="124" formatCode="General">
                  <c:v>8.7956700000000002E-3</c:v>
                </c:pt>
                <c:pt idx="125" formatCode="General">
                  <c:v>8.7956700000000002E-3</c:v>
                </c:pt>
                <c:pt idx="126" formatCode="General">
                  <c:v>8.7956700000000002E-3</c:v>
                </c:pt>
                <c:pt idx="127" formatCode="General">
                  <c:v>8.7956700000000002E-3</c:v>
                </c:pt>
                <c:pt idx="128" formatCode="General">
                  <c:v>8.7956700000000002E-3</c:v>
                </c:pt>
                <c:pt idx="129" formatCode="General">
                  <c:v>8.7956700000000002E-3</c:v>
                </c:pt>
                <c:pt idx="130" formatCode="General">
                  <c:v>8.7956700000000002E-3</c:v>
                </c:pt>
                <c:pt idx="131" formatCode="General">
                  <c:v>8.7956700000000002E-3</c:v>
                </c:pt>
                <c:pt idx="132" formatCode="General">
                  <c:v>8.7956700000000002E-3</c:v>
                </c:pt>
                <c:pt idx="133" formatCode="General">
                  <c:v>1.0148849999999999E-2</c:v>
                </c:pt>
                <c:pt idx="134" formatCode="General">
                  <c:v>1.0148849999999999E-2</c:v>
                </c:pt>
                <c:pt idx="135" formatCode="General">
                  <c:v>1.082544E-2</c:v>
                </c:pt>
                <c:pt idx="136" formatCode="General">
                  <c:v>1.082544E-2</c:v>
                </c:pt>
                <c:pt idx="137" formatCode="General">
                  <c:v>1.0854816999999999E-2</c:v>
                </c:pt>
                <c:pt idx="138" formatCode="General">
                  <c:v>1.0914052E-2</c:v>
                </c:pt>
                <c:pt idx="139" formatCode="General">
                  <c:v>1.0936431999999999E-2</c:v>
                </c:pt>
                <c:pt idx="140" formatCode="General">
                  <c:v>1.2987013E-2</c:v>
                </c:pt>
                <c:pt idx="141" formatCode="General">
                  <c:v>1.2987013E-2</c:v>
                </c:pt>
                <c:pt idx="142" formatCode="General">
                  <c:v>1.2995896E-2</c:v>
                </c:pt>
                <c:pt idx="143" formatCode="General">
                  <c:v>1.5731874E-2</c:v>
                </c:pt>
                <c:pt idx="144" formatCode="General">
                  <c:v>1.5731874E-2</c:v>
                </c:pt>
                <c:pt idx="145" formatCode="General">
                  <c:v>1.5731874E-2</c:v>
                </c:pt>
                <c:pt idx="146" formatCode="General">
                  <c:v>1.5731874E-2</c:v>
                </c:pt>
                <c:pt idx="147" formatCode="General">
                  <c:v>1.5731874E-2</c:v>
                </c:pt>
                <c:pt idx="148" formatCode="General">
                  <c:v>1.5731874E-2</c:v>
                </c:pt>
                <c:pt idx="149" formatCode="General">
                  <c:v>1.5742642000000001E-2</c:v>
                </c:pt>
                <c:pt idx="150" formatCode="General">
                  <c:v>1.5742642000000001E-2</c:v>
                </c:pt>
                <c:pt idx="151" formatCode="General">
                  <c:v>1.5742642000000001E-2</c:v>
                </c:pt>
                <c:pt idx="152" formatCode="General">
                  <c:v>1.5742642000000001E-2</c:v>
                </c:pt>
                <c:pt idx="153" formatCode="General">
                  <c:v>1.5742642000000001E-2</c:v>
                </c:pt>
                <c:pt idx="154" formatCode="General">
                  <c:v>1.5742642000000001E-2</c:v>
                </c:pt>
                <c:pt idx="155" formatCode="General">
                  <c:v>1.5742642000000001E-2</c:v>
                </c:pt>
                <c:pt idx="156" formatCode="General">
                  <c:v>1.5742642000000001E-2</c:v>
                </c:pt>
                <c:pt idx="157" formatCode="General">
                  <c:v>1.5764222000000001E-2</c:v>
                </c:pt>
                <c:pt idx="158" formatCode="General">
                  <c:v>1.8518519000000001E-2</c:v>
                </c:pt>
                <c:pt idx="159" formatCode="General">
                  <c:v>2.4021963E-2</c:v>
                </c:pt>
                <c:pt idx="160" formatCode="General">
                  <c:v>2.6134800999999999E-2</c:v>
                </c:pt>
                <c:pt idx="161" formatCode="General">
                  <c:v>2.6134800999999999E-2</c:v>
                </c:pt>
                <c:pt idx="162" formatCode="General">
                  <c:v>2.6134800999999999E-2</c:v>
                </c:pt>
                <c:pt idx="163" formatCode="General">
                  <c:v>2.6822558E-2</c:v>
                </c:pt>
                <c:pt idx="164" formatCode="General">
                  <c:v>2.6822558E-2</c:v>
                </c:pt>
                <c:pt idx="165" formatCode="General">
                  <c:v>2.6859503999999999E-2</c:v>
                </c:pt>
                <c:pt idx="166" formatCode="General">
                  <c:v>2.6859503999999999E-2</c:v>
                </c:pt>
                <c:pt idx="167" formatCode="General">
                  <c:v>2.6878015000000002E-2</c:v>
                </c:pt>
                <c:pt idx="168" formatCode="General">
                  <c:v>2.6896552000000001E-2</c:v>
                </c:pt>
                <c:pt idx="169" formatCode="General">
                  <c:v>2.6915114E-2</c:v>
                </c:pt>
                <c:pt idx="170" formatCode="General">
                  <c:v>2.7605245E-2</c:v>
                </c:pt>
                <c:pt idx="171" formatCode="General">
                  <c:v>2.7662517000000001E-2</c:v>
                </c:pt>
                <c:pt idx="172" formatCode="General">
                  <c:v>2.7700830999999999E-2</c:v>
                </c:pt>
                <c:pt idx="173" formatCode="General">
                  <c:v>2.7739250999999999E-2</c:v>
                </c:pt>
                <c:pt idx="174" formatCode="General">
                  <c:v>2.7816411999999999E-2</c:v>
                </c:pt>
                <c:pt idx="175" formatCode="General">
                  <c:v>2.7855153000000001E-2</c:v>
                </c:pt>
                <c:pt idx="176" formatCode="General">
                  <c:v>2.7894003000000001E-2</c:v>
                </c:pt>
                <c:pt idx="177" formatCode="General">
                  <c:v>2.7913468E-2</c:v>
                </c:pt>
                <c:pt idx="178" formatCode="General">
                  <c:v>2.9309142E-2</c:v>
                </c:pt>
                <c:pt idx="179" formatCode="General">
                  <c:v>3.0006978E-2</c:v>
                </c:pt>
                <c:pt idx="180" formatCode="General">
                  <c:v>3.0769231000000001E-2</c:v>
                </c:pt>
                <c:pt idx="181" formatCode="General">
                  <c:v>3.2959326999999997E-2</c:v>
                </c:pt>
                <c:pt idx="182" formatCode="General">
                  <c:v>3.2959326999999997E-2</c:v>
                </c:pt>
                <c:pt idx="183" formatCode="General">
                  <c:v>3.3005618E-2</c:v>
                </c:pt>
                <c:pt idx="184" formatCode="General">
                  <c:v>3.3005618E-2</c:v>
                </c:pt>
                <c:pt idx="185" formatCode="General">
                  <c:v>3.3028811999999998E-2</c:v>
                </c:pt>
                <c:pt idx="186" formatCode="General">
                  <c:v>3.4434293999999997E-2</c:v>
                </c:pt>
                <c:pt idx="187" formatCode="General">
                  <c:v>3.4531359999999997E-2</c:v>
                </c:pt>
                <c:pt idx="188" formatCode="General">
                  <c:v>3.5236082000000002E-2</c:v>
                </c:pt>
                <c:pt idx="189" formatCode="General">
                  <c:v>3.5940803E-2</c:v>
                </c:pt>
                <c:pt idx="190" formatCode="General">
                  <c:v>3.6645524999999998E-2</c:v>
                </c:pt>
                <c:pt idx="191" formatCode="General">
                  <c:v>3.6645524999999998E-2</c:v>
                </c:pt>
                <c:pt idx="192" formatCode="General">
                  <c:v>3.8787024000000003E-2</c:v>
                </c:pt>
                <c:pt idx="193" formatCode="General">
                  <c:v>4.0254236999999998E-2</c:v>
                </c:pt>
                <c:pt idx="194" formatCode="General">
                  <c:v>4.1814315999999997E-2</c:v>
                </c:pt>
                <c:pt idx="195" formatCode="General">
                  <c:v>4.4680851000000001E-2</c:v>
                </c:pt>
                <c:pt idx="196" formatCode="General">
                  <c:v>4.6099291000000001E-2</c:v>
                </c:pt>
                <c:pt idx="197" formatCode="General">
                  <c:v>4.7551454999999999E-2</c:v>
                </c:pt>
                <c:pt idx="198" formatCode="General">
                  <c:v>4.8261178000000002E-2</c:v>
                </c:pt>
                <c:pt idx="199" formatCode="General">
                  <c:v>4.8295455000000001E-2</c:v>
                </c:pt>
                <c:pt idx="200" formatCode="General">
                  <c:v>4.8295455000000001E-2</c:v>
                </c:pt>
                <c:pt idx="201" formatCode="General">
                  <c:v>5.0533808E-2</c:v>
                </c:pt>
                <c:pt idx="202" formatCode="General">
                  <c:v>5.3418803000000001E-2</c:v>
                </c:pt>
                <c:pt idx="203" formatCode="General">
                  <c:v>5.3571428999999997E-2</c:v>
                </c:pt>
                <c:pt idx="204" formatCode="General">
                  <c:v>5.5078684000000003E-2</c:v>
                </c:pt>
                <c:pt idx="205" formatCode="General">
                  <c:v>5.5078684000000003E-2</c:v>
                </c:pt>
                <c:pt idx="206" formatCode="General">
                  <c:v>5.5793991000000001E-2</c:v>
                </c:pt>
                <c:pt idx="207" formatCode="General">
                  <c:v>5.5873925999999997E-2</c:v>
                </c:pt>
                <c:pt idx="208" formatCode="General">
                  <c:v>5.8992806000000002E-2</c:v>
                </c:pt>
                <c:pt idx="209" formatCode="General">
                  <c:v>5.9077810000000001E-2</c:v>
                </c:pt>
                <c:pt idx="210" formatCode="General">
                  <c:v>5.9377263E-2</c:v>
                </c:pt>
                <c:pt idx="211" formatCode="General">
                  <c:v>5.9593023000000002E-2</c:v>
                </c:pt>
                <c:pt idx="212" formatCode="General">
                  <c:v>5.9679767000000002E-2</c:v>
                </c:pt>
                <c:pt idx="213" formatCode="General">
                  <c:v>6.0716897999999998E-2</c:v>
                </c:pt>
                <c:pt idx="214" formatCode="General">
                  <c:v>6.2225476000000002E-2</c:v>
                </c:pt>
                <c:pt idx="215" formatCode="General">
                  <c:v>6.6030813999999993E-2</c:v>
                </c:pt>
                <c:pt idx="216" formatCode="General">
                  <c:v>6.6862600999999994E-2</c:v>
                </c:pt>
                <c:pt idx="217" formatCode="General">
                  <c:v>6.6911764999999998E-2</c:v>
                </c:pt>
                <c:pt idx="218" formatCode="General">
                  <c:v>6.7647058999999995E-2</c:v>
                </c:pt>
                <c:pt idx="219" formatCode="General">
                  <c:v>6.7647058999999995E-2</c:v>
                </c:pt>
                <c:pt idx="220" formatCode="General">
                  <c:v>6.8382353000000007E-2</c:v>
                </c:pt>
                <c:pt idx="221" formatCode="General">
                  <c:v>6.8483062999999997E-2</c:v>
                </c:pt>
                <c:pt idx="222" formatCode="General">
                  <c:v>7.0744289000000002E-2</c:v>
                </c:pt>
                <c:pt idx="223" formatCode="General">
                  <c:v>7.1639586000000005E-2</c:v>
                </c:pt>
                <c:pt idx="224" formatCode="General">
                  <c:v>7.4814815000000007E-2</c:v>
                </c:pt>
                <c:pt idx="225" formatCode="General">
                  <c:v>7.6466221000000001E-2</c:v>
                </c:pt>
                <c:pt idx="226" formatCode="General">
                  <c:v>7.6466221000000001E-2</c:v>
                </c:pt>
                <c:pt idx="227" formatCode="General">
                  <c:v>7.6579926000000006E-2</c:v>
                </c:pt>
                <c:pt idx="228" formatCode="General">
                  <c:v>7.8125E-2</c:v>
                </c:pt>
                <c:pt idx="229" formatCode="General">
                  <c:v>8.2589285999999998E-2</c:v>
                </c:pt>
                <c:pt idx="230" formatCode="General">
                  <c:v>8.4202683E-2</c:v>
                </c:pt>
                <c:pt idx="231" formatCode="General">
                  <c:v>8.9686099000000005E-2</c:v>
                </c:pt>
                <c:pt idx="232" formatCode="General">
                  <c:v>9.3492895000000006E-2</c:v>
                </c:pt>
                <c:pt idx="233" formatCode="General">
                  <c:v>9.5273817999999996E-2</c:v>
                </c:pt>
                <c:pt idx="234" formatCode="General">
                  <c:v>0.10128495799999999</c:v>
                </c:pt>
                <c:pt idx="235" formatCode="General">
                  <c:v>0.10242792100000001</c:v>
                </c:pt>
                <c:pt idx="236" formatCode="General">
                  <c:v>0.10486322200000001</c:v>
                </c:pt>
                <c:pt idx="237" formatCode="General">
                  <c:v>0.106382979</c:v>
                </c:pt>
                <c:pt idx="238" formatCode="General">
                  <c:v>0.107224335</c:v>
                </c:pt>
                <c:pt idx="239" formatCode="General">
                  <c:v>0.107224335</c:v>
                </c:pt>
                <c:pt idx="240" formatCode="General">
                  <c:v>0.107224335</c:v>
                </c:pt>
                <c:pt idx="241" formatCode="General">
                  <c:v>0.107469512</c:v>
                </c:pt>
                <c:pt idx="242" formatCode="General">
                  <c:v>0.109160305</c:v>
                </c:pt>
                <c:pt idx="243" formatCode="General">
                  <c:v>0.109923664</c:v>
                </c:pt>
                <c:pt idx="244" formatCode="General">
                  <c:v>0.112299465</c:v>
                </c:pt>
                <c:pt idx="245" formatCode="General">
                  <c:v>0.11633282</c:v>
                </c:pt>
                <c:pt idx="246" formatCode="General">
                  <c:v>0.118735544</c:v>
                </c:pt>
                <c:pt idx="247" formatCode="General">
                  <c:v>0.119102862</c:v>
                </c:pt>
                <c:pt idx="248" formatCode="General">
                  <c:v>0.121118012</c:v>
                </c:pt>
                <c:pt idx="249" formatCode="General">
                  <c:v>0.12189440999999999</c:v>
                </c:pt>
                <c:pt idx="250" formatCode="General">
                  <c:v>0.122274143</c:v>
                </c:pt>
                <c:pt idx="251" formatCode="General">
                  <c:v>0.123831776</c:v>
                </c:pt>
                <c:pt idx="252" formatCode="General">
                  <c:v>0.127543036</c:v>
                </c:pt>
                <c:pt idx="253" formatCode="General">
                  <c:v>0.12842599800000001</c:v>
                </c:pt>
                <c:pt idx="254" formatCode="General">
                  <c:v>0.13166144199999999</c:v>
                </c:pt>
                <c:pt idx="255" formatCode="General">
                  <c:v>0.13993710700000001</c:v>
                </c:pt>
                <c:pt idx="256" formatCode="General">
                  <c:v>0.14489311199999999</c:v>
                </c:pt>
                <c:pt idx="257" formatCode="General">
                  <c:v>0.147058824</c:v>
                </c:pt>
                <c:pt idx="258" formatCode="General">
                  <c:v>0.147058824</c:v>
                </c:pt>
                <c:pt idx="259" formatCode="General">
                  <c:v>0.14797136</c:v>
                </c:pt>
                <c:pt idx="260" formatCode="General">
                  <c:v>0.148207171</c:v>
                </c:pt>
                <c:pt idx="261" formatCode="General">
                  <c:v>0.14927768899999999</c:v>
                </c:pt>
                <c:pt idx="262" formatCode="General">
                  <c:v>0.151685393</c:v>
                </c:pt>
                <c:pt idx="263" formatCode="General">
                  <c:v>0.15341365500000001</c:v>
                </c:pt>
                <c:pt idx="264" formatCode="General">
                  <c:v>0.15366049900000001</c:v>
                </c:pt>
                <c:pt idx="265" formatCode="General">
                  <c:v>0.15483870999999999</c:v>
                </c:pt>
                <c:pt idx="266" formatCode="General">
                  <c:v>0.16384180800000001</c:v>
                </c:pt>
                <c:pt idx="267" formatCode="General">
                  <c:v>0.16531604499999999</c:v>
                </c:pt>
                <c:pt idx="268" formatCode="General">
                  <c:v>0.16855753600000001</c:v>
                </c:pt>
                <c:pt idx="269" formatCode="General">
                  <c:v>0.1726094</c:v>
                </c:pt>
                <c:pt idx="270" formatCode="General">
                  <c:v>0.17331163499999999</c:v>
                </c:pt>
                <c:pt idx="271" formatCode="General">
                  <c:v>0.17685411600000001</c:v>
                </c:pt>
                <c:pt idx="272" formatCode="General">
                  <c:v>0.177287582</c:v>
                </c:pt>
                <c:pt idx="273" formatCode="General">
                  <c:v>0.18218954200000001</c:v>
                </c:pt>
                <c:pt idx="274" formatCode="General">
                  <c:v>0.183006536</c:v>
                </c:pt>
                <c:pt idx="275" formatCode="General">
                  <c:v>0.18442623</c:v>
                </c:pt>
                <c:pt idx="276" formatCode="General">
                  <c:v>0.18816762500000001</c:v>
                </c:pt>
                <c:pt idx="277" formatCode="General">
                  <c:v>0.19620774899999999</c:v>
                </c:pt>
                <c:pt idx="278" formatCode="General">
                  <c:v>0.20082644599999999</c:v>
                </c:pt>
                <c:pt idx="279" formatCode="General">
                  <c:v>0.20099255599999999</c:v>
                </c:pt>
                <c:pt idx="280" formatCode="General">
                  <c:v>0.20198675499999999</c:v>
                </c:pt>
                <c:pt idx="281" formatCode="General">
                  <c:v>0.20482930899999999</c:v>
                </c:pt>
                <c:pt idx="282" formatCode="General">
                  <c:v>0.213032581</c:v>
                </c:pt>
                <c:pt idx="283" formatCode="General">
                  <c:v>0.21464646500000001</c:v>
                </c:pt>
                <c:pt idx="284" formatCode="General">
                  <c:v>0.21621621599999999</c:v>
                </c:pt>
                <c:pt idx="285" formatCode="General">
                  <c:v>0.217905405</c:v>
                </c:pt>
                <c:pt idx="286" formatCode="General">
                  <c:v>0.22043918900000001</c:v>
                </c:pt>
                <c:pt idx="287" formatCode="General">
                  <c:v>0.221470837</c:v>
                </c:pt>
                <c:pt idx="288" formatCode="General">
                  <c:v>0.22569738</c:v>
                </c:pt>
                <c:pt idx="289" formatCode="General">
                  <c:v>0.225888325</c:v>
                </c:pt>
                <c:pt idx="290" formatCode="General">
                  <c:v>0.226463104</c:v>
                </c:pt>
                <c:pt idx="291" formatCode="General">
                  <c:v>0.23089983</c:v>
                </c:pt>
                <c:pt idx="292" formatCode="General">
                  <c:v>0.23299319700000001</c:v>
                </c:pt>
                <c:pt idx="293" formatCode="General">
                  <c:v>0.23614663299999999</c:v>
                </c:pt>
                <c:pt idx="294" formatCode="General">
                  <c:v>0.236752137</c:v>
                </c:pt>
                <c:pt idx="295" formatCode="General">
                  <c:v>0.23736075400000001</c:v>
                </c:pt>
                <c:pt idx="296" formatCode="General">
                  <c:v>0.24203273</c:v>
                </c:pt>
                <c:pt idx="297" formatCode="General">
                  <c:v>0.24503882699999999</c:v>
                </c:pt>
                <c:pt idx="298" formatCode="General">
                  <c:v>0.24935064900000001</c:v>
                </c:pt>
                <c:pt idx="299" formatCode="General">
                  <c:v>0.25304347799999999</c:v>
                </c:pt>
                <c:pt idx="300" formatCode="General">
                  <c:v>0.25413403000000001</c:v>
                </c:pt>
                <c:pt idx="301" formatCode="General">
                  <c:v>0.25567190200000001</c:v>
                </c:pt>
                <c:pt idx="302" formatCode="General">
                  <c:v>0.26178010499999999</c:v>
                </c:pt>
                <c:pt idx="303" formatCode="General">
                  <c:v>0.26690079</c:v>
                </c:pt>
                <c:pt idx="304" formatCode="General">
                  <c:v>0.27552816899999999</c:v>
                </c:pt>
                <c:pt idx="305" formatCode="General">
                  <c:v>0.281028369</c:v>
                </c:pt>
                <c:pt idx="306" formatCode="General">
                  <c:v>0.281028369</c:v>
                </c:pt>
                <c:pt idx="307" formatCode="General">
                  <c:v>0.28202846999999998</c:v>
                </c:pt>
                <c:pt idx="308" formatCode="General">
                  <c:v>0.28342245999999999</c:v>
                </c:pt>
                <c:pt idx="309" formatCode="General">
                  <c:v>0.28392857100000002</c:v>
                </c:pt>
                <c:pt idx="310" formatCode="General">
                  <c:v>0.28507596099999999</c:v>
                </c:pt>
                <c:pt idx="311" formatCode="General">
                  <c:v>0.288272158</c:v>
                </c:pt>
                <c:pt idx="312" formatCode="General">
                  <c:v>0.28968609899999997</c:v>
                </c:pt>
                <c:pt idx="313" formatCode="General">
                  <c:v>0.29147982099999997</c:v>
                </c:pt>
                <c:pt idx="314" formatCode="General">
                  <c:v>0.29522952299999999</c:v>
                </c:pt>
                <c:pt idx="315" formatCode="General">
                  <c:v>0.297929793</c:v>
                </c:pt>
                <c:pt idx="316" formatCode="General">
                  <c:v>0.300900901</c:v>
                </c:pt>
                <c:pt idx="317" formatCode="General">
                  <c:v>0.30741410499999999</c:v>
                </c:pt>
                <c:pt idx="318" formatCode="General">
                  <c:v>0.31006346299999998</c:v>
                </c:pt>
                <c:pt idx="319" formatCode="General">
                  <c:v>0.31368993699999997</c:v>
                </c:pt>
                <c:pt idx="320" formatCode="General">
                  <c:v>0.31880109000000001</c:v>
                </c:pt>
                <c:pt idx="321" formatCode="General">
                  <c:v>0.31970935499999997</c:v>
                </c:pt>
                <c:pt idx="322" formatCode="General">
                  <c:v>0.322434151</c:v>
                </c:pt>
                <c:pt idx="323" formatCode="General">
                  <c:v>0.32302092799999998</c:v>
                </c:pt>
                <c:pt idx="324" formatCode="General">
                  <c:v>0.33029197100000002</c:v>
                </c:pt>
                <c:pt idx="325" formatCode="General">
                  <c:v>0.33424908399999997</c:v>
                </c:pt>
                <c:pt idx="326" formatCode="General">
                  <c:v>0.34220183500000001</c:v>
                </c:pt>
                <c:pt idx="327" formatCode="General">
                  <c:v>0.34251607000000001</c:v>
                </c:pt>
                <c:pt idx="328" formatCode="General">
                  <c:v>0.34746543800000002</c:v>
                </c:pt>
                <c:pt idx="329" formatCode="General">
                  <c:v>0.35027726399999998</c:v>
                </c:pt>
                <c:pt idx="330" formatCode="General">
                  <c:v>0.35343228199999999</c:v>
                </c:pt>
                <c:pt idx="331" formatCode="General">
                  <c:v>0.35601118399999998</c:v>
                </c:pt>
                <c:pt idx="332" formatCode="General">
                  <c:v>0.35787511599999999</c:v>
                </c:pt>
                <c:pt idx="333" formatCode="General">
                  <c:v>0.35973904899999998</c:v>
                </c:pt>
                <c:pt idx="334" formatCode="General">
                  <c:v>0.36007462699999998</c:v>
                </c:pt>
                <c:pt idx="335" formatCode="General">
                  <c:v>0.36414565799999998</c:v>
                </c:pt>
                <c:pt idx="336" formatCode="General">
                  <c:v>0.36448598100000001</c:v>
                </c:pt>
                <c:pt idx="337" formatCode="General">
                  <c:v>0.36644798499999998</c:v>
                </c:pt>
                <c:pt idx="338" formatCode="General">
                  <c:v>0.37054408999999999</c:v>
                </c:pt>
                <c:pt idx="339" formatCode="General">
                  <c:v>0.37441204099999997</c:v>
                </c:pt>
                <c:pt idx="340" formatCode="General">
                  <c:v>0.37476459499999998</c:v>
                </c:pt>
                <c:pt idx="341" formatCode="General">
                  <c:v>0.37664783400000001</c:v>
                </c:pt>
                <c:pt idx="342" formatCode="General">
                  <c:v>0.37735849100000002</c:v>
                </c:pt>
                <c:pt idx="343" formatCode="General">
                  <c:v>0.378071834</c:v>
                </c:pt>
                <c:pt idx="344" formatCode="General">
                  <c:v>0.38104265399999998</c:v>
                </c:pt>
                <c:pt idx="345" formatCode="General">
                  <c:v>0.38461538499999998</c:v>
                </c:pt>
                <c:pt idx="346" formatCode="General">
                  <c:v>0.38878327000000001</c:v>
                </c:pt>
                <c:pt idx="347" formatCode="General">
                  <c:v>0.39180171600000002</c:v>
                </c:pt>
                <c:pt idx="348" formatCode="General">
                  <c:v>0.39388145299999999</c:v>
                </c:pt>
                <c:pt idx="349" formatCode="General">
                  <c:v>0.39846743299999998</c:v>
                </c:pt>
                <c:pt idx="350" formatCode="General">
                  <c:v>0.40134099600000001</c:v>
                </c:pt>
                <c:pt idx="351" formatCode="General">
                  <c:v>0.40673076899999999</c:v>
                </c:pt>
                <c:pt idx="352" formatCode="General">
                  <c:v>0.41193455200000001</c:v>
                </c:pt>
                <c:pt idx="353" formatCode="General">
                  <c:v>0.41233140699999998</c:v>
                </c:pt>
                <c:pt idx="354" formatCode="General">
                  <c:v>0.41593780400000002</c:v>
                </c:pt>
                <c:pt idx="355" formatCode="General">
                  <c:v>0.41812865500000002</c:v>
                </c:pt>
                <c:pt idx="356" formatCode="General">
                  <c:v>0.419921875</c:v>
                </c:pt>
                <c:pt idx="357" formatCode="General">
                  <c:v>0.42379547699999998</c:v>
                </c:pt>
                <c:pt idx="358" formatCode="General">
                  <c:v>0.427586207</c:v>
                </c:pt>
                <c:pt idx="359" formatCode="General">
                  <c:v>0.42984189699999997</c:v>
                </c:pt>
                <c:pt idx="360" formatCode="General">
                  <c:v>0.43323442099999998</c:v>
                </c:pt>
                <c:pt idx="361" formatCode="General">
                  <c:v>0.43594836100000001</c:v>
                </c:pt>
                <c:pt idx="362" formatCode="General">
                  <c:v>0.43638170999999998</c:v>
                </c:pt>
                <c:pt idx="363" formatCode="General">
                  <c:v>0.43968095699999998</c:v>
                </c:pt>
                <c:pt idx="364" formatCode="General">
                  <c:v>0.44255744299999999</c:v>
                </c:pt>
                <c:pt idx="365" formatCode="General">
                  <c:v>0.44555444599999999</c:v>
                </c:pt>
                <c:pt idx="366" formatCode="General">
                  <c:v>0.44889779600000002</c:v>
                </c:pt>
                <c:pt idx="367" formatCode="General">
                  <c:v>0.45080321299999998</c:v>
                </c:pt>
                <c:pt idx="368" formatCode="General">
                  <c:v>0.45518630399999999</c:v>
                </c:pt>
                <c:pt idx="369" formatCode="General">
                  <c:v>0.46146044600000002</c:v>
                </c:pt>
                <c:pt idx="370" formatCode="General">
                  <c:v>0.46348884400000001</c:v>
                </c:pt>
                <c:pt idx="371" formatCode="General">
                  <c:v>0.46632653099999999</c:v>
                </c:pt>
                <c:pt idx="372" formatCode="General">
                  <c:v>0.47137014300000002</c:v>
                </c:pt>
                <c:pt idx="373" formatCode="General">
                  <c:v>0.47336065599999999</c:v>
                </c:pt>
                <c:pt idx="374" formatCode="General">
                  <c:v>0.47487179499999999</c:v>
                </c:pt>
                <c:pt idx="375" formatCode="General">
                  <c:v>0.484599589</c:v>
                </c:pt>
                <c:pt idx="376" formatCode="General">
                  <c:v>0.48818088399999998</c:v>
                </c:pt>
                <c:pt idx="377" formatCode="General">
                  <c:v>0.491246138</c:v>
                </c:pt>
                <c:pt idx="378" formatCode="General">
                  <c:v>0.50311850300000005</c:v>
                </c:pt>
                <c:pt idx="379" formatCode="General">
                  <c:v>0.50730688899999998</c:v>
                </c:pt>
                <c:pt idx="380" formatCode="General">
                  <c:v>0.51311647400000004</c:v>
                </c:pt>
                <c:pt idx="381" formatCode="General">
                  <c:v>0.514705882</c:v>
                </c:pt>
                <c:pt idx="382" formatCode="General">
                  <c:v>0.52275132300000005</c:v>
                </c:pt>
                <c:pt idx="383" formatCode="General">
                  <c:v>0.52603613199999999</c:v>
                </c:pt>
                <c:pt idx="384" formatCode="General">
                  <c:v>0.52978723400000005</c:v>
                </c:pt>
                <c:pt idx="385" formatCode="General">
                  <c:v>0.53590568100000002</c:v>
                </c:pt>
                <c:pt idx="386" formatCode="General">
                  <c:v>0.53590568100000002</c:v>
                </c:pt>
                <c:pt idx="387" formatCode="General">
                  <c:v>0.54144241100000001</c:v>
                </c:pt>
                <c:pt idx="388" formatCode="General">
                  <c:v>0.54418103399999995</c:v>
                </c:pt>
                <c:pt idx="389" formatCode="General">
                  <c:v>0.54918918900000002</c:v>
                </c:pt>
                <c:pt idx="390" formatCode="General">
                  <c:v>0.55796316400000001</c:v>
                </c:pt>
                <c:pt idx="391" formatCode="General">
                  <c:v>0.55978260899999999</c:v>
                </c:pt>
                <c:pt idx="392" formatCode="General">
                  <c:v>0.56815703399999995</c:v>
                </c:pt>
                <c:pt idx="393" formatCode="General">
                  <c:v>0.57033805900000001</c:v>
                </c:pt>
                <c:pt idx="394" formatCode="General">
                  <c:v>0.57251908399999996</c:v>
                </c:pt>
                <c:pt idx="395" formatCode="General">
                  <c:v>0.57738748600000001</c:v>
                </c:pt>
                <c:pt idx="396" formatCode="General">
                  <c:v>0.58039647599999999</c:v>
                </c:pt>
                <c:pt idx="397" formatCode="General">
                  <c:v>0.58213892</c:v>
                </c:pt>
                <c:pt idx="398" formatCode="General">
                  <c:v>0.58693244700000002</c:v>
                </c:pt>
                <c:pt idx="399" formatCode="General">
                  <c:v>0.59888888900000004</c:v>
                </c:pt>
                <c:pt idx="400" formatCode="General">
                  <c:v>0.60942760900000004</c:v>
                </c:pt>
                <c:pt idx="401" formatCode="General">
                  <c:v>0.61851015799999998</c:v>
                </c:pt>
                <c:pt idx="402" formatCode="General">
                  <c:v>0.62244898000000004</c:v>
                </c:pt>
                <c:pt idx="403" formatCode="General">
                  <c:v>0.63470319600000003</c:v>
                </c:pt>
                <c:pt idx="404" formatCode="General">
                  <c:v>0.64516129</c:v>
                </c:pt>
                <c:pt idx="405" formatCode="General">
                  <c:v>0.64855491300000001</c:v>
                </c:pt>
                <c:pt idx="406" formatCode="General">
                  <c:v>0.65893271499999995</c:v>
                </c:pt>
                <c:pt idx="407" formatCode="General">
                  <c:v>0.66123399299999996</c:v>
                </c:pt>
                <c:pt idx="408" formatCode="General">
                  <c:v>0.66744457400000001</c:v>
                </c:pt>
                <c:pt idx="409" formatCode="General">
                  <c:v>0.67174677599999999</c:v>
                </c:pt>
                <c:pt idx="410" formatCode="General">
                  <c:v>0.67844523000000001</c:v>
                </c:pt>
                <c:pt idx="411" formatCode="General">
                  <c:v>0.684023669</c:v>
                </c:pt>
                <c:pt idx="412" formatCode="General">
                  <c:v>0.69084423299999997</c:v>
                </c:pt>
                <c:pt idx="413" formatCode="General">
                  <c:v>0.69606674599999996</c:v>
                </c:pt>
                <c:pt idx="414" formatCode="General">
                  <c:v>0.699401198</c:v>
                </c:pt>
                <c:pt idx="415" formatCode="General">
                  <c:v>0.70276775000000002</c:v>
                </c:pt>
                <c:pt idx="416" formatCode="General">
                  <c:v>0.71342200700000002</c:v>
                </c:pt>
                <c:pt idx="417" formatCode="General">
                  <c:v>0.717917676</c:v>
                </c:pt>
                <c:pt idx="418" formatCode="General">
                  <c:v>0.72616136899999995</c:v>
                </c:pt>
                <c:pt idx="419" formatCode="General">
                  <c:v>0.73194614400000002</c:v>
                </c:pt>
                <c:pt idx="420" formatCode="General">
                  <c:v>0.73651960800000005</c:v>
                </c:pt>
                <c:pt idx="421" formatCode="General">
                  <c:v>0.74938574899999999</c:v>
                </c:pt>
                <c:pt idx="422" formatCode="General">
                  <c:v>0.75645756500000005</c:v>
                </c:pt>
                <c:pt idx="423" formatCode="General">
                  <c:v>0.76514215100000005</c:v>
                </c:pt>
                <c:pt idx="424" formatCode="General">
                  <c:v>0.77351485099999995</c:v>
                </c:pt>
                <c:pt idx="425" formatCode="General">
                  <c:v>0.79224030000000001</c:v>
                </c:pt>
                <c:pt idx="426" formatCode="General">
                  <c:v>0.79699248099999997</c:v>
                </c:pt>
                <c:pt idx="427" formatCode="General">
                  <c:v>0.804785894</c:v>
                </c:pt>
                <c:pt idx="428" formatCode="General">
                  <c:v>0.81368821300000005</c:v>
                </c:pt>
                <c:pt idx="429" formatCode="General">
                  <c:v>0.82038216600000002</c:v>
                </c:pt>
                <c:pt idx="430" formatCode="General">
                  <c:v>0.82970550600000004</c:v>
                </c:pt>
                <c:pt idx="431" formatCode="General">
                  <c:v>0.83589743599999999</c:v>
                </c:pt>
                <c:pt idx="432" formatCode="General">
                  <c:v>0.84536082499999998</c:v>
                </c:pt>
                <c:pt idx="433" formatCode="General">
                  <c:v>0.85603112800000003</c:v>
                </c:pt>
                <c:pt idx="434" formatCode="General">
                  <c:v>0.86762778500000004</c:v>
                </c:pt>
                <c:pt idx="435" formatCode="General">
                  <c:v>0.87747035600000001</c:v>
                </c:pt>
                <c:pt idx="436" formatCode="General">
                  <c:v>0.88741721900000003</c:v>
                </c:pt>
                <c:pt idx="437" formatCode="General">
                  <c:v>0.89866666699999997</c:v>
                </c:pt>
                <c:pt idx="438" formatCode="General">
                  <c:v>0.90120160199999999</c:v>
                </c:pt>
                <c:pt idx="439" formatCode="General">
                  <c:v>0.91554959800000002</c:v>
                </c:pt>
                <c:pt idx="440" formatCode="General">
                  <c:v>0.92059219400000003</c:v>
                </c:pt>
                <c:pt idx="441" formatCode="General">
                  <c:v>0.92442645099999998</c:v>
                </c:pt>
                <c:pt idx="442" formatCode="General">
                  <c:v>0.93469387800000003</c:v>
                </c:pt>
                <c:pt idx="443" formatCode="General">
                  <c:v>0.94505494499999998</c:v>
                </c:pt>
                <c:pt idx="444" formatCode="General">
                  <c:v>0.95977808600000003</c:v>
                </c:pt>
                <c:pt idx="445" formatCode="General">
                  <c:v>0.96383866500000004</c:v>
                </c:pt>
                <c:pt idx="446" formatCode="General">
                  <c:v>0.98181818200000004</c:v>
                </c:pt>
                <c:pt idx="447" formatCode="General">
                  <c:v>0.984593838</c:v>
                </c:pt>
                <c:pt idx="448" formatCode="General">
                  <c:v>1</c:v>
                </c:pt>
                <c:pt idx="449" formatCode="General">
                  <c:v>1.008498584</c:v>
                </c:pt>
                <c:pt idx="450" formatCode="General">
                  <c:v>1.0170454550000001</c:v>
                </c:pt>
                <c:pt idx="451" formatCode="General">
                  <c:v>1.0300429179999999</c:v>
                </c:pt>
                <c:pt idx="452" formatCode="General">
                  <c:v>1.0329512890000001</c:v>
                </c:pt>
                <c:pt idx="453" formatCode="General">
                  <c:v>1.05377907</c:v>
                </c:pt>
                <c:pt idx="454" formatCode="General">
                  <c:v>1.0703812319999999</c:v>
                </c:pt>
                <c:pt idx="455" formatCode="General">
                  <c:v>1.0933333329999999</c:v>
                </c:pt>
                <c:pt idx="456" formatCode="General">
                  <c:v>1.1041666670000001</c:v>
                </c:pt>
                <c:pt idx="457" formatCode="General">
                  <c:v>1.1134328360000001</c:v>
                </c:pt>
                <c:pt idx="458" formatCode="General">
                  <c:v>1.1208955220000001</c:v>
                </c:pt>
                <c:pt idx="459" formatCode="General">
                  <c:v>1.1342383110000001</c:v>
                </c:pt>
                <c:pt idx="460" formatCode="General">
                  <c:v>1.143939394</c:v>
                </c:pt>
                <c:pt idx="461" formatCode="General">
                  <c:v>1.1554878049999999</c:v>
                </c:pt>
                <c:pt idx="462" formatCode="General">
                  <c:v>1.1782945739999999</c:v>
                </c:pt>
                <c:pt idx="463" formatCode="General">
                  <c:v>1.1950078</c:v>
                </c:pt>
                <c:pt idx="464" formatCode="General">
                  <c:v>1.2135007849999999</c:v>
                </c:pt>
                <c:pt idx="465" formatCode="General">
                  <c:v>1.228346457</c:v>
                </c:pt>
                <c:pt idx="466" formatCode="General">
                  <c:v>1.24522293</c:v>
                </c:pt>
                <c:pt idx="467" formatCode="General">
                  <c:v>1.2616372389999999</c:v>
                </c:pt>
                <c:pt idx="468" formatCode="General">
                  <c:v>1.2775974029999999</c:v>
                </c:pt>
                <c:pt idx="469" formatCode="General">
                  <c:v>1.301639344</c:v>
                </c:pt>
                <c:pt idx="470" formatCode="General">
                  <c:v>1.3118811880000001</c:v>
                </c:pt>
                <c:pt idx="471" formatCode="General">
                  <c:v>1.32172471</c:v>
                </c:pt>
                <c:pt idx="472" formatCode="General">
                  <c:v>1.330016584</c:v>
                </c:pt>
                <c:pt idx="473" formatCode="General">
                  <c:v>1.338333333</c:v>
                </c:pt>
                <c:pt idx="474" formatCode="General">
                  <c:v>1.3663865550000001</c:v>
                </c:pt>
                <c:pt idx="475" formatCode="General">
                  <c:v>1.3857868019999999</c:v>
                </c:pt>
                <c:pt idx="476" formatCode="General">
                  <c:v>1.4071550260000001</c:v>
                </c:pt>
                <c:pt idx="477" formatCode="General">
                  <c:v>1.4170940169999999</c:v>
                </c:pt>
                <c:pt idx="478" formatCode="General">
                  <c:v>1.4302925989999999</c:v>
                </c:pt>
                <c:pt idx="479" formatCode="General">
                  <c:v>1.435233161</c:v>
                </c:pt>
                <c:pt idx="480" formatCode="General">
                  <c:v>1.459930314</c:v>
                </c:pt>
                <c:pt idx="481" formatCode="General">
                  <c:v>1.47027972</c:v>
                </c:pt>
                <c:pt idx="482" formatCode="General">
                  <c:v>1.492932862</c:v>
                </c:pt>
                <c:pt idx="483" formatCode="General">
                  <c:v>1.5204262879999999</c:v>
                </c:pt>
                <c:pt idx="484" formatCode="General">
                  <c:v>1.5495495500000001</c:v>
                </c:pt>
                <c:pt idx="485" formatCode="General">
                  <c:v>1.568058076</c:v>
                </c:pt>
                <c:pt idx="486" formatCode="General">
                  <c:v>1.5716878400000001</c:v>
                </c:pt>
                <c:pt idx="487" formatCode="General">
                  <c:v>1.593065693</c:v>
                </c:pt>
                <c:pt idx="488" formatCode="General">
                  <c:v>1.6289424859999999</c:v>
                </c:pt>
                <c:pt idx="489" formatCode="General">
                  <c:v>1.6480446929999999</c:v>
                </c:pt>
                <c:pt idx="490" formatCode="General">
                  <c:v>1.6685393260000001</c:v>
                </c:pt>
                <c:pt idx="491" formatCode="General">
                  <c:v>1.685499058</c:v>
                </c:pt>
                <c:pt idx="492" formatCode="General">
                  <c:v>1.6943396230000001</c:v>
                </c:pt>
                <c:pt idx="493" formatCode="General">
                  <c:v>1.697542533</c:v>
                </c:pt>
                <c:pt idx="494" formatCode="General">
                  <c:v>1.722753346</c:v>
                </c:pt>
                <c:pt idx="495" formatCode="General">
                  <c:v>1.7389635320000001</c:v>
                </c:pt>
                <c:pt idx="496" formatCode="General">
                  <c:v>1.756756757</c:v>
                </c:pt>
                <c:pt idx="497" formatCode="General">
                  <c:v>1.767891683</c:v>
                </c:pt>
                <c:pt idx="498" formatCode="General">
                  <c:v>1.785575049</c:v>
                </c:pt>
                <c:pt idx="499" formatCode="General">
                  <c:v>1.814595661</c:v>
                </c:pt>
                <c:pt idx="500" formatCode="General">
                  <c:v>1.8440000000000001</c:v>
                </c:pt>
                <c:pt idx="501" formatCode="General">
                  <c:v>1.880324544</c:v>
                </c:pt>
                <c:pt idx="502" formatCode="General">
                  <c:v>1.8997955010000001</c:v>
                </c:pt>
                <c:pt idx="503" formatCode="General">
                  <c:v>1.915983607</c:v>
                </c:pt>
                <c:pt idx="504" formatCode="General">
                  <c:v>1.9501039499999999</c:v>
                </c:pt>
                <c:pt idx="505" formatCode="General">
                  <c:v>1.9873949580000001</c:v>
                </c:pt>
                <c:pt idx="506" formatCode="General">
                  <c:v>2.0127118639999999</c:v>
                </c:pt>
                <c:pt idx="507" formatCode="General">
                  <c:v>2.0255863540000001</c:v>
                </c:pt>
                <c:pt idx="508" formatCode="General">
                  <c:v>2.0494623660000002</c:v>
                </c:pt>
                <c:pt idx="509" formatCode="General">
                  <c:v>2.082251082</c:v>
                </c:pt>
                <c:pt idx="510" formatCode="General">
                  <c:v>2.091106291</c:v>
                </c:pt>
                <c:pt idx="511" formatCode="General">
                  <c:v>2.1067538130000001</c:v>
                </c:pt>
                <c:pt idx="512" formatCode="General">
                  <c:v>2.1318681320000001</c:v>
                </c:pt>
                <c:pt idx="513" formatCode="General">
                  <c:v>2.1387665199999999</c:v>
                </c:pt>
                <c:pt idx="514" formatCode="General">
                  <c:v>2.1696428569999999</c:v>
                </c:pt>
                <c:pt idx="515" formatCode="General">
                  <c:v>2.2076749439999999</c:v>
                </c:pt>
                <c:pt idx="516" formatCode="General">
                  <c:v>2.2222222220000001</c:v>
                </c:pt>
                <c:pt idx="517" formatCode="General">
                  <c:v>2.2545871559999999</c:v>
                </c:pt>
                <c:pt idx="518" formatCode="General">
                  <c:v>2.267281106</c:v>
                </c:pt>
                <c:pt idx="519" formatCode="General">
                  <c:v>2.2923433869999998</c:v>
                </c:pt>
                <c:pt idx="520" formatCode="General">
                  <c:v>2.3116279070000001</c:v>
                </c:pt>
                <c:pt idx="521" formatCode="General">
                  <c:v>2.338785047</c:v>
                </c:pt>
                <c:pt idx="522" formatCode="General">
                  <c:v>2.3661971830000001</c:v>
                </c:pt>
                <c:pt idx="523" formatCode="General">
                  <c:v>2.386792453</c:v>
                </c:pt>
                <c:pt idx="524" formatCode="General">
                  <c:v>2.4119047619999998</c:v>
                </c:pt>
                <c:pt idx="525" formatCode="General">
                  <c:v>2.451923077</c:v>
                </c:pt>
                <c:pt idx="526" formatCode="General">
                  <c:v>2.4818401940000001</c:v>
                </c:pt>
                <c:pt idx="527" formatCode="General">
                  <c:v>2.5158924210000002</c:v>
                </c:pt>
                <c:pt idx="528" formatCode="General">
                  <c:v>2.5356265360000001</c:v>
                </c:pt>
                <c:pt idx="529" formatCode="General">
                  <c:v>2.583541147</c:v>
                </c:pt>
                <c:pt idx="530" formatCode="General">
                  <c:v>2.604010025</c:v>
                </c:pt>
                <c:pt idx="531" formatCode="General">
                  <c:v>2.6395939089999998</c:v>
                </c:pt>
                <c:pt idx="532" formatCode="General">
                  <c:v>2.6581632650000002</c:v>
                </c:pt>
                <c:pt idx="533" formatCode="General">
                  <c:v>2.688946015</c:v>
                </c:pt>
                <c:pt idx="534" formatCode="General">
                  <c:v>2.7054263569999999</c:v>
                </c:pt>
                <c:pt idx="535" formatCode="General">
                  <c:v>2.7637795280000002</c:v>
                </c:pt>
                <c:pt idx="536" formatCode="General">
                  <c:v>2.7842105259999999</c:v>
                </c:pt>
                <c:pt idx="537" formatCode="General">
                  <c:v>2.8191489359999999</c:v>
                </c:pt>
                <c:pt idx="538" formatCode="General">
                  <c:v>2.8475935830000001</c:v>
                </c:pt>
                <c:pt idx="539" formatCode="General">
                  <c:v>2.8837837839999998</c:v>
                </c:pt>
                <c:pt idx="540" formatCode="General">
                  <c:v>2.9234972680000002</c:v>
                </c:pt>
                <c:pt idx="541" formatCode="General">
                  <c:v>2.942307692</c:v>
                </c:pt>
                <c:pt idx="542" formatCode="General">
                  <c:v>2.9722991689999998</c:v>
                </c:pt>
                <c:pt idx="543" formatCode="General">
                  <c:v>2.9944289689999999</c:v>
                </c:pt>
                <c:pt idx="544" formatCode="General">
                  <c:v>3.0423728809999999</c:v>
                </c:pt>
                <c:pt idx="545" formatCode="General">
                  <c:v>3.0797720800000001</c:v>
                </c:pt>
                <c:pt idx="546" formatCode="General">
                  <c:v>3.1</c:v>
                </c:pt>
                <c:pt idx="547" formatCode="General">
                  <c:v>3.1445086710000001</c:v>
                </c:pt>
                <c:pt idx="548" formatCode="General">
                  <c:v>3.1929824560000002</c:v>
                </c:pt>
                <c:pt idx="549" formatCode="General">
                  <c:v>3.2559523810000002</c:v>
                </c:pt>
                <c:pt idx="550" formatCode="General">
                  <c:v>3.2835820899999999</c:v>
                </c:pt>
                <c:pt idx="551" formatCode="General">
                  <c:v>3.3093093090000001</c:v>
                </c:pt>
                <c:pt idx="552" formatCode="General">
                  <c:v>3.3343373490000001</c:v>
                </c:pt>
                <c:pt idx="553" formatCode="General">
                  <c:v>3.370820669</c:v>
                </c:pt>
                <c:pt idx="554" formatCode="General">
                  <c:v>3.4110429450000002</c:v>
                </c:pt>
                <c:pt idx="555" formatCode="General">
                  <c:v>3.4382716050000002</c:v>
                </c:pt>
                <c:pt idx="556" formatCode="General">
                  <c:v>3.4782608700000002</c:v>
                </c:pt>
                <c:pt idx="557" formatCode="General">
                  <c:v>3.5814696490000002</c:v>
                </c:pt>
                <c:pt idx="558" formatCode="General">
                  <c:v>3.6644951140000002</c:v>
                </c:pt>
                <c:pt idx="559" formatCode="General">
                  <c:v>3.7072368419999999</c:v>
                </c:pt>
                <c:pt idx="560" formatCode="General">
                  <c:v>3.732673267</c:v>
                </c:pt>
                <c:pt idx="561" formatCode="General">
                  <c:v>3.795986622</c:v>
                </c:pt>
                <c:pt idx="562" formatCode="General">
                  <c:v>3.8282828279999999</c:v>
                </c:pt>
                <c:pt idx="563" formatCode="General">
                  <c:v>3.8644067799999999</c:v>
                </c:pt>
                <c:pt idx="564" formatCode="General">
                  <c:v>3.9109589040000001</c:v>
                </c:pt>
                <c:pt idx="565" formatCode="General">
                  <c:v>3.9965156789999998</c:v>
                </c:pt>
                <c:pt idx="566" formatCode="General">
                  <c:v>4.049295775</c:v>
                </c:pt>
                <c:pt idx="567" formatCode="General">
                  <c:v>4.1254480290000002</c:v>
                </c:pt>
                <c:pt idx="568" formatCode="General">
                  <c:v>4.215328467</c:v>
                </c:pt>
                <c:pt idx="569" formatCode="General">
                  <c:v>4.2610294120000001</c:v>
                </c:pt>
                <c:pt idx="570" formatCode="General">
                  <c:v>4.2988929889999996</c:v>
                </c:pt>
                <c:pt idx="571" formatCode="General">
                  <c:v>4.3507462690000001</c:v>
                </c:pt>
                <c:pt idx="572" formatCode="General">
                  <c:v>4.424242424</c:v>
                </c:pt>
                <c:pt idx="573" formatCode="General">
                  <c:v>4.5486381319999998</c:v>
                </c:pt>
                <c:pt idx="574" formatCode="General">
                  <c:v>4.578125</c:v>
                </c:pt>
                <c:pt idx="575" formatCode="General">
                  <c:v>4.7</c:v>
                </c:pt>
                <c:pt idx="576" formatCode="General">
                  <c:v>4.7459677420000004</c:v>
                </c:pt>
                <c:pt idx="577" formatCode="General">
                  <c:v>4.8122448980000003</c:v>
                </c:pt>
                <c:pt idx="578" formatCode="General">
                  <c:v>4.95</c:v>
                </c:pt>
                <c:pt idx="579" formatCode="General">
                  <c:v>5.059322034</c:v>
                </c:pt>
                <c:pt idx="580" formatCode="General">
                  <c:v>5.0720338979999999</c:v>
                </c:pt>
                <c:pt idx="581" formatCode="General">
                  <c:v>5.1196581200000004</c:v>
                </c:pt>
                <c:pt idx="582" formatCode="General">
                  <c:v>5.1587982830000003</c:v>
                </c:pt>
                <c:pt idx="583" formatCode="General">
                  <c:v>5.1896551720000001</c:v>
                </c:pt>
                <c:pt idx="584" formatCode="General">
                  <c:v>5.2434782609999999</c:v>
                </c:pt>
                <c:pt idx="585" formatCode="General">
                  <c:v>5.4215246639999997</c:v>
                </c:pt>
                <c:pt idx="586" formatCode="General">
                  <c:v>5.443946188</c:v>
                </c:pt>
                <c:pt idx="587" formatCode="General">
                  <c:v>5.4573991030000002</c:v>
                </c:pt>
                <c:pt idx="588" formatCode="General">
                  <c:v>5.5799086759999996</c:v>
                </c:pt>
                <c:pt idx="589" formatCode="General">
                  <c:v>5.6805555559999998</c:v>
                </c:pt>
                <c:pt idx="590" formatCode="General">
                  <c:v>5.7429906539999998</c:v>
                </c:pt>
                <c:pt idx="591" formatCode="General">
                  <c:v>5.7476635509999996</c:v>
                </c:pt>
                <c:pt idx="592" formatCode="General">
                  <c:v>5.871428571</c:v>
                </c:pt>
                <c:pt idx="593" formatCode="General">
                  <c:v>5.9758454109999999</c:v>
                </c:pt>
                <c:pt idx="594" formatCode="General">
                  <c:v>6.0980392160000001</c:v>
                </c:pt>
                <c:pt idx="595" formatCode="General">
                  <c:v>6.2249999999999996</c:v>
                </c:pt>
                <c:pt idx="596" formatCode="General">
                  <c:v>6.2864321609999996</c:v>
                </c:pt>
                <c:pt idx="597" formatCode="General">
                  <c:v>6.4256410260000001</c:v>
                </c:pt>
                <c:pt idx="598" formatCode="General">
                  <c:v>6.4742268039999997</c:v>
                </c:pt>
                <c:pt idx="599" formatCode="General">
                  <c:v>6.5336787559999996</c:v>
                </c:pt>
                <c:pt idx="600" formatCode="General">
                  <c:v>6.6578947370000003</c:v>
                </c:pt>
                <c:pt idx="601" formatCode="General">
                  <c:v>6.801075269</c:v>
                </c:pt>
                <c:pt idx="602" formatCode="General">
                  <c:v>6.8858695650000001</c:v>
                </c:pt>
                <c:pt idx="603" formatCode="General">
                  <c:v>7.0444444439999998</c:v>
                </c:pt>
                <c:pt idx="604" formatCode="General">
                  <c:v>7.05</c:v>
                </c:pt>
                <c:pt idx="605" formatCode="General">
                  <c:v>7.1807909600000004</c:v>
                </c:pt>
                <c:pt idx="606" formatCode="General">
                  <c:v>7.3028571429999998</c:v>
                </c:pt>
                <c:pt idx="607" formatCode="General">
                  <c:v>7.3872832370000001</c:v>
                </c:pt>
                <c:pt idx="608" formatCode="General">
                  <c:v>7.4302325580000002</c:v>
                </c:pt>
                <c:pt idx="609" formatCode="General">
                  <c:v>7.541176471</c:v>
                </c:pt>
                <c:pt idx="610" formatCode="General">
                  <c:v>7.6035502959999999</c:v>
                </c:pt>
                <c:pt idx="611" formatCode="General">
                  <c:v>7.8</c:v>
                </c:pt>
                <c:pt idx="612" formatCode="General">
                  <c:v>7.9444444440000002</c:v>
                </c:pt>
                <c:pt idx="613" formatCode="General">
                  <c:v>8.1708860760000004</c:v>
                </c:pt>
                <c:pt idx="614" formatCode="General">
                  <c:v>8.1898734179999995</c:v>
                </c:pt>
                <c:pt idx="615" formatCode="General">
                  <c:v>8.4220779219999997</c:v>
                </c:pt>
                <c:pt idx="616" formatCode="General">
                  <c:v>8.5032679739999999</c:v>
                </c:pt>
                <c:pt idx="617" formatCode="General">
                  <c:v>8.7972972970000001</c:v>
                </c:pt>
                <c:pt idx="618" formatCode="General">
                  <c:v>8.8243243240000009</c:v>
                </c:pt>
                <c:pt idx="619" formatCode="General">
                  <c:v>9.0763888890000004</c:v>
                </c:pt>
                <c:pt idx="620" formatCode="General">
                  <c:v>9.2765957449999998</c:v>
                </c:pt>
                <c:pt idx="621" formatCode="General">
                  <c:v>9.3642857139999993</c:v>
                </c:pt>
                <c:pt idx="622" formatCode="General">
                  <c:v>9.4604316550000007</c:v>
                </c:pt>
                <c:pt idx="623" formatCode="General">
                  <c:v>9.6131386859999992</c:v>
                </c:pt>
                <c:pt idx="624" formatCode="General">
                  <c:v>9.6423357660000004</c:v>
                </c:pt>
                <c:pt idx="625" formatCode="General">
                  <c:v>10.00757576</c:v>
                </c:pt>
                <c:pt idx="626" formatCode="General">
                  <c:v>10.18461538</c:v>
                </c:pt>
                <c:pt idx="627" formatCode="General">
                  <c:v>10.199999999999999</c:v>
                </c:pt>
                <c:pt idx="628" formatCode="General">
                  <c:v>10.375</c:v>
                </c:pt>
                <c:pt idx="629" formatCode="General">
                  <c:v>10.3828125</c:v>
                </c:pt>
                <c:pt idx="630" formatCode="General">
                  <c:v>10.821138210000001</c:v>
                </c:pt>
                <c:pt idx="631" formatCode="General">
                  <c:v>11.193277309999999</c:v>
                </c:pt>
                <c:pt idx="632" formatCode="General">
                  <c:v>11.41880342</c:v>
                </c:pt>
                <c:pt idx="633" formatCode="General">
                  <c:v>11.54310345</c:v>
                </c:pt>
                <c:pt idx="634" formatCode="General">
                  <c:v>11.88495575</c:v>
                </c:pt>
                <c:pt idx="635" formatCode="General">
                  <c:v>12.20909091</c:v>
                </c:pt>
                <c:pt idx="636" formatCode="General">
                  <c:v>12.472222220000001</c:v>
                </c:pt>
                <c:pt idx="637" formatCode="General">
                  <c:v>12.481481479999999</c:v>
                </c:pt>
                <c:pt idx="638" formatCode="General">
                  <c:v>12.64485981</c:v>
                </c:pt>
                <c:pt idx="639" formatCode="General">
                  <c:v>12.64485981</c:v>
                </c:pt>
                <c:pt idx="640" formatCode="General">
                  <c:v>12.801886789999999</c:v>
                </c:pt>
                <c:pt idx="641" formatCode="General">
                  <c:v>12.95238095</c:v>
                </c:pt>
                <c:pt idx="642" formatCode="General">
                  <c:v>13.08653846</c:v>
                </c:pt>
                <c:pt idx="643" formatCode="General">
                  <c:v>13.48514851</c:v>
                </c:pt>
                <c:pt idx="644" formatCode="General">
                  <c:v>13.64</c:v>
                </c:pt>
                <c:pt idx="645" formatCode="General">
                  <c:v>13.64</c:v>
                </c:pt>
                <c:pt idx="646" formatCode="General">
                  <c:v>13.69</c:v>
                </c:pt>
                <c:pt idx="647" formatCode="General">
                  <c:v>13.989795920000001</c:v>
                </c:pt>
                <c:pt idx="648" formatCode="General">
                  <c:v>13.989795920000001</c:v>
                </c:pt>
                <c:pt idx="649" formatCode="General">
                  <c:v>14.15463918</c:v>
                </c:pt>
                <c:pt idx="650" formatCode="General">
                  <c:v>14.45263158</c:v>
                </c:pt>
                <c:pt idx="651" formatCode="General">
                  <c:v>14.659574470000001</c:v>
                </c:pt>
                <c:pt idx="652" formatCode="General">
                  <c:v>14.70212766</c:v>
                </c:pt>
                <c:pt idx="653" formatCode="General">
                  <c:v>14.723404260000001</c:v>
                </c:pt>
                <c:pt idx="654" formatCode="General">
                  <c:v>15.219780220000001</c:v>
                </c:pt>
                <c:pt idx="655" formatCode="General">
                  <c:v>15.42222222</c:v>
                </c:pt>
                <c:pt idx="656" formatCode="General">
                  <c:v>15.80681818</c:v>
                </c:pt>
                <c:pt idx="657" formatCode="General">
                  <c:v>16.011494249999998</c:v>
                </c:pt>
                <c:pt idx="658" formatCode="General">
                  <c:v>16.583333329999999</c:v>
                </c:pt>
                <c:pt idx="659" formatCode="General">
                  <c:v>17.20987654</c:v>
                </c:pt>
                <c:pt idx="660" formatCode="General">
                  <c:v>17.425000000000001</c:v>
                </c:pt>
                <c:pt idx="661" formatCode="General">
                  <c:v>17.88461538</c:v>
                </c:pt>
                <c:pt idx="662" formatCode="General">
                  <c:v>18.12987013</c:v>
                </c:pt>
                <c:pt idx="663" formatCode="General">
                  <c:v>18.381578950000002</c:v>
                </c:pt>
                <c:pt idx="664" formatCode="General">
                  <c:v>19.178082190000001</c:v>
                </c:pt>
                <c:pt idx="665" formatCode="General">
                  <c:v>19.191780820000002</c:v>
                </c:pt>
                <c:pt idx="666" formatCode="General">
                  <c:v>19.191780820000002</c:v>
                </c:pt>
                <c:pt idx="667" formatCode="General">
                  <c:v>19.191780820000002</c:v>
                </c:pt>
                <c:pt idx="668" formatCode="General">
                  <c:v>19.219178079999999</c:v>
                </c:pt>
                <c:pt idx="669" formatCode="General">
                  <c:v>19.760563380000001</c:v>
                </c:pt>
                <c:pt idx="670" formatCode="General">
                  <c:v>20.955223879999998</c:v>
                </c:pt>
                <c:pt idx="671" formatCode="General">
                  <c:v>21.3030303</c:v>
                </c:pt>
                <c:pt idx="672" formatCode="General">
                  <c:v>21.646153850000001</c:v>
                </c:pt>
                <c:pt idx="673" formatCode="General">
                  <c:v>21.984375</c:v>
                </c:pt>
                <c:pt idx="674" formatCode="General">
                  <c:v>22.333333329999999</c:v>
                </c:pt>
                <c:pt idx="675" formatCode="General">
                  <c:v>22.741935479999999</c:v>
                </c:pt>
                <c:pt idx="676" formatCode="General">
                  <c:v>22.758064520000001</c:v>
                </c:pt>
                <c:pt idx="677" formatCode="General">
                  <c:v>23.94915254</c:v>
                </c:pt>
                <c:pt idx="678" formatCode="General">
                  <c:v>24.37931034</c:v>
                </c:pt>
                <c:pt idx="679" formatCode="General">
                  <c:v>24.431034480000001</c:v>
                </c:pt>
                <c:pt idx="680" formatCode="General">
                  <c:v>24.9122807</c:v>
                </c:pt>
                <c:pt idx="681" formatCode="General">
                  <c:v>24.92982456</c:v>
                </c:pt>
                <c:pt idx="682" formatCode="General">
                  <c:v>25.872727269999999</c:v>
                </c:pt>
                <c:pt idx="683" formatCode="General">
                  <c:v>26.37037037</c:v>
                </c:pt>
                <c:pt idx="684" formatCode="General">
                  <c:v>27.941176469999998</c:v>
                </c:pt>
                <c:pt idx="685" formatCode="General">
                  <c:v>28</c:v>
                </c:pt>
                <c:pt idx="686" formatCode="General">
                  <c:v>28.56</c:v>
                </c:pt>
                <c:pt idx="687" formatCode="General">
                  <c:v>29.14285714</c:v>
                </c:pt>
                <c:pt idx="688" formatCode="General">
                  <c:v>30.382978720000001</c:v>
                </c:pt>
                <c:pt idx="689" formatCode="General">
                  <c:v>31.733333330000001</c:v>
                </c:pt>
                <c:pt idx="690" formatCode="General">
                  <c:v>32.5</c:v>
                </c:pt>
                <c:pt idx="691" formatCode="General">
                  <c:v>34.142857139999997</c:v>
                </c:pt>
                <c:pt idx="692" formatCode="General">
                  <c:v>34.166666669999998</c:v>
                </c:pt>
                <c:pt idx="693" formatCode="General">
                  <c:v>35.9</c:v>
                </c:pt>
                <c:pt idx="694" formatCode="General">
                  <c:v>35.924999999999997</c:v>
                </c:pt>
                <c:pt idx="695" formatCode="General">
                  <c:v>37.842105259999997</c:v>
                </c:pt>
                <c:pt idx="696" formatCode="General">
                  <c:v>37.868421050000002</c:v>
                </c:pt>
                <c:pt idx="697" formatCode="General">
                  <c:v>37.868421050000002</c:v>
                </c:pt>
                <c:pt idx="698" formatCode="General">
                  <c:v>37.947368419999997</c:v>
                </c:pt>
                <c:pt idx="699" formatCode="General">
                  <c:v>39</c:v>
                </c:pt>
                <c:pt idx="700" formatCode="General">
                  <c:v>39</c:v>
                </c:pt>
                <c:pt idx="701" formatCode="General">
                  <c:v>41.257142860000002</c:v>
                </c:pt>
                <c:pt idx="702" formatCode="General">
                  <c:v>43.757575760000002</c:v>
                </c:pt>
                <c:pt idx="703" formatCode="General">
                  <c:v>45.1875</c:v>
                </c:pt>
                <c:pt idx="704" formatCode="General">
                  <c:v>45.21875</c:v>
                </c:pt>
                <c:pt idx="705" formatCode="General">
                  <c:v>45.3125</c:v>
                </c:pt>
                <c:pt idx="706" formatCode="General">
                  <c:v>45.3125</c:v>
                </c:pt>
                <c:pt idx="707" formatCode="General">
                  <c:v>48.366666670000001</c:v>
                </c:pt>
                <c:pt idx="708" formatCode="General">
                  <c:v>51.857142860000003</c:v>
                </c:pt>
                <c:pt idx="709" formatCode="General">
                  <c:v>53.851851850000003</c:v>
                </c:pt>
                <c:pt idx="710" formatCode="General">
                  <c:v>56</c:v>
                </c:pt>
                <c:pt idx="711" formatCode="General">
                  <c:v>58.28</c:v>
                </c:pt>
                <c:pt idx="712" formatCode="General">
                  <c:v>58.36</c:v>
                </c:pt>
                <c:pt idx="713" formatCode="General">
                  <c:v>63.434782609999999</c:v>
                </c:pt>
                <c:pt idx="714" formatCode="General">
                  <c:v>63.52173913</c:v>
                </c:pt>
                <c:pt idx="715" formatCode="General">
                  <c:v>63.52173913</c:v>
                </c:pt>
                <c:pt idx="716" formatCode="General">
                  <c:v>63.608695650000001</c:v>
                </c:pt>
                <c:pt idx="717" formatCode="General">
                  <c:v>66.5</c:v>
                </c:pt>
                <c:pt idx="718" formatCode="General">
                  <c:v>66.5</c:v>
                </c:pt>
                <c:pt idx="719" formatCode="General">
                  <c:v>66.5</c:v>
                </c:pt>
                <c:pt idx="720" formatCode="General">
                  <c:v>66.545454550000002</c:v>
                </c:pt>
                <c:pt idx="721" formatCode="General">
                  <c:v>77.052631579999996</c:v>
                </c:pt>
                <c:pt idx="722" formatCode="General">
                  <c:v>77.157894740000003</c:v>
                </c:pt>
                <c:pt idx="723" formatCode="General">
                  <c:v>86.352941180000002</c:v>
                </c:pt>
                <c:pt idx="724" formatCode="General">
                  <c:v>86.41176471</c:v>
                </c:pt>
                <c:pt idx="725" formatCode="General">
                  <c:v>86.41176471</c:v>
                </c:pt>
                <c:pt idx="726" formatCode="General">
                  <c:v>86.41176471</c:v>
                </c:pt>
                <c:pt idx="727" formatCode="General">
                  <c:v>97.933333329999996</c:v>
                </c:pt>
                <c:pt idx="728" formatCode="General">
                  <c:v>98.066666670000004</c:v>
                </c:pt>
                <c:pt idx="729" formatCode="General">
                  <c:v>98.2</c:v>
                </c:pt>
                <c:pt idx="730" formatCode="General">
                  <c:v>98.266666670000006</c:v>
                </c:pt>
                <c:pt idx="731" formatCode="General">
                  <c:v>105.3571429</c:v>
                </c:pt>
                <c:pt idx="732" formatCode="General">
                  <c:v>105.4285714</c:v>
                </c:pt>
                <c:pt idx="733" formatCode="General">
                  <c:v>105.4285714</c:v>
                </c:pt>
                <c:pt idx="734" formatCode="General">
                  <c:v>105.5714286</c:v>
                </c:pt>
                <c:pt idx="735" formatCode="General">
                  <c:v>113.6923077</c:v>
                </c:pt>
                <c:pt idx="736" formatCode="General">
                  <c:v>123.16666669999999</c:v>
                </c:pt>
                <c:pt idx="737" formatCode="General">
                  <c:v>134.36363639999999</c:v>
                </c:pt>
                <c:pt idx="738" formatCode="General">
                  <c:v>134.45454549999999</c:v>
                </c:pt>
                <c:pt idx="739" formatCode="General">
                  <c:v>134.45454549999999</c:v>
                </c:pt>
                <c:pt idx="740" formatCode="General">
                  <c:v>134.45454549999999</c:v>
                </c:pt>
                <c:pt idx="741" formatCode="General">
                  <c:v>147.9</c:v>
                </c:pt>
                <c:pt idx="742" formatCode="General">
                  <c:v>148.19999999999999</c:v>
                </c:pt>
                <c:pt idx="743" formatCode="General">
                  <c:v>148.19999999999999</c:v>
                </c:pt>
                <c:pt idx="744" formatCode="General">
                  <c:v>148.4</c:v>
                </c:pt>
                <c:pt idx="745" formatCode="General">
                  <c:v>164.88888890000001</c:v>
                </c:pt>
                <c:pt idx="746" formatCode="General">
                  <c:v>164.88888890000001</c:v>
                </c:pt>
                <c:pt idx="747" formatCode="General">
                  <c:v>164.88888890000001</c:v>
                </c:pt>
                <c:pt idx="748" formatCode="General">
                  <c:v>165.11111109999999</c:v>
                </c:pt>
                <c:pt idx="749" formatCode="General">
                  <c:v>165.11111109999999</c:v>
                </c:pt>
                <c:pt idx="750" formatCode="General">
                  <c:v>165.11111109999999</c:v>
                </c:pt>
                <c:pt idx="751" formatCode="General">
                  <c:v>185.75</c:v>
                </c:pt>
                <c:pt idx="752" formatCode="General">
                  <c:v>185.875</c:v>
                </c:pt>
                <c:pt idx="753" formatCode="General">
                  <c:v>185.875</c:v>
                </c:pt>
                <c:pt idx="754" formatCode="General">
                  <c:v>185.875</c:v>
                </c:pt>
                <c:pt idx="755" formatCode="General">
                  <c:v>185.875</c:v>
                </c:pt>
                <c:pt idx="756" formatCode="General">
                  <c:v>186</c:v>
                </c:pt>
                <c:pt idx="757" formatCode="General">
                  <c:v>186.125</c:v>
                </c:pt>
                <c:pt idx="758" formatCode="General">
                  <c:v>186.25</c:v>
                </c:pt>
                <c:pt idx="759" formatCode="General">
                  <c:v>186.25</c:v>
                </c:pt>
                <c:pt idx="760" formatCode="General">
                  <c:v>186.25</c:v>
                </c:pt>
                <c:pt idx="761" formatCode="General">
                  <c:v>212.85714290000001</c:v>
                </c:pt>
                <c:pt idx="762" formatCode="General">
                  <c:v>213</c:v>
                </c:pt>
                <c:pt idx="763" formatCode="General">
                  <c:v>213</c:v>
                </c:pt>
                <c:pt idx="764" formatCode="General">
                  <c:v>213</c:v>
                </c:pt>
                <c:pt idx="765" formatCode="General">
                  <c:v>213</c:v>
                </c:pt>
                <c:pt idx="766" formatCode="General">
                  <c:v>213.14285709999999</c:v>
                </c:pt>
                <c:pt idx="767" formatCode="General">
                  <c:v>213.14285709999999</c:v>
                </c:pt>
                <c:pt idx="768" formatCode="General">
                  <c:v>213.14285709999999</c:v>
                </c:pt>
                <c:pt idx="769" formatCode="General">
                  <c:v>213.14285709999999</c:v>
                </c:pt>
                <c:pt idx="770" formatCode="General">
                  <c:v>213.14285709999999</c:v>
                </c:pt>
                <c:pt idx="771" formatCode="General">
                  <c:v>213.14285709999999</c:v>
                </c:pt>
                <c:pt idx="772" formatCode="General">
                  <c:v>213.2857143</c:v>
                </c:pt>
                <c:pt idx="773" formatCode="General">
                  <c:v>213.2857143</c:v>
                </c:pt>
                <c:pt idx="774" formatCode="General">
                  <c:v>213.2857143</c:v>
                </c:pt>
                <c:pt idx="775" formatCode="General">
                  <c:v>213.2857143</c:v>
                </c:pt>
                <c:pt idx="776" formatCode="General">
                  <c:v>213.2857143</c:v>
                </c:pt>
                <c:pt idx="777" formatCode="General">
                  <c:v>213.2857143</c:v>
                </c:pt>
                <c:pt idx="778" formatCode="General">
                  <c:v>248.83333329999999</c:v>
                </c:pt>
                <c:pt idx="779" formatCode="General">
                  <c:v>248.83333329999999</c:v>
                </c:pt>
                <c:pt idx="780" formatCode="General">
                  <c:v>248.83333329999999</c:v>
                </c:pt>
                <c:pt idx="781" formatCode="General">
                  <c:v>248.83333329999999</c:v>
                </c:pt>
                <c:pt idx="782" formatCode="General">
                  <c:v>249</c:v>
                </c:pt>
                <c:pt idx="783" formatCode="General">
                  <c:v>249</c:v>
                </c:pt>
                <c:pt idx="784" formatCode="General">
                  <c:v>249</c:v>
                </c:pt>
                <c:pt idx="785" formatCode="General">
                  <c:v>249</c:v>
                </c:pt>
                <c:pt idx="786" formatCode="General">
                  <c:v>249</c:v>
                </c:pt>
                <c:pt idx="787" formatCode="General">
                  <c:v>298.8</c:v>
                </c:pt>
                <c:pt idx="788" formatCode="General">
                  <c:v>373.5</c:v>
                </c:pt>
                <c:pt idx="789" formatCode="General">
                  <c:v>373.5</c:v>
                </c:pt>
                <c:pt idx="790" formatCode="General">
                  <c:v>373.5</c:v>
                </c:pt>
                <c:pt idx="791" formatCode="General">
                  <c:v>373.5</c:v>
                </c:pt>
                <c:pt idx="792" formatCode="General">
                  <c:v>373.5</c:v>
                </c:pt>
                <c:pt idx="793" formatCode="General">
                  <c:v>373.5</c:v>
                </c:pt>
                <c:pt idx="794" formatCode="General">
                  <c:v>373.5</c:v>
                </c:pt>
                <c:pt idx="795" formatCode="General">
                  <c:v>373.5</c:v>
                </c:pt>
                <c:pt idx="796" formatCode="General">
                  <c:v>373.5</c:v>
                </c:pt>
                <c:pt idx="797" formatCode="General">
                  <c:v>373.5</c:v>
                </c:pt>
                <c:pt idx="798" formatCode="General">
                  <c:v>373.5</c:v>
                </c:pt>
                <c:pt idx="799" formatCode="General">
                  <c:v>373.75</c:v>
                </c:pt>
                <c:pt idx="800" formatCode="General">
                  <c:v>373.75</c:v>
                </c:pt>
                <c:pt idx="801" formatCode="General">
                  <c:v>373.75</c:v>
                </c:pt>
                <c:pt idx="802" formatCode="General">
                  <c:v>373.75</c:v>
                </c:pt>
                <c:pt idx="803" formatCode="General">
                  <c:v>373.75</c:v>
                </c:pt>
                <c:pt idx="804" formatCode="General">
                  <c:v>373.75</c:v>
                </c:pt>
                <c:pt idx="805" formatCode="General">
                  <c:v>373.75</c:v>
                </c:pt>
                <c:pt idx="806" formatCode="General">
                  <c:v>373.75</c:v>
                </c:pt>
                <c:pt idx="807" formatCode="General">
                  <c:v>373.75</c:v>
                </c:pt>
                <c:pt idx="808" formatCode="General">
                  <c:v>374</c:v>
                </c:pt>
                <c:pt idx="809" formatCode="General">
                  <c:v>499</c:v>
                </c:pt>
                <c:pt idx="810" formatCode="General">
                  <c:v>499</c:v>
                </c:pt>
                <c:pt idx="811" formatCode="General">
                  <c:v>499</c:v>
                </c:pt>
                <c:pt idx="812" formatCode="General">
                  <c:v>499</c:v>
                </c:pt>
                <c:pt idx="813" formatCode="General">
                  <c:v>499</c:v>
                </c:pt>
                <c:pt idx="814" formatCode="General">
                  <c:v>499</c:v>
                </c:pt>
                <c:pt idx="815" formatCode="General">
                  <c:v>499</c:v>
                </c:pt>
                <c:pt idx="816" formatCode="General">
                  <c:v>499</c:v>
                </c:pt>
                <c:pt idx="817" formatCode="General">
                  <c:v>499</c:v>
                </c:pt>
                <c:pt idx="818" formatCode="General">
                  <c:v>499</c:v>
                </c:pt>
                <c:pt idx="819" formatCode="General">
                  <c:v>499</c:v>
                </c:pt>
                <c:pt idx="820" formatCode="General">
                  <c:v>748.5</c:v>
                </c:pt>
                <c:pt idx="821" formatCode="General">
                  <c:v>748.5</c:v>
                </c:pt>
                <c:pt idx="822" formatCode="General">
                  <c:v>748.5</c:v>
                </c:pt>
                <c:pt idx="823" formatCode="General">
                  <c:v>748.5</c:v>
                </c:pt>
                <c:pt idx="824" formatCode="General">
                  <c:v>748.5</c:v>
                </c:pt>
                <c:pt idx="825" formatCode="General">
                  <c:v>748.5</c:v>
                </c:pt>
                <c:pt idx="826" formatCode="General">
                  <c:v>748.5</c:v>
                </c:pt>
                <c:pt idx="827" formatCode="General">
                  <c:v>748.5</c:v>
                </c:pt>
                <c:pt idx="828" formatCode="General">
                  <c:v>748.5</c:v>
                </c:pt>
                <c:pt idx="829" formatCode="General">
                  <c:v>748.5</c:v>
                </c:pt>
                <c:pt idx="830" formatCode="General">
                  <c:v>749</c:v>
                </c:pt>
                <c:pt idx="831" formatCode="General">
                  <c:v>749</c:v>
                </c:pt>
                <c:pt idx="832" formatCode="General">
                  <c:v>749</c:v>
                </c:pt>
                <c:pt idx="833" formatCode="General">
                  <c:v>749</c:v>
                </c:pt>
                <c:pt idx="834" formatCode="General">
                  <c:v>749</c:v>
                </c:pt>
                <c:pt idx="835" formatCode="General">
                  <c:v>749</c:v>
                </c:pt>
                <c:pt idx="836" formatCode="General">
                  <c:v>749</c:v>
                </c:pt>
                <c:pt idx="837" formatCode="General">
                  <c:v>749</c:v>
                </c:pt>
                <c:pt idx="838" formatCode="General">
                  <c:v>749</c:v>
                </c:pt>
                <c:pt idx="839" formatCode="General">
                  <c:v>1498</c:v>
                </c:pt>
                <c:pt idx="840" formatCode="General">
                  <c:v>1498</c:v>
                </c:pt>
                <c:pt idx="841" formatCode="General">
                  <c:v>1499</c:v>
                </c:pt>
                <c:pt idx="842" formatCode="General">
                  <c:v>1499</c:v>
                </c:pt>
                <c:pt idx="843" formatCode="General">
                  <c:v>1499</c:v>
                </c:pt>
                <c:pt idx="844" formatCode="General">
                  <c:v>1499</c:v>
                </c:pt>
                <c:pt idx="845" formatCode="General">
                  <c:v>1499</c:v>
                </c:pt>
                <c:pt idx="846" formatCode="General">
                  <c:v>1499</c:v>
                </c:pt>
                <c:pt idx="847" formatCode="General">
                  <c:v>1499</c:v>
                </c:pt>
                <c:pt idx="848" formatCode="General">
                  <c:v>1499</c:v>
                </c:pt>
                <c:pt idx="849" formatCode="General">
                  <c:v>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B26-4F4D-BA94-61085EB928E4}"/>
            </c:ext>
          </c:extLst>
        </c:ser>
        <c:ser>
          <c:idx val="15"/>
          <c:order val="15"/>
          <c:tx>
            <c:v>Population 1600</c:v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den'!$J$32470:$J$33383</c:f>
              <c:numCache>
                <c:formatCode>0.00E+00</c:formatCode>
                <c:ptCount val="914"/>
                <c:pt idx="0">
                  <c:v>6.2500000000000001E-4</c:v>
                </c:pt>
                <c:pt idx="1">
                  <c:v>6.2500000000000001E-4</c:v>
                </c:pt>
                <c:pt idx="2">
                  <c:v>6.2500000000000001E-4</c:v>
                </c:pt>
                <c:pt idx="3">
                  <c:v>6.2600000000000004E-4</c:v>
                </c:pt>
                <c:pt idx="4">
                  <c:v>6.2600000000000004E-4</c:v>
                </c:pt>
                <c:pt idx="5">
                  <c:v>6.2600000000000004E-4</c:v>
                </c:pt>
                <c:pt idx="6">
                  <c:v>6.2600000000000004E-4</c:v>
                </c:pt>
                <c:pt idx="7">
                  <c:v>6.2600000000000004E-4</c:v>
                </c:pt>
                <c:pt idx="8">
                  <c:v>6.2600000000000004E-4</c:v>
                </c:pt>
                <c:pt idx="9">
                  <c:v>6.2600000000000004E-4</c:v>
                </c:pt>
                <c:pt idx="10">
                  <c:v>6.2600000000000004E-4</c:v>
                </c:pt>
                <c:pt idx="11">
                  <c:v>6.2600000000000004E-4</c:v>
                </c:pt>
                <c:pt idx="12">
                  <c:v>6.2600000000000004E-4</c:v>
                </c:pt>
                <c:pt idx="13">
                  <c:v>6.2600000000000004E-4</c:v>
                </c:pt>
                <c:pt idx="14">
                  <c:v>6.2600000000000004E-4</c:v>
                </c:pt>
                <c:pt idx="15">
                  <c:v>6.2600000000000004E-4</c:v>
                </c:pt>
                <c:pt idx="16">
                  <c:v>6.2600000000000004E-4</c:v>
                </c:pt>
                <c:pt idx="17">
                  <c:v>6.2600000000000004E-4</c:v>
                </c:pt>
                <c:pt idx="18">
                  <c:v>6.2600000000000004E-4</c:v>
                </c:pt>
                <c:pt idx="19">
                  <c:v>6.2600000000000004E-4</c:v>
                </c:pt>
                <c:pt idx="20">
                  <c:v>6.2600000000000004E-4</c:v>
                </c:pt>
                <c:pt idx="21">
                  <c:v>6.2600000000000004E-4</c:v>
                </c:pt>
                <c:pt idx="22">
                  <c:v>6.2600000000000004E-4</c:v>
                </c:pt>
                <c:pt idx="23" formatCode="General">
                  <c:v>1.2523479999999999E-3</c:v>
                </c:pt>
                <c:pt idx="24" formatCode="General">
                  <c:v>2.5046959999999998E-3</c:v>
                </c:pt>
                <c:pt idx="25" formatCode="General">
                  <c:v>2.5046959999999998E-3</c:v>
                </c:pt>
                <c:pt idx="26" formatCode="General">
                  <c:v>2.5046959999999998E-3</c:v>
                </c:pt>
                <c:pt idx="27" formatCode="General">
                  <c:v>2.5094100000000001E-3</c:v>
                </c:pt>
                <c:pt idx="28" formatCode="General">
                  <c:v>2.5094100000000001E-3</c:v>
                </c:pt>
                <c:pt idx="29" formatCode="General">
                  <c:v>2.5094100000000001E-3</c:v>
                </c:pt>
                <c:pt idx="30" formatCode="General">
                  <c:v>2.5094100000000001E-3</c:v>
                </c:pt>
                <c:pt idx="31" formatCode="General">
                  <c:v>2.5094100000000001E-3</c:v>
                </c:pt>
                <c:pt idx="32" formatCode="General">
                  <c:v>2.5094100000000001E-3</c:v>
                </c:pt>
                <c:pt idx="33" formatCode="General">
                  <c:v>2.5094100000000001E-3</c:v>
                </c:pt>
                <c:pt idx="34" formatCode="General">
                  <c:v>2.5094100000000001E-3</c:v>
                </c:pt>
                <c:pt idx="35" formatCode="General">
                  <c:v>2.5094100000000001E-3</c:v>
                </c:pt>
                <c:pt idx="36" formatCode="General">
                  <c:v>2.5094100000000001E-3</c:v>
                </c:pt>
                <c:pt idx="37" formatCode="General">
                  <c:v>2.5094100000000001E-3</c:v>
                </c:pt>
                <c:pt idx="38" formatCode="General">
                  <c:v>2.5094100000000001E-3</c:v>
                </c:pt>
                <c:pt idx="39" formatCode="General">
                  <c:v>2.514142E-3</c:v>
                </c:pt>
                <c:pt idx="40" formatCode="General">
                  <c:v>2.5157230000000001E-3</c:v>
                </c:pt>
                <c:pt idx="41" formatCode="General">
                  <c:v>2.5157230000000001E-3</c:v>
                </c:pt>
                <c:pt idx="42" formatCode="General">
                  <c:v>2.5157230000000001E-3</c:v>
                </c:pt>
                <c:pt idx="43" formatCode="General">
                  <c:v>2.5157230000000001E-3</c:v>
                </c:pt>
                <c:pt idx="44" formatCode="General">
                  <c:v>2.5157230000000001E-3</c:v>
                </c:pt>
                <c:pt idx="45" formatCode="General">
                  <c:v>2.5157230000000001E-3</c:v>
                </c:pt>
                <c:pt idx="46" formatCode="General">
                  <c:v>2.5157230000000001E-3</c:v>
                </c:pt>
                <c:pt idx="47" formatCode="General">
                  <c:v>2.517306E-3</c:v>
                </c:pt>
                <c:pt idx="48" formatCode="General">
                  <c:v>4.4080600000000001E-3</c:v>
                </c:pt>
                <c:pt idx="49" formatCode="General">
                  <c:v>4.4080600000000001E-3</c:v>
                </c:pt>
                <c:pt idx="50" formatCode="General">
                  <c:v>4.4080600000000001E-3</c:v>
                </c:pt>
                <c:pt idx="51" formatCode="General">
                  <c:v>4.4080600000000001E-3</c:v>
                </c:pt>
                <c:pt idx="52" formatCode="General">
                  <c:v>4.4080600000000001E-3</c:v>
                </c:pt>
                <c:pt idx="53" formatCode="General">
                  <c:v>4.4080600000000001E-3</c:v>
                </c:pt>
                <c:pt idx="54" formatCode="General">
                  <c:v>4.4080600000000001E-3</c:v>
                </c:pt>
                <c:pt idx="55" formatCode="General">
                  <c:v>4.4108380000000003E-3</c:v>
                </c:pt>
                <c:pt idx="56" formatCode="General">
                  <c:v>4.4108380000000003E-3</c:v>
                </c:pt>
                <c:pt idx="57" formatCode="General">
                  <c:v>4.4108380000000003E-3</c:v>
                </c:pt>
                <c:pt idx="58" formatCode="General">
                  <c:v>4.4108380000000003E-3</c:v>
                </c:pt>
                <c:pt idx="59" formatCode="General">
                  <c:v>4.4108380000000003E-3</c:v>
                </c:pt>
                <c:pt idx="60" formatCode="General">
                  <c:v>6.3091479999999997E-3</c:v>
                </c:pt>
                <c:pt idx="61" formatCode="General">
                  <c:v>6.9400629999999998E-3</c:v>
                </c:pt>
                <c:pt idx="62" formatCode="General">
                  <c:v>6.9576220000000001E-3</c:v>
                </c:pt>
                <c:pt idx="63" formatCode="General">
                  <c:v>6.9576220000000001E-3</c:v>
                </c:pt>
                <c:pt idx="64" formatCode="General">
                  <c:v>6.9576220000000001E-3</c:v>
                </c:pt>
                <c:pt idx="65" formatCode="General">
                  <c:v>6.9576220000000001E-3</c:v>
                </c:pt>
                <c:pt idx="66" formatCode="General">
                  <c:v>6.9576220000000001E-3</c:v>
                </c:pt>
                <c:pt idx="67" formatCode="General">
                  <c:v>6.9576220000000001E-3</c:v>
                </c:pt>
                <c:pt idx="68" formatCode="General">
                  <c:v>7.5901329999999998E-3</c:v>
                </c:pt>
                <c:pt idx="69" formatCode="General">
                  <c:v>8.2382759999999992E-3</c:v>
                </c:pt>
                <c:pt idx="70" formatCode="General">
                  <c:v>8.2382759999999992E-3</c:v>
                </c:pt>
                <c:pt idx="71" formatCode="General">
                  <c:v>8.2435000000000008E-3</c:v>
                </c:pt>
                <c:pt idx="72" formatCode="General">
                  <c:v>8.2487310000000005E-3</c:v>
                </c:pt>
                <c:pt idx="73" formatCode="General">
                  <c:v>8.2539680000000004E-3</c:v>
                </c:pt>
                <c:pt idx="74" formatCode="General">
                  <c:v>8.2539680000000004E-3</c:v>
                </c:pt>
                <c:pt idx="75" formatCode="General">
                  <c:v>8.2539680000000004E-3</c:v>
                </c:pt>
                <c:pt idx="76" formatCode="General">
                  <c:v>8.8888890000000005E-3</c:v>
                </c:pt>
                <c:pt idx="77" formatCode="General">
                  <c:v>8.900191E-3</c:v>
                </c:pt>
                <c:pt idx="78" formatCode="General">
                  <c:v>8.900191E-3</c:v>
                </c:pt>
                <c:pt idx="79" formatCode="General">
                  <c:v>8.9228810000000006E-3</c:v>
                </c:pt>
                <c:pt idx="80" formatCode="General">
                  <c:v>8.9228810000000006E-3</c:v>
                </c:pt>
                <c:pt idx="81" formatCode="General">
                  <c:v>1.0197578000000001E-2</c:v>
                </c:pt>
                <c:pt idx="82" formatCode="General">
                  <c:v>1.0197578000000001E-2</c:v>
                </c:pt>
                <c:pt idx="83" formatCode="General">
                  <c:v>1.2746973E-2</c:v>
                </c:pt>
                <c:pt idx="84" formatCode="General">
                  <c:v>1.2746973E-2</c:v>
                </c:pt>
                <c:pt idx="85" formatCode="General">
                  <c:v>1.2746973E-2</c:v>
                </c:pt>
                <c:pt idx="86" formatCode="General">
                  <c:v>1.2746973E-2</c:v>
                </c:pt>
                <c:pt idx="87" formatCode="General">
                  <c:v>1.2763241999999999E-2</c:v>
                </c:pt>
                <c:pt idx="88" formatCode="General">
                  <c:v>1.2804097E-2</c:v>
                </c:pt>
                <c:pt idx="89" formatCode="General">
                  <c:v>1.28123E-2</c:v>
                </c:pt>
                <c:pt idx="90" formatCode="General">
                  <c:v>1.4734145000000001E-2</c:v>
                </c:pt>
                <c:pt idx="91" formatCode="General">
                  <c:v>1.4743590000000001E-2</c:v>
                </c:pt>
                <c:pt idx="92" formatCode="General">
                  <c:v>1.5394484E-2</c:v>
                </c:pt>
                <c:pt idx="93" formatCode="General">
                  <c:v>1.6035919999999999E-2</c:v>
                </c:pt>
                <c:pt idx="94" formatCode="General">
                  <c:v>1.6688062E-2</c:v>
                </c:pt>
                <c:pt idx="95" formatCode="General">
                  <c:v>1.669878E-2</c:v>
                </c:pt>
                <c:pt idx="96" formatCode="General">
                  <c:v>1.6709511999999999E-2</c:v>
                </c:pt>
                <c:pt idx="97" formatCode="General">
                  <c:v>1.6741789999999999E-2</c:v>
                </c:pt>
                <c:pt idx="98" formatCode="General">
                  <c:v>1.802962E-2</c:v>
                </c:pt>
                <c:pt idx="99" formatCode="General">
                  <c:v>1.802962E-2</c:v>
                </c:pt>
                <c:pt idx="100" formatCode="General">
                  <c:v>2.060528E-2</c:v>
                </c:pt>
                <c:pt idx="101" formatCode="General">
                  <c:v>2.0618556999999999E-2</c:v>
                </c:pt>
                <c:pt idx="102" formatCode="General">
                  <c:v>2.0618556999999999E-2</c:v>
                </c:pt>
                <c:pt idx="103" formatCode="General">
                  <c:v>2.0671835E-2</c:v>
                </c:pt>
                <c:pt idx="104" formatCode="General">
                  <c:v>2.0671835E-2</c:v>
                </c:pt>
                <c:pt idx="105" formatCode="General">
                  <c:v>2.0685196999999999E-2</c:v>
                </c:pt>
                <c:pt idx="106" formatCode="General">
                  <c:v>2.0685196999999999E-2</c:v>
                </c:pt>
                <c:pt idx="107" formatCode="General">
                  <c:v>2.0711974000000001E-2</c:v>
                </c:pt>
                <c:pt idx="108" formatCode="General">
                  <c:v>2.2006471999999999E-2</c:v>
                </c:pt>
                <c:pt idx="109" formatCode="General">
                  <c:v>2.5242718000000001E-2</c:v>
                </c:pt>
                <c:pt idx="110" formatCode="General">
                  <c:v>2.5906736E-2</c:v>
                </c:pt>
                <c:pt idx="111" formatCode="General">
                  <c:v>2.5940337000000001E-2</c:v>
                </c:pt>
                <c:pt idx="112" formatCode="General">
                  <c:v>2.6623377E-2</c:v>
                </c:pt>
                <c:pt idx="113" formatCode="General">
                  <c:v>2.7290447999999998E-2</c:v>
                </c:pt>
                <c:pt idx="114" formatCode="General">
                  <c:v>2.7308191999999998E-2</c:v>
                </c:pt>
                <c:pt idx="115" formatCode="General">
                  <c:v>2.7958388000000001E-2</c:v>
                </c:pt>
                <c:pt idx="116" formatCode="General">
                  <c:v>2.8608583E-2</c:v>
                </c:pt>
                <c:pt idx="117" formatCode="General">
                  <c:v>2.9335072E-2</c:v>
                </c:pt>
                <c:pt idx="118" formatCode="General">
                  <c:v>3.1331592999999998E-2</c:v>
                </c:pt>
                <c:pt idx="119" formatCode="General">
                  <c:v>3.1352057000000003E-2</c:v>
                </c:pt>
                <c:pt idx="120" formatCode="General">
                  <c:v>3.1352057000000003E-2</c:v>
                </c:pt>
                <c:pt idx="121" formatCode="General">
                  <c:v>3.1352057000000003E-2</c:v>
                </c:pt>
                <c:pt idx="122" formatCode="General">
                  <c:v>3.2005224999999998E-2</c:v>
                </c:pt>
                <c:pt idx="123" formatCode="General">
                  <c:v>3.2005224999999998E-2</c:v>
                </c:pt>
                <c:pt idx="124" formatCode="General">
                  <c:v>3.4617897000000002E-2</c:v>
                </c:pt>
                <c:pt idx="125" formatCode="General">
                  <c:v>3.4617897000000002E-2</c:v>
                </c:pt>
                <c:pt idx="126" formatCode="General">
                  <c:v>3.5271064999999997E-2</c:v>
                </c:pt>
                <c:pt idx="127" formatCode="General">
                  <c:v>3.5294117999999999E-2</c:v>
                </c:pt>
                <c:pt idx="128" formatCode="General">
                  <c:v>3.6601307E-2</c:v>
                </c:pt>
                <c:pt idx="129" formatCode="General">
                  <c:v>3.6601307E-2</c:v>
                </c:pt>
                <c:pt idx="130" formatCode="General">
                  <c:v>3.6601307E-2</c:v>
                </c:pt>
                <c:pt idx="131" formatCode="General">
                  <c:v>3.7352556000000002E-2</c:v>
                </c:pt>
                <c:pt idx="132" formatCode="General">
                  <c:v>3.8713910999999997E-2</c:v>
                </c:pt>
                <c:pt idx="133" formatCode="General">
                  <c:v>4.0078844000000002E-2</c:v>
                </c:pt>
                <c:pt idx="134" formatCode="General">
                  <c:v>4.0735873999999998E-2</c:v>
                </c:pt>
                <c:pt idx="135" formatCode="General">
                  <c:v>4.1420117999999999E-2</c:v>
                </c:pt>
                <c:pt idx="136" formatCode="General">
                  <c:v>4.1447367999999998E-2</c:v>
                </c:pt>
                <c:pt idx="137" formatCode="General">
                  <c:v>4.1447367999999998E-2</c:v>
                </c:pt>
                <c:pt idx="138" formatCode="General">
                  <c:v>4.4107965999999998E-2</c:v>
                </c:pt>
                <c:pt idx="139" formatCode="General">
                  <c:v>4.5514512E-2</c:v>
                </c:pt>
                <c:pt idx="140" formatCode="General">
                  <c:v>4.6174142000000001E-2</c:v>
                </c:pt>
                <c:pt idx="141" formatCode="General">
                  <c:v>4.6235139000000001E-2</c:v>
                </c:pt>
                <c:pt idx="142" formatCode="General">
                  <c:v>4.6235139000000001E-2</c:v>
                </c:pt>
                <c:pt idx="143" formatCode="General">
                  <c:v>4.6235139000000001E-2</c:v>
                </c:pt>
                <c:pt idx="144" formatCode="General">
                  <c:v>4.6296296000000001E-2</c:v>
                </c:pt>
                <c:pt idx="145" formatCode="General">
                  <c:v>4.6296296000000001E-2</c:v>
                </c:pt>
                <c:pt idx="146" formatCode="General">
                  <c:v>4.6326935999999999E-2</c:v>
                </c:pt>
                <c:pt idx="147" formatCode="General">
                  <c:v>4.6326935999999999E-2</c:v>
                </c:pt>
                <c:pt idx="148" formatCode="General">
                  <c:v>4.7019867999999999E-2</c:v>
                </c:pt>
                <c:pt idx="149" formatCode="General">
                  <c:v>4.7051027000000002E-2</c:v>
                </c:pt>
                <c:pt idx="150" formatCode="General">
                  <c:v>4.7176080000000002E-2</c:v>
                </c:pt>
                <c:pt idx="151" formatCode="General">
                  <c:v>4.7176080000000002E-2</c:v>
                </c:pt>
                <c:pt idx="152" formatCode="General">
                  <c:v>4.9833887E-2</c:v>
                </c:pt>
                <c:pt idx="153" formatCode="General">
                  <c:v>5.1230871999999997E-2</c:v>
                </c:pt>
                <c:pt idx="154" formatCode="General">
                  <c:v>5.2666667E-2</c:v>
                </c:pt>
                <c:pt idx="155" formatCode="General">
                  <c:v>5.2701801E-2</c:v>
                </c:pt>
                <c:pt idx="156" formatCode="General">
                  <c:v>5.3368912999999997E-2</c:v>
                </c:pt>
                <c:pt idx="157" formatCode="General">
                  <c:v>5.4072096E-2</c:v>
                </c:pt>
                <c:pt idx="158" formatCode="General">
                  <c:v>5.4144385000000003E-2</c:v>
                </c:pt>
                <c:pt idx="159" formatCode="General">
                  <c:v>5.4849497999999997E-2</c:v>
                </c:pt>
                <c:pt idx="160" formatCode="General">
                  <c:v>5.7008718999999999E-2</c:v>
                </c:pt>
                <c:pt idx="161" formatCode="General">
                  <c:v>5.7008718999999999E-2</c:v>
                </c:pt>
                <c:pt idx="162" formatCode="General">
                  <c:v>5.8389261999999997E-2</c:v>
                </c:pt>
                <c:pt idx="163" formatCode="General">
                  <c:v>5.8546433000000002E-2</c:v>
                </c:pt>
                <c:pt idx="164" formatCode="General">
                  <c:v>5.8625337E-2</c:v>
                </c:pt>
                <c:pt idx="165" formatCode="General">
                  <c:v>6.0094531E-2</c:v>
                </c:pt>
                <c:pt idx="166" formatCode="General">
                  <c:v>6.0298102999999999E-2</c:v>
                </c:pt>
                <c:pt idx="167" formatCode="General">
                  <c:v>6.1141304E-2</c:v>
                </c:pt>
                <c:pt idx="168" formatCode="General">
                  <c:v>6.1182869000000001E-2</c:v>
                </c:pt>
                <c:pt idx="169" formatCode="General">
                  <c:v>6.2031357000000002E-2</c:v>
                </c:pt>
                <c:pt idx="170" formatCode="General">
                  <c:v>6.2927496999999999E-2</c:v>
                </c:pt>
                <c:pt idx="171" formatCode="General">
                  <c:v>6.5934066E-2</c:v>
                </c:pt>
                <c:pt idx="172" formatCode="General">
                  <c:v>6.6070199999999996E-2</c:v>
                </c:pt>
                <c:pt idx="173" formatCode="General">
                  <c:v>6.6161267999999995E-2</c:v>
                </c:pt>
                <c:pt idx="174" formatCode="General">
                  <c:v>6.7632849999999994E-2</c:v>
                </c:pt>
                <c:pt idx="175" formatCode="General">
                  <c:v>6.9896193999999995E-2</c:v>
                </c:pt>
                <c:pt idx="176" formatCode="General">
                  <c:v>7.0588234999999999E-2</c:v>
                </c:pt>
                <c:pt idx="177" formatCode="General">
                  <c:v>7.0588234999999999E-2</c:v>
                </c:pt>
                <c:pt idx="178" formatCode="General">
                  <c:v>7.1280277000000003E-2</c:v>
                </c:pt>
                <c:pt idx="179" formatCode="General">
                  <c:v>7.2714681000000003E-2</c:v>
                </c:pt>
                <c:pt idx="180" formatCode="General">
                  <c:v>7.3458072999999999E-2</c:v>
                </c:pt>
                <c:pt idx="181" formatCode="General">
                  <c:v>7.6230075999999994E-2</c:v>
                </c:pt>
                <c:pt idx="182" formatCode="General">
                  <c:v>7.6230075999999994E-2</c:v>
                </c:pt>
                <c:pt idx="183" formatCode="General">
                  <c:v>7.6923077000000006E-2</c:v>
                </c:pt>
                <c:pt idx="184" formatCode="General">
                  <c:v>7.9805689999999999E-2</c:v>
                </c:pt>
                <c:pt idx="185" formatCode="General">
                  <c:v>8.1193615999999996E-2</c:v>
                </c:pt>
                <c:pt idx="186" formatCode="General">
                  <c:v>8.3449234999999997E-2</c:v>
                </c:pt>
                <c:pt idx="187" formatCode="General">
                  <c:v>8.7229587999999997E-2</c:v>
                </c:pt>
                <c:pt idx="188" formatCode="General">
                  <c:v>9.0146750999999997E-2</c:v>
                </c:pt>
                <c:pt idx="189" formatCode="General">
                  <c:v>9.1164095000000001E-2</c:v>
                </c:pt>
                <c:pt idx="190" formatCode="General">
                  <c:v>9.4101123999999994E-2</c:v>
                </c:pt>
                <c:pt idx="191" formatCode="General">
                  <c:v>9.7818437999999994E-2</c:v>
                </c:pt>
                <c:pt idx="192" formatCode="General">
                  <c:v>0.10218463699999999</c:v>
                </c:pt>
                <c:pt idx="193" formatCode="General">
                  <c:v>0.10459364</c:v>
                </c:pt>
                <c:pt idx="194" formatCode="General">
                  <c:v>0.106082037</c:v>
                </c:pt>
                <c:pt idx="195" formatCode="General">
                  <c:v>0.107954545</c:v>
                </c:pt>
                <c:pt idx="196" formatCode="General">
                  <c:v>0.110795455</c:v>
                </c:pt>
                <c:pt idx="197" formatCode="General">
                  <c:v>0.11087420000000001</c:v>
                </c:pt>
                <c:pt idx="198" formatCode="General">
                  <c:v>0.111111111</c:v>
                </c:pt>
                <c:pt idx="199" formatCode="General">
                  <c:v>0.11182795700000001</c:v>
                </c:pt>
                <c:pt idx="200" formatCode="General">
                  <c:v>0.11294964</c:v>
                </c:pt>
                <c:pt idx="201" formatCode="General">
                  <c:v>0.114244396</c:v>
                </c:pt>
                <c:pt idx="202" formatCode="General">
                  <c:v>0.11440984799999999</c:v>
                </c:pt>
                <c:pt idx="203" formatCode="General">
                  <c:v>0.11440984799999999</c:v>
                </c:pt>
                <c:pt idx="204" formatCode="General">
                  <c:v>0.11457578</c:v>
                </c:pt>
                <c:pt idx="205" formatCode="General">
                  <c:v>0.117130307</c:v>
                </c:pt>
                <c:pt idx="206" formatCode="General">
                  <c:v>0.117302053</c:v>
                </c:pt>
                <c:pt idx="207" formatCode="General">
                  <c:v>0.12002945499999999</c:v>
                </c:pt>
                <c:pt idx="208" formatCode="General">
                  <c:v>0.12371134</c:v>
                </c:pt>
                <c:pt idx="209" formatCode="General">
                  <c:v>0.12527634500000001</c:v>
                </c:pt>
                <c:pt idx="210" formatCode="General">
                  <c:v>0.12905604700000001</c:v>
                </c:pt>
                <c:pt idx="211" formatCode="General">
                  <c:v>0.13140311800000001</c:v>
                </c:pt>
                <c:pt idx="212" formatCode="General">
                  <c:v>0.13363029000000001</c:v>
                </c:pt>
                <c:pt idx="213" formatCode="General">
                  <c:v>0.13561848000000001</c:v>
                </c:pt>
                <c:pt idx="214" formatCode="General">
                  <c:v>0.138909634</c:v>
                </c:pt>
                <c:pt idx="215" formatCode="General">
                  <c:v>0.139760837</c:v>
                </c:pt>
                <c:pt idx="216" formatCode="General">
                  <c:v>0.14456928799999999</c:v>
                </c:pt>
                <c:pt idx="217" formatCode="General">
                  <c:v>0.14500375700000001</c:v>
                </c:pt>
                <c:pt idx="218" formatCode="General">
                  <c:v>0.146415094</c:v>
                </c:pt>
                <c:pt idx="219" formatCode="General">
                  <c:v>0.14901664100000001</c:v>
                </c:pt>
                <c:pt idx="220" formatCode="General">
                  <c:v>0.156178923</c:v>
                </c:pt>
                <c:pt idx="221" formatCode="General">
                  <c:v>0.16033434699999999</c:v>
                </c:pt>
                <c:pt idx="222" formatCode="General">
                  <c:v>0.16577946800000001</c:v>
                </c:pt>
                <c:pt idx="223" formatCode="General">
                  <c:v>0.16871165599999999</c:v>
                </c:pt>
                <c:pt idx="224" formatCode="General">
                  <c:v>0.168970814</c:v>
                </c:pt>
                <c:pt idx="225" formatCode="General">
                  <c:v>0.171164225</c:v>
                </c:pt>
                <c:pt idx="226" formatCode="General">
                  <c:v>0.18202943499999999</c:v>
                </c:pt>
                <c:pt idx="227" formatCode="General">
                  <c:v>0.184006211</c:v>
                </c:pt>
                <c:pt idx="228" formatCode="General">
                  <c:v>0.18895800900000001</c:v>
                </c:pt>
                <c:pt idx="229" formatCode="General">
                  <c:v>0.18925233599999999</c:v>
                </c:pt>
                <c:pt idx="230" formatCode="General">
                  <c:v>0.19047618999999999</c:v>
                </c:pt>
                <c:pt idx="231" formatCode="General">
                  <c:v>0.191555903</c:v>
                </c:pt>
                <c:pt idx="232" formatCode="General">
                  <c:v>0.19937205699999999</c:v>
                </c:pt>
                <c:pt idx="233" formatCode="General">
                  <c:v>0.2</c:v>
                </c:pt>
                <c:pt idx="234" formatCode="General">
                  <c:v>0.204905063</c:v>
                </c:pt>
                <c:pt idx="235" formatCode="General">
                  <c:v>0.20727848099999999</c:v>
                </c:pt>
                <c:pt idx="236" formatCode="General">
                  <c:v>0.20823436300000001</c:v>
                </c:pt>
                <c:pt idx="237" formatCode="General">
                  <c:v>0.21161495599999999</c:v>
                </c:pt>
                <c:pt idx="238" formatCode="General">
                  <c:v>0.214797136</c:v>
                </c:pt>
                <c:pt idx="239" formatCode="General">
                  <c:v>0.22009569400000001</c:v>
                </c:pt>
                <c:pt idx="240" formatCode="General">
                  <c:v>0.22284345</c:v>
                </c:pt>
                <c:pt idx="241" formatCode="General">
                  <c:v>0.22596153799999999</c:v>
                </c:pt>
                <c:pt idx="242" formatCode="General">
                  <c:v>0.22891566299999999</c:v>
                </c:pt>
                <c:pt idx="243" formatCode="General">
                  <c:v>0.230459307</c:v>
                </c:pt>
                <c:pt idx="244" formatCode="General">
                  <c:v>0.23970944299999999</c:v>
                </c:pt>
                <c:pt idx="245" formatCode="General">
                  <c:v>0.24249797200000001</c:v>
                </c:pt>
                <c:pt idx="246" formatCode="General">
                  <c:v>0.24856909199999999</c:v>
                </c:pt>
                <c:pt idx="247" formatCode="General">
                  <c:v>0.25409836099999999</c:v>
                </c:pt>
                <c:pt idx="248" formatCode="General">
                  <c:v>0.25889164599999998</c:v>
                </c:pt>
                <c:pt idx="249" formatCode="General">
                  <c:v>0.26097763000000002</c:v>
                </c:pt>
                <c:pt idx="250" formatCode="General">
                  <c:v>0.26350789699999999</c:v>
                </c:pt>
                <c:pt idx="251" formatCode="General">
                  <c:v>0.26666666700000002</c:v>
                </c:pt>
                <c:pt idx="252" formatCode="General">
                  <c:v>0.26923076899999998</c:v>
                </c:pt>
                <c:pt idx="253" formatCode="General">
                  <c:v>0.27409890999999997</c:v>
                </c:pt>
                <c:pt idx="254" formatCode="General">
                  <c:v>0.27815126099999998</c:v>
                </c:pt>
                <c:pt idx="255" formatCode="General">
                  <c:v>0.28438818599999999</c:v>
                </c:pt>
                <c:pt idx="256" formatCode="General">
                  <c:v>0.28535139700000001</c:v>
                </c:pt>
                <c:pt idx="257" formatCode="General">
                  <c:v>0.28815004300000002</c:v>
                </c:pt>
                <c:pt idx="258" formatCode="General">
                  <c:v>0.29401709399999998</c:v>
                </c:pt>
                <c:pt idx="259" formatCode="General">
                  <c:v>0.29426860599999999</c:v>
                </c:pt>
                <c:pt idx="260" formatCode="General">
                  <c:v>0.29759862799999998</c:v>
                </c:pt>
                <c:pt idx="261" formatCode="General">
                  <c:v>0.300085985</c:v>
                </c:pt>
                <c:pt idx="262" formatCode="General">
                  <c:v>0.30431034499999998</c:v>
                </c:pt>
                <c:pt idx="263" formatCode="General">
                  <c:v>0.30769230800000003</c:v>
                </c:pt>
                <c:pt idx="264" formatCode="General">
                  <c:v>0.31168831200000002</c:v>
                </c:pt>
                <c:pt idx="265" formatCode="General">
                  <c:v>0.31478260899999999</c:v>
                </c:pt>
                <c:pt idx="266" formatCode="General">
                  <c:v>0.320836966</c:v>
                </c:pt>
                <c:pt idx="267" formatCode="General">
                  <c:v>0.33070866100000001</c:v>
                </c:pt>
                <c:pt idx="268" formatCode="General">
                  <c:v>0.33450395100000002</c:v>
                </c:pt>
                <c:pt idx="269" formatCode="General">
                  <c:v>0.34598411299999998</c:v>
                </c:pt>
                <c:pt idx="270" formatCode="General">
                  <c:v>0.34867256600000002</c:v>
                </c:pt>
                <c:pt idx="271" formatCode="General">
                  <c:v>0.353463588</c:v>
                </c:pt>
                <c:pt idx="272" formatCode="General">
                  <c:v>0.356127886</c:v>
                </c:pt>
                <c:pt idx="273" formatCode="General">
                  <c:v>0.36160714300000002</c:v>
                </c:pt>
                <c:pt idx="274" formatCode="General">
                  <c:v>0.36690647500000001</c:v>
                </c:pt>
                <c:pt idx="275" formatCode="General">
                  <c:v>0.371609403</c:v>
                </c:pt>
                <c:pt idx="276" formatCode="General">
                  <c:v>0.376130199</c:v>
                </c:pt>
                <c:pt idx="277" formatCode="General">
                  <c:v>0.380090498</c:v>
                </c:pt>
                <c:pt idx="278" formatCode="General">
                  <c:v>0.38944495000000001</c:v>
                </c:pt>
                <c:pt idx="279" formatCode="General">
                  <c:v>0.394688645</c:v>
                </c:pt>
                <c:pt idx="280" formatCode="General">
                  <c:v>0.39669421500000002</c:v>
                </c:pt>
                <c:pt idx="281" formatCode="General">
                  <c:v>0.40389972099999999</c:v>
                </c:pt>
                <c:pt idx="282" formatCode="General">
                  <c:v>0.40706319699999999</c:v>
                </c:pt>
                <c:pt idx="283" formatCode="General">
                  <c:v>0.41138059700000001</c:v>
                </c:pt>
                <c:pt idx="284" formatCode="General">
                  <c:v>0.41456582600000003</c:v>
                </c:pt>
                <c:pt idx="285" formatCode="General">
                  <c:v>0.41799437699999997</c:v>
                </c:pt>
                <c:pt idx="286" formatCode="General">
                  <c:v>0.42427093100000002</c:v>
                </c:pt>
                <c:pt idx="287" formatCode="General">
                  <c:v>0.429517502</c:v>
                </c:pt>
                <c:pt idx="288" formatCode="General">
                  <c:v>0.43453510400000001</c:v>
                </c:pt>
                <c:pt idx="289" formatCode="General">
                  <c:v>0.44168259999999998</c:v>
                </c:pt>
                <c:pt idx="290" formatCode="General">
                  <c:v>0.449136276</c:v>
                </c:pt>
                <c:pt idx="291" formatCode="General">
                  <c:v>0.45332050000000002</c:v>
                </c:pt>
                <c:pt idx="292" formatCode="General">
                  <c:v>0.45849420800000001</c:v>
                </c:pt>
                <c:pt idx="293" formatCode="General">
                  <c:v>0.46251217100000003</c:v>
                </c:pt>
                <c:pt idx="294" formatCode="General">
                  <c:v>0.46881091600000002</c:v>
                </c:pt>
                <c:pt idx="295" formatCode="General">
                  <c:v>0.47800586499999997</c:v>
                </c:pt>
                <c:pt idx="296" formatCode="General">
                  <c:v>0.48768472899999998</c:v>
                </c:pt>
                <c:pt idx="297" formatCode="General">
                  <c:v>0.489614243</c:v>
                </c:pt>
                <c:pt idx="298" formatCode="General">
                  <c:v>0.492552135</c:v>
                </c:pt>
                <c:pt idx="299" formatCode="General">
                  <c:v>0.50149850100000004</c:v>
                </c:pt>
                <c:pt idx="300" formatCode="General">
                  <c:v>0.51002004000000001</c:v>
                </c:pt>
                <c:pt idx="301" formatCode="General">
                  <c:v>0.51354062199999995</c:v>
                </c:pt>
                <c:pt idx="302" formatCode="General">
                  <c:v>0.52769385700000004</c:v>
                </c:pt>
                <c:pt idx="303" formatCode="General">
                  <c:v>0.53191489400000003</c:v>
                </c:pt>
                <c:pt idx="304" formatCode="General">
                  <c:v>0.53760162600000005</c:v>
                </c:pt>
                <c:pt idx="305" formatCode="General">
                  <c:v>0.53861788600000005</c:v>
                </c:pt>
                <c:pt idx="306" formatCode="General">
                  <c:v>0.54378818699999998</c:v>
                </c:pt>
                <c:pt idx="307" formatCode="General">
                  <c:v>0.55066530199999997</c:v>
                </c:pt>
                <c:pt idx="308" formatCode="General">
                  <c:v>0.55794871800000001</c:v>
                </c:pt>
                <c:pt idx="309" formatCode="General">
                  <c:v>0.56508264500000005</c:v>
                </c:pt>
                <c:pt idx="310" formatCode="General">
                  <c:v>0.57752341299999999</c:v>
                </c:pt>
                <c:pt idx="311" formatCode="General">
                  <c:v>0.58229166700000001</c:v>
                </c:pt>
                <c:pt idx="312" formatCode="General">
                  <c:v>0.58663883100000003</c:v>
                </c:pt>
                <c:pt idx="313" formatCode="General">
                  <c:v>0.59038662500000005</c:v>
                </c:pt>
                <c:pt idx="314" formatCode="General">
                  <c:v>0.60104712000000005</c:v>
                </c:pt>
                <c:pt idx="315" formatCode="General">
                  <c:v>0.60590094800000005</c:v>
                </c:pt>
                <c:pt idx="316" formatCode="General">
                  <c:v>0.61034846899999995</c:v>
                </c:pt>
                <c:pt idx="317" formatCode="General">
                  <c:v>0.62142099699999997</c:v>
                </c:pt>
                <c:pt idx="318" formatCode="General">
                  <c:v>0.62966915700000003</c:v>
                </c:pt>
                <c:pt idx="319" formatCode="General">
                  <c:v>0.63939720099999997</c:v>
                </c:pt>
                <c:pt idx="320" formatCode="General">
                  <c:v>0.64655172400000005</c:v>
                </c:pt>
                <c:pt idx="321" formatCode="General">
                  <c:v>0.65614798699999999</c:v>
                </c:pt>
                <c:pt idx="322" formatCode="General">
                  <c:v>0.662280702</c:v>
                </c:pt>
                <c:pt idx="323" formatCode="General">
                  <c:v>0.67331118499999998</c:v>
                </c:pt>
                <c:pt idx="324" formatCode="General">
                  <c:v>0.68374164800000004</c:v>
                </c:pt>
                <c:pt idx="325" formatCode="General">
                  <c:v>0.69015660000000001</c:v>
                </c:pt>
                <c:pt idx="326" formatCode="General">
                  <c:v>0.69248035900000005</c:v>
                </c:pt>
                <c:pt idx="327" formatCode="General">
                  <c:v>0.69707207199999999</c:v>
                </c:pt>
                <c:pt idx="328" formatCode="General">
                  <c:v>0.70508474600000004</c:v>
                </c:pt>
                <c:pt idx="329" formatCode="General">
                  <c:v>0.71217292399999998</c:v>
                </c:pt>
                <c:pt idx="330" formatCode="General">
                  <c:v>0.72675086099999997</c:v>
                </c:pt>
                <c:pt idx="331" formatCode="General">
                  <c:v>0.73647871099999995</c:v>
                </c:pt>
                <c:pt idx="332" formatCode="General">
                  <c:v>0.74104046199999996</c:v>
                </c:pt>
                <c:pt idx="333" formatCode="General">
                  <c:v>0.74593967500000002</c:v>
                </c:pt>
                <c:pt idx="334" formatCode="General">
                  <c:v>0.75764705899999996</c:v>
                </c:pt>
                <c:pt idx="335" formatCode="General">
                  <c:v>0.76631079499999999</c:v>
                </c:pt>
                <c:pt idx="336" formatCode="General">
                  <c:v>0.77526753900000001</c:v>
                </c:pt>
                <c:pt idx="337" formatCode="General">
                  <c:v>0.78229665100000001</c:v>
                </c:pt>
                <c:pt idx="338" formatCode="General">
                  <c:v>0.78802395199999997</c:v>
                </c:pt>
                <c:pt idx="339" formatCode="General">
                  <c:v>0.80290205599999998</c:v>
                </c:pt>
                <c:pt idx="340" formatCode="General">
                  <c:v>0.81851400699999999</c:v>
                </c:pt>
                <c:pt idx="341" formatCode="General">
                  <c:v>0.82678132699999995</c:v>
                </c:pt>
                <c:pt idx="342" formatCode="General">
                  <c:v>0.84093711500000001</c:v>
                </c:pt>
                <c:pt idx="343" formatCode="General">
                  <c:v>0.85272277200000002</c:v>
                </c:pt>
                <c:pt idx="344" formatCode="General">
                  <c:v>0.87032419000000005</c:v>
                </c:pt>
                <c:pt idx="345" formatCode="General">
                  <c:v>0.87875000000000003</c:v>
                </c:pt>
                <c:pt idx="346" formatCode="General">
                  <c:v>0.887076537</c:v>
                </c:pt>
                <c:pt idx="347" formatCode="General">
                  <c:v>0.891959799</c:v>
                </c:pt>
                <c:pt idx="348" formatCode="General">
                  <c:v>0.89911727600000002</c:v>
                </c:pt>
                <c:pt idx="349" formatCode="General">
                  <c:v>0.91210191100000004</c:v>
                </c:pt>
                <c:pt idx="350" formatCode="General">
                  <c:v>0.92327365699999997</c:v>
                </c:pt>
                <c:pt idx="351" formatCode="General">
                  <c:v>0.94193548400000005</c:v>
                </c:pt>
                <c:pt idx="352" formatCode="General">
                  <c:v>0.94941634200000002</c:v>
                </c:pt>
                <c:pt idx="353" formatCode="General">
                  <c:v>0.96714848899999994</c:v>
                </c:pt>
                <c:pt idx="354" formatCode="General">
                  <c:v>0.97880794699999996</c:v>
                </c:pt>
                <c:pt idx="355" formatCode="General">
                  <c:v>1.0053547519999999</c:v>
                </c:pt>
                <c:pt idx="356" formatCode="General">
                  <c:v>1.0188172040000001</c:v>
                </c:pt>
                <c:pt idx="357" formatCode="General">
                  <c:v>1.0270270269999999</c:v>
                </c:pt>
                <c:pt idx="358" formatCode="General">
                  <c:v>1.046511628</c:v>
                </c:pt>
                <c:pt idx="359" formatCode="General">
                  <c:v>1.05801105</c:v>
                </c:pt>
                <c:pt idx="360" formatCode="General">
                  <c:v>1.075</c:v>
                </c:pt>
                <c:pt idx="361" formatCode="General">
                  <c:v>1.097046414</c:v>
                </c:pt>
                <c:pt idx="362" formatCode="General">
                  <c:v>1.1258941339999999</c:v>
                </c:pt>
                <c:pt idx="363" formatCode="General">
                  <c:v>1.1350574710000001</c:v>
                </c:pt>
                <c:pt idx="364" formatCode="General">
                  <c:v>1.142651297</c:v>
                </c:pt>
                <c:pt idx="365" formatCode="General">
                  <c:v>1.1596516690000001</c:v>
                </c:pt>
                <c:pt idx="366" formatCode="General">
                  <c:v>1.1625544269999999</c:v>
                </c:pt>
                <c:pt idx="367" formatCode="General">
                  <c:v>1.17715959</c:v>
                </c:pt>
                <c:pt idx="368" formatCode="General">
                  <c:v>1.18556701</c:v>
                </c:pt>
                <c:pt idx="369" formatCode="General">
                  <c:v>1.2023809519999999</c:v>
                </c:pt>
                <c:pt idx="370" formatCode="General">
                  <c:v>1.225225225</c:v>
                </c:pt>
                <c:pt idx="371" formatCode="General">
                  <c:v>1.2542113319999999</c:v>
                </c:pt>
                <c:pt idx="372" formatCode="General">
                  <c:v>1.2707692310000001</c:v>
                </c:pt>
                <c:pt idx="373" formatCode="General">
                  <c:v>1.292834891</c:v>
                </c:pt>
                <c:pt idx="374" formatCode="General">
                  <c:v>1.3249211359999999</c:v>
                </c:pt>
                <c:pt idx="375" formatCode="General">
                  <c:v>1.347133758</c:v>
                </c:pt>
                <c:pt idx="376" formatCode="General">
                  <c:v>1.3729903539999999</c:v>
                </c:pt>
                <c:pt idx="377" formatCode="General">
                  <c:v>1.3844911150000001</c:v>
                </c:pt>
                <c:pt idx="378" formatCode="General">
                  <c:v>1.395461912</c:v>
                </c:pt>
                <c:pt idx="379" formatCode="General">
                  <c:v>1.428571429</c:v>
                </c:pt>
                <c:pt idx="380" formatCode="General">
                  <c:v>1.4448105440000001</c:v>
                </c:pt>
                <c:pt idx="381" formatCode="General">
                  <c:v>1.4707846410000001</c:v>
                </c:pt>
                <c:pt idx="382" formatCode="General">
                  <c:v>1.50084317</c:v>
                </c:pt>
                <c:pt idx="383" formatCode="General">
                  <c:v>1.5524956969999999</c:v>
                </c:pt>
                <c:pt idx="384" formatCode="General">
                  <c:v>1.568457539</c:v>
                </c:pt>
                <c:pt idx="385" formatCode="General">
                  <c:v>1.571923744</c:v>
                </c:pt>
                <c:pt idx="386" formatCode="General">
                  <c:v>1.6056338029999999</c:v>
                </c:pt>
                <c:pt idx="387" formatCode="General">
                  <c:v>1.6141592920000001</c:v>
                </c:pt>
                <c:pt idx="388" formatCode="General">
                  <c:v>1.6392857139999999</c:v>
                </c:pt>
                <c:pt idx="389" formatCode="General">
                  <c:v>1.652329749</c:v>
                </c:pt>
                <c:pt idx="390" formatCode="General">
                  <c:v>1.682971014</c:v>
                </c:pt>
                <c:pt idx="391" formatCode="General">
                  <c:v>1.71875</c:v>
                </c:pt>
                <c:pt idx="392" formatCode="General">
                  <c:v>1.749077491</c:v>
                </c:pt>
                <c:pt idx="393" formatCode="General">
                  <c:v>1.767657993</c:v>
                </c:pt>
                <c:pt idx="394" formatCode="General">
                  <c:v>1.809433962</c:v>
                </c:pt>
                <c:pt idx="395" formatCode="General">
                  <c:v>1.831439394</c:v>
                </c:pt>
                <c:pt idx="396" formatCode="General">
                  <c:v>1.8711538459999999</c:v>
                </c:pt>
                <c:pt idx="397" formatCode="General">
                  <c:v>1.8899613900000001</c:v>
                </c:pt>
                <c:pt idx="398" formatCode="General">
                  <c:v>1.8994197289999999</c:v>
                </c:pt>
                <c:pt idx="399" formatCode="General">
                  <c:v>1.9181286550000001</c:v>
                </c:pt>
                <c:pt idx="400" formatCode="General">
                  <c:v>1.94891945</c:v>
                </c:pt>
                <c:pt idx="401" formatCode="General">
                  <c:v>2</c:v>
                </c:pt>
                <c:pt idx="402" formatCode="General">
                  <c:v>2.0201612899999999</c:v>
                </c:pt>
                <c:pt idx="403" formatCode="General">
                  <c:v>2.0363636359999999</c:v>
                </c:pt>
                <c:pt idx="404" formatCode="General">
                  <c:v>2.0689655170000001</c:v>
                </c:pt>
                <c:pt idx="405" formatCode="General">
                  <c:v>2.1026694049999999</c:v>
                </c:pt>
                <c:pt idx="406" formatCode="General">
                  <c:v>2.1333333329999999</c:v>
                </c:pt>
                <c:pt idx="407" formatCode="General">
                  <c:v>2.1701680670000001</c:v>
                </c:pt>
                <c:pt idx="408" formatCode="General">
                  <c:v>2.1902748409999999</c:v>
                </c:pt>
                <c:pt idx="409" formatCode="General">
                  <c:v>2.2435344829999999</c:v>
                </c:pt>
                <c:pt idx="410" formatCode="General">
                  <c:v>2.3024282559999998</c:v>
                </c:pt>
                <c:pt idx="411" formatCode="General">
                  <c:v>2.362612613</c:v>
                </c:pt>
                <c:pt idx="412" formatCode="General">
                  <c:v>2.4022727270000002</c:v>
                </c:pt>
                <c:pt idx="413" formatCode="General">
                  <c:v>2.4288990830000001</c:v>
                </c:pt>
                <c:pt idx="414" formatCode="General">
                  <c:v>2.4720930229999998</c:v>
                </c:pt>
                <c:pt idx="415" formatCode="General">
                  <c:v>2.5379146920000002</c:v>
                </c:pt>
                <c:pt idx="416" formatCode="General">
                  <c:v>2.579326923</c:v>
                </c:pt>
                <c:pt idx="417" formatCode="General">
                  <c:v>2.6301703160000001</c:v>
                </c:pt>
                <c:pt idx="418" formatCode="General">
                  <c:v>2.6674876850000002</c:v>
                </c:pt>
                <c:pt idx="419" formatCode="General">
                  <c:v>2.6898263029999998</c:v>
                </c:pt>
                <c:pt idx="420" formatCode="General">
                  <c:v>2.7614213200000002</c:v>
                </c:pt>
                <c:pt idx="421" formatCode="General">
                  <c:v>2.8071979429999998</c:v>
                </c:pt>
                <c:pt idx="422" formatCode="General">
                  <c:v>2.875</c:v>
                </c:pt>
                <c:pt idx="423" formatCode="General">
                  <c:v>2.9002624670000001</c:v>
                </c:pt>
                <c:pt idx="424" formatCode="General">
                  <c:v>2.9182058049999999</c:v>
                </c:pt>
                <c:pt idx="425" formatCode="General">
                  <c:v>2.9945945950000001</c:v>
                </c:pt>
                <c:pt idx="426" formatCode="General">
                  <c:v>3.0437158470000001</c:v>
                </c:pt>
                <c:pt idx="427" formatCode="General">
                  <c:v>3.1052631580000001</c:v>
                </c:pt>
                <c:pt idx="428" formatCode="General">
                  <c:v>3.1779661020000001</c:v>
                </c:pt>
                <c:pt idx="429" formatCode="General">
                  <c:v>3.1954674220000001</c:v>
                </c:pt>
                <c:pt idx="430" formatCode="General">
                  <c:v>3.2393162389999999</c:v>
                </c:pt>
                <c:pt idx="431" formatCode="General">
                  <c:v>3.28</c:v>
                </c:pt>
                <c:pt idx="432" formatCode="General">
                  <c:v>3.3731778430000001</c:v>
                </c:pt>
                <c:pt idx="433" formatCode="General">
                  <c:v>3.4349112430000002</c:v>
                </c:pt>
                <c:pt idx="434" formatCode="General">
                  <c:v>3.4880239519999998</c:v>
                </c:pt>
                <c:pt idx="435" formatCode="General">
                  <c:v>3.5271084340000001</c:v>
                </c:pt>
                <c:pt idx="436" formatCode="General">
                  <c:v>3.5945121950000001</c:v>
                </c:pt>
                <c:pt idx="437" formatCode="General">
                  <c:v>3.691588785</c:v>
                </c:pt>
                <c:pt idx="438" formatCode="General">
                  <c:v>3.7539432179999999</c:v>
                </c:pt>
                <c:pt idx="439" formatCode="General">
                  <c:v>3.87987013</c:v>
                </c:pt>
                <c:pt idx="440" formatCode="General">
                  <c:v>3.9537953799999999</c:v>
                </c:pt>
                <c:pt idx="441" formatCode="General">
                  <c:v>4.0233333330000001</c:v>
                </c:pt>
                <c:pt idx="442" formatCode="General">
                  <c:v>4.0535117060000001</c:v>
                </c:pt>
                <c:pt idx="443" formatCode="General">
                  <c:v>4.1254237290000004</c:v>
                </c:pt>
                <c:pt idx="444" formatCode="General">
                  <c:v>4.1780821919999998</c:v>
                </c:pt>
                <c:pt idx="445" formatCode="General">
                  <c:v>4.2283737019999998</c:v>
                </c:pt>
                <c:pt idx="446" formatCode="General">
                  <c:v>4.3498233219999998</c:v>
                </c:pt>
                <c:pt idx="447" formatCode="General">
                  <c:v>4.3794326239999997</c:v>
                </c:pt>
                <c:pt idx="448" formatCode="General">
                  <c:v>4.4285714289999998</c:v>
                </c:pt>
                <c:pt idx="449" formatCode="General">
                  <c:v>4.5181159419999997</c:v>
                </c:pt>
                <c:pt idx="450" formatCode="General">
                  <c:v>4.6567164180000002</c:v>
                </c:pt>
                <c:pt idx="451" formatCode="General">
                  <c:v>4.807692308</c:v>
                </c:pt>
                <c:pt idx="452" formatCode="General">
                  <c:v>4.8301158300000004</c:v>
                </c:pt>
                <c:pt idx="453" formatCode="General">
                  <c:v>4.8759689919999998</c:v>
                </c:pt>
                <c:pt idx="454" formatCode="General">
                  <c:v>4.9920948620000001</c:v>
                </c:pt>
                <c:pt idx="455" formatCode="General">
                  <c:v>5.0883534140000002</c:v>
                </c:pt>
                <c:pt idx="456" formatCode="General">
                  <c:v>5.1585365850000002</c:v>
                </c:pt>
                <c:pt idx="457" formatCode="General">
                  <c:v>5.3263598329999997</c:v>
                </c:pt>
                <c:pt idx="458" formatCode="General">
                  <c:v>5.4008438820000002</c:v>
                </c:pt>
                <c:pt idx="459" formatCode="General">
                  <c:v>5.4638297869999999</c:v>
                </c:pt>
                <c:pt idx="460" formatCode="General">
                  <c:v>5.573275862</c:v>
                </c:pt>
                <c:pt idx="461" formatCode="General">
                  <c:v>5.7180616740000003</c:v>
                </c:pt>
                <c:pt idx="462" formatCode="General">
                  <c:v>5.834080717</c:v>
                </c:pt>
                <c:pt idx="463" formatCode="General">
                  <c:v>5.9452054790000002</c:v>
                </c:pt>
                <c:pt idx="464" formatCode="General">
                  <c:v>6.1028037380000004</c:v>
                </c:pt>
                <c:pt idx="465" formatCode="General">
                  <c:v>6.11682243</c:v>
                </c:pt>
                <c:pt idx="466" formatCode="General">
                  <c:v>6.218009479</c:v>
                </c:pt>
                <c:pt idx="467" formatCode="General">
                  <c:v>6.492610837</c:v>
                </c:pt>
                <c:pt idx="468" formatCode="General">
                  <c:v>6.5297029699999998</c:v>
                </c:pt>
                <c:pt idx="469" formatCode="General">
                  <c:v>6.53960396</c:v>
                </c:pt>
                <c:pt idx="470" formatCode="General">
                  <c:v>6.625</c:v>
                </c:pt>
                <c:pt idx="471" formatCode="General">
                  <c:v>6.8010204080000003</c:v>
                </c:pt>
                <c:pt idx="472" formatCode="General">
                  <c:v>6.9481865279999999</c:v>
                </c:pt>
                <c:pt idx="473" formatCode="General">
                  <c:v>7.1764705879999999</c:v>
                </c:pt>
                <c:pt idx="474" formatCode="General">
                  <c:v>7.2594594590000003</c:v>
                </c:pt>
                <c:pt idx="475" formatCode="General">
                  <c:v>7.4475138120000004</c:v>
                </c:pt>
                <c:pt idx="476" formatCode="General">
                  <c:v>7.638418079</c:v>
                </c:pt>
                <c:pt idx="477" formatCode="General">
                  <c:v>7.9239766080000003</c:v>
                </c:pt>
                <c:pt idx="478" formatCode="General">
                  <c:v>8.0591715980000007</c:v>
                </c:pt>
                <c:pt idx="479" formatCode="General">
                  <c:v>8.1190476189999998</c:v>
                </c:pt>
                <c:pt idx="480" formatCode="General">
                  <c:v>8.1309523810000002</c:v>
                </c:pt>
                <c:pt idx="481" formatCode="General">
                  <c:v>8.4506172839999998</c:v>
                </c:pt>
                <c:pt idx="482" formatCode="General">
                  <c:v>8.5341614910000008</c:v>
                </c:pt>
                <c:pt idx="483" formatCode="General">
                  <c:v>8.7770700640000001</c:v>
                </c:pt>
                <c:pt idx="484" formatCode="General">
                  <c:v>8.8589743589999994</c:v>
                </c:pt>
                <c:pt idx="485" formatCode="General">
                  <c:v>9.125</c:v>
                </c:pt>
                <c:pt idx="486" formatCode="General">
                  <c:v>9.3716216219999993</c:v>
                </c:pt>
                <c:pt idx="487" formatCode="General">
                  <c:v>9.5862068970000003</c:v>
                </c:pt>
                <c:pt idx="488" formatCode="General">
                  <c:v>9.9148936170000006</c:v>
                </c:pt>
                <c:pt idx="489" formatCode="General">
                  <c:v>9.9219858159999994</c:v>
                </c:pt>
                <c:pt idx="490" formatCode="General">
                  <c:v>9.9928571430000002</c:v>
                </c:pt>
                <c:pt idx="491" formatCode="General">
                  <c:v>10.15217391</c:v>
                </c:pt>
                <c:pt idx="492" formatCode="General">
                  <c:v>10.407407409999999</c:v>
                </c:pt>
                <c:pt idx="493" formatCode="General">
                  <c:v>10.83076923</c:v>
                </c:pt>
                <c:pt idx="494" formatCode="General">
                  <c:v>11.046875</c:v>
                </c:pt>
                <c:pt idx="495" formatCode="General">
                  <c:v>11.41935484</c:v>
                </c:pt>
                <c:pt idx="496" formatCode="General">
                  <c:v>11.54471545</c:v>
                </c:pt>
                <c:pt idx="497" formatCode="General">
                  <c:v>12.17094017</c:v>
                </c:pt>
                <c:pt idx="498" formatCode="General">
                  <c:v>12.434782609999999</c:v>
                </c:pt>
                <c:pt idx="499" formatCode="General">
                  <c:v>12.452173910000001</c:v>
                </c:pt>
                <c:pt idx="500" formatCode="General">
                  <c:v>12.46086957</c:v>
                </c:pt>
                <c:pt idx="501" formatCode="General">
                  <c:v>12.57017544</c:v>
                </c:pt>
                <c:pt idx="502" formatCode="General">
                  <c:v>13.081818180000001</c:v>
                </c:pt>
                <c:pt idx="503" formatCode="General">
                  <c:v>13.33333333</c:v>
                </c:pt>
                <c:pt idx="504" formatCode="General">
                  <c:v>13.495327100000001</c:v>
                </c:pt>
                <c:pt idx="505" formatCode="General">
                  <c:v>13.89423077</c:v>
                </c:pt>
                <c:pt idx="506" formatCode="General">
                  <c:v>14.06796117</c:v>
                </c:pt>
                <c:pt idx="507" formatCode="General">
                  <c:v>14.10679612</c:v>
                </c:pt>
                <c:pt idx="508" formatCode="General">
                  <c:v>14.41584158</c:v>
                </c:pt>
                <c:pt idx="509" formatCode="General">
                  <c:v>14.6</c:v>
                </c:pt>
                <c:pt idx="510" formatCode="General">
                  <c:v>14.6</c:v>
                </c:pt>
                <c:pt idx="511" formatCode="General">
                  <c:v>14.61</c:v>
                </c:pt>
                <c:pt idx="512" formatCode="General">
                  <c:v>14.63</c:v>
                </c:pt>
                <c:pt idx="513" formatCode="General">
                  <c:v>14.80808081</c:v>
                </c:pt>
                <c:pt idx="514" formatCode="General">
                  <c:v>14.85858586</c:v>
                </c:pt>
                <c:pt idx="515" formatCode="General">
                  <c:v>15.03061224</c:v>
                </c:pt>
                <c:pt idx="516" formatCode="General">
                  <c:v>15.38541667</c:v>
                </c:pt>
                <c:pt idx="517" formatCode="General">
                  <c:v>15.55789474</c:v>
                </c:pt>
                <c:pt idx="518" formatCode="General">
                  <c:v>16.30769231</c:v>
                </c:pt>
                <c:pt idx="519" formatCode="General">
                  <c:v>16.329670329999999</c:v>
                </c:pt>
                <c:pt idx="520" formatCode="General">
                  <c:v>17.080459770000001</c:v>
                </c:pt>
                <c:pt idx="521" formatCode="General">
                  <c:v>17.080459770000001</c:v>
                </c:pt>
                <c:pt idx="522" formatCode="General">
                  <c:v>17.091954019999999</c:v>
                </c:pt>
                <c:pt idx="523" formatCode="General">
                  <c:v>17.137931030000001</c:v>
                </c:pt>
                <c:pt idx="524" formatCode="General">
                  <c:v>17.360465120000001</c:v>
                </c:pt>
                <c:pt idx="525" formatCode="General">
                  <c:v>17.785714290000001</c:v>
                </c:pt>
                <c:pt idx="526" formatCode="General">
                  <c:v>17.821428569999998</c:v>
                </c:pt>
                <c:pt idx="527" formatCode="General">
                  <c:v>18.04819277</c:v>
                </c:pt>
                <c:pt idx="528" formatCode="General">
                  <c:v>18.268292679999998</c:v>
                </c:pt>
                <c:pt idx="529" formatCode="General">
                  <c:v>19.23076923</c:v>
                </c:pt>
                <c:pt idx="530" formatCode="General">
                  <c:v>19.75</c:v>
                </c:pt>
                <c:pt idx="531" formatCode="General">
                  <c:v>20.28378378</c:v>
                </c:pt>
                <c:pt idx="532" formatCode="General">
                  <c:v>21.140845070000001</c:v>
                </c:pt>
                <c:pt idx="533" formatCode="General">
                  <c:v>21.140845070000001</c:v>
                </c:pt>
                <c:pt idx="534" formatCode="General">
                  <c:v>21.154929580000001</c:v>
                </c:pt>
                <c:pt idx="535" formatCode="General">
                  <c:v>21.154929580000001</c:v>
                </c:pt>
                <c:pt idx="536" formatCode="General">
                  <c:v>21.782608700000001</c:v>
                </c:pt>
                <c:pt idx="537" formatCode="General">
                  <c:v>21.811594199999998</c:v>
                </c:pt>
                <c:pt idx="538" formatCode="General">
                  <c:v>21.826086960000001</c:v>
                </c:pt>
                <c:pt idx="539" formatCode="General">
                  <c:v>22.537313430000001</c:v>
                </c:pt>
                <c:pt idx="540" formatCode="General">
                  <c:v>22.878787880000001</c:v>
                </c:pt>
                <c:pt idx="541" formatCode="General">
                  <c:v>22.939393939999999</c:v>
                </c:pt>
                <c:pt idx="542" formatCode="General">
                  <c:v>23.65625</c:v>
                </c:pt>
                <c:pt idx="543" formatCode="General">
                  <c:v>23.65625</c:v>
                </c:pt>
                <c:pt idx="544" formatCode="General">
                  <c:v>24.41935484</c:v>
                </c:pt>
                <c:pt idx="545" formatCode="General">
                  <c:v>24.836065569999999</c:v>
                </c:pt>
                <c:pt idx="546" formatCode="General">
                  <c:v>25.283333330000001</c:v>
                </c:pt>
                <c:pt idx="547" formatCode="General">
                  <c:v>25.71186441</c:v>
                </c:pt>
                <c:pt idx="548" formatCode="General">
                  <c:v>27.10714286</c:v>
                </c:pt>
                <c:pt idx="549" formatCode="General">
                  <c:v>27.125</c:v>
                </c:pt>
                <c:pt idx="550" formatCode="General">
                  <c:v>28.203703699999998</c:v>
                </c:pt>
                <c:pt idx="551" formatCode="General">
                  <c:v>29.90196078</c:v>
                </c:pt>
                <c:pt idx="552" formatCode="General">
                  <c:v>29.941176469999998</c:v>
                </c:pt>
                <c:pt idx="553" formatCode="General">
                  <c:v>31.224489800000001</c:v>
                </c:pt>
                <c:pt idx="554" formatCode="General">
                  <c:v>32.553191490000003</c:v>
                </c:pt>
                <c:pt idx="555" formatCode="General">
                  <c:v>33.260869569999997</c:v>
                </c:pt>
                <c:pt idx="556" formatCode="General">
                  <c:v>34</c:v>
                </c:pt>
                <c:pt idx="557" formatCode="General">
                  <c:v>35.627906979999999</c:v>
                </c:pt>
                <c:pt idx="558" formatCode="General">
                  <c:v>36.47619048</c:v>
                </c:pt>
                <c:pt idx="559" formatCode="General">
                  <c:v>36.47619048</c:v>
                </c:pt>
                <c:pt idx="560" formatCode="General">
                  <c:v>36.52380952</c:v>
                </c:pt>
                <c:pt idx="561" formatCode="General">
                  <c:v>36.547619050000002</c:v>
                </c:pt>
                <c:pt idx="562" formatCode="General">
                  <c:v>36.547619050000002</c:v>
                </c:pt>
                <c:pt idx="563" formatCode="General">
                  <c:v>36.595238100000003</c:v>
                </c:pt>
                <c:pt idx="564" formatCode="General">
                  <c:v>36.595238100000003</c:v>
                </c:pt>
                <c:pt idx="565" formatCode="General">
                  <c:v>36.642857139999997</c:v>
                </c:pt>
                <c:pt idx="566" formatCode="General">
                  <c:v>36.666666669999998</c:v>
                </c:pt>
                <c:pt idx="567" formatCode="General">
                  <c:v>36.690476189999998</c:v>
                </c:pt>
                <c:pt idx="568" formatCode="General">
                  <c:v>36.714285709999999</c:v>
                </c:pt>
                <c:pt idx="569" formatCode="General">
                  <c:v>36.785714290000001</c:v>
                </c:pt>
                <c:pt idx="570" formatCode="General">
                  <c:v>36.785714290000001</c:v>
                </c:pt>
                <c:pt idx="571" formatCode="General">
                  <c:v>37.731707319999998</c:v>
                </c:pt>
                <c:pt idx="572" formatCode="General">
                  <c:v>38.75</c:v>
                </c:pt>
                <c:pt idx="573" formatCode="General">
                  <c:v>38.75</c:v>
                </c:pt>
                <c:pt idx="574" formatCode="General">
                  <c:v>39.794871790000002</c:v>
                </c:pt>
                <c:pt idx="575" formatCode="General">
                  <c:v>40.89473684</c:v>
                </c:pt>
                <c:pt idx="576" formatCode="General">
                  <c:v>40.921052629999998</c:v>
                </c:pt>
                <c:pt idx="577" formatCode="General">
                  <c:v>40.947368419999997</c:v>
                </c:pt>
                <c:pt idx="578" formatCode="General">
                  <c:v>41</c:v>
                </c:pt>
                <c:pt idx="579" formatCode="General">
                  <c:v>41.026315789999998</c:v>
                </c:pt>
                <c:pt idx="580" formatCode="General">
                  <c:v>42.135135140000003</c:v>
                </c:pt>
                <c:pt idx="581" formatCode="General">
                  <c:v>44.542857140000002</c:v>
                </c:pt>
                <c:pt idx="582" formatCode="General">
                  <c:v>44.542857140000002</c:v>
                </c:pt>
                <c:pt idx="583" formatCode="General">
                  <c:v>47.242424239999998</c:v>
                </c:pt>
                <c:pt idx="584" formatCode="General">
                  <c:v>48.71875</c:v>
                </c:pt>
                <c:pt idx="585" formatCode="General">
                  <c:v>48.71875</c:v>
                </c:pt>
                <c:pt idx="586" formatCode="General">
                  <c:v>48.71875</c:v>
                </c:pt>
                <c:pt idx="587" formatCode="General">
                  <c:v>50.290322580000002</c:v>
                </c:pt>
                <c:pt idx="588" formatCode="General">
                  <c:v>50.290322580000002</c:v>
                </c:pt>
                <c:pt idx="589" formatCode="General">
                  <c:v>50.290322580000002</c:v>
                </c:pt>
                <c:pt idx="590" formatCode="General">
                  <c:v>51.966666670000002</c:v>
                </c:pt>
                <c:pt idx="591" formatCode="General">
                  <c:v>51.966666670000002</c:v>
                </c:pt>
                <c:pt idx="592" formatCode="General">
                  <c:v>53.793103449999997</c:v>
                </c:pt>
                <c:pt idx="593" formatCode="General">
                  <c:v>53.82758621</c:v>
                </c:pt>
                <c:pt idx="594" formatCode="General">
                  <c:v>55.75</c:v>
                </c:pt>
                <c:pt idx="595" formatCode="General">
                  <c:v>57.851851850000003</c:v>
                </c:pt>
                <c:pt idx="596" formatCode="General">
                  <c:v>60.11538462</c:v>
                </c:pt>
                <c:pt idx="597" formatCode="General">
                  <c:v>62.52</c:v>
                </c:pt>
                <c:pt idx="598" formatCode="General">
                  <c:v>62.52</c:v>
                </c:pt>
                <c:pt idx="599" formatCode="General">
                  <c:v>62.52</c:v>
                </c:pt>
                <c:pt idx="600" formatCode="General">
                  <c:v>62.52</c:v>
                </c:pt>
                <c:pt idx="601" formatCode="General">
                  <c:v>62.56</c:v>
                </c:pt>
                <c:pt idx="602" formatCode="General">
                  <c:v>62.64</c:v>
                </c:pt>
                <c:pt idx="603" formatCode="General">
                  <c:v>65.25</c:v>
                </c:pt>
                <c:pt idx="604" formatCode="General">
                  <c:v>65.333333330000002</c:v>
                </c:pt>
                <c:pt idx="605" formatCode="General">
                  <c:v>65.375</c:v>
                </c:pt>
                <c:pt idx="606" formatCode="General">
                  <c:v>65.375</c:v>
                </c:pt>
                <c:pt idx="607" formatCode="General">
                  <c:v>65.375</c:v>
                </c:pt>
                <c:pt idx="608" formatCode="General">
                  <c:v>65.416666669999998</c:v>
                </c:pt>
                <c:pt idx="609" formatCode="General">
                  <c:v>65.416666669999998</c:v>
                </c:pt>
                <c:pt idx="610" formatCode="General">
                  <c:v>68.260869569999997</c:v>
                </c:pt>
                <c:pt idx="611" formatCode="General">
                  <c:v>71.409090910000003</c:v>
                </c:pt>
                <c:pt idx="612" formatCode="General">
                  <c:v>71.409090910000003</c:v>
                </c:pt>
                <c:pt idx="613" formatCode="General">
                  <c:v>74.857142859999996</c:v>
                </c:pt>
                <c:pt idx="614" formatCode="General">
                  <c:v>74.857142859999996</c:v>
                </c:pt>
                <c:pt idx="615" formatCode="General">
                  <c:v>78.650000000000006</c:v>
                </c:pt>
                <c:pt idx="616" formatCode="General">
                  <c:v>78.7</c:v>
                </c:pt>
                <c:pt idx="617" formatCode="General">
                  <c:v>82.894736839999993</c:v>
                </c:pt>
                <c:pt idx="618" formatCode="General">
                  <c:v>82.947368420000004</c:v>
                </c:pt>
                <c:pt idx="619" formatCode="General">
                  <c:v>82.947368420000004</c:v>
                </c:pt>
                <c:pt idx="620" formatCode="General">
                  <c:v>82.947368420000004</c:v>
                </c:pt>
                <c:pt idx="621" formatCode="General">
                  <c:v>82.947368420000004</c:v>
                </c:pt>
                <c:pt idx="622" formatCode="General">
                  <c:v>82.947368420000004</c:v>
                </c:pt>
                <c:pt idx="623" formatCode="General">
                  <c:v>82.947368420000004</c:v>
                </c:pt>
                <c:pt idx="624" formatCode="General">
                  <c:v>87.611111109999996</c:v>
                </c:pt>
                <c:pt idx="625" formatCode="General">
                  <c:v>92.764705879999994</c:v>
                </c:pt>
                <c:pt idx="626" formatCode="General">
                  <c:v>105.1333333</c:v>
                </c:pt>
                <c:pt idx="627" formatCode="General">
                  <c:v>105.1333333</c:v>
                </c:pt>
                <c:pt idx="628" formatCode="General">
                  <c:v>105.1333333</c:v>
                </c:pt>
                <c:pt idx="629" formatCode="General">
                  <c:v>105.1333333</c:v>
                </c:pt>
                <c:pt idx="630" formatCode="General">
                  <c:v>105.1333333</c:v>
                </c:pt>
                <c:pt idx="631" formatCode="General">
                  <c:v>112.7142857</c:v>
                </c:pt>
                <c:pt idx="632" formatCode="General">
                  <c:v>121.4615385</c:v>
                </c:pt>
                <c:pt idx="633" formatCode="General">
                  <c:v>121.4615385</c:v>
                </c:pt>
                <c:pt idx="634" formatCode="General">
                  <c:v>121.5384615</c:v>
                </c:pt>
                <c:pt idx="635" formatCode="General">
                  <c:v>121.5384615</c:v>
                </c:pt>
                <c:pt idx="636" formatCode="General">
                  <c:v>143.72727269999999</c:v>
                </c:pt>
                <c:pt idx="637" formatCode="General">
                  <c:v>143.72727269999999</c:v>
                </c:pt>
                <c:pt idx="638" formatCode="General">
                  <c:v>143.81818179999999</c:v>
                </c:pt>
                <c:pt idx="639" formatCode="General">
                  <c:v>143.81818179999999</c:v>
                </c:pt>
                <c:pt idx="640" formatCode="General">
                  <c:v>158.19999999999999</c:v>
                </c:pt>
                <c:pt idx="641" formatCode="General">
                  <c:v>158.19999999999999</c:v>
                </c:pt>
                <c:pt idx="642" formatCode="General">
                  <c:v>158.19999999999999</c:v>
                </c:pt>
                <c:pt idx="643" formatCode="General">
                  <c:v>158.19999999999999</c:v>
                </c:pt>
                <c:pt idx="644" formatCode="General">
                  <c:v>158.19999999999999</c:v>
                </c:pt>
                <c:pt idx="645" formatCode="General">
                  <c:v>158.30000000000001</c:v>
                </c:pt>
                <c:pt idx="646" formatCode="General">
                  <c:v>158.4</c:v>
                </c:pt>
                <c:pt idx="647" formatCode="General">
                  <c:v>176.2222222</c:v>
                </c:pt>
                <c:pt idx="648" formatCode="General">
                  <c:v>198.25</c:v>
                </c:pt>
                <c:pt idx="649" formatCode="General">
                  <c:v>198.25</c:v>
                </c:pt>
                <c:pt idx="650" formatCode="General">
                  <c:v>198.25</c:v>
                </c:pt>
                <c:pt idx="651" formatCode="General">
                  <c:v>198.25</c:v>
                </c:pt>
                <c:pt idx="652" formatCode="General">
                  <c:v>198.375</c:v>
                </c:pt>
                <c:pt idx="653" formatCode="General">
                  <c:v>198.5</c:v>
                </c:pt>
                <c:pt idx="654" formatCode="General">
                  <c:v>198.5</c:v>
                </c:pt>
                <c:pt idx="655" formatCode="General">
                  <c:v>198.5</c:v>
                </c:pt>
                <c:pt idx="656" formatCode="General">
                  <c:v>198.5</c:v>
                </c:pt>
                <c:pt idx="657" formatCode="General">
                  <c:v>198.75</c:v>
                </c:pt>
                <c:pt idx="658" formatCode="General">
                  <c:v>227.14285709999999</c:v>
                </c:pt>
                <c:pt idx="659" formatCode="General">
                  <c:v>227.14285709999999</c:v>
                </c:pt>
                <c:pt idx="660" formatCode="General">
                  <c:v>227.14285709999999</c:v>
                </c:pt>
                <c:pt idx="661" formatCode="General">
                  <c:v>227.2857143</c:v>
                </c:pt>
                <c:pt idx="662" formatCode="General">
                  <c:v>227.2857143</c:v>
                </c:pt>
                <c:pt idx="663" formatCode="General">
                  <c:v>227.2857143</c:v>
                </c:pt>
                <c:pt idx="664" formatCode="General">
                  <c:v>227.2857143</c:v>
                </c:pt>
                <c:pt idx="665" formatCode="General">
                  <c:v>227.2857143</c:v>
                </c:pt>
                <c:pt idx="666" formatCode="General">
                  <c:v>227.2857143</c:v>
                </c:pt>
                <c:pt idx="667" formatCode="General">
                  <c:v>227.2857143</c:v>
                </c:pt>
                <c:pt idx="668" formatCode="General">
                  <c:v>227.42857140000001</c:v>
                </c:pt>
                <c:pt idx="669" formatCode="General">
                  <c:v>227.57142859999999</c:v>
                </c:pt>
                <c:pt idx="670" formatCode="General">
                  <c:v>227.57142859999999</c:v>
                </c:pt>
                <c:pt idx="671" formatCode="General">
                  <c:v>227.57142859999999</c:v>
                </c:pt>
                <c:pt idx="672" formatCode="General">
                  <c:v>265.5</c:v>
                </c:pt>
                <c:pt idx="673" formatCode="General">
                  <c:v>265.5</c:v>
                </c:pt>
                <c:pt idx="674" formatCode="General">
                  <c:v>265.5</c:v>
                </c:pt>
                <c:pt idx="675" formatCode="General">
                  <c:v>265.5</c:v>
                </c:pt>
                <c:pt idx="676" formatCode="General">
                  <c:v>265.5</c:v>
                </c:pt>
                <c:pt idx="677" formatCode="General">
                  <c:v>265.5</c:v>
                </c:pt>
                <c:pt idx="678" formatCode="General">
                  <c:v>265.5</c:v>
                </c:pt>
                <c:pt idx="679" formatCode="General">
                  <c:v>265.66666670000001</c:v>
                </c:pt>
                <c:pt idx="680" formatCode="General">
                  <c:v>265.66666670000001</c:v>
                </c:pt>
                <c:pt idx="681" formatCode="General">
                  <c:v>318.8</c:v>
                </c:pt>
                <c:pt idx="682" formatCode="General">
                  <c:v>318.8</c:v>
                </c:pt>
                <c:pt idx="683" formatCode="General">
                  <c:v>318.8</c:v>
                </c:pt>
                <c:pt idx="684" formatCode="General">
                  <c:v>318.8</c:v>
                </c:pt>
                <c:pt idx="685" formatCode="General">
                  <c:v>318.8</c:v>
                </c:pt>
                <c:pt idx="686" formatCode="General">
                  <c:v>318.8</c:v>
                </c:pt>
                <c:pt idx="687" formatCode="General">
                  <c:v>318.8</c:v>
                </c:pt>
                <c:pt idx="688" formatCode="General">
                  <c:v>318.8</c:v>
                </c:pt>
                <c:pt idx="689" formatCode="General">
                  <c:v>318.8</c:v>
                </c:pt>
                <c:pt idx="690" formatCode="General">
                  <c:v>318.8</c:v>
                </c:pt>
                <c:pt idx="691" formatCode="General">
                  <c:v>318.8</c:v>
                </c:pt>
                <c:pt idx="692" formatCode="General">
                  <c:v>318.8</c:v>
                </c:pt>
                <c:pt idx="693" formatCode="General">
                  <c:v>319</c:v>
                </c:pt>
                <c:pt idx="694" formatCode="General">
                  <c:v>319</c:v>
                </c:pt>
                <c:pt idx="695" formatCode="General">
                  <c:v>319</c:v>
                </c:pt>
                <c:pt idx="696" formatCode="General">
                  <c:v>319</c:v>
                </c:pt>
                <c:pt idx="697" formatCode="General">
                  <c:v>319</c:v>
                </c:pt>
                <c:pt idx="698" formatCode="General">
                  <c:v>319</c:v>
                </c:pt>
                <c:pt idx="699" formatCode="General">
                  <c:v>319</c:v>
                </c:pt>
                <c:pt idx="700" formatCode="General">
                  <c:v>398.75</c:v>
                </c:pt>
                <c:pt idx="701" formatCode="General">
                  <c:v>531.66666669999995</c:v>
                </c:pt>
                <c:pt idx="702" formatCode="General">
                  <c:v>532</c:v>
                </c:pt>
                <c:pt idx="703" formatCode="General">
                  <c:v>532</c:v>
                </c:pt>
                <c:pt idx="704" formatCode="General">
                  <c:v>532</c:v>
                </c:pt>
                <c:pt idx="705" formatCode="General">
                  <c:v>532</c:v>
                </c:pt>
                <c:pt idx="706" formatCode="General">
                  <c:v>532</c:v>
                </c:pt>
                <c:pt idx="707" formatCode="General">
                  <c:v>532</c:v>
                </c:pt>
                <c:pt idx="708" formatCode="General">
                  <c:v>532</c:v>
                </c:pt>
                <c:pt idx="709" formatCode="General">
                  <c:v>532</c:v>
                </c:pt>
                <c:pt idx="710" formatCode="General">
                  <c:v>532</c:v>
                </c:pt>
                <c:pt idx="711" formatCode="General">
                  <c:v>532</c:v>
                </c:pt>
                <c:pt idx="712" formatCode="General">
                  <c:v>532</c:v>
                </c:pt>
                <c:pt idx="713" formatCode="General">
                  <c:v>532</c:v>
                </c:pt>
                <c:pt idx="714" formatCode="General">
                  <c:v>532</c:v>
                </c:pt>
                <c:pt idx="715" formatCode="General">
                  <c:v>532</c:v>
                </c:pt>
                <c:pt idx="716" formatCode="General">
                  <c:v>532</c:v>
                </c:pt>
                <c:pt idx="717" formatCode="General">
                  <c:v>532</c:v>
                </c:pt>
                <c:pt idx="718" formatCode="General">
                  <c:v>532</c:v>
                </c:pt>
                <c:pt idx="719" formatCode="General">
                  <c:v>532</c:v>
                </c:pt>
                <c:pt idx="720" formatCode="General">
                  <c:v>532</c:v>
                </c:pt>
                <c:pt idx="721" formatCode="General">
                  <c:v>532.33333330000005</c:v>
                </c:pt>
                <c:pt idx="722" formatCode="General">
                  <c:v>532.66666669999995</c:v>
                </c:pt>
                <c:pt idx="723" formatCode="General">
                  <c:v>532.66666669999995</c:v>
                </c:pt>
                <c:pt idx="724" formatCode="General">
                  <c:v>532.66666669999995</c:v>
                </c:pt>
                <c:pt idx="725" formatCode="General">
                  <c:v>532.66666669999995</c:v>
                </c:pt>
                <c:pt idx="726" formatCode="General">
                  <c:v>532.66666669999995</c:v>
                </c:pt>
                <c:pt idx="727" formatCode="General">
                  <c:v>532.66666669999995</c:v>
                </c:pt>
                <c:pt idx="728" formatCode="General">
                  <c:v>532.66666669999995</c:v>
                </c:pt>
                <c:pt idx="729" formatCode="General">
                  <c:v>532.66666669999995</c:v>
                </c:pt>
                <c:pt idx="730" formatCode="General">
                  <c:v>532.66666669999995</c:v>
                </c:pt>
                <c:pt idx="731" formatCode="General">
                  <c:v>532.66666669999995</c:v>
                </c:pt>
                <c:pt idx="732" formatCode="General">
                  <c:v>532.66666669999995</c:v>
                </c:pt>
                <c:pt idx="733" formatCode="General">
                  <c:v>532.66666669999995</c:v>
                </c:pt>
                <c:pt idx="734" formatCode="General">
                  <c:v>532.66666669999995</c:v>
                </c:pt>
                <c:pt idx="735" formatCode="General">
                  <c:v>532.66666669999995</c:v>
                </c:pt>
                <c:pt idx="736" formatCode="General">
                  <c:v>532.66666669999995</c:v>
                </c:pt>
                <c:pt idx="737" formatCode="General">
                  <c:v>532.66666669999995</c:v>
                </c:pt>
                <c:pt idx="738" formatCode="General">
                  <c:v>532.66666669999995</c:v>
                </c:pt>
                <c:pt idx="739" formatCode="General">
                  <c:v>532.66666669999995</c:v>
                </c:pt>
                <c:pt idx="740" formatCode="General">
                  <c:v>799</c:v>
                </c:pt>
                <c:pt idx="741" formatCode="General">
                  <c:v>799</c:v>
                </c:pt>
                <c:pt idx="742" formatCode="General">
                  <c:v>799</c:v>
                </c:pt>
                <c:pt idx="743" formatCode="General">
                  <c:v>799</c:v>
                </c:pt>
                <c:pt idx="744" formatCode="General">
                  <c:v>799</c:v>
                </c:pt>
                <c:pt idx="745" formatCode="General">
                  <c:v>799</c:v>
                </c:pt>
                <c:pt idx="746" formatCode="General">
                  <c:v>799</c:v>
                </c:pt>
                <c:pt idx="747" formatCode="General">
                  <c:v>799</c:v>
                </c:pt>
                <c:pt idx="748" formatCode="General">
                  <c:v>799</c:v>
                </c:pt>
                <c:pt idx="749" formatCode="General">
                  <c:v>799</c:v>
                </c:pt>
                <c:pt idx="750" formatCode="General">
                  <c:v>799</c:v>
                </c:pt>
                <c:pt idx="751" formatCode="General">
                  <c:v>799</c:v>
                </c:pt>
                <c:pt idx="752" formatCode="General">
                  <c:v>799</c:v>
                </c:pt>
                <c:pt idx="753" formatCode="General">
                  <c:v>799</c:v>
                </c:pt>
                <c:pt idx="754" formatCode="General">
                  <c:v>799</c:v>
                </c:pt>
                <c:pt idx="755" formatCode="General">
                  <c:v>799</c:v>
                </c:pt>
                <c:pt idx="756" formatCode="General">
                  <c:v>799</c:v>
                </c:pt>
                <c:pt idx="757" formatCode="General">
                  <c:v>799</c:v>
                </c:pt>
                <c:pt idx="758" formatCode="General">
                  <c:v>799</c:v>
                </c:pt>
                <c:pt idx="759" formatCode="General">
                  <c:v>799</c:v>
                </c:pt>
                <c:pt idx="760" formatCode="General">
                  <c:v>799</c:v>
                </c:pt>
                <c:pt idx="761" formatCode="General">
                  <c:v>799.5</c:v>
                </c:pt>
                <c:pt idx="762" formatCode="General">
                  <c:v>799.5</c:v>
                </c:pt>
                <c:pt idx="763" formatCode="General">
                  <c:v>799.5</c:v>
                </c:pt>
                <c:pt idx="764" formatCode="General">
                  <c:v>799.5</c:v>
                </c:pt>
                <c:pt idx="765" formatCode="General">
                  <c:v>799.5</c:v>
                </c:pt>
                <c:pt idx="766" formatCode="General">
                  <c:v>799.5</c:v>
                </c:pt>
                <c:pt idx="767" formatCode="General">
                  <c:v>799.5</c:v>
                </c:pt>
                <c:pt idx="768" formatCode="General">
                  <c:v>799.5</c:v>
                </c:pt>
                <c:pt idx="769" formatCode="General">
                  <c:v>799.5</c:v>
                </c:pt>
                <c:pt idx="770" formatCode="General">
                  <c:v>799.5</c:v>
                </c:pt>
                <c:pt idx="771" formatCode="General">
                  <c:v>799.5</c:v>
                </c:pt>
                <c:pt idx="772" formatCode="General">
                  <c:v>799.5</c:v>
                </c:pt>
                <c:pt idx="773" formatCode="General">
                  <c:v>799.5</c:v>
                </c:pt>
                <c:pt idx="774" formatCode="General">
                  <c:v>799.5</c:v>
                </c:pt>
                <c:pt idx="775" formatCode="General">
                  <c:v>799.5</c:v>
                </c:pt>
                <c:pt idx="776" formatCode="General">
                  <c:v>799.5</c:v>
                </c:pt>
                <c:pt idx="777" formatCode="General">
                  <c:v>799.5</c:v>
                </c:pt>
                <c:pt idx="778" formatCode="General">
                  <c:v>799.5</c:v>
                </c:pt>
                <c:pt idx="779" formatCode="General">
                  <c:v>799.5</c:v>
                </c:pt>
                <c:pt idx="780" formatCode="General">
                  <c:v>799.5</c:v>
                </c:pt>
                <c:pt idx="781" formatCode="General">
                  <c:v>799.5</c:v>
                </c:pt>
                <c:pt idx="782" formatCode="General">
                  <c:v>799.5</c:v>
                </c:pt>
                <c:pt idx="783" formatCode="General">
                  <c:v>799.5</c:v>
                </c:pt>
                <c:pt idx="784" formatCode="General">
                  <c:v>799.5</c:v>
                </c:pt>
                <c:pt idx="785" formatCode="General">
                  <c:v>799.5</c:v>
                </c:pt>
                <c:pt idx="786" formatCode="General">
                  <c:v>799.5</c:v>
                </c:pt>
                <c:pt idx="787" formatCode="General">
                  <c:v>799.5</c:v>
                </c:pt>
                <c:pt idx="788" formatCode="General">
                  <c:v>799.5</c:v>
                </c:pt>
                <c:pt idx="789" formatCode="General">
                  <c:v>799.5</c:v>
                </c:pt>
                <c:pt idx="790" formatCode="General">
                  <c:v>799.5</c:v>
                </c:pt>
                <c:pt idx="791" formatCode="General">
                  <c:v>799.5</c:v>
                </c:pt>
                <c:pt idx="792" formatCode="General">
                  <c:v>799.5</c:v>
                </c:pt>
                <c:pt idx="793" formatCode="General">
                  <c:v>799.5</c:v>
                </c:pt>
                <c:pt idx="794" formatCode="General">
                  <c:v>799.5</c:v>
                </c:pt>
                <c:pt idx="795" formatCode="General">
                  <c:v>799.5</c:v>
                </c:pt>
                <c:pt idx="796" formatCode="General">
                  <c:v>799.5</c:v>
                </c:pt>
                <c:pt idx="797" formatCode="General">
                  <c:v>799.5</c:v>
                </c:pt>
                <c:pt idx="798" formatCode="General">
                  <c:v>799.5</c:v>
                </c:pt>
                <c:pt idx="799" formatCode="General">
                  <c:v>799.5</c:v>
                </c:pt>
                <c:pt idx="800" formatCode="General">
                  <c:v>799.5</c:v>
                </c:pt>
                <c:pt idx="801" formatCode="General">
                  <c:v>799.5</c:v>
                </c:pt>
                <c:pt idx="802" formatCode="General">
                  <c:v>799.5</c:v>
                </c:pt>
                <c:pt idx="803" formatCode="General">
                  <c:v>799.5</c:v>
                </c:pt>
                <c:pt idx="804" formatCode="General">
                  <c:v>799.5</c:v>
                </c:pt>
                <c:pt idx="805" formatCode="General">
                  <c:v>799.5</c:v>
                </c:pt>
                <c:pt idx="806" formatCode="General">
                  <c:v>799.5</c:v>
                </c:pt>
                <c:pt idx="807" formatCode="General">
                  <c:v>799.5</c:v>
                </c:pt>
                <c:pt idx="808" formatCode="General">
                  <c:v>799.5</c:v>
                </c:pt>
                <c:pt idx="809" formatCode="General">
                  <c:v>799.5</c:v>
                </c:pt>
                <c:pt idx="810" formatCode="General">
                  <c:v>799.5</c:v>
                </c:pt>
                <c:pt idx="811" formatCode="General">
                  <c:v>799.5</c:v>
                </c:pt>
                <c:pt idx="812" formatCode="General">
                  <c:v>799.5</c:v>
                </c:pt>
                <c:pt idx="813" formatCode="General">
                  <c:v>799.5</c:v>
                </c:pt>
                <c:pt idx="814" formatCode="General">
                  <c:v>799.5</c:v>
                </c:pt>
                <c:pt idx="815" formatCode="General">
                  <c:v>799.5</c:v>
                </c:pt>
                <c:pt idx="816" formatCode="General">
                  <c:v>799.5</c:v>
                </c:pt>
                <c:pt idx="817" formatCode="General">
                  <c:v>799.5</c:v>
                </c:pt>
                <c:pt idx="818" formatCode="General">
                  <c:v>799.5</c:v>
                </c:pt>
                <c:pt idx="819" formatCode="General">
                  <c:v>799.5</c:v>
                </c:pt>
                <c:pt idx="820" formatCode="General">
                  <c:v>799.5</c:v>
                </c:pt>
                <c:pt idx="821" formatCode="General">
                  <c:v>799.5</c:v>
                </c:pt>
                <c:pt idx="822" formatCode="General">
                  <c:v>799.5</c:v>
                </c:pt>
                <c:pt idx="823" formatCode="General">
                  <c:v>1599</c:v>
                </c:pt>
                <c:pt idx="824" formatCode="General">
                  <c:v>1599</c:v>
                </c:pt>
                <c:pt idx="825" formatCode="General">
                  <c:v>1599</c:v>
                </c:pt>
                <c:pt idx="826" formatCode="General">
                  <c:v>1599</c:v>
                </c:pt>
                <c:pt idx="827" formatCode="General">
                  <c:v>1599</c:v>
                </c:pt>
                <c:pt idx="828" formatCode="General">
                  <c:v>1599</c:v>
                </c:pt>
                <c:pt idx="829" formatCode="General">
                  <c:v>1599</c:v>
                </c:pt>
                <c:pt idx="830" formatCode="General">
                  <c:v>1599</c:v>
                </c:pt>
                <c:pt idx="831" formatCode="General">
                  <c:v>1599</c:v>
                </c:pt>
                <c:pt idx="832" formatCode="General">
                  <c:v>1599</c:v>
                </c:pt>
                <c:pt idx="833" formatCode="General">
                  <c:v>1599</c:v>
                </c:pt>
                <c:pt idx="834" formatCode="General">
                  <c:v>1599</c:v>
                </c:pt>
                <c:pt idx="835" formatCode="General">
                  <c:v>1599</c:v>
                </c:pt>
                <c:pt idx="836" formatCode="General">
                  <c:v>1599</c:v>
                </c:pt>
                <c:pt idx="837" formatCode="General">
                  <c:v>1599</c:v>
                </c:pt>
                <c:pt idx="838" formatCode="General">
                  <c:v>1599</c:v>
                </c:pt>
                <c:pt idx="839" formatCode="General">
                  <c:v>1599</c:v>
                </c:pt>
                <c:pt idx="840" formatCode="General">
                  <c:v>1599</c:v>
                </c:pt>
                <c:pt idx="841" formatCode="General">
                  <c:v>1599</c:v>
                </c:pt>
                <c:pt idx="842" formatCode="General">
                  <c:v>1599</c:v>
                </c:pt>
                <c:pt idx="843" formatCode="General">
                  <c:v>1599</c:v>
                </c:pt>
                <c:pt idx="844" formatCode="General">
                  <c:v>1600</c:v>
                </c:pt>
                <c:pt idx="845" formatCode="General">
                  <c:v>1600</c:v>
                </c:pt>
                <c:pt idx="846" formatCode="General">
                  <c:v>1600</c:v>
                </c:pt>
                <c:pt idx="847" formatCode="General">
                  <c:v>1600</c:v>
                </c:pt>
                <c:pt idx="848" formatCode="General">
                  <c:v>1600</c:v>
                </c:pt>
                <c:pt idx="849" formatCode="General">
                  <c:v>1600</c:v>
                </c:pt>
                <c:pt idx="850" formatCode="General">
                  <c:v>1600</c:v>
                </c:pt>
                <c:pt idx="851" formatCode="General">
                  <c:v>1600</c:v>
                </c:pt>
                <c:pt idx="852" formatCode="General">
                  <c:v>1600</c:v>
                </c:pt>
                <c:pt idx="853" formatCode="General">
                  <c:v>1600</c:v>
                </c:pt>
                <c:pt idx="854" formatCode="General">
                  <c:v>1600</c:v>
                </c:pt>
                <c:pt idx="855" formatCode="General">
                  <c:v>1600</c:v>
                </c:pt>
                <c:pt idx="856" formatCode="General">
                  <c:v>1600</c:v>
                </c:pt>
                <c:pt idx="857" formatCode="General">
                  <c:v>1600</c:v>
                </c:pt>
                <c:pt idx="858" formatCode="General">
                  <c:v>1600</c:v>
                </c:pt>
                <c:pt idx="859" formatCode="General">
                  <c:v>1600</c:v>
                </c:pt>
                <c:pt idx="860" formatCode="General">
                  <c:v>1600</c:v>
                </c:pt>
                <c:pt idx="861" formatCode="General">
                  <c:v>1600</c:v>
                </c:pt>
                <c:pt idx="862" formatCode="General">
                  <c:v>1600</c:v>
                </c:pt>
                <c:pt idx="863" formatCode="General">
                  <c:v>1600</c:v>
                </c:pt>
                <c:pt idx="864" formatCode="General">
                  <c:v>1600</c:v>
                </c:pt>
                <c:pt idx="865" formatCode="General">
                  <c:v>1600</c:v>
                </c:pt>
                <c:pt idx="866" formatCode="General">
                  <c:v>1600</c:v>
                </c:pt>
                <c:pt idx="867" formatCode="General">
                  <c:v>1600</c:v>
                </c:pt>
                <c:pt idx="868" formatCode="General">
                  <c:v>1600</c:v>
                </c:pt>
                <c:pt idx="869" formatCode="General">
                  <c:v>1600</c:v>
                </c:pt>
                <c:pt idx="870" formatCode="General">
                  <c:v>1600</c:v>
                </c:pt>
                <c:pt idx="871" formatCode="General">
                  <c:v>1600</c:v>
                </c:pt>
                <c:pt idx="872" formatCode="General">
                  <c:v>1600</c:v>
                </c:pt>
                <c:pt idx="873" formatCode="General">
                  <c:v>1600</c:v>
                </c:pt>
                <c:pt idx="874" formatCode="General">
                  <c:v>1600</c:v>
                </c:pt>
                <c:pt idx="875" formatCode="General">
                  <c:v>1600</c:v>
                </c:pt>
                <c:pt idx="876" formatCode="General">
                  <c:v>1600</c:v>
                </c:pt>
                <c:pt idx="877" formatCode="General">
                  <c:v>1600</c:v>
                </c:pt>
                <c:pt idx="878" formatCode="General">
                  <c:v>1600</c:v>
                </c:pt>
                <c:pt idx="879" formatCode="General">
                  <c:v>1600</c:v>
                </c:pt>
                <c:pt idx="880" formatCode="General">
                  <c:v>1600</c:v>
                </c:pt>
                <c:pt idx="881" formatCode="General">
                  <c:v>1600</c:v>
                </c:pt>
                <c:pt idx="882" formatCode="General">
                  <c:v>1600</c:v>
                </c:pt>
                <c:pt idx="883" formatCode="General">
                  <c:v>1600</c:v>
                </c:pt>
                <c:pt idx="884" formatCode="General">
                  <c:v>1600</c:v>
                </c:pt>
                <c:pt idx="885" formatCode="General">
                  <c:v>1600</c:v>
                </c:pt>
                <c:pt idx="886" formatCode="General">
                  <c:v>1600</c:v>
                </c:pt>
                <c:pt idx="887" formatCode="General">
                  <c:v>1600</c:v>
                </c:pt>
                <c:pt idx="888" formatCode="General">
                  <c:v>1600</c:v>
                </c:pt>
                <c:pt idx="889" formatCode="General">
                  <c:v>1600</c:v>
                </c:pt>
                <c:pt idx="890" formatCode="General">
                  <c:v>1600</c:v>
                </c:pt>
                <c:pt idx="891" formatCode="General">
                  <c:v>1600</c:v>
                </c:pt>
                <c:pt idx="892" formatCode="General">
                  <c:v>1600</c:v>
                </c:pt>
                <c:pt idx="893" formatCode="General">
                  <c:v>1600</c:v>
                </c:pt>
                <c:pt idx="894" formatCode="General">
                  <c:v>1600</c:v>
                </c:pt>
                <c:pt idx="895" formatCode="General">
                  <c:v>1600</c:v>
                </c:pt>
                <c:pt idx="896" formatCode="General">
                  <c:v>1600</c:v>
                </c:pt>
                <c:pt idx="897" formatCode="General">
                  <c:v>1600</c:v>
                </c:pt>
                <c:pt idx="898" formatCode="General">
                  <c:v>1600</c:v>
                </c:pt>
                <c:pt idx="899" formatCode="General">
                  <c:v>1600</c:v>
                </c:pt>
                <c:pt idx="900" formatCode="General">
                  <c:v>1600</c:v>
                </c:pt>
                <c:pt idx="901" formatCode="General">
                  <c:v>1600</c:v>
                </c:pt>
                <c:pt idx="902" formatCode="General">
                  <c:v>1600</c:v>
                </c:pt>
                <c:pt idx="903" formatCode="General">
                  <c:v>1600</c:v>
                </c:pt>
                <c:pt idx="904" formatCode="General">
                  <c:v>1600</c:v>
                </c:pt>
                <c:pt idx="905" formatCode="General">
                  <c:v>1600</c:v>
                </c:pt>
                <c:pt idx="906" formatCode="General">
                  <c:v>1600</c:v>
                </c:pt>
                <c:pt idx="907" formatCode="General">
                  <c:v>1600</c:v>
                </c:pt>
                <c:pt idx="908" formatCode="General">
                  <c:v>1600</c:v>
                </c:pt>
                <c:pt idx="909" formatCode="General">
                  <c:v>1600</c:v>
                </c:pt>
                <c:pt idx="910" formatCode="General">
                  <c:v>1600</c:v>
                </c:pt>
                <c:pt idx="911" formatCode="General">
                  <c:v>1600</c:v>
                </c:pt>
                <c:pt idx="912" formatCode="General">
                  <c:v>1600</c:v>
                </c:pt>
                <c:pt idx="913" formatCode="General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B26-4F4D-BA94-61085EB928E4}"/>
            </c:ext>
          </c:extLst>
        </c:ser>
        <c:ser>
          <c:idx val="16"/>
          <c:order val="16"/>
          <c:tx>
            <c:v>Population 1700</c:v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den'!$J$33405:$J$34261</c:f>
              <c:numCache>
                <c:formatCode>0.00E+00</c:formatCode>
                <c:ptCount val="857"/>
                <c:pt idx="0">
                  <c:v>5.8799999999999998E-4</c:v>
                </c:pt>
                <c:pt idx="1">
                  <c:v>5.8799999999999998E-4</c:v>
                </c:pt>
                <c:pt idx="2">
                  <c:v>5.8799999999999998E-4</c:v>
                </c:pt>
                <c:pt idx="3">
                  <c:v>5.8799999999999998E-4</c:v>
                </c:pt>
                <c:pt idx="4">
                  <c:v>5.8799999999999998E-4</c:v>
                </c:pt>
                <c:pt idx="5">
                  <c:v>5.8799999999999998E-4</c:v>
                </c:pt>
                <c:pt idx="6">
                  <c:v>5.8900000000000001E-4</c:v>
                </c:pt>
                <c:pt idx="7">
                  <c:v>5.8900000000000001E-4</c:v>
                </c:pt>
                <c:pt idx="8">
                  <c:v>5.8900000000000001E-4</c:v>
                </c:pt>
                <c:pt idx="9">
                  <c:v>5.8900000000000001E-4</c:v>
                </c:pt>
                <c:pt idx="10">
                  <c:v>5.8900000000000001E-4</c:v>
                </c:pt>
                <c:pt idx="11">
                  <c:v>5.8900000000000001E-4</c:v>
                </c:pt>
                <c:pt idx="12">
                  <c:v>5.8900000000000001E-4</c:v>
                </c:pt>
                <c:pt idx="13">
                  <c:v>5.8900000000000001E-4</c:v>
                </c:pt>
                <c:pt idx="14">
                  <c:v>5.8900000000000001E-4</c:v>
                </c:pt>
                <c:pt idx="15">
                  <c:v>5.8900000000000001E-4</c:v>
                </c:pt>
                <c:pt idx="16">
                  <c:v>5.8900000000000001E-4</c:v>
                </c:pt>
                <c:pt idx="17">
                  <c:v>5.8900000000000001E-4</c:v>
                </c:pt>
                <c:pt idx="18">
                  <c:v>5.8900000000000001E-4</c:v>
                </c:pt>
                <c:pt idx="19">
                  <c:v>5.8900000000000001E-4</c:v>
                </c:pt>
                <c:pt idx="20">
                  <c:v>5.8900000000000001E-4</c:v>
                </c:pt>
                <c:pt idx="21">
                  <c:v>5.8900000000000001E-4</c:v>
                </c:pt>
                <c:pt idx="22">
                  <c:v>5.8900000000000001E-4</c:v>
                </c:pt>
                <c:pt idx="23">
                  <c:v>5.8900000000000001E-4</c:v>
                </c:pt>
                <c:pt idx="24">
                  <c:v>5.8900000000000001E-4</c:v>
                </c:pt>
                <c:pt idx="25">
                  <c:v>5.8900000000000001E-4</c:v>
                </c:pt>
                <c:pt idx="26">
                  <c:v>5.8900000000000001E-4</c:v>
                </c:pt>
                <c:pt idx="27" formatCode="General">
                  <c:v>1.1778559999999999E-3</c:v>
                </c:pt>
                <c:pt idx="28" formatCode="General">
                  <c:v>1.1778559999999999E-3</c:v>
                </c:pt>
                <c:pt idx="29" formatCode="General">
                  <c:v>1.1778559999999999E-3</c:v>
                </c:pt>
                <c:pt idx="30" formatCode="General">
                  <c:v>1.1778559999999999E-3</c:v>
                </c:pt>
                <c:pt idx="31" formatCode="General">
                  <c:v>1.1778559999999999E-3</c:v>
                </c:pt>
                <c:pt idx="32" formatCode="General">
                  <c:v>1.17855E-3</c:v>
                </c:pt>
                <c:pt idx="33" formatCode="General">
                  <c:v>1.17855E-3</c:v>
                </c:pt>
                <c:pt idx="34" formatCode="General">
                  <c:v>1.17855E-3</c:v>
                </c:pt>
                <c:pt idx="35" formatCode="General">
                  <c:v>1.770956E-3</c:v>
                </c:pt>
                <c:pt idx="36" formatCode="General">
                  <c:v>1.770956E-3</c:v>
                </c:pt>
                <c:pt idx="37" formatCode="General">
                  <c:v>1.770956E-3</c:v>
                </c:pt>
                <c:pt idx="38" formatCode="General">
                  <c:v>1.770956E-3</c:v>
                </c:pt>
                <c:pt idx="39" formatCode="General">
                  <c:v>1.770956E-3</c:v>
                </c:pt>
                <c:pt idx="40" formatCode="General">
                  <c:v>1.770956E-3</c:v>
                </c:pt>
                <c:pt idx="41" formatCode="General">
                  <c:v>1.770956E-3</c:v>
                </c:pt>
                <c:pt idx="42" formatCode="General">
                  <c:v>1.770956E-3</c:v>
                </c:pt>
                <c:pt idx="43" formatCode="General">
                  <c:v>1.770956E-3</c:v>
                </c:pt>
                <c:pt idx="44" formatCode="General">
                  <c:v>1.770956E-3</c:v>
                </c:pt>
                <c:pt idx="45" formatCode="General">
                  <c:v>1.770956E-3</c:v>
                </c:pt>
                <c:pt idx="46" formatCode="General">
                  <c:v>1.770956E-3</c:v>
                </c:pt>
                <c:pt idx="47" formatCode="General">
                  <c:v>1.770956E-3</c:v>
                </c:pt>
                <c:pt idx="48" formatCode="General">
                  <c:v>1.770956E-3</c:v>
                </c:pt>
                <c:pt idx="49" formatCode="General">
                  <c:v>1.770956E-3</c:v>
                </c:pt>
                <c:pt idx="50" formatCode="General">
                  <c:v>1.770956E-3</c:v>
                </c:pt>
                <c:pt idx="51" formatCode="General">
                  <c:v>1.770956E-3</c:v>
                </c:pt>
                <c:pt idx="52" formatCode="General">
                  <c:v>1.770956E-3</c:v>
                </c:pt>
                <c:pt idx="53" formatCode="General">
                  <c:v>2.3612749999999999E-3</c:v>
                </c:pt>
                <c:pt idx="54" formatCode="General">
                  <c:v>2.3612749999999999E-3</c:v>
                </c:pt>
                <c:pt idx="55" formatCode="General">
                  <c:v>2.3612749999999999E-3</c:v>
                </c:pt>
                <c:pt idx="56" formatCode="General">
                  <c:v>4.1322310000000001E-3</c:v>
                </c:pt>
                <c:pt idx="57" formatCode="General">
                  <c:v>4.1322310000000001E-3</c:v>
                </c:pt>
                <c:pt idx="58" formatCode="General">
                  <c:v>4.1395620000000003E-3</c:v>
                </c:pt>
                <c:pt idx="59" formatCode="General">
                  <c:v>4.1395620000000003E-3</c:v>
                </c:pt>
                <c:pt idx="60" formatCode="General">
                  <c:v>4.1444639999999996E-3</c:v>
                </c:pt>
                <c:pt idx="61" formatCode="General">
                  <c:v>4.1444639999999996E-3</c:v>
                </c:pt>
                <c:pt idx="62" formatCode="General">
                  <c:v>4.1444639999999996E-3</c:v>
                </c:pt>
                <c:pt idx="63" formatCode="General">
                  <c:v>4.1444639999999996E-3</c:v>
                </c:pt>
                <c:pt idx="64" formatCode="General">
                  <c:v>4.1444639999999996E-3</c:v>
                </c:pt>
                <c:pt idx="65" formatCode="General">
                  <c:v>4.1444639999999996E-3</c:v>
                </c:pt>
                <c:pt idx="66" formatCode="General">
                  <c:v>4.1444639999999996E-3</c:v>
                </c:pt>
                <c:pt idx="67" formatCode="General">
                  <c:v>4.1518390000000001E-3</c:v>
                </c:pt>
                <c:pt idx="68" formatCode="General">
                  <c:v>4.1617119999999997E-3</c:v>
                </c:pt>
                <c:pt idx="69" formatCode="General">
                  <c:v>4.1617119999999997E-3</c:v>
                </c:pt>
                <c:pt idx="70" formatCode="General">
                  <c:v>4.1617119999999997E-3</c:v>
                </c:pt>
                <c:pt idx="71" formatCode="General">
                  <c:v>4.1641880000000001E-3</c:v>
                </c:pt>
                <c:pt idx="72" formatCode="General">
                  <c:v>4.1641880000000001E-3</c:v>
                </c:pt>
                <c:pt idx="73" formatCode="General">
                  <c:v>4.1641880000000001E-3</c:v>
                </c:pt>
                <c:pt idx="74" formatCode="General">
                  <c:v>4.1641880000000001E-3</c:v>
                </c:pt>
                <c:pt idx="75" formatCode="General">
                  <c:v>4.1641880000000001E-3</c:v>
                </c:pt>
                <c:pt idx="76" formatCode="General">
                  <c:v>4.1716330000000001E-3</c:v>
                </c:pt>
                <c:pt idx="77" formatCode="General">
                  <c:v>4.1866029999999997E-3</c:v>
                </c:pt>
                <c:pt idx="78" formatCode="General">
                  <c:v>4.1941280000000001E-3</c:v>
                </c:pt>
                <c:pt idx="79" formatCode="General">
                  <c:v>5.9916120000000003E-3</c:v>
                </c:pt>
                <c:pt idx="80" formatCode="General">
                  <c:v>5.9916120000000003E-3</c:v>
                </c:pt>
                <c:pt idx="81" formatCode="General">
                  <c:v>7.211538E-3</c:v>
                </c:pt>
                <c:pt idx="82" formatCode="General">
                  <c:v>7.211538E-3</c:v>
                </c:pt>
                <c:pt idx="83" formatCode="General">
                  <c:v>7.211538E-3</c:v>
                </c:pt>
                <c:pt idx="84" formatCode="General">
                  <c:v>7.211538E-3</c:v>
                </c:pt>
                <c:pt idx="85" formatCode="General">
                  <c:v>7.211538E-3</c:v>
                </c:pt>
                <c:pt idx="86" formatCode="General">
                  <c:v>7.2158750000000001E-3</c:v>
                </c:pt>
                <c:pt idx="87" formatCode="General">
                  <c:v>7.2158750000000001E-3</c:v>
                </c:pt>
                <c:pt idx="88" formatCode="General">
                  <c:v>9.0198440000000008E-3</c:v>
                </c:pt>
                <c:pt idx="89" formatCode="General">
                  <c:v>1.1425134999999999E-2</c:v>
                </c:pt>
                <c:pt idx="90" formatCode="General">
                  <c:v>1.1425134999999999E-2</c:v>
                </c:pt>
                <c:pt idx="91" formatCode="General">
                  <c:v>1.1445782999999999E-2</c:v>
                </c:pt>
                <c:pt idx="92" formatCode="General">
                  <c:v>1.2048193E-2</c:v>
                </c:pt>
                <c:pt idx="93" formatCode="General">
                  <c:v>1.2048193E-2</c:v>
                </c:pt>
                <c:pt idx="94" formatCode="General">
                  <c:v>1.2055455E-2</c:v>
                </c:pt>
                <c:pt idx="95" formatCode="General">
                  <c:v>1.2055455E-2</c:v>
                </c:pt>
                <c:pt idx="96" formatCode="General">
                  <c:v>1.2062725999999999E-2</c:v>
                </c:pt>
                <c:pt idx="97" formatCode="General">
                  <c:v>1.3905683E-2</c:v>
                </c:pt>
                <c:pt idx="98" formatCode="General">
                  <c:v>1.7554479000000001E-2</c:v>
                </c:pt>
                <c:pt idx="99" formatCode="General">
                  <c:v>1.9382192999999999E-2</c:v>
                </c:pt>
                <c:pt idx="100" formatCode="General">
                  <c:v>1.9405700000000001E-2</c:v>
                </c:pt>
                <c:pt idx="101" formatCode="General">
                  <c:v>1.9405700000000001E-2</c:v>
                </c:pt>
                <c:pt idx="102" formatCode="General">
                  <c:v>2.2465088000000001E-2</c:v>
                </c:pt>
                <c:pt idx="103" formatCode="General">
                  <c:v>2.2478735999999999E-2</c:v>
                </c:pt>
                <c:pt idx="104" formatCode="General">
                  <c:v>2.2506083E-2</c:v>
                </c:pt>
                <c:pt idx="105" formatCode="General">
                  <c:v>2.2533496E-2</c:v>
                </c:pt>
                <c:pt idx="106" formatCode="General">
                  <c:v>2.2574740999999999E-2</c:v>
                </c:pt>
                <c:pt idx="107" formatCode="General">
                  <c:v>2.3213194999999999E-2</c:v>
                </c:pt>
                <c:pt idx="108" formatCode="General">
                  <c:v>2.3213194999999999E-2</c:v>
                </c:pt>
                <c:pt idx="109" formatCode="General">
                  <c:v>2.3213194999999999E-2</c:v>
                </c:pt>
                <c:pt idx="110" formatCode="General">
                  <c:v>2.3270055000000001E-2</c:v>
                </c:pt>
                <c:pt idx="111" formatCode="General">
                  <c:v>2.3341522999999999E-2</c:v>
                </c:pt>
                <c:pt idx="112" formatCode="General">
                  <c:v>2.5184274999999999E-2</c:v>
                </c:pt>
                <c:pt idx="113" formatCode="General">
                  <c:v>2.5184274999999999E-2</c:v>
                </c:pt>
                <c:pt idx="114" formatCode="General">
                  <c:v>2.5246305E-2</c:v>
                </c:pt>
                <c:pt idx="115" formatCode="General">
                  <c:v>2.5862069000000001E-2</c:v>
                </c:pt>
                <c:pt idx="116" formatCode="General">
                  <c:v>2.5893958000000002E-2</c:v>
                </c:pt>
                <c:pt idx="117" formatCode="General">
                  <c:v>2.6543210000000001E-2</c:v>
                </c:pt>
                <c:pt idx="118" formatCode="General">
                  <c:v>2.9030265999999999E-2</c:v>
                </c:pt>
                <c:pt idx="119" formatCode="General">
                  <c:v>3.0265595999999999E-2</c:v>
                </c:pt>
                <c:pt idx="120" formatCode="General">
                  <c:v>3.0883260999999999E-2</c:v>
                </c:pt>
                <c:pt idx="121" formatCode="General">
                  <c:v>3.2118592000000001E-2</c:v>
                </c:pt>
                <c:pt idx="122" formatCode="General">
                  <c:v>3.2138443000000003E-2</c:v>
                </c:pt>
                <c:pt idx="123" formatCode="General">
                  <c:v>3.3374536000000003E-2</c:v>
                </c:pt>
                <c:pt idx="124" formatCode="General">
                  <c:v>3.4013605000000002E-2</c:v>
                </c:pt>
                <c:pt idx="125" formatCode="General">
                  <c:v>3.5337880000000002E-2</c:v>
                </c:pt>
                <c:pt idx="126" formatCode="General">
                  <c:v>3.6737235E-2</c:v>
                </c:pt>
                <c:pt idx="127" formatCode="General">
                  <c:v>3.867748E-2</c:v>
                </c:pt>
                <c:pt idx="128" formatCode="General">
                  <c:v>3.9975016000000002E-2</c:v>
                </c:pt>
                <c:pt idx="129" formatCode="General">
                  <c:v>3.9975016000000002E-2</c:v>
                </c:pt>
                <c:pt idx="130" formatCode="General">
                  <c:v>4.0100251000000003E-2</c:v>
                </c:pt>
                <c:pt idx="131" formatCode="General">
                  <c:v>4.2848140999999999E-2</c:v>
                </c:pt>
                <c:pt idx="132" formatCode="General">
                  <c:v>4.6027743000000003E-2</c:v>
                </c:pt>
                <c:pt idx="133" formatCode="General">
                  <c:v>4.6144121000000003E-2</c:v>
                </c:pt>
                <c:pt idx="134" formatCode="General">
                  <c:v>4.6202531999999998E-2</c:v>
                </c:pt>
                <c:pt idx="135" formatCode="General">
                  <c:v>4.8826886E-2</c:v>
                </c:pt>
                <c:pt idx="136" formatCode="General">
                  <c:v>4.8951049000000003E-2</c:v>
                </c:pt>
                <c:pt idx="137" formatCode="General">
                  <c:v>5.0350541999999998E-2</c:v>
                </c:pt>
                <c:pt idx="138" formatCode="General">
                  <c:v>5.1658163E-2</c:v>
                </c:pt>
                <c:pt idx="139" formatCode="General">
                  <c:v>5.2631578999999998E-2</c:v>
                </c:pt>
                <c:pt idx="140" formatCode="General">
                  <c:v>5.2631578999999998E-2</c:v>
                </c:pt>
                <c:pt idx="141" formatCode="General">
                  <c:v>5.2699229E-2</c:v>
                </c:pt>
                <c:pt idx="142" formatCode="General">
                  <c:v>5.2767053000000001E-2</c:v>
                </c:pt>
                <c:pt idx="143" formatCode="General">
                  <c:v>5.3479380999999999E-2</c:v>
                </c:pt>
                <c:pt idx="144" formatCode="General">
                  <c:v>5.3513862000000002E-2</c:v>
                </c:pt>
                <c:pt idx="145" formatCode="General">
                  <c:v>5.4228535000000001E-2</c:v>
                </c:pt>
                <c:pt idx="146" formatCode="General">
                  <c:v>5.6921087000000002E-2</c:v>
                </c:pt>
                <c:pt idx="147" formatCode="General">
                  <c:v>6.1488673000000001E-2</c:v>
                </c:pt>
                <c:pt idx="148" formatCode="General">
                  <c:v>6.3430421000000001E-2</c:v>
                </c:pt>
                <c:pt idx="149" formatCode="General">
                  <c:v>6.4724919000000006E-2</c:v>
                </c:pt>
                <c:pt idx="150" formatCode="General">
                  <c:v>6.4850843000000005E-2</c:v>
                </c:pt>
                <c:pt idx="151" formatCode="General">
                  <c:v>6.8137573000000007E-2</c:v>
                </c:pt>
                <c:pt idx="152" formatCode="General">
                  <c:v>7.3977935999999994E-2</c:v>
                </c:pt>
                <c:pt idx="153" formatCode="General">
                  <c:v>7.4869792000000004E-2</c:v>
                </c:pt>
                <c:pt idx="154" formatCode="General">
                  <c:v>7.7574966999999995E-2</c:v>
                </c:pt>
                <c:pt idx="155" formatCode="General">
                  <c:v>7.9033311999999994E-2</c:v>
                </c:pt>
                <c:pt idx="156" formatCode="General">
                  <c:v>8.1151831999999993E-2</c:v>
                </c:pt>
                <c:pt idx="157" formatCode="General">
                  <c:v>8.4044648999999999E-2</c:v>
                </c:pt>
                <c:pt idx="158" formatCode="General">
                  <c:v>8.6956521999999994E-2</c:v>
                </c:pt>
                <c:pt idx="159" formatCode="General">
                  <c:v>8.7673038999999994E-2</c:v>
                </c:pt>
                <c:pt idx="160" formatCode="General">
                  <c:v>9.4639312000000003E-2</c:v>
                </c:pt>
                <c:pt idx="161" formatCode="General">
                  <c:v>9.5143046999999994E-2</c:v>
                </c:pt>
                <c:pt idx="162" formatCode="General">
                  <c:v>9.6860387000000006E-2</c:v>
                </c:pt>
                <c:pt idx="163" formatCode="General">
                  <c:v>9.8327759000000001E-2</c:v>
                </c:pt>
                <c:pt idx="164" formatCode="General">
                  <c:v>0.10013440899999999</c:v>
                </c:pt>
                <c:pt idx="165" formatCode="General">
                  <c:v>0.101146325</c:v>
                </c:pt>
                <c:pt idx="166" formatCode="General">
                  <c:v>0.10249494300000001</c:v>
                </c:pt>
                <c:pt idx="167" formatCode="General">
                  <c:v>0.104517869</c:v>
                </c:pt>
                <c:pt idx="168" formatCode="General">
                  <c:v>0.105192178</c:v>
                </c:pt>
                <c:pt idx="169" formatCode="General">
                  <c:v>0.10547667300000001</c:v>
                </c:pt>
                <c:pt idx="170" formatCode="General">
                  <c:v>0.105548038</c:v>
                </c:pt>
                <c:pt idx="171" formatCode="General">
                  <c:v>0.107869742</c:v>
                </c:pt>
                <c:pt idx="172" formatCode="General">
                  <c:v>0.108695652</c:v>
                </c:pt>
                <c:pt idx="173" formatCode="General">
                  <c:v>0.108843537</c:v>
                </c:pt>
                <c:pt idx="174" formatCode="General">
                  <c:v>0.11239782</c:v>
                </c:pt>
                <c:pt idx="175" formatCode="General">
                  <c:v>0.11383776399999999</c:v>
                </c:pt>
                <c:pt idx="176" formatCode="General">
                  <c:v>0.115961801</c:v>
                </c:pt>
                <c:pt idx="177" formatCode="General">
                  <c:v>0.11816939899999999</c:v>
                </c:pt>
                <c:pt idx="178" formatCode="General">
                  <c:v>0.12183436</c:v>
                </c:pt>
                <c:pt idx="179" formatCode="General">
                  <c:v>0.125514403</c:v>
                </c:pt>
                <c:pt idx="180" formatCode="General">
                  <c:v>0.12628689100000001</c:v>
                </c:pt>
                <c:pt idx="181" formatCode="General">
                  <c:v>0.130404942</c:v>
                </c:pt>
                <c:pt idx="182" formatCode="General">
                  <c:v>0.13589567599999999</c:v>
                </c:pt>
                <c:pt idx="183" formatCode="General">
                  <c:v>0.14039917399999999</c:v>
                </c:pt>
                <c:pt idx="184" formatCode="General">
                  <c:v>0.142363511</c:v>
                </c:pt>
                <c:pt idx="185" formatCode="General">
                  <c:v>0.147609148</c:v>
                </c:pt>
                <c:pt idx="186" formatCode="General">
                  <c:v>0.151494093</c:v>
                </c:pt>
                <c:pt idx="187" formatCode="General">
                  <c:v>0.151599444</c:v>
                </c:pt>
                <c:pt idx="188" formatCode="General">
                  <c:v>0.151810585</c:v>
                </c:pt>
                <c:pt idx="189" formatCode="General">
                  <c:v>0.15191637599999999</c:v>
                </c:pt>
                <c:pt idx="190" formatCode="General">
                  <c:v>0.15513626799999999</c:v>
                </c:pt>
                <c:pt idx="191" formatCode="General">
                  <c:v>0.15649122800000001</c:v>
                </c:pt>
                <c:pt idx="192" formatCode="General">
                  <c:v>0.159634318</c:v>
                </c:pt>
                <c:pt idx="193" formatCode="General">
                  <c:v>0.16149506299999999</c:v>
                </c:pt>
                <c:pt idx="194" formatCode="General">
                  <c:v>0.16325088300000001</c:v>
                </c:pt>
                <c:pt idx="195" formatCode="General">
                  <c:v>0.164780764</c:v>
                </c:pt>
                <c:pt idx="196" formatCode="General">
                  <c:v>0.16560509600000001</c:v>
                </c:pt>
                <c:pt idx="197" formatCode="General">
                  <c:v>0.16643059499999999</c:v>
                </c:pt>
                <c:pt idx="198" formatCode="General">
                  <c:v>0.16832386399999999</c:v>
                </c:pt>
                <c:pt idx="199" formatCode="General">
                  <c:v>0.170575693</c:v>
                </c:pt>
                <c:pt idx="200" formatCode="General">
                  <c:v>0.17332382299999999</c:v>
                </c:pt>
                <c:pt idx="201" formatCode="General">
                  <c:v>0.17465998599999999</c:v>
                </c:pt>
                <c:pt idx="202" formatCode="General">
                  <c:v>0.17516152199999999</c:v>
                </c:pt>
                <c:pt idx="203" formatCode="General">
                  <c:v>0.17591925</c:v>
                </c:pt>
                <c:pt idx="204" formatCode="General">
                  <c:v>0.178932179</c:v>
                </c:pt>
                <c:pt idx="205" formatCode="General">
                  <c:v>0.18326118299999999</c:v>
                </c:pt>
                <c:pt idx="206" formatCode="General">
                  <c:v>0.186281588</c:v>
                </c:pt>
                <c:pt idx="207" formatCode="General">
                  <c:v>0.18944323900000001</c:v>
                </c:pt>
                <c:pt idx="208" formatCode="General">
                  <c:v>0.19044170899999999</c:v>
                </c:pt>
                <c:pt idx="209" formatCode="General">
                  <c:v>0.19188993500000001</c:v>
                </c:pt>
                <c:pt idx="210" formatCode="General">
                  <c:v>0.193033382</c:v>
                </c:pt>
                <c:pt idx="211" formatCode="General">
                  <c:v>0.19693654299999999</c:v>
                </c:pt>
                <c:pt idx="212" formatCode="General">
                  <c:v>0.20204978000000001</c:v>
                </c:pt>
                <c:pt idx="213" formatCode="General">
                  <c:v>0.20439560400000001</c:v>
                </c:pt>
                <c:pt idx="214" formatCode="General">
                  <c:v>0.207782673</c:v>
                </c:pt>
                <c:pt idx="215" formatCode="General">
                  <c:v>0.21138211400000001</c:v>
                </c:pt>
                <c:pt idx="216" formatCode="General">
                  <c:v>0.21290801200000001</c:v>
                </c:pt>
                <c:pt idx="217" formatCode="General">
                  <c:v>0.21428571399999999</c:v>
                </c:pt>
                <c:pt idx="218" formatCode="General">
                  <c:v>0.215671642</c:v>
                </c:pt>
                <c:pt idx="219" formatCode="General">
                  <c:v>0.21898355799999999</c:v>
                </c:pt>
                <c:pt idx="220" formatCode="General">
                  <c:v>0.22005988000000001</c:v>
                </c:pt>
                <c:pt idx="221" formatCode="General">
                  <c:v>0.224643125</c:v>
                </c:pt>
                <c:pt idx="222" formatCode="General">
                  <c:v>0.22891566299999999</c:v>
                </c:pt>
                <c:pt idx="223" formatCode="General">
                  <c:v>0.233156699</c:v>
                </c:pt>
                <c:pt idx="224" formatCode="General">
                  <c:v>0.23787878800000001</c:v>
                </c:pt>
                <c:pt idx="225" formatCode="General">
                  <c:v>0.23954372600000001</c:v>
                </c:pt>
                <c:pt idx="226" formatCode="General">
                  <c:v>0.240458015</c:v>
                </c:pt>
                <c:pt idx="227" formatCode="General">
                  <c:v>0.24177505699999999</c:v>
                </c:pt>
                <c:pt idx="228" formatCode="General">
                  <c:v>0.24386503100000001</c:v>
                </c:pt>
                <c:pt idx="229" formatCode="General">
                  <c:v>0.24596464300000001</c:v>
                </c:pt>
                <c:pt idx="230" formatCode="General">
                  <c:v>0.24634334099999999</c:v>
                </c:pt>
                <c:pt idx="231" formatCode="General">
                  <c:v>0.24865281</c:v>
                </c:pt>
                <c:pt idx="232" formatCode="General">
                  <c:v>0.25541795699999997</c:v>
                </c:pt>
                <c:pt idx="233" formatCode="General">
                  <c:v>0.26029525999999997</c:v>
                </c:pt>
                <c:pt idx="234" formatCode="General">
                  <c:v>0.26229508200000001</c:v>
                </c:pt>
                <c:pt idx="235" formatCode="General">
                  <c:v>0.26484374999999999</c:v>
                </c:pt>
                <c:pt idx="236" formatCode="General">
                  <c:v>0.27230046899999999</c:v>
                </c:pt>
                <c:pt idx="237" formatCode="General">
                  <c:v>0.27729772200000002</c:v>
                </c:pt>
                <c:pt idx="238" formatCode="General">
                  <c:v>0.28154574100000002</c:v>
                </c:pt>
                <c:pt idx="239" formatCode="General">
                  <c:v>0.28470031499999998</c:v>
                </c:pt>
                <c:pt idx="240" formatCode="General">
                  <c:v>0.28741092600000001</c:v>
                </c:pt>
                <c:pt idx="241" formatCode="General">
                  <c:v>0.29037390600000001</c:v>
                </c:pt>
                <c:pt idx="242" formatCode="General">
                  <c:v>0.29576338899999999</c:v>
                </c:pt>
                <c:pt idx="243" formatCode="General">
                  <c:v>0.29911788299999997</c:v>
                </c:pt>
                <c:pt idx="244" formatCode="General">
                  <c:v>0.30595813199999999</c:v>
                </c:pt>
                <c:pt idx="245" formatCode="General">
                  <c:v>0.308252427</c:v>
                </c:pt>
                <c:pt idx="246" formatCode="General">
                  <c:v>0.314588427</c:v>
                </c:pt>
                <c:pt idx="247" formatCode="General">
                  <c:v>0.319183673</c:v>
                </c:pt>
                <c:pt idx="248" formatCode="General">
                  <c:v>0.322686323</c:v>
                </c:pt>
                <c:pt idx="249" formatCode="General">
                  <c:v>0.32514332499999998</c:v>
                </c:pt>
                <c:pt idx="250" formatCode="General">
                  <c:v>0.32813781800000003</c:v>
                </c:pt>
                <c:pt idx="251" formatCode="General">
                  <c:v>0.33032045999999998</c:v>
                </c:pt>
                <c:pt idx="252" formatCode="General">
                  <c:v>0.33168316799999997</c:v>
                </c:pt>
                <c:pt idx="253" formatCode="General">
                  <c:v>0.33913764499999999</c:v>
                </c:pt>
                <c:pt idx="254" formatCode="General">
                  <c:v>0.343853821</c:v>
                </c:pt>
                <c:pt idx="255" formatCode="General">
                  <c:v>0.34970857599999999</c:v>
                </c:pt>
                <c:pt idx="256" formatCode="General">
                  <c:v>0.35054121599999999</c:v>
                </c:pt>
                <c:pt idx="257" formatCode="General">
                  <c:v>0.35279399500000003</c:v>
                </c:pt>
                <c:pt idx="258" formatCode="General">
                  <c:v>0.35726210400000002</c:v>
                </c:pt>
                <c:pt idx="259" formatCode="General">
                  <c:v>0.36234309599999998</c:v>
                </c:pt>
                <c:pt idx="260" formatCode="General">
                  <c:v>0.36325503399999998</c:v>
                </c:pt>
                <c:pt idx="261" formatCode="General">
                  <c:v>0.36868686899999997</c:v>
                </c:pt>
                <c:pt idx="262" formatCode="General">
                  <c:v>0.37436762200000001</c:v>
                </c:pt>
                <c:pt idx="263" formatCode="General">
                  <c:v>0.38071065999999998</c:v>
                </c:pt>
                <c:pt idx="264" formatCode="General">
                  <c:v>0.38539898099999997</c:v>
                </c:pt>
                <c:pt idx="265" formatCode="General">
                  <c:v>0.39063829799999999</c:v>
                </c:pt>
                <c:pt idx="266" formatCode="General">
                  <c:v>0.39675767899999997</c:v>
                </c:pt>
                <c:pt idx="267" formatCode="General">
                  <c:v>0.40512820500000002</c:v>
                </c:pt>
                <c:pt idx="268" formatCode="General">
                  <c:v>0.40753424700000002</c:v>
                </c:pt>
                <c:pt idx="269" formatCode="General">
                  <c:v>0.41201716700000002</c:v>
                </c:pt>
                <c:pt idx="270" formatCode="General">
                  <c:v>0.41201716700000002</c:v>
                </c:pt>
                <c:pt idx="271" formatCode="General">
                  <c:v>0.41515934500000001</c:v>
                </c:pt>
                <c:pt idx="272" formatCode="General">
                  <c:v>0.41760138099999999</c:v>
                </c:pt>
                <c:pt idx="273" formatCode="General">
                  <c:v>0.42264477099999997</c:v>
                </c:pt>
                <c:pt idx="274" formatCode="General">
                  <c:v>0.42894280800000001</c:v>
                </c:pt>
                <c:pt idx="275" formatCode="General">
                  <c:v>0.434440559</c:v>
                </c:pt>
                <c:pt idx="276" formatCode="General">
                  <c:v>0.43975373800000001</c:v>
                </c:pt>
                <c:pt idx="277" formatCode="General">
                  <c:v>0.44052863399999997</c:v>
                </c:pt>
                <c:pt idx="278" formatCode="General">
                  <c:v>0.44307149200000001</c:v>
                </c:pt>
                <c:pt idx="279" formatCode="General">
                  <c:v>0.44552701500000003</c:v>
                </c:pt>
                <c:pt idx="280" formatCode="General">
                  <c:v>0.44897959199999998</c:v>
                </c:pt>
                <c:pt idx="281" formatCode="General">
                  <c:v>0.45284697499999998</c:v>
                </c:pt>
                <c:pt idx="282" formatCode="General">
                  <c:v>0.45721925099999999</c:v>
                </c:pt>
                <c:pt idx="283" formatCode="General">
                  <c:v>0.461056401</c:v>
                </c:pt>
                <c:pt idx="284" formatCode="General">
                  <c:v>0.46547085199999999</c:v>
                </c:pt>
                <c:pt idx="285" formatCode="General">
                  <c:v>0.471171171</c:v>
                </c:pt>
                <c:pt idx="286" formatCode="General">
                  <c:v>0.47430117199999999</c:v>
                </c:pt>
                <c:pt idx="287" formatCode="General">
                  <c:v>0.481346679</c:v>
                </c:pt>
                <c:pt idx="288" formatCode="General">
                  <c:v>0.48537477099999998</c:v>
                </c:pt>
                <c:pt idx="289" formatCode="General">
                  <c:v>0.48899082599999999</c:v>
                </c:pt>
                <c:pt idx="290" formatCode="General">
                  <c:v>0.49446494499999999</c:v>
                </c:pt>
                <c:pt idx="291" formatCode="General">
                  <c:v>0.49492151400000001</c:v>
                </c:pt>
                <c:pt idx="292" formatCode="General">
                  <c:v>0.50185873599999997</c:v>
                </c:pt>
                <c:pt idx="293" formatCode="General">
                  <c:v>0.50559701499999998</c:v>
                </c:pt>
                <c:pt idx="294" formatCode="General">
                  <c:v>0.50793650800000001</c:v>
                </c:pt>
                <c:pt idx="295" formatCode="General">
                  <c:v>0.51458137299999995</c:v>
                </c:pt>
                <c:pt idx="296" formatCode="General">
                  <c:v>0.52696310300000004</c:v>
                </c:pt>
                <c:pt idx="297" formatCode="General">
                  <c:v>0.53612167300000002</c:v>
                </c:pt>
                <c:pt idx="298" formatCode="General">
                  <c:v>0.53853472899999999</c:v>
                </c:pt>
                <c:pt idx="299" formatCode="General">
                  <c:v>0.54198473300000005</c:v>
                </c:pt>
                <c:pt idx="300" formatCode="General">
                  <c:v>0.55000000000000004</c:v>
                </c:pt>
                <c:pt idx="301" formatCode="General">
                  <c:v>0.55298651300000001</c:v>
                </c:pt>
                <c:pt idx="302" formatCode="General">
                  <c:v>0.55856728</c:v>
                </c:pt>
                <c:pt idx="303" formatCode="General">
                  <c:v>0.56268221600000001</c:v>
                </c:pt>
                <c:pt idx="304" formatCode="General">
                  <c:v>0.56920077999999996</c:v>
                </c:pt>
                <c:pt idx="305" formatCode="General">
                  <c:v>0.57170731699999999</c:v>
                </c:pt>
                <c:pt idx="306" formatCode="General">
                  <c:v>0.57884427000000005</c:v>
                </c:pt>
                <c:pt idx="307" formatCode="General">
                  <c:v>0.58555885299999999</c:v>
                </c:pt>
                <c:pt idx="308" formatCode="General">
                  <c:v>0.59781529300000003</c:v>
                </c:pt>
                <c:pt idx="309" formatCode="General">
                  <c:v>0.60458167299999999</c:v>
                </c:pt>
                <c:pt idx="310" formatCode="General">
                  <c:v>0.61038961000000003</c:v>
                </c:pt>
                <c:pt idx="311" formatCode="General">
                  <c:v>0.61947791200000002</c:v>
                </c:pt>
                <c:pt idx="312" formatCode="General">
                  <c:v>0.62235649500000001</c:v>
                </c:pt>
                <c:pt idx="313" formatCode="General">
                  <c:v>0.63323201600000001</c:v>
                </c:pt>
                <c:pt idx="314" formatCode="General">
                  <c:v>0.63987792499999996</c:v>
                </c:pt>
                <c:pt idx="315" formatCode="General">
                  <c:v>0.64220183500000005</c:v>
                </c:pt>
                <c:pt idx="316" formatCode="General">
                  <c:v>0.65301944700000003</c:v>
                </c:pt>
                <c:pt idx="317" formatCode="General">
                  <c:v>0.665289256</c:v>
                </c:pt>
                <c:pt idx="318" formatCode="General">
                  <c:v>0.67114788000000003</c:v>
                </c:pt>
                <c:pt idx="319" formatCode="General">
                  <c:v>0.67357513000000002</c:v>
                </c:pt>
                <c:pt idx="320" formatCode="General">
                  <c:v>0.68091762300000003</c:v>
                </c:pt>
                <c:pt idx="321" formatCode="General">
                  <c:v>0.69214659700000003</c:v>
                </c:pt>
                <c:pt idx="322" formatCode="General">
                  <c:v>0.69569779600000003</c:v>
                </c:pt>
                <c:pt idx="323" formatCode="General">
                  <c:v>0.70837751900000001</c:v>
                </c:pt>
                <c:pt idx="324" formatCode="General">
                  <c:v>0.71337579600000001</c:v>
                </c:pt>
                <c:pt idx="325" formatCode="General">
                  <c:v>0.71732199799999996</c:v>
                </c:pt>
                <c:pt idx="326" formatCode="General">
                  <c:v>0.71991480299999999</c:v>
                </c:pt>
                <c:pt idx="327" formatCode="General">
                  <c:v>0.73039742200000002</c:v>
                </c:pt>
                <c:pt idx="328" formatCode="General">
                  <c:v>0.74353448300000002</c:v>
                </c:pt>
                <c:pt idx="329" formatCode="General">
                  <c:v>0.75108225100000003</c:v>
                </c:pt>
                <c:pt idx="330" formatCode="General">
                  <c:v>0.75843307900000001</c:v>
                </c:pt>
                <c:pt idx="331" formatCode="General">
                  <c:v>0.76586433300000001</c:v>
                </c:pt>
                <c:pt idx="332" formatCode="General">
                  <c:v>0.77387486299999997</c:v>
                </c:pt>
                <c:pt idx="333" formatCode="General">
                  <c:v>0.78145695400000004</c:v>
                </c:pt>
                <c:pt idx="334" formatCode="General">
                  <c:v>0.79157427899999999</c:v>
                </c:pt>
                <c:pt idx="335" formatCode="General">
                  <c:v>0.79777777800000005</c:v>
                </c:pt>
                <c:pt idx="336" formatCode="General">
                  <c:v>0.8</c:v>
                </c:pt>
                <c:pt idx="337" formatCode="General">
                  <c:v>0.80893854700000001</c:v>
                </c:pt>
                <c:pt idx="338" formatCode="General">
                  <c:v>0.82638106</c:v>
                </c:pt>
                <c:pt idx="339" formatCode="General">
                  <c:v>0.83125707800000004</c:v>
                </c:pt>
                <c:pt idx="340" formatCode="General">
                  <c:v>0.83352208400000005</c:v>
                </c:pt>
                <c:pt idx="341" formatCode="General">
                  <c:v>0.84897025199999998</c:v>
                </c:pt>
                <c:pt idx="342" formatCode="General">
                  <c:v>0.858457998</c:v>
                </c:pt>
                <c:pt idx="343" formatCode="General">
                  <c:v>0.86473988400000001</c:v>
                </c:pt>
                <c:pt idx="344" formatCode="General">
                  <c:v>0.87833140200000004</c:v>
                </c:pt>
                <c:pt idx="345" formatCode="General">
                  <c:v>0.88461538500000003</c:v>
                </c:pt>
                <c:pt idx="346" formatCode="General">
                  <c:v>0.88992974199999997</c:v>
                </c:pt>
                <c:pt idx="347" formatCode="General">
                  <c:v>0.89541715600000005</c:v>
                </c:pt>
                <c:pt idx="348" formatCode="General">
                  <c:v>0.90588235299999997</c:v>
                </c:pt>
                <c:pt idx="349" formatCode="General">
                  <c:v>0.91371158399999997</c:v>
                </c:pt>
                <c:pt idx="350" formatCode="General">
                  <c:v>0.92061611399999999</c:v>
                </c:pt>
                <c:pt idx="351" formatCode="General">
                  <c:v>0.93652694599999997</c:v>
                </c:pt>
                <c:pt idx="352" formatCode="General">
                  <c:v>0.94251496999999995</c:v>
                </c:pt>
                <c:pt idx="353" formatCode="General">
                  <c:v>0.94951923100000002</c:v>
                </c:pt>
                <c:pt idx="354" formatCode="General">
                  <c:v>0.95898673099999998</c:v>
                </c:pt>
                <c:pt idx="355" formatCode="General">
                  <c:v>0.96966019400000003</c:v>
                </c:pt>
                <c:pt idx="356" formatCode="General">
                  <c:v>0.97563946400000001</c:v>
                </c:pt>
                <c:pt idx="357" formatCode="General">
                  <c:v>0.98645320199999997</c:v>
                </c:pt>
                <c:pt idx="358" formatCode="General">
                  <c:v>1</c:v>
                </c:pt>
                <c:pt idx="359" formatCode="General">
                  <c:v>1.0124378110000001</c:v>
                </c:pt>
                <c:pt idx="360" formatCode="General">
                  <c:v>1.0225</c:v>
                </c:pt>
                <c:pt idx="361" formatCode="General">
                  <c:v>1.0263488080000001</c:v>
                </c:pt>
                <c:pt idx="362" formatCode="General">
                  <c:v>1.0415617129999999</c:v>
                </c:pt>
                <c:pt idx="363" formatCode="General">
                  <c:v>1.0531645569999999</c:v>
                </c:pt>
                <c:pt idx="364" formatCode="General">
                  <c:v>1.063613232</c:v>
                </c:pt>
                <c:pt idx="365" formatCode="General">
                  <c:v>1.0729833550000001</c:v>
                </c:pt>
                <c:pt idx="366" formatCode="General">
                  <c:v>1.084942085</c:v>
                </c:pt>
                <c:pt idx="367" formatCode="General">
                  <c:v>1.0957309180000001</c:v>
                </c:pt>
                <c:pt idx="368" formatCode="General">
                  <c:v>1.0996119019999999</c:v>
                </c:pt>
                <c:pt idx="369" formatCode="General">
                  <c:v>1.1095176010000001</c:v>
                </c:pt>
                <c:pt idx="370" formatCode="General">
                  <c:v>1.123521682</c:v>
                </c:pt>
                <c:pt idx="371" formatCode="General">
                  <c:v>1.1335978840000001</c:v>
                </c:pt>
                <c:pt idx="372" formatCode="General">
                  <c:v>1.1531291610000001</c:v>
                </c:pt>
                <c:pt idx="373" formatCode="General">
                  <c:v>1.167115903</c:v>
                </c:pt>
                <c:pt idx="374" formatCode="General">
                  <c:v>1.1759133960000001</c:v>
                </c:pt>
                <c:pt idx="375" formatCode="General">
                  <c:v>1.1863945579999999</c:v>
                </c:pt>
                <c:pt idx="376" formatCode="General">
                  <c:v>1.199726402</c:v>
                </c:pt>
                <c:pt idx="377" formatCode="General">
                  <c:v>1.207133059</c:v>
                </c:pt>
                <c:pt idx="378" formatCode="General">
                  <c:v>1.226206897</c:v>
                </c:pt>
                <c:pt idx="379" formatCode="General">
                  <c:v>1.2465181059999999</c:v>
                </c:pt>
                <c:pt idx="380" formatCode="General">
                  <c:v>1.251046025</c:v>
                </c:pt>
                <c:pt idx="381" formatCode="General">
                  <c:v>1.26013986</c:v>
                </c:pt>
                <c:pt idx="382" formatCode="General">
                  <c:v>1.273239437</c:v>
                </c:pt>
                <c:pt idx="383" formatCode="General">
                  <c:v>1.2865248229999999</c:v>
                </c:pt>
                <c:pt idx="384" formatCode="General">
                  <c:v>1.295874822</c:v>
                </c:pt>
                <c:pt idx="385" formatCode="General">
                  <c:v>1.3146551719999999</c:v>
                </c:pt>
                <c:pt idx="386" formatCode="General">
                  <c:v>1.327561328</c:v>
                </c:pt>
                <c:pt idx="387" formatCode="General">
                  <c:v>1.346938776</c:v>
                </c:pt>
                <c:pt idx="388" formatCode="General">
                  <c:v>1.3547445259999999</c:v>
                </c:pt>
                <c:pt idx="389" formatCode="General">
                  <c:v>1.366715758</c:v>
                </c:pt>
                <c:pt idx="390" formatCode="General">
                  <c:v>1.394029851</c:v>
                </c:pt>
                <c:pt idx="391" formatCode="General">
                  <c:v>1.409295352</c:v>
                </c:pt>
                <c:pt idx="392" formatCode="General">
                  <c:v>1.4274924470000001</c:v>
                </c:pt>
                <c:pt idx="393" formatCode="General">
                  <c:v>1.457055215</c:v>
                </c:pt>
                <c:pt idx="394" formatCode="General">
                  <c:v>1.4799382720000001</c:v>
                </c:pt>
                <c:pt idx="395" formatCode="General">
                  <c:v>1.491472868</c:v>
                </c:pt>
                <c:pt idx="396" formatCode="General">
                  <c:v>1.5</c:v>
                </c:pt>
                <c:pt idx="397" formatCode="General">
                  <c:v>1.5179968699999999</c:v>
                </c:pt>
                <c:pt idx="398" formatCode="General">
                  <c:v>1.540412044</c:v>
                </c:pt>
                <c:pt idx="399" formatCode="General">
                  <c:v>1.5691318329999999</c:v>
                </c:pt>
                <c:pt idx="400" formatCode="General">
                  <c:v>1.582930757</c:v>
                </c:pt>
                <c:pt idx="401" formatCode="General">
                  <c:v>1.5922330099999999</c:v>
                </c:pt>
                <c:pt idx="402" formatCode="General">
                  <c:v>1.5954692559999999</c:v>
                </c:pt>
                <c:pt idx="403" formatCode="General">
                  <c:v>1.611382114</c:v>
                </c:pt>
                <c:pt idx="404" formatCode="General">
                  <c:v>1.6274509800000001</c:v>
                </c:pt>
                <c:pt idx="405" formatCode="General">
                  <c:v>1.644151565</c:v>
                </c:pt>
                <c:pt idx="406" formatCode="General">
                  <c:v>1.6639072850000001</c:v>
                </c:pt>
                <c:pt idx="407" formatCode="General">
                  <c:v>1.6716417910000001</c:v>
                </c:pt>
                <c:pt idx="408" formatCode="General">
                  <c:v>1.697324415</c:v>
                </c:pt>
                <c:pt idx="409" formatCode="General">
                  <c:v>1.7046979870000001</c:v>
                </c:pt>
                <c:pt idx="410" formatCode="General">
                  <c:v>1.73220339</c:v>
                </c:pt>
                <c:pt idx="411" formatCode="General">
                  <c:v>1.7684391079999999</c:v>
                </c:pt>
                <c:pt idx="412" formatCode="General">
                  <c:v>1.785837651</c:v>
                </c:pt>
                <c:pt idx="413" formatCode="General">
                  <c:v>1.7975778549999999</c:v>
                </c:pt>
                <c:pt idx="414" formatCode="General">
                  <c:v>1.8211805560000001</c:v>
                </c:pt>
                <c:pt idx="415" formatCode="General">
                  <c:v>1.8409090910000001</c:v>
                </c:pt>
                <c:pt idx="416" formatCode="General">
                  <c:v>1.875666075</c:v>
                </c:pt>
                <c:pt idx="417" formatCode="General">
                  <c:v>1.8875</c:v>
                </c:pt>
                <c:pt idx="418" formatCode="General">
                  <c:v>1.903225806</c:v>
                </c:pt>
                <c:pt idx="419" formatCode="General">
                  <c:v>1.921005386</c:v>
                </c:pt>
                <c:pt idx="420" formatCode="General">
                  <c:v>1.944144144</c:v>
                </c:pt>
                <c:pt idx="421" formatCode="General">
                  <c:v>1.949458484</c:v>
                </c:pt>
                <c:pt idx="422" formatCode="General">
                  <c:v>1.9655172409999999</c:v>
                </c:pt>
                <c:pt idx="423" formatCode="General">
                  <c:v>1.9835164839999999</c:v>
                </c:pt>
                <c:pt idx="424" formatCode="General">
                  <c:v>2</c:v>
                </c:pt>
                <c:pt idx="425" formatCode="General">
                  <c:v>2.0279329609999999</c:v>
                </c:pt>
                <c:pt idx="426" formatCode="General">
                  <c:v>2.064150943</c:v>
                </c:pt>
                <c:pt idx="427" formatCode="General">
                  <c:v>2.0815939280000002</c:v>
                </c:pt>
                <c:pt idx="428" formatCode="General">
                  <c:v>2.0834914609999999</c:v>
                </c:pt>
                <c:pt idx="429" formatCode="General">
                  <c:v>2.0969581750000001</c:v>
                </c:pt>
                <c:pt idx="430" formatCode="General">
                  <c:v>2.1168582379999998</c:v>
                </c:pt>
                <c:pt idx="431" formatCode="General">
                  <c:v>2.1572815529999998</c:v>
                </c:pt>
                <c:pt idx="432" formatCode="General">
                  <c:v>2.1921568630000001</c:v>
                </c:pt>
                <c:pt idx="433" formatCode="General">
                  <c:v>2.2217821780000002</c:v>
                </c:pt>
                <c:pt idx="434" formatCode="General">
                  <c:v>2.237051793</c:v>
                </c:pt>
                <c:pt idx="435" formatCode="General">
                  <c:v>2.2681451610000001</c:v>
                </c:pt>
                <c:pt idx="436" formatCode="General">
                  <c:v>2.285425101</c:v>
                </c:pt>
                <c:pt idx="437" formatCode="General">
                  <c:v>2.331967213</c:v>
                </c:pt>
                <c:pt idx="438" formatCode="General">
                  <c:v>2.387029289</c:v>
                </c:pt>
                <c:pt idx="439" formatCode="General">
                  <c:v>2.411392405</c:v>
                </c:pt>
                <c:pt idx="440" formatCode="General">
                  <c:v>2.4444444440000002</c:v>
                </c:pt>
                <c:pt idx="441" formatCode="General">
                  <c:v>2.4859002170000002</c:v>
                </c:pt>
                <c:pt idx="442" formatCode="General">
                  <c:v>2.4934782609999999</c:v>
                </c:pt>
                <c:pt idx="443" formatCode="General">
                  <c:v>2.510917031</c:v>
                </c:pt>
                <c:pt idx="444" formatCode="General">
                  <c:v>2.5328947369999999</c:v>
                </c:pt>
                <c:pt idx="445" formatCode="General">
                  <c:v>2.5562913909999998</c:v>
                </c:pt>
                <c:pt idx="446" formatCode="General">
                  <c:v>2.5866666669999998</c:v>
                </c:pt>
                <c:pt idx="447" formatCode="General">
                  <c:v>2.6196868009999998</c:v>
                </c:pt>
                <c:pt idx="448" formatCode="General">
                  <c:v>2.6803652969999998</c:v>
                </c:pt>
                <c:pt idx="449" formatCode="General">
                  <c:v>2.6926605499999998</c:v>
                </c:pt>
                <c:pt idx="450" formatCode="General">
                  <c:v>2.694954128</c:v>
                </c:pt>
                <c:pt idx="451" formatCode="General">
                  <c:v>2.7546728969999998</c:v>
                </c:pt>
                <c:pt idx="452" formatCode="General">
                  <c:v>2.7840375590000002</c:v>
                </c:pt>
                <c:pt idx="453" formatCode="General">
                  <c:v>2.8156028370000001</c:v>
                </c:pt>
                <c:pt idx="454" formatCode="General">
                  <c:v>2.875</c:v>
                </c:pt>
                <c:pt idx="455" formatCode="General">
                  <c:v>2.9031476999999999</c:v>
                </c:pt>
                <c:pt idx="456" formatCode="General">
                  <c:v>2.9247572819999998</c:v>
                </c:pt>
                <c:pt idx="457" formatCode="General">
                  <c:v>2.9802469139999999</c:v>
                </c:pt>
                <c:pt idx="458" formatCode="General">
                  <c:v>3.0024752480000001</c:v>
                </c:pt>
                <c:pt idx="459" formatCode="General">
                  <c:v>3.072864322</c:v>
                </c:pt>
                <c:pt idx="460" formatCode="General">
                  <c:v>3.1142131979999998</c:v>
                </c:pt>
                <c:pt idx="461" formatCode="General">
                  <c:v>3.1454081629999999</c:v>
                </c:pt>
                <c:pt idx="462" formatCode="General">
                  <c:v>3.1876606679999999</c:v>
                </c:pt>
                <c:pt idx="463" formatCode="General">
                  <c:v>3.2233766230000001</c:v>
                </c:pt>
                <c:pt idx="464" formatCode="General">
                  <c:v>3.2369791669999999</c:v>
                </c:pt>
                <c:pt idx="465" formatCode="General">
                  <c:v>3.2591623040000002</c:v>
                </c:pt>
                <c:pt idx="466" formatCode="General">
                  <c:v>3.2842105259999999</c:v>
                </c:pt>
                <c:pt idx="467" formatCode="General">
                  <c:v>3.3007915570000002</c:v>
                </c:pt>
                <c:pt idx="468" formatCode="General">
                  <c:v>3.3174603170000001</c:v>
                </c:pt>
                <c:pt idx="469" formatCode="General">
                  <c:v>3.3951612899999999</c:v>
                </c:pt>
                <c:pt idx="470" formatCode="General">
                  <c:v>3.4562841529999999</c:v>
                </c:pt>
                <c:pt idx="471" formatCode="General">
                  <c:v>3.504155125</c:v>
                </c:pt>
                <c:pt idx="472" formatCode="General">
                  <c:v>3.5758426970000001</c:v>
                </c:pt>
                <c:pt idx="473" formatCode="General">
                  <c:v>3.5915492960000002</c:v>
                </c:pt>
                <c:pt idx="474" formatCode="General">
                  <c:v>3.6829971179999998</c:v>
                </c:pt>
                <c:pt idx="475" formatCode="General">
                  <c:v>3.7683284459999999</c:v>
                </c:pt>
                <c:pt idx="476" formatCode="General">
                  <c:v>3.8106508880000001</c:v>
                </c:pt>
                <c:pt idx="477" formatCode="General">
                  <c:v>3.8708708710000002</c:v>
                </c:pt>
                <c:pt idx="478" formatCode="General">
                  <c:v>3.9154078550000002</c:v>
                </c:pt>
                <c:pt idx="479" formatCode="General">
                  <c:v>3.9663608560000001</c:v>
                </c:pt>
                <c:pt idx="480" formatCode="General">
                  <c:v>4.0092307690000002</c:v>
                </c:pt>
                <c:pt idx="481" formatCode="General">
                  <c:v>4.0716510899999996</c:v>
                </c:pt>
                <c:pt idx="482" formatCode="General">
                  <c:v>4.0906250000000002</c:v>
                </c:pt>
                <c:pt idx="483" formatCode="General">
                  <c:v>4.1128526650000001</c:v>
                </c:pt>
                <c:pt idx="484" formatCode="General">
                  <c:v>4.1777777780000003</c:v>
                </c:pt>
                <c:pt idx="485" formatCode="General">
                  <c:v>4.180952381</c:v>
                </c:pt>
                <c:pt idx="486" formatCode="General">
                  <c:v>4.2140575079999998</c:v>
                </c:pt>
                <c:pt idx="487" formatCode="General">
                  <c:v>4.2889610390000001</c:v>
                </c:pt>
                <c:pt idx="488" formatCode="General">
                  <c:v>4.33442623</c:v>
                </c:pt>
                <c:pt idx="489" formatCode="General">
                  <c:v>4.4395973150000003</c:v>
                </c:pt>
                <c:pt idx="490" formatCode="General">
                  <c:v>4.4898648650000004</c:v>
                </c:pt>
                <c:pt idx="491" formatCode="General">
                  <c:v>4.5719178080000002</c:v>
                </c:pt>
                <c:pt idx="492" formatCode="General">
                  <c:v>4.6048109970000004</c:v>
                </c:pt>
                <c:pt idx="493" formatCode="General">
                  <c:v>4.6864111499999996</c:v>
                </c:pt>
                <c:pt idx="494" formatCode="General">
                  <c:v>4.7394366200000002</c:v>
                </c:pt>
                <c:pt idx="495" formatCode="General">
                  <c:v>4.80141844</c:v>
                </c:pt>
                <c:pt idx="496" formatCode="General">
                  <c:v>4.8745519709999998</c:v>
                </c:pt>
                <c:pt idx="497" formatCode="General">
                  <c:v>4.9028776980000002</c:v>
                </c:pt>
                <c:pt idx="498" formatCode="General">
                  <c:v>5.0109890110000004</c:v>
                </c:pt>
                <c:pt idx="499" formatCode="General">
                  <c:v>5.1119402989999996</c:v>
                </c:pt>
                <c:pt idx="500" formatCode="General">
                  <c:v>5.2045454549999999</c:v>
                </c:pt>
                <c:pt idx="501" formatCode="General">
                  <c:v>5.2519083970000002</c:v>
                </c:pt>
                <c:pt idx="502" formatCode="General">
                  <c:v>5.307692308</c:v>
                </c:pt>
                <c:pt idx="503" formatCode="General">
                  <c:v>5.4370078739999999</c:v>
                </c:pt>
                <c:pt idx="504" formatCode="General">
                  <c:v>5.5279999999999996</c:v>
                </c:pt>
                <c:pt idx="505" formatCode="General">
                  <c:v>5.5439999999999996</c:v>
                </c:pt>
                <c:pt idx="506" formatCode="General">
                  <c:v>5.6341463410000001</c:v>
                </c:pt>
                <c:pt idx="507" formatCode="General">
                  <c:v>5.7119341559999999</c:v>
                </c:pt>
                <c:pt idx="508" formatCode="General">
                  <c:v>5.7800829880000002</c:v>
                </c:pt>
                <c:pt idx="509" formatCode="General">
                  <c:v>5.8655462180000004</c:v>
                </c:pt>
                <c:pt idx="510" formatCode="General">
                  <c:v>5.9449152539999996</c:v>
                </c:pt>
                <c:pt idx="511" formatCode="General">
                  <c:v>6.0560344830000004</c:v>
                </c:pt>
                <c:pt idx="512" formatCode="General">
                  <c:v>6.1528384279999999</c:v>
                </c:pt>
                <c:pt idx="513" formatCode="General">
                  <c:v>6.2114537439999999</c:v>
                </c:pt>
                <c:pt idx="514" formatCode="General">
                  <c:v>6.284444444</c:v>
                </c:pt>
                <c:pt idx="515" formatCode="General">
                  <c:v>6.4117647059999996</c:v>
                </c:pt>
                <c:pt idx="516" formatCode="General">
                  <c:v>6.5391705069999997</c:v>
                </c:pt>
                <c:pt idx="517" formatCode="General">
                  <c:v>6.6139534879999999</c:v>
                </c:pt>
                <c:pt idx="518" formatCode="General">
                  <c:v>6.6495327099999999</c:v>
                </c:pt>
                <c:pt idx="519" formatCode="General">
                  <c:v>6.7358490570000003</c:v>
                </c:pt>
                <c:pt idx="520" formatCode="General">
                  <c:v>6.7594339620000001</c:v>
                </c:pt>
                <c:pt idx="521" formatCode="General">
                  <c:v>6.908653846</c:v>
                </c:pt>
                <c:pt idx="522" formatCode="General">
                  <c:v>6.9854368930000001</c:v>
                </c:pt>
                <c:pt idx="523" formatCode="General">
                  <c:v>7.0637254900000004</c:v>
                </c:pt>
                <c:pt idx="524" formatCode="General">
                  <c:v>7.1633663370000003</c:v>
                </c:pt>
                <c:pt idx="525" formatCode="General">
                  <c:v>7.2549999999999999</c:v>
                </c:pt>
                <c:pt idx="526" formatCode="General">
                  <c:v>7.403061224</c:v>
                </c:pt>
                <c:pt idx="527" formatCode="General">
                  <c:v>7.6178010470000004</c:v>
                </c:pt>
                <c:pt idx="528" formatCode="General">
                  <c:v>7.7142857139999998</c:v>
                </c:pt>
                <c:pt idx="529" formatCode="General">
                  <c:v>7.7248677250000002</c:v>
                </c:pt>
                <c:pt idx="530" formatCode="General">
                  <c:v>7.8655913980000003</c:v>
                </c:pt>
                <c:pt idx="531" formatCode="General">
                  <c:v>8.0054644810000006</c:v>
                </c:pt>
                <c:pt idx="532" formatCode="General">
                  <c:v>8.1160220990000003</c:v>
                </c:pt>
                <c:pt idx="533" formatCode="General">
                  <c:v>8.2696629210000001</c:v>
                </c:pt>
                <c:pt idx="534" formatCode="General">
                  <c:v>8.2808988760000002</c:v>
                </c:pt>
                <c:pt idx="535" formatCode="General">
                  <c:v>8.5317919080000006</c:v>
                </c:pt>
                <c:pt idx="536" formatCode="General">
                  <c:v>8.6046511629999998</c:v>
                </c:pt>
                <c:pt idx="537" formatCode="General">
                  <c:v>8.8333333330000006</c:v>
                </c:pt>
                <c:pt idx="538" formatCode="General">
                  <c:v>9.0609756099999998</c:v>
                </c:pt>
                <c:pt idx="539" formatCode="General">
                  <c:v>9.0670731710000005</c:v>
                </c:pt>
                <c:pt idx="540" formatCode="General">
                  <c:v>9.4840764330000003</c:v>
                </c:pt>
                <c:pt idx="541" formatCode="General">
                  <c:v>9.5448717950000006</c:v>
                </c:pt>
                <c:pt idx="542" formatCode="General">
                  <c:v>9.7581699349999997</c:v>
                </c:pt>
                <c:pt idx="543" formatCode="General">
                  <c:v>9.9006622520000001</c:v>
                </c:pt>
                <c:pt idx="544" formatCode="General">
                  <c:v>9.98</c:v>
                </c:pt>
                <c:pt idx="545" formatCode="General">
                  <c:v>10.128378379999999</c:v>
                </c:pt>
                <c:pt idx="546" formatCode="General">
                  <c:v>10.280821919999999</c:v>
                </c:pt>
                <c:pt idx="547" formatCode="General">
                  <c:v>10.30821918</c:v>
                </c:pt>
                <c:pt idx="548" formatCode="General">
                  <c:v>10.48611111</c:v>
                </c:pt>
                <c:pt idx="549" formatCode="General">
                  <c:v>10.647887320000001</c:v>
                </c:pt>
                <c:pt idx="550" formatCode="General">
                  <c:v>10.8</c:v>
                </c:pt>
                <c:pt idx="551" formatCode="General">
                  <c:v>11.058394160000001</c:v>
                </c:pt>
                <c:pt idx="552" formatCode="General">
                  <c:v>11.080291969999999</c:v>
                </c:pt>
                <c:pt idx="553" formatCode="General">
                  <c:v>11.094890510000001</c:v>
                </c:pt>
                <c:pt idx="554" formatCode="General">
                  <c:v>11.198529410000001</c:v>
                </c:pt>
                <c:pt idx="555" formatCode="General">
                  <c:v>11.45112782</c:v>
                </c:pt>
                <c:pt idx="556" formatCode="General">
                  <c:v>11.66412214</c:v>
                </c:pt>
                <c:pt idx="557" formatCode="General">
                  <c:v>11.85271318</c:v>
                </c:pt>
                <c:pt idx="558" formatCode="General">
                  <c:v>12.07086614</c:v>
                </c:pt>
                <c:pt idx="559" formatCode="General">
                  <c:v>12.295999999999999</c:v>
                </c:pt>
                <c:pt idx="560" formatCode="General">
                  <c:v>12.598360660000001</c:v>
                </c:pt>
                <c:pt idx="561" formatCode="General">
                  <c:v>12.76033058</c:v>
                </c:pt>
                <c:pt idx="562" formatCode="General">
                  <c:v>13.09322034</c:v>
                </c:pt>
                <c:pt idx="563" formatCode="General">
                  <c:v>13.23076923</c:v>
                </c:pt>
                <c:pt idx="564" formatCode="General">
                  <c:v>13.24786325</c:v>
                </c:pt>
                <c:pt idx="565" formatCode="General">
                  <c:v>13.60526316</c:v>
                </c:pt>
                <c:pt idx="566" formatCode="General">
                  <c:v>13.99099099</c:v>
                </c:pt>
                <c:pt idx="567" formatCode="General">
                  <c:v>14.136363640000001</c:v>
                </c:pt>
                <c:pt idx="568" formatCode="General">
                  <c:v>14.26605505</c:v>
                </c:pt>
                <c:pt idx="569" formatCode="General">
                  <c:v>14.28440367</c:v>
                </c:pt>
                <c:pt idx="570" formatCode="General">
                  <c:v>14.43518519</c:v>
                </c:pt>
                <c:pt idx="571" formatCode="General">
                  <c:v>15.00961538</c:v>
                </c:pt>
                <c:pt idx="572" formatCode="General">
                  <c:v>15.18446602</c:v>
                </c:pt>
                <c:pt idx="573" formatCode="General">
                  <c:v>15.64</c:v>
                </c:pt>
                <c:pt idx="574" formatCode="General">
                  <c:v>16.291666670000001</c:v>
                </c:pt>
                <c:pt idx="575" formatCode="General">
                  <c:v>16.473684209999998</c:v>
                </c:pt>
                <c:pt idx="576" formatCode="General">
                  <c:v>16.680851059999998</c:v>
                </c:pt>
                <c:pt idx="577" formatCode="General">
                  <c:v>17.444444440000002</c:v>
                </c:pt>
                <c:pt idx="578" formatCode="General">
                  <c:v>17.662921350000001</c:v>
                </c:pt>
                <c:pt idx="579" formatCode="General">
                  <c:v>18.091954019999999</c:v>
                </c:pt>
                <c:pt idx="580" formatCode="General">
                  <c:v>18.325581400000001</c:v>
                </c:pt>
                <c:pt idx="581" formatCode="General">
                  <c:v>19.02409639</c:v>
                </c:pt>
                <c:pt idx="582" formatCode="General">
                  <c:v>19.036144579999998</c:v>
                </c:pt>
                <c:pt idx="583" formatCode="General">
                  <c:v>19.07228916</c:v>
                </c:pt>
                <c:pt idx="584" formatCode="General">
                  <c:v>19.084337349999998</c:v>
                </c:pt>
                <c:pt idx="585" formatCode="General">
                  <c:v>19.555555559999998</c:v>
                </c:pt>
                <c:pt idx="586" formatCode="General">
                  <c:v>19.837499999999999</c:v>
                </c:pt>
                <c:pt idx="587" formatCode="General">
                  <c:v>20.126582280000001</c:v>
                </c:pt>
                <c:pt idx="588" formatCode="General">
                  <c:v>20.13924051</c:v>
                </c:pt>
                <c:pt idx="589" formatCode="General">
                  <c:v>20.151898729999999</c:v>
                </c:pt>
                <c:pt idx="590" formatCode="General">
                  <c:v>20.151898729999999</c:v>
                </c:pt>
                <c:pt idx="591" formatCode="General">
                  <c:v>20.42307692</c:v>
                </c:pt>
                <c:pt idx="592" formatCode="General">
                  <c:v>21.013157889999999</c:v>
                </c:pt>
                <c:pt idx="593" formatCode="General">
                  <c:v>21.306666669999998</c:v>
                </c:pt>
                <c:pt idx="594" formatCode="General">
                  <c:v>21.635135139999999</c:v>
                </c:pt>
                <c:pt idx="595" formatCode="General">
                  <c:v>22.291666670000001</c:v>
                </c:pt>
                <c:pt idx="596" formatCode="General">
                  <c:v>22.305555559999998</c:v>
                </c:pt>
                <c:pt idx="597" formatCode="General">
                  <c:v>22.319444440000002</c:v>
                </c:pt>
                <c:pt idx="598" formatCode="General">
                  <c:v>22.375</c:v>
                </c:pt>
                <c:pt idx="599" formatCode="General">
                  <c:v>22.38888889</c:v>
                </c:pt>
                <c:pt idx="600" formatCode="General">
                  <c:v>22.416666670000001</c:v>
                </c:pt>
                <c:pt idx="601" formatCode="General">
                  <c:v>23.071428569999998</c:v>
                </c:pt>
                <c:pt idx="602" formatCode="General">
                  <c:v>23.449275360000001</c:v>
                </c:pt>
                <c:pt idx="603" formatCode="General">
                  <c:v>24.149253730000002</c:v>
                </c:pt>
                <c:pt idx="604" formatCode="General">
                  <c:v>24.149253730000002</c:v>
                </c:pt>
                <c:pt idx="605" formatCode="General">
                  <c:v>24.51515152</c:v>
                </c:pt>
                <c:pt idx="606" formatCode="General">
                  <c:v>24.92307692</c:v>
                </c:pt>
                <c:pt idx="607" formatCode="General">
                  <c:v>25.328125</c:v>
                </c:pt>
                <c:pt idx="608" formatCode="General">
                  <c:v>26.161290319999999</c:v>
                </c:pt>
                <c:pt idx="609" formatCode="General">
                  <c:v>26.161290319999999</c:v>
                </c:pt>
                <c:pt idx="610" formatCode="General">
                  <c:v>26.590163929999999</c:v>
                </c:pt>
                <c:pt idx="611" formatCode="General">
                  <c:v>27.033333330000001</c:v>
                </c:pt>
                <c:pt idx="612" formatCode="General">
                  <c:v>27.05</c:v>
                </c:pt>
                <c:pt idx="613" formatCode="General">
                  <c:v>27.542372879999999</c:v>
                </c:pt>
                <c:pt idx="614" formatCode="General">
                  <c:v>27.559322030000001</c:v>
                </c:pt>
                <c:pt idx="615" formatCode="General">
                  <c:v>27.57627119</c:v>
                </c:pt>
                <c:pt idx="616" formatCode="General">
                  <c:v>28.086206900000001</c:v>
                </c:pt>
                <c:pt idx="617" formatCode="General">
                  <c:v>29.089285709999999</c:v>
                </c:pt>
                <c:pt idx="618" formatCode="General">
                  <c:v>30.166666670000001</c:v>
                </c:pt>
                <c:pt idx="619" formatCode="General">
                  <c:v>31.941176469999998</c:v>
                </c:pt>
                <c:pt idx="620" formatCode="General">
                  <c:v>31.941176469999998</c:v>
                </c:pt>
                <c:pt idx="621" formatCode="General">
                  <c:v>32.58</c:v>
                </c:pt>
                <c:pt idx="622" formatCode="General">
                  <c:v>33.285714290000001</c:v>
                </c:pt>
                <c:pt idx="623" formatCode="General">
                  <c:v>33.306122449999997</c:v>
                </c:pt>
                <c:pt idx="624" formatCode="General">
                  <c:v>33.346938780000002</c:v>
                </c:pt>
                <c:pt idx="625" formatCode="General">
                  <c:v>35.52173913</c:v>
                </c:pt>
                <c:pt idx="626" formatCode="General">
                  <c:v>35.543478260000001</c:v>
                </c:pt>
                <c:pt idx="627" formatCode="General">
                  <c:v>35.565217390000001</c:v>
                </c:pt>
                <c:pt idx="628" formatCode="General">
                  <c:v>36.377777780000002</c:v>
                </c:pt>
                <c:pt idx="629" formatCode="General">
                  <c:v>36.422222220000002</c:v>
                </c:pt>
                <c:pt idx="630" formatCode="General">
                  <c:v>36.422222220000002</c:v>
                </c:pt>
                <c:pt idx="631" formatCode="General">
                  <c:v>36.444444439999998</c:v>
                </c:pt>
                <c:pt idx="632" formatCode="General">
                  <c:v>38.162790700000002</c:v>
                </c:pt>
                <c:pt idx="633" formatCode="General">
                  <c:v>38.162790700000002</c:v>
                </c:pt>
                <c:pt idx="634" formatCode="General">
                  <c:v>39.095238100000003</c:v>
                </c:pt>
                <c:pt idx="635" formatCode="General">
                  <c:v>39.095238100000003</c:v>
                </c:pt>
                <c:pt idx="636" formatCode="General">
                  <c:v>39.095238100000003</c:v>
                </c:pt>
                <c:pt idx="637" formatCode="General">
                  <c:v>39.119047620000003</c:v>
                </c:pt>
                <c:pt idx="638" formatCode="General">
                  <c:v>39.166666669999998</c:v>
                </c:pt>
                <c:pt idx="639" formatCode="General">
                  <c:v>40.170731709999998</c:v>
                </c:pt>
                <c:pt idx="640" formatCode="General">
                  <c:v>40.243902439999999</c:v>
                </c:pt>
                <c:pt idx="641" formatCode="General">
                  <c:v>40.243902439999999</c:v>
                </c:pt>
                <c:pt idx="642" formatCode="General">
                  <c:v>41.274999999999999</c:v>
                </c:pt>
                <c:pt idx="643" formatCode="General">
                  <c:v>44.648648649999998</c:v>
                </c:pt>
                <c:pt idx="644" formatCode="General">
                  <c:v>44.648648649999998</c:v>
                </c:pt>
                <c:pt idx="645" formatCode="General">
                  <c:v>44.648648649999998</c:v>
                </c:pt>
                <c:pt idx="646" formatCode="General">
                  <c:v>44.729729730000003</c:v>
                </c:pt>
                <c:pt idx="647" formatCode="General">
                  <c:v>45.972222219999999</c:v>
                </c:pt>
                <c:pt idx="648" formatCode="General">
                  <c:v>47.285714290000001</c:v>
                </c:pt>
                <c:pt idx="649" formatCode="General">
                  <c:v>47.31428571</c:v>
                </c:pt>
                <c:pt idx="650" formatCode="General">
                  <c:v>48.705882350000003</c:v>
                </c:pt>
                <c:pt idx="651" formatCode="General">
                  <c:v>48.705882350000003</c:v>
                </c:pt>
                <c:pt idx="652" formatCode="General">
                  <c:v>48.705882350000003</c:v>
                </c:pt>
                <c:pt idx="653" formatCode="General">
                  <c:v>48.764705880000001</c:v>
                </c:pt>
                <c:pt idx="654" formatCode="General">
                  <c:v>50.242424239999998</c:v>
                </c:pt>
                <c:pt idx="655" formatCode="General">
                  <c:v>50.272727269999997</c:v>
                </c:pt>
                <c:pt idx="656" formatCode="General">
                  <c:v>50.272727269999997</c:v>
                </c:pt>
                <c:pt idx="657" formatCode="General">
                  <c:v>50.272727269999997</c:v>
                </c:pt>
                <c:pt idx="658" formatCode="General">
                  <c:v>50.272727269999997</c:v>
                </c:pt>
                <c:pt idx="659" formatCode="General">
                  <c:v>50.272727269999997</c:v>
                </c:pt>
                <c:pt idx="660" formatCode="General">
                  <c:v>51.875</c:v>
                </c:pt>
                <c:pt idx="661" formatCode="General">
                  <c:v>53.548387099999999</c:v>
                </c:pt>
                <c:pt idx="662" formatCode="General">
                  <c:v>53.548387099999999</c:v>
                </c:pt>
                <c:pt idx="663" formatCode="General">
                  <c:v>53.580645160000003</c:v>
                </c:pt>
                <c:pt idx="664" formatCode="General">
                  <c:v>55.466666670000002</c:v>
                </c:pt>
                <c:pt idx="665" formatCode="General">
                  <c:v>55.466666670000002</c:v>
                </c:pt>
                <c:pt idx="666" formatCode="General">
                  <c:v>59.428571429999998</c:v>
                </c:pt>
                <c:pt idx="667" formatCode="General">
                  <c:v>61.629629629999997</c:v>
                </c:pt>
                <c:pt idx="668" formatCode="General">
                  <c:v>61.666666669999998</c:v>
                </c:pt>
                <c:pt idx="669" formatCode="General">
                  <c:v>61.703703699999998</c:v>
                </c:pt>
                <c:pt idx="670" formatCode="General">
                  <c:v>61.703703699999998</c:v>
                </c:pt>
                <c:pt idx="671" formatCode="General">
                  <c:v>64.11538462</c:v>
                </c:pt>
                <c:pt idx="672" formatCode="General">
                  <c:v>64.11538462</c:v>
                </c:pt>
                <c:pt idx="673" formatCode="General">
                  <c:v>64.11538462</c:v>
                </c:pt>
                <c:pt idx="674" formatCode="General">
                  <c:v>66.680000000000007</c:v>
                </c:pt>
                <c:pt idx="675" formatCode="General">
                  <c:v>72.52173913</c:v>
                </c:pt>
                <c:pt idx="676" formatCode="General">
                  <c:v>75.818181820000007</c:v>
                </c:pt>
                <c:pt idx="677" formatCode="General">
                  <c:v>75.818181820000007</c:v>
                </c:pt>
                <c:pt idx="678" formatCode="General">
                  <c:v>83.4</c:v>
                </c:pt>
                <c:pt idx="679" formatCode="General">
                  <c:v>83.4</c:v>
                </c:pt>
                <c:pt idx="680" formatCode="General">
                  <c:v>87.78947368</c:v>
                </c:pt>
                <c:pt idx="681" formatCode="General">
                  <c:v>87.842105259999997</c:v>
                </c:pt>
                <c:pt idx="682" formatCode="General">
                  <c:v>87.894736839999993</c:v>
                </c:pt>
                <c:pt idx="683" formatCode="General">
                  <c:v>92.777777779999994</c:v>
                </c:pt>
                <c:pt idx="684" formatCode="General">
                  <c:v>98.235294120000006</c:v>
                </c:pt>
                <c:pt idx="685" formatCode="General">
                  <c:v>104.4375</c:v>
                </c:pt>
                <c:pt idx="686" formatCode="General">
                  <c:v>111.4</c:v>
                </c:pt>
                <c:pt idx="687" formatCode="General">
                  <c:v>119.5</c:v>
                </c:pt>
                <c:pt idx="688" formatCode="General">
                  <c:v>119.5714286</c:v>
                </c:pt>
                <c:pt idx="689" formatCode="General">
                  <c:v>128.7692308</c:v>
                </c:pt>
                <c:pt idx="690" formatCode="General">
                  <c:v>128.7692308</c:v>
                </c:pt>
                <c:pt idx="691" formatCode="General">
                  <c:v>128.7692308</c:v>
                </c:pt>
                <c:pt idx="692" formatCode="General">
                  <c:v>128.8461538</c:v>
                </c:pt>
                <c:pt idx="693" formatCode="General">
                  <c:v>128.8461538</c:v>
                </c:pt>
                <c:pt idx="694" formatCode="General">
                  <c:v>128.8461538</c:v>
                </c:pt>
                <c:pt idx="695" formatCode="General">
                  <c:v>139.66666670000001</c:v>
                </c:pt>
                <c:pt idx="696" formatCode="General">
                  <c:v>152.54545450000001</c:v>
                </c:pt>
                <c:pt idx="697" formatCode="General">
                  <c:v>152.63636360000001</c:v>
                </c:pt>
                <c:pt idx="698" formatCode="General">
                  <c:v>152.63636360000001</c:v>
                </c:pt>
                <c:pt idx="699" formatCode="General">
                  <c:v>152.81818179999999</c:v>
                </c:pt>
                <c:pt idx="700" formatCode="General">
                  <c:v>168.1</c:v>
                </c:pt>
                <c:pt idx="701" formatCode="General">
                  <c:v>168.2</c:v>
                </c:pt>
                <c:pt idx="702" formatCode="General">
                  <c:v>168.2</c:v>
                </c:pt>
                <c:pt idx="703" formatCode="General">
                  <c:v>168.2</c:v>
                </c:pt>
                <c:pt idx="704" formatCode="General">
                  <c:v>168.3</c:v>
                </c:pt>
                <c:pt idx="705" formatCode="General">
                  <c:v>168.4</c:v>
                </c:pt>
                <c:pt idx="706" formatCode="General">
                  <c:v>168.5</c:v>
                </c:pt>
                <c:pt idx="707" formatCode="General">
                  <c:v>168.6</c:v>
                </c:pt>
                <c:pt idx="708" formatCode="General">
                  <c:v>168.7</c:v>
                </c:pt>
                <c:pt idx="709" formatCode="General">
                  <c:v>168.7</c:v>
                </c:pt>
                <c:pt idx="710" formatCode="General">
                  <c:v>168.8</c:v>
                </c:pt>
                <c:pt idx="711" formatCode="General">
                  <c:v>168.8</c:v>
                </c:pt>
                <c:pt idx="712" formatCode="General">
                  <c:v>168.8</c:v>
                </c:pt>
                <c:pt idx="713" formatCode="General">
                  <c:v>168.8</c:v>
                </c:pt>
                <c:pt idx="714" formatCode="General">
                  <c:v>168.8</c:v>
                </c:pt>
                <c:pt idx="715" formatCode="General">
                  <c:v>168.8</c:v>
                </c:pt>
                <c:pt idx="716" formatCode="General">
                  <c:v>168.9</c:v>
                </c:pt>
                <c:pt idx="717" formatCode="General">
                  <c:v>169</c:v>
                </c:pt>
                <c:pt idx="718" formatCode="General">
                  <c:v>169</c:v>
                </c:pt>
                <c:pt idx="719" formatCode="General">
                  <c:v>187.7777778</c:v>
                </c:pt>
                <c:pt idx="720" formatCode="General">
                  <c:v>187.7777778</c:v>
                </c:pt>
                <c:pt idx="721" formatCode="General">
                  <c:v>211.375</c:v>
                </c:pt>
                <c:pt idx="722" formatCode="General">
                  <c:v>241.57142859999999</c:v>
                </c:pt>
                <c:pt idx="723" formatCode="General">
                  <c:v>241.57142859999999</c:v>
                </c:pt>
                <c:pt idx="724" formatCode="General">
                  <c:v>241.57142859999999</c:v>
                </c:pt>
                <c:pt idx="725" formatCode="General">
                  <c:v>241.57142859999999</c:v>
                </c:pt>
                <c:pt idx="726" formatCode="General">
                  <c:v>241.57142859999999</c:v>
                </c:pt>
                <c:pt idx="727" formatCode="General">
                  <c:v>241.57142859999999</c:v>
                </c:pt>
                <c:pt idx="728" formatCode="General">
                  <c:v>241.57142859999999</c:v>
                </c:pt>
                <c:pt idx="729" formatCode="General">
                  <c:v>241.57142859999999</c:v>
                </c:pt>
                <c:pt idx="730" formatCode="General">
                  <c:v>241.57142859999999</c:v>
                </c:pt>
                <c:pt idx="731" formatCode="General">
                  <c:v>241.57142859999999</c:v>
                </c:pt>
                <c:pt idx="732" formatCode="General">
                  <c:v>281.83333329999999</c:v>
                </c:pt>
                <c:pt idx="733" formatCode="General">
                  <c:v>281.83333329999999</c:v>
                </c:pt>
                <c:pt idx="734" formatCode="General">
                  <c:v>281.83333329999999</c:v>
                </c:pt>
                <c:pt idx="735" formatCode="General">
                  <c:v>281.83333329999999</c:v>
                </c:pt>
                <c:pt idx="736" formatCode="General">
                  <c:v>281.83333329999999</c:v>
                </c:pt>
                <c:pt idx="737" formatCode="General">
                  <c:v>281.83333329999999</c:v>
                </c:pt>
                <c:pt idx="738" formatCode="General">
                  <c:v>281.83333329999999</c:v>
                </c:pt>
                <c:pt idx="739" formatCode="General">
                  <c:v>281.83333329999999</c:v>
                </c:pt>
                <c:pt idx="740" formatCode="General">
                  <c:v>282</c:v>
                </c:pt>
                <c:pt idx="741" formatCode="General">
                  <c:v>282</c:v>
                </c:pt>
                <c:pt idx="742" formatCode="General">
                  <c:v>282.16666670000001</c:v>
                </c:pt>
                <c:pt idx="743" formatCode="General">
                  <c:v>282.33333329999999</c:v>
                </c:pt>
                <c:pt idx="744" formatCode="General">
                  <c:v>282.33333329999999</c:v>
                </c:pt>
                <c:pt idx="745" formatCode="General">
                  <c:v>282.33333329999999</c:v>
                </c:pt>
                <c:pt idx="746" formatCode="General">
                  <c:v>282.33333329999999</c:v>
                </c:pt>
                <c:pt idx="747" formatCode="General">
                  <c:v>282.33333329999999</c:v>
                </c:pt>
                <c:pt idx="748" formatCode="General">
                  <c:v>338.8</c:v>
                </c:pt>
                <c:pt idx="749" formatCode="General">
                  <c:v>338.8</c:v>
                </c:pt>
                <c:pt idx="750" formatCode="General">
                  <c:v>338.8</c:v>
                </c:pt>
                <c:pt idx="751" formatCode="General">
                  <c:v>338.8</c:v>
                </c:pt>
                <c:pt idx="752" formatCode="General">
                  <c:v>338.8</c:v>
                </c:pt>
                <c:pt idx="753" formatCode="General">
                  <c:v>339</c:v>
                </c:pt>
                <c:pt idx="754" formatCode="General">
                  <c:v>339</c:v>
                </c:pt>
                <c:pt idx="755" formatCode="General">
                  <c:v>339</c:v>
                </c:pt>
                <c:pt idx="756" formatCode="General">
                  <c:v>339</c:v>
                </c:pt>
                <c:pt idx="757" formatCode="General">
                  <c:v>339</c:v>
                </c:pt>
                <c:pt idx="758" formatCode="General">
                  <c:v>339</c:v>
                </c:pt>
                <c:pt idx="759" formatCode="General">
                  <c:v>339</c:v>
                </c:pt>
                <c:pt idx="760" formatCode="General">
                  <c:v>339</c:v>
                </c:pt>
                <c:pt idx="761" formatCode="General">
                  <c:v>339</c:v>
                </c:pt>
                <c:pt idx="762" formatCode="General">
                  <c:v>339</c:v>
                </c:pt>
                <c:pt idx="763" formatCode="General">
                  <c:v>339</c:v>
                </c:pt>
                <c:pt idx="764" formatCode="General">
                  <c:v>423.75</c:v>
                </c:pt>
                <c:pt idx="765" formatCode="General">
                  <c:v>423.75</c:v>
                </c:pt>
                <c:pt idx="766" formatCode="General">
                  <c:v>423.75</c:v>
                </c:pt>
                <c:pt idx="767" formatCode="General">
                  <c:v>423.75</c:v>
                </c:pt>
                <c:pt idx="768" formatCode="General">
                  <c:v>423.75</c:v>
                </c:pt>
                <c:pt idx="769" formatCode="General">
                  <c:v>424</c:v>
                </c:pt>
                <c:pt idx="770" formatCode="General">
                  <c:v>424</c:v>
                </c:pt>
                <c:pt idx="771" formatCode="General">
                  <c:v>424</c:v>
                </c:pt>
                <c:pt idx="772" formatCode="General">
                  <c:v>424</c:v>
                </c:pt>
                <c:pt idx="773" formatCode="General">
                  <c:v>424</c:v>
                </c:pt>
                <c:pt idx="774" formatCode="General">
                  <c:v>424</c:v>
                </c:pt>
                <c:pt idx="775" formatCode="General">
                  <c:v>424</c:v>
                </c:pt>
                <c:pt idx="776" formatCode="General">
                  <c:v>565.33333330000005</c:v>
                </c:pt>
                <c:pt idx="777" formatCode="General">
                  <c:v>565.33333330000005</c:v>
                </c:pt>
                <c:pt idx="778" formatCode="General">
                  <c:v>565.33333330000005</c:v>
                </c:pt>
                <c:pt idx="779" formatCode="General">
                  <c:v>565.33333330000005</c:v>
                </c:pt>
                <c:pt idx="780" formatCode="General">
                  <c:v>565.33333330000005</c:v>
                </c:pt>
                <c:pt idx="781" formatCode="General">
                  <c:v>565.33333330000005</c:v>
                </c:pt>
                <c:pt idx="782" formatCode="General">
                  <c:v>565.33333330000005</c:v>
                </c:pt>
                <c:pt idx="783" formatCode="General">
                  <c:v>565.33333330000005</c:v>
                </c:pt>
                <c:pt idx="784" formatCode="General">
                  <c:v>565.33333330000005</c:v>
                </c:pt>
                <c:pt idx="785" formatCode="General">
                  <c:v>565.66666669999995</c:v>
                </c:pt>
                <c:pt idx="786" formatCode="General">
                  <c:v>565.66666669999995</c:v>
                </c:pt>
                <c:pt idx="787" formatCode="General">
                  <c:v>565.66666669999995</c:v>
                </c:pt>
                <c:pt idx="788" formatCode="General">
                  <c:v>565.66666669999995</c:v>
                </c:pt>
                <c:pt idx="789" formatCode="General">
                  <c:v>565.66666669999995</c:v>
                </c:pt>
                <c:pt idx="790" formatCode="General">
                  <c:v>565.66666669999995</c:v>
                </c:pt>
                <c:pt idx="791" formatCode="General">
                  <c:v>565.66666669999995</c:v>
                </c:pt>
                <c:pt idx="792" formatCode="General">
                  <c:v>565.66666669999995</c:v>
                </c:pt>
                <c:pt idx="793" formatCode="General">
                  <c:v>848.5</c:v>
                </c:pt>
                <c:pt idx="794" formatCode="General">
                  <c:v>848.5</c:v>
                </c:pt>
                <c:pt idx="795" formatCode="General">
                  <c:v>848.5</c:v>
                </c:pt>
                <c:pt idx="796" formatCode="General">
                  <c:v>848.5</c:v>
                </c:pt>
                <c:pt idx="797" formatCode="General">
                  <c:v>849</c:v>
                </c:pt>
                <c:pt idx="798" formatCode="General">
                  <c:v>849</c:v>
                </c:pt>
                <c:pt idx="799" formatCode="General">
                  <c:v>849</c:v>
                </c:pt>
                <c:pt idx="800" formatCode="General">
                  <c:v>849</c:v>
                </c:pt>
                <c:pt idx="801" formatCode="General">
                  <c:v>849</c:v>
                </c:pt>
                <c:pt idx="802" formatCode="General">
                  <c:v>849</c:v>
                </c:pt>
                <c:pt idx="803" formatCode="General">
                  <c:v>849</c:v>
                </c:pt>
                <c:pt idx="804" formatCode="General">
                  <c:v>849</c:v>
                </c:pt>
                <c:pt idx="805" formatCode="General">
                  <c:v>849</c:v>
                </c:pt>
                <c:pt idx="806" formatCode="General">
                  <c:v>849</c:v>
                </c:pt>
                <c:pt idx="807" formatCode="General">
                  <c:v>849</c:v>
                </c:pt>
                <c:pt idx="808" formatCode="General">
                  <c:v>849</c:v>
                </c:pt>
                <c:pt idx="809" formatCode="General">
                  <c:v>849</c:v>
                </c:pt>
                <c:pt idx="810" formatCode="General">
                  <c:v>849</c:v>
                </c:pt>
                <c:pt idx="811" formatCode="General">
                  <c:v>849</c:v>
                </c:pt>
                <c:pt idx="812" formatCode="General">
                  <c:v>849</c:v>
                </c:pt>
                <c:pt idx="813" formatCode="General">
                  <c:v>849</c:v>
                </c:pt>
                <c:pt idx="814" formatCode="General">
                  <c:v>849.5</c:v>
                </c:pt>
                <c:pt idx="815" formatCode="General">
                  <c:v>849.5</c:v>
                </c:pt>
                <c:pt idx="816" formatCode="General">
                  <c:v>849.5</c:v>
                </c:pt>
                <c:pt idx="817" formatCode="General">
                  <c:v>849.5</c:v>
                </c:pt>
                <c:pt idx="818" formatCode="General">
                  <c:v>849.5</c:v>
                </c:pt>
                <c:pt idx="819" formatCode="General">
                  <c:v>849.5</c:v>
                </c:pt>
                <c:pt idx="820" formatCode="General">
                  <c:v>849.5</c:v>
                </c:pt>
                <c:pt idx="821" formatCode="General">
                  <c:v>849.5</c:v>
                </c:pt>
                <c:pt idx="822" formatCode="General">
                  <c:v>1699</c:v>
                </c:pt>
                <c:pt idx="823" formatCode="General">
                  <c:v>1699</c:v>
                </c:pt>
                <c:pt idx="824" formatCode="General">
                  <c:v>1699</c:v>
                </c:pt>
                <c:pt idx="825" formatCode="General">
                  <c:v>1699</c:v>
                </c:pt>
                <c:pt idx="826" formatCode="General">
                  <c:v>1699</c:v>
                </c:pt>
                <c:pt idx="827" formatCode="General">
                  <c:v>1699</c:v>
                </c:pt>
                <c:pt idx="828" formatCode="General">
                  <c:v>1699</c:v>
                </c:pt>
                <c:pt idx="829" formatCode="General">
                  <c:v>1699</c:v>
                </c:pt>
                <c:pt idx="830" formatCode="General">
                  <c:v>1699</c:v>
                </c:pt>
                <c:pt idx="831" formatCode="General">
                  <c:v>1699</c:v>
                </c:pt>
                <c:pt idx="832" formatCode="General">
                  <c:v>1699</c:v>
                </c:pt>
                <c:pt idx="833" formatCode="General">
                  <c:v>1699</c:v>
                </c:pt>
                <c:pt idx="834" formatCode="General">
                  <c:v>1699</c:v>
                </c:pt>
                <c:pt idx="835" formatCode="General">
                  <c:v>1699</c:v>
                </c:pt>
                <c:pt idx="836" formatCode="General">
                  <c:v>1699</c:v>
                </c:pt>
                <c:pt idx="837" formatCode="General">
                  <c:v>1699</c:v>
                </c:pt>
                <c:pt idx="838" formatCode="General">
                  <c:v>1699</c:v>
                </c:pt>
                <c:pt idx="839" formatCode="General">
                  <c:v>1699</c:v>
                </c:pt>
                <c:pt idx="840" formatCode="General">
                  <c:v>1699</c:v>
                </c:pt>
                <c:pt idx="841" formatCode="General">
                  <c:v>1699</c:v>
                </c:pt>
                <c:pt idx="842" formatCode="General">
                  <c:v>1699</c:v>
                </c:pt>
                <c:pt idx="843" formatCode="General">
                  <c:v>1700</c:v>
                </c:pt>
                <c:pt idx="844" formatCode="General">
                  <c:v>1700</c:v>
                </c:pt>
                <c:pt idx="845" formatCode="General">
                  <c:v>1700</c:v>
                </c:pt>
                <c:pt idx="846" formatCode="General">
                  <c:v>1700</c:v>
                </c:pt>
                <c:pt idx="847" formatCode="General">
                  <c:v>1700</c:v>
                </c:pt>
                <c:pt idx="848" formatCode="General">
                  <c:v>1700</c:v>
                </c:pt>
                <c:pt idx="849" formatCode="General">
                  <c:v>1700</c:v>
                </c:pt>
                <c:pt idx="850" formatCode="General">
                  <c:v>1700</c:v>
                </c:pt>
                <c:pt idx="851" formatCode="General">
                  <c:v>1700</c:v>
                </c:pt>
                <c:pt idx="852" formatCode="General">
                  <c:v>1700</c:v>
                </c:pt>
                <c:pt idx="853" formatCode="General">
                  <c:v>1700</c:v>
                </c:pt>
                <c:pt idx="854" formatCode="General">
                  <c:v>1700</c:v>
                </c:pt>
                <c:pt idx="855" formatCode="General">
                  <c:v>1700</c:v>
                </c:pt>
                <c:pt idx="856" formatCode="General">
                  <c:v>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DB26-4F4D-BA94-61085EB928E4}"/>
            </c:ext>
          </c:extLst>
        </c:ser>
        <c:ser>
          <c:idx val="17"/>
          <c:order val="17"/>
          <c:tx>
            <c:v>Population 1800</c:v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den'!$J$34283:$J$35163</c:f>
              <c:numCache>
                <c:formatCode>0.00E+00</c:formatCode>
                <c:ptCount val="881"/>
                <c:pt idx="0">
                  <c:v>5.5599999999999996E-4</c:v>
                </c:pt>
                <c:pt idx="1">
                  <c:v>5.5599999999999996E-4</c:v>
                </c:pt>
                <c:pt idx="2">
                  <c:v>5.5599999999999996E-4</c:v>
                </c:pt>
                <c:pt idx="3">
                  <c:v>5.5599999999999996E-4</c:v>
                </c:pt>
                <c:pt idx="4">
                  <c:v>5.5599999999999996E-4</c:v>
                </c:pt>
                <c:pt idx="5">
                  <c:v>5.5699999999999999E-4</c:v>
                </c:pt>
                <c:pt idx="6">
                  <c:v>5.5699999999999999E-4</c:v>
                </c:pt>
                <c:pt idx="7">
                  <c:v>5.5699999999999999E-4</c:v>
                </c:pt>
                <c:pt idx="8">
                  <c:v>5.5699999999999999E-4</c:v>
                </c:pt>
                <c:pt idx="9">
                  <c:v>5.5699999999999999E-4</c:v>
                </c:pt>
                <c:pt idx="10">
                  <c:v>5.5699999999999999E-4</c:v>
                </c:pt>
                <c:pt idx="11">
                  <c:v>5.5699999999999999E-4</c:v>
                </c:pt>
                <c:pt idx="12">
                  <c:v>5.5699999999999999E-4</c:v>
                </c:pt>
                <c:pt idx="13">
                  <c:v>5.5699999999999999E-4</c:v>
                </c:pt>
                <c:pt idx="14">
                  <c:v>5.5699999999999999E-4</c:v>
                </c:pt>
                <c:pt idx="15">
                  <c:v>5.5699999999999999E-4</c:v>
                </c:pt>
                <c:pt idx="16">
                  <c:v>5.5699999999999999E-4</c:v>
                </c:pt>
                <c:pt idx="17">
                  <c:v>5.5699999999999999E-4</c:v>
                </c:pt>
                <c:pt idx="18">
                  <c:v>5.5699999999999999E-4</c:v>
                </c:pt>
                <c:pt idx="19">
                  <c:v>5.5699999999999999E-4</c:v>
                </c:pt>
                <c:pt idx="20">
                  <c:v>5.5699999999999999E-4</c:v>
                </c:pt>
                <c:pt idx="21">
                  <c:v>5.5699999999999999E-4</c:v>
                </c:pt>
                <c:pt idx="22">
                  <c:v>5.5699999999999999E-4</c:v>
                </c:pt>
                <c:pt idx="23">
                  <c:v>5.5699999999999999E-4</c:v>
                </c:pt>
                <c:pt idx="24">
                  <c:v>5.5699999999999999E-4</c:v>
                </c:pt>
                <c:pt idx="25">
                  <c:v>5.5699999999999999E-4</c:v>
                </c:pt>
                <c:pt idx="26" formatCode="General">
                  <c:v>2.7839639999999999E-3</c:v>
                </c:pt>
                <c:pt idx="27" formatCode="General">
                  <c:v>2.7839639999999999E-3</c:v>
                </c:pt>
                <c:pt idx="28" formatCode="General">
                  <c:v>2.7839639999999999E-3</c:v>
                </c:pt>
                <c:pt idx="29" formatCode="General">
                  <c:v>2.7839639999999999E-3</c:v>
                </c:pt>
                <c:pt idx="30" formatCode="General">
                  <c:v>2.7839639999999999E-3</c:v>
                </c:pt>
                <c:pt idx="31" formatCode="General">
                  <c:v>2.7886220000000001E-3</c:v>
                </c:pt>
                <c:pt idx="32" formatCode="General">
                  <c:v>2.7886220000000001E-3</c:v>
                </c:pt>
                <c:pt idx="33" formatCode="General">
                  <c:v>2.7901789999999998E-3</c:v>
                </c:pt>
                <c:pt idx="34" formatCode="General">
                  <c:v>2.7901789999999998E-3</c:v>
                </c:pt>
                <c:pt idx="35" formatCode="General">
                  <c:v>2.7901789999999998E-3</c:v>
                </c:pt>
                <c:pt idx="36" formatCode="General">
                  <c:v>2.7901789999999998E-3</c:v>
                </c:pt>
                <c:pt idx="37" formatCode="General">
                  <c:v>2.7901789999999998E-3</c:v>
                </c:pt>
                <c:pt idx="38" formatCode="General">
                  <c:v>2.7901789999999998E-3</c:v>
                </c:pt>
                <c:pt idx="39" formatCode="General">
                  <c:v>2.7901789999999998E-3</c:v>
                </c:pt>
                <c:pt idx="40" formatCode="General">
                  <c:v>2.7901789999999998E-3</c:v>
                </c:pt>
                <c:pt idx="41" formatCode="General">
                  <c:v>2.7901789999999998E-3</c:v>
                </c:pt>
                <c:pt idx="42" formatCode="General">
                  <c:v>2.7901789999999998E-3</c:v>
                </c:pt>
                <c:pt idx="43" formatCode="General">
                  <c:v>2.7901789999999998E-3</c:v>
                </c:pt>
                <c:pt idx="44" formatCode="General">
                  <c:v>2.7901789999999998E-3</c:v>
                </c:pt>
                <c:pt idx="45" formatCode="General">
                  <c:v>2.7901789999999998E-3</c:v>
                </c:pt>
                <c:pt idx="46" formatCode="General">
                  <c:v>2.7901789999999998E-3</c:v>
                </c:pt>
                <c:pt idx="47" formatCode="General">
                  <c:v>2.791736E-3</c:v>
                </c:pt>
                <c:pt idx="48" formatCode="General">
                  <c:v>2.7932959999999998E-3</c:v>
                </c:pt>
                <c:pt idx="49" formatCode="General">
                  <c:v>2.7932959999999998E-3</c:v>
                </c:pt>
                <c:pt idx="50" formatCode="General">
                  <c:v>2.7932959999999998E-3</c:v>
                </c:pt>
                <c:pt idx="51" formatCode="General">
                  <c:v>2.7932959999999998E-3</c:v>
                </c:pt>
                <c:pt idx="52" formatCode="General">
                  <c:v>4.4692739999999996E-3</c:v>
                </c:pt>
                <c:pt idx="53" formatCode="General">
                  <c:v>4.4692739999999996E-3</c:v>
                </c:pt>
                <c:pt idx="54" formatCode="General">
                  <c:v>5.0335570000000001E-3</c:v>
                </c:pt>
                <c:pt idx="55" formatCode="General">
                  <c:v>5.0363739999999997E-3</c:v>
                </c:pt>
                <c:pt idx="56" formatCode="General">
                  <c:v>5.0448430000000002E-3</c:v>
                </c:pt>
                <c:pt idx="57" formatCode="General">
                  <c:v>5.0448430000000002E-3</c:v>
                </c:pt>
                <c:pt idx="58" formatCode="General">
                  <c:v>5.0476719999999996E-3</c:v>
                </c:pt>
                <c:pt idx="59" formatCode="General">
                  <c:v>5.0505050000000003E-3</c:v>
                </c:pt>
                <c:pt idx="60" formatCode="General">
                  <c:v>5.0505050000000003E-3</c:v>
                </c:pt>
                <c:pt idx="61" formatCode="General">
                  <c:v>5.0505050000000003E-3</c:v>
                </c:pt>
                <c:pt idx="62" formatCode="General">
                  <c:v>5.0505050000000003E-3</c:v>
                </c:pt>
                <c:pt idx="63" formatCode="General">
                  <c:v>5.0505050000000003E-3</c:v>
                </c:pt>
                <c:pt idx="64" formatCode="General">
                  <c:v>5.0533410000000003E-3</c:v>
                </c:pt>
                <c:pt idx="65" formatCode="General">
                  <c:v>5.0533410000000003E-3</c:v>
                </c:pt>
                <c:pt idx="66" formatCode="General">
                  <c:v>5.0533410000000003E-3</c:v>
                </c:pt>
                <c:pt idx="67" formatCode="General">
                  <c:v>5.0533410000000003E-3</c:v>
                </c:pt>
                <c:pt idx="68" formatCode="General">
                  <c:v>5.6211350000000002E-3</c:v>
                </c:pt>
                <c:pt idx="69" formatCode="General">
                  <c:v>6.183249E-3</c:v>
                </c:pt>
                <c:pt idx="70" formatCode="General">
                  <c:v>6.190208E-3</c:v>
                </c:pt>
                <c:pt idx="71" formatCode="General">
                  <c:v>6.190208E-3</c:v>
                </c:pt>
                <c:pt idx="72" formatCode="General">
                  <c:v>6.2006759999999996E-3</c:v>
                </c:pt>
                <c:pt idx="73" formatCode="General">
                  <c:v>6.2006759999999996E-3</c:v>
                </c:pt>
                <c:pt idx="74" formatCode="General">
                  <c:v>6.2041739999999998E-3</c:v>
                </c:pt>
                <c:pt idx="75" formatCode="General">
                  <c:v>7.3322049999999996E-3</c:v>
                </c:pt>
                <c:pt idx="76" formatCode="General">
                  <c:v>7.8962210000000001E-3</c:v>
                </c:pt>
                <c:pt idx="77" formatCode="General">
                  <c:v>9.5882680000000005E-3</c:v>
                </c:pt>
                <c:pt idx="78" formatCode="General">
                  <c:v>9.5990969999999991E-3</c:v>
                </c:pt>
                <c:pt idx="79" formatCode="General">
                  <c:v>1.0163749E-2</c:v>
                </c:pt>
                <c:pt idx="80" formatCode="General">
                  <c:v>1.0764872999999999E-2</c:v>
                </c:pt>
                <c:pt idx="81" formatCode="General">
                  <c:v>1.0777085E-2</c:v>
                </c:pt>
                <c:pt idx="82" formatCode="General">
                  <c:v>1.0777085E-2</c:v>
                </c:pt>
                <c:pt idx="83" formatCode="General">
                  <c:v>1.0789323999999999E-2</c:v>
                </c:pt>
                <c:pt idx="84" formatCode="General">
                  <c:v>1.0789323999999999E-2</c:v>
                </c:pt>
                <c:pt idx="85" formatCode="General">
                  <c:v>1.1357183E-2</c:v>
                </c:pt>
                <c:pt idx="86" formatCode="General">
                  <c:v>1.1370096999999999E-2</c:v>
                </c:pt>
                <c:pt idx="87" formatCode="General">
                  <c:v>1.1370096999999999E-2</c:v>
                </c:pt>
                <c:pt idx="88" formatCode="General">
                  <c:v>1.1370096999999999E-2</c:v>
                </c:pt>
                <c:pt idx="89" formatCode="General">
                  <c:v>1.2507106E-2</c:v>
                </c:pt>
                <c:pt idx="90" formatCode="General">
                  <c:v>1.2521343000000001E-2</c:v>
                </c:pt>
                <c:pt idx="91" formatCode="General">
                  <c:v>1.3667426E-2</c:v>
                </c:pt>
                <c:pt idx="92" formatCode="General">
                  <c:v>1.3667426E-2</c:v>
                </c:pt>
                <c:pt idx="93" formatCode="General">
                  <c:v>1.5402168000000001E-2</c:v>
                </c:pt>
                <c:pt idx="94" formatCode="General">
                  <c:v>1.5428571E-2</c:v>
                </c:pt>
                <c:pt idx="95" formatCode="General">
                  <c:v>1.6E-2</c:v>
                </c:pt>
                <c:pt idx="96" formatCode="General">
                  <c:v>1.6E-2</c:v>
                </c:pt>
                <c:pt idx="97" formatCode="General">
                  <c:v>1.6018306999999999E-2</c:v>
                </c:pt>
                <c:pt idx="98" formatCode="General">
                  <c:v>1.6091953999999999E-2</c:v>
                </c:pt>
                <c:pt idx="99" formatCode="General">
                  <c:v>1.7241379000000001E-2</c:v>
                </c:pt>
                <c:pt idx="100" formatCode="General">
                  <c:v>1.7241379000000001E-2</c:v>
                </c:pt>
                <c:pt idx="101" formatCode="General">
                  <c:v>2.0689655000000001E-2</c:v>
                </c:pt>
                <c:pt idx="102" formatCode="General">
                  <c:v>2.183908E-2</c:v>
                </c:pt>
                <c:pt idx="103" formatCode="General">
                  <c:v>2.183908E-2</c:v>
                </c:pt>
                <c:pt idx="104" formatCode="General">
                  <c:v>2.2988505999999999E-2</c:v>
                </c:pt>
                <c:pt idx="105" formatCode="General">
                  <c:v>2.2988505999999999E-2</c:v>
                </c:pt>
                <c:pt idx="106" formatCode="General">
                  <c:v>2.3001725000000001E-2</c:v>
                </c:pt>
                <c:pt idx="107" formatCode="General">
                  <c:v>2.4179619999999999E-2</c:v>
                </c:pt>
                <c:pt idx="108" formatCode="General">
                  <c:v>2.4193547999999999E-2</c:v>
                </c:pt>
                <c:pt idx="109" formatCode="General">
                  <c:v>2.4193547999999999E-2</c:v>
                </c:pt>
                <c:pt idx="110" formatCode="General">
                  <c:v>2.4221453E-2</c:v>
                </c:pt>
                <c:pt idx="111" formatCode="General">
                  <c:v>2.5374856000000001E-2</c:v>
                </c:pt>
                <c:pt idx="112" formatCode="General">
                  <c:v>2.5996534000000002E-2</c:v>
                </c:pt>
                <c:pt idx="113" formatCode="General">
                  <c:v>2.6011560999999999E-2</c:v>
                </c:pt>
                <c:pt idx="114" formatCode="General">
                  <c:v>2.7761712000000001E-2</c:v>
                </c:pt>
                <c:pt idx="115" formatCode="General">
                  <c:v>2.9513889000000001E-2</c:v>
                </c:pt>
                <c:pt idx="116" formatCode="General">
                  <c:v>2.9530978999999999E-2</c:v>
                </c:pt>
                <c:pt idx="117" formatCode="General">
                  <c:v>2.9565217000000001E-2</c:v>
                </c:pt>
                <c:pt idx="118" formatCode="General">
                  <c:v>3.0742459E-2</c:v>
                </c:pt>
                <c:pt idx="119" formatCode="General">
                  <c:v>3.5444508999999999E-2</c:v>
                </c:pt>
                <c:pt idx="120" formatCode="General">
                  <c:v>3.5527082000000001E-2</c:v>
                </c:pt>
                <c:pt idx="121" formatCode="General">
                  <c:v>3.5547785999999998E-2</c:v>
                </c:pt>
                <c:pt idx="122" formatCode="General">
                  <c:v>3.5589265000000002E-2</c:v>
                </c:pt>
                <c:pt idx="123" formatCode="General">
                  <c:v>3.5610041000000002E-2</c:v>
                </c:pt>
                <c:pt idx="124" formatCode="General">
                  <c:v>3.5651665999999999E-2</c:v>
                </c:pt>
                <c:pt idx="125" formatCode="General">
                  <c:v>3.5714285999999998E-2</c:v>
                </c:pt>
                <c:pt idx="126" formatCode="General">
                  <c:v>3.5756154999999998E-2</c:v>
                </c:pt>
                <c:pt idx="127" formatCode="General">
                  <c:v>3.6406342000000001E-2</c:v>
                </c:pt>
                <c:pt idx="128" formatCode="General">
                  <c:v>3.7580740000000001E-2</c:v>
                </c:pt>
                <c:pt idx="129" formatCode="General">
                  <c:v>3.8190363999999997E-2</c:v>
                </c:pt>
                <c:pt idx="130" formatCode="General">
                  <c:v>3.8212815999999997E-2</c:v>
                </c:pt>
                <c:pt idx="131" formatCode="General">
                  <c:v>3.9504717000000002E-2</c:v>
                </c:pt>
                <c:pt idx="132" formatCode="General">
                  <c:v>3.9551358000000002E-2</c:v>
                </c:pt>
                <c:pt idx="133" formatCode="General">
                  <c:v>4.1322313999999999E-2</c:v>
                </c:pt>
                <c:pt idx="134" formatCode="General">
                  <c:v>4.1937388999999999E-2</c:v>
                </c:pt>
                <c:pt idx="135" formatCode="General">
                  <c:v>4.2528057000000001E-2</c:v>
                </c:pt>
                <c:pt idx="136" formatCode="General">
                  <c:v>4.3144208000000003E-2</c:v>
                </c:pt>
                <c:pt idx="137" formatCode="General">
                  <c:v>4.3786982000000002E-2</c:v>
                </c:pt>
                <c:pt idx="138" formatCode="General">
                  <c:v>4.4970414E-2</c:v>
                </c:pt>
                <c:pt idx="139" formatCode="General">
                  <c:v>4.5589105999999997E-2</c:v>
                </c:pt>
                <c:pt idx="140" formatCode="General">
                  <c:v>4.7505937999999998E-2</c:v>
                </c:pt>
                <c:pt idx="141" formatCode="General">
                  <c:v>4.9940547000000002E-2</c:v>
                </c:pt>
                <c:pt idx="142" formatCode="General">
                  <c:v>5.0595238000000001E-2</c:v>
                </c:pt>
                <c:pt idx="143" formatCode="General">
                  <c:v>5.1878354000000002E-2</c:v>
                </c:pt>
                <c:pt idx="144" formatCode="General">
                  <c:v>5.2474657000000001E-2</c:v>
                </c:pt>
                <c:pt idx="145" formatCode="General">
                  <c:v>5.3763441000000002E-2</c:v>
                </c:pt>
                <c:pt idx="146" formatCode="General">
                  <c:v>5.5655296E-2</c:v>
                </c:pt>
                <c:pt idx="147" formatCode="General">
                  <c:v>5.6886227999999997E-2</c:v>
                </c:pt>
                <c:pt idx="148" formatCode="General">
                  <c:v>5.8752998000000001E-2</c:v>
                </c:pt>
                <c:pt idx="149" formatCode="General">
                  <c:v>5.8752998000000001E-2</c:v>
                </c:pt>
                <c:pt idx="150" formatCode="General">
                  <c:v>5.9388122000000002E-2</c:v>
                </c:pt>
                <c:pt idx="151" formatCode="General">
                  <c:v>6.0060059999999998E-2</c:v>
                </c:pt>
                <c:pt idx="152" formatCode="General">
                  <c:v>6.3063063000000003E-2</c:v>
                </c:pt>
                <c:pt idx="153" formatCode="General">
                  <c:v>6.4264264000000001E-2</c:v>
                </c:pt>
                <c:pt idx="154" formatCode="General">
                  <c:v>6.4264264000000001E-2</c:v>
                </c:pt>
                <c:pt idx="155" formatCode="General">
                  <c:v>6.4864864999999994E-2</c:v>
                </c:pt>
                <c:pt idx="156" formatCode="General">
                  <c:v>6.4942873999999998E-2</c:v>
                </c:pt>
                <c:pt idx="157" formatCode="General">
                  <c:v>6.5583634000000002E-2</c:v>
                </c:pt>
                <c:pt idx="158" formatCode="General">
                  <c:v>6.6948129999999995E-2</c:v>
                </c:pt>
                <c:pt idx="159" formatCode="General">
                  <c:v>6.7028985999999999E-2</c:v>
                </c:pt>
                <c:pt idx="160" formatCode="General">
                  <c:v>6.7755596000000001E-2</c:v>
                </c:pt>
                <c:pt idx="161" formatCode="General">
                  <c:v>7.0780398999999994E-2</c:v>
                </c:pt>
                <c:pt idx="162" formatCode="General">
                  <c:v>7.1990320999999996E-2</c:v>
                </c:pt>
                <c:pt idx="163" formatCode="General">
                  <c:v>7.3200241999999999E-2</c:v>
                </c:pt>
                <c:pt idx="164" formatCode="General">
                  <c:v>7.5105995999999994E-2</c:v>
                </c:pt>
                <c:pt idx="165" formatCode="General">
                  <c:v>7.5105995999999994E-2</c:v>
                </c:pt>
                <c:pt idx="166" formatCode="General">
                  <c:v>7.6969697000000004E-2</c:v>
                </c:pt>
                <c:pt idx="167" formatCode="General">
                  <c:v>7.8835658000000003E-2</c:v>
                </c:pt>
                <c:pt idx="168" formatCode="General">
                  <c:v>7.9490291000000005E-2</c:v>
                </c:pt>
                <c:pt idx="169" formatCode="General">
                  <c:v>8.1048141000000004E-2</c:v>
                </c:pt>
                <c:pt idx="170" formatCode="General">
                  <c:v>8.1196581000000004E-2</c:v>
                </c:pt>
                <c:pt idx="171" formatCode="General">
                  <c:v>8.1907090000000002E-2</c:v>
                </c:pt>
                <c:pt idx="172" formatCode="General">
                  <c:v>8.3282303000000002E-2</c:v>
                </c:pt>
                <c:pt idx="173" formatCode="General">
                  <c:v>8.3384426999999997E-2</c:v>
                </c:pt>
                <c:pt idx="174" formatCode="General">
                  <c:v>8.3640835999999996E-2</c:v>
                </c:pt>
                <c:pt idx="175" formatCode="General">
                  <c:v>8.3692308000000007E-2</c:v>
                </c:pt>
                <c:pt idx="176" formatCode="General">
                  <c:v>8.3692308000000007E-2</c:v>
                </c:pt>
                <c:pt idx="177" formatCode="General">
                  <c:v>8.5027725999999998E-2</c:v>
                </c:pt>
                <c:pt idx="178" formatCode="General">
                  <c:v>8.5696671000000002E-2</c:v>
                </c:pt>
                <c:pt idx="179" formatCode="General">
                  <c:v>8.8162762000000006E-2</c:v>
                </c:pt>
                <c:pt idx="180" formatCode="General">
                  <c:v>8.9672233000000004E-2</c:v>
                </c:pt>
                <c:pt idx="181" formatCode="General">
                  <c:v>9.1640867000000001E-2</c:v>
                </c:pt>
                <c:pt idx="182" formatCode="General">
                  <c:v>9.1868405E-2</c:v>
                </c:pt>
                <c:pt idx="183" formatCode="General">
                  <c:v>9.1925465999999997E-2</c:v>
                </c:pt>
                <c:pt idx="184" formatCode="General">
                  <c:v>9.1925465999999997E-2</c:v>
                </c:pt>
                <c:pt idx="185" formatCode="General">
                  <c:v>9.3283582000000004E-2</c:v>
                </c:pt>
                <c:pt idx="186" formatCode="General">
                  <c:v>9.3399751000000003E-2</c:v>
                </c:pt>
                <c:pt idx="187" formatCode="General">
                  <c:v>9.4316051999999997E-2</c:v>
                </c:pt>
                <c:pt idx="188" formatCode="General">
                  <c:v>9.5059411999999996E-2</c:v>
                </c:pt>
                <c:pt idx="189" formatCode="General">
                  <c:v>9.5804634E-2</c:v>
                </c:pt>
                <c:pt idx="190" formatCode="General">
                  <c:v>0.10025062699999999</c:v>
                </c:pt>
                <c:pt idx="191" formatCode="General">
                  <c:v>0.10213032599999999</c:v>
                </c:pt>
                <c:pt idx="192" formatCode="General">
                  <c:v>0.103383459</c:v>
                </c:pt>
                <c:pt idx="193" formatCode="General">
                  <c:v>0.10552763800000001</c:v>
                </c:pt>
                <c:pt idx="194" formatCode="General">
                  <c:v>0.106918239</c:v>
                </c:pt>
                <c:pt idx="195" formatCode="General">
                  <c:v>0.110201511</c:v>
                </c:pt>
                <c:pt idx="196" formatCode="General">
                  <c:v>0.110901071</c:v>
                </c:pt>
                <c:pt idx="197" formatCode="General">
                  <c:v>0.111111111</c:v>
                </c:pt>
                <c:pt idx="198" formatCode="General">
                  <c:v>0.112373737</c:v>
                </c:pt>
                <c:pt idx="199" formatCode="General">
                  <c:v>0.113076437</c:v>
                </c:pt>
                <c:pt idx="200" formatCode="General">
                  <c:v>0.113219481</c:v>
                </c:pt>
                <c:pt idx="201" formatCode="General">
                  <c:v>0.116455696</c:v>
                </c:pt>
                <c:pt idx="202" formatCode="General">
                  <c:v>0.117870722</c:v>
                </c:pt>
                <c:pt idx="203" formatCode="General">
                  <c:v>0.120405577</c:v>
                </c:pt>
                <c:pt idx="204" formatCode="General">
                  <c:v>0.121346887</c:v>
                </c:pt>
                <c:pt idx="205" formatCode="General">
                  <c:v>0.12150127199999999</c:v>
                </c:pt>
                <c:pt idx="206" formatCode="General">
                  <c:v>0.122773537</c:v>
                </c:pt>
                <c:pt idx="207" formatCode="General">
                  <c:v>0.124441608</c:v>
                </c:pt>
                <c:pt idx="208" formatCode="General">
                  <c:v>0.12771392100000001</c:v>
                </c:pt>
                <c:pt idx="209" formatCode="General">
                  <c:v>0.12915600999999999</c:v>
                </c:pt>
                <c:pt idx="210" formatCode="General">
                  <c:v>0.13060179299999999</c:v>
                </c:pt>
                <c:pt idx="211" formatCode="General">
                  <c:v>0.131410256</c:v>
                </c:pt>
                <c:pt idx="212" formatCode="General">
                  <c:v>0.131410256</c:v>
                </c:pt>
                <c:pt idx="213" formatCode="General">
                  <c:v>0.131578947</c:v>
                </c:pt>
                <c:pt idx="214" formatCode="General">
                  <c:v>0.134405145</c:v>
                </c:pt>
                <c:pt idx="215" formatCode="General">
                  <c:v>0.13569131800000001</c:v>
                </c:pt>
                <c:pt idx="216" formatCode="General">
                  <c:v>0.137153896</c:v>
                </c:pt>
                <c:pt idx="217" formatCode="General">
                  <c:v>0.138690862</c:v>
                </c:pt>
                <c:pt idx="218" formatCode="General">
                  <c:v>0.14090909099999999</c:v>
                </c:pt>
                <c:pt idx="219" formatCode="General">
                  <c:v>0.14090909099999999</c:v>
                </c:pt>
                <c:pt idx="220" formatCode="General">
                  <c:v>0.141650422</c:v>
                </c:pt>
                <c:pt idx="221" formatCode="General">
                  <c:v>0.14304291299999999</c:v>
                </c:pt>
                <c:pt idx="222" formatCode="General">
                  <c:v>0.14388020800000001</c:v>
                </c:pt>
                <c:pt idx="223" formatCode="General">
                  <c:v>0.145371578</c:v>
                </c:pt>
                <c:pt idx="224" formatCode="General">
                  <c:v>0.14546640599999999</c:v>
                </c:pt>
                <c:pt idx="225" formatCode="General">
                  <c:v>0.14826910500000001</c:v>
                </c:pt>
                <c:pt idx="226" formatCode="General">
                  <c:v>0.149575441</c:v>
                </c:pt>
                <c:pt idx="227" formatCode="General">
                  <c:v>0.14986911</c:v>
                </c:pt>
                <c:pt idx="228" formatCode="General">
                  <c:v>0.153141361</c:v>
                </c:pt>
                <c:pt idx="229" formatCode="General">
                  <c:v>0.15399737899999999</c:v>
                </c:pt>
                <c:pt idx="230" formatCode="General">
                  <c:v>0.155921053</c:v>
                </c:pt>
                <c:pt idx="231" formatCode="General">
                  <c:v>0.157651715</c:v>
                </c:pt>
                <c:pt idx="232" formatCode="General">
                  <c:v>0.159180978</c:v>
                </c:pt>
                <c:pt idx="233" formatCode="General">
                  <c:v>0.15960264900000001</c:v>
                </c:pt>
                <c:pt idx="234" formatCode="General">
                  <c:v>0.161354582</c:v>
                </c:pt>
                <c:pt idx="235" formatCode="General">
                  <c:v>0.16378162499999999</c:v>
                </c:pt>
                <c:pt idx="236" formatCode="General">
                  <c:v>0.16378162499999999</c:v>
                </c:pt>
                <c:pt idx="237" formatCode="General">
                  <c:v>0.165113182</c:v>
                </c:pt>
                <c:pt idx="238" formatCode="General">
                  <c:v>0.17188540999999999</c:v>
                </c:pt>
                <c:pt idx="239" formatCode="General">
                  <c:v>0.17411607700000001</c:v>
                </c:pt>
                <c:pt idx="240" formatCode="General">
                  <c:v>0.17423231</c:v>
                </c:pt>
                <c:pt idx="241" formatCode="General">
                  <c:v>0.17536813900000001</c:v>
                </c:pt>
                <c:pt idx="242" formatCode="General">
                  <c:v>0.17615539199999999</c:v>
                </c:pt>
                <c:pt idx="243" formatCode="General">
                  <c:v>0.177494977</c:v>
                </c:pt>
                <c:pt idx="244" formatCode="General">
                  <c:v>0.179074447</c:v>
                </c:pt>
                <c:pt idx="245" formatCode="General">
                  <c:v>0.17986577200000001</c:v>
                </c:pt>
                <c:pt idx="246" formatCode="General">
                  <c:v>0.18194070100000001</c:v>
                </c:pt>
                <c:pt idx="247" formatCode="General">
                  <c:v>0.182186235</c:v>
                </c:pt>
                <c:pt idx="248" formatCode="General">
                  <c:v>0.18433490899999999</c:v>
                </c:pt>
                <c:pt idx="249" formatCode="General">
                  <c:v>0.18433490899999999</c:v>
                </c:pt>
                <c:pt idx="250" formatCode="General">
                  <c:v>0.185685348</c:v>
                </c:pt>
                <c:pt idx="251" formatCode="General">
                  <c:v>0.18986486499999999</c:v>
                </c:pt>
                <c:pt idx="252" formatCode="General">
                  <c:v>0.19374575099999999</c:v>
                </c:pt>
                <c:pt idx="253" formatCode="General">
                  <c:v>0.19550408699999999</c:v>
                </c:pt>
                <c:pt idx="254" formatCode="General">
                  <c:v>0.19836400800000001</c:v>
                </c:pt>
                <c:pt idx="255" formatCode="General">
                  <c:v>0.20150273199999999</c:v>
                </c:pt>
                <c:pt idx="256" formatCode="General">
                  <c:v>0.20507544599999999</c:v>
                </c:pt>
                <c:pt idx="257" formatCode="General">
                  <c:v>0.205639615</c:v>
                </c:pt>
                <c:pt idx="258" formatCode="General">
                  <c:v>0.20634920600000001</c:v>
                </c:pt>
                <c:pt idx="259" formatCode="General">
                  <c:v>0.20746887999999999</c:v>
                </c:pt>
                <c:pt idx="260" formatCode="General">
                  <c:v>0.20914127399999999</c:v>
                </c:pt>
                <c:pt idx="261" formatCode="General">
                  <c:v>0.20983379499999999</c:v>
                </c:pt>
                <c:pt idx="262" formatCode="General">
                  <c:v>0.212898752</c:v>
                </c:pt>
                <c:pt idx="263" formatCode="General">
                  <c:v>0.21403752600000001</c:v>
                </c:pt>
                <c:pt idx="264" formatCode="General">
                  <c:v>0.214335421</c:v>
                </c:pt>
                <c:pt idx="265" formatCode="General">
                  <c:v>0.21602787500000001</c:v>
                </c:pt>
                <c:pt idx="266" formatCode="General">
                  <c:v>0.216724739</c:v>
                </c:pt>
                <c:pt idx="267" formatCode="General">
                  <c:v>0.22167832200000001</c:v>
                </c:pt>
                <c:pt idx="268" formatCode="General">
                  <c:v>0.22307692300000001</c:v>
                </c:pt>
                <c:pt idx="269" formatCode="General">
                  <c:v>0.223776224</c:v>
                </c:pt>
                <c:pt idx="270" formatCode="General">
                  <c:v>0.22424667100000001</c:v>
                </c:pt>
                <c:pt idx="271" formatCode="General">
                  <c:v>0.22487702000000001</c:v>
                </c:pt>
                <c:pt idx="272" formatCode="General">
                  <c:v>0.22621564499999999</c:v>
                </c:pt>
                <c:pt idx="273" formatCode="General">
                  <c:v>0.23272214399999999</c:v>
                </c:pt>
                <c:pt idx="274" formatCode="General">
                  <c:v>0.23550212200000001</c:v>
                </c:pt>
                <c:pt idx="275" formatCode="General">
                  <c:v>0.23637650399999999</c:v>
                </c:pt>
                <c:pt idx="276" formatCode="General">
                  <c:v>0.23849964600000001</c:v>
                </c:pt>
                <c:pt idx="277" formatCode="General">
                  <c:v>0.242745931</c:v>
                </c:pt>
                <c:pt idx="278" formatCode="General">
                  <c:v>0.24575070800000001</c:v>
                </c:pt>
                <c:pt idx="279" formatCode="General">
                  <c:v>0.24982256899999999</c:v>
                </c:pt>
                <c:pt idx="280" formatCode="General">
                  <c:v>0.25302922300000003</c:v>
                </c:pt>
                <c:pt idx="281" formatCode="General">
                  <c:v>0.255</c:v>
                </c:pt>
                <c:pt idx="282" formatCode="General">
                  <c:v>0.25518227300000002</c:v>
                </c:pt>
                <c:pt idx="283" formatCode="General">
                  <c:v>0.25771715699999997</c:v>
                </c:pt>
                <c:pt idx="284" formatCode="General">
                  <c:v>0.26099495299999997</c:v>
                </c:pt>
                <c:pt idx="285" formatCode="General">
                  <c:v>0.26262626300000003</c:v>
                </c:pt>
                <c:pt idx="286" formatCode="General">
                  <c:v>0.26406926400000003</c:v>
                </c:pt>
                <c:pt idx="287" formatCode="General">
                  <c:v>0.26579520699999998</c:v>
                </c:pt>
                <c:pt idx="288" formatCode="General">
                  <c:v>0.26962209300000001</c:v>
                </c:pt>
                <c:pt idx="289" formatCode="General">
                  <c:v>0.26962209300000001</c:v>
                </c:pt>
                <c:pt idx="290" formatCode="General">
                  <c:v>0.27001455600000002</c:v>
                </c:pt>
                <c:pt idx="291" formatCode="General">
                  <c:v>0.272396213</c:v>
                </c:pt>
                <c:pt idx="292" formatCode="General">
                  <c:v>0.27631578899999998</c:v>
                </c:pt>
                <c:pt idx="293" formatCode="General">
                  <c:v>0.27944403800000001</c:v>
                </c:pt>
                <c:pt idx="294" formatCode="General">
                  <c:v>0.28017556700000001</c:v>
                </c:pt>
                <c:pt idx="295" formatCode="General">
                  <c:v>0.28393250199999998</c:v>
                </c:pt>
                <c:pt idx="296" formatCode="General">
                  <c:v>0.284875184</c:v>
                </c:pt>
                <c:pt idx="297" formatCode="General">
                  <c:v>0.28592483400000002</c:v>
                </c:pt>
                <c:pt idx="298" formatCode="General">
                  <c:v>0.28634686300000001</c:v>
                </c:pt>
                <c:pt idx="299" formatCode="General">
                  <c:v>0.28772189300000001</c:v>
                </c:pt>
                <c:pt idx="300" formatCode="General">
                  <c:v>0.29123328399999998</c:v>
                </c:pt>
                <c:pt idx="301" formatCode="General">
                  <c:v>0.296130952</c:v>
                </c:pt>
                <c:pt idx="302" formatCode="General">
                  <c:v>0.29903057399999999</c:v>
                </c:pt>
                <c:pt idx="303" formatCode="General">
                  <c:v>0.3</c:v>
                </c:pt>
                <c:pt idx="304" formatCode="General">
                  <c:v>0.30447761200000001</c:v>
                </c:pt>
                <c:pt idx="305" formatCode="General">
                  <c:v>0.30941703999999998</c:v>
                </c:pt>
                <c:pt idx="306" formatCode="General">
                  <c:v>0.31062874299999998</c:v>
                </c:pt>
                <c:pt idx="307" formatCode="General">
                  <c:v>0.31203007500000002</c:v>
                </c:pt>
                <c:pt idx="308" formatCode="General">
                  <c:v>0.31975867299999999</c:v>
                </c:pt>
                <c:pt idx="309" formatCode="General">
                  <c:v>0.32123960699999998</c:v>
                </c:pt>
                <c:pt idx="310" formatCode="General">
                  <c:v>0.32148260200000001</c:v>
                </c:pt>
                <c:pt idx="311" formatCode="General">
                  <c:v>0.32299546099999998</c:v>
                </c:pt>
                <c:pt idx="312" formatCode="General">
                  <c:v>0.32375189100000001</c:v>
                </c:pt>
                <c:pt idx="313" formatCode="General">
                  <c:v>0.32852807299999998</c:v>
                </c:pt>
                <c:pt idx="314" formatCode="General">
                  <c:v>0.32928679799999999</c:v>
                </c:pt>
                <c:pt idx="315" formatCode="General">
                  <c:v>0.33028919299999998</c:v>
                </c:pt>
                <c:pt idx="316" formatCode="General">
                  <c:v>0.333841463</c:v>
                </c:pt>
                <c:pt idx="317" formatCode="General">
                  <c:v>0.33639846699999998</c:v>
                </c:pt>
                <c:pt idx="318" formatCode="General">
                  <c:v>0.34075211100000002</c:v>
                </c:pt>
                <c:pt idx="319" formatCode="General">
                  <c:v>0.34254992299999998</c:v>
                </c:pt>
                <c:pt idx="320" formatCode="General">
                  <c:v>0.34618349999999998</c:v>
                </c:pt>
                <c:pt idx="321" formatCode="General">
                  <c:v>0.351622875</c:v>
                </c:pt>
                <c:pt idx="322" formatCode="General">
                  <c:v>0.355089355</c:v>
                </c:pt>
                <c:pt idx="323" formatCode="General">
                  <c:v>0.35853468399999999</c:v>
                </c:pt>
                <c:pt idx="324" formatCode="General">
                  <c:v>0.35959438399999999</c:v>
                </c:pt>
                <c:pt idx="325" formatCode="General">
                  <c:v>0.36043784200000001</c:v>
                </c:pt>
                <c:pt idx="326" formatCode="General">
                  <c:v>0.36256852000000001</c:v>
                </c:pt>
                <c:pt idx="327" formatCode="General">
                  <c:v>0.36527886900000001</c:v>
                </c:pt>
                <c:pt idx="328" formatCode="General">
                  <c:v>0.37057435100000002</c:v>
                </c:pt>
                <c:pt idx="329" formatCode="General">
                  <c:v>0.37490134200000003</c:v>
                </c:pt>
                <c:pt idx="330" formatCode="General">
                  <c:v>0.377567141</c:v>
                </c:pt>
                <c:pt idx="331" formatCode="General">
                  <c:v>0.37835702999999998</c:v>
                </c:pt>
                <c:pt idx="332" formatCode="General">
                  <c:v>0.37835702999999998</c:v>
                </c:pt>
                <c:pt idx="333" formatCode="General">
                  <c:v>0.37985725599999998</c:v>
                </c:pt>
                <c:pt idx="334" formatCode="General">
                  <c:v>0.38486055800000002</c:v>
                </c:pt>
                <c:pt idx="335" formatCode="General">
                  <c:v>0.38609112699999998</c:v>
                </c:pt>
                <c:pt idx="336" formatCode="General">
                  <c:v>0.39022435900000002</c:v>
                </c:pt>
                <c:pt idx="337" formatCode="General">
                  <c:v>0.39277108399999999</c:v>
                </c:pt>
                <c:pt idx="338" formatCode="General">
                  <c:v>0.4</c:v>
                </c:pt>
                <c:pt idx="339" formatCode="General">
                  <c:v>0.40291262100000003</c:v>
                </c:pt>
                <c:pt idx="340" formatCode="General">
                  <c:v>0.40404858300000002</c:v>
                </c:pt>
                <c:pt idx="341" formatCode="General">
                  <c:v>0.40842787699999999</c:v>
                </c:pt>
                <c:pt idx="342" formatCode="General">
                  <c:v>0.41186027600000003</c:v>
                </c:pt>
                <c:pt idx="343" formatCode="General">
                  <c:v>0.41890790500000002</c:v>
                </c:pt>
                <c:pt idx="344" formatCode="General">
                  <c:v>0.42424242400000001</c:v>
                </c:pt>
                <c:pt idx="345" formatCode="General">
                  <c:v>0.42680921100000002</c:v>
                </c:pt>
                <c:pt idx="346" formatCode="General">
                  <c:v>0.43033800500000002</c:v>
                </c:pt>
                <c:pt idx="347" formatCode="General">
                  <c:v>0.43305785099999999</c:v>
                </c:pt>
                <c:pt idx="348" formatCode="General">
                  <c:v>0.43708609300000001</c:v>
                </c:pt>
                <c:pt idx="349" formatCode="General">
                  <c:v>0.44093178</c:v>
                </c:pt>
                <c:pt idx="350" formatCode="General">
                  <c:v>0.446115288</c:v>
                </c:pt>
                <c:pt idx="351" formatCode="General">
                  <c:v>0.44807370200000002</c:v>
                </c:pt>
                <c:pt idx="352" formatCode="General">
                  <c:v>0.45109612100000002</c:v>
                </c:pt>
                <c:pt idx="353" formatCode="General">
                  <c:v>0.45415959299999997</c:v>
                </c:pt>
                <c:pt idx="354" formatCode="General">
                  <c:v>0.45918367300000001</c:v>
                </c:pt>
                <c:pt idx="355" formatCode="General">
                  <c:v>0.46626814700000002</c:v>
                </c:pt>
                <c:pt idx="356" formatCode="General">
                  <c:v>0.47008547000000001</c:v>
                </c:pt>
                <c:pt idx="357" formatCode="General">
                  <c:v>0.47305389199999998</c:v>
                </c:pt>
                <c:pt idx="358" formatCode="General">
                  <c:v>0.47684391100000001</c:v>
                </c:pt>
                <c:pt idx="359" formatCode="General">
                  <c:v>0.48445595899999999</c:v>
                </c:pt>
                <c:pt idx="360" formatCode="General">
                  <c:v>0.48960138600000003</c:v>
                </c:pt>
                <c:pt idx="361" formatCode="General">
                  <c:v>0.493031359</c:v>
                </c:pt>
                <c:pt idx="362" formatCode="General">
                  <c:v>0.49433304300000003</c:v>
                </c:pt>
                <c:pt idx="363" formatCode="General">
                  <c:v>0.49868766399999997</c:v>
                </c:pt>
                <c:pt idx="364" formatCode="General">
                  <c:v>0.50395083399999996</c:v>
                </c:pt>
                <c:pt idx="365" formatCode="General">
                  <c:v>0.50966608099999999</c:v>
                </c:pt>
                <c:pt idx="366" formatCode="General">
                  <c:v>0.51632833199999995</c:v>
                </c:pt>
                <c:pt idx="367" formatCode="General">
                  <c:v>0.52173913000000005</c:v>
                </c:pt>
                <c:pt idx="368" formatCode="General">
                  <c:v>0.52533333299999996</c:v>
                </c:pt>
                <c:pt idx="369" formatCode="General">
                  <c:v>0.52758007100000004</c:v>
                </c:pt>
                <c:pt idx="370" formatCode="General">
                  <c:v>0.533392698</c:v>
                </c:pt>
                <c:pt idx="371" formatCode="General">
                  <c:v>0.53928571400000003</c:v>
                </c:pt>
                <c:pt idx="372" formatCode="General">
                  <c:v>0.54293380999999996</c:v>
                </c:pt>
                <c:pt idx="373" formatCode="General">
                  <c:v>0.552064632</c:v>
                </c:pt>
                <c:pt idx="374" formatCode="General">
                  <c:v>0.55974842800000002</c:v>
                </c:pt>
                <c:pt idx="375" formatCode="General">
                  <c:v>0.56561086000000005</c:v>
                </c:pt>
                <c:pt idx="376" formatCode="General">
                  <c:v>0.57168783999999995</c:v>
                </c:pt>
                <c:pt idx="377" formatCode="General">
                  <c:v>0.57625570800000003</c:v>
                </c:pt>
                <c:pt idx="378" formatCode="General">
                  <c:v>0.57769652699999996</c:v>
                </c:pt>
                <c:pt idx="379" formatCode="General">
                  <c:v>0.58256880700000002</c:v>
                </c:pt>
                <c:pt idx="380" formatCode="General">
                  <c:v>0.59262672800000005</c:v>
                </c:pt>
                <c:pt idx="381" formatCode="General">
                  <c:v>0.59907407400000001</c:v>
                </c:pt>
                <c:pt idx="382" formatCode="General">
                  <c:v>0.60575139099999997</c:v>
                </c:pt>
                <c:pt idx="383" formatCode="General">
                  <c:v>0.60780669099999995</c:v>
                </c:pt>
                <c:pt idx="384" formatCode="General">
                  <c:v>0.61323392399999999</c:v>
                </c:pt>
                <c:pt idx="385" formatCode="General">
                  <c:v>0.61927034599999997</c:v>
                </c:pt>
                <c:pt idx="386" formatCode="General">
                  <c:v>0.62136832200000003</c:v>
                </c:pt>
                <c:pt idx="387" formatCode="General">
                  <c:v>0.62664165100000002</c:v>
                </c:pt>
                <c:pt idx="388" formatCode="General">
                  <c:v>0.63345864699999999</c:v>
                </c:pt>
                <c:pt idx="389" formatCode="General">
                  <c:v>0.63833805499999996</c:v>
                </c:pt>
                <c:pt idx="390" formatCode="General">
                  <c:v>0.64353612199999999</c:v>
                </c:pt>
                <c:pt idx="391" formatCode="General">
                  <c:v>0.64694656500000003</c:v>
                </c:pt>
                <c:pt idx="392" formatCode="General">
                  <c:v>0.65042979899999998</c:v>
                </c:pt>
                <c:pt idx="393" formatCode="General">
                  <c:v>0.65484180199999997</c:v>
                </c:pt>
                <c:pt idx="394" formatCode="General">
                  <c:v>0.66184971100000001</c:v>
                </c:pt>
                <c:pt idx="395" formatCode="General">
                  <c:v>0.66345226599999996</c:v>
                </c:pt>
                <c:pt idx="396" formatCode="General">
                  <c:v>0.67572815500000005</c:v>
                </c:pt>
                <c:pt idx="397" formatCode="General">
                  <c:v>0.68062317400000005</c:v>
                </c:pt>
                <c:pt idx="398" formatCode="General">
                  <c:v>0.68743914299999997</c:v>
                </c:pt>
                <c:pt idx="399" formatCode="General">
                  <c:v>0.68908382099999999</c:v>
                </c:pt>
                <c:pt idx="400" formatCode="General">
                  <c:v>0.69569471599999999</c:v>
                </c:pt>
                <c:pt idx="401" formatCode="General">
                  <c:v>0.70196078399999995</c:v>
                </c:pt>
                <c:pt idx="402" formatCode="General">
                  <c:v>0.71034482799999998</c:v>
                </c:pt>
                <c:pt idx="403" formatCode="General">
                  <c:v>0.71584158399999998</c:v>
                </c:pt>
                <c:pt idx="404" formatCode="General">
                  <c:v>0.72211155400000004</c:v>
                </c:pt>
                <c:pt idx="405" formatCode="General">
                  <c:v>0.72654690600000005</c:v>
                </c:pt>
                <c:pt idx="406" formatCode="General">
                  <c:v>0.73126873100000001</c:v>
                </c:pt>
                <c:pt idx="407" formatCode="General">
                  <c:v>0.73547094199999996</c:v>
                </c:pt>
                <c:pt idx="408" formatCode="General">
                  <c:v>0.73943661999999999</c:v>
                </c:pt>
                <c:pt idx="409" formatCode="General">
                  <c:v>0.74670719399999996</c:v>
                </c:pt>
                <c:pt idx="410" formatCode="General">
                  <c:v>0.75406504100000005</c:v>
                </c:pt>
                <c:pt idx="411" formatCode="General">
                  <c:v>0.761953204</c:v>
                </c:pt>
                <c:pt idx="412" formatCode="General">
                  <c:v>0.76680244399999997</c:v>
                </c:pt>
                <c:pt idx="413" formatCode="General">
                  <c:v>0.77096114500000001</c:v>
                </c:pt>
                <c:pt idx="414" formatCode="General">
                  <c:v>0.77584442200000003</c:v>
                </c:pt>
                <c:pt idx="415" formatCode="General">
                  <c:v>0.78336755599999996</c:v>
                </c:pt>
                <c:pt idx="416" formatCode="General">
                  <c:v>0.78844169200000003</c:v>
                </c:pt>
                <c:pt idx="417" formatCode="General">
                  <c:v>0.79979253100000003</c:v>
                </c:pt>
                <c:pt idx="418" formatCode="General">
                  <c:v>0.80457380499999998</c:v>
                </c:pt>
                <c:pt idx="419" formatCode="General">
                  <c:v>0.81047120399999995</c:v>
                </c:pt>
                <c:pt idx="420" formatCode="General">
                  <c:v>0.81493165099999998</c:v>
                </c:pt>
                <c:pt idx="421" formatCode="General">
                  <c:v>0.82346722999999999</c:v>
                </c:pt>
                <c:pt idx="422" formatCode="General">
                  <c:v>0.82733050799999996</c:v>
                </c:pt>
                <c:pt idx="423" formatCode="General">
                  <c:v>0.83528161499999998</c:v>
                </c:pt>
                <c:pt idx="424" formatCode="General">
                  <c:v>0.84238551699999997</c:v>
                </c:pt>
                <c:pt idx="425" formatCode="General">
                  <c:v>0.85149572600000001</c:v>
                </c:pt>
                <c:pt idx="426" formatCode="General">
                  <c:v>0.85821697100000005</c:v>
                </c:pt>
                <c:pt idx="427" formatCode="General">
                  <c:v>0.86299892099999997</c:v>
                </c:pt>
                <c:pt idx="428" formatCode="General">
                  <c:v>0.87282608699999997</c:v>
                </c:pt>
                <c:pt idx="429" formatCode="General">
                  <c:v>0.88583973699999996</c:v>
                </c:pt>
                <c:pt idx="430" formatCode="General">
                  <c:v>0.89746416799999995</c:v>
                </c:pt>
                <c:pt idx="431" formatCode="General">
                  <c:v>0.90077177500000005</c:v>
                </c:pt>
                <c:pt idx="432" formatCode="General">
                  <c:v>0.90386740300000001</c:v>
                </c:pt>
                <c:pt idx="433" formatCode="General">
                  <c:v>0.90697674399999995</c:v>
                </c:pt>
                <c:pt idx="434" formatCode="General">
                  <c:v>0.91444444400000002</c:v>
                </c:pt>
                <c:pt idx="435" formatCode="General">
                  <c:v>0.91964285700000004</c:v>
                </c:pt>
                <c:pt idx="436" formatCode="General">
                  <c:v>0.92609182499999998</c:v>
                </c:pt>
                <c:pt idx="437" formatCode="General">
                  <c:v>0.93588301500000004</c:v>
                </c:pt>
                <c:pt idx="438" formatCode="General">
                  <c:v>0.94150731200000004</c:v>
                </c:pt>
                <c:pt idx="439" formatCode="General">
                  <c:v>0.94802259899999997</c:v>
                </c:pt>
                <c:pt idx="440" formatCode="General">
                  <c:v>0.96355353099999996</c:v>
                </c:pt>
                <c:pt idx="441" formatCode="General">
                  <c:v>0.97365406600000004</c:v>
                </c:pt>
                <c:pt idx="442" formatCode="General">
                  <c:v>0.98388952799999996</c:v>
                </c:pt>
                <c:pt idx="443" formatCode="General">
                  <c:v>0.99075144500000001</c:v>
                </c:pt>
                <c:pt idx="444" formatCode="General">
                  <c:v>0.99537036999999995</c:v>
                </c:pt>
                <c:pt idx="445" formatCode="General">
                  <c:v>1</c:v>
                </c:pt>
                <c:pt idx="446" formatCode="General">
                  <c:v>1.0058139530000001</c:v>
                </c:pt>
                <c:pt idx="447" formatCode="General">
                  <c:v>1.0139860140000001</c:v>
                </c:pt>
                <c:pt idx="448" formatCode="General">
                  <c:v>1.0234192040000001</c:v>
                </c:pt>
                <c:pt idx="449" formatCode="General">
                  <c:v>1.0340375589999999</c:v>
                </c:pt>
                <c:pt idx="450" formatCode="General">
                  <c:v>1.0458284369999999</c:v>
                </c:pt>
                <c:pt idx="451" formatCode="General">
                  <c:v>1.0517647059999999</c:v>
                </c:pt>
                <c:pt idx="452" formatCode="General">
                  <c:v>1.054245283</c:v>
                </c:pt>
                <c:pt idx="453" formatCode="General">
                  <c:v>1.0591016550000001</c:v>
                </c:pt>
                <c:pt idx="454" formatCode="General">
                  <c:v>1.066508314</c:v>
                </c:pt>
                <c:pt idx="455" formatCode="General">
                  <c:v>1.0764635600000001</c:v>
                </c:pt>
                <c:pt idx="456" formatCode="General">
                  <c:v>1.087740385</c:v>
                </c:pt>
                <c:pt idx="457" formatCode="General">
                  <c:v>1.0979443769999999</c:v>
                </c:pt>
                <c:pt idx="458" formatCode="General">
                  <c:v>1.108140948</c:v>
                </c:pt>
                <c:pt idx="459" formatCode="General">
                  <c:v>1.114914425</c:v>
                </c:pt>
                <c:pt idx="460" formatCode="General">
                  <c:v>1.126691267</c:v>
                </c:pt>
                <c:pt idx="461" formatCode="General">
                  <c:v>1.13810111</c:v>
                </c:pt>
                <c:pt idx="462" formatCode="General">
                  <c:v>1.1470951789999999</c:v>
                </c:pt>
                <c:pt idx="463" formatCode="General">
                  <c:v>1.163545568</c:v>
                </c:pt>
                <c:pt idx="464" formatCode="General">
                  <c:v>1.1685393260000001</c:v>
                </c:pt>
                <c:pt idx="465" formatCode="General">
                  <c:v>1.177135678</c:v>
                </c:pt>
                <c:pt idx="466" formatCode="General">
                  <c:v>1.184110971</c:v>
                </c:pt>
                <c:pt idx="467" formatCode="General">
                  <c:v>1.1956797969999999</c:v>
                </c:pt>
                <c:pt idx="468" formatCode="General">
                  <c:v>1.2089743589999999</c:v>
                </c:pt>
                <c:pt idx="469" formatCode="General">
                  <c:v>1.218790219</c:v>
                </c:pt>
                <c:pt idx="470" formatCode="General">
                  <c:v>1.224516129</c:v>
                </c:pt>
                <c:pt idx="471" formatCode="General">
                  <c:v>1.2305699480000001</c:v>
                </c:pt>
                <c:pt idx="472" formatCode="General">
                  <c:v>1.231865285</c:v>
                </c:pt>
                <c:pt idx="473" formatCode="General">
                  <c:v>1.2360570689999999</c:v>
                </c:pt>
                <c:pt idx="474" formatCode="General">
                  <c:v>1.246736292</c:v>
                </c:pt>
                <c:pt idx="475" formatCode="General">
                  <c:v>1.2519582250000001</c:v>
                </c:pt>
                <c:pt idx="476" formatCode="General">
                  <c:v>1.268421053</c:v>
                </c:pt>
                <c:pt idx="477" formatCode="General">
                  <c:v>1.2749999999999999</c:v>
                </c:pt>
                <c:pt idx="478" formatCode="General">
                  <c:v>1.2815789470000001</c:v>
                </c:pt>
                <c:pt idx="479" formatCode="General">
                  <c:v>1.2919418760000001</c:v>
                </c:pt>
                <c:pt idx="480" formatCode="General">
                  <c:v>1.3019867549999999</c:v>
                </c:pt>
                <c:pt idx="481" formatCode="General">
                  <c:v>1.312084993</c:v>
                </c:pt>
                <c:pt idx="482" formatCode="General">
                  <c:v>1.32</c:v>
                </c:pt>
                <c:pt idx="483" formatCode="General">
                  <c:v>1.326203209</c:v>
                </c:pt>
                <c:pt idx="484" formatCode="General">
                  <c:v>1.3458950199999999</c:v>
                </c:pt>
                <c:pt idx="485" formatCode="General">
                  <c:v>1.353179973</c:v>
                </c:pt>
                <c:pt idx="486" formatCode="General">
                  <c:v>1.363636364</c:v>
                </c:pt>
                <c:pt idx="487" formatCode="General">
                  <c:v>1.37704918</c:v>
                </c:pt>
                <c:pt idx="488" formatCode="General">
                  <c:v>1.3890410959999999</c:v>
                </c:pt>
                <c:pt idx="489" formatCode="General">
                  <c:v>1.4141274239999999</c:v>
                </c:pt>
                <c:pt idx="490" formatCode="General">
                  <c:v>1.4261838440000001</c:v>
                </c:pt>
                <c:pt idx="491" formatCode="General">
                  <c:v>1.449152542</c:v>
                </c:pt>
                <c:pt idx="492" formatCode="General">
                  <c:v>1.453389831</c:v>
                </c:pt>
                <c:pt idx="493" formatCode="General">
                  <c:v>1.4679029960000001</c:v>
                </c:pt>
                <c:pt idx="494" formatCode="General">
                  <c:v>1.4693295289999999</c:v>
                </c:pt>
                <c:pt idx="495" formatCode="General">
                  <c:v>1.478571429</c:v>
                </c:pt>
                <c:pt idx="496" formatCode="General">
                  <c:v>1.4892086330000001</c:v>
                </c:pt>
                <c:pt idx="497" formatCode="General">
                  <c:v>1.5130813949999999</c:v>
                </c:pt>
                <c:pt idx="498" formatCode="General">
                  <c:v>1.515283843</c:v>
                </c:pt>
                <c:pt idx="499" formatCode="General">
                  <c:v>1.5241581259999999</c:v>
                </c:pt>
                <c:pt idx="500" formatCode="General">
                  <c:v>1.539823009</c:v>
                </c:pt>
                <c:pt idx="501" formatCode="General">
                  <c:v>1.558867362</c:v>
                </c:pt>
                <c:pt idx="502" formatCode="General">
                  <c:v>1.5688622750000001</c:v>
                </c:pt>
                <c:pt idx="503" formatCode="General">
                  <c:v>1.5757121439999999</c:v>
                </c:pt>
                <c:pt idx="504" formatCode="General">
                  <c:v>1.5787106449999999</c:v>
                </c:pt>
                <c:pt idx="505" formatCode="General">
                  <c:v>1.600605144</c:v>
                </c:pt>
                <c:pt idx="506" formatCode="General">
                  <c:v>1.613981763</c:v>
                </c:pt>
                <c:pt idx="507" formatCode="General">
                  <c:v>1.63190184</c:v>
                </c:pt>
                <c:pt idx="508" formatCode="General">
                  <c:v>1.6420890939999999</c:v>
                </c:pt>
                <c:pt idx="509" formatCode="General">
                  <c:v>1.6630434780000001</c:v>
                </c:pt>
                <c:pt idx="510" formatCode="General">
                  <c:v>1.683307332</c:v>
                </c:pt>
                <c:pt idx="511" formatCode="General">
                  <c:v>1.6974921629999999</c:v>
                </c:pt>
                <c:pt idx="512" formatCode="General">
                  <c:v>1.723974763</c:v>
                </c:pt>
                <c:pt idx="513" formatCode="General">
                  <c:v>1.7349206349999999</c:v>
                </c:pt>
                <c:pt idx="514" formatCode="General">
                  <c:v>1.751592357</c:v>
                </c:pt>
                <c:pt idx="515" formatCode="General">
                  <c:v>1.7571884980000001</c:v>
                </c:pt>
                <c:pt idx="516" formatCode="General">
                  <c:v>1.767255217</c:v>
                </c:pt>
                <c:pt idx="517" formatCode="General">
                  <c:v>1.783870968</c:v>
                </c:pt>
                <c:pt idx="518" formatCode="General">
                  <c:v>1.8009708740000001</c:v>
                </c:pt>
                <c:pt idx="519" formatCode="General">
                  <c:v>1.805510535</c:v>
                </c:pt>
                <c:pt idx="520" formatCode="General">
                  <c:v>1.8119935170000001</c:v>
                </c:pt>
                <c:pt idx="521" formatCode="General">
                  <c:v>1.8319738990000001</c:v>
                </c:pt>
                <c:pt idx="522" formatCode="General">
                  <c:v>1.8464052289999999</c:v>
                </c:pt>
                <c:pt idx="523" formatCode="General">
                  <c:v>1.860426929</c:v>
                </c:pt>
                <c:pt idx="524" formatCode="General">
                  <c:v>1.8774834439999999</c:v>
                </c:pt>
                <c:pt idx="525" formatCode="General">
                  <c:v>1.8963210699999999</c:v>
                </c:pt>
                <c:pt idx="526" formatCode="General">
                  <c:v>1.935483871</c:v>
                </c:pt>
                <c:pt idx="527" formatCode="General">
                  <c:v>1.987826087</c:v>
                </c:pt>
                <c:pt idx="528" formatCode="General">
                  <c:v>2.022887324</c:v>
                </c:pt>
                <c:pt idx="529" formatCode="General">
                  <c:v>2.0426287740000002</c:v>
                </c:pt>
                <c:pt idx="530" formatCode="General">
                  <c:v>2.077199282</c:v>
                </c:pt>
                <c:pt idx="531" formatCode="General">
                  <c:v>2.1014492749999998</c:v>
                </c:pt>
                <c:pt idx="532" formatCode="General">
                  <c:v>2.114545455</c:v>
                </c:pt>
                <c:pt idx="533" formatCode="General">
                  <c:v>2.1412844039999999</c:v>
                </c:pt>
                <c:pt idx="534" formatCode="General">
                  <c:v>2.180633147</c:v>
                </c:pt>
                <c:pt idx="535" formatCode="General">
                  <c:v>2.196629213</c:v>
                </c:pt>
                <c:pt idx="536" formatCode="General">
                  <c:v>2.204502814</c:v>
                </c:pt>
                <c:pt idx="537" formatCode="General">
                  <c:v>2.2310606059999998</c:v>
                </c:pt>
                <c:pt idx="538" formatCode="General">
                  <c:v>2.2624521070000001</c:v>
                </c:pt>
                <c:pt idx="539" formatCode="General">
                  <c:v>2.2882011609999999</c:v>
                </c:pt>
                <c:pt idx="540" formatCode="General">
                  <c:v>2.3261296659999999</c:v>
                </c:pt>
                <c:pt idx="541" formatCode="General">
                  <c:v>2.3399209490000001</c:v>
                </c:pt>
                <c:pt idx="542" formatCode="General">
                  <c:v>2.3524752480000002</c:v>
                </c:pt>
                <c:pt idx="543" formatCode="General">
                  <c:v>2.3780000000000001</c:v>
                </c:pt>
                <c:pt idx="544" formatCode="General">
                  <c:v>2.3935742969999998</c:v>
                </c:pt>
                <c:pt idx="545" formatCode="General">
                  <c:v>2.413306452</c:v>
                </c:pt>
                <c:pt idx="546" formatCode="General">
                  <c:v>2.4501018330000002</c:v>
                </c:pt>
                <c:pt idx="547" formatCode="General">
                  <c:v>2.4938271599999999</c:v>
                </c:pt>
                <c:pt idx="548" formatCode="General">
                  <c:v>2.5278350519999999</c:v>
                </c:pt>
                <c:pt idx="549" formatCode="General">
                  <c:v>2.563409563</c:v>
                </c:pt>
                <c:pt idx="550" formatCode="General">
                  <c:v>2.5845511480000001</c:v>
                </c:pt>
                <c:pt idx="551" formatCode="General">
                  <c:v>2.60251046</c:v>
                </c:pt>
                <c:pt idx="552" formatCode="General">
                  <c:v>2.6574468090000001</c:v>
                </c:pt>
                <c:pt idx="553" formatCode="General">
                  <c:v>2.6788008570000001</c:v>
                </c:pt>
                <c:pt idx="554" formatCode="General">
                  <c:v>2.7068965519999999</c:v>
                </c:pt>
                <c:pt idx="555" formatCode="General">
                  <c:v>2.7598253279999998</c:v>
                </c:pt>
                <c:pt idx="556" formatCode="General">
                  <c:v>2.7663755459999999</c:v>
                </c:pt>
                <c:pt idx="557" formatCode="General">
                  <c:v>2.7868131869999999</c:v>
                </c:pt>
                <c:pt idx="558" formatCode="General">
                  <c:v>2.7978021979999999</c:v>
                </c:pt>
                <c:pt idx="559" formatCode="General">
                  <c:v>2.8359201770000002</c:v>
                </c:pt>
                <c:pt idx="560" formatCode="General">
                  <c:v>2.8470066520000001</c:v>
                </c:pt>
                <c:pt idx="561" formatCode="General">
                  <c:v>2.9033707870000001</c:v>
                </c:pt>
                <c:pt idx="562" formatCode="General">
                  <c:v>2.9298642529999999</c:v>
                </c:pt>
                <c:pt idx="563" formatCode="General">
                  <c:v>2.9656750569999999</c:v>
                </c:pt>
                <c:pt idx="564" formatCode="General">
                  <c:v>3.0046189380000001</c:v>
                </c:pt>
                <c:pt idx="565" formatCode="General">
                  <c:v>3.016203704</c:v>
                </c:pt>
                <c:pt idx="566" formatCode="General">
                  <c:v>3.0278422269999998</c:v>
                </c:pt>
                <c:pt idx="567" formatCode="General">
                  <c:v>3.060747664</c:v>
                </c:pt>
                <c:pt idx="568" formatCode="General">
                  <c:v>3.0724299070000001</c:v>
                </c:pt>
                <c:pt idx="569" formatCode="General">
                  <c:v>3.0892018779999999</c:v>
                </c:pt>
                <c:pt idx="570" formatCode="General">
                  <c:v>3.1279620850000001</c:v>
                </c:pt>
                <c:pt idx="571" formatCode="General">
                  <c:v>3.1702637889999998</c:v>
                </c:pt>
                <c:pt idx="572" formatCode="General">
                  <c:v>3.2189781019999999</c:v>
                </c:pt>
                <c:pt idx="573" formatCode="General">
                  <c:v>3.2864197530000001</c:v>
                </c:pt>
                <c:pt idx="574" formatCode="General">
                  <c:v>3.3101736970000002</c:v>
                </c:pt>
                <c:pt idx="575" formatCode="General">
                  <c:v>3.3934010149999998</c:v>
                </c:pt>
                <c:pt idx="576" formatCode="General">
                  <c:v>3.4173027989999998</c:v>
                </c:pt>
                <c:pt idx="577" formatCode="General">
                  <c:v>3.488311688</c:v>
                </c:pt>
                <c:pt idx="578" formatCode="General">
                  <c:v>3.5514511870000001</c:v>
                </c:pt>
                <c:pt idx="579" formatCode="General">
                  <c:v>3.570291777</c:v>
                </c:pt>
                <c:pt idx="580" formatCode="General">
                  <c:v>3.5904255319999998</c:v>
                </c:pt>
                <c:pt idx="581" formatCode="General">
                  <c:v>3.6585365849999998</c:v>
                </c:pt>
                <c:pt idx="582" formatCode="General">
                  <c:v>3.7252747249999998</c:v>
                </c:pt>
                <c:pt idx="583" formatCode="General">
                  <c:v>3.7541436460000002</c:v>
                </c:pt>
                <c:pt idx="584" formatCode="General">
                  <c:v>3.7888888889999999</c:v>
                </c:pt>
                <c:pt idx="585" formatCode="General">
                  <c:v>3.8</c:v>
                </c:pt>
                <c:pt idx="586" formatCode="General">
                  <c:v>3.8347338940000002</c:v>
                </c:pt>
                <c:pt idx="587" formatCode="General">
                  <c:v>3.9031339030000001</c:v>
                </c:pt>
                <c:pt idx="588" formatCode="General">
                  <c:v>3.9228571429999999</c:v>
                </c:pt>
                <c:pt idx="589" formatCode="General">
                  <c:v>3.9567723340000001</c:v>
                </c:pt>
                <c:pt idx="590" formatCode="General">
                  <c:v>3.9855072460000001</c:v>
                </c:pt>
                <c:pt idx="591" formatCode="General">
                  <c:v>4.0439882699999998</c:v>
                </c:pt>
                <c:pt idx="592" formatCode="General">
                  <c:v>4.0825958699999996</c:v>
                </c:pt>
                <c:pt idx="593" formatCode="General">
                  <c:v>4.1492537309999999</c:v>
                </c:pt>
                <c:pt idx="594" formatCode="General">
                  <c:v>4.2691131499999999</c:v>
                </c:pt>
                <c:pt idx="595" formatCode="General">
                  <c:v>4.3281733750000004</c:v>
                </c:pt>
                <c:pt idx="596" formatCode="General">
                  <c:v>4.4106583070000003</c:v>
                </c:pt>
                <c:pt idx="597" formatCode="General">
                  <c:v>4.4276729560000003</c:v>
                </c:pt>
                <c:pt idx="598" formatCode="General">
                  <c:v>4.5095541399999997</c:v>
                </c:pt>
                <c:pt idx="599" formatCode="General">
                  <c:v>4.557692308</c:v>
                </c:pt>
                <c:pt idx="600" formatCode="General">
                  <c:v>4.5641025639999997</c:v>
                </c:pt>
                <c:pt idx="601" formatCode="General">
                  <c:v>4.596774194</c:v>
                </c:pt>
                <c:pt idx="602" formatCode="General">
                  <c:v>4.6493506489999996</c:v>
                </c:pt>
                <c:pt idx="603" formatCode="General">
                  <c:v>4.7582781460000003</c:v>
                </c:pt>
                <c:pt idx="604" formatCode="General">
                  <c:v>4.7807308969999998</c:v>
                </c:pt>
                <c:pt idx="605" formatCode="General">
                  <c:v>4.8193979929999999</c:v>
                </c:pt>
                <c:pt idx="606" formatCode="General">
                  <c:v>4.8355704700000004</c:v>
                </c:pt>
                <c:pt idx="607" formatCode="General">
                  <c:v>4.8949152539999998</c:v>
                </c:pt>
                <c:pt idx="608" formatCode="General">
                  <c:v>4.9319727889999996</c:v>
                </c:pt>
                <c:pt idx="609" formatCode="General">
                  <c:v>4.969178082</c:v>
                </c:pt>
                <c:pt idx="610" formatCode="General">
                  <c:v>4.9965635739999996</c:v>
                </c:pt>
                <c:pt idx="611" formatCode="General">
                  <c:v>5.0380622839999996</c:v>
                </c:pt>
                <c:pt idx="612" formatCode="General">
                  <c:v>5.1048951049999998</c:v>
                </c:pt>
                <c:pt idx="613" formatCode="General">
                  <c:v>5.1660777390000003</c:v>
                </c:pt>
                <c:pt idx="614" formatCode="General">
                  <c:v>5.2170818509999997</c:v>
                </c:pt>
                <c:pt idx="615" formatCode="General">
                  <c:v>5.3212996390000002</c:v>
                </c:pt>
                <c:pt idx="616" formatCode="General">
                  <c:v>5.4338235289999997</c:v>
                </c:pt>
                <c:pt idx="617" formatCode="General">
                  <c:v>5.488888889</c:v>
                </c:pt>
                <c:pt idx="618" formatCode="General">
                  <c:v>5.57518797</c:v>
                </c:pt>
                <c:pt idx="619" formatCode="General">
                  <c:v>5.6539923950000004</c:v>
                </c:pt>
                <c:pt idx="620" formatCode="General">
                  <c:v>5.7049808430000004</c:v>
                </c:pt>
                <c:pt idx="621" formatCode="General">
                  <c:v>5.7490347489999998</c:v>
                </c:pt>
                <c:pt idx="622" formatCode="General">
                  <c:v>5.82421875</c:v>
                </c:pt>
                <c:pt idx="623" formatCode="General">
                  <c:v>5.877952756</c:v>
                </c:pt>
                <c:pt idx="624" formatCode="General">
                  <c:v>5.9249011859999996</c:v>
                </c:pt>
                <c:pt idx="625" formatCode="General">
                  <c:v>5.9760956180000004</c:v>
                </c:pt>
                <c:pt idx="626" formatCode="General">
                  <c:v>6.0321285140000001</c:v>
                </c:pt>
                <c:pt idx="627" formatCode="General">
                  <c:v>6.0850202429999998</c:v>
                </c:pt>
                <c:pt idx="628" formatCode="General">
                  <c:v>6.1469387759999998</c:v>
                </c:pt>
                <c:pt idx="629" formatCode="General">
                  <c:v>6.1762295079999996</c:v>
                </c:pt>
                <c:pt idx="630" formatCode="General">
                  <c:v>6.2355371899999996</c:v>
                </c:pt>
                <c:pt idx="631" formatCode="General">
                  <c:v>6.2655601660000002</c:v>
                </c:pt>
                <c:pt idx="632" formatCode="General">
                  <c:v>6.3263598329999997</c:v>
                </c:pt>
                <c:pt idx="633" formatCode="General">
                  <c:v>6.4468085110000004</c:v>
                </c:pt>
                <c:pt idx="634" formatCode="General">
                  <c:v>6.5150214589999997</c:v>
                </c:pt>
                <c:pt idx="635" formatCode="General">
                  <c:v>6.551724138</c:v>
                </c:pt>
                <c:pt idx="636" formatCode="General">
                  <c:v>6.5689655169999996</c:v>
                </c:pt>
                <c:pt idx="637" formatCode="General">
                  <c:v>6.7061403510000002</c:v>
                </c:pt>
                <c:pt idx="638" formatCode="General">
                  <c:v>6.7444933919999999</c:v>
                </c:pt>
                <c:pt idx="639" formatCode="General">
                  <c:v>6.7621145370000004</c:v>
                </c:pt>
                <c:pt idx="640" formatCode="General">
                  <c:v>6.7753303960000002</c:v>
                </c:pt>
                <c:pt idx="641" formatCode="General">
                  <c:v>6.875</c:v>
                </c:pt>
                <c:pt idx="642" formatCode="General">
                  <c:v>6.9147982060000004</c:v>
                </c:pt>
                <c:pt idx="643" formatCode="General">
                  <c:v>7.0227272730000001</c:v>
                </c:pt>
                <c:pt idx="644" formatCode="General">
                  <c:v>7.0639269410000001</c:v>
                </c:pt>
                <c:pt idx="645" formatCode="General">
                  <c:v>7.1336405530000002</c:v>
                </c:pt>
                <c:pt idx="646" formatCode="General">
                  <c:v>7.2769953049999998</c:v>
                </c:pt>
                <c:pt idx="647" formatCode="General">
                  <c:v>7.461538462</c:v>
                </c:pt>
                <c:pt idx="648" formatCode="General">
                  <c:v>7.471153846</c:v>
                </c:pt>
                <c:pt idx="649" formatCode="General">
                  <c:v>7.5902439020000001</c:v>
                </c:pt>
                <c:pt idx="650" formatCode="General">
                  <c:v>7.6323529409999997</c:v>
                </c:pt>
                <c:pt idx="651" formatCode="General">
                  <c:v>7.7949999999999999</c:v>
                </c:pt>
                <c:pt idx="652" formatCode="General">
                  <c:v>7.8787878789999999</c:v>
                </c:pt>
                <c:pt idx="653" formatCode="General">
                  <c:v>8.0515463920000006</c:v>
                </c:pt>
                <c:pt idx="654" formatCode="General">
                  <c:v>8.2421052629999991</c:v>
                </c:pt>
                <c:pt idx="655" formatCode="General">
                  <c:v>8.4301075270000005</c:v>
                </c:pt>
                <c:pt idx="656" formatCode="General">
                  <c:v>8.7653631280000006</c:v>
                </c:pt>
                <c:pt idx="657" formatCode="General">
                  <c:v>8.8146067420000005</c:v>
                </c:pt>
                <c:pt idx="658" formatCode="General">
                  <c:v>8.9375</c:v>
                </c:pt>
                <c:pt idx="659" formatCode="General">
                  <c:v>8.9431818179999993</c:v>
                </c:pt>
                <c:pt idx="660" formatCode="General">
                  <c:v>9.2046783629999993</c:v>
                </c:pt>
                <c:pt idx="661" formatCode="General">
                  <c:v>9.3690476189999998</c:v>
                </c:pt>
                <c:pt idx="662" formatCode="General">
                  <c:v>9.3869047620000003</c:v>
                </c:pt>
                <c:pt idx="663" formatCode="General">
                  <c:v>9.3928571430000005</c:v>
                </c:pt>
                <c:pt idx="664" formatCode="General">
                  <c:v>9.5240963860000001</c:v>
                </c:pt>
                <c:pt idx="665" formatCode="General">
                  <c:v>9.8260869569999993</c:v>
                </c:pt>
                <c:pt idx="666" formatCode="General">
                  <c:v>9.9622641509999994</c:v>
                </c:pt>
                <c:pt idx="667" formatCode="General">
                  <c:v>10.050632909999999</c:v>
                </c:pt>
                <c:pt idx="668" formatCode="General">
                  <c:v>10.54966887</c:v>
                </c:pt>
                <c:pt idx="669" formatCode="General">
                  <c:v>10.691275170000001</c:v>
                </c:pt>
                <c:pt idx="670" formatCode="General">
                  <c:v>10.85714286</c:v>
                </c:pt>
                <c:pt idx="671" formatCode="General">
                  <c:v>11.090277779999999</c:v>
                </c:pt>
                <c:pt idx="672" formatCode="General">
                  <c:v>11.354609930000001</c:v>
                </c:pt>
                <c:pt idx="673" formatCode="General">
                  <c:v>11.874074070000001</c:v>
                </c:pt>
                <c:pt idx="674" formatCode="General">
                  <c:v>11.903703699999999</c:v>
                </c:pt>
                <c:pt idx="675" formatCode="General">
                  <c:v>12.11278195</c:v>
                </c:pt>
                <c:pt idx="676" formatCode="General">
                  <c:v>12.328244270000001</c:v>
                </c:pt>
                <c:pt idx="677" formatCode="General">
                  <c:v>12.38167939</c:v>
                </c:pt>
                <c:pt idx="678" formatCode="General">
                  <c:v>12.38931298</c:v>
                </c:pt>
                <c:pt idx="679" formatCode="General">
                  <c:v>12.5</c:v>
                </c:pt>
                <c:pt idx="680" formatCode="General">
                  <c:v>12.795275589999999</c:v>
                </c:pt>
                <c:pt idx="681" formatCode="General">
                  <c:v>12.93650794</c:v>
                </c:pt>
                <c:pt idx="682" formatCode="General">
                  <c:v>12.960317460000001</c:v>
                </c:pt>
                <c:pt idx="683" formatCode="General">
                  <c:v>13.16935484</c:v>
                </c:pt>
                <c:pt idx="684" formatCode="General">
                  <c:v>13.276422760000001</c:v>
                </c:pt>
                <c:pt idx="685" formatCode="General">
                  <c:v>13.512396689999999</c:v>
                </c:pt>
                <c:pt idx="686" formatCode="General">
                  <c:v>13.66666667</c:v>
                </c:pt>
                <c:pt idx="687" formatCode="General">
                  <c:v>13.915254239999999</c:v>
                </c:pt>
                <c:pt idx="688" formatCode="General">
                  <c:v>13.92372881</c:v>
                </c:pt>
                <c:pt idx="689" formatCode="General">
                  <c:v>14.1025641</c:v>
                </c:pt>
                <c:pt idx="690" formatCode="General">
                  <c:v>14.49122807</c:v>
                </c:pt>
                <c:pt idx="691" formatCode="General">
                  <c:v>14.63716814</c:v>
                </c:pt>
                <c:pt idx="692" formatCode="General">
                  <c:v>14.66371681</c:v>
                </c:pt>
                <c:pt idx="693" formatCode="General">
                  <c:v>15.229357800000001</c:v>
                </c:pt>
                <c:pt idx="694" formatCode="General">
                  <c:v>15.570093460000001</c:v>
                </c:pt>
                <c:pt idx="695" formatCode="General">
                  <c:v>15.866666670000001</c:v>
                </c:pt>
                <c:pt idx="696" formatCode="General">
                  <c:v>16.03846154</c:v>
                </c:pt>
                <c:pt idx="697" formatCode="General">
                  <c:v>16.372549020000001</c:v>
                </c:pt>
                <c:pt idx="698" formatCode="General">
                  <c:v>16.372549020000001</c:v>
                </c:pt>
                <c:pt idx="699" formatCode="General">
                  <c:v>16.534653469999999</c:v>
                </c:pt>
                <c:pt idx="700" formatCode="General">
                  <c:v>16.71</c:v>
                </c:pt>
                <c:pt idx="701" formatCode="General">
                  <c:v>17.621052630000001</c:v>
                </c:pt>
                <c:pt idx="702" formatCode="General">
                  <c:v>17.631578950000002</c:v>
                </c:pt>
                <c:pt idx="703" formatCode="General">
                  <c:v>17.631578950000002</c:v>
                </c:pt>
                <c:pt idx="704" formatCode="General">
                  <c:v>17.840425530000001</c:v>
                </c:pt>
                <c:pt idx="705" formatCode="General">
                  <c:v>18.239130429999999</c:v>
                </c:pt>
                <c:pt idx="706" formatCode="General">
                  <c:v>18.260869570000001</c:v>
                </c:pt>
                <c:pt idx="707" formatCode="General">
                  <c:v>18.472527469999999</c:v>
                </c:pt>
                <c:pt idx="708" formatCode="General">
                  <c:v>18.7</c:v>
                </c:pt>
                <c:pt idx="709" formatCode="General">
                  <c:v>19.125</c:v>
                </c:pt>
                <c:pt idx="710" formatCode="General">
                  <c:v>19.136363639999999</c:v>
                </c:pt>
                <c:pt idx="711" formatCode="General">
                  <c:v>19.616279070000001</c:v>
                </c:pt>
                <c:pt idx="712" formatCode="General">
                  <c:v>19.627906979999999</c:v>
                </c:pt>
                <c:pt idx="713" formatCode="General">
                  <c:v>20.0952381</c:v>
                </c:pt>
                <c:pt idx="714" formatCode="General">
                  <c:v>20.14285714</c:v>
                </c:pt>
                <c:pt idx="715" formatCode="General">
                  <c:v>20.913580249999999</c:v>
                </c:pt>
                <c:pt idx="716" formatCode="General">
                  <c:v>21.743589740000001</c:v>
                </c:pt>
                <c:pt idx="717" formatCode="General">
                  <c:v>21.756410259999999</c:v>
                </c:pt>
                <c:pt idx="718" formatCode="General">
                  <c:v>22.06493506</c:v>
                </c:pt>
                <c:pt idx="719" formatCode="General">
                  <c:v>22.653333329999999</c:v>
                </c:pt>
                <c:pt idx="720" formatCode="General">
                  <c:v>22.666666670000001</c:v>
                </c:pt>
                <c:pt idx="721" formatCode="General">
                  <c:v>22.68</c:v>
                </c:pt>
                <c:pt idx="722" formatCode="General">
                  <c:v>23.054054050000001</c:v>
                </c:pt>
                <c:pt idx="723" formatCode="General">
                  <c:v>23.36986301</c:v>
                </c:pt>
                <c:pt idx="724" formatCode="General">
                  <c:v>23.694444440000002</c:v>
                </c:pt>
                <c:pt idx="725" formatCode="General">
                  <c:v>24.042253519999999</c:v>
                </c:pt>
                <c:pt idx="726" formatCode="General">
                  <c:v>24.768115940000001</c:v>
                </c:pt>
                <c:pt idx="727" formatCode="General">
                  <c:v>25.507462690000001</c:v>
                </c:pt>
                <c:pt idx="728" formatCode="General">
                  <c:v>25.522388060000001</c:v>
                </c:pt>
                <c:pt idx="729" formatCode="General">
                  <c:v>25.537313430000001</c:v>
                </c:pt>
                <c:pt idx="730" formatCode="General">
                  <c:v>25.567164179999999</c:v>
                </c:pt>
                <c:pt idx="731" formatCode="General">
                  <c:v>25.954545450000001</c:v>
                </c:pt>
                <c:pt idx="732" formatCode="General">
                  <c:v>25.98484848</c:v>
                </c:pt>
                <c:pt idx="733" formatCode="General">
                  <c:v>25.98484848</c:v>
                </c:pt>
                <c:pt idx="734" formatCode="General">
                  <c:v>26.828125</c:v>
                </c:pt>
                <c:pt idx="735" formatCode="General">
                  <c:v>26.828125</c:v>
                </c:pt>
                <c:pt idx="736" formatCode="General">
                  <c:v>27.301587300000001</c:v>
                </c:pt>
                <c:pt idx="737" formatCode="General">
                  <c:v>28.24590164</c:v>
                </c:pt>
                <c:pt idx="738" formatCode="General">
                  <c:v>29.203389829999999</c:v>
                </c:pt>
                <c:pt idx="739" formatCode="General">
                  <c:v>29.724137930000001</c:v>
                </c:pt>
                <c:pt idx="740" formatCode="General">
                  <c:v>30.280701749999999</c:v>
                </c:pt>
                <c:pt idx="741" formatCode="General">
                  <c:v>30.280701749999999</c:v>
                </c:pt>
                <c:pt idx="742" formatCode="General">
                  <c:v>31.38181818</c:v>
                </c:pt>
                <c:pt idx="743" formatCode="General">
                  <c:v>31.981481479999999</c:v>
                </c:pt>
                <c:pt idx="744" formatCode="General">
                  <c:v>32.603773580000002</c:v>
                </c:pt>
                <c:pt idx="745" formatCode="General">
                  <c:v>34.58</c:v>
                </c:pt>
                <c:pt idx="746" formatCode="General">
                  <c:v>34.6</c:v>
                </c:pt>
                <c:pt idx="747" formatCode="General">
                  <c:v>35.346938780000002</c:v>
                </c:pt>
                <c:pt idx="748" formatCode="General">
                  <c:v>35.3877551</c:v>
                </c:pt>
                <c:pt idx="749" formatCode="General">
                  <c:v>36.125</c:v>
                </c:pt>
                <c:pt idx="750" formatCode="General">
                  <c:v>36.893617020000001</c:v>
                </c:pt>
                <c:pt idx="751" formatCode="General">
                  <c:v>38.533333329999998</c:v>
                </c:pt>
                <c:pt idx="752" formatCode="General">
                  <c:v>39.43181818</c:v>
                </c:pt>
                <c:pt idx="753" formatCode="General">
                  <c:v>40.348837209999999</c:v>
                </c:pt>
                <c:pt idx="754" formatCode="General">
                  <c:v>41.309523810000002</c:v>
                </c:pt>
                <c:pt idx="755" formatCode="General">
                  <c:v>41.357142860000003</c:v>
                </c:pt>
                <c:pt idx="756" formatCode="General">
                  <c:v>44.53846154</c:v>
                </c:pt>
                <c:pt idx="757" formatCode="General">
                  <c:v>45.736842109999998</c:v>
                </c:pt>
                <c:pt idx="758" formatCode="General">
                  <c:v>45.78947368</c:v>
                </c:pt>
                <c:pt idx="759" formatCode="General">
                  <c:v>47.081081079999997</c:v>
                </c:pt>
                <c:pt idx="760" formatCode="General">
                  <c:v>47.108108110000003</c:v>
                </c:pt>
                <c:pt idx="761" formatCode="General">
                  <c:v>48.444444439999998</c:v>
                </c:pt>
                <c:pt idx="762" formatCode="General">
                  <c:v>48.444444439999998</c:v>
                </c:pt>
                <c:pt idx="763" formatCode="General">
                  <c:v>49.885714290000003</c:v>
                </c:pt>
                <c:pt idx="764" formatCode="General">
                  <c:v>49.914285710000001</c:v>
                </c:pt>
                <c:pt idx="765" formatCode="General">
                  <c:v>51.41176471</c:v>
                </c:pt>
                <c:pt idx="766" formatCode="General">
                  <c:v>54.71875</c:v>
                </c:pt>
                <c:pt idx="767" formatCode="General">
                  <c:v>56.483870969999998</c:v>
                </c:pt>
                <c:pt idx="768" formatCode="General">
                  <c:v>56.516129030000002</c:v>
                </c:pt>
                <c:pt idx="769" formatCode="General">
                  <c:v>56.516129030000002</c:v>
                </c:pt>
                <c:pt idx="770" formatCode="General">
                  <c:v>56.548387099999999</c:v>
                </c:pt>
                <c:pt idx="771" formatCode="General">
                  <c:v>56.580645160000003</c:v>
                </c:pt>
                <c:pt idx="772" formatCode="General">
                  <c:v>56.645161289999997</c:v>
                </c:pt>
                <c:pt idx="773" formatCode="General">
                  <c:v>56.677419350000001</c:v>
                </c:pt>
                <c:pt idx="774" formatCode="General">
                  <c:v>56.709677419999998</c:v>
                </c:pt>
                <c:pt idx="775" formatCode="General">
                  <c:v>60.655172409999999</c:v>
                </c:pt>
                <c:pt idx="776" formatCode="General">
                  <c:v>62.821428570000002</c:v>
                </c:pt>
                <c:pt idx="777" formatCode="General">
                  <c:v>62.928571429999998</c:v>
                </c:pt>
                <c:pt idx="778" formatCode="General">
                  <c:v>65.296296299999995</c:v>
                </c:pt>
                <c:pt idx="779" formatCode="General">
                  <c:v>65.296296299999995</c:v>
                </c:pt>
                <c:pt idx="780" formatCode="General">
                  <c:v>67.846153849999993</c:v>
                </c:pt>
                <c:pt idx="781" formatCode="General">
                  <c:v>67.846153849999993</c:v>
                </c:pt>
                <c:pt idx="782" formatCode="General">
                  <c:v>70.599999999999994</c:v>
                </c:pt>
                <c:pt idx="783" formatCode="General">
                  <c:v>70.599999999999994</c:v>
                </c:pt>
                <c:pt idx="784" formatCode="General">
                  <c:v>80.272727270000004</c:v>
                </c:pt>
                <c:pt idx="785" formatCode="General">
                  <c:v>80.272727270000004</c:v>
                </c:pt>
                <c:pt idx="786" formatCode="General">
                  <c:v>84.142857140000004</c:v>
                </c:pt>
                <c:pt idx="787" formatCode="General">
                  <c:v>93.105263160000007</c:v>
                </c:pt>
                <c:pt idx="788" formatCode="General">
                  <c:v>93.157894740000003</c:v>
                </c:pt>
                <c:pt idx="789" formatCode="General">
                  <c:v>98.333333330000002</c:v>
                </c:pt>
                <c:pt idx="790" formatCode="General">
                  <c:v>98.333333330000002</c:v>
                </c:pt>
                <c:pt idx="791" formatCode="General">
                  <c:v>98.333333330000002</c:v>
                </c:pt>
                <c:pt idx="792" formatCode="General">
                  <c:v>98.333333330000002</c:v>
                </c:pt>
                <c:pt idx="793" formatCode="General">
                  <c:v>104.1176471</c:v>
                </c:pt>
                <c:pt idx="794" formatCode="General">
                  <c:v>110.625</c:v>
                </c:pt>
                <c:pt idx="795" formatCode="General">
                  <c:v>110.625</c:v>
                </c:pt>
                <c:pt idx="796" formatCode="General">
                  <c:v>118.1333333</c:v>
                </c:pt>
                <c:pt idx="797" formatCode="General">
                  <c:v>126.6428571</c:v>
                </c:pt>
                <c:pt idx="798" formatCode="General">
                  <c:v>126.6428571</c:v>
                </c:pt>
                <c:pt idx="799" formatCode="General">
                  <c:v>126.7142857</c:v>
                </c:pt>
                <c:pt idx="800" formatCode="General">
                  <c:v>126.7142857</c:v>
                </c:pt>
                <c:pt idx="801" formatCode="General">
                  <c:v>126.7857143</c:v>
                </c:pt>
                <c:pt idx="802" formatCode="General">
                  <c:v>126.7857143</c:v>
                </c:pt>
                <c:pt idx="803" formatCode="General">
                  <c:v>126.8571429</c:v>
                </c:pt>
                <c:pt idx="804" formatCode="General">
                  <c:v>126.8571429</c:v>
                </c:pt>
                <c:pt idx="805" formatCode="General">
                  <c:v>127.0714286</c:v>
                </c:pt>
                <c:pt idx="806" formatCode="General">
                  <c:v>127.0714286</c:v>
                </c:pt>
                <c:pt idx="807" formatCode="General">
                  <c:v>136.92307690000001</c:v>
                </c:pt>
                <c:pt idx="808" formatCode="General">
                  <c:v>137.07692309999999</c:v>
                </c:pt>
                <c:pt idx="809" formatCode="General">
                  <c:v>137.07692309999999</c:v>
                </c:pt>
                <c:pt idx="810" formatCode="General">
                  <c:v>137.1538462</c:v>
                </c:pt>
                <c:pt idx="811" formatCode="General">
                  <c:v>137.1538462</c:v>
                </c:pt>
                <c:pt idx="812" formatCode="General">
                  <c:v>137.1538462</c:v>
                </c:pt>
                <c:pt idx="813" formatCode="General">
                  <c:v>137.1538462</c:v>
                </c:pt>
                <c:pt idx="814" formatCode="General">
                  <c:v>148.66666670000001</c:v>
                </c:pt>
                <c:pt idx="815" formatCode="General">
                  <c:v>162.27272730000001</c:v>
                </c:pt>
                <c:pt idx="816" formatCode="General">
                  <c:v>162.27272730000001</c:v>
                </c:pt>
                <c:pt idx="817" formatCode="General">
                  <c:v>178.6</c:v>
                </c:pt>
                <c:pt idx="818" formatCode="General">
                  <c:v>198.55555559999999</c:v>
                </c:pt>
                <c:pt idx="819" formatCode="General">
                  <c:v>198.55555559999999</c:v>
                </c:pt>
                <c:pt idx="820" formatCode="General">
                  <c:v>255.2857143</c:v>
                </c:pt>
                <c:pt idx="821" formatCode="General">
                  <c:v>255.2857143</c:v>
                </c:pt>
                <c:pt idx="822" formatCode="General">
                  <c:v>255.2857143</c:v>
                </c:pt>
                <c:pt idx="823" formatCode="General">
                  <c:v>255.2857143</c:v>
                </c:pt>
                <c:pt idx="824" formatCode="General">
                  <c:v>255.2857143</c:v>
                </c:pt>
                <c:pt idx="825" formatCode="General">
                  <c:v>255.2857143</c:v>
                </c:pt>
                <c:pt idx="826" formatCode="General">
                  <c:v>255.2857143</c:v>
                </c:pt>
                <c:pt idx="827" formatCode="General">
                  <c:v>255.2857143</c:v>
                </c:pt>
                <c:pt idx="828" formatCode="General">
                  <c:v>255.42857140000001</c:v>
                </c:pt>
                <c:pt idx="829" formatCode="General">
                  <c:v>255.42857140000001</c:v>
                </c:pt>
                <c:pt idx="830" formatCode="General">
                  <c:v>255.42857140000001</c:v>
                </c:pt>
                <c:pt idx="831" formatCode="General">
                  <c:v>255.42857140000001</c:v>
                </c:pt>
                <c:pt idx="832" formatCode="General">
                  <c:v>255.42857140000001</c:v>
                </c:pt>
                <c:pt idx="833" formatCode="General">
                  <c:v>255.42857140000001</c:v>
                </c:pt>
                <c:pt idx="834" formatCode="General">
                  <c:v>255.42857140000001</c:v>
                </c:pt>
                <c:pt idx="835" formatCode="General">
                  <c:v>255.57142859999999</c:v>
                </c:pt>
                <c:pt idx="836" formatCode="General">
                  <c:v>255.7142857</c:v>
                </c:pt>
                <c:pt idx="837" formatCode="General">
                  <c:v>255.7142857</c:v>
                </c:pt>
                <c:pt idx="838" formatCode="General">
                  <c:v>255.85714290000001</c:v>
                </c:pt>
                <c:pt idx="839" formatCode="General">
                  <c:v>256</c:v>
                </c:pt>
                <c:pt idx="840" formatCode="General">
                  <c:v>256</c:v>
                </c:pt>
                <c:pt idx="841" formatCode="General">
                  <c:v>256.2857143</c:v>
                </c:pt>
                <c:pt idx="842" formatCode="General">
                  <c:v>256.2857143</c:v>
                </c:pt>
                <c:pt idx="843" formatCode="General">
                  <c:v>256.2857143</c:v>
                </c:pt>
                <c:pt idx="844" formatCode="General">
                  <c:v>256.2857143</c:v>
                </c:pt>
                <c:pt idx="845" formatCode="General">
                  <c:v>256.2857143</c:v>
                </c:pt>
                <c:pt idx="846" formatCode="General">
                  <c:v>256.2857143</c:v>
                </c:pt>
                <c:pt idx="847" formatCode="General">
                  <c:v>256.2857143</c:v>
                </c:pt>
                <c:pt idx="848" formatCode="General">
                  <c:v>358.8</c:v>
                </c:pt>
                <c:pt idx="849" formatCode="General">
                  <c:v>358.8</c:v>
                </c:pt>
                <c:pt idx="850" formatCode="General">
                  <c:v>358.8</c:v>
                </c:pt>
                <c:pt idx="851" formatCode="General">
                  <c:v>358.8</c:v>
                </c:pt>
                <c:pt idx="852" formatCode="General">
                  <c:v>358.8</c:v>
                </c:pt>
                <c:pt idx="853" formatCode="General">
                  <c:v>358.8</c:v>
                </c:pt>
                <c:pt idx="854" formatCode="General">
                  <c:v>358.8</c:v>
                </c:pt>
                <c:pt idx="855" formatCode="General">
                  <c:v>358.8</c:v>
                </c:pt>
                <c:pt idx="856" formatCode="General">
                  <c:v>358.8</c:v>
                </c:pt>
                <c:pt idx="857" formatCode="General">
                  <c:v>358.8</c:v>
                </c:pt>
                <c:pt idx="858" formatCode="General">
                  <c:v>358.8</c:v>
                </c:pt>
                <c:pt idx="859" formatCode="General">
                  <c:v>358.8</c:v>
                </c:pt>
                <c:pt idx="860" formatCode="General">
                  <c:v>358.8</c:v>
                </c:pt>
                <c:pt idx="861" formatCode="General">
                  <c:v>358.8</c:v>
                </c:pt>
                <c:pt idx="862" formatCode="General">
                  <c:v>358.8</c:v>
                </c:pt>
                <c:pt idx="863" formatCode="General">
                  <c:v>448.5</c:v>
                </c:pt>
                <c:pt idx="864" formatCode="General">
                  <c:v>448.5</c:v>
                </c:pt>
                <c:pt idx="865" formatCode="General">
                  <c:v>598</c:v>
                </c:pt>
                <c:pt idx="866" formatCode="General">
                  <c:v>598</c:v>
                </c:pt>
                <c:pt idx="867" formatCode="General">
                  <c:v>897</c:v>
                </c:pt>
                <c:pt idx="868" formatCode="General">
                  <c:v>897</c:v>
                </c:pt>
                <c:pt idx="869" formatCode="General">
                  <c:v>898</c:v>
                </c:pt>
                <c:pt idx="870" formatCode="General">
                  <c:v>1796</c:v>
                </c:pt>
                <c:pt idx="871" formatCode="General">
                  <c:v>1796</c:v>
                </c:pt>
                <c:pt idx="872" formatCode="General">
                  <c:v>1796</c:v>
                </c:pt>
                <c:pt idx="873" formatCode="General">
                  <c:v>1796</c:v>
                </c:pt>
                <c:pt idx="874" formatCode="General">
                  <c:v>1796</c:v>
                </c:pt>
                <c:pt idx="875" formatCode="General">
                  <c:v>1796</c:v>
                </c:pt>
                <c:pt idx="876" formatCode="General">
                  <c:v>1796</c:v>
                </c:pt>
                <c:pt idx="877" formatCode="General">
                  <c:v>1796</c:v>
                </c:pt>
                <c:pt idx="878" formatCode="General">
                  <c:v>1796</c:v>
                </c:pt>
                <c:pt idx="879" formatCode="General">
                  <c:v>1796</c:v>
                </c:pt>
                <c:pt idx="880" formatCode="General">
                  <c:v>1796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DB26-4F4D-BA94-61085EB928E4}"/>
            </c:ext>
          </c:extLst>
        </c:ser>
        <c:ser>
          <c:idx val="18"/>
          <c:order val="18"/>
          <c:tx>
            <c:v>Population 1900</c:v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den'!$J$35185:$J$35976</c:f>
              <c:numCache>
                <c:formatCode>0.00E+00</c:formatCode>
                <c:ptCount val="792"/>
                <c:pt idx="0">
                  <c:v>5.2599999999999999E-4</c:v>
                </c:pt>
                <c:pt idx="1">
                  <c:v>5.2599999999999999E-4</c:v>
                </c:pt>
                <c:pt idx="2">
                  <c:v>5.2599999999999999E-4</c:v>
                </c:pt>
                <c:pt idx="3">
                  <c:v>5.2599999999999999E-4</c:v>
                </c:pt>
                <c:pt idx="4">
                  <c:v>5.2599999999999999E-4</c:v>
                </c:pt>
                <c:pt idx="5">
                  <c:v>5.2599999999999999E-4</c:v>
                </c:pt>
                <c:pt idx="6">
                  <c:v>5.2599999999999999E-4</c:v>
                </c:pt>
                <c:pt idx="7">
                  <c:v>5.2599999999999999E-4</c:v>
                </c:pt>
                <c:pt idx="8">
                  <c:v>5.2599999999999999E-4</c:v>
                </c:pt>
                <c:pt idx="9">
                  <c:v>5.2599999999999999E-4</c:v>
                </c:pt>
                <c:pt idx="10">
                  <c:v>5.2599999999999999E-4</c:v>
                </c:pt>
                <c:pt idx="11">
                  <c:v>5.2599999999999999E-4</c:v>
                </c:pt>
                <c:pt idx="12">
                  <c:v>5.2599999999999999E-4</c:v>
                </c:pt>
                <c:pt idx="13">
                  <c:v>5.2599999999999999E-4</c:v>
                </c:pt>
                <c:pt idx="14">
                  <c:v>5.2599999999999999E-4</c:v>
                </c:pt>
                <c:pt idx="15">
                  <c:v>5.2599999999999999E-4</c:v>
                </c:pt>
                <c:pt idx="16">
                  <c:v>5.2599999999999999E-4</c:v>
                </c:pt>
                <c:pt idx="17">
                  <c:v>5.2599999999999999E-4</c:v>
                </c:pt>
                <c:pt idx="18">
                  <c:v>5.2599999999999999E-4</c:v>
                </c:pt>
                <c:pt idx="19">
                  <c:v>5.2599999999999999E-4</c:v>
                </c:pt>
                <c:pt idx="20">
                  <c:v>5.2599999999999999E-4</c:v>
                </c:pt>
                <c:pt idx="21">
                  <c:v>5.2599999999999999E-4</c:v>
                </c:pt>
                <c:pt idx="22">
                  <c:v>5.2599999999999999E-4</c:v>
                </c:pt>
                <c:pt idx="23">
                  <c:v>5.2599999999999999E-4</c:v>
                </c:pt>
                <c:pt idx="24">
                  <c:v>5.2599999999999999E-4</c:v>
                </c:pt>
                <c:pt idx="25">
                  <c:v>5.2599999999999999E-4</c:v>
                </c:pt>
                <c:pt idx="26">
                  <c:v>5.2599999999999999E-4</c:v>
                </c:pt>
                <c:pt idx="27">
                  <c:v>5.2599999999999999E-4</c:v>
                </c:pt>
                <c:pt idx="28">
                  <c:v>5.2599999999999999E-4</c:v>
                </c:pt>
                <c:pt idx="29">
                  <c:v>5.2599999999999999E-4</c:v>
                </c:pt>
                <c:pt idx="30">
                  <c:v>5.2599999999999999E-4</c:v>
                </c:pt>
                <c:pt idx="31">
                  <c:v>5.2599999999999999E-4</c:v>
                </c:pt>
                <c:pt idx="32">
                  <c:v>5.2599999999999999E-4</c:v>
                </c:pt>
                <c:pt idx="33">
                  <c:v>5.2599999999999999E-4</c:v>
                </c:pt>
                <c:pt idx="34">
                  <c:v>5.2599999999999999E-4</c:v>
                </c:pt>
                <c:pt idx="35">
                  <c:v>5.2599999999999999E-4</c:v>
                </c:pt>
                <c:pt idx="36">
                  <c:v>5.2700000000000002E-4</c:v>
                </c:pt>
                <c:pt idx="37">
                  <c:v>5.2700000000000002E-4</c:v>
                </c:pt>
                <c:pt idx="38">
                  <c:v>5.2700000000000002E-4</c:v>
                </c:pt>
                <c:pt idx="39">
                  <c:v>5.2700000000000002E-4</c:v>
                </c:pt>
                <c:pt idx="40">
                  <c:v>5.2700000000000002E-4</c:v>
                </c:pt>
                <c:pt idx="41">
                  <c:v>5.2700000000000002E-4</c:v>
                </c:pt>
                <c:pt idx="42">
                  <c:v>5.2700000000000002E-4</c:v>
                </c:pt>
                <c:pt idx="43">
                  <c:v>5.2700000000000002E-4</c:v>
                </c:pt>
                <c:pt idx="44">
                  <c:v>5.2700000000000002E-4</c:v>
                </c:pt>
                <c:pt idx="45">
                  <c:v>5.2700000000000002E-4</c:v>
                </c:pt>
                <c:pt idx="46">
                  <c:v>5.2700000000000002E-4</c:v>
                </c:pt>
                <c:pt idx="47">
                  <c:v>5.2700000000000002E-4</c:v>
                </c:pt>
                <c:pt idx="48">
                  <c:v>5.2700000000000002E-4</c:v>
                </c:pt>
                <c:pt idx="49">
                  <c:v>5.2700000000000002E-4</c:v>
                </c:pt>
                <c:pt idx="50">
                  <c:v>5.2700000000000002E-4</c:v>
                </c:pt>
                <c:pt idx="51">
                  <c:v>5.2800000000000004E-4</c:v>
                </c:pt>
                <c:pt idx="52">
                  <c:v>5.2800000000000004E-4</c:v>
                </c:pt>
                <c:pt idx="53">
                  <c:v>5.2800000000000004E-4</c:v>
                </c:pt>
                <c:pt idx="54">
                  <c:v>5.2800000000000004E-4</c:v>
                </c:pt>
                <c:pt idx="55">
                  <c:v>5.2800000000000004E-4</c:v>
                </c:pt>
                <c:pt idx="56">
                  <c:v>5.2800000000000004E-4</c:v>
                </c:pt>
                <c:pt idx="57" formatCode="General">
                  <c:v>1.055966E-3</c:v>
                </c:pt>
                <c:pt idx="58" formatCode="General">
                  <c:v>1.5839490000000001E-3</c:v>
                </c:pt>
                <c:pt idx="59" formatCode="General">
                  <c:v>1.5839490000000001E-3</c:v>
                </c:pt>
                <c:pt idx="60" formatCode="General">
                  <c:v>1.5839490000000001E-3</c:v>
                </c:pt>
                <c:pt idx="61" formatCode="General">
                  <c:v>1.5839490000000001E-3</c:v>
                </c:pt>
                <c:pt idx="62" formatCode="General">
                  <c:v>1.5839490000000001E-3</c:v>
                </c:pt>
                <c:pt idx="63" formatCode="General">
                  <c:v>1.5839490000000001E-3</c:v>
                </c:pt>
                <c:pt idx="64" formatCode="General">
                  <c:v>1.5839490000000001E-3</c:v>
                </c:pt>
                <c:pt idx="65" formatCode="General">
                  <c:v>1.5839490000000001E-3</c:v>
                </c:pt>
                <c:pt idx="66" formatCode="General">
                  <c:v>1.5839490000000001E-3</c:v>
                </c:pt>
                <c:pt idx="67" formatCode="General">
                  <c:v>1.5839490000000001E-3</c:v>
                </c:pt>
                <c:pt idx="68" formatCode="General">
                  <c:v>1.5847859999999999E-3</c:v>
                </c:pt>
                <c:pt idx="69" formatCode="General">
                  <c:v>1.5847859999999999E-3</c:v>
                </c:pt>
                <c:pt idx="70" formatCode="General">
                  <c:v>1.5847859999999999E-3</c:v>
                </c:pt>
                <c:pt idx="71" formatCode="General">
                  <c:v>1.5847859999999999E-3</c:v>
                </c:pt>
                <c:pt idx="72" formatCode="General">
                  <c:v>3.6978340000000001E-3</c:v>
                </c:pt>
                <c:pt idx="73" formatCode="General">
                  <c:v>3.6978340000000001E-3</c:v>
                </c:pt>
                <c:pt idx="74" formatCode="General">
                  <c:v>3.6997890000000002E-3</c:v>
                </c:pt>
                <c:pt idx="75" formatCode="General">
                  <c:v>3.6997890000000002E-3</c:v>
                </c:pt>
                <c:pt idx="76" formatCode="General">
                  <c:v>3.7017450000000002E-3</c:v>
                </c:pt>
                <c:pt idx="77" formatCode="General">
                  <c:v>3.7017450000000002E-3</c:v>
                </c:pt>
                <c:pt idx="78" formatCode="General">
                  <c:v>3.7017450000000002E-3</c:v>
                </c:pt>
                <c:pt idx="79" formatCode="General">
                  <c:v>3.7017450000000002E-3</c:v>
                </c:pt>
                <c:pt idx="80" formatCode="General">
                  <c:v>3.7017450000000002E-3</c:v>
                </c:pt>
                <c:pt idx="81" formatCode="General">
                  <c:v>3.7037039999999999E-3</c:v>
                </c:pt>
                <c:pt idx="82" formatCode="General">
                  <c:v>3.7037039999999999E-3</c:v>
                </c:pt>
                <c:pt idx="83" formatCode="General">
                  <c:v>3.7037039999999999E-3</c:v>
                </c:pt>
                <c:pt idx="84" formatCode="General">
                  <c:v>3.7037039999999999E-3</c:v>
                </c:pt>
                <c:pt idx="85" formatCode="General">
                  <c:v>3.7037039999999999E-3</c:v>
                </c:pt>
                <c:pt idx="86" formatCode="General">
                  <c:v>3.7037039999999999E-3</c:v>
                </c:pt>
                <c:pt idx="87" formatCode="General">
                  <c:v>3.7076269999999998E-3</c:v>
                </c:pt>
                <c:pt idx="88" formatCode="General">
                  <c:v>3.7076269999999998E-3</c:v>
                </c:pt>
                <c:pt idx="89" formatCode="General">
                  <c:v>4.2372879999999996E-3</c:v>
                </c:pt>
                <c:pt idx="90" formatCode="General">
                  <c:v>4.2372879999999996E-3</c:v>
                </c:pt>
                <c:pt idx="91" formatCode="General">
                  <c:v>4.2395339999999997E-3</c:v>
                </c:pt>
                <c:pt idx="92" formatCode="General">
                  <c:v>4.2395339999999997E-3</c:v>
                </c:pt>
                <c:pt idx="93" formatCode="General">
                  <c:v>4.2417820000000004E-3</c:v>
                </c:pt>
                <c:pt idx="94" formatCode="General">
                  <c:v>4.2417820000000004E-3</c:v>
                </c:pt>
                <c:pt idx="95" formatCode="General">
                  <c:v>4.7770699999999996E-3</c:v>
                </c:pt>
                <c:pt idx="96" formatCode="General">
                  <c:v>4.7770699999999996E-3</c:v>
                </c:pt>
                <c:pt idx="97" formatCode="General">
                  <c:v>5.3078559999999997E-3</c:v>
                </c:pt>
                <c:pt idx="98" formatCode="General">
                  <c:v>5.3078559999999997E-3</c:v>
                </c:pt>
                <c:pt idx="99" formatCode="General">
                  <c:v>5.3106739999999996E-3</c:v>
                </c:pt>
                <c:pt idx="100" formatCode="General">
                  <c:v>5.3106739999999996E-3</c:v>
                </c:pt>
                <c:pt idx="101" formatCode="General">
                  <c:v>5.313496E-3</c:v>
                </c:pt>
                <c:pt idx="102" formatCode="General">
                  <c:v>5.8448459999999999E-3</c:v>
                </c:pt>
                <c:pt idx="103" formatCode="General">
                  <c:v>5.8479530000000004E-3</c:v>
                </c:pt>
                <c:pt idx="104" formatCode="General">
                  <c:v>5.8541779999999998E-3</c:v>
                </c:pt>
                <c:pt idx="105" formatCode="General">
                  <c:v>5.8572950000000002E-3</c:v>
                </c:pt>
                <c:pt idx="106" formatCode="General">
                  <c:v>5.8572950000000002E-3</c:v>
                </c:pt>
                <c:pt idx="107" formatCode="General">
                  <c:v>5.8572950000000002E-3</c:v>
                </c:pt>
                <c:pt idx="108" formatCode="General">
                  <c:v>6.9370329999999996E-3</c:v>
                </c:pt>
                <c:pt idx="109" formatCode="General">
                  <c:v>6.9370329999999996E-3</c:v>
                </c:pt>
                <c:pt idx="110" formatCode="General">
                  <c:v>6.9370329999999996E-3</c:v>
                </c:pt>
                <c:pt idx="111" formatCode="General">
                  <c:v>6.9370329999999996E-3</c:v>
                </c:pt>
                <c:pt idx="112" formatCode="General">
                  <c:v>7.470651E-3</c:v>
                </c:pt>
                <c:pt idx="113" formatCode="General">
                  <c:v>7.470651E-3</c:v>
                </c:pt>
                <c:pt idx="114" formatCode="General">
                  <c:v>8.0042689999999996E-3</c:v>
                </c:pt>
                <c:pt idx="115" formatCode="General">
                  <c:v>8.0042689999999996E-3</c:v>
                </c:pt>
                <c:pt idx="116" formatCode="General">
                  <c:v>9.0715050000000005E-3</c:v>
                </c:pt>
                <c:pt idx="117" formatCode="General">
                  <c:v>9.0715050000000005E-3</c:v>
                </c:pt>
                <c:pt idx="118" formatCode="General">
                  <c:v>9.0715050000000005E-3</c:v>
                </c:pt>
                <c:pt idx="119" formatCode="General">
                  <c:v>9.0715050000000005E-3</c:v>
                </c:pt>
                <c:pt idx="120" formatCode="General">
                  <c:v>9.6051230000000001E-3</c:v>
                </c:pt>
                <c:pt idx="121" formatCode="General">
                  <c:v>9.6102510000000002E-3</c:v>
                </c:pt>
                <c:pt idx="122" formatCode="General">
                  <c:v>1.0144154000000001E-2</c:v>
                </c:pt>
                <c:pt idx="123" formatCode="General">
                  <c:v>1.0149573E-2</c:v>
                </c:pt>
                <c:pt idx="124" formatCode="General">
                  <c:v>1.0689471000000001E-2</c:v>
                </c:pt>
                <c:pt idx="125" formatCode="General">
                  <c:v>1.1758418E-2</c:v>
                </c:pt>
                <c:pt idx="126" formatCode="General">
                  <c:v>1.2312633999999999E-2</c:v>
                </c:pt>
                <c:pt idx="127" formatCode="General">
                  <c:v>1.2319228999999999E-2</c:v>
                </c:pt>
                <c:pt idx="128" formatCode="General">
                  <c:v>1.2339055999999999E-2</c:v>
                </c:pt>
                <c:pt idx="129" formatCode="General">
                  <c:v>1.4492754E-2</c:v>
                </c:pt>
                <c:pt idx="130" formatCode="General">
                  <c:v>1.4508329E-2</c:v>
                </c:pt>
                <c:pt idx="131" formatCode="General">
                  <c:v>1.4508329E-2</c:v>
                </c:pt>
                <c:pt idx="132" formatCode="General">
                  <c:v>1.4508329E-2</c:v>
                </c:pt>
                <c:pt idx="133" formatCode="General">
                  <c:v>1.4516128999999999E-2</c:v>
                </c:pt>
                <c:pt idx="134" formatCode="General">
                  <c:v>1.4523938E-2</c:v>
                </c:pt>
                <c:pt idx="135" formatCode="General">
                  <c:v>1.4523938E-2</c:v>
                </c:pt>
                <c:pt idx="136" formatCode="General">
                  <c:v>1.4523938E-2</c:v>
                </c:pt>
                <c:pt idx="137" formatCode="General">
                  <c:v>1.4547414E-2</c:v>
                </c:pt>
                <c:pt idx="138" formatCode="General">
                  <c:v>1.4578834000000001E-2</c:v>
                </c:pt>
                <c:pt idx="139" formatCode="General">
                  <c:v>1.4602488E-2</c:v>
                </c:pt>
                <c:pt idx="140" formatCode="General">
                  <c:v>1.4602488E-2</c:v>
                </c:pt>
                <c:pt idx="141" formatCode="General">
                  <c:v>1.4602488E-2</c:v>
                </c:pt>
                <c:pt idx="142" formatCode="General">
                  <c:v>1.5143321E-2</c:v>
                </c:pt>
                <c:pt idx="143" formatCode="General">
                  <c:v>1.5143321E-2</c:v>
                </c:pt>
                <c:pt idx="144" formatCode="General">
                  <c:v>1.5684153999999999E-2</c:v>
                </c:pt>
                <c:pt idx="145" formatCode="General">
                  <c:v>1.6233766E-2</c:v>
                </c:pt>
                <c:pt idx="146" formatCode="General">
                  <c:v>1.6233766E-2</c:v>
                </c:pt>
                <c:pt idx="147" formatCode="General">
                  <c:v>1.7857142999999999E-2</c:v>
                </c:pt>
                <c:pt idx="148" formatCode="General">
                  <c:v>1.8408230000000001E-2</c:v>
                </c:pt>
                <c:pt idx="149" formatCode="General">
                  <c:v>2.0065076000000001E-2</c:v>
                </c:pt>
                <c:pt idx="150" formatCode="General">
                  <c:v>2.0607375000000001E-2</c:v>
                </c:pt>
                <c:pt idx="151" formatCode="General">
                  <c:v>2.1715526999999998E-2</c:v>
                </c:pt>
                <c:pt idx="152" formatCode="General">
                  <c:v>2.1715526999999998E-2</c:v>
                </c:pt>
                <c:pt idx="153" formatCode="General">
                  <c:v>2.1739129999999999E-2</c:v>
                </c:pt>
                <c:pt idx="154" formatCode="General">
                  <c:v>2.2282608999999998E-2</c:v>
                </c:pt>
                <c:pt idx="155" formatCode="General">
                  <c:v>2.2826086999999998E-2</c:v>
                </c:pt>
                <c:pt idx="156" formatCode="General">
                  <c:v>2.2826086999999998E-2</c:v>
                </c:pt>
                <c:pt idx="157" formatCode="General">
                  <c:v>2.2826086999999998E-2</c:v>
                </c:pt>
                <c:pt idx="158" formatCode="General">
                  <c:v>2.4456522000000001E-2</c:v>
                </c:pt>
                <c:pt idx="159" formatCode="General">
                  <c:v>2.6644916000000001E-2</c:v>
                </c:pt>
                <c:pt idx="160" formatCode="General">
                  <c:v>2.8291620999999999E-2</c:v>
                </c:pt>
                <c:pt idx="161" formatCode="General">
                  <c:v>2.8337874999999998E-2</c:v>
                </c:pt>
                <c:pt idx="162" formatCode="General">
                  <c:v>2.8337874999999998E-2</c:v>
                </c:pt>
                <c:pt idx="163" formatCode="General">
                  <c:v>2.8353326000000002E-2</c:v>
                </c:pt>
                <c:pt idx="164" formatCode="General">
                  <c:v>2.8477546999999999E-2</c:v>
                </c:pt>
                <c:pt idx="165" formatCode="General">
                  <c:v>2.8508772000000002E-2</c:v>
                </c:pt>
                <c:pt idx="166" formatCode="General">
                  <c:v>2.9120878999999999E-2</c:v>
                </c:pt>
                <c:pt idx="167" formatCode="General">
                  <c:v>2.9136888E-2</c:v>
                </c:pt>
                <c:pt idx="168" formatCode="General">
                  <c:v>2.9136888E-2</c:v>
                </c:pt>
                <c:pt idx="169" formatCode="General">
                  <c:v>2.9686641E-2</c:v>
                </c:pt>
                <c:pt idx="170" formatCode="General">
                  <c:v>3.1387665000000002E-2</c:v>
                </c:pt>
                <c:pt idx="171" formatCode="General">
                  <c:v>3.1456954000000002E-2</c:v>
                </c:pt>
                <c:pt idx="172" formatCode="General">
                  <c:v>3.2560706000000002E-2</c:v>
                </c:pt>
                <c:pt idx="173" formatCode="General">
                  <c:v>3.2560706000000002E-2</c:v>
                </c:pt>
                <c:pt idx="174" formatCode="General">
                  <c:v>3.3664459000000001E-2</c:v>
                </c:pt>
                <c:pt idx="175" formatCode="General">
                  <c:v>3.3683048E-2</c:v>
                </c:pt>
                <c:pt idx="176" formatCode="General">
                  <c:v>3.3701657000000003E-2</c:v>
                </c:pt>
                <c:pt idx="177" formatCode="General">
                  <c:v>3.3720287000000002E-2</c:v>
                </c:pt>
                <c:pt idx="178" formatCode="General">
                  <c:v>3.3738938000000003E-2</c:v>
                </c:pt>
                <c:pt idx="179" formatCode="General">
                  <c:v>3.3832501000000001E-2</c:v>
                </c:pt>
                <c:pt idx="180" formatCode="General">
                  <c:v>3.4406214999999997E-2</c:v>
                </c:pt>
                <c:pt idx="181" formatCode="General">
                  <c:v>3.5058431000000001E-2</c:v>
                </c:pt>
                <c:pt idx="182" formatCode="General">
                  <c:v>3.6809816000000002E-2</c:v>
                </c:pt>
                <c:pt idx="183" formatCode="General">
                  <c:v>3.6912752E-2</c:v>
                </c:pt>
                <c:pt idx="184" formatCode="General">
                  <c:v>3.7472036E-2</c:v>
                </c:pt>
                <c:pt idx="185" formatCode="General">
                  <c:v>4.1993281E-2</c:v>
                </c:pt>
                <c:pt idx="186" formatCode="General">
                  <c:v>4.3137254999999999E-2</c:v>
                </c:pt>
                <c:pt idx="187" formatCode="General">
                  <c:v>4.5403587000000002E-2</c:v>
                </c:pt>
                <c:pt idx="188" formatCode="General">
                  <c:v>4.6093310999999998E-2</c:v>
                </c:pt>
                <c:pt idx="189" formatCode="General">
                  <c:v>4.6119235000000001E-2</c:v>
                </c:pt>
                <c:pt idx="190" formatCode="General">
                  <c:v>4.6249295000000003E-2</c:v>
                </c:pt>
                <c:pt idx="191" formatCode="General">
                  <c:v>4.7995482999999999E-2</c:v>
                </c:pt>
                <c:pt idx="192" formatCode="General">
                  <c:v>5.0254093999999999E-2</c:v>
                </c:pt>
                <c:pt idx="193" formatCode="General">
                  <c:v>5.0282486000000001E-2</c:v>
                </c:pt>
                <c:pt idx="194" formatCode="General">
                  <c:v>5.0453514999999997E-2</c:v>
                </c:pt>
                <c:pt idx="195" formatCode="General">
                  <c:v>5.0539465999999998E-2</c:v>
                </c:pt>
                <c:pt idx="196" formatCode="General">
                  <c:v>5.1340559000000001E-2</c:v>
                </c:pt>
                <c:pt idx="197" formatCode="General">
                  <c:v>5.1940638999999997E-2</c:v>
                </c:pt>
                <c:pt idx="198" formatCode="General">
                  <c:v>5.2722063E-2</c:v>
                </c:pt>
                <c:pt idx="199" formatCode="General">
                  <c:v>5.3325688000000003E-2</c:v>
                </c:pt>
                <c:pt idx="200" formatCode="General">
                  <c:v>5.6289488999999998E-2</c:v>
                </c:pt>
                <c:pt idx="201" formatCode="General">
                  <c:v>5.6994819000000002E-2</c:v>
                </c:pt>
                <c:pt idx="202" formatCode="General">
                  <c:v>6.0046189E-2</c:v>
                </c:pt>
                <c:pt idx="203" formatCode="General">
                  <c:v>6.2391680999999997E-2</c:v>
                </c:pt>
                <c:pt idx="204" formatCode="General">
                  <c:v>6.5355697000000004E-2</c:v>
                </c:pt>
                <c:pt idx="205" formatCode="General">
                  <c:v>6.5469292999999998E-2</c:v>
                </c:pt>
                <c:pt idx="206" formatCode="General">
                  <c:v>6.6628041999999998E-2</c:v>
                </c:pt>
                <c:pt idx="207" formatCode="General">
                  <c:v>6.7324434000000002E-2</c:v>
                </c:pt>
                <c:pt idx="208" formatCode="General">
                  <c:v>6.8023256000000004E-2</c:v>
                </c:pt>
                <c:pt idx="209" formatCode="General">
                  <c:v>7.1012805999999998E-2</c:v>
                </c:pt>
                <c:pt idx="210" formatCode="General">
                  <c:v>7.1594878000000001E-2</c:v>
                </c:pt>
                <c:pt idx="211" formatCode="General">
                  <c:v>7.4635568999999999E-2</c:v>
                </c:pt>
                <c:pt idx="212" formatCode="General">
                  <c:v>7.5801749000000002E-2</c:v>
                </c:pt>
                <c:pt idx="213" formatCode="General">
                  <c:v>7.5845973999999997E-2</c:v>
                </c:pt>
                <c:pt idx="214" formatCode="General">
                  <c:v>7.6474022000000003E-2</c:v>
                </c:pt>
                <c:pt idx="215" formatCode="General">
                  <c:v>8.0070134000000001E-2</c:v>
                </c:pt>
                <c:pt idx="216" formatCode="General">
                  <c:v>8.1823494999999996E-2</c:v>
                </c:pt>
                <c:pt idx="217" formatCode="General">
                  <c:v>8.6701816000000001E-2</c:v>
                </c:pt>
                <c:pt idx="218" formatCode="General">
                  <c:v>8.7441315000000006E-2</c:v>
                </c:pt>
                <c:pt idx="219" formatCode="General">
                  <c:v>9.1710758000000003E-2</c:v>
                </c:pt>
                <c:pt idx="220" formatCode="General">
                  <c:v>9.2352940999999994E-2</c:v>
                </c:pt>
                <c:pt idx="221" formatCode="General">
                  <c:v>9.4674556000000007E-2</c:v>
                </c:pt>
                <c:pt idx="222" formatCode="General">
                  <c:v>9.7329376999999995E-2</c:v>
                </c:pt>
                <c:pt idx="223" formatCode="General">
                  <c:v>0.100475624</c:v>
                </c:pt>
                <c:pt idx="224" formatCode="General">
                  <c:v>0.101190476</c:v>
                </c:pt>
                <c:pt idx="225" formatCode="General">
                  <c:v>0.102380952</c:v>
                </c:pt>
                <c:pt idx="226" formatCode="General">
                  <c:v>0.104540024</c:v>
                </c:pt>
                <c:pt idx="227" formatCode="General">
                  <c:v>0.104665072</c:v>
                </c:pt>
                <c:pt idx="228" formatCode="General">
                  <c:v>0.10671462800000001</c:v>
                </c:pt>
                <c:pt idx="229" formatCode="General">
                  <c:v>0.108578284</c:v>
                </c:pt>
                <c:pt idx="230" formatCode="General">
                  <c:v>0.110373945</c:v>
                </c:pt>
                <c:pt idx="231" formatCode="General">
                  <c:v>0.110640871</c:v>
                </c:pt>
                <c:pt idx="232" formatCode="General">
                  <c:v>0.112727273</c:v>
                </c:pt>
                <c:pt idx="233" formatCode="General">
                  <c:v>0.11362248</c:v>
                </c:pt>
                <c:pt idx="234" formatCode="General">
                  <c:v>0.114513166</c:v>
                </c:pt>
                <c:pt idx="235" formatCode="General">
                  <c:v>0.11533742299999999</c:v>
                </c:pt>
                <c:pt idx="236" formatCode="General">
                  <c:v>0.116851169</c:v>
                </c:pt>
                <c:pt idx="237" formatCode="General">
                  <c:v>0.117211598</c:v>
                </c:pt>
                <c:pt idx="238" formatCode="General">
                  <c:v>0.11975308599999999</c:v>
                </c:pt>
                <c:pt idx="239" formatCode="General">
                  <c:v>0.121981424</c:v>
                </c:pt>
                <c:pt idx="240" formatCode="General">
                  <c:v>0.12399256</c:v>
                </c:pt>
                <c:pt idx="241" formatCode="General">
                  <c:v>0.125233645</c:v>
                </c:pt>
                <c:pt idx="242" formatCode="General">
                  <c:v>0.13146417399999999</c:v>
                </c:pt>
                <c:pt idx="243" formatCode="General">
                  <c:v>0.13474734899999999</c:v>
                </c:pt>
                <c:pt idx="244" formatCode="General">
                  <c:v>0.136789507</c:v>
                </c:pt>
                <c:pt idx="245" formatCode="General">
                  <c:v>0.138471178</c:v>
                </c:pt>
                <c:pt idx="246" formatCode="General">
                  <c:v>0.138819095</c:v>
                </c:pt>
                <c:pt idx="247" formatCode="General">
                  <c:v>0.14312736400000001</c:v>
                </c:pt>
                <c:pt idx="248" formatCode="General">
                  <c:v>0.14447949500000001</c:v>
                </c:pt>
                <c:pt idx="249" formatCode="General">
                  <c:v>0.14728192200000001</c:v>
                </c:pt>
                <c:pt idx="250" formatCode="General">
                  <c:v>0.14819505999999999</c:v>
                </c:pt>
                <c:pt idx="251" formatCode="General">
                  <c:v>0.154678549</c:v>
                </c:pt>
                <c:pt idx="252" formatCode="General">
                  <c:v>0.157626037</c:v>
                </c:pt>
                <c:pt idx="253" formatCode="General">
                  <c:v>0.16058861199999999</c:v>
                </c:pt>
                <c:pt idx="254" formatCode="General">
                  <c:v>0.16901408500000001</c:v>
                </c:pt>
                <c:pt idx="255" formatCode="General">
                  <c:v>0.17179487199999999</c:v>
                </c:pt>
                <c:pt idx="256" formatCode="General">
                  <c:v>0.17416452399999999</c:v>
                </c:pt>
                <c:pt idx="257" formatCode="General">
                  <c:v>0.17799352800000001</c:v>
                </c:pt>
                <c:pt idx="258" formatCode="General">
                  <c:v>0.18170019500000001</c:v>
                </c:pt>
                <c:pt idx="259" formatCode="General">
                  <c:v>0.18246753199999999</c:v>
                </c:pt>
                <c:pt idx="260" formatCode="General">
                  <c:v>0.18656229599999999</c:v>
                </c:pt>
                <c:pt idx="261" formatCode="General">
                  <c:v>0.188235294</c:v>
                </c:pt>
                <c:pt idx="262" formatCode="General">
                  <c:v>0.193971166</c:v>
                </c:pt>
                <c:pt idx="263" formatCode="General">
                  <c:v>0.19422572199999999</c:v>
                </c:pt>
                <c:pt idx="264" formatCode="General">
                  <c:v>0.19592373399999999</c:v>
                </c:pt>
                <c:pt idx="265" formatCode="General">
                  <c:v>0.19775873399999999</c:v>
                </c:pt>
                <c:pt idx="266" formatCode="General">
                  <c:v>0.20132013200000001</c:v>
                </c:pt>
                <c:pt idx="267" formatCode="General">
                  <c:v>0.204907162</c:v>
                </c:pt>
                <c:pt idx="268" formatCode="General">
                  <c:v>0.21028037399999999</c:v>
                </c:pt>
                <c:pt idx="269" formatCode="General">
                  <c:v>0.21151271799999999</c:v>
                </c:pt>
                <c:pt idx="270" formatCode="General">
                  <c:v>0.21380697100000001</c:v>
                </c:pt>
                <c:pt idx="271" formatCode="General">
                  <c:v>0.21654337600000001</c:v>
                </c:pt>
                <c:pt idx="272" formatCode="General">
                  <c:v>0.222072678</c:v>
                </c:pt>
                <c:pt idx="273" formatCode="General">
                  <c:v>0.22521915000000001</c:v>
                </c:pt>
                <c:pt idx="274" formatCode="General">
                  <c:v>0.228687415</c:v>
                </c:pt>
                <c:pt idx="275" formatCode="General">
                  <c:v>0.22967479700000001</c:v>
                </c:pt>
                <c:pt idx="276" formatCode="General">
                  <c:v>0.23134328400000001</c:v>
                </c:pt>
                <c:pt idx="277" formatCode="General">
                  <c:v>0.234853642</c:v>
                </c:pt>
                <c:pt idx="278" formatCode="General">
                  <c:v>0.24333561200000001</c:v>
                </c:pt>
                <c:pt idx="279" formatCode="General">
                  <c:v>0.246575342</c:v>
                </c:pt>
                <c:pt idx="280" formatCode="General">
                  <c:v>0.247599451</c:v>
                </c:pt>
                <c:pt idx="281" formatCode="General">
                  <c:v>0.25467128</c:v>
                </c:pt>
                <c:pt idx="282" formatCode="General">
                  <c:v>0.25835654600000002</c:v>
                </c:pt>
                <c:pt idx="283" formatCode="General">
                  <c:v>0.26187150799999998</c:v>
                </c:pt>
                <c:pt idx="284" formatCode="General">
                  <c:v>0.26363636400000001</c:v>
                </c:pt>
                <c:pt idx="285" formatCode="General">
                  <c:v>0.26704146200000001</c:v>
                </c:pt>
                <c:pt idx="286" formatCode="General">
                  <c:v>0.271186441</c:v>
                </c:pt>
                <c:pt idx="287" formatCode="General">
                  <c:v>0.273177636</c:v>
                </c:pt>
                <c:pt idx="288" formatCode="General">
                  <c:v>0.27872340400000001</c:v>
                </c:pt>
                <c:pt idx="289" formatCode="General">
                  <c:v>0.286628734</c:v>
                </c:pt>
                <c:pt idx="290" formatCode="General">
                  <c:v>0.29009265899999997</c:v>
                </c:pt>
                <c:pt idx="291" formatCode="General">
                  <c:v>0.29277022200000002</c:v>
                </c:pt>
                <c:pt idx="292" formatCode="General">
                  <c:v>0.29698708800000001</c:v>
                </c:pt>
                <c:pt idx="293" formatCode="General">
                  <c:v>0.29942279900000002</c:v>
                </c:pt>
                <c:pt idx="294" formatCode="General">
                  <c:v>0.30180505400000002</c:v>
                </c:pt>
                <c:pt idx="295" formatCode="General">
                  <c:v>0.30585683299999999</c:v>
                </c:pt>
                <c:pt idx="296" formatCode="General">
                  <c:v>0.30909090900000002</c:v>
                </c:pt>
                <c:pt idx="297" formatCode="General">
                  <c:v>0.31213450300000001</c:v>
                </c:pt>
                <c:pt idx="298" formatCode="General">
                  <c:v>0.31625183000000001</c:v>
                </c:pt>
                <c:pt idx="299" formatCode="General">
                  <c:v>0.32229580600000002</c:v>
                </c:pt>
                <c:pt idx="300" formatCode="General">
                  <c:v>0.325461255</c:v>
                </c:pt>
                <c:pt idx="301" formatCode="General">
                  <c:v>0.32742054700000001</c:v>
                </c:pt>
                <c:pt idx="302" formatCode="General">
                  <c:v>0.33777777799999997</c:v>
                </c:pt>
                <c:pt idx="303" formatCode="General">
                  <c:v>0.34495548999999998</c:v>
                </c:pt>
                <c:pt idx="304" formatCode="General">
                  <c:v>0.349218168</c:v>
                </c:pt>
                <c:pt idx="305" formatCode="General">
                  <c:v>0.35149253699999999</c:v>
                </c:pt>
                <c:pt idx="306" formatCode="General">
                  <c:v>0.35751682899999998</c:v>
                </c:pt>
                <c:pt idx="307" formatCode="General">
                  <c:v>0.36493604200000002</c:v>
                </c:pt>
                <c:pt idx="308" formatCode="General">
                  <c:v>0.36858005999999999</c:v>
                </c:pt>
                <c:pt idx="309" formatCode="General">
                  <c:v>0.37366818899999998</c:v>
                </c:pt>
                <c:pt idx="310" formatCode="General">
                  <c:v>0.37786259500000002</c:v>
                </c:pt>
                <c:pt idx="311" formatCode="General">
                  <c:v>0.38219493500000001</c:v>
                </c:pt>
                <c:pt idx="312" formatCode="General">
                  <c:v>0.38858905199999999</c:v>
                </c:pt>
                <c:pt idx="313" formatCode="General">
                  <c:v>0.39332816100000001</c:v>
                </c:pt>
                <c:pt idx="314" formatCode="General">
                  <c:v>0.40171606900000001</c:v>
                </c:pt>
                <c:pt idx="315" formatCode="General">
                  <c:v>0.40470588200000002</c:v>
                </c:pt>
                <c:pt idx="316" formatCode="General">
                  <c:v>0.40851735</c:v>
                </c:pt>
                <c:pt idx="317" formatCode="General">
                  <c:v>0.41581027700000001</c:v>
                </c:pt>
                <c:pt idx="318" formatCode="General">
                  <c:v>0.42368839400000002</c:v>
                </c:pt>
                <c:pt idx="319" formatCode="General">
                  <c:v>0.426975259</c:v>
                </c:pt>
                <c:pt idx="320" formatCode="General">
                  <c:v>0.434294872</c:v>
                </c:pt>
                <c:pt idx="321" formatCode="General">
                  <c:v>0.44067796599999998</c:v>
                </c:pt>
                <c:pt idx="322" formatCode="General">
                  <c:v>0.44408427900000003</c:v>
                </c:pt>
                <c:pt idx="323" formatCode="General">
                  <c:v>0.44796747999999997</c:v>
                </c:pt>
                <c:pt idx="324" formatCode="General">
                  <c:v>0.45290745300000002</c:v>
                </c:pt>
                <c:pt idx="325" formatCode="General">
                  <c:v>0.45812807900000002</c:v>
                </c:pt>
                <c:pt idx="326" formatCode="General">
                  <c:v>0.46134868400000001</c:v>
                </c:pt>
                <c:pt idx="327" formatCode="General">
                  <c:v>0.46534653500000001</c:v>
                </c:pt>
                <c:pt idx="328" formatCode="General">
                  <c:v>0.474295191</c:v>
                </c:pt>
                <c:pt idx="329" formatCode="General">
                  <c:v>0.47883817400000001</c:v>
                </c:pt>
                <c:pt idx="330" formatCode="General">
                  <c:v>0.49080267599999999</c:v>
                </c:pt>
                <c:pt idx="331" formatCode="General">
                  <c:v>0.49456066900000001</c:v>
                </c:pt>
                <c:pt idx="332" formatCode="General">
                  <c:v>0.50209907600000003</c:v>
                </c:pt>
                <c:pt idx="333" formatCode="General">
                  <c:v>0.51013513499999996</c:v>
                </c:pt>
                <c:pt idx="334" formatCode="General">
                  <c:v>0.51776649699999999</c:v>
                </c:pt>
                <c:pt idx="335" formatCode="General">
                  <c:v>0.52591333900000004</c:v>
                </c:pt>
                <c:pt idx="336" formatCode="General">
                  <c:v>0.53276595699999996</c:v>
                </c:pt>
                <c:pt idx="337" formatCode="General">
                  <c:v>0.54102564099999995</c:v>
                </c:pt>
                <c:pt idx="338" formatCode="General">
                  <c:v>0.548275862</c:v>
                </c:pt>
                <c:pt idx="339" formatCode="General">
                  <c:v>0.55622837400000003</c:v>
                </c:pt>
                <c:pt idx="340" formatCode="General">
                  <c:v>0.56298870499999998</c:v>
                </c:pt>
                <c:pt idx="341" formatCode="General">
                  <c:v>0.56881533100000004</c:v>
                </c:pt>
                <c:pt idx="342" formatCode="General">
                  <c:v>0.57968476400000002</c:v>
                </c:pt>
                <c:pt idx="343" formatCode="General">
                  <c:v>0.58714788699999998</c:v>
                </c:pt>
                <c:pt idx="344" formatCode="General">
                  <c:v>0.59380531000000003</c:v>
                </c:pt>
                <c:pt idx="345" formatCode="General">
                  <c:v>0.606060606</c:v>
                </c:pt>
                <c:pt idx="346" formatCode="General">
                  <c:v>0.61091234299999997</c:v>
                </c:pt>
                <c:pt idx="347" formatCode="General">
                  <c:v>0.61545372899999995</c:v>
                </c:pt>
                <c:pt idx="348" formatCode="General">
                  <c:v>0.62016201599999998</c:v>
                </c:pt>
                <c:pt idx="349" formatCode="General">
                  <c:v>0.63067150599999999</c:v>
                </c:pt>
                <c:pt idx="350" formatCode="General">
                  <c:v>0.63330300299999998</c:v>
                </c:pt>
                <c:pt idx="351" formatCode="General">
                  <c:v>0.64149226599999998</c:v>
                </c:pt>
                <c:pt idx="352" formatCode="General">
                  <c:v>0.64357338200000003</c:v>
                </c:pt>
                <c:pt idx="353" formatCode="General">
                  <c:v>0.64840182599999996</c:v>
                </c:pt>
                <c:pt idx="354" formatCode="General">
                  <c:v>0.65719523400000002</c:v>
                </c:pt>
                <c:pt idx="355" formatCode="General">
                  <c:v>0.66574074100000002</c:v>
                </c:pt>
                <c:pt idx="356" formatCode="General">
                  <c:v>0.673488372</c:v>
                </c:pt>
                <c:pt idx="357" formatCode="General">
                  <c:v>0.67977528099999995</c:v>
                </c:pt>
                <c:pt idx="358" formatCode="General">
                  <c:v>0.685741088</c:v>
                </c:pt>
                <c:pt idx="359" formatCode="General">
                  <c:v>0.69905660400000003</c:v>
                </c:pt>
                <c:pt idx="360" formatCode="General">
                  <c:v>0.70482497600000005</c:v>
                </c:pt>
                <c:pt idx="361" formatCode="General">
                  <c:v>0.71225071200000001</c:v>
                </c:pt>
                <c:pt idx="362" formatCode="General">
                  <c:v>0.71646051399999999</c:v>
                </c:pt>
                <c:pt idx="363" formatCode="General">
                  <c:v>0.72631578900000004</c:v>
                </c:pt>
                <c:pt idx="364" formatCode="General">
                  <c:v>0.738416988</c:v>
                </c:pt>
                <c:pt idx="365" formatCode="General">
                  <c:v>0.74709302300000002</c:v>
                </c:pt>
                <c:pt idx="366" formatCode="General">
                  <c:v>0.76074218800000004</c:v>
                </c:pt>
                <c:pt idx="367" formatCode="General">
                  <c:v>0.76840039299999996</c:v>
                </c:pt>
                <c:pt idx="368" formatCode="General">
                  <c:v>0.77482792499999997</c:v>
                </c:pt>
                <c:pt idx="369" formatCode="General">
                  <c:v>0.78140454999999998</c:v>
                </c:pt>
                <c:pt idx="370" formatCode="General">
                  <c:v>0.79344587899999997</c:v>
                </c:pt>
                <c:pt idx="371" formatCode="General">
                  <c:v>0.80200000000000005</c:v>
                </c:pt>
                <c:pt idx="372" formatCode="General">
                  <c:v>0.80522088400000003</c:v>
                </c:pt>
                <c:pt idx="373" formatCode="General">
                  <c:v>0.81294236600000003</c:v>
                </c:pt>
                <c:pt idx="374" formatCode="General">
                  <c:v>0.816616008</c:v>
                </c:pt>
                <c:pt idx="375" formatCode="General">
                  <c:v>0.82150101399999997</c:v>
                </c:pt>
                <c:pt idx="376" formatCode="General">
                  <c:v>0.83519837200000002</c:v>
                </c:pt>
                <c:pt idx="377" formatCode="General">
                  <c:v>0.844580777</c:v>
                </c:pt>
                <c:pt idx="378" formatCode="General">
                  <c:v>0.85348360700000003</c:v>
                </c:pt>
                <c:pt idx="379" formatCode="General">
                  <c:v>0.86082474200000003</c:v>
                </c:pt>
                <c:pt idx="380" formatCode="General">
                  <c:v>0.869700103</c:v>
                </c:pt>
                <c:pt idx="381" formatCode="General">
                  <c:v>0.88008341999999995</c:v>
                </c:pt>
                <c:pt idx="382" formatCode="General">
                  <c:v>0.89263157900000001</c:v>
                </c:pt>
                <c:pt idx="383" formatCode="General">
                  <c:v>0.89947089899999999</c:v>
                </c:pt>
                <c:pt idx="384" formatCode="General">
                  <c:v>0.90677966099999996</c:v>
                </c:pt>
                <c:pt idx="385" formatCode="General">
                  <c:v>0.92021276600000002</c:v>
                </c:pt>
                <c:pt idx="386" formatCode="General">
                  <c:v>0.92446808499999999</c:v>
                </c:pt>
                <c:pt idx="387" formatCode="General">
                  <c:v>0.93897216299999997</c:v>
                </c:pt>
                <c:pt idx="388" formatCode="General">
                  <c:v>0.94736842099999996</c:v>
                </c:pt>
                <c:pt idx="389" formatCode="General">
                  <c:v>0.95361380799999995</c:v>
                </c:pt>
                <c:pt idx="390" formatCode="General">
                  <c:v>0.96008629999999995</c:v>
                </c:pt>
                <c:pt idx="391" formatCode="General">
                  <c:v>0.96753246800000003</c:v>
                </c:pt>
                <c:pt idx="392" formatCode="General">
                  <c:v>0.97828447299999999</c:v>
                </c:pt>
                <c:pt idx="393" formatCode="General">
                  <c:v>0.99015317300000005</c:v>
                </c:pt>
                <c:pt idx="394" formatCode="General">
                  <c:v>1.0010976949999999</c:v>
                </c:pt>
                <c:pt idx="395" formatCode="General">
                  <c:v>1.012181617</c:v>
                </c:pt>
                <c:pt idx="396" formatCode="General">
                  <c:v>1.0189309580000001</c:v>
                </c:pt>
                <c:pt idx="397" formatCode="General">
                  <c:v>1.0256983239999999</c:v>
                </c:pt>
                <c:pt idx="398" formatCode="General">
                  <c:v>1.0347533630000001</c:v>
                </c:pt>
                <c:pt idx="399" formatCode="General">
                  <c:v>1.0440180590000001</c:v>
                </c:pt>
                <c:pt idx="400" formatCode="General">
                  <c:v>1.0531674209999999</c:v>
                </c:pt>
                <c:pt idx="401" formatCode="General">
                  <c:v>1.0589569160000001</c:v>
                </c:pt>
                <c:pt idx="402" formatCode="General">
                  <c:v>1.068027211</c:v>
                </c:pt>
                <c:pt idx="403" formatCode="General">
                  <c:v>1.083143508</c:v>
                </c:pt>
                <c:pt idx="404" formatCode="General">
                  <c:v>1.0975889780000001</c:v>
                </c:pt>
                <c:pt idx="405" formatCode="General">
                  <c:v>1.1038062280000001</c:v>
                </c:pt>
                <c:pt idx="406" formatCode="General">
                  <c:v>1.11744186</c:v>
                </c:pt>
                <c:pt idx="407" formatCode="General">
                  <c:v>1.1252927399999999</c:v>
                </c:pt>
                <c:pt idx="408" formatCode="General">
                  <c:v>1.133645955</c:v>
                </c:pt>
                <c:pt idx="409" formatCode="General">
                  <c:v>1.145218418</c:v>
                </c:pt>
                <c:pt idx="410" formatCode="General">
                  <c:v>1.162291169</c:v>
                </c:pt>
                <c:pt idx="411" formatCode="General">
                  <c:v>1.1664670660000001</c:v>
                </c:pt>
                <c:pt idx="412" formatCode="General">
                  <c:v>1.1828087169999999</c:v>
                </c:pt>
                <c:pt idx="413" formatCode="General">
                  <c:v>1.196581197</c:v>
                </c:pt>
                <c:pt idx="414" formatCode="General">
                  <c:v>1.2080783349999999</c:v>
                </c:pt>
                <c:pt idx="415" formatCode="General">
                  <c:v>1.2222222220000001</c:v>
                </c:pt>
                <c:pt idx="416" formatCode="General">
                  <c:v>1.241293532</c:v>
                </c:pt>
                <c:pt idx="417" formatCode="General">
                  <c:v>1.2616352200000001</c:v>
                </c:pt>
                <c:pt idx="418" formatCode="General">
                  <c:v>1.273417722</c:v>
                </c:pt>
                <c:pt idx="419" formatCode="General">
                  <c:v>1.278833967</c:v>
                </c:pt>
                <c:pt idx="420" formatCode="General">
                  <c:v>1.3046272489999999</c:v>
                </c:pt>
                <c:pt idx="421" formatCode="General">
                  <c:v>1.3156532990000001</c:v>
                </c:pt>
                <c:pt idx="422" formatCode="General">
                  <c:v>1.333769634</c:v>
                </c:pt>
                <c:pt idx="423" formatCode="General">
                  <c:v>1.3461030380000001</c:v>
                </c:pt>
                <c:pt idx="424" formatCode="General">
                  <c:v>1.353174603</c:v>
                </c:pt>
                <c:pt idx="425" formatCode="General">
                  <c:v>1.3624338620000001</c:v>
                </c:pt>
                <c:pt idx="426" formatCode="General">
                  <c:v>1.367724868</c:v>
                </c:pt>
                <c:pt idx="427" formatCode="General">
                  <c:v>1.3806366050000001</c:v>
                </c:pt>
                <c:pt idx="428" formatCode="General">
                  <c:v>1.405369128</c:v>
                </c:pt>
                <c:pt idx="429" formatCode="General">
                  <c:v>1.416216216</c:v>
                </c:pt>
                <c:pt idx="430" formatCode="General">
                  <c:v>1.4320652169999999</c:v>
                </c:pt>
                <c:pt idx="431" formatCode="General">
                  <c:v>1.4442934780000001</c:v>
                </c:pt>
                <c:pt idx="432" formatCode="General">
                  <c:v>1.458276334</c:v>
                </c:pt>
                <c:pt idx="433" formatCode="General">
                  <c:v>1.4786795049999999</c:v>
                </c:pt>
                <c:pt idx="434" formatCode="General">
                  <c:v>1.502777778</c:v>
                </c:pt>
                <c:pt idx="435" formatCode="General">
                  <c:v>1.5203366060000001</c:v>
                </c:pt>
                <c:pt idx="436" formatCode="General">
                  <c:v>1.540960452</c:v>
                </c:pt>
                <c:pt idx="437" formatCode="General">
                  <c:v>1.5693848349999999</c:v>
                </c:pt>
                <c:pt idx="438" formatCode="General">
                  <c:v>1.600578871</c:v>
                </c:pt>
                <c:pt idx="439" formatCode="General">
                  <c:v>1.624269006</c:v>
                </c:pt>
                <c:pt idx="440" formatCode="General">
                  <c:v>1.635294118</c:v>
                </c:pt>
                <c:pt idx="441" formatCode="General">
                  <c:v>1.663703704</c:v>
                </c:pt>
                <c:pt idx="442" formatCode="General">
                  <c:v>1.6860986549999999</c:v>
                </c:pt>
                <c:pt idx="443" formatCode="General">
                  <c:v>1.709774436</c:v>
                </c:pt>
                <c:pt idx="444" formatCode="General">
                  <c:v>1.7412480969999999</c:v>
                </c:pt>
                <c:pt idx="445" formatCode="General">
                  <c:v>1.764252696</c:v>
                </c:pt>
                <c:pt idx="446" formatCode="General">
                  <c:v>1.7724458199999999</c:v>
                </c:pt>
                <c:pt idx="447" formatCode="General">
                  <c:v>1.8088467610000001</c:v>
                </c:pt>
                <c:pt idx="448" formatCode="General">
                  <c:v>1.8177496040000001</c:v>
                </c:pt>
                <c:pt idx="449" formatCode="General">
                  <c:v>1.834920635</c:v>
                </c:pt>
                <c:pt idx="450" formatCode="General">
                  <c:v>1.851674641</c:v>
                </c:pt>
                <c:pt idx="451" formatCode="General">
                  <c:v>1.8640000000000001</c:v>
                </c:pt>
                <c:pt idx="452" formatCode="General">
                  <c:v>1.8640000000000001</c:v>
                </c:pt>
                <c:pt idx="453" formatCode="General">
                  <c:v>1.893203883</c:v>
                </c:pt>
                <c:pt idx="454" formatCode="General">
                  <c:v>1.912052117</c:v>
                </c:pt>
                <c:pt idx="455" formatCode="General">
                  <c:v>1.939244663</c:v>
                </c:pt>
                <c:pt idx="456" formatCode="General">
                  <c:v>1.9668874169999999</c:v>
                </c:pt>
                <c:pt idx="457" formatCode="General">
                  <c:v>1.9916527550000001</c:v>
                </c:pt>
                <c:pt idx="458" formatCode="General">
                  <c:v>2.013400335</c:v>
                </c:pt>
                <c:pt idx="459" formatCode="General">
                  <c:v>2.0302013419999998</c:v>
                </c:pt>
                <c:pt idx="460" formatCode="General">
                  <c:v>2.0662139220000002</c:v>
                </c:pt>
                <c:pt idx="461" formatCode="General">
                  <c:v>2.097938144</c:v>
                </c:pt>
                <c:pt idx="462" formatCode="General">
                  <c:v>2.1471103330000001</c:v>
                </c:pt>
                <c:pt idx="463" formatCode="General">
                  <c:v>2.1728395059999999</c:v>
                </c:pt>
                <c:pt idx="464" formatCode="General">
                  <c:v>2.195381883</c:v>
                </c:pt>
                <c:pt idx="465" formatCode="General">
                  <c:v>2.2254025039999998</c:v>
                </c:pt>
                <c:pt idx="466" formatCode="General">
                  <c:v>2.2805100180000002</c:v>
                </c:pt>
                <c:pt idx="467" formatCode="General">
                  <c:v>2.2943327240000002</c:v>
                </c:pt>
                <c:pt idx="468" formatCode="General">
                  <c:v>2.356877323</c:v>
                </c:pt>
                <c:pt idx="469" formatCode="General">
                  <c:v>2.4007561439999998</c:v>
                </c:pt>
                <c:pt idx="470" formatCode="General">
                  <c:v>2.430210325</c:v>
                </c:pt>
                <c:pt idx="471" formatCode="General">
                  <c:v>2.4785992220000002</c:v>
                </c:pt>
                <c:pt idx="472" formatCode="General">
                  <c:v>2.501960784</c:v>
                </c:pt>
                <c:pt idx="473" formatCode="General">
                  <c:v>2.5418326690000002</c:v>
                </c:pt>
                <c:pt idx="474" formatCode="General">
                  <c:v>2.586693548</c:v>
                </c:pt>
                <c:pt idx="475" formatCode="General">
                  <c:v>2.6</c:v>
                </c:pt>
                <c:pt idx="476" formatCode="General">
                  <c:v>2.6313645619999999</c:v>
                </c:pt>
                <c:pt idx="477" formatCode="General">
                  <c:v>2.6742268039999999</c:v>
                </c:pt>
                <c:pt idx="478" formatCode="General">
                  <c:v>2.7012448130000002</c:v>
                </c:pt>
                <c:pt idx="479" formatCode="General">
                  <c:v>2.7510548520000002</c:v>
                </c:pt>
                <c:pt idx="480" formatCode="General">
                  <c:v>2.770700637</c:v>
                </c:pt>
                <c:pt idx="481" formatCode="General">
                  <c:v>2.8215053760000002</c:v>
                </c:pt>
                <c:pt idx="482" formatCode="General">
                  <c:v>2.8549783550000001</c:v>
                </c:pt>
                <c:pt idx="483" formatCode="General">
                  <c:v>2.9039301310000001</c:v>
                </c:pt>
                <c:pt idx="484" formatCode="General">
                  <c:v>2.9710467710000001</c:v>
                </c:pt>
                <c:pt idx="485" formatCode="General">
                  <c:v>3.0617848969999999</c:v>
                </c:pt>
                <c:pt idx="486" formatCode="General">
                  <c:v>3.0993071589999999</c:v>
                </c:pt>
                <c:pt idx="487" formatCode="General">
                  <c:v>3.1886792449999999</c:v>
                </c:pt>
                <c:pt idx="488" formatCode="General">
                  <c:v>3.23150358</c:v>
                </c:pt>
                <c:pt idx="489" formatCode="General">
                  <c:v>3.3163017030000002</c:v>
                </c:pt>
                <c:pt idx="490" formatCode="General">
                  <c:v>3.362745098</c:v>
                </c:pt>
                <c:pt idx="491" formatCode="General">
                  <c:v>3.4278606969999998</c:v>
                </c:pt>
                <c:pt idx="492" formatCode="General">
                  <c:v>3.4588528680000001</c:v>
                </c:pt>
                <c:pt idx="493" formatCode="General">
                  <c:v>3.503778338</c:v>
                </c:pt>
                <c:pt idx="494" formatCode="General">
                  <c:v>3.5417721520000001</c:v>
                </c:pt>
                <c:pt idx="495" formatCode="General">
                  <c:v>3.5841836730000001</c:v>
                </c:pt>
                <c:pt idx="496" formatCode="General">
                  <c:v>3.5959079279999999</c:v>
                </c:pt>
                <c:pt idx="497" formatCode="General">
                  <c:v>3.671875</c:v>
                </c:pt>
                <c:pt idx="498" formatCode="General">
                  <c:v>3.726315789</c:v>
                </c:pt>
                <c:pt idx="499" formatCode="General">
                  <c:v>3.7941176470000002</c:v>
                </c:pt>
                <c:pt idx="500" formatCode="General">
                  <c:v>3.8360215050000002</c:v>
                </c:pt>
                <c:pt idx="501" formatCode="General">
                  <c:v>3.9832869080000002</c:v>
                </c:pt>
                <c:pt idx="502" formatCode="General">
                  <c:v>4.067988669</c:v>
                </c:pt>
                <c:pt idx="503" formatCode="General">
                  <c:v>4.1114285710000003</c:v>
                </c:pt>
                <c:pt idx="504" formatCode="General">
                  <c:v>4.1585014410000003</c:v>
                </c:pt>
                <c:pt idx="505" formatCode="General">
                  <c:v>4.2958579879999998</c:v>
                </c:pt>
                <c:pt idx="506" formatCode="General">
                  <c:v>4.3701492540000002</c:v>
                </c:pt>
                <c:pt idx="507" formatCode="General">
                  <c:v>4.4216867469999999</c:v>
                </c:pt>
                <c:pt idx="508" formatCode="General">
                  <c:v>4.4757575760000003</c:v>
                </c:pt>
                <c:pt idx="509" formatCode="General">
                  <c:v>4.5460122700000003</c:v>
                </c:pt>
                <c:pt idx="510" formatCode="General">
                  <c:v>4.6130030959999999</c:v>
                </c:pt>
                <c:pt idx="511" formatCode="General">
                  <c:v>4.6510903429999999</c:v>
                </c:pt>
                <c:pt idx="512" formatCode="General">
                  <c:v>4.7287066250000001</c:v>
                </c:pt>
                <c:pt idx="513" formatCode="General">
                  <c:v>4.8859934850000002</c:v>
                </c:pt>
                <c:pt idx="514" formatCode="General">
                  <c:v>4.9311475409999996</c:v>
                </c:pt>
                <c:pt idx="515" formatCode="General">
                  <c:v>4.9702970300000002</c:v>
                </c:pt>
                <c:pt idx="516" formatCode="General">
                  <c:v>5.0468227419999998</c:v>
                </c:pt>
                <c:pt idx="517" formatCode="General">
                  <c:v>5.084175084</c:v>
                </c:pt>
                <c:pt idx="518" formatCode="General">
                  <c:v>5.2310344830000002</c:v>
                </c:pt>
                <c:pt idx="519" formatCode="General">
                  <c:v>5.2629757789999996</c:v>
                </c:pt>
                <c:pt idx="520" formatCode="General">
                  <c:v>5.3391608389999998</c:v>
                </c:pt>
                <c:pt idx="521" formatCode="General">
                  <c:v>5.4802867380000002</c:v>
                </c:pt>
                <c:pt idx="522" formatCode="General">
                  <c:v>5.6691176470000002</c:v>
                </c:pt>
                <c:pt idx="523" formatCode="General">
                  <c:v>5.776119403</c:v>
                </c:pt>
                <c:pt idx="524" formatCode="General">
                  <c:v>5.7873134329999996</c:v>
                </c:pt>
                <c:pt idx="525" formatCode="General">
                  <c:v>5.8421052629999997</c:v>
                </c:pt>
                <c:pt idx="526" formatCode="General">
                  <c:v>5.9656488550000004</c:v>
                </c:pt>
                <c:pt idx="527" formatCode="General">
                  <c:v>6.0230769229999996</c:v>
                </c:pt>
                <c:pt idx="528" formatCode="General">
                  <c:v>6.1529411759999997</c:v>
                </c:pt>
                <c:pt idx="529" formatCode="General">
                  <c:v>6.4385245900000001</c:v>
                </c:pt>
                <c:pt idx="530" formatCode="General">
                  <c:v>6.4814814810000003</c:v>
                </c:pt>
                <c:pt idx="531" formatCode="General">
                  <c:v>6.6025104600000004</c:v>
                </c:pt>
                <c:pt idx="532" formatCode="General">
                  <c:v>6.638655462</c:v>
                </c:pt>
                <c:pt idx="533" formatCode="General">
                  <c:v>6.7404255319999997</c:v>
                </c:pt>
                <c:pt idx="534" formatCode="General">
                  <c:v>6.9304347829999999</c:v>
                </c:pt>
                <c:pt idx="535" formatCode="General">
                  <c:v>6.9694323139999996</c:v>
                </c:pt>
                <c:pt idx="536" formatCode="General">
                  <c:v>7.00877193</c:v>
                </c:pt>
                <c:pt idx="537" formatCode="General">
                  <c:v>7.12</c:v>
                </c:pt>
                <c:pt idx="538" formatCode="General">
                  <c:v>7.1928251120000004</c:v>
                </c:pt>
                <c:pt idx="539" formatCode="General">
                  <c:v>7.2895927599999997</c:v>
                </c:pt>
                <c:pt idx="540" formatCode="General">
                  <c:v>7.3272727270000004</c:v>
                </c:pt>
                <c:pt idx="541" formatCode="General">
                  <c:v>7.4082568809999998</c:v>
                </c:pt>
                <c:pt idx="542" formatCode="General">
                  <c:v>7.5092592590000002</c:v>
                </c:pt>
                <c:pt idx="543" formatCode="General">
                  <c:v>7.647887324</c:v>
                </c:pt>
                <c:pt idx="544" formatCode="General">
                  <c:v>7.8888888890000004</c:v>
                </c:pt>
                <c:pt idx="545" formatCode="General">
                  <c:v>8.2060301510000002</c:v>
                </c:pt>
                <c:pt idx="546" formatCode="General">
                  <c:v>8.4715025910000001</c:v>
                </c:pt>
                <c:pt idx="547" formatCode="General">
                  <c:v>8.6719576719999996</c:v>
                </c:pt>
                <c:pt idx="548" formatCode="General">
                  <c:v>8.7287234040000001</c:v>
                </c:pt>
                <c:pt idx="549" formatCode="General">
                  <c:v>8.8494623659999991</c:v>
                </c:pt>
                <c:pt idx="550" formatCode="General">
                  <c:v>9.1043956040000005</c:v>
                </c:pt>
                <c:pt idx="551" formatCode="General">
                  <c:v>9.2111111109999992</c:v>
                </c:pt>
                <c:pt idx="552" formatCode="General">
                  <c:v>9.4431818179999993</c:v>
                </c:pt>
                <c:pt idx="553" formatCode="General">
                  <c:v>9.6127167629999999</c:v>
                </c:pt>
                <c:pt idx="554" formatCode="General">
                  <c:v>9.7426900580000009</c:v>
                </c:pt>
                <c:pt idx="555" formatCode="General">
                  <c:v>9.7719298250000008</c:v>
                </c:pt>
                <c:pt idx="556" formatCode="General">
                  <c:v>9.8934911240000005</c:v>
                </c:pt>
                <c:pt idx="557" formatCode="General">
                  <c:v>9.9583333330000006</c:v>
                </c:pt>
                <c:pt idx="558" formatCode="General">
                  <c:v>10.28220859</c:v>
                </c:pt>
                <c:pt idx="559" formatCode="General">
                  <c:v>10.553459119999999</c:v>
                </c:pt>
                <c:pt idx="560" formatCode="General">
                  <c:v>10.63291139</c:v>
                </c:pt>
                <c:pt idx="561" formatCode="General">
                  <c:v>10.84516129</c:v>
                </c:pt>
                <c:pt idx="562" formatCode="General">
                  <c:v>10.92857143</c:v>
                </c:pt>
                <c:pt idx="563" formatCode="General">
                  <c:v>11.08552632</c:v>
                </c:pt>
                <c:pt idx="564" formatCode="General">
                  <c:v>11.40540541</c:v>
                </c:pt>
                <c:pt idx="565" formatCode="General">
                  <c:v>11.68275862</c:v>
                </c:pt>
                <c:pt idx="566" formatCode="General">
                  <c:v>11.81944444</c:v>
                </c:pt>
                <c:pt idx="567" formatCode="General">
                  <c:v>12.028169009999999</c:v>
                </c:pt>
                <c:pt idx="568" formatCode="General">
                  <c:v>12.31654676</c:v>
                </c:pt>
                <c:pt idx="569" formatCode="General">
                  <c:v>12.323741010000001</c:v>
                </c:pt>
                <c:pt idx="570" formatCode="General">
                  <c:v>12.518248180000001</c:v>
                </c:pt>
                <c:pt idx="571" formatCode="General">
                  <c:v>12.733333330000001</c:v>
                </c:pt>
                <c:pt idx="572" formatCode="General">
                  <c:v>13.037878790000001</c:v>
                </c:pt>
                <c:pt idx="573" formatCode="General">
                  <c:v>13.16793893</c:v>
                </c:pt>
                <c:pt idx="574" formatCode="General">
                  <c:v>13.5</c:v>
                </c:pt>
                <c:pt idx="575" formatCode="General">
                  <c:v>14.06504065</c:v>
                </c:pt>
                <c:pt idx="576" formatCode="General">
                  <c:v>14.180327869999999</c:v>
                </c:pt>
                <c:pt idx="577" formatCode="General">
                  <c:v>14.196721309999999</c:v>
                </c:pt>
                <c:pt idx="578" formatCode="General">
                  <c:v>14.322314049999999</c:v>
                </c:pt>
                <c:pt idx="579" formatCode="General">
                  <c:v>14.98275862</c:v>
                </c:pt>
                <c:pt idx="580" formatCode="General">
                  <c:v>15.69369369</c:v>
                </c:pt>
                <c:pt idx="581" formatCode="General">
                  <c:v>15.990825689999999</c:v>
                </c:pt>
                <c:pt idx="582" formatCode="General">
                  <c:v>16.166666670000001</c:v>
                </c:pt>
                <c:pt idx="583" formatCode="General">
                  <c:v>16.175925929999998</c:v>
                </c:pt>
                <c:pt idx="584" formatCode="General">
                  <c:v>16.194444440000002</c:v>
                </c:pt>
                <c:pt idx="585" formatCode="General">
                  <c:v>16.231481479999999</c:v>
                </c:pt>
                <c:pt idx="586" formatCode="General">
                  <c:v>16.88461538</c:v>
                </c:pt>
                <c:pt idx="587" formatCode="General">
                  <c:v>17.57</c:v>
                </c:pt>
                <c:pt idx="588" formatCode="General">
                  <c:v>17.767676770000001</c:v>
                </c:pt>
                <c:pt idx="589" formatCode="General">
                  <c:v>18.354166670000001</c:v>
                </c:pt>
                <c:pt idx="590" formatCode="General">
                  <c:v>18.354166670000001</c:v>
                </c:pt>
                <c:pt idx="591" formatCode="General">
                  <c:v>18.375</c:v>
                </c:pt>
                <c:pt idx="592" formatCode="General">
                  <c:v>18.395833329999999</c:v>
                </c:pt>
                <c:pt idx="593" formatCode="General">
                  <c:v>18.621052630000001</c:v>
                </c:pt>
                <c:pt idx="594" formatCode="General">
                  <c:v>19.666666670000001</c:v>
                </c:pt>
                <c:pt idx="595" formatCode="General">
                  <c:v>20.37931034</c:v>
                </c:pt>
                <c:pt idx="596" formatCode="General">
                  <c:v>20.436781610000001</c:v>
                </c:pt>
                <c:pt idx="597" formatCode="General">
                  <c:v>20.686046510000001</c:v>
                </c:pt>
                <c:pt idx="598" formatCode="General">
                  <c:v>20.929411760000001</c:v>
                </c:pt>
                <c:pt idx="599" formatCode="General">
                  <c:v>20.941176469999998</c:v>
                </c:pt>
                <c:pt idx="600" formatCode="General">
                  <c:v>21.25</c:v>
                </c:pt>
                <c:pt idx="601" formatCode="General">
                  <c:v>21.309523810000002</c:v>
                </c:pt>
                <c:pt idx="602" formatCode="General">
                  <c:v>21.333333329999999</c:v>
                </c:pt>
                <c:pt idx="603" formatCode="General">
                  <c:v>21.602409640000001</c:v>
                </c:pt>
                <c:pt idx="604" formatCode="General">
                  <c:v>22.987179489999999</c:v>
                </c:pt>
                <c:pt idx="605" formatCode="General">
                  <c:v>23.90666667</c:v>
                </c:pt>
                <c:pt idx="606" formatCode="General">
                  <c:v>23.90666667</c:v>
                </c:pt>
                <c:pt idx="607" formatCode="General">
                  <c:v>24.61643836</c:v>
                </c:pt>
                <c:pt idx="608" formatCode="General">
                  <c:v>26.101449280000001</c:v>
                </c:pt>
                <c:pt idx="609" formatCode="General">
                  <c:v>26.5</c:v>
                </c:pt>
                <c:pt idx="610" formatCode="General">
                  <c:v>26.940298510000002</c:v>
                </c:pt>
                <c:pt idx="611" formatCode="General">
                  <c:v>26.940298510000002</c:v>
                </c:pt>
                <c:pt idx="612" formatCode="General">
                  <c:v>26.940298510000002</c:v>
                </c:pt>
                <c:pt idx="613" formatCode="General">
                  <c:v>27.76923077</c:v>
                </c:pt>
                <c:pt idx="614" formatCode="General">
                  <c:v>28.21875</c:v>
                </c:pt>
                <c:pt idx="615" formatCode="General">
                  <c:v>29.209677419999998</c:v>
                </c:pt>
                <c:pt idx="616" formatCode="General">
                  <c:v>29.737704919999999</c:v>
                </c:pt>
                <c:pt idx="617" formatCode="General">
                  <c:v>31.275862069999999</c:v>
                </c:pt>
                <c:pt idx="618" formatCode="General">
                  <c:v>31.84210526</c:v>
                </c:pt>
                <c:pt idx="619" formatCode="General">
                  <c:v>33.018181820000002</c:v>
                </c:pt>
                <c:pt idx="620" formatCode="General">
                  <c:v>33.629629629999997</c:v>
                </c:pt>
                <c:pt idx="621" formatCode="General">
                  <c:v>33.648148149999997</c:v>
                </c:pt>
                <c:pt idx="622" formatCode="General">
                  <c:v>33.648148149999997</c:v>
                </c:pt>
                <c:pt idx="623" formatCode="General">
                  <c:v>33.648148149999997</c:v>
                </c:pt>
                <c:pt idx="624" formatCode="General">
                  <c:v>34.301886789999998</c:v>
                </c:pt>
                <c:pt idx="625" formatCode="General">
                  <c:v>35.05769231</c:v>
                </c:pt>
                <c:pt idx="626" formatCode="General">
                  <c:v>35.80392157</c:v>
                </c:pt>
                <c:pt idx="627" formatCode="General">
                  <c:v>35.80392157</c:v>
                </c:pt>
                <c:pt idx="628" formatCode="General">
                  <c:v>35.843137249999998</c:v>
                </c:pt>
                <c:pt idx="629" formatCode="General">
                  <c:v>36.64</c:v>
                </c:pt>
                <c:pt idx="630" formatCode="General">
                  <c:v>36.659999999999997</c:v>
                </c:pt>
                <c:pt idx="631" formatCode="General">
                  <c:v>38.208333330000002</c:v>
                </c:pt>
                <c:pt idx="632" formatCode="General">
                  <c:v>38.208333330000002</c:v>
                </c:pt>
                <c:pt idx="633" formatCode="General">
                  <c:v>39.0212766</c:v>
                </c:pt>
                <c:pt idx="634" formatCode="General">
                  <c:v>39.06382979</c:v>
                </c:pt>
                <c:pt idx="635" formatCode="General">
                  <c:v>40.82222222</c:v>
                </c:pt>
                <c:pt idx="636" formatCode="General">
                  <c:v>41.795454550000002</c:v>
                </c:pt>
                <c:pt idx="637" formatCode="General">
                  <c:v>42.79069767</c:v>
                </c:pt>
                <c:pt idx="638" formatCode="General">
                  <c:v>42.860465120000001</c:v>
                </c:pt>
                <c:pt idx="639" formatCode="General">
                  <c:v>42.883720930000003</c:v>
                </c:pt>
                <c:pt idx="640" formatCode="General">
                  <c:v>42.93023256</c:v>
                </c:pt>
                <c:pt idx="641" formatCode="General">
                  <c:v>43.97619048</c:v>
                </c:pt>
                <c:pt idx="642" formatCode="General">
                  <c:v>47.358974359999998</c:v>
                </c:pt>
                <c:pt idx="643" formatCode="General">
                  <c:v>48.60526316</c:v>
                </c:pt>
                <c:pt idx="644" formatCode="General">
                  <c:v>48.60526316</c:v>
                </c:pt>
                <c:pt idx="645" formatCode="General">
                  <c:v>49.945945950000002</c:v>
                </c:pt>
                <c:pt idx="646" formatCode="General">
                  <c:v>51.361111110000003</c:v>
                </c:pt>
                <c:pt idx="647" formatCode="General">
                  <c:v>52.857142860000003</c:v>
                </c:pt>
                <c:pt idx="648" formatCode="General">
                  <c:v>54.41176471</c:v>
                </c:pt>
                <c:pt idx="649" formatCode="General">
                  <c:v>57.8125</c:v>
                </c:pt>
                <c:pt idx="650" formatCode="General">
                  <c:v>57.84375</c:v>
                </c:pt>
                <c:pt idx="651" formatCode="General">
                  <c:v>59.709677419999998</c:v>
                </c:pt>
                <c:pt idx="652" formatCode="General">
                  <c:v>59.77419355</c:v>
                </c:pt>
                <c:pt idx="653" formatCode="General">
                  <c:v>63.896551719999998</c:v>
                </c:pt>
                <c:pt idx="654" formatCode="General">
                  <c:v>63.931034480000001</c:v>
                </c:pt>
                <c:pt idx="655" formatCode="General">
                  <c:v>66.214285709999999</c:v>
                </c:pt>
                <c:pt idx="656" formatCode="General">
                  <c:v>68.740740740000007</c:v>
                </c:pt>
                <c:pt idx="657" formatCode="General">
                  <c:v>68.777777779999994</c:v>
                </c:pt>
                <c:pt idx="658" formatCode="General">
                  <c:v>68.814814810000001</c:v>
                </c:pt>
                <c:pt idx="659" formatCode="General">
                  <c:v>74.319999999999993</c:v>
                </c:pt>
                <c:pt idx="660" formatCode="General">
                  <c:v>77.416666669999998</c:v>
                </c:pt>
                <c:pt idx="661" formatCode="General">
                  <c:v>80.782608699999997</c:v>
                </c:pt>
                <c:pt idx="662" formatCode="General">
                  <c:v>88.52380952</c:v>
                </c:pt>
                <c:pt idx="663" formatCode="General">
                  <c:v>88.666666669999998</c:v>
                </c:pt>
                <c:pt idx="664" formatCode="General">
                  <c:v>93.15</c:v>
                </c:pt>
                <c:pt idx="665" formatCode="General">
                  <c:v>93.15</c:v>
                </c:pt>
                <c:pt idx="666" formatCode="General">
                  <c:v>93.2</c:v>
                </c:pt>
                <c:pt idx="667" formatCode="General">
                  <c:v>109.70588239999999</c:v>
                </c:pt>
                <c:pt idx="668" formatCode="General">
                  <c:v>116.625</c:v>
                </c:pt>
                <c:pt idx="669" formatCode="General">
                  <c:v>124.4666667</c:v>
                </c:pt>
                <c:pt idx="670" formatCode="General">
                  <c:v>133.5</c:v>
                </c:pt>
                <c:pt idx="671" formatCode="General">
                  <c:v>133.5</c:v>
                </c:pt>
                <c:pt idx="672" formatCode="General">
                  <c:v>133.57142859999999</c:v>
                </c:pt>
                <c:pt idx="673" formatCode="General">
                  <c:v>133.57142859999999</c:v>
                </c:pt>
                <c:pt idx="674" formatCode="General">
                  <c:v>144</c:v>
                </c:pt>
                <c:pt idx="675" formatCode="General">
                  <c:v>144</c:v>
                </c:pt>
                <c:pt idx="676" formatCode="General">
                  <c:v>156.08333329999999</c:v>
                </c:pt>
                <c:pt idx="677" formatCode="General">
                  <c:v>156.16666670000001</c:v>
                </c:pt>
                <c:pt idx="678" formatCode="General">
                  <c:v>156.16666670000001</c:v>
                </c:pt>
                <c:pt idx="679" formatCode="General">
                  <c:v>156.16666670000001</c:v>
                </c:pt>
                <c:pt idx="680" formatCode="General">
                  <c:v>170.54545450000001</c:v>
                </c:pt>
                <c:pt idx="681" formatCode="General">
                  <c:v>170.63636360000001</c:v>
                </c:pt>
                <c:pt idx="682" formatCode="General">
                  <c:v>170.72727269999999</c:v>
                </c:pt>
                <c:pt idx="683" formatCode="General">
                  <c:v>170.9090909</c:v>
                </c:pt>
                <c:pt idx="684" formatCode="General">
                  <c:v>170.9090909</c:v>
                </c:pt>
                <c:pt idx="685" formatCode="General">
                  <c:v>188.1</c:v>
                </c:pt>
                <c:pt idx="686" formatCode="General">
                  <c:v>188.1</c:v>
                </c:pt>
                <c:pt idx="687" formatCode="General">
                  <c:v>235.125</c:v>
                </c:pt>
                <c:pt idx="688" formatCode="General">
                  <c:v>235.5</c:v>
                </c:pt>
                <c:pt idx="689" formatCode="General">
                  <c:v>235.625</c:v>
                </c:pt>
                <c:pt idx="690" formatCode="General">
                  <c:v>314.33333329999999</c:v>
                </c:pt>
                <c:pt idx="691" formatCode="General">
                  <c:v>314.5</c:v>
                </c:pt>
                <c:pt idx="692" formatCode="General">
                  <c:v>314.5</c:v>
                </c:pt>
                <c:pt idx="693" formatCode="General">
                  <c:v>314.5</c:v>
                </c:pt>
                <c:pt idx="694" formatCode="General">
                  <c:v>314.5</c:v>
                </c:pt>
                <c:pt idx="695" formatCode="General">
                  <c:v>314.66666670000001</c:v>
                </c:pt>
                <c:pt idx="696" formatCode="General">
                  <c:v>314.66666670000001</c:v>
                </c:pt>
                <c:pt idx="697" formatCode="General">
                  <c:v>314.83333329999999</c:v>
                </c:pt>
                <c:pt idx="698" formatCode="General">
                  <c:v>314.83333329999999</c:v>
                </c:pt>
                <c:pt idx="699" formatCode="General">
                  <c:v>314.83333329999999</c:v>
                </c:pt>
                <c:pt idx="700" formatCode="General">
                  <c:v>314.83333329999999</c:v>
                </c:pt>
                <c:pt idx="701" formatCode="General">
                  <c:v>315</c:v>
                </c:pt>
                <c:pt idx="702" formatCode="General">
                  <c:v>315</c:v>
                </c:pt>
                <c:pt idx="703" formatCode="General">
                  <c:v>315</c:v>
                </c:pt>
                <c:pt idx="704" formatCode="General">
                  <c:v>315</c:v>
                </c:pt>
                <c:pt idx="705" formatCode="General">
                  <c:v>315</c:v>
                </c:pt>
                <c:pt idx="706" formatCode="General">
                  <c:v>378.2</c:v>
                </c:pt>
                <c:pt idx="707" formatCode="General">
                  <c:v>378.2</c:v>
                </c:pt>
                <c:pt idx="708" formatCode="General">
                  <c:v>378.6</c:v>
                </c:pt>
                <c:pt idx="709" formatCode="General">
                  <c:v>378.6</c:v>
                </c:pt>
                <c:pt idx="710" formatCode="General">
                  <c:v>378.6</c:v>
                </c:pt>
                <c:pt idx="711" formatCode="General">
                  <c:v>379</c:v>
                </c:pt>
                <c:pt idx="712" formatCode="General">
                  <c:v>379</c:v>
                </c:pt>
                <c:pt idx="713" formatCode="General">
                  <c:v>379</c:v>
                </c:pt>
                <c:pt idx="714" formatCode="General">
                  <c:v>379</c:v>
                </c:pt>
                <c:pt idx="715" formatCode="General">
                  <c:v>379</c:v>
                </c:pt>
                <c:pt idx="716" formatCode="General">
                  <c:v>379</c:v>
                </c:pt>
                <c:pt idx="717" formatCode="General">
                  <c:v>379</c:v>
                </c:pt>
                <c:pt idx="718" formatCode="General">
                  <c:v>379</c:v>
                </c:pt>
                <c:pt idx="719" formatCode="General">
                  <c:v>473.75</c:v>
                </c:pt>
                <c:pt idx="720" formatCode="General">
                  <c:v>473.75</c:v>
                </c:pt>
                <c:pt idx="721" formatCode="General">
                  <c:v>473.75</c:v>
                </c:pt>
                <c:pt idx="722" formatCode="General">
                  <c:v>473.75</c:v>
                </c:pt>
                <c:pt idx="723" formatCode="General">
                  <c:v>473.75</c:v>
                </c:pt>
                <c:pt idx="724" formatCode="General">
                  <c:v>473.75</c:v>
                </c:pt>
                <c:pt idx="725" formatCode="General">
                  <c:v>473.75</c:v>
                </c:pt>
                <c:pt idx="726" formatCode="General">
                  <c:v>473.75</c:v>
                </c:pt>
                <c:pt idx="727" formatCode="General">
                  <c:v>474</c:v>
                </c:pt>
                <c:pt idx="728" formatCode="General">
                  <c:v>474</c:v>
                </c:pt>
                <c:pt idx="729" formatCode="General">
                  <c:v>474</c:v>
                </c:pt>
                <c:pt idx="730" formatCode="General">
                  <c:v>474</c:v>
                </c:pt>
                <c:pt idx="731" formatCode="General">
                  <c:v>474</c:v>
                </c:pt>
                <c:pt idx="732" formatCode="General">
                  <c:v>474</c:v>
                </c:pt>
                <c:pt idx="733" formatCode="General">
                  <c:v>474</c:v>
                </c:pt>
                <c:pt idx="734" formatCode="General">
                  <c:v>474</c:v>
                </c:pt>
                <c:pt idx="735" formatCode="General">
                  <c:v>474</c:v>
                </c:pt>
                <c:pt idx="736" formatCode="General">
                  <c:v>474</c:v>
                </c:pt>
                <c:pt idx="737" formatCode="General">
                  <c:v>474</c:v>
                </c:pt>
                <c:pt idx="738" formatCode="General">
                  <c:v>474</c:v>
                </c:pt>
                <c:pt idx="739" formatCode="General">
                  <c:v>632</c:v>
                </c:pt>
                <c:pt idx="740" formatCode="General">
                  <c:v>632.33333330000005</c:v>
                </c:pt>
                <c:pt idx="741" formatCode="General">
                  <c:v>632.33333330000005</c:v>
                </c:pt>
                <c:pt idx="742" formatCode="General">
                  <c:v>632.33333330000005</c:v>
                </c:pt>
                <c:pt idx="743" formatCode="General">
                  <c:v>632.33333330000005</c:v>
                </c:pt>
                <c:pt idx="744" formatCode="General">
                  <c:v>632.33333330000005</c:v>
                </c:pt>
                <c:pt idx="745" formatCode="General">
                  <c:v>632.33333330000005</c:v>
                </c:pt>
                <c:pt idx="746" formatCode="General">
                  <c:v>632.33333330000005</c:v>
                </c:pt>
                <c:pt idx="747" formatCode="General">
                  <c:v>632.33333330000005</c:v>
                </c:pt>
                <c:pt idx="748" formatCode="General">
                  <c:v>632.33333330000005</c:v>
                </c:pt>
                <c:pt idx="749" formatCode="General">
                  <c:v>632.33333330000005</c:v>
                </c:pt>
                <c:pt idx="750" formatCode="General">
                  <c:v>632.33333330000005</c:v>
                </c:pt>
                <c:pt idx="751" formatCode="General">
                  <c:v>632.33333330000005</c:v>
                </c:pt>
                <c:pt idx="752" formatCode="General">
                  <c:v>632.33333330000005</c:v>
                </c:pt>
                <c:pt idx="753" formatCode="General">
                  <c:v>632.33333330000005</c:v>
                </c:pt>
                <c:pt idx="754" formatCode="General">
                  <c:v>632.33333330000005</c:v>
                </c:pt>
                <c:pt idx="755" formatCode="General">
                  <c:v>632.33333330000005</c:v>
                </c:pt>
                <c:pt idx="756" formatCode="General">
                  <c:v>632.33333330000005</c:v>
                </c:pt>
                <c:pt idx="757" formatCode="General">
                  <c:v>632.33333330000005</c:v>
                </c:pt>
                <c:pt idx="758" formatCode="General">
                  <c:v>632.33333330000005</c:v>
                </c:pt>
                <c:pt idx="759" formatCode="General">
                  <c:v>632.33333330000005</c:v>
                </c:pt>
                <c:pt idx="760" formatCode="General">
                  <c:v>632.66666669999995</c:v>
                </c:pt>
                <c:pt idx="761" formatCode="General">
                  <c:v>632.66666669999995</c:v>
                </c:pt>
                <c:pt idx="762" formatCode="General">
                  <c:v>632.66666669999995</c:v>
                </c:pt>
                <c:pt idx="763" formatCode="General">
                  <c:v>632.66666669999995</c:v>
                </c:pt>
                <c:pt idx="764" formatCode="General">
                  <c:v>632.66666669999995</c:v>
                </c:pt>
                <c:pt idx="765" formatCode="General">
                  <c:v>632.66666669999995</c:v>
                </c:pt>
                <c:pt idx="766" formatCode="General">
                  <c:v>632.66666669999995</c:v>
                </c:pt>
                <c:pt idx="767" formatCode="General">
                  <c:v>949</c:v>
                </c:pt>
                <c:pt idx="768" formatCode="General">
                  <c:v>949</c:v>
                </c:pt>
                <c:pt idx="769" formatCode="General">
                  <c:v>949</c:v>
                </c:pt>
                <c:pt idx="770" formatCode="General">
                  <c:v>949</c:v>
                </c:pt>
                <c:pt idx="771" formatCode="General">
                  <c:v>949</c:v>
                </c:pt>
                <c:pt idx="772" formatCode="General">
                  <c:v>949</c:v>
                </c:pt>
                <c:pt idx="773" formatCode="General">
                  <c:v>949</c:v>
                </c:pt>
                <c:pt idx="774" formatCode="General">
                  <c:v>1898</c:v>
                </c:pt>
                <c:pt idx="775" formatCode="General">
                  <c:v>1898</c:v>
                </c:pt>
                <c:pt idx="776" formatCode="General">
                  <c:v>1898</c:v>
                </c:pt>
                <c:pt idx="777" formatCode="General">
                  <c:v>1898</c:v>
                </c:pt>
                <c:pt idx="778" formatCode="General">
                  <c:v>1898</c:v>
                </c:pt>
                <c:pt idx="779" formatCode="General">
                  <c:v>1898</c:v>
                </c:pt>
                <c:pt idx="780" formatCode="General">
                  <c:v>1898</c:v>
                </c:pt>
                <c:pt idx="781" formatCode="General">
                  <c:v>1898</c:v>
                </c:pt>
                <c:pt idx="782" formatCode="General">
                  <c:v>1898</c:v>
                </c:pt>
                <c:pt idx="783" formatCode="General">
                  <c:v>1898</c:v>
                </c:pt>
                <c:pt idx="784" formatCode="General">
                  <c:v>1898</c:v>
                </c:pt>
                <c:pt idx="785" formatCode="General">
                  <c:v>1898</c:v>
                </c:pt>
                <c:pt idx="786" formatCode="General">
                  <c:v>1898</c:v>
                </c:pt>
                <c:pt idx="787" formatCode="General">
                  <c:v>1898</c:v>
                </c:pt>
                <c:pt idx="788" formatCode="General">
                  <c:v>1899</c:v>
                </c:pt>
                <c:pt idx="789" formatCode="General">
                  <c:v>1899</c:v>
                </c:pt>
                <c:pt idx="790" formatCode="General">
                  <c:v>1899</c:v>
                </c:pt>
                <c:pt idx="791" formatCode="General">
                  <c:v>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B26-4F4D-BA94-61085EB928E4}"/>
            </c:ext>
          </c:extLst>
        </c:ser>
        <c:ser>
          <c:idx val="19"/>
          <c:order val="19"/>
          <c:tx>
            <c:v>Population 2000</c:v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den'!$J$35998:$J$36925</c:f>
              <c:numCache>
                <c:formatCode>0.00E+00</c:formatCode>
                <c:ptCount val="928"/>
                <c:pt idx="0">
                  <c:v>5.0000000000000001E-4</c:v>
                </c:pt>
                <c:pt idx="1">
                  <c:v>5.0000000000000001E-4</c:v>
                </c:pt>
                <c:pt idx="2">
                  <c:v>5.0000000000000001E-4</c:v>
                </c:pt>
                <c:pt idx="3">
                  <c:v>5.0000000000000001E-4</c:v>
                </c:pt>
                <c:pt idx="4">
                  <c:v>5.0000000000000001E-4</c:v>
                </c:pt>
                <c:pt idx="5">
                  <c:v>5.0000000000000001E-4</c:v>
                </c:pt>
                <c:pt idx="6">
                  <c:v>5.0000000000000001E-4</c:v>
                </c:pt>
                <c:pt idx="7">
                  <c:v>5.0000000000000001E-4</c:v>
                </c:pt>
                <c:pt idx="8">
                  <c:v>5.0000000000000001E-4</c:v>
                </c:pt>
                <c:pt idx="9">
                  <c:v>5.0000000000000001E-4</c:v>
                </c:pt>
                <c:pt idx="10">
                  <c:v>5.0000000000000001E-4</c:v>
                </c:pt>
                <c:pt idx="11">
                  <c:v>5.0000000000000001E-4</c:v>
                </c:pt>
                <c:pt idx="12">
                  <c:v>5.0000000000000001E-4</c:v>
                </c:pt>
                <c:pt idx="13">
                  <c:v>5.0000000000000001E-4</c:v>
                </c:pt>
                <c:pt idx="14">
                  <c:v>5.0000000000000001E-4</c:v>
                </c:pt>
                <c:pt idx="15">
                  <c:v>5.0000000000000001E-4</c:v>
                </c:pt>
                <c:pt idx="16">
                  <c:v>5.0000000000000001E-4</c:v>
                </c:pt>
                <c:pt idx="17">
                  <c:v>5.0000000000000001E-4</c:v>
                </c:pt>
                <c:pt idx="18">
                  <c:v>5.0000000000000001E-4</c:v>
                </c:pt>
                <c:pt idx="19">
                  <c:v>5.0000000000000001E-4</c:v>
                </c:pt>
                <c:pt idx="20">
                  <c:v>5.0000000000000001E-4</c:v>
                </c:pt>
                <c:pt idx="21">
                  <c:v>5.0000000000000001E-4</c:v>
                </c:pt>
                <c:pt idx="22">
                  <c:v>5.0000000000000001E-4</c:v>
                </c:pt>
                <c:pt idx="23">
                  <c:v>5.0000000000000001E-4</c:v>
                </c:pt>
                <c:pt idx="24">
                  <c:v>5.0000000000000001E-4</c:v>
                </c:pt>
                <c:pt idx="25">
                  <c:v>5.0000000000000001E-4</c:v>
                </c:pt>
                <c:pt idx="26">
                  <c:v>5.0000000000000001E-4</c:v>
                </c:pt>
                <c:pt idx="27">
                  <c:v>5.0000000000000001E-4</c:v>
                </c:pt>
                <c:pt idx="28">
                  <c:v>5.0000000000000001E-4</c:v>
                </c:pt>
                <c:pt idx="29">
                  <c:v>5.0000000000000001E-4</c:v>
                </c:pt>
                <c:pt idx="30">
                  <c:v>5.0000000000000001E-4</c:v>
                </c:pt>
                <c:pt idx="31">
                  <c:v>5.0000000000000001E-4</c:v>
                </c:pt>
                <c:pt idx="32">
                  <c:v>5.0000000000000001E-4</c:v>
                </c:pt>
                <c:pt idx="33">
                  <c:v>5.0000000000000001E-4</c:v>
                </c:pt>
                <c:pt idx="34">
                  <c:v>5.0000000000000001E-4</c:v>
                </c:pt>
                <c:pt idx="35">
                  <c:v>5.0000000000000001E-4</c:v>
                </c:pt>
                <c:pt idx="36">
                  <c:v>5.0000000000000001E-4</c:v>
                </c:pt>
                <c:pt idx="37">
                  <c:v>5.0000000000000001E-4</c:v>
                </c:pt>
                <c:pt idx="38">
                  <c:v>5.0000000000000001E-4</c:v>
                </c:pt>
                <c:pt idx="39">
                  <c:v>5.0000000000000001E-4</c:v>
                </c:pt>
                <c:pt idx="40">
                  <c:v>5.0000000000000001E-4</c:v>
                </c:pt>
                <c:pt idx="41">
                  <c:v>5.0000000000000001E-4</c:v>
                </c:pt>
                <c:pt idx="42">
                  <c:v>5.0000000000000001E-4</c:v>
                </c:pt>
                <c:pt idx="43">
                  <c:v>5.0000000000000001E-4</c:v>
                </c:pt>
                <c:pt idx="44">
                  <c:v>5.0000000000000001E-4</c:v>
                </c:pt>
                <c:pt idx="45">
                  <c:v>5.0000000000000001E-4</c:v>
                </c:pt>
                <c:pt idx="46">
                  <c:v>5.0000000000000001E-4</c:v>
                </c:pt>
                <c:pt idx="47">
                  <c:v>5.0000000000000001E-4</c:v>
                </c:pt>
                <c:pt idx="48">
                  <c:v>5.0000000000000001E-4</c:v>
                </c:pt>
                <c:pt idx="49">
                  <c:v>5.0000000000000001E-4</c:v>
                </c:pt>
                <c:pt idx="50">
                  <c:v>5.0000000000000001E-4</c:v>
                </c:pt>
                <c:pt idx="51">
                  <c:v>5.0000000000000001E-4</c:v>
                </c:pt>
                <c:pt idx="52">
                  <c:v>5.0000000000000001E-4</c:v>
                </c:pt>
                <c:pt idx="53">
                  <c:v>5.0000000000000001E-4</c:v>
                </c:pt>
                <c:pt idx="54" formatCode="General">
                  <c:v>1.0005000000000001E-3</c:v>
                </c:pt>
                <c:pt idx="55" formatCode="General">
                  <c:v>1.0005000000000001E-3</c:v>
                </c:pt>
                <c:pt idx="56" formatCode="General">
                  <c:v>1.0005000000000001E-3</c:v>
                </c:pt>
                <c:pt idx="57" formatCode="General">
                  <c:v>1.0005000000000001E-3</c:v>
                </c:pt>
                <c:pt idx="58" formatCode="General">
                  <c:v>1.0005000000000001E-3</c:v>
                </c:pt>
                <c:pt idx="59" formatCode="General">
                  <c:v>1.0005000000000001E-3</c:v>
                </c:pt>
                <c:pt idx="60" formatCode="General">
                  <c:v>1.0005000000000001E-3</c:v>
                </c:pt>
                <c:pt idx="61" formatCode="General">
                  <c:v>1.0005000000000001E-3</c:v>
                </c:pt>
                <c:pt idx="62" formatCode="General">
                  <c:v>1.0005000000000001E-3</c:v>
                </c:pt>
                <c:pt idx="63" formatCode="General">
                  <c:v>1.0005000000000001E-3</c:v>
                </c:pt>
                <c:pt idx="64" formatCode="General">
                  <c:v>1.0005000000000001E-3</c:v>
                </c:pt>
                <c:pt idx="65" formatCode="General">
                  <c:v>1.0005000000000001E-3</c:v>
                </c:pt>
                <c:pt idx="66" formatCode="General">
                  <c:v>1.0005000000000001E-3</c:v>
                </c:pt>
                <c:pt idx="67" formatCode="General">
                  <c:v>1.0005000000000001E-3</c:v>
                </c:pt>
                <c:pt idx="68" formatCode="General">
                  <c:v>1.0005000000000001E-3</c:v>
                </c:pt>
                <c:pt idx="69" formatCode="General">
                  <c:v>1.0005000000000001E-3</c:v>
                </c:pt>
                <c:pt idx="70" formatCode="General">
                  <c:v>1.0005000000000001E-3</c:v>
                </c:pt>
                <c:pt idx="71" formatCode="General">
                  <c:v>1.0010010000000001E-3</c:v>
                </c:pt>
                <c:pt idx="72" formatCode="General">
                  <c:v>1.0010010000000001E-3</c:v>
                </c:pt>
                <c:pt idx="73" formatCode="General">
                  <c:v>1.0010010000000001E-3</c:v>
                </c:pt>
                <c:pt idx="74" formatCode="General">
                  <c:v>1.0010010000000001E-3</c:v>
                </c:pt>
                <c:pt idx="75" formatCode="General">
                  <c:v>1.0010010000000001E-3</c:v>
                </c:pt>
                <c:pt idx="76" formatCode="General">
                  <c:v>1.0010010000000001E-3</c:v>
                </c:pt>
                <c:pt idx="77" formatCode="General">
                  <c:v>1.0010010000000001E-3</c:v>
                </c:pt>
                <c:pt idx="78" formatCode="General">
                  <c:v>1.0010010000000001E-3</c:v>
                </c:pt>
                <c:pt idx="79" formatCode="General">
                  <c:v>1.002506E-3</c:v>
                </c:pt>
                <c:pt idx="80" formatCode="General">
                  <c:v>1.002506E-3</c:v>
                </c:pt>
                <c:pt idx="81" formatCode="General">
                  <c:v>1.002506E-3</c:v>
                </c:pt>
                <c:pt idx="82" formatCode="General">
                  <c:v>1.002506E-3</c:v>
                </c:pt>
                <c:pt idx="83" formatCode="General">
                  <c:v>1.002506E-3</c:v>
                </c:pt>
                <c:pt idx="84" formatCode="General">
                  <c:v>1.002506E-3</c:v>
                </c:pt>
                <c:pt idx="85" formatCode="General">
                  <c:v>1.002506E-3</c:v>
                </c:pt>
                <c:pt idx="86" formatCode="General">
                  <c:v>1.002506E-3</c:v>
                </c:pt>
                <c:pt idx="87" formatCode="General">
                  <c:v>1.002506E-3</c:v>
                </c:pt>
                <c:pt idx="88" formatCode="General">
                  <c:v>1.002506E-3</c:v>
                </c:pt>
                <c:pt idx="89" formatCode="General">
                  <c:v>1.002506E-3</c:v>
                </c:pt>
                <c:pt idx="90" formatCode="General">
                  <c:v>1.002506E-3</c:v>
                </c:pt>
                <c:pt idx="91" formatCode="General">
                  <c:v>1.0050250000000001E-3</c:v>
                </c:pt>
                <c:pt idx="92" formatCode="General">
                  <c:v>1.5075380000000001E-3</c:v>
                </c:pt>
                <c:pt idx="93" formatCode="General">
                  <c:v>1.5075380000000001E-3</c:v>
                </c:pt>
                <c:pt idx="94" formatCode="General">
                  <c:v>1.5075380000000001E-3</c:v>
                </c:pt>
                <c:pt idx="95" formatCode="General">
                  <c:v>1.5075380000000001E-3</c:v>
                </c:pt>
                <c:pt idx="96" formatCode="General">
                  <c:v>1.5075380000000001E-3</c:v>
                </c:pt>
                <c:pt idx="97" formatCode="General">
                  <c:v>1.5075380000000001E-3</c:v>
                </c:pt>
                <c:pt idx="98" formatCode="General">
                  <c:v>1.5075380000000001E-3</c:v>
                </c:pt>
                <c:pt idx="99" formatCode="General">
                  <c:v>1.5075380000000001E-3</c:v>
                </c:pt>
                <c:pt idx="100" formatCode="General">
                  <c:v>3.0150749999999999E-3</c:v>
                </c:pt>
                <c:pt idx="101" formatCode="General">
                  <c:v>3.0150749999999999E-3</c:v>
                </c:pt>
                <c:pt idx="102" formatCode="General">
                  <c:v>3.0150749999999999E-3</c:v>
                </c:pt>
                <c:pt idx="103" formatCode="General">
                  <c:v>3.0150749999999999E-3</c:v>
                </c:pt>
                <c:pt idx="104" formatCode="General">
                  <c:v>3.0150749999999999E-3</c:v>
                </c:pt>
                <c:pt idx="105" formatCode="General">
                  <c:v>3.0150749999999999E-3</c:v>
                </c:pt>
                <c:pt idx="106" formatCode="General">
                  <c:v>3.0150749999999999E-3</c:v>
                </c:pt>
                <c:pt idx="107" formatCode="General">
                  <c:v>3.0150749999999999E-3</c:v>
                </c:pt>
                <c:pt idx="108" formatCode="General">
                  <c:v>3.0150749999999999E-3</c:v>
                </c:pt>
                <c:pt idx="109" formatCode="General">
                  <c:v>3.0150749999999999E-3</c:v>
                </c:pt>
                <c:pt idx="110" formatCode="General">
                  <c:v>3.0196279999999999E-3</c:v>
                </c:pt>
                <c:pt idx="111" formatCode="General">
                  <c:v>3.0226699999999999E-3</c:v>
                </c:pt>
                <c:pt idx="112" formatCode="General">
                  <c:v>5.5415619999999999E-3</c:v>
                </c:pt>
                <c:pt idx="113" formatCode="General">
                  <c:v>5.5415619999999999E-3</c:v>
                </c:pt>
                <c:pt idx="114" formatCode="General">
                  <c:v>5.5415619999999999E-3</c:v>
                </c:pt>
                <c:pt idx="115" formatCode="General">
                  <c:v>5.5415619999999999E-3</c:v>
                </c:pt>
                <c:pt idx="116" formatCode="General">
                  <c:v>5.5415619999999999E-3</c:v>
                </c:pt>
                <c:pt idx="117" formatCode="General">
                  <c:v>5.5415619999999999E-3</c:v>
                </c:pt>
                <c:pt idx="118" formatCode="General">
                  <c:v>5.5415619999999999E-3</c:v>
                </c:pt>
                <c:pt idx="119" formatCode="General">
                  <c:v>5.5415619999999999E-3</c:v>
                </c:pt>
                <c:pt idx="120" formatCode="General">
                  <c:v>5.5415619999999999E-3</c:v>
                </c:pt>
                <c:pt idx="121" formatCode="General">
                  <c:v>5.5415619999999999E-3</c:v>
                </c:pt>
                <c:pt idx="122" formatCode="General">
                  <c:v>5.5415619999999999E-3</c:v>
                </c:pt>
                <c:pt idx="123" formatCode="General">
                  <c:v>5.5415619999999999E-3</c:v>
                </c:pt>
                <c:pt idx="124" formatCode="General">
                  <c:v>5.5415619999999999E-3</c:v>
                </c:pt>
                <c:pt idx="125" formatCode="General">
                  <c:v>5.5415619999999999E-3</c:v>
                </c:pt>
                <c:pt idx="126" formatCode="General">
                  <c:v>5.5415619999999999E-3</c:v>
                </c:pt>
                <c:pt idx="127" formatCode="General">
                  <c:v>5.5415619999999999E-3</c:v>
                </c:pt>
                <c:pt idx="128" formatCode="General">
                  <c:v>5.5443549999999999E-3</c:v>
                </c:pt>
                <c:pt idx="129" formatCode="General">
                  <c:v>5.5443549999999999E-3</c:v>
                </c:pt>
                <c:pt idx="130" formatCode="General">
                  <c:v>5.5443549999999999E-3</c:v>
                </c:pt>
                <c:pt idx="131" formatCode="General">
                  <c:v>7.0600100000000002E-3</c:v>
                </c:pt>
                <c:pt idx="132" formatCode="General">
                  <c:v>8.0685830000000007E-3</c:v>
                </c:pt>
                <c:pt idx="133" formatCode="General">
                  <c:v>8.0685830000000007E-3</c:v>
                </c:pt>
                <c:pt idx="134" formatCode="General">
                  <c:v>8.0685830000000007E-3</c:v>
                </c:pt>
                <c:pt idx="135" formatCode="General">
                  <c:v>8.0685830000000007E-3</c:v>
                </c:pt>
                <c:pt idx="136" formatCode="General">
                  <c:v>8.0726540000000003E-3</c:v>
                </c:pt>
                <c:pt idx="137" formatCode="General">
                  <c:v>8.0726540000000003E-3</c:v>
                </c:pt>
                <c:pt idx="138" formatCode="General">
                  <c:v>8.0726540000000003E-3</c:v>
                </c:pt>
                <c:pt idx="139" formatCode="General">
                  <c:v>8.0726540000000003E-3</c:v>
                </c:pt>
                <c:pt idx="140" formatCode="General">
                  <c:v>8.0726540000000003E-3</c:v>
                </c:pt>
                <c:pt idx="141" formatCode="General">
                  <c:v>8.0726540000000003E-3</c:v>
                </c:pt>
                <c:pt idx="142" formatCode="General">
                  <c:v>8.0767289999999995E-3</c:v>
                </c:pt>
                <c:pt idx="143" formatCode="General">
                  <c:v>8.0808080000000001E-3</c:v>
                </c:pt>
                <c:pt idx="144" formatCode="General">
                  <c:v>8.0808080000000001E-3</c:v>
                </c:pt>
                <c:pt idx="145" formatCode="General">
                  <c:v>8.0808080000000001E-3</c:v>
                </c:pt>
                <c:pt idx="146" formatCode="General">
                  <c:v>8.0808080000000001E-3</c:v>
                </c:pt>
                <c:pt idx="147" formatCode="General">
                  <c:v>8.0889789999999996E-3</c:v>
                </c:pt>
                <c:pt idx="148" formatCode="General">
                  <c:v>8.0889789999999996E-3</c:v>
                </c:pt>
                <c:pt idx="149" formatCode="General">
                  <c:v>8.6075949999999991E-3</c:v>
                </c:pt>
                <c:pt idx="150" formatCode="General">
                  <c:v>8.6075949999999991E-3</c:v>
                </c:pt>
                <c:pt idx="151" formatCode="General">
                  <c:v>8.6075949999999991E-3</c:v>
                </c:pt>
                <c:pt idx="152" formatCode="General">
                  <c:v>9.1231630000000001E-3</c:v>
                </c:pt>
                <c:pt idx="153" formatCode="General">
                  <c:v>9.1231630000000001E-3</c:v>
                </c:pt>
                <c:pt idx="154" formatCode="General">
                  <c:v>9.1231630000000001E-3</c:v>
                </c:pt>
                <c:pt idx="155" formatCode="General">
                  <c:v>9.1463410000000005E-3</c:v>
                </c:pt>
                <c:pt idx="156" formatCode="General">
                  <c:v>9.1556459999999999E-3</c:v>
                </c:pt>
                <c:pt idx="157" formatCode="General">
                  <c:v>9.6790629999999999E-3</c:v>
                </c:pt>
                <c:pt idx="158" formatCode="General">
                  <c:v>9.6988260000000007E-3</c:v>
                </c:pt>
                <c:pt idx="159" formatCode="General">
                  <c:v>9.7087379999999997E-3</c:v>
                </c:pt>
                <c:pt idx="160" formatCode="General">
                  <c:v>9.7087379999999997E-3</c:v>
                </c:pt>
                <c:pt idx="161" formatCode="General">
                  <c:v>9.7087379999999997E-3</c:v>
                </c:pt>
                <c:pt idx="162" formatCode="General">
                  <c:v>9.7087379999999997E-3</c:v>
                </c:pt>
                <c:pt idx="163" formatCode="General">
                  <c:v>1.0219723999999999E-2</c:v>
                </c:pt>
                <c:pt idx="164" formatCode="General">
                  <c:v>1.0747184999999999E-2</c:v>
                </c:pt>
                <c:pt idx="165" formatCode="General">
                  <c:v>1.0763711E-2</c:v>
                </c:pt>
                <c:pt idx="166" formatCode="General">
                  <c:v>1.0769231000000001E-2</c:v>
                </c:pt>
                <c:pt idx="167" formatCode="General">
                  <c:v>1.0769231000000001E-2</c:v>
                </c:pt>
                <c:pt idx="168" formatCode="General">
                  <c:v>1.1794872E-2</c:v>
                </c:pt>
                <c:pt idx="169" formatCode="General">
                  <c:v>1.1794872E-2</c:v>
                </c:pt>
                <c:pt idx="170" formatCode="General">
                  <c:v>1.3347023E-2</c:v>
                </c:pt>
                <c:pt idx="171" formatCode="General">
                  <c:v>1.3353878E-2</c:v>
                </c:pt>
                <c:pt idx="172" formatCode="General">
                  <c:v>1.3360739999999999E-2</c:v>
                </c:pt>
                <c:pt idx="173" formatCode="General">
                  <c:v>1.4388489000000001E-2</c:v>
                </c:pt>
                <c:pt idx="174" formatCode="General">
                  <c:v>1.4388489000000001E-2</c:v>
                </c:pt>
                <c:pt idx="175" formatCode="General">
                  <c:v>1.4388489000000001E-2</c:v>
                </c:pt>
                <c:pt idx="176" formatCode="General">
                  <c:v>1.6966581000000001E-2</c:v>
                </c:pt>
                <c:pt idx="177" formatCode="General">
                  <c:v>1.8022657000000001E-2</c:v>
                </c:pt>
                <c:pt idx="178" formatCode="General">
                  <c:v>1.9607843E-2</c:v>
                </c:pt>
                <c:pt idx="179" formatCode="General">
                  <c:v>2.1694214999999999E-2</c:v>
                </c:pt>
                <c:pt idx="180" formatCode="General">
                  <c:v>2.2809745999999999E-2</c:v>
                </c:pt>
                <c:pt idx="181" formatCode="General">
                  <c:v>2.2821576999999999E-2</c:v>
                </c:pt>
                <c:pt idx="182" formatCode="General">
                  <c:v>2.2869022999999999E-2</c:v>
                </c:pt>
                <c:pt idx="183" formatCode="General">
                  <c:v>2.2904737000000001E-2</c:v>
                </c:pt>
                <c:pt idx="184" formatCode="General">
                  <c:v>2.2904737000000001E-2</c:v>
                </c:pt>
                <c:pt idx="185" formatCode="General">
                  <c:v>2.4466424000000001E-2</c:v>
                </c:pt>
                <c:pt idx="186" formatCode="General">
                  <c:v>2.6041667000000001E-2</c:v>
                </c:pt>
                <c:pt idx="187" formatCode="General">
                  <c:v>2.6562499999999999E-2</c:v>
                </c:pt>
                <c:pt idx="188" formatCode="General">
                  <c:v>2.6576341999999999E-2</c:v>
                </c:pt>
                <c:pt idx="189" formatCode="General">
                  <c:v>2.6590197999999999E-2</c:v>
                </c:pt>
                <c:pt idx="190" formatCode="General">
                  <c:v>2.6604069000000001E-2</c:v>
                </c:pt>
                <c:pt idx="191" formatCode="General">
                  <c:v>2.7676240000000001E-2</c:v>
                </c:pt>
                <c:pt idx="192" formatCode="General">
                  <c:v>2.8242678E-2</c:v>
                </c:pt>
                <c:pt idx="193" formatCode="General">
                  <c:v>2.876569E-2</c:v>
                </c:pt>
                <c:pt idx="194" formatCode="General">
                  <c:v>2.876569E-2</c:v>
                </c:pt>
                <c:pt idx="195" formatCode="General">
                  <c:v>2.8841111999999999E-2</c:v>
                </c:pt>
                <c:pt idx="196" formatCode="General">
                  <c:v>2.8886555000000001E-2</c:v>
                </c:pt>
                <c:pt idx="197" formatCode="General">
                  <c:v>2.945818E-2</c:v>
                </c:pt>
                <c:pt idx="198" formatCode="General">
                  <c:v>3.1036297000000001E-2</c:v>
                </c:pt>
                <c:pt idx="199" formatCode="General">
                  <c:v>3.3157895E-2</c:v>
                </c:pt>
                <c:pt idx="200" formatCode="General">
                  <c:v>3.4228541000000001E-2</c:v>
                </c:pt>
                <c:pt idx="201" formatCode="General">
                  <c:v>3.7914692E-2</c:v>
                </c:pt>
                <c:pt idx="202" formatCode="General">
                  <c:v>3.8441284999999999E-2</c:v>
                </c:pt>
                <c:pt idx="203" formatCode="General">
                  <c:v>4.0633244999999998E-2</c:v>
                </c:pt>
                <c:pt idx="204" formatCode="General">
                  <c:v>4.2238647999999997E-2</c:v>
                </c:pt>
                <c:pt idx="205" formatCode="General">
                  <c:v>4.2305658000000003E-2</c:v>
                </c:pt>
                <c:pt idx="206" formatCode="General">
                  <c:v>4.2350449999999998E-2</c:v>
                </c:pt>
                <c:pt idx="207" formatCode="General">
                  <c:v>4.3016462999999998E-2</c:v>
                </c:pt>
                <c:pt idx="208" formatCode="General">
                  <c:v>4.3062201000000001E-2</c:v>
                </c:pt>
                <c:pt idx="209" formatCode="General">
                  <c:v>4.3663472000000002E-2</c:v>
                </c:pt>
                <c:pt idx="210" formatCode="General">
                  <c:v>4.4195953000000003E-2</c:v>
                </c:pt>
                <c:pt idx="211" formatCode="General">
                  <c:v>4.4752264E-2</c:v>
                </c:pt>
                <c:pt idx="212" formatCode="General">
                  <c:v>4.5817794000000002E-2</c:v>
                </c:pt>
                <c:pt idx="213" formatCode="General">
                  <c:v>4.7416090000000001E-2</c:v>
                </c:pt>
                <c:pt idx="214" formatCode="General">
                  <c:v>4.7441364999999999E-2</c:v>
                </c:pt>
                <c:pt idx="215" formatCode="General">
                  <c:v>4.7491996000000002E-2</c:v>
                </c:pt>
                <c:pt idx="216" formatCode="General">
                  <c:v>5.0186865999999997E-2</c:v>
                </c:pt>
                <c:pt idx="217" formatCode="General">
                  <c:v>5.1843934000000001E-2</c:v>
                </c:pt>
                <c:pt idx="218" formatCode="General">
                  <c:v>5.3475936000000002E-2</c:v>
                </c:pt>
                <c:pt idx="219" formatCode="General">
                  <c:v>5.3533191000000001E-2</c:v>
                </c:pt>
                <c:pt idx="220" formatCode="General">
                  <c:v>5.4155495999999997E-2</c:v>
                </c:pt>
                <c:pt idx="221" formatCode="General">
                  <c:v>5.4779807E-2</c:v>
                </c:pt>
                <c:pt idx="222" formatCode="General">
                  <c:v>5.4779807E-2</c:v>
                </c:pt>
                <c:pt idx="223" formatCode="General">
                  <c:v>5.489774E-2</c:v>
                </c:pt>
                <c:pt idx="224" formatCode="General">
                  <c:v>5.7112069000000001E-2</c:v>
                </c:pt>
                <c:pt idx="225" formatCode="General">
                  <c:v>5.7681941E-2</c:v>
                </c:pt>
                <c:pt idx="226" formatCode="General">
                  <c:v>5.9331175999999999E-2</c:v>
                </c:pt>
                <c:pt idx="227" formatCode="General">
                  <c:v>6.0540541000000003E-2</c:v>
                </c:pt>
                <c:pt idx="228" formatCode="General">
                  <c:v>6.3783783999999996E-2</c:v>
                </c:pt>
                <c:pt idx="229" formatCode="General">
                  <c:v>6.5111232000000005E-2</c:v>
                </c:pt>
                <c:pt idx="230" formatCode="General">
                  <c:v>6.6739012E-2</c:v>
                </c:pt>
                <c:pt idx="231" formatCode="General">
                  <c:v>6.7103109999999994E-2</c:v>
                </c:pt>
                <c:pt idx="232" formatCode="General">
                  <c:v>6.7722556000000003E-2</c:v>
                </c:pt>
                <c:pt idx="233" formatCode="General">
                  <c:v>6.7870825999999995E-2</c:v>
                </c:pt>
                <c:pt idx="234" formatCode="General">
                  <c:v>6.7870825999999995E-2</c:v>
                </c:pt>
                <c:pt idx="235" formatCode="General">
                  <c:v>6.8568294000000002E-2</c:v>
                </c:pt>
                <c:pt idx="236" formatCode="General">
                  <c:v>6.9818582000000004E-2</c:v>
                </c:pt>
                <c:pt idx="237" formatCode="General">
                  <c:v>7.0407041000000004E-2</c:v>
                </c:pt>
                <c:pt idx="238" formatCode="General">
                  <c:v>7.1507151000000005E-2</c:v>
                </c:pt>
                <c:pt idx="239" formatCode="General">
                  <c:v>7.2335726000000003E-2</c:v>
                </c:pt>
                <c:pt idx="240" formatCode="General">
                  <c:v>7.3684210999999999E-2</c:v>
                </c:pt>
                <c:pt idx="241" formatCode="General">
                  <c:v>7.5471698000000004E-2</c:v>
                </c:pt>
                <c:pt idx="242" formatCode="General">
                  <c:v>7.7351140999999998E-2</c:v>
                </c:pt>
                <c:pt idx="243" formatCode="General">
                  <c:v>7.7351140999999998E-2</c:v>
                </c:pt>
                <c:pt idx="244" formatCode="General">
                  <c:v>7.9888267999999998E-2</c:v>
                </c:pt>
                <c:pt idx="245" formatCode="General">
                  <c:v>8.1187010000000004E-2</c:v>
                </c:pt>
                <c:pt idx="246" formatCode="General">
                  <c:v>8.1838565000000002E-2</c:v>
                </c:pt>
                <c:pt idx="247" formatCode="General">
                  <c:v>8.2584270000000001E-2</c:v>
                </c:pt>
                <c:pt idx="248" formatCode="General">
                  <c:v>8.4879146000000003E-2</c:v>
                </c:pt>
                <c:pt idx="249" formatCode="General">
                  <c:v>8.4879146000000003E-2</c:v>
                </c:pt>
                <c:pt idx="250" formatCode="General">
                  <c:v>8.8813939999999994E-2</c:v>
                </c:pt>
                <c:pt idx="251" formatCode="General">
                  <c:v>8.8913900000000004E-2</c:v>
                </c:pt>
                <c:pt idx="252" formatCode="General">
                  <c:v>9.4808126000000006E-2</c:v>
                </c:pt>
                <c:pt idx="253" formatCode="General">
                  <c:v>9.5936795000000005E-2</c:v>
                </c:pt>
                <c:pt idx="254" formatCode="General">
                  <c:v>9.8471985999999997E-2</c:v>
                </c:pt>
                <c:pt idx="255" formatCode="General">
                  <c:v>9.8807495999999995E-2</c:v>
                </c:pt>
                <c:pt idx="256" formatCode="General">
                  <c:v>0.10125142199999999</c:v>
                </c:pt>
                <c:pt idx="257" formatCode="General">
                  <c:v>0.10364464700000001</c:v>
                </c:pt>
                <c:pt idx="258" formatCode="General">
                  <c:v>0.10439247</c:v>
                </c:pt>
                <c:pt idx="259" formatCode="General">
                  <c:v>0.10469107599999999</c:v>
                </c:pt>
                <c:pt idx="260" formatCode="General">
                  <c:v>0.109007458</c:v>
                </c:pt>
                <c:pt idx="261" formatCode="General">
                  <c:v>0.11277330300000001</c:v>
                </c:pt>
                <c:pt idx="262" formatCode="General">
                  <c:v>0.114763552</c:v>
                </c:pt>
                <c:pt idx="263" formatCode="General">
                  <c:v>0.11805555600000001</c:v>
                </c:pt>
                <c:pt idx="264" formatCode="General">
                  <c:v>0.11826087</c:v>
                </c:pt>
                <c:pt idx="265" formatCode="General">
                  <c:v>0.122745782</c:v>
                </c:pt>
                <c:pt idx="266" formatCode="General">
                  <c:v>0.125072717</c:v>
                </c:pt>
                <c:pt idx="267" formatCode="General">
                  <c:v>0.12630966199999999</c:v>
                </c:pt>
                <c:pt idx="268" formatCode="General">
                  <c:v>0.12878787899999999</c:v>
                </c:pt>
                <c:pt idx="269" formatCode="General">
                  <c:v>0.12967289700000001</c:v>
                </c:pt>
                <c:pt idx="270" formatCode="General">
                  <c:v>0.129824561</c:v>
                </c:pt>
                <c:pt idx="271" formatCode="General">
                  <c:v>0.12997658100000001</c:v>
                </c:pt>
                <c:pt idx="272" formatCode="General">
                  <c:v>0.13114754100000001</c:v>
                </c:pt>
                <c:pt idx="273" formatCode="General">
                  <c:v>0.134864547</c:v>
                </c:pt>
                <c:pt idx="274" formatCode="General">
                  <c:v>0.13510324500000001</c:v>
                </c:pt>
                <c:pt idx="275" formatCode="General">
                  <c:v>0.13829787199999999</c:v>
                </c:pt>
                <c:pt idx="276" formatCode="General">
                  <c:v>0.142264375</c:v>
                </c:pt>
                <c:pt idx="277" formatCode="General">
                  <c:v>0.144470868</c:v>
                </c:pt>
                <c:pt idx="278" formatCode="General">
                  <c:v>0.14583333300000001</c:v>
                </c:pt>
                <c:pt idx="279" formatCode="General">
                  <c:v>0.14779499400000001</c:v>
                </c:pt>
                <c:pt idx="280" formatCode="General">
                  <c:v>0.15131578900000001</c:v>
                </c:pt>
                <c:pt idx="281" formatCode="General">
                  <c:v>0.15449101800000001</c:v>
                </c:pt>
                <c:pt idx="282" formatCode="General">
                  <c:v>0.15786314500000001</c:v>
                </c:pt>
                <c:pt idx="283" formatCode="General">
                  <c:v>0.16036036000000001</c:v>
                </c:pt>
                <c:pt idx="284" formatCode="General">
                  <c:v>0.164556962</c:v>
                </c:pt>
                <c:pt idx="285" formatCode="General">
                  <c:v>0.166566083</c:v>
                </c:pt>
                <c:pt idx="286" formatCode="General">
                  <c:v>0.17059891099999999</c:v>
                </c:pt>
                <c:pt idx="287" formatCode="General">
                  <c:v>0.17080557199999999</c:v>
                </c:pt>
                <c:pt idx="288" formatCode="General">
                  <c:v>0.171515152</c:v>
                </c:pt>
                <c:pt idx="289" formatCode="General">
                  <c:v>0.17325228000000001</c:v>
                </c:pt>
                <c:pt idx="290" formatCode="General">
                  <c:v>0.17600487200000001</c:v>
                </c:pt>
                <c:pt idx="291" formatCode="General">
                  <c:v>0.17787286099999999</c:v>
                </c:pt>
                <c:pt idx="292" formatCode="General">
                  <c:v>0.179424372</c:v>
                </c:pt>
                <c:pt idx="293" formatCode="General">
                  <c:v>0.180086048</c:v>
                </c:pt>
                <c:pt idx="294" formatCode="General">
                  <c:v>0.186232329</c:v>
                </c:pt>
                <c:pt idx="295" formatCode="General">
                  <c:v>0.188307692</c:v>
                </c:pt>
                <c:pt idx="296" formatCode="General">
                  <c:v>0.190505549</c:v>
                </c:pt>
                <c:pt idx="297" formatCode="General">
                  <c:v>0.19382716</c:v>
                </c:pt>
                <c:pt idx="298" formatCode="General">
                  <c:v>0.19703520699999999</c:v>
                </c:pt>
                <c:pt idx="299" formatCode="General">
                  <c:v>0.19950279700000001</c:v>
                </c:pt>
                <c:pt idx="300" formatCode="General">
                  <c:v>0.200995644</c:v>
                </c:pt>
                <c:pt idx="301" formatCode="General">
                  <c:v>0.204984424</c:v>
                </c:pt>
                <c:pt idx="302" formatCode="General">
                  <c:v>0.20648783500000001</c:v>
                </c:pt>
                <c:pt idx="303" formatCode="General">
                  <c:v>0.20963704599999999</c:v>
                </c:pt>
                <c:pt idx="304" formatCode="General">
                  <c:v>0.211453744</c:v>
                </c:pt>
                <c:pt idx="305" formatCode="General">
                  <c:v>0.215772871</c:v>
                </c:pt>
                <c:pt idx="306" formatCode="General">
                  <c:v>0.21758380799999999</c:v>
                </c:pt>
                <c:pt idx="307" formatCode="General">
                  <c:v>0.220253165</c:v>
                </c:pt>
                <c:pt idx="308" formatCode="General">
                  <c:v>0.221518987</c:v>
                </c:pt>
                <c:pt idx="309" formatCode="General">
                  <c:v>0.222715736</c:v>
                </c:pt>
                <c:pt idx="310" formatCode="General">
                  <c:v>0.22603174600000001</c:v>
                </c:pt>
                <c:pt idx="311" formatCode="General">
                  <c:v>0.22822631900000001</c:v>
                </c:pt>
                <c:pt idx="312" formatCode="General">
                  <c:v>0.233077905</c:v>
                </c:pt>
                <c:pt idx="313" formatCode="General">
                  <c:v>0.23559539099999999</c:v>
                </c:pt>
                <c:pt idx="314" formatCode="General">
                  <c:v>0.23959000599999999</c:v>
                </c:pt>
                <c:pt idx="315" formatCode="General">
                  <c:v>0.23989737</c:v>
                </c:pt>
                <c:pt idx="316" formatCode="General">
                  <c:v>0.24164524400000001</c:v>
                </c:pt>
                <c:pt idx="317" formatCode="General">
                  <c:v>0.24420103100000001</c:v>
                </c:pt>
                <c:pt idx="318" formatCode="General">
                  <c:v>0.24628312899999999</c:v>
                </c:pt>
                <c:pt idx="319" formatCode="General">
                  <c:v>0.24773022</c:v>
                </c:pt>
                <c:pt idx="320" formatCode="General">
                  <c:v>0.25471085100000002</c:v>
                </c:pt>
                <c:pt idx="321" formatCode="General">
                  <c:v>0.25718015700000002</c:v>
                </c:pt>
                <c:pt idx="322" formatCode="General">
                  <c:v>0.25899280600000002</c:v>
                </c:pt>
                <c:pt idx="323" formatCode="General">
                  <c:v>0.26081258200000002</c:v>
                </c:pt>
                <c:pt idx="324" formatCode="General">
                  <c:v>0.264435696</c:v>
                </c:pt>
                <c:pt idx="325" formatCode="General">
                  <c:v>0.27105263200000002</c:v>
                </c:pt>
                <c:pt idx="326" formatCode="General">
                  <c:v>0.27531436100000001</c:v>
                </c:pt>
                <c:pt idx="327" formatCode="General">
                  <c:v>0.27833002000000001</c:v>
                </c:pt>
                <c:pt idx="328" formatCode="General">
                  <c:v>0.27936297300000001</c:v>
                </c:pt>
                <c:pt idx="329" formatCode="General">
                  <c:v>0.280106454</c:v>
                </c:pt>
                <c:pt idx="330" formatCode="General">
                  <c:v>0.28333333300000002</c:v>
                </c:pt>
                <c:pt idx="331" formatCode="General">
                  <c:v>0.28552278800000003</c:v>
                </c:pt>
                <c:pt idx="332" formatCode="General">
                  <c:v>0.28763440899999998</c:v>
                </c:pt>
                <c:pt idx="333" formatCode="General">
                  <c:v>0.293126685</c:v>
                </c:pt>
                <c:pt idx="334" formatCode="General">
                  <c:v>0.29602157800000001</c:v>
                </c:pt>
                <c:pt idx="335" formatCode="General">
                  <c:v>0.29810298099999999</c:v>
                </c:pt>
                <c:pt idx="336" formatCode="General">
                  <c:v>0.30027173899999998</c:v>
                </c:pt>
                <c:pt idx="337" formatCode="General">
                  <c:v>0.30458590000000002</c:v>
                </c:pt>
                <c:pt idx="338" formatCode="General">
                  <c:v>0.308591065</c:v>
                </c:pt>
                <c:pt idx="339" formatCode="General">
                  <c:v>0.312242091</c:v>
                </c:pt>
                <c:pt idx="340" formatCode="General">
                  <c:v>0.31720801700000001</c:v>
                </c:pt>
                <c:pt idx="341" formatCode="General">
                  <c:v>0.31994459800000002</c:v>
                </c:pt>
                <c:pt idx="342" formatCode="General">
                  <c:v>0.32546842500000001</c:v>
                </c:pt>
                <c:pt idx="343" formatCode="General">
                  <c:v>0.32960893899999999</c:v>
                </c:pt>
                <c:pt idx="344" formatCode="General">
                  <c:v>0.33309957899999998</c:v>
                </c:pt>
                <c:pt idx="345" formatCode="General">
                  <c:v>0.33567909899999998</c:v>
                </c:pt>
                <c:pt idx="346" formatCode="General">
                  <c:v>0.33944954100000002</c:v>
                </c:pt>
                <c:pt idx="347" formatCode="General">
                  <c:v>0.34776437199999999</c:v>
                </c:pt>
                <c:pt idx="348" formatCode="General">
                  <c:v>0.349928876</c:v>
                </c:pt>
                <c:pt idx="349" formatCode="General">
                  <c:v>0.35310936399999998</c:v>
                </c:pt>
                <c:pt idx="350" formatCode="General">
                  <c:v>0.35801581599999999</c:v>
                </c:pt>
                <c:pt idx="351" formatCode="General">
                  <c:v>0.36225596500000001</c:v>
                </c:pt>
                <c:pt idx="352" formatCode="General">
                  <c:v>0.36857349700000003</c:v>
                </c:pt>
                <c:pt idx="353" formatCode="General">
                  <c:v>0.37363437700000002</c:v>
                </c:pt>
                <c:pt idx="354" formatCode="General">
                  <c:v>0.37737226299999999</c:v>
                </c:pt>
                <c:pt idx="355" formatCode="General">
                  <c:v>0.37810219</c:v>
                </c:pt>
                <c:pt idx="356" formatCode="General">
                  <c:v>0.38405266999999998</c:v>
                </c:pt>
                <c:pt idx="357" formatCode="General">
                  <c:v>0.38897058800000001</c:v>
                </c:pt>
                <c:pt idx="358" formatCode="General">
                  <c:v>0.39852398500000003</c:v>
                </c:pt>
                <c:pt idx="359" formatCode="General">
                  <c:v>0.40444444400000001</c:v>
                </c:pt>
                <c:pt idx="360" formatCode="General">
                  <c:v>0.40608760199999999</c:v>
                </c:pt>
                <c:pt idx="361" formatCode="General">
                  <c:v>0.411895911</c:v>
                </c:pt>
                <c:pt idx="362" formatCode="General">
                  <c:v>0.41443452400000003</c:v>
                </c:pt>
                <c:pt idx="363" formatCode="General">
                  <c:v>0.41916167700000001</c:v>
                </c:pt>
                <c:pt idx="364" formatCode="General">
                  <c:v>0.42781954900000002</c:v>
                </c:pt>
                <c:pt idx="365" formatCode="General">
                  <c:v>0.43396226399999999</c:v>
                </c:pt>
                <c:pt idx="366" formatCode="General">
                  <c:v>0.43872919799999999</c:v>
                </c:pt>
                <c:pt idx="367" formatCode="General">
                  <c:v>0.443432043</c:v>
                </c:pt>
                <c:pt idx="368" formatCode="General">
                  <c:v>0.45121951199999999</c:v>
                </c:pt>
                <c:pt idx="369" formatCode="General">
                  <c:v>0.45419847299999999</c:v>
                </c:pt>
                <c:pt idx="370" formatCode="General">
                  <c:v>0.46059678700000001</c:v>
                </c:pt>
                <c:pt idx="371" formatCode="General">
                  <c:v>0.46743295000000001</c:v>
                </c:pt>
                <c:pt idx="372" formatCode="General">
                  <c:v>0.47538461500000001</c:v>
                </c:pt>
                <c:pt idx="373" formatCode="General">
                  <c:v>0.47876447900000002</c:v>
                </c:pt>
                <c:pt idx="374" formatCode="General">
                  <c:v>0.48795648800000002</c:v>
                </c:pt>
                <c:pt idx="375" formatCode="General">
                  <c:v>0.491433022</c:v>
                </c:pt>
                <c:pt idx="376" formatCode="General">
                  <c:v>0.49296875000000001</c:v>
                </c:pt>
                <c:pt idx="377" formatCode="General">
                  <c:v>0.496865204</c:v>
                </c:pt>
                <c:pt idx="378" formatCode="General">
                  <c:v>0.502745098</c:v>
                </c:pt>
                <c:pt idx="379" formatCode="General">
                  <c:v>0.50746268699999997</c:v>
                </c:pt>
                <c:pt idx="380" formatCode="General">
                  <c:v>0.51503164599999995</c:v>
                </c:pt>
                <c:pt idx="381" formatCode="General">
                  <c:v>0.51945988899999995</c:v>
                </c:pt>
                <c:pt idx="382" formatCode="General">
                  <c:v>0.52648475100000003</c:v>
                </c:pt>
                <c:pt idx="383" formatCode="General">
                  <c:v>0.52941176499999998</c:v>
                </c:pt>
                <c:pt idx="384" formatCode="General">
                  <c:v>0.53759094600000001</c:v>
                </c:pt>
                <c:pt idx="385" formatCode="General">
                  <c:v>0.54464285700000004</c:v>
                </c:pt>
                <c:pt idx="386" formatCode="General">
                  <c:v>0.55048859900000002</c:v>
                </c:pt>
                <c:pt idx="387" formatCode="General">
                  <c:v>0.55564648100000003</c:v>
                </c:pt>
                <c:pt idx="388" formatCode="General">
                  <c:v>0.56157635500000003</c:v>
                </c:pt>
                <c:pt idx="389" formatCode="General">
                  <c:v>0.56661184200000003</c:v>
                </c:pt>
                <c:pt idx="390" formatCode="General">
                  <c:v>0.56966199500000003</c:v>
                </c:pt>
                <c:pt idx="391" formatCode="General">
                  <c:v>0.57308009900000001</c:v>
                </c:pt>
                <c:pt idx="392" formatCode="General">
                  <c:v>0.57568238199999999</c:v>
                </c:pt>
                <c:pt idx="393" formatCode="General">
                  <c:v>0.58077878999999999</c:v>
                </c:pt>
                <c:pt idx="394" formatCode="General">
                  <c:v>0.58931552600000003</c:v>
                </c:pt>
                <c:pt idx="395" formatCode="General">
                  <c:v>0.59899328900000004</c:v>
                </c:pt>
                <c:pt idx="396" formatCode="General">
                  <c:v>0.60201511299999999</c:v>
                </c:pt>
                <c:pt idx="397" formatCode="General">
                  <c:v>0.60588235300000004</c:v>
                </c:pt>
                <c:pt idx="398" formatCode="General">
                  <c:v>0.61129848200000003</c:v>
                </c:pt>
                <c:pt idx="399" formatCode="General">
                  <c:v>0.61369399800000002</c:v>
                </c:pt>
                <c:pt idx="400" formatCode="General">
                  <c:v>0.617996604</c:v>
                </c:pt>
                <c:pt idx="401" formatCode="General">
                  <c:v>0.62776831300000002</c:v>
                </c:pt>
                <c:pt idx="402" formatCode="General">
                  <c:v>0.63473053899999998</c:v>
                </c:pt>
                <c:pt idx="403" formatCode="General">
                  <c:v>0.64751286399999997</c:v>
                </c:pt>
                <c:pt idx="404" formatCode="General">
                  <c:v>0.65292096200000005</c:v>
                </c:pt>
                <c:pt idx="405" formatCode="General">
                  <c:v>0.65748709100000002</c:v>
                </c:pt>
                <c:pt idx="406" formatCode="General">
                  <c:v>0.66293103399999997</c:v>
                </c:pt>
                <c:pt idx="407" formatCode="General">
                  <c:v>0.66753022500000003</c:v>
                </c:pt>
                <c:pt idx="408" formatCode="General">
                  <c:v>0.67329299899999995</c:v>
                </c:pt>
                <c:pt idx="409" formatCode="General">
                  <c:v>0.67792207800000004</c:v>
                </c:pt>
                <c:pt idx="410" formatCode="General">
                  <c:v>0.68024263399999996</c:v>
                </c:pt>
                <c:pt idx="411" formatCode="General">
                  <c:v>0.68881118900000005</c:v>
                </c:pt>
                <c:pt idx="412" formatCode="General">
                  <c:v>0.69420035099999999</c:v>
                </c:pt>
                <c:pt idx="413" formatCode="General">
                  <c:v>0.69779735700000001</c:v>
                </c:pt>
                <c:pt idx="414" formatCode="General">
                  <c:v>0.70017636699999997</c:v>
                </c:pt>
                <c:pt idx="415" formatCode="General">
                  <c:v>0.71251109099999999</c:v>
                </c:pt>
                <c:pt idx="416" formatCode="General">
                  <c:v>0.71975089000000003</c:v>
                </c:pt>
                <c:pt idx="417" formatCode="General">
                  <c:v>0.72386059000000003</c:v>
                </c:pt>
                <c:pt idx="418" formatCode="General">
                  <c:v>0.72735426000000003</c:v>
                </c:pt>
                <c:pt idx="419" formatCode="General">
                  <c:v>0.73225516599999996</c:v>
                </c:pt>
                <c:pt idx="420" formatCode="General">
                  <c:v>0.73627362699999999</c:v>
                </c:pt>
                <c:pt idx="421" formatCode="General">
                  <c:v>0.74211000900000001</c:v>
                </c:pt>
                <c:pt idx="422" formatCode="General">
                  <c:v>0.747739602</c:v>
                </c:pt>
                <c:pt idx="423" formatCode="General">
                  <c:v>0.75774134800000004</c:v>
                </c:pt>
                <c:pt idx="424" formatCode="General">
                  <c:v>0.76186131400000001</c:v>
                </c:pt>
                <c:pt idx="425" formatCode="General">
                  <c:v>0.76859504099999998</c:v>
                </c:pt>
                <c:pt idx="426" formatCode="General">
                  <c:v>0.77757182599999997</c:v>
                </c:pt>
                <c:pt idx="427" formatCode="General">
                  <c:v>0.78378378400000004</c:v>
                </c:pt>
                <c:pt idx="428" formatCode="General">
                  <c:v>0.78711484600000003</c:v>
                </c:pt>
                <c:pt idx="429" formatCode="General">
                  <c:v>0.79248826299999997</c:v>
                </c:pt>
                <c:pt idx="430" formatCode="General">
                  <c:v>0.79586077099999997</c:v>
                </c:pt>
                <c:pt idx="431" formatCode="General">
                  <c:v>0.799811143</c:v>
                </c:pt>
                <c:pt idx="432" formatCode="General">
                  <c:v>0.80925401299999999</c:v>
                </c:pt>
                <c:pt idx="433" formatCode="General">
                  <c:v>0.82034220499999999</c:v>
                </c:pt>
                <c:pt idx="434" formatCode="General">
                  <c:v>0.82397716499999996</c:v>
                </c:pt>
                <c:pt idx="435" formatCode="General">
                  <c:v>0.82887189299999997</c:v>
                </c:pt>
                <c:pt idx="436" formatCode="General">
                  <c:v>0.84119345499999998</c:v>
                </c:pt>
                <c:pt idx="437" formatCode="General">
                  <c:v>0.85145631099999997</c:v>
                </c:pt>
                <c:pt idx="438" formatCode="General">
                  <c:v>0.85631067999999999</c:v>
                </c:pt>
                <c:pt idx="439" formatCode="General">
                  <c:v>0.86354775800000005</c:v>
                </c:pt>
                <c:pt idx="440" formatCode="General">
                  <c:v>0.87229862499999999</c:v>
                </c:pt>
                <c:pt idx="441" formatCode="General">
                  <c:v>0.87857848000000005</c:v>
                </c:pt>
                <c:pt idx="442" formatCode="General">
                  <c:v>0.88404360800000004</c:v>
                </c:pt>
                <c:pt idx="443" formatCode="General">
                  <c:v>0.89143426299999995</c:v>
                </c:pt>
                <c:pt idx="444" formatCode="General">
                  <c:v>0.90029910300000004</c:v>
                </c:pt>
                <c:pt idx="445" formatCode="General">
                  <c:v>0.90500000000000003</c:v>
                </c:pt>
                <c:pt idx="446" formatCode="General">
                  <c:v>0.91566265099999999</c:v>
                </c:pt>
                <c:pt idx="447" formatCode="General">
                  <c:v>0.92756539199999999</c:v>
                </c:pt>
                <c:pt idx="448" formatCode="General">
                  <c:v>0.93454179299999995</c:v>
                </c:pt>
                <c:pt idx="449" formatCode="General">
                  <c:v>0.94224923999999999</c:v>
                </c:pt>
                <c:pt idx="450" formatCode="General">
                  <c:v>0.94929006100000002</c:v>
                </c:pt>
                <c:pt idx="451" formatCode="General">
                  <c:v>0.95714285700000001</c:v>
                </c:pt>
                <c:pt idx="452" formatCode="General">
                  <c:v>0.96714579099999998</c:v>
                </c:pt>
                <c:pt idx="453" formatCode="General">
                  <c:v>0.96813977399999995</c:v>
                </c:pt>
                <c:pt idx="454" formatCode="General">
                  <c:v>0.98037190100000005</c:v>
                </c:pt>
                <c:pt idx="455" formatCode="General">
                  <c:v>0.98445595900000005</c:v>
                </c:pt>
                <c:pt idx="456" formatCode="General">
                  <c:v>0.99582898900000005</c:v>
                </c:pt>
                <c:pt idx="457" formatCode="General">
                  <c:v>1.0083857439999999</c:v>
                </c:pt>
                <c:pt idx="458" formatCode="General">
                  <c:v>1.024261603</c:v>
                </c:pt>
                <c:pt idx="459" formatCode="General">
                  <c:v>1.0275132279999999</c:v>
                </c:pt>
                <c:pt idx="460" formatCode="General">
                  <c:v>1.048387097</c:v>
                </c:pt>
                <c:pt idx="461" formatCode="General">
                  <c:v>1.067318132</c:v>
                </c:pt>
                <c:pt idx="462" formatCode="General">
                  <c:v>1.0739130429999999</c:v>
                </c:pt>
                <c:pt idx="463" formatCode="General">
                  <c:v>1.0865279299999999</c:v>
                </c:pt>
                <c:pt idx="464" formatCode="General">
                  <c:v>1.0932017540000001</c:v>
                </c:pt>
                <c:pt idx="465" formatCode="General">
                  <c:v>1.0991189429999999</c:v>
                </c:pt>
                <c:pt idx="466" formatCode="General">
                  <c:v>1.1085271320000001</c:v>
                </c:pt>
                <c:pt idx="467" formatCode="General">
                  <c:v>1.1166666670000001</c:v>
                </c:pt>
                <c:pt idx="468" formatCode="General">
                  <c:v>1.120133482</c:v>
                </c:pt>
                <c:pt idx="469" formatCode="General">
                  <c:v>1.125</c:v>
                </c:pt>
                <c:pt idx="470" formatCode="General">
                  <c:v>1.132960894</c:v>
                </c:pt>
                <c:pt idx="471" formatCode="General">
                  <c:v>1.143018018</c:v>
                </c:pt>
                <c:pt idx="472" formatCode="General">
                  <c:v>1.1562853909999999</c:v>
                </c:pt>
                <c:pt idx="473" formatCode="General">
                  <c:v>1.165720772</c:v>
                </c:pt>
                <c:pt idx="474" formatCode="General">
                  <c:v>1.1681818180000001</c:v>
                </c:pt>
                <c:pt idx="475" formatCode="General">
                  <c:v>1.1738636360000001</c:v>
                </c:pt>
                <c:pt idx="476" formatCode="General">
                  <c:v>1.178612059</c:v>
                </c:pt>
                <c:pt idx="477" formatCode="General">
                  <c:v>1.185437998</c:v>
                </c:pt>
                <c:pt idx="478" formatCode="General">
                  <c:v>1.196571429</c:v>
                </c:pt>
                <c:pt idx="479" formatCode="General">
                  <c:v>1.204805492</c:v>
                </c:pt>
                <c:pt idx="480" formatCode="General">
                  <c:v>1.2123995409999999</c:v>
                </c:pt>
                <c:pt idx="481" formatCode="General">
                  <c:v>1.241019699</c:v>
                </c:pt>
                <c:pt idx="482" formatCode="General">
                  <c:v>1.2602100350000001</c:v>
                </c:pt>
                <c:pt idx="483" formatCode="General">
                  <c:v>1.2658079630000001</c:v>
                </c:pt>
                <c:pt idx="484" formatCode="General">
                  <c:v>1.2860520090000001</c:v>
                </c:pt>
                <c:pt idx="485" formatCode="General">
                  <c:v>1.299522673</c:v>
                </c:pt>
                <c:pt idx="486" formatCode="General">
                  <c:v>1.3184559709999999</c:v>
                </c:pt>
                <c:pt idx="487" formatCode="General">
                  <c:v>1.3357664229999999</c:v>
                </c:pt>
                <c:pt idx="488" formatCode="General">
                  <c:v>1.341047503</c:v>
                </c:pt>
                <c:pt idx="489" formatCode="General">
                  <c:v>1.3554735550000001</c:v>
                </c:pt>
                <c:pt idx="490" formatCode="General">
                  <c:v>1.367574257</c:v>
                </c:pt>
                <c:pt idx="491" formatCode="General">
                  <c:v>1.3739130429999999</c:v>
                </c:pt>
                <c:pt idx="492" formatCode="General">
                  <c:v>1.3947368419999999</c:v>
                </c:pt>
                <c:pt idx="493" formatCode="General">
                  <c:v>1.402760351</c:v>
                </c:pt>
                <c:pt idx="494" formatCode="General">
                  <c:v>1.4231257939999999</c:v>
                </c:pt>
                <c:pt idx="495" formatCode="General">
                  <c:v>1.450194049</c:v>
                </c:pt>
                <c:pt idx="496" formatCode="General">
                  <c:v>1.461538462</c:v>
                </c:pt>
                <c:pt idx="497" formatCode="General">
                  <c:v>1.476315789</c:v>
                </c:pt>
                <c:pt idx="498" formatCode="General">
                  <c:v>1.4782608699999999</c:v>
                </c:pt>
                <c:pt idx="499" formatCode="General">
                  <c:v>1.4913907280000001</c:v>
                </c:pt>
                <c:pt idx="500" formatCode="General">
                  <c:v>1.510723861</c:v>
                </c:pt>
                <c:pt idx="501" formatCode="General">
                  <c:v>1.524966262</c:v>
                </c:pt>
                <c:pt idx="502" formatCode="General">
                  <c:v>1.539918809</c:v>
                </c:pt>
                <c:pt idx="503" formatCode="General">
                  <c:v>1.5585831059999999</c:v>
                </c:pt>
                <c:pt idx="504" formatCode="General">
                  <c:v>1.5648021830000001</c:v>
                </c:pt>
                <c:pt idx="505" formatCode="General">
                  <c:v>1.613128492</c:v>
                </c:pt>
                <c:pt idx="506" formatCode="General">
                  <c:v>1.6403385049999999</c:v>
                </c:pt>
                <c:pt idx="507" formatCode="General">
                  <c:v>1.683908046</c:v>
                </c:pt>
                <c:pt idx="508" formatCode="General">
                  <c:v>1.701298701</c:v>
                </c:pt>
                <c:pt idx="509" formatCode="General">
                  <c:v>1.7027417030000001</c:v>
                </c:pt>
                <c:pt idx="510" formatCode="General">
                  <c:v>1.7267441859999999</c:v>
                </c:pt>
                <c:pt idx="511" formatCode="General">
                  <c:v>1.741605839</c:v>
                </c:pt>
                <c:pt idx="512" formatCode="General">
                  <c:v>1.745985401</c:v>
                </c:pt>
                <c:pt idx="513" formatCode="General">
                  <c:v>1.763929619</c:v>
                </c:pt>
                <c:pt idx="514" formatCode="General">
                  <c:v>1.7784342689999999</c:v>
                </c:pt>
                <c:pt idx="515" formatCode="General">
                  <c:v>1.7958579880000001</c:v>
                </c:pt>
                <c:pt idx="516" formatCode="General">
                  <c:v>1.824665676</c:v>
                </c:pt>
                <c:pt idx="517" formatCode="General">
                  <c:v>1.850074963</c:v>
                </c:pt>
                <c:pt idx="518" formatCode="General">
                  <c:v>1.8661654139999999</c:v>
                </c:pt>
                <c:pt idx="519" formatCode="General">
                  <c:v>1.873303167</c:v>
                </c:pt>
                <c:pt idx="520" formatCode="General">
                  <c:v>1.885022693</c:v>
                </c:pt>
                <c:pt idx="521" formatCode="General">
                  <c:v>1.927803379</c:v>
                </c:pt>
                <c:pt idx="522" formatCode="General">
                  <c:v>1.9504643960000001</c:v>
                </c:pt>
                <c:pt idx="523" formatCode="General">
                  <c:v>1.978056426</c:v>
                </c:pt>
                <c:pt idx="524" formatCode="General">
                  <c:v>2.0015797790000001</c:v>
                </c:pt>
                <c:pt idx="525" formatCode="General">
                  <c:v>2.0418679549999998</c:v>
                </c:pt>
                <c:pt idx="526" formatCode="General">
                  <c:v>2.0860389609999999</c:v>
                </c:pt>
                <c:pt idx="527" formatCode="General">
                  <c:v>2.1285008240000001</c:v>
                </c:pt>
                <c:pt idx="528" formatCode="General">
                  <c:v>2.1713810320000002</c:v>
                </c:pt>
                <c:pt idx="529" formatCode="General">
                  <c:v>2.1946308719999998</c:v>
                </c:pt>
                <c:pt idx="530" formatCode="General">
                  <c:v>2.21319797</c:v>
                </c:pt>
                <c:pt idx="531" formatCode="General">
                  <c:v>2.2329931969999999</c:v>
                </c:pt>
                <c:pt idx="532" formatCode="General">
                  <c:v>2.2611683849999999</c:v>
                </c:pt>
                <c:pt idx="533" formatCode="General">
                  <c:v>2.2847222220000001</c:v>
                </c:pt>
                <c:pt idx="534" formatCode="General">
                  <c:v>2.2899305559999998</c:v>
                </c:pt>
                <c:pt idx="535" formatCode="General">
                  <c:v>2.3516873889999999</c:v>
                </c:pt>
                <c:pt idx="536" formatCode="General">
                  <c:v>2.3745519709999998</c:v>
                </c:pt>
                <c:pt idx="537" formatCode="General">
                  <c:v>2.4101633389999999</c:v>
                </c:pt>
                <c:pt idx="538" formatCode="General">
                  <c:v>2.4210526319999999</c:v>
                </c:pt>
                <c:pt idx="539" formatCode="General">
                  <c:v>2.4468864469999998</c:v>
                </c:pt>
                <c:pt idx="540" formatCode="General">
                  <c:v>2.5056179780000001</c:v>
                </c:pt>
                <c:pt idx="541" formatCode="General">
                  <c:v>2.5330812850000002</c:v>
                </c:pt>
                <c:pt idx="542" formatCode="General">
                  <c:v>2.5763358780000001</c:v>
                </c:pt>
                <c:pt idx="543" formatCode="General">
                  <c:v>2.6107899809999999</c:v>
                </c:pt>
                <c:pt idx="544" formatCode="General">
                  <c:v>2.662109375</c:v>
                </c:pt>
                <c:pt idx="545" formatCode="General">
                  <c:v>2.6982248520000001</c:v>
                </c:pt>
                <c:pt idx="546" formatCode="General">
                  <c:v>2.7490039839999998</c:v>
                </c:pt>
                <c:pt idx="547" formatCode="General">
                  <c:v>2.7979797980000001</c:v>
                </c:pt>
                <c:pt idx="548" formatCode="General">
                  <c:v>2.8448979589999999</c:v>
                </c:pt>
                <c:pt idx="549" formatCode="General">
                  <c:v>2.880658436</c:v>
                </c:pt>
                <c:pt idx="550" formatCode="General">
                  <c:v>2.9209979210000001</c:v>
                </c:pt>
                <c:pt idx="551" formatCode="General">
                  <c:v>2.9621848740000001</c:v>
                </c:pt>
                <c:pt idx="552" formatCode="General">
                  <c:v>3.019230769</c:v>
                </c:pt>
                <c:pt idx="553" formatCode="General">
                  <c:v>3.0915032679999999</c:v>
                </c:pt>
                <c:pt idx="554" formatCode="General">
                  <c:v>3.1456953639999998</c:v>
                </c:pt>
                <c:pt idx="555" formatCode="General">
                  <c:v>3.1808035710000002</c:v>
                </c:pt>
                <c:pt idx="556" formatCode="General">
                  <c:v>3.2460496609999998</c:v>
                </c:pt>
                <c:pt idx="557" formatCode="General">
                  <c:v>3.2647058819999999</c:v>
                </c:pt>
                <c:pt idx="558" formatCode="General">
                  <c:v>3.3105022829999999</c:v>
                </c:pt>
                <c:pt idx="559" formatCode="General">
                  <c:v>3.3333333330000001</c:v>
                </c:pt>
                <c:pt idx="560" formatCode="General">
                  <c:v>3.38372093</c:v>
                </c:pt>
                <c:pt idx="561" formatCode="General">
                  <c:v>3.41958042</c:v>
                </c:pt>
                <c:pt idx="562" formatCode="General">
                  <c:v>3.455399061</c:v>
                </c:pt>
                <c:pt idx="563" formatCode="General">
                  <c:v>3.516666667</c:v>
                </c:pt>
                <c:pt idx="564" formatCode="General">
                  <c:v>3.579710145</c:v>
                </c:pt>
                <c:pt idx="565" formatCode="General">
                  <c:v>3.6228710460000002</c:v>
                </c:pt>
                <c:pt idx="566" formatCode="General">
                  <c:v>3.6707616710000002</c:v>
                </c:pt>
                <c:pt idx="567" formatCode="General">
                  <c:v>3.7012345679999998</c:v>
                </c:pt>
                <c:pt idx="568" formatCode="General">
                  <c:v>3.7369727049999999</c:v>
                </c:pt>
                <c:pt idx="569" formatCode="General">
                  <c:v>3.8253164559999999</c:v>
                </c:pt>
                <c:pt idx="570" formatCode="General">
                  <c:v>3.8549618319999999</c:v>
                </c:pt>
                <c:pt idx="571" formatCode="General">
                  <c:v>3.887468031</c:v>
                </c:pt>
                <c:pt idx="572" formatCode="General">
                  <c:v>3.9507772019999998</c:v>
                </c:pt>
                <c:pt idx="573" formatCode="General">
                  <c:v>3.9921875</c:v>
                </c:pt>
                <c:pt idx="574" formatCode="General">
                  <c:v>4.0578947369999998</c:v>
                </c:pt>
                <c:pt idx="575" formatCode="General">
                  <c:v>4.150134048</c:v>
                </c:pt>
                <c:pt idx="576" formatCode="General">
                  <c:v>4.254794521</c:v>
                </c:pt>
                <c:pt idx="577" formatCode="General">
                  <c:v>4.3157894739999998</c:v>
                </c:pt>
                <c:pt idx="578" formatCode="General">
                  <c:v>4.3185595570000004</c:v>
                </c:pt>
                <c:pt idx="579" formatCode="General">
                  <c:v>4.4152542370000001</c:v>
                </c:pt>
                <c:pt idx="580" formatCode="General">
                  <c:v>4.461538462</c:v>
                </c:pt>
                <c:pt idx="581" formatCode="General">
                  <c:v>4.514367816</c:v>
                </c:pt>
                <c:pt idx="582" formatCode="General">
                  <c:v>4.5964912279999997</c:v>
                </c:pt>
                <c:pt idx="583" formatCode="General">
                  <c:v>4.6323529409999997</c:v>
                </c:pt>
                <c:pt idx="584" formatCode="General">
                  <c:v>4.8348623850000001</c:v>
                </c:pt>
                <c:pt idx="585" formatCode="General">
                  <c:v>4.913312693</c:v>
                </c:pt>
                <c:pt idx="586" formatCode="General">
                  <c:v>5.0476190479999996</c:v>
                </c:pt>
                <c:pt idx="587" formatCode="General">
                  <c:v>5.0926517569999996</c:v>
                </c:pt>
                <c:pt idx="588" formatCode="General">
                  <c:v>5.1318327970000004</c:v>
                </c:pt>
                <c:pt idx="589" formatCode="General">
                  <c:v>5.2739273930000001</c:v>
                </c:pt>
                <c:pt idx="590" formatCode="General">
                  <c:v>5.3355481730000003</c:v>
                </c:pt>
                <c:pt idx="591" formatCode="General">
                  <c:v>5.3779264209999997</c:v>
                </c:pt>
                <c:pt idx="592" formatCode="General">
                  <c:v>5.4026845640000003</c:v>
                </c:pt>
                <c:pt idx="593" formatCode="General">
                  <c:v>5.4377104379999999</c:v>
                </c:pt>
                <c:pt idx="594" formatCode="General">
                  <c:v>5.5567010310000002</c:v>
                </c:pt>
                <c:pt idx="595" formatCode="General">
                  <c:v>5.6678321680000003</c:v>
                </c:pt>
                <c:pt idx="596" formatCode="General">
                  <c:v>5.8142857140000004</c:v>
                </c:pt>
                <c:pt idx="597" formatCode="General">
                  <c:v>5.9275362319999996</c:v>
                </c:pt>
                <c:pt idx="598" formatCode="General">
                  <c:v>5.9636363640000001</c:v>
                </c:pt>
                <c:pt idx="599" formatCode="General">
                  <c:v>6.0073260069999996</c:v>
                </c:pt>
                <c:pt idx="600" formatCode="General">
                  <c:v>6.0551470590000003</c:v>
                </c:pt>
                <c:pt idx="601" formatCode="General">
                  <c:v>6.1567164180000002</c:v>
                </c:pt>
                <c:pt idx="602" formatCode="General">
                  <c:v>6.2613636359999996</c:v>
                </c:pt>
                <c:pt idx="603" formatCode="General">
                  <c:v>6.3807692310000004</c:v>
                </c:pt>
                <c:pt idx="604" formatCode="General">
                  <c:v>6.4379844960000003</c:v>
                </c:pt>
                <c:pt idx="605" formatCode="General">
                  <c:v>6.5136186770000002</c:v>
                </c:pt>
                <c:pt idx="606" formatCode="General">
                  <c:v>6.685258964</c:v>
                </c:pt>
                <c:pt idx="607" formatCode="General">
                  <c:v>6.8536585370000003</c:v>
                </c:pt>
                <c:pt idx="608" formatCode="General">
                  <c:v>7.0333333329999999</c:v>
                </c:pt>
                <c:pt idx="609" formatCode="General">
                  <c:v>7.1610169490000004</c:v>
                </c:pt>
                <c:pt idx="610" formatCode="General">
                  <c:v>7.2564102559999997</c:v>
                </c:pt>
                <c:pt idx="611" formatCode="General">
                  <c:v>7.4235807859999996</c:v>
                </c:pt>
                <c:pt idx="612" formatCode="General">
                  <c:v>7.6322869960000004</c:v>
                </c:pt>
                <c:pt idx="613" formatCode="General">
                  <c:v>7.8842592590000002</c:v>
                </c:pt>
                <c:pt idx="614" formatCode="General">
                  <c:v>8.192307692</c:v>
                </c:pt>
                <c:pt idx="615" formatCode="General">
                  <c:v>8.5074626870000003</c:v>
                </c:pt>
                <c:pt idx="616" formatCode="General">
                  <c:v>8.7055837559999993</c:v>
                </c:pt>
                <c:pt idx="617" formatCode="General">
                  <c:v>9.0104712039999999</c:v>
                </c:pt>
                <c:pt idx="618" formatCode="General">
                  <c:v>9.1269841270000001</c:v>
                </c:pt>
                <c:pt idx="619" formatCode="General">
                  <c:v>9.2299465240000007</c:v>
                </c:pt>
                <c:pt idx="620" formatCode="General">
                  <c:v>9.3405405409999993</c:v>
                </c:pt>
                <c:pt idx="621" formatCode="General">
                  <c:v>9.3459459460000005</c:v>
                </c:pt>
                <c:pt idx="622" formatCode="General">
                  <c:v>9.3675675680000001</c:v>
                </c:pt>
                <c:pt idx="623" formatCode="General">
                  <c:v>9.5966850830000006</c:v>
                </c:pt>
                <c:pt idx="624" formatCode="General">
                  <c:v>9.8920454549999999</c:v>
                </c:pt>
                <c:pt idx="625" formatCode="General">
                  <c:v>10.19298246</c:v>
                </c:pt>
                <c:pt idx="626" formatCode="General">
                  <c:v>10.31952663</c:v>
                </c:pt>
                <c:pt idx="627" formatCode="General">
                  <c:v>10.41666667</c:v>
                </c:pt>
                <c:pt idx="628" formatCode="General">
                  <c:v>10.508982039999999</c:v>
                </c:pt>
                <c:pt idx="629" formatCode="General">
                  <c:v>10.54491018</c:v>
                </c:pt>
                <c:pt idx="630" formatCode="General">
                  <c:v>10.6969697</c:v>
                </c:pt>
                <c:pt idx="631" formatCode="General">
                  <c:v>11.254777069999999</c:v>
                </c:pt>
                <c:pt idx="632" formatCode="General">
                  <c:v>11.358974359999999</c:v>
                </c:pt>
                <c:pt idx="633" formatCode="General">
                  <c:v>11.545454550000001</c:v>
                </c:pt>
                <c:pt idx="634" formatCode="General">
                  <c:v>11.74342105</c:v>
                </c:pt>
                <c:pt idx="635" formatCode="General">
                  <c:v>12.280821919999999</c:v>
                </c:pt>
                <c:pt idx="636" formatCode="General">
                  <c:v>12.58741259</c:v>
                </c:pt>
                <c:pt idx="637" formatCode="General">
                  <c:v>12.70422535</c:v>
                </c:pt>
                <c:pt idx="638" formatCode="General">
                  <c:v>12.92857143</c:v>
                </c:pt>
                <c:pt idx="639" formatCode="General">
                  <c:v>13.13043478</c:v>
                </c:pt>
                <c:pt idx="640" formatCode="General">
                  <c:v>13.144927539999999</c:v>
                </c:pt>
                <c:pt idx="641" formatCode="General">
                  <c:v>13.65413534</c:v>
                </c:pt>
                <c:pt idx="642" formatCode="General">
                  <c:v>13.86259542</c:v>
                </c:pt>
                <c:pt idx="643" formatCode="General">
                  <c:v>13.86259542</c:v>
                </c:pt>
                <c:pt idx="644" formatCode="General">
                  <c:v>14.108527130000001</c:v>
                </c:pt>
                <c:pt idx="645" formatCode="General">
                  <c:v>14.484126979999999</c:v>
                </c:pt>
                <c:pt idx="646" formatCode="General">
                  <c:v>15</c:v>
                </c:pt>
                <c:pt idx="647" formatCode="General">
                  <c:v>15.394957979999999</c:v>
                </c:pt>
                <c:pt idx="648" formatCode="General">
                  <c:v>15.53389831</c:v>
                </c:pt>
                <c:pt idx="649" formatCode="General">
                  <c:v>16.0877193</c:v>
                </c:pt>
                <c:pt idx="650" formatCode="General">
                  <c:v>16.230088500000001</c:v>
                </c:pt>
                <c:pt idx="651" formatCode="General">
                  <c:v>17</c:v>
                </c:pt>
                <c:pt idx="652" formatCode="General">
                  <c:v>17.233644859999998</c:v>
                </c:pt>
                <c:pt idx="653" formatCode="General">
                  <c:v>17.40566038</c:v>
                </c:pt>
                <c:pt idx="654" formatCode="General">
                  <c:v>17.59047619</c:v>
                </c:pt>
                <c:pt idx="655" formatCode="General">
                  <c:v>18.306930690000002</c:v>
                </c:pt>
                <c:pt idx="656" formatCode="General">
                  <c:v>18.55</c:v>
                </c:pt>
                <c:pt idx="657" formatCode="General">
                  <c:v>19.15463918</c:v>
                </c:pt>
                <c:pt idx="658" formatCode="General">
                  <c:v>19.164948450000001</c:v>
                </c:pt>
                <c:pt idx="659" formatCode="General">
                  <c:v>19.385416670000001</c:v>
                </c:pt>
                <c:pt idx="660" formatCode="General">
                  <c:v>19.40625</c:v>
                </c:pt>
                <c:pt idx="661" formatCode="General">
                  <c:v>19.819148940000002</c:v>
                </c:pt>
                <c:pt idx="662" formatCode="General">
                  <c:v>20.304347830000001</c:v>
                </c:pt>
                <c:pt idx="663" formatCode="General">
                  <c:v>21.25</c:v>
                </c:pt>
                <c:pt idx="664" formatCode="General">
                  <c:v>21.74418605</c:v>
                </c:pt>
                <c:pt idx="665" formatCode="General">
                  <c:v>22.554216870000001</c:v>
                </c:pt>
                <c:pt idx="666" formatCode="General">
                  <c:v>22.865853659999999</c:v>
                </c:pt>
                <c:pt idx="667" formatCode="General">
                  <c:v>23.78481013</c:v>
                </c:pt>
                <c:pt idx="668" formatCode="General">
                  <c:v>24.128205130000001</c:v>
                </c:pt>
                <c:pt idx="669" formatCode="General">
                  <c:v>25.106666669999999</c:v>
                </c:pt>
                <c:pt idx="670" formatCode="General">
                  <c:v>25.849315069999999</c:v>
                </c:pt>
                <c:pt idx="671" formatCode="General">
                  <c:v>26.97142857</c:v>
                </c:pt>
                <c:pt idx="672" formatCode="General">
                  <c:v>27.434782609999999</c:v>
                </c:pt>
                <c:pt idx="673" formatCode="General">
                  <c:v>28.268656719999999</c:v>
                </c:pt>
                <c:pt idx="674" formatCode="General">
                  <c:v>28.712121209999999</c:v>
                </c:pt>
                <c:pt idx="675" formatCode="General">
                  <c:v>28.727272729999999</c:v>
                </c:pt>
                <c:pt idx="676" formatCode="General">
                  <c:v>29.23076923</c:v>
                </c:pt>
                <c:pt idx="677" formatCode="General">
                  <c:v>31.163934430000001</c:v>
                </c:pt>
                <c:pt idx="678" formatCode="General">
                  <c:v>31.213114749999999</c:v>
                </c:pt>
                <c:pt idx="679" formatCode="General">
                  <c:v>31.733333330000001</c:v>
                </c:pt>
                <c:pt idx="680" formatCode="General">
                  <c:v>32.288135590000003</c:v>
                </c:pt>
                <c:pt idx="681" formatCode="General">
                  <c:v>32.288135590000003</c:v>
                </c:pt>
                <c:pt idx="682" formatCode="General">
                  <c:v>32.322033900000001</c:v>
                </c:pt>
                <c:pt idx="683" formatCode="General">
                  <c:v>32.355932199999998</c:v>
                </c:pt>
                <c:pt idx="684" formatCode="General">
                  <c:v>33.561403509999998</c:v>
                </c:pt>
                <c:pt idx="685" formatCode="General">
                  <c:v>34.196428570000002</c:v>
                </c:pt>
                <c:pt idx="686" formatCode="General">
                  <c:v>35.518518520000001</c:v>
                </c:pt>
                <c:pt idx="687" formatCode="General">
                  <c:v>35.537037040000001</c:v>
                </c:pt>
                <c:pt idx="688" formatCode="General">
                  <c:v>35.592592590000002</c:v>
                </c:pt>
                <c:pt idx="689" formatCode="General">
                  <c:v>36.283018869999999</c:v>
                </c:pt>
                <c:pt idx="690" formatCode="General">
                  <c:v>36.339622640000002</c:v>
                </c:pt>
                <c:pt idx="691" formatCode="General">
                  <c:v>37.07692308</c:v>
                </c:pt>
                <c:pt idx="692" formatCode="General">
                  <c:v>37.13461538</c:v>
                </c:pt>
                <c:pt idx="693" formatCode="General">
                  <c:v>38.64</c:v>
                </c:pt>
                <c:pt idx="694" formatCode="General">
                  <c:v>38.68</c:v>
                </c:pt>
                <c:pt idx="695" formatCode="General">
                  <c:v>39.489795919999999</c:v>
                </c:pt>
                <c:pt idx="696" formatCode="General">
                  <c:v>40.3125</c:v>
                </c:pt>
                <c:pt idx="697" formatCode="General">
                  <c:v>40.333333330000002</c:v>
                </c:pt>
                <c:pt idx="698" formatCode="General">
                  <c:v>41.276595739999998</c:v>
                </c:pt>
                <c:pt idx="699" formatCode="General">
                  <c:v>44.090909089999997</c:v>
                </c:pt>
                <c:pt idx="700" formatCode="General">
                  <c:v>45.139534879999999</c:v>
                </c:pt>
                <c:pt idx="701" formatCode="General">
                  <c:v>46.23809524</c:v>
                </c:pt>
                <c:pt idx="702" formatCode="General">
                  <c:v>46.23809524</c:v>
                </c:pt>
                <c:pt idx="703" formatCode="General">
                  <c:v>49.794871790000002</c:v>
                </c:pt>
                <c:pt idx="704" formatCode="General">
                  <c:v>51.10526316</c:v>
                </c:pt>
                <c:pt idx="705" formatCode="General">
                  <c:v>52.540540540000002</c:v>
                </c:pt>
                <c:pt idx="706" formatCode="General">
                  <c:v>55.571428570000002</c:v>
                </c:pt>
                <c:pt idx="707" formatCode="General">
                  <c:v>55.628571430000001</c:v>
                </c:pt>
                <c:pt idx="708" formatCode="General">
                  <c:v>55.628571430000001</c:v>
                </c:pt>
                <c:pt idx="709" formatCode="General">
                  <c:v>57.264705880000001</c:v>
                </c:pt>
                <c:pt idx="710" formatCode="General">
                  <c:v>57.294117649999997</c:v>
                </c:pt>
                <c:pt idx="711" formatCode="General">
                  <c:v>59.030303029999999</c:v>
                </c:pt>
                <c:pt idx="712" formatCode="General">
                  <c:v>59.060606059999998</c:v>
                </c:pt>
                <c:pt idx="713" formatCode="General">
                  <c:v>59.060606059999998</c:v>
                </c:pt>
                <c:pt idx="714" formatCode="General">
                  <c:v>59.121212120000003</c:v>
                </c:pt>
                <c:pt idx="715" formatCode="General">
                  <c:v>59.121212120000003</c:v>
                </c:pt>
                <c:pt idx="716" formatCode="General">
                  <c:v>62.967741940000003</c:v>
                </c:pt>
                <c:pt idx="717" formatCode="General">
                  <c:v>65.099999999999994</c:v>
                </c:pt>
                <c:pt idx="718" formatCode="General">
                  <c:v>67.344827589999994</c:v>
                </c:pt>
                <c:pt idx="719" formatCode="General">
                  <c:v>67.379310340000004</c:v>
                </c:pt>
                <c:pt idx="720" formatCode="General">
                  <c:v>72.481481479999999</c:v>
                </c:pt>
                <c:pt idx="721" formatCode="General">
                  <c:v>72.518518520000001</c:v>
                </c:pt>
                <c:pt idx="722" formatCode="General">
                  <c:v>75.346153849999993</c:v>
                </c:pt>
                <c:pt idx="723" formatCode="General">
                  <c:v>75.346153849999993</c:v>
                </c:pt>
                <c:pt idx="724" formatCode="General">
                  <c:v>78.48</c:v>
                </c:pt>
                <c:pt idx="725" formatCode="General">
                  <c:v>81.791666669999998</c:v>
                </c:pt>
                <c:pt idx="726" formatCode="General">
                  <c:v>85.391304349999999</c:v>
                </c:pt>
                <c:pt idx="727" formatCode="General">
                  <c:v>85.47826087</c:v>
                </c:pt>
                <c:pt idx="728" formatCode="General">
                  <c:v>85.47826087</c:v>
                </c:pt>
                <c:pt idx="729" formatCode="General">
                  <c:v>85.47826087</c:v>
                </c:pt>
                <c:pt idx="730" formatCode="General">
                  <c:v>85.52173913</c:v>
                </c:pt>
                <c:pt idx="731" formatCode="General">
                  <c:v>85.52173913</c:v>
                </c:pt>
                <c:pt idx="732" formatCode="General">
                  <c:v>85.565217390000001</c:v>
                </c:pt>
                <c:pt idx="733" formatCode="General">
                  <c:v>85.565217390000001</c:v>
                </c:pt>
                <c:pt idx="734" formatCode="General">
                  <c:v>85.565217390000001</c:v>
                </c:pt>
                <c:pt idx="735" formatCode="General">
                  <c:v>85.565217390000001</c:v>
                </c:pt>
                <c:pt idx="736" formatCode="General">
                  <c:v>85.565217390000001</c:v>
                </c:pt>
                <c:pt idx="737" formatCode="General">
                  <c:v>85.652173910000002</c:v>
                </c:pt>
                <c:pt idx="738" formatCode="General">
                  <c:v>85.695652170000002</c:v>
                </c:pt>
                <c:pt idx="739" formatCode="General">
                  <c:v>85.739130430000003</c:v>
                </c:pt>
                <c:pt idx="740" formatCode="General">
                  <c:v>85.739130430000003</c:v>
                </c:pt>
                <c:pt idx="741" formatCode="General">
                  <c:v>85.826086959999998</c:v>
                </c:pt>
                <c:pt idx="742" formatCode="General">
                  <c:v>85.826086959999998</c:v>
                </c:pt>
                <c:pt idx="743" formatCode="General">
                  <c:v>89.772727270000004</c:v>
                </c:pt>
                <c:pt idx="744" formatCode="General">
                  <c:v>94.047619049999994</c:v>
                </c:pt>
                <c:pt idx="745" formatCode="General">
                  <c:v>94.095238100000003</c:v>
                </c:pt>
                <c:pt idx="746" formatCode="General">
                  <c:v>94.142857140000004</c:v>
                </c:pt>
                <c:pt idx="747" formatCode="General">
                  <c:v>94.190476189999998</c:v>
                </c:pt>
                <c:pt idx="748" formatCode="General">
                  <c:v>94.190476189999998</c:v>
                </c:pt>
                <c:pt idx="749" formatCode="General">
                  <c:v>98.9</c:v>
                </c:pt>
                <c:pt idx="750" formatCode="General">
                  <c:v>104.1052632</c:v>
                </c:pt>
                <c:pt idx="751" formatCode="General">
                  <c:v>104.1052632</c:v>
                </c:pt>
                <c:pt idx="752" formatCode="General">
                  <c:v>109.8888889</c:v>
                </c:pt>
                <c:pt idx="753" formatCode="General">
                  <c:v>109.8888889</c:v>
                </c:pt>
                <c:pt idx="754" formatCode="General">
                  <c:v>109.8888889</c:v>
                </c:pt>
                <c:pt idx="755" formatCode="General">
                  <c:v>123.625</c:v>
                </c:pt>
                <c:pt idx="756" formatCode="General">
                  <c:v>131.8666667</c:v>
                </c:pt>
                <c:pt idx="757" formatCode="General">
                  <c:v>141.2857143</c:v>
                </c:pt>
                <c:pt idx="758" formatCode="General">
                  <c:v>141.2857143</c:v>
                </c:pt>
                <c:pt idx="759" formatCode="General">
                  <c:v>141.2857143</c:v>
                </c:pt>
                <c:pt idx="760" formatCode="General">
                  <c:v>141.2857143</c:v>
                </c:pt>
                <c:pt idx="761" formatCode="General">
                  <c:v>141.2857143</c:v>
                </c:pt>
                <c:pt idx="762" formatCode="General">
                  <c:v>141.2857143</c:v>
                </c:pt>
                <c:pt idx="763" formatCode="General">
                  <c:v>141.2857143</c:v>
                </c:pt>
                <c:pt idx="764" formatCode="General">
                  <c:v>152.2307692</c:v>
                </c:pt>
                <c:pt idx="765" formatCode="General">
                  <c:v>152.30769230000001</c:v>
                </c:pt>
                <c:pt idx="766" formatCode="General">
                  <c:v>152.30769230000001</c:v>
                </c:pt>
                <c:pt idx="767" formatCode="General">
                  <c:v>152.30769230000001</c:v>
                </c:pt>
                <c:pt idx="768" formatCode="General">
                  <c:v>152.30769230000001</c:v>
                </c:pt>
                <c:pt idx="769" formatCode="General">
                  <c:v>152.30769230000001</c:v>
                </c:pt>
                <c:pt idx="770" formatCode="General">
                  <c:v>152.3846154</c:v>
                </c:pt>
                <c:pt idx="771" formatCode="General">
                  <c:v>152.46153849999999</c:v>
                </c:pt>
                <c:pt idx="772" formatCode="General">
                  <c:v>152.46153849999999</c:v>
                </c:pt>
                <c:pt idx="773" formatCode="General">
                  <c:v>152.53846150000001</c:v>
                </c:pt>
                <c:pt idx="774" formatCode="General">
                  <c:v>152.53846150000001</c:v>
                </c:pt>
                <c:pt idx="775" formatCode="General">
                  <c:v>152.53846150000001</c:v>
                </c:pt>
                <c:pt idx="776" formatCode="General">
                  <c:v>152.69230769999999</c:v>
                </c:pt>
                <c:pt idx="777" formatCode="General">
                  <c:v>152.7692308</c:v>
                </c:pt>
                <c:pt idx="778" formatCode="General">
                  <c:v>152.8461538</c:v>
                </c:pt>
                <c:pt idx="779" formatCode="General">
                  <c:v>152.8461538</c:v>
                </c:pt>
                <c:pt idx="780" formatCode="General">
                  <c:v>152.8461538</c:v>
                </c:pt>
                <c:pt idx="781" formatCode="General">
                  <c:v>165.58333329999999</c:v>
                </c:pt>
                <c:pt idx="782" formatCode="General">
                  <c:v>165.58333329999999</c:v>
                </c:pt>
                <c:pt idx="783" formatCode="General">
                  <c:v>165.58333329999999</c:v>
                </c:pt>
                <c:pt idx="784" formatCode="General">
                  <c:v>165.58333329999999</c:v>
                </c:pt>
                <c:pt idx="785" formatCode="General">
                  <c:v>165.66666670000001</c:v>
                </c:pt>
                <c:pt idx="786" formatCode="General">
                  <c:v>165.66666670000001</c:v>
                </c:pt>
                <c:pt idx="787" formatCode="General">
                  <c:v>165.66666670000001</c:v>
                </c:pt>
                <c:pt idx="788" formatCode="General">
                  <c:v>165.66666670000001</c:v>
                </c:pt>
                <c:pt idx="789" formatCode="General">
                  <c:v>165.66666670000001</c:v>
                </c:pt>
                <c:pt idx="790" formatCode="General">
                  <c:v>180.72727269999999</c:v>
                </c:pt>
                <c:pt idx="791" formatCode="General">
                  <c:v>180.72727269999999</c:v>
                </c:pt>
                <c:pt idx="792" formatCode="General">
                  <c:v>198.8</c:v>
                </c:pt>
                <c:pt idx="793" formatCode="General">
                  <c:v>198.8</c:v>
                </c:pt>
                <c:pt idx="794" formatCode="General">
                  <c:v>220.88888890000001</c:v>
                </c:pt>
                <c:pt idx="795" formatCode="General">
                  <c:v>220.88888890000001</c:v>
                </c:pt>
                <c:pt idx="796" formatCode="General">
                  <c:v>220.88888890000001</c:v>
                </c:pt>
                <c:pt idx="797" formatCode="General">
                  <c:v>220.88888890000001</c:v>
                </c:pt>
                <c:pt idx="798" formatCode="General">
                  <c:v>220.88888890000001</c:v>
                </c:pt>
                <c:pt idx="799" formatCode="General">
                  <c:v>248.5</c:v>
                </c:pt>
                <c:pt idx="800" formatCode="General">
                  <c:v>248.5</c:v>
                </c:pt>
                <c:pt idx="801" formatCode="General">
                  <c:v>248.5</c:v>
                </c:pt>
                <c:pt idx="802" formatCode="General">
                  <c:v>248.625</c:v>
                </c:pt>
                <c:pt idx="803" formatCode="General">
                  <c:v>248.625</c:v>
                </c:pt>
                <c:pt idx="804" formatCode="General">
                  <c:v>248.625</c:v>
                </c:pt>
                <c:pt idx="805" formatCode="General">
                  <c:v>248.625</c:v>
                </c:pt>
                <c:pt idx="806" formatCode="General">
                  <c:v>248.625</c:v>
                </c:pt>
                <c:pt idx="807" formatCode="General">
                  <c:v>284.14285710000001</c:v>
                </c:pt>
                <c:pt idx="808" formatCode="General">
                  <c:v>284.14285710000001</c:v>
                </c:pt>
                <c:pt idx="809" formatCode="General">
                  <c:v>284.14285710000001</c:v>
                </c:pt>
                <c:pt idx="810" formatCode="General">
                  <c:v>331.5</c:v>
                </c:pt>
                <c:pt idx="811" formatCode="General">
                  <c:v>331.66666670000001</c:v>
                </c:pt>
                <c:pt idx="812" formatCode="General">
                  <c:v>331.66666670000001</c:v>
                </c:pt>
                <c:pt idx="813" formatCode="General">
                  <c:v>331.83333329999999</c:v>
                </c:pt>
                <c:pt idx="814" formatCode="General">
                  <c:v>331.83333329999999</c:v>
                </c:pt>
                <c:pt idx="815" formatCode="General">
                  <c:v>332</c:v>
                </c:pt>
                <c:pt idx="816" formatCode="General">
                  <c:v>332</c:v>
                </c:pt>
                <c:pt idx="817" formatCode="General">
                  <c:v>332</c:v>
                </c:pt>
                <c:pt idx="818" formatCode="General">
                  <c:v>332</c:v>
                </c:pt>
                <c:pt idx="819" formatCode="General">
                  <c:v>332</c:v>
                </c:pt>
                <c:pt idx="820" formatCode="General">
                  <c:v>332.16666670000001</c:v>
                </c:pt>
                <c:pt idx="821" formatCode="General">
                  <c:v>332.16666670000001</c:v>
                </c:pt>
                <c:pt idx="822" formatCode="General">
                  <c:v>332.16666670000001</c:v>
                </c:pt>
                <c:pt idx="823" formatCode="General">
                  <c:v>332.16666670000001</c:v>
                </c:pt>
                <c:pt idx="824" formatCode="General">
                  <c:v>332.16666670000001</c:v>
                </c:pt>
                <c:pt idx="825" formatCode="General">
                  <c:v>332.16666670000001</c:v>
                </c:pt>
                <c:pt idx="826" formatCode="General">
                  <c:v>332.16666670000001</c:v>
                </c:pt>
                <c:pt idx="827" formatCode="General">
                  <c:v>332.16666670000001</c:v>
                </c:pt>
                <c:pt idx="828" formatCode="General">
                  <c:v>332.33333329999999</c:v>
                </c:pt>
                <c:pt idx="829" formatCode="General">
                  <c:v>332.33333329999999</c:v>
                </c:pt>
                <c:pt idx="830" formatCode="General">
                  <c:v>332.33333329999999</c:v>
                </c:pt>
                <c:pt idx="831" formatCode="General">
                  <c:v>332.5</c:v>
                </c:pt>
                <c:pt idx="832" formatCode="General">
                  <c:v>332.5</c:v>
                </c:pt>
                <c:pt idx="833" formatCode="General">
                  <c:v>332.5</c:v>
                </c:pt>
                <c:pt idx="834" formatCode="General">
                  <c:v>332.5</c:v>
                </c:pt>
                <c:pt idx="835" formatCode="General">
                  <c:v>332.5</c:v>
                </c:pt>
                <c:pt idx="836" formatCode="General">
                  <c:v>332.5</c:v>
                </c:pt>
                <c:pt idx="837" formatCode="General">
                  <c:v>399</c:v>
                </c:pt>
                <c:pt idx="838" formatCode="General">
                  <c:v>399</c:v>
                </c:pt>
                <c:pt idx="839" formatCode="General">
                  <c:v>399</c:v>
                </c:pt>
                <c:pt idx="840" formatCode="General">
                  <c:v>399</c:v>
                </c:pt>
                <c:pt idx="841" formatCode="General">
                  <c:v>399</c:v>
                </c:pt>
                <c:pt idx="842" formatCode="General">
                  <c:v>399</c:v>
                </c:pt>
                <c:pt idx="843" formatCode="General">
                  <c:v>399</c:v>
                </c:pt>
                <c:pt idx="844" formatCode="General">
                  <c:v>399</c:v>
                </c:pt>
                <c:pt idx="845" formatCode="General">
                  <c:v>399</c:v>
                </c:pt>
                <c:pt idx="846" formatCode="General">
                  <c:v>498.75</c:v>
                </c:pt>
                <c:pt idx="847" formatCode="General">
                  <c:v>498.75</c:v>
                </c:pt>
                <c:pt idx="848" formatCode="General">
                  <c:v>665</c:v>
                </c:pt>
                <c:pt idx="849" formatCode="General">
                  <c:v>665</c:v>
                </c:pt>
                <c:pt idx="850" formatCode="General">
                  <c:v>665</c:v>
                </c:pt>
                <c:pt idx="851" formatCode="General">
                  <c:v>665</c:v>
                </c:pt>
                <c:pt idx="852" formatCode="General">
                  <c:v>665</c:v>
                </c:pt>
                <c:pt idx="853" formatCode="General">
                  <c:v>665</c:v>
                </c:pt>
                <c:pt idx="854" formatCode="General">
                  <c:v>665</c:v>
                </c:pt>
                <c:pt idx="855" formatCode="General">
                  <c:v>665</c:v>
                </c:pt>
                <c:pt idx="856" formatCode="General">
                  <c:v>665</c:v>
                </c:pt>
                <c:pt idx="857" formatCode="General">
                  <c:v>665</c:v>
                </c:pt>
                <c:pt idx="858" formatCode="General">
                  <c:v>665.33333330000005</c:v>
                </c:pt>
                <c:pt idx="859" formatCode="General">
                  <c:v>665.33333330000005</c:v>
                </c:pt>
                <c:pt idx="860" formatCode="General">
                  <c:v>665.33333330000005</c:v>
                </c:pt>
                <c:pt idx="861" formatCode="General">
                  <c:v>665.33333330000005</c:v>
                </c:pt>
                <c:pt idx="862" formatCode="General">
                  <c:v>998</c:v>
                </c:pt>
                <c:pt idx="863" formatCode="General">
                  <c:v>998</c:v>
                </c:pt>
                <c:pt idx="864" formatCode="General">
                  <c:v>998</c:v>
                </c:pt>
                <c:pt idx="865" formatCode="General">
                  <c:v>998</c:v>
                </c:pt>
                <c:pt idx="866" formatCode="General">
                  <c:v>998</c:v>
                </c:pt>
                <c:pt idx="867" formatCode="General">
                  <c:v>998.5</c:v>
                </c:pt>
                <c:pt idx="868" formatCode="General">
                  <c:v>998.5</c:v>
                </c:pt>
                <c:pt idx="869" formatCode="General">
                  <c:v>999</c:v>
                </c:pt>
                <c:pt idx="870" formatCode="General">
                  <c:v>999</c:v>
                </c:pt>
                <c:pt idx="871" formatCode="General">
                  <c:v>999</c:v>
                </c:pt>
                <c:pt idx="872" formatCode="General">
                  <c:v>999</c:v>
                </c:pt>
                <c:pt idx="873" formatCode="General">
                  <c:v>999</c:v>
                </c:pt>
                <c:pt idx="874" formatCode="General">
                  <c:v>999</c:v>
                </c:pt>
                <c:pt idx="875" formatCode="General">
                  <c:v>999</c:v>
                </c:pt>
                <c:pt idx="876" formatCode="General">
                  <c:v>999</c:v>
                </c:pt>
                <c:pt idx="877" formatCode="General">
                  <c:v>999</c:v>
                </c:pt>
                <c:pt idx="878" formatCode="General">
                  <c:v>999</c:v>
                </c:pt>
                <c:pt idx="879" formatCode="General">
                  <c:v>999</c:v>
                </c:pt>
                <c:pt idx="880" formatCode="General">
                  <c:v>999</c:v>
                </c:pt>
                <c:pt idx="881" formatCode="General">
                  <c:v>999</c:v>
                </c:pt>
                <c:pt idx="882" formatCode="General">
                  <c:v>999</c:v>
                </c:pt>
                <c:pt idx="883" formatCode="General">
                  <c:v>999.5</c:v>
                </c:pt>
                <c:pt idx="884" formatCode="General">
                  <c:v>999.5</c:v>
                </c:pt>
                <c:pt idx="885" formatCode="General">
                  <c:v>999.5</c:v>
                </c:pt>
                <c:pt idx="886" formatCode="General">
                  <c:v>999.5</c:v>
                </c:pt>
                <c:pt idx="887" formatCode="General">
                  <c:v>999.5</c:v>
                </c:pt>
                <c:pt idx="888" formatCode="General">
                  <c:v>999.5</c:v>
                </c:pt>
                <c:pt idx="889" formatCode="General">
                  <c:v>999.5</c:v>
                </c:pt>
                <c:pt idx="890" formatCode="General">
                  <c:v>999.5</c:v>
                </c:pt>
                <c:pt idx="891" formatCode="General">
                  <c:v>999.5</c:v>
                </c:pt>
                <c:pt idx="892" formatCode="General">
                  <c:v>999.5</c:v>
                </c:pt>
                <c:pt idx="893" formatCode="General">
                  <c:v>999.5</c:v>
                </c:pt>
                <c:pt idx="894" formatCode="General">
                  <c:v>999.5</c:v>
                </c:pt>
                <c:pt idx="895" formatCode="General">
                  <c:v>1999</c:v>
                </c:pt>
                <c:pt idx="896" formatCode="General">
                  <c:v>1999</c:v>
                </c:pt>
                <c:pt idx="897" formatCode="General">
                  <c:v>1999</c:v>
                </c:pt>
                <c:pt idx="898" formatCode="General">
                  <c:v>1999</c:v>
                </c:pt>
                <c:pt idx="899" formatCode="General">
                  <c:v>1999</c:v>
                </c:pt>
                <c:pt idx="900" formatCode="General">
                  <c:v>1999</c:v>
                </c:pt>
                <c:pt idx="901" formatCode="General">
                  <c:v>1999</c:v>
                </c:pt>
                <c:pt idx="902" formatCode="General">
                  <c:v>1999</c:v>
                </c:pt>
                <c:pt idx="903" formatCode="General">
                  <c:v>1999</c:v>
                </c:pt>
                <c:pt idx="904" formatCode="General">
                  <c:v>1999</c:v>
                </c:pt>
                <c:pt idx="905" formatCode="General">
                  <c:v>1999</c:v>
                </c:pt>
                <c:pt idx="906" formatCode="General">
                  <c:v>1999</c:v>
                </c:pt>
                <c:pt idx="907" formatCode="General">
                  <c:v>1999</c:v>
                </c:pt>
                <c:pt idx="908" formatCode="General">
                  <c:v>1999</c:v>
                </c:pt>
                <c:pt idx="909" formatCode="General">
                  <c:v>1999</c:v>
                </c:pt>
                <c:pt idx="910" formatCode="General">
                  <c:v>1999</c:v>
                </c:pt>
                <c:pt idx="911" formatCode="General">
                  <c:v>1999</c:v>
                </c:pt>
                <c:pt idx="912" formatCode="General">
                  <c:v>1999</c:v>
                </c:pt>
                <c:pt idx="913" formatCode="General">
                  <c:v>1999</c:v>
                </c:pt>
                <c:pt idx="914" formatCode="General">
                  <c:v>1999</c:v>
                </c:pt>
                <c:pt idx="915" formatCode="General">
                  <c:v>1999</c:v>
                </c:pt>
                <c:pt idx="916" formatCode="General">
                  <c:v>2000</c:v>
                </c:pt>
                <c:pt idx="917" formatCode="General">
                  <c:v>2000</c:v>
                </c:pt>
                <c:pt idx="918" formatCode="General">
                  <c:v>2000</c:v>
                </c:pt>
                <c:pt idx="919" formatCode="General">
                  <c:v>2000</c:v>
                </c:pt>
                <c:pt idx="920" formatCode="General">
                  <c:v>2000</c:v>
                </c:pt>
                <c:pt idx="921" formatCode="General">
                  <c:v>2000</c:v>
                </c:pt>
                <c:pt idx="922" formatCode="General">
                  <c:v>2000</c:v>
                </c:pt>
                <c:pt idx="923" formatCode="General">
                  <c:v>2000</c:v>
                </c:pt>
                <c:pt idx="924" formatCode="General">
                  <c:v>2000</c:v>
                </c:pt>
                <c:pt idx="925" formatCode="General">
                  <c:v>2000</c:v>
                </c:pt>
                <c:pt idx="926" formatCode="General">
                  <c:v>2000</c:v>
                </c:pt>
                <c:pt idx="927" formatCode="General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DB26-4F4D-BA94-61085EB928E4}"/>
            </c:ext>
          </c:extLst>
        </c:ser>
        <c:ser>
          <c:idx val="20"/>
          <c:order val="20"/>
          <c:tx>
            <c:v>Population 2100</c:v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den'!$J$36947:$J$37791</c:f>
              <c:numCache>
                <c:formatCode>0.00E+00</c:formatCode>
                <c:ptCount val="845"/>
                <c:pt idx="0">
                  <c:v>4.7600000000000002E-4</c:v>
                </c:pt>
                <c:pt idx="1">
                  <c:v>4.7600000000000002E-4</c:v>
                </c:pt>
                <c:pt idx="2">
                  <c:v>4.7600000000000002E-4</c:v>
                </c:pt>
                <c:pt idx="3">
                  <c:v>4.7600000000000002E-4</c:v>
                </c:pt>
                <c:pt idx="4">
                  <c:v>4.7600000000000002E-4</c:v>
                </c:pt>
                <c:pt idx="5">
                  <c:v>4.7600000000000002E-4</c:v>
                </c:pt>
                <c:pt idx="6">
                  <c:v>4.7600000000000002E-4</c:v>
                </c:pt>
                <c:pt idx="7">
                  <c:v>4.7600000000000002E-4</c:v>
                </c:pt>
                <c:pt idx="8">
                  <c:v>4.7600000000000002E-4</c:v>
                </c:pt>
                <c:pt idx="9">
                  <c:v>4.7600000000000002E-4</c:v>
                </c:pt>
                <c:pt idx="10">
                  <c:v>4.7600000000000002E-4</c:v>
                </c:pt>
                <c:pt idx="11">
                  <c:v>4.7600000000000002E-4</c:v>
                </c:pt>
                <c:pt idx="12">
                  <c:v>4.7600000000000002E-4</c:v>
                </c:pt>
                <c:pt idx="13">
                  <c:v>4.7600000000000002E-4</c:v>
                </c:pt>
                <c:pt idx="14">
                  <c:v>4.7600000000000002E-4</c:v>
                </c:pt>
                <c:pt idx="15">
                  <c:v>4.7600000000000002E-4</c:v>
                </c:pt>
                <c:pt idx="16">
                  <c:v>4.7600000000000002E-4</c:v>
                </c:pt>
                <c:pt idx="17">
                  <c:v>4.7600000000000002E-4</c:v>
                </c:pt>
                <c:pt idx="18">
                  <c:v>4.7600000000000002E-4</c:v>
                </c:pt>
                <c:pt idx="19">
                  <c:v>4.7600000000000002E-4</c:v>
                </c:pt>
                <c:pt idx="20">
                  <c:v>4.7600000000000002E-4</c:v>
                </c:pt>
                <c:pt idx="21">
                  <c:v>4.7600000000000002E-4</c:v>
                </c:pt>
                <c:pt idx="22">
                  <c:v>4.7600000000000002E-4</c:v>
                </c:pt>
                <c:pt idx="23">
                  <c:v>4.7600000000000002E-4</c:v>
                </c:pt>
                <c:pt idx="24">
                  <c:v>4.7600000000000002E-4</c:v>
                </c:pt>
                <c:pt idx="25">
                  <c:v>4.7600000000000002E-4</c:v>
                </c:pt>
                <c:pt idx="26">
                  <c:v>4.7600000000000002E-4</c:v>
                </c:pt>
                <c:pt idx="27">
                  <c:v>4.7600000000000002E-4</c:v>
                </c:pt>
                <c:pt idx="28">
                  <c:v>4.7600000000000002E-4</c:v>
                </c:pt>
                <c:pt idx="29">
                  <c:v>4.7600000000000002E-4</c:v>
                </c:pt>
                <c:pt idx="30">
                  <c:v>4.7600000000000002E-4</c:v>
                </c:pt>
                <c:pt idx="31">
                  <c:v>4.7600000000000002E-4</c:v>
                </c:pt>
                <c:pt idx="32">
                  <c:v>4.7600000000000002E-4</c:v>
                </c:pt>
                <c:pt idx="33">
                  <c:v>4.7600000000000002E-4</c:v>
                </c:pt>
                <c:pt idx="34">
                  <c:v>4.7600000000000002E-4</c:v>
                </c:pt>
                <c:pt idx="35">
                  <c:v>4.7600000000000002E-4</c:v>
                </c:pt>
                <c:pt idx="36">
                  <c:v>4.7600000000000002E-4</c:v>
                </c:pt>
                <c:pt idx="37">
                  <c:v>9.5299999999999996E-4</c:v>
                </c:pt>
                <c:pt idx="38">
                  <c:v>9.5299999999999996E-4</c:v>
                </c:pt>
                <c:pt idx="39">
                  <c:v>9.5299999999999996E-4</c:v>
                </c:pt>
                <c:pt idx="40">
                  <c:v>9.5399999999999999E-4</c:v>
                </c:pt>
                <c:pt idx="41">
                  <c:v>9.5399999999999999E-4</c:v>
                </c:pt>
                <c:pt idx="42">
                  <c:v>9.5399999999999999E-4</c:v>
                </c:pt>
                <c:pt idx="43">
                  <c:v>9.5399999999999999E-4</c:v>
                </c:pt>
                <c:pt idx="44">
                  <c:v>9.5399999999999999E-4</c:v>
                </c:pt>
                <c:pt idx="45">
                  <c:v>9.5399999999999999E-4</c:v>
                </c:pt>
                <c:pt idx="46">
                  <c:v>9.5399999999999999E-4</c:v>
                </c:pt>
                <c:pt idx="47">
                  <c:v>9.5399999999999999E-4</c:v>
                </c:pt>
                <c:pt idx="48">
                  <c:v>9.5399999999999999E-4</c:v>
                </c:pt>
                <c:pt idx="49">
                  <c:v>9.5600000000000004E-4</c:v>
                </c:pt>
                <c:pt idx="50">
                  <c:v>9.5600000000000004E-4</c:v>
                </c:pt>
                <c:pt idx="51">
                  <c:v>9.5600000000000004E-4</c:v>
                </c:pt>
                <c:pt idx="52">
                  <c:v>9.5600000000000004E-4</c:v>
                </c:pt>
                <c:pt idx="53">
                  <c:v>9.5600000000000004E-4</c:v>
                </c:pt>
                <c:pt idx="54">
                  <c:v>9.5600000000000004E-4</c:v>
                </c:pt>
                <c:pt idx="55">
                  <c:v>9.5600000000000004E-4</c:v>
                </c:pt>
                <c:pt idx="56">
                  <c:v>9.5600000000000004E-4</c:v>
                </c:pt>
                <c:pt idx="57">
                  <c:v>9.5600000000000004E-4</c:v>
                </c:pt>
                <c:pt idx="58">
                  <c:v>9.5600000000000004E-4</c:v>
                </c:pt>
                <c:pt idx="59" formatCode="General">
                  <c:v>1.434034E-3</c:v>
                </c:pt>
                <c:pt idx="60" formatCode="General">
                  <c:v>1.434034E-3</c:v>
                </c:pt>
                <c:pt idx="61" formatCode="General">
                  <c:v>1.9120459999999999E-3</c:v>
                </c:pt>
                <c:pt idx="62" formatCode="General">
                  <c:v>1.91296E-3</c:v>
                </c:pt>
                <c:pt idx="63" formatCode="General">
                  <c:v>1.915709E-3</c:v>
                </c:pt>
                <c:pt idx="64" formatCode="General">
                  <c:v>1.917546E-3</c:v>
                </c:pt>
                <c:pt idx="65" formatCode="General">
                  <c:v>1.917546E-3</c:v>
                </c:pt>
                <c:pt idx="66" formatCode="General">
                  <c:v>1.917546E-3</c:v>
                </c:pt>
                <c:pt idx="67" formatCode="General">
                  <c:v>1.917546E-3</c:v>
                </c:pt>
                <c:pt idx="68" formatCode="General">
                  <c:v>1.917546E-3</c:v>
                </c:pt>
                <c:pt idx="69" formatCode="General">
                  <c:v>1.917546E-3</c:v>
                </c:pt>
                <c:pt idx="70" formatCode="General">
                  <c:v>3.8350910000000001E-3</c:v>
                </c:pt>
                <c:pt idx="71" formatCode="General">
                  <c:v>3.8350910000000001E-3</c:v>
                </c:pt>
                <c:pt idx="72" formatCode="General">
                  <c:v>3.8350910000000001E-3</c:v>
                </c:pt>
                <c:pt idx="73" formatCode="General">
                  <c:v>3.8369300000000001E-3</c:v>
                </c:pt>
                <c:pt idx="74" formatCode="General">
                  <c:v>3.8369300000000001E-3</c:v>
                </c:pt>
                <c:pt idx="75" formatCode="General">
                  <c:v>3.8369300000000001E-3</c:v>
                </c:pt>
                <c:pt idx="76" formatCode="General">
                  <c:v>3.8387719999999998E-3</c:v>
                </c:pt>
                <c:pt idx="77" formatCode="General">
                  <c:v>3.8387719999999998E-3</c:v>
                </c:pt>
                <c:pt idx="78" formatCode="General">
                  <c:v>3.8387719999999998E-3</c:v>
                </c:pt>
                <c:pt idx="79" formatCode="General">
                  <c:v>4.3206909999999998E-3</c:v>
                </c:pt>
                <c:pt idx="80" formatCode="General">
                  <c:v>4.3206909999999998E-3</c:v>
                </c:pt>
                <c:pt idx="81" formatCode="General">
                  <c:v>4.3206909999999998E-3</c:v>
                </c:pt>
                <c:pt idx="82" formatCode="General">
                  <c:v>4.3206909999999998E-3</c:v>
                </c:pt>
                <c:pt idx="83" formatCode="General">
                  <c:v>4.8123200000000001E-3</c:v>
                </c:pt>
                <c:pt idx="84" formatCode="General">
                  <c:v>6.2560150000000002E-3</c:v>
                </c:pt>
                <c:pt idx="85" formatCode="General">
                  <c:v>7.2219550000000004E-3</c:v>
                </c:pt>
                <c:pt idx="86" formatCode="General">
                  <c:v>7.2289160000000002E-3</c:v>
                </c:pt>
                <c:pt idx="87" formatCode="General">
                  <c:v>7.2289160000000002E-3</c:v>
                </c:pt>
                <c:pt idx="88" formatCode="General">
                  <c:v>7.2289160000000002E-3</c:v>
                </c:pt>
                <c:pt idx="89" formatCode="General">
                  <c:v>7.2289160000000002E-3</c:v>
                </c:pt>
                <c:pt idx="90" formatCode="General">
                  <c:v>7.2289160000000002E-3</c:v>
                </c:pt>
                <c:pt idx="91" formatCode="General">
                  <c:v>7.2289160000000002E-3</c:v>
                </c:pt>
                <c:pt idx="92" formatCode="General">
                  <c:v>7.2324010000000003E-3</c:v>
                </c:pt>
                <c:pt idx="93" formatCode="General">
                  <c:v>7.2324010000000003E-3</c:v>
                </c:pt>
                <c:pt idx="94" formatCode="General">
                  <c:v>7.7182830000000003E-3</c:v>
                </c:pt>
                <c:pt idx="95" formatCode="General">
                  <c:v>7.7257360000000004E-3</c:v>
                </c:pt>
                <c:pt idx="96" formatCode="General">
                  <c:v>7.7294690000000001E-3</c:v>
                </c:pt>
                <c:pt idx="97" formatCode="General">
                  <c:v>8.2125600000000007E-3</c:v>
                </c:pt>
                <c:pt idx="98" formatCode="General">
                  <c:v>8.2125600000000007E-3</c:v>
                </c:pt>
                <c:pt idx="99" formatCode="General">
                  <c:v>8.2165299999999997E-3</c:v>
                </c:pt>
                <c:pt idx="100" formatCode="General">
                  <c:v>8.6998549999999994E-3</c:v>
                </c:pt>
                <c:pt idx="101" formatCode="General">
                  <c:v>8.7378639999999997E-3</c:v>
                </c:pt>
                <c:pt idx="102" formatCode="General">
                  <c:v>8.7378639999999997E-3</c:v>
                </c:pt>
                <c:pt idx="103" formatCode="General">
                  <c:v>8.7378639999999997E-3</c:v>
                </c:pt>
                <c:pt idx="104" formatCode="General">
                  <c:v>1.1165049E-2</c:v>
                </c:pt>
                <c:pt idx="105" formatCode="General">
                  <c:v>1.1165049E-2</c:v>
                </c:pt>
                <c:pt idx="106" formatCode="General">
                  <c:v>1.1650485E-2</c:v>
                </c:pt>
                <c:pt idx="107" formatCode="General">
                  <c:v>1.2639767E-2</c:v>
                </c:pt>
                <c:pt idx="108" formatCode="General">
                  <c:v>1.2639767E-2</c:v>
                </c:pt>
                <c:pt idx="109" formatCode="General">
                  <c:v>1.2652068000000001E-2</c:v>
                </c:pt>
                <c:pt idx="110" formatCode="General">
                  <c:v>1.2652068000000001E-2</c:v>
                </c:pt>
                <c:pt idx="111" formatCode="General">
                  <c:v>1.2676743000000001E-2</c:v>
                </c:pt>
                <c:pt idx="112" formatCode="General">
                  <c:v>1.2676743000000001E-2</c:v>
                </c:pt>
                <c:pt idx="113" formatCode="General">
                  <c:v>1.316431E-2</c:v>
                </c:pt>
                <c:pt idx="114" formatCode="General">
                  <c:v>1.3190034E-2</c:v>
                </c:pt>
                <c:pt idx="115" formatCode="General">
                  <c:v>1.3678554000000001E-2</c:v>
                </c:pt>
                <c:pt idx="116" formatCode="General">
                  <c:v>1.4662757E-2</c:v>
                </c:pt>
                <c:pt idx="117" formatCode="General">
                  <c:v>1.5158924000000001E-2</c:v>
                </c:pt>
                <c:pt idx="118" formatCode="General">
                  <c:v>1.5158924000000001E-2</c:v>
                </c:pt>
                <c:pt idx="119" formatCode="General">
                  <c:v>1.5173763999999999E-2</c:v>
                </c:pt>
                <c:pt idx="120" formatCode="General">
                  <c:v>1.5678589E-2</c:v>
                </c:pt>
                <c:pt idx="121" formatCode="General">
                  <c:v>1.5740285E-2</c:v>
                </c:pt>
                <c:pt idx="122" formatCode="General">
                  <c:v>2.0177165E-2</c:v>
                </c:pt>
                <c:pt idx="123" formatCode="General">
                  <c:v>2.0197044000000001E-2</c:v>
                </c:pt>
                <c:pt idx="124" formatCode="General">
                  <c:v>2.0206999E-2</c:v>
                </c:pt>
                <c:pt idx="125" formatCode="General">
                  <c:v>2.0206999E-2</c:v>
                </c:pt>
                <c:pt idx="126" formatCode="General">
                  <c:v>2.0206999E-2</c:v>
                </c:pt>
                <c:pt idx="127" formatCode="General">
                  <c:v>2.0206999E-2</c:v>
                </c:pt>
                <c:pt idx="128" formatCode="General">
                  <c:v>2.1685559E-2</c:v>
                </c:pt>
                <c:pt idx="129" formatCode="General">
                  <c:v>2.1685559E-2</c:v>
                </c:pt>
                <c:pt idx="130" formatCode="General">
                  <c:v>2.2682445999999998E-2</c:v>
                </c:pt>
                <c:pt idx="131" formatCode="General">
                  <c:v>2.2693636E-2</c:v>
                </c:pt>
                <c:pt idx="132" formatCode="General">
                  <c:v>2.4727992000000001E-2</c:v>
                </c:pt>
                <c:pt idx="133" formatCode="General">
                  <c:v>2.4764735E-2</c:v>
                </c:pt>
                <c:pt idx="134" formatCode="General">
                  <c:v>2.4777007E-2</c:v>
                </c:pt>
                <c:pt idx="135" formatCode="General">
                  <c:v>2.6772434000000001E-2</c:v>
                </c:pt>
                <c:pt idx="136" formatCode="General">
                  <c:v>2.6799007E-2</c:v>
                </c:pt>
                <c:pt idx="137" formatCode="General">
                  <c:v>2.7295284999999999E-2</c:v>
                </c:pt>
                <c:pt idx="138" formatCode="General">
                  <c:v>2.7833001999999999E-2</c:v>
                </c:pt>
                <c:pt idx="139" formatCode="General">
                  <c:v>2.7833001999999999E-2</c:v>
                </c:pt>
                <c:pt idx="140" formatCode="General">
                  <c:v>2.8898854000000002E-2</c:v>
                </c:pt>
                <c:pt idx="141" formatCode="General">
                  <c:v>2.9925186999999999E-2</c:v>
                </c:pt>
                <c:pt idx="142" formatCode="General">
                  <c:v>3.3983008000000002E-2</c:v>
                </c:pt>
                <c:pt idx="143" formatCode="General">
                  <c:v>3.4517259000000002E-2</c:v>
                </c:pt>
                <c:pt idx="144" formatCode="General">
                  <c:v>3.5553330000000001E-2</c:v>
                </c:pt>
                <c:pt idx="145" formatCode="General">
                  <c:v>3.6090226000000003E-2</c:v>
                </c:pt>
                <c:pt idx="146" formatCode="General">
                  <c:v>3.6126443000000001E-2</c:v>
                </c:pt>
                <c:pt idx="147" formatCode="General">
                  <c:v>3.6217303999999999E-2</c:v>
                </c:pt>
                <c:pt idx="148" formatCode="General">
                  <c:v>3.6253776000000001E-2</c:v>
                </c:pt>
                <c:pt idx="149" formatCode="General">
                  <c:v>3.6290322999999999E-2</c:v>
                </c:pt>
                <c:pt idx="150" formatCode="General">
                  <c:v>3.6308622999999998E-2</c:v>
                </c:pt>
                <c:pt idx="151" formatCode="General">
                  <c:v>3.6868686999999997E-2</c:v>
                </c:pt>
                <c:pt idx="152" formatCode="General">
                  <c:v>3.7373736999999997E-2</c:v>
                </c:pt>
                <c:pt idx="153" formatCode="General">
                  <c:v>3.9898990000000002E-2</c:v>
                </c:pt>
                <c:pt idx="154" formatCode="General">
                  <c:v>4.1518987E-2</c:v>
                </c:pt>
                <c:pt idx="155" formatCode="General">
                  <c:v>4.2046606E-2</c:v>
                </c:pt>
                <c:pt idx="156" formatCode="General">
                  <c:v>4.2553190999999997E-2</c:v>
                </c:pt>
                <c:pt idx="157" formatCode="General">
                  <c:v>4.3588443999999997E-2</c:v>
                </c:pt>
                <c:pt idx="158" formatCode="General">
                  <c:v>4.3588443999999997E-2</c:v>
                </c:pt>
                <c:pt idx="159" formatCode="General">
                  <c:v>4.5108970999999998E-2</c:v>
                </c:pt>
                <c:pt idx="160" formatCode="General">
                  <c:v>4.5154743999999997E-2</c:v>
                </c:pt>
                <c:pt idx="161" formatCode="General">
                  <c:v>4.7885889000000001E-2</c:v>
                </c:pt>
                <c:pt idx="162" formatCode="General">
                  <c:v>4.8904738000000003E-2</c:v>
                </c:pt>
                <c:pt idx="163" formatCode="General">
                  <c:v>5.1046451999999999E-2</c:v>
                </c:pt>
                <c:pt idx="164" formatCode="General">
                  <c:v>5.2173913000000002E-2</c:v>
                </c:pt>
                <c:pt idx="165" formatCode="General">
                  <c:v>5.3224156000000002E-2</c:v>
                </c:pt>
                <c:pt idx="166" formatCode="General">
                  <c:v>5.4247696999999998E-2</c:v>
                </c:pt>
                <c:pt idx="167" formatCode="General">
                  <c:v>5.5327869000000002E-2</c:v>
                </c:pt>
                <c:pt idx="168" formatCode="General">
                  <c:v>5.7919015999999997E-2</c:v>
                </c:pt>
                <c:pt idx="169" formatCode="General">
                  <c:v>5.9004618000000002E-2</c:v>
                </c:pt>
                <c:pt idx="170" formatCode="General">
                  <c:v>6.0061601999999999E-2</c:v>
                </c:pt>
                <c:pt idx="171" formatCode="General">
                  <c:v>6.0730829E-2</c:v>
                </c:pt>
                <c:pt idx="172" formatCode="General">
                  <c:v>6.2403301000000001E-2</c:v>
                </c:pt>
                <c:pt idx="173" formatCode="General">
                  <c:v>6.2435500999999997E-2</c:v>
                </c:pt>
                <c:pt idx="174" formatCode="General">
                  <c:v>6.2532299999999999E-2</c:v>
                </c:pt>
                <c:pt idx="175" formatCode="General">
                  <c:v>6.5149947999999999E-2</c:v>
                </c:pt>
                <c:pt idx="176" formatCode="General">
                  <c:v>6.5700983000000004E-2</c:v>
                </c:pt>
                <c:pt idx="177" formatCode="General">
                  <c:v>6.5871368999999999E-2</c:v>
                </c:pt>
                <c:pt idx="178" formatCode="General">
                  <c:v>6.6458982E-2</c:v>
                </c:pt>
                <c:pt idx="179" formatCode="General">
                  <c:v>6.6597294000000001E-2</c:v>
                </c:pt>
                <c:pt idx="180" formatCode="General">
                  <c:v>6.6666666999999999E-2</c:v>
                </c:pt>
                <c:pt idx="181" formatCode="General">
                  <c:v>6.7743616000000006E-2</c:v>
                </c:pt>
                <c:pt idx="182" formatCode="General">
                  <c:v>7.2025052000000006E-2</c:v>
                </c:pt>
                <c:pt idx="183" formatCode="General">
                  <c:v>7.2100312999999999E-2</c:v>
                </c:pt>
                <c:pt idx="184" formatCode="General">
                  <c:v>7.4228959999999997E-2</c:v>
                </c:pt>
                <c:pt idx="185" formatCode="General">
                  <c:v>7.6319916000000002E-2</c:v>
                </c:pt>
                <c:pt idx="186" formatCode="General">
                  <c:v>7.6963350999999999E-2</c:v>
                </c:pt>
                <c:pt idx="187" formatCode="General">
                  <c:v>7.7044025000000002E-2</c:v>
                </c:pt>
                <c:pt idx="188" formatCode="General">
                  <c:v>7.8256302999999999E-2</c:v>
                </c:pt>
                <c:pt idx="189" formatCode="General">
                  <c:v>7.8947368000000004E-2</c:v>
                </c:pt>
                <c:pt idx="190" formatCode="General">
                  <c:v>0.08</c:v>
                </c:pt>
                <c:pt idx="191" formatCode="General">
                  <c:v>8.0611169999999996E-2</c:v>
                </c:pt>
                <c:pt idx="192" formatCode="General">
                  <c:v>8.3245522000000002E-2</c:v>
                </c:pt>
                <c:pt idx="193" formatCode="General">
                  <c:v>8.5578447000000002E-2</c:v>
                </c:pt>
                <c:pt idx="194" formatCode="General">
                  <c:v>8.6243386000000005E-2</c:v>
                </c:pt>
                <c:pt idx="195" formatCode="General">
                  <c:v>8.7923729000000006E-2</c:v>
                </c:pt>
                <c:pt idx="196" formatCode="General">
                  <c:v>8.8547189999999998E-2</c:v>
                </c:pt>
                <c:pt idx="197" formatCode="General">
                  <c:v>8.9361702000000001E-2</c:v>
                </c:pt>
                <c:pt idx="198" formatCode="General">
                  <c:v>9.2021276999999999E-2</c:v>
                </c:pt>
                <c:pt idx="199" formatCode="General">
                  <c:v>9.3134646000000001E-2</c:v>
                </c:pt>
                <c:pt idx="200" formatCode="General">
                  <c:v>9.5415778000000007E-2</c:v>
                </c:pt>
                <c:pt idx="201" formatCode="General">
                  <c:v>9.6533332999999999E-2</c:v>
                </c:pt>
                <c:pt idx="202" formatCode="General">
                  <c:v>9.7066666999999995E-2</c:v>
                </c:pt>
                <c:pt idx="203" formatCode="General">
                  <c:v>9.8772023E-2</c:v>
                </c:pt>
                <c:pt idx="204" formatCode="General">
                  <c:v>0.100053505</c:v>
                </c:pt>
                <c:pt idx="205" formatCode="General">
                  <c:v>0.100696304</c:v>
                </c:pt>
                <c:pt idx="206" formatCode="General">
                  <c:v>0.100750268</c:v>
                </c:pt>
                <c:pt idx="207" formatCode="General">
                  <c:v>0.102412869</c:v>
                </c:pt>
                <c:pt idx="208" formatCode="General">
                  <c:v>0.103540773</c:v>
                </c:pt>
                <c:pt idx="209" formatCode="General">
                  <c:v>0.105743425</c:v>
                </c:pt>
                <c:pt idx="210" formatCode="General">
                  <c:v>0.10829741399999999</c:v>
                </c:pt>
                <c:pt idx="211" formatCode="General">
                  <c:v>0.10829741399999999</c:v>
                </c:pt>
                <c:pt idx="212" formatCode="General">
                  <c:v>0.109375</c:v>
                </c:pt>
                <c:pt idx="213" formatCode="General">
                  <c:v>0.109552078</c:v>
                </c:pt>
                <c:pt idx="214" formatCode="General">
                  <c:v>0.112250405</c:v>
                </c:pt>
                <c:pt idx="215" formatCode="General">
                  <c:v>0.114301192</c:v>
                </c:pt>
                <c:pt idx="216" formatCode="General">
                  <c:v>0.115447154</c:v>
                </c:pt>
                <c:pt idx="217" formatCode="General">
                  <c:v>0.117102397</c:v>
                </c:pt>
                <c:pt idx="218" formatCode="General">
                  <c:v>0.120765027</c:v>
                </c:pt>
                <c:pt idx="219" formatCode="General">
                  <c:v>0.12083105500000001</c:v>
                </c:pt>
                <c:pt idx="220" formatCode="General">
                  <c:v>0.12177729</c:v>
                </c:pt>
                <c:pt idx="221" formatCode="General">
                  <c:v>0.123626374</c:v>
                </c:pt>
                <c:pt idx="222" formatCode="General">
                  <c:v>0.12424409</c:v>
                </c:pt>
                <c:pt idx="223" formatCode="General">
                  <c:v>0.124724062</c:v>
                </c:pt>
                <c:pt idx="224" formatCode="General">
                  <c:v>0.12638580899999999</c:v>
                </c:pt>
                <c:pt idx="225" formatCode="General">
                  <c:v>0.128603104</c:v>
                </c:pt>
                <c:pt idx="226" formatCode="General">
                  <c:v>0.129783694</c:v>
                </c:pt>
                <c:pt idx="227" formatCode="General">
                  <c:v>0.13055555599999999</c:v>
                </c:pt>
                <c:pt idx="228" formatCode="General">
                  <c:v>0.13132999400000001</c:v>
                </c:pt>
                <c:pt idx="229" formatCode="General">
                  <c:v>0.13269876799999999</c:v>
                </c:pt>
                <c:pt idx="230" formatCode="General">
                  <c:v>0.133632791</c:v>
                </c:pt>
                <c:pt idx="231" formatCode="General">
                  <c:v>0.137640449</c:v>
                </c:pt>
                <c:pt idx="232" formatCode="General">
                  <c:v>0.13810597499999999</c:v>
                </c:pt>
                <c:pt idx="233" formatCode="General">
                  <c:v>0.13888888899999999</c:v>
                </c:pt>
                <c:pt idx="234" formatCode="General">
                  <c:v>0.140589569</c:v>
                </c:pt>
                <c:pt idx="235" formatCode="General">
                  <c:v>0.14098919800000001</c:v>
                </c:pt>
                <c:pt idx="236" formatCode="General">
                  <c:v>0.14505119499999999</c:v>
                </c:pt>
                <c:pt idx="237" formatCode="General">
                  <c:v>0.14578587700000001</c:v>
                </c:pt>
                <c:pt idx="238" formatCode="General">
                  <c:v>0.15151515199999999</c:v>
                </c:pt>
                <c:pt idx="239" formatCode="General">
                  <c:v>0.15521191300000001</c:v>
                </c:pt>
                <c:pt idx="240" formatCode="General">
                  <c:v>0.155963303</c:v>
                </c:pt>
                <c:pt idx="241" formatCode="General">
                  <c:v>0.15995397</c:v>
                </c:pt>
                <c:pt idx="242" formatCode="General">
                  <c:v>0.16214656699999999</c:v>
                </c:pt>
                <c:pt idx="243" formatCode="General">
                  <c:v>0.16291161200000001</c:v>
                </c:pt>
                <c:pt idx="244" formatCode="General">
                  <c:v>0.16734221199999999</c:v>
                </c:pt>
                <c:pt idx="245" formatCode="General">
                  <c:v>0.17197452199999999</c:v>
                </c:pt>
                <c:pt idx="246" formatCode="General">
                  <c:v>0.17207416</c:v>
                </c:pt>
                <c:pt idx="247" formatCode="General">
                  <c:v>0.172653534</c:v>
                </c:pt>
                <c:pt idx="248" formatCode="General">
                  <c:v>0.175305766</c:v>
                </c:pt>
                <c:pt idx="249" formatCode="General">
                  <c:v>0.17736289399999999</c:v>
                </c:pt>
                <c:pt idx="250" formatCode="General">
                  <c:v>0.18399532699999999</c:v>
                </c:pt>
                <c:pt idx="251" formatCode="General">
                  <c:v>0.18735362999999999</c:v>
                </c:pt>
                <c:pt idx="252" formatCode="General">
                  <c:v>0.18815943700000001</c:v>
                </c:pt>
                <c:pt idx="253" formatCode="General">
                  <c:v>0.192352941</c:v>
                </c:pt>
                <c:pt idx="254" formatCode="General">
                  <c:v>0.19858574000000001</c:v>
                </c:pt>
                <c:pt idx="255" formatCode="General">
                  <c:v>0.19870283</c:v>
                </c:pt>
                <c:pt idx="256" formatCode="General">
                  <c:v>0.203087886</c:v>
                </c:pt>
                <c:pt idx="257" formatCode="General">
                  <c:v>0.20380273300000001</c:v>
                </c:pt>
                <c:pt idx="258" formatCode="General">
                  <c:v>0.20547945200000001</c:v>
                </c:pt>
                <c:pt idx="259" formatCode="General">
                  <c:v>0.21052631599999999</c:v>
                </c:pt>
                <c:pt idx="260" formatCode="General">
                  <c:v>0.21257485000000001</c:v>
                </c:pt>
                <c:pt idx="261" formatCode="General">
                  <c:v>0.21415716900000001</c:v>
                </c:pt>
                <c:pt idx="262" formatCode="General">
                  <c:v>0.21814903799999999</c:v>
                </c:pt>
                <c:pt idx="263" formatCode="General">
                  <c:v>0.22195416200000001</c:v>
                </c:pt>
                <c:pt idx="264" formatCode="General">
                  <c:v>0.22383545099999999</c:v>
                </c:pt>
                <c:pt idx="265" formatCode="General">
                  <c:v>0.226941748</c:v>
                </c:pt>
                <c:pt idx="266" formatCode="General">
                  <c:v>0.22721749699999999</c:v>
                </c:pt>
                <c:pt idx="267" formatCode="General">
                  <c:v>0.228798048</c:v>
                </c:pt>
                <c:pt idx="268" formatCode="General">
                  <c:v>0.229077581</c:v>
                </c:pt>
                <c:pt idx="269" formatCode="General">
                  <c:v>0.235294118</c:v>
                </c:pt>
                <c:pt idx="270" formatCode="General">
                  <c:v>0.23771498799999999</c:v>
                </c:pt>
                <c:pt idx="271" formatCode="General">
                  <c:v>0.23923739199999999</c:v>
                </c:pt>
                <c:pt idx="272" formatCode="General">
                  <c:v>0.24214417699999999</c:v>
                </c:pt>
                <c:pt idx="273" formatCode="General">
                  <c:v>0.244582043</c:v>
                </c:pt>
                <c:pt idx="274" formatCode="General">
                  <c:v>0.249844237</c:v>
                </c:pt>
                <c:pt idx="275" formatCode="General">
                  <c:v>0.25345043900000003</c:v>
                </c:pt>
                <c:pt idx="276" formatCode="General">
                  <c:v>0.25407779200000002</c:v>
                </c:pt>
                <c:pt idx="277" formatCode="General">
                  <c:v>0.26177024500000001</c:v>
                </c:pt>
                <c:pt idx="278" formatCode="General">
                  <c:v>0.262893082</c:v>
                </c:pt>
                <c:pt idx="279" formatCode="General">
                  <c:v>0.266078184</c:v>
                </c:pt>
                <c:pt idx="280" formatCode="General">
                  <c:v>0.27151898699999999</c:v>
                </c:pt>
                <c:pt idx="281" formatCode="General">
                  <c:v>0.27382465099999997</c:v>
                </c:pt>
                <c:pt idx="282" formatCode="General">
                  <c:v>0.27713920800000003</c:v>
                </c:pt>
                <c:pt idx="283" formatCode="General">
                  <c:v>0.27923322699999997</c:v>
                </c:pt>
                <c:pt idx="284" formatCode="General">
                  <c:v>0.284156511</c:v>
                </c:pt>
                <c:pt idx="285" formatCode="General">
                  <c:v>0.288102894</c:v>
                </c:pt>
                <c:pt idx="286" formatCode="General">
                  <c:v>0.29131832800000002</c:v>
                </c:pt>
                <c:pt idx="287" formatCode="General">
                  <c:v>0.29317010300000002</c:v>
                </c:pt>
                <c:pt idx="288" formatCode="General">
                  <c:v>0.29825694000000003</c:v>
                </c:pt>
                <c:pt idx="289" formatCode="General">
                  <c:v>0.30149447699999998</c:v>
                </c:pt>
                <c:pt idx="290" formatCode="General">
                  <c:v>0.30494148199999999</c:v>
                </c:pt>
                <c:pt idx="291" formatCode="General">
                  <c:v>0.30894840000000001</c:v>
                </c:pt>
                <c:pt idx="292" formatCode="General">
                  <c:v>0.31086387399999998</c:v>
                </c:pt>
                <c:pt idx="293" formatCode="General">
                  <c:v>0.31282722499999999</c:v>
                </c:pt>
                <c:pt idx="294" formatCode="General">
                  <c:v>0.31847968500000001</c:v>
                </c:pt>
                <c:pt idx="295" formatCode="General">
                  <c:v>0.32588699100000001</c:v>
                </c:pt>
                <c:pt idx="296" formatCode="General">
                  <c:v>0.33443271800000002</c:v>
                </c:pt>
                <c:pt idx="297" formatCode="General">
                  <c:v>0.33598409499999998</c:v>
                </c:pt>
                <c:pt idx="298" formatCode="General">
                  <c:v>0.33709356299999998</c:v>
                </c:pt>
                <c:pt idx="299" formatCode="General">
                  <c:v>0.34066666699999998</c:v>
                </c:pt>
                <c:pt idx="300" formatCode="General">
                  <c:v>0.34356237499999998</c:v>
                </c:pt>
                <c:pt idx="301" formatCode="General">
                  <c:v>0.34872824600000002</c:v>
                </c:pt>
                <c:pt idx="302" formatCode="General">
                  <c:v>0.35321715799999998</c:v>
                </c:pt>
                <c:pt idx="303" formatCode="General">
                  <c:v>0.361486486</c:v>
                </c:pt>
                <c:pt idx="304" formatCode="General">
                  <c:v>0.36363636399999999</c:v>
                </c:pt>
                <c:pt idx="305" formatCode="General">
                  <c:v>0.36895847500000001</c:v>
                </c:pt>
                <c:pt idx="306" formatCode="General">
                  <c:v>0.37244201900000001</c:v>
                </c:pt>
                <c:pt idx="307" formatCode="General">
                  <c:v>0.37269624600000001</c:v>
                </c:pt>
                <c:pt idx="308" formatCode="General">
                  <c:v>0.375</c:v>
                </c:pt>
                <c:pt idx="309" formatCode="General">
                  <c:v>0.37808219199999998</c:v>
                </c:pt>
                <c:pt idx="310" formatCode="General">
                  <c:v>0.38572409099999999</c:v>
                </c:pt>
                <c:pt idx="311" formatCode="General">
                  <c:v>0.389080857</c:v>
                </c:pt>
                <c:pt idx="312" formatCode="General">
                  <c:v>0.39528432699999999</c:v>
                </c:pt>
                <c:pt idx="313" formatCode="General">
                  <c:v>0.399303136</c:v>
                </c:pt>
                <c:pt idx="314" formatCode="General">
                  <c:v>0.40013966499999998</c:v>
                </c:pt>
                <c:pt idx="315" formatCode="General">
                  <c:v>0.40294323799999998</c:v>
                </c:pt>
                <c:pt idx="316" formatCode="General">
                  <c:v>0.40574632100000002</c:v>
                </c:pt>
                <c:pt idx="317" formatCode="General">
                  <c:v>0.41226215599999999</c:v>
                </c:pt>
                <c:pt idx="318" formatCode="General">
                  <c:v>0.41956059499999998</c:v>
                </c:pt>
                <c:pt idx="319" formatCode="General">
                  <c:v>0.421276596</c:v>
                </c:pt>
                <c:pt idx="320" formatCode="General">
                  <c:v>0.427758007</c:v>
                </c:pt>
                <c:pt idx="321" formatCode="General">
                  <c:v>0.42938659099999998</c:v>
                </c:pt>
                <c:pt idx="322" formatCode="General">
                  <c:v>0.43419170200000001</c:v>
                </c:pt>
                <c:pt idx="323" formatCode="General">
                  <c:v>0.435934145</c:v>
                </c:pt>
                <c:pt idx="324" formatCode="General">
                  <c:v>0.44612068999999999</c:v>
                </c:pt>
                <c:pt idx="325" formatCode="General">
                  <c:v>0.45140388799999998</c:v>
                </c:pt>
                <c:pt idx="326" formatCode="General">
                  <c:v>0.457308249</c:v>
                </c:pt>
                <c:pt idx="327" formatCode="General">
                  <c:v>0.46047860800000001</c:v>
                </c:pt>
                <c:pt idx="328" formatCode="General">
                  <c:v>0.46187363799999998</c:v>
                </c:pt>
                <c:pt idx="329" formatCode="General">
                  <c:v>0.46428571400000002</c:v>
                </c:pt>
                <c:pt idx="330" formatCode="General">
                  <c:v>0.46959707000000001</c:v>
                </c:pt>
                <c:pt idx="331" formatCode="General">
                  <c:v>0.47492625399999999</c:v>
                </c:pt>
                <c:pt idx="332" formatCode="General">
                  <c:v>0.48265682700000001</c:v>
                </c:pt>
                <c:pt idx="333" formatCode="General">
                  <c:v>0.48778682499999998</c:v>
                </c:pt>
                <c:pt idx="334" formatCode="General">
                  <c:v>0.49443207099999997</c:v>
                </c:pt>
                <c:pt idx="335" formatCode="General">
                  <c:v>0.49776785699999998</c:v>
                </c:pt>
                <c:pt idx="336" formatCode="General">
                  <c:v>0.50260999299999998</c:v>
                </c:pt>
                <c:pt idx="337" formatCode="General">
                  <c:v>0.503736921</c:v>
                </c:pt>
                <c:pt idx="338" formatCode="General">
                  <c:v>0.51162790700000005</c:v>
                </c:pt>
                <c:pt idx="339" formatCode="General">
                  <c:v>0.52036199100000002</c:v>
                </c:pt>
                <c:pt idx="340" formatCode="General">
                  <c:v>0.52190332299999997</c:v>
                </c:pt>
                <c:pt idx="341" formatCode="General">
                  <c:v>0.52687358100000004</c:v>
                </c:pt>
                <c:pt idx="342" formatCode="General">
                  <c:v>0.53155893499999995</c:v>
                </c:pt>
                <c:pt idx="343" formatCode="General">
                  <c:v>0.53582317099999999</c:v>
                </c:pt>
                <c:pt idx="344" formatCode="General">
                  <c:v>0.53822630000000005</c:v>
                </c:pt>
                <c:pt idx="345" formatCode="General">
                  <c:v>0.54287901999999999</c:v>
                </c:pt>
                <c:pt idx="346" formatCode="General">
                  <c:v>0.54853620999999997</c:v>
                </c:pt>
                <c:pt idx="347" formatCode="General">
                  <c:v>0.55822981400000005</c:v>
                </c:pt>
                <c:pt idx="348" formatCode="General">
                  <c:v>0.56143079299999998</c:v>
                </c:pt>
                <c:pt idx="349" formatCode="General">
                  <c:v>0.56518345000000003</c:v>
                </c:pt>
                <c:pt idx="350" formatCode="General">
                  <c:v>0.56997654399999997</c:v>
                </c:pt>
                <c:pt idx="351" formatCode="General">
                  <c:v>0.57770800600000005</c:v>
                </c:pt>
                <c:pt idx="352" formatCode="General">
                  <c:v>0.58753943200000003</c:v>
                </c:pt>
                <c:pt idx="353" formatCode="General">
                  <c:v>0.58879242300000001</c:v>
                </c:pt>
                <c:pt idx="354" formatCode="General">
                  <c:v>0.59476605900000001</c:v>
                </c:pt>
                <c:pt idx="355" formatCode="General">
                  <c:v>0.59984089100000004</c:v>
                </c:pt>
                <c:pt idx="356" formatCode="General">
                  <c:v>0.60705693699999996</c:v>
                </c:pt>
                <c:pt idx="357" formatCode="General">
                  <c:v>0.61191626399999999</c:v>
                </c:pt>
                <c:pt idx="358" formatCode="General">
                  <c:v>0.62184189099999998</c:v>
                </c:pt>
                <c:pt idx="359" formatCode="General">
                  <c:v>0.62745097999999999</c:v>
                </c:pt>
                <c:pt idx="360" formatCode="General">
                  <c:v>0.63472563500000001</c:v>
                </c:pt>
                <c:pt idx="361" formatCode="General">
                  <c:v>0.63688524599999996</c:v>
                </c:pt>
                <c:pt idx="362" formatCode="General">
                  <c:v>0.64144736800000002</c:v>
                </c:pt>
                <c:pt idx="363" formatCode="General">
                  <c:v>0.64691357999999999</c:v>
                </c:pt>
                <c:pt idx="364" formatCode="General">
                  <c:v>0.65152766299999998</c:v>
                </c:pt>
                <c:pt idx="365" formatCode="General">
                  <c:v>0.65700082900000001</c:v>
                </c:pt>
                <c:pt idx="366" formatCode="General">
                  <c:v>0.66139767100000002</c:v>
                </c:pt>
                <c:pt idx="367" formatCode="General">
                  <c:v>0.67252931299999996</c:v>
                </c:pt>
                <c:pt idx="368" formatCode="General">
                  <c:v>0.68147527200000002</c:v>
                </c:pt>
                <c:pt idx="369" formatCode="General">
                  <c:v>0.68660488600000003</c:v>
                </c:pt>
                <c:pt idx="370" formatCode="General">
                  <c:v>0.69491525399999998</c:v>
                </c:pt>
                <c:pt idx="371" formatCode="General">
                  <c:v>0.70376712299999999</c:v>
                </c:pt>
                <c:pt idx="372" formatCode="General">
                  <c:v>0.70804794500000001</c:v>
                </c:pt>
                <c:pt idx="373" formatCode="General">
                  <c:v>0.71563573899999999</c:v>
                </c:pt>
                <c:pt idx="374" formatCode="General">
                  <c:v>0.71834625299999999</c:v>
                </c:pt>
                <c:pt idx="375" formatCode="General">
                  <c:v>0.72413793100000001</c:v>
                </c:pt>
                <c:pt idx="376" formatCode="General">
                  <c:v>0.72821397799999998</c:v>
                </c:pt>
                <c:pt idx="377" formatCode="General">
                  <c:v>0.74067649599999996</c:v>
                </c:pt>
                <c:pt idx="378" formatCode="General">
                  <c:v>0.74891020100000005</c:v>
                </c:pt>
                <c:pt idx="379" formatCode="General">
                  <c:v>0.76331877699999995</c:v>
                </c:pt>
                <c:pt idx="380" formatCode="General">
                  <c:v>0.76660839199999997</c:v>
                </c:pt>
                <c:pt idx="381" formatCode="General">
                  <c:v>0.76990376199999999</c:v>
                </c:pt>
                <c:pt idx="382" formatCode="General">
                  <c:v>0.77212971100000005</c:v>
                </c:pt>
                <c:pt idx="383" formatCode="General">
                  <c:v>0.77631578899999998</c:v>
                </c:pt>
                <c:pt idx="384" formatCode="General">
                  <c:v>0.78407079599999996</c:v>
                </c:pt>
                <c:pt idx="385" formatCode="General">
                  <c:v>0.79181494699999999</c:v>
                </c:pt>
                <c:pt idx="386" formatCode="General">
                  <c:v>0.79892761400000001</c:v>
                </c:pt>
                <c:pt idx="387" formatCode="General">
                  <c:v>0.80772686400000004</c:v>
                </c:pt>
                <c:pt idx="388" formatCode="General">
                  <c:v>0.81859205800000001</c:v>
                </c:pt>
                <c:pt idx="389" formatCode="General">
                  <c:v>0.82470481399999995</c:v>
                </c:pt>
                <c:pt idx="390" formatCode="General">
                  <c:v>0.83166514999999996</c:v>
                </c:pt>
                <c:pt idx="391" formatCode="General">
                  <c:v>0.84109588999999996</c:v>
                </c:pt>
                <c:pt idx="392" formatCode="General">
                  <c:v>0.85361390699999995</c:v>
                </c:pt>
                <c:pt idx="393" formatCode="General">
                  <c:v>0.86149584499999998</c:v>
                </c:pt>
                <c:pt idx="394" formatCode="General">
                  <c:v>0.87081784399999995</c:v>
                </c:pt>
                <c:pt idx="395" formatCode="General">
                  <c:v>0.87768440700000006</c:v>
                </c:pt>
                <c:pt idx="396" formatCode="General">
                  <c:v>0.87943925199999995</c:v>
                </c:pt>
                <c:pt idx="397" formatCode="General">
                  <c:v>0.88450704199999997</c:v>
                </c:pt>
                <c:pt idx="398" formatCode="General">
                  <c:v>0.89265536700000003</c:v>
                </c:pt>
                <c:pt idx="399" formatCode="General">
                  <c:v>0.903409091</c:v>
                </c:pt>
                <c:pt idx="400" formatCode="General">
                  <c:v>0.913957935</c:v>
                </c:pt>
                <c:pt idx="401" formatCode="General">
                  <c:v>0.91842610400000002</c:v>
                </c:pt>
                <c:pt idx="402" formatCode="General">
                  <c:v>0.92560386500000003</c:v>
                </c:pt>
                <c:pt idx="403" formatCode="General">
                  <c:v>0.92933204300000005</c:v>
                </c:pt>
                <c:pt idx="404" formatCode="General">
                  <c:v>0.93210475299999995</c:v>
                </c:pt>
                <c:pt idx="405" formatCode="General">
                  <c:v>0.94455252899999997</c:v>
                </c:pt>
                <c:pt idx="406" formatCode="General">
                  <c:v>0.95503421300000002</c:v>
                </c:pt>
                <c:pt idx="407" formatCode="General">
                  <c:v>0.96463654200000004</c:v>
                </c:pt>
                <c:pt idx="408" formatCode="General">
                  <c:v>0.97821782199999996</c:v>
                </c:pt>
                <c:pt idx="409" formatCode="General">
                  <c:v>0.98511904800000005</c:v>
                </c:pt>
                <c:pt idx="410" formatCode="General">
                  <c:v>1</c:v>
                </c:pt>
                <c:pt idx="411" formatCode="General">
                  <c:v>1.0090634439999999</c:v>
                </c:pt>
                <c:pt idx="412" formatCode="General">
                  <c:v>1.0182186230000001</c:v>
                </c:pt>
                <c:pt idx="413" formatCode="General">
                  <c:v>1.0243902439999999</c:v>
                </c:pt>
                <c:pt idx="414" formatCode="General">
                  <c:v>1.043032787</c:v>
                </c:pt>
                <c:pt idx="415" formatCode="General">
                  <c:v>1.0545267490000001</c:v>
                </c:pt>
                <c:pt idx="416" formatCode="General">
                  <c:v>1.0629514959999999</c:v>
                </c:pt>
                <c:pt idx="417" formatCode="General">
                  <c:v>1.0717255720000001</c:v>
                </c:pt>
                <c:pt idx="418" formatCode="General">
                  <c:v>1.081419624</c:v>
                </c:pt>
                <c:pt idx="419" formatCode="General">
                  <c:v>1.089098532</c:v>
                </c:pt>
                <c:pt idx="420" formatCode="General">
                  <c:v>1.101159115</c:v>
                </c:pt>
                <c:pt idx="421" formatCode="General">
                  <c:v>1.1128691980000001</c:v>
                </c:pt>
                <c:pt idx="422" formatCode="General">
                  <c:v>1.1242038219999999</c:v>
                </c:pt>
                <c:pt idx="423" formatCode="General">
                  <c:v>1.140106952</c:v>
                </c:pt>
                <c:pt idx="424" formatCode="General">
                  <c:v>1.1583514100000001</c:v>
                </c:pt>
                <c:pt idx="425" formatCode="General">
                  <c:v>1.165577342</c:v>
                </c:pt>
                <c:pt idx="426" formatCode="General">
                  <c:v>1.1688453160000001</c:v>
                </c:pt>
                <c:pt idx="427" formatCode="General">
                  <c:v>1.1807228919999999</c:v>
                </c:pt>
                <c:pt idx="428" formatCode="General">
                  <c:v>1.191419142</c:v>
                </c:pt>
                <c:pt idx="429" formatCode="General">
                  <c:v>1.2055248620000001</c:v>
                </c:pt>
                <c:pt idx="430" formatCode="General">
                  <c:v>1.21714922</c:v>
                </c:pt>
                <c:pt idx="431" formatCode="General">
                  <c:v>1.2454751129999999</c:v>
                </c:pt>
                <c:pt idx="432" formatCode="General">
                  <c:v>1.259090909</c:v>
                </c:pt>
                <c:pt idx="433" formatCode="General">
                  <c:v>1.269099202</c:v>
                </c:pt>
                <c:pt idx="434" formatCode="General">
                  <c:v>1.278032037</c:v>
                </c:pt>
                <c:pt idx="435" formatCode="General">
                  <c:v>1.3035921210000001</c:v>
                </c:pt>
                <c:pt idx="436" formatCode="General">
                  <c:v>1.3235638919999999</c:v>
                </c:pt>
                <c:pt idx="437" formatCode="General">
                  <c:v>1.3428232499999999</c:v>
                </c:pt>
                <c:pt idx="438" formatCode="General">
                  <c:v>1.352731591</c:v>
                </c:pt>
                <c:pt idx="439" formatCode="General">
                  <c:v>1.36722488</c:v>
                </c:pt>
                <c:pt idx="440" formatCode="General">
                  <c:v>1.380264741</c:v>
                </c:pt>
                <c:pt idx="441" formatCode="General">
                  <c:v>1.3929866989999999</c:v>
                </c:pt>
                <c:pt idx="442" formatCode="General">
                  <c:v>1.402676399</c:v>
                </c:pt>
                <c:pt idx="443" formatCode="General">
                  <c:v>1.4186046510000001</c:v>
                </c:pt>
                <c:pt idx="444" formatCode="General">
                  <c:v>1.435960591</c:v>
                </c:pt>
                <c:pt idx="445" formatCode="General">
                  <c:v>1.4609665430000001</c:v>
                </c:pt>
                <c:pt idx="446" formatCode="General">
                  <c:v>1.473225405</c:v>
                </c:pt>
                <c:pt idx="447" formatCode="General">
                  <c:v>1.4806007510000001</c:v>
                </c:pt>
                <c:pt idx="448" formatCode="General">
                  <c:v>1.4943396229999999</c:v>
                </c:pt>
                <c:pt idx="449" formatCode="General">
                  <c:v>1.5107731310000001</c:v>
                </c:pt>
                <c:pt idx="450" formatCode="General">
                  <c:v>1.5196950440000001</c:v>
                </c:pt>
                <c:pt idx="451" formatCode="General">
                  <c:v>1.540332907</c:v>
                </c:pt>
                <c:pt idx="452" formatCode="General">
                  <c:v>1.56025641</c:v>
                </c:pt>
                <c:pt idx="453" formatCode="General">
                  <c:v>1.5836575879999999</c:v>
                </c:pt>
                <c:pt idx="454" formatCode="General">
                  <c:v>1.595827901</c:v>
                </c:pt>
                <c:pt idx="455" formatCode="General">
                  <c:v>1.6039215689999999</c:v>
                </c:pt>
                <c:pt idx="456" formatCode="General">
                  <c:v>1.6397350989999999</c:v>
                </c:pt>
                <c:pt idx="457" formatCode="General">
                  <c:v>1.666221629</c:v>
                </c:pt>
                <c:pt idx="458" formatCode="General">
                  <c:v>1.69541779</c:v>
                </c:pt>
                <c:pt idx="459" formatCode="General">
                  <c:v>1.722298222</c:v>
                </c:pt>
                <c:pt idx="460" formatCode="General">
                  <c:v>1.749654219</c:v>
                </c:pt>
                <c:pt idx="461" formatCode="General">
                  <c:v>1.7663421420000001</c:v>
                </c:pt>
                <c:pt idx="462" formatCode="General">
                  <c:v>1.7918424749999999</c:v>
                </c:pt>
                <c:pt idx="463" formatCode="General">
                  <c:v>1.816761364</c:v>
                </c:pt>
                <c:pt idx="464" formatCode="General">
                  <c:v>1.8448275860000001</c:v>
                </c:pt>
                <c:pt idx="465" formatCode="General">
                  <c:v>1.8654124459999999</c:v>
                </c:pt>
                <c:pt idx="466" formatCode="General">
                  <c:v>1.8808139530000001</c:v>
                </c:pt>
                <c:pt idx="467" formatCode="General">
                  <c:v>1.900439239</c:v>
                </c:pt>
                <c:pt idx="468" formatCode="General">
                  <c:v>1.920353982</c:v>
                </c:pt>
                <c:pt idx="469" formatCode="General">
                  <c:v>1.934814815</c:v>
                </c:pt>
                <c:pt idx="470" formatCode="General">
                  <c:v>1.9523809519999999</c:v>
                </c:pt>
                <c:pt idx="471" formatCode="General">
                  <c:v>1.9759398500000001</c:v>
                </c:pt>
                <c:pt idx="472" formatCode="General">
                  <c:v>2.0121951220000001</c:v>
                </c:pt>
                <c:pt idx="473" formatCode="General">
                  <c:v>2.0480620159999998</c:v>
                </c:pt>
                <c:pt idx="474" formatCode="General">
                  <c:v>2.07165109</c:v>
                </c:pt>
                <c:pt idx="475" formatCode="General">
                  <c:v>2.097484277</c:v>
                </c:pt>
                <c:pt idx="476" formatCode="General">
                  <c:v>2.1139240510000001</c:v>
                </c:pt>
                <c:pt idx="477" formatCode="General">
                  <c:v>2.1467304629999999</c:v>
                </c:pt>
                <c:pt idx="478" formatCode="General">
                  <c:v>2.1736334410000002</c:v>
                </c:pt>
                <c:pt idx="479" formatCode="General">
                  <c:v>2.1884057970000002</c:v>
                </c:pt>
                <c:pt idx="480" formatCode="General">
                  <c:v>2.2276422760000001</c:v>
                </c:pt>
                <c:pt idx="481" formatCode="General">
                  <c:v>2.2627257799999998</c:v>
                </c:pt>
                <c:pt idx="482" formatCode="General">
                  <c:v>2.28807947</c:v>
                </c:pt>
                <c:pt idx="483" formatCode="General">
                  <c:v>2.3051409619999998</c:v>
                </c:pt>
                <c:pt idx="484" formatCode="General">
                  <c:v>2.3167495850000002</c:v>
                </c:pt>
                <c:pt idx="485" formatCode="General">
                  <c:v>2.3573825500000001</c:v>
                </c:pt>
                <c:pt idx="486" formatCode="General">
                  <c:v>2.377740304</c:v>
                </c:pt>
                <c:pt idx="487" formatCode="General">
                  <c:v>2.4071550259999999</c:v>
                </c:pt>
                <c:pt idx="488" formatCode="General">
                  <c:v>2.4575389950000002</c:v>
                </c:pt>
                <c:pt idx="489" formatCode="General">
                  <c:v>2.4790940770000001</c:v>
                </c:pt>
                <c:pt idx="490" formatCode="General">
                  <c:v>2.5105633799999998</c:v>
                </c:pt>
                <c:pt idx="491" formatCode="General">
                  <c:v>2.5381882770000002</c:v>
                </c:pt>
                <c:pt idx="492" formatCode="General">
                  <c:v>2.5734767029999999</c:v>
                </c:pt>
                <c:pt idx="493" formatCode="General">
                  <c:v>2.6272727269999998</c:v>
                </c:pt>
                <c:pt idx="494" formatCode="General">
                  <c:v>2.6962962959999999</c:v>
                </c:pt>
                <c:pt idx="495" formatCode="General">
                  <c:v>2.752830189</c:v>
                </c:pt>
                <c:pt idx="496" formatCode="General">
                  <c:v>2.811900192</c:v>
                </c:pt>
                <c:pt idx="497" formatCode="General">
                  <c:v>2.8304431600000002</c:v>
                </c:pt>
                <c:pt idx="498" formatCode="General">
                  <c:v>2.8565891470000002</c:v>
                </c:pt>
                <c:pt idx="499" formatCode="General">
                  <c:v>2.888671875</c:v>
                </c:pt>
                <c:pt idx="500" formatCode="General">
                  <c:v>2.907662083</c:v>
                </c:pt>
                <c:pt idx="501" formatCode="General">
                  <c:v>2.9484126979999998</c:v>
                </c:pt>
                <c:pt idx="502" formatCode="General">
                  <c:v>2.978043912</c:v>
                </c:pt>
                <c:pt idx="503" formatCode="General">
                  <c:v>3.0181451610000001</c:v>
                </c:pt>
                <c:pt idx="504" formatCode="General">
                  <c:v>3.0385395540000002</c:v>
                </c:pt>
                <c:pt idx="505" formatCode="General">
                  <c:v>3.0696721309999999</c:v>
                </c:pt>
                <c:pt idx="506" formatCode="General">
                  <c:v>3.1419624220000002</c:v>
                </c:pt>
                <c:pt idx="507" formatCode="General">
                  <c:v>3.1814345990000001</c:v>
                </c:pt>
                <c:pt idx="508" formatCode="General">
                  <c:v>3.2841648590000001</c:v>
                </c:pt>
                <c:pt idx="509" formatCode="General">
                  <c:v>3.3421052630000001</c:v>
                </c:pt>
                <c:pt idx="510" formatCode="General">
                  <c:v>3.462585034</c:v>
                </c:pt>
                <c:pt idx="511" formatCode="General">
                  <c:v>3.5080091530000002</c:v>
                </c:pt>
                <c:pt idx="512" formatCode="General">
                  <c:v>3.5437788019999998</c:v>
                </c:pt>
                <c:pt idx="513" formatCode="General">
                  <c:v>3.555299539</c:v>
                </c:pt>
                <c:pt idx="514" formatCode="General">
                  <c:v>3.615384615</c:v>
                </c:pt>
                <c:pt idx="515" formatCode="General">
                  <c:v>3.6816037740000001</c:v>
                </c:pt>
                <c:pt idx="516" formatCode="General">
                  <c:v>3.7227488150000001</c:v>
                </c:pt>
                <c:pt idx="517" formatCode="General">
                  <c:v>3.7708830550000001</c:v>
                </c:pt>
                <c:pt idx="518" formatCode="General">
                  <c:v>3.802884615</c:v>
                </c:pt>
                <c:pt idx="519" formatCode="General">
                  <c:v>3.8377723970000002</c:v>
                </c:pt>
                <c:pt idx="520" formatCode="General">
                  <c:v>3.866180049</c:v>
                </c:pt>
                <c:pt idx="521" formatCode="General">
                  <c:v>3.9308641980000001</c:v>
                </c:pt>
                <c:pt idx="522" formatCode="General">
                  <c:v>4.022670025</c:v>
                </c:pt>
                <c:pt idx="523" formatCode="General">
                  <c:v>4.0712468189999997</c:v>
                </c:pt>
                <c:pt idx="524" formatCode="General">
                  <c:v>4.1472868219999999</c:v>
                </c:pt>
                <c:pt idx="525" formatCode="General">
                  <c:v>4.1658031089999996</c:v>
                </c:pt>
                <c:pt idx="526" formatCode="General">
                  <c:v>4.244736842</c:v>
                </c:pt>
                <c:pt idx="527" formatCode="General">
                  <c:v>4.3023872680000004</c:v>
                </c:pt>
                <c:pt idx="528" formatCode="General">
                  <c:v>4.409214092</c:v>
                </c:pt>
                <c:pt idx="529" formatCode="General">
                  <c:v>4.4808743169999996</c:v>
                </c:pt>
                <c:pt idx="530" formatCode="General">
                  <c:v>4.5694444440000002</c:v>
                </c:pt>
                <c:pt idx="531" formatCode="General">
                  <c:v>4.7025495749999999</c:v>
                </c:pt>
                <c:pt idx="532" formatCode="General">
                  <c:v>4.8092485549999999</c:v>
                </c:pt>
                <c:pt idx="533" formatCode="General">
                  <c:v>4.9174041300000004</c:v>
                </c:pt>
                <c:pt idx="534" formatCode="General">
                  <c:v>4.9465875370000001</c:v>
                </c:pt>
                <c:pt idx="535" formatCode="General">
                  <c:v>4.9910447759999998</c:v>
                </c:pt>
                <c:pt idx="536" formatCode="General">
                  <c:v>5.0818181820000001</c:v>
                </c:pt>
                <c:pt idx="537" formatCode="General">
                  <c:v>5.1189024390000002</c:v>
                </c:pt>
                <c:pt idx="538" formatCode="General">
                  <c:v>5.1595092019999997</c:v>
                </c:pt>
                <c:pt idx="539" formatCode="General">
                  <c:v>5.2329192549999997</c:v>
                </c:pt>
                <c:pt idx="540" formatCode="General">
                  <c:v>5.3417721519999999</c:v>
                </c:pt>
                <c:pt idx="541" formatCode="General">
                  <c:v>5.4340836010000002</c:v>
                </c:pt>
                <c:pt idx="542" formatCode="General">
                  <c:v>5.5789473679999997</c:v>
                </c:pt>
                <c:pt idx="543" formatCode="General">
                  <c:v>5.6989966560000003</c:v>
                </c:pt>
                <c:pt idx="544" formatCode="General">
                  <c:v>5.7508417510000003</c:v>
                </c:pt>
                <c:pt idx="545" formatCode="General">
                  <c:v>5.7905405410000004</c:v>
                </c:pt>
                <c:pt idx="546" formatCode="General">
                  <c:v>5.9756097559999999</c:v>
                </c:pt>
                <c:pt idx="547" formatCode="General">
                  <c:v>6.1245551599999999</c:v>
                </c:pt>
                <c:pt idx="548" formatCode="General">
                  <c:v>6.2014388489999996</c:v>
                </c:pt>
                <c:pt idx="549" formatCode="General">
                  <c:v>6.3911439110000003</c:v>
                </c:pt>
                <c:pt idx="550" formatCode="General">
                  <c:v>6.4259259259999997</c:v>
                </c:pt>
                <c:pt idx="551" formatCode="General">
                  <c:v>6.4481481479999996</c:v>
                </c:pt>
                <c:pt idx="552" formatCode="General">
                  <c:v>6.6463878330000004</c:v>
                </c:pt>
                <c:pt idx="553" formatCode="General">
                  <c:v>6.75</c:v>
                </c:pt>
                <c:pt idx="554" formatCode="General">
                  <c:v>6.8828125</c:v>
                </c:pt>
                <c:pt idx="555" formatCode="General">
                  <c:v>6.9448818899999996</c:v>
                </c:pt>
                <c:pt idx="556" formatCode="General">
                  <c:v>7.0079365080000002</c:v>
                </c:pt>
                <c:pt idx="557" formatCode="General">
                  <c:v>7.0839999999999996</c:v>
                </c:pt>
                <c:pt idx="558" formatCode="General">
                  <c:v>7.1204819280000002</c:v>
                </c:pt>
                <c:pt idx="559" formatCode="General">
                  <c:v>7.186234818</c:v>
                </c:pt>
                <c:pt idx="560" formatCode="General">
                  <c:v>7.2909836070000003</c:v>
                </c:pt>
                <c:pt idx="561" formatCode="General">
                  <c:v>7.4375</c:v>
                </c:pt>
                <c:pt idx="562" formatCode="General">
                  <c:v>7.5210084029999997</c:v>
                </c:pt>
                <c:pt idx="563" formatCode="General">
                  <c:v>7.6794871789999997</c:v>
                </c:pt>
                <c:pt idx="564" formatCode="General">
                  <c:v>7.7008547009999999</c:v>
                </c:pt>
                <c:pt idx="565" formatCode="General">
                  <c:v>7.9823008849999999</c:v>
                </c:pt>
                <c:pt idx="566" formatCode="General">
                  <c:v>8.0941704039999998</c:v>
                </c:pt>
                <c:pt idx="567" formatCode="General">
                  <c:v>8.1345291480000004</c:v>
                </c:pt>
                <c:pt idx="568" formatCode="General">
                  <c:v>8.198198198</c:v>
                </c:pt>
                <c:pt idx="569" formatCode="General">
                  <c:v>8.4398148150000001</c:v>
                </c:pt>
                <c:pt idx="570" formatCode="General">
                  <c:v>8.5116279069999994</c:v>
                </c:pt>
                <c:pt idx="571" formatCode="General">
                  <c:v>8.9754901960000009</c:v>
                </c:pt>
                <c:pt idx="572" formatCode="General">
                  <c:v>9.0197044329999994</c:v>
                </c:pt>
                <c:pt idx="573" formatCode="General">
                  <c:v>9.2361809049999994</c:v>
                </c:pt>
                <c:pt idx="574" formatCode="General">
                  <c:v>9.4896907220000006</c:v>
                </c:pt>
                <c:pt idx="575" formatCode="General">
                  <c:v>9.6596858640000001</c:v>
                </c:pt>
                <c:pt idx="576" formatCode="General">
                  <c:v>9.7210526319999992</c:v>
                </c:pt>
                <c:pt idx="577" formatCode="General">
                  <c:v>9.8351063829999994</c:v>
                </c:pt>
                <c:pt idx="578" formatCode="General">
                  <c:v>9.8983957220000001</c:v>
                </c:pt>
                <c:pt idx="579" formatCode="General">
                  <c:v>10.065217390000001</c:v>
                </c:pt>
                <c:pt idx="580" formatCode="General">
                  <c:v>10.186813190000001</c:v>
                </c:pt>
                <c:pt idx="581" formatCode="General">
                  <c:v>10.31666667</c:v>
                </c:pt>
                <c:pt idx="582" formatCode="General">
                  <c:v>10.51412429</c:v>
                </c:pt>
                <c:pt idx="583" formatCode="General">
                  <c:v>10.585227270000001</c:v>
                </c:pt>
                <c:pt idx="584" formatCode="General">
                  <c:v>10.66857143</c:v>
                </c:pt>
                <c:pt idx="585" formatCode="General">
                  <c:v>10.79190751</c:v>
                </c:pt>
                <c:pt idx="586" formatCode="General">
                  <c:v>11.09467456</c:v>
                </c:pt>
                <c:pt idx="587" formatCode="General">
                  <c:v>11.24550898</c:v>
                </c:pt>
                <c:pt idx="588" formatCode="General">
                  <c:v>11.52147239</c:v>
                </c:pt>
                <c:pt idx="589" formatCode="General">
                  <c:v>11.59876543</c:v>
                </c:pt>
                <c:pt idx="590" formatCode="General">
                  <c:v>11.708074529999999</c:v>
                </c:pt>
                <c:pt idx="591" formatCode="General">
                  <c:v>11.7875</c:v>
                </c:pt>
                <c:pt idx="592" formatCode="General">
                  <c:v>11.93081761</c:v>
                </c:pt>
                <c:pt idx="593" formatCode="General">
                  <c:v>12.089171970000001</c:v>
                </c:pt>
                <c:pt idx="594" formatCode="General">
                  <c:v>12.19230769</c:v>
                </c:pt>
                <c:pt idx="595" formatCode="General">
                  <c:v>12.46405229</c:v>
                </c:pt>
                <c:pt idx="596" formatCode="General">
                  <c:v>12.733333330000001</c:v>
                </c:pt>
                <c:pt idx="597" formatCode="General">
                  <c:v>12.825503360000001</c:v>
                </c:pt>
                <c:pt idx="598" formatCode="General">
                  <c:v>13.10273973</c:v>
                </c:pt>
                <c:pt idx="599" formatCode="General">
                  <c:v>13.47887324</c:v>
                </c:pt>
                <c:pt idx="600" formatCode="General">
                  <c:v>13.692857139999999</c:v>
                </c:pt>
                <c:pt idx="601" formatCode="General">
                  <c:v>13.805755400000001</c:v>
                </c:pt>
                <c:pt idx="602" formatCode="General">
                  <c:v>14.125</c:v>
                </c:pt>
                <c:pt idx="603" formatCode="General">
                  <c:v>14.46616541</c:v>
                </c:pt>
                <c:pt idx="604" formatCode="General">
                  <c:v>14.58333333</c:v>
                </c:pt>
                <c:pt idx="605" formatCode="General">
                  <c:v>14.59090909</c:v>
                </c:pt>
                <c:pt idx="606" formatCode="General">
                  <c:v>14.60606061</c:v>
                </c:pt>
                <c:pt idx="607" formatCode="General">
                  <c:v>15.09375</c:v>
                </c:pt>
                <c:pt idx="608" formatCode="General">
                  <c:v>15.109375</c:v>
                </c:pt>
                <c:pt idx="609" formatCode="General">
                  <c:v>15.38095238</c:v>
                </c:pt>
                <c:pt idx="610" formatCode="General">
                  <c:v>15.512</c:v>
                </c:pt>
                <c:pt idx="611" formatCode="General">
                  <c:v>15.901639339999999</c:v>
                </c:pt>
                <c:pt idx="612" formatCode="General">
                  <c:v>16.041322310000002</c:v>
                </c:pt>
                <c:pt idx="613" formatCode="General">
                  <c:v>16.457627120000001</c:v>
                </c:pt>
                <c:pt idx="614" formatCode="General">
                  <c:v>17.20353982</c:v>
                </c:pt>
                <c:pt idx="615" formatCode="General">
                  <c:v>17.366071430000002</c:v>
                </c:pt>
                <c:pt idx="616" formatCode="General">
                  <c:v>17.70909091</c:v>
                </c:pt>
                <c:pt idx="617" formatCode="General">
                  <c:v>17.73636364</c:v>
                </c:pt>
                <c:pt idx="618" formatCode="General">
                  <c:v>18.074074070000002</c:v>
                </c:pt>
                <c:pt idx="619" formatCode="General">
                  <c:v>18.443396230000001</c:v>
                </c:pt>
                <c:pt idx="620" formatCode="General">
                  <c:v>18.83653846</c:v>
                </c:pt>
                <c:pt idx="621" formatCode="General">
                  <c:v>20.010204080000001</c:v>
                </c:pt>
                <c:pt idx="622" formatCode="General">
                  <c:v>20.020408159999999</c:v>
                </c:pt>
                <c:pt idx="623" formatCode="General">
                  <c:v>20.46875</c:v>
                </c:pt>
                <c:pt idx="624" formatCode="General">
                  <c:v>20.715789470000001</c:v>
                </c:pt>
                <c:pt idx="625" formatCode="General">
                  <c:v>21.172043009999999</c:v>
                </c:pt>
                <c:pt idx="626" formatCode="General">
                  <c:v>21.877777779999999</c:v>
                </c:pt>
                <c:pt idx="627" formatCode="General">
                  <c:v>22.375</c:v>
                </c:pt>
                <c:pt idx="628" formatCode="General">
                  <c:v>22.67816092</c:v>
                </c:pt>
                <c:pt idx="629" formatCode="General">
                  <c:v>23.211764710000001</c:v>
                </c:pt>
                <c:pt idx="630" formatCode="General">
                  <c:v>23.795180720000001</c:v>
                </c:pt>
                <c:pt idx="631" formatCode="General">
                  <c:v>24.097560980000001</c:v>
                </c:pt>
                <c:pt idx="632" formatCode="General">
                  <c:v>25.050632910000001</c:v>
                </c:pt>
                <c:pt idx="633" formatCode="General">
                  <c:v>25.714285709999999</c:v>
                </c:pt>
                <c:pt idx="634" formatCode="General">
                  <c:v>26.44</c:v>
                </c:pt>
                <c:pt idx="635" formatCode="General">
                  <c:v>27.232876709999999</c:v>
                </c:pt>
                <c:pt idx="636" formatCode="General">
                  <c:v>28.01408451</c:v>
                </c:pt>
                <c:pt idx="637" formatCode="General">
                  <c:v>28.855072459999999</c:v>
                </c:pt>
                <c:pt idx="638" formatCode="General">
                  <c:v>29.279411759999999</c:v>
                </c:pt>
                <c:pt idx="639" formatCode="General">
                  <c:v>30.661538459999999</c:v>
                </c:pt>
                <c:pt idx="640" formatCode="General">
                  <c:v>31.171875</c:v>
                </c:pt>
                <c:pt idx="641" formatCode="General">
                  <c:v>31.203125</c:v>
                </c:pt>
                <c:pt idx="642" formatCode="General">
                  <c:v>32.306451610000003</c:v>
                </c:pt>
                <c:pt idx="643" formatCode="General">
                  <c:v>33.94915254</c:v>
                </c:pt>
                <c:pt idx="644" formatCode="General">
                  <c:v>34.568965519999999</c:v>
                </c:pt>
                <c:pt idx="645" formatCode="General">
                  <c:v>34.586206900000001</c:v>
                </c:pt>
                <c:pt idx="646" formatCode="General">
                  <c:v>34.620689659999996</c:v>
                </c:pt>
                <c:pt idx="647" formatCode="General">
                  <c:v>34.67241379</c:v>
                </c:pt>
                <c:pt idx="648" formatCode="General">
                  <c:v>35.315789469999999</c:v>
                </c:pt>
                <c:pt idx="649" formatCode="General">
                  <c:v>35.333333330000002</c:v>
                </c:pt>
                <c:pt idx="650" formatCode="General">
                  <c:v>36</c:v>
                </c:pt>
                <c:pt idx="651" formatCode="General">
                  <c:v>37.370370370000003</c:v>
                </c:pt>
                <c:pt idx="652" formatCode="General">
                  <c:v>37.388888889999997</c:v>
                </c:pt>
                <c:pt idx="653" formatCode="General">
                  <c:v>38.150943400000003</c:v>
                </c:pt>
                <c:pt idx="654" formatCode="General">
                  <c:v>39.686274509999997</c:v>
                </c:pt>
                <c:pt idx="655" formatCode="General">
                  <c:v>41.346938780000002</c:v>
                </c:pt>
                <c:pt idx="656" formatCode="General">
                  <c:v>41.3877551</c:v>
                </c:pt>
                <c:pt idx="657" formatCode="General">
                  <c:v>41.428571429999998</c:v>
                </c:pt>
                <c:pt idx="658" formatCode="General">
                  <c:v>42.333333330000002</c:v>
                </c:pt>
                <c:pt idx="659" formatCode="General">
                  <c:v>45.17777778</c:v>
                </c:pt>
                <c:pt idx="660" formatCode="General">
                  <c:v>46.272727269999997</c:v>
                </c:pt>
                <c:pt idx="661" formatCode="General">
                  <c:v>48.5</c:v>
                </c:pt>
                <c:pt idx="662" formatCode="General">
                  <c:v>48.5</c:v>
                </c:pt>
                <c:pt idx="663" formatCode="General">
                  <c:v>49.731707319999998</c:v>
                </c:pt>
                <c:pt idx="664" formatCode="General">
                  <c:v>49.804878049999999</c:v>
                </c:pt>
                <c:pt idx="665" formatCode="General">
                  <c:v>51.075000000000003</c:v>
                </c:pt>
                <c:pt idx="666" formatCode="General">
                  <c:v>52.38461538</c:v>
                </c:pt>
                <c:pt idx="667" formatCode="General">
                  <c:v>53.763157890000002</c:v>
                </c:pt>
                <c:pt idx="668" formatCode="General">
                  <c:v>53.763157890000002</c:v>
                </c:pt>
                <c:pt idx="669" formatCode="General">
                  <c:v>55.243243239999998</c:v>
                </c:pt>
                <c:pt idx="670" formatCode="General">
                  <c:v>56.777777780000001</c:v>
                </c:pt>
                <c:pt idx="671" formatCode="General">
                  <c:v>58.428571429999998</c:v>
                </c:pt>
                <c:pt idx="672" formatCode="General">
                  <c:v>62.030303029999999</c:v>
                </c:pt>
                <c:pt idx="673" formatCode="General">
                  <c:v>63.96875</c:v>
                </c:pt>
                <c:pt idx="674" formatCode="General">
                  <c:v>64</c:v>
                </c:pt>
                <c:pt idx="675" formatCode="General">
                  <c:v>66.129032260000002</c:v>
                </c:pt>
                <c:pt idx="676" formatCode="General">
                  <c:v>73.285714290000001</c:v>
                </c:pt>
                <c:pt idx="677" formatCode="General">
                  <c:v>78.92307692</c:v>
                </c:pt>
                <c:pt idx="678" formatCode="General">
                  <c:v>78.92307692</c:v>
                </c:pt>
                <c:pt idx="679" formatCode="General">
                  <c:v>78.96153846</c:v>
                </c:pt>
                <c:pt idx="680" formatCode="General">
                  <c:v>82.24</c:v>
                </c:pt>
                <c:pt idx="681" formatCode="General">
                  <c:v>85.708333330000002</c:v>
                </c:pt>
                <c:pt idx="682" formatCode="General">
                  <c:v>85.791666669999998</c:v>
                </c:pt>
                <c:pt idx="683" formatCode="General">
                  <c:v>89.52173913</c:v>
                </c:pt>
                <c:pt idx="684" formatCode="General">
                  <c:v>89.565217390000001</c:v>
                </c:pt>
                <c:pt idx="685" formatCode="General">
                  <c:v>93.636363639999999</c:v>
                </c:pt>
                <c:pt idx="686" formatCode="General">
                  <c:v>93.681818179999993</c:v>
                </c:pt>
                <c:pt idx="687" formatCode="General">
                  <c:v>93.727272729999996</c:v>
                </c:pt>
                <c:pt idx="688" formatCode="General">
                  <c:v>93.772727270000004</c:v>
                </c:pt>
                <c:pt idx="689" formatCode="General">
                  <c:v>93.772727270000004</c:v>
                </c:pt>
                <c:pt idx="690" formatCode="General">
                  <c:v>93.818181820000007</c:v>
                </c:pt>
                <c:pt idx="691" formatCode="General">
                  <c:v>93.863636360000001</c:v>
                </c:pt>
                <c:pt idx="692" formatCode="General">
                  <c:v>93.909090910000003</c:v>
                </c:pt>
                <c:pt idx="693" formatCode="General">
                  <c:v>103.4</c:v>
                </c:pt>
                <c:pt idx="694" formatCode="General">
                  <c:v>103.45</c:v>
                </c:pt>
                <c:pt idx="695" formatCode="General">
                  <c:v>103.45</c:v>
                </c:pt>
                <c:pt idx="696" formatCode="General">
                  <c:v>115</c:v>
                </c:pt>
                <c:pt idx="697" formatCode="General">
                  <c:v>115.16666669999999</c:v>
                </c:pt>
                <c:pt idx="698" formatCode="General">
                  <c:v>122.0588235</c:v>
                </c:pt>
                <c:pt idx="699" formatCode="General">
                  <c:v>122.0588235</c:v>
                </c:pt>
                <c:pt idx="700" formatCode="General">
                  <c:v>129.6875</c:v>
                </c:pt>
                <c:pt idx="701" formatCode="General">
                  <c:v>129.75</c:v>
                </c:pt>
                <c:pt idx="702" formatCode="General">
                  <c:v>138.46666669999999</c:v>
                </c:pt>
                <c:pt idx="703" formatCode="General">
                  <c:v>138.46666669999999</c:v>
                </c:pt>
                <c:pt idx="704" formatCode="General">
                  <c:v>138.53333330000001</c:v>
                </c:pt>
                <c:pt idx="705" formatCode="General">
                  <c:v>138.53333330000001</c:v>
                </c:pt>
                <c:pt idx="706" formatCode="General">
                  <c:v>138.6</c:v>
                </c:pt>
                <c:pt idx="707" formatCode="General">
                  <c:v>138.6</c:v>
                </c:pt>
                <c:pt idx="708" formatCode="General">
                  <c:v>138.6</c:v>
                </c:pt>
                <c:pt idx="709" formatCode="General">
                  <c:v>138.6</c:v>
                </c:pt>
                <c:pt idx="710" formatCode="General">
                  <c:v>138.6</c:v>
                </c:pt>
                <c:pt idx="711" formatCode="General">
                  <c:v>148.5</c:v>
                </c:pt>
                <c:pt idx="712" formatCode="General">
                  <c:v>148.5</c:v>
                </c:pt>
                <c:pt idx="713" formatCode="General">
                  <c:v>148.5</c:v>
                </c:pt>
                <c:pt idx="714" formatCode="General">
                  <c:v>148.64285709999999</c:v>
                </c:pt>
                <c:pt idx="715" formatCode="General">
                  <c:v>160.07692309999999</c:v>
                </c:pt>
                <c:pt idx="716" formatCode="General">
                  <c:v>160.07692309999999</c:v>
                </c:pt>
                <c:pt idx="717" formatCode="General">
                  <c:v>160.2307692</c:v>
                </c:pt>
                <c:pt idx="718" formatCode="General">
                  <c:v>160.2307692</c:v>
                </c:pt>
                <c:pt idx="719" formatCode="General">
                  <c:v>160.30769230000001</c:v>
                </c:pt>
                <c:pt idx="720" formatCode="General">
                  <c:v>160.30769230000001</c:v>
                </c:pt>
                <c:pt idx="721" formatCode="General">
                  <c:v>160.3846154</c:v>
                </c:pt>
                <c:pt idx="722" formatCode="General">
                  <c:v>160.3846154</c:v>
                </c:pt>
                <c:pt idx="723" formatCode="General">
                  <c:v>160.46153849999999</c:v>
                </c:pt>
                <c:pt idx="724" formatCode="General">
                  <c:v>160.46153849999999</c:v>
                </c:pt>
                <c:pt idx="725" formatCode="General">
                  <c:v>160.46153849999999</c:v>
                </c:pt>
                <c:pt idx="726" formatCode="General">
                  <c:v>160.46153849999999</c:v>
                </c:pt>
                <c:pt idx="727" formatCode="General">
                  <c:v>189.63636360000001</c:v>
                </c:pt>
                <c:pt idx="728" formatCode="General">
                  <c:v>189.63636360000001</c:v>
                </c:pt>
                <c:pt idx="729" formatCode="General">
                  <c:v>189.63636360000001</c:v>
                </c:pt>
                <c:pt idx="730" formatCode="General">
                  <c:v>189.63636360000001</c:v>
                </c:pt>
                <c:pt idx="731" formatCode="General">
                  <c:v>189.63636360000001</c:v>
                </c:pt>
                <c:pt idx="732" formatCode="General">
                  <c:v>189.72727269999999</c:v>
                </c:pt>
                <c:pt idx="733" formatCode="General">
                  <c:v>189.72727269999999</c:v>
                </c:pt>
                <c:pt idx="734" formatCode="General">
                  <c:v>189.72727269999999</c:v>
                </c:pt>
                <c:pt idx="735" formatCode="General">
                  <c:v>208.7</c:v>
                </c:pt>
                <c:pt idx="736" formatCode="General">
                  <c:v>232</c:v>
                </c:pt>
                <c:pt idx="737" formatCode="General">
                  <c:v>232</c:v>
                </c:pt>
                <c:pt idx="738" formatCode="General">
                  <c:v>232</c:v>
                </c:pt>
                <c:pt idx="739" formatCode="General">
                  <c:v>232</c:v>
                </c:pt>
                <c:pt idx="740" formatCode="General">
                  <c:v>232</c:v>
                </c:pt>
                <c:pt idx="741" formatCode="General">
                  <c:v>298.2857143</c:v>
                </c:pt>
                <c:pt idx="742" formatCode="General">
                  <c:v>298.2857143</c:v>
                </c:pt>
                <c:pt idx="743" formatCode="General">
                  <c:v>298.2857143</c:v>
                </c:pt>
                <c:pt idx="744" formatCode="General">
                  <c:v>298.2857143</c:v>
                </c:pt>
                <c:pt idx="745" formatCode="General">
                  <c:v>298.2857143</c:v>
                </c:pt>
                <c:pt idx="746" formatCode="General">
                  <c:v>298.2857143</c:v>
                </c:pt>
                <c:pt idx="747" formatCode="General">
                  <c:v>298.2857143</c:v>
                </c:pt>
                <c:pt idx="748" formatCode="General">
                  <c:v>298.57142859999999</c:v>
                </c:pt>
                <c:pt idx="749" formatCode="General">
                  <c:v>298.57142859999999</c:v>
                </c:pt>
                <c:pt idx="750" formatCode="General">
                  <c:v>298.57142859999999</c:v>
                </c:pt>
                <c:pt idx="751" formatCode="General">
                  <c:v>298.57142859999999</c:v>
                </c:pt>
                <c:pt idx="752" formatCode="General">
                  <c:v>418</c:v>
                </c:pt>
                <c:pt idx="753" formatCode="General">
                  <c:v>418</c:v>
                </c:pt>
                <c:pt idx="754" formatCode="General">
                  <c:v>418</c:v>
                </c:pt>
                <c:pt idx="755" formatCode="General">
                  <c:v>418</c:v>
                </c:pt>
                <c:pt idx="756" formatCode="General">
                  <c:v>418.2</c:v>
                </c:pt>
                <c:pt idx="757" formatCode="General">
                  <c:v>418.4</c:v>
                </c:pt>
                <c:pt idx="758" formatCode="General">
                  <c:v>418.4</c:v>
                </c:pt>
                <c:pt idx="759" formatCode="General">
                  <c:v>418.4</c:v>
                </c:pt>
                <c:pt idx="760" formatCode="General">
                  <c:v>418.4</c:v>
                </c:pt>
                <c:pt idx="761" formatCode="General">
                  <c:v>418.4</c:v>
                </c:pt>
                <c:pt idx="762" formatCode="General">
                  <c:v>418.8</c:v>
                </c:pt>
                <c:pt idx="763" formatCode="General">
                  <c:v>418.8</c:v>
                </c:pt>
                <c:pt idx="764" formatCode="General">
                  <c:v>418.8</c:v>
                </c:pt>
                <c:pt idx="765" formatCode="General">
                  <c:v>418.8</c:v>
                </c:pt>
                <c:pt idx="766" formatCode="General">
                  <c:v>418.8</c:v>
                </c:pt>
                <c:pt idx="767" formatCode="General">
                  <c:v>418.8</c:v>
                </c:pt>
                <c:pt idx="768" formatCode="General">
                  <c:v>418.8</c:v>
                </c:pt>
                <c:pt idx="769" formatCode="General">
                  <c:v>418.8</c:v>
                </c:pt>
                <c:pt idx="770" formatCode="General">
                  <c:v>418.8</c:v>
                </c:pt>
                <c:pt idx="771" formatCode="General">
                  <c:v>418.8</c:v>
                </c:pt>
                <c:pt idx="772" formatCode="General">
                  <c:v>418.8</c:v>
                </c:pt>
                <c:pt idx="773" formatCode="General">
                  <c:v>419.2</c:v>
                </c:pt>
                <c:pt idx="774" formatCode="General">
                  <c:v>419.2</c:v>
                </c:pt>
                <c:pt idx="775" formatCode="General">
                  <c:v>419.2</c:v>
                </c:pt>
                <c:pt idx="776" formatCode="General">
                  <c:v>419.2</c:v>
                </c:pt>
                <c:pt idx="777" formatCode="General">
                  <c:v>524</c:v>
                </c:pt>
                <c:pt idx="778" formatCode="General">
                  <c:v>524</c:v>
                </c:pt>
                <c:pt idx="779" formatCode="General">
                  <c:v>524</c:v>
                </c:pt>
                <c:pt idx="780" formatCode="General">
                  <c:v>524</c:v>
                </c:pt>
                <c:pt idx="781" formatCode="General">
                  <c:v>524</c:v>
                </c:pt>
                <c:pt idx="782" formatCode="General">
                  <c:v>524</c:v>
                </c:pt>
                <c:pt idx="783" formatCode="General">
                  <c:v>524</c:v>
                </c:pt>
                <c:pt idx="784" formatCode="General">
                  <c:v>524</c:v>
                </c:pt>
                <c:pt idx="785" formatCode="General">
                  <c:v>524</c:v>
                </c:pt>
                <c:pt idx="786" formatCode="General">
                  <c:v>524</c:v>
                </c:pt>
                <c:pt idx="787" formatCode="General">
                  <c:v>524</c:v>
                </c:pt>
                <c:pt idx="788" formatCode="General">
                  <c:v>524</c:v>
                </c:pt>
                <c:pt idx="789" formatCode="General">
                  <c:v>524</c:v>
                </c:pt>
                <c:pt idx="790" formatCode="General">
                  <c:v>524</c:v>
                </c:pt>
                <c:pt idx="791" formatCode="General">
                  <c:v>698.66666669999995</c:v>
                </c:pt>
                <c:pt idx="792" formatCode="General">
                  <c:v>698.66666669999995</c:v>
                </c:pt>
                <c:pt idx="793" formatCode="General">
                  <c:v>1048</c:v>
                </c:pt>
                <c:pt idx="794" formatCode="General">
                  <c:v>1048</c:v>
                </c:pt>
                <c:pt idx="795" formatCode="General">
                  <c:v>1048</c:v>
                </c:pt>
                <c:pt idx="796" formatCode="General">
                  <c:v>1048</c:v>
                </c:pt>
                <c:pt idx="797" formatCode="General">
                  <c:v>1048</c:v>
                </c:pt>
                <c:pt idx="798" formatCode="General">
                  <c:v>1048.5</c:v>
                </c:pt>
                <c:pt idx="799" formatCode="General">
                  <c:v>1048.5</c:v>
                </c:pt>
                <c:pt idx="800" formatCode="General">
                  <c:v>1048.5</c:v>
                </c:pt>
                <c:pt idx="801" formatCode="General">
                  <c:v>1048.5</c:v>
                </c:pt>
                <c:pt idx="802" formatCode="General">
                  <c:v>1048.5</c:v>
                </c:pt>
                <c:pt idx="803" formatCode="General">
                  <c:v>1048.5</c:v>
                </c:pt>
                <c:pt idx="804" formatCode="General">
                  <c:v>1048.5</c:v>
                </c:pt>
                <c:pt idx="805" formatCode="General">
                  <c:v>1048.5</c:v>
                </c:pt>
                <c:pt idx="806" formatCode="General">
                  <c:v>1048.5</c:v>
                </c:pt>
                <c:pt idx="807" formatCode="General">
                  <c:v>1048.5</c:v>
                </c:pt>
                <c:pt idx="808" formatCode="General">
                  <c:v>1048.5</c:v>
                </c:pt>
                <c:pt idx="809" formatCode="General">
                  <c:v>1048.5</c:v>
                </c:pt>
                <c:pt idx="810" formatCode="General">
                  <c:v>1048.5</c:v>
                </c:pt>
                <c:pt idx="811" formatCode="General">
                  <c:v>1048.5</c:v>
                </c:pt>
                <c:pt idx="812" formatCode="General">
                  <c:v>1049</c:v>
                </c:pt>
                <c:pt idx="813" formatCode="General">
                  <c:v>1049</c:v>
                </c:pt>
                <c:pt idx="814" formatCode="General">
                  <c:v>1049.5</c:v>
                </c:pt>
                <c:pt idx="815" formatCode="General">
                  <c:v>1049.5</c:v>
                </c:pt>
                <c:pt idx="816" formatCode="General">
                  <c:v>1049.5</c:v>
                </c:pt>
                <c:pt idx="817" formatCode="General">
                  <c:v>1049.5</c:v>
                </c:pt>
                <c:pt idx="818" formatCode="General">
                  <c:v>1049.5</c:v>
                </c:pt>
                <c:pt idx="819" formatCode="General">
                  <c:v>1049.5</c:v>
                </c:pt>
                <c:pt idx="820" formatCode="General">
                  <c:v>1049.5</c:v>
                </c:pt>
                <c:pt idx="821" formatCode="General">
                  <c:v>1049.5</c:v>
                </c:pt>
                <c:pt idx="822" formatCode="General">
                  <c:v>1049.5</c:v>
                </c:pt>
                <c:pt idx="823" formatCode="General">
                  <c:v>1049.5</c:v>
                </c:pt>
                <c:pt idx="824" formatCode="General">
                  <c:v>1049.5</c:v>
                </c:pt>
                <c:pt idx="825" formatCode="General">
                  <c:v>1049.5</c:v>
                </c:pt>
                <c:pt idx="826" formatCode="General">
                  <c:v>1049.5</c:v>
                </c:pt>
                <c:pt idx="827" formatCode="General">
                  <c:v>1049.5</c:v>
                </c:pt>
                <c:pt idx="828" formatCode="General">
                  <c:v>2099</c:v>
                </c:pt>
                <c:pt idx="829" formatCode="General">
                  <c:v>2099</c:v>
                </c:pt>
                <c:pt idx="830" formatCode="General">
                  <c:v>2099</c:v>
                </c:pt>
                <c:pt idx="831" formatCode="General">
                  <c:v>2099</c:v>
                </c:pt>
                <c:pt idx="832" formatCode="General">
                  <c:v>2099</c:v>
                </c:pt>
                <c:pt idx="833" formatCode="General">
                  <c:v>2099</c:v>
                </c:pt>
                <c:pt idx="834" formatCode="General">
                  <c:v>2099</c:v>
                </c:pt>
                <c:pt idx="835" formatCode="General">
                  <c:v>2099</c:v>
                </c:pt>
                <c:pt idx="836" formatCode="General">
                  <c:v>2099</c:v>
                </c:pt>
                <c:pt idx="837" formatCode="General">
                  <c:v>2099</c:v>
                </c:pt>
                <c:pt idx="838" formatCode="General">
                  <c:v>2099</c:v>
                </c:pt>
                <c:pt idx="839" formatCode="General">
                  <c:v>2099</c:v>
                </c:pt>
                <c:pt idx="840" formatCode="General">
                  <c:v>2099</c:v>
                </c:pt>
                <c:pt idx="841" formatCode="General">
                  <c:v>2099</c:v>
                </c:pt>
                <c:pt idx="842" formatCode="General">
                  <c:v>2099</c:v>
                </c:pt>
                <c:pt idx="843" formatCode="General">
                  <c:v>2099</c:v>
                </c:pt>
                <c:pt idx="844" formatCode="General">
                  <c:v>2099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DB26-4F4D-BA94-61085EB928E4}"/>
            </c:ext>
          </c:extLst>
        </c:ser>
        <c:ser>
          <c:idx val="21"/>
          <c:order val="21"/>
          <c:tx>
            <c:v>Population 2200</c:v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den'!$J$37813:$J$38603</c:f>
              <c:numCache>
                <c:formatCode>0.00E+00</c:formatCode>
                <c:ptCount val="791"/>
                <c:pt idx="0">
                  <c:v>4.55E-4</c:v>
                </c:pt>
                <c:pt idx="1">
                  <c:v>4.55E-4</c:v>
                </c:pt>
                <c:pt idx="2">
                  <c:v>4.55E-4</c:v>
                </c:pt>
                <c:pt idx="3">
                  <c:v>4.55E-4</c:v>
                </c:pt>
                <c:pt idx="4">
                  <c:v>4.55E-4</c:v>
                </c:pt>
                <c:pt idx="5">
                  <c:v>4.55E-4</c:v>
                </c:pt>
                <c:pt idx="6">
                  <c:v>4.55E-4</c:v>
                </c:pt>
                <c:pt idx="7">
                  <c:v>4.55E-4</c:v>
                </c:pt>
                <c:pt idx="8">
                  <c:v>4.55E-4</c:v>
                </c:pt>
                <c:pt idx="9">
                  <c:v>4.55E-4</c:v>
                </c:pt>
                <c:pt idx="10">
                  <c:v>4.55E-4</c:v>
                </c:pt>
                <c:pt idx="11">
                  <c:v>4.55E-4</c:v>
                </c:pt>
                <c:pt idx="12">
                  <c:v>4.55E-4</c:v>
                </c:pt>
                <c:pt idx="13">
                  <c:v>4.55E-4</c:v>
                </c:pt>
                <c:pt idx="14">
                  <c:v>4.55E-4</c:v>
                </c:pt>
                <c:pt idx="15">
                  <c:v>4.55E-4</c:v>
                </c:pt>
                <c:pt idx="16">
                  <c:v>4.55E-4</c:v>
                </c:pt>
                <c:pt idx="17">
                  <c:v>4.55E-4</c:v>
                </c:pt>
                <c:pt idx="18">
                  <c:v>4.55E-4</c:v>
                </c:pt>
                <c:pt idx="19">
                  <c:v>4.55E-4</c:v>
                </c:pt>
                <c:pt idx="20">
                  <c:v>4.55E-4</c:v>
                </c:pt>
                <c:pt idx="21">
                  <c:v>4.55E-4</c:v>
                </c:pt>
                <c:pt idx="22">
                  <c:v>4.55E-4</c:v>
                </c:pt>
                <c:pt idx="23">
                  <c:v>4.55E-4</c:v>
                </c:pt>
                <c:pt idx="24">
                  <c:v>4.55E-4</c:v>
                </c:pt>
                <c:pt idx="25">
                  <c:v>4.55E-4</c:v>
                </c:pt>
                <c:pt idx="26">
                  <c:v>4.55E-4</c:v>
                </c:pt>
                <c:pt idx="27">
                  <c:v>9.1E-4</c:v>
                </c:pt>
                <c:pt idx="28">
                  <c:v>9.1E-4</c:v>
                </c:pt>
                <c:pt idx="29">
                  <c:v>9.1E-4</c:v>
                </c:pt>
                <c:pt idx="30">
                  <c:v>9.1E-4</c:v>
                </c:pt>
                <c:pt idx="31">
                  <c:v>9.1E-4</c:v>
                </c:pt>
                <c:pt idx="32">
                  <c:v>9.1100000000000003E-4</c:v>
                </c:pt>
                <c:pt idx="33">
                  <c:v>9.1100000000000003E-4</c:v>
                </c:pt>
                <c:pt idx="34">
                  <c:v>9.1100000000000003E-4</c:v>
                </c:pt>
                <c:pt idx="35">
                  <c:v>9.1100000000000003E-4</c:v>
                </c:pt>
                <c:pt idx="36">
                  <c:v>9.1100000000000003E-4</c:v>
                </c:pt>
                <c:pt idx="37">
                  <c:v>9.1100000000000003E-4</c:v>
                </c:pt>
                <c:pt idx="38">
                  <c:v>9.1100000000000003E-4</c:v>
                </c:pt>
                <c:pt idx="39">
                  <c:v>9.1100000000000003E-4</c:v>
                </c:pt>
                <c:pt idx="40">
                  <c:v>9.1100000000000003E-4</c:v>
                </c:pt>
                <c:pt idx="41" formatCode="General">
                  <c:v>1.3667429999999999E-3</c:v>
                </c:pt>
                <c:pt idx="42" formatCode="General">
                  <c:v>1.3667429999999999E-3</c:v>
                </c:pt>
                <c:pt idx="43" formatCode="General">
                  <c:v>1.822323E-3</c:v>
                </c:pt>
                <c:pt idx="44" formatCode="General">
                  <c:v>1.822323E-3</c:v>
                </c:pt>
                <c:pt idx="45" formatCode="General">
                  <c:v>1.822323E-3</c:v>
                </c:pt>
                <c:pt idx="46" formatCode="General">
                  <c:v>1.822323E-3</c:v>
                </c:pt>
                <c:pt idx="47" formatCode="General">
                  <c:v>1.822323E-3</c:v>
                </c:pt>
                <c:pt idx="48" formatCode="General">
                  <c:v>1.822323E-3</c:v>
                </c:pt>
                <c:pt idx="49" formatCode="General">
                  <c:v>1.823154E-3</c:v>
                </c:pt>
                <c:pt idx="50" formatCode="General">
                  <c:v>1.823154E-3</c:v>
                </c:pt>
                <c:pt idx="51" formatCode="General">
                  <c:v>1.823154E-3</c:v>
                </c:pt>
                <c:pt idx="52" formatCode="General">
                  <c:v>1.823154E-3</c:v>
                </c:pt>
                <c:pt idx="53" formatCode="General">
                  <c:v>2.2789429999999999E-3</c:v>
                </c:pt>
                <c:pt idx="54" formatCode="General">
                  <c:v>2.2789429999999999E-3</c:v>
                </c:pt>
                <c:pt idx="55" formatCode="General">
                  <c:v>2.2789429999999999E-3</c:v>
                </c:pt>
                <c:pt idx="56" formatCode="General">
                  <c:v>2.2789429999999999E-3</c:v>
                </c:pt>
                <c:pt idx="57" formatCode="General">
                  <c:v>2.2789429999999999E-3</c:v>
                </c:pt>
                <c:pt idx="58" formatCode="General">
                  <c:v>2.2789429999999999E-3</c:v>
                </c:pt>
                <c:pt idx="59" formatCode="General">
                  <c:v>2.2789429999999999E-3</c:v>
                </c:pt>
                <c:pt idx="60" formatCode="General">
                  <c:v>2.7372260000000002E-3</c:v>
                </c:pt>
                <c:pt idx="61" formatCode="General">
                  <c:v>2.7372260000000002E-3</c:v>
                </c:pt>
                <c:pt idx="62" formatCode="General">
                  <c:v>2.7409779999999998E-3</c:v>
                </c:pt>
                <c:pt idx="63" formatCode="General">
                  <c:v>2.7409779999999998E-3</c:v>
                </c:pt>
                <c:pt idx="64" formatCode="General">
                  <c:v>2.7472529999999998E-3</c:v>
                </c:pt>
                <c:pt idx="65" formatCode="General">
                  <c:v>2.7485109999999999E-3</c:v>
                </c:pt>
                <c:pt idx="66" formatCode="General">
                  <c:v>2.7485109999999999E-3</c:v>
                </c:pt>
                <c:pt idx="67" formatCode="General">
                  <c:v>2.7485109999999999E-3</c:v>
                </c:pt>
                <c:pt idx="68" formatCode="General">
                  <c:v>2.7485109999999999E-3</c:v>
                </c:pt>
                <c:pt idx="69" formatCode="General">
                  <c:v>2.7485109999999999E-3</c:v>
                </c:pt>
                <c:pt idx="70" formatCode="General">
                  <c:v>3.2080659999999999E-3</c:v>
                </c:pt>
                <c:pt idx="71" formatCode="General">
                  <c:v>3.2095370000000002E-3</c:v>
                </c:pt>
                <c:pt idx="72" formatCode="General">
                  <c:v>3.2095370000000002E-3</c:v>
                </c:pt>
                <c:pt idx="73" formatCode="General">
                  <c:v>3.2095370000000002E-3</c:v>
                </c:pt>
                <c:pt idx="74" formatCode="General">
                  <c:v>3.2095370000000002E-3</c:v>
                </c:pt>
                <c:pt idx="75" formatCode="General">
                  <c:v>3.2139579999999998E-3</c:v>
                </c:pt>
                <c:pt idx="76" formatCode="General">
                  <c:v>3.2139579999999998E-3</c:v>
                </c:pt>
                <c:pt idx="77" formatCode="General">
                  <c:v>3.2139579999999998E-3</c:v>
                </c:pt>
                <c:pt idx="78" formatCode="General">
                  <c:v>3.2139579999999998E-3</c:v>
                </c:pt>
                <c:pt idx="79" formatCode="General">
                  <c:v>3.2169120000000002E-3</c:v>
                </c:pt>
                <c:pt idx="80" formatCode="General">
                  <c:v>3.2169120000000002E-3</c:v>
                </c:pt>
                <c:pt idx="81" formatCode="General">
                  <c:v>4.1360290000000003E-3</c:v>
                </c:pt>
                <c:pt idx="82" formatCode="General">
                  <c:v>4.1360290000000003E-3</c:v>
                </c:pt>
                <c:pt idx="83" formatCode="General">
                  <c:v>5.5147060000000003E-3</c:v>
                </c:pt>
                <c:pt idx="84" formatCode="General">
                  <c:v>5.5147060000000003E-3</c:v>
                </c:pt>
                <c:pt idx="85" formatCode="General">
                  <c:v>7.8341009999999996E-3</c:v>
                </c:pt>
                <c:pt idx="86" formatCode="General">
                  <c:v>8.2987549999999997E-3</c:v>
                </c:pt>
                <c:pt idx="87" formatCode="General">
                  <c:v>8.2987549999999997E-3</c:v>
                </c:pt>
                <c:pt idx="88" formatCode="General">
                  <c:v>8.2987549999999997E-3</c:v>
                </c:pt>
                <c:pt idx="89" formatCode="General">
                  <c:v>8.2987549999999997E-3</c:v>
                </c:pt>
                <c:pt idx="90" formatCode="General">
                  <c:v>8.3102490000000005E-3</c:v>
                </c:pt>
                <c:pt idx="91" formatCode="General">
                  <c:v>8.7800369999999992E-3</c:v>
                </c:pt>
                <c:pt idx="92" formatCode="General">
                  <c:v>9.2421440000000007E-3</c:v>
                </c:pt>
                <c:pt idx="93" formatCode="General">
                  <c:v>9.2421440000000007E-3</c:v>
                </c:pt>
                <c:pt idx="94" formatCode="General">
                  <c:v>9.2635479999999999E-3</c:v>
                </c:pt>
                <c:pt idx="95" formatCode="General">
                  <c:v>9.2635479999999999E-3</c:v>
                </c:pt>
                <c:pt idx="96" formatCode="General">
                  <c:v>1.0653080000000001E-2</c:v>
                </c:pt>
                <c:pt idx="97" formatCode="General">
                  <c:v>1.0653080000000001E-2</c:v>
                </c:pt>
                <c:pt idx="98" formatCode="General">
                  <c:v>1.0653080000000001E-2</c:v>
                </c:pt>
                <c:pt idx="99" formatCode="General">
                  <c:v>1.0658017000000001E-2</c:v>
                </c:pt>
                <c:pt idx="100" formatCode="General">
                  <c:v>1.1590171999999999E-2</c:v>
                </c:pt>
                <c:pt idx="101" formatCode="General">
                  <c:v>1.1606314E-2</c:v>
                </c:pt>
                <c:pt idx="102" formatCode="General">
                  <c:v>1.16171E-2</c:v>
                </c:pt>
                <c:pt idx="103" formatCode="General">
                  <c:v>1.1627907E-2</c:v>
                </c:pt>
                <c:pt idx="104" formatCode="General">
                  <c:v>1.1627907E-2</c:v>
                </c:pt>
                <c:pt idx="105" formatCode="General">
                  <c:v>1.1633318E-2</c:v>
                </c:pt>
                <c:pt idx="106" formatCode="General">
                  <c:v>1.4425314E-2</c:v>
                </c:pt>
                <c:pt idx="107" formatCode="General">
                  <c:v>1.4890647E-2</c:v>
                </c:pt>
                <c:pt idx="108" formatCode="General">
                  <c:v>1.4890647E-2</c:v>
                </c:pt>
                <c:pt idx="109" formatCode="General">
                  <c:v>1.4890647E-2</c:v>
                </c:pt>
                <c:pt idx="110" formatCode="General">
                  <c:v>1.4890647E-2</c:v>
                </c:pt>
                <c:pt idx="111" formatCode="General">
                  <c:v>1.6301816E-2</c:v>
                </c:pt>
                <c:pt idx="112" formatCode="General">
                  <c:v>1.7233348999999999E-2</c:v>
                </c:pt>
                <c:pt idx="113" formatCode="General">
                  <c:v>1.7289720000000001E-2</c:v>
                </c:pt>
                <c:pt idx="114" formatCode="General">
                  <c:v>1.7289720000000001E-2</c:v>
                </c:pt>
                <c:pt idx="115" formatCode="General">
                  <c:v>1.965372E-2</c:v>
                </c:pt>
                <c:pt idx="116" formatCode="General">
                  <c:v>1.968135E-2</c:v>
                </c:pt>
                <c:pt idx="117" formatCode="General">
                  <c:v>1.9718309999999999E-2</c:v>
                </c:pt>
                <c:pt idx="118" formatCode="General">
                  <c:v>1.9718309999999999E-2</c:v>
                </c:pt>
                <c:pt idx="119" formatCode="General">
                  <c:v>1.9755409000000002E-2</c:v>
                </c:pt>
                <c:pt idx="120" formatCode="General">
                  <c:v>2.0225776000000001E-2</c:v>
                </c:pt>
                <c:pt idx="121" formatCode="General">
                  <c:v>2.0696143E-2</c:v>
                </c:pt>
                <c:pt idx="122" formatCode="General">
                  <c:v>2.2107244000000002E-2</c:v>
                </c:pt>
                <c:pt idx="123" formatCode="General">
                  <c:v>2.3058823999999999E-2</c:v>
                </c:pt>
                <c:pt idx="124" formatCode="General">
                  <c:v>2.4E-2</c:v>
                </c:pt>
                <c:pt idx="125" formatCode="General">
                  <c:v>2.402261E-2</c:v>
                </c:pt>
                <c:pt idx="126" formatCode="General">
                  <c:v>2.4505183999999999E-2</c:v>
                </c:pt>
                <c:pt idx="127" formatCode="General">
                  <c:v>2.4528301999999998E-2</c:v>
                </c:pt>
                <c:pt idx="128" formatCode="General">
                  <c:v>2.4528301999999998E-2</c:v>
                </c:pt>
                <c:pt idx="129" formatCode="General">
                  <c:v>2.4539877000000002E-2</c:v>
                </c:pt>
                <c:pt idx="130" formatCode="General">
                  <c:v>2.4574669E-2</c:v>
                </c:pt>
                <c:pt idx="131" formatCode="General">
                  <c:v>2.4609559999999999E-2</c:v>
                </c:pt>
                <c:pt idx="132" formatCode="General">
                  <c:v>2.5568181999999998E-2</c:v>
                </c:pt>
                <c:pt idx="133" formatCode="General">
                  <c:v>2.5592416999999999E-2</c:v>
                </c:pt>
                <c:pt idx="134" formatCode="General">
                  <c:v>2.8909952999999999E-2</c:v>
                </c:pt>
                <c:pt idx="135" formatCode="General">
                  <c:v>2.8909952999999999E-2</c:v>
                </c:pt>
                <c:pt idx="136" formatCode="General">
                  <c:v>3.0374940999999999E-2</c:v>
                </c:pt>
                <c:pt idx="137" formatCode="General">
                  <c:v>3.1859248999999999E-2</c:v>
                </c:pt>
                <c:pt idx="138" formatCode="General">
                  <c:v>3.3793431999999998E-2</c:v>
                </c:pt>
                <c:pt idx="139" formatCode="General">
                  <c:v>3.3841754000000002E-2</c:v>
                </c:pt>
                <c:pt idx="140" formatCode="General">
                  <c:v>3.5765379E-2</c:v>
                </c:pt>
                <c:pt idx="141" formatCode="General">
                  <c:v>3.5782442999999997E-2</c:v>
                </c:pt>
                <c:pt idx="142" formatCode="General">
                  <c:v>3.5833731000000001E-2</c:v>
                </c:pt>
                <c:pt idx="143" formatCode="General">
                  <c:v>3.5850859999999998E-2</c:v>
                </c:pt>
                <c:pt idx="144" formatCode="General">
                  <c:v>3.6346245999999999E-2</c:v>
                </c:pt>
                <c:pt idx="145" formatCode="General">
                  <c:v>3.6346245999999999E-2</c:v>
                </c:pt>
                <c:pt idx="146" formatCode="General">
                  <c:v>3.7302726000000001E-2</c:v>
                </c:pt>
                <c:pt idx="147" formatCode="General">
                  <c:v>3.7835249000000001E-2</c:v>
                </c:pt>
                <c:pt idx="148" formatCode="General">
                  <c:v>3.8830297E-2</c:v>
                </c:pt>
                <c:pt idx="149" formatCode="General">
                  <c:v>3.8830297E-2</c:v>
                </c:pt>
                <c:pt idx="150" formatCode="General">
                  <c:v>3.9366299E-2</c:v>
                </c:pt>
                <c:pt idx="151" formatCode="General">
                  <c:v>4.1042974000000003E-2</c:v>
                </c:pt>
                <c:pt idx="152" formatCode="General">
                  <c:v>4.2553190999999997E-2</c:v>
                </c:pt>
                <c:pt idx="153" formatCode="General">
                  <c:v>4.3161979000000003E-2</c:v>
                </c:pt>
                <c:pt idx="154" formatCode="General">
                  <c:v>4.4174757000000002E-2</c:v>
                </c:pt>
                <c:pt idx="155" formatCode="General">
                  <c:v>4.4217686999999999E-2</c:v>
                </c:pt>
                <c:pt idx="156" formatCode="General">
                  <c:v>4.42607E-2</c:v>
                </c:pt>
                <c:pt idx="157" formatCode="General">
                  <c:v>4.5742091999999998E-2</c:v>
                </c:pt>
                <c:pt idx="158" formatCode="General">
                  <c:v>4.7735022000000002E-2</c:v>
                </c:pt>
                <c:pt idx="159" formatCode="General">
                  <c:v>4.8851978999999997E-2</c:v>
                </c:pt>
                <c:pt idx="160" formatCode="General">
                  <c:v>5.0342130999999998E-2</c:v>
                </c:pt>
                <c:pt idx="161" formatCode="General">
                  <c:v>5.0830889999999997E-2</c:v>
                </c:pt>
                <c:pt idx="162" formatCode="General">
                  <c:v>5.1319648000000002E-2</c:v>
                </c:pt>
                <c:pt idx="163" formatCode="General">
                  <c:v>5.2863436E-2</c:v>
                </c:pt>
                <c:pt idx="164" formatCode="General">
                  <c:v>5.3379040000000003E-2</c:v>
                </c:pt>
                <c:pt idx="165" formatCode="General">
                  <c:v>5.3895149000000003E-2</c:v>
                </c:pt>
                <c:pt idx="166" formatCode="General">
                  <c:v>5.3895149000000003E-2</c:v>
                </c:pt>
                <c:pt idx="167" formatCode="General">
                  <c:v>5.4027505000000003E-2</c:v>
                </c:pt>
                <c:pt idx="168" formatCode="General">
                  <c:v>5.5555555999999999E-2</c:v>
                </c:pt>
                <c:pt idx="169" formatCode="General">
                  <c:v>5.6566650000000003E-2</c:v>
                </c:pt>
                <c:pt idx="170" formatCode="General">
                  <c:v>5.6678167000000002E-2</c:v>
                </c:pt>
                <c:pt idx="171" formatCode="General">
                  <c:v>5.8300394999999998E-2</c:v>
                </c:pt>
                <c:pt idx="172" formatCode="General">
                  <c:v>6.4356436000000003E-2</c:v>
                </c:pt>
                <c:pt idx="173" formatCode="General">
                  <c:v>6.5906837999999995E-2</c:v>
                </c:pt>
                <c:pt idx="174" formatCode="General">
                  <c:v>6.9016882000000002E-2</c:v>
                </c:pt>
                <c:pt idx="175" formatCode="General">
                  <c:v>7.0009929999999998E-2</c:v>
                </c:pt>
                <c:pt idx="176" formatCode="General">
                  <c:v>7.1108901000000002E-2</c:v>
                </c:pt>
                <c:pt idx="177" formatCode="General">
                  <c:v>7.2175212000000002E-2</c:v>
                </c:pt>
                <c:pt idx="178" formatCode="General">
                  <c:v>7.2672972000000002E-2</c:v>
                </c:pt>
                <c:pt idx="179" formatCode="General">
                  <c:v>7.3889166000000006E-2</c:v>
                </c:pt>
                <c:pt idx="180" formatCode="General">
                  <c:v>7.7192981999999993E-2</c:v>
                </c:pt>
                <c:pt idx="181" formatCode="General">
                  <c:v>7.7733200000000002E-2</c:v>
                </c:pt>
                <c:pt idx="182" formatCode="General">
                  <c:v>7.7811245000000001E-2</c:v>
                </c:pt>
                <c:pt idx="183" formatCode="General">
                  <c:v>7.7889447000000001E-2</c:v>
                </c:pt>
                <c:pt idx="184" formatCode="General">
                  <c:v>7.9637097000000004E-2</c:v>
                </c:pt>
                <c:pt idx="185" formatCode="General">
                  <c:v>8.0181542999999994E-2</c:v>
                </c:pt>
                <c:pt idx="186" formatCode="General">
                  <c:v>8.0726539E-2</c:v>
                </c:pt>
                <c:pt idx="187" formatCode="General">
                  <c:v>8.0971660000000001E-2</c:v>
                </c:pt>
                <c:pt idx="188" formatCode="General">
                  <c:v>8.3671400000000007E-2</c:v>
                </c:pt>
                <c:pt idx="189" formatCode="General">
                  <c:v>8.4857723999999995E-2</c:v>
                </c:pt>
                <c:pt idx="190" formatCode="General">
                  <c:v>8.5409253000000004E-2</c:v>
                </c:pt>
                <c:pt idx="191" formatCode="General">
                  <c:v>8.7799898000000001E-2</c:v>
                </c:pt>
                <c:pt idx="192" formatCode="General">
                  <c:v>9.0537084000000004E-2</c:v>
                </c:pt>
                <c:pt idx="193" formatCode="General">
                  <c:v>9.3106995999999997E-2</c:v>
                </c:pt>
                <c:pt idx="194" formatCode="General">
                  <c:v>9.4329896999999996E-2</c:v>
                </c:pt>
                <c:pt idx="195" formatCode="General">
                  <c:v>9.6740817000000007E-2</c:v>
                </c:pt>
                <c:pt idx="196" formatCode="General">
                  <c:v>9.6841015000000003E-2</c:v>
                </c:pt>
                <c:pt idx="197" formatCode="General">
                  <c:v>9.8547718000000006E-2</c:v>
                </c:pt>
                <c:pt idx="198" formatCode="General">
                  <c:v>9.9792099999999995E-2</c:v>
                </c:pt>
                <c:pt idx="199" formatCode="General">
                  <c:v>0.1</c:v>
                </c:pt>
                <c:pt idx="200" formatCode="General">
                  <c:v>0.10350235200000001</c:v>
                </c:pt>
                <c:pt idx="201" formatCode="General">
                  <c:v>0.1079099</c:v>
                </c:pt>
                <c:pt idx="202" formatCode="General">
                  <c:v>0.108718487</c:v>
                </c:pt>
                <c:pt idx="203" formatCode="General">
                  <c:v>0.110290237</c:v>
                </c:pt>
                <c:pt idx="204" formatCode="General">
                  <c:v>0.111640212</c:v>
                </c:pt>
                <c:pt idx="205" formatCode="General">
                  <c:v>0.115364168</c:v>
                </c:pt>
                <c:pt idx="206" formatCode="General">
                  <c:v>0.116080937</c:v>
                </c:pt>
                <c:pt idx="207" formatCode="General">
                  <c:v>0.116987179</c:v>
                </c:pt>
                <c:pt idx="208" formatCode="General">
                  <c:v>0.120578778</c:v>
                </c:pt>
                <c:pt idx="209" formatCode="General">
                  <c:v>0.123184508</c:v>
                </c:pt>
                <c:pt idx="210" formatCode="General">
                  <c:v>0.12540366</c:v>
                </c:pt>
                <c:pt idx="211" formatCode="General">
                  <c:v>0.12600969300000001</c:v>
                </c:pt>
                <c:pt idx="212" formatCode="General">
                  <c:v>0.13059902900000001</c:v>
                </c:pt>
                <c:pt idx="213" formatCode="General">
                  <c:v>0.133188955</c:v>
                </c:pt>
                <c:pt idx="214" formatCode="General">
                  <c:v>0.13921993499999999</c:v>
                </c:pt>
                <c:pt idx="215" formatCode="General">
                  <c:v>0.14154012999999999</c:v>
                </c:pt>
                <c:pt idx="216" formatCode="General">
                  <c:v>0.145652174</c:v>
                </c:pt>
                <c:pt idx="217" formatCode="General">
                  <c:v>0.14713896500000001</c:v>
                </c:pt>
                <c:pt idx="218" formatCode="General">
                  <c:v>0.149180328</c:v>
                </c:pt>
                <c:pt idx="219" formatCode="General">
                  <c:v>0.151531729</c:v>
                </c:pt>
                <c:pt idx="220" formatCode="General">
                  <c:v>0.15397260300000001</c:v>
                </c:pt>
                <c:pt idx="221" formatCode="General">
                  <c:v>0.15824175800000001</c:v>
                </c:pt>
                <c:pt idx="222" formatCode="General">
                  <c:v>0.160616062</c:v>
                </c:pt>
                <c:pt idx="223" formatCode="General">
                  <c:v>0.16363636400000001</c:v>
                </c:pt>
                <c:pt idx="224" formatCode="General">
                  <c:v>0.16868798199999999</c:v>
                </c:pt>
                <c:pt idx="225" formatCode="General">
                  <c:v>0.17182320400000001</c:v>
                </c:pt>
                <c:pt idx="226" formatCode="General">
                  <c:v>0.17758046599999999</c:v>
                </c:pt>
                <c:pt idx="227" formatCode="General">
                  <c:v>0.17984409800000001</c:v>
                </c:pt>
                <c:pt idx="228" formatCode="General">
                  <c:v>0.18359375</c:v>
                </c:pt>
                <c:pt idx="229" formatCode="General">
                  <c:v>0.18830803800000001</c:v>
                </c:pt>
                <c:pt idx="230" formatCode="General">
                  <c:v>0.192242833</c:v>
                </c:pt>
                <c:pt idx="231" formatCode="General">
                  <c:v>0.193021947</c:v>
                </c:pt>
                <c:pt idx="232" formatCode="General">
                  <c:v>0.19413092600000001</c:v>
                </c:pt>
                <c:pt idx="233" formatCode="General">
                  <c:v>0.197278912</c:v>
                </c:pt>
                <c:pt idx="234" formatCode="General">
                  <c:v>0.200908059</c:v>
                </c:pt>
                <c:pt idx="235" formatCode="General">
                  <c:v>0.20193401599999999</c:v>
                </c:pt>
                <c:pt idx="236" formatCode="General">
                  <c:v>0.20341880300000001</c:v>
                </c:pt>
                <c:pt idx="237" formatCode="General">
                  <c:v>0.20652173900000001</c:v>
                </c:pt>
                <c:pt idx="238" formatCode="General">
                  <c:v>0.20950200299999999</c:v>
                </c:pt>
                <c:pt idx="239" formatCode="General">
                  <c:v>0.21358664399999999</c:v>
                </c:pt>
                <c:pt idx="240" formatCode="General">
                  <c:v>0.21486175099999999</c:v>
                </c:pt>
                <c:pt idx="241" formatCode="General">
                  <c:v>0.21746674399999999</c:v>
                </c:pt>
                <c:pt idx="242" formatCode="General">
                  <c:v>0.22074159900000001</c:v>
                </c:pt>
                <c:pt idx="243" formatCode="General">
                  <c:v>0.22267441900000001</c:v>
                </c:pt>
                <c:pt idx="244" formatCode="General">
                  <c:v>0.22546728999999999</c:v>
                </c:pt>
                <c:pt idx="245" formatCode="General">
                  <c:v>0.226183518</c:v>
                </c:pt>
                <c:pt idx="246" formatCode="General">
                  <c:v>0.228922717</c:v>
                </c:pt>
                <c:pt idx="247" formatCode="General">
                  <c:v>0.234292425</c:v>
                </c:pt>
                <c:pt idx="248" formatCode="General">
                  <c:v>0.238515901</c:v>
                </c:pt>
                <c:pt idx="249" formatCode="General">
                  <c:v>0.242155121</c:v>
                </c:pt>
                <c:pt idx="250" formatCode="General">
                  <c:v>0.25163983299999998</c:v>
                </c:pt>
                <c:pt idx="251" formatCode="General">
                  <c:v>0.25254338700000001</c:v>
                </c:pt>
                <c:pt idx="252" formatCode="General">
                  <c:v>0.25496091399999998</c:v>
                </c:pt>
                <c:pt idx="253" formatCode="General">
                  <c:v>0.25812274400000002</c:v>
                </c:pt>
                <c:pt idx="254" formatCode="General">
                  <c:v>0.26388888900000002</c:v>
                </c:pt>
                <c:pt idx="255" formatCode="General">
                  <c:v>0.26573849900000002</c:v>
                </c:pt>
                <c:pt idx="256" formatCode="General">
                  <c:v>0.268484848</c:v>
                </c:pt>
                <c:pt idx="257" formatCode="General">
                  <c:v>0.27112461999999998</c:v>
                </c:pt>
                <c:pt idx="258" formatCode="General">
                  <c:v>0.275547445</c:v>
                </c:pt>
                <c:pt idx="259" formatCode="General">
                  <c:v>0.27699816999999999</c:v>
                </c:pt>
                <c:pt idx="260" formatCode="General">
                  <c:v>0.28379204899999999</c:v>
                </c:pt>
                <c:pt idx="261" formatCode="General">
                  <c:v>0.28545119699999999</c:v>
                </c:pt>
                <c:pt idx="262" formatCode="General">
                  <c:v>0.29153798600000003</c:v>
                </c:pt>
                <c:pt idx="263" formatCode="General">
                  <c:v>0.29411764699999998</c:v>
                </c:pt>
                <c:pt idx="264" formatCode="General">
                  <c:v>0.29875776399999998</c:v>
                </c:pt>
                <c:pt idx="265" formatCode="General">
                  <c:v>0.304672897</c:v>
                </c:pt>
                <c:pt idx="266" formatCode="General">
                  <c:v>0.306633292</c:v>
                </c:pt>
                <c:pt idx="267" formatCode="General">
                  <c:v>0.30870382000000002</c:v>
                </c:pt>
                <c:pt idx="268" formatCode="General">
                  <c:v>0.31203007500000002</c:v>
                </c:pt>
                <c:pt idx="269" formatCode="General">
                  <c:v>0.31655128999999999</c:v>
                </c:pt>
                <c:pt idx="270" formatCode="General">
                  <c:v>0.32221523000000002</c:v>
                </c:pt>
                <c:pt idx="271" formatCode="General">
                  <c:v>0.33122629599999998</c:v>
                </c:pt>
                <c:pt idx="272" formatCode="General">
                  <c:v>0.33586818800000001</c:v>
                </c:pt>
                <c:pt idx="273" formatCode="General">
                  <c:v>0.34223918599999997</c:v>
                </c:pt>
                <c:pt idx="274" formatCode="General">
                  <c:v>0.34375</c:v>
                </c:pt>
                <c:pt idx="275" formatCode="General">
                  <c:v>0.34935897399999999</c:v>
                </c:pt>
                <c:pt idx="276" formatCode="General">
                  <c:v>0.35396518399999999</c:v>
                </c:pt>
                <c:pt idx="277" formatCode="General">
                  <c:v>0.35732814499999999</c:v>
                </c:pt>
                <c:pt idx="278" formatCode="General">
                  <c:v>0.36103896099999999</c:v>
                </c:pt>
                <c:pt idx="279" formatCode="General">
                  <c:v>0.36333985600000002</c:v>
                </c:pt>
                <c:pt idx="280" formatCode="General">
                  <c:v>0.36756049699999999</c:v>
                </c:pt>
                <c:pt idx="281" formatCode="General">
                  <c:v>0.37285902500000001</c:v>
                </c:pt>
                <c:pt idx="282" formatCode="General">
                  <c:v>0.37780713300000002</c:v>
                </c:pt>
                <c:pt idx="283" formatCode="General">
                  <c:v>0.385941645</c:v>
                </c:pt>
                <c:pt idx="284" formatCode="General">
                  <c:v>0.38859416400000002</c:v>
                </c:pt>
                <c:pt idx="285" formatCode="General">
                  <c:v>0.39243027899999999</c:v>
                </c:pt>
                <c:pt idx="286" formatCode="General">
                  <c:v>0.39654025300000001</c:v>
                </c:pt>
                <c:pt idx="287" formatCode="General">
                  <c:v>0.40253671600000002</c:v>
                </c:pt>
                <c:pt idx="288" formatCode="General">
                  <c:v>0.40455458799999999</c:v>
                </c:pt>
                <c:pt idx="289" formatCode="General">
                  <c:v>0.40850776500000002</c:v>
                </c:pt>
                <c:pt idx="290" formatCode="General">
                  <c:v>0.41463414599999998</c:v>
                </c:pt>
                <c:pt idx="291" formatCode="General">
                  <c:v>0.41491525400000001</c:v>
                </c:pt>
                <c:pt idx="292" formatCode="General">
                  <c:v>0.42108843499999998</c:v>
                </c:pt>
                <c:pt idx="293" formatCode="General">
                  <c:v>0.42467621</c:v>
                </c:pt>
                <c:pt idx="294" formatCode="General">
                  <c:v>0.42964480900000002</c:v>
                </c:pt>
                <c:pt idx="295" formatCode="General">
                  <c:v>0.43445435799999998</c:v>
                </c:pt>
                <c:pt idx="296" formatCode="General">
                  <c:v>0.4417643</c:v>
                </c:pt>
                <c:pt idx="297" formatCode="General">
                  <c:v>0.45138888900000002</c:v>
                </c:pt>
                <c:pt idx="298" formatCode="General">
                  <c:v>0.45859429400000001</c:v>
                </c:pt>
                <c:pt idx="299" formatCode="General">
                  <c:v>0.46062717800000003</c:v>
                </c:pt>
                <c:pt idx="300" formatCode="General">
                  <c:v>0.47042253499999998</c:v>
                </c:pt>
                <c:pt idx="301" formatCode="General">
                  <c:v>0.47424135499999998</c:v>
                </c:pt>
                <c:pt idx="302" formatCode="General">
                  <c:v>0.48612099600000003</c:v>
                </c:pt>
                <c:pt idx="303" formatCode="General">
                  <c:v>0.490714286</c:v>
                </c:pt>
                <c:pt idx="304" formatCode="General">
                  <c:v>0.495353824</c:v>
                </c:pt>
                <c:pt idx="305" formatCode="General">
                  <c:v>0.49606299199999998</c:v>
                </c:pt>
                <c:pt idx="306" formatCode="General">
                  <c:v>0.49892318699999999</c:v>
                </c:pt>
                <c:pt idx="307" formatCode="General">
                  <c:v>0.50251979800000002</c:v>
                </c:pt>
                <c:pt idx="308" formatCode="General">
                  <c:v>0.507215007</c:v>
                </c:pt>
                <c:pt idx="309" formatCode="General">
                  <c:v>0.512671977</c:v>
                </c:pt>
                <c:pt idx="310" formatCode="General">
                  <c:v>0.52325581399999999</c:v>
                </c:pt>
                <c:pt idx="311" formatCode="General">
                  <c:v>0.52727272700000005</c:v>
                </c:pt>
                <c:pt idx="312" formatCode="General">
                  <c:v>0.52876911900000001</c:v>
                </c:pt>
                <c:pt idx="313" formatCode="General">
                  <c:v>0.53435672499999998</c:v>
                </c:pt>
                <c:pt idx="314" formatCode="General">
                  <c:v>0.53812316699999996</c:v>
                </c:pt>
                <c:pt idx="315" formatCode="General">
                  <c:v>0.54270986700000001</c:v>
                </c:pt>
                <c:pt idx="316" formatCode="General">
                  <c:v>0.54867256600000003</c:v>
                </c:pt>
                <c:pt idx="317" formatCode="General">
                  <c:v>0.55309734499999996</c:v>
                </c:pt>
                <c:pt idx="318" formatCode="General">
                  <c:v>0.56203840500000002</c:v>
                </c:pt>
                <c:pt idx="319" formatCode="General">
                  <c:v>0.56508875700000005</c:v>
                </c:pt>
                <c:pt idx="320" formatCode="General">
                  <c:v>0.56951672900000005</c:v>
                </c:pt>
                <c:pt idx="321" formatCode="General">
                  <c:v>0.58283582099999998</c:v>
                </c:pt>
                <c:pt idx="322" formatCode="General">
                  <c:v>0.58551157600000003</c:v>
                </c:pt>
                <c:pt idx="323" formatCode="General">
                  <c:v>0.596701649</c:v>
                </c:pt>
                <c:pt idx="324" formatCode="General">
                  <c:v>0.60407239800000001</c:v>
                </c:pt>
                <c:pt idx="325" formatCode="General">
                  <c:v>0.60711582100000006</c:v>
                </c:pt>
                <c:pt idx="326" formatCode="General">
                  <c:v>0.61001517500000002</c:v>
                </c:pt>
                <c:pt idx="327" formatCode="General">
                  <c:v>0.61444866899999995</c:v>
                </c:pt>
                <c:pt idx="328" formatCode="General">
                  <c:v>0.617490494</c:v>
                </c:pt>
                <c:pt idx="329" formatCode="General">
                  <c:v>0.62213740500000003</c:v>
                </c:pt>
                <c:pt idx="330" formatCode="General">
                  <c:v>0.62835249000000004</c:v>
                </c:pt>
                <c:pt idx="331" formatCode="General">
                  <c:v>0.63608326900000001</c:v>
                </c:pt>
                <c:pt idx="332" formatCode="General">
                  <c:v>0.639318885</c:v>
                </c:pt>
                <c:pt idx="333" formatCode="General">
                  <c:v>0.64687499999999998</c:v>
                </c:pt>
                <c:pt idx="334" formatCode="General">
                  <c:v>0.65179968700000002</c:v>
                </c:pt>
                <c:pt idx="335" formatCode="General">
                  <c:v>0.65595611300000001</c:v>
                </c:pt>
                <c:pt idx="336" formatCode="General">
                  <c:v>0.66273584900000004</c:v>
                </c:pt>
                <c:pt idx="337" formatCode="General">
                  <c:v>0.66535433099999997</c:v>
                </c:pt>
                <c:pt idx="338" formatCode="General">
                  <c:v>0.66745655599999998</c:v>
                </c:pt>
                <c:pt idx="339" formatCode="General">
                  <c:v>0.67436305699999999</c:v>
                </c:pt>
                <c:pt idx="340" formatCode="General">
                  <c:v>0.67703349300000004</c:v>
                </c:pt>
                <c:pt idx="341" formatCode="General">
                  <c:v>0.68261563000000003</c:v>
                </c:pt>
                <c:pt idx="342" formatCode="General">
                  <c:v>0.69156626499999996</c:v>
                </c:pt>
                <c:pt idx="343" formatCode="General">
                  <c:v>0.69292604499999999</c:v>
                </c:pt>
                <c:pt idx="344" formatCode="General">
                  <c:v>0.697506034</c:v>
                </c:pt>
                <c:pt idx="345" formatCode="General">
                  <c:v>0.705076551</c:v>
                </c:pt>
                <c:pt idx="346" formatCode="General">
                  <c:v>0.71139854499999999</c:v>
                </c:pt>
                <c:pt idx="347" formatCode="General">
                  <c:v>0.71555915699999995</c:v>
                </c:pt>
                <c:pt idx="348" formatCode="General">
                  <c:v>0.72091130999999997</c:v>
                </c:pt>
                <c:pt idx="349" formatCode="General">
                  <c:v>0.72801972100000001</c:v>
                </c:pt>
                <c:pt idx="350" formatCode="General">
                  <c:v>0.73333333300000003</c:v>
                </c:pt>
                <c:pt idx="351" formatCode="General">
                  <c:v>0.74542429300000002</c:v>
                </c:pt>
                <c:pt idx="352" formatCode="General">
                  <c:v>0.756485356</c:v>
                </c:pt>
                <c:pt idx="353" formatCode="General">
                  <c:v>0.76386554600000001</c:v>
                </c:pt>
                <c:pt idx="354" formatCode="General">
                  <c:v>0.77655986499999996</c:v>
                </c:pt>
                <c:pt idx="355" formatCode="General">
                  <c:v>0.77956081099999996</c:v>
                </c:pt>
                <c:pt idx="356" formatCode="General">
                  <c:v>0.78522920200000002</c:v>
                </c:pt>
                <c:pt idx="357" formatCode="General">
                  <c:v>0.79537671200000004</c:v>
                </c:pt>
                <c:pt idx="358" formatCode="General">
                  <c:v>0.79914163100000002</c:v>
                </c:pt>
                <c:pt idx="359" formatCode="General">
                  <c:v>0.80534022400000005</c:v>
                </c:pt>
                <c:pt idx="360" formatCode="General">
                  <c:v>0.81606217599999997</c:v>
                </c:pt>
                <c:pt idx="361" formatCode="General">
                  <c:v>0.82276281500000004</c:v>
                </c:pt>
                <c:pt idx="362" formatCode="General">
                  <c:v>0.82852143499999997</c:v>
                </c:pt>
                <c:pt idx="363" formatCode="General">
                  <c:v>0.84080914699999998</c:v>
                </c:pt>
                <c:pt idx="364" formatCode="General">
                  <c:v>0.84242957699999998</c:v>
                </c:pt>
                <c:pt idx="365" formatCode="General">
                  <c:v>0.84853853000000001</c:v>
                </c:pt>
                <c:pt idx="366" formatCode="General">
                  <c:v>0.85257548800000005</c:v>
                </c:pt>
                <c:pt idx="367" formatCode="General">
                  <c:v>0.85994647599999996</c:v>
                </c:pt>
                <c:pt idx="368" formatCode="General">
                  <c:v>0.86416443300000001</c:v>
                </c:pt>
                <c:pt idx="369" formatCode="General">
                  <c:v>0.87096774200000004</c:v>
                </c:pt>
                <c:pt idx="370" formatCode="General">
                  <c:v>0.88330341099999998</c:v>
                </c:pt>
                <c:pt idx="371" formatCode="General">
                  <c:v>0.88748874899999997</c:v>
                </c:pt>
                <c:pt idx="372" formatCode="General">
                  <c:v>0.90081154200000002</c:v>
                </c:pt>
                <c:pt idx="373" formatCode="General">
                  <c:v>0.91040723999999995</c:v>
                </c:pt>
                <c:pt idx="374" formatCode="General">
                  <c:v>0.91493212700000004</c:v>
                </c:pt>
                <c:pt idx="375" formatCode="General">
                  <c:v>0.92356687900000001</c:v>
                </c:pt>
                <c:pt idx="376" formatCode="General">
                  <c:v>0.93732718900000001</c:v>
                </c:pt>
                <c:pt idx="377" formatCode="General">
                  <c:v>0.95074349400000002</c:v>
                </c:pt>
                <c:pt idx="378" formatCode="General">
                  <c:v>0.96093023300000002</c:v>
                </c:pt>
                <c:pt idx="379" formatCode="General">
                  <c:v>0.96641790999999999</c:v>
                </c:pt>
                <c:pt idx="380" formatCode="General">
                  <c:v>0.97014925399999996</c:v>
                </c:pt>
                <c:pt idx="381" formatCode="General">
                  <c:v>0.97842401499999998</c:v>
                </c:pt>
                <c:pt idx="382" formatCode="General">
                  <c:v>0.98777046099999999</c:v>
                </c:pt>
                <c:pt idx="383" formatCode="General">
                  <c:v>0.99717247899999994</c:v>
                </c:pt>
                <c:pt idx="384" formatCode="General">
                  <c:v>1.006622517</c:v>
                </c:pt>
                <c:pt idx="385" formatCode="General">
                  <c:v>1.012357414</c:v>
                </c:pt>
                <c:pt idx="386" formatCode="General">
                  <c:v>1.0209523810000001</c:v>
                </c:pt>
                <c:pt idx="387" formatCode="General">
                  <c:v>1.0316698660000001</c:v>
                </c:pt>
                <c:pt idx="388" formatCode="General">
                  <c:v>1.041465767</c:v>
                </c:pt>
                <c:pt idx="389" formatCode="General">
                  <c:v>1.048449612</c:v>
                </c:pt>
                <c:pt idx="390" formatCode="General">
                  <c:v>1.0554474709999999</c:v>
                </c:pt>
                <c:pt idx="391" formatCode="General">
                  <c:v>1.061523438</c:v>
                </c:pt>
                <c:pt idx="392" formatCode="General">
                  <c:v>1.0665362039999999</c:v>
                </c:pt>
                <c:pt idx="393" formatCode="General">
                  <c:v>1.075862069</c:v>
                </c:pt>
                <c:pt idx="394" formatCode="General">
                  <c:v>1.079802956</c:v>
                </c:pt>
                <c:pt idx="395" formatCode="General">
                  <c:v>1.084075173</c:v>
                </c:pt>
                <c:pt idx="396" formatCode="General">
                  <c:v>1.0954274349999999</c:v>
                </c:pt>
                <c:pt idx="397" formatCode="General">
                  <c:v>1.117117117</c:v>
                </c:pt>
                <c:pt idx="398" formatCode="General">
                  <c:v>1.1306532659999999</c:v>
                </c:pt>
                <c:pt idx="399" formatCode="General">
                  <c:v>1.1339375629999999</c:v>
                </c:pt>
                <c:pt idx="400" formatCode="General">
                  <c:v>1.1473577239999999</c:v>
                </c:pt>
                <c:pt idx="401" formatCode="General">
                  <c:v>1.16032888</c:v>
                </c:pt>
                <c:pt idx="402" formatCode="General">
                  <c:v>1.167695473</c:v>
                </c:pt>
                <c:pt idx="403" formatCode="General">
                  <c:v>1.1768355740000001</c:v>
                </c:pt>
                <c:pt idx="404" formatCode="General">
                  <c:v>1.1875</c:v>
                </c:pt>
                <c:pt idx="405" formatCode="General">
                  <c:v>1.1954022989999999</c:v>
                </c:pt>
                <c:pt idx="406" formatCode="General">
                  <c:v>1.2031413609999999</c:v>
                </c:pt>
                <c:pt idx="407" formatCode="General">
                  <c:v>1.212855638</c:v>
                </c:pt>
                <c:pt idx="408" formatCode="General">
                  <c:v>1.2290562039999999</c:v>
                </c:pt>
                <c:pt idx="409" formatCode="General">
                  <c:v>1.2409381660000001</c:v>
                </c:pt>
                <c:pt idx="410" formatCode="General">
                  <c:v>1.2516059960000001</c:v>
                </c:pt>
                <c:pt idx="411" formatCode="General">
                  <c:v>1.269480519</c:v>
                </c:pt>
                <c:pt idx="412" formatCode="General">
                  <c:v>1.287746171</c:v>
                </c:pt>
                <c:pt idx="413" formatCode="General">
                  <c:v>1.2998897460000001</c:v>
                </c:pt>
                <c:pt idx="414" formatCode="General">
                  <c:v>1.307607497</c:v>
                </c:pt>
                <c:pt idx="415" formatCode="General">
                  <c:v>1.314855876</c:v>
                </c:pt>
                <c:pt idx="416" formatCode="General">
                  <c:v>1.325167038</c:v>
                </c:pt>
                <c:pt idx="417" formatCode="General">
                  <c:v>1.350282486</c:v>
                </c:pt>
                <c:pt idx="418" formatCode="General">
                  <c:v>1.359728507</c:v>
                </c:pt>
                <c:pt idx="419" formatCode="General">
                  <c:v>1.3767123290000001</c:v>
                </c:pt>
                <c:pt idx="420" formatCode="General">
                  <c:v>1.3853211009999999</c:v>
                </c:pt>
                <c:pt idx="421" formatCode="General">
                  <c:v>1.397244546</c:v>
                </c:pt>
                <c:pt idx="422" formatCode="General">
                  <c:v>1.4114942530000001</c:v>
                </c:pt>
                <c:pt idx="423" formatCode="General">
                  <c:v>1.4158986179999999</c:v>
                </c:pt>
                <c:pt idx="424" formatCode="General">
                  <c:v>1.4332171890000001</c:v>
                </c:pt>
                <c:pt idx="425" formatCode="General">
                  <c:v>1.463443396</c:v>
                </c:pt>
                <c:pt idx="426" formatCode="General">
                  <c:v>1.4756820879999999</c:v>
                </c:pt>
                <c:pt idx="427" formatCode="General">
                  <c:v>1.485101311</c:v>
                </c:pt>
                <c:pt idx="428" formatCode="General">
                  <c:v>1.5030011999999999</c:v>
                </c:pt>
                <c:pt idx="429" formatCode="General">
                  <c:v>1.5211608219999999</c:v>
                </c:pt>
                <c:pt idx="430" formatCode="General">
                  <c:v>1.5327669900000001</c:v>
                </c:pt>
                <c:pt idx="431" formatCode="General">
                  <c:v>1.550795594</c:v>
                </c:pt>
                <c:pt idx="432" formatCode="General">
                  <c:v>1.5668711660000001</c:v>
                </c:pt>
                <c:pt idx="433" formatCode="General">
                  <c:v>1.5888888889999999</c:v>
                </c:pt>
                <c:pt idx="434" formatCode="General">
                  <c:v>1.6235884570000001</c:v>
                </c:pt>
                <c:pt idx="435" formatCode="General">
                  <c:v>1.635903919</c:v>
                </c:pt>
                <c:pt idx="436" formatCode="General">
                  <c:v>1.6568877550000001</c:v>
                </c:pt>
                <c:pt idx="437" formatCode="General">
                  <c:v>1.6769626769999999</c:v>
                </c:pt>
                <c:pt idx="438" formatCode="General">
                  <c:v>1.711313394</c:v>
                </c:pt>
                <c:pt idx="439" formatCode="General">
                  <c:v>1.726081258</c:v>
                </c:pt>
                <c:pt idx="440" formatCode="General">
                  <c:v>1.7434210530000001</c:v>
                </c:pt>
                <c:pt idx="441" formatCode="General">
                  <c:v>1.7672872340000001</c:v>
                </c:pt>
                <c:pt idx="442" formatCode="General">
                  <c:v>1.802168022</c:v>
                </c:pt>
                <c:pt idx="443" formatCode="General">
                  <c:v>1.818306011</c:v>
                </c:pt>
                <c:pt idx="444" formatCode="General">
                  <c:v>1.8235294120000001</c:v>
                </c:pt>
                <c:pt idx="445" formatCode="General">
                  <c:v>1.845730028</c:v>
                </c:pt>
                <c:pt idx="446" formatCode="General">
                  <c:v>1.876560333</c:v>
                </c:pt>
                <c:pt idx="447" formatCode="General">
                  <c:v>1.8913649029999999</c:v>
                </c:pt>
                <c:pt idx="448" formatCode="General">
                  <c:v>1.9022346370000001</c:v>
                </c:pt>
                <c:pt idx="449" formatCode="General">
                  <c:v>1.924050633</c:v>
                </c:pt>
                <c:pt idx="450" formatCode="General">
                  <c:v>1.9434229139999999</c:v>
                </c:pt>
                <c:pt idx="451" formatCode="General">
                  <c:v>1.964336662</c:v>
                </c:pt>
                <c:pt idx="452" formatCode="General">
                  <c:v>1.977142857</c:v>
                </c:pt>
                <c:pt idx="453" formatCode="General">
                  <c:v>2</c:v>
                </c:pt>
                <c:pt idx="454" formatCode="General">
                  <c:v>2.0276967930000001</c:v>
                </c:pt>
                <c:pt idx="455" formatCode="General">
                  <c:v>2.0616740089999999</c:v>
                </c:pt>
                <c:pt idx="456" formatCode="General">
                  <c:v>2.076583211</c:v>
                </c:pt>
                <c:pt idx="457" formatCode="General">
                  <c:v>2.1117734719999999</c:v>
                </c:pt>
                <c:pt idx="458" formatCode="General">
                  <c:v>2.1707317069999998</c:v>
                </c:pt>
                <c:pt idx="459" formatCode="General">
                  <c:v>2.1963190180000001</c:v>
                </c:pt>
                <c:pt idx="460" formatCode="General">
                  <c:v>2.2260061919999998</c:v>
                </c:pt>
                <c:pt idx="461" formatCode="General">
                  <c:v>2.2445482870000002</c:v>
                </c:pt>
                <c:pt idx="462" formatCode="General">
                  <c:v>2.2747252750000002</c:v>
                </c:pt>
                <c:pt idx="463" formatCode="General">
                  <c:v>2.2967032970000001</c:v>
                </c:pt>
                <c:pt idx="464" formatCode="General">
                  <c:v>2.3206951029999998</c:v>
                </c:pt>
                <c:pt idx="465" formatCode="General">
                  <c:v>2.3407643309999999</c:v>
                </c:pt>
                <c:pt idx="466" formatCode="General">
                  <c:v>2.3524720889999999</c:v>
                </c:pt>
                <c:pt idx="467" formatCode="General">
                  <c:v>2.3717948720000002</c:v>
                </c:pt>
                <c:pt idx="468" formatCode="General">
                  <c:v>2.3996763749999999</c:v>
                </c:pt>
                <c:pt idx="469" formatCode="General">
                  <c:v>2.402912621</c:v>
                </c:pt>
                <c:pt idx="470" formatCode="General">
                  <c:v>2.4426229510000002</c:v>
                </c:pt>
                <c:pt idx="471" formatCode="General">
                  <c:v>2.4776119400000001</c:v>
                </c:pt>
                <c:pt idx="472" formatCode="General">
                  <c:v>2.5210084030000002</c:v>
                </c:pt>
                <c:pt idx="473" formatCode="General">
                  <c:v>2.5397631129999998</c:v>
                </c:pt>
                <c:pt idx="474" formatCode="General">
                  <c:v>2.5777777780000002</c:v>
                </c:pt>
                <c:pt idx="475" formatCode="General">
                  <c:v>2.594178082</c:v>
                </c:pt>
                <c:pt idx="476" formatCode="General">
                  <c:v>2.638888889</c:v>
                </c:pt>
                <c:pt idx="477" formatCode="General">
                  <c:v>2.6654991240000001</c:v>
                </c:pt>
                <c:pt idx="478" formatCode="General">
                  <c:v>2.7175843689999999</c:v>
                </c:pt>
                <c:pt idx="479" formatCode="General">
                  <c:v>2.7737881510000002</c:v>
                </c:pt>
                <c:pt idx="480" formatCode="General">
                  <c:v>2.8112522690000001</c:v>
                </c:pt>
                <c:pt idx="481" formatCode="General">
                  <c:v>2.8324225869999999</c:v>
                </c:pt>
                <c:pt idx="482" formatCode="General">
                  <c:v>2.844890511</c:v>
                </c:pt>
                <c:pt idx="483" formatCode="General">
                  <c:v>2.869724771</c:v>
                </c:pt>
                <c:pt idx="484" formatCode="General">
                  <c:v>2.9016697589999998</c:v>
                </c:pt>
                <c:pt idx="485" formatCode="General">
                  <c:v>2.952919021</c:v>
                </c:pt>
                <c:pt idx="486" formatCode="General">
                  <c:v>2.9848197339999998</c:v>
                </c:pt>
                <c:pt idx="487" formatCode="General">
                  <c:v>2.986717268</c:v>
                </c:pt>
                <c:pt idx="488" formatCode="General">
                  <c:v>3.0385356450000001</c:v>
                </c:pt>
                <c:pt idx="489" formatCode="General">
                  <c:v>3.0737864080000001</c:v>
                </c:pt>
                <c:pt idx="490" formatCode="General">
                  <c:v>3.110019646</c:v>
                </c:pt>
                <c:pt idx="491" formatCode="General">
                  <c:v>3.163021869</c:v>
                </c:pt>
                <c:pt idx="492" formatCode="General">
                  <c:v>3.1896207579999998</c:v>
                </c:pt>
                <c:pt idx="493" formatCode="General">
                  <c:v>3.244444444</c:v>
                </c:pt>
                <c:pt idx="494" formatCode="General">
                  <c:v>3.2857142860000002</c:v>
                </c:pt>
                <c:pt idx="495" formatCode="General">
                  <c:v>3.3319587629999998</c:v>
                </c:pt>
                <c:pt idx="496" formatCode="General">
                  <c:v>3.3687499999999999</c:v>
                </c:pt>
                <c:pt idx="497" formatCode="General">
                  <c:v>3.3995815899999999</c:v>
                </c:pt>
                <c:pt idx="498" formatCode="General">
                  <c:v>3.4315789470000002</c:v>
                </c:pt>
                <c:pt idx="499" formatCode="General">
                  <c:v>3.4925373130000001</c:v>
                </c:pt>
                <c:pt idx="500" formatCode="General">
                  <c:v>3.5354838709999998</c:v>
                </c:pt>
                <c:pt idx="501" formatCode="General">
                  <c:v>3.6343612329999999</c:v>
                </c:pt>
                <c:pt idx="502" formatCode="General">
                  <c:v>3.646799117</c:v>
                </c:pt>
                <c:pt idx="503" formatCode="General">
                  <c:v>3.649006623</c:v>
                </c:pt>
                <c:pt idx="504" formatCode="General">
                  <c:v>3.6964285710000002</c:v>
                </c:pt>
                <c:pt idx="505" formatCode="General">
                  <c:v>3.7348314610000002</c:v>
                </c:pt>
                <c:pt idx="506" formatCode="General">
                  <c:v>3.8041002279999998</c:v>
                </c:pt>
                <c:pt idx="507" formatCode="General">
                  <c:v>3.875</c:v>
                </c:pt>
                <c:pt idx="508" formatCode="General">
                  <c:v>3.911214953</c:v>
                </c:pt>
                <c:pt idx="509" formatCode="General">
                  <c:v>3.9576470590000001</c:v>
                </c:pt>
                <c:pt idx="510" formatCode="General">
                  <c:v>4.0724637680000004</c:v>
                </c:pt>
                <c:pt idx="511" formatCode="General">
                  <c:v>4.1572481569999997</c:v>
                </c:pt>
                <c:pt idx="512" formatCode="General">
                  <c:v>4.1925925929999996</c:v>
                </c:pt>
                <c:pt idx="513" formatCode="General">
                  <c:v>4.2079207920000004</c:v>
                </c:pt>
                <c:pt idx="514" formatCode="General">
                  <c:v>4.2332506199999997</c:v>
                </c:pt>
                <c:pt idx="515" formatCode="General">
                  <c:v>4.2562189049999999</c:v>
                </c:pt>
                <c:pt idx="516" formatCode="General">
                  <c:v>4.3224181359999996</c:v>
                </c:pt>
                <c:pt idx="517" formatCode="General">
                  <c:v>4.4585492230000003</c:v>
                </c:pt>
                <c:pt idx="518" formatCode="General">
                  <c:v>4.4869791670000003</c:v>
                </c:pt>
                <c:pt idx="519" formatCode="General">
                  <c:v>4.5782493369999999</c:v>
                </c:pt>
                <c:pt idx="520" formatCode="General">
                  <c:v>4.5941644559999997</c:v>
                </c:pt>
                <c:pt idx="521" formatCode="General">
                  <c:v>4.7046070459999996</c:v>
                </c:pt>
                <c:pt idx="522" formatCode="General">
                  <c:v>4.7994505490000003</c:v>
                </c:pt>
                <c:pt idx="523" formatCode="General">
                  <c:v>4.8287292820000003</c:v>
                </c:pt>
                <c:pt idx="524" formatCode="General">
                  <c:v>4.8421052629999997</c:v>
                </c:pt>
                <c:pt idx="525" formatCode="General">
                  <c:v>4.910364146</c:v>
                </c:pt>
                <c:pt idx="526" formatCode="General">
                  <c:v>4.9886363640000004</c:v>
                </c:pt>
                <c:pt idx="527" formatCode="General">
                  <c:v>5.0487106019999999</c:v>
                </c:pt>
                <c:pt idx="528" formatCode="General">
                  <c:v>5.1725146200000003</c:v>
                </c:pt>
                <c:pt idx="529" formatCode="General">
                  <c:v>5.2300884959999996</c:v>
                </c:pt>
                <c:pt idx="530" formatCode="General">
                  <c:v>5.2700296739999999</c:v>
                </c:pt>
                <c:pt idx="531" formatCode="General">
                  <c:v>5.3987915409999996</c:v>
                </c:pt>
                <c:pt idx="532" formatCode="General">
                  <c:v>5.4862385319999998</c:v>
                </c:pt>
                <c:pt idx="533" formatCode="General">
                  <c:v>5.5776397519999996</c:v>
                </c:pt>
                <c:pt idx="534" formatCode="General">
                  <c:v>5.6332288400000001</c:v>
                </c:pt>
                <c:pt idx="535" formatCode="General">
                  <c:v>5.6898734180000003</c:v>
                </c:pt>
                <c:pt idx="536" formatCode="General">
                  <c:v>5.6930379750000002</c:v>
                </c:pt>
                <c:pt idx="537" formatCode="General">
                  <c:v>5.7452229299999997</c:v>
                </c:pt>
                <c:pt idx="538" formatCode="General">
                  <c:v>5.817307692</c:v>
                </c:pt>
                <c:pt idx="539" formatCode="General">
                  <c:v>6.076923077</c:v>
                </c:pt>
                <c:pt idx="540" formatCode="General">
                  <c:v>6.2896551719999998</c:v>
                </c:pt>
                <c:pt idx="541" formatCode="General">
                  <c:v>6.4911032029999998</c:v>
                </c:pt>
                <c:pt idx="542" formatCode="General">
                  <c:v>6.5899280579999999</c:v>
                </c:pt>
                <c:pt idx="543" formatCode="General">
                  <c:v>6.7536764710000003</c:v>
                </c:pt>
                <c:pt idx="544" formatCode="General">
                  <c:v>6.8876404490000001</c:v>
                </c:pt>
                <c:pt idx="545" formatCode="General">
                  <c:v>6.9696969700000002</c:v>
                </c:pt>
                <c:pt idx="546" formatCode="General">
                  <c:v>7.1750972759999998</c:v>
                </c:pt>
                <c:pt idx="547" formatCode="General">
                  <c:v>7.2509803919999998</c:v>
                </c:pt>
                <c:pt idx="548" formatCode="General">
                  <c:v>7.4377510039999999</c:v>
                </c:pt>
                <c:pt idx="549" formatCode="General">
                  <c:v>7.4959677420000004</c:v>
                </c:pt>
                <c:pt idx="550" formatCode="General">
                  <c:v>7.5691056909999999</c:v>
                </c:pt>
                <c:pt idx="551" formatCode="General">
                  <c:v>7.670781893</c:v>
                </c:pt>
                <c:pt idx="552" formatCode="General">
                  <c:v>8.0257510730000003</c:v>
                </c:pt>
                <c:pt idx="553" formatCode="General">
                  <c:v>8.1478260870000003</c:v>
                </c:pt>
                <c:pt idx="554" formatCode="General">
                  <c:v>8.2052401750000001</c:v>
                </c:pt>
                <c:pt idx="555" formatCode="General">
                  <c:v>8.5545454549999995</c:v>
                </c:pt>
                <c:pt idx="556" formatCode="General">
                  <c:v>8.7268518519999994</c:v>
                </c:pt>
                <c:pt idx="557" formatCode="General">
                  <c:v>9.0191387560000003</c:v>
                </c:pt>
                <c:pt idx="558" formatCode="General">
                  <c:v>9.1601941750000009</c:v>
                </c:pt>
                <c:pt idx="559" formatCode="General">
                  <c:v>9.3514851490000002</c:v>
                </c:pt>
                <c:pt idx="560" formatCode="General">
                  <c:v>9.4626865670000004</c:v>
                </c:pt>
                <c:pt idx="561" formatCode="General">
                  <c:v>9.6030150750000001</c:v>
                </c:pt>
                <c:pt idx="562" formatCode="General">
                  <c:v>9.7959183670000005</c:v>
                </c:pt>
                <c:pt idx="563" formatCode="General">
                  <c:v>9.8615384620000004</c:v>
                </c:pt>
                <c:pt idx="564" formatCode="General">
                  <c:v>10.315508019999999</c:v>
                </c:pt>
                <c:pt idx="565" formatCode="General">
                  <c:v>10.568306010000001</c:v>
                </c:pt>
                <c:pt idx="566" formatCode="General">
                  <c:v>11.00568182</c:v>
                </c:pt>
                <c:pt idx="567" formatCode="General">
                  <c:v>11.23699422</c:v>
                </c:pt>
                <c:pt idx="568" formatCode="General">
                  <c:v>11.313953489999999</c:v>
                </c:pt>
                <c:pt idx="569" formatCode="General">
                  <c:v>11.68862275</c:v>
                </c:pt>
                <c:pt idx="570" formatCode="General">
                  <c:v>11.83636364</c:v>
                </c:pt>
                <c:pt idx="571" formatCode="General">
                  <c:v>12.14285714</c:v>
                </c:pt>
                <c:pt idx="572" formatCode="General">
                  <c:v>12.237500000000001</c:v>
                </c:pt>
                <c:pt idx="573" formatCode="General">
                  <c:v>12.377358490000001</c:v>
                </c:pt>
                <c:pt idx="574" formatCode="General">
                  <c:v>12.63461538</c:v>
                </c:pt>
                <c:pt idx="575" formatCode="General">
                  <c:v>12.722580649999999</c:v>
                </c:pt>
                <c:pt idx="576" formatCode="General">
                  <c:v>12.863636359999999</c:v>
                </c:pt>
                <c:pt idx="577" formatCode="General">
                  <c:v>13.05921053</c:v>
                </c:pt>
                <c:pt idx="578" formatCode="General">
                  <c:v>13.28</c:v>
                </c:pt>
                <c:pt idx="579" formatCode="General">
                  <c:v>13.479729730000001</c:v>
                </c:pt>
                <c:pt idx="580" formatCode="General">
                  <c:v>13.97902098</c:v>
                </c:pt>
                <c:pt idx="581" formatCode="General">
                  <c:v>14.388489209999999</c:v>
                </c:pt>
                <c:pt idx="582" formatCode="General">
                  <c:v>14.402877699999999</c:v>
                </c:pt>
                <c:pt idx="583" formatCode="General">
                  <c:v>14.962686570000001</c:v>
                </c:pt>
                <c:pt idx="584" formatCode="General">
                  <c:v>15.430769229999999</c:v>
                </c:pt>
                <c:pt idx="585" formatCode="General">
                  <c:v>15.6124031</c:v>
                </c:pt>
                <c:pt idx="586" formatCode="General">
                  <c:v>16.015873020000001</c:v>
                </c:pt>
                <c:pt idx="587" formatCode="General">
                  <c:v>16.598360660000001</c:v>
                </c:pt>
                <c:pt idx="588" formatCode="General">
                  <c:v>17.18644068</c:v>
                </c:pt>
                <c:pt idx="589" formatCode="General">
                  <c:v>17.95575221</c:v>
                </c:pt>
                <c:pt idx="590" formatCode="General">
                  <c:v>18</c:v>
                </c:pt>
                <c:pt idx="591" formatCode="General">
                  <c:v>18.342342339999998</c:v>
                </c:pt>
                <c:pt idx="592" formatCode="General">
                  <c:v>18.378378380000001</c:v>
                </c:pt>
                <c:pt idx="593" formatCode="General">
                  <c:v>18.554545449999999</c:v>
                </c:pt>
                <c:pt idx="594" formatCode="General">
                  <c:v>18.56363636</c:v>
                </c:pt>
                <c:pt idx="595" formatCode="General">
                  <c:v>19.47619048</c:v>
                </c:pt>
                <c:pt idx="596" formatCode="General">
                  <c:v>20.058823530000002</c:v>
                </c:pt>
                <c:pt idx="597" formatCode="General">
                  <c:v>20.068627450000001</c:v>
                </c:pt>
                <c:pt idx="598" formatCode="General">
                  <c:v>20.08823529</c:v>
                </c:pt>
                <c:pt idx="599" formatCode="General">
                  <c:v>20.10784314</c:v>
                </c:pt>
                <c:pt idx="600" formatCode="General">
                  <c:v>20.326732669999998</c:v>
                </c:pt>
                <c:pt idx="601" formatCode="General">
                  <c:v>21</c:v>
                </c:pt>
                <c:pt idx="602" formatCode="General">
                  <c:v>21.479166670000001</c:v>
                </c:pt>
                <c:pt idx="603" formatCode="General">
                  <c:v>21.93617021</c:v>
                </c:pt>
                <c:pt idx="604" formatCode="General">
                  <c:v>21.9893617</c:v>
                </c:pt>
                <c:pt idx="605" formatCode="General">
                  <c:v>22.758241760000001</c:v>
                </c:pt>
                <c:pt idx="606" formatCode="General">
                  <c:v>23.545454549999999</c:v>
                </c:pt>
                <c:pt idx="607" formatCode="General">
                  <c:v>25</c:v>
                </c:pt>
                <c:pt idx="608" formatCode="General">
                  <c:v>25.04819277</c:v>
                </c:pt>
                <c:pt idx="609" formatCode="General">
                  <c:v>25.09638554</c:v>
                </c:pt>
                <c:pt idx="610" formatCode="General">
                  <c:v>25.777777780000001</c:v>
                </c:pt>
                <c:pt idx="611" formatCode="General">
                  <c:v>25.777777780000001</c:v>
                </c:pt>
                <c:pt idx="612" formatCode="General">
                  <c:v>26.794871789999998</c:v>
                </c:pt>
                <c:pt idx="613" formatCode="General">
                  <c:v>27.5</c:v>
                </c:pt>
                <c:pt idx="614" formatCode="General">
                  <c:v>27.513157889999999</c:v>
                </c:pt>
                <c:pt idx="615" formatCode="General">
                  <c:v>30.304347830000001</c:v>
                </c:pt>
                <c:pt idx="616" formatCode="General">
                  <c:v>30.823529409999999</c:v>
                </c:pt>
                <c:pt idx="617" formatCode="General">
                  <c:v>31.8030303</c:v>
                </c:pt>
                <c:pt idx="618" formatCode="General">
                  <c:v>31.8030303</c:v>
                </c:pt>
                <c:pt idx="619" formatCode="General">
                  <c:v>32.796875</c:v>
                </c:pt>
                <c:pt idx="620" formatCode="General">
                  <c:v>32.796875</c:v>
                </c:pt>
                <c:pt idx="621" formatCode="General">
                  <c:v>33.870967739999998</c:v>
                </c:pt>
                <c:pt idx="622" formatCode="General">
                  <c:v>33.919354839999997</c:v>
                </c:pt>
                <c:pt idx="623" formatCode="General">
                  <c:v>34.508196720000001</c:v>
                </c:pt>
                <c:pt idx="624" formatCode="General">
                  <c:v>35.116666670000001</c:v>
                </c:pt>
                <c:pt idx="625" formatCode="General">
                  <c:v>35.711864409999997</c:v>
                </c:pt>
                <c:pt idx="626" formatCode="General">
                  <c:v>37.017543860000004</c:v>
                </c:pt>
                <c:pt idx="627" formatCode="General">
                  <c:v>37.07017544</c:v>
                </c:pt>
                <c:pt idx="628" formatCode="General">
                  <c:v>37.821428570000002</c:v>
                </c:pt>
                <c:pt idx="629" formatCode="General">
                  <c:v>39.962264150000003</c:v>
                </c:pt>
                <c:pt idx="630" formatCode="General">
                  <c:v>39.962264150000003</c:v>
                </c:pt>
                <c:pt idx="631" formatCode="General">
                  <c:v>42.4</c:v>
                </c:pt>
                <c:pt idx="632" formatCode="General">
                  <c:v>42.4</c:v>
                </c:pt>
                <c:pt idx="633" formatCode="General">
                  <c:v>46.152173910000002</c:v>
                </c:pt>
                <c:pt idx="634" formatCode="General">
                  <c:v>48.295454550000002</c:v>
                </c:pt>
                <c:pt idx="635" formatCode="General">
                  <c:v>49.418604649999999</c:v>
                </c:pt>
                <c:pt idx="636" formatCode="General">
                  <c:v>50.76190476</c:v>
                </c:pt>
                <c:pt idx="637" formatCode="General">
                  <c:v>54.69230769</c:v>
                </c:pt>
                <c:pt idx="638" formatCode="General">
                  <c:v>57.702702700000003</c:v>
                </c:pt>
                <c:pt idx="639" formatCode="General">
                  <c:v>57.702702700000003</c:v>
                </c:pt>
                <c:pt idx="640" formatCode="General">
                  <c:v>57.756756760000002</c:v>
                </c:pt>
                <c:pt idx="641" formatCode="General">
                  <c:v>61.057142859999999</c:v>
                </c:pt>
                <c:pt idx="642" formatCode="General">
                  <c:v>61.114285709999997</c:v>
                </c:pt>
                <c:pt idx="643" formatCode="General">
                  <c:v>62.91176471</c:v>
                </c:pt>
                <c:pt idx="644" formatCode="General">
                  <c:v>64.848484850000006</c:v>
                </c:pt>
                <c:pt idx="645" formatCode="General">
                  <c:v>66.90625</c:v>
                </c:pt>
                <c:pt idx="646" formatCode="General">
                  <c:v>69.096774190000005</c:v>
                </c:pt>
                <c:pt idx="647" formatCode="General">
                  <c:v>69.161290320000006</c:v>
                </c:pt>
                <c:pt idx="648" formatCode="General">
                  <c:v>69.161290320000006</c:v>
                </c:pt>
                <c:pt idx="649" formatCode="General">
                  <c:v>69.193548390000004</c:v>
                </c:pt>
                <c:pt idx="650" formatCode="General">
                  <c:v>69.290322579999994</c:v>
                </c:pt>
                <c:pt idx="651" formatCode="General">
                  <c:v>71.599999999999994</c:v>
                </c:pt>
                <c:pt idx="652" formatCode="General">
                  <c:v>74.172413789999993</c:v>
                </c:pt>
                <c:pt idx="653" formatCode="General">
                  <c:v>79.666666669999998</c:v>
                </c:pt>
                <c:pt idx="654" formatCode="General">
                  <c:v>79.814814810000001</c:v>
                </c:pt>
                <c:pt idx="655" formatCode="General">
                  <c:v>79.888888890000004</c:v>
                </c:pt>
                <c:pt idx="656" formatCode="General">
                  <c:v>79.925925930000005</c:v>
                </c:pt>
                <c:pt idx="657" formatCode="General">
                  <c:v>83.03846154</c:v>
                </c:pt>
                <c:pt idx="658" formatCode="General">
                  <c:v>83.153846150000007</c:v>
                </c:pt>
                <c:pt idx="659" formatCode="General">
                  <c:v>86.56</c:v>
                </c:pt>
                <c:pt idx="660" formatCode="General">
                  <c:v>86.56</c:v>
                </c:pt>
                <c:pt idx="661" formatCode="General">
                  <c:v>86.56</c:v>
                </c:pt>
                <c:pt idx="662" formatCode="General">
                  <c:v>86.64</c:v>
                </c:pt>
                <c:pt idx="663" formatCode="General">
                  <c:v>90.25</c:v>
                </c:pt>
                <c:pt idx="664" formatCode="General">
                  <c:v>90.291666669999998</c:v>
                </c:pt>
                <c:pt idx="665" formatCode="General">
                  <c:v>90.333333330000002</c:v>
                </c:pt>
                <c:pt idx="666" formatCode="General">
                  <c:v>103.2857143</c:v>
                </c:pt>
                <c:pt idx="667" formatCode="General">
                  <c:v>114.2105263</c:v>
                </c:pt>
                <c:pt idx="668" formatCode="General">
                  <c:v>120.55555560000001</c:v>
                </c:pt>
                <c:pt idx="669" formatCode="General">
                  <c:v>120.55555560000001</c:v>
                </c:pt>
                <c:pt idx="670" formatCode="General">
                  <c:v>120.55555560000001</c:v>
                </c:pt>
                <c:pt idx="671" formatCode="General">
                  <c:v>120.55555560000001</c:v>
                </c:pt>
                <c:pt idx="672" formatCode="General">
                  <c:v>120.6111111</c:v>
                </c:pt>
                <c:pt idx="673" formatCode="General">
                  <c:v>120.66666669999999</c:v>
                </c:pt>
                <c:pt idx="674" formatCode="General">
                  <c:v>120.7777778</c:v>
                </c:pt>
                <c:pt idx="675" formatCode="General">
                  <c:v>120.7777778</c:v>
                </c:pt>
                <c:pt idx="676" formatCode="General">
                  <c:v>127.8823529</c:v>
                </c:pt>
                <c:pt idx="677" formatCode="General">
                  <c:v>135.875</c:v>
                </c:pt>
                <c:pt idx="678" formatCode="General">
                  <c:v>135.9375</c:v>
                </c:pt>
                <c:pt idx="679" formatCode="General">
                  <c:v>135.9375</c:v>
                </c:pt>
                <c:pt idx="680" formatCode="General">
                  <c:v>136</c:v>
                </c:pt>
                <c:pt idx="681" formatCode="General">
                  <c:v>145.06666670000001</c:v>
                </c:pt>
                <c:pt idx="682" formatCode="General">
                  <c:v>145.06666670000001</c:v>
                </c:pt>
                <c:pt idx="683" formatCode="General">
                  <c:v>145.06666670000001</c:v>
                </c:pt>
                <c:pt idx="684" formatCode="General">
                  <c:v>145.1333333</c:v>
                </c:pt>
                <c:pt idx="685" formatCode="General">
                  <c:v>145.1333333</c:v>
                </c:pt>
                <c:pt idx="686" formatCode="General">
                  <c:v>145.1333333</c:v>
                </c:pt>
                <c:pt idx="687" formatCode="General">
                  <c:v>145.33333329999999</c:v>
                </c:pt>
                <c:pt idx="688" formatCode="General">
                  <c:v>145.46666669999999</c:v>
                </c:pt>
                <c:pt idx="689" formatCode="General">
                  <c:v>145.53333330000001</c:v>
                </c:pt>
                <c:pt idx="690" formatCode="General">
                  <c:v>145.53333330000001</c:v>
                </c:pt>
                <c:pt idx="691" formatCode="General">
                  <c:v>145.53333330000001</c:v>
                </c:pt>
                <c:pt idx="692" formatCode="General">
                  <c:v>155.92857140000001</c:v>
                </c:pt>
                <c:pt idx="693" formatCode="General">
                  <c:v>181.91666670000001</c:v>
                </c:pt>
                <c:pt idx="694" formatCode="General">
                  <c:v>181.91666670000001</c:v>
                </c:pt>
                <c:pt idx="695" formatCode="General">
                  <c:v>198.45454549999999</c:v>
                </c:pt>
                <c:pt idx="696" formatCode="General">
                  <c:v>198.45454549999999</c:v>
                </c:pt>
                <c:pt idx="697" formatCode="General">
                  <c:v>198.54545450000001</c:v>
                </c:pt>
                <c:pt idx="698" formatCode="General">
                  <c:v>198.63636360000001</c:v>
                </c:pt>
                <c:pt idx="699" formatCode="General">
                  <c:v>198.63636360000001</c:v>
                </c:pt>
                <c:pt idx="700" formatCode="General">
                  <c:v>198.63636360000001</c:v>
                </c:pt>
                <c:pt idx="701" formatCode="General">
                  <c:v>198.63636360000001</c:v>
                </c:pt>
                <c:pt idx="702" formatCode="General">
                  <c:v>198.72727269999999</c:v>
                </c:pt>
                <c:pt idx="703" formatCode="General">
                  <c:v>198.72727269999999</c:v>
                </c:pt>
                <c:pt idx="704" formatCode="General">
                  <c:v>198.72727269999999</c:v>
                </c:pt>
                <c:pt idx="705" formatCode="General">
                  <c:v>198.72727269999999</c:v>
                </c:pt>
                <c:pt idx="706" formatCode="General">
                  <c:v>198.72727269999999</c:v>
                </c:pt>
                <c:pt idx="707" formatCode="General">
                  <c:v>198.72727269999999</c:v>
                </c:pt>
                <c:pt idx="708" formatCode="General">
                  <c:v>198.72727269999999</c:v>
                </c:pt>
                <c:pt idx="709" formatCode="General">
                  <c:v>198.72727269999999</c:v>
                </c:pt>
                <c:pt idx="710" formatCode="General">
                  <c:v>198.72727269999999</c:v>
                </c:pt>
                <c:pt idx="711" formatCode="General">
                  <c:v>198.72727269999999</c:v>
                </c:pt>
                <c:pt idx="712" formatCode="General">
                  <c:v>218.6</c:v>
                </c:pt>
                <c:pt idx="713" formatCode="General">
                  <c:v>218.7</c:v>
                </c:pt>
                <c:pt idx="714" formatCode="General">
                  <c:v>218.9</c:v>
                </c:pt>
                <c:pt idx="715" formatCode="General">
                  <c:v>218.9</c:v>
                </c:pt>
                <c:pt idx="716" formatCode="General">
                  <c:v>219</c:v>
                </c:pt>
                <c:pt idx="717" formatCode="General">
                  <c:v>219</c:v>
                </c:pt>
                <c:pt idx="718" formatCode="General">
                  <c:v>219</c:v>
                </c:pt>
                <c:pt idx="719" formatCode="General">
                  <c:v>219</c:v>
                </c:pt>
                <c:pt idx="720" formatCode="General">
                  <c:v>219</c:v>
                </c:pt>
                <c:pt idx="721" formatCode="General">
                  <c:v>219</c:v>
                </c:pt>
                <c:pt idx="722" formatCode="General">
                  <c:v>219</c:v>
                </c:pt>
                <c:pt idx="723" formatCode="General">
                  <c:v>219</c:v>
                </c:pt>
                <c:pt idx="724" formatCode="General">
                  <c:v>273.75</c:v>
                </c:pt>
                <c:pt idx="725" formatCode="General">
                  <c:v>273.75</c:v>
                </c:pt>
                <c:pt idx="726" formatCode="General">
                  <c:v>273.75</c:v>
                </c:pt>
                <c:pt idx="727" formatCode="General">
                  <c:v>273.75</c:v>
                </c:pt>
                <c:pt idx="728" formatCode="General">
                  <c:v>312.85714289999999</c:v>
                </c:pt>
                <c:pt idx="729" formatCode="General">
                  <c:v>312.85714289999999</c:v>
                </c:pt>
                <c:pt idx="730" formatCode="General">
                  <c:v>312.85714289999999</c:v>
                </c:pt>
                <c:pt idx="731" formatCode="General">
                  <c:v>312.85714289999999</c:v>
                </c:pt>
                <c:pt idx="732" formatCode="General">
                  <c:v>312.85714289999999</c:v>
                </c:pt>
                <c:pt idx="733" formatCode="General">
                  <c:v>313</c:v>
                </c:pt>
                <c:pt idx="734" formatCode="General">
                  <c:v>313</c:v>
                </c:pt>
                <c:pt idx="735" formatCode="General">
                  <c:v>313</c:v>
                </c:pt>
                <c:pt idx="736" formatCode="General">
                  <c:v>313</c:v>
                </c:pt>
                <c:pt idx="737" formatCode="General">
                  <c:v>313</c:v>
                </c:pt>
                <c:pt idx="738" formatCode="General">
                  <c:v>313</c:v>
                </c:pt>
                <c:pt idx="739" formatCode="General">
                  <c:v>313</c:v>
                </c:pt>
                <c:pt idx="740" formatCode="General">
                  <c:v>313</c:v>
                </c:pt>
                <c:pt idx="741" formatCode="General">
                  <c:v>365.16666670000001</c:v>
                </c:pt>
                <c:pt idx="742" formatCode="General">
                  <c:v>365.16666670000001</c:v>
                </c:pt>
                <c:pt idx="743" formatCode="General">
                  <c:v>365.16666670000001</c:v>
                </c:pt>
                <c:pt idx="744" formatCode="General">
                  <c:v>365.16666670000001</c:v>
                </c:pt>
                <c:pt idx="745" formatCode="General">
                  <c:v>365.5</c:v>
                </c:pt>
                <c:pt idx="746" formatCode="General">
                  <c:v>438.6</c:v>
                </c:pt>
                <c:pt idx="747" formatCode="General">
                  <c:v>438.6</c:v>
                </c:pt>
                <c:pt idx="748" formatCode="General">
                  <c:v>438.6</c:v>
                </c:pt>
                <c:pt idx="749" formatCode="General">
                  <c:v>438.8</c:v>
                </c:pt>
                <c:pt idx="750" formatCode="General">
                  <c:v>438.8</c:v>
                </c:pt>
                <c:pt idx="751" formatCode="General">
                  <c:v>548.5</c:v>
                </c:pt>
                <c:pt idx="752" formatCode="General">
                  <c:v>1097</c:v>
                </c:pt>
                <c:pt idx="753" formatCode="General">
                  <c:v>1097</c:v>
                </c:pt>
                <c:pt idx="754" formatCode="General">
                  <c:v>2194</c:v>
                </c:pt>
                <c:pt idx="755" formatCode="General">
                  <c:v>2194</c:v>
                </c:pt>
                <c:pt idx="756" formatCode="General">
                  <c:v>2194</c:v>
                </c:pt>
                <c:pt idx="757" formatCode="General">
                  <c:v>2194</c:v>
                </c:pt>
                <c:pt idx="758" formatCode="General">
                  <c:v>2194</c:v>
                </c:pt>
                <c:pt idx="759" formatCode="General">
                  <c:v>2194</c:v>
                </c:pt>
                <c:pt idx="760" formatCode="General">
                  <c:v>2194</c:v>
                </c:pt>
                <c:pt idx="761" formatCode="General">
                  <c:v>2194</c:v>
                </c:pt>
                <c:pt idx="762" formatCode="General">
                  <c:v>2195</c:v>
                </c:pt>
                <c:pt idx="763" formatCode="General">
                  <c:v>2195</c:v>
                </c:pt>
                <c:pt idx="764" formatCode="General">
                  <c:v>2195</c:v>
                </c:pt>
                <c:pt idx="765" formatCode="General">
                  <c:v>2195</c:v>
                </c:pt>
                <c:pt idx="766" formatCode="General">
                  <c:v>2195</c:v>
                </c:pt>
                <c:pt idx="767" formatCode="General">
                  <c:v>2196</c:v>
                </c:pt>
                <c:pt idx="768" formatCode="General">
                  <c:v>2196</c:v>
                </c:pt>
                <c:pt idx="769" formatCode="General">
                  <c:v>2196</c:v>
                </c:pt>
                <c:pt idx="770" formatCode="General">
                  <c:v>2196</c:v>
                </c:pt>
                <c:pt idx="771" formatCode="General">
                  <c:v>2196</c:v>
                </c:pt>
                <c:pt idx="772" formatCode="General">
                  <c:v>2197</c:v>
                </c:pt>
                <c:pt idx="773" formatCode="General">
                  <c:v>2199</c:v>
                </c:pt>
                <c:pt idx="774" formatCode="General">
                  <c:v>2199</c:v>
                </c:pt>
                <c:pt idx="775" formatCode="General">
                  <c:v>2200</c:v>
                </c:pt>
                <c:pt idx="776" formatCode="General">
                  <c:v>2200</c:v>
                </c:pt>
                <c:pt idx="777" formatCode="General">
                  <c:v>2200</c:v>
                </c:pt>
                <c:pt idx="778" formatCode="General">
                  <c:v>2200</c:v>
                </c:pt>
                <c:pt idx="779" formatCode="General">
                  <c:v>2200</c:v>
                </c:pt>
                <c:pt idx="780" formatCode="General">
                  <c:v>2200</c:v>
                </c:pt>
                <c:pt idx="781" formatCode="General">
                  <c:v>2200</c:v>
                </c:pt>
                <c:pt idx="782" formatCode="General">
                  <c:v>2200</c:v>
                </c:pt>
                <c:pt idx="783" formatCode="General">
                  <c:v>2200</c:v>
                </c:pt>
                <c:pt idx="784" formatCode="General">
                  <c:v>2200</c:v>
                </c:pt>
                <c:pt idx="785" formatCode="General">
                  <c:v>2200</c:v>
                </c:pt>
                <c:pt idx="786" formatCode="General">
                  <c:v>2200</c:v>
                </c:pt>
                <c:pt idx="787" formatCode="General">
                  <c:v>2200</c:v>
                </c:pt>
                <c:pt idx="788" formatCode="General">
                  <c:v>2200</c:v>
                </c:pt>
                <c:pt idx="789" formatCode="General">
                  <c:v>2200</c:v>
                </c:pt>
                <c:pt idx="790" formatCode="General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DB26-4F4D-BA94-61085EB928E4}"/>
            </c:ext>
          </c:extLst>
        </c:ser>
        <c:ser>
          <c:idx val="22"/>
          <c:order val="22"/>
          <c:tx>
            <c:v>Population 2300</c:v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den'!$J$38625:$J$39619</c:f>
              <c:numCache>
                <c:formatCode>0.00E+00</c:formatCode>
                <c:ptCount val="995"/>
                <c:pt idx="0">
                  <c:v>4.35E-4</c:v>
                </c:pt>
                <c:pt idx="1">
                  <c:v>4.35E-4</c:v>
                </c:pt>
                <c:pt idx="2">
                  <c:v>4.35E-4</c:v>
                </c:pt>
                <c:pt idx="3">
                  <c:v>4.35E-4</c:v>
                </c:pt>
                <c:pt idx="4">
                  <c:v>4.35E-4</c:v>
                </c:pt>
                <c:pt idx="5">
                  <c:v>4.35E-4</c:v>
                </c:pt>
                <c:pt idx="6">
                  <c:v>4.35E-4</c:v>
                </c:pt>
                <c:pt idx="7">
                  <c:v>4.35E-4</c:v>
                </c:pt>
                <c:pt idx="8">
                  <c:v>4.35E-4</c:v>
                </c:pt>
                <c:pt idx="9">
                  <c:v>4.35E-4</c:v>
                </c:pt>
                <c:pt idx="10">
                  <c:v>4.35E-4</c:v>
                </c:pt>
                <c:pt idx="11">
                  <c:v>4.35E-4</c:v>
                </c:pt>
                <c:pt idx="12">
                  <c:v>4.35E-4</c:v>
                </c:pt>
                <c:pt idx="13">
                  <c:v>4.35E-4</c:v>
                </c:pt>
                <c:pt idx="14">
                  <c:v>4.35E-4</c:v>
                </c:pt>
                <c:pt idx="15">
                  <c:v>4.35E-4</c:v>
                </c:pt>
                <c:pt idx="16">
                  <c:v>4.35E-4</c:v>
                </c:pt>
                <c:pt idx="17">
                  <c:v>4.35E-4</c:v>
                </c:pt>
                <c:pt idx="18">
                  <c:v>4.35E-4</c:v>
                </c:pt>
                <c:pt idx="19">
                  <c:v>4.35E-4</c:v>
                </c:pt>
                <c:pt idx="20">
                  <c:v>4.35E-4</c:v>
                </c:pt>
                <c:pt idx="21">
                  <c:v>4.35E-4</c:v>
                </c:pt>
                <c:pt idx="22">
                  <c:v>4.35E-4</c:v>
                </c:pt>
                <c:pt idx="23">
                  <c:v>4.35E-4</c:v>
                </c:pt>
                <c:pt idx="24">
                  <c:v>4.35E-4</c:v>
                </c:pt>
                <c:pt idx="25">
                  <c:v>4.35E-4</c:v>
                </c:pt>
                <c:pt idx="26">
                  <c:v>4.35E-4</c:v>
                </c:pt>
                <c:pt idx="27">
                  <c:v>8.7100000000000003E-4</c:v>
                </c:pt>
                <c:pt idx="28">
                  <c:v>8.7100000000000003E-4</c:v>
                </c:pt>
                <c:pt idx="29">
                  <c:v>8.7100000000000003E-4</c:v>
                </c:pt>
                <c:pt idx="30">
                  <c:v>8.7100000000000003E-4</c:v>
                </c:pt>
                <c:pt idx="31">
                  <c:v>8.7500000000000002E-4</c:v>
                </c:pt>
                <c:pt idx="32">
                  <c:v>8.7500000000000002E-4</c:v>
                </c:pt>
                <c:pt idx="33">
                  <c:v>8.7500000000000002E-4</c:v>
                </c:pt>
                <c:pt idx="34">
                  <c:v>8.7500000000000002E-4</c:v>
                </c:pt>
                <c:pt idx="35">
                  <c:v>8.7500000000000002E-4</c:v>
                </c:pt>
                <c:pt idx="36">
                  <c:v>8.7500000000000002E-4</c:v>
                </c:pt>
                <c:pt idx="37">
                  <c:v>8.7500000000000002E-4</c:v>
                </c:pt>
                <c:pt idx="38">
                  <c:v>8.7500000000000002E-4</c:v>
                </c:pt>
                <c:pt idx="39">
                  <c:v>8.7500000000000002E-4</c:v>
                </c:pt>
                <c:pt idx="40">
                  <c:v>8.7600000000000004E-4</c:v>
                </c:pt>
                <c:pt idx="41">
                  <c:v>8.7600000000000004E-4</c:v>
                </c:pt>
                <c:pt idx="42">
                  <c:v>8.7600000000000004E-4</c:v>
                </c:pt>
                <c:pt idx="43">
                  <c:v>8.7600000000000004E-4</c:v>
                </c:pt>
                <c:pt idx="44">
                  <c:v>8.7600000000000004E-4</c:v>
                </c:pt>
                <c:pt idx="45">
                  <c:v>8.7600000000000004E-4</c:v>
                </c:pt>
                <c:pt idx="46">
                  <c:v>8.7600000000000004E-4</c:v>
                </c:pt>
                <c:pt idx="47">
                  <c:v>8.7600000000000004E-4</c:v>
                </c:pt>
                <c:pt idx="48" formatCode="General">
                  <c:v>2.1891419999999998E-3</c:v>
                </c:pt>
                <c:pt idx="49" formatCode="General">
                  <c:v>2.6269700000000002E-3</c:v>
                </c:pt>
                <c:pt idx="50" formatCode="General">
                  <c:v>2.6269700000000002E-3</c:v>
                </c:pt>
                <c:pt idx="51" formatCode="General">
                  <c:v>2.6269700000000002E-3</c:v>
                </c:pt>
                <c:pt idx="52" formatCode="General">
                  <c:v>7.0052539999999998E-3</c:v>
                </c:pt>
                <c:pt idx="53" formatCode="General">
                  <c:v>7.0113939999999998E-3</c:v>
                </c:pt>
                <c:pt idx="54" formatCode="General">
                  <c:v>7.0113939999999998E-3</c:v>
                </c:pt>
                <c:pt idx="55" formatCode="General">
                  <c:v>7.0113939999999998E-3</c:v>
                </c:pt>
                <c:pt idx="56" formatCode="General">
                  <c:v>7.0113939999999998E-3</c:v>
                </c:pt>
                <c:pt idx="57" formatCode="General">
                  <c:v>7.0113939999999998E-3</c:v>
                </c:pt>
                <c:pt idx="58" formatCode="General">
                  <c:v>7.0113939999999998E-3</c:v>
                </c:pt>
                <c:pt idx="59" formatCode="General">
                  <c:v>7.0113939999999998E-3</c:v>
                </c:pt>
                <c:pt idx="60" formatCode="General">
                  <c:v>7.0113939999999998E-3</c:v>
                </c:pt>
                <c:pt idx="61" formatCode="General">
                  <c:v>7.4528720000000001E-3</c:v>
                </c:pt>
                <c:pt idx="62" formatCode="General">
                  <c:v>7.4528720000000001E-3</c:v>
                </c:pt>
                <c:pt idx="63" formatCode="General">
                  <c:v>7.4528720000000001E-3</c:v>
                </c:pt>
                <c:pt idx="64" formatCode="General">
                  <c:v>7.4528720000000001E-3</c:v>
                </c:pt>
                <c:pt idx="65" formatCode="General">
                  <c:v>7.45614E-3</c:v>
                </c:pt>
                <c:pt idx="66" formatCode="General">
                  <c:v>7.462687E-3</c:v>
                </c:pt>
                <c:pt idx="67" formatCode="General">
                  <c:v>7.462687E-3</c:v>
                </c:pt>
                <c:pt idx="68" formatCode="General">
                  <c:v>7.4692439999999999E-3</c:v>
                </c:pt>
                <c:pt idx="69" formatCode="General">
                  <c:v>7.4692439999999999E-3</c:v>
                </c:pt>
                <c:pt idx="70" formatCode="General">
                  <c:v>7.4692439999999999E-3</c:v>
                </c:pt>
                <c:pt idx="71" formatCode="General">
                  <c:v>7.4692439999999999E-3</c:v>
                </c:pt>
                <c:pt idx="72" formatCode="General">
                  <c:v>7.4692439999999999E-3</c:v>
                </c:pt>
                <c:pt idx="73" formatCode="General">
                  <c:v>7.479103E-3</c:v>
                </c:pt>
                <c:pt idx="74" formatCode="General">
                  <c:v>8.358997E-3</c:v>
                </c:pt>
                <c:pt idx="75" formatCode="General">
                  <c:v>8.358997E-3</c:v>
                </c:pt>
                <c:pt idx="76" formatCode="General">
                  <c:v>8.358997E-3</c:v>
                </c:pt>
                <c:pt idx="77" formatCode="General">
                  <c:v>8.3737329999999995E-3</c:v>
                </c:pt>
                <c:pt idx="78" formatCode="General">
                  <c:v>8.3774250000000008E-3</c:v>
                </c:pt>
                <c:pt idx="79" formatCode="General">
                  <c:v>8.3774250000000008E-3</c:v>
                </c:pt>
                <c:pt idx="80" formatCode="General">
                  <c:v>8.3774250000000008E-3</c:v>
                </c:pt>
                <c:pt idx="81" formatCode="General">
                  <c:v>8.3774250000000008E-3</c:v>
                </c:pt>
                <c:pt idx="82" formatCode="General">
                  <c:v>8.8183419999999998E-3</c:v>
                </c:pt>
                <c:pt idx="83" formatCode="General">
                  <c:v>8.8261250000000006E-3</c:v>
                </c:pt>
                <c:pt idx="84" formatCode="General">
                  <c:v>8.8339219999999993E-3</c:v>
                </c:pt>
                <c:pt idx="85" formatCode="General">
                  <c:v>8.8534749999999995E-3</c:v>
                </c:pt>
                <c:pt idx="86" formatCode="General">
                  <c:v>9.3085110000000002E-3</c:v>
                </c:pt>
                <c:pt idx="87" formatCode="General">
                  <c:v>1.0195035E-2</c:v>
                </c:pt>
                <c:pt idx="88" formatCode="General">
                  <c:v>1.0195035E-2</c:v>
                </c:pt>
                <c:pt idx="89" formatCode="General">
                  <c:v>1.1081560000000001E-2</c:v>
                </c:pt>
                <c:pt idx="90" formatCode="General">
                  <c:v>1.1081560000000001E-2</c:v>
                </c:pt>
                <c:pt idx="91" formatCode="General">
                  <c:v>1.1091393E-2</c:v>
                </c:pt>
                <c:pt idx="92" formatCode="General">
                  <c:v>1.1101243E-2</c:v>
                </c:pt>
                <c:pt idx="93" formatCode="General">
                  <c:v>1.1111111E-2</c:v>
                </c:pt>
                <c:pt idx="94" formatCode="General">
                  <c:v>1.2449978E-2</c:v>
                </c:pt>
                <c:pt idx="95" formatCode="General">
                  <c:v>1.2455516E-2</c:v>
                </c:pt>
                <c:pt idx="96" formatCode="General">
                  <c:v>1.2461059E-2</c:v>
                </c:pt>
                <c:pt idx="97" formatCode="General">
                  <c:v>1.2505583000000001E-2</c:v>
                </c:pt>
                <c:pt idx="98" formatCode="General">
                  <c:v>1.4292094999999999E-2</c:v>
                </c:pt>
                <c:pt idx="99" formatCode="General">
                  <c:v>1.47519E-2</c:v>
                </c:pt>
                <c:pt idx="100" formatCode="General">
                  <c:v>1.4758497000000001E-2</c:v>
                </c:pt>
                <c:pt idx="101" formatCode="General">
                  <c:v>1.4758497000000001E-2</c:v>
                </c:pt>
                <c:pt idx="102" formatCode="General">
                  <c:v>1.4758497000000001E-2</c:v>
                </c:pt>
                <c:pt idx="103" formatCode="General">
                  <c:v>1.4758497000000001E-2</c:v>
                </c:pt>
                <c:pt idx="104" formatCode="General">
                  <c:v>1.5673981E-2</c:v>
                </c:pt>
                <c:pt idx="105" formatCode="General">
                  <c:v>1.6577061000000001E-2</c:v>
                </c:pt>
                <c:pt idx="106" formatCode="General">
                  <c:v>1.8825639000000002E-2</c:v>
                </c:pt>
                <c:pt idx="107" formatCode="General">
                  <c:v>2.0170326999999998E-2</c:v>
                </c:pt>
                <c:pt idx="108" formatCode="General">
                  <c:v>2.0170326999999998E-2</c:v>
                </c:pt>
                <c:pt idx="109" formatCode="General">
                  <c:v>2.0170326999999998E-2</c:v>
                </c:pt>
                <c:pt idx="110" formatCode="General">
                  <c:v>2.0188424999999999E-2</c:v>
                </c:pt>
                <c:pt idx="111" formatCode="General">
                  <c:v>2.0188424999999999E-2</c:v>
                </c:pt>
                <c:pt idx="112" formatCode="General">
                  <c:v>2.1085689000000001E-2</c:v>
                </c:pt>
                <c:pt idx="113" formatCode="General">
                  <c:v>2.1982952E-2</c:v>
                </c:pt>
                <c:pt idx="114" formatCode="General">
                  <c:v>2.2880214999999999E-2</c:v>
                </c:pt>
                <c:pt idx="115" formatCode="General">
                  <c:v>2.3360288E-2</c:v>
                </c:pt>
                <c:pt idx="116" formatCode="General">
                  <c:v>2.3863124999999999E-2</c:v>
                </c:pt>
                <c:pt idx="117" formatCode="General">
                  <c:v>2.4324324000000001E-2</c:v>
                </c:pt>
                <c:pt idx="118" formatCode="General">
                  <c:v>2.7953110999999999E-2</c:v>
                </c:pt>
                <c:pt idx="119" formatCode="General">
                  <c:v>2.8003613E-2</c:v>
                </c:pt>
                <c:pt idx="120" formatCode="General">
                  <c:v>2.8946177999999999E-2</c:v>
                </c:pt>
                <c:pt idx="121" formatCode="General">
                  <c:v>2.9478457999999999E-2</c:v>
                </c:pt>
                <c:pt idx="122" formatCode="General">
                  <c:v>2.9505219999999999E-2</c:v>
                </c:pt>
                <c:pt idx="123" formatCode="General">
                  <c:v>2.9505219999999999E-2</c:v>
                </c:pt>
                <c:pt idx="124" formatCode="General">
                  <c:v>2.9505219999999999E-2</c:v>
                </c:pt>
                <c:pt idx="125" formatCode="General">
                  <c:v>3.0881017E-2</c:v>
                </c:pt>
                <c:pt idx="126" formatCode="General">
                  <c:v>3.1363636E-2</c:v>
                </c:pt>
                <c:pt idx="127" formatCode="General">
                  <c:v>3.1832650999999997E-2</c:v>
                </c:pt>
                <c:pt idx="128" formatCode="General">
                  <c:v>3.1905195999999997E-2</c:v>
                </c:pt>
                <c:pt idx="129" formatCode="General">
                  <c:v>3.1963470000000001E-2</c:v>
                </c:pt>
                <c:pt idx="130" formatCode="General">
                  <c:v>3.2007316000000001E-2</c:v>
                </c:pt>
                <c:pt idx="131" formatCode="General">
                  <c:v>3.2936871E-2</c:v>
                </c:pt>
                <c:pt idx="132" formatCode="General">
                  <c:v>3.2936871E-2</c:v>
                </c:pt>
                <c:pt idx="133" formatCode="General">
                  <c:v>3.2951945000000003E-2</c:v>
                </c:pt>
                <c:pt idx="134" formatCode="General">
                  <c:v>3.3042679999999998E-2</c:v>
                </c:pt>
                <c:pt idx="135" formatCode="General">
                  <c:v>3.3073036E-2</c:v>
                </c:pt>
                <c:pt idx="136" formatCode="General">
                  <c:v>3.4451079000000003E-2</c:v>
                </c:pt>
                <c:pt idx="137" formatCode="General">
                  <c:v>3.6832413000000001E-2</c:v>
                </c:pt>
                <c:pt idx="138" formatCode="General">
                  <c:v>3.7361624000000003E-2</c:v>
                </c:pt>
                <c:pt idx="139" formatCode="General">
                  <c:v>3.8284132999999998E-2</c:v>
                </c:pt>
                <c:pt idx="140" formatCode="General">
                  <c:v>4.0147670000000003E-2</c:v>
                </c:pt>
                <c:pt idx="141" formatCode="General">
                  <c:v>4.1551246999999999E-2</c:v>
                </c:pt>
                <c:pt idx="142" formatCode="General">
                  <c:v>4.4362291999999998E-2</c:v>
                </c:pt>
                <c:pt idx="143" formatCode="General">
                  <c:v>4.5391384999999999E-2</c:v>
                </c:pt>
                <c:pt idx="144" formatCode="General">
                  <c:v>4.5454544999999999E-2</c:v>
                </c:pt>
                <c:pt idx="145" formatCode="General">
                  <c:v>4.5517882000000003E-2</c:v>
                </c:pt>
                <c:pt idx="146" formatCode="General">
                  <c:v>4.6025104999999997E-2</c:v>
                </c:pt>
                <c:pt idx="147" formatCode="General">
                  <c:v>4.7086246999999998E-2</c:v>
                </c:pt>
                <c:pt idx="148" formatCode="General">
                  <c:v>4.7641289000000003E-2</c:v>
                </c:pt>
                <c:pt idx="149" formatCode="General">
                  <c:v>5.0117096E-2</c:v>
                </c:pt>
                <c:pt idx="150" formatCode="General">
                  <c:v>5.2014995000000001E-2</c:v>
                </c:pt>
                <c:pt idx="151" formatCode="General">
                  <c:v>5.3420806000000001E-2</c:v>
                </c:pt>
                <c:pt idx="152" formatCode="General">
                  <c:v>5.3889409999999999E-2</c:v>
                </c:pt>
                <c:pt idx="153" formatCode="General">
                  <c:v>5.4015970000000003E-2</c:v>
                </c:pt>
                <c:pt idx="154" formatCode="General">
                  <c:v>5.4485673999999998E-2</c:v>
                </c:pt>
                <c:pt idx="155" formatCode="General">
                  <c:v>5.7492930999999997E-2</c:v>
                </c:pt>
                <c:pt idx="156" formatCode="General">
                  <c:v>5.8490566000000001E-2</c:v>
                </c:pt>
                <c:pt idx="157" formatCode="General">
                  <c:v>5.8518169000000002E-2</c:v>
                </c:pt>
                <c:pt idx="158" formatCode="General">
                  <c:v>6.0935285999999998E-2</c:v>
                </c:pt>
                <c:pt idx="159" formatCode="General">
                  <c:v>6.2913907000000005E-2</c:v>
                </c:pt>
                <c:pt idx="160" formatCode="General">
                  <c:v>6.2913907000000005E-2</c:v>
                </c:pt>
                <c:pt idx="161" formatCode="General">
                  <c:v>6.3597531999999998E-2</c:v>
                </c:pt>
                <c:pt idx="162" formatCode="General">
                  <c:v>6.4133017E-2</c:v>
                </c:pt>
                <c:pt idx="163" formatCode="General">
                  <c:v>6.5083135E-2</c:v>
                </c:pt>
                <c:pt idx="164" formatCode="General">
                  <c:v>6.7715784000000001E-2</c:v>
                </c:pt>
                <c:pt idx="165" formatCode="General">
                  <c:v>6.9311662999999996E-2</c:v>
                </c:pt>
                <c:pt idx="166" formatCode="General">
                  <c:v>7.0915189000000003E-2</c:v>
                </c:pt>
                <c:pt idx="167" formatCode="General">
                  <c:v>7.1942445999999993E-2</c:v>
                </c:pt>
                <c:pt idx="168" formatCode="General">
                  <c:v>7.5036074999999994E-2</c:v>
                </c:pt>
                <c:pt idx="169" formatCode="General">
                  <c:v>7.7108434000000003E-2</c:v>
                </c:pt>
                <c:pt idx="170" formatCode="General">
                  <c:v>8.0115829999999999E-2</c:v>
                </c:pt>
                <c:pt idx="171" formatCode="General">
                  <c:v>8.0832527000000001E-2</c:v>
                </c:pt>
                <c:pt idx="172" formatCode="General">
                  <c:v>8.0950072999999997E-2</c:v>
                </c:pt>
                <c:pt idx="173" formatCode="General">
                  <c:v>8.1107334000000003E-2</c:v>
                </c:pt>
                <c:pt idx="174" formatCode="General">
                  <c:v>8.3616917999999998E-2</c:v>
                </c:pt>
                <c:pt idx="175" formatCode="General">
                  <c:v>8.3739045999999998E-2</c:v>
                </c:pt>
                <c:pt idx="176" formatCode="General">
                  <c:v>8.7274500000000005E-2</c:v>
                </c:pt>
                <c:pt idx="177" formatCode="General">
                  <c:v>8.8335774000000006E-2</c:v>
                </c:pt>
                <c:pt idx="178" formatCode="General">
                  <c:v>8.8997555000000006E-2</c:v>
                </c:pt>
                <c:pt idx="179" formatCode="General">
                  <c:v>9.0284592999999996E-2</c:v>
                </c:pt>
                <c:pt idx="180" formatCode="General">
                  <c:v>9.1937069999999996E-2</c:v>
                </c:pt>
                <c:pt idx="181" formatCode="General">
                  <c:v>9.2072871000000001E-2</c:v>
                </c:pt>
                <c:pt idx="182" formatCode="General">
                  <c:v>9.5660750000000003E-2</c:v>
                </c:pt>
                <c:pt idx="183" formatCode="General">
                  <c:v>9.6742349000000005E-2</c:v>
                </c:pt>
                <c:pt idx="184" formatCode="General">
                  <c:v>9.6837944999999995E-2</c:v>
                </c:pt>
                <c:pt idx="185" formatCode="General">
                  <c:v>0.100790514</c:v>
                </c:pt>
                <c:pt idx="186" formatCode="General">
                  <c:v>0.103414151</c:v>
                </c:pt>
                <c:pt idx="187" formatCode="General">
                  <c:v>0.105993066</c:v>
                </c:pt>
                <c:pt idx="188" formatCode="General">
                  <c:v>0.107089737</c:v>
                </c:pt>
                <c:pt idx="189" formatCode="General">
                  <c:v>0.110228401</c:v>
                </c:pt>
                <c:pt idx="190" formatCode="General">
                  <c:v>0.112326044</c:v>
                </c:pt>
                <c:pt idx="191" formatCode="General">
                  <c:v>0.11381709700000001</c:v>
                </c:pt>
                <c:pt idx="192" formatCode="General">
                  <c:v>0.11703187299999999</c:v>
                </c:pt>
                <c:pt idx="193" formatCode="General">
                  <c:v>0.11882176699999999</c:v>
                </c:pt>
                <c:pt idx="194" formatCode="General">
                  <c:v>0.12087912100000001</c:v>
                </c:pt>
                <c:pt idx="195" formatCode="General">
                  <c:v>0.122122122</c:v>
                </c:pt>
                <c:pt idx="196" formatCode="General">
                  <c:v>0.124058262</c:v>
                </c:pt>
                <c:pt idx="197" formatCode="General">
                  <c:v>0.125817816</c:v>
                </c:pt>
                <c:pt idx="198" formatCode="General">
                  <c:v>0.12708018200000001</c:v>
                </c:pt>
                <c:pt idx="199" formatCode="General">
                  <c:v>0.12948912500000001</c:v>
                </c:pt>
                <c:pt idx="200" formatCode="General">
                  <c:v>0.13309716599999999</c:v>
                </c:pt>
                <c:pt idx="201" formatCode="General">
                  <c:v>0.13518987299999999</c:v>
                </c:pt>
                <c:pt idx="202" formatCode="General">
                  <c:v>0.136986301</c:v>
                </c:pt>
                <c:pt idx="203" formatCode="General">
                  <c:v>0.13864905999999999</c:v>
                </c:pt>
                <c:pt idx="204" formatCode="General">
                  <c:v>0.139806812</c:v>
                </c:pt>
                <c:pt idx="205" formatCode="General">
                  <c:v>0.141110545</c:v>
                </c:pt>
                <c:pt idx="206" formatCode="General">
                  <c:v>0.14118246700000001</c:v>
                </c:pt>
                <c:pt idx="207" formatCode="General">
                  <c:v>0.14300306400000001</c:v>
                </c:pt>
                <c:pt idx="208" formatCode="General">
                  <c:v>0.14402451499999999</c:v>
                </c:pt>
                <c:pt idx="209" formatCode="General">
                  <c:v>0.145342886</c:v>
                </c:pt>
                <c:pt idx="210" formatCode="General">
                  <c:v>0.14687819899999999</c:v>
                </c:pt>
                <c:pt idx="211" formatCode="General">
                  <c:v>0.147977471</c:v>
                </c:pt>
                <c:pt idx="212" formatCode="General">
                  <c:v>0.14820512799999999</c:v>
                </c:pt>
                <c:pt idx="213" formatCode="General">
                  <c:v>0.15048792999999999</c:v>
                </c:pt>
                <c:pt idx="214" formatCode="General">
                  <c:v>0.15313463499999999</c:v>
                </c:pt>
                <c:pt idx="215" formatCode="General">
                  <c:v>0.15388574399999999</c:v>
                </c:pt>
                <c:pt idx="216" formatCode="General">
                  <c:v>0.1561051</c:v>
                </c:pt>
                <c:pt idx="217" formatCode="General">
                  <c:v>0.160041301</c:v>
                </c:pt>
                <c:pt idx="218" formatCode="General">
                  <c:v>0.16210635000000001</c:v>
                </c:pt>
                <c:pt idx="219" formatCode="General">
                  <c:v>0.164171399</c:v>
                </c:pt>
                <c:pt idx="220" formatCode="General">
                  <c:v>0.16744186</c:v>
                </c:pt>
                <c:pt idx="221" formatCode="General">
                  <c:v>0.16821946199999999</c:v>
                </c:pt>
                <c:pt idx="222" formatCode="General">
                  <c:v>0.16899948200000001</c:v>
                </c:pt>
                <c:pt idx="223" formatCode="General">
                  <c:v>0.171250649</c:v>
                </c:pt>
                <c:pt idx="224" formatCode="General">
                  <c:v>0.17246753200000001</c:v>
                </c:pt>
                <c:pt idx="225" formatCode="General">
                  <c:v>0.17368694700000001</c:v>
                </c:pt>
                <c:pt idx="226" formatCode="General">
                  <c:v>0.176317162</c:v>
                </c:pt>
                <c:pt idx="227" formatCode="General">
                  <c:v>0.17757988499999999</c:v>
                </c:pt>
                <c:pt idx="228" formatCode="General">
                  <c:v>0.18081180799999999</c:v>
                </c:pt>
                <c:pt idx="229" formatCode="General">
                  <c:v>0.18100263899999999</c:v>
                </c:pt>
                <c:pt idx="230" formatCode="General">
                  <c:v>0.18359788399999999</c:v>
                </c:pt>
                <c:pt idx="231" formatCode="General">
                  <c:v>0.18379237300000001</c:v>
                </c:pt>
                <c:pt idx="232" formatCode="General">
                  <c:v>0.18441971400000001</c:v>
                </c:pt>
                <c:pt idx="233" formatCode="General">
                  <c:v>0.18620689700000001</c:v>
                </c:pt>
                <c:pt idx="234" formatCode="General">
                  <c:v>0.18789808899999999</c:v>
                </c:pt>
                <c:pt idx="235" formatCode="General">
                  <c:v>0.18913159299999999</c:v>
                </c:pt>
                <c:pt idx="236" formatCode="General">
                  <c:v>0.19103521900000001</c:v>
                </c:pt>
                <c:pt idx="237" formatCode="General">
                  <c:v>0.192205019</c:v>
                </c:pt>
                <c:pt idx="238" formatCode="General">
                  <c:v>0.19454837</c:v>
                </c:pt>
                <c:pt idx="239" formatCode="General">
                  <c:v>0.19486081399999999</c:v>
                </c:pt>
                <c:pt idx="240" formatCode="General">
                  <c:v>0.19517426299999999</c:v>
                </c:pt>
                <c:pt idx="241" formatCode="General">
                  <c:v>0.19656283599999999</c:v>
                </c:pt>
                <c:pt idx="242" formatCode="General">
                  <c:v>0.19849381399999999</c:v>
                </c:pt>
                <c:pt idx="243" formatCode="General">
                  <c:v>0.200323102</c:v>
                </c:pt>
                <c:pt idx="244" formatCode="General">
                  <c:v>0.201834862</c:v>
                </c:pt>
                <c:pt idx="245" formatCode="General">
                  <c:v>0.203133441</c:v>
                </c:pt>
                <c:pt idx="246" formatCode="General">
                  <c:v>0.20454545499999999</c:v>
                </c:pt>
                <c:pt idx="247" formatCode="General">
                  <c:v>0.20869565200000001</c:v>
                </c:pt>
                <c:pt idx="248" formatCode="General">
                  <c:v>0.21374045799999999</c:v>
                </c:pt>
                <c:pt idx="249" formatCode="General">
                  <c:v>0.22040371</c:v>
                </c:pt>
                <c:pt idx="250" formatCode="General">
                  <c:v>0.22149481700000001</c:v>
                </c:pt>
                <c:pt idx="251" formatCode="General">
                  <c:v>0.224344978</c:v>
                </c:pt>
                <c:pt idx="252" formatCode="General">
                  <c:v>0.22580645199999999</c:v>
                </c:pt>
                <c:pt idx="253" formatCode="General">
                  <c:v>0.226849315</c:v>
                </c:pt>
                <c:pt idx="254" formatCode="General">
                  <c:v>0.228445909</c:v>
                </c:pt>
                <c:pt idx="255" formatCode="General">
                  <c:v>0.229120879</c:v>
                </c:pt>
                <c:pt idx="256" formatCode="General">
                  <c:v>0.233608815</c:v>
                </c:pt>
                <c:pt idx="257" formatCode="General">
                  <c:v>0.23578133600000001</c:v>
                </c:pt>
                <c:pt idx="258" formatCode="General">
                  <c:v>0.23764575199999999</c:v>
                </c:pt>
                <c:pt idx="259" formatCode="General">
                  <c:v>0.23915461599999999</c:v>
                </c:pt>
                <c:pt idx="260" formatCode="General">
                  <c:v>0.24095715100000001</c:v>
                </c:pt>
                <c:pt idx="261" formatCode="General">
                  <c:v>0.24343941899999999</c:v>
                </c:pt>
                <c:pt idx="262" formatCode="General">
                  <c:v>0.24593837499999999</c:v>
                </c:pt>
                <c:pt idx="263" formatCode="General">
                  <c:v>0.247757848</c:v>
                </c:pt>
                <c:pt idx="264" formatCode="General">
                  <c:v>0.249438202</c:v>
                </c:pt>
                <c:pt idx="265" formatCode="General">
                  <c:v>0.25196850399999998</c:v>
                </c:pt>
                <c:pt idx="266" formatCode="General">
                  <c:v>0.25309336300000002</c:v>
                </c:pt>
                <c:pt idx="267" formatCode="General">
                  <c:v>0.25506756800000002</c:v>
                </c:pt>
                <c:pt idx="268" formatCode="General">
                  <c:v>0.260304912</c:v>
                </c:pt>
                <c:pt idx="269" formatCode="General">
                  <c:v>0.26473922900000002</c:v>
                </c:pt>
                <c:pt idx="270" formatCode="General">
                  <c:v>0.26530612199999998</c:v>
                </c:pt>
                <c:pt idx="271" formatCode="General">
                  <c:v>0.26636311899999998</c:v>
                </c:pt>
                <c:pt idx="272" formatCode="General">
                  <c:v>0.26754135800000001</c:v>
                </c:pt>
                <c:pt idx="273" formatCode="General">
                  <c:v>0.26940639300000002</c:v>
                </c:pt>
                <c:pt idx="274" formatCode="General">
                  <c:v>0.27200000000000002</c:v>
                </c:pt>
                <c:pt idx="275" formatCode="General">
                  <c:v>0.27522935799999998</c:v>
                </c:pt>
                <c:pt idx="276" formatCode="General">
                  <c:v>0.27755337600000002</c:v>
                </c:pt>
                <c:pt idx="277" formatCode="General">
                  <c:v>0.28157589799999999</c:v>
                </c:pt>
                <c:pt idx="278" formatCode="General">
                  <c:v>0.28438769600000002</c:v>
                </c:pt>
                <c:pt idx="279" formatCode="General">
                  <c:v>0.29086678300000002</c:v>
                </c:pt>
                <c:pt idx="280" formatCode="General">
                  <c:v>0.29261198399999999</c:v>
                </c:pt>
                <c:pt idx="281" formatCode="General">
                  <c:v>0.29422066499999999</c:v>
                </c:pt>
                <c:pt idx="282" formatCode="General">
                  <c:v>0.29807130300000001</c:v>
                </c:pt>
                <c:pt idx="283" formatCode="General">
                  <c:v>0.30193095399999997</c:v>
                </c:pt>
                <c:pt idx="284" formatCode="General">
                  <c:v>0.302870533</c:v>
                </c:pt>
                <c:pt idx="285" formatCode="General">
                  <c:v>0.30575117400000001</c:v>
                </c:pt>
                <c:pt idx="286" formatCode="General">
                  <c:v>0.30746619600000002</c:v>
                </c:pt>
                <c:pt idx="287" formatCode="General">
                  <c:v>0.30837264199999997</c:v>
                </c:pt>
                <c:pt idx="288" formatCode="General">
                  <c:v>0.30973451299999999</c:v>
                </c:pt>
                <c:pt idx="289" formatCode="General">
                  <c:v>0.31454005899999998</c:v>
                </c:pt>
                <c:pt idx="290" formatCode="General">
                  <c:v>0.320023838</c:v>
                </c:pt>
                <c:pt idx="291" formatCode="General">
                  <c:v>0.32098027499999998</c:v>
                </c:pt>
                <c:pt idx="292" formatCode="General">
                  <c:v>0.32594367899999999</c:v>
                </c:pt>
                <c:pt idx="293" formatCode="General">
                  <c:v>0.32893157299999998</c:v>
                </c:pt>
                <c:pt idx="294" formatCode="General">
                  <c:v>0.33052378100000002</c:v>
                </c:pt>
                <c:pt idx="295" formatCode="General">
                  <c:v>0.33232810600000001</c:v>
                </c:pt>
                <c:pt idx="296" formatCode="General">
                  <c:v>0.33614966800000001</c:v>
                </c:pt>
                <c:pt idx="297" formatCode="General">
                  <c:v>0.34382566599999997</c:v>
                </c:pt>
                <c:pt idx="298" formatCode="General">
                  <c:v>0.34827377300000001</c:v>
                </c:pt>
                <c:pt idx="299" formatCode="General">
                  <c:v>0.35094110499999998</c:v>
                </c:pt>
                <c:pt idx="300" formatCode="General">
                  <c:v>0.35401459899999999</c:v>
                </c:pt>
                <c:pt idx="301" formatCode="General">
                  <c:v>0.35466179199999998</c:v>
                </c:pt>
                <c:pt idx="302" formatCode="General">
                  <c:v>0.360073484</c:v>
                </c:pt>
                <c:pt idx="303" formatCode="General">
                  <c:v>0.36218539</c:v>
                </c:pt>
                <c:pt idx="304" formatCode="General">
                  <c:v>0.363859865</c:v>
                </c:pt>
                <c:pt idx="305" formatCode="General">
                  <c:v>0.36598890899999997</c:v>
                </c:pt>
                <c:pt idx="306" formatCode="General">
                  <c:v>0.368291178</c:v>
                </c:pt>
                <c:pt idx="307" formatCode="General">
                  <c:v>0.37082818299999998</c:v>
                </c:pt>
                <c:pt idx="308" formatCode="General">
                  <c:v>0.37484510500000001</c:v>
                </c:pt>
                <c:pt idx="309" formatCode="General">
                  <c:v>0.37686567199999998</c:v>
                </c:pt>
                <c:pt idx="310" formatCode="General">
                  <c:v>0.38356164399999998</c:v>
                </c:pt>
                <c:pt idx="311" formatCode="General">
                  <c:v>0.38888888900000002</c:v>
                </c:pt>
                <c:pt idx="312" formatCode="General">
                  <c:v>0.39225484100000002</c:v>
                </c:pt>
                <c:pt idx="313" formatCode="General">
                  <c:v>0.39673571899999999</c:v>
                </c:pt>
                <c:pt idx="314" formatCode="General">
                  <c:v>0.39937106900000002</c:v>
                </c:pt>
                <c:pt idx="315" formatCode="General">
                  <c:v>0.40404040400000002</c:v>
                </c:pt>
                <c:pt idx="316" formatCode="General">
                  <c:v>0.40773620799999999</c:v>
                </c:pt>
                <c:pt idx="317" formatCode="General">
                  <c:v>0.409929981</c:v>
                </c:pt>
                <c:pt idx="318" formatCode="General">
                  <c:v>0.41311266699999999</c:v>
                </c:pt>
                <c:pt idx="319" formatCode="General">
                  <c:v>0.41507024300000001</c:v>
                </c:pt>
                <c:pt idx="320" formatCode="General">
                  <c:v>0.41842610400000002</c:v>
                </c:pt>
                <c:pt idx="321" formatCode="General">
                  <c:v>0.421153846</c:v>
                </c:pt>
                <c:pt idx="322" formatCode="General">
                  <c:v>0.425806452</c:v>
                </c:pt>
                <c:pt idx="323" formatCode="General">
                  <c:v>0.43264248700000002</c:v>
                </c:pt>
                <c:pt idx="324" formatCode="General">
                  <c:v>0.436931079</c:v>
                </c:pt>
                <c:pt idx="325" formatCode="General">
                  <c:v>0.44023514000000002</c:v>
                </c:pt>
                <c:pt idx="326" formatCode="General">
                  <c:v>0.44371727700000002</c:v>
                </c:pt>
                <c:pt idx="327" formatCode="General">
                  <c:v>0.44590163900000002</c:v>
                </c:pt>
                <c:pt idx="328" formatCode="General">
                  <c:v>0.450230719</c:v>
                </c:pt>
                <c:pt idx="329" formatCode="General">
                  <c:v>0.45406477200000001</c:v>
                </c:pt>
                <c:pt idx="330" formatCode="General">
                  <c:v>0.45833333300000001</c:v>
                </c:pt>
                <c:pt idx="331" formatCode="General">
                  <c:v>0.46056991400000002</c:v>
                </c:pt>
                <c:pt idx="332" formatCode="General">
                  <c:v>0.46445182699999998</c:v>
                </c:pt>
                <c:pt idx="333" formatCode="General">
                  <c:v>0.46604527299999998</c:v>
                </c:pt>
                <c:pt idx="334" formatCode="General">
                  <c:v>0.47294589199999998</c:v>
                </c:pt>
                <c:pt idx="335" formatCode="General">
                  <c:v>0.47718120800000002</c:v>
                </c:pt>
                <c:pt idx="336" formatCode="General">
                  <c:v>0.48250336500000002</c:v>
                </c:pt>
                <c:pt idx="337" formatCode="General">
                  <c:v>0.48721399700000001</c:v>
                </c:pt>
                <c:pt idx="338" formatCode="General">
                  <c:v>0.49291019600000002</c:v>
                </c:pt>
                <c:pt idx="339" formatCode="General">
                  <c:v>0.49424509100000003</c:v>
                </c:pt>
                <c:pt idx="340" formatCode="General">
                  <c:v>0.50308008199999998</c:v>
                </c:pt>
                <c:pt idx="341" formatCode="General">
                  <c:v>0.50686813200000003</c:v>
                </c:pt>
                <c:pt idx="342" formatCode="General">
                  <c:v>0.50997935299999997</c:v>
                </c:pt>
                <c:pt idx="343" formatCode="General">
                  <c:v>0.51864640900000003</c:v>
                </c:pt>
                <c:pt idx="344" formatCode="General">
                  <c:v>0.52605976399999999</c:v>
                </c:pt>
                <c:pt idx="345" formatCode="General">
                  <c:v>0.53059805299999996</c:v>
                </c:pt>
                <c:pt idx="346" formatCode="General">
                  <c:v>0.53733426399999995</c:v>
                </c:pt>
                <c:pt idx="347" formatCode="General">
                  <c:v>0.54055944099999997</c:v>
                </c:pt>
                <c:pt idx="348" formatCode="General">
                  <c:v>0.54341736699999998</c:v>
                </c:pt>
                <c:pt idx="349" formatCode="General">
                  <c:v>0.55017543899999999</c:v>
                </c:pt>
                <c:pt idx="350" formatCode="General">
                  <c:v>0.55767869800000003</c:v>
                </c:pt>
                <c:pt idx="351" formatCode="General">
                  <c:v>0.55957446799999999</c:v>
                </c:pt>
                <c:pt idx="352" formatCode="General">
                  <c:v>0.56490727500000004</c:v>
                </c:pt>
                <c:pt idx="353" formatCode="General">
                  <c:v>0.570609319</c:v>
                </c:pt>
                <c:pt idx="354" formatCode="General">
                  <c:v>0.57358219700000002</c:v>
                </c:pt>
                <c:pt idx="355" formatCode="General">
                  <c:v>0.58092485500000002</c:v>
                </c:pt>
                <c:pt idx="356" formatCode="General">
                  <c:v>0.58725561199999998</c:v>
                </c:pt>
                <c:pt idx="357" formatCode="General">
                  <c:v>0.59100797699999996</c:v>
                </c:pt>
                <c:pt idx="358" formatCode="General">
                  <c:v>0.59445660099999997</c:v>
                </c:pt>
                <c:pt idx="359" formatCode="General">
                  <c:v>0.60117302100000003</c:v>
                </c:pt>
                <c:pt idx="360" formatCode="General">
                  <c:v>0.60499265800000002</c:v>
                </c:pt>
                <c:pt idx="361" formatCode="General">
                  <c:v>0.62176165800000005</c:v>
                </c:pt>
                <c:pt idx="362" formatCode="General">
                  <c:v>0.62685459899999996</c:v>
                </c:pt>
                <c:pt idx="363" formatCode="General">
                  <c:v>0.63095238099999995</c:v>
                </c:pt>
                <c:pt idx="364" formatCode="General">
                  <c:v>0.63990997699999996</c:v>
                </c:pt>
                <c:pt idx="365" formatCode="General">
                  <c:v>0.64714714699999998</c:v>
                </c:pt>
                <c:pt idx="366" formatCode="General">
                  <c:v>0.64838467300000002</c:v>
                </c:pt>
                <c:pt idx="367" formatCode="General">
                  <c:v>0.65410700799999999</c:v>
                </c:pt>
                <c:pt idx="368" formatCode="General">
                  <c:v>0.65835222999999998</c:v>
                </c:pt>
                <c:pt idx="369" formatCode="General">
                  <c:v>0.66287015900000001</c:v>
                </c:pt>
                <c:pt idx="370" formatCode="General">
                  <c:v>0.66768292699999998</c:v>
                </c:pt>
                <c:pt idx="371" formatCode="General">
                  <c:v>0.680981595</c:v>
                </c:pt>
                <c:pt idx="372" formatCode="General">
                  <c:v>0.68433179700000002</c:v>
                </c:pt>
                <c:pt idx="373" formatCode="General">
                  <c:v>0.69047619000000005</c:v>
                </c:pt>
                <c:pt idx="374" formatCode="General">
                  <c:v>0.69638739400000005</c:v>
                </c:pt>
                <c:pt idx="375" formatCode="General">
                  <c:v>0.70061728400000001</c:v>
                </c:pt>
                <c:pt idx="376" formatCode="General">
                  <c:v>0.71417445499999999</c:v>
                </c:pt>
                <c:pt idx="377" formatCode="General">
                  <c:v>0.71931196200000003</c:v>
                </c:pt>
                <c:pt idx="378" formatCode="General">
                  <c:v>0.72313725500000003</c:v>
                </c:pt>
                <c:pt idx="379" formatCode="General">
                  <c:v>0.73055773800000001</c:v>
                </c:pt>
                <c:pt idx="380" formatCode="General">
                  <c:v>0.73895899099999995</c:v>
                </c:pt>
                <c:pt idx="381" formatCode="General">
                  <c:v>0.74346793300000003</c:v>
                </c:pt>
                <c:pt idx="382" formatCode="General">
                  <c:v>0.75697211200000003</c:v>
                </c:pt>
                <c:pt idx="383" formatCode="General">
                  <c:v>0.76423416200000005</c:v>
                </c:pt>
                <c:pt idx="384" formatCode="General">
                  <c:v>0.76991150399999997</c:v>
                </c:pt>
                <c:pt idx="385" formatCode="General">
                  <c:v>0.78190630000000005</c:v>
                </c:pt>
                <c:pt idx="386" formatCode="General">
                  <c:v>0.78588807800000005</c:v>
                </c:pt>
                <c:pt idx="387" formatCode="General">
                  <c:v>0.78861788600000005</c:v>
                </c:pt>
                <c:pt idx="388" formatCode="General">
                  <c:v>0.79315960900000004</c:v>
                </c:pt>
                <c:pt idx="389" formatCode="General">
                  <c:v>0.79771614999999996</c:v>
                </c:pt>
                <c:pt idx="390" formatCode="General">
                  <c:v>0.80457890399999998</c:v>
                </c:pt>
                <c:pt idx="391" formatCode="General">
                  <c:v>0.81332236800000002</c:v>
                </c:pt>
                <c:pt idx="392" formatCode="General">
                  <c:v>0.82125205899999998</c:v>
                </c:pt>
                <c:pt idx="393" formatCode="General">
                  <c:v>0.82561983500000002</c:v>
                </c:pt>
                <c:pt idx="394" formatCode="General">
                  <c:v>0.82835820900000001</c:v>
                </c:pt>
                <c:pt idx="395" formatCode="General">
                  <c:v>0.82987551900000001</c:v>
                </c:pt>
                <c:pt idx="396" formatCode="General">
                  <c:v>0.83889816399999995</c:v>
                </c:pt>
                <c:pt idx="397" formatCode="General">
                  <c:v>0.85033444800000002</c:v>
                </c:pt>
                <c:pt idx="398" formatCode="General">
                  <c:v>0.85738254999999997</c:v>
                </c:pt>
                <c:pt idx="399" formatCode="General">
                  <c:v>0.86509274899999999</c:v>
                </c:pt>
                <c:pt idx="400" formatCode="General">
                  <c:v>0.87044877200000004</c:v>
                </c:pt>
                <c:pt idx="401" formatCode="General">
                  <c:v>0.87914893599999999</c:v>
                </c:pt>
                <c:pt idx="402" formatCode="General">
                  <c:v>0.88642186199999995</c:v>
                </c:pt>
                <c:pt idx="403" formatCode="General">
                  <c:v>0.89631533799999996</c:v>
                </c:pt>
                <c:pt idx="404" formatCode="General">
                  <c:v>0.90705679900000002</c:v>
                </c:pt>
                <c:pt idx="405" formatCode="General">
                  <c:v>0.91840277800000003</c:v>
                </c:pt>
                <c:pt idx="406" formatCode="General">
                  <c:v>0.92274305599999995</c:v>
                </c:pt>
                <c:pt idx="407" formatCode="General">
                  <c:v>0.93112467300000001</c:v>
                </c:pt>
                <c:pt idx="408" formatCode="General">
                  <c:v>0.93947368399999998</c:v>
                </c:pt>
                <c:pt idx="409" formatCode="General">
                  <c:v>0.94871794899999995</c:v>
                </c:pt>
                <c:pt idx="410" formatCode="General">
                  <c:v>0.95301418400000004</c:v>
                </c:pt>
                <c:pt idx="411" formatCode="General">
                  <c:v>0.95822222199999996</c:v>
                </c:pt>
                <c:pt idx="412" formatCode="General">
                  <c:v>0.96616206599999999</c:v>
                </c:pt>
                <c:pt idx="413" formatCode="General">
                  <c:v>0.96880570399999999</c:v>
                </c:pt>
                <c:pt idx="414" formatCode="General">
                  <c:v>0.97410714300000001</c:v>
                </c:pt>
                <c:pt idx="415" formatCode="General">
                  <c:v>0.98471222999999997</c:v>
                </c:pt>
                <c:pt idx="416" formatCode="General">
                  <c:v>0.99095840899999998</c:v>
                </c:pt>
                <c:pt idx="417" formatCode="General">
                  <c:v>1</c:v>
                </c:pt>
                <c:pt idx="418" formatCode="General">
                  <c:v>1.006375228</c:v>
                </c:pt>
                <c:pt idx="419" formatCode="General">
                  <c:v>1.0118613139999999</c:v>
                </c:pt>
                <c:pt idx="420" formatCode="General">
                  <c:v>1.0191956120000001</c:v>
                </c:pt>
                <c:pt idx="421" formatCode="General">
                  <c:v>1.027522936</c:v>
                </c:pt>
                <c:pt idx="422" formatCode="General">
                  <c:v>1.0330275229999999</c:v>
                </c:pt>
                <c:pt idx="423" formatCode="General">
                  <c:v>1.040515654</c:v>
                </c:pt>
                <c:pt idx="424" formatCode="General">
                  <c:v>1.0480591500000001</c:v>
                </c:pt>
                <c:pt idx="425" formatCode="General">
                  <c:v>1.056586271</c:v>
                </c:pt>
                <c:pt idx="426" formatCode="General">
                  <c:v>1.0698324020000001</c:v>
                </c:pt>
                <c:pt idx="427" formatCode="General">
                  <c:v>1.0728291320000001</c:v>
                </c:pt>
                <c:pt idx="428" formatCode="General">
                  <c:v>1.082551595</c:v>
                </c:pt>
                <c:pt idx="429" formatCode="General">
                  <c:v>1.095283019</c:v>
                </c:pt>
                <c:pt idx="430" formatCode="General">
                  <c:v>1.1037735849999999</c:v>
                </c:pt>
                <c:pt idx="431" formatCode="General">
                  <c:v>1.1107954550000001</c:v>
                </c:pt>
                <c:pt idx="432" formatCode="General">
                  <c:v>1.1178707219999999</c:v>
                </c:pt>
                <c:pt idx="433" formatCode="General">
                  <c:v>1.121904762</c:v>
                </c:pt>
                <c:pt idx="434" formatCode="General">
                  <c:v>1.1228571430000001</c:v>
                </c:pt>
                <c:pt idx="435" formatCode="General">
                  <c:v>1.130143541</c:v>
                </c:pt>
                <c:pt idx="436" formatCode="General">
                  <c:v>1.144369586</c:v>
                </c:pt>
                <c:pt idx="437" formatCode="General">
                  <c:v>1.1590688650000001</c:v>
                </c:pt>
                <c:pt idx="438" formatCode="General">
                  <c:v>1.1653696499999999</c:v>
                </c:pt>
                <c:pt idx="439" formatCode="General">
                  <c:v>1.1713729310000001</c:v>
                </c:pt>
                <c:pt idx="440" formatCode="General">
                  <c:v>1.179060665</c:v>
                </c:pt>
                <c:pt idx="441" formatCode="General">
                  <c:v>1.1856581530000001</c:v>
                </c:pt>
                <c:pt idx="442" formatCode="General">
                  <c:v>1.1907571290000001</c:v>
                </c:pt>
                <c:pt idx="443" formatCode="General">
                  <c:v>1.1954590329999999</c:v>
                </c:pt>
                <c:pt idx="444" formatCode="General">
                  <c:v>1.2053571430000001</c:v>
                </c:pt>
                <c:pt idx="445" formatCode="General">
                  <c:v>1.2141434259999999</c:v>
                </c:pt>
                <c:pt idx="446" formatCode="General">
                  <c:v>1.2242242240000001</c:v>
                </c:pt>
                <c:pt idx="447" formatCode="General">
                  <c:v>1.2368951610000001</c:v>
                </c:pt>
                <c:pt idx="448" formatCode="General">
                  <c:v>1.242424242</c:v>
                </c:pt>
                <c:pt idx="449" formatCode="General">
                  <c:v>1.252535497</c:v>
                </c:pt>
                <c:pt idx="450" formatCode="General">
                  <c:v>1.266326531</c:v>
                </c:pt>
                <c:pt idx="451" formatCode="General">
                  <c:v>1.2676200200000001</c:v>
                </c:pt>
                <c:pt idx="452" formatCode="General">
                  <c:v>1.275614754</c:v>
                </c:pt>
                <c:pt idx="453" formatCode="General">
                  <c:v>1.2849794240000001</c:v>
                </c:pt>
                <c:pt idx="454" formatCode="General">
                  <c:v>1.2923553720000001</c:v>
                </c:pt>
                <c:pt idx="455" formatCode="General">
                  <c:v>1.297717842</c:v>
                </c:pt>
                <c:pt idx="456" formatCode="General">
                  <c:v>1.308333333</c:v>
                </c:pt>
                <c:pt idx="457" formatCode="General">
                  <c:v>1.3159541189999999</c:v>
                </c:pt>
                <c:pt idx="458" formatCode="General">
                  <c:v>1.3284518830000001</c:v>
                </c:pt>
                <c:pt idx="459" formatCode="General">
                  <c:v>1.332984293</c:v>
                </c:pt>
                <c:pt idx="460" formatCode="General">
                  <c:v>1.341052632</c:v>
                </c:pt>
                <c:pt idx="461" formatCode="General">
                  <c:v>1.3635394460000001</c:v>
                </c:pt>
                <c:pt idx="462" formatCode="General">
                  <c:v>1.3692636069999999</c:v>
                </c:pt>
                <c:pt idx="463" formatCode="General">
                  <c:v>1.373262032</c:v>
                </c:pt>
                <c:pt idx="464" formatCode="General">
                  <c:v>1.3834586470000001</c:v>
                </c:pt>
                <c:pt idx="465" formatCode="General">
                  <c:v>1.3978378380000001</c:v>
                </c:pt>
                <c:pt idx="466" formatCode="General">
                  <c:v>1.4268426839999999</c:v>
                </c:pt>
                <c:pt idx="467" formatCode="General">
                  <c:v>1.433920705</c:v>
                </c:pt>
                <c:pt idx="468" formatCode="General">
                  <c:v>1.4464088399999999</c:v>
                </c:pt>
                <c:pt idx="469" formatCode="General">
                  <c:v>1.4566666669999999</c:v>
                </c:pt>
                <c:pt idx="470" formatCode="General">
                  <c:v>1.467633929</c:v>
                </c:pt>
                <c:pt idx="471" formatCode="General">
                  <c:v>1.4826038159999999</c:v>
                </c:pt>
                <c:pt idx="472" formatCode="General">
                  <c:v>1.4920993229999999</c:v>
                </c:pt>
                <c:pt idx="473" formatCode="General">
                  <c:v>1.502267574</c:v>
                </c:pt>
                <c:pt idx="474" formatCode="General">
                  <c:v>1.5085130529999999</c:v>
                </c:pt>
                <c:pt idx="475" formatCode="General">
                  <c:v>1.5321839079999999</c:v>
                </c:pt>
                <c:pt idx="476" formatCode="General">
                  <c:v>1.5420991930000001</c:v>
                </c:pt>
                <c:pt idx="477" formatCode="General">
                  <c:v>1.5538818080000001</c:v>
                </c:pt>
                <c:pt idx="478" formatCode="General">
                  <c:v>1.5622817229999999</c:v>
                </c:pt>
                <c:pt idx="479" formatCode="General">
                  <c:v>1.569428238</c:v>
                </c:pt>
                <c:pt idx="480" formatCode="General">
                  <c:v>1.574269006</c:v>
                </c:pt>
                <c:pt idx="481" formatCode="General">
                  <c:v>1.5801169589999999</c:v>
                </c:pt>
                <c:pt idx="482" formatCode="General">
                  <c:v>1.5960187349999999</c:v>
                </c:pt>
                <c:pt idx="483" formatCode="General">
                  <c:v>1.6065959949999999</c:v>
                </c:pt>
                <c:pt idx="484" formatCode="General">
                  <c:v>1.6300715990000001</c:v>
                </c:pt>
                <c:pt idx="485" formatCode="General">
                  <c:v>1.642685851</c:v>
                </c:pt>
                <c:pt idx="486" formatCode="General">
                  <c:v>1.6578313250000001</c:v>
                </c:pt>
                <c:pt idx="487" formatCode="General">
                  <c:v>1.68115942</c:v>
                </c:pt>
                <c:pt idx="488" formatCode="General">
                  <c:v>1.6987804879999999</c:v>
                </c:pt>
                <c:pt idx="489" formatCode="General">
                  <c:v>1.725587145</c:v>
                </c:pt>
                <c:pt idx="490" formatCode="General">
                  <c:v>1.753441802</c:v>
                </c:pt>
                <c:pt idx="491" formatCode="General">
                  <c:v>1.773989899</c:v>
                </c:pt>
                <c:pt idx="492" formatCode="General">
                  <c:v>1.7961783440000001</c:v>
                </c:pt>
                <c:pt idx="493" formatCode="General">
                  <c:v>1.81177977</c:v>
                </c:pt>
                <c:pt idx="494" formatCode="General">
                  <c:v>1.8239074550000001</c:v>
                </c:pt>
                <c:pt idx="495" formatCode="General">
                  <c:v>1.832258065</c:v>
                </c:pt>
                <c:pt idx="496" formatCode="General">
                  <c:v>1.8608582570000001</c:v>
                </c:pt>
                <c:pt idx="497" formatCode="General">
                  <c:v>1.8769633509999999</c:v>
                </c:pt>
                <c:pt idx="498" formatCode="General">
                  <c:v>1.897097625</c:v>
                </c:pt>
                <c:pt idx="499" formatCode="General">
                  <c:v>1.93557047</c:v>
                </c:pt>
                <c:pt idx="500" formatCode="General">
                  <c:v>1.9539918810000001</c:v>
                </c:pt>
                <c:pt idx="501" formatCode="General">
                  <c:v>1.9700272480000001</c:v>
                </c:pt>
                <c:pt idx="502" formatCode="General">
                  <c:v>2.0083333329999999</c:v>
                </c:pt>
                <c:pt idx="503" formatCode="General">
                  <c:v>2.0380281689999999</c:v>
                </c:pt>
                <c:pt idx="504" formatCode="General">
                  <c:v>2.047954866</c:v>
                </c:pt>
                <c:pt idx="505" formatCode="General">
                  <c:v>2.0840455840000001</c:v>
                </c:pt>
                <c:pt idx="506" formatCode="General">
                  <c:v>2.098712446</c:v>
                </c:pt>
                <c:pt idx="507" formatCode="General">
                  <c:v>2.1257225430000002</c:v>
                </c:pt>
                <c:pt idx="508" formatCode="General">
                  <c:v>2.1347826090000002</c:v>
                </c:pt>
                <c:pt idx="509" formatCode="General">
                  <c:v>2.1588921280000002</c:v>
                </c:pt>
                <c:pt idx="510" formatCode="General">
                  <c:v>2.1908957419999999</c:v>
                </c:pt>
                <c:pt idx="511" formatCode="General">
                  <c:v>2.2351190480000001</c:v>
                </c:pt>
                <c:pt idx="512" formatCode="General">
                  <c:v>2.2657657659999999</c:v>
                </c:pt>
                <c:pt idx="513" formatCode="General">
                  <c:v>2.2969696970000002</c:v>
                </c:pt>
                <c:pt idx="514" formatCode="General">
                  <c:v>2.3206106869999998</c:v>
                </c:pt>
                <c:pt idx="515" formatCode="General">
                  <c:v>2.364906832</c:v>
                </c:pt>
                <c:pt idx="516" formatCode="General">
                  <c:v>2.3843749999999999</c:v>
                </c:pt>
                <c:pt idx="517" formatCode="General">
                  <c:v>2.4317460319999999</c:v>
                </c:pt>
                <c:pt idx="518" formatCode="General">
                  <c:v>2.4513556620000001</c:v>
                </c:pt>
                <c:pt idx="519" formatCode="General">
                  <c:v>2.5089430890000002</c:v>
                </c:pt>
                <c:pt idx="520" formatCode="General">
                  <c:v>2.5424836599999998</c:v>
                </c:pt>
                <c:pt idx="521" formatCode="General">
                  <c:v>2.5564648120000002</c:v>
                </c:pt>
                <c:pt idx="522" formatCode="General">
                  <c:v>2.5986733000000002</c:v>
                </c:pt>
                <c:pt idx="523" formatCode="General">
                  <c:v>2.6482412059999998</c:v>
                </c:pt>
                <c:pt idx="524" formatCode="General">
                  <c:v>2.68296796</c:v>
                </c:pt>
                <c:pt idx="525" formatCode="General">
                  <c:v>2.7167235490000001</c:v>
                </c:pt>
                <c:pt idx="526" formatCode="General">
                  <c:v>2.733333333</c:v>
                </c:pt>
                <c:pt idx="527" formatCode="General">
                  <c:v>2.7573149739999998</c:v>
                </c:pt>
                <c:pt idx="528" formatCode="General">
                  <c:v>2.7837370240000001</c:v>
                </c:pt>
                <c:pt idx="529" formatCode="General">
                  <c:v>2.8312829530000001</c:v>
                </c:pt>
                <c:pt idx="530" formatCode="General">
                  <c:v>2.8634751770000002</c:v>
                </c:pt>
                <c:pt idx="531" formatCode="General">
                  <c:v>2.9294755879999999</c:v>
                </c:pt>
                <c:pt idx="532" formatCode="General">
                  <c:v>3.0055350550000002</c:v>
                </c:pt>
                <c:pt idx="533" formatCode="General">
                  <c:v>3.1083650189999998</c:v>
                </c:pt>
                <c:pt idx="534" formatCode="General">
                  <c:v>3.1316793889999999</c:v>
                </c:pt>
                <c:pt idx="535" formatCode="General">
                  <c:v>3.1593090209999999</c:v>
                </c:pt>
                <c:pt idx="536" formatCode="General">
                  <c:v>3.1865384620000001</c:v>
                </c:pt>
                <c:pt idx="537" formatCode="General">
                  <c:v>3.2065637069999999</c:v>
                </c:pt>
                <c:pt idx="538" formatCode="General">
                  <c:v>3.276470588</c:v>
                </c:pt>
                <c:pt idx="539" formatCode="General">
                  <c:v>3.3214285710000002</c:v>
                </c:pt>
                <c:pt idx="540" formatCode="General">
                  <c:v>3.3719999999999999</c:v>
                </c:pt>
                <c:pt idx="541" formatCode="General">
                  <c:v>3.4259634889999999</c:v>
                </c:pt>
                <c:pt idx="542" formatCode="General">
                  <c:v>3.4349593500000002</c:v>
                </c:pt>
                <c:pt idx="543" formatCode="General">
                  <c:v>3.4723926380000001</c:v>
                </c:pt>
                <c:pt idx="544" formatCode="General">
                  <c:v>3.5279503110000001</c:v>
                </c:pt>
                <c:pt idx="545" formatCode="General">
                  <c:v>3.5583333330000002</c:v>
                </c:pt>
                <c:pt idx="546" formatCode="General">
                  <c:v>3.6334745759999998</c:v>
                </c:pt>
                <c:pt idx="547" formatCode="General">
                  <c:v>3.7062634989999999</c:v>
                </c:pt>
                <c:pt idx="548" formatCode="General">
                  <c:v>3.7802197799999999</c:v>
                </c:pt>
                <c:pt idx="549" formatCode="General">
                  <c:v>3.8119469029999999</c:v>
                </c:pt>
                <c:pt idx="550" formatCode="General">
                  <c:v>3.8921348309999999</c:v>
                </c:pt>
                <c:pt idx="551" formatCode="General">
                  <c:v>4.0023041470000003</c:v>
                </c:pt>
                <c:pt idx="552" formatCode="General">
                  <c:v>4.02764977</c:v>
                </c:pt>
                <c:pt idx="553" formatCode="General">
                  <c:v>4.1291079809999998</c:v>
                </c:pt>
                <c:pt idx="554" formatCode="General">
                  <c:v>4.1962174939999999</c:v>
                </c:pt>
                <c:pt idx="555" formatCode="General">
                  <c:v>4.2209026129999998</c:v>
                </c:pt>
                <c:pt idx="556" formatCode="General">
                  <c:v>4.2995169080000002</c:v>
                </c:pt>
                <c:pt idx="557" formatCode="General">
                  <c:v>4.3975308640000002</c:v>
                </c:pt>
                <c:pt idx="558" formatCode="General">
                  <c:v>4.4353233830000001</c:v>
                </c:pt>
                <c:pt idx="559" formatCode="General">
                  <c:v>4.58056266</c:v>
                </c:pt>
                <c:pt idx="560" formatCode="General">
                  <c:v>4.6554404150000002</c:v>
                </c:pt>
                <c:pt idx="561" formatCode="General">
                  <c:v>4.7023498689999998</c:v>
                </c:pt>
                <c:pt idx="562" formatCode="General">
                  <c:v>4.757894737</c:v>
                </c:pt>
                <c:pt idx="563" formatCode="General">
                  <c:v>4.8239999999999998</c:v>
                </c:pt>
                <c:pt idx="564" formatCode="General">
                  <c:v>4.9239130429999998</c:v>
                </c:pt>
                <c:pt idx="565" formatCode="General">
                  <c:v>4.9808219180000002</c:v>
                </c:pt>
                <c:pt idx="566" formatCode="General">
                  <c:v>5.0583333330000002</c:v>
                </c:pt>
                <c:pt idx="567" formatCode="General">
                  <c:v>5.1960227269999999</c:v>
                </c:pt>
                <c:pt idx="568" formatCode="General">
                  <c:v>5.2364672360000002</c:v>
                </c:pt>
                <c:pt idx="569" formatCode="General">
                  <c:v>5.3198847259999997</c:v>
                </c:pt>
                <c:pt idx="570" formatCode="General">
                  <c:v>5.3906705539999997</c:v>
                </c:pt>
                <c:pt idx="571" formatCode="General">
                  <c:v>5.4749262539999997</c:v>
                </c:pt>
                <c:pt idx="572" formatCode="General">
                  <c:v>5.6920731709999997</c:v>
                </c:pt>
                <c:pt idx="573" formatCode="General">
                  <c:v>5.8343749999999996</c:v>
                </c:pt>
                <c:pt idx="574" formatCode="General">
                  <c:v>6.009615385</c:v>
                </c:pt>
                <c:pt idx="575" formatCode="General">
                  <c:v>6.0385852089999998</c:v>
                </c:pt>
                <c:pt idx="576" formatCode="General">
                  <c:v>6.0645161290000003</c:v>
                </c:pt>
                <c:pt idx="577" formatCode="General">
                  <c:v>6.146579805</c:v>
                </c:pt>
                <c:pt idx="578" formatCode="General">
                  <c:v>6.32</c:v>
                </c:pt>
                <c:pt idx="579" formatCode="General">
                  <c:v>6.3511705689999998</c:v>
                </c:pt>
                <c:pt idx="580" formatCode="General">
                  <c:v>6.4527027029999999</c:v>
                </c:pt>
                <c:pt idx="581" formatCode="General">
                  <c:v>6.4915254239999998</c:v>
                </c:pt>
                <c:pt idx="582" formatCode="General">
                  <c:v>6.6597222220000001</c:v>
                </c:pt>
                <c:pt idx="583" formatCode="General">
                  <c:v>6.7879858659999996</c:v>
                </c:pt>
                <c:pt idx="584" formatCode="General">
                  <c:v>6.9782608699999997</c:v>
                </c:pt>
                <c:pt idx="585" formatCode="General">
                  <c:v>7.1592592589999997</c:v>
                </c:pt>
                <c:pt idx="586" formatCode="General">
                  <c:v>7.3056603769999997</c:v>
                </c:pt>
                <c:pt idx="587" formatCode="General">
                  <c:v>7.4367816089999996</c:v>
                </c:pt>
                <c:pt idx="588" formatCode="General">
                  <c:v>7.4674329500000001</c:v>
                </c:pt>
                <c:pt idx="589" formatCode="General">
                  <c:v>7.6470588240000001</c:v>
                </c:pt>
                <c:pt idx="590" formatCode="General">
                  <c:v>7.8159999999999998</c:v>
                </c:pt>
                <c:pt idx="591" formatCode="General">
                  <c:v>8.0576131689999997</c:v>
                </c:pt>
                <c:pt idx="592" formatCode="General">
                  <c:v>8.1410788380000003</c:v>
                </c:pt>
                <c:pt idx="593" formatCode="General">
                  <c:v>8.2552301260000007</c:v>
                </c:pt>
                <c:pt idx="594" formatCode="General">
                  <c:v>8.3940677969999999</c:v>
                </c:pt>
                <c:pt idx="595" formatCode="General">
                  <c:v>8.5</c:v>
                </c:pt>
                <c:pt idx="596" formatCode="General">
                  <c:v>8.5407725320000001</c:v>
                </c:pt>
                <c:pt idx="597" formatCode="General">
                  <c:v>8.6565217390000004</c:v>
                </c:pt>
                <c:pt idx="598" formatCode="General">
                  <c:v>8.7841409689999992</c:v>
                </c:pt>
                <c:pt idx="599" formatCode="General">
                  <c:v>8.8539823010000003</c:v>
                </c:pt>
                <c:pt idx="600" formatCode="General">
                  <c:v>8.9375</c:v>
                </c:pt>
                <c:pt idx="601" formatCode="General">
                  <c:v>8.9910313899999998</c:v>
                </c:pt>
                <c:pt idx="602" formatCode="General">
                  <c:v>9.118181818</c:v>
                </c:pt>
                <c:pt idx="603" formatCode="General">
                  <c:v>9.3627906979999995</c:v>
                </c:pt>
                <c:pt idx="604" formatCode="General">
                  <c:v>9.4741784039999999</c:v>
                </c:pt>
                <c:pt idx="605" formatCode="General">
                  <c:v>9.6889952150000003</c:v>
                </c:pt>
                <c:pt idx="606" formatCode="General">
                  <c:v>9.8592233010000001</c:v>
                </c:pt>
                <c:pt idx="607" formatCode="General">
                  <c:v>10.12935323</c:v>
                </c:pt>
                <c:pt idx="608" formatCode="General">
                  <c:v>10.25125628</c:v>
                </c:pt>
                <c:pt idx="609" formatCode="General">
                  <c:v>10.56994819</c:v>
                </c:pt>
                <c:pt idx="610" formatCode="General">
                  <c:v>10.65625</c:v>
                </c:pt>
                <c:pt idx="611" formatCode="General">
                  <c:v>10.794736840000001</c:v>
                </c:pt>
                <c:pt idx="612" formatCode="General">
                  <c:v>10.88888889</c:v>
                </c:pt>
                <c:pt idx="613" formatCode="General">
                  <c:v>11.135135139999999</c:v>
                </c:pt>
                <c:pt idx="614" formatCode="General">
                  <c:v>11.455555560000001</c:v>
                </c:pt>
                <c:pt idx="615" formatCode="General">
                  <c:v>11.732954550000001</c:v>
                </c:pt>
                <c:pt idx="616" formatCode="General">
                  <c:v>11.74431818</c:v>
                </c:pt>
                <c:pt idx="617" formatCode="General">
                  <c:v>12.02325581</c:v>
                </c:pt>
                <c:pt idx="618" formatCode="General">
                  <c:v>12.182352939999999</c:v>
                </c:pt>
                <c:pt idx="619" formatCode="General">
                  <c:v>12.27218935</c:v>
                </c:pt>
                <c:pt idx="620" formatCode="General">
                  <c:v>12.35119048</c:v>
                </c:pt>
                <c:pt idx="621" formatCode="General">
                  <c:v>12.51204819</c:v>
                </c:pt>
                <c:pt idx="622" formatCode="General">
                  <c:v>12.987500000000001</c:v>
                </c:pt>
                <c:pt idx="623" formatCode="General">
                  <c:v>13.254777069999999</c:v>
                </c:pt>
                <c:pt idx="624" formatCode="General">
                  <c:v>13.545454550000001</c:v>
                </c:pt>
                <c:pt idx="625" formatCode="General">
                  <c:v>13.827814569999999</c:v>
                </c:pt>
                <c:pt idx="626" formatCode="General">
                  <c:v>14.23129252</c:v>
                </c:pt>
                <c:pt idx="627" formatCode="General">
                  <c:v>14.650349650000001</c:v>
                </c:pt>
                <c:pt idx="628" formatCode="General">
                  <c:v>14.78873239</c:v>
                </c:pt>
                <c:pt idx="629" formatCode="General">
                  <c:v>14.90780142</c:v>
                </c:pt>
                <c:pt idx="630" formatCode="General">
                  <c:v>14.95035461</c:v>
                </c:pt>
                <c:pt idx="631" formatCode="General">
                  <c:v>15.172661870000001</c:v>
                </c:pt>
                <c:pt idx="632" formatCode="General">
                  <c:v>15.52205882</c:v>
                </c:pt>
                <c:pt idx="633" formatCode="General">
                  <c:v>15.87969925</c:v>
                </c:pt>
                <c:pt idx="634" formatCode="General">
                  <c:v>16.403100779999999</c:v>
                </c:pt>
                <c:pt idx="635" formatCode="General">
                  <c:v>16.5703125</c:v>
                </c:pt>
                <c:pt idx="636" formatCode="General">
                  <c:v>17</c:v>
                </c:pt>
                <c:pt idx="637" formatCode="General">
                  <c:v>17.137096769999999</c:v>
                </c:pt>
                <c:pt idx="638" formatCode="General">
                  <c:v>17.450819670000001</c:v>
                </c:pt>
                <c:pt idx="639" formatCode="General">
                  <c:v>17.61157025</c:v>
                </c:pt>
                <c:pt idx="640" formatCode="General">
                  <c:v>18.067796609999998</c:v>
                </c:pt>
                <c:pt idx="641" formatCode="General">
                  <c:v>18.71052632</c:v>
                </c:pt>
                <c:pt idx="642" formatCode="General">
                  <c:v>19.0625</c:v>
                </c:pt>
                <c:pt idx="643" formatCode="General">
                  <c:v>19.824074070000002</c:v>
                </c:pt>
                <c:pt idx="644" formatCode="General">
                  <c:v>19.851851849999999</c:v>
                </c:pt>
                <c:pt idx="645" formatCode="General">
                  <c:v>20.06542056</c:v>
                </c:pt>
                <c:pt idx="646" formatCode="General">
                  <c:v>20.47619048</c:v>
                </c:pt>
                <c:pt idx="647" formatCode="General">
                  <c:v>20.514285709999999</c:v>
                </c:pt>
                <c:pt idx="648" formatCode="General">
                  <c:v>21.58</c:v>
                </c:pt>
                <c:pt idx="649" formatCode="General">
                  <c:v>22.03061224</c:v>
                </c:pt>
                <c:pt idx="650" formatCode="General">
                  <c:v>22.268041239999999</c:v>
                </c:pt>
                <c:pt idx="651" formatCode="General">
                  <c:v>22.5</c:v>
                </c:pt>
                <c:pt idx="652" formatCode="General">
                  <c:v>23</c:v>
                </c:pt>
                <c:pt idx="653" formatCode="General">
                  <c:v>23.791208789999999</c:v>
                </c:pt>
                <c:pt idx="654" formatCode="General">
                  <c:v>23.824175820000001</c:v>
                </c:pt>
                <c:pt idx="655" formatCode="General">
                  <c:v>24.404494379999999</c:v>
                </c:pt>
                <c:pt idx="656" formatCode="General">
                  <c:v>24.977011489999999</c:v>
                </c:pt>
                <c:pt idx="657" formatCode="General">
                  <c:v>26.21686747</c:v>
                </c:pt>
                <c:pt idx="658" formatCode="General">
                  <c:v>26.228915659999998</c:v>
                </c:pt>
                <c:pt idx="659" formatCode="General">
                  <c:v>26.573170730000001</c:v>
                </c:pt>
                <c:pt idx="660" formatCode="General">
                  <c:v>27.25</c:v>
                </c:pt>
                <c:pt idx="661" formatCode="General">
                  <c:v>29.106666669999999</c:v>
                </c:pt>
                <c:pt idx="662" formatCode="General">
                  <c:v>29.16</c:v>
                </c:pt>
                <c:pt idx="663" formatCode="General">
                  <c:v>29.581081080000001</c:v>
                </c:pt>
                <c:pt idx="664" formatCode="General">
                  <c:v>30.041095890000001</c:v>
                </c:pt>
                <c:pt idx="665" formatCode="General">
                  <c:v>31.32857143</c:v>
                </c:pt>
                <c:pt idx="666" formatCode="General">
                  <c:v>31.34285714</c:v>
                </c:pt>
                <c:pt idx="667" formatCode="General">
                  <c:v>32.776119399999999</c:v>
                </c:pt>
                <c:pt idx="668" formatCode="General">
                  <c:v>32.776119399999999</c:v>
                </c:pt>
                <c:pt idx="669" formatCode="General">
                  <c:v>33.348484849999998</c:v>
                </c:pt>
                <c:pt idx="670" formatCode="General">
                  <c:v>33.378787879999997</c:v>
                </c:pt>
                <c:pt idx="671" formatCode="General">
                  <c:v>33.907692310000002</c:v>
                </c:pt>
                <c:pt idx="672" formatCode="General">
                  <c:v>35.564516130000001</c:v>
                </c:pt>
                <c:pt idx="673" formatCode="General">
                  <c:v>36.180327869999999</c:v>
                </c:pt>
                <c:pt idx="674" formatCode="General">
                  <c:v>36.229508199999998</c:v>
                </c:pt>
                <c:pt idx="675" formatCode="General">
                  <c:v>36.229508199999998</c:v>
                </c:pt>
                <c:pt idx="676" formatCode="General">
                  <c:v>38.137931029999997</c:v>
                </c:pt>
                <c:pt idx="677" formatCode="General">
                  <c:v>39.535714290000001</c:v>
                </c:pt>
                <c:pt idx="678" formatCode="General">
                  <c:v>40.327272729999997</c:v>
                </c:pt>
                <c:pt idx="679" formatCode="General">
                  <c:v>41.849056599999997</c:v>
                </c:pt>
                <c:pt idx="680" formatCode="General">
                  <c:v>48.239130430000003</c:v>
                </c:pt>
                <c:pt idx="681" formatCode="General">
                  <c:v>50.477272730000003</c:v>
                </c:pt>
                <c:pt idx="682" formatCode="General">
                  <c:v>50.590909089999997</c:v>
                </c:pt>
                <c:pt idx="683" formatCode="General">
                  <c:v>54.292682929999998</c:v>
                </c:pt>
                <c:pt idx="684" formatCode="General">
                  <c:v>54.31707317</c:v>
                </c:pt>
                <c:pt idx="685" formatCode="General">
                  <c:v>54.341463410000003</c:v>
                </c:pt>
                <c:pt idx="686" formatCode="General">
                  <c:v>54.414634149999998</c:v>
                </c:pt>
                <c:pt idx="687" formatCode="General">
                  <c:v>57.205128209999998</c:v>
                </c:pt>
                <c:pt idx="688" formatCode="General">
                  <c:v>58.78947368</c:v>
                </c:pt>
                <c:pt idx="689" formatCode="General">
                  <c:v>60.378378380000001</c:v>
                </c:pt>
                <c:pt idx="690" formatCode="General">
                  <c:v>62.083333330000002</c:v>
                </c:pt>
                <c:pt idx="691" formatCode="General">
                  <c:v>62.083333330000002</c:v>
                </c:pt>
                <c:pt idx="692" formatCode="General">
                  <c:v>63.885714290000003</c:v>
                </c:pt>
                <c:pt idx="693" formatCode="General">
                  <c:v>63.97142857</c:v>
                </c:pt>
                <c:pt idx="694" formatCode="General">
                  <c:v>64</c:v>
                </c:pt>
                <c:pt idx="695" formatCode="General">
                  <c:v>67.878787880000004</c:v>
                </c:pt>
                <c:pt idx="696" formatCode="General">
                  <c:v>67.878787880000004</c:v>
                </c:pt>
                <c:pt idx="697" formatCode="General">
                  <c:v>67.969696970000001</c:v>
                </c:pt>
                <c:pt idx="698" formatCode="General">
                  <c:v>68.030303029999999</c:v>
                </c:pt>
                <c:pt idx="699" formatCode="General">
                  <c:v>68.060606059999998</c:v>
                </c:pt>
                <c:pt idx="700" formatCode="General">
                  <c:v>74.933333329999996</c:v>
                </c:pt>
                <c:pt idx="701" formatCode="General">
                  <c:v>75.166666669999998</c:v>
                </c:pt>
                <c:pt idx="702" formatCode="General">
                  <c:v>75.233333329999994</c:v>
                </c:pt>
                <c:pt idx="703" formatCode="General">
                  <c:v>77.827586210000007</c:v>
                </c:pt>
                <c:pt idx="704" formatCode="General">
                  <c:v>77.931034479999994</c:v>
                </c:pt>
                <c:pt idx="705" formatCode="General">
                  <c:v>77.931034479999994</c:v>
                </c:pt>
                <c:pt idx="706" formatCode="General">
                  <c:v>77.931034479999994</c:v>
                </c:pt>
                <c:pt idx="707" formatCode="General">
                  <c:v>77.931034479999994</c:v>
                </c:pt>
                <c:pt idx="708" formatCode="General">
                  <c:v>78</c:v>
                </c:pt>
                <c:pt idx="709" formatCode="General">
                  <c:v>80.821428569999995</c:v>
                </c:pt>
                <c:pt idx="710" formatCode="General">
                  <c:v>80.857142859999996</c:v>
                </c:pt>
                <c:pt idx="711" formatCode="General">
                  <c:v>80.892857140000004</c:v>
                </c:pt>
                <c:pt idx="712" formatCode="General">
                  <c:v>87.11538462</c:v>
                </c:pt>
                <c:pt idx="713" formatCode="General">
                  <c:v>87.153846150000007</c:v>
                </c:pt>
                <c:pt idx="714" formatCode="General">
                  <c:v>90.64</c:v>
                </c:pt>
                <c:pt idx="715" formatCode="General">
                  <c:v>90.64</c:v>
                </c:pt>
                <c:pt idx="716" formatCode="General">
                  <c:v>90.72</c:v>
                </c:pt>
                <c:pt idx="717" formatCode="General">
                  <c:v>94.5</c:v>
                </c:pt>
                <c:pt idx="718" formatCode="General">
                  <c:v>94.5</c:v>
                </c:pt>
                <c:pt idx="719" formatCode="General">
                  <c:v>94.5</c:v>
                </c:pt>
                <c:pt idx="720" formatCode="General">
                  <c:v>98.608695650000001</c:v>
                </c:pt>
                <c:pt idx="721" formatCode="General">
                  <c:v>98.739130430000003</c:v>
                </c:pt>
                <c:pt idx="722" formatCode="General">
                  <c:v>98.739130430000003</c:v>
                </c:pt>
                <c:pt idx="723" formatCode="General">
                  <c:v>98.739130430000003</c:v>
                </c:pt>
                <c:pt idx="724" formatCode="General">
                  <c:v>98.782608699999997</c:v>
                </c:pt>
                <c:pt idx="725" formatCode="General">
                  <c:v>98.782608699999997</c:v>
                </c:pt>
                <c:pt idx="726" formatCode="General">
                  <c:v>98.782608699999997</c:v>
                </c:pt>
                <c:pt idx="727" formatCode="General">
                  <c:v>98.782608699999997</c:v>
                </c:pt>
                <c:pt idx="728" formatCode="General">
                  <c:v>98.782608699999997</c:v>
                </c:pt>
                <c:pt idx="729" formatCode="General">
                  <c:v>108.19047620000001</c:v>
                </c:pt>
                <c:pt idx="730" formatCode="General">
                  <c:v>108.2380952</c:v>
                </c:pt>
                <c:pt idx="731" formatCode="General">
                  <c:v>119.63157889999999</c:v>
                </c:pt>
                <c:pt idx="732" formatCode="General">
                  <c:v>133.70588240000001</c:v>
                </c:pt>
                <c:pt idx="733" formatCode="General">
                  <c:v>151.66666670000001</c:v>
                </c:pt>
                <c:pt idx="734" formatCode="General">
                  <c:v>151.66666670000001</c:v>
                </c:pt>
                <c:pt idx="735" formatCode="General">
                  <c:v>162.57142859999999</c:v>
                </c:pt>
                <c:pt idx="736" formatCode="General">
                  <c:v>162.57142859999999</c:v>
                </c:pt>
                <c:pt idx="737" formatCode="General">
                  <c:v>162.57142859999999</c:v>
                </c:pt>
                <c:pt idx="738" formatCode="General">
                  <c:v>162.64285709999999</c:v>
                </c:pt>
                <c:pt idx="739" formatCode="General">
                  <c:v>162.64285709999999</c:v>
                </c:pt>
                <c:pt idx="740" formatCode="General">
                  <c:v>162.64285709999999</c:v>
                </c:pt>
                <c:pt idx="741" formatCode="General">
                  <c:v>162.7142857</c:v>
                </c:pt>
                <c:pt idx="742" formatCode="General">
                  <c:v>162.7142857</c:v>
                </c:pt>
                <c:pt idx="743" formatCode="General">
                  <c:v>162.7142857</c:v>
                </c:pt>
                <c:pt idx="744" formatCode="General">
                  <c:v>175.2307692</c:v>
                </c:pt>
                <c:pt idx="745" formatCode="General">
                  <c:v>175.2307692</c:v>
                </c:pt>
                <c:pt idx="746" formatCode="General">
                  <c:v>175.2307692</c:v>
                </c:pt>
                <c:pt idx="747" formatCode="General">
                  <c:v>175.2307692</c:v>
                </c:pt>
                <c:pt idx="748" formatCode="General">
                  <c:v>175.2307692</c:v>
                </c:pt>
                <c:pt idx="749" formatCode="General">
                  <c:v>175.2307692</c:v>
                </c:pt>
                <c:pt idx="750" formatCode="General">
                  <c:v>175.3846154</c:v>
                </c:pt>
                <c:pt idx="751" formatCode="General">
                  <c:v>175.3846154</c:v>
                </c:pt>
                <c:pt idx="752" formatCode="General">
                  <c:v>175.53846150000001</c:v>
                </c:pt>
                <c:pt idx="753" formatCode="General">
                  <c:v>175.69230769999999</c:v>
                </c:pt>
                <c:pt idx="754" formatCode="General">
                  <c:v>175.8461538</c:v>
                </c:pt>
                <c:pt idx="755" formatCode="General">
                  <c:v>175.8461538</c:v>
                </c:pt>
                <c:pt idx="756" formatCode="General">
                  <c:v>175.92307690000001</c:v>
                </c:pt>
                <c:pt idx="757" formatCode="General">
                  <c:v>175.92307690000001</c:v>
                </c:pt>
                <c:pt idx="758" formatCode="General">
                  <c:v>175.92307690000001</c:v>
                </c:pt>
                <c:pt idx="759" formatCode="General">
                  <c:v>175.92307690000001</c:v>
                </c:pt>
                <c:pt idx="760" formatCode="General">
                  <c:v>190.58333329999999</c:v>
                </c:pt>
                <c:pt idx="761" formatCode="General">
                  <c:v>190.58333329999999</c:v>
                </c:pt>
                <c:pt idx="762" formatCode="General">
                  <c:v>207.9090909</c:v>
                </c:pt>
                <c:pt idx="763" formatCode="General">
                  <c:v>207.9090909</c:v>
                </c:pt>
                <c:pt idx="764" formatCode="General">
                  <c:v>207.9090909</c:v>
                </c:pt>
                <c:pt idx="765" formatCode="General">
                  <c:v>228.8</c:v>
                </c:pt>
                <c:pt idx="766" formatCode="General">
                  <c:v>228.8</c:v>
                </c:pt>
                <c:pt idx="767" formatCode="General">
                  <c:v>228.8</c:v>
                </c:pt>
                <c:pt idx="768" formatCode="General">
                  <c:v>228.8</c:v>
                </c:pt>
                <c:pt idx="769" formatCode="General">
                  <c:v>228.8</c:v>
                </c:pt>
                <c:pt idx="770" formatCode="General">
                  <c:v>228.8</c:v>
                </c:pt>
                <c:pt idx="771" formatCode="General">
                  <c:v>228.8</c:v>
                </c:pt>
                <c:pt idx="772" formatCode="General">
                  <c:v>228.8</c:v>
                </c:pt>
                <c:pt idx="773" formatCode="General">
                  <c:v>228.8</c:v>
                </c:pt>
                <c:pt idx="774" formatCode="General">
                  <c:v>228.8</c:v>
                </c:pt>
                <c:pt idx="775" formatCode="General">
                  <c:v>228.8</c:v>
                </c:pt>
                <c:pt idx="776" formatCode="General">
                  <c:v>254.2222222</c:v>
                </c:pt>
                <c:pt idx="777" formatCode="General">
                  <c:v>254.2222222</c:v>
                </c:pt>
                <c:pt idx="778" formatCode="General">
                  <c:v>254.2222222</c:v>
                </c:pt>
                <c:pt idx="779" formatCode="General">
                  <c:v>254.2222222</c:v>
                </c:pt>
                <c:pt idx="780" formatCode="General">
                  <c:v>254.2222222</c:v>
                </c:pt>
                <c:pt idx="781" formatCode="General">
                  <c:v>254.33333329999999</c:v>
                </c:pt>
                <c:pt idx="782" formatCode="General">
                  <c:v>254.33333329999999</c:v>
                </c:pt>
                <c:pt idx="783" formatCode="General">
                  <c:v>286.25</c:v>
                </c:pt>
                <c:pt idx="784" formatCode="General">
                  <c:v>286.25</c:v>
                </c:pt>
                <c:pt idx="785" formatCode="General">
                  <c:v>286.25</c:v>
                </c:pt>
                <c:pt idx="786" formatCode="General">
                  <c:v>286.375</c:v>
                </c:pt>
                <c:pt idx="787" formatCode="General">
                  <c:v>286.375</c:v>
                </c:pt>
                <c:pt idx="788" formatCode="General">
                  <c:v>286.375</c:v>
                </c:pt>
                <c:pt idx="789" formatCode="General">
                  <c:v>286.375</c:v>
                </c:pt>
                <c:pt idx="790" formatCode="General">
                  <c:v>286.375</c:v>
                </c:pt>
                <c:pt idx="791" formatCode="General">
                  <c:v>286.375</c:v>
                </c:pt>
                <c:pt idx="792" formatCode="General">
                  <c:v>286.375</c:v>
                </c:pt>
                <c:pt idx="793" formatCode="General">
                  <c:v>286.375</c:v>
                </c:pt>
                <c:pt idx="794" formatCode="General">
                  <c:v>286.375</c:v>
                </c:pt>
                <c:pt idx="795" formatCode="General">
                  <c:v>327.2857143</c:v>
                </c:pt>
                <c:pt idx="796" formatCode="General">
                  <c:v>327.2857143</c:v>
                </c:pt>
                <c:pt idx="797" formatCode="General">
                  <c:v>327.42857140000001</c:v>
                </c:pt>
                <c:pt idx="798" formatCode="General">
                  <c:v>327.42857140000001</c:v>
                </c:pt>
                <c:pt idx="799" formatCode="General">
                  <c:v>327.42857140000001</c:v>
                </c:pt>
                <c:pt idx="800" formatCode="General">
                  <c:v>382</c:v>
                </c:pt>
                <c:pt idx="801" formatCode="General">
                  <c:v>382</c:v>
                </c:pt>
                <c:pt idx="802" formatCode="General">
                  <c:v>382</c:v>
                </c:pt>
                <c:pt idx="803" formatCode="General">
                  <c:v>382</c:v>
                </c:pt>
                <c:pt idx="804" formatCode="General">
                  <c:v>382.16666670000001</c:v>
                </c:pt>
                <c:pt idx="805" formatCode="General">
                  <c:v>382.16666670000001</c:v>
                </c:pt>
                <c:pt idx="806" formatCode="General">
                  <c:v>382.16666670000001</c:v>
                </c:pt>
                <c:pt idx="807" formatCode="General">
                  <c:v>382.16666670000001</c:v>
                </c:pt>
                <c:pt idx="808" formatCode="General">
                  <c:v>458.6</c:v>
                </c:pt>
                <c:pt idx="809" formatCode="General">
                  <c:v>458.6</c:v>
                </c:pt>
                <c:pt idx="810" formatCode="General">
                  <c:v>458.6</c:v>
                </c:pt>
                <c:pt idx="811" formatCode="General">
                  <c:v>458.6</c:v>
                </c:pt>
                <c:pt idx="812" formatCode="General">
                  <c:v>458.6</c:v>
                </c:pt>
                <c:pt idx="813" formatCode="General">
                  <c:v>458.6</c:v>
                </c:pt>
                <c:pt idx="814" formatCode="General">
                  <c:v>458.6</c:v>
                </c:pt>
                <c:pt idx="815" formatCode="General">
                  <c:v>458.6</c:v>
                </c:pt>
                <c:pt idx="816" formatCode="General">
                  <c:v>458.8</c:v>
                </c:pt>
                <c:pt idx="817" formatCode="General">
                  <c:v>458.8</c:v>
                </c:pt>
                <c:pt idx="818" formatCode="General">
                  <c:v>458.8</c:v>
                </c:pt>
                <c:pt idx="819" formatCode="General">
                  <c:v>458.8</c:v>
                </c:pt>
                <c:pt idx="820" formatCode="General">
                  <c:v>458.8</c:v>
                </c:pt>
                <c:pt idx="821" formatCode="General">
                  <c:v>459</c:v>
                </c:pt>
                <c:pt idx="822" formatCode="General">
                  <c:v>459</c:v>
                </c:pt>
                <c:pt idx="823" formatCode="General">
                  <c:v>459</c:v>
                </c:pt>
                <c:pt idx="824" formatCode="General">
                  <c:v>459</c:v>
                </c:pt>
                <c:pt idx="825" formatCode="General">
                  <c:v>459</c:v>
                </c:pt>
                <c:pt idx="826" formatCode="General">
                  <c:v>459</c:v>
                </c:pt>
                <c:pt idx="827" formatCode="General">
                  <c:v>459</c:v>
                </c:pt>
                <c:pt idx="828" formatCode="General">
                  <c:v>459</c:v>
                </c:pt>
                <c:pt idx="829" formatCode="General">
                  <c:v>574</c:v>
                </c:pt>
                <c:pt idx="830" formatCode="General">
                  <c:v>574</c:v>
                </c:pt>
                <c:pt idx="831" formatCode="General">
                  <c:v>574</c:v>
                </c:pt>
                <c:pt idx="832" formatCode="General">
                  <c:v>574</c:v>
                </c:pt>
                <c:pt idx="833" formatCode="General">
                  <c:v>574</c:v>
                </c:pt>
                <c:pt idx="834" formatCode="General">
                  <c:v>574</c:v>
                </c:pt>
                <c:pt idx="835" formatCode="General">
                  <c:v>574</c:v>
                </c:pt>
                <c:pt idx="836" formatCode="General">
                  <c:v>574</c:v>
                </c:pt>
                <c:pt idx="837" formatCode="General">
                  <c:v>574</c:v>
                </c:pt>
                <c:pt idx="838" formatCode="General">
                  <c:v>574</c:v>
                </c:pt>
                <c:pt idx="839" formatCode="General">
                  <c:v>574</c:v>
                </c:pt>
                <c:pt idx="840" formatCode="General">
                  <c:v>574</c:v>
                </c:pt>
                <c:pt idx="841" formatCode="General">
                  <c:v>574</c:v>
                </c:pt>
                <c:pt idx="842" formatCode="General">
                  <c:v>574</c:v>
                </c:pt>
                <c:pt idx="843" formatCode="General">
                  <c:v>574</c:v>
                </c:pt>
                <c:pt idx="844" formatCode="General">
                  <c:v>574</c:v>
                </c:pt>
                <c:pt idx="845" formatCode="General">
                  <c:v>574</c:v>
                </c:pt>
                <c:pt idx="846" formatCode="General">
                  <c:v>574</c:v>
                </c:pt>
                <c:pt idx="847" formatCode="General">
                  <c:v>574</c:v>
                </c:pt>
                <c:pt idx="848" formatCode="General">
                  <c:v>574</c:v>
                </c:pt>
                <c:pt idx="849" formatCode="General">
                  <c:v>574</c:v>
                </c:pt>
                <c:pt idx="850" formatCode="General">
                  <c:v>574.25</c:v>
                </c:pt>
                <c:pt idx="851" formatCode="General">
                  <c:v>574.25</c:v>
                </c:pt>
                <c:pt idx="852" formatCode="General">
                  <c:v>574.25</c:v>
                </c:pt>
                <c:pt idx="853" formatCode="General">
                  <c:v>574.25</c:v>
                </c:pt>
                <c:pt idx="854" formatCode="General">
                  <c:v>574.25</c:v>
                </c:pt>
                <c:pt idx="855" formatCode="General">
                  <c:v>574.25</c:v>
                </c:pt>
                <c:pt idx="856" formatCode="General">
                  <c:v>574.25</c:v>
                </c:pt>
                <c:pt idx="857" formatCode="General">
                  <c:v>574.25</c:v>
                </c:pt>
                <c:pt idx="858" formatCode="General">
                  <c:v>574.25</c:v>
                </c:pt>
                <c:pt idx="859" formatCode="General">
                  <c:v>574.25</c:v>
                </c:pt>
                <c:pt idx="860" formatCode="General">
                  <c:v>574.25</c:v>
                </c:pt>
                <c:pt idx="861" formatCode="General">
                  <c:v>574.25</c:v>
                </c:pt>
                <c:pt idx="862" formatCode="General">
                  <c:v>574.25</c:v>
                </c:pt>
                <c:pt idx="863" formatCode="General">
                  <c:v>574.25</c:v>
                </c:pt>
                <c:pt idx="864" formatCode="General">
                  <c:v>574.25</c:v>
                </c:pt>
                <c:pt idx="865" formatCode="General">
                  <c:v>574.25</c:v>
                </c:pt>
                <c:pt idx="866" formatCode="General">
                  <c:v>574.25</c:v>
                </c:pt>
                <c:pt idx="867" formatCode="General">
                  <c:v>574.25</c:v>
                </c:pt>
                <c:pt idx="868" formatCode="General">
                  <c:v>574.25</c:v>
                </c:pt>
                <c:pt idx="869" formatCode="General">
                  <c:v>574.25</c:v>
                </c:pt>
                <c:pt idx="870" formatCode="General">
                  <c:v>574.25</c:v>
                </c:pt>
                <c:pt idx="871" formatCode="General">
                  <c:v>574.25</c:v>
                </c:pt>
                <c:pt idx="872" formatCode="General">
                  <c:v>574.25</c:v>
                </c:pt>
                <c:pt idx="873" formatCode="General">
                  <c:v>765.66666669999995</c:v>
                </c:pt>
                <c:pt idx="874" formatCode="General">
                  <c:v>765.66666669999995</c:v>
                </c:pt>
                <c:pt idx="875" formatCode="General">
                  <c:v>765.66666669999995</c:v>
                </c:pt>
                <c:pt idx="876" formatCode="General">
                  <c:v>765.66666669999995</c:v>
                </c:pt>
                <c:pt idx="877" formatCode="General">
                  <c:v>765.66666669999995</c:v>
                </c:pt>
                <c:pt idx="878" formatCode="General">
                  <c:v>765.66666669999995</c:v>
                </c:pt>
                <c:pt idx="879" formatCode="General">
                  <c:v>765.66666669999995</c:v>
                </c:pt>
                <c:pt idx="880" formatCode="General">
                  <c:v>765.66666669999995</c:v>
                </c:pt>
                <c:pt idx="881" formatCode="General">
                  <c:v>765.66666669999995</c:v>
                </c:pt>
                <c:pt idx="882" formatCode="General">
                  <c:v>765.66666669999995</c:v>
                </c:pt>
                <c:pt idx="883" formatCode="General">
                  <c:v>765.66666669999995</c:v>
                </c:pt>
                <c:pt idx="884" formatCode="General">
                  <c:v>765.66666669999995</c:v>
                </c:pt>
                <c:pt idx="885" formatCode="General">
                  <c:v>765.66666669999995</c:v>
                </c:pt>
                <c:pt idx="886" formatCode="General">
                  <c:v>765.66666669999995</c:v>
                </c:pt>
                <c:pt idx="887" formatCode="General">
                  <c:v>765.66666669999995</c:v>
                </c:pt>
                <c:pt idx="888" formatCode="General">
                  <c:v>765.66666669999995</c:v>
                </c:pt>
                <c:pt idx="889" formatCode="General">
                  <c:v>765.66666669999995</c:v>
                </c:pt>
                <c:pt idx="890" formatCode="General">
                  <c:v>765.66666669999995</c:v>
                </c:pt>
                <c:pt idx="891" formatCode="General">
                  <c:v>765.66666669999995</c:v>
                </c:pt>
                <c:pt idx="892" formatCode="General">
                  <c:v>765.66666669999995</c:v>
                </c:pt>
                <c:pt idx="893" formatCode="General">
                  <c:v>765.66666669999995</c:v>
                </c:pt>
                <c:pt idx="894" formatCode="General">
                  <c:v>766</c:v>
                </c:pt>
                <c:pt idx="895" formatCode="General">
                  <c:v>766</c:v>
                </c:pt>
                <c:pt idx="896" formatCode="General">
                  <c:v>766</c:v>
                </c:pt>
                <c:pt idx="897" formatCode="General">
                  <c:v>766</c:v>
                </c:pt>
                <c:pt idx="898" formatCode="General">
                  <c:v>766</c:v>
                </c:pt>
                <c:pt idx="899" formatCode="General">
                  <c:v>1149</c:v>
                </c:pt>
                <c:pt idx="900" formatCode="General">
                  <c:v>1149</c:v>
                </c:pt>
                <c:pt idx="901" formatCode="General">
                  <c:v>1149</c:v>
                </c:pt>
                <c:pt idx="902" formatCode="General">
                  <c:v>1149</c:v>
                </c:pt>
                <c:pt idx="903" formatCode="General">
                  <c:v>1149</c:v>
                </c:pt>
                <c:pt idx="904" formatCode="General">
                  <c:v>1149</c:v>
                </c:pt>
                <c:pt idx="905" formatCode="General">
                  <c:v>1149</c:v>
                </c:pt>
                <c:pt idx="906" formatCode="General">
                  <c:v>1149</c:v>
                </c:pt>
                <c:pt idx="907" formatCode="General">
                  <c:v>1149</c:v>
                </c:pt>
                <c:pt idx="908" formatCode="General">
                  <c:v>1149</c:v>
                </c:pt>
                <c:pt idx="909" formatCode="General">
                  <c:v>1149</c:v>
                </c:pt>
                <c:pt idx="910" formatCode="General">
                  <c:v>1149</c:v>
                </c:pt>
                <c:pt idx="911" formatCode="General">
                  <c:v>1149</c:v>
                </c:pt>
                <c:pt idx="912" formatCode="General">
                  <c:v>1149</c:v>
                </c:pt>
                <c:pt idx="913" formatCode="General">
                  <c:v>1149</c:v>
                </c:pt>
                <c:pt idx="914" formatCode="General">
                  <c:v>1149</c:v>
                </c:pt>
                <c:pt idx="915" formatCode="General">
                  <c:v>1149</c:v>
                </c:pt>
                <c:pt idx="916" formatCode="General">
                  <c:v>1149</c:v>
                </c:pt>
                <c:pt idx="917" formatCode="General">
                  <c:v>1149</c:v>
                </c:pt>
                <c:pt idx="918" formatCode="General">
                  <c:v>1149</c:v>
                </c:pt>
                <c:pt idx="919" formatCode="General">
                  <c:v>1149</c:v>
                </c:pt>
                <c:pt idx="920" formatCode="General">
                  <c:v>1149.5</c:v>
                </c:pt>
                <c:pt idx="921" formatCode="General">
                  <c:v>1149.5</c:v>
                </c:pt>
                <c:pt idx="922" formatCode="General">
                  <c:v>1149.5</c:v>
                </c:pt>
                <c:pt idx="923" formatCode="General">
                  <c:v>1149.5</c:v>
                </c:pt>
                <c:pt idx="924" formatCode="General">
                  <c:v>1149.5</c:v>
                </c:pt>
                <c:pt idx="925" formatCode="General">
                  <c:v>1149.5</c:v>
                </c:pt>
                <c:pt idx="926" formatCode="General">
                  <c:v>1149.5</c:v>
                </c:pt>
                <c:pt idx="927" formatCode="General">
                  <c:v>1149.5</c:v>
                </c:pt>
                <c:pt idx="928" formatCode="General">
                  <c:v>1149.5</c:v>
                </c:pt>
                <c:pt idx="929" formatCode="General">
                  <c:v>1149.5</c:v>
                </c:pt>
                <c:pt idx="930" formatCode="General">
                  <c:v>1149.5</c:v>
                </c:pt>
                <c:pt idx="931" formatCode="General">
                  <c:v>1149.5</c:v>
                </c:pt>
                <c:pt idx="932" formatCode="General">
                  <c:v>1149.5</c:v>
                </c:pt>
                <c:pt idx="933" formatCode="General">
                  <c:v>1149.5</c:v>
                </c:pt>
                <c:pt idx="934" formatCode="General">
                  <c:v>1149.5</c:v>
                </c:pt>
                <c:pt idx="935" formatCode="General">
                  <c:v>1149.5</c:v>
                </c:pt>
                <c:pt idx="936" formatCode="General">
                  <c:v>1149.5</c:v>
                </c:pt>
                <c:pt idx="937" formatCode="General">
                  <c:v>1149.5</c:v>
                </c:pt>
                <c:pt idx="938" formatCode="General">
                  <c:v>1149.5</c:v>
                </c:pt>
                <c:pt idx="939" formatCode="General">
                  <c:v>1149.5</c:v>
                </c:pt>
                <c:pt idx="940" formatCode="General">
                  <c:v>1149.5</c:v>
                </c:pt>
                <c:pt idx="941" formatCode="General">
                  <c:v>1149.5</c:v>
                </c:pt>
                <c:pt idx="942" formatCode="General">
                  <c:v>1149.5</c:v>
                </c:pt>
                <c:pt idx="943" formatCode="General">
                  <c:v>1149.5</c:v>
                </c:pt>
                <c:pt idx="944" formatCode="General">
                  <c:v>1149.5</c:v>
                </c:pt>
                <c:pt idx="945" formatCode="General">
                  <c:v>1149.5</c:v>
                </c:pt>
                <c:pt idx="946" formatCode="General">
                  <c:v>1149.5</c:v>
                </c:pt>
                <c:pt idx="947" formatCode="General">
                  <c:v>1149.5</c:v>
                </c:pt>
                <c:pt idx="948" formatCode="General">
                  <c:v>1149.5</c:v>
                </c:pt>
                <c:pt idx="949" formatCode="General">
                  <c:v>1149.5</c:v>
                </c:pt>
                <c:pt idx="950" formatCode="General">
                  <c:v>1149.5</c:v>
                </c:pt>
                <c:pt idx="951" formatCode="General">
                  <c:v>1149.5</c:v>
                </c:pt>
                <c:pt idx="952" formatCode="General">
                  <c:v>1149.5</c:v>
                </c:pt>
                <c:pt idx="953" formatCode="General">
                  <c:v>1149.5</c:v>
                </c:pt>
                <c:pt idx="954" formatCode="General">
                  <c:v>1149.5</c:v>
                </c:pt>
                <c:pt idx="955" formatCode="General">
                  <c:v>1149.5</c:v>
                </c:pt>
                <c:pt idx="956" formatCode="General">
                  <c:v>1149.5</c:v>
                </c:pt>
                <c:pt idx="957" formatCode="General">
                  <c:v>1149.5</c:v>
                </c:pt>
                <c:pt idx="958" formatCode="General">
                  <c:v>1149.5</c:v>
                </c:pt>
                <c:pt idx="959" formatCode="General">
                  <c:v>1149.5</c:v>
                </c:pt>
                <c:pt idx="960" formatCode="General">
                  <c:v>1149.5</c:v>
                </c:pt>
                <c:pt idx="961" formatCode="General">
                  <c:v>1149.5</c:v>
                </c:pt>
                <c:pt idx="962" formatCode="General">
                  <c:v>1149.5</c:v>
                </c:pt>
                <c:pt idx="963" formatCode="General">
                  <c:v>1149.5</c:v>
                </c:pt>
                <c:pt idx="964" formatCode="General">
                  <c:v>1149.5</c:v>
                </c:pt>
                <c:pt idx="965" formatCode="General">
                  <c:v>1149.5</c:v>
                </c:pt>
                <c:pt idx="966" formatCode="General">
                  <c:v>1149.5</c:v>
                </c:pt>
                <c:pt idx="967" formatCode="General">
                  <c:v>1149.5</c:v>
                </c:pt>
                <c:pt idx="968" formatCode="General">
                  <c:v>1149.5</c:v>
                </c:pt>
                <c:pt idx="969" formatCode="General">
                  <c:v>1149.5</c:v>
                </c:pt>
                <c:pt idx="970" formatCode="General">
                  <c:v>1149.5</c:v>
                </c:pt>
                <c:pt idx="971" formatCode="General">
                  <c:v>1149.5</c:v>
                </c:pt>
                <c:pt idx="972" formatCode="General">
                  <c:v>1149.5</c:v>
                </c:pt>
                <c:pt idx="973" formatCode="General">
                  <c:v>1149.5</c:v>
                </c:pt>
                <c:pt idx="974" formatCode="General">
                  <c:v>1149.5</c:v>
                </c:pt>
                <c:pt idx="975" formatCode="General">
                  <c:v>1149.5</c:v>
                </c:pt>
                <c:pt idx="976" formatCode="General">
                  <c:v>1149.5</c:v>
                </c:pt>
                <c:pt idx="977" formatCode="General">
                  <c:v>1149.5</c:v>
                </c:pt>
                <c:pt idx="978" formatCode="General">
                  <c:v>1149.5</c:v>
                </c:pt>
                <c:pt idx="979" formatCode="General">
                  <c:v>1149.5</c:v>
                </c:pt>
                <c:pt idx="980" formatCode="General">
                  <c:v>2299</c:v>
                </c:pt>
                <c:pt idx="981" formatCode="General">
                  <c:v>2299</c:v>
                </c:pt>
                <c:pt idx="982" formatCode="General">
                  <c:v>2299</c:v>
                </c:pt>
                <c:pt idx="983" formatCode="General">
                  <c:v>2299</c:v>
                </c:pt>
                <c:pt idx="984" formatCode="General">
                  <c:v>2299</c:v>
                </c:pt>
                <c:pt idx="985" formatCode="General">
                  <c:v>2299</c:v>
                </c:pt>
                <c:pt idx="986" formatCode="General">
                  <c:v>2299</c:v>
                </c:pt>
                <c:pt idx="987" formatCode="General">
                  <c:v>2299</c:v>
                </c:pt>
                <c:pt idx="988" formatCode="General">
                  <c:v>2299</c:v>
                </c:pt>
                <c:pt idx="989" formatCode="General">
                  <c:v>2299</c:v>
                </c:pt>
                <c:pt idx="990" formatCode="General">
                  <c:v>2299</c:v>
                </c:pt>
                <c:pt idx="991" formatCode="General">
                  <c:v>2299</c:v>
                </c:pt>
                <c:pt idx="992" formatCode="General">
                  <c:v>2299</c:v>
                </c:pt>
                <c:pt idx="993" formatCode="General">
                  <c:v>2299</c:v>
                </c:pt>
                <c:pt idx="994" formatCode="General">
                  <c:v>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DB26-4F4D-BA94-61085EB928E4}"/>
            </c:ext>
          </c:extLst>
        </c:ser>
        <c:ser>
          <c:idx val="23"/>
          <c:order val="23"/>
          <c:tx>
            <c:v>Population 2400</c:v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den'!$J$39641:$J$40445</c:f>
              <c:numCache>
                <c:formatCode>0.00E+00</c:formatCode>
                <c:ptCount val="805"/>
                <c:pt idx="0">
                  <c:v>4.17E-4</c:v>
                </c:pt>
                <c:pt idx="1">
                  <c:v>4.17E-4</c:v>
                </c:pt>
                <c:pt idx="2">
                  <c:v>4.17E-4</c:v>
                </c:pt>
                <c:pt idx="3">
                  <c:v>4.17E-4</c:v>
                </c:pt>
                <c:pt idx="4">
                  <c:v>4.17E-4</c:v>
                </c:pt>
                <c:pt idx="5">
                  <c:v>4.17E-4</c:v>
                </c:pt>
                <c:pt idx="6">
                  <c:v>4.17E-4</c:v>
                </c:pt>
                <c:pt idx="7">
                  <c:v>4.17E-4</c:v>
                </c:pt>
                <c:pt idx="8">
                  <c:v>4.17E-4</c:v>
                </c:pt>
                <c:pt idx="9">
                  <c:v>4.17E-4</c:v>
                </c:pt>
                <c:pt idx="10">
                  <c:v>4.17E-4</c:v>
                </c:pt>
                <c:pt idx="11">
                  <c:v>4.17E-4</c:v>
                </c:pt>
                <c:pt idx="12">
                  <c:v>4.17E-4</c:v>
                </c:pt>
                <c:pt idx="13">
                  <c:v>4.17E-4</c:v>
                </c:pt>
                <c:pt idx="14">
                  <c:v>4.17E-4</c:v>
                </c:pt>
                <c:pt idx="15">
                  <c:v>4.17E-4</c:v>
                </c:pt>
                <c:pt idx="16">
                  <c:v>4.17E-4</c:v>
                </c:pt>
                <c:pt idx="17">
                  <c:v>4.17E-4</c:v>
                </c:pt>
                <c:pt idx="18">
                  <c:v>4.17E-4</c:v>
                </c:pt>
                <c:pt idx="19">
                  <c:v>4.17E-4</c:v>
                </c:pt>
                <c:pt idx="20">
                  <c:v>4.17E-4</c:v>
                </c:pt>
                <c:pt idx="21">
                  <c:v>4.17E-4</c:v>
                </c:pt>
                <c:pt idx="22">
                  <c:v>4.17E-4</c:v>
                </c:pt>
                <c:pt idx="23">
                  <c:v>8.34E-4</c:v>
                </c:pt>
                <c:pt idx="24">
                  <c:v>8.34E-4</c:v>
                </c:pt>
                <c:pt idx="25">
                  <c:v>8.34E-4</c:v>
                </c:pt>
                <c:pt idx="26">
                  <c:v>8.34E-4</c:v>
                </c:pt>
                <c:pt idx="27">
                  <c:v>8.34E-4</c:v>
                </c:pt>
                <c:pt idx="28">
                  <c:v>8.3600000000000005E-4</c:v>
                </c:pt>
                <c:pt idx="29">
                  <c:v>8.3600000000000005E-4</c:v>
                </c:pt>
                <c:pt idx="30">
                  <c:v>8.3600000000000005E-4</c:v>
                </c:pt>
                <c:pt idx="31">
                  <c:v>8.3600000000000005E-4</c:v>
                </c:pt>
                <c:pt idx="32">
                  <c:v>8.3600000000000005E-4</c:v>
                </c:pt>
                <c:pt idx="33">
                  <c:v>8.3600000000000005E-4</c:v>
                </c:pt>
                <c:pt idx="34">
                  <c:v>8.3600000000000005E-4</c:v>
                </c:pt>
                <c:pt idx="35">
                  <c:v>8.3600000000000005E-4</c:v>
                </c:pt>
                <c:pt idx="36">
                  <c:v>8.3600000000000005E-4</c:v>
                </c:pt>
                <c:pt idx="37" formatCode="General">
                  <c:v>1.674341E-3</c:v>
                </c:pt>
                <c:pt idx="38" formatCode="General">
                  <c:v>1.674341E-3</c:v>
                </c:pt>
                <c:pt idx="39" formatCode="General">
                  <c:v>1.674341E-3</c:v>
                </c:pt>
                <c:pt idx="40" formatCode="General">
                  <c:v>1.674341E-3</c:v>
                </c:pt>
                <c:pt idx="41" formatCode="General">
                  <c:v>1.674341E-3</c:v>
                </c:pt>
                <c:pt idx="42" formatCode="General">
                  <c:v>1.674341E-3</c:v>
                </c:pt>
                <c:pt idx="43" formatCode="General">
                  <c:v>1.674341E-3</c:v>
                </c:pt>
                <c:pt idx="44" formatCode="General">
                  <c:v>1.674341E-3</c:v>
                </c:pt>
                <c:pt idx="45" formatCode="General">
                  <c:v>1.674341E-3</c:v>
                </c:pt>
                <c:pt idx="46" formatCode="General">
                  <c:v>1.674341E-3</c:v>
                </c:pt>
                <c:pt idx="47" formatCode="General">
                  <c:v>1.674341E-3</c:v>
                </c:pt>
                <c:pt idx="48" formatCode="General">
                  <c:v>1.674341E-3</c:v>
                </c:pt>
                <c:pt idx="49" formatCode="General">
                  <c:v>3.7672669999999999E-3</c:v>
                </c:pt>
                <c:pt idx="50" formatCode="General">
                  <c:v>3.7672669999999999E-3</c:v>
                </c:pt>
                <c:pt idx="51" formatCode="General">
                  <c:v>3.7672669999999999E-3</c:v>
                </c:pt>
                <c:pt idx="52" formatCode="General">
                  <c:v>3.7672669999999999E-3</c:v>
                </c:pt>
                <c:pt idx="53" formatCode="General">
                  <c:v>3.7735849999999999E-3</c:v>
                </c:pt>
                <c:pt idx="54" formatCode="General">
                  <c:v>3.7735849999999999E-3</c:v>
                </c:pt>
                <c:pt idx="55" formatCode="General">
                  <c:v>3.7735849999999999E-3</c:v>
                </c:pt>
                <c:pt idx="56" formatCode="General">
                  <c:v>4.1928720000000003E-3</c:v>
                </c:pt>
                <c:pt idx="57" formatCode="General">
                  <c:v>4.1928720000000003E-3</c:v>
                </c:pt>
                <c:pt idx="58" formatCode="General">
                  <c:v>5.0314469999999997E-3</c:v>
                </c:pt>
                <c:pt idx="59" formatCode="General">
                  <c:v>5.0377829999999997E-3</c:v>
                </c:pt>
                <c:pt idx="60" formatCode="General">
                  <c:v>5.0377829999999997E-3</c:v>
                </c:pt>
                <c:pt idx="61" formatCode="General">
                  <c:v>5.0377829999999997E-3</c:v>
                </c:pt>
                <c:pt idx="62" formatCode="General">
                  <c:v>5.0441360000000003E-3</c:v>
                </c:pt>
                <c:pt idx="63" formatCode="General">
                  <c:v>5.0547600000000002E-3</c:v>
                </c:pt>
                <c:pt idx="64" formatCode="General">
                  <c:v>5.0547600000000002E-3</c:v>
                </c:pt>
                <c:pt idx="65" formatCode="General">
                  <c:v>5.0547600000000002E-3</c:v>
                </c:pt>
                <c:pt idx="66" formatCode="General">
                  <c:v>5.0547600000000002E-3</c:v>
                </c:pt>
                <c:pt idx="67" formatCode="General">
                  <c:v>5.0547600000000002E-3</c:v>
                </c:pt>
                <c:pt idx="68" formatCode="General">
                  <c:v>5.0568899999999996E-3</c:v>
                </c:pt>
                <c:pt idx="69" formatCode="General">
                  <c:v>5.0568899999999996E-3</c:v>
                </c:pt>
                <c:pt idx="70" formatCode="General">
                  <c:v>5.0568899999999996E-3</c:v>
                </c:pt>
                <c:pt idx="71" formatCode="General">
                  <c:v>5.0632910000000001E-3</c:v>
                </c:pt>
                <c:pt idx="72" formatCode="General">
                  <c:v>5.0632910000000001E-3</c:v>
                </c:pt>
                <c:pt idx="73" formatCode="General">
                  <c:v>5.0654280000000003E-3</c:v>
                </c:pt>
                <c:pt idx="74" formatCode="General">
                  <c:v>6.7539050000000002E-3</c:v>
                </c:pt>
                <c:pt idx="75" formatCode="General">
                  <c:v>6.7567570000000004E-3</c:v>
                </c:pt>
                <c:pt idx="76" formatCode="General">
                  <c:v>6.7567570000000004E-3</c:v>
                </c:pt>
                <c:pt idx="77" formatCode="General">
                  <c:v>6.7567570000000004E-3</c:v>
                </c:pt>
                <c:pt idx="78" formatCode="General">
                  <c:v>6.7567570000000004E-3</c:v>
                </c:pt>
                <c:pt idx="79" formatCode="General">
                  <c:v>6.7567570000000004E-3</c:v>
                </c:pt>
                <c:pt idx="80" formatCode="General">
                  <c:v>8.0236490000000008E-3</c:v>
                </c:pt>
                <c:pt idx="81" formatCode="General">
                  <c:v>8.0270380000000002E-3</c:v>
                </c:pt>
                <c:pt idx="82" formatCode="General">
                  <c:v>8.0372250000000003E-3</c:v>
                </c:pt>
                <c:pt idx="83" formatCode="General">
                  <c:v>9.3418259999999993E-3</c:v>
                </c:pt>
                <c:pt idx="84" formatCode="General">
                  <c:v>1.1469839000000001E-2</c:v>
                </c:pt>
                <c:pt idx="85" formatCode="General">
                  <c:v>1.1474712999999999E-2</c:v>
                </c:pt>
                <c:pt idx="86" formatCode="General">
                  <c:v>1.1474712999999999E-2</c:v>
                </c:pt>
                <c:pt idx="87" formatCode="General">
                  <c:v>1.1474712999999999E-2</c:v>
                </c:pt>
                <c:pt idx="88" formatCode="General">
                  <c:v>1.1474712999999999E-2</c:v>
                </c:pt>
                <c:pt idx="89" formatCode="General">
                  <c:v>1.1899702999999999E-2</c:v>
                </c:pt>
                <c:pt idx="90" formatCode="General">
                  <c:v>1.1899702999999999E-2</c:v>
                </c:pt>
                <c:pt idx="91" formatCode="General">
                  <c:v>1.1909826E-2</c:v>
                </c:pt>
                <c:pt idx="92" formatCode="General">
                  <c:v>1.3208351E-2</c:v>
                </c:pt>
                <c:pt idx="93" formatCode="General">
                  <c:v>1.3219616E-2</c:v>
                </c:pt>
                <c:pt idx="94" formatCode="General">
                  <c:v>1.3669372000000001E-2</c:v>
                </c:pt>
                <c:pt idx="95" formatCode="General">
                  <c:v>1.369863E-2</c:v>
                </c:pt>
                <c:pt idx="96" formatCode="General">
                  <c:v>1.4144878E-2</c:v>
                </c:pt>
                <c:pt idx="97" formatCode="General">
                  <c:v>1.4150942999999999E-2</c:v>
                </c:pt>
                <c:pt idx="98" formatCode="General">
                  <c:v>1.4150942999999999E-2</c:v>
                </c:pt>
                <c:pt idx="99" formatCode="General">
                  <c:v>1.4150942999999999E-2</c:v>
                </c:pt>
                <c:pt idx="100" formatCode="General">
                  <c:v>1.4157014000000001E-2</c:v>
                </c:pt>
                <c:pt idx="101" formatCode="General">
                  <c:v>1.4157014000000001E-2</c:v>
                </c:pt>
                <c:pt idx="102" formatCode="General">
                  <c:v>1.4592275E-2</c:v>
                </c:pt>
                <c:pt idx="103" formatCode="General">
                  <c:v>1.5900300999999999E-2</c:v>
                </c:pt>
                <c:pt idx="104" formatCode="General">
                  <c:v>1.9767942E-2</c:v>
                </c:pt>
                <c:pt idx="105" formatCode="General">
                  <c:v>2.0197679E-2</c:v>
                </c:pt>
                <c:pt idx="106" formatCode="General">
                  <c:v>2.0627416999999999E-2</c:v>
                </c:pt>
                <c:pt idx="107" formatCode="General">
                  <c:v>2.0689655000000001E-2</c:v>
                </c:pt>
                <c:pt idx="108" formatCode="General">
                  <c:v>2.0689655000000001E-2</c:v>
                </c:pt>
                <c:pt idx="109" formatCode="General">
                  <c:v>2.0698576999999999E-2</c:v>
                </c:pt>
                <c:pt idx="110" formatCode="General">
                  <c:v>2.0707506000000001E-2</c:v>
                </c:pt>
                <c:pt idx="111" formatCode="General">
                  <c:v>2.0734341E-2</c:v>
                </c:pt>
                <c:pt idx="112" formatCode="General">
                  <c:v>2.1626297999999999E-2</c:v>
                </c:pt>
                <c:pt idx="113" formatCode="General">
                  <c:v>2.3366508000000001E-2</c:v>
                </c:pt>
                <c:pt idx="114" formatCode="General">
                  <c:v>2.4252922999999999E-2</c:v>
                </c:pt>
                <c:pt idx="115" formatCode="General">
                  <c:v>2.5985274999999999E-2</c:v>
                </c:pt>
                <c:pt idx="116" formatCode="General">
                  <c:v>2.8211805999999999E-2</c:v>
                </c:pt>
                <c:pt idx="117" formatCode="General">
                  <c:v>2.9513889000000001E-2</c:v>
                </c:pt>
                <c:pt idx="118" formatCode="General">
                  <c:v>2.9986961999999999E-2</c:v>
                </c:pt>
                <c:pt idx="119" formatCode="General">
                  <c:v>3.0026110000000002E-2</c:v>
                </c:pt>
                <c:pt idx="120" formatCode="General">
                  <c:v>3.0026110000000002E-2</c:v>
                </c:pt>
                <c:pt idx="121" formatCode="General">
                  <c:v>3.0474531999999999E-2</c:v>
                </c:pt>
                <c:pt idx="122" formatCode="General">
                  <c:v>3.0487805E-2</c:v>
                </c:pt>
                <c:pt idx="123" formatCode="General">
                  <c:v>3.0950305000000001E-2</c:v>
                </c:pt>
                <c:pt idx="124" formatCode="General">
                  <c:v>3.2272133000000001E-2</c:v>
                </c:pt>
                <c:pt idx="125" formatCode="General">
                  <c:v>3.2342656999999997E-2</c:v>
                </c:pt>
                <c:pt idx="126" formatCode="General">
                  <c:v>3.2356798999999999E-2</c:v>
                </c:pt>
                <c:pt idx="127" formatCode="General">
                  <c:v>3.2456140000000001E-2</c:v>
                </c:pt>
                <c:pt idx="128" formatCode="General">
                  <c:v>3.5541903999999999E-2</c:v>
                </c:pt>
                <c:pt idx="129" formatCode="General">
                  <c:v>3.5573122999999998E-2</c:v>
                </c:pt>
                <c:pt idx="130" formatCode="General">
                  <c:v>3.6059806999999999E-2</c:v>
                </c:pt>
                <c:pt idx="131" formatCode="General">
                  <c:v>3.6515618E-2</c:v>
                </c:pt>
                <c:pt idx="132" formatCode="General">
                  <c:v>3.7852113E-2</c:v>
                </c:pt>
                <c:pt idx="133" formatCode="General">
                  <c:v>3.9172535000000001E-2</c:v>
                </c:pt>
                <c:pt idx="134" formatCode="General">
                  <c:v>3.9647577000000003E-2</c:v>
                </c:pt>
                <c:pt idx="135" formatCode="General">
                  <c:v>4.0618102000000003E-2</c:v>
                </c:pt>
                <c:pt idx="136" formatCode="General">
                  <c:v>4.0618102000000003E-2</c:v>
                </c:pt>
                <c:pt idx="137" formatCode="General">
                  <c:v>4.2825607000000002E-2</c:v>
                </c:pt>
                <c:pt idx="138" formatCode="General">
                  <c:v>4.2882404999999998E-2</c:v>
                </c:pt>
                <c:pt idx="139" formatCode="General">
                  <c:v>4.4208665000000001E-2</c:v>
                </c:pt>
                <c:pt idx="140" formatCode="General">
                  <c:v>4.5575220999999999E-2</c:v>
                </c:pt>
                <c:pt idx="141" formatCode="General">
                  <c:v>4.5635799999999997E-2</c:v>
                </c:pt>
                <c:pt idx="142" formatCode="General">
                  <c:v>4.6222222E-2</c:v>
                </c:pt>
                <c:pt idx="143" formatCode="General">
                  <c:v>4.6708184999999999E-2</c:v>
                </c:pt>
                <c:pt idx="144" formatCode="General">
                  <c:v>4.7597865000000003E-2</c:v>
                </c:pt>
                <c:pt idx="145" formatCode="General">
                  <c:v>4.8085484999999997E-2</c:v>
                </c:pt>
                <c:pt idx="146" formatCode="General">
                  <c:v>5.0356506000000002E-2</c:v>
                </c:pt>
                <c:pt idx="147" formatCode="General">
                  <c:v>5.0938338E-2</c:v>
                </c:pt>
                <c:pt idx="148" formatCode="General">
                  <c:v>5.4138701999999997E-2</c:v>
                </c:pt>
                <c:pt idx="149" formatCode="General">
                  <c:v>5.4782218000000001E-2</c:v>
                </c:pt>
                <c:pt idx="150" formatCode="General">
                  <c:v>5.5755395999999999E-2</c:v>
                </c:pt>
                <c:pt idx="151" formatCode="General">
                  <c:v>5.7258792000000003E-2</c:v>
                </c:pt>
                <c:pt idx="152" formatCode="General">
                  <c:v>5.7813911000000003E-2</c:v>
                </c:pt>
                <c:pt idx="153" formatCode="General">
                  <c:v>5.8318264000000002E-2</c:v>
                </c:pt>
                <c:pt idx="154" formatCode="General">
                  <c:v>5.8423913000000001E-2</c:v>
                </c:pt>
                <c:pt idx="155" formatCode="General">
                  <c:v>5.9410431E-2</c:v>
                </c:pt>
                <c:pt idx="156" formatCode="General">
                  <c:v>6.1874431000000001E-2</c:v>
                </c:pt>
                <c:pt idx="157" formatCode="General">
                  <c:v>6.2015503999999999E-2</c:v>
                </c:pt>
                <c:pt idx="158" formatCode="General">
                  <c:v>6.2128825999999998E-2</c:v>
                </c:pt>
                <c:pt idx="159" formatCode="General">
                  <c:v>6.3615561000000001E-2</c:v>
                </c:pt>
                <c:pt idx="160" formatCode="General">
                  <c:v>6.3673842999999994E-2</c:v>
                </c:pt>
                <c:pt idx="161" formatCode="General">
                  <c:v>6.4917127000000005E-2</c:v>
                </c:pt>
                <c:pt idx="162" formatCode="General">
                  <c:v>6.6328881000000006E-2</c:v>
                </c:pt>
                <c:pt idx="163" formatCode="General">
                  <c:v>6.9649446000000004E-2</c:v>
                </c:pt>
                <c:pt idx="164" formatCode="General">
                  <c:v>7.0669746000000006E-2</c:v>
                </c:pt>
                <c:pt idx="165" formatCode="General">
                  <c:v>7.0767808000000001E-2</c:v>
                </c:pt>
                <c:pt idx="166" formatCode="General">
                  <c:v>7.1726052999999998E-2</c:v>
                </c:pt>
                <c:pt idx="167" formatCode="General">
                  <c:v>7.2718851000000001E-2</c:v>
                </c:pt>
                <c:pt idx="168" formatCode="General">
                  <c:v>7.5602968000000006E-2</c:v>
                </c:pt>
                <c:pt idx="169" formatCode="General">
                  <c:v>7.7065923999999994E-2</c:v>
                </c:pt>
                <c:pt idx="170" formatCode="General">
                  <c:v>8.0930233000000004E-2</c:v>
                </c:pt>
                <c:pt idx="171" formatCode="General">
                  <c:v>8.2402235000000004E-2</c:v>
                </c:pt>
                <c:pt idx="172" formatCode="General">
                  <c:v>8.5195531000000005E-2</c:v>
                </c:pt>
                <c:pt idx="173" formatCode="General">
                  <c:v>8.7301587E-2</c:v>
                </c:pt>
                <c:pt idx="174" formatCode="General">
                  <c:v>8.8317756999999997E-2</c:v>
                </c:pt>
                <c:pt idx="175" formatCode="General">
                  <c:v>9.0229079000000004E-2</c:v>
                </c:pt>
                <c:pt idx="176" formatCode="General">
                  <c:v>9.1674461999999998E-2</c:v>
                </c:pt>
                <c:pt idx="177" formatCode="General">
                  <c:v>9.5081967000000003E-2</c:v>
                </c:pt>
                <c:pt idx="178" formatCode="General">
                  <c:v>9.7652582000000002E-2</c:v>
                </c:pt>
                <c:pt idx="179" formatCode="General">
                  <c:v>9.9670897999999994E-2</c:v>
                </c:pt>
                <c:pt idx="180" formatCode="General">
                  <c:v>0.101694915</c:v>
                </c:pt>
                <c:pt idx="181" formatCode="General">
                  <c:v>0.102878716</c:v>
                </c:pt>
                <c:pt idx="182" formatCode="General">
                  <c:v>0.10853080599999999</c:v>
                </c:pt>
                <c:pt idx="183" formatCode="General">
                  <c:v>0.109315589</c:v>
                </c:pt>
                <c:pt idx="184" formatCode="General">
                  <c:v>0.111005241</c:v>
                </c:pt>
                <c:pt idx="185" formatCode="General">
                  <c:v>0.11259542</c:v>
                </c:pt>
                <c:pt idx="186" formatCode="General">
                  <c:v>0.114408808</c:v>
                </c:pt>
                <c:pt idx="187" formatCode="General">
                  <c:v>0.11510791400000001</c:v>
                </c:pt>
                <c:pt idx="188" formatCode="General">
                  <c:v>0.116402116</c:v>
                </c:pt>
                <c:pt idx="189" formatCode="General">
                  <c:v>0.118186204</c:v>
                </c:pt>
                <c:pt idx="190" formatCode="General">
                  <c:v>0.119208494</c:v>
                </c:pt>
                <c:pt idx="191" formatCode="General">
                  <c:v>0.121256039</c:v>
                </c:pt>
                <c:pt idx="192" formatCode="General">
                  <c:v>0.122458858</c:v>
                </c:pt>
                <c:pt idx="193" formatCode="General">
                  <c:v>0.122577519</c:v>
                </c:pt>
                <c:pt idx="194" formatCode="General">
                  <c:v>0.12572815500000001</c:v>
                </c:pt>
                <c:pt idx="195" formatCode="General">
                  <c:v>0.12700729899999999</c:v>
                </c:pt>
                <c:pt idx="196" formatCode="General">
                  <c:v>0.12768031199999999</c:v>
                </c:pt>
                <c:pt idx="197" formatCode="General">
                  <c:v>0.1285435</c:v>
                </c:pt>
                <c:pt idx="198" formatCode="General">
                  <c:v>0.13020068500000001</c:v>
                </c:pt>
                <c:pt idx="199" formatCode="General">
                  <c:v>0.13290828800000001</c:v>
                </c:pt>
                <c:pt idx="200" formatCode="General">
                  <c:v>0.13464373499999999</c:v>
                </c:pt>
                <c:pt idx="201" formatCode="General">
                  <c:v>0.13618485699999999</c:v>
                </c:pt>
                <c:pt idx="202" formatCode="General">
                  <c:v>0.13891625599999999</c:v>
                </c:pt>
                <c:pt idx="203" formatCode="General">
                  <c:v>0.14356191400000001</c:v>
                </c:pt>
                <c:pt idx="204" formatCode="General">
                  <c:v>0.146666667</c:v>
                </c:pt>
                <c:pt idx="205" formatCode="General">
                  <c:v>0.14928324300000001</c:v>
                </c:pt>
                <c:pt idx="206" formatCode="General">
                  <c:v>0.15136476400000001</c:v>
                </c:pt>
                <c:pt idx="207" formatCode="General">
                  <c:v>0.155146693</c:v>
                </c:pt>
                <c:pt idx="208" formatCode="General">
                  <c:v>0.15744892899999999</c:v>
                </c:pt>
                <c:pt idx="209" formatCode="General">
                  <c:v>0.16067864300000001</c:v>
                </c:pt>
                <c:pt idx="210" formatCode="General">
                  <c:v>0.16424637</c:v>
                </c:pt>
                <c:pt idx="211" formatCode="General">
                  <c:v>0.165160643</c:v>
                </c:pt>
                <c:pt idx="212" formatCode="General">
                  <c:v>0.16633165799999999</c:v>
                </c:pt>
                <c:pt idx="213" formatCode="General">
                  <c:v>0.16851106599999999</c:v>
                </c:pt>
                <c:pt idx="214" formatCode="General">
                  <c:v>0.16977329999999999</c:v>
                </c:pt>
                <c:pt idx="215" formatCode="General">
                  <c:v>0.17196167400000001</c:v>
                </c:pt>
                <c:pt idx="216" formatCode="General">
                  <c:v>0.17492416599999999</c:v>
                </c:pt>
                <c:pt idx="217" formatCode="General">
                  <c:v>0.176530096</c:v>
                </c:pt>
                <c:pt idx="218" formatCode="General">
                  <c:v>0.179837893</c:v>
                </c:pt>
                <c:pt idx="219" formatCode="General">
                  <c:v>0.18181818199999999</c:v>
                </c:pt>
                <c:pt idx="220" formatCode="General">
                  <c:v>0.18459969400000001</c:v>
                </c:pt>
                <c:pt idx="221" formatCode="General">
                  <c:v>0.18721227600000001</c:v>
                </c:pt>
                <c:pt idx="222" formatCode="General">
                  <c:v>0.18830169299999999</c:v>
                </c:pt>
                <c:pt idx="223" formatCode="General">
                  <c:v>0.19153329899999999</c:v>
                </c:pt>
                <c:pt idx="224" formatCode="General">
                  <c:v>0.19308208599999999</c:v>
                </c:pt>
                <c:pt idx="225" formatCode="General">
                  <c:v>0.194919647</c:v>
                </c:pt>
                <c:pt idx="226" formatCode="General">
                  <c:v>0.19605809099999999</c:v>
                </c:pt>
                <c:pt idx="227" formatCode="General">
                  <c:v>0.20167189099999999</c:v>
                </c:pt>
                <c:pt idx="228" formatCode="General">
                  <c:v>0.20429544299999999</c:v>
                </c:pt>
                <c:pt idx="229" formatCode="General">
                  <c:v>0.20649895200000001</c:v>
                </c:pt>
                <c:pt idx="230" formatCode="General">
                  <c:v>0.20828961200000001</c:v>
                </c:pt>
                <c:pt idx="231" formatCode="General">
                  <c:v>0.212184874</c:v>
                </c:pt>
                <c:pt idx="232" formatCode="General">
                  <c:v>0.21514992099999999</c:v>
                </c:pt>
                <c:pt idx="233" formatCode="General">
                  <c:v>0.21654372999999999</c:v>
                </c:pt>
                <c:pt idx="234" formatCode="General">
                  <c:v>0.21828752600000001</c:v>
                </c:pt>
                <c:pt idx="235" formatCode="General">
                  <c:v>0.22010582000000001</c:v>
                </c:pt>
                <c:pt idx="236" formatCode="General">
                  <c:v>0.222104145</c:v>
                </c:pt>
                <c:pt idx="237" formatCode="General">
                  <c:v>0.22608230900000001</c:v>
                </c:pt>
                <c:pt idx="238" formatCode="General">
                  <c:v>0.227224009</c:v>
                </c:pt>
                <c:pt idx="239" formatCode="General">
                  <c:v>0.229323308</c:v>
                </c:pt>
                <c:pt idx="240" formatCode="General">
                  <c:v>0.232758621</c:v>
                </c:pt>
                <c:pt idx="241" formatCode="General">
                  <c:v>0.23835319599999999</c:v>
                </c:pt>
                <c:pt idx="242" formatCode="General">
                  <c:v>0.242128122</c:v>
                </c:pt>
                <c:pt idx="243" formatCode="General">
                  <c:v>0.24551874000000001</c:v>
                </c:pt>
                <c:pt idx="244" formatCode="General">
                  <c:v>0.25355191300000002</c:v>
                </c:pt>
                <c:pt idx="245" formatCode="General">
                  <c:v>0.25466520300000001</c:v>
                </c:pt>
                <c:pt idx="246" formatCode="General">
                  <c:v>0.25962596300000002</c:v>
                </c:pt>
                <c:pt idx="247" formatCode="General">
                  <c:v>0.260606061</c:v>
                </c:pt>
                <c:pt idx="248" formatCode="General">
                  <c:v>0.26831955899999999</c:v>
                </c:pt>
                <c:pt idx="249" formatCode="General">
                  <c:v>0.271973466</c:v>
                </c:pt>
                <c:pt idx="250" formatCode="General">
                  <c:v>0.27343316699999998</c:v>
                </c:pt>
                <c:pt idx="251" formatCode="General">
                  <c:v>0.27545909800000001</c:v>
                </c:pt>
                <c:pt idx="252" formatCode="General">
                  <c:v>0.276726058</c:v>
                </c:pt>
                <c:pt idx="253" formatCode="General">
                  <c:v>0.279173646</c:v>
                </c:pt>
                <c:pt idx="254" formatCode="General">
                  <c:v>0.28195067299999999</c:v>
                </c:pt>
                <c:pt idx="255" formatCode="General">
                  <c:v>0.28579449699999998</c:v>
                </c:pt>
                <c:pt idx="256" formatCode="General">
                  <c:v>0.28740157500000002</c:v>
                </c:pt>
                <c:pt idx="257" formatCode="General">
                  <c:v>0.29305477099999999</c:v>
                </c:pt>
                <c:pt idx="258" formatCode="General">
                  <c:v>0.30062393599999998</c:v>
                </c:pt>
                <c:pt idx="259" formatCode="General">
                  <c:v>0.305714286</c:v>
                </c:pt>
                <c:pt idx="260" formatCode="General">
                  <c:v>0.309059633</c:v>
                </c:pt>
                <c:pt idx="261" formatCode="General">
                  <c:v>0.31339850499999999</c:v>
                </c:pt>
                <c:pt idx="262" formatCode="General">
                  <c:v>0.32155272299999998</c:v>
                </c:pt>
                <c:pt idx="263" formatCode="General">
                  <c:v>0.32424594000000001</c:v>
                </c:pt>
                <c:pt idx="264" formatCode="General">
                  <c:v>0.32539221400000001</c:v>
                </c:pt>
                <c:pt idx="265" formatCode="General">
                  <c:v>0.33430913299999998</c:v>
                </c:pt>
                <c:pt idx="266" formatCode="General">
                  <c:v>0.33978873199999998</c:v>
                </c:pt>
                <c:pt idx="267" formatCode="General">
                  <c:v>0.34354743700000001</c:v>
                </c:pt>
                <c:pt idx="268" formatCode="General">
                  <c:v>0.346335697</c:v>
                </c:pt>
                <c:pt idx="269" formatCode="General">
                  <c:v>0.34674556200000001</c:v>
                </c:pt>
                <c:pt idx="270" formatCode="General">
                  <c:v>0.351126928</c:v>
                </c:pt>
                <c:pt idx="271" formatCode="General">
                  <c:v>0.356589147</c:v>
                </c:pt>
                <c:pt idx="272" formatCode="General">
                  <c:v>0.36081242499999999</c:v>
                </c:pt>
                <c:pt idx="273" formatCode="General">
                  <c:v>0.36314525800000003</c:v>
                </c:pt>
                <c:pt idx="274" formatCode="General">
                  <c:v>0.36658653800000002</c:v>
                </c:pt>
                <c:pt idx="275" formatCode="General">
                  <c:v>0.371462974</c:v>
                </c:pt>
                <c:pt idx="276" formatCode="General">
                  <c:v>0.37349397600000001</c:v>
                </c:pt>
                <c:pt idx="277" formatCode="General">
                  <c:v>0.376662636</c:v>
                </c:pt>
                <c:pt idx="278" formatCode="General">
                  <c:v>0.38321167900000003</c:v>
                </c:pt>
                <c:pt idx="279" formatCode="General">
                  <c:v>0.38997555</c:v>
                </c:pt>
                <c:pt idx="280" formatCode="General">
                  <c:v>0.40036900399999997</c:v>
                </c:pt>
                <c:pt idx="281" formatCode="General">
                  <c:v>0.405806053</c:v>
                </c:pt>
                <c:pt idx="282" formatCode="General">
                  <c:v>0.41092489100000001</c:v>
                </c:pt>
                <c:pt idx="283" formatCode="General">
                  <c:v>0.421611493</c:v>
                </c:pt>
                <c:pt idx="284" formatCode="General">
                  <c:v>0.42365456800000001</c:v>
                </c:pt>
                <c:pt idx="285" formatCode="General">
                  <c:v>0.42767295599999999</c:v>
                </c:pt>
                <c:pt idx="286" formatCode="General">
                  <c:v>0.43860759500000002</c:v>
                </c:pt>
                <c:pt idx="287" formatCode="General">
                  <c:v>0.44253968300000002</c:v>
                </c:pt>
                <c:pt idx="288" formatCode="General">
                  <c:v>0.44840764300000002</c:v>
                </c:pt>
                <c:pt idx="289" formatCode="General">
                  <c:v>0.453035144</c:v>
                </c:pt>
                <c:pt idx="290" formatCode="General">
                  <c:v>0.455477258</c:v>
                </c:pt>
                <c:pt idx="291" formatCode="General">
                  <c:v>0.45892169399999999</c:v>
                </c:pt>
                <c:pt idx="292" formatCode="General">
                  <c:v>0.46559485499999997</c:v>
                </c:pt>
                <c:pt idx="293" formatCode="General">
                  <c:v>0.469335055</c:v>
                </c:pt>
                <c:pt idx="294" formatCode="General">
                  <c:v>0.47542044</c:v>
                </c:pt>
                <c:pt idx="295" formatCode="General">
                  <c:v>0.47702265399999999</c:v>
                </c:pt>
                <c:pt idx="296" formatCode="General">
                  <c:v>0.48051948100000003</c:v>
                </c:pt>
                <c:pt idx="297" formatCode="General">
                  <c:v>0.48210800300000001</c:v>
                </c:pt>
                <c:pt idx="298" formatCode="General">
                  <c:v>0.487916395</c:v>
                </c:pt>
                <c:pt idx="299" formatCode="General">
                  <c:v>0.49444807299999999</c:v>
                </c:pt>
                <c:pt idx="300" formatCode="General">
                  <c:v>0.50163934399999999</c:v>
                </c:pt>
                <c:pt idx="301" formatCode="General">
                  <c:v>0.50986842099999996</c:v>
                </c:pt>
                <c:pt idx="302" formatCode="General">
                  <c:v>0.515831135</c:v>
                </c:pt>
                <c:pt idx="303" formatCode="General">
                  <c:v>0.52283256099999997</c:v>
                </c:pt>
                <c:pt idx="304" formatCode="General">
                  <c:v>0.53015241899999999</c:v>
                </c:pt>
                <c:pt idx="305" formatCode="General">
                  <c:v>0.53284671500000003</c:v>
                </c:pt>
                <c:pt idx="306" formatCode="General">
                  <c:v>0.539587492</c:v>
                </c:pt>
                <c:pt idx="307" formatCode="General">
                  <c:v>0.54843019400000004</c:v>
                </c:pt>
                <c:pt idx="308" formatCode="General">
                  <c:v>0.55399061000000005</c:v>
                </c:pt>
                <c:pt idx="309" formatCode="General">
                  <c:v>0.55921938100000002</c:v>
                </c:pt>
                <c:pt idx="310" formatCode="General">
                  <c:v>0.56562922900000001</c:v>
                </c:pt>
                <c:pt idx="311" formatCode="General">
                  <c:v>0.569491525</c:v>
                </c:pt>
                <c:pt idx="312" formatCode="General">
                  <c:v>0.572301426</c:v>
                </c:pt>
                <c:pt idx="313" formatCode="General">
                  <c:v>0.57865937099999998</c:v>
                </c:pt>
                <c:pt idx="314" formatCode="General">
                  <c:v>0.58356164399999999</c:v>
                </c:pt>
                <c:pt idx="315" formatCode="General">
                  <c:v>0.58803301200000002</c:v>
                </c:pt>
                <c:pt idx="316" formatCode="General">
                  <c:v>0.58953168</c:v>
                </c:pt>
                <c:pt idx="317" formatCode="General">
                  <c:v>0.59461326000000003</c:v>
                </c:pt>
                <c:pt idx="318" formatCode="General">
                  <c:v>0.59958362200000004</c:v>
                </c:pt>
                <c:pt idx="319" formatCode="General">
                  <c:v>0.60584958200000005</c:v>
                </c:pt>
                <c:pt idx="320" formatCode="General">
                  <c:v>0.60669456099999997</c:v>
                </c:pt>
                <c:pt idx="321" formatCode="General">
                  <c:v>0.61215932900000003</c:v>
                </c:pt>
                <c:pt idx="322" formatCode="General">
                  <c:v>0.61694677899999995</c:v>
                </c:pt>
                <c:pt idx="323" formatCode="General">
                  <c:v>0.61974789900000005</c:v>
                </c:pt>
                <c:pt idx="324" formatCode="General">
                  <c:v>0.625</c:v>
                </c:pt>
                <c:pt idx="325" formatCode="General">
                  <c:v>0.62816901400000003</c:v>
                </c:pt>
                <c:pt idx="326" formatCode="General">
                  <c:v>0.63046544400000004</c:v>
                </c:pt>
                <c:pt idx="327" formatCode="General">
                  <c:v>0.635077793</c:v>
                </c:pt>
                <c:pt idx="328" formatCode="General">
                  <c:v>0.64022662900000005</c:v>
                </c:pt>
                <c:pt idx="329" formatCode="General">
                  <c:v>0.64539007100000001</c:v>
                </c:pt>
                <c:pt idx="330" formatCode="General">
                  <c:v>0.65078236099999998</c:v>
                </c:pt>
                <c:pt idx="331" formatCode="General">
                  <c:v>0.65881513199999997</c:v>
                </c:pt>
                <c:pt idx="332" formatCode="General">
                  <c:v>0.66475233300000003</c:v>
                </c:pt>
                <c:pt idx="333" formatCode="General">
                  <c:v>0.67246376799999996</c:v>
                </c:pt>
                <c:pt idx="334" formatCode="General">
                  <c:v>0.68290909099999997</c:v>
                </c:pt>
                <c:pt idx="335" formatCode="General">
                  <c:v>0.686360321</c:v>
                </c:pt>
                <c:pt idx="336" formatCode="General">
                  <c:v>0.69428152499999995</c:v>
                </c:pt>
                <c:pt idx="337" formatCode="General">
                  <c:v>0.70192307700000001</c:v>
                </c:pt>
                <c:pt idx="338" formatCode="General">
                  <c:v>0.70644922200000004</c:v>
                </c:pt>
                <c:pt idx="339" formatCode="General">
                  <c:v>0.71428571399999996</c:v>
                </c:pt>
                <c:pt idx="340" formatCode="General">
                  <c:v>0.72014925399999996</c:v>
                </c:pt>
                <c:pt idx="341" formatCode="General">
                  <c:v>0.72380239499999999</c:v>
                </c:pt>
                <c:pt idx="342" formatCode="General">
                  <c:v>0.72768191999999998</c:v>
                </c:pt>
                <c:pt idx="343" formatCode="General">
                  <c:v>0.73768006100000005</c:v>
                </c:pt>
                <c:pt idx="344" formatCode="General">
                  <c:v>0.73880030399999996</c:v>
                </c:pt>
                <c:pt idx="345" formatCode="General">
                  <c:v>0.74296577900000005</c:v>
                </c:pt>
                <c:pt idx="346" formatCode="General">
                  <c:v>0.74600760499999996</c:v>
                </c:pt>
                <c:pt idx="347" formatCode="General">
                  <c:v>0.75038167899999997</c:v>
                </c:pt>
                <c:pt idx="348" formatCode="General">
                  <c:v>0.75401069499999995</c:v>
                </c:pt>
                <c:pt idx="349" formatCode="General">
                  <c:v>0.75611620800000001</c:v>
                </c:pt>
                <c:pt idx="350" formatCode="General">
                  <c:v>0.75996932500000003</c:v>
                </c:pt>
                <c:pt idx="351" formatCode="General">
                  <c:v>0.76715497300000002</c:v>
                </c:pt>
                <c:pt idx="352" formatCode="General">
                  <c:v>0.77459333799999996</c:v>
                </c:pt>
                <c:pt idx="353" formatCode="General">
                  <c:v>0.78321678299999997</c:v>
                </c:pt>
                <c:pt idx="354" formatCode="General">
                  <c:v>0.79765624999999996</c:v>
                </c:pt>
                <c:pt idx="355" formatCode="General">
                  <c:v>0.81042654000000003</c:v>
                </c:pt>
                <c:pt idx="356" formatCode="General">
                  <c:v>0.81551860600000003</c:v>
                </c:pt>
                <c:pt idx="357" formatCode="General">
                  <c:v>0.824324324</c:v>
                </c:pt>
                <c:pt idx="358" formatCode="General">
                  <c:v>0.83919999999999995</c:v>
                </c:pt>
                <c:pt idx="359" formatCode="General">
                  <c:v>0.84497992</c:v>
                </c:pt>
                <c:pt idx="360" formatCode="General">
                  <c:v>0.849678457</c:v>
                </c:pt>
                <c:pt idx="361" formatCode="General">
                  <c:v>0.85564516099999999</c:v>
                </c:pt>
                <c:pt idx="362" formatCode="General">
                  <c:v>0.85956416499999999</c:v>
                </c:pt>
                <c:pt idx="363" formatCode="General">
                  <c:v>0.86268174500000006</c:v>
                </c:pt>
                <c:pt idx="364" formatCode="General">
                  <c:v>0.87682333899999998</c:v>
                </c:pt>
                <c:pt idx="365" formatCode="General">
                  <c:v>0.88201790099999999</c:v>
                </c:pt>
                <c:pt idx="366" formatCode="General">
                  <c:v>0.88653061200000005</c:v>
                </c:pt>
                <c:pt idx="367" formatCode="General">
                  <c:v>0.89089417599999998</c:v>
                </c:pt>
                <c:pt idx="368" formatCode="General">
                  <c:v>0.89794238699999995</c:v>
                </c:pt>
                <c:pt idx="369" formatCode="General">
                  <c:v>0.90099009900000004</c:v>
                </c:pt>
                <c:pt idx="370" formatCode="General">
                  <c:v>0.90555095299999999</c:v>
                </c:pt>
                <c:pt idx="371" formatCode="General">
                  <c:v>0.911129568</c:v>
                </c:pt>
                <c:pt idx="372" formatCode="General">
                  <c:v>0.92076730600000001</c:v>
                </c:pt>
                <c:pt idx="373" formatCode="General">
                  <c:v>0.92964824099999999</c:v>
                </c:pt>
                <c:pt idx="374" formatCode="General">
                  <c:v>0.93771043799999998</c:v>
                </c:pt>
                <c:pt idx="375" formatCode="General">
                  <c:v>0.95242141000000002</c:v>
                </c:pt>
                <c:pt idx="376" formatCode="General">
                  <c:v>0.96760443299999999</c:v>
                </c:pt>
                <c:pt idx="377" formatCode="General">
                  <c:v>0.97348160800000005</c:v>
                </c:pt>
                <c:pt idx="378" formatCode="General">
                  <c:v>0.97943444700000004</c:v>
                </c:pt>
                <c:pt idx="379" formatCode="General">
                  <c:v>0.99053356299999995</c:v>
                </c:pt>
                <c:pt idx="380" formatCode="General">
                  <c:v>1.001733102</c:v>
                </c:pt>
                <c:pt idx="381" formatCode="General">
                  <c:v>1.0104803490000001</c:v>
                </c:pt>
                <c:pt idx="382" formatCode="General">
                  <c:v>1.0211081790000001</c:v>
                </c:pt>
                <c:pt idx="383" formatCode="General">
                  <c:v>1.0246913580000001</c:v>
                </c:pt>
                <c:pt idx="384" formatCode="General">
                  <c:v>1.0292035399999999</c:v>
                </c:pt>
                <c:pt idx="385" formatCode="General">
                  <c:v>1.0382562280000001</c:v>
                </c:pt>
                <c:pt idx="386" formatCode="General">
                  <c:v>1.043633126</c:v>
                </c:pt>
                <c:pt idx="387" formatCode="General">
                  <c:v>1.0518783540000001</c:v>
                </c:pt>
                <c:pt idx="388" formatCode="General">
                  <c:v>1.0677506779999999</c:v>
                </c:pt>
                <c:pt idx="389" formatCode="General">
                  <c:v>1.078181818</c:v>
                </c:pt>
                <c:pt idx="390" formatCode="General">
                  <c:v>1.0838650869999999</c:v>
                </c:pt>
                <c:pt idx="391" formatCode="General">
                  <c:v>1.0964187329999999</c:v>
                </c:pt>
                <c:pt idx="392" formatCode="General">
                  <c:v>1.108333333</c:v>
                </c:pt>
                <c:pt idx="393" formatCode="General">
                  <c:v>1.1160631379999999</c:v>
                </c:pt>
                <c:pt idx="394" formatCode="General">
                  <c:v>1.1333333329999999</c:v>
                </c:pt>
                <c:pt idx="395" formatCode="General">
                  <c:v>1.142184557</c:v>
                </c:pt>
                <c:pt idx="396" formatCode="General">
                  <c:v>1.154716981</c:v>
                </c:pt>
                <c:pt idx="397" formatCode="General">
                  <c:v>1.1595845140000001</c:v>
                </c:pt>
                <c:pt idx="398" formatCode="General">
                  <c:v>1.1666666670000001</c:v>
                </c:pt>
                <c:pt idx="399" formatCode="General">
                  <c:v>1.1752380950000001</c:v>
                </c:pt>
                <c:pt idx="400" formatCode="General">
                  <c:v>1.1879194630000001</c:v>
                </c:pt>
                <c:pt idx="401" formatCode="General">
                  <c:v>1.2048309180000001</c:v>
                </c:pt>
                <c:pt idx="402" formatCode="General">
                  <c:v>1.220602527</c:v>
                </c:pt>
                <c:pt idx="403" formatCode="General">
                  <c:v>1.2416502949999999</c:v>
                </c:pt>
                <c:pt idx="404" formatCode="General">
                  <c:v>1.2495069029999999</c:v>
                </c:pt>
                <c:pt idx="405" formatCode="General">
                  <c:v>1.258415842</c:v>
                </c:pt>
                <c:pt idx="406" formatCode="General">
                  <c:v>1.2693836979999999</c:v>
                </c:pt>
                <c:pt idx="407" formatCode="General">
                  <c:v>1.2767232770000001</c:v>
                </c:pt>
                <c:pt idx="408" formatCode="General">
                  <c:v>1.293346774</c:v>
                </c:pt>
                <c:pt idx="409" formatCode="General">
                  <c:v>1.31504065</c:v>
                </c:pt>
                <c:pt idx="410" formatCode="General">
                  <c:v>1.3302658489999999</c:v>
                </c:pt>
                <c:pt idx="411" formatCode="General">
                  <c:v>1.336065574</c:v>
                </c:pt>
                <c:pt idx="412" formatCode="General">
                  <c:v>1.3511843459999999</c:v>
                </c:pt>
                <c:pt idx="413" formatCode="General">
                  <c:v>1.37033195</c:v>
                </c:pt>
                <c:pt idx="414" formatCode="General">
                  <c:v>1.3748701969999999</c:v>
                </c:pt>
                <c:pt idx="415" formatCode="General">
                  <c:v>1.413756614</c:v>
                </c:pt>
                <c:pt idx="416" formatCode="General">
                  <c:v>1.4229543039999999</c:v>
                </c:pt>
                <c:pt idx="417" formatCode="General">
                  <c:v>1.4357601710000001</c:v>
                </c:pt>
                <c:pt idx="418" formatCode="General">
                  <c:v>1.4571118350000001</c:v>
                </c:pt>
                <c:pt idx="419" formatCode="General">
                  <c:v>1.473165389</c:v>
                </c:pt>
                <c:pt idx="420" formatCode="General">
                  <c:v>1.4813596490000001</c:v>
                </c:pt>
                <c:pt idx="421" formatCode="General">
                  <c:v>1.498896247</c:v>
                </c:pt>
                <c:pt idx="422" formatCode="General">
                  <c:v>1.511061947</c:v>
                </c:pt>
                <c:pt idx="423" formatCode="General">
                  <c:v>1.5261401560000001</c:v>
                </c:pt>
                <c:pt idx="424" formatCode="General">
                  <c:v>1.5400890869999999</c:v>
                </c:pt>
                <c:pt idx="425" formatCode="General">
                  <c:v>1.553191489</c:v>
                </c:pt>
                <c:pt idx="426" formatCode="General">
                  <c:v>1.5735294120000001</c:v>
                </c:pt>
                <c:pt idx="427" formatCode="General">
                  <c:v>1.5852272730000001</c:v>
                </c:pt>
                <c:pt idx="428" formatCode="General">
                  <c:v>1.6036655209999999</c:v>
                </c:pt>
                <c:pt idx="429" formatCode="General">
                  <c:v>1.6326767090000001</c:v>
                </c:pt>
                <c:pt idx="430" formatCode="General">
                  <c:v>1.6476744189999999</c:v>
                </c:pt>
                <c:pt idx="431" formatCode="General">
                  <c:v>1.662383178</c:v>
                </c:pt>
                <c:pt idx="432" formatCode="General">
                  <c:v>1.6804245280000001</c:v>
                </c:pt>
                <c:pt idx="433" formatCode="General">
                  <c:v>1.694312796</c:v>
                </c:pt>
                <c:pt idx="434" formatCode="General">
                  <c:v>1.710714286</c:v>
                </c:pt>
                <c:pt idx="435" formatCode="General">
                  <c:v>1.7139451729999999</c:v>
                </c:pt>
                <c:pt idx="436" formatCode="General">
                  <c:v>1.743712575</c:v>
                </c:pt>
                <c:pt idx="437" formatCode="General">
                  <c:v>1.7739975699999999</c:v>
                </c:pt>
                <c:pt idx="438" formatCode="General">
                  <c:v>1.78902439</c:v>
                </c:pt>
                <c:pt idx="439" formatCode="General">
                  <c:v>1.8271604939999999</c:v>
                </c:pt>
                <c:pt idx="440" formatCode="General">
                  <c:v>1.848447205</c:v>
                </c:pt>
                <c:pt idx="441" formatCode="General">
                  <c:v>1.8566084789999999</c:v>
                </c:pt>
                <c:pt idx="442" formatCode="General">
                  <c:v>1.873433584</c:v>
                </c:pt>
                <c:pt idx="443" formatCode="General">
                  <c:v>1.885390428</c:v>
                </c:pt>
                <c:pt idx="444" formatCode="General">
                  <c:v>1.913375796</c:v>
                </c:pt>
                <c:pt idx="445" formatCode="General">
                  <c:v>1.9219948849999999</c:v>
                </c:pt>
                <c:pt idx="446" formatCode="General">
                  <c:v>1.9533678759999999</c:v>
                </c:pt>
                <c:pt idx="447" formatCode="General">
                  <c:v>1.983006536</c:v>
                </c:pt>
                <c:pt idx="448" formatCode="General">
                  <c:v>2.0199203190000001</c:v>
                </c:pt>
                <c:pt idx="449" formatCode="General">
                  <c:v>2.0373333329999999</c:v>
                </c:pt>
                <c:pt idx="450" formatCode="General">
                  <c:v>2.0506666670000002</c:v>
                </c:pt>
                <c:pt idx="451" formatCode="General">
                  <c:v>2.0712365589999999</c:v>
                </c:pt>
                <c:pt idx="452" formatCode="General">
                  <c:v>2.093495935</c:v>
                </c:pt>
                <c:pt idx="453" formatCode="General">
                  <c:v>2.12739726</c:v>
                </c:pt>
                <c:pt idx="454" formatCode="General">
                  <c:v>2.150552486</c:v>
                </c:pt>
                <c:pt idx="455" formatCode="General">
                  <c:v>2.1740947080000002</c:v>
                </c:pt>
                <c:pt idx="456" formatCode="General">
                  <c:v>2.1846153849999999</c:v>
                </c:pt>
                <c:pt idx="457" formatCode="General">
                  <c:v>2.2275960170000002</c:v>
                </c:pt>
                <c:pt idx="458" formatCode="General">
                  <c:v>2.263988522</c:v>
                </c:pt>
                <c:pt idx="459" formatCode="General">
                  <c:v>2.271551724</c:v>
                </c:pt>
                <c:pt idx="460" formatCode="General">
                  <c:v>2.299132948</c:v>
                </c:pt>
                <c:pt idx="461" formatCode="General">
                  <c:v>2.3470588239999999</c:v>
                </c:pt>
                <c:pt idx="462" formatCode="General">
                  <c:v>2.3865671640000001</c:v>
                </c:pt>
                <c:pt idx="463" formatCode="General">
                  <c:v>2.4251134639999998</c:v>
                </c:pt>
                <c:pt idx="464" formatCode="General">
                  <c:v>2.4799382720000001</c:v>
                </c:pt>
                <c:pt idx="465" formatCode="General">
                  <c:v>2.5249999999999999</c:v>
                </c:pt>
                <c:pt idx="466" formatCode="General">
                  <c:v>2.5496062990000001</c:v>
                </c:pt>
                <c:pt idx="467" formatCode="General">
                  <c:v>2.585714286</c:v>
                </c:pt>
                <c:pt idx="468" formatCode="General">
                  <c:v>2.6050955409999998</c:v>
                </c:pt>
                <c:pt idx="469" formatCode="General">
                  <c:v>2.6709886549999999</c:v>
                </c:pt>
                <c:pt idx="470" formatCode="General">
                  <c:v>2.7154605260000002</c:v>
                </c:pt>
                <c:pt idx="471" formatCode="General">
                  <c:v>2.7701342279999999</c:v>
                </c:pt>
                <c:pt idx="472" formatCode="General">
                  <c:v>2.7895622900000001</c:v>
                </c:pt>
                <c:pt idx="473" formatCode="General">
                  <c:v>2.8427350429999998</c:v>
                </c:pt>
                <c:pt idx="474" formatCode="General">
                  <c:v>2.8760757309999998</c:v>
                </c:pt>
                <c:pt idx="475" formatCode="General">
                  <c:v>2.9369527149999999</c:v>
                </c:pt>
                <c:pt idx="476" formatCode="General">
                  <c:v>2.9787610619999998</c:v>
                </c:pt>
                <c:pt idx="477" formatCode="General">
                  <c:v>2.9946714029999999</c:v>
                </c:pt>
                <c:pt idx="478" formatCode="General">
                  <c:v>3.037567084</c:v>
                </c:pt>
                <c:pt idx="479" formatCode="General">
                  <c:v>3.098181818</c:v>
                </c:pt>
                <c:pt idx="480" formatCode="General">
                  <c:v>3.1170018279999998</c:v>
                </c:pt>
                <c:pt idx="481" formatCode="General">
                  <c:v>3.1415441180000001</c:v>
                </c:pt>
                <c:pt idx="482" formatCode="General">
                  <c:v>3.1870370370000001</c:v>
                </c:pt>
                <c:pt idx="483" formatCode="General">
                  <c:v>3.2537593980000001</c:v>
                </c:pt>
                <c:pt idx="484" formatCode="General">
                  <c:v>3.307984791</c:v>
                </c:pt>
                <c:pt idx="485" formatCode="General">
                  <c:v>3.4038834950000001</c:v>
                </c:pt>
                <c:pt idx="486" formatCode="General">
                  <c:v>3.4260700389999998</c:v>
                </c:pt>
                <c:pt idx="487" formatCode="General">
                  <c:v>3.4424951269999999</c:v>
                </c:pt>
                <c:pt idx="488" formatCode="General">
                  <c:v>3.4725490200000002</c:v>
                </c:pt>
                <c:pt idx="489" formatCode="General">
                  <c:v>3.4901574800000001</c:v>
                </c:pt>
                <c:pt idx="490" formatCode="General">
                  <c:v>3.5396825399999998</c:v>
                </c:pt>
                <c:pt idx="491" formatCode="General">
                  <c:v>3.6149193550000001</c:v>
                </c:pt>
                <c:pt idx="492" formatCode="General">
                  <c:v>3.6836734689999999</c:v>
                </c:pt>
                <c:pt idx="493" formatCode="General">
                  <c:v>3.7104722790000002</c:v>
                </c:pt>
                <c:pt idx="494" formatCode="General">
                  <c:v>3.759834369</c:v>
                </c:pt>
                <c:pt idx="495" formatCode="General">
                  <c:v>3.847780127</c:v>
                </c:pt>
                <c:pt idx="496" formatCode="General">
                  <c:v>3.9186295499999999</c:v>
                </c:pt>
                <c:pt idx="497" formatCode="General">
                  <c:v>4.0263157889999999</c:v>
                </c:pt>
                <c:pt idx="498" formatCode="General">
                  <c:v>4.0753880269999998</c:v>
                </c:pt>
                <c:pt idx="499" formatCode="General">
                  <c:v>4.1486486490000001</c:v>
                </c:pt>
                <c:pt idx="500" formatCode="General">
                  <c:v>4.2356979409999997</c:v>
                </c:pt>
                <c:pt idx="501" formatCode="General">
                  <c:v>4.3829787229999999</c:v>
                </c:pt>
                <c:pt idx="502" formatCode="General">
                  <c:v>4.410926366</c:v>
                </c:pt>
                <c:pt idx="503" formatCode="General">
                  <c:v>4.4521531100000002</c:v>
                </c:pt>
                <c:pt idx="504" formatCode="General">
                  <c:v>4.492788462</c:v>
                </c:pt>
                <c:pt idx="505" formatCode="General">
                  <c:v>4.6182266009999999</c:v>
                </c:pt>
                <c:pt idx="506" formatCode="General">
                  <c:v>4.7032418949999997</c:v>
                </c:pt>
                <c:pt idx="507" formatCode="General">
                  <c:v>4.8015267179999999</c:v>
                </c:pt>
                <c:pt idx="508" formatCode="General">
                  <c:v>4.8785529719999996</c:v>
                </c:pt>
                <c:pt idx="509" formatCode="General">
                  <c:v>4.9894459099999997</c:v>
                </c:pt>
                <c:pt idx="510" formatCode="General">
                  <c:v>5.0212201590000003</c:v>
                </c:pt>
                <c:pt idx="511" formatCode="General">
                  <c:v>5.099462366</c:v>
                </c:pt>
                <c:pt idx="512" formatCode="General">
                  <c:v>5.1766304349999999</c:v>
                </c:pt>
                <c:pt idx="513" formatCode="General">
                  <c:v>5.2213114750000003</c:v>
                </c:pt>
                <c:pt idx="514" formatCode="General">
                  <c:v>5.2872928180000001</c:v>
                </c:pt>
                <c:pt idx="515" formatCode="General">
                  <c:v>5.3277777779999997</c:v>
                </c:pt>
                <c:pt idx="516" formatCode="General">
                  <c:v>5.4005602240000004</c:v>
                </c:pt>
                <c:pt idx="517" formatCode="General">
                  <c:v>5.5574712640000001</c:v>
                </c:pt>
                <c:pt idx="518" formatCode="General">
                  <c:v>5.6705539360000001</c:v>
                </c:pt>
                <c:pt idx="519" formatCode="General">
                  <c:v>5.7184750729999996</c:v>
                </c:pt>
                <c:pt idx="520" formatCode="General">
                  <c:v>5.9303030300000001</c:v>
                </c:pt>
                <c:pt idx="521" formatCode="General">
                  <c:v>6.0061162079999999</c:v>
                </c:pt>
                <c:pt idx="522" formatCode="General">
                  <c:v>6.0674846630000001</c:v>
                </c:pt>
                <c:pt idx="523" formatCode="General">
                  <c:v>6.13003096</c:v>
                </c:pt>
                <c:pt idx="524" formatCode="General">
                  <c:v>6.376205788</c:v>
                </c:pt>
                <c:pt idx="525" formatCode="General">
                  <c:v>6.508196721</c:v>
                </c:pt>
                <c:pt idx="526" formatCode="General">
                  <c:v>6.5625</c:v>
                </c:pt>
                <c:pt idx="527" formatCode="General">
                  <c:v>6.6225165559999999</c:v>
                </c:pt>
                <c:pt idx="528" formatCode="General">
                  <c:v>6.7382550339999998</c:v>
                </c:pt>
                <c:pt idx="529" formatCode="General">
                  <c:v>6.8972602739999997</c:v>
                </c:pt>
                <c:pt idx="530" formatCode="General">
                  <c:v>6.9965397920000001</c:v>
                </c:pt>
                <c:pt idx="531" formatCode="General">
                  <c:v>7.0522648080000003</c:v>
                </c:pt>
                <c:pt idx="532" formatCode="General">
                  <c:v>7.1696113070000003</c:v>
                </c:pt>
                <c:pt idx="533" formatCode="General">
                  <c:v>7.2867383510000003</c:v>
                </c:pt>
                <c:pt idx="534" formatCode="General">
                  <c:v>7.3201438850000002</c:v>
                </c:pt>
                <c:pt idx="535" formatCode="General">
                  <c:v>7.52398524</c:v>
                </c:pt>
                <c:pt idx="536" formatCode="General">
                  <c:v>7.7018867919999998</c:v>
                </c:pt>
                <c:pt idx="537" formatCode="General">
                  <c:v>7.8918918920000003</c:v>
                </c:pt>
                <c:pt idx="538" formatCode="General">
                  <c:v>7.9573643409999999</c:v>
                </c:pt>
                <c:pt idx="539" formatCode="General">
                  <c:v>8.0705882350000007</c:v>
                </c:pt>
                <c:pt idx="540" formatCode="General">
                  <c:v>8.4081632650000007</c:v>
                </c:pt>
                <c:pt idx="541" formatCode="General">
                  <c:v>8.6652719670000007</c:v>
                </c:pt>
                <c:pt idx="542" formatCode="General">
                  <c:v>8.7510548519999993</c:v>
                </c:pt>
                <c:pt idx="543" formatCode="General">
                  <c:v>8.7923728810000004</c:v>
                </c:pt>
                <c:pt idx="544" formatCode="General">
                  <c:v>8.9184549359999998</c:v>
                </c:pt>
                <c:pt idx="545" formatCode="General">
                  <c:v>9.0086206900000008</c:v>
                </c:pt>
                <c:pt idx="546" formatCode="General">
                  <c:v>9.3991031389999993</c:v>
                </c:pt>
                <c:pt idx="547" formatCode="General">
                  <c:v>9.7534883719999996</c:v>
                </c:pt>
                <c:pt idx="548" formatCode="General">
                  <c:v>9.8084112149999996</c:v>
                </c:pt>
                <c:pt idx="549" formatCode="General">
                  <c:v>9.8271028040000008</c:v>
                </c:pt>
                <c:pt idx="550" formatCode="General">
                  <c:v>9.901408451</c:v>
                </c:pt>
                <c:pt idx="551" formatCode="General">
                  <c:v>10.25242718</c:v>
                </c:pt>
                <c:pt idx="552" formatCode="General">
                  <c:v>10.413793099999999</c:v>
                </c:pt>
                <c:pt idx="553" formatCode="General">
                  <c:v>10.537313429999999</c:v>
                </c:pt>
                <c:pt idx="554" formatCode="General">
                  <c:v>10.71717172</c:v>
                </c:pt>
                <c:pt idx="555" formatCode="General">
                  <c:v>10.943298970000001</c:v>
                </c:pt>
                <c:pt idx="556" formatCode="General">
                  <c:v>11.09375</c:v>
                </c:pt>
                <c:pt idx="557" formatCode="General">
                  <c:v>11.183246069999999</c:v>
                </c:pt>
                <c:pt idx="558" formatCode="General">
                  <c:v>11.273684210000001</c:v>
                </c:pt>
                <c:pt idx="559" formatCode="General">
                  <c:v>11.521505380000001</c:v>
                </c:pt>
                <c:pt idx="560" formatCode="General">
                  <c:v>11.537634410000001</c:v>
                </c:pt>
                <c:pt idx="561" formatCode="General">
                  <c:v>11.717391299999999</c:v>
                </c:pt>
                <c:pt idx="562" formatCode="General">
                  <c:v>11.81420765</c:v>
                </c:pt>
                <c:pt idx="563" formatCode="General">
                  <c:v>12.02222222</c:v>
                </c:pt>
                <c:pt idx="564" formatCode="General">
                  <c:v>12.301136359999999</c:v>
                </c:pt>
                <c:pt idx="565" formatCode="General">
                  <c:v>12.531791910000001</c:v>
                </c:pt>
                <c:pt idx="566" formatCode="General">
                  <c:v>12.83431953</c:v>
                </c:pt>
                <c:pt idx="567" formatCode="General">
                  <c:v>13.2804878</c:v>
                </c:pt>
                <c:pt idx="568" formatCode="General">
                  <c:v>13.49382716</c:v>
                </c:pt>
                <c:pt idx="569" formatCode="General">
                  <c:v>14.29411765</c:v>
                </c:pt>
                <c:pt idx="570" formatCode="General">
                  <c:v>14.38815789</c:v>
                </c:pt>
                <c:pt idx="571" formatCode="General">
                  <c:v>14.58666667</c:v>
                </c:pt>
                <c:pt idx="572" formatCode="General">
                  <c:v>14.831081080000001</c:v>
                </c:pt>
                <c:pt idx="573" formatCode="General">
                  <c:v>15.26388889</c:v>
                </c:pt>
                <c:pt idx="574" formatCode="General">
                  <c:v>15.277777779999999</c:v>
                </c:pt>
                <c:pt idx="575" formatCode="General">
                  <c:v>15.735714290000001</c:v>
                </c:pt>
                <c:pt idx="576" formatCode="General">
                  <c:v>15.99275362</c:v>
                </c:pt>
                <c:pt idx="577" formatCode="General">
                  <c:v>16.862595420000002</c:v>
                </c:pt>
                <c:pt idx="578" formatCode="General">
                  <c:v>17</c:v>
                </c:pt>
                <c:pt idx="579" formatCode="General">
                  <c:v>17.547619050000002</c:v>
                </c:pt>
                <c:pt idx="580" formatCode="General">
                  <c:v>17.862903230000001</c:v>
                </c:pt>
                <c:pt idx="581" formatCode="General">
                  <c:v>18.1557377</c:v>
                </c:pt>
                <c:pt idx="582" formatCode="General">
                  <c:v>18.6302521</c:v>
                </c:pt>
                <c:pt idx="583" formatCode="General">
                  <c:v>19.12068966</c:v>
                </c:pt>
                <c:pt idx="584" formatCode="General">
                  <c:v>20.190909090000002</c:v>
                </c:pt>
                <c:pt idx="585" formatCode="General">
                  <c:v>21.190476189999998</c:v>
                </c:pt>
                <c:pt idx="586" formatCode="General">
                  <c:v>21.631067959999999</c:v>
                </c:pt>
                <c:pt idx="587" formatCode="General">
                  <c:v>22.099009899999999</c:v>
                </c:pt>
                <c:pt idx="588" formatCode="General">
                  <c:v>22.37</c:v>
                </c:pt>
                <c:pt idx="589" formatCode="General">
                  <c:v>23.568421050000001</c:v>
                </c:pt>
                <c:pt idx="590" formatCode="General">
                  <c:v>23.914893620000001</c:v>
                </c:pt>
                <c:pt idx="591" formatCode="General">
                  <c:v>24.714285709999999</c:v>
                </c:pt>
                <c:pt idx="592" formatCode="General">
                  <c:v>24.736263739999998</c:v>
                </c:pt>
                <c:pt idx="593" formatCode="General">
                  <c:v>25.033333330000001</c:v>
                </c:pt>
                <c:pt idx="594" formatCode="General">
                  <c:v>25.94252874</c:v>
                </c:pt>
                <c:pt idx="595" formatCode="General">
                  <c:v>26.86904762</c:v>
                </c:pt>
                <c:pt idx="596" formatCode="General">
                  <c:v>26.916666670000001</c:v>
                </c:pt>
                <c:pt idx="597" formatCode="General">
                  <c:v>27.9382716</c:v>
                </c:pt>
                <c:pt idx="598" formatCode="General">
                  <c:v>28.024691359999998</c:v>
                </c:pt>
                <c:pt idx="599" formatCode="General">
                  <c:v>28.037037040000001</c:v>
                </c:pt>
                <c:pt idx="600" formatCode="General">
                  <c:v>29.166666670000001</c:v>
                </c:pt>
                <c:pt idx="601" formatCode="General">
                  <c:v>31.191780820000002</c:v>
                </c:pt>
                <c:pt idx="602" formatCode="General">
                  <c:v>34.01492537</c:v>
                </c:pt>
                <c:pt idx="603" formatCode="General">
                  <c:v>36.222222219999999</c:v>
                </c:pt>
                <c:pt idx="604" formatCode="General">
                  <c:v>36.269841270000001</c:v>
                </c:pt>
                <c:pt idx="605" formatCode="General">
                  <c:v>38.183333330000004</c:v>
                </c:pt>
                <c:pt idx="606" formatCode="General">
                  <c:v>38.915254240000003</c:v>
                </c:pt>
                <c:pt idx="607" formatCode="General">
                  <c:v>41.035714290000001</c:v>
                </c:pt>
                <c:pt idx="608" formatCode="General">
                  <c:v>41.81818182</c:v>
                </c:pt>
                <c:pt idx="609" formatCode="General">
                  <c:v>42.611111110000003</c:v>
                </c:pt>
                <c:pt idx="610" formatCode="General">
                  <c:v>42.703703699999998</c:v>
                </c:pt>
                <c:pt idx="611" formatCode="General">
                  <c:v>43.528301890000002</c:v>
                </c:pt>
                <c:pt idx="612" formatCode="General">
                  <c:v>45.294117649999997</c:v>
                </c:pt>
                <c:pt idx="613" formatCode="General">
                  <c:v>45.294117649999997</c:v>
                </c:pt>
                <c:pt idx="614" formatCode="General">
                  <c:v>45.313725490000003</c:v>
                </c:pt>
                <c:pt idx="615" formatCode="General">
                  <c:v>45.372549020000001</c:v>
                </c:pt>
                <c:pt idx="616" formatCode="General">
                  <c:v>46.34</c:v>
                </c:pt>
                <c:pt idx="617" formatCode="General">
                  <c:v>48.270833330000002</c:v>
                </c:pt>
                <c:pt idx="618" formatCode="General">
                  <c:v>49.361702129999998</c:v>
                </c:pt>
                <c:pt idx="619" formatCode="General">
                  <c:v>51.555555560000002</c:v>
                </c:pt>
                <c:pt idx="620" formatCode="General">
                  <c:v>52.727272730000003</c:v>
                </c:pt>
                <c:pt idx="621" formatCode="General">
                  <c:v>54.023255810000002</c:v>
                </c:pt>
                <c:pt idx="622" formatCode="General">
                  <c:v>54.139534879999999</c:v>
                </c:pt>
                <c:pt idx="623" formatCode="General">
                  <c:v>54.27906977</c:v>
                </c:pt>
                <c:pt idx="624" formatCode="General">
                  <c:v>55.666666669999998</c:v>
                </c:pt>
                <c:pt idx="625" formatCode="General">
                  <c:v>55.666666669999998</c:v>
                </c:pt>
                <c:pt idx="626" formatCode="General">
                  <c:v>57.097560979999997</c:v>
                </c:pt>
                <c:pt idx="627" formatCode="General">
                  <c:v>58.55</c:v>
                </c:pt>
                <c:pt idx="628" formatCode="General">
                  <c:v>58.625</c:v>
                </c:pt>
                <c:pt idx="629" formatCode="General">
                  <c:v>61.736842109999998</c:v>
                </c:pt>
                <c:pt idx="630" formatCode="General">
                  <c:v>63.432432429999999</c:v>
                </c:pt>
                <c:pt idx="631" formatCode="General">
                  <c:v>65.194444439999998</c:v>
                </c:pt>
                <c:pt idx="632" formatCode="General">
                  <c:v>67.085714289999999</c:v>
                </c:pt>
                <c:pt idx="633" formatCode="General">
                  <c:v>67.142857140000004</c:v>
                </c:pt>
                <c:pt idx="634" formatCode="General">
                  <c:v>67.142857140000004</c:v>
                </c:pt>
                <c:pt idx="635" formatCode="General">
                  <c:v>69.117647059999996</c:v>
                </c:pt>
                <c:pt idx="636" formatCode="General">
                  <c:v>75.806451609999996</c:v>
                </c:pt>
                <c:pt idx="637" formatCode="General">
                  <c:v>83.964285709999999</c:v>
                </c:pt>
                <c:pt idx="638" formatCode="General">
                  <c:v>84.035714290000001</c:v>
                </c:pt>
                <c:pt idx="639" formatCode="General">
                  <c:v>84.071428569999995</c:v>
                </c:pt>
                <c:pt idx="640" formatCode="General">
                  <c:v>84.142857140000004</c:v>
                </c:pt>
                <c:pt idx="641" formatCode="General">
                  <c:v>84.178571430000005</c:v>
                </c:pt>
                <c:pt idx="642" formatCode="General">
                  <c:v>87.333333330000002</c:v>
                </c:pt>
                <c:pt idx="643" formatCode="General">
                  <c:v>94.32</c:v>
                </c:pt>
                <c:pt idx="644" formatCode="General">
                  <c:v>94.32</c:v>
                </c:pt>
                <c:pt idx="645" formatCode="General">
                  <c:v>102.56521739999999</c:v>
                </c:pt>
                <c:pt idx="646" formatCode="General">
                  <c:v>102.56521739999999</c:v>
                </c:pt>
                <c:pt idx="647" formatCode="General">
                  <c:v>107.2727273</c:v>
                </c:pt>
                <c:pt idx="648" formatCode="General">
                  <c:v>107.3181818</c:v>
                </c:pt>
                <c:pt idx="649" formatCode="General">
                  <c:v>107.3181818</c:v>
                </c:pt>
                <c:pt idx="650" formatCode="General">
                  <c:v>107.4090909</c:v>
                </c:pt>
                <c:pt idx="651" formatCode="General">
                  <c:v>107.45454549999999</c:v>
                </c:pt>
                <c:pt idx="652" formatCode="General">
                  <c:v>107.5</c:v>
                </c:pt>
                <c:pt idx="653" formatCode="General">
                  <c:v>107.54545450000001</c:v>
                </c:pt>
                <c:pt idx="654" formatCode="General">
                  <c:v>112.66666669999999</c:v>
                </c:pt>
                <c:pt idx="655" formatCode="General">
                  <c:v>118.3</c:v>
                </c:pt>
                <c:pt idx="656" formatCode="General">
                  <c:v>118.35</c:v>
                </c:pt>
                <c:pt idx="657" formatCode="General">
                  <c:v>131.66666670000001</c:v>
                </c:pt>
                <c:pt idx="658" formatCode="General">
                  <c:v>139.58823530000001</c:v>
                </c:pt>
                <c:pt idx="659" formatCode="General">
                  <c:v>139.58823530000001</c:v>
                </c:pt>
                <c:pt idx="660" formatCode="General">
                  <c:v>139.58823530000001</c:v>
                </c:pt>
                <c:pt idx="661" formatCode="General">
                  <c:v>139.58823530000001</c:v>
                </c:pt>
                <c:pt idx="662" formatCode="General">
                  <c:v>139.58823530000001</c:v>
                </c:pt>
                <c:pt idx="663" formatCode="General">
                  <c:v>148.375</c:v>
                </c:pt>
                <c:pt idx="664" formatCode="General">
                  <c:v>148.5</c:v>
                </c:pt>
                <c:pt idx="665" formatCode="General">
                  <c:v>148.5</c:v>
                </c:pt>
                <c:pt idx="666" formatCode="General">
                  <c:v>148.625</c:v>
                </c:pt>
                <c:pt idx="667" formatCode="General">
                  <c:v>158.53333330000001</c:v>
                </c:pt>
                <c:pt idx="668" formatCode="General">
                  <c:v>169.92857140000001</c:v>
                </c:pt>
                <c:pt idx="669" formatCode="General">
                  <c:v>169.92857140000001</c:v>
                </c:pt>
                <c:pt idx="670" formatCode="General">
                  <c:v>169.92857140000001</c:v>
                </c:pt>
                <c:pt idx="671" formatCode="General">
                  <c:v>198.25</c:v>
                </c:pt>
                <c:pt idx="672" formatCode="General">
                  <c:v>198.25</c:v>
                </c:pt>
                <c:pt idx="673" formatCode="General">
                  <c:v>198.25</c:v>
                </c:pt>
                <c:pt idx="674" formatCode="General">
                  <c:v>198.25</c:v>
                </c:pt>
                <c:pt idx="675" formatCode="General">
                  <c:v>198.33333329999999</c:v>
                </c:pt>
                <c:pt idx="676" formatCode="General">
                  <c:v>198.41666670000001</c:v>
                </c:pt>
                <c:pt idx="677" formatCode="General">
                  <c:v>216.45454549999999</c:v>
                </c:pt>
                <c:pt idx="678" formatCode="General">
                  <c:v>216.63636360000001</c:v>
                </c:pt>
                <c:pt idx="679" formatCode="General">
                  <c:v>216.72727269999999</c:v>
                </c:pt>
                <c:pt idx="680" formatCode="General">
                  <c:v>216.72727269999999</c:v>
                </c:pt>
                <c:pt idx="681" formatCode="General">
                  <c:v>238.4</c:v>
                </c:pt>
                <c:pt idx="682" formatCode="General">
                  <c:v>238.4</c:v>
                </c:pt>
                <c:pt idx="683" formatCode="General">
                  <c:v>238.4</c:v>
                </c:pt>
                <c:pt idx="684" formatCode="General">
                  <c:v>238.5</c:v>
                </c:pt>
                <c:pt idx="685" formatCode="General">
                  <c:v>238.5</c:v>
                </c:pt>
                <c:pt idx="686" formatCode="General">
                  <c:v>238.5</c:v>
                </c:pt>
                <c:pt idx="687" formatCode="General">
                  <c:v>238.5</c:v>
                </c:pt>
                <c:pt idx="688" formatCode="General">
                  <c:v>238.6</c:v>
                </c:pt>
                <c:pt idx="689" formatCode="General">
                  <c:v>238.7</c:v>
                </c:pt>
                <c:pt idx="690" formatCode="General">
                  <c:v>238.7</c:v>
                </c:pt>
                <c:pt idx="691" formatCode="General">
                  <c:v>265.22222219999998</c:v>
                </c:pt>
                <c:pt idx="692" formatCode="General">
                  <c:v>265.44444440000001</c:v>
                </c:pt>
                <c:pt idx="693" formatCode="General">
                  <c:v>265.44444440000001</c:v>
                </c:pt>
                <c:pt idx="694" formatCode="General">
                  <c:v>298.625</c:v>
                </c:pt>
                <c:pt idx="695" formatCode="General">
                  <c:v>298.625</c:v>
                </c:pt>
                <c:pt idx="696" formatCode="General">
                  <c:v>298.625</c:v>
                </c:pt>
                <c:pt idx="697" formatCode="General">
                  <c:v>298.625</c:v>
                </c:pt>
                <c:pt idx="698" formatCode="General">
                  <c:v>298.75</c:v>
                </c:pt>
                <c:pt idx="699" formatCode="General">
                  <c:v>341.42857140000001</c:v>
                </c:pt>
                <c:pt idx="700" formatCode="General">
                  <c:v>341.42857140000001</c:v>
                </c:pt>
                <c:pt idx="701" formatCode="General">
                  <c:v>341.42857140000001</c:v>
                </c:pt>
                <c:pt idx="702" formatCode="General">
                  <c:v>341.57142859999999</c:v>
                </c:pt>
                <c:pt idx="703" formatCode="General">
                  <c:v>341.57142859999999</c:v>
                </c:pt>
                <c:pt idx="704" formatCode="General">
                  <c:v>341.57142859999999</c:v>
                </c:pt>
                <c:pt idx="705" formatCode="General">
                  <c:v>341.57142859999999</c:v>
                </c:pt>
                <c:pt idx="706" formatCode="General">
                  <c:v>398.5</c:v>
                </c:pt>
                <c:pt idx="707" formatCode="General">
                  <c:v>398.5</c:v>
                </c:pt>
                <c:pt idx="708" formatCode="General">
                  <c:v>398.5</c:v>
                </c:pt>
                <c:pt idx="709" formatCode="General">
                  <c:v>398.5</c:v>
                </c:pt>
                <c:pt idx="710" formatCode="General">
                  <c:v>398.5</c:v>
                </c:pt>
                <c:pt idx="711" formatCode="General">
                  <c:v>478.2</c:v>
                </c:pt>
                <c:pt idx="712" formatCode="General">
                  <c:v>598</c:v>
                </c:pt>
                <c:pt idx="713" formatCode="General">
                  <c:v>598</c:v>
                </c:pt>
                <c:pt idx="714" formatCode="General">
                  <c:v>598</c:v>
                </c:pt>
                <c:pt idx="715" formatCode="General">
                  <c:v>598.25</c:v>
                </c:pt>
                <c:pt idx="716" formatCode="General">
                  <c:v>598.25</c:v>
                </c:pt>
                <c:pt idx="717" formatCode="General">
                  <c:v>598.25</c:v>
                </c:pt>
                <c:pt idx="718" formatCode="General">
                  <c:v>598.25</c:v>
                </c:pt>
                <c:pt idx="719" formatCode="General">
                  <c:v>598.25</c:v>
                </c:pt>
                <c:pt idx="720" formatCode="General">
                  <c:v>598.5</c:v>
                </c:pt>
                <c:pt idx="721" formatCode="General">
                  <c:v>598.5</c:v>
                </c:pt>
                <c:pt idx="722" formatCode="General">
                  <c:v>598.5</c:v>
                </c:pt>
                <c:pt idx="723" formatCode="General">
                  <c:v>598.5</c:v>
                </c:pt>
                <c:pt idx="724" formatCode="General">
                  <c:v>798</c:v>
                </c:pt>
                <c:pt idx="725" formatCode="General">
                  <c:v>798</c:v>
                </c:pt>
                <c:pt idx="726" formatCode="General">
                  <c:v>798</c:v>
                </c:pt>
                <c:pt idx="727" formatCode="General">
                  <c:v>798.33333330000005</c:v>
                </c:pt>
                <c:pt idx="728" formatCode="General">
                  <c:v>798.33333330000005</c:v>
                </c:pt>
                <c:pt idx="729" formatCode="General">
                  <c:v>798.33333330000005</c:v>
                </c:pt>
                <c:pt idx="730" formatCode="General">
                  <c:v>798.33333330000005</c:v>
                </c:pt>
                <c:pt idx="731" formatCode="General">
                  <c:v>798.33333330000005</c:v>
                </c:pt>
                <c:pt idx="732" formatCode="General">
                  <c:v>798.66666669999995</c:v>
                </c:pt>
                <c:pt idx="733" formatCode="General">
                  <c:v>1198.5</c:v>
                </c:pt>
                <c:pt idx="734" formatCode="General">
                  <c:v>1198.5</c:v>
                </c:pt>
                <c:pt idx="735" formatCode="General">
                  <c:v>1198.5</c:v>
                </c:pt>
                <c:pt idx="736" formatCode="General">
                  <c:v>1198.5</c:v>
                </c:pt>
                <c:pt idx="737" formatCode="General">
                  <c:v>1198.5</c:v>
                </c:pt>
                <c:pt idx="738" formatCode="General">
                  <c:v>1198.5</c:v>
                </c:pt>
                <c:pt idx="739" formatCode="General">
                  <c:v>1198.5</c:v>
                </c:pt>
                <c:pt idx="740" formatCode="General">
                  <c:v>1198.5</c:v>
                </c:pt>
                <c:pt idx="741" formatCode="General">
                  <c:v>1198.5</c:v>
                </c:pt>
                <c:pt idx="742" formatCode="General">
                  <c:v>1198.5</c:v>
                </c:pt>
                <c:pt idx="743" formatCode="General">
                  <c:v>1198.5</c:v>
                </c:pt>
                <c:pt idx="744" formatCode="General">
                  <c:v>1198.5</c:v>
                </c:pt>
                <c:pt idx="745" formatCode="General">
                  <c:v>2398</c:v>
                </c:pt>
                <c:pt idx="746" formatCode="General">
                  <c:v>2398</c:v>
                </c:pt>
                <c:pt idx="747" formatCode="General">
                  <c:v>2398</c:v>
                </c:pt>
                <c:pt idx="748" formatCode="General">
                  <c:v>2398</c:v>
                </c:pt>
                <c:pt idx="749" formatCode="General">
                  <c:v>2398</c:v>
                </c:pt>
                <c:pt idx="750" formatCode="General">
                  <c:v>2398</c:v>
                </c:pt>
                <c:pt idx="751" formatCode="General">
                  <c:v>2398</c:v>
                </c:pt>
                <c:pt idx="752" formatCode="General">
                  <c:v>2398</c:v>
                </c:pt>
                <c:pt idx="753" formatCode="General">
                  <c:v>2398</c:v>
                </c:pt>
                <c:pt idx="754" formatCode="General">
                  <c:v>2399</c:v>
                </c:pt>
                <c:pt idx="755" formatCode="General">
                  <c:v>2399</c:v>
                </c:pt>
                <c:pt idx="756" formatCode="General">
                  <c:v>2399</c:v>
                </c:pt>
                <c:pt idx="757" formatCode="General">
                  <c:v>2399</c:v>
                </c:pt>
                <c:pt idx="758" formatCode="General">
                  <c:v>2399</c:v>
                </c:pt>
                <c:pt idx="759" formatCode="General">
                  <c:v>2399</c:v>
                </c:pt>
                <c:pt idx="760" formatCode="General">
                  <c:v>2399</c:v>
                </c:pt>
                <c:pt idx="761" formatCode="General">
                  <c:v>2399</c:v>
                </c:pt>
                <c:pt idx="762" formatCode="General">
                  <c:v>2399</c:v>
                </c:pt>
                <c:pt idx="763" formatCode="General">
                  <c:v>2399</c:v>
                </c:pt>
                <c:pt idx="764" formatCode="General">
                  <c:v>2399</c:v>
                </c:pt>
                <c:pt idx="765" formatCode="General">
                  <c:v>2399</c:v>
                </c:pt>
                <c:pt idx="766" formatCode="General">
                  <c:v>2400</c:v>
                </c:pt>
                <c:pt idx="767" formatCode="General">
                  <c:v>2400</c:v>
                </c:pt>
                <c:pt idx="768" formatCode="General">
                  <c:v>2400</c:v>
                </c:pt>
                <c:pt idx="769" formatCode="General">
                  <c:v>2400</c:v>
                </c:pt>
                <c:pt idx="770" formatCode="General">
                  <c:v>2400</c:v>
                </c:pt>
                <c:pt idx="771" formatCode="General">
                  <c:v>2400</c:v>
                </c:pt>
                <c:pt idx="772" formatCode="General">
                  <c:v>2400</c:v>
                </c:pt>
                <c:pt idx="773" formatCode="General">
                  <c:v>2400</c:v>
                </c:pt>
                <c:pt idx="774" formatCode="General">
                  <c:v>2400</c:v>
                </c:pt>
                <c:pt idx="775" formatCode="General">
                  <c:v>2400</c:v>
                </c:pt>
                <c:pt idx="776" formatCode="General">
                  <c:v>2400</c:v>
                </c:pt>
                <c:pt idx="777" formatCode="General">
                  <c:v>2400</c:v>
                </c:pt>
                <c:pt idx="778" formatCode="General">
                  <c:v>2400</c:v>
                </c:pt>
                <c:pt idx="779" formatCode="General">
                  <c:v>2400</c:v>
                </c:pt>
                <c:pt idx="780" formatCode="General">
                  <c:v>2400</c:v>
                </c:pt>
                <c:pt idx="781" formatCode="General">
                  <c:v>2400</c:v>
                </c:pt>
                <c:pt idx="782" formatCode="General">
                  <c:v>2400</c:v>
                </c:pt>
                <c:pt idx="783" formatCode="General">
                  <c:v>2400</c:v>
                </c:pt>
                <c:pt idx="784" formatCode="General">
                  <c:v>2400</c:v>
                </c:pt>
                <c:pt idx="785" formatCode="General">
                  <c:v>2400</c:v>
                </c:pt>
                <c:pt idx="786" formatCode="General">
                  <c:v>2400</c:v>
                </c:pt>
                <c:pt idx="787" formatCode="General">
                  <c:v>2400</c:v>
                </c:pt>
                <c:pt idx="788" formatCode="General">
                  <c:v>2400</c:v>
                </c:pt>
                <c:pt idx="789" formatCode="General">
                  <c:v>2400</c:v>
                </c:pt>
                <c:pt idx="790" formatCode="General">
                  <c:v>2400</c:v>
                </c:pt>
                <c:pt idx="791" formatCode="General">
                  <c:v>2400</c:v>
                </c:pt>
                <c:pt idx="792" formatCode="General">
                  <c:v>2400</c:v>
                </c:pt>
                <c:pt idx="793" formatCode="General">
                  <c:v>2400</c:v>
                </c:pt>
                <c:pt idx="794" formatCode="General">
                  <c:v>2400</c:v>
                </c:pt>
                <c:pt idx="795" formatCode="General">
                  <c:v>2400</c:v>
                </c:pt>
                <c:pt idx="796" formatCode="General">
                  <c:v>2400</c:v>
                </c:pt>
                <c:pt idx="797" formatCode="General">
                  <c:v>2400</c:v>
                </c:pt>
                <c:pt idx="798" formatCode="General">
                  <c:v>2400</c:v>
                </c:pt>
                <c:pt idx="799" formatCode="General">
                  <c:v>2400</c:v>
                </c:pt>
                <c:pt idx="800" formatCode="General">
                  <c:v>2400</c:v>
                </c:pt>
                <c:pt idx="801" formatCode="General">
                  <c:v>2400</c:v>
                </c:pt>
                <c:pt idx="802" formatCode="General">
                  <c:v>2400</c:v>
                </c:pt>
                <c:pt idx="803" formatCode="General">
                  <c:v>2400</c:v>
                </c:pt>
                <c:pt idx="804" formatCode="General">
                  <c:v>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DB26-4F4D-BA94-61085EB928E4}"/>
            </c:ext>
          </c:extLst>
        </c:ser>
        <c:ser>
          <c:idx val="24"/>
          <c:order val="24"/>
          <c:tx>
            <c:v>Population 2500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den'!$J$40467:$J$41252</c:f>
              <c:numCache>
                <c:formatCode>0.00E+00</c:formatCode>
                <c:ptCount val="786"/>
                <c:pt idx="0">
                  <c:v>4.0000000000000002E-4</c:v>
                </c:pt>
                <c:pt idx="1">
                  <c:v>4.0000000000000002E-4</c:v>
                </c:pt>
                <c:pt idx="2">
                  <c:v>4.0000000000000002E-4</c:v>
                </c:pt>
                <c:pt idx="3">
                  <c:v>4.0000000000000002E-4</c:v>
                </c:pt>
                <c:pt idx="4">
                  <c:v>4.0000000000000002E-4</c:v>
                </c:pt>
                <c:pt idx="5">
                  <c:v>4.0000000000000002E-4</c:v>
                </c:pt>
                <c:pt idx="6">
                  <c:v>4.0000000000000002E-4</c:v>
                </c:pt>
                <c:pt idx="7">
                  <c:v>4.0000000000000002E-4</c:v>
                </c:pt>
                <c:pt idx="8">
                  <c:v>4.0000000000000002E-4</c:v>
                </c:pt>
                <c:pt idx="9">
                  <c:v>4.0000000000000002E-4</c:v>
                </c:pt>
                <c:pt idx="10">
                  <c:v>4.0000000000000002E-4</c:v>
                </c:pt>
                <c:pt idx="11">
                  <c:v>4.0000000000000002E-4</c:v>
                </c:pt>
                <c:pt idx="12">
                  <c:v>4.0000000000000002E-4</c:v>
                </c:pt>
                <c:pt idx="13">
                  <c:v>4.0000000000000002E-4</c:v>
                </c:pt>
                <c:pt idx="14">
                  <c:v>4.0000000000000002E-4</c:v>
                </c:pt>
                <c:pt idx="15">
                  <c:v>4.0000000000000002E-4</c:v>
                </c:pt>
                <c:pt idx="16">
                  <c:v>4.0000000000000002E-4</c:v>
                </c:pt>
                <c:pt idx="17">
                  <c:v>4.0000000000000002E-4</c:v>
                </c:pt>
                <c:pt idx="18">
                  <c:v>4.0000000000000002E-4</c:v>
                </c:pt>
                <c:pt idx="19">
                  <c:v>4.0000000000000002E-4</c:v>
                </c:pt>
                <c:pt idx="20">
                  <c:v>4.0000000000000002E-4</c:v>
                </c:pt>
                <c:pt idx="21">
                  <c:v>4.0000000000000002E-4</c:v>
                </c:pt>
                <c:pt idx="22">
                  <c:v>4.0000000000000002E-4</c:v>
                </c:pt>
                <c:pt idx="23">
                  <c:v>4.0000000000000002E-4</c:v>
                </c:pt>
                <c:pt idx="24">
                  <c:v>4.0000000000000002E-4</c:v>
                </c:pt>
                <c:pt idx="25">
                  <c:v>4.0000000000000002E-4</c:v>
                </c:pt>
                <c:pt idx="26">
                  <c:v>4.0000000000000002E-4</c:v>
                </c:pt>
                <c:pt idx="27">
                  <c:v>4.0000000000000002E-4</c:v>
                </c:pt>
                <c:pt idx="28">
                  <c:v>4.0000000000000002E-4</c:v>
                </c:pt>
                <c:pt idx="29">
                  <c:v>4.0000000000000002E-4</c:v>
                </c:pt>
                <c:pt idx="30">
                  <c:v>4.0000000000000002E-4</c:v>
                </c:pt>
                <c:pt idx="31">
                  <c:v>4.0000000000000002E-4</c:v>
                </c:pt>
                <c:pt idx="32">
                  <c:v>4.0000000000000002E-4</c:v>
                </c:pt>
                <c:pt idx="33">
                  <c:v>4.0000000000000002E-4</c:v>
                </c:pt>
                <c:pt idx="34">
                  <c:v>4.0000000000000002E-4</c:v>
                </c:pt>
                <c:pt idx="35">
                  <c:v>4.0000000000000002E-4</c:v>
                </c:pt>
                <c:pt idx="36">
                  <c:v>4.0000000000000002E-4</c:v>
                </c:pt>
                <c:pt idx="37">
                  <c:v>4.0000000000000002E-4</c:v>
                </c:pt>
                <c:pt idx="38">
                  <c:v>4.0000000000000002E-4</c:v>
                </c:pt>
                <c:pt idx="39">
                  <c:v>4.0000000000000002E-4</c:v>
                </c:pt>
                <c:pt idx="40">
                  <c:v>4.0000000000000002E-4</c:v>
                </c:pt>
                <c:pt idx="41">
                  <c:v>4.0000000000000002E-4</c:v>
                </c:pt>
                <c:pt idx="42">
                  <c:v>4.0000000000000002E-4</c:v>
                </c:pt>
                <c:pt idx="43">
                  <c:v>4.0000000000000002E-4</c:v>
                </c:pt>
                <c:pt idx="44">
                  <c:v>4.0000000000000002E-4</c:v>
                </c:pt>
                <c:pt idx="45">
                  <c:v>4.0000000000000002E-4</c:v>
                </c:pt>
                <c:pt idx="46">
                  <c:v>4.0000000000000002E-4</c:v>
                </c:pt>
                <c:pt idx="47">
                  <c:v>4.0000000000000002E-4</c:v>
                </c:pt>
                <c:pt idx="48">
                  <c:v>4.0000000000000002E-4</c:v>
                </c:pt>
                <c:pt idx="49">
                  <c:v>4.0000000000000002E-4</c:v>
                </c:pt>
                <c:pt idx="50" formatCode="General">
                  <c:v>1.200961E-3</c:v>
                </c:pt>
                <c:pt idx="51" formatCode="General">
                  <c:v>1.200961E-3</c:v>
                </c:pt>
                <c:pt idx="52" formatCode="General">
                  <c:v>1.200961E-3</c:v>
                </c:pt>
                <c:pt idx="53" formatCode="General">
                  <c:v>1.200961E-3</c:v>
                </c:pt>
                <c:pt idx="54" formatCode="General">
                  <c:v>1.200961E-3</c:v>
                </c:pt>
                <c:pt idx="55" formatCode="General">
                  <c:v>1.2019229999999999E-3</c:v>
                </c:pt>
                <c:pt idx="56" formatCode="General">
                  <c:v>1.2019229999999999E-3</c:v>
                </c:pt>
                <c:pt idx="57" formatCode="General">
                  <c:v>1.2019229999999999E-3</c:v>
                </c:pt>
                <c:pt idx="58" formatCode="General">
                  <c:v>1.2019229999999999E-3</c:v>
                </c:pt>
                <c:pt idx="59" formatCode="General">
                  <c:v>1.2019229999999999E-3</c:v>
                </c:pt>
                <c:pt idx="60" formatCode="General">
                  <c:v>1.2019229999999999E-3</c:v>
                </c:pt>
                <c:pt idx="61" formatCode="General">
                  <c:v>1.2019229999999999E-3</c:v>
                </c:pt>
                <c:pt idx="62" formatCode="General">
                  <c:v>1.2019229999999999E-3</c:v>
                </c:pt>
                <c:pt idx="63" formatCode="General">
                  <c:v>1.2019229999999999E-3</c:v>
                </c:pt>
                <c:pt idx="64" formatCode="General">
                  <c:v>1.2024049999999999E-3</c:v>
                </c:pt>
                <c:pt idx="65" formatCode="General">
                  <c:v>1.2024049999999999E-3</c:v>
                </c:pt>
                <c:pt idx="66" formatCode="General">
                  <c:v>1.2024049999999999E-3</c:v>
                </c:pt>
                <c:pt idx="67" formatCode="General">
                  <c:v>1.2024049999999999E-3</c:v>
                </c:pt>
                <c:pt idx="68" formatCode="General">
                  <c:v>1.2024049999999999E-3</c:v>
                </c:pt>
                <c:pt idx="69" formatCode="General">
                  <c:v>1.2024049999999999E-3</c:v>
                </c:pt>
                <c:pt idx="70" formatCode="General">
                  <c:v>1.2024049999999999E-3</c:v>
                </c:pt>
                <c:pt idx="71" formatCode="General">
                  <c:v>1.2024049999999999E-3</c:v>
                </c:pt>
                <c:pt idx="72" formatCode="General">
                  <c:v>1.2024049999999999E-3</c:v>
                </c:pt>
                <c:pt idx="73" formatCode="General">
                  <c:v>1.2024049999999999E-3</c:v>
                </c:pt>
                <c:pt idx="74" formatCode="General">
                  <c:v>1.2024049999999999E-3</c:v>
                </c:pt>
                <c:pt idx="75" formatCode="General">
                  <c:v>1.2024049999999999E-3</c:v>
                </c:pt>
                <c:pt idx="76" formatCode="General">
                  <c:v>2.005616E-3</c:v>
                </c:pt>
                <c:pt idx="77" formatCode="General">
                  <c:v>2.005616E-3</c:v>
                </c:pt>
                <c:pt idx="78" formatCode="General">
                  <c:v>2.006421E-3</c:v>
                </c:pt>
                <c:pt idx="79" formatCode="General">
                  <c:v>2.007226E-3</c:v>
                </c:pt>
                <c:pt idx="80" formatCode="General">
                  <c:v>2.007226E-3</c:v>
                </c:pt>
                <c:pt idx="81" formatCode="General">
                  <c:v>2.0088390000000001E-3</c:v>
                </c:pt>
                <c:pt idx="82" formatCode="General">
                  <c:v>2.0088390000000001E-3</c:v>
                </c:pt>
                <c:pt idx="83" formatCode="General">
                  <c:v>2.0088390000000001E-3</c:v>
                </c:pt>
                <c:pt idx="84" formatCode="General">
                  <c:v>2.0088390000000001E-3</c:v>
                </c:pt>
                <c:pt idx="85" formatCode="General">
                  <c:v>2.4106069999999999E-3</c:v>
                </c:pt>
                <c:pt idx="86" formatCode="General">
                  <c:v>2.4115759999999999E-3</c:v>
                </c:pt>
                <c:pt idx="87" formatCode="General">
                  <c:v>2.4115759999999999E-3</c:v>
                </c:pt>
                <c:pt idx="88" formatCode="General">
                  <c:v>2.4115759999999999E-3</c:v>
                </c:pt>
                <c:pt idx="89" formatCode="General">
                  <c:v>2.4125449999999999E-3</c:v>
                </c:pt>
                <c:pt idx="90" formatCode="General">
                  <c:v>2.4193550000000002E-3</c:v>
                </c:pt>
                <c:pt idx="91" formatCode="General">
                  <c:v>2.4193550000000002E-3</c:v>
                </c:pt>
                <c:pt idx="92" formatCode="General">
                  <c:v>2.4193550000000002E-3</c:v>
                </c:pt>
                <c:pt idx="93" formatCode="General">
                  <c:v>2.4193550000000002E-3</c:v>
                </c:pt>
                <c:pt idx="94" formatCode="General">
                  <c:v>2.4213080000000001E-3</c:v>
                </c:pt>
                <c:pt idx="95" formatCode="General">
                  <c:v>2.4222850000000001E-3</c:v>
                </c:pt>
                <c:pt idx="96" formatCode="General">
                  <c:v>2.4222850000000001E-3</c:v>
                </c:pt>
                <c:pt idx="97" formatCode="General">
                  <c:v>3.2297129999999999E-3</c:v>
                </c:pt>
                <c:pt idx="98" formatCode="General">
                  <c:v>3.2297129999999999E-3</c:v>
                </c:pt>
                <c:pt idx="99" formatCode="General">
                  <c:v>3.634895E-3</c:v>
                </c:pt>
                <c:pt idx="100" formatCode="General">
                  <c:v>4.0387720000000004E-3</c:v>
                </c:pt>
                <c:pt idx="101" formatCode="General">
                  <c:v>4.0387720000000004E-3</c:v>
                </c:pt>
                <c:pt idx="102" formatCode="General">
                  <c:v>4.856333E-3</c:v>
                </c:pt>
                <c:pt idx="103" formatCode="General">
                  <c:v>4.856333E-3</c:v>
                </c:pt>
                <c:pt idx="104" formatCode="General">
                  <c:v>4.856333E-3</c:v>
                </c:pt>
                <c:pt idx="105" formatCode="General">
                  <c:v>4.856333E-3</c:v>
                </c:pt>
                <c:pt idx="106" formatCode="General">
                  <c:v>4.856333E-3</c:v>
                </c:pt>
                <c:pt idx="107" formatCode="General">
                  <c:v>5.2631580000000004E-3</c:v>
                </c:pt>
                <c:pt idx="108" formatCode="General">
                  <c:v>5.2652899999999997E-3</c:v>
                </c:pt>
                <c:pt idx="109" formatCode="General">
                  <c:v>5.2652899999999997E-3</c:v>
                </c:pt>
                <c:pt idx="110" formatCode="General">
                  <c:v>5.6726090000000003E-3</c:v>
                </c:pt>
                <c:pt idx="111" formatCode="General">
                  <c:v>8.5192700000000007E-3</c:v>
                </c:pt>
                <c:pt idx="112" formatCode="General">
                  <c:v>8.5227270000000008E-3</c:v>
                </c:pt>
                <c:pt idx="113" formatCode="General">
                  <c:v>8.5296509999999992E-3</c:v>
                </c:pt>
                <c:pt idx="114" formatCode="General">
                  <c:v>8.5296509999999992E-3</c:v>
                </c:pt>
                <c:pt idx="115" formatCode="General">
                  <c:v>9.3457939999999993E-3</c:v>
                </c:pt>
                <c:pt idx="116" formatCode="General">
                  <c:v>9.7560979999999995E-3</c:v>
                </c:pt>
                <c:pt idx="117" formatCode="General">
                  <c:v>9.7600650000000001E-3</c:v>
                </c:pt>
                <c:pt idx="118" formatCode="General">
                  <c:v>9.7640360000000002E-3</c:v>
                </c:pt>
                <c:pt idx="119" formatCode="General">
                  <c:v>9.7640360000000002E-3</c:v>
                </c:pt>
                <c:pt idx="120" formatCode="General">
                  <c:v>1.0179153E-2</c:v>
                </c:pt>
                <c:pt idx="121" formatCode="General">
                  <c:v>1.0187448999999999E-2</c:v>
                </c:pt>
                <c:pt idx="122" formatCode="General">
                  <c:v>1.0187448999999999E-2</c:v>
                </c:pt>
                <c:pt idx="123" formatCode="General">
                  <c:v>1.2224939000000001E-2</c:v>
                </c:pt>
                <c:pt idx="124" formatCode="General">
                  <c:v>1.2224939000000001E-2</c:v>
                </c:pt>
                <c:pt idx="125" formatCode="General">
                  <c:v>1.2229923E-2</c:v>
                </c:pt>
                <c:pt idx="126" formatCode="General">
                  <c:v>1.2229923E-2</c:v>
                </c:pt>
                <c:pt idx="127" formatCode="General">
                  <c:v>1.2239902E-2</c:v>
                </c:pt>
                <c:pt idx="128" formatCode="General">
                  <c:v>1.2647899000000001E-2</c:v>
                </c:pt>
                <c:pt idx="129" formatCode="General">
                  <c:v>1.3061224E-2</c:v>
                </c:pt>
                <c:pt idx="130" formatCode="General">
                  <c:v>1.3061224E-2</c:v>
                </c:pt>
                <c:pt idx="131" formatCode="General">
                  <c:v>1.3469388000000001E-2</c:v>
                </c:pt>
                <c:pt idx="132" formatCode="General">
                  <c:v>1.4711892000000001E-2</c:v>
                </c:pt>
                <c:pt idx="133" formatCode="General">
                  <c:v>1.5120556E-2</c:v>
                </c:pt>
                <c:pt idx="134" formatCode="General">
                  <c:v>1.5944399000000001E-2</c:v>
                </c:pt>
                <c:pt idx="135" formatCode="General">
                  <c:v>1.5957447E-2</c:v>
                </c:pt>
                <c:pt idx="136" formatCode="General">
                  <c:v>1.6400163999999998E-2</c:v>
                </c:pt>
                <c:pt idx="137" formatCode="General">
                  <c:v>1.6817063E-2</c:v>
                </c:pt>
                <c:pt idx="138" formatCode="General">
                  <c:v>1.724846E-2</c:v>
                </c:pt>
                <c:pt idx="139" formatCode="General">
                  <c:v>1.7680920999999999E-2</c:v>
                </c:pt>
                <c:pt idx="140" formatCode="General">
                  <c:v>1.7680920999999999E-2</c:v>
                </c:pt>
                <c:pt idx="141" formatCode="General">
                  <c:v>1.8518519000000001E-2</c:v>
                </c:pt>
                <c:pt idx="142" formatCode="General">
                  <c:v>1.9349526999999998E-2</c:v>
                </c:pt>
                <c:pt idx="143" formatCode="General">
                  <c:v>1.9349526999999998E-2</c:v>
                </c:pt>
                <c:pt idx="144" formatCode="General">
                  <c:v>1.9389439000000001E-2</c:v>
                </c:pt>
                <c:pt idx="145" formatCode="General">
                  <c:v>1.9405450000000001E-2</c:v>
                </c:pt>
                <c:pt idx="146" formatCode="General">
                  <c:v>1.9842909999999998E-2</c:v>
                </c:pt>
                <c:pt idx="147" formatCode="General">
                  <c:v>1.9859330000000001E-2</c:v>
                </c:pt>
                <c:pt idx="148" formatCode="General">
                  <c:v>2.0695364000000001E-2</c:v>
                </c:pt>
                <c:pt idx="149" formatCode="General">
                  <c:v>2.0703934E-2</c:v>
                </c:pt>
                <c:pt idx="150" formatCode="General">
                  <c:v>2.1126761000000001E-2</c:v>
                </c:pt>
                <c:pt idx="151" formatCode="General">
                  <c:v>2.1135516E-2</c:v>
                </c:pt>
                <c:pt idx="152" formatCode="General">
                  <c:v>2.1135516E-2</c:v>
                </c:pt>
                <c:pt idx="153" formatCode="General">
                  <c:v>2.2388060000000001E-2</c:v>
                </c:pt>
                <c:pt idx="154" formatCode="General">
                  <c:v>2.2425249000000001E-2</c:v>
                </c:pt>
                <c:pt idx="155" formatCode="General">
                  <c:v>2.2869022999999999E-2</c:v>
                </c:pt>
                <c:pt idx="156" formatCode="General">
                  <c:v>2.3710483000000001E-2</c:v>
                </c:pt>
                <c:pt idx="157" formatCode="General">
                  <c:v>2.5790349000000001E-2</c:v>
                </c:pt>
                <c:pt idx="158" formatCode="General">
                  <c:v>2.6239067000000001E-2</c:v>
                </c:pt>
                <c:pt idx="159" formatCode="General">
                  <c:v>2.7511463E-2</c:v>
                </c:pt>
                <c:pt idx="160" formatCode="General">
                  <c:v>2.8773977999999999E-2</c:v>
                </c:pt>
                <c:pt idx="161" formatCode="General">
                  <c:v>2.8822054999999999E-2</c:v>
                </c:pt>
                <c:pt idx="162" formatCode="General">
                  <c:v>2.9669870000000001E-2</c:v>
                </c:pt>
                <c:pt idx="163" formatCode="General">
                  <c:v>3.0087756E-2</c:v>
                </c:pt>
                <c:pt idx="164" formatCode="General">
                  <c:v>3.0100333999999999E-2</c:v>
                </c:pt>
                <c:pt idx="165" formatCode="General">
                  <c:v>3.2231058999999999E-2</c:v>
                </c:pt>
                <c:pt idx="166" formatCode="General">
                  <c:v>3.3068228999999998E-2</c:v>
                </c:pt>
                <c:pt idx="167" formatCode="General">
                  <c:v>3.4381551000000003E-2</c:v>
                </c:pt>
                <c:pt idx="168" formatCode="General">
                  <c:v>3.5220125999999997E-2</c:v>
                </c:pt>
                <c:pt idx="169" formatCode="General">
                  <c:v>3.5684299000000003E-2</c:v>
                </c:pt>
                <c:pt idx="170" formatCode="General">
                  <c:v>3.6104114E-2</c:v>
                </c:pt>
                <c:pt idx="171" formatCode="General">
                  <c:v>3.6585366000000001E-2</c:v>
                </c:pt>
                <c:pt idx="172" formatCode="General">
                  <c:v>3.7162161999999999E-2</c:v>
                </c:pt>
                <c:pt idx="173" formatCode="General">
                  <c:v>3.7177861999999999E-2</c:v>
                </c:pt>
                <c:pt idx="174" formatCode="General">
                  <c:v>3.761623E-2</c:v>
                </c:pt>
                <c:pt idx="175" formatCode="General">
                  <c:v>3.9323467000000001E-2</c:v>
                </c:pt>
                <c:pt idx="176" formatCode="General">
                  <c:v>4.0643522000000001E-2</c:v>
                </c:pt>
                <c:pt idx="177" formatCode="General">
                  <c:v>4.1066892000000001E-2</c:v>
                </c:pt>
                <c:pt idx="178" formatCode="General">
                  <c:v>4.1119118000000003E-2</c:v>
                </c:pt>
                <c:pt idx="179" formatCode="General">
                  <c:v>4.2408820999999999E-2</c:v>
                </c:pt>
                <c:pt idx="180" formatCode="General">
                  <c:v>4.3275349999999997E-2</c:v>
                </c:pt>
                <c:pt idx="181" formatCode="General">
                  <c:v>4.3755309999999999E-2</c:v>
                </c:pt>
                <c:pt idx="182" formatCode="General">
                  <c:v>4.5454544999999999E-2</c:v>
                </c:pt>
                <c:pt idx="183" formatCode="General">
                  <c:v>4.5879353999999997E-2</c:v>
                </c:pt>
                <c:pt idx="184" formatCode="General">
                  <c:v>4.5879353999999997E-2</c:v>
                </c:pt>
                <c:pt idx="185" formatCode="General">
                  <c:v>4.6363250000000002E-2</c:v>
                </c:pt>
                <c:pt idx="186" formatCode="General">
                  <c:v>4.7659574000000003E-2</c:v>
                </c:pt>
                <c:pt idx="187" formatCode="General">
                  <c:v>4.7720494000000002E-2</c:v>
                </c:pt>
                <c:pt idx="188" formatCode="General">
                  <c:v>4.9424797999999999E-2</c:v>
                </c:pt>
                <c:pt idx="189" formatCode="General">
                  <c:v>4.9466951000000002E-2</c:v>
                </c:pt>
                <c:pt idx="190" formatCode="General">
                  <c:v>5.0811271999999998E-2</c:v>
                </c:pt>
                <c:pt idx="191" formatCode="General">
                  <c:v>5.0811271999999998E-2</c:v>
                </c:pt>
                <c:pt idx="192" formatCode="General">
                  <c:v>5.2519214000000002E-2</c:v>
                </c:pt>
                <c:pt idx="193" formatCode="General">
                  <c:v>5.6886227999999997E-2</c:v>
                </c:pt>
                <c:pt idx="194" formatCode="General">
                  <c:v>5.7363013999999997E-2</c:v>
                </c:pt>
                <c:pt idx="195" formatCode="General">
                  <c:v>5.7840616999999997E-2</c:v>
                </c:pt>
                <c:pt idx="196" formatCode="General">
                  <c:v>5.8294041999999997E-2</c:v>
                </c:pt>
                <c:pt idx="197" formatCode="General">
                  <c:v>5.963106E-2</c:v>
                </c:pt>
                <c:pt idx="198" formatCode="General">
                  <c:v>5.9733563000000003E-2</c:v>
                </c:pt>
                <c:pt idx="199" formatCode="General">
                  <c:v>6.1075269000000001E-2</c:v>
                </c:pt>
                <c:pt idx="200" formatCode="General">
                  <c:v>6.1691112999999999E-2</c:v>
                </c:pt>
                <c:pt idx="201" formatCode="General">
                  <c:v>6.2337662000000002E-2</c:v>
                </c:pt>
                <c:pt idx="202" formatCode="General">
                  <c:v>6.3663923999999997E-2</c:v>
                </c:pt>
                <c:pt idx="203" formatCode="General">
                  <c:v>6.3746748000000006E-2</c:v>
                </c:pt>
                <c:pt idx="204" formatCode="General">
                  <c:v>6.3774402999999993E-2</c:v>
                </c:pt>
                <c:pt idx="205" formatCode="General">
                  <c:v>6.3913043000000003E-2</c:v>
                </c:pt>
                <c:pt idx="206" formatCode="General">
                  <c:v>6.5302569000000005E-2</c:v>
                </c:pt>
                <c:pt idx="207" formatCode="General">
                  <c:v>6.5852595E-2</c:v>
                </c:pt>
                <c:pt idx="208" formatCode="General">
                  <c:v>6.7278287000000006E-2</c:v>
                </c:pt>
                <c:pt idx="209" formatCode="General">
                  <c:v>6.7307692000000002E-2</c:v>
                </c:pt>
                <c:pt idx="210" formatCode="General">
                  <c:v>6.8301226000000007E-2</c:v>
                </c:pt>
                <c:pt idx="211" formatCode="General">
                  <c:v>6.9706269000000001E-2</c:v>
                </c:pt>
                <c:pt idx="212" formatCode="General">
                  <c:v>6.9736841999999993E-2</c:v>
                </c:pt>
                <c:pt idx="213" formatCode="General">
                  <c:v>6.9890110000000005E-2</c:v>
                </c:pt>
                <c:pt idx="214" formatCode="General">
                  <c:v>7.1679858999999999E-2</c:v>
                </c:pt>
                <c:pt idx="215" formatCode="General">
                  <c:v>7.2623239000000006E-2</c:v>
                </c:pt>
                <c:pt idx="216" formatCode="General">
                  <c:v>7.3535886999999994E-2</c:v>
                </c:pt>
                <c:pt idx="217" formatCode="General">
                  <c:v>7.3976221999999994E-2</c:v>
                </c:pt>
                <c:pt idx="218" formatCode="General">
                  <c:v>7.4889867999999998E-2</c:v>
                </c:pt>
                <c:pt idx="219" formatCode="General">
                  <c:v>7.6719576999999997E-2</c:v>
                </c:pt>
                <c:pt idx="220" formatCode="General">
                  <c:v>7.7669902999999998E-2</c:v>
                </c:pt>
                <c:pt idx="221" formatCode="General">
                  <c:v>8.1045172999999998E-2</c:v>
                </c:pt>
                <c:pt idx="222" formatCode="General">
                  <c:v>8.4663120999999994E-2</c:v>
                </c:pt>
                <c:pt idx="223" formatCode="General">
                  <c:v>8.5181899000000005E-2</c:v>
                </c:pt>
                <c:pt idx="224" formatCode="General">
                  <c:v>8.6551265000000002E-2</c:v>
                </c:pt>
                <c:pt idx="225" formatCode="General">
                  <c:v>8.7033747999999994E-2</c:v>
                </c:pt>
                <c:pt idx="226" formatCode="General">
                  <c:v>8.9293647000000004E-2</c:v>
                </c:pt>
                <c:pt idx="227" formatCode="General">
                  <c:v>9.0706981000000006E-2</c:v>
                </c:pt>
                <c:pt idx="228" formatCode="General">
                  <c:v>9.2567867999999998E-2</c:v>
                </c:pt>
                <c:pt idx="229" formatCode="General">
                  <c:v>9.4474153000000005E-2</c:v>
                </c:pt>
                <c:pt idx="230" formatCode="General">
                  <c:v>9.5046854E-2</c:v>
                </c:pt>
                <c:pt idx="231" formatCode="General">
                  <c:v>9.6918267000000002E-2</c:v>
                </c:pt>
                <c:pt idx="232" formatCode="General">
                  <c:v>9.8434004000000005E-2</c:v>
                </c:pt>
                <c:pt idx="233" formatCode="General">
                  <c:v>9.9058718000000004E-2</c:v>
                </c:pt>
                <c:pt idx="234" formatCode="General">
                  <c:v>0.101299866</c:v>
                </c:pt>
                <c:pt idx="235" formatCode="General">
                  <c:v>0.10183939</c:v>
                </c:pt>
                <c:pt idx="236" formatCode="General">
                  <c:v>0.102921348</c:v>
                </c:pt>
                <c:pt idx="237" formatCode="General">
                  <c:v>0.103697024</c:v>
                </c:pt>
                <c:pt idx="238" formatCode="General">
                  <c:v>0.103743798</c:v>
                </c:pt>
                <c:pt idx="239" formatCode="General">
                  <c:v>0.10438319</c:v>
                </c:pt>
                <c:pt idx="240" formatCode="General">
                  <c:v>0.105334539</c:v>
                </c:pt>
                <c:pt idx="241" formatCode="General">
                  <c:v>0.106479384</c:v>
                </c:pt>
                <c:pt idx="242" formatCode="General">
                  <c:v>0.110304131</c:v>
                </c:pt>
                <c:pt idx="243" formatCode="General">
                  <c:v>0.111363636</c:v>
                </c:pt>
                <c:pt idx="244" formatCode="General">
                  <c:v>0.11242603599999999</c:v>
                </c:pt>
                <c:pt idx="245" formatCode="General">
                  <c:v>0.112881202</c:v>
                </c:pt>
                <c:pt idx="246" formatCode="General">
                  <c:v>0.11349134</c:v>
                </c:pt>
                <c:pt idx="247" formatCode="General">
                  <c:v>0.114155251</c:v>
                </c:pt>
                <c:pt idx="248" formatCode="General">
                  <c:v>0.11506849299999999</c:v>
                </c:pt>
                <c:pt idx="249" formatCode="General">
                  <c:v>0.11603471899999999</c:v>
                </c:pt>
                <c:pt idx="250" formatCode="General">
                  <c:v>0.11751257399999999</c:v>
                </c:pt>
                <c:pt idx="251" formatCode="General">
                  <c:v>0.118884316</c:v>
                </c:pt>
                <c:pt idx="252" formatCode="General">
                  <c:v>0.11996337</c:v>
                </c:pt>
                <c:pt idx="253" formatCode="General">
                  <c:v>0.12218649500000001</c:v>
                </c:pt>
                <c:pt idx="254" formatCode="General">
                  <c:v>0.124023886</c:v>
                </c:pt>
                <c:pt idx="255" formatCode="General">
                  <c:v>0.124252186</c:v>
                </c:pt>
                <c:pt idx="256" formatCode="General">
                  <c:v>0.125635104</c:v>
                </c:pt>
                <c:pt idx="257" formatCode="General">
                  <c:v>0.12777777800000001</c:v>
                </c:pt>
                <c:pt idx="258" formatCode="General">
                  <c:v>0.13132250600000001</c:v>
                </c:pt>
                <c:pt idx="259" formatCode="General">
                  <c:v>0.13203161299999999</c:v>
                </c:pt>
                <c:pt idx="260" formatCode="General">
                  <c:v>0.134078212</c:v>
                </c:pt>
                <c:pt idx="261" formatCode="General">
                  <c:v>0.134731935</c:v>
                </c:pt>
                <c:pt idx="262" formatCode="General">
                  <c:v>0.13731900999999999</c:v>
                </c:pt>
                <c:pt idx="263" formatCode="General">
                  <c:v>0.13970932999999999</c:v>
                </c:pt>
                <c:pt idx="264" formatCode="General">
                  <c:v>0.14151386899999999</c:v>
                </c:pt>
                <c:pt idx="265" formatCode="General">
                  <c:v>0.14339622599999999</c:v>
                </c:pt>
                <c:pt idx="266" formatCode="General">
                  <c:v>0.14346389800000001</c:v>
                </c:pt>
                <c:pt idx="267" formatCode="General">
                  <c:v>0.14515366399999999</c:v>
                </c:pt>
                <c:pt idx="268" formatCode="General">
                  <c:v>0.14711447499999999</c:v>
                </c:pt>
                <c:pt idx="269" formatCode="General">
                  <c:v>0.14746325299999999</c:v>
                </c:pt>
                <c:pt idx="270" formatCode="General">
                  <c:v>0.14821852699999999</c:v>
                </c:pt>
                <c:pt idx="271" formatCode="General">
                  <c:v>0.14938154100000001</c:v>
                </c:pt>
                <c:pt idx="272" formatCode="General">
                  <c:v>0.14988066799999999</c:v>
                </c:pt>
                <c:pt idx="273" formatCode="General">
                  <c:v>0.15138490900000001</c:v>
                </c:pt>
                <c:pt idx="274" formatCode="General">
                  <c:v>0.154727794</c:v>
                </c:pt>
                <c:pt idx="275" formatCode="General">
                  <c:v>0.15517241400000001</c:v>
                </c:pt>
                <c:pt idx="276" formatCode="General">
                  <c:v>0.15731414899999999</c:v>
                </c:pt>
                <c:pt idx="277" formatCode="General">
                  <c:v>0.161927711</c:v>
                </c:pt>
                <c:pt idx="278" formatCode="General">
                  <c:v>0.16433734899999999</c:v>
                </c:pt>
                <c:pt idx="279" formatCode="General">
                  <c:v>0.16690786299999999</c:v>
                </c:pt>
                <c:pt idx="280" formatCode="General">
                  <c:v>0.16900048300000001</c:v>
                </c:pt>
                <c:pt idx="281" formatCode="General">
                  <c:v>0.170613823</c:v>
                </c:pt>
                <c:pt idx="282" formatCode="General">
                  <c:v>0.17214700199999999</c:v>
                </c:pt>
                <c:pt idx="283" formatCode="General">
                  <c:v>0.174842156</c:v>
                </c:pt>
                <c:pt idx="284" formatCode="General">
                  <c:v>0.17916261</c:v>
                </c:pt>
                <c:pt idx="285" formatCode="General">
                  <c:v>0.18226120900000001</c:v>
                </c:pt>
                <c:pt idx="286" formatCode="General">
                  <c:v>0.185853659</c:v>
                </c:pt>
                <c:pt idx="287" formatCode="General">
                  <c:v>0.18661455800000001</c:v>
                </c:pt>
                <c:pt idx="288" formatCode="General">
                  <c:v>0.188753056</c:v>
                </c:pt>
                <c:pt idx="289" formatCode="General">
                  <c:v>0.18961293500000001</c:v>
                </c:pt>
                <c:pt idx="290" formatCode="General">
                  <c:v>0.19234543700000001</c:v>
                </c:pt>
                <c:pt idx="291" formatCode="General">
                  <c:v>0.19459459500000001</c:v>
                </c:pt>
                <c:pt idx="292" formatCode="General">
                  <c:v>0.19626168199999999</c:v>
                </c:pt>
                <c:pt idx="293" formatCode="General">
                  <c:v>0.200296004</c:v>
                </c:pt>
                <c:pt idx="294" formatCode="General">
                  <c:v>0.20138545299999999</c:v>
                </c:pt>
                <c:pt idx="295" formatCode="General">
                  <c:v>0.20158494299999999</c:v>
                </c:pt>
                <c:pt idx="296" formatCode="General">
                  <c:v>0.20526839</c:v>
                </c:pt>
                <c:pt idx="297" formatCode="General">
                  <c:v>0.20768846699999999</c:v>
                </c:pt>
                <c:pt idx="298" formatCode="General">
                  <c:v>0.21374811799999999</c:v>
                </c:pt>
                <c:pt idx="299" formatCode="General">
                  <c:v>0.21385542199999999</c:v>
                </c:pt>
                <c:pt idx="300" formatCode="General">
                  <c:v>0.215183509</c:v>
                </c:pt>
                <c:pt idx="301" formatCode="General">
                  <c:v>0.21673387099999999</c:v>
                </c:pt>
                <c:pt idx="302" formatCode="General">
                  <c:v>0.21807168099999999</c:v>
                </c:pt>
                <c:pt idx="303" formatCode="General">
                  <c:v>0.219240506</c:v>
                </c:pt>
                <c:pt idx="304" formatCode="General">
                  <c:v>0.224593496</c:v>
                </c:pt>
                <c:pt idx="305" formatCode="General">
                  <c:v>0.22736520900000001</c:v>
                </c:pt>
                <c:pt idx="306" formatCode="General">
                  <c:v>0.22873153299999999</c:v>
                </c:pt>
                <c:pt idx="307" formatCode="General">
                  <c:v>0.22986748200000001</c:v>
                </c:pt>
                <c:pt idx="308" formatCode="General">
                  <c:v>0.231987736</c:v>
                </c:pt>
                <c:pt idx="309" formatCode="General">
                  <c:v>0.23300970900000001</c:v>
                </c:pt>
                <c:pt idx="310" formatCode="General">
                  <c:v>0.23589743599999999</c:v>
                </c:pt>
                <c:pt idx="311" formatCode="General">
                  <c:v>0.237923947</c:v>
                </c:pt>
                <c:pt idx="312" formatCode="General">
                  <c:v>0.24020618599999999</c:v>
                </c:pt>
                <c:pt idx="313" formatCode="General">
                  <c:v>0.241486068</c:v>
                </c:pt>
                <c:pt idx="314" formatCode="General">
                  <c:v>0.24521469200000001</c:v>
                </c:pt>
                <c:pt idx="315" formatCode="General">
                  <c:v>0.249091853</c:v>
                </c:pt>
                <c:pt idx="316" formatCode="General">
                  <c:v>0.25051975100000001</c:v>
                </c:pt>
                <c:pt idx="317" formatCode="General">
                  <c:v>0.25415800399999999</c:v>
                </c:pt>
                <c:pt idx="318" formatCode="General">
                  <c:v>0.25978090799999998</c:v>
                </c:pt>
                <c:pt idx="319" formatCode="General">
                  <c:v>0.26569037699999998</c:v>
                </c:pt>
                <c:pt idx="320" formatCode="General">
                  <c:v>0.26649214700000001</c:v>
                </c:pt>
                <c:pt idx="321" formatCode="General">
                  <c:v>0.26933193100000002</c:v>
                </c:pt>
                <c:pt idx="322" formatCode="General">
                  <c:v>0.27282321900000001</c:v>
                </c:pt>
                <c:pt idx="323" formatCode="General">
                  <c:v>0.27542372900000001</c:v>
                </c:pt>
                <c:pt idx="324" formatCode="General">
                  <c:v>0.27963849000000002</c:v>
                </c:pt>
                <c:pt idx="325" formatCode="General">
                  <c:v>0.28472222200000002</c:v>
                </c:pt>
                <c:pt idx="326" formatCode="General">
                  <c:v>0.28609625700000002</c:v>
                </c:pt>
                <c:pt idx="327" formatCode="General">
                  <c:v>0.28831725600000002</c:v>
                </c:pt>
                <c:pt idx="328" formatCode="General">
                  <c:v>0.28947368400000001</c:v>
                </c:pt>
                <c:pt idx="329" formatCode="General">
                  <c:v>0.29421308800000001</c:v>
                </c:pt>
                <c:pt idx="330" formatCode="General">
                  <c:v>0.29453167299999999</c:v>
                </c:pt>
                <c:pt idx="331" formatCode="General">
                  <c:v>0.29994556300000003</c:v>
                </c:pt>
                <c:pt idx="332" formatCode="General">
                  <c:v>0.30261723000000001</c:v>
                </c:pt>
                <c:pt idx="333" formatCode="General">
                  <c:v>0.30672498599999998</c:v>
                </c:pt>
                <c:pt idx="334" formatCode="General">
                  <c:v>0.30849315100000002</c:v>
                </c:pt>
                <c:pt idx="335" formatCode="General">
                  <c:v>0.31243124300000003</c:v>
                </c:pt>
                <c:pt idx="336" formatCode="General">
                  <c:v>0.31660231700000002</c:v>
                </c:pt>
                <c:pt idx="337" formatCode="General">
                  <c:v>0.320377568</c:v>
                </c:pt>
                <c:pt idx="338" formatCode="General">
                  <c:v>0.32055555600000002</c:v>
                </c:pt>
                <c:pt idx="339" formatCode="General">
                  <c:v>0.32662192400000001</c:v>
                </c:pt>
                <c:pt idx="340" formatCode="General">
                  <c:v>0.33015695099999998</c:v>
                </c:pt>
                <c:pt idx="341" formatCode="General">
                  <c:v>0.33202247200000001</c:v>
                </c:pt>
                <c:pt idx="342" formatCode="General">
                  <c:v>0.337268128</c:v>
                </c:pt>
                <c:pt idx="343" formatCode="General">
                  <c:v>0.34179356999999999</c:v>
                </c:pt>
                <c:pt idx="344" formatCode="General">
                  <c:v>0.34711211800000003</c:v>
                </c:pt>
                <c:pt idx="345" formatCode="General">
                  <c:v>0.352673493</c:v>
                </c:pt>
                <c:pt idx="346" formatCode="General">
                  <c:v>0.35922330099999999</c:v>
                </c:pt>
                <c:pt idx="347" formatCode="General">
                  <c:v>0.36098398199999998</c:v>
                </c:pt>
                <c:pt idx="348" formatCode="General">
                  <c:v>0.36452353599999998</c:v>
                </c:pt>
                <c:pt idx="349" formatCode="General">
                  <c:v>0.367663982</c:v>
                </c:pt>
                <c:pt idx="350" formatCode="General">
                  <c:v>0.37644341799999997</c:v>
                </c:pt>
                <c:pt idx="351" formatCode="General">
                  <c:v>0.37847222200000002</c:v>
                </c:pt>
                <c:pt idx="352" formatCode="General">
                  <c:v>0.38537434700000001</c:v>
                </c:pt>
                <c:pt idx="353" formatCode="General">
                  <c:v>0.38756536899999999</c:v>
                </c:pt>
                <c:pt idx="354" formatCode="General">
                  <c:v>0.39183673499999999</c:v>
                </c:pt>
                <c:pt idx="355" formatCode="General">
                  <c:v>0.39624853500000001</c:v>
                </c:pt>
                <c:pt idx="356" formatCode="General">
                  <c:v>0.40247495599999999</c:v>
                </c:pt>
                <c:pt idx="357" formatCode="General">
                  <c:v>0.40637920900000002</c:v>
                </c:pt>
                <c:pt idx="358" formatCode="General">
                  <c:v>0.41641879799999998</c:v>
                </c:pt>
                <c:pt idx="359" formatCode="General">
                  <c:v>0.41875746699999999</c:v>
                </c:pt>
                <c:pt idx="360" formatCode="General">
                  <c:v>0.42745803399999999</c:v>
                </c:pt>
                <c:pt idx="361" formatCode="General">
                  <c:v>0.43166767</c:v>
                </c:pt>
                <c:pt idx="362" formatCode="General">
                  <c:v>0.43407585799999998</c:v>
                </c:pt>
                <c:pt idx="363" formatCode="General">
                  <c:v>0.43651753300000001</c:v>
                </c:pt>
                <c:pt idx="364" formatCode="General">
                  <c:v>0.44309190500000001</c:v>
                </c:pt>
                <c:pt idx="365" formatCode="General">
                  <c:v>0.44817073200000002</c:v>
                </c:pt>
                <c:pt idx="366" formatCode="General">
                  <c:v>0.45610804199999999</c:v>
                </c:pt>
                <c:pt idx="367" formatCode="General">
                  <c:v>0.46267735999999998</c:v>
                </c:pt>
                <c:pt idx="368" formatCode="General">
                  <c:v>0.46625387000000001</c:v>
                </c:pt>
                <c:pt idx="369" formatCode="General">
                  <c:v>0.47113593999999998</c:v>
                </c:pt>
                <c:pt idx="370" formatCode="General">
                  <c:v>0.47391304299999998</c:v>
                </c:pt>
                <c:pt idx="371" formatCode="General">
                  <c:v>0.47942643400000001</c:v>
                </c:pt>
                <c:pt idx="372" formatCode="General">
                  <c:v>0.484639498</c:v>
                </c:pt>
                <c:pt idx="373" formatCode="General">
                  <c:v>0.48869346699999999</c:v>
                </c:pt>
                <c:pt idx="374" formatCode="General">
                  <c:v>0.49149338399999998</c:v>
                </c:pt>
                <c:pt idx="375" formatCode="General">
                  <c:v>0.49715369999999998</c:v>
                </c:pt>
                <c:pt idx="376" formatCode="General">
                  <c:v>0.50348321699999998</c:v>
                </c:pt>
                <c:pt idx="377" formatCode="General">
                  <c:v>0.51047619</c:v>
                </c:pt>
                <c:pt idx="378" formatCode="General">
                  <c:v>0.51432208800000001</c:v>
                </c:pt>
                <c:pt idx="379" formatCode="General">
                  <c:v>0.52396166099999997</c:v>
                </c:pt>
                <c:pt idx="380" formatCode="General">
                  <c:v>0.52911068500000003</c:v>
                </c:pt>
                <c:pt idx="381" formatCode="General">
                  <c:v>0.53603603600000005</c:v>
                </c:pt>
                <c:pt idx="382" formatCode="General">
                  <c:v>0.54263565899999999</c:v>
                </c:pt>
                <c:pt idx="383" formatCode="General">
                  <c:v>0.54404145100000001</c:v>
                </c:pt>
                <c:pt idx="384" formatCode="General">
                  <c:v>0.55107351999999998</c:v>
                </c:pt>
                <c:pt idx="385" formatCode="General">
                  <c:v>0.56115107900000005</c:v>
                </c:pt>
                <c:pt idx="386" formatCode="General">
                  <c:v>0.56385068800000004</c:v>
                </c:pt>
                <c:pt idx="387" formatCode="General">
                  <c:v>0.573684211</c:v>
                </c:pt>
                <c:pt idx="388" formatCode="General">
                  <c:v>0.57971014499999995</c:v>
                </c:pt>
                <c:pt idx="389" formatCode="General">
                  <c:v>0.58675496699999996</c:v>
                </c:pt>
                <c:pt idx="390" formatCode="General">
                  <c:v>0.58979456600000002</c:v>
                </c:pt>
                <c:pt idx="391" formatCode="General">
                  <c:v>0.59242021300000003</c:v>
                </c:pt>
                <c:pt idx="392" formatCode="General">
                  <c:v>0.60201342300000005</c:v>
                </c:pt>
                <c:pt idx="393" formatCode="General">
                  <c:v>0.61010101000000005</c:v>
                </c:pt>
                <c:pt idx="394" formatCode="General">
                  <c:v>0.61460446199999996</c:v>
                </c:pt>
                <c:pt idx="395" formatCode="General">
                  <c:v>0.62176870699999998</c:v>
                </c:pt>
                <c:pt idx="396" formatCode="General">
                  <c:v>0.62798634799999997</c:v>
                </c:pt>
                <c:pt idx="397" formatCode="General">
                  <c:v>0.63237311399999996</c:v>
                </c:pt>
                <c:pt idx="398" formatCode="General">
                  <c:v>0.63686382399999997</c:v>
                </c:pt>
                <c:pt idx="399" formatCode="General">
                  <c:v>0.64093728500000002</c:v>
                </c:pt>
                <c:pt idx="400" formatCode="General">
                  <c:v>0.64954892399999997</c:v>
                </c:pt>
                <c:pt idx="401" formatCode="General">
                  <c:v>0.65411436499999998</c:v>
                </c:pt>
                <c:pt idx="402" formatCode="General">
                  <c:v>0.66177498300000004</c:v>
                </c:pt>
                <c:pt idx="403" formatCode="General">
                  <c:v>0.66971187600000004</c:v>
                </c:pt>
                <c:pt idx="404" formatCode="General">
                  <c:v>0.67776203999999995</c:v>
                </c:pt>
                <c:pt idx="405" formatCode="General">
                  <c:v>0.68563300100000002</c:v>
                </c:pt>
                <c:pt idx="406" formatCode="General">
                  <c:v>0.69379014999999999</c:v>
                </c:pt>
                <c:pt idx="407" formatCode="General">
                  <c:v>0.69621158000000005</c:v>
                </c:pt>
                <c:pt idx="408" formatCode="General">
                  <c:v>0.70423546299999995</c:v>
                </c:pt>
                <c:pt idx="409" formatCode="General">
                  <c:v>0.70974729199999997</c:v>
                </c:pt>
                <c:pt idx="410" formatCode="General">
                  <c:v>0.71707670000000001</c:v>
                </c:pt>
                <c:pt idx="411" formatCode="General">
                  <c:v>0.72093023300000003</c:v>
                </c:pt>
                <c:pt idx="412" formatCode="General">
                  <c:v>0.72456395299999998</c:v>
                </c:pt>
                <c:pt idx="413" formatCode="General">
                  <c:v>0.73795620399999995</c:v>
                </c:pt>
                <c:pt idx="414" formatCode="General">
                  <c:v>0.74596182099999997</c:v>
                </c:pt>
                <c:pt idx="415" formatCode="General">
                  <c:v>0.75591715999999998</c:v>
                </c:pt>
                <c:pt idx="416" formatCode="General">
                  <c:v>0.76940298500000004</c:v>
                </c:pt>
                <c:pt idx="417" formatCode="General">
                  <c:v>0.77894736799999997</c:v>
                </c:pt>
                <c:pt idx="418" formatCode="General">
                  <c:v>0.78539156600000004</c:v>
                </c:pt>
                <c:pt idx="419" formatCode="General">
                  <c:v>0.79198184599999999</c:v>
                </c:pt>
                <c:pt idx="420" formatCode="General">
                  <c:v>0.79847908700000003</c:v>
                </c:pt>
                <c:pt idx="421" formatCode="General">
                  <c:v>0.80854309700000004</c:v>
                </c:pt>
                <c:pt idx="422" formatCode="General">
                  <c:v>0.81887950899999995</c:v>
                </c:pt>
                <c:pt idx="423" formatCode="General">
                  <c:v>0.82817337499999999</c:v>
                </c:pt>
                <c:pt idx="424" formatCode="General">
                  <c:v>0.83501161899999998</c:v>
                </c:pt>
                <c:pt idx="425" formatCode="General">
                  <c:v>0.849453978</c:v>
                </c:pt>
                <c:pt idx="426" formatCode="General">
                  <c:v>0.85480093700000004</c:v>
                </c:pt>
                <c:pt idx="427" formatCode="General">
                  <c:v>0.86274509799999999</c:v>
                </c:pt>
                <c:pt idx="428" formatCode="General">
                  <c:v>0.86703383199999995</c:v>
                </c:pt>
                <c:pt idx="429" formatCode="General">
                  <c:v>0.87866772400000004</c:v>
                </c:pt>
                <c:pt idx="430" formatCode="General">
                  <c:v>0.89208633100000001</c:v>
                </c:pt>
                <c:pt idx="431" formatCode="General">
                  <c:v>0.90024135199999999</c:v>
                </c:pt>
                <c:pt idx="432" formatCode="General">
                  <c:v>0.91093117400000001</c:v>
                </c:pt>
                <c:pt idx="433" formatCode="General">
                  <c:v>0.918367347</c:v>
                </c:pt>
                <c:pt idx="434" formatCode="General">
                  <c:v>0.92704918000000003</c:v>
                </c:pt>
                <c:pt idx="435" formatCode="General">
                  <c:v>0.93822075800000004</c:v>
                </c:pt>
                <c:pt idx="436" formatCode="General">
                  <c:v>0.95273631800000003</c:v>
                </c:pt>
                <c:pt idx="437" formatCode="General">
                  <c:v>0.96911519199999996</c:v>
                </c:pt>
                <c:pt idx="438" formatCode="General">
                  <c:v>0.98238254999999997</c:v>
                </c:pt>
                <c:pt idx="439" formatCode="General">
                  <c:v>0.98987341799999995</c:v>
                </c:pt>
                <c:pt idx="440" formatCode="General">
                  <c:v>1</c:v>
                </c:pt>
                <c:pt idx="441" formatCode="General">
                  <c:v>1.0128095640000001</c:v>
                </c:pt>
                <c:pt idx="442" formatCode="General">
                  <c:v>1.0197086550000001</c:v>
                </c:pt>
                <c:pt idx="443" formatCode="General">
                  <c:v>1.0283261800000001</c:v>
                </c:pt>
                <c:pt idx="444" formatCode="General">
                  <c:v>1.03955288</c:v>
                </c:pt>
                <c:pt idx="445" formatCode="General">
                  <c:v>1.0467128029999999</c:v>
                </c:pt>
                <c:pt idx="446" formatCode="General">
                  <c:v>1.06</c:v>
                </c:pt>
                <c:pt idx="447" formatCode="General">
                  <c:v>1.068301226</c:v>
                </c:pt>
                <c:pt idx="448" formatCode="General">
                  <c:v>1.076382792</c:v>
                </c:pt>
                <c:pt idx="449" formatCode="General">
                  <c:v>1.083700441</c:v>
                </c:pt>
                <c:pt idx="450" formatCode="General">
                  <c:v>1.0954063599999999</c:v>
                </c:pt>
                <c:pt idx="451" formatCode="General">
                  <c:v>1.1120996439999999</c:v>
                </c:pt>
                <c:pt idx="452" formatCode="General">
                  <c:v>1.1232142860000001</c:v>
                </c:pt>
                <c:pt idx="453" formatCode="General">
                  <c:v>1.136445242</c:v>
                </c:pt>
                <c:pt idx="454" formatCode="General">
                  <c:v>1.1537070519999999</c:v>
                </c:pt>
                <c:pt idx="455" formatCode="General">
                  <c:v>1.162431942</c:v>
                </c:pt>
                <c:pt idx="456" formatCode="General">
                  <c:v>1.175342466</c:v>
                </c:pt>
                <c:pt idx="457" formatCode="General">
                  <c:v>1.1880733939999999</c:v>
                </c:pt>
                <c:pt idx="458" formatCode="General">
                  <c:v>1.2109665430000001</c:v>
                </c:pt>
                <c:pt idx="459" formatCode="General">
                  <c:v>1.2233644859999999</c:v>
                </c:pt>
                <c:pt idx="460" formatCode="General">
                  <c:v>1.2322097380000001</c:v>
                </c:pt>
                <c:pt idx="461" formatCode="General">
                  <c:v>1.2401500940000001</c:v>
                </c:pt>
                <c:pt idx="462" formatCode="General">
                  <c:v>1.2559017939999999</c:v>
                </c:pt>
                <c:pt idx="463" formatCode="General">
                  <c:v>1.274116523</c:v>
                </c:pt>
                <c:pt idx="464" formatCode="General">
                  <c:v>1.2796934870000001</c:v>
                </c:pt>
                <c:pt idx="465" formatCode="General">
                  <c:v>1.286538462</c:v>
                </c:pt>
                <c:pt idx="466" formatCode="General">
                  <c:v>1.3007736940000001</c:v>
                </c:pt>
                <c:pt idx="467" formatCode="General">
                  <c:v>1.3232125370000001</c:v>
                </c:pt>
                <c:pt idx="468" formatCode="General">
                  <c:v>1.3349705300000001</c:v>
                </c:pt>
                <c:pt idx="469" formatCode="General">
                  <c:v>1.3392330379999999</c:v>
                </c:pt>
                <c:pt idx="470" formatCode="General">
                  <c:v>1.3431661749999999</c:v>
                </c:pt>
                <c:pt idx="471" formatCode="General">
                  <c:v>1.3541048469999999</c:v>
                </c:pt>
                <c:pt idx="472" formatCode="General">
                  <c:v>1.3687872759999999</c:v>
                </c:pt>
                <c:pt idx="473" formatCode="General">
                  <c:v>1.383767535</c:v>
                </c:pt>
                <c:pt idx="474" formatCode="General">
                  <c:v>1.399596367</c:v>
                </c:pt>
                <c:pt idx="475" formatCode="General">
                  <c:v>1.414807302</c:v>
                </c:pt>
                <c:pt idx="476" formatCode="General">
                  <c:v>1.4275510199999999</c:v>
                </c:pt>
                <c:pt idx="477" formatCode="General">
                  <c:v>1.4494845359999999</c:v>
                </c:pt>
                <c:pt idx="478" formatCode="General">
                  <c:v>1.4606625259999999</c:v>
                </c:pt>
                <c:pt idx="479" formatCode="General">
                  <c:v>1.4782157680000001</c:v>
                </c:pt>
                <c:pt idx="480" formatCode="General">
                  <c:v>1.4968619249999999</c:v>
                </c:pt>
                <c:pt idx="481" formatCode="General">
                  <c:v>1.502096436</c:v>
                </c:pt>
                <c:pt idx="482" formatCode="General">
                  <c:v>1.5057712489999999</c:v>
                </c:pt>
                <c:pt idx="483" formatCode="General">
                  <c:v>1.5243128960000001</c:v>
                </c:pt>
                <c:pt idx="484" formatCode="General">
                  <c:v>1.5435244159999999</c:v>
                </c:pt>
                <c:pt idx="485" formatCode="General">
                  <c:v>1.5566239319999999</c:v>
                </c:pt>
                <c:pt idx="486" formatCode="General">
                  <c:v>1.5811688310000001</c:v>
                </c:pt>
                <c:pt idx="487" formatCode="General">
                  <c:v>1.6067908</c:v>
                </c:pt>
                <c:pt idx="488" formatCode="General">
                  <c:v>1.646273637</c:v>
                </c:pt>
                <c:pt idx="489" formatCode="General">
                  <c:v>1.6644219979999999</c:v>
                </c:pt>
                <c:pt idx="490" formatCode="General">
                  <c:v>1.676836158</c:v>
                </c:pt>
                <c:pt idx="491" formatCode="General">
                  <c:v>1.688282139</c:v>
                </c:pt>
                <c:pt idx="492" formatCode="General">
                  <c:v>1.695108077</c:v>
                </c:pt>
                <c:pt idx="493" formatCode="General">
                  <c:v>1.7203682389999999</c:v>
                </c:pt>
                <c:pt idx="494" formatCode="General">
                  <c:v>1.7436194899999999</c:v>
                </c:pt>
                <c:pt idx="495" formatCode="General">
                  <c:v>1.768149883</c:v>
                </c:pt>
                <c:pt idx="496" formatCode="General">
                  <c:v>1.7886658799999999</c:v>
                </c:pt>
                <c:pt idx="497" formatCode="General">
                  <c:v>1.812872467</c:v>
                </c:pt>
                <c:pt idx="498" formatCode="General">
                  <c:v>1.8291517319999999</c:v>
                </c:pt>
                <c:pt idx="499" formatCode="General">
                  <c:v>1.8405275780000001</c:v>
                </c:pt>
                <c:pt idx="500" formatCode="General">
                  <c:v>1.8698296839999999</c:v>
                </c:pt>
                <c:pt idx="501" formatCode="General">
                  <c:v>1.891064871</c:v>
                </c:pt>
                <c:pt idx="502" formatCode="General">
                  <c:v>1.902829028</c:v>
                </c:pt>
                <c:pt idx="503" formatCode="General">
                  <c:v>1.915841584</c:v>
                </c:pt>
                <c:pt idx="504" formatCode="General">
                  <c:v>1.92450495</c:v>
                </c:pt>
                <c:pt idx="505" formatCode="General">
                  <c:v>1.951188986</c:v>
                </c:pt>
                <c:pt idx="506" formatCode="General">
                  <c:v>1.9611528819999999</c:v>
                </c:pt>
                <c:pt idx="507" formatCode="General">
                  <c:v>1.9811557790000001</c:v>
                </c:pt>
                <c:pt idx="508" formatCode="General">
                  <c:v>1.994974874</c:v>
                </c:pt>
                <c:pt idx="509" formatCode="General">
                  <c:v>2.02528445</c:v>
                </c:pt>
                <c:pt idx="510" formatCode="General">
                  <c:v>2.0535714289999998</c:v>
                </c:pt>
                <c:pt idx="511" formatCode="General">
                  <c:v>2.077120823</c:v>
                </c:pt>
                <c:pt idx="512" formatCode="General">
                  <c:v>2.1119791669999999</c:v>
                </c:pt>
                <c:pt idx="513" formatCode="General">
                  <c:v>2.1398416889999998</c:v>
                </c:pt>
                <c:pt idx="514" formatCode="General">
                  <c:v>2.1702127660000001</c:v>
                </c:pt>
                <c:pt idx="515" formatCode="General">
                  <c:v>2.1970509379999998</c:v>
                </c:pt>
                <c:pt idx="516" formatCode="General">
                  <c:v>2.2077747990000001</c:v>
                </c:pt>
                <c:pt idx="517" formatCode="General">
                  <c:v>2.2564802180000001</c:v>
                </c:pt>
                <c:pt idx="518" formatCode="General">
                  <c:v>2.3019390579999999</c:v>
                </c:pt>
                <c:pt idx="519" formatCode="General">
                  <c:v>2.3207810320000002</c:v>
                </c:pt>
                <c:pt idx="520" formatCode="General">
                  <c:v>2.3412921350000002</c:v>
                </c:pt>
                <c:pt idx="521" formatCode="General">
                  <c:v>2.371468927</c:v>
                </c:pt>
                <c:pt idx="522" formatCode="General">
                  <c:v>2.4265129679999999</c:v>
                </c:pt>
                <c:pt idx="523" formatCode="General">
                  <c:v>2.460641399</c:v>
                </c:pt>
                <c:pt idx="524" formatCode="General">
                  <c:v>2.4715328470000002</c:v>
                </c:pt>
                <c:pt idx="525" formatCode="General">
                  <c:v>2.4970501469999999</c:v>
                </c:pt>
                <c:pt idx="526" formatCode="General">
                  <c:v>2.5252225519999998</c:v>
                </c:pt>
                <c:pt idx="527" formatCode="General">
                  <c:v>2.5532233880000001</c:v>
                </c:pt>
                <c:pt idx="528" formatCode="General">
                  <c:v>2.571644042</c:v>
                </c:pt>
                <c:pt idx="529" formatCode="General">
                  <c:v>2.5990853660000002</c:v>
                </c:pt>
                <c:pt idx="530" formatCode="General">
                  <c:v>2.6146788989999998</c:v>
                </c:pt>
                <c:pt idx="531" formatCode="General">
                  <c:v>2.6415384620000002</c:v>
                </c:pt>
                <c:pt idx="532" formatCode="General">
                  <c:v>2.6713178289999999</c:v>
                </c:pt>
                <c:pt idx="533" formatCode="General">
                  <c:v>2.7120500779999999</c:v>
                </c:pt>
                <c:pt idx="534" formatCode="General">
                  <c:v>2.7405660379999999</c:v>
                </c:pt>
                <c:pt idx="535" formatCode="General">
                  <c:v>2.771790808</c:v>
                </c:pt>
                <c:pt idx="536" formatCode="General">
                  <c:v>2.7857142860000002</c:v>
                </c:pt>
                <c:pt idx="537" formatCode="General">
                  <c:v>2.8035143769999999</c:v>
                </c:pt>
                <c:pt idx="538" formatCode="General">
                  <c:v>2.8562197089999999</c:v>
                </c:pt>
                <c:pt idx="539" formatCode="General">
                  <c:v>2.9116202950000001</c:v>
                </c:pt>
                <c:pt idx="540" formatCode="General">
                  <c:v>2.9782971620000001</c:v>
                </c:pt>
                <c:pt idx="541" formatCode="General">
                  <c:v>3.0529010240000001</c:v>
                </c:pt>
                <c:pt idx="542" formatCode="General">
                  <c:v>3.0967184799999998</c:v>
                </c:pt>
                <c:pt idx="543" formatCode="General">
                  <c:v>3.1535776609999999</c:v>
                </c:pt>
                <c:pt idx="544" formatCode="General">
                  <c:v>3.2010582009999999</c:v>
                </c:pt>
                <c:pt idx="545" formatCode="General">
                  <c:v>3.26032316</c:v>
                </c:pt>
                <c:pt idx="546" formatCode="General">
                  <c:v>3.2965641950000002</c:v>
                </c:pt>
                <c:pt idx="547" formatCode="General">
                  <c:v>3.3218181819999999</c:v>
                </c:pt>
                <c:pt idx="548" formatCode="General">
                  <c:v>3.3589743589999999</c:v>
                </c:pt>
                <c:pt idx="549" formatCode="General">
                  <c:v>3.4548872180000001</c:v>
                </c:pt>
                <c:pt idx="550" formatCode="General">
                  <c:v>3.5009487670000001</c:v>
                </c:pt>
                <c:pt idx="551" formatCode="General">
                  <c:v>3.5519230770000001</c:v>
                </c:pt>
                <c:pt idx="552" formatCode="General">
                  <c:v>3.580270793</c:v>
                </c:pt>
                <c:pt idx="553" formatCode="General">
                  <c:v>3.6320939330000002</c:v>
                </c:pt>
                <c:pt idx="554" formatCode="General">
                  <c:v>3.6725838259999999</c:v>
                </c:pt>
                <c:pt idx="555" formatCode="General">
                  <c:v>3.693069307</c:v>
                </c:pt>
                <c:pt idx="556" formatCode="General">
                  <c:v>3.75502008</c:v>
                </c:pt>
                <c:pt idx="557" formatCode="General">
                  <c:v>3.7797979800000001</c:v>
                </c:pt>
                <c:pt idx="558" formatCode="General">
                  <c:v>3.8109756099999998</c:v>
                </c:pt>
                <c:pt idx="559" formatCode="General">
                  <c:v>3.8724279840000002</c:v>
                </c:pt>
                <c:pt idx="560" formatCode="General">
                  <c:v>3.9293139290000001</c:v>
                </c:pt>
                <c:pt idx="561" formatCode="General">
                  <c:v>4.0042105259999996</c:v>
                </c:pt>
                <c:pt idx="562" formatCode="General">
                  <c:v>4.0400843880000004</c:v>
                </c:pt>
                <c:pt idx="563" formatCode="General">
                  <c:v>4.1511879049999996</c:v>
                </c:pt>
                <c:pt idx="564" formatCode="General">
                  <c:v>4.2004357299999997</c:v>
                </c:pt>
                <c:pt idx="565" formatCode="General">
                  <c:v>4.2693156730000004</c:v>
                </c:pt>
                <c:pt idx="566" formatCode="General">
                  <c:v>4.32</c:v>
                </c:pt>
                <c:pt idx="567" formatCode="General">
                  <c:v>4.3677130039999996</c:v>
                </c:pt>
                <c:pt idx="568" formatCode="General">
                  <c:v>4.444191344</c:v>
                </c:pt>
                <c:pt idx="569" formatCode="General">
                  <c:v>4.6658711220000004</c:v>
                </c:pt>
                <c:pt idx="570" formatCode="General">
                  <c:v>4.721822542</c:v>
                </c:pt>
                <c:pt idx="571" formatCode="General">
                  <c:v>4.7681159419999997</c:v>
                </c:pt>
                <c:pt idx="572" formatCode="General">
                  <c:v>4.796610169</c:v>
                </c:pt>
                <c:pt idx="573" formatCode="General">
                  <c:v>4.8508557459999997</c:v>
                </c:pt>
                <c:pt idx="574" formatCode="General">
                  <c:v>4.925742574</c:v>
                </c:pt>
                <c:pt idx="575" formatCode="General">
                  <c:v>4.9850000000000003</c:v>
                </c:pt>
                <c:pt idx="576" formatCode="General">
                  <c:v>5.0788804069999998</c:v>
                </c:pt>
                <c:pt idx="577" formatCode="General">
                  <c:v>5.1227621479999996</c:v>
                </c:pt>
                <c:pt idx="578" formatCode="General">
                  <c:v>5.1968911919999998</c:v>
                </c:pt>
                <c:pt idx="579" formatCode="General">
                  <c:v>5.3007915570000002</c:v>
                </c:pt>
                <c:pt idx="580" formatCode="General">
                  <c:v>5.3733333329999997</c:v>
                </c:pt>
                <c:pt idx="581" formatCode="General">
                  <c:v>5.5040871930000002</c:v>
                </c:pt>
                <c:pt idx="582" formatCode="General">
                  <c:v>5.6121883659999998</c:v>
                </c:pt>
                <c:pt idx="583" formatCode="General">
                  <c:v>5.7098591550000002</c:v>
                </c:pt>
                <c:pt idx="584" formatCode="General">
                  <c:v>5.7570621470000001</c:v>
                </c:pt>
                <c:pt idx="585" formatCode="General">
                  <c:v>5.8510028649999999</c:v>
                </c:pt>
                <c:pt idx="586" formatCode="General">
                  <c:v>5.9020172909999999</c:v>
                </c:pt>
                <c:pt idx="587" formatCode="General">
                  <c:v>5.9449275359999998</c:v>
                </c:pt>
                <c:pt idx="588" formatCode="General">
                  <c:v>6.0263929620000001</c:v>
                </c:pt>
                <c:pt idx="589" formatCode="General">
                  <c:v>6.1186943620000003</c:v>
                </c:pt>
                <c:pt idx="590" formatCode="General">
                  <c:v>6.2335329340000003</c:v>
                </c:pt>
                <c:pt idx="591" formatCode="General">
                  <c:v>6.3536585370000003</c:v>
                </c:pt>
                <c:pt idx="592" formatCode="General">
                  <c:v>6.5423197489999998</c:v>
                </c:pt>
                <c:pt idx="593" formatCode="General">
                  <c:v>6.628571429</c:v>
                </c:pt>
                <c:pt idx="594" formatCode="General">
                  <c:v>6.8366013069999996</c:v>
                </c:pt>
                <c:pt idx="595" formatCode="General">
                  <c:v>7.0606060609999997</c:v>
                </c:pt>
                <c:pt idx="596" formatCode="General">
                  <c:v>7.2448275860000004</c:v>
                </c:pt>
                <c:pt idx="597" formatCode="General">
                  <c:v>7.3706293709999997</c:v>
                </c:pt>
                <c:pt idx="598" formatCode="General">
                  <c:v>7.4295774650000004</c:v>
                </c:pt>
                <c:pt idx="599" formatCode="General">
                  <c:v>7.5266903909999998</c:v>
                </c:pt>
                <c:pt idx="600" formatCode="General">
                  <c:v>7.5785714290000001</c:v>
                </c:pt>
                <c:pt idx="601" formatCode="General">
                  <c:v>7.6750902529999996</c:v>
                </c:pt>
                <c:pt idx="602" formatCode="General">
                  <c:v>7.933085502</c:v>
                </c:pt>
                <c:pt idx="603" formatCode="General">
                  <c:v>8.230769231</c:v>
                </c:pt>
                <c:pt idx="604" formatCode="General">
                  <c:v>8.4822134390000006</c:v>
                </c:pt>
                <c:pt idx="605" formatCode="General">
                  <c:v>8.692307692</c:v>
                </c:pt>
                <c:pt idx="606" formatCode="General">
                  <c:v>8.783673469</c:v>
                </c:pt>
                <c:pt idx="607" formatCode="General">
                  <c:v>8.8278688519999999</c:v>
                </c:pt>
                <c:pt idx="608" formatCode="General">
                  <c:v>9.1355932200000005</c:v>
                </c:pt>
                <c:pt idx="609" formatCode="General">
                  <c:v>9.2703862659999992</c:v>
                </c:pt>
                <c:pt idx="610" formatCode="General">
                  <c:v>9.5752212389999993</c:v>
                </c:pt>
                <c:pt idx="611" formatCode="General">
                  <c:v>9.85</c:v>
                </c:pt>
                <c:pt idx="612" formatCode="General">
                  <c:v>9.9678899080000001</c:v>
                </c:pt>
                <c:pt idx="613" formatCode="General">
                  <c:v>10.14883721</c:v>
                </c:pt>
                <c:pt idx="614" formatCode="General">
                  <c:v>10.214953270000001</c:v>
                </c:pt>
                <c:pt idx="615" formatCode="General">
                  <c:v>10.35377358</c:v>
                </c:pt>
                <c:pt idx="616" formatCode="General">
                  <c:v>10.4952381</c:v>
                </c:pt>
                <c:pt idx="617" formatCode="General">
                  <c:v>10.68115942</c:v>
                </c:pt>
                <c:pt idx="618" formatCode="General">
                  <c:v>10.85784314</c:v>
                </c:pt>
                <c:pt idx="619" formatCode="General">
                  <c:v>11.25380711</c:v>
                </c:pt>
                <c:pt idx="620" formatCode="General">
                  <c:v>11.50259067</c:v>
                </c:pt>
                <c:pt idx="621" formatCode="General">
                  <c:v>11.81382979</c:v>
                </c:pt>
                <c:pt idx="622" formatCode="General">
                  <c:v>11.956989249999999</c:v>
                </c:pt>
                <c:pt idx="623" formatCode="General">
                  <c:v>12.26373626</c:v>
                </c:pt>
                <c:pt idx="624" formatCode="General">
                  <c:v>12.45</c:v>
                </c:pt>
                <c:pt idx="625" formatCode="General">
                  <c:v>12.70056497</c:v>
                </c:pt>
                <c:pt idx="626" formatCode="General">
                  <c:v>13.181286549999999</c:v>
                </c:pt>
                <c:pt idx="627" formatCode="General">
                  <c:v>13.34911243</c:v>
                </c:pt>
                <c:pt idx="628" formatCode="General">
                  <c:v>13.67878788</c:v>
                </c:pt>
                <c:pt idx="629" formatCode="General">
                  <c:v>13.981481479999999</c:v>
                </c:pt>
                <c:pt idx="630" formatCode="General">
                  <c:v>14.727272729999999</c:v>
                </c:pt>
                <c:pt idx="631" formatCode="General">
                  <c:v>15.066225169999999</c:v>
                </c:pt>
                <c:pt idx="632" formatCode="General">
                  <c:v>15.62328767</c:v>
                </c:pt>
                <c:pt idx="633" formatCode="General">
                  <c:v>16.307142859999999</c:v>
                </c:pt>
                <c:pt idx="634" formatCode="General">
                  <c:v>16.93333333</c:v>
                </c:pt>
                <c:pt idx="635" formatCode="General">
                  <c:v>17.067164179999999</c:v>
                </c:pt>
                <c:pt idx="636" formatCode="General">
                  <c:v>17.21052632</c:v>
                </c:pt>
                <c:pt idx="637" formatCode="General">
                  <c:v>17.623076919999999</c:v>
                </c:pt>
                <c:pt idx="638" formatCode="General">
                  <c:v>17.921875</c:v>
                </c:pt>
                <c:pt idx="639" formatCode="General">
                  <c:v>18.376000000000001</c:v>
                </c:pt>
                <c:pt idx="640" formatCode="General">
                  <c:v>18.431999999999999</c:v>
                </c:pt>
                <c:pt idx="641" formatCode="General">
                  <c:v>18.612903230000001</c:v>
                </c:pt>
                <c:pt idx="642" formatCode="General">
                  <c:v>18.804878049999999</c:v>
                </c:pt>
                <c:pt idx="643" formatCode="General">
                  <c:v>19.618644069999998</c:v>
                </c:pt>
                <c:pt idx="644" formatCode="General">
                  <c:v>19.991379309999999</c:v>
                </c:pt>
                <c:pt idx="645" formatCode="General">
                  <c:v>20.182608699999999</c:v>
                </c:pt>
                <c:pt idx="646" formatCode="General">
                  <c:v>20.208695649999999</c:v>
                </c:pt>
                <c:pt idx="647" formatCode="General">
                  <c:v>20.619469030000001</c:v>
                </c:pt>
                <c:pt idx="648" formatCode="General">
                  <c:v>20.63716814</c:v>
                </c:pt>
                <c:pt idx="649" formatCode="General">
                  <c:v>20.85714286</c:v>
                </c:pt>
                <c:pt idx="650" formatCode="General">
                  <c:v>21.458715600000001</c:v>
                </c:pt>
                <c:pt idx="651" formatCode="General">
                  <c:v>22.141509429999999</c:v>
                </c:pt>
                <c:pt idx="652" formatCode="General">
                  <c:v>22.59615385</c:v>
                </c:pt>
                <c:pt idx="653" formatCode="General">
                  <c:v>23.55</c:v>
                </c:pt>
                <c:pt idx="654" formatCode="General">
                  <c:v>25.387096769999999</c:v>
                </c:pt>
                <c:pt idx="655" formatCode="General">
                  <c:v>26.58426966</c:v>
                </c:pt>
                <c:pt idx="656" formatCode="General">
                  <c:v>26.897727270000001</c:v>
                </c:pt>
                <c:pt idx="657" formatCode="General">
                  <c:v>28.530120480000001</c:v>
                </c:pt>
                <c:pt idx="658" formatCode="General">
                  <c:v>28.566265059999999</c:v>
                </c:pt>
                <c:pt idx="659" formatCode="General">
                  <c:v>29.296296300000002</c:v>
                </c:pt>
                <c:pt idx="660" formatCode="General">
                  <c:v>30.46153846</c:v>
                </c:pt>
                <c:pt idx="661" formatCode="General">
                  <c:v>32.108108110000003</c:v>
                </c:pt>
                <c:pt idx="662" formatCode="General">
                  <c:v>33.013888889999997</c:v>
                </c:pt>
                <c:pt idx="663" formatCode="General">
                  <c:v>37.15625</c:v>
                </c:pt>
                <c:pt idx="664" formatCode="General">
                  <c:v>37.825396830000003</c:v>
                </c:pt>
                <c:pt idx="665" formatCode="General">
                  <c:v>38.467741940000003</c:v>
                </c:pt>
                <c:pt idx="666" formatCode="General">
                  <c:v>38.483870969999998</c:v>
                </c:pt>
                <c:pt idx="667" formatCode="General">
                  <c:v>39.766666669999999</c:v>
                </c:pt>
                <c:pt idx="668" formatCode="General">
                  <c:v>40.47457627</c:v>
                </c:pt>
                <c:pt idx="669" formatCode="General">
                  <c:v>40.47457627</c:v>
                </c:pt>
                <c:pt idx="670" formatCode="General">
                  <c:v>41.912280699999997</c:v>
                </c:pt>
                <c:pt idx="671" formatCode="General">
                  <c:v>44.296296300000002</c:v>
                </c:pt>
                <c:pt idx="672" formatCode="General">
                  <c:v>46.05769231</c:v>
                </c:pt>
                <c:pt idx="673" formatCode="General">
                  <c:v>47.94</c:v>
                </c:pt>
                <c:pt idx="674" formatCode="General">
                  <c:v>48.02</c:v>
                </c:pt>
                <c:pt idx="675" formatCode="General">
                  <c:v>48.16</c:v>
                </c:pt>
                <c:pt idx="676" formatCode="General">
                  <c:v>49.224489800000001</c:v>
                </c:pt>
                <c:pt idx="677" formatCode="General">
                  <c:v>50.270833330000002</c:v>
                </c:pt>
                <c:pt idx="678" formatCode="General">
                  <c:v>54.954545449999998</c:v>
                </c:pt>
                <c:pt idx="679" formatCode="General">
                  <c:v>57.571428570000002</c:v>
                </c:pt>
                <c:pt idx="680" formatCode="General">
                  <c:v>62.051282049999998</c:v>
                </c:pt>
                <c:pt idx="681" formatCode="General">
                  <c:v>63.763157890000002</c:v>
                </c:pt>
                <c:pt idx="682" formatCode="General">
                  <c:v>67.416666669999998</c:v>
                </c:pt>
                <c:pt idx="683" formatCode="General">
                  <c:v>67.472222220000006</c:v>
                </c:pt>
                <c:pt idx="684" formatCode="General">
                  <c:v>69.628571429999994</c:v>
                </c:pt>
                <c:pt idx="685" formatCode="General">
                  <c:v>69.657142859999993</c:v>
                </c:pt>
                <c:pt idx="686" formatCode="General">
                  <c:v>78.677419349999994</c:v>
                </c:pt>
                <c:pt idx="687" formatCode="General">
                  <c:v>78.677419349999994</c:v>
                </c:pt>
                <c:pt idx="688" formatCode="General">
                  <c:v>78.741935479999995</c:v>
                </c:pt>
                <c:pt idx="689" formatCode="General">
                  <c:v>81.400000000000006</c:v>
                </c:pt>
                <c:pt idx="690" formatCode="General">
                  <c:v>81.400000000000006</c:v>
                </c:pt>
                <c:pt idx="691" formatCode="General">
                  <c:v>84.275862070000002</c:v>
                </c:pt>
                <c:pt idx="692" formatCode="General">
                  <c:v>90.629629629999997</c:v>
                </c:pt>
                <c:pt idx="693" formatCode="General">
                  <c:v>90.703703700000005</c:v>
                </c:pt>
                <c:pt idx="694" formatCode="General">
                  <c:v>90.777777779999994</c:v>
                </c:pt>
                <c:pt idx="695" formatCode="General">
                  <c:v>102.125</c:v>
                </c:pt>
                <c:pt idx="696" formatCode="General">
                  <c:v>106.56521739999999</c:v>
                </c:pt>
                <c:pt idx="697" formatCode="General">
                  <c:v>111.45454549999999</c:v>
                </c:pt>
                <c:pt idx="698" formatCode="General">
                  <c:v>111.5</c:v>
                </c:pt>
                <c:pt idx="699" formatCode="General">
                  <c:v>122.85</c:v>
                </c:pt>
                <c:pt idx="700" formatCode="General">
                  <c:v>122.95</c:v>
                </c:pt>
                <c:pt idx="701" formatCode="General">
                  <c:v>129.5789474</c:v>
                </c:pt>
                <c:pt idx="702" formatCode="General">
                  <c:v>136.83333329999999</c:v>
                </c:pt>
                <c:pt idx="703" formatCode="General">
                  <c:v>145</c:v>
                </c:pt>
                <c:pt idx="704" formatCode="General">
                  <c:v>145</c:v>
                </c:pt>
                <c:pt idx="705" formatCode="General">
                  <c:v>145.05882349999999</c:v>
                </c:pt>
                <c:pt idx="706" formatCode="General">
                  <c:v>145.05882349999999</c:v>
                </c:pt>
                <c:pt idx="707" formatCode="General">
                  <c:v>145.29411759999999</c:v>
                </c:pt>
                <c:pt idx="708" formatCode="General">
                  <c:v>154.375</c:v>
                </c:pt>
                <c:pt idx="709" formatCode="General">
                  <c:v>154.375</c:v>
                </c:pt>
                <c:pt idx="710" formatCode="General">
                  <c:v>154.4375</c:v>
                </c:pt>
                <c:pt idx="711" formatCode="General">
                  <c:v>154.4375</c:v>
                </c:pt>
                <c:pt idx="712" formatCode="General">
                  <c:v>176.57142859999999</c:v>
                </c:pt>
                <c:pt idx="713" formatCode="General">
                  <c:v>190.30769230000001</c:v>
                </c:pt>
                <c:pt idx="714" formatCode="General">
                  <c:v>190.30769230000001</c:v>
                </c:pt>
                <c:pt idx="715" formatCode="General">
                  <c:v>190.30769230000001</c:v>
                </c:pt>
                <c:pt idx="716" formatCode="General">
                  <c:v>190.53846150000001</c:v>
                </c:pt>
                <c:pt idx="717" formatCode="General">
                  <c:v>225.27272730000001</c:v>
                </c:pt>
                <c:pt idx="718" formatCode="General">
                  <c:v>225.36363639999999</c:v>
                </c:pt>
                <c:pt idx="719" formatCode="General">
                  <c:v>247.9</c:v>
                </c:pt>
                <c:pt idx="720" formatCode="General">
                  <c:v>275.66666670000001</c:v>
                </c:pt>
                <c:pt idx="721" formatCode="General">
                  <c:v>275.66666670000001</c:v>
                </c:pt>
                <c:pt idx="722" formatCode="General">
                  <c:v>275.77777780000002</c:v>
                </c:pt>
                <c:pt idx="723" formatCode="General">
                  <c:v>310.375</c:v>
                </c:pt>
                <c:pt idx="724" formatCode="General">
                  <c:v>414</c:v>
                </c:pt>
                <c:pt idx="725" formatCode="General">
                  <c:v>414</c:v>
                </c:pt>
                <c:pt idx="726" formatCode="General">
                  <c:v>414</c:v>
                </c:pt>
                <c:pt idx="727" formatCode="General">
                  <c:v>496.8</c:v>
                </c:pt>
                <c:pt idx="728" formatCode="General">
                  <c:v>496.8</c:v>
                </c:pt>
                <c:pt idx="729" formatCode="General">
                  <c:v>497</c:v>
                </c:pt>
                <c:pt idx="730" formatCode="General">
                  <c:v>497</c:v>
                </c:pt>
                <c:pt idx="731" formatCode="General">
                  <c:v>497</c:v>
                </c:pt>
                <c:pt idx="732" formatCode="General">
                  <c:v>497</c:v>
                </c:pt>
                <c:pt idx="733" formatCode="General">
                  <c:v>497.4</c:v>
                </c:pt>
                <c:pt idx="734" formatCode="General">
                  <c:v>497.6</c:v>
                </c:pt>
                <c:pt idx="735" formatCode="General">
                  <c:v>497.6</c:v>
                </c:pt>
                <c:pt idx="736" formatCode="General">
                  <c:v>622</c:v>
                </c:pt>
                <c:pt idx="737" formatCode="General">
                  <c:v>622</c:v>
                </c:pt>
                <c:pt idx="738" formatCode="General">
                  <c:v>622.5</c:v>
                </c:pt>
                <c:pt idx="739" formatCode="General">
                  <c:v>622.5</c:v>
                </c:pt>
                <c:pt idx="740" formatCode="General">
                  <c:v>622.75</c:v>
                </c:pt>
                <c:pt idx="741" formatCode="General">
                  <c:v>623</c:v>
                </c:pt>
                <c:pt idx="742" formatCode="General">
                  <c:v>623</c:v>
                </c:pt>
                <c:pt idx="743" formatCode="General">
                  <c:v>830.66666669999995</c:v>
                </c:pt>
                <c:pt idx="744" formatCode="General">
                  <c:v>831</c:v>
                </c:pt>
                <c:pt idx="745" formatCode="General">
                  <c:v>831.66666669999995</c:v>
                </c:pt>
                <c:pt idx="746" formatCode="General">
                  <c:v>831.66666669999995</c:v>
                </c:pt>
                <c:pt idx="747" formatCode="General">
                  <c:v>1247.5</c:v>
                </c:pt>
                <c:pt idx="748" formatCode="General">
                  <c:v>1248</c:v>
                </c:pt>
                <c:pt idx="749" formatCode="General">
                  <c:v>2496</c:v>
                </c:pt>
                <c:pt idx="750" formatCode="General">
                  <c:v>2496</c:v>
                </c:pt>
                <c:pt idx="751" formatCode="General">
                  <c:v>2496</c:v>
                </c:pt>
                <c:pt idx="752" formatCode="General">
                  <c:v>2496</c:v>
                </c:pt>
                <c:pt idx="753" formatCode="General">
                  <c:v>2496</c:v>
                </c:pt>
                <c:pt idx="754" formatCode="General">
                  <c:v>2496</c:v>
                </c:pt>
                <c:pt idx="755" formatCode="General">
                  <c:v>2496</c:v>
                </c:pt>
                <c:pt idx="756" formatCode="General">
                  <c:v>2496</c:v>
                </c:pt>
                <c:pt idx="757" formatCode="General">
                  <c:v>2497</c:v>
                </c:pt>
                <c:pt idx="758" formatCode="General">
                  <c:v>2497</c:v>
                </c:pt>
                <c:pt idx="759" formatCode="General">
                  <c:v>2497</c:v>
                </c:pt>
                <c:pt idx="760" formatCode="General">
                  <c:v>2497</c:v>
                </c:pt>
                <c:pt idx="761" formatCode="General">
                  <c:v>2497</c:v>
                </c:pt>
                <c:pt idx="762" formatCode="General">
                  <c:v>2497</c:v>
                </c:pt>
                <c:pt idx="763" formatCode="General">
                  <c:v>2497</c:v>
                </c:pt>
                <c:pt idx="764" formatCode="General">
                  <c:v>2498</c:v>
                </c:pt>
                <c:pt idx="765" formatCode="General">
                  <c:v>2498</c:v>
                </c:pt>
                <c:pt idx="766" formatCode="General">
                  <c:v>2498</c:v>
                </c:pt>
                <c:pt idx="767" formatCode="General">
                  <c:v>2498</c:v>
                </c:pt>
                <c:pt idx="768" formatCode="General">
                  <c:v>2499</c:v>
                </c:pt>
                <c:pt idx="769" formatCode="General">
                  <c:v>2499</c:v>
                </c:pt>
                <c:pt idx="770" formatCode="General">
                  <c:v>2500</c:v>
                </c:pt>
                <c:pt idx="771" formatCode="General">
                  <c:v>2500</c:v>
                </c:pt>
                <c:pt idx="772" formatCode="General">
                  <c:v>2500</c:v>
                </c:pt>
                <c:pt idx="773" formatCode="General">
                  <c:v>2500</c:v>
                </c:pt>
                <c:pt idx="774" formatCode="General">
                  <c:v>2500</c:v>
                </c:pt>
                <c:pt idx="775" formatCode="General">
                  <c:v>2500</c:v>
                </c:pt>
                <c:pt idx="776" formatCode="General">
                  <c:v>2500</c:v>
                </c:pt>
                <c:pt idx="777" formatCode="General">
                  <c:v>2500</c:v>
                </c:pt>
                <c:pt idx="778" formatCode="General">
                  <c:v>2500</c:v>
                </c:pt>
                <c:pt idx="779" formatCode="General">
                  <c:v>2500</c:v>
                </c:pt>
                <c:pt idx="780" formatCode="General">
                  <c:v>2500</c:v>
                </c:pt>
                <c:pt idx="781" formatCode="General">
                  <c:v>2500</c:v>
                </c:pt>
                <c:pt idx="782" formatCode="General">
                  <c:v>2500</c:v>
                </c:pt>
                <c:pt idx="783" formatCode="General">
                  <c:v>2500</c:v>
                </c:pt>
                <c:pt idx="784" formatCode="General">
                  <c:v>2500</c:v>
                </c:pt>
                <c:pt idx="785" formatCode="General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DB26-4F4D-BA94-61085EB928E4}"/>
            </c:ext>
          </c:extLst>
        </c:ser>
        <c:ser>
          <c:idx val="25"/>
          <c:order val="25"/>
          <c:tx>
            <c:v>Population 2600</c:v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den'!$J$41274:$J$41959</c:f>
              <c:numCache>
                <c:formatCode>0.00E+00</c:formatCode>
                <c:ptCount val="686"/>
                <c:pt idx="0">
                  <c:v>3.8499999999999998E-4</c:v>
                </c:pt>
                <c:pt idx="1">
                  <c:v>3.8499999999999998E-4</c:v>
                </c:pt>
                <c:pt idx="2">
                  <c:v>3.8499999999999998E-4</c:v>
                </c:pt>
                <c:pt idx="3">
                  <c:v>3.8499999999999998E-4</c:v>
                </c:pt>
                <c:pt idx="4">
                  <c:v>3.8499999999999998E-4</c:v>
                </c:pt>
                <c:pt idx="5">
                  <c:v>3.8499999999999998E-4</c:v>
                </c:pt>
                <c:pt idx="6">
                  <c:v>3.8499999999999998E-4</c:v>
                </c:pt>
                <c:pt idx="7">
                  <c:v>3.8499999999999998E-4</c:v>
                </c:pt>
                <c:pt idx="8">
                  <c:v>3.8499999999999998E-4</c:v>
                </c:pt>
                <c:pt idx="9">
                  <c:v>3.8499999999999998E-4</c:v>
                </c:pt>
                <c:pt idx="10">
                  <c:v>3.8499999999999998E-4</c:v>
                </c:pt>
                <c:pt idx="11">
                  <c:v>3.8499999999999998E-4</c:v>
                </c:pt>
                <c:pt idx="12">
                  <c:v>3.8499999999999998E-4</c:v>
                </c:pt>
                <c:pt idx="13">
                  <c:v>3.8499999999999998E-4</c:v>
                </c:pt>
                <c:pt idx="14">
                  <c:v>3.8499999999999998E-4</c:v>
                </c:pt>
                <c:pt idx="15">
                  <c:v>3.8499999999999998E-4</c:v>
                </c:pt>
                <c:pt idx="16">
                  <c:v>3.8499999999999998E-4</c:v>
                </c:pt>
                <c:pt idx="17">
                  <c:v>3.8499999999999998E-4</c:v>
                </c:pt>
                <c:pt idx="18">
                  <c:v>3.8499999999999998E-4</c:v>
                </c:pt>
                <c:pt idx="19">
                  <c:v>3.8499999999999998E-4</c:v>
                </c:pt>
                <c:pt idx="20">
                  <c:v>3.8499999999999998E-4</c:v>
                </c:pt>
                <c:pt idx="21">
                  <c:v>3.8499999999999998E-4</c:v>
                </c:pt>
                <c:pt idx="22">
                  <c:v>3.8499999999999998E-4</c:v>
                </c:pt>
                <c:pt idx="23">
                  <c:v>3.8499999999999998E-4</c:v>
                </c:pt>
                <c:pt idx="24">
                  <c:v>3.8499999999999998E-4</c:v>
                </c:pt>
                <c:pt idx="25">
                  <c:v>3.8499999999999998E-4</c:v>
                </c:pt>
                <c:pt idx="26">
                  <c:v>3.8499999999999998E-4</c:v>
                </c:pt>
                <c:pt idx="27">
                  <c:v>3.8499999999999998E-4</c:v>
                </c:pt>
                <c:pt idx="28">
                  <c:v>3.8499999999999998E-4</c:v>
                </c:pt>
                <c:pt idx="29">
                  <c:v>3.8499999999999998E-4</c:v>
                </c:pt>
                <c:pt idx="30">
                  <c:v>3.8499999999999998E-4</c:v>
                </c:pt>
                <c:pt idx="31">
                  <c:v>3.8499999999999998E-4</c:v>
                </c:pt>
                <c:pt idx="32">
                  <c:v>3.8499999999999998E-4</c:v>
                </c:pt>
                <c:pt idx="33">
                  <c:v>3.8499999999999998E-4</c:v>
                </c:pt>
                <c:pt idx="34">
                  <c:v>3.8499999999999998E-4</c:v>
                </c:pt>
                <c:pt idx="35">
                  <c:v>3.8499999999999998E-4</c:v>
                </c:pt>
                <c:pt idx="36">
                  <c:v>3.8499999999999998E-4</c:v>
                </c:pt>
                <c:pt idx="37">
                  <c:v>3.8499999999999998E-4</c:v>
                </c:pt>
                <c:pt idx="38">
                  <c:v>3.8499999999999998E-4</c:v>
                </c:pt>
                <c:pt idx="39">
                  <c:v>3.8499999999999998E-4</c:v>
                </c:pt>
                <c:pt idx="40">
                  <c:v>3.8499999999999998E-4</c:v>
                </c:pt>
                <c:pt idx="41">
                  <c:v>3.8499999999999998E-4</c:v>
                </c:pt>
                <c:pt idx="42">
                  <c:v>3.8499999999999998E-4</c:v>
                </c:pt>
                <c:pt idx="43">
                  <c:v>3.8499999999999998E-4</c:v>
                </c:pt>
                <c:pt idx="44">
                  <c:v>3.8499999999999998E-4</c:v>
                </c:pt>
                <c:pt idx="45">
                  <c:v>7.6999999999999996E-4</c:v>
                </c:pt>
                <c:pt idx="46">
                  <c:v>7.6999999999999996E-4</c:v>
                </c:pt>
                <c:pt idx="47">
                  <c:v>7.6999999999999996E-4</c:v>
                </c:pt>
                <c:pt idx="48">
                  <c:v>7.6999999999999996E-4</c:v>
                </c:pt>
                <c:pt idx="49">
                  <c:v>7.6999999999999996E-4</c:v>
                </c:pt>
                <c:pt idx="50">
                  <c:v>7.6999999999999996E-4</c:v>
                </c:pt>
                <c:pt idx="51">
                  <c:v>7.6999999999999996E-4</c:v>
                </c:pt>
                <c:pt idx="52">
                  <c:v>7.6999999999999996E-4</c:v>
                </c:pt>
                <c:pt idx="53">
                  <c:v>7.6999999999999996E-4</c:v>
                </c:pt>
                <c:pt idx="54">
                  <c:v>7.6999999999999996E-4</c:v>
                </c:pt>
                <c:pt idx="55">
                  <c:v>7.6999999999999996E-4</c:v>
                </c:pt>
                <c:pt idx="56">
                  <c:v>7.6999999999999996E-4</c:v>
                </c:pt>
                <c:pt idx="57">
                  <c:v>7.6999999999999996E-4</c:v>
                </c:pt>
                <c:pt idx="58">
                  <c:v>7.7200000000000001E-4</c:v>
                </c:pt>
                <c:pt idx="59">
                  <c:v>7.7200000000000001E-4</c:v>
                </c:pt>
                <c:pt idx="60">
                  <c:v>7.7200000000000001E-4</c:v>
                </c:pt>
                <c:pt idx="61">
                  <c:v>7.7200000000000001E-4</c:v>
                </c:pt>
                <c:pt idx="62">
                  <c:v>7.7200000000000001E-4</c:v>
                </c:pt>
                <c:pt idx="63">
                  <c:v>7.7300000000000003E-4</c:v>
                </c:pt>
                <c:pt idx="64">
                  <c:v>7.7300000000000003E-4</c:v>
                </c:pt>
                <c:pt idx="65">
                  <c:v>7.7300000000000003E-4</c:v>
                </c:pt>
                <c:pt idx="66">
                  <c:v>7.7300000000000003E-4</c:v>
                </c:pt>
                <c:pt idx="67">
                  <c:v>7.7300000000000003E-4</c:v>
                </c:pt>
                <c:pt idx="68">
                  <c:v>7.7300000000000003E-4</c:v>
                </c:pt>
                <c:pt idx="69">
                  <c:v>7.7300000000000003E-4</c:v>
                </c:pt>
                <c:pt idx="70" formatCode="General">
                  <c:v>1.165501E-3</c:v>
                </c:pt>
                <c:pt idx="71" formatCode="General">
                  <c:v>1.1659540000000001E-3</c:v>
                </c:pt>
                <c:pt idx="72" formatCode="General">
                  <c:v>1.1659540000000001E-3</c:v>
                </c:pt>
                <c:pt idx="73" formatCode="General">
                  <c:v>1.1659540000000001E-3</c:v>
                </c:pt>
                <c:pt idx="74" formatCode="General">
                  <c:v>1.1659540000000001E-3</c:v>
                </c:pt>
                <c:pt idx="75" formatCode="General">
                  <c:v>1.1659540000000001E-3</c:v>
                </c:pt>
                <c:pt idx="76" formatCode="General">
                  <c:v>1.9432570000000001E-3</c:v>
                </c:pt>
                <c:pt idx="77" formatCode="General">
                  <c:v>1.9432570000000001E-3</c:v>
                </c:pt>
                <c:pt idx="78" formatCode="General">
                  <c:v>1.9447690000000001E-3</c:v>
                </c:pt>
                <c:pt idx="79" formatCode="General">
                  <c:v>4.2784909999999997E-3</c:v>
                </c:pt>
                <c:pt idx="80" formatCode="General">
                  <c:v>4.2801560000000002E-3</c:v>
                </c:pt>
                <c:pt idx="81" formatCode="General">
                  <c:v>4.2801560000000002E-3</c:v>
                </c:pt>
                <c:pt idx="82" formatCode="General">
                  <c:v>4.2801560000000002E-3</c:v>
                </c:pt>
                <c:pt idx="83" formatCode="General">
                  <c:v>4.2801560000000002E-3</c:v>
                </c:pt>
                <c:pt idx="84" formatCode="General">
                  <c:v>5.8388479999999998E-3</c:v>
                </c:pt>
                <c:pt idx="85" formatCode="General">
                  <c:v>5.8411210000000003E-3</c:v>
                </c:pt>
                <c:pt idx="86" formatCode="General">
                  <c:v>5.8456740000000004E-3</c:v>
                </c:pt>
                <c:pt idx="87" formatCode="General">
                  <c:v>5.8456740000000004E-3</c:v>
                </c:pt>
                <c:pt idx="88" formatCode="General">
                  <c:v>5.8456740000000004E-3</c:v>
                </c:pt>
                <c:pt idx="89" formatCode="General">
                  <c:v>5.8456740000000004E-3</c:v>
                </c:pt>
                <c:pt idx="90" formatCode="General">
                  <c:v>5.8570870000000004E-3</c:v>
                </c:pt>
                <c:pt idx="91" formatCode="General">
                  <c:v>1.0546875000000001E-2</c:v>
                </c:pt>
                <c:pt idx="92" formatCode="General">
                  <c:v>1.0946052E-2</c:v>
                </c:pt>
                <c:pt idx="93" formatCode="General">
                  <c:v>1.0954617E-2</c:v>
                </c:pt>
                <c:pt idx="94" formatCode="General">
                  <c:v>1.0958904E-2</c:v>
                </c:pt>
                <c:pt idx="95" formatCode="General">
                  <c:v>1.0967489E-2</c:v>
                </c:pt>
                <c:pt idx="96" formatCode="General">
                  <c:v>1.0971787E-2</c:v>
                </c:pt>
                <c:pt idx="97" formatCode="General">
                  <c:v>1.0971787E-2</c:v>
                </c:pt>
                <c:pt idx="98" formatCode="General">
                  <c:v>1.0989011E-2</c:v>
                </c:pt>
                <c:pt idx="99" formatCode="General">
                  <c:v>1.179709E-2</c:v>
                </c:pt>
                <c:pt idx="100" formatCode="General">
                  <c:v>1.1811024E-2</c:v>
                </c:pt>
                <c:pt idx="101" formatCode="General">
                  <c:v>1.2204724E-2</c:v>
                </c:pt>
                <c:pt idx="102" formatCode="General">
                  <c:v>1.2209530999999999E-2</c:v>
                </c:pt>
                <c:pt idx="103" formatCode="General">
                  <c:v>1.2228797E-2</c:v>
                </c:pt>
                <c:pt idx="104" formatCode="General">
                  <c:v>1.2228797E-2</c:v>
                </c:pt>
                <c:pt idx="105" formatCode="General">
                  <c:v>1.2658228000000001E-2</c:v>
                </c:pt>
                <c:pt idx="106" formatCode="General">
                  <c:v>1.3053797000000001E-2</c:v>
                </c:pt>
                <c:pt idx="107" formatCode="General">
                  <c:v>1.3855899E-2</c:v>
                </c:pt>
                <c:pt idx="108" formatCode="General">
                  <c:v>1.3861386E-2</c:v>
                </c:pt>
                <c:pt idx="109" formatCode="General">
                  <c:v>1.3872374E-2</c:v>
                </c:pt>
                <c:pt idx="110" formatCode="General">
                  <c:v>1.3905443E-2</c:v>
                </c:pt>
                <c:pt idx="111" formatCode="General">
                  <c:v>1.5929908E-2</c:v>
                </c:pt>
                <c:pt idx="112" formatCode="General">
                  <c:v>1.6334661E-2</c:v>
                </c:pt>
                <c:pt idx="113" formatCode="General">
                  <c:v>1.7165669000000001E-2</c:v>
                </c:pt>
                <c:pt idx="114" formatCode="General">
                  <c:v>1.7964072000000001E-2</c:v>
                </c:pt>
                <c:pt idx="115" formatCode="General">
                  <c:v>1.8422107E-2</c:v>
                </c:pt>
                <c:pt idx="116" formatCode="General">
                  <c:v>1.9230769000000002E-2</c:v>
                </c:pt>
                <c:pt idx="117" formatCode="General">
                  <c:v>1.9647153000000001E-2</c:v>
                </c:pt>
                <c:pt idx="118" formatCode="General">
                  <c:v>1.9655033999999998E-2</c:v>
                </c:pt>
                <c:pt idx="119" formatCode="General">
                  <c:v>2.1268057999999999E-2</c:v>
                </c:pt>
                <c:pt idx="120" formatCode="General">
                  <c:v>2.3283821999999999E-2</c:v>
                </c:pt>
                <c:pt idx="121" formatCode="General">
                  <c:v>2.4507833999999999E-2</c:v>
                </c:pt>
                <c:pt idx="122" formatCode="General">
                  <c:v>2.4547283999999999E-2</c:v>
                </c:pt>
                <c:pt idx="123" formatCode="General">
                  <c:v>2.4989923000000001E-2</c:v>
                </c:pt>
                <c:pt idx="124" formatCode="General">
                  <c:v>2.6634383000000001E-2</c:v>
                </c:pt>
                <c:pt idx="125" formatCode="General">
                  <c:v>2.6699028999999999E-2</c:v>
                </c:pt>
                <c:pt idx="126" formatCode="General">
                  <c:v>2.9542695000000001E-2</c:v>
                </c:pt>
                <c:pt idx="127" formatCode="General">
                  <c:v>2.9554655999999999E-2</c:v>
                </c:pt>
                <c:pt idx="128" formatCode="General">
                  <c:v>3.0401297000000001E-2</c:v>
                </c:pt>
                <c:pt idx="129" formatCode="General">
                  <c:v>3.0844156000000001E-2</c:v>
                </c:pt>
                <c:pt idx="130" formatCode="General">
                  <c:v>3.1720210999999998E-2</c:v>
                </c:pt>
                <c:pt idx="131" formatCode="General">
                  <c:v>3.4243783E-2</c:v>
                </c:pt>
                <c:pt idx="132" formatCode="General">
                  <c:v>3.6779729999999997E-2</c:v>
                </c:pt>
                <c:pt idx="133" formatCode="General">
                  <c:v>3.7310373000000001E-2</c:v>
                </c:pt>
                <c:pt idx="134" formatCode="General">
                  <c:v>3.9522437000000001E-2</c:v>
                </c:pt>
                <c:pt idx="135" formatCode="General">
                  <c:v>3.9587628999999999E-2</c:v>
                </c:pt>
                <c:pt idx="136" formatCode="General">
                  <c:v>4.2975207000000001E-2</c:v>
                </c:pt>
                <c:pt idx="137" formatCode="General">
                  <c:v>4.3388429999999999E-2</c:v>
                </c:pt>
                <c:pt idx="138" formatCode="General">
                  <c:v>4.4269756E-2</c:v>
                </c:pt>
                <c:pt idx="139" formatCode="General">
                  <c:v>4.4850498000000003E-2</c:v>
                </c:pt>
                <c:pt idx="140" formatCode="General">
                  <c:v>4.5322244999999997E-2</c:v>
                </c:pt>
                <c:pt idx="141" formatCode="General">
                  <c:v>4.5738045999999997E-2</c:v>
                </c:pt>
                <c:pt idx="142" formatCode="General">
                  <c:v>4.6608405999999998E-2</c:v>
                </c:pt>
                <c:pt idx="143" formatCode="General">
                  <c:v>4.8393826000000001E-2</c:v>
                </c:pt>
                <c:pt idx="144" formatCode="General">
                  <c:v>5.0146259999999998E-2</c:v>
                </c:pt>
                <c:pt idx="145" formatCode="General">
                  <c:v>5.1421405000000003E-2</c:v>
                </c:pt>
                <c:pt idx="146" formatCode="General">
                  <c:v>5.3929765999999997E-2</c:v>
                </c:pt>
                <c:pt idx="147" formatCode="General">
                  <c:v>5.4393305000000003E-2</c:v>
                </c:pt>
                <c:pt idx="148" formatCode="General">
                  <c:v>5.4811714999999997E-2</c:v>
                </c:pt>
                <c:pt idx="149" formatCode="General">
                  <c:v>5.6208054E-2</c:v>
                </c:pt>
                <c:pt idx="150" formatCode="General">
                  <c:v>5.7538849000000003E-2</c:v>
                </c:pt>
                <c:pt idx="151" formatCode="General">
                  <c:v>5.9764310000000001E-2</c:v>
                </c:pt>
                <c:pt idx="152" formatCode="General">
                  <c:v>6.2394603999999999E-2</c:v>
                </c:pt>
                <c:pt idx="153" formatCode="General">
                  <c:v>6.4951496999999997E-2</c:v>
                </c:pt>
                <c:pt idx="154" formatCode="General">
                  <c:v>6.8673166999999993E-2</c:v>
                </c:pt>
                <c:pt idx="155" formatCode="General">
                  <c:v>7.3036092999999996E-2</c:v>
                </c:pt>
                <c:pt idx="156" formatCode="General">
                  <c:v>7.4957411000000002E-2</c:v>
                </c:pt>
                <c:pt idx="157" formatCode="General">
                  <c:v>7.7615779999999995E-2</c:v>
                </c:pt>
                <c:pt idx="158" formatCode="General">
                  <c:v>7.7849461999999994E-2</c:v>
                </c:pt>
                <c:pt idx="159" formatCode="General">
                  <c:v>7.9207921000000001E-2</c:v>
                </c:pt>
                <c:pt idx="160" formatCode="General">
                  <c:v>8.3225527999999993E-2</c:v>
                </c:pt>
                <c:pt idx="161" formatCode="General">
                  <c:v>8.4922010000000006E-2</c:v>
                </c:pt>
                <c:pt idx="162" formatCode="General">
                  <c:v>8.4995662999999999E-2</c:v>
                </c:pt>
                <c:pt idx="163" formatCode="General">
                  <c:v>8.6199391E-2</c:v>
                </c:pt>
                <c:pt idx="164" formatCode="General">
                  <c:v>8.8927637000000004E-2</c:v>
                </c:pt>
                <c:pt idx="165" formatCode="General">
                  <c:v>9.0829694000000002E-2</c:v>
                </c:pt>
                <c:pt idx="166" formatCode="General">
                  <c:v>9.1466083000000004E-2</c:v>
                </c:pt>
                <c:pt idx="167" formatCode="General">
                  <c:v>9.1827768000000004E-2</c:v>
                </c:pt>
                <c:pt idx="168" formatCode="General">
                  <c:v>9.2869718000000004E-2</c:v>
                </c:pt>
                <c:pt idx="169" formatCode="General">
                  <c:v>9.2992508000000002E-2</c:v>
                </c:pt>
                <c:pt idx="170" formatCode="General">
                  <c:v>9.5890410999999995E-2</c:v>
                </c:pt>
                <c:pt idx="171" formatCode="General">
                  <c:v>9.7259063000000007E-2</c:v>
                </c:pt>
                <c:pt idx="172" formatCode="General">
                  <c:v>9.9734042999999994E-2</c:v>
                </c:pt>
                <c:pt idx="173" formatCode="General">
                  <c:v>0.10186832699999999</c:v>
                </c:pt>
                <c:pt idx="174" formatCode="General">
                  <c:v>0.102724431</c:v>
                </c:pt>
                <c:pt idx="175" formatCode="General">
                  <c:v>0.10827740499999999</c:v>
                </c:pt>
                <c:pt idx="176" formatCode="General">
                  <c:v>0.110116383</c:v>
                </c:pt>
                <c:pt idx="177" formatCode="General">
                  <c:v>0.113810166</c:v>
                </c:pt>
                <c:pt idx="178" formatCode="General">
                  <c:v>0.121389892</c:v>
                </c:pt>
                <c:pt idx="179" formatCode="General">
                  <c:v>0.12522686</c:v>
                </c:pt>
                <c:pt idx="180" formatCode="General">
                  <c:v>0.12630622399999999</c:v>
                </c:pt>
                <c:pt idx="181" formatCode="General">
                  <c:v>0.12829845300000001</c:v>
                </c:pt>
                <c:pt idx="182" formatCode="General">
                  <c:v>0.13354603500000001</c:v>
                </c:pt>
                <c:pt idx="183" formatCode="General">
                  <c:v>0.13464171599999999</c:v>
                </c:pt>
                <c:pt idx="184" formatCode="General">
                  <c:v>0.13919413899999999</c:v>
                </c:pt>
                <c:pt idx="185" formatCode="General">
                  <c:v>0.140825688</c:v>
                </c:pt>
                <c:pt idx="186" formatCode="General">
                  <c:v>0.14331797199999999</c:v>
                </c:pt>
                <c:pt idx="187" formatCode="General">
                  <c:v>0.14568925799999999</c:v>
                </c:pt>
                <c:pt idx="188" formatCode="General">
                  <c:v>0.14997692700000001</c:v>
                </c:pt>
                <c:pt idx="189" formatCode="General">
                  <c:v>0.15252665700000001</c:v>
                </c:pt>
                <c:pt idx="190" formatCode="General">
                  <c:v>0.154203437</c:v>
                </c:pt>
                <c:pt idx="191" formatCode="General">
                  <c:v>0.157209302</c:v>
                </c:pt>
                <c:pt idx="192" formatCode="General">
                  <c:v>0.15774779</c:v>
                </c:pt>
                <c:pt idx="193" formatCode="General">
                  <c:v>0.16076421199999999</c:v>
                </c:pt>
                <c:pt idx="194" formatCode="General">
                  <c:v>0.16479925300000001</c:v>
                </c:pt>
                <c:pt idx="195" formatCode="General">
                  <c:v>0.17011278199999999</c:v>
                </c:pt>
                <c:pt idx="196" formatCode="General">
                  <c:v>0.17256011299999999</c:v>
                </c:pt>
                <c:pt idx="197" formatCode="General">
                  <c:v>0.17327667599999999</c:v>
                </c:pt>
                <c:pt idx="198" formatCode="General">
                  <c:v>0.178554558</c:v>
                </c:pt>
                <c:pt idx="199" formatCode="General">
                  <c:v>0.18194706999999999</c:v>
                </c:pt>
                <c:pt idx="200" formatCode="General">
                  <c:v>0.18859857499999999</c:v>
                </c:pt>
                <c:pt idx="201" formatCode="General">
                  <c:v>0.190657769</c:v>
                </c:pt>
                <c:pt idx="202" formatCode="General">
                  <c:v>0.19263862300000001</c:v>
                </c:pt>
                <c:pt idx="203" formatCode="General">
                  <c:v>0.19529750500000001</c:v>
                </c:pt>
                <c:pt idx="204" formatCode="General">
                  <c:v>0.19749518299999999</c:v>
                </c:pt>
                <c:pt idx="205" formatCode="General">
                  <c:v>0.20144927500000001</c:v>
                </c:pt>
                <c:pt idx="206" formatCode="General">
                  <c:v>0.203479942</c:v>
                </c:pt>
                <c:pt idx="207" formatCode="General">
                  <c:v>0.208716707</c:v>
                </c:pt>
                <c:pt idx="208" formatCode="General">
                  <c:v>0.2109375</c:v>
                </c:pt>
                <c:pt idx="209" formatCode="General">
                  <c:v>0.21316306500000001</c:v>
                </c:pt>
                <c:pt idx="210" formatCode="General">
                  <c:v>0.21850393700000001</c:v>
                </c:pt>
                <c:pt idx="211" formatCode="General">
                  <c:v>0.22068965500000001</c:v>
                </c:pt>
                <c:pt idx="212" formatCode="General">
                  <c:v>0.22315685299999999</c:v>
                </c:pt>
                <c:pt idx="213" formatCode="General">
                  <c:v>0.22476379899999999</c:v>
                </c:pt>
                <c:pt idx="214" formatCode="General">
                  <c:v>0.22670652699999999</c:v>
                </c:pt>
                <c:pt idx="215" formatCode="General">
                  <c:v>0.229614807</c:v>
                </c:pt>
                <c:pt idx="216" formatCode="General">
                  <c:v>0.237330657</c:v>
                </c:pt>
                <c:pt idx="217" formatCode="General">
                  <c:v>0.24205748899999999</c:v>
                </c:pt>
                <c:pt idx="218" formatCode="General">
                  <c:v>0.24406265799999999</c:v>
                </c:pt>
                <c:pt idx="219" formatCode="General">
                  <c:v>0.24506329099999999</c:v>
                </c:pt>
                <c:pt idx="220" formatCode="General">
                  <c:v>0.24631792799999999</c:v>
                </c:pt>
                <c:pt idx="221" formatCode="General">
                  <c:v>0.25241730299999998</c:v>
                </c:pt>
                <c:pt idx="222" formatCode="General">
                  <c:v>0.25742067600000001</c:v>
                </c:pt>
                <c:pt idx="223" formatCode="General">
                  <c:v>0.26142783800000002</c:v>
                </c:pt>
                <c:pt idx="224" formatCode="General">
                  <c:v>0.266907589</c:v>
                </c:pt>
                <c:pt idx="225" formatCode="General">
                  <c:v>0.27272727299999999</c:v>
                </c:pt>
                <c:pt idx="226" formatCode="General">
                  <c:v>0.27685088600000002</c:v>
                </c:pt>
                <c:pt idx="227" formatCode="General">
                  <c:v>0.27824267800000002</c:v>
                </c:pt>
                <c:pt idx="228" formatCode="General">
                  <c:v>0.28106974299999998</c:v>
                </c:pt>
                <c:pt idx="229" formatCode="General">
                  <c:v>0.29197465700000003</c:v>
                </c:pt>
                <c:pt idx="230" formatCode="General">
                  <c:v>0.30021254000000003</c:v>
                </c:pt>
                <c:pt idx="231" formatCode="General">
                  <c:v>0.30427807499999998</c:v>
                </c:pt>
                <c:pt idx="232" formatCode="General">
                  <c:v>0.30600214399999998</c:v>
                </c:pt>
                <c:pt idx="233" formatCode="General">
                  <c:v>0.31115879800000001</c:v>
                </c:pt>
                <c:pt idx="234" formatCode="General">
                  <c:v>0.31788793100000001</c:v>
                </c:pt>
                <c:pt idx="235" formatCode="General">
                  <c:v>0.321428571</c:v>
                </c:pt>
                <c:pt idx="236" formatCode="General">
                  <c:v>0.32735182200000001</c:v>
                </c:pt>
                <c:pt idx="237" formatCode="General">
                  <c:v>0.332968237</c:v>
                </c:pt>
                <c:pt idx="238" formatCode="General">
                  <c:v>0.33993399299999999</c:v>
                </c:pt>
                <c:pt idx="239" formatCode="General">
                  <c:v>0.34364640899999999</c:v>
                </c:pt>
                <c:pt idx="240" formatCode="General">
                  <c:v>0.34758467500000001</c:v>
                </c:pt>
                <c:pt idx="241" formatCode="General">
                  <c:v>0.35228539599999997</c:v>
                </c:pt>
                <c:pt idx="242" formatCode="General">
                  <c:v>0.357102751</c:v>
                </c:pt>
                <c:pt idx="243" formatCode="General">
                  <c:v>0.36430180200000001</c:v>
                </c:pt>
                <c:pt idx="244" formatCode="General">
                  <c:v>0.36886632800000002</c:v>
                </c:pt>
                <c:pt idx="245" formatCode="General">
                  <c:v>0.37599094</c:v>
                </c:pt>
                <c:pt idx="246" formatCode="General">
                  <c:v>0.38430926700000001</c:v>
                </c:pt>
                <c:pt idx="247" formatCode="General">
                  <c:v>0.391404011</c:v>
                </c:pt>
                <c:pt idx="248" formatCode="General">
                  <c:v>0.39597701099999999</c:v>
                </c:pt>
                <c:pt idx="249" formatCode="General">
                  <c:v>0.40162037</c:v>
                </c:pt>
                <c:pt idx="250" formatCode="General">
                  <c:v>0.41056910600000002</c:v>
                </c:pt>
                <c:pt idx="251" formatCode="General">
                  <c:v>0.41973146500000003</c:v>
                </c:pt>
                <c:pt idx="252" formatCode="General">
                  <c:v>0.42748538000000003</c:v>
                </c:pt>
                <c:pt idx="253" formatCode="General">
                  <c:v>0.43108504399999997</c:v>
                </c:pt>
                <c:pt idx="254" formatCode="General">
                  <c:v>0.43506493499999999</c:v>
                </c:pt>
                <c:pt idx="255" formatCode="General">
                  <c:v>0.44213649900000002</c:v>
                </c:pt>
                <c:pt idx="256" formatCode="General">
                  <c:v>0.44768133199999999</c:v>
                </c:pt>
                <c:pt idx="257" formatCode="General">
                  <c:v>0.45519713299999998</c:v>
                </c:pt>
                <c:pt idx="258" formatCode="General">
                  <c:v>0.465186074</c:v>
                </c:pt>
                <c:pt idx="259" formatCode="General">
                  <c:v>0.47111913399999999</c:v>
                </c:pt>
                <c:pt idx="260" formatCode="General">
                  <c:v>0.47823458299999999</c:v>
                </c:pt>
                <c:pt idx="261" formatCode="General">
                  <c:v>0.48721071900000001</c:v>
                </c:pt>
                <c:pt idx="262" formatCode="General">
                  <c:v>0.49207317099999998</c:v>
                </c:pt>
                <c:pt idx="263" formatCode="General">
                  <c:v>0.50368550400000001</c:v>
                </c:pt>
                <c:pt idx="264" formatCode="General">
                  <c:v>0.50831793000000003</c:v>
                </c:pt>
                <c:pt idx="265" formatCode="General">
                  <c:v>0.511742892</c:v>
                </c:pt>
                <c:pt idx="266" formatCode="General">
                  <c:v>0.51863353999999995</c:v>
                </c:pt>
                <c:pt idx="267" formatCode="General">
                  <c:v>0.52690863600000004</c:v>
                </c:pt>
                <c:pt idx="268" formatCode="General">
                  <c:v>0.53972257300000004</c:v>
                </c:pt>
                <c:pt idx="269" formatCode="General">
                  <c:v>0.545627376</c:v>
                </c:pt>
                <c:pt idx="270" formatCode="General">
                  <c:v>0.55640535400000002</c:v>
                </c:pt>
                <c:pt idx="271" formatCode="General">
                  <c:v>0.56238003800000003</c:v>
                </c:pt>
                <c:pt idx="272" formatCode="General">
                  <c:v>0.57106109299999996</c:v>
                </c:pt>
                <c:pt idx="273" formatCode="General">
                  <c:v>0.57558139500000005</c:v>
                </c:pt>
                <c:pt idx="274" formatCode="General">
                  <c:v>0.58106355399999998</c:v>
                </c:pt>
                <c:pt idx="275" formatCode="General">
                  <c:v>0.59087947900000004</c:v>
                </c:pt>
                <c:pt idx="276" formatCode="General">
                  <c:v>0.60026212300000004</c:v>
                </c:pt>
                <c:pt idx="277" formatCode="General">
                  <c:v>0.60420775800000004</c:v>
                </c:pt>
                <c:pt idx="278" formatCode="General">
                  <c:v>0.610671937</c:v>
                </c:pt>
                <c:pt idx="279" formatCode="General">
                  <c:v>0.62208915499999995</c:v>
                </c:pt>
                <c:pt idx="280" formatCode="General">
                  <c:v>0.62683578100000004</c:v>
                </c:pt>
                <c:pt idx="281" formatCode="General">
                  <c:v>0.63514419899999996</c:v>
                </c:pt>
                <c:pt idx="282" formatCode="General">
                  <c:v>0.64709851600000001</c:v>
                </c:pt>
                <c:pt idx="283" formatCode="General">
                  <c:v>0.65329707699999995</c:v>
                </c:pt>
                <c:pt idx="284" formatCode="General">
                  <c:v>0.66552667600000004</c:v>
                </c:pt>
                <c:pt idx="285" formatCode="General">
                  <c:v>0.67634854799999999</c:v>
                </c:pt>
                <c:pt idx="286" formatCode="General">
                  <c:v>0.68501742200000004</c:v>
                </c:pt>
                <c:pt idx="287" formatCode="General">
                  <c:v>0.69446390999999996</c:v>
                </c:pt>
                <c:pt idx="288" formatCode="General">
                  <c:v>0.70385964899999998</c:v>
                </c:pt>
                <c:pt idx="289" formatCode="General">
                  <c:v>0.71529245900000005</c:v>
                </c:pt>
                <c:pt idx="290" formatCode="General">
                  <c:v>0.72399150700000003</c:v>
                </c:pt>
                <c:pt idx="291" formatCode="General">
                  <c:v>0.73191489399999998</c:v>
                </c:pt>
                <c:pt idx="292" formatCode="General">
                  <c:v>0.73879003600000004</c:v>
                </c:pt>
                <c:pt idx="293" formatCode="General">
                  <c:v>0.74554525999999999</c:v>
                </c:pt>
                <c:pt idx="294" formatCode="General">
                  <c:v>0.75268048600000004</c:v>
                </c:pt>
                <c:pt idx="295" formatCode="General">
                  <c:v>0.75913978500000001</c:v>
                </c:pt>
                <c:pt idx="296" formatCode="General">
                  <c:v>0.76801152699999997</c:v>
                </c:pt>
                <c:pt idx="297" formatCode="General">
                  <c:v>0.78068264300000001</c:v>
                </c:pt>
                <c:pt idx="298" formatCode="General">
                  <c:v>0.78832116799999996</c:v>
                </c:pt>
                <c:pt idx="299" formatCode="General">
                  <c:v>0.79398827000000005</c:v>
                </c:pt>
                <c:pt idx="300" formatCode="General">
                  <c:v>0.80913780400000002</c:v>
                </c:pt>
                <c:pt idx="301" formatCode="General">
                  <c:v>0.81885671900000001</c:v>
                </c:pt>
                <c:pt idx="302" formatCode="General">
                  <c:v>0.82959641299999998</c:v>
                </c:pt>
                <c:pt idx="303" formatCode="General">
                  <c:v>0.84516616300000003</c:v>
                </c:pt>
                <c:pt idx="304" formatCode="General">
                  <c:v>0.85670962900000003</c:v>
                </c:pt>
                <c:pt idx="305" formatCode="General">
                  <c:v>0.86814024400000001</c:v>
                </c:pt>
                <c:pt idx="306" formatCode="General">
                  <c:v>0.88641596300000003</c:v>
                </c:pt>
                <c:pt idx="307" formatCode="General">
                  <c:v>0.903875969</c:v>
                </c:pt>
                <c:pt idx="308" formatCode="General">
                  <c:v>0.92006269600000001</c:v>
                </c:pt>
                <c:pt idx="309" formatCode="General">
                  <c:v>0.93185419999999997</c:v>
                </c:pt>
                <c:pt idx="310" formatCode="General">
                  <c:v>0.94258373200000001</c:v>
                </c:pt>
                <c:pt idx="311" formatCode="General">
                  <c:v>0.949640288</c:v>
                </c:pt>
                <c:pt idx="312" formatCode="General">
                  <c:v>0.95739549800000001</c:v>
                </c:pt>
                <c:pt idx="313" formatCode="General">
                  <c:v>0.97077922100000003</c:v>
                </c:pt>
                <c:pt idx="314" formatCode="General">
                  <c:v>0.97795918400000004</c:v>
                </c:pt>
                <c:pt idx="315" formatCode="General">
                  <c:v>0.98524590199999995</c:v>
                </c:pt>
                <c:pt idx="316" formatCode="General">
                  <c:v>0.99341021399999996</c:v>
                </c:pt>
                <c:pt idx="317" formatCode="General">
                  <c:v>1.001651528</c:v>
                </c:pt>
                <c:pt idx="318" formatCode="General">
                  <c:v>1.0149253730000001</c:v>
                </c:pt>
                <c:pt idx="319" formatCode="General">
                  <c:v>1.025833333</c:v>
                </c:pt>
                <c:pt idx="320" formatCode="General">
                  <c:v>1.031693078</c:v>
                </c:pt>
                <c:pt idx="321" formatCode="General">
                  <c:v>1.0392648289999999</c:v>
                </c:pt>
                <c:pt idx="322" formatCode="General">
                  <c:v>1.056444819</c:v>
                </c:pt>
                <c:pt idx="323" formatCode="General">
                  <c:v>1.0703389830000001</c:v>
                </c:pt>
                <c:pt idx="324" formatCode="General">
                  <c:v>1.0858843540000001</c:v>
                </c:pt>
                <c:pt idx="325" formatCode="General">
                  <c:v>1.1023215820000001</c:v>
                </c:pt>
                <c:pt idx="326" formatCode="General">
                  <c:v>1.116017316</c:v>
                </c:pt>
                <c:pt idx="327" formatCode="General">
                  <c:v>1.128695652</c:v>
                </c:pt>
                <c:pt idx="328" formatCode="General">
                  <c:v>1.1429816909999999</c:v>
                </c:pt>
                <c:pt idx="329" formatCode="General">
                  <c:v>1.168430335</c:v>
                </c:pt>
                <c:pt idx="330" formatCode="General">
                  <c:v>1.186005314</c:v>
                </c:pt>
                <c:pt idx="331" formatCode="General">
                  <c:v>1.203753351</c:v>
                </c:pt>
                <c:pt idx="332" formatCode="General">
                  <c:v>1.2075134169999999</c:v>
                </c:pt>
                <c:pt idx="333" formatCode="General">
                  <c:v>1.2258355919999999</c:v>
                </c:pt>
                <c:pt idx="334" formatCode="General">
                  <c:v>1.2389140270000001</c:v>
                </c:pt>
                <c:pt idx="335" formatCode="General">
                  <c:v>1.2589204030000001</c:v>
                </c:pt>
                <c:pt idx="336" formatCode="General">
                  <c:v>1.2704691809999999</c:v>
                </c:pt>
                <c:pt idx="337" formatCode="General">
                  <c:v>1.286641929</c:v>
                </c:pt>
                <c:pt idx="338" formatCode="General">
                  <c:v>1.3002806360000001</c:v>
                </c:pt>
                <c:pt idx="339" formatCode="General">
                  <c:v>1.317280453</c:v>
                </c:pt>
                <c:pt idx="340" formatCode="General">
                  <c:v>1.327962085</c:v>
                </c:pt>
                <c:pt idx="341" formatCode="General">
                  <c:v>1.345489443</c:v>
                </c:pt>
                <c:pt idx="342" formatCode="General">
                  <c:v>1.3552123549999999</c:v>
                </c:pt>
                <c:pt idx="343" formatCode="General">
                  <c:v>1.3741496600000001</c:v>
                </c:pt>
                <c:pt idx="344" formatCode="General">
                  <c:v>1.4</c:v>
                </c:pt>
                <c:pt idx="345" formatCode="General">
                  <c:v>1.413690476</c:v>
                </c:pt>
                <c:pt idx="346" formatCode="General">
                  <c:v>1.440881764</c:v>
                </c:pt>
                <c:pt idx="347" formatCode="General">
                  <c:v>1.456193353</c:v>
                </c:pt>
                <c:pt idx="348" formatCode="General">
                  <c:v>1.4730964470000001</c:v>
                </c:pt>
                <c:pt idx="349" formatCode="General">
                  <c:v>1.491282051</c:v>
                </c:pt>
                <c:pt idx="350" formatCode="General">
                  <c:v>1.5123711339999999</c:v>
                </c:pt>
                <c:pt idx="351" formatCode="General">
                  <c:v>1.53014553</c:v>
                </c:pt>
                <c:pt idx="352" formatCode="General">
                  <c:v>1.5518324610000001</c:v>
                </c:pt>
                <c:pt idx="353" formatCode="General">
                  <c:v>1.5659978880000001</c:v>
                </c:pt>
                <c:pt idx="354" formatCode="General">
                  <c:v>1.594450374</c:v>
                </c:pt>
                <c:pt idx="355" formatCode="General">
                  <c:v>1.6</c:v>
                </c:pt>
                <c:pt idx="356" formatCode="General">
                  <c:v>1.6197636950000001</c:v>
                </c:pt>
                <c:pt idx="357" formatCode="General">
                  <c:v>1.6367567569999999</c:v>
                </c:pt>
                <c:pt idx="358" formatCode="General">
                  <c:v>1.6572361259999999</c:v>
                </c:pt>
                <c:pt idx="359" formatCode="General">
                  <c:v>1.6816684959999999</c:v>
                </c:pt>
                <c:pt idx="360" formatCode="General">
                  <c:v>1.7057522119999999</c:v>
                </c:pt>
                <c:pt idx="361" formatCode="General">
                  <c:v>1.719688543</c:v>
                </c:pt>
                <c:pt idx="362" formatCode="General">
                  <c:v>1.751685393</c:v>
                </c:pt>
                <c:pt idx="363" formatCode="General">
                  <c:v>1.774376417</c:v>
                </c:pt>
                <c:pt idx="364" formatCode="General">
                  <c:v>1.7863636359999999</c:v>
                </c:pt>
                <c:pt idx="365" formatCode="General">
                  <c:v>1.8146453090000001</c:v>
                </c:pt>
                <c:pt idx="366" formatCode="General">
                  <c:v>1.835253456</c:v>
                </c:pt>
                <c:pt idx="367" formatCode="General">
                  <c:v>1.8639534879999999</c:v>
                </c:pt>
                <c:pt idx="368" formatCode="General">
                  <c:v>1.887323944</c:v>
                </c:pt>
                <c:pt idx="369" formatCode="General">
                  <c:v>1.9169632270000001</c:v>
                </c:pt>
                <c:pt idx="370" formatCode="General">
                  <c:v>1.9357142860000001</c:v>
                </c:pt>
                <c:pt idx="371" formatCode="General">
                  <c:v>1.950956938</c:v>
                </c:pt>
                <c:pt idx="372" formatCode="General">
                  <c:v>1.967587035</c:v>
                </c:pt>
                <c:pt idx="373" formatCode="General">
                  <c:v>1.98313253</c:v>
                </c:pt>
                <c:pt idx="374" formatCode="General">
                  <c:v>2</c:v>
                </c:pt>
                <c:pt idx="375" formatCode="General">
                  <c:v>2.0417177909999999</c:v>
                </c:pt>
                <c:pt idx="376" formatCode="General">
                  <c:v>2.0593325089999999</c:v>
                </c:pt>
                <c:pt idx="377" formatCode="General">
                  <c:v>2.0901126410000002</c:v>
                </c:pt>
                <c:pt idx="378" formatCode="General">
                  <c:v>2.113493064</c:v>
                </c:pt>
                <c:pt idx="379" formatCode="General">
                  <c:v>2.1536491679999998</c:v>
                </c:pt>
                <c:pt idx="380" formatCode="General">
                  <c:v>2.1834625320000001</c:v>
                </c:pt>
                <c:pt idx="381" formatCode="General">
                  <c:v>2.2183006540000001</c:v>
                </c:pt>
                <c:pt idx="382" formatCode="General">
                  <c:v>2.2453825859999998</c:v>
                </c:pt>
                <c:pt idx="383" formatCode="General">
                  <c:v>2.2662251659999999</c:v>
                </c:pt>
                <c:pt idx="384" formatCode="General">
                  <c:v>2.2859042550000002</c:v>
                </c:pt>
                <c:pt idx="385" formatCode="General">
                  <c:v>2.3162853299999999</c:v>
                </c:pt>
                <c:pt idx="386" formatCode="General">
                  <c:v>2.346467391</c:v>
                </c:pt>
                <c:pt idx="387" formatCode="General">
                  <c:v>2.3772290809999999</c:v>
                </c:pt>
                <c:pt idx="388" formatCode="General">
                  <c:v>2.411357341</c:v>
                </c:pt>
                <c:pt idx="389" formatCode="General">
                  <c:v>2.4359331480000002</c:v>
                </c:pt>
                <c:pt idx="390" formatCode="General">
                  <c:v>2.4795486599999998</c:v>
                </c:pt>
                <c:pt idx="391" formatCode="General">
                  <c:v>2.541125541</c:v>
                </c:pt>
                <c:pt idx="392" formatCode="General">
                  <c:v>2.584187408</c:v>
                </c:pt>
                <c:pt idx="393" formatCode="General">
                  <c:v>2.607669617</c:v>
                </c:pt>
                <c:pt idx="394" formatCode="General">
                  <c:v>2.6393442619999998</c:v>
                </c:pt>
                <c:pt idx="395" formatCode="General">
                  <c:v>2.6878787879999999</c:v>
                </c:pt>
                <c:pt idx="396" formatCode="General">
                  <c:v>2.7267175570000002</c:v>
                </c:pt>
                <c:pt idx="397" formatCode="General">
                  <c:v>2.7484662580000001</c:v>
                </c:pt>
                <c:pt idx="398" formatCode="General">
                  <c:v>2.7894736839999998</c:v>
                </c:pt>
                <c:pt idx="399" formatCode="General">
                  <c:v>2.8118195959999999</c:v>
                </c:pt>
                <c:pt idx="400" formatCode="General">
                  <c:v>2.8526645770000001</c:v>
                </c:pt>
                <c:pt idx="401" formatCode="General">
                  <c:v>2.9046104929999998</c:v>
                </c:pt>
                <c:pt idx="402" formatCode="General">
                  <c:v>2.9565217389999998</c:v>
                </c:pt>
                <c:pt idx="403" formatCode="General">
                  <c:v>2.9967479670000001</c:v>
                </c:pt>
                <c:pt idx="404" formatCode="General">
                  <c:v>3.006514658</c:v>
                </c:pt>
                <c:pt idx="405" formatCode="General">
                  <c:v>3.0411184210000002</c:v>
                </c:pt>
                <c:pt idx="406" formatCode="General">
                  <c:v>3.0660066010000002</c:v>
                </c:pt>
                <c:pt idx="407" formatCode="General">
                  <c:v>3.134453782</c:v>
                </c:pt>
                <c:pt idx="408" formatCode="General">
                  <c:v>3.1836734689999999</c:v>
                </c:pt>
                <c:pt idx="409" formatCode="General">
                  <c:v>3.2452504320000002</c:v>
                </c:pt>
                <c:pt idx="410" formatCode="General">
                  <c:v>3.2690972220000001</c:v>
                </c:pt>
                <c:pt idx="411" formatCode="General">
                  <c:v>3.3665480429999999</c:v>
                </c:pt>
                <c:pt idx="412" formatCode="General">
                  <c:v>3.4071428570000002</c:v>
                </c:pt>
                <c:pt idx="413" formatCode="General">
                  <c:v>3.4683544300000002</c:v>
                </c:pt>
                <c:pt idx="414" formatCode="General">
                  <c:v>3.4773960220000002</c:v>
                </c:pt>
                <c:pt idx="415" formatCode="General">
                  <c:v>3.5283363799999998</c:v>
                </c:pt>
                <c:pt idx="416" formatCode="General">
                  <c:v>3.5811808119999999</c:v>
                </c:pt>
                <c:pt idx="417" formatCode="General">
                  <c:v>3.6441947570000002</c:v>
                </c:pt>
                <c:pt idx="418" formatCode="General">
                  <c:v>3.705323194</c:v>
                </c:pt>
                <c:pt idx="419" formatCode="General">
                  <c:v>3.8109161789999999</c:v>
                </c:pt>
                <c:pt idx="420" formatCode="General">
                  <c:v>3.8317025440000001</c:v>
                </c:pt>
                <c:pt idx="421" formatCode="General">
                  <c:v>3.8414872799999999</c:v>
                </c:pt>
                <c:pt idx="422" formatCode="General">
                  <c:v>3.904950495</c:v>
                </c:pt>
                <c:pt idx="423" formatCode="General">
                  <c:v>3.9520958080000002</c:v>
                </c:pt>
                <c:pt idx="424" formatCode="General">
                  <c:v>3.9959758550000002</c:v>
                </c:pt>
                <c:pt idx="425" formatCode="General">
                  <c:v>4.0717213110000001</c:v>
                </c:pt>
                <c:pt idx="426" formatCode="General">
                  <c:v>4.1348547719999997</c:v>
                </c:pt>
                <c:pt idx="427" formatCode="General">
                  <c:v>4.2177589849999997</c:v>
                </c:pt>
                <c:pt idx="428" formatCode="General">
                  <c:v>4.341991342</c:v>
                </c:pt>
                <c:pt idx="429" formatCode="General">
                  <c:v>4.4241758239999998</c:v>
                </c:pt>
                <c:pt idx="430" formatCode="General">
                  <c:v>4.4734513270000003</c:v>
                </c:pt>
                <c:pt idx="431" formatCode="General">
                  <c:v>4.5100222719999996</c:v>
                </c:pt>
                <c:pt idx="432" formatCode="General">
                  <c:v>4.5717488790000003</c:v>
                </c:pt>
                <c:pt idx="433" formatCode="General">
                  <c:v>4.6072234759999997</c:v>
                </c:pt>
                <c:pt idx="434" formatCode="General">
                  <c:v>4.6651480640000003</c:v>
                </c:pt>
                <c:pt idx="435" formatCode="General">
                  <c:v>4.7297921479999996</c:v>
                </c:pt>
                <c:pt idx="436" formatCode="General">
                  <c:v>4.8103044500000003</c:v>
                </c:pt>
                <c:pt idx="437" formatCode="General">
                  <c:v>4.8907363420000003</c:v>
                </c:pt>
                <c:pt idx="438" formatCode="General">
                  <c:v>4.9331742240000001</c:v>
                </c:pt>
                <c:pt idx="439" formatCode="General">
                  <c:v>5.0242130749999996</c:v>
                </c:pt>
                <c:pt idx="440" formatCode="General">
                  <c:v>5.1302211299999998</c:v>
                </c:pt>
                <c:pt idx="441" formatCode="General">
                  <c:v>5.1861042179999997</c:v>
                </c:pt>
                <c:pt idx="442" formatCode="General">
                  <c:v>5.2249999999999996</c:v>
                </c:pt>
                <c:pt idx="443" formatCode="General">
                  <c:v>5.3063291140000004</c:v>
                </c:pt>
                <c:pt idx="444" formatCode="General">
                  <c:v>5.398457584</c:v>
                </c:pt>
                <c:pt idx="445" formatCode="General">
                  <c:v>5.4649350649999997</c:v>
                </c:pt>
                <c:pt idx="446" formatCode="General">
                  <c:v>5.6047745359999999</c:v>
                </c:pt>
                <c:pt idx="447" formatCode="General">
                  <c:v>5.8054794520000002</c:v>
                </c:pt>
                <c:pt idx="448" formatCode="General">
                  <c:v>5.9275766020000002</c:v>
                </c:pt>
                <c:pt idx="449" formatCode="General">
                  <c:v>5.9915966389999999</c:v>
                </c:pt>
                <c:pt idx="450" formatCode="General">
                  <c:v>6.0621468930000004</c:v>
                </c:pt>
                <c:pt idx="451" formatCode="General">
                  <c:v>6.14</c:v>
                </c:pt>
                <c:pt idx="452" formatCode="General">
                  <c:v>6.2376811590000001</c:v>
                </c:pt>
                <c:pt idx="453" formatCode="General">
                  <c:v>6.3196480939999997</c:v>
                </c:pt>
                <c:pt idx="454" formatCode="General">
                  <c:v>6.4035608310000001</c:v>
                </c:pt>
                <c:pt idx="455" formatCode="General">
                  <c:v>6.4730538920000003</c:v>
                </c:pt>
                <c:pt idx="456" formatCode="General">
                  <c:v>6.629969419</c:v>
                </c:pt>
                <c:pt idx="457" formatCode="General">
                  <c:v>6.7515527950000003</c:v>
                </c:pt>
                <c:pt idx="458" formatCode="General">
                  <c:v>6.8125</c:v>
                </c:pt>
                <c:pt idx="459" formatCode="General">
                  <c:v>6.9712460060000003</c:v>
                </c:pt>
                <c:pt idx="460" formatCode="General">
                  <c:v>7.1038961040000004</c:v>
                </c:pt>
                <c:pt idx="461" formatCode="General">
                  <c:v>7.3377926420000001</c:v>
                </c:pt>
                <c:pt idx="462" formatCode="General">
                  <c:v>7.5017064849999997</c:v>
                </c:pt>
                <c:pt idx="463" formatCode="General">
                  <c:v>7.6689895469999998</c:v>
                </c:pt>
                <c:pt idx="464" formatCode="General">
                  <c:v>7.740350877</c:v>
                </c:pt>
                <c:pt idx="465" formatCode="General">
                  <c:v>7.9855595670000001</c:v>
                </c:pt>
                <c:pt idx="466" formatCode="General">
                  <c:v>8.1172161169999999</c:v>
                </c:pt>
                <c:pt idx="467" formatCode="General">
                  <c:v>8.2676579930000003</c:v>
                </c:pt>
                <c:pt idx="468" formatCode="General">
                  <c:v>8.4060150379999996</c:v>
                </c:pt>
                <c:pt idx="469" formatCode="General">
                  <c:v>8.861660079</c:v>
                </c:pt>
                <c:pt idx="470" formatCode="General">
                  <c:v>9.0850202430000007</c:v>
                </c:pt>
                <c:pt idx="471" formatCode="General">
                  <c:v>9.1714285709999999</c:v>
                </c:pt>
                <c:pt idx="472" formatCode="General">
                  <c:v>9.2254098360000008</c:v>
                </c:pt>
                <c:pt idx="473" formatCode="General">
                  <c:v>9.3609958510000002</c:v>
                </c:pt>
                <c:pt idx="474" formatCode="General">
                  <c:v>9.5762711859999996</c:v>
                </c:pt>
                <c:pt idx="475" formatCode="General">
                  <c:v>9.8008658010000005</c:v>
                </c:pt>
                <c:pt idx="476" formatCode="General">
                  <c:v>9.9429824559999993</c:v>
                </c:pt>
                <c:pt idx="477" formatCode="General">
                  <c:v>10.19730942</c:v>
                </c:pt>
                <c:pt idx="478" formatCode="General">
                  <c:v>10.6</c:v>
                </c:pt>
                <c:pt idx="479" formatCode="General">
                  <c:v>11.01932367</c:v>
                </c:pt>
                <c:pt idx="480" formatCode="General">
                  <c:v>11.160975609999999</c:v>
                </c:pt>
                <c:pt idx="481" formatCode="General">
                  <c:v>11.24019608</c:v>
                </c:pt>
                <c:pt idx="482" formatCode="General">
                  <c:v>11.33990148</c:v>
                </c:pt>
                <c:pt idx="483" formatCode="General">
                  <c:v>11.54</c:v>
                </c:pt>
                <c:pt idx="484" formatCode="General">
                  <c:v>11.686868690000001</c:v>
                </c:pt>
                <c:pt idx="485" formatCode="General">
                  <c:v>12</c:v>
                </c:pt>
                <c:pt idx="486" formatCode="General">
                  <c:v>12.231578949999999</c:v>
                </c:pt>
                <c:pt idx="487" formatCode="General">
                  <c:v>12.382978720000001</c:v>
                </c:pt>
                <c:pt idx="488" formatCode="General">
                  <c:v>12.537634410000001</c:v>
                </c:pt>
                <c:pt idx="489" formatCode="General">
                  <c:v>12.553763440000001</c:v>
                </c:pt>
                <c:pt idx="490" formatCode="General">
                  <c:v>12.97237569</c:v>
                </c:pt>
                <c:pt idx="491" formatCode="General">
                  <c:v>13.375</c:v>
                </c:pt>
                <c:pt idx="492" formatCode="General">
                  <c:v>13.69767442</c:v>
                </c:pt>
                <c:pt idx="493" formatCode="General">
                  <c:v>13.94674556</c:v>
                </c:pt>
                <c:pt idx="494" formatCode="General">
                  <c:v>14.13173653</c:v>
                </c:pt>
                <c:pt idx="495" formatCode="General">
                  <c:v>14.59876543</c:v>
                </c:pt>
                <c:pt idx="496" formatCode="General">
                  <c:v>15</c:v>
                </c:pt>
                <c:pt idx="497" formatCode="General">
                  <c:v>15.715231790000001</c:v>
                </c:pt>
                <c:pt idx="498" formatCode="General">
                  <c:v>15.95973154</c:v>
                </c:pt>
                <c:pt idx="499" formatCode="General">
                  <c:v>16.121621619999999</c:v>
                </c:pt>
                <c:pt idx="500" formatCode="General">
                  <c:v>16.175675680000001</c:v>
                </c:pt>
                <c:pt idx="501" formatCode="General">
                  <c:v>16.75524476</c:v>
                </c:pt>
                <c:pt idx="502" formatCode="General">
                  <c:v>17.369565219999998</c:v>
                </c:pt>
                <c:pt idx="503" formatCode="General">
                  <c:v>17.89552239</c:v>
                </c:pt>
                <c:pt idx="504" formatCode="General">
                  <c:v>18.469230769999999</c:v>
                </c:pt>
                <c:pt idx="505" formatCode="General">
                  <c:v>18.484615380000001</c:v>
                </c:pt>
                <c:pt idx="506" formatCode="General">
                  <c:v>18.960629919999999</c:v>
                </c:pt>
                <c:pt idx="507" formatCode="General">
                  <c:v>19.288</c:v>
                </c:pt>
                <c:pt idx="508" formatCode="General">
                  <c:v>19.459677419999998</c:v>
                </c:pt>
                <c:pt idx="509" formatCode="General">
                  <c:v>19.634146340000001</c:v>
                </c:pt>
                <c:pt idx="510" formatCode="General">
                  <c:v>20.125</c:v>
                </c:pt>
                <c:pt idx="511" formatCode="General">
                  <c:v>20.508474580000001</c:v>
                </c:pt>
                <c:pt idx="512" formatCode="General">
                  <c:v>20.55084746</c:v>
                </c:pt>
                <c:pt idx="513" formatCode="General">
                  <c:v>21.121739130000002</c:v>
                </c:pt>
                <c:pt idx="514" formatCode="General">
                  <c:v>21.52212389</c:v>
                </c:pt>
                <c:pt idx="515" formatCode="General">
                  <c:v>22.330275230000002</c:v>
                </c:pt>
                <c:pt idx="516" formatCode="General">
                  <c:v>22.794392519999999</c:v>
                </c:pt>
                <c:pt idx="517" formatCode="General">
                  <c:v>23.950980390000002</c:v>
                </c:pt>
                <c:pt idx="518" formatCode="General">
                  <c:v>24.019607839999999</c:v>
                </c:pt>
                <c:pt idx="519" formatCode="General">
                  <c:v>25.020408159999999</c:v>
                </c:pt>
                <c:pt idx="520" formatCode="General">
                  <c:v>25.552083329999999</c:v>
                </c:pt>
                <c:pt idx="521" formatCode="General">
                  <c:v>26.37634409</c:v>
                </c:pt>
                <c:pt idx="522" formatCode="General">
                  <c:v>27.010989009999999</c:v>
                </c:pt>
                <c:pt idx="523" formatCode="General">
                  <c:v>27.065934070000001</c:v>
                </c:pt>
                <c:pt idx="524" formatCode="General">
                  <c:v>28.03409091</c:v>
                </c:pt>
                <c:pt idx="525" formatCode="General">
                  <c:v>28.402298850000001</c:v>
                </c:pt>
                <c:pt idx="526" formatCode="General">
                  <c:v>29.416666670000001</c:v>
                </c:pt>
                <c:pt idx="527" formatCode="General">
                  <c:v>32.12987013</c:v>
                </c:pt>
                <c:pt idx="528" formatCode="General">
                  <c:v>33.013333330000002</c:v>
                </c:pt>
                <c:pt idx="529" formatCode="General">
                  <c:v>34.887323940000002</c:v>
                </c:pt>
                <c:pt idx="530" formatCode="General">
                  <c:v>38.71875</c:v>
                </c:pt>
                <c:pt idx="531" formatCode="General">
                  <c:v>38.765625</c:v>
                </c:pt>
                <c:pt idx="532" formatCode="General">
                  <c:v>38.796875</c:v>
                </c:pt>
                <c:pt idx="533" formatCode="General">
                  <c:v>41.383333329999999</c:v>
                </c:pt>
                <c:pt idx="534" formatCode="General">
                  <c:v>41.433333330000004</c:v>
                </c:pt>
                <c:pt idx="535" formatCode="General">
                  <c:v>45.23636364</c:v>
                </c:pt>
                <c:pt idx="536" formatCode="General">
                  <c:v>48.862745099999998</c:v>
                </c:pt>
                <c:pt idx="537" formatCode="General">
                  <c:v>50.897959180000001</c:v>
                </c:pt>
                <c:pt idx="538" formatCode="General">
                  <c:v>51</c:v>
                </c:pt>
                <c:pt idx="539" formatCode="General">
                  <c:v>53.170212769999999</c:v>
                </c:pt>
                <c:pt idx="540" formatCode="General">
                  <c:v>56.886363639999999</c:v>
                </c:pt>
                <c:pt idx="541" formatCode="General">
                  <c:v>58.255813949999997</c:v>
                </c:pt>
                <c:pt idx="542" formatCode="General">
                  <c:v>62.7</c:v>
                </c:pt>
                <c:pt idx="543" formatCode="General">
                  <c:v>62.75</c:v>
                </c:pt>
                <c:pt idx="544" formatCode="General">
                  <c:v>66.052631579999996</c:v>
                </c:pt>
                <c:pt idx="545" formatCode="General">
                  <c:v>66.131578950000005</c:v>
                </c:pt>
                <c:pt idx="546" formatCode="General">
                  <c:v>67.945945949999995</c:v>
                </c:pt>
                <c:pt idx="547" formatCode="General">
                  <c:v>68.027027029999999</c:v>
                </c:pt>
                <c:pt idx="548" formatCode="General">
                  <c:v>68.216216220000007</c:v>
                </c:pt>
                <c:pt idx="549" formatCode="General">
                  <c:v>72.171428570000003</c:v>
                </c:pt>
                <c:pt idx="550" formatCode="General">
                  <c:v>74.41176471</c:v>
                </c:pt>
                <c:pt idx="551" formatCode="General">
                  <c:v>74.617647059999996</c:v>
                </c:pt>
                <c:pt idx="552" formatCode="General">
                  <c:v>76.878787880000004</c:v>
                </c:pt>
                <c:pt idx="553" formatCode="General">
                  <c:v>81.838709679999994</c:v>
                </c:pt>
                <c:pt idx="554" formatCode="General">
                  <c:v>84.7</c:v>
                </c:pt>
                <c:pt idx="555" formatCode="General">
                  <c:v>84.7</c:v>
                </c:pt>
                <c:pt idx="556" formatCode="General">
                  <c:v>90.928571430000005</c:v>
                </c:pt>
                <c:pt idx="557" formatCode="General">
                  <c:v>94.444444439999998</c:v>
                </c:pt>
                <c:pt idx="558" formatCode="General">
                  <c:v>94.518518520000001</c:v>
                </c:pt>
                <c:pt idx="559" formatCode="General">
                  <c:v>98.153846150000007</c:v>
                </c:pt>
                <c:pt idx="560" formatCode="General">
                  <c:v>98.230769230000007</c:v>
                </c:pt>
                <c:pt idx="561" formatCode="General">
                  <c:v>98.346153849999993</c:v>
                </c:pt>
                <c:pt idx="562" formatCode="General">
                  <c:v>98.38461538</c:v>
                </c:pt>
                <c:pt idx="563" formatCode="General">
                  <c:v>98.5</c:v>
                </c:pt>
                <c:pt idx="564" formatCode="General">
                  <c:v>98.5</c:v>
                </c:pt>
                <c:pt idx="565" formatCode="General">
                  <c:v>102.52</c:v>
                </c:pt>
                <c:pt idx="566" formatCode="General">
                  <c:v>106.79166669999999</c:v>
                </c:pt>
                <c:pt idx="567" formatCode="General">
                  <c:v>106.83333330000001</c:v>
                </c:pt>
                <c:pt idx="568" formatCode="General">
                  <c:v>106.83333330000001</c:v>
                </c:pt>
                <c:pt idx="569" formatCode="General">
                  <c:v>111.4782609</c:v>
                </c:pt>
                <c:pt idx="570" formatCode="General">
                  <c:v>111.56521739999999</c:v>
                </c:pt>
                <c:pt idx="571" formatCode="General">
                  <c:v>116.6818182</c:v>
                </c:pt>
                <c:pt idx="572" formatCode="General">
                  <c:v>122.2380952</c:v>
                </c:pt>
                <c:pt idx="573" formatCode="General">
                  <c:v>128.4</c:v>
                </c:pt>
                <c:pt idx="574" formatCode="General">
                  <c:v>128.5</c:v>
                </c:pt>
                <c:pt idx="575" formatCode="General">
                  <c:v>135.31578949999999</c:v>
                </c:pt>
                <c:pt idx="576" formatCode="General">
                  <c:v>135.31578949999999</c:v>
                </c:pt>
                <c:pt idx="577" formatCode="General">
                  <c:v>142.94444440000001</c:v>
                </c:pt>
                <c:pt idx="578" formatCode="General">
                  <c:v>143</c:v>
                </c:pt>
                <c:pt idx="579" formatCode="General">
                  <c:v>143</c:v>
                </c:pt>
                <c:pt idx="580" formatCode="General">
                  <c:v>151.47058820000001</c:v>
                </c:pt>
                <c:pt idx="581" formatCode="General">
                  <c:v>160.9375</c:v>
                </c:pt>
                <c:pt idx="582" formatCode="General">
                  <c:v>160.9375</c:v>
                </c:pt>
                <c:pt idx="583" formatCode="General">
                  <c:v>171.66666670000001</c:v>
                </c:pt>
                <c:pt idx="584" formatCode="General">
                  <c:v>171.66666670000001</c:v>
                </c:pt>
                <c:pt idx="585" formatCode="General">
                  <c:v>171.66666670000001</c:v>
                </c:pt>
                <c:pt idx="586" formatCode="General">
                  <c:v>171.7333333</c:v>
                </c:pt>
                <c:pt idx="587" formatCode="General">
                  <c:v>171.8</c:v>
                </c:pt>
                <c:pt idx="588" formatCode="General">
                  <c:v>171.8</c:v>
                </c:pt>
                <c:pt idx="589" formatCode="General">
                  <c:v>171.8</c:v>
                </c:pt>
                <c:pt idx="590" formatCode="General">
                  <c:v>171.8666667</c:v>
                </c:pt>
                <c:pt idx="591" formatCode="General">
                  <c:v>198.30769230000001</c:v>
                </c:pt>
                <c:pt idx="592" formatCode="General">
                  <c:v>198.3846154</c:v>
                </c:pt>
                <c:pt idx="593" formatCode="General">
                  <c:v>198.46153849999999</c:v>
                </c:pt>
                <c:pt idx="594" formatCode="General">
                  <c:v>198.53846150000001</c:v>
                </c:pt>
                <c:pt idx="595" formatCode="General">
                  <c:v>215.08333329999999</c:v>
                </c:pt>
                <c:pt idx="596" formatCode="General">
                  <c:v>215.16666670000001</c:v>
                </c:pt>
                <c:pt idx="597" formatCode="General">
                  <c:v>215.16666670000001</c:v>
                </c:pt>
                <c:pt idx="598" formatCode="General">
                  <c:v>215.25</c:v>
                </c:pt>
                <c:pt idx="599" formatCode="General">
                  <c:v>215.25</c:v>
                </c:pt>
                <c:pt idx="600" formatCode="General">
                  <c:v>215.25</c:v>
                </c:pt>
                <c:pt idx="601" formatCode="General">
                  <c:v>215.33333329999999</c:v>
                </c:pt>
                <c:pt idx="602" formatCode="General">
                  <c:v>235</c:v>
                </c:pt>
                <c:pt idx="603" formatCode="General">
                  <c:v>258.5</c:v>
                </c:pt>
                <c:pt idx="604" formatCode="General">
                  <c:v>287.33333329999999</c:v>
                </c:pt>
                <c:pt idx="605" formatCode="General">
                  <c:v>323.25</c:v>
                </c:pt>
                <c:pt idx="606" formatCode="General">
                  <c:v>323.25</c:v>
                </c:pt>
                <c:pt idx="607" formatCode="General">
                  <c:v>369.42857140000001</c:v>
                </c:pt>
                <c:pt idx="608" formatCode="General">
                  <c:v>431</c:v>
                </c:pt>
                <c:pt idx="609" formatCode="General">
                  <c:v>431</c:v>
                </c:pt>
                <c:pt idx="610" formatCode="General">
                  <c:v>431</c:v>
                </c:pt>
                <c:pt idx="611" formatCode="General">
                  <c:v>431</c:v>
                </c:pt>
                <c:pt idx="612" formatCode="General">
                  <c:v>431.33333329999999</c:v>
                </c:pt>
                <c:pt idx="613" formatCode="General">
                  <c:v>431.33333329999999</c:v>
                </c:pt>
                <c:pt idx="614" formatCode="General">
                  <c:v>431.33333329999999</c:v>
                </c:pt>
                <c:pt idx="615" formatCode="General">
                  <c:v>431.33333329999999</c:v>
                </c:pt>
                <c:pt idx="616" formatCode="General">
                  <c:v>517.79999999999995</c:v>
                </c:pt>
                <c:pt idx="617" formatCode="General">
                  <c:v>517.79999999999995</c:v>
                </c:pt>
                <c:pt idx="618" formatCode="General">
                  <c:v>517.79999999999995</c:v>
                </c:pt>
                <c:pt idx="619" formatCode="General">
                  <c:v>517.79999999999995</c:v>
                </c:pt>
                <c:pt idx="620" formatCode="General">
                  <c:v>647.25</c:v>
                </c:pt>
                <c:pt idx="621" formatCode="General">
                  <c:v>647.25</c:v>
                </c:pt>
                <c:pt idx="622" formatCode="General">
                  <c:v>863</c:v>
                </c:pt>
                <c:pt idx="623" formatCode="General">
                  <c:v>863.33333330000005</c:v>
                </c:pt>
                <c:pt idx="624" formatCode="General">
                  <c:v>863.66666669999995</c:v>
                </c:pt>
                <c:pt idx="625" formatCode="General">
                  <c:v>864</c:v>
                </c:pt>
                <c:pt idx="626" formatCode="General">
                  <c:v>864.33333330000005</c:v>
                </c:pt>
                <c:pt idx="627" formatCode="General">
                  <c:v>864.33333330000005</c:v>
                </c:pt>
                <c:pt idx="628" formatCode="General">
                  <c:v>864.66666669999995</c:v>
                </c:pt>
                <c:pt idx="629" formatCode="General">
                  <c:v>865</c:v>
                </c:pt>
                <c:pt idx="630" formatCode="General">
                  <c:v>865</c:v>
                </c:pt>
                <c:pt idx="631" formatCode="General">
                  <c:v>865</c:v>
                </c:pt>
                <c:pt idx="632" formatCode="General">
                  <c:v>865</c:v>
                </c:pt>
                <c:pt idx="633" formatCode="General">
                  <c:v>865</c:v>
                </c:pt>
                <c:pt idx="634" formatCode="General">
                  <c:v>865</c:v>
                </c:pt>
                <c:pt idx="635" formatCode="General">
                  <c:v>865</c:v>
                </c:pt>
                <c:pt idx="636" formatCode="General">
                  <c:v>865</c:v>
                </c:pt>
                <c:pt idx="637" formatCode="General">
                  <c:v>865.33333330000005</c:v>
                </c:pt>
                <c:pt idx="638" formatCode="General">
                  <c:v>865.33333330000005</c:v>
                </c:pt>
                <c:pt idx="639" formatCode="General">
                  <c:v>865.33333330000005</c:v>
                </c:pt>
                <c:pt idx="640" formatCode="General">
                  <c:v>865.33333330000005</c:v>
                </c:pt>
                <c:pt idx="641" formatCode="General">
                  <c:v>865.66666669999995</c:v>
                </c:pt>
                <c:pt idx="642" formatCode="General">
                  <c:v>865.66666669999995</c:v>
                </c:pt>
                <c:pt idx="643" formatCode="General">
                  <c:v>866</c:v>
                </c:pt>
                <c:pt idx="644" formatCode="General">
                  <c:v>866</c:v>
                </c:pt>
                <c:pt idx="645" formatCode="General">
                  <c:v>866</c:v>
                </c:pt>
                <c:pt idx="646" formatCode="General">
                  <c:v>866</c:v>
                </c:pt>
                <c:pt idx="647" formatCode="General">
                  <c:v>866</c:v>
                </c:pt>
                <c:pt idx="648" formatCode="General">
                  <c:v>866</c:v>
                </c:pt>
                <c:pt idx="649" formatCode="General">
                  <c:v>866</c:v>
                </c:pt>
                <c:pt idx="650" formatCode="General">
                  <c:v>866</c:v>
                </c:pt>
                <c:pt idx="651" formatCode="General">
                  <c:v>866</c:v>
                </c:pt>
                <c:pt idx="652" formatCode="General">
                  <c:v>866</c:v>
                </c:pt>
                <c:pt idx="653" formatCode="General">
                  <c:v>866</c:v>
                </c:pt>
                <c:pt idx="654" formatCode="General">
                  <c:v>866</c:v>
                </c:pt>
                <c:pt idx="655" formatCode="General">
                  <c:v>866</c:v>
                </c:pt>
                <c:pt idx="656" formatCode="General">
                  <c:v>866</c:v>
                </c:pt>
                <c:pt idx="657" formatCode="General">
                  <c:v>866</c:v>
                </c:pt>
                <c:pt idx="658" formatCode="General">
                  <c:v>866</c:v>
                </c:pt>
                <c:pt idx="659" formatCode="General">
                  <c:v>866</c:v>
                </c:pt>
                <c:pt idx="660" formatCode="General">
                  <c:v>866</c:v>
                </c:pt>
                <c:pt idx="661" formatCode="General">
                  <c:v>866</c:v>
                </c:pt>
                <c:pt idx="662" formatCode="General">
                  <c:v>1299</c:v>
                </c:pt>
                <c:pt idx="663" formatCode="General">
                  <c:v>1299</c:v>
                </c:pt>
                <c:pt idx="664" formatCode="General">
                  <c:v>1299</c:v>
                </c:pt>
                <c:pt idx="665" formatCode="General">
                  <c:v>1299</c:v>
                </c:pt>
                <c:pt idx="666" formatCode="General">
                  <c:v>1299</c:v>
                </c:pt>
                <c:pt idx="667" formatCode="General">
                  <c:v>1299</c:v>
                </c:pt>
                <c:pt idx="668" formatCode="General">
                  <c:v>1299</c:v>
                </c:pt>
                <c:pt idx="669" formatCode="General">
                  <c:v>1299</c:v>
                </c:pt>
                <c:pt idx="670" formatCode="General">
                  <c:v>1299</c:v>
                </c:pt>
                <c:pt idx="671" formatCode="General">
                  <c:v>1299</c:v>
                </c:pt>
                <c:pt idx="672" formatCode="General">
                  <c:v>1299</c:v>
                </c:pt>
                <c:pt idx="673" formatCode="General">
                  <c:v>1299</c:v>
                </c:pt>
                <c:pt idx="674" formatCode="General">
                  <c:v>1299</c:v>
                </c:pt>
                <c:pt idx="675" formatCode="General">
                  <c:v>1299</c:v>
                </c:pt>
                <c:pt idx="676" formatCode="General">
                  <c:v>2598</c:v>
                </c:pt>
                <c:pt idx="677" formatCode="General">
                  <c:v>2598</c:v>
                </c:pt>
                <c:pt idx="678" formatCode="General">
                  <c:v>2598</c:v>
                </c:pt>
                <c:pt idx="679" formatCode="General">
                  <c:v>2598</c:v>
                </c:pt>
                <c:pt idx="680" formatCode="General">
                  <c:v>2598</c:v>
                </c:pt>
                <c:pt idx="681" formatCode="General">
                  <c:v>2598</c:v>
                </c:pt>
                <c:pt idx="682" formatCode="General">
                  <c:v>2598</c:v>
                </c:pt>
                <c:pt idx="683" formatCode="General">
                  <c:v>2599</c:v>
                </c:pt>
                <c:pt idx="684" formatCode="General">
                  <c:v>2599</c:v>
                </c:pt>
                <c:pt idx="685" formatCode="General">
                  <c:v>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DB26-4F4D-BA94-61085EB928E4}"/>
            </c:ext>
          </c:extLst>
        </c:ser>
        <c:ser>
          <c:idx val="26"/>
          <c:order val="26"/>
          <c:tx>
            <c:v>Population 2700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den'!$J$41981:$J$42701</c:f>
              <c:numCache>
                <c:formatCode>0.00E+00</c:formatCode>
                <c:ptCount val="721"/>
                <c:pt idx="0">
                  <c:v>3.6999999999999999E-4</c:v>
                </c:pt>
                <c:pt idx="1">
                  <c:v>3.6999999999999999E-4</c:v>
                </c:pt>
                <c:pt idx="2">
                  <c:v>3.7100000000000002E-4</c:v>
                </c:pt>
                <c:pt idx="3">
                  <c:v>3.7100000000000002E-4</c:v>
                </c:pt>
                <c:pt idx="4">
                  <c:v>3.7100000000000002E-4</c:v>
                </c:pt>
                <c:pt idx="5">
                  <c:v>3.7100000000000002E-4</c:v>
                </c:pt>
                <c:pt idx="6">
                  <c:v>3.7100000000000002E-4</c:v>
                </c:pt>
                <c:pt idx="7">
                  <c:v>3.7100000000000002E-4</c:v>
                </c:pt>
                <c:pt idx="8">
                  <c:v>3.7100000000000002E-4</c:v>
                </c:pt>
                <c:pt idx="9">
                  <c:v>3.7100000000000002E-4</c:v>
                </c:pt>
                <c:pt idx="10">
                  <c:v>3.7100000000000002E-4</c:v>
                </c:pt>
                <c:pt idx="11">
                  <c:v>3.7100000000000002E-4</c:v>
                </c:pt>
                <c:pt idx="12">
                  <c:v>3.7100000000000002E-4</c:v>
                </c:pt>
                <c:pt idx="13">
                  <c:v>3.7100000000000002E-4</c:v>
                </c:pt>
                <c:pt idx="14">
                  <c:v>3.7100000000000002E-4</c:v>
                </c:pt>
                <c:pt idx="15">
                  <c:v>3.7100000000000002E-4</c:v>
                </c:pt>
                <c:pt idx="16">
                  <c:v>3.7100000000000002E-4</c:v>
                </c:pt>
                <c:pt idx="17">
                  <c:v>3.7100000000000002E-4</c:v>
                </c:pt>
                <c:pt idx="18">
                  <c:v>3.7100000000000002E-4</c:v>
                </c:pt>
                <c:pt idx="19">
                  <c:v>3.7100000000000002E-4</c:v>
                </c:pt>
                <c:pt idx="20">
                  <c:v>3.7100000000000002E-4</c:v>
                </c:pt>
                <c:pt idx="21">
                  <c:v>3.7100000000000002E-4</c:v>
                </c:pt>
                <c:pt idx="22">
                  <c:v>3.7100000000000002E-4</c:v>
                </c:pt>
                <c:pt idx="23">
                  <c:v>7.4200000000000004E-4</c:v>
                </c:pt>
                <c:pt idx="24">
                  <c:v>7.4200000000000004E-4</c:v>
                </c:pt>
                <c:pt idx="25">
                  <c:v>7.4200000000000004E-4</c:v>
                </c:pt>
                <c:pt idx="26">
                  <c:v>7.4200000000000004E-4</c:v>
                </c:pt>
                <c:pt idx="27">
                  <c:v>7.4200000000000004E-4</c:v>
                </c:pt>
                <c:pt idx="28">
                  <c:v>7.4200000000000004E-4</c:v>
                </c:pt>
                <c:pt idx="29">
                  <c:v>7.4299999999999995E-4</c:v>
                </c:pt>
                <c:pt idx="30">
                  <c:v>7.4299999999999995E-4</c:v>
                </c:pt>
                <c:pt idx="31" formatCode="General">
                  <c:v>1.1148270000000001E-3</c:v>
                </c:pt>
                <c:pt idx="32" formatCode="General">
                  <c:v>1.1148270000000001E-3</c:v>
                </c:pt>
                <c:pt idx="33" formatCode="General">
                  <c:v>1.1148270000000001E-3</c:v>
                </c:pt>
                <c:pt idx="34" formatCode="General">
                  <c:v>1.1148270000000001E-3</c:v>
                </c:pt>
                <c:pt idx="35" formatCode="General">
                  <c:v>1.1148270000000001E-3</c:v>
                </c:pt>
                <c:pt idx="36" formatCode="General">
                  <c:v>1.1148270000000001E-3</c:v>
                </c:pt>
                <c:pt idx="37" formatCode="General">
                  <c:v>1.4864360000000001E-3</c:v>
                </c:pt>
                <c:pt idx="38" formatCode="General">
                  <c:v>1.4864360000000001E-3</c:v>
                </c:pt>
                <c:pt idx="39" formatCode="General">
                  <c:v>1.4864360000000001E-3</c:v>
                </c:pt>
                <c:pt idx="40" formatCode="General">
                  <c:v>1.4864360000000001E-3</c:v>
                </c:pt>
                <c:pt idx="41" formatCode="General">
                  <c:v>1.4864360000000001E-3</c:v>
                </c:pt>
                <c:pt idx="42" formatCode="General">
                  <c:v>1.4864360000000001E-3</c:v>
                </c:pt>
                <c:pt idx="43" formatCode="General">
                  <c:v>1.4864360000000001E-3</c:v>
                </c:pt>
                <c:pt idx="44" formatCode="General">
                  <c:v>1.4864360000000001E-3</c:v>
                </c:pt>
                <c:pt idx="45" formatCode="General">
                  <c:v>1.4864360000000001E-3</c:v>
                </c:pt>
                <c:pt idx="46" formatCode="General">
                  <c:v>1.4864360000000001E-3</c:v>
                </c:pt>
                <c:pt idx="47" formatCode="General">
                  <c:v>1.858045E-3</c:v>
                </c:pt>
                <c:pt idx="48" formatCode="General">
                  <c:v>1.858045E-3</c:v>
                </c:pt>
                <c:pt idx="49" formatCode="General">
                  <c:v>1.858045E-3</c:v>
                </c:pt>
                <c:pt idx="50" formatCode="General">
                  <c:v>3.7160909999999999E-3</c:v>
                </c:pt>
                <c:pt idx="51" formatCode="General">
                  <c:v>3.7202379999999998E-3</c:v>
                </c:pt>
                <c:pt idx="52" formatCode="General">
                  <c:v>3.7202379999999998E-3</c:v>
                </c:pt>
                <c:pt idx="53" formatCode="General">
                  <c:v>3.7202379999999998E-3</c:v>
                </c:pt>
                <c:pt idx="54" formatCode="General">
                  <c:v>3.7202379999999998E-3</c:v>
                </c:pt>
                <c:pt idx="55" formatCode="General">
                  <c:v>3.7202379999999998E-3</c:v>
                </c:pt>
                <c:pt idx="56" formatCode="General">
                  <c:v>3.7202379999999998E-3</c:v>
                </c:pt>
                <c:pt idx="57" formatCode="General">
                  <c:v>3.7202379999999998E-3</c:v>
                </c:pt>
                <c:pt idx="58" formatCode="General">
                  <c:v>3.7202379999999998E-3</c:v>
                </c:pt>
                <c:pt idx="59" formatCode="General">
                  <c:v>3.7202379999999998E-3</c:v>
                </c:pt>
                <c:pt idx="60" formatCode="General">
                  <c:v>3.7216229999999999E-3</c:v>
                </c:pt>
                <c:pt idx="61" formatCode="General">
                  <c:v>3.7216229999999999E-3</c:v>
                </c:pt>
                <c:pt idx="62" formatCode="General">
                  <c:v>3.7243950000000001E-3</c:v>
                </c:pt>
                <c:pt idx="63" formatCode="General">
                  <c:v>3.727171E-3</c:v>
                </c:pt>
                <c:pt idx="64" formatCode="General">
                  <c:v>3.727171E-3</c:v>
                </c:pt>
                <c:pt idx="65" formatCode="General">
                  <c:v>3.727171E-3</c:v>
                </c:pt>
                <c:pt idx="66" formatCode="General">
                  <c:v>3.727171E-3</c:v>
                </c:pt>
                <c:pt idx="67" formatCode="General">
                  <c:v>3.7313429999999998E-3</c:v>
                </c:pt>
                <c:pt idx="68" formatCode="General">
                  <c:v>3.7313429999999998E-3</c:v>
                </c:pt>
                <c:pt idx="69" formatCode="General">
                  <c:v>3.7313429999999998E-3</c:v>
                </c:pt>
                <c:pt idx="70" formatCode="General">
                  <c:v>3.73413E-3</c:v>
                </c:pt>
                <c:pt idx="71" formatCode="General">
                  <c:v>3.735525E-3</c:v>
                </c:pt>
                <c:pt idx="72" formatCode="General">
                  <c:v>4.8561819999999997E-3</c:v>
                </c:pt>
                <c:pt idx="73" formatCode="General">
                  <c:v>4.8561819999999997E-3</c:v>
                </c:pt>
                <c:pt idx="74" formatCode="General">
                  <c:v>4.8579970000000002E-3</c:v>
                </c:pt>
                <c:pt idx="75" formatCode="General">
                  <c:v>4.8598130000000002E-3</c:v>
                </c:pt>
                <c:pt idx="76" formatCode="General">
                  <c:v>4.8616309999999999E-3</c:v>
                </c:pt>
                <c:pt idx="77" formatCode="General">
                  <c:v>4.8689140000000002E-3</c:v>
                </c:pt>
                <c:pt idx="78" formatCode="General">
                  <c:v>4.8689140000000002E-3</c:v>
                </c:pt>
                <c:pt idx="79" formatCode="General">
                  <c:v>4.8689140000000002E-3</c:v>
                </c:pt>
                <c:pt idx="80" formatCode="General">
                  <c:v>4.8689140000000002E-3</c:v>
                </c:pt>
                <c:pt idx="81" formatCode="General">
                  <c:v>5.2434459999999997E-3</c:v>
                </c:pt>
                <c:pt idx="82" formatCode="General">
                  <c:v>5.2434459999999997E-3</c:v>
                </c:pt>
                <c:pt idx="83" formatCode="General">
                  <c:v>5.994755E-3</c:v>
                </c:pt>
                <c:pt idx="84" formatCode="General">
                  <c:v>6.7516879999999996E-3</c:v>
                </c:pt>
                <c:pt idx="85" formatCode="General">
                  <c:v>6.7516879999999996E-3</c:v>
                </c:pt>
                <c:pt idx="86" formatCode="General">
                  <c:v>6.7542210000000004E-3</c:v>
                </c:pt>
                <c:pt idx="87" formatCode="General">
                  <c:v>6.7542210000000004E-3</c:v>
                </c:pt>
                <c:pt idx="88" formatCode="General">
                  <c:v>7.8799249999999994E-3</c:v>
                </c:pt>
                <c:pt idx="89" formatCode="General">
                  <c:v>7.9036509999999994E-3</c:v>
                </c:pt>
                <c:pt idx="90" formatCode="General">
                  <c:v>7.9036509999999994E-3</c:v>
                </c:pt>
                <c:pt idx="91" formatCode="General">
                  <c:v>8.6563790000000005E-3</c:v>
                </c:pt>
                <c:pt idx="92" formatCode="General">
                  <c:v>9.0327440000000005E-3</c:v>
                </c:pt>
                <c:pt idx="93" formatCode="General">
                  <c:v>9.046363E-3</c:v>
                </c:pt>
                <c:pt idx="94" formatCode="General">
                  <c:v>9.0668680000000005E-3</c:v>
                </c:pt>
                <c:pt idx="95" formatCode="General">
                  <c:v>9.4446540000000002E-3</c:v>
                </c:pt>
                <c:pt idx="96" formatCode="General">
                  <c:v>9.8373060000000005E-3</c:v>
                </c:pt>
                <c:pt idx="97" formatCode="General">
                  <c:v>1.0215663999999999E-2</c:v>
                </c:pt>
                <c:pt idx="98" formatCode="General">
                  <c:v>1.1737978E-2</c:v>
                </c:pt>
                <c:pt idx="99" formatCode="General">
                  <c:v>1.1746873999999999E-2</c:v>
                </c:pt>
                <c:pt idx="100" formatCode="General">
                  <c:v>1.1746873999999999E-2</c:v>
                </c:pt>
                <c:pt idx="101" formatCode="General">
                  <c:v>1.1751327000000001E-2</c:v>
                </c:pt>
                <c:pt idx="102" formatCode="General">
                  <c:v>1.1755783000000001E-2</c:v>
                </c:pt>
                <c:pt idx="103" formatCode="General">
                  <c:v>1.1764706E-2</c:v>
                </c:pt>
                <c:pt idx="104" formatCode="General">
                  <c:v>1.2148823E-2</c:v>
                </c:pt>
                <c:pt idx="105" formatCode="General">
                  <c:v>1.3292821999999999E-2</c:v>
                </c:pt>
                <c:pt idx="106" formatCode="General">
                  <c:v>1.3292821999999999E-2</c:v>
                </c:pt>
                <c:pt idx="107" formatCode="General">
                  <c:v>1.3672617E-2</c:v>
                </c:pt>
                <c:pt idx="108" formatCode="General">
                  <c:v>1.3677811999999999E-2</c:v>
                </c:pt>
                <c:pt idx="109" formatCode="General">
                  <c:v>1.3688212999999999E-2</c:v>
                </c:pt>
                <c:pt idx="110" formatCode="General">
                  <c:v>1.6730037999999999E-2</c:v>
                </c:pt>
                <c:pt idx="111" formatCode="General">
                  <c:v>1.6742770000000001E-2</c:v>
                </c:pt>
                <c:pt idx="112" formatCode="General">
                  <c:v>1.6755521999999998E-2</c:v>
                </c:pt>
                <c:pt idx="113" formatCode="General">
                  <c:v>1.6774685000000001E-2</c:v>
                </c:pt>
                <c:pt idx="114" formatCode="General">
                  <c:v>1.8306636000000001E-2</c:v>
                </c:pt>
                <c:pt idx="115" formatCode="General">
                  <c:v>2.0594965999999999E-2</c:v>
                </c:pt>
                <c:pt idx="116" formatCode="General">
                  <c:v>2.0594965999999999E-2</c:v>
                </c:pt>
                <c:pt idx="117" formatCode="General">
                  <c:v>2.2120519000000002E-2</c:v>
                </c:pt>
                <c:pt idx="118" formatCode="General">
                  <c:v>2.2145857000000001E-2</c:v>
                </c:pt>
                <c:pt idx="119" formatCode="General">
                  <c:v>2.2927016000000001E-2</c:v>
                </c:pt>
                <c:pt idx="120" formatCode="General">
                  <c:v>2.3745690999999999E-2</c:v>
                </c:pt>
                <c:pt idx="121" formatCode="General">
                  <c:v>2.3754788999999998E-2</c:v>
                </c:pt>
                <c:pt idx="122" formatCode="General">
                  <c:v>2.4137931000000001E-2</c:v>
                </c:pt>
                <c:pt idx="123" formatCode="General">
                  <c:v>2.4521073000000001E-2</c:v>
                </c:pt>
                <c:pt idx="124" formatCode="General">
                  <c:v>2.5297048999999999E-2</c:v>
                </c:pt>
                <c:pt idx="125" formatCode="General">
                  <c:v>2.5700038000000001E-2</c:v>
                </c:pt>
                <c:pt idx="126" formatCode="General">
                  <c:v>2.609363E-2</c:v>
                </c:pt>
                <c:pt idx="127" formatCode="General">
                  <c:v>2.6143791E-2</c:v>
                </c:pt>
                <c:pt idx="128" formatCode="General">
                  <c:v>2.6143791E-2</c:v>
                </c:pt>
                <c:pt idx="129" formatCode="General">
                  <c:v>2.6589595000000001E-2</c:v>
                </c:pt>
                <c:pt idx="130" formatCode="General">
                  <c:v>2.7360308E-2</c:v>
                </c:pt>
                <c:pt idx="131" formatCode="General">
                  <c:v>2.7370855999999999E-2</c:v>
                </c:pt>
                <c:pt idx="132" formatCode="General">
                  <c:v>2.817445E-2</c:v>
                </c:pt>
                <c:pt idx="133" formatCode="General">
                  <c:v>2.8946353000000001E-2</c:v>
                </c:pt>
                <c:pt idx="134" formatCode="General">
                  <c:v>3.0104207000000001E-2</c:v>
                </c:pt>
                <c:pt idx="135" formatCode="General">
                  <c:v>3.0490158E-2</c:v>
                </c:pt>
                <c:pt idx="136" formatCode="General">
                  <c:v>3.0525501999999999E-2</c:v>
                </c:pt>
                <c:pt idx="137" formatCode="General">
                  <c:v>3.0584592000000001E-2</c:v>
                </c:pt>
                <c:pt idx="138" formatCode="General">
                  <c:v>3.0584592000000001E-2</c:v>
                </c:pt>
                <c:pt idx="139" formatCode="General">
                  <c:v>3.1807602999999997E-2</c:v>
                </c:pt>
                <c:pt idx="140" formatCode="General">
                  <c:v>3.2596041999999999E-2</c:v>
                </c:pt>
                <c:pt idx="141" formatCode="General">
                  <c:v>3.4951455999999999E-2</c:v>
                </c:pt>
                <c:pt idx="142" formatCode="General">
                  <c:v>3.5353534999999998E-2</c:v>
                </c:pt>
                <c:pt idx="143" formatCode="General">
                  <c:v>3.5353534999999998E-2</c:v>
                </c:pt>
                <c:pt idx="144" formatCode="General">
                  <c:v>3.5700274999999997E-2</c:v>
                </c:pt>
                <c:pt idx="145" formatCode="General">
                  <c:v>3.6234738000000002E-2</c:v>
                </c:pt>
                <c:pt idx="146" formatCode="General">
                  <c:v>3.7051635999999999E-2</c:v>
                </c:pt>
                <c:pt idx="147" formatCode="General">
                  <c:v>3.7534571000000003E-2</c:v>
                </c:pt>
                <c:pt idx="148" formatCode="General">
                  <c:v>3.9525692000000001E-2</c:v>
                </c:pt>
                <c:pt idx="149" formatCode="General">
                  <c:v>3.9635354999999997E-2</c:v>
                </c:pt>
                <c:pt idx="150" formatCode="General">
                  <c:v>4.2063492000000001E-2</c:v>
                </c:pt>
                <c:pt idx="151" formatCode="General">
                  <c:v>4.2130366000000002E-2</c:v>
                </c:pt>
                <c:pt idx="152" formatCode="General">
                  <c:v>4.2595541000000001E-2</c:v>
                </c:pt>
                <c:pt idx="153" formatCode="General">
                  <c:v>4.3807248E-2</c:v>
                </c:pt>
                <c:pt idx="154" formatCode="General">
                  <c:v>4.3877144E-2</c:v>
                </c:pt>
                <c:pt idx="155" formatCode="General">
                  <c:v>4.3929712000000003E-2</c:v>
                </c:pt>
                <c:pt idx="156" formatCode="General">
                  <c:v>4.3929712000000003E-2</c:v>
                </c:pt>
                <c:pt idx="157" formatCode="General">
                  <c:v>4.5199999999999997E-2</c:v>
                </c:pt>
                <c:pt idx="158" formatCode="General">
                  <c:v>4.7237790000000002E-2</c:v>
                </c:pt>
                <c:pt idx="159" formatCode="General">
                  <c:v>4.7313553000000001E-2</c:v>
                </c:pt>
                <c:pt idx="160" formatCode="General">
                  <c:v>4.9397589999999998E-2</c:v>
                </c:pt>
                <c:pt idx="161" formatCode="General">
                  <c:v>4.9939589E-2</c:v>
                </c:pt>
                <c:pt idx="162" formatCode="General">
                  <c:v>5.0950263000000003E-2</c:v>
                </c:pt>
                <c:pt idx="163" formatCode="General">
                  <c:v>5.1479530000000003E-2</c:v>
                </c:pt>
                <c:pt idx="164" formatCode="General">
                  <c:v>5.1605038999999998E-2</c:v>
                </c:pt>
                <c:pt idx="165" formatCode="General">
                  <c:v>6.1838892999999999E-2</c:v>
                </c:pt>
                <c:pt idx="166" formatCode="General">
                  <c:v>6.5960911999999997E-2</c:v>
                </c:pt>
                <c:pt idx="167" formatCode="General">
                  <c:v>6.6775243999999997E-2</c:v>
                </c:pt>
                <c:pt idx="168" formatCode="General">
                  <c:v>6.9387754999999995E-2</c:v>
                </c:pt>
                <c:pt idx="169" formatCode="General">
                  <c:v>6.9852941000000002E-2</c:v>
                </c:pt>
                <c:pt idx="170" formatCode="General">
                  <c:v>7.2891073000000001E-2</c:v>
                </c:pt>
                <c:pt idx="171" formatCode="General">
                  <c:v>7.4210741999999996E-2</c:v>
                </c:pt>
                <c:pt idx="172" formatCode="General">
                  <c:v>7.5850759000000004E-2</c:v>
                </c:pt>
                <c:pt idx="173" formatCode="General">
                  <c:v>7.7745783999999998E-2</c:v>
                </c:pt>
                <c:pt idx="174" formatCode="General">
                  <c:v>7.8350514999999996E-2</c:v>
                </c:pt>
                <c:pt idx="175" formatCode="General">
                  <c:v>8.0099091999999997E-2</c:v>
                </c:pt>
                <c:pt idx="176" formatCode="General">
                  <c:v>8.1438610999999994E-2</c:v>
                </c:pt>
                <c:pt idx="177" formatCode="General">
                  <c:v>8.1505998999999996E-2</c:v>
                </c:pt>
                <c:pt idx="178" formatCode="General">
                  <c:v>8.3298797999999993E-2</c:v>
                </c:pt>
                <c:pt idx="179" formatCode="General">
                  <c:v>8.4372401999999999E-2</c:v>
                </c:pt>
                <c:pt idx="180" formatCode="General">
                  <c:v>8.6070685999999993E-2</c:v>
                </c:pt>
                <c:pt idx="181" formatCode="General">
                  <c:v>8.8063438999999993E-2</c:v>
                </c:pt>
                <c:pt idx="182" formatCode="General">
                  <c:v>9.1213389000000006E-2</c:v>
                </c:pt>
                <c:pt idx="183" formatCode="General">
                  <c:v>9.6000000000000002E-2</c:v>
                </c:pt>
                <c:pt idx="184" formatCode="General">
                  <c:v>9.8526316000000003E-2</c:v>
                </c:pt>
                <c:pt idx="185" formatCode="General">
                  <c:v>0.101095198</c:v>
                </c:pt>
                <c:pt idx="186" formatCode="General">
                  <c:v>0.102574926</c:v>
                </c:pt>
                <c:pt idx="187" formatCode="General">
                  <c:v>0.103769589</c:v>
                </c:pt>
                <c:pt idx="188" formatCode="General">
                  <c:v>0.104078165</c:v>
                </c:pt>
                <c:pt idx="189" formatCode="General">
                  <c:v>0.107081911</c:v>
                </c:pt>
                <c:pt idx="190" formatCode="General">
                  <c:v>0.107981221</c:v>
                </c:pt>
                <c:pt idx="191" formatCode="General">
                  <c:v>0.11068376100000001</c:v>
                </c:pt>
                <c:pt idx="192" formatCode="General">
                  <c:v>0.112013681</c:v>
                </c:pt>
                <c:pt idx="193" formatCode="General">
                  <c:v>0.112253642</c:v>
                </c:pt>
                <c:pt idx="194" formatCode="General">
                  <c:v>0.115830116</c:v>
                </c:pt>
                <c:pt idx="195" formatCode="General">
                  <c:v>0.11876075699999999</c:v>
                </c:pt>
                <c:pt idx="196" formatCode="General">
                  <c:v>0.120258621</c:v>
                </c:pt>
                <c:pt idx="197" formatCode="General">
                  <c:v>0.121972318</c:v>
                </c:pt>
                <c:pt idx="198" formatCode="General">
                  <c:v>0.12283737</c:v>
                </c:pt>
                <c:pt idx="199" formatCode="General">
                  <c:v>0.12494577</c:v>
                </c:pt>
                <c:pt idx="200" formatCode="General">
                  <c:v>0.12826087</c:v>
                </c:pt>
                <c:pt idx="201" formatCode="General">
                  <c:v>0.12897603499999999</c:v>
                </c:pt>
                <c:pt idx="202" formatCode="General">
                  <c:v>0.13330419600000001</c:v>
                </c:pt>
                <c:pt idx="203" formatCode="General">
                  <c:v>0.136703297</c:v>
                </c:pt>
                <c:pt idx="204" formatCode="General">
                  <c:v>0.14354909699999999</c:v>
                </c:pt>
                <c:pt idx="205" formatCode="General">
                  <c:v>0.14373897699999999</c:v>
                </c:pt>
                <c:pt idx="206" formatCode="General">
                  <c:v>0.144179894</c:v>
                </c:pt>
                <c:pt idx="207" formatCode="General">
                  <c:v>0.14690265499999999</c:v>
                </c:pt>
                <c:pt idx="208" formatCode="General">
                  <c:v>0.15064244600000001</c:v>
                </c:pt>
                <c:pt idx="209" formatCode="General">
                  <c:v>0.154016866</c:v>
                </c:pt>
                <c:pt idx="210" formatCode="General">
                  <c:v>0.15866666700000001</c:v>
                </c:pt>
                <c:pt idx="211" formatCode="General">
                  <c:v>0.159892809</c:v>
                </c:pt>
                <c:pt idx="212" formatCode="General">
                  <c:v>0.16166591999999999</c:v>
                </c:pt>
                <c:pt idx="213" formatCode="General">
                  <c:v>0.163431151</c:v>
                </c:pt>
                <c:pt idx="214" formatCode="General">
                  <c:v>0.16674238999999999</c:v>
                </c:pt>
                <c:pt idx="215" formatCode="General">
                  <c:v>0.168258299</c:v>
                </c:pt>
                <c:pt idx="216" formatCode="General">
                  <c:v>0.17191062500000001</c:v>
                </c:pt>
                <c:pt idx="217" formatCode="General">
                  <c:v>0.174850849</c:v>
                </c:pt>
                <c:pt idx="218" formatCode="General">
                  <c:v>0.179510844</c:v>
                </c:pt>
                <c:pt idx="219" formatCode="General">
                  <c:v>0.18000925500000001</c:v>
                </c:pt>
                <c:pt idx="220" formatCode="General">
                  <c:v>0.18367346900000001</c:v>
                </c:pt>
                <c:pt idx="221" formatCode="General">
                  <c:v>0.18694638699999999</c:v>
                </c:pt>
                <c:pt idx="222" formatCode="General">
                  <c:v>0.18963101399999999</c:v>
                </c:pt>
                <c:pt idx="223" formatCode="General">
                  <c:v>0.19326158199999999</c:v>
                </c:pt>
                <c:pt idx="224" formatCode="General">
                  <c:v>0.200282087</c:v>
                </c:pt>
                <c:pt idx="225" formatCode="General">
                  <c:v>0.203117619</c:v>
                </c:pt>
                <c:pt idx="226" formatCode="General">
                  <c:v>0.20482497599999999</c:v>
                </c:pt>
                <c:pt idx="227" formatCode="General">
                  <c:v>0.20540797</c:v>
                </c:pt>
                <c:pt idx="228" formatCode="General">
                  <c:v>0.21010004800000001</c:v>
                </c:pt>
                <c:pt idx="229" formatCode="General">
                  <c:v>0.212643678</c:v>
                </c:pt>
                <c:pt idx="230" formatCode="General">
                  <c:v>0.214971209</c:v>
                </c:pt>
                <c:pt idx="231" formatCode="General">
                  <c:v>0.21703561099999999</c:v>
                </c:pt>
                <c:pt idx="232" formatCode="General">
                  <c:v>0.222543353</c:v>
                </c:pt>
                <c:pt idx="233" formatCode="General">
                  <c:v>0.227184466</c:v>
                </c:pt>
                <c:pt idx="234" formatCode="General">
                  <c:v>0.23661149000000001</c:v>
                </c:pt>
                <c:pt idx="235" formatCode="General">
                  <c:v>0.24402147399999999</c:v>
                </c:pt>
                <c:pt idx="236" formatCode="General">
                  <c:v>0.245596869</c:v>
                </c:pt>
                <c:pt idx="237" formatCode="General">
                  <c:v>0.25</c:v>
                </c:pt>
                <c:pt idx="238" formatCode="General">
                  <c:v>0.25765054300000001</c:v>
                </c:pt>
                <c:pt idx="239" formatCode="General">
                  <c:v>0.26409495500000002</c:v>
                </c:pt>
                <c:pt idx="240" formatCode="General">
                  <c:v>0.26785714300000002</c:v>
                </c:pt>
                <c:pt idx="241" formatCode="General">
                  <c:v>0.27074018900000002</c:v>
                </c:pt>
                <c:pt idx="242" formatCode="General">
                  <c:v>0.27813906999999999</c:v>
                </c:pt>
                <c:pt idx="243" formatCode="General">
                  <c:v>0.28183190699999999</c:v>
                </c:pt>
                <c:pt idx="244" formatCode="General">
                  <c:v>0.28456104900000001</c:v>
                </c:pt>
                <c:pt idx="245" formatCode="General">
                  <c:v>0.29078014200000002</c:v>
                </c:pt>
                <c:pt idx="246" formatCode="General">
                  <c:v>0.296597257</c:v>
                </c:pt>
                <c:pt idx="247" formatCode="General">
                  <c:v>0.29964267500000002</c:v>
                </c:pt>
                <c:pt idx="248" formatCode="General">
                  <c:v>0.30363543300000001</c:v>
                </c:pt>
                <c:pt idx="249" formatCode="General">
                  <c:v>0.30919363100000002</c:v>
                </c:pt>
                <c:pt idx="250" formatCode="General">
                  <c:v>0.31549150799999998</c:v>
                </c:pt>
                <c:pt idx="251" formatCode="General">
                  <c:v>0.31935817799999999</c:v>
                </c:pt>
                <c:pt idx="252" formatCode="General">
                  <c:v>0.32330046699999998</c:v>
                </c:pt>
                <c:pt idx="253" formatCode="General">
                  <c:v>0.32518210199999997</c:v>
                </c:pt>
                <c:pt idx="254" formatCode="General">
                  <c:v>0.33437663000000001</c:v>
                </c:pt>
                <c:pt idx="255" formatCode="General">
                  <c:v>0.33909853200000001</c:v>
                </c:pt>
                <c:pt idx="256" formatCode="General">
                  <c:v>0.34279705599999999</c:v>
                </c:pt>
                <c:pt idx="257" formatCode="General">
                  <c:v>0.34615384599999999</c:v>
                </c:pt>
                <c:pt idx="258" formatCode="General">
                  <c:v>0.35378106799999998</c:v>
                </c:pt>
                <c:pt idx="259" formatCode="General">
                  <c:v>0.35828025499999999</c:v>
                </c:pt>
                <c:pt idx="260" formatCode="General">
                  <c:v>0.36194029900000002</c:v>
                </c:pt>
                <c:pt idx="261" formatCode="General">
                  <c:v>0.36631016</c:v>
                </c:pt>
                <c:pt idx="262" formatCode="General">
                  <c:v>0.36929683299999999</c:v>
                </c:pt>
                <c:pt idx="263" formatCode="General">
                  <c:v>0.37864077699999998</c:v>
                </c:pt>
                <c:pt idx="264" formatCode="General">
                  <c:v>0.38594594599999998</c:v>
                </c:pt>
                <c:pt idx="265" formatCode="General">
                  <c:v>0.39054861499999999</c:v>
                </c:pt>
                <c:pt idx="266" formatCode="General">
                  <c:v>0.395323545</c:v>
                </c:pt>
                <c:pt idx="267" formatCode="General">
                  <c:v>0.39956331899999997</c:v>
                </c:pt>
                <c:pt idx="268" formatCode="General">
                  <c:v>0.40657534200000001</c:v>
                </c:pt>
                <c:pt idx="269" formatCode="General">
                  <c:v>0.41166758399999998</c:v>
                </c:pt>
                <c:pt idx="270" formatCode="General">
                  <c:v>0.41657458600000002</c:v>
                </c:pt>
                <c:pt idx="271" formatCode="General">
                  <c:v>0.42064372900000002</c:v>
                </c:pt>
                <c:pt idx="272" formatCode="General">
                  <c:v>0.428651059</c:v>
                </c:pt>
                <c:pt idx="273" formatCode="General">
                  <c:v>0.43385650199999998</c:v>
                </c:pt>
                <c:pt idx="274" formatCode="General">
                  <c:v>0.44011299399999998</c:v>
                </c:pt>
                <c:pt idx="275" formatCode="General">
                  <c:v>0.444192635</c:v>
                </c:pt>
                <c:pt idx="276" formatCode="General">
                  <c:v>0.45056818199999998</c:v>
                </c:pt>
                <c:pt idx="277" formatCode="General">
                  <c:v>0.45579007399999999</c:v>
                </c:pt>
                <c:pt idx="278" formatCode="General">
                  <c:v>0.45990836200000001</c:v>
                </c:pt>
                <c:pt idx="279" formatCode="General">
                  <c:v>0.46685879000000002</c:v>
                </c:pt>
                <c:pt idx="280" formatCode="General">
                  <c:v>0.47307469600000002</c:v>
                </c:pt>
                <c:pt idx="281" formatCode="General">
                  <c:v>0.479372458</c:v>
                </c:pt>
                <c:pt idx="282" formatCode="General">
                  <c:v>0.48398369200000002</c:v>
                </c:pt>
                <c:pt idx="283" formatCode="General">
                  <c:v>0.49120750299999999</c:v>
                </c:pt>
                <c:pt idx="284" formatCode="General">
                  <c:v>0.49764982400000002</c:v>
                </c:pt>
                <c:pt idx="285" formatCode="General">
                  <c:v>0.50088287200000003</c:v>
                </c:pt>
                <c:pt idx="286" formatCode="General">
                  <c:v>0.50737463100000002</c:v>
                </c:pt>
                <c:pt idx="287" formatCode="General">
                  <c:v>0.51005917199999995</c:v>
                </c:pt>
                <c:pt idx="288" formatCode="General">
                  <c:v>0.51756998200000004</c:v>
                </c:pt>
                <c:pt idx="289" formatCode="General">
                  <c:v>0.52236136</c:v>
                </c:pt>
                <c:pt idx="290" formatCode="General">
                  <c:v>0.52965847799999999</c:v>
                </c:pt>
                <c:pt idx="291" formatCode="General">
                  <c:v>0.53610108300000003</c:v>
                </c:pt>
                <c:pt idx="292" formatCode="General">
                  <c:v>0.542219542</c:v>
                </c:pt>
                <c:pt idx="293" formatCode="General">
                  <c:v>0.54969696999999995</c:v>
                </c:pt>
                <c:pt idx="294" formatCode="General">
                  <c:v>0.55812538</c:v>
                </c:pt>
                <c:pt idx="295" formatCode="General">
                  <c:v>0.56907090500000002</c:v>
                </c:pt>
                <c:pt idx="296" formatCode="General">
                  <c:v>0.57317819999999997</c:v>
                </c:pt>
                <c:pt idx="297" formatCode="General">
                  <c:v>0.58050586100000001</c:v>
                </c:pt>
                <c:pt idx="298" formatCode="General">
                  <c:v>0.58554663399999995</c:v>
                </c:pt>
                <c:pt idx="299" formatCode="General">
                  <c:v>0.59206447600000001</c:v>
                </c:pt>
                <c:pt idx="300" formatCode="General">
                  <c:v>0.60149439599999999</c:v>
                </c:pt>
                <c:pt idx="301" formatCode="General">
                  <c:v>0.60989355000000001</c:v>
                </c:pt>
                <c:pt idx="302" formatCode="General">
                  <c:v>0.61480552099999997</c:v>
                </c:pt>
                <c:pt idx="303" formatCode="General">
                  <c:v>0.61886792499999999</c:v>
                </c:pt>
                <c:pt idx="304" formatCode="General">
                  <c:v>0.62855338000000005</c:v>
                </c:pt>
                <c:pt idx="305" formatCode="General">
                  <c:v>0.63752393100000004</c:v>
                </c:pt>
                <c:pt idx="306" formatCode="General">
                  <c:v>0.64189622000000002</c:v>
                </c:pt>
                <c:pt idx="307" formatCode="General">
                  <c:v>0.64819587599999995</c:v>
                </c:pt>
                <c:pt idx="308" formatCode="General">
                  <c:v>0.65394566600000004</c:v>
                </c:pt>
                <c:pt idx="309" formatCode="General">
                  <c:v>0.66710182799999995</c:v>
                </c:pt>
                <c:pt idx="310" formatCode="General">
                  <c:v>0.67279894900000003</c:v>
                </c:pt>
                <c:pt idx="311" formatCode="General">
                  <c:v>0.68617021300000003</c:v>
                </c:pt>
                <c:pt idx="312" formatCode="General">
                  <c:v>0.69359145499999997</c:v>
                </c:pt>
                <c:pt idx="313" formatCode="General">
                  <c:v>0.69859343600000001</c:v>
                </c:pt>
                <c:pt idx="314" formatCode="General">
                  <c:v>0.70869858399999996</c:v>
                </c:pt>
                <c:pt idx="315" formatCode="General">
                  <c:v>0.716316858</c:v>
                </c:pt>
                <c:pt idx="316" formatCode="General">
                  <c:v>0.72399728100000005</c:v>
                </c:pt>
                <c:pt idx="317" formatCode="General">
                  <c:v>0.73200822499999996</c:v>
                </c:pt>
                <c:pt idx="318" formatCode="General">
                  <c:v>0.74277854200000004</c:v>
                </c:pt>
                <c:pt idx="319" formatCode="General">
                  <c:v>0.74672187700000003</c:v>
                </c:pt>
                <c:pt idx="320" formatCode="General">
                  <c:v>0.75450762800000004</c:v>
                </c:pt>
                <c:pt idx="321" formatCode="General">
                  <c:v>0.76896067400000001</c:v>
                </c:pt>
                <c:pt idx="322" formatCode="General">
                  <c:v>0.77582572000000005</c:v>
                </c:pt>
                <c:pt idx="323" formatCode="General">
                  <c:v>0.78233215499999997</c:v>
                </c:pt>
                <c:pt idx="324" formatCode="General">
                  <c:v>0.78627034699999998</c:v>
                </c:pt>
                <c:pt idx="325" formatCode="General">
                  <c:v>0.794034091</c:v>
                </c:pt>
                <c:pt idx="326" formatCode="General">
                  <c:v>0.81</c:v>
                </c:pt>
                <c:pt idx="327" formatCode="General">
                  <c:v>0.81779053099999999</c:v>
                </c:pt>
                <c:pt idx="328" formatCode="General">
                  <c:v>0.83020231200000005</c:v>
                </c:pt>
                <c:pt idx="329" formatCode="General">
                  <c:v>0.84245076600000002</c:v>
                </c:pt>
                <c:pt idx="330" formatCode="General">
                  <c:v>0.85641025599999998</c:v>
                </c:pt>
                <c:pt idx="331" formatCode="General">
                  <c:v>0.868188513</c:v>
                </c:pt>
                <c:pt idx="332" formatCode="General">
                  <c:v>0.88404726700000003</c:v>
                </c:pt>
                <c:pt idx="333" formatCode="General">
                  <c:v>0.89309576800000001</c:v>
                </c:pt>
                <c:pt idx="334" formatCode="General">
                  <c:v>0.90216579500000005</c:v>
                </c:pt>
                <c:pt idx="335" formatCode="General">
                  <c:v>0.91785983400000004</c:v>
                </c:pt>
                <c:pt idx="336" formatCode="General">
                  <c:v>0.93150684900000003</c:v>
                </c:pt>
                <c:pt idx="337" formatCode="General">
                  <c:v>0.94180704400000004</c:v>
                </c:pt>
                <c:pt idx="338" formatCode="General">
                  <c:v>0.95391705100000002</c:v>
                </c:pt>
                <c:pt idx="339" formatCode="General">
                  <c:v>0.96367851599999999</c:v>
                </c:pt>
                <c:pt idx="340" formatCode="General">
                  <c:v>0.96754250399999997</c:v>
                </c:pt>
                <c:pt idx="341" formatCode="General">
                  <c:v>0.97900466600000002</c:v>
                </c:pt>
                <c:pt idx="342" formatCode="General">
                  <c:v>1.0031421840000001</c:v>
                </c:pt>
                <c:pt idx="343" formatCode="General">
                  <c:v>1.0078864350000001</c:v>
                </c:pt>
                <c:pt idx="344" formatCode="General">
                  <c:v>1.017405063</c:v>
                </c:pt>
                <c:pt idx="345" formatCode="General">
                  <c:v>1.0320512820000001</c:v>
                </c:pt>
                <c:pt idx="346" formatCode="General">
                  <c:v>1.0419016919999999</c:v>
                </c:pt>
                <c:pt idx="347" formatCode="General">
                  <c:v>1.056864338</c:v>
                </c:pt>
                <c:pt idx="348" formatCode="General">
                  <c:v>1.0678104580000001</c:v>
                </c:pt>
                <c:pt idx="349" formatCode="General">
                  <c:v>1.080393765</c:v>
                </c:pt>
                <c:pt idx="350" formatCode="General">
                  <c:v>1.100993377</c:v>
                </c:pt>
                <c:pt idx="351" formatCode="General">
                  <c:v>1.1226890759999999</c:v>
                </c:pt>
                <c:pt idx="352" formatCode="General">
                  <c:v>1.1420068029999999</c:v>
                </c:pt>
                <c:pt idx="353" formatCode="General">
                  <c:v>1.1542416449999999</c:v>
                </c:pt>
                <c:pt idx="354" formatCode="General">
                  <c:v>1.1652323579999999</c:v>
                </c:pt>
                <c:pt idx="355" formatCode="General">
                  <c:v>1.179220779</c:v>
                </c:pt>
                <c:pt idx="356" formatCode="General">
                  <c:v>1.196864111</c:v>
                </c:pt>
                <c:pt idx="357" formatCode="General">
                  <c:v>1.218804921</c:v>
                </c:pt>
                <c:pt idx="358" formatCode="General">
                  <c:v>1.234513274</c:v>
                </c:pt>
                <c:pt idx="359" formatCode="General">
                  <c:v>1.2535842290000001</c:v>
                </c:pt>
                <c:pt idx="360" formatCode="General">
                  <c:v>1.264150943</c:v>
                </c:pt>
                <c:pt idx="361" formatCode="General">
                  <c:v>1.269855596</c:v>
                </c:pt>
                <c:pt idx="362" formatCode="General">
                  <c:v>1.2817028989999999</c:v>
                </c:pt>
                <c:pt idx="363" formatCode="General">
                  <c:v>1.307692308</c:v>
                </c:pt>
                <c:pt idx="364" formatCode="General">
                  <c:v>1.3183072680000001</c:v>
                </c:pt>
                <c:pt idx="365" formatCode="General">
                  <c:v>1.334261838</c:v>
                </c:pt>
                <c:pt idx="366" formatCode="General">
                  <c:v>1.3604868910000001</c:v>
                </c:pt>
                <c:pt idx="367" formatCode="General">
                  <c:v>1.378659112</c:v>
                </c:pt>
                <c:pt idx="368" formatCode="General">
                  <c:v>1.3920454550000001</c:v>
                </c:pt>
                <c:pt idx="369" formatCode="General">
                  <c:v>1.4066666670000001</c:v>
                </c:pt>
                <c:pt idx="370" formatCode="General">
                  <c:v>1.427745665</c:v>
                </c:pt>
                <c:pt idx="371" formatCode="General">
                  <c:v>1.4411196909999999</c:v>
                </c:pt>
                <c:pt idx="372" formatCode="General">
                  <c:v>1.472709552</c:v>
                </c:pt>
                <c:pt idx="373" formatCode="General">
                  <c:v>1.5009842520000001</c:v>
                </c:pt>
                <c:pt idx="374" formatCode="General">
                  <c:v>1.521825397</c:v>
                </c:pt>
                <c:pt idx="375" formatCode="General">
                  <c:v>1.5374625369999999</c:v>
                </c:pt>
                <c:pt idx="376" formatCode="General">
                  <c:v>1.5647773279999999</c:v>
                </c:pt>
                <c:pt idx="377" formatCode="General">
                  <c:v>1.5879345600000001</c:v>
                </c:pt>
                <c:pt idx="378" formatCode="General">
                  <c:v>1.621369295</c:v>
                </c:pt>
                <c:pt idx="379" formatCode="General">
                  <c:v>1.645026178</c:v>
                </c:pt>
                <c:pt idx="380" formatCode="General">
                  <c:v>1.6719409279999999</c:v>
                </c:pt>
                <c:pt idx="381" formatCode="General">
                  <c:v>1.7038626610000001</c:v>
                </c:pt>
                <c:pt idx="382" formatCode="General">
                  <c:v>1.7315217389999999</c:v>
                </c:pt>
                <c:pt idx="383" formatCode="General">
                  <c:v>1.7472647699999999</c:v>
                </c:pt>
                <c:pt idx="384" formatCode="General">
                  <c:v>1.77593819</c:v>
                </c:pt>
                <c:pt idx="385" formatCode="General">
                  <c:v>1.7893569840000001</c:v>
                </c:pt>
                <c:pt idx="386" formatCode="General">
                  <c:v>1.820627803</c:v>
                </c:pt>
                <c:pt idx="387" formatCode="General">
                  <c:v>1.8535754820000001</c:v>
                </c:pt>
                <c:pt idx="388" formatCode="General">
                  <c:v>1.896073903</c:v>
                </c:pt>
                <c:pt idx="389" formatCode="General">
                  <c:v>1.9217289719999999</c:v>
                </c:pt>
                <c:pt idx="390" formatCode="General">
                  <c:v>1.940070505</c:v>
                </c:pt>
                <c:pt idx="391" formatCode="General">
                  <c:v>1.9821215729999999</c:v>
                </c:pt>
                <c:pt idx="392" formatCode="General">
                  <c:v>1.9916267940000001</c:v>
                </c:pt>
                <c:pt idx="393" formatCode="General">
                  <c:v>2.0352369380000002</c:v>
                </c:pt>
                <c:pt idx="394" formatCode="General">
                  <c:v>2.0674846630000001</c:v>
                </c:pt>
                <c:pt idx="395" formatCode="General">
                  <c:v>2.0927070460000001</c:v>
                </c:pt>
                <c:pt idx="396" formatCode="General">
                  <c:v>2.117061021</c:v>
                </c:pt>
                <c:pt idx="397" formatCode="General">
                  <c:v>2.1520100499999999</c:v>
                </c:pt>
                <c:pt idx="398" formatCode="General">
                  <c:v>2.175505051</c:v>
                </c:pt>
                <c:pt idx="399" formatCode="General">
                  <c:v>2.201520913</c:v>
                </c:pt>
                <c:pt idx="400" formatCode="General">
                  <c:v>2.2270408160000001</c:v>
                </c:pt>
                <c:pt idx="401" formatCode="General">
                  <c:v>2.2474358969999999</c:v>
                </c:pt>
                <c:pt idx="402" formatCode="General">
                  <c:v>2.2884864170000001</c:v>
                </c:pt>
                <c:pt idx="403" formatCode="General">
                  <c:v>2.3281045749999998</c:v>
                </c:pt>
                <c:pt idx="404" formatCode="General">
                  <c:v>2.3390052360000002</c:v>
                </c:pt>
                <c:pt idx="405" formatCode="General">
                  <c:v>2.361842105</c:v>
                </c:pt>
                <c:pt idx="406" formatCode="General">
                  <c:v>2.4018691589999999</c:v>
                </c:pt>
                <c:pt idx="407" formatCode="General">
                  <c:v>2.4216867469999999</c:v>
                </c:pt>
                <c:pt idx="408" formatCode="General">
                  <c:v>2.4528301890000002</c:v>
                </c:pt>
                <c:pt idx="409" formatCode="General">
                  <c:v>2.4797297299999999</c:v>
                </c:pt>
                <c:pt idx="410" formatCode="General">
                  <c:v>2.5273972599999999</c:v>
                </c:pt>
                <c:pt idx="411" formatCode="General">
                  <c:v>2.558782849</c:v>
                </c:pt>
                <c:pt idx="412" formatCode="General">
                  <c:v>2.6078431370000001</c:v>
                </c:pt>
                <c:pt idx="413" formatCode="General">
                  <c:v>2.6529160740000002</c:v>
                </c:pt>
                <c:pt idx="414" formatCode="General">
                  <c:v>2.7021582730000002</c:v>
                </c:pt>
                <c:pt idx="415" formatCode="General">
                  <c:v>2.721500722</c:v>
                </c:pt>
                <c:pt idx="416" formatCode="General">
                  <c:v>2.7823529410000001</c:v>
                </c:pt>
                <c:pt idx="417" formatCode="General">
                  <c:v>2.8202080239999998</c:v>
                </c:pt>
                <c:pt idx="418" formatCode="General">
                  <c:v>2.8390461999999999</c:v>
                </c:pt>
                <c:pt idx="419" formatCode="General">
                  <c:v>2.87933635</c:v>
                </c:pt>
                <c:pt idx="420" formatCode="General">
                  <c:v>2.9190839689999999</c:v>
                </c:pt>
                <c:pt idx="421" formatCode="General">
                  <c:v>2.9583333330000001</c:v>
                </c:pt>
                <c:pt idx="422" formatCode="General">
                  <c:v>3.0156985870000002</c:v>
                </c:pt>
                <c:pt idx="423" formatCode="General">
                  <c:v>3.0700636939999999</c:v>
                </c:pt>
                <c:pt idx="424" formatCode="General">
                  <c:v>3.1276252019999999</c:v>
                </c:pt>
                <c:pt idx="425" formatCode="General">
                  <c:v>3.1702127660000001</c:v>
                </c:pt>
                <c:pt idx="426" formatCode="General">
                  <c:v>3.1924342110000001</c:v>
                </c:pt>
                <c:pt idx="427" formatCode="General">
                  <c:v>3.2696817419999999</c:v>
                </c:pt>
                <c:pt idx="428" formatCode="General">
                  <c:v>3.3344709899999998</c:v>
                </c:pt>
                <c:pt idx="429" formatCode="General">
                  <c:v>3.4010416669999999</c:v>
                </c:pt>
                <c:pt idx="430" formatCode="General">
                  <c:v>3.4955436720000002</c:v>
                </c:pt>
                <c:pt idx="431" formatCode="General">
                  <c:v>3.577132486</c:v>
                </c:pt>
                <c:pt idx="432" formatCode="General">
                  <c:v>3.7748091600000002</c:v>
                </c:pt>
                <c:pt idx="433" formatCode="General">
                  <c:v>3.8507751940000001</c:v>
                </c:pt>
                <c:pt idx="434" formatCode="General">
                  <c:v>3.9176470590000001</c:v>
                </c:pt>
                <c:pt idx="435" formatCode="General">
                  <c:v>3.9880715709999999</c:v>
                </c:pt>
                <c:pt idx="436" formatCode="General">
                  <c:v>4.0321285140000001</c:v>
                </c:pt>
                <c:pt idx="437" formatCode="General">
                  <c:v>4.158436214</c:v>
                </c:pt>
                <c:pt idx="438" formatCode="General">
                  <c:v>4.2338204590000004</c:v>
                </c:pt>
                <c:pt idx="439" formatCode="General">
                  <c:v>4.3008474579999998</c:v>
                </c:pt>
                <c:pt idx="440" formatCode="General">
                  <c:v>4.4017278620000004</c:v>
                </c:pt>
                <c:pt idx="441" formatCode="General">
                  <c:v>4.5466666670000002</c:v>
                </c:pt>
                <c:pt idx="442" formatCode="General">
                  <c:v>4.6238738740000001</c:v>
                </c:pt>
                <c:pt idx="443" formatCode="General">
                  <c:v>4.8</c:v>
                </c:pt>
                <c:pt idx="444" formatCode="General">
                  <c:v>4.8321678319999997</c:v>
                </c:pt>
                <c:pt idx="445" formatCode="General">
                  <c:v>4.8873239440000003</c:v>
                </c:pt>
                <c:pt idx="446" formatCode="General">
                  <c:v>5.0851581509999999</c:v>
                </c:pt>
                <c:pt idx="447" formatCode="General">
                  <c:v>5.1806930690000002</c:v>
                </c:pt>
                <c:pt idx="448" formatCode="General">
                  <c:v>5.2731829570000004</c:v>
                </c:pt>
                <c:pt idx="449" formatCode="General">
                  <c:v>5.3816793890000003</c:v>
                </c:pt>
                <c:pt idx="450" formatCode="General">
                  <c:v>5.4909560720000004</c:v>
                </c:pt>
                <c:pt idx="451" formatCode="General">
                  <c:v>5.6464379950000003</c:v>
                </c:pt>
                <c:pt idx="452" formatCode="General">
                  <c:v>5.7640750670000003</c:v>
                </c:pt>
                <c:pt idx="453" formatCode="General">
                  <c:v>5.9643835620000001</c:v>
                </c:pt>
                <c:pt idx="454" formatCode="General">
                  <c:v>6.1723163840000002</c:v>
                </c:pt>
                <c:pt idx="455" formatCode="General">
                  <c:v>6.3141210369999996</c:v>
                </c:pt>
                <c:pt idx="456" formatCode="General">
                  <c:v>6.4269005850000003</c:v>
                </c:pt>
                <c:pt idx="457" formatCode="General">
                  <c:v>6.5177514790000002</c:v>
                </c:pt>
                <c:pt idx="458" formatCode="General">
                  <c:v>6.651651652</c:v>
                </c:pt>
                <c:pt idx="459" formatCode="General">
                  <c:v>6.8792569659999998</c:v>
                </c:pt>
                <c:pt idx="460" formatCode="General">
                  <c:v>7.0315457410000004</c:v>
                </c:pt>
                <c:pt idx="461" formatCode="General">
                  <c:v>7.1501597439999998</c:v>
                </c:pt>
                <c:pt idx="462" formatCode="General">
                  <c:v>7.4046052629999997</c:v>
                </c:pt>
                <c:pt idx="463" formatCode="General">
                  <c:v>7.6508474580000003</c:v>
                </c:pt>
                <c:pt idx="464" formatCode="General">
                  <c:v>7.7773972599999999</c:v>
                </c:pt>
                <c:pt idx="465" formatCode="General">
                  <c:v>8.0567375890000008</c:v>
                </c:pt>
                <c:pt idx="466" formatCode="General">
                  <c:v>8.1834532370000002</c:v>
                </c:pt>
                <c:pt idx="467" formatCode="General">
                  <c:v>8.3882783879999998</c:v>
                </c:pt>
                <c:pt idx="468" formatCode="General">
                  <c:v>8.6029962550000008</c:v>
                </c:pt>
                <c:pt idx="469" formatCode="General">
                  <c:v>8.8199233719999999</c:v>
                </c:pt>
                <c:pt idx="470" formatCode="General">
                  <c:v>9.015625</c:v>
                </c:pt>
                <c:pt idx="471" formatCode="General">
                  <c:v>9.3684210530000005</c:v>
                </c:pt>
                <c:pt idx="472" formatCode="General">
                  <c:v>9.4775510199999999</c:v>
                </c:pt>
                <c:pt idx="473" formatCode="General">
                  <c:v>9.7405857739999995</c:v>
                </c:pt>
                <c:pt idx="474" formatCode="General">
                  <c:v>9.9404255320000008</c:v>
                </c:pt>
                <c:pt idx="475" formatCode="General">
                  <c:v>10.339207050000001</c:v>
                </c:pt>
                <c:pt idx="476" formatCode="General">
                  <c:v>10.55605381</c:v>
                </c:pt>
                <c:pt idx="477" formatCode="General">
                  <c:v>10.870967739999999</c:v>
                </c:pt>
                <c:pt idx="478" formatCode="General">
                  <c:v>11.042056069999999</c:v>
                </c:pt>
                <c:pt idx="479" formatCode="General">
                  <c:v>11.169811320000001</c:v>
                </c:pt>
                <c:pt idx="480" formatCode="General">
                  <c:v>11.43269231</c:v>
                </c:pt>
                <c:pt idx="481" formatCode="General">
                  <c:v>11.57281553</c:v>
                </c:pt>
                <c:pt idx="482" formatCode="General">
                  <c:v>11.64878049</c:v>
                </c:pt>
                <c:pt idx="483" formatCode="General">
                  <c:v>11.866336629999999</c:v>
                </c:pt>
                <c:pt idx="484" formatCode="General">
                  <c:v>12.338461540000001</c:v>
                </c:pt>
                <c:pt idx="485" formatCode="General">
                  <c:v>12.678947369999999</c:v>
                </c:pt>
                <c:pt idx="486" formatCode="General">
                  <c:v>13.14673913</c:v>
                </c:pt>
                <c:pt idx="487" formatCode="General">
                  <c:v>13.313186809999999</c:v>
                </c:pt>
                <c:pt idx="488" formatCode="General">
                  <c:v>13.95402299</c:v>
                </c:pt>
                <c:pt idx="489" formatCode="General">
                  <c:v>14.751515149999999</c:v>
                </c:pt>
                <c:pt idx="490" formatCode="General">
                  <c:v>15.0617284</c:v>
                </c:pt>
                <c:pt idx="491" formatCode="General">
                  <c:v>15.67307692</c:v>
                </c:pt>
                <c:pt idx="492" formatCode="General">
                  <c:v>16.14473684</c:v>
                </c:pt>
                <c:pt idx="493" formatCode="General">
                  <c:v>17.055555559999998</c:v>
                </c:pt>
                <c:pt idx="494" formatCode="General">
                  <c:v>17.712230219999999</c:v>
                </c:pt>
                <c:pt idx="495" formatCode="General">
                  <c:v>17.869565219999998</c:v>
                </c:pt>
                <c:pt idx="496" formatCode="General">
                  <c:v>18.32592593</c:v>
                </c:pt>
                <c:pt idx="497" formatCode="General">
                  <c:v>18.492537309999999</c:v>
                </c:pt>
                <c:pt idx="498" formatCode="General">
                  <c:v>19.107692310000001</c:v>
                </c:pt>
                <c:pt idx="499" formatCode="General">
                  <c:v>19.27906977</c:v>
                </c:pt>
                <c:pt idx="500" formatCode="General">
                  <c:v>20.072580649999999</c:v>
                </c:pt>
                <c:pt idx="501" formatCode="General">
                  <c:v>20.43442623</c:v>
                </c:pt>
                <c:pt idx="502" formatCode="General">
                  <c:v>20.619834709999999</c:v>
                </c:pt>
                <c:pt idx="503" formatCode="General">
                  <c:v>20.974789919999999</c:v>
                </c:pt>
                <c:pt idx="504" formatCode="General">
                  <c:v>21.177966099999999</c:v>
                </c:pt>
                <c:pt idx="505" formatCode="General">
                  <c:v>21.23728814</c:v>
                </c:pt>
                <c:pt idx="506" formatCode="General">
                  <c:v>22.026315790000002</c:v>
                </c:pt>
                <c:pt idx="507" formatCode="General">
                  <c:v>22.473214290000001</c:v>
                </c:pt>
                <c:pt idx="508" formatCode="General">
                  <c:v>23.110091740000001</c:v>
                </c:pt>
                <c:pt idx="509" formatCode="General">
                  <c:v>23.398148150000001</c:v>
                </c:pt>
                <c:pt idx="510" formatCode="General">
                  <c:v>24.152380950000001</c:v>
                </c:pt>
                <c:pt idx="511" formatCode="General">
                  <c:v>24.650485440000001</c:v>
                </c:pt>
                <c:pt idx="512" formatCode="General">
                  <c:v>25.45</c:v>
                </c:pt>
                <c:pt idx="513" formatCode="General">
                  <c:v>26.831578950000001</c:v>
                </c:pt>
                <c:pt idx="514" formatCode="General">
                  <c:v>27.202127659999999</c:v>
                </c:pt>
                <c:pt idx="515" formatCode="General">
                  <c:v>27.847826090000002</c:v>
                </c:pt>
                <c:pt idx="516" formatCode="General">
                  <c:v>28.797752809999999</c:v>
                </c:pt>
                <c:pt idx="517" formatCode="General">
                  <c:v>30.547619050000002</c:v>
                </c:pt>
                <c:pt idx="518" formatCode="General">
                  <c:v>30.559523810000002</c:v>
                </c:pt>
                <c:pt idx="519" formatCode="General">
                  <c:v>31.353658540000001</c:v>
                </c:pt>
                <c:pt idx="520" formatCode="General">
                  <c:v>31.753086419999999</c:v>
                </c:pt>
                <c:pt idx="521" formatCode="General">
                  <c:v>31.814814810000001</c:v>
                </c:pt>
                <c:pt idx="522" formatCode="General">
                  <c:v>33.934210530000001</c:v>
                </c:pt>
                <c:pt idx="523" formatCode="General">
                  <c:v>33.947368419999997</c:v>
                </c:pt>
                <c:pt idx="524" formatCode="General">
                  <c:v>34.891891889999997</c:v>
                </c:pt>
                <c:pt idx="525" formatCode="General">
                  <c:v>36.380281689999997</c:v>
                </c:pt>
                <c:pt idx="526" formatCode="General">
                  <c:v>37.434782609999999</c:v>
                </c:pt>
                <c:pt idx="527" formatCode="General">
                  <c:v>38.044117649999997</c:v>
                </c:pt>
                <c:pt idx="528" formatCode="General">
                  <c:v>38.641791040000001</c:v>
                </c:pt>
                <c:pt idx="529" formatCode="General">
                  <c:v>38.686567160000003</c:v>
                </c:pt>
                <c:pt idx="530" formatCode="General">
                  <c:v>39.287878790000001</c:v>
                </c:pt>
                <c:pt idx="531" formatCode="General">
                  <c:v>40.5625</c:v>
                </c:pt>
                <c:pt idx="532" formatCode="General">
                  <c:v>41.903225810000002</c:v>
                </c:pt>
                <c:pt idx="533" formatCode="General">
                  <c:v>43.35</c:v>
                </c:pt>
                <c:pt idx="534" formatCode="General">
                  <c:v>44.931034480000001</c:v>
                </c:pt>
                <c:pt idx="535" formatCode="General">
                  <c:v>44.948275860000003</c:v>
                </c:pt>
                <c:pt idx="536" formatCode="General">
                  <c:v>44.982758619999998</c:v>
                </c:pt>
                <c:pt idx="537" formatCode="General">
                  <c:v>45.8245614</c:v>
                </c:pt>
                <c:pt idx="538" formatCode="General">
                  <c:v>46.732142860000003</c:v>
                </c:pt>
                <c:pt idx="539" formatCode="General">
                  <c:v>49.377358489999999</c:v>
                </c:pt>
                <c:pt idx="540" formatCode="General">
                  <c:v>50.36538462</c:v>
                </c:pt>
                <c:pt idx="541" formatCode="General">
                  <c:v>50.38461538</c:v>
                </c:pt>
                <c:pt idx="542" formatCode="General">
                  <c:v>50.38461538</c:v>
                </c:pt>
                <c:pt idx="543" formatCode="General">
                  <c:v>52.5</c:v>
                </c:pt>
                <c:pt idx="544" formatCode="General">
                  <c:v>52.5</c:v>
                </c:pt>
                <c:pt idx="545" formatCode="General">
                  <c:v>53.6122449</c:v>
                </c:pt>
                <c:pt idx="546" formatCode="General">
                  <c:v>54.791666669999998</c:v>
                </c:pt>
                <c:pt idx="547" formatCode="General">
                  <c:v>57.217391300000003</c:v>
                </c:pt>
                <c:pt idx="548" formatCode="General">
                  <c:v>57.239130430000003</c:v>
                </c:pt>
                <c:pt idx="549" formatCode="General">
                  <c:v>57.260869569999997</c:v>
                </c:pt>
                <c:pt idx="550" formatCode="General">
                  <c:v>58.533333329999998</c:v>
                </c:pt>
                <c:pt idx="551" formatCode="General">
                  <c:v>59.886363639999999</c:v>
                </c:pt>
                <c:pt idx="552" formatCode="General">
                  <c:v>61.325581399999997</c:v>
                </c:pt>
                <c:pt idx="553" formatCode="General">
                  <c:v>61.372093020000001</c:v>
                </c:pt>
                <c:pt idx="554" formatCode="General">
                  <c:v>61.418604649999999</c:v>
                </c:pt>
                <c:pt idx="555" formatCode="General">
                  <c:v>62.928571429999998</c:v>
                </c:pt>
                <c:pt idx="556" formatCode="General">
                  <c:v>66.075000000000003</c:v>
                </c:pt>
                <c:pt idx="557" formatCode="General">
                  <c:v>66.075000000000003</c:v>
                </c:pt>
                <c:pt idx="558" formatCode="General">
                  <c:v>66.099999999999994</c:v>
                </c:pt>
                <c:pt idx="559" formatCode="General">
                  <c:v>69.605263160000007</c:v>
                </c:pt>
                <c:pt idx="560" formatCode="General">
                  <c:v>73.555555560000002</c:v>
                </c:pt>
                <c:pt idx="561" formatCode="General">
                  <c:v>77.91176471</c:v>
                </c:pt>
                <c:pt idx="562" formatCode="General">
                  <c:v>80.272727270000004</c:v>
                </c:pt>
                <c:pt idx="563" formatCode="General">
                  <c:v>80.272727270000004</c:v>
                </c:pt>
                <c:pt idx="564" formatCode="General">
                  <c:v>80.333333330000002</c:v>
                </c:pt>
                <c:pt idx="565" formatCode="General">
                  <c:v>82.84375</c:v>
                </c:pt>
                <c:pt idx="566" formatCode="General">
                  <c:v>82.875</c:v>
                </c:pt>
                <c:pt idx="567" formatCode="General">
                  <c:v>82.90625</c:v>
                </c:pt>
                <c:pt idx="568" formatCode="General">
                  <c:v>82.96875</c:v>
                </c:pt>
                <c:pt idx="569" formatCode="General">
                  <c:v>82.96875</c:v>
                </c:pt>
                <c:pt idx="570" formatCode="General">
                  <c:v>82.96875</c:v>
                </c:pt>
                <c:pt idx="571" formatCode="General">
                  <c:v>85.677419349999994</c:v>
                </c:pt>
                <c:pt idx="572" formatCode="General">
                  <c:v>98.407407410000005</c:v>
                </c:pt>
                <c:pt idx="573" formatCode="General">
                  <c:v>98.444444439999998</c:v>
                </c:pt>
                <c:pt idx="574" formatCode="General">
                  <c:v>98.444444439999998</c:v>
                </c:pt>
                <c:pt idx="575" formatCode="General">
                  <c:v>102.2307692</c:v>
                </c:pt>
                <c:pt idx="576" formatCode="General">
                  <c:v>106.36</c:v>
                </c:pt>
                <c:pt idx="577" formatCode="General">
                  <c:v>106.44</c:v>
                </c:pt>
                <c:pt idx="578" formatCode="General">
                  <c:v>110.875</c:v>
                </c:pt>
                <c:pt idx="579" formatCode="General">
                  <c:v>110.875</c:v>
                </c:pt>
                <c:pt idx="580" formatCode="General">
                  <c:v>110.95833330000001</c:v>
                </c:pt>
                <c:pt idx="581" formatCode="General">
                  <c:v>111.04166669999999</c:v>
                </c:pt>
                <c:pt idx="582" formatCode="General">
                  <c:v>111.125</c:v>
                </c:pt>
                <c:pt idx="583" formatCode="General">
                  <c:v>116</c:v>
                </c:pt>
                <c:pt idx="584" formatCode="General">
                  <c:v>133.4</c:v>
                </c:pt>
                <c:pt idx="585" formatCode="General">
                  <c:v>133.4</c:v>
                </c:pt>
                <c:pt idx="586" formatCode="General">
                  <c:v>133.44999999999999</c:v>
                </c:pt>
                <c:pt idx="587" formatCode="General">
                  <c:v>133.44999999999999</c:v>
                </c:pt>
                <c:pt idx="588" formatCode="General">
                  <c:v>140.47368420000001</c:v>
                </c:pt>
                <c:pt idx="589" formatCode="General">
                  <c:v>166.8125</c:v>
                </c:pt>
                <c:pt idx="590" formatCode="General">
                  <c:v>177.93333329999999</c:v>
                </c:pt>
                <c:pt idx="591" formatCode="General">
                  <c:v>177.93333329999999</c:v>
                </c:pt>
                <c:pt idx="592" formatCode="General">
                  <c:v>178</c:v>
                </c:pt>
                <c:pt idx="593" formatCode="General">
                  <c:v>178.2666667</c:v>
                </c:pt>
                <c:pt idx="594" formatCode="General">
                  <c:v>178.2666667</c:v>
                </c:pt>
                <c:pt idx="595" formatCode="General">
                  <c:v>191</c:v>
                </c:pt>
                <c:pt idx="596" formatCode="General">
                  <c:v>191.07142859999999</c:v>
                </c:pt>
                <c:pt idx="597" formatCode="General">
                  <c:v>191.14285709999999</c:v>
                </c:pt>
                <c:pt idx="598" formatCode="General">
                  <c:v>191.14285709999999</c:v>
                </c:pt>
                <c:pt idx="599" formatCode="General">
                  <c:v>191.2142857</c:v>
                </c:pt>
                <c:pt idx="600" formatCode="General">
                  <c:v>191.2142857</c:v>
                </c:pt>
                <c:pt idx="601" formatCode="General">
                  <c:v>191.2142857</c:v>
                </c:pt>
                <c:pt idx="602" formatCode="General">
                  <c:v>191.2142857</c:v>
                </c:pt>
                <c:pt idx="603" formatCode="General">
                  <c:v>191.2142857</c:v>
                </c:pt>
                <c:pt idx="604" formatCode="General">
                  <c:v>206</c:v>
                </c:pt>
                <c:pt idx="605" formatCode="General">
                  <c:v>206.2307692</c:v>
                </c:pt>
                <c:pt idx="606" formatCode="General">
                  <c:v>223.41666670000001</c:v>
                </c:pt>
                <c:pt idx="607" formatCode="General">
                  <c:v>223.41666670000001</c:v>
                </c:pt>
                <c:pt idx="608" formatCode="General">
                  <c:v>223.41666670000001</c:v>
                </c:pt>
                <c:pt idx="609" formatCode="General">
                  <c:v>223.5</c:v>
                </c:pt>
                <c:pt idx="610" formatCode="General">
                  <c:v>223.75</c:v>
                </c:pt>
                <c:pt idx="611" formatCode="General">
                  <c:v>223.83333329999999</c:v>
                </c:pt>
                <c:pt idx="612" formatCode="General">
                  <c:v>223.83333329999999</c:v>
                </c:pt>
                <c:pt idx="613" formatCode="General">
                  <c:v>244.18181820000001</c:v>
                </c:pt>
                <c:pt idx="614" formatCode="General">
                  <c:v>244.18181820000001</c:v>
                </c:pt>
                <c:pt idx="615" formatCode="General">
                  <c:v>244.18181820000001</c:v>
                </c:pt>
                <c:pt idx="616" formatCode="General">
                  <c:v>244.27272730000001</c:v>
                </c:pt>
                <c:pt idx="617" formatCode="General">
                  <c:v>244.27272730000001</c:v>
                </c:pt>
                <c:pt idx="618" formatCode="General">
                  <c:v>244.27272730000001</c:v>
                </c:pt>
                <c:pt idx="619" formatCode="General">
                  <c:v>244.27272730000001</c:v>
                </c:pt>
                <c:pt idx="620" formatCode="General">
                  <c:v>244.27272730000001</c:v>
                </c:pt>
                <c:pt idx="621" formatCode="General">
                  <c:v>268.7</c:v>
                </c:pt>
                <c:pt idx="622" formatCode="General">
                  <c:v>268.7</c:v>
                </c:pt>
                <c:pt idx="623" formatCode="General">
                  <c:v>298.55555559999999</c:v>
                </c:pt>
                <c:pt idx="624" formatCode="General">
                  <c:v>298.55555559999999</c:v>
                </c:pt>
                <c:pt idx="625" formatCode="General">
                  <c:v>298.66666670000001</c:v>
                </c:pt>
                <c:pt idx="626" formatCode="General">
                  <c:v>298.66666670000001</c:v>
                </c:pt>
                <c:pt idx="627" formatCode="General">
                  <c:v>298.77777780000002</c:v>
                </c:pt>
                <c:pt idx="628" formatCode="General">
                  <c:v>298.77777780000002</c:v>
                </c:pt>
                <c:pt idx="629" formatCode="General">
                  <c:v>298.77777780000002</c:v>
                </c:pt>
                <c:pt idx="630" formatCode="General">
                  <c:v>336.125</c:v>
                </c:pt>
                <c:pt idx="631" formatCode="General">
                  <c:v>336.125</c:v>
                </c:pt>
                <c:pt idx="632" formatCode="General">
                  <c:v>336.125</c:v>
                </c:pt>
                <c:pt idx="633" formatCode="General">
                  <c:v>336.125</c:v>
                </c:pt>
                <c:pt idx="634" formatCode="General">
                  <c:v>336.25</c:v>
                </c:pt>
                <c:pt idx="635" formatCode="General">
                  <c:v>336.25</c:v>
                </c:pt>
                <c:pt idx="636" formatCode="General">
                  <c:v>336.25</c:v>
                </c:pt>
                <c:pt idx="637" formatCode="General">
                  <c:v>336.25</c:v>
                </c:pt>
                <c:pt idx="638" formatCode="General">
                  <c:v>336.25</c:v>
                </c:pt>
                <c:pt idx="639" formatCode="General">
                  <c:v>336.25</c:v>
                </c:pt>
                <c:pt idx="640" formatCode="General">
                  <c:v>336.25</c:v>
                </c:pt>
                <c:pt idx="641" formatCode="General">
                  <c:v>384.2857143</c:v>
                </c:pt>
                <c:pt idx="642" formatCode="General">
                  <c:v>448.5</c:v>
                </c:pt>
                <c:pt idx="643" formatCode="General">
                  <c:v>448.5</c:v>
                </c:pt>
                <c:pt idx="644" formatCode="General">
                  <c:v>448.66666670000001</c:v>
                </c:pt>
                <c:pt idx="645" formatCode="General">
                  <c:v>448.66666670000001</c:v>
                </c:pt>
                <c:pt idx="646" formatCode="General">
                  <c:v>448.66666670000001</c:v>
                </c:pt>
                <c:pt idx="647" formatCode="General">
                  <c:v>448.66666670000001</c:v>
                </c:pt>
                <c:pt idx="648" formatCode="General">
                  <c:v>448.66666670000001</c:v>
                </c:pt>
                <c:pt idx="649" formatCode="General">
                  <c:v>448.66666670000001</c:v>
                </c:pt>
                <c:pt idx="650" formatCode="General">
                  <c:v>448.66666670000001</c:v>
                </c:pt>
                <c:pt idx="651" formatCode="General">
                  <c:v>448.83333329999999</c:v>
                </c:pt>
                <c:pt idx="652" formatCode="General">
                  <c:v>448.83333329999999</c:v>
                </c:pt>
                <c:pt idx="653" formatCode="General">
                  <c:v>448.83333329999999</c:v>
                </c:pt>
                <c:pt idx="654" formatCode="General">
                  <c:v>448.83333329999999</c:v>
                </c:pt>
                <c:pt idx="655" formatCode="General">
                  <c:v>448.83333329999999</c:v>
                </c:pt>
                <c:pt idx="656" formatCode="General">
                  <c:v>673.25</c:v>
                </c:pt>
                <c:pt idx="657" formatCode="General">
                  <c:v>673.25</c:v>
                </c:pt>
                <c:pt idx="658" formatCode="General">
                  <c:v>673.25</c:v>
                </c:pt>
                <c:pt idx="659" formatCode="General">
                  <c:v>673.25</c:v>
                </c:pt>
                <c:pt idx="660" formatCode="General">
                  <c:v>673.25</c:v>
                </c:pt>
                <c:pt idx="661" formatCode="General">
                  <c:v>673.25</c:v>
                </c:pt>
                <c:pt idx="662" formatCode="General">
                  <c:v>673.5</c:v>
                </c:pt>
                <c:pt idx="663" formatCode="General">
                  <c:v>673.75</c:v>
                </c:pt>
                <c:pt idx="664" formatCode="General">
                  <c:v>898.33333330000005</c:v>
                </c:pt>
                <c:pt idx="665" formatCode="General">
                  <c:v>1347.5</c:v>
                </c:pt>
                <c:pt idx="666" formatCode="General">
                  <c:v>1347.5</c:v>
                </c:pt>
                <c:pt idx="667" formatCode="General">
                  <c:v>1347.5</c:v>
                </c:pt>
                <c:pt idx="668" formatCode="General">
                  <c:v>1347.5</c:v>
                </c:pt>
                <c:pt idx="669" formatCode="General">
                  <c:v>1347.5</c:v>
                </c:pt>
                <c:pt idx="670" formatCode="General">
                  <c:v>1347.5</c:v>
                </c:pt>
                <c:pt idx="671" formatCode="General">
                  <c:v>1347.5</c:v>
                </c:pt>
                <c:pt idx="672" formatCode="General">
                  <c:v>1347.5</c:v>
                </c:pt>
                <c:pt idx="673" formatCode="General">
                  <c:v>1347.5</c:v>
                </c:pt>
                <c:pt idx="674" formatCode="General">
                  <c:v>1347.5</c:v>
                </c:pt>
                <c:pt idx="675" formatCode="General">
                  <c:v>1347.5</c:v>
                </c:pt>
                <c:pt idx="676" formatCode="General">
                  <c:v>1347.5</c:v>
                </c:pt>
                <c:pt idx="677" formatCode="General">
                  <c:v>1348.5</c:v>
                </c:pt>
                <c:pt idx="678" formatCode="General">
                  <c:v>1348.5</c:v>
                </c:pt>
                <c:pt idx="679" formatCode="General">
                  <c:v>1348.5</c:v>
                </c:pt>
                <c:pt idx="680" formatCode="General">
                  <c:v>1348.5</c:v>
                </c:pt>
                <c:pt idx="681" formatCode="General">
                  <c:v>1348.5</c:v>
                </c:pt>
                <c:pt idx="682" formatCode="General">
                  <c:v>1348.5</c:v>
                </c:pt>
                <c:pt idx="683" formatCode="General">
                  <c:v>1348.5</c:v>
                </c:pt>
                <c:pt idx="684" formatCode="General">
                  <c:v>1348.5</c:v>
                </c:pt>
                <c:pt idx="685" formatCode="General">
                  <c:v>1349</c:v>
                </c:pt>
                <c:pt idx="686" formatCode="General">
                  <c:v>1349.5</c:v>
                </c:pt>
                <c:pt idx="687" formatCode="General">
                  <c:v>1349.5</c:v>
                </c:pt>
                <c:pt idx="688" formatCode="General">
                  <c:v>1349.5</c:v>
                </c:pt>
                <c:pt idx="689" formatCode="General">
                  <c:v>1349.5</c:v>
                </c:pt>
                <c:pt idx="690" formatCode="General">
                  <c:v>1349.5</c:v>
                </c:pt>
                <c:pt idx="691" formatCode="General">
                  <c:v>1349.5</c:v>
                </c:pt>
                <c:pt idx="692" formatCode="General">
                  <c:v>1349.5</c:v>
                </c:pt>
                <c:pt idx="693" formatCode="General">
                  <c:v>1349.5</c:v>
                </c:pt>
                <c:pt idx="694" formatCode="General">
                  <c:v>1349.5</c:v>
                </c:pt>
                <c:pt idx="695" formatCode="General">
                  <c:v>1349.5</c:v>
                </c:pt>
                <c:pt idx="696" formatCode="General">
                  <c:v>1349.5</c:v>
                </c:pt>
                <c:pt idx="697" formatCode="General">
                  <c:v>1349.5</c:v>
                </c:pt>
                <c:pt idx="698" formatCode="General">
                  <c:v>1349.5</c:v>
                </c:pt>
                <c:pt idx="699" formatCode="General">
                  <c:v>1349.5</c:v>
                </c:pt>
                <c:pt idx="700" formatCode="General">
                  <c:v>1349.5</c:v>
                </c:pt>
                <c:pt idx="701" formatCode="General">
                  <c:v>1349.5</c:v>
                </c:pt>
                <c:pt idx="702" formatCode="General">
                  <c:v>1349.5</c:v>
                </c:pt>
                <c:pt idx="703" formatCode="General">
                  <c:v>1349.5</c:v>
                </c:pt>
                <c:pt idx="704" formatCode="General">
                  <c:v>1349.5</c:v>
                </c:pt>
                <c:pt idx="705" formatCode="General">
                  <c:v>1349.5</c:v>
                </c:pt>
                <c:pt idx="706" formatCode="General">
                  <c:v>1349.5</c:v>
                </c:pt>
                <c:pt idx="707" formatCode="General">
                  <c:v>1349.5</c:v>
                </c:pt>
                <c:pt idx="708" formatCode="General">
                  <c:v>1349.5</c:v>
                </c:pt>
                <c:pt idx="709" formatCode="General">
                  <c:v>1349.5</c:v>
                </c:pt>
                <c:pt idx="710" formatCode="General">
                  <c:v>1349.5</c:v>
                </c:pt>
                <c:pt idx="711" formatCode="General">
                  <c:v>1349.5</c:v>
                </c:pt>
                <c:pt idx="712" formatCode="General">
                  <c:v>1349.5</c:v>
                </c:pt>
                <c:pt idx="713" formatCode="General">
                  <c:v>1349.5</c:v>
                </c:pt>
                <c:pt idx="714" formatCode="General">
                  <c:v>1349.5</c:v>
                </c:pt>
                <c:pt idx="715" formatCode="General">
                  <c:v>1349.5</c:v>
                </c:pt>
                <c:pt idx="716" formatCode="General">
                  <c:v>2699</c:v>
                </c:pt>
                <c:pt idx="717" formatCode="General">
                  <c:v>2699</c:v>
                </c:pt>
                <c:pt idx="718" formatCode="General">
                  <c:v>2699</c:v>
                </c:pt>
                <c:pt idx="719" formatCode="General">
                  <c:v>2699</c:v>
                </c:pt>
                <c:pt idx="720" formatCode="General">
                  <c:v>2699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DB26-4F4D-BA94-61085EB928E4}"/>
            </c:ext>
          </c:extLst>
        </c:ser>
        <c:ser>
          <c:idx val="27"/>
          <c:order val="27"/>
          <c:tx>
            <c:v>Population 2800</c:v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den'!$J$42723:$J$43476</c:f>
              <c:numCache>
                <c:formatCode>0.00E+00</c:formatCode>
                <c:ptCount val="754"/>
                <c:pt idx="0">
                  <c:v>3.57E-4</c:v>
                </c:pt>
                <c:pt idx="1">
                  <c:v>3.57E-4</c:v>
                </c:pt>
                <c:pt idx="2">
                  <c:v>3.57E-4</c:v>
                </c:pt>
                <c:pt idx="3">
                  <c:v>3.57E-4</c:v>
                </c:pt>
                <c:pt idx="4">
                  <c:v>3.57E-4</c:v>
                </c:pt>
                <c:pt idx="5">
                  <c:v>3.57E-4</c:v>
                </c:pt>
                <c:pt idx="6">
                  <c:v>3.57E-4</c:v>
                </c:pt>
                <c:pt idx="7">
                  <c:v>3.57E-4</c:v>
                </c:pt>
                <c:pt idx="8">
                  <c:v>3.57E-4</c:v>
                </c:pt>
                <c:pt idx="9">
                  <c:v>3.57E-4</c:v>
                </c:pt>
                <c:pt idx="10">
                  <c:v>3.57E-4</c:v>
                </c:pt>
                <c:pt idx="11">
                  <c:v>3.57E-4</c:v>
                </c:pt>
                <c:pt idx="12">
                  <c:v>3.57E-4</c:v>
                </c:pt>
                <c:pt idx="13">
                  <c:v>3.57E-4</c:v>
                </c:pt>
                <c:pt idx="14">
                  <c:v>3.57E-4</c:v>
                </c:pt>
                <c:pt idx="15">
                  <c:v>3.57E-4</c:v>
                </c:pt>
                <c:pt idx="16">
                  <c:v>3.57E-4</c:v>
                </c:pt>
                <c:pt idx="17">
                  <c:v>3.57E-4</c:v>
                </c:pt>
                <c:pt idx="18">
                  <c:v>3.57E-4</c:v>
                </c:pt>
                <c:pt idx="19">
                  <c:v>3.57E-4</c:v>
                </c:pt>
                <c:pt idx="20">
                  <c:v>3.57E-4</c:v>
                </c:pt>
                <c:pt idx="21">
                  <c:v>3.57E-4</c:v>
                </c:pt>
                <c:pt idx="22">
                  <c:v>3.57E-4</c:v>
                </c:pt>
                <c:pt idx="23">
                  <c:v>7.1500000000000003E-4</c:v>
                </c:pt>
                <c:pt idx="24">
                  <c:v>7.1500000000000003E-4</c:v>
                </c:pt>
                <c:pt idx="25">
                  <c:v>7.1500000000000003E-4</c:v>
                </c:pt>
                <c:pt idx="26">
                  <c:v>7.1500000000000003E-4</c:v>
                </c:pt>
                <c:pt idx="27">
                  <c:v>7.1500000000000003E-4</c:v>
                </c:pt>
                <c:pt idx="28">
                  <c:v>7.1500000000000003E-4</c:v>
                </c:pt>
                <c:pt idx="29">
                  <c:v>7.1500000000000003E-4</c:v>
                </c:pt>
                <c:pt idx="30">
                  <c:v>7.1500000000000003E-4</c:v>
                </c:pt>
                <c:pt idx="31">
                  <c:v>7.1500000000000003E-4</c:v>
                </c:pt>
                <c:pt idx="32">
                  <c:v>7.1500000000000003E-4</c:v>
                </c:pt>
                <c:pt idx="33">
                  <c:v>7.1500000000000003E-4</c:v>
                </c:pt>
                <c:pt idx="34">
                  <c:v>7.1500000000000003E-4</c:v>
                </c:pt>
                <c:pt idx="35">
                  <c:v>7.1500000000000003E-4</c:v>
                </c:pt>
                <c:pt idx="36">
                  <c:v>7.1500000000000003E-4</c:v>
                </c:pt>
                <c:pt idx="37">
                  <c:v>7.1500000000000003E-4</c:v>
                </c:pt>
                <c:pt idx="38">
                  <c:v>7.1500000000000003E-4</c:v>
                </c:pt>
                <c:pt idx="39">
                  <c:v>7.1500000000000003E-4</c:v>
                </c:pt>
                <c:pt idx="40">
                  <c:v>7.1500000000000003E-4</c:v>
                </c:pt>
                <c:pt idx="41">
                  <c:v>7.1500000000000003E-4</c:v>
                </c:pt>
                <c:pt idx="42">
                  <c:v>7.1500000000000003E-4</c:v>
                </c:pt>
                <c:pt idx="43">
                  <c:v>7.1500000000000003E-4</c:v>
                </c:pt>
                <c:pt idx="44">
                  <c:v>7.1500000000000003E-4</c:v>
                </c:pt>
                <c:pt idx="45">
                  <c:v>7.1599999999999995E-4</c:v>
                </c:pt>
                <c:pt idx="46">
                  <c:v>7.1599999999999995E-4</c:v>
                </c:pt>
                <c:pt idx="47">
                  <c:v>7.1599999999999995E-4</c:v>
                </c:pt>
                <c:pt idx="48">
                  <c:v>7.1599999999999995E-4</c:v>
                </c:pt>
                <c:pt idx="49">
                  <c:v>7.1599999999999995E-4</c:v>
                </c:pt>
                <c:pt idx="50">
                  <c:v>7.1599999999999995E-4</c:v>
                </c:pt>
                <c:pt idx="51">
                  <c:v>7.1599999999999995E-4</c:v>
                </c:pt>
                <c:pt idx="52">
                  <c:v>7.1599999999999995E-4</c:v>
                </c:pt>
                <c:pt idx="53">
                  <c:v>7.1599999999999995E-4</c:v>
                </c:pt>
                <c:pt idx="54">
                  <c:v>7.1599999999999995E-4</c:v>
                </c:pt>
                <c:pt idx="55">
                  <c:v>7.1599999999999995E-4</c:v>
                </c:pt>
                <c:pt idx="56">
                  <c:v>7.1599999999999995E-4</c:v>
                </c:pt>
                <c:pt idx="57">
                  <c:v>7.1599999999999995E-4</c:v>
                </c:pt>
                <c:pt idx="58">
                  <c:v>7.1699999999999997E-4</c:v>
                </c:pt>
                <c:pt idx="59">
                  <c:v>7.18E-4</c:v>
                </c:pt>
                <c:pt idx="60">
                  <c:v>7.18E-4</c:v>
                </c:pt>
                <c:pt idx="61">
                  <c:v>7.18E-4</c:v>
                </c:pt>
                <c:pt idx="62">
                  <c:v>7.18E-4</c:v>
                </c:pt>
                <c:pt idx="63">
                  <c:v>7.18E-4</c:v>
                </c:pt>
                <c:pt idx="64">
                  <c:v>7.18E-4</c:v>
                </c:pt>
                <c:pt idx="65">
                  <c:v>7.18E-4</c:v>
                </c:pt>
                <c:pt idx="66" formatCode="General">
                  <c:v>2.1551719999999999E-3</c:v>
                </c:pt>
                <c:pt idx="67" formatCode="General">
                  <c:v>2.1551719999999999E-3</c:v>
                </c:pt>
                <c:pt idx="68" formatCode="General">
                  <c:v>2.1551719999999999E-3</c:v>
                </c:pt>
                <c:pt idx="69" formatCode="General">
                  <c:v>2.1551719999999999E-3</c:v>
                </c:pt>
                <c:pt idx="70" formatCode="General">
                  <c:v>2.1551719999999999E-3</c:v>
                </c:pt>
                <c:pt idx="71" formatCode="General">
                  <c:v>2.1551719999999999E-3</c:v>
                </c:pt>
                <c:pt idx="72" formatCode="General">
                  <c:v>2.1551719999999999E-3</c:v>
                </c:pt>
                <c:pt idx="73" formatCode="General">
                  <c:v>3.2339199999999999E-3</c:v>
                </c:pt>
                <c:pt idx="74" formatCode="General">
                  <c:v>3.2350830000000001E-3</c:v>
                </c:pt>
                <c:pt idx="75" formatCode="General">
                  <c:v>3.2350830000000001E-3</c:v>
                </c:pt>
                <c:pt idx="76" formatCode="General">
                  <c:v>3.2350830000000001E-3</c:v>
                </c:pt>
                <c:pt idx="77" formatCode="General">
                  <c:v>3.2350830000000001E-3</c:v>
                </c:pt>
                <c:pt idx="78" formatCode="General">
                  <c:v>3.2362459999999999E-3</c:v>
                </c:pt>
                <c:pt idx="79" formatCode="General">
                  <c:v>4.3165469999999996E-3</c:v>
                </c:pt>
                <c:pt idx="80" formatCode="General">
                  <c:v>5.0359710000000002E-3</c:v>
                </c:pt>
                <c:pt idx="81" formatCode="General">
                  <c:v>5.0359710000000002E-3</c:v>
                </c:pt>
                <c:pt idx="82" formatCode="General">
                  <c:v>5.0377829999999997E-3</c:v>
                </c:pt>
                <c:pt idx="83" formatCode="General">
                  <c:v>5.0377829999999997E-3</c:v>
                </c:pt>
                <c:pt idx="84" formatCode="General">
                  <c:v>5.0486840000000003E-3</c:v>
                </c:pt>
                <c:pt idx="85" formatCode="General">
                  <c:v>5.052328E-3</c:v>
                </c:pt>
                <c:pt idx="86" formatCode="General">
                  <c:v>5.0614609999999997E-3</c:v>
                </c:pt>
                <c:pt idx="87" formatCode="General">
                  <c:v>6.1527329999999996E-3</c:v>
                </c:pt>
                <c:pt idx="88" formatCode="General">
                  <c:v>6.1549600000000001E-3</c:v>
                </c:pt>
                <c:pt idx="89" formatCode="General">
                  <c:v>6.1549600000000001E-3</c:v>
                </c:pt>
                <c:pt idx="90" formatCode="General">
                  <c:v>6.1549600000000001E-3</c:v>
                </c:pt>
                <c:pt idx="91" formatCode="General">
                  <c:v>6.1549600000000001E-3</c:v>
                </c:pt>
                <c:pt idx="92" formatCode="General">
                  <c:v>6.1549600000000001E-3</c:v>
                </c:pt>
                <c:pt idx="93" formatCode="General">
                  <c:v>6.1549600000000001E-3</c:v>
                </c:pt>
                <c:pt idx="94" formatCode="General">
                  <c:v>6.5217390000000004E-3</c:v>
                </c:pt>
                <c:pt idx="95" formatCode="General">
                  <c:v>6.8840580000000002E-3</c:v>
                </c:pt>
                <c:pt idx="96" formatCode="General">
                  <c:v>6.901562E-3</c:v>
                </c:pt>
                <c:pt idx="97" formatCode="General">
                  <c:v>6.90407E-3</c:v>
                </c:pt>
                <c:pt idx="98" formatCode="General">
                  <c:v>6.9065790000000004E-3</c:v>
                </c:pt>
                <c:pt idx="99" formatCode="General">
                  <c:v>7.2780199999999996E-3</c:v>
                </c:pt>
                <c:pt idx="100" formatCode="General">
                  <c:v>7.6419210000000003E-3</c:v>
                </c:pt>
                <c:pt idx="101" formatCode="General">
                  <c:v>7.6419210000000003E-3</c:v>
                </c:pt>
                <c:pt idx="102" formatCode="General">
                  <c:v>7.6419210000000003E-3</c:v>
                </c:pt>
                <c:pt idx="103" formatCode="General">
                  <c:v>8.0058219999999992E-3</c:v>
                </c:pt>
                <c:pt idx="104" formatCode="General">
                  <c:v>8.0174930000000005E-3</c:v>
                </c:pt>
                <c:pt idx="105" formatCode="General">
                  <c:v>1.0204082E-2</c:v>
                </c:pt>
                <c:pt idx="106" formatCode="General">
                  <c:v>1.0932944999999999E-2</c:v>
                </c:pt>
                <c:pt idx="107" formatCode="General">
                  <c:v>1.2755102000000001E-2</c:v>
                </c:pt>
                <c:pt idx="108" formatCode="General">
                  <c:v>1.3858496999999999E-2</c:v>
                </c:pt>
                <c:pt idx="109" formatCode="General">
                  <c:v>1.4223194999999999E-2</c:v>
                </c:pt>
                <c:pt idx="110" formatCode="General">
                  <c:v>1.4238773E-2</c:v>
                </c:pt>
                <c:pt idx="111" formatCode="General">
                  <c:v>1.4238773E-2</c:v>
                </c:pt>
                <c:pt idx="112" formatCode="General">
                  <c:v>1.4249177999999999E-2</c:v>
                </c:pt>
                <c:pt idx="113" formatCode="General">
                  <c:v>1.4249177999999999E-2</c:v>
                </c:pt>
                <c:pt idx="114" formatCode="General">
                  <c:v>1.4249177999999999E-2</c:v>
                </c:pt>
                <c:pt idx="115" formatCode="General">
                  <c:v>1.5001829E-2</c:v>
                </c:pt>
                <c:pt idx="116" formatCode="General">
                  <c:v>1.5023818E-2</c:v>
                </c:pt>
                <c:pt idx="117" formatCode="General">
                  <c:v>1.7627617000000002E-2</c:v>
                </c:pt>
                <c:pt idx="118" formatCode="General">
                  <c:v>1.8027962000000002E-2</c:v>
                </c:pt>
                <c:pt idx="119" formatCode="General">
                  <c:v>1.8416206000000001E-2</c:v>
                </c:pt>
                <c:pt idx="120" formatCode="General">
                  <c:v>1.9521179E-2</c:v>
                </c:pt>
                <c:pt idx="121" formatCode="General">
                  <c:v>1.9528370999999999E-2</c:v>
                </c:pt>
                <c:pt idx="122" formatCode="General">
                  <c:v>1.9557195999999999E-2</c:v>
                </c:pt>
                <c:pt idx="123" formatCode="General">
                  <c:v>1.9557195999999999E-2</c:v>
                </c:pt>
                <c:pt idx="124" formatCode="General">
                  <c:v>1.9557195999999999E-2</c:v>
                </c:pt>
                <c:pt idx="125" formatCode="General">
                  <c:v>2.103321E-2</c:v>
                </c:pt>
                <c:pt idx="126" formatCode="General">
                  <c:v>2.1040975E-2</c:v>
                </c:pt>
                <c:pt idx="127" formatCode="General">
                  <c:v>2.1079882000000001E-2</c:v>
                </c:pt>
                <c:pt idx="128" formatCode="General">
                  <c:v>2.1079882000000001E-2</c:v>
                </c:pt>
                <c:pt idx="129" formatCode="General">
                  <c:v>2.1843761999999999E-2</c:v>
                </c:pt>
                <c:pt idx="130" formatCode="General">
                  <c:v>2.1859948000000001E-2</c:v>
                </c:pt>
                <c:pt idx="131" formatCode="General">
                  <c:v>2.2971471E-2</c:v>
                </c:pt>
                <c:pt idx="132" formatCode="General">
                  <c:v>2.3005566000000002E-2</c:v>
                </c:pt>
                <c:pt idx="133" formatCode="General">
                  <c:v>2.3756495999999998E-2</c:v>
                </c:pt>
                <c:pt idx="134" formatCode="General">
                  <c:v>2.3756495999999998E-2</c:v>
                </c:pt>
                <c:pt idx="135" formatCode="General">
                  <c:v>2.3774145999999999E-2</c:v>
                </c:pt>
                <c:pt idx="136" formatCode="General">
                  <c:v>2.5260029999999999E-2</c:v>
                </c:pt>
                <c:pt idx="137" formatCode="General">
                  <c:v>2.6785713999999999E-2</c:v>
                </c:pt>
                <c:pt idx="138" formatCode="General">
                  <c:v>2.9017857000000001E-2</c:v>
                </c:pt>
                <c:pt idx="139" formatCode="General">
                  <c:v>3.1028037000000001E-2</c:v>
                </c:pt>
                <c:pt idx="140" formatCode="General">
                  <c:v>3.2306535999999997E-2</c:v>
                </c:pt>
                <c:pt idx="141" formatCode="General">
                  <c:v>3.2367331999999999E-2</c:v>
                </c:pt>
                <c:pt idx="142" formatCode="General">
                  <c:v>3.2743696000000003E-2</c:v>
                </c:pt>
                <c:pt idx="143" formatCode="General">
                  <c:v>3.4430571E-2</c:v>
                </c:pt>
                <c:pt idx="144" formatCode="General">
                  <c:v>3.4482759000000002E-2</c:v>
                </c:pt>
                <c:pt idx="145" formatCode="General">
                  <c:v>3.4600760000000001E-2</c:v>
                </c:pt>
                <c:pt idx="146" formatCode="General">
                  <c:v>3.4627092999999998E-2</c:v>
                </c:pt>
                <c:pt idx="147" formatCode="General">
                  <c:v>3.5074342000000001E-2</c:v>
                </c:pt>
                <c:pt idx="148" formatCode="General">
                  <c:v>3.7037037000000002E-2</c:v>
                </c:pt>
                <c:pt idx="149" formatCode="General">
                  <c:v>3.7107881000000002E-2</c:v>
                </c:pt>
                <c:pt idx="150" formatCode="General">
                  <c:v>3.8299501999999999E-2</c:v>
                </c:pt>
                <c:pt idx="151" formatCode="General">
                  <c:v>3.9185554999999997E-2</c:v>
                </c:pt>
                <c:pt idx="152" formatCode="General">
                  <c:v>3.9230768999999999E-2</c:v>
                </c:pt>
                <c:pt idx="153" formatCode="General">
                  <c:v>4.0879289999999999E-2</c:v>
                </c:pt>
                <c:pt idx="154" formatCode="General">
                  <c:v>4.1264943999999998E-2</c:v>
                </c:pt>
                <c:pt idx="155" formatCode="General">
                  <c:v>4.1264943999999998E-2</c:v>
                </c:pt>
                <c:pt idx="156" formatCode="General">
                  <c:v>4.2084942E-2</c:v>
                </c:pt>
                <c:pt idx="157" formatCode="General">
                  <c:v>4.2198992999999997E-2</c:v>
                </c:pt>
                <c:pt idx="158" formatCode="General">
                  <c:v>4.3747580000000001E-2</c:v>
                </c:pt>
                <c:pt idx="159" formatCode="General">
                  <c:v>4.3781479999999998E-2</c:v>
                </c:pt>
                <c:pt idx="160" formatCode="General">
                  <c:v>4.8818287000000002E-2</c:v>
                </c:pt>
                <c:pt idx="161" formatCode="General">
                  <c:v>5.3938687999999999E-2</c:v>
                </c:pt>
                <c:pt idx="162" formatCode="General">
                  <c:v>5.5965798999999997E-2</c:v>
                </c:pt>
                <c:pt idx="163" formatCode="General">
                  <c:v>5.6009335E-2</c:v>
                </c:pt>
                <c:pt idx="164" formatCode="General">
                  <c:v>6.150253E-2</c:v>
                </c:pt>
                <c:pt idx="165" formatCode="General">
                  <c:v>6.3182527000000002E-2</c:v>
                </c:pt>
                <c:pt idx="166" formatCode="General">
                  <c:v>6.6875244E-2</c:v>
                </c:pt>
                <c:pt idx="167" formatCode="General">
                  <c:v>6.7763416000000007E-2</c:v>
                </c:pt>
                <c:pt idx="168" formatCode="General">
                  <c:v>6.9776558000000002E-2</c:v>
                </c:pt>
                <c:pt idx="169" formatCode="General">
                  <c:v>7.1484681999999994E-2</c:v>
                </c:pt>
                <c:pt idx="170" formatCode="General">
                  <c:v>7.3477406999999995E-2</c:v>
                </c:pt>
                <c:pt idx="171" formatCode="General">
                  <c:v>7.5039493999999998E-2</c:v>
                </c:pt>
                <c:pt idx="172" formatCode="General">
                  <c:v>7.8260869999999996E-2</c:v>
                </c:pt>
                <c:pt idx="173" formatCode="General">
                  <c:v>7.9761904999999994E-2</c:v>
                </c:pt>
                <c:pt idx="174" formatCode="General">
                  <c:v>8.2638060999999999E-2</c:v>
                </c:pt>
                <c:pt idx="175" formatCode="General">
                  <c:v>8.2703777000000006E-2</c:v>
                </c:pt>
                <c:pt idx="176" formatCode="General">
                  <c:v>8.2901554000000002E-2</c:v>
                </c:pt>
                <c:pt idx="177" formatCode="General">
                  <c:v>8.4164340000000004E-2</c:v>
                </c:pt>
                <c:pt idx="178" formatCode="General">
                  <c:v>8.7025948000000006E-2</c:v>
                </c:pt>
                <c:pt idx="179" formatCode="General">
                  <c:v>8.7234893999999993E-2</c:v>
                </c:pt>
                <c:pt idx="180" formatCode="General">
                  <c:v>8.8176352999999999E-2</c:v>
                </c:pt>
                <c:pt idx="181" formatCode="General">
                  <c:v>8.8282503999999998E-2</c:v>
                </c:pt>
                <c:pt idx="182" formatCode="General">
                  <c:v>9.0140844999999997E-2</c:v>
                </c:pt>
                <c:pt idx="183" formatCode="General">
                  <c:v>9.1935483999999998E-2</c:v>
                </c:pt>
                <c:pt idx="184" formatCode="General">
                  <c:v>9.2966855000000001E-2</c:v>
                </c:pt>
                <c:pt idx="185" formatCode="General">
                  <c:v>9.4003241000000001E-2</c:v>
                </c:pt>
                <c:pt idx="186" formatCode="General">
                  <c:v>9.6029172999999995E-2</c:v>
                </c:pt>
                <c:pt idx="187" formatCode="General">
                  <c:v>9.8945661000000004E-2</c:v>
                </c:pt>
                <c:pt idx="188" formatCode="General">
                  <c:v>0.10077204400000001</c:v>
                </c:pt>
                <c:pt idx="189" formatCode="General">
                  <c:v>0.101626016</c:v>
                </c:pt>
                <c:pt idx="190" formatCode="General">
                  <c:v>0.10382736200000001</c:v>
                </c:pt>
                <c:pt idx="191" formatCode="General">
                  <c:v>0.10436200599999999</c:v>
                </c:pt>
                <c:pt idx="192" formatCode="General">
                  <c:v>0.109930527</c:v>
                </c:pt>
                <c:pt idx="193" formatCode="General">
                  <c:v>0.111020074</c:v>
                </c:pt>
                <c:pt idx="194" formatCode="General">
                  <c:v>0.115685467</c:v>
                </c:pt>
                <c:pt idx="195" formatCode="General">
                  <c:v>0.11711340200000001</c:v>
                </c:pt>
                <c:pt idx="196" formatCode="General">
                  <c:v>0.118918919</c:v>
                </c:pt>
                <c:pt idx="197" formatCode="General">
                  <c:v>0.121717382</c:v>
                </c:pt>
                <c:pt idx="198" formatCode="General">
                  <c:v>0.122704508</c:v>
                </c:pt>
                <c:pt idx="199" formatCode="General">
                  <c:v>0.123849372</c:v>
                </c:pt>
                <c:pt idx="200" formatCode="General">
                  <c:v>0.126412725</c:v>
                </c:pt>
                <c:pt idx="201" formatCode="General">
                  <c:v>0.12835570499999999</c:v>
                </c:pt>
                <c:pt idx="202" formatCode="General">
                  <c:v>0.12983193300000001</c:v>
                </c:pt>
                <c:pt idx="203" formatCode="General">
                  <c:v>0.13310867700000001</c:v>
                </c:pt>
                <c:pt idx="204" formatCode="General">
                  <c:v>0.13527180799999999</c:v>
                </c:pt>
                <c:pt idx="205" formatCode="General">
                  <c:v>0.13785834699999999</c:v>
                </c:pt>
                <c:pt idx="206" formatCode="General">
                  <c:v>0.14056563999999999</c:v>
                </c:pt>
                <c:pt idx="207" formatCode="General">
                  <c:v>0.14116150899999999</c:v>
                </c:pt>
                <c:pt idx="208" formatCode="General">
                  <c:v>0.14231095999999999</c:v>
                </c:pt>
                <c:pt idx="209" formatCode="General">
                  <c:v>0.144927536</c:v>
                </c:pt>
                <c:pt idx="210" formatCode="General">
                  <c:v>0.14603854399999999</c:v>
                </c:pt>
                <c:pt idx="211" formatCode="General">
                  <c:v>0.14781490999999999</c:v>
                </c:pt>
                <c:pt idx="212" formatCode="General">
                  <c:v>0.14935622300000001</c:v>
                </c:pt>
                <c:pt idx="213" formatCode="General">
                  <c:v>0.15252046499999999</c:v>
                </c:pt>
                <c:pt idx="214" formatCode="General">
                  <c:v>0.15517241400000001</c:v>
                </c:pt>
                <c:pt idx="215" formatCode="General">
                  <c:v>0.16103896100000001</c:v>
                </c:pt>
                <c:pt idx="216" formatCode="General">
                  <c:v>0.163549369</c:v>
                </c:pt>
                <c:pt idx="217" formatCode="General">
                  <c:v>0.17285028399999999</c:v>
                </c:pt>
                <c:pt idx="218" formatCode="General">
                  <c:v>0.17616126200000001</c:v>
                </c:pt>
                <c:pt idx="219" formatCode="General">
                  <c:v>0.177787533</c:v>
                </c:pt>
                <c:pt idx="220" formatCode="General">
                  <c:v>0.18105726899999999</c:v>
                </c:pt>
                <c:pt idx="221" formatCode="General">
                  <c:v>0.182059213</c:v>
                </c:pt>
                <c:pt idx="222" formatCode="General">
                  <c:v>0.18492239499999999</c:v>
                </c:pt>
                <c:pt idx="223" formatCode="General">
                  <c:v>0.186944938</c:v>
                </c:pt>
                <c:pt idx="224" formatCode="General">
                  <c:v>0.18977777800000001</c:v>
                </c:pt>
                <c:pt idx="225" formatCode="General">
                  <c:v>0.19107142899999999</c:v>
                </c:pt>
                <c:pt idx="226" formatCode="General">
                  <c:v>0.19168900799999999</c:v>
                </c:pt>
                <c:pt idx="227" formatCode="General">
                  <c:v>0.19363514100000001</c:v>
                </c:pt>
                <c:pt idx="228" formatCode="General">
                  <c:v>0.19820627800000001</c:v>
                </c:pt>
                <c:pt idx="229" formatCode="General">
                  <c:v>0.200538358</c:v>
                </c:pt>
                <c:pt idx="230" formatCode="General">
                  <c:v>0.20486267399999999</c:v>
                </c:pt>
                <c:pt idx="231" formatCode="General">
                  <c:v>0.21038374700000001</c:v>
                </c:pt>
                <c:pt idx="232" formatCode="General">
                  <c:v>0.211503623</c:v>
                </c:pt>
                <c:pt idx="233" formatCode="General">
                  <c:v>0.213411871</c:v>
                </c:pt>
                <c:pt idx="234" formatCode="General">
                  <c:v>0.217983651</c:v>
                </c:pt>
                <c:pt idx="235" formatCode="General">
                  <c:v>0.21893491100000001</c:v>
                </c:pt>
                <c:pt idx="236" formatCode="General">
                  <c:v>0.224611162</c:v>
                </c:pt>
                <c:pt idx="237" formatCode="General">
                  <c:v>0.23038090899999999</c:v>
                </c:pt>
                <c:pt idx="238" formatCode="General">
                  <c:v>0.23480662999999999</c:v>
                </c:pt>
                <c:pt idx="239" formatCode="General">
                  <c:v>0.239391144</c:v>
                </c:pt>
                <c:pt idx="240" formatCode="General">
                  <c:v>0.242804085</c:v>
                </c:pt>
                <c:pt idx="241" formatCode="General">
                  <c:v>0.24709167100000001</c:v>
                </c:pt>
                <c:pt idx="242" formatCode="General">
                  <c:v>0.251401869</c:v>
                </c:pt>
                <c:pt idx="243" formatCode="General">
                  <c:v>0.25573770499999998</c:v>
                </c:pt>
                <c:pt idx="244" formatCode="General">
                  <c:v>0.25750468999999998</c:v>
                </c:pt>
                <c:pt idx="245" formatCode="General">
                  <c:v>0.25929411800000002</c:v>
                </c:pt>
                <c:pt idx="246" formatCode="General">
                  <c:v>0.26462264200000002</c:v>
                </c:pt>
                <c:pt idx="247" formatCode="General">
                  <c:v>0.267077799</c:v>
                </c:pt>
                <c:pt idx="248" formatCode="General">
                  <c:v>0.27117031400000002</c:v>
                </c:pt>
                <c:pt idx="249" formatCode="General">
                  <c:v>0.27242366400000001</c:v>
                </c:pt>
                <c:pt idx="250" formatCode="General">
                  <c:v>0.27447216899999999</c:v>
                </c:pt>
                <c:pt idx="251" formatCode="General">
                  <c:v>0.278980279</c:v>
                </c:pt>
                <c:pt idx="252" formatCode="General">
                  <c:v>0.28240963899999999</c:v>
                </c:pt>
                <c:pt idx="253" formatCode="General">
                  <c:v>0.28675048400000003</c:v>
                </c:pt>
                <c:pt idx="254" formatCode="General">
                  <c:v>0.288069835</c:v>
                </c:pt>
                <c:pt idx="255" formatCode="General">
                  <c:v>0.29205265699999999</c:v>
                </c:pt>
                <c:pt idx="256" formatCode="General">
                  <c:v>0.29651448200000002</c:v>
                </c:pt>
                <c:pt idx="257" formatCode="General">
                  <c:v>0.30280649900000001</c:v>
                </c:pt>
                <c:pt idx="258" formatCode="General">
                  <c:v>0.30625307699999998</c:v>
                </c:pt>
                <c:pt idx="259" formatCode="General">
                  <c:v>0.31046396799999998</c:v>
                </c:pt>
                <c:pt idx="260" formatCode="General">
                  <c:v>0.31321128199999998</c:v>
                </c:pt>
                <c:pt idx="261" formatCode="General">
                  <c:v>0.321091811</c:v>
                </c:pt>
                <c:pt idx="262" formatCode="General">
                  <c:v>0.32421680800000002</c:v>
                </c:pt>
                <c:pt idx="263" formatCode="General">
                  <c:v>0.33000499300000002</c:v>
                </c:pt>
                <c:pt idx="264" formatCode="General">
                  <c:v>0.33250124800000003</c:v>
                </c:pt>
                <c:pt idx="265" formatCode="General">
                  <c:v>0.33533834600000001</c:v>
                </c:pt>
                <c:pt idx="266" formatCode="General">
                  <c:v>0.33901705100000001</c:v>
                </c:pt>
                <c:pt idx="267" formatCode="General">
                  <c:v>0.34221105499999999</c:v>
                </c:pt>
                <c:pt idx="268" formatCode="General">
                  <c:v>0.34894259799999999</c:v>
                </c:pt>
                <c:pt idx="269" formatCode="General">
                  <c:v>0.35231854800000001</c:v>
                </c:pt>
                <c:pt idx="270" formatCode="General">
                  <c:v>0.356060606</c:v>
                </c:pt>
                <c:pt idx="271" formatCode="General">
                  <c:v>0.36469989800000002</c:v>
                </c:pt>
                <c:pt idx="272" formatCode="General">
                  <c:v>0.36799184499999998</c:v>
                </c:pt>
                <c:pt idx="273" formatCode="General">
                  <c:v>0.37097598399999998</c:v>
                </c:pt>
                <c:pt idx="274" formatCode="General">
                  <c:v>0.37493606099999999</c:v>
                </c:pt>
                <c:pt idx="275" formatCode="General">
                  <c:v>0.378586066</c:v>
                </c:pt>
                <c:pt idx="276" formatCode="General">
                  <c:v>0.38520801199999999</c:v>
                </c:pt>
                <c:pt idx="277" formatCode="General">
                  <c:v>0.39320638200000002</c:v>
                </c:pt>
                <c:pt idx="278" formatCode="General">
                  <c:v>0.39772727299999999</c:v>
                </c:pt>
                <c:pt idx="279" formatCode="General">
                  <c:v>0.39958484700000002</c:v>
                </c:pt>
                <c:pt idx="280" formatCode="General">
                  <c:v>0.403016121</c:v>
                </c:pt>
                <c:pt idx="281" formatCode="General">
                  <c:v>0.408163265</c:v>
                </c:pt>
                <c:pt idx="282" formatCode="General">
                  <c:v>0.41173389199999999</c:v>
                </c:pt>
                <c:pt idx="283" formatCode="General">
                  <c:v>0.41448058799999998</c:v>
                </c:pt>
                <c:pt idx="284" formatCode="General">
                  <c:v>0.42</c:v>
                </c:pt>
                <c:pt idx="285" formatCode="General">
                  <c:v>0.42222222199999998</c:v>
                </c:pt>
                <c:pt idx="286" formatCode="General">
                  <c:v>0.427813163</c:v>
                </c:pt>
                <c:pt idx="287" formatCode="General">
                  <c:v>0.4304</c:v>
                </c:pt>
                <c:pt idx="288" formatCode="General">
                  <c:v>0.43345804399999999</c:v>
                </c:pt>
                <c:pt idx="289" formatCode="General">
                  <c:v>0.43676313</c:v>
                </c:pt>
                <c:pt idx="290" formatCode="General">
                  <c:v>0.439247312</c:v>
                </c:pt>
                <c:pt idx="291" formatCode="General">
                  <c:v>0.44234913799999998</c:v>
                </c:pt>
                <c:pt idx="292" formatCode="General">
                  <c:v>0.45013477099999999</c:v>
                </c:pt>
                <c:pt idx="293" formatCode="General">
                  <c:v>0.454250135</c:v>
                </c:pt>
                <c:pt idx="294" formatCode="General">
                  <c:v>0.457948996</c:v>
                </c:pt>
                <c:pt idx="295" formatCode="General">
                  <c:v>0.46432491799999998</c:v>
                </c:pt>
                <c:pt idx="296" formatCode="General">
                  <c:v>0.46673996699999998</c:v>
                </c:pt>
                <c:pt idx="297" formatCode="General">
                  <c:v>0.47208402399999999</c:v>
                </c:pt>
                <c:pt idx="298" formatCode="General">
                  <c:v>0.47534626000000002</c:v>
                </c:pt>
                <c:pt idx="299" formatCode="General">
                  <c:v>0.48055555599999999</c:v>
                </c:pt>
                <c:pt idx="300" formatCode="General">
                  <c:v>0.48609566199999998</c:v>
                </c:pt>
                <c:pt idx="301" formatCode="General">
                  <c:v>0.49132624499999999</c:v>
                </c:pt>
                <c:pt idx="302" formatCode="General">
                  <c:v>0.498878924</c:v>
                </c:pt>
                <c:pt idx="303" formatCode="General">
                  <c:v>0.50281848900000004</c:v>
                </c:pt>
                <c:pt idx="304" formatCode="General">
                  <c:v>0.50794551600000004</c:v>
                </c:pt>
                <c:pt idx="305" formatCode="General">
                  <c:v>0.51280591900000005</c:v>
                </c:pt>
                <c:pt idx="306" formatCode="General">
                  <c:v>0.52296211299999995</c:v>
                </c:pt>
                <c:pt idx="307" formatCode="General">
                  <c:v>0.52792170400000005</c:v>
                </c:pt>
                <c:pt idx="308" formatCode="General">
                  <c:v>0.53495089500000004</c:v>
                </c:pt>
                <c:pt idx="309" formatCode="General">
                  <c:v>0.53881807599999998</c:v>
                </c:pt>
                <c:pt idx="310" formatCode="General">
                  <c:v>0.54297328700000003</c:v>
                </c:pt>
                <c:pt idx="311" formatCode="General">
                  <c:v>0.55125952</c:v>
                </c:pt>
                <c:pt idx="312" formatCode="General">
                  <c:v>0.55884092299999999</c:v>
                </c:pt>
                <c:pt idx="313" formatCode="General">
                  <c:v>0.56142433199999997</c:v>
                </c:pt>
                <c:pt idx="314" formatCode="General">
                  <c:v>0.56819535399999999</c:v>
                </c:pt>
                <c:pt idx="315" formatCode="General">
                  <c:v>0.57091775899999997</c:v>
                </c:pt>
                <c:pt idx="316" formatCode="General">
                  <c:v>0.58482676200000006</c:v>
                </c:pt>
                <c:pt idx="317" formatCode="General">
                  <c:v>0.59014423100000002</c:v>
                </c:pt>
                <c:pt idx="318" formatCode="General">
                  <c:v>0.59939576999999999</c:v>
                </c:pt>
                <c:pt idx="319" formatCode="General">
                  <c:v>0.60436893199999997</c:v>
                </c:pt>
                <c:pt idx="320" formatCode="General">
                  <c:v>0.60999390600000003</c:v>
                </c:pt>
                <c:pt idx="321" formatCode="General">
                  <c:v>0.61308068500000001</c:v>
                </c:pt>
                <c:pt idx="322" formatCode="General">
                  <c:v>0.62323294399999996</c:v>
                </c:pt>
                <c:pt idx="323" formatCode="General">
                  <c:v>0.62700369899999997</c:v>
                </c:pt>
                <c:pt idx="324" formatCode="General">
                  <c:v>0.63512677799999995</c:v>
                </c:pt>
                <c:pt idx="325" formatCode="General">
                  <c:v>0.64454094299999998</c:v>
                </c:pt>
                <c:pt idx="326" formatCode="General">
                  <c:v>0.64885021799999998</c:v>
                </c:pt>
                <c:pt idx="327" formatCode="General">
                  <c:v>0.66104868900000002</c:v>
                </c:pt>
                <c:pt idx="328" formatCode="General">
                  <c:v>0.66541588500000004</c:v>
                </c:pt>
                <c:pt idx="329" formatCode="General">
                  <c:v>0.67337948400000003</c:v>
                </c:pt>
                <c:pt idx="330" formatCode="General">
                  <c:v>0.67823343800000002</c:v>
                </c:pt>
                <c:pt idx="331" formatCode="General">
                  <c:v>0.68291139199999995</c:v>
                </c:pt>
                <c:pt idx="332" formatCode="General">
                  <c:v>0.697704082</c:v>
                </c:pt>
                <c:pt idx="333" formatCode="General">
                  <c:v>0.71199486899999997</c:v>
                </c:pt>
                <c:pt idx="334" formatCode="General">
                  <c:v>0.71860914399999998</c:v>
                </c:pt>
                <c:pt idx="335" formatCode="General">
                  <c:v>0.72480620200000001</c:v>
                </c:pt>
                <c:pt idx="336" formatCode="General">
                  <c:v>0.72874756699999998</c:v>
                </c:pt>
                <c:pt idx="337" formatCode="General">
                  <c:v>0.73324658399999998</c:v>
                </c:pt>
                <c:pt idx="338" formatCode="General">
                  <c:v>0.74071661200000005</c:v>
                </c:pt>
                <c:pt idx="339" formatCode="General">
                  <c:v>0.75</c:v>
                </c:pt>
                <c:pt idx="340" formatCode="General">
                  <c:v>0.76005273600000001</c:v>
                </c:pt>
                <c:pt idx="341" formatCode="General">
                  <c:v>0.76872100700000001</c:v>
                </c:pt>
                <c:pt idx="342" formatCode="General">
                  <c:v>0.77718478999999996</c:v>
                </c:pt>
                <c:pt idx="343" formatCode="General">
                  <c:v>0.78897849499999995</c:v>
                </c:pt>
                <c:pt idx="344" formatCode="General">
                  <c:v>0.79716024299999999</c:v>
                </c:pt>
                <c:pt idx="345" formatCode="General">
                  <c:v>0.80489463000000006</c:v>
                </c:pt>
                <c:pt idx="346" formatCode="General">
                  <c:v>0.81049761399999998</c:v>
                </c:pt>
                <c:pt idx="347" formatCode="General">
                  <c:v>0.81420764999999995</c:v>
                </c:pt>
                <c:pt idx="348" formatCode="General">
                  <c:v>0.82123287700000003</c:v>
                </c:pt>
                <c:pt idx="349" formatCode="General">
                  <c:v>0.82611683800000002</c:v>
                </c:pt>
                <c:pt idx="350" formatCode="General">
                  <c:v>0.834710744</c:v>
                </c:pt>
                <c:pt idx="351" formatCode="General">
                  <c:v>0.840359364</c:v>
                </c:pt>
                <c:pt idx="352" formatCode="General">
                  <c:v>0.84615384599999999</c:v>
                </c:pt>
                <c:pt idx="353" formatCode="General">
                  <c:v>0.86223776200000002</c:v>
                </c:pt>
                <c:pt idx="354" formatCode="General">
                  <c:v>0.86974789900000005</c:v>
                </c:pt>
                <c:pt idx="355" formatCode="General">
                  <c:v>0.87763713099999996</c:v>
                </c:pt>
                <c:pt idx="356" formatCode="General">
                  <c:v>0.88426252599999999</c:v>
                </c:pt>
                <c:pt idx="357" formatCode="General">
                  <c:v>0.89298370000000005</c:v>
                </c:pt>
                <c:pt idx="358" formatCode="General">
                  <c:v>0.89900426700000002</c:v>
                </c:pt>
                <c:pt idx="359" formatCode="General">
                  <c:v>0.91079136699999996</c:v>
                </c:pt>
                <c:pt idx="360" formatCode="General">
                  <c:v>0.917146974</c:v>
                </c:pt>
                <c:pt idx="361" formatCode="General">
                  <c:v>0.92841648600000004</c:v>
                </c:pt>
                <c:pt idx="362" formatCode="General">
                  <c:v>0.93691080500000001</c:v>
                </c:pt>
                <c:pt idx="363" formatCode="General">
                  <c:v>0.94828842000000002</c:v>
                </c:pt>
                <c:pt idx="364" formatCode="General">
                  <c:v>0.96473181500000005</c:v>
                </c:pt>
                <c:pt idx="365" formatCode="General">
                  <c:v>0.97781065099999998</c:v>
                </c:pt>
                <c:pt idx="366" formatCode="General">
                  <c:v>0.986646884</c:v>
                </c:pt>
                <c:pt idx="367" formatCode="General">
                  <c:v>0.99329858500000001</c:v>
                </c:pt>
                <c:pt idx="368" formatCode="General">
                  <c:v>0.99776119399999996</c:v>
                </c:pt>
                <c:pt idx="369" formatCode="General">
                  <c:v>1.0082706770000001</c:v>
                </c:pt>
                <c:pt idx="370" formatCode="General">
                  <c:v>1.017384732</c:v>
                </c:pt>
                <c:pt idx="371" formatCode="General">
                  <c:v>1.0219696970000001</c:v>
                </c:pt>
                <c:pt idx="372" formatCode="General">
                  <c:v>1.0288753799999999</c:v>
                </c:pt>
                <c:pt idx="373" formatCode="General">
                  <c:v>1.039816233</c:v>
                </c:pt>
                <c:pt idx="374" formatCode="General">
                  <c:v>1.057054742</c:v>
                </c:pt>
                <c:pt idx="375" formatCode="General">
                  <c:v>1.0602316599999999</c:v>
                </c:pt>
                <c:pt idx="376" formatCode="General">
                  <c:v>1.0731517509999999</c:v>
                </c:pt>
                <c:pt idx="377" formatCode="General">
                  <c:v>1.0829420970000001</c:v>
                </c:pt>
                <c:pt idx="378" formatCode="General">
                  <c:v>1.091051805</c:v>
                </c:pt>
                <c:pt idx="379" formatCode="General">
                  <c:v>1.100157729</c:v>
                </c:pt>
                <c:pt idx="380" formatCode="General">
                  <c:v>1.1154150199999999</c:v>
                </c:pt>
                <c:pt idx="381" formatCode="General">
                  <c:v>1.124105012</c:v>
                </c:pt>
                <c:pt idx="382" formatCode="General">
                  <c:v>1.131683958</c:v>
                </c:pt>
                <c:pt idx="383" formatCode="General">
                  <c:v>1.141252006</c:v>
                </c:pt>
                <c:pt idx="384" formatCode="General">
                  <c:v>1.1497584540000001</c:v>
                </c:pt>
                <c:pt idx="385" formatCode="General">
                  <c:v>1.1659919030000001</c:v>
                </c:pt>
                <c:pt idx="386" formatCode="General">
                  <c:v>1.1780487799999999</c:v>
                </c:pt>
                <c:pt idx="387" formatCode="General">
                  <c:v>1.1949013159999999</c:v>
                </c:pt>
                <c:pt idx="388" formatCode="General">
                  <c:v>1.201978566</c:v>
                </c:pt>
                <c:pt idx="389" formatCode="General">
                  <c:v>1.2175</c:v>
                </c:pt>
                <c:pt idx="390" formatCode="General">
                  <c:v>1.244500846</c:v>
                </c:pt>
                <c:pt idx="391" formatCode="General">
                  <c:v>1.2600170500000001</c:v>
                </c:pt>
                <c:pt idx="392" formatCode="General">
                  <c:v>1.2723367699999999</c:v>
                </c:pt>
                <c:pt idx="393" formatCode="General">
                  <c:v>1.2846020760000001</c:v>
                </c:pt>
                <c:pt idx="394" formatCode="General">
                  <c:v>1.3011314190000001</c:v>
                </c:pt>
                <c:pt idx="395" formatCode="General">
                  <c:v>1.3123909250000001</c:v>
                </c:pt>
                <c:pt idx="396" formatCode="General">
                  <c:v>1.328042328</c:v>
                </c:pt>
                <c:pt idx="397" formatCode="General">
                  <c:v>1.3475555560000001</c:v>
                </c:pt>
                <c:pt idx="398" formatCode="General">
                  <c:v>1.3598214289999999</c:v>
                </c:pt>
                <c:pt idx="399" formatCode="General">
                  <c:v>1.3769161409999999</c:v>
                </c:pt>
                <c:pt idx="400" formatCode="General">
                  <c:v>1.388586957</c:v>
                </c:pt>
                <c:pt idx="401" formatCode="General">
                  <c:v>1.4014598540000001</c:v>
                </c:pt>
                <c:pt idx="402" formatCode="General">
                  <c:v>1.420423183</c:v>
                </c:pt>
                <c:pt idx="403" formatCode="General">
                  <c:v>1.4359925790000001</c:v>
                </c:pt>
                <c:pt idx="404" formatCode="General">
                  <c:v>1.443825441</c:v>
                </c:pt>
                <c:pt idx="405" formatCode="General">
                  <c:v>1.457009346</c:v>
                </c:pt>
                <c:pt idx="406" formatCode="General">
                  <c:v>1.4676663539999999</c:v>
                </c:pt>
                <c:pt idx="407" formatCode="General">
                  <c:v>1.482075472</c:v>
                </c:pt>
                <c:pt idx="408" formatCode="General">
                  <c:v>1.5138490929999999</c:v>
                </c:pt>
                <c:pt idx="409" formatCode="General">
                  <c:v>1.526923077</c:v>
                </c:pt>
                <c:pt idx="410" formatCode="General">
                  <c:v>1.5483558989999999</c:v>
                </c:pt>
                <c:pt idx="411" formatCode="General">
                  <c:v>1.587254902</c:v>
                </c:pt>
                <c:pt idx="412" formatCode="General">
                  <c:v>1.6023622049999999</c:v>
                </c:pt>
                <c:pt idx="413" formatCode="General">
                  <c:v>1.615992103</c:v>
                </c:pt>
                <c:pt idx="414" formatCode="General">
                  <c:v>1.627101879</c:v>
                </c:pt>
                <c:pt idx="415" formatCode="General">
                  <c:v>1.640516385</c:v>
                </c:pt>
                <c:pt idx="416" formatCode="General">
                  <c:v>1.6533466530000001</c:v>
                </c:pt>
                <c:pt idx="417" formatCode="General">
                  <c:v>1.683838384</c:v>
                </c:pt>
                <c:pt idx="418" formatCode="General">
                  <c:v>1.6997971599999999</c:v>
                </c:pt>
                <c:pt idx="419" formatCode="General">
                  <c:v>1.720573183</c:v>
                </c:pt>
                <c:pt idx="420" formatCode="General">
                  <c:v>1.742533471</c:v>
                </c:pt>
                <c:pt idx="421" formatCode="General">
                  <c:v>1.769551616</c:v>
                </c:pt>
                <c:pt idx="422" formatCode="General">
                  <c:v>1.7909663870000001</c:v>
                </c:pt>
                <c:pt idx="423" formatCode="General">
                  <c:v>1.8118393230000001</c:v>
                </c:pt>
                <c:pt idx="424" formatCode="General">
                  <c:v>1.838847385</c:v>
                </c:pt>
                <c:pt idx="425" formatCode="General">
                  <c:v>1.8537634409999999</c:v>
                </c:pt>
                <c:pt idx="426" formatCode="General">
                  <c:v>1.8876772079999999</c:v>
                </c:pt>
                <c:pt idx="427" formatCode="General">
                  <c:v>1.9075907590000001</c:v>
                </c:pt>
                <c:pt idx="428" formatCode="General">
                  <c:v>1.921633554</c:v>
                </c:pt>
                <c:pt idx="429" formatCode="General">
                  <c:v>1.9597765359999999</c:v>
                </c:pt>
                <c:pt idx="430" formatCode="General">
                  <c:v>1.992081448</c:v>
                </c:pt>
                <c:pt idx="431" formatCode="General">
                  <c:v>2.0333716919999998</c:v>
                </c:pt>
                <c:pt idx="432" formatCode="General">
                  <c:v>2.0565819859999999</c:v>
                </c:pt>
                <c:pt idx="433" formatCode="General">
                  <c:v>2.0659722220000001</c:v>
                </c:pt>
                <c:pt idx="434" formatCode="General">
                  <c:v>2.0814901049999999</c:v>
                </c:pt>
                <c:pt idx="435" formatCode="General">
                  <c:v>2.1058823530000002</c:v>
                </c:pt>
                <c:pt idx="436" formatCode="General">
                  <c:v>2.1230769230000002</c:v>
                </c:pt>
                <c:pt idx="437" formatCode="General">
                  <c:v>2.1556886230000001</c:v>
                </c:pt>
                <c:pt idx="438" formatCode="General">
                  <c:v>2.1845597099999998</c:v>
                </c:pt>
                <c:pt idx="439" formatCode="General">
                  <c:v>2.2053462939999999</c:v>
                </c:pt>
                <c:pt idx="440" formatCode="General">
                  <c:v>2.2298288510000002</c:v>
                </c:pt>
                <c:pt idx="441" formatCode="General">
                  <c:v>2.2648514849999999</c:v>
                </c:pt>
                <c:pt idx="442" formatCode="General">
                  <c:v>2.3025000000000002</c:v>
                </c:pt>
                <c:pt idx="443" formatCode="General">
                  <c:v>2.3405063290000001</c:v>
                </c:pt>
                <c:pt idx="444" formatCode="General">
                  <c:v>2.348101266</c:v>
                </c:pt>
                <c:pt idx="445" formatCode="General">
                  <c:v>2.3745222930000001</c:v>
                </c:pt>
                <c:pt idx="446" formatCode="General">
                  <c:v>2.4048843190000002</c:v>
                </c:pt>
                <c:pt idx="447" formatCode="General">
                  <c:v>2.4467532470000002</c:v>
                </c:pt>
                <c:pt idx="448" formatCode="General">
                  <c:v>2.4732026139999999</c:v>
                </c:pt>
                <c:pt idx="449" formatCode="General">
                  <c:v>2.5</c:v>
                </c:pt>
                <c:pt idx="450" formatCode="General">
                  <c:v>2.5379494010000001</c:v>
                </c:pt>
                <c:pt idx="451" formatCode="General">
                  <c:v>2.5662650600000001</c:v>
                </c:pt>
                <c:pt idx="452" formatCode="General">
                  <c:v>2.6072874490000002</c:v>
                </c:pt>
                <c:pt idx="453" formatCode="General">
                  <c:v>2.6470588240000001</c:v>
                </c:pt>
                <c:pt idx="454" formatCode="General">
                  <c:v>2.690277778</c:v>
                </c:pt>
                <c:pt idx="455" formatCode="General">
                  <c:v>2.7237026649999998</c:v>
                </c:pt>
                <c:pt idx="456" formatCode="General">
                  <c:v>2.7556497179999999</c:v>
                </c:pt>
                <c:pt idx="457" formatCode="General">
                  <c:v>2.7823613090000001</c:v>
                </c:pt>
                <c:pt idx="458" formatCode="General">
                  <c:v>2.8369408370000002</c:v>
                </c:pt>
                <c:pt idx="459" formatCode="General">
                  <c:v>2.8914956009999999</c:v>
                </c:pt>
                <c:pt idx="460" formatCode="General">
                  <c:v>2.9088235290000002</c:v>
                </c:pt>
                <c:pt idx="461" formatCode="General">
                  <c:v>2.9334319529999999</c:v>
                </c:pt>
                <c:pt idx="462" formatCode="General">
                  <c:v>2.9613670129999998</c:v>
                </c:pt>
                <c:pt idx="463" formatCode="General">
                  <c:v>2.995508982</c:v>
                </c:pt>
                <c:pt idx="464" formatCode="General">
                  <c:v>3.0195195199999998</c:v>
                </c:pt>
                <c:pt idx="465" formatCode="General">
                  <c:v>3.0515933230000001</c:v>
                </c:pt>
                <c:pt idx="466" formatCode="General">
                  <c:v>3.0825688069999999</c:v>
                </c:pt>
                <c:pt idx="467" formatCode="General">
                  <c:v>3.1461897360000002</c:v>
                </c:pt>
                <c:pt idx="468" formatCode="General">
                  <c:v>3.1833855799999999</c:v>
                </c:pt>
                <c:pt idx="469" formatCode="General">
                  <c:v>3.2472089309999999</c:v>
                </c:pt>
                <c:pt idx="470" formatCode="General">
                  <c:v>3.263578275</c:v>
                </c:pt>
                <c:pt idx="471" formatCode="General">
                  <c:v>3.3064516130000001</c:v>
                </c:pt>
                <c:pt idx="472" formatCode="General">
                  <c:v>3.350734095</c:v>
                </c:pt>
                <c:pt idx="473" formatCode="General">
                  <c:v>3.3993399339999999</c:v>
                </c:pt>
                <c:pt idx="474" formatCode="General">
                  <c:v>3.444259567</c:v>
                </c:pt>
                <c:pt idx="475" formatCode="General">
                  <c:v>3.5391156459999999</c:v>
                </c:pt>
                <c:pt idx="476" formatCode="General">
                  <c:v>3.5753424659999999</c:v>
                </c:pt>
                <c:pt idx="477" formatCode="General">
                  <c:v>3.6336805559999998</c:v>
                </c:pt>
                <c:pt idx="478" formatCode="General">
                  <c:v>3.6614310649999999</c:v>
                </c:pt>
                <c:pt idx="479" formatCode="General">
                  <c:v>3.7309734510000001</c:v>
                </c:pt>
                <c:pt idx="480" formatCode="General">
                  <c:v>3.804308797</c:v>
                </c:pt>
                <c:pt idx="481" formatCode="General">
                  <c:v>3.8775137110000002</c:v>
                </c:pt>
                <c:pt idx="482" formatCode="General">
                  <c:v>3.9134438309999999</c:v>
                </c:pt>
                <c:pt idx="483" formatCode="General">
                  <c:v>3.9407407409999999</c:v>
                </c:pt>
                <c:pt idx="484" formatCode="General">
                  <c:v>3.9720670390000001</c:v>
                </c:pt>
                <c:pt idx="485" formatCode="General">
                  <c:v>4.0978886760000002</c:v>
                </c:pt>
                <c:pt idx="486" formatCode="General">
                  <c:v>4.1431334619999998</c:v>
                </c:pt>
                <c:pt idx="487" formatCode="General">
                  <c:v>4.1851851849999999</c:v>
                </c:pt>
                <c:pt idx="488" formatCode="General">
                  <c:v>4.2480314960000003</c:v>
                </c:pt>
                <c:pt idx="489" formatCode="General">
                  <c:v>4.3173652689999997</c:v>
                </c:pt>
                <c:pt idx="490" formatCode="General">
                  <c:v>4.3567134269999999</c:v>
                </c:pt>
                <c:pt idx="491" formatCode="General">
                  <c:v>4.4569672130000004</c:v>
                </c:pt>
                <c:pt idx="492" formatCode="General">
                  <c:v>4.4784394250000004</c:v>
                </c:pt>
                <c:pt idx="493" formatCode="General">
                  <c:v>4.6063157889999999</c:v>
                </c:pt>
                <c:pt idx="494" formatCode="General">
                  <c:v>4.6405919659999997</c:v>
                </c:pt>
                <c:pt idx="495" formatCode="General">
                  <c:v>4.7413793100000001</c:v>
                </c:pt>
                <c:pt idx="496" formatCode="General">
                  <c:v>4.8213507629999999</c:v>
                </c:pt>
                <c:pt idx="497" formatCode="General">
                  <c:v>4.8725274729999999</c:v>
                </c:pt>
                <c:pt idx="498" formatCode="General">
                  <c:v>4.9334811529999998</c:v>
                </c:pt>
                <c:pt idx="499" formatCode="General">
                  <c:v>5.0067415730000002</c:v>
                </c:pt>
                <c:pt idx="500" formatCode="General">
                  <c:v>5.0818181820000001</c:v>
                </c:pt>
                <c:pt idx="501" formatCode="General">
                  <c:v>5.1944444440000002</c:v>
                </c:pt>
                <c:pt idx="502" formatCode="General">
                  <c:v>5.2663551399999999</c:v>
                </c:pt>
                <c:pt idx="503" formatCode="General">
                  <c:v>5.3507109000000002</c:v>
                </c:pt>
                <c:pt idx="504" formatCode="General">
                  <c:v>5.4481927710000004</c:v>
                </c:pt>
                <c:pt idx="505" formatCode="General">
                  <c:v>5.508515815</c:v>
                </c:pt>
                <c:pt idx="506" formatCode="General">
                  <c:v>5.6157635470000002</c:v>
                </c:pt>
                <c:pt idx="507" formatCode="General">
                  <c:v>5.71</c:v>
                </c:pt>
                <c:pt idx="508" formatCode="General">
                  <c:v>5.8218829520000002</c:v>
                </c:pt>
                <c:pt idx="509" formatCode="General">
                  <c:v>5.8494897960000003</c:v>
                </c:pt>
                <c:pt idx="510" formatCode="General">
                  <c:v>5.8974358970000003</c:v>
                </c:pt>
                <c:pt idx="511" formatCode="General">
                  <c:v>6.0261780099999998</c:v>
                </c:pt>
                <c:pt idx="512" formatCode="General">
                  <c:v>6.1515957449999998</c:v>
                </c:pt>
                <c:pt idx="513" formatCode="General">
                  <c:v>6.2037533509999996</c:v>
                </c:pt>
                <c:pt idx="514" formatCode="General">
                  <c:v>6.3206521740000001</c:v>
                </c:pt>
                <c:pt idx="515" formatCode="General">
                  <c:v>6.3956043960000004</c:v>
                </c:pt>
                <c:pt idx="516" formatCode="General">
                  <c:v>6.4736842110000001</c:v>
                </c:pt>
                <c:pt idx="517" formatCode="General">
                  <c:v>6.6723646719999996</c:v>
                </c:pt>
                <c:pt idx="518" formatCode="General">
                  <c:v>6.8</c:v>
                </c:pt>
                <c:pt idx="519" formatCode="General">
                  <c:v>6.9940476189999998</c:v>
                </c:pt>
                <c:pt idx="520" formatCode="General">
                  <c:v>7.2716049380000003</c:v>
                </c:pt>
                <c:pt idx="521" formatCode="General">
                  <c:v>7.4012539180000001</c:v>
                </c:pt>
                <c:pt idx="522" formatCode="General">
                  <c:v>7.4968354430000002</c:v>
                </c:pt>
                <c:pt idx="523" formatCode="General">
                  <c:v>7.5814696489999998</c:v>
                </c:pt>
                <c:pt idx="524" formatCode="General">
                  <c:v>7.749185668</c:v>
                </c:pt>
                <c:pt idx="525" formatCode="General">
                  <c:v>7.9533333329999998</c:v>
                </c:pt>
                <c:pt idx="526" formatCode="General">
                  <c:v>8.1292517009999994</c:v>
                </c:pt>
                <c:pt idx="527" formatCode="General">
                  <c:v>8.3449477349999999</c:v>
                </c:pt>
                <c:pt idx="528" formatCode="General">
                  <c:v>8.4542253519999999</c:v>
                </c:pt>
                <c:pt idx="529" formatCode="General">
                  <c:v>8.5390070920000003</c:v>
                </c:pt>
                <c:pt idx="530" formatCode="General">
                  <c:v>8.6035714290000005</c:v>
                </c:pt>
                <c:pt idx="531" formatCode="General">
                  <c:v>8.7672727269999999</c:v>
                </c:pt>
                <c:pt idx="532" formatCode="General">
                  <c:v>9.1283018869999992</c:v>
                </c:pt>
                <c:pt idx="533" formatCode="General">
                  <c:v>9.2911877389999997</c:v>
                </c:pt>
                <c:pt idx="534" formatCode="General">
                  <c:v>9.4108527130000006</c:v>
                </c:pt>
                <c:pt idx="535" formatCode="General">
                  <c:v>9.541176471</c:v>
                </c:pt>
                <c:pt idx="536" formatCode="General">
                  <c:v>9.5944881889999998</c:v>
                </c:pt>
                <c:pt idx="537" formatCode="General">
                  <c:v>9.7211155379999994</c:v>
                </c:pt>
                <c:pt idx="538" formatCode="General">
                  <c:v>9.8000000000000007</c:v>
                </c:pt>
                <c:pt idx="539" formatCode="General">
                  <c:v>9.8634538149999997</c:v>
                </c:pt>
                <c:pt idx="540" formatCode="General">
                  <c:v>10.144032920000001</c:v>
                </c:pt>
                <c:pt idx="541" formatCode="General">
                  <c:v>10.40756303</c:v>
                </c:pt>
                <c:pt idx="542" formatCode="General">
                  <c:v>10.88596491</c:v>
                </c:pt>
                <c:pt idx="543" formatCode="General">
                  <c:v>11.347031960000001</c:v>
                </c:pt>
                <c:pt idx="544" formatCode="General">
                  <c:v>11.62616822</c:v>
                </c:pt>
                <c:pt idx="545" formatCode="General">
                  <c:v>11.81990521</c:v>
                </c:pt>
                <c:pt idx="546" formatCode="General">
                  <c:v>11.966507180000001</c:v>
                </c:pt>
                <c:pt idx="547" formatCode="General">
                  <c:v>12.05288462</c:v>
                </c:pt>
                <c:pt idx="548" formatCode="General">
                  <c:v>12.323529410000001</c:v>
                </c:pt>
                <c:pt idx="549" formatCode="General">
                  <c:v>12.460396039999999</c:v>
                </c:pt>
                <c:pt idx="550" formatCode="General">
                  <c:v>12.595000000000001</c:v>
                </c:pt>
                <c:pt idx="551" formatCode="General">
                  <c:v>12.79695431</c:v>
                </c:pt>
                <c:pt idx="552" formatCode="General">
                  <c:v>12.95384615</c:v>
                </c:pt>
                <c:pt idx="553" formatCode="General">
                  <c:v>13.072164949999999</c:v>
                </c:pt>
                <c:pt idx="554" formatCode="General">
                  <c:v>13.22916667</c:v>
                </c:pt>
                <c:pt idx="555" formatCode="General">
                  <c:v>13.59893048</c:v>
                </c:pt>
                <c:pt idx="556" formatCode="General">
                  <c:v>13.912568309999999</c:v>
                </c:pt>
                <c:pt idx="557" formatCode="General">
                  <c:v>14.071823200000001</c:v>
                </c:pt>
                <c:pt idx="558" formatCode="General">
                  <c:v>14.488636359999999</c:v>
                </c:pt>
                <c:pt idx="559" formatCode="General">
                  <c:v>15.00588235</c:v>
                </c:pt>
                <c:pt idx="560" formatCode="General">
                  <c:v>15.373493979999999</c:v>
                </c:pt>
                <c:pt idx="561" formatCode="General">
                  <c:v>15.69325153</c:v>
                </c:pt>
                <c:pt idx="562" formatCode="General">
                  <c:v>15.91925466</c:v>
                </c:pt>
                <c:pt idx="563" formatCode="General">
                  <c:v>16.18238994</c:v>
                </c:pt>
                <c:pt idx="564" formatCode="General">
                  <c:v>16.341772150000001</c:v>
                </c:pt>
                <c:pt idx="565" formatCode="General">
                  <c:v>16.798701300000001</c:v>
                </c:pt>
                <c:pt idx="566" formatCode="General">
                  <c:v>17.03947368</c:v>
                </c:pt>
                <c:pt idx="567" formatCode="General">
                  <c:v>17.05263158</c:v>
                </c:pt>
                <c:pt idx="568" formatCode="General">
                  <c:v>17.286666669999999</c:v>
                </c:pt>
                <c:pt idx="569" formatCode="General">
                  <c:v>17.787671230000001</c:v>
                </c:pt>
                <c:pt idx="570" formatCode="General">
                  <c:v>18.432624109999999</c:v>
                </c:pt>
                <c:pt idx="571" formatCode="General">
                  <c:v>18.57857143</c:v>
                </c:pt>
                <c:pt idx="572" formatCode="General">
                  <c:v>18.869565219999998</c:v>
                </c:pt>
                <c:pt idx="573" formatCode="General">
                  <c:v>20.04615385</c:v>
                </c:pt>
                <c:pt idx="574" formatCode="General">
                  <c:v>20.856000000000002</c:v>
                </c:pt>
                <c:pt idx="575" formatCode="General">
                  <c:v>21.211382109999999</c:v>
                </c:pt>
                <c:pt idx="576" formatCode="General">
                  <c:v>21.60330579</c:v>
                </c:pt>
                <c:pt idx="577" formatCode="General">
                  <c:v>22.18644068</c:v>
                </c:pt>
                <c:pt idx="578" formatCode="General">
                  <c:v>22.203389829999999</c:v>
                </c:pt>
                <c:pt idx="579" formatCode="General">
                  <c:v>23.4375</c:v>
                </c:pt>
                <c:pt idx="580" formatCode="General">
                  <c:v>23.918181820000001</c:v>
                </c:pt>
                <c:pt idx="581" formatCode="General">
                  <c:v>24.62616822</c:v>
                </c:pt>
                <c:pt idx="582" formatCode="General">
                  <c:v>25.611650489999999</c:v>
                </c:pt>
                <c:pt idx="583" formatCode="General">
                  <c:v>26.13861386</c:v>
                </c:pt>
                <c:pt idx="584" formatCode="General">
                  <c:v>26.15841584</c:v>
                </c:pt>
                <c:pt idx="585" formatCode="General">
                  <c:v>26.6969697</c:v>
                </c:pt>
                <c:pt idx="586" formatCode="General">
                  <c:v>27.572916670000001</c:v>
                </c:pt>
                <c:pt idx="587" formatCode="General">
                  <c:v>29.764044940000002</c:v>
                </c:pt>
                <c:pt idx="588" formatCode="General">
                  <c:v>30.448275859999999</c:v>
                </c:pt>
                <c:pt idx="589" formatCode="General">
                  <c:v>32.728395059999997</c:v>
                </c:pt>
                <c:pt idx="590" formatCode="General">
                  <c:v>33.1875</c:v>
                </c:pt>
                <c:pt idx="591" formatCode="General">
                  <c:v>33.25</c:v>
                </c:pt>
                <c:pt idx="592" formatCode="General">
                  <c:v>34.11538462</c:v>
                </c:pt>
                <c:pt idx="593" formatCode="General">
                  <c:v>35.03947368</c:v>
                </c:pt>
                <c:pt idx="594" formatCode="General">
                  <c:v>37.619718310000003</c:v>
                </c:pt>
                <c:pt idx="595" formatCode="General">
                  <c:v>38.782608699999997</c:v>
                </c:pt>
                <c:pt idx="596" formatCode="General">
                  <c:v>38.811594200000002</c:v>
                </c:pt>
                <c:pt idx="597" formatCode="General">
                  <c:v>40</c:v>
                </c:pt>
                <c:pt idx="598" formatCode="General">
                  <c:v>41.276923080000003</c:v>
                </c:pt>
                <c:pt idx="599" formatCode="General">
                  <c:v>41.276923080000003</c:v>
                </c:pt>
                <c:pt idx="600" formatCode="General">
                  <c:v>43.370967739999998</c:v>
                </c:pt>
                <c:pt idx="601" formatCode="General">
                  <c:v>43.403225810000002</c:v>
                </c:pt>
                <c:pt idx="602" formatCode="General">
                  <c:v>44.163934429999998</c:v>
                </c:pt>
                <c:pt idx="603" formatCode="General">
                  <c:v>44.966666670000002</c:v>
                </c:pt>
                <c:pt idx="604" formatCode="General">
                  <c:v>48.214285709999999</c:v>
                </c:pt>
                <c:pt idx="605" formatCode="General">
                  <c:v>50.943396229999998</c:v>
                </c:pt>
                <c:pt idx="606" formatCode="General">
                  <c:v>51.96153846</c:v>
                </c:pt>
                <c:pt idx="607" formatCode="General">
                  <c:v>55.204081629999997</c:v>
                </c:pt>
                <c:pt idx="608" formatCode="General">
                  <c:v>55.346938780000002</c:v>
                </c:pt>
                <c:pt idx="609" formatCode="General">
                  <c:v>55.3877551</c:v>
                </c:pt>
                <c:pt idx="610" formatCode="General">
                  <c:v>57.872340430000001</c:v>
                </c:pt>
                <c:pt idx="611" formatCode="General">
                  <c:v>59.152173910000002</c:v>
                </c:pt>
                <c:pt idx="612" formatCode="General">
                  <c:v>59.152173910000002</c:v>
                </c:pt>
                <c:pt idx="613" formatCode="General">
                  <c:v>60.511111110000002</c:v>
                </c:pt>
                <c:pt idx="614" formatCode="General">
                  <c:v>60.555555560000002</c:v>
                </c:pt>
                <c:pt idx="615" formatCode="General">
                  <c:v>62.045454550000002</c:v>
                </c:pt>
                <c:pt idx="616" formatCode="General">
                  <c:v>63.534883720000003</c:v>
                </c:pt>
                <c:pt idx="617" formatCode="General">
                  <c:v>65.047619049999994</c:v>
                </c:pt>
                <c:pt idx="618" formatCode="General">
                  <c:v>66.68292683</c:v>
                </c:pt>
                <c:pt idx="619" formatCode="General">
                  <c:v>68.400000000000006</c:v>
                </c:pt>
                <c:pt idx="620" formatCode="General">
                  <c:v>70.153846150000007</c:v>
                </c:pt>
                <c:pt idx="621" formatCode="General">
                  <c:v>72.078947369999995</c:v>
                </c:pt>
                <c:pt idx="622" formatCode="General">
                  <c:v>74.027027029999999</c:v>
                </c:pt>
                <c:pt idx="623" formatCode="General">
                  <c:v>74.054054050000005</c:v>
                </c:pt>
                <c:pt idx="624" formatCode="General">
                  <c:v>74.081081080000004</c:v>
                </c:pt>
                <c:pt idx="625" formatCode="General">
                  <c:v>78.428571430000005</c:v>
                </c:pt>
                <c:pt idx="626" formatCode="General">
                  <c:v>78.514285709999996</c:v>
                </c:pt>
                <c:pt idx="627" formatCode="General">
                  <c:v>78.542857139999995</c:v>
                </c:pt>
                <c:pt idx="628" formatCode="General">
                  <c:v>78.628571429999994</c:v>
                </c:pt>
                <c:pt idx="629" formatCode="General">
                  <c:v>78.628571429999994</c:v>
                </c:pt>
                <c:pt idx="630" formatCode="General">
                  <c:v>80.941176470000002</c:v>
                </c:pt>
                <c:pt idx="631" formatCode="General">
                  <c:v>83.454545449999998</c:v>
                </c:pt>
                <c:pt idx="632" formatCode="General">
                  <c:v>86.09375</c:v>
                </c:pt>
                <c:pt idx="633" formatCode="General">
                  <c:v>86.09375</c:v>
                </c:pt>
                <c:pt idx="634" formatCode="General">
                  <c:v>91.866666670000001</c:v>
                </c:pt>
                <c:pt idx="635" formatCode="General">
                  <c:v>95.034482760000003</c:v>
                </c:pt>
                <c:pt idx="636" formatCode="General">
                  <c:v>95.068965520000006</c:v>
                </c:pt>
                <c:pt idx="637" formatCode="General">
                  <c:v>95.103448279999995</c:v>
                </c:pt>
                <c:pt idx="638" formatCode="General">
                  <c:v>95.137931030000004</c:v>
                </c:pt>
                <c:pt idx="639" formatCode="General">
                  <c:v>98.571428569999995</c:v>
                </c:pt>
                <c:pt idx="640" formatCode="General">
                  <c:v>102.2592593</c:v>
                </c:pt>
                <c:pt idx="641" formatCode="General">
                  <c:v>110.48</c:v>
                </c:pt>
                <c:pt idx="642" formatCode="General">
                  <c:v>110.52</c:v>
                </c:pt>
                <c:pt idx="643" formatCode="General">
                  <c:v>120.173913</c:v>
                </c:pt>
                <c:pt idx="644" formatCode="General">
                  <c:v>125.6363636</c:v>
                </c:pt>
                <c:pt idx="645" formatCode="General">
                  <c:v>125.6363636</c:v>
                </c:pt>
                <c:pt idx="646" formatCode="General">
                  <c:v>125.7272727</c:v>
                </c:pt>
                <c:pt idx="647" formatCode="General">
                  <c:v>125.7272727</c:v>
                </c:pt>
                <c:pt idx="648" formatCode="General">
                  <c:v>125.7272727</c:v>
                </c:pt>
                <c:pt idx="649" formatCode="General">
                  <c:v>131.7142857</c:v>
                </c:pt>
                <c:pt idx="650" formatCode="General">
                  <c:v>131.7142857</c:v>
                </c:pt>
                <c:pt idx="651" formatCode="General">
                  <c:v>138.35</c:v>
                </c:pt>
                <c:pt idx="652" formatCode="General">
                  <c:v>138.4</c:v>
                </c:pt>
                <c:pt idx="653" formatCode="General">
                  <c:v>145.73684209999999</c:v>
                </c:pt>
                <c:pt idx="654" formatCode="General">
                  <c:v>153.83333329999999</c:v>
                </c:pt>
                <c:pt idx="655" formatCode="General">
                  <c:v>163</c:v>
                </c:pt>
                <c:pt idx="656" formatCode="General">
                  <c:v>163.05882349999999</c:v>
                </c:pt>
                <c:pt idx="657" formatCode="General">
                  <c:v>173.25</c:v>
                </c:pt>
                <c:pt idx="658" formatCode="General">
                  <c:v>173.25</c:v>
                </c:pt>
                <c:pt idx="659" formatCode="General">
                  <c:v>173.25</c:v>
                </c:pt>
                <c:pt idx="660" formatCode="General">
                  <c:v>184.8666667</c:v>
                </c:pt>
                <c:pt idx="661" formatCode="General">
                  <c:v>198.14285709999999</c:v>
                </c:pt>
                <c:pt idx="662" formatCode="General">
                  <c:v>198.2857143</c:v>
                </c:pt>
                <c:pt idx="663" formatCode="General">
                  <c:v>198.2857143</c:v>
                </c:pt>
                <c:pt idx="664" formatCode="General">
                  <c:v>213.69230769999999</c:v>
                </c:pt>
                <c:pt idx="665" formatCode="General">
                  <c:v>213.7692308</c:v>
                </c:pt>
                <c:pt idx="666" formatCode="General">
                  <c:v>213.7692308</c:v>
                </c:pt>
                <c:pt idx="667" formatCode="General">
                  <c:v>213.7692308</c:v>
                </c:pt>
                <c:pt idx="668" formatCode="General">
                  <c:v>213.7692308</c:v>
                </c:pt>
                <c:pt idx="669" formatCode="General">
                  <c:v>213.7692308</c:v>
                </c:pt>
                <c:pt idx="670" formatCode="General">
                  <c:v>213.8461538</c:v>
                </c:pt>
                <c:pt idx="671" formatCode="General">
                  <c:v>231.66666670000001</c:v>
                </c:pt>
                <c:pt idx="672" formatCode="General">
                  <c:v>231.75</c:v>
                </c:pt>
                <c:pt idx="673" formatCode="General">
                  <c:v>231.75</c:v>
                </c:pt>
                <c:pt idx="674" formatCode="General">
                  <c:v>231.83333329999999</c:v>
                </c:pt>
                <c:pt idx="675" formatCode="General">
                  <c:v>231.91666670000001</c:v>
                </c:pt>
                <c:pt idx="676" formatCode="General">
                  <c:v>232</c:v>
                </c:pt>
                <c:pt idx="677" formatCode="General">
                  <c:v>232</c:v>
                </c:pt>
                <c:pt idx="678" formatCode="General">
                  <c:v>232.08333329999999</c:v>
                </c:pt>
                <c:pt idx="679" formatCode="General">
                  <c:v>232.08333329999999</c:v>
                </c:pt>
                <c:pt idx="680" formatCode="General">
                  <c:v>232.08333329999999</c:v>
                </c:pt>
                <c:pt idx="681" formatCode="General">
                  <c:v>232.16666670000001</c:v>
                </c:pt>
                <c:pt idx="682" formatCode="General">
                  <c:v>232.25</c:v>
                </c:pt>
                <c:pt idx="683" formatCode="General">
                  <c:v>232.25</c:v>
                </c:pt>
                <c:pt idx="684" formatCode="General">
                  <c:v>232.25</c:v>
                </c:pt>
                <c:pt idx="685" formatCode="General">
                  <c:v>232.33333329999999</c:v>
                </c:pt>
                <c:pt idx="686" formatCode="General">
                  <c:v>253.45454549999999</c:v>
                </c:pt>
                <c:pt idx="687" formatCode="General">
                  <c:v>253.45454549999999</c:v>
                </c:pt>
                <c:pt idx="688" formatCode="General">
                  <c:v>253.45454549999999</c:v>
                </c:pt>
                <c:pt idx="689" formatCode="General">
                  <c:v>253.45454549999999</c:v>
                </c:pt>
                <c:pt idx="690" formatCode="General">
                  <c:v>253.45454549999999</c:v>
                </c:pt>
                <c:pt idx="691" formatCode="General">
                  <c:v>253.45454549999999</c:v>
                </c:pt>
                <c:pt idx="692" formatCode="General">
                  <c:v>253.54545450000001</c:v>
                </c:pt>
                <c:pt idx="693" formatCode="General">
                  <c:v>253.54545450000001</c:v>
                </c:pt>
                <c:pt idx="694" formatCode="General">
                  <c:v>253.54545450000001</c:v>
                </c:pt>
                <c:pt idx="695" formatCode="General">
                  <c:v>253.54545450000001</c:v>
                </c:pt>
                <c:pt idx="696" formatCode="General">
                  <c:v>253.54545450000001</c:v>
                </c:pt>
                <c:pt idx="697" formatCode="General">
                  <c:v>278.89999999999998</c:v>
                </c:pt>
                <c:pt idx="698" formatCode="General">
                  <c:v>309.88888889999998</c:v>
                </c:pt>
                <c:pt idx="699" formatCode="General">
                  <c:v>309.88888889999998</c:v>
                </c:pt>
                <c:pt idx="700" formatCode="General">
                  <c:v>348.625</c:v>
                </c:pt>
                <c:pt idx="701" formatCode="General">
                  <c:v>348.625</c:v>
                </c:pt>
                <c:pt idx="702" formatCode="General">
                  <c:v>398.42857140000001</c:v>
                </c:pt>
                <c:pt idx="703" formatCode="General">
                  <c:v>398.42857140000001</c:v>
                </c:pt>
                <c:pt idx="704" formatCode="General">
                  <c:v>398.42857140000001</c:v>
                </c:pt>
                <c:pt idx="705" formatCode="General">
                  <c:v>398.42857140000001</c:v>
                </c:pt>
                <c:pt idx="706" formatCode="General">
                  <c:v>398.42857140000001</c:v>
                </c:pt>
                <c:pt idx="707" formatCode="General">
                  <c:v>398.57142859999999</c:v>
                </c:pt>
                <c:pt idx="708" formatCode="General">
                  <c:v>398.57142859999999</c:v>
                </c:pt>
                <c:pt idx="709" formatCode="General">
                  <c:v>398.57142859999999</c:v>
                </c:pt>
                <c:pt idx="710" formatCode="General">
                  <c:v>398.57142859999999</c:v>
                </c:pt>
                <c:pt idx="711" formatCode="General">
                  <c:v>398.57142859999999</c:v>
                </c:pt>
                <c:pt idx="712" formatCode="General">
                  <c:v>398.57142859999999</c:v>
                </c:pt>
                <c:pt idx="713" formatCode="General">
                  <c:v>398.57142859999999</c:v>
                </c:pt>
                <c:pt idx="714" formatCode="General">
                  <c:v>398.57142859999999</c:v>
                </c:pt>
                <c:pt idx="715" formatCode="General">
                  <c:v>398.57142859999999</c:v>
                </c:pt>
                <c:pt idx="716" formatCode="General">
                  <c:v>465</c:v>
                </c:pt>
                <c:pt idx="717" formatCode="General">
                  <c:v>465</c:v>
                </c:pt>
                <c:pt idx="718" formatCode="General">
                  <c:v>465.16666670000001</c:v>
                </c:pt>
                <c:pt idx="719" formatCode="General">
                  <c:v>558.4</c:v>
                </c:pt>
                <c:pt idx="720" formatCode="General">
                  <c:v>558.4</c:v>
                </c:pt>
                <c:pt idx="721" formatCode="General">
                  <c:v>698.25</c:v>
                </c:pt>
                <c:pt idx="722" formatCode="General">
                  <c:v>698.25</c:v>
                </c:pt>
                <c:pt idx="723" formatCode="General">
                  <c:v>698.5</c:v>
                </c:pt>
                <c:pt idx="724" formatCode="General">
                  <c:v>698.5</c:v>
                </c:pt>
                <c:pt idx="725" formatCode="General">
                  <c:v>698.5</c:v>
                </c:pt>
                <c:pt idx="726" formatCode="General">
                  <c:v>698.5</c:v>
                </c:pt>
                <c:pt idx="727" formatCode="General">
                  <c:v>698.5</c:v>
                </c:pt>
                <c:pt idx="728" formatCode="General">
                  <c:v>698.5</c:v>
                </c:pt>
                <c:pt idx="729" formatCode="General">
                  <c:v>698.5</c:v>
                </c:pt>
                <c:pt idx="730" formatCode="General">
                  <c:v>698.5</c:v>
                </c:pt>
                <c:pt idx="731" formatCode="General">
                  <c:v>698.5</c:v>
                </c:pt>
                <c:pt idx="732" formatCode="General">
                  <c:v>698.5</c:v>
                </c:pt>
                <c:pt idx="733" formatCode="General">
                  <c:v>698.5</c:v>
                </c:pt>
                <c:pt idx="734" formatCode="General">
                  <c:v>698.5</c:v>
                </c:pt>
                <c:pt idx="735" formatCode="General">
                  <c:v>698.5</c:v>
                </c:pt>
                <c:pt idx="736" formatCode="General">
                  <c:v>698.5</c:v>
                </c:pt>
                <c:pt idx="737" formatCode="General">
                  <c:v>931.66666669999995</c:v>
                </c:pt>
                <c:pt idx="738" formatCode="General">
                  <c:v>931.66666669999995</c:v>
                </c:pt>
                <c:pt idx="739" formatCode="General">
                  <c:v>931.66666669999995</c:v>
                </c:pt>
                <c:pt idx="740" formatCode="General">
                  <c:v>932</c:v>
                </c:pt>
                <c:pt idx="741" formatCode="General">
                  <c:v>932</c:v>
                </c:pt>
                <c:pt idx="742" formatCode="General">
                  <c:v>932.33333330000005</c:v>
                </c:pt>
                <c:pt idx="743" formatCode="General">
                  <c:v>932.33333330000005</c:v>
                </c:pt>
                <c:pt idx="744" formatCode="General">
                  <c:v>1398.5</c:v>
                </c:pt>
                <c:pt idx="745" formatCode="General">
                  <c:v>1398.5</c:v>
                </c:pt>
                <c:pt idx="746" formatCode="General">
                  <c:v>1398.5</c:v>
                </c:pt>
                <c:pt idx="747" formatCode="General">
                  <c:v>2797</c:v>
                </c:pt>
                <c:pt idx="748" formatCode="General">
                  <c:v>2797</c:v>
                </c:pt>
                <c:pt idx="749" formatCode="General">
                  <c:v>2797</c:v>
                </c:pt>
                <c:pt idx="750" formatCode="General">
                  <c:v>2797</c:v>
                </c:pt>
                <c:pt idx="751" formatCode="General">
                  <c:v>2797</c:v>
                </c:pt>
                <c:pt idx="752" formatCode="General">
                  <c:v>2797</c:v>
                </c:pt>
                <c:pt idx="753" formatCode="General">
                  <c:v>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DB26-4F4D-BA94-61085EB928E4}"/>
            </c:ext>
          </c:extLst>
        </c:ser>
        <c:ser>
          <c:idx val="28"/>
          <c:order val="28"/>
          <c:tx>
            <c:v>Population 2900</c:v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den'!$J$43498:$J$44319</c:f>
              <c:numCache>
                <c:formatCode>0.00E+00</c:formatCode>
                <c:ptCount val="822"/>
                <c:pt idx="0">
                  <c:v>3.4499999999999998E-4</c:v>
                </c:pt>
                <c:pt idx="1">
                  <c:v>3.4499999999999998E-4</c:v>
                </c:pt>
                <c:pt idx="2">
                  <c:v>3.4499999999999998E-4</c:v>
                </c:pt>
                <c:pt idx="3">
                  <c:v>3.4499999999999998E-4</c:v>
                </c:pt>
                <c:pt idx="4">
                  <c:v>3.4499999999999998E-4</c:v>
                </c:pt>
                <c:pt idx="5">
                  <c:v>3.4499999999999998E-4</c:v>
                </c:pt>
                <c:pt idx="6">
                  <c:v>3.4499999999999998E-4</c:v>
                </c:pt>
                <c:pt idx="7">
                  <c:v>3.4499999999999998E-4</c:v>
                </c:pt>
                <c:pt idx="8">
                  <c:v>3.4499999999999998E-4</c:v>
                </c:pt>
                <c:pt idx="9">
                  <c:v>3.4499999999999998E-4</c:v>
                </c:pt>
                <c:pt idx="10">
                  <c:v>3.4499999999999998E-4</c:v>
                </c:pt>
                <c:pt idx="11">
                  <c:v>3.4499999999999998E-4</c:v>
                </c:pt>
                <c:pt idx="12">
                  <c:v>3.4499999999999998E-4</c:v>
                </c:pt>
                <c:pt idx="13">
                  <c:v>3.4499999999999998E-4</c:v>
                </c:pt>
                <c:pt idx="14">
                  <c:v>3.4499999999999998E-4</c:v>
                </c:pt>
                <c:pt idx="15">
                  <c:v>3.4499999999999998E-4</c:v>
                </c:pt>
                <c:pt idx="16">
                  <c:v>3.4499999999999998E-4</c:v>
                </c:pt>
                <c:pt idx="17">
                  <c:v>3.4499999999999998E-4</c:v>
                </c:pt>
                <c:pt idx="18">
                  <c:v>3.4499999999999998E-4</c:v>
                </c:pt>
                <c:pt idx="19">
                  <c:v>3.4499999999999998E-4</c:v>
                </c:pt>
                <c:pt idx="20">
                  <c:v>3.4499999999999998E-4</c:v>
                </c:pt>
                <c:pt idx="21">
                  <c:v>3.4499999999999998E-4</c:v>
                </c:pt>
                <c:pt idx="22">
                  <c:v>3.4499999999999998E-4</c:v>
                </c:pt>
                <c:pt idx="23">
                  <c:v>3.4499999999999998E-4</c:v>
                </c:pt>
                <c:pt idx="24">
                  <c:v>3.4499999999999998E-4</c:v>
                </c:pt>
                <c:pt idx="25">
                  <c:v>3.4499999999999998E-4</c:v>
                </c:pt>
                <c:pt idx="26">
                  <c:v>3.4499999999999998E-4</c:v>
                </c:pt>
                <c:pt idx="27">
                  <c:v>3.4499999999999998E-4</c:v>
                </c:pt>
                <c:pt idx="28">
                  <c:v>3.4499999999999998E-4</c:v>
                </c:pt>
                <c:pt idx="29">
                  <c:v>3.4499999999999998E-4</c:v>
                </c:pt>
                <c:pt idx="30">
                  <c:v>3.4499999999999998E-4</c:v>
                </c:pt>
                <c:pt idx="31">
                  <c:v>3.4499999999999998E-4</c:v>
                </c:pt>
                <c:pt idx="32">
                  <c:v>3.4499999999999998E-4</c:v>
                </c:pt>
                <c:pt idx="33">
                  <c:v>3.4499999999999998E-4</c:v>
                </c:pt>
                <c:pt idx="34">
                  <c:v>6.8999999999999997E-4</c:v>
                </c:pt>
                <c:pt idx="35">
                  <c:v>6.8999999999999997E-4</c:v>
                </c:pt>
                <c:pt idx="36">
                  <c:v>6.8999999999999997E-4</c:v>
                </c:pt>
                <c:pt idx="37">
                  <c:v>6.8999999999999997E-4</c:v>
                </c:pt>
                <c:pt idx="38">
                  <c:v>6.8999999999999997E-4</c:v>
                </c:pt>
                <c:pt idx="39">
                  <c:v>6.8999999999999997E-4</c:v>
                </c:pt>
                <c:pt idx="40">
                  <c:v>6.8999999999999997E-4</c:v>
                </c:pt>
                <c:pt idx="41">
                  <c:v>6.8999999999999997E-4</c:v>
                </c:pt>
                <c:pt idx="42" formatCode="General">
                  <c:v>1.0355539999999999E-3</c:v>
                </c:pt>
                <c:pt idx="43" formatCode="General">
                  <c:v>1.0355539999999999E-3</c:v>
                </c:pt>
                <c:pt idx="44" formatCode="General">
                  <c:v>1.0355539999999999E-3</c:v>
                </c:pt>
                <c:pt idx="45" formatCode="General">
                  <c:v>1.0355539999999999E-3</c:v>
                </c:pt>
                <c:pt idx="46" formatCode="General">
                  <c:v>1.0355539999999999E-3</c:v>
                </c:pt>
                <c:pt idx="47" formatCode="General">
                  <c:v>1.0355539999999999E-3</c:v>
                </c:pt>
                <c:pt idx="48" formatCode="General">
                  <c:v>1.036269E-3</c:v>
                </c:pt>
                <c:pt idx="49" formatCode="General">
                  <c:v>1.0369859999999999E-3</c:v>
                </c:pt>
                <c:pt idx="50" formatCode="General">
                  <c:v>1.0369859999999999E-3</c:v>
                </c:pt>
                <c:pt idx="51" formatCode="General">
                  <c:v>1.0369859999999999E-3</c:v>
                </c:pt>
                <c:pt idx="52" formatCode="General">
                  <c:v>1.038422E-3</c:v>
                </c:pt>
                <c:pt idx="53" formatCode="General">
                  <c:v>1.038422E-3</c:v>
                </c:pt>
                <c:pt idx="54" formatCode="General">
                  <c:v>1.038422E-3</c:v>
                </c:pt>
                <c:pt idx="55" formatCode="General">
                  <c:v>1.038422E-3</c:v>
                </c:pt>
                <c:pt idx="56" formatCode="General">
                  <c:v>1.038422E-3</c:v>
                </c:pt>
                <c:pt idx="57" formatCode="General">
                  <c:v>1.038422E-3</c:v>
                </c:pt>
                <c:pt idx="58" formatCode="General">
                  <c:v>1.038422E-3</c:v>
                </c:pt>
                <c:pt idx="59" formatCode="General">
                  <c:v>1.038422E-3</c:v>
                </c:pt>
                <c:pt idx="60" formatCode="General">
                  <c:v>1.384562E-3</c:v>
                </c:pt>
                <c:pt idx="61" formatCode="General">
                  <c:v>1.384562E-3</c:v>
                </c:pt>
                <c:pt idx="62" formatCode="General">
                  <c:v>1.384562E-3</c:v>
                </c:pt>
                <c:pt idx="63" formatCode="General">
                  <c:v>1.384562E-3</c:v>
                </c:pt>
                <c:pt idx="64" formatCode="General">
                  <c:v>1.384562E-3</c:v>
                </c:pt>
                <c:pt idx="65" formatCode="General">
                  <c:v>1.384562E-3</c:v>
                </c:pt>
                <c:pt idx="66" formatCode="General">
                  <c:v>1.384562E-3</c:v>
                </c:pt>
                <c:pt idx="67" formatCode="General">
                  <c:v>1.384562E-3</c:v>
                </c:pt>
                <c:pt idx="68" formatCode="General">
                  <c:v>1.384562E-3</c:v>
                </c:pt>
                <c:pt idx="69" formatCode="General">
                  <c:v>2.0790019999999999E-3</c:v>
                </c:pt>
                <c:pt idx="70" formatCode="General">
                  <c:v>2.7720029999999999E-3</c:v>
                </c:pt>
                <c:pt idx="71" formatCode="General">
                  <c:v>2.7729640000000002E-3</c:v>
                </c:pt>
                <c:pt idx="72" formatCode="General">
                  <c:v>2.7729640000000002E-3</c:v>
                </c:pt>
                <c:pt idx="73" formatCode="General">
                  <c:v>4.1594450000000003E-3</c:v>
                </c:pt>
                <c:pt idx="74" formatCode="General">
                  <c:v>4.1594450000000003E-3</c:v>
                </c:pt>
                <c:pt idx="75" formatCode="General">
                  <c:v>4.1594450000000003E-3</c:v>
                </c:pt>
                <c:pt idx="76" formatCode="General">
                  <c:v>4.1594450000000003E-3</c:v>
                </c:pt>
                <c:pt idx="77" formatCode="General">
                  <c:v>4.1637749999999998E-3</c:v>
                </c:pt>
                <c:pt idx="78" formatCode="General">
                  <c:v>4.1666669999999998E-3</c:v>
                </c:pt>
                <c:pt idx="79" formatCode="General">
                  <c:v>4.1695619999999999E-3</c:v>
                </c:pt>
                <c:pt idx="80" formatCode="General">
                  <c:v>4.172462E-3</c:v>
                </c:pt>
                <c:pt idx="81" formatCode="General">
                  <c:v>4.172462E-3</c:v>
                </c:pt>
                <c:pt idx="82" formatCode="General">
                  <c:v>4.172462E-3</c:v>
                </c:pt>
                <c:pt idx="83" formatCode="General">
                  <c:v>4.1739129999999996E-3</c:v>
                </c:pt>
                <c:pt idx="84" formatCode="General">
                  <c:v>4.1753650000000003E-3</c:v>
                </c:pt>
                <c:pt idx="85" formatCode="General">
                  <c:v>4.176819E-3</c:v>
                </c:pt>
                <c:pt idx="86" formatCode="General">
                  <c:v>4.1811849999999996E-3</c:v>
                </c:pt>
                <c:pt idx="87" formatCode="General">
                  <c:v>4.1840999999999996E-3</c:v>
                </c:pt>
                <c:pt idx="88" formatCode="General">
                  <c:v>4.1840999999999996E-3</c:v>
                </c:pt>
                <c:pt idx="89" formatCode="General">
                  <c:v>4.1840999999999996E-3</c:v>
                </c:pt>
                <c:pt idx="90" formatCode="General">
                  <c:v>5.2356019999999998E-3</c:v>
                </c:pt>
                <c:pt idx="91" formatCode="General">
                  <c:v>5.2374300000000004E-3</c:v>
                </c:pt>
                <c:pt idx="92" formatCode="General">
                  <c:v>5.5865919999999996E-3</c:v>
                </c:pt>
                <c:pt idx="93" formatCode="General">
                  <c:v>5.5904960000000004E-3</c:v>
                </c:pt>
                <c:pt idx="94" formatCode="General">
                  <c:v>5.5924499999999997E-3</c:v>
                </c:pt>
                <c:pt idx="95" formatCode="General">
                  <c:v>5.5944059999999997E-3</c:v>
                </c:pt>
                <c:pt idx="96" formatCode="General">
                  <c:v>5.5944059999999997E-3</c:v>
                </c:pt>
                <c:pt idx="97" formatCode="General">
                  <c:v>5.5944059999999997E-3</c:v>
                </c:pt>
                <c:pt idx="98" formatCode="General">
                  <c:v>6.6433569999999999E-3</c:v>
                </c:pt>
                <c:pt idx="99" formatCode="General">
                  <c:v>7.3426569999999998E-3</c:v>
                </c:pt>
                <c:pt idx="100" formatCode="General">
                  <c:v>8.0504029999999994E-3</c:v>
                </c:pt>
                <c:pt idx="101" formatCode="General">
                  <c:v>8.7688530000000001E-3</c:v>
                </c:pt>
                <c:pt idx="102" formatCode="General">
                  <c:v>8.7688530000000001E-3</c:v>
                </c:pt>
                <c:pt idx="103" formatCode="General">
                  <c:v>8.7873459999999997E-3</c:v>
                </c:pt>
                <c:pt idx="104" formatCode="General">
                  <c:v>9.1388400000000005E-3</c:v>
                </c:pt>
                <c:pt idx="105" formatCode="General">
                  <c:v>9.4903339999999996E-3</c:v>
                </c:pt>
                <c:pt idx="106" formatCode="General">
                  <c:v>9.8418280000000004E-3</c:v>
                </c:pt>
                <c:pt idx="107" formatCode="General">
                  <c:v>1.0903975E-2</c:v>
                </c:pt>
                <c:pt idx="108" formatCode="General">
                  <c:v>1.1611541E-2</c:v>
                </c:pt>
                <c:pt idx="109" formatCode="General">
                  <c:v>1.1611541E-2</c:v>
                </c:pt>
                <c:pt idx="110" formatCode="General">
                  <c:v>1.1619717999999999E-2</c:v>
                </c:pt>
                <c:pt idx="111" formatCode="General">
                  <c:v>1.2693935E-2</c:v>
                </c:pt>
                <c:pt idx="112" formatCode="General">
                  <c:v>1.3055752E-2</c:v>
                </c:pt>
                <c:pt idx="113" formatCode="General">
                  <c:v>1.3069587000000001E-2</c:v>
                </c:pt>
                <c:pt idx="114" formatCode="General">
                  <c:v>1.3776050999999999E-2</c:v>
                </c:pt>
                <c:pt idx="115" formatCode="General">
                  <c:v>1.4129282999999999E-2</c:v>
                </c:pt>
                <c:pt idx="116" formatCode="General">
                  <c:v>1.4482515E-2</c:v>
                </c:pt>
                <c:pt idx="117" formatCode="General">
                  <c:v>1.4487633E-2</c:v>
                </c:pt>
                <c:pt idx="118" formatCode="General">
                  <c:v>1.4513274E-2</c:v>
                </c:pt>
                <c:pt idx="119" formatCode="General">
                  <c:v>1.4518414E-2</c:v>
                </c:pt>
                <c:pt idx="120" formatCode="General">
                  <c:v>1.4523556999999999E-2</c:v>
                </c:pt>
                <c:pt idx="121" formatCode="General">
                  <c:v>1.5602837E-2</c:v>
                </c:pt>
                <c:pt idx="122" formatCode="General">
                  <c:v>1.7749378999999999E-2</c:v>
                </c:pt>
                <c:pt idx="123" formatCode="General">
                  <c:v>1.7761988999999999E-2</c:v>
                </c:pt>
                <c:pt idx="124" formatCode="General">
                  <c:v>1.9893428000000001E-2</c:v>
                </c:pt>
                <c:pt idx="125" formatCode="General">
                  <c:v>1.9914650999999998E-2</c:v>
                </c:pt>
                <c:pt idx="126" formatCode="General">
                  <c:v>1.9921735999999999E-2</c:v>
                </c:pt>
                <c:pt idx="127" formatCode="General">
                  <c:v>1.9950124999999999E-2</c:v>
                </c:pt>
                <c:pt idx="128" formatCode="General">
                  <c:v>2.0662628999999998E-2</c:v>
                </c:pt>
                <c:pt idx="129" formatCode="General">
                  <c:v>2.1026372000000002E-2</c:v>
                </c:pt>
                <c:pt idx="130" formatCode="General">
                  <c:v>2.1041369000000001E-2</c:v>
                </c:pt>
                <c:pt idx="131" formatCode="General">
                  <c:v>2.1785714000000001E-2</c:v>
                </c:pt>
                <c:pt idx="132" formatCode="General">
                  <c:v>2.3214286000000001E-2</c:v>
                </c:pt>
                <c:pt idx="133" formatCode="General">
                  <c:v>2.3954237E-2</c:v>
                </c:pt>
                <c:pt idx="134" formatCode="General">
                  <c:v>2.5053685999999999E-2</c:v>
                </c:pt>
                <c:pt idx="135" formatCode="General">
                  <c:v>2.5071632999999999E-2</c:v>
                </c:pt>
                <c:pt idx="136" formatCode="General">
                  <c:v>2.5098602000000001E-2</c:v>
                </c:pt>
                <c:pt idx="137" formatCode="General">
                  <c:v>2.5107603999999999E-2</c:v>
                </c:pt>
                <c:pt idx="138" formatCode="General">
                  <c:v>2.5502873999999998E-2</c:v>
                </c:pt>
                <c:pt idx="139" formatCode="General">
                  <c:v>2.7298850999999999E-2</c:v>
                </c:pt>
                <c:pt idx="140" formatCode="General">
                  <c:v>2.767793E-2</c:v>
                </c:pt>
                <c:pt idx="141" formatCode="General">
                  <c:v>2.8077754E-2</c:v>
                </c:pt>
                <c:pt idx="142" formatCode="General">
                  <c:v>2.9157667000000002E-2</c:v>
                </c:pt>
                <c:pt idx="143" formatCode="General">
                  <c:v>3.0313966000000001E-2</c:v>
                </c:pt>
                <c:pt idx="144" formatCode="General">
                  <c:v>3.1238649E-2</c:v>
                </c:pt>
                <c:pt idx="145" formatCode="General">
                  <c:v>3.1284103000000001E-2</c:v>
                </c:pt>
                <c:pt idx="146" formatCode="General">
                  <c:v>3.2434402000000001E-2</c:v>
                </c:pt>
                <c:pt idx="147" formatCode="General">
                  <c:v>3.2918799999999998E-2</c:v>
                </c:pt>
                <c:pt idx="148" formatCode="General">
                  <c:v>3.4419627000000001E-2</c:v>
                </c:pt>
                <c:pt idx="149" formatCode="General">
                  <c:v>3.4432233999999999E-2</c:v>
                </c:pt>
                <c:pt idx="150" formatCode="General">
                  <c:v>3.4836816999999999E-2</c:v>
                </c:pt>
                <c:pt idx="151" formatCode="General">
                  <c:v>3.5727439999999999E-2</c:v>
                </c:pt>
                <c:pt idx="152" formatCode="General">
                  <c:v>3.7214443999999999E-2</c:v>
                </c:pt>
                <c:pt idx="153" formatCode="General">
                  <c:v>3.7228161000000003E-2</c:v>
                </c:pt>
                <c:pt idx="154" formatCode="General">
                  <c:v>3.8418913999999998E-2</c:v>
                </c:pt>
                <c:pt idx="155" formatCode="General">
                  <c:v>3.9703153999999997E-2</c:v>
                </c:pt>
                <c:pt idx="156" formatCode="General">
                  <c:v>4.0535515000000001E-2</c:v>
                </c:pt>
                <c:pt idx="157" formatCode="General">
                  <c:v>4.1682173000000003E-2</c:v>
                </c:pt>
                <c:pt idx="158" formatCode="General">
                  <c:v>4.2195667999999999E-2</c:v>
                </c:pt>
                <c:pt idx="159" formatCode="General">
                  <c:v>4.3787424999999998E-2</c:v>
                </c:pt>
                <c:pt idx="160" formatCode="General">
                  <c:v>4.3853072999999999E-2</c:v>
                </c:pt>
                <c:pt idx="161" formatCode="General">
                  <c:v>4.4636159000000002E-2</c:v>
                </c:pt>
                <c:pt idx="162" formatCode="General">
                  <c:v>4.6205860000000001E-2</c:v>
                </c:pt>
                <c:pt idx="163" formatCode="General">
                  <c:v>4.6205860000000001E-2</c:v>
                </c:pt>
                <c:pt idx="164" formatCode="General">
                  <c:v>4.8872180000000001E-2</c:v>
                </c:pt>
                <c:pt idx="165" formatCode="General">
                  <c:v>5.5912353999999997E-2</c:v>
                </c:pt>
                <c:pt idx="166" formatCode="General">
                  <c:v>5.7510405000000001E-2</c:v>
                </c:pt>
                <c:pt idx="167" formatCode="General">
                  <c:v>5.9424678000000002E-2</c:v>
                </c:pt>
                <c:pt idx="168" formatCode="General">
                  <c:v>6.3281545999999994E-2</c:v>
                </c:pt>
                <c:pt idx="169" formatCode="General">
                  <c:v>6.4589666000000004E-2</c:v>
                </c:pt>
                <c:pt idx="170" formatCode="General">
                  <c:v>6.5043743000000001E-2</c:v>
                </c:pt>
                <c:pt idx="171" formatCode="General">
                  <c:v>6.6310975999999994E-2</c:v>
                </c:pt>
                <c:pt idx="172" formatCode="General">
                  <c:v>7.1046600000000001E-2</c:v>
                </c:pt>
                <c:pt idx="173" formatCode="General">
                  <c:v>7.1674971000000004E-2</c:v>
                </c:pt>
                <c:pt idx="174" formatCode="General">
                  <c:v>7.2307692000000007E-2</c:v>
                </c:pt>
                <c:pt idx="175" formatCode="General">
                  <c:v>7.4730353999999999E-2</c:v>
                </c:pt>
                <c:pt idx="176" formatCode="General">
                  <c:v>7.9598144999999995E-2</c:v>
                </c:pt>
                <c:pt idx="177" formatCode="General">
                  <c:v>8.2106894E-2</c:v>
                </c:pt>
                <c:pt idx="178" formatCode="General">
                  <c:v>8.2945736000000006E-2</c:v>
                </c:pt>
                <c:pt idx="179" formatCode="General">
                  <c:v>8.6501164000000005E-2</c:v>
                </c:pt>
                <c:pt idx="180" formatCode="General">
                  <c:v>8.9139742999999994E-2</c:v>
                </c:pt>
                <c:pt idx="181" formatCode="General">
                  <c:v>9.0909090999999997E-2</c:v>
                </c:pt>
                <c:pt idx="182" formatCode="General">
                  <c:v>9.1940532000000005E-2</c:v>
                </c:pt>
                <c:pt idx="183" formatCode="General">
                  <c:v>9.3688750000000001E-2</c:v>
                </c:pt>
                <c:pt idx="184" formatCode="General">
                  <c:v>9.4020456000000002E-2</c:v>
                </c:pt>
                <c:pt idx="185" formatCode="General">
                  <c:v>9.5181674999999993E-2</c:v>
                </c:pt>
                <c:pt idx="186" formatCode="General">
                  <c:v>0.10051444399999999</c:v>
                </c:pt>
                <c:pt idx="187" formatCode="General">
                  <c:v>0.102259215</c:v>
                </c:pt>
                <c:pt idx="188" formatCode="General">
                  <c:v>0.10281857899999999</c:v>
                </c:pt>
                <c:pt idx="189" formatCode="General">
                  <c:v>0.10421638799999999</c:v>
                </c:pt>
                <c:pt idx="190" formatCode="General">
                  <c:v>0.107256778</c:v>
                </c:pt>
                <c:pt idx="191" formatCode="General">
                  <c:v>0.10866959599999999</c:v>
                </c:pt>
                <c:pt idx="192" formatCode="General">
                  <c:v>0.11124497999999999</c:v>
                </c:pt>
                <c:pt idx="193" formatCode="General">
                  <c:v>0.11392914699999999</c:v>
                </c:pt>
                <c:pt idx="194" formatCode="General">
                  <c:v>0.117836965</c:v>
                </c:pt>
                <c:pt idx="195" formatCode="General">
                  <c:v>0.121567044</c:v>
                </c:pt>
                <c:pt idx="196" formatCode="General">
                  <c:v>0.123431809</c:v>
                </c:pt>
                <c:pt idx="197" formatCode="General">
                  <c:v>0.12692619599999999</c:v>
                </c:pt>
                <c:pt idx="198" formatCode="General">
                  <c:v>0.12967479700000001</c:v>
                </c:pt>
                <c:pt idx="199" formatCode="General">
                  <c:v>0.130966952</c:v>
                </c:pt>
                <c:pt idx="200" formatCode="General">
                  <c:v>0.13189056800000001</c:v>
                </c:pt>
                <c:pt idx="201" formatCode="General">
                  <c:v>0.135842881</c:v>
                </c:pt>
                <c:pt idx="202" formatCode="General">
                  <c:v>0.13886606400000001</c:v>
                </c:pt>
                <c:pt idx="203" formatCode="General">
                  <c:v>0.14197530899999999</c:v>
                </c:pt>
                <c:pt idx="204" formatCode="General">
                  <c:v>0.14421096</c:v>
                </c:pt>
                <c:pt idx="205" formatCode="General">
                  <c:v>0.14840843300000001</c:v>
                </c:pt>
                <c:pt idx="206" formatCode="General">
                  <c:v>0.152795031</c:v>
                </c:pt>
                <c:pt idx="207" formatCode="General">
                  <c:v>0.155186722</c:v>
                </c:pt>
                <c:pt idx="208" formatCode="General">
                  <c:v>0.157697121</c:v>
                </c:pt>
                <c:pt idx="209" formatCode="General">
                  <c:v>0.15976578799999999</c:v>
                </c:pt>
                <c:pt idx="210" formatCode="General">
                  <c:v>0.162128194</c:v>
                </c:pt>
                <c:pt idx="211" formatCode="General">
                  <c:v>0.16512605</c:v>
                </c:pt>
                <c:pt idx="212" formatCode="General">
                  <c:v>0.167437947</c:v>
                </c:pt>
                <c:pt idx="213" formatCode="General">
                  <c:v>0.17444821699999999</c:v>
                </c:pt>
                <c:pt idx="214" formatCode="General">
                  <c:v>0.177295918</c:v>
                </c:pt>
                <c:pt idx="215" formatCode="General">
                  <c:v>0.180153322</c:v>
                </c:pt>
                <c:pt idx="216" formatCode="General">
                  <c:v>0.18177929900000001</c:v>
                </c:pt>
                <c:pt idx="217" formatCode="General">
                  <c:v>0.18439108100000001</c:v>
                </c:pt>
                <c:pt idx="218" formatCode="General">
                  <c:v>0.187177281</c:v>
                </c:pt>
                <c:pt idx="219" formatCode="General">
                  <c:v>0.19016817599999999</c:v>
                </c:pt>
                <c:pt idx="220" formatCode="General">
                  <c:v>0.1947209</c:v>
                </c:pt>
                <c:pt idx="221" formatCode="General">
                  <c:v>0.195840555</c:v>
                </c:pt>
                <c:pt idx="222" formatCode="General">
                  <c:v>0.198695652</c:v>
                </c:pt>
                <c:pt idx="223" formatCode="General">
                  <c:v>0.20393013099999999</c:v>
                </c:pt>
                <c:pt idx="224" formatCode="General">
                  <c:v>0.20621716300000001</c:v>
                </c:pt>
                <c:pt idx="225" formatCode="General">
                  <c:v>0.20871862599999999</c:v>
                </c:pt>
                <c:pt idx="226" formatCode="General">
                  <c:v>0.212897527</c:v>
                </c:pt>
                <c:pt idx="227" formatCode="General">
                  <c:v>0.215425532</c:v>
                </c:pt>
                <c:pt idx="228" formatCode="General">
                  <c:v>0.21831925299999999</c:v>
                </c:pt>
                <c:pt idx="229" formatCode="General">
                  <c:v>0.224699064</c:v>
                </c:pt>
                <c:pt idx="230" formatCode="General">
                  <c:v>0.22778025900000001</c:v>
                </c:pt>
                <c:pt idx="231" formatCode="General">
                  <c:v>0.22997762899999999</c:v>
                </c:pt>
                <c:pt idx="232" formatCode="General">
                  <c:v>0.23394701400000001</c:v>
                </c:pt>
                <c:pt idx="233" formatCode="General">
                  <c:v>0.236248873</c:v>
                </c:pt>
                <c:pt idx="234" formatCode="General">
                  <c:v>0.246272029</c:v>
                </c:pt>
                <c:pt idx="235" formatCode="General">
                  <c:v>0.249545455</c:v>
                </c:pt>
                <c:pt idx="236" formatCode="General">
                  <c:v>0.25216598299999998</c:v>
                </c:pt>
                <c:pt idx="237" formatCode="General">
                  <c:v>0.25790196999999998</c:v>
                </c:pt>
                <c:pt idx="238" formatCode="General">
                  <c:v>0.26197053399999998</c:v>
                </c:pt>
                <c:pt idx="239" formatCode="General">
                  <c:v>0.26700601600000001</c:v>
                </c:pt>
                <c:pt idx="240" formatCode="General">
                  <c:v>0.27247190999999998</c:v>
                </c:pt>
                <c:pt idx="241" formatCode="General">
                  <c:v>0.27699530500000002</c:v>
                </c:pt>
                <c:pt idx="242" formatCode="General">
                  <c:v>0.27879642700000001</c:v>
                </c:pt>
                <c:pt idx="243" formatCode="General">
                  <c:v>0.28322337400000003</c:v>
                </c:pt>
                <c:pt idx="244" formatCode="General">
                  <c:v>0.28998576199999998</c:v>
                </c:pt>
                <c:pt idx="245" formatCode="General">
                  <c:v>0.29297245999999999</c:v>
                </c:pt>
                <c:pt idx="246" formatCode="General">
                  <c:v>0.29957203999999998</c:v>
                </c:pt>
                <c:pt idx="247" formatCode="General">
                  <c:v>0.30405727900000001</c:v>
                </c:pt>
                <c:pt idx="248" formatCode="General">
                  <c:v>0.31009615400000001</c:v>
                </c:pt>
                <c:pt idx="249" formatCode="General">
                  <c:v>0.31528046399999998</c:v>
                </c:pt>
                <c:pt idx="250" formatCode="General">
                  <c:v>0.31910766200000001</c:v>
                </c:pt>
                <c:pt idx="251" formatCode="General">
                  <c:v>0.323716381</c:v>
                </c:pt>
                <c:pt idx="252" formatCode="General">
                  <c:v>0.32679097200000001</c:v>
                </c:pt>
                <c:pt idx="253" formatCode="General">
                  <c:v>0.33349826799999999</c:v>
                </c:pt>
                <c:pt idx="254" formatCode="General">
                  <c:v>0.339126117</c:v>
                </c:pt>
                <c:pt idx="255" formatCode="General">
                  <c:v>0.34262948199999999</c:v>
                </c:pt>
                <c:pt idx="256" formatCode="General">
                  <c:v>0.35032483800000003</c:v>
                </c:pt>
                <c:pt idx="257" formatCode="General">
                  <c:v>0.35542168699999999</c:v>
                </c:pt>
                <c:pt idx="258" formatCode="General">
                  <c:v>0.36171284599999998</c:v>
                </c:pt>
                <c:pt idx="259" formatCode="General">
                  <c:v>0.36948808900000002</c:v>
                </c:pt>
                <c:pt idx="260" formatCode="General">
                  <c:v>0.37525354999999999</c:v>
                </c:pt>
                <c:pt idx="261" formatCode="General">
                  <c:v>0.38970962799999997</c:v>
                </c:pt>
                <c:pt idx="262" formatCode="General">
                  <c:v>0.39397036299999999</c:v>
                </c:pt>
                <c:pt idx="263" formatCode="General">
                  <c:v>0.39712673199999998</c:v>
                </c:pt>
                <c:pt idx="264" formatCode="General">
                  <c:v>0.39989733100000002</c:v>
                </c:pt>
                <c:pt idx="265" formatCode="General">
                  <c:v>0.41033591699999999</c:v>
                </c:pt>
                <c:pt idx="266" formatCode="General">
                  <c:v>0.41384695500000002</c:v>
                </c:pt>
                <c:pt idx="267" formatCode="General">
                  <c:v>0.41692790000000002</c:v>
                </c:pt>
                <c:pt idx="268" formatCode="General">
                  <c:v>0.42309711300000002</c:v>
                </c:pt>
                <c:pt idx="269" formatCode="General">
                  <c:v>0.43370311700000003</c:v>
                </c:pt>
                <c:pt idx="270" formatCode="General">
                  <c:v>0.44214437400000001</c:v>
                </c:pt>
                <c:pt idx="271" formatCode="General">
                  <c:v>0.44532908700000001</c:v>
                </c:pt>
                <c:pt idx="272" formatCode="General">
                  <c:v>0.455561469</c:v>
                </c:pt>
                <c:pt idx="273" formatCode="General">
                  <c:v>0.46199143500000001</c:v>
                </c:pt>
                <c:pt idx="274" formatCode="General">
                  <c:v>0.472356414</c:v>
                </c:pt>
                <c:pt idx="275" formatCode="General">
                  <c:v>0.47868321600000002</c:v>
                </c:pt>
                <c:pt idx="276" formatCode="General">
                  <c:v>0.48427331899999998</c:v>
                </c:pt>
                <c:pt idx="277" formatCode="General">
                  <c:v>0.49046321500000001</c:v>
                </c:pt>
                <c:pt idx="278" formatCode="General">
                  <c:v>0.49753694599999998</c:v>
                </c:pt>
                <c:pt idx="279" formatCode="General">
                  <c:v>0.50191780799999997</c:v>
                </c:pt>
                <c:pt idx="280" formatCode="General">
                  <c:v>0.51129476600000001</c:v>
                </c:pt>
                <c:pt idx="281" formatCode="General">
                  <c:v>0.51439645599999995</c:v>
                </c:pt>
                <c:pt idx="282" formatCode="General">
                  <c:v>0.52198107999999999</c:v>
                </c:pt>
                <c:pt idx="283" formatCode="General">
                  <c:v>0.52944475599999996</c:v>
                </c:pt>
                <c:pt idx="284" formatCode="General">
                  <c:v>0.53603603600000005</c:v>
                </c:pt>
                <c:pt idx="285" formatCode="General">
                  <c:v>0.53872244199999997</c:v>
                </c:pt>
                <c:pt idx="286" formatCode="General">
                  <c:v>0.54824063599999995</c:v>
                </c:pt>
                <c:pt idx="287" formatCode="General">
                  <c:v>0.56096164900000001</c:v>
                </c:pt>
                <c:pt idx="288" formatCode="General">
                  <c:v>0.56756756799999997</c:v>
                </c:pt>
                <c:pt idx="289" formatCode="General">
                  <c:v>0.57505773699999996</c:v>
                </c:pt>
                <c:pt idx="290" formatCode="General">
                  <c:v>0.58468677499999999</c:v>
                </c:pt>
                <c:pt idx="291" formatCode="General">
                  <c:v>0.59438924599999998</c:v>
                </c:pt>
                <c:pt idx="292" formatCode="General">
                  <c:v>0.59578207400000005</c:v>
                </c:pt>
                <c:pt idx="293" formatCode="General">
                  <c:v>0.60082304499999994</c:v>
                </c:pt>
                <c:pt idx="294" formatCode="General">
                  <c:v>0.61015947999999998</c:v>
                </c:pt>
                <c:pt idx="295" formatCode="General">
                  <c:v>0.61859356399999998</c:v>
                </c:pt>
                <c:pt idx="296" formatCode="General">
                  <c:v>0.62754491000000001</c:v>
                </c:pt>
                <c:pt idx="297" formatCode="General">
                  <c:v>0.63789981900000003</c:v>
                </c:pt>
                <c:pt idx="298" formatCode="General">
                  <c:v>0.64527844999999995</c:v>
                </c:pt>
                <c:pt idx="299" formatCode="General">
                  <c:v>0.65368228799999994</c:v>
                </c:pt>
                <c:pt idx="300" formatCode="General">
                  <c:v>0.65931372499999996</c:v>
                </c:pt>
                <c:pt idx="301" formatCode="General">
                  <c:v>0.66954377300000001</c:v>
                </c:pt>
                <c:pt idx="302" formatCode="General">
                  <c:v>0.67592592600000001</c:v>
                </c:pt>
                <c:pt idx="303" formatCode="General">
                  <c:v>0.68614045999999995</c:v>
                </c:pt>
                <c:pt idx="304" formatCode="General">
                  <c:v>0.69787765300000004</c:v>
                </c:pt>
                <c:pt idx="305" formatCode="General">
                  <c:v>0.70532915399999996</c:v>
                </c:pt>
                <c:pt idx="306" formatCode="General">
                  <c:v>0.71329552600000001</c:v>
                </c:pt>
                <c:pt idx="307" formatCode="General">
                  <c:v>0.72179974700000005</c:v>
                </c:pt>
                <c:pt idx="308" formatCode="General">
                  <c:v>0.73223350300000001</c:v>
                </c:pt>
                <c:pt idx="309" formatCode="General">
                  <c:v>0.74012738899999997</c:v>
                </c:pt>
                <c:pt idx="310" formatCode="General">
                  <c:v>0.748878924</c:v>
                </c:pt>
                <c:pt idx="311" formatCode="General">
                  <c:v>0.76478232599999996</c:v>
                </c:pt>
                <c:pt idx="312" formatCode="General">
                  <c:v>0.77676240200000002</c:v>
                </c:pt>
                <c:pt idx="313" formatCode="General">
                  <c:v>0.78656126500000001</c:v>
                </c:pt>
                <c:pt idx="314" formatCode="General">
                  <c:v>0.79365079400000005</c:v>
                </c:pt>
                <c:pt idx="315" formatCode="General">
                  <c:v>0.80426098499999998</c:v>
                </c:pt>
                <c:pt idx="316" formatCode="General">
                  <c:v>0.81860776400000002</c:v>
                </c:pt>
                <c:pt idx="317" formatCode="General">
                  <c:v>0.83175675699999996</c:v>
                </c:pt>
                <c:pt idx="318" formatCode="General">
                  <c:v>0.84568320900000005</c:v>
                </c:pt>
                <c:pt idx="319" formatCode="General">
                  <c:v>0.85372522200000001</c:v>
                </c:pt>
                <c:pt idx="320" formatCode="General">
                  <c:v>0.86579490699999995</c:v>
                </c:pt>
                <c:pt idx="321" formatCode="General">
                  <c:v>0.87759336099999996</c:v>
                </c:pt>
                <c:pt idx="322" formatCode="General">
                  <c:v>0.89066852399999996</c:v>
                </c:pt>
                <c:pt idx="323" formatCode="General">
                  <c:v>0.89517819700000001</c:v>
                </c:pt>
                <c:pt idx="324" formatCode="General">
                  <c:v>0.90666666699999998</c:v>
                </c:pt>
                <c:pt idx="325" formatCode="General">
                  <c:v>0.91543340399999995</c:v>
                </c:pt>
                <c:pt idx="326" formatCode="General">
                  <c:v>0.92231638400000004</c:v>
                </c:pt>
                <c:pt idx="327" formatCode="General">
                  <c:v>0.93125442899999999</c:v>
                </c:pt>
                <c:pt idx="328" formatCode="General">
                  <c:v>0.94432548199999999</c:v>
                </c:pt>
                <c:pt idx="329" formatCode="General">
                  <c:v>0.95255212099999997</c:v>
                </c:pt>
                <c:pt idx="330" formatCode="General">
                  <c:v>0.95962508999999996</c:v>
                </c:pt>
                <c:pt idx="331" formatCode="General">
                  <c:v>0.97031136900000003</c:v>
                </c:pt>
                <c:pt idx="332" formatCode="General">
                  <c:v>0.99416058399999996</c:v>
                </c:pt>
                <c:pt idx="333" formatCode="General">
                  <c:v>1.0110782869999999</c:v>
                </c:pt>
                <c:pt idx="334" formatCode="General">
                  <c:v>1.0236861580000001</c:v>
                </c:pt>
                <c:pt idx="335" formatCode="General">
                  <c:v>1.0334821430000001</c:v>
                </c:pt>
                <c:pt idx="336" formatCode="General">
                  <c:v>1.0479400750000001</c:v>
                </c:pt>
                <c:pt idx="337" formatCode="General">
                  <c:v>1.058690745</c:v>
                </c:pt>
                <c:pt idx="338" formatCode="General">
                  <c:v>1.076515152</c:v>
                </c:pt>
                <c:pt idx="339" formatCode="General">
                  <c:v>1.0957854410000001</c:v>
                </c:pt>
                <c:pt idx="340" formatCode="General">
                  <c:v>1.11042471</c:v>
                </c:pt>
                <c:pt idx="341" formatCode="General">
                  <c:v>1.1356862750000001</c:v>
                </c:pt>
                <c:pt idx="342" formatCode="General">
                  <c:v>1.142969364</c:v>
                </c:pt>
                <c:pt idx="343" formatCode="General">
                  <c:v>1.1544523250000001</c:v>
                </c:pt>
                <c:pt idx="344" formatCode="General">
                  <c:v>1.1666666670000001</c:v>
                </c:pt>
                <c:pt idx="345" formatCode="General">
                  <c:v>1.1808000000000001</c:v>
                </c:pt>
                <c:pt idx="346" formatCode="General">
                  <c:v>1.196125908</c:v>
                </c:pt>
                <c:pt idx="347" formatCode="General">
                  <c:v>1.203403566</c:v>
                </c:pt>
                <c:pt idx="348" formatCode="General">
                  <c:v>1.212367779</c:v>
                </c:pt>
                <c:pt idx="349" formatCode="General">
                  <c:v>1.2274959080000001</c:v>
                </c:pt>
                <c:pt idx="350" formatCode="General">
                  <c:v>1.240755957</c:v>
                </c:pt>
                <c:pt idx="351" formatCode="General">
                  <c:v>1.2471169689999999</c:v>
                </c:pt>
                <c:pt idx="352" formatCode="General">
                  <c:v>1.2582781460000001</c:v>
                </c:pt>
                <c:pt idx="353" formatCode="General">
                  <c:v>1.2768974150000001</c:v>
                </c:pt>
                <c:pt idx="354" formatCode="General">
                  <c:v>1.2967309300000001</c:v>
                </c:pt>
                <c:pt idx="355" formatCode="General">
                  <c:v>1.312447079</c:v>
                </c:pt>
                <c:pt idx="356" formatCode="General">
                  <c:v>1.329632792</c:v>
                </c:pt>
                <c:pt idx="357" formatCode="General">
                  <c:v>1.345360825</c:v>
                </c:pt>
                <c:pt idx="358" formatCode="General">
                  <c:v>1.362218371</c:v>
                </c:pt>
                <c:pt idx="359" formatCode="General">
                  <c:v>1.375979112</c:v>
                </c:pt>
                <c:pt idx="360" formatCode="General">
                  <c:v>1.395104895</c:v>
                </c:pt>
                <c:pt idx="361" formatCode="General">
                  <c:v>1.4100087800000001</c:v>
                </c:pt>
                <c:pt idx="362" formatCode="General">
                  <c:v>1.438938053</c:v>
                </c:pt>
                <c:pt idx="363" formatCode="General">
                  <c:v>1.4471111109999999</c:v>
                </c:pt>
                <c:pt idx="364" formatCode="General">
                  <c:v>1.4796010879999999</c:v>
                </c:pt>
                <c:pt idx="365" formatCode="General">
                  <c:v>1.4986301369999999</c:v>
                </c:pt>
                <c:pt idx="366" formatCode="General">
                  <c:v>1.5188592460000001</c:v>
                </c:pt>
                <c:pt idx="367" formatCode="General">
                  <c:v>1.54174397</c:v>
                </c:pt>
                <c:pt idx="368" formatCode="General">
                  <c:v>1.557943925</c:v>
                </c:pt>
                <c:pt idx="369" formatCode="General">
                  <c:v>1.574387947</c:v>
                </c:pt>
                <c:pt idx="370" formatCode="General">
                  <c:v>1.5914691940000001</c:v>
                </c:pt>
                <c:pt idx="371" formatCode="General">
                  <c:v>1.617675312</c:v>
                </c:pt>
                <c:pt idx="372" formatCode="General">
                  <c:v>1.634689922</c:v>
                </c:pt>
                <c:pt idx="373" formatCode="General">
                  <c:v>1.6484907499999999</c:v>
                </c:pt>
                <c:pt idx="374" formatCode="General">
                  <c:v>1.6735496560000001</c:v>
                </c:pt>
                <c:pt idx="375" formatCode="General">
                  <c:v>1.699502488</c:v>
                </c:pt>
                <c:pt idx="376" formatCode="General">
                  <c:v>1.737373737</c:v>
                </c:pt>
                <c:pt idx="377" formatCode="General">
                  <c:v>1.7761806979999999</c:v>
                </c:pt>
                <c:pt idx="378" formatCode="General">
                  <c:v>1.7888774460000001</c:v>
                </c:pt>
                <c:pt idx="379" formatCode="General">
                  <c:v>1.8274058580000001</c:v>
                </c:pt>
                <c:pt idx="380" formatCode="General">
                  <c:v>1.8520084569999999</c:v>
                </c:pt>
                <c:pt idx="381" formatCode="General">
                  <c:v>1.8811563170000001</c:v>
                </c:pt>
                <c:pt idx="382" formatCode="General">
                  <c:v>1.9028077750000001</c:v>
                </c:pt>
                <c:pt idx="383" formatCode="General">
                  <c:v>1.937636761</c:v>
                </c:pt>
                <c:pt idx="384" formatCode="General">
                  <c:v>1.973333333</c:v>
                </c:pt>
                <c:pt idx="385" formatCode="General">
                  <c:v>2.033936652</c:v>
                </c:pt>
                <c:pt idx="386" formatCode="General">
                  <c:v>2.0499432460000002</c:v>
                </c:pt>
                <c:pt idx="387" formatCode="General">
                  <c:v>2.0684150510000001</c:v>
                </c:pt>
                <c:pt idx="388" formatCode="General">
                  <c:v>2.105080831</c:v>
                </c:pt>
                <c:pt idx="389" formatCode="General">
                  <c:v>2.1390186920000001</c:v>
                </c:pt>
                <c:pt idx="390" formatCode="General">
                  <c:v>2.1866825209999998</c:v>
                </c:pt>
                <c:pt idx="391" formatCode="General">
                  <c:v>2.221419976</c:v>
                </c:pt>
                <c:pt idx="392" formatCode="General">
                  <c:v>2.2682926829999999</c:v>
                </c:pt>
                <c:pt idx="393" formatCode="General">
                  <c:v>2.3131188119999999</c:v>
                </c:pt>
                <c:pt idx="394" formatCode="General">
                  <c:v>2.354271357</c:v>
                </c:pt>
                <c:pt idx="395" formatCode="General">
                  <c:v>2.3787878789999999</c:v>
                </c:pt>
                <c:pt idx="396" formatCode="General">
                  <c:v>2.4</c:v>
                </c:pt>
                <c:pt idx="397" formatCode="General">
                  <c:v>2.4753886010000001</c:v>
                </c:pt>
                <c:pt idx="398" formatCode="General">
                  <c:v>2.515665796</c:v>
                </c:pt>
                <c:pt idx="399" formatCode="General">
                  <c:v>2.5361366620000001</c:v>
                </c:pt>
                <c:pt idx="400" formatCode="General">
                  <c:v>2.57615894</c:v>
                </c:pt>
                <c:pt idx="401" formatCode="General">
                  <c:v>2.6206434320000001</c:v>
                </c:pt>
                <c:pt idx="402" formatCode="General">
                  <c:v>2.6509433960000002</c:v>
                </c:pt>
                <c:pt idx="403" formatCode="General">
                  <c:v>2.6980874319999999</c:v>
                </c:pt>
                <c:pt idx="404" formatCode="General">
                  <c:v>2.7331499309999998</c:v>
                </c:pt>
                <c:pt idx="405" formatCode="General">
                  <c:v>2.7946927370000001</c:v>
                </c:pt>
                <c:pt idx="406" formatCode="General">
                  <c:v>2.848870056</c:v>
                </c:pt>
                <c:pt idx="407" formatCode="General">
                  <c:v>2.8939828080000001</c:v>
                </c:pt>
                <c:pt idx="408" formatCode="General">
                  <c:v>2.9547445259999998</c:v>
                </c:pt>
                <c:pt idx="409" formatCode="General">
                  <c:v>3.019287834</c:v>
                </c:pt>
                <c:pt idx="410" formatCode="General">
                  <c:v>3.0891238670000001</c:v>
                </c:pt>
                <c:pt idx="411" formatCode="General">
                  <c:v>3.1546707500000002</c:v>
                </c:pt>
                <c:pt idx="412" formatCode="General">
                  <c:v>3.2649842269999998</c:v>
                </c:pt>
                <c:pt idx="413" formatCode="General">
                  <c:v>3.3136942679999999</c:v>
                </c:pt>
                <c:pt idx="414" formatCode="General">
                  <c:v>3.3703703699999998</c:v>
                </c:pt>
                <c:pt idx="415" formatCode="General">
                  <c:v>3.4508196720000002</c:v>
                </c:pt>
                <c:pt idx="416" formatCode="General">
                  <c:v>3.5150000000000001</c:v>
                </c:pt>
                <c:pt idx="417" formatCode="General">
                  <c:v>3.571912014</c:v>
                </c:pt>
                <c:pt idx="418" formatCode="General">
                  <c:v>3.6961805559999998</c:v>
                </c:pt>
                <c:pt idx="419" formatCode="General">
                  <c:v>3.7325174830000001</c:v>
                </c:pt>
                <c:pt idx="420" formatCode="General">
                  <c:v>3.7809187280000001</c:v>
                </c:pt>
                <c:pt idx="421" formatCode="General">
                  <c:v>3.901818182</c:v>
                </c:pt>
                <c:pt idx="422" formatCode="General">
                  <c:v>3.9541284399999999</c:v>
                </c:pt>
                <c:pt idx="423" formatCode="General">
                  <c:v>4.0430711610000003</c:v>
                </c:pt>
                <c:pt idx="424" formatCode="General">
                  <c:v>4.09245283</c:v>
                </c:pt>
                <c:pt idx="425" formatCode="General">
                  <c:v>4.1888246630000001</c:v>
                </c:pt>
                <c:pt idx="426" formatCode="General">
                  <c:v>4.250972763</c:v>
                </c:pt>
                <c:pt idx="427" formatCode="General">
                  <c:v>4.3</c:v>
                </c:pt>
                <c:pt idx="428" formatCode="General">
                  <c:v>4.3623762380000004</c:v>
                </c:pt>
                <c:pt idx="429" formatCode="General">
                  <c:v>4.4677419350000003</c:v>
                </c:pt>
                <c:pt idx="430" formatCode="General">
                  <c:v>4.5823045269999998</c:v>
                </c:pt>
                <c:pt idx="431" formatCode="General">
                  <c:v>4.6452282159999996</c:v>
                </c:pt>
                <c:pt idx="432" formatCode="General">
                  <c:v>4.7627118639999999</c:v>
                </c:pt>
                <c:pt idx="433" formatCode="General">
                  <c:v>4.8752688170000003</c:v>
                </c:pt>
                <c:pt idx="434" formatCode="General">
                  <c:v>4.9199134200000003</c:v>
                </c:pt>
                <c:pt idx="435" formatCode="General">
                  <c:v>5</c:v>
                </c:pt>
                <c:pt idx="436" formatCode="General">
                  <c:v>5.2068181820000001</c:v>
                </c:pt>
                <c:pt idx="437" formatCode="General">
                  <c:v>5.3018433180000004</c:v>
                </c:pt>
                <c:pt idx="438" formatCode="General">
                  <c:v>5.3720930229999997</c:v>
                </c:pt>
                <c:pt idx="439" formatCode="General">
                  <c:v>5.5755395679999999</c:v>
                </c:pt>
                <c:pt idx="440" formatCode="General">
                  <c:v>5.6804878050000003</c:v>
                </c:pt>
                <c:pt idx="441" formatCode="General">
                  <c:v>5.8964646460000001</c:v>
                </c:pt>
                <c:pt idx="442" formatCode="General">
                  <c:v>5.9974489799999997</c:v>
                </c:pt>
                <c:pt idx="443" formatCode="General">
                  <c:v>6.1514360310000002</c:v>
                </c:pt>
                <c:pt idx="444" formatCode="General">
                  <c:v>6.3458445040000004</c:v>
                </c:pt>
                <c:pt idx="445" formatCode="General">
                  <c:v>6.5497237569999998</c:v>
                </c:pt>
                <c:pt idx="446" formatCode="General">
                  <c:v>6.635097493</c:v>
                </c:pt>
                <c:pt idx="447" formatCode="General">
                  <c:v>6.7050561799999997</c:v>
                </c:pt>
                <c:pt idx="448" formatCode="General">
                  <c:v>6.7542372879999997</c:v>
                </c:pt>
                <c:pt idx="449" formatCode="General">
                  <c:v>6.904899135</c:v>
                </c:pt>
                <c:pt idx="450" formatCode="General">
                  <c:v>7.0321637429999999</c:v>
                </c:pt>
                <c:pt idx="451" formatCode="General">
                  <c:v>7.1875</c:v>
                </c:pt>
                <c:pt idx="452" formatCode="General">
                  <c:v>7.1994047620000003</c:v>
                </c:pt>
                <c:pt idx="453" formatCode="General">
                  <c:v>7.5906250000000002</c:v>
                </c:pt>
                <c:pt idx="454" formatCode="General">
                  <c:v>7.8327974280000001</c:v>
                </c:pt>
                <c:pt idx="455" formatCode="General">
                  <c:v>7.9705882350000001</c:v>
                </c:pt>
                <c:pt idx="456" formatCode="General">
                  <c:v>8.1772575249999999</c:v>
                </c:pt>
                <c:pt idx="457" formatCode="General">
                  <c:v>8.3423728809999993</c:v>
                </c:pt>
                <c:pt idx="458" formatCode="General">
                  <c:v>8.6258741259999994</c:v>
                </c:pt>
                <c:pt idx="459" formatCode="General">
                  <c:v>8.8884892089999994</c:v>
                </c:pt>
                <c:pt idx="460" formatCode="General">
                  <c:v>9.0656934309999997</c:v>
                </c:pt>
                <c:pt idx="461" formatCode="General">
                  <c:v>9.2602230480000003</c:v>
                </c:pt>
                <c:pt idx="462" formatCode="General">
                  <c:v>9.3820224719999992</c:v>
                </c:pt>
                <c:pt idx="463" formatCode="General">
                  <c:v>9.4323308269999995</c:v>
                </c:pt>
                <c:pt idx="464" formatCode="General">
                  <c:v>9.6846153850000007</c:v>
                </c:pt>
                <c:pt idx="465" formatCode="General">
                  <c:v>9.7984496120000006</c:v>
                </c:pt>
                <c:pt idx="466" formatCode="General">
                  <c:v>9.91796875</c:v>
                </c:pt>
                <c:pt idx="467" formatCode="General">
                  <c:v>10.087301589999999</c:v>
                </c:pt>
                <c:pt idx="468" formatCode="General">
                  <c:v>10.18</c:v>
                </c:pt>
                <c:pt idx="469" formatCode="General">
                  <c:v>10.311740889999999</c:v>
                </c:pt>
                <c:pt idx="470" formatCode="General">
                  <c:v>10.51028807</c:v>
                </c:pt>
                <c:pt idx="471" formatCode="General">
                  <c:v>10.61825726</c:v>
                </c:pt>
                <c:pt idx="472" formatCode="General">
                  <c:v>10.73221757</c:v>
                </c:pt>
                <c:pt idx="473" formatCode="General">
                  <c:v>10.96153846</c:v>
                </c:pt>
                <c:pt idx="474" formatCode="General">
                  <c:v>11.32017544</c:v>
                </c:pt>
                <c:pt idx="475" formatCode="General">
                  <c:v>11.51111111</c:v>
                </c:pt>
                <c:pt idx="476" formatCode="General">
                  <c:v>11.68918919</c:v>
                </c:pt>
                <c:pt idx="477" formatCode="General">
                  <c:v>12.27358491</c:v>
                </c:pt>
                <c:pt idx="478" formatCode="General">
                  <c:v>12.350710899999999</c:v>
                </c:pt>
                <c:pt idx="479" formatCode="General">
                  <c:v>12.694174759999999</c:v>
                </c:pt>
                <c:pt idx="480" formatCode="General">
                  <c:v>12.85784314</c:v>
                </c:pt>
                <c:pt idx="481" formatCode="General">
                  <c:v>13.0049505</c:v>
                </c:pt>
                <c:pt idx="482" formatCode="General">
                  <c:v>13.16</c:v>
                </c:pt>
                <c:pt idx="483" formatCode="General">
                  <c:v>13.438775509999999</c:v>
                </c:pt>
                <c:pt idx="484" formatCode="General">
                  <c:v>13.72395833</c:v>
                </c:pt>
                <c:pt idx="485" formatCode="General">
                  <c:v>13.973544970000001</c:v>
                </c:pt>
                <c:pt idx="486" formatCode="General">
                  <c:v>14.442622950000001</c:v>
                </c:pt>
                <c:pt idx="487" formatCode="General">
                  <c:v>14.69444444</c:v>
                </c:pt>
                <c:pt idx="488" formatCode="General">
                  <c:v>15.224137929999999</c:v>
                </c:pt>
                <c:pt idx="489" formatCode="General">
                  <c:v>15.594117649999999</c:v>
                </c:pt>
                <c:pt idx="490" formatCode="General">
                  <c:v>15.892215569999999</c:v>
                </c:pt>
                <c:pt idx="491" formatCode="General">
                  <c:v>16.306748469999999</c:v>
                </c:pt>
                <c:pt idx="492" formatCode="General">
                  <c:v>16.52173913</c:v>
                </c:pt>
                <c:pt idx="493" formatCode="General">
                  <c:v>17.174193549999998</c:v>
                </c:pt>
                <c:pt idx="494" formatCode="General">
                  <c:v>17.546052629999998</c:v>
                </c:pt>
                <c:pt idx="495" formatCode="General">
                  <c:v>18.823943660000001</c:v>
                </c:pt>
                <c:pt idx="496" formatCode="General">
                  <c:v>19.532846719999998</c:v>
                </c:pt>
                <c:pt idx="497" formatCode="General">
                  <c:v>20.295454549999999</c:v>
                </c:pt>
                <c:pt idx="498" formatCode="General">
                  <c:v>21.0078125</c:v>
                </c:pt>
                <c:pt idx="499" formatCode="General">
                  <c:v>21.181102360000001</c:v>
                </c:pt>
                <c:pt idx="500" formatCode="General">
                  <c:v>21.220472440000002</c:v>
                </c:pt>
                <c:pt idx="501" formatCode="General">
                  <c:v>21.236220469999999</c:v>
                </c:pt>
                <c:pt idx="502" formatCode="General">
                  <c:v>21.766129029999998</c:v>
                </c:pt>
                <c:pt idx="503" formatCode="General">
                  <c:v>22.322314049999999</c:v>
                </c:pt>
                <c:pt idx="504" formatCode="General">
                  <c:v>22.92372881</c:v>
                </c:pt>
                <c:pt idx="505" formatCode="General">
                  <c:v>23.556521740000001</c:v>
                </c:pt>
                <c:pt idx="506" formatCode="General">
                  <c:v>23.582608700000002</c:v>
                </c:pt>
                <c:pt idx="507" formatCode="General">
                  <c:v>24.26785714</c:v>
                </c:pt>
                <c:pt idx="508" formatCode="General">
                  <c:v>25.914285710000001</c:v>
                </c:pt>
                <c:pt idx="509" formatCode="General">
                  <c:v>26.735294119999999</c:v>
                </c:pt>
                <c:pt idx="510" formatCode="General">
                  <c:v>26.774509800000001</c:v>
                </c:pt>
                <c:pt idx="511" formatCode="General">
                  <c:v>27.34</c:v>
                </c:pt>
                <c:pt idx="512" formatCode="General">
                  <c:v>27.656565659999998</c:v>
                </c:pt>
                <c:pt idx="513" formatCode="General">
                  <c:v>27.959183670000002</c:v>
                </c:pt>
                <c:pt idx="514" formatCode="General">
                  <c:v>28.905263160000001</c:v>
                </c:pt>
                <c:pt idx="515" formatCode="General">
                  <c:v>29.559139779999999</c:v>
                </c:pt>
                <c:pt idx="516" formatCode="General">
                  <c:v>29.989130429999999</c:v>
                </c:pt>
                <c:pt idx="517" formatCode="General">
                  <c:v>30.043478260000001</c:v>
                </c:pt>
                <c:pt idx="518" formatCode="General">
                  <c:v>30.097826090000002</c:v>
                </c:pt>
                <c:pt idx="519" formatCode="General">
                  <c:v>30.472527469999999</c:v>
                </c:pt>
                <c:pt idx="520" formatCode="General">
                  <c:v>30.82222222</c:v>
                </c:pt>
                <c:pt idx="521" formatCode="General">
                  <c:v>31.88505747</c:v>
                </c:pt>
                <c:pt idx="522" formatCode="General">
                  <c:v>34.246913579999998</c:v>
                </c:pt>
                <c:pt idx="523" formatCode="General">
                  <c:v>35.151898729999999</c:v>
                </c:pt>
                <c:pt idx="524" formatCode="General">
                  <c:v>35.641025640000002</c:v>
                </c:pt>
                <c:pt idx="525" formatCode="General">
                  <c:v>36.142857139999997</c:v>
                </c:pt>
                <c:pt idx="526" formatCode="General">
                  <c:v>36.657894740000003</c:v>
                </c:pt>
                <c:pt idx="527" formatCode="General">
                  <c:v>37.648648649999998</c:v>
                </c:pt>
                <c:pt idx="528" formatCode="General">
                  <c:v>38.736111110000003</c:v>
                </c:pt>
                <c:pt idx="529" formatCode="General">
                  <c:v>39.380281689999997</c:v>
                </c:pt>
                <c:pt idx="530" formatCode="General">
                  <c:v>40.565217390000001</c:v>
                </c:pt>
                <c:pt idx="531" formatCode="General">
                  <c:v>41.16176471</c:v>
                </c:pt>
                <c:pt idx="532" formatCode="General">
                  <c:v>43.092307689999998</c:v>
                </c:pt>
                <c:pt idx="533" formatCode="General">
                  <c:v>44.47619048</c:v>
                </c:pt>
                <c:pt idx="534" formatCode="General">
                  <c:v>44.49206349</c:v>
                </c:pt>
                <c:pt idx="535" formatCode="General">
                  <c:v>44.539682540000001</c:v>
                </c:pt>
                <c:pt idx="536" formatCode="General">
                  <c:v>45.290322580000002</c:v>
                </c:pt>
                <c:pt idx="537" formatCode="General">
                  <c:v>45.306451610000003</c:v>
                </c:pt>
                <c:pt idx="538" formatCode="General">
                  <c:v>46.049180329999999</c:v>
                </c:pt>
                <c:pt idx="539" formatCode="General">
                  <c:v>46.816666669999996</c:v>
                </c:pt>
                <c:pt idx="540" formatCode="General">
                  <c:v>48.448275860000003</c:v>
                </c:pt>
                <c:pt idx="541" formatCode="General">
                  <c:v>49.315789469999999</c:v>
                </c:pt>
                <c:pt idx="542" formatCode="General">
                  <c:v>50.25</c:v>
                </c:pt>
                <c:pt idx="543" formatCode="General">
                  <c:v>50.357142860000003</c:v>
                </c:pt>
                <c:pt idx="544" formatCode="General">
                  <c:v>51.309090910000002</c:v>
                </c:pt>
                <c:pt idx="545" formatCode="General">
                  <c:v>52.277777780000001</c:v>
                </c:pt>
                <c:pt idx="546" formatCode="General">
                  <c:v>52.296296300000002</c:v>
                </c:pt>
                <c:pt idx="547" formatCode="General">
                  <c:v>55.39215686</c:v>
                </c:pt>
                <c:pt idx="548" formatCode="General">
                  <c:v>56.54</c:v>
                </c:pt>
                <c:pt idx="549" formatCode="General">
                  <c:v>58.9375</c:v>
                </c:pt>
                <c:pt idx="550" formatCode="General">
                  <c:v>58.958333330000002</c:v>
                </c:pt>
                <c:pt idx="551" formatCode="General">
                  <c:v>60.255319149999998</c:v>
                </c:pt>
                <c:pt idx="552" formatCode="General">
                  <c:v>62.955555560000001</c:v>
                </c:pt>
                <c:pt idx="553" formatCode="General">
                  <c:v>64.454545449999998</c:v>
                </c:pt>
                <c:pt idx="554" formatCode="General">
                  <c:v>67.571428569999995</c:v>
                </c:pt>
                <c:pt idx="555" formatCode="General">
                  <c:v>70.95</c:v>
                </c:pt>
                <c:pt idx="556" formatCode="General">
                  <c:v>72.769230769999993</c:v>
                </c:pt>
                <c:pt idx="557" formatCode="General">
                  <c:v>74.71052632</c:v>
                </c:pt>
                <c:pt idx="558" formatCode="General">
                  <c:v>74.71052632</c:v>
                </c:pt>
                <c:pt idx="559" formatCode="General">
                  <c:v>76.756756760000002</c:v>
                </c:pt>
                <c:pt idx="560" formatCode="General">
                  <c:v>81.171428570000003</c:v>
                </c:pt>
                <c:pt idx="561" formatCode="General">
                  <c:v>81.228571430000002</c:v>
                </c:pt>
                <c:pt idx="562" formatCode="General">
                  <c:v>81.257142860000002</c:v>
                </c:pt>
                <c:pt idx="563" formatCode="General">
                  <c:v>81.285714290000001</c:v>
                </c:pt>
                <c:pt idx="564" formatCode="General">
                  <c:v>81.285714290000001</c:v>
                </c:pt>
                <c:pt idx="565" formatCode="General">
                  <c:v>86.242424240000005</c:v>
                </c:pt>
                <c:pt idx="566" formatCode="General">
                  <c:v>86.272727270000004</c:v>
                </c:pt>
                <c:pt idx="567" formatCode="General">
                  <c:v>86.272727270000004</c:v>
                </c:pt>
                <c:pt idx="568" formatCode="General">
                  <c:v>91.935483869999999</c:v>
                </c:pt>
                <c:pt idx="569" formatCode="General">
                  <c:v>91.967741939999996</c:v>
                </c:pt>
                <c:pt idx="570" formatCode="General">
                  <c:v>92.032258060000004</c:v>
                </c:pt>
                <c:pt idx="571" formatCode="General">
                  <c:v>92.032258060000004</c:v>
                </c:pt>
                <c:pt idx="572" formatCode="General">
                  <c:v>92.064516130000001</c:v>
                </c:pt>
                <c:pt idx="573" formatCode="General">
                  <c:v>98.482758619999998</c:v>
                </c:pt>
                <c:pt idx="574" formatCode="General">
                  <c:v>102.0357143</c:v>
                </c:pt>
                <c:pt idx="575" formatCode="General">
                  <c:v>105.8888889</c:v>
                </c:pt>
                <c:pt idx="576" formatCode="General">
                  <c:v>105.962963</c:v>
                </c:pt>
                <c:pt idx="577" formatCode="General">
                  <c:v>106</c:v>
                </c:pt>
                <c:pt idx="578" formatCode="General">
                  <c:v>106.037037</c:v>
                </c:pt>
                <c:pt idx="579" formatCode="General">
                  <c:v>106.037037</c:v>
                </c:pt>
                <c:pt idx="580" formatCode="General">
                  <c:v>106.0740741</c:v>
                </c:pt>
                <c:pt idx="581" formatCode="General">
                  <c:v>110.2307692</c:v>
                </c:pt>
                <c:pt idx="582" formatCode="General">
                  <c:v>110.2307692</c:v>
                </c:pt>
                <c:pt idx="583" formatCode="General">
                  <c:v>110.2307692</c:v>
                </c:pt>
                <c:pt idx="584" formatCode="General">
                  <c:v>110.2307692</c:v>
                </c:pt>
                <c:pt idx="585" formatCode="General">
                  <c:v>110.2307692</c:v>
                </c:pt>
                <c:pt idx="586" formatCode="General">
                  <c:v>114.72</c:v>
                </c:pt>
                <c:pt idx="587" formatCode="General">
                  <c:v>114.72</c:v>
                </c:pt>
                <c:pt idx="588" formatCode="General">
                  <c:v>114.72</c:v>
                </c:pt>
                <c:pt idx="589" formatCode="General">
                  <c:v>114.8</c:v>
                </c:pt>
                <c:pt idx="590" formatCode="General">
                  <c:v>114.8</c:v>
                </c:pt>
                <c:pt idx="591" formatCode="General">
                  <c:v>119.58333330000001</c:v>
                </c:pt>
                <c:pt idx="592" formatCode="General">
                  <c:v>124.7826087</c:v>
                </c:pt>
                <c:pt idx="593" formatCode="General">
                  <c:v>130.45454549999999</c:v>
                </c:pt>
                <c:pt idx="594" formatCode="General">
                  <c:v>130.54545450000001</c:v>
                </c:pt>
                <c:pt idx="595" formatCode="General">
                  <c:v>130.5909091</c:v>
                </c:pt>
                <c:pt idx="596" formatCode="General">
                  <c:v>130.63636360000001</c:v>
                </c:pt>
                <c:pt idx="597" formatCode="General">
                  <c:v>143.69999999999999</c:v>
                </c:pt>
                <c:pt idx="598" formatCode="General">
                  <c:v>143.69999999999999</c:v>
                </c:pt>
                <c:pt idx="599" formatCode="General">
                  <c:v>151.26315790000001</c:v>
                </c:pt>
                <c:pt idx="600" formatCode="General">
                  <c:v>159.66666670000001</c:v>
                </c:pt>
                <c:pt idx="601" formatCode="General">
                  <c:v>159.66666670000001</c:v>
                </c:pt>
                <c:pt idx="602" formatCode="General">
                  <c:v>159.7222222</c:v>
                </c:pt>
                <c:pt idx="603" formatCode="General">
                  <c:v>159.7222222</c:v>
                </c:pt>
                <c:pt idx="604" formatCode="General">
                  <c:v>159.7222222</c:v>
                </c:pt>
                <c:pt idx="605" formatCode="General">
                  <c:v>159.7222222</c:v>
                </c:pt>
                <c:pt idx="606" formatCode="General">
                  <c:v>169.1176471</c:v>
                </c:pt>
                <c:pt idx="607" formatCode="General">
                  <c:v>169.17647059999999</c:v>
                </c:pt>
                <c:pt idx="608" formatCode="General">
                  <c:v>169.17647059999999</c:v>
                </c:pt>
                <c:pt idx="609" formatCode="General">
                  <c:v>191.7333333</c:v>
                </c:pt>
                <c:pt idx="610" formatCode="General">
                  <c:v>205.42857140000001</c:v>
                </c:pt>
                <c:pt idx="611" formatCode="General">
                  <c:v>205.42857140000001</c:v>
                </c:pt>
                <c:pt idx="612" formatCode="General">
                  <c:v>221.30769230000001</c:v>
                </c:pt>
                <c:pt idx="613" formatCode="General">
                  <c:v>221.3846154</c:v>
                </c:pt>
                <c:pt idx="614" formatCode="General">
                  <c:v>221.46153849999999</c:v>
                </c:pt>
                <c:pt idx="615" formatCode="General">
                  <c:v>239.91666670000001</c:v>
                </c:pt>
                <c:pt idx="616" formatCode="General">
                  <c:v>239.91666670000001</c:v>
                </c:pt>
                <c:pt idx="617" formatCode="General">
                  <c:v>261.72727270000001</c:v>
                </c:pt>
                <c:pt idx="618" formatCode="General">
                  <c:v>261.90909090000002</c:v>
                </c:pt>
                <c:pt idx="619" formatCode="General">
                  <c:v>261.90909090000002</c:v>
                </c:pt>
                <c:pt idx="620" formatCode="General">
                  <c:v>262</c:v>
                </c:pt>
                <c:pt idx="621" formatCode="General">
                  <c:v>320.33333329999999</c:v>
                </c:pt>
                <c:pt idx="622" formatCode="General">
                  <c:v>360.375</c:v>
                </c:pt>
                <c:pt idx="623" formatCode="General">
                  <c:v>480.5</c:v>
                </c:pt>
                <c:pt idx="624" formatCode="General">
                  <c:v>480.5</c:v>
                </c:pt>
                <c:pt idx="625" formatCode="General">
                  <c:v>480.5</c:v>
                </c:pt>
                <c:pt idx="626" formatCode="General">
                  <c:v>480.5</c:v>
                </c:pt>
                <c:pt idx="627" formatCode="General">
                  <c:v>480.66666670000001</c:v>
                </c:pt>
                <c:pt idx="628" formatCode="General">
                  <c:v>480.66666670000001</c:v>
                </c:pt>
                <c:pt idx="629" formatCode="General">
                  <c:v>480.66666670000001</c:v>
                </c:pt>
                <c:pt idx="630" formatCode="General">
                  <c:v>481</c:v>
                </c:pt>
                <c:pt idx="631" formatCode="General">
                  <c:v>481.16666670000001</c:v>
                </c:pt>
                <c:pt idx="632" formatCode="General">
                  <c:v>481.16666670000001</c:v>
                </c:pt>
                <c:pt idx="633" formatCode="General">
                  <c:v>577.6</c:v>
                </c:pt>
                <c:pt idx="634" formatCode="General">
                  <c:v>577.6</c:v>
                </c:pt>
                <c:pt idx="635" formatCode="General">
                  <c:v>577.6</c:v>
                </c:pt>
                <c:pt idx="636" formatCode="General">
                  <c:v>577.79999999999995</c:v>
                </c:pt>
                <c:pt idx="637" formatCode="General">
                  <c:v>577.79999999999995</c:v>
                </c:pt>
                <c:pt idx="638" formatCode="General">
                  <c:v>578</c:v>
                </c:pt>
                <c:pt idx="639" formatCode="General">
                  <c:v>578</c:v>
                </c:pt>
                <c:pt idx="640" formatCode="General">
                  <c:v>578</c:v>
                </c:pt>
                <c:pt idx="641" formatCode="General">
                  <c:v>578</c:v>
                </c:pt>
                <c:pt idx="642" formatCode="General">
                  <c:v>578.4</c:v>
                </c:pt>
                <c:pt idx="643" formatCode="General">
                  <c:v>578.6</c:v>
                </c:pt>
                <c:pt idx="644" formatCode="General">
                  <c:v>579</c:v>
                </c:pt>
                <c:pt idx="645" formatCode="General">
                  <c:v>723.75</c:v>
                </c:pt>
                <c:pt idx="646" formatCode="General">
                  <c:v>723.75</c:v>
                </c:pt>
                <c:pt idx="647" formatCode="General">
                  <c:v>723.75</c:v>
                </c:pt>
                <c:pt idx="648" formatCode="General">
                  <c:v>723.75</c:v>
                </c:pt>
                <c:pt idx="649" formatCode="General">
                  <c:v>965</c:v>
                </c:pt>
                <c:pt idx="650" formatCode="General">
                  <c:v>965</c:v>
                </c:pt>
                <c:pt idx="651" formatCode="General">
                  <c:v>965</c:v>
                </c:pt>
                <c:pt idx="652" formatCode="General">
                  <c:v>965</c:v>
                </c:pt>
                <c:pt idx="653" formatCode="General">
                  <c:v>965</c:v>
                </c:pt>
                <c:pt idx="654" formatCode="General">
                  <c:v>965.33333330000005</c:v>
                </c:pt>
                <c:pt idx="655" formatCode="General">
                  <c:v>965.33333330000005</c:v>
                </c:pt>
                <c:pt idx="656" formatCode="General">
                  <c:v>965.33333330000005</c:v>
                </c:pt>
                <c:pt idx="657" formatCode="General">
                  <c:v>965.33333330000005</c:v>
                </c:pt>
                <c:pt idx="658" formatCode="General">
                  <c:v>1448</c:v>
                </c:pt>
                <c:pt idx="659" formatCode="General">
                  <c:v>1448</c:v>
                </c:pt>
                <c:pt idx="660" formatCode="General">
                  <c:v>1448</c:v>
                </c:pt>
                <c:pt idx="661" formatCode="General">
                  <c:v>1448</c:v>
                </c:pt>
                <c:pt idx="662" formatCode="General">
                  <c:v>1448</c:v>
                </c:pt>
                <c:pt idx="663" formatCode="General">
                  <c:v>1448</c:v>
                </c:pt>
                <c:pt idx="664" formatCode="General">
                  <c:v>1448</c:v>
                </c:pt>
                <c:pt idx="665" formatCode="General">
                  <c:v>1448</c:v>
                </c:pt>
                <c:pt idx="666" formatCode="General">
                  <c:v>1448.5</c:v>
                </c:pt>
                <c:pt idx="667" formatCode="General">
                  <c:v>1448.5</c:v>
                </c:pt>
                <c:pt idx="668" formatCode="General">
                  <c:v>1448.5</c:v>
                </c:pt>
                <c:pt idx="669" formatCode="General">
                  <c:v>1448.5</c:v>
                </c:pt>
                <c:pt idx="670" formatCode="General">
                  <c:v>1449</c:v>
                </c:pt>
                <c:pt idx="671" formatCode="General">
                  <c:v>1449</c:v>
                </c:pt>
                <c:pt idx="672" formatCode="General">
                  <c:v>1449</c:v>
                </c:pt>
                <c:pt idx="673" formatCode="General">
                  <c:v>1449</c:v>
                </c:pt>
                <c:pt idx="674" formatCode="General">
                  <c:v>1449</c:v>
                </c:pt>
                <c:pt idx="675" formatCode="General">
                  <c:v>1449</c:v>
                </c:pt>
                <c:pt idx="676" formatCode="General">
                  <c:v>1449</c:v>
                </c:pt>
                <c:pt idx="677" formatCode="General">
                  <c:v>1449</c:v>
                </c:pt>
                <c:pt idx="678" formatCode="General">
                  <c:v>1449</c:v>
                </c:pt>
                <c:pt idx="679" formatCode="General">
                  <c:v>2899</c:v>
                </c:pt>
                <c:pt idx="680" formatCode="General">
                  <c:v>2899</c:v>
                </c:pt>
                <c:pt idx="681" formatCode="General">
                  <c:v>2899</c:v>
                </c:pt>
                <c:pt idx="682" formatCode="General">
                  <c:v>2899</c:v>
                </c:pt>
                <c:pt idx="683" formatCode="General">
                  <c:v>2899</c:v>
                </c:pt>
                <c:pt idx="684" formatCode="General">
                  <c:v>2899</c:v>
                </c:pt>
                <c:pt idx="685" formatCode="General">
                  <c:v>2899</c:v>
                </c:pt>
                <c:pt idx="686" formatCode="General">
                  <c:v>2899</c:v>
                </c:pt>
                <c:pt idx="687" formatCode="General">
                  <c:v>2899</c:v>
                </c:pt>
                <c:pt idx="688" formatCode="General">
                  <c:v>2899</c:v>
                </c:pt>
                <c:pt idx="689" formatCode="General">
                  <c:v>2899</c:v>
                </c:pt>
                <c:pt idx="690" formatCode="General">
                  <c:v>2899</c:v>
                </c:pt>
                <c:pt idx="691" formatCode="General">
                  <c:v>2899</c:v>
                </c:pt>
                <c:pt idx="692" formatCode="General">
                  <c:v>2899</c:v>
                </c:pt>
                <c:pt idx="693" formatCode="General">
                  <c:v>2899</c:v>
                </c:pt>
                <c:pt idx="694" formatCode="General">
                  <c:v>2899</c:v>
                </c:pt>
                <c:pt idx="695" formatCode="General">
                  <c:v>2899</c:v>
                </c:pt>
                <c:pt idx="696" formatCode="General">
                  <c:v>2899</c:v>
                </c:pt>
                <c:pt idx="697" formatCode="General">
                  <c:v>2899</c:v>
                </c:pt>
                <c:pt idx="698" formatCode="General">
                  <c:v>2899</c:v>
                </c:pt>
                <c:pt idx="699" formatCode="General">
                  <c:v>2899</c:v>
                </c:pt>
                <c:pt idx="700" formatCode="General">
                  <c:v>2900</c:v>
                </c:pt>
                <c:pt idx="701" formatCode="General">
                  <c:v>2900</c:v>
                </c:pt>
                <c:pt idx="702" formatCode="General">
                  <c:v>2900</c:v>
                </c:pt>
                <c:pt idx="703" formatCode="General">
                  <c:v>2900</c:v>
                </c:pt>
                <c:pt idx="704" formatCode="General">
                  <c:v>2900</c:v>
                </c:pt>
                <c:pt idx="705" formatCode="General">
                  <c:v>2900</c:v>
                </c:pt>
                <c:pt idx="706" formatCode="General">
                  <c:v>2900</c:v>
                </c:pt>
                <c:pt idx="707" formatCode="General">
                  <c:v>2900</c:v>
                </c:pt>
                <c:pt idx="708" formatCode="General">
                  <c:v>2900</c:v>
                </c:pt>
                <c:pt idx="709" formatCode="General">
                  <c:v>2900</c:v>
                </c:pt>
                <c:pt idx="710" formatCode="General">
                  <c:v>2900</c:v>
                </c:pt>
                <c:pt idx="711" formatCode="General">
                  <c:v>2900</c:v>
                </c:pt>
                <c:pt idx="712" formatCode="General">
                  <c:v>2900</c:v>
                </c:pt>
                <c:pt idx="713" formatCode="General">
                  <c:v>2900</c:v>
                </c:pt>
                <c:pt idx="714" formatCode="General">
                  <c:v>2900</c:v>
                </c:pt>
                <c:pt idx="715" formatCode="General">
                  <c:v>2900</c:v>
                </c:pt>
                <c:pt idx="716" formatCode="General">
                  <c:v>2900</c:v>
                </c:pt>
                <c:pt idx="717" formatCode="General">
                  <c:v>2900</c:v>
                </c:pt>
                <c:pt idx="718" formatCode="General">
                  <c:v>2900</c:v>
                </c:pt>
                <c:pt idx="719" formatCode="General">
                  <c:v>2900</c:v>
                </c:pt>
                <c:pt idx="720" formatCode="General">
                  <c:v>2900</c:v>
                </c:pt>
                <c:pt idx="721" formatCode="General">
                  <c:v>2900</c:v>
                </c:pt>
                <c:pt idx="722" formatCode="General">
                  <c:v>2900</c:v>
                </c:pt>
                <c:pt idx="723" formatCode="General">
                  <c:v>2900</c:v>
                </c:pt>
                <c:pt idx="724" formatCode="General">
                  <c:v>2900</c:v>
                </c:pt>
                <c:pt idx="725" formatCode="General">
                  <c:v>2900</c:v>
                </c:pt>
                <c:pt idx="726" formatCode="General">
                  <c:v>2900</c:v>
                </c:pt>
                <c:pt idx="727" formatCode="General">
                  <c:v>2900</c:v>
                </c:pt>
                <c:pt idx="728" formatCode="General">
                  <c:v>2900</c:v>
                </c:pt>
                <c:pt idx="729" formatCode="General">
                  <c:v>2900</c:v>
                </c:pt>
                <c:pt idx="730" formatCode="General">
                  <c:v>2900</c:v>
                </c:pt>
                <c:pt idx="731" formatCode="General">
                  <c:v>2900</c:v>
                </c:pt>
                <c:pt idx="732" formatCode="General">
                  <c:v>2900</c:v>
                </c:pt>
                <c:pt idx="733" formatCode="General">
                  <c:v>2900</c:v>
                </c:pt>
                <c:pt idx="734" formatCode="General">
                  <c:v>2900</c:v>
                </c:pt>
                <c:pt idx="735" formatCode="General">
                  <c:v>2900</c:v>
                </c:pt>
                <c:pt idx="736" formatCode="General">
                  <c:v>2900</c:v>
                </c:pt>
                <c:pt idx="737" formatCode="General">
                  <c:v>2900</c:v>
                </c:pt>
                <c:pt idx="738" formatCode="General">
                  <c:v>2900</c:v>
                </c:pt>
                <c:pt idx="739" formatCode="General">
                  <c:v>2900</c:v>
                </c:pt>
                <c:pt idx="740" formatCode="General">
                  <c:v>2900</c:v>
                </c:pt>
                <c:pt idx="741" formatCode="General">
                  <c:v>2900</c:v>
                </c:pt>
                <c:pt idx="742" formatCode="General">
                  <c:v>2900</c:v>
                </c:pt>
                <c:pt idx="743" formatCode="General">
                  <c:v>2900</c:v>
                </c:pt>
                <c:pt idx="744" formatCode="General">
                  <c:v>2900</c:v>
                </c:pt>
                <c:pt idx="745" formatCode="General">
                  <c:v>2900</c:v>
                </c:pt>
                <c:pt idx="746" formatCode="General">
                  <c:v>2900</c:v>
                </c:pt>
                <c:pt idx="747" formatCode="General">
                  <c:v>2900</c:v>
                </c:pt>
                <c:pt idx="748" formatCode="General">
                  <c:v>2900</c:v>
                </c:pt>
                <c:pt idx="749" formatCode="General">
                  <c:v>2900</c:v>
                </c:pt>
                <c:pt idx="750" formatCode="General">
                  <c:v>2900</c:v>
                </c:pt>
                <c:pt idx="751" formatCode="General">
                  <c:v>2900</c:v>
                </c:pt>
                <c:pt idx="752" formatCode="General">
                  <c:v>2900</c:v>
                </c:pt>
                <c:pt idx="753" formatCode="General">
                  <c:v>2900</c:v>
                </c:pt>
                <c:pt idx="754" formatCode="General">
                  <c:v>2900</c:v>
                </c:pt>
                <c:pt idx="755" formatCode="General">
                  <c:v>2900</c:v>
                </c:pt>
                <c:pt idx="756" formatCode="General">
                  <c:v>2900</c:v>
                </c:pt>
                <c:pt idx="757" formatCode="General">
                  <c:v>2900</c:v>
                </c:pt>
                <c:pt idx="758" formatCode="General">
                  <c:v>2900</c:v>
                </c:pt>
                <c:pt idx="759" formatCode="General">
                  <c:v>2900</c:v>
                </c:pt>
                <c:pt idx="760" formatCode="General">
                  <c:v>2900</c:v>
                </c:pt>
                <c:pt idx="761" formatCode="General">
                  <c:v>2900</c:v>
                </c:pt>
                <c:pt idx="762" formatCode="General">
                  <c:v>2900</c:v>
                </c:pt>
                <c:pt idx="763" formatCode="General">
                  <c:v>2900</c:v>
                </c:pt>
                <c:pt idx="764" formatCode="General">
                  <c:v>2900</c:v>
                </c:pt>
                <c:pt idx="765" formatCode="General">
                  <c:v>2900</c:v>
                </c:pt>
                <c:pt idx="766" formatCode="General">
                  <c:v>2900</c:v>
                </c:pt>
                <c:pt idx="767" formatCode="General">
                  <c:v>2900</c:v>
                </c:pt>
                <c:pt idx="768" formatCode="General">
                  <c:v>2900</c:v>
                </c:pt>
                <c:pt idx="769" formatCode="General">
                  <c:v>2900</c:v>
                </c:pt>
                <c:pt idx="770" formatCode="General">
                  <c:v>2900</c:v>
                </c:pt>
                <c:pt idx="771" formatCode="General">
                  <c:v>2900</c:v>
                </c:pt>
                <c:pt idx="772" formatCode="General">
                  <c:v>2900</c:v>
                </c:pt>
                <c:pt idx="773" formatCode="General">
                  <c:v>2900</c:v>
                </c:pt>
                <c:pt idx="774" formatCode="General">
                  <c:v>2900</c:v>
                </c:pt>
                <c:pt idx="775" formatCode="General">
                  <c:v>2900</c:v>
                </c:pt>
                <c:pt idx="776" formatCode="General">
                  <c:v>2900</c:v>
                </c:pt>
                <c:pt idx="777" formatCode="General">
                  <c:v>2900</c:v>
                </c:pt>
                <c:pt idx="778" formatCode="General">
                  <c:v>2900</c:v>
                </c:pt>
                <c:pt idx="779" formatCode="General">
                  <c:v>2900</c:v>
                </c:pt>
                <c:pt idx="780" formatCode="General">
                  <c:v>2900</c:v>
                </c:pt>
                <c:pt idx="781" formatCode="General">
                  <c:v>2900</c:v>
                </c:pt>
                <c:pt idx="782" formatCode="General">
                  <c:v>2900</c:v>
                </c:pt>
                <c:pt idx="783" formatCode="General">
                  <c:v>2900</c:v>
                </c:pt>
                <c:pt idx="784" formatCode="General">
                  <c:v>2900</c:v>
                </c:pt>
                <c:pt idx="785" formatCode="General">
                  <c:v>2900</c:v>
                </c:pt>
                <c:pt idx="786" formatCode="General">
                  <c:v>2900</c:v>
                </c:pt>
                <c:pt idx="787" formatCode="General">
                  <c:v>2900</c:v>
                </c:pt>
                <c:pt idx="788" formatCode="General">
                  <c:v>2900</c:v>
                </c:pt>
                <c:pt idx="789" formatCode="General">
                  <c:v>2900</c:v>
                </c:pt>
                <c:pt idx="790" formatCode="General">
                  <c:v>2900</c:v>
                </c:pt>
                <c:pt idx="791" formatCode="General">
                  <c:v>2900</c:v>
                </c:pt>
                <c:pt idx="792" formatCode="General">
                  <c:v>2900</c:v>
                </c:pt>
                <c:pt idx="793" formatCode="General">
                  <c:v>2900</c:v>
                </c:pt>
                <c:pt idx="794" formatCode="General">
                  <c:v>2900</c:v>
                </c:pt>
                <c:pt idx="795" formatCode="General">
                  <c:v>2900</c:v>
                </c:pt>
                <c:pt idx="796" formatCode="General">
                  <c:v>2900</c:v>
                </c:pt>
                <c:pt idx="797" formatCode="General">
                  <c:v>2900</c:v>
                </c:pt>
                <c:pt idx="798" formatCode="General">
                  <c:v>2900</c:v>
                </c:pt>
                <c:pt idx="799" formatCode="General">
                  <c:v>2900</c:v>
                </c:pt>
                <c:pt idx="800" formatCode="General">
                  <c:v>2900</c:v>
                </c:pt>
                <c:pt idx="801" formatCode="General">
                  <c:v>2900</c:v>
                </c:pt>
                <c:pt idx="802" formatCode="General">
                  <c:v>2900</c:v>
                </c:pt>
                <c:pt idx="803" formatCode="General">
                  <c:v>2900</c:v>
                </c:pt>
                <c:pt idx="804" formatCode="General">
                  <c:v>2900</c:v>
                </c:pt>
                <c:pt idx="805" formatCode="General">
                  <c:v>2900</c:v>
                </c:pt>
                <c:pt idx="806" formatCode="General">
                  <c:v>2900</c:v>
                </c:pt>
                <c:pt idx="807" formatCode="General">
                  <c:v>2900</c:v>
                </c:pt>
                <c:pt idx="808" formatCode="General">
                  <c:v>2900</c:v>
                </c:pt>
                <c:pt idx="809" formatCode="General">
                  <c:v>2900</c:v>
                </c:pt>
                <c:pt idx="810" formatCode="General">
                  <c:v>2900</c:v>
                </c:pt>
                <c:pt idx="811" formatCode="General">
                  <c:v>2900</c:v>
                </c:pt>
                <c:pt idx="812" formatCode="General">
                  <c:v>2900</c:v>
                </c:pt>
                <c:pt idx="813" formatCode="General">
                  <c:v>2900</c:v>
                </c:pt>
                <c:pt idx="814" formatCode="General">
                  <c:v>2900</c:v>
                </c:pt>
                <c:pt idx="815" formatCode="General">
                  <c:v>2900</c:v>
                </c:pt>
                <c:pt idx="816" formatCode="General">
                  <c:v>2900</c:v>
                </c:pt>
                <c:pt idx="817" formatCode="General">
                  <c:v>2900</c:v>
                </c:pt>
                <c:pt idx="818" formatCode="General">
                  <c:v>2900</c:v>
                </c:pt>
                <c:pt idx="819" formatCode="General">
                  <c:v>2900</c:v>
                </c:pt>
                <c:pt idx="820" formatCode="General">
                  <c:v>2900</c:v>
                </c:pt>
                <c:pt idx="821" formatCode="General">
                  <c:v>2900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DB26-4F4D-BA94-61085EB928E4}"/>
            </c:ext>
          </c:extLst>
        </c:ser>
        <c:ser>
          <c:idx val="29"/>
          <c:order val="29"/>
          <c:tx>
            <c:v>Population 3000</c:v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den'!$J$44341:$J$44974</c:f>
              <c:numCache>
                <c:formatCode>0.00E+00</c:formatCode>
                <c:ptCount val="634"/>
                <c:pt idx="0">
                  <c:v>3.3300000000000002E-4</c:v>
                </c:pt>
                <c:pt idx="1">
                  <c:v>3.3300000000000002E-4</c:v>
                </c:pt>
                <c:pt idx="2">
                  <c:v>3.3300000000000002E-4</c:v>
                </c:pt>
                <c:pt idx="3">
                  <c:v>3.3300000000000002E-4</c:v>
                </c:pt>
                <c:pt idx="4">
                  <c:v>3.3300000000000002E-4</c:v>
                </c:pt>
                <c:pt idx="5">
                  <c:v>3.3300000000000002E-4</c:v>
                </c:pt>
                <c:pt idx="6">
                  <c:v>3.3300000000000002E-4</c:v>
                </c:pt>
                <c:pt idx="7">
                  <c:v>3.3300000000000002E-4</c:v>
                </c:pt>
                <c:pt idx="8">
                  <c:v>3.3300000000000002E-4</c:v>
                </c:pt>
                <c:pt idx="9">
                  <c:v>3.3300000000000002E-4</c:v>
                </c:pt>
                <c:pt idx="10">
                  <c:v>3.3300000000000002E-4</c:v>
                </c:pt>
                <c:pt idx="11">
                  <c:v>3.3300000000000002E-4</c:v>
                </c:pt>
                <c:pt idx="12">
                  <c:v>3.3300000000000002E-4</c:v>
                </c:pt>
                <c:pt idx="13">
                  <c:v>3.3300000000000002E-4</c:v>
                </c:pt>
                <c:pt idx="14">
                  <c:v>3.3300000000000002E-4</c:v>
                </c:pt>
                <c:pt idx="15">
                  <c:v>3.3300000000000002E-4</c:v>
                </c:pt>
                <c:pt idx="16">
                  <c:v>3.3300000000000002E-4</c:v>
                </c:pt>
                <c:pt idx="17">
                  <c:v>3.3399999999999999E-4</c:v>
                </c:pt>
                <c:pt idx="18">
                  <c:v>3.3399999999999999E-4</c:v>
                </c:pt>
                <c:pt idx="19">
                  <c:v>3.3399999999999999E-4</c:v>
                </c:pt>
                <c:pt idx="20">
                  <c:v>3.3399999999999999E-4</c:v>
                </c:pt>
                <c:pt idx="21">
                  <c:v>3.3399999999999999E-4</c:v>
                </c:pt>
                <c:pt idx="22">
                  <c:v>3.3399999999999999E-4</c:v>
                </c:pt>
                <c:pt idx="23">
                  <c:v>3.3399999999999999E-4</c:v>
                </c:pt>
                <c:pt idx="24">
                  <c:v>3.3399999999999999E-4</c:v>
                </c:pt>
                <c:pt idx="25">
                  <c:v>6.6699999999999995E-4</c:v>
                </c:pt>
                <c:pt idx="26">
                  <c:v>6.6699999999999995E-4</c:v>
                </c:pt>
                <c:pt idx="27">
                  <c:v>6.6699999999999995E-4</c:v>
                </c:pt>
                <c:pt idx="28">
                  <c:v>6.6699999999999995E-4</c:v>
                </c:pt>
                <c:pt idx="29">
                  <c:v>6.6699999999999995E-4</c:v>
                </c:pt>
                <c:pt idx="30">
                  <c:v>6.6699999999999995E-4</c:v>
                </c:pt>
                <c:pt idx="31">
                  <c:v>6.6699999999999995E-4</c:v>
                </c:pt>
                <c:pt idx="32">
                  <c:v>6.6699999999999995E-4</c:v>
                </c:pt>
                <c:pt idx="33">
                  <c:v>6.6699999999999995E-4</c:v>
                </c:pt>
                <c:pt idx="34">
                  <c:v>6.6699999999999995E-4</c:v>
                </c:pt>
                <c:pt idx="35">
                  <c:v>6.6699999999999995E-4</c:v>
                </c:pt>
                <c:pt idx="36">
                  <c:v>6.6699999999999995E-4</c:v>
                </c:pt>
                <c:pt idx="37">
                  <c:v>6.6699999999999995E-4</c:v>
                </c:pt>
                <c:pt idx="38" formatCode="General">
                  <c:v>1.0010010000000001E-3</c:v>
                </c:pt>
                <c:pt idx="39" formatCode="General">
                  <c:v>1.0010010000000001E-3</c:v>
                </c:pt>
                <c:pt idx="40" formatCode="General">
                  <c:v>1.0013349999999999E-3</c:v>
                </c:pt>
                <c:pt idx="41" formatCode="General">
                  <c:v>1.0013349999999999E-3</c:v>
                </c:pt>
                <c:pt idx="42" formatCode="General">
                  <c:v>1.0013349999999999E-3</c:v>
                </c:pt>
                <c:pt idx="43" formatCode="General">
                  <c:v>1.0013349999999999E-3</c:v>
                </c:pt>
                <c:pt idx="44" formatCode="General">
                  <c:v>1.0040159999999999E-3</c:v>
                </c:pt>
                <c:pt idx="45" formatCode="General">
                  <c:v>1.004352E-3</c:v>
                </c:pt>
                <c:pt idx="46" formatCode="General">
                  <c:v>1.004352E-3</c:v>
                </c:pt>
                <c:pt idx="47" formatCode="General">
                  <c:v>1.004352E-3</c:v>
                </c:pt>
                <c:pt idx="48" formatCode="General">
                  <c:v>1.004352E-3</c:v>
                </c:pt>
                <c:pt idx="49" formatCode="General">
                  <c:v>1.004352E-3</c:v>
                </c:pt>
                <c:pt idx="50" formatCode="General">
                  <c:v>1.004352E-3</c:v>
                </c:pt>
                <c:pt idx="51" formatCode="General">
                  <c:v>1.004352E-3</c:v>
                </c:pt>
                <c:pt idx="52" formatCode="General">
                  <c:v>1.004352E-3</c:v>
                </c:pt>
                <c:pt idx="53" formatCode="General">
                  <c:v>1.004352E-3</c:v>
                </c:pt>
                <c:pt idx="54" formatCode="General">
                  <c:v>1.004352E-3</c:v>
                </c:pt>
                <c:pt idx="55" formatCode="General">
                  <c:v>1.004352E-3</c:v>
                </c:pt>
                <c:pt idx="56" formatCode="General">
                  <c:v>1.0056990000000001E-3</c:v>
                </c:pt>
                <c:pt idx="57" formatCode="General">
                  <c:v>1.344086E-3</c:v>
                </c:pt>
                <c:pt idx="58" formatCode="General">
                  <c:v>1.344086E-3</c:v>
                </c:pt>
                <c:pt idx="59" formatCode="General">
                  <c:v>1.3445379999999999E-3</c:v>
                </c:pt>
                <c:pt idx="60" formatCode="General">
                  <c:v>1.3445379999999999E-3</c:v>
                </c:pt>
                <c:pt idx="61" formatCode="General">
                  <c:v>1.680672E-3</c:v>
                </c:pt>
                <c:pt idx="62" formatCode="General">
                  <c:v>1.680672E-3</c:v>
                </c:pt>
                <c:pt idx="63" formatCode="General">
                  <c:v>1.680672E-3</c:v>
                </c:pt>
                <c:pt idx="64" formatCode="General">
                  <c:v>1.6812369999999999E-3</c:v>
                </c:pt>
                <c:pt idx="65" formatCode="General">
                  <c:v>4.3726879999999996E-3</c:v>
                </c:pt>
                <c:pt idx="66" formatCode="General">
                  <c:v>4.7090480000000004E-3</c:v>
                </c:pt>
                <c:pt idx="67" formatCode="General">
                  <c:v>4.7090480000000004E-3</c:v>
                </c:pt>
                <c:pt idx="68" formatCode="General">
                  <c:v>4.7106329999999997E-3</c:v>
                </c:pt>
                <c:pt idx="69" formatCode="General">
                  <c:v>4.7106329999999997E-3</c:v>
                </c:pt>
                <c:pt idx="70" formatCode="General">
                  <c:v>4.7106329999999997E-3</c:v>
                </c:pt>
                <c:pt idx="71" formatCode="General">
                  <c:v>4.7169810000000003E-3</c:v>
                </c:pt>
                <c:pt idx="72" formatCode="General">
                  <c:v>4.7185710000000004E-3</c:v>
                </c:pt>
                <c:pt idx="73" formatCode="General">
                  <c:v>4.7249409999999999E-3</c:v>
                </c:pt>
                <c:pt idx="74" formatCode="General">
                  <c:v>4.7249409999999999E-3</c:v>
                </c:pt>
                <c:pt idx="75" formatCode="General">
                  <c:v>4.7249409999999999E-3</c:v>
                </c:pt>
                <c:pt idx="76" formatCode="General">
                  <c:v>4.7265359999999999E-3</c:v>
                </c:pt>
                <c:pt idx="77" formatCode="General">
                  <c:v>6.085193E-3</c:v>
                </c:pt>
                <c:pt idx="78" formatCode="General">
                  <c:v>8.4545149999999993E-3</c:v>
                </c:pt>
                <c:pt idx="79" formatCode="General">
                  <c:v>8.4659669999999996E-3</c:v>
                </c:pt>
                <c:pt idx="80" formatCode="General">
                  <c:v>8.8075879999999999E-3</c:v>
                </c:pt>
                <c:pt idx="81" formatCode="General">
                  <c:v>8.8075879999999999E-3</c:v>
                </c:pt>
                <c:pt idx="82" formatCode="General">
                  <c:v>8.8255260000000002E-3</c:v>
                </c:pt>
                <c:pt idx="83" formatCode="General">
                  <c:v>8.8315219999999996E-3</c:v>
                </c:pt>
                <c:pt idx="84" formatCode="General">
                  <c:v>8.8345230000000004E-3</c:v>
                </c:pt>
                <c:pt idx="85" formatCode="General">
                  <c:v>9.1743120000000004E-3</c:v>
                </c:pt>
                <c:pt idx="86" formatCode="General">
                  <c:v>9.5141010000000005E-3</c:v>
                </c:pt>
                <c:pt idx="87" formatCode="General">
                  <c:v>9.5205710000000002E-3</c:v>
                </c:pt>
                <c:pt idx="88" formatCode="General">
                  <c:v>9.5238100000000006E-3</c:v>
                </c:pt>
                <c:pt idx="89" formatCode="General">
                  <c:v>9.8639460000000002E-3</c:v>
                </c:pt>
                <c:pt idx="90" formatCode="General">
                  <c:v>9.8673019999999997E-3</c:v>
                </c:pt>
                <c:pt idx="91" formatCode="General">
                  <c:v>9.8773839999999995E-3</c:v>
                </c:pt>
                <c:pt idx="92" formatCode="General">
                  <c:v>1.1243612E-2</c:v>
                </c:pt>
                <c:pt idx="93" formatCode="General">
                  <c:v>1.1588275E-2</c:v>
                </c:pt>
                <c:pt idx="94" formatCode="General">
                  <c:v>1.2951602E-2</c:v>
                </c:pt>
                <c:pt idx="95" formatCode="General">
                  <c:v>1.2951602E-2</c:v>
                </c:pt>
                <c:pt idx="96" formatCode="General">
                  <c:v>1.2951602E-2</c:v>
                </c:pt>
                <c:pt idx="97" formatCode="General">
                  <c:v>1.3292434000000001E-2</c:v>
                </c:pt>
                <c:pt idx="98" formatCode="General">
                  <c:v>1.4660757E-2</c:v>
                </c:pt>
                <c:pt idx="99" formatCode="General">
                  <c:v>1.5011940999999999E-2</c:v>
                </c:pt>
                <c:pt idx="100" formatCode="General">
                  <c:v>1.6376663E-2</c:v>
                </c:pt>
                <c:pt idx="101" formatCode="General">
                  <c:v>1.6723549000000001E-2</c:v>
                </c:pt>
                <c:pt idx="102" formatCode="General">
                  <c:v>1.6746410999999999E-2</c:v>
                </c:pt>
                <c:pt idx="103" formatCode="General">
                  <c:v>1.8809849999999999E-2</c:v>
                </c:pt>
                <c:pt idx="104" formatCode="General">
                  <c:v>1.9520547999999999E-2</c:v>
                </c:pt>
                <c:pt idx="105" formatCode="General">
                  <c:v>1.9890260999999999E-2</c:v>
                </c:pt>
                <c:pt idx="106" formatCode="General">
                  <c:v>1.9897083999999999E-2</c:v>
                </c:pt>
                <c:pt idx="107" formatCode="General">
                  <c:v>1.9910745000000001E-2</c:v>
                </c:pt>
                <c:pt idx="108" formatCode="General">
                  <c:v>2.0618556999999999E-2</c:v>
                </c:pt>
                <c:pt idx="109" formatCode="General">
                  <c:v>2.1005510000000002E-2</c:v>
                </c:pt>
                <c:pt idx="110" formatCode="General">
                  <c:v>2.1019986000000001E-2</c:v>
                </c:pt>
                <c:pt idx="111" formatCode="General">
                  <c:v>2.1386684999999999E-2</c:v>
                </c:pt>
                <c:pt idx="112" formatCode="General">
                  <c:v>2.2468025999999999E-2</c:v>
                </c:pt>
                <c:pt idx="113" formatCode="General">
                  <c:v>2.2837369999999999E-2</c:v>
                </c:pt>
                <c:pt idx="114" formatCode="General">
                  <c:v>2.3199445999999999E-2</c:v>
                </c:pt>
                <c:pt idx="115" formatCode="General">
                  <c:v>2.3199445999999999E-2</c:v>
                </c:pt>
                <c:pt idx="116" formatCode="General">
                  <c:v>2.3223569999999999E-2</c:v>
                </c:pt>
                <c:pt idx="117" formatCode="General">
                  <c:v>2.3280056E-2</c:v>
                </c:pt>
                <c:pt idx="118" formatCode="General">
                  <c:v>2.3296245E-2</c:v>
                </c:pt>
                <c:pt idx="119" formatCode="General">
                  <c:v>2.3660403999999999E-2</c:v>
                </c:pt>
                <c:pt idx="120" formatCode="General">
                  <c:v>2.4356297999999998E-2</c:v>
                </c:pt>
                <c:pt idx="121" formatCode="General">
                  <c:v>2.4441340999999998E-2</c:v>
                </c:pt>
                <c:pt idx="122" formatCode="General">
                  <c:v>2.4833858E-2</c:v>
                </c:pt>
                <c:pt idx="123" formatCode="General">
                  <c:v>2.6269701999999999E-2</c:v>
                </c:pt>
                <c:pt idx="124" formatCode="General">
                  <c:v>2.6970227999999999E-2</c:v>
                </c:pt>
                <c:pt idx="125" formatCode="General">
                  <c:v>2.8381218999999999E-2</c:v>
                </c:pt>
                <c:pt idx="126" formatCode="General">
                  <c:v>2.9824560999999999E-2</c:v>
                </c:pt>
                <c:pt idx="127" formatCode="General">
                  <c:v>3.0271031E-2</c:v>
                </c:pt>
                <c:pt idx="128" formatCode="General">
                  <c:v>3.1062478000000001E-2</c:v>
                </c:pt>
                <c:pt idx="129" formatCode="General">
                  <c:v>3.2189599999999999E-2</c:v>
                </c:pt>
                <c:pt idx="130" formatCode="General">
                  <c:v>3.4384970000000001E-2</c:v>
                </c:pt>
                <c:pt idx="131" formatCode="General">
                  <c:v>3.5143769999999998E-2</c:v>
                </c:pt>
                <c:pt idx="132" formatCode="General">
                  <c:v>3.6234457999999997E-2</c:v>
                </c:pt>
                <c:pt idx="133" formatCode="General">
                  <c:v>3.8406827999999997E-2</c:v>
                </c:pt>
                <c:pt idx="134" formatCode="General">
                  <c:v>3.9543996999999997E-2</c:v>
                </c:pt>
                <c:pt idx="135" formatCode="General">
                  <c:v>4.0328336999999999E-2</c:v>
                </c:pt>
                <c:pt idx="136" formatCode="General">
                  <c:v>4.0414878000000001E-2</c:v>
                </c:pt>
                <c:pt idx="137" formatCode="General">
                  <c:v>4.1547278E-2</c:v>
                </c:pt>
                <c:pt idx="138" formatCode="General">
                  <c:v>4.4086022000000002E-2</c:v>
                </c:pt>
                <c:pt idx="139" formatCode="General">
                  <c:v>4.4867193E-2</c:v>
                </c:pt>
                <c:pt idx="140" formatCode="General">
                  <c:v>4.5601436000000002E-2</c:v>
                </c:pt>
                <c:pt idx="141" formatCode="General">
                  <c:v>4.5699891999999999E-2</c:v>
                </c:pt>
                <c:pt idx="142" formatCode="General">
                  <c:v>4.9404977000000003E-2</c:v>
                </c:pt>
                <c:pt idx="143" formatCode="General">
                  <c:v>5.1356238999999998E-2</c:v>
                </c:pt>
                <c:pt idx="144" formatCode="General">
                  <c:v>5.2956112E-2</c:v>
                </c:pt>
                <c:pt idx="145" formatCode="General">
                  <c:v>5.3090908999999999E-2</c:v>
                </c:pt>
                <c:pt idx="146" formatCode="General">
                  <c:v>5.3532411000000002E-2</c:v>
                </c:pt>
                <c:pt idx="147" formatCode="General">
                  <c:v>5.5069291999999999E-2</c:v>
                </c:pt>
                <c:pt idx="148" formatCode="General">
                  <c:v>5.8415479999999999E-2</c:v>
                </c:pt>
                <c:pt idx="149" formatCode="General">
                  <c:v>6.1561010999999999E-2</c:v>
                </c:pt>
                <c:pt idx="150" formatCode="General">
                  <c:v>6.3900109999999996E-2</c:v>
                </c:pt>
                <c:pt idx="151" formatCode="General">
                  <c:v>6.6347217E-2</c:v>
                </c:pt>
                <c:pt idx="152" formatCode="General">
                  <c:v>6.7946824000000003E-2</c:v>
                </c:pt>
                <c:pt idx="153" formatCode="General">
                  <c:v>6.8761553000000003E-2</c:v>
                </c:pt>
                <c:pt idx="154" formatCode="General">
                  <c:v>6.9948186999999995E-2</c:v>
                </c:pt>
                <c:pt idx="155" formatCode="General">
                  <c:v>7.1985157999999994E-2</c:v>
                </c:pt>
                <c:pt idx="156" formatCode="General">
                  <c:v>7.3922734000000004E-2</c:v>
                </c:pt>
                <c:pt idx="157" formatCode="General">
                  <c:v>7.6492536999999999E-2</c:v>
                </c:pt>
                <c:pt idx="158" formatCode="General">
                  <c:v>7.8101643999999998E-2</c:v>
                </c:pt>
                <c:pt idx="159" formatCode="General">
                  <c:v>7.9085456999999998E-2</c:v>
                </c:pt>
                <c:pt idx="160" formatCode="General">
                  <c:v>8.0705706000000002E-2</c:v>
                </c:pt>
                <c:pt idx="161" formatCode="General">
                  <c:v>8.1111528000000002E-2</c:v>
                </c:pt>
                <c:pt idx="162" formatCode="General">
                  <c:v>8.3678853999999997E-2</c:v>
                </c:pt>
                <c:pt idx="163" formatCode="General">
                  <c:v>8.6167800000000003E-2</c:v>
                </c:pt>
                <c:pt idx="164" formatCode="General">
                  <c:v>8.9224952999999996E-2</c:v>
                </c:pt>
                <c:pt idx="165" formatCode="General">
                  <c:v>9.2389245999999994E-2</c:v>
                </c:pt>
                <c:pt idx="166" formatCode="General">
                  <c:v>9.5183921000000005E-2</c:v>
                </c:pt>
                <c:pt idx="167" formatCode="General">
                  <c:v>9.6847701999999994E-2</c:v>
                </c:pt>
                <c:pt idx="168" formatCode="General">
                  <c:v>9.8404254999999996E-2</c:v>
                </c:pt>
                <c:pt idx="169" formatCode="General">
                  <c:v>9.9923722000000006E-2</c:v>
                </c:pt>
                <c:pt idx="170" formatCode="General">
                  <c:v>0.10393580400000001</c:v>
                </c:pt>
                <c:pt idx="171" formatCode="General">
                  <c:v>0.106595092</c:v>
                </c:pt>
                <c:pt idx="172" formatCode="General">
                  <c:v>0.110726644</c:v>
                </c:pt>
                <c:pt idx="173" formatCode="General">
                  <c:v>0.112779061</c:v>
                </c:pt>
                <c:pt idx="174" formatCode="General">
                  <c:v>0.114021572</c:v>
                </c:pt>
                <c:pt idx="175" formatCode="General">
                  <c:v>0.115712074</c:v>
                </c:pt>
                <c:pt idx="176" formatCode="General">
                  <c:v>0.11878882</c:v>
                </c:pt>
                <c:pt idx="177" formatCode="General">
                  <c:v>0.12046783599999999</c:v>
                </c:pt>
                <c:pt idx="178" formatCode="General">
                  <c:v>0.125488663</c:v>
                </c:pt>
                <c:pt idx="179" formatCode="General">
                  <c:v>0.12745097999999999</c:v>
                </c:pt>
                <c:pt idx="180" formatCode="General">
                  <c:v>0.13105076700000001</c:v>
                </c:pt>
                <c:pt idx="181" formatCode="General">
                  <c:v>0.13309636699999999</c:v>
                </c:pt>
                <c:pt idx="182" formatCode="General">
                  <c:v>0.13391442200000001</c:v>
                </c:pt>
                <c:pt idx="183" formatCode="General">
                  <c:v>0.13820492500000001</c:v>
                </c:pt>
                <c:pt idx="184" formatCode="General">
                  <c:v>0.14194322300000001</c:v>
                </c:pt>
                <c:pt idx="185" formatCode="General">
                  <c:v>0.14325955700000001</c:v>
                </c:pt>
                <c:pt idx="186" formatCode="General">
                  <c:v>0.14527845</c:v>
                </c:pt>
                <c:pt idx="187" formatCode="General">
                  <c:v>0.147308782</c:v>
                </c:pt>
                <c:pt idx="188" formatCode="General">
                  <c:v>0.149411287</c:v>
                </c:pt>
                <c:pt idx="189" formatCode="General">
                  <c:v>0.15042804700000001</c:v>
                </c:pt>
                <c:pt idx="190" formatCode="General">
                  <c:v>0.15488353099999999</c:v>
                </c:pt>
                <c:pt idx="191" formatCode="General">
                  <c:v>0.157441574</c:v>
                </c:pt>
                <c:pt idx="192" formatCode="General">
                  <c:v>0.16152897699999999</c:v>
                </c:pt>
                <c:pt idx="193" formatCode="General">
                  <c:v>0.16454134100000001</c:v>
                </c:pt>
                <c:pt idx="194" formatCode="General">
                  <c:v>0.16604862000000001</c:v>
                </c:pt>
                <c:pt idx="195" formatCode="General">
                  <c:v>0.167424556</c:v>
                </c:pt>
                <c:pt idx="196" formatCode="General">
                  <c:v>0.17310087199999999</c:v>
                </c:pt>
                <c:pt idx="197" formatCode="General">
                  <c:v>0.17723102600000001</c:v>
                </c:pt>
                <c:pt idx="198" formatCode="General">
                  <c:v>0.18189403400000001</c:v>
                </c:pt>
                <c:pt idx="199" formatCode="General">
                  <c:v>0.185433236</c:v>
                </c:pt>
                <c:pt idx="200" formatCode="General">
                  <c:v>0.18909853200000001</c:v>
                </c:pt>
                <c:pt idx="201" formatCode="General">
                  <c:v>0.19376579599999999</c:v>
                </c:pt>
                <c:pt idx="202" formatCode="General">
                  <c:v>0.19772344</c:v>
                </c:pt>
                <c:pt idx="203" formatCode="General">
                  <c:v>0.20177665</c:v>
                </c:pt>
                <c:pt idx="204" formatCode="General">
                  <c:v>0.20492151</c:v>
                </c:pt>
                <c:pt idx="205" formatCode="General">
                  <c:v>0.21258503400000001</c:v>
                </c:pt>
                <c:pt idx="206" formatCode="General">
                  <c:v>0.220136519</c:v>
                </c:pt>
                <c:pt idx="207" formatCode="General">
                  <c:v>0.223791185</c:v>
                </c:pt>
                <c:pt idx="208" formatCode="General">
                  <c:v>0.22756547899999999</c:v>
                </c:pt>
                <c:pt idx="209" formatCode="General">
                  <c:v>0.232096635</c:v>
                </c:pt>
                <c:pt idx="210" formatCode="General">
                  <c:v>0.23692174699999999</c:v>
                </c:pt>
                <c:pt idx="211" formatCode="General">
                  <c:v>0.24097433700000001</c:v>
                </c:pt>
                <c:pt idx="212" formatCode="General">
                  <c:v>0.24520069799999999</c:v>
                </c:pt>
                <c:pt idx="213" formatCode="General">
                  <c:v>0.24857768099999999</c:v>
                </c:pt>
                <c:pt idx="214" formatCode="General">
                  <c:v>0.24989039900000001</c:v>
                </c:pt>
                <c:pt idx="215" formatCode="General">
                  <c:v>0.25297487899999999</c:v>
                </c:pt>
                <c:pt idx="216" formatCode="General">
                  <c:v>0.25786442199999998</c:v>
                </c:pt>
                <c:pt idx="217" formatCode="General">
                  <c:v>0.263345196</c:v>
                </c:pt>
                <c:pt idx="218" formatCode="General">
                  <c:v>0.26883637999999999</c:v>
                </c:pt>
                <c:pt idx="219" formatCode="General">
                  <c:v>0.27073061399999998</c:v>
                </c:pt>
                <c:pt idx="220" formatCode="General">
                  <c:v>0.27579990999999998</c:v>
                </c:pt>
                <c:pt idx="221" formatCode="General">
                  <c:v>0.278481013</c:v>
                </c:pt>
                <c:pt idx="222" formatCode="General">
                  <c:v>0.28448275899999997</c:v>
                </c:pt>
                <c:pt idx="223" formatCode="General">
                  <c:v>0.28708352399999998</c:v>
                </c:pt>
                <c:pt idx="224" formatCode="General">
                  <c:v>0.291800275</c:v>
                </c:pt>
                <c:pt idx="225" formatCode="General">
                  <c:v>0.295955882</c:v>
                </c:pt>
                <c:pt idx="226" formatCode="General">
                  <c:v>0.30032392400000002</c:v>
                </c:pt>
                <c:pt idx="227" formatCode="General">
                  <c:v>0.30558139499999998</c:v>
                </c:pt>
                <c:pt idx="228" formatCode="General">
                  <c:v>0.30941286099999998</c:v>
                </c:pt>
                <c:pt idx="229" formatCode="General">
                  <c:v>0.315937941</c:v>
                </c:pt>
                <c:pt idx="230" formatCode="General">
                  <c:v>0.32247403200000002</c:v>
                </c:pt>
                <c:pt idx="231" formatCode="General">
                  <c:v>0.32606635099999998</c:v>
                </c:pt>
                <c:pt idx="232" formatCode="General">
                  <c:v>0.33412660599999999</c:v>
                </c:pt>
                <c:pt idx="233" formatCode="General">
                  <c:v>0.339396841</c:v>
                </c:pt>
                <c:pt idx="234" formatCode="General">
                  <c:v>0.34456207900000002</c:v>
                </c:pt>
                <c:pt idx="235" formatCode="General">
                  <c:v>0.34866828100000002</c:v>
                </c:pt>
                <c:pt idx="236" formatCode="General">
                  <c:v>0.35585804599999998</c:v>
                </c:pt>
                <c:pt idx="237" formatCode="General">
                  <c:v>0.36257309900000001</c:v>
                </c:pt>
                <c:pt idx="238" formatCode="General">
                  <c:v>0.36984282899999998</c:v>
                </c:pt>
                <c:pt idx="239" formatCode="General">
                  <c:v>0.37450592900000002</c:v>
                </c:pt>
                <c:pt idx="240" formatCode="General">
                  <c:v>0.38346613499999999</c:v>
                </c:pt>
                <c:pt idx="241" formatCode="General">
                  <c:v>0.39276745400000002</c:v>
                </c:pt>
                <c:pt idx="242" formatCode="General">
                  <c:v>0.39768145199999999</c:v>
                </c:pt>
                <c:pt idx="243" formatCode="General">
                  <c:v>0.40354430400000002</c:v>
                </c:pt>
                <c:pt idx="244" formatCode="General">
                  <c:v>0.41075050699999999</c:v>
                </c:pt>
                <c:pt idx="245" formatCode="General">
                  <c:v>0.416284987</c:v>
                </c:pt>
                <c:pt idx="246" formatCode="General">
                  <c:v>0.42070372299999997</c:v>
                </c:pt>
                <c:pt idx="247" formatCode="General">
                  <c:v>0.43187660700000002</c:v>
                </c:pt>
                <c:pt idx="248" formatCode="General">
                  <c:v>0.43798250100000002</c:v>
                </c:pt>
                <c:pt idx="249" formatCode="General">
                  <c:v>0.44140423299999998</c:v>
                </c:pt>
                <c:pt idx="250" formatCode="General">
                  <c:v>0.45379023899999998</c:v>
                </c:pt>
                <c:pt idx="251" formatCode="General">
                  <c:v>0.46037539100000002</c:v>
                </c:pt>
                <c:pt idx="252" formatCode="General">
                  <c:v>0.46624803799999998</c:v>
                </c:pt>
                <c:pt idx="253" formatCode="General">
                  <c:v>0.472937467</c:v>
                </c:pt>
                <c:pt idx="254" formatCode="General">
                  <c:v>0.48126649100000002</c:v>
                </c:pt>
                <c:pt idx="255" formatCode="General">
                  <c:v>0.48991507400000001</c:v>
                </c:pt>
                <c:pt idx="256" formatCode="General">
                  <c:v>0.49866808699999998</c:v>
                </c:pt>
                <c:pt idx="257" formatCode="General">
                  <c:v>0.50889487899999997</c:v>
                </c:pt>
                <c:pt idx="258" formatCode="General">
                  <c:v>0.512972973</c:v>
                </c:pt>
                <c:pt idx="259" formatCode="General">
                  <c:v>0.523602821</c:v>
                </c:pt>
                <c:pt idx="260" formatCode="General">
                  <c:v>0.53184540000000002</c:v>
                </c:pt>
                <c:pt idx="261" formatCode="General">
                  <c:v>0.54351395700000005</c:v>
                </c:pt>
                <c:pt idx="262" formatCode="General">
                  <c:v>0.55924695499999999</c:v>
                </c:pt>
                <c:pt idx="263" formatCode="General">
                  <c:v>0.56499999999999995</c:v>
                </c:pt>
                <c:pt idx="264" formatCode="General">
                  <c:v>0.57126948799999999</c:v>
                </c:pt>
                <c:pt idx="265" formatCode="General">
                  <c:v>0.57518166599999998</c:v>
                </c:pt>
                <c:pt idx="266" formatCode="General">
                  <c:v>0.58136924800000001</c:v>
                </c:pt>
                <c:pt idx="267" formatCode="General">
                  <c:v>0.58591549300000001</c:v>
                </c:pt>
                <c:pt idx="268" formatCode="General">
                  <c:v>0.59661016899999997</c:v>
                </c:pt>
                <c:pt idx="269" formatCode="General">
                  <c:v>0.60250569499999995</c:v>
                </c:pt>
                <c:pt idx="270" formatCode="General">
                  <c:v>0.60939289799999996</c:v>
                </c:pt>
                <c:pt idx="271" formatCode="General">
                  <c:v>0.621028307</c:v>
                </c:pt>
                <c:pt idx="272" formatCode="General">
                  <c:v>0.63185530899999998</c:v>
                </c:pt>
                <c:pt idx="273" formatCode="General">
                  <c:v>0.64117647099999997</c:v>
                </c:pt>
                <c:pt idx="274" formatCode="General">
                  <c:v>0.64778761100000004</c:v>
                </c:pt>
                <c:pt idx="275" formatCode="General">
                  <c:v>0.65599050999999997</c:v>
                </c:pt>
                <c:pt idx="276" formatCode="General">
                  <c:v>0.66488095199999997</c:v>
                </c:pt>
                <c:pt idx="277" formatCode="General">
                  <c:v>0.67305389199999999</c:v>
                </c:pt>
                <c:pt idx="278" formatCode="General">
                  <c:v>0.68911605499999995</c:v>
                </c:pt>
                <c:pt idx="279" formatCode="General">
                  <c:v>0.69462884700000005</c:v>
                </c:pt>
                <c:pt idx="280" formatCode="General">
                  <c:v>0.70523751499999998</c:v>
                </c:pt>
                <c:pt idx="281" formatCode="General">
                  <c:v>0.71323529399999996</c:v>
                </c:pt>
                <c:pt idx="282" formatCode="General">
                  <c:v>0.72246153800000001</c:v>
                </c:pt>
                <c:pt idx="283" formatCode="General">
                  <c:v>0.73856613100000001</c:v>
                </c:pt>
                <c:pt idx="284" formatCode="General">
                  <c:v>0.74549969000000005</c:v>
                </c:pt>
                <c:pt idx="285" formatCode="General">
                  <c:v>0.75124688299999998</c:v>
                </c:pt>
                <c:pt idx="286" formatCode="General">
                  <c:v>0.75844805999999998</c:v>
                </c:pt>
                <c:pt idx="287" formatCode="General">
                  <c:v>0.76763224200000002</c:v>
                </c:pt>
                <c:pt idx="288" formatCode="General">
                  <c:v>0.773501577</c:v>
                </c:pt>
                <c:pt idx="289" formatCode="General">
                  <c:v>0.78607918300000001</c:v>
                </c:pt>
                <c:pt idx="290" formatCode="General">
                  <c:v>0.80012853500000003</c:v>
                </c:pt>
                <c:pt idx="291" formatCode="General">
                  <c:v>0.81124757599999997</c:v>
                </c:pt>
                <c:pt idx="292" formatCode="General">
                  <c:v>0.82844096499999997</c:v>
                </c:pt>
                <c:pt idx="293" formatCode="General">
                  <c:v>0.84671052599999996</c:v>
                </c:pt>
                <c:pt idx="294" formatCode="General">
                  <c:v>0.86158940399999995</c:v>
                </c:pt>
                <c:pt idx="295" formatCode="General">
                  <c:v>0.86950732399999997</c:v>
                </c:pt>
                <c:pt idx="296" formatCode="General">
                  <c:v>0.88077695899999997</c:v>
                </c:pt>
                <c:pt idx="297" formatCode="General">
                  <c:v>0.89377537200000001</c:v>
                </c:pt>
                <c:pt idx="298" formatCode="General">
                  <c:v>0.90176151800000004</c:v>
                </c:pt>
                <c:pt idx="299" formatCode="General">
                  <c:v>0.90896739100000001</c:v>
                </c:pt>
                <c:pt idx="300" formatCode="General">
                  <c:v>0.91490810099999997</c:v>
                </c:pt>
                <c:pt idx="301" formatCode="General">
                  <c:v>0.928913192</c:v>
                </c:pt>
                <c:pt idx="302" formatCode="General">
                  <c:v>0.94089347099999998</c:v>
                </c:pt>
                <c:pt idx="303" formatCode="General">
                  <c:v>0.95027624300000002</c:v>
                </c:pt>
                <c:pt idx="304" formatCode="General">
                  <c:v>0.95841995800000002</c:v>
                </c:pt>
                <c:pt idx="305" formatCode="General">
                  <c:v>0.97067039099999997</c:v>
                </c:pt>
                <c:pt idx="306" formatCode="General">
                  <c:v>0.97760671799999999</c:v>
                </c:pt>
                <c:pt idx="307" formatCode="General">
                  <c:v>0.98456140400000003</c:v>
                </c:pt>
                <c:pt idx="308" formatCode="General">
                  <c:v>0.99788135600000005</c:v>
                </c:pt>
                <c:pt idx="309" formatCode="General">
                  <c:v>1.0099857350000001</c:v>
                </c:pt>
                <c:pt idx="310" formatCode="General">
                  <c:v>1.0257326659999999</c:v>
                </c:pt>
                <c:pt idx="311" formatCode="General">
                  <c:v>1.0440751450000001</c:v>
                </c:pt>
                <c:pt idx="312" formatCode="General">
                  <c:v>1.0528602460000001</c:v>
                </c:pt>
                <c:pt idx="313" formatCode="General">
                  <c:v>1.0684133920000001</c:v>
                </c:pt>
                <c:pt idx="314" formatCode="General">
                  <c:v>1.0833942940000001</c:v>
                </c:pt>
                <c:pt idx="315" formatCode="General">
                  <c:v>1.101995565</c:v>
                </c:pt>
                <c:pt idx="316" formatCode="General">
                  <c:v>1.1279157259999999</c:v>
                </c:pt>
                <c:pt idx="317" formatCode="General">
                  <c:v>1.140695915</c:v>
                </c:pt>
                <c:pt idx="318" formatCode="General">
                  <c:v>1.1617086190000001</c:v>
                </c:pt>
                <c:pt idx="319" formatCode="General">
                  <c:v>1.169478528</c:v>
                </c:pt>
                <c:pt idx="320" formatCode="General">
                  <c:v>1.178874325</c:v>
                </c:pt>
                <c:pt idx="321" formatCode="General">
                  <c:v>1.1950078</c:v>
                </c:pt>
                <c:pt idx="322" formatCode="General">
                  <c:v>1.2158102770000001</c:v>
                </c:pt>
                <c:pt idx="323" formatCode="General">
                  <c:v>1.226011102</c:v>
                </c:pt>
                <c:pt idx="324" formatCode="General">
                  <c:v>1.2344992050000001</c:v>
                </c:pt>
                <c:pt idx="325" formatCode="General">
                  <c:v>1.2504012840000001</c:v>
                </c:pt>
                <c:pt idx="326" formatCode="General">
                  <c:v>1.2643029809999999</c:v>
                </c:pt>
                <c:pt idx="327" formatCode="General">
                  <c:v>1.273905997</c:v>
                </c:pt>
                <c:pt idx="328" formatCode="General">
                  <c:v>1.286530612</c:v>
                </c:pt>
                <c:pt idx="329" formatCode="General">
                  <c:v>1.301313629</c:v>
                </c:pt>
                <c:pt idx="330" formatCode="General">
                  <c:v>1.3182192909999999</c:v>
                </c:pt>
                <c:pt idx="331" formatCode="General">
                  <c:v>1.329460581</c:v>
                </c:pt>
                <c:pt idx="332" formatCode="General">
                  <c:v>1.3474999999999999</c:v>
                </c:pt>
                <c:pt idx="333" formatCode="General">
                  <c:v>1.3624894869999999</c:v>
                </c:pt>
                <c:pt idx="334" formatCode="General">
                  <c:v>1.3788135589999999</c:v>
                </c:pt>
                <c:pt idx="335" formatCode="General">
                  <c:v>1.398972603</c:v>
                </c:pt>
                <c:pt idx="336" formatCode="General">
                  <c:v>1.423143351</c:v>
                </c:pt>
                <c:pt idx="337" formatCode="General">
                  <c:v>1.4488734839999999</c:v>
                </c:pt>
                <c:pt idx="338" formatCode="General">
                  <c:v>1.4676573429999999</c:v>
                </c:pt>
                <c:pt idx="339" formatCode="General">
                  <c:v>1.4850615110000001</c:v>
                </c:pt>
                <c:pt idx="340" formatCode="General">
                  <c:v>1.5031000889999999</c:v>
                </c:pt>
                <c:pt idx="341" formatCode="General">
                  <c:v>1.5160142350000001</c:v>
                </c:pt>
                <c:pt idx="342" formatCode="General">
                  <c:v>1.5417040360000001</c:v>
                </c:pt>
                <c:pt idx="343" formatCode="General">
                  <c:v>1.5696202530000001</c:v>
                </c:pt>
                <c:pt idx="344" formatCode="General">
                  <c:v>1.586144029</c:v>
                </c:pt>
                <c:pt idx="345" formatCode="General">
                  <c:v>1.607933579</c:v>
                </c:pt>
                <c:pt idx="346" formatCode="General">
                  <c:v>1.63255814</c:v>
                </c:pt>
                <c:pt idx="347" formatCode="General">
                  <c:v>1.6541353379999999</c:v>
                </c:pt>
                <c:pt idx="348" formatCode="General">
                  <c:v>1.671712394</c:v>
                </c:pt>
                <c:pt idx="349" formatCode="General">
                  <c:v>1.6914285710000001</c:v>
                </c:pt>
                <c:pt idx="350" formatCode="General">
                  <c:v>1.706220096</c:v>
                </c:pt>
                <c:pt idx="351" formatCode="General">
                  <c:v>1.7409931839999999</c:v>
                </c:pt>
                <c:pt idx="352" formatCode="General">
                  <c:v>1.757338552</c:v>
                </c:pt>
                <c:pt idx="353" formatCode="General">
                  <c:v>1.765686275</c:v>
                </c:pt>
                <c:pt idx="354" formatCode="General">
                  <c:v>1.7940594059999999</c:v>
                </c:pt>
                <c:pt idx="355" formatCode="General">
                  <c:v>1.81374502</c:v>
                </c:pt>
                <c:pt idx="356" formatCode="General">
                  <c:v>1.8348348350000001</c:v>
                </c:pt>
                <c:pt idx="357" formatCode="General">
                  <c:v>1.8634984830000001</c:v>
                </c:pt>
                <c:pt idx="358" formatCode="General">
                  <c:v>1.8732251520000001</c:v>
                </c:pt>
                <c:pt idx="359" formatCode="General">
                  <c:v>1.8948979589999999</c:v>
                </c:pt>
                <c:pt idx="360" formatCode="General">
                  <c:v>1.930569948</c:v>
                </c:pt>
                <c:pt idx="361" formatCode="General">
                  <c:v>1.96432319</c:v>
                </c:pt>
                <c:pt idx="362" formatCode="General">
                  <c:v>1.9841437630000001</c:v>
                </c:pt>
                <c:pt idx="363" formatCode="General">
                  <c:v>2.0214362270000001</c:v>
                </c:pt>
                <c:pt idx="364" formatCode="General">
                  <c:v>2.046436285</c:v>
                </c:pt>
                <c:pt idx="365" formatCode="General">
                  <c:v>2.0650759220000001</c:v>
                </c:pt>
                <c:pt idx="366" formatCode="General">
                  <c:v>2.1112334800000001</c:v>
                </c:pt>
                <c:pt idx="367" formatCode="General">
                  <c:v>2.1328903650000002</c:v>
                </c:pt>
                <c:pt idx="368" formatCode="General">
                  <c:v>2.1570155899999999</c:v>
                </c:pt>
                <c:pt idx="369" formatCode="General">
                  <c:v>2.1941309260000001</c:v>
                </c:pt>
                <c:pt idx="370" formatCode="General">
                  <c:v>2.219567691</c:v>
                </c:pt>
                <c:pt idx="371" formatCode="General">
                  <c:v>2.250863061</c:v>
                </c:pt>
                <c:pt idx="372" formatCode="General">
                  <c:v>2.2794457270000001</c:v>
                </c:pt>
                <c:pt idx="373" formatCode="General">
                  <c:v>2.3200468930000002</c:v>
                </c:pt>
                <c:pt idx="374" formatCode="General">
                  <c:v>2.336084906</c:v>
                </c:pt>
                <c:pt idx="375" formatCode="General">
                  <c:v>2.356213018</c:v>
                </c:pt>
                <c:pt idx="376" formatCode="General">
                  <c:v>2.3745541019999998</c:v>
                </c:pt>
                <c:pt idx="377" formatCode="General">
                  <c:v>2.3890214799999998</c:v>
                </c:pt>
                <c:pt idx="378" formatCode="General">
                  <c:v>2.4358353510000001</c:v>
                </c:pt>
                <c:pt idx="379" formatCode="General">
                  <c:v>2.4633251829999998</c:v>
                </c:pt>
                <c:pt idx="380" formatCode="General">
                  <c:v>2.5043370509999998</c:v>
                </c:pt>
                <c:pt idx="381" formatCode="General">
                  <c:v>2.5513784460000002</c:v>
                </c:pt>
                <c:pt idx="382" formatCode="General">
                  <c:v>2.572864322</c:v>
                </c:pt>
                <c:pt idx="383" formatCode="General">
                  <c:v>2.661917098</c:v>
                </c:pt>
                <c:pt idx="384" formatCode="General">
                  <c:v>2.689206762</c:v>
                </c:pt>
                <c:pt idx="385" formatCode="General">
                  <c:v>2.712418301</c:v>
                </c:pt>
                <c:pt idx="386" formatCode="General">
                  <c:v>2.760956175</c:v>
                </c:pt>
                <c:pt idx="387" formatCode="General">
                  <c:v>2.8056300269999999</c:v>
                </c:pt>
                <c:pt idx="388" formatCode="General">
                  <c:v>2.854421769</c:v>
                </c:pt>
                <c:pt idx="389" formatCode="General">
                  <c:v>2.9087136930000002</c:v>
                </c:pt>
                <c:pt idx="390" formatCode="General">
                  <c:v>2.9663394109999999</c:v>
                </c:pt>
                <c:pt idx="391" formatCode="General">
                  <c:v>3.0014144269999998</c:v>
                </c:pt>
                <c:pt idx="392" formatCode="General">
                  <c:v>3.0676258989999998</c:v>
                </c:pt>
                <c:pt idx="393" formatCode="General">
                  <c:v>3.135095448</c:v>
                </c:pt>
                <c:pt idx="394" formatCode="General">
                  <c:v>3.225225225</c:v>
                </c:pt>
                <c:pt idx="395" formatCode="General">
                  <c:v>3.3123076920000001</c:v>
                </c:pt>
                <c:pt idx="396" formatCode="General">
                  <c:v>3.3374613000000002</c:v>
                </c:pt>
                <c:pt idx="397" formatCode="General">
                  <c:v>3.3644859810000001</c:v>
                </c:pt>
                <c:pt idx="398" formatCode="General">
                  <c:v>3.438791733</c:v>
                </c:pt>
                <c:pt idx="399" formatCode="General">
                  <c:v>3.5539215689999999</c:v>
                </c:pt>
                <c:pt idx="400" formatCode="General">
                  <c:v>3.6322795339999998</c:v>
                </c:pt>
                <c:pt idx="401" formatCode="General">
                  <c:v>3.76975945</c:v>
                </c:pt>
                <c:pt idx="402" formatCode="General">
                  <c:v>3.8513986010000001</c:v>
                </c:pt>
                <c:pt idx="403" formatCode="General">
                  <c:v>3.888888889</c:v>
                </c:pt>
                <c:pt idx="404" formatCode="General">
                  <c:v>4.0307414100000001</c:v>
                </c:pt>
                <c:pt idx="405" formatCode="General">
                  <c:v>4.0804387569999996</c:v>
                </c:pt>
                <c:pt idx="406" formatCode="General">
                  <c:v>4.1872659179999996</c:v>
                </c:pt>
                <c:pt idx="407" formatCode="General">
                  <c:v>4.30651341</c:v>
                </c:pt>
                <c:pt idx="408" formatCode="General">
                  <c:v>4.3448940269999996</c:v>
                </c:pt>
                <c:pt idx="409" formatCode="General">
                  <c:v>4.3914728680000001</c:v>
                </c:pt>
                <c:pt idx="410" formatCode="General">
                  <c:v>4.5019762849999996</c:v>
                </c:pt>
                <c:pt idx="411" formatCode="General">
                  <c:v>4.6129032260000002</c:v>
                </c:pt>
                <c:pt idx="412" formatCode="General">
                  <c:v>4.7791666670000001</c:v>
                </c:pt>
                <c:pt idx="413" formatCode="General">
                  <c:v>4.8959660300000003</c:v>
                </c:pt>
                <c:pt idx="414" formatCode="General">
                  <c:v>4.9572649569999996</c:v>
                </c:pt>
                <c:pt idx="415" formatCode="General">
                  <c:v>5.1431718059999998</c:v>
                </c:pt>
                <c:pt idx="416" formatCode="General">
                  <c:v>5.3190045250000004</c:v>
                </c:pt>
                <c:pt idx="417" formatCode="General">
                  <c:v>5.4895104899999998</c:v>
                </c:pt>
                <c:pt idx="418" formatCode="General">
                  <c:v>5.6300715989999999</c:v>
                </c:pt>
                <c:pt idx="419" formatCode="General">
                  <c:v>5.9152119699999997</c:v>
                </c:pt>
                <c:pt idx="420" formatCode="General">
                  <c:v>6.1099744249999999</c:v>
                </c:pt>
                <c:pt idx="421" formatCode="General">
                  <c:v>6.25</c:v>
                </c:pt>
                <c:pt idx="422" formatCode="General">
                  <c:v>6.3994708989999998</c:v>
                </c:pt>
                <c:pt idx="423" formatCode="General">
                  <c:v>6.6914600550000003</c:v>
                </c:pt>
                <c:pt idx="424" formatCode="General">
                  <c:v>6.7423822710000003</c:v>
                </c:pt>
                <c:pt idx="425" formatCode="General">
                  <c:v>6.9152542370000001</c:v>
                </c:pt>
                <c:pt idx="426" formatCode="General">
                  <c:v>7.0315186250000004</c:v>
                </c:pt>
                <c:pt idx="427" formatCode="General">
                  <c:v>7.2134502920000001</c:v>
                </c:pt>
                <c:pt idx="428" formatCode="General">
                  <c:v>7.3343195269999999</c:v>
                </c:pt>
                <c:pt idx="429" formatCode="General">
                  <c:v>7.4089552239999996</c:v>
                </c:pt>
                <c:pt idx="430" formatCode="General">
                  <c:v>7.4849397590000004</c:v>
                </c:pt>
                <c:pt idx="431" formatCode="General">
                  <c:v>7.6533742330000001</c:v>
                </c:pt>
                <c:pt idx="432" formatCode="General">
                  <c:v>7.9022082019999997</c:v>
                </c:pt>
                <c:pt idx="433" formatCode="General">
                  <c:v>8.1061093250000003</c:v>
                </c:pt>
                <c:pt idx="434" formatCode="General">
                  <c:v>8.3774834439999992</c:v>
                </c:pt>
                <c:pt idx="435" formatCode="General">
                  <c:v>8.7344827590000005</c:v>
                </c:pt>
                <c:pt idx="436" formatCode="General">
                  <c:v>9.2282608699999997</c:v>
                </c:pt>
                <c:pt idx="437" formatCode="General">
                  <c:v>9.4777777780000001</c:v>
                </c:pt>
                <c:pt idx="438" formatCode="General">
                  <c:v>9.7424242420000002</c:v>
                </c:pt>
                <c:pt idx="439" formatCode="General">
                  <c:v>10.369477910000001</c:v>
                </c:pt>
                <c:pt idx="440" formatCode="General">
                  <c:v>10.699588479999999</c:v>
                </c:pt>
                <c:pt idx="441" formatCode="General">
                  <c:v>11.106382979999999</c:v>
                </c:pt>
                <c:pt idx="442" formatCode="General">
                  <c:v>11.37826087</c:v>
                </c:pt>
                <c:pt idx="443" formatCode="General">
                  <c:v>11.606194690000001</c:v>
                </c:pt>
                <c:pt idx="444" formatCode="General">
                  <c:v>11.829596410000001</c:v>
                </c:pt>
                <c:pt idx="445" formatCode="General">
                  <c:v>12.222222220000001</c:v>
                </c:pt>
                <c:pt idx="446" formatCode="General">
                  <c:v>12.31162791</c:v>
                </c:pt>
                <c:pt idx="447" formatCode="General">
                  <c:v>12.56872038</c:v>
                </c:pt>
                <c:pt idx="448" formatCode="General">
                  <c:v>12.84541063</c:v>
                </c:pt>
                <c:pt idx="449" formatCode="General">
                  <c:v>13.44949495</c:v>
                </c:pt>
                <c:pt idx="450" formatCode="General">
                  <c:v>14.489130429999999</c:v>
                </c:pt>
                <c:pt idx="451" formatCode="General">
                  <c:v>14.91061453</c:v>
                </c:pt>
                <c:pt idx="452" formatCode="General">
                  <c:v>15.112994349999999</c:v>
                </c:pt>
                <c:pt idx="453" formatCode="General">
                  <c:v>15.514450869999999</c:v>
                </c:pt>
                <c:pt idx="454" formatCode="General">
                  <c:v>16.107784429999999</c:v>
                </c:pt>
                <c:pt idx="455" formatCode="General">
                  <c:v>17.082278479999999</c:v>
                </c:pt>
                <c:pt idx="456" formatCode="General">
                  <c:v>17.490322580000001</c:v>
                </c:pt>
                <c:pt idx="457" formatCode="General">
                  <c:v>18.412162160000001</c:v>
                </c:pt>
                <c:pt idx="458" formatCode="General">
                  <c:v>18.83448276</c:v>
                </c:pt>
                <c:pt idx="459" formatCode="General">
                  <c:v>19.41134752</c:v>
                </c:pt>
                <c:pt idx="460" formatCode="General">
                  <c:v>19.517730499999999</c:v>
                </c:pt>
                <c:pt idx="461" formatCode="General">
                  <c:v>20.582089549999999</c:v>
                </c:pt>
                <c:pt idx="462" formatCode="General">
                  <c:v>20.79699248</c:v>
                </c:pt>
                <c:pt idx="463" formatCode="General">
                  <c:v>21.480620160000001</c:v>
                </c:pt>
                <c:pt idx="464" formatCode="General">
                  <c:v>22.379032259999999</c:v>
                </c:pt>
                <c:pt idx="465" formatCode="General">
                  <c:v>23.15</c:v>
                </c:pt>
                <c:pt idx="466" formatCode="General">
                  <c:v>24.008620690000001</c:v>
                </c:pt>
                <c:pt idx="467" formatCode="General">
                  <c:v>24.65486726</c:v>
                </c:pt>
                <c:pt idx="468" formatCode="General">
                  <c:v>25.363636360000001</c:v>
                </c:pt>
                <c:pt idx="469" formatCode="General">
                  <c:v>26.11214953</c:v>
                </c:pt>
                <c:pt idx="470" formatCode="General">
                  <c:v>26.695238100000001</c:v>
                </c:pt>
                <c:pt idx="471" formatCode="General">
                  <c:v>27.891089109999999</c:v>
                </c:pt>
                <c:pt idx="472" formatCode="General">
                  <c:v>28.22</c:v>
                </c:pt>
                <c:pt idx="473" formatCode="General">
                  <c:v>28.816326530000001</c:v>
                </c:pt>
                <c:pt idx="474" formatCode="General">
                  <c:v>31.07692308</c:v>
                </c:pt>
                <c:pt idx="475" formatCode="General">
                  <c:v>34.14457831</c:v>
                </c:pt>
                <c:pt idx="476" formatCode="General">
                  <c:v>35.537500000000001</c:v>
                </c:pt>
                <c:pt idx="477" formatCode="General">
                  <c:v>37.447368419999997</c:v>
                </c:pt>
                <c:pt idx="478" formatCode="General">
                  <c:v>38.554054049999998</c:v>
                </c:pt>
                <c:pt idx="479" formatCode="General">
                  <c:v>40.225352110000003</c:v>
                </c:pt>
                <c:pt idx="480" formatCode="General">
                  <c:v>42.058823529999998</c:v>
                </c:pt>
                <c:pt idx="481" formatCode="General">
                  <c:v>42.058823529999998</c:v>
                </c:pt>
                <c:pt idx="482" formatCode="General">
                  <c:v>42.16176471</c:v>
                </c:pt>
                <c:pt idx="483" formatCode="General">
                  <c:v>43.454545449999998</c:v>
                </c:pt>
                <c:pt idx="484" formatCode="General">
                  <c:v>45.587301590000003</c:v>
                </c:pt>
                <c:pt idx="485" formatCode="General">
                  <c:v>47.163934429999998</c:v>
                </c:pt>
                <c:pt idx="486" formatCode="General">
                  <c:v>48.830508469999998</c:v>
                </c:pt>
                <c:pt idx="487" formatCode="General">
                  <c:v>50.614035090000002</c:v>
                </c:pt>
                <c:pt idx="488" formatCode="General">
                  <c:v>53.481481479999999</c:v>
                </c:pt>
                <c:pt idx="489" formatCode="General">
                  <c:v>60.229166669999998</c:v>
                </c:pt>
                <c:pt idx="490" formatCode="General">
                  <c:v>61.574468090000003</c:v>
                </c:pt>
                <c:pt idx="491" formatCode="General">
                  <c:v>62.956521739999999</c:v>
                </c:pt>
                <c:pt idx="492" formatCode="General">
                  <c:v>64.444444439999998</c:v>
                </c:pt>
                <c:pt idx="493" formatCode="General">
                  <c:v>65.931818179999993</c:v>
                </c:pt>
                <c:pt idx="494" formatCode="General">
                  <c:v>69.119047620000003</c:v>
                </c:pt>
                <c:pt idx="495" formatCode="General">
                  <c:v>70.975609759999998</c:v>
                </c:pt>
                <c:pt idx="496" formatCode="General">
                  <c:v>72.95</c:v>
                </c:pt>
                <c:pt idx="497" formatCode="General">
                  <c:v>78.945945949999995</c:v>
                </c:pt>
                <c:pt idx="498" formatCode="General">
                  <c:v>79.054054050000005</c:v>
                </c:pt>
                <c:pt idx="499" formatCode="General">
                  <c:v>83.628571429999994</c:v>
                </c:pt>
                <c:pt idx="500" formatCode="General">
                  <c:v>88.787878789999994</c:v>
                </c:pt>
                <c:pt idx="501" formatCode="General">
                  <c:v>88.878787880000004</c:v>
                </c:pt>
                <c:pt idx="502" formatCode="General">
                  <c:v>91.65625</c:v>
                </c:pt>
                <c:pt idx="503" formatCode="General">
                  <c:v>94.612903230000001</c:v>
                </c:pt>
                <c:pt idx="504" formatCode="General">
                  <c:v>97.833333330000002</c:v>
                </c:pt>
                <c:pt idx="505" formatCode="General">
                  <c:v>101.3103448</c:v>
                </c:pt>
                <c:pt idx="506" formatCode="General">
                  <c:v>105</c:v>
                </c:pt>
                <c:pt idx="507" formatCode="General">
                  <c:v>108.962963</c:v>
                </c:pt>
                <c:pt idx="508" formatCode="General">
                  <c:v>109.037037</c:v>
                </c:pt>
                <c:pt idx="509" formatCode="General">
                  <c:v>109.1481481</c:v>
                </c:pt>
                <c:pt idx="510" formatCode="General">
                  <c:v>118.12</c:v>
                </c:pt>
                <c:pt idx="511" formatCode="General">
                  <c:v>118.16</c:v>
                </c:pt>
                <c:pt idx="512" formatCode="General">
                  <c:v>128.47826090000001</c:v>
                </c:pt>
                <c:pt idx="513" formatCode="General">
                  <c:v>134.36363639999999</c:v>
                </c:pt>
                <c:pt idx="514" formatCode="General">
                  <c:v>134.4090909</c:v>
                </c:pt>
                <c:pt idx="515" formatCode="General">
                  <c:v>134.5</c:v>
                </c:pt>
                <c:pt idx="516" formatCode="General">
                  <c:v>134.54545450000001</c:v>
                </c:pt>
                <c:pt idx="517" formatCode="General">
                  <c:v>134.5909091</c:v>
                </c:pt>
                <c:pt idx="518" formatCode="General">
                  <c:v>141.14285709999999</c:v>
                </c:pt>
                <c:pt idx="519" formatCode="General">
                  <c:v>141.14285709999999</c:v>
                </c:pt>
                <c:pt idx="520" formatCode="General">
                  <c:v>141.2380952</c:v>
                </c:pt>
                <c:pt idx="521" formatCode="General">
                  <c:v>141.33333329999999</c:v>
                </c:pt>
                <c:pt idx="522" formatCode="General">
                  <c:v>148.4</c:v>
                </c:pt>
                <c:pt idx="523" formatCode="General">
                  <c:v>148.44999999999999</c:v>
                </c:pt>
                <c:pt idx="524" formatCode="General">
                  <c:v>148.5</c:v>
                </c:pt>
                <c:pt idx="525" formatCode="General">
                  <c:v>156.36842110000001</c:v>
                </c:pt>
                <c:pt idx="526" formatCode="General">
                  <c:v>156.4210526</c:v>
                </c:pt>
                <c:pt idx="527" formatCode="General">
                  <c:v>174.8823529</c:v>
                </c:pt>
                <c:pt idx="528" formatCode="General">
                  <c:v>174.94117650000001</c:v>
                </c:pt>
                <c:pt idx="529" formatCode="General">
                  <c:v>185.875</c:v>
                </c:pt>
                <c:pt idx="530" formatCode="General">
                  <c:v>185.875</c:v>
                </c:pt>
                <c:pt idx="531" formatCode="General">
                  <c:v>198.4</c:v>
                </c:pt>
                <c:pt idx="532" formatCode="General">
                  <c:v>198.4</c:v>
                </c:pt>
                <c:pt idx="533" formatCode="General">
                  <c:v>248.16666670000001</c:v>
                </c:pt>
                <c:pt idx="534" formatCode="General">
                  <c:v>270.81818179999999</c:v>
                </c:pt>
                <c:pt idx="535" formatCode="General">
                  <c:v>270.81818179999999</c:v>
                </c:pt>
                <c:pt idx="536" formatCode="General">
                  <c:v>270.81818179999999</c:v>
                </c:pt>
                <c:pt idx="537" formatCode="General">
                  <c:v>270.81818179999999</c:v>
                </c:pt>
                <c:pt idx="538" formatCode="General">
                  <c:v>270.81818179999999</c:v>
                </c:pt>
                <c:pt idx="539" formatCode="General">
                  <c:v>270.90909090000002</c:v>
                </c:pt>
                <c:pt idx="540" formatCode="General">
                  <c:v>298</c:v>
                </c:pt>
                <c:pt idx="541" formatCode="General">
                  <c:v>298</c:v>
                </c:pt>
                <c:pt idx="542" formatCode="General">
                  <c:v>331.11111110000002</c:v>
                </c:pt>
                <c:pt idx="543" formatCode="General">
                  <c:v>331.22222219999998</c:v>
                </c:pt>
                <c:pt idx="544" formatCode="General">
                  <c:v>331.22222219999998</c:v>
                </c:pt>
                <c:pt idx="545" formatCode="General">
                  <c:v>331.22222219999998</c:v>
                </c:pt>
                <c:pt idx="546" formatCode="General">
                  <c:v>331.33333329999999</c:v>
                </c:pt>
                <c:pt idx="547" formatCode="General">
                  <c:v>331.33333329999999</c:v>
                </c:pt>
                <c:pt idx="548" formatCode="General">
                  <c:v>331.55555559999999</c:v>
                </c:pt>
                <c:pt idx="549" formatCode="General">
                  <c:v>331.55555559999999</c:v>
                </c:pt>
                <c:pt idx="550" formatCode="General">
                  <c:v>331.66666670000001</c:v>
                </c:pt>
                <c:pt idx="551" formatCode="General">
                  <c:v>331.66666670000001</c:v>
                </c:pt>
                <c:pt idx="552" formatCode="General">
                  <c:v>331.77777780000002</c:v>
                </c:pt>
                <c:pt idx="553" formatCode="General">
                  <c:v>331.77777780000002</c:v>
                </c:pt>
                <c:pt idx="554" formatCode="General">
                  <c:v>332.11111110000002</c:v>
                </c:pt>
                <c:pt idx="555" formatCode="General">
                  <c:v>332.22222219999998</c:v>
                </c:pt>
                <c:pt idx="556" formatCode="General">
                  <c:v>332.22222219999998</c:v>
                </c:pt>
                <c:pt idx="557" formatCode="General">
                  <c:v>332.22222219999998</c:v>
                </c:pt>
                <c:pt idx="558" formatCode="General">
                  <c:v>373.75</c:v>
                </c:pt>
                <c:pt idx="559" formatCode="General">
                  <c:v>373.75</c:v>
                </c:pt>
                <c:pt idx="560" formatCode="General">
                  <c:v>373.75</c:v>
                </c:pt>
                <c:pt idx="561" formatCode="General">
                  <c:v>427.2857143</c:v>
                </c:pt>
                <c:pt idx="562" formatCode="General">
                  <c:v>498.5</c:v>
                </c:pt>
                <c:pt idx="563" formatCode="General">
                  <c:v>498.66666670000001</c:v>
                </c:pt>
                <c:pt idx="564" formatCode="General">
                  <c:v>498.66666670000001</c:v>
                </c:pt>
                <c:pt idx="565" formatCode="General">
                  <c:v>498.66666670000001</c:v>
                </c:pt>
                <c:pt idx="566" formatCode="General">
                  <c:v>498.66666670000001</c:v>
                </c:pt>
                <c:pt idx="567" formatCode="General">
                  <c:v>498.66666670000001</c:v>
                </c:pt>
                <c:pt idx="568" formatCode="General">
                  <c:v>498.66666670000001</c:v>
                </c:pt>
                <c:pt idx="569" formatCode="General">
                  <c:v>498.66666670000001</c:v>
                </c:pt>
                <c:pt idx="570" formatCode="General">
                  <c:v>498.66666670000001</c:v>
                </c:pt>
                <c:pt idx="571" formatCode="General">
                  <c:v>498.66666670000001</c:v>
                </c:pt>
                <c:pt idx="572" formatCode="General">
                  <c:v>498.66666670000001</c:v>
                </c:pt>
                <c:pt idx="573" formatCode="General">
                  <c:v>598.4</c:v>
                </c:pt>
                <c:pt idx="574" formatCode="General">
                  <c:v>598.4</c:v>
                </c:pt>
                <c:pt idx="575" formatCode="General">
                  <c:v>598.4</c:v>
                </c:pt>
                <c:pt idx="576" formatCode="General">
                  <c:v>598.4</c:v>
                </c:pt>
                <c:pt idx="577" formatCode="General">
                  <c:v>748</c:v>
                </c:pt>
                <c:pt idx="578" formatCode="General">
                  <c:v>748</c:v>
                </c:pt>
                <c:pt idx="579" formatCode="General">
                  <c:v>997.66666669999995</c:v>
                </c:pt>
                <c:pt idx="580" formatCode="General">
                  <c:v>997.66666669999995</c:v>
                </c:pt>
                <c:pt idx="581" formatCode="General">
                  <c:v>997.66666669999995</c:v>
                </c:pt>
                <c:pt idx="582" formatCode="General">
                  <c:v>998</c:v>
                </c:pt>
                <c:pt idx="583" formatCode="General">
                  <c:v>998.33333330000005</c:v>
                </c:pt>
                <c:pt idx="584" formatCode="General">
                  <c:v>998.33333330000005</c:v>
                </c:pt>
                <c:pt idx="585" formatCode="General">
                  <c:v>998.33333330000005</c:v>
                </c:pt>
                <c:pt idx="586" formatCode="General">
                  <c:v>998.33333330000005</c:v>
                </c:pt>
                <c:pt idx="587" formatCode="General">
                  <c:v>998.33333330000005</c:v>
                </c:pt>
                <c:pt idx="588" formatCode="General">
                  <c:v>998.33333330000005</c:v>
                </c:pt>
                <c:pt idx="589" formatCode="General">
                  <c:v>998.33333330000005</c:v>
                </c:pt>
                <c:pt idx="590" formatCode="General">
                  <c:v>998.33333330000005</c:v>
                </c:pt>
                <c:pt idx="591" formatCode="General">
                  <c:v>998.33333330000005</c:v>
                </c:pt>
                <c:pt idx="592" formatCode="General">
                  <c:v>998.33333330000005</c:v>
                </c:pt>
                <c:pt idx="593" formatCode="General">
                  <c:v>998.33333330000005</c:v>
                </c:pt>
                <c:pt idx="594" formatCode="General">
                  <c:v>998.66666669999995</c:v>
                </c:pt>
                <c:pt idx="595" formatCode="General">
                  <c:v>1498</c:v>
                </c:pt>
                <c:pt idx="596" formatCode="General">
                  <c:v>1498</c:v>
                </c:pt>
                <c:pt idx="597" formatCode="General">
                  <c:v>1498</c:v>
                </c:pt>
                <c:pt idx="598" formatCode="General">
                  <c:v>1498.5</c:v>
                </c:pt>
                <c:pt idx="599" formatCode="General">
                  <c:v>1498.5</c:v>
                </c:pt>
                <c:pt idx="600" formatCode="General">
                  <c:v>1499</c:v>
                </c:pt>
                <c:pt idx="601" formatCode="General">
                  <c:v>1499</c:v>
                </c:pt>
                <c:pt idx="602" formatCode="General">
                  <c:v>1499</c:v>
                </c:pt>
                <c:pt idx="603" formatCode="General">
                  <c:v>1499</c:v>
                </c:pt>
                <c:pt idx="604" formatCode="General">
                  <c:v>1499</c:v>
                </c:pt>
                <c:pt idx="605" formatCode="General">
                  <c:v>1499</c:v>
                </c:pt>
                <c:pt idx="606" formatCode="General">
                  <c:v>2998</c:v>
                </c:pt>
                <c:pt idx="607" formatCode="General">
                  <c:v>2998</c:v>
                </c:pt>
                <c:pt idx="608" formatCode="General">
                  <c:v>2998</c:v>
                </c:pt>
                <c:pt idx="609" formatCode="General">
                  <c:v>2998</c:v>
                </c:pt>
                <c:pt idx="610" formatCode="General">
                  <c:v>2998</c:v>
                </c:pt>
                <c:pt idx="611" formatCode="General">
                  <c:v>2998</c:v>
                </c:pt>
                <c:pt idx="612" formatCode="General">
                  <c:v>2998</c:v>
                </c:pt>
                <c:pt idx="613" formatCode="General">
                  <c:v>2998</c:v>
                </c:pt>
                <c:pt idx="614" formatCode="General">
                  <c:v>2998</c:v>
                </c:pt>
                <c:pt idx="615" formatCode="General">
                  <c:v>2998</c:v>
                </c:pt>
                <c:pt idx="616" formatCode="General">
                  <c:v>2999</c:v>
                </c:pt>
                <c:pt idx="617" formatCode="General">
                  <c:v>2999</c:v>
                </c:pt>
                <c:pt idx="618" formatCode="General">
                  <c:v>2999</c:v>
                </c:pt>
                <c:pt idx="619" formatCode="General">
                  <c:v>2999</c:v>
                </c:pt>
                <c:pt idx="620" formatCode="General">
                  <c:v>2999</c:v>
                </c:pt>
                <c:pt idx="621" formatCode="General">
                  <c:v>2999</c:v>
                </c:pt>
                <c:pt idx="622" formatCode="General">
                  <c:v>2999</c:v>
                </c:pt>
                <c:pt idx="623" formatCode="General">
                  <c:v>2999</c:v>
                </c:pt>
                <c:pt idx="624" formatCode="General">
                  <c:v>2999</c:v>
                </c:pt>
                <c:pt idx="625" formatCode="General">
                  <c:v>2999</c:v>
                </c:pt>
                <c:pt idx="626" formatCode="General">
                  <c:v>2999</c:v>
                </c:pt>
                <c:pt idx="627" formatCode="General">
                  <c:v>3000</c:v>
                </c:pt>
                <c:pt idx="628" formatCode="General">
                  <c:v>3000</c:v>
                </c:pt>
                <c:pt idx="629" formatCode="General">
                  <c:v>3000</c:v>
                </c:pt>
                <c:pt idx="630" formatCode="General">
                  <c:v>3000</c:v>
                </c:pt>
                <c:pt idx="631" formatCode="General">
                  <c:v>3000</c:v>
                </c:pt>
                <c:pt idx="632" formatCode="General">
                  <c:v>3000</c:v>
                </c:pt>
                <c:pt idx="633" formatCode="General">
                  <c:v>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DB26-4F4D-BA94-61085EB92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280544"/>
        <c:axId val="957411968"/>
      </c:lineChart>
      <c:catAx>
        <c:axId val="101628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(ticks)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411968"/>
        <c:crosses val="autoZero"/>
        <c:auto val="1"/>
        <c:lblAlgn val="ctr"/>
        <c:lblOffset val="100"/>
        <c:noMultiLvlLbl val="0"/>
      </c:catAx>
      <c:valAx>
        <c:axId val="95741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Infection</a:t>
                </a:r>
                <a:r>
                  <a:rPr lang="en-GB" baseline="0"/>
                  <a:t> Rate (%)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2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09955004221508"/>
          <c:y val="3.0985888021627335E-2"/>
          <c:w val="0.10116090063728542"/>
          <c:h val="0.919274876196108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>
                <a:effectLst/>
              </a:rPr>
              <a:t>Effect of population with pessimal configuration for Disease spread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Population 100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'ica-v2 effect on population den'!$I:$I</c:f>
              <c:strCache>
                <c:ptCount val="86984"/>
                <c:pt idx="0">
                  <c:v>[step]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  <c:pt idx="201">
                  <c:v>200</c:v>
                </c:pt>
                <c:pt idx="202">
                  <c:v>201</c:v>
                </c:pt>
                <c:pt idx="203">
                  <c:v>202</c:v>
                </c:pt>
                <c:pt idx="204">
                  <c:v>203</c:v>
                </c:pt>
                <c:pt idx="205">
                  <c:v>204</c:v>
                </c:pt>
                <c:pt idx="206">
                  <c:v>205</c:v>
                </c:pt>
                <c:pt idx="207">
                  <c:v>206</c:v>
                </c:pt>
                <c:pt idx="208">
                  <c:v>207</c:v>
                </c:pt>
                <c:pt idx="209">
                  <c:v>208</c:v>
                </c:pt>
                <c:pt idx="210">
                  <c:v>209</c:v>
                </c:pt>
                <c:pt idx="211">
                  <c:v>210</c:v>
                </c:pt>
                <c:pt idx="212">
                  <c:v>211</c:v>
                </c:pt>
                <c:pt idx="213">
                  <c:v>212</c:v>
                </c:pt>
                <c:pt idx="214">
                  <c:v>213</c:v>
                </c:pt>
                <c:pt idx="215">
                  <c:v>214</c:v>
                </c:pt>
                <c:pt idx="216">
                  <c:v>215</c:v>
                </c:pt>
                <c:pt idx="217">
                  <c:v>216</c:v>
                </c:pt>
                <c:pt idx="218">
                  <c:v>217</c:v>
                </c:pt>
                <c:pt idx="219">
                  <c:v>218</c:v>
                </c:pt>
                <c:pt idx="220">
                  <c:v>219</c:v>
                </c:pt>
                <c:pt idx="221">
                  <c:v>220</c:v>
                </c:pt>
                <c:pt idx="222">
                  <c:v>221</c:v>
                </c:pt>
                <c:pt idx="223">
                  <c:v>222</c:v>
                </c:pt>
                <c:pt idx="224">
                  <c:v>223</c:v>
                </c:pt>
                <c:pt idx="225">
                  <c:v>224</c:v>
                </c:pt>
                <c:pt idx="226">
                  <c:v>225</c:v>
                </c:pt>
                <c:pt idx="227">
                  <c:v>226</c:v>
                </c:pt>
                <c:pt idx="228">
                  <c:v>227</c:v>
                </c:pt>
                <c:pt idx="229">
                  <c:v>228</c:v>
                </c:pt>
                <c:pt idx="230">
                  <c:v>229</c:v>
                </c:pt>
                <c:pt idx="231">
                  <c:v>230</c:v>
                </c:pt>
                <c:pt idx="232">
                  <c:v>231</c:v>
                </c:pt>
                <c:pt idx="233">
                  <c:v>232</c:v>
                </c:pt>
                <c:pt idx="234">
                  <c:v>233</c:v>
                </c:pt>
                <c:pt idx="235">
                  <c:v>234</c:v>
                </c:pt>
                <c:pt idx="236">
                  <c:v>235</c:v>
                </c:pt>
                <c:pt idx="237">
                  <c:v>236</c:v>
                </c:pt>
                <c:pt idx="238">
                  <c:v>237</c:v>
                </c:pt>
                <c:pt idx="239">
                  <c:v>238</c:v>
                </c:pt>
                <c:pt idx="240">
                  <c:v>239</c:v>
                </c:pt>
                <c:pt idx="241">
                  <c:v>240</c:v>
                </c:pt>
                <c:pt idx="242">
                  <c:v>241</c:v>
                </c:pt>
                <c:pt idx="243">
                  <c:v>242</c:v>
                </c:pt>
                <c:pt idx="244">
                  <c:v>243</c:v>
                </c:pt>
                <c:pt idx="245">
                  <c:v>244</c:v>
                </c:pt>
                <c:pt idx="246">
                  <c:v>245</c:v>
                </c:pt>
                <c:pt idx="247">
                  <c:v>246</c:v>
                </c:pt>
                <c:pt idx="248">
                  <c:v>247</c:v>
                </c:pt>
                <c:pt idx="249">
                  <c:v>248</c:v>
                </c:pt>
                <c:pt idx="250">
                  <c:v>249</c:v>
                </c:pt>
                <c:pt idx="251">
                  <c:v>250</c:v>
                </c:pt>
                <c:pt idx="252">
                  <c:v>251</c:v>
                </c:pt>
                <c:pt idx="253">
                  <c:v>252</c:v>
                </c:pt>
                <c:pt idx="254">
                  <c:v>253</c:v>
                </c:pt>
                <c:pt idx="255">
                  <c:v>254</c:v>
                </c:pt>
                <c:pt idx="256">
                  <c:v>255</c:v>
                </c:pt>
                <c:pt idx="257">
                  <c:v>256</c:v>
                </c:pt>
                <c:pt idx="258">
                  <c:v>257</c:v>
                </c:pt>
                <c:pt idx="259">
                  <c:v>258</c:v>
                </c:pt>
                <c:pt idx="260">
                  <c:v>259</c:v>
                </c:pt>
                <c:pt idx="261">
                  <c:v>260</c:v>
                </c:pt>
                <c:pt idx="262">
                  <c:v>261</c:v>
                </c:pt>
                <c:pt idx="263">
                  <c:v>262</c:v>
                </c:pt>
                <c:pt idx="264">
                  <c:v>263</c:v>
                </c:pt>
                <c:pt idx="265">
                  <c:v>264</c:v>
                </c:pt>
                <c:pt idx="266">
                  <c:v>265</c:v>
                </c:pt>
                <c:pt idx="267">
                  <c:v>266</c:v>
                </c:pt>
                <c:pt idx="268">
                  <c:v>267</c:v>
                </c:pt>
                <c:pt idx="269">
                  <c:v>268</c:v>
                </c:pt>
                <c:pt idx="270">
                  <c:v>269</c:v>
                </c:pt>
                <c:pt idx="271">
                  <c:v>270</c:v>
                </c:pt>
                <c:pt idx="272">
                  <c:v>271</c:v>
                </c:pt>
                <c:pt idx="273">
                  <c:v>272</c:v>
                </c:pt>
                <c:pt idx="274">
                  <c:v>273</c:v>
                </c:pt>
                <c:pt idx="275">
                  <c:v>274</c:v>
                </c:pt>
                <c:pt idx="276">
                  <c:v>275</c:v>
                </c:pt>
                <c:pt idx="277">
                  <c:v>276</c:v>
                </c:pt>
                <c:pt idx="278">
                  <c:v>277</c:v>
                </c:pt>
                <c:pt idx="279">
                  <c:v>278</c:v>
                </c:pt>
                <c:pt idx="280">
                  <c:v>279</c:v>
                </c:pt>
                <c:pt idx="281">
                  <c:v>280</c:v>
                </c:pt>
                <c:pt idx="282">
                  <c:v>281</c:v>
                </c:pt>
                <c:pt idx="283">
                  <c:v>282</c:v>
                </c:pt>
                <c:pt idx="284">
                  <c:v>283</c:v>
                </c:pt>
                <c:pt idx="285">
                  <c:v>284</c:v>
                </c:pt>
                <c:pt idx="286">
                  <c:v>285</c:v>
                </c:pt>
                <c:pt idx="287">
                  <c:v>286</c:v>
                </c:pt>
                <c:pt idx="288">
                  <c:v>287</c:v>
                </c:pt>
                <c:pt idx="289">
                  <c:v>288</c:v>
                </c:pt>
                <c:pt idx="290">
                  <c:v>289</c:v>
                </c:pt>
                <c:pt idx="291">
                  <c:v>290</c:v>
                </c:pt>
                <c:pt idx="292">
                  <c:v>291</c:v>
                </c:pt>
                <c:pt idx="293">
                  <c:v>292</c:v>
                </c:pt>
                <c:pt idx="294">
                  <c:v>293</c:v>
                </c:pt>
                <c:pt idx="295">
                  <c:v>294</c:v>
                </c:pt>
                <c:pt idx="296">
                  <c:v>295</c:v>
                </c:pt>
                <c:pt idx="297">
                  <c:v>296</c:v>
                </c:pt>
                <c:pt idx="298">
                  <c:v>297</c:v>
                </c:pt>
                <c:pt idx="299">
                  <c:v>298</c:v>
                </c:pt>
                <c:pt idx="300">
                  <c:v>299</c:v>
                </c:pt>
                <c:pt idx="301">
                  <c:v>300</c:v>
                </c:pt>
                <c:pt idx="302">
                  <c:v>301</c:v>
                </c:pt>
                <c:pt idx="303">
                  <c:v>302</c:v>
                </c:pt>
                <c:pt idx="304">
                  <c:v>303</c:v>
                </c:pt>
                <c:pt idx="305">
                  <c:v>304</c:v>
                </c:pt>
                <c:pt idx="306">
                  <c:v>305</c:v>
                </c:pt>
                <c:pt idx="307">
                  <c:v>306</c:v>
                </c:pt>
                <c:pt idx="308">
                  <c:v>307</c:v>
                </c:pt>
                <c:pt idx="309">
                  <c:v>308</c:v>
                </c:pt>
                <c:pt idx="310">
                  <c:v>309</c:v>
                </c:pt>
                <c:pt idx="311">
                  <c:v>310</c:v>
                </c:pt>
                <c:pt idx="312">
                  <c:v>311</c:v>
                </c:pt>
                <c:pt idx="313">
                  <c:v>312</c:v>
                </c:pt>
                <c:pt idx="314">
                  <c:v>313</c:v>
                </c:pt>
                <c:pt idx="315">
                  <c:v>314</c:v>
                </c:pt>
                <c:pt idx="316">
                  <c:v>315</c:v>
                </c:pt>
                <c:pt idx="317">
                  <c:v>316</c:v>
                </c:pt>
                <c:pt idx="318">
                  <c:v>317</c:v>
                </c:pt>
                <c:pt idx="319">
                  <c:v>318</c:v>
                </c:pt>
                <c:pt idx="320">
                  <c:v>319</c:v>
                </c:pt>
                <c:pt idx="321">
                  <c:v>320</c:v>
                </c:pt>
                <c:pt idx="322">
                  <c:v>321</c:v>
                </c:pt>
                <c:pt idx="323">
                  <c:v>322</c:v>
                </c:pt>
                <c:pt idx="324">
                  <c:v>323</c:v>
                </c:pt>
                <c:pt idx="325">
                  <c:v>324</c:v>
                </c:pt>
                <c:pt idx="326">
                  <c:v>325</c:v>
                </c:pt>
                <c:pt idx="327">
                  <c:v>326</c:v>
                </c:pt>
                <c:pt idx="328">
                  <c:v>327</c:v>
                </c:pt>
                <c:pt idx="329">
                  <c:v>328</c:v>
                </c:pt>
                <c:pt idx="330">
                  <c:v>329</c:v>
                </c:pt>
                <c:pt idx="331">
                  <c:v>330</c:v>
                </c:pt>
                <c:pt idx="332">
                  <c:v>331</c:v>
                </c:pt>
                <c:pt idx="333">
                  <c:v>332</c:v>
                </c:pt>
                <c:pt idx="334">
                  <c:v>333</c:v>
                </c:pt>
                <c:pt idx="335">
                  <c:v>334</c:v>
                </c:pt>
                <c:pt idx="336">
                  <c:v>335</c:v>
                </c:pt>
                <c:pt idx="337">
                  <c:v>336</c:v>
                </c:pt>
                <c:pt idx="338">
                  <c:v>337</c:v>
                </c:pt>
                <c:pt idx="339">
                  <c:v>338</c:v>
                </c:pt>
                <c:pt idx="340">
                  <c:v>339</c:v>
                </c:pt>
                <c:pt idx="341">
                  <c:v>340</c:v>
                </c:pt>
                <c:pt idx="342">
                  <c:v>341</c:v>
                </c:pt>
                <c:pt idx="343">
                  <c:v>342</c:v>
                </c:pt>
                <c:pt idx="344">
                  <c:v>343</c:v>
                </c:pt>
                <c:pt idx="345">
                  <c:v>344</c:v>
                </c:pt>
                <c:pt idx="346">
                  <c:v>345</c:v>
                </c:pt>
                <c:pt idx="347">
                  <c:v>346</c:v>
                </c:pt>
                <c:pt idx="348">
                  <c:v>347</c:v>
                </c:pt>
                <c:pt idx="349">
                  <c:v>348</c:v>
                </c:pt>
                <c:pt idx="350">
                  <c:v>349</c:v>
                </c:pt>
                <c:pt idx="351">
                  <c:v>350</c:v>
                </c:pt>
                <c:pt idx="352">
                  <c:v>351</c:v>
                </c:pt>
                <c:pt idx="353">
                  <c:v>352</c:v>
                </c:pt>
                <c:pt idx="354">
                  <c:v>353</c:v>
                </c:pt>
                <c:pt idx="355">
                  <c:v>354</c:v>
                </c:pt>
                <c:pt idx="356">
                  <c:v>355</c:v>
                </c:pt>
                <c:pt idx="357">
                  <c:v>356</c:v>
                </c:pt>
                <c:pt idx="358">
                  <c:v>357</c:v>
                </c:pt>
                <c:pt idx="359">
                  <c:v>358</c:v>
                </c:pt>
                <c:pt idx="360">
                  <c:v>359</c:v>
                </c:pt>
                <c:pt idx="361">
                  <c:v>360</c:v>
                </c:pt>
                <c:pt idx="362">
                  <c:v>361</c:v>
                </c:pt>
                <c:pt idx="363">
                  <c:v>362</c:v>
                </c:pt>
                <c:pt idx="364">
                  <c:v>363</c:v>
                </c:pt>
                <c:pt idx="365">
                  <c:v>364</c:v>
                </c:pt>
                <c:pt idx="366">
                  <c:v>365</c:v>
                </c:pt>
                <c:pt idx="367">
                  <c:v>366</c:v>
                </c:pt>
                <c:pt idx="368">
                  <c:v>367</c:v>
                </c:pt>
                <c:pt idx="369">
                  <c:v>368</c:v>
                </c:pt>
                <c:pt idx="370">
                  <c:v>369</c:v>
                </c:pt>
                <c:pt idx="371">
                  <c:v>370</c:v>
                </c:pt>
                <c:pt idx="372">
                  <c:v>371</c:v>
                </c:pt>
                <c:pt idx="373">
                  <c:v>372</c:v>
                </c:pt>
                <c:pt idx="374">
                  <c:v>373</c:v>
                </c:pt>
                <c:pt idx="375">
                  <c:v>374</c:v>
                </c:pt>
                <c:pt idx="376">
                  <c:v>375</c:v>
                </c:pt>
                <c:pt idx="377">
                  <c:v>376</c:v>
                </c:pt>
                <c:pt idx="378">
                  <c:v>377</c:v>
                </c:pt>
                <c:pt idx="379">
                  <c:v>378</c:v>
                </c:pt>
                <c:pt idx="380">
                  <c:v>379</c:v>
                </c:pt>
                <c:pt idx="381">
                  <c:v>380</c:v>
                </c:pt>
                <c:pt idx="382">
                  <c:v>381</c:v>
                </c:pt>
                <c:pt idx="383">
                  <c:v>382</c:v>
                </c:pt>
                <c:pt idx="384">
                  <c:v>383</c:v>
                </c:pt>
                <c:pt idx="385">
                  <c:v>384</c:v>
                </c:pt>
                <c:pt idx="386">
                  <c:v>385</c:v>
                </c:pt>
                <c:pt idx="387">
                  <c:v>386</c:v>
                </c:pt>
                <c:pt idx="388">
                  <c:v>387</c:v>
                </c:pt>
                <c:pt idx="389">
                  <c:v>388</c:v>
                </c:pt>
                <c:pt idx="390">
                  <c:v>389</c:v>
                </c:pt>
                <c:pt idx="391">
                  <c:v>390</c:v>
                </c:pt>
                <c:pt idx="392">
                  <c:v>391</c:v>
                </c:pt>
                <c:pt idx="393">
                  <c:v>392</c:v>
                </c:pt>
                <c:pt idx="394">
                  <c:v>393</c:v>
                </c:pt>
                <c:pt idx="395">
                  <c:v>394</c:v>
                </c:pt>
                <c:pt idx="396">
                  <c:v>395</c:v>
                </c:pt>
                <c:pt idx="397">
                  <c:v>396</c:v>
                </c:pt>
                <c:pt idx="398">
                  <c:v>397</c:v>
                </c:pt>
                <c:pt idx="399">
                  <c:v>398</c:v>
                </c:pt>
                <c:pt idx="400">
                  <c:v>399</c:v>
                </c:pt>
                <c:pt idx="401">
                  <c:v>400</c:v>
                </c:pt>
                <c:pt idx="402">
                  <c:v>401</c:v>
                </c:pt>
                <c:pt idx="403">
                  <c:v>402</c:v>
                </c:pt>
                <c:pt idx="404">
                  <c:v>403</c:v>
                </c:pt>
                <c:pt idx="405">
                  <c:v>404</c:v>
                </c:pt>
                <c:pt idx="406">
                  <c:v>405</c:v>
                </c:pt>
                <c:pt idx="407">
                  <c:v>406</c:v>
                </c:pt>
                <c:pt idx="408">
                  <c:v>407</c:v>
                </c:pt>
                <c:pt idx="409">
                  <c:v>408</c:v>
                </c:pt>
                <c:pt idx="410">
                  <c:v>409</c:v>
                </c:pt>
                <c:pt idx="411">
                  <c:v>410</c:v>
                </c:pt>
                <c:pt idx="412">
                  <c:v>411</c:v>
                </c:pt>
                <c:pt idx="413">
                  <c:v>412</c:v>
                </c:pt>
                <c:pt idx="414">
                  <c:v>413</c:v>
                </c:pt>
                <c:pt idx="415">
                  <c:v>414</c:v>
                </c:pt>
                <c:pt idx="416">
                  <c:v>415</c:v>
                </c:pt>
                <c:pt idx="417">
                  <c:v>416</c:v>
                </c:pt>
                <c:pt idx="418">
                  <c:v>417</c:v>
                </c:pt>
                <c:pt idx="419">
                  <c:v>418</c:v>
                </c:pt>
                <c:pt idx="420">
                  <c:v>419</c:v>
                </c:pt>
                <c:pt idx="421">
                  <c:v>420</c:v>
                </c:pt>
                <c:pt idx="422">
                  <c:v>421</c:v>
                </c:pt>
                <c:pt idx="423">
                  <c:v>422</c:v>
                </c:pt>
                <c:pt idx="424">
                  <c:v>423</c:v>
                </c:pt>
                <c:pt idx="425">
                  <c:v>424</c:v>
                </c:pt>
                <c:pt idx="426">
                  <c:v>425</c:v>
                </c:pt>
                <c:pt idx="427">
                  <c:v>426</c:v>
                </c:pt>
                <c:pt idx="428">
                  <c:v>427</c:v>
                </c:pt>
                <c:pt idx="429">
                  <c:v>428</c:v>
                </c:pt>
                <c:pt idx="430">
                  <c:v>429</c:v>
                </c:pt>
                <c:pt idx="431">
                  <c:v>430</c:v>
                </c:pt>
                <c:pt idx="432">
                  <c:v>431</c:v>
                </c:pt>
                <c:pt idx="433">
                  <c:v>432</c:v>
                </c:pt>
                <c:pt idx="434">
                  <c:v>433</c:v>
                </c:pt>
                <c:pt idx="435">
                  <c:v>434</c:v>
                </c:pt>
                <c:pt idx="436">
                  <c:v>435</c:v>
                </c:pt>
                <c:pt idx="437">
                  <c:v>436</c:v>
                </c:pt>
                <c:pt idx="438">
                  <c:v>437</c:v>
                </c:pt>
                <c:pt idx="439">
                  <c:v>438</c:v>
                </c:pt>
                <c:pt idx="440">
                  <c:v>439</c:v>
                </c:pt>
                <c:pt idx="441">
                  <c:v>440</c:v>
                </c:pt>
                <c:pt idx="442">
                  <c:v>441</c:v>
                </c:pt>
                <c:pt idx="443">
                  <c:v>442</c:v>
                </c:pt>
                <c:pt idx="444">
                  <c:v>443</c:v>
                </c:pt>
                <c:pt idx="445">
                  <c:v>444</c:v>
                </c:pt>
                <c:pt idx="446">
                  <c:v>445</c:v>
                </c:pt>
                <c:pt idx="447">
                  <c:v>446</c:v>
                </c:pt>
                <c:pt idx="448">
                  <c:v>447</c:v>
                </c:pt>
                <c:pt idx="449">
                  <c:v>448</c:v>
                </c:pt>
                <c:pt idx="450">
                  <c:v>449</c:v>
                </c:pt>
                <c:pt idx="451">
                  <c:v>450</c:v>
                </c:pt>
                <c:pt idx="452">
                  <c:v>451</c:v>
                </c:pt>
                <c:pt idx="453">
                  <c:v>452</c:v>
                </c:pt>
                <c:pt idx="454">
                  <c:v>453</c:v>
                </c:pt>
                <c:pt idx="455">
                  <c:v>454</c:v>
                </c:pt>
                <c:pt idx="456">
                  <c:v>455</c:v>
                </c:pt>
                <c:pt idx="457">
                  <c:v>456</c:v>
                </c:pt>
                <c:pt idx="458">
                  <c:v>457</c:v>
                </c:pt>
                <c:pt idx="459">
                  <c:v>458</c:v>
                </c:pt>
                <c:pt idx="460">
                  <c:v>459</c:v>
                </c:pt>
                <c:pt idx="461">
                  <c:v>460</c:v>
                </c:pt>
                <c:pt idx="462">
                  <c:v>461</c:v>
                </c:pt>
                <c:pt idx="463">
                  <c:v>462</c:v>
                </c:pt>
                <c:pt idx="464">
                  <c:v>463</c:v>
                </c:pt>
                <c:pt idx="465">
                  <c:v>464</c:v>
                </c:pt>
                <c:pt idx="466">
                  <c:v>465</c:v>
                </c:pt>
                <c:pt idx="467">
                  <c:v>466</c:v>
                </c:pt>
                <c:pt idx="468">
                  <c:v>467</c:v>
                </c:pt>
                <c:pt idx="469">
                  <c:v>468</c:v>
                </c:pt>
                <c:pt idx="470">
                  <c:v>469</c:v>
                </c:pt>
                <c:pt idx="471">
                  <c:v>470</c:v>
                </c:pt>
                <c:pt idx="472">
                  <c:v>471</c:v>
                </c:pt>
                <c:pt idx="473">
                  <c:v>472</c:v>
                </c:pt>
                <c:pt idx="474">
                  <c:v>473</c:v>
                </c:pt>
                <c:pt idx="475">
                  <c:v>474</c:v>
                </c:pt>
                <c:pt idx="476">
                  <c:v>475</c:v>
                </c:pt>
                <c:pt idx="477">
                  <c:v>476</c:v>
                </c:pt>
                <c:pt idx="478">
                  <c:v>477</c:v>
                </c:pt>
                <c:pt idx="479">
                  <c:v>478</c:v>
                </c:pt>
                <c:pt idx="480">
                  <c:v>479</c:v>
                </c:pt>
                <c:pt idx="481">
                  <c:v>480</c:v>
                </c:pt>
                <c:pt idx="482">
                  <c:v>481</c:v>
                </c:pt>
                <c:pt idx="483">
                  <c:v>482</c:v>
                </c:pt>
                <c:pt idx="484">
                  <c:v>483</c:v>
                </c:pt>
                <c:pt idx="485">
                  <c:v>484</c:v>
                </c:pt>
                <c:pt idx="486">
                  <c:v>485</c:v>
                </c:pt>
                <c:pt idx="487">
                  <c:v>486</c:v>
                </c:pt>
                <c:pt idx="488">
                  <c:v>487</c:v>
                </c:pt>
                <c:pt idx="489">
                  <c:v>488</c:v>
                </c:pt>
                <c:pt idx="490">
                  <c:v>489</c:v>
                </c:pt>
                <c:pt idx="491">
                  <c:v>490</c:v>
                </c:pt>
                <c:pt idx="492">
                  <c:v>491</c:v>
                </c:pt>
                <c:pt idx="493">
                  <c:v>492</c:v>
                </c:pt>
                <c:pt idx="494">
                  <c:v>493</c:v>
                </c:pt>
                <c:pt idx="495">
                  <c:v>494</c:v>
                </c:pt>
                <c:pt idx="496">
                  <c:v>495</c:v>
                </c:pt>
                <c:pt idx="497">
                  <c:v>496</c:v>
                </c:pt>
                <c:pt idx="498">
                  <c:v>497</c:v>
                </c:pt>
                <c:pt idx="499">
                  <c:v>498</c:v>
                </c:pt>
                <c:pt idx="500">
                  <c:v>499</c:v>
                </c:pt>
                <c:pt idx="501">
                  <c:v>500</c:v>
                </c:pt>
                <c:pt idx="502">
                  <c:v>501</c:v>
                </c:pt>
                <c:pt idx="503">
                  <c:v>502</c:v>
                </c:pt>
                <c:pt idx="504">
                  <c:v>503</c:v>
                </c:pt>
                <c:pt idx="505">
                  <c:v>504</c:v>
                </c:pt>
                <c:pt idx="506">
                  <c:v>505</c:v>
                </c:pt>
                <c:pt idx="507">
                  <c:v>506</c:v>
                </c:pt>
                <c:pt idx="508">
                  <c:v>507</c:v>
                </c:pt>
                <c:pt idx="509">
                  <c:v>508</c:v>
                </c:pt>
                <c:pt idx="510">
                  <c:v>509</c:v>
                </c:pt>
                <c:pt idx="511">
                  <c:v>510</c:v>
                </c:pt>
                <c:pt idx="512">
                  <c:v>511</c:v>
                </c:pt>
                <c:pt idx="513">
                  <c:v>512</c:v>
                </c:pt>
                <c:pt idx="514">
                  <c:v>513</c:v>
                </c:pt>
                <c:pt idx="515">
                  <c:v>514</c:v>
                </c:pt>
                <c:pt idx="516">
                  <c:v>515</c:v>
                </c:pt>
                <c:pt idx="517">
                  <c:v>516</c:v>
                </c:pt>
                <c:pt idx="518">
                  <c:v>517</c:v>
                </c:pt>
                <c:pt idx="519">
                  <c:v>518</c:v>
                </c:pt>
                <c:pt idx="520">
                  <c:v>519</c:v>
                </c:pt>
                <c:pt idx="521">
                  <c:v>520</c:v>
                </c:pt>
                <c:pt idx="522">
                  <c:v>521</c:v>
                </c:pt>
                <c:pt idx="523">
                  <c:v>522</c:v>
                </c:pt>
                <c:pt idx="524">
                  <c:v>523</c:v>
                </c:pt>
                <c:pt idx="525">
                  <c:v>524</c:v>
                </c:pt>
                <c:pt idx="526">
                  <c:v>525</c:v>
                </c:pt>
                <c:pt idx="527">
                  <c:v>526</c:v>
                </c:pt>
                <c:pt idx="528">
                  <c:v>527</c:v>
                </c:pt>
                <c:pt idx="529">
                  <c:v>528</c:v>
                </c:pt>
                <c:pt idx="530">
                  <c:v>529</c:v>
                </c:pt>
                <c:pt idx="531">
                  <c:v>530</c:v>
                </c:pt>
                <c:pt idx="532">
                  <c:v>531</c:v>
                </c:pt>
                <c:pt idx="533">
                  <c:v>532</c:v>
                </c:pt>
                <c:pt idx="534">
                  <c:v>533</c:v>
                </c:pt>
                <c:pt idx="535">
                  <c:v>534</c:v>
                </c:pt>
                <c:pt idx="536">
                  <c:v>535</c:v>
                </c:pt>
                <c:pt idx="537">
                  <c:v>536</c:v>
                </c:pt>
                <c:pt idx="538">
                  <c:v>537</c:v>
                </c:pt>
                <c:pt idx="539">
                  <c:v>538</c:v>
                </c:pt>
                <c:pt idx="540">
                  <c:v>539</c:v>
                </c:pt>
                <c:pt idx="541">
                  <c:v>540</c:v>
                </c:pt>
                <c:pt idx="542">
                  <c:v>541</c:v>
                </c:pt>
                <c:pt idx="543">
                  <c:v>542</c:v>
                </c:pt>
                <c:pt idx="544">
                  <c:v>543</c:v>
                </c:pt>
                <c:pt idx="545">
                  <c:v>544</c:v>
                </c:pt>
                <c:pt idx="546">
                  <c:v>545</c:v>
                </c:pt>
                <c:pt idx="547">
                  <c:v>546</c:v>
                </c:pt>
                <c:pt idx="548">
                  <c:v>547</c:v>
                </c:pt>
                <c:pt idx="549">
                  <c:v>548</c:v>
                </c:pt>
                <c:pt idx="550">
                  <c:v>549</c:v>
                </c:pt>
                <c:pt idx="551">
                  <c:v>550</c:v>
                </c:pt>
                <c:pt idx="552">
                  <c:v>551</c:v>
                </c:pt>
                <c:pt idx="553">
                  <c:v>552</c:v>
                </c:pt>
                <c:pt idx="554">
                  <c:v>553</c:v>
                </c:pt>
                <c:pt idx="555">
                  <c:v>554</c:v>
                </c:pt>
                <c:pt idx="556">
                  <c:v>555</c:v>
                </c:pt>
                <c:pt idx="557">
                  <c:v>556</c:v>
                </c:pt>
                <c:pt idx="558">
                  <c:v>557</c:v>
                </c:pt>
                <c:pt idx="559">
                  <c:v>558</c:v>
                </c:pt>
                <c:pt idx="560">
                  <c:v>559</c:v>
                </c:pt>
                <c:pt idx="561">
                  <c:v>560</c:v>
                </c:pt>
                <c:pt idx="562">
                  <c:v>561</c:v>
                </c:pt>
                <c:pt idx="563">
                  <c:v>562</c:v>
                </c:pt>
                <c:pt idx="564">
                  <c:v>563</c:v>
                </c:pt>
                <c:pt idx="565">
                  <c:v>564</c:v>
                </c:pt>
                <c:pt idx="566">
                  <c:v>565</c:v>
                </c:pt>
                <c:pt idx="567">
                  <c:v>566</c:v>
                </c:pt>
                <c:pt idx="568">
                  <c:v>567</c:v>
                </c:pt>
                <c:pt idx="569">
                  <c:v>568</c:v>
                </c:pt>
                <c:pt idx="570">
                  <c:v>569</c:v>
                </c:pt>
                <c:pt idx="571">
                  <c:v>570</c:v>
                </c:pt>
                <c:pt idx="572">
                  <c:v>571</c:v>
                </c:pt>
                <c:pt idx="573">
                  <c:v>572</c:v>
                </c:pt>
                <c:pt idx="574">
                  <c:v>573</c:v>
                </c:pt>
                <c:pt idx="575">
                  <c:v>574</c:v>
                </c:pt>
                <c:pt idx="576">
                  <c:v>575</c:v>
                </c:pt>
                <c:pt idx="577">
                  <c:v>576</c:v>
                </c:pt>
                <c:pt idx="578">
                  <c:v>577</c:v>
                </c:pt>
                <c:pt idx="579">
                  <c:v>578</c:v>
                </c:pt>
                <c:pt idx="580">
                  <c:v>579</c:v>
                </c:pt>
                <c:pt idx="581">
                  <c:v>580</c:v>
                </c:pt>
                <c:pt idx="582">
                  <c:v>581</c:v>
                </c:pt>
                <c:pt idx="583">
                  <c:v>582</c:v>
                </c:pt>
                <c:pt idx="584">
                  <c:v>583</c:v>
                </c:pt>
                <c:pt idx="585">
                  <c:v>584</c:v>
                </c:pt>
                <c:pt idx="586">
                  <c:v>585</c:v>
                </c:pt>
                <c:pt idx="587">
                  <c:v>586</c:v>
                </c:pt>
                <c:pt idx="588">
                  <c:v>587</c:v>
                </c:pt>
                <c:pt idx="589">
                  <c:v>588</c:v>
                </c:pt>
                <c:pt idx="590">
                  <c:v>589</c:v>
                </c:pt>
                <c:pt idx="591">
                  <c:v>590</c:v>
                </c:pt>
                <c:pt idx="592">
                  <c:v>591</c:v>
                </c:pt>
                <c:pt idx="593">
                  <c:v>592</c:v>
                </c:pt>
                <c:pt idx="594">
                  <c:v>593</c:v>
                </c:pt>
                <c:pt idx="595">
                  <c:v>594</c:v>
                </c:pt>
                <c:pt idx="596">
                  <c:v>595</c:v>
                </c:pt>
                <c:pt idx="597">
                  <c:v>596</c:v>
                </c:pt>
                <c:pt idx="598">
                  <c:v>597</c:v>
                </c:pt>
                <c:pt idx="599">
                  <c:v>598</c:v>
                </c:pt>
                <c:pt idx="600">
                  <c:v>599</c:v>
                </c:pt>
                <c:pt idx="601">
                  <c:v>600</c:v>
                </c:pt>
                <c:pt idx="602">
                  <c:v>601</c:v>
                </c:pt>
                <c:pt idx="603">
                  <c:v>602</c:v>
                </c:pt>
                <c:pt idx="604">
                  <c:v>603</c:v>
                </c:pt>
                <c:pt idx="605">
                  <c:v>604</c:v>
                </c:pt>
                <c:pt idx="606">
                  <c:v>605</c:v>
                </c:pt>
                <c:pt idx="607">
                  <c:v>606</c:v>
                </c:pt>
                <c:pt idx="608">
                  <c:v>607</c:v>
                </c:pt>
                <c:pt idx="609">
                  <c:v>608</c:v>
                </c:pt>
                <c:pt idx="610">
                  <c:v>609</c:v>
                </c:pt>
                <c:pt idx="611">
                  <c:v>610</c:v>
                </c:pt>
                <c:pt idx="612">
                  <c:v>611</c:v>
                </c:pt>
                <c:pt idx="613">
                  <c:v>612</c:v>
                </c:pt>
                <c:pt idx="614">
                  <c:v>613</c:v>
                </c:pt>
                <c:pt idx="615">
                  <c:v>614</c:v>
                </c:pt>
                <c:pt idx="616">
                  <c:v>615</c:v>
                </c:pt>
                <c:pt idx="617">
                  <c:v>616</c:v>
                </c:pt>
                <c:pt idx="618">
                  <c:v>617</c:v>
                </c:pt>
                <c:pt idx="619">
                  <c:v>618</c:v>
                </c:pt>
                <c:pt idx="620">
                  <c:v>619</c:v>
                </c:pt>
                <c:pt idx="621">
                  <c:v>620</c:v>
                </c:pt>
                <c:pt idx="622">
                  <c:v>621</c:v>
                </c:pt>
                <c:pt idx="623">
                  <c:v>622</c:v>
                </c:pt>
                <c:pt idx="624">
                  <c:v>623</c:v>
                </c:pt>
                <c:pt idx="625">
                  <c:v>624</c:v>
                </c:pt>
                <c:pt idx="626">
                  <c:v>625</c:v>
                </c:pt>
                <c:pt idx="627">
                  <c:v>626</c:v>
                </c:pt>
                <c:pt idx="628">
                  <c:v>627</c:v>
                </c:pt>
                <c:pt idx="629">
                  <c:v>628</c:v>
                </c:pt>
                <c:pt idx="630">
                  <c:v>629</c:v>
                </c:pt>
                <c:pt idx="631">
                  <c:v>630</c:v>
                </c:pt>
                <c:pt idx="632">
                  <c:v>631</c:v>
                </c:pt>
                <c:pt idx="633">
                  <c:v>632</c:v>
                </c:pt>
                <c:pt idx="634">
                  <c:v>633</c:v>
                </c:pt>
                <c:pt idx="635">
                  <c:v>634</c:v>
                </c:pt>
                <c:pt idx="636">
                  <c:v>635</c:v>
                </c:pt>
                <c:pt idx="637">
                  <c:v>636</c:v>
                </c:pt>
                <c:pt idx="638">
                  <c:v>637</c:v>
                </c:pt>
                <c:pt idx="639">
                  <c:v>638</c:v>
                </c:pt>
                <c:pt idx="640">
                  <c:v>639</c:v>
                </c:pt>
                <c:pt idx="641">
                  <c:v>640</c:v>
                </c:pt>
                <c:pt idx="642">
                  <c:v>641</c:v>
                </c:pt>
                <c:pt idx="643">
                  <c:v>642</c:v>
                </c:pt>
                <c:pt idx="644">
                  <c:v>643</c:v>
                </c:pt>
                <c:pt idx="645">
                  <c:v>644</c:v>
                </c:pt>
                <c:pt idx="646">
                  <c:v>645</c:v>
                </c:pt>
                <c:pt idx="647">
                  <c:v>646</c:v>
                </c:pt>
                <c:pt idx="648">
                  <c:v>647</c:v>
                </c:pt>
                <c:pt idx="649">
                  <c:v>648</c:v>
                </c:pt>
                <c:pt idx="650">
                  <c:v>649</c:v>
                </c:pt>
                <c:pt idx="651">
                  <c:v>650</c:v>
                </c:pt>
                <c:pt idx="652">
                  <c:v>651</c:v>
                </c:pt>
                <c:pt idx="653">
                  <c:v>652</c:v>
                </c:pt>
                <c:pt idx="654">
                  <c:v>653</c:v>
                </c:pt>
                <c:pt idx="655">
                  <c:v>654</c:v>
                </c:pt>
                <c:pt idx="656">
                  <c:v>655</c:v>
                </c:pt>
                <c:pt idx="657">
                  <c:v>656</c:v>
                </c:pt>
                <c:pt idx="658">
                  <c:v>657</c:v>
                </c:pt>
                <c:pt idx="659">
                  <c:v>658</c:v>
                </c:pt>
                <c:pt idx="660">
                  <c:v>659</c:v>
                </c:pt>
                <c:pt idx="661">
                  <c:v>660</c:v>
                </c:pt>
                <c:pt idx="662">
                  <c:v>661</c:v>
                </c:pt>
                <c:pt idx="663">
                  <c:v>662</c:v>
                </c:pt>
                <c:pt idx="664">
                  <c:v>663</c:v>
                </c:pt>
                <c:pt idx="665">
                  <c:v>664</c:v>
                </c:pt>
                <c:pt idx="666">
                  <c:v>665</c:v>
                </c:pt>
                <c:pt idx="667">
                  <c:v>666</c:v>
                </c:pt>
                <c:pt idx="668">
                  <c:v>667</c:v>
                </c:pt>
                <c:pt idx="669">
                  <c:v>668</c:v>
                </c:pt>
                <c:pt idx="670">
                  <c:v>669</c:v>
                </c:pt>
                <c:pt idx="671">
                  <c:v>670</c:v>
                </c:pt>
                <c:pt idx="672">
                  <c:v>671</c:v>
                </c:pt>
                <c:pt idx="673">
                  <c:v>672</c:v>
                </c:pt>
                <c:pt idx="674">
                  <c:v>673</c:v>
                </c:pt>
                <c:pt idx="675">
                  <c:v>674</c:v>
                </c:pt>
                <c:pt idx="676">
                  <c:v>675</c:v>
                </c:pt>
                <c:pt idx="677">
                  <c:v>676</c:v>
                </c:pt>
                <c:pt idx="678">
                  <c:v>677</c:v>
                </c:pt>
                <c:pt idx="679">
                  <c:v>678</c:v>
                </c:pt>
                <c:pt idx="680">
                  <c:v>679</c:v>
                </c:pt>
                <c:pt idx="681">
                  <c:v>680</c:v>
                </c:pt>
                <c:pt idx="682">
                  <c:v>681</c:v>
                </c:pt>
                <c:pt idx="683">
                  <c:v>682</c:v>
                </c:pt>
                <c:pt idx="684">
                  <c:v>683</c:v>
                </c:pt>
                <c:pt idx="685">
                  <c:v>684</c:v>
                </c:pt>
                <c:pt idx="686">
                  <c:v>685</c:v>
                </c:pt>
                <c:pt idx="687">
                  <c:v>686</c:v>
                </c:pt>
                <c:pt idx="688">
                  <c:v>687</c:v>
                </c:pt>
                <c:pt idx="689">
                  <c:v>688</c:v>
                </c:pt>
                <c:pt idx="690">
                  <c:v>689</c:v>
                </c:pt>
                <c:pt idx="691">
                  <c:v>690</c:v>
                </c:pt>
                <c:pt idx="692">
                  <c:v>691</c:v>
                </c:pt>
                <c:pt idx="693">
                  <c:v>692</c:v>
                </c:pt>
                <c:pt idx="694">
                  <c:v>693</c:v>
                </c:pt>
                <c:pt idx="695">
                  <c:v>694</c:v>
                </c:pt>
                <c:pt idx="696">
                  <c:v>695</c:v>
                </c:pt>
                <c:pt idx="697">
                  <c:v>696</c:v>
                </c:pt>
                <c:pt idx="698">
                  <c:v>697</c:v>
                </c:pt>
                <c:pt idx="699">
                  <c:v>698</c:v>
                </c:pt>
                <c:pt idx="700">
                  <c:v>699</c:v>
                </c:pt>
                <c:pt idx="701">
                  <c:v>700</c:v>
                </c:pt>
                <c:pt idx="702">
                  <c:v>701</c:v>
                </c:pt>
                <c:pt idx="703">
                  <c:v>702</c:v>
                </c:pt>
                <c:pt idx="704">
                  <c:v>703</c:v>
                </c:pt>
                <c:pt idx="705">
                  <c:v>704</c:v>
                </c:pt>
                <c:pt idx="706">
                  <c:v>705</c:v>
                </c:pt>
                <c:pt idx="707">
                  <c:v>706</c:v>
                </c:pt>
                <c:pt idx="708">
                  <c:v>707</c:v>
                </c:pt>
                <c:pt idx="709">
                  <c:v>708</c:v>
                </c:pt>
                <c:pt idx="710">
                  <c:v>709</c:v>
                </c:pt>
                <c:pt idx="711">
                  <c:v>710</c:v>
                </c:pt>
                <c:pt idx="712">
                  <c:v>711</c:v>
                </c:pt>
                <c:pt idx="713">
                  <c:v>712</c:v>
                </c:pt>
                <c:pt idx="714">
                  <c:v>713</c:v>
                </c:pt>
                <c:pt idx="715">
                  <c:v>714</c:v>
                </c:pt>
                <c:pt idx="716">
                  <c:v>715</c:v>
                </c:pt>
                <c:pt idx="717">
                  <c:v>716</c:v>
                </c:pt>
                <c:pt idx="718">
                  <c:v>717</c:v>
                </c:pt>
                <c:pt idx="719">
                  <c:v>718</c:v>
                </c:pt>
                <c:pt idx="720">
                  <c:v>719</c:v>
                </c:pt>
                <c:pt idx="721">
                  <c:v>720</c:v>
                </c:pt>
                <c:pt idx="722">
                  <c:v>721</c:v>
                </c:pt>
                <c:pt idx="723">
                  <c:v>722</c:v>
                </c:pt>
                <c:pt idx="724">
                  <c:v>723</c:v>
                </c:pt>
                <c:pt idx="725">
                  <c:v>724</c:v>
                </c:pt>
                <c:pt idx="726">
                  <c:v>725</c:v>
                </c:pt>
                <c:pt idx="727">
                  <c:v>726</c:v>
                </c:pt>
                <c:pt idx="728">
                  <c:v>727</c:v>
                </c:pt>
                <c:pt idx="729">
                  <c:v>728</c:v>
                </c:pt>
                <c:pt idx="730">
                  <c:v>729</c:v>
                </c:pt>
                <c:pt idx="731">
                  <c:v>730</c:v>
                </c:pt>
                <c:pt idx="732">
                  <c:v>731</c:v>
                </c:pt>
                <c:pt idx="733">
                  <c:v>732</c:v>
                </c:pt>
                <c:pt idx="734">
                  <c:v>733</c:v>
                </c:pt>
                <c:pt idx="735">
                  <c:v>734</c:v>
                </c:pt>
                <c:pt idx="736">
                  <c:v>735</c:v>
                </c:pt>
                <c:pt idx="737">
                  <c:v>736</c:v>
                </c:pt>
                <c:pt idx="738">
                  <c:v>737</c:v>
                </c:pt>
                <c:pt idx="739">
                  <c:v>738</c:v>
                </c:pt>
                <c:pt idx="740">
                  <c:v>739</c:v>
                </c:pt>
                <c:pt idx="741">
                  <c:v>740</c:v>
                </c:pt>
                <c:pt idx="742">
                  <c:v>741</c:v>
                </c:pt>
                <c:pt idx="743">
                  <c:v>742</c:v>
                </c:pt>
                <c:pt idx="744">
                  <c:v>743</c:v>
                </c:pt>
                <c:pt idx="745">
                  <c:v>744</c:v>
                </c:pt>
                <c:pt idx="746">
                  <c:v>745</c:v>
                </c:pt>
                <c:pt idx="747">
                  <c:v>746</c:v>
                </c:pt>
                <c:pt idx="748">
                  <c:v>747</c:v>
                </c:pt>
                <c:pt idx="749">
                  <c:v>748</c:v>
                </c:pt>
                <c:pt idx="750">
                  <c:v>749</c:v>
                </c:pt>
                <c:pt idx="751">
                  <c:v>750</c:v>
                </c:pt>
                <c:pt idx="752">
                  <c:v>751</c:v>
                </c:pt>
                <c:pt idx="753">
                  <c:v>752</c:v>
                </c:pt>
                <c:pt idx="754">
                  <c:v>753</c:v>
                </c:pt>
                <c:pt idx="755">
                  <c:v>754</c:v>
                </c:pt>
                <c:pt idx="756">
                  <c:v>755</c:v>
                </c:pt>
                <c:pt idx="757">
                  <c:v>756</c:v>
                </c:pt>
                <c:pt idx="758">
                  <c:v>757</c:v>
                </c:pt>
                <c:pt idx="759">
                  <c:v>758</c:v>
                </c:pt>
                <c:pt idx="760">
                  <c:v>759</c:v>
                </c:pt>
                <c:pt idx="761">
                  <c:v>760</c:v>
                </c:pt>
                <c:pt idx="762">
                  <c:v>761</c:v>
                </c:pt>
                <c:pt idx="763">
                  <c:v>762</c:v>
                </c:pt>
                <c:pt idx="764">
                  <c:v>763</c:v>
                </c:pt>
                <c:pt idx="765">
                  <c:v>764</c:v>
                </c:pt>
                <c:pt idx="766">
                  <c:v>765</c:v>
                </c:pt>
                <c:pt idx="767">
                  <c:v>766</c:v>
                </c:pt>
                <c:pt idx="768">
                  <c:v>767</c:v>
                </c:pt>
                <c:pt idx="769">
                  <c:v>768</c:v>
                </c:pt>
                <c:pt idx="770">
                  <c:v>769</c:v>
                </c:pt>
                <c:pt idx="771">
                  <c:v>770</c:v>
                </c:pt>
                <c:pt idx="772">
                  <c:v>771</c:v>
                </c:pt>
                <c:pt idx="773">
                  <c:v>772</c:v>
                </c:pt>
                <c:pt idx="774">
                  <c:v>773</c:v>
                </c:pt>
                <c:pt idx="775">
                  <c:v>774</c:v>
                </c:pt>
                <c:pt idx="776">
                  <c:v>775</c:v>
                </c:pt>
                <c:pt idx="777">
                  <c:v>776</c:v>
                </c:pt>
                <c:pt idx="778">
                  <c:v>777</c:v>
                </c:pt>
                <c:pt idx="779">
                  <c:v>778</c:v>
                </c:pt>
                <c:pt idx="780">
                  <c:v>779</c:v>
                </c:pt>
                <c:pt idx="781">
                  <c:v>780</c:v>
                </c:pt>
                <c:pt idx="782">
                  <c:v>781</c:v>
                </c:pt>
                <c:pt idx="783">
                  <c:v>782</c:v>
                </c:pt>
                <c:pt idx="784">
                  <c:v>783</c:v>
                </c:pt>
                <c:pt idx="785">
                  <c:v>784</c:v>
                </c:pt>
                <c:pt idx="786">
                  <c:v>785</c:v>
                </c:pt>
                <c:pt idx="787">
                  <c:v>786</c:v>
                </c:pt>
                <c:pt idx="788">
                  <c:v>787</c:v>
                </c:pt>
                <c:pt idx="789">
                  <c:v>788</c:v>
                </c:pt>
                <c:pt idx="790">
                  <c:v>789</c:v>
                </c:pt>
                <c:pt idx="791">
                  <c:v>790</c:v>
                </c:pt>
                <c:pt idx="792">
                  <c:v>791</c:v>
                </c:pt>
                <c:pt idx="793">
                  <c:v>792</c:v>
                </c:pt>
                <c:pt idx="794">
                  <c:v>793</c:v>
                </c:pt>
                <c:pt idx="795">
                  <c:v>794</c:v>
                </c:pt>
                <c:pt idx="796">
                  <c:v>795</c:v>
                </c:pt>
                <c:pt idx="797">
                  <c:v>796</c:v>
                </c:pt>
                <c:pt idx="798">
                  <c:v>797</c:v>
                </c:pt>
                <c:pt idx="799">
                  <c:v>798</c:v>
                </c:pt>
                <c:pt idx="800">
                  <c:v>799</c:v>
                </c:pt>
                <c:pt idx="801">
                  <c:v>800</c:v>
                </c:pt>
                <c:pt idx="802">
                  <c:v>801</c:v>
                </c:pt>
                <c:pt idx="803">
                  <c:v>802</c:v>
                </c:pt>
                <c:pt idx="804">
                  <c:v>803</c:v>
                </c:pt>
                <c:pt idx="805">
                  <c:v>804</c:v>
                </c:pt>
                <c:pt idx="806">
                  <c:v>805</c:v>
                </c:pt>
                <c:pt idx="807">
                  <c:v>806</c:v>
                </c:pt>
                <c:pt idx="808">
                  <c:v>807</c:v>
                </c:pt>
                <c:pt idx="809">
                  <c:v>808</c:v>
                </c:pt>
                <c:pt idx="810">
                  <c:v>809</c:v>
                </c:pt>
                <c:pt idx="811">
                  <c:v>810</c:v>
                </c:pt>
                <c:pt idx="812">
                  <c:v>811</c:v>
                </c:pt>
                <c:pt idx="813">
                  <c:v>812</c:v>
                </c:pt>
                <c:pt idx="814">
                  <c:v>813</c:v>
                </c:pt>
                <c:pt idx="815">
                  <c:v>814</c:v>
                </c:pt>
                <c:pt idx="816">
                  <c:v>815</c:v>
                </c:pt>
                <c:pt idx="817">
                  <c:v>816</c:v>
                </c:pt>
                <c:pt idx="818">
                  <c:v>817</c:v>
                </c:pt>
                <c:pt idx="819">
                  <c:v>818</c:v>
                </c:pt>
                <c:pt idx="820">
                  <c:v>819</c:v>
                </c:pt>
                <c:pt idx="821">
                  <c:v>820</c:v>
                </c:pt>
                <c:pt idx="822">
                  <c:v>821</c:v>
                </c:pt>
                <c:pt idx="823">
                  <c:v>822</c:v>
                </c:pt>
                <c:pt idx="824">
                  <c:v>823</c:v>
                </c:pt>
                <c:pt idx="825">
                  <c:v>824</c:v>
                </c:pt>
                <c:pt idx="826">
                  <c:v>825</c:v>
                </c:pt>
                <c:pt idx="827">
                  <c:v>826</c:v>
                </c:pt>
                <c:pt idx="828">
                  <c:v>827</c:v>
                </c:pt>
                <c:pt idx="829">
                  <c:v>828</c:v>
                </c:pt>
                <c:pt idx="830">
                  <c:v>829</c:v>
                </c:pt>
                <c:pt idx="831">
                  <c:v>830</c:v>
                </c:pt>
                <c:pt idx="832">
                  <c:v>831</c:v>
                </c:pt>
                <c:pt idx="833">
                  <c:v>832</c:v>
                </c:pt>
                <c:pt idx="834">
                  <c:v>833</c:v>
                </c:pt>
                <c:pt idx="835">
                  <c:v>834</c:v>
                </c:pt>
                <c:pt idx="836">
                  <c:v>835</c:v>
                </c:pt>
                <c:pt idx="837">
                  <c:v>836</c:v>
                </c:pt>
                <c:pt idx="838">
                  <c:v>837</c:v>
                </c:pt>
                <c:pt idx="839">
                  <c:v>838</c:v>
                </c:pt>
                <c:pt idx="840">
                  <c:v>839</c:v>
                </c:pt>
                <c:pt idx="841">
                  <c:v>840</c:v>
                </c:pt>
                <c:pt idx="842">
                  <c:v>841</c:v>
                </c:pt>
                <c:pt idx="843">
                  <c:v>842</c:v>
                </c:pt>
                <c:pt idx="844">
                  <c:v>843</c:v>
                </c:pt>
                <c:pt idx="845">
                  <c:v>844</c:v>
                </c:pt>
                <c:pt idx="846">
                  <c:v>845</c:v>
                </c:pt>
                <c:pt idx="847">
                  <c:v>846</c:v>
                </c:pt>
                <c:pt idx="848">
                  <c:v>847</c:v>
                </c:pt>
                <c:pt idx="849">
                  <c:v>848</c:v>
                </c:pt>
                <c:pt idx="850">
                  <c:v>849</c:v>
                </c:pt>
                <c:pt idx="851">
                  <c:v>850</c:v>
                </c:pt>
                <c:pt idx="852">
                  <c:v>851</c:v>
                </c:pt>
                <c:pt idx="853">
                  <c:v>852</c:v>
                </c:pt>
                <c:pt idx="854">
                  <c:v>853</c:v>
                </c:pt>
                <c:pt idx="855">
                  <c:v>854</c:v>
                </c:pt>
                <c:pt idx="856">
                  <c:v>855</c:v>
                </c:pt>
                <c:pt idx="857">
                  <c:v>856</c:v>
                </c:pt>
                <c:pt idx="858">
                  <c:v>857</c:v>
                </c:pt>
                <c:pt idx="859">
                  <c:v>858</c:v>
                </c:pt>
                <c:pt idx="860">
                  <c:v>859</c:v>
                </c:pt>
                <c:pt idx="861">
                  <c:v>860</c:v>
                </c:pt>
                <c:pt idx="862">
                  <c:v>861</c:v>
                </c:pt>
                <c:pt idx="863">
                  <c:v>862</c:v>
                </c:pt>
                <c:pt idx="864">
                  <c:v>863</c:v>
                </c:pt>
                <c:pt idx="865">
                  <c:v>864</c:v>
                </c:pt>
                <c:pt idx="866">
                  <c:v>865</c:v>
                </c:pt>
                <c:pt idx="867">
                  <c:v>866</c:v>
                </c:pt>
                <c:pt idx="868">
                  <c:v>867</c:v>
                </c:pt>
                <c:pt idx="869">
                  <c:v>868</c:v>
                </c:pt>
                <c:pt idx="870">
                  <c:v>869</c:v>
                </c:pt>
                <c:pt idx="871">
                  <c:v>870</c:v>
                </c:pt>
                <c:pt idx="872">
                  <c:v>871</c:v>
                </c:pt>
                <c:pt idx="873">
                  <c:v>872</c:v>
                </c:pt>
                <c:pt idx="874">
                  <c:v>873</c:v>
                </c:pt>
                <c:pt idx="875">
                  <c:v>874</c:v>
                </c:pt>
                <c:pt idx="876">
                  <c:v>875</c:v>
                </c:pt>
                <c:pt idx="877">
                  <c:v>876</c:v>
                </c:pt>
                <c:pt idx="878">
                  <c:v>877</c:v>
                </c:pt>
                <c:pt idx="879">
                  <c:v>878</c:v>
                </c:pt>
                <c:pt idx="880">
                  <c:v>879</c:v>
                </c:pt>
                <c:pt idx="881">
                  <c:v>880</c:v>
                </c:pt>
                <c:pt idx="882">
                  <c:v>881</c:v>
                </c:pt>
                <c:pt idx="883">
                  <c:v>882</c:v>
                </c:pt>
                <c:pt idx="884">
                  <c:v>883</c:v>
                </c:pt>
                <c:pt idx="885">
                  <c:v>884</c:v>
                </c:pt>
                <c:pt idx="886">
                  <c:v>885</c:v>
                </c:pt>
                <c:pt idx="887">
                  <c:v>886</c:v>
                </c:pt>
                <c:pt idx="888">
                  <c:v>887</c:v>
                </c:pt>
                <c:pt idx="889">
                  <c:v>888</c:v>
                </c:pt>
                <c:pt idx="890">
                  <c:v>889</c:v>
                </c:pt>
                <c:pt idx="891">
                  <c:v>890</c:v>
                </c:pt>
                <c:pt idx="892">
                  <c:v>891</c:v>
                </c:pt>
                <c:pt idx="893">
                  <c:v>892</c:v>
                </c:pt>
                <c:pt idx="894">
                  <c:v>893</c:v>
                </c:pt>
                <c:pt idx="895">
                  <c:v>894</c:v>
                </c:pt>
                <c:pt idx="896">
                  <c:v>895</c:v>
                </c:pt>
                <c:pt idx="897">
                  <c:v>896</c:v>
                </c:pt>
                <c:pt idx="898">
                  <c:v>897</c:v>
                </c:pt>
                <c:pt idx="899">
                  <c:v>898</c:v>
                </c:pt>
                <c:pt idx="900">
                  <c:v>899</c:v>
                </c:pt>
                <c:pt idx="901">
                  <c:v>900</c:v>
                </c:pt>
                <c:pt idx="902">
                  <c:v>901</c:v>
                </c:pt>
                <c:pt idx="903">
                  <c:v>902</c:v>
                </c:pt>
                <c:pt idx="904">
                  <c:v>903</c:v>
                </c:pt>
                <c:pt idx="905">
                  <c:v>904</c:v>
                </c:pt>
                <c:pt idx="906">
                  <c:v>905</c:v>
                </c:pt>
                <c:pt idx="907">
                  <c:v>906</c:v>
                </c:pt>
                <c:pt idx="908">
                  <c:v>907</c:v>
                </c:pt>
                <c:pt idx="909">
                  <c:v>908</c:v>
                </c:pt>
                <c:pt idx="910">
                  <c:v>909</c:v>
                </c:pt>
                <c:pt idx="911">
                  <c:v>910</c:v>
                </c:pt>
                <c:pt idx="912">
                  <c:v>911</c:v>
                </c:pt>
                <c:pt idx="913">
                  <c:v>912</c:v>
                </c:pt>
                <c:pt idx="914">
                  <c:v>913</c:v>
                </c:pt>
                <c:pt idx="915">
                  <c:v>914</c:v>
                </c:pt>
                <c:pt idx="916">
                  <c:v>915</c:v>
                </c:pt>
                <c:pt idx="917">
                  <c:v>916</c:v>
                </c:pt>
                <c:pt idx="918">
                  <c:v>917</c:v>
                </c:pt>
                <c:pt idx="919">
                  <c:v>918</c:v>
                </c:pt>
                <c:pt idx="920">
                  <c:v>919</c:v>
                </c:pt>
                <c:pt idx="921">
                  <c:v>920</c:v>
                </c:pt>
                <c:pt idx="922">
                  <c:v>921</c:v>
                </c:pt>
                <c:pt idx="923">
                  <c:v>922</c:v>
                </c:pt>
                <c:pt idx="924">
                  <c:v>923</c:v>
                </c:pt>
                <c:pt idx="925">
                  <c:v>924</c:v>
                </c:pt>
                <c:pt idx="926">
                  <c:v>925</c:v>
                </c:pt>
                <c:pt idx="927">
                  <c:v>926</c:v>
                </c:pt>
                <c:pt idx="928">
                  <c:v>927</c:v>
                </c:pt>
                <c:pt idx="929">
                  <c:v>928</c:v>
                </c:pt>
                <c:pt idx="930">
                  <c:v>929</c:v>
                </c:pt>
                <c:pt idx="931">
                  <c:v>930</c:v>
                </c:pt>
                <c:pt idx="932">
                  <c:v>931</c:v>
                </c:pt>
                <c:pt idx="933">
                  <c:v>932</c:v>
                </c:pt>
                <c:pt idx="934">
                  <c:v>933</c:v>
                </c:pt>
                <c:pt idx="935">
                  <c:v>934</c:v>
                </c:pt>
                <c:pt idx="936">
                  <c:v>935</c:v>
                </c:pt>
                <c:pt idx="937">
                  <c:v>936</c:v>
                </c:pt>
                <c:pt idx="938">
                  <c:v>937</c:v>
                </c:pt>
                <c:pt idx="939">
                  <c:v>938</c:v>
                </c:pt>
                <c:pt idx="940">
                  <c:v>939</c:v>
                </c:pt>
                <c:pt idx="941">
                  <c:v>940</c:v>
                </c:pt>
                <c:pt idx="942">
                  <c:v>941</c:v>
                </c:pt>
                <c:pt idx="943">
                  <c:v>942</c:v>
                </c:pt>
                <c:pt idx="944">
                  <c:v>943</c:v>
                </c:pt>
                <c:pt idx="945">
                  <c:v>944</c:v>
                </c:pt>
                <c:pt idx="946">
                  <c:v>945</c:v>
                </c:pt>
                <c:pt idx="947">
                  <c:v>946</c:v>
                </c:pt>
                <c:pt idx="948">
                  <c:v>947</c:v>
                </c:pt>
                <c:pt idx="949">
                  <c:v>948</c:v>
                </c:pt>
                <c:pt idx="950">
                  <c:v>949</c:v>
                </c:pt>
                <c:pt idx="951">
                  <c:v>950</c:v>
                </c:pt>
                <c:pt idx="952">
                  <c:v>951</c:v>
                </c:pt>
                <c:pt idx="953">
                  <c:v>952</c:v>
                </c:pt>
                <c:pt idx="954">
                  <c:v>953</c:v>
                </c:pt>
                <c:pt idx="955">
                  <c:v>954</c:v>
                </c:pt>
                <c:pt idx="956">
                  <c:v>955</c:v>
                </c:pt>
                <c:pt idx="957">
                  <c:v>956</c:v>
                </c:pt>
                <c:pt idx="958">
                  <c:v>957</c:v>
                </c:pt>
                <c:pt idx="959">
                  <c:v>958</c:v>
                </c:pt>
                <c:pt idx="960">
                  <c:v>959</c:v>
                </c:pt>
                <c:pt idx="961">
                  <c:v>960</c:v>
                </c:pt>
                <c:pt idx="962">
                  <c:v>961</c:v>
                </c:pt>
                <c:pt idx="963">
                  <c:v>962</c:v>
                </c:pt>
                <c:pt idx="964">
                  <c:v>963</c:v>
                </c:pt>
                <c:pt idx="965">
                  <c:v>964</c:v>
                </c:pt>
                <c:pt idx="966">
                  <c:v>965</c:v>
                </c:pt>
                <c:pt idx="967">
                  <c:v>966</c:v>
                </c:pt>
                <c:pt idx="968">
                  <c:v>967</c:v>
                </c:pt>
                <c:pt idx="969">
                  <c:v>968</c:v>
                </c:pt>
                <c:pt idx="970">
                  <c:v>969</c:v>
                </c:pt>
                <c:pt idx="971">
                  <c:v>970</c:v>
                </c:pt>
                <c:pt idx="972">
                  <c:v>971</c:v>
                </c:pt>
                <c:pt idx="973">
                  <c:v>972</c:v>
                </c:pt>
                <c:pt idx="974">
                  <c:v>973</c:v>
                </c:pt>
                <c:pt idx="975">
                  <c:v>974</c:v>
                </c:pt>
                <c:pt idx="976">
                  <c:v>975</c:v>
                </c:pt>
                <c:pt idx="977">
                  <c:v>976</c:v>
                </c:pt>
                <c:pt idx="978">
                  <c:v>977</c:v>
                </c:pt>
                <c:pt idx="979">
                  <c:v>978</c:v>
                </c:pt>
                <c:pt idx="980">
                  <c:v>979</c:v>
                </c:pt>
                <c:pt idx="981">
                  <c:v>980</c:v>
                </c:pt>
                <c:pt idx="982">
                  <c:v>981</c:v>
                </c:pt>
                <c:pt idx="983">
                  <c:v>982</c:v>
                </c:pt>
                <c:pt idx="984">
                  <c:v>983</c:v>
                </c:pt>
                <c:pt idx="985">
                  <c:v>984</c:v>
                </c:pt>
                <c:pt idx="986">
                  <c:v>985</c:v>
                </c:pt>
                <c:pt idx="987">
                  <c:v>986</c:v>
                </c:pt>
                <c:pt idx="988">
                  <c:v>987</c:v>
                </c:pt>
                <c:pt idx="989">
                  <c:v>988</c:v>
                </c:pt>
                <c:pt idx="990">
                  <c:v>989</c:v>
                </c:pt>
                <c:pt idx="991">
                  <c:v>990</c:v>
                </c:pt>
                <c:pt idx="992">
                  <c:v>991</c:v>
                </c:pt>
                <c:pt idx="993">
                  <c:v>992</c:v>
                </c:pt>
                <c:pt idx="994">
                  <c:v>993</c:v>
                </c:pt>
                <c:pt idx="995">
                  <c:v>994</c:v>
                </c:pt>
                <c:pt idx="996">
                  <c:v>995</c:v>
                </c:pt>
                <c:pt idx="997">
                  <c:v>996</c:v>
                </c:pt>
                <c:pt idx="998">
                  <c:v>997</c:v>
                </c:pt>
                <c:pt idx="999">
                  <c:v>998</c:v>
                </c:pt>
                <c:pt idx="1000">
                  <c:v>999</c:v>
                </c:pt>
                <c:pt idx="1001">
                  <c:v>1000</c:v>
                </c:pt>
                <c:pt idx="1002">
                  <c:v>1001</c:v>
                </c:pt>
                <c:pt idx="1003">
                  <c:v>1002</c:v>
                </c:pt>
                <c:pt idx="1004">
                  <c:v>1003</c:v>
                </c:pt>
                <c:pt idx="1005">
                  <c:v>1004</c:v>
                </c:pt>
                <c:pt idx="1006">
                  <c:v>1005</c:v>
                </c:pt>
                <c:pt idx="1007">
                  <c:v>1006</c:v>
                </c:pt>
                <c:pt idx="1008">
                  <c:v>1007</c:v>
                </c:pt>
                <c:pt idx="1009">
                  <c:v>1008</c:v>
                </c:pt>
                <c:pt idx="1010">
                  <c:v>1009</c:v>
                </c:pt>
                <c:pt idx="1011">
                  <c:v>1010</c:v>
                </c:pt>
                <c:pt idx="1012">
                  <c:v>1011</c:v>
                </c:pt>
                <c:pt idx="1013">
                  <c:v>1012</c:v>
                </c:pt>
                <c:pt idx="1014">
                  <c:v>1013</c:v>
                </c:pt>
                <c:pt idx="1015">
                  <c:v>1014</c:v>
                </c:pt>
                <c:pt idx="1016">
                  <c:v>1015</c:v>
                </c:pt>
                <c:pt idx="1017">
                  <c:v>1016</c:v>
                </c:pt>
                <c:pt idx="1018">
                  <c:v>1017</c:v>
                </c:pt>
                <c:pt idx="1019">
                  <c:v>1018</c:v>
                </c:pt>
                <c:pt idx="1020">
                  <c:v>1019</c:v>
                </c:pt>
                <c:pt idx="1021">
                  <c:v>1020</c:v>
                </c:pt>
                <c:pt idx="1022">
                  <c:v>1021</c:v>
                </c:pt>
                <c:pt idx="1023">
                  <c:v>1022</c:v>
                </c:pt>
                <c:pt idx="1024">
                  <c:v>1023</c:v>
                </c:pt>
                <c:pt idx="1025">
                  <c:v>1024</c:v>
                </c:pt>
                <c:pt idx="1026">
                  <c:v>1025</c:v>
                </c:pt>
                <c:pt idx="1027">
                  <c:v>1026</c:v>
                </c:pt>
                <c:pt idx="1028">
                  <c:v>1027</c:v>
                </c:pt>
                <c:pt idx="1029">
                  <c:v>1028</c:v>
                </c:pt>
                <c:pt idx="1030">
                  <c:v>1029</c:v>
                </c:pt>
                <c:pt idx="1031">
                  <c:v>1030</c:v>
                </c:pt>
                <c:pt idx="1032">
                  <c:v>1031</c:v>
                </c:pt>
                <c:pt idx="1033">
                  <c:v>1032</c:v>
                </c:pt>
                <c:pt idx="1034">
                  <c:v>1033</c:v>
                </c:pt>
                <c:pt idx="1035">
                  <c:v>1034</c:v>
                </c:pt>
                <c:pt idx="1036">
                  <c:v>1035</c:v>
                </c:pt>
                <c:pt idx="1037">
                  <c:v>1036</c:v>
                </c:pt>
                <c:pt idx="1038">
                  <c:v>1037</c:v>
                </c:pt>
                <c:pt idx="1039">
                  <c:v>1038</c:v>
                </c:pt>
                <c:pt idx="1040">
                  <c:v>1039</c:v>
                </c:pt>
                <c:pt idx="1041">
                  <c:v>1040</c:v>
                </c:pt>
                <c:pt idx="1042">
                  <c:v>1041</c:v>
                </c:pt>
                <c:pt idx="1043">
                  <c:v>1042</c:v>
                </c:pt>
                <c:pt idx="1044">
                  <c:v>1043</c:v>
                </c:pt>
                <c:pt idx="1045">
                  <c:v>1044</c:v>
                </c:pt>
                <c:pt idx="1046">
                  <c:v>1045</c:v>
                </c:pt>
                <c:pt idx="1047">
                  <c:v>1046</c:v>
                </c:pt>
                <c:pt idx="1048">
                  <c:v>1047</c:v>
                </c:pt>
                <c:pt idx="1049">
                  <c:v>1048</c:v>
                </c:pt>
                <c:pt idx="1050">
                  <c:v>1049</c:v>
                </c:pt>
                <c:pt idx="1051">
                  <c:v>1050</c:v>
                </c:pt>
                <c:pt idx="1052">
                  <c:v>1051</c:v>
                </c:pt>
                <c:pt idx="1053">
                  <c:v>1052</c:v>
                </c:pt>
                <c:pt idx="1054">
                  <c:v>1053</c:v>
                </c:pt>
                <c:pt idx="1055">
                  <c:v>1054</c:v>
                </c:pt>
                <c:pt idx="1056">
                  <c:v>1055</c:v>
                </c:pt>
                <c:pt idx="1057">
                  <c:v>1056</c:v>
                </c:pt>
                <c:pt idx="1058">
                  <c:v>1057</c:v>
                </c:pt>
                <c:pt idx="1059">
                  <c:v>1058</c:v>
                </c:pt>
                <c:pt idx="1060">
                  <c:v>1059</c:v>
                </c:pt>
                <c:pt idx="1061">
                  <c:v>1060</c:v>
                </c:pt>
                <c:pt idx="1062">
                  <c:v>1061</c:v>
                </c:pt>
                <c:pt idx="1063">
                  <c:v>1062</c:v>
                </c:pt>
                <c:pt idx="1064">
                  <c:v>1063</c:v>
                </c:pt>
                <c:pt idx="1065">
                  <c:v>1064</c:v>
                </c:pt>
                <c:pt idx="1066">
                  <c:v>1065</c:v>
                </c:pt>
                <c:pt idx="1067">
                  <c:v>1066</c:v>
                </c:pt>
                <c:pt idx="1068">
                  <c:v>1067</c:v>
                </c:pt>
                <c:pt idx="1069">
                  <c:v>1068</c:v>
                </c:pt>
                <c:pt idx="1070">
                  <c:v>1069</c:v>
                </c:pt>
                <c:pt idx="1071">
                  <c:v>1070</c:v>
                </c:pt>
                <c:pt idx="1072">
                  <c:v>1071</c:v>
                </c:pt>
                <c:pt idx="1073">
                  <c:v>1072</c:v>
                </c:pt>
                <c:pt idx="1074">
                  <c:v>1073</c:v>
                </c:pt>
                <c:pt idx="1075">
                  <c:v>1074</c:v>
                </c:pt>
                <c:pt idx="1076">
                  <c:v>1075</c:v>
                </c:pt>
                <c:pt idx="1077">
                  <c:v>1076</c:v>
                </c:pt>
                <c:pt idx="1078">
                  <c:v>1077</c:v>
                </c:pt>
                <c:pt idx="1079">
                  <c:v>1078</c:v>
                </c:pt>
                <c:pt idx="1080">
                  <c:v>1079</c:v>
                </c:pt>
                <c:pt idx="1081">
                  <c:v>1080</c:v>
                </c:pt>
                <c:pt idx="1082">
                  <c:v>1081</c:v>
                </c:pt>
                <c:pt idx="1083">
                  <c:v>1082</c:v>
                </c:pt>
                <c:pt idx="1084">
                  <c:v>1083</c:v>
                </c:pt>
                <c:pt idx="1085">
                  <c:v>1084</c:v>
                </c:pt>
                <c:pt idx="1086">
                  <c:v>1085</c:v>
                </c:pt>
                <c:pt idx="1087">
                  <c:v>1086</c:v>
                </c:pt>
                <c:pt idx="1088">
                  <c:v>1087</c:v>
                </c:pt>
                <c:pt idx="1089">
                  <c:v>1088</c:v>
                </c:pt>
                <c:pt idx="1090">
                  <c:v>1089</c:v>
                </c:pt>
                <c:pt idx="1091">
                  <c:v>1090</c:v>
                </c:pt>
                <c:pt idx="1092">
                  <c:v>1091</c:v>
                </c:pt>
                <c:pt idx="1093">
                  <c:v>1092</c:v>
                </c:pt>
                <c:pt idx="1094">
                  <c:v>1093</c:v>
                </c:pt>
                <c:pt idx="1095">
                  <c:v>1094</c:v>
                </c:pt>
                <c:pt idx="1096">
                  <c:v>1095</c:v>
                </c:pt>
                <c:pt idx="1097">
                  <c:v>1096</c:v>
                </c:pt>
                <c:pt idx="1098">
                  <c:v>1097</c:v>
                </c:pt>
                <c:pt idx="1099">
                  <c:v>1098</c:v>
                </c:pt>
                <c:pt idx="1100">
                  <c:v>1099</c:v>
                </c:pt>
                <c:pt idx="1101">
                  <c:v>1100</c:v>
                </c:pt>
                <c:pt idx="1102">
                  <c:v>1101</c:v>
                </c:pt>
                <c:pt idx="1103">
                  <c:v>1102</c:v>
                </c:pt>
                <c:pt idx="1104">
                  <c:v>1103</c:v>
                </c:pt>
                <c:pt idx="1105">
                  <c:v>1104</c:v>
                </c:pt>
                <c:pt idx="1106">
                  <c:v>1105</c:v>
                </c:pt>
                <c:pt idx="1107">
                  <c:v>1106</c:v>
                </c:pt>
                <c:pt idx="1108">
                  <c:v>1107</c:v>
                </c:pt>
                <c:pt idx="1109">
                  <c:v>1108</c:v>
                </c:pt>
                <c:pt idx="1110">
                  <c:v>1109</c:v>
                </c:pt>
                <c:pt idx="1111">
                  <c:v>1110</c:v>
                </c:pt>
                <c:pt idx="1112">
                  <c:v>1111</c:v>
                </c:pt>
                <c:pt idx="1113">
                  <c:v>1112</c:v>
                </c:pt>
                <c:pt idx="1114">
                  <c:v>1113</c:v>
                </c:pt>
                <c:pt idx="1115">
                  <c:v>1114</c:v>
                </c:pt>
                <c:pt idx="1116">
                  <c:v>1115</c:v>
                </c:pt>
                <c:pt idx="1117">
                  <c:v>1116</c:v>
                </c:pt>
                <c:pt idx="1118">
                  <c:v>1117</c:v>
                </c:pt>
                <c:pt idx="1119">
                  <c:v>1118</c:v>
                </c:pt>
                <c:pt idx="1120">
                  <c:v>1119</c:v>
                </c:pt>
                <c:pt idx="1121">
                  <c:v>1120</c:v>
                </c:pt>
                <c:pt idx="1122">
                  <c:v>1121</c:v>
                </c:pt>
                <c:pt idx="1123">
                  <c:v>1122</c:v>
                </c:pt>
                <c:pt idx="1124">
                  <c:v>1123</c:v>
                </c:pt>
                <c:pt idx="1125">
                  <c:v>1124</c:v>
                </c:pt>
                <c:pt idx="1126">
                  <c:v>1125</c:v>
                </c:pt>
                <c:pt idx="1127">
                  <c:v>1126</c:v>
                </c:pt>
                <c:pt idx="1128">
                  <c:v>1127</c:v>
                </c:pt>
                <c:pt idx="1129">
                  <c:v>1128</c:v>
                </c:pt>
                <c:pt idx="1130">
                  <c:v>1129</c:v>
                </c:pt>
                <c:pt idx="1131">
                  <c:v>1130</c:v>
                </c:pt>
                <c:pt idx="1132">
                  <c:v>1131</c:v>
                </c:pt>
                <c:pt idx="1133">
                  <c:v>1132</c:v>
                </c:pt>
                <c:pt idx="1134">
                  <c:v>1133</c:v>
                </c:pt>
                <c:pt idx="1135">
                  <c:v>1134</c:v>
                </c:pt>
                <c:pt idx="1136">
                  <c:v>1135</c:v>
                </c:pt>
                <c:pt idx="1137">
                  <c:v>1136</c:v>
                </c:pt>
                <c:pt idx="1138">
                  <c:v>1137</c:v>
                </c:pt>
                <c:pt idx="1139">
                  <c:v>1138</c:v>
                </c:pt>
                <c:pt idx="1140">
                  <c:v>1139</c:v>
                </c:pt>
                <c:pt idx="1141">
                  <c:v>1140</c:v>
                </c:pt>
                <c:pt idx="1142">
                  <c:v>1141</c:v>
                </c:pt>
                <c:pt idx="1143">
                  <c:v>1142</c:v>
                </c:pt>
                <c:pt idx="1144">
                  <c:v>1143</c:v>
                </c:pt>
                <c:pt idx="1145">
                  <c:v>1144</c:v>
                </c:pt>
                <c:pt idx="1146">
                  <c:v>1145</c:v>
                </c:pt>
                <c:pt idx="1147">
                  <c:v>1146</c:v>
                </c:pt>
                <c:pt idx="1148">
                  <c:v>1147</c:v>
                </c:pt>
                <c:pt idx="1149">
                  <c:v>1148</c:v>
                </c:pt>
                <c:pt idx="1150">
                  <c:v>1149</c:v>
                </c:pt>
                <c:pt idx="1151">
                  <c:v>1150</c:v>
                </c:pt>
                <c:pt idx="1152">
                  <c:v>1151</c:v>
                </c:pt>
                <c:pt idx="1153">
                  <c:v>1152</c:v>
                </c:pt>
                <c:pt idx="1154">
                  <c:v>1153</c:v>
                </c:pt>
                <c:pt idx="1155">
                  <c:v>1154</c:v>
                </c:pt>
                <c:pt idx="1156">
                  <c:v>1155</c:v>
                </c:pt>
                <c:pt idx="1157">
                  <c:v>1156</c:v>
                </c:pt>
                <c:pt idx="1158">
                  <c:v>1157</c:v>
                </c:pt>
                <c:pt idx="1159">
                  <c:v>1158</c:v>
                </c:pt>
                <c:pt idx="1160">
                  <c:v>1159</c:v>
                </c:pt>
                <c:pt idx="1161">
                  <c:v>1160</c:v>
                </c:pt>
                <c:pt idx="1162">
                  <c:v>1161</c:v>
                </c:pt>
                <c:pt idx="1163">
                  <c:v>1162</c:v>
                </c:pt>
                <c:pt idx="1164">
                  <c:v>1163</c:v>
                </c:pt>
                <c:pt idx="1165">
                  <c:v>1164</c:v>
                </c:pt>
                <c:pt idx="1166">
                  <c:v>1165</c:v>
                </c:pt>
                <c:pt idx="1167">
                  <c:v>1166</c:v>
                </c:pt>
                <c:pt idx="1168">
                  <c:v>1167</c:v>
                </c:pt>
                <c:pt idx="1169">
                  <c:v>1168</c:v>
                </c:pt>
                <c:pt idx="1170">
                  <c:v>1169</c:v>
                </c:pt>
                <c:pt idx="1171">
                  <c:v>1170</c:v>
                </c:pt>
                <c:pt idx="1172">
                  <c:v>1171</c:v>
                </c:pt>
                <c:pt idx="1173">
                  <c:v>1172</c:v>
                </c:pt>
                <c:pt idx="1174">
                  <c:v>1173</c:v>
                </c:pt>
                <c:pt idx="1175">
                  <c:v>1174</c:v>
                </c:pt>
                <c:pt idx="1176">
                  <c:v>1175</c:v>
                </c:pt>
                <c:pt idx="1177">
                  <c:v>1176</c:v>
                </c:pt>
                <c:pt idx="1178">
                  <c:v>1177</c:v>
                </c:pt>
                <c:pt idx="1179">
                  <c:v>1178</c:v>
                </c:pt>
                <c:pt idx="1180">
                  <c:v>1179</c:v>
                </c:pt>
                <c:pt idx="1181">
                  <c:v>1180</c:v>
                </c:pt>
                <c:pt idx="1182">
                  <c:v>1181</c:v>
                </c:pt>
                <c:pt idx="1183">
                  <c:v>1182</c:v>
                </c:pt>
                <c:pt idx="1184">
                  <c:v>1183</c:v>
                </c:pt>
                <c:pt idx="1185">
                  <c:v>1184</c:v>
                </c:pt>
                <c:pt idx="1186">
                  <c:v>1185</c:v>
                </c:pt>
                <c:pt idx="1187">
                  <c:v>1186</c:v>
                </c:pt>
                <c:pt idx="1188">
                  <c:v>1187</c:v>
                </c:pt>
                <c:pt idx="1189">
                  <c:v>1188</c:v>
                </c:pt>
                <c:pt idx="1190">
                  <c:v>1189</c:v>
                </c:pt>
                <c:pt idx="1191">
                  <c:v>1190</c:v>
                </c:pt>
                <c:pt idx="1192">
                  <c:v>1191</c:v>
                </c:pt>
                <c:pt idx="1193">
                  <c:v>1192</c:v>
                </c:pt>
                <c:pt idx="1194">
                  <c:v>1193</c:v>
                </c:pt>
                <c:pt idx="1195">
                  <c:v>1194</c:v>
                </c:pt>
                <c:pt idx="1196">
                  <c:v>1195</c:v>
                </c:pt>
                <c:pt idx="1197">
                  <c:v>1196</c:v>
                </c:pt>
                <c:pt idx="1198">
                  <c:v>1197</c:v>
                </c:pt>
                <c:pt idx="1199">
                  <c:v>1198</c:v>
                </c:pt>
                <c:pt idx="1200">
                  <c:v>1199</c:v>
                </c:pt>
                <c:pt idx="1201">
                  <c:v>1200</c:v>
                </c:pt>
                <c:pt idx="1202">
                  <c:v>1201</c:v>
                </c:pt>
                <c:pt idx="1203">
                  <c:v>1202</c:v>
                </c:pt>
                <c:pt idx="1204">
                  <c:v>1203</c:v>
                </c:pt>
                <c:pt idx="1205">
                  <c:v>1204</c:v>
                </c:pt>
                <c:pt idx="1206">
                  <c:v>1205</c:v>
                </c:pt>
                <c:pt idx="1207">
                  <c:v>1206</c:v>
                </c:pt>
                <c:pt idx="1208">
                  <c:v>1207</c:v>
                </c:pt>
                <c:pt idx="1209">
                  <c:v>1208</c:v>
                </c:pt>
                <c:pt idx="1210">
                  <c:v>1209</c:v>
                </c:pt>
                <c:pt idx="1211">
                  <c:v>1210</c:v>
                </c:pt>
                <c:pt idx="1212">
                  <c:v>1211</c:v>
                </c:pt>
                <c:pt idx="1213">
                  <c:v>1212</c:v>
                </c:pt>
                <c:pt idx="1214">
                  <c:v>1213</c:v>
                </c:pt>
                <c:pt idx="1215">
                  <c:v>1214</c:v>
                </c:pt>
                <c:pt idx="1216">
                  <c:v>1215</c:v>
                </c:pt>
                <c:pt idx="1217">
                  <c:v>1216</c:v>
                </c:pt>
                <c:pt idx="1218">
                  <c:v>1217</c:v>
                </c:pt>
                <c:pt idx="1219">
                  <c:v>1218</c:v>
                </c:pt>
                <c:pt idx="1220">
                  <c:v>1219</c:v>
                </c:pt>
                <c:pt idx="1221">
                  <c:v>1220</c:v>
                </c:pt>
                <c:pt idx="1222">
                  <c:v>1221</c:v>
                </c:pt>
                <c:pt idx="1223">
                  <c:v>1222</c:v>
                </c:pt>
                <c:pt idx="1224">
                  <c:v>1223</c:v>
                </c:pt>
                <c:pt idx="1225">
                  <c:v>1224</c:v>
                </c:pt>
                <c:pt idx="1226">
                  <c:v>1225</c:v>
                </c:pt>
                <c:pt idx="1227">
                  <c:v>1226</c:v>
                </c:pt>
                <c:pt idx="1228">
                  <c:v>1227</c:v>
                </c:pt>
                <c:pt idx="1229">
                  <c:v>1228</c:v>
                </c:pt>
                <c:pt idx="1230">
                  <c:v>1229</c:v>
                </c:pt>
                <c:pt idx="1231">
                  <c:v>1230</c:v>
                </c:pt>
                <c:pt idx="1232">
                  <c:v>1231</c:v>
                </c:pt>
                <c:pt idx="1233">
                  <c:v>1232</c:v>
                </c:pt>
                <c:pt idx="1234">
                  <c:v>1233</c:v>
                </c:pt>
                <c:pt idx="1235">
                  <c:v>1234</c:v>
                </c:pt>
                <c:pt idx="1236">
                  <c:v>1235</c:v>
                </c:pt>
                <c:pt idx="1237">
                  <c:v>1236</c:v>
                </c:pt>
                <c:pt idx="1238">
                  <c:v>1237</c:v>
                </c:pt>
                <c:pt idx="1239">
                  <c:v>1238</c:v>
                </c:pt>
                <c:pt idx="1240">
                  <c:v>1239</c:v>
                </c:pt>
                <c:pt idx="1241">
                  <c:v>1240</c:v>
                </c:pt>
                <c:pt idx="1242">
                  <c:v>1241</c:v>
                </c:pt>
                <c:pt idx="1243">
                  <c:v>1242</c:v>
                </c:pt>
                <c:pt idx="1244">
                  <c:v>1243</c:v>
                </c:pt>
                <c:pt idx="1245">
                  <c:v>1244</c:v>
                </c:pt>
                <c:pt idx="1246">
                  <c:v>1245</c:v>
                </c:pt>
                <c:pt idx="1247">
                  <c:v>1246</c:v>
                </c:pt>
                <c:pt idx="1248">
                  <c:v>1247</c:v>
                </c:pt>
                <c:pt idx="1249">
                  <c:v>1248</c:v>
                </c:pt>
                <c:pt idx="1250">
                  <c:v>1249</c:v>
                </c:pt>
                <c:pt idx="1251">
                  <c:v>1250</c:v>
                </c:pt>
                <c:pt idx="1252">
                  <c:v>1251</c:v>
                </c:pt>
                <c:pt idx="1253">
                  <c:v>1252</c:v>
                </c:pt>
                <c:pt idx="1254">
                  <c:v>1253</c:v>
                </c:pt>
                <c:pt idx="1255">
                  <c:v>1254</c:v>
                </c:pt>
                <c:pt idx="1256">
                  <c:v>1255</c:v>
                </c:pt>
                <c:pt idx="1257">
                  <c:v>1256</c:v>
                </c:pt>
                <c:pt idx="1258">
                  <c:v>1257</c:v>
                </c:pt>
                <c:pt idx="1259">
                  <c:v>1258</c:v>
                </c:pt>
                <c:pt idx="1260">
                  <c:v>1259</c:v>
                </c:pt>
                <c:pt idx="1261">
                  <c:v>1260</c:v>
                </c:pt>
                <c:pt idx="1262">
                  <c:v>1261</c:v>
                </c:pt>
                <c:pt idx="1263">
                  <c:v>1262</c:v>
                </c:pt>
                <c:pt idx="1264">
                  <c:v>1263</c:v>
                </c:pt>
                <c:pt idx="1265">
                  <c:v>1264</c:v>
                </c:pt>
                <c:pt idx="1266">
                  <c:v>1265</c:v>
                </c:pt>
                <c:pt idx="1267">
                  <c:v>1266</c:v>
                </c:pt>
                <c:pt idx="1268">
                  <c:v>1267</c:v>
                </c:pt>
                <c:pt idx="1269">
                  <c:v>1268</c:v>
                </c:pt>
                <c:pt idx="1270">
                  <c:v>1269</c:v>
                </c:pt>
                <c:pt idx="1271">
                  <c:v>1270</c:v>
                </c:pt>
                <c:pt idx="1272">
                  <c:v>1271</c:v>
                </c:pt>
                <c:pt idx="1273">
                  <c:v>1272</c:v>
                </c:pt>
                <c:pt idx="1274">
                  <c:v>1273</c:v>
                </c:pt>
                <c:pt idx="1275">
                  <c:v>1274</c:v>
                </c:pt>
                <c:pt idx="1276">
                  <c:v>1275</c:v>
                </c:pt>
                <c:pt idx="1277">
                  <c:v>1276</c:v>
                </c:pt>
                <c:pt idx="1278">
                  <c:v>1277</c:v>
                </c:pt>
                <c:pt idx="1279">
                  <c:v>1278</c:v>
                </c:pt>
                <c:pt idx="1280">
                  <c:v>1279</c:v>
                </c:pt>
                <c:pt idx="1281">
                  <c:v>1280</c:v>
                </c:pt>
                <c:pt idx="1282">
                  <c:v>1281</c:v>
                </c:pt>
                <c:pt idx="1283">
                  <c:v>1282</c:v>
                </c:pt>
                <c:pt idx="1284">
                  <c:v>1283</c:v>
                </c:pt>
                <c:pt idx="1285">
                  <c:v>1284</c:v>
                </c:pt>
                <c:pt idx="1286">
                  <c:v>1285</c:v>
                </c:pt>
                <c:pt idx="1287">
                  <c:v>1286</c:v>
                </c:pt>
                <c:pt idx="1288">
                  <c:v>1287</c:v>
                </c:pt>
                <c:pt idx="1289">
                  <c:v>1288</c:v>
                </c:pt>
                <c:pt idx="1290">
                  <c:v>1289</c:v>
                </c:pt>
                <c:pt idx="1291">
                  <c:v>1290</c:v>
                </c:pt>
                <c:pt idx="1292">
                  <c:v>1291</c:v>
                </c:pt>
                <c:pt idx="1293">
                  <c:v>1292</c:v>
                </c:pt>
                <c:pt idx="1294">
                  <c:v>1293</c:v>
                </c:pt>
                <c:pt idx="1295">
                  <c:v>1294</c:v>
                </c:pt>
                <c:pt idx="1296">
                  <c:v>1295</c:v>
                </c:pt>
                <c:pt idx="1297">
                  <c:v>1296</c:v>
                </c:pt>
                <c:pt idx="1298">
                  <c:v>1297</c:v>
                </c:pt>
                <c:pt idx="1299">
                  <c:v>1298</c:v>
                </c:pt>
                <c:pt idx="1300">
                  <c:v>1299</c:v>
                </c:pt>
                <c:pt idx="1301">
                  <c:v>1300</c:v>
                </c:pt>
                <c:pt idx="1302">
                  <c:v>1301</c:v>
                </c:pt>
                <c:pt idx="1303">
                  <c:v>1302</c:v>
                </c:pt>
                <c:pt idx="1304">
                  <c:v>1303</c:v>
                </c:pt>
                <c:pt idx="1305">
                  <c:v>1304</c:v>
                </c:pt>
                <c:pt idx="1306">
                  <c:v>1305</c:v>
                </c:pt>
                <c:pt idx="1307">
                  <c:v>1306</c:v>
                </c:pt>
                <c:pt idx="1308">
                  <c:v>1307</c:v>
                </c:pt>
                <c:pt idx="1309">
                  <c:v>1308</c:v>
                </c:pt>
                <c:pt idx="1310">
                  <c:v>1309</c:v>
                </c:pt>
                <c:pt idx="1311">
                  <c:v>1310</c:v>
                </c:pt>
                <c:pt idx="1312">
                  <c:v>1311</c:v>
                </c:pt>
                <c:pt idx="1313">
                  <c:v>1312</c:v>
                </c:pt>
                <c:pt idx="1314">
                  <c:v>1313</c:v>
                </c:pt>
                <c:pt idx="1315">
                  <c:v>1314</c:v>
                </c:pt>
                <c:pt idx="1316">
                  <c:v>1315</c:v>
                </c:pt>
                <c:pt idx="1317">
                  <c:v>1316</c:v>
                </c:pt>
                <c:pt idx="1318">
                  <c:v>1317</c:v>
                </c:pt>
                <c:pt idx="1319">
                  <c:v>1318</c:v>
                </c:pt>
                <c:pt idx="1320">
                  <c:v>1319</c:v>
                </c:pt>
                <c:pt idx="1321">
                  <c:v>1320</c:v>
                </c:pt>
                <c:pt idx="1322">
                  <c:v>1321</c:v>
                </c:pt>
                <c:pt idx="1323">
                  <c:v>1322</c:v>
                </c:pt>
                <c:pt idx="1324">
                  <c:v>1323</c:v>
                </c:pt>
                <c:pt idx="1325">
                  <c:v>1324</c:v>
                </c:pt>
                <c:pt idx="1326">
                  <c:v>1325</c:v>
                </c:pt>
                <c:pt idx="1327">
                  <c:v>1326</c:v>
                </c:pt>
                <c:pt idx="1328">
                  <c:v>1327</c:v>
                </c:pt>
                <c:pt idx="1329">
                  <c:v>1328</c:v>
                </c:pt>
                <c:pt idx="1330">
                  <c:v>1329</c:v>
                </c:pt>
                <c:pt idx="1331">
                  <c:v>1330</c:v>
                </c:pt>
                <c:pt idx="1332">
                  <c:v>1331</c:v>
                </c:pt>
                <c:pt idx="1333">
                  <c:v>1332</c:v>
                </c:pt>
                <c:pt idx="1334">
                  <c:v>1333</c:v>
                </c:pt>
                <c:pt idx="1335">
                  <c:v>1334</c:v>
                </c:pt>
                <c:pt idx="1336">
                  <c:v>1335</c:v>
                </c:pt>
                <c:pt idx="1337">
                  <c:v>1336</c:v>
                </c:pt>
                <c:pt idx="1338">
                  <c:v>1337</c:v>
                </c:pt>
                <c:pt idx="1339">
                  <c:v>1338</c:v>
                </c:pt>
                <c:pt idx="1340">
                  <c:v>1339</c:v>
                </c:pt>
                <c:pt idx="1341">
                  <c:v>1340</c:v>
                </c:pt>
                <c:pt idx="1342">
                  <c:v>1341</c:v>
                </c:pt>
                <c:pt idx="1343">
                  <c:v>1342</c:v>
                </c:pt>
                <c:pt idx="1344">
                  <c:v>1343</c:v>
                </c:pt>
                <c:pt idx="1345">
                  <c:v>1344</c:v>
                </c:pt>
                <c:pt idx="1346">
                  <c:v>1345</c:v>
                </c:pt>
                <c:pt idx="1347">
                  <c:v>1346</c:v>
                </c:pt>
                <c:pt idx="1348">
                  <c:v>1347</c:v>
                </c:pt>
                <c:pt idx="1349">
                  <c:v>1348</c:v>
                </c:pt>
                <c:pt idx="1350">
                  <c:v>1349</c:v>
                </c:pt>
                <c:pt idx="1351">
                  <c:v>1350</c:v>
                </c:pt>
                <c:pt idx="1352">
                  <c:v>1351</c:v>
                </c:pt>
                <c:pt idx="1353">
                  <c:v>1352</c:v>
                </c:pt>
                <c:pt idx="1354">
                  <c:v>1353</c:v>
                </c:pt>
                <c:pt idx="1355">
                  <c:v>1354</c:v>
                </c:pt>
                <c:pt idx="1356">
                  <c:v>1355</c:v>
                </c:pt>
                <c:pt idx="1357">
                  <c:v>1356</c:v>
                </c:pt>
                <c:pt idx="1358">
                  <c:v>1357</c:v>
                </c:pt>
                <c:pt idx="1359">
                  <c:v>1358</c:v>
                </c:pt>
                <c:pt idx="1360">
                  <c:v>1359</c:v>
                </c:pt>
                <c:pt idx="1361">
                  <c:v>1360</c:v>
                </c:pt>
                <c:pt idx="1362">
                  <c:v>1361</c:v>
                </c:pt>
                <c:pt idx="1363">
                  <c:v>1362</c:v>
                </c:pt>
                <c:pt idx="1364">
                  <c:v>1363</c:v>
                </c:pt>
                <c:pt idx="1365">
                  <c:v>1364</c:v>
                </c:pt>
                <c:pt idx="1366">
                  <c:v>1365</c:v>
                </c:pt>
                <c:pt idx="1367">
                  <c:v>1366</c:v>
                </c:pt>
                <c:pt idx="1368">
                  <c:v>1367</c:v>
                </c:pt>
                <c:pt idx="1369">
                  <c:v>1368</c:v>
                </c:pt>
                <c:pt idx="1370">
                  <c:v>1369</c:v>
                </c:pt>
                <c:pt idx="1371">
                  <c:v>1370</c:v>
                </c:pt>
                <c:pt idx="1372">
                  <c:v>1371</c:v>
                </c:pt>
                <c:pt idx="1373">
                  <c:v>1372</c:v>
                </c:pt>
                <c:pt idx="1374">
                  <c:v>1373</c:v>
                </c:pt>
                <c:pt idx="1375">
                  <c:v>1374</c:v>
                </c:pt>
                <c:pt idx="1376">
                  <c:v>1375</c:v>
                </c:pt>
                <c:pt idx="1377">
                  <c:v>1376</c:v>
                </c:pt>
                <c:pt idx="1378">
                  <c:v>1377</c:v>
                </c:pt>
                <c:pt idx="1379">
                  <c:v>1378</c:v>
                </c:pt>
                <c:pt idx="1380">
                  <c:v>1379</c:v>
                </c:pt>
                <c:pt idx="1381">
                  <c:v>1380</c:v>
                </c:pt>
                <c:pt idx="1382">
                  <c:v>1381</c:v>
                </c:pt>
                <c:pt idx="1383">
                  <c:v>1382</c:v>
                </c:pt>
                <c:pt idx="1384">
                  <c:v>1383</c:v>
                </c:pt>
                <c:pt idx="1385">
                  <c:v>1384</c:v>
                </c:pt>
                <c:pt idx="1386">
                  <c:v>1385</c:v>
                </c:pt>
                <c:pt idx="1387">
                  <c:v>1386</c:v>
                </c:pt>
                <c:pt idx="1388">
                  <c:v>1387</c:v>
                </c:pt>
                <c:pt idx="1389">
                  <c:v>1388</c:v>
                </c:pt>
                <c:pt idx="1390">
                  <c:v>1389</c:v>
                </c:pt>
                <c:pt idx="1391">
                  <c:v>1390</c:v>
                </c:pt>
                <c:pt idx="1392">
                  <c:v>1391</c:v>
                </c:pt>
                <c:pt idx="1393">
                  <c:v>1392</c:v>
                </c:pt>
                <c:pt idx="1394">
                  <c:v>1393</c:v>
                </c:pt>
                <c:pt idx="1395">
                  <c:v>1394</c:v>
                </c:pt>
                <c:pt idx="1396">
                  <c:v>1395</c:v>
                </c:pt>
                <c:pt idx="1397">
                  <c:v>1396</c:v>
                </c:pt>
                <c:pt idx="1398">
                  <c:v>1397</c:v>
                </c:pt>
                <c:pt idx="1399">
                  <c:v>1398</c:v>
                </c:pt>
                <c:pt idx="1400">
                  <c:v>1399</c:v>
                </c:pt>
                <c:pt idx="1401">
                  <c:v>1400</c:v>
                </c:pt>
                <c:pt idx="1402">
                  <c:v>1401</c:v>
                </c:pt>
                <c:pt idx="1403">
                  <c:v>1402</c:v>
                </c:pt>
                <c:pt idx="1404">
                  <c:v>1403</c:v>
                </c:pt>
                <c:pt idx="1405">
                  <c:v>1404</c:v>
                </c:pt>
                <c:pt idx="1406">
                  <c:v>1405</c:v>
                </c:pt>
                <c:pt idx="1407">
                  <c:v>1406</c:v>
                </c:pt>
                <c:pt idx="1408">
                  <c:v>1407</c:v>
                </c:pt>
                <c:pt idx="1409">
                  <c:v>1408</c:v>
                </c:pt>
                <c:pt idx="1410">
                  <c:v>1409</c:v>
                </c:pt>
                <c:pt idx="1411">
                  <c:v>1410</c:v>
                </c:pt>
                <c:pt idx="1412">
                  <c:v>1411</c:v>
                </c:pt>
                <c:pt idx="1413">
                  <c:v>1412</c:v>
                </c:pt>
                <c:pt idx="1414">
                  <c:v>1413</c:v>
                </c:pt>
                <c:pt idx="1415">
                  <c:v>1414</c:v>
                </c:pt>
                <c:pt idx="1416">
                  <c:v>1415</c:v>
                </c:pt>
                <c:pt idx="1417">
                  <c:v>1416</c:v>
                </c:pt>
                <c:pt idx="1418">
                  <c:v>1417</c:v>
                </c:pt>
                <c:pt idx="1419">
                  <c:v>1418</c:v>
                </c:pt>
                <c:pt idx="1420">
                  <c:v>1419</c:v>
                </c:pt>
                <c:pt idx="1421">
                  <c:v>1420</c:v>
                </c:pt>
                <c:pt idx="1422">
                  <c:v>1421</c:v>
                </c:pt>
                <c:pt idx="1423">
                  <c:v>1422</c:v>
                </c:pt>
                <c:pt idx="1424">
                  <c:v>1423</c:v>
                </c:pt>
                <c:pt idx="1425">
                  <c:v>1424</c:v>
                </c:pt>
                <c:pt idx="1426">
                  <c:v>1425</c:v>
                </c:pt>
                <c:pt idx="1427">
                  <c:v>1426</c:v>
                </c:pt>
                <c:pt idx="1428">
                  <c:v>1427</c:v>
                </c:pt>
                <c:pt idx="1429">
                  <c:v>1428</c:v>
                </c:pt>
                <c:pt idx="1430">
                  <c:v>1429</c:v>
                </c:pt>
                <c:pt idx="1431">
                  <c:v>1430</c:v>
                </c:pt>
                <c:pt idx="1432">
                  <c:v>1431</c:v>
                </c:pt>
                <c:pt idx="1433">
                  <c:v>1432</c:v>
                </c:pt>
                <c:pt idx="1434">
                  <c:v>1433</c:v>
                </c:pt>
                <c:pt idx="1435">
                  <c:v>1434</c:v>
                </c:pt>
                <c:pt idx="1436">
                  <c:v>1435</c:v>
                </c:pt>
                <c:pt idx="1437">
                  <c:v>1436</c:v>
                </c:pt>
                <c:pt idx="1438">
                  <c:v>1437</c:v>
                </c:pt>
                <c:pt idx="1439">
                  <c:v>1438</c:v>
                </c:pt>
                <c:pt idx="1440">
                  <c:v>1439</c:v>
                </c:pt>
                <c:pt idx="1441">
                  <c:v>1440</c:v>
                </c:pt>
                <c:pt idx="1442">
                  <c:v>1441</c:v>
                </c:pt>
                <c:pt idx="1443">
                  <c:v>1442</c:v>
                </c:pt>
                <c:pt idx="1444">
                  <c:v>1443</c:v>
                </c:pt>
                <c:pt idx="1445">
                  <c:v>1444</c:v>
                </c:pt>
                <c:pt idx="1446">
                  <c:v>1445</c:v>
                </c:pt>
                <c:pt idx="1447">
                  <c:v>1446</c:v>
                </c:pt>
                <c:pt idx="1448">
                  <c:v>1447</c:v>
                </c:pt>
                <c:pt idx="1449">
                  <c:v>1448</c:v>
                </c:pt>
                <c:pt idx="1450">
                  <c:v>1449</c:v>
                </c:pt>
                <c:pt idx="1451">
                  <c:v>1450</c:v>
                </c:pt>
                <c:pt idx="1452">
                  <c:v>1451</c:v>
                </c:pt>
                <c:pt idx="1453">
                  <c:v>1452</c:v>
                </c:pt>
                <c:pt idx="1454">
                  <c:v>1453</c:v>
                </c:pt>
                <c:pt idx="1455">
                  <c:v>1454</c:v>
                </c:pt>
                <c:pt idx="1456">
                  <c:v>1455</c:v>
                </c:pt>
                <c:pt idx="1457">
                  <c:v>1456</c:v>
                </c:pt>
                <c:pt idx="1458">
                  <c:v>1457</c:v>
                </c:pt>
                <c:pt idx="1459">
                  <c:v>1458</c:v>
                </c:pt>
                <c:pt idx="1460">
                  <c:v>1459</c:v>
                </c:pt>
                <c:pt idx="1461">
                  <c:v>1460</c:v>
                </c:pt>
                <c:pt idx="1462">
                  <c:v>1461</c:v>
                </c:pt>
                <c:pt idx="1463">
                  <c:v>1462</c:v>
                </c:pt>
                <c:pt idx="1464">
                  <c:v>1463</c:v>
                </c:pt>
                <c:pt idx="1465">
                  <c:v>1464</c:v>
                </c:pt>
                <c:pt idx="1466">
                  <c:v>1465</c:v>
                </c:pt>
                <c:pt idx="1467">
                  <c:v>1466</c:v>
                </c:pt>
                <c:pt idx="1468">
                  <c:v>1467</c:v>
                </c:pt>
                <c:pt idx="1469">
                  <c:v>1468</c:v>
                </c:pt>
                <c:pt idx="1470">
                  <c:v>1469</c:v>
                </c:pt>
                <c:pt idx="1471">
                  <c:v>1470</c:v>
                </c:pt>
                <c:pt idx="1472">
                  <c:v>1471</c:v>
                </c:pt>
                <c:pt idx="1473">
                  <c:v>1472</c:v>
                </c:pt>
                <c:pt idx="1474">
                  <c:v>1473</c:v>
                </c:pt>
                <c:pt idx="1475">
                  <c:v>1474</c:v>
                </c:pt>
                <c:pt idx="1476">
                  <c:v>1475</c:v>
                </c:pt>
                <c:pt idx="1477">
                  <c:v>1476</c:v>
                </c:pt>
                <c:pt idx="1478">
                  <c:v>1477</c:v>
                </c:pt>
                <c:pt idx="1479">
                  <c:v>1478</c:v>
                </c:pt>
                <c:pt idx="1480">
                  <c:v>1479</c:v>
                </c:pt>
                <c:pt idx="1481">
                  <c:v>1480</c:v>
                </c:pt>
                <c:pt idx="1482">
                  <c:v>1481</c:v>
                </c:pt>
                <c:pt idx="1483">
                  <c:v>1482</c:v>
                </c:pt>
                <c:pt idx="1484">
                  <c:v>1483</c:v>
                </c:pt>
                <c:pt idx="1485">
                  <c:v>1484</c:v>
                </c:pt>
                <c:pt idx="1486">
                  <c:v>1485</c:v>
                </c:pt>
                <c:pt idx="1487">
                  <c:v>1486</c:v>
                </c:pt>
                <c:pt idx="1488">
                  <c:v>1487</c:v>
                </c:pt>
                <c:pt idx="1489">
                  <c:v>1488</c:v>
                </c:pt>
                <c:pt idx="1490">
                  <c:v>1489</c:v>
                </c:pt>
                <c:pt idx="1491">
                  <c:v>1490</c:v>
                </c:pt>
                <c:pt idx="1492">
                  <c:v>1491</c:v>
                </c:pt>
                <c:pt idx="1493">
                  <c:v>1492</c:v>
                </c:pt>
                <c:pt idx="1494">
                  <c:v>1493</c:v>
                </c:pt>
                <c:pt idx="1495">
                  <c:v>1494</c:v>
                </c:pt>
                <c:pt idx="1496">
                  <c:v>1495</c:v>
                </c:pt>
                <c:pt idx="1497">
                  <c:v>1496</c:v>
                </c:pt>
                <c:pt idx="1498">
                  <c:v>1497</c:v>
                </c:pt>
                <c:pt idx="1499">
                  <c:v>1498</c:v>
                </c:pt>
                <c:pt idx="1500">
                  <c:v>1499</c:v>
                </c:pt>
                <c:pt idx="1501">
                  <c:v>1500</c:v>
                </c:pt>
                <c:pt idx="1502">
                  <c:v>1501</c:v>
                </c:pt>
                <c:pt idx="1503">
                  <c:v>1502</c:v>
                </c:pt>
                <c:pt idx="1504">
                  <c:v>1503</c:v>
                </c:pt>
                <c:pt idx="1505">
                  <c:v>1504</c:v>
                </c:pt>
                <c:pt idx="1506">
                  <c:v>1505</c:v>
                </c:pt>
                <c:pt idx="1507">
                  <c:v>1506</c:v>
                </c:pt>
                <c:pt idx="1508">
                  <c:v>1507</c:v>
                </c:pt>
                <c:pt idx="1509">
                  <c:v>1508</c:v>
                </c:pt>
                <c:pt idx="1510">
                  <c:v>1509</c:v>
                </c:pt>
                <c:pt idx="1511">
                  <c:v>1510</c:v>
                </c:pt>
                <c:pt idx="1512">
                  <c:v>1511</c:v>
                </c:pt>
                <c:pt idx="1513">
                  <c:v>1512</c:v>
                </c:pt>
                <c:pt idx="1514">
                  <c:v>1513</c:v>
                </c:pt>
                <c:pt idx="1515">
                  <c:v>1514</c:v>
                </c:pt>
                <c:pt idx="1516">
                  <c:v>1515</c:v>
                </c:pt>
                <c:pt idx="1517">
                  <c:v>1516</c:v>
                </c:pt>
                <c:pt idx="1518">
                  <c:v>1517</c:v>
                </c:pt>
                <c:pt idx="1519">
                  <c:v>1518</c:v>
                </c:pt>
                <c:pt idx="1520">
                  <c:v>1519</c:v>
                </c:pt>
                <c:pt idx="1521">
                  <c:v>1520</c:v>
                </c:pt>
                <c:pt idx="1522">
                  <c:v>1521</c:v>
                </c:pt>
                <c:pt idx="1523">
                  <c:v>1522</c:v>
                </c:pt>
                <c:pt idx="1524">
                  <c:v>1523</c:v>
                </c:pt>
                <c:pt idx="1525">
                  <c:v>1524</c:v>
                </c:pt>
                <c:pt idx="1526">
                  <c:v>1525</c:v>
                </c:pt>
                <c:pt idx="1527">
                  <c:v>1526</c:v>
                </c:pt>
                <c:pt idx="1528">
                  <c:v>1527</c:v>
                </c:pt>
                <c:pt idx="1529">
                  <c:v>1528</c:v>
                </c:pt>
                <c:pt idx="1530">
                  <c:v>1529</c:v>
                </c:pt>
                <c:pt idx="1531">
                  <c:v>1530</c:v>
                </c:pt>
                <c:pt idx="1532">
                  <c:v>1531</c:v>
                </c:pt>
                <c:pt idx="1533">
                  <c:v>1532</c:v>
                </c:pt>
                <c:pt idx="1534">
                  <c:v>1533</c:v>
                </c:pt>
                <c:pt idx="1535">
                  <c:v>1534</c:v>
                </c:pt>
                <c:pt idx="1536">
                  <c:v>1535</c:v>
                </c:pt>
                <c:pt idx="1537">
                  <c:v>1536</c:v>
                </c:pt>
                <c:pt idx="1538">
                  <c:v>1537</c:v>
                </c:pt>
                <c:pt idx="1539">
                  <c:v>1538</c:v>
                </c:pt>
                <c:pt idx="1540">
                  <c:v>1539</c:v>
                </c:pt>
                <c:pt idx="1541">
                  <c:v>1540</c:v>
                </c:pt>
                <c:pt idx="1542">
                  <c:v>1541</c:v>
                </c:pt>
                <c:pt idx="1543">
                  <c:v>1542</c:v>
                </c:pt>
                <c:pt idx="1544">
                  <c:v>1543</c:v>
                </c:pt>
                <c:pt idx="1545">
                  <c:v>1544</c:v>
                </c:pt>
                <c:pt idx="1546">
                  <c:v>1545</c:v>
                </c:pt>
                <c:pt idx="1547">
                  <c:v>1546</c:v>
                </c:pt>
                <c:pt idx="1548">
                  <c:v>1547</c:v>
                </c:pt>
                <c:pt idx="1549">
                  <c:v>1548</c:v>
                </c:pt>
                <c:pt idx="1550">
                  <c:v>1549</c:v>
                </c:pt>
                <c:pt idx="1551">
                  <c:v>1550</c:v>
                </c:pt>
                <c:pt idx="1552">
                  <c:v>1551</c:v>
                </c:pt>
                <c:pt idx="1553">
                  <c:v>1552</c:v>
                </c:pt>
                <c:pt idx="1554">
                  <c:v>1553</c:v>
                </c:pt>
                <c:pt idx="1555">
                  <c:v>1554</c:v>
                </c:pt>
                <c:pt idx="1556">
                  <c:v>1555</c:v>
                </c:pt>
                <c:pt idx="1557">
                  <c:v>1556</c:v>
                </c:pt>
                <c:pt idx="1558">
                  <c:v>1557</c:v>
                </c:pt>
                <c:pt idx="1559">
                  <c:v>1558</c:v>
                </c:pt>
                <c:pt idx="1560">
                  <c:v>1559</c:v>
                </c:pt>
                <c:pt idx="1561">
                  <c:v>1560</c:v>
                </c:pt>
                <c:pt idx="1562">
                  <c:v>1561</c:v>
                </c:pt>
                <c:pt idx="1563">
                  <c:v>1562</c:v>
                </c:pt>
                <c:pt idx="1564">
                  <c:v>1563</c:v>
                </c:pt>
                <c:pt idx="1565">
                  <c:v>1564</c:v>
                </c:pt>
                <c:pt idx="1566">
                  <c:v>1565</c:v>
                </c:pt>
                <c:pt idx="1567">
                  <c:v>1566</c:v>
                </c:pt>
                <c:pt idx="1568">
                  <c:v>1567</c:v>
                </c:pt>
                <c:pt idx="1569">
                  <c:v>1568</c:v>
                </c:pt>
                <c:pt idx="1570">
                  <c:v>1569</c:v>
                </c:pt>
                <c:pt idx="1571">
                  <c:v>1570</c:v>
                </c:pt>
                <c:pt idx="1572">
                  <c:v>1571</c:v>
                </c:pt>
                <c:pt idx="1573">
                  <c:v>1572</c:v>
                </c:pt>
                <c:pt idx="1574">
                  <c:v>1573</c:v>
                </c:pt>
                <c:pt idx="1575">
                  <c:v>1574</c:v>
                </c:pt>
                <c:pt idx="1576">
                  <c:v>1575</c:v>
                </c:pt>
                <c:pt idx="1577">
                  <c:v>1576</c:v>
                </c:pt>
                <c:pt idx="1578">
                  <c:v>1577</c:v>
                </c:pt>
                <c:pt idx="1579">
                  <c:v>1578</c:v>
                </c:pt>
                <c:pt idx="1580">
                  <c:v>1579</c:v>
                </c:pt>
                <c:pt idx="1581">
                  <c:v>1580</c:v>
                </c:pt>
                <c:pt idx="1582">
                  <c:v>1581</c:v>
                </c:pt>
                <c:pt idx="1583">
                  <c:v>1582</c:v>
                </c:pt>
                <c:pt idx="1584">
                  <c:v>1583</c:v>
                </c:pt>
                <c:pt idx="1585">
                  <c:v>1584</c:v>
                </c:pt>
                <c:pt idx="1586">
                  <c:v>1585</c:v>
                </c:pt>
                <c:pt idx="1587">
                  <c:v>1586</c:v>
                </c:pt>
                <c:pt idx="1588">
                  <c:v>1587</c:v>
                </c:pt>
                <c:pt idx="1589">
                  <c:v>1588</c:v>
                </c:pt>
                <c:pt idx="1590">
                  <c:v>1589</c:v>
                </c:pt>
                <c:pt idx="1591">
                  <c:v>1590</c:v>
                </c:pt>
                <c:pt idx="1592">
                  <c:v>1591</c:v>
                </c:pt>
                <c:pt idx="1593">
                  <c:v>1592</c:v>
                </c:pt>
                <c:pt idx="1594">
                  <c:v>1593</c:v>
                </c:pt>
                <c:pt idx="1595">
                  <c:v>1594</c:v>
                </c:pt>
                <c:pt idx="1596">
                  <c:v>1595</c:v>
                </c:pt>
                <c:pt idx="1597">
                  <c:v>1596</c:v>
                </c:pt>
                <c:pt idx="1598">
                  <c:v>1597</c:v>
                </c:pt>
                <c:pt idx="1599">
                  <c:v>1598</c:v>
                </c:pt>
                <c:pt idx="1600">
                  <c:v>1599</c:v>
                </c:pt>
                <c:pt idx="1601">
                  <c:v>1600</c:v>
                </c:pt>
                <c:pt idx="1602">
                  <c:v>1601</c:v>
                </c:pt>
                <c:pt idx="1603">
                  <c:v>1602</c:v>
                </c:pt>
                <c:pt idx="1604">
                  <c:v>1603</c:v>
                </c:pt>
                <c:pt idx="1605">
                  <c:v>1604</c:v>
                </c:pt>
                <c:pt idx="1606">
                  <c:v>1605</c:v>
                </c:pt>
                <c:pt idx="1607">
                  <c:v>1606</c:v>
                </c:pt>
                <c:pt idx="1608">
                  <c:v>1607</c:v>
                </c:pt>
                <c:pt idx="1609">
                  <c:v>1608</c:v>
                </c:pt>
                <c:pt idx="1610">
                  <c:v>1609</c:v>
                </c:pt>
                <c:pt idx="1611">
                  <c:v>1610</c:v>
                </c:pt>
                <c:pt idx="1612">
                  <c:v>1611</c:v>
                </c:pt>
                <c:pt idx="1613">
                  <c:v>1612</c:v>
                </c:pt>
                <c:pt idx="1614">
                  <c:v>1613</c:v>
                </c:pt>
                <c:pt idx="1615">
                  <c:v>1614</c:v>
                </c:pt>
                <c:pt idx="1616">
                  <c:v>1615</c:v>
                </c:pt>
                <c:pt idx="1617">
                  <c:v>1616</c:v>
                </c:pt>
                <c:pt idx="1618">
                  <c:v>1617</c:v>
                </c:pt>
                <c:pt idx="1619">
                  <c:v>1618</c:v>
                </c:pt>
                <c:pt idx="1620">
                  <c:v>1619</c:v>
                </c:pt>
                <c:pt idx="1621">
                  <c:v>1620</c:v>
                </c:pt>
                <c:pt idx="1622">
                  <c:v>1621</c:v>
                </c:pt>
                <c:pt idx="1623">
                  <c:v>1622</c:v>
                </c:pt>
                <c:pt idx="1624">
                  <c:v>1623</c:v>
                </c:pt>
                <c:pt idx="1625">
                  <c:v>1624</c:v>
                </c:pt>
                <c:pt idx="1626">
                  <c:v>1625</c:v>
                </c:pt>
                <c:pt idx="1627">
                  <c:v>1626</c:v>
                </c:pt>
                <c:pt idx="1628">
                  <c:v>1627</c:v>
                </c:pt>
                <c:pt idx="1629">
                  <c:v>1628</c:v>
                </c:pt>
                <c:pt idx="1630">
                  <c:v>1629</c:v>
                </c:pt>
                <c:pt idx="1631">
                  <c:v>1630</c:v>
                </c:pt>
                <c:pt idx="1632">
                  <c:v>1631</c:v>
                </c:pt>
                <c:pt idx="1633">
                  <c:v>1632</c:v>
                </c:pt>
                <c:pt idx="1634">
                  <c:v>1633</c:v>
                </c:pt>
                <c:pt idx="1635">
                  <c:v>1634</c:v>
                </c:pt>
                <c:pt idx="1636">
                  <c:v>1635</c:v>
                </c:pt>
                <c:pt idx="1637">
                  <c:v>1636</c:v>
                </c:pt>
                <c:pt idx="1638">
                  <c:v>1637</c:v>
                </c:pt>
                <c:pt idx="1639">
                  <c:v>1638</c:v>
                </c:pt>
                <c:pt idx="1640">
                  <c:v>1639</c:v>
                </c:pt>
                <c:pt idx="1641">
                  <c:v>1640</c:v>
                </c:pt>
                <c:pt idx="1642">
                  <c:v>1641</c:v>
                </c:pt>
                <c:pt idx="1643">
                  <c:v>1642</c:v>
                </c:pt>
                <c:pt idx="1644">
                  <c:v>1643</c:v>
                </c:pt>
                <c:pt idx="1645">
                  <c:v>1644</c:v>
                </c:pt>
                <c:pt idx="1646">
                  <c:v>1645</c:v>
                </c:pt>
                <c:pt idx="1647">
                  <c:v>1646</c:v>
                </c:pt>
                <c:pt idx="1648">
                  <c:v>1647</c:v>
                </c:pt>
                <c:pt idx="1649">
                  <c:v>1648</c:v>
                </c:pt>
                <c:pt idx="1650">
                  <c:v>1649</c:v>
                </c:pt>
                <c:pt idx="1651">
                  <c:v>1650</c:v>
                </c:pt>
                <c:pt idx="1652">
                  <c:v>1651</c:v>
                </c:pt>
                <c:pt idx="1653">
                  <c:v>1652</c:v>
                </c:pt>
                <c:pt idx="1654">
                  <c:v>1653</c:v>
                </c:pt>
                <c:pt idx="1655">
                  <c:v>1654</c:v>
                </c:pt>
                <c:pt idx="1656">
                  <c:v>1655</c:v>
                </c:pt>
                <c:pt idx="1657">
                  <c:v>1656</c:v>
                </c:pt>
                <c:pt idx="1658">
                  <c:v>1657</c:v>
                </c:pt>
                <c:pt idx="1659">
                  <c:v>1658</c:v>
                </c:pt>
                <c:pt idx="1660">
                  <c:v>1659</c:v>
                </c:pt>
                <c:pt idx="1661">
                  <c:v>1660</c:v>
                </c:pt>
                <c:pt idx="1662">
                  <c:v>1661</c:v>
                </c:pt>
                <c:pt idx="1663">
                  <c:v>1662</c:v>
                </c:pt>
                <c:pt idx="1664">
                  <c:v>1663</c:v>
                </c:pt>
                <c:pt idx="1665">
                  <c:v>1664</c:v>
                </c:pt>
                <c:pt idx="1666">
                  <c:v>1665</c:v>
                </c:pt>
                <c:pt idx="1667">
                  <c:v>1666</c:v>
                </c:pt>
                <c:pt idx="1668">
                  <c:v>1667</c:v>
                </c:pt>
                <c:pt idx="1669">
                  <c:v>1668</c:v>
                </c:pt>
                <c:pt idx="1670">
                  <c:v>1669</c:v>
                </c:pt>
                <c:pt idx="1671">
                  <c:v>1670</c:v>
                </c:pt>
                <c:pt idx="1672">
                  <c:v>1671</c:v>
                </c:pt>
                <c:pt idx="1673">
                  <c:v>1672</c:v>
                </c:pt>
                <c:pt idx="1674">
                  <c:v>1673</c:v>
                </c:pt>
                <c:pt idx="1675">
                  <c:v>1674</c:v>
                </c:pt>
                <c:pt idx="1676">
                  <c:v>1675</c:v>
                </c:pt>
                <c:pt idx="1677">
                  <c:v>1676</c:v>
                </c:pt>
                <c:pt idx="1678">
                  <c:v>1677</c:v>
                </c:pt>
                <c:pt idx="1679">
                  <c:v>1678</c:v>
                </c:pt>
                <c:pt idx="1680">
                  <c:v>1679</c:v>
                </c:pt>
                <c:pt idx="1681">
                  <c:v>1680</c:v>
                </c:pt>
                <c:pt idx="1682">
                  <c:v>1681</c:v>
                </c:pt>
                <c:pt idx="1683">
                  <c:v>1682</c:v>
                </c:pt>
                <c:pt idx="1684">
                  <c:v>1683</c:v>
                </c:pt>
                <c:pt idx="1685">
                  <c:v>1684</c:v>
                </c:pt>
                <c:pt idx="1686">
                  <c:v>1685</c:v>
                </c:pt>
                <c:pt idx="1687">
                  <c:v>1686</c:v>
                </c:pt>
                <c:pt idx="1688">
                  <c:v>1687</c:v>
                </c:pt>
                <c:pt idx="1689">
                  <c:v>1688</c:v>
                </c:pt>
                <c:pt idx="1690">
                  <c:v>1689</c:v>
                </c:pt>
                <c:pt idx="1691">
                  <c:v>1690</c:v>
                </c:pt>
                <c:pt idx="1692">
                  <c:v>1691</c:v>
                </c:pt>
                <c:pt idx="1693">
                  <c:v>1692</c:v>
                </c:pt>
                <c:pt idx="1694">
                  <c:v>1693</c:v>
                </c:pt>
                <c:pt idx="1695">
                  <c:v>1694</c:v>
                </c:pt>
                <c:pt idx="1696">
                  <c:v>1695</c:v>
                </c:pt>
                <c:pt idx="1697">
                  <c:v>1696</c:v>
                </c:pt>
                <c:pt idx="1698">
                  <c:v>1697</c:v>
                </c:pt>
                <c:pt idx="1699">
                  <c:v>1698</c:v>
                </c:pt>
                <c:pt idx="1700">
                  <c:v>1699</c:v>
                </c:pt>
                <c:pt idx="1701">
                  <c:v>1700</c:v>
                </c:pt>
                <c:pt idx="1702">
                  <c:v>1701</c:v>
                </c:pt>
                <c:pt idx="1703">
                  <c:v>1702</c:v>
                </c:pt>
                <c:pt idx="1704">
                  <c:v>1703</c:v>
                </c:pt>
                <c:pt idx="1705">
                  <c:v>1704</c:v>
                </c:pt>
                <c:pt idx="1706">
                  <c:v>1705</c:v>
                </c:pt>
                <c:pt idx="1707">
                  <c:v>1706</c:v>
                </c:pt>
                <c:pt idx="1708">
                  <c:v>1707</c:v>
                </c:pt>
                <c:pt idx="1709">
                  <c:v>1708</c:v>
                </c:pt>
                <c:pt idx="1710">
                  <c:v>1709</c:v>
                </c:pt>
                <c:pt idx="1711">
                  <c:v>1710</c:v>
                </c:pt>
                <c:pt idx="1712">
                  <c:v>1711</c:v>
                </c:pt>
                <c:pt idx="1713">
                  <c:v>1712</c:v>
                </c:pt>
                <c:pt idx="1714">
                  <c:v>1713</c:v>
                </c:pt>
                <c:pt idx="1715">
                  <c:v>1714</c:v>
                </c:pt>
                <c:pt idx="1716">
                  <c:v>1715</c:v>
                </c:pt>
                <c:pt idx="1717">
                  <c:v>1716</c:v>
                </c:pt>
                <c:pt idx="1718">
                  <c:v>1717</c:v>
                </c:pt>
                <c:pt idx="1719">
                  <c:v>1718</c:v>
                </c:pt>
                <c:pt idx="1720">
                  <c:v>1719</c:v>
                </c:pt>
                <c:pt idx="1721">
                  <c:v>1720</c:v>
                </c:pt>
                <c:pt idx="1722">
                  <c:v>1721</c:v>
                </c:pt>
                <c:pt idx="1723">
                  <c:v>1722</c:v>
                </c:pt>
                <c:pt idx="1724">
                  <c:v>1723</c:v>
                </c:pt>
                <c:pt idx="1725">
                  <c:v>1724</c:v>
                </c:pt>
                <c:pt idx="1726">
                  <c:v>1725</c:v>
                </c:pt>
                <c:pt idx="1727">
                  <c:v>1726</c:v>
                </c:pt>
                <c:pt idx="1728">
                  <c:v>1727</c:v>
                </c:pt>
                <c:pt idx="1729">
                  <c:v>1728</c:v>
                </c:pt>
                <c:pt idx="1730">
                  <c:v>1729</c:v>
                </c:pt>
                <c:pt idx="1731">
                  <c:v>1730</c:v>
                </c:pt>
                <c:pt idx="1732">
                  <c:v>1731</c:v>
                </c:pt>
                <c:pt idx="1733">
                  <c:v>1732</c:v>
                </c:pt>
                <c:pt idx="1734">
                  <c:v>1733</c:v>
                </c:pt>
                <c:pt idx="1735">
                  <c:v>1734</c:v>
                </c:pt>
                <c:pt idx="1736">
                  <c:v>1735</c:v>
                </c:pt>
                <c:pt idx="1737">
                  <c:v>1736</c:v>
                </c:pt>
                <c:pt idx="1738">
                  <c:v>1737</c:v>
                </c:pt>
                <c:pt idx="1739">
                  <c:v>1738</c:v>
                </c:pt>
                <c:pt idx="1740">
                  <c:v>1739</c:v>
                </c:pt>
                <c:pt idx="1741">
                  <c:v>1740</c:v>
                </c:pt>
                <c:pt idx="1742">
                  <c:v>1741</c:v>
                </c:pt>
                <c:pt idx="1743">
                  <c:v>1742</c:v>
                </c:pt>
                <c:pt idx="1744">
                  <c:v>1743</c:v>
                </c:pt>
                <c:pt idx="1745">
                  <c:v>1744</c:v>
                </c:pt>
                <c:pt idx="1746">
                  <c:v>1745</c:v>
                </c:pt>
                <c:pt idx="1747">
                  <c:v>1746</c:v>
                </c:pt>
                <c:pt idx="1748">
                  <c:v>1747</c:v>
                </c:pt>
                <c:pt idx="1749">
                  <c:v>1748</c:v>
                </c:pt>
                <c:pt idx="1750">
                  <c:v>1749</c:v>
                </c:pt>
                <c:pt idx="1751">
                  <c:v>1750</c:v>
                </c:pt>
                <c:pt idx="1752">
                  <c:v>1751</c:v>
                </c:pt>
                <c:pt idx="1753">
                  <c:v>1752</c:v>
                </c:pt>
                <c:pt idx="1754">
                  <c:v>1753</c:v>
                </c:pt>
                <c:pt idx="1755">
                  <c:v>1754</c:v>
                </c:pt>
                <c:pt idx="1756">
                  <c:v>1755</c:v>
                </c:pt>
                <c:pt idx="1757">
                  <c:v>1756</c:v>
                </c:pt>
                <c:pt idx="1758">
                  <c:v>1757</c:v>
                </c:pt>
                <c:pt idx="1759">
                  <c:v>1758</c:v>
                </c:pt>
                <c:pt idx="1760">
                  <c:v>1759</c:v>
                </c:pt>
                <c:pt idx="1761">
                  <c:v>1760</c:v>
                </c:pt>
                <c:pt idx="1762">
                  <c:v>1761</c:v>
                </c:pt>
                <c:pt idx="1763">
                  <c:v>1762</c:v>
                </c:pt>
                <c:pt idx="1764">
                  <c:v>1763</c:v>
                </c:pt>
                <c:pt idx="1765">
                  <c:v>1764</c:v>
                </c:pt>
                <c:pt idx="1766">
                  <c:v>1765</c:v>
                </c:pt>
                <c:pt idx="1767">
                  <c:v>1766</c:v>
                </c:pt>
                <c:pt idx="1768">
                  <c:v>1767</c:v>
                </c:pt>
                <c:pt idx="1769">
                  <c:v>1768</c:v>
                </c:pt>
                <c:pt idx="1770">
                  <c:v>1769</c:v>
                </c:pt>
                <c:pt idx="1771">
                  <c:v>1770</c:v>
                </c:pt>
                <c:pt idx="1772">
                  <c:v>1771</c:v>
                </c:pt>
                <c:pt idx="1773">
                  <c:v>1772</c:v>
                </c:pt>
                <c:pt idx="1774">
                  <c:v>1773</c:v>
                </c:pt>
                <c:pt idx="1775">
                  <c:v>1774</c:v>
                </c:pt>
                <c:pt idx="1776">
                  <c:v>1775</c:v>
                </c:pt>
                <c:pt idx="1777">
                  <c:v>1776</c:v>
                </c:pt>
                <c:pt idx="1778">
                  <c:v>1777</c:v>
                </c:pt>
                <c:pt idx="1779">
                  <c:v>1778</c:v>
                </c:pt>
                <c:pt idx="1780">
                  <c:v>1779</c:v>
                </c:pt>
                <c:pt idx="1781">
                  <c:v>1780</c:v>
                </c:pt>
                <c:pt idx="1782">
                  <c:v>1781</c:v>
                </c:pt>
                <c:pt idx="1783">
                  <c:v>1782</c:v>
                </c:pt>
                <c:pt idx="1784">
                  <c:v>1783</c:v>
                </c:pt>
                <c:pt idx="1785">
                  <c:v>1784</c:v>
                </c:pt>
                <c:pt idx="1786">
                  <c:v>1785</c:v>
                </c:pt>
                <c:pt idx="1787">
                  <c:v>1786</c:v>
                </c:pt>
                <c:pt idx="1788">
                  <c:v>1787</c:v>
                </c:pt>
                <c:pt idx="1789">
                  <c:v>1788</c:v>
                </c:pt>
                <c:pt idx="1790">
                  <c:v>1789</c:v>
                </c:pt>
                <c:pt idx="1791">
                  <c:v>1790</c:v>
                </c:pt>
                <c:pt idx="1792">
                  <c:v>1791</c:v>
                </c:pt>
                <c:pt idx="1793">
                  <c:v>1792</c:v>
                </c:pt>
                <c:pt idx="1794">
                  <c:v>1793</c:v>
                </c:pt>
                <c:pt idx="1795">
                  <c:v>1794</c:v>
                </c:pt>
                <c:pt idx="1796">
                  <c:v>1795</c:v>
                </c:pt>
                <c:pt idx="1797">
                  <c:v>1796</c:v>
                </c:pt>
                <c:pt idx="1798">
                  <c:v>1797</c:v>
                </c:pt>
                <c:pt idx="1799">
                  <c:v>1798</c:v>
                </c:pt>
                <c:pt idx="1800">
                  <c:v>1799</c:v>
                </c:pt>
                <c:pt idx="1801">
                  <c:v>1800</c:v>
                </c:pt>
                <c:pt idx="1802">
                  <c:v>1801</c:v>
                </c:pt>
                <c:pt idx="1803">
                  <c:v>1802</c:v>
                </c:pt>
                <c:pt idx="1804">
                  <c:v>1803</c:v>
                </c:pt>
                <c:pt idx="1805">
                  <c:v>1804</c:v>
                </c:pt>
                <c:pt idx="1806">
                  <c:v>1805</c:v>
                </c:pt>
                <c:pt idx="1807">
                  <c:v>1806</c:v>
                </c:pt>
                <c:pt idx="1808">
                  <c:v>1807</c:v>
                </c:pt>
                <c:pt idx="1809">
                  <c:v>1808</c:v>
                </c:pt>
                <c:pt idx="1810">
                  <c:v>1809</c:v>
                </c:pt>
                <c:pt idx="1811">
                  <c:v>1810</c:v>
                </c:pt>
                <c:pt idx="1812">
                  <c:v>1811</c:v>
                </c:pt>
                <c:pt idx="1813">
                  <c:v>1812</c:v>
                </c:pt>
                <c:pt idx="1814">
                  <c:v>1813</c:v>
                </c:pt>
                <c:pt idx="1815">
                  <c:v>1814</c:v>
                </c:pt>
                <c:pt idx="1816">
                  <c:v>1815</c:v>
                </c:pt>
                <c:pt idx="1817">
                  <c:v>1816</c:v>
                </c:pt>
                <c:pt idx="1818">
                  <c:v>1817</c:v>
                </c:pt>
                <c:pt idx="1819">
                  <c:v>1818</c:v>
                </c:pt>
                <c:pt idx="1820">
                  <c:v>1819</c:v>
                </c:pt>
                <c:pt idx="1821">
                  <c:v>1820</c:v>
                </c:pt>
                <c:pt idx="1822">
                  <c:v>1821</c:v>
                </c:pt>
                <c:pt idx="1823">
                  <c:v>1822</c:v>
                </c:pt>
                <c:pt idx="1824">
                  <c:v>1823</c:v>
                </c:pt>
                <c:pt idx="1825">
                  <c:v>1824</c:v>
                </c:pt>
                <c:pt idx="1826">
                  <c:v>1825</c:v>
                </c:pt>
                <c:pt idx="1827">
                  <c:v>1826</c:v>
                </c:pt>
                <c:pt idx="1828">
                  <c:v>1827</c:v>
                </c:pt>
                <c:pt idx="1829">
                  <c:v>1828</c:v>
                </c:pt>
                <c:pt idx="1830">
                  <c:v>1829</c:v>
                </c:pt>
                <c:pt idx="1831">
                  <c:v>1830</c:v>
                </c:pt>
                <c:pt idx="1832">
                  <c:v>1831</c:v>
                </c:pt>
                <c:pt idx="1833">
                  <c:v>1832</c:v>
                </c:pt>
                <c:pt idx="1834">
                  <c:v>1833</c:v>
                </c:pt>
                <c:pt idx="1835">
                  <c:v>1834</c:v>
                </c:pt>
                <c:pt idx="1836">
                  <c:v>1835</c:v>
                </c:pt>
                <c:pt idx="1837">
                  <c:v>1836</c:v>
                </c:pt>
                <c:pt idx="1838">
                  <c:v>1837</c:v>
                </c:pt>
                <c:pt idx="1839">
                  <c:v>1838</c:v>
                </c:pt>
                <c:pt idx="1840">
                  <c:v>1839</c:v>
                </c:pt>
                <c:pt idx="1841">
                  <c:v>1840</c:v>
                </c:pt>
                <c:pt idx="1842">
                  <c:v>1841</c:v>
                </c:pt>
                <c:pt idx="1843">
                  <c:v>1842</c:v>
                </c:pt>
                <c:pt idx="1844">
                  <c:v>1843</c:v>
                </c:pt>
                <c:pt idx="1845">
                  <c:v>1844</c:v>
                </c:pt>
                <c:pt idx="1846">
                  <c:v>1845</c:v>
                </c:pt>
                <c:pt idx="1847">
                  <c:v>1846</c:v>
                </c:pt>
                <c:pt idx="1848">
                  <c:v>1847</c:v>
                </c:pt>
                <c:pt idx="1849">
                  <c:v>1848</c:v>
                </c:pt>
                <c:pt idx="1850">
                  <c:v>1849</c:v>
                </c:pt>
                <c:pt idx="1851">
                  <c:v>1850</c:v>
                </c:pt>
                <c:pt idx="1852">
                  <c:v>1851</c:v>
                </c:pt>
                <c:pt idx="1853">
                  <c:v>1852</c:v>
                </c:pt>
                <c:pt idx="1854">
                  <c:v>1853</c:v>
                </c:pt>
                <c:pt idx="1855">
                  <c:v>1854</c:v>
                </c:pt>
                <c:pt idx="1856">
                  <c:v>1855</c:v>
                </c:pt>
                <c:pt idx="1857">
                  <c:v>1856</c:v>
                </c:pt>
                <c:pt idx="1858">
                  <c:v>1857</c:v>
                </c:pt>
                <c:pt idx="1859">
                  <c:v>1858</c:v>
                </c:pt>
                <c:pt idx="1860">
                  <c:v>1859</c:v>
                </c:pt>
                <c:pt idx="1861">
                  <c:v>1860</c:v>
                </c:pt>
                <c:pt idx="1862">
                  <c:v>1861</c:v>
                </c:pt>
                <c:pt idx="1863">
                  <c:v>1862</c:v>
                </c:pt>
                <c:pt idx="1864">
                  <c:v>1863</c:v>
                </c:pt>
                <c:pt idx="1865">
                  <c:v>1864</c:v>
                </c:pt>
                <c:pt idx="1866">
                  <c:v>1865</c:v>
                </c:pt>
                <c:pt idx="1867">
                  <c:v>1866</c:v>
                </c:pt>
                <c:pt idx="1868">
                  <c:v>1867</c:v>
                </c:pt>
                <c:pt idx="1869">
                  <c:v>1868</c:v>
                </c:pt>
                <c:pt idx="1870">
                  <c:v>1869</c:v>
                </c:pt>
                <c:pt idx="1871">
                  <c:v>1870</c:v>
                </c:pt>
                <c:pt idx="1872">
                  <c:v>1871</c:v>
                </c:pt>
                <c:pt idx="1873">
                  <c:v>1872</c:v>
                </c:pt>
                <c:pt idx="1874">
                  <c:v>1873</c:v>
                </c:pt>
                <c:pt idx="1875">
                  <c:v>1874</c:v>
                </c:pt>
                <c:pt idx="1876">
                  <c:v>1875</c:v>
                </c:pt>
                <c:pt idx="1877">
                  <c:v>1876</c:v>
                </c:pt>
                <c:pt idx="1878">
                  <c:v>1877</c:v>
                </c:pt>
                <c:pt idx="1879">
                  <c:v>1878</c:v>
                </c:pt>
                <c:pt idx="1880">
                  <c:v>1879</c:v>
                </c:pt>
                <c:pt idx="1881">
                  <c:v>1880</c:v>
                </c:pt>
                <c:pt idx="1882">
                  <c:v>1881</c:v>
                </c:pt>
                <c:pt idx="1883">
                  <c:v>1882</c:v>
                </c:pt>
                <c:pt idx="1884">
                  <c:v>1883</c:v>
                </c:pt>
                <c:pt idx="1885">
                  <c:v>1884</c:v>
                </c:pt>
                <c:pt idx="1886">
                  <c:v>1885</c:v>
                </c:pt>
                <c:pt idx="1887">
                  <c:v>1886</c:v>
                </c:pt>
                <c:pt idx="1888">
                  <c:v>1887</c:v>
                </c:pt>
                <c:pt idx="1889">
                  <c:v>1888</c:v>
                </c:pt>
                <c:pt idx="1890">
                  <c:v>1889</c:v>
                </c:pt>
                <c:pt idx="1891">
                  <c:v>1890</c:v>
                </c:pt>
                <c:pt idx="1892">
                  <c:v>1891</c:v>
                </c:pt>
                <c:pt idx="1893">
                  <c:v>1892</c:v>
                </c:pt>
                <c:pt idx="1894">
                  <c:v>1893</c:v>
                </c:pt>
                <c:pt idx="1895">
                  <c:v>1894</c:v>
                </c:pt>
                <c:pt idx="1896">
                  <c:v>1895</c:v>
                </c:pt>
                <c:pt idx="1897">
                  <c:v>1896</c:v>
                </c:pt>
                <c:pt idx="1898">
                  <c:v>1897</c:v>
                </c:pt>
                <c:pt idx="1899">
                  <c:v>1898</c:v>
                </c:pt>
                <c:pt idx="1900">
                  <c:v>1899</c:v>
                </c:pt>
                <c:pt idx="1901">
                  <c:v>1900</c:v>
                </c:pt>
                <c:pt idx="1902">
                  <c:v>1901</c:v>
                </c:pt>
                <c:pt idx="1903">
                  <c:v>1902</c:v>
                </c:pt>
                <c:pt idx="1904">
                  <c:v>1903</c:v>
                </c:pt>
                <c:pt idx="1905">
                  <c:v>1904</c:v>
                </c:pt>
                <c:pt idx="1906">
                  <c:v>1905</c:v>
                </c:pt>
                <c:pt idx="1907">
                  <c:v>1906</c:v>
                </c:pt>
                <c:pt idx="1908">
                  <c:v>1907</c:v>
                </c:pt>
                <c:pt idx="1909">
                  <c:v>1908</c:v>
                </c:pt>
                <c:pt idx="1910">
                  <c:v>1909</c:v>
                </c:pt>
                <c:pt idx="1911">
                  <c:v>1910</c:v>
                </c:pt>
                <c:pt idx="1912">
                  <c:v>1911</c:v>
                </c:pt>
                <c:pt idx="1913">
                  <c:v>1912</c:v>
                </c:pt>
                <c:pt idx="1914">
                  <c:v>1913</c:v>
                </c:pt>
                <c:pt idx="1915">
                  <c:v>1914</c:v>
                </c:pt>
                <c:pt idx="1916">
                  <c:v>1915</c:v>
                </c:pt>
                <c:pt idx="1917">
                  <c:v>1916</c:v>
                </c:pt>
                <c:pt idx="1918">
                  <c:v>1917</c:v>
                </c:pt>
                <c:pt idx="1919">
                  <c:v>1918</c:v>
                </c:pt>
                <c:pt idx="1920">
                  <c:v>1919</c:v>
                </c:pt>
                <c:pt idx="1921">
                  <c:v>1920</c:v>
                </c:pt>
                <c:pt idx="1922">
                  <c:v>1921</c:v>
                </c:pt>
                <c:pt idx="1923">
                  <c:v>1922</c:v>
                </c:pt>
                <c:pt idx="1924">
                  <c:v>1923</c:v>
                </c:pt>
                <c:pt idx="1925">
                  <c:v>1924</c:v>
                </c:pt>
                <c:pt idx="1926">
                  <c:v>1925</c:v>
                </c:pt>
                <c:pt idx="1927">
                  <c:v>1926</c:v>
                </c:pt>
                <c:pt idx="1928">
                  <c:v>1927</c:v>
                </c:pt>
                <c:pt idx="1929">
                  <c:v>1928</c:v>
                </c:pt>
                <c:pt idx="1930">
                  <c:v>1929</c:v>
                </c:pt>
                <c:pt idx="1931">
                  <c:v>1930</c:v>
                </c:pt>
                <c:pt idx="1932">
                  <c:v>1931</c:v>
                </c:pt>
                <c:pt idx="1933">
                  <c:v>1932</c:v>
                </c:pt>
                <c:pt idx="1934">
                  <c:v>1933</c:v>
                </c:pt>
                <c:pt idx="1935">
                  <c:v>1934</c:v>
                </c:pt>
                <c:pt idx="1936">
                  <c:v>1935</c:v>
                </c:pt>
                <c:pt idx="1937">
                  <c:v>1936</c:v>
                </c:pt>
                <c:pt idx="1938">
                  <c:v>1937</c:v>
                </c:pt>
                <c:pt idx="1939">
                  <c:v>1938</c:v>
                </c:pt>
                <c:pt idx="1940">
                  <c:v>1939</c:v>
                </c:pt>
                <c:pt idx="1941">
                  <c:v>1940</c:v>
                </c:pt>
                <c:pt idx="1942">
                  <c:v>1941</c:v>
                </c:pt>
                <c:pt idx="1943">
                  <c:v>1942</c:v>
                </c:pt>
                <c:pt idx="1944">
                  <c:v>1943</c:v>
                </c:pt>
                <c:pt idx="1945">
                  <c:v>1944</c:v>
                </c:pt>
                <c:pt idx="1946">
                  <c:v>1945</c:v>
                </c:pt>
                <c:pt idx="1947">
                  <c:v>1946</c:v>
                </c:pt>
                <c:pt idx="1948">
                  <c:v>1947</c:v>
                </c:pt>
                <c:pt idx="1949">
                  <c:v>1948</c:v>
                </c:pt>
                <c:pt idx="1950">
                  <c:v>1949</c:v>
                </c:pt>
                <c:pt idx="1951">
                  <c:v>1950</c:v>
                </c:pt>
                <c:pt idx="1952">
                  <c:v>1951</c:v>
                </c:pt>
                <c:pt idx="1953">
                  <c:v>1952</c:v>
                </c:pt>
                <c:pt idx="1954">
                  <c:v>1953</c:v>
                </c:pt>
                <c:pt idx="1955">
                  <c:v>1954</c:v>
                </c:pt>
                <c:pt idx="1956">
                  <c:v>1955</c:v>
                </c:pt>
                <c:pt idx="1957">
                  <c:v>1956</c:v>
                </c:pt>
                <c:pt idx="1958">
                  <c:v>1957</c:v>
                </c:pt>
                <c:pt idx="1959">
                  <c:v>1958</c:v>
                </c:pt>
                <c:pt idx="1960">
                  <c:v>1959</c:v>
                </c:pt>
                <c:pt idx="1961">
                  <c:v>1960</c:v>
                </c:pt>
                <c:pt idx="1962">
                  <c:v>1961</c:v>
                </c:pt>
                <c:pt idx="1963">
                  <c:v>1962</c:v>
                </c:pt>
                <c:pt idx="1964">
                  <c:v>1963</c:v>
                </c:pt>
                <c:pt idx="1965">
                  <c:v>1964</c:v>
                </c:pt>
                <c:pt idx="1966">
                  <c:v>1965</c:v>
                </c:pt>
                <c:pt idx="1967">
                  <c:v>1966</c:v>
                </c:pt>
                <c:pt idx="1968">
                  <c:v>1967</c:v>
                </c:pt>
                <c:pt idx="1969">
                  <c:v>1968</c:v>
                </c:pt>
                <c:pt idx="1970">
                  <c:v>1969</c:v>
                </c:pt>
                <c:pt idx="1971">
                  <c:v>1970</c:v>
                </c:pt>
                <c:pt idx="1972">
                  <c:v>1971</c:v>
                </c:pt>
                <c:pt idx="1973">
                  <c:v>1972</c:v>
                </c:pt>
                <c:pt idx="1974">
                  <c:v>1973</c:v>
                </c:pt>
                <c:pt idx="1975">
                  <c:v>1974</c:v>
                </c:pt>
                <c:pt idx="1976">
                  <c:v>1975</c:v>
                </c:pt>
                <c:pt idx="1977">
                  <c:v>1976</c:v>
                </c:pt>
                <c:pt idx="1978">
                  <c:v>1977</c:v>
                </c:pt>
                <c:pt idx="1979">
                  <c:v>1978</c:v>
                </c:pt>
                <c:pt idx="1980">
                  <c:v>1979</c:v>
                </c:pt>
                <c:pt idx="1981">
                  <c:v>1980</c:v>
                </c:pt>
                <c:pt idx="1982">
                  <c:v>1981</c:v>
                </c:pt>
                <c:pt idx="1983">
                  <c:v>1982</c:v>
                </c:pt>
                <c:pt idx="1984">
                  <c:v>1983</c:v>
                </c:pt>
                <c:pt idx="1985">
                  <c:v>1984</c:v>
                </c:pt>
                <c:pt idx="1986">
                  <c:v>1985</c:v>
                </c:pt>
                <c:pt idx="1987">
                  <c:v>1986</c:v>
                </c:pt>
                <c:pt idx="1988">
                  <c:v>1987</c:v>
                </c:pt>
                <c:pt idx="1989">
                  <c:v>1988</c:v>
                </c:pt>
                <c:pt idx="1990">
                  <c:v>1989</c:v>
                </c:pt>
                <c:pt idx="1991">
                  <c:v>1990</c:v>
                </c:pt>
                <c:pt idx="1992">
                  <c:v>1991</c:v>
                </c:pt>
                <c:pt idx="1993">
                  <c:v>1992</c:v>
                </c:pt>
                <c:pt idx="1994">
                  <c:v>1993</c:v>
                </c:pt>
                <c:pt idx="1995">
                  <c:v>1994</c:v>
                </c:pt>
                <c:pt idx="1996">
                  <c:v>1995</c:v>
                </c:pt>
                <c:pt idx="1997">
                  <c:v>1996</c:v>
                </c:pt>
                <c:pt idx="1998">
                  <c:v>1997</c:v>
                </c:pt>
                <c:pt idx="1999">
                  <c:v>1998</c:v>
                </c:pt>
                <c:pt idx="2000">
                  <c:v>1999</c:v>
                </c:pt>
                <c:pt idx="2001">
                  <c:v>2000</c:v>
                </c:pt>
                <c:pt idx="2002">
                  <c:v>2001</c:v>
                </c:pt>
                <c:pt idx="2003">
                  <c:v>2002</c:v>
                </c:pt>
                <c:pt idx="2004">
                  <c:v>2003</c:v>
                </c:pt>
                <c:pt idx="2005">
                  <c:v>2004</c:v>
                </c:pt>
                <c:pt idx="2006">
                  <c:v>2005</c:v>
                </c:pt>
                <c:pt idx="2007">
                  <c:v>2006</c:v>
                </c:pt>
                <c:pt idx="2008">
                  <c:v>2007</c:v>
                </c:pt>
                <c:pt idx="2009">
                  <c:v>2008</c:v>
                </c:pt>
                <c:pt idx="2010">
                  <c:v>2009</c:v>
                </c:pt>
                <c:pt idx="2011">
                  <c:v>2010</c:v>
                </c:pt>
                <c:pt idx="2012">
                  <c:v>2011</c:v>
                </c:pt>
                <c:pt idx="2013">
                  <c:v>2012</c:v>
                </c:pt>
                <c:pt idx="2014">
                  <c:v>2013</c:v>
                </c:pt>
                <c:pt idx="2015">
                  <c:v>2014</c:v>
                </c:pt>
                <c:pt idx="2016">
                  <c:v>2015</c:v>
                </c:pt>
                <c:pt idx="2017">
                  <c:v>2016</c:v>
                </c:pt>
                <c:pt idx="2018">
                  <c:v>2017</c:v>
                </c:pt>
                <c:pt idx="2019">
                  <c:v>2018</c:v>
                </c:pt>
                <c:pt idx="2020">
                  <c:v>2019</c:v>
                </c:pt>
                <c:pt idx="2021">
                  <c:v>2020</c:v>
                </c:pt>
                <c:pt idx="2022">
                  <c:v>2021</c:v>
                </c:pt>
                <c:pt idx="2023">
                  <c:v>2022</c:v>
                </c:pt>
                <c:pt idx="2024">
                  <c:v>2023</c:v>
                </c:pt>
                <c:pt idx="2025">
                  <c:v>2024</c:v>
                </c:pt>
                <c:pt idx="2026">
                  <c:v>2025</c:v>
                </c:pt>
                <c:pt idx="2027">
                  <c:v>2026</c:v>
                </c:pt>
                <c:pt idx="2028">
                  <c:v>2027</c:v>
                </c:pt>
                <c:pt idx="2029">
                  <c:v>2028</c:v>
                </c:pt>
                <c:pt idx="2030">
                  <c:v>2029</c:v>
                </c:pt>
                <c:pt idx="2031">
                  <c:v>2030</c:v>
                </c:pt>
                <c:pt idx="2032">
                  <c:v>2031</c:v>
                </c:pt>
                <c:pt idx="2033">
                  <c:v>2032</c:v>
                </c:pt>
                <c:pt idx="2034">
                  <c:v>2033</c:v>
                </c:pt>
                <c:pt idx="2035">
                  <c:v>2034</c:v>
                </c:pt>
                <c:pt idx="2036">
                  <c:v>2035</c:v>
                </c:pt>
                <c:pt idx="2037">
                  <c:v>2036</c:v>
                </c:pt>
                <c:pt idx="2038">
                  <c:v>2037</c:v>
                </c:pt>
                <c:pt idx="2039">
                  <c:v>2038</c:v>
                </c:pt>
                <c:pt idx="2040">
                  <c:v>2039</c:v>
                </c:pt>
                <c:pt idx="2041">
                  <c:v>2040</c:v>
                </c:pt>
                <c:pt idx="2042">
                  <c:v>2041</c:v>
                </c:pt>
                <c:pt idx="2043">
                  <c:v>2042</c:v>
                </c:pt>
                <c:pt idx="2044">
                  <c:v>2043</c:v>
                </c:pt>
                <c:pt idx="2045">
                  <c:v>2044</c:v>
                </c:pt>
                <c:pt idx="2046">
                  <c:v>2045</c:v>
                </c:pt>
                <c:pt idx="2047">
                  <c:v>2046</c:v>
                </c:pt>
                <c:pt idx="2048">
                  <c:v>2047</c:v>
                </c:pt>
                <c:pt idx="2049">
                  <c:v>2048</c:v>
                </c:pt>
                <c:pt idx="2050">
                  <c:v>2049</c:v>
                </c:pt>
                <c:pt idx="2051">
                  <c:v>2050</c:v>
                </c:pt>
                <c:pt idx="2052">
                  <c:v>2051</c:v>
                </c:pt>
                <c:pt idx="2053">
                  <c:v>2052</c:v>
                </c:pt>
                <c:pt idx="2054">
                  <c:v>2053</c:v>
                </c:pt>
                <c:pt idx="2055">
                  <c:v>2054</c:v>
                </c:pt>
                <c:pt idx="2056">
                  <c:v>2055</c:v>
                </c:pt>
                <c:pt idx="2057">
                  <c:v>2056</c:v>
                </c:pt>
                <c:pt idx="2058">
                  <c:v>2057</c:v>
                </c:pt>
                <c:pt idx="2059">
                  <c:v>2058</c:v>
                </c:pt>
                <c:pt idx="2060">
                  <c:v>2059</c:v>
                </c:pt>
                <c:pt idx="2061">
                  <c:v>2060</c:v>
                </c:pt>
                <c:pt idx="2062">
                  <c:v>2061</c:v>
                </c:pt>
                <c:pt idx="2063">
                  <c:v>2062</c:v>
                </c:pt>
                <c:pt idx="2064">
                  <c:v>2063</c:v>
                </c:pt>
                <c:pt idx="2065">
                  <c:v>2064</c:v>
                </c:pt>
                <c:pt idx="2066">
                  <c:v>2065</c:v>
                </c:pt>
                <c:pt idx="2067">
                  <c:v>2066</c:v>
                </c:pt>
                <c:pt idx="2068">
                  <c:v>2067</c:v>
                </c:pt>
                <c:pt idx="2069">
                  <c:v>2068</c:v>
                </c:pt>
                <c:pt idx="2070">
                  <c:v>2069</c:v>
                </c:pt>
                <c:pt idx="2071">
                  <c:v>2070</c:v>
                </c:pt>
                <c:pt idx="2072">
                  <c:v>2071</c:v>
                </c:pt>
                <c:pt idx="2073">
                  <c:v>2072</c:v>
                </c:pt>
                <c:pt idx="2074">
                  <c:v>2073</c:v>
                </c:pt>
                <c:pt idx="2075">
                  <c:v>2074</c:v>
                </c:pt>
                <c:pt idx="2076">
                  <c:v>2075</c:v>
                </c:pt>
                <c:pt idx="2077">
                  <c:v>2076</c:v>
                </c:pt>
                <c:pt idx="2078">
                  <c:v>2077</c:v>
                </c:pt>
                <c:pt idx="2079">
                  <c:v>2078</c:v>
                </c:pt>
                <c:pt idx="2080">
                  <c:v>2079</c:v>
                </c:pt>
                <c:pt idx="2081">
                  <c:v>2080</c:v>
                </c:pt>
                <c:pt idx="2082">
                  <c:v>2081</c:v>
                </c:pt>
                <c:pt idx="2083">
                  <c:v>2082</c:v>
                </c:pt>
                <c:pt idx="2084">
                  <c:v>2083</c:v>
                </c:pt>
                <c:pt idx="2085">
                  <c:v>2084</c:v>
                </c:pt>
                <c:pt idx="2086">
                  <c:v>2085</c:v>
                </c:pt>
                <c:pt idx="2087">
                  <c:v>2086</c:v>
                </c:pt>
                <c:pt idx="2088">
                  <c:v>2087</c:v>
                </c:pt>
                <c:pt idx="2089">
                  <c:v>2088</c:v>
                </c:pt>
                <c:pt idx="2090">
                  <c:v>2089</c:v>
                </c:pt>
                <c:pt idx="2091">
                  <c:v>2090</c:v>
                </c:pt>
                <c:pt idx="2092">
                  <c:v>2091</c:v>
                </c:pt>
                <c:pt idx="2093">
                  <c:v>2092</c:v>
                </c:pt>
                <c:pt idx="2094">
                  <c:v>2093</c:v>
                </c:pt>
                <c:pt idx="2095">
                  <c:v>2094</c:v>
                </c:pt>
                <c:pt idx="2096">
                  <c:v>2095</c:v>
                </c:pt>
                <c:pt idx="2097">
                  <c:v>2096</c:v>
                </c:pt>
                <c:pt idx="2098">
                  <c:v>2097</c:v>
                </c:pt>
                <c:pt idx="2099">
                  <c:v>2098</c:v>
                </c:pt>
                <c:pt idx="2100">
                  <c:v>2099</c:v>
                </c:pt>
                <c:pt idx="2101">
                  <c:v>2100</c:v>
                </c:pt>
                <c:pt idx="2102">
                  <c:v>2101</c:v>
                </c:pt>
                <c:pt idx="2103">
                  <c:v>2102</c:v>
                </c:pt>
                <c:pt idx="2104">
                  <c:v>2103</c:v>
                </c:pt>
                <c:pt idx="2105">
                  <c:v>2104</c:v>
                </c:pt>
                <c:pt idx="2106">
                  <c:v>2105</c:v>
                </c:pt>
                <c:pt idx="2107">
                  <c:v>2106</c:v>
                </c:pt>
                <c:pt idx="2108">
                  <c:v>2107</c:v>
                </c:pt>
                <c:pt idx="2109">
                  <c:v>2108</c:v>
                </c:pt>
                <c:pt idx="2110">
                  <c:v>2109</c:v>
                </c:pt>
                <c:pt idx="2111">
                  <c:v>2110</c:v>
                </c:pt>
                <c:pt idx="2112">
                  <c:v>2111</c:v>
                </c:pt>
                <c:pt idx="2113">
                  <c:v>2112</c:v>
                </c:pt>
                <c:pt idx="2114">
                  <c:v>2113</c:v>
                </c:pt>
                <c:pt idx="2115">
                  <c:v>2114</c:v>
                </c:pt>
                <c:pt idx="2116">
                  <c:v>2115</c:v>
                </c:pt>
                <c:pt idx="2117">
                  <c:v>2116</c:v>
                </c:pt>
                <c:pt idx="2118">
                  <c:v>2117</c:v>
                </c:pt>
                <c:pt idx="2119">
                  <c:v>2118</c:v>
                </c:pt>
                <c:pt idx="2120">
                  <c:v>2119</c:v>
                </c:pt>
                <c:pt idx="2121">
                  <c:v>2120</c:v>
                </c:pt>
                <c:pt idx="2122">
                  <c:v>2121</c:v>
                </c:pt>
                <c:pt idx="2123">
                  <c:v>2122</c:v>
                </c:pt>
                <c:pt idx="2124">
                  <c:v>2123</c:v>
                </c:pt>
                <c:pt idx="2125">
                  <c:v>2124</c:v>
                </c:pt>
                <c:pt idx="2126">
                  <c:v>2125</c:v>
                </c:pt>
                <c:pt idx="2127">
                  <c:v>2126</c:v>
                </c:pt>
                <c:pt idx="2128">
                  <c:v>2127</c:v>
                </c:pt>
                <c:pt idx="2129">
                  <c:v>2128</c:v>
                </c:pt>
                <c:pt idx="2130">
                  <c:v>2129</c:v>
                </c:pt>
                <c:pt idx="2131">
                  <c:v>2130</c:v>
                </c:pt>
                <c:pt idx="2132">
                  <c:v>2131</c:v>
                </c:pt>
                <c:pt idx="2133">
                  <c:v>2132</c:v>
                </c:pt>
                <c:pt idx="2134">
                  <c:v>2133</c:v>
                </c:pt>
                <c:pt idx="2135">
                  <c:v>2134</c:v>
                </c:pt>
                <c:pt idx="2136">
                  <c:v>2135</c:v>
                </c:pt>
                <c:pt idx="2137">
                  <c:v>2136</c:v>
                </c:pt>
                <c:pt idx="2138">
                  <c:v>2137</c:v>
                </c:pt>
                <c:pt idx="2139">
                  <c:v>2138</c:v>
                </c:pt>
                <c:pt idx="2140">
                  <c:v>2139</c:v>
                </c:pt>
                <c:pt idx="2141">
                  <c:v>2140</c:v>
                </c:pt>
                <c:pt idx="2142">
                  <c:v>2141</c:v>
                </c:pt>
                <c:pt idx="2143">
                  <c:v>2142</c:v>
                </c:pt>
                <c:pt idx="2144">
                  <c:v>2143</c:v>
                </c:pt>
                <c:pt idx="2145">
                  <c:v>2144</c:v>
                </c:pt>
                <c:pt idx="2146">
                  <c:v>2145</c:v>
                </c:pt>
                <c:pt idx="2147">
                  <c:v>2146</c:v>
                </c:pt>
                <c:pt idx="2148">
                  <c:v>2147</c:v>
                </c:pt>
                <c:pt idx="2149">
                  <c:v>2148</c:v>
                </c:pt>
                <c:pt idx="2150">
                  <c:v>2149</c:v>
                </c:pt>
                <c:pt idx="2151">
                  <c:v>2150</c:v>
                </c:pt>
                <c:pt idx="2152">
                  <c:v>2151</c:v>
                </c:pt>
                <c:pt idx="2153">
                  <c:v>2152</c:v>
                </c:pt>
                <c:pt idx="2154">
                  <c:v>2153</c:v>
                </c:pt>
                <c:pt idx="2155">
                  <c:v>2154</c:v>
                </c:pt>
                <c:pt idx="2156">
                  <c:v>2155</c:v>
                </c:pt>
                <c:pt idx="2157">
                  <c:v>2156</c:v>
                </c:pt>
                <c:pt idx="2158">
                  <c:v>2157</c:v>
                </c:pt>
                <c:pt idx="2159">
                  <c:v>2158</c:v>
                </c:pt>
                <c:pt idx="2160">
                  <c:v>2159</c:v>
                </c:pt>
                <c:pt idx="2161">
                  <c:v>2160</c:v>
                </c:pt>
                <c:pt idx="2162">
                  <c:v>2161</c:v>
                </c:pt>
                <c:pt idx="2163">
                  <c:v>2162</c:v>
                </c:pt>
                <c:pt idx="2164">
                  <c:v>2163</c:v>
                </c:pt>
                <c:pt idx="2165">
                  <c:v>2164</c:v>
                </c:pt>
                <c:pt idx="2166">
                  <c:v>2165</c:v>
                </c:pt>
                <c:pt idx="2167">
                  <c:v>2166</c:v>
                </c:pt>
                <c:pt idx="2168">
                  <c:v>2167</c:v>
                </c:pt>
                <c:pt idx="2169">
                  <c:v>2168</c:v>
                </c:pt>
                <c:pt idx="2170">
                  <c:v>2169</c:v>
                </c:pt>
                <c:pt idx="2171">
                  <c:v>2170</c:v>
                </c:pt>
                <c:pt idx="2172">
                  <c:v>2171</c:v>
                </c:pt>
                <c:pt idx="2173">
                  <c:v>2172</c:v>
                </c:pt>
                <c:pt idx="2174">
                  <c:v>2173</c:v>
                </c:pt>
                <c:pt idx="2175">
                  <c:v>2174</c:v>
                </c:pt>
                <c:pt idx="2176">
                  <c:v>2175</c:v>
                </c:pt>
                <c:pt idx="2177">
                  <c:v>2176</c:v>
                </c:pt>
                <c:pt idx="2178">
                  <c:v>2177</c:v>
                </c:pt>
                <c:pt idx="2179">
                  <c:v>2178</c:v>
                </c:pt>
                <c:pt idx="2180">
                  <c:v>2179</c:v>
                </c:pt>
                <c:pt idx="2181">
                  <c:v>2180</c:v>
                </c:pt>
                <c:pt idx="2182">
                  <c:v>2181</c:v>
                </c:pt>
                <c:pt idx="2183">
                  <c:v>2182</c:v>
                </c:pt>
                <c:pt idx="2184">
                  <c:v>2183</c:v>
                </c:pt>
                <c:pt idx="2185">
                  <c:v>2184</c:v>
                </c:pt>
                <c:pt idx="2186">
                  <c:v>2185</c:v>
                </c:pt>
                <c:pt idx="2187">
                  <c:v>2186</c:v>
                </c:pt>
                <c:pt idx="2188">
                  <c:v>2187</c:v>
                </c:pt>
                <c:pt idx="2189">
                  <c:v>2188</c:v>
                </c:pt>
                <c:pt idx="2190">
                  <c:v>2189</c:v>
                </c:pt>
                <c:pt idx="2191">
                  <c:v>2190</c:v>
                </c:pt>
                <c:pt idx="2192">
                  <c:v>2191</c:v>
                </c:pt>
                <c:pt idx="2193">
                  <c:v>2192</c:v>
                </c:pt>
                <c:pt idx="2194">
                  <c:v>2193</c:v>
                </c:pt>
                <c:pt idx="2195">
                  <c:v>2194</c:v>
                </c:pt>
                <c:pt idx="2196">
                  <c:v>2195</c:v>
                </c:pt>
                <c:pt idx="2197">
                  <c:v>2196</c:v>
                </c:pt>
                <c:pt idx="2198">
                  <c:v>2197</c:v>
                </c:pt>
                <c:pt idx="2199">
                  <c:v>2198</c:v>
                </c:pt>
                <c:pt idx="2200">
                  <c:v>2199</c:v>
                </c:pt>
                <c:pt idx="2201">
                  <c:v>2200</c:v>
                </c:pt>
                <c:pt idx="2202">
                  <c:v>2201</c:v>
                </c:pt>
                <c:pt idx="2203">
                  <c:v>2202</c:v>
                </c:pt>
                <c:pt idx="2204">
                  <c:v>2203</c:v>
                </c:pt>
                <c:pt idx="2205">
                  <c:v>2204</c:v>
                </c:pt>
                <c:pt idx="2206">
                  <c:v>2205</c:v>
                </c:pt>
                <c:pt idx="2207">
                  <c:v>2206</c:v>
                </c:pt>
                <c:pt idx="2208">
                  <c:v>2207</c:v>
                </c:pt>
                <c:pt idx="2209">
                  <c:v>2208</c:v>
                </c:pt>
                <c:pt idx="2210">
                  <c:v>2209</c:v>
                </c:pt>
                <c:pt idx="2211">
                  <c:v>2210</c:v>
                </c:pt>
                <c:pt idx="2212">
                  <c:v>2211</c:v>
                </c:pt>
                <c:pt idx="2213">
                  <c:v>2212</c:v>
                </c:pt>
                <c:pt idx="2214">
                  <c:v>2213</c:v>
                </c:pt>
                <c:pt idx="2215">
                  <c:v>2214</c:v>
                </c:pt>
                <c:pt idx="2216">
                  <c:v>2215</c:v>
                </c:pt>
                <c:pt idx="2217">
                  <c:v>2216</c:v>
                </c:pt>
                <c:pt idx="2218">
                  <c:v>2217</c:v>
                </c:pt>
                <c:pt idx="2219">
                  <c:v>2218</c:v>
                </c:pt>
                <c:pt idx="2220">
                  <c:v>2219</c:v>
                </c:pt>
                <c:pt idx="2221">
                  <c:v>2220</c:v>
                </c:pt>
                <c:pt idx="2222">
                  <c:v>2221</c:v>
                </c:pt>
                <c:pt idx="2223">
                  <c:v>2222</c:v>
                </c:pt>
                <c:pt idx="2224">
                  <c:v>2223</c:v>
                </c:pt>
                <c:pt idx="2225">
                  <c:v>2224</c:v>
                </c:pt>
                <c:pt idx="2226">
                  <c:v>2225</c:v>
                </c:pt>
                <c:pt idx="2227">
                  <c:v>2226</c:v>
                </c:pt>
                <c:pt idx="2228">
                  <c:v>2227</c:v>
                </c:pt>
                <c:pt idx="2229">
                  <c:v>2228</c:v>
                </c:pt>
                <c:pt idx="2230">
                  <c:v>2229</c:v>
                </c:pt>
                <c:pt idx="2231">
                  <c:v>2230</c:v>
                </c:pt>
                <c:pt idx="2232">
                  <c:v>2231</c:v>
                </c:pt>
                <c:pt idx="2233">
                  <c:v>2232</c:v>
                </c:pt>
                <c:pt idx="2234">
                  <c:v>2233</c:v>
                </c:pt>
                <c:pt idx="2235">
                  <c:v>2234</c:v>
                </c:pt>
                <c:pt idx="2236">
                  <c:v>2235</c:v>
                </c:pt>
                <c:pt idx="2237">
                  <c:v>2236</c:v>
                </c:pt>
                <c:pt idx="2238">
                  <c:v>2237</c:v>
                </c:pt>
                <c:pt idx="2239">
                  <c:v>2238</c:v>
                </c:pt>
                <c:pt idx="2240">
                  <c:v>2239</c:v>
                </c:pt>
                <c:pt idx="2241">
                  <c:v>2240</c:v>
                </c:pt>
                <c:pt idx="2242">
                  <c:v>2241</c:v>
                </c:pt>
                <c:pt idx="2243">
                  <c:v>2242</c:v>
                </c:pt>
                <c:pt idx="2244">
                  <c:v>2243</c:v>
                </c:pt>
                <c:pt idx="2245">
                  <c:v>2244</c:v>
                </c:pt>
                <c:pt idx="2246">
                  <c:v>2245</c:v>
                </c:pt>
                <c:pt idx="2247">
                  <c:v>2246</c:v>
                </c:pt>
                <c:pt idx="2248">
                  <c:v>2247</c:v>
                </c:pt>
                <c:pt idx="2249">
                  <c:v>2248</c:v>
                </c:pt>
                <c:pt idx="2250">
                  <c:v>2249</c:v>
                </c:pt>
                <c:pt idx="2251">
                  <c:v>2250</c:v>
                </c:pt>
                <c:pt idx="2252">
                  <c:v>2251</c:v>
                </c:pt>
                <c:pt idx="2253">
                  <c:v>2252</c:v>
                </c:pt>
                <c:pt idx="2254">
                  <c:v>2253</c:v>
                </c:pt>
                <c:pt idx="2255">
                  <c:v>2254</c:v>
                </c:pt>
                <c:pt idx="2256">
                  <c:v>2255</c:v>
                </c:pt>
                <c:pt idx="2257">
                  <c:v>2256</c:v>
                </c:pt>
                <c:pt idx="2258">
                  <c:v>2257</c:v>
                </c:pt>
                <c:pt idx="2259">
                  <c:v>2258</c:v>
                </c:pt>
                <c:pt idx="2260">
                  <c:v>2259</c:v>
                </c:pt>
                <c:pt idx="2261">
                  <c:v>2260</c:v>
                </c:pt>
                <c:pt idx="2262">
                  <c:v>2261</c:v>
                </c:pt>
                <c:pt idx="2263">
                  <c:v>2262</c:v>
                </c:pt>
                <c:pt idx="2264">
                  <c:v>2263</c:v>
                </c:pt>
                <c:pt idx="2265">
                  <c:v>2264</c:v>
                </c:pt>
                <c:pt idx="2266">
                  <c:v>2265</c:v>
                </c:pt>
                <c:pt idx="2267">
                  <c:v>2266</c:v>
                </c:pt>
                <c:pt idx="2268">
                  <c:v>2267</c:v>
                </c:pt>
                <c:pt idx="2269">
                  <c:v>2268</c:v>
                </c:pt>
                <c:pt idx="2270">
                  <c:v>2269</c:v>
                </c:pt>
                <c:pt idx="2271">
                  <c:v>2270</c:v>
                </c:pt>
                <c:pt idx="2272">
                  <c:v>2271</c:v>
                </c:pt>
                <c:pt idx="2273">
                  <c:v>2272</c:v>
                </c:pt>
                <c:pt idx="2274">
                  <c:v>2273</c:v>
                </c:pt>
                <c:pt idx="2275">
                  <c:v>2274</c:v>
                </c:pt>
                <c:pt idx="2276">
                  <c:v>2275</c:v>
                </c:pt>
                <c:pt idx="2277">
                  <c:v>2276</c:v>
                </c:pt>
                <c:pt idx="2278">
                  <c:v>2277</c:v>
                </c:pt>
                <c:pt idx="2279">
                  <c:v>2278</c:v>
                </c:pt>
                <c:pt idx="2280">
                  <c:v>2279</c:v>
                </c:pt>
                <c:pt idx="2281">
                  <c:v>2280</c:v>
                </c:pt>
                <c:pt idx="2282">
                  <c:v>2281</c:v>
                </c:pt>
                <c:pt idx="2283">
                  <c:v>2282</c:v>
                </c:pt>
                <c:pt idx="2284">
                  <c:v>2283</c:v>
                </c:pt>
                <c:pt idx="2285">
                  <c:v>2284</c:v>
                </c:pt>
                <c:pt idx="2286">
                  <c:v>2285</c:v>
                </c:pt>
                <c:pt idx="2287">
                  <c:v>2286</c:v>
                </c:pt>
                <c:pt idx="2288">
                  <c:v>2287</c:v>
                </c:pt>
                <c:pt idx="2289">
                  <c:v>2288</c:v>
                </c:pt>
                <c:pt idx="2290">
                  <c:v>2289</c:v>
                </c:pt>
                <c:pt idx="2291">
                  <c:v>2290</c:v>
                </c:pt>
                <c:pt idx="2292">
                  <c:v>2291</c:v>
                </c:pt>
                <c:pt idx="2293">
                  <c:v>2292</c:v>
                </c:pt>
                <c:pt idx="2294">
                  <c:v>2293</c:v>
                </c:pt>
                <c:pt idx="2295">
                  <c:v>2294</c:v>
                </c:pt>
                <c:pt idx="2296">
                  <c:v>2295</c:v>
                </c:pt>
                <c:pt idx="2297">
                  <c:v>2296</c:v>
                </c:pt>
                <c:pt idx="2298">
                  <c:v>2297</c:v>
                </c:pt>
                <c:pt idx="2299">
                  <c:v>2298</c:v>
                </c:pt>
                <c:pt idx="2300">
                  <c:v>2299</c:v>
                </c:pt>
                <c:pt idx="2301">
                  <c:v>2300</c:v>
                </c:pt>
                <c:pt idx="2302">
                  <c:v>2301</c:v>
                </c:pt>
                <c:pt idx="2303">
                  <c:v>2302</c:v>
                </c:pt>
                <c:pt idx="2304">
                  <c:v>2303</c:v>
                </c:pt>
                <c:pt idx="2305">
                  <c:v>2304</c:v>
                </c:pt>
                <c:pt idx="2306">
                  <c:v>2305</c:v>
                </c:pt>
                <c:pt idx="2307">
                  <c:v>2306</c:v>
                </c:pt>
                <c:pt idx="2308">
                  <c:v>2307</c:v>
                </c:pt>
                <c:pt idx="2309">
                  <c:v>2308</c:v>
                </c:pt>
                <c:pt idx="2310">
                  <c:v>2309</c:v>
                </c:pt>
                <c:pt idx="2311">
                  <c:v>2310</c:v>
                </c:pt>
                <c:pt idx="2312">
                  <c:v>2311</c:v>
                </c:pt>
                <c:pt idx="2313">
                  <c:v>2312</c:v>
                </c:pt>
                <c:pt idx="2314">
                  <c:v>2313</c:v>
                </c:pt>
                <c:pt idx="2315">
                  <c:v>2314</c:v>
                </c:pt>
                <c:pt idx="2316">
                  <c:v>2315</c:v>
                </c:pt>
                <c:pt idx="2317">
                  <c:v>2316</c:v>
                </c:pt>
                <c:pt idx="2318">
                  <c:v>2317</c:v>
                </c:pt>
                <c:pt idx="2319">
                  <c:v>2318</c:v>
                </c:pt>
                <c:pt idx="2320">
                  <c:v>2319</c:v>
                </c:pt>
                <c:pt idx="2321">
                  <c:v>2320</c:v>
                </c:pt>
                <c:pt idx="2322">
                  <c:v>2321</c:v>
                </c:pt>
                <c:pt idx="2323">
                  <c:v>2322</c:v>
                </c:pt>
                <c:pt idx="2324">
                  <c:v>2323</c:v>
                </c:pt>
                <c:pt idx="2325">
                  <c:v>2324</c:v>
                </c:pt>
                <c:pt idx="2326">
                  <c:v>2325</c:v>
                </c:pt>
                <c:pt idx="2327">
                  <c:v>2326</c:v>
                </c:pt>
                <c:pt idx="2328">
                  <c:v>2327</c:v>
                </c:pt>
                <c:pt idx="2329">
                  <c:v>2328</c:v>
                </c:pt>
                <c:pt idx="2330">
                  <c:v>2329</c:v>
                </c:pt>
                <c:pt idx="2331">
                  <c:v>2330</c:v>
                </c:pt>
                <c:pt idx="2332">
                  <c:v>2331</c:v>
                </c:pt>
                <c:pt idx="2333">
                  <c:v>2332</c:v>
                </c:pt>
                <c:pt idx="2334">
                  <c:v>2333</c:v>
                </c:pt>
                <c:pt idx="2335">
                  <c:v>2334</c:v>
                </c:pt>
                <c:pt idx="2336">
                  <c:v>2335</c:v>
                </c:pt>
                <c:pt idx="2337">
                  <c:v>2336</c:v>
                </c:pt>
                <c:pt idx="2338">
                  <c:v>2337</c:v>
                </c:pt>
                <c:pt idx="2339">
                  <c:v>2338</c:v>
                </c:pt>
                <c:pt idx="2340">
                  <c:v>2339</c:v>
                </c:pt>
                <c:pt idx="2341">
                  <c:v>2340</c:v>
                </c:pt>
                <c:pt idx="2342">
                  <c:v>2341</c:v>
                </c:pt>
                <c:pt idx="2343">
                  <c:v>2342</c:v>
                </c:pt>
                <c:pt idx="2344">
                  <c:v>2343</c:v>
                </c:pt>
                <c:pt idx="2345">
                  <c:v>2344</c:v>
                </c:pt>
                <c:pt idx="2346">
                  <c:v>2345</c:v>
                </c:pt>
                <c:pt idx="2347">
                  <c:v>2346</c:v>
                </c:pt>
                <c:pt idx="2348">
                  <c:v>2347</c:v>
                </c:pt>
                <c:pt idx="2349">
                  <c:v>2348</c:v>
                </c:pt>
                <c:pt idx="2350">
                  <c:v>2349</c:v>
                </c:pt>
                <c:pt idx="2351">
                  <c:v>2350</c:v>
                </c:pt>
                <c:pt idx="2352">
                  <c:v>2351</c:v>
                </c:pt>
                <c:pt idx="2353">
                  <c:v>2352</c:v>
                </c:pt>
                <c:pt idx="2354">
                  <c:v>2353</c:v>
                </c:pt>
                <c:pt idx="2355">
                  <c:v>2354</c:v>
                </c:pt>
                <c:pt idx="2356">
                  <c:v>2355</c:v>
                </c:pt>
                <c:pt idx="2357">
                  <c:v>2356</c:v>
                </c:pt>
                <c:pt idx="2358">
                  <c:v>2357</c:v>
                </c:pt>
                <c:pt idx="2359">
                  <c:v>2358</c:v>
                </c:pt>
                <c:pt idx="2360">
                  <c:v>2359</c:v>
                </c:pt>
                <c:pt idx="2361">
                  <c:v>2360</c:v>
                </c:pt>
                <c:pt idx="2362">
                  <c:v>2361</c:v>
                </c:pt>
                <c:pt idx="2363">
                  <c:v>2362</c:v>
                </c:pt>
                <c:pt idx="2364">
                  <c:v>2363</c:v>
                </c:pt>
                <c:pt idx="2365">
                  <c:v>2364</c:v>
                </c:pt>
                <c:pt idx="2366">
                  <c:v>2365</c:v>
                </c:pt>
                <c:pt idx="2367">
                  <c:v>2366</c:v>
                </c:pt>
                <c:pt idx="2368">
                  <c:v>2367</c:v>
                </c:pt>
                <c:pt idx="2369">
                  <c:v>2368</c:v>
                </c:pt>
                <c:pt idx="2370">
                  <c:v>2369</c:v>
                </c:pt>
                <c:pt idx="2371">
                  <c:v>2370</c:v>
                </c:pt>
                <c:pt idx="2372">
                  <c:v>2371</c:v>
                </c:pt>
                <c:pt idx="2373">
                  <c:v>2372</c:v>
                </c:pt>
                <c:pt idx="2374">
                  <c:v>2373</c:v>
                </c:pt>
                <c:pt idx="2375">
                  <c:v>2374</c:v>
                </c:pt>
                <c:pt idx="2376">
                  <c:v>2375</c:v>
                </c:pt>
                <c:pt idx="2377">
                  <c:v>2376</c:v>
                </c:pt>
                <c:pt idx="2378">
                  <c:v>2377</c:v>
                </c:pt>
                <c:pt idx="2379">
                  <c:v>2378</c:v>
                </c:pt>
                <c:pt idx="2380">
                  <c:v>2379</c:v>
                </c:pt>
                <c:pt idx="2381">
                  <c:v>2380</c:v>
                </c:pt>
                <c:pt idx="2382">
                  <c:v>2381</c:v>
                </c:pt>
                <c:pt idx="2383">
                  <c:v>2382</c:v>
                </c:pt>
                <c:pt idx="2384">
                  <c:v>2383</c:v>
                </c:pt>
                <c:pt idx="2385">
                  <c:v>2384</c:v>
                </c:pt>
                <c:pt idx="2386">
                  <c:v>2385</c:v>
                </c:pt>
                <c:pt idx="2387">
                  <c:v>2386</c:v>
                </c:pt>
                <c:pt idx="2388">
                  <c:v>2387</c:v>
                </c:pt>
                <c:pt idx="2389">
                  <c:v>2388</c:v>
                </c:pt>
                <c:pt idx="2390">
                  <c:v>2389</c:v>
                </c:pt>
                <c:pt idx="2391">
                  <c:v>2390</c:v>
                </c:pt>
                <c:pt idx="2392">
                  <c:v>2391</c:v>
                </c:pt>
                <c:pt idx="2393">
                  <c:v>2392</c:v>
                </c:pt>
                <c:pt idx="2394">
                  <c:v>2393</c:v>
                </c:pt>
                <c:pt idx="2395">
                  <c:v>2394</c:v>
                </c:pt>
                <c:pt idx="2396">
                  <c:v>2395</c:v>
                </c:pt>
                <c:pt idx="2397">
                  <c:v>2396</c:v>
                </c:pt>
                <c:pt idx="2398">
                  <c:v>2397</c:v>
                </c:pt>
                <c:pt idx="2399">
                  <c:v>2398</c:v>
                </c:pt>
                <c:pt idx="2400">
                  <c:v>2399</c:v>
                </c:pt>
                <c:pt idx="2401">
                  <c:v>2400</c:v>
                </c:pt>
                <c:pt idx="2402">
                  <c:v>2401</c:v>
                </c:pt>
                <c:pt idx="2403">
                  <c:v>2402</c:v>
                </c:pt>
                <c:pt idx="2404">
                  <c:v>2403</c:v>
                </c:pt>
                <c:pt idx="2405">
                  <c:v>2404</c:v>
                </c:pt>
                <c:pt idx="2406">
                  <c:v>2405</c:v>
                </c:pt>
                <c:pt idx="2407">
                  <c:v>2406</c:v>
                </c:pt>
                <c:pt idx="2408">
                  <c:v>2407</c:v>
                </c:pt>
                <c:pt idx="2409">
                  <c:v>2408</c:v>
                </c:pt>
                <c:pt idx="2410">
                  <c:v>2409</c:v>
                </c:pt>
                <c:pt idx="2411">
                  <c:v>2410</c:v>
                </c:pt>
                <c:pt idx="2412">
                  <c:v>2411</c:v>
                </c:pt>
                <c:pt idx="2413">
                  <c:v>2412</c:v>
                </c:pt>
                <c:pt idx="2414">
                  <c:v>2413</c:v>
                </c:pt>
                <c:pt idx="2415">
                  <c:v>2414</c:v>
                </c:pt>
                <c:pt idx="2416">
                  <c:v>2415</c:v>
                </c:pt>
                <c:pt idx="2417">
                  <c:v>2416</c:v>
                </c:pt>
                <c:pt idx="2418">
                  <c:v>2417</c:v>
                </c:pt>
                <c:pt idx="2419">
                  <c:v>2418</c:v>
                </c:pt>
                <c:pt idx="2420">
                  <c:v>2419</c:v>
                </c:pt>
                <c:pt idx="2421">
                  <c:v>2420</c:v>
                </c:pt>
                <c:pt idx="2422">
                  <c:v>2421</c:v>
                </c:pt>
                <c:pt idx="2423">
                  <c:v>2422</c:v>
                </c:pt>
                <c:pt idx="2424">
                  <c:v>2423</c:v>
                </c:pt>
                <c:pt idx="2425">
                  <c:v>2424</c:v>
                </c:pt>
                <c:pt idx="2426">
                  <c:v>2425</c:v>
                </c:pt>
                <c:pt idx="2427">
                  <c:v>2426</c:v>
                </c:pt>
                <c:pt idx="2428">
                  <c:v>2427</c:v>
                </c:pt>
                <c:pt idx="2429">
                  <c:v>2428</c:v>
                </c:pt>
                <c:pt idx="2430">
                  <c:v>2429</c:v>
                </c:pt>
                <c:pt idx="2431">
                  <c:v>2430</c:v>
                </c:pt>
                <c:pt idx="2432">
                  <c:v>2431</c:v>
                </c:pt>
                <c:pt idx="2433">
                  <c:v>2432</c:v>
                </c:pt>
                <c:pt idx="2434">
                  <c:v>2433</c:v>
                </c:pt>
                <c:pt idx="2435">
                  <c:v>2434</c:v>
                </c:pt>
                <c:pt idx="2436">
                  <c:v>2435</c:v>
                </c:pt>
                <c:pt idx="2437">
                  <c:v>2436</c:v>
                </c:pt>
                <c:pt idx="2438">
                  <c:v>2437</c:v>
                </c:pt>
                <c:pt idx="2439">
                  <c:v>2438</c:v>
                </c:pt>
                <c:pt idx="2440">
                  <c:v>2439</c:v>
                </c:pt>
                <c:pt idx="2441">
                  <c:v>2440</c:v>
                </c:pt>
                <c:pt idx="2442">
                  <c:v>2441</c:v>
                </c:pt>
                <c:pt idx="2443">
                  <c:v>2442</c:v>
                </c:pt>
                <c:pt idx="2444">
                  <c:v>2443</c:v>
                </c:pt>
                <c:pt idx="2445">
                  <c:v>2444</c:v>
                </c:pt>
                <c:pt idx="2446">
                  <c:v>2445</c:v>
                </c:pt>
                <c:pt idx="2447">
                  <c:v>2446</c:v>
                </c:pt>
                <c:pt idx="2448">
                  <c:v>2447</c:v>
                </c:pt>
                <c:pt idx="2449">
                  <c:v>2448</c:v>
                </c:pt>
                <c:pt idx="2450">
                  <c:v>2449</c:v>
                </c:pt>
                <c:pt idx="2451">
                  <c:v>2450</c:v>
                </c:pt>
                <c:pt idx="2452">
                  <c:v>2451</c:v>
                </c:pt>
                <c:pt idx="2453">
                  <c:v>2452</c:v>
                </c:pt>
                <c:pt idx="2454">
                  <c:v>2453</c:v>
                </c:pt>
                <c:pt idx="2455">
                  <c:v>2454</c:v>
                </c:pt>
                <c:pt idx="2456">
                  <c:v>2455</c:v>
                </c:pt>
                <c:pt idx="2457">
                  <c:v>2456</c:v>
                </c:pt>
                <c:pt idx="2458">
                  <c:v>2457</c:v>
                </c:pt>
                <c:pt idx="2459">
                  <c:v>2458</c:v>
                </c:pt>
                <c:pt idx="2460">
                  <c:v>2459</c:v>
                </c:pt>
                <c:pt idx="2461">
                  <c:v>2460</c:v>
                </c:pt>
                <c:pt idx="2462">
                  <c:v>2461</c:v>
                </c:pt>
                <c:pt idx="2463">
                  <c:v>2462</c:v>
                </c:pt>
                <c:pt idx="2464">
                  <c:v>2463</c:v>
                </c:pt>
                <c:pt idx="2465">
                  <c:v>2464</c:v>
                </c:pt>
                <c:pt idx="2466">
                  <c:v>2465</c:v>
                </c:pt>
                <c:pt idx="2467">
                  <c:v>2466</c:v>
                </c:pt>
                <c:pt idx="2468">
                  <c:v>2467</c:v>
                </c:pt>
                <c:pt idx="2469">
                  <c:v>2468</c:v>
                </c:pt>
                <c:pt idx="2470">
                  <c:v>2469</c:v>
                </c:pt>
                <c:pt idx="2471">
                  <c:v>2470</c:v>
                </c:pt>
                <c:pt idx="2472">
                  <c:v>2471</c:v>
                </c:pt>
                <c:pt idx="2473">
                  <c:v>2472</c:v>
                </c:pt>
                <c:pt idx="2474">
                  <c:v>2473</c:v>
                </c:pt>
                <c:pt idx="2475">
                  <c:v>2474</c:v>
                </c:pt>
                <c:pt idx="2476">
                  <c:v>2475</c:v>
                </c:pt>
                <c:pt idx="2477">
                  <c:v>2476</c:v>
                </c:pt>
                <c:pt idx="2478">
                  <c:v>2477</c:v>
                </c:pt>
                <c:pt idx="2479">
                  <c:v>2478</c:v>
                </c:pt>
                <c:pt idx="2480">
                  <c:v>2479</c:v>
                </c:pt>
                <c:pt idx="2481">
                  <c:v>2480</c:v>
                </c:pt>
                <c:pt idx="2482">
                  <c:v>2481</c:v>
                </c:pt>
                <c:pt idx="2483">
                  <c:v>2482</c:v>
                </c:pt>
                <c:pt idx="2484">
                  <c:v>2483</c:v>
                </c:pt>
                <c:pt idx="2485">
                  <c:v>2484</c:v>
                </c:pt>
                <c:pt idx="2486">
                  <c:v>2485</c:v>
                </c:pt>
                <c:pt idx="2487">
                  <c:v>2486</c:v>
                </c:pt>
                <c:pt idx="2488">
                  <c:v>2487</c:v>
                </c:pt>
                <c:pt idx="2489">
                  <c:v>2488</c:v>
                </c:pt>
                <c:pt idx="2490">
                  <c:v>2489</c:v>
                </c:pt>
                <c:pt idx="2491">
                  <c:v>2490</c:v>
                </c:pt>
                <c:pt idx="2492">
                  <c:v>2491</c:v>
                </c:pt>
                <c:pt idx="2493">
                  <c:v>2492</c:v>
                </c:pt>
                <c:pt idx="2494">
                  <c:v>2493</c:v>
                </c:pt>
                <c:pt idx="2495">
                  <c:v>2494</c:v>
                </c:pt>
                <c:pt idx="2496">
                  <c:v>2495</c:v>
                </c:pt>
                <c:pt idx="2497">
                  <c:v>2496</c:v>
                </c:pt>
                <c:pt idx="2498">
                  <c:v>2497</c:v>
                </c:pt>
                <c:pt idx="2499">
                  <c:v>2498</c:v>
                </c:pt>
                <c:pt idx="2500">
                  <c:v>2499</c:v>
                </c:pt>
                <c:pt idx="2501">
                  <c:v>2500</c:v>
                </c:pt>
                <c:pt idx="2502">
                  <c:v>2501</c:v>
                </c:pt>
                <c:pt idx="2503">
                  <c:v>2502</c:v>
                </c:pt>
                <c:pt idx="2504">
                  <c:v>2503</c:v>
                </c:pt>
                <c:pt idx="2505">
                  <c:v>2504</c:v>
                </c:pt>
                <c:pt idx="2506">
                  <c:v>2505</c:v>
                </c:pt>
                <c:pt idx="2507">
                  <c:v>2506</c:v>
                </c:pt>
                <c:pt idx="2508">
                  <c:v>2507</c:v>
                </c:pt>
                <c:pt idx="2509">
                  <c:v>2508</c:v>
                </c:pt>
                <c:pt idx="2510">
                  <c:v>2509</c:v>
                </c:pt>
                <c:pt idx="2511">
                  <c:v>2510</c:v>
                </c:pt>
                <c:pt idx="2512">
                  <c:v>2511</c:v>
                </c:pt>
                <c:pt idx="2513">
                  <c:v>2512</c:v>
                </c:pt>
                <c:pt idx="2514">
                  <c:v>2513</c:v>
                </c:pt>
                <c:pt idx="2515">
                  <c:v>2514</c:v>
                </c:pt>
                <c:pt idx="2516">
                  <c:v>2515</c:v>
                </c:pt>
                <c:pt idx="2517">
                  <c:v>2516</c:v>
                </c:pt>
                <c:pt idx="2518">
                  <c:v>2517</c:v>
                </c:pt>
                <c:pt idx="2519">
                  <c:v>2518</c:v>
                </c:pt>
                <c:pt idx="2520">
                  <c:v>2519</c:v>
                </c:pt>
                <c:pt idx="2521">
                  <c:v>2520</c:v>
                </c:pt>
                <c:pt idx="2522">
                  <c:v>2521</c:v>
                </c:pt>
                <c:pt idx="2523">
                  <c:v>2522</c:v>
                </c:pt>
                <c:pt idx="2524">
                  <c:v>2523</c:v>
                </c:pt>
                <c:pt idx="2525">
                  <c:v>2524</c:v>
                </c:pt>
                <c:pt idx="2526">
                  <c:v>2525</c:v>
                </c:pt>
                <c:pt idx="2527">
                  <c:v>2526</c:v>
                </c:pt>
                <c:pt idx="2528">
                  <c:v>2527</c:v>
                </c:pt>
                <c:pt idx="2529">
                  <c:v>2528</c:v>
                </c:pt>
                <c:pt idx="2530">
                  <c:v>2529</c:v>
                </c:pt>
                <c:pt idx="2531">
                  <c:v>2530</c:v>
                </c:pt>
                <c:pt idx="2532">
                  <c:v>2531</c:v>
                </c:pt>
                <c:pt idx="2533">
                  <c:v>2532</c:v>
                </c:pt>
                <c:pt idx="2534">
                  <c:v>2533</c:v>
                </c:pt>
                <c:pt idx="2535">
                  <c:v>2534</c:v>
                </c:pt>
                <c:pt idx="2536">
                  <c:v>2535</c:v>
                </c:pt>
                <c:pt idx="2537">
                  <c:v>2536</c:v>
                </c:pt>
                <c:pt idx="2538">
                  <c:v>2537</c:v>
                </c:pt>
                <c:pt idx="2539">
                  <c:v>2538</c:v>
                </c:pt>
                <c:pt idx="2540">
                  <c:v>2539</c:v>
                </c:pt>
                <c:pt idx="2541">
                  <c:v>2540</c:v>
                </c:pt>
                <c:pt idx="2542">
                  <c:v>2541</c:v>
                </c:pt>
                <c:pt idx="2543">
                  <c:v>2542</c:v>
                </c:pt>
                <c:pt idx="2544">
                  <c:v>2543</c:v>
                </c:pt>
                <c:pt idx="2545">
                  <c:v>2544</c:v>
                </c:pt>
                <c:pt idx="2546">
                  <c:v>2545</c:v>
                </c:pt>
                <c:pt idx="2547">
                  <c:v>2546</c:v>
                </c:pt>
                <c:pt idx="2548">
                  <c:v>2547</c:v>
                </c:pt>
                <c:pt idx="2549">
                  <c:v>2548</c:v>
                </c:pt>
                <c:pt idx="2550">
                  <c:v>2549</c:v>
                </c:pt>
                <c:pt idx="2551">
                  <c:v>2550</c:v>
                </c:pt>
                <c:pt idx="2552">
                  <c:v>2551</c:v>
                </c:pt>
                <c:pt idx="2553">
                  <c:v>2552</c:v>
                </c:pt>
                <c:pt idx="2554">
                  <c:v>2553</c:v>
                </c:pt>
                <c:pt idx="2555">
                  <c:v>2554</c:v>
                </c:pt>
                <c:pt idx="2556">
                  <c:v>2555</c:v>
                </c:pt>
                <c:pt idx="2557">
                  <c:v>2556</c:v>
                </c:pt>
                <c:pt idx="2558">
                  <c:v>2557</c:v>
                </c:pt>
                <c:pt idx="2559">
                  <c:v>2558</c:v>
                </c:pt>
                <c:pt idx="2560">
                  <c:v>2559</c:v>
                </c:pt>
                <c:pt idx="2561">
                  <c:v>2560</c:v>
                </c:pt>
                <c:pt idx="2562">
                  <c:v>2561</c:v>
                </c:pt>
                <c:pt idx="2563">
                  <c:v>2562</c:v>
                </c:pt>
                <c:pt idx="2564">
                  <c:v>2563</c:v>
                </c:pt>
                <c:pt idx="2565">
                  <c:v>2564</c:v>
                </c:pt>
                <c:pt idx="2566">
                  <c:v>2565</c:v>
                </c:pt>
                <c:pt idx="2567">
                  <c:v>2566</c:v>
                </c:pt>
                <c:pt idx="2568">
                  <c:v>2567</c:v>
                </c:pt>
                <c:pt idx="2569">
                  <c:v>2568</c:v>
                </c:pt>
                <c:pt idx="2570">
                  <c:v>2569</c:v>
                </c:pt>
                <c:pt idx="2571">
                  <c:v>2570</c:v>
                </c:pt>
                <c:pt idx="2572">
                  <c:v>2571</c:v>
                </c:pt>
                <c:pt idx="2573">
                  <c:v>2572</c:v>
                </c:pt>
                <c:pt idx="2574">
                  <c:v>2573</c:v>
                </c:pt>
                <c:pt idx="2575">
                  <c:v>2574</c:v>
                </c:pt>
                <c:pt idx="2576">
                  <c:v>2575</c:v>
                </c:pt>
                <c:pt idx="2577">
                  <c:v>2576</c:v>
                </c:pt>
                <c:pt idx="2578">
                  <c:v>2577</c:v>
                </c:pt>
                <c:pt idx="2579">
                  <c:v>2578</c:v>
                </c:pt>
                <c:pt idx="2580">
                  <c:v>2579</c:v>
                </c:pt>
                <c:pt idx="2581">
                  <c:v>2580</c:v>
                </c:pt>
                <c:pt idx="2582">
                  <c:v>2581</c:v>
                </c:pt>
                <c:pt idx="2583">
                  <c:v>2582</c:v>
                </c:pt>
                <c:pt idx="2584">
                  <c:v>2583</c:v>
                </c:pt>
                <c:pt idx="2585">
                  <c:v>2584</c:v>
                </c:pt>
                <c:pt idx="2586">
                  <c:v>2585</c:v>
                </c:pt>
                <c:pt idx="2587">
                  <c:v>2586</c:v>
                </c:pt>
                <c:pt idx="2588">
                  <c:v>2587</c:v>
                </c:pt>
                <c:pt idx="2589">
                  <c:v>2588</c:v>
                </c:pt>
                <c:pt idx="2590">
                  <c:v>2589</c:v>
                </c:pt>
                <c:pt idx="2591">
                  <c:v>2590</c:v>
                </c:pt>
                <c:pt idx="2592">
                  <c:v>2591</c:v>
                </c:pt>
                <c:pt idx="2593">
                  <c:v>2592</c:v>
                </c:pt>
                <c:pt idx="2594">
                  <c:v>2593</c:v>
                </c:pt>
                <c:pt idx="2595">
                  <c:v>2594</c:v>
                </c:pt>
                <c:pt idx="2596">
                  <c:v>2595</c:v>
                </c:pt>
                <c:pt idx="2597">
                  <c:v>2596</c:v>
                </c:pt>
                <c:pt idx="2598">
                  <c:v>2597</c:v>
                </c:pt>
                <c:pt idx="2599">
                  <c:v>2598</c:v>
                </c:pt>
                <c:pt idx="2600">
                  <c:v>2599</c:v>
                </c:pt>
                <c:pt idx="2601">
                  <c:v>2600</c:v>
                </c:pt>
                <c:pt idx="2602">
                  <c:v>2601</c:v>
                </c:pt>
                <c:pt idx="2603">
                  <c:v>2602</c:v>
                </c:pt>
                <c:pt idx="2604">
                  <c:v>2603</c:v>
                </c:pt>
                <c:pt idx="2605">
                  <c:v>2604</c:v>
                </c:pt>
                <c:pt idx="2606">
                  <c:v>2605</c:v>
                </c:pt>
                <c:pt idx="2607">
                  <c:v>2606</c:v>
                </c:pt>
                <c:pt idx="2608">
                  <c:v>2607</c:v>
                </c:pt>
                <c:pt idx="2609">
                  <c:v>2608</c:v>
                </c:pt>
                <c:pt idx="2610">
                  <c:v>2609</c:v>
                </c:pt>
                <c:pt idx="2611">
                  <c:v>2610</c:v>
                </c:pt>
                <c:pt idx="2612">
                  <c:v>2611</c:v>
                </c:pt>
                <c:pt idx="2613">
                  <c:v>2612</c:v>
                </c:pt>
                <c:pt idx="2614">
                  <c:v>2613</c:v>
                </c:pt>
                <c:pt idx="2615">
                  <c:v>2614</c:v>
                </c:pt>
                <c:pt idx="2616">
                  <c:v>2615</c:v>
                </c:pt>
                <c:pt idx="2617">
                  <c:v>2616</c:v>
                </c:pt>
                <c:pt idx="2618">
                  <c:v>2617</c:v>
                </c:pt>
                <c:pt idx="2619">
                  <c:v>2618</c:v>
                </c:pt>
                <c:pt idx="2620">
                  <c:v>2619</c:v>
                </c:pt>
                <c:pt idx="2621">
                  <c:v>2620</c:v>
                </c:pt>
                <c:pt idx="2622">
                  <c:v>2621</c:v>
                </c:pt>
                <c:pt idx="2623">
                  <c:v>2622</c:v>
                </c:pt>
                <c:pt idx="2624">
                  <c:v>2623</c:v>
                </c:pt>
                <c:pt idx="2625">
                  <c:v>2624</c:v>
                </c:pt>
                <c:pt idx="2626">
                  <c:v>2625</c:v>
                </c:pt>
                <c:pt idx="2627">
                  <c:v>2626</c:v>
                </c:pt>
                <c:pt idx="2628">
                  <c:v>2627</c:v>
                </c:pt>
                <c:pt idx="2629">
                  <c:v>2628</c:v>
                </c:pt>
                <c:pt idx="2630">
                  <c:v>2629</c:v>
                </c:pt>
                <c:pt idx="2631">
                  <c:v>2630</c:v>
                </c:pt>
                <c:pt idx="2632">
                  <c:v>2631</c:v>
                </c:pt>
                <c:pt idx="2633">
                  <c:v>2632</c:v>
                </c:pt>
                <c:pt idx="2634">
                  <c:v>2633</c:v>
                </c:pt>
                <c:pt idx="2635">
                  <c:v>2634</c:v>
                </c:pt>
                <c:pt idx="2636">
                  <c:v>2635</c:v>
                </c:pt>
                <c:pt idx="2637">
                  <c:v>2636</c:v>
                </c:pt>
                <c:pt idx="2638">
                  <c:v>2637</c:v>
                </c:pt>
                <c:pt idx="2639">
                  <c:v>2638</c:v>
                </c:pt>
                <c:pt idx="2640">
                  <c:v>2639</c:v>
                </c:pt>
                <c:pt idx="2641">
                  <c:v>2640</c:v>
                </c:pt>
                <c:pt idx="2642">
                  <c:v>2641</c:v>
                </c:pt>
                <c:pt idx="2643">
                  <c:v>2642</c:v>
                </c:pt>
                <c:pt idx="2644">
                  <c:v>2643</c:v>
                </c:pt>
                <c:pt idx="2645">
                  <c:v>2644</c:v>
                </c:pt>
                <c:pt idx="2646">
                  <c:v>2645</c:v>
                </c:pt>
                <c:pt idx="2647">
                  <c:v>2646</c:v>
                </c:pt>
                <c:pt idx="2648">
                  <c:v>2647</c:v>
                </c:pt>
                <c:pt idx="2649">
                  <c:v>2648</c:v>
                </c:pt>
                <c:pt idx="2650">
                  <c:v>2649</c:v>
                </c:pt>
                <c:pt idx="2651">
                  <c:v>2650</c:v>
                </c:pt>
                <c:pt idx="2652">
                  <c:v>2651</c:v>
                </c:pt>
                <c:pt idx="2653">
                  <c:v>2652</c:v>
                </c:pt>
                <c:pt idx="2654">
                  <c:v>2653</c:v>
                </c:pt>
                <c:pt idx="2655">
                  <c:v>2654</c:v>
                </c:pt>
                <c:pt idx="2656">
                  <c:v>2655</c:v>
                </c:pt>
                <c:pt idx="2657">
                  <c:v>2656</c:v>
                </c:pt>
                <c:pt idx="2658">
                  <c:v>2657</c:v>
                </c:pt>
                <c:pt idx="2659">
                  <c:v>2658</c:v>
                </c:pt>
                <c:pt idx="2660">
                  <c:v>2659</c:v>
                </c:pt>
                <c:pt idx="2661">
                  <c:v>2660</c:v>
                </c:pt>
                <c:pt idx="2662">
                  <c:v>2661</c:v>
                </c:pt>
                <c:pt idx="2663">
                  <c:v>2662</c:v>
                </c:pt>
                <c:pt idx="2664">
                  <c:v>2663</c:v>
                </c:pt>
                <c:pt idx="2665">
                  <c:v>2664</c:v>
                </c:pt>
                <c:pt idx="2666">
                  <c:v>2665</c:v>
                </c:pt>
                <c:pt idx="2667">
                  <c:v>2666</c:v>
                </c:pt>
                <c:pt idx="2668">
                  <c:v>2667</c:v>
                </c:pt>
                <c:pt idx="2669">
                  <c:v>2668</c:v>
                </c:pt>
                <c:pt idx="2670">
                  <c:v>2669</c:v>
                </c:pt>
                <c:pt idx="2671">
                  <c:v>2670</c:v>
                </c:pt>
                <c:pt idx="2672">
                  <c:v>2671</c:v>
                </c:pt>
                <c:pt idx="2673">
                  <c:v>2672</c:v>
                </c:pt>
                <c:pt idx="2674">
                  <c:v>2673</c:v>
                </c:pt>
                <c:pt idx="2675">
                  <c:v>2674</c:v>
                </c:pt>
                <c:pt idx="2676">
                  <c:v>2675</c:v>
                </c:pt>
                <c:pt idx="2677">
                  <c:v>2676</c:v>
                </c:pt>
                <c:pt idx="2678">
                  <c:v>2677</c:v>
                </c:pt>
                <c:pt idx="2679">
                  <c:v>2678</c:v>
                </c:pt>
                <c:pt idx="2680">
                  <c:v>2679</c:v>
                </c:pt>
                <c:pt idx="2681">
                  <c:v>2680</c:v>
                </c:pt>
                <c:pt idx="2682">
                  <c:v>2681</c:v>
                </c:pt>
                <c:pt idx="2683">
                  <c:v>2682</c:v>
                </c:pt>
                <c:pt idx="2684">
                  <c:v>2683</c:v>
                </c:pt>
                <c:pt idx="2685">
                  <c:v>2684</c:v>
                </c:pt>
                <c:pt idx="2686">
                  <c:v>2685</c:v>
                </c:pt>
                <c:pt idx="2687">
                  <c:v>2686</c:v>
                </c:pt>
                <c:pt idx="2688">
                  <c:v>2687</c:v>
                </c:pt>
                <c:pt idx="2689">
                  <c:v>2688</c:v>
                </c:pt>
                <c:pt idx="2690">
                  <c:v>2689</c:v>
                </c:pt>
                <c:pt idx="2691">
                  <c:v>2690</c:v>
                </c:pt>
                <c:pt idx="2692">
                  <c:v>2691</c:v>
                </c:pt>
                <c:pt idx="2693">
                  <c:v>2692</c:v>
                </c:pt>
                <c:pt idx="2694">
                  <c:v>2693</c:v>
                </c:pt>
                <c:pt idx="2695">
                  <c:v>2694</c:v>
                </c:pt>
                <c:pt idx="2696">
                  <c:v>2695</c:v>
                </c:pt>
                <c:pt idx="2697">
                  <c:v>2696</c:v>
                </c:pt>
                <c:pt idx="2698">
                  <c:v>2697</c:v>
                </c:pt>
                <c:pt idx="2699">
                  <c:v>2698</c:v>
                </c:pt>
                <c:pt idx="2700">
                  <c:v>2699</c:v>
                </c:pt>
                <c:pt idx="2701">
                  <c:v>2700</c:v>
                </c:pt>
                <c:pt idx="2702">
                  <c:v>2701</c:v>
                </c:pt>
                <c:pt idx="2703">
                  <c:v>2702</c:v>
                </c:pt>
                <c:pt idx="2704">
                  <c:v>2703</c:v>
                </c:pt>
                <c:pt idx="2705">
                  <c:v>2704</c:v>
                </c:pt>
                <c:pt idx="2706">
                  <c:v>2705</c:v>
                </c:pt>
                <c:pt idx="2707">
                  <c:v>2706</c:v>
                </c:pt>
                <c:pt idx="2708">
                  <c:v>2707</c:v>
                </c:pt>
                <c:pt idx="2709">
                  <c:v>2708</c:v>
                </c:pt>
                <c:pt idx="2710">
                  <c:v>2709</c:v>
                </c:pt>
                <c:pt idx="2711">
                  <c:v>2710</c:v>
                </c:pt>
                <c:pt idx="2712">
                  <c:v>2711</c:v>
                </c:pt>
                <c:pt idx="2713">
                  <c:v>2712</c:v>
                </c:pt>
                <c:pt idx="2714">
                  <c:v>2713</c:v>
                </c:pt>
                <c:pt idx="2715">
                  <c:v>2714</c:v>
                </c:pt>
                <c:pt idx="2716">
                  <c:v>2715</c:v>
                </c:pt>
                <c:pt idx="2717">
                  <c:v>2716</c:v>
                </c:pt>
                <c:pt idx="2718">
                  <c:v>2717</c:v>
                </c:pt>
                <c:pt idx="2719">
                  <c:v>2718</c:v>
                </c:pt>
                <c:pt idx="2720">
                  <c:v>2719</c:v>
                </c:pt>
                <c:pt idx="2721">
                  <c:v>2720</c:v>
                </c:pt>
                <c:pt idx="2722">
                  <c:v>2721</c:v>
                </c:pt>
                <c:pt idx="2723">
                  <c:v>2722</c:v>
                </c:pt>
                <c:pt idx="2724">
                  <c:v>2723</c:v>
                </c:pt>
                <c:pt idx="2725">
                  <c:v>2724</c:v>
                </c:pt>
                <c:pt idx="2726">
                  <c:v>2725</c:v>
                </c:pt>
                <c:pt idx="2727">
                  <c:v>2726</c:v>
                </c:pt>
                <c:pt idx="2728">
                  <c:v>2727</c:v>
                </c:pt>
                <c:pt idx="2729">
                  <c:v>2728</c:v>
                </c:pt>
                <c:pt idx="2730">
                  <c:v>2729</c:v>
                </c:pt>
                <c:pt idx="2731">
                  <c:v>2730</c:v>
                </c:pt>
                <c:pt idx="2732">
                  <c:v>2731</c:v>
                </c:pt>
                <c:pt idx="2733">
                  <c:v>2732</c:v>
                </c:pt>
                <c:pt idx="2734">
                  <c:v>2733</c:v>
                </c:pt>
                <c:pt idx="2735">
                  <c:v>2734</c:v>
                </c:pt>
                <c:pt idx="2736">
                  <c:v>2735</c:v>
                </c:pt>
                <c:pt idx="2737">
                  <c:v>2736</c:v>
                </c:pt>
                <c:pt idx="2738">
                  <c:v>2737</c:v>
                </c:pt>
                <c:pt idx="2739">
                  <c:v>2738</c:v>
                </c:pt>
                <c:pt idx="2740">
                  <c:v>2739</c:v>
                </c:pt>
                <c:pt idx="2741">
                  <c:v>2740</c:v>
                </c:pt>
                <c:pt idx="2742">
                  <c:v>2741</c:v>
                </c:pt>
                <c:pt idx="2743">
                  <c:v>2742</c:v>
                </c:pt>
                <c:pt idx="2744">
                  <c:v>2743</c:v>
                </c:pt>
                <c:pt idx="2745">
                  <c:v>2744</c:v>
                </c:pt>
                <c:pt idx="2746">
                  <c:v>2745</c:v>
                </c:pt>
                <c:pt idx="2747">
                  <c:v>2746</c:v>
                </c:pt>
                <c:pt idx="2748">
                  <c:v>2747</c:v>
                </c:pt>
                <c:pt idx="2749">
                  <c:v>2748</c:v>
                </c:pt>
                <c:pt idx="2750">
                  <c:v>2749</c:v>
                </c:pt>
                <c:pt idx="2751">
                  <c:v>2750</c:v>
                </c:pt>
                <c:pt idx="2752">
                  <c:v>2751</c:v>
                </c:pt>
                <c:pt idx="2753">
                  <c:v>2752</c:v>
                </c:pt>
                <c:pt idx="2754">
                  <c:v>2753</c:v>
                </c:pt>
                <c:pt idx="2755">
                  <c:v>2754</c:v>
                </c:pt>
                <c:pt idx="2756">
                  <c:v>2755</c:v>
                </c:pt>
                <c:pt idx="2757">
                  <c:v>2756</c:v>
                </c:pt>
                <c:pt idx="2758">
                  <c:v>2757</c:v>
                </c:pt>
                <c:pt idx="2759">
                  <c:v>2758</c:v>
                </c:pt>
                <c:pt idx="2760">
                  <c:v>2759</c:v>
                </c:pt>
                <c:pt idx="2761">
                  <c:v>2760</c:v>
                </c:pt>
                <c:pt idx="2762">
                  <c:v>2761</c:v>
                </c:pt>
                <c:pt idx="2763">
                  <c:v>2762</c:v>
                </c:pt>
                <c:pt idx="2764">
                  <c:v>2763</c:v>
                </c:pt>
                <c:pt idx="2765">
                  <c:v>2764</c:v>
                </c:pt>
                <c:pt idx="2766">
                  <c:v>2765</c:v>
                </c:pt>
                <c:pt idx="2767">
                  <c:v>2766</c:v>
                </c:pt>
                <c:pt idx="2768">
                  <c:v>2767</c:v>
                </c:pt>
                <c:pt idx="2769">
                  <c:v>2768</c:v>
                </c:pt>
                <c:pt idx="2770">
                  <c:v>2769</c:v>
                </c:pt>
                <c:pt idx="2771">
                  <c:v>2770</c:v>
                </c:pt>
                <c:pt idx="2772">
                  <c:v>2771</c:v>
                </c:pt>
                <c:pt idx="2773">
                  <c:v>2772</c:v>
                </c:pt>
                <c:pt idx="2774">
                  <c:v>2773</c:v>
                </c:pt>
                <c:pt idx="2775">
                  <c:v>2774</c:v>
                </c:pt>
                <c:pt idx="2776">
                  <c:v>2775</c:v>
                </c:pt>
                <c:pt idx="2777">
                  <c:v>2776</c:v>
                </c:pt>
                <c:pt idx="2778">
                  <c:v>2777</c:v>
                </c:pt>
                <c:pt idx="2779">
                  <c:v>2778</c:v>
                </c:pt>
                <c:pt idx="2780">
                  <c:v>2779</c:v>
                </c:pt>
                <c:pt idx="2781">
                  <c:v>2780</c:v>
                </c:pt>
                <c:pt idx="2782">
                  <c:v>2781</c:v>
                </c:pt>
                <c:pt idx="2783">
                  <c:v>2782</c:v>
                </c:pt>
                <c:pt idx="2784">
                  <c:v>2783</c:v>
                </c:pt>
                <c:pt idx="2785">
                  <c:v>2784</c:v>
                </c:pt>
                <c:pt idx="2786">
                  <c:v>2785</c:v>
                </c:pt>
                <c:pt idx="2787">
                  <c:v>2786</c:v>
                </c:pt>
                <c:pt idx="2788">
                  <c:v>2787</c:v>
                </c:pt>
                <c:pt idx="2789">
                  <c:v>2788</c:v>
                </c:pt>
                <c:pt idx="2790">
                  <c:v>2789</c:v>
                </c:pt>
                <c:pt idx="2791">
                  <c:v>2790</c:v>
                </c:pt>
                <c:pt idx="2792">
                  <c:v>2791</c:v>
                </c:pt>
                <c:pt idx="2793">
                  <c:v>2792</c:v>
                </c:pt>
                <c:pt idx="2794">
                  <c:v>2793</c:v>
                </c:pt>
                <c:pt idx="2795">
                  <c:v>2794</c:v>
                </c:pt>
                <c:pt idx="2796">
                  <c:v>2795</c:v>
                </c:pt>
                <c:pt idx="2797">
                  <c:v>2796</c:v>
                </c:pt>
                <c:pt idx="2798">
                  <c:v>2797</c:v>
                </c:pt>
                <c:pt idx="2799">
                  <c:v>2798</c:v>
                </c:pt>
                <c:pt idx="2800">
                  <c:v>2799</c:v>
                </c:pt>
                <c:pt idx="2801">
                  <c:v>2800</c:v>
                </c:pt>
                <c:pt idx="2802">
                  <c:v>2801</c:v>
                </c:pt>
                <c:pt idx="2803">
                  <c:v>2802</c:v>
                </c:pt>
                <c:pt idx="2804">
                  <c:v>2803</c:v>
                </c:pt>
                <c:pt idx="2805">
                  <c:v>2804</c:v>
                </c:pt>
                <c:pt idx="2806">
                  <c:v>2805</c:v>
                </c:pt>
                <c:pt idx="2807">
                  <c:v>2806</c:v>
                </c:pt>
                <c:pt idx="2808">
                  <c:v>2807</c:v>
                </c:pt>
                <c:pt idx="2809">
                  <c:v>2808</c:v>
                </c:pt>
                <c:pt idx="2810">
                  <c:v>2809</c:v>
                </c:pt>
                <c:pt idx="2811">
                  <c:v>2810</c:v>
                </c:pt>
                <c:pt idx="2812">
                  <c:v>2811</c:v>
                </c:pt>
                <c:pt idx="2813">
                  <c:v>2812</c:v>
                </c:pt>
                <c:pt idx="2814">
                  <c:v>2813</c:v>
                </c:pt>
                <c:pt idx="2815">
                  <c:v>2814</c:v>
                </c:pt>
                <c:pt idx="2816">
                  <c:v>2815</c:v>
                </c:pt>
                <c:pt idx="2817">
                  <c:v>2816</c:v>
                </c:pt>
                <c:pt idx="2818">
                  <c:v>2817</c:v>
                </c:pt>
                <c:pt idx="2819">
                  <c:v>2818</c:v>
                </c:pt>
                <c:pt idx="2820">
                  <c:v>2819</c:v>
                </c:pt>
                <c:pt idx="2821">
                  <c:v>2820</c:v>
                </c:pt>
                <c:pt idx="2822">
                  <c:v>2821</c:v>
                </c:pt>
                <c:pt idx="2823">
                  <c:v>2822</c:v>
                </c:pt>
                <c:pt idx="2824">
                  <c:v>2823</c:v>
                </c:pt>
                <c:pt idx="2825">
                  <c:v>2824</c:v>
                </c:pt>
                <c:pt idx="2826">
                  <c:v>2825</c:v>
                </c:pt>
                <c:pt idx="2827">
                  <c:v>2826</c:v>
                </c:pt>
                <c:pt idx="2828">
                  <c:v>2827</c:v>
                </c:pt>
                <c:pt idx="2829">
                  <c:v>2828</c:v>
                </c:pt>
                <c:pt idx="2830">
                  <c:v>2829</c:v>
                </c:pt>
                <c:pt idx="2831">
                  <c:v>2830</c:v>
                </c:pt>
                <c:pt idx="2832">
                  <c:v>2831</c:v>
                </c:pt>
                <c:pt idx="2833">
                  <c:v>2832</c:v>
                </c:pt>
                <c:pt idx="2834">
                  <c:v>2833</c:v>
                </c:pt>
                <c:pt idx="2835">
                  <c:v>2834</c:v>
                </c:pt>
                <c:pt idx="2836">
                  <c:v>2835</c:v>
                </c:pt>
                <c:pt idx="2837">
                  <c:v>2836</c:v>
                </c:pt>
                <c:pt idx="2838">
                  <c:v>2837</c:v>
                </c:pt>
                <c:pt idx="2839">
                  <c:v>2838</c:v>
                </c:pt>
                <c:pt idx="2840">
                  <c:v>2839</c:v>
                </c:pt>
                <c:pt idx="2841">
                  <c:v>2840</c:v>
                </c:pt>
                <c:pt idx="2842">
                  <c:v>2841</c:v>
                </c:pt>
                <c:pt idx="2843">
                  <c:v>2842</c:v>
                </c:pt>
                <c:pt idx="2844">
                  <c:v>2843</c:v>
                </c:pt>
                <c:pt idx="2845">
                  <c:v>2844</c:v>
                </c:pt>
                <c:pt idx="2846">
                  <c:v>2845</c:v>
                </c:pt>
                <c:pt idx="2847">
                  <c:v>2846</c:v>
                </c:pt>
                <c:pt idx="2848">
                  <c:v>2847</c:v>
                </c:pt>
                <c:pt idx="2849">
                  <c:v>2848</c:v>
                </c:pt>
                <c:pt idx="2850">
                  <c:v>2849</c:v>
                </c:pt>
                <c:pt idx="2851">
                  <c:v>2850</c:v>
                </c:pt>
                <c:pt idx="2852">
                  <c:v>2851</c:v>
                </c:pt>
                <c:pt idx="2853">
                  <c:v>2852</c:v>
                </c:pt>
                <c:pt idx="2854">
                  <c:v>2853</c:v>
                </c:pt>
                <c:pt idx="2855">
                  <c:v>2854</c:v>
                </c:pt>
                <c:pt idx="2856">
                  <c:v>2855</c:v>
                </c:pt>
                <c:pt idx="2857">
                  <c:v>2856</c:v>
                </c:pt>
                <c:pt idx="2858">
                  <c:v>2857</c:v>
                </c:pt>
                <c:pt idx="2859">
                  <c:v>2858</c:v>
                </c:pt>
                <c:pt idx="2860">
                  <c:v>2859</c:v>
                </c:pt>
                <c:pt idx="2861">
                  <c:v>2860</c:v>
                </c:pt>
                <c:pt idx="2862">
                  <c:v>2861</c:v>
                </c:pt>
                <c:pt idx="2863">
                  <c:v>2862</c:v>
                </c:pt>
                <c:pt idx="2864">
                  <c:v>2863</c:v>
                </c:pt>
                <c:pt idx="2865">
                  <c:v>2864</c:v>
                </c:pt>
                <c:pt idx="2866">
                  <c:v>2865</c:v>
                </c:pt>
                <c:pt idx="2867">
                  <c:v>2866</c:v>
                </c:pt>
                <c:pt idx="2868">
                  <c:v>2867</c:v>
                </c:pt>
                <c:pt idx="2869">
                  <c:v>2868</c:v>
                </c:pt>
                <c:pt idx="2870">
                  <c:v>2869</c:v>
                </c:pt>
                <c:pt idx="2871">
                  <c:v>2870</c:v>
                </c:pt>
                <c:pt idx="2872">
                  <c:v>2871</c:v>
                </c:pt>
                <c:pt idx="2873">
                  <c:v>2872</c:v>
                </c:pt>
                <c:pt idx="2874">
                  <c:v>2873</c:v>
                </c:pt>
                <c:pt idx="2875">
                  <c:v>2874</c:v>
                </c:pt>
                <c:pt idx="2876">
                  <c:v>2875</c:v>
                </c:pt>
                <c:pt idx="2877">
                  <c:v>2876</c:v>
                </c:pt>
                <c:pt idx="2878">
                  <c:v>2877</c:v>
                </c:pt>
                <c:pt idx="2879">
                  <c:v>2878</c:v>
                </c:pt>
                <c:pt idx="2880">
                  <c:v>2879</c:v>
                </c:pt>
                <c:pt idx="2881">
                  <c:v>2880</c:v>
                </c:pt>
                <c:pt idx="2882">
                  <c:v>2881</c:v>
                </c:pt>
                <c:pt idx="2883">
                  <c:v>2882</c:v>
                </c:pt>
                <c:pt idx="2884">
                  <c:v>2883</c:v>
                </c:pt>
                <c:pt idx="2885">
                  <c:v>2884</c:v>
                </c:pt>
                <c:pt idx="2886">
                  <c:v>2885</c:v>
                </c:pt>
                <c:pt idx="2887">
                  <c:v>2886</c:v>
                </c:pt>
                <c:pt idx="2888">
                  <c:v>2887</c:v>
                </c:pt>
                <c:pt idx="2889">
                  <c:v>2888</c:v>
                </c:pt>
                <c:pt idx="2890">
                  <c:v>2889</c:v>
                </c:pt>
                <c:pt idx="2891">
                  <c:v>2890</c:v>
                </c:pt>
                <c:pt idx="2892">
                  <c:v>2891</c:v>
                </c:pt>
                <c:pt idx="2893">
                  <c:v>2892</c:v>
                </c:pt>
                <c:pt idx="2894">
                  <c:v>2893</c:v>
                </c:pt>
                <c:pt idx="2895">
                  <c:v>2894</c:v>
                </c:pt>
                <c:pt idx="2896">
                  <c:v>2895</c:v>
                </c:pt>
                <c:pt idx="2897">
                  <c:v>2896</c:v>
                </c:pt>
                <c:pt idx="2898">
                  <c:v>2897</c:v>
                </c:pt>
                <c:pt idx="2899">
                  <c:v>2898</c:v>
                </c:pt>
                <c:pt idx="2900">
                  <c:v>2899</c:v>
                </c:pt>
                <c:pt idx="2901">
                  <c:v>2900</c:v>
                </c:pt>
                <c:pt idx="2902">
                  <c:v>2901</c:v>
                </c:pt>
                <c:pt idx="2903">
                  <c:v>2902</c:v>
                </c:pt>
                <c:pt idx="2904">
                  <c:v>2903</c:v>
                </c:pt>
                <c:pt idx="2905">
                  <c:v>2904</c:v>
                </c:pt>
                <c:pt idx="2906">
                  <c:v>2905</c:v>
                </c:pt>
                <c:pt idx="2907">
                  <c:v>2906</c:v>
                </c:pt>
                <c:pt idx="2908">
                  <c:v>2907</c:v>
                </c:pt>
                <c:pt idx="2909">
                  <c:v>2908</c:v>
                </c:pt>
                <c:pt idx="2910">
                  <c:v>2909</c:v>
                </c:pt>
                <c:pt idx="2911">
                  <c:v>2910</c:v>
                </c:pt>
                <c:pt idx="2912">
                  <c:v>2911</c:v>
                </c:pt>
                <c:pt idx="2913">
                  <c:v>2912</c:v>
                </c:pt>
                <c:pt idx="2914">
                  <c:v>2913</c:v>
                </c:pt>
                <c:pt idx="2915">
                  <c:v>2914</c:v>
                </c:pt>
                <c:pt idx="2916">
                  <c:v>2915</c:v>
                </c:pt>
                <c:pt idx="2917">
                  <c:v>2916</c:v>
                </c:pt>
                <c:pt idx="2918">
                  <c:v>2917</c:v>
                </c:pt>
                <c:pt idx="2919">
                  <c:v>2918</c:v>
                </c:pt>
                <c:pt idx="2920">
                  <c:v>2919</c:v>
                </c:pt>
                <c:pt idx="2921">
                  <c:v>2920</c:v>
                </c:pt>
                <c:pt idx="2922">
                  <c:v>2921</c:v>
                </c:pt>
                <c:pt idx="2923">
                  <c:v>2922</c:v>
                </c:pt>
                <c:pt idx="2924">
                  <c:v>2923</c:v>
                </c:pt>
                <c:pt idx="2925">
                  <c:v>2924</c:v>
                </c:pt>
                <c:pt idx="2926">
                  <c:v>2925</c:v>
                </c:pt>
                <c:pt idx="2927">
                  <c:v>2926</c:v>
                </c:pt>
                <c:pt idx="2928">
                  <c:v>2927</c:v>
                </c:pt>
                <c:pt idx="2929">
                  <c:v>2928</c:v>
                </c:pt>
                <c:pt idx="2930">
                  <c:v>2929</c:v>
                </c:pt>
                <c:pt idx="2931">
                  <c:v>2930</c:v>
                </c:pt>
                <c:pt idx="2932">
                  <c:v>2931</c:v>
                </c:pt>
                <c:pt idx="2933">
                  <c:v>2932</c:v>
                </c:pt>
                <c:pt idx="2934">
                  <c:v>2933</c:v>
                </c:pt>
                <c:pt idx="2935">
                  <c:v>2934</c:v>
                </c:pt>
                <c:pt idx="2936">
                  <c:v>2935</c:v>
                </c:pt>
                <c:pt idx="2937">
                  <c:v>2936</c:v>
                </c:pt>
                <c:pt idx="2938">
                  <c:v>2937</c:v>
                </c:pt>
                <c:pt idx="2939">
                  <c:v>2938</c:v>
                </c:pt>
                <c:pt idx="2940">
                  <c:v>2939</c:v>
                </c:pt>
                <c:pt idx="2941">
                  <c:v>2940</c:v>
                </c:pt>
                <c:pt idx="2942">
                  <c:v>2941</c:v>
                </c:pt>
                <c:pt idx="2943">
                  <c:v>2942</c:v>
                </c:pt>
                <c:pt idx="2944">
                  <c:v>2943</c:v>
                </c:pt>
                <c:pt idx="2945">
                  <c:v>2944</c:v>
                </c:pt>
                <c:pt idx="2946">
                  <c:v>2945</c:v>
                </c:pt>
                <c:pt idx="2947">
                  <c:v>2946</c:v>
                </c:pt>
                <c:pt idx="2948">
                  <c:v>2947</c:v>
                </c:pt>
                <c:pt idx="2949">
                  <c:v>2948</c:v>
                </c:pt>
                <c:pt idx="2950">
                  <c:v>2949</c:v>
                </c:pt>
                <c:pt idx="2951">
                  <c:v>2950</c:v>
                </c:pt>
                <c:pt idx="2952">
                  <c:v>2951</c:v>
                </c:pt>
                <c:pt idx="2953">
                  <c:v>2952</c:v>
                </c:pt>
                <c:pt idx="2954">
                  <c:v>2953</c:v>
                </c:pt>
                <c:pt idx="2955">
                  <c:v>2954</c:v>
                </c:pt>
                <c:pt idx="2956">
                  <c:v>2955</c:v>
                </c:pt>
                <c:pt idx="2957">
                  <c:v>2956</c:v>
                </c:pt>
                <c:pt idx="2958">
                  <c:v>2957</c:v>
                </c:pt>
                <c:pt idx="2959">
                  <c:v>2958</c:v>
                </c:pt>
                <c:pt idx="2960">
                  <c:v>2959</c:v>
                </c:pt>
                <c:pt idx="2961">
                  <c:v>2960</c:v>
                </c:pt>
                <c:pt idx="2962">
                  <c:v>2961</c:v>
                </c:pt>
                <c:pt idx="2963">
                  <c:v>2962</c:v>
                </c:pt>
                <c:pt idx="2964">
                  <c:v>2963</c:v>
                </c:pt>
                <c:pt idx="2965">
                  <c:v>2964</c:v>
                </c:pt>
                <c:pt idx="2966">
                  <c:v>2965</c:v>
                </c:pt>
                <c:pt idx="2967">
                  <c:v>2966</c:v>
                </c:pt>
                <c:pt idx="2968">
                  <c:v>2967</c:v>
                </c:pt>
                <c:pt idx="2969">
                  <c:v>2968</c:v>
                </c:pt>
                <c:pt idx="2970">
                  <c:v>2969</c:v>
                </c:pt>
                <c:pt idx="2971">
                  <c:v>2970</c:v>
                </c:pt>
                <c:pt idx="2972">
                  <c:v>2971</c:v>
                </c:pt>
                <c:pt idx="2973">
                  <c:v>2972</c:v>
                </c:pt>
                <c:pt idx="2974">
                  <c:v>2973</c:v>
                </c:pt>
                <c:pt idx="2975">
                  <c:v>2974</c:v>
                </c:pt>
                <c:pt idx="2976">
                  <c:v>2975</c:v>
                </c:pt>
                <c:pt idx="2977">
                  <c:v>2976</c:v>
                </c:pt>
                <c:pt idx="2978">
                  <c:v>2977</c:v>
                </c:pt>
                <c:pt idx="2979">
                  <c:v>2978</c:v>
                </c:pt>
                <c:pt idx="2980">
                  <c:v>2979</c:v>
                </c:pt>
                <c:pt idx="2981">
                  <c:v>2980</c:v>
                </c:pt>
                <c:pt idx="2982">
                  <c:v>2981</c:v>
                </c:pt>
                <c:pt idx="2983">
                  <c:v>2982</c:v>
                </c:pt>
                <c:pt idx="2984">
                  <c:v>2983</c:v>
                </c:pt>
                <c:pt idx="2985">
                  <c:v>2984</c:v>
                </c:pt>
                <c:pt idx="2986">
                  <c:v>2985</c:v>
                </c:pt>
                <c:pt idx="2987">
                  <c:v>2986</c:v>
                </c:pt>
                <c:pt idx="2988">
                  <c:v>2987</c:v>
                </c:pt>
                <c:pt idx="2989">
                  <c:v>2988</c:v>
                </c:pt>
                <c:pt idx="2990">
                  <c:v>2989</c:v>
                </c:pt>
                <c:pt idx="2991">
                  <c:v>2990</c:v>
                </c:pt>
                <c:pt idx="2992">
                  <c:v>2991</c:v>
                </c:pt>
                <c:pt idx="2993">
                  <c:v>2992</c:v>
                </c:pt>
                <c:pt idx="2994">
                  <c:v>2993</c:v>
                </c:pt>
                <c:pt idx="2995">
                  <c:v>2994</c:v>
                </c:pt>
                <c:pt idx="2996">
                  <c:v>2995</c:v>
                </c:pt>
                <c:pt idx="2997">
                  <c:v>2996</c:v>
                </c:pt>
                <c:pt idx="2998">
                  <c:v>2997</c:v>
                </c:pt>
                <c:pt idx="2999">
                  <c:v>2998</c:v>
                </c:pt>
                <c:pt idx="3000">
                  <c:v>2999</c:v>
                </c:pt>
                <c:pt idx="3001">
                  <c:v>3000</c:v>
                </c:pt>
                <c:pt idx="3002">
                  <c:v>3001</c:v>
                </c:pt>
                <c:pt idx="3003">
                  <c:v>3002</c:v>
                </c:pt>
                <c:pt idx="3004">
                  <c:v>3003</c:v>
                </c:pt>
                <c:pt idx="3005">
                  <c:v>3004</c:v>
                </c:pt>
                <c:pt idx="3006">
                  <c:v>3005</c:v>
                </c:pt>
                <c:pt idx="3007">
                  <c:v>3006</c:v>
                </c:pt>
                <c:pt idx="3008">
                  <c:v>3007</c:v>
                </c:pt>
                <c:pt idx="3009">
                  <c:v>3008</c:v>
                </c:pt>
                <c:pt idx="3010">
                  <c:v>3009</c:v>
                </c:pt>
                <c:pt idx="3011">
                  <c:v>3010</c:v>
                </c:pt>
                <c:pt idx="3012">
                  <c:v>3011</c:v>
                </c:pt>
                <c:pt idx="3013">
                  <c:v>3012</c:v>
                </c:pt>
                <c:pt idx="3014">
                  <c:v>3013</c:v>
                </c:pt>
                <c:pt idx="3015">
                  <c:v>3014</c:v>
                </c:pt>
                <c:pt idx="3016">
                  <c:v>3015</c:v>
                </c:pt>
                <c:pt idx="3017">
                  <c:v>3016</c:v>
                </c:pt>
                <c:pt idx="3018">
                  <c:v>3017</c:v>
                </c:pt>
                <c:pt idx="3019">
                  <c:v>3018</c:v>
                </c:pt>
                <c:pt idx="3020">
                  <c:v>3019</c:v>
                </c:pt>
                <c:pt idx="3021">
                  <c:v>3020</c:v>
                </c:pt>
                <c:pt idx="3022">
                  <c:v>3021</c:v>
                </c:pt>
                <c:pt idx="3023">
                  <c:v>3022</c:v>
                </c:pt>
                <c:pt idx="3024">
                  <c:v>3023</c:v>
                </c:pt>
                <c:pt idx="3025">
                  <c:v>3024</c:v>
                </c:pt>
                <c:pt idx="3026">
                  <c:v>3025</c:v>
                </c:pt>
                <c:pt idx="3027">
                  <c:v>3026</c:v>
                </c:pt>
                <c:pt idx="3028">
                  <c:v>3027</c:v>
                </c:pt>
                <c:pt idx="3029">
                  <c:v>3028</c:v>
                </c:pt>
                <c:pt idx="3030">
                  <c:v>3029</c:v>
                </c:pt>
                <c:pt idx="3031">
                  <c:v>3030</c:v>
                </c:pt>
                <c:pt idx="3032">
                  <c:v>3031</c:v>
                </c:pt>
                <c:pt idx="3033">
                  <c:v>3032</c:v>
                </c:pt>
                <c:pt idx="3034">
                  <c:v>3033</c:v>
                </c:pt>
                <c:pt idx="3035">
                  <c:v>3034</c:v>
                </c:pt>
                <c:pt idx="3036">
                  <c:v>3035</c:v>
                </c:pt>
                <c:pt idx="3037">
                  <c:v>3036</c:v>
                </c:pt>
                <c:pt idx="3038">
                  <c:v>3037</c:v>
                </c:pt>
                <c:pt idx="3039">
                  <c:v>3038</c:v>
                </c:pt>
                <c:pt idx="3040">
                  <c:v>3039</c:v>
                </c:pt>
                <c:pt idx="3041">
                  <c:v>3040</c:v>
                </c:pt>
                <c:pt idx="3042">
                  <c:v>3041</c:v>
                </c:pt>
                <c:pt idx="3043">
                  <c:v>3042</c:v>
                </c:pt>
                <c:pt idx="3044">
                  <c:v>3043</c:v>
                </c:pt>
                <c:pt idx="3045">
                  <c:v>3044</c:v>
                </c:pt>
                <c:pt idx="3046">
                  <c:v>3045</c:v>
                </c:pt>
                <c:pt idx="3047">
                  <c:v>3046</c:v>
                </c:pt>
                <c:pt idx="3048">
                  <c:v>3047</c:v>
                </c:pt>
                <c:pt idx="3049">
                  <c:v>3048</c:v>
                </c:pt>
                <c:pt idx="3050">
                  <c:v>3049</c:v>
                </c:pt>
                <c:pt idx="3051">
                  <c:v>3050</c:v>
                </c:pt>
                <c:pt idx="3052">
                  <c:v>3051</c:v>
                </c:pt>
                <c:pt idx="3053">
                  <c:v>3052</c:v>
                </c:pt>
                <c:pt idx="3054">
                  <c:v>3053</c:v>
                </c:pt>
                <c:pt idx="3055">
                  <c:v>3054</c:v>
                </c:pt>
                <c:pt idx="3056">
                  <c:v>3055</c:v>
                </c:pt>
                <c:pt idx="3057">
                  <c:v>3056</c:v>
                </c:pt>
                <c:pt idx="3058">
                  <c:v>3057</c:v>
                </c:pt>
                <c:pt idx="3059">
                  <c:v>3058</c:v>
                </c:pt>
                <c:pt idx="3060">
                  <c:v>3059</c:v>
                </c:pt>
                <c:pt idx="3061">
                  <c:v>3060</c:v>
                </c:pt>
                <c:pt idx="3062">
                  <c:v>3061</c:v>
                </c:pt>
                <c:pt idx="3063">
                  <c:v>3062</c:v>
                </c:pt>
                <c:pt idx="3064">
                  <c:v>3063</c:v>
                </c:pt>
                <c:pt idx="3065">
                  <c:v>3064</c:v>
                </c:pt>
                <c:pt idx="3066">
                  <c:v>3065</c:v>
                </c:pt>
                <c:pt idx="3067">
                  <c:v>3066</c:v>
                </c:pt>
                <c:pt idx="3068">
                  <c:v>3067</c:v>
                </c:pt>
                <c:pt idx="3069">
                  <c:v>3068</c:v>
                </c:pt>
                <c:pt idx="3070">
                  <c:v>3069</c:v>
                </c:pt>
                <c:pt idx="3071">
                  <c:v>3070</c:v>
                </c:pt>
                <c:pt idx="3072">
                  <c:v>3071</c:v>
                </c:pt>
                <c:pt idx="3073">
                  <c:v>3072</c:v>
                </c:pt>
                <c:pt idx="3074">
                  <c:v>3073</c:v>
                </c:pt>
                <c:pt idx="3075">
                  <c:v>3074</c:v>
                </c:pt>
                <c:pt idx="3076">
                  <c:v>3075</c:v>
                </c:pt>
                <c:pt idx="3077">
                  <c:v>3076</c:v>
                </c:pt>
                <c:pt idx="3078">
                  <c:v>3077</c:v>
                </c:pt>
                <c:pt idx="3079">
                  <c:v>3078</c:v>
                </c:pt>
                <c:pt idx="3080">
                  <c:v>3079</c:v>
                </c:pt>
                <c:pt idx="3081">
                  <c:v>3080</c:v>
                </c:pt>
                <c:pt idx="3082">
                  <c:v>3081</c:v>
                </c:pt>
                <c:pt idx="3083">
                  <c:v>3082</c:v>
                </c:pt>
                <c:pt idx="3084">
                  <c:v>3083</c:v>
                </c:pt>
                <c:pt idx="3085">
                  <c:v>3084</c:v>
                </c:pt>
                <c:pt idx="3086">
                  <c:v>3085</c:v>
                </c:pt>
                <c:pt idx="3087">
                  <c:v>3086</c:v>
                </c:pt>
                <c:pt idx="3088">
                  <c:v>3087</c:v>
                </c:pt>
                <c:pt idx="3089">
                  <c:v>3088</c:v>
                </c:pt>
                <c:pt idx="3090">
                  <c:v>3089</c:v>
                </c:pt>
                <c:pt idx="3091">
                  <c:v>3090</c:v>
                </c:pt>
                <c:pt idx="3092">
                  <c:v>3091</c:v>
                </c:pt>
                <c:pt idx="3093">
                  <c:v>3092</c:v>
                </c:pt>
                <c:pt idx="3094">
                  <c:v>3093</c:v>
                </c:pt>
                <c:pt idx="3095">
                  <c:v>3094</c:v>
                </c:pt>
                <c:pt idx="3096">
                  <c:v>3095</c:v>
                </c:pt>
                <c:pt idx="3097">
                  <c:v>3096</c:v>
                </c:pt>
                <c:pt idx="3098">
                  <c:v>3097</c:v>
                </c:pt>
                <c:pt idx="3099">
                  <c:v>3098</c:v>
                </c:pt>
                <c:pt idx="3100">
                  <c:v>3099</c:v>
                </c:pt>
                <c:pt idx="3101">
                  <c:v>3100</c:v>
                </c:pt>
                <c:pt idx="3102">
                  <c:v>3101</c:v>
                </c:pt>
                <c:pt idx="3103">
                  <c:v>3102</c:v>
                </c:pt>
                <c:pt idx="3104">
                  <c:v>3103</c:v>
                </c:pt>
                <c:pt idx="3105">
                  <c:v>3104</c:v>
                </c:pt>
                <c:pt idx="3106">
                  <c:v>3105</c:v>
                </c:pt>
                <c:pt idx="3107">
                  <c:v>3106</c:v>
                </c:pt>
                <c:pt idx="3108">
                  <c:v>3107</c:v>
                </c:pt>
                <c:pt idx="3109">
                  <c:v>3108</c:v>
                </c:pt>
                <c:pt idx="3110">
                  <c:v>3109</c:v>
                </c:pt>
                <c:pt idx="3111">
                  <c:v>3110</c:v>
                </c:pt>
                <c:pt idx="3112">
                  <c:v>3111</c:v>
                </c:pt>
                <c:pt idx="3113">
                  <c:v>3112</c:v>
                </c:pt>
                <c:pt idx="3114">
                  <c:v>3113</c:v>
                </c:pt>
                <c:pt idx="3115">
                  <c:v>3114</c:v>
                </c:pt>
                <c:pt idx="3116">
                  <c:v>3115</c:v>
                </c:pt>
                <c:pt idx="3117">
                  <c:v>3116</c:v>
                </c:pt>
                <c:pt idx="3118">
                  <c:v>3117</c:v>
                </c:pt>
                <c:pt idx="3119">
                  <c:v>3118</c:v>
                </c:pt>
                <c:pt idx="3120">
                  <c:v>3119</c:v>
                </c:pt>
                <c:pt idx="3121">
                  <c:v>3120</c:v>
                </c:pt>
                <c:pt idx="3122">
                  <c:v>3121</c:v>
                </c:pt>
                <c:pt idx="3123">
                  <c:v>3122</c:v>
                </c:pt>
                <c:pt idx="3124">
                  <c:v>3123</c:v>
                </c:pt>
                <c:pt idx="3125">
                  <c:v>3124</c:v>
                </c:pt>
                <c:pt idx="3126">
                  <c:v>3125</c:v>
                </c:pt>
                <c:pt idx="3127">
                  <c:v>3126</c:v>
                </c:pt>
                <c:pt idx="3128">
                  <c:v>3127</c:v>
                </c:pt>
                <c:pt idx="3129">
                  <c:v>3128</c:v>
                </c:pt>
                <c:pt idx="3130">
                  <c:v>3129</c:v>
                </c:pt>
                <c:pt idx="3131">
                  <c:v>3130</c:v>
                </c:pt>
                <c:pt idx="3132">
                  <c:v>3131</c:v>
                </c:pt>
                <c:pt idx="3133">
                  <c:v>3132</c:v>
                </c:pt>
                <c:pt idx="3134">
                  <c:v>3133</c:v>
                </c:pt>
                <c:pt idx="3135">
                  <c:v>3134</c:v>
                </c:pt>
                <c:pt idx="3136">
                  <c:v>3135</c:v>
                </c:pt>
                <c:pt idx="3137">
                  <c:v>3136</c:v>
                </c:pt>
                <c:pt idx="3138">
                  <c:v>3137</c:v>
                </c:pt>
                <c:pt idx="3139">
                  <c:v>3138</c:v>
                </c:pt>
                <c:pt idx="3140">
                  <c:v>3139</c:v>
                </c:pt>
                <c:pt idx="3141">
                  <c:v>3140</c:v>
                </c:pt>
                <c:pt idx="3142">
                  <c:v>3141</c:v>
                </c:pt>
                <c:pt idx="3143">
                  <c:v>3142</c:v>
                </c:pt>
                <c:pt idx="3144">
                  <c:v>3143</c:v>
                </c:pt>
                <c:pt idx="3145">
                  <c:v>3144</c:v>
                </c:pt>
                <c:pt idx="3146">
                  <c:v>3145</c:v>
                </c:pt>
                <c:pt idx="3147">
                  <c:v>3146</c:v>
                </c:pt>
                <c:pt idx="3148">
                  <c:v>3147</c:v>
                </c:pt>
                <c:pt idx="3149">
                  <c:v>3148</c:v>
                </c:pt>
                <c:pt idx="3150">
                  <c:v>3149</c:v>
                </c:pt>
                <c:pt idx="3151">
                  <c:v>3150</c:v>
                </c:pt>
                <c:pt idx="3152">
                  <c:v>3151</c:v>
                </c:pt>
                <c:pt idx="3153">
                  <c:v>3152</c:v>
                </c:pt>
                <c:pt idx="3154">
                  <c:v>3153</c:v>
                </c:pt>
                <c:pt idx="3155">
                  <c:v>3154</c:v>
                </c:pt>
                <c:pt idx="3156">
                  <c:v>3155</c:v>
                </c:pt>
                <c:pt idx="3157">
                  <c:v>3156</c:v>
                </c:pt>
                <c:pt idx="3158">
                  <c:v>3157</c:v>
                </c:pt>
                <c:pt idx="3159">
                  <c:v>3158</c:v>
                </c:pt>
                <c:pt idx="3160">
                  <c:v>3159</c:v>
                </c:pt>
                <c:pt idx="3161">
                  <c:v>3160</c:v>
                </c:pt>
                <c:pt idx="3162">
                  <c:v>3161</c:v>
                </c:pt>
                <c:pt idx="3163">
                  <c:v>3162</c:v>
                </c:pt>
                <c:pt idx="3164">
                  <c:v>3163</c:v>
                </c:pt>
                <c:pt idx="3165">
                  <c:v>3164</c:v>
                </c:pt>
                <c:pt idx="3166">
                  <c:v>3165</c:v>
                </c:pt>
                <c:pt idx="3167">
                  <c:v>3166</c:v>
                </c:pt>
                <c:pt idx="3168">
                  <c:v>3167</c:v>
                </c:pt>
                <c:pt idx="3169">
                  <c:v>3168</c:v>
                </c:pt>
                <c:pt idx="3170">
                  <c:v>3169</c:v>
                </c:pt>
                <c:pt idx="3171">
                  <c:v>3170</c:v>
                </c:pt>
                <c:pt idx="3172">
                  <c:v>3171</c:v>
                </c:pt>
                <c:pt idx="3173">
                  <c:v>3172</c:v>
                </c:pt>
                <c:pt idx="3174">
                  <c:v>3173</c:v>
                </c:pt>
                <c:pt idx="3175">
                  <c:v>3174</c:v>
                </c:pt>
                <c:pt idx="3176">
                  <c:v>3175</c:v>
                </c:pt>
                <c:pt idx="3177">
                  <c:v>3176</c:v>
                </c:pt>
                <c:pt idx="3178">
                  <c:v>3177</c:v>
                </c:pt>
                <c:pt idx="3179">
                  <c:v>3178</c:v>
                </c:pt>
                <c:pt idx="3180">
                  <c:v>3179</c:v>
                </c:pt>
                <c:pt idx="3181">
                  <c:v>3180</c:v>
                </c:pt>
                <c:pt idx="3182">
                  <c:v>3181</c:v>
                </c:pt>
                <c:pt idx="3183">
                  <c:v>3182</c:v>
                </c:pt>
                <c:pt idx="3184">
                  <c:v>3183</c:v>
                </c:pt>
                <c:pt idx="3185">
                  <c:v>3184</c:v>
                </c:pt>
                <c:pt idx="3186">
                  <c:v>3185</c:v>
                </c:pt>
                <c:pt idx="3187">
                  <c:v>3186</c:v>
                </c:pt>
                <c:pt idx="3188">
                  <c:v>3187</c:v>
                </c:pt>
                <c:pt idx="3189">
                  <c:v>3188</c:v>
                </c:pt>
                <c:pt idx="3190">
                  <c:v>3189</c:v>
                </c:pt>
                <c:pt idx="3191">
                  <c:v>3190</c:v>
                </c:pt>
                <c:pt idx="3192">
                  <c:v>3191</c:v>
                </c:pt>
                <c:pt idx="3193">
                  <c:v>3192</c:v>
                </c:pt>
                <c:pt idx="3194">
                  <c:v>3193</c:v>
                </c:pt>
                <c:pt idx="3195">
                  <c:v>3194</c:v>
                </c:pt>
                <c:pt idx="3196">
                  <c:v>3195</c:v>
                </c:pt>
                <c:pt idx="3197">
                  <c:v>3196</c:v>
                </c:pt>
                <c:pt idx="3198">
                  <c:v>3197</c:v>
                </c:pt>
                <c:pt idx="3199">
                  <c:v>3198</c:v>
                </c:pt>
                <c:pt idx="3200">
                  <c:v>3199</c:v>
                </c:pt>
                <c:pt idx="3201">
                  <c:v>3200</c:v>
                </c:pt>
                <c:pt idx="3202">
                  <c:v>3201</c:v>
                </c:pt>
                <c:pt idx="3203">
                  <c:v>3202</c:v>
                </c:pt>
                <c:pt idx="3204">
                  <c:v>3203</c:v>
                </c:pt>
                <c:pt idx="3205">
                  <c:v>3204</c:v>
                </c:pt>
                <c:pt idx="3206">
                  <c:v>3205</c:v>
                </c:pt>
                <c:pt idx="3207">
                  <c:v>3206</c:v>
                </c:pt>
                <c:pt idx="3208">
                  <c:v>3207</c:v>
                </c:pt>
                <c:pt idx="3209">
                  <c:v>3208</c:v>
                </c:pt>
                <c:pt idx="3210">
                  <c:v>3209</c:v>
                </c:pt>
                <c:pt idx="3211">
                  <c:v>3210</c:v>
                </c:pt>
                <c:pt idx="3212">
                  <c:v>3211</c:v>
                </c:pt>
                <c:pt idx="3213">
                  <c:v>3212</c:v>
                </c:pt>
                <c:pt idx="3214">
                  <c:v>3213</c:v>
                </c:pt>
                <c:pt idx="3215">
                  <c:v>3214</c:v>
                </c:pt>
                <c:pt idx="3216">
                  <c:v>3215</c:v>
                </c:pt>
                <c:pt idx="3217">
                  <c:v>3216</c:v>
                </c:pt>
                <c:pt idx="3218">
                  <c:v>3217</c:v>
                </c:pt>
                <c:pt idx="3219">
                  <c:v>3218</c:v>
                </c:pt>
                <c:pt idx="3220">
                  <c:v>3219</c:v>
                </c:pt>
                <c:pt idx="3221">
                  <c:v>3220</c:v>
                </c:pt>
                <c:pt idx="3222">
                  <c:v>3221</c:v>
                </c:pt>
                <c:pt idx="3223">
                  <c:v>3222</c:v>
                </c:pt>
                <c:pt idx="3224">
                  <c:v>3223</c:v>
                </c:pt>
                <c:pt idx="3225">
                  <c:v>3224</c:v>
                </c:pt>
                <c:pt idx="3226">
                  <c:v>3225</c:v>
                </c:pt>
                <c:pt idx="3227">
                  <c:v>3226</c:v>
                </c:pt>
                <c:pt idx="3228">
                  <c:v>3227</c:v>
                </c:pt>
                <c:pt idx="3229">
                  <c:v>3228</c:v>
                </c:pt>
                <c:pt idx="3230">
                  <c:v>3229</c:v>
                </c:pt>
                <c:pt idx="3231">
                  <c:v>3230</c:v>
                </c:pt>
                <c:pt idx="3232">
                  <c:v>3231</c:v>
                </c:pt>
                <c:pt idx="3233">
                  <c:v>3232</c:v>
                </c:pt>
                <c:pt idx="3234">
                  <c:v>3233</c:v>
                </c:pt>
                <c:pt idx="3235">
                  <c:v>3234</c:v>
                </c:pt>
                <c:pt idx="3236">
                  <c:v>3235</c:v>
                </c:pt>
                <c:pt idx="3237">
                  <c:v>3236</c:v>
                </c:pt>
                <c:pt idx="3238">
                  <c:v>3237</c:v>
                </c:pt>
                <c:pt idx="3239">
                  <c:v>3238</c:v>
                </c:pt>
                <c:pt idx="3240">
                  <c:v>3239</c:v>
                </c:pt>
                <c:pt idx="3241">
                  <c:v>3240</c:v>
                </c:pt>
                <c:pt idx="3242">
                  <c:v>3241</c:v>
                </c:pt>
                <c:pt idx="3243">
                  <c:v>3242</c:v>
                </c:pt>
                <c:pt idx="3244">
                  <c:v>3243</c:v>
                </c:pt>
                <c:pt idx="3245">
                  <c:v>3244</c:v>
                </c:pt>
                <c:pt idx="3246">
                  <c:v>3245</c:v>
                </c:pt>
                <c:pt idx="3247">
                  <c:v>3246</c:v>
                </c:pt>
                <c:pt idx="3248">
                  <c:v>3247</c:v>
                </c:pt>
                <c:pt idx="3249">
                  <c:v>3248</c:v>
                </c:pt>
                <c:pt idx="3250">
                  <c:v>3249</c:v>
                </c:pt>
                <c:pt idx="3251">
                  <c:v>3250</c:v>
                </c:pt>
                <c:pt idx="3252">
                  <c:v>3251</c:v>
                </c:pt>
                <c:pt idx="3253">
                  <c:v>3252</c:v>
                </c:pt>
                <c:pt idx="3254">
                  <c:v>3253</c:v>
                </c:pt>
                <c:pt idx="3255">
                  <c:v>3254</c:v>
                </c:pt>
                <c:pt idx="3256">
                  <c:v>3255</c:v>
                </c:pt>
                <c:pt idx="3257">
                  <c:v>3256</c:v>
                </c:pt>
                <c:pt idx="3258">
                  <c:v>3257</c:v>
                </c:pt>
                <c:pt idx="3259">
                  <c:v>3258</c:v>
                </c:pt>
                <c:pt idx="3260">
                  <c:v>3259</c:v>
                </c:pt>
                <c:pt idx="3261">
                  <c:v>3260</c:v>
                </c:pt>
                <c:pt idx="3262">
                  <c:v>3261</c:v>
                </c:pt>
                <c:pt idx="3263">
                  <c:v>3262</c:v>
                </c:pt>
                <c:pt idx="3264">
                  <c:v>3263</c:v>
                </c:pt>
                <c:pt idx="3265">
                  <c:v>3264</c:v>
                </c:pt>
                <c:pt idx="3266">
                  <c:v>3265</c:v>
                </c:pt>
                <c:pt idx="3267">
                  <c:v>3266</c:v>
                </c:pt>
                <c:pt idx="3268">
                  <c:v>3267</c:v>
                </c:pt>
                <c:pt idx="3269">
                  <c:v>3268</c:v>
                </c:pt>
                <c:pt idx="3270">
                  <c:v>3269</c:v>
                </c:pt>
                <c:pt idx="3271">
                  <c:v>3270</c:v>
                </c:pt>
                <c:pt idx="3272">
                  <c:v>3271</c:v>
                </c:pt>
                <c:pt idx="3273">
                  <c:v>3272</c:v>
                </c:pt>
                <c:pt idx="3274">
                  <c:v>3273</c:v>
                </c:pt>
                <c:pt idx="3275">
                  <c:v>3274</c:v>
                </c:pt>
                <c:pt idx="3276">
                  <c:v>3275</c:v>
                </c:pt>
                <c:pt idx="3277">
                  <c:v>3276</c:v>
                </c:pt>
                <c:pt idx="3278">
                  <c:v>3277</c:v>
                </c:pt>
                <c:pt idx="3279">
                  <c:v>3278</c:v>
                </c:pt>
                <c:pt idx="3280">
                  <c:v>3279</c:v>
                </c:pt>
                <c:pt idx="3281">
                  <c:v>3280</c:v>
                </c:pt>
                <c:pt idx="3282">
                  <c:v>3281</c:v>
                </c:pt>
                <c:pt idx="3283">
                  <c:v>3282</c:v>
                </c:pt>
                <c:pt idx="3284">
                  <c:v>3283</c:v>
                </c:pt>
                <c:pt idx="3285">
                  <c:v>3284</c:v>
                </c:pt>
                <c:pt idx="3286">
                  <c:v>3285</c:v>
                </c:pt>
                <c:pt idx="3287">
                  <c:v>3286</c:v>
                </c:pt>
                <c:pt idx="3288">
                  <c:v>3287</c:v>
                </c:pt>
                <c:pt idx="3289">
                  <c:v>3288</c:v>
                </c:pt>
                <c:pt idx="3290">
                  <c:v>3289</c:v>
                </c:pt>
                <c:pt idx="3291">
                  <c:v>3290</c:v>
                </c:pt>
                <c:pt idx="3292">
                  <c:v>3291</c:v>
                </c:pt>
                <c:pt idx="3293">
                  <c:v>3292</c:v>
                </c:pt>
                <c:pt idx="3294">
                  <c:v>3293</c:v>
                </c:pt>
                <c:pt idx="3295">
                  <c:v>3294</c:v>
                </c:pt>
                <c:pt idx="3296">
                  <c:v>3295</c:v>
                </c:pt>
                <c:pt idx="3297">
                  <c:v>3296</c:v>
                </c:pt>
                <c:pt idx="3298">
                  <c:v>3297</c:v>
                </c:pt>
                <c:pt idx="3299">
                  <c:v>3298</c:v>
                </c:pt>
                <c:pt idx="3300">
                  <c:v>3299</c:v>
                </c:pt>
                <c:pt idx="3301">
                  <c:v>3300</c:v>
                </c:pt>
                <c:pt idx="3302">
                  <c:v>3301</c:v>
                </c:pt>
                <c:pt idx="3303">
                  <c:v>3302</c:v>
                </c:pt>
                <c:pt idx="3304">
                  <c:v>3303</c:v>
                </c:pt>
                <c:pt idx="3305">
                  <c:v>3304</c:v>
                </c:pt>
                <c:pt idx="3306">
                  <c:v>3305</c:v>
                </c:pt>
                <c:pt idx="3307">
                  <c:v>3306</c:v>
                </c:pt>
                <c:pt idx="3308">
                  <c:v>3307</c:v>
                </c:pt>
                <c:pt idx="3309">
                  <c:v>3308</c:v>
                </c:pt>
                <c:pt idx="3310">
                  <c:v>3309</c:v>
                </c:pt>
                <c:pt idx="3311">
                  <c:v>3310</c:v>
                </c:pt>
                <c:pt idx="3312">
                  <c:v>3311</c:v>
                </c:pt>
                <c:pt idx="3313">
                  <c:v>3312</c:v>
                </c:pt>
                <c:pt idx="3314">
                  <c:v>3313</c:v>
                </c:pt>
                <c:pt idx="3315">
                  <c:v>3314</c:v>
                </c:pt>
                <c:pt idx="3316">
                  <c:v>3315</c:v>
                </c:pt>
                <c:pt idx="3317">
                  <c:v>3316</c:v>
                </c:pt>
                <c:pt idx="3318">
                  <c:v>3317</c:v>
                </c:pt>
                <c:pt idx="3319">
                  <c:v>3318</c:v>
                </c:pt>
                <c:pt idx="3320">
                  <c:v>3319</c:v>
                </c:pt>
                <c:pt idx="3321">
                  <c:v>3320</c:v>
                </c:pt>
                <c:pt idx="3322">
                  <c:v>3321</c:v>
                </c:pt>
                <c:pt idx="3323">
                  <c:v>3322</c:v>
                </c:pt>
                <c:pt idx="3324">
                  <c:v>3323</c:v>
                </c:pt>
                <c:pt idx="3325">
                  <c:v>3324</c:v>
                </c:pt>
                <c:pt idx="3326">
                  <c:v>3325</c:v>
                </c:pt>
                <c:pt idx="3327">
                  <c:v>3326</c:v>
                </c:pt>
                <c:pt idx="3328">
                  <c:v>3327</c:v>
                </c:pt>
                <c:pt idx="3329">
                  <c:v>3328</c:v>
                </c:pt>
                <c:pt idx="3330">
                  <c:v>3329</c:v>
                </c:pt>
                <c:pt idx="3331">
                  <c:v>3330</c:v>
                </c:pt>
                <c:pt idx="3332">
                  <c:v>3331</c:v>
                </c:pt>
                <c:pt idx="3333">
                  <c:v>3332</c:v>
                </c:pt>
                <c:pt idx="3334">
                  <c:v>3333</c:v>
                </c:pt>
                <c:pt idx="3335">
                  <c:v>3334</c:v>
                </c:pt>
                <c:pt idx="3336">
                  <c:v>3335</c:v>
                </c:pt>
                <c:pt idx="3337">
                  <c:v>3336</c:v>
                </c:pt>
                <c:pt idx="3338">
                  <c:v>3337</c:v>
                </c:pt>
                <c:pt idx="3339">
                  <c:v>3338</c:v>
                </c:pt>
                <c:pt idx="3340">
                  <c:v>3339</c:v>
                </c:pt>
                <c:pt idx="3341">
                  <c:v>3340</c:v>
                </c:pt>
                <c:pt idx="3342">
                  <c:v>3341</c:v>
                </c:pt>
                <c:pt idx="3343">
                  <c:v>3342</c:v>
                </c:pt>
                <c:pt idx="3344">
                  <c:v>3343</c:v>
                </c:pt>
                <c:pt idx="3345">
                  <c:v>3344</c:v>
                </c:pt>
                <c:pt idx="3346">
                  <c:v>3345</c:v>
                </c:pt>
                <c:pt idx="3347">
                  <c:v>3346</c:v>
                </c:pt>
                <c:pt idx="3348">
                  <c:v>3347</c:v>
                </c:pt>
                <c:pt idx="3349">
                  <c:v>3348</c:v>
                </c:pt>
                <c:pt idx="3350">
                  <c:v>3349</c:v>
                </c:pt>
                <c:pt idx="3351">
                  <c:v>3350</c:v>
                </c:pt>
                <c:pt idx="3352">
                  <c:v>3351</c:v>
                </c:pt>
                <c:pt idx="3353">
                  <c:v>3352</c:v>
                </c:pt>
                <c:pt idx="3354">
                  <c:v>3353</c:v>
                </c:pt>
                <c:pt idx="3355">
                  <c:v>3354</c:v>
                </c:pt>
                <c:pt idx="3356">
                  <c:v>3355</c:v>
                </c:pt>
                <c:pt idx="3357">
                  <c:v>3356</c:v>
                </c:pt>
                <c:pt idx="3358">
                  <c:v>3357</c:v>
                </c:pt>
                <c:pt idx="3359">
                  <c:v>3358</c:v>
                </c:pt>
                <c:pt idx="3360">
                  <c:v>3359</c:v>
                </c:pt>
                <c:pt idx="3361">
                  <c:v>3360</c:v>
                </c:pt>
                <c:pt idx="3362">
                  <c:v>3361</c:v>
                </c:pt>
                <c:pt idx="3363">
                  <c:v>3362</c:v>
                </c:pt>
                <c:pt idx="3364">
                  <c:v>3363</c:v>
                </c:pt>
                <c:pt idx="3365">
                  <c:v>3364</c:v>
                </c:pt>
                <c:pt idx="3366">
                  <c:v>3365</c:v>
                </c:pt>
                <c:pt idx="3367">
                  <c:v>3366</c:v>
                </c:pt>
                <c:pt idx="3368">
                  <c:v>3367</c:v>
                </c:pt>
                <c:pt idx="3369">
                  <c:v>3368</c:v>
                </c:pt>
                <c:pt idx="3370">
                  <c:v>3369</c:v>
                </c:pt>
                <c:pt idx="3371">
                  <c:v>3370</c:v>
                </c:pt>
                <c:pt idx="3372">
                  <c:v>3371</c:v>
                </c:pt>
                <c:pt idx="3373">
                  <c:v>3372</c:v>
                </c:pt>
                <c:pt idx="3374">
                  <c:v>3373</c:v>
                </c:pt>
                <c:pt idx="3375">
                  <c:v>3374</c:v>
                </c:pt>
                <c:pt idx="3376">
                  <c:v>3375</c:v>
                </c:pt>
                <c:pt idx="3377">
                  <c:v>3376</c:v>
                </c:pt>
                <c:pt idx="3378">
                  <c:v>3377</c:v>
                </c:pt>
                <c:pt idx="3379">
                  <c:v>3378</c:v>
                </c:pt>
                <c:pt idx="3380">
                  <c:v>3379</c:v>
                </c:pt>
                <c:pt idx="3381">
                  <c:v>3380</c:v>
                </c:pt>
                <c:pt idx="3382">
                  <c:v>3381</c:v>
                </c:pt>
                <c:pt idx="3383">
                  <c:v>3382</c:v>
                </c:pt>
                <c:pt idx="3384">
                  <c:v>3383</c:v>
                </c:pt>
                <c:pt idx="3385">
                  <c:v>3384</c:v>
                </c:pt>
                <c:pt idx="3386">
                  <c:v>3385</c:v>
                </c:pt>
                <c:pt idx="3387">
                  <c:v>3386</c:v>
                </c:pt>
                <c:pt idx="3388">
                  <c:v>3387</c:v>
                </c:pt>
                <c:pt idx="3389">
                  <c:v>3388</c:v>
                </c:pt>
                <c:pt idx="3390">
                  <c:v>3389</c:v>
                </c:pt>
                <c:pt idx="3391">
                  <c:v>3390</c:v>
                </c:pt>
                <c:pt idx="3392">
                  <c:v>3391</c:v>
                </c:pt>
                <c:pt idx="3393">
                  <c:v>3392</c:v>
                </c:pt>
                <c:pt idx="3394">
                  <c:v>3393</c:v>
                </c:pt>
                <c:pt idx="3395">
                  <c:v>3394</c:v>
                </c:pt>
                <c:pt idx="3396">
                  <c:v>3395</c:v>
                </c:pt>
                <c:pt idx="3397">
                  <c:v>3396</c:v>
                </c:pt>
                <c:pt idx="3398">
                  <c:v>3397</c:v>
                </c:pt>
                <c:pt idx="3399">
                  <c:v>3398</c:v>
                </c:pt>
                <c:pt idx="3400">
                  <c:v>3399</c:v>
                </c:pt>
                <c:pt idx="3401">
                  <c:v>3400</c:v>
                </c:pt>
                <c:pt idx="3402">
                  <c:v>3401</c:v>
                </c:pt>
                <c:pt idx="3403">
                  <c:v>3402</c:v>
                </c:pt>
                <c:pt idx="3404">
                  <c:v>3403</c:v>
                </c:pt>
                <c:pt idx="3405">
                  <c:v>3404</c:v>
                </c:pt>
                <c:pt idx="3406">
                  <c:v>3405</c:v>
                </c:pt>
                <c:pt idx="3407">
                  <c:v>3406</c:v>
                </c:pt>
                <c:pt idx="3408">
                  <c:v>3407</c:v>
                </c:pt>
                <c:pt idx="3409">
                  <c:v>3408</c:v>
                </c:pt>
                <c:pt idx="3410">
                  <c:v>3409</c:v>
                </c:pt>
                <c:pt idx="3411">
                  <c:v>3410</c:v>
                </c:pt>
                <c:pt idx="3412">
                  <c:v>3411</c:v>
                </c:pt>
                <c:pt idx="3413">
                  <c:v>3412</c:v>
                </c:pt>
                <c:pt idx="3414">
                  <c:v>3413</c:v>
                </c:pt>
                <c:pt idx="3415">
                  <c:v>3414</c:v>
                </c:pt>
                <c:pt idx="3416">
                  <c:v>3415</c:v>
                </c:pt>
                <c:pt idx="3417">
                  <c:v>3416</c:v>
                </c:pt>
                <c:pt idx="3418">
                  <c:v>3417</c:v>
                </c:pt>
                <c:pt idx="3419">
                  <c:v>3418</c:v>
                </c:pt>
                <c:pt idx="3420">
                  <c:v>3419</c:v>
                </c:pt>
                <c:pt idx="3421">
                  <c:v>3420</c:v>
                </c:pt>
                <c:pt idx="3422">
                  <c:v>3421</c:v>
                </c:pt>
                <c:pt idx="3423">
                  <c:v>3422</c:v>
                </c:pt>
                <c:pt idx="3424">
                  <c:v>3423</c:v>
                </c:pt>
                <c:pt idx="3425">
                  <c:v>3424</c:v>
                </c:pt>
                <c:pt idx="3426">
                  <c:v>3425</c:v>
                </c:pt>
                <c:pt idx="3427">
                  <c:v>3426</c:v>
                </c:pt>
                <c:pt idx="3428">
                  <c:v>3427</c:v>
                </c:pt>
                <c:pt idx="3429">
                  <c:v>3428</c:v>
                </c:pt>
                <c:pt idx="3430">
                  <c:v>3429</c:v>
                </c:pt>
                <c:pt idx="3431">
                  <c:v>3430</c:v>
                </c:pt>
                <c:pt idx="3432">
                  <c:v>3431</c:v>
                </c:pt>
                <c:pt idx="3433">
                  <c:v>3432</c:v>
                </c:pt>
                <c:pt idx="3434">
                  <c:v>3433</c:v>
                </c:pt>
                <c:pt idx="3435">
                  <c:v>3434</c:v>
                </c:pt>
                <c:pt idx="3436">
                  <c:v>3435</c:v>
                </c:pt>
                <c:pt idx="3437">
                  <c:v>3436</c:v>
                </c:pt>
                <c:pt idx="3438">
                  <c:v>3437</c:v>
                </c:pt>
                <c:pt idx="3439">
                  <c:v>3438</c:v>
                </c:pt>
                <c:pt idx="3440">
                  <c:v>3439</c:v>
                </c:pt>
                <c:pt idx="3441">
                  <c:v>3440</c:v>
                </c:pt>
                <c:pt idx="3442">
                  <c:v>3441</c:v>
                </c:pt>
                <c:pt idx="3443">
                  <c:v>3442</c:v>
                </c:pt>
                <c:pt idx="3444">
                  <c:v>3443</c:v>
                </c:pt>
                <c:pt idx="3445">
                  <c:v>3444</c:v>
                </c:pt>
                <c:pt idx="3446">
                  <c:v>3445</c:v>
                </c:pt>
                <c:pt idx="3447">
                  <c:v>3446</c:v>
                </c:pt>
                <c:pt idx="3448">
                  <c:v>3447</c:v>
                </c:pt>
                <c:pt idx="3449">
                  <c:v>3448</c:v>
                </c:pt>
                <c:pt idx="3450">
                  <c:v>3449</c:v>
                </c:pt>
                <c:pt idx="3451">
                  <c:v>3450</c:v>
                </c:pt>
                <c:pt idx="3452">
                  <c:v>3451</c:v>
                </c:pt>
                <c:pt idx="3453">
                  <c:v>3452</c:v>
                </c:pt>
                <c:pt idx="3454">
                  <c:v>3453</c:v>
                </c:pt>
                <c:pt idx="3455">
                  <c:v>3454</c:v>
                </c:pt>
                <c:pt idx="3456">
                  <c:v>3455</c:v>
                </c:pt>
                <c:pt idx="3457">
                  <c:v>3456</c:v>
                </c:pt>
                <c:pt idx="3458">
                  <c:v>3457</c:v>
                </c:pt>
                <c:pt idx="3459">
                  <c:v>3458</c:v>
                </c:pt>
                <c:pt idx="3460">
                  <c:v>3459</c:v>
                </c:pt>
                <c:pt idx="3461">
                  <c:v>3460</c:v>
                </c:pt>
                <c:pt idx="3462">
                  <c:v>3461</c:v>
                </c:pt>
                <c:pt idx="3463">
                  <c:v>3462</c:v>
                </c:pt>
                <c:pt idx="3464">
                  <c:v>3463</c:v>
                </c:pt>
                <c:pt idx="3465">
                  <c:v>3464</c:v>
                </c:pt>
                <c:pt idx="3466">
                  <c:v>3465</c:v>
                </c:pt>
                <c:pt idx="3467">
                  <c:v>3466</c:v>
                </c:pt>
                <c:pt idx="3468">
                  <c:v>3467</c:v>
                </c:pt>
                <c:pt idx="3469">
                  <c:v>3468</c:v>
                </c:pt>
                <c:pt idx="3470">
                  <c:v>3469</c:v>
                </c:pt>
                <c:pt idx="3471">
                  <c:v>3470</c:v>
                </c:pt>
                <c:pt idx="3472">
                  <c:v>3471</c:v>
                </c:pt>
                <c:pt idx="3473">
                  <c:v>3472</c:v>
                </c:pt>
                <c:pt idx="3474">
                  <c:v>3473</c:v>
                </c:pt>
                <c:pt idx="3475">
                  <c:v>3474</c:v>
                </c:pt>
                <c:pt idx="3476">
                  <c:v>3475</c:v>
                </c:pt>
                <c:pt idx="3477">
                  <c:v>3476</c:v>
                </c:pt>
                <c:pt idx="3478">
                  <c:v>3477</c:v>
                </c:pt>
                <c:pt idx="3479">
                  <c:v>3478</c:v>
                </c:pt>
                <c:pt idx="3480">
                  <c:v>3479</c:v>
                </c:pt>
                <c:pt idx="3481">
                  <c:v>3480</c:v>
                </c:pt>
                <c:pt idx="3482">
                  <c:v>3481</c:v>
                </c:pt>
                <c:pt idx="3483">
                  <c:v>3482</c:v>
                </c:pt>
                <c:pt idx="3484">
                  <c:v>3483</c:v>
                </c:pt>
                <c:pt idx="3485">
                  <c:v>3484</c:v>
                </c:pt>
                <c:pt idx="3486">
                  <c:v>3485</c:v>
                </c:pt>
                <c:pt idx="3487">
                  <c:v>3486</c:v>
                </c:pt>
                <c:pt idx="3488">
                  <c:v>3487</c:v>
                </c:pt>
                <c:pt idx="3489">
                  <c:v>3488</c:v>
                </c:pt>
                <c:pt idx="3490">
                  <c:v>3489</c:v>
                </c:pt>
                <c:pt idx="3491">
                  <c:v>3490</c:v>
                </c:pt>
                <c:pt idx="3492">
                  <c:v>3491</c:v>
                </c:pt>
                <c:pt idx="3493">
                  <c:v>3492</c:v>
                </c:pt>
                <c:pt idx="3494">
                  <c:v>3493</c:v>
                </c:pt>
                <c:pt idx="3495">
                  <c:v>3494</c:v>
                </c:pt>
                <c:pt idx="3496">
                  <c:v>3495</c:v>
                </c:pt>
                <c:pt idx="3497">
                  <c:v>3496</c:v>
                </c:pt>
                <c:pt idx="3498">
                  <c:v>3497</c:v>
                </c:pt>
                <c:pt idx="3499">
                  <c:v>3498</c:v>
                </c:pt>
                <c:pt idx="3500">
                  <c:v>3499</c:v>
                </c:pt>
                <c:pt idx="3501">
                  <c:v>3500</c:v>
                </c:pt>
                <c:pt idx="3502">
                  <c:v>3501</c:v>
                </c:pt>
                <c:pt idx="3503">
                  <c:v>3502</c:v>
                </c:pt>
                <c:pt idx="3504">
                  <c:v>3503</c:v>
                </c:pt>
                <c:pt idx="3505">
                  <c:v>3504</c:v>
                </c:pt>
                <c:pt idx="3506">
                  <c:v>3505</c:v>
                </c:pt>
                <c:pt idx="3507">
                  <c:v>3506</c:v>
                </c:pt>
                <c:pt idx="3508">
                  <c:v>3507</c:v>
                </c:pt>
                <c:pt idx="3509">
                  <c:v>3508</c:v>
                </c:pt>
                <c:pt idx="3510">
                  <c:v>3509</c:v>
                </c:pt>
                <c:pt idx="3511">
                  <c:v>3510</c:v>
                </c:pt>
                <c:pt idx="3512">
                  <c:v>3511</c:v>
                </c:pt>
                <c:pt idx="3513">
                  <c:v>3512</c:v>
                </c:pt>
                <c:pt idx="3514">
                  <c:v>3513</c:v>
                </c:pt>
                <c:pt idx="3515">
                  <c:v>3514</c:v>
                </c:pt>
                <c:pt idx="3516">
                  <c:v>3515</c:v>
                </c:pt>
                <c:pt idx="3517">
                  <c:v>3516</c:v>
                </c:pt>
                <c:pt idx="3518">
                  <c:v>3517</c:v>
                </c:pt>
                <c:pt idx="3519">
                  <c:v>3518</c:v>
                </c:pt>
                <c:pt idx="3520">
                  <c:v>3519</c:v>
                </c:pt>
                <c:pt idx="3521">
                  <c:v>3520</c:v>
                </c:pt>
                <c:pt idx="3522">
                  <c:v>3521</c:v>
                </c:pt>
                <c:pt idx="3523">
                  <c:v>3522</c:v>
                </c:pt>
                <c:pt idx="3524">
                  <c:v>3523</c:v>
                </c:pt>
                <c:pt idx="3525">
                  <c:v>3524</c:v>
                </c:pt>
                <c:pt idx="3526">
                  <c:v>3525</c:v>
                </c:pt>
                <c:pt idx="3527">
                  <c:v>3526</c:v>
                </c:pt>
                <c:pt idx="3528">
                  <c:v>3527</c:v>
                </c:pt>
                <c:pt idx="3529">
                  <c:v>3528</c:v>
                </c:pt>
                <c:pt idx="3530">
                  <c:v>3529</c:v>
                </c:pt>
                <c:pt idx="3531">
                  <c:v>3530</c:v>
                </c:pt>
                <c:pt idx="3532">
                  <c:v>3531</c:v>
                </c:pt>
                <c:pt idx="3533">
                  <c:v>3532</c:v>
                </c:pt>
                <c:pt idx="3534">
                  <c:v>3533</c:v>
                </c:pt>
                <c:pt idx="3535">
                  <c:v>3534</c:v>
                </c:pt>
                <c:pt idx="3536">
                  <c:v>3535</c:v>
                </c:pt>
                <c:pt idx="3537">
                  <c:v>3536</c:v>
                </c:pt>
                <c:pt idx="3538">
                  <c:v>3537</c:v>
                </c:pt>
                <c:pt idx="3539">
                  <c:v>3538</c:v>
                </c:pt>
                <c:pt idx="3540">
                  <c:v>3539</c:v>
                </c:pt>
                <c:pt idx="3541">
                  <c:v>3540</c:v>
                </c:pt>
                <c:pt idx="3542">
                  <c:v>3541</c:v>
                </c:pt>
                <c:pt idx="3543">
                  <c:v>3542</c:v>
                </c:pt>
                <c:pt idx="3544">
                  <c:v>3543</c:v>
                </c:pt>
                <c:pt idx="3545">
                  <c:v>3544</c:v>
                </c:pt>
                <c:pt idx="3546">
                  <c:v>3545</c:v>
                </c:pt>
                <c:pt idx="3547">
                  <c:v>3546</c:v>
                </c:pt>
                <c:pt idx="3548">
                  <c:v>3547</c:v>
                </c:pt>
                <c:pt idx="3549">
                  <c:v>3548</c:v>
                </c:pt>
                <c:pt idx="3550">
                  <c:v>3549</c:v>
                </c:pt>
                <c:pt idx="3551">
                  <c:v>3550</c:v>
                </c:pt>
                <c:pt idx="3552">
                  <c:v>3551</c:v>
                </c:pt>
                <c:pt idx="3553">
                  <c:v>3552</c:v>
                </c:pt>
                <c:pt idx="3554">
                  <c:v>3553</c:v>
                </c:pt>
                <c:pt idx="3555">
                  <c:v>3554</c:v>
                </c:pt>
                <c:pt idx="3556">
                  <c:v>3555</c:v>
                </c:pt>
                <c:pt idx="3557">
                  <c:v>3556</c:v>
                </c:pt>
                <c:pt idx="3558">
                  <c:v>3557</c:v>
                </c:pt>
                <c:pt idx="3559">
                  <c:v>3558</c:v>
                </c:pt>
                <c:pt idx="3560">
                  <c:v>3559</c:v>
                </c:pt>
                <c:pt idx="3561">
                  <c:v>3560</c:v>
                </c:pt>
                <c:pt idx="3562">
                  <c:v>3561</c:v>
                </c:pt>
                <c:pt idx="3563">
                  <c:v>3562</c:v>
                </c:pt>
                <c:pt idx="3564">
                  <c:v>3563</c:v>
                </c:pt>
                <c:pt idx="3565">
                  <c:v>3564</c:v>
                </c:pt>
                <c:pt idx="3566">
                  <c:v>3565</c:v>
                </c:pt>
                <c:pt idx="3567">
                  <c:v>3566</c:v>
                </c:pt>
                <c:pt idx="3568">
                  <c:v>3567</c:v>
                </c:pt>
                <c:pt idx="3569">
                  <c:v>3568</c:v>
                </c:pt>
                <c:pt idx="3570">
                  <c:v>3569</c:v>
                </c:pt>
                <c:pt idx="3571">
                  <c:v>3570</c:v>
                </c:pt>
                <c:pt idx="3572">
                  <c:v>3571</c:v>
                </c:pt>
                <c:pt idx="3573">
                  <c:v>3572</c:v>
                </c:pt>
                <c:pt idx="3574">
                  <c:v>3573</c:v>
                </c:pt>
                <c:pt idx="3575">
                  <c:v>3574</c:v>
                </c:pt>
                <c:pt idx="3576">
                  <c:v>3575</c:v>
                </c:pt>
                <c:pt idx="3577">
                  <c:v>3576</c:v>
                </c:pt>
                <c:pt idx="3578">
                  <c:v>3577</c:v>
                </c:pt>
                <c:pt idx="3579">
                  <c:v>3578</c:v>
                </c:pt>
                <c:pt idx="3580">
                  <c:v>3579</c:v>
                </c:pt>
                <c:pt idx="3581">
                  <c:v>3580</c:v>
                </c:pt>
                <c:pt idx="3582">
                  <c:v>3581</c:v>
                </c:pt>
                <c:pt idx="3583">
                  <c:v>3582</c:v>
                </c:pt>
                <c:pt idx="3584">
                  <c:v>3583</c:v>
                </c:pt>
                <c:pt idx="3585">
                  <c:v>3584</c:v>
                </c:pt>
                <c:pt idx="3586">
                  <c:v>3585</c:v>
                </c:pt>
                <c:pt idx="3587">
                  <c:v>3586</c:v>
                </c:pt>
                <c:pt idx="3588">
                  <c:v>3587</c:v>
                </c:pt>
                <c:pt idx="3589">
                  <c:v>3588</c:v>
                </c:pt>
                <c:pt idx="3590">
                  <c:v>3589</c:v>
                </c:pt>
                <c:pt idx="3591">
                  <c:v>3590</c:v>
                </c:pt>
                <c:pt idx="3592">
                  <c:v>3591</c:v>
                </c:pt>
                <c:pt idx="3593">
                  <c:v>3592</c:v>
                </c:pt>
                <c:pt idx="3594">
                  <c:v>3593</c:v>
                </c:pt>
                <c:pt idx="3595">
                  <c:v>3594</c:v>
                </c:pt>
                <c:pt idx="3596">
                  <c:v>3595</c:v>
                </c:pt>
                <c:pt idx="3597">
                  <c:v>3596</c:v>
                </c:pt>
                <c:pt idx="3598">
                  <c:v>3597</c:v>
                </c:pt>
                <c:pt idx="3599">
                  <c:v>3598</c:v>
                </c:pt>
                <c:pt idx="3600">
                  <c:v>3599</c:v>
                </c:pt>
                <c:pt idx="3601">
                  <c:v>3600</c:v>
                </c:pt>
                <c:pt idx="3602">
                  <c:v>3601</c:v>
                </c:pt>
                <c:pt idx="3603">
                  <c:v>3602</c:v>
                </c:pt>
                <c:pt idx="3604">
                  <c:v>3603</c:v>
                </c:pt>
                <c:pt idx="3605">
                  <c:v>3604</c:v>
                </c:pt>
                <c:pt idx="3606">
                  <c:v>3605</c:v>
                </c:pt>
                <c:pt idx="3607">
                  <c:v>3606</c:v>
                </c:pt>
                <c:pt idx="3608">
                  <c:v>3607</c:v>
                </c:pt>
                <c:pt idx="3609">
                  <c:v>3608</c:v>
                </c:pt>
                <c:pt idx="3610">
                  <c:v>3609</c:v>
                </c:pt>
                <c:pt idx="3611">
                  <c:v>3610</c:v>
                </c:pt>
                <c:pt idx="3612">
                  <c:v>3611</c:v>
                </c:pt>
                <c:pt idx="3613">
                  <c:v>3612</c:v>
                </c:pt>
                <c:pt idx="3614">
                  <c:v>3613</c:v>
                </c:pt>
                <c:pt idx="3615">
                  <c:v>3614</c:v>
                </c:pt>
                <c:pt idx="3616">
                  <c:v>3615</c:v>
                </c:pt>
                <c:pt idx="3617">
                  <c:v>3616</c:v>
                </c:pt>
                <c:pt idx="3618">
                  <c:v>3617</c:v>
                </c:pt>
                <c:pt idx="3619">
                  <c:v>3618</c:v>
                </c:pt>
                <c:pt idx="3620">
                  <c:v>3619</c:v>
                </c:pt>
                <c:pt idx="3621">
                  <c:v>3620</c:v>
                </c:pt>
                <c:pt idx="3622">
                  <c:v>3621</c:v>
                </c:pt>
                <c:pt idx="3623">
                  <c:v>3622</c:v>
                </c:pt>
                <c:pt idx="3624">
                  <c:v>3623</c:v>
                </c:pt>
                <c:pt idx="3625">
                  <c:v>3624</c:v>
                </c:pt>
                <c:pt idx="3626">
                  <c:v>3625</c:v>
                </c:pt>
                <c:pt idx="3627">
                  <c:v>3626</c:v>
                </c:pt>
                <c:pt idx="3628">
                  <c:v>3627</c:v>
                </c:pt>
                <c:pt idx="3629">
                  <c:v>3628</c:v>
                </c:pt>
                <c:pt idx="3630">
                  <c:v>3629</c:v>
                </c:pt>
                <c:pt idx="3631">
                  <c:v>3630</c:v>
                </c:pt>
                <c:pt idx="3632">
                  <c:v>3631</c:v>
                </c:pt>
                <c:pt idx="3633">
                  <c:v>3632</c:v>
                </c:pt>
                <c:pt idx="3634">
                  <c:v>3633</c:v>
                </c:pt>
                <c:pt idx="3635">
                  <c:v>3634</c:v>
                </c:pt>
                <c:pt idx="3636">
                  <c:v>3635</c:v>
                </c:pt>
                <c:pt idx="3637">
                  <c:v>3636</c:v>
                </c:pt>
                <c:pt idx="3638">
                  <c:v>3637</c:v>
                </c:pt>
                <c:pt idx="3639">
                  <c:v>3638</c:v>
                </c:pt>
                <c:pt idx="3640">
                  <c:v>3639</c:v>
                </c:pt>
                <c:pt idx="3641">
                  <c:v>3640</c:v>
                </c:pt>
                <c:pt idx="3642">
                  <c:v>3641</c:v>
                </c:pt>
                <c:pt idx="3643">
                  <c:v>3642</c:v>
                </c:pt>
                <c:pt idx="3644">
                  <c:v>3643</c:v>
                </c:pt>
                <c:pt idx="3645">
                  <c:v>3644</c:v>
                </c:pt>
                <c:pt idx="3646">
                  <c:v>3645</c:v>
                </c:pt>
                <c:pt idx="3647">
                  <c:v>3646</c:v>
                </c:pt>
                <c:pt idx="3648">
                  <c:v>3647</c:v>
                </c:pt>
                <c:pt idx="3649">
                  <c:v>3648</c:v>
                </c:pt>
                <c:pt idx="3650">
                  <c:v>3649</c:v>
                </c:pt>
                <c:pt idx="3651">
                  <c:v>3650</c:v>
                </c:pt>
                <c:pt idx="3652">
                  <c:v>3651</c:v>
                </c:pt>
                <c:pt idx="3653">
                  <c:v>3652</c:v>
                </c:pt>
                <c:pt idx="3654">
                  <c:v>3653</c:v>
                </c:pt>
                <c:pt idx="3655">
                  <c:v>3654</c:v>
                </c:pt>
                <c:pt idx="3656">
                  <c:v>3655</c:v>
                </c:pt>
                <c:pt idx="3657">
                  <c:v>3656</c:v>
                </c:pt>
                <c:pt idx="3658">
                  <c:v>3657</c:v>
                </c:pt>
                <c:pt idx="3659">
                  <c:v>3658</c:v>
                </c:pt>
                <c:pt idx="3660">
                  <c:v>3659</c:v>
                </c:pt>
                <c:pt idx="3661">
                  <c:v>3660</c:v>
                </c:pt>
                <c:pt idx="3662">
                  <c:v>3661</c:v>
                </c:pt>
                <c:pt idx="3663">
                  <c:v>3662</c:v>
                </c:pt>
                <c:pt idx="3664">
                  <c:v>3663</c:v>
                </c:pt>
                <c:pt idx="3665">
                  <c:v>3664</c:v>
                </c:pt>
                <c:pt idx="3666">
                  <c:v>3665</c:v>
                </c:pt>
                <c:pt idx="3667">
                  <c:v>3666</c:v>
                </c:pt>
                <c:pt idx="3668">
                  <c:v>3667</c:v>
                </c:pt>
                <c:pt idx="3669">
                  <c:v>3668</c:v>
                </c:pt>
                <c:pt idx="3670">
                  <c:v>3669</c:v>
                </c:pt>
                <c:pt idx="3671">
                  <c:v>3670</c:v>
                </c:pt>
                <c:pt idx="3672">
                  <c:v>3671</c:v>
                </c:pt>
                <c:pt idx="3673">
                  <c:v>3672</c:v>
                </c:pt>
                <c:pt idx="3674">
                  <c:v>3673</c:v>
                </c:pt>
                <c:pt idx="3675">
                  <c:v>3674</c:v>
                </c:pt>
                <c:pt idx="3676">
                  <c:v>3675</c:v>
                </c:pt>
                <c:pt idx="3677">
                  <c:v>3676</c:v>
                </c:pt>
                <c:pt idx="3678">
                  <c:v>3677</c:v>
                </c:pt>
                <c:pt idx="3679">
                  <c:v>3678</c:v>
                </c:pt>
                <c:pt idx="3680">
                  <c:v>3679</c:v>
                </c:pt>
                <c:pt idx="3681">
                  <c:v>3680</c:v>
                </c:pt>
                <c:pt idx="3682">
                  <c:v>3681</c:v>
                </c:pt>
                <c:pt idx="3683">
                  <c:v>3682</c:v>
                </c:pt>
                <c:pt idx="3684">
                  <c:v>3683</c:v>
                </c:pt>
                <c:pt idx="3685">
                  <c:v>3684</c:v>
                </c:pt>
                <c:pt idx="3686">
                  <c:v>3685</c:v>
                </c:pt>
                <c:pt idx="3687">
                  <c:v>3686</c:v>
                </c:pt>
                <c:pt idx="3688">
                  <c:v>3687</c:v>
                </c:pt>
                <c:pt idx="3689">
                  <c:v>3688</c:v>
                </c:pt>
                <c:pt idx="3690">
                  <c:v>3689</c:v>
                </c:pt>
                <c:pt idx="3691">
                  <c:v>3690</c:v>
                </c:pt>
                <c:pt idx="3692">
                  <c:v>3691</c:v>
                </c:pt>
                <c:pt idx="3693">
                  <c:v>3692</c:v>
                </c:pt>
                <c:pt idx="3694">
                  <c:v>3693</c:v>
                </c:pt>
                <c:pt idx="3695">
                  <c:v>3694</c:v>
                </c:pt>
                <c:pt idx="3696">
                  <c:v>3695</c:v>
                </c:pt>
                <c:pt idx="3697">
                  <c:v>3696</c:v>
                </c:pt>
                <c:pt idx="3698">
                  <c:v>3697</c:v>
                </c:pt>
                <c:pt idx="3699">
                  <c:v>3698</c:v>
                </c:pt>
                <c:pt idx="3700">
                  <c:v>3699</c:v>
                </c:pt>
                <c:pt idx="3701">
                  <c:v>3700</c:v>
                </c:pt>
                <c:pt idx="3702">
                  <c:v>3701</c:v>
                </c:pt>
                <c:pt idx="3703">
                  <c:v>3702</c:v>
                </c:pt>
                <c:pt idx="3704">
                  <c:v>3703</c:v>
                </c:pt>
                <c:pt idx="3705">
                  <c:v>3704</c:v>
                </c:pt>
                <c:pt idx="3706">
                  <c:v>3705</c:v>
                </c:pt>
                <c:pt idx="3707">
                  <c:v>3706</c:v>
                </c:pt>
                <c:pt idx="3708">
                  <c:v>3707</c:v>
                </c:pt>
                <c:pt idx="3709">
                  <c:v>3708</c:v>
                </c:pt>
                <c:pt idx="3710">
                  <c:v>3709</c:v>
                </c:pt>
                <c:pt idx="3711">
                  <c:v>3710</c:v>
                </c:pt>
                <c:pt idx="3712">
                  <c:v>3711</c:v>
                </c:pt>
                <c:pt idx="3713">
                  <c:v>3712</c:v>
                </c:pt>
                <c:pt idx="3714">
                  <c:v>3713</c:v>
                </c:pt>
                <c:pt idx="3715">
                  <c:v>3714</c:v>
                </c:pt>
                <c:pt idx="3716">
                  <c:v>3715</c:v>
                </c:pt>
                <c:pt idx="3717">
                  <c:v>3716</c:v>
                </c:pt>
                <c:pt idx="3718">
                  <c:v>3717</c:v>
                </c:pt>
                <c:pt idx="3719">
                  <c:v>3718</c:v>
                </c:pt>
                <c:pt idx="3720">
                  <c:v>3719</c:v>
                </c:pt>
                <c:pt idx="3721">
                  <c:v>3720</c:v>
                </c:pt>
                <c:pt idx="3722">
                  <c:v>3721</c:v>
                </c:pt>
                <c:pt idx="3723">
                  <c:v>3722</c:v>
                </c:pt>
                <c:pt idx="3724">
                  <c:v>3723</c:v>
                </c:pt>
                <c:pt idx="3725">
                  <c:v>3724</c:v>
                </c:pt>
                <c:pt idx="3726">
                  <c:v>3725</c:v>
                </c:pt>
                <c:pt idx="3727">
                  <c:v>3726</c:v>
                </c:pt>
                <c:pt idx="3728">
                  <c:v>3727</c:v>
                </c:pt>
                <c:pt idx="3729">
                  <c:v>3728</c:v>
                </c:pt>
                <c:pt idx="3730">
                  <c:v>3729</c:v>
                </c:pt>
                <c:pt idx="3731">
                  <c:v>3730</c:v>
                </c:pt>
                <c:pt idx="3732">
                  <c:v>3731</c:v>
                </c:pt>
                <c:pt idx="3733">
                  <c:v>3732</c:v>
                </c:pt>
                <c:pt idx="3734">
                  <c:v>3733</c:v>
                </c:pt>
                <c:pt idx="3735">
                  <c:v>3734</c:v>
                </c:pt>
                <c:pt idx="3736">
                  <c:v>3735</c:v>
                </c:pt>
                <c:pt idx="3737">
                  <c:v>3736</c:v>
                </c:pt>
                <c:pt idx="3738">
                  <c:v>3737</c:v>
                </c:pt>
                <c:pt idx="3739">
                  <c:v>3738</c:v>
                </c:pt>
                <c:pt idx="3740">
                  <c:v>3739</c:v>
                </c:pt>
                <c:pt idx="3741">
                  <c:v>3740</c:v>
                </c:pt>
                <c:pt idx="3742">
                  <c:v>3741</c:v>
                </c:pt>
                <c:pt idx="3743">
                  <c:v>3742</c:v>
                </c:pt>
                <c:pt idx="3744">
                  <c:v>3743</c:v>
                </c:pt>
                <c:pt idx="3745">
                  <c:v>3744</c:v>
                </c:pt>
                <c:pt idx="3746">
                  <c:v>3745</c:v>
                </c:pt>
                <c:pt idx="3747">
                  <c:v>3746</c:v>
                </c:pt>
                <c:pt idx="3748">
                  <c:v>3747</c:v>
                </c:pt>
                <c:pt idx="3749">
                  <c:v>3748</c:v>
                </c:pt>
                <c:pt idx="3750">
                  <c:v>3749</c:v>
                </c:pt>
                <c:pt idx="3751">
                  <c:v>3750</c:v>
                </c:pt>
                <c:pt idx="3752">
                  <c:v>3751</c:v>
                </c:pt>
                <c:pt idx="3753">
                  <c:v>3752</c:v>
                </c:pt>
                <c:pt idx="3754">
                  <c:v>3753</c:v>
                </c:pt>
                <c:pt idx="3755">
                  <c:v>3754</c:v>
                </c:pt>
                <c:pt idx="3756">
                  <c:v>3755</c:v>
                </c:pt>
                <c:pt idx="3757">
                  <c:v>3756</c:v>
                </c:pt>
                <c:pt idx="3758">
                  <c:v>3757</c:v>
                </c:pt>
                <c:pt idx="3759">
                  <c:v>3758</c:v>
                </c:pt>
                <c:pt idx="3760">
                  <c:v>3759</c:v>
                </c:pt>
                <c:pt idx="3761">
                  <c:v>3760</c:v>
                </c:pt>
                <c:pt idx="3762">
                  <c:v>3761</c:v>
                </c:pt>
                <c:pt idx="3763">
                  <c:v>3762</c:v>
                </c:pt>
                <c:pt idx="3764">
                  <c:v>3763</c:v>
                </c:pt>
                <c:pt idx="3765">
                  <c:v>3764</c:v>
                </c:pt>
                <c:pt idx="3766">
                  <c:v>3765</c:v>
                </c:pt>
                <c:pt idx="3767">
                  <c:v>3766</c:v>
                </c:pt>
                <c:pt idx="3768">
                  <c:v>3767</c:v>
                </c:pt>
                <c:pt idx="3769">
                  <c:v>3768</c:v>
                </c:pt>
                <c:pt idx="3770">
                  <c:v>3769</c:v>
                </c:pt>
                <c:pt idx="3771">
                  <c:v>3770</c:v>
                </c:pt>
                <c:pt idx="3772">
                  <c:v>3771</c:v>
                </c:pt>
                <c:pt idx="3773">
                  <c:v>3772</c:v>
                </c:pt>
                <c:pt idx="3774">
                  <c:v>3773</c:v>
                </c:pt>
                <c:pt idx="3775">
                  <c:v>3774</c:v>
                </c:pt>
                <c:pt idx="3776">
                  <c:v>3775</c:v>
                </c:pt>
                <c:pt idx="3777">
                  <c:v>3776</c:v>
                </c:pt>
                <c:pt idx="3778">
                  <c:v>3777</c:v>
                </c:pt>
                <c:pt idx="3779">
                  <c:v>3778</c:v>
                </c:pt>
                <c:pt idx="3780">
                  <c:v>3779</c:v>
                </c:pt>
                <c:pt idx="3781">
                  <c:v>3780</c:v>
                </c:pt>
                <c:pt idx="3782">
                  <c:v>3781</c:v>
                </c:pt>
                <c:pt idx="3783">
                  <c:v>3782</c:v>
                </c:pt>
                <c:pt idx="3784">
                  <c:v>3783</c:v>
                </c:pt>
                <c:pt idx="3785">
                  <c:v>3784</c:v>
                </c:pt>
                <c:pt idx="3786">
                  <c:v>3785</c:v>
                </c:pt>
                <c:pt idx="3787">
                  <c:v>3786</c:v>
                </c:pt>
                <c:pt idx="3788">
                  <c:v>3787</c:v>
                </c:pt>
                <c:pt idx="3789">
                  <c:v>3788</c:v>
                </c:pt>
                <c:pt idx="3790">
                  <c:v>3789</c:v>
                </c:pt>
                <c:pt idx="3791">
                  <c:v>3790</c:v>
                </c:pt>
                <c:pt idx="3792">
                  <c:v>3791</c:v>
                </c:pt>
                <c:pt idx="3793">
                  <c:v>3792</c:v>
                </c:pt>
                <c:pt idx="3794">
                  <c:v>3793</c:v>
                </c:pt>
                <c:pt idx="3795">
                  <c:v>3794</c:v>
                </c:pt>
                <c:pt idx="3796">
                  <c:v>3795</c:v>
                </c:pt>
                <c:pt idx="3797">
                  <c:v>3796</c:v>
                </c:pt>
                <c:pt idx="3798">
                  <c:v>3797</c:v>
                </c:pt>
                <c:pt idx="3799">
                  <c:v>3798</c:v>
                </c:pt>
                <c:pt idx="3800">
                  <c:v>3799</c:v>
                </c:pt>
                <c:pt idx="3801">
                  <c:v>3800</c:v>
                </c:pt>
                <c:pt idx="3802">
                  <c:v>3801</c:v>
                </c:pt>
                <c:pt idx="3803">
                  <c:v>3802</c:v>
                </c:pt>
                <c:pt idx="3804">
                  <c:v>3803</c:v>
                </c:pt>
                <c:pt idx="3805">
                  <c:v>3804</c:v>
                </c:pt>
                <c:pt idx="3806">
                  <c:v>3805</c:v>
                </c:pt>
                <c:pt idx="3807">
                  <c:v>3806</c:v>
                </c:pt>
                <c:pt idx="3808">
                  <c:v>3807</c:v>
                </c:pt>
                <c:pt idx="3809">
                  <c:v>3808</c:v>
                </c:pt>
                <c:pt idx="3810">
                  <c:v>3809</c:v>
                </c:pt>
                <c:pt idx="3811">
                  <c:v>3810</c:v>
                </c:pt>
                <c:pt idx="3812">
                  <c:v>3811</c:v>
                </c:pt>
                <c:pt idx="3813">
                  <c:v>3812</c:v>
                </c:pt>
                <c:pt idx="3814">
                  <c:v>3813</c:v>
                </c:pt>
                <c:pt idx="3815">
                  <c:v>3814</c:v>
                </c:pt>
                <c:pt idx="3816">
                  <c:v>3815</c:v>
                </c:pt>
                <c:pt idx="3817">
                  <c:v>3816</c:v>
                </c:pt>
                <c:pt idx="3818">
                  <c:v>3817</c:v>
                </c:pt>
                <c:pt idx="3819">
                  <c:v>3818</c:v>
                </c:pt>
                <c:pt idx="3820">
                  <c:v>3819</c:v>
                </c:pt>
                <c:pt idx="3821">
                  <c:v>3820</c:v>
                </c:pt>
                <c:pt idx="3822">
                  <c:v>3821</c:v>
                </c:pt>
                <c:pt idx="3823">
                  <c:v>3822</c:v>
                </c:pt>
                <c:pt idx="3824">
                  <c:v>3823</c:v>
                </c:pt>
                <c:pt idx="3825">
                  <c:v>3824</c:v>
                </c:pt>
                <c:pt idx="3826">
                  <c:v>3825</c:v>
                </c:pt>
                <c:pt idx="3827">
                  <c:v>3826</c:v>
                </c:pt>
                <c:pt idx="3828">
                  <c:v>3827</c:v>
                </c:pt>
                <c:pt idx="3829">
                  <c:v>3828</c:v>
                </c:pt>
                <c:pt idx="3830">
                  <c:v>3829</c:v>
                </c:pt>
                <c:pt idx="3831">
                  <c:v>3830</c:v>
                </c:pt>
                <c:pt idx="3832">
                  <c:v>3831</c:v>
                </c:pt>
                <c:pt idx="3833">
                  <c:v>3832</c:v>
                </c:pt>
                <c:pt idx="3834">
                  <c:v>3833</c:v>
                </c:pt>
                <c:pt idx="3835">
                  <c:v>3834</c:v>
                </c:pt>
                <c:pt idx="3836">
                  <c:v>3835</c:v>
                </c:pt>
                <c:pt idx="3837">
                  <c:v>3836</c:v>
                </c:pt>
                <c:pt idx="3838">
                  <c:v>3837</c:v>
                </c:pt>
                <c:pt idx="3839">
                  <c:v>3838</c:v>
                </c:pt>
                <c:pt idx="3840">
                  <c:v>3839</c:v>
                </c:pt>
                <c:pt idx="3841">
                  <c:v>3840</c:v>
                </c:pt>
                <c:pt idx="3842">
                  <c:v>3841</c:v>
                </c:pt>
                <c:pt idx="3843">
                  <c:v>3842</c:v>
                </c:pt>
                <c:pt idx="3844">
                  <c:v>3843</c:v>
                </c:pt>
                <c:pt idx="3845">
                  <c:v>3844</c:v>
                </c:pt>
                <c:pt idx="3846">
                  <c:v>3845</c:v>
                </c:pt>
                <c:pt idx="3847">
                  <c:v>3846</c:v>
                </c:pt>
                <c:pt idx="3848">
                  <c:v>3847</c:v>
                </c:pt>
                <c:pt idx="3849">
                  <c:v>3848</c:v>
                </c:pt>
                <c:pt idx="3850">
                  <c:v>3849</c:v>
                </c:pt>
                <c:pt idx="3851">
                  <c:v>3850</c:v>
                </c:pt>
                <c:pt idx="3852">
                  <c:v>3851</c:v>
                </c:pt>
                <c:pt idx="3853">
                  <c:v>3852</c:v>
                </c:pt>
                <c:pt idx="3854">
                  <c:v>3853</c:v>
                </c:pt>
                <c:pt idx="3855">
                  <c:v>3854</c:v>
                </c:pt>
                <c:pt idx="3856">
                  <c:v>3855</c:v>
                </c:pt>
                <c:pt idx="3857">
                  <c:v>3856</c:v>
                </c:pt>
                <c:pt idx="3858">
                  <c:v>3857</c:v>
                </c:pt>
                <c:pt idx="3859">
                  <c:v>3858</c:v>
                </c:pt>
                <c:pt idx="3860">
                  <c:v>3859</c:v>
                </c:pt>
                <c:pt idx="3861">
                  <c:v>3860</c:v>
                </c:pt>
                <c:pt idx="3862">
                  <c:v>3861</c:v>
                </c:pt>
                <c:pt idx="3863">
                  <c:v>3862</c:v>
                </c:pt>
                <c:pt idx="3864">
                  <c:v>3863</c:v>
                </c:pt>
                <c:pt idx="3865">
                  <c:v>3864</c:v>
                </c:pt>
                <c:pt idx="3866">
                  <c:v>3865</c:v>
                </c:pt>
                <c:pt idx="3867">
                  <c:v>3866</c:v>
                </c:pt>
                <c:pt idx="3868">
                  <c:v>3867</c:v>
                </c:pt>
                <c:pt idx="3869">
                  <c:v>3868</c:v>
                </c:pt>
                <c:pt idx="3870">
                  <c:v>3869</c:v>
                </c:pt>
                <c:pt idx="3871">
                  <c:v>3870</c:v>
                </c:pt>
                <c:pt idx="3872">
                  <c:v>3871</c:v>
                </c:pt>
                <c:pt idx="3873">
                  <c:v>3872</c:v>
                </c:pt>
                <c:pt idx="3874">
                  <c:v>3873</c:v>
                </c:pt>
                <c:pt idx="3875">
                  <c:v>3874</c:v>
                </c:pt>
                <c:pt idx="3876">
                  <c:v>3875</c:v>
                </c:pt>
                <c:pt idx="3877">
                  <c:v>3876</c:v>
                </c:pt>
                <c:pt idx="3878">
                  <c:v>3877</c:v>
                </c:pt>
                <c:pt idx="3879">
                  <c:v>3878</c:v>
                </c:pt>
                <c:pt idx="3880">
                  <c:v>3879</c:v>
                </c:pt>
                <c:pt idx="3881">
                  <c:v>3880</c:v>
                </c:pt>
                <c:pt idx="3882">
                  <c:v>3881</c:v>
                </c:pt>
                <c:pt idx="3883">
                  <c:v>3882</c:v>
                </c:pt>
                <c:pt idx="3884">
                  <c:v>3883</c:v>
                </c:pt>
                <c:pt idx="3885">
                  <c:v>3884</c:v>
                </c:pt>
                <c:pt idx="3886">
                  <c:v>3885</c:v>
                </c:pt>
                <c:pt idx="3887">
                  <c:v>3886</c:v>
                </c:pt>
                <c:pt idx="3888">
                  <c:v>3887</c:v>
                </c:pt>
                <c:pt idx="3889">
                  <c:v>3888</c:v>
                </c:pt>
                <c:pt idx="3890">
                  <c:v>3889</c:v>
                </c:pt>
                <c:pt idx="3891">
                  <c:v>3890</c:v>
                </c:pt>
                <c:pt idx="3892">
                  <c:v>3891</c:v>
                </c:pt>
                <c:pt idx="3893">
                  <c:v>3892</c:v>
                </c:pt>
                <c:pt idx="3894">
                  <c:v>3893</c:v>
                </c:pt>
                <c:pt idx="3895">
                  <c:v>3894</c:v>
                </c:pt>
                <c:pt idx="3896">
                  <c:v>3895</c:v>
                </c:pt>
                <c:pt idx="3897">
                  <c:v>3896</c:v>
                </c:pt>
                <c:pt idx="3898">
                  <c:v>3897</c:v>
                </c:pt>
                <c:pt idx="3899">
                  <c:v>3898</c:v>
                </c:pt>
                <c:pt idx="3900">
                  <c:v>3899</c:v>
                </c:pt>
                <c:pt idx="3901">
                  <c:v>3900</c:v>
                </c:pt>
                <c:pt idx="3902">
                  <c:v>3901</c:v>
                </c:pt>
                <c:pt idx="3903">
                  <c:v>3902</c:v>
                </c:pt>
                <c:pt idx="3904">
                  <c:v>3903</c:v>
                </c:pt>
                <c:pt idx="3905">
                  <c:v>3904</c:v>
                </c:pt>
                <c:pt idx="3906">
                  <c:v>3905</c:v>
                </c:pt>
                <c:pt idx="3907">
                  <c:v>3906</c:v>
                </c:pt>
                <c:pt idx="3908">
                  <c:v>3907</c:v>
                </c:pt>
                <c:pt idx="3909">
                  <c:v>3908</c:v>
                </c:pt>
                <c:pt idx="3910">
                  <c:v>3909</c:v>
                </c:pt>
                <c:pt idx="3911">
                  <c:v>3910</c:v>
                </c:pt>
                <c:pt idx="3912">
                  <c:v>3911</c:v>
                </c:pt>
                <c:pt idx="3913">
                  <c:v>3912</c:v>
                </c:pt>
                <c:pt idx="3914">
                  <c:v>3913</c:v>
                </c:pt>
                <c:pt idx="3915">
                  <c:v>3914</c:v>
                </c:pt>
                <c:pt idx="3916">
                  <c:v>3915</c:v>
                </c:pt>
                <c:pt idx="3917">
                  <c:v>3916</c:v>
                </c:pt>
                <c:pt idx="3918">
                  <c:v>3917</c:v>
                </c:pt>
                <c:pt idx="3919">
                  <c:v>3918</c:v>
                </c:pt>
                <c:pt idx="3920">
                  <c:v>3919</c:v>
                </c:pt>
                <c:pt idx="3921">
                  <c:v>3920</c:v>
                </c:pt>
                <c:pt idx="3922">
                  <c:v>3921</c:v>
                </c:pt>
                <c:pt idx="3923">
                  <c:v>3922</c:v>
                </c:pt>
                <c:pt idx="3924">
                  <c:v>3923</c:v>
                </c:pt>
                <c:pt idx="3925">
                  <c:v>3924</c:v>
                </c:pt>
                <c:pt idx="3926">
                  <c:v>3925</c:v>
                </c:pt>
                <c:pt idx="3927">
                  <c:v>3926</c:v>
                </c:pt>
                <c:pt idx="3928">
                  <c:v>3927</c:v>
                </c:pt>
                <c:pt idx="3929">
                  <c:v>3928</c:v>
                </c:pt>
                <c:pt idx="3930">
                  <c:v>3929</c:v>
                </c:pt>
                <c:pt idx="3931">
                  <c:v>3930</c:v>
                </c:pt>
                <c:pt idx="3932">
                  <c:v>3931</c:v>
                </c:pt>
                <c:pt idx="3933">
                  <c:v>3932</c:v>
                </c:pt>
                <c:pt idx="3934">
                  <c:v>3933</c:v>
                </c:pt>
                <c:pt idx="3935">
                  <c:v>3934</c:v>
                </c:pt>
                <c:pt idx="3936">
                  <c:v>3935</c:v>
                </c:pt>
                <c:pt idx="3937">
                  <c:v>3936</c:v>
                </c:pt>
                <c:pt idx="3938">
                  <c:v>3937</c:v>
                </c:pt>
                <c:pt idx="3939">
                  <c:v>3938</c:v>
                </c:pt>
                <c:pt idx="3940">
                  <c:v>3939</c:v>
                </c:pt>
                <c:pt idx="3941">
                  <c:v>3940</c:v>
                </c:pt>
                <c:pt idx="3942">
                  <c:v>3941</c:v>
                </c:pt>
                <c:pt idx="3943">
                  <c:v>3942</c:v>
                </c:pt>
                <c:pt idx="3944">
                  <c:v>3943</c:v>
                </c:pt>
                <c:pt idx="3945">
                  <c:v>3944</c:v>
                </c:pt>
                <c:pt idx="3946">
                  <c:v>3945</c:v>
                </c:pt>
                <c:pt idx="3947">
                  <c:v>3946</c:v>
                </c:pt>
                <c:pt idx="3948">
                  <c:v>3947</c:v>
                </c:pt>
                <c:pt idx="3949">
                  <c:v>3948</c:v>
                </c:pt>
                <c:pt idx="3950">
                  <c:v>3949</c:v>
                </c:pt>
                <c:pt idx="3951">
                  <c:v>3950</c:v>
                </c:pt>
                <c:pt idx="3952">
                  <c:v>3951</c:v>
                </c:pt>
                <c:pt idx="3953">
                  <c:v>3952</c:v>
                </c:pt>
                <c:pt idx="3954">
                  <c:v>3953</c:v>
                </c:pt>
                <c:pt idx="3955">
                  <c:v>3954</c:v>
                </c:pt>
                <c:pt idx="3956">
                  <c:v>3955</c:v>
                </c:pt>
                <c:pt idx="3957">
                  <c:v>3956</c:v>
                </c:pt>
                <c:pt idx="3958">
                  <c:v>3957</c:v>
                </c:pt>
                <c:pt idx="3959">
                  <c:v>3958</c:v>
                </c:pt>
                <c:pt idx="3960">
                  <c:v>3959</c:v>
                </c:pt>
                <c:pt idx="3961">
                  <c:v>3960</c:v>
                </c:pt>
                <c:pt idx="3962">
                  <c:v>3961</c:v>
                </c:pt>
                <c:pt idx="3963">
                  <c:v>3962</c:v>
                </c:pt>
                <c:pt idx="3964">
                  <c:v>3963</c:v>
                </c:pt>
                <c:pt idx="3965">
                  <c:v>3964</c:v>
                </c:pt>
                <c:pt idx="3966">
                  <c:v>3965</c:v>
                </c:pt>
                <c:pt idx="3967">
                  <c:v>3966</c:v>
                </c:pt>
                <c:pt idx="3968">
                  <c:v>3967</c:v>
                </c:pt>
                <c:pt idx="3969">
                  <c:v>3968</c:v>
                </c:pt>
                <c:pt idx="3970">
                  <c:v>3969</c:v>
                </c:pt>
                <c:pt idx="3971">
                  <c:v>3970</c:v>
                </c:pt>
                <c:pt idx="3972">
                  <c:v>3971</c:v>
                </c:pt>
                <c:pt idx="3973">
                  <c:v>3972</c:v>
                </c:pt>
                <c:pt idx="3974">
                  <c:v>3973</c:v>
                </c:pt>
                <c:pt idx="3975">
                  <c:v>3974</c:v>
                </c:pt>
                <c:pt idx="3976">
                  <c:v>3975</c:v>
                </c:pt>
                <c:pt idx="3977">
                  <c:v>3976</c:v>
                </c:pt>
                <c:pt idx="3978">
                  <c:v>3977</c:v>
                </c:pt>
                <c:pt idx="3979">
                  <c:v>3978</c:v>
                </c:pt>
                <c:pt idx="3980">
                  <c:v>3979</c:v>
                </c:pt>
                <c:pt idx="3981">
                  <c:v>3980</c:v>
                </c:pt>
                <c:pt idx="3982">
                  <c:v>3981</c:v>
                </c:pt>
                <c:pt idx="3983">
                  <c:v>3982</c:v>
                </c:pt>
                <c:pt idx="3984">
                  <c:v>3983</c:v>
                </c:pt>
                <c:pt idx="3985">
                  <c:v>3984</c:v>
                </c:pt>
                <c:pt idx="3986">
                  <c:v>3985</c:v>
                </c:pt>
                <c:pt idx="3987">
                  <c:v>3986</c:v>
                </c:pt>
                <c:pt idx="3988">
                  <c:v>3987</c:v>
                </c:pt>
                <c:pt idx="3989">
                  <c:v>3988</c:v>
                </c:pt>
                <c:pt idx="3990">
                  <c:v>3989</c:v>
                </c:pt>
                <c:pt idx="3991">
                  <c:v>3990</c:v>
                </c:pt>
                <c:pt idx="3992">
                  <c:v>3991</c:v>
                </c:pt>
                <c:pt idx="3993">
                  <c:v>3992</c:v>
                </c:pt>
                <c:pt idx="3994">
                  <c:v>3993</c:v>
                </c:pt>
                <c:pt idx="3995">
                  <c:v>3994</c:v>
                </c:pt>
                <c:pt idx="3996">
                  <c:v>3995</c:v>
                </c:pt>
                <c:pt idx="3997">
                  <c:v>3996</c:v>
                </c:pt>
                <c:pt idx="3998">
                  <c:v>3997</c:v>
                </c:pt>
                <c:pt idx="3999">
                  <c:v>3998</c:v>
                </c:pt>
                <c:pt idx="4000">
                  <c:v>3999</c:v>
                </c:pt>
                <c:pt idx="4001">
                  <c:v>4000</c:v>
                </c:pt>
                <c:pt idx="4002">
                  <c:v>4001</c:v>
                </c:pt>
                <c:pt idx="4003">
                  <c:v>4002</c:v>
                </c:pt>
                <c:pt idx="4004">
                  <c:v>4003</c:v>
                </c:pt>
                <c:pt idx="4005">
                  <c:v>4004</c:v>
                </c:pt>
                <c:pt idx="4006">
                  <c:v>4005</c:v>
                </c:pt>
                <c:pt idx="4007">
                  <c:v>4006</c:v>
                </c:pt>
                <c:pt idx="4008">
                  <c:v>4007</c:v>
                </c:pt>
                <c:pt idx="4009">
                  <c:v>4008</c:v>
                </c:pt>
                <c:pt idx="4010">
                  <c:v>4009</c:v>
                </c:pt>
                <c:pt idx="4011">
                  <c:v>4010</c:v>
                </c:pt>
                <c:pt idx="4012">
                  <c:v>4011</c:v>
                </c:pt>
                <c:pt idx="4013">
                  <c:v>4012</c:v>
                </c:pt>
                <c:pt idx="4014">
                  <c:v>4013</c:v>
                </c:pt>
                <c:pt idx="4015">
                  <c:v>4014</c:v>
                </c:pt>
                <c:pt idx="4016">
                  <c:v>4015</c:v>
                </c:pt>
                <c:pt idx="4017">
                  <c:v>4016</c:v>
                </c:pt>
                <c:pt idx="4018">
                  <c:v>4017</c:v>
                </c:pt>
                <c:pt idx="4019">
                  <c:v>4018</c:v>
                </c:pt>
                <c:pt idx="4020">
                  <c:v>4019</c:v>
                </c:pt>
                <c:pt idx="4021">
                  <c:v>4020</c:v>
                </c:pt>
                <c:pt idx="4022">
                  <c:v>4021</c:v>
                </c:pt>
                <c:pt idx="4023">
                  <c:v>4022</c:v>
                </c:pt>
                <c:pt idx="4024">
                  <c:v>4023</c:v>
                </c:pt>
                <c:pt idx="4025">
                  <c:v>4024</c:v>
                </c:pt>
                <c:pt idx="4026">
                  <c:v>4025</c:v>
                </c:pt>
                <c:pt idx="4027">
                  <c:v>4026</c:v>
                </c:pt>
                <c:pt idx="4028">
                  <c:v>4027</c:v>
                </c:pt>
                <c:pt idx="4029">
                  <c:v>4028</c:v>
                </c:pt>
                <c:pt idx="4030">
                  <c:v>4029</c:v>
                </c:pt>
                <c:pt idx="4031">
                  <c:v>4030</c:v>
                </c:pt>
                <c:pt idx="4032">
                  <c:v>4031</c:v>
                </c:pt>
                <c:pt idx="4033">
                  <c:v>4032</c:v>
                </c:pt>
                <c:pt idx="4034">
                  <c:v>4033</c:v>
                </c:pt>
                <c:pt idx="4035">
                  <c:v>4034</c:v>
                </c:pt>
                <c:pt idx="4036">
                  <c:v>4035</c:v>
                </c:pt>
                <c:pt idx="4037">
                  <c:v>4036</c:v>
                </c:pt>
                <c:pt idx="4038">
                  <c:v>4037</c:v>
                </c:pt>
                <c:pt idx="4039">
                  <c:v>4038</c:v>
                </c:pt>
                <c:pt idx="4040">
                  <c:v>4039</c:v>
                </c:pt>
                <c:pt idx="4041">
                  <c:v>4040</c:v>
                </c:pt>
                <c:pt idx="4042">
                  <c:v>4041</c:v>
                </c:pt>
                <c:pt idx="4043">
                  <c:v>4042</c:v>
                </c:pt>
                <c:pt idx="4044">
                  <c:v>4043</c:v>
                </c:pt>
                <c:pt idx="4045">
                  <c:v>4044</c:v>
                </c:pt>
                <c:pt idx="4046">
                  <c:v>4045</c:v>
                </c:pt>
                <c:pt idx="4047">
                  <c:v>4046</c:v>
                </c:pt>
                <c:pt idx="4048">
                  <c:v>4047</c:v>
                </c:pt>
                <c:pt idx="4049">
                  <c:v>4048</c:v>
                </c:pt>
                <c:pt idx="4050">
                  <c:v>4049</c:v>
                </c:pt>
                <c:pt idx="4051">
                  <c:v>4050</c:v>
                </c:pt>
                <c:pt idx="4052">
                  <c:v>4051</c:v>
                </c:pt>
                <c:pt idx="4053">
                  <c:v>4052</c:v>
                </c:pt>
                <c:pt idx="4054">
                  <c:v>4053</c:v>
                </c:pt>
                <c:pt idx="4055">
                  <c:v>4054</c:v>
                </c:pt>
                <c:pt idx="4056">
                  <c:v>4055</c:v>
                </c:pt>
                <c:pt idx="4057">
                  <c:v>4056</c:v>
                </c:pt>
                <c:pt idx="4058">
                  <c:v>4057</c:v>
                </c:pt>
                <c:pt idx="4059">
                  <c:v>4058</c:v>
                </c:pt>
                <c:pt idx="4060">
                  <c:v>4059</c:v>
                </c:pt>
                <c:pt idx="4061">
                  <c:v>4060</c:v>
                </c:pt>
                <c:pt idx="4062">
                  <c:v>4061</c:v>
                </c:pt>
                <c:pt idx="4063">
                  <c:v>4062</c:v>
                </c:pt>
                <c:pt idx="4064">
                  <c:v>4063</c:v>
                </c:pt>
                <c:pt idx="4065">
                  <c:v>4064</c:v>
                </c:pt>
                <c:pt idx="4066">
                  <c:v>4065</c:v>
                </c:pt>
                <c:pt idx="4067">
                  <c:v>4066</c:v>
                </c:pt>
                <c:pt idx="4068">
                  <c:v>4067</c:v>
                </c:pt>
                <c:pt idx="4069">
                  <c:v>4068</c:v>
                </c:pt>
                <c:pt idx="4070">
                  <c:v>4069</c:v>
                </c:pt>
                <c:pt idx="4071">
                  <c:v>4070</c:v>
                </c:pt>
                <c:pt idx="4072">
                  <c:v>4071</c:v>
                </c:pt>
                <c:pt idx="4073">
                  <c:v>4072</c:v>
                </c:pt>
                <c:pt idx="4074">
                  <c:v>4073</c:v>
                </c:pt>
                <c:pt idx="4075">
                  <c:v>4074</c:v>
                </c:pt>
                <c:pt idx="4076">
                  <c:v>4075</c:v>
                </c:pt>
                <c:pt idx="4077">
                  <c:v>4076</c:v>
                </c:pt>
                <c:pt idx="4078">
                  <c:v>4077</c:v>
                </c:pt>
                <c:pt idx="4079">
                  <c:v>4078</c:v>
                </c:pt>
                <c:pt idx="4080">
                  <c:v>4079</c:v>
                </c:pt>
                <c:pt idx="4081">
                  <c:v>4080</c:v>
                </c:pt>
                <c:pt idx="4082">
                  <c:v>4081</c:v>
                </c:pt>
                <c:pt idx="4083">
                  <c:v>4082</c:v>
                </c:pt>
                <c:pt idx="4084">
                  <c:v>4083</c:v>
                </c:pt>
                <c:pt idx="4085">
                  <c:v>4084</c:v>
                </c:pt>
                <c:pt idx="4086">
                  <c:v>4085</c:v>
                </c:pt>
                <c:pt idx="4087">
                  <c:v>4086</c:v>
                </c:pt>
                <c:pt idx="4088">
                  <c:v>4087</c:v>
                </c:pt>
                <c:pt idx="4089">
                  <c:v>4088</c:v>
                </c:pt>
                <c:pt idx="4090">
                  <c:v>4089</c:v>
                </c:pt>
                <c:pt idx="4091">
                  <c:v>4090</c:v>
                </c:pt>
                <c:pt idx="4092">
                  <c:v>4091</c:v>
                </c:pt>
                <c:pt idx="4093">
                  <c:v>4092</c:v>
                </c:pt>
                <c:pt idx="4094">
                  <c:v>4093</c:v>
                </c:pt>
                <c:pt idx="4095">
                  <c:v>4094</c:v>
                </c:pt>
                <c:pt idx="4096">
                  <c:v>4095</c:v>
                </c:pt>
                <c:pt idx="4097">
                  <c:v>4096</c:v>
                </c:pt>
                <c:pt idx="4098">
                  <c:v>4097</c:v>
                </c:pt>
                <c:pt idx="4099">
                  <c:v>4098</c:v>
                </c:pt>
                <c:pt idx="4100">
                  <c:v>4099</c:v>
                </c:pt>
                <c:pt idx="4101">
                  <c:v>4100</c:v>
                </c:pt>
                <c:pt idx="4102">
                  <c:v>4101</c:v>
                </c:pt>
                <c:pt idx="4103">
                  <c:v>4102</c:v>
                </c:pt>
                <c:pt idx="4104">
                  <c:v>4103</c:v>
                </c:pt>
                <c:pt idx="4105">
                  <c:v>4104</c:v>
                </c:pt>
                <c:pt idx="4106">
                  <c:v>4105</c:v>
                </c:pt>
                <c:pt idx="4107">
                  <c:v>4106</c:v>
                </c:pt>
                <c:pt idx="4108">
                  <c:v>4107</c:v>
                </c:pt>
                <c:pt idx="4109">
                  <c:v>4108</c:v>
                </c:pt>
                <c:pt idx="4110">
                  <c:v>4109</c:v>
                </c:pt>
                <c:pt idx="4111">
                  <c:v>4110</c:v>
                </c:pt>
                <c:pt idx="4112">
                  <c:v>4111</c:v>
                </c:pt>
                <c:pt idx="4113">
                  <c:v>4112</c:v>
                </c:pt>
                <c:pt idx="4114">
                  <c:v>4113</c:v>
                </c:pt>
                <c:pt idx="4115">
                  <c:v>4114</c:v>
                </c:pt>
                <c:pt idx="4116">
                  <c:v>4115</c:v>
                </c:pt>
                <c:pt idx="4117">
                  <c:v>4116</c:v>
                </c:pt>
                <c:pt idx="4118">
                  <c:v>4117</c:v>
                </c:pt>
                <c:pt idx="4119">
                  <c:v>4118</c:v>
                </c:pt>
                <c:pt idx="4120">
                  <c:v>4119</c:v>
                </c:pt>
                <c:pt idx="4121">
                  <c:v>4120</c:v>
                </c:pt>
                <c:pt idx="4122">
                  <c:v>4121</c:v>
                </c:pt>
                <c:pt idx="4123">
                  <c:v>4122</c:v>
                </c:pt>
                <c:pt idx="4124">
                  <c:v>4123</c:v>
                </c:pt>
                <c:pt idx="4125">
                  <c:v>4124</c:v>
                </c:pt>
                <c:pt idx="4126">
                  <c:v>4125</c:v>
                </c:pt>
                <c:pt idx="4127">
                  <c:v>4126</c:v>
                </c:pt>
                <c:pt idx="4128">
                  <c:v>4127</c:v>
                </c:pt>
                <c:pt idx="4129">
                  <c:v>4128</c:v>
                </c:pt>
                <c:pt idx="4130">
                  <c:v>4129</c:v>
                </c:pt>
                <c:pt idx="4131">
                  <c:v>4130</c:v>
                </c:pt>
                <c:pt idx="4132">
                  <c:v>4131</c:v>
                </c:pt>
                <c:pt idx="4133">
                  <c:v>4132</c:v>
                </c:pt>
                <c:pt idx="4134">
                  <c:v>4133</c:v>
                </c:pt>
                <c:pt idx="4135">
                  <c:v>4134</c:v>
                </c:pt>
                <c:pt idx="4136">
                  <c:v>4135</c:v>
                </c:pt>
                <c:pt idx="4137">
                  <c:v>4136</c:v>
                </c:pt>
                <c:pt idx="4138">
                  <c:v>4137</c:v>
                </c:pt>
                <c:pt idx="4139">
                  <c:v>4138</c:v>
                </c:pt>
                <c:pt idx="4140">
                  <c:v>4139</c:v>
                </c:pt>
                <c:pt idx="4141">
                  <c:v>4140</c:v>
                </c:pt>
                <c:pt idx="4142">
                  <c:v>4141</c:v>
                </c:pt>
                <c:pt idx="4143">
                  <c:v>4142</c:v>
                </c:pt>
                <c:pt idx="4144">
                  <c:v>4143</c:v>
                </c:pt>
                <c:pt idx="4145">
                  <c:v>4144</c:v>
                </c:pt>
                <c:pt idx="4146">
                  <c:v>4145</c:v>
                </c:pt>
                <c:pt idx="4147">
                  <c:v>4146</c:v>
                </c:pt>
                <c:pt idx="4148">
                  <c:v>4147</c:v>
                </c:pt>
                <c:pt idx="4149">
                  <c:v>4148</c:v>
                </c:pt>
                <c:pt idx="4150">
                  <c:v>4149</c:v>
                </c:pt>
                <c:pt idx="4151">
                  <c:v>4150</c:v>
                </c:pt>
                <c:pt idx="4152">
                  <c:v>4151</c:v>
                </c:pt>
                <c:pt idx="4153">
                  <c:v>4152</c:v>
                </c:pt>
                <c:pt idx="4154">
                  <c:v>4153</c:v>
                </c:pt>
                <c:pt idx="4155">
                  <c:v>4154</c:v>
                </c:pt>
                <c:pt idx="4156">
                  <c:v>4155</c:v>
                </c:pt>
                <c:pt idx="4157">
                  <c:v>4156</c:v>
                </c:pt>
                <c:pt idx="4158">
                  <c:v>4157</c:v>
                </c:pt>
                <c:pt idx="4159">
                  <c:v>4158</c:v>
                </c:pt>
                <c:pt idx="4160">
                  <c:v>4159</c:v>
                </c:pt>
                <c:pt idx="4161">
                  <c:v>4160</c:v>
                </c:pt>
                <c:pt idx="4162">
                  <c:v>4161</c:v>
                </c:pt>
                <c:pt idx="4163">
                  <c:v>4162</c:v>
                </c:pt>
                <c:pt idx="4164">
                  <c:v>4163</c:v>
                </c:pt>
                <c:pt idx="4165">
                  <c:v>4164</c:v>
                </c:pt>
                <c:pt idx="4166">
                  <c:v>4165</c:v>
                </c:pt>
                <c:pt idx="4167">
                  <c:v>4166</c:v>
                </c:pt>
                <c:pt idx="4168">
                  <c:v>4167</c:v>
                </c:pt>
                <c:pt idx="4169">
                  <c:v>4168</c:v>
                </c:pt>
                <c:pt idx="4170">
                  <c:v>4169</c:v>
                </c:pt>
                <c:pt idx="4171">
                  <c:v>4170</c:v>
                </c:pt>
                <c:pt idx="4172">
                  <c:v>4171</c:v>
                </c:pt>
                <c:pt idx="4173">
                  <c:v>4172</c:v>
                </c:pt>
                <c:pt idx="4174">
                  <c:v>4173</c:v>
                </c:pt>
                <c:pt idx="4175">
                  <c:v>4174</c:v>
                </c:pt>
                <c:pt idx="4176">
                  <c:v>4175</c:v>
                </c:pt>
                <c:pt idx="4177">
                  <c:v>4176</c:v>
                </c:pt>
                <c:pt idx="4178">
                  <c:v>4177</c:v>
                </c:pt>
                <c:pt idx="4179">
                  <c:v>4178</c:v>
                </c:pt>
                <c:pt idx="4180">
                  <c:v>4179</c:v>
                </c:pt>
                <c:pt idx="4181">
                  <c:v>4180</c:v>
                </c:pt>
                <c:pt idx="4182">
                  <c:v>4181</c:v>
                </c:pt>
                <c:pt idx="4183">
                  <c:v>4182</c:v>
                </c:pt>
                <c:pt idx="4184">
                  <c:v>4183</c:v>
                </c:pt>
                <c:pt idx="4185">
                  <c:v>4184</c:v>
                </c:pt>
                <c:pt idx="4186">
                  <c:v>4185</c:v>
                </c:pt>
                <c:pt idx="4187">
                  <c:v>4186</c:v>
                </c:pt>
                <c:pt idx="4188">
                  <c:v>4187</c:v>
                </c:pt>
                <c:pt idx="4189">
                  <c:v>4188</c:v>
                </c:pt>
                <c:pt idx="4190">
                  <c:v>4189</c:v>
                </c:pt>
                <c:pt idx="4191">
                  <c:v>4190</c:v>
                </c:pt>
                <c:pt idx="4192">
                  <c:v>4191</c:v>
                </c:pt>
                <c:pt idx="4193">
                  <c:v>4192</c:v>
                </c:pt>
                <c:pt idx="4194">
                  <c:v>4193</c:v>
                </c:pt>
                <c:pt idx="4195">
                  <c:v>4194</c:v>
                </c:pt>
                <c:pt idx="4196">
                  <c:v>4195</c:v>
                </c:pt>
                <c:pt idx="4197">
                  <c:v>4196</c:v>
                </c:pt>
                <c:pt idx="4198">
                  <c:v>4197</c:v>
                </c:pt>
                <c:pt idx="4199">
                  <c:v>4198</c:v>
                </c:pt>
                <c:pt idx="4200">
                  <c:v>4199</c:v>
                </c:pt>
                <c:pt idx="4201">
                  <c:v>4200</c:v>
                </c:pt>
                <c:pt idx="4202">
                  <c:v>4201</c:v>
                </c:pt>
                <c:pt idx="4203">
                  <c:v>4202</c:v>
                </c:pt>
                <c:pt idx="4204">
                  <c:v>4203</c:v>
                </c:pt>
                <c:pt idx="4205">
                  <c:v>4204</c:v>
                </c:pt>
                <c:pt idx="4206">
                  <c:v>4205</c:v>
                </c:pt>
                <c:pt idx="4207">
                  <c:v>4206</c:v>
                </c:pt>
                <c:pt idx="4208">
                  <c:v>4207</c:v>
                </c:pt>
                <c:pt idx="4209">
                  <c:v>4208</c:v>
                </c:pt>
                <c:pt idx="4210">
                  <c:v>4209</c:v>
                </c:pt>
                <c:pt idx="4211">
                  <c:v>4210</c:v>
                </c:pt>
                <c:pt idx="4212">
                  <c:v>4211</c:v>
                </c:pt>
                <c:pt idx="4213">
                  <c:v>4212</c:v>
                </c:pt>
                <c:pt idx="4214">
                  <c:v>4213</c:v>
                </c:pt>
                <c:pt idx="4215">
                  <c:v>4214</c:v>
                </c:pt>
                <c:pt idx="4216">
                  <c:v>4215</c:v>
                </c:pt>
                <c:pt idx="4217">
                  <c:v>4216</c:v>
                </c:pt>
                <c:pt idx="4218">
                  <c:v>4217</c:v>
                </c:pt>
                <c:pt idx="4219">
                  <c:v>4218</c:v>
                </c:pt>
                <c:pt idx="4220">
                  <c:v>4219</c:v>
                </c:pt>
                <c:pt idx="4221">
                  <c:v>4220</c:v>
                </c:pt>
                <c:pt idx="4222">
                  <c:v>4221</c:v>
                </c:pt>
                <c:pt idx="4223">
                  <c:v>4222</c:v>
                </c:pt>
                <c:pt idx="4224">
                  <c:v>4223</c:v>
                </c:pt>
                <c:pt idx="4225">
                  <c:v>4224</c:v>
                </c:pt>
                <c:pt idx="4226">
                  <c:v>4225</c:v>
                </c:pt>
                <c:pt idx="4227">
                  <c:v>4226</c:v>
                </c:pt>
                <c:pt idx="4228">
                  <c:v>4227</c:v>
                </c:pt>
                <c:pt idx="4229">
                  <c:v>4228</c:v>
                </c:pt>
                <c:pt idx="4230">
                  <c:v>4229</c:v>
                </c:pt>
                <c:pt idx="4231">
                  <c:v>4230</c:v>
                </c:pt>
                <c:pt idx="4232">
                  <c:v>4231</c:v>
                </c:pt>
                <c:pt idx="4233">
                  <c:v>4232</c:v>
                </c:pt>
                <c:pt idx="4234">
                  <c:v>4233</c:v>
                </c:pt>
                <c:pt idx="4235">
                  <c:v>4234</c:v>
                </c:pt>
                <c:pt idx="4236">
                  <c:v>4235</c:v>
                </c:pt>
                <c:pt idx="4237">
                  <c:v>4236</c:v>
                </c:pt>
                <c:pt idx="4238">
                  <c:v>4237</c:v>
                </c:pt>
                <c:pt idx="4239">
                  <c:v>4238</c:v>
                </c:pt>
                <c:pt idx="4240">
                  <c:v>4239</c:v>
                </c:pt>
                <c:pt idx="4241">
                  <c:v>4240</c:v>
                </c:pt>
                <c:pt idx="4242">
                  <c:v>4241</c:v>
                </c:pt>
                <c:pt idx="4243">
                  <c:v>4242</c:v>
                </c:pt>
                <c:pt idx="4244">
                  <c:v>4243</c:v>
                </c:pt>
                <c:pt idx="4245">
                  <c:v>4244</c:v>
                </c:pt>
                <c:pt idx="4246">
                  <c:v>4245</c:v>
                </c:pt>
                <c:pt idx="4247">
                  <c:v>4246</c:v>
                </c:pt>
                <c:pt idx="4248">
                  <c:v>4247</c:v>
                </c:pt>
                <c:pt idx="4249">
                  <c:v>4248</c:v>
                </c:pt>
                <c:pt idx="4250">
                  <c:v>4249</c:v>
                </c:pt>
                <c:pt idx="4251">
                  <c:v>4250</c:v>
                </c:pt>
                <c:pt idx="4252">
                  <c:v>4251</c:v>
                </c:pt>
                <c:pt idx="4253">
                  <c:v>4252</c:v>
                </c:pt>
                <c:pt idx="4254">
                  <c:v>4253</c:v>
                </c:pt>
                <c:pt idx="4255">
                  <c:v>4254</c:v>
                </c:pt>
                <c:pt idx="4256">
                  <c:v>4255</c:v>
                </c:pt>
                <c:pt idx="4257">
                  <c:v>4256</c:v>
                </c:pt>
                <c:pt idx="4258">
                  <c:v>4257</c:v>
                </c:pt>
                <c:pt idx="4259">
                  <c:v>4258</c:v>
                </c:pt>
                <c:pt idx="4260">
                  <c:v>4259</c:v>
                </c:pt>
                <c:pt idx="4261">
                  <c:v>4260</c:v>
                </c:pt>
                <c:pt idx="4262">
                  <c:v>4261</c:v>
                </c:pt>
                <c:pt idx="4263">
                  <c:v>4262</c:v>
                </c:pt>
                <c:pt idx="4264">
                  <c:v>4263</c:v>
                </c:pt>
                <c:pt idx="4265">
                  <c:v>4264</c:v>
                </c:pt>
                <c:pt idx="4266">
                  <c:v>4265</c:v>
                </c:pt>
                <c:pt idx="4267">
                  <c:v>4266</c:v>
                </c:pt>
                <c:pt idx="4268">
                  <c:v>4267</c:v>
                </c:pt>
                <c:pt idx="4269">
                  <c:v>4268</c:v>
                </c:pt>
                <c:pt idx="4270">
                  <c:v>4269</c:v>
                </c:pt>
                <c:pt idx="4271">
                  <c:v>4270</c:v>
                </c:pt>
                <c:pt idx="4272">
                  <c:v>4271</c:v>
                </c:pt>
                <c:pt idx="4273">
                  <c:v>4272</c:v>
                </c:pt>
                <c:pt idx="4274">
                  <c:v>4273</c:v>
                </c:pt>
                <c:pt idx="4275">
                  <c:v>4274</c:v>
                </c:pt>
                <c:pt idx="4276">
                  <c:v>4275</c:v>
                </c:pt>
                <c:pt idx="4277">
                  <c:v>4276</c:v>
                </c:pt>
                <c:pt idx="4278">
                  <c:v>4277</c:v>
                </c:pt>
                <c:pt idx="4279">
                  <c:v>4278</c:v>
                </c:pt>
                <c:pt idx="4280">
                  <c:v>4279</c:v>
                </c:pt>
                <c:pt idx="4281">
                  <c:v>4280</c:v>
                </c:pt>
                <c:pt idx="4282">
                  <c:v>4281</c:v>
                </c:pt>
                <c:pt idx="4283">
                  <c:v>4282</c:v>
                </c:pt>
                <c:pt idx="4284">
                  <c:v>4283</c:v>
                </c:pt>
                <c:pt idx="4285">
                  <c:v>4284</c:v>
                </c:pt>
                <c:pt idx="4286">
                  <c:v>4285</c:v>
                </c:pt>
                <c:pt idx="4287">
                  <c:v>4286</c:v>
                </c:pt>
                <c:pt idx="4288">
                  <c:v>4287</c:v>
                </c:pt>
                <c:pt idx="4289">
                  <c:v>4288</c:v>
                </c:pt>
                <c:pt idx="4290">
                  <c:v>4289</c:v>
                </c:pt>
                <c:pt idx="4291">
                  <c:v>4290</c:v>
                </c:pt>
                <c:pt idx="4292">
                  <c:v>4291</c:v>
                </c:pt>
                <c:pt idx="4293">
                  <c:v>4292</c:v>
                </c:pt>
                <c:pt idx="4294">
                  <c:v>4293</c:v>
                </c:pt>
                <c:pt idx="4295">
                  <c:v>4294</c:v>
                </c:pt>
                <c:pt idx="4296">
                  <c:v>4295</c:v>
                </c:pt>
                <c:pt idx="4297">
                  <c:v>4296</c:v>
                </c:pt>
                <c:pt idx="4298">
                  <c:v>4297</c:v>
                </c:pt>
                <c:pt idx="4299">
                  <c:v>4298</c:v>
                </c:pt>
                <c:pt idx="4300">
                  <c:v>4299</c:v>
                </c:pt>
                <c:pt idx="4301">
                  <c:v>4300</c:v>
                </c:pt>
                <c:pt idx="4302">
                  <c:v>4301</c:v>
                </c:pt>
                <c:pt idx="4303">
                  <c:v>4302</c:v>
                </c:pt>
                <c:pt idx="4304">
                  <c:v>4303</c:v>
                </c:pt>
                <c:pt idx="4305">
                  <c:v>4304</c:v>
                </c:pt>
                <c:pt idx="4306">
                  <c:v>4305</c:v>
                </c:pt>
                <c:pt idx="4307">
                  <c:v>4306</c:v>
                </c:pt>
                <c:pt idx="4308">
                  <c:v>4307</c:v>
                </c:pt>
                <c:pt idx="4309">
                  <c:v>4308</c:v>
                </c:pt>
                <c:pt idx="4310">
                  <c:v>4309</c:v>
                </c:pt>
                <c:pt idx="4311">
                  <c:v>4310</c:v>
                </c:pt>
                <c:pt idx="4312">
                  <c:v>4311</c:v>
                </c:pt>
                <c:pt idx="4313">
                  <c:v>4312</c:v>
                </c:pt>
                <c:pt idx="4314">
                  <c:v>4313</c:v>
                </c:pt>
                <c:pt idx="4315">
                  <c:v>4314</c:v>
                </c:pt>
                <c:pt idx="4316">
                  <c:v>4315</c:v>
                </c:pt>
                <c:pt idx="4317">
                  <c:v>4316</c:v>
                </c:pt>
                <c:pt idx="4318">
                  <c:v>4317</c:v>
                </c:pt>
                <c:pt idx="4319">
                  <c:v>4318</c:v>
                </c:pt>
                <c:pt idx="4320">
                  <c:v>4319</c:v>
                </c:pt>
                <c:pt idx="4321">
                  <c:v>4320</c:v>
                </c:pt>
                <c:pt idx="4322">
                  <c:v>4321</c:v>
                </c:pt>
                <c:pt idx="4323">
                  <c:v>4322</c:v>
                </c:pt>
                <c:pt idx="4324">
                  <c:v>4323</c:v>
                </c:pt>
                <c:pt idx="4325">
                  <c:v>4324</c:v>
                </c:pt>
                <c:pt idx="4326">
                  <c:v>4325</c:v>
                </c:pt>
                <c:pt idx="4327">
                  <c:v>4326</c:v>
                </c:pt>
                <c:pt idx="4328">
                  <c:v>4327</c:v>
                </c:pt>
                <c:pt idx="4329">
                  <c:v>4328</c:v>
                </c:pt>
                <c:pt idx="4330">
                  <c:v>4329</c:v>
                </c:pt>
                <c:pt idx="4331">
                  <c:v>4330</c:v>
                </c:pt>
                <c:pt idx="4332">
                  <c:v>4331</c:v>
                </c:pt>
                <c:pt idx="4333">
                  <c:v>4332</c:v>
                </c:pt>
                <c:pt idx="4334">
                  <c:v>4333</c:v>
                </c:pt>
                <c:pt idx="4335">
                  <c:v>4334</c:v>
                </c:pt>
                <c:pt idx="4336">
                  <c:v>4335</c:v>
                </c:pt>
                <c:pt idx="4337">
                  <c:v>4336</c:v>
                </c:pt>
                <c:pt idx="4338">
                  <c:v>4337</c:v>
                </c:pt>
                <c:pt idx="4339">
                  <c:v>4338</c:v>
                </c:pt>
                <c:pt idx="4340">
                  <c:v>4339</c:v>
                </c:pt>
                <c:pt idx="4341">
                  <c:v>4340</c:v>
                </c:pt>
                <c:pt idx="4342">
                  <c:v>4341</c:v>
                </c:pt>
                <c:pt idx="4343">
                  <c:v>4342</c:v>
                </c:pt>
                <c:pt idx="4344">
                  <c:v>4343</c:v>
                </c:pt>
                <c:pt idx="4345">
                  <c:v>4344</c:v>
                </c:pt>
                <c:pt idx="4346">
                  <c:v>4345</c:v>
                </c:pt>
                <c:pt idx="4347">
                  <c:v>4346</c:v>
                </c:pt>
                <c:pt idx="4348">
                  <c:v>4347</c:v>
                </c:pt>
                <c:pt idx="4349">
                  <c:v>4348</c:v>
                </c:pt>
                <c:pt idx="4350">
                  <c:v>4349</c:v>
                </c:pt>
                <c:pt idx="4351">
                  <c:v>4350</c:v>
                </c:pt>
                <c:pt idx="4352">
                  <c:v>4351</c:v>
                </c:pt>
                <c:pt idx="4353">
                  <c:v>4352</c:v>
                </c:pt>
                <c:pt idx="4354">
                  <c:v>4353</c:v>
                </c:pt>
                <c:pt idx="4355">
                  <c:v>4354</c:v>
                </c:pt>
                <c:pt idx="4356">
                  <c:v>4355</c:v>
                </c:pt>
                <c:pt idx="4357">
                  <c:v>4356</c:v>
                </c:pt>
                <c:pt idx="4358">
                  <c:v>4357</c:v>
                </c:pt>
                <c:pt idx="4359">
                  <c:v>4358</c:v>
                </c:pt>
                <c:pt idx="4360">
                  <c:v>4359</c:v>
                </c:pt>
                <c:pt idx="4361">
                  <c:v>4360</c:v>
                </c:pt>
                <c:pt idx="4362">
                  <c:v>4361</c:v>
                </c:pt>
                <c:pt idx="4363">
                  <c:v>4362</c:v>
                </c:pt>
                <c:pt idx="4364">
                  <c:v>4363</c:v>
                </c:pt>
                <c:pt idx="4365">
                  <c:v>4364</c:v>
                </c:pt>
                <c:pt idx="4366">
                  <c:v>4365</c:v>
                </c:pt>
                <c:pt idx="4367">
                  <c:v>4366</c:v>
                </c:pt>
                <c:pt idx="4368">
                  <c:v>4367</c:v>
                </c:pt>
                <c:pt idx="4369">
                  <c:v>4368</c:v>
                </c:pt>
                <c:pt idx="4370">
                  <c:v>4369</c:v>
                </c:pt>
                <c:pt idx="4371">
                  <c:v>4370</c:v>
                </c:pt>
                <c:pt idx="4372">
                  <c:v>4371</c:v>
                </c:pt>
                <c:pt idx="4373">
                  <c:v>4372</c:v>
                </c:pt>
                <c:pt idx="4374">
                  <c:v>4373</c:v>
                </c:pt>
                <c:pt idx="4375">
                  <c:v>4374</c:v>
                </c:pt>
                <c:pt idx="4376">
                  <c:v>4375</c:v>
                </c:pt>
                <c:pt idx="4377">
                  <c:v>4376</c:v>
                </c:pt>
                <c:pt idx="4378">
                  <c:v>4377</c:v>
                </c:pt>
                <c:pt idx="4379">
                  <c:v>4378</c:v>
                </c:pt>
                <c:pt idx="4380">
                  <c:v>4379</c:v>
                </c:pt>
                <c:pt idx="4381">
                  <c:v>4380</c:v>
                </c:pt>
                <c:pt idx="4382">
                  <c:v>4381</c:v>
                </c:pt>
                <c:pt idx="4383">
                  <c:v>4382</c:v>
                </c:pt>
                <c:pt idx="4384">
                  <c:v>4383</c:v>
                </c:pt>
                <c:pt idx="4385">
                  <c:v>4384</c:v>
                </c:pt>
                <c:pt idx="4386">
                  <c:v>4385</c:v>
                </c:pt>
                <c:pt idx="4387">
                  <c:v>4386</c:v>
                </c:pt>
                <c:pt idx="4388">
                  <c:v>4387</c:v>
                </c:pt>
                <c:pt idx="4389">
                  <c:v>4388</c:v>
                </c:pt>
                <c:pt idx="4390">
                  <c:v>4389</c:v>
                </c:pt>
                <c:pt idx="4391">
                  <c:v>4390</c:v>
                </c:pt>
                <c:pt idx="4392">
                  <c:v>4391</c:v>
                </c:pt>
                <c:pt idx="4393">
                  <c:v>4392</c:v>
                </c:pt>
                <c:pt idx="4394">
                  <c:v>4393</c:v>
                </c:pt>
                <c:pt idx="4395">
                  <c:v>4394</c:v>
                </c:pt>
                <c:pt idx="4396">
                  <c:v>4395</c:v>
                </c:pt>
                <c:pt idx="4397">
                  <c:v>4396</c:v>
                </c:pt>
                <c:pt idx="4398">
                  <c:v>4397</c:v>
                </c:pt>
                <c:pt idx="4399">
                  <c:v>4398</c:v>
                </c:pt>
                <c:pt idx="4400">
                  <c:v>4399</c:v>
                </c:pt>
                <c:pt idx="4401">
                  <c:v>4400</c:v>
                </c:pt>
                <c:pt idx="4402">
                  <c:v>4401</c:v>
                </c:pt>
                <c:pt idx="4403">
                  <c:v>4402</c:v>
                </c:pt>
                <c:pt idx="4404">
                  <c:v>4403</c:v>
                </c:pt>
                <c:pt idx="4405">
                  <c:v>4404</c:v>
                </c:pt>
                <c:pt idx="4406">
                  <c:v>4405</c:v>
                </c:pt>
                <c:pt idx="4407">
                  <c:v>4406</c:v>
                </c:pt>
                <c:pt idx="4408">
                  <c:v>4407</c:v>
                </c:pt>
                <c:pt idx="4409">
                  <c:v>4408</c:v>
                </c:pt>
                <c:pt idx="4410">
                  <c:v>4409</c:v>
                </c:pt>
                <c:pt idx="4411">
                  <c:v>4410</c:v>
                </c:pt>
                <c:pt idx="4412">
                  <c:v>4411</c:v>
                </c:pt>
                <c:pt idx="4413">
                  <c:v>4412</c:v>
                </c:pt>
                <c:pt idx="4414">
                  <c:v>4413</c:v>
                </c:pt>
                <c:pt idx="4415">
                  <c:v>4414</c:v>
                </c:pt>
                <c:pt idx="4416">
                  <c:v>4415</c:v>
                </c:pt>
                <c:pt idx="4417">
                  <c:v>4416</c:v>
                </c:pt>
                <c:pt idx="4418">
                  <c:v>4417</c:v>
                </c:pt>
                <c:pt idx="4419">
                  <c:v>4418</c:v>
                </c:pt>
                <c:pt idx="4420">
                  <c:v>4419</c:v>
                </c:pt>
                <c:pt idx="4421">
                  <c:v>4420</c:v>
                </c:pt>
                <c:pt idx="4422">
                  <c:v>4421</c:v>
                </c:pt>
                <c:pt idx="4423">
                  <c:v>4422</c:v>
                </c:pt>
                <c:pt idx="4424">
                  <c:v>4423</c:v>
                </c:pt>
                <c:pt idx="4425">
                  <c:v>4424</c:v>
                </c:pt>
                <c:pt idx="4426">
                  <c:v>4425</c:v>
                </c:pt>
                <c:pt idx="4427">
                  <c:v>4426</c:v>
                </c:pt>
                <c:pt idx="4428">
                  <c:v>4427</c:v>
                </c:pt>
                <c:pt idx="4429">
                  <c:v>4428</c:v>
                </c:pt>
                <c:pt idx="4430">
                  <c:v>4429</c:v>
                </c:pt>
                <c:pt idx="4431">
                  <c:v>4430</c:v>
                </c:pt>
                <c:pt idx="4432">
                  <c:v>4431</c:v>
                </c:pt>
                <c:pt idx="4433">
                  <c:v>4432</c:v>
                </c:pt>
                <c:pt idx="4434">
                  <c:v>4433</c:v>
                </c:pt>
                <c:pt idx="4435">
                  <c:v>4434</c:v>
                </c:pt>
                <c:pt idx="4436">
                  <c:v>4435</c:v>
                </c:pt>
                <c:pt idx="4437">
                  <c:v>4436</c:v>
                </c:pt>
                <c:pt idx="4438">
                  <c:v>4437</c:v>
                </c:pt>
                <c:pt idx="4439">
                  <c:v>4438</c:v>
                </c:pt>
                <c:pt idx="4440">
                  <c:v>4439</c:v>
                </c:pt>
                <c:pt idx="4441">
                  <c:v>4440</c:v>
                </c:pt>
                <c:pt idx="4442">
                  <c:v>4441</c:v>
                </c:pt>
                <c:pt idx="4443">
                  <c:v>4442</c:v>
                </c:pt>
                <c:pt idx="4444">
                  <c:v>4443</c:v>
                </c:pt>
                <c:pt idx="4445">
                  <c:v>4444</c:v>
                </c:pt>
                <c:pt idx="4446">
                  <c:v>4445</c:v>
                </c:pt>
                <c:pt idx="4447">
                  <c:v>4446</c:v>
                </c:pt>
                <c:pt idx="4448">
                  <c:v>4447</c:v>
                </c:pt>
                <c:pt idx="4449">
                  <c:v>4448</c:v>
                </c:pt>
                <c:pt idx="4450">
                  <c:v>4449</c:v>
                </c:pt>
                <c:pt idx="4451">
                  <c:v>4450</c:v>
                </c:pt>
                <c:pt idx="4452">
                  <c:v>4451</c:v>
                </c:pt>
                <c:pt idx="4453">
                  <c:v>4452</c:v>
                </c:pt>
                <c:pt idx="4454">
                  <c:v>4453</c:v>
                </c:pt>
                <c:pt idx="4455">
                  <c:v>4454</c:v>
                </c:pt>
                <c:pt idx="4456">
                  <c:v>4455</c:v>
                </c:pt>
                <c:pt idx="4457">
                  <c:v>4456</c:v>
                </c:pt>
                <c:pt idx="4458">
                  <c:v>4457</c:v>
                </c:pt>
                <c:pt idx="4459">
                  <c:v>4458</c:v>
                </c:pt>
                <c:pt idx="4460">
                  <c:v>4459</c:v>
                </c:pt>
                <c:pt idx="4461">
                  <c:v>4460</c:v>
                </c:pt>
                <c:pt idx="4462">
                  <c:v>4461</c:v>
                </c:pt>
                <c:pt idx="4463">
                  <c:v>4462</c:v>
                </c:pt>
                <c:pt idx="4464">
                  <c:v>4463</c:v>
                </c:pt>
                <c:pt idx="4465">
                  <c:v>4464</c:v>
                </c:pt>
                <c:pt idx="4466">
                  <c:v>4465</c:v>
                </c:pt>
                <c:pt idx="4467">
                  <c:v>4466</c:v>
                </c:pt>
                <c:pt idx="4468">
                  <c:v>4467</c:v>
                </c:pt>
                <c:pt idx="4469">
                  <c:v>4468</c:v>
                </c:pt>
                <c:pt idx="4470">
                  <c:v>4469</c:v>
                </c:pt>
                <c:pt idx="4471">
                  <c:v>4470</c:v>
                </c:pt>
                <c:pt idx="4472">
                  <c:v>4471</c:v>
                </c:pt>
                <c:pt idx="4473">
                  <c:v>4472</c:v>
                </c:pt>
                <c:pt idx="4474">
                  <c:v>4473</c:v>
                </c:pt>
                <c:pt idx="4475">
                  <c:v>4474</c:v>
                </c:pt>
                <c:pt idx="4476">
                  <c:v>4475</c:v>
                </c:pt>
                <c:pt idx="4477">
                  <c:v>4476</c:v>
                </c:pt>
                <c:pt idx="4478">
                  <c:v>4477</c:v>
                </c:pt>
                <c:pt idx="4479">
                  <c:v>4478</c:v>
                </c:pt>
                <c:pt idx="4480">
                  <c:v>4479</c:v>
                </c:pt>
                <c:pt idx="4481">
                  <c:v>4480</c:v>
                </c:pt>
                <c:pt idx="4482">
                  <c:v>4481</c:v>
                </c:pt>
                <c:pt idx="4483">
                  <c:v>4482</c:v>
                </c:pt>
                <c:pt idx="4484">
                  <c:v>4483</c:v>
                </c:pt>
                <c:pt idx="4485">
                  <c:v>4484</c:v>
                </c:pt>
                <c:pt idx="4486">
                  <c:v>4485</c:v>
                </c:pt>
                <c:pt idx="4487">
                  <c:v>4486</c:v>
                </c:pt>
                <c:pt idx="4488">
                  <c:v>4487</c:v>
                </c:pt>
                <c:pt idx="4489">
                  <c:v>4488</c:v>
                </c:pt>
                <c:pt idx="4490">
                  <c:v>4489</c:v>
                </c:pt>
                <c:pt idx="4491">
                  <c:v>4490</c:v>
                </c:pt>
                <c:pt idx="4492">
                  <c:v>4491</c:v>
                </c:pt>
                <c:pt idx="4493">
                  <c:v>4492</c:v>
                </c:pt>
                <c:pt idx="4494">
                  <c:v>4493</c:v>
                </c:pt>
                <c:pt idx="4495">
                  <c:v>4494</c:v>
                </c:pt>
                <c:pt idx="4496">
                  <c:v>4495</c:v>
                </c:pt>
                <c:pt idx="4497">
                  <c:v>4496</c:v>
                </c:pt>
                <c:pt idx="4498">
                  <c:v>4497</c:v>
                </c:pt>
                <c:pt idx="4499">
                  <c:v>4498</c:v>
                </c:pt>
                <c:pt idx="4500">
                  <c:v>4499</c:v>
                </c:pt>
                <c:pt idx="4501">
                  <c:v>4500</c:v>
                </c:pt>
                <c:pt idx="4502">
                  <c:v>4501</c:v>
                </c:pt>
                <c:pt idx="4503">
                  <c:v>4502</c:v>
                </c:pt>
                <c:pt idx="4504">
                  <c:v>4503</c:v>
                </c:pt>
                <c:pt idx="4505">
                  <c:v>4504</c:v>
                </c:pt>
                <c:pt idx="4506">
                  <c:v>4505</c:v>
                </c:pt>
                <c:pt idx="4507">
                  <c:v>4506</c:v>
                </c:pt>
                <c:pt idx="4508">
                  <c:v>4507</c:v>
                </c:pt>
                <c:pt idx="4509">
                  <c:v>4508</c:v>
                </c:pt>
                <c:pt idx="4510">
                  <c:v>4509</c:v>
                </c:pt>
                <c:pt idx="4511">
                  <c:v>4510</c:v>
                </c:pt>
                <c:pt idx="4512">
                  <c:v>4511</c:v>
                </c:pt>
                <c:pt idx="4513">
                  <c:v>4512</c:v>
                </c:pt>
                <c:pt idx="4514">
                  <c:v>4513</c:v>
                </c:pt>
                <c:pt idx="4515">
                  <c:v>4514</c:v>
                </c:pt>
                <c:pt idx="4516">
                  <c:v>4515</c:v>
                </c:pt>
                <c:pt idx="4517">
                  <c:v>4516</c:v>
                </c:pt>
                <c:pt idx="4518">
                  <c:v>4517</c:v>
                </c:pt>
                <c:pt idx="4519">
                  <c:v>4518</c:v>
                </c:pt>
                <c:pt idx="4520">
                  <c:v>4519</c:v>
                </c:pt>
                <c:pt idx="4521">
                  <c:v>4520</c:v>
                </c:pt>
                <c:pt idx="4522">
                  <c:v>4521</c:v>
                </c:pt>
                <c:pt idx="4523">
                  <c:v>4522</c:v>
                </c:pt>
                <c:pt idx="4524">
                  <c:v>4523</c:v>
                </c:pt>
                <c:pt idx="4525">
                  <c:v>4524</c:v>
                </c:pt>
                <c:pt idx="4526">
                  <c:v>4525</c:v>
                </c:pt>
                <c:pt idx="4527">
                  <c:v>4526</c:v>
                </c:pt>
                <c:pt idx="4528">
                  <c:v>4527</c:v>
                </c:pt>
                <c:pt idx="4529">
                  <c:v>4528</c:v>
                </c:pt>
                <c:pt idx="4530">
                  <c:v>4529</c:v>
                </c:pt>
                <c:pt idx="4531">
                  <c:v>4530</c:v>
                </c:pt>
                <c:pt idx="4532">
                  <c:v>4531</c:v>
                </c:pt>
                <c:pt idx="4533">
                  <c:v>4532</c:v>
                </c:pt>
                <c:pt idx="4534">
                  <c:v>4533</c:v>
                </c:pt>
                <c:pt idx="4535">
                  <c:v>4534</c:v>
                </c:pt>
                <c:pt idx="4536">
                  <c:v>4535</c:v>
                </c:pt>
                <c:pt idx="4537">
                  <c:v>4536</c:v>
                </c:pt>
                <c:pt idx="4538">
                  <c:v>4537</c:v>
                </c:pt>
                <c:pt idx="4539">
                  <c:v>4538</c:v>
                </c:pt>
                <c:pt idx="4540">
                  <c:v>4539</c:v>
                </c:pt>
                <c:pt idx="4541">
                  <c:v>4540</c:v>
                </c:pt>
                <c:pt idx="4542">
                  <c:v>4541</c:v>
                </c:pt>
                <c:pt idx="4543">
                  <c:v>4542</c:v>
                </c:pt>
                <c:pt idx="4544">
                  <c:v>4543</c:v>
                </c:pt>
                <c:pt idx="4545">
                  <c:v>4544</c:v>
                </c:pt>
                <c:pt idx="4546">
                  <c:v>4545</c:v>
                </c:pt>
                <c:pt idx="4547">
                  <c:v>4546</c:v>
                </c:pt>
                <c:pt idx="4548">
                  <c:v>4547</c:v>
                </c:pt>
                <c:pt idx="4549">
                  <c:v>4548</c:v>
                </c:pt>
                <c:pt idx="4550">
                  <c:v>4549</c:v>
                </c:pt>
                <c:pt idx="4551">
                  <c:v>4550</c:v>
                </c:pt>
                <c:pt idx="4552">
                  <c:v>4551</c:v>
                </c:pt>
                <c:pt idx="4553">
                  <c:v>4552</c:v>
                </c:pt>
                <c:pt idx="4554">
                  <c:v>4553</c:v>
                </c:pt>
                <c:pt idx="4555">
                  <c:v>4554</c:v>
                </c:pt>
                <c:pt idx="4556">
                  <c:v>4555</c:v>
                </c:pt>
                <c:pt idx="4557">
                  <c:v>4556</c:v>
                </c:pt>
                <c:pt idx="4558">
                  <c:v>4557</c:v>
                </c:pt>
                <c:pt idx="4559">
                  <c:v>4558</c:v>
                </c:pt>
                <c:pt idx="4560">
                  <c:v>4559</c:v>
                </c:pt>
                <c:pt idx="4561">
                  <c:v>4560</c:v>
                </c:pt>
                <c:pt idx="4562">
                  <c:v>4561</c:v>
                </c:pt>
                <c:pt idx="4563">
                  <c:v>4562</c:v>
                </c:pt>
                <c:pt idx="4564">
                  <c:v>4563</c:v>
                </c:pt>
                <c:pt idx="4565">
                  <c:v>4564</c:v>
                </c:pt>
                <c:pt idx="4566">
                  <c:v>4565</c:v>
                </c:pt>
                <c:pt idx="4567">
                  <c:v>4566</c:v>
                </c:pt>
                <c:pt idx="4568">
                  <c:v>4567</c:v>
                </c:pt>
                <c:pt idx="4569">
                  <c:v>4568</c:v>
                </c:pt>
                <c:pt idx="4570">
                  <c:v>4569</c:v>
                </c:pt>
                <c:pt idx="4571">
                  <c:v>4570</c:v>
                </c:pt>
                <c:pt idx="4572">
                  <c:v>4571</c:v>
                </c:pt>
                <c:pt idx="4573">
                  <c:v>4572</c:v>
                </c:pt>
                <c:pt idx="4574">
                  <c:v>4573</c:v>
                </c:pt>
                <c:pt idx="4575">
                  <c:v>4574</c:v>
                </c:pt>
                <c:pt idx="4576">
                  <c:v>4575</c:v>
                </c:pt>
                <c:pt idx="4577">
                  <c:v>4576</c:v>
                </c:pt>
                <c:pt idx="4578">
                  <c:v>4577</c:v>
                </c:pt>
                <c:pt idx="4579">
                  <c:v>4578</c:v>
                </c:pt>
                <c:pt idx="4580">
                  <c:v>4579</c:v>
                </c:pt>
                <c:pt idx="4581">
                  <c:v>4580</c:v>
                </c:pt>
                <c:pt idx="4582">
                  <c:v>4581</c:v>
                </c:pt>
                <c:pt idx="4583">
                  <c:v>4582</c:v>
                </c:pt>
                <c:pt idx="4584">
                  <c:v>4583</c:v>
                </c:pt>
                <c:pt idx="4585">
                  <c:v>4584</c:v>
                </c:pt>
                <c:pt idx="4586">
                  <c:v>4585</c:v>
                </c:pt>
                <c:pt idx="4587">
                  <c:v>4586</c:v>
                </c:pt>
                <c:pt idx="4588">
                  <c:v>4587</c:v>
                </c:pt>
                <c:pt idx="4589">
                  <c:v>4588</c:v>
                </c:pt>
                <c:pt idx="4590">
                  <c:v>4589</c:v>
                </c:pt>
                <c:pt idx="4591">
                  <c:v>4590</c:v>
                </c:pt>
                <c:pt idx="4592">
                  <c:v>4591</c:v>
                </c:pt>
                <c:pt idx="4593">
                  <c:v>4592</c:v>
                </c:pt>
                <c:pt idx="4594">
                  <c:v>4593</c:v>
                </c:pt>
                <c:pt idx="4595">
                  <c:v>4594</c:v>
                </c:pt>
                <c:pt idx="4596">
                  <c:v>4595</c:v>
                </c:pt>
                <c:pt idx="4597">
                  <c:v>4596</c:v>
                </c:pt>
                <c:pt idx="4598">
                  <c:v>4597</c:v>
                </c:pt>
                <c:pt idx="4599">
                  <c:v>4598</c:v>
                </c:pt>
                <c:pt idx="4600">
                  <c:v>4599</c:v>
                </c:pt>
                <c:pt idx="4601">
                  <c:v>4600</c:v>
                </c:pt>
                <c:pt idx="4602">
                  <c:v>4601</c:v>
                </c:pt>
                <c:pt idx="4603">
                  <c:v>4602</c:v>
                </c:pt>
                <c:pt idx="4604">
                  <c:v>4603</c:v>
                </c:pt>
                <c:pt idx="4605">
                  <c:v>4604</c:v>
                </c:pt>
                <c:pt idx="4606">
                  <c:v>4605</c:v>
                </c:pt>
                <c:pt idx="4607">
                  <c:v>4606</c:v>
                </c:pt>
                <c:pt idx="4608">
                  <c:v>4607</c:v>
                </c:pt>
                <c:pt idx="4609">
                  <c:v>4608</c:v>
                </c:pt>
                <c:pt idx="4610">
                  <c:v>4609</c:v>
                </c:pt>
                <c:pt idx="4611">
                  <c:v>4610</c:v>
                </c:pt>
                <c:pt idx="4612">
                  <c:v>4611</c:v>
                </c:pt>
                <c:pt idx="4613">
                  <c:v>4612</c:v>
                </c:pt>
                <c:pt idx="4614">
                  <c:v>4613</c:v>
                </c:pt>
                <c:pt idx="4615">
                  <c:v>4614</c:v>
                </c:pt>
                <c:pt idx="4616">
                  <c:v>4615</c:v>
                </c:pt>
                <c:pt idx="4617">
                  <c:v>4616</c:v>
                </c:pt>
                <c:pt idx="4618">
                  <c:v>4617</c:v>
                </c:pt>
                <c:pt idx="4619">
                  <c:v>4618</c:v>
                </c:pt>
                <c:pt idx="4620">
                  <c:v>4619</c:v>
                </c:pt>
                <c:pt idx="4621">
                  <c:v>4620</c:v>
                </c:pt>
                <c:pt idx="4622">
                  <c:v>4621</c:v>
                </c:pt>
                <c:pt idx="4623">
                  <c:v>4622</c:v>
                </c:pt>
                <c:pt idx="4624">
                  <c:v>4623</c:v>
                </c:pt>
                <c:pt idx="4625">
                  <c:v>4624</c:v>
                </c:pt>
                <c:pt idx="4626">
                  <c:v>4625</c:v>
                </c:pt>
                <c:pt idx="4627">
                  <c:v>4626</c:v>
                </c:pt>
                <c:pt idx="4628">
                  <c:v>4627</c:v>
                </c:pt>
                <c:pt idx="4629">
                  <c:v>4628</c:v>
                </c:pt>
                <c:pt idx="4630">
                  <c:v>4629</c:v>
                </c:pt>
                <c:pt idx="4631">
                  <c:v>4630</c:v>
                </c:pt>
                <c:pt idx="4632">
                  <c:v>4631</c:v>
                </c:pt>
                <c:pt idx="4633">
                  <c:v>4632</c:v>
                </c:pt>
                <c:pt idx="4634">
                  <c:v>4633</c:v>
                </c:pt>
                <c:pt idx="4635">
                  <c:v>4634</c:v>
                </c:pt>
                <c:pt idx="4636">
                  <c:v>4635</c:v>
                </c:pt>
                <c:pt idx="4637">
                  <c:v>4636</c:v>
                </c:pt>
                <c:pt idx="4638">
                  <c:v>4637</c:v>
                </c:pt>
                <c:pt idx="4639">
                  <c:v>4638</c:v>
                </c:pt>
                <c:pt idx="4640">
                  <c:v>4639</c:v>
                </c:pt>
                <c:pt idx="4641">
                  <c:v>4640</c:v>
                </c:pt>
                <c:pt idx="4642">
                  <c:v>4641</c:v>
                </c:pt>
                <c:pt idx="4643">
                  <c:v>4642</c:v>
                </c:pt>
                <c:pt idx="4644">
                  <c:v>4643</c:v>
                </c:pt>
                <c:pt idx="4645">
                  <c:v>4644</c:v>
                </c:pt>
                <c:pt idx="4646">
                  <c:v>4645</c:v>
                </c:pt>
                <c:pt idx="4647">
                  <c:v>4646</c:v>
                </c:pt>
                <c:pt idx="4648">
                  <c:v>4647</c:v>
                </c:pt>
                <c:pt idx="4649">
                  <c:v>4648</c:v>
                </c:pt>
                <c:pt idx="4650">
                  <c:v>4649</c:v>
                </c:pt>
                <c:pt idx="4651">
                  <c:v>4650</c:v>
                </c:pt>
                <c:pt idx="4652">
                  <c:v>4651</c:v>
                </c:pt>
                <c:pt idx="4653">
                  <c:v>4652</c:v>
                </c:pt>
                <c:pt idx="4654">
                  <c:v>4653</c:v>
                </c:pt>
                <c:pt idx="4655">
                  <c:v>4654</c:v>
                </c:pt>
                <c:pt idx="4656">
                  <c:v>4655</c:v>
                </c:pt>
                <c:pt idx="4657">
                  <c:v>4656</c:v>
                </c:pt>
                <c:pt idx="4658">
                  <c:v>4657</c:v>
                </c:pt>
                <c:pt idx="4659">
                  <c:v>4658</c:v>
                </c:pt>
                <c:pt idx="4660">
                  <c:v>4659</c:v>
                </c:pt>
                <c:pt idx="4661">
                  <c:v>4660</c:v>
                </c:pt>
                <c:pt idx="4662">
                  <c:v>4661</c:v>
                </c:pt>
                <c:pt idx="4663">
                  <c:v>4662</c:v>
                </c:pt>
                <c:pt idx="4664">
                  <c:v>4663</c:v>
                </c:pt>
                <c:pt idx="4665">
                  <c:v>4664</c:v>
                </c:pt>
                <c:pt idx="4666">
                  <c:v>4665</c:v>
                </c:pt>
                <c:pt idx="4667">
                  <c:v>4666</c:v>
                </c:pt>
                <c:pt idx="4668">
                  <c:v>4667</c:v>
                </c:pt>
                <c:pt idx="4669">
                  <c:v>4668</c:v>
                </c:pt>
                <c:pt idx="4670">
                  <c:v>4669</c:v>
                </c:pt>
                <c:pt idx="4671">
                  <c:v>4670</c:v>
                </c:pt>
                <c:pt idx="4672">
                  <c:v>4671</c:v>
                </c:pt>
                <c:pt idx="4673">
                  <c:v>4672</c:v>
                </c:pt>
                <c:pt idx="4674">
                  <c:v>4673</c:v>
                </c:pt>
                <c:pt idx="4675">
                  <c:v>4674</c:v>
                </c:pt>
                <c:pt idx="4676">
                  <c:v>4675</c:v>
                </c:pt>
                <c:pt idx="4677">
                  <c:v>4676</c:v>
                </c:pt>
                <c:pt idx="4678">
                  <c:v>4677</c:v>
                </c:pt>
                <c:pt idx="4679">
                  <c:v>4678</c:v>
                </c:pt>
                <c:pt idx="4680">
                  <c:v>4679</c:v>
                </c:pt>
                <c:pt idx="4681">
                  <c:v>4680</c:v>
                </c:pt>
                <c:pt idx="4682">
                  <c:v>4681</c:v>
                </c:pt>
                <c:pt idx="4683">
                  <c:v>4682</c:v>
                </c:pt>
                <c:pt idx="4684">
                  <c:v>4683</c:v>
                </c:pt>
                <c:pt idx="4685">
                  <c:v>4684</c:v>
                </c:pt>
                <c:pt idx="4686">
                  <c:v>4685</c:v>
                </c:pt>
                <c:pt idx="4687">
                  <c:v>4686</c:v>
                </c:pt>
                <c:pt idx="4688">
                  <c:v>4687</c:v>
                </c:pt>
                <c:pt idx="4689">
                  <c:v>4688</c:v>
                </c:pt>
                <c:pt idx="4690">
                  <c:v>4689</c:v>
                </c:pt>
                <c:pt idx="4691">
                  <c:v>4690</c:v>
                </c:pt>
                <c:pt idx="4692">
                  <c:v>4691</c:v>
                </c:pt>
                <c:pt idx="4693">
                  <c:v>4692</c:v>
                </c:pt>
                <c:pt idx="4694">
                  <c:v>4693</c:v>
                </c:pt>
                <c:pt idx="4695">
                  <c:v>4694</c:v>
                </c:pt>
                <c:pt idx="4696">
                  <c:v>4695</c:v>
                </c:pt>
                <c:pt idx="4697">
                  <c:v>4696</c:v>
                </c:pt>
                <c:pt idx="4698">
                  <c:v>4697</c:v>
                </c:pt>
                <c:pt idx="4699">
                  <c:v>4698</c:v>
                </c:pt>
                <c:pt idx="4700">
                  <c:v>4699</c:v>
                </c:pt>
                <c:pt idx="4701">
                  <c:v>4700</c:v>
                </c:pt>
                <c:pt idx="4702">
                  <c:v>4701</c:v>
                </c:pt>
                <c:pt idx="4703">
                  <c:v>4702</c:v>
                </c:pt>
                <c:pt idx="4704">
                  <c:v>4703</c:v>
                </c:pt>
                <c:pt idx="4705">
                  <c:v>4704</c:v>
                </c:pt>
                <c:pt idx="4706">
                  <c:v>4705</c:v>
                </c:pt>
                <c:pt idx="4707">
                  <c:v>4706</c:v>
                </c:pt>
                <c:pt idx="4708">
                  <c:v>4707</c:v>
                </c:pt>
                <c:pt idx="4709">
                  <c:v>4708</c:v>
                </c:pt>
                <c:pt idx="4710">
                  <c:v>4709</c:v>
                </c:pt>
                <c:pt idx="4711">
                  <c:v>4710</c:v>
                </c:pt>
                <c:pt idx="4712">
                  <c:v>4711</c:v>
                </c:pt>
                <c:pt idx="4713">
                  <c:v>4712</c:v>
                </c:pt>
                <c:pt idx="4714">
                  <c:v>4713</c:v>
                </c:pt>
                <c:pt idx="4715">
                  <c:v>4714</c:v>
                </c:pt>
                <c:pt idx="4716">
                  <c:v>4715</c:v>
                </c:pt>
                <c:pt idx="4717">
                  <c:v>4716</c:v>
                </c:pt>
                <c:pt idx="4718">
                  <c:v>4717</c:v>
                </c:pt>
                <c:pt idx="4719">
                  <c:v>4718</c:v>
                </c:pt>
                <c:pt idx="4720">
                  <c:v>4719</c:v>
                </c:pt>
                <c:pt idx="4721">
                  <c:v>4720</c:v>
                </c:pt>
                <c:pt idx="4722">
                  <c:v>4721</c:v>
                </c:pt>
                <c:pt idx="4723">
                  <c:v>4722</c:v>
                </c:pt>
                <c:pt idx="4724">
                  <c:v>4723</c:v>
                </c:pt>
                <c:pt idx="4725">
                  <c:v>4724</c:v>
                </c:pt>
                <c:pt idx="4726">
                  <c:v>4725</c:v>
                </c:pt>
                <c:pt idx="4727">
                  <c:v>4726</c:v>
                </c:pt>
                <c:pt idx="4728">
                  <c:v>4727</c:v>
                </c:pt>
                <c:pt idx="4729">
                  <c:v>4728</c:v>
                </c:pt>
                <c:pt idx="4730">
                  <c:v>4729</c:v>
                </c:pt>
                <c:pt idx="4731">
                  <c:v>4730</c:v>
                </c:pt>
                <c:pt idx="4732">
                  <c:v>4731</c:v>
                </c:pt>
                <c:pt idx="4733">
                  <c:v>4732</c:v>
                </c:pt>
                <c:pt idx="4734">
                  <c:v>4733</c:v>
                </c:pt>
                <c:pt idx="4735">
                  <c:v>4734</c:v>
                </c:pt>
                <c:pt idx="4736">
                  <c:v>4735</c:v>
                </c:pt>
                <c:pt idx="4737">
                  <c:v>4736</c:v>
                </c:pt>
                <c:pt idx="4738">
                  <c:v>4737</c:v>
                </c:pt>
                <c:pt idx="4739">
                  <c:v>4738</c:v>
                </c:pt>
                <c:pt idx="4740">
                  <c:v>4739</c:v>
                </c:pt>
                <c:pt idx="4741">
                  <c:v>4740</c:v>
                </c:pt>
                <c:pt idx="4742">
                  <c:v>4741</c:v>
                </c:pt>
                <c:pt idx="4743">
                  <c:v>4742</c:v>
                </c:pt>
                <c:pt idx="4744">
                  <c:v>4743</c:v>
                </c:pt>
                <c:pt idx="4745">
                  <c:v>4744</c:v>
                </c:pt>
                <c:pt idx="4746">
                  <c:v>4745</c:v>
                </c:pt>
                <c:pt idx="4747">
                  <c:v>4746</c:v>
                </c:pt>
                <c:pt idx="4748">
                  <c:v>4747</c:v>
                </c:pt>
                <c:pt idx="4749">
                  <c:v>4748</c:v>
                </c:pt>
                <c:pt idx="4750">
                  <c:v>4749</c:v>
                </c:pt>
                <c:pt idx="4751">
                  <c:v>4750</c:v>
                </c:pt>
                <c:pt idx="4752">
                  <c:v>4751</c:v>
                </c:pt>
                <c:pt idx="4753">
                  <c:v>4752</c:v>
                </c:pt>
                <c:pt idx="4754">
                  <c:v>4753</c:v>
                </c:pt>
                <c:pt idx="4755">
                  <c:v>4754</c:v>
                </c:pt>
                <c:pt idx="4756">
                  <c:v>4755</c:v>
                </c:pt>
                <c:pt idx="4757">
                  <c:v>4756</c:v>
                </c:pt>
                <c:pt idx="4758">
                  <c:v>4757</c:v>
                </c:pt>
                <c:pt idx="4759">
                  <c:v>4758</c:v>
                </c:pt>
                <c:pt idx="4760">
                  <c:v>4759</c:v>
                </c:pt>
                <c:pt idx="4761">
                  <c:v>4760</c:v>
                </c:pt>
                <c:pt idx="4762">
                  <c:v>4761</c:v>
                </c:pt>
                <c:pt idx="4763">
                  <c:v>4762</c:v>
                </c:pt>
                <c:pt idx="4764">
                  <c:v>4763</c:v>
                </c:pt>
                <c:pt idx="4765">
                  <c:v>4764</c:v>
                </c:pt>
                <c:pt idx="4766">
                  <c:v>4765</c:v>
                </c:pt>
                <c:pt idx="4767">
                  <c:v>4766</c:v>
                </c:pt>
                <c:pt idx="4768">
                  <c:v>4767</c:v>
                </c:pt>
                <c:pt idx="4769">
                  <c:v>4768</c:v>
                </c:pt>
                <c:pt idx="4770">
                  <c:v>4769</c:v>
                </c:pt>
                <c:pt idx="4771">
                  <c:v>4770</c:v>
                </c:pt>
                <c:pt idx="4772">
                  <c:v>4771</c:v>
                </c:pt>
                <c:pt idx="4773">
                  <c:v>4772</c:v>
                </c:pt>
                <c:pt idx="4774">
                  <c:v>4773</c:v>
                </c:pt>
                <c:pt idx="4775">
                  <c:v>4774</c:v>
                </c:pt>
                <c:pt idx="4776">
                  <c:v>4775</c:v>
                </c:pt>
                <c:pt idx="4777">
                  <c:v>4776</c:v>
                </c:pt>
                <c:pt idx="4778">
                  <c:v>4777</c:v>
                </c:pt>
                <c:pt idx="4779">
                  <c:v>4778</c:v>
                </c:pt>
                <c:pt idx="4780">
                  <c:v>4779</c:v>
                </c:pt>
                <c:pt idx="4781">
                  <c:v>4780</c:v>
                </c:pt>
                <c:pt idx="4782">
                  <c:v>4781</c:v>
                </c:pt>
                <c:pt idx="4783">
                  <c:v>4782</c:v>
                </c:pt>
                <c:pt idx="4784">
                  <c:v>4783</c:v>
                </c:pt>
                <c:pt idx="4785">
                  <c:v>4784</c:v>
                </c:pt>
                <c:pt idx="4786">
                  <c:v>4785</c:v>
                </c:pt>
                <c:pt idx="4787">
                  <c:v>4786</c:v>
                </c:pt>
                <c:pt idx="4788">
                  <c:v>4787</c:v>
                </c:pt>
                <c:pt idx="4789">
                  <c:v>4788</c:v>
                </c:pt>
                <c:pt idx="4790">
                  <c:v>4789</c:v>
                </c:pt>
                <c:pt idx="4791">
                  <c:v>4790</c:v>
                </c:pt>
                <c:pt idx="4792">
                  <c:v>4791</c:v>
                </c:pt>
                <c:pt idx="4793">
                  <c:v>4792</c:v>
                </c:pt>
                <c:pt idx="4794">
                  <c:v>4793</c:v>
                </c:pt>
                <c:pt idx="4795">
                  <c:v>4794</c:v>
                </c:pt>
                <c:pt idx="4796">
                  <c:v>4795</c:v>
                </c:pt>
                <c:pt idx="4797">
                  <c:v>4796</c:v>
                </c:pt>
                <c:pt idx="4798">
                  <c:v>4797</c:v>
                </c:pt>
                <c:pt idx="4799">
                  <c:v>4798</c:v>
                </c:pt>
                <c:pt idx="4800">
                  <c:v>4799</c:v>
                </c:pt>
                <c:pt idx="4801">
                  <c:v>4800</c:v>
                </c:pt>
                <c:pt idx="4802">
                  <c:v>4801</c:v>
                </c:pt>
                <c:pt idx="4803">
                  <c:v>4802</c:v>
                </c:pt>
                <c:pt idx="4804">
                  <c:v>4803</c:v>
                </c:pt>
                <c:pt idx="4805">
                  <c:v>4804</c:v>
                </c:pt>
                <c:pt idx="4806">
                  <c:v>4805</c:v>
                </c:pt>
                <c:pt idx="4807">
                  <c:v>4806</c:v>
                </c:pt>
                <c:pt idx="4808">
                  <c:v>4807</c:v>
                </c:pt>
                <c:pt idx="4809">
                  <c:v>4808</c:v>
                </c:pt>
                <c:pt idx="4810">
                  <c:v>4809</c:v>
                </c:pt>
                <c:pt idx="4811">
                  <c:v>4810</c:v>
                </c:pt>
                <c:pt idx="4812">
                  <c:v>4811</c:v>
                </c:pt>
                <c:pt idx="4813">
                  <c:v>4812</c:v>
                </c:pt>
                <c:pt idx="4814">
                  <c:v>4813</c:v>
                </c:pt>
                <c:pt idx="4815">
                  <c:v>4814</c:v>
                </c:pt>
                <c:pt idx="4816">
                  <c:v>4815</c:v>
                </c:pt>
                <c:pt idx="4817">
                  <c:v>4816</c:v>
                </c:pt>
                <c:pt idx="4818">
                  <c:v>4817</c:v>
                </c:pt>
                <c:pt idx="4819">
                  <c:v>4818</c:v>
                </c:pt>
                <c:pt idx="4820">
                  <c:v>4819</c:v>
                </c:pt>
                <c:pt idx="4821">
                  <c:v>4820</c:v>
                </c:pt>
                <c:pt idx="4822">
                  <c:v>4821</c:v>
                </c:pt>
                <c:pt idx="4823">
                  <c:v>4822</c:v>
                </c:pt>
                <c:pt idx="4824">
                  <c:v>4823</c:v>
                </c:pt>
                <c:pt idx="4825">
                  <c:v>4824</c:v>
                </c:pt>
                <c:pt idx="4826">
                  <c:v>4825</c:v>
                </c:pt>
                <c:pt idx="4827">
                  <c:v>4826</c:v>
                </c:pt>
                <c:pt idx="4828">
                  <c:v>4827</c:v>
                </c:pt>
                <c:pt idx="4829">
                  <c:v>4828</c:v>
                </c:pt>
                <c:pt idx="4830">
                  <c:v>4829</c:v>
                </c:pt>
                <c:pt idx="4831">
                  <c:v>4830</c:v>
                </c:pt>
                <c:pt idx="4832">
                  <c:v>4831</c:v>
                </c:pt>
                <c:pt idx="4833">
                  <c:v>4832</c:v>
                </c:pt>
                <c:pt idx="4834">
                  <c:v>4833</c:v>
                </c:pt>
                <c:pt idx="4835">
                  <c:v>4834</c:v>
                </c:pt>
                <c:pt idx="4836">
                  <c:v>4835</c:v>
                </c:pt>
                <c:pt idx="4837">
                  <c:v>4836</c:v>
                </c:pt>
                <c:pt idx="4838">
                  <c:v>4837</c:v>
                </c:pt>
                <c:pt idx="4839">
                  <c:v>4838</c:v>
                </c:pt>
                <c:pt idx="4840">
                  <c:v>4839</c:v>
                </c:pt>
                <c:pt idx="4841">
                  <c:v>4840</c:v>
                </c:pt>
                <c:pt idx="4842">
                  <c:v>4841</c:v>
                </c:pt>
                <c:pt idx="4843">
                  <c:v>4842</c:v>
                </c:pt>
                <c:pt idx="4844">
                  <c:v>4843</c:v>
                </c:pt>
                <c:pt idx="4845">
                  <c:v>4844</c:v>
                </c:pt>
                <c:pt idx="4846">
                  <c:v>4845</c:v>
                </c:pt>
                <c:pt idx="4847">
                  <c:v>4846</c:v>
                </c:pt>
                <c:pt idx="4848">
                  <c:v>4847</c:v>
                </c:pt>
                <c:pt idx="4849">
                  <c:v>4848</c:v>
                </c:pt>
                <c:pt idx="4850">
                  <c:v>4849</c:v>
                </c:pt>
                <c:pt idx="4851">
                  <c:v>4850</c:v>
                </c:pt>
                <c:pt idx="4852">
                  <c:v>4851</c:v>
                </c:pt>
                <c:pt idx="4853">
                  <c:v>4852</c:v>
                </c:pt>
                <c:pt idx="4854">
                  <c:v>4853</c:v>
                </c:pt>
                <c:pt idx="4855">
                  <c:v>4854</c:v>
                </c:pt>
                <c:pt idx="4856">
                  <c:v>4855</c:v>
                </c:pt>
                <c:pt idx="4857">
                  <c:v>4856</c:v>
                </c:pt>
                <c:pt idx="4858">
                  <c:v>4857</c:v>
                </c:pt>
                <c:pt idx="4859">
                  <c:v>4858</c:v>
                </c:pt>
                <c:pt idx="4860">
                  <c:v>4859</c:v>
                </c:pt>
                <c:pt idx="4861">
                  <c:v>4860</c:v>
                </c:pt>
                <c:pt idx="4862">
                  <c:v>4861</c:v>
                </c:pt>
                <c:pt idx="4863">
                  <c:v>4862</c:v>
                </c:pt>
                <c:pt idx="4864">
                  <c:v>4863</c:v>
                </c:pt>
                <c:pt idx="4865">
                  <c:v>4864</c:v>
                </c:pt>
                <c:pt idx="4866">
                  <c:v>4865</c:v>
                </c:pt>
                <c:pt idx="4867">
                  <c:v>4866</c:v>
                </c:pt>
                <c:pt idx="4868">
                  <c:v>4867</c:v>
                </c:pt>
                <c:pt idx="4869">
                  <c:v>4868</c:v>
                </c:pt>
                <c:pt idx="4870">
                  <c:v>4869</c:v>
                </c:pt>
                <c:pt idx="4871">
                  <c:v>4870</c:v>
                </c:pt>
                <c:pt idx="4872">
                  <c:v>4871</c:v>
                </c:pt>
                <c:pt idx="4873">
                  <c:v>4872</c:v>
                </c:pt>
                <c:pt idx="4874">
                  <c:v>4873</c:v>
                </c:pt>
                <c:pt idx="4875">
                  <c:v>4874</c:v>
                </c:pt>
                <c:pt idx="4876">
                  <c:v>4875</c:v>
                </c:pt>
                <c:pt idx="4877">
                  <c:v>4876</c:v>
                </c:pt>
                <c:pt idx="4878">
                  <c:v>4877</c:v>
                </c:pt>
                <c:pt idx="4879">
                  <c:v>4878</c:v>
                </c:pt>
                <c:pt idx="4880">
                  <c:v>4879</c:v>
                </c:pt>
                <c:pt idx="4881">
                  <c:v>4880</c:v>
                </c:pt>
                <c:pt idx="4882">
                  <c:v>4881</c:v>
                </c:pt>
                <c:pt idx="4883">
                  <c:v>4882</c:v>
                </c:pt>
                <c:pt idx="4884">
                  <c:v>4883</c:v>
                </c:pt>
                <c:pt idx="4885">
                  <c:v>4884</c:v>
                </c:pt>
                <c:pt idx="4886">
                  <c:v>4885</c:v>
                </c:pt>
                <c:pt idx="4887">
                  <c:v>4886</c:v>
                </c:pt>
                <c:pt idx="4888">
                  <c:v>4887</c:v>
                </c:pt>
                <c:pt idx="4889">
                  <c:v>4888</c:v>
                </c:pt>
                <c:pt idx="4890">
                  <c:v>4889</c:v>
                </c:pt>
                <c:pt idx="4891">
                  <c:v>4890</c:v>
                </c:pt>
                <c:pt idx="4892">
                  <c:v>4891</c:v>
                </c:pt>
                <c:pt idx="4893">
                  <c:v>4892</c:v>
                </c:pt>
                <c:pt idx="4894">
                  <c:v>4893</c:v>
                </c:pt>
                <c:pt idx="4895">
                  <c:v>4894</c:v>
                </c:pt>
                <c:pt idx="4896">
                  <c:v>4895</c:v>
                </c:pt>
                <c:pt idx="4897">
                  <c:v>4896</c:v>
                </c:pt>
                <c:pt idx="4898">
                  <c:v>4897</c:v>
                </c:pt>
                <c:pt idx="4899">
                  <c:v>4898</c:v>
                </c:pt>
                <c:pt idx="4900">
                  <c:v>4899</c:v>
                </c:pt>
                <c:pt idx="4901">
                  <c:v>4900</c:v>
                </c:pt>
                <c:pt idx="4902">
                  <c:v>4901</c:v>
                </c:pt>
                <c:pt idx="4903">
                  <c:v>4902</c:v>
                </c:pt>
                <c:pt idx="4904">
                  <c:v>4903</c:v>
                </c:pt>
                <c:pt idx="4905">
                  <c:v>4904</c:v>
                </c:pt>
                <c:pt idx="4906">
                  <c:v>4905</c:v>
                </c:pt>
                <c:pt idx="4907">
                  <c:v>4906</c:v>
                </c:pt>
                <c:pt idx="4908">
                  <c:v>4907</c:v>
                </c:pt>
                <c:pt idx="4909">
                  <c:v>4908</c:v>
                </c:pt>
                <c:pt idx="4910">
                  <c:v>4909</c:v>
                </c:pt>
                <c:pt idx="4911">
                  <c:v>4910</c:v>
                </c:pt>
                <c:pt idx="4912">
                  <c:v>4911</c:v>
                </c:pt>
                <c:pt idx="4913">
                  <c:v>4912</c:v>
                </c:pt>
                <c:pt idx="4914">
                  <c:v>4913</c:v>
                </c:pt>
                <c:pt idx="4915">
                  <c:v>4914</c:v>
                </c:pt>
                <c:pt idx="4916">
                  <c:v>4915</c:v>
                </c:pt>
                <c:pt idx="4917">
                  <c:v>4916</c:v>
                </c:pt>
                <c:pt idx="4918">
                  <c:v>4917</c:v>
                </c:pt>
                <c:pt idx="4919">
                  <c:v>4918</c:v>
                </c:pt>
                <c:pt idx="4920">
                  <c:v>4919</c:v>
                </c:pt>
                <c:pt idx="4921">
                  <c:v>4920</c:v>
                </c:pt>
                <c:pt idx="4922">
                  <c:v>4921</c:v>
                </c:pt>
                <c:pt idx="4923">
                  <c:v>4922</c:v>
                </c:pt>
                <c:pt idx="4924">
                  <c:v>4923</c:v>
                </c:pt>
                <c:pt idx="4925">
                  <c:v>4924</c:v>
                </c:pt>
                <c:pt idx="4926">
                  <c:v>4925</c:v>
                </c:pt>
                <c:pt idx="4927">
                  <c:v>4926</c:v>
                </c:pt>
                <c:pt idx="4928">
                  <c:v>4927</c:v>
                </c:pt>
                <c:pt idx="4929">
                  <c:v>4928</c:v>
                </c:pt>
                <c:pt idx="4930">
                  <c:v>4929</c:v>
                </c:pt>
                <c:pt idx="4931">
                  <c:v>4930</c:v>
                </c:pt>
                <c:pt idx="4932">
                  <c:v>4931</c:v>
                </c:pt>
                <c:pt idx="4933">
                  <c:v>4932</c:v>
                </c:pt>
                <c:pt idx="4934">
                  <c:v>4933</c:v>
                </c:pt>
                <c:pt idx="4935">
                  <c:v>4934</c:v>
                </c:pt>
                <c:pt idx="4936">
                  <c:v>4935</c:v>
                </c:pt>
                <c:pt idx="4937">
                  <c:v>4936</c:v>
                </c:pt>
                <c:pt idx="4938">
                  <c:v>4937</c:v>
                </c:pt>
                <c:pt idx="4939">
                  <c:v>4938</c:v>
                </c:pt>
                <c:pt idx="4940">
                  <c:v>4939</c:v>
                </c:pt>
                <c:pt idx="4941">
                  <c:v>4940</c:v>
                </c:pt>
                <c:pt idx="4942">
                  <c:v>4941</c:v>
                </c:pt>
                <c:pt idx="4943">
                  <c:v>4942</c:v>
                </c:pt>
                <c:pt idx="4944">
                  <c:v>4943</c:v>
                </c:pt>
                <c:pt idx="4945">
                  <c:v>4944</c:v>
                </c:pt>
                <c:pt idx="4946">
                  <c:v>4945</c:v>
                </c:pt>
                <c:pt idx="4947">
                  <c:v>4946</c:v>
                </c:pt>
                <c:pt idx="4948">
                  <c:v>4947</c:v>
                </c:pt>
                <c:pt idx="4949">
                  <c:v>4948</c:v>
                </c:pt>
                <c:pt idx="4950">
                  <c:v>4949</c:v>
                </c:pt>
                <c:pt idx="4951">
                  <c:v>4950</c:v>
                </c:pt>
                <c:pt idx="4952">
                  <c:v>4951</c:v>
                </c:pt>
                <c:pt idx="4953">
                  <c:v>4952</c:v>
                </c:pt>
                <c:pt idx="4954">
                  <c:v>4953</c:v>
                </c:pt>
                <c:pt idx="4955">
                  <c:v>4954</c:v>
                </c:pt>
                <c:pt idx="4956">
                  <c:v>4955</c:v>
                </c:pt>
                <c:pt idx="4957">
                  <c:v>4956</c:v>
                </c:pt>
                <c:pt idx="4958">
                  <c:v>4957</c:v>
                </c:pt>
                <c:pt idx="4959">
                  <c:v>4958</c:v>
                </c:pt>
                <c:pt idx="4960">
                  <c:v>4959</c:v>
                </c:pt>
                <c:pt idx="4961">
                  <c:v>4960</c:v>
                </c:pt>
                <c:pt idx="4962">
                  <c:v>4961</c:v>
                </c:pt>
                <c:pt idx="4963">
                  <c:v>4962</c:v>
                </c:pt>
                <c:pt idx="4964">
                  <c:v>4963</c:v>
                </c:pt>
                <c:pt idx="4965">
                  <c:v>4964</c:v>
                </c:pt>
                <c:pt idx="4966">
                  <c:v>4965</c:v>
                </c:pt>
                <c:pt idx="4967">
                  <c:v>4966</c:v>
                </c:pt>
                <c:pt idx="4968">
                  <c:v>4967</c:v>
                </c:pt>
                <c:pt idx="4969">
                  <c:v>4968</c:v>
                </c:pt>
                <c:pt idx="4970">
                  <c:v>4969</c:v>
                </c:pt>
                <c:pt idx="4971">
                  <c:v>4970</c:v>
                </c:pt>
                <c:pt idx="4972">
                  <c:v>4971</c:v>
                </c:pt>
                <c:pt idx="4973">
                  <c:v>4972</c:v>
                </c:pt>
                <c:pt idx="4974">
                  <c:v>4973</c:v>
                </c:pt>
                <c:pt idx="4975">
                  <c:v>4974</c:v>
                </c:pt>
                <c:pt idx="4976">
                  <c:v>4975</c:v>
                </c:pt>
                <c:pt idx="4977">
                  <c:v>4976</c:v>
                </c:pt>
                <c:pt idx="4978">
                  <c:v>4977</c:v>
                </c:pt>
                <c:pt idx="4979">
                  <c:v>4978</c:v>
                </c:pt>
                <c:pt idx="4980">
                  <c:v>4979</c:v>
                </c:pt>
                <c:pt idx="4981">
                  <c:v>4980</c:v>
                </c:pt>
                <c:pt idx="4982">
                  <c:v>4981</c:v>
                </c:pt>
                <c:pt idx="4983">
                  <c:v>4982</c:v>
                </c:pt>
                <c:pt idx="4984">
                  <c:v>4983</c:v>
                </c:pt>
                <c:pt idx="4985">
                  <c:v>4984</c:v>
                </c:pt>
                <c:pt idx="4986">
                  <c:v>4985</c:v>
                </c:pt>
                <c:pt idx="4987">
                  <c:v>4986</c:v>
                </c:pt>
                <c:pt idx="4988">
                  <c:v>4987</c:v>
                </c:pt>
                <c:pt idx="4989">
                  <c:v>4988</c:v>
                </c:pt>
                <c:pt idx="4990">
                  <c:v>4989</c:v>
                </c:pt>
                <c:pt idx="4991">
                  <c:v>4990</c:v>
                </c:pt>
                <c:pt idx="4992">
                  <c:v>4991</c:v>
                </c:pt>
                <c:pt idx="4993">
                  <c:v>4992</c:v>
                </c:pt>
                <c:pt idx="4994">
                  <c:v>4993</c:v>
                </c:pt>
                <c:pt idx="4995">
                  <c:v>4994</c:v>
                </c:pt>
                <c:pt idx="4996">
                  <c:v>4995</c:v>
                </c:pt>
                <c:pt idx="4997">
                  <c:v>4996</c:v>
                </c:pt>
                <c:pt idx="4998">
                  <c:v>4997</c:v>
                </c:pt>
                <c:pt idx="4999">
                  <c:v>4998</c:v>
                </c:pt>
                <c:pt idx="5000">
                  <c:v>4999</c:v>
                </c:pt>
                <c:pt idx="5001">
                  <c:v>5000</c:v>
                </c:pt>
                <c:pt idx="5002">
                  <c:v>5001</c:v>
                </c:pt>
                <c:pt idx="5003">
                  <c:v>5002</c:v>
                </c:pt>
                <c:pt idx="5004">
                  <c:v>5003</c:v>
                </c:pt>
                <c:pt idx="5005">
                  <c:v>5004</c:v>
                </c:pt>
                <c:pt idx="5006">
                  <c:v>5005</c:v>
                </c:pt>
                <c:pt idx="5007">
                  <c:v>5006</c:v>
                </c:pt>
                <c:pt idx="5008">
                  <c:v>5007</c:v>
                </c:pt>
                <c:pt idx="5009">
                  <c:v>5008</c:v>
                </c:pt>
                <c:pt idx="5010">
                  <c:v>5009</c:v>
                </c:pt>
                <c:pt idx="5011">
                  <c:v>5010</c:v>
                </c:pt>
                <c:pt idx="5012">
                  <c:v>5011</c:v>
                </c:pt>
                <c:pt idx="5013">
                  <c:v>5012</c:v>
                </c:pt>
                <c:pt idx="5014">
                  <c:v>5013</c:v>
                </c:pt>
                <c:pt idx="5015">
                  <c:v>5014</c:v>
                </c:pt>
                <c:pt idx="5016">
                  <c:v>5015</c:v>
                </c:pt>
                <c:pt idx="5017">
                  <c:v>5016</c:v>
                </c:pt>
                <c:pt idx="5018">
                  <c:v>5017</c:v>
                </c:pt>
                <c:pt idx="5019">
                  <c:v>5018</c:v>
                </c:pt>
                <c:pt idx="5020">
                  <c:v>5019</c:v>
                </c:pt>
                <c:pt idx="5021">
                  <c:v>5020</c:v>
                </c:pt>
                <c:pt idx="5022">
                  <c:v>5021</c:v>
                </c:pt>
                <c:pt idx="5023">
                  <c:v>5022</c:v>
                </c:pt>
                <c:pt idx="5024">
                  <c:v>5023</c:v>
                </c:pt>
                <c:pt idx="5025">
                  <c:v>5024</c:v>
                </c:pt>
                <c:pt idx="5026">
                  <c:v>5025</c:v>
                </c:pt>
                <c:pt idx="5027">
                  <c:v>5026</c:v>
                </c:pt>
                <c:pt idx="5028">
                  <c:v>5027</c:v>
                </c:pt>
                <c:pt idx="5029">
                  <c:v>5028</c:v>
                </c:pt>
                <c:pt idx="5030">
                  <c:v>5029</c:v>
                </c:pt>
                <c:pt idx="5031">
                  <c:v>5030</c:v>
                </c:pt>
                <c:pt idx="5032">
                  <c:v>5031</c:v>
                </c:pt>
                <c:pt idx="5033">
                  <c:v>5032</c:v>
                </c:pt>
                <c:pt idx="5034">
                  <c:v>5033</c:v>
                </c:pt>
                <c:pt idx="5035">
                  <c:v>5034</c:v>
                </c:pt>
                <c:pt idx="5036">
                  <c:v>5035</c:v>
                </c:pt>
                <c:pt idx="5037">
                  <c:v>5036</c:v>
                </c:pt>
                <c:pt idx="5038">
                  <c:v>5037</c:v>
                </c:pt>
                <c:pt idx="5039">
                  <c:v>5038</c:v>
                </c:pt>
                <c:pt idx="5040">
                  <c:v>5039</c:v>
                </c:pt>
                <c:pt idx="5041">
                  <c:v>5040</c:v>
                </c:pt>
                <c:pt idx="5042">
                  <c:v>5041</c:v>
                </c:pt>
                <c:pt idx="5043">
                  <c:v>5042</c:v>
                </c:pt>
                <c:pt idx="5044">
                  <c:v>5043</c:v>
                </c:pt>
                <c:pt idx="5045">
                  <c:v>5044</c:v>
                </c:pt>
                <c:pt idx="5046">
                  <c:v>5045</c:v>
                </c:pt>
                <c:pt idx="5047">
                  <c:v>5046</c:v>
                </c:pt>
                <c:pt idx="5048">
                  <c:v>5047</c:v>
                </c:pt>
                <c:pt idx="5049">
                  <c:v>5048</c:v>
                </c:pt>
                <c:pt idx="5050">
                  <c:v>5049</c:v>
                </c:pt>
                <c:pt idx="5051">
                  <c:v>5050</c:v>
                </c:pt>
                <c:pt idx="5052">
                  <c:v>5051</c:v>
                </c:pt>
                <c:pt idx="5053">
                  <c:v>5052</c:v>
                </c:pt>
                <c:pt idx="5054">
                  <c:v>5053</c:v>
                </c:pt>
                <c:pt idx="5055">
                  <c:v>5054</c:v>
                </c:pt>
                <c:pt idx="5056">
                  <c:v>5055</c:v>
                </c:pt>
                <c:pt idx="5057">
                  <c:v>5056</c:v>
                </c:pt>
                <c:pt idx="5058">
                  <c:v>5057</c:v>
                </c:pt>
                <c:pt idx="5059">
                  <c:v>5058</c:v>
                </c:pt>
                <c:pt idx="5060">
                  <c:v>5059</c:v>
                </c:pt>
                <c:pt idx="5061">
                  <c:v>5060</c:v>
                </c:pt>
                <c:pt idx="5062">
                  <c:v>5061</c:v>
                </c:pt>
                <c:pt idx="5063">
                  <c:v>5062</c:v>
                </c:pt>
                <c:pt idx="5064">
                  <c:v>5063</c:v>
                </c:pt>
                <c:pt idx="5065">
                  <c:v>5064</c:v>
                </c:pt>
                <c:pt idx="5066">
                  <c:v>5065</c:v>
                </c:pt>
                <c:pt idx="5067">
                  <c:v>5066</c:v>
                </c:pt>
                <c:pt idx="5068">
                  <c:v>5067</c:v>
                </c:pt>
                <c:pt idx="5069">
                  <c:v>5068</c:v>
                </c:pt>
                <c:pt idx="5070">
                  <c:v>5069</c:v>
                </c:pt>
                <c:pt idx="5071">
                  <c:v>5070</c:v>
                </c:pt>
                <c:pt idx="5072">
                  <c:v>5071</c:v>
                </c:pt>
                <c:pt idx="5073">
                  <c:v>5072</c:v>
                </c:pt>
                <c:pt idx="5074">
                  <c:v>5073</c:v>
                </c:pt>
                <c:pt idx="5075">
                  <c:v>5074</c:v>
                </c:pt>
                <c:pt idx="5076">
                  <c:v>5075</c:v>
                </c:pt>
                <c:pt idx="5077">
                  <c:v>5076</c:v>
                </c:pt>
                <c:pt idx="5078">
                  <c:v>5077</c:v>
                </c:pt>
                <c:pt idx="5079">
                  <c:v>5078</c:v>
                </c:pt>
                <c:pt idx="5080">
                  <c:v>5079</c:v>
                </c:pt>
                <c:pt idx="5081">
                  <c:v>5080</c:v>
                </c:pt>
                <c:pt idx="5082">
                  <c:v>5081</c:v>
                </c:pt>
                <c:pt idx="5083">
                  <c:v>5082</c:v>
                </c:pt>
                <c:pt idx="5084">
                  <c:v>5083</c:v>
                </c:pt>
                <c:pt idx="5085">
                  <c:v>5084</c:v>
                </c:pt>
                <c:pt idx="5086">
                  <c:v>5085</c:v>
                </c:pt>
                <c:pt idx="5087">
                  <c:v>5086</c:v>
                </c:pt>
                <c:pt idx="5088">
                  <c:v>5087</c:v>
                </c:pt>
                <c:pt idx="5089">
                  <c:v>5088</c:v>
                </c:pt>
                <c:pt idx="5090">
                  <c:v>5089</c:v>
                </c:pt>
                <c:pt idx="5091">
                  <c:v>5090</c:v>
                </c:pt>
                <c:pt idx="5092">
                  <c:v>5091</c:v>
                </c:pt>
                <c:pt idx="5093">
                  <c:v>5092</c:v>
                </c:pt>
                <c:pt idx="5094">
                  <c:v>5093</c:v>
                </c:pt>
                <c:pt idx="5095">
                  <c:v>5094</c:v>
                </c:pt>
                <c:pt idx="5096">
                  <c:v>5095</c:v>
                </c:pt>
                <c:pt idx="5097">
                  <c:v>5096</c:v>
                </c:pt>
                <c:pt idx="5098">
                  <c:v>5097</c:v>
                </c:pt>
                <c:pt idx="5099">
                  <c:v>5098</c:v>
                </c:pt>
                <c:pt idx="5100">
                  <c:v>5099</c:v>
                </c:pt>
                <c:pt idx="5101">
                  <c:v>5100</c:v>
                </c:pt>
                <c:pt idx="5102">
                  <c:v>5101</c:v>
                </c:pt>
                <c:pt idx="5103">
                  <c:v>5102</c:v>
                </c:pt>
                <c:pt idx="5104">
                  <c:v>5103</c:v>
                </c:pt>
                <c:pt idx="5105">
                  <c:v>5104</c:v>
                </c:pt>
                <c:pt idx="5106">
                  <c:v>5105</c:v>
                </c:pt>
                <c:pt idx="5107">
                  <c:v>5106</c:v>
                </c:pt>
                <c:pt idx="5108">
                  <c:v>5107</c:v>
                </c:pt>
                <c:pt idx="5109">
                  <c:v>5108</c:v>
                </c:pt>
                <c:pt idx="5110">
                  <c:v>5109</c:v>
                </c:pt>
                <c:pt idx="5111">
                  <c:v>5110</c:v>
                </c:pt>
                <c:pt idx="5112">
                  <c:v>5111</c:v>
                </c:pt>
                <c:pt idx="5113">
                  <c:v>5112</c:v>
                </c:pt>
                <c:pt idx="5114">
                  <c:v>5113</c:v>
                </c:pt>
                <c:pt idx="5115">
                  <c:v>5114</c:v>
                </c:pt>
                <c:pt idx="5116">
                  <c:v>5115</c:v>
                </c:pt>
                <c:pt idx="5117">
                  <c:v>5116</c:v>
                </c:pt>
                <c:pt idx="5118">
                  <c:v>5117</c:v>
                </c:pt>
                <c:pt idx="5119">
                  <c:v>5118</c:v>
                </c:pt>
                <c:pt idx="5120">
                  <c:v>5119</c:v>
                </c:pt>
                <c:pt idx="5121">
                  <c:v>5120</c:v>
                </c:pt>
                <c:pt idx="5122">
                  <c:v>5121</c:v>
                </c:pt>
                <c:pt idx="5123">
                  <c:v>5122</c:v>
                </c:pt>
                <c:pt idx="5124">
                  <c:v>5123</c:v>
                </c:pt>
                <c:pt idx="5125">
                  <c:v>5124</c:v>
                </c:pt>
                <c:pt idx="5126">
                  <c:v>5125</c:v>
                </c:pt>
                <c:pt idx="5127">
                  <c:v>5126</c:v>
                </c:pt>
                <c:pt idx="5128">
                  <c:v>5127</c:v>
                </c:pt>
                <c:pt idx="5129">
                  <c:v>5128</c:v>
                </c:pt>
                <c:pt idx="5130">
                  <c:v>5129</c:v>
                </c:pt>
                <c:pt idx="5131">
                  <c:v>5130</c:v>
                </c:pt>
                <c:pt idx="5132">
                  <c:v>5131</c:v>
                </c:pt>
                <c:pt idx="5133">
                  <c:v>5132</c:v>
                </c:pt>
                <c:pt idx="5134">
                  <c:v>5133</c:v>
                </c:pt>
                <c:pt idx="5135">
                  <c:v>5134</c:v>
                </c:pt>
                <c:pt idx="5136">
                  <c:v>5135</c:v>
                </c:pt>
                <c:pt idx="5137">
                  <c:v>5136</c:v>
                </c:pt>
                <c:pt idx="5138">
                  <c:v>5137</c:v>
                </c:pt>
                <c:pt idx="5139">
                  <c:v>5138</c:v>
                </c:pt>
                <c:pt idx="5140">
                  <c:v>5139</c:v>
                </c:pt>
                <c:pt idx="5141">
                  <c:v>5140</c:v>
                </c:pt>
                <c:pt idx="5142">
                  <c:v>5141</c:v>
                </c:pt>
                <c:pt idx="5143">
                  <c:v>5142</c:v>
                </c:pt>
                <c:pt idx="5144">
                  <c:v>5143</c:v>
                </c:pt>
                <c:pt idx="5145">
                  <c:v>5144</c:v>
                </c:pt>
                <c:pt idx="5146">
                  <c:v>5145</c:v>
                </c:pt>
                <c:pt idx="5147">
                  <c:v>5146</c:v>
                </c:pt>
                <c:pt idx="5148">
                  <c:v>5147</c:v>
                </c:pt>
                <c:pt idx="5149">
                  <c:v>5148</c:v>
                </c:pt>
                <c:pt idx="5150">
                  <c:v>5149</c:v>
                </c:pt>
                <c:pt idx="5151">
                  <c:v>5150</c:v>
                </c:pt>
                <c:pt idx="5152">
                  <c:v>5151</c:v>
                </c:pt>
                <c:pt idx="5153">
                  <c:v>5152</c:v>
                </c:pt>
                <c:pt idx="5154">
                  <c:v>5153</c:v>
                </c:pt>
                <c:pt idx="5155">
                  <c:v>5154</c:v>
                </c:pt>
                <c:pt idx="5156">
                  <c:v>5155</c:v>
                </c:pt>
                <c:pt idx="5157">
                  <c:v>5156</c:v>
                </c:pt>
                <c:pt idx="5158">
                  <c:v>5157</c:v>
                </c:pt>
                <c:pt idx="5159">
                  <c:v>5158</c:v>
                </c:pt>
                <c:pt idx="5160">
                  <c:v>5159</c:v>
                </c:pt>
                <c:pt idx="5161">
                  <c:v>5160</c:v>
                </c:pt>
                <c:pt idx="5162">
                  <c:v>5161</c:v>
                </c:pt>
                <c:pt idx="5163">
                  <c:v>5162</c:v>
                </c:pt>
                <c:pt idx="5164">
                  <c:v>5163</c:v>
                </c:pt>
                <c:pt idx="5165">
                  <c:v>5164</c:v>
                </c:pt>
                <c:pt idx="5166">
                  <c:v>5165</c:v>
                </c:pt>
                <c:pt idx="5167">
                  <c:v>5166</c:v>
                </c:pt>
                <c:pt idx="5168">
                  <c:v>5167</c:v>
                </c:pt>
                <c:pt idx="5169">
                  <c:v>5168</c:v>
                </c:pt>
                <c:pt idx="5170">
                  <c:v>5169</c:v>
                </c:pt>
                <c:pt idx="5171">
                  <c:v>5170</c:v>
                </c:pt>
                <c:pt idx="5172">
                  <c:v>5171</c:v>
                </c:pt>
                <c:pt idx="5173">
                  <c:v>5172</c:v>
                </c:pt>
                <c:pt idx="5174">
                  <c:v>5173</c:v>
                </c:pt>
                <c:pt idx="5175">
                  <c:v>5174</c:v>
                </c:pt>
                <c:pt idx="5176">
                  <c:v>5175</c:v>
                </c:pt>
                <c:pt idx="5177">
                  <c:v>5176</c:v>
                </c:pt>
                <c:pt idx="5178">
                  <c:v>5177</c:v>
                </c:pt>
                <c:pt idx="5179">
                  <c:v>5178</c:v>
                </c:pt>
                <c:pt idx="5180">
                  <c:v>5179</c:v>
                </c:pt>
                <c:pt idx="5181">
                  <c:v>5180</c:v>
                </c:pt>
                <c:pt idx="5182">
                  <c:v>5181</c:v>
                </c:pt>
                <c:pt idx="5183">
                  <c:v>5182</c:v>
                </c:pt>
                <c:pt idx="5184">
                  <c:v>5183</c:v>
                </c:pt>
                <c:pt idx="5185">
                  <c:v>5184</c:v>
                </c:pt>
                <c:pt idx="5186">
                  <c:v>5185</c:v>
                </c:pt>
                <c:pt idx="5187">
                  <c:v>5186</c:v>
                </c:pt>
                <c:pt idx="5188">
                  <c:v>5187</c:v>
                </c:pt>
                <c:pt idx="5189">
                  <c:v>5188</c:v>
                </c:pt>
                <c:pt idx="5190">
                  <c:v>5189</c:v>
                </c:pt>
                <c:pt idx="5191">
                  <c:v>5190</c:v>
                </c:pt>
                <c:pt idx="5192">
                  <c:v>5191</c:v>
                </c:pt>
                <c:pt idx="5193">
                  <c:v>5192</c:v>
                </c:pt>
                <c:pt idx="5194">
                  <c:v>5193</c:v>
                </c:pt>
                <c:pt idx="5195">
                  <c:v>5194</c:v>
                </c:pt>
                <c:pt idx="5196">
                  <c:v>5195</c:v>
                </c:pt>
                <c:pt idx="5197">
                  <c:v>5196</c:v>
                </c:pt>
                <c:pt idx="5198">
                  <c:v>5197</c:v>
                </c:pt>
                <c:pt idx="5199">
                  <c:v>5198</c:v>
                </c:pt>
                <c:pt idx="5200">
                  <c:v>5199</c:v>
                </c:pt>
                <c:pt idx="5201">
                  <c:v>5200</c:v>
                </c:pt>
                <c:pt idx="5202">
                  <c:v>5201</c:v>
                </c:pt>
                <c:pt idx="5203">
                  <c:v>5202</c:v>
                </c:pt>
                <c:pt idx="5204">
                  <c:v>5203</c:v>
                </c:pt>
                <c:pt idx="5205">
                  <c:v>5204</c:v>
                </c:pt>
                <c:pt idx="5206">
                  <c:v>5205</c:v>
                </c:pt>
                <c:pt idx="5207">
                  <c:v>5206</c:v>
                </c:pt>
                <c:pt idx="5208">
                  <c:v>5207</c:v>
                </c:pt>
                <c:pt idx="5209">
                  <c:v>5208</c:v>
                </c:pt>
                <c:pt idx="5210">
                  <c:v>5209</c:v>
                </c:pt>
                <c:pt idx="5211">
                  <c:v>5210</c:v>
                </c:pt>
                <c:pt idx="5212">
                  <c:v>5211</c:v>
                </c:pt>
                <c:pt idx="5213">
                  <c:v>5212</c:v>
                </c:pt>
                <c:pt idx="5214">
                  <c:v>5213</c:v>
                </c:pt>
                <c:pt idx="5215">
                  <c:v>5214</c:v>
                </c:pt>
                <c:pt idx="5216">
                  <c:v>5215</c:v>
                </c:pt>
                <c:pt idx="5217">
                  <c:v>5216</c:v>
                </c:pt>
                <c:pt idx="5218">
                  <c:v>5217</c:v>
                </c:pt>
                <c:pt idx="5219">
                  <c:v>5218</c:v>
                </c:pt>
                <c:pt idx="5220">
                  <c:v>5219</c:v>
                </c:pt>
                <c:pt idx="5221">
                  <c:v>5220</c:v>
                </c:pt>
                <c:pt idx="5222">
                  <c:v>5221</c:v>
                </c:pt>
                <c:pt idx="5223">
                  <c:v>5222</c:v>
                </c:pt>
                <c:pt idx="5224">
                  <c:v>5223</c:v>
                </c:pt>
                <c:pt idx="5225">
                  <c:v>5224</c:v>
                </c:pt>
                <c:pt idx="5226">
                  <c:v>5225</c:v>
                </c:pt>
                <c:pt idx="5227">
                  <c:v>5226</c:v>
                </c:pt>
                <c:pt idx="5228">
                  <c:v>5227</c:v>
                </c:pt>
                <c:pt idx="5229">
                  <c:v>5228</c:v>
                </c:pt>
                <c:pt idx="5230">
                  <c:v>5229</c:v>
                </c:pt>
                <c:pt idx="5231">
                  <c:v>5230</c:v>
                </c:pt>
                <c:pt idx="5232">
                  <c:v>5231</c:v>
                </c:pt>
                <c:pt idx="5233">
                  <c:v>5232</c:v>
                </c:pt>
                <c:pt idx="5234">
                  <c:v>5233</c:v>
                </c:pt>
                <c:pt idx="5235">
                  <c:v>5234</c:v>
                </c:pt>
                <c:pt idx="5236">
                  <c:v>5235</c:v>
                </c:pt>
                <c:pt idx="5237">
                  <c:v>5236</c:v>
                </c:pt>
                <c:pt idx="5238">
                  <c:v>5237</c:v>
                </c:pt>
                <c:pt idx="5239">
                  <c:v>5238</c:v>
                </c:pt>
                <c:pt idx="5240">
                  <c:v>5239</c:v>
                </c:pt>
                <c:pt idx="5241">
                  <c:v>5240</c:v>
                </c:pt>
                <c:pt idx="5242">
                  <c:v>5241</c:v>
                </c:pt>
                <c:pt idx="5243">
                  <c:v>5242</c:v>
                </c:pt>
                <c:pt idx="5244">
                  <c:v>5243</c:v>
                </c:pt>
                <c:pt idx="5245">
                  <c:v>5244</c:v>
                </c:pt>
                <c:pt idx="5246">
                  <c:v>5245</c:v>
                </c:pt>
                <c:pt idx="5247">
                  <c:v>5246</c:v>
                </c:pt>
                <c:pt idx="5248">
                  <c:v>5247</c:v>
                </c:pt>
                <c:pt idx="5249">
                  <c:v>5248</c:v>
                </c:pt>
                <c:pt idx="5250">
                  <c:v>5249</c:v>
                </c:pt>
                <c:pt idx="5251">
                  <c:v>5250</c:v>
                </c:pt>
                <c:pt idx="5252">
                  <c:v>5251</c:v>
                </c:pt>
                <c:pt idx="5253">
                  <c:v>5252</c:v>
                </c:pt>
                <c:pt idx="5254">
                  <c:v>5253</c:v>
                </c:pt>
                <c:pt idx="5255">
                  <c:v>5254</c:v>
                </c:pt>
                <c:pt idx="5256">
                  <c:v>5255</c:v>
                </c:pt>
                <c:pt idx="5257">
                  <c:v>5256</c:v>
                </c:pt>
                <c:pt idx="5258">
                  <c:v>5257</c:v>
                </c:pt>
                <c:pt idx="5259">
                  <c:v>5258</c:v>
                </c:pt>
                <c:pt idx="5260">
                  <c:v>5259</c:v>
                </c:pt>
                <c:pt idx="5261">
                  <c:v>5260</c:v>
                </c:pt>
                <c:pt idx="5262">
                  <c:v>5261</c:v>
                </c:pt>
                <c:pt idx="5263">
                  <c:v>5262</c:v>
                </c:pt>
                <c:pt idx="5264">
                  <c:v>5263</c:v>
                </c:pt>
                <c:pt idx="5265">
                  <c:v>5264</c:v>
                </c:pt>
                <c:pt idx="5266">
                  <c:v>5265</c:v>
                </c:pt>
                <c:pt idx="5267">
                  <c:v>5266</c:v>
                </c:pt>
                <c:pt idx="5268">
                  <c:v>5267</c:v>
                </c:pt>
                <c:pt idx="5269">
                  <c:v>5268</c:v>
                </c:pt>
                <c:pt idx="5270">
                  <c:v>5269</c:v>
                </c:pt>
                <c:pt idx="5271">
                  <c:v>5270</c:v>
                </c:pt>
                <c:pt idx="5272">
                  <c:v>5271</c:v>
                </c:pt>
                <c:pt idx="5273">
                  <c:v>5272</c:v>
                </c:pt>
                <c:pt idx="5274">
                  <c:v>5273</c:v>
                </c:pt>
                <c:pt idx="5275">
                  <c:v>5274</c:v>
                </c:pt>
                <c:pt idx="5276">
                  <c:v>5275</c:v>
                </c:pt>
                <c:pt idx="5277">
                  <c:v>5276</c:v>
                </c:pt>
                <c:pt idx="5278">
                  <c:v>5277</c:v>
                </c:pt>
                <c:pt idx="5279">
                  <c:v>5278</c:v>
                </c:pt>
                <c:pt idx="5280">
                  <c:v>5279</c:v>
                </c:pt>
                <c:pt idx="5281">
                  <c:v>5280</c:v>
                </c:pt>
                <c:pt idx="5282">
                  <c:v>5281</c:v>
                </c:pt>
                <c:pt idx="5283">
                  <c:v>5282</c:v>
                </c:pt>
                <c:pt idx="5284">
                  <c:v>5283</c:v>
                </c:pt>
                <c:pt idx="5285">
                  <c:v>5284</c:v>
                </c:pt>
                <c:pt idx="5286">
                  <c:v>5285</c:v>
                </c:pt>
                <c:pt idx="5287">
                  <c:v>5286</c:v>
                </c:pt>
                <c:pt idx="5288">
                  <c:v>5287</c:v>
                </c:pt>
                <c:pt idx="5289">
                  <c:v>5288</c:v>
                </c:pt>
                <c:pt idx="5290">
                  <c:v>5289</c:v>
                </c:pt>
                <c:pt idx="5291">
                  <c:v>5290</c:v>
                </c:pt>
                <c:pt idx="5292">
                  <c:v>5291</c:v>
                </c:pt>
                <c:pt idx="5293">
                  <c:v>5292</c:v>
                </c:pt>
                <c:pt idx="5294">
                  <c:v>5293</c:v>
                </c:pt>
                <c:pt idx="5295">
                  <c:v>5294</c:v>
                </c:pt>
                <c:pt idx="5296">
                  <c:v>5295</c:v>
                </c:pt>
                <c:pt idx="5297">
                  <c:v>5296</c:v>
                </c:pt>
                <c:pt idx="5298">
                  <c:v>5297</c:v>
                </c:pt>
                <c:pt idx="5299">
                  <c:v>5298</c:v>
                </c:pt>
                <c:pt idx="5300">
                  <c:v>5299</c:v>
                </c:pt>
                <c:pt idx="5301">
                  <c:v>5300</c:v>
                </c:pt>
                <c:pt idx="5302">
                  <c:v>5301</c:v>
                </c:pt>
                <c:pt idx="5303">
                  <c:v>5302</c:v>
                </c:pt>
                <c:pt idx="5304">
                  <c:v>5303</c:v>
                </c:pt>
                <c:pt idx="5305">
                  <c:v>5304</c:v>
                </c:pt>
                <c:pt idx="5306">
                  <c:v>5305</c:v>
                </c:pt>
                <c:pt idx="5307">
                  <c:v>5306</c:v>
                </c:pt>
                <c:pt idx="5308">
                  <c:v>5307</c:v>
                </c:pt>
                <c:pt idx="5309">
                  <c:v>5308</c:v>
                </c:pt>
                <c:pt idx="5310">
                  <c:v>5309</c:v>
                </c:pt>
                <c:pt idx="5311">
                  <c:v>5310</c:v>
                </c:pt>
                <c:pt idx="5312">
                  <c:v>5311</c:v>
                </c:pt>
                <c:pt idx="5313">
                  <c:v>5312</c:v>
                </c:pt>
                <c:pt idx="5314">
                  <c:v>5313</c:v>
                </c:pt>
                <c:pt idx="5315">
                  <c:v>5314</c:v>
                </c:pt>
                <c:pt idx="5316">
                  <c:v>5315</c:v>
                </c:pt>
                <c:pt idx="5317">
                  <c:v>5316</c:v>
                </c:pt>
                <c:pt idx="5318">
                  <c:v>5317</c:v>
                </c:pt>
                <c:pt idx="5319">
                  <c:v>5318</c:v>
                </c:pt>
                <c:pt idx="5320">
                  <c:v>5319</c:v>
                </c:pt>
                <c:pt idx="5321">
                  <c:v>5320</c:v>
                </c:pt>
                <c:pt idx="5322">
                  <c:v>5321</c:v>
                </c:pt>
                <c:pt idx="5323">
                  <c:v>5322</c:v>
                </c:pt>
                <c:pt idx="5324">
                  <c:v>5323</c:v>
                </c:pt>
                <c:pt idx="5325">
                  <c:v>5324</c:v>
                </c:pt>
                <c:pt idx="5326">
                  <c:v>5325</c:v>
                </c:pt>
                <c:pt idx="5327">
                  <c:v>5326</c:v>
                </c:pt>
                <c:pt idx="5328">
                  <c:v>5327</c:v>
                </c:pt>
                <c:pt idx="5329">
                  <c:v>5328</c:v>
                </c:pt>
                <c:pt idx="5330">
                  <c:v>5329</c:v>
                </c:pt>
                <c:pt idx="5331">
                  <c:v>5330</c:v>
                </c:pt>
                <c:pt idx="5332">
                  <c:v>5331</c:v>
                </c:pt>
                <c:pt idx="5333">
                  <c:v>5332</c:v>
                </c:pt>
                <c:pt idx="5334">
                  <c:v>5333</c:v>
                </c:pt>
                <c:pt idx="5335">
                  <c:v>5334</c:v>
                </c:pt>
                <c:pt idx="5336">
                  <c:v>5335</c:v>
                </c:pt>
                <c:pt idx="5337">
                  <c:v>5336</c:v>
                </c:pt>
                <c:pt idx="5338">
                  <c:v>5337</c:v>
                </c:pt>
                <c:pt idx="5339">
                  <c:v>5338</c:v>
                </c:pt>
                <c:pt idx="5340">
                  <c:v>5339</c:v>
                </c:pt>
                <c:pt idx="5341">
                  <c:v>5340</c:v>
                </c:pt>
                <c:pt idx="5342">
                  <c:v>5341</c:v>
                </c:pt>
                <c:pt idx="5343">
                  <c:v>5342</c:v>
                </c:pt>
                <c:pt idx="5344">
                  <c:v>5343</c:v>
                </c:pt>
                <c:pt idx="5345">
                  <c:v>5344</c:v>
                </c:pt>
                <c:pt idx="5346">
                  <c:v>5345</c:v>
                </c:pt>
                <c:pt idx="5347">
                  <c:v>5346</c:v>
                </c:pt>
                <c:pt idx="5348">
                  <c:v>5347</c:v>
                </c:pt>
                <c:pt idx="5349">
                  <c:v>5348</c:v>
                </c:pt>
                <c:pt idx="5350">
                  <c:v>5349</c:v>
                </c:pt>
                <c:pt idx="5351">
                  <c:v>5350</c:v>
                </c:pt>
                <c:pt idx="5352">
                  <c:v>5351</c:v>
                </c:pt>
                <c:pt idx="5353">
                  <c:v>5352</c:v>
                </c:pt>
                <c:pt idx="5354">
                  <c:v>5353</c:v>
                </c:pt>
                <c:pt idx="5355">
                  <c:v>5354</c:v>
                </c:pt>
                <c:pt idx="5356">
                  <c:v>5355</c:v>
                </c:pt>
                <c:pt idx="5357">
                  <c:v>5356</c:v>
                </c:pt>
                <c:pt idx="5358">
                  <c:v>5357</c:v>
                </c:pt>
                <c:pt idx="5359">
                  <c:v>5358</c:v>
                </c:pt>
                <c:pt idx="5360">
                  <c:v>5359</c:v>
                </c:pt>
                <c:pt idx="5361">
                  <c:v>5360</c:v>
                </c:pt>
                <c:pt idx="5362">
                  <c:v>5361</c:v>
                </c:pt>
                <c:pt idx="5363">
                  <c:v>5362</c:v>
                </c:pt>
                <c:pt idx="5364">
                  <c:v>5363</c:v>
                </c:pt>
                <c:pt idx="5365">
                  <c:v>5364</c:v>
                </c:pt>
                <c:pt idx="5366">
                  <c:v>5365</c:v>
                </c:pt>
                <c:pt idx="5367">
                  <c:v>5366</c:v>
                </c:pt>
                <c:pt idx="5368">
                  <c:v>5367</c:v>
                </c:pt>
                <c:pt idx="5369">
                  <c:v>5368</c:v>
                </c:pt>
                <c:pt idx="5370">
                  <c:v>5369</c:v>
                </c:pt>
                <c:pt idx="5371">
                  <c:v>5370</c:v>
                </c:pt>
                <c:pt idx="5372">
                  <c:v>5371</c:v>
                </c:pt>
                <c:pt idx="5373">
                  <c:v>5372</c:v>
                </c:pt>
                <c:pt idx="5374">
                  <c:v>5373</c:v>
                </c:pt>
                <c:pt idx="5375">
                  <c:v>5374</c:v>
                </c:pt>
                <c:pt idx="5376">
                  <c:v>5375</c:v>
                </c:pt>
                <c:pt idx="5377">
                  <c:v>5376</c:v>
                </c:pt>
                <c:pt idx="5378">
                  <c:v>5377</c:v>
                </c:pt>
                <c:pt idx="5379">
                  <c:v>5378</c:v>
                </c:pt>
                <c:pt idx="5380">
                  <c:v>5379</c:v>
                </c:pt>
                <c:pt idx="5381">
                  <c:v>5380</c:v>
                </c:pt>
                <c:pt idx="5382">
                  <c:v>5381</c:v>
                </c:pt>
                <c:pt idx="5383">
                  <c:v>5382</c:v>
                </c:pt>
                <c:pt idx="5384">
                  <c:v>5383</c:v>
                </c:pt>
                <c:pt idx="5385">
                  <c:v>5384</c:v>
                </c:pt>
                <c:pt idx="5386">
                  <c:v>5385</c:v>
                </c:pt>
                <c:pt idx="5387">
                  <c:v>5386</c:v>
                </c:pt>
                <c:pt idx="5388">
                  <c:v>5387</c:v>
                </c:pt>
                <c:pt idx="5389">
                  <c:v>5388</c:v>
                </c:pt>
                <c:pt idx="5390">
                  <c:v>5389</c:v>
                </c:pt>
                <c:pt idx="5391">
                  <c:v>5390</c:v>
                </c:pt>
                <c:pt idx="5392">
                  <c:v>5391</c:v>
                </c:pt>
                <c:pt idx="5393">
                  <c:v>5392</c:v>
                </c:pt>
                <c:pt idx="5394">
                  <c:v>5393</c:v>
                </c:pt>
                <c:pt idx="5395">
                  <c:v>5394</c:v>
                </c:pt>
                <c:pt idx="5396">
                  <c:v>5395</c:v>
                </c:pt>
                <c:pt idx="5397">
                  <c:v>5396</c:v>
                </c:pt>
                <c:pt idx="5398">
                  <c:v>5397</c:v>
                </c:pt>
                <c:pt idx="5399">
                  <c:v>5398</c:v>
                </c:pt>
                <c:pt idx="5400">
                  <c:v>5399</c:v>
                </c:pt>
                <c:pt idx="5401">
                  <c:v>5400</c:v>
                </c:pt>
                <c:pt idx="5402">
                  <c:v>5401</c:v>
                </c:pt>
                <c:pt idx="5403">
                  <c:v>5402</c:v>
                </c:pt>
                <c:pt idx="5404">
                  <c:v>5403</c:v>
                </c:pt>
                <c:pt idx="5405">
                  <c:v>5404</c:v>
                </c:pt>
                <c:pt idx="5406">
                  <c:v>5405</c:v>
                </c:pt>
                <c:pt idx="5407">
                  <c:v>5406</c:v>
                </c:pt>
                <c:pt idx="5408">
                  <c:v>5407</c:v>
                </c:pt>
                <c:pt idx="5409">
                  <c:v>5408</c:v>
                </c:pt>
                <c:pt idx="5410">
                  <c:v>5409</c:v>
                </c:pt>
                <c:pt idx="5411">
                  <c:v>5410</c:v>
                </c:pt>
                <c:pt idx="5412">
                  <c:v>5411</c:v>
                </c:pt>
                <c:pt idx="5413">
                  <c:v>5412</c:v>
                </c:pt>
                <c:pt idx="5414">
                  <c:v>5413</c:v>
                </c:pt>
                <c:pt idx="5415">
                  <c:v>5414</c:v>
                </c:pt>
                <c:pt idx="5416">
                  <c:v>5415</c:v>
                </c:pt>
                <c:pt idx="5417">
                  <c:v>5416</c:v>
                </c:pt>
                <c:pt idx="5418">
                  <c:v>5417</c:v>
                </c:pt>
                <c:pt idx="5419">
                  <c:v>5418</c:v>
                </c:pt>
                <c:pt idx="5420">
                  <c:v>5419</c:v>
                </c:pt>
                <c:pt idx="5421">
                  <c:v>5420</c:v>
                </c:pt>
                <c:pt idx="5422">
                  <c:v>5421</c:v>
                </c:pt>
                <c:pt idx="5423">
                  <c:v>5422</c:v>
                </c:pt>
                <c:pt idx="5424">
                  <c:v>5423</c:v>
                </c:pt>
                <c:pt idx="5425">
                  <c:v>5424</c:v>
                </c:pt>
                <c:pt idx="5426">
                  <c:v>5425</c:v>
                </c:pt>
                <c:pt idx="5427">
                  <c:v>5426</c:v>
                </c:pt>
                <c:pt idx="5428">
                  <c:v>5427</c:v>
                </c:pt>
                <c:pt idx="5429">
                  <c:v>5428</c:v>
                </c:pt>
                <c:pt idx="5430">
                  <c:v>5429</c:v>
                </c:pt>
                <c:pt idx="5431">
                  <c:v>5430</c:v>
                </c:pt>
                <c:pt idx="5432">
                  <c:v>5431</c:v>
                </c:pt>
                <c:pt idx="5433">
                  <c:v>5432</c:v>
                </c:pt>
                <c:pt idx="5434">
                  <c:v>5433</c:v>
                </c:pt>
                <c:pt idx="5435">
                  <c:v>5434</c:v>
                </c:pt>
                <c:pt idx="5436">
                  <c:v>5435</c:v>
                </c:pt>
                <c:pt idx="5437">
                  <c:v>5436</c:v>
                </c:pt>
                <c:pt idx="5438">
                  <c:v>5437</c:v>
                </c:pt>
                <c:pt idx="5439">
                  <c:v>5438</c:v>
                </c:pt>
                <c:pt idx="5440">
                  <c:v>5439</c:v>
                </c:pt>
                <c:pt idx="5441">
                  <c:v>5440</c:v>
                </c:pt>
                <c:pt idx="5442">
                  <c:v>5441</c:v>
                </c:pt>
                <c:pt idx="5443">
                  <c:v>5442</c:v>
                </c:pt>
                <c:pt idx="5444">
                  <c:v>5443</c:v>
                </c:pt>
                <c:pt idx="5445">
                  <c:v>5444</c:v>
                </c:pt>
                <c:pt idx="5446">
                  <c:v>5445</c:v>
                </c:pt>
                <c:pt idx="5447">
                  <c:v>5446</c:v>
                </c:pt>
                <c:pt idx="5448">
                  <c:v>5447</c:v>
                </c:pt>
                <c:pt idx="5449">
                  <c:v>5448</c:v>
                </c:pt>
                <c:pt idx="5450">
                  <c:v>5449</c:v>
                </c:pt>
                <c:pt idx="5451">
                  <c:v>5450</c:v>
                </c:pt>
                <c:pt idx="5452">
                  <c:v>5451</c:v>
                </c:pt>
                <c:pt idx="5453">
                  <c:v>5452</c:v>
                </c:pt>
                <c:pt idx="5454">
                  <c:v>5453</c:v>
                </c:pt>
                <c:pt idx="5455">
                  <c:v>5454</c:v>
                </c:pt>
                <c:pt idx="5456">
                  <c:v>5455</c:v>
                </c:pt>
                <c:pt idx="5457">
                  <c:v>5456</c:v>
                </c:pt>
                <c:pt idx="5458">
                  <c:v>5457</c:v>
                </c:pt>
                <c:pt idx="5459">
                  <c:v>5458</c:v>
                </c:pt>
                <c:pt idx="5460">
                  <c:v>5459</c:v>
                </c:pt>
                <c:pt idx="5461">
                  <c:v>5460</c:v>
                </c:pt>
                <c:pt idx="5462">
                  <c:v>5461</c:v>
                </c:pt>
                <c:pt idx="5463">
                  <c:v>5462</c:v>
                </c:pt>
                <c:pt idx="5464">
                  <c:v>5463</c:v>
                </c:pt>
                <c:pt idx="5465">
                  <c:v>5464</c:v>
                </c:pt>
                <c:pt idx="5466">
                  <c:v>5465</c:v>
                </c:pt>
                <c:pt idx="5467">
                  <c:v>5466</c:v>
                </c:pt>
                <c:pt idx="5468">
                  <c:v>5467</c:v>
                </c:pt>
                <c:pt idx="5469">
                  <c:v>5468</c:v>
                </c:pt>
                <c:pt idx="5470">
                  <c:v>5469</c:v>
                </c:pt>
                <c:pt idx="5471">
                  <c:v>5470</c:v>
                </c:pt>
                <c:pt idx="5472">
                  <c:v>5471</c:v>
                </c:pt>
                <c:pt idx="5473">
                  <c:v>5472</c:v>
                </c:pt>
                <c:pt idx="5474">
                  <c:v>5473</c:v>
                </c:pt>
                <c:pt idx="5475">
                  <c:v>5474</c:v>
                </c:pt>
                <c:pt idx="5476">
                  <c:v>5475</c:v>
                </c:pt>
                <c:pt idx="5477">
                  <c:v>5476</c:v>
                </c:pt>
                <c:pt idx="5478">
                  <c:v>5477</c:v>
                </c:pt>
                <c:pt idx="5479">
                  <c:v>5478</c:v>
                </c:pt>
                <c:pt idx="5480">
                  <c:v>5479</c:v>
                </c:pt>
                <c:pt idx="5481">
                  <c:v>5480</c:v>
                </c:pt>
                <c:pt idx="5482">
                  <c:v>5481</c:v>
                </c:pt>
                <c:pt idx="5483">
                  <c:v>5482</c:v>
                </c:pt>
                <c:pt idx="5484">
                  <c:v>5483</c:v>
                </c:pt>
                <c:pt idx="5485">
                  <c:v>5484</c:v>
                </c:pt>
                <c:pt idx="5486">
                  <c:v>5485</c:v>
                </c:pt>
                <c:pt idx="5487">
                  <c:v>5486</c:v>
                </c:pt>
                <c:pt idx="5488">
                  <c:v>5487</c:v>
                </c:pt>
                <c:pt idx="5489">
                  <c:v>5488</c:v>
                </c:pt>
                <c:pt idx="5490">
                  <c:v>5489</c:v>
                </c:pt>
                <c:pt idx="5491">
                  <c:v>5490</c:v>
                </c:pt>
                <c:pt idx="5492">
                  <c:v>5491</c:v>
                </c:pt>
                <c:pt idx="5493">
                  <c:v>5492</c:v>
                </c:pt>
                <c:pt idx="5494">
                  <c:v>5493</c:v>
                </c:pt>
                <c:pt idx="5495">
                  <c:v>5494</c:v>
                </c:pt>
                <c:pt idx="5496">
                  <c:v>5495</c:v>
                </c:pt>
                <c:pt idx="5497">
                  <c:v>5496</c:v>
                </c:pt>
                <c:pt idx="5498">
                  <c:v>5497</c:v>
                </c:pt>
                <c:pt idx="5499">
                  <c:v>5498</c:v>
                </c:pt>
                <c:pt idx="5500">
                  <c:v>5499</c:v>
                </c:pt>
                <c:pt idx="5501">
                  <c:v>5500</c:v>
                </c:pt>
                <c:pt idx="5502">
                  <c:v>5501</c:v>
                </c:pt>
                <c:pt idx="5503">
                  <c:v>5502</c:v>
                </c:pt>
                <c:pt idx="5504">
                  <c:v>5503</c:v>
                </c:pt>
                <c:pt idx="5505">
                  <c:v>5504</c:v>
                </c:pt>
                <c:pt idx="5506">
                  <c:v>5505</c:v>
                </c:pt>
                <c:pt idx="5507">
                  <c:v>5506</c:v>
                </c:pt>
                <c:pt idx="5508">
                  <c:v>5507</c:v>
                </c:pt>
                <c:pt idx="5509">
                  <c:v>5508</c:v>
                </c:pt>
                <c:pt idx="5510">
                  <c:v>5509</c:v>
                </c:pt>
                <c:pt idx="5511">
                  <c:v>5510</c:v>
                </c:pt>
                <c:pt idx="5512">
                  <c:v>5511</c:v>
                </c:pt>
                <c:pt idx="5513">
                  <c:v>5512</c:v>
                </c:pt>
                <c:pt idx="5514">
                  <c:v>5513</c:v>
                </c:pt>
                <c:pt idx="5515">
                  <c:v>5514</c:v>
                </c:pt>
                <c:pt idx="5516">
                  <c:v>5515</c:v>
                </c:pt>
                <c:pt idx="5517">
                  <c:v>5516</c:v>
                </c:pt>
                <c:pt idx="5518">
                  <c:v>5517</c:v>
                </c:pt>
                <c:pt idx="5519">
                  <c:v>5518</c:v>
                </c:pt>
                <c:pt idx="5520">
                  <c:v>5519</c:v>
                </c:pt>
                <c:pt idx="5521">
                  <c:v>5520</c:v>
                </c:pt>
                <c:pt idx="5522">
                  <c:v>5521</c:v>
                </c:pt>
                <c:pt idx="5523">
                  <c:v>5522</c:v>
                </c:pt>
                <c:pt idx="5524">
                  <c:v>5523</c:v>
                </c:pt>
                <c:pt idx="5525">
                  <c:v>5524</c:v>
                </c:pt>
                <c:pt idx="5526">
                  <c:v>5525</c:v>
                </c:pt>
                <c:pt idx="5527">
                  <c:v>5526</c:v>
                </c:pt>
                <c:pt idx="5528">
                  <c:v>5527</c:v>
                </c:pt>
                <c:pt idx="5529">
                  <c:v>5528</c:v>
                </c:pt>
                <c:pt idx="5530">
                  <c:v>5529</c:v>
                </c:pt>
                <c:pt idx="5531">
                  <c:v>5530</c:v>
                </c:pt>
                <c:pt idx="5532">
                  <c:v>5531</c:v>
                </c:pt>
                <c:pt idx="5533">
                  <c:v>5532</c:v>
                </c:pt>
                <c:pt idx="5534">
                  <c:v>5533</c:v>
                </c:pt>
                <c:pt idx="5535">
                  <c:v>5534</c:v>
                </c:pt>
                <c:pt idx="5536">
                  <c:v>5535</c:v>
                </c:pt>
                <c:pt idx="5537">
                  <c:v>5536</c:v>
                </c:pt>
                <c:pt idx="5538">
                  <c:v>5537</c:v>
                </c:pt>
                <c:pt idx="5539">
                  <c:v>5538</c:v>
                </c:pt>
                <c:pt idx="5540">
                  <c:v>5539</c:v>
                </c:pt>
                <c:pt idx="5541">
                  <c:v>5540</c:v>
                </c:pt>
                <c:pt idx="5542">
                  <c:v>5541</c:v>
                </c:pt>
                <c:pt idx="5543">
                  <c:v>5542</c:v>
                </c:pt>
                <c:pt idx="5544">
                  <c:v>5543</c:v>
                </c:pt>
                <c:pt idx="5545">
                  <c:v>5544</c:v>
                </c:pt>
                <c:pt idx="5546">
                  <c:v>5545</c:v>
                </c:pt>
                <c:pt idx="5547">
                  <c:v>5546</c:v>
                </c:pt>
                <c:pt idx="5548">
                  <c:v>5547</c:v>
                </c:pt>
                <c:pt idx="5549">
                  <c:v>5548</c:v>
                </c:pt>
                <c:pt idx="5550">
                  <c:v>5549</c:v>
                </c:pt>
                <c:pt idx="5551">
                  <c:v>5550</c:v>
                </c:pt>
                <c:pt idx="5552">
                  <c:v>5551</c:v>
                </c:pt>
                <c:pt idx="5553">
                  <c:v>5552</c:v>
                </c:pt>
                <c:pt idx="5554">
                  <c:v>5553</c:v>
                </c:pt>
                <c:pt idx="5555">
                  <c:v>5554</c:v>
                </c:pt>
                <c:pt idx="5556">
                  <c:v>5555</c:v>
                </c:pt>
                <c:pt idx="5557">
                  <c:v>5556</c:v>
                </c:pt>
                <c:pt idx="5558">
                  <c:v>5557</c:v>
                </c:pt>
                <c:pt idx="5559">
                  <c:v>5558</c:v>
                </c:pt>
                <c:pt idx="5560">
                  <c:v>5559</c:v>
                </c:pt>
                <c:pt idx="5561">
                  <c:v>5560</c:v>
                </c:pt>
                <c:pt idx="5562">
                  <c:v>5561</c:v>
                </c:pt>
                <c:pt idx="5563">
                  <c:v>5562</c:v>
                </c:pt>
                <c:pt idx="5564">
                  <c:v>5563</c:v>
                </c:pt>
                <c:pt idx="5565">
                  <c:v>5564</c:v>
                </c:pt>
                <c:pt idx="5566">
                  <c:v>5565</c:v>
                </c:pt>
                <c:pt idx="5567">
                  <c:v>5566</c:v>
                </c:pt>
                <c:pt idx="5568">
                  <c:v>5567</c:v>
                </c:pt>
                <c:pt idx="5569">
                  <c:v>5568</c:v>
                </c:pt>
                <c:pt idx="5570">
                  <c:v>5569</c:v>
                </c:pt>
                <c:pt idx="5571">
                  <c:v>5570</c:v>
                </c:pt>
                <c:pt idx="5572">
                  <c:v>5571</c:v>
                </c:pt>
                <c:pt idx="5573">
                  <c:v>5572</c:v>
                </c:pt>
                <c:pt idx="5574">
                  <c:v>5573</c:v>
                </c:pt>
                <c:pt idx="5575">
                  <c:v>5574</c:v>
                </c:pt>
                <c:pt idx="5576">
                  <c:v>5575</c:v>
                </c:pt>
                <c:pt idx="5577">
                  <c:v>5576</c:v>
                </c:pt>
                <c:pt idx="5578">
                  <c:v>5577</c:v>
                </c:pt>
                <c:pt idx="5579">
                  <c:v>5578</c:v>
                </c:pt>
                <c:pt idx="5580">
                  <c:v>5579</c:v>
                </c:pt>
                <c:pt idx="5581">
                  <c:v>5580</c:v>
                </c:pt>
                <c:pt idx="5582">
                  <c:v>5581</c:v>
                </c:pt>
                <c:pt idx="5583">
                  <c:v>5582</c:v>
                </c:pt>
                <c:pt idx="5584">
                  <c:v>5583</c:v>
                </c:pt>
                <c:pt idx="5585">
                  <c:v>5584</c:v>
                </c:pt>
                <c:pt idx="5586">
                  <c:v>5585</c:v>
                </c:pt>
                <c:pt idx="5587">
                  <c:v>5586</c:v>
                </c:pt>
                <c:pt idx="5588">
                  <c:v>5587</c:v>
                </c:pt>
                <c:pt idx="5589">
                  <c:v>5588</c:v>
                </c:pt>
                <c:pt idx="5590">
                  <c:v>5589</c:v>
                </c:pt>
                <c:pt idx="5591">
                  <c:v>5590</c:v>
                </c:pt>
                <c:pt idx="5592">
                  <c:v>5591</c:v>
                </c:pt>
                <c:pt idx="5593">
                  <c:v>5592</c:v>
                </c:pt>
                <c:pt idx="5594">
                  <c:v>5593</c:v>
                </c:pt>
                <c:pt idx="5595">
                  <c:v>5594</c:v>
                </c:pt>
                <c:pt idx="5596">
                  <c:v>5595</c:v>
                </c:pt>
                <c:pt idx="5597">
                  <c:v>5596</c:v>
                </c:pt>
                <c:pt idx="5598">
                  <c:v>5597</c:v>
                </c:pt>
                <c:pt idx="5599">
                  <c:v>5598</c:v>
                </c:pt>
                <c:pt idx="5600">
                  <c:v>5599</c:v>
                </c:pt>
                <c:pt idx="5601">
                  <c:v>5600</c:v>
                </c:pt>
                <c:pt idx="5602">
                  <c:v>5601</c:v>
                </c:pt>
                <c:pt idx="5603">
                  <c:v>5602</c:v>
                </c:pt>
                <c:pt idx="5604">
                  <c:v>5603</c:v>
                </c:pt>
                <c:pt idx="5605">
                  <c:v>5604</c:v>
                </c:pt>
                <c:pt idx="5606">
                  <c:v>5605</c:v>
                </c:pt>
                <c:pt idx="5607">
                  <c:v>5606</c:v>
                </c:pt>
                <c:pt idx="5608">
                  <c:v>5607</c:v>
                </c:pt>
                <c:pt idx="5609">
                  <c:v>5608</c:v>
                </c:pt>
                <c:pt idx="5610">
                  <c:v>5609</c:v>
                </c:pt>
                <c:pt idx="5611">
                  <c:v>5610</c:v>
                </c:pt>
                <c:pt idx="5612">
                  <c:v>5611</c:v>
                </c:pt>
                <c:pt idx="5613">
                  <c:v>5612</c:v>
                </c:pt>
                <c:pt idx="5614">
                  <c:v>5613</c:v>
                </c:pt>
                <c:pt idx="5615">
                  <c:v>5614</c:v>
                </c:pt>
                <c:pt idx="5616">
                  <c:v>5615</c:v>
                </c:pt>
                <c:pt idx="5617">
                  <c:v>5616</c:v>
                </c:pt>
                <c:pt idx="5618">
                  <c:v>5617</c:v>
                </c:pt>
                <c:pt idx="5619">
                  <c:v>5618</c:v>
                </c:pt>
                <c:pt idx="5620">
                  <c:v>5619</c:v>
                </c:pt>
                <c:pt idx="5621">
                  <c:v>5620</c:v>
                </c:pt>
                <c:pt idx="5622">
                  <c:v>5621</c:v>
                </c:pt>
                <c:pt idx="5623">
                  <c:v>5622</c:v>
                </c:pt>
                <c:pt idx="5624">
                  <c:v>5623</c:v>
                </c:pt>
                <c:pt idx="5625">
                  <c:v>5624</c:v>
                </c:pt>
                <c:pt idx="5626">
                  <c:v>5625</c:v>
                </c:pt>
                <c:pt idx="5627">
                  <c:v>5626</c:v>
                </c:pt>
                <c:pt idx="5628">
                  <c:v>5627</c:v>
                </c:pt>
                <c:pt idx="5629">
                  <c:v>5628</c:v>
                </c:pt>
                <c:pt idx="5630">
                  <c:v>5629</c:v>
                </c:pt>
                <c:pt idx="5631">
                  <c:v>5630</c:v>
                </c:pt>
                <c:pt idx="5632">
                  <c:v>5631</c:v>
                </c:pt>
                <c:pt idx="5633">
                  <c:v>5632</c:v>
                </c:pt>
                <c:pt idx="5634">
                  <c:v>5633</c:v>
                </c:pt>
                <c:pt idx="5635">
                  <c:v>5634</c:v>
                </c:pt>
                <c:pt idx="5636">
                  <c:v>5635</c:v>
                </c:pt>
                <c:pt idx="5637">
                  <c:v>5636</c:v>
                </c:pt>
                <c:pt idx="5638">
                  <c:v>5637</c:v>
                </c:pt>
                <c:pt idx="5639">
                  <c:v>5638</c:v>
                </c:pt>
                <c:pt idx="5640">
                  <c:v>5639</c:v>
                </c:pt>
                <c:pt idx="5641">
                  <c:v>5640</c:v>
                </c:pt>
                <c:pt idx="5642">
                  <c:v>5641</c:v>
                </c:pt>
                <c:pt idx="5643">
                  <c:v>5642</c:v>
                </c:pt>
                <c:pt idx="5644">
                  <c:v>5643</c:v>
                </c:pt>
                <c:pt idx="5645">
                  <c:v>5644</c:v>
                </c:pt>
                <c:pt idx="5646">
                  <c:v>5645</c:v>
                </c:pt>
                <c:pt idx="5647">
                  <c:v>5646</c:v>
                </c:pt>
                <c:pt idx="5648">
                  <c:v>5647</c:v>
                </c:pt>
                <c:pt idx="5649">
                  <c:v>5648</c:v>
                </c:pt>
                <c:pt idx="5650">
                  <c:v>5649</c:v>
                </c:pt>
                <c:pt idx="5651">
                  <c:v>5650</c:v>
                </c:pt>
                <c:pt idx="5652">
                  <c:v>5651</c:v>
                </c:pt>
                <c:pt idx="5653">
                  <c:v>5652</c:v>
                </c:pt>
                <c:pt idx="5654">
                  <c:v>5653</c:v>
                </c:pt>
                <c:pt idx="5655">
                  <c:v>5654</c:v>
                </c:pt>
                <c:pt idx="5656">
                  <c:v>5655</c:v>
                </c:pt>
                <c:pt idx="5657">
                  <c:v>5656</c:v>
                </c:pt>
                <c:pt idx="5658">
                  <c:v>5657</c:v>
                </c:pt>
                <c:pt idx="5659">
                  <c:v>5658</c:v>
                </c:pt>
                <c:pt idx="5660">
                  <c:v>5659</c:v>
                </c:pt>
                <c:pt idx="5661">
                  <c:v>5660</c:v>
                </c:pt>
                <c:pt idx="5662">
                  <c:v>5661</c:v>
                </c:pt>
                <c:pt idx="5663">
                  <c:v>5662</c:v>
                </c:pt>
                <c:pt idx="5664">
                  <c:v>5663</c:v>
                </c:pt>
                <c:pt idx="5665">
                  <c:v>5664</c:v>
                </c:pt>
                <c:pt idx="5666">
                  <c:v>5665</c:v>
                </c:pt>
                <c:pt idx="5667">
                  <c:v>5666</c:v>
                </c:pt>
                <c:pt idx="5668">
                  <c:v>5667</c:v>
                </c:pt>
                <c:pt idx="5669">
                  <c:v>5668</c:v>
                </c:pt>
                <c:pt idx="5670">
                  <c:v>5669</c:v>
                </c:pt>
                <c:pt idx="5671">
                  <c:v>5670</c:v>
                </c:pt>
                <c:pt idx="5672">
                  <c:v>5671</c:v>
                </c:pt>
                <c:pt idx="5673">
                  <c:v>5672</c:v>
                </c:pt>
                <c:pt idx="5674">
                  <c:v>5673</c:v>
                </c:pt>
                <c:pt idx="5675">
                  <c:v>5674</c:v>
                </c:pt>
                <c:pt idx="5676">
                  <c:v>5675</c:v>
                </c:pt>
                <c:pt idx="5677">
                  <c:v>5676</c:v>
                </c:pt>
                <c:pt idx="5678">
                  <c:v>5677</c:v>
                </c:pt>
                <c:pt idx="5679">
                  <c:v>5678</c:v>
                </c:pt>
                <c:pt idx="5680">
                  <c:v>5679</c:v>
                </c:pt>
                <c:pt idx="5681">
                  <c:v>5680</c:v>
                </c:pt>
                <c:pt idx="5682">
                  <c:v>5681</c:v>
                </c:pt>
                <c:pt idx="5683">
                  <c:v>5682</c:v>
                </c:pt>
                <c:pt idx="5684">
                  <c:v>5683</c:v>
                </c:pt>
                <c:pt idx="5685">
                  <c:v>5684</c:v>
                </c:pt>
                <c:pt idx="5686">
                  <c:v>5685</c:v>
                </c:pt>
                <c:pt idx="5687">
                  <c:v>5686</c:v>
                </c:pt>
                <c:pt idx="5688">
                  <c:v>5687</c:v>
                </c:pt>
                <c:pt idx="5689">
                  <c:v>5688</c:v>
                </c:pt>
                <c:pt idx="5690">
                  <c:v>5689</c:v>
                </c:pt>
                <c:pt idx="5691">
                  <c:v>5690</c:v>
                </c:pt>
                <c:pt idx="5692">
                  <c:v>5691</c:v>
                </c:pt>
                <c:pt idx="5693">
                  <c:v>5692</c:v>
                </c:pt>
                <c:pt idx="5694">
                  <c:v>5693</c:v>
                </c:pt>
                <c:pt idx="5695">
                  <c:v>5694</c:v>
                </c:pt>
                <c:pt idx="5696">
                  <c:v>5695</c:v>
                </c:pt>
                <c:pt idx="5697">
                  <c:v>5696</c:v>
                </c:pt>
                <c:pt idx="5698">
                  <c:v>5697</c:v>
                </c:pt>
                <c:pt idx="5699">
                  <c:v>5698</c:v>
                </c:pt>
                <c:pt idx="5700">
                  <c:v>5699</c:v>
                </c:pt>
                <c:pt idx="5701">
                  <c:v>5700</c:v>
                </c:pt>
                <c:pt idx="5702">
                  <c:v>5701</c:v>
                </c:pt>
                <c:pt idx="5703">
                  <c:v>5702</c:v>
                </c:pt>
                <c:pt idx="5704">
                  <c:v>5703</c:v>
                </c:pt>
                <c:pt idx="5705">
                  <c:v>5704</c:v>
                </c:pt>
                <c:pt idx="5706">
                  <c:v>5705</c:v>
                </c:pt>
                <c:pt idx="5707">
                  <c:v>5706</c:v>
                </c:pt>
                <c:pt idx="5708">
                  <c:v>5707</c:v>
                </c:pt>
                <c:pt idx="5709">
                  <c:v>5708</c:v>
                </c:pt>
                <c:pt idx="5710">
                  <c:v>5709</c:v>
                </c:pt>
                <c:pt idx="5711">
                  <c:v>5710</c:v>
                </c:pt>
                <c:pt idx="5712">
                  <c:v>5711</c:v>
                </c:pt>
                <c:pt idx="5713">
                  <c:v>5712</c:v>
                </c:pt>
                <c:pt idx="5714">
                  <c:v>5713</c:v>
                </c:pt>
                <c:pt idx="5715">
                  <c:v>5714</c:v>
                </c:pt>
                <c:pt idx="5716">
                  <c:v>5715</c:v>
                </c:pt>
                <c:pt idx="5717">
                  <c:v>5716</c:v>
                </c:pt>
                <c:pt idx="5718">
                  <c:v>5717</c:v>
                </c:pt>
                <c:pt idx="5719">
                  <c:v>5718</c:v>
                </c:pt>
                <c:pt idx="5720">
                  <c:v>5719</c:v>
                </c:pt>
                <c:pt idx="5721">
                  <c:v>5720</c:v>
                </c:pt>
                <c:pt idx="5722">
                  <c:v>5721</c:v>
                </c:pt>
                <c:pt idx="5723">
                  <c:v>5722</c:v>
                </c:pt>
                <c:pt idx="5724">
                  <c:v>5723</c:v>
                </c:pt>
                <c:pt idx="5725">
                  <c:v>5724</c:v>
                </c:pt>
                <c:pt idx="5726">
                  <c:v>5725</c:v>
                </c:pt>
                <c:pt idx="5727">
                  <c:v>5726</c:v>
                </c:pt>
                <c:pt idx="5728">
                  <c:v>5727</c:v>
                </c:pt>
                <c:pt idx="5729">
                  <c:v>5728</c:v>
                </c:pt>
                <c:pt idx="5730">
                  <c:v>5729</c:v>
                </c:pt>
                <c:pt idx="5731">
                  <c:v>5730</c:v>
                </c:pt>
                <c:pt idx="5732">
                  <c:v>5731</c:v>
                </c:pt>
                <c:pt idx="5733">
                  <c:v>5732</c:v>
                </c:pt>
                <c:pt idx="5734">
                  <c:v>5733</c:v>
                </c:pt>
                <c:pt idx="5735">
                  <c:v>5734</c:v>
                </c:pt>
                <c:pt idx="5736">
                  <c:v>5735</c:v>
                </c:pt>
                <c:pt idx="5737">
                  <c:v>5736</c:v>
                </c:pt>
                <c:pt idx="5738">
                  <c:v>5737</c:v>
                </c:pt>
                <c:pt idx="5739">
                  <c:v>5738</c:v>
                </c:pt>
                <c:pt idx="5740">
                  <c:v>5739</c:v>
                </c:pt>
                <c:pt idx="5741">
                  <c:v>5740</c:v>
                </c:pt>
                <c:pt idx="5742">
                  <c:v>5741</c:v>
                </c:pt>
                <c:pt idx="5743">
                  <c:v>5742</c:v>
                </c:pt>
                <c:pt idx="5744">
                  <c:v>5743</c:v>
                </c:pt>
                <c:pt idx="5745">
                  <c:v>5744</c:v>
                </c:pt>
                <c:pt idx="5746">
                  <c:v>5745</c:v>
                </c:pt>
                <c:pt idx="5747">
                  <c:v>5746</c:v>
                </c:pt>
                <c:pt idx="5748">
                  <c:v>5747</c:v>
                </c:pt>
                <c:pt idx="5749">
                  <c:v>5748</c:v>
                </c:pt>
                <c:pt idx="5750">
                  <c:v>5749</c:v>
                </c:pt>
                <c:pt idx="5751">
                  <c:v>5750</c:v>
                </c:pt>
                <c:pt idx="5752">
                  <c:v>5751</c:v>
                </c:pt>
                <c:pt idx="5753">
                  <c:v>5752</c:v>
                </c:pt>
                <c:pt idx="5754">
                  <c:v>5753</c:v>
                </c:pt>
                <c:pt idx="5755">
                  <c:v>5754</c:v>
                </c:pt>
                <c:pt idx="5756">
                  <c:v>5755</c:v>
                </c:pt>
                <c:pt idx="5757">
                  <c:v>5756</c:v>
                </c:pt>
                <c:pt idx="5758">
                  <c:v>5757</c:v>
                </c:pt>
                <c:pt idx="5759">
                  <c:v>5758</c:v>
                </c:pt>
                <c:pt idx="5760">
                  <c:v>5759</c:v>
                </c:pt>
                <c:pt idx="5761">
                  <c:v>5760</c:v>
                </c:pt>
                <c:pt idx="5762">
                  <c:v>5761</c:v>
                </c:pt>
                <c:pt idx="5763">
                  <c:v>5762</c:v>
                </c:pt>
                <c:pt idx="5764">
                  <c:v>5763</c:v>
                </c:pt>
                <c:pt idx="5765">
                  <c:v>5764</c:v>
                </c:pt>
                <c:pt idx="5766">
                  <c:v>5765</c:v>
                </c:pt>
                <c:pt idx="5767">
                  <c:v>5766</c:v>
                </c:pt>
                <c:pt idx="5768">
                  <c:v>5767</c:v>
                </c:pt>
                <c:pt idx="5769">
                  <c:v>5768</c:v>
                </c:pt>
                <c:pt idx="5770">
                  <c:v>5769</c:v>
                </c:pt>
                <c:pt idx="5771">
                  <c:v>5770</c:v>
                </c:pt>
                <c:pt idx="5772">
                  <c:v>5771</c:v>
                </c:pt>
                <c:pt idx="5773">
                  <c:v>5772</c:v>
                </c:pt>
                <c:pt idx="5774">
                  <c:v>5773</c:v>
                </c:pt>
                <c:pt idx="5775">
                  <c:v>5774</c:v>
                </c:pt>
                <c:pt idx="5776">
                  <c:v>5775</c:v>
                </c:pt>
                <c:pt idx="5777">
                  <c:v>5776</c:v>
                </c:pt>
                <c:pt idx="5778">
                  <c:v>5777</c:v>
                </c:pt>
                <c:pt idx="5779">
                  <c:v>5778</c:v>
                </c:pt>
                <c:pt idx="5780">
                  <c:v>5779</c:v>
                </c:pt>
                <c:pt idx="5781">
                  <c:v>5780</c:v>
                </c:pt>
                <c:pt idx="5782">
                  <c:v>5781</c:v>
                </c:pt>
                <c:pt idx="5783">
                  <c:v>5782</c:v>
                </c:pt>
                <c:pt idx="5784">
                  <c:v>5783</c:v>
                </c:pt>
                <c:pt idx="5785">
                  <c:v>5784</c:v>
                </c:pt>
                <c:pt idx="5786">
                  <c:v>5785</c:v>
                </c:pt>
                <c:pt idx="5787">
                  <c:v>5786</c:v>
                </c:pt>
                <c:pt idx="5788">
                  <c:v>5787</c:v>
                </c:pt>
                <c:pt idx="5789">
                  <c:v>5788</c:v>
                </c:pt>
                <c:pt idx="5790">
                  <c:v>5789</c:v>
                </c:pt>
                <c:pt idx="5791">
                  <c:v>5790</c:v>
                </c:pt>
                <c:pt idx="5792">
                  <c:v>5791</c:v>
                </c:pt>
                <c:pt idx="5793">
                  <c:v>5792</c:v>
                </c:pt>
                <c:pt idx="5794">
                  <c:v>5793</c:v>
                </c:pt>
                <c:pt idx="5795">
                  <c:v>5794</c:v>
                </c:pt>
                <c:pt idx="5796">
                  <c:v>5795</c:v>
                </c:pt>
                <c:pt idx="5797">
                  <c:v>5796</c:v>
                </c:pt>
                <c:pt idx="5798">
                  <c:v>5797</c:v>
                </c:pt>
                <c:pt idx="5799">
                  <c:v>5798</c:v>
                </c:pt>
                <c:pt idx="5800">
                  <c:v>5799</c:v>
                </c:pt>
                <c:pt idx="5801">
                  <c:v>5800</c:v>
                </c:pt>
                <c:pt idx="5802">
                  <c:v>5801</c:v>
                </c:pt>
                <c:pt idx="5803">
                  <c:v>5802</c:v>
                </c:pt>
                <c:pt idx="5804">
                  <c:v>5803</c:v>
                </c:pt>
                <c:pt idx="5805">
                  <c:v>5804</c:v>
                </c:pt>
                <c:pt idx="5806">
                  <c:v>5805</c:v>
                </c:pt>
                <c:pt idx="5807">
                  <c:v>5806</c:v>
                </c:pt>
                <c:pt idx="5808">
                  <c:v>5807</c:v>
                </c:pt>
                <c:pt idx="5809">
                  <c:v>5808</c:v>
                </c:pt>
                <c:pt idx="5810">
                  <c:v>5809</c:v>
                </c:pt>
                <c:pt idx="5811">
                  <c:v>5810</c:v>
                </c:pt>
                <c:pt idx="5812">
                  <c:v>5811</c:v>
                </c:pt>
                <c:pt idx="5813">
                  <c:v>5812</c:v>
                </c:pt>
                <c:pt idx="5814">
                  <c:v>5813</c:v>
                </c:pt>
                <c:pt idx="5815">
                  <c:v>5814</c:v>
                </c:pt>
                <c:pt idx="5816">
                  <c:v>5815</c:v>
                </c:pt>
                <c:pt idx="5817">
                  <c:v>5816</c:v>
                </c:pt>
                <c:pt idx="5818">
                  <c:v>5817</c:v>
                </c:pt>
                <c:pt idx="5819">
                  <c:v>5818</c:v>
                </c:pt>
                <c:pt idx="5820">
                  <c:v>5819</c:v>
                </c:pt>
                <c:pt idx="5821">
                  <c:v>5820</c:v>
                </c:pt>
                <c:pt idx="5822">
                  <c:v>5821</c:v>
                </c:pt>
                <c:pt idx="5823">
                  <c:v>5822</c:v>
                </c:pt>
                <c:pt idx="5824">
                  <c:v>5823</c:v>
                </c:pt>
                <c:pt idx="5825">
                  <c:v>5824</c:v>
                </c:pt>
                <c:pt idx="5826">
                  <c:v>5825</c:v>
                </c:pt>
                <c:pt idx="5827">
                  <c:v>5826</c:v>
                </c:pt>
                <c:pt idx="5828">
                  <c:v>5827</c:v>
                </c:pt>
                <c:pt idx="5829">
                  <c:v>5828</c:v>
                </c:pt>
                <c:pt idx="5830">
                  <c:v>5829</c:v>
                </c:pt>
                <c:pt idx="5831">
                  <c:v>5830</c:v>
                </c:pt>
                <c:pt idx="5832">
                  <c:v>5831</c:v>
                </c:pt>
                <c:pt idx="5833">
                  <c:v>5832</c:v>
                </c:pt>
                <c:pt idx="5834">
                  <c:v>5833</c:v>
                </c:pt>
                <c:pt idx="5835">
                  <c:v>5834</c:v>
                </c:pt>
                <c:pt idx="5836">
                  <c:v>5835</c:v>
                </c:pt>
                <c:pt idx="5837">
                  <c:v>5836</c:v>
                </c:pt>
                <c:pt idx="5838">
                  <c:v>5837</c:v>
                </c:pt>
                <c:pt idx="5839">
                  <c:v>5838</c:v>
                </c:pt>
                <c:pt idx="5840">
                  <c:v>5839</c:v>
                </c:pt>
                <c:pt idx="5841">
                  <c:v>5840</c:v>
                </c:pt>
                <c:pt idx="5842">
                  <c:v>5841</c:v>
                </c:pt>
                <c:pt idx="5843">
                  <c:v>5842</c:v>
                </c:pt>
                <c:pt idx="5844">
                  <c:v>5843</c:v>
                </c:pt>
                <c:pt idx="5845">
                  <c:v>5844</c:v>
                </c:pt>
                <c:pt idx="5846">
                  <c:v>5845</c:v>
                </c:pt>
                <c:pt idx="5847">
                  <c:v>5846</c:v>
                </c:pt>
                <c:pt idx="5848">
                  <c:v>5847</c:v>
                </c:pt>
                <c:pt idx="5849">
                  <c:v>5848</c:v>
                </c:pt>
                <c:pt idx="5850">
                  <c:v>5849</c:v>
                </c:pt>
                <c:pt idx="5851">
                  <c:v>5850</c:v>
                </c:pt>
                <c:pt idx="5852">
                  <c:v>5851</c:v>
                </c:pt>
                <c:pt idx="5853">
                  <c:v>5852</c:v>
                </c:pt>
                <c:pt idx="5854">
                  <c:v>5853</c:v>
                </c:pt>
                <c:pt idx="5855">
                  <c:v>5854</c:v>
                </c:pt>
                <c:pt idx="5856">
                  <c:v>5855</c:v>
                </c:pt>
                <c:pt idx="5857">
                  <c:v>5856</c:v>
                </c:pt>
                <c:pt idx="5858">
                  <c:v>5857</c:v>
                </c:pt>
                <c:pt idx="5859">
                  <c:v>5858</c:v>
                </c:pt>
                <c:pt idx="5860">
                  <c:v>5859</c:v>
                </c:pt>
                <c:pt idx="5861">
                  <c:v>5860</c:v>
                </c:pt>
                <c:pt idx="5862">
                  <c:v>5861</c:v>
                </c:pt>
                <c:pt idx="5863">
                  <c:v>5862</c:v>
                </c:pt>
                <c:pt idx="5864">
                  <c:v>5863</c:v>
                </c:pt>
                <c:pt idx="5865">
                  <c:v>5864</c:v>
                </c:pt>
                <c:pt idx="5866">
                  <c:v>5865</c:v>
                </c:pt>
                <c:pt idx="5867">
                  <c:v>5866</c:v>
                </c:pt>
                <c:pt idx="5868">
                  <c:v>5867</c:v>
                </c:pt>
                <c:pt idx="5869">
                  <c:v>5868</c:v>
                </c:pt>
                <c:pt idx="5870">
                  <c:v>5869</c:v>
                </c:pt>
                <c:pt idx="5871">
                  <c:v>5870</c:v>
                </c:pt>
                <c:pt idx="5872">
                  <c:v>5871</c:v>
                </c:pt>
                <c:pt idx="5873">
                  <c:v>5872</c:v>
                </c:pt>
                <c:pt idx="5874">
                  <c:v>5873</c:v>
                </c:pt>
                <c:pt idx="5875">
                  <c:v>5874</c:v>
                </c:pt>
                <c:pt idx="5876">
                  <c:v>5875</c:v>
                </c:pt>
                <c:pt idx="5877">
                  <c:v>5876</c:v>
                </c:pt>
                <c:pt idx="5878">
                  <c:v>5877</c:v>
                </c:pt>
                <c:pt idx="5879">
                  <c:v>5878</c:v>
                </c:pt>
                <c:pt idx="5880">
                  <c:v>5879</c:v>
                </c:pt>
                <c:pt idx="5881">
                  <c:v>5880</c:v>
                </c:pt>
                <c:pt idx="5882">
                  <c:v>5881</c:v>
                </c:pt>
                <c:pt idx="5883">
                  <c:v>5882</c:v>
                </c:pt>
                <c:pt idx="5884">
                  <c:v>5883</c:v>
                </c:pt>
                <c:pt idx="5885">
                  <c:v>5884</c:v>
                </c:pt>
                <c:pt idx="5886">
                  <c:v>5885</c:v>
                </c:pt>
                <c:pt idx="5887">
                  <c:v>5886</c:v>
                </c:pt>
                <c:pt idx="5888">
                  <c:v>5887</c:v>
                </c:pt>
                <c:pt idx="5889">
                  <c:v>5888</c:v>
                </c:pt>
                <c:pt idx="5890">
                  <c:v>5889</c:v>
                </c:pt>
                <c:pt idx="5891">
                  <c:v>5890</c:v>
                </c:pt>
                <c:pt idx="5892">
                  <c:v>5891</c:v>
                </c:pt>
                <c:pt idx="5893">
                  <c:v>5892</c:v>
                </c:pt>
                <c:pt idx="5894">
                  <c:v>5893</c:v>
                </c:pt>
                <c:pt idx="5895">
                  <c:v>5894</c:v>
                </c:pt>
                <c:pt idx="5896">
                  <c:v>5895</c:v>
                </c:pt>
                <c:pt idx="5897">
                  <c:v>5896</c:v>
                </c:pt>
                <c:pt idx="5898">
                  <c:v>5897</c:v>
                </c:pt>
                <c:pt idx="5899">
                  <c:v>5898</c:v>
                </c:pt>
                <c:pt idx="5900">
                  <c:v>5899</c:v>
                </c:pt>
                <c:pt idx="5901">
                  <c:v>5900</c:v>
                </c:pt>
                <c:pt idx="5902">
                  <c:v>5901</c:v>
                </c:pt>
                <c:pt idx="5903">
                  <c:v>5902</c:v>
                </c:pt>
                <c:pt idx="5904">
                  <c:v>5903</c:v>
                </c:pt>
                <c:pt idx="5905">
                  <c:v>5904</c:v>
                </c:pt>
                <c:pt idx="5906">
                  <c:v>5905</c:v>
                </c:pt>
                <c:pt idx="5907">
                  <c:v>5906</c:v>
                </c:pt>
                <c:pt idx="5908">
                  <c:v>5907</c:v>
                </c:pt>
                <c:pt idx="5909">
                  <c:v>5908</c:v>
                </c:pt>
                <c:pt idx="5910">
                  <c:v>5909</c:v>
                </c:pt>
                <c:pt idx="5911">
                  <c:v>5910</c:v>
                </c:pt>
                <c:pt idx="5912">
                  <c:v>5911</c:v>
                </c:pt>
                <c:pt idx="5913">
                  <c:v>5912</c:v>
                </c:pt>
                <c:pt idx="5914">
                  <c:v>5913</c:v>
                </c:pt>
                <c:pt idx="5915">
                  <c:v>5914</c:v>
                </c:pt>
                <c:pt idx="5916">
                  <c:v>5915</c:v>
                </c:pt>
                <c:pt idx="5917">
                  <c:v>5916</c:v>
                </c:pt>
                <c:pt idx="5918">
                  <c:v>5917</c:v>
                </c:pt>
                <c:pt idx="5919">
                  <c:v>5918</c:v>
                </c:pt>
                <c:pt idx="5920">
                  <c:v>5919</c:v>
                </c:pt>
                <c:pt idx="5921">
                  <c:v>5920</c:v>
                </c:pt>
                <c:pt idx="5922">
                  <c:v>5921</c:v>
                </c:pt>
                <c:pt idx="5923">
                  <c:v>5922</c:v>
                </c:pt>
                <c:pt idx="5924">
                  <c:v>5923</c:v>
                </c:pt>
                <c:pt idx="5925">
                  <c:v>5924</c:v>
                </c:pt>
                <c:pt idx="5926">
                  <c:v>5925</c:v>
                </c:pt>
                <c:pt idx="5927">
                  <c:v>5926</c:v>
                </c:pt>
                <c:pt idx="5928">
                  <c:v>5927</c:v>
                </c:pt>
                <c:pt idx="5929">
                  <c:v>5928</c:v>
                </c:pt>
                <c:pt idx="5930">
                  <c:v>5929</c:v>
                </c:pt>
                <c:pt idx="5931">
                  <c:v>5930</c:v>
                </c:pt>
                <c:pt idx="5932">
                  <c:v>5931</c:v>
                </c:pt>
                <c:pt idx="5933">
                  <c:v>5932</c:v>
                </c:pt>
                <c:pt idx="5934">
                  <c:v>5933</c:v>
                </c:pt>
                <c:pt idx="5935">
                  <c:v>5934</c:v>
                </c:pt>
                <c:pt idx="5936">
                  <c:v>5935</c:v>
                </c:pt>
                <c:pt idx="5937">
                  <c:v>5936</c:v>
                </c:pt>
                <c:pt idx="5938">
                  <c:v>5937</c:v>
                </c:pt>
                <c:pt idx="5939">
                  <c:v>5938</c:v>
                </c:pt>
                <c:pt idx="5940">
                  <c:v>5939</c:v>
                </c:pt>
                <c:pt idx="5941">
                  <c:v>5940</c:v>
                </c:pt>
                <c:pt idx="5942">
                  <c:v>5941</c:v>
                </c:pt>
                <c:pt idx="5943">
                  <c:v>5942</c:v>
                </c:pt>
                <c:pt idx="5944">
                  <c:v>5943</c:v>
                </c:pt>
                <c:pt idx="5945">
                  <c:v>5944</c:v>
                </c:pt>
                <c:pt idx="5946">
                  <c:v>5945</c:v>
                </c:pt>
                <c:pt idx="5947">
                  <c:v>5946</c:v>
                </c:pt>
                <c:pt idx="5948">
                  <c:v>5947</c:v>
                </c:pt>
                <c:pt idx="5949">
                  <c:v>5948</c:v>
                </c:pt>
                <c:pt idx="5950">
                  <c:v>5949</c:v>
                </c:pt>
                <c:pt idx="5951">
                  <c:v>5950</c:v>
                </c:pt>
                <c:pt idx="5952">
                  <c:v>5951</c:v>
                </c:pt>
                <c:pt idx="5953">
                  <c:v>5952</c:v>
                </c:pt>
                <c:pt idx="5954">
                  <c:v>5953</c:v>
                </c:pt>
                <c:pt idx="5955">
                  <c:v>5954</c:v>
                </c:pt>
                <c:pt idx="5956">
                  <c:v>5955</c:v>
                </c:pt>
                <c:pt idx="5957">
                  <c:v>5956</c:v>
                </c:pt>
                <c:pt idx="5958">
                  <c:v>5957</c:v>
                </c:pt>
                <c:pt idx="5959">
                  <c:v>5958</c:v>
                </c:pt>
                <c:pt idx="5960">
                  <c:v>5959</c:v>
                </c:pt>
                <c:pt idx="5961">
                  <c:v>5960</c:v>
                </c:pt>
                <c:pt idx="5962">
                  <c:v>5961</c:v>
                </c:pt>
                <c:pt idx="5963">
                  <c:v>5962</c:v>
                </c:pt>
                <c:pt idx="5964">
                  <c:v>5963</c:v>
                </c:pt>
                <c:pt idx="5965">
                  <c:v>5964</c:v>
                </c:pt>
                <c:pt idx="5966">
                  <c:v>5965</c:v>
                </c:pt>
                <c:pt idx="5967">
                  <c:v>5966</c:v>
                </c:pt>
                <c:pt idx="5968">
                  <c:v>5967</c:v>
                </c:pt>
                <c:pt idx="5969">
                  <c:v>5968</c:v>
                </c:pt>
                <c:pt idx="5970">
                  <c:v>5969</c:v>
                </c:pt>
                <c:pt idx="5971">
                  <c:v>5970</c:v>
                </c:pt>
                <c:pt idx="5972">
                  <c:v>5971</c:v>
                </c:pt>
                <c:pt idx="5973">
                  <c:v>5972</c:v>
                </c:pt>
                <c:pt idx="5974">
                  <c:v>5973</c:v>
                </c:pt>
                <c:pt idx="5975">
                  <c:v>5974</c:v>
                </c:pt>
                <c:pt idx="5976">
                  <c:v>5975</c:v>
                </c:pt>
                <c:pt idx="5977">
                  <c:v>5976</c:v>
                </c:pt>
                <c:pt idx="5978">
                  <c:v>5977</c:v>
                </c:pt>
                <c:pt idx="5979">
                  <c:v>5978</c:v>
                </c:pt>
                <c:pt idx="5980">
                  <c:v>5979</c:v>
                </c:pt>
                <c:pt idx="5981">
                  <c:v>5980</c:v>
                </c:pt>
                <c:pt idx="5982">
                  <c:v>5981</c:v>
                </c:pt>
                <c:pt idx="5983">
                  <c:v>5982</c:v>
                </c:pt>
                <c:pt idx="5984">
                  <c:v>5983</c:v>
                </c:pt>
                <c:pt idx="5985">
                  <c:v>5984</c:v>
                </c:pt>
                <c:pt idx="5986">
                  <c:v>5985</c:v>
                </c:pt>
                <c:pt idx="5987">
                  <c:v>5986</c:v>
                </c:pt>
                <c:pt idx="5988">
                  <c:v>5987</c:v>
                </c:pt>
                <c:pt idx="5989">
                  <c:v>5988</c:v>
                </c:pt>
                <c:pt idx="5990">
                  <c:v>5989</c:v>
                </c:pt>
                <c:pt idx="5991">
                  <c:v>5990</c:v>
                </c:pt>
                <c:pt idx="5992">
                  <c:v>5991</c:v>
                </c:pt>
                <c:pt idx="5993">
                  <c:v>5992</c:v>
                </c:pt>
                <c:pt idx="5994">
                  <c:v>5993</c:v>
                </c:pt>
                <c:pt idx="5995">
                  <c:v>5994</c:v>
                </c:pt>
                <c:pt idx="5996">
                  <c:v>5995</c:v>
                </c:pt>
                <c:pt idx="5997">
                  <c:v>5996</c:v>
                </c:pt>
                <c:pt idx="5998">
                  <c:v>5997</c:v>
                </c:pt>
                <c:pt idx="5999">
                  <c:v>5998</c:v>
                </c:pt>
                <c:pt idx="6000">
                  <c:v>5999</c:v>
                </c:pt>
                <c:pt idx="6001">
                  <c:v>6000</c:v>
                </c:pt>
                <c:pt idx="6002">
                  <c:v>6001</c:v>
                </c:pt>
                <c:pt idx="6003">
                  <c:v>6002</c:v>
                </c:pt>
                <c:pt idx="6004">
                  <c:v>6003</c:v>
                </c:pt>
                <c:pt idx="6005">
                  <c:v>6004</c:v>
                </c:pt>
                <c:pt idx="6006">
                  <c:v>6005</c:v>
                </c:pt>
                <c:pt idx="6007">
                  <c:v>6006</c:v>
                </c:pt>
                <c:pt idx="6008">
                  <c:v>6007</c:v>
                </c:pt>
                <c:pt idx="6009">
                  <c:v>6008</c:v>
                </c:pt>
                <c:pt idx="6010">
                  <c:v>6009</c:v>
                </c:pt>
                <c:pt idx="6011">
                  <c:v>6010</c:v>
                </c:pt>
                <c:pt idx="6012">
                  <c:v>6011</c:v>
                </c:pt>
                <c:pt idx="6013">
                  <c:v>6012</c:v>
                </c:pt>
                <c:pt idx="6014">
                  <c:v>6013</c:v>
                </c:pt>
                <c:pt idx="6015">
                  <c:v>6014</c:v>
                </c:pt>
                <c:pt idx="6016">
                  <c:v>6015</c:v>
                </c:pt>
                <c:pt idx="6017">
                  <c:v>6016</c:v>
                </c:pt>
                <c:pt idx="6018">
                  <c:v>6017</c:v>
                </c:pt>
                <c:pt idx="6019">
                  <c:v>6018</c:v>
                </c:pt>
                <c:pt idx="6020">
                  <c:v>6019</c:v>
                </c:pt>
                <c:pt idx="6021">
                  <c:v>6020</c:v>
                </c:pt>
                <c:pt idx="6022">
                  <c:v>6021</c:v>
                </c:pt>
                <c:pt idx="6023">
                  <c:v>6022</c:v>
                </c:pt>
                <c:pt idx="6024">
                  <c:v>6023</c:v>
                </c:pt>
                <c:pt idx="6025">
                  <c:v>6024</c:v>
                </c:pt>
                <c:pt idx="6026">
                  <c:v>6025</c:v>
                </c:pt>
                <c:pt idx="6027">
                  <c:v>6026</c:v>
                </c:pt>
                <c:pt idx="6028">
                  <c:v>6027</c:v>
                </c:pt>
                <c:pt idx="6029">
                  <c:v>6028</c:v>
                </c:pt>
                <c:pt idx="6030">
                  <c:v>6029</c:v>
                </c:pt>
                <c:pt idx="6031">
                  <c:v>6030</c:v>
                </c:pt>
                <c:pt idx="6032">
                  <c:v>6031</c:v>
                </c:pt>
                <c:pt idx="6033">
                  <c:v>6032</c:v>
                </c:pt>
                <c:pt idx="6034">
                  <c:v>6033</c:v>
                </c:pt>
                <c:pt idx="6035">
                  <c:v>6034</c:v>
                </c:pt>
                <c:pt idx="6036">
                  <c:v>6035</c:v>
                </c:pt>
                <c:pt idx="6037">
                  <c:v>6036</c:v>
                </c:pt>
                <c:pt idx="6038">
                  <c:v>6037</c:v>
                </c:pt>
                <c:pt idx="6039">
                  <c:v>6038</c:v>
                </c:pt>
                <c:pt idx="6040">
                  <c:v>6039</c:v>
                </c:pt>
                <c:pt idx="6041">
                  <c:v>6040</c:v>
                </c:pt>
                <c:pt idx="6042">
                  <c:v>6041</c:v>
                </c:pt>
                <c:pt idx="6043">
                  <c:v>6042</c:v>
                </c:pt>
                <c:pt idx="6044">
                  <c:v>6043</c:v>
                </c:pt>
                <c:pt idx="6045">
                  <c:v>6044</c:v>
                </c:pt>
                <c:pt idx="6046">
                  <c:v>6045</c:v>
                </c:pt>
                <c:pt idx="6047">
                  <c:v>6046</c:v>
                </c:pt>
                <c:pt idx="6048">
                  <c:v>6047</c:v>
                </c:pt>
                <c:pt idx="6049">
                  <c:v>6048</c:v>
                </c:pt>
                <c:pt idx="6050">
                  <c:v>6049</c:v>
                </c:pt>
                <c:pt idx="6051">
                  <c:v>6050</c:v>
                </c:pt>
                <c:pt idx="6052">
                  <c:v>6051</c:v>
                </c:pt>
                <c:pt idx="6053">
                  <c:v>6052</c:v>
                </c:pt>
                <c:pt idx="6054">
                  <c:v>6053</c:v>
                </c:pt>
                <c:pt idx="6055">
                  <c:v>6054</c:v>
                </c:pt>
                <c:pt idx="6056">
                  <c:v>6055</c:v>
                </c:pt>
                <c:pt idx="6057">
                  <c:v>6056</c:v>
                </c:pt>
                <c:pt idx="6058">
                  <c:v>6057</c:v>
                </c:pt>
                <c:pt idx="6059">
                  <c:v>6058</c:v>
                </c:pt>
                <c:pt idx="6060">
                  <c:v>6059</c:v>
                </c:pt>
                <c:pt idx="6061">
                  <c:v>6060</c:v>
                </c:pt>
                <c:pt idx="6062">
                  <c:v>6061</c:v>
                </c:pt>
                <c:pt idx="6063">
                  <c:v>6062</c:v>
                </c:pt>
                <c:pt idx="6064">
                  <c:v>6063</c:v>
                </c:pt>
                <c:pt idx="6065">
                  <c:v>6064</c:v>
                </c:pt>
                <c:pt idx="6066">
                  <c:v>6065</c:v>
                </c:pt>
                <c:pt idx="6067">
                  <c:v>6066</c:v>
                </c:pt>
                <c:pt idx="6068">
                  <c:v>6067</c:v>
                </c:pt>
                <c:pt idx="6069">
                  <c:v>6068</c:v>
                </c:pt>
                <c:pt idx="6070">
                  <c:v>6069</c:v>
                </c:pt>
                <c:pt idx="6071">
                  <c:v>6070</c:v>
                </c:pt>
                <c:pt idx="6072">
                  <c:v>6071</c:v>
                </c:pt>
                <c:pt idx="6073">
                  <c:v>6072</c:v>
                </c:pt>
                <c:pt idx="6074">
                  <c:v>6073</c:v>
                </c:pt>
                <c:pt idx="6075">
                  <c:v>6074</c:v>
                </c:pt>
                <c:pt idx="6076">
                  <c:v>6075</c:v>
                </c:pt>
                <c:pt idx="6077">
                  <c:v>6076</c:v>
                </c:pt>
                <c:pt idx="6078">
                  <c:v>6077</c:v>
                </c:pt>
                <c:pt idx="6079">
                  <c:v>6078</c:v>
                </c:pt>
                <c:pt idx="6080">
                  <c:v>6079</c:v>
                </c:pt>
                <c:pt idx="6081">
                  <c:v>6080</c:v>
                </c:pt>
                <c:pt idx="6082">
                  <c:v>6081</c:v>
                </c:pt>
                <c:pt idx="6083">
                  <c:v>6082</c:v>
                </c:pt>
                <c:pt idx="6084">
                  <c:v>6083</c:v>
                </c:pt>
                <c:pt idx="6085">
                  <c:v>6084</c:v>
                </c:pt>
                <c:pt idx="6086">
                  <c:v>6085</c:v>
                </c:pt>
                <c:pt idx="6087">
                  <c:v>6086</c:v>
                </c:pt>
                <c:pt idx="6088">
                  <c:v>6087</c:v>
                </c:pt>
                <c:pt idx="6089">
                  <c:v>6088</c:v>
                </c:pt>
                <c:pt idx="6090">
                  <c:v>6089</c:v>
                </c:pt>
                <c:pt idx="6091">
                  <c:v>6090</c:v>
                </c:pt>
                <c:pt idx="6092">
                  <c:v>6091</c:v>
                </c:pt>
                <c:pt idx="6093">
                  <c:v>6092</c:v>
                </c:pt>
                <c:pt idx="6094">
                  <c:v>6093</c:v>
                </c:pt>
                <c:pt idx="6095">
                  <c:v>6094</c:v>
                </c:pt>
                <c:pt idx="6096">
                  <c:v>6095</c:v>
                </c:pt>
                <c:pt idx="6097">
                  <c:v>6096</c:v>
                </c:pt>
                <c:pt idx="6098">
                  <c:v>6097</c:v>
                </c:pt>
                <c:pt idx="6099">
                  <c:v>6098</c:v>
                </c:pt>
                <c:pt idx="6100">
                  <c:v>6099</c:v>
                </c:pt>
                <c:pt idx="6101">
                  <c:v>6100</c:v>
                </c:pt>
                <c:pt idx="6102">
                  <c:v>6101</c:v>
                </c:pt>
                <c:pt idx="6103">
                  <c:v>6102</c:v>
                </c:pt>
                <c:pt idx="6104">
                  <c:v>6103</c:v>
                </c:pt>
                <c:pt idx="6105">
                  <c:v>6104</c:v>
                </c:pt>
                <c:pt idx="6106">
                  <c:v>6105</c:v>
                </c:pt>
                <c:pt idx="6107">
                  <c:v>6106</c:v>
                </c:pt>
                <c:pt idx="6108">
                  <c:v>6107</c:v>
                </c:pt>
                <c:pt idx="6109">
                  <c:v>6108</c:v>
                </c:pt>
                <c:pt idx="6110">
                  <c:v>6109</c:v>
                </c:pt>
                <c:pt idx="6111">
                  <c:v>6110</c:v>
                </c:pt>
                <c:pt idx="6112">
                  <c:v>6111</c:v>
                </c:pt>
                <c:pt idx="6113">
                  <c:v>6112</c:v>
                </c:pt>
                <c:pt idx="6114">
                  <c:v>6113</c:v>
                </c:pt>
                <c:pt idx="6115">
                  <c:v>6114</c:v>
                </c:pt>
                <c:pt idx="6116">
                  <c:v>6115</c:v>
                </c:pt>
                <c:pt idx="6117">
                  <c:v>6116</c:v>
                </c:pt>
                <c:pt idx="6118">
                  <c:v>6117</c:v>
                </c:pt>
                <c:pt idx="6119">
                  <c:v>6118</c:v>
                </c:pt>
                <c:pt idx="6120">
                  <c:v>6119</c:v>
                </c:pt>
                <c:pt idx="6121">
                  <c:v>6120</c:v>
                </c:pt>
                <c:pt idx="6122">
                  <c:v>6121</c:v>
                </c:pt>
                <c:pt idx="6123">
                  <c:v>6122</c:v>
                </c:pt>
                <c:pt idx="6124">
                  <c:v>6123</c:v>
                </c:pt>
                <c:pt idx="6125">
                  <c:v>6124</c:v>
                </c:pt>
                <c:pt idx="6126">
                  <c:v>6125</c:v>
                </c:pt>
                <c:pt idx="6127">
                  <c:v>6126</c:v>
                </c:pt>
                <c:pt idx="6128">
                  <c:v>6127</c:v>
                </c:pt>
                <c:pt idx="6129">
                  <c:v>6128</c:v>
                </c:pt>
                <c:pt idx="6130">
                  <c:v>6129</c:v>
                </c:pt>
                <c:pt idx="6131">
                  <c:v>6130</c:v>
                </c:pt>
                <c:pt idx="6132">
                  <c:v>6131</c:v>
                </c:pt>
                <c:pt idx="6133">
                  <c:v>6132</c:v>
                </c:pt>
                <c:pt idx="6134">
                  <c:v>6133</c:v>
                </c:pt>
                <c:pt idx="6135">
                  <c:v>6134</c:v>
                </c:pt>
                <c:pt idx="6136">
                  <c:v>6135</c:v>
                </c:pt>
                <c:pt idx="6137">
                  <c:v>6136</c:v>
                </c:pt>
                <c:pt idx="6138">
                  <c:v>6137</c:v>
                </c:pt>
                <c:pt idx="6139">
                  <c:v>6138</c:v>
                </c:pt>
                <c:pt idx="6140">
                  <c:v>6139</c:v>
                </c:pt>
                <c:pt idx="6141">
                  <c:v>6140</c:v>
                </c:pt>
                <c:pt idx="6142">
                  <c:v>6141</c:v>
                </c:pt>
                <c:pt idx="6143">
                  <c:v>6142</c:v>
                </c:pt>
                <c:pt idx="6144">
                  <c:v>6143</c:v>
                </c:pt>
                <c:pt idx="6145">
                  <c:v>6144</c:v>
                </c:pt>
                <c:pt idx="6146">
                  <c:v>6145</c:v>
                </c:pt>
                <c:pt idx="6147">
                  <c:v>6146</c:v>
                </c:pt>
                <c:pt idx="6148">
                  <c:v>6147</c:v>
                </c:pt>
                <c:pt idx="6149">
                  <c:v>6148</c:v>
                </c:pt>
                <c:pt idx="6150">
                  <c:v>6149</c:v>
                </c:pt>
                <c:pt idx="6151">
                  <c:v>6150</c:v>
                </c:pt>
                <c:pt idx="6152">
                  <c:v>6151</c:v>
                </c:pt>
                <c:pt idx="6153">
                  <c:v>6152</c:v>
                </c:pt>
                <c:pt idx="6154">
                  <c:v>6153</c:v>
                </c:pt>
                <c:pt idx="6155">
                  <c:v>6154</c:v>
                </c:pt>
                <c:pt idx="6156">
                  <c:v>6155</c:v>
                </c:pt>
                <c:pt idx="6157">
                  <c:v>6156</c:v>
                </c:pt>
                <c:pt idx="6158">
                  <c:v>6157</c:v>
                </c:pt>
                <c:pt idx="6159">
                  <c:v>6158</c:v>
                </c:pt>
                <c:pt idx="6160">
                  <c:v>6159</c:v>
                </c:pt>
                <c:pt idx="6161">
                  <c:v>6160</c:v>
                </c:pt>
                <c:pt idx="6162">
                  <c:v>6161</c:v>
                </c:pt>
                <c:pt idx="6163">
                  <c:v>6162</c:v>
                </c:pt>
                <c:pt idx="6164">
                  <c:v>6163</c:v>
                </c:pt>
                <c:pt idx="6165">
                  <c:v>6164</c:v>
                </c:pt>
                <c:pt idx="6166">
                  <c:v>6165</c:v>
                </c:pt>
                <c:pt idx="6167">
                  <c:v>6166</c:v>
                </c:pt>
                <c:pt idx="6168">
                  <c:v>6167</c:v>
                </c:pt>
                <c:pt idx="6169">
                  <c:v>6168</c:v>
                </c:pt>
                <c:pt idx="6170">
                  <c:v>6169</c:v>
                </c:pt>
                <c:pt idx="6171">
                  <c:v>6170</c:v>
                </c:pt>
                <c:pt idx="6172">
                  <c:v>6171</c:v>
                </c:pt>
                <c:pt idx="6173">
                  <c:v>6172</c:v>
                </c:pt>
                <c:pt idx="6174">
                  <c:v>6173</c:v>
                </c:pt>
                <c:pt idx="6175">
                  <c:v>6174</c:v>
                </c:pt>
                <c:pt idx="6176">
                  <c:v>6175</c:v>
                </c:pt>
                <c:pt idx="6177">
                  <c:v>6176</c:v>
                </c:pt>
                <c:pt idx="6178">
                  <c:v>6177</c:v>
                </c:pt>
                <c:pt idx="6179">
                  <c:v>6178</c:v>
                </c:pt>
                <c:pt idx="6180">
                  <c:v>6179</c:v>
                </c:pt>
                <c:pt idx="6181">
                  <c:v>6180</c:v>
                </c:pt>
                <c:pt idx="6182">
                  <c:v>6181</c:v>
                </c:pt>
                <c:pt idx="6183">
                  <c:v>6182</c:v>
                </c:pt>
                <c:pt idx="6184">
                  <c:v>6183</c:v>
                </c:pt>
                <c:pt idx="6185">
                  <c:v>6184</c:v>
                </c:pt>
                <c:pt idx="6186">
                  <c:v>6185</c:v>
                </c:pt>
                <c:pt idx="6187">
                  <c:v>6186</c:v>
                </c:pt>
                <c:pt idx="6188">
                  <c:v>6187</c:v>
                </c:pt>
                <c:pt idx="6189">
                  <c:v>6188</c:v>
                </c:pt>
                <c:pt idx="6190">
                  <c:v>6189</c:v>
                </c:pt>
                <c:pt idx="6191">
                  <c:v>6190</c:v>
                </c:pt>
                <c:pt idx="6192">
                  <c:v>6191</c:v>
                </c:pt>
                <c:pt idx="6193">
                  <c:v>6192</c:v>
                </c:pt>
                <c:pt idx="6194">
                  <c:v>6193</c:v>
                </c:pt>
                <c:pt idx="6195">
                  <c:v>6194</c:v>
                </c:pt>
                <c:pt idx="6196">
                  <c:v>6195</c:v>
                </c:pt>
                <c:pt idx="6197">
                  <c:v>6196</c:v>
                </c:pt>
                <c:pt idx="6198">
                  <c:v>6197</c:v>
                </c:pt>
                <c:pt idx="6199">
                  <c:v>6198</c:v>
                </c:pt>
                <c:pt idx="6200">
                  <c:v>6199</c:v>
                </c:pt>
                <c:pt idx="6201">
                  <c:v>6200</c:v>
                </c:pt>
                <c:pt idx="6202">
                  <c:v>6201</c:v>
                </c:pt>
                <c:pt idx="6203">
                  <c:v>6202</c:v>
                </c:pt>
                <c:pt idx="6204">
                  <c:v>6203</c:v>
                </c:pt>
                <c:pt idx="6205">
                  <c:v>6204</c:v>
                </c:pt>
                <c:pt idx="6206">
                  <c:v>6205</c:v>
                </c:pt>
                <c:pt idx="6207">
                  <c:v>6206</c:v>
                </c:pt>
                <c:pt idx="6208">
                  <c:v>6207</c:v>
                </c:pt>
                <c:pt idx="6209">
                  <c:v>6208</c:v>
                </c:pt>
                <c:pt idx="6210">
                  <c:v>6209</c:v>
                </c:pt>
                <c:pt idx="6211">
                  <c:v>6210</c:v>
                </c:pt>
                <c:pt idx="6212">
                  <c:v>6211</c:v>
                </c:pt>
                <c:pt idx="6213">
                  <c:v>6212</c:v>
                </c:pt>
                <c:pt idx="6214">
                  <c:v>6213</c:v>
                </c:pt>
                <c:pt idx="6215">
                  <c:v>6214</c:v>
                </c:pt>
                <c:pt idx="6216">
                  <c:v>6215</c:v>
                </c:pt>
                <c:pt idx="6217">
                  <c:v>6216</c:v>
                </c:pt>
                <c:pt idx="6218">
                  <c:v>6217</c:v>
                </c:pt>
                <c:pt idx="6219">
                  <c:v>6218</c:v>
                </c:pt>
                <c:pt idx="6220">
                  <c:v>6219</c:v>
                </c:pt>
                <c:pt idx="6221">
                  <c:v>6220</c:v>
                </c:pt>
                <c:pt idx="6222">
                  <c:v>6221</c:v>
                </c:pt>
                <c:pt idx="6223">
                  <c:v>6222</c:v>
                </c:pt>
                <c:pt idx="6224">
                  <c:v>6223</c:v>
                </c:pt>
                <c:pt idx="6225">
                  <c:v>6224</c:v>
                </c:pt>
                <c:pt idx="6226">
                  <c:v>6225</c:v>
                </c:pt>
                <c:pt idx="6227">
                  <c:v>6226</c:v>
                </c:pt>
                <c:pt idx="6228">
                  <c:v>6227</c:v>
                </c:pt>
                <c:pt idx="6229">
                  <c:v>6228</c:v>
                </c:pt>
                <c:pt idx="6230">
                  <c:v>6229</c:v>
                </c:pt>
                <c:pt idx="6231">
                  <c:v>6230</c:v>
                </c:pt>
                <c:pt idx="6232">
                  <c:v>6231</c:v>
                </c:pt>
                <c:pt idx="6233">
                  <c:v>6232</c:v>
                </c:pt>
                <c:pt idx="6234">
                  <c:v>6233</c:v>
                </c:pt>
                <c:pt idx="6235">
                  <c:v>6234</c:v>
                </c:pt>
                <c:pt idx="6236">
                  <c:v>6235</c:v>
                </c:pt>
                <c:pt idx="6237">
                  <c:v>6236</c:v>
                </c:pt>
                <c:pt idx="6238">
                  <c:v>6237</c:v>
                </c:pt>
                <c:pt idx="6239">
                  <c:v>6238</c:v>
                </c:pt>
                <c:pt idx="6240">
                  <c:v>6239</c:v>
                </c:pt>
                <c:pt idx="6241">
                  <c:v>6240</c:v>
                </c:pt>
                <c:pt idx="6242">
                  <c:v>6241</c:v>
                </c:pt>
                <c:pt idx="6243">
                  <c:v>6242</c:v>
                </c:pt>
                <c:pt idx="6244">
                  <c:v>6243</c:v>
                </c:pt>
                <c:pt idx="6245">
                  <c:v>6244</c:v>
                </c:pt>
                <c:pt idx="6246">
                  <c:v>6245</c:v>
                </c:pt>
                <c:pt idx="6247">
                  <c:v>6246</c:v>
                </c:pt>
                <c:pt idx="6248">
                  <c:v>6247</c:v>
                </c:pt>
                <c:pt idx="6249">
                  <c:v>6248</c:v>
                </c:pt>
                <c:pt idx="6250">
                  <c:v>6249</c:v>
                </c:pt>
                <c:pt idx="6251">
                  <c:v>6250</c:v>
                </c:pt>
                <c:pt idx="6252">
                  <c:v>6251</c:v>
                </c:pt>
                <c:pt idx="6253">
                  <c:v>6252</c:v>
                </c:pt>
                <c:pt idx="6254">
                  <c:v>6253</c:v>
                </c:pt>
                <c:pt idx="6255">
                  <c:v>6254</c:v>
                </c:pt>
                <c:pt idx="6256">
                  <c:v>6255</c:v>
                </c:pt>
                <c:pt idx="6257">
                  <c:v>6256</c:v>
                </c:pt>
                <c:pt idx="6258">
                  <c:v>6257</c:v>
                </c:pt>
                <c:pt idx="6259">
                  <c:v>6258</c:v>
                </c:pt>
                <c:pt idx="6260">
                  <c:v>6259</c:v>
                </c:pt>
                <c:pt idx="6261">
                  <c:v>6260</c:v>
                </c:pt>
                <c:pt idx="6262">
                  <c:v>6261</c:v>
                </c:pt>
                <c:pt idx="6263">
                  <c:v>6262</c:v>
                </c:pt>
                <c:pt idx="6264">
                  <c:v>6263</c:v>
                </c:pt>
                <c:pt idx="6265">
                  <c:v>6264</c:v>
                </c:pt>
                <c:pt idx="6266">
                  <c:v>6265</c:v>
                </c:pt>
                <c:pt idx="6267">
                  <c:v>6266</c:v>
                </c:pt>
                <c:pt idx="6268">
                  <c:v>6267</c:v>
                </c:pt>
                <c:pt idx="6269">
                  <c:v>6268</c:v>
                </c:pt>
                <c:pt idx="6270">
                  <c:v>6269</c:v>
                </c:pt>
                <c:pt idx="6271">
                  <c:v>6270</c:v>
                </c:pt>
                <c:pt idx="6272">
                  <c:v>6271</c:v>
                </c:pt>
                <c:pt idx="6273">
                  <c:v>6272</c:v>
                </c:pt>
                <c:pt idx="6274">
                  <c:v>6273</c:v>
                </c:pt>
                <c:pt idx="6275">
                  <c:v>6274</c:v>
                </c:pt>
                <c:pt idx="6276">
                  <c:v>6275</c:v>
                </c:pt>
                <c:pt idx="6277">
                  <c:v>6276</c:v>
                </c:pt>
                <c:pt idx="6278">
                  <c:v>6277</c:v>
                </c:pt>
                <c:pt idx="6279">
                  <c:v>6278</c:v>
                </c:pt>
                <c:pt idx="6280">
                  <c:v>6279</c:v>
                </c:pt>
                <c:pt idx="6281">
                  <c:v>6280</c:v>
                </c:pt>
                <c:pt idx="6282">
                  <c:v>6281</c:v>
                </c:pt>
                <c:pt idx="6283">
                  <c:v>6282</c:v>
                </c:pt>
                <c:pt idx="6284">
                  <c:v>6283</c:v>
                </c:pt>
                <c:pt idx="6285">
                  <c:v>6284</c:v>
                </c:pt>
                <c:pt idx="6286">
                  <c:v>6285</c:v>
                </c:pt>
                <c:pt idx="6287">
                  <c:v>6286</c:v>
                </c:pt>
                <c:pt idx="6288">
                  <c:v>6287</c:v>
                </c:pt>
                <c:pt idx="6289">
                  <c:v>6288</c:v>
                </c:pt>
                <c:pt idx="6290">
                  <c:v>6289</c:v>
                </c:pt>
                <c:pt idx="6291">
                  <c:v>6290</c:v>
                </c:pt>
                <c:pt idx="6292">
                  <c:v>6291</c:v>
                </c:pt>
                <c:pt idx="6293">
                  <c:v>6292</c:v>
                </c:pt>
                <c:pt idx="6294">
                  <c:v>6293</c:v>
                </c:pt>
                <c:pt idx="6295">
                  <c:v>6294</c:v>
                </c:pt>
                <c:pt idx="6296">
                  <c:v>6295</c:v>
                </c:pt>
                <c:pt idx="6297">
                  <c:v>6296</c:v>
                </c:pt>
                <c:pt idx="6298">
                  <c:v>6297</c:v>
                </c:pt>
                <c:pt idx="6299">
                  <c:v>6298</c:v>
                </c:pt>
                <c:pt idx="6300">
                  <c:v>6299</c:v>
                </c:pt>
                <c:pt idx="6301">
                  <c:v>6300</c:v>
                </c:pt>
                <c:pt idx="6302">
                  <c:v>6301</c:v>
                </c:pt>
                <c:pt idx="6303">
                  <c:v>6302</c:v>
                </c:pt>
                <c:pt idx="6304">
                  <c:v>6303</c:v>
                </c:pt>
                <c:pt idx="6305">
                  <c:v>6304</c:v>
                </c:pt>
                <c:pt idx="6306">
                  <c:v>6305</c:v>
                </c:pt>
                <c:pt idx="6307">
                  <c:v>6306</c:v>
                </c:pt>
                <c:pt idx="6308">
                  <c:v>6307</c:v>
                </c:pt>
                <c:pt idx="6309">
                  <c:v>6308</c:v>
                </c:pt>
                <c:pt idx="6310">
                  <c:v>6309</c:v>
                </c:pt>
                <c:pt idx="6311">
                  <c:v>6310</c:v>
                </c:pt>
                <c:pt idx="6312">
                  <c:v>6311</c:v>
                </c:pt>
                <c:pt idx="6313">
                  <c:v>6312</c:v>
                </c:pt>
                <c:pt idx="6314">
                  <c:v>6313</c:v>
                </c:pt>
                <c:pt idx="6315">
                  <c:v>6314</c:v>
                </c:pt>
                <c:pt idx="6316">
                  <c:v>6315</c:v>
                </c:pt>
                <c:pt idx="6317">
                  <c:v>6316</c:v>
                </c:pt>
                <c:pt idx="6318">
                  <c:v>6317</c:v>
                </c:pt>
                <c:pt idx="6319">
                  <c:v>6318</c:v>
                </c:pt>
                <c:pt idx="6320">
                  <c:v>6319</c:v>
                </c:pt>
                <c:pt idx="6321">
                  <c:v>6320</c:v>
                </c:pt>
                <c:pt idx="6322">
                  <c:v>6321</c:v>
                </c:pt>
                <c:pt idx="6323">
                  <c:v>6322</c:v>
                </c:pt>
                <c:pt idx="6324">
                  <c:v>6323</c:v>
                </c:pt>
                <c:pt idx="6325">
                  <c:v>6324</c:v>
                </c:pt>
                <c:pt idx="6326">
                  <c:v>6325</c:v>
                </c:pt>
                <c:pt idx="6327">
                  <c:v>6326</c:v>
                </c:pt>
                <c:pt idx="6328">
                  <c:v>6327</c:v>
                </c:pt>
                <c:pt idx="6329">
                  <c:v>6328</c:v>
                </c:pt>
                <c:pt idx="6330">
                  <c:v>6329</c:v>
                </c:pt>
                <c:pt idx="6331">
                  <c:v>6330</c:v>
                </c:pt>
                <c:pt idx="6332">
                  <c:v>6331</c:v>
                </c:pt>
                <c:pt idx="6333">
                  <c:v>6332</c:v>
                </c:pt>
                <c:pt idx="6334">
                  <c:v>6333</c:v>
                </c:pt>
                <c:pt idx="6335">
                  <c:v>6334</c:v>
                </c:pt>
                <c:pt idx="6336">
                  <c:v>6335</c:v>
                </c:pt>
                <c:pt idx="6337">
                  <c:v>6336</c:v>
                </c:pt>
                <c:pt idx="6338">
                  <c:v>6337</c:v>
                </c:pt>
                <c:pt idx="6339">
                  <c:v>6338</c:v>
                </c:pt>
                <c:pt idx="6340">
                  <c:v>6339</c:v>
                </c:pt>
                <c:pt idx="6341">
                  <c:v>6340</c:v>
                </c:pt>
                <c:pt idx="6342">
                  <c:v>6341</c:v>
                </c:pt>
                <c:pt idx="6343">
                  <c:v>6342</c:v>
                </c:pt>
                <c:pt idx="6344">
                  <c:v>6343</c:v>
                </c:pt>
                <c:pt idx="6345">
                  <c:v>6344</c:v>
                </c:pt>
                <c:pt idx="6346">
                  <c:v>6345</c:v>
                </c:pt>
                <c:pt idx="6347">
                  <c:v>6346</c:v>
                </c:pt>
                <c:pt idx="6348">
                  <c:v>6347</c:v>
                </c:pt>
                <c:pt idx="6349">
                  <c:v>6348</c:v>
                </c:pt>
                <c:pt idx="6350">
                  <c:v>6349</c:v>
                </c:pt>
                <c:pt idx="6351">
                  <c:v>6350</c:v>
                </c:pt>
                <c:pt idx="6352">
                  <c:v>6351</c:v>
                </c:pt>
                <c:pt idx="6353">
                  <c:v>6352</c:v>
                </c:pt>
                <c:pt idx="6354">
                  <c:v>6353</c:v>
                </c:pt>
                <c:pt idx="6355">
                  <c:v>6354</c:v>
                </c:pt>
                <c:pt idx="6356">
                  <c:v>6355</c:v>
                </c:pt>
                <c:pt idx="6357">
                  <c:v>6356</c:v>
                </c:pt>
                <c:pt idx="6358">
                  <c:v>6357</c:v>
                </c:pt>
                <c:pt idx="6359">
                  <c:v>6358</c:v>
                </c:pt>
                <c:pt idx="6360">
                  <c:v>6359</c:v>
                </c:pt>
                <c:pt idx="6361">
                  <c:v>6360</c:v>
                </c:pt>
                <c:pt idx="6362">
                  <c:v>6361</c:v>
                </c:pt>
                <c:pt idx="6363">
                  <c:v>6362</c:v>
                </c:pt>
                <c:pt idx="6364">
                  <c:v>6363</c:v>
                </c:pt>
                <c:pt idx="6365">
                  <c:v>6364</c:v>
                </c:pt>
                <c:pt idx="6366">
                  <c:v>6365</c:v>
                </c:pt>
                <c:pt idx="6367">
                  <c:v>6366</c:v>
                </c:pt>
                <c:pt idx="6368">
                  <c:v>6367</c:v>
                </c:pt>
                <c:pt idx="6369">
                  <c:v>6368</c:v>
                </c:pt>
                <c:pt idx="6370">
                  <c:v>6369</c:v>
                </c:pt>
                <c:pt idx="6371">
                  <c:v>6370</c:v>
                </c:pt>
                <c:pt idx="6372">
                  <c:v>6371</c:v>
                </c:pt>
                <c:pt idx="6373">
                  <c:v>6372</c:v>
                </c:pt>
                <c:pt idx="6374">
                  <c:v>6373</c:v>
                </c:pt>
                <c:pt idx="6375">
                  <c:v>6374</c:v>
                </c:pt>
                <c:pt idx="6376">
                  <c:v>6375</c:v>
                </c:pt>
                <c:pt idx="6377">
                  <c:v>6376</c:v>
                </c:pt>
                <c:pt idx="6378">
                  <c:v>6377</c:v>
                </c:pt>
                <c:pt idx="6379">
                  <c:v>6378</c:v>
                </c:pt>
                <c:pt idx="6380">
                  <c:v>6379</c:v>
                </c:pt>
                <c:pt idx="6381">
                  <c:v>6380</c:v>
                </c:pt>
                <c:pt idx="6382">
                  <c:v>6381</c:v>
                </c:pt>
                <c:pt idx="6383">
                  <c:v>6382</c:v>
                </c:pt>
                <c:pt idx="6384">
                  <c:v>6383</c:v>
                </c:pt>
                <c:pt idx="6385">
                  <c:v>6384</c:v>
                </c:pt>
                <c:pt idx="6386">
                  <c:v>6385</c:v>
                </c:pt>
                <c:pt idx="6387">
                  <c:v>6386</c:v>
                </c:pt>
                <c:pt idx="6388">
                  <c:v>6387</c:v>
                </c:pt>
                <c:pt idx="6389">
                  <c:v>6388</c:v>
                </c:pt>
                <c:pt idx="6390">
                  <c:v>6389</c:v>
                </c:pt>
                <c:pt idx="6391">
                  <c:v>6390</c:v>
                </c:pt>
                <c:pt idx="6392">
                  <c:v>6391</c:v>
                </c:pt>
                <c:pt idx="6393">
                  <c:v>6392</c:v>
                </c:pt>
                <c:pt idx="6394">
                  <c:v>6393</c:v>
                </c:pt>
                <c:pt idx="6395">
                  <c:v>6394</c:v>
                </c:pt>
                <c:pt idx="6396">
                  <c:v>6395</c:v>
                </c:pt>
                <c:pt idx="6397">
                  <c:v>6396</c:v>
                </c:pt>
                <c:pt idx="6398">
                  <c:v>6397</c:v>
                </c:pt>
                <c:pt idx="6399">
                  <c:v>6398</c:v>
                </c:pt>
                <c:pt idx="6400">
                  <c:v>6399</c:v>
                </c:pt>
                <c:pt idx="6401">
                  <c:v>6400</c:v>
                </c:pt>
                <c:pt idx="6402">
                  <c:v>6401</c:v>
                </c:pt>
                <c:pt idx="6403">
                  <c:v>6402</c:v>
                </c:pt>
                <c:pt idx="6404">
                  <c:v>6403</c:v>
                </c:pt>
                <c:pt idx="6405">
                  <c:v>6404</c:v>
                </c:pt>
                <c:pt idx="6406">
                  <c:v>6405</c:v>
                </c:pt>
                <c:pt idx="6407">
                  <c:v>6406</c:v>
                </c:pt>
                <c:pt idx="6408">
                  <c:v>6407</c:v>
                </c:pt>
                <c:pt idx="6409">
                  <c:v>6408</c:v>
                </c:pt>
                <c:pt idx="6410">
                  <c:v>6409</c:v>
                </c:pt>
                <c:pt idx="6411">
                  <c:v>6410</c:v>
                </c:pt>
                <c:pt idx="6412">
                  <c:v>6411</c:v>
                </c:pt>
                <c:pt idx="6413">
                  <c:v>6412</c:v>
                </c:pt>
                <c:pt idx="6414">
                  <c:v>6413</c:v>
                </c:pt>
                <c:pt idx="6415">
                  <c:v>6414</c:v>
                </c:pt>
                <c:pt idx="6416">
                  <c:v>6415</c:v>
                </c:pt>
                <c:pt idx="6417">
                  <c:v>6416</c:v>
                </c:pt>
                <c:pt idx="6418">
                  <c:v>6417</c:v>
                </c:pt>
                <c:pt idx="6419">
                  <c:v>6418</c:v>
                </c:pt>
                <c:pt idx="6420">
                  <c:v>6419</c:v>
                </c:pt>
                <c:pt idx="6421">
                  <c:v>6420</c:v>
                </c:pt>
                <c:pt idx="6422">
                  <c:v>6421</c:v>
                </c:pt>
                <c:pt idx="6423">
                  <c:v>6422</c:v>
                </c:pt>
                <c:pt idx="6424">
                  <c:v>6423</c:v>
                </c:pt>
                <c:pt idx="6425">
                  <c:v>6424</c:v>
                </c:pt>
                <c:pt idx="6426">
                  <c:v>6425</c:v>
                </c:pt>
                <c:pt idx="6427">
                  <c:v>6426</c:v>
                </c:pt>
                <c:pt idx="6428">
                  <c:v>6427</c:v>
                </c:pt>
                <c:pt idx="6429">
                  <c:v>6428</c:v>
                </c:pt>
                <c:pt idx="6430">
                  <c:v>6429</c:v>
                </c:pt>
                <c:pt idx="6431">
                  <c:v>6430</c:v>
                </c:pt>
                <c:pt idx="6432">
                  <c:v>6431</c:v>
                </c:pt>
                <c:pt idx="6433">
                  <c:v>6432</c:v>
                </c:pt>
                <c:pt idx="6434">
                  <c:v>6433</c:v>
                </c:pt>
                <c:pt idx="6435">
                  <c:v>6434</c:v>
                </c:pt>
                <c:pt idx="6436">
                  <c:v>6435</c:v>
                </c:pt>
                <c:pt idx="6437">
                  <c:v>6436</c:v>
                </c:pt>
                <c:pt idx="6438">
                  <c:v>6437</c:v>
                </c:pt>
                <c:pt idx="6439">
                  <c:v>6438</c:v>
                </c:pt>
                <c:pt idx="6440">
                  <c:v>6439</c:v>
                </c:pt>
                <c:pt idx="6441">
                  <c:v>6440</c:v>
                </c:pt>
                <c:pt idx="6442">
                  <c:v>6441</c:v>
                </c:pt>
                <c:pt idx="6443">
                  <c:v>6442</c:v>
                </c:pt>
                <c:pt idx="6444">
                  <c:v>6443</c:v>
                </c:pt>
                <c:pt idx="6445">
                  <c:v>6444</c:v>
                </c:pt>
                <c:pt idx="6446">
                  <c:v>6445</c:v>
                </c:pt>
                <c:pt idx="6447">
                  <c:v>6446</c:v>
                </c:pt>
                <c:pt idx="6448">
                  <c:v>6447</c:v>
                </c:pt>
                <c:pt idx="6449">
                  <c:v>6448</c:v>
                </c:pt>
                <c:pt idx="6450">
                  <c:v>6449</c:v>
                </c:pt>
                <c:pt idx="6451">
                  <c:v>6450</c:v>
                </c:pt>
                <c:pt idx="6452">
                  <c:v>6451</c:v>
                </c:pt>
                <c:pt idx="6453">
                  <c:v>6452</c:v>
                </c:pt>
                <c:pt idx="6454">
                  <c:v>6453</c:v>
                </c:pt>
                <c:pt idx="6455">
                  <c:v>6454</c:v>
                </c:pt>
                <c:pt idx="6456">
                  <c:v>6455</c:v>
                </c:pt>
                <c:pt idx="6457">
                  <c:v>6456</c:v>
                </c:pt>
                <c:pt idx="6458">
                  <c:v>6457</c:v>
                </c:pt>
                <c:pt idx="6459">
                  <c:v>6458</c:v>
                </c:pt>
                <c:pt idx="6460">
                  <c:v>6459</c:v>
                </c:pt>
                <c:pt idx="6461">
                  <c:v>6460</c:v>
                </c:pt>
                <c:pt idx="6462">
                  <c:v>6461</c:v>
                </c:pt>
                <c:pt idx="6463">
                  <c:v>6462</c:v>
                </c:pt>
                <c:pt idx="6464">
                  <c:v>6463</c:v>
                </c:pt>
                <c:pt idx="6465">
                  <c:v>6464</c:v>
                </c:pt>
                <c:pt idx="6466">
                  <c:v>6465</c:v>
                </c:pt>
                <c:pt idx="6467">
                  <c:v>6466</c:v>
                </c:pt>
                <c:pt idx="6468">
                  <c:v>6467</c:v>
                </c:pt>
                <c:pt idx="6469">
                  <c:v>6468</c:v>
                </c:pt>
                <c:pt idx="6470">
                  <c:v>6469</c:v>
                </c:pt>
                <c:pt idx="6471">
                  <c:v>6470</c:v>
                </c:pt>
                <c:pt idx="6472">
                  <c:v>6471</c:v>
                </c:pt>
                <c:pt idx="6473">
                  <c:v>6472</c:v>
                </c:pt>
                <c:pt idx="6474">
                  <c:v>6473</c:v>
                </c:pt>
                <c:pt idx="6475">
                  <c:v>6474</c:v>
                </c:pt>
                <c:pt idx="6476">
                  <c:v>6475</c:v>
                </c:pt>
                <c:pt idx="6477">
                  <c:v>6476</c:v>
                </c:pt>
                <c:pt idx="6478">
                  <c:v>6477</c:v>
                </c:pt>
                <c:pt idx="6479">
                  <c:v>6478</c:v>
                </c:pt>
                <c:pt idx="6480">
                  <c:v>6479</c:v>
                </c:pt>
                <c:pt idx="6481">
                  <c:v>6480</c:v>
                </c:pt>
                <c:pt idx="6482">
                  <c:v>6481</c:v>
                </c:pt>
                <c:pt idx="6483">
                  <c:v>6482</c:v>
                </c:pt>
                <c:pt idx="6484">
                  <c:v>6483</c:v>
                </c:pt>
                <c:pt idx="6485">
                  <c:v>6484</c:v>
                </c:pt>
                <c:pt idx="6486">
                  <c:v>6485</c:v>
                </c:pt>
                <c:pt idx="6487">
                  <c:v>6486</c:v>
                </c:pt>
                <c:pt idx="6488">
                  <c:v>6487</c:v>
                </c:pt>
                <c:pt idx="6489">
                  <c:v>6488</c:v>
                </c:pt>
                <c:pt idx="6490">
                  <c:v>6489</c:v>
                </c:pt>
                <c:pt idx="6491">
                  <c:v>6490</c:v>
                </c:pt>
                <c:pt idx="6492">
                  <c:v>6491</c:v>
                </c:pt>
                <c:pt idx="6493">
                  <c:v>6492</c:v>
                </c:pt>
                <c:pt idx="6494">
                  <c:v>6493</c:v>
                </c:pt>
                <c:pt idx="6495">
                  <c:v>6494</c:v>
                </c:pt>
                <c:pt idx="6496">
                  <c:v>6495</c:v>
                </c:pt>
                <c:pt idx="6497">
                  <c:v>6496</c:v>
                </c:pt>
                <c:pt idx="6498">
                  <c:v>6497</c:v>
                </c:pt>
                <c:pt idx="6499">
                  <c:v>6498</c:v>
                </c:pt>
                <c:pt idx="6500">
                  <c:v>6499</c:v>
                </c:pt>
                <c:pt idx="6501">
                  <c:v>6500</c:v>
                </c:pt>
                <c:pt idx="6502">
                  <c:v>6501</c:v>
                </c:pt>
                <c:pt idx="6503">
                  <c:v>6502</c:v>
                </c:pt>
                <c:pt idx="6504">
                  <c:v>6503</c:v>
                </c:pt>
                <c:pt idx="6505">
                  <c:v>6504</c:v>
                </c:pt>
                <c:pt idx="6506">
                  <c:v>6505</c:v>
                </c:pt>
                <c:pt idx="6507">
                  <c:v>6506</c:v>
                </c:pt>
                <c:pt idx="6508">
                  <c:v>6507</c:v>
                </c:pt>
                <c:pt idx="6509">
                  <c:v>6508</c:v>
                </c:pt>
                <c:pt idx="6510">
                  <c:v>6509</c:v>
                </c:pt>
                <c:pt idx="6511">
                  <c:v>6510</c:v>
                </c:pt>
                <c:pt idx="6512">
                  <c:v>6511</c:v>
                </c:pt>
                <c:pt idx="6513">
                  <c:v>6512</c:v>
                </c:pt>
                <c:pt idx="6514">
                  <c:v>6513</c:v>
                </c:pt>
                <c:pt idx="6515">
                  <c:v>6514</c:v>
                </c:pt>
                <c:pt idx="6516">
                  <c:v>6515</c:v>
                </c:pt>
                <c:pt idx="6517">
                  <c:v>6516</c:v>
                </c:pt>
                <c:pt idx="6518">
                  <c:v>6517</c:v>
                </c:pt>
                <c:pt idx="6519">
                  <c:v>6518</c:v>
                </c:pt>
                <c:pt idx="6520">
                  <c:v>6519</c:v>
                </c:pt>
                <c:pt idx="6521">
                  <c:v>6520</c:v>
                </c:pt>
                <c:pt idx="6522">
                  <c:v>6521</c:v>
                </c:pt>
                <c:pt idx="6523">
                  <c:v>6522</c:v>
                </c:pt>
                <c:pt idx="6524">
                  <c:v>6523</c:v>
                </c:pt>
                <c:pt idx="6525">
                  <c:v>6524</c:v>
                </c:pt>
                <c:pt idx="6526">
                  <c:v>6525</c:v>
                </c:pt>
                <c:pt idx="6527">
                  <c:v>6526</c:v>
                </c:pt>
                <c:pt idx="6528">
                  <c:v>6527</c:v>
                </c:pt>
                <c:pt idx="6529">
                  <c:v>6528</c:v>
                </c:pt>
                <c:pt idx="6530">
                  <c:v>6529</c:v>
                </c:pt>
                <c:pt idx="6531">
                  <c:v>6530</c:v>
                </c:pt>
                <c:pt idx="6532">
                  <c:v>6531</c:v>
                </c:pt>
                <c:pt idx="6533">
                  <c:v>6532</c:v>
                </c:pt>
                <c:pt idx="6534">
                  <c:v>6533</c:v>
                </c:pt>
                <c:pt idx="6535">
                  <c:v>6534</c:v>
                </c:pt>
                <c:pt idx="6536">
                  <c:v>6535</c:v>
                </c:pt>
                <c:pt idx="6537">
                  <c:v>6536</c:v>
                </c:pt>
                <c:pt idx="6538">
                  <c:v>6537</c:v>
                </c:pt>
                <c:pt idx="6539">
                  <c:v>6538</c:v>
                </c:pt>
                <c:pt idx="6540">
                  <c:v>6539</c:v>
                </c:pt>
                <c:pt idx="6541">
                  <c:v>6540</c:v>
                </c:pt>
                <c:pt idx="6542">
                  <c:v>6541</c:v>
                </c:pt>
                <c:pt idx="6543">
                  <c:v>6542</c:v>
                </c:pt>
                <c:pt idx="6544">
                  <c:v>6543</c:v>
                </c:pt>
                <c:pt idx="6545">
                  <c:v>6544</c:v>
                </c:pt>
                <c:pt idx="6546">
                  <c:v>6545</c:v>
                </c:pt>
                <c:pt idx="6547">
                  <c:v>6546</c:v>
                </c:pt>
                <c:pt idx="6548">
                  <c:v>6547</c:v>
                </c:pt>
                <c:pt idx="6549">
                  <c:v>6548</c:v>
                </c:pt>
                <c:pt idx="6550">
                  <c:v>6549</c:v>
                </c:pt>
                <c:pt idx="6551">
                  <c:v>6550</c:v>
                </c:pt>
                <c:pt idx="6552">
                  <c:v>6551</c:v>
                </c:pt>
                <c:pt idx="6553">
                  <c:v>6552</c:v>
                </c:pt>
                <c:pt idx="6554">
                  <c:v>6553</c:v>
                </c:pt>
                <c:pt idx="6555">
                  <c:v>6554</c:v>
                </c:pt>
                <c:pt idx="6556">
                  <c:v>6555</c:v>
                </c:pt>
                <c:pt idx="6557">
                  <c:v>6556</c:v>
                </c:pt>
                <c:pt idx="6558">
                  <c:v>6557</c:v>
                </c:pt>
                <c:pt idx="6559">
                  <c:v>6558</c:v>
                </c:pt>
                <c:pt idx="6560">
                  <c:v>6559</c:v>
                </c:pt>
                <c:pt idx="6561">
                  <c:v>6560</c:v>
                </c:pt>
                <c:pt idx="6562">
                  <c:v>6561</c:v>
                </c:pt>
                <c:pt idx="6563">
                  <c:v>6562</c:v>
                </c:pt>
                <c:pt idx="6564">
                  <c:v>6563</c:v>
                </c:pt>
                <c:pt idx="6565">
                  <c:v>6564</c:v>
                </c:pt>
                <c:pt idx="6566">
                  <c:v>6565</c:v>
                </c:pt>
                <c:pt idx="6567">
                  <c:v>6566</c:v>
                </c:pt>
                <c:pt idx="6568">
                  <c:v>6567</c:v>
                </c:pt>
                <c:pt idx="6569">
                  <c:v>6568</c:v>
                </c:pt>
                <c:pt idx="6570">
                  <c:v>6569</c:v>
                </c:pt>
                <c:pt idx="6571">
                  <c:v>6570</c:v>
                </c:pt>
                <c:pt idx="6572">
                  <c:v>6571</c:v>
                </c:pt>
                <c:pt idx="6573">
                  <c:v>6572</c:v>
                </c:pt>
                <c:pt idx="6574">
                  <c:v>6573</c:v>
                </c:pt>
                <c:pt idx="6575">
                  <c:v>6574</c:v>
                </c:pt>
                <c:pt idx="6576">
                  <c:v>6575</c:v>
                </c:pt>
                <c:pt idx="6577">
                  <c:v>6576</c:v>
                </c:pt>
                <c:pt idx="6578">
                  <c:v>6577</c:v>
                </c:pt>
                <c:pt idx="6579">
                  <c:v>6578</c:v>
                </c:pt>
                <c:pt idx="6580">
                  <c:v>6579</c:v>
                </c:pt>
                <c:pt idx="6581">
                  <c:v>6580</c:v>
                </c:pt>
                <c:pt idx="6582">
                  <c:v>6581</c:v>
                </c:pt>
                <c:pt idx="6583">
                  <c:v>6582</c:v>
                </c:pt>
                <c:pt idx="6584">
                  <c:v>6583</c:v>
                </c:pt>
                <c:pt idx="6585">
                  <c:v>6584</c:v>
                </c:pt>
                <c:pt idx="6586">
                  <c:v>6585</c:v>
                </c:pt>
                <c:pt idx="6587">
                  <c:v>6586</c:v>
                </c:pt>
                <c:pt idx="6588">
                  <c:v>6587</c:v>
                </c:pt>
                <c:pt idx="6589">
                  <c:v>6588</c:v>
                </c:pt>
                <c:pt idx="6590">
                  <c:v>6589</c:v>
                </c:pt>
                <c:pt idx="6591">
                  <c:v>6590</c:v>
                </c:pt>
                <c:pt idx="6592">
                  <c:v>6591</c:v>
                </c:pt>
                <c:pt idx="6593">
                  <c:v>6592</c:v>
                </c:pt>
                <c:pt idx="6594">
                  <c:v>6593</c:v>
                </c:pt>
                <c:pt idx="6595">
                  <c:v>6594</c:v>
                </c:pt>
                <c:pt idx="6596">
                  <c:v>6595</c:v>
                </c:pt>
                <c:pt idx="6597">
                  <c:v>6596</c:v>
                </c:pt>
                <c:pt idx="6598">
                  <c:v>6597</c:v>
                </c:pt>
                <c:pt idx="6599">
                  <c:v>6598</c:v>
                </c:pt>
                <c:pt idx="6600">
                  <c:v>6599</c:v>
                </c:pt>
                <c:pt idx="6601">
                  <c:v>6600</c:v>
                </c:pt>
                <c:pt idx="6602">
                  <c:v>6601</c:v>
                </c:pt>
                <c:pt idx="6603">
                  <c:v>6602</c:v>
                </c:pt>
                <c:pt idx="6604">
                  <c:v>6603</c:v>
                </c:pt>
                <c:pt idx="6605">
                  <c:v>6604</c:v>
                </c:pt>
                <c:pt idx="6606">
                  <c:v>6605</c:v>
                </c:pt>
                <c:pt idx="6607">
                  <c:v>6606</c:v>
                </c:pt>
                <c:pt idx="6608">
                  <c:v>6607</c:v>
                </c:pt>
                <c:pt idx="6609">
                  <c:v>6608</c:v>
                </c:pt>
                <c:pt idx="6610">
                  <c:v>6609</c:v>
                </c:pt>
                <c:pt idx="6611">
                  <c:v>6610</c:v>
                </c:pt>
                <c:pt idx="6612">
                  <c:v>6611</c:v>
                </c:pt>
                <c:pt idx="6613">
                  <c:v>6612</c:v>
                </c:pt>
                <c:pt idx="6614">
                  <c:v>6613</c:v>
                </c:pt>
                <c:pt idx="6615">
                  <c:v>6614</c:v>
                </c:pt>
                <c:pt idx="6616">
                  <c:v>6615</c:v>
                </c:pt>
                <c:pt idx="6617">
                  <c:v>6616</c:v>
                </c:pt>
                <c:pt idx="6618">
                  <c:v>6617</c:v>
                </c:pt>
                <c:pt idx="6619">
                  <c:v>6618</c:v>
                </c:pt>
                <c:pt idx="6620">
                  <c:v>6619</c:v>
                </c:pt>
                <c:pt idx="6621">
                  <c:v>6620</c:v>
                </c:pt>
                <c:pt idx="6622">
                  <c:v>6621</c:v>
                </c:pt>
                <c:pt idx="6623">
                  <c:v>6622</c:v>
                </c:pt>
                <c:pt idx="6624">
                  <c:v>6623</c:v>
                </c:pt>
                <c:pt idx="6625">
                  <c:v>6624</c:v>
                </c:pt>
                <c:pt idx="6626">
                  <c:v>6625</c:v>
                </c:pt>
                <c:pt idx="6627">
                  <c:v>6626</c:v>
                </c:pt>
                <c:pt idx="6628">
                  <c:v>6627</c:v>
                </c:pt>
                <c:pt idx="6629">
                  <c:v>6628</c:v>
                </c:pt>
                <c:pt idx="6630">
                  <c:v>6629</c:v>
                </c:pt>
                <c:pt idx="6631">
                  <c:v>6630</c:v>
                </c:pt>
                <c:pt idx="6632">
                  <c:v>6631</c:v>
                </c:pt>
                <c:pt idx="6633">
                  <c:v>6632</c:v>
                </c:pt>
                <c:pt idx="6634">
                  <c:v>6633</c:v>
                </c:pt>
                <c:pt idx="6635">
                  <c:v>6634</c:v>
                </c:pt>
                <c:pt idx="6636">
                  <c:v>6635</c:v>
                </c:pt>
                <c:pt idx="6637">
                  <c:v>6636</c:v>
                </c:pt>
                <c:pt idx="6638">
                  <c:v>6637</c:v>
                </c:pt>
                <c:pt idx="6639">
                  <c:v>6638</c:v>
                </c:pt>
                <c:pt idx="6640">
                  <c:v>6639</c:v>
                </c:pt>
                <c:pt idx="6641">
                  <c:v>6640</c:v>
                </c:pt>
                <c:pt idx="6642">
                  <c:v>6641</c:v>
                </c:pt>
                <c:pt idx="6643">
                  <c:v>6642</c:v>
                </c:pt>
                <c:pt idx="6644">
                  <c:v>6643</c:v>
                </c:pt>
                <c:pt idx="6645">
                  <c:v>6644</c:v>
                </c:pt>
                <c:pt idx="6646">
                  <c:v>6645</c:v>
                </c:pt>
                <c:pt idx="6647">
                  <c:v>6646</c:v>
                </c:pt>
                <c:pt idx="6648">
                  <c:v>6647</c:v>
                </c:pt>
                <c:pt idx="6649">
                  <c:v>6648</c:v>
                </c:pt>
                <c:pt idx="6650">
                  <c:v>6649</c:v>
                </c:pt>
                <c:pt idx="6651">
                  <c:v>6650</c:v>
                </c:pt>
                <c:pt idx="6652">
                  <c:v>6651</c:v>
                </c:pt>
                <c:pt idx="6653">
                  <c:v>6652</c:v>
                </c:pt>
                <c:pt idx="6654">
                  <c:v>6653</c:v>
                </c:pt>
                <c:pt idx="6655">
                  <c:v>6654</c:v>
                </c:pt>
                <c:pt idx="6656">
                  <c:v>6655</c:v>
                </c:pt>
                <c:pt idx="6657">
                  <c:v>6656</c:v>
                </c:pt>
                <c:pt idx="6658">
                  <c:v>6657</c:v>
                </c:pt>
                <c:pt idx="6659">
                  <c:v>6658</c:v>
                </c:pt>
                <c:pt idx="6660">
                  <c:v>6659</c:v>
                </c:pt>
                <c:pt idx="6661">
                  <c:v>6660</c:v>
                </c:pt>
                <c:pt idx="6662">
                  <c:v>6661</c:v>
                </c:pt>
                <c:pt idx="6663">
                  <c:v>6662</c:v>
                </c:pt>
                <c:pt idx="6664">
                  <c:v>6663</c:v>
                </c:pt>
                <c:pt idx="6665">
                  <c:v>6664</c:v>
                </c:pt>
                <c:pt idx="6666">
                  <c:v>6665</c:v>
                </c:pt>
                <c:pt idx="6667">
                  <c:v>6666</c:v>
                </c:pt>
                <c:pt idx="6668">
                  <c:v>6667</c:v>
                </c:pt>
                <c:pt idx="6669">
                  <c:v>6668</c:v>
                </c:pt>
                <c:pt idx="6670">
                  <c:v>6669</c:v>
                </c:pt>
                <c:pt idx="6671">
                  <c:v>6670</c:v>
                </c:pt>
                <c:pt idx="6672">
                  <c:v>6671</c:v>
                </c:pt>
                <c:pt idx="6673">
                  <c:v>6672</c:v>
                </c:pt>
                <c:pt idx="6674">
                  <c:v>6673</c:v>
                </c:pt>
                <c:pt idx="6675">
                  <c:v>6674</c:v>
                </c:pt>
                <c:pt idx="6676">
                  <c:v>6675</c:v>
                </c:pt>
                <c:pt idx="6677">
                  <c:v>6676</c:v>
                </c:pt>
                <c:pt idx="6678">
                  <c:v>6677</c:v>
                </c:pt>
                <c:pt idx="6679">
                  <c:v>6678</c:v>
                </c:pt>
                <c:pt idx="6680">
                  <c:v>6679</c:v>
                </c:pt>
                <c:pt idx="6681">
                  <c:v>6680</c:v>
                </c:pt>
                <c:pt idx="6682">
                  <c:v>6681</c:v>
                </c:pt>
                <c:pt idx="6683">
                  <c:v>6682</c:v>
                </c:pt>
                <c:pt idx="6684">
                  <c:v>6683</c:v>
                </c:pt>
                <c:pt idx="6685">
                  <c:v>6684</c:v>
                </c:pt>
                <c:pt idx="6686">
                  <c:v>6685</c:v>
                </c:pt>
                <c:pt idx="6687">
                  <c:v>6686</c:v>
                </c:pt>
                <c:pt idx="6688">
                  <c:v>6687</c:v>
                </c:pt>
                <c:pt idx="6689">
                  <c:v>6688</c:v>
                </c:pt>
                <c:pt idx="6690">
                  <c:v>6689</c:v>
                </c:pt>
                <c:pt idx="6691">
                  <c:v>6690</c:v>
                </c:pt>
                <c:pt idx="6692">
                  <c:v>6691</c:v>
                </c:pt>
                <c:pt idx="6693">
                  <c:v>6692</c:v>
                </c:pt>
                <c:pt idx="6694">
                  <c:v>6693</c:v>
                </c:pt>
                <c:pt idx="6695">
                  <c:v>6694</c:v>
                </c:pt>
                <c:pt idx="6696">
                  <c:v>6695</c:v>
                </c:pt>
                <c:pt idx="6697">
                  <c:v>6696</c:v>
                </c:pt>
                <c:pt idx="6698">
                  <c:v>6697</c:v>
                </c:pt>
                <c:pt idx="6699">
                  <c:v>6698</c:v>
                </c:pt>
                <c:pt idx="6700">
                  <c:v>6699</c:v>
                </c:pt>
                <c:pt idx="6701">
                  <c:v>6700</c:v>
                </c:pt>
                <c:pt idx="6702">
                  <c:v>6701</c:v>
                </c:pt>
                <c:pt idx="6703">
                  <c:v>6702</c:v>
                </c:pt>
                <c:pt idx="6704">
                  <c:v>6703</c:v>
                </c:pt>
                <c:pt idx="6705">
                  <c:v>6704</c:v>
                </c:pt>
                <c:pt idx="6706">
                  <c:v>6705</c:v>
                </c:pt>
                <c:pt idx="6707">
                  <c:v>6706</c:v>
                </c:pt>
                <c:pt idx="6708">
                  <c:v>6707</c:v>
                </c:pt>
                <c:pt idx="6709">
                  <c:v>6708</c:v>
                </c:pt>
                <c:pt idx="6710">
                  <c:v>6709</c:v>
                </c:pt>
                <c:pt idx="6711">
                  <c:v>6710</c:v>
                </c:pt>
                <c:pt idx="6712">
                  <c:v>6711</c:v>
                </c:pt>
                <c:pt idx="6713">
                  <c:v>6712</c:v>
                </c:pt>
                <c:pt idx="6714">
                  <c:v>6713</c:v>
                </c:pt>
                <c:pt idx="6715">
                  <c:v>6714</c:v>
                </c:pt>
                <c:pt idx="6716">
                  <c:v>6715</c:v>
                </c:pt>
                <c:pt idx="6717">
                  <c:v>6716</c:v>
                </c:pt>
                <c:pt idx="6718">
                  <c:v>6717</c:v>
                </c:pt>
                <c:pt idx="6719">
                  <c:v>6718</c:v>
                </c:pt>
                <c:pt idx="6720">
                  <c:v>6719</c:v>
                </c:pt>
                <c:pt idx="6721">
                  <c:v>6720</c:v>
                </c:pt>
                <c:pt idx="6722">
                  <c:v>6721</c:v>
                </c:pt>
                <c:pt idx="6723">
                  <c:v>6722</c:v>
                </c:pt>
                <c:pt idx="6724">
                  <c:v>6723</c:v>
                </c:pt>
                <c:pt idx="6725">
                  <c:v>6724</c:v>
                </c:pt>
                <c:pt idx="6726">
                  <c:v>6725</c:v>
                </c:pt>
                <c:pt idx="6727">
                  <c:v>6726</c:v>
                </c:pt>
                <c:pt idx="6728">
                  <c:v>6727</c:v>
                </c:pt>
                <c:pt idx="6729">
                  <c:v>6728</c:v>
                </c:pt>
                <c:pt idx="6730">
                  <c:v>6729</c:v>
                </c:pt>
                <c:pt idx="6731">
                  <c:v>6730</c:v>
                </c:pt>
                <c:pt idx="6732">
                  <c:v>6731</c:v>
                </c:pt>
                <c:pt idx="6733">
                  <c:v>6732</c:v>
                </c:pt>
                <c:pt idx="6734">
                  <c:v>6733</c:v>
                </c:pt>
                <c:pt idx="6735">
                  <c:v>6734</c:v>
                </c:pt>
                <c:pt idx="6736">
                  <c:v>6735</c:v>
                </c:pt>
                <c:pt idx="6737">
                  <c:v>6736</c:v>
                </c:pt>
                <c:pt idx="6738">
                  <c:v>6737</c:v>
                </c:pt>
                <c:pt idx="6739">
                  <c:v>6738</c:v>
                </c:pt>
                <c:pt idx="6740">
                  <c:v>6739</c:v>
                </c:pt>
                <c:pt idx="6741">
                  <c:v>6740</c:v>
                </c:pt>
                <c:pt idx="6742">
                  <c:v>6741</c:v>
                </c:pt>
                <c:pt idx="6743">
                  <c:v>6742</c:v>
                </c:pt>
                <c:pt idx="6744">
                  <c:v>6743</c:v>
                </c:pt>
                <c:pt idx="6745">
                  <c:v>6744</c:v>
                </c:pt>
                <c:pt idx="6746">
                  <c:v>6745</c:v>
                </c:pt>
                <c:pt idx="6747">
                  <c:v>6746</c:v>
                </c:pt>
                <c:pt idx="6748">
                  <c:v>6747</c:v>
                </c:pt>
                <c:pt idx="6749">
                  <c:v>6748</c:v>
                </c:pt>
                <c:pt idx="6750">
                  <c:v>6749</c:v>
                </c:pt>
                <c:pt idx="6751">
                  <c:v>6750</c:v>
                </c:pt>
                <c:pt idx="6752">
                  <c:v>6751</c:v>
                </c:pt>
                <c:pt idx="6753">
                  <c:v>6752</c:v>
                </c:pt>
                <c:pt idx="6754">
                  <c:v>6753</c:v>
                </c:pt>
                <c:pt idx="6755">
                  <c:v>6754</c:v>
                </c:pt>
                <c:pt idx="6756">
                  <c:v>6755</c:v>
                </c:pt>
                <c:pt idx="6757">
                  <c:v>6756</c:v>
                </c:pt>
                <c:pt idx="6758">
                  <c:v>6757</c:v>
                </c:pt>
                <c:pt idx="6759">
                  <c:v>6758</c:v>
                </c:pt>
                <c:pt idx="6760">
                  <c:v>6759</c:v>
                </c:pt>
                <c:pt idx="6761">
                  <c:v>6760</c:v>
                </c:pt>
                <c:pt idx="6762">
                  <c:v>6761</c:v>
                </c:pt>
                <c:pt idx="6763">
                  <c:v>6762</c:v>
                </c:pt>
                <c:pt idx="6764">
                  <c:v>6763</c:v>
                </c:pt>
                <c:pt idx="6765">
                  <c:v>6764</c:v>
                </c:pt>
                <c:pt idx="6766">
                  <c:v>6765</c:v>
                </c:pt>
                <c:pt idx="6767">
                  <c:v>6766</c:v>
                </c:pt>
                <c:pt idx="6768">
                  <c:v>6767</c:v>
                </c:pt>
                <c:pt idx="6769">
                  <c:v>6768</c:v>
                </c:pt>
                <c:pt idx="6770">
                  <c:v>6769</c:v>
                </c:pt>
                <c:pt idx="6771">
                  <c:v>6770</c:v>
                </c:pt>
                <c:pt idx="6772">
                  <c:v>6771</c:v>
                </c:pt>
                <c:pt idx="6773">
                  <c:v>6772</c:v>
                </c:pt>
                <c:pt idx="6774">
                  <c:v>6773</c:v>
                </c:pt>
                <c:pt idx="6775">
                  <c:v>6774</c:v>
                </c:pt>
                <c:pt idx="6776">
                  <c:v>6775</c:v>
                </c:pt>
                <c:pt idx="6777">
                  <c:v>6776</c:v>
                </c:pt>
                <c:pt idx="6778">
                  <c:v>6777</c:v>
                </c:pt>
                <c:pt idx="6779">
                  <c:v>6778</c:v>
                </c:pt>
                <c:pt idx="6780">
                  <c:v>6779</c:v>
                </c:pt>
                <c:pt idx="6781">
                  <c:v>6780</c:v>
                </c:pt>
                <c:pt idx="6782">
                  <c:v>6781</c:v>
                </c:pt>
                <c:pt idx="6783">
                  <c:v>6782</c:v>
                </c:pt>
                <c:pt idx="6784">
                  <c:v>6783</c:v>
                </c:pt>
                <c:pt idx="6785">
                  <c:v>6784</c:v>
                </c:pt>
                <c:pt idx="6786">
                  <c:v>6785</c:v>
                </c:pt>
                <c:pt idx="6787">
                  <c:v>6786</c:v>
                </c:pt>
                <c:pt idx="6788">
                  <c:v>6787</c:v>
                </c:pt>
                <c:pt idx="6789">
                  <c:v>6788</c:v>
                </c:pt>
                <c:pt idx="6790">
                  <c:v>6789</c:v>
                </c:pt>
                <c:pt idx="6791">
                  <c:v>6790</c:v>
                </c:pt>
                <c:pt idx="6792">
                  <c:v>6791</c:v>
                </c:pt>
                <c:pt idx="6793">
                  <c:v>6792</c:v>
                </c:pt>
                <c:pt idx="6794">
                  <c:v>6793</c:v>
                </c:pt>
                <c:pt idx="6795">
                  <c:v>6794</c:v>
                </c:pt>
                <c:pt idx="6796">
                  <c:v>6795</c:v>
                </c:pt>
                <c:pt idx="6797">
                  <c:v>6796</c:v>
                </c:pt>
                <c:pt idx="6798">
                  <c:v>6797</c:v>
                </c:pt>
                <c:pt idx="6799">
                  <c:v>6798</c:v>
                </c:pt>
                <c:pt idx="6800">
                  <c:v>6799</c:v>
                </c:pt>
                <c:pt idx="6801">
                  <c:v>6800</c:v>
                </c:pt>
                <c:pt idx="6802">
                  <c:v>6801</c:v>
                </c:pt>
                <c:pt idx="6803">
                  <c:v>6802</c:v>
                </c:pt>
                <c:pt idx="6804">
                  <c:v>6803</c:v>
                </c:pt>
                <c:pt idx="6805">
                  <c:v>6804</c:v>
                </c:pt>
                <c:pt idx="6806">
                  <c:v>6805</c:v>
                </c:pt>
                <c:pt idx="6807">
                  <c:v>6806</c:v>
                </c:pt>
                <c:pt idx="6808">
                  <c:v>6807</c:v>
                </c:pt>
                <c:pt idx="6809">
                  <c:v>6808</c:v>
                </c:pt>
                <c:pt idx="6810">
                  <c:v>6809</c:v>
                </c:pt>
                <c:pt idx="6811">
                  <c:v>6810</c:v>
                </c:pt>
                <c:pt idx="6812">
                  <c:v>6811</c:v>
                </c:pt>
                <c:pt idx="6813">
                  <c:v>6812</c:v>
                </c:pt>
                <c:pt idx="6814">
                  <c:v>6813</c:v>
                </c:pt>
                <c:pt idx="6815">
                  <c:v>6814</c:v>
                </c:pt>
                <c:pt idx="6816">
                  <c:v>6815</c:v>
                </c:pt>
                <c:pt idx="6817">
                  <c:v>6816</c:v>
                </c:pt>
                <c:pt idx="6818">
                  <c:v>6817</c:v>
                </c:pt>
                <c:pt idx="6819">
                  <c:v>6818</c:v>
                </c:pt>
                <c:pt idx="6820">
                  <c:v>6819</c:v>
                </c:pt>
                <c:pt idx="6821">
                  <c:v>6820</c:v>
                </c:pt>
                <c:pt idx="6822">
                  <c:v>6821</c:v>
                </c:pt>
                <c:pt idx="6823">
                  <c:v>6822</c:v>
                </c:pt>
                <c:pt idx="6824">
                  <c:v>6823</c:v>
                </c:pt>
                <c:pt idx="6825">
                  <c:v>6824</c:v>
                </c:pt>
                <c:pt idx="6826">
                  <c:v>6825</c:v>
                </c:pt>
                <c:pt idx="6827">
                  <c:v>6826</c:v>
                </c:pt>
                <c:pt idx="6828">
                  <c:v>6827</c:v>
                </c:pt>
                <c:pt idx="6829">
                  <c:v>6828</c:v>
                </c:pt>
                <c:pt idx="6830">
                  <c:v>6829</c:v>
                </c:pt>
                <c:pt idx="6831">
                  <c:v>6830</c:v>
                </c:pt>
                <c:pt idx="6832">
                  <c:v>6831</c:v>
                </c:pt>
                <c:pt idx="6833">
                  <c:v>6832</c:v>
                </c:pt>
                <c:pt idx="6834">
                  <c:v>6833</c:v>
                </c:pt>
                <c:pt idx="6835">
                  <c:v>6834</c:v>
                </c:pt>
                <c:pt idx="6836">
                  <c:v>6835</c:v>
                </c:pt>
                <c:pt idx="6837">
                  <c:v>6836</c:v>
                </c:pt>
                <c:pt idx="6838">
                  <c:v>6837</c:v>
                </c:pt>
                <c:pt idx="6839">
                  <c:v>6838</c:v>
                </c:pt>
                <c:pt idx="6840">
                  <c:v>6839</c:v>
                </c:pt>
                <c:pt idx="6841">
                  <c:v>6840</c:v>
                </c:pt>
                <c:pt idx="6842">
                  <c:v>6841</c:v>
                </c:pt>
                <c:pt idx="6843">
                  <c:v>6842</c:v>
                </c:pt>
                <c:pt idx="6844">
                  <c:v>6843</c:v>
                </c:pt>
                <c:pt idx="6845">
                  <c:v>6844</c:v>
                </c:pt>
                <c:pt idx="6846">
                  <c:v>6845</c:v>
                </c:pt>
                <c:pt idx="6847">
                  <c:v>6846</c:v>
                </c:pt>
                <c:pt idx="6848">
                  <c:v>6847</c:v>
                </c:pt>
                <c:pt idx="6849">
                  <c:v>6848</c:v>
                </c:pt>
                <c:pt idx="6850">
                  <c:v>6849</c:v>
                </c:pt>
                <c:pt idx="6851">
                  <c:v>6850</c:v>
                </c:pt>
                <c:pt idx="6852">
                  <c:v>6851</c:v>
                </c:pt>
                <c:pt idx="6853">
                  <c:v>6852</c:v>
                </c:pt>
                <c:pt idx="6854">
                  <c:v>6853</c:v>
                </c:pt>
                <c:pt idx="6855">
                  <c:v>6854</c:v>
                </c:pt>
                <c:pt idx="6856">
                  <c:v>6855</c:v>
                </c:pt>
                <c:pt idx="6857">
                  <c:v>6856</c:v>
                </c:pt>
                <c:pt idx="6858">
                  <c:v>6857</c:v>
                </c:pt>
                <c:pt idx="6859">
                  <c:v>6858</c:v>
                </c:pt>
                <c:pt idx="6860">
                  <c:v>6859</c:v>
                </c:pt>
                <c:pt idx="6861">
                  <c:v>6860</c:v>
                </c:pt>
                <c:pt idx="6862">
                  <c:v>6861</c:v>
                </c:pt>
                <c:pt idx="6863">
                  <c:v>6862</c:v>
                </c:pt>
                <c:pt idx="6864">
                  <c:v>6863</c:v>
                </c:pt>
                <c:pt idx="6865">
                  <c:v>6864</c:v>
                </c:pt>
                <c:pt idx="6866">
                  <c:v>6865</c:v>
                </c:pt>
                <c:pt idx="6867">
                  <c:v>6866</c:v>
                </c:pt>
                <c:pt idx="6868">
                  <c:v>6867</c:v>
                </c:pt>
                <c:pt idx="6869">
                  <c:v>6868</c:v>
                </c:pt>
                <c:pt idx="6870">
                  <c:v>6869</c:v>
                </c:pt>
                <c:pt idx="6871">
                  <c:v>6870</c:v>
                </c:pt>
                <c:pt idx="6872">
                  <c:v>6871</c:v>
                </c:pt>
                <c:pt idx="6873">
                  <c:v>6872</c:v>
                </c:pt>
                <c:pt idx="6874">
                  <c:v>6873</c:v>
                </c:pt>
                <c:pt idx="6875">
                  <c:v>6874</c:v>
                </c:pt>
                <c:pt idx="6876">
                  <c:v>6875</c:v>
                </c:pt>
                <c:pt idx="6877">
                  <c:v>6876</c:v>
                </c:pt>
                <c:pt idx="6878">
                  <c:v>6877</c:v>
                </c:pt>
                <c:pt idx="6879">
                  <c:v>6878</c:v>
                </c:pt>
                <c:pt idx="6880">
                  <c:v>6879</c:v>
                </c:pt>
                <c:pt idx="6881">
                  <c:v>6880</c:v>
                </c:pt>
                <c:pt idx="6882">
                  <c:v>6881</c:v>
                </c:pt>
                <c:pt idx="6883">
                  <c:v>6882</c:v>
                </c:pt>
                <c:pt idx="6884">
                  <c:v>6883</c:v>
                </c:pt>
                <c:pt idx="6885">
                  <c:v>6884</c:v>
                </c:pt>
                <c:pt idx="6886">
                  <c:v>6885</c:v>
                </c:pt>
                <c:pt idx="6887">
                  <c:v>6886</c:v>
                </c:pt>
                <c:pt idx="6888">
                  <c:v>6887</c:v>
                </c:pt>
                <c:pt idx="6889">
                  <c:v>6888</c:v>
                </c:pt>
                <c:pt idx="6890">
                  <c:v>6889</c:v>
                </c:pt>
                <c:pt idx="6891">
                  <c:v>6890</c:v>
                </c:pt>
                <c:pt idx="6892">
                  <c:v>6891</c:v>
                </c:pt>
                <c:pt idx="6893">
                  <c:v>6892</c:v>
                </c:pt>
                <c:pt idx="6894">
                  <c:v>6893</c:v>
                </c:pt>
                <c:pt idx="6895">
                  <c:v>6894</c:v>
                </c:pt>
                <c:pt idx="6896">
                  <c:v>6895</c:v>
                </c:pt>
                <c:pt idx="6897">
                  <c:v>6896</c:v>
                </c:pt>
                <c:pt idx="6898">
                  <c:v>6897</c:v>
                </c:pt>
                <c:pt idx="6899">
                  <c:v>6898</c:v>
                </c:pt>
                <c:pt idx="6900">
                  <c:v>6899</c:v>
                </c:pt>
                <c:pt idx="6901">
                  <c:v>6900</c:v>
                </c:pt>
                <c:pt idx="6902">
                  <c:v>6901</c:v>
                </c:pt>
                <c:pt idx="6903">
                  <c:v>6902</c:v>
                </c:pt>
                <c:pt idx="6904">
                  <c:v>6903</c:v>
                </c:pt>
                <c:pt idx="6905">
                  <c:v>6904</c:v>
                </c:pt>
                <c:pt idx="6906">
                  <c:v>6905</c:v>
                </c:pt>
                <c:pt idx="6907">
                  <c:v>6906</c:v>
                </c:pt>
                <c:pt idx="6908">
                  <c:v>6907</c:v>
                </c:pt>
                <c:pt idx="6909">
                  <c:v>6908</c:v>
                </c:pt>
                <c:pt idx="6910">
                  <c:v>6909</c:v>
                </c:pt>
                <c:pt idx="6911">
                  <c:v>6910</c:v>
                </c:pt>
                <c:pt idx="6912">
                  <c:v>6911</c:v>
                </c:pt>
                <c:pt idx="6913">
                  <c:v>6912</c:v>
                </c:pt>
                <c:pt idx="6914">
                  <c:v>6913</c:v>
                </c:pt>
                <c:pt idx="6915">
                  <c:v>6914</c:v>
                </c:pt>
                <c:pt idx="6916">
                  <c:v>6915</c:v>
                </c:pt>
                <c:pt idx="6917">
                  <c:v>6916</c:v>
                </c:pt>
                <c:pt idx="6918">
                  <c:v>6917</c:v>
                </c:pt>
                <c:pt idx="6919">
                  <c:v>6918</c:v>
                </c:pt>
                <c:pt idx="6920">
                  <c:v>6919</c:v>
                </c:pt>
                <c:pt idx="6921">
                  <c:v>6920</c:v>
                </c:pt>
                <c:pt idx="6922">
                  <c:v>6921</c:v>
                </c:pt>
                <c:pt idx="6923">
                  <c:v>6922</c:v>
                </c:pt>
                <c:pt idx="6924">
                  <c:v>6923</c:v>
                </c:pt>
                <c:pt idx="6925">
                  <c:v>6924</c:v>
                </c:pt>
                <c:pt idx="6926">
                  <c:v>6925</c:v>
                </c:pt>
                <c:pt idx="6927">
                  <c:v>6926</c:v>
                </c:pt>
                <c:pt idx="6928">
                  <c:v>6927</c:v>
                </c:pt>
                <c:pt idx="6929">
                  <c:v>6928</c:v>
                </c:pt>
                <c:pt idx="6930">
                  <c:v>6929</c:v>
                </c:pt>
                <c:pt idx="6931">
                  <c:v>6930</c:v>
                </c:pt>
                <c:pt idx="6932">
                  <c:v>6931</c:v>
                </c:pt>
                <c:pt idx="6933">
                  <c:v>6932</c:v>
                </c:pt>
                <c:pt idx="6934">
                  <c:v>6933</c:v>
                </c:pt>
                <c:pt idx="6935">
                  <c:v>6934</c:v>
                </c:pt>
                <c:pt idx="6936">
                  <c:v>6935</c:v>
                </c:pt>
                <c:pt idx="6937">
                  <c:v>6936</c:v>
                </c:pt>
                <c:pt idx="6938">
                  <c:v>6937</c:v>
                </c:pt>
                <c:pt idx="6939">
                  <c:v>6938</c:v>
                </c:pt>
                <c:pt idx="6940">
                  <c:v>6939</c:v>
                </c:pt>
                <c:pt idx="6941">
                  <c:v>6940</c:v>
                </c:pt>
                <c:pt idx="6942">
                  <c:v>6941</c:v>
                </c:pt>
                <c:pt idx="6943">
                  <c:v>6942</c:v>
                </c:pt>
                <c:pt idx="6944">
                  <c:v>6943</c:v>
                </c:pt>
                <c:pt idx="6945">
                  <c:v>6944</c:v>
                </c:pt>
                <c:pt idx="6946">
                  <c:v>6945</c:v>
                </c:pt>
                <c:pt idx="6947">
                  <c:v>6946</c:v>
                </c:pt>
                <c:pt idx="6948">
                  <c:v>6947</c:v>
                </c:pt>
                <c:pt idx="6949">
                  <c:v>6948</c:v>
                </c:pt>
                <c:pt idx="6950">
                  <c:v>6949</c:v>
                </c:pt>
                <c:pt idx="6951">
                  <c:v>6950</c:v>
                </c:pt>
                <c:pt idx="6952">
                  <c:v>6951</c:v>
                </c:pt>
                <c:pt idx="6953">
                  <c:v>6952</c:v>
                </c:pt>
                <c:pt idx="6954">
                  <c:v>6953</c:v>
                </c:pt>
                <c:pt idx="6955">
                  <c:v>6954</c:v>
                </c:pt>
                <c:pt idx="6956">
                  <c:v>6955</c:v>
                </c:pt>
                <c:pt idx="6957">
                  <c:v>6956</c:v>
                </c:pt>
                <c:pt idx="6958">
                  <c:v>6957</c:v>
                </c:pt>
                <c:pt idx="6959">
                  <c:v>6958</c:v>
                </c:pt>
                <c:pt idx="6960">
                  <c:v>6959</c:v>
                </c:pt>
                <c:pt idx="6961">
                  <c:v>6960</c:v>
                </c:pt>
                <c:pt idx="6962">
                  <c:v>6961</c:v>
                </c:pt>
                <c:pt idx="6963">
                  <c:v>6962</c:v>
                </c:pt>
                <c:pt idx="6964">
                  <c:v>6963</c:v>
                </c:pt>
                <c:pt idx="6965">
                  <c:v>6964</c:v>
                </c:pt>
                <c:pt idx="6966">
                  <c:v>6965</c:v>
                </c:pt>
                <c:pt idx="6967">
                  <c:v>6966</c:v>
                </c:pt>
                <c:pt idx="6968">
                  <c:v>6967</c:v>
                </c:pt>
                <c:pt idx="6969">
                  <c:v>6968</c:v>
                </c:pt>
                <c:pt idx="6970">
                  <c:v>6969</c:v>
                </c:pt>
                <c:pt idx="6971">
                  <c:v>6970</c:v>
                </c:pt>
                <c:pt idx="6972">
                  <c:v>6971</c:v>
                </c:pt>
                <c:pt idx="6973">
                  <c:v>6972</c:v>
                </c:pt>
                <c:pt idx="6974">
                  <c:v>6973</c:v>
                </c:pt>
                <c:pt idx="6975">
                  <c:v>6974</c:v>
                </c:pt>
                <c:pt idx="6976">
                  <c:v>6975</c:v>
                </c:pt>
                <c:pt idx="6977">
                  <c:v>6976</c:v>
                </c:pt>
                <c:pt idx="6978">
                  <c:v>6977</c:v>
                </c:pt>
                <c:pt idx="6979">
                  <c:v>6978</c:v>
                </c:pt>
                <c:pt idx="6980">
                  <c:v>6979</c:v>
                </c:pt>
                <c:pt idx="6981">
                  <c:v>6980</c:v>
                </c:pt>
                <c:pt idx="6982">
                  <c:v>6981</c:v>
                </c:pt>
                <c:pt idx="6983">
                  <c:v>6982</c:v>
                </c:pt>
                <c:pt idx="6984">
                  <c:v>6983</c:v>
                </c:pt>
                <c:pt idx="6985">
                  <c:v>6984</c:v>
                </c:pt>
                <c:pt idx="6986">
                  <c:v>6985</c:v>
                </c:pt>
                <c:pt idx="6987">
                  <c:v>6986</c:v>
                </c:pt>
                <c:pt idx="6988">
                  <c:v>6987</c:v>
                </c:pt>
                <c:pt idx="6989">
                  <c:v>6988</c:v>
                </c:pt>
                <c:pt idx="6990">
                  <c:v>6989</c:v>
                </c:pt>
                <c:pt idx="6991">
                  <c:v>6990</c:v>
                </c:pt>
                <c:pt idx="6992">
                  <c:v>6991</c:v>
                </c:pt>
                <c:pt idx="6993">
                  <c:v>6992</c:v>
                </c:pt>
                <c:pt idx="6994">
                  <c:v>6993</c:v>
                </c:pt>
                <c:pt idx="6995">
                  <c:v>6994</c:v>
                </c:pt>
                <c:pt idx="6996">
                  <c:v>6995</c:v>
                </c:pt>
                <c:pt idx="6997">
                  <c:v>6996</c:v>
                </c:pt>
                <c:pt idx="6998">
                  <c:v>6997</c:v>
                </c:pt>
                <c:pt idx="6999">
                  <c:v>6998</c:v>
                </c:pt>
                <c:pt idx="7000">
                  <c:v>6999</c:v>
                </c:pt>
                <c:pt idx="7001">
                  <c:v>7000</c:v>
                </c:pt>
                <c:pt idx="7002">
                  <c:v>7001</c:v>
                </c:pt>
                <c:pt idx="7003">
                  <c:v>7002</c:v>
                </c:pt>
                <c:pt idx="7004">
                  <c:v>7003</c:v>
                </c:pt>
                <c:pt idx="7005">
                  <c:v>7004</c:v>
                </c:pt>
                <c:pt idx="7006">
                  <c:v>7005</c:v>
                </c:pt>
                <c:pt idx="7007">
                  <c:v>7006</c:v>
                </c:pt>
                <c:pt idx="7008">
                  <c:v>7007</c:v>
                </c:pt>
                <c:pt idx="7009">
                  <c:v>7008</c:v>
                </c:pt>
                <c:pt idx="7010">
                  <c:v>7009</c:v>
                </c:pt>
                <c:pt idx="7011">
                  <c:v>7010</c:v>
                </c:pt>
                <c:pt idx="7012">
                  <c:v>7011</c:v>
                </c:pt>
                <c:pt idx="7013">
                  <c:v>7012</c:v>
                </c:pt>
                <c:pt idx="7014">
                  <c:v>7013</c:v>
                </c:pt>
                <c:pt idx="7015">
                  <c:v>7014</c:v>
                </c:pt>
                <c:pt idx="7016">
                  <c:v>7015</c:v>
                </c:pt>
                <c:pt idx="7017">
                  <c:v>7016</c:v>
                </c:pt>
                <c:pt idx="7018">
                  <c:v>7017</c:v>
                </c:pt>
                <c:pt idx="7019">
                  <c:v>7018</c:v>
                </c:pt>
                <c:pt idx="7020">
                  <c:v>7019</c:v>
                </c:pt>
                <c:pt idx="7021">
                  <c:v>7020</c:v>
                </c:pt>
                <c:pt idx="7022">
                  <c:v>7021</c:v>
                </c:pt>
                <c:pt idx="7023">
                  <c:v>7022</c:v>
                </c:pt>
                <c:pt idx="7024">
                  <c:v>7023</c:v>
                </c:pt>
                <c:pt idx="7025">
                  <c:v>7024</c:v>
                </c:pt>
                <c:pt idx="7026">
                  <c:v>7025</c:v>
                </c:pt>
                <c:pt idx="7027">
                  <c:v>7026</c:v>
                </c:pt>
                <c:pt idx="7028">
                  <c:v>7027</c:v>
                </c:pt>
                <c:pt idx="7029">
                  <c:v>7028</c:v>
                </c:pt>
                <c:pt idx="7030">
                  <c:v>7029</c:v>
                </c:pt>
                <c:pt idx="7031">
                  <c:v>7030</c:v>
                </c:pt>
                <c:pt idx="7032">
                  <c:v>7031</c:v>
                </c:pt>
                <c:pt idx="7033">
                  <c:v>7032</c:v>
                </c:pt>
                <c:pt idx="7034">
                  <c:v>7033</c:v>
                </c:pt>
                <c:pt idx="7035">
                  <c:v>7034</c:v>
                </c:pt>
                <c:pt idx="7036">
                  <c:v>7035</c:v>
                </c:pt>
                <c:pt idx="7037">
                  <c:v>7036</c:v>
                </c:pt>
                <c:pt idx="7038">
                  <c:v>7037</c:v>
                </c:pt>
                <c:pt idx="7039">
                  <c:v>7038</c:v>
                </c:pt>
                <c:pt idx="7040">
                  <c:v>7039</c:v>
                </c:pt>
                <c:pt idx="7041">
                  <c:v>7040</c:v>
                </c:pt>
                <c:pt idx="7042">
                  <c:v>7041</c:v>
                </c:pt>
                <c:pt idx="7043">
                  <c:v>7042</c:v>
                </c:pt>
                <c:pt idx="7044">
                  <c:v>7043</c:v>
                </c:pt>
                <c:pt idx="7045">
                  <c:v>7044</c:v>
                </c:pt>
                <c:pt idx="7046">
                  <c:v>7045</c:v>
                </c:pt>
                <c:pt idx="7047">
                  <c:v>7046</c:v>
                </c:pt>
                <c:pt idx="7048">
                  <c:v>7047</c:v>
                </c:pt>
                <c:pt idx="7049">
                  <c:v>7048</c:v>
                </c:pt>
                <c:pt idx="7050">
                  <c:v>7049</c:v>
                </c:pt>
                <c:pt idx="7051">
                  <c:v>7050</c:v>
                </c:pt>
                <c:pt idx="7052">
                  <c:v>7051</c:v>
                </c:pt>
                <c:pt idx="7053">
                  <c:v>7052</c:v>
                </c:pt>
                <c:pt idx="7054">
                  <c:v>7053</c:v>
                </c:pt>
                <c:pt idx="7055">
                  <c:v>7054</c:v>
                </c:pt>
                <c:pt idx="7056">
                  <c:v>7055</c:v>
                </c:pt>
                <c:pt idx="7057">
                  <c:v>7056</c:v>
                </c:pt>
                <c:pt idx="7058">
                  <c:v>7057</c:v>
                </c:pt>
                <c:pt idx="7059">
                  <c:v>7058</c:v>
                </c:pt>
                <c:pt idx="7060">
                  <c:v>7059</c:v>
                </c:pt>
                <c:pt idx="7061">
                  <c:v>7060</c:v>
                </c:pt>
                <c:pt idx="7062">
                  <c:v>7061</c:v>
                </c:pt>
                <c:pt idx="7063">
                  <c:v>7062</c:v>
                </c:pt>
                <c:pt idx="7064">
                  <c:v>7063</c:v>
                </c:pt>
                <c:pt idx="7065">
                  <c:v>7064</c:v>
                </c:pt>
                <c:pt idx="7066">
                  <c:v>7065</c:v>
                </c:pt>
                <c:pt idx="7067">
                  <c:v>7066</c:v>
                </c:pt>
                <c:pt idx="7068">
                  <c:v>7067</c:v>
                </c:pt>
                <c:pt idx="7069">
                  <c:v>7068</c:v>
                </c:pt>
                <c:pt idx="7070">
                  <c:v>7069</c:v>
                </c:pt>
                <c:pt idx="7071">
                  <c:v>7070</c:v>
                </c:pt>
                <c:pt idx="7072">
                  <c:v>7071</c:v>
                </c:pt>
                <c:pt idx="7073">
                  <c:v>7072</c:v>
                </c:pt>
                <c:pt idx="7074">
                  <c:v>7073</c:v>
                </c:pt>
                <c:pt idx="7075">
                  <c:v>7074</c:v>
                </c:pt>
                <c:pt idx="7076">
                  <c:v>7075</c:v>
                </c:pt>
                <c:pt idx="7077">
                  <c:v>7076</c:v>
                </c:pt>
                <c:pt idx="7078">
                  <c:v>7077</c:v>
                </c:pt>
                <c:pt idx="7079">
                  <c:v>7078</c:v>
                </c:pt>
                <c:pt idx="7080">
                  <c:v>7079</c:v>
                </c:pt>
                <c:pt idx="7081">
                  <c:v>7080</c:v>
                </c:pt>
                <c:pt idx="7082">
                  <c:v>7081</c:v>
                </c:pt>
                <c:pt idx="7083">
                  <c:v>7082</c:v>
                </c:pt>
                <c:pt idx="7084">
                  <c:v>7083</c:v>
                </c:pt>
                <c:pt idx="7085">
                  <c:v>7084</c:v>
                </c:pt>
                <c:pt idx="7086">
                  <c:v>7085</c:v>
                </c:pt>
                <c:pt idx="7087">
                  <c:v>7086</c:v>
                </c:pt>
                <c:pt idx="7088">
                  <c:v>7087</c:v>
                </c:pt>
                <c:pt idx="7089">
                  <c:v>7088</c:v>
                </c:pt>
                <c:pt idx="7090">
                  <c:v>7089</c:v>
                </c:pt>
                <c:pt idx="7091">
                  <c:v>7090</c:v>
                </c:pt>
                <c:pt idx="7092">
                  <c:v>7091</c:v>
                </c:pt>
                <c:pt idx="7093">
                  <c:v>7092</c:v>
                </c:pt>
                <c:pt idx="7094">
                  <c:v>7093</c:v>
                </c:pt>
                <c:pt idx="7095">
                  <c:v>7094</c:v>
                </c:pt>
                <c:pt idx="7096">
                  <c:v>7095</c:v>
                </c:pt>
                <c:pt idx="7097">
                  <c:v>7096</c:v>
                </c:pt>
                <c:pt idx="7098">
                  <c:v>7097</c:v>
                </c:pt>
                <c:pt idx="7099">
                  <c:v>7098</c:v>
                </c:pt>
                <c:pt idx="7100">
                  <c:v>7099</c:v>
                </c:pt>
                <c:pt idx="7101">
                  <c:v>7100</c:v>
                </c:pt>
                <c:pt idx="7102">
                  <c:v>7101</c:v>
                </c:pt>
                <c:pt idx="7103">
                  <c:v>7102</c:v>
                </c:pt>
                <c:pt idx="7104">
                  <c:v>7103</c:v>
                </c:pt>
                <c:pt idx="7105">
                  <c:v>7104</c:v>
                </c:pt>
                <c:pt idx="7106">
                  <c:v>7105</c:v>
                </c:pt>
                <c:pt idx="7107">
                  <c:v>7106</c:v>
                </c:pt>
                <c:pt idx="7108">
                  <c:v>7107</c:v>
                </c:pt>
                <c:pt idx="7109">
                  <c:v>7108</c:v>
                </c:pt>
                <c:pt idx="7110">
                  <c:v>7109</c:v>
                </c:pt>
                <c:pt idx="7111">
                  <c:v>7110</c:v>
                </c:pt>
                <c:pt idx="7112">
                  <c:v>7111</c:v>
                </c:pt>
                <c:pt idx="7113">
                  <c:v>7112</c:v>
                </c:pt>
                <c:pt idx="7114">
                  <c:v>7113</c:v>
                </c:pt>
                <c:pt idx="7115">
                  <c:v>7114</c:v>
                </c:pt>
                <c:pt idx="7116">
                  <c:v>7115</c:v>
                </c:pt>
                <c:pt idx="7117">
                  <c:v>7116</c:v>
                </c:pt>
                <c:pt idx="7118">
                  <c:v>7117</c:v>
                </c:pt>
                <c:pt idx="7119">
                  <c:v>7118</c:v>
                </c:pt>
                <c:pt idx="7120">
                  <c:v>7119</c:v>
                </c:pt>
                <c:pt idx="7121">
                  <c:v>7120</c:v>
                </c:pt>
                <c:pt idx="7122">
                  <c:v>7121</c:v>
                </c:pt>
                <c:pt idx="7123">
                  <c:v>7122</c:v>
                </c:pt>
                <c:pt idx="7124">
                  <c:v>7123</c:v>
                </c:pt>
                <c:pt idx="7125">
                  <c:v>7124</c:v>
                </c:pt>
                <c:pt idx="7126">
                  <c:v>7125</c:v>
                </c:pt>
                <c:pt idx="7127">
                  <c:v>7126</c:v>
                </c:pt>
                <c:pt idx="7128">
                  <c:v>7127</c:v>
                </c:pt>
                <c:pt idx="7129">
                  <c:v>7128</c:v>
                </c:pt>
                <c:pt idx="7130">
                  <c:v>7129</c:v>
                </c:pt>
                <c:pt idx="7131">
                  <c:v>7130</c:v>
                </c:pt>
                <c:pt idx="7132">
                  <c:v>7131</c:v>
                </c:pt>
                <c:pt idx="7133">
                  <c:v>7132</c:v>
                </c:pt>
                <c:pt idx="7134">
                  <c:v>7133</c:v>
                </c:pt>
                <c:pt idx="7135">
                  <c:v>7134</c:v>
                </c:pt>
                <c:pt idx="7136">
                  <c:v>7135</c:v>
                </c:pt>
                <c:pt idx="7137">
                  <c:v>7136</c:v>
                </c:pt>
                <c:pt idx="7138">
                  <c:v>7137</c:v>
                </c:pt>
                <c:pt idx="7139">
                  <c:v>7138</c:v>
                </c:pt>
                <c:pt idx="7140">
                  <c:v>7139</c:v>
                </c:pt>
                <c:pt idx="7141">
                  <c:v>7140</c:v>
                </c:pt>
                <c:pt idx="7142">
                  <c:v>7141</c:v>
                </c:pt>
                <c:pt idx="7143">
                  <c:v>7142</c:v>
                </c:pt>
                <c:pt idx="7144">
                  <c:v>7143</c:v>
                </c:pt>
                <c:pt idx="7145">
                  <c:v>7144</c:v>
                </c:pt>
                <c:pt idx="7146">
                  <c:v>7145</c:v>
                </c:pt>
                <c:pt idx="7147">
                  <c:v>7146</c:v>
                </c:pt>
                <c:pt idx="7148">
                  <c:v>7147</c:v>
                </c:pt>
                <c:pt idx="7149">
                  <c:v>7148</c:v>
                </c:pt>
                <c:pt idx="7150">
                  <c:v>7149</c:v>
                </c:pt>
                <c:pt idx="7151">
                  <c:v>7150</c:v>
                </c:pt>
                <c:pt idx="7152">
                  <c:v>7151</c:v>
                </c:pt>
                <c:pt idx="7153">
                  <c:v>7152</c:v>
                </c:pt>
                <c:pt idx="7154">
                  <c:v>7153</c:v>
                </c:pt>
                <c:pt idx="7155">
                  <c:v>7154</c:v>
                </c:pt>
                <c:pt idx="7156">
                  <c:v>7155</c:v>
                </c:pt>
                <c:pt idx="7157">
                  <c:v>7156</c:v>
                </c:pt>
                <c:pt idx="7158">
                  <c:v>7157</c:v>
                </c:pt>
                <c:pt idx="7159">
                  <c:v>7158</c:v>
                </c:pt>
                <c:pt idx="7160">
                  <c:v>7159</c:v>
                </c:pt>
                <c:pt idx="7161">
                  <c:v>7160</c:v>
                </c:pt>
                <c:pt idx="7162">
                  <c:v>7161</c:v>
                </c:pt>
                <c:pt idx="7163">
                  <c:v>7162</c:v>
                </c:pt>
                <c:pt idx="7164">
                  <c:v>7163</c:v>
                </c:pt>
                <c:pt idx="7165">
                  <c:v>7164</c:v>
                </c:pt>
                <c:pt idx="7166">
                  <c:v>7165</c:v>
                </c:pt>
                <c:pt idx="7167">
                  <c:v>7166</c:v>
                </c:pt>
                <c:pt idx="7168">
                  <c:v>7167</c:v>
                </c:pt>
                <c:pt idx="7169">
                  <c:v>7168</c:v>
                </c:pt>
                <c:pt idx="7170">
                  <c:v>7169</c:v>
                </c:pt>
                <c:pt idx="7171">
                  <c:v>7170</c:v>
                </c:pt>
                <c:pt idx="7172">
                  <c:v>7171</c:v>
                </c:pt>
                <c:pt idx="7173">
                  <c:v>7172</c:v>
                </c:pt>
                <c:pt idx="7174">
                  <c:v>7173</c:v>
                </c:pt>
                <c:pt idx="7175">
                  <c:v>7174</c:v>
                </c:pt>
                <c:pt idx="7176">
                  <c:v>7175</c:v>
                </c:pt>
                <c:pt idx="7177">
                  <c:v>7176</c:v>
                </c:pt>
                <c:pt idx="7178">
                  <c:v>7177</c:v>
                </c:pt>
                <c:pt idx="7179">
                  <c:v>7178</c:v>
                </c:pt>
                <c:pt idx="7180">
                  <c:v>7179</c:v>
                </c:pt>
                <c:pt idx="7181">
                  <c:v>7180</c:v>
                </c:pt>
                <c:pt idx="7182">
                  <c:v>7181</c:v>
                </c:pt>
                <c:pt idx="7183">
                  <c:v>7182</c:v>
                </c:pt>
                <c:pt idx="7184">
                  <c:v>7183</c:v>
                </c:pt>
                <c:pt idx="7185">
                  <c:v>7184</c:v>
                </c:pt>
                <c:pt idx="7186">
                  <c:v>7185</c:v>
                </c:pt>
                <c:pt idx="7187">
                  <c:v>7186</c:v>
                </c:pt>
                <c:pt idx="7188">
                  <c:v>7187</c:v>
                </c:pt>
                <c:pt idx="7189">
                  <c:v>7188</c:v>
                </c:pt>
                <c:pt idx="7190">
                  <c:v>7189</c:v>
                </c:pt>
                <c:pt idx="7191">
                  <c:v>7190</c:v>
                </c:pt>
                <c:pt idx="7192">
                  <c:v>7191</c:v>
                </c:pt>
                <c:pt idx="7193">
                  <c:v>7192</c:v>
                </c:pt>
                <c:pt idx="7194">
                  <c:v>7193</c:v>
                </c:pt>
                <c:pt idx="7195">
                  <c:v>7194</c:v>
                </c:pt>
                <c:pt idx="7196">
                  <c:v>7195</c:v>
                </c:pt>
                <c:pt idx="7197">
                  <c:v>7196</c:v>
                </c:pt>
                <c:pt idx="7198">
                  <c:v>7197</c:v>
                </c:pt>
                <c:pt idx="7199">
                  <c:v>7198</c:v>
                </c:pt>
                <c:pt idx="7200">
                  <c:v>7199</c:v>
                </c:pt>
                <c:pt idx="7201">
                  <c:v>7200</c:v>
                </c:pt>
                <c:pt idx="7202">
                  <c:v>7201</c:v>
                </c:pt>
                <c:pt idx="7203">
                  <c:v>7202</c:v>
                </c:pt>
                <c:pt idx="7204">
                  <c:v>7203</c:v>
                </c:pt>
                <c:pt idx="7205">
                  <c:v>7204</c:v>
                </c:pt>
                <c:pt idx="7206">
                  <c:v>7205</c:v>
                </c:pt>
                <c:pt idx="7207">
                  <c:v>7206</c:v>
                </c:pt>
                <c:pt idx="7208">
                  <c:v>7207</c:v>
                </c:pt>
                <c:pt idx="7209">
                  <c:v>7208</c:v>
                </c:pt>
                <c:pt idx="7210">
                  <c:v>7209</c:v>
                </c:pt>
                <c:pt idx="7211">
                  <c:v>7210</c:v>
                </c:pt>
                <c:pt idx="7212">
                  <c:v>7211</c:v>
                </c:pt>
                <c:pt idx="7213">
                  <c:v>7212</c:v>
                </c:pt>
                <c:pt idx="7214">
                  <c:v>7213</c:v>
                </c:pt>
                <c:pt idx="7215">
                  <c:v>7214</c:v>
                </c:pt>
                <c:pt idx="7216">
                  <c:v>7215</c:v>
                </c:pt>
                <c:pt idx="7217">
                  <c:v>7216</c:v>
                </c:pt>
                <c:pt idx="7218">
                  <c:v>7217</c:v>
                </c:pt>
                <c:pt idx="7219">
                  <c:v>7218</c:v>
                </c:pt>
                <c:pt idx="7220">
                  <c:v>7219</c:v>
                </c:pt>
                <c:pt idx="7221">
                  <c:v>7220</c:v>
                </c:pt>
                <c:pt idx="7222">
                  <c:v>7221</c:v>
                </c:pt>
                <c:pt idx="7223">
                  <c:v>7222</c:v>
                </c:pt>
                <c:pt idx="7224">
                  <c:v>7223</c:v>
                </c:pt>
                <c:pt idx="7225">
                  <c:v>7224</c:v>
                </c:pt>
                <c:pt idx="7226">
                  <c:v>7225</c:v>
                </c:pt>
                <c:pt idx="7227">
                  <c:v>7226</c:v>
                </c:pt>
                <c:pt idx="7228">
                  <c:v>7227</c:v>
                </c:pt>
                <c:pt idx="7229">
                  <c:v>7228</c:v>
                </c:pt>
                <c:pt idx="7230">
                  <c:v>7229</c:v>
                </c:pt>
                <c:pt idx="7231">
                  <c:v>7230</c:v>
                </c:pt>
                <c:pt idx="7232">
                  <c:v>7231</c:v>
                </c:pt>
                <c:pt idx="7233">
                  <c:v>7232</c:v>
                </c:pt>
                <c:pt idx="7234">
                  <c:v>7233</c:v>
                </c:pt>
                <c:pt idx="7235">
                  <c:v>7234</c:v>
                </c:pt>
                <c:pt idx="7236">
                  <c:v>7235</c:v>
                </c:pt>
                <c:pt idx="7237">
                  <c:v>7236</c:v>
                </c:pt>
                <c:pt idx="7238">
                  <c:v>7237</c:v>
                </c:pt>
                <c:pt idx="7239">
                  <c:v>7238</c:v>
                </c:pt>
                <c:pt idx="7240">
                  <c:v>7239</c:v>
                </c:pt>
                <c:pt idx="7241">
                  <c:v>7240</c:v>
                </c:pt>
                <c:pt idx="7242">
                  <c:v>7241</c:v>
                </c:pt>
                <c:pt idx="7243">
                  <c:v>7242</c:v>
                </c:pt>
                <c:pt idx="7244">
                  <c:v>7243</c:v>
                </c:pt>
                <c:pt idx="7245">
                  <c:v>7244</c:v>
                </c:pt>
                <c:pt idx="7246">
                  <c:v>7245</c:v>
                </c:pt>
                <c:pt idx="7247">
                  <c:v>7246</c:v>
                </c:pt>
                <c:pt idx="7248">
                  <c:v>7247</c:v>
                </c:pt>
                <c:pt idx="7249">
                  <c:v>7248</c:v>
                </c:pt>
                <c:pt idx="7250">
                  <c:v>7249</c:v>
                </c:pt>
                <c:pt idx="7251">
                  <c:v>7250</c:v>
                </c:pt>
                <c:pt idx="7252">
                  <c:v>7251</c:v>
                </c:pt>
                <c:pt idx="7253">
                  <c:v>7252</c:v>
                </c:pt>
                <c:pt idx="7254">
                  <c:v>7253</c:v>
                </c:pt>
                <c:pt idx="7255">
                  <c:v>7254</c:v>
                </c:pt>
                <c:pt idx="7256">
                  <c:v>7255</c:v>
                </c:pt>
                <c:pt idx="7257">
                  <c:v>7256</c:v>
                </c:pt>
                <c:pt idx="7258">
                  <c:v>7257</c:v>
                </c:pt>
                <c:pt idx="7259">
                  <c:v>7258</c:v>
                </c:pt>
                <c:pt idx="7260">
                  <c:v>7259</c:v>
                </c:pt>
                <c:pt idx="7261">
                  <c:v>7260</c:v>
                </c:pt>
                <c:pt idx="7262">
                  <c:v>7261</c:v>
                </c:pt>
                <c:pt idx="7263">
                  <c:v>7262</c:v>
                </c:pt>
                <c:pt idx="7264">
                  <c:v>7263</c:v>
                </c:pt>
                <c:pt idx="7265">
                  <c:v>7264</c:v>
                </c:pt>
                <c:pt idx="7266">
                  <c:v>7265</c:v>
                </c:pt>
                <c:pt idx="7267">
                  <c:v>7266</c:v>
                </c:pt>
                <c:pt idx="7268">
                  <c:v>7267</c:v>
                </c:pt>
                <c:pt idx="7269">
                  <c:v>7268</c:v>
                </c:pt>
                <c:pt idx="7270">
                  <c:v>7269</c:v>
                </c:pt>
                <c:pt idx="7271">
                  <c:v>7270</c:v>
                </c:pt>
                <c:pt idx="7272">
                  <c:v>7271</c:v>
                </c:pt>
                <c:pt idx="7273">
                  <c:v>7272</c:v>
                </c:pt>
                <c:pt idx="7274">
                  <c:v>7273</c:v>
                </c:pt>
                <c:pt idx="7275">
                  <c:v>7274</c:v>
                </c:pt>
                <c:pt idx="7276">
                  <c:v>7275</c:v>
                </c:pt>
                <c:pt idx="7277">
                  <c:v>7276</c:v>
                </c:pt>
                <c:pt idx="7278">
                  <c:v>7277</c:v>
                </c:pt>
                <c:pt idx="7279">
                  <c:v>7278</c:v>
                </c:pt>
                <c:pt idx="7280">
                  <c:v>7279</c:v>
                </c:pt>
                <c:pt idx="7281">
                  <c:v>7280</c:v>
                </c:pt>
                <c:pt idx="7282">
                  <c:v>7281</c:v>
                </c:pt>
                <c:pt idx="7283">
                  <c:v>7282</c:v>
                </c:pt>
                <c:pt idx="7284">
                  <c:v>7283</c:v>
                </c:pt>
                <c:pt idx="7285">
                  <c:v>7284</c:v>
                </c:pt>
                <c:pt idx="7286">
                  <c:v>7285</c:v>
                </c:pt>
                <c:pt idx="7287">
                  <c:v>7286</c:v>
                </c:pt>
                <c:pt idx="7288">
                  <c:v>7287</c:v>
                </c:pt>
                <c:pt idx="7289">
                  <c:v>7288</c:v>
                </c:pt>
                <c:pt idx="7290">
                  <c:v>7289</c:v>
                </c:pt>
                <c:pt idx="7291">
                  <c:v>7290</c:v>
                </c:pt>
                <c:pt idx="7292">
                  <c:v>7291</c:v>
                </c:pt>
                <c:pt idx="7293">
                  <c:v>7292</c:v>
                </c:pt>
                <c:pt idx="7294">
                  <c:v>7293</c:v>
                </c:pt>
                <c:pt idx="7295">
                  <c:v>7294</c:v>
                </c:pt>
                <c:pt idx="7296">
                  <c:v>7295</c:v>
                </c:pt>
                <c:pt idx="7297">
                  <c:v>7296</c:v>
                </c:pt>
                <c:pt idx="7298">
                  <c:v>7297</c:v>
                </c:pt>
                <c:pt idx="7299">
                  <c:v>7298</c:v>
                </c:pt>
                <c:pt idx="7300">
                  <c:v>7299</c:v>
                </c:pt>
                <c:pt idx="7301">
                  <c:v>7300</c:v>
                </c:pt>
                <c:pt idx="7302">
                  <c:v>7301</c:v>
                </c:pt>
                <c:pt idx="7303">
                  <c:v>7302</c:v>
                </c:pt>
                <c:pt idx="7304">
                  <c:v>7303</c:v>
                </c:pt>
                <c:pt idx="7305">
                  <c:v>7304</c:v>
                </c:pt>
                <c:pt idx="7306">
                  <c:v>7305</c:v>
                </c:pt>
                <c:pt idx="7307">
                  <c:v>7306</c:v>
                </c:pt>
                <c:pt idx="7308">
                  <c:v>7307</c:v>
                </c:pt>
                <c:pt idx="7309">
                  <c:v>7308</c:v>
                </c:pt>
                <c:pt idx="7310">
                  <c:v>7309</c:v>
                </c:pt>
                <c:pt idx="7311">
                  <c:v>7310</c:v>
                </c:pt>
                <c:pt idx="7312">
                  <c:v>7311</c:v>
                </c:pt>
                <c:pt idx="7313">
                  <c:v>7312</c:v>
                </c:pt>
                <c:pt idx="7314">
                  <c:v>7313</c:v>
                </c:pt>
                <c:pt idx="7315">
                  <c:v>7314</c:v>
                </c:pt>
                <c:pt idx="7316">
                  <c:v>7315</c:v>
                </c:pt>
                <c:pt idx="7317">
                  <c:v>7316</c:v>
                </c:pt>
                <c:pt idx="7318">
                  <c:v>7317</c:v>
                </c:pt>
                <c:pt idx="7319">
                  <c:v>7318</c:v>
                </c:pt>
                <c:pt idx="7320">
                  <c:v>7319</c:v>
                </c:pt>
                <c:pt idx="7321">
                  <c:v>7320</c:v>
                </c:pt>
                <c:pt idx="7322">
                  <c:v>7321</c:v>
                </c:pt>
                <c:pt idx="7323">
                  <c:v>7322</c:v>
                </c:pt>
                <c:pt idx="7324">
                  <c:v>7323</c:v>
                </c:pt>
                <c:pt idx="7325">
                  <c:v>7324</c:v>
                </c:pt>
                <c:pt idx="7326">
                  <c:v>7325</c:v>
                </c:pt>
                <c:pt idx="7327">
                  <c:v>7326</c:v>
                </c:pt>
                <c:pt idx="7328">
                  <c:v>7327</c:v>
                </c:pt>
                <c:pt idx="7329">
                  <c:v>7328</c:v>
                </c:pt>
                <c:pt idx="7330">
                  <c:v>7329</c:v>
                </c:pt>
                <c:pt idx="7331">
                  <c:v>7330</c:v>
                </c:pt>
                <c:pt idx="7332">
                  <c:v>7331</c:v>
                </c:pt>
                <c:pt idx="7333">
                  <c:v>7332</c:v>
                </c:pt>
                <c:pt idx="7334">
                  <c:v>7333</c:v>
                </c:pt>
                <c:pt idx="7335">
                  <c:v>7334</c:v>
                </c:pt>
                <c:pt idx="7336">
                  <c:v>7335</c:v>
                </c:pt>
                <c:pt idx="7337">
                  <c:v>7336</c:v>
                </c:pt>
                <c:pt idx="7338">
                  <c:v>7337</c:v>
                </c:pt>
                <c:pt idx="7339">
                  <c:v>7338</c:v>
                </c:pt>
                <c:pt idx="7340">
                  <c:v>7339</c:v>
                </c:pt>
                <c:pt idx="7341">
                  <c:v>7340</c:v>
                </c:pt>
                <c:pt idx="7342">
                  <c:v>7341</c:v>
                </c:pt>
                <c:pt idx="7343">
                  <c:v>7342</c:v>
                </c:pt>
                <c:pt idx="7344">
                  <c:v>7343</c:v>
                </c:pt>
                <c:pt idx="7345">
                  <c:v>7344</c:v>
                </c:pt>
                <c:pt idx="7346">
                  <c:v>7345</c:v>
                </c:pt>
                <c:pt idx="7347">
                  <c:v>7346</c:v>
                </c:pt>
                <c:pt idx="7348">
                  <c:v>7347</c:v>
                </c:pt>
                <c:pt idx="7349">
                  <c:v>7348</c:v>
                </c:pt>
                <c:pt idx="7350">
                  <c:v>7349</c:v>
                </c:pt>
                <c:pt idx="7351">
                  <c:v>7350</c:v>
                </c:pt>
                <c:pt idx="7352">
                  <c:v>7351</c:v>
                </c:pt>
                <c:pt idx="7353">
                  <c:v>7352</c:v>
                </c:pt>
                <c:pt idx="7354">
                  <c:v>7353</c:v>
                </c:pt>
                <c:pt idx="7355">
                  <c:v>7354</c:v>
                </c:pt>
                <c:pt idx="7356">
                  <c:v>7355</c:v>
                </c:pt>
                <c:pt idx="7357">
                  <c:v>7356</c:v>
                </c:pt>
                <c:pt idx="7358">
                  <c:v>7357</c:v>
                </c:pt>
                <c:pt idx="7359">
                  <c:v>7358</c:v>
                </c:pt>
                <c:pt idx="7360">
                  <c:v>7359</c:v>
                </c:pt>
                <c:pt idx="7361">
                  <c:v>7360</c:v>
                </c:pt>
                <c:pt idx="7362">
                  <c:v>7361</c:v>
                </c:pt>
                <c:pt idx="7363">
                  <c:v>7362</c:v>
                </c:pt>
                <c:pt idx="7364">
                  <c:v>7363</c:v>
                </c:pt>
                <c:pt idx="7365">
                  <c:v>7364</c:v>
                </c:pt>
                <c:pt idx="7366">
                  <c:v>7365</c:v>
                </c:pt>
                <c:pt idx="7367">
                  <c:v>7366</c:v>
                </c:pt>
                <c:pt idx="7368">
                  <c:v>7367</c:v>
                </c:pt>
                <c:pt idx="7369">
                  <c:v>7368</c:v>
                </c:pt>
                <c:pt idx="7370">
                  <c:v>7369</c:v>
                </c:pt>
                <c:pt idx="7371">
                  <c:v>7370</c:v>
                </c:pt>
                <c:pt idx="7372">
                  <c:v>7371</c:v>
                </c:pt>
                <c:pt idx="7373">
                  <c:v>7372</c:v>
                </c:pt>
                <c:pt idx="7374">
                  <c:v>7373</c:v>
                </c:pt>
                <c:pt idx="7375">
                  <c:v>7374</c:v>
                </c:pt>
                <c:pt idx="7376">
                  <c:v>7375</c:v>
                </c:pt>
                <c:pt idx="7377">
                  <c:v>7376</c:v>
                </c:pt>
                <c:pt idx="7378">
                  <c:v>7377</c:v>
                </c:pt>
                <c:pt idx="7379">
                  <c:v>7378</c:v>
                </c:pt>
                <c:pt idx="7380">
                  <c:v>7379</c:v>
                </c:pt>
                <c:pt idx="7381">
                  <c:v>7380</c:v>
                </c:pt>
                <c:pt idx="7382">
                  <c:v>7381</c:v>
                </c:pt>
                <c:pt idx="7383">
                  <c:v>7382</c:v>
                </c:pt>
                <c:pt idx="7384">
                  <c:v>7383</c:v>
                </c:pt>
                <c:pt idx="7385">
                  <c:v>7384</c:v>
                </c:pt>
                <c:pt idx="7386">
                  <c:v>7385</c:v>
                </c:pt>
                <c:pt idx="7387">
                  <c:v>7386</c:v>
                </c:pt>
                <c:pt idx="7388">
                  <c:v>7387</c:v>
                </c:pt>
                <c:pt idx="7389">
                  <c:v>7388</c:v>
                </c:pt>
                <c:pt idx="7390">
                  <c:v>7389</c:v>
                </c:pt>
                <c:pt idx="7391">
                  <c:v>7390</c:v>
                </c:pt>
                <c:pt idx="7392">
                  <c:v>7391</c:v>
                </c:pt>
                <c:pt idx="7393">
                  <c:v>7392</c:v>
                </c:pt>
                <c:pt idx="7394">
                  <c:v>7393</c:v>
                </c:pt>
                <c:pt idx="7395">
                  <c:v>7394</c:v>
                </c:pt>
                <c:pt idx="7396">
                  <c:v>7395</c:v>
                </c:pt>
                <c:pt idx="7397">
                  <c:v>7396</c:v>
                </c:pt>
                <c:pt idx="7398">
                  <c:v>7397</c:v>
                </c:pt>
                <c:pt idx="7399">
                  <c:v>7398</c:v>
                </c:pt>
                <c:pt idx="7400">
                  <c:v>7399</c:v>
                </c:pt>
                <c:pt idx="7401">
                  <c:v>7400</c:v>
                </c:pt>
                <c:pt idx="7402">
                  <c:v>7401</c:v>
                </c:pt>
                <c:pt idx="7403">
                  <c:v>7402</c:v>
                </c:pt>
                <c:pt idx="7404">
                  <c:v>7403</c:v>
                </c:pt>
                <c:pt idx="7405">
                  <c:v>7404</c:v>
                </c:pt>
                <c:pt idx="7406">
                  <c:v>7405</c:v>
                </c:pt>
                <c:pt idx="7407">
                  <c:v>7406</c:v>
                </c:pt>
                <c:pt idx="7408">
                  <c:v>7407</c:v>
                </c:pt>
                <c:pt idx="7409">
                  <c:v>7408</c:v>
                </c:pt>
                <c:pt idx="7410">
                  <c:v>7409</c:v>
                </c:pt>
                <c:pt idx="7411">
                  <c:v>7410</c:v>
                </c:pt>
                <c:pt idx="7412">
                  <c:v>7411</c:v>
                </c:pt>
                <c:pt idx="7413">
                  <c:v>7412</c:v>
                </c:pt>
                <c:pt idx="7414">
                  <c:v>7413</c:v>
                </c:pt>
                <c:pt idx="7415">
                  <c:v>7414</c:v>
                </c:pt>
                <c:pt idx="7416">
                  <c:v>7415</c:v>
                </c:pt>
                <c:pt idx="7417">
                  <c:v>7416</c:v>
                </c:pt>
                <c:pt idx="7418">
                  <c:v>7417</c:v>
                </c:pt>
                <c:pt idx="7419">
                  <c:v>7418</c:v>
                </c:pt>
                <c:pt idx="7420">
                  <c:v>7419</c:v>
                </c:pt>
                <c:pt idx="7421">
                  <c:v>7420</c:v>
                </c:pt>
                <c:pt idx="7422">
                  <c:v>7421</c:v>
                </c:pt>
                <c:pt idx="7423">
                  <c:v>7422</c:v>
                </c:pt>
                <c:pt idx="7424">
                  <c:v>7423</c:v>
                </c:pt>
                <c:pt idx="7425">
                  <c:v>7424</c:v>
                </c:pt>
                <c:pt idx="7426">
                  <c:v>7425</c:v>
                </c:pt>
                <c:pt idx="7427">
                  <c:v>7426</c:v>
                </c:pt>
                <c:pt idx="7428">
                  <c:v>7427</c:v>
                </c:pt>
                <c:pt idx="7429">
                  <c:v>7428</c:v>
                </c:pt>
                <c:pt idx="7430">
                  <c:v>7429</c:v>
                </c:pt>
                <c:pt idx="7431">
                  <c:v>7430</c:v>
                </c:pt>
                <c:pt idx="7432">
                  <c:v>7431</c:v>
                </c:pt>
                <c:pt idx="7433">
                  <c:v>7432</c:v>
                </c:pt>
                <c:pt idx="7434">
                  <c:v>7433</c:v>
                </c:pt>
                <c:pt idx="7435">
                  <c:v>7434</c:v>
                </c:pt>
                <c:pt idx="7436">
                  <c:v>7435</c:v>
                </c:pt>
                <c:pt idx="7437">
                  <c:v>7436</c:v>
                </c:pt>
                <c:pt idx="7438">
                  <c:v>7437</c:v>
                </c:pt>
                <c:pt idx="7439">
                  <c:v>7438</c:v>
                </c:pt>
                <c:pt idx="7440">
                  <c:v>7439</c:v>
                </c:pt>
                <c:pt idx="7441">
                  <c:v>7440</c:v>
                </c:pt>
                <c:pt idx="7442">
                  <c:v>7441</c:v>
                </c:pt>
                <c:pt idx="7443">
                  <c:v>7442</c:v>
                </c:pt>
                <c:pt idx="7444">
                  <c:v>7443</c:v>
                </c:pt>
                <c:pt idx="7445">
                  <c:v>7444</c:v>
                </c:pt>
                <c:pt idx="7446">
                  <c:v>7445</c:v>
                </c:pt>
                <c:pt idx="7447">
                  <c:v>7446</c:v>
                </c:pt>
                <c:pt idx="7448">
                  <c:v>7447</c:v>
                </c:pt>
                <c:pt idx="7449">
                  <c:v>7448</c:v>
                </c:pt>
                <c:pt idx="7450">
                  <c:v>7449</c:v>
                </c:pt>
                <c:pt idx="7451">
                  <c:v>7450</c:v>
                </c:pt>
                <c:pt idx="7452">
                  <c:v>7451</c:v>
                </c:pt>
                <c:pt idx="7453">
                  <c:v>7452</c:v>
                </c:pt>
                <c:pt idx="7454">
                  <c:v>7453</c:v>
                </c:pt>
                <c:pt idx="7455">
                  <c:v>7454</c:v>
                </c:pt>
                <c:pt idx="7456">
                  <c:v>7455</c:v>
                </c:pt>
                <c:pt idx="7457">
                  <c:v>7456</c:v>
                </c:pt>
                <c:pt idx="7458">
                  <c:v>7457</c:v>
                </c:pt>
                <c:pt idx="7459">
                  <c:v>7458</c:v>
                </c:pt>
                <c:pt idx="7460">
                  <c:v>7459</c:v>
                </c:pt>
                <c:pt idx="7461">
                  <c:v>7460</c:v>
                </c:pt>
                <c:pt idx="7462">
                  <c:v>7461</c:v>
                </c:pt>
                <c:pt idx="7463">
                  <c:v>7462</c:v>
                </c:pt>
                <c:pt idx="7464">
                  <c:v>7463</c:v>
                </c:pt>
                <c:pt idx="7465">
                  <c:v>7464</c:v>
                </c:pt>
                <c:pt idx="7466">
                  <c:v>7465</c:v>
                </c:pt>
                <c:pt idx="7467">
                  <c:v>7466</c:v>
                </c:pt>
                <c:pt idx="7468">
                  <c:v>7467</c:v>
                </c:pt>
                <c:pt idx="7469">
                  <c:v>7468</c:v>
                </c:pt>
                <c:pt idx="7470">
                  <c:v>7469</c:v>
                </c:pt>
                <c:pt idx="7471">
                  <c:v>7470</c:v>
                </c:pt>
                <c:pt idx="7472">
                  <c:v>7471</c:v>
                </c:pt>
                <c:pt idx="7473">
                  <c:v>7472</c:v>
                </c:pt>
                <c:pt idx="7474">
                  <c:v>7473</c:v>
                </c:pt>
                <c:pt idx="7475">
                  <c:v>7474</c:v>
                </c:pt>
                <c:pt idx="7476">
                  <c:v>7475</c:v>
                </c:pt>
                <c:pt idx="7477">
                  <c:v>7476</c:v>
                </c:pt>
                <c:pt idx="7478">
                  <c:v>7477</c:v>
                </c:pt>
                <c:pt idx="7479">
                  <c:v>7478</c:v>
                </c:pt>
                <c:pt idx="7480">
                  <c:v>7479</c:v>
                </c:pt>
                <c:pt idx="7481">
                  <c:v>7480</c:v>
                </c:pt>
                <c:pt idx="7482">
                  <c:v>7481</c:v>
                </c:pt>
                <c:pt idx="7483">
                  <c:v>7482</c:v>
                </c:pt>
                <c:pt idx="7484">
                  <c:v>7483</c:v>
                </c:pt>
                <c:pt idx="7485">
                  <c:v>7484</c:v>
                </c:pt>
                <c:pt idx="7486">
                  <c:v>7485</c:v>
                </c:pt>
                <c:pt idx="7487">
                  <c:v>7486</c:v>
                </c:pt>
                <c:pt idx="7488">
                  <c:v>7487</c:v>
                </c:pt>
                <c:pt idx="7489">
                  <c:v>7488</c:v>
                </c:pt>
                <c:pt idx="7490">
                  <c:v>7489</c:v>
                </c:pt>
                <c:pt idx="7491">
                  <c:v>7490</c:v>
                </c:pt>
                <c:pt idx="7492">
                  <c:v>7491</c:v>
                </c:pt>
                <c:pt idx="7493">
                  <c:v>7492</c:v>
                </c:pt>
                <c:pt idx="7494">
                  <c:v>7493</c:v>
                </c:pt>
                <c:pt idx="7495">
                  <c:v>7494</c:v>
                </c:pt>
                <c:pt idx="7496">
                  <c:v>7495</c:v>
                </c:pt>
                <c:pt idx="7497">
                  <c:v>7496</c:v>
                </c:pt>
                <c:pt idx="7498">
                  <c:v>7497</c:v>
                </c:pt>
                <c:pt idx="7499">
                  <c:v>7498</c:v>
                </c:pt>
                <c:pt idx="7500">
                  <c:v>7499</c:v>
                </c:pt>
                <c:pt idx="7501">
                  <c:v>7500</c:v>
                </c:pt>
                <c:pt idx="7502">
                  <c:v>7501</c:v>
                </c:pt>
                <c:pt idx="7503">
                  <c:v>7502</c:v>
                </c:pt>
                <c:pt idx="7504">
                  <c:v>7503</c:v>
                </c:pt>
                <c:pt idx="7505">
                  <c:v>7504</c:v>
                </c:pt>
                <c:pt idx="7506">
                  <c:v>7505</c:v>
                </c:pt>
                <c:pt idx="7507">
                  <c:v>7506</c:v>
                </c:pt>
                <c:pt idx="7508">
                  <c:v>7507</c:v>
                </c:pt>
                <c:pt idx="7509">
                  <c:v>7508</c:v>
                </c:pt>
                <c:pt idx="7510">
                  <c:v>7509</c:v>
                </c:pt>
                <c:pt idx="7511">
                  <c:v>7510</c:v>
                </c:pt>
                <c:pt idx="7512">
                  <c:v>7511</c:v>
                </c:pt>
                <c:pt idx="7513">
                  <c:v>7512</c:v>
                </c:pt>
                <c:pt idx="7514">
                  <c:v>7513</c:v>
                </c:pt>
                <c:pt idx="7515">
                  <c:v>7514</c:v>
                </c:pt>
                <c:pt idx="7516">
                  <c:v>7515</c:v>
                </c:pt>
                <c:pt idx="7517">
                  <c:v>7516</c:v>
                </c:pt>
                <c:pt idx="7518">
                  <c:v>7517</c:v>
                </c:pt>
                <c:pt idx="7519">
                  <c:v>7518</c:v>
                </c:pt>
                <c:pt idx="7520">
                  <c:v>7519</c:v>
                </c:pt>
                <c:pt idx="7521">
                  <c:v>7520</c:v>
                </c:pt>
                <c:pt idx="7522">
                  <c:v>7521</c:v>
                </c:pt>
                <c:pt idx="7523">
                  <c:v>7522</c:v>
                </c:pt>
                <c:pt idx="7524">
                  <c:v>7523</c:v>
                </c:pt>
                <c:pt idx="7525">
                  <c:v>7524</c:v>
                </c:pt>
                <c:pt idx="7526">
                  <c:v>7525</c:v>
                </c:pt>
                <c:pt idx="7527">
                  <c:v>7526</c:v>
                </c:pt>
                <c:pt idx="7528">
                  <c:v>7527</c:v>
                </c:pt>
                <c:pt idx="7529">
                  <c:v>7528</c:v>
                </c:pt>
                <c:pt idx="7530">
                  <c:v>7529</c:v>
                </c:pt>
                <c:pt idx="7531">
                  <c:v>7530</c:v>
                </c:pt>
                <c:pt idx="7532">
                  <c:v>7531</c:v>
                </c:pt>
                <c:pt idx="7533">
                  <c:v>7532</c:v>
                </c:pt>
                <c:pt idx="7534">
                  <c:v>7533</c:v>
                </c:pt>
                <c:pt idx="7535">
                  <c:v>7534</c:v>
                </c:pt>
                <c:pt idx="7536">
                  <c:v>7535</c:v>
                </c:pt>
                <c:pt idx="7537">
                  <c:v>7536</c:v>
                </c:pt>
                <c:pt idx="7538">
                  <c:v>7537</c:v>
                </c:pt>
                <c:pt idx="7539">
                  <c:v>7538</c:v>
                </c:pt>
                <c:pt idx="7540">
                  <c:v>7539</c:v>
                </c:pt>
                <c:pt idx="7541">
                  <c:v>7540</c:v>
                </c:pt>
                <c:pt idx="7542">
                  <c:v>7541</c:v>
                </c:pt>
                <c:pt idx="7543">
                  <c:v>7542</c:v>
                </c:pt>
                <c:pt idx="7544">
                  <c:v>7543</c:v>
                </c:pt>
                <c:pt idx="7545">
                  <c:v>7544</c:v>
                </c:pt>
                <c:pt idx="7546">
                  <c:v>7545</c:v>
                </c:pt>
                <c:pt idx="7547">
                  <c:v>7546</c:v>
                </c:pt>
                <c:pt idx="7548">
                  <c:v>7547</c:v>
                </c:pt>
                <c:pt idx="7549">
                  <c:v>7548</c:v>
                </c:pt>
                <c:pt idx="7550">
                  <c:v>7549</c:v>
                </c:pt>
                <c:pt idx="7551">
                  <c:v>7550</c:v>
                </c:pt>
                <c:pt idx="7552">
                  <c:v>7551</c:v>
                </c:pt>
                <c:pt idx="7553">
                  <c:v>7552</c:v>
                </c:pt>
                <c:pt idx="7554">
                  <c:v>7553</c:v>
                </c:pt>
                <c:pt idx="7555">
                  <c:v>7554</c:v>
                </c:pt>
                <c:pt idx="7556">
                  <c:v>7555</c:v>
                </c:pt>
                <c:pt idx="7557">
                  <c:v>7556</c:v>
                </c:pt>
                <c:pt idx="7558">
                  <c:v>7557</c:v>
                </c:pt>
                <c:pt idx="7559">
                  <c:v>7558</c:v>
                </c:pt>
                <c:pt idx="7560">
                  <c:v>7559</c:v>
                </c:pt>
                <c:pt idx="7561">
                  <c:v>7560</c:v>
                </c:pt>
                <c:pt idx="7562">
                  <c:v>7561</c:v>
                </c:pt>
                <c:pt idx="7563">
                  <c:v>7562</c:v>
                </c:pt>
                <c:pt idx="7564">
                  <c:v>7563</c:v>
                </c:pt>
                <c:pt idx="7565">
                  <c:v>7564</c:v>
                </c:pt>
                <c:pt idx="7566">
                  <c:v>7565</c:v>
                </c:pt>
                <c:pt idx="7567">
                  <c:v>7566</c:v>
                </c:pt>
                <c:pt idx="7568">
                  <c:v>7567</c:v>
                </c:pt>
                <c:pt idx="7569">
                  <c:v>7568</c:v>
                </c:pt>
                <c:pt idx="7570">
                  <c:v>7569</c:v>
                </c:pt>
                <c:pt idx="7571">
                  <c:v>7570</c:v>
                </c:pt>
                <c:pt idx="7572">
                  <c:v>7571</c:v>
                </c:pt>
                <c:pt idx="7573">
                  <c:v>7572</c:v>
                </c:pt>
                <c:pt idx="7574">
                  <c:v>7573</c:v>
                </c:pt>
                <c:pt idx="7575">
                  <c:v>7574</c:v>
                </c:pt>
                <c:pt idx="7576">
                  <c:v>7575</c:v>
                </c:pt>
                <c:pt idx="7577">
                  <c:v>7576</c:v>
                </c:pt>
                <c:pt idx="7578">
                  <c:v>7577</c:v>
                </c:pt>
                <c:pt idx="7579">
                  <c:v>7578</c:v>
                </c:pt>
                <c:pt idx="7580">
                  <c:v>7579</c:v>
                </c:pt>
                <c:pt idx="7581">
                  <c:v>7580</c:v>
                </c:pt>
                <c:pt idx="7582">
                  <c:v>7581</c:v>
                </c:pt>
                <c:pt idx="7583">
                  <c:v>7582</c:v>
                </c:pt>
                <c:pt idx="7584">
                  <c:v>7583</c:v>
                </c:pt>
                <c:pt idx="7585">
                  <c:v>7584</c:v>
                </c:pt>
                <c:pt idx="7586">
                  <c:v>7585</c:v>
                </c:pt>
                <c:pt idx="7587">
                  <c:v>7586</c:v>
                </c:pt>
                <c:pt idx="7588">
                  <c:v>7587</c:v>
                </c:pt>
                <c:pt idx="7589">
                  <c:v>7588</c:v>
                </c:pt>
                <c:pt idx="7590">
                  <c:v>7589</c:v>
                </c:pt>
                <c:pt idx="7591">
                  <c:v>7590</c:v>
                </c:pt>
                <c:pt idx="7592">
                  <c:v>7591</c:v>
                </c:pt>
                <c:pt idx="7593">
                  <c:v>7592</c:v>
                </c:pt>
                <c:pt idx="7594">
                  <c:v>7593</c:v>
                </c:pt>
                <c:pt idx="7595">
                  <c:v>7594</c:v>
                </c:pt>
                <c:pt idx="7596">
                  <c:v>7595</c:v>
                </c:pt>
                <c:pt idx="7597">
                  <c:v>7596</c:v>
                </c:pt>
                <c:pt idx="7598">
                  <c:v>7597</c:v>
                </c:pt>
                <c:pt idx="7599">
                  <c:v>7598</c:v>
                </c:pt>
                <c:pt idx="7600">
                  <c:v>7599</c:v>
                </c:pt>
                <c:pt idx="7601">
                  <c:v>7600</c:v>
                </c:pt>
                <c:pt idx="7602">
                  <c:v>7601</c:v>
                </c:pt>
                <c:pt idx="7603">
                  <c:v>7602</c:v>
                </c:pt>
                <c:pt idx="7604">
                  <c:v>7603</c:v>
                </c:pt>
                <c:pt idx="7605">
                  <c:v>7604</c:v>
                </c:pt>
                <c:pt idx="7606">
                  <c:v>7605</c:v>
                </c:pt>
                <c:pt idx="7607">
                  <c:v>7606</c:v>
                </c:pt>
                <c:pt idx="7608">
                  <c:v>7607</c:v>
                </c:pt>
                <c:pt idx="7609">
                  <c:v>7608</c:v>
                </c:pt>
                <c:pt idx="7610">
                  <c:v>7609</c:v>
                </c:pt>
                <c:pt idx="7611">
                  <c:v>7610</c:v>
                </c:pt>
                <c:pt idx="7612">
                  <c:v>7611</c:v>
                </c:pt>
                <c:pt idx="7613">
                  <c:v>7612</c:v>
                </c:pt>
                <c:pt idx="7614">
                  <c:v>7613</c:v>
                </c:pt>
                <c:pt idx="7615">
                  <c:v>7614</c:v>
                </c:pt>
                <c:pt idx="7616">
                  <c:v>7615</c:v>
                </c:pt>
                <c:pt idx="7617">
                  <c:v>7616</c:v>
                </c:pt>
                <c:pt idx="7618">
                  <c:v>7617</c:v>
                </c:pt>
                <c:pt idx="7619">
                  <c:v>7618</c:v>
                </c:pt>
                <c:pt idx="7620">
                  <c:v>7619</c:v>
                </c:pt>
                <c:pt idx="7621">
                  <c:v>7620</c:v>
                </c:pt>
                <c:pt idx="7622">
                  <c:v>7621</c:v>
                </c:pt>
                <c:pt idx="7623">
                  <c:v>7622</c:v>
                </c:pt>
                <c:pt idx="7624">
                  <c:v>7623</c:v>
                </c:pt>
                <c:pt idx="7625">
                  <c:v>7624</c:v>
                </c:pt>
                <c:pt idx="7626">
                  <c:v>7625</c:v>
                </c:pt>
                <c:pt idx="7627">
                  <c:v>7626</c:v>
                </c:pt>
                <c:pt idx="7628">
                  <c:v>7627</c:v>
                </c:pt>
                <c:pt idx="7629">
                  <c:v>7628</c:v>
                </c:pt>
                <c:pt idx="7630">
                  <c:v>7629</c:v>
                </c:pt>
                <c:pt idx="7631">
                  <c:v>7630</c:v>
                </c:pt>
                <c:pt idx="7632">
                  <c:v>7631</c:v>
                </c:pt>
                <c:pt idx="7633">
                  <c:v>7632</c:v>
                </c:pt>
                <c:pt idx="7634">
                  <c:v>7633</c:v>
                </c:pt>
                <c:pt idx="7635">
                  <c:v>7634</c:v>
                </c:pt>
                <c:pt idx="7636">
                  <c:v>7635</c:v>
                </c:pt>
                <c:pt idx="7637">
                  <c:v>7636</c:v>
                </c:pt>
                <c:pt idx="7638">
                  <c:v>7637</c:v>
                </c:pt>
                <c:pt idx="7639">
                  <c:v>7638</c:v>
                </c:pt>
                <c:pt idx="7640">
                  <c:v>7639</c:v>
                </c:pt>
                <c:pt idx="7641">
                  <c:v>7640</c:v>
                </c:pt>
                <c:pt idx="7642">
                  <c:v>7641</c:v>
                </c:pt>
                <c:pt idx="7643">
                  <c:v>7642</c:v>
                </c:pt>
                <c:pt idx="7644">
                  <c:v>7643</c:v>
                </c:pt>
                <c:pt idx="7645">
                  <c:v>7644</c:v>
                </c:pt>
                <c:pt idx="7646">
                  <c:v>7645</c:v>
                </c:pt>
                <c:pt idx="7647">
                  <c:v>7646</c:v>
                </c:pt>
                <c:pt idx="7648">
                  <c:v>7647</c:v>
                </c:pt>
                <c:pt idx="7649">
                  <c:v>7648</c:v>
                </c:pt>
                <c:pt idx="7650">
                  <c:v>7649</c:v>
                </c:pt>
                <c:pt idx="7651">
                  <c:v>7650</c:v>
                </c:pt>
                <c:pt idx="7652">
                  <c:v>7651</c:v>
                </c:pt>
                <c:pt idx="7653">
                  <c:v>7652</c:v>
                </c:pt>
                <c:pt idx="7654">
                  <c:v>7653</c:v>
                </c:pt>
                <c:pt idx="7655">
                  <c:v>7654</c:v>
                </c:pt>
                <c:pt idx="7656">
                  <c:v>7655</c:v>
                </c:pt>
                <c:pt idx="7657">
                  <c:v>7656</c:v>
                </c:pt>
                <c:pt idx="7658">
                  <c:v>7657</c:v>
                </c:pt>
                <c:pt idx="7659">
                  <c:v>7658</c:v>
                </c:pt>
                <c:pt idx="7660">
                  <c:v>7659</c:v>
                </c:pt>
                <c:pt idx="7661">
                  <c:v>7660</c:v>
                </c:pt>
                <c:pt idx="7662">
                  <c:v>7661</c:v>
                </c:pt>
                <c:pt idx="7663">
                  <c:v>7662</c:v>
                </c:pt>
                <c:pt idx="7664">
                  <c:v>7663</c:v>
                </c:pt>
                <c:pt idx="7665">
                  <c:v>7664</c:v>
                </c:pt>
                <c:pt idx="7666">
                  <c:v>7665</c:v>
                </c:pt>
                <c:pt idx="7667">
                  <c:v>7666</c:v>
                </c:pt>
                <c:pt idx="7668">
                  <c:v>7667</c:v>
                </c:pt>
                <c:pt idx="7669">
                  <c:v>7668</c:v>
                </c:pt>
                <c:pt idx="7670">
                  <c:v>7669</c:v>
                </c:pt>
                <c:pt idx="7671">
                  <c:v>7670</c:v>
                </c:pt>
                <c:pt idx="7672">
                  <c:v>7671</c:v>
                </c:pt>
                <c:pt idx="7673">
                  <c:v>7672</c:v>
                </c:pt>
                <c:pt idx="7674">
                  <c:v>7673</c:v>
                </c:pt>
                <c:pt idx="7675">
                  <c:v>7674</c:v>
                </c:pt>
                <c:pt idx="7676">
                  <c:v>7675</c:v>
                </c:pt>
                <c:pt idx="7677">
                  <c:v>7676</c:v>
                </c:pt>
                <c:pt idx="7678">
                  <c:v>7677</c:v>
                </c:pt>
                <c:pt idx="7679">
                  <c:v>7678</c:v>
                </c:pt>
                <c:pt idx="7680">
                  <c:v>7679</c:v>
                </c:pt>
                <c:pt idx="7681">
                  <c:v>7680</c:v>
                </c:pt>
                <c:pt idx="7682">
                  <c:v>7681</c:v>
                </c:pt>
                <c:pt idx="7683">
                  <c:v>7682</c:v>
                </c:pt>
                <c:pt idx="7684">
                  <c:v>7683</c:v>
                </c:pt>
                <c:pt idx="7685">
                  <c:v>7684</c:v>
                </c:pt>
                <c:pt idx="7686">
                  <c:v>7685</c:v>
                </c:pt>
                <c:pt idx="7687">
                  <c:v>7686</c:v>
                </c:pt>
                <c:pt idx="7688">
                  <c:v>7687</c:v>
                </c:pt>
                <c:pt idx="7689">
                  <c:v>7688</c:v>
                </c:pt>
                <c:pt idx="7690">
                  <c:v>7689</c:v>
                </c:pt>
                <c:pt idx="7691">
                  <c:v>7690</c:v>
                </c:pt>
                <c:pt idx="7692">
                  <c:v>7691</c:v>
                </c:pt>
                <c:pt idx="7693">
                  <c:v>7692</c:v>
                </c:pt>
                <c:pt idx="7694">
                  <c:v>7693</c:v>
                </c:pt>
                <c:pt idx="7695">
                  <c:v>7694</c:v>
                </c:pt>
                <c:pt idx="7696">
                  <c:v>7695</c:v>
                </c:pt>
                <c:pt idx="7697">
                  <c:v>7696</c:v>
                </c:pt>
                <c:pt idx="7698">
                  <c:v>7697</c:v>
                </c:pt>
                <c:pt idx="7699">
                  <c:v>7698</c:v>
                </c:pt>
                <c:pt idx="7700">
                  <c:v>7699</c:v>
                </c:pt>
                <c:pt idx="7701">
                  <c:v>7700</c:v>
                </c:pt>
                <c:pt idx="7702">
                  <c:v>7701</c:v>
                </c:pt>
                <c:pt idx="7703">
                  <c:v>7702</c:v>
                </c:pt>
                <c:pt idx="7704">
                  <c:v>7703</c:v>
                </c:pt>
                <c:pt idx="7705">
                  <c:v>7704</c:v>
                </c:pt>
                <c:pt idx="7706">
                  <c:v>7705</c:v>
                </c:pt>
                <c:pt idx="7707">
                  <c:v>7706</c:v>
                </c:pt>
                <c:pt idx="7708">
                  <c:v>7707</c:v>
                </c:pt>
                <c:pt idx="7709">
                  <c:v>7708</c:v>
                </c:pt>
                <c:pt idx="7710">
                  <c:v>7709</c:v>
                </c:pt>
                <c:pt idx="7711">
                  <c:v>7710</c:v>
                </c:pt>
                <c:pt idx="7712">
                  <c:v>7711</c:v>
                </c:pt>
                <c:pt idx="7713">
                  <c:v>7712</c:v>
                </c:pt>
                <c:pt idx="7714">
                  <c:v>7713</c:v>
                </c:pt>
                <c:pt idx="7715">
                  <c:v>7714</c:v>
                </c:pt>
                <c:pt idx="7716">
                  <c:v>7715</c:v>
                </c:pt>
                <c:pt idx="7717">
                  <c:v>7716</c:v>
                </c:pt>
                <c:pt idx="7718">
                  <c:v>7717</c:v>
                </c:pt>
                <c:pt idx="7719">
                  <c:v>7718</c:v>
                </c:pt>
                <c:pt idx="7720">
                  <c:v>7719</c:v>
                </c:pt>
                <c:pt idx="7721">
                  <c:v>7720</c:v>
                </c:pt>
                <c:pt idx="7722">
                  <c:v>7721</c:v>
                </c:pt>
                <c:pt idx="7723">
                  <c:v>7722</c:v>
                </c:pt>
                <c:pt idx="7724">
                  <c:v>7723</c:v>
                </c:pt>
                <c:pt idx="7725">
                  <c:v>7724</c:v>
                </c:pt>
                <c:pt idx="7726">
                  <c:v>7725</c:v>
                </c:pt>
                <c:pt idx="7727">
                  <c:v>7726</c:v>
                </c:pt>
                <c:pt idx="7728">
                  <c:v>7727</c:v>
                </c:pt>
                <c:pt idx="7729">
                  <c:v>7728</c:v>
                </c:pt>
                <c:pt idx="7730">
                  <c:v>7729</c:v>
                </c:pt>
                <c:pt idx="7731">
                  <c:v>7730</c:v>
                </c:pt>
                <c:pt idx="7732">
                  <c:v>7731</c:v>
                </c:pt>
                <c:pt idx="7733">
                  <c:v>7732</c:v>
                </c:pt>
                <c:pt idx="7734">
                  <c:v>7733</c:v>
                </c:pt>
                <c:pt idx="7735">
                  <c:v>7734</c:v>
                </c:pt>
                <c:pt idx="7736">
                  <c:v>7735</c:v>
                </c:pt>
                <c:pt idx="7737">
                  <c:v>7736</c:v>
                </c:pt>
                <c:pt idx="7738">
                  <c:v>7737</c:v>
                </c:pt>
                <c:pt idx="7739">
                  <c:v>7738</c:v>
                </c:pt>
                <c:pt idx="7740">
                  <c:v>7739</c:v>
                </c:pt>
                <c:pt idx="7741">
                  <c:v>7740</c:v>
                </c:pt>
                <c:pt idx="7742">
                  <c:v>7741</c:v>
                </c:pt>
                <c:pt idx="7743">
                  <c:v>7742</c:v>
                </c:pt>
                <c:pt idx="7744">
                  <c:v>7743</c:v>
                </c:pt>
                <c:pt idx="7745">
                  <c:v>7744</c:v>
                </c:pt>
                <c:pt idx="7746">
                  <c:v>7745</c:v>
                </c:pt>
                <c:pt idx="7747">
                  <c:v>7746</c:v>
                </c:pt>
                <c:pt idx="7748">
                  <c:v>7747</c:v>
                </c:pt>
                <c:pt idx="7749">
                  <c:v>7748</c:v>
                </c:pt>
                <c:pt idx="7750">
                  <c:v>7749</c:v>
                </c:pt>
                <c:pt idx="7751">
                  <c:v>7750</c:v>
                </c:pt>
                <c:pt idx="7752">
                  <c:v>7751</c:v>
                </c:pt>
                <c:pt idx="7753">
                  <c:v>7752</c:v>
                </c:pt>
                <c:pt idx="7754">
                  <c:v>7753</c:v>
                </c:pt>
                <c:pt idx="7755">
                  <c:v>7754</c:v>
                </c:pt>
                <c:pt idx="7756">
                  <c:v>7755</c:v>
                </c:pt>
                <c:pt idx="7757">
                  <c:v>7756</c:v>
                </c:pt>
                <c:pt idx="7758">
                  <c:v>7757</c:v>
                </c:pt>
                <c:pt idx="7759">
                  <c:v>7758</c:v>
                </c:pt>
                <c:pt idx="7760">
                  <c:v>7759</c:v>
                </c:pt>
                <c:pt idx="7761">
                  <c:v>7760</c:v>
                </c:pt>
                <c:pt idx="7762">
                  <c:v>7761</c:v>
                </c:pt>
                <c:pt idx="7763">
                  <c:v>7762</c:v>
                </c:pt>
                <c:pt idx="7764">
                  <c:v>7763</c:v>
                </c:pt>
                <c:pt idx="7765">
                  <c:v>7764</c:v>
                </c:pt>
                <c:pt idx="7766">
                  <c:v>7765</c:v>
                </c:pt>
                <c:pt idx="7767">
                  <c:v>7766</c:v>
                </c:pt>
                <c:pt idx="7768">
                  <c:v>7767</c:v>
                </c:pt>
                <c:pt idx="7769">
                  <c:v>7768</c:v>
                </c:pt>
                <c:pt idx="7770">
                  <c:v>7769</c:v>
                </c:pt>
                <c:pt idx="7771">
                  <c:v>7770</c:v>
                </c:pt>
                <c:pt idx="7772">
                  <c:v>7771</c:v>
                </c:pt>
                <c:pt idx="7773">
                  <c:v>7772</c:v>
                </c:pt>
                <c:pt idx="7774">
                  <c:v>7773</c:v>
                </c:pt>
                <c:pt idx="7775">
                  <c:v>7774</c:v>
                </c:pt>
                <c:pt idx="7776">
                  <c:v>7775</c:v>
                </c:pt>
                <c:pt idx="7777">
                  <c:v>7776</c:v>
                </c:pt>
                <c:pt idx="7778">
                  <c:v>7777</c:v>
                </c:pt>
                <c:pt idx="7779">
                  <c:v>7778</c:v>
                </c:pt>
                <c:pt idx="7780">
                  <c:v>7779</c:v>
                </c:pt>
                <c:pt idx="7781">
                  <c:v>7780</c:v>
                </c:pt>
                <c:pt idx="7782">
                  <c:v>7781</c:v>
                </c:pt>
                <c:pt idx="7783">
                  <c:v>7782</c:v>
                </c:pt>
                <c:pt idx="7784">
                  <c:v>7783</c:v>
                </c:pt>
                <c:pt idx="7785">
                  <c:v>7784</c:v>
                </c:pt>
                <c:pt idx="7786">
                  <c:v>7785</c:v>
                </c:pt>
                <c:pt idx="7787">
                  <c:v>7786</c:v>
                </c:pt>
                <c:pt idx="7788">
                  <c:v>7787</c:v>
                </c:pt>
                <c:pt idx="7789">
                  <c:v>7788</c:v>
                </c:pt>
                <c:pt idx="7790">
                  <c:v>7789</c:v>
                </c:pt>
                <c:pt idx="7791">
                  <c:v>7790</c:v>
                </c:pt>
                <c:pt idx="7792">
                  <c:v>7791</c:v>
                </c:pt>
                <c:pt idx="7793">
                  <c:v>7792</c:v>
                </c:pt>
                <c:pt idx="7794">
                  <c:v>7793</c:v>
                </c:pt>
                <c:pt idx="7795">
                  <c:v>7794</c:v>
                </c:pt>
                <c:pt idx="7796">
                  <c:v>7795</c:v>
                </c:pt>
                <c:pt idx="7797">
                  <c:v>7796</c:v>
                </c:pt>
                <c:pt idx="7798">
                  <c:v>7797</c:v>
                </c:pt>
                <c:pt idx="7799">
                  <c:v>7798</c:v>
                </c:pt>
                <c:pt idx="7800">
                  <c:v>7799</c:v>
                </c:pt>
                <c:pt idx="7801">
                  <c:v>7800</c:v>
                </c:pt>
                <c:pt idx="7802">
                  <c:v>7801</c:v>
                </c:pt>
                <c:pt idx="7803">
                  <c:v>7802</c:v>
                </c:pt>
                <c:pt idx="7804">
                  <c:v>7803</c:v>
                </c:pt>
                <c:pt idx="7805">
                  <c:v>7804</c:v>
                </c:pt>
                <c:pt idx="7806">
                  <c:v>7805</c:v>
                </c:pt>
                <c:pt idx="7807">
                  <c:v>7806</c:v>
                </c:pt>
                <c:pt idx="7808">
                  <c:v>7807</c:v>
                </c:pt>
                <c:pt idx="7809">
                  <c:v>7808</c:v>
                </c:pt>
                <c:pt idx="7810">
                  <c:v>7809</c:v>
                </c:pt>
                <c:pt idx="7811">
                  <c:v>7810</c:v>
                </c:pt>
                <c:pt idx="7812">
                  <c:v>7811</c:v>
                </c:pt>
                <c:pt idx="7813">
                  <c:v>7812</c:v>
                </c:pt>
                <c:pt idx="7814">
                  <c:v>7813</c:v>
                </c:pt>
                <c:pt idx="7815">
                  <c:v>7814</c:v>
                </c:pt>
                <c:pt idx="7816">
                  <c:v>7815</c:v>
                </c:pt>
                <c:pt idx="7817">
                  <c:v>7816</c:v>
                </c:pt>
                <c:pt idx="7818">
                  <c:v>7817</c:v>
                </c:pt>
                <c:pt idx="7819">
                  <c:v>7818</c:v>
                </c:pt>
                <c:pt idx="7820">
                  <c:v>7819</c:v>
                </c:pt>
                <c:pt idx="7821">
                  <c:v>7820</c:v>
                </c:pt>
                <c:pt idx="7822">
                  <c:v>7821</c:v>
                </c:pt>
                <c:pt idx="7823">
                  <c:v>7822</c:v>
                </c:pt>
                <c:pt idx="7824">
                  <c:v>7823</c:v>
                </c:pt>
                <c:pt idx="7825">
                  <c:v>7824</c:v>
                </c:pt>
                <c:pt idx="7826">
                  <c:v>7825</c:v>
                </c:pt>
                <c:pt idx="7827">
                  <c:v>7826</c:v>
                </c:pt>
                <c:pt idx="7828">
                  <c:v>7827</c:v>
                </c:pt>
                <c:pt idx="7829">
                  <c:v>7828</c:v>
                </c:pt>
                <c:pt idx="7830">
                  <c:v>7829</c:v>
                </c:pt>
                <c:pt idx="7831">
                  <c:v>7830</c:v>
                </c:pt>
                <c:pt idx="7832">
                  <c:v>7831</c:v>
                </c:pt>
                <c:pt idx="7833">
                  <c:v>7832</c:v>
                </c:pt>
                <c:pt idx="7834">
                  <c:v>7833</c:v>
                </c:pt>
                <c:pt idx="7835">
                  <c:v>7834</c:v>
                </c:pt>
                <c:pt idx="7836">
                  <c:v>7835</c:v>
                </c:pt>
                <c:pt idx="7837">
                  <c:v>7836</c:v>
                </c:pt>
                <c:pt idx="7838">
                  <c:v>7837</c:v>
                </c:pt>
                <c:pt idx="7839">
                  <c:v>7838</c:v>
                </c:pt>
                <c:pt idx="7840">
                  <c:v>7839</c:v>
                </c:pt>
                <c:pt idx="7841">
                  <c:v>7840</c:v>
                </c:pt>
                <c:pt idx="7842">
                  <c:v>7841</c:v>
                </c:pt>
                <c:pt idx="7843">
                  <c:v>7842</c:v>
                </c:pt>
                <c:pt idx="7844">
                  <c:v>7843</c:v>
                </c:pt>
                <c:pt idx="7845">
                  <c:v>7844</c:v>
                </c:pt>
                <c:pt idx="7846">
                  <c:v>7845</c:v>
                </c:pt>
                <c:pt idx="7847">
                  <c:v>7846</c:v>
                </c:pt>
                <c:pt idx="7848">
                  <c:v>7847</c:v>
                </c:pt>
                <c:pt idx="7849">
                  <c:v>7848</c:v>
                </c:pt>
                <c:pt idx="7850">
                  <c:v>7849</c:v>
                </c:pt>
                <c:pt idx="7851">
                  <c:v>7850</c:v>
                </c:pt>
                <c:pt idx="7852">
                  <c:v>7851</c:v>
                </c:pt>
                <c:pt idx="7853">
                  <c:v>7852</c:v>
                </c:pt>
                <c:pt idx="7854">
                  <c:v>7853</c:v>
                </c:pt>
                <c:pt idx="7855">
                  <c:v>7854</c:v>
                </c:pt>
                <c:pt idx="7856">
                  <c:v>7855</c:v>
                </c:pt>
                <c:pt idx="7857">
                  <c:v>7856</c:v>
                </c:pt>
                <c:pt idx="7858">
                  <c:v>7857</c:v>
                </c:pt>
                <c:pt idx="7859">
                  <c:v>7858</c:v>
                </c:pt>
                <c:pt idx="7860">
                  <c:v>7859</c:v>
                </c:pt>
                <c:pt idx="7861">
                  <c:v>7860</c:v>
                </c:pt>
                <c:pt idx="7862">
                  <c:v>7861</c:v>
                </c:pt>
                <c:pt idx="7863">
                  <c:v>7862</c:v>
                </c:pt>
                <c:pt idx="7864">
                  <c:v>7863</c:v>
                </c:pt>
                <c:pt idx="7865">
                  <c:v>7864</c:v>
                </c:pt>
                <c:pt idx="7866">
                  <c:v>7865</c:v>
                </c:pt>
                <c:pt idx="7867">
                  <c:v>7866</c:v>
                </c:pt>
                <c:pt idx="7868">
                  <c:v>7867</c:v>
                </c:pt>
                <c:pt idx="7869">
                  <c:v>7868</c:v>
                </c:pt>
                <c:pt idx="7870">
                  <c:v>7869</c:v>
                </c:pt>
                <c:pt idx="7871">
                  <c:v>7870</c:v>
                </c:pt>
                <c:pt idx="7872">
                  <c:v>7871</c:v>
                </c:pt>
                <c:pt idx="7873">
                  <c:v>7872</c:v>
                </c:pt>
                <c:pt idx="7874">
                  <c:v>7873</c:v>
                </c:pt>
                <c:pt idx="7875">
                  <c:v>7874</c:v>
                </c:pt>
                <c:pt idx="7876">
                  <c:v>7875</c:v>
                </c:pt>
                <c:pt idx="7877">
                  <c:v>7876</c:v>
                </c:pt>
                <c:pt idx="7878">
                  <c:v>7877</c:v>
                </c:pt>
                <c:pt idx="7879">
                  <c:v>7878</c:v>
                </c:pt>
                <c:pt idx="7880">
                  <c:v>7879</c:v>
                </c:pt>
                <c:pt idx="7881">
                  <c:v>7880</c:v>
                </c:pt>
                <c:pt idx="7882">
                  <c:v>7881</c:v>
                </c:pt>
                <c:pt idx="7883">
                  <c:v>7882</c:v>
                </c:pt>
                <c:pt idx="7884">
                  <c:v>7883</c:v>
                </c:pt>
                <c:pt idx="7885">
                  <c:v>7884</c:v>
                </c:pt>
                <c:pt idx="7886">
                  <c:v>7885</c:v>
                </c:pt>
                <c:pt idx="7887">
                  <c:v>7886</c:v>
                </c:pt>
                <c:pt idx="7888">
                  <c:v>7887</c:v>
                </c:pt>
                <c:pt idx="7889">
                  <c:v>7888</c:v>
                </c:pt>
                <c:pt idx="7890">
                  <c:v>7889</c:v>
                </c:pt>
                <c:pt idx="7891">
                  <c:v>7890</c:v>
                </c:pt>
                <c:pt idx="7892">
                  <c:v>7891</c:v>
                </c:pt>
                <c:pt idx="7893">
                  <c:v>7892</c:v>
                </c:pt>
                <c:pt idx="7894">
                  <c:v>7893</c:v>
                </c:pt>
                <c:pt idx="7895">
                  <c:v>7894</c:v>
                </c:pt>
                <c:pt idx="7896">
                  <c:v>7895</c:v>
                </c:pt>
                <c:pt idx="7897">
                  <c:v>7896</c:v>
                </c:pt>
                <c:pt idx="7898">
                  <c:v>7897</c:v>
                </c:pt>
                <c:pt idx="7899">
                  <c:v>7898</c:v>
                </c:pt>
                <c:pt idx="7900">
                  <c:v>7899</c:v>
                </c:pt>
                <c:pt idx="7901">
                  <c:v>7900</c:v>
                </c:pt>
                <c:pt idx="7902">
                  <c:v>7901</c:v>
                </c:pt>
                <c:pt idx="7903">
                  <c:v>7902</c:v>
                </c:pt>
                <c:pt idx="7904">
                  <c:v>7903</c:v>
                </c:pt>
                <c:pt idx="7905">
                  <c:v>7904</c:v>
                </c:pt>
                <c:pt idx="7906">
                  <c:v>7905</c:v>
                </c:pt>
                <c:pt idx="7907">
                  <c:v>7906</c:v>
                </c:pt>
                <c:pt idx="7908">
                  <c:v>7907</c:v>
                </c:pt>
                <c:pt idx="7909">
                  <c:v>7908</c:v>
                </c:pt>
                <c:pt idx="7910">
                  <c:v>7909</c:v>
                </c:pt>
                <c:pt idx="7911">
                  <c:v>7910</c:v>
                </c:pt>
                <c:pt idx="7912">
                  <c:v>7911</c:v>
                </c:pt>
                <c:pt idx="7913">
                  <c:v>7912</c:v>
                </c:pt>
                <c:pt idx="7914">
                  <c:v>7913</c:v>
                </c:pt>
                <c:pt idx="7915">
                  <c:v>7914</c:v>
                </c:pt>
                <c:pt idx="7916">
                  <c:v>7915</c:v>
                </c:pt>
                <c:pt idx="7917">
                  <c:v>7916</c:v>
                </c:pt>
                <c:pt idx="7918">
                  <c:v>7917</c:v>
                </c:pt>
                <c:pt idx="7919">
                  <c:v>7918</c:v>
                </c:pt>
                <c:pt idx="7920">
                  <c:v>7919</c:v>
                </c:pt>
                <c:pt idx="7921">
                  <c:v>7920</c:v>
                </c:pt>
                <c:pt idx="7922">
                  <c:v>7921</c:v>
                </c:pt>
                <c:pt idx="7923">
                  <c:v>7922</c:v>
                </c:pt>
                <c:pt idx="7924">
                  <c:v>7923</c:v>
                </c:pt>
                <c:pt idx="7925">
                  <c:v>7924</c:v>
                </c:pt>
                <c:pt idx="7926">
                  <c:v>7925</c:v>
                </c:pt>
                <c:pt idx="7927">
                  <c:v>7926</c:v>
                </c:pt>
                <c:pt idx="7928">
                  <c:v>7927</c:v>
                </c:pt>
                <c:pt idx="7929">
                  <c:v>7928</c:v>
                </c:pt>
                <c:pt idx="7930">
                  <c:v>7929</c:v>
                </c:pt>
                <c:pt idx="7931">
                  <c:v>7930</c:v>
                </c:pt>
                <c:pt idx="7932">
                  <c:v>7931</c:v>
                </c:pt>
                <c:pt idx="7933">
                  <c:v>7932</c:v>
                </c:pt>
                <c:pt idx="7934">
                  <c:v>7933</c:v>
                </c:pt>
                <c:pt idx="7935">
                  <c:v>7934</c:v>
                </c:pt>
                <c:pt idx="7936">
                  <c:v>7935</c:v>
                </c:pt>
                <c:pt idx="7937">
                  <c:v>7936</c:v>
                </c:pt>
                <c:pt idx="7938">
                  <c:v>7937</c:v>
                </c:pt>
                <c:pt idx="7939">
                  <c:v>7938</c:v>
                </c:pt>
                <c:pt idx="7940">
                  <c:v>7939</c:v>
                </c:pt>
                <c:pt idx="7941">
                  <c:v>7940</c:v>
                </c:pt>
                <c:pt idx="7942">
                  <c:v>7941</c:v>
                </c:pt>
                <c:pt idx="7943">
                  <c:v>7942</c:v>
                </c:pt>
                <c:pt idx="7944">
                  <c:v>7943</c:v>
                </c:pt>
                <c:pt idx="7945">
                  <c:v>7944</c:v>
                </c:pt>
                <c:pt idx="7946">
                  <c:v>7945</c:v>
                </c:pt>
                <c:pt idx="7947">
                  <c:v>7946</c:v>
                </c:pt>
                <c:pt idx="7948">
                  <c:v>7947</c:v>
                </c:pt>
                <c:pt idx="7949">
                  <c:v>7948</c:v>
                </c:pt>
                <c:pt idx="7950">
                  <c:v>7949</c:v>
                </c:pt>
                <c:pt idx="7951">
                  <c:v>7950</c:v>
                </c:pt>
                <c:pt idx="7952">
                  <c:v>7951</c:v>
                </c:pt>
                <c:pt idx="7953">
                  <c:v>7952</c:v>
                </c:pt>
                <c:pt idx="7954">
                  <c:v>7953</c:v>
                </c:pt>
                <c:pt idx="7955">
                  <c:v>7954</c:v>
                </c:pt>
                <c:pt idx="7956">
                  <c:v>7955</c:v>
                </c:pt>
                <c:pt idx="7957">
                  <c:v>7956</c:v>
                </c:pt>
                <c:pt idx="7958">
                  <c:v>7957</c:v>
                </c:pt>
                <c:pt idx="7959">
                  <c:v>7958</c:v>
                </c:pt>
                <c:pt idx="7960">
                  <c:v>7959</c:v>
                </c:pt>
                <c:pt idx="7961">
                  <c:v>7960</c:v>
                </c:pt>
                <c:pt idx="7962">
                  <c:v>7961</c:v>
                </c:pt>
                <c:pt idx="7963">
                  <c:v>7962</c:v>
                </c:pt>
                <c:pt idx="7964">
                  <c:v>7963</c:v>
                </c:pt>
                <c:pt idx="7965">
                  <c:v>7964</c:v>
                </c:pt>
                <c:pt idx="7966">
                  <c:v>7965</c:v>
                </c:pt>
                <c:pt idx="7967">
                  <c:v>7966</c:v>
                </c:pt>
                <c:pt idx="7968">
                  <c:v>7967</c:v>
                </c:pt>
                <c:pt idx="7969">
                  <c:v>7968</c:v>
                </c:pt>
                <c:pt idx="7970">
                  <c:v>7969</c:v>
                </c:pt>
                <c:pt idx="7971">
                  <c:v>7970</c:v>
                </c:pt>
                <c:pt idx="7972">
                  <c:v>7971</c:v>
                </c:pt>
                <c:pt idx="7973">
                  <c:v>7972</c:v>
                </c:pt>
                <c:pt idx="7974">
                  <c:v>7973</c:v>
                </c:pt>
                <c:pt idx="7975">
                  <c:v>7974</c:v>
                </c:pt>
                <c:pt idx="7976">
                  <c:v>7975</c:v>
                </c:pt>
                <c:pt idx="7977">
                  <c:v>7976</c:v>
                </c:pt>
                <c:pt idx="7978">
                  <c:v>7977</c:v>
                </c:pt>
                <c:pt idx="7979">
                  <c:v>7978</c:v>
                </c:pt>
                <c:pt idx="7980">
                  <c:v>7979</c:v>
                </c:pt>
                <c:pt idx="7981">
                  <c:v>7980</c:v>
                </c:pt>
                <c:pt idx="7982">
                  <c:v>7981</c:v>
                </c:pt>
                <c:pt idx="7983">
                  <c:v>7982</c:v>
                </c:pt>
                <c:pt idx="7984">
                  <c:v>7983</c:v>
                </c:pt>
                <c:pt idx="7985">
                  <c:v>7984</c:v>
                </c:pt>
                <c:pt idx="7986">
                  <c:v>7985</c:v>
                </c:pt>
                <c:pt idx="7987">
                  <c:v>7986</c:v>
                </c:pt>
                <c:pt idx="7988">
                  <c:v>7987</c:v>
                </c:pt>
                <c:pt idx="7989">
                  <c:v>7988</c:v>
                </c:pt>
                <c:pt idx="7990">
                  <c:v>7989</c:v>
                </c:pt>
                <c:pt idx="7991">
                  <c:v>7990</c:v>
                </c:pt>
                <c:pt idx="7992">
                  <c:v>7991</c:v>
                </c:pt>
                <c:pt idx="7993">
                  <c:v>7992</c:v>
                </c:pt>
                <c:pt idx="7994">
                  <c:v>7993</c:v>
                </c:pt>
                <c:pt idx="7995">
                  <c:v>7994</c:v>
                </c:pt>
                <c:pt idx="7996">
                  <c:v>7995</c:v>
                </c:pt>
                <c:pt idx="7997">
                  <c:v>7996</c:v>
                </c:pt>
                <c:pt idx="7998">
                  <c:v>7997</c:v>
                </c:pt>
                <c:pt idx="7999">
                  <c:v>7998</c:v>
                </c:pt>
                <c:pt idx="8000">
                  <c:v>7999</c:v>
                </c:pt>
                <c:pt idx="8001">
                  <c:v>8000</c:v>
                </c:pt>
                <c:pt idx="8002">
                  <c:v>8001</c:v>
                </c:pt>
                <c:pt idx="8003">
                  <c:v>8002</c:v>
                </c:pt>
                <c:pt idx="8004">
                  <c:v>8003</c:v>
                </c:pt>
                <c:pt idx="8005">
                  <c:v>8004</c:v>
                </c:pt>
                <c:pt idx="8006">
                  <c:v>8005</c:v>
                </c:pt>
                <c:pt idx="8007">
                  <c:v>8006</c:v>
                </c:pt>
                <c:pt idx="8008">
                  <c:v>8007</c:v>
                </c:pt>
                <c:pt idx="8009">
                  <c:v>8008</c:v>
                </c:pt>
                <c:pt idx="8010">
                  <c:v>8009</c:v>
                </c:pt>
                <c:pt idx="8011">
                  <c:v>8010</c:v>
                </c:pt>
                <c:pt idx="8012">
                  <c:v>8011</c:v>
                </c:pt>
                <c:pt idx="8013">
                  <c:v>8012</c:v>
                </c:pt>
                <c:pt idx="8014">
                  <c:v>8013</c:v>
                </c:pt>
                <c:pt idx="8015">
                  <c:v>8014</c:v>
                </c:pt>
                <c:pt idx="8016">
                  <c:v>8015</c:v>
                </c:pt>
                <c:pt idx="8017">
                  <c:v>8016</c:v>
                </c:pt>
                <c:pt idx="8018">
                  <c:v>8017</c:v>
                </c:pt>
                <c:pt idx="8019">
                  <c:v>8018</c:v>
                </c:pt>
                <c:pt idx="8020">
                  <c:v>8019</c:v>
                </c:pt>
                <c:pt idx="8021">
                  <c:v>8020</c:v>
                </c:pt>
                <c:pt idx="8022">
                  <c:v>8021</c:v>
                </c:pt>
                <c:pt idx="8023">
                  <c:v>8022</c:v>
                </c:pt>
                <c:pt idx="8024">
                  <c:v>8023</c:v>
                </c:pt>
                <c:pt idx="8025">
                  <c:v>8024</c:v>
                </c:pt>
                <c:pt idx="8026">
                  <c:v>8025</c:v>
                </c:pt>
                <c:pt idx="8027">
                  <c:v>8026</c:v>
                </c:pt>
                <c:pt idx="8028">
                  <c:v>8027</c:v>
                </c:pt>
                <c:pt idx="8029">
                  <c:v>8028</c:v>
                </c:pt>
                <c:pt idx="8030">
                  <c:v>8029</c:v>
                </c:pt>
                <c:pt idx="8031">
                  <c:v>8030</c:v>
                </c:pt>
                <c:pt idx="8032">
                  <c:v>8031</c:v>
                </c:pt>
                <c:pt idx="8033">
                  <c:v>8032</c:v>
                </c:pt>
                <c:pt idx="8034">
                  <c:v>8033</c:v>
                </c:pt>
                <c:pt idx="8035">
                  <c:v>8034</c:v>
                </c:pt>
                <c:pt idx="8036">
                  <c:v>8035</c:v>
                </c:pt>
                <c:pt idx="8037">
                  <c:v>8036</c:v>
                </c:pt>
                <c:pt idx="8038">
                  <c:v>8037</c:v>
                </c:pt>
                <c:pt idx="8039">
                  <c:v>8038</c:v>
                </c:pt>
                <c:pt idx="8040">
                  <c:v>8039</c:v>
                </c:pt>
                <c:pt idx="8041">
                  <c:v>8040</c:v>
                </c:pt>
                <c:pt idx="8042">
                  <c:v>8041</c:v>
                </c:pt>
                <c:pt idx="8043">
                  <c:v>8042</c:v>
                </c:pt>
                <c:pt idx="8044">
                  <c:v>8043</c:v>
                </c:pt>
                <c:pt idx="8045">
                  <c:v>8044</c:v>
                </c:pt>
                <c:pt idx="8046">
                  <c:v>8045</c:v>
                </c:pt>
                <c:pt idx="8047">
                  <c:v>8046</c:v>
                </c:pt>
                <c:pt idx="8048">
                  <c:v>8047</c:v>
                </c:pt>
                <c:pt idx="8049">
                  <c:v>8048</c:v>
                </c:pt>
                <c:pt idx="8050">
                  <c:v>8049</c:v>
                </c:pt>
                <c:pt idx="8051">
                  <c:v>8050</c:v>
                </c:pt>
                <c:pt idx="8052">
                  <c:v>8051</c:v>
                </c:pt>
                <c:pt idx="8053">
                  <c:v>8052</c:v>
                </c:pt>
                <c:pt idx="8054">
                  <c:v>8053</c:v>
                </c:pt>
                <c:pt idx="8055">
                  <c:v>8054</c:v>
                </c:pt>
                <c:pt idx="8056">
                  <c:v>8055</c:v>
                </c:pt>
                <c:pt idx="8057">
                  <c:v>8056</c:v>
                </c:pt>
                <c:pt idx="8058">
                  <c:v>8057</c:v>
                </c:pt>
                <c:pt idx="8059">
                  <c:v>8058</c:v>
                </c:pt>
                <c:pt idx="8060">
                  <c:v>8059</c:v>
                </c:pt>
                <c:pt idx="8061">
                  <c:v>8060</c:v>
                </c:pt>
                <c:pt idx="8062">
                  <c:v>8061</c:v>
                </c:pt>
                <c:pt idx="8063">
                  <c:v>8062</c:v>
                </c:pt>
                <c:pt idx="8064">
                  <c:v>8063</c:v>
                </c:pt>
                <c:pt idx="8065">
                  <c:v>8064</c:v>
                </c:pt>
                <c:pt idx="8066">
                  <c:v>8065</c:v>
                </c:pt>
                <c:pt idx="8067">
                  <c:v>8066</c:v>
                </c:pt>
                <c:pt idx="8068">
                  <c:v>8067</c:v>
                </c:pt>
                <c:pt idx="8069">
                  <c:v>8068</c:v>
                </c:pt>
                <c:pt idx="8070">
                  <c:v>8069</c:v>
                </c:pt>
                <c:pt idx="8071">
                  <c:v>8070</c:v>
                </c:pt>
                <c:pt idx="8072">
                  <c:v>8071</c:v>
                </c:pt>
                <c:pt idx="8073">
                  <c:v>8072</c:v>
                </c:pt>
                <c:pt idx="8074">
                  <c:v>8073</c:v>
                </c:pt>
                <c:pt idx="8075">
                  <c:v>8074</c:v>
                </c:pt>
                <c:pt idx="8076">
                  <c:v>8075</c:v>
                </c:pt>
                <c:pt idx="8077">
                  <c:v>8076</c:v>
                </c:pt>
                <c:pt idx="8078">
                  <c:v>8077</c:v>
                </c:pt>
                <c:pt idx="8079">
                  <c:v>8078</c:v>
                </c:pt>
                <c:pt idx="8080">
                  <c:v>8079</c:v>
                </c:pt>
                <c:pt idx="8081">
                  <c:v>8080</c:v>
                </c:pt>
                <c:pt idx="8082">
                  <c:v>8081</c:v>
                </c:pt>
                <c:pt idx="8083">
                  <c:v>8082</c:v>
                </c:pt>
                <c:pt idx="8084">
                  <c:v>8083</c:v>
                </c:pt>
                <c:pt idx="8085">
                  <c:v>8084</c:v>
                </c:pt>
                <c:pt idx="8086">
                  <c:v>8085</c:v>
                </c:pt>
                <c:pt idx="8087">
                  <c:v>8086</c:v>
                </c:pt>
                <c:pt idx="8088">
                  <c:v>8087</c:v>
                </c:pt>
                <c:pt idx="8089">
                  <c:v>8088</c:v>
                </c:pt>
                <c:pt idx="8090">
                  <c:v>8089</c:v>
                </c:pt>
                <c:pt idx="8091">
                  <c:v>8090</c:v>
                </c:pt>
                <c:pt idx="8092">
                  <c:v>8091</c:v>
                </c:pt>
                <c:pt idx="8093">
                  <c:v>8092</c:v>
                </c:pt>
                <c:pt idx="8094">
                  <c:v>8093</c:v>
                </c:pt>
                <c:pt idx="8095">
                  <c:v>8094</c:v>
                </c:pt>
                <c:pt idx="8096">
                  <c:v>8095</c:v>
                </c:pt>
                <c:pt idx="8097">
                  <c:v>8096</c:v>
                </c:pt>
                <c:pt idx="8098">
                  <c:v>8097</c:v>
                </c:pt>
                <c:pt idx="8099">
                  <c:v>8098</c:v>
                </c:pt>
                <c:pt idx="8100">
                  <c:v>8099</c:v>
                </c:pt>
                <c:pt idx="8101">
                  <c:v>8100</c:v>
                </c:pt>
                <c:pt idx="8102">
                  <c:v>8101</c:v>
                </c:pt>
                <c:pt idx="8103">
                  <c:v>8102</c:v>
                </c:pt>
                <c:pt idx="8104">
                  <c:v>8103</c:v>
                </c:pt>
                <c:pt idx="8105">
                  <c:v>8104</c:v>
                </c:pt>
                <c:pt idx="8106">
                  <c:v>8105</c:v>
                </c:pt>
                <c:pt idx="8107">
                  <c:v>8106</c:v>
                </c:pt>
                <c:pt idx="8108">
                  <c:v>8107</c:v>
                </c:pt>
                <c:pt idx="8109">
                  <c:v>8108</c:v>
                </c:pt>
                <c:pt idx="8110">
                  <c:v>8109</c:v>
                </c:pt>
                <c:pt idx="8111">
                  <c:v>8110</c:v>
                </c:pt>
                <c:pt idx="8112">
                  <c:v>8111</c:v>
                </c:pt>
                <c:pt idx="8113">
                  <c:v>8112</c:v>
                </c:pt>
                <c:pt idx="8114">
                  <c:v>8113</c:v>
                </c:pt>
                <c:pt idx="8115">
                  <c:v>8114</c:v>
                </c:pt>
                <c:pt idx="8116">
                  <c:v>8115</c:v>
                </c:pt>
                <c:pt idx="8117">
                  <c:v>8116</c:v>
                </c:pt>
                <c:pt idx="8118">
                  <c:v>8117</c:v>
                </c:pt>
                <c:pt idx="8119">
                  <c:v>8118</c:v>
                </c:pt>
                <c:pt idx="8120">
                  <c:v>8119</c:v>
                </c:pt>
                <c:pt idx="8121">
                  <c:v>8120</c:v>
                </c:pt>
                <c:pt idx="8122">
                  <c:v>8121</c:v>
                </c:pt>
                <c:pt idx="8123">
                  <c:v>8122</c:v>
                </c:pt>
                <c:pt idx="8124">
                  <c:v>8123</c:v>
                </c:pt>
                <c:pt idx="8125">
                  <c:v>8124</c:v>
                </c:pt>
                <c:pt idx="8126">
                  <c:v>8125</c:v>
                </c:pt>
                <c:pt idx="8127">
                  <c:v>8126</c:v>
                </c:pt>
                <c:pt idx="8128">
                  <c:v>8127</c:v>
                </c:pt>
                <c:pt idx="8129">
                  <c:v>8128</c:v>
                </c:pt>
                <c:pt idx="8130">
                  <c:v>8129</c:v>
                </c:pt>
                <c:pt idx="8131">
                  <c:v>8130</c:v>
                </c:pt>
                <c:pt idx="8132">
                  <c:v>8131</c:v>
                </c:pt>
                <c:pt idx="8133">
                  <c:v>8132</c:v>
                </c:pt>
                <c:pt idx="8134">
                  <c:v>8133</c:v>
                </c:pt>
                <c:pt idx="8135">
                  <c:v>8134</c:v>
                </c:pt>
                <c:pt idx="8136">
                  <c:v>8135</c:v>
                </c:pt>
                <c:pt idx="8137">
                  <c:v>8136</c:v>
                </c:pt>
                <c:pt idx="8138">
                  <c:v>8137</c:v>
                </c:pt>
                <c:pt idx="8139">
                  <c:v>8138</c:v>
                </c:pt>
                <c:pt idx="8140">
                  <c:v>8139</c:v>
                </c:pt>
                <c:pt idx="8141">
                  <c:v>8140</c:v>
                </c:pt>
                <c:pt idx="8142">
                  <c:v>8141</c:v>
                </c:pt>
                <c:pt idx="8143">
                  <c:v>8142</c:v>
                </c:pt>
                <c:pt idx="8144">
                  <c:v>8143</c:v>
                </c:pt>
                <c:pt idx="8145">
                  <c:v>8144</c:v>
                </c:pt>
                <c:pt idx="8146">
                  <c:v>8145</c:v>
                </c:pt>
                <c:pt idx="8147">
                  <c:v>8146</c:v>
                </c:pt>
                <c:pt idx="8148">
                  <c:v>8147</c:v>
                </c:pt>
                <c:pt idx="8149">
                  <c:v>8148</c:v>
                </c:pt>
                <c:pt idx="8150">
                  <c:v>8149</c:v>
                </c:pt>
                <c:pt idx="8151">
                  <c:v>8150</c:v>
                </c:pt>
                <c:pt idx="8152">
                  <c:v>8151</c:v>
                </c:pt>
                <c:pt idx="8153">
                  <c:v>8152</c:v>
                </c:pt>
                <c:pt idx="8154">
                  <c:v>8153</c:v>
                </c:pt>
                <c:pt idx="8155">
                  <c:v>8154</c:v>
                </c:pt>
                <c:pt idx="8156">
                  <c:v>8155</c:v>
                </c:pt>
                <c:pt idx="8157">
                  <c:v>8156</c:v>
                </c:pt>
                <c:pt idx="8158">
                  <c:v>8157</c:v>
                </c:pt>
                <c:pt idx="8159">
                  <c:v>8158</c:v>
                </c:pt>
                <c:pt idx="8160">
                  <c:v>8159</c:v>
                </c:pt>
                <c:pt idx="8161">
                  <c:v>8160</c:v>
                </c:pt>
                <c:pt idx="8162">
                  <c:v>8161</c:v>
                </c:pt>
                <c:pt idx="8163">
                  <c:v>8162</c:v>
                </c:pt>
                <c:pt idx="8164">
                  <c:v>8163</c:v>
                </c:pt>
                <c:pt idx="8165">
                  <c:v>8164</c:v>
                </c:pt>
                <c:pt idx="8166">
                  <c:v>8165</c:v>
                </c:pt>
                <c:pt idx="8167">
                  <c:v>8166</c:v>
                </c:pt>
                <c:pt idx="8168">
                  <c:v>8167</c:v>
                </c:pt>
                <c:pt idx="8169">
                  <c:v>8168</c:v>
                </c:pt>
                <c:pt idx="8170">
                  <c:v>8169</c:v>
                </c:pt>
                <c:pt idx="8171">
                  <c:v>8170</c:v>
                </c:pt>
                <c:pt idx="8172">
                  <c:v>8171</c:v>
                </c:pt>
                <c:pt idx="8173">
                  <c:v>8172</c:v>
                </c:pt>
                <c:pt idx="8174">
                  <c:v>8173</c:v>
                </c:pt>
                <c:pt idx="8175">
                  <c:v>8174</c:v>
                </c:pt>
                <c:pt idx="8176">
                  <c:v>8175</c:v>
                </c:pt>
                <c:pt idx="8177">
                  <c:v>8176</c:v>
                </c:pt>
                <c:pt idx="8178">
                  <c:v>8177</c:v>
                </c:pt>
                <c:pt idx="8179">
                  <c:v>8178</c:v>
                </c:pt>
                <c:pt idx="8180">
                  <c:v>8179</c:v>
                </c:pt>
                <c:pt idx="8181">
                  <c:v>8180</c:v>
                </c:pt>
                <c:pt idx="8182">
                  <c:v>8181</c:v>
                </c:pt>
                <c:pt idx="8183">
                  <c:v>8182</c:v>
                </c:pt>
                <c:pt idx="8184">
                  <c:v>8183</c:v>
                </c:pt>
                <c:pt idx="8185">
                  <c:v>8184</c:v>
                </c:pt>
                <c:pt idx="8186">
                  <c:v>8185</c:v>
                </c:pt>
                <c:pt idx="8187">
                  <c:v>8186</c:v>
                </c:pt>
                <c:pt idx="8188">
                  <c:v>8187</c:v>
                </c:pt>
                <c:pt idx="8189">
                  <c:v>8188</c:v>
                </c:pt>
                <c:pt idx="8190">
                  <c:v>8189</c:v>
                </c:pt>
                <c:pt idx="8191">
                  <c:v>8190</c:v>
                </c:pt>
                <c:pt idx="8192">
                  <c:v>8191</c:v>
                </c:pt>
                <c:pt idx="8193">
                  <c:v>8192</c:v>
                </c:pt>
                <c:pt idx="8194">
                  <c:v>8193</c:v>
                </c:pt>
                <c:pt idx="8195">
                  <c:v>8194</c:v>
                </c:pt>
                <c:pt idx="8196">
                  <c:v>8195</c:v>
                </c:pt>
                <c:pt idx="8197">
                  <c:v>8196</c:v>
                </c:pt>
                <c:pt idx="8198">
                  <c:v>8197</c:v>
                </c:pt>
                <c:pt idx="8199">
                  <c:v>8198</c:v>
                </c:pt>
                <c:pt idx="8200">
                  <c:v>8199</c:v>
                </c:pt>
                <c:pt idx="8201">
                  <c:v>8200</c:v>
                </c:pt>
                <c:pt idx="8202">
                  <c:v>8201</c:v>
                </c:pt>
                <c:pt idx="8203">
                  <c:v>8202</c:v>
                </c:pt>
                <c:pt idx="8204">
                  <c:v>8203</c:v>
                </c:pt>
                <c:pt idx="8205">
                  <c:v>8204</c:v>
                </c:pt>
                <c:pt idx="8206">
                  <c:v>8205</c:v>
                </c:pt>
                <c:pt idx="8207">
                  <c:v>8206</c:v>
                </c:pt>
                <c:pt idx="8208">
                  <c:v>8207</c:v>
                </c:pt>
                <c:pt idx="8209">
                  <c:v>8208</c:v>
                </c:pt>
                <c:pt idx="8210">
                  <c:v>8209</c:v>
                </c:pt>
                <c:pt idx="8211">
                  <c:v>8210</c:v>
                </c:pt>
                <c:pt idx="8212">
                  <c:v>8211</c:v>
                </c:pt>
                <c:pt idx="8213">
                  <c:v>8212</c:v>
                </c:pt>
                <c:pt idx="8214">
                  <c:v>8213</c:v>
                </c:pt>
                <c:pt idx="8215">
                  <c:v>8214</c:v>
                </c:pt>
                <c:pt idx="8216">
                  <c:v>8215</c:v>
                </c:pt>
                <c:pt idx="8217">
                  <c:v>8216</c:v>
                </c:pt>
                <c:pt idx="8218">
                  <c:v>8217</c:v>
                </c:pt>
                <c:pt idx="8219">
                  <c:v>8218</c:v>
                </c:pt>
                <c:pt idx="8220">
                  <c:v>8219</c:v>
                </c:pt>
                <c:pt idx="8221">
                  <c:v>8220</c:v>
                </c:pt>
                <c:pt idx="8222">
                  <c:v>8221</c:v>
                </c:pt>
                <c:pt idx="8223">
                  <c:v>8222</c:v>
                </c:pt>
                <c:pt idx="8224">
                  <c:v>8223</c:v>
                </c:pt>
                <c:pt idx="8225">
                  <c:v>8224</c:v>
                </c:pt>
                <c:pt idx="8226">
                  <c:v>8225</c:v>
                </c:pt>
                <c:pt idx="8227">
                  <c:v>8226</c:v>
                </c:pt>
                <c:pt idx="8228">
                  <c:v>8227</c:v>
                </c:pt>
                <c:pt idx="8229">
                  <c:v>8228</c:v>
                </c:pt>
                <c:pt idx="8230">
                  <c:v>8229</c:v>
                </c:pt>
                <c:pt idx="8231">
                  <c:v>8230</c:v>
                </c:pt>
                <c:pt idx="8232">
                  <c:v>8231</c:v>
                </c:pt>
                <c:pt idx="8233">
                  <c:v>8232</c:v>
                </c:pt>
                <c:pt idx="8234">
                  <c:v>8233</c:v>
                </c:pt>
                <c:pt idx="8235">
                  <c:v>8234</c:v>
                </c:pt>
                <c:pt idx="8236">
                  <c:v>8235</c:v>
                </c:pt>
                <c:pt idx="8237">
                  <c:v>8236</c:v>
                </c:pt>
                <c:pt idx="8238">
                  <c:v>8237</c:v>
                </c:pt>
                <c:pt idx="8239">
                  <c:v>8238</c:v>
                </c:pt>
                <c:pt idx="8240">
                  <c:v>8239</c:v>
                </c:pt>
                <c:pt idx="8241">
                  <c:v>8240</c:v>
                </c:pt>
                <c:pt idx="8242">
                  <c:v>8241</c:v>
                </c:pt>
                <c:pt idx="8243">
                  <c:v>8242</c:v>
                </c:pt>
                <c:pt idx="8244">
                  <c:v>8243</c:v>
                </c:pt>
                <c:pt idx="8245">
                  <c:v>8244</c:v>
                </c:pt>
                <c:pt idx="8246">
                  <c:v>8245</c:v>
                </c:pt>
                <c:pt idx="8247">
                  <c:v>8246</c:v>
                </c:pt>
                <c:pt idx="8248">
                  <c:v>8247</c:v>
                </c:pt>
                <c:pt idx="8249">
                  <c:v>8248</c:v>
                </c:pt>
                <c:pt idx="8250">
                  <c:v>8249</c:v>
                </c:pt>
                <c:pt idx="8251">
                  <c:v>8250</c:v>
                </c:pt>
                <c:pt idx="8252">
                  <c:v>8251</c:v>
                </c:pt>
                <c:pt idx="8253">
                  <c:v>8252</c:v>
                </c:pt>
                <c:pt idx="8254">
                  <c:v>8253</c:v>
                </c:pt>
                <c:pt idx="8255">
                  <c:v>8254</c:v>
                </c:pt>
                <c:pt idx="8256">
                  <c:v>8255</c:v>
                </c:pt>
                <c:pt idx="8257">
                  <c:v>8256</c:v>
                </c:pt>
                <c:pt idx="8258">
                  <c:v>8257</c:v>
                </c:pt>
                <c:pt idx="8259">
                  <c:v>8258</c:v>
                </c:pt>
                <c:pt idx="8260">
                  <c:v>8259</c:v>
                </c:pt>
                <c:pt idx="8261">
                  <c:v>8260</c:v>
                </c:pt>
                <c:pt idx="8262">
                  <c:v>8261</c:v>
                </c:pt>
                <c:pt idx="8263">
                  <c:v>8262</c:v>
                </c:pt>
                <c:pt idx="8264">
                  <c:v>8263</c:v>
                </c:pt>
                <c:pt idx="8265">
                  <c:v>8264</c:v>
                </c:pt>
                <c:pt idx="8266">
                  <c:v>8265</c:v>
                </c:pt>
                <c:pt idx="8267">
                  <c:v>8266</c:v>
                </c:pt>
                <c:pt idx="8268">
                  <c:v>8267</c:v>
                </c:pt>
                <c:pt idx="8269">
                  <c:v>8268</c:v>
                </c:pt>
                <c:pt idx="8270">
                  <c:v>8269</c:v>
                </c:pt>
                <c:pt idx="8271">
                  <c:v>8270</c:v>
                </c:pt>
                <c:pt idx="8272">
                  <c:v>8271</c:v>
                </c:pt>
                <c:pt idx="8273">
                  <c:v>8272</c:v>
                </c:pt>
                <c:pt idx="8274">
                  <c:v>8273</c:v>
                </c:pt>
                <c:pt idx="8275">
                  <c:v>8274</c:v>
                </c:pt>
                <c:pt idx="8276">
                  <c:v>8275</c:v>
                </c:pt>
                <c:pt idx="8277">
                  <c:v>8276</c:v>
                </c:pt>
                <c:pt idx="8278">
                  <c:v>8277</c:v>
                </c:pt>
                <c:pt idx="8279">
                  <c:v>8278</c:v>
                </c:pt>
                <c:pt idx="8280">
                  <c:v>8279</c:v>
                </c:pt>
                <c:pt idx="8281">
                  <c:v>8280</c:v>
                </c:pt>
                <c:pt idx="8282">
                  <c:v>8281</c:v>
                </c:pt>
                <c:pt idx="8283">
                  <c:v>8282</c:v>
                </c:pt>
                <c:pt idx="8284">
                  <c:v>8283</c:v>
                </c:pt>
                <c:pt idx="8285">
                  <c:v>8284</c:v>
                </c:pt>
                <c:pt idx="8286">
                  <c:v>8285</c:v>
                </c:pt>
                <c:pt idx="8287">
                  <c:v>8286</c:v>
                </c:pt>
                <c:pt idx="8288">
                  <c:v>8287</c:v>
                </c:pt>
                <c:pt idx="8289">
                  <c:v>8288</c:v>
                </c:pt>
                <c:pt idx="8290">
                  <c:v>8289</c:v>
                </c:pt>
                <c:pt idx="8291">
                  <c:v>8290</c:v>
                </c:pt>
                <c:pt idx="8292">
                  <c:v>8291</c:v>
                </c:pt>
                <c:pt idx="8293">
                  <c:v>8292</c:v>
                </c:pt>
                <c:pt idx="8294">
                  <c:v>8293</c:v>
                </c:pt>
                <c:pt idx="8295">
                  <c:v>8294</c:v>
                </c:pt>
                <c:pt idx="8296">
                  <c:v>8295</c:v>
                </c:pt>
                <c:pt idx="8297">
                  <c:v>8296</c:v>
                </c:pt>
                <c:pt idx="8298">
                  <c:v>8297</c:v>
                </c:pt>
                <c:pt idx="8299">
                  <c:v>8298</c:v>
                </c:pt>
                <c:pt idx="8300">
                  <c:v>8299</c:v>
                </c:pt>
                <c:pt idx="8301">
                  <c:v>8300</c:v>
                </c:pt>
                <c:pt idx="8302">
                  <c:v>8301</c:v>
                </c:pt>
                <c:pt idx="8303">
                  <c:v>8302</c:v>
                </c:pt>
                <c:pt idx="8304">
                  <c:v>8303</c:v>
                </c:pt>
                <c:pt idx="8305">
                  <c:v>8304</c:v>
                </c:pt>
                <c:pt idx="8306">
                  <c:v>8305</c:v>
                </c:pt>
                <c:pt idx="8307">
                  <c:v>8306</c:v>
                </c:pt>
                <c:pt idx="8308">
                  <c:v>8307</c:v>
                </c:pt>
                <c:pt idx="8309">
                  <c:v>8308</c:v>
                </c:pt>
                <c:pt idx="8310">
                  <c:v>8309</c:v>
                </c:pt>
                <c:pt idx="8311">
                  <c:v>8310</c:v>
                </c:pt>
                <c:pt idx="8312">
                  <c:v>8311</c:v>
                </c:pt>
                <c:pt idx="8313">
                  <c:v>8312</c:v>
                </c:pt>
                <c:pt idx="8314">
                  <c:v>8313</c:v>
                </c:pt>
                <c:pt idx="8315">
                  <c:v>8314</c:v>
                </c:pt>
                <c:pt idx="8316">
                  <c:v>8315</c:v>
                </c:pt>
                <c:pt idx="8317">
                  <c:v>8316</c:v>
                </c:pt>
                <c:pt idx="8318">
                  <c:v>8317</c:v>
                </c:pt>
                <c:pt idx="8319">
                  <c:v>8318</c:v>
                </c:pt>
                <c:pt idx="8320">
                  <c:v>8319</c:v>
                </c:pt>
                <c:pt idx="8321">
                  <c:v>8320</c:v>
                </c:pt>
                <c:pt idx="8322">
                  <c:v>8321</c:v>
                </c:pt>
                <c:pt idx="8323">
                  <c:v>8322</c:v>
                </c:pt>
                <c:pt idx="8324">
                  <c:v>8323</c:v>
                </c:pt>
                <c:pt idx="8325">
                  <c:v>8324</c:v>
                </c:pt>
                <c:pt idx="8326">
                  <c:v>8325</c:v>
                </c:pt>
                <c:pt idx="8327">
                  <c:v>8326</c:v>
                </c:pt>
                <c:pt idx="8328">
                  <c:v>8327</c:v>
                </c:pt>
                <c:pt idx="8329">
                  <c:v>8328</c:v>
                </c:pt>
                <c:pt idx="8330">
                  <c:v>8329</c:v>
                </c:pt>
                <c:pt idx="8331">
                  <c:v>8330</c:v>
                </c:pt>
                <c:pt idx="8332">
                  <c:v>8331</c:v>
                </c:pt>
                <c:pt idx="8333">
                  <c:v>8332</c:v>
                </c:pt>
                <c:pt idx="8334">
                  <c:v>8333</c:v>
                </c:pt>
                <c:pt idx="8335">
                  <c:v>8334</c:v>
                </c:pt>
                <c:pt idx="8336">
                  <c:v>8335</c:v>
                </c:pt>
                <c:pt idx="8337">
                  <c:v>8336</c:v>
                </c:pt>
                <c:pt idx="8338">
                  <c:v>8337</c:v>
                </c:pt>
                <c:pt idx="8339">
                  <c:v>8338</c:v>
                </c:pt>
                <c:pt idx="8340">
                  <c:v>8339</c:v>
                </c:pt>
                <c:pt idx="8341">
                  <c:v>8340</c:v>
                </c:pt>
                <c:pt idx="8342">
                  <c:v>8341</c:v>
                </c:pt>
                <c:pt idx="8343">
                  <c:v>8342</c:v>
                </c:pt>
                <c:pt idx="8344">
                  <c:v>8343</c:v>
                </c:pt>
                <c:pt idx="8345">
                  <c:v>8344</c:v>
                </c:pt>
                <c:pt idx="8346">
                  <c:v>8345</c:v>
                </c:pt>
                <c:pt idx="8347">
                  <c:v>8346</c:v>
                </c:pt>
                <c:pt idx="8348">
                  <c:v>8347</c:v>
                </c:pt>
                <c:pt idx="8349">
                  <c:v>8348</c:v>
                </c:pt>
                <c:pt idx="8350">
                  <c:v>8349</c:v>
                </c:pt>
                <c:pt idx="8351">
                  <c:v>8350</c:v>
                </c:pt>
                <c:pt idx="8352">
                  <c:v>8351</c:v>
                </c:pt>
                <c:pt idx="8353">
                  <c:v>8352</c:v>
                </c:pt>
                <c:pt idx="8354">
                  <c:v>8353</c:v>
                </c:pt>
                <c:pt idx="8355">
                  <c:v>8354</c:v>
                </c:pt>
                <c:pt idx="8356">
                  <c:v>8355</c:v>
                </c:pt>
                <c:pt idx="8357">
                  <c:v>8356</c:v>
                </c:pt>
                <c:pt idx="8358">
                  <c:v>8357</c:v>
                </c:pt>
                <c:pt idx="8359">
                  <c:v>8358</c:v>
                </c:pt>
                <c:pt idx="8360">
                  <c:v>8359</c:v>
                </c:pt>
                <c:pt idx="8361">
                  <c:v>8360</c:v>
                </c:pt>
                <c:pt idx="8362">
                  <c:v>8361</c:v>
                </c:pt>
                <c:pt idx="8363">
                  <c:v>8362</c:v>
                </c:pt>
                <c:pt idx="8364">
                  <c:v>8363</c:v>
                </c:pt>
                <c:pt idx="8365">
                  <c:v>8364</c:v>
                </c:pt>
                <c:pt idx="8366">
                  <c:v>8365</c:v>
                </c:pt>
                <c:pt idx="8367">
                  <c:v>8366</c:v>
                </c:pt>
                <c:pt idx="8368">
                  <c:v>8367</c:v>
                </c:pt>
                <c:pt idx="8369">
                  <c:v>8368</c:v>
                </c:pt>
                <c:pt idx="8370">
                  <c:v>8369</c:v>
                </c:pt>
                <c:pt idx="8371">
                  <c:v>8370</c:v>
                </c:pt>
                <c:pt idx="8372">
                  <c:v>8371</c:v>
                </c:pt>
                <c:pt idx="8373">
                  <c:v>8372</c:v>
                </c:pt>
                <c:pt idx="8374">
                  <c:v>8373</c:v>
                </c:pt>
                <c:pt idx="8375">
                  <c:v>8374</c:v>
                </c:pt>
                <c:pt idx="8376">
                  <c:v>8375</c:v>
                </c:pt>
                <c:pt idx="8377">
                  <c:v>8376</c:v>
                </c:pt>
                <c:pt idx="8378">
                  <c:v>8377</c:v>
                </c:pt>
                <c:pt idx="8379">
                  <c:v>8378</c:v>
                </c:pt>
                <c:pt idx="8380">
                  <c:v>8379</c:v>
                </c:pt>
                <c:pt idx="8381">
                  <c:v>8380</c:v>
                </c:pt>
                <c:pt idx="8382">
                  <c:v>8381</c:v>
                </c:pt>
                <c:pt idx="8383">
                  <c:v>8382</c:v>
                </c:pt>
                <c:pt idx="8384">
                  <c:v>8383</c:v>
                </c:pt>
                <c:pt idx="8385">
                  <c:v>8384</c:v>
                </c:pt>
                <c:pt idx="8386">
                  <c:v>8385</c:v>
                </c:pt>
                <c:pt idx="8387">
                  <c:v>8386</c:v>
                </c:pt>
                <c:pt idx="8388">
                  <c:v>8387</c:v>
                </c:pt>
                <c:pt idx="8389">
                  <c:v>8388</c:v>
                </c:pt>
                <c:pt idx="8390">
                  <c:v>8389</c:v>
                </c:pt>
                <c:pt idx="8391">
                  <c:v>8390</c:v>
                </c:pt>
                <c:pt idx="8392">
                  <c:v>8391</c:v>
                </c:pt>
                <c:pt idx="8393">
                  <c:v>8392</c:v>
                </c:pt>
                <c:pt idx="8394">
                  <c:v>8393</c:v>
                </c:pt>
                <c:pt idx="8395">
                  <c:v>8394</c:v>
                </c:pt>
                <c:pt idx="8396">
                  <c:v>8395</c:v>
                </c:pt>
                <c:pt idx="8397">
                  <c:v>8396</c:v>
                </c:pt>
                <c:pt idx="8398">
                  <c:v>8397</c:v>
                </c:pt>
                <c:pt idx="8399">
                  <c:v>8398</c:v>
                </c:pt>
                <c:pt idx="8400">
                  <c:v>8399</c:v>
                </c:pt>
                <c:pt idx="8401">
                  <c:v>8400</c:v>
                </c:pt>
                <c:pt idx="8402">
                  <c:v>8401</c:v>
                </c:pt>
                <c:pt idx="8403">
                  <c:v>8402</c:v>
                </c:pt>
                <c:pt idx="8404">
                  <c:v>8403</c:v>
                </c:pt>
                <c:pt idx="8405">
                  <c:v>8404</c:v>
                </c:pt>
                <c:pt idx="8406">
                  <c:v>8405</c:v>
                </c:pt>
                <c:pt idx="8407">
                  <c:v>8406</c:v>
                </c:pt>
                <c:pt idx="8408">
                  <c:v>8407</c:v>
                </c:pt>
                <c:pt idx="8409">
                  <c:v>8408</c:v>
                </c:pt>
                <c:pt idx="8410">
                  <c:v>8409</c:v>
                </c:pt>
                <c:pt idx="8411">
                  <c:v>8410</c:v>
                </c:pt>
                <c:pt idx="8412">
                  <c:v>8411</c:v>
                </c:pt>
                <c:pt idx="8413">
                  <c:v>8412</c:v>
                </c:pt>
                <c:pt idx="8414">
                  <c:v>8413</c:v>
                </c:pt>
                <c:pt idx="8415">
                  <c:v>8414</c:v>
                </c:pt>
                <c:pt idx="8416">
                  <c:v>8415</c:v>
                </c:pt>
                <c:pt idx="8417">
                  <c:v>8416</c:v>
                </c:pt>
                <c:pt idx="8418">
                  <c:v>8417</c:v>
                </c:pt>
                <c:pt idx="8419">
                  <c:v>8418</c:v>
                </c:pt>
                <c:pt idx="8420">
                  <c:v>8419</c:v>
                </c:pt>
                <c:pt idx="8421">
                  <c:v>8420</c:v>
                </c:pt>
                <c:pt idx="8422">
                  <c:v>8421</c:v>
                </c:pt>
                <c:pt idx="8423">
                  <c:v>8422</c:v>
                </c:pt>
                <c:pt idx="8424">
                  <c:v>8423</c:v>
                </c:pt>
                <c:pt idx="8425">
                  <c:v>8424</c:v>
                </c:pt>
                <c:pt idx="8426">
                  <c:v>8425</c:v>
                </c:pt>
                <c:pt idx="8427">
                  <c:v>8426</c:v>
                </c:pt>
                <c:pt idx="8428">
                  <c:v>8427</c:v>
                </c:pt>
                <c:pt idx="8429">
                  <c:v>8428</c:v>
                </c:pt>
                <c:pt idx="8430">
                  <c:v>8429</c:v>
                </c:pt>
                <c:pt idx="8431">
                  <c:v>8430</c:v>
                </c:pt>
                <c:pt idx="8432">
                  <c:v>8431</c:v>
                </c:pt>
                <c:pt idx="8433">
                  <c:v>8432</c:v>
                </c:pt>
                <c:pt idx="8434">
                  <c:v>8433</c:v>
                </c:pt>
                <c:pt idx="8435">
                  <c:v>8434</c:v>
                </c:pt>
                <c:pt idx="8436">
                  <c:v>8435</c:v>
                </c:pt>
                <c:pt idx="8437">
                  <c:v>8436</c:v>
                </c:pt>
                <c:pt idx="8438">
                  <c:v>8437</c:v>
                </c:pt>
                <c:pt idx="8439">
                  <c:v>8438</c:v>
                </c:pt>
                <c:pt idx="8440">
                  <c:v>8439</c:v>
                </c:pt>
                <c:pt idx="8441">
                  <c:v>8440</c:v>
                </c:pt>
                <c:pt idx="8442">
                  <c:v>8441</c:v>
                </c:pt>
                <c:pt idx="8443">
                  <c:v>8442</c:v>
                </c:pt>
                <c:pt idx="8444">
                  <c:v>8443</c:v>
                </c:pt>
                <c:pt idx="8445">
                  <c:v>8444</c:v>
                </c:pt>
                <c:pt idx="8446">
                  <c:v>8445</c:v>
                </c:pt>
                <c:pt idx="8447">
                  <c:v>8446</c:v>
                </c:pt>
                <c:pt idx="8448">
                  <c:v>8447</c:v>
                </c:pt>
                <c:pt idx="8449">
                  <c:v>8448</c:v>
                </c:pt>
                <c:pt idx="8450">
                  <c:v>8449</c:v>
                </c:pt>
                <c:pt idx="8451">
                  <c:v>8450</c:v>
                </c:pt>
                <c:pt idx="8452">
                  <c:v>8451</c:v>
                </c:pt>
                <c:pt idx="8453">
                  <c:v>8452</c:v>
                </c:pt>
                <c:pt idx="8454">
                  <c:v>8453</c:v>
                </c:pt>
                <c:pt idx="8455">
                  <c:v>8454</c:v>
                </c:pt>
                <c:pt idx="8456">
                  <c:v>8455</c:v>
                </c:pt>
                <c:pt idx="8457">
                  <c:v>8456</c:v>
                </c:pt>
                <c:pt idx="8458">
                  <c:v>8457</c:v>
                </c:pt>
                <c:pt idx="8459">
                  <c:v>8458</c:v>
                </c:pt>
                <c:pt idx="8460">
                  <c:v>8459</c:v>
                </c:pt>
                <c:pt idx="8461">
                  <c:v>8460</c:v>
                </c:pt>
                <c:pt idx="8462">
                  <c:v>8461</c:v>
                </c:pt>
                <c:pt idx="8463">
                  <c:v>8462</c:v>
                </c:pt>
                <c:pt idx="8464">
                  <c:v>8463</c:v>
                </c:pt>
                <c:pt idx="8465">
                  <c:v>8464</c:v>
                </c:pt>
                <c:pt idx="8466">
                  <c:v>8465</c:v>
                </c:pt>
                <c:pt idx="8467">
                  <c:v>8466</c:v>
                </c:pt>
                <c:pt idx="8468">
                  <c:v>8467</c:v>
                </c:pt>
                <c:pt idx="8469">
                  <c:v>8468</c:v>
                </c:pt>
                <c:pt idx="8470">
                  <c:v>8469</c:v>
                </c:pt>
                <c:pt idx="8471">
                  <c:v>8470</c:v>
                </c:pt>
                <c:pt idx="8472">
                  <c:v>8471</c:v>
                </c:pt>
                <c:pt idx="8473">
                  <c:v>8472</c:v>
                </c:pt>
                <c:pt idx="8474">
                  <c:v>8473</c:v>
                </c:pt>
                <c:pt idx="8475">
                  <c:v>8474</c:v>
                </c:pt>
                <c:pt idx="8476">
                  <c:v>8475</c:v>
                </c:pt>
                <c:pt idx="8477">
                  <c:v>8476</c:v>
                </c:pt>
                <c:pt idx="8478">
                  <c:v>8477</c:v>
                </c:pt>
                <c:pt idx="8479">
                  <c:v>8478</c:v>
                </c:pt>
                <c:pt idx="8480">
                  <c:v>8479</c:v>
                </c:pt>
                <c:pt idx="8481">
                  <c:v>8480</c:v>
                </c:pt>
                <c:pt idx="8482">
                  <c:v>8481</c:v>
                </c:pt>
                <c:pt idx="8483">
                  <c:v>8482</c:v>
                </c:pt>
                <c:pt idx="8484">
                  <c:v>8483</c:v>
                </c:pt>
                <c:pt idx="8485">
                  <c:v>8484</c:v>
                </c:pt>
                <c:pt idx="8486">
                  <c:v>8485</c:v>
                </c:pt>
                <c:pt idx="8487">
                  <c:v>8486</c:v>
                </c:pt>
                <c:pt idx="8488">
                  <c:v>8487</c:v>
                </c:pt>
                <c:pt idx="8489">
                  <c:v>8488</c:v>
                </c:pt>
                <c:pt idx="8490">
                  <c:v>8489</c:v>
                </c:pt>
                <c:pt idx="8491">
                  <c:v>8490</c:v>
                </c:pt>
                <c:pt idx="8492">
                  <c:v>8491</c:v>
                </c:pt>
                <c:pt idx="8493">
                  <c:v>8492</c:v>
                </c:pt>
                <c:pt idx="8494">
                  <c:v>8493</c:v>
                </c:pt>
                <c:pt idx="8495">
                  <c:v>8494</c:v>
                </c:pt>
                <c:pt idx="8496">
                  <c:v>8495</c:v>
                </c:pt>
                <c:pt idx="8497">
                  <c:v>8496</c:v>
                </c:pt>
                <c:pt idx="8498">
                  <c:v>8497</c:v>
                </c:pt>
                <c:pt idx="8499">
                  <c:v>8498</c:v>
                </c:pt>
                <c:pt idx="8500">
                  <c:v>8499</c:v>
                </c:pt>
                <c:pt idx="8501">
                  <c:v>8500</c:v>
                </c:pt>
                <c:pt idx="8502">
                  <c:v>8501</c:v>
                </c:pt>
                <c:pt idx="8503">
                  <c:v>8502</c:v>
                </c:pt>
                <c:pt idx="8504">
                  <c:v>8503</c:v>
                </c:pt>
                <c:pt idx="8505">
                  <c:v>8504</c:v>
                </c:pt>
                <c:pt idx="8506">
                  <c:v>8505</c:v>
                </c:pt>
                <c:pt idx="8507">
                  <c:v>8506</c:v>
                </c:pt>
                <c:pt idx="8508">
                  <c:v>8507</c:v>
                </c:pt>
                <c:pt idx="8509">
                  <c:v>8508</c:v>
                </c:pt>
                <c:pt idx="8510">
                  <c:v>8509</c:v>
                </c:pt>
                <c:pt idx="8511">
                  <c:v>8510</c:v>
                </c:pt>
                <c:pt idx="8512">
                  <c:v>8511</c:v>
                </c:pt>
                <c:pt idx="8513">
                  <c:v>8512</c:v>
                </c:pt>
                <c:pt idx="8514">
                  <c:v>8513</c:v>
                </c:pt>
                <c:pt idx="8515">
                  <c:v>8514</c:v>
                </c:pt>
                <c:pt idx="8516">
                  <c:v>8515</c:v>
                </c:pt>
                <c:pt idx="8517">
                  <c:v>8516</c:v>
                </c:pt>
                <c:pt idx="8518">
                  <c:v>8517</c:v>
                </c:pt>
                <c:pt idx="8519">
                  <c:v>8518</c:v>
                </c:pt>
                <c:pt idx="8520">
                  <c:v>8519</c:v>
                </c:pt>
                <c:pt idx="8521">
                  <c:v>8520</c:v>
                </c:pt>
                <c:pt idx="8522">
                  <c:v>8521</c:v>
                </c:pt>
                <c:pt idx="8523">
                  <c:v>8522</c:v>
                </c:pt>
                <c:pt idx="8524">
                  <c:v>8523</c:v>
                </c:pt>
                <c:pt idx="8525">
                  <c:v>8524</c:v>
                </c:pt>
                <c:pt idx="8526">
                  <c:v>8525</c:v>
                </c:pt>
                <c:pt idx="8527">
                  <c:v>8526</c:v>
                </c:pt>
                <c:pt idx="8528">
                  <c:v>8527</c:v>
                </c:pt>
                <c:pt idx="8529">
                  <c:v>8528</c:v>
                </c:pt>
                <c:pt idx="8530">
                  <c:v>8529</c:v>
                </c:pt>
                <c:pt idx="8531">
                  <c:v>8530</c:v>
                </c:pt>
                <c:pt idx="8532">
                  <c:v>8531</c:v>
                </c:pt>
                <c:pt idx="8533">
                  <c:v>8532</c:v>
                </c:pt>
                <c:pt idx="8534">
                  <c:v>8533</c:v>
                </c:pt>
                <c:pt idx="8535">
                  <c:v>8534</c:v>
                </c:pt>
                <c:pt idx="8536">
                  <c:v>8535</c:v>
                </c:pt>
                <c:pt idx="8537">
                  <c:v>8536</c:v>
                </c:pt>
                <c:pt idx="8538">
                  <c:v>8537</c:v>
                </c:pt>
                <c:pt idx="8539">
                  <c:v>8538</c:v>
                </c:pt>
                <c:pt idx="8540">
                  <c:v>8539</c:v>
                </c:pt>
                <c:pt idx="8541">
                  <c:v>8540</c:v>
                </c:pt>
                <c:pt idx="8542">
                  <c:v>8541</c:v>
                </c:pt>
                <c:pt idx="8543">
                  <c:v>8542</c:v>
                </c:pt>
                <c:pt idx="8544">
                  <c:v>8543</c:v>
                </c:pt>
                <c:pt idx="8545">
                  <c:v>8544</c:v>
                </c:pt>
                <c:pt idx="8546">
                  <c:v>8545</c:v>
                </c:pt>
                <c:pt idx="8547">
                  <c:v>8546</c:v>
                </c:pt>
                <c:pt idx="8548">
                  <c:v>8547</c:v>
                </c:pt>
                <c:pt idx="8549">
                  <c:v>8548</c:v>
                </c:pt>
                <c:pt idx="8550">
                  <c:v>8549</c:v>
                </c:pt>
                <c:pt idx="8551">
                  <c:v>8550</c:v>
                </c:pt>
                <c:pt idx="8552">
                  <c:v>8551</c:v>
                </c:pt>
                <c:pt idx="8553">
                  <c:v>8552</c:v>
                </c:pt>
                <c:pt idx="8554">
                  <c:v>8553</c:v>
                </c:pt>
                <c:pt idx="8555">
                  <c:v>8554</c:v>
                </c:pt>
                <c:pt idx="8556">
                  <c:v>8555</c:v>
                </c:pt>
                <c:pt idx="8557">
                  <c:v>8556</c:v>
                </c:pt>
                <c:pt idx="8558">
                  <c:v>8557</c:v>
                </c:pt>
                <c:pt idx="8559">
                  <c:v>8558</c:v>
                </c:pt>
                <c:pt idx="8560">
                  <c:v>8559</c:v>
                </c:pt>
                <c:pt idx="8561">
                  <c:v>8560</c:v>
                </c:pt>
                <c:pt idx="8562">
                  <c:v>8561</c:v>
                </c:pt>
                <c:pt idx="8563">
                  <c:v>8562</c:v>
                </c:pt>
                <c:pt idx="8564">
                  <c:v>8563</c:v>
                </c:pt>
                <c:pt idx="8565">
                  <c:v>8564</c:v>
                </c:pt>
                <c:pt idx="8566">
                  <c:v>8565</c:v>
                </c:pt>
                <c:pt idx="8567">
                  <c:v>8566</c:v>
                </c:pt>
                <c:pt idx="8568">
                  <c:v>8567</c:v>
                </c:pt>
                <c:pt idx="8569">
                  <c:v>8568</c:v>
                </c:pt>
                <c:pt idx="8570">
                  <c:v>8569</c:v>
                </c:pt>
                <c:pt idx="8571">
                  <c:v>8570</c:v>
                </c:pt>
                <c:pt idx="8572">
                  <c:v>8571</c:v>
                </c:pt>
                <c:pt idx="8573">
                  <c:v>8572</c:v>
                </c:pt>
                <c:pt idx="8574">
                  <c:v>8573</c:v>
                </c:pt>
                <c:pt idx="8575">
                  <c:v>8574</c:v>
                </c:pt>
                <c:pt idx="8576">
                  <c:v>8575</c:v>
                </c:pt>
                <c:pt idx="8577">
                  <c:v>8576</c:v>
                </c:pt>
                <c:pt idx="8578">
                  <c:v>8577</c:v>
                </c:pt>
                <c:pt idx="8579">
                  <c:v>8578</c:v>
                </c:pt>
                <c:pt idx="8580">
                  <c:v>8579</c:v>
                </c:pt>
                <c:pt idx="8581">
                  <c:v>8580</c:v>
                </c:pt>
                <c:pt idx="8582">
                  <c:v>8581</c:v>
                </c:pt>
                <c:pt idx="8583">
                  <c:v>8582</c:v>
                </c:pt>
                <c:pt idx="8584">
                  <c:v>8583</c:v>
                </c:pt>
                <c:pt idx="8585">
                  <c:v>8584</c:v>
                </c:pt>
                <c:pt idx="8586">
                  <c:v>8585</c:v>
                </c:pt>
                <c:pt idx="8587">
                  <c:v>8586</c:v>
                </c:pt>
                <c:pt idx="8588">
                  <c:v>8587</c:v>
                </c:pt>
                <c:pt idx="8589">
                  <c:v>8588</c:v>
                </c:pt>
                <c:pt idx="8590">
                  <c:v>8589</c:v>
                </c:pt>
                <c:pt idx="8591">
                  <c:v>8590</c:v>
                </c:pt>
                <c:pt idx="8592">
                  <c:v>8591</c:v>
                </c:pt>
                <c:pt idx="8593">
                  <c:v>8592</c:v>
                </c:pt>
                <c:pt idx="8594">
                  <c:v>8593</c:v>
                </c:pt>
                <c:pt idx="8595">
                  <c:v>8594</c:v>
                </c:pt>
                <c:pt idx="8596">
                  <c:v>8595</c:v>
                </c:pt>
                <c:pt idx="8597">
                  <c:v>8596</c:v>
                </c:pt>
                <c:pt idx="8598">
                  <c:v>8597</c:v>
                </c:pt>
                <c:pt idx="8599">
                  <c:v>8598</c:v>
                </c:pt>
                <c:pt idx="8600">
                  <c:v>8599</c:v>
                </c:pt>
                <c:pt idx="8601">
                  <c:v>8600</c:v>
                </c:pt>
                <c:pt idx="8602">
                  <c:v>8601</c:v>
                </c:pt>
                <c:pt idx="8603">
                  <c:v>8602</c:v>
                </c:pt>
                <c:pt idx="8604">
                  <c:v>8603</c:v>
                </c:pt>
                <c:pt idx="8605">
                  <c:v>8604</c:v>
                </c:pt>
                <c:pt idx="8606">
                  <c:v>8605</c:v>
                </c:pt>
                <c:pt idx="8607">
                  <c:v>8606</c:v>
                </c:pt>
                <c:pt idx="8608">
                  <c:v>8607</c:v>
                </c:pt>
                <c:pt idx="8609">
                  <c:v>8608</c:v>
                </c:pt>
                <c:pt idx="8610">
                  <c:v>8609</c:v>
                </c:pt>
                <c:pt idx="8611">
                  <c:v>8610</c:v>
                </c:pt>
                <c:pt idx="8612">
                  <c:v>8611</c:v>
                </c:pt>
                <c:pt idx="8613">
                  <c:v>8612</c:v>
                </c:pt>
                <c:pt idx="8614">
                  <c:v>8613</c:v>
                </c:pt>
                <c:pt idx="8615">
                  <c:v>8614</c:v>
                </c:pt>
                <c:pt idx="8616">
                  <c:v>8615</c:v>
                </c:pt>
                <c:pt idx="8617">
                  <c:v>8616</c:v>
                </c:pt>
                <c:pt idx="8618">
                  <c:v>8617</c:v>
                </c:pt>
                <c:pt idx="8619">
                  <c:v>8618</c:v>
                </c:pt>
                <c:pt idx="8620">
                  <c:v>8619</c:v>
                </c:pt>
                <c:pt idx="8621">
                  <c:v>8620</c:v>
                </c:pt>
                <c:pt idx="8622">
                  <c:v>8621</c:v>
                </c:pt>
                <c:pt idx="8623">
                  <c:v>8622</c:v>
                </c:pt>
                <c:pt idx="8624">
                  <c:v>8623</c:v>
                </c:pt>
                <c:pt idx="8625">
                  <c:v>8624</c:v>
                </c:pt>
                <c:pt idx="8626">
                  <c:v>8625</c:v>
                </c:pt>
                <c:pt idx="8627">
                  <c:v>8626</c:v>
                </c:pt>
                <c:pt idx="8628">
                  <c:v>8627</c:v>
                </c:pt>
                <c:pt idx="8629">
                  <c:v>8628</c:v>
                </c:pt>
                <c:pt idx="8630">
                  <c:v>8629</c:v>
                </c:pt>
                <c:pt idx="8631">
                  <c:v>8630</c:v>
                </c:pt>
                <c:pt idx="8632">
                  <c:v>8631</c:v>
                </c:pt>
                <c:pt idx="8633">
                  <c:v>8632</c:v>
                </c:pt>
                <c:pt idx="8634">
                  <c:v>8633</c:v>
                </c:pt>
                <c:pt idx="8635">
                  <c:v>8634</c:v>
                </c:pt>
                <c:pt idx="8636">
                  <c:v>8635</c:v>
                </c:pt>
                <c:pt idx="8637">
                  <c:v>8636</c:v>
                </c:pt>
                <c:pt idx="8638">
                  <c:v>8637</c:v>
                </c:pt>
                <c:pt idx="8639">
                  <c:v>8638</c:v>
                </c:pt>
                <c:pt idx="8640">
                  <c:v>8639</c:v>
                </c:pt>
                <c:pt idx="8641">
                  <c:v>8640</c:v>
                </c:pt>
                <c:pt idx="8642">
                  <c:v>8641</c:v>
                </c:pt>
                <c:pt idx="8643">
                  <c:v>8642</c:v>
                </c:pt>
                <c:pt idx="8644">
                  <c:v>8643</c:v>
                </c:pt>
                <c:pt idx="8645">
                  <c:v>8644</c:v>
                </c:pt>
                <c:pt idx="8646">
                  <c:v>8645</c:v>
                </c:pt>
                <c:pt idx="8647">
                  <c:v>8646</c:v>
                </c:pt>
                <c:pt idx="8648">
                  <c:v>8647</c:v>
                </c:pt>
                <c:pt idx="8649">
                  <c:v>8648</c:v>
                </c:pt>
                <c:pt idx="8650">
                  <c:v>8649</c:v>
                </c:pt>
                <c:pt idx="8651">
                  <c:v>8650</c:v>
                </c:pt>
                <c:pt idx="8652">
                  <c:v>8651</c:v>
                </c:pt>
                <c:pt idx="8653">
                  <c:v>8652</c:v>
                </c:pt>
                <c:pt idx="8654">
                  <c:v>8653</c:v>
                </c:pt>
                <c:pt idx="8655">
                  <c:v>8654</c:v>
                </c:pt>
                <c:pt idx="8656">
                  <c:v>8655</c:v>
                </c:pt>
                <c:pt idx="8657">
                  <c:v>8656</c:v>
                </c:pt>
                <c:pt idx="8658">
                  <c:v>8657</c:v>
                </c:pt>
                <c:pt idx="8659">
                  <c:v>8658</c:v>
                </c:pt>
                <c:pt idx="8660">
                  <c:v>8659</c:v>
                </c:pt>
                <c:pt idx="8661">
                  <c:v>8660</c:v>
                </c:pt>
                <c:pt idx="8662">
                  <c:v>8661</c:v>
                </c:pt>
                <c:pt idx="8663">
                  <c:v>8662</c:v>
                </c:pt>
                <c:pt idx="8664">
                  <c:v>8663</c:v>
                </c:pt>
                <c:pt idx="8665">
                  <c:v>8664</c:v>
                </c:pt>
                <c:pt idx="8666">
                  <c:v>8665</c:v>
                </c:pt>
                <c:pt idx="8667">
                  <c:v>8666</c:v>
                </c:pt>
                <c:pt idx="8668">
                  <c:v>8667</c:v>
                </c:pt>
                <c:pt idx="8669">
                  <c:v>8668</c:v>
                </c:pt>
                <c:pt idx="8670">
                  <c:v>8669</c:v>
                </c:pt>
                <c:pt idx="8671">
                  <c:v>8670</c:v>
                </c:pt>
                <c:pt idx="8672">
                  <c:v>8671</c:v>
                </c:pt>
                <c:pt idx="8673">
                  <c:v>8672</c:v>
                </c:pt>
                <c:pt idx="8674">
                  <c:v>8673</c:v>
                </c:pt>
                <c:pt idx="8675">
                  <c:v>8674</c:v>
                </c:pt>
                <c:pt idx="8676">
                  <c:v>8675</c:v>
                </c:pt>
                <c:pt idx="8677">
                  <c:v>8676</c:v>
                </c:pt>
                <c:pt idx="8678">
                  <c:v>8677</c:v>
                </c:pt>
                <c:pt idx="8679">
                  <c:v>8678</c:v>
                </c:pt>
                <c:pt idx="8680">
                  <c:v>8679</c:v>
                </c:pt>
                <c:pt idx="8681">
                  <c:v>8680</c:v>
                </c:pt>
                <c:pt idx="8682">
                  <c:v>8681</c:v>
                </c:pt>
                <c:pt idx="8683">
                  <c:v>8682</c:v>
                </c:pt>
                <c:pt idx="8684">
                  <c:v>8683</c:v>
                </c:pt>
                <c:pt idx="8685">
                  <c:v>8684</c:v>
                </c:pt>
                <c:pt idx="8686">
                  <c:v>8685</c:v>
                </c:pt>
                <c:pt idx="8687">
                  <c:v>8686</c:v>
                </c:pt>
                <c:pt idx="8688">
                  <c:v>8687</c:v>
                </c:pt>
                <c:pt idx="8689">
                  <c:v>8688</c:v>
                </c:pt>
                <c:pt idx="8690">
                  <c:v>8689</c:v>
                </c:pt>
                <c:pt idx="8691">
                  <c:v>8690</c:v>
                </c:pt>
                <c:pt idx="8692">
                  <c:v>8691</c:v>
                </c:pt>
                <c:pt idx="8693">
                  <c:v>8692</c:v>
                </c:pt>
                <c:pt idx="8694">
                  <c:v>8693</c:v>
                </c:pt>
                <c:pt idx="8695">
                  <c:v>8694</c:v>
                </c:pt>
                <c:pt idx="8696">
                  <c:v>8695</c:v>
                </c:pt>
                <c:pt idx="8697">
                  <c:v>8696</c:v>
                </c:pt>
                <c:pt idx="8698">
                  <c:v>8697</c:v>
                </c:pt>
                <c:pt idx="8699">
                  <c:v>8698</c:v>
                </c:pt>
                <c:pt idx="8700">
                  <c:v>8699</c:v>
                </c:pt>
                <c:pt idx="8701">
                  <c:v>8700</c:v>
                </c:pt>
                <c:pt idx="8702">
                  <c:v>8701</c:v>
                </c:pt>
                <c:pt idx="8703">
                  <c:v>8702</c:v>
                </c:pt>
                <c:pt idx="8704">
                  <c:v>8703</c:v>
                </c:pt>
                <c:pt idx="8705">
                  <c:v>8704</c:v>
                </c:pt>
                <c:pt idx="8706">
                  <c:v>8705</c:v>
                </c:pt>
                <c:pt idx="8707">
                  <c:v>8706</c:v>
                </c:pt>
                <c:pt idx="8708">
                  <c:v>8707</c:v>
                </c:pt>
                <c:pt idx="8709">
                  <c:v>8708</c:v>
                </c:pt>
                <c:pt idx="8710">
                  <c:v>8709</c:v>
                </c:pt>
                <c:pt idx="8711">
                  <c:v>8710</c:v>
                </c:pt>
                <c:pt idx="8712">
                  <c:v>8711</c:v>
                </c:pt>
                <c:pt idx="8713">
                  <c:v>8712</c:v>
                </c:pt>
                <c:pt idx="8714">
                  <c:v>8713</c:v>
                </c:pt>
                <c:pt idx="8715">
                  <c:v>8714</c:v>
                </c:pt>
                <c:pt idx="8716">
                  <c:v>8715</c:v>
                </c:pt>
                <c:pt idx="8717">
                  <c:v>8716</c:v>
                </c:pt>
                <c:pt idx="8718">
                  <c:v>8717</c:v>
                </c:pt>
                <c:pt idx="8719">
                  <c:v>8718</c:v>
                </c:pt>
                <c:pt idx="8720">
                  <c:v>8719</c:v>
                </c:pt>
                <c:pt idx="8721">
                  <c:v>8720</c:v>
                </c:pt>
                <c:pt idx="8722">
                  <c:v>8721</c:v>
                </c:pt>
                <c:pt idx="8723">
                  <c:v>8722</c:v>
                </c:pt>
                <c:pt idx="8724">
                  <c:v>8723</c:v>
                </c:pt>
                <c:pt idx="8725">
                  <c:v>8724</c:v>
                </c:pt>
                <c:pt idx="8726">
                  <c:v>8725</c:v>
                </c:pt>
                <c:pt idx="8727">
                  <c:v>8726</c:v>
                </c:pt>
                <c:pt idx="8728">
                  <c:v>8727</c:v>
                </c:pt>
                <c:pt idx="8729">
                  <c:v>8728</c:v>
                </c:pt>
                <c:pt idx="8730">
                  <c:v>8729</c:v>
                </c:pt>
                <c:pt idx="8731">
                  <c:v>8730</c:v>
                </c:pt>
                <c:pt idx="8732">
                  <c:v>8731</c:v>
                </c:pt>
                <c:pt idx="8733">
                  <c:v>8732</c:v>
                </c:pt>
                <c:pt idx="8734">
                  <c:v>8733</c:v>
                </c:pt>
                <c:pt idx="8735">
                  <c:v>8734</c:v>
                </c:pt>
                <c:pt idx="8736">
                  <c:v>8735</c:v>
                </c:pt>
                <c:pt idx="8737">
                  <c:v>8736</c:v>
                </c:pt>
                <c:pt idx="8738">
                  <c:v>8737</c:v>
                </c:pt>
                <c:pt idx="8739">
                  <c:v>8738</c:v>
                </c:pt>
                <c:pt idx="8740">
                  <c:v>8739</c:v>
                </c:pt>
                <c:pt idx="8741">
                  <c:v>8740</c:v>
                </c:pt>
                <c:pt idx="8742">
                  <c:v>8741</c:v>
                </c:pt>
                <c:pt idx="8743">
                  <c:v>8742</c:v>
                </c:pt>
                <c:pt idx="8744">
                  <c:v>8743</c:v>
                </c:pt>
                <c:pt idx="8745">
                  <c:v>8744</c:v>
                </c:pt>
                <c:pt idx="8746">
                  <c:v>8745</c:v>
                </c:pt>
                <c:pt idx="8747">
                  <c:v>8746</c:v>
                </c:pt>
                <c:pt idx="8748">
                  <c:v>8747</c:v>
                </c:pt>
                <c:pt idx="8749">
                  <c:v>8748</c:v>
                </c:pt>
                <c:pt idx="8750">
                  <c:v>8749</c:v>
                </c:pt>
                <c:pt idx="8751">
                  <c:v>8750</c:v>
                </c:pt>
                <c:pt idx="8752">
                  <c:v>8751</c:v>
                </c:pt>
                <c:pt idx="8753">
                  <c:v>8752</c:v>
                </c:pt>
                <c:pt idx="8754">
                  <c:v>8753</c:v>
                </c:pt>
                <c:pt idx="8755">
                  <c:v>8754</c:v>
                </c:pt>
                <c:pt idx="8756">
                  <c:v>8755</c:v>
                </c:pt>
                <c:pt idx="8757">
                  <c:v>8756</c:v>
                </c:pt>
                <c:pt idx="8758">
                  <c:v>8757</c:v>
                </c:pt>
                <c:pt idx="8759">
                  <c:v>8758</c:v>
                </c:pt>
                <c:pt idx="8760">
                  <c:v>8759</c:v>
                </c:pt>
                <c:pt idx="8761">
                  <c:v>8760</c:v>
                </c:pt>
                <c:pt idx="8762">
                  <c:v>8761</c:v>
                </c:pt>
                <c:pt idx="8763">
                  <c:v>8762</c:v>
                </c:pt>
                <c:pt idx="8764">
                  <c:v>8763</c:v>
                </c:pt>
                <c:pt idx="8765">
                  <c:v>8764</c:v>
                </c:pt>
                <c:pt idx="8766">
                  <c:v>8765</c:v>
                </c:pt>
                <c:pt idx="8767">
                  <c:v>8766</c:v>
                </c:pt>
                <c:pt idx="8768">
                  <c:v>8767</c:v>
                </c:pt>
                <c:pt idx="8769">
                  <c:v>8768</c:v>
                </c:pt>
                <c:pt idx="8770">
                  <c:v>8769</c:v>
                </c:pt>
                <c:pt idx="8771">
                  <c:v>8770</c:v>
                </c:pt>
                <c:pt idx="8772">
                  <c:v>8771</c:v>
                </c:pt>
                <c:pt idx="8773">
                  <c:v>8772</c:v>
                </c:pt>
                <c:pt idx="8774">
                  <c:v>8773</c:v>
                </c:pt>
                <c:pt idx="8775">
                  <c:v>8774</c:v>
                </c:pt>
                <c:pt idx="8776">
                  <c:v>8775</c:v>
                </c:pt>
                <c:pt idx="8777">
                  <c:v>8776</c:v>
                </c:pt>
                <c:pt idx="8778">
                  <c:v>8777</c:v>
                </c:pt>
                <c:pt idx="8779">
                  <c:v>8778</c:v>
                </c:pt>
                <c:pt idx="8780">
                  <c:v>8779</c:v>
                </c:pt>
                <c:pt idx="8781">
                  <c:v>8780</c:v>
                </c:pt>
                <c:pt idx="8782">
                  <c:v>8781</c:v>
                </c:pt>
                <c:pt idx="8783">
                  <c:v>8782</c:v>
                </c:pt>
                <c:pt idx="8784">
                  <c:v>8783</c:v>
                </c:pt>
                <c:pt idx="8785">
                  <c:v>8784</c:v>
                </c:pt>
                <c:pt idx="8786">
                  <c:v>8785</c:v>
                </c:pt>
                <c:pt idx="8787">
                  <c:v>8786</c:v>
                </c:pt>
                <c:pt idx="8788">
                  <c:v>8787</c:v>
                </c:pt>
                <c:pt idx="8789">
                  <c:v>8788</c:v>
                </c:pt>
                <c:pt idx="8790">
                  <c:v>8789</c:v>
                </c:pt>
                <c:pt idx="8791">
                  <c:v>8790</c:v>
                </c:pt>
                <c:pt idx="8792">
                  <c:v>8791</c:v>
                </c:pt>
                <c:pt idx="8793">
                  <c:v>8792</c:v>
                </c:pt>
                <c:pt idx="8794">
                  <c:v>8793</c:v>
                </c:pt>
                <c:pt idx="8795">
                  <c:v>8794</c:v>
                </c:pt>
                <c:pt idx="8796">
                  <c:v>8795</c:v>
                </c:pt>
                <c:pt idx="8797">
                  <c:v>8796</c:v>
                </c:pt>
                <c:pt idx="8798">
                  <c:v>8797</c:v>
                </c:pt>
                <c:pt idx="8799">
                  <c:v>8798</c:v>
                </c:pt>
                <c:pt idx="8800">
                  <c:v>8799</c:v>
                </c:pt>
                <c:pt idx="8801">
                  <c:v>8800</c:v>
                </c:pt>
                <c:pt idx="8802">
                  <c:v>8801</c:v>
                </c:pt>
                <c:pt idx="8803">
                  <c:v>8802</c:v>
                </c:pt>
                <c:pt idx="8804">
                  <c:v>8803</c:v>
                </c:pt>
                <c:pt idx="8805">
                  <c:v>8804</c:v>
                </c:pt>
                <c:pt idx="8806">
                  <c:v>8805</c:v>
                </c:pt>
                <c:pt idx="8807">
                  <c:v>8806</c:v>
                </c:pt>
                <c:pt idx="8808">
                  <c:v>8807</c:v>
                </c:pt>
                <c:pt idx="8809">
                  <c:v>8808</c:v>
                </c:pt>
                <c:pt idx="8810">
                  <c:v>8809</c:v>
                </c:pt>
                <c:pt idx="8811">
                  <c:v>8810</c:v>
                </c:pt>
                <c:pt idx="8812">
                  <c:v>8811</c:v>
                </c:pt>
                <c:pt idx="8813">
                  <c:v>8812</c:v>
                </c:pt>
                <c:pt idx="8814">
                  <c:v>8813</c:v>
                </c:pt>
                <c:pt idx="8815">
                  <c:v>8814</c:v>
                </c:pt>
                <c:pt idx="8816">
                  <c:v>8815</c:v>
                </c:pt>
                <c:pt idx="8817">
                  <c:v>8816</c:v>
                </c:pt>
                <c:pt idx="8818">
                  <c:v>8817</c:v>
                </c:pt>
                <c:pt idx="8819">
                  <c:v>8818</c:v>
                </c:pt>
                <c:pt idx="8820">
                  <c:v>8819</c:v>
                </c:pt>
                <c:pt idx="8821">
                  <c:v>8820</c:v>
                </c:pt>
                <c:pt idx="8822">
                  <c:v>8821</c:v>
                </c:pt>
                <c:pt idx="8823">
                  <c:v>8822</c:v>
                </c:pt>
                <c:pt idx="8824">
                  <c:v>8823</c:v>
                </c:pt>
                <c:pt idx="8825">
                  <c:v>8824</c:v>
                </c:pt>
                <c:pt idx="8826">
                  <c:v>8825</c:v>
                </c:pt>
                <c:pt idx="8827">
                  <c:v>8826</c:v>
                </c:pt>
                <c:pt idx="8828">
                  <c:v>8827</c:v>
                </c:pt>
                <c:pt idx="8829">
                  <c:v>8828</c:v>
                </c:pt>
                <c:pt idx="8830">
                  <c:v>8829</c:v>
                </c:pt>
                <c:pt idx="8831">
                  <c:v>8830</c:v>
                </c:pt>
                <c:pt idx="8832">
                  <c:v>8831</c:v>
                </c:pt>
                <c:pt idx="8833">
                  <c:v>8832</c:v>
                </c:pt>
                <c:pt idx="8834">
                  <c:v>8833</c:v>
                </c:pt>
                <c:pt idx="8835">
                  <c:v>8834</c:v>
                </c:pt>
                <c:pt idx="8836">
                  <c:v>8835</c:v>
                </c:pt>
                <c:pt idx="8837">
                  <c:v>8836</c:v>
                </c:pt>
                <c:pt idx="8838">
                  <c:v>8837</c:v>
                </c:pt>
                <c:pt idx="8839">
                  <c:v>8838</c:v>
                </c:pt>
                <c:pt idx="8840">
                  <c:v>8839</c:v>
                </c:pt>
                <c:pt idx="8841">
                  <c:v>8840</c:v>
                </c:pt>
                <c:pt idx="8842">
                  <c:v>8841</c:v>
                </c:pt>
                <c:pt idx="8843">
                  <c:v>8842</c:v>
                </c:pt>
                <c:pt idx="8844">
                  <c:v>8843</c:v>
                </c:pt>
                <c:pt idx="8845">
                  <c:v>8844</c:v>
                </c:pt>
                <c:pt idx="8846">
                  <c:v>8845</c:v>
                </c:pt>
                <c:pt idx="8847">
                  <c:v>8846</c:v>
                </c:pt>
                <c:pt idx="8848">
                  <c:v>8847</c:v>
                </c:pt>
                <c:pt idx="8849">
                  <c:v>8848</c:v>
                </c:pt>
                <c:pt idx="8850">
                  <c:v>8849</c:v>
                </c:pt>
                <c:pt idx="8851">
                  <c:v>8850</c:v>
                </c:pt>
                <c:pt idx="8852">
                  <c:v>8851</c:v>
                </c:pt>
                <c:pt idx="8853">
                  <c:v>8852</c:v>
                </c:pt>
                <c:pt idx="8854">
                  <c:v>8853</c:v>
                </c:pt>
                <c:pt idx="8855">
                  <c:v>8854</c:v>
                </c:pt>
                <c:pt idx="8856">
                  <c:v>8855</c:v>
                </c:pt>
                <c:pt idx="8857">
                  <c:v>8856</c:v>
                </c:pt>
                <c:pt idx="8858">
                  <c:v>8857</c:v>
                </c:pt>
                <c:pt idx="8859">
                  <c:v>8858</c:v>
                </c:pt>
                <c:pt idx="8860">
                  <c:v>8859</c:v>
                </c:pt>
                <c:pt idx="8861">
                  <c:v>8860</c:v>
                </c:pt>
                <c:pt idx="8862">
                  <c:v>8861</c:v>
                </c:pt>
                <c:pt idx="8863">
                  <c:v>8862</c:v>
                </c:pt>
                <c:pt idx="8864">
                  <c:v>8863</c:v>
                </c:pt>
                <c:pt idx="8865">
                  <c:v>8864</c:v>
                </c:pt>
                <c:pt idx="8866">
                  <c:v>8865</c:v>
                </c:pt>
                <c:pt idx="8867">
                  <c:v>8866</c:v>
                </c:pt>
                <c:pt idx="8868">
                  <c:v>8867</c:v>
                </c:pt>
                <c:pt idx="8869">
                  <c:v>8868</c:v>
                </c:pt>
                <c:pt idx="8870">
                  <c:v>8869</c:v>
                </c:pt>
                <c:pt idx="8871">
                  <c:v>8870</c:v>
                </c:pt>
                <c:pt idx="8872">
                  <c:v>8871</c:v>
                </c:pt>
                <c:pt idx="8873">
                  <c:v>8872</c:v>
                </c:pt>
                <c:pt idx="8874">
                  <c:v>8873</c:v>
                </c:pt>
                <c:pt idx="8875">
                  <c:v>8874</c:v>
                </c:pt>
                <c:pt idx="8876">
                  <c:v>8875</c:v>
                </c:pt>
                <c:pt idx="8877">
                  <c:v>8876</c:v>
                </c:pt>
                <c:pt idx="8878">
                  <c:v>8877</c:v>
                </c:pt>
                <c:pt idx="8879">
                  <c:v>8878</c:v>
                </c:pt>
                <c:pt idx="8880">
                  <c:v>8879</c:v>
                </c:pt>
                <c:pt idx="8881">
                  <c:v>8880</c:v>
                </c:pt>
                <c:pt idx="8882">
                  <c:v>8881</c:v>
                </c:pt>
                <c:pt idx="8883">
                  <c:v>8882</c:v>
                </c:pt>
                <c:pt idx="8884">
                  <c:v>8883</c:v>
                </c:pt>
                <c:pt idx="8885">
                  <c:v>8884</c:v>
                </c:pt>
                <c:pt idx="8886">
                  <c:v>8885</c:v>
                </c:pt>
                <c:pt idx="8887">
                  <c:v>8886</c:v>
                </c:pt>
                <c:pt idx="8888">
                  <c:v>8887</c:v>
                </c:pt>
                <c:pt idx="8889">
                  <c:v>8888</c:v>
                </c:pt>
                <c:pt idx="8890">
                  <c:v>8889</c:v>
                </c:pt>
                <c:pt idx="8891">
                  <c:v>8890</c:v>
                </c:pt>
                <c:pt idx="8892">
                  <c:v>8891</c:v>
                </c:pt>
                <c:pt idx="8893">
                  <c:v>8892</c:v>
                </c:pt>
                <c:pt idx="8894">
                  <c:v>8893</c:v>
                </c:pt>
                <c:pt idx="8895">
                  <c:v>8894</c:v>
                </c:pt>
                <c:pt idx="8896">
                  <c:v>8895</c:v>
                </c:pt>
                <c:pt idx="8897">
                  <c:v>8896</c:v>
                </c:pt>
                <c:pt idx="8898">
                  <c:v>8897</c:v>
                </c:pt>
                <c:pt idx="8899">
                  <c:v>8898</c:v>
                </c:pt>
                <c:pt idx="8900">
                  <c:v>8899</c:v>
                </c:pt>
                <c:pt idx="8901">
                  <c:v>8900</c:v>
                </c:pt>
                <c:pt idx="8902">
                  <c:v>8901</c:v>
                </c:pt>
                <c:pt idx="8903">
                  <c:v>8902</c:v>
                </c:pt>
                <c:pt idx="8904">
                  <c:v>8903</c:v>
                </c:pt>
                <c:pt idx="8905">
                  <c:v>8904</c:v>
                </c:pt>
                <c:pt idx="8906">
                  <c:v>8905</c:v>
                </c:pt>
                <c:pt idx="8907">
                  <c:v>8906</c:v>
                </c:pt>
                <c:pt idx="8908">
                  <c:v>8907</c:v>
                </c:pt>
                <c:pt idx="8909">
                  <c:v>8908</c:v>
                </c:pt>
                <c:pt idx="8910">
                  <c:v>8909</c:v>
                </c:pt>
                <c:pt idx="8911">
                  <c:v>8910</c:v>
                </c:pt>
                <c:pt idx="8912">
                  <c:v>8911</c:v>
                </c:pt>
                <c:pt idx="8913">
                  <c:v>8912</c:v>
                </c:pt>
                <c:pt idx="8914">
                  <c:v>8913</c:v>
                </c:pt>
                <c:pt idx="8915">
                  <c:v>8914</c:v>
                </c:pt>
                <c:pt idx="8916">
                  <c:v>8915</c:v>
                </c:pt>
                <c:pt idx="8917">
                  <c:v>8916</c:v>
                </c:pt>
                <c:pt idx="8918">
                  <c:v>8917</c:v>
                </c:pt>
                <c:pt idx="8919">
                  <c:v>8918</c:v>
                </c:pt>
                <c:pt idx="8920">
                  <c:v>8919</c:v>
                </c:pt>
                <c:pt idx="8921">
                  <c:v>8920</c:v>
                </c:pt>
                <c:pt idx="8922">
                  <c:v>8921</c:v>
                </c:pt>
                <c:pt idx="8923">
                  <c:v>8922</c:v>
                </c:pt>
                <c:pt idx="8924">
                  <c:v>8923</c:v>
                </c:pt>
                <c:pt idx="8925">
                  <c:v>8924</c:v>
                </c:pt>
                <c:pt idx="8926">
                  <c:v>8925</c:v>
                </c:pt>
                <c:pt idx="8927">
                  <c:v>8926</c:v>
                </c:pt>
                <c:pt idx="8928">
                  <c:v>8927</c:v>
                </c:pt>
                <c:pt idx="8929">
                  <c:v>8928</c:v>
                </c:pt>
                <c:pt idx="8930">
                  <c:v>8929</c:v>
                </c:pt>
                <c:pt idx="8931">
                  <c:v>8930</c:v>
                </c:pt>
                <c:pt idx="8932">
                  <c:v>8931</c:v>
                </c:pt>
                <c:pt idx="8933">
                  <c:v>8932</c:v>
                </c:pt>
                <c:pt idx="8934">
                  <c:v>8933</c:v>
                </c:pt>
                <c:pt idx="8935">
                  <c:v>8934</c:v>
                </c:pt>
                <c:pt idx="8936">
                  <c:v>8935</c:v>
                </c:pt>
                <c:pt idx="8937">
                  <c:v>8936</c:v>
                </c:pt>
                <c:pt idx="8938">
                  <c:v>8937</c:v>
                </c:pt>
                <c:pt idx="8939">
                  <c:v>8938</c:v>
                </c:pt>
                <c:pt idx="8940">
                  <c:v>8939</c:v>
                </c:pt>
                <c:pt idx="8941">
                  <c:v>8940</c:v>
                </c:pt>
                <c:pt idx="8942">
                  <c:v>8941</c:v>
                </c:pt>
                <c:pt idx="8943">
                  <c:v>8942</c:v>
                </c:pt>
                <c:pt idx="8944">
                  <c:v>8943</c:v>
                </c:pt>
                <c:pt idx="8945">
                  <c:v>8944</c:v>
                </c:pt>
                <c:pt idx="8946">
                  <c:v>8945</c:v>
                </c:pt>
                <c:pt idx="8947">
                  <c:v>8946</c:v>
                </c:pt>
                <c:pt idx="8948">
                  <c:v>8947</c:v>
                </c:pt>
                <c:pt idx="8949">
                  <c:v>8948</c:v>
                </c:pt>
                <c:pt idx="8950">
                  <c:v>8949</c:v>
                </c:pt>
                <c:pt idx="8951">
                  <c:v>8950</c:v>
                </c:pt>
                <c:pt idx="8952">
                  <c:v>8951</c:v>
                </c:pt>
                <c:pt idx="8953">
                  <c:v>8952</c:v>
                </c:pt>
                <c:pt idx="8954">
                  <c:v>8953</c:v>
                </c:pt>
                <c:pt idx="8955">
                  <c:v>8954</c:v>
                </c:pt>
                <c:pt idx="8956">
                  <c:v>8955</c:v>
                </c:pt>
                <c:pt idx="8957">
                  <c:v>8956</c:v>
                </c:pt>
                <c:pt idx="8958">
                  <c:v>8957</c:v>
                </c:pt>
                <c:pt idx="8959">
                  <c:v>8958</c:v>
                </c:pt>
                <c:pt idx="8960">
                  <c:v>8959</c:v>
                </c:pt>
                <c:pt idx="8961">
                  <c:v>8960</c:v>
                </c:pt>
                <c:pt idx="8962">
                  <c:v>8961</c:v>
                </c:pt>
                <c:pt idx="8963">
                  <c:v>8962</c:v>
                </c:pt>
                <c:pt idx="8964">
                  <c:v>8963</c:v>
                </c:pt>
                <c:pt idx="8965">
                  <c:v>8964</c:v>
                </c:pt>
                <c:pt idx="8966">
                  <c:v>8965</c:v>
                </c:pt>
                <c:pt idx="8967">
                  <c:v>8966</c:v>
                </c:pt>
                <c:pt idx="8968">
                  <c:v>8967</c:v>
                </c:pt>
                <c:pt idx="8969">
                  <c:v>8968</c:v>
                </c:pt>
                <c:pt idx="8970">
                  <c:v>8969</c:v>
                </c:pt>
                <c:pt idx="8971">
                  <c:v>8970</c:v>
                </c:pt>
                <c:pt idx="8972">
                  <c:v>8971</c:v>
                </c:pt>
                <c:pt idx="8973">
                  <c:v>8972</c:v>
                </c:pt>
                <c:pt idx="8974">
                  <c:v>8973</c:v>
                </c:pt>
                <c:pt idx="8975">
                  <c:v>8974</c:v>
                </c:pt>
                <c:pt idx="8976">
                  <c:v>8975</c:v>
                </c:pt>
                <c:pt idx="8977">
                  <c:v>8976</c:v>
                </c:pt>
                <c:pt idx="8978">
                  <c:v>8977</c:v>
                </c:pt>
                <c:pt idx="8979">
                  <c:v>8978</c:v>
                </c:pt>
                <c:pt idx="8980">
                  <c:v>8979</c:v>
                </c:pt>
                <c:pt idx="8981">
                  <c:v>8980</c:v>
                </c:pt>
                <c:pt idx="8982">
                  <c:v>8981</c:v>
                </c:pt>
                <c:pt idx="8983">
                  <c:v>8982</c:v>
                </c:pt>
                <c:pt idx="8984">
                  <c:v>8983</c:v>
                </c:pt>
                <c:pt idx="8985">
                  <c:v>8984</c:v>
                </c:pt>
                <c:pt idx="8986">
                  <c:v>8985</c:v>
                </c:pt>
                <c:pt idx="8987">
                  <c:v>8986</c:v>
                </c:pt>
                <c:pt idx="8988">
                  <c:v>8987</c:v>
                </c:pt>
                <c:pt idx="8989">
                  <c:v>8988</c:v>
                </c:pt>
                <c:pt idx="8990">
                  <c:v>8989</c:v>
                </c:pt>
                <c:pt idx="8991">
                  <c:v>8990</c:v>
                </c:pt>
                <c:pt idx="8992">
                  <c:v>8991</c:v>
                </c:pt>
                <c:pt idx="8993">
                  <c:v>8992</c:v>
                </c:pt>
                <c:pt idx="8994">
                  <c:v>8993</c:v>
                </c:pt>
                <c:pt idx="8995">
                  <c:v>8994</c:v>
                </c:pt>
                <c:pt idx="8996">
                  <c:v>8995</c:v>
                </c:pt>
                <c:pt idx="8997">
                  <c:v>8996</c:v>
                </c:pt>
                <c:pt idx="8998">
                  <c:v>8997</c:v>
                </c:pt>
                <c:pt idx="8999">
                  <c:v>8998</c:v>
                </c:pt>
                <c:pt idx="9000">
                  <c:v>8999</c:v>
                </c:pt>
                <c:pt idx="9001">
                  <c:v>9000</c:v>
                </c:pt>
                <c:pt idx="9002">
                  <c:v>9001</c:v>
                </c:pt>
                <c:pt idx="9003">
                  <c:v>9002</c:v>
                </c:pt>
                <c:pt idx="9004">
                  <c:v>9003</c:v>
                </c:pt>
                <c:pt idx="9005">
                  <c:v>9004</c:v>
                </c:pt>
                <c:pt idx="9006">
                  <c:v>9005</c:v>
                </c:pt>
                <c:pt idx="9007">
                  <c:v>9006</c:v>
                </c:pt>
                <c:pt idx="9008">
                  <c:v>9007</c:v>
                </c:pt>
                <c:pt idx="9009">
                  <c:v>9008</c:v>
                </c:pt>
                <c:pt idx="9010">
                  <c:v>9009</c:v>
                </c:pt>
                <c:pt idx="9011">
                  <c:v>9010</c:v>
                </c:pt>
                <c:pt idx="9012">
                  <c:v>9011</c:v>
                </c:pt>
                <c:pt idx="9013">
                  <c:v>9012</c:v>
                </c:pt>
                <c:pt idx="9014">
                  <c:v>9013</c:v>
                </c:pt>
                <c:pt idx="9015">
                  <c:v>9014</c:v>
                </c:pt>
                <c:pt idx="9016">
                  <c:v>9015</c:v>
                </c:pt>
                <c:pt idx="9017">
                  <c:v>9016</c:v>
                </c:pt>
                <c:pt idx="9018">
                  <c:v>9017</c:v>
                </c:pt>
                <c:pt idx="9019">
                  <c:v>9018</c:v>
                </c:pt>
                <c:pt idx="9020">
                  <c:v>9019</c:v>
                </c:pt>
                <c:pt idx="9021">
                  <c:v>9020</c:v>
                </c:pt>
                <c:pt idx="9022">
                  <c:v>9021</c:v>
                </c:pt>
                <c:pt idx="9023">
                  <c:v>9022</c:v>
                </c:pt>
                <c:pt idx="9024">
                  <c:v>9023</c:v>
                </c:pt>
                <c:pt idx="9025">
                  <c:v>9024</c:v>
                </c:pt>
                <c:pt idx="9026">
                  <c:v>9025</c:v>
                </c:pt>
                <c:pt idx="9027">
                  <c:v>9026</c:v>
                </c:pt>
                <c:pt idx="9028">
                  <c:v>9027</c:v>
                </c:pt>
                <c:pt idx="9029">
                  <c:v>9028</c:v>
                </c:pt>
                <c:pt idx="9030">
                  <c:v>9029</c:v>
                </c:pt>
                <c:pt idx="9031">
                  <c:v>9030</c:v>
                </c:pt>
                <c:pt idx="9032">
                  <c:v>9031</c:v>
                </c:pt>
                <c:pt idx="9033">
                  <c:v>9032</c:v>
                </c:pt>
                <c:pt idx="9034">
                  <c:v>9033</c:v>
                </c:pt>
                <c:pt idx="9035">
                  <c:v>9034</c:v>
                </c:pt>
                <c:pt idx="9036">
                  <c:v>9035</c:v>
                </c:pt>
                <c:pt idx="9037">
                  <c:v>9036</c:v>
                </c:pt>
                <c:pt idx="9038">
                  <c:v>9037</c:v>
                </c:pt>
                <c:pt idx="9039">
                  <c:v>9038</c:v>
                </c:pt>
                <c:pt idx="9040">
                  <c:v>9039</c:v>
                </c:pt>
                <c:pt idx="9041">
                  <c:v>9040</c:v>
                </c:pt>
                <c:pt idx="9042">
                  <c:v>9041</c:v>
                </c:pt>
                <c:pt idx="9043">
                  <c:v>9042</c:v>
                </c:pt>
                <c:pt idx="9044">
                  <c:v>9043</c:v>
                </c:pt>
                <c:pt idx="9045">
                  <c:v>9044</c:v>
                </c:pt>
                <c:pt idx="9046">
                  <c:v>9045</c:v>
                </c:pt>
                <c:pt idx="9047">
                  <c:v>9046</c:v>
                </c:pt>
                <c:pt idx="9048">
                  <c:v>9047</c:v>
                </c:pt>
                <c:pt idx="9049">
                  <c:v>9048</c:v>
                </c:pt>
                <c:pt idx="9050">
                  <c:v>9049</c:v>
                </c:pt>
                <c:pt idx="9051">
                  <c:v>9050</c:v>
                </c:pt>
                <c:pt idx="9052">
                  <c:v>9051</c:v>
                </c:pt>
                <c:pt idx="9053">
                  <c:v>9052</c:v>
                </c:pt>
                <c:pt idx="9054">
                  <c:v>9053</c:v>
                </c:pt>
                <c:pt idx="9055">
                  <c:v>9054</c:v>
                </c:pt>
                <c:pt idx="9056">
                  <c:v>9055</c:v>
                </c:pt>
                <c:pt idx="9057">
                  <c:v>9056</c:v>
                </c:pt>
                <c:pt idx="9058">
                  <c:v>9057</c:v>
                </c:pt>
                <c:pt idx="9059">
                  <c:v>9058</c:v>
                </c:pt>
                <c:pt idx="9060">
                  <c:v>9059</c:v>
                </c:pt>
                <c:pt idx="9061">
                  <c:v>9060</c:v>
                </c:pt>
                <c:pt idx="9062">
                  <c:v>9061</c:v>
                </c:pt>
                <c:pt idx="9063">
                  <c:v>9062</c:v>
                </c:pt>
                <c:pt idx="9064">
                  <c:v>9063</c:v>
                </c:pt>
                <c:pt idx="9065">
                  <c:v>9064</c:v>
                </c:pt>
                <c:pt idx="9066">
                  <c:v>9065</c:v>
                </c:pt>
                <c:pt idx="9067">
                  <c:v>9066</c:v>
                </c:pt>
                <c:pt idx="9068">
                  <c:v>9067</c:v>
                </c:pt>
                <c:pt idx="9069">
                  <c:v>9068</c:v>
                </c:pt>
                <c:pt idx="9070">
                  <c:v>9069</c:v>
                </c:pt>
                <c:pt idx="9071">
                  <c:v>9070</c:v>
                </c:pt>
                <c:pt idx="9072">
                  <c:v>9071</c:v>
                </c:pt>
                <c:pt idx="9073">
                  <c:v>9072</c:v>
                </c:pt>
                <c:pt idx="9074">
                  <c:v>9073</c:v>
                </c:pt>
                <c:pt idx="9075">
                  <c:v>9074</c:v>
                </c:pt>
                <c:pt idx="9076">
                  <c:v>9075</c:v>
                </c:pt>
                <c:pt idx="9077">
                  <c:v>9076</c:v>
                </c:pt>
                <c:pt idx="9078">
                  <c:v>9077</c:v>
                </c:pt>
                <c:pt idx="9079">
                  <c:v>9078</c:v>
                </c:pt>
                <c:pt idx="9080">
                  <c:v>9079</c:v>
                </c:pt>
                <c:pt idx="9081">
                  <c:v>9080</c:v>
                </c:pt>
                <c:pt idx="9082">
                  <c:v>9081</c:v>
                </c:pt>
                <c:pt idx="9083">
                  <c:v>9082</c:v>
                </c:pt>
                <c:pt idx="9084">
                  <c:v>9083</c:v>
                </c:pt>
                <c:pt idx="9085">
                  <c:v>9084</c:v>
                </c:pt>
                <c:pt idx="9086">
                  <c:v>9085</c:v>
                </c:pt>
                <c:pt idx="9087">
                  <c:v>9086</c:v>
                </c:pt>
                <c:pt idx="9088">
                  <c:v>9087</c:v>
                </c:pt>
                <c:pt idx="9089">
                  <c:v>9088</c:v>
                </c:pt>
                <c:pt idx="9090">
                  <c:v>9089</c:v>
                </c:pt>
                <c:pt idx="9091">
                  <c:v>9090</c:v>
                </c:pt>
                <c:pt idx="9092">
                  <c:v>9091</c:v>
                </c:pt>
                <c:pt idx="9093">
                  <c:v>9092</c:v>
                </c:pt>
                <c:pt idx="9094">
                  <c:v>9093</c:v>
                </c:pt>
                <c:pt idx="9095">
                  <c:v>9094</c:v>
                </c:pt>
                <c:pt idx="9096">
                  <c:v>9095</c:v>
                </c:pt>
                <c:pt idx="9097">
                  <c:v>9096</c:v>
                </c:pt>
                <c:pt idx="9098">
                  <c:v>9097</c:v>
                </c:pt>
                <c:pt idx="9099">
                  <c:v>9098</c:v>
                </c:pt>
                <c:pt idx="9100">
                  <c:v>9099</c:v>
                </c:pt>
                <c:pt idx="9101">
                  <c:v>9100</c:v>
                </c:pt>
                <c:pt idx="9102">
                  <c:v>9101</c:v>
                </c:pt>
                <c:pt idx="9103">
                  <c:v>9102</c:v>
                </c:pt>
                <c:pt idx="9104">
                  <c:v>9103</c:v>
                </c:pt>
                <c:pt idx="9105">
                  <c:v>9104</c:v>
                </c:pt>
                <c:pt idx="9106">
                  <c:v>9105</c:v>
                </c:pt>
                <c:pt idx="9107">
                  <c:v>9106</c:v>
                </c:pt>
                <c:pt idx="9108">
                  <c:v>9107</c:v>
                </c:pt>
                <c:pt idx="9109">
                  <c:v>9108</c:v>
                </c:pt>
                <c:pt idx="9110">
                  <c:v>9109</c:v>
                </c:pt>
                <c:pt idx="9111">
                  <c:v>9110</c:v>
                </c:pt>
                <c:pt idx="9112">
                  <c:v>9111</c:v>
                </c:pt>
                <c:pt idx="9113">
                  <c:v>9112</c:v>
                </c:pt>
                <c:pt idx="9114">
                  <c:v>9113</c:v>
                </c:pt>
                <c:pt idx="9115">
                  <c:v>9114</c:v>
                </c:pt>
                <c:pt idx="9116">
                  <c:v>9115</c:v>
                </c:pt>
                <c:pt idx="9117">
                  <c:v>9116</c:v>
                </c:pt>
                <c:pt idx="9118">
                  <c:v>9117</c:v>
                </c:pt>
                <c:pt idx="9119">
                  <c:v>9118</c:v>
                </c:pt>
                <c:pt idx="9120">
                  <c:v>9119</c:v>
                </c:pt>
                <c:pt idx="9121">
                  <c:v>9120</c:v>
                </c:pt>
                <c:pt idx="9122">
                  <c:v>9121</c:v>
                </c:pt>
                <c:pt idx="9123">
                  <c:v>9122</c:v>
                </c:pt>
                <c:pt idx="9124">
                  <c:v>9123</c:v>
                </c:pt>
                <c:pt idx="9125">
                  <c:v>9124</c:v>
                </c:pt>
                <c:pt idx="9126">
                  <c:v>9125</c:v>
                </c:pt>
                <c:pt idx="9127">
                  <c:v>9126</c:v>
                </c:pt>
                <c:pt idx="9128">
                  <c:v>9127</c:v>
                </c:pt>
                <c:pt idx="9129">
                  <c:v>9128</c:v>
                </c:pt>
                <c:pt idx="9130">
                  <c:v>9129</c:v>
                </c:pt>
                <c:pt idx="9131">
                  <c:v>9130</c:v>
                </c:pt>
                <c:pt idx="9132">
                  <c:v>9131</c:v>
                </c:pt>
                <c:pt idx="9133">
                  <c:v>9132</c:v>
                </c:pt>
                <c:pt idx="9134">
                  <c:v>9133</c:v>
                </c:pt>
                <c:pt idx="9135">
                  <c:v>9134</c:v>
                </c:pt>
                <c:pt idx="9136">
                  <c:v>9135</c:v>
                </c:pt>
                <c:pt idx="9137">
                  <c:v>9136</c:v>
                </c:pt>
                <c:pt idx="9138">
                  <c:v>9137</c:v>
                </c:pt>
                <c:pt idx="9139">
                  <c:v>9138</c:v>
                </c:pt>
                <c:pt idx="9140">
                  <c:v>9139</c:v>
                </c:pt>
                <c:pt idx="9141">
                  <c:v>9140</c:v>
                </c:pt>
                <c:pt idx="9142">
                  <c:v>9141</c:v>
                </c:pt>
                <c:pt idx="9143">
                  <c:v>9142</c:v>
                </c:pt>
                <c:pt idx="9144">
                  <c:v>9143</c:v>
                </c:pt>
                <c:pt idx="9145">
                  <c:v>9144</c:v>
                </c:pt>
                <c:pt idx="9146">
                  <c:v>9145</c:v>
                </c:pt>
                <c:pt idx="9147">
                  <c:v>9146</c:v>
                </c:pt>
                <c:pt idx="9148">
                  <c:v>9147</c:v>
                </c:pt>
                <c:pt idx="9149">
                  <c:v>9148</c:v>
                </c:pt>
                <c:pt idx="9150">
                  <c:v>9149</c:v>
                </c:pt>
                <c:pt idx="9151">
                  <c:v>9150</c:v>
                </c:pt>
                <c:pt idx="9152">
                  <c:v>9151</c:v>
                </c:pt>
                <c:pt idx="9153">
                  <c:v>9152</c:v>
                </c:pt>
                <c:pt idx="9154">
                  <c:v>9153</c:v>
                </c:pt>
                <c:pt idx="9155">
                  <c:v>9154</c:v>
                </c:pt>
                <c:pt idx="9156">
                  <c:v>9155</c:v>
                </c:pt>
                <c:pt idx="9157">
                  <c:v>9156</c:v>
                </c:pt>
                <c:pt idx="9158">
                  <c:v>9157</c:v>
                </c:pt>
                <c:pt idx="9159">
                  <c:v>9158</c:v>
                </c:pt>
                <c:pt idx="9160">
                  <c:v>9159</c:v>
                </c:pt>
                <c:pt idx="9161">
                  <c:v>9160</c:v>
                </c:pt>
                <c:pt idx="9162">
                  <c:v>9161</c:v>
                </c:pt>
                <c:pt idx="9163">
                  <c:v>9162</c:v>
                </c:pt>
                <c:pt idx="9164">
                  <c:v>9163</c:v>
                </c:pt>
                <c:pt idx="9165">
                  <c:v>9164</c:v>
                </c:pt>
                <c:pt idx="9166">
                  <c:v>9165</c:v>
                </c:pt>
                <c:pt idx="9167">
                  <c:v>9166</c:v>
                </c:pt>
                <c:pt idx="9168">
                  <c:v>9167</c:v>
                </c:pt>
                <c:pt idx="9169">
                  <c:v>9168</c:v>
                </c:pt>
                <c:pt idx="9170">
                  <c:v>9169</c:v>
                </c:pt>
                <c:pt idx="9171">
                  <c:v>9170</c:v>
                </c:pt>
                <c:pt idx="9172">
                  <c:v>9171</c:v>
                </c:pt>
                <c:pt idx="9173">
                  <c:v>9172</c:v>
                </c:pt>
                <c:pt idx="9174">
                  <c:v>9173</c:v>
                </c:pt>
                <c:pt idx="9175">
                  <c:v>9174</c:v>
                </c:pt>
                <c:pt idx="9176">
                  <c:v>9175</c:v>
                </c:pt>
                <c:pt idx="9177">
                  <c:v>9176</c:v>
                </c:pt>
                <c:pt idx="9178">
                  <c:v>9177</c:v>
                </c:pt>
                <c:pt idx="9179">
                  <c:v>9178</c:v>
                </c:pt>
                <c:pt idx="9180">
                  <c:v>9179</c:v>
                </c:pt>
                <c:pt idx="9181">
                  <c:v>9180</c:v>
                </c:pt>
                <c:pt idx="9182">
                  <c:v>9181</c:v>
                </c:pt>
                <c:pt idx="9183">
                  <c:v>9182</c:v>
                </c:pt>
                <c:pt idx="9184">
                  <c:v>9183</c:v>
                </c:pt>
                <c:pt idx="9185">
                  <c:v>9184</c:v>
                </c:pt>
                <c:pt idx="9186">
                  <c:v>9185</c:v>
                </c:pt>
                <c:pt idx="9187">
                  <c:v>9186</c:v>
                </c:pt>
                <c:pt idx="9188">
                  <c:v>9187</c:v>
                </c:pt>
                <c:pt idx="9189">
                  <c:v>9188</c:v>
                </c:pt>
                <c:pt idx="9190">
                  <c:v>9189</c:v>
                </c:pt>
                <c:pt idx="9191">
                  <c:v>9190</c:v>
                </c:pt>
                <c:pt idx="9192">
                  <c:v>9191</c:v>
                </c:pt>
                <c:pt idx="9193">
                  <c:v>9192</c:v>
                </c:pt>
                <c:pt idx="9194">
                  <c:v>9193</c:v>
                </c:pt>
                <c:pt idx="9195">
                  <c:v>9194</c:v>
                </c:pt>
                <c:pt idx="9196">
                  <c:v>9195</c:v>
                </c:pt>
                <c:pt idx="9197">
                  <c:v>9196</c:v>
                </c:pt>
                <c:pt idx="9198">
                  <c:v>9197</c:v>
                </c:pt>
                <c:pt idx="9199">
                  <c:v>9198</c:v>
                </c:pt>
                <c:pt idx="9200">
                  <c:v>9199</c:v>
                </c:pt>
                <c:pt idx="9201">
                  <c:v>9200</c:v>
                </c:pt>
                <c:pt idx="9202">
                  <c:v>9201</c:v>
                </c:pt>
                <c:pt idx="9203">
                  <c:v>9202</c:v>
                </c:pt>
                <c:pt idx="9204">
                  <c:v>9203</c:v>
                </c:pt>
                <c:pt idx="9205">
                  <c:v>9204</c:v>
                </c:pt>
                <c:pt idx="9206">
                  <c:v>9205</c:v>
                </c:pt>
                <c:pt idx="9207">
                  <c:v>9206</c:v>
                </c:pt>
                <c:pt idx="9208">
                  <c:v>9207</c:v>
                </c:pt>
                <c:pt idx="9209">
                  <c:v>9208</c:v>
                </c:pt>
                <c:pt idx="9210">
                  <c:v>9209</c:v>
                </c:pt>
                <c:pt idx="9211">
                  <c:v>9210</c:v>
                </c:pt>
                <c:pt idx="9212">
                  <c:v>9211</c:v>
                </c:pt>
                <c:pt idx="9213">
                  <c:v>9212</c:v>
                </c:pt>
                <c:pt idx="9214">
                  <c:v>9213</c:v>
                </c:pt>
                <c:pt idx="9215">
                  <c:v>9214</c:v>
                </c:pt>
                <c:pt idx="9216">
                  <c:v>9215</c:v>
                </c:pt>
                <c:pt idx="9217">
                  <c:v>9216</c:v>
                </c:pt>
                <c:pt idx="9218">
                  <c:v>9217</c:v>
                </c:pt>
                <c:pt idx="9219">
                  <c:v>9218</c:v>
                </c:pt>
                <c:pt idx="9220">
                  <c:v>9219</c:v>
                </c:pt>
                <c:pt idx="9221">
                  <c:v>9220</c:v>
                </c:pt>
                <c:pt idx="9222">
                  <c:v>9221</c:v>
                </c:pt>
                <c:pt idx="9223">
                  <c:v>9222</c:v>
                </c:pt>
                <c:pt idx="9224">
                  <c:v>9223</c:v>
                </c:pt>
                <c:pt idx="9225">
                  <c:v>9224</c:v>
                </c:pt>
                <c:pt idx="9226">
                  <c:v>9225</c:v>
                </c:pt>
                <c:pt idx="9227">
                  <c:v>9226</c:v>
                </c:pt>
                <c:pt idx="9228">
                  <c:v>9227</c:v>
                </c:pt>
                <c:pt idx="9229">
                  <c:v>9228</c:v>
                </c:pt>
                <c:pt idx="9230">
                  <c:v>9229</c:v>
                </c:pt>
                <c:pt idx="9231">
                  <c:v>9230</c:v>
                </c:pt>
                <c:pt idx="9232">
                  <c:v>9231</c:v>
                </c:pt>
                <c:pt idx="9233">
                  <c:v>9232</c:v>
                </c:pt>
                <c:pt idx="9234">
                  <c:v>9233</c:v>
                </c:pt>
                <c:pt idx="9235">
                  <c:v>9234</c:v>
                </c:pt>
                <c:pt idx="9236">
                  <c:v>9235</c:v>
                </c:pt>
                <c:pt idx="9237">
                  <c:v>9236</c:v>
                </c:pt>
                <c:pt idx="9238">
                  <c:v>9237</c:v>
                </c:pt>
                <c:pt idx="9239">
                  <c:v>9238</c:v>
                </c:pt>
                <c:pt idx="9240">
                  <c:v>9239</c:v>
                </c:pt>
                <c:pt idx="9241">
                  <c:v>9240</c:v>
                </c:pt>
                <c:pt idx="9242">
                  <c:v>9241</c:v>
                </c:pt>
                <c:pt idx="9243">
                  <c:v>9242</c:v>
                </c:pt>
                <c:pt idx="9244">
                  <c:v>9243</c:v>
                </c:pt>
                <c:pt idx="9245">
                  <c:v>9244</c:v>
                </c:pt>
                <c:pt idx="9246">
                  <c:v>9245</c:v>
                </c:pt>
                <c:pt idx="9247">
                  <c:v>9246</c:v>
                </c:pt>
                <c:pt idx="9248">
                  <c:v>9247</c:v>
                </c:pt>
                <c:pt idx="9249">
                  <c:v>9248</c:v>
                </c:pt>
                <c:pt idx="9250">
                  <c:v>9249</c:v>
                </c:pt>
                <c:pt idx="9251">
                  <c:v>9250</c:v>
                </c:pt>
                <c:pt idx="9252">
                  <c:v>9251</c:v>
                </c:pt>
                <c:pt idx="9253">
                  <c:v>9252</c:v>
                </c:pt>
                <c:pt idx="9254">
                  <c:v>9253</c:v>
                </c:pt>
                <c:pt idx="9255">
                  <c:v>9254</c:v>
                </c:pt>
                <c:pt idx="9256">
                  <c:v>9255</c:v>
                </c:pt>
                <c:pt idx="9257">
                  <c:v>9256</c:v>
                </c:pt>
                <c:pt idx="9258">
                  <c:v>9257</c:v>
                </c:pt>
                <c:pt idx="9259">
                  <c:v>9258</c:v>
                </c:pt>
                <c:pt idx="9260">
                  <c:v>9259</c:v>
                </c:pt>
                <c:pt idx="9261">
                  <c:v>9260</c:v>
                </c:pt>
                <c:pt idx="9262">
                  <c:v>9261</c:v>
                </c:pt>
                <c:pt idx="9263">
                  <c:v>9262</c:v>
                </c:pt>
                <c:pt idx="9264">
                  <c:v>9263</c:v>
                </c:pt>
                <c:pt idx="9265">
                  <c:v>9264</c:v>
                </c:pt>
                <c:pt idx="9266">
                  <c:v>9265</c:v>
                </c:pt>
                <c:pt idx="9267">
                  <c:v>9266</c:v>
                </c:pt>
                <c:pt idx="9268">
                  <c:v>9267</c:v>
                </c:pt>
                <c:pt idx="9269">
                  <c:v>9268</c:v>
                </c:pt>
                <c:pt idx="9270">
                  <c:v>9269</c:v>
                </c:pt>
                <c:pt idx="9271">
                  <c:v>9270</c:v>
                </c:pt>
                <c:pt idx="9272">
                  <c:v>9271</c:v>
                </c:pt>
                <c:pt idx="9273">
                  <c:v>9272</c:v>
                </c:pt>
                <c:pt idx="9274">
                  <c:v>9273</c:v>
                </c:pt>
                <c:pt idx="9275">
                  <c:v>9274</c:v>
                </c:pt>
                <c:pt idx="9276">
                  <c:v>9275</c:v>
                </c:pt>
                <c:pt idx="9277">
                  <c:v>9276</c:v>
                </c:pt>
                <c:pt idx="9278">
                  <c:v>9277</c:v>
                </c:pt>
                <c:pt idx="9279">
                  <c:v>9278</c:v>
                </c:pt>
                <c:pt idx="9280">
                  <c:v>9279</c:v>
                </c:pt>
                <c:pt idx="9281">
                  <c:v>9280</c:v>
                </c:pt>
                <c:pt idx="9282">
                  <c:v>9281</c:v>
                </c:pt>
                <c:pt idx="9283">
                  <c:v>9282</c:v>
                </c:pt>
                <c:pt idx="9284">
                  <c:v>9283</c:v>
                </c:pt>
                <c:pt idx="9285">
                  <c:v>9284</c:v>
                </c:pt>
                <c:pt idx="9286">
                  <c:v>9285</c:v>
                </c:pt>
                <c:pt idx="9287">
                  <c:v>9286</c:v>
                </c:pt>
                <c:pt idx="9288">
                  <c:v>9287</c:v>
                </c:pt>
                <c:pt idx="9289">
                  <c:v>9288</c:v>
                </c:pt>
                <c:pt idx="9290">
                  <c:v>9289</c:v>
                </c:pt>
                <c:pt idx="9291">
                  <c:v>9290</c:v>
                </c:pt>
                <c:pt idx="9292">
                  <c:v>9291</c:v>
                </c:pt>
                <c:pt idx="9293">
                  <c:v>9292</c:v>
                </c:pt>
                <c:pt idx="9294">
                  <c:v>9293</c:v>
                </c:pt>
                <c:pt idx="9295">
                  <c:v>9294</c:v>
                </c:pt>
                <c:pt idx="9296">
                  <c:v>9295</c:v>
                </c:pt>
                <c:pt idx="9297">
                  <c:v>9296</c:v>
                </c:pt>
                <c:pt idx="9298">
                  <c:v>9297</c:v>
                </c:pt>
                <c:pt idx="9299">
                  <c:v>9298</c:v>
                </c:pt>
                <c:pt idx="9300">
                  <c:v>9299</c:v>
                </c:pt>
                <c:pt idx="9301">
                  <c:v>9300</c:v>
                </c:pt>
                <c:pt idx="9302">
                  <c:v>9301</c:v>
                </c:pt>
                <c:pt idx="9303">
                  <c:v>9302</c:v>
                </c:pt>
                <c:pt idx="9304">
                  <c:v>9303</c:v>
                </c:pt>
                <c:pt idx="9305">
                  <c:v>9304</c:v>
                </c:pt>
                <c:pt idx="9306">
                  <c:v>9305</c:v>
                </c:pt>
                <c:pt idx="9307">
                  <c:v>9306</c:v>
                </c:pt>
                <c:pt idx="9308">
                  <c:v>9307</c:v>
                </c:pt>
                <c:pt idx="9309">
                  <c:v>9308</c:v>
                </c:pt>
                <c:pt idx="9310">
                  <c:v>9309</c:v>
                </c:pt>
                <c:pt idx="9311">
                  <c:v>9310</c:v>
                </c:pt>
                <c:pt idx="9312">
                  <c:v>9311</c:v>
                </c:pt>
                <c:pt idx="9313">
                  <c:v>9312</c:v>
                </c:pt>
                <c:pt idx="9314">
                  <c:v>9313</c:v>
                </c:pt>
                <c:pt idx="9315">
                  <c:v>9314</c:v>
                </c:pt>
                <c:pt idx="9316">
                  <c:v>9315</c:v>
                </c:pt>
                <c:pt idx="9317">
                  <c:v>9316</c:v>
                </c:pt>
                <c:pt idx="9318">
                  <c:v>9317</c:v>
                </c:pt>
                <c:pt idx="9319">
                  <c:v>9318</c:v>
                </c:pt>
                <c:pt idx="9320">
                  <c:v>9319</c:v>
                </c:pt>
                <c:pt idx="9321">
                  <c:v>9320</c:v>
                </c:pt>
                <c:pt idx="9322">
                  <c:v>9321</c:v>
                </c:pt>
                <c:pt idx="9323">
                  <c:v>9322</c:v>
                </c:pt>
                <c:pt idx="9324">
                  <c:v>9323</c:v>
                </c:pt>
                <c:pt idx="9325">
                  <c:v>9324</c:v>
                </c:pt>
                <c:pt idx="9326">
                  <c:v>9325</c:v>
                </c:pt>
                <c:pt idx="9327">
                  <c:v>9326</c:v>
                </c:pt>
                <c:pt idx="9328">
                  <c:v>9327</c:v>
                </c:pt>
                <c:pt idx="9329">
                  <c:v>9328</c:v>
                </c:pt>
                <c:pt idx="9330">
                  <c:v>9329</c:v>
                </c:pt>
                <c:pt idx="9331">
                  <c:v>9330</c:v>
                </c:pt>
                <c:pt idx="9332">
                  <c:v>9331</c:v>
                </c:pt>
                <c:pt idx="9333">
                  <c:v>9332</c:v>
                </c:pt>
                <c:pt idx="9334">
                  <c:v>9333</c:v>
                </c:pt>
                <c:pt idx="9335">
                  <c:v>9334</c:v>
                </c:pt>
                <c:pt idx="9336">
                  <c:v>9335</c:v>
                </c:pt>
                <c:pt idx="9337">
                  <c:v>9336</c:v>
                </c:pt>
                <c:pt idx="9338">
                  <c:v>9337</c:v>
                </c:pt>
                <c:pt idx="9339">
                  <c:v>9338</c:v>
                </c:pt>
                <c:pt idx="9340">
                  <c:v>9339</c:v>
                </c:pt>
                <c:pt idx="9341">
                  <c:v>9340</c:v>
                </c:pt>
                <c:pt idx="9342">
                  <c:v>9341</c:v>
                </c:pt>
                <c:pt idx="9343">
                  <c:v>9342</c:v>
                </c:pt>
                <c:pt idx="9344">
                  <c:v>9343</c:v>
                </c:pt>
                <c:pt idx="9345">
                  <c:v>9344</c:v>
                </c:pt>
                <c:pt idx="9346">
                  <c:v>9345</c:v>
                </c:pt>
                <c:pt idx="9347">
                  <c:v>9346</c:v>
                </c:pt>
                <c:pt idx="9348">
                  <c:v>9347</c:v>
                </c:pt>
                <c:pt idx="9349">
                  <c:v>9348</c:v>
                </c:pt>
                <c:pt idx="9350">
                  <c:v>9349</c:v>
                </c:pt>
                <c:pt idx="9351">
                  <c:v>9350</c:v>
                </c:pt>
                <c:pt idx="9352">
                  <c:v>9351</c:v>
                </c:pt>
                <c:pt idx="9353">
                  <c:v>9352</c:v>
                </c:pt>
                <c:pt idx="9354">
                  <c:v>9353</c:v>
                </c:pt>
                <c:pt idx="9355">
                  <c:v>9354</c:v>
                </c:pt>
                <c:pt idx="9356">
                  <c:v>9355</c:v>
                </c:pt>
                <c:pt idx="9357">
                  <c:v>9356</c:v>
                </c:pt>
                <c:pt idx="9358">
                  <c:v>9357</c:v>
                </c:pt>
                <c:pt idx="9359">
                  <c:v>9358</c:v>
                </c:pt>
                <c:pt idx="9360">
                  <c:v>9359</c:v>
                </c:pt>
                <c:pt idx="9361">
                  <c:v>9360</c:v>
                </c:pt>
                <c:pt idx="9362">
                  <c:v>9361</c:v>
                </c:pt>
                <c:pt idx="9363">
                  <c:v>9362</c:v>
                </c:pt>
                <c:pt idx="9364">
                  <c:v>9363</c:v>
                </c:pt>
                <c:pt idx="9365">
                  <c:v>9364</c:v>
                </c:pt>
                <c:pt idx="9366">
                  <c:v>9365</c:v>
                </c:pt>
                <c:pt idx="9367">
                  <c:v>9366</c:v>
                </c:pt>
                <c:pt idx="9368">
                  <c:v>9367</c:v>
                </c:pt>
                <c:pt idx="9369">
                  <c:v>9368</c:v>
                </c:pt>
                <c:pt idx="9370">
                  <c:v>9369</c:v>
                </c:pt>
                <c:pt idx="9371">
                  <c:v>9370</c:v>
                </c:pt>
                <c:pt idx="9372">
                  <c:v>9371</c:v>
                </c:pt>
                <c:pt idx="9373">
                  <c:v>9372</c:v>
                </c:pt>
                <c:pt idx="9374">
                  <c:v>9373</c:v>
                </c:pt>
                <c:pt idx="9375">
                  <c:v>9374</c:v>
                </c:pt>
                <c:pt idx="9376">
                  <c:v>9375</c:v>
                </c:pt>
                <c:pt idx="9377">
                  <c:v>9376</c:v>
                </c:pt>
                <c:pt idx="9378">
                  <c:v>9377</c:v>
                </c:pt>
                <c:pt idx="9379">
                  <c:v>9378</c:v>
                </c:pt>
                <c:pt idx="9380">
                  <c:v>9379</c:v>
                </c:pt>
                <c:pt idx="9381">
                  <c:v>9380</c:v>
                </c:pt>
                <c:pt idx="9382">
                  <c:v>9381</c:v>
                </c:pt>
                <c:pt idx="9383">
                  <c:v>9382</c:v>
                </c:pt>
                <c:pt idx="9384">
                  <c:v>9383</c:v>
                </c:pt>
                <c:pt idx="9385">
                  <c:v>9384</c:v>
                </c:pt>
                <c:pt idx="9386">
                  <c:v>9385</c:v>
                </c:pt>
                <c:pt idx="9387">
                  <c:v>9386</c:v>
                </c:pt>
                <c:pt idx="9388">
                  <c:v>9387</c:v>
                </c:pt>
                <c:pt idx="9389">
                  <c:v>9388</c:v>
                </c:pt>
                <c:pt idx="9390">
                  <c:v>9389</c:v>
                </c:pt>
                <c:pt idx="9391">
                  <c:v>9390</c:v>
                </c:pt>
                <c:pt idx="9392">
                  <c:v>9391</c:v>
                </c:pt>
                <c:pt idx="9393">
                  <c:v>9392</c:v>
                </c:pt>
                <c:pt idx="9394">
                  <c:v>9393</c:v>
                </c:pt>
                <c:pt idx="9395">
                  <c:v>9394</c:v>
                </c:pt>
                <c:pt idx="9396">
                  <c:v>9395</c:v>
                </c:pt>
                <c:pt idx="9397">
                  <c:v>9396</c:v>
                </c:pt>
                <c:pt idx="9398">
                  <c:v>9397</c:v>
                </c:pt>
                <c:pt idx="9399">
                  <c:v>9398</c:v>
                </c:pt>
                <c:pt idx="9400">
                  <c:v>9399</c:v>
                </c:pt>
                <c:pt idx="9401">
                  <c:v>9400</c:v>
                </c:pt>
                <c:pt idx="9402">
                  <c:v>9401</c:v>
                </c:pt>
                <c:pt idx="9403">
                  <c:v>9402</c:v>
                </c:pt>
                <c:pt idx="9404">
                  <c:v>9403</c:v>
                </c:pt>
                <c:pt idx="9405">
                  <c:v>9404</c:v>
                </c:pt>
                <c:pt idx="9406">
                  <c:v>9405</c:v>
                </c:pt>
                <c:pt idx="9407">
                  <c:v>9406</c:v>
                </c:pt>
                <c:pt idx="9408">
                  <c:v>9407</c:v>
                </c:pt>
                <c:pt idx="9409">
                  <c:v>9408</c:v>
                </c:pt>
                <c:pt idx="9410">
                  <c:v>9409</c:v>
                </c:pt>
                <c:pt idx="9411">
                  <c:v>9410</c:v>
                </c:pt>
                <c:pt idx="9412">
                  <c:v>9411</c:v>
                </c:pt>
                <c:pt idx="9413">
                  <c:v>9412</c:v>
                </c:pt>
                <c:pt idx="9414">
                  <c:v>9413</c:v>
                </c:pt>
                <c:pt idx="9415">
                  <c:v>9414</c:v>
                </c:pt>
                <c:pt idx="9416">
                  <c:v>9415</c:v>
                </c:pt>
                <c:pt idx="9417">
                  <c:v>9416</c:v>
                </c:pt>
                <c:pt idx="9418">
                  <c:v>9417</c:v>
                </c:pt>
                <c:pt idx="9419">
                  <c:v>9418</c:v>
                </c:pt>
                <c:pt idx="9420">
                  <c:v>9419</c:v>
                </c:pt>
                <c:pt idx="9421">
                  <c:v>9420</c:v>
                </c:pt>
                <c:pt idx="9422">
                  <c:v>9421</c:v>
                </c:pt>
                <c:pt idx="9423">
                  <c:v>9422</c:v>
                </c:pt>
                <c:pt idx="9424">
                  <c:v>9423</c:v>
                </c:pt>
                <c:pt idx="9425">
                  <c:v>9424</c:v>
                </c:pt>
                <c:pt idx="9426">
                  <c:v>9425</c:v>
                </c:pt>
                <c:pt idx="9427">
                  <c:v>9426</c:v>
                </c:pt>
                <c:pt idx="9428">
                  <c:v>9427</c:v>
                </c:pt>
                <c:pt idx="9429">
                  <c:v>9428</c:v>
                </c:pt>
                <c:pt idx="9430">
                  <c:v>9429</c:v>
                </c:pt>
                <c:pt idx="9431">
                  <c:v>9430</c:v>
                </c:pt>
                <c:pt idx="9432">
                  <c:v>9431</c:v>
                </c:pt>
                <c:pt idx="9433">
                  <c:v>9432</c:v>
                </c:pt>
                <c:pt idx="9434">
                  <c:v>9433</c:v>
                </c:pt>
                <c:pt idx="9435">
                  <c:v>9434</c:v>
                </c:pt>
                <c:pt idx="9436">
                  <c:v>9435</c:v>
                </c:pt>
                <c:pt idx="9437">
                  <c:v>9436</c:v>
                </c:pt>
                <c:pt idx="9438">
                  <c:v>9437</c:v>
                </c:pt>
                <c:pt idx="9439">
                  <c:v>9438</c:v>
                </c:pt>
                <c:pt idx="9440">
                  <c:v>9439</c:v>
                </c:pt>
                <c:pt idx="9441">
                  <c:v>9440</c:v>
                </c:pt>
                <c:pt idx="9442">
                  <c:v>9441</c:v>
                </c:pt>
                <c:pt idx="9443">
                  <c:v>9442</c:v>
                </c:pt>
                <c:pt idx="9444">
                  <c:v>9443</c:v>
                </c:pt>
                <c:pt idx="9445">
                  <c:v>9444</c:v>
                </c:pt>
                <c:pt idx="9446">
                  <c:v>9445</c:v>
                </c:pt>
                <c:pt idx="9447">
                  <c:v>9446</c:v>
                </c:pt>
                <c:pt idx="9448">
                  <c:v>9447</c:v>
                </c:pt>
                <c:pt idx="9449">
                  <c:v>9448</c:v>
                </c:pt>
                <c:pt idx="9450">
                  <c:v>9449</c:v>
                </c:pt>
                <c:pt idx="9451">
                  <c:v>9450</c:v>
                </c:pt>
                <c:pt idx="9452">
                  <c:v>9451</c:v>
                </c:pt>
                <c:pt idx="9453">
                  <c:v>9452</c:v>
                </c:pt>
                <c:pt idx="9454">
                  <c:v>9453</c:v>
                </c:pt>
                <c:pt idx="9455">
                  <c:v>9454</c:v>
                </c:pt>
                <c:pt idx="9456">
                  <c:v>9455</c:v>
                </c:pt>
                <c:pt idx="9457">
                  <c:v>9456</c:v>
                </c:pt>
                <c:pt idx="9458">
                  <c:v>9457</c:v>
                </c:pt>
                <c:pt idx="9459">
                  <c:v>9458</c:v>
                </c:pt>
                <c:pt idx="9460">
                  <c:v>9459</c:v>
                </c:pt>
                <c:pt idx="9461">
                  <c:v>9460</c:v>
                </c:pt>
                <c:pt idx="9462">
                  <c:v>9461</c:v>
                </c:pt>
                <c:pt idx="9463">
                  <c:v>9462</c:v>
                </c:pt>
                <c:pt idx="9464">
                  <c:v>9463</c:v>
                </c:pt>
                <c:pt idx="9465">
                  <c:v>9464</c:v>
                </c:pt>
                <c:pt idx="9466">
                  <c:v>9465</c:v>
                </c:pt>
                <c:pt idx="9467">
                  <c:v>9466</c:v>
                </c:pt>
                <c:pt idx="9468">
                  <c:v>9467</c:v>
                </c:pt>
                <c:pt idx="9469">
                  <c:v>9468</c:v>
                </c:pt>
                <c:pt idx="9470">
                  <c:v>9469</c:v>
                </c:pt>
                <c:pt idx="9471">
                  <c:v>9470</c:v>
                </c:pt>
                <c:pt idx="9472">
                  <c:v>9471</c:v>
                </c:pt>
                <c:pt idx="9473">
                  <c:v>9472</c:v>
                </c:pt>
                <c:pt idx="9474">
                  <c:v>9473</c:v>
                </c:pt>
                <c:pt idx="9475">
                  <c:v>9474</c:v>
                </c:pt>
                <c:pt idx="9476">
                  <c:v>9475</c:v>
                </c:pt>
                <c:pt idx="9477">
                  <c:v>9476</c:v>
                </c:pt>
                <c:pt idx="9478">
                  <c:v>9477</c:v>
                </c:pt>
                <c:pt idx="9479">
                  <c:v>9478</c:v>
                </c:pt>
                <c:pt idx="9480">
                  <c:v>9479</c:v>
                </c:pt>
                <c:pt idx="9481">
                  <c:v>9480</c:v>
                </c:pt>
                <c:pt idx="9482">
                  <c:v>9481</c:v>
                </c:pt>
                <c:pt idx="9483">
                  <c:v>9482</c:v>
                </c:pt>
                <c:pt idx="9484">
                  <c:v>9483</c:v>
                </c:pt>
                <c:pt idx="9485">
                  <c:v>9484</c:v>
                </c:pt>
                <c:pt idx="9486">
                  <c:v>9485</c:v>
                </c:pt>
                <c:pt idx="9487">
                  <c:v>9486</c:v>
                </c:pt>
                <c:pt idx="9488">
                  <c:v>9487</c:v>
                </c:pt>
                <c:pt idx="9489">
                  <c:v>9488</c:v>
                </c:pt>
                <c:pt idx="9490">
                  <c:v>9489</c:v>
                </c:pt>
                <c:pt idx="9491">
                  <c:v>9490</c:v>
                </c:pt>
                <c:pt idx="9492">
                  <c:v>9491</c:v>
                </c:pt>
                <c:pt idx="9493">
                  <c:v>9492</c:v>
                </c:pt>
                <c:pt idx="9494">
                  <c:v>9493</c:v>
                </c:pt>
                <c:pt idx="9495">
                  <c:v>9494</c:v>
                </c:pt>
                <c:pt idx="9496">
                  <c:v>9495</c:v>
                </c:pt>
                <c:pt idx="9497">
                  <c:v>9496</c:v>
                </c:pt>
                <c:pt idx="9498">
                  <c:v>9497</c:v>
                </c:pt>
                <c:pt idx="9499">
                  <c:v>9498</c:v>
                </c:pt>
                <c:pt idx="9500">
                  <c:v>9499</c:v>
                </c:pt>
                <c:pt idx="9501">
                  <c:v>9500</c:v>
                </c:pt>
                <c:pt idx="9502">
                  <c:v>9501</c:v>
                </c:pt>
                <c:pt idx="9503">
                  <c:v>9502</c:v>
                </c:pt>
                <c:pt idx="9504">
                  <c:v>9503</c:v>
                </c:pt>
                <c:pt idx="9505">
                  <c:v>9504</c:v>
                </c:pt>
                <c:pt idx="9506">
                  <c:v>9505</c:v>
                </c:pt>
                <c:pt idx="9507">
                  <c:v>9506</c:v>
                </c:pt>
                <c:pt idx="9508">
                  <c:v>9507</c:v>
                </c:pt>
                <c:pt idx="9509">
                  <c:v>9508</c:v>
                </c:pt>
                <c:pt idx="9510">
                  <c:v>9509</c:v>
                </c:pt>
                <c:pt idx="9511">
                  <c:v>9510</c:v>
                </c:pt>
                <c:pt idx="9512">
                  <c:v>9511</c:v>
                </c:pt>
                <c:pt idx="9513">
                  <c:v>9512</c:v>
                </c:pt>
                <c:pt idx="9514">
                  <c:v>9513</c:v>
                </c:pt>
                <c:pt idx="9515">
                  <c:v>9514</c:v>
                </c:pt>
                <c:pt idx="9516">
                  <c:v>9515</c:v>
                </c:pt>
                <c:pt idx="9517">
                  <c:v>9516</c:v>
                </c:pt>
                <c:pt idx="9518">
                  <c:v>9517</c:v>
                </c:pt>
                <c:pt idx="9519">
                  <c:v>9518</c:v>
                </c:pt>
                <c:pt idx="9520">
                  <c:v>9519</c:v>
                </c:pt>
                <c:pt idx="9521">
                  <c:v>9520</c:v>
                </c:pt>
                <c:pt idx="9522">
                  <c:v>9521</c:v>
                </c:pt>
                <c:pt idx="9523">
                  <c:v>9522</c:v>
                </c:pt>
                <c:pt idx="9524">
                  <c:v>9523</c:v>
                </c:pt>
                <c:pt idx="9525">
                  <c:v>9524</c:v>
                </c:pt>
                <c:pt idx="9526">
                  <c:v>9525</c:v>
                </c:pt>
                <c:pt idx="9527">
                  <c:v>9526</c:v>
                </c:pt>
                <c:pt idx="9528">
                  <c:v>9527</c:v>
                </c:pt>
                <c:pt idx="9529">
                  <c:v>9528</c:v>
                </c:pt>
                <c:pt idx="9530">
                  <c:v>9529</c:v>
                </c:pt>
                <c:pt idx="9531">
                  <c:v>9530</c:v>
                </c:pt>
                <c:pt idx="9532">
                  <c:v>9531</c:v>
                </c:pt>
                <c:pt idx="9533">
                  <c:v>9532</c:v>
                </c:pt>
                <c:pt idx="9534">
                  <c:v>9533</c:v>
                </c:pt>
                <c:pt idx="9535">
                  <c:v>9534</c:v>
                </c:pt>
                <c:pt idx="9536">
                  <c:v>9535</c:v>
                </c:pt>
                <c:pt idx="9537">
                  <c:v>9536</c:v>
                </c:pt>
                <c:pt idx="9538">
                  <c:v>9537</c:v>
                </c:pt>
                <c:pt idx="9539">
                  <c:v>9538</c:v>
                </c:pt>
                <c:pt idx="9540">
                  <c:v>9539</c:v>
                </c:pt>
                <c:pt idx="9541">
                  <c:v>9540</c:v>
                </c:pt>
                <c:pt idx="9542">
                  <c:v>9541</c:v>
                </c:pt>
                <c:pt idx="9543">
                  <c:v>9542</c:v>
                </c:pt>
                <c:pt idx="9544">
                  <c:v>9543</c:v>
                </c:pt>
                <c:pt idx="9545">
                  <c:v>9544</c:v>
                </c:pt>
                <c:pt idx="9546">
                  <c:v>9545</c:v>
                </c:pt>
                <c:pt idx="9547">
                  <c:v>9546</c:v>
                </c:pt>
                <c:pt idx="9548">
                  <c:v>9547</c:v>
                </c:pt>
                <c:pt idx="9549">
                  <c:v>9548</c:v>
                </c:pt>
                <c:pt idx="9550">
                  <c:v>9549</c:v>
                </c:pt>
                <c:pt idx="9551">
                  <c:v>9550</c:v>
                </c:pt>
                <c:pt idx="9552">
                  <c:v>9551</c:v>
                </c:pt>
                <c:pt idx="9553">
                  <c:v>9552</c:v>
                </c:pt>
                <c:pt idx="9554">
                  <c:v>9553</c:v>
                </c:pt>
                <c:pt idx="9555">
                  <c:v>9554</c:v>
                </c:pt>
                <c:pt idx="9556">
                  <c:v>9555</c:v>
                </c:pt>
                <c:pt idx="9557">
                  <c:v>9556</c:v>
                </c:pt>
                <c:pt idx="9558">
                  <c:v>9557</c:v>
                </c:pt>
                <c:pt idx="9559">
                  <c:v>9558</c:v>
                </c:pt>
                <c:pt idx="9560">
                  <c:v>9559</c:v>
                </c:pt>
                <c:pt idx="9561">
                  <c:v>9560</c:v>
                </c:pt>
                <c:pt idx="9562">
                  <c:v>9561</c:v>
                </c:pt>
                <c:pt idx="9563">
                  <c:v>9562</c:v>
                </c:pt>
                <c:pt idx="9564">
                  <c:v>9563</c:v>
                </c:pt>
                <c:pt idx="9565">
                  <c:v>9564</c:v>
                </c:pt>
                <c:pt idx="9566">
                  <c:v>9565</c:v>
                </c:pt>
                <c:pt idx="9567">
                  <c:v>9566</c:v>
                </c:pt>
                <c:pt idx="9568">
                  <c:v>9567</c:v>
                </c:pt>
                <c:pt idx="9569">
                  <c:v>9568</c:v>
                </c:pt>
                <c:pt idx="9570">
                  <c:v>9569</c:v>
                </c:pt>
                <c:pt idx="9571">
                  <c:v>9570</c:v>
                </c:pt>
                <c:pt idx="9572">
                  <c:v>9571</c:v>
                </c:pt>
                <c:pt idx="9573">
                  <c:v>9572</c:v>
                </c:pt>
                <c:pt idx="9574">
                  <c:v>9573</c:v>
                </c:pt>
                <c:pt idx="9575">
                  <c:v>9574</c:v>
                </c:pt>
                <c:pt idx="9576">
                  <c:v>9575</c:v>
                </c:pt>
                <c:pt idx="9577">
                  <c:v>9576</c:v>
                </c:pt>
                <c:pt idx="9578">
                  <c:v>9577</c:v>
                </c:pt>
                <c:pt idx="9579">
                  <c:v>9578</c:v>
                </c:pt>
                <c:pt idx="9580">
                  <c:v>9579</c:v>
                </c:pt>
                <c:pt idx="9581">
                  <c:v>9580</c:v>
                </c:pt>
                <c:pt idx="9582">
                  <c:v>9581</c:v>
                </c:pt>
                <c:pt idx="9583">
                  <c:v>9582</c:v>
                </c:pt>
                <c:pt idx="9584">
                  <c:v>9583</c:v>
                </c:pt>
                <c:pt idx="9585">
                  <c:v>9584</c:v>
                </c:pt>
                <c:pt idx="9586">
                  <c:v>9585</c:v>
                </c:pt>
                <c:pt idx="9587">
                  <c:v>9586</c:v>
                </c:pt>
                <c:pt idx="9588">
                  <c:v>9587</c:v>
                </c:pt>
                <c:pt idx="9589">
                  <c:v>9588</c:v>
                </c:pt>
                <c:pt idx="9590">
                  <c:v>9589</c:v>
                </c:pt>
                <c:pt idx="9591">
                  <c:v>9590</c:v>
                </c:pt>
                <c:pt idx="9592">
                  <c:v>9591</c:v>
                </c:pt>
                <c:pt idx="9593">
                  <c:v>9592</c:v>
                </c:pt>
                <c:pt idx="9594">
                  <c:v>9593</c:v>
                </c:pt>
                <c:pt idx="9595">
                  <c:v>9594</c:v>
                </c:pt>
                <c:pt idx="9596">
                  <c:v>9595</c:v>
                </c:pt>
                <c:pt idx="9597">
                  <c:v>9596</c:v>
                </c:pt>
                <c:pt idx="9598">
                  <c:v>9597</c:v>
                </c:pt>
                <c:pt idx="9599">
                  <c:v>9598</c:v>
                </c:pt>
                <c:pt idx="9600">
                  <c:v>9599</c:v>
                </c:pt>
                <c:pt idx="9601">
                  <c:v>9600</c:v>
                </c:pt>
                <c:pt idx="9602">
                  <c:v>9601</c:v>
                </c:pt>
                <c:pt idx="9603">
                  <c:v>9602</c:v>
                </c:pt>
                <c:pt idx="9604">
                  <c:v>9603</c:v>
                </c:pt>
                <c:pt idx="9605">
                  <c:v>9604</c:v>
                </c:pt>
                <c:pt idx="9606">
                  <c:v>9605</c:v>
                </c:pt>
                <c:pt idx="9607">
                  <c:v>9606</c:v>
                </c:pt>
                <c:pt idx="9608">
                  <c:v>9607</c:v>
                </c:pt>
                <c:pt idx="9609">
                  <c:v>9608</c:v>
                </c:pt>
                <c:pt idx="9610">
                  <c:v>9609</c:v>
                </c:pt>
                <c:pt idx="9611">
                  <c:v>9610</c:v>
                </c:pt>
                <c:pt idx="9612">
                  <c:v>9611</c:v>
                </c:pt>
                <c:pt idx="9613">
                  <c:v>9612</c:v>
                </c:pt>
                <c:pt idx="9614">
                  <c:v>9613</c:v>
                </c:pt>
                <c:pt idx="9615">
                  <c:v>9614</c:v>
                </c:pt>
                <c:pt idx="9616">
                  <c:v>9615</c:v>
                </c:pt>
                <c:pt idx="9617">
                  <c:v>9616</c:v>
                </c:pt>
                <c:pt idx="9618">
                  <c:v>9617</c:v>
                </c:pt>
                <c:pt idx="9619">
                  <c:v>9618</c:v>
                </c:pt>
                <c:pt idx="9620">
                  <c:v>9619</c:v>
                </c:pt>
                <c:pt idx="9621">
                  <c:v>9620</c:v>
                </c:pt>
                <c:pt idx="9622">
                  <c:v>9621</c:v>
                </c:pt>
                <c:pt idx="9623">
                  <c:v>9622</c:v>
                </c:pt>
                <c:pt idx="9624">
                  <c:v>9623</c:v>
                </c:pt>
                <c:pt idx="9625">
                  <c:v>9624</c:v>
                </c:pt>
                <c:pt idx="9626">
                  <c:v>9625</c:v>
                </c:pt>
                <c:pt idx="9627">
                  <c:v>9626</c:v>
                </c:pt>
                <c:pt idx="9628">
                  <c:v>9627</c:v>
                </c:pt>
                <c:pt idx="9629">
                  <c:v>9628</c:v>
                </c:pt>
                <c:pt idx="9630">
                  <c:v>9629</c:v>
                </c:pt>
                <c:pt idx="9631">
                  <c:v>9630</c:v>
                </c:pt>
                <c:pt idx="9632">
                  <c:v>9631</c:v>
                </c:pt>
                <c:pt idx="9633">
                  <c:v>9632</c:v>
                </c:pt>
                <c:pt idx="9634">
                  <c:v>9633</c:v>
                </c:pt>
                <c:pt idx="9635">
                  <c:v>9634</c:v>
                </c:pt>
                <c:pt idx="9636">
                  <c:v>9635</c:v>
                </c:pt>
                <c:pt idx="9637">
                  <c:v>9636</c:v>
                </c:pt>
                <c:pt idx="9638">
                  <c:v>9637</c:v>
                </c:pt>
                <c:pt idx="9639">
                  <c:v>9638</c:v>
                </c:pt>
                <c:pt idx="9640">
                  <c:v>9639</c:v>
                </c:pt>
                <c:pt idx="9641">
                  <c:v>9640</c:v>
                </c:pt>
                <c:pt idx="9642">
                  <c:v>9641</c:v>
                </c:pt>
                <c:pt idx="9643">
                  <c:v>9642</c:v>
                </c:pt>
                <c:pt idx="9644">
                  <c:v>9643</c:v>
                </c:pt>
                <c:pt idx="9645">
                  <c:v>9644</c:v>
                </c:pt>
                <c:pt idx="9646">
                  <c:v>9645</c:v>
                </c:pt>
                <c:pt idx="9647">
                  <c:v>9646</c:v>
                </c:pt>
                <c:pt idx="9648">
                  <c:v>9647</c:v>
                </c:pt>
                <c:pt idx="9649">
                  <c:v>9648</c:v>
                </c:pt>
                <c:pt idx="9650">
                  <c:v>9649</c:v>
                </c:pt>
                <c:pt idx="9651">
                  <c:v>9650</c:v>
                </c:pt>
                <c:pt idx="9652">
                  <c:v>9651</c:v>
                </c:pt>
                <c:pt idx="9653">
                  <c:v>9652</c:v>
                </c:pt>
                <c:pt idx="9654">
                  <c:v>9653</c:v>
                </c:pt>
                <c:pt idx="9655">
                  <c:v>9654</c:v>
                </c:pt>
                <c:pt idx="9656">
                  <c:v>9655</c:v>
                </c:pt>
                <c:pt idx="9657">
                  <c:v>9656</c:v>
                </c:pt>
                <c:pt idx="9658">
                  <c:v>9657</c:v>
                </c:pt>
                <c:pt idx="9659">
                  <c:v>9658</c:v>
                </c:pt>
                <c:pt idx="9660">
                  <c:v>9659</c:v>
                </c:pt>
                <c:pt idx="9661">
                  <c:v>9660</c:v>
                </c:pt>
                <c:pt idx="9662">
                  <c:v>9661</c:v>
                </c:pt>
                <c:pt idx="9663">
                  <c:v>9662</c:v>
                </c:pt>
                <c:pt idx="9664">
                  <c:v>9663</c:v>
                </c:pt>
                <c:pt idx="9665">
                  <c:v>9664</c:v>
                </c:pt>
                <c:pt idx="9666">
                  <c:v>9665</c:v>
                </c:pt>
                <c:pt idx="9667">
                  <c:v>9666</c:v>
                </c:pt>
                <c:pt idx="9668">
                  <c:v>9667</c:v>
                </c:pt>
                <c:pt idx="9669">
                  <c:v>9668</c:v>
                </c:pt>
                <c:pt idx="9670">
                  <c:v>9669</c:v>
                </c:pt>
                <c:pt idx="9671">
                  <c:v>9670</c:v>
                </c:pt>
                <c:pt idx="9672">
                  <c:v>9671</c:v>
                </c:pt>
                <c:pt idx="9673">
                  <c:v>9672</c:v>
                </c:pt>
                <c:pt idx="9674">
                  <c:v>9673</c:v>
                </c:pt>
                <c:pt idx="9675">
                  <c:v>9674</c:v>
                </c:pt>
                <c:pt idx="9676">
                  <c:v>9675</c:v>
                </c:pt>
                <c:pt idx="9677">
                  <c:v>9676</c:v>
                </c:pt>
                <c:pt idx="9678">
                  <c:v>9677</c:v>
                </c:pt>
                <c:pt idx="9679">
                  <c:v>9678</c:v>
                </c:pt>
                <c:pt idx="9680">
                  <c:v>9679</c:v>
                </c:pt>
                <c:pt idx="9681">
                  <c:v>9680</c:v>
                </c:pt>
                <c:pt idx="9682">
                  <c:v>9681</c:v>
                </c:pt>
                <c:pt idx="9683">
                  <c:v>9682</c:v>
                </c:pt>
                <c:pt idx="9684">
                  <c:v>9683</c:v>
                </c:pt>
                <c:pt idx="9685">
                  <c:v>9684</c:v>
                </c:pt>
                <c:pt idx="9686">
                  <c:v>9685</c:v>
                </c:pt>
                <c:pt idx="9687">
                  <c:v>9686</c:v>
                </c:pt>
                <c:pt idx="9688">
                  <c:v>9687</c:v>
                </c:pt>
                <c:pt idx="9689">
                  <c:v>9688</c:v>
                </c:pt>
                <c:pt idx="9690">
                  <c:v>9689</c:v>
                </c:pt>
                <c:pt idx="9691">
                  <c:v>9690</c:v>
                </c:pt>
                <c:pt idx="9692">
                  <c:v>9691</c:v>
                </c:pt>
                <c:pt idx="9693">
                  <c:v>9692</c:v>
                </c:pt>
                <c:pt idx="9694">
                  <c:v>9693</c:v>
                </c:pt>
                <c:pt idx="9695">
                  <c:v>9694</c:v>
                </c:pt>
                <c:pt idx="9696">
                  <c:v>9695</c:v>
                </c:pt>
                <c:pt idx="9697">
                  <c:v>9696</c:v>
                </c:pt>
                <c:pt idx="9698">
                  <c:v>9697</c:v>
                </c:pt>
                <c:pt idx="9699">
                  <c:v>9698</c:v>
                </c:pt>
                <c:pt idx="9700">
                  <c:v>9699</c:v>
                </c:pt>
                <c:pt idx="9701">
                  <c:v>9700</c:v>
                </c:pt>
                <c:pt idx="9702">
                  <c:v>9701</c:v>
                </c:pt>
                <c:pt idx="9703">
                  <c:v>9702</c:v>
                </c:pt>
                <c:pt idx="9704">
                  <c:v>9703</c:v>
                </c:pt>
                <c:pt idx="9705">
                  <c:v>9704</c:v>
                </c:pt>
                <c:pt idx="9706">
                  <c:v>9705</c:v>
                </c:pt>
                <c:pt idx="9707">
                  <c:v>9706</c:v>
                </c:pt>
                <c:pt idx="9708">
                  <c:v>9707</c:v>
                </c:pt>
                <c:pt idx="9709">
                  <c:v>9708</c:v>
                </c:pt>
                <c:pt idx="9710">
                  <c:v>9709</c:v>
                </c:pt>
                <c:pt idx="9711">
                  <c:v>9710</c:v>
                </c:pt>
                <c:pt idx="9712">
                  <c:v>9711</c:v>
                </c:pt>
                <c:pt idx="9713">
                  <c:v>9712</c:v>
                </c:pt>
                <c:pt idx="9714">
                  <c:v>9713</c:v>
                </c:pt>
                <c:pt idx="9715">
                  <c:v>9714</c:v>
                </c:pt>
                <c:pt idx="9716">
                  <c:v>9715</c:v>
                </c:pt>
                <c:pt idx="9717">
                  <c:v>9716</c:v>
                </c:pt>
                <c:pt idx="9718">
                  <c:v>9717</c:v>
                </c:pt>
                <c:pt idx="9719">
                  <c:v>9718</c:v>
                </c:pt>
                <c:pt idx="9720">
                  <c:v>9719</c:v>
                </c:pt>
                <c:pt idx="9721">
                  <c:v>9720</c:v>
                </c:pt>
                <c:pt idx="9722">
                  <c:v>9721</c:v>
                </c:pt>
                <c:pt idx="9723">
                  <c:v>9722</c:v>
                </c:pt>
                <c:pt idx="9724">
                  <c:v>9723</c:v>
                </c:pt>
                <c:pt idx="9725">
                  <c:v>9724</c:v>
                </c:pt>
                <c:pt idx="9726">
                  <c:v>9725</c:v>
                </c:pt>
                <c:pt idx="9727">
                  <c:v>9726</c:v>
                </c:pt>
                <c:pt idx="9728">
                  <c:v>9727</c:v>
                </c:pt>
                <c:pt idx="9729">
                  <c:v>9728</c:v>
                </c:pt>
                <c:pt idx="9730">
                  <c:v>9729</c:v>
                </c:pt>
                <c:pt idx="9731">
                  <c:v>9730</c:v>
                </c:pt>
                <c:pt idx="9732">
                  <c:v>9731</c:v>
                </c:pt>
                <c:pt idx="9733">
                  <c:v>9732</c:v>
                </c:pt>
                <c:pt idx="9734">
                  <c:v>9733</c:v>
                </c:pt>
                <c:pt idx="9735">
                  <c:v>9734</c:v>
                </c:pt>
                <c:pt idx="9736">
                  <c:v>9735</c:v>
                </c:pt>
                <c:pt idx="9737">
                  <c:v>9736</c:v>
                </c:pt>
                <c:pt idx="9738">
                  <c:v>9737</c:v>
                </c:pt>
                <c:pt idx="9739">
                  <c:v>9738</c:v>
                </c:pt>
                <c:pt idx="9740">
                  <c:v>9739</c:v>
                </c:pt>
                <c:pt idx="9741">
                  <c:v>9740</c:v>
                </c:pt>
                <c:pt idx="9742">
                  <c:v>9741</c:v>
                </c:pt>
                <c:pt idx="9743">
                  <c:v>9742</c:v>
                </c:pt>
                <c:pt idx="9744">
                  <c:v>9743</c:v>
                </c:pt>
                <c:pt idx="9745">
                  <c:v>9744</c:v>
                </c:pt>
                <c:pt idx="9746">
                  <c:v>9745</c:v>
                </c:pt>
                <c:pt idx="9747">
                  <c:v>9746</c:v>
                </c:pt>
                <c:pt idx="9748">
                  <c:v>9747</c:v>
                </c:pt>
                <c:pt idx="9749">
                  <c:v>9748</c:v>
                </c:pt>
                <c:pt idx="9750">
                  <c:v>9749</c:v>
                </c:pt>
                <c:pt idx="9751">
                  <c:v>9750</c:v>
                </c:pt>
                <c:pt idx="9752">
                  <c:v>9751</c:v>
                </c:pt>
                <c:pt idx="9753">
                  <c:v>9752</c:v>
                </c:pt>
                <c:pt idx="9754">
                  <c:v>9753</c:v>
                </c:pt>
                <c:pt idx="9755">
                  <c:v>9754</c:v>
                </c:pt>
                <c:pt idx="9756">
                  <c:v>9755</c:v>
                </c:pt>
                <c:pt idx="9757">
                  <c:v>9756</c:v>
                </c:pt>
                <c:pt idx="9758">
                  <c:v>9757</c:v>
                </c:pt>
                <c:pt idx="9759">
                  <c:v>9758</c:v>
                </c:pt>
                <c:pt idx="9760">
                  <c:v>9759</c:v>
                </c:pt>
                <c:pt idx="9761">
                  <c:v>9760</c:v>
                </c:pt>
                <c:pt idx="9762">
                  <c:v>9761</c:v>
                </c:pt>
                <c:pt idx="9763">
                  <c:v>9762</c:v>
                </c:pt>
                <c:pt idx="9764">
                  <c:v>9763</c:v>
                </c:pt>
                <c:pt idx="9765">
                  <c:v>9764</c:v>
                </c:pt>
                <c:pt idx="9766">
                  <c:v>9765</c:v>
                </c:pt>
                <c:pt idx="9767">
                  <c:v>9766</c:v>
                </c:pt>
                <c:pt idx="9768">
                  <c:v>9767</c:v>
                </c:pt>
                <c:pt idx="9769">
                  <c:v>9768</c:v>
                </c:pt>
                <c:pt idx="9770">
                  <c:v>9769</c:v>
                </c:pt>
                <c:pt idx="9771">
                  <c:v>9770</c:v>
                </c:pt>
                <c:pt idx="9772">
                  <c:v>9771</c:v>
                </c:pt>
                <c:pt idx="9773">
                  <c:v>9772</c:v>
                </c:pt>
                <c:pt idx="9774">
                  <c:v>9773</c:v>
                </c:pt>
                <c:pt idx="9775">
                  <c:v>9774</c:v>
                </c:pt>
                <c:pt idx="9776">
                  <c:v>9775</c:v>
                </c:pt>
                <c:pt idx="9777">
                  <c:v>9776</c:v>
                </c:pt>
                <c:pt idx="9778">
                  <c:v>9777</c:v>
                </c:pt>
                <c:pt idx="9779">
                  <c:v>9778</c:v>
                </c:pt>
                <c:pt idx="9780">
                  <c:v>9779</c:v>
                </c:pt>
                <c:pt idx="9781">
                  <c:v>9780</c:v>
                </c:pt>
                <c:pt idx="9782">
                  <c:v>9781</c:v>
                </c:pt>
                <c:pt idx="9783">
                  <c:v>9782</c:v>
                </c:pt>
                <c:pt idx="9784">
                  <c:v>9783</c:v>
                </c:pt>
                <c:pt idx="9785">
                  <c:v>9784</c:v>
                </c:pt>
                <c:pt idx="9786">
                  <c:v>9785</c:v>
                </c:pt>
                <c:pt idx="9787">
                  <c:v>9786</c:v>
                </c:pt>
                <c:pt idx="9788">
                  <c:v>9787</c:v>
                </c:pt>
                <c:pt idx="9789">
                  <c:v>9788</c:v>
                </c:pt>
                <c:pt idx="9790">
                  <c:v>9789</c:v>
                </c:pt>
                <c:pt idx="9791">
                  <c:v>9790</c:v>
                </c:pt>
                <c:pt idx="9792">
                  <c:v>9791</c:v>
                </c:pt>
                <c:pt idx="9793">
                  <c:v>9792</c:v>
                </c:pt>
                <c:pt idx="9794">
                  <c:v>9793</c:v>
                </c:pt>
                <c:pt idx="9795">
                  <c:v>9794</c:v>
                </c:pt>
                <c:pt idx="9796">
                  <c:v>9795</c:v>
                </c:pt>
                <c:pt idx="9797">
                  <c:v>9796</c:v>
                </c:pt>
                <c:pt idx="9798">
                  <c:v>9797</c:v>
                </c:pt>
                <c:pt idx="9799">
                  <c:v>9798</c:v>
                </c:pt>
                <c:pt idx="9800">
                  <c:v>9799</c:v>
                </c:pt>
                <c:pt idx="9801">
                  <c:v>9800</c:v>
                </c:pt>
                <c:pt idx="9802">
                  <c:v>9801</c:v>
                </c:pt>
                <c:pt idx="9803">
                  <c:v>9802</c:v>
                </c:pt>
                <c:pt idx="9804">
                  <c:v>9803</c:v>
                </c:pt>
                <c:pt idx="9805">
                  <c:v>9804</c:v>
                </c:pt>
                <c:pt idx="9806">
                  <c:v>9805</c:v>
                </c:pt>
                <c:pt idx="9807">
                  <c:v>9806</c:v>
                </c:pt>
                <c:pt idx="9808">
                  <c:v>9807</c:v>
                </c:pt>
                <c:pt idx="9809">
                  <c:v>9808</c:v>
                </c:pt>
                <c:pt idx="9810">
                  <c:v>9809</c:v>
                </c:pt>
                <c:pt idx="9811">
                  <c:v>9810</c:v>
                </c:pt>
                <c:pt idx="9812">
                  <c:v>9811</c:v>
                </c:pt>
                <c:pt idx="9813">
                  <c:v>9812</c:v>
                </c:pt>
                <c:pt idx="9814">
                  <c:v>9813</c:v>
                </c:pt>
                <c:pt idx="9815">
                  <c:v>9814</c:v>
                </c:pt>
                <c:pt idx="9816">
                  <c:v>9815</c:v>
                </c:pt>
                <c:pt idx="9817">
                  <c:v>9816</c:v>
                </c:pt>
                <c:pt idx="9818">
                  <c:v>9817</c:v>
                </c:pt>
                <c:pt idx="9819">
                  <c:v>9818</c:v>
                </c:pt>
                <c:pt idx="9820">
                  <c:v>9819</c:v>
                </c:pt>
                <c:pt idx="9821">
                  <c:v>9820</c:v>
                </c:pt>
                <c:pt idx="9822">
                  <c:v>9821</c:v>
                </c:pt>
                <c:pt idx="9823">
                  <c:v>9822</c:v>
                </c:pt>
                <c:pt idx="9824">
                  <c:v>9823</c:v>
                </c:pt>
                <c:pt idx="9825">
                  <c:v>9824</c:v>
                </c:pt>
                <c:pt idx="9826">
                  <c:v>9825</c:v>
                </c:pt>
                <c:pt idx="9827">
                  <c:v>9826</c:v>
                </c:pt>
                <c:pt idx="9828">
                  <c:v>9827</c:v>
                </c:pt>
                <c:pt idx="9829">
                  <c:v>9828</c:v>
                </c:pt>
                <c:pt idx="9830">
                  <c:v>9829</c:v>
                </c:pt>
                <c:pt idx="9831">
                  <c:v>9830</c:v>
                </c:pt>
                <c:pt idx="9832">
                  <c:v>9831</c:v>
                </c:pt>
                <c:pt idx="9833">
                  <c:v>9832</c:v>
                </c:pt>
                <c:pt idx="9834">
                  <c:v>9833</c:v>
                </c:pt>
                <c:pt idx="9835">
                  <c:v>9834</c:v>
                </c:pt>
                <c:pt idx="9836">
                  <c:v>9835</c:v>
                </c:pt>
                <c:pt idx="9837">
                  <c:v>9836</c:v>
                </c:pt>
                <c:pt idx="9838">
                  <c:v>9837</c:v>
                </c:pt>
                <c:pt idx="9839">
                  <c:v>9838</c:v>
                </c:pt>
                <c:pt idx="9840">
                  <c:v>9839</c:v>
                </c:pt>
                <c:pt idx="9841">
                  <c:v>9840</c:v>
                </c:pt>
                <c:pt idx="9842">
                  <c:v>9841</c:v>
                </c:pt>
                <c:pt idx="9843">
                  <c:v>9842</c:v>
                </c:pt>
                <c:pt idx="9844">
                  <c:v>9843</c:v>
                </c:pt>
                <c:pt idx="9845">
                  <c:v>9844</c:v>
                </c:pt>
                <c:pt idx="9846">
                  <c:v>9845</c:v>
                </c:pt>
                <c:pt idx="9847">
                  <c:v>9846</c:v>
                </c:pt>
                <c:pt idx="9848">
                  <c:v>9847</c:v>
                </c:pt>
                <c:pt idx="9849">
                  <c:v>9848</c:v>
                </c:pt>
                <c:pt idx="9850">
                  <c:v>9849</c:v>
                </c:pt>
                <c:pt idx="9851">
                  <c:v>9850</c:v>
                </c:pt>
                <c:pt idx="9852">
                  <c:v>9851</c:v>
                </c:pt>
                <c:pt idx="9853">
                  <c:v>9852</c:v>
                </c:pt>
                <c:pt idx="9854">
                  <c:v>9853</c:v>
                </c:pt>
                <c:pt idx="9855">
                  <c:v>9854</c:v>
                </c:pt>
                <c:pt idx="9856">
                  <c:v>9855</c:v>
                </c:pt>
                <c:pt idx="9857">
                  <c:v>9856</c:v>
                </c:pt>
                <c:pt idx="9858">
                  <c:v>9857</c:v>
                </c:pt>
                <c:pt idx="9859">
                  <c:v>9858</c:v>
                </c:pt>
                <c:pt idx="9860">
                  <c:v>9859</c:v>
                </c:pt>
                <c:pt idx="9861">
                  <c:v>9860</c:v>
                </c:pt>
                <c:pt idx="9862">
                  <c:v>9861</c:v>
                </c:pt>
                <c:pt idx="9863">
                  <c:v>9862</c:v>
                </c:pt>
                <c:pt idx="9864">
                  <c:v>9863</c:v>
                </c:pt>
                <c:pt idx="9865">
                  <c:v>9864</c:v>
                </c:pt>
                <c:pt idx="9866">
                  <c:v>9865</c:v>
                </c:pt>
                <c:pt idx="9867">
                  <c:v>9866</c:v>
                </c:pt>
                <c:pt idx="9868">
                  <c:v>9867</c:v>
                </c:pt>
                <c:pt idx="9869">
                  <c:v>9868</c:v>
                </c:pt>
                <c:pt idx="9870">
                  <c:v>9869</c:v>
                </c:pt>
                <c:pt idx="9871">
                  <c:v>9870</c:v>
                </c:pt>
                <c:pt idx="9872">
                  <c:v>9871</c:v>
                </c:pt>
                <c:pt idx="9873">
                  <c:v>9872</c:v>
                </c:pt>
                <c:pt idx="9874">
                  <c:v>9873</c:v>
                </c:pt>
                <c:pt idx="9875">
                  <c:v>9874</c:v>
                </c:pt>
                <c:pt idx="9876">
                  <c:v>9875</c:v>
                </c:pt>
                <c:pt idx="9877">
                  <c:v>9876</c:v>
                </c:pt>
                <c:pt idx="9878">
                  <c:v>9877</c:v>
                </c:pt>
                <c:pt idx="9879">
                  <c:v>9878</c:v>
                </c:pt>
                <c:pt idx="9880">
                  <c:v>9879</c:v>
                </c:pt>
                <c:pt idx="9881">
                  <c:v>9880</c:v>
                </c:pt>
                <c:pt idx="9882">
                  <c:v>9881</c:v>
                </c:pt>
                <c:pt idx="9883">
                  <c:v>9882</c:v>
                </c:pt>
                <c:pt idx="9884">
                  <c:v>9883</c:v>
                </c:pt>
                <c:pt idx="9885">
                  <c:v>9884</c:v>
                </c:pt>
                <c:pt idx="9886">
                  <c:v>9885</c:v>
                </c:pt>
                <c:pt idx="9887">
                  <c:v>9886</c:v>
                </c:pt>
                <c:pt idx="9888">
                  <c:v>9887</c:v>
                </c:pt>
                <c:pt idx="9889">
                  <c:v>9888</c:v>
                </c:pt>
                <c:pt idx="9890">
                  <c:v>9889</c:v>
                </c:pt>
                <c:pt idx="9891">
                  <c:v>9890</c:v>
                </c:pt>
                <c:pt idx="9892">
                  <c:v>9891</c:v>
                </c:pt>
                <c:pt idx="9893">
                  <c:v>9892</c:v>
                </c:pt>
                <c:pt idx="9894">
                  <c:v>9893</c:v>
                </c:pt>
                <c:pt idx="9895">
                  <c:v>9894</c:v>
                </c:pt>
                <c:pt idx="9896">
                  <c:v>9895</c:v>
                </c:pt>
                <c:pt idx="9897">
                  <c:v>9896</c:v>
                </c:pt>
                <c:pt idx="9898">
                  <c:v>9897</c:v>
                </c:pt>
                <c:pt idx="9899">
                  <c:v>9898</c:v>
                </c:pt>
                <c:pt idx="9900">
                  <c:v>9899</c:v>
                </c:pt>
                <c:pt idx="9901">
                  <c:v>9900</c:v>
                </c:pt>
                <c:pt idx="9902">
                  <c:v>9901</c:v>
                </c:pt>
                <c:pt idx="9903">
                  <c:v>9902</c:v>
                </c:pt>
                <c:pt idx="9904">
                  <c:v>9903</c:v>
                </c:pt>
                <c:pt idx="9905">
                  <c:v>9904</c:v>
                </c:pt>
                <c:pt idx="9906">
                  <c:v>9905</c:v>
                </c:pt>
                <c:pt idx="9907">
                  <c:v>9906</c:v>
                </c:pt>
                <c:pt idx="9908">
                  <c:v>9907</c:v>
                </c:pt>
                <c:pt idx="9909">
                  <c:v>9908</c:v>
                </c:pt>
                <c:pt idx="9910">
                  <c:v>9909</c:v>
                </c:pt>
                <c:pt idx="9911">
                  <c:v>9910</c:v>
                </c:pt>
                <c:pt idx="9912">
                  <c:v>9911</c:v>
                </c:pt>
                <c:pt idx="9913">
                  <c:v>9912</c:v>
                </c:pt>
                <c:pt idx="9914">
                  <c:v>9913</c:v>
                </c:pt>
                <c:pt idx="9915">
                  <c:v>9914</c:v>
                </c:pt>
                <c:pt idx="9916">
                  <c:v>9915</c:v>
                </c:pt>
                <c:pt idx="9917">
                  <c:v>9916</c:v>
                </c:pt>
                <c:pt idx="9918">
                  <c:v>9917</c:v>
                </c:pt>
                <c:pt idx="9919">
                  <c:v>9918</c:v>
                </c:pt>
                <c:pt idx="9920">
                  <c:v>9919</c:v>
                </c:pt>
                <c:pt idx="9921">
                  <c:v>9920</c:v>
                </c:pt>
                <c:pt idx="9922">
                  <c:v>9921</c:v>
                </c:pt>
                <c:pt idx="9923">
                  <c:v>9922</c:v>
                </c:pt>
                <c:pt idx="9924">
                  <c:v>9923</c:v>
                </c:pt>
                <c:pt idx="9925">
                  <c:v>9924</c:v>
                </c:pt>
                <c:pt idx="9926">
                  <c:v>9925</c:v>
                </c:pt>
                <c:pt idx="9927">
                  <c:v>9926</c:v>
                </c:pt>
                <c:pt idx="9928">
                  <c:v>9927</c:v>
                </c:pt>
                <c:pt idx="9929">
                  <c:v>9928</c:v>
                </c:pt>
                <c:pt idx="9930">
                  <c:v>9929</c:v>
                </c:pt>
                <c:pt idx="9931">
                  <c:v>9930</c:v>
                </c:pt>
                <c:pt idx="9932">
                  <c:v>9931</c:v>
                </c:pt>
                <c:pt idx="9933">
                  <c:v>9932</c:v>
                </c:pt>
                <c:pt idx="9934">
                  <c:v>9933</c:v>
                </c:pt>
                <c:pt idx="9935">
                  <c:v>9934</c:v>
                </c:pt>
                <c:pt idx="9936">
                  <c:v>9935</c:v>
                </c:pt>
                <c:pt idx="9937">
                  <c:v>9936</c:v>
                </c:pt>
                <c:pt idx="9938">
                  <c:v>9937</c:v>
                </c:pt>
                <c:pt idx="9939">
                  <c:v>9938</c:v>
                </c:pt>
                <c:pt idx="9940">
                  <c:v>9939</c:v>
                </c:pt>
                <c:pt idx="9941">
                  <c:v>9940</c:v>
                </c:pt>
                <c:pt idx="9942">
                  <c:v>9941</c:v>
                </c:pt>
                <c:pt idx="9943">
                  <c:v>9942</c:v>
                </c:pt>
                <c:pt idx="9944">
                  <c:v>9943</c:v>
                </c:pt>
                <c:pt idx="9945">
                  <c:v>9944</c:v>
                </c:pt>
                <c:pt idx="9946">
                  <c:v>9945</c:v>
                </c:pt>
                <c:pt idx="9947">
                  <c:v>9946</c:v>
                </c:pt>
                <c:pt idx="9948">
                  <c:v>9947</c:v>
                </c:pt>
                <c:pt idx="9949">
                  <c:v>9948</c:v>
                </c:pt>
                <c:pt idx="9950">
                  <c:v>9949</c:v>
                </c:pt>
                <c:pt idx="9951">
                  <c:v>9950</c:v>
                </c:pt>
                <c:pt idx="9952">
                  <c:v>9951</c:v>
                </c:pt>
                <c:pt idx="9953">
                  <c:v>9952</c:v>
                </c:pt>
                <c:pt idx="9954">
                  <c:v>9953</c:v>
                </c:pt>
                <c:pt idx="9955">
                  <c:v>9954</c:v>
                </c:pt>
                <c:pt idx="9956">
                  <c:v>9955</c:v>
                </c:pt>
                <c:pt idx="9957">
                  <c:v>9956</c:v>
                </c:pt>
                <c:pt idx="9958">
                  <c:v>9957</c:v>
                </c:pt>
                <c:pt idx="9959">
                  <c:v>9958</c:v>
                </c:pt>
                <c:pt idx="9960">
                  <c:v>9959</c:v>
                </c:pt>
                <c:pt idx="9961">
                  <c:v>9960</c:v>
                </c:pt>
                <c:pt idx="9962">
                  <c:v>9961</c:v>
                </c:pt>
                <c:pt idx="9963">
                  <c:v>9962</c:v>
                </c:pt>
                <c:pt idx="9964">
                  <c:v>9963</c:v>
                </c:pt>
                <c:pt idx="9965">
                  <c:v>9964</c:v>
                </c:pt>
                <c:pt idx="9966">
                  <c:v>9965</c:v>
                </c:pt>
                <c:pt idx="9967">
                  <c:v>9966</c:v>
                </c:pt>
                <c:pt idx="9968">
                  <c:v>9967</c:v>
                </c:pt>
                <c:pt idx="9969">
                  <c:v>9968</c:v>
                </c:pt>
                <c:pt idx="9970">
                  <c:v>9969</c:v>
                </c:pt>
                <c:pt idx="9971">
                  <c:v>9970</c:v>
                </c:pt>
                <c:pt idx="9972">
                  <c:v>9971</c:v>
                </c:pt>
                <c:pt idx="9973">
                  <c:v>9972</c:v>
                </c:pt>
                <c:pt idx="9974">
                  <c:v>9973</c:v>
                </c:pt>
                <c:pt idx="9975">
                  <c:v>9974</c:v>
                </c:pt>
                <c:pt idx="9976">
                  <c:v>9975</c:v>
                </c:pt>
                <c:pt idx="9977">
                  <c:v>9976</c:v>
                </c:pt>
                <c:pt idx="9978">
                  <c:v>9977</c:v>
                </c:pt>
                <c:pt idx="9979">
                  <c:v>9978</c:v>
                </c:pt>
                <c:pt idx="9980">
                  <c:v>9979</c:v>
                </c:pt>
                <c:pt idx="9981">
                  <c:v>9980</c:v>
                </c:pt>
                <c:pt idx="9982">
                  <c:v>9981</c:v>
                </c:pt>
                <c:pt idx="9983">
                  <c:v>9982</c:v>
                </c:pt>
                <c:pt idx="9984">
                  <c:v>9983</c:v>
                </c:pt>
                <c:pt idx="9985">
                  <c:v>9984</c:v>
                </c:pt>
                <c:pt idx="9986">
                  <c:v>9985</c:v>
                </c:pt>
                <c:pt idx="9987">
                  <c:v>9986</c:v>
                </c:pt>
                <c:pt idx="9988">
                  <c:v>9987</c:v>
                </c:pt>
                <c:pt idx="9989">
                  <c:v>9988</c:v>
                </c:pt>
                <c:pt idx="9990">
                  <c:v>9989</c:v>
                </c:pt>
                <c:pt idx="9991">
                  <c:v>9990</c:v>
                </c:pt>
                <c:pt idx="9992">
                  <c:v>9991</c:v>
                </c:pt>
                <c:pt idx="9993">
                  <c:v>9992</c:v>
                </c:pt>
                <c:pt idx="9994">
                  <c:v>9993</c:v>
                </c:pt>
                <c:pt idx="9995">
                  <c:v>9994</c:v>
                </c:pt>
                <c:pt idx="9996">
                  <c:v>9995</c:v>
                </c:pt>
                <c:pt idx="9997">
                  <c:v>9996</c:v>
                </c:pt>
                <c:pt idx="9998">
                  <c:v>9997</c:v>
                </c:pt>
                <c:pt idx="9999">
                  <c:v>9998</c:v>
                </c:pt>
                <c:pt idx="10000">
                  <c:v>9999</c:v>
                </c:pt>
                <c:pt idx="10001">
                  <c:v>10000</c:v>
                </c:pt>
                <c:pt idx="10002">
                  <c:v>10001</c:v>
                </c:pt>
                <c:pt idx="10003">
                  <c:v>10002</c:v>
                </c:pt>
                <c:pt idx="10004">
                  <c:v>10003</c:v>
                </c:pt>
                <c:pt idx="10005">
                  <c:v>10004</c:v>
                </c:pt>
                <c:pt idx="10006">
                  <c:v>10005</c:v>
                </c:pt>
                <c:pt idx="10007">
                  <c:v>10006</c:v>
                </c:pt>
                <c:pt idx="10008">
                  <c:v>10007</c:v>
                </c:pt>
                <c:pt idx="10009">
                  <c:v>10008</c:v>
                </c:pt>
                <c:pt idx="10010">
                  <c:v>10009</c:v>
                </c:pt>
                <c:pt idx="10011">
                  <c:v>10010</c:v>
                </c:pt>
                <c:pt idx="10012">
                  <c:v>10011</c:v>
                </c:pt>
                <c:pt idx="10013">
                  <c:v>10012</c:v>
                </c:pt>
                <c:pt idx="10014">
                  <c:v>10013</c:v>
                </c:pt>
                <c:pt idx="10015">
                  <c:v>10014</c:v>
                </c:pt>
                <c:pt idx="10016">
                  <c:v>10015</c:v>
                </c:pt>
                <c:pt idx="10017">
                  <c:v>10016</c:v>
                </c:pt>
                <c:pt idx="10018">
                  <c:v>10017</c:v>
                </c:pt>
                <c:pt idx="10019">
                  <c:v>10018</c:v>
                </c:pt>
                <c:pt idx="10020">
                  <c:v>10019</c:v>
                </c:pt>
                <c:pt idx="10021">
                  <c:v>10020</c:v>
                </c:pt>
                <c:pt idx="10022">
                  <c:v>10021</c:v>
                </c:pt>
                <c:pt idx="10023">
                  <c:v>10022</c:v>
                </c:pt>
                <c:pt idx="10024">
                  <c:v>10023</c:v>
                </c:pt>
                <c:pt idx="10025">
                  <c:v>10024</c:v>
                </c:pt>
                <c:pt idx="10026">
                  <c:v>10025</c:v>
                </c:pt>
                <c:pt idx="10027">
                  <c:v>10026</c:v>
                </c:pt>
                <c:pt idx="10028">
                  <c:v>10027</c:v>
                </c:pt>
                <c:pt idx="10029">
                  <c:v>10028</c:v>
                </c:pt>
                <c:pt idx="10030">
                  <c:v>10029</c:v>
                </c:pt>
                <c:pt idx="10031">
                  <c:v>10030</c:v>
                </c:pt>
                <c:pt idx="10032">
                  <c:v>10031</c:v>
                </c:pt>
                <c:pt idx="10033">
                  <c:v>10032</c:v>
                </c:pt>
                <c:pt idx="10034">
                  <c:v>10033</c:v>
                </c:pt>
                <c:pt idx="10035">
                  <c:v>10034</c:v>
                </c:pt>
                <c:pt idx="10036">
                  <c:v>10035</c:v>
                </c:pt>
                <c:pt idx="10037">
                  <c:v>10036</c:v>
                </c:pt>
                <c:pt idx="10038">
                  <c:v>10037</c:v>
                </c:pt>
                <c:pt idx="10039">
                  <c:v>10038</c:v>
                </c:pt>
                <c:pt idx="10040">
                  <c:v>10039</c:v>
                </c:pt>
                <c:pt idx="10041">
                  <c:v>10040</c:v>
                </c:pt>
                <c:pt idx="10042">
                  <c:v>10041</c:v>
                </c:pt>
                <c:pt idx="10043">
                  <c:v>10042</c:v>
                </c:pt>
                <c:pt idx="10044">
                  <c:v>10043</c:v>
                </c:pt>
                <c:pt idx="10045">
                  <c:v>10044</c:v>
                </c:pt>
                <c:pt idx="10046">
                  <c:v>10045</c:v>
                </c:pt>
                <c:pt idx="10047">
                  <c:v>10046</c:v>
                </c:pt>
                <c:pt idx="10048">
                  <c:v>10047</c:v>
                </c:pt>
                <c:pt idx="10049">
                  <c:v>10048</c:v>
                </c:pt>
                <c:pt idx="10050">
                  <c:v>10049</c:v>
                </c:pt>
                <c:pt idx="10051">
                  <c:v>10050</c:v>
                </c:pt>
                <c:pt idx="10052">
                  <c:v>10051</c:v>
                </c:pt>
                <c:pt idx="10053">
                  <c:v>10052</c:v>
                </c:pt>
                <c:pt idx="10054">
                  <c:v>10053</c:v>
                </c:pt>
                <c:pt idx="10055">
                  <c:v>10054</c:v>
                </c:pt>
                <c:pt idx="10056">
                  <c:v>10055</c:v>
                </c:pt>
                <c:pt idx="10057">
                  <c:v>10056</c:v>
                </c:pt>
                <c:pt idx="10058">
                  <c:v>10057</c:v>
                </c:pt>
                <c:pt idx="10059">
                  <c:v>10058</c:v>
                </c:pt>
                <c:pt idx="10060">
                  <c:v>10059</c:v>
                </c:pt>
                <c:pt idx="10061">
                  <c:v>10060</c:v>
                </c:pt>
                <c:pt idx="10062">
                  <c:v>10061</c:v>
                </c:pt>
                <c:pt idx="10063">
                  <c:v>10062</c:v>
                </c:pt>
                <c:pt idx="10064">
                  <c:v>10063</c:v>
                </c:pt>
                <c:pt idx="10065">
                  <c:v>10064</c:v>
                </c:pt>
                <c:pt idx="10066">
                  <c:v>10065</c:v>
                </c:pt>
                <c:pt idx="10067">
                  <c:v>10066</c:v>
                </c:pt>
                <c:pt idx="10068">
                  <c:v>10067</c:v>
                </c:pt>
                <c:pt idx="10069">
                  <c:v>10068</c:v>
                </c:pt>
                <c:pt idx="10070">
                  <c:v>10069</c:v>
                </c:pt>
                <c:pt idx="10071">
                  <c:v>10070</c:v>
                </c:pt>
                <c:pt idx="10072">
                  <c:v>10071</c:v>
                </c:pt>
                <c:pt idx="10073">
                  <c:v>10072</c:v>
                </c:pt>
                <c:pt idx="10074">
                  <c:v>10073</c:v>
                </c:pt>
                <c:pt idx="10075">
                  <c:v>10074</c:v>
                </c:pt>
                <c:pt idx="10076">
                  <c:v>10075</c:v>
                </c:pt>
                <c:pt idx="10077">
                  <c:v>10076</c:v>
                </c:pt>
                <c:pt idx="10078">
                  <c:v>10077</c:v>
                </c:pt>
                <c:pt idx="10079">
                  <c:v>10078</c:v>
                </c:pt>
                <c:pt idx="10080">
                  <c:v>10079</c:v>
                </c:pt>
                <c:pt idx="10081">
                  <c:v>10080</c:v>
                </c:pt>
                <c:pt idx="10082">
                  <c:v>10081</c:v>
                </c:pt>
                <c:pt idx="10083">
                  <c:v>10082</c:v>
                </c:pt>
                <c:pt idx="10084">
                  <c:v>10083</c:v>
                </c:pt>
                <c:pt idx="10085">
                  <c:v>10084</c:v>
                </c:pt>
                <c:pt idx="10086">
                  <c:v>10085</c:v>
                </c:pt>
                <c:pt idx="10087">
                  <c:v>10086</c:v>
                </c:pt>
                <c:pt idx="10088">
                  <c:v>10087</c:v>
                </c:pt>
                <c:pt idx="10089">
                  <c:v>10088</c:v>
                </c:pt>
                <c:pt idx="10090">
                  <c:v>10089</c:v>
                </c:pt>
                <c:pt idx="10091">
                  <c:v>10090</c:v>
                </c:pt>
                <c:pt idx="10092">
                  <c:v>10091</c:v>
                </c:pt>
                <c:pt idx="10093">
                  <c:v>10092</c:v>
                </c:pt>
                <c:pt idx="10094">
                  <c:v>10093</c:v>
                </c:pt>
                <c:pt idx="10095">
                  <c:v>10094</c:v>
                </c:pt>
                <c:pt idx="10096">
                  <c:v>10095</c:v>
                </c:pt>
                <c:pt idx="10097">
                  <c:v>10096</c:v>
                </c:pt>
                <c:pt idx="10098">
                  <c:v>10097</c:v>
                </c:pt>
                <c:pt idx="10099">
                  <c:v>10098</c:v>
                </c:pt>
                <c:pt idx="10100">
                  <c:v>10099</c:v>
                </c:pt>
                <c:pt idx="10101">
                  <c:v>10100</c:v>
                </c:pt>
                <c:pt idx="10102">
                  <c:v>10101</c:v>
                </c:pt>
                <c:pt idx="10103">
                  <c:v>10102</c:v>
                </c:pt>
                <c:pt idx="10104">
                  <c:v>10103</c:v>
                </c:pt>
                <c:pt idx="10105">
                  <c:v>10104</c:v>
                </c:pt>
                <c:pt idx="10106">
                  <c:v>10105</c:v>
                </c:pt>
                <c:pt idx="10107">
                  <c:v>10106</c:v>
                </c:pt>
                <c:pt idx="10108">
                  <c:v>10107</c:v>
                </c:pt>
                <c:pt idx="10109">
                  <c:v>10108</c:v>
                </c:pt>
                <c:pt idx="10110">
                  <c:v>10109</c:v>
                </c:pt>
                <c:pt idx="10111">
                  <c:v>10110</c:v>
                </c:pt>
                <c:pt idx="10112">
                  <c:v>10111</c:v>
                </c:pt>
                <c:pt idx="10113">
                  <c:v>10112</c:v>
                </c:pt>
                <c:pt idx="10114">
                  <c:v>10113</c:v>
                </c:pt>
                <c:pt idx="10115">
                  <c:v>10114</c:v>
                </c:pt>
                <c:pt idx="10116">
                  <c:v>10115</c:v>
                </c:pt>
                <c:pt idx="10117">
                  <c:v>10116</c:v>
                </c:pt>
                <c:pt idx="10118">
                  <c:v>10117</c:v>
                </c:pt>
                <c:pt idx="10119">
                  <c:v>10118</c:v>
                </c:pt>
                <c:pt idx="10120">
                  <c:v>10119</c:v>
                </c:pt>
                <c:pt idx="10121">
                  <c:v>10120</c:v>
                </c:pt>
                <c:pt idx="10122">
                  <c:v>10121</c:v>
                </c:pt>
                <c:pt idx="10123">
                  <c:v>10122</c:v>
                </c:pt>
                <c:pt idx="10124">
                  <c:v>10123</c:v>
                </c:pt>
                <c:pt idx="10125">
                  <c:v>10124</c:v>
                </c:pt>
                <c:pt idx="10126">
                  <c:v>10125</c:v>
                </c:pt>
                <c:pt idx="10127">
                  <c:v>10126</c:v>
                </c:pt>
                <c:pt idx="10128">
                  <c:v>10127</c:v>
                </c:pt>
                <c:pt idx="10129">
                  <c:v>10128</c:v>
                </c:pt>
                <c:pt idx="10130">
                  <c:v>10129</c:v>
                </c:pt>
                <c:pt idx="10131">
                  <c:v>10130</c:v>
                </c:pt>
                <c:pt idx="10132">
                  <c:v>10131</c:v>
                </c:pt>
                <c:pt idx="10133">
                  <c:v>10132</c:v>
                </c:pt>
                <c:pt idx="10134">
                  <c:v>10133</c:v>
                </c:pt>
                <c:pt idx="10135">
                  <c:v>10134</c:v>
                </c:pt>
                <c:pt idx="10136">
                  <c:v>10135</c:v>
                </c:pt>
                <c:pt idx="10137">
                  <c:v>10136</c:v>
                </c:pt>
                <c:pt idx="10138">
                  <c:v>10137</c:v>
                </c:pt>
                <c:pt idx="10139">
                  <c:v>10138</c:v>
                </c:pt>
                <c:pt idx="10140">
                  <c:v>10139</c:v>
                </c:pt>
                <c:pt idx="10141">
                  <c:v>10140</c:v>
                </c:pt>
                <c:pt idx="10142">
                  <c:v>10141</c:v>
                </c:pt>
                <c:pt idx="10143">
                  <c:v>10142</c:v>
                </c:pt>
                <c:pt idx="10144">
                  <c:v>10143</c:v>
                </c:pt>
                <c:pt idx="10145">
                  <c:v>10144</c:v>
                </c:pt>
                <c:pt idx="10146">
                  <c:v>10145</c:v>
                </c:pt>
                <c:pt idx="10147">
                  <c:v>10146</c:v>
                </c:pt>
                <c:pt idx="10148">
                  <c:v>10147</c:v>
                </c:pt>
                <c:pt idx="10149">
                  <c:v>10148</c:v>
                </c:pt>
                <c:pt idx="10150">
                  <c:v>10149</c:v>
                </c:pt>
                <c:pt idx="10151">
                  <c:v>10150</c:v>
                </c:pt>
                <c:pt idx="10152">
                  <c:v>10151</c:v>
                </c:pt>
                <c:pt idx="10153">
                  <c:v>10152</c:v>
                </c:pt>
                <c:pt idx="10154">
                  <c:v>10153</c:v>
                </c:pt>
                <c:pt idx="10155">
                  <c:v>10154</c:v>
                </c:pt>
                <c:pt idx="10156">
                  <c:v>10155</c:v>
                </c:pt>
                <c:pt idx="10157">
                  <c:v>10156</c:v>
                </c:pt>
                <c:pt idx="10158">
                  <c:v>10157</c:v>
                </c:pt>
                <c:pt idx="10159">
                  <c:v>10158</c:v>
                </c:pt>
                <c:pt idx="10160">
                  <c:v>10159</c:v>
                </c:pt>
                <c:pt idx="10161">
                  <c:v>10160</c:v>
                </c:pt>
                <c:pt idx="10162">
                  <c:v>10161</c:v>
                </c:pt>
                <c:pt idx="10163">
                  <c:v>10162</c:v>
                </c:pt>
                <c:pt idx="10164">
                  <c:v>10163</c:v>
                </c:pt>
                <c:pt idx="10165">
                  <c:v>10164</c:v>
                </c:pt>
                <c:pt idx="10166">
                  <c:v>10165</c:v>
                </c:pt>
                <c:pt idx="10167">
                  <c:v>10166</c:v>
                </c:pt>
                <c:pt idx="10168">
                  <c:v>10167</c:v>
                </c:pt>
                <c:pt idx="10169">
                  <c:v>10168</c:v>
                </c:pt>
                <c:pt idx="10170">
                  <c:v>10169</c:v>
                </c:pt>
                <c:pt idx="10171">
                  <c:v>10170</c:v>
                </c:pt>
                <c:pt idx="10172">
                  <c:v>10171</c:v>
                </c:pt>
                <c:pt idx="10173">
                  <c:v>10172</c:v>
                </c:pt>
                <c:pt idx="10174">
                  <c:v>10173</c:v>
                </c:pt>
                <c:pt idx="10175">
                  <c:v>10174</c:v>
                </c:pt>
                <c:pt idx="10176">
                  <c:v>10175</c:v>
                </c:pt>
                <c:pt idx="10177">
                  <c:v>10176</c:v>
                </c:pt>
                <c:pt idx="10178">
                  <c:v>10177</c:v>
                </c:pt>
                <c:pt idx="10179">
                  <c:v>10178</c:v>
                </c:pt>
                <c:pt idx="10180">
                  <c:v>10179</c:v>
                </c:pt>
                <c:pt idx="10181">
                  <c:v>10180</c:v>
                </c:pt>
                <c:pt idx="10182">
                  <c:v>10181</c:v>
                </c:pt>
                <c:pt idx="10183">
                  <c:v>10182</c:v>
                </c:pt>
                <c:pt idx="10184">
                  <c:v>10183</c:v>
                </c:pt>
                <c:pt idx="10185">
                  <c:v>10184</c:v>
                </c:pt>
                <c:pt idx="10186">
                  <c:v>10185</c:v>
                </c:pt>
                <c:pt idx="10187">
                  <c:v>10186</c:v>
                </c:pt>
                <c:pt idx="10188">
                  <c:v>10187</c:v>
                </c:pt>
                <c:pt idx="10189">
                  <c:v>10188</c:v>
                </c:pt>
                <c:pt idx="10190">
                  <c:v>10189</c:v>
                </c:pt>
                <c:pt idx="10191">
                  <c:v>10190</c:v>
                </c:pt>
                <c:pt idx="10192">
                  <c:v>10191</c:v>
                </c:pt>
                <c:pt idx="10193">
                  <c:v>10192</c:v>
                </c:pt>
                <c:pt idx="10194">
                  <c:v>10193</c:v>
                </c:pt>
                <c:pt idx="10195">
                  <c:v>10194</c:v>
                </c:pt>
                <c:pt idx="10196">
                  <c:v>10195</c:v>
                </c:pt>
                <c:pt idx="10197">
                  <c:v>10196</c:v>
                </c:pt>
                <c:pt idx="10198">
                  <c:v>10197</c:v>
                </c:pt>
                <c:pt idx="10199">
                  <c:v>10198</c:v>
                </c:pt>
                <c:pt idx="10200">
                  <c:v>10199</c:v>
                </c:pt>
                <c:pt idx="10201">
                  <c:v>10200</c:v>
                </c:pt>
                <c:pt idx="10202">
                  <c:v>10201</c:v>
                </c:pt>
                <c:pt idx="10203">
                  <c:v>10202</c:v>
                </c:pt>
                <c:pt idx="10204">
                  <c:v>10203</c:v>
                </c:pt>
                <c:pt idx="10205">
                  <c:v>10204</c:v>
                </c:pt>
                <c:pt idx="10206">
                  <c:v>10205</c:v>
                </c:pt>
                <c:pt idx="10207">
                  <c:v>10206</c:v>
                </c:pt>
                <c:pt idx="10208">
                  <c:v>10207</c:v>
                </c:pt>
                <c:pt idx="10209">
                  <c:v>10208</c:v>
                </c:pt>
                <c:pt idx="10210">
                  <c:v>10209</c:v>
                </c:pt>
                <c:pt idx="10211">
                  <c:v>10210</c:v>
                </c:pt>
                <c:pt idx="10212">
                  <c:v>10211</c:v>
                </c:pt>
                <c:pt idx="10213">
                  <c:v>10212</c:v>
                </c:pt>
                <c:pt idx="10214">
                  <c:v>10213</c:v>
                </c:pt>
                <c:pt idx="10215">
                  <c:v>10214</c:v>
                </c:pt>
                <c:pt idx="10216">
                  <c:v>10215</c:v>
                </c:pt>
                <c:pt idx="10217">
                  <c:v>10216</c:v>
                </c:pt>
                <c:pt idx="10218">
                  <c:v>10217</c:v>
                </c:pt>
                <c:pt idx="10219">
                  <c:v>10218</c:v>
                </c:pt>
                <c:pt idx="10220">
                  <c:v>10219</c:v>
                </c:pt>
                <c:pt idx="10221">
                  <c:v>10220</c:v>
                </c:pt>
                <c:pt idx="10222">
                  <c:v>10221</c:v>
                </c:pt>
                <c:pt idx="10223">
                  <c:v>10222</c:v>
                </c:pt>
                <c:pt idx="10224">
                  <c:v>10223</c:v>
                </c:pt>
                <c:pt idx="10225">
                  <c:v>10224</c:v>
                </c:pt>
                <c:pt idx="10226">
                  <c:v>10225</c:v>
                </c:pt>
                <c:pt idx="10227">
                  <c:v>10226</c:v>
                </c:pt>
                <c:pt idx="10228">
                  <c:v>10227</c:v>
                </c:pt>
                <c:pt idx="10229">
                  <c:v>10228</c:v>
                </c:pt>
                <c:pt idx="10230">
                  <c:v>10229</c:v>
                </c:pt>
                <c:pt idx="10231">
                  <c:v>10230</c:v>
                </c:pt>
                <c:pt idx="10232">
                  <c:v>10231</c:v>
                </c:pt>
                <c:pt idx="10233">
                  <c:v>10232</c:v>
                </c:pt>
                <c:pt idx="10234">
                  <c:v>10233</c:v>
                </c:pt>
                <c:pt idx="10235">
                  <c:v>10234</c:v>
                </c:pt>
                <c:pt idx="10236">
                  <c:v>10235</c:v>
                </c:pt>
                <c:pt idx="10237">
                  <c:v>10236</c:v>
                </c:pt>
                <c:pt idx="10238">
                  <c:v>10237</c:v>
                </c:pt>
                <c:pt idx="10239">
                  <c:v>10238</c:v>
                </c:pt>
                <c:pt idx="10240">
                  <c:v>10239</c:v>
                </c:pt>
                <c:pt idx="10241">
                  <c:v>10240</c:v>
                </c:pt>
                <c:pt idx="10242">
                  <c:v>10241</c:v>
                </c:pt>
                <c:pt idx="10243">
                  <c:v>10242</c:v>
                </c:pt>
                <c:pt idx="10244">
                  <c:v>10243</c:v>
                </c:pt>
                <c:pt idx="10245">
                  <c:v>10244</c:v>
                </c:pt>
                <c:pt idx="10246">
                  <c:v>10245</c:v>
                </c:pt>
                <c:pt idx="10247">
                  <c:v>10246</c:v>
                </c:pt>
                <c:pt idx="10248">
                  <c:v>10247</c:v>
                </c:pt>
                <c:pt idx="10249">
                  <c:v>10248</c:v>
                </c:pt>
                <c:pt idx="10250">
                  <c:v>10249</c:v>
                </c:pt>
                <c:pt idx="10251">
                  <c:v>10250</c:v>
                </c:pt>
                <c:pt idx="10252">
                  <c:v>10251</c:v>
                </c:pt>
                <c:pt idx="10253">
                  <c:v>10252</c:v>
                </c:pt>
                <c:pt idx="10254">
                  <c:v>10253</c:v>
                </c:pt>
                <c:pt idx="10255">
                  <c:v>10254</c:v>
                </c:pt>
                <c:pt idx="10256">
                  <c:v>10255</c:v>
                </c:pt>
                <c:pt idx="10257">
                  <c:v>10256</c:v>
                </c:pt>
                <c:pt idx="10258">
                  <c:v>10257</c:v>
                </c:pt>
                <c:pt idx="10259">
                  <c:v>10258</c:v>
                </c:pt>
                <c:pt idx="10260">
                  <c:v>10259</c:v>
                </c:pt>
                <c:pt idx="10261">
                  <c:v>10260</c:v>
                </c:pt>
                <c:pt idx="10262">
                  <c:v>10261</c:v>
                </c:pt>
                <c:pt idx="10263">
                  <c:v>10262</c:v>
                </c:pt>
                <c:pt idx="10264">
                  <c:v>10263</c:v>
                </c:pt>
                <c:pt idx="10265">
                  <c:v>10264</c:v>
                </c:pt>
                <c:pt idx="10266">
                  <c:v>10265</c:v>
                </c:pt>
                <c:pt idx="10267">
                  <c:v>10266</c:v>
                </c:pt>
                <c:pt idx="10268">
                  <c:v>10267</c:v>
                </c:pt>
                <c:pt idx="10269">
                  <c:v>10268</c:v>
                </c:pt>
                <c:pt idx="10270">
                  <c:v>10269</c:v>
                </c:pt>
                <c:pt idx="10271">
                  <c:v>10270</c:v>
                </c:pt>
                <c:pt idx="10272">
                  <c:v>10271</c:v>
                </c:pt>
                <c:pt idx="10273">
                  <c:v>10272</c:v>
                </c:pt>
                <c:pt idx="10274">
                  <c:v>10273</c:v>
                </c:pt>
                <c:pt idx="10275">
                  <c:v>10274</c:v>
                </c:pt>
                <c:pt idx="10276">
                  <c:v>10275</c:v>
                </c:pt>
                <c:pt idx="10277">
                  <c:v>10276</c:v>
                </c:pt>
                <c:pt idx="10278">
                  <c:v>10277</c:v>
                </c:pt>
                <c:pt idx="10279">
                  <c:v>10278</c:v>
                </c:pt>
                <c:pt idx="10280">
                  <c:v>10279</c:v>
                </c:pt>
                <c:pt idx="10281">
                  <c:v>10280</c:v>
                </c:pt>
                <c:pt idx="10282">
                  <c:v>10281</c:v>
                </c:pt>
                <c:pt idx="10283">
                  <c:v>10282</c:v>
                </c:pt>
                <c:pt idx="10284">
                  <c:v>10283</c:v>
                </c:pt>
                <c:pt idx="10285">
                  <c:v>10284</c:v>
                </c:pt>
                <c:pt idx="10286">
                  <c:v>10285</c:v>
                </c:pt>
                <c:pt idx="10287">
                  <c:v>10286</c:v>
                </c:pt>
                <c:pt idx="10288">
                  <c:v>10287</c:v>
                </c:pt>
                <c:pt idx="10289">
                  <c:v>10288</c:v>
                </c:pt>
                <c:pt idx="10290">
                  <c:v>10289</c:v>
                </c:pt>
                <c:pt idx="10291">
                  <c:v>10290</c:v>
                </c:pt>
                <c:pt idx="10292">
                  <c:v>10291</c:v>
                </c:pt>
                <c:pt idx="10293">
                  <c:v>10292</c:v>
                </c:pt>
                <c:pt idx="10294">
                  <c:v>10293</c:v>
                </c:pt>
                <c:pt idx="10295">
                  <c:v>10294</c:v>
                </c:pt>
                <c:pt idx="10296">
                  <c:v>10295</c:v>
                </c:pt>
                <c:pt idx="10297">
                  <c:v>10296</c:v>
                </c:pt>
                <c:pt idx="10298">
                  <c:v>10297</c:v>
                </c:pt>
                <c:pt idx="10299">
                  <c:v>10298</c:v>
                </c:pt>
                <c:pt idx="10300">
                  <c:v>10299</c:v>
                </c:pt>
                <c:pt idx="10301">
                  <c:v>10300</c:v>
                </c:pt>
                <c:pt idx="10302">
                  <c:v>10301</c:v>
                </c:pt>
                <c:pt idx="10303">
                  <c:v>10302</c:v>
                </c:pt>
                <c:pt idx="10304">
                  <c:v>10303</c:v>
                </c:pt>
                <c:pt idx="10305">
                  <c:v>10304</c:v>
                </c:pt>
                <c:pt idx="10306">
                  <c:v>10305</c:v>
                </c:pt>
                <c:pt idx="10307">
                  <c:v>10306</c:v>
                </c:pt>
                <c:pt idx="10308">
                  <c:v>10307</c:v>
                </c:pt>
                <c:pt idx="10309">
                  <c:v>10308</c:v>
                </c:pt>
                <c:pt idx="10310">
                  <c:v>10309</c:v>
                </c:pt>
                <c:pt idx="10311">
                  <c:v>10310</c:v>
                </c:pt>
                <c:pt idx="10312">
                  <c:v>10311</c:v>
                </c:pt>
                <c:pt idx="10313">
                  <c:v>10312</c:v>
                </c:pt>
                <c:pt idx="10314">
                  <c:v>10313</c:v>
                </c:pt>
                <c:pt idx="10315">
                  <c:v>10314</c:v>
                </c:pt>
                <c:pt idx="10316">
                  <c:v>10315</c:v>
                </c:pt>
                <c:pt idx="10317">
                  <c:v>10316</c:v>
                </c:pt>
                <c:pt idx="10318">
                  <c:v>10317</c:v>
                </c:pt>
                <c:pt idx="10319">
                  <c:v>10318</c:v>
                </c:pt>
                <c:pt idx="10320">
                  <c:v>10319</c:v>
                </c:pt>
                <c:pt idx="10321">
                  <c:v>10320</c:v>
                </c:pt>
                <c:pt idx="10322">
                  <c:v>10321</c:v>
                </c:pt>
                <c:pt idx="10323">
                  <c:v>10322</c:v>
                </c:pt>
                <c:pt idx="10324">
                  <c:v>10323</c:v>
                </c:pt>
                <c:pt idx="10325">
                  <c:v>10324</c:v>
                </c:pt>
                <c:pt idx="10326">
                  <c:v>10325</c:v>
                </c:pt>
                <c:pt idx="10327">
                  <c:v>10326</c:v>
                </c:pt>
                <c:pt idx="10328">
                  <c:v>10327</c:v>
                </c:pt>
                <c:pt idx="10329">
                  <c:v>10328</c:v>
                </c:pt>
                <c:pt idx="10330">
                  <c:v>10329</c:v>
                </c:pt>
                <c:pt idx="10331">
                  <c:v>10330</c:v>
                </c:pt>
                <c:pt idx="10332">
                  <c:v>10331</c:v>
                </c:pt>
                <c:pt idx="10333">
                  <c:v>10332</c:v>
                </c:pt>
                <c:pt idx="10334">
                  <c:v>10333</c:v>
                </c:pt>
                <c:pt idx="10335">
                  <c:v>10334</c:v>
                </c:pt>
                <c:pt idx="10336">
                  <c:v>10335</c:v>
                </c:pt>
                <c:pt idx="10337">
                  <c:v>10336</c:v>
                </c:pt>
                <c:pt idx="10338">
                  <c:v>10337</c:v>
                </c:pt>
                <c:pt idx="10339">
                  <c:v>10338</c:v>
                </c:pt>
                <c:pt idx="10340">
                  <c:v>10339</c:v>
                </c:pt>
                <c:pt idx="10341">
                  <c:v>10340</c:v>
                </c:pt>
                <c:pt idx="10342">
                  <c:v>10341</c:v>
                </c:pt>
                <c:pt idx="10343">
                  <c:v>10342</c:v>
                </c:pt>
                <c:pt idx="10344">
                  <c:v>10343</c:v>
                </c:pt>
                <c:pt idx="10345">
                  <c:v>10344</c:v>
                </c:pt>
                <c:pt idx="10346">
                  <c:v>10345</c:v>
                </c:pt>
                <c:pt idx="10347">
                  <c:v>10346</c:v>
                </c:pt>
                <c:pt idx="10348">
                  <c:v>10347</c:v>
                </c:pt>
                <c:pt idx="10349">
                  <c:v>10348</c:v>
                </c:pt>
                <c:pt idx="10350">
                  <c:v>10349</c:v>
                </c:pt>
                <c:pt idx="10351">
                  <c:v>10350</c:v>
                </c:pt>
                <c:pt idx="10352">
                  <c:v>10351</c:v>
                </c:pt>
                <c:pt idx="10353">
                  <c:v>10352</c:v>
                </c:pt>
                <c:pt idx="10354">
                  <c:v>10353</c:v>
                </c:pt>
                <c:pt idx="10355">
                  <c:v>10354</c:v>
                </c:pt>
                <c:pt idx="10356">
                  <c:v>10355</c:v>
                </c:pt>
                <c:pt idx="10357">
                  <c:v>10356</c:v>
                </c:pt>
                <c:pt idx="10358">
                  <c:v>10357</c:v>
                </c:pt>
                <c:pt idx="10359">
                  <c:v>10358</c:v>
                </c:pt>
                <c:pt idx="10360">
                  <c:v>10359</c:v>
                </c:pt>
                <c:pt idx="10361">
                  <c:v>10360</c:v>
                </c:pt>
                <c:pt idx="10362">
                  <c:v>10361</c:v>
                </c:pt>
                <c:pt idx="10363">
                  <c:v>10362</c:v>
                </c:pt>
                <c:pt idx="10364">
                  <c:v>10363</c:v>
                </c:pt>
                <c:pt idx="10365">
                  <c:v>10364</c:v>
                </c:pt>
                <c:pt idx="10366">
                  <c:v>10365</c:v>
                </c:pt>
                <c:pt idx="10367">
                  <c:v>10366</c:v>
                </c:pt>
                <c:pt idx="10368">
                  <c:v>10367</c:v>
                </c:pt>
                <c:pt idx="10369">
                  <c:v>10368</c:v>
                </c:pt>
                <c:pt idx="10370">
                  <c:v>10369</c:v>
                </c:pt>
                <c:pt idx="10371">
                  <c:v>10370</c:v>
                </c:pt>
                <c:pt idx="10372">
                  <c:v>10371</c:v>
                </c:pt>
                <c:pt idx="10373">
                  <c:v>10372</c:v>
                </c:pt>
                <c:pt idx="10374">
                  <c:v>10373</c:v>
                </c:pt>
                <c:pt idx="10375">
                  <c:v>10374</c:v>
                </c:pt>
                <c:pt idx="10376">
                  <c:v>10375</c:v>
                </c:pt>
                <c:pt idx="10377">
                  <c:v>10376</c:v>
                </c:pt>
                <c:pt idx="10378">
                  <c:v>10377</c:v>
                </c:pt>
                <c:pt idx="10379">
                  <c:v>10378</c:v>
                </c:pt>
                <c:pt idx="10380">
                  <c:v>10379</c:v>
                </c:pt>
                <c:pt idx="10381">
                  <c:v>10380</c:v>
                </c:pt>
                <c:pt idx="10382">
                  <c:v>10381</c:v>
                </c:pt>
                <c:pt idx="10383">
                  <c:v>10382</c:v>
                </c:pt>
                <c:pt idx="10384">
                  <c:v>10383</c:v>
                </c:pt>
                <c:pt idx="10385">
                  <c:v>10384</c:v>
                </c:pt>
                <c:pt idx="10386">
                  <c:v>10385</c:v>
                </c:pt>
                <c:pt idx="10387">
                  <c:v>10386</c:v>
                </c:pt>
                <c:pt idx="10388">
                  <c:v>10387</c:v>
                </c:pt>
                <c:pt idx="10389">
                  <c:v>10388</c:v>
                </c:pt>
                <c:pt idx="10390">
                  <c:v>10389</c:v>
                </c:pt>
                <c:pt idx="10391">
                  <c:v>10390</c:v>
                </c:pt>
                <c:pt idx="10392">
                  <c:v>10391</c:v>
                </c:pt>
                <c:pt idx="10393">
                  <c:v>10392</c:v>
                </c:pt>
                <c:pt idx="10394">
                  <c:v>10393</c:v>
                </c:pt>
                <c:pt idx="10395">
                  <c:v>10394</c:v>
                </c:pt>
                <c:pt idx="10396">
                  <c:v>10395</c:v>
                </c:pt>
                <c:pt idx="10397">
                  <c:v>10396</c:v>
                </c:pt>
                <c:pt idx="10398">
                  <c:v>10397</c:v>
                </c:pt>
                <c:pt idx="10399">
                  <c:v>10398</c:v>
                </c:pt>
                <c:pt idx="10400">
                  <c:v>10399</c:v>
                </c:pt>
                <c:pt idx="10401">
                  <c:v>10400</c:v>
                </c:pt>
                <c:pt idx="10402">
                  <c:v>10401</c:v>
                </c:pt>
                <c:pt idx="10403">
                  <c:v>10402</c:v>
                </c:pt>
                <c:pt idx="10404">
                  <c:v>10403</c:v>
                </c:pt>
                <c:pt idx="10405">
                  <c:v>10404</c:v>
                </c:pt>
                <c:pt idx="10406">
                  <c:v>10405</c:v>
                </c:pt>
                <c:pt idx="10407">
                  <c:v>10406</c:v>
                </c:pt>
                <c:pt idx="10408">
                  <c:v>10407</c:v>
                </c:pt>
                <c:pt idx="10409">
                  <c:v>10408</c:v>
                </c:pt>
                <c:pt idx="10410">
                  <c:v>10409</c:v>
                </c:pt>
                <c:pt idx="10411">
                  <c:v>10410</c:v>
                </c:pt>
                <c:pt idx="10412">
                  <c:v>10411</c:v>
                </c:pt>
                <c:pt idx="10413">
                  <c:v>10412</c:v>
                </c:pt>
                <c:pt idx="10414">
                  <c:v>10413</c:v>
                </c:pt>
                <c:pt idx="10415">
                  <c:v>10414</c:v>
                </c:pt>
                <c:pt idx="10416">
                  <c:v>10415</c:v>
                </c:pt>
                <c:pt idx="10417">
                  <c:v>10416</c:v>
                </c:pt>
                <c:pt idx="10418">
                  <c:v>10417</c:v>
                </c:pt>
                <c:pt idx="10419">
                  <c:v>10418</c:v>
                </c:pt>
                <c:pt idx="10420">
                  <c:v>10419</c:v>
                </c:pt>
                <c:pt idx="10421">
                  <c:v>10420</c:v>
                </c:pt>
                <c:pt idx="10422">
                  <c:v>10421</c:v>
                </c:pt>
                <c:pt idx="10423">
                  <c:v>10422</c:v>
                </c:pt>
                <c:pt idx="10424">
                  <c:v>10423</c:v>
                </c:pt>
                <c:pt idx="10425">
                  <c:v>10424</c:v>
                </c:pt>
                <c:pt idx="10426">
                  <c:v>10425</c:v>
                </c:pt>
                <c:pt idx="10427">
                  <c:v>10426</c:v>
                </c:pt>
                <c:pt idx="10428">
                  <c:v>10427</c:v>
                </c:pt>
                <c:pt idx="10429">
                  <c:v>10428</c:v>
                </c:pt>
                <c:pt idx="10430">
                  <c:v>10429</c:v>
                </c:pt>
                <c:pt idx="10431">
                  <c:v>10430</c:v>
                </c:pt>
                <c:pt idx="10432">
                  <c:v>10431</c:v>
                </c:pt>
                <c:pt idx="10433">
                  <c:v>10432</c:v>
                </c:pt>
                <c:pt idx="10434">
                  <c:v>10433</c:v>
                </c:pt>
                <c:pt idx="10435">
                  <c:v>10434</c:v>
                </c:pt>
                <c:pt idx="10436">
                  <c:v>10435</c:v>
                </c:pt>
                <c:pt idx="10437">
                  <c:v>10436</c:v>
                </c:pt>
                <c:pt idx="10438">
                  <c:v>10437</c:v>
                </c:pt>
                <c:pt idx="10439">
                  <c:v>10438</c:v>
                </c:pt>
                <c:pt idx="10440">
                  <c:v>10439</c:v>
                </c:pt>
                <c:pt idx="10441">
                  <c:v>10440</c:v>
                </c:pt>
                <c:pt idx="10442">
                  <c:v>10441</c:v>
                </c:pt>
                <c:pt idx="10443">
                  <c:v>10442</c:v>
                </c:pt>
                <c:pt idx="10444">
                  <c:v>10443</c:v>
                </c:pt>
                <c:pt idx="10445">
                  <c:v>10444</c:v>
                </c:pt>
                <c:pt idx="10446">
                  <c:v>10445</c:v>
                </c:pt>
                <c:pt idx="10447">
                  <c:v>10446</c:v>
                </c:pt>
                <c:pt idx="10448">
                  <c:v>10447</c:v>
                </c:pt>
                <c:pt idx="10449">
                  <c:v>10448</c:v>
                </c:pt>
                <c:pt idx="10450">
                  <c:v>10449</c:v>
                </c:pt>
                <c:pt idx="10451">
                  <c:v>10450</c:v>
                </c:pt>
                <c:pt idx="10452">
                  <c:v>10451</c:v>
                </c:pt>
                <c:pt idx="10453">
                  <c:v>10452</c:v>
                </c:pt>
                <c:pt idx="10454">
                  <c:v>10453</c:v>
                </c:pt>
                <c:pt idx="10455">
                  <c:v>10454</c:v>
                </c:pt>
                <c:pt idx="10456">
                  <c:v>10455</c:v>
                </c:pt>
                <c:pt idx="10457">
                  <c:v>10456</c:v>
                </c:pt>
                <c:pt idx="10458">
                  <c:v>10457</c:v>
                </c:pt>
                <c:pt idx="10459">
                  <c:v>10458</c:v>
                </c:pt>
                <c:pt idx="10460">
                  <c:v>10459</c:v>
                </c:pt>
                <c:pt idx="10461">
                  <c:v>10460</c:v>
                </c:pt>
                <c:pt idx="10462">
                  <c:v>10461</c:v>
                </c:pt>
                <c:pt idx="10463">
                  <c:v>10462</c:v>
                </c:pt>
                <c:pt idx="10464">
                  <c:v>10463</c:v>
                </c:pt>
                <c:pt idx="10465">
                  <c:v>10464</c:v>
                </c:pt>
                <c:pt idx="10466">
                  <c:v>10465</c:v>
                </c:pt>
                <c:pt idx="10467">
                  <c:v>10466</c:v>
                </c:pt>
                <c:pt idx="10468">
                  <c:v>10467</c:v>
                </c:pt>
                <c:pt idx="10469">
                  <c:v>10468</c:v>
                </c:pt>
                <c:pt idx="10470">
                  <c:v>10469</c:v>
                </c:pt>
                <c:pt idx="10471">
                  <c:v>10470</c:v>
                </c:pt>
                <c:pt idx="10472">
                  <c:v>10471</c:v>
                </c:pt>
                <c:pt idx="10473">
                  <c:v>10472</c:v>
                </c:pt>
                <c:pt idx="10474">
                  <c:v>10473</c:v>
                </c:pt>
                <c:pt idx="10475">
                  <c:v>10474</c:v>
                </c:pt>
                <c:pt idx="10476">
                  <c:v>10475</c:v>
                </c:pt>
                <c:pt idx="10477">
                  <c:v>10476</c:v>
                </c:pt>
                <c:pt idx="10478">
                  <c:v>10477</c:v>
                </c:pt>
                <c:pt idx="10479">
                  <c:v>10478</c:v>
                </c:pt>
                <c:pt idx="10480">
                  <c:v>10479</c:v>
                </c:pt>
                <c:pt idx="10481">
                  <c:v>10480</c:v>
                </c:pt>
                <c:pt idx="10482">
                  <c:v>10481</c:v>
                </c:pt>
                <c:pt idx="10483">
                  <c:v>10482</c:v>
                </c:pt>
                <c:pt idx="10484">
                  <c:v>10483</c:v>
                </c:pt>
                <c:pt idx="10485">
                  <c:v>10484</c:v>
                </c:pt>
                <c:pt idx="10486">
                  <c:v>10485</c:v>
                </c:pt>
                <c:pt idx="10487">
                  <c:v>10486</c:v>
                </c:pt>
                <c:pt idx="10488">
                  <c:v>10487</c:v>
                </c:pt>
                <c:pt idx="10489">
                  <c:v>10488</c:v>
                </c:pt>
                <c:pt idx="10490">
                  <c:v>10489</c:v>
                </c:pt>
                <c:pt idx="10491">
                  <c:v>10490</c:v>
                </c:pt>
                <c:pt idx="10492">
                  <c:v>10491</c:v>
                </c:pt>
                <c:pt idx="10493">
                  <c:v>10492</c:v>
                </c:pt>
                <c:pt idx="10494">
                  <c:v>10493</c:v>
                </c:pt>
                <c:pt idx="10495">
                  <c:v>10494</c:v>
                </c:pt>
                <c:pt idx="10496">
                  <c:v>10495</c:v>
                </c:pt>
                <c:pt idx="10497">
                  <c:v>10496</c:v>
                </c:pt>
                <c:pt idx="10498">
                  <c:v>10497</c:v>
                </c:pt>
                <c:pt idx="10499">
                  <c:v>10498</c:v>
                </c:pt>
                <c:pt idx="10500">
                  <c:v>10499</c:v>
                </c:pt>
                <c:pt idx="10501">
                  <c:v>10500</c:v>
                </c:pt>
                <c:pt idx="10502">
                  <c:v>10501</c:v>
                </c:pt>
                <c:pt idx="10503">
                  <c:v>10502</c:v>
                </c:pt>
                <c:pt idx="10504">
                  <c:v>10503</c:v>
                </c:pt>
                <c:pt idx="10505">
                  <c:v>10504</c:v>
                </c:pt>
                <c:pt idx="10506">
                  <c:v>10505</c:v>
                </c:pt>
                <c:pt idx="10507">
                  <c:v>10506</c:v>
                </c:pt>
                <c:pt idx="10508">
                  <c:v>10507</c:v>
                </c:pt>
                <c:pt idx="10509">
                  <c:v>10508</c:v>
                </c:pt>
                <c:pt idx="10510">
                  <c:v>10509</c:v>
                </c:pt>
                <c:pt idx="10511">
                  <c:v>10510</c:v>
                </c:pt>
                <c:pt idx="10512">
                  <c:v>10511</c:v>
                </c:pt>
                <c:pt idx="10513">
                  <c:v>10512</c:v>
                </c:pt>
                <c:pt idx="10514">
                  <c:v>10513</c:v>
                </c:pt>
                <c:pt idx="10515">
                  <c:v>10514</c:v>
                </c:pt>
                <c:pt idx="10516">
                  <c:v>10515</c:v>
                </c:pt>
                <c:pt idx="10517">
                  <c:v>10516</c:v>
                </c:pt>
                <c:pt idx="10518">
                  <c:v>10517</c:v>
                </c:pt>
                <c:pt idx="10519">
                  <c:v>10518</c:v>
                </c:pt>
                <c:pt idx="10520">
                  <c:v>10519</c:v>
                </c:pt>
                <c:pt idx="10521">
                  <c:v>10520</c:v>
                </c:pt>
                <c:pt idx="10522">
                  <c:v>10521</c:v>
                </c:pt>
                <c:pt idx="10523">
                  <c:v>10522</c:v>
                </c:pt>
                <c:pt idx="10524">
                  <c:v>10523</c:v>
                </c:pt>
                <c:pt idx="10525">
                  <c:v>10524</c:v>
                </c:pt>
                <c:pt idx="10526">
                  <c:v>10525</c:v>
                </c:pt>
                <c:pt idx="10527">
                  <c:v>10526</c:v>
                </c:pt>
                <c:pt idx="10528">
                  <c:v>10527</c:v>
                </c:pt>
                <c:pt idx="10529">
                  <c:v>10528</c:v>
                </c:pt>
                <c:pt idx="10530">
                  <c:v>10529</c:v>
                </c:pt>
                <c:pt idx="10531">
                  <c:v>10530</c:v>
                </c:pt>
                <c:pt idx="10532">
                  <c:v>10531</c:v>
                </c:pt>
                <c:pt idx="10533">
                  <c:v>10532</c:v>
                </c:pt>
                <c:pt idx="10534">
                  <c:v>10533</c:v>
                </c:pt>
                <c:pt idx="10535">
                  <c:v>10534</c:v>
                </c:pt>
                <c:pt idx="10536">
                  <c:v>10535</c:v>
                </c:pt>
                <c:pt idx="10537">
                  <c:v>10536</c:v>
                </c:pt>
                <c:pt idx="10538">
                  <c:v>10537</c:v>
                </c:pt>
                <c:pt idx="10539">
                  <c:v>10538</c:v>
                </c:pt>
                <c:pt idx="10540">
                  <c:v>10539</c:v>
                </c:pt>
                <c:pt idx="10541">
                  <c:v>10540</c:v>
                </c:pt>
                <c:pt idx="10542">
                  <c:v>10541</c:v>
                </c:pt>
                <c:pt idx="10543">
                  <c:v>10542</c:v>
                </c:pt>
                <c:pt idx="10544">
                  <c:v>10543</c:v>
                </c:pt>
                <c:pt idx="10545">
                  <c:v>10544</c:v>
                </c:pt>
                <c:pt idx="10546">
                  <c:v>10545</c:v>
                </c:pt>
                <c:pt idx="10547">
                  <c:v>10546</c:v>
                </c:pt>
                <c:pt idx="10548">
                  <c:v>10547</c:v>
                </c:pt>
                <c:pt idx="10549">
                  <c:v>10548</c:v>
                </c:pt>
                <c:pt idx="10550">
                  <c:v>10549</c:v>
                </c:pt>
                <c:pt idx="10551">
                  <c:v>10550</c:v>
                </c:pt>
                <c:pt idx="10552">
                  <c:v>10551</c:v>
                </c:pt>
                <c:pt idx="10553">
                  <c:v>10552</c:v>
                </c:pt>
                <c:pt idx="10554">
                  <c:v>10553</c:v>
                </c:pt>
                <c:pt idx="10555">
                  <c:v>10554</c:v>
                </c:pt>
                <c:pt idx="10556">
                  <c:v>10555</c:v>
                </c:pt>
                <c:pt idx="10557">
                  <c:v>10556</c:v>
                </c:pt>
                <c:pt idx="10558">
                  <c:v>10557</c:v>
                </c:pt>
                <c:pt idx="10559">
                  <c:v>10558</c:v>
                </c:pt>
                <c:pt idx="10560">
                  <c:v>10559</c:v>
                </c:pt>
                <c:pt idx="10561">
                  <c:v>10560</c:v>
                </c:pt>
                <c:pt idx="10562">
                  <c:v>10561</c:v>
                </c:pt>
                <c:pt idx="10563">
                  <c:v>10562</c:v>
                </c:pt>
                <c:pt idx="10564">
                  <c:v>10563</c:v>
                </c:pt>
                <c:pt idx="10565">
                  <c:v>10564</c:v>
                </c:pt>
                <c:pt idx="10566">
                  <c:v>10565</c:v>
                </c:pt>
                <c:pt idx="10567">
                  <c:v>10566</c:v>
                </c:pt>
                <c:pt idx="10568">
                  <c:v>10567</c:v>
                </c:pt>
                <c:pt idx="10569">
                  <c:v>10568</c:v>
                </c:pt>
                <c:pt idx="10570">
                  <c:v>10569</c:v>
                </c:pt>
                <c:pt idx="10571">
                  <c:v>10570</c:v>
                </c:pt>
                <c:pt idx="10572">
                  <c:v>10571</c:v>
                </c:pt>
                <c:pt idx="10573">
                  <c:v>10572</c:v>
                </c:pt>
                <c:pt idx="10574">
                  <c:v>10573</c:v>
                </c:pt>
                <c:pt idx="10575">
                  <c:v>10574</c:v>
                </c:pt>
                <c:pt idx="10576">
                  <c:v>10575</c:v>
                </c:pt>
                <c:pt idx="10577">
                  <c:v>10576</c:v>
                </c:pt>
                <c:pt idx="10578">
                  <c:v>10577</c:v>
                </c:pt>
                <c:pt idx="10579">
                  <c:v>10578</c:v>
                </c:pt>
                <c:pt idx="10580">
                  <c:v>10579</c:v>
                </c:pt>
                <c:pt idx="10581">
                  <c:v>10580</c:v>
                </c:pt>
                <c:pt idx="10582">
                  <c:v>10581</c:v>
                </c:pt>
                <c:pt idx="10583">
                  <c:v>10582</c:v>
                </c:pt>
                <c:pt idx="10584">
                  <c:v>10583</c:v>
                </c:pt>
                <c:pt idx="10585">
                  <c:v>10584</c:v>
                </c:pt>
                <c:pt idx="10586">
                  <c:v>10585</c:v>
                </c:pt>
                <c:pt idx="10587">
                  <c:v>10586</c:v>
                </c:pt>
                <c:pt idx="10588">
                  <c:v>10587</c:v>
                </c:pt>
                <c:pt idx="10589">
                  <c:v>10588</c:v>
                </c:pt>
                <c:pt idx="10590">
                  <c:v>10589</c:v>
                </c:pt>
                <c:pt idx="10591">
                  <c:v>10590</c:v>
                </c:pt>
                <c:pt idx="10592">
                  <c:v>10591</c:v>
                </c:pt>
                <c:pt idx="10593">
                  <c:v>10592</c:v>
                </c:pt>
                <c:pt idx="10594">
                  <c:v>10593</c:v>
                </c:pt>
                <c:pt idx="10595">
                  <c:v>10594</c:v>
                </c:pt>
                <c:pt idx="10596">
                  <c:v>10595</c:v>
                </c:pt>
                <c:pt idx="10597">
                  <c:v>10596</c:v>
                </c:pt>
                <c:pt idx="10598">
                  <c:v>10597</c:v>
                </c:pt>
                <c:pt idx="10599">
                  <c:v>10598</c:v>
                </c:pt>
                <c:pt idx="10600">
                  <c:v>10599</c:v>
                </c:pt>
                <c:pt idx="10601">
                  <c:v>10600</c:v>
                </c:pt>
                <c:pt idx="10602">
                  <c:v>10601</c:v>
                </c:pt>
                <c:pt idx="10603">
                  <c:v>10602</c:v>
                </c:pt>
                <c:pt idx="10604">
                  <c:v>10603</c:v>
                </c:pt>
                <c:pt idx="10605">
                  <c:v>10604</c:v>
                </c:pt>
                <c:pt idx="10606">
                  <c:v>10605</c:v>
                </c:pt>
                <c:pt idx="10607">
                  <c:v>10606</c:v>
                </c:pt>
                <c:pt idx="10608">
                  <c:v>10607</c:v>
                </c:pt>
                <c:pt idx="10609">
                  <c:v>10608</c:v>
                </c:pt>
                <c:pt idx="10610">
                  <c:v>10609</c:v>
                </c:pt>
                <c:pt idx="10611">
                  <c:v>10610</c:v>
                </c:pt>
                <c:pt idx="10612">
                  <c:v>10611</c:v>
                </c:pt>
                <c:pt idx="10613">
                  <c:v>10612</c:v>
                </c:pt>
                <c:pt idx="10614">
                  <c:v>10613</c:v>
                </c:pt>
                <c:pt idx="10615">
                  <c:v>10614</c:v>
                </c:pt>
                <c:pt idx="10616">
                  <c:v>10615</c:v>
                </c:pt>
                <c:pt idx="10617">
                  <c:v>10616</c:v>
                </c:pt>
                <c:pt idx="10618">
                  <c:v>10617</c:v>
                </c:pt>
                <c:pt idx="10619">
                  <c:v>10618</c:v>
                </c:pt>
                <c:pt idx="10620">
                  <c:v>10619</c:v>
                </c:pt>
                <c:pt idx="10621">
                  <c:v>10620</c:v>
                </c:pt>
                <c:pt idx="10622">
                  <c:v>10621</c:v>
                </c:pt>
                <c:pt idx="10623">
                  <c:v>10622</c:v>
                </c:pt>
                <c:pt idx="10624">
                  <c:v>10623</c:v>
                </c:pt>
                <c:pt idx="10625">
                  <c:v>10624</c:v>
                </c:pt>
                <c:pt idx="10626">
                  <c:v>10625</c:v>
                </c:pt>
                <c:pt idx="10627">
                  <c:v>10626</c:v>
                </c:pt>
                <c:pt idx="10628">
                  <c:v>10627</c:v>
                </c:pt>
                <c:pt idx="10629">
                  <c:v>10628</c:v>
                </c:pt>
                <c:pt idx="10630">
                  <c:v>10629</c:v>
                </c:pt>
                <c:pt idx="10631">
                  <c:v>10630</c:v>
                </c:pt>
                <c:pt idx="10632">
                  <c:v>10631</c:v>
                </c:pt>
                <c:pt idx="10633">
                  <c:v>10632</c:v>
                </c:pt>
                <c:pt idx="10634">
                  <c:v>10633</c:v>
                </c:pt>
                <c:pt idx="10635">
                  <c:v>10634</c:v>
                </c:pt>
                <c:pt idx="10636">
                  <c:v>10635</c:v>
                </c:pt>
                <c:pt idx="10637">
                  <c:v>10636</c:v>
                </c:pt>
                <c:pt idx="10638">
                  <c:v>10637</c:v>
                </c:pt>
                <c:pt idx="10639">
                  <c:v>10638</c:v>
                </c:pt>
                <c:pt idx="10640">
                  <c:v>10639</c:v>
                </c:pt>
                <c:pt idx="10641">
                  <c:v>10640</c:v>
                </c:pt>
                <c:pt idx="10642">
                  <c:v>10641</c:v>
                </c:pt>
                <c:pt idx="10643">
                  <c:v>10642</c:v>
                </c:pt>
                <c:pt idx="10644">
                  <c:v>10643</c:v>
                </c:pt>
                <c:pt idx="10645">
                  <c:v>10644</c:v>
                </c:pt>
                <c:pt idx="10646">
                  <c:v>10645</c:v>
                </c:pt>
                <c:pt idx="10647">
                  <c:v>10646</c:v>
                </c:pt>
                <c:pt idx="10648">
                  <c:v>10647</c:v>
                </c:pt>
                <c:pt idx="10649">
                  <c:v>10648</c:v>
                </c:pt>
                <c:pt idx="10650">
                  <c:v>10649</c:v>
                </c:pt>
                <c:pt idx="10651">
                  <c:v>10650</c:v>
                </c:pt>
                <c:pt idx="10652">
                  <c:v>10651</c:v>
                </c:pt>
                <c:pt idx="10653">
                  <c:v>10652</c:v>
                </c:pt>
                <c:pt idx="10654">
                  <c:v>10653</c:v>
                </c:pt>
                <c:pt idx="10655">
                  <c:v>10654</c:v>
                </c:pt>
                <c:pt idx="10656">
                  <c:v>10655</c:v>
                </c:pt>
                <c:pt idx="10657">
                  <c:v>10656</c:v>
                </c:pt>
                <c:pt idx="10658">
                  <c:v>10657</c:v>
                </c:pt>
                <c:pt idx="10659">
                  <c:v>10658</c:v>
                </c:pt>
                <c:pt idx="10660">
                  <c:v>10659</c:v>
                </c:pt>
                <c:pt idx="10661">
                  <c:v>10660</c:v>
                </c:pt>
                <c:pt idx="10662">
                  <c:v>10661</c:v>
                </c:pt>
                <c:pt idx="10663">
                  <c:v>10662</c:v>
                </c:pt>
                <c:pt idx="10664">
                  <c:v>10663</c:v>
                </c:pt>
                <c:pt idx="10665">
                  <c:v>10664</c:v>
                </c:pt>
                <c:pt idx="10666">
                  <c:v>10665</c:v>
                </c:pt>
                <c:pt idx="10667">
                  <c:v>10666</c:v>
                </c:pt>
                <c:pt idx="10668">
                  <c:v>10667</c:v>
                </c:pt>
                <c:pt idx="10669">
                  <c:v>10668</c:v>
                </c:pt>
                <c:pt idx="10670">
                  <c:v>10669</c:v>
                </c:pt>
                <c:pt idx="10671">
                  <c:v>10670</c:v>
                </c:pt>
                <c:pt idx="10672">
                  <c:v>10671</c:v>
                </c:pt>
                <c:pt idx="10673">
                  <c:v>10672</c:v>
                </c:pt>
                <c:pt idx="10674">
                  <c:v>10673</c:v>
                </c:pt>
                <c:pt idx="10675">
                  <c:v>10674</c:v>
                </c:pt>
                <c:pt idx="10676">
                  <c:v>10675</c:v>
                </c:pt>
                <c:pt idx="10677">
                  <c:v>10676</c:v>
                </c:pt>
                <c:pt idx="10678">
                  <c:v>10677</c:v>
                </c:pt>
                <c:pt idx="10679">
                  <c:v>10678</c:v>
                </c:pt>
                <c:pt idx="10680">
                  <c:v>10679</c:v>
                </c:pt>
                <c:pt idx="10681">
                  <c:v>10680</c:v>
                </c:pt>
                <c:pt idx="10682">
                  <c:v>10681</c:v>
                </c:pt>
                <c:pt idx="10683">
                  <c:v>10682</c:v>
                </c:pt>
                <c:pt idx="10684">
                  <c:v>10683</c:v>
                </c:pt>
                <c:pt idx="10685">
                  <c:v>10684</c:v>
                </c:pt>
                <c:pt idx="10686">
                  <c:v>10685</c:v>
                </c:pt>
                <c:pt idx="10687">
                  <c:v>10686</c:v>
                </c:pt>
                <c:pt idx="10688">
                  <c:v>10687</c:v>
                </c:pt>
                <c:pt idx="10689">
                  <c:v>10688</c:v>
                </c:pt>
                <c:pt idx="10690">
                  <c:v>10689</c:v>
                </c:pt>
                <c:pt idx="10691">
                  <c:v>10690</c:v>
                </c:pt>
                <c:pt idx="10692">
                  <c:v>10691</c:v>
                </c:pt>
                <c:pt idx="10693">
                  <c:v>10692</c:v>
                </c:pt>
                <c:pt idx="10694">
                  <c:v>10693</c:v>
                </c:pt>
                <c:pt idx="10695">
                  <c:v>10694</c:v>
                </c:pt>
                <c:pt idx="10696">
                  <c:v>10695</c:v>
                </c:pt>
                <c:pt idx="10697">
                  <c:v>10696</c:v>
                </c:pt>
                <c:pt idx="10698">
                  <c:v>10697</c:v>
                </c:pt>
                <c:pt idx="10699">
                  <c:v>10698</c:v>
                </c:pt>
                <c:pt idx="10700">
                  <c:v>10699</c:v>
                </c:pt>
                <c:pt idx="10701">
                  <c:v>10700</c:v>
                </c:pt>
                <c:pt idx="10702">
                  <c:v>10701</c:v>
                </c:pt>
                <c:pt idx="10703">
                  <c:v>10702</c:v>
                </c:pt>
                <c:pt idx="10704">
                  <c:v>10703</c:v>
                </c:pt>
                <c:pt idx="10705">
                  <c:v>10704</c:v>
                </c:pt>
                <c:pt idx="10706">
                  <c:v>10705</c:v>
                </c:pt>
                <c:pt idx="10707">
                  <c:v>10706</c:v>
                </c:pt>
                <c:pt idx="10708">
                  <c:v>10707</c:v>
                </c:pt>
                <c:pt idx="10709">
                  <c:v>10708</c:v>
                </c:pt>
                <c:pt idx="10710">
                  <c:v>10709</c:v>
                </c:pt>
                <c:pt idx="10711">
                  <c:v>10710</c:v>
                </c:pt>
                <c:pt idx="10712">
                  <c:v>10711</c:v>
                </c:pt>
                <c:pt idx="10713">
                  <c:v>10712</c:v>
                </c:pt>
                <c:pt idx="10714">
                  <c:v>10713</c:v>
                </c:pt>
                <c:pt idx="10715">
                  <c:v>10714</c:v>
                </c:pt>
                <c:pt idx="10716">
                  <c:v>10715</c:v>
                </c:pt>
                <c:pt idx="10717">
                  <c:v>10716</c:v>
                </c:pt>
                <c:pt idx="10718">
                  <c:v>10717</c:v>
                </c:pt>
                <c:pt idx="10719">
                  <c:v>10718</c:v>
                </c:pt>
                <c:pt idx="10720">
                  <c:v>10719</c:v>
                </c:pt>
                <c:pt idx="10721">
                  <c:v>10720</c:v>
                </c:pt>
                <c:pt idx="10722">
                  <c:v>10721</c:v>
                </c:pt>
                <c:pt idx="10723">
                  <c:v>10722</c:v>
                </c:pt>
                <c:pt idx="10724">
                  <c:v>10723</c:v>
                </c:pt>
                <c:pt idx="10725">
                  <c:v>10724</c:v>
                </c:pt>
                <c:pt idx="10726">
                  <c:v>10725</c:v>
                </c:pt>
                <c:pt idx="10727">
                  <c:v>10726</c:v>
                </c:pt>
                <c:pt idx="10728">
                  <c:v>10727</c:v>
                </c:pt>
                <c:pt idx="10729">
                  <c:v>10728</c:v>
                </c:pt>
                <c:pt idx="10730">
                  <c:v>10729</c:v>
                </c:pt>
                <c:pt idx="10731">
                  <c:v>10730</c:v>
                </c:pt>
                <c:pt idx="10732">
                  <c:v>10731</c:v>
                </c:pt>
                <c:pt idx="10733">
                  <c:v>10732</c:v>
                </c:pt>
                <c:pt idx="10734">
                  <c:v>10733</c:v>
                </c:pt>
                <c:pt idx="10735">
                  <c:v>10734</c:v>
                </c:pt>
                <c:pt idx="10736">
                  <c:v>10735</c:v>
                </c:pt>
                <c:pt idx="10737">
                  <c:v>10736</c:v>
                </c:pt>
                <c:pt idx="10738">
                  <c:v>10737</c:v>
                </c:pt>
                <c:pt idx="10739">
                  <c:v>10738</c:v>
                </c:pt>
                <c:pt idx="10740">
                  <c:v>10739</c:v>
                </c:pt>
                <c:pt idx="10741">
                  <c:v>10740</c:v>
                </c:pt>
                <c:pt idx="10742">
                  <c:v>10741</c:v>
                </c:pt>
                <c:pt idx="10743">
                  <c:v>10742</c:v>
                </c:pt>
                <c:pt idx="10744">
                  <c:v>10743</c:v>
                </c:pt>
                <c:pt idx="10745">
                  <c:v>10744</c:v>
                </c:pt>
                <c:pt idx="10746">
                  <c:v>10745</c:v>
                </c:pt>
                <c:pt idx="10747">
                  <c:v>10746</c:v>
                </c:pt>
                <c:pt idx="10748">
                  <c:v>10747</c:v>
                </c:pt>
                <c:pt idx="10749">
                  <c:v>10748</c:v>
                </c:pt>
                <c:pt idx="10750">
                  <c:v>10749</c:v>
                </c:pt>
                <c:pt idx="10751">
                  <c:v>10750</c:v>
                </c:pt>
                <c:pt idx="10752">
                  <c:v>10751</c:v>
                </c:pt>
                <c:pt idx="10753">
                  <c:v>10752</c:v>
                </c:pt>
                <c:pt idx="10754">
                  <c:v>10753</c:v>
                </c:pt>
                <c:pt idx="10755">
                  <c:v>10754</c:v>
                </c:pt>
                <c:pt idx="10756">
                  <c:v>10755</c:v>
                </c:pt>
                <c:pt idx="10757">
                  <c:v>10756</c:v>
                </c:pt>
                <c:pt idx="10758">
                  <c:v>10757</c:v>
                </c:pt>
                <c:pt idx="10759">
                  <c:v>10758</c:v>
                </c:pt>
                <c:pt idx="10760">
                  <c:v>10759</c:v>
                </c:pt>
                <c:pt idx="10761">
                  <c:v>10760</c:v>
                </c:pt>
                <c:pt idx="10762">
                  <c:v>10761</c:v>
                </c:pt>
                <c:pt idx="10763">
                  <c:v>10762</c:v>
                </c:pt>
                <c:pt idx="10764">
                  <c:v>10763</c:v>
                </c:pt>
                <c:pt idx="10765">
                  <c:v>10764</c:v>
                </c:pt>
                <c:pt idx="10766">
                  <c:v>10765</c:v>
                </c:pt>
                <c:pt idx="10767">
                  <c:v>10766</c:v>
                </c:pt>
                <c:pt idx="10768">
                  <c:v>10767</c:v>
                </c:pt>
                <c:pt idx="10769">
                  <c:v>10768</c:v>
                </c:pt>
                <c:pt idx="10770">
                  <c:v>10769</c:v>
                </c:pt>
                <c:pt idx="10771">
                  <c:v>10770</c:v>
                </c:pt>
                <c:pt idx="10772">
                  <c:v>10771</c:v>
                </c:pt>
                <c:pt idx="10773">
                  <c:v>10772</c:v>
                </c:pt>
                <c:pt idx="10774">
                  <c:v>10773</c:v>
                </c:pt>
                <c:pt idx="10775">
                  <c:v>10774</c:v>
                </c:pt>
                <c:pt idx="10776">
                  <c:v>10775</c:v>
                </c:pt>
                <c:pt idx="10777">
                  <c:v>10776</c:v>
                </c:pt>
                <c:pt idx="10778">
                  <c:v>10777</c:v>
                </c:pt>
                <c:pt idx="10779">
                  <c:v>10778</c:v>
                </c:pt>
                <c:pt idx="10780">
                  <c:v>10779</c:v>
                </c:pt>
                <c:pt idx="10781">
                  <c:v>10780</c:v>
                </c:pt>
                <c:pt idx="10782">
                  <c:v>10781</c:v>
                </c:pt>
                <c:pt idx="10783">
                  <c:v>10782</c:v>
                </c:pt>
                <c:pt idx="10784">
                  <c:v>10783</c:v>
                </c:pt>
                <c:pt idx="10785">
                  <c:v>10784</c:v>
                </c:pt>
                <c:pt idx="10786">
                  <c:v>10785</c:v>
                </c:pt>
                <c:pt idx="10787">
                  <c:v>10786</c:v>
                </c:pt>
                <c:pt idx="10788">
                  <c:v>10787</c:v>
                </c:pt>
                <c:pt idx="10789">
                  <c:v>10788</c:v>
                </c:pt>
                <c:pt idx="10790">
                  <c:v>10789</c:v>
                </c:pt>
                <c:pt idx="10791">
                  <c:v>10790</c:v>
                </c:pt>
                <c:pt idx="10792">
                  <c:v>10791</c:v>
                </c:pt>
                <c:pt idx="10793">
                  <c:v>10792</c:v>
                </c:pt>
                <c:pt idx="10794">
                  <c:v>10793</c:v>
                </c:pt>
                <c:pt idx="10795">
                  <c:v>10794</c:v>
                </c:pt>
                <c:pt idx="10796">
                  <c:v>10795</c:v>
                </c:pt>
                <c:pt idx="10797">
                  <c:v>10796</c:v>
                </c:pt>
                <c:pt idx="10798">
                  <c:v>10797</c:v>
                </c:pt>
                <c:pt idx="10799">
                  <c:v>10798</c:v>
                </c:pt>
                <c:pt idx="10800">
                  <c:v>10799</c:v>
                </c:pt>
                <c:pt idx="10801">
                  <c:v>10800</c:v>
                </c:pt>
                <c:pt idx="10802">
                  <c:v>10801</c:v>
                </c:pt>
                <c:pt idx="10803">
                  <c:v>10802</c:v>
                </c:pt>
                <c:pt idx="10804">
                  <c:v>10803</c:v>
                </c:pt>
                <c:pt idx="10805">
                  <c:v>10804</c:v>
                </c:pt>
                <c:pt idx="10806">
                  <c:v>10805</c:v>
                </c:pt>
                <c:pt idx="10807">
                  <c:v>10806</c:v>
                </c:pt>
                <c:pt idx="10808">
                  <c:v>10807</c:v>
                </c:pt>
                <c:pt idx="10809">
                  <c:v>10808</c:v>
                </c:pt>
                <c:pt idx="10810">
                  <c:v>10809</c:v>
                </c:pt>
                <c:pt idx="10811">
                  <c:v>10810</c:v>
                </c:pt>
                <c:pt idx="10812">
                  <c:v>10811</c:v>
                </c:pt>
                <c:pt idx="10813">
                  <c:v>10812</c:v>
                </c:pt>
                <c:pt idx="10814">
                  <c:v>10813</c:v>
                </c:pt>
                <c:pt idx="10815">
                  <c:v>10814</c:v>
                </c:pt>
                <c:pt idx="10816">
                  <c:v>10815</c:v>
                </c:pt>
                <c:pt idx="10817">
                  <c:v>10816</c:v>
                </c:pt>
                <c:pt idx="10818">
                  <c:v>10817</c:v>
                </c:pt>
                <c:pt idx="10819">
                  <c:v>10818</c:v>
                </c:pt>
                <c:pt idx="10820">
                  <c:v>10819</c:v>
                </c:pt>
                <c:pt idx="10821">
                  <c:v>10820</c:v>
                </c:pt>
                <c:pt idx="10822">
                  <c:v>10821</c:v>
                </c:pt>
                <c:pt idx="10823">
                  <c:v>10822</c:v>
                </c:pt>
                <c:pt idx="10824">
                  <c:v>10823</c:v>
                </c:pt>
                <c:pt idx="10825">
                  <c:v>10824</c:v>
                </c:pt>
                <c:pt idx="10826">
                  <c:v>10825</c:v>
                </c:pt>
                <c:pt idx="10827">
                  <c:v>10826</c:v>
                </c:pt>
                <c:pt idx="10828">
                  <c:v>10827</c:v>
                </c:pt>
                <c:pt idx="10829">
                  <c:v>10828</c:v>
                </c:pt>
                <c:pt idx="10830">
                  <c:v>10829</c:v>
                </c:pt>
                <c:pt idx="10831">
                  <c:v>10830</c:v>
                </c:pt>
                <c:pt idx="10832">
                  <c:v>10831</c:v>
                </c:pt>
                <c:pt idx="10833">
                  <c:v>10832</c:v>
                </c:pt>
                <c:pt idx="10834">
                  <c:v>10833</c:v>
                </c:pt>
                <c:pt idx="10835">
                  <c:v>10834</c:v>
                </c:pt>
                <c:pt idx="10836">
                  <c:v>10835</c:v>
                </c:pt>
                <c:pt idx="10837">
                  <c:v>10836</c:v>
                </c:pt>
                <c:pt idx="10838">
                  <c:v>10837</c:v>
                </c:pt>
                <c:pt idx="10839">
                  <c:v>10838</c:v>
                </c:pt>
                <c:pt idx="10840">
                  <c:v>10839</c:v>
                </c:pt>
                <c:pt idx="10841">
                  <c:v>10840</c:v>
                </c:pt>
                <c:pt idx="10842">
                  <c:v>10841</c:v>
                </c:pt>
                <c:pt idx="10843">
                  <c:v>10842</c:v>
                </c:pt>
                <c:pt idx="10844">
                  <c:v>10843</c:v>
                </c:pt>
                <c:pt idx="10845">
                  <c:v>10844</c:v>
                </c:pt>
                <c:pt idx="10846">
                  <c:v>10845</c:v>
                </c:pt>
                <c:pt idx="10847">
                  <c:v>10846</c:v>
                </c:pt>
                <c:pt idx="10848">
                  <c:v>10847</c:v>
                </c:pt>
                <c:pt idx="10849">
                  <c:v>10848</c:v>
                </c:pt>
                <c:pt idx="10850">
                  <c:v>10849</c:v>
                </c:pt>
                <c:pt idx="10851">
                  <c:v>10850</c:v>
                </c:pt>
                <c:pt idx="10852">
                  <c:v>10851</c:v>
                </c:pt>
                <c:pt idx="10853">
                  <c:v>10852</c:v>
                </c:pt>
                <c:pt idx="10854">
                  <c:v>10853</c:v>
                </c:pt>
                <c:pt idx="10855">
                  <c:v>10854</c:v>
                </c:pt>
                <c:pt idx="10856">
                  <c:v>10855</c:v>
                </c:pt>
                <c:pt idx="10857">
                  <c:v>10856</c:v>
                </c:pt>
                <c:pt idx="10858">
                  <c:v>10857</c:v>
                </c:pt>
                <c:pt idx="10859">
                  <c:v>10858</c:v>
                </c:pt>
                <c:pt idx="10860">
                  <c:v>10859</c:v>
                </c:pt>
                <c:pt idx="10861">
                  <c:v>10860</c:v>
                </c:pt>
                <c:pt idx="10862">
                  <c:v>10861</c:v>
                </c:pt>
                <c:pt idx="10863">
                  <c:v>10862</c:v>
                </c:pt>
                <c:pt idx="10864">
                  <c:v>10863</c:v>
                </c:pt>
                <c:pt idx="10865">
                  <c:v>10864</c:v>
                </c:pt>
                <c:pt idx="10866">
                  <c:v>10865</c:v>
                </c:pt>
                <c:pt idx="10867">
                  <c:v>10866</c:v>
                </c:pt>
                <c:pt idx="10868">
                  <c:v>10867</c:v>
                </c:pt>
                <c:pt idx="10869">
                  <c:v>10868</c:v>
                </c:pt>
                <c:pt idx="10870">
                  <c:v>10869</c:v>
                </c:pt>
                <c:pt idx="10871">
                  <c:v>10870</c:v>
                </c:pt>
                <c:pt idx="10872">
                  <c:v>10871</c:v>
                </c:pt>
                <c:pt idx="10873">
                  <c:v>10872</c:v>
                </c:pt>
                <c:pt idx="10874">
                  <c:v>10873</c:v>
                </c:pt>
                <c:pt idx="10875">
                  <c:v>10874</c:v>
                </c:pt>
                <c:pt idx="10876">
                  <c:v>10875</c:v>
                </c:pt>
                <c:pt idx="10877">
                  <c:v>10876</c:v>
                </c:pt>
                <c:pt idx="10878">
                  <c:v>10877</c:v>
                </c:pt>
                <c:pt idx="10879">
                  <c:v>10878</c:v>
                </c:pt>
                <c:pt idx="10880">
                  <c:v>10879</c:v>
                </c:pt>
                <c:pt idx="10881">
                  <c:v>10880</c:v>
                </c:pt>
                <c:pt idx="10882">
                  <c:v>10881</c:v>
                </c:pt>
                <c:pt idx="10883">
                  <c:v>10882</c:v>
                </c:pt>
                <c:pt idx="10884">
                  <c:v>10883</c:v>
                </c:pt>
                <c:pt idx="10885">
                  <c:v>10884</c:v>
                </c:pt>
                <c:pt idx="10886">
                  <c:v>10885</c:v>
                </c:pt>
                <c:pt idx="10887">
                  <c:v>10886</c:v>
                </c:pt>
                <c:pt idx="10888">
                  <c:v>10887</c:v>
                </c:pt>
                <c:pt idx="10889">
                  <c:v>10888</c:v>
                </c:pt>
                <c:pt idx="10890">
                  <c:v>10889</c:v>
                </c:pt>
                <c:pt idx="10891">
                  <c:v>10890</c:v>
                </c:pt>
                <c:pt idx="10892">
                  <c:v>10891</c:v>
                </c:pt>
                <c:pt idx="10893">
                  <c:v>10892</c:v>
                </c:pt>
                <c:pt idx="10894">
                  <c:v>10893</c:v>
                </c:pt>
                <c:pt idx="10895">
                  <c:v>10894</c:v>
                </c:pt>
                <c:pt idx="10896">
                  <c:v>10895</c:v>
                </c:pt>
                <c:pt idx="10897">
                  <c:v>10896</c:v>
                </c:pt>
                <c:pt idx="10898">
                  <c:v>10897</c:v>
                </c:pt>
                <c:pt idx="10899">
                  <c:v>10898</c:v>
                </c:pt>
                <c:pt idx="10900">
                  <c:v>10899</c:v>
                </c:pt>
                <c:pt idx="10901">
                  <c:v>10900</c:v>
                </c:pt>
                <c:pt idx="10902">
                  <c:v>10901</c:v>
                </c:pt>
                <c:pt idx="10903">
                  <c:v>10902</c:v>
                </c:pt>
                <c:pt idx="10904">
                  <c:v>10903</c:v>
                </c:pt>
                <c:pt idx="10905">
                  <c:v>10904</c:v>
                </c:pt>
                <c:pt idx="10906">
                  <c:v>10905</c:v>
                </c:pt>
                <c:pt idx="10907">
                  <c:v>10906</c:v>
                </c:pt>
                <c:pt idx="10908">
                  <c:v>10907</c:v>
                </c:pt>
                <c:pt idx="10909">
                  <c:v>10908</c:v>
                </c:pt>
                <c:pt idx="10910">
                  <c:v>10909</c:v>
                </c:pt>
                <c:pt idx="10911">
                  <c:v>10910</c:v>
                </c:pt>
                <c:pt idx="10912">
                  <c:v>10911</c:v>
                </c:pt>
                <c:pt idx="10913">
                  <c:v>10912</c:v>
                </c:pt>
                <c:pt idx="10914">
                  <c:v>10913</c:v>
                </c:pt>
                <c:pt idx="10915">
                  <c:v>10914</c:v>
                </c:pt>
                <c:pt idx="10916">
                  <c:v>10915</c:v>
                </c:pt>
                <c:pt idx="10917">
                  <c:v>10916</c:v>
                </c:pt>
                <c:pt idx="10918">
                  <c:v>10917</c:v>
                </c:pt>
                <c:pt idx="10919">
                  <c:v>10918</c:v>
                </c:pt>
                <c:pt idx="10920">
                  <c:v>10919</c:v>
                </c:pt>
                <c:pt idx="10921">
                  <c:v>10920</c:v>
                </c:pt>
                <c:pt idx="10922">
                  <c:v>10921</c:v>
                </c:pt>
                <c:pt idx="10923">
                  <c:v>10922</c:v>
                </c:pt>
                <c:pt idx="10924">
                  <c:v>10923</c:v>
                </c:pt>
                <c:pt idx="10925">
                  <c:v>10924</c:v>
                </c:pt>
                <c:pt idx="10926">
                  <c:v>10925</c:v>
                </c:pt>
                <c:pt idx="10927">
                  <c:v>10926</c:v>
                </c:pt>
                <c:pt idx="10928">
                  <c:v>10927</c:v>
                </c:pt>
                <c:pt idx="10929">
                  <c:v>10928</c:v>
                </c:pt>
                <c:pt idx="10930">
                  <c:v>10929</c:v>
                </c:pt>
                <c:pt idx="10931">
                  <c:v>10930</c:v>
                </c:pt>
                <c:pt idx="10932">
                  <c:v>10931</c:v>
                </c:pt>
                <c:pt idx="10933">
                  <c:v>10932</c:v>
                </c:pt>
                <c:pt idx="10934">
                  <c:v>10933</c:v>
                </c:pt>
                <c:pt idx="10935">
                  <c:v>10934</c:v>
                </c:pt>
                <c:pt idx="10936">
                  <c:v>10935</c:v>
                </c:pt>
                <c:pt idx="10937">
                  <c:v>10936</c:v>
                </c:pt>
                <c:pt idx="10938">
                  <c:v>10937</c:v>
                </c:pt>
                <c:pt idx="10939">
                  <c:v>10938</c:v>
                </c:pt>
                <c:pt idx="10940">
                  <c:v>10939</c:v>
                </c:pt>
                <c:pt idx="10941">
                  <c:v>10940</c:v>
                </c:pt>
                <c:pt idx="10942">
                  <c:v>10941</c:v>
                </c:pt>
                <c:pt idx="10943">
                  <c:v>10942</c:v>
                </c:pt>
                <c:pt idx="10944">
                  <c:v>10943</c:v>
                </c:pt>
                <c:pt idx="10945">
                  <c:v>10944</c:v>
                </c:pt>
                <c:pt idx="10946">
                  <c:v>10945</c:v>
                </c:pt>
                <c:pt idx="10947">
                  <c:v>10946</c:v>
                </c:pt>
                <c:pt idx="10948">
                  <c:v>10947</c:v>
                </c:pt>
                <c:pt idx="10949">
                  <c:v>10948</c:v>
                </c:pt>
                <c:pt idx="10950">
                  <c:v>10949</c:v>
                </c:pt>
                <c:pt idx="10951">
                  <c:v>10950</c:v>
                </c:pt>
                <c:pt idx="10952">
                  <c:v>10951</c:v>
                </c:pt>
                <c:pt idx="10953">
                  <c:v>10952</c:v>
                </c:pt>
                <c:pt idx="10954">
                  <c:v>10953</c:v>
                </c:pt>
                <c:pt idx="10955">
                  <c:v>10954</c:v>
                </c:pt>
                <c:pt idx="10956">
                  <c:v>10955</c:v>
                </c:pt>
                <c:pt idx="10957">
                  <c:v>10956</c:v>
                </c:pt>
                <c:pt idx="10958">
                  <c:v>10957</c:v>
                </c:pt>
                <c:pt idx="10959">
                  <c:v>10958</c:v>
                </c:pt>
                <c:pt idx="10960">
                  <c:v>10959</c:v>
                </c:pt>
                <c:pt idx="10961">
                  <c:v>10960</c:v>
                </c:pt>
                <c:pt idx="10962">
                  <c:v>10961</c:v>
                </c:pt>
                <c:pt idx="10963">
                  <c:v>10962</c:v>
                </c:pt>
                <c:pt idx="10964">
                  <c:v>10963</c:v>
                </c:pt>
                <c:pt idx="10965">
                  <c:v>10964</c:v>
                </c:pt>
                <c:pt idx="10966">
                  <c:v>10965</c:v>
                </c:pt>
                <c:pt idx="10967">
                  <c:v>10966</c:v>
                </c:pt>
                <c:pt idx="10968">
                  <c:v>10967</c:v>
                </c:pt>
                <c:pt idx="10969">
                  <c:v>10968</c:v>
                </c:pt>
                <c:pt idx="10970">
                  <c:v>10969</c:v>
                </c:pt>
                <c:pt idx="10971">
                  <c:v>10970</c:v>
                </c:pt>
                <c:pt idx="10972">
                  <c:v>10971</c:v>
                </c:pt>
                <c:pt idx="10973">
                  <c:v>10972</c:v>
                </c:pt>
                <c:pt idx="10974">
                  <c:v>10973</c:v>
                </c:pt>
                <c:pt idx="10975">
                  <c:v>10974</c:v>
                </c:pt>
                <c:pt idx="10976">
                  <c:v>10975</c:v>
                </c:pt>
                <c:pt idx="10977">
                  <c:v>10976</c:v>
                </c:pt>
                <c:pt idx="10978">
                  <c:v>10977</c:v>
                </c:pt>
                <c:pt idx="10979">
                  <c:v>10978</c:v>
                </c:pt>
                <c:pt idx="10980">
                  <c:v>10979</c:v>
                </c:pt>
                <c:pt idx="10981">
                  <c:v>10980</c:v>
                </c:pt>
                <c:pt idx="10982">
                  <c:v>10981</c:v>
                </c:pt>
                <c:pt idx="10983">
                  <c:v>10982</c:v>
                </c:pt>
                <c:pt idx="10984">
                  <c:v>10983</c:v>
                </c:pt>
                <c:pt idx="10985">
                  <c:v>10984</c:v>
                </c:pt>
                <c:pt idx="10986">
                  <c:v>10985</c:v>
                </c:pt>
                <c:pt idx="10987">
                  <c:v>10986</c:v>
                </c:pt>
                <c:pt idx="10988">
                  <c:v>10987</c:v>
                </c:pt>
                <c:pt idx="10989">
                  <c:v>10988</c:v>
                </c:pt>
                <c:pt idx="10990">
                  <c:v>10989</c:v>
                </c:pt>
                <c:pt idx="10991">
                  <c:v>10990</c:v>
                </c:pt>
                <c:pt idx="10992">
                  <c:v>10991</c:v>
                </c:pt>
                <c:pt idx="10993">
                  <c:v>10992</c:v>
                </c:pt>
                <c:pt idx="10994">
                  <c:v>10993</c:v>
                </c:pt>
                <c:pt idx="10995">
                  <c:v>10994</c:v>
                </c:pt>
                <c:pt idx="10996">
                  <c:v>10995</c:v>
                </c:pt>
                <c:pt idx="10997">
                  <c:v>10996</c:v>
                </c:pt>
                <c:pt idx="10998">
                  <c:v>10997</c:v>
                </c:pt>
                <c:pt idx="10999">
                  <c:v>10998</c:v>
                </c:pt>
                <c:pt idx="11000">
                  <c:v>10999</c:v>
                </c:pt>
                <c:pt idx="11001">
                  <c:v>11000</c:v>
                </c:pt>
                <c:pt idx="11002">
                  <c:v>11001</c:v>
                </c:pt>
                <c:pt idx="11003">
                  <c:v>11002</c:v>
                </c:pt>
                <c:pt idx="11004">
                  <c:v>11003</c:v>
                </c:pt>
                <c:pt idx="11005">
                  <c:v>11004</c:v>
                </c:pt>
                <c:pt idx="11006">
                  <c:v>11005</c:v>
                </c:pt>
                <c:pt idx="11007">
                  <c:v>11006</c:v>
                </c:pt>
                <c:pt idx="11008">
                  <c:v>11007</c:v>
                </c:pt>
                <c:pt idx="11009">
                  <c:v>11008</c:v>
                </c:pt>
                <c:pt idx="11010">
                  <c:v>11009</c:v>
                </c:pt>
                <c:pt idx="11011">
                  <c:v>11010</c:v>
                </c:pt>
                <c:pt idx="11012">
                  <c:v>11011</c:v>
                </c:pt>
                <c:pt idx="11013">
                  <c:v>11012</c:v>
                </c:pt>
                <c:pt idx="11014">
                  <c:v>11013</c:v>
                </c:pt>
                <c:pt idx="11015">
                  <c:v>11014</c:v>
                </c:pt>
                <c:pt idx="11016">
                  <c:v>11015</c:v>
                </c:pt>
                <c:pt idx="11017">
                  <c:v>11016</c:v>
                </c:pt>
                <c:pt idx="11018">
                  <c:v>11017</c:v>
                </c:pt>
                <c:pt idx="11019">
                  <c:v>11018</c:v>
                </c:pt>
                <c:pt idx="11020">
                  <c:v>11019</c:v>
                </c:pt>
                <c:pt idx="11021">
                  <c:v>11020</c:v>
                </c:pt>
                <c:pt idx="11022">
                  <c:v>11021</c:v>
                </c:pt>
                <c:pt idx="11023">
                  <c:v>11022</c:v>
                </c:pt>
                <c:pt idx="11024">
                  <c:v>11023</c:v>
                </c:pt>
                <c:pt idx="11025">
                  <c:v>11024</c:v>
                </c:pt>
                <c:pt idx="11026">
                  <c:v>11025</c:v>
                </c:pt>
                <c:pt idx="11027">
                  <c:v>11026</c:v>
                </c:pt>
                <c:pt idx="11028">
                  <c:v>11027</c:v>
                </c:pt>
                <c:pt idx="11029">
                  <c:v>11028</c:v>
                </c:pt>
                <c:pt idx="11030">
                  <c:v>11029</c:v>
                </c:pt>
                <c:pt idx="11031">
                  <c:v>11030</c:v>
                </c:pt>
                <c:pt idx="11032">
                  <c:v>11031</c:v>
                </c:pt>
                <c:pt idx="11033">
                  <c:v>11032</c:v>
                </c:pt>
                <c:pt idx="11034">
                  <c:v>11033</c:v>
                </c:pt>
                <c:pt idx="11035">
                  <c:v>11034</c:v>
                </c:pt>
                <c:pt idx="11036">
                  <c:v>11035</c:v>
                </c:pt>
                <c:pt idx="11037">
                  <c:v>11036</c:v>
                </c:pt>
                <c:pt idx="11038">
                  <c:v>11037</c:v>
                </c:pt>
                <c:pt idx="11039">
                  <c:v>11038</c:v>
                </c:pt>
                <c:pt idx="11040">
                  <c:v>11039</c:v>
                </c:pt>
                <c:pt idx="11041">
                  <c:v>11040</c:v>
                </c:pt>
                <c:pt idx="11042">
                  <c:v>11041</c:v>
                </c:pt>
                <c:pt idx="11043">
                  <c:v>11042</c:v>
                </c:pt>
                <c:pt idx="11044">
                  <c:v>11043</c:v>
                </c:pt>
                <c:pt idx="11045">
                  <c:v>11044</c:v>
                </c:pt>
                <c:pt idx="11046">
                  <c:v>11045</c:v>
                </c:pt>
                <c:pt idx="11047">
                  <c:v>11046</c:v>
                </c:pt>
                <c:pt idx="11048">
                  <c:v>11047</c:v>
                </c:pt>
                <c:pt idx="11049">
                  <c:v>11048</c:v>
                </c:pt>
                <c:pt idx="11050">
                  <c:v>11049</c:v>
                </c:pt>
                <c:pt idx="11051">
                  <c:v>11050</c:v>
                </c:pt>
                <c:pt idx="11052">
                  <c:v>11051</c:v>
                </c:pt>
                <c:pt idx="11053">
                  <c:v>11052</c:v>
                </c:pt>
                <c:pt idx="11054">
                  <c:v>11053</c:v>
                </c:pt>
                <c:pt idx="11055">
                  <c:v>11054</c:v>
                </c:pt>
                <c:pt idx="11056">
                  <c:v>11055</c:v>
                </c:pt>
                <c:pt idx="11057">
                  <c:v>11056</c:v>
                </c:pt>
                <c:pt idx="11058">
                  <c:v>11057</c:v>
                </c:pt>
                <c:pt idx="11059">
                  <c:v>11058</c:v>
                </c:pt>
                <c:pt idx="11060">
                  <c:v>11059</c:v>
                </c:pt>
                <c:pt idx="11061">
                  <c:v>11060</c:v>
                </c:pt>
                <c:pt idx="11062">
                  <c:v>11061</c:v>
                </c:pt>
                <c:pt idx="11063">
                  <c:v>11062</c:v>
                </c:pt>
                <c:pt idx="11064">
                  <c:v>11063</c:v>
                </c:pt>
                <c:pt idx="11065">
                  <c:v>11064</c:v>
                </c:pt>
                <c:pt idx="11066">
                  <c:v>11065</c:v>
                </c:pt>
                <c:pt idx="11067">
                  <c:v>11066</c:v>
                </c:pt>
                <c:pt idx="11068">
                  <c:v>11067</c:v>
                </c:pt>
                <c:pt idx="11069">
                  <c:v>11068</c:v>
                </c:pt>
                <c:pt idx="11070">
                  <c:v>11069</c:v>
                </c:pt>
                <c:pt idx="11071">
                  <c:v>11070</c:v>
                </c:pt>
                <c:pt idx="11072">
                  <c:v>11071</c:v>
                </c:pt>
                <c:pt idx="11073">
                  <c:v>11072</c:v>
                </c:pt>
                <c:pt idx="11074">
                  <c:v>11073</c:v>
                </c:pt>
                <c:pt idx="11075">
                  <c:v>11074</c:v>
                </c:pt>
                <c:pt idx="11076">
                  <c:v>11075</c:v>
                </c:pt>
                <c:pt idx="11077">
                  <c:v>11076</c:v>
                </c:pt>
                <c:pt idx="11078">
                  <c:v>11077</c:v>
                </c:pt>
                <c:pt idx="11079">
                  <c:v>11078</c:v>
                </c:pt>
                <c:pt idx="11080">
                  <c:v>11079</c:v>
                </c:pt>
                <c:pt idx="11081">
                  <c:v>11080</c:v>
                </c:pt>
                <c:pt idx="11082">
                  <c:v>11081</c:v>
                </c:pt>
                <c:pt idx="11083">
                  <c:v>11082</c:v>
                </c:pt>
                <c:pt idx="11084">
                  <c:v>11083</c:v>
                </c:pt>
                <c:pt idx="11085">
                  <c:v>11084</c:v>
                </c:pt>
                <c:pt idx="11086">
                  <c:v>11085</c:v>
                </c:pt>
                <c:pt idx="11087">
                  <c:v>11086</c:v>
                </c:pt>
                <c:pt idx="11088">
                  <c:v>11087</c:v>
                </c:pt>
                <c:pt idx="11089">
                  <c:v>11088</c:v>
                </c:pt>
                <c:pt idx="11090">
                  <c:v>11089</c:v>
                </c:pt>
                <c:pt idx="11091">
                  <c:v>11090</c:v>
                </c:pt>
                <c:pt idx="11092">
                  <c:v>11091</c:v>
                </c:pt>
                <c:pt idx="11093">
                  <c:v>11092</c:v>
                </c:pt>
                <c:pt idx="11094">
                  <c:v>11093</c:v>
                </c:pt>
                <c:pt idx="11095">
                  <c:v>11094</c:v>
                </c:pt>
                <c:pt idx="11096">
                  <c:v>11095</c:v>
                </c:pt>
                <c:pt idx="11097">
                  <c:v>11096</c:v>
                </c:pt>
                <c:pt idx="11098">
                  <c:v>11097</c:v>
                </c:pt>
                <c:pt idx="11099">
                  <c:v>11098</c:v>
                </c:pt>
                <c:pt idx="11100">
                  <c:v>11099</c:v>
                </c:pt>
                <c:pt idx="11101">
                  <c:v>11100</c:v>
                </c:pt>
                <c:pt idx="11102">
                  <c:v>11101</c:v>
                </c:pt>
                <c:pt idx="11103">
                  <c:v>11102</c:v>
                </c:pt>
                <c:pt idx="11104">
                  <c:v>11103</c:v>
                </c:pt>
                <c:pt idx="11105">
                  <c:v>11104</c:v>
                </c:pt>
                <c:pt idx="11106">
                  <c:v>11105</c:v>
                </c:pt>
                <c:pt idx="11107">
                  <c:v>11106</c:v>
                </c:pt>
                <c:pt idx="11108">
                  <c:v>11107</c:v>
                </c:pt>
                <c:pt idx="11109">
                  <c:v>11108</c:v>
                </c:pt>
                <c:pt idx="11110">
                  <c:v>11109</c:v>
                </c:pt>
                <c:pt idx="11111">
                  <c:v>11110</c:v>
                </c:pt>
                <c:pt idx="11112">
                  <c:v>11111</c:v>
                </c:pt>
                <c:pt idx="11113">
                  <c:v>11112</c:v>
                </c:pt>
                <c:pt idx="11114">
                  <c:v>11113</c:v>
                </c:pt>
                <c:pt idx="11115">
                  <c:v>11114</c:v>
                </c:pt>
                <c:pt idx="11116">
                  <c:v>11115</c:v>
                </c:pt>
                <c:pt idx="11117">
                  <c:v>11116</c:v>
                </c:pt>
                <c:pt idx="11118">
                  <c:v>11117</c:v>
                </c:pt>
                <c:pt idx="11119">
                  <c:v>11118</c:v>
                </c:pt>
                <c:pt idx="11120">
                  <c:v>11119</c:v>
                </c:pt>
                <c:pt idx="11121">
                  <c:v>11120</c:v>
                </c:pt>
                <c:pt idx="11122">
                  <c:v>11121</c:v>
                </c:pt>
                <c:pt idx="11123">
                  <c:v>11122</c:v>
                </c:pt>
                <c:pt idx="11124">
                  <c:v>11123</c:v>
                </c:pt>
                <c:pt idx="11125">
                  <c:v>11124</c:v>
                </c:pt>
                <c:pt idx="11126">
                  <c:v>11125</c:v>
                </c:pt>
                <c:pt idx="11127">
                  <c:v>11126</c:v>
                </c:pt>
                <c:pt idx="11128">
                  <c:v>11127</c:v>
                </c:pt>
                <c:pt idx="11129">
                  <c:v>11128</c:v>
                </c:pt>
                <c:pt idx="11130">
                  <c:v>11129</c:v>
                </c:pt>
                <c:pt idx="11131">
                  <c:v>11130</c:v>
                </c:pt>
                <c:pt idx="11132">
                  <c:v>11131</c:v>
                </c:pt>
                <c:pt idx="11133">
                  <c:v>11132</c:v>
                </c:pt>
                <c:pt idx="11134">
                  <c:v>11133</c:v>
                </c:pt>
                <c:pt idx="11135">
                  <c:v>11134</c:v>
                </c:pt>
                <c:pt idx="11136">
                  <c:v>11135</c:v>
                </c:pt>
                <c:pt idx="11137">
                  <c:v>11136</c:v>
                </c:pt>
                <c:pt idx="11138">
                  <c:v>11137</c:v>
                </c:pt>
                <c:pt idx="11139">
                  <c:v>11138</c:v>
                </c:pt>
                <c:pt idx="11140">
                  <c:v>11139</c:v>
                </c:pt>
                <c:pt idx="11141">
                  <c:v>11140</c:v>
                </c:pt>
                <c:pt idx="11142">
                  <c:v>11141</c:v>
                </c:pt>
                <c:pt idx="11143">
                  <c:v>11142</c:v>
                </c:pt>
                <c:pt idx="11144">
                  <c:v>11143</c:v>
                </c:pt>
                <c:pt idx="11145">
                  <c:v>11144</c:v>
                </c:pt>
                <c:pt idx="11146">
                  <c:v>11145</c:v>
                </c:pt>
                <c:pt idx="11147">
                  <c:v>11146</c:v>
                </c:pt>
                <c:pt idx="11148">
                  <c:v>11147</c:v>
                </c:pt>
                <c:pt idx="11149">
                  <c:v>11148</c:v>
                </c:pt>
                <c:pt idx="11150">
                  <c:v>11149</c:v>
                </c:pt>
                <c:pt idx="11151">
                  <c:v>11150</c:v>
                </c:pt>
                <c:pt idx="11152">
                  <c:v>11151</c:v>
                </c:pt>
                <c:pt idx="11153">
                  <c:v>11152</c:v>
                </c:pt>
                <c:pt idx="11154">
                  <c:v>11153</c:v>
                </c:pt>
                <c:pt idx="11155">
                  <c:v>11154</c:v>
                </c:pt>
                <c:pt idx="11156">
                  <c:v>11155</c:v>
                </c:pt>
                <c:pt idx="11157">
                  <c:v>11156</c:v>
                </c:pt>
                <c:pt idx="11158">
                  <c:v>11157</c:v>
                </c:pt>
                <c:pt idx="11159">
                  <c:v>11158</c:v>
                </c:pt>
                <c:pt idx="11160">
                  <c:v>11159</c:v>
                </c:pt>
                <c:pt idx="11161">
                  <c:v>11160</c:v>
                </c:pt>
                <c:pt idx="11162">
                  <c:v>11161</c:v>
                </c:pt>
                <c:pt idx="11163">
                  <c:v>11162</c:v>
                </c:pt>
                <c:pt idx="11164">
                  <c:v>11163</c:v>
                </c:pt>
                <c:pt idx="11165">
                  <c:v>11164</c:v>
                </c:pt>
                <c:pt idx="11166">
                  <c:v>11165</c:v>
                </c:pt>
                <c:pt idx="11167">
                  <c:v>11166</c:v>
                </c:pt>
                <c:pt idx="11168">
                  <c:v>11167</c:v>
                </c:pt>
                <c:pt idx="11169">
                  <c:v>11168</c:v>
                </c:pt>
                <c:pt idx="11170">
                  <c:v>11169</c:v>
                </c:pt>
                <c:pt idx="11171">
                  <c:v>11170</c:v>
                </c:pt>
                <c:pt idx="11172">
                  <c:v>11171</c:v>
                </c:pt>
                <c:pt idx="11173">
                  <c:v>11172</c:v>
                </c:pt>
                <c:pt idx="11174">
                  <c:v>11173</c:v>
                </c:pt>
                <c:pt idx="11175">
                  <c:v>11174</c:v>
                </c:pt>
                <c:pt idx="11176">
                  <c:v>11175</c:v>
                </c:pt>
                <c:pt idx="11177">
                  <c:v>11176</c:v>
                </c:pt>
                <c:pt idx="11178">
                  <c:v>11177</c:v>
                </c:pt>
                <c:pt idx="11179">
                  <c:v>11178</c:v>
                </c:pt>
                <c:pt idx="11180">
                  <c:v>11179</c:v>
                </c:pt>
                <c:pt idx="11181">
                  <c:v>11180</c:v>
                </c:pt>
                <c:pt idx="11182">
                  <c:v>11181</c:v>
                </c:pt>
                <c:pt idx="11183">
                  <c:v>11182</c:v>
                </c:pt>
                <c:pt idx="11184">
                  <c:v>11183</c:v>
                </c:pt>
                <c:pt idx="11185">
                  <c:v>11184</c:v>
                </c:pt>
                <c:pt idx="11186">
                  <c:v>11185</c:v>
                </c:pt>
                <c:pt idx="11187">
                  <c:v>11186</c:v>
                </c:pt>
                <c:pt idx="11188">
                  <c:v>11187</c:v>
                </c:pt>
                <c:pt idx="11189">
                  <c:v>11188</c:v>
                </c:pt>
                <c:pt idx="11190">
                  <c:v>11189</c:v>
                </c:pt>
                <c:pt idx="11191">
                  <c:v>11190</c:v>
                </c:pt>
                <c:pt idx="11192">
                  <c:v>11191</c:v>
                </c:pt>
                <c:pt idx="11193">
                  <c:v>11192</c:v>
                </c:pt>
                <c:pt idx="11194">
                  <c:v>11193</c:v>
                </c:pt>
                <c:pt idx="11195">
                  <c:v>11194</c:v>
                </c:pt>
                <c:pt idx="11196">
                  <c:v>11195</c:v>
                </c:pt>
                <c:pt idx="11197">
                  <c:v>11196</c:v>
                </c:pt>
                <c:pt idx="11198">
                  <c:v>11197</c:v>
                </c:pt>
                <c:pt idx="11199">
                  <c:v>11198</c:v>
                </c:pt>
                <c:pt idx="11200">
                  <c:v>11199</c:v>
                </c:pt>
                <c:pt idx="11201">
                  <c:v>11200</c:v>
                </c:pt>
                <c:pt idx="11202">
                  <c:v>11201</c:v>
                </c:pt>
                <c:pt idx="11203">
                  <c:v>11202</c:v>
                </c:pt>
                <c:pt idx="11204">
                  <c:v>11203</c:v>
                </c:pt>
                <c:pt idx="11205">
                  <c:v>11204</c:v>
                </c:pt>
                <c:pt idx="11206">
                  <c:v>11205</c:v>
                </c:pt>
                <c:pt idx="11207">
                  <c:v>11206</c:v>
                </c:pt>
                <c:pt idx="11208">
                  <c:v>11207</c:v>
                </c:pt>
                <c:pt idx="11209">
                  <c:v>11208</c:v>
                </c:pt>
                <c:pt idx="11210">
                  <c:v>11209</c:v>
                </c:pt>
                <c:pt idx="11211">
                  <c:v>11210</c:v>
                </c:pt>
                <c:pt idx="11212">
                  <c:v>11211</c:v>
                </c:pt>
                <c:pt idx="11213">
                  <c:v>11212</c:v>
                </c:pt>
                <c:pt idx="11214">
                  <c:v>11213</c:v>
                </c:pt>
                <c:pt idx="11215">
                  <c:v>11214</c:v>
                </c:pt>
                <c:pt idx="11216">
                  <c:v>11215</c:v>
                </c:pt>
                <c:pt idx="11217">
                  <c:v>11216</c:v>
                </c:pt>
                <c:pt idx="11218">
                  <c:v>11217</c:v>
                </c:pt>
                <c:pt idx="11219">
                  <c:v>11218</c:v>
                </c:pt>
                <c:pt idx="11220">
                  <c:v>11219</c:v>
                </c:pt>
                <c:pt idx="11221">
                  <c:v>11220</c:v>
                </c:pt>
                <c:pt idx="11222">
                  <c:v>11221</c:v>
                </c:pt>
                <c:pt idx="11223">
                  <c:v>11222</c:v>
                </c:pt>
                <c:pt idx="11224">
                  <c:v>11223</c:v>
                </c:pt>
                <c:pt idx="11225">
                  <c:v>11224</c:v>
                </c:pt>
                <c:pt idx="11226">
                  <c:v>11225</c:v>
                </c:pt>
                <c:pt idx="11227">
                  <c:v>11226</c:v>
                </c:pt>
                <c:pt idx="11228">
                  <c:v>11227</c:v>
                </c:pt>
                <c:pt idx="11229">
                  <c:v>11228</c:v>
                </c:pt>
                <c:pt idx="11230">
                  <c:v>11229</c:v>
                </c:pt>
                <c:pt idx="11231">
                  <c:v>11230</c:v>
                </c:pt>
                <c:pt idx="11232">
                  <c:v>11231</c:v>
                </c:pt>
                <c:pt idx="11233">
                  <c:v>11232</c:v>
                </c:pt>
                <c:pt idx="11234">
                  <c:v>11233</c:v>
                </c:pt>
                <c:pt idx="11235">
                  <c:v>11234</c:v>
                </c:pt>
                <c:pt idx="11236">
                  <c:v>11235</c:v>
                </c:pt>
                <c:pt idx="11237">
                  <c:v>11236</c:v>
                </c:pt>
                <c:pt idx="11238">
                  <c:v>11237</c:v>
                </c:pt>
                <c:pt idx="11239">
                  <c:v>11238</c:v>
                </c:pt>
                <c:pt idx="11240">
                  <c:v>11239</c:v>
                </c:pt>
                <c:pt idx="11241">
                  <c:v>11240</c:v>
                </c:pt>
                <c:pt idx="11242">
                  <c:v>11241</c:v>
                </c:pt>
                <c:pt idx="11243">
                  <c:v>11242</c:v>
                </c:pt>
                <c:pt idx="11244">
                  <c:v>11243</c:v>
                </c:pt>
                <c:pt idx="11245">
                  <c:v>11244</c:v>
                </c:pt>
                <c:pt idx="11246">
                  <c:v>11245</c:v>
                </c:pt>
                <c:pt idx="11247">
                  <c:v>11246</c:v>
                </c:pt>
                <c:pt idx="11248">
                  <c:v>11247</c:v>
                </c:pt>
                <c:pt idx="11249">
                  <c:v>11248</c:v>
                </c:pt>
                <c:pt idx="11250">
                  <c:v>11249</c:v>
                </c:pt>
                <c:pt idx="11251">
                  <c:v>11250</c:v>
                </c:pt>
                <c:pt idx="11252">
                  <c:v>11251</c:v>
                </c:pt>
                <c:pt idx="11253">
                  <c:v>11252</c:v>
                </c:pt>
                <c:pt idx="11254">
                  <c:v>11253</c:v>
                </c:pt>
                <c:pt idx="11255">
                  <c:v>11254</c:v>
                </c:pt>
                <c:pt idx="11256">
                  <c:v>11255</c:v>
                </c:pt>
                <c:pt idx="11257">
                  <c:v>11256</c:v>
                </c:pt>
                <c:pt idx="11258">
                  <c:v>11257</c:v>
                </c:pt>
                <c:pt idx="11259">
                  <c:v>11258</c:v>
                </c:pt>
                <c:pt idx="11260">
                  <c:v>11259</c:v>
                </c:pt>
                <c:pt idx="11261">
                  <c:v>11260</c:v>
                </c:pt>
                <c:pt idx="11262">
                  <c:v>11261</c:v>
                </c:pt>
                <c:pt idx="11263">
                  <c:v>11262</c:v>
                </c:pt>
                <c:pt idx="11264">
                  <c:v>11263</c:v>
                </c:pt>
                <c:pt idx="11265">
                  <c:v>11264</c:v>
                </c:pt>
                <c:pt idx="11266">
                  <c:v>11265</c:v>
                </c:pt>
                <c:pt idx="11267">
                  <c:v>11266</c:v>
                </c:pt>
                <c:pt idx="11268">
                  <c:v>11267</c:v>
                </c:pt>
                <c:pt idx="11269">
                  <c:v>11268</c:v>
                </c:pt>
                <c:pt idx="11270">
                  <c:v>11269</c:v>
                </c:pt>
                <c:pt idx="11271">
                  <c:v>11270</c:v>
                </c:pt>
                <c:pt idx="11272">
                  <c:v>11271</c:v>
                </c:pt>
                <c:pt idx="11273">
                  <c:v>11272</c:v>
                </c:pt>
                <c:pt idx="11274">
                  <c:v>11273</c:v>
                </c:pt>
                <c:pt idx="11275">
                  <c:v>11274</c:v>
                </c:pt>
                <c:pt idx="11276">
                  <c:v>11275</c:v>
                </c:pt>
                <c:pt idx="11277">
                  <c:v>11276</c:v>
                </c:pt>
                <c:pt idx="11278">
                  <c:v>11277</c:v>
                </c:pt>
                <c:pt idx="11279">
                  <c:v>11278</c:v>
                </c:pt>
                <c:pt idx="11280">
                  <c:v>11279</c:v>
                </c:pt>
                <c:pt idx="11281">
                  <c:v>11280</c:v>
                </c:pt>
                <c:pt idx="11282">
                  <c:v>11281</c:v>
                </c:pt>
                <c:pt idx="11283">
                  <c:v>11282</c:v>
                </c:pt>
                <c:pt idx="11284">
                  <c:v>11283</c:v>
                </c:pt>
                <c:pt idx="11285">
                  <c:v>11284</c:v>
                </c:pt>
                <c:pt idx="11286">
                  <c:v>11285</c:v>
                </c:pt>
                <c:pt idx="11287">
                  <c:v>11286</c:v>
                </c:pt>
                <c:pt idx="11288">
                  <c:v>11287</c:v>
                </c:pt>
                <c:pt idx="11289">
                  <c:v>11288</c:v>
                </c:pt>
                <c:pt idx="11290">
                  <c:v>11289</c:v>
                </c:pt>
                <c:pt idx="11291">
                  <c:v>11290</c:v>
                </c:pt>
                <c:pt idx="11292">
                  <c:v>11291</c:v>
                </c:pt>
                <c:pt idx="11293">
                  <c:v>11292</c:v>
                </c:pt>
                <c:pt idx="11294">
                  <c:v>11293</c:v>
                </c:pt>
                <c:pt idx="11295">
                  <c:v>11294</c:v>
                </c:pt>
                <c:pt idx="11296">
                  <c:v>11295</c:v>
                </c:pt>
                <c:pt idx="11297">
                  <c:v>11296</c:v>
                </c:pt>
                <c:pt idx="11298">
                  <c:v>11297</c:v>
                </c:pt>
                <c:pt idx="11299">
                  <c:v>11298</c:v>
                </c:pt>
                <c:pt idx="11300">
                  <c:v>11299</c:v>
                </c:pt>
                <c:pt idx="11301">
                  <c:v>11300</c:v>
                </c:pt>
                <c:pt idx="11302">
                  <c:v>11301</c:v>
                </c:pt>
                <c:pt idx="11303">
                  <c:v>11302</c:v>
                </c:pt>
                <c:pt idx="11304">
                  <c:v>11303</c:v>
                </c:pt>
                <c:pt idx="11305">
                  <c:v>11304</c:v>
                </c:pt>
                <c:pt idx="11306">
                  <c:v>11305</c:v>
                </c:pt>
                <c:pt idx="11307">
                  <c:v>11306</c:v>
                </c:pt>
                <c:pt idx="11308">
                  <c:v>11307</c:v>
                </c:pt>
                <c:pt idx="11309">
                  <c:v>11308</c:v>
                </c:pt>
                <c:pt idx="11310">
                  <c:v>11309</c:v>
                </c:pt>
                <c:pt idx="11311">
                  <c:v>11310</c:v>
                </c:pt>
                <c:pt idx="11312">
                  <c:v>11311</c:v>
                </c:pt>
                <c:pt idx="11313">
                  <c:v>11312</c:v>
                </c:pt>
                <c:pt idx="11314">
                  <c:v>11313</c:v>
                </c:pt>
                <c:pt idx="11315">
                  <c:v>11314</c:v>
                </c:pt>
                <c:pt idx="11316">
                  <c:v>11315</c:v>
                </c:pt>
                <c:pt idx="11317">
                  <c:v>11316</c:v>
                </c:pt>
                <c:pt idx="11318">
                  <c:v>11317</c:v>
                </c:pt>
                <c:pt idx="11319">
                  <c:v>11318</c:v>
                </c:pt>
                <c:pt idx="11320">
                  <c:v>11319</c:v>
                </c:pt>
                <c:pt idx="11321">
                  <c:v>11320</c:v>
                </c:pt>
                <c:pt idx="11322">
                  <c:v>11321</c:v>
                </c:pt>
                <c:pt idx="11323">
                  <c:v>11322</c:v>
                </c:pt>
                <c:pt idx="11324">
                  <c:v>11323</c:v>
                </c:pt>
                <c:pt idx="11325">
                  <c:v>11324</c:v>
                </c:pt>
                <c:pt idx="11326">
                  <c:v>11325</c:v>
                </c:pt>
                <c:pt idx="11327">
                  <c:v>11326</c:v>
                </c:pt>
                <c:pt idx="11328">
                  <c:v>11327</c:v>
                </c:pt>
                <c:pt idx="11329">
                  <c:v>11328</c:v>
                </c:pt>
                <c:pt idx="11330">
                  <c:v>11329</c:v>
                </c:pt>
                <c:pt idx="11331">
                  <c:v>11330</c:v>
                </c:pt>
                <c:pt idx="11332">
                  <c:v>11331</c:v>
                </c:pt>
                <c:pt idx="11333">
                  <c:v>11332</c:v>
                </c:pt>
                <c:pt idx="11334">
                  <c:v>11333</c:v>
                </c:pt>
                <c:pt idx="11335">
                  <c:v>11334</c:v>
                </c:pt>
                <c:pt idx="11336">
                  <c:v>11335</c:v>
                </c:pt>
                <c:pt idx="11337">
                  <c:v>11336</c:v>
                </c:pt>
                <c:pt idx="11338">
                  <c:v>11337</c:v>
                </c:pt>
                <c:pt idx="11339">
                  <c:v>11338</c:v>
                </c:pt>
                <c:pt idx="11340">
                  <c:v>11339</c:v>
                </c:pt>
                <c:pt idx="11341">
                  <c:v>11340</c:v>
                </c:pt>
                <c:pt idx="11342">
                  <c:v>11341</c:v>
                </c:pt>
                <c:pt idx="11343">
                  <c:v>11342</c:v>
                </c:pt>
                <c:pt idx="11344">
                  <c:v>11343</c:v>
                </c:pt>
                <c:pt idx="11345">
                  <c:v>11344</c:v>
                </c:pt>
                <c:pt idx="11346">
                  <c:v>11345</c:v>
                </c:pt>
                <c:pt idx="11347">
                  <c:v>11346</c:v>
                </c:pt>
                <c:pt idx="11348">
                  <c:v>11347</c:v>
                </c:pt>
                <c:pt idx="11349">
                  <c:v>11348</c:v>
                </c:pt>
                <c:pt idx="11350">
                  <c:v>11349</c:v>
                </c:pt>
                <c:pt idx="11351">
                  <c:v>11350</c:v>
                </c:pt>
                <c:pt idx="11352">
                  <c:v>11351</c:v>
                </c:pt>
                <c:pt idx="11353">
                  <c:v>11352</c:v>
                </c:pt>
                <c:pt idx="11354">
                  <c:v>11353</c:v>
                </c:pt>
                <c:pt idx="11355">
                  <c:v>11354</c:v>
                </c:pt>
                <c:pt idx="11356">
                  <c:v>11355</c:v>
                </c:pt>
                <c:pt idx="11357">
                  <c:v>11356</c:v>
                </c:pt>
                <c:pt idx="11358">
                  <c:v>11357</c:v>
                </c:pt>
                <c:pt idx="11359">
                  <c:v>11358</c:v>
                </c:pt>
                <c:pt idx="11360">
                  <c:v>11359</c:v>
                </c:pt>
                <c:pt idx="11361">
                  <c:v>11360</c:v>
                </c:pt>
                <c:pt idx="11362">
                  <c:v>11361</c:v>
                </c:pt>
                <c:pt idx="11363">
                  <c:v>11362</c:v>
                </c:pt>
                <c:pt idx="11364">
                  <c:v>11363</c:v>
                </c:pt>
                <c:pt idx="11365">
                  <c:v>11364</c:v>
                </c:pt>
                <c:pt idx="11366">
                  <c:v>11365</c:v>
                </c:pt>
                <c:pt idx="11367">
                  <c:v>11366</c:v>
                </c:pt>
                <c:pt idx="11368">
                  <c:v>11367</c:v>
                </c:pt>
                <c:pt idx="11369">
                  <c:v>11368</c:v>
                </c:pt>
                <c:pt idx="11370">
                  <c:v>11369</c:v>
                </c:pt>
                <c:pt idx="11371">
                  <c:v>11370</c:v>
                </c:pt>
                <c:pt idx="11372">
                  <c:v>11371</c:v>
                </c:pt>
                <c:pt idx="11373">
                  <c:v>11372</c:v>
                </c:pt>
                <c:pt idx="11374">
                  <c:v>11373</c:v>
                </c:pt>
                <c:pt idx="11375">
                  <c:v>11374</c:v>
                </c:pt>
                <c:pt idx="11376">
                  <c:v>11375</c:v>
                </c:pt>
                <c:pt idx="11377">
                  <c:v>11376</c:v>
                </c:pt>
                <c:pt idx="11378">
                  <c:v>11377</c:v>
                </c:pt>
                <c:pt idx="11379">
                  <c:v>11378</c:v>
                </c:pt>
                <c:pt idx="11380">
                  <c:v>11379</c:v>
                </c:pt>
                <c:pt idx="11381">
                  <c:v>11380</c:v>
                </c:pt>
                <c:pt idx="11382">
                  <c:v>11381</c:v>
                </c:pt>
                <c:pt idx="11383">
                  <c:v>11382</c:v>
                </c:pt>
                <c:pt idx="11384">
                  <c:v>11383</c:v>
                </c:pt>
                <c:pt idx="11385">
                  <c:v>11384</c:v>
                </c:pt>
                <c:pt idx="11386">
                  <c:v>11385</c:v>
                </c:pt>
                <c:pt idx="11387">
                  <c:v>11386</c:v>
                </c:pt>
                <c:pt idx="11388">
                  <c:v>11387</c:v>
                </c:pt>
                <c:pt idx="11389">
                  <c:v>11388</c:v>
                </c:pt>
                <c:pt idx="11390">
                  <c:v>11389</c:v>
                </c:pt>
                <c:pt idx="11391">
                  <c:v>11390</c:v>
                </c:pt>
                <c:pt idx="11392">
                  <c:v>11391</c:v>
                </c:pt>
                <c:pt idx="11393">
                  <c:v>11392</c:v>
                </c:pt>
                <c:pt idx="11394">
                  <c:v>11393</c:v>
                </c:pt>
                <c:pt idx="11395">
                  <c:v>11394</c:v>
                </c:pt>
                <c:pt idx="11396">
                  <c:v>11395</c:v>
                </c:pt>
                <c:pt idx="11397">
                  <c:v>11396</c:v>
                </c:pt>
                <c:pt idx="11398">
                  <c:v>11397</c:v>
                </c:pt>
                <c:pt idx="11399">
                  <c:v>11398</c:v>
                </c:pt>
                <c:pt idx="11400">
                  <c:v>11399</c:v>
                </c:pt>
                <c:pt idx="11401">
                  <c:v>11400</c:v>
                </c:pt>
                <c:pt idx="11402">
                  <c:v>11401</c:v>
                </c:pt>
                <c:pt idx="11403">
                  <c:v>11402</c:v>
                </c:pt>
                <c:pt idx="11404">
                  <c:v>11403</c:v>
                </c:pt>
                <c:pt idx="11405">
                  <c:v>11404</c:v>
                </c:pt>
                <c:pt idx="11406">
                  <c:v>11405</c:v>
                </c:pt>
                <c:pt idx="11407">
                  <c:v>11406</c:v>
                </c:pt>
                <c:pt idx="11408">
                  <c:v>11407</c:v>
                </c:pt>
                <c:pt idx="11409">
                  <c:v>11408</c:v>
                </c:pt>
                <c:pt idx="11410">
                  <c:v>11409</c:v>
                </c:pt>
                <c:pt idx="11411">
                  <c:v>11410</c:v>
                </c:pt>
                <c:pt idx="11412">
                  <c:v>11411</c:v>
                </c:pt>
                <c:pt idx="11413">
                  <c:v>11412</c:v>
                </c:pt>
                <c:pt idx="11414">
                  <c:v>11413</c:v>
                </c:pt>
                <c:pt idx="11415">
                  <c:v>11414</c:v>
                </c:pt>
                <c:pt idx="11416">
                  <c:v>11415</c:v>
                </c:pt>
                <c:pt idx="11417">
                  <c:v>11416</c:v>
                </c:pt>
                <c:pt idx="11418">
                  <c:v>11417</c:v>
                </c:pt>
                <c:pt idx="11419">
                  <c:v>11418</c:v>
                </c:pt>
                <c:pt idx="11420">
                  <c:v>0</c:v>
                </c:pt>
                <c:pt idx="11421">
                  <c:v>1</c:v>
                </c:pt>
                <c:pt idx="11422">
                  <c:v>2</c:v>
                </c:pt>
                <c:pt idx="11423">
                  <c:v>3</c:v>
                </c:pt>
                <c:pt idx="11424">
                  <c:v>4</c:v>
                </c:pt>
                <c:pt idx="11425">
                  <c:v>5</c:v>
                </c:pt>
                <c:pt idx="11426">
                  <c:v>6</c:v>
                </c:pt>
                <c:pt idx="11427">
                  <c:v>7</c:v>
                </c:pt>
                <c:pt idx="11428">
                  <c:v>8</c:v>
                </c:pt>
                <c:pt idx="11429">
                  <c:v>9</c:v>
                </c:pt>
                <c:pt idx="11430">
                  <c:v>10</c:v>
                </c:pt>
                <c:pt idx="11431">
                  <c:v>11</c:v>
                </c:pt>
                <c:pt idx="11432">
                  <c:v>12</c:v>
                </c:pt>
                <c:pt idx="11433">
                  <c:v>13</c:v>
                </c:pt>
                <c:pt idx="11434">
                  <c:v>14</c:v>
                </c:pt>
                <c:pt idx="11435">
                  <c:v>15</c:v>
                </c:pt>
                <c:pt idx="11436">
                  <c:v>16</c:v>
                </c:pt>
                <c:pt idx="11437">
                  <c:v>17</c:v>
                </c:pt>
                <c:pt idx="11438">
                  <c:v>18</c:v>
                </c:pt>
                <c:pt idx="11439">
                  <c:v>19</c:v>
                </c:pt>
                <c:pt idx="11440">
                  <c:v>20</c:v>
                </c:pt>
                <c:pt idx="11441">
                  <c:v>21</c:v>
                </c:pt>
                <c:pt idx="11442">
                  <c:v>22</c:v>
                </c:pt>
                <c:pt idx="11443">
                  <c:v>23</c:v>
                </c:pt>
                <c:pt idx="11444">
                  <c:v>24</c:v>
                </c:pt>
                <c:pt idx="11445">
                  <c:v>25</c:v>
                </c:pt>
                <c:pt idx="11446">
                  <c:v>26</c:v>
                </c:pt>
                <c:pt idx="11447">
                  <c:v>27</c:v>
                </c:pt>
                <c:pt idx="11448">
                  <c:v>28</c:v>
                </c:pt>
                <c:pt idx="11449">
                  <c:v>29</c:v>
                </c:pt>
                <c:pt idx="11450">
                  <c:v>30</c:v>
                </c:pt>
                <c:pt idx="11451">
                  <c:v>31</c:v>
                </c:pt>
                <c:pt idx="11452">
                  <c:v>32</c:v>
                </c:pt>
                <c:pt idx="11453">
                  <c:v>33</c:v>
                </c:pt>
                <c:pt idx="11454">
                  <c:v>34</c:v>
                </c:pt>
                <c:pt idx="11455">
                  <c:v>35</c:v>
                </c:pt>
                <c:pt idx="11456">
                  <c:v>36</c:v>
                </c:pt>
                <c:pt idx="11457">
                  <c:v>37</c:v>
                </c:pt>
                <c:pt idx="11458">
                  <c:v>38</c:v>
                </c:pt>
                <c:pt idx="11459">
                  <c:v>39</c:v>
                </c:pt>
                <c:pt idx="11460">
                  <c:v>40</c:v>
                </c:pt>
                <c:pt idx="11461">
                  <c:v>41</c:v>
                </c:pt>
                <c:pt idx="11462">
                  <c:v>42</c:v>
                </c:pt>
                <c:pt idx="11463">
                  <c:v>43</c:v>
                </c:pt>
                <c:pt idx="11464">
                  <c:v>44</c:v>
                </c:pt>
                <c:pt idx="11465">
                  <c:v>45</c:v>
                </c:pt>
                <c:pt idx="11466">
                  <c:v>46</c:v>
                </c:pt>
                <c:pt idx="11467">
                  <c:v>47</c:v>
                </c:pt>
                <c:pt idx="11468">
                  <c:v>48</c:v>
                </c:pt>
                <c:pt idx="11469">
                  <c:v>49</c:v>
                </c:pt>
                <c:pt idx="11470">
                  <c:v>50</c:v>
                </c:pt>
                <c:pt idx="11471">
                  <c:v>51</c:v>
                </c:pt>
                <c:pt idx="11472">
                  <c:v>52</c:v>
                </c:pt>
                <c:pt idx="11473">
                  <c:v>53</c:v>
                </c:pt>
                <c:pt idx="11474">
                  <c:v>54</c:v>
                </c:pt>
                <c:pt idx="11475">
                  <c:v>55</c:v>
                </c:pt>
                <c:pt idx="11476">
                  <c:v>56</c:v>
                </c:pt>
                <c:pt idx="11477">
                  <c:v>57</c:v>
                </c:pt>
                <c:pt idx="11478">
                  <c:v>58</c:v>
                </c:pt>
                <c:pt idx="11479">
                  <c:v>59</c:v>
                </c:pt>
                <c:pt idx="11480">
                  <c:v>60</c:v>
                </c:pt>
                <c:pt idx="11481">
                  <c:v>61</c:v>
                </c:pt>
                <c:pt idx="11482">
                  <c:v>62</c:v>
                </c:pt>
                <c:pt idx="11483">
                  <c:v>63</c:v>
                </c:pt>
                <c:pt idx="11484">
                  <c:v>64</c:v>
                </c:pt>
                <c:pt idx="11485">
                  <c:v>65</c:v>
                </c:pt>
                <c:pt idx="11486">
                  <c:v>66</c:v>
                </c:pt>
                <c:pt idx="11487">
                  <c:v>67</c:v>
                </c:pt>
                <c:pt idx="11488">
                  <c:v>68</c:v>
                </c:pt>
                <c:pt idx="11489">
                  <c:v>69</c:v>
                </c:pt>
                <c:pt idx="11490">
                  <c:v>70</c:v>
                </c:pt>
                <c:pt idx="11491">
                  <c:v>71</c:v>
                </c:pt>
                <c:pt idx="11492">
                  <c:v>72</c:v>
                </c:pt>
                <c:pt idx="11493">
                  <c:v>73</c:v>
                </c:pt>
                <c:pt idx="11494">
                  <c:v>74</c:v>
                </c:pt>
                <c:pt idx="11495">
                  <c:v>75</c:v>
                </c:pt>
                <c:pt idx="11496">
                  <c:v>76</c:v>
                </c:pt>
                <c:pt idx="11497">
                  <c:v>77</c:v>
                </c:pt>
                <c:pt idx="11498">
                  <c:v>78</c:v>
                </c:pt>
                <c:pt idx="11499">
                  <c:v>79</c:v>
                </c:pt>
                <c:pt idx="11500">
                  <c:v>80</c:v>
                </c:pt>
                <c:pt idx="11501">
                  <c:v>81</c:v>
                </c:pt>
                <c:pt idx="11502">
                  <c:v>82</c:v>
                </c:pt>
                <c:pt idx="11503">
                  <c:v>83</c:v>
                </c:pt>
                <c:pt idx="11504">
                  <c:v>84</c:v>
                </c:pt>
                <c:pt idx="11505">
                  <c:v>85</c:v>
                </c:pt>
                <c:pt idx="11506">
                  <c:v>86</c:v>
                </c:pt>
                <c:pt idx="11507">
                  <c:v>87</c:v>
                </c:pt>
                <c:pt idx="11508">
                  <c:v>88</c:v>
                </c:pt>
                <c:pt idx="11509">
                  <c:v>89</c:v>
                </c:pt>
                <c:pt idx="11510">
                  <c:v>90</c:v>
                </c:pt>
                <c:pt idx="11511">
                  <c:v>91</c:v>
                </c:pt>
                <c:pt idx="11512">
                  <c:v>92</c:v>
                </c:pt>
                <c:pt idx="11513">
                  <c:v>93</c:v>
                </c:pt>
                <c:pt idx="11514">
                  <c:v>94</c:v>
                </c:pt>
                <c:pt idx="11515">
                  <c:v>95</c:v>
                </c:pt>
                <c:pt idx="11516">
                  <c:v>96</c:v>
                </c:pt>
                <c:pt idx="11517">
                  <c:v>97</c:v>
                </c:pt>
                <c:pt idx="11518">
                  <c:v>98</c:v>
                </c:pt>
                <c:pt idx="11519">
                  <c:v>99</c:v>
                </c:pt>
                <c:pt idx="11520">
                  <c:v>100</c:v>
                </c:pt>
                <c:pt idx="11521">
                  <c:v>101</c:v>
                </c:pt>
                <c:pt idx="11522">
                  <c:v>102</c:v>
                </c:pt>
                <c:pt idx="11523">
                  <c:v>103</c:v>
                </c:pt>
                <c:pt idx="11524">
                  <c:v>104</c:v>
                </c:pt>
                <c:pt idx="11525">
                  <c:v>105</c:v>
                </c:pt>
                <c:pt idx="11526">
                  <c:v>106</c:v>
                </c:pt>
                <c:pt idx="11527">
                  <c:v>107</c:v>
                </c:pt>
                <c:pt idx="11528">
                  <c:v>108</c:v>
                </c:pt>
                <c:pt idx="11529">
                  <c:v>109</c:v>
                </c:pt>
                <c:pt idx="11530">
                  <c:v>110</c:v>
                </c:pt>
                <c:pt idx="11531">
                  <c:v>111</c:v>
                </c:pt>
                <c:pt idx="11532">
                  <c:v>112</c:v>
                </c:pt>
                <c:pt idx="11533">
                  <c:v>113</c:v>
                </c:pt>
                <c:pt idx="11534">
                  <c:v>114</c:v>
                </c:pt>
                <c:pt idx="11535">
                  <c:v>115</c:v>
                </c:pt>
                <c:pt idx="11536">
                  <c:v>116</c:v>
                </c:pt>
                <c:pt idx="11537">
                  <c:v>117</c:v>
                </c:pt>
                <c:pt idx="11538">
                  <c:v>118</c:v>
                </c:pt>
                <c:pt idx="11539">
                  <c:v>119</c:v>
                </c:pt>
                <c:pt idx="11540">
                  <c:v>120</c:v>
                </c:pt>
                <c:pt idx="11541">
                  <c:v>121</c:v>
                </c:pt>
                <c:pt idx="11542">
                  <c:v>122</c:v>
                </c:pt>
                <c:pt idx="11543">
                  <c:v>123</c:v>
                </c:pt>
                <c:pt idx="11544">
                  <c:v>124</c:v>
                </c:pt>
                <c:pt idx="11545">
                  <c:v>125</c:v>
                </c:pt>
                <c:pt idx="11546">
                  <c:v>126</c:v>
                </c:pt>
                <c:pt idx="11547">
                  <c:v>127</c:v>
                </c:pt>
                <c:pt idx="11548">
                  <c:v>128</c:v>
                </c:pt>
                <c:pt idx="11549">
                  <c:v>129</c:v>
                </c:pt>
                <c:pt idx="11550">
                  <c:v>130</c:v>
                </c:pt>
                <c:pt idx="11551">
                  <c:v>131</c:v>
                </c:pt>
                <c:pt idx="11552">
                  <c:v>132</c:v>
                </c:pt>
                <c:pt idx="11553">
                  <c:v>133</c:v>
                </c:pt>
                <c:pt idx="11554">
                  <c:v>134</c:v>
                </c:pt>
                <c:pt idx="11555">
                  <c:v>135</c:v>
                </c:pt>
                <c:pt idx="11556">
                  <c:v>136</c:v>
                </c:pt>
                <c:pt idx="11557">
                  <c:v>137</c:v>
                </c:pt>
                <c:pt idx="11558">
                  <c:v>138</c:v>
                </c:pt>
                <c:pt idx="11559">
                  <c:v>139</c:v>
                </c:pt>
                <c:pt idx="11560">
                  <c:v>140</c:v>
                </c:pt>
                <c:pt idx="11561">
                  <c:v>141</c:v>
                </c:pt>
                <c:pt idx="11562">
                  <c:v>142</c:v>
                </c:pt>
                <c:pt idx="11563">
                  <c:v>143</c:v>
                </c:pt>
                <c:pt idx="11564">
                  <c:v>144</c:v>
                </c:pt>
                <c:pt idx="11565">
                  <c:v>145</c:v>
                </c:pt>
                <c:pt idx="11566">
                  <c:v>146</c:v>
                </c:pt>
                <c:pt idx="11567">
                  <c:v>147</c:v>
                </c:pt>
                <c:pt idx="11568">
                  <c:v>148</c:v>
                </c:pt>
                <c:pt idx="11569">
                  <c:v>149</c:v>
                </c:pt>
                <c:pt idx="11570">
                  <c:v>150</c:v>
                </c:pt>
                <c:pt idx="11571">
                  <c:v>151</c:v>
                </c:pt>
                <c:pt idx="11572">
                  <c:v>152</c:v>
                </c:pt>
                <c:pt idx="11573">
                  <c:v>153</c:v>
                </c:pt>
                <c:pt idx="11574">
                  <c:v>154</c:v>
                </c:pt>
                <c:pt idx="11575">
                  <c:v>155</c:v>
                </c:pt>
                <c:pt idx="11576">
                  <c:v>156</c:v>
                </c:pt>
                <c:pt idx="11577">
                  <c:v>157</c:v>
                </c:pt>
                <c:pt idx="11578">
                  <c:v>158</c:v>
                </c:pt>
                <c:pt idx="11579">
                  <c:v>159</c:v>
                </c:pt>
                <c:pt idx="11580">
                  <c:v>160</c:v>
                </c:pt>
                <c:pt idx="11581">
                  <c:v>161</c:v>
                </c:pt>
                <c:pt idx="11582">
                  <c:v>162</c:v>
                </c:pt>
                <c:pt idx="11583">
                  <c:v>163</c:v>
                </c:pt>
                <c:pt idx="11584">
                  <c:v>164</c:v>
                </c:pt>
                <c:pt idx="11585">
                  <c:v>165</c:v>
                </c:pt>
                <c:pt idx="11586">
                  <c:v>166</c:v>
                </c:pt>
                <c:pt idx="11587">
                  <c:v>167</c:v>
                </c:pt>
                <c:pt idx="11588">
                  <c:v>168</c:v>
                </c:pt>
                <c:pt idx="11589">
                  <c:v>169</c:v>
                </c:pt>
                <c:pt idx="11590">
                  <c:v>170</c:v>
                </c:pt>
                <c:pt idx="11591">
                  <c:v>171</c:v>
                </c:pt>
                <c:pt idx="11592">
                  <c:v>172</c:v>
                </c:pt>
                <c:pt idx="11593">
                  <c:v>173</c:v>
                </c:pt>
                <c:pt idx="11594">
                  <c:v>174</c:v>
                </c:pt>
                <c:pt idx="11595">
                  <c:v>175</c:v>
                </c:pt>
                <c:pt idx="11596">
                  <c:v>176</c:v>
                </c:pt>
                <c:pt idx="11597">
                  <c:v>177</c:v>
                </c:pt>
                <c:pt idx="11598">
                  <c:v>178</c:v>
                </c:pt>
                <c:pt idx="11599">
                  <c:v>179</c:v>
                </c:pt>
                <c:pt idx="11600">
                  <c:v>180</c:v>
                </c:pt>
                <c:pt idx="11601">
                  <c:v>181</c:v>
                </c:pt>
                <c:pt idx="11602">
                  <c:v>182</c:v>
                </c:pt>
                <c:pt idx="11603">
                  <c:v>183</c:v>
                </c:pt>
                <c:pt idx="11604">
                  <c:v>184</c:v>
                </c:pt>
                <c:pt idx="11605">
                  <c:v>185</c:v>
                </c:pt>
                <c:pt idx="11606">
                  <c:v>186</c:v>
                </c:pt>
                <c:pt idx="11607">
                  <c:v>187</c:v>
                </c:pt>
                <c:pt idx="11608">
                  <c:v>188</c:v>
                </c:pt>
                <c:pt idx="11609">
                  <c:v>189</c:v>
                </c:pt>
                <c:pt idx="11610">
                  <c:v>190</c:v>
                </c:pt>
                <c:pt idx="11611">
                  <c:v>191</c:v>
                </c:pt>
                <c:pt idx="11612">
                  <c:v>192</c:v>
                </c:pt>
                <c:pt idx="11613">
                  <c:v>193</c:v>
                </c:pt>
                <c:pt idx="11614">
                  <c:v>194</c:v>
                </c:pt>
                <c:pt idx="11615">
                  <c:v>195</c:v>
                </c:pt>
                <c:pt idx="11616">
                  <c:v>196</c:v>
                </c:pt>
                <c:pt idx="11617">
                  <c:v>197</c:v>
                </c:pt>
                <c:pt idx="11618">
                  <c:v>198</c:v>
                </c:pt>
                <c:pt idx="11619">
                  <c:v>199</c:v>
                </c:pt>
                <c:pt idx="11620">
                  <c:v>200</c:v>
                </c:pt>
                <c:pt idx="11621">
                  <c:v>201</c:v>
                </c:pt>
                <c:pt idx="11622">
                  <c:v>202</c:v>
                </c:pt>
                <c:pt idx="11623">
                  <c:v>203</c:v>
                </c:pt>
                <c:pt idx="11624">
                  <c:v>204</c:v>
                </c:pt>
                <c:pt idx="11625">
                  <c:v>205</c:v>
                </c:pt>
                <c:pt idx="11626">
                  <c:v>206</c:v>
                </c:pt>
                <c:pt idx="11627">
                  <c:v>207</c:v>
                </c:pt>
                <c:pt idx="11628">
                  <c:v>208</c:v>
                </c:pt>
                <c:pt idx="11629">
                  <c:v>209</c:v>
                </c:pt>
                <c:pt idx="11630">
                  <c:v>210</c:v>
                </c:pt>
                <c:pt idx="11631">
                  <c:v>211</c:v>
                </c:pt>
                <c:pt idx="11632">
                  <c:v>212</c:v>
                </c:pt>
                <c:pt idx="11633">
                  <c:v>213</c:v>
                </c:pt>
                <c:pt idx="11634">
                  <c:v>214</c:v>
                </c:pt>
                <c:pt idx="11635">
                  <c:v>215</c:v>
                </c:pt>
                <c:pt idx="11636">
                  <c:v>216</c:v>
                </c:pt>
                <c:pt idx="11637">
                  <c:v>217</c:v>
                </c:pt>
                <c:pt idx="11638">
                  <c:v>218</c:v>
                </c:pt>
                <c:pt idx="11639">
                  <c:v>219</c:v>
                </c:pt>
                <c:pt idx="11640">
                  <c:v>220</c:v>
                </c:pt>
                <c:pt idx="11641">
                  <c:v>221</c:v>
                </c:pt>
                <c:pt idx="11642">
                  <c:v>222</c:v>
                </c:pt>
                <c:pt idx="11643">
                  <c:v>223</c:v>
                </c:pt>
                <c:pt idx="11644">
                  <c:v>224</c:v>
                </c:pt>
                <c:pt idx="11645">
                  <c:v>225</c:v>
                </c:pt>
                <c:pt idx="11646">
                  <c:v>226</c:v>
                </c:pt>
                <c:pt idx="11647">
                  <c:v>227</c:v>
                </c:pt>
                <c:pt idx="11648">
                  <c:v>228</c:v>
                </c:pt>
                <c:pt idx="11649">
                  <c:v>229</c:v>
                </c:pt>
                <c:pt idx="11650">
                  <c:v>230</c:v>
                </c:pt>
                <c:pt idx="11651">
                  <c:v>231</c:v>
                </c:pt>
                <c:pt idx="11652">
                  <c:v>232</c:v>
                </c:pt>
                <c:pt idx="11653">
                  <c:v>233</c:v>
                </c:pt>
                <c:pt idx="11654">
                  <c:v>234</c:v>
                </c:pt>
                <c:pt idx="11655">
                  <c:v>235</c:v>
                </c:pt>
                <c:pt idx="11656">
                  <c:v>236</c:v>
                </c:pt>
                <c:pt idx="11657">
                  <c:v>237</c:v>
                </c:pt>
                <c:pt idx="11658">
                  <c:v>238</c:v>
                </c:pt>
                <c:pt idx="11659">
                  <c:v>239</c:v>
                </c:pt>
                <c:pt idx="11660">
                  <c:v>240</c:v>
                </c:pt>
                <c:pt idx="11661">
                  <c:v>241</c:v>
                </c:pt>
                <c:pt idx="11662">
                  <c:v>242</c:v>
                </c:pt>
                <c:pt idx="11663">
                  <c:v>243</c:v>
                </c:pt>
                <c:pt idx="11664">
                  <c:v>244</c:v>
                </c:pt>
                <c:pt idx="11665">
                  <c:v>245</c:v>
                </c:pt>
                <c:pt idx="11666">
                  <c:v>246</c:v>
                </c:pt>
                <c:pt idx="11667">
                  <c:v>247</c:v>
                </c:pt>
                <c:pt idx="11668">
                  <c:v>248</c:v>
                </c:pt>
                <c:pt idx="11669">
                  <c:v>249</c:v>
                </c:pt>
                <c:pt idx="11670">
                  <c:v>250</c:v>
                </c:pt>
                <c:pt idx="11671">
                  <c:v>251</c:v>
                </c:pt>
                <c:pt idx="11672">
                  <c:v>252</c:v>
                </c:pt>
                <c:pt idx="11673">
                  <c:v>253</c:v>
                </c:pt>
                <c:pt idx="11674">
                  <c:v>254</c:v>
                </c:pt>
                <c:pt idx="11675">
                  <c:v>255</c:v>
                </c:pt>
                <c:pt idx="11676">
                  <c:v>256</c:v>
                </c:pt>
                <c:pt idx="11677">
                  <c:v>257</c:v>
                </c:pt>
                <c:pt idx="11678">
                  <c:v>258</c:v>
                </c:pt>
                <c:pt idx="11679">
                  <c:v>259</c:v>
                </c:pt>
                <c:pt idx="11680">
                  <c:v>260</c:v>
                </c:pt>
                <c:pt idx="11681">
                  <c:v>261</c:v>
                </c:pt>
                <c:pt idx="11682">
                  <c:v>262</c:v>
                </c:pt>
                <c:pt idx="11683">
                  <c:v>263</c:v>
                </c:pt>
                <c:pt idx="11684">
                  <c:v>264</c:v>
                </c:pt>
                <c:pt idx="11685">
                  <c:v>265</c:v>
                </c:pt>
                <c:pt idx="11686">
                  <c:v>266</c:v>
                </c:pt>
                <c:pt idx="11687">
                  <c:v>267</c:v>
                </c:pt>
                <c:pt idx="11688">
                  <c:v>268</c:v>
                </c:pt>
                <c:pt idx="11689">
                  <c:v>269</c:v>
                </c:pt>
                <c:pt idx="11690">
                  <c:v>270</c:v>
                </c:pt>
                <c:pt idx="11691">
                  <c:v>271</c:v>
                </c:pt>
                <c:pt idx="11692">
                  <c:v>272</c:v>
                </c:pt>
                <c:pt idx="11693">
                  <c:v>273</c:v>
                </c:pt>
                <c:pt idx="11694">
                  <c:v>274</c:v>
                </c:pt>
                <c:pt idx="11695">
                  <c:v>275</c:v>
                </c:pt>
                <c:pt idx="11696">
                  <c:v>276</c:v>
                </c:pt>
                <c:pt idx="11697">
                  <c:v>277</c:v>
                </c:pt>
                <c:pt idx="11698">
                  <c:v>278</c:v>
                </c:pt>
                <c:pt idx="11699">
                  <c:v>279</c:v>
                </c:pt>
                <c:pt idx="11700">
                  <c:v>280</c:v>
                </c:pt>
                <c:pt idx="11701">
                  <c:v>281</c:v>
                </c:pt>
                <c:pt idx="11702">
                  <c:v>282</c:v>
                </c:pt>
                <c:pt idx="11703">
                  <c:v>283</c:v>
                </c:pt>
                <c:pt idx="11704">
                  <c:v>284</c:v>
                </c:pt>
                <c:pt idx="11705">
                  <c:v>285</c:v>
                </c:pt>
                <c:pt idx="11706">
                  <c:v>286</c:v>
                </c:pt>
                <c:pt idx="11707">
                  <c:v>287</c:v>
                </c:pt>
                <c:pt idx="11708">
                  <c:v>288</c:v>
                </c:pt>
                <c:pt idx="11709">
                  <c:v>289</c:v>
                </c:pt>
                <c:pt idx="11710">
                  <c:v>290</c:v>
                </c:pt>
                <c:pt idx="11711">
                  <c:v>291</c:v>
                </c:pt>
                <c:pt idx="11712">
                  <c:v>292</c:v>
                </c:pt>
                <c:pt idx="11713">
                  <c:v>293</c:v>
                </c:pt>
                <c:pt idx="11714">
                  <c:v>294</c:v>
                </c:pt>
                <c:pt idx="11715">
                  <c:v>295</c:v>
                </c:pt>
                <c:pt idx="11716">
                  <c:v>296</c:v>
                </c:pt>
                <c:pt idx="11717">
                  <c:v>297</c:v>
                </c:pt>
                <c:pt idx="11718">
                  <c:v>298</c:v>
                </c:pt>
                <c:pt idx="11719">
                  <c:v>299</c:v>
                </c:pt>
                <c:pt idx="11720">
                  <c:v>300</c:v>
                </c:pt>
                <c:pt idx="11721">
                  <c:v>301</c:v>
                </c:pt>
                <c:pt idx="11722">
                  <c:v>302</c:v>
                </c:pt>
                <c:pt idx="11723">
                  <c:v>303</c:v>
                </c:pt>
                <c:pt idx="11724">
                  <c:v>304</c:v>
                </c:pt>
                <c:pt idx="11725">
                  <c:v>305</c:v>
                </c:pt>
                <c:pt idx="11726">
                  <c:v>306</c:v>
                </c:pt>
                <c:pt idx="11727">
                  <c:v>307</c:v>
                </c:pt>
                <c:pt idx="11728">
                  <c:v>308</c:v>
                </c:pt>
                <c:pt idx="11729">
                  <c:v>309</c:v>
                </c:pt>
                <c:pt idx="11730">
                  <c:v>310</c:v>
                </c:pt>
                <c:pt idx="11731">
                  <c:v>311</c:v>
                </c:pt>
                <c:pt idx="11732">
                  <c:v>312</c:v>
                </c:pt>
                <c:pt idx="11733">
                  <c:v>313</c:v>
                </c:pt>
                <c:pt idx="11734">
                  <c:v>314</c:v>
                </c:pt>
                <c:pt idx="11735">
                  <c:v>315</c:v>
                </c:pt>
                <c:pt idx="11736">
                  <c:v>316</c:v>
                </c:pt>
                <c:pt idx="11737">
                  <c:v>317</c:v>
                </c:pt>
                <c:pt idx="11738">
                  <c:v>318</c:v>
                </c:pt>
                <c:pt idx="11739">
                  <c:v>319</c:v>
                </c:pt>
                <c:pt idx="11740">
                  <c:v>320</c:v>
                </c:pt>
                <c:pt idx="11741">
                  <c:v>321</c:v>
                </c:pt>
                <c:pt idx="11742">
                  <c:v>322</c:v>
                </c:pt>
                <c:pt idx="11743">
                  <c:v>323</c:v>
                </c:pt>
                <c:pt idx="11744">
                  <c:v>324</c:v>
                </c:pt>
                <c:pt idx="11745">
                  <c:v>325</c:v>
                </c:pt>
                <c:pt idx="11746">
                  <c:v>326</c:v>
                </c:pt>
                <c:pt idx="11747">
                  <c:v>327</c:v>
                </c:pt>
                <c:pt idx="11748">
                  <c:v>328</c:v>
                </c:pt>
                <c:pt idx="11749">
                  <c:v>329</c:v>
                </c:pt>
                <c:pt idx="11750">
                  <c:v>330</c:v>
                </c:pt>
                <c:pt idx="11751">
                  <c:v>331</c:v>
                </c:pt>
                <c:pt idx="11752">
                  <c:v>332</c:v>
                </c:pt>
                <c:pt idx="11753">
                  <c:v>333</c:v>
                </c:pt>
                <c:pt idx="11754">
                  <c:v>334</c:v>
                </c:pt>
                <c:pt idx="11755">
                  <c:v>335</c:v>
                </c:pt>
                <c:pt idx="11756">
                  <c:v>336</c:v>
                </c:pt>
                <c:pt idx="11757">
                  <c:v>337</c:v>
                </c:pt>
                <c:pt idx="11758">
                  <c:v>338</c:v>
                </c:pt>
                <c:pt idx="11759">
                  <c:v>339</c:v>
                </c:pt>
                <c:pt idx="11760">
                  <c:v>340</c:v>
                </c:pt>
                <c:pt idx="11761">
                  <c:v>341</c:v>
                </c:pt>
                <c:pt idx="11762">
                  <c:v>342</c:v>
                </c:pt>
                <c:pt idx="11763">
                  <c:v>343</c:v>
                </c:pt>
                <c:pt idx="11764">
                  <c:v>344</c:v>
                </c:pt>
                <c:pt idx="11765">
                  <c:v>345</c:v>
                </c:pt>
                <c:pt idx="11766">
                  <c:v>346</c:v>
                </c:pt>
                <c:pt idx="11767">
                  <c:v>347</c:v>
                </c:pt>
                <c:pt idx="11768">
                  <c:v>348</c:v>
                </c:pt>
                <c:pt idx="11769">
                  <c:v>349</c:v>
                </c:pt>
                <c:pt idx="11770">
                  <c:v>350</c:v>
                </c:pt>
                <c:pt idx="11771">
                  <c:v>351</c:v>
                </c:pt>
                <c:pt idx="11772">
                  <c:v>352</c:v>
                </c:pt>
                <c:pt idx="11773">
                  <c:v>353</c:v>
                </c:pt>
                <c:pt idx="11774">
                  <c:v>354</c:v>
                </c:pt>
                <c:pt idx="11775">
                  <c:v>355</c:v>
                </c:pt>
                <c:pt idx="11776">
                  <c:v>356</c:v>
                </c:pt>
                <c:pt idx="11777">
                  <c:v>357</c:v>
                </c:pt>
                <c:pt idx="11778">
                  <c:v>358</c:v>
                </c:pt>
                <c:pt idx="11779">
                  <c:v>359</c:v>
                </c:pt>
                <c:pt idx="11780">
                  <c:v>360</c:v>
                </c:pt>
                <c:pt idx="11781">
                  <c:v>361</c:v>
                </c:pt>
                <c:pt idx="11782">
                  <c:v>362</c:v>
                </c:pt>
                <c:pt idx="11783">
                  <c:v>363</c:v>
                </c:pt>
                <c:pt idx="11784">
                  <c:v>364</c:v>
                </c:pt>
                <c:pt idx="11785">
                  <c:v>365</c:v>
                </c:pt>
                <c:pt idx="11786">
                  <c:v>366</c:v>
                </c:pt>
                <c:pt idx="11787">
                  <c:v>367</c:v>
                </c:pt>
                <c:pt idx="11788">
                  <c:v>368</c:v>
                </c:pt>
                <c:pt idx="11789">
                  <c:v>369</c:v>
                </c:pt>
                <c:pt idx="11790">
                  <c:v>370</c:v>
                </c:pt>
                <c:pt idx="11791">
                  <c:v>371</c:v>
                </c:pt>
                <c:pt idx="11792">
                  <c:v>372</c:v>
                </c:pt>
                <c:pt idx="11793">
                  <c:v>373</c:v>
                </c:pt>
                <c:pt idx="11794">
                  <c:v>374</c:v>
                </c:pt>
                <c:pt idx="11795">
                  <c:v>375</c:v>
                </c:pt>
                <c:pt idx="11796">
                  <c:v>376</c:v>
                </c:pt>
                <c:pt idx="11797">
                  <c:v>377</c:v>
                </c:pt>
                <c:pt idx="11798">
                  <c:v>378</c:v>
                </c:pt>
                <c:pt idx="11799">
                  <c:v>379</c:v>
                </c:pt>
                <c:pt idx="11800">
                  <c:v>380</c:v>
                </c:pt>
                <c:pt idx="11801">
                  <c:v>381</c:v>
                </c:pt>
                <c:pt idx="11802">
                  <c:v>382</c:v>
                </c:pt>
                <c:pt idx="11803">
                  <c:v>383</c:v>
                </c:pt>
                <c:pt idx="11804">
                  <c:v>384</c:v>
                </c:pt>
                <c:pt idx="11805">
                  <c:v>385</c:v>
                </c:pt>
                <c:pt idx="11806">
                  <c:v>386</c:v>
                </c:pt>
                <c:pt idx="11807">
                  <c:v>387</c:v>
                </c:pt>
                <c:pt idx="11808">
                  <c:v>388</c:v>
                </c:pt>
                <c:pt idx="11809">
                  <c:v>389</c:v>
                </c:pt>
                <c:pt idx="11810">
                  <c:v>390</c:v>
                </c:pt>
                <c:pt idx="11811">
                  <c:v>391</c:v>
                </c:pt>
                <c:pt idx="11812">
                  <c:v>392</c:v>
                </c:pt>
                <c:pt idx="11813">
                  <c:v>393</c:v>
                </c:pt>
                <c:pt idx="11814">
                  <c:v>394</c:v>
                </c:pt>
                <c:pt idx="11815">
                  <c:v>395</c:v>
                </c:pt>
                <c:pt idx="11816">
                  <c:v>396</c:v>
                </c:pt>
                <c:pt idx="11817">
                  <c:v>397</c:v>
                </c:pt>
                <c:pt idx="11818">
                  <c:v>398</c:v>
                </c:pt>
                <c:pt idx="11819">
                  <c:v>399</c:v>
                </c:pt>
                <c:pt idx="11820">
                  <c:v>400</c:v>
                </c:pt>
                <c:pt idx="11821">
                  <c:v>401</c:v>
                </c:pt>
                <c:pt idx="11822">
                  <c:v>402</c:v>
                </c:pt>
                <c:pt idx="11823">
                  <c:v>403</c:v>
                </c:pt>
                <c:pt idx="11824">
                  <c:v>404</c:v>
                </c:pt>
                <c:pt idx="11825">
                  <c:v>405</c:v>
                </c:pt>
                <c:pt idx="11826">
                  <c:v>406</c:v>
                </c:pt>
                <c:pt idx="11827">
                  <c:v>407</c:v>
                </c:pt>
                <c:pt idx="11828">
                  <c:v>408</c:v>
                </c:pt>
                <c:pt idx="11829">
                  <c:v>409</c:v>
                </c:pt>
                <c:pt idx="11830">
                  <c:v>410</c:v>
                </c:pt>
                <c:pt idx="11831">
                  <c:v>411</c:v>
                </c:pt>
                <c:pt idx="11832">
                  <c:v>412</c:v>
                </c:pt>
                <c:pt idx="11833">
                  <c:v>413</c:v>
                </c:pt>
                <c:pt idx="11834">
                  <c:v>414</c:v>
                </c:pt>
                <c:pt idx="11835">
                  <c:v>415</c:v>
                </c:pt>
                <c:pt idx="11836">
                  <c:v>416</c:v>
                </c:pt>
                <c:pt idx="11837">
                  <c:v>417</c:v>
                </c:pt>
                <c:pt idx="11838">
                  <c:v>418</c:v>
                </c:pt>
                <c:pt idx="11839">
                  <c:v>419</c:v>
                </c:pt>
                <c:pt idx="11840">
                  <c:v>420</c:v>
                </c:pt>
                <c:pt idx="11841">
                  <c:v>421</c:v>
                </c:pt>
                <c:pt idx="11842">
                  <c:v>422</c:v>
                </c:pt>
                <c:pt idx="11843">
                  <c:v>423</c:v>
                </c:pt>
                <c:pt idx="11844">
                  <c:v>424</c:v>
                </c:pt>
                <c:pt idx="11845">
                  <c:v>425</c:v>
                </c:pt>
                <c:pt idx="11846">
                  <c:v>426</c:v>
                </c:pt>
                <c:pt idx="11847">
                  <c:v>427</c:v>
                </c:pt>
                <c:pt idx="11848">
                  <c:v>428</c:v>
                </c:pt>
                <c:pt idx="11849">
                  <c:v>429</c:v>
                </c:pt>
                <c:pt idx="11850">
                  <c:v>430</c:v>
                </c:pt>
                <c:pt idx="11851">
                  <c:v>431</c:v>
                </c:pt>
                <c:pt idx="11852">
                  <c:v>432</c:v>
                </c:pt>
                <c:pt idx="11853">
                  <c:v>433</c:v>
                </c:pt>
                <c:pt idx="11854">
                  <c:v>434</c:v>
                </c:pt>
                <c:pt idx="11855">
                  <c:v>435</c:v>
                </c:pt>
                <c:pt idx="11856">
                  <c:v>436</c:v>
                </c:pt>
                <c:pt idx="11857">
                  <c:v>437</c:v>
                </c:pt>
                <c:pt idx="11858">
                  <c:v>438</c:v>
                </c:pt>
                <c:pt idx="11859">
                  <c:v>439</c:v>
                </c:pt>
                <c:pt idx="11860">
                  <c:v>440</c:v>
                </c:pt>
                <c:pt idx="11861">
                  <c:v>441</c:v>
                </c:pt>
                <c:pt idx="11862">
                  <c:v>442</c:v>
                </c:pt>
                <c:pt idx="11863">
                  <c:v>443</c:v>
                </c:pt>
                <c:pt idx="11864">
                  <c:v>444</c:v>
                </c:pt>
                <c:pt idx="11865">
                  <c:v>445</c:v>
                </c:pt>
                <c:pt idx="11866">
                  <c:v>446</c:v>
                </c:pt>
                <c:pt idx="11867">
                  <c:v>447</c:v>
                </c:pt>
                <c:pt idx="11868">
                  <c:v>448</c:v>
                </c:pt>
                <c:pt idx="11869">
                  <c:v>449</c:v>
                </c:pt>
                <c:pt idx="11870">
                  <c:v>450</c:v>
                </c:pt>
                <c:pt idx="11871">
                  <c:v>451</c:v>
                </c:pt>
                <c:pt idx="11872">
                  <c:v>452</c:v>
                </c:pt>
                <c:pt idx="11873">
                  <c:v>453</c:v>
                </c:pt>
                <c:pt idx="11874">
                  <c:v>454</c:v>
                </c:pt>
                <c:pt idx="11875">
                  <c:v>455</c:v>
                </c:pt>
                <c:pt idx="11876">
                  <c:v>456</c:v>
                </c:pt>
                <c:pt idx="11877">
                  <c:v>457</c:v>
                </c:pt>
                <c:pt idx="11878">
                  <c:v>458</c:v>
                </c:pt>
                <c:pt idx="11879">
                  <c:v>459</c:v>
                </c:pt>
                <c:pt idx="11880">
                  <c:v>460</c:v>
                </c:pt>
                <c:pt idx="11881">
                  <c:v>461</c:v>
                </c:pt>
                <c:pt idx="11882">
                  <c:v>462</c:v>
                </c:pt>
                <c:pt idx="11883">
                  <c:v>463</c:v>
                </c:pt>
                <c:pt idx="11884">
                  <c:v>464</c:v>
                </c:pt>
                <c:pt idx="11885">
                  <c:v>465</c:v>
                </c:pt>
                <c:pt idx="11886">
                  <c:v>466</c:v>
                </c:pt>
                <c:pt idx="11887">
                  <c:v>467</c:v>
                </c:pt>
                <c:pt idx="11888">
                  <c:v>468</c:v>
                </c:pt>
                <c:pt idx="11889">
                  <c:v>469</c:v>
                </c:pt>
                <c:pt idx="11890">
                  <c:v>470</c:v>
                </c:pt>
                <c:pt idx="11891">
                  <c:v>471</c:v>
                </c:pt>
                <c:pt idx="11892">
                  <c:v>472</c:v>
                </c:pt>
                <c:pt idx="11893">
                  <c:v>473</c:v>
                </c:pt>
                <c:pt idx="11894">
                  <c:v>474</c:v>
                </c:pt>
                <c:pt idx="11895">
                  <c:v>475</c:v>
                </c:pt>
                <c:pt idx="11896">
                  <c:v>476</c:v>
                </c:pt>
                <c:pt idx="11897">
                  <c:v>477</c:v>
                </c:pt>
                <c:pt idx="11898">
                  <c:v>478</c:v>
                </c:pt>
                <c:pt idx="11899">
                  <c:v>479</c:v>
                </c:pt>
                <c:pt idx="11900">
                  <c:v>480</c:v>
                </c:pt>
                <c:pt idx="11901">
                  <c:v>481</c:v>
                </c:pt>
                <c:pt idx="11902">
                  <c:v>482</c:v>
                </c:pt>
                <c:pt idx="11903">
                  <c:v>483</c:v>
                </c:pt>
                <c:pt idx="11904">
                  <c:v>484</c:v>
                </c:pt>
                <c:pt idx="11905">
                  <c:v>485</c:v>
                </c:pt>
                <c:pt idx="11906">
                  <c:v>486</c:v>
                </c:pt>
                <c:pt idx="11907">
                  <c:v>487</c:v>
                </c:pt>
                <c:pt idx="11908">
                  <c:v>488</c:v>
                </c:pt>
                <c:pt idx="11909">
                  <c:v>489</c:v>
                </c:pt>
                <c:pt idx="11910">
                  <c:v>490</c:v>
                </c:pt>
                <c:pt idx="11911">
                  <c:v>491</c:v>
                </c:pt>
                <c:pt idx="11912">
                  <c:v>492</c:v>
                </c:pt>
                <c:pt idx="11913">
                  <c:v>493</c:v>
                </c:pt>
                <c:pt idx="11914">
                  <c:v>494</c:v>
                </c:pt>
                <c:pt idx="11915">
                  <c:v>495</c:v>
                </c:pt>
                <c:pt idx="11916">
                  <c:v>496</c:v>
                </c:pt>
                <c:pt idx="11917">
                  <c:v>497</c:v>
                </c:pt>
                <c:pt idx="11918">
                  <c:v>498</c:v>
                </c:pt>
                <c:pt idx="11919">
                  <c:v>499</c:v>
                </c:pt>
                <c:pt idx="11920">
                  <c:v>500</c:v>
                </c:pt>
                <c:pt idx="11921">
                  <c:v>501</c:v>
                </c:pt>
                <c:pt idx="11922">
                  <c:v>502</c:v>
                </c:pt>
                <c:pt idx="11923">
                  <c:v>503</c:v>
                </c:pt>
                <c:pt idx="11924">
                  <c:v>504</c:v>
                </c:pt>
                <c:pt idx="11925">
                  <c:v>505</c:v>
                </c:pt>
                <c:pt idx="11926">
                  <c:v>506</c:v>
                </c:pt>
                <c:pt idx="11927">
                  <c:v>507</c:v>
                </c:pt>
                <c:pt idx="11928">
                  <c:v>508</c:v>
                </c:pt>
                <c:pt idx="11929">
                  <c:v>509</c:v>
                </c:pt>
                <c:pt idx="11930">
                  <c:v>510</c:v>
                </c:pt>
                <c:pt idx="11931">
                  <c:v>511</c:v>
                </c:pt>
                <c:pt idx="11932">
                  <c:v>512</c:v>
                </c:pt>
                <c:pt idx="11933">
                  <c:v>513</c:v>
                </c:pt>
                <c:pt idx="11934">
                  <c:v>514</c:v>
                </c:pt>
                <c:pt idx="11935">
                  <c:v>515</c:v>
                </c:pt>
                <c:pt idx="11936">
                  <c:v>516</c:v>
                </c:pt>
                <c:pt idx="11937">
                  <c:v>517</c:v>
                </c:pt>
                <c:pt idx="11938">
                  <c:v>518</c:v>
                </c:pt>
                <c:pt idx="11939">
                  <c:v>519</c:v>
                </c:pt>
                <c:pt idx="11940">
                  <c:v>520</c:v>
                </c:pt>
                <c:pt idx="11941">
                  <c:v>521</c:v>
                </c:pt>
                <c:pt idx="11942">
                  <c:v>522</c:v>
                </c:pt>
                <c:pt idx="11943">
                  <c:v>523</c:v>
                </c:pt>
                <c:pt idx="11944">
                  <c:v>524</c:v>
                </c:pt>
                <c:pt idx="11945">
                  <c:v>525</c:v>
                </c:pt>
                <c:pt idx="11946">
                  <c:v>526</c:v>
                </c:pt>
                <c:pt idx="11947">
                  <c:v>527</c:v>
                </c:pt>
                <c:pt idx="11948">
                  <c:v>528</c:v>
                </c:pt>
                <c:pt idx="11949">
                  <c:v>529</c:v>
                </c:pt>
                <c:pt idx="11950">
                  <c:v>530</c:v>
                </c:pt>
                <c:pt idx="11951">
                  <c:v>531</c:v>
                </c:pt>
                <c:pt idx="11952">
                  <c:v>532</c:v>
                </c:pt>
                <c:pt idx="11953">
                  <c:v>533</c:v>
                </c:pt>
                <c:pt idx="11954">
                  <c:v>534</c:v>
                </c:pt>
                <c:pt idx="11955">
                  <c:v>535</c:v>
                </c:pt>
                <c:pt idx="11956">
                  <c:v>536</c:v>
                </c:pt>
                <c:pt idx="11957">
                  <c:v>537</c:v>
                </c:pt>
                <c:pt idx="11958">
                  <c:v>538</c:v>
                </c:pt>
                <c:pt idx="11959">
                  <c:v>539</c:v>
                </c:pt>
                <c:pt idx="11960">
                  <c:v>540</c:v>
                </c:pt>
                <c:pt idx="11961">
                  <c:v>541</c:v>
                </c:pt>
                <c:pt idx="11962">
                  <c:v>542</c:v>
                </c:pt>
                <c:pt idx="11963">
                  <c:v>543</c:v>
                </c:pt>
                <c:pt idx="11964">
                  <c:v>544</c:v>
                </c:pt>
                <c:pt idx="11965">
                  <c:v>545</c:v>
                </c:pt>
                <c:pt idx="11966">
                  <c:v>546</c:v>
                </c:pt>
                <c:pt idx="11967">
                  <c:v>547</c:v>
                </c:pt>
                <c:pt idx="11968">
                  <c:v>548</c:v>
                </c:pt>
                <c:pt idx="11969">
                  <c:v>549</c:v>
                </c:pt>
                <c:pt idx="11970">
                  <c:v>550</c:v>
                </c:pt>
                <c:pt idx="11971">
                  <c:v>551</c:v>
                </c:pt>
                <c:pt idx="11972">
                  <c:v>552</c:v>
                </c:pt>
                <c:pt idx="11973">
                  <c:v>553</c:v>
                </c:pt>
                <c:pt idx="11974">
                  <c:v>554</c:v>
                </c:pt>
                <c:pt idx="11975">
                  <c:v>555</c:v>
                </c:pt>
                <c:pt idx="11976">
                  <c:v>556</c:v>
                </c:pt>
                <c:pt idx="11977">
                  <c:v>557</c:v>
                </c:pt>
                <c:pt idx="11978">
                  <c:v>558</c:v>
                </c:pt>
                <c:pt idx="11979">
                  <c:v>559</c:v>
                </c:pt>
                <c:pt idx="11980">
                  <c:v>560</c:v>
                </c:pt>
                <c:pt idx="11981">
                  <c:v>561</c:v>
                </c:pt>
                <c:pt idx="11982">
                  <c:v>562</c:v>
                </c:pt>
                <c:pt idx="11983">
                  <c:v>563</c:v>
                </c:pt>
                <c:pt idx="11984">
                  <c:v>564</c:v>
                </c:pt>
                <c:pt idx="11985">
                  <c:v>565</c:v>
                </c:pt>
                <c:pt idx="11986">
                  <c:v>566</c:v>
                </c:pt>
                <c:pt idx="11987">
                  <c:v>567</c:v>
                </c:pt>
                <c:pt idx="11988">
                  <c:v>568</c:v>
                </c:pt>
                <c:pt idx="11989">
                  <c:v>569</c:v>
                </c:pt>
                <c:pt idx="11990">
                  <c:v>570</c:v>
                </c:pt>
                <c:pt idx="11991">
                  <c:v>571</c:v>
                </c:pt>
                <c:pt idx="11992">
                  <c:v>572</c:v>
                </c:pt>
                <c:pt idx="11993">
                  <c:v>573</c:v>
                </c:pt>
                <c:pt idx="11994">
                  <c:v>574</c:v>
                </c:pt>
                <c:pt idx="11995">
                  <c:v>575</c:v>
                </c:pt>
                <c:pt idx="11996">
                  <c:v>576</c:v>
                </c:pt>
                <c:pt idx="11997">
                  <c:v>577</c:v>
                </c:pt>
                <c:pt idx="11998">
                  <c:v>578</c:v>
                </c:pt>
                <c:pt idx="11999">
                  <c:v>579</c:v>
                </c:pt>
                <c:pt idx="12000">
                  <c:v>580</c:v>
                </c:pt>
                <c:pt idx="12001">
                  <c:v>581</c:v>
                </c:pt>
                <c:pt idx="12002">
                  <c:v>582</c:v>
                </c:pt>
                <c:pt idx="12003">
                  <c:v>583</c:v>
                </c:pt>
                <c:pt idx="12004">
                  <c:v>584</c:v>
                </c:pt>
                <c:pt idx="12005">
                  <c:v>585</c:v>
                </c:pt>
                <c:pt idx="12006">
                  <c:v>586</c:v>
                </c:pt>
                <c:pt idx="12007">
                  <c:v>587</c:v>
                </c:pt>
                <c:pt idx="12008">
                  <c:v>588</c:v>
                </c:pt>
                <c:pt idx="12009">
                  <c:v>589</c:v>
                </c:pt>
                <c:pt idx="12010">
                  <c:v>590</c:v>
                </c:pt>
                <c:pt idx="12011">
                  <c:v>591</c:v>
                </c:pt>
                <c:pt idx="12012">
                  <c:v>592</c:v>
                </c:pt>
                <c:pt idx="12013">
                  <c:v>593</c:v>
                </c:pt>
                <c:pt idx="12014">
                  <c:v>594</c:v>
                </c:pt>
                <c:pt idx="12015">
                  <c:v>595</c:v>
                </c:pt>
                <c:pt idx="12016">
                  <c:v>596</c:v>
                </c:pt>
                <c:pt idx="12017">
                  <c:v>597</c:v>
                </c:pt>
                <c:pt idx="12018">
                  <c:v>598</c:v>
                </c:pt>
                <c:pt idx="12019">
                  <c:v>599</c:v>
                </c:pt>
                <c:pt idx="12020">
                  <c:v>600</c:v>
                </c:pt>
                <c:pt idx="12021">
                  <c:v>601</c:v>
                </c:pt>
                <c:pt idx="12022">
                  <c:v>602</c:v>
                </c:pt>
                <c:pt idx="12023">
                  <c:v>603</c:v>
                </c:pt>
                <c:pt idx="12024">
                  <c:v>604</c:v>
                </c:pt>
                <c:pt idx="12025">
                  <c:v>605</c:v>
                </c:pt>
                <c:pt idx="12026">
                  <c:v>606</c:v>
                </c:pt>
                <c:pt idx="12027">
                  <c:v>607</c:v>
                </c:pt>
                <c:pt idx="12028">
                  <c:v>608</c:v>
                </c:pt>
                <c:pt idx="12029">
                  <c:v>609</c:v>
                </c:pt>
                <c:pt idx="12030">
                  <c:v>610</c:v>
                </c:pt>
                <c:pt idx="12031">
                  <c:v>611</c:v>
                </c:pt>
                <c:pt idx="12032">
                  <c:v>612</c:v>
                </c:pt>
                <c:pt idx="12033">
                  <c:v>613</c:v>
                </c:pt>
                <c:pt idx="12034">
                  <c:v>614</c:v>
                </c:pt>
                <c:pt idx="12035">
                  <c:v>615</c:v>
                </c:pt>
                <c:pt idx="12036">
                  <c:v>616</c:v>
                </c:pt>
                <c:pt idx="12037">
                  <c:v>617</c:v>
                </c:pt>
                <c:pt idx="12038">
                  <c:v>618</c:v>
                </c:pt>
                <c:pt idx="12039">
                  <c:v>619</c:v>
                </c:pt>
                <c:pt idx="12040">
                  <c:v>620</c:v>
                </c:pt>
                <c:pt idx="12041">
                  <c:v>621</c:v>
                </c:pt>
                <c:pt idx="12042">
                  <c:v>622</c:v>
                </c:pt>
                <c:pt idx="12043">
                  <c:v>623</c:v>
                </c:pt>
                <c:pt idx="12044">
                  <c:v>624</c:v>
                </c:pt>
                <c:pt idx="12045">
                  <c:v>625</c:v>
                </c:pt>
                <c:pt idx="12046">
                  <c:v>626</c:v>
                </c:pt>
                <c:pt idx="12047">
                  <c:v>627</c:v>
                </c:pt>
                <c:pt idx="12048">
                  <c:v>628</c:v>
                </c:pt>
                <c:pt idx="12049">
                  <c:v>629</c:v>
                </c:pt>
                <c:pt idx="12050">
                  <c:v>630</c:v>
                </c:pt>
                <c:pt idx="12051">
                  <c:v>631</c:v>
                </c:pt>
                <c:pt idx="12052">
                  <c:v>632</c:v>
                </c:pt>
                <c:pt idx="12053">
                  <c:v>633</c:v>
                </c:pt>
                <c:pt idx="12054">
                  <c:v>634</c:v>
                </c:pt>
                <c:pt idx="12055">
                  <c:v>635</c:v>
                </c:pt>
                <c:pt idx="12056">
                  <c:v>636</c:v>
                </c:pt>
                <c:pt idx="12057">
                  <c:v>637</c:v>
                </c:pt>
                <c:pt idx="12058">
                  <c:v>638</c:v>
                </c:pt>
                <c:pt idx="12059">
                  <c:v>639</c:v>
                </c:pt>
                <c:pt idx="12060">
                  <c:v>640</c:v>
                </c:pt>
                <c:pt idx="12061">
                  <c:v>641</c:v>
                </c:pt>
                <c:pt idx="12062">
                  <c:v>642</c:v>
                </c:pt>
                <c:pt idx="12063">
                  <c:v>643</c:v>
                </c:pt>
                <c:pt idx="12064">
                  <c:v>644</c:v>
                </c:pt>
                <c:pt idx="12065">
                  <c:v>645</c:v>
                </c:pt>
                <c:pt idx="12066">
                  <c:v>646</c:v>
                </c:pt>
                <c:pt idx="12067">
                  <c:v>647</c:v>
                </c:pt>
                <c:pt idx="12068">
                  <c:v>648</c:v>
                </c:pt>
                <c:pt idx="12069">
                  <c:v>649</c:v>
                </c:pt>
                <c:pt idx="12070">
                  <c:v>650</c:v>
                </c:pt>
                <c:pt idx="12071">
                  <c:v>651</c:v>
                </c:pt>
                <c:pt idx="12072">
                  <c:v>652</c:v>
                </c:pt>
                <c:pt idx="12073">
                  <c:v>653</c:v>
                </c:pt>
                <c:pt idx="12074">
                  <c:v>654</c:v>
                </c:pt>
                <c:pt idx="12075">
                  <c:v>655</c:v>
                </c:pt>
                <c:pt idx="12076">
                  <c:v>656</c:v>
                </c:pt>
                <c:pt idx="12077">
                  <c:v>657</c:v>
                </c:pt>
                <c:pt idx="12078">
                  <c:v>658</c:v>
                </c:pt>
                <c:pt idx="12079">
                  <c:v>659</c:v>
                </c:pt>
                <c:pt idx="12080">
                  <c:v>660</c:v>
                </c:pt>
                <c:pt idx="12081">
                  <c:v>661</c:v>
                </c:pt>
                <c:pt idx="12082">
                  <c:v>662</c:v>
                </c:pt>
                <c:pt idx="12083">
                  <c:v>663</c:v>
                </c:pt>
                <c:pt idx="12084">
                  <c:v>664</c:v>
                </c:pt>
                <c:pt idx="12085">
                  <c:v>665</c:v>
                </c:pt>
                <c:pt idx="12086">
                  <c:v>666</c:v>
                </c:pt>
                <c:pt idx="12087">
                  <c:v>667</c:v>
                </c:pt>
                <c:pt idx="12088">
                  <c:v>668</c:v>
                </c:pt>
                <c:pt idx="12089">
                  <c:v>669</c:v>
                </c:pt>
                <c:pt idx="12090">
                  <c:v>670</c:v>
                </c:pt>
                <c:pt idx="12091">
                  <c:v>671</c:v>
                </c:pt>
                <c:pt idx="12092">
                  <c:v>672</c:v>
                </c:pt>
                <c:pt idx="12093">
                  <c:v>673</c:v>
                </c:pt>
                <c:pt idx="12094">
                  <c:v>674</c:v>
                </c:pt>
                <c:pt idx="12095">
                  <c:v>675</c:v>
                </c:pt>
                <c:pt idx="12096">
                  <c:v>676</c:v>
                </c:pt>
                <c:pt idx="12097">
                  <c:v>677</c:v>
                </c:pt>
                <c:pt idx="12098">
                  <c:v>678</c:v>
                </c:pt>
                <c:pt idx="12099">
                  <c:v>679</c:v>
                </c:pt>
                <c:pt idx="12100">
                  <c:v>680</c:v>
                </c:pt>
                <c:pt idx="12101">
                  <c:v>681</c:v>
                </c:pt>
                <c:pt idx="12102">
                  <c:v>682</c:v>
                </c:pt>
                <c:pt idx="12103">
                  <c:v>683</c:v>
                </c:pt>
                <c:pt idx="12104">
                  <c:v>684</c:v>
                </c:pt>
                <c:pt idx="12105">
                  <c:v>685</c:v>
                </c:pt>
                <c:pt idx="12106">
                  <c:v>686</c:v>
                </c:pt>
                <c:pt idx="12107">
                  <c:v>687</c:v>
                </c:pt>
                <c:pt idx="12108">
                  <c:v>688</c:v>
                </c:pt>
                <c:pt idx="12109">
                  <c:v>689</c:v>
                </c:pt>
                <c:pt idx="12110">
                  <c:v>690</c:v>
                </c:pt>
                <c:pt idx="12111">
                  <c:v>691</c:v>
                </c:pt>
                <c:pt idx="12112">
                  <c:v>692</c:v>
                </c:pt>
                <c:pt idx="12113">
                  <c:v>693</c:v>
                </c:pt>
                <c:pt idx="12114">
                  <c:v>694</c:v>
                </c:pt>
                <c:pt idx="12115">
                  <c:v>695</c:v>
                </c:pt>
                <c:pt idx="12116">
                  <c:v>696</c:v>
                </c:pt>
                <c:pt idx="12117">
                  <c:v>697</c:v>
                </c:pt>
                <c:pt idx="12118">
                  <c:v>698</c:v>
                </c:pt>
                <c:pt idx="12119">
                  <c:v>699</c:v>
                </c:pt>
                <c:pt idx="12120">
                  <c:v>700</c:v>
                </c:pt>
                <c:pt idx="12121">
                  <c:v>701</c:v>
                </c:pt>
                <c:pt idx="12122">
                  <c:v>702</c:v>
                </c:pt>
                <c:pt idx="12123">
                  <c:v>703</c:v>
                </c:pt>
                <c:pt idx="12124">
                  <c:v>704</c:v>
                </c:pt>
                <c:pt idx="12125">
                  <c:v>705</c:v>
                </c:pt>
                <c:pt idx="12126">
                  <c:v>706</c:v>
                </c:pt>
                <c:pt idx="12127">
                  <c:v>707</c:v>
                </c:pt>
                <c:pt idx="12128">
                  <c:v>708</c:v>
                </c:pt>
                <c:pt idx="12129">
                  <c:v>709</c:v>
                </c:pt>
                <c:pt idx="12130">
                  <c:v>710</c:v>
                </c:pt>
                <c:pt idx="12131">
                  <c:v>711</c:v>
                </c:pt>
                <c:pt idx="12132">
                  <c:v>712</c:v>
                </c:pt>
                <c:pt idx="12133">
                  <c:v>713</c:v>
                </c:pt>
                <c:pt idx="12134">
                  <c:v>714</c:v>
                </c:pt>
                <c:pt idx="12135">
                  <c:v>715</c:v>
                </c:pt>
                <c:pt idx="12136">
                  <c:v>716</c:v>
                </c:pt>
                <c:pt idx="12137">
                  <c:v>717</c:v>
                </c:pt>
                <c:pt idx="12138">
                  <c:v>718</c:v>
                </c:pt>
                <c:pt idx="12139">
                  <c:v>719</c:v>
                </c:pt>
                <c:pt idx="12140">
                  <c:v>720</c:v>
                </c:pt>
                <c:pt idx="12141">
                  <c:v>721</c:v>
                </c:pt>
                <c:pt idx="12142">
                  <c:v>722</c:v>
                </c:pt>
                <c:pt idx="12143">
                  <c:v>723</c:v>
                </c:pt>
                <c:pt idx="12144">
                  <c:v>724</c:v>
                </c:pt>
                <c:pt idx="12145">
                  <c:v>725</c:v>
                </c:pt>
                <c:pt idx="12146">
                  <c:v>726</c:v>
                </c:pt>
                <c:pt idx="12147">
                  <c:v>727</c:v>
                </c:pt>
                <c:pt idx="12148">
                  <c:v>728</c:v>
                </c:pt>
                <c:pt idx="12149">
                  <c:v>729</c:v>
                </c:pt>
                <c:pt idx="12150">
                  <c:v>730</c:v>
                </c:pt>
                <c:pt idx="12151">
                  <c:v>731</c:v>
                </c:pt>
                <c:pt idx="12152">
                  <c:v>732</c:v>
                </c:pt>
                <c:pt idx="12153">
                  <c:v>733</c:v>
                </c:pt>
                <c:pt idx="12154">
                  <c:v>734</c:v>
                </c:pt>
                <c:pt idx="12155">
                  <c:v>735</c:v>
                </c:pt>
                <c:pt idx="12156">
                  <c:v>736</c:v>
                </c:pt>
                <c:pt idx="12157">
                  <c:v>737</c:v>
                </c:pt>
                <c:pt idx="12158">
                  <c:v>738</c:v>
                </c:pt>
                <c:pt idx="12159">
                  <c:v>739</c:v>
                </c:pt>
                <c:pt idx="12160">
                  <c:v>740</c:v>
                </c:pt>
                <c:pt idx="12161">
                  <c:v>741</c:v>
                </c:pt>
                <c:pt idx="12162">
                  <c:v>742</c:v>
                </c:pt>
                <c:pt idx="12163">
                  <c:v>743</c:v>
                </c:pt>
                <c:pt idx="12164">
                  <c:v>744</c:v>
                </c:pt>
                <c:pt idx="12165">
                  <c:v>745</c:v>
                </c:pt>
                <c:pt idx="12166">
                  <c:v>746</c:v>
                </c:pt>
                <c:pt idx="12167">
                  <c:v>747</c:v>
                </c:pt>
                <c:pt idx="12168">
                  <c:v>748</c:v>
                </c:pt>
                <c:pt idx="12169">
                  <c:v>749</c:v>
                </c:pt>
                <c:pt idx="12170">
                  <c:v>750</c:v>
                </c:pt>
                <c:pt idx="12171">
                  <c:v>751</c:v>
                </c:pt>
                <c:pt idx="12172">
                  <c:v>752</c:v>
                </c:pt>
                <c:pt idx="12173">
                  <c:v>753</c:v>
                </c:pt>
                <c:pt idx="12174">
                  <c:v>754</c:v>
                </c:pt>
                <c:pt idx="12175">
                  <c:v>755</c:v>
                </c:pt>
                <c:pt idx="12176">
                  <c:v>756</c:v>
                </c:pt>
                <c:pt idx="12177">
                  <c:v>757</c:v>
                </c:pt>
                <c:pt idx="12178">
                  <c:v>758</c:v>
                </c:pt>
                <c:pt idx="12179">
                  <c:v>759</c:v>
                </c:pt>
                <c:pt idx="12180">
                  <c:v>760</c:v>
                </c:pt>
                <c:pt idx="12181">
                  <c:v>761</c:v>
                </c:pt>
                <c:pt idx="12182">
                  <c:v>762</c:v>
                </c:pt>
                <c:pt idx="12183">
                  <c:v>763</c:v>
                </c:pt>
                <c:pt idx="12184">
                  <c:v>764</c:v>
                </c:pt>
                <c:pt idx="12185">
                  <c:v>765</c:v>
                </c:pt>
                <c:pt idx="12186">
                  <c:v>766</c:v>
                </c:pt>
                <c:pt idx="12187">
                  <c:v>767</c:v>
                </c:pt>
                <c:pt idx="12188">
                  <c:v>768</c:v>
                </c:pt>
                <c:pt idx="12189">
                  <c:v>769</c:v>
                </c:pt>
                <c:pt idx="12190">
                  <c:v>770</c:v>
                </c:pt>
                <c:pt idx="12191">
                  <c:v>771</c:v>
                </c:pt>
                <c:pt idx="12192">
                  <c:v>772</c:v>
                </c:pt>
                <c:pt idx="12193">
                  <c:v>773</c:v>
                </c:pt>
                <c:pt idx="12194">
                  <c:v>774</c:v>
                </c:pt>
                <c:pt idx="12195">
                  <c:v>775</c:v>
                </c:pt>
                <c:pt idx="12196">
                  <c:v>776</c:v>
                </c:pt>
                <c:pt idx="12197">
                  <c:v>777</c:v>
                </c:pt>
                <c:pt idx="12198">
                  <c:v>778</c:v>
                </c:pt>
                <c:pt idx="12199">
                  <c:v>779</c:v>
                </c:pt>
                <c:pt idx="12200">
                  <c:v>780</c:v>
                </c:pt>
                <c:pt idx="12201">
                  <c:v>781</c:v>
                </c:pt>
                <c:pt idx="12202">
                  <c:v>782</c:v>
                </c:pt>
                <c:pt idx="12203">
                  <c:v>783</c:v>
                </c:pt>
                <c:pt idx="12204">
                  <c:v>784</c:v>
                </c:pt>
                <c:pt idx="12205">
                  <c:v>785</c:v>
                </c:pt>
                <c:pt idx="12206">
                  <c:v>786</c:v>
                </c:pt>
                <c:pt idx="12207">
                  <c:v>787</c:v>
                </c:pt>
                <c:pt idx="12208">
                  <c:v>788</c:v>
                </c:pt>
                <c:pt idx="12209">
                  <c:v>789</c:v>
                </c:pt>
                <c:pt idx="12210">
                  <c:v>790</c:v>
                </c:pt>
                <c:pt idx="12211">
                  <c:v>791</c:v>
                </c:pt>
                <c:pt idx="12212">
                  <c:v>792</c:v>
                </c:pt>
                <c:pt idx="12213">
                  <c:v>793</c:v>
                </c:pt>
                <c:pt idx="12214">
                  <c:v>794</c:v>
                </c:pt>
                <c:pt idx="12215">
                  <c:v>795</c:v>
                </c:pt>
                <c:pt idx="12216">
                  <c:v>796</c:v>
                </c:pt>
                <c:pt idx="12217">
                  <c:v>797</c:v>
                </c:pt>
                <c:pt idx="12218">
                  <c:v>798</c:v>
                </c:pt>
                <c:pt idx="12219">
                  <c:v>799</c:v>
                </c:pt>
                <c:pt idx="12220">
                  <c:v>800</c:v>
                </c:pt>
                <c:pt idx="12221">
                  <c:v>801</c:v>
                </c:pt>
                <c:pt idx="12222">
                  <c:v>802</c:v>
                </c:pt>
                <c:pt idx="12223">
                  <c:v>803</c:v>
                </c:pt>
                <c:pt idx="12224">
                  <c:v>804</c:v>
                </c:pt>
                <c:pt idx="12225">
                  <c:v>805</c:v>
                </c:pt>
                <c:pt idx="12226">
                  <c:v>806</c:v>
                </c:pt>
                <c:pt idx="12227">
                  <c:v>807</c:v>
                </c:pt>
                <c:pt idx="12228">
                  <c:v>808</c:v>
                </c:pt>
                <c:pt idx="12229">
                  <c:v>809</c:v>
                </c:pt>
                <c:pt idx="12230">
                  <c:v>810</c:v>
                </c:pt>
                <c:pt idx="12231">
                  <c:v>811</c:v>
                </c:pt>
                <c:pt idx="12232">
                  <c:v>812</c:v>
                </c:pt>
                <c:pt idx="12233">
                  <c:v>813</c:v>
                </c:pt>
                <c:pt idx="12234">
                  <c:v>814</c:v>
                </c:pt>
                <c:pt idx="12235">
                  <c:v>815</c:v>
                </c:pt>
                <c:pt idx="12236">
                  <c:v>816</c:v>
                </c:pt>
                <c:pt idx="12237">
                  <c:v>817</c:v>
                </c:pt>
                <c:pt idx="12238">
                  <c:v>818</c:v>
                </c:pt>
                <c:pt idx="12239">
                  <c:v>819</c:v>
                </c:pt>
                <c:pt idx="12240">
                  <c:v>820</c:v>
                </c:pt>
                <c:pt idx="12241">
                  <c:v>821</c:v>
                </c:pt>
                <c:pt idx="12242">
                  <c:v>822</c:v>
                </c:pt>
                <c:pt idx="12243">
                  <c:v>823</c:v>
                </c:pt>
                <c:pt idx="12244">
                  <c:v>824</c:v>
                </c:pt>
                <c:pt idx="12245">
                  <c:v>825</c:v>
                </c:pt>
                <c:pt idx="12246">
                  <c:v>826</c:v>
                </c:pt>
                <c:pt idx="12247">
                  <c:v>827</c:v>
                </c:pt>
                <c:pt idx="12248">
                  <c:v>828</c:v>
                </c:pt>
                <c:pt idx="12249">
                  <c:v>829</c:v>
                </c:pt>
                <c:pt idx="12250">
                  <c:v>830</c:v>
                </c:pt>
                <c:pt idx="12251">
                  <c:v>831</c:v>
                </c:pt>
                <c:pt idx="12252">
                  <c:v>832</c:v>
                </c:pt>
                <c:pt idx="12253">
                  <c:v>833</c:v>
                </c:pt>
                <c:pt idx="12254">
                  <c:v>834</c:v>
                </c:pt>
                <c:pt idx="12255">
                  <c:v>835</c:v>
                </c:pt>
                <c:pt idx="12256">
                  <c:v>836</c:v>
                </c:pt>
                <c:pt idx="12257">
                  <c:v>837</c:v>
                </c:pt>
                <c:pt idx="12258">
                  <c:v>838</c:v>
                </c:pt>
                <c:pt idx="12259">
                  <c:v>839</c:v>
                </c:pt>
                <c:pt idx="12260">
                  <c:v>840</c:v>
                </c:pt>
                <c:pt idx="12261">
                  <c:v>841</c:v>
                </c:pt>
                <c:pt idx="12262">
                  <c:v>842</c:v>
                </c:pt>
                <c:pt idx="12263">
                  <c:v>843</c:v>
                </c:pt>
                <c:pt idx="12264">
                  <c:v>844</c:v>
                </c:pt>
                <c:pt idx="12265">
                  <c:v>845</c:v>
                </c:pt>
                <c:pt idx="12266">
                  <c:v>846</c:v>
                </c:pt>
                <c:pt idx="12267">
                  <c:v>847</c:v>
                </c:pt>
                <c:pt idx="12268">
                  <c:v>848</c:v>
                </c:pt>
                <c:pt idx="12269">
                  <c:v>849</c:v>
                </c:pt>
                <c:pt idx="12270">
                  <c:v>850</c:v>
                </c:pt>
                <c:pt idx="12271">
                  <c:v>851</c:v>
                </c:pt>
                <c:pt idx="12272">
                  <c:v>852</c:v>
                </c:pt>
                <c:pt idx="12273">
                  <c:v>853</c:v>
                </c:pt>
                <c:pt idx="12274">
                  <c:v>854</c:v>
                </c:pt>
                <c:pt idx="12275">
                  <c:v>855</c:v>
                </c:pt>
                <c:pt idx="12276">
                  <c:v>856</c:v>
                </c:pt>
                <c:pt idx="12277">
                  <c:v>857</c:v>
                </c:pt>
                <c:pt idx="12278">
                  <c:v>858</c:v>
                </c:pt>
                <c:pt idx="12279">
                  <c:v>859</c:v>
                </c:pt>
                <c:pt idx="12280">
                  <c:v>860</c:v>
                </c:pt>
                <c:pt idx="12281">
                  <c:v>861</c:v>
                </c:pt>
                <c:pt idx="12282">
                  <c:v>862</c:v>
                </c:pt>
                <c:pt idx="12283">
                  <c:v>863</c:v>
                </c:pt>
                <c:pt idx="12284">
                  <c:v>864</c:v>
                </c:pt>
                <c:pt idx="12285">
                  <c:v>865</c:v>
                </c:pt>
                <c:pt idx="12286">
                  <c:v>866</c:v>
                </c:pt>
                <c:pt idx="12287">
                  <c:v>867</c:v>
                </c:pt>
                <c:pt idx="12288">
                  <c:v>868</c:v>
                </c:pt>
                <c:pt idx="12289">
                  <c:v>869</c:v>
                </c:pt>
                <c:pt idx="12290">
                  <c:v>870</c:v>
                </c:pt>
                <c:pt idx="12291">
                  <c:v>871</c:v>
                </c:pt>
                <c:pt idx="12292">
                  <c:v>872</c:v>
                </c:pt>
                <c:pt idx="12293">
                  <c:v>873</c:v>
                </c:pt>
                <c:pt idx="12294">
                  <c:v>874</c:v>
                </c:pt>
                <c:pt idx="12295">
                  <c:v>875</c:v>
                </c:pt>
                <c:pt idx="12296">
                  <c:v>876</c:v>
                </c:pt>
                <c:pt idx="12297">
                  <c:v>877</c:v>
                </c:pt>
                <c:pt idx="12298">
                  <c:v>878</c:v>
                </c:pt>
                <c:pt idx="12299">
                  <c:v>879</c:v>
                </c:pt>
                <c:pt idx="12300">
                  <c:v>880</c:v>
                </c:pt>
                <c:pt idx="12301">
                  <c:v>881</c:v>
                </c:pt>
                <c:pt idx="12302">
                  <c:v>882</c:v>
                </c:pt>
                <c:pt idx="12303">
                  <c:v>883</c:v>
                </c:pt>
                <c:pt idx="12304">
                  <c:v>884</c:v>
                </c:pt>
                <c:pt idx="12305">
                  <c:v>885</c:v>
                </c:pt>
                <c:pt idx="12306">
                  <c:v>886</c:v>
                </c:pt>
                <c:pt idx="12307">
                  <c:v>887</c:v>
                </c:pt>
                <c:pt idx="12308">
                  <c:v>888</c:v>
                </c:pt>
                <c:pt idx="12309">
                  <c:v>889</c:v>
                </c:pt>
                <c:pt idx="12310">
                  <c:v>890</c:v>
                </c:pt>
                <c:pt idx="12311">
                  <c:v>891</c:v>
                </c:pt>
                <c:pt idx="12312">
                  <c:v>892</c:v>
                </c:pt>
                <c:pt idx="12313">
                  <c:v>893</c:v>
                </c:pt>
                <c:pt idx="12314">
                  <c:v>894</c:v>
                </c:pt>
                <c:pt idx="12315">
                  <c:v>895</c:v>
                </c:pt>
                <c:pt idx="12316">
                  <c:v>896</c:v>
                </c:pt>
                <c:pt idx="12317">
                  <c:v>897</c:v>
                </c:pt>
                <c:pt idx="12318">
                  <c:v>898</c:v>
                </c:pt>
                <c:pt idx="12319">
                  <c:v>899</c:v>
                </c:pt>
                <c:pt idx="12320">
                  <c:v>900</c:v>
                </c:pt>
                <c:pt idx="12321">
                  <c:v>901</c:v>
                </c:pt>
                <c:pt idx="12322">
                  <c:v>902</c:v>
                </c:pt>
                <c:pt idx="12323">
                  <c:v>903</c:v>
                </c:pt>
                <c:pt idx="12324">
                  <c:v>904</c:v>
                </c:pt>
                <c:pt idx="12325">
                  <c:v>905</c:v>
                </c:pt>
                <c:pt idx="12326">
                  <c:v>906</c:v>
                </c:pt>
                <c:pt idx="12327">
                  <c:v>907</c:v>
                </c:pt>
                <c:pt idx="12328">
                  <c:v>908</c:v>
                </c:pt>
                <c:pt idx="12329">
                  <c:v>909</c:v>
                </c:pt>
                <c:pt idx="12330">
                  <c:v>910</c:v>
                </c:pt>
                <c:pt idx="12331">
                  <c:v>911</c:v>
                </c:pt>
                <c:pt idx="12332">
                  <c:v>912</c:v>
                </c:pt>
                <c:pt idx="12333">
                  <c:v>913</c:v>
                </c:pt>
                <c:pt idx="12334">
                  <c:v>914</c:v>
                </c:pt>
                <c:pt idx="12335">
                  <c:v>915</c:v>
                </c:pt>
                <c:pt idx="12336">
                  <c:v>916</c:v>
                </c:pt>
                <c:pt idx="12337">
                  <c:v>917</c:v>
                </c:pt>
                <c:pt idx="12338">
                  <c:v>918</c:v>
                </c:pt>
                <c:pt idx="12339">
                  <c:v>919</c:v>
                </c:pt>
                <c:pt idx="12340">
                  <c:v>920</c:v>
                </c:pt>
                <c:pt idx="12341">
                  <c:v>921</c:v>
                </c:pt>
                <c:pt idx="12342">
                  <c:v>922</c:v>
                </c:pt>
                <c:pt idx="12343">
                  <c:v>923</c:v>
                </c:pt>
                <c:pt idx="12344">
                  <c:v>924</c:v>
                </c:pt>
                <c:pt idx="12345">
                  <c:v>925</c:v>
                </c:pt>
                <c:pt idx="12346">
                  <c:v>926</c:v>
                </c:pt>
                <c:pt idx="12347">
                  <c:v>927</c:v>
                </c:pt>
                <c:pt idx="12348">
                  <c:v>928</c:v>
                </c:pt>
                <c:pt idx="12349">
                  <c:v>929</c:v>
                </c:pt>
                <c:pt idx="12350">
                  <c:v>930</c:v>
                </c:pt>
                <c:pt idx="12351">
                  <c:v>931</c:v>
                </c:pt>
                <c:pt idx="12352">
                  <c:v>932</c:v>
                </c:pt>
                <c:pt idx="12353">
                  <c:v>933</c:v>
                </c:pt>
                <c:pt idx="12354">
                  <c:v>934</c:v>
                </c:pt>
                <c:pt idx="12355">
                  <c:v>935</c:v>
                </c:pt>
                <c:pt idx="12356">
                  <c:v>936</c:v>
                </c:pt>
                <c:pt idx="12357">
                  <c:v>937</c:v>
                </c:pt>
                <c:pt idx="12358">
                  <c:v>938</c:v>
                </c:pt>
                <c:pt idx="12359">
                  <c:v>939</c:v>
                </c:pt>
                <c:pt idx="12360">
                  <c:v>940</c:v>
                </c:pt>
                <c:pt idx="12361">
                  <c:v>941</c:v>
                </c:pt>
                <c:pt idx="12362">
                  <c:v>942</c:v>
                </c:pt>
                <c:pt idx="12363">
                  <c:v>943</c:v>
                </c:pt>
                <c:pt idx="12364">
                  <c:v>944</c:v>
                </c:pt>
                <c:pt idx="12365">
                  <c:v>945</c:v>
                </c:pt>
                <c:pt idx="12366">
                  <c:v>946</c:v>
                </c:pt>
                <c:pt idx="12367">
                  <c:v>947</c:v>
                </c:pt>
                <c:pt idx="12368">
                  <c:v>948</c:v>
                </c:pt>
                <c:pt idx="12369">
                  <c:v>949</c:v>
                </c:pt>
                <c:pt idx="12370">
                  <c:v>950</c:v>
                </c:pt>
                <c:pt idx="12371">
                  <c:v>951</c:v>
                </c:pt>
                <c:pt idx="12372">
                  <c:v>952</c:v>
                </c:pt>
                <c:pt idx="12373">
                  <c:v>953</c:v>
                </c:pt>
                <c:pt idx="12374">
                  <c:v>954</c:v>
                </c:pt>
                <c:pt idx="12375">
                  <c:v>955</c:v>
                </c:pt>
                <c:pt idx="12376">
                  <c:v>956</c:v>
                </c:pt>
                <c:pt idx="12377">
                  <c:v>957</c:v>
                </c:pt>
                <c:pt idx="12378">
                  <c:v>958</c:v>
                </c:pt>
                <c:pt idx="12379">
                  <c:v>959</c:v>
                </c:pt>
                <c:pt idx="12380">
                  <c:v>960</c:v>
                </c:pt>
                <c:pt idx="12381">
                  <c:v>961</c:v>
                </c:pt>
                <c:pt idx="12382">
                  <c:v>962</c:v>
                </c:pt>
                <c:pt idx="12383">
                  <c:v>963</c:v>
                </c:pt>
                <c:pt idx="12384">
                  <c:v>964</c:v>
                </c:pt>
                <c:pt idx="12385">
                  <c:v>965</c:v>
                </c:pt>
                <c:pt idx="12386">
                  <c:v>966</c:v>
                </c:pt>
                <c:pt idx="12387">
                  <c:v>967</c:v>
                </c:pt>
                <c:pt idx="12388">
                  <c:v>968</c:v>
                </c:pt>
                <c:pt idx="12389">
                  <c:v>969</c:v>
                </c:pt>
                <c:pt idx="12390">
                  <c:v>970</c:v>
                </c:pt>
                <c:pt idx="12391">
                  <c:v>971</c:v>
                </c:pt>
                <c:pt idx="12392">
                  <c:v>972</c:v>
                </c:pt>
                <c:pt idx="12393">
                  <c:v>973</c:v>
                </c:pt>
                <c:pt idx="12394">
                  <c:v>974</c:v>
                </c:pt>
                <c:pt idx="12395">
                  <c:v>975</c:v>
                </c:pt>
                <c:pt idx="12396">
                  <c:v>976</c:v>
                </c:pt>
                <c:pt idx="12397">
                  <c:v>977</c:v>
                </c:pt>
                <c:pt idx="12398">
                  <c:v>978</c:v>
                </c:pt>
                <c:pt idx="12399">
                  <c:v>979</c:v>
                </c:pt>
                <c:pt idx="12400">
                  <c:v>980</c:v>
                </c:pt>
                <c:pt idx="12401">
                  <c:v>981</c:v>
                </c:pt>
                <c:pt idx="12402">
                  <c:v>982</c:v>
                </c:pt>
                <c:pt idx="12403">
                  <c:v>983</c:v>
                </c:pt>
                <c:pt idx="12404">
                  <c:v>984</c:v>
                </c:pt>
                <c:pt idx="12405">
                  <c:v>985</c:v>
                </c:pt>
                <c:pt idx="12406">
                  <c:v>986</c:v>
                </c:pt>
                <c:pt idx="12407">
                  <c:v>987</c:v>
                </c:pt>
                <c:pt idx="12408">
                  <c:v>988</c:v>
                </c:pt>
                <c:pt idx="12409">
                  <c:v>989</c:v>
                </c:pt>
                <c:pt idx="12410">
                  <c:v>990</c:v>
                </c:pt>
                <c:pt idx="12411">
                  <c:v>991</c:v>
                </c:pt>
                <c:pt idx="12412">
                  <c:v>992</c:v>
                </c:pt>
                <c:pt idx="12413">
                  <c:v>993</c:v>
                </c:pt>
                <c:pt idx="12414">
                  <c:v>994</c:v>
                </c:pt>
                <c:pt idx="12415">
                  <c:v>995</c:v>
                </c:pt>
                <c:pt idx="12416">
                  <c:v>996</c:v>
                </c:pt>
                <c:pt idx="12417">
                  <c:v>997</c:v>
                </c:pt>
                <c:pt idx="12418">
                  <c:v>998</c:v>
                </c:pt>
                <c:pt idx="12419">
                  <c:v>999</c:v>
                </c:pt>
                <c:pt idx="12420">
                  <c:v>1000</c:v>
                </c:pt>
                <c:pt idx="12421">
                  <c:v>1001</c:v>
                </c:pt>
                <c:pt idx="12422">
                  <c:v>1002</c:v>
                </c:pt>
                <c:pt idx="12423">
                  <c:v>1003</c:v>
                </c:pt>
                <c:pt idx="12424">
                  <c:v>1004</c:v>
                </c:pt>
                <c:pt idx="12425">
                  <c:v>1005</c:v>
                </c:pt>
                <c:pt idx="12426">
                  <c:v>1006</c:v>
                </c:pt>
                <c:pt idx="12427">
                  <c:v>1007</c:v>
                </c:pt>
                <c:pt idx="12428">
                  <c:v>1008</c:v>
                </c:pt>
                <c:pt idx="12429">
                  <c:v>1009</c:v>
                </c:pt>
                <c:pt idx="12430">
                  <c:v>1010</c:v>
                </c:pt>
                <c:pt idx="12431">
                  <c:v>1011</c:v>
                </c:pt>
                <c:pt idx="12432">
                  <c:v>1012</c:v>
                </c:pt>
                <c:pt idx="12433">
                  <c:v>1013</c:v>
                </c:pt>
                <c:pt idx="12434">
                  <c:v>1014</c:v>
                </c:pt>
                <c:pt idx="12435">
                  <c:v>1015</c:v>
                </c:pt>
                <c:pt idx="12436">
                  <c:v>1016</c:v>
                </c:pt>
                <c:pt idx="12437">
                  <c:v>1017</c:v>
                </c:pt>
                <c:pt idx="12438">
                  <c:v>1018</c:v>
                </c:pt>
                <c:pt idx="12439">
                  <c:v>1019</c:v>
                </c:pt>
                <c:pt idx="12440">
                  <c:v>1020</c:v>
                </c:pt>
                <c:pt idx="12441">
                  <c:v>1021</c:v>
                </c:pt>
                <c:pt idx="12442">
                  <c:v>1022</c:v>
                </c:pt>
                <c:pt idx="12443">
                  <c:v>1023</c:v>
                </c:pt>
                <c:pt idx="12444">
                  <c:v>1024</c:v>
                </c:pt>
                <c:pt idx="12445">
                  <c:v>1025</c:v>
                </c:pt>
                <c:pt idx="12446">
                  <c:v>1026</c:v>
                </c:pt>
                <c:pt idx="12447">
                  <c:v>1027</c:v>
                </c:pt>
                <c:pt idx="12448">
                  <c:v>1028</c:v>
                </c:pt>
                <c:pt idx="12449">
                  <c:v>1029</c:v>
                </c:pt>
                <c:pt idx="12450">
                  <c:v>1030</c:v>
                </c:pt>
                <c:pt idx="12451">
                  <c:v>1031</c:v>
                </c:pt>
                <c:pt idx="12452">
                  <c:v>1032</c:v>
                </c:pt>
                <c:pt idx="12453">
                  <c:v>1033</c:v>
                </c:pt>
                <c:pt idx="12454">
                  <c:v>1034</c:v>
                </c:pt>
                <c:pt idx="12455">
                  <c:v>1035</c:v>
                </c:pt>
                <c:pt idx="12456">
                  <c:v>1036</c:v>
                </c:pt>
                <c:pt idx="12457">
                  <c:v>1037</c:v>
                </c:pt>
                <c:pt idx="12458">
                  <c:v>1038</c:v>
                </c:pt>
                <c:pt idx="12459">
                  <c:v>1039</c:v>
                </c:pt>
                <c:pt idx="12460">
                  <c:v>1040</c:v>
                </c:pt>
                <c:pt idx="12461">
                  <c:v>1041</c:v>
                </c:pt>
                <c:pt idx="12462">
                  <c:v>1042</c:v>
                </c:pt>
                <c:pt idx="12463">
                  <c:v>1043</c:v>
                </c:pt>
                <c:pt idx="12464">
                  <c:v>1044</c:v>
                </c:pt>
                <c:pt idx="12465">
                  <c:v>1045</c:v>
                </c:pt>
                <c:pt idx="12466">
                  <c:v>1046</c:v>
                </c:pt>
                <c:pt idx="12467">
                  <c:v>1047</c:v>
                </c:pt>
                <c:pt idx="12468">
                  <c:v>1048</c:v>
                </c:pt>
                <c:pt idx="12469">
                  <c:v>1049</c:v>
                </c:pt>
                <c:pt idx="12470">
                  <c:v>1050</c:v>
                </c:pt>
                <c:pt idx="12471">
                  <c:v>1051</c:v>
                </c:pt>
                <c:pt idx="12472">
                  <c:v>1052</c:v>
                </c:pt>
                <c:pt idx="12473">
                  <c:v>1053</c:v>
                </c:pt>
                <c:pt idx="12474">
                  <c:v>1054</c:v>
                </c:pt>
                <c:pt idx="12475">
                  <c:v>1055</c:v>
                </c:pt>
                <c:pt idx="12476">
                  <c:v>1056</c:v>
                </c:pt>
                <c:pt idx="12477">
                  <c:v>1057</c:v>
                </c:pt>
                <c:pt idx="12478">
                  <c:v>1058</c:v>
                </c:pt>
                <c:pt idx="12479">
                  <c:v>1059</c:v>
                </c:pt>
                <c:pt idx="12480">
                  <c:v>1060</c:v>
                </c:pt>
                <c:pt idx="12481">
                  <c:v>1061</c:v>
                </c:pt>
                <c:pt idx="12482">
                  <c:v>1062</c:v>
                </c:pt>
                <c:pt idx="12483">
                  <c:v>1063</c:v>
                </c:pt>
                <c:pt idx="12484">
                  <c:v>1064</c:v>
                </c:pt>
                <c:pt idx="12485">
                  <c:v>1065</c:v>
                </c:pt>
                <c:pt idx="12486">
                  <c:v>1066</c:v>
                </c:pt>
                <c:pt idx="12487">
                  <c:v>1067</c:v>
                </c:pt>
                <c:pt idx="12488">
                  <c:v>1068</c:v>
                </c:pt>
                <c:pt idx="12489">
                  <c:v>1069</c:v>
                </c:pt>
                <c:pt idx="12490">
                  <c:v>1070</c:v>
                </c:pt>
                <c:pt idx="12491">
                  <c:v>1071</c:v>
                </c:pt>
                <c:pt idx="12492">
                  <c:v>1072</c:v>
                </c:pt>
                <c:pt idx="12493">
                  <c:v>1073</c:v>
                </c:pt>
                <c:pt idx="12494">
                  <c:v>1074</c:v>
                </c:pt>
                <c:pt idx="12495">
                  <c:v>1075</c:v>
                </c:pt>
                <c:pt idx="12496">
                  <c:v>1076</c:v>
                </c:pt>
                <c:pt idx="12497">
                  <c:v>1077</c:v>
                </c:pt>
                <c:pt idx="12498">
                  <c:v>1078</c:v>
                </c:pt>
                <c:pt idx="12499">
                  <c:v>1079</c:v>
                </c:pt>
                <c:pt idx="12500">
                  <c:v>1080</c:v>
                </c:pt>
                <c:pt idx="12501">
                  <c:v>1081</c:v>
                </c:pt>
                <c:pt idx="12502">
                  <c:v>1082</c:v>
                </c:pt>
                <c:pt idx="12503">
                  <c:v>1083</c:v>
                </c:pt>
                <c:pt idx="12504">
                  <c:v>1084</c:v>
                </c:pt>
                <c:pt idx="12505">
                  <c:v>1085</c:v>
                </c:pt>
                <c:pt idx="12506">
                  <c:v>1086</c:v>
                </c:pt>
                <c:pt idx="12507">
                  <c:v>1087</c:v>
                </c:pt>
                <c:pt idx="12508">
                  <c:v>1088</c:v>
                </c:pt>
                <c:pt idx="12509">
                  <c:v>1089</c:v>
                </c:pt>
                <c:pt idx="12510">
                  <c:v>1090</c:v>
                </c:pt>
                <c:pt idx="12511">
                  <c:v>1091</c:v>
                </c:pt>
                <c:pt idx="12512">
                  <c:v>1092</c:v>
                </c:pt>
                <c:pt idx="12513">
                  <c:v>1093</c:v>
                </c:pt>
                <c:pt idx="12514">
                  <c:v>1094</c:v>
                </c:pt>
                <c:pt idx="12515">
                  <c:v>1095</c:v>
                </c:pt>
                <c:pt idx="12516">
                  <c:v>1096</c:v>
                </c:pt>
                <c:pt idx="12517">
                  <c:v>1097</c:v>
                </c:pt>
                <c:pt idx="12518">
                  <c:v>1098</c:v>
                </c:pt>
                <c:pt idx="12519">
                  <c:v>1099</c:v>
                </c:pt>
                <c:pt idx="12520">
                  <c:v>1100</c:v>
                </c:pt>
                <c:pt idx="12521">
                  <c:v>1101</c:v>
                </c:pt>
                <c:pt idx="12522">
                  <c:v>1102</c:v>
                </c:pt>
                <c:pt idx="12523">
                  <c:v>1103</c:v>
                </c:pt>
                <c:pt idx="12524">
                  <c:v>1104</c:v>
                </c:pt>
                <c:pt idx="12525">
                  <c:v>1105</c:v>
                </c:pt>
                <c:pt idx="12526">
                  <c:v>1106</c:v>
                </c:pt>
                <c:pt idx="12527">
                  <c:v>1107</c:v>
                </c:pt>
                <c:pt idx="12528">
                  <c:v>1108</c:v>
                </c:pt>
                <c:pt idx="12529">
                  <c:v>1109</c:v>
                </c:pt>
                <c:pt idx="12530">
                  <c:v>1110</c:v>
                </c:pt>
                <c:pt idx="12531">
                  <c:v>1111</c:v>
                </c:pt>
                <c:pt idx="12532">
                  <c:v>1112</c:v>
                </c:pt>
                <c:pt idx="12533">
                  <c:v>1113</c:v>
                </c:pt>
                <c:pt idx="12534">
                  <c:v>1114</c:v>
                </c:pt>
                <c:pt idx="12535">
                  <c:v>1115</c:v>
                </c:pt>
                <c:pt idx="12536">
                  <c:v>1116</c:v>
                </c:pt>
                <c:pt idx="12537">
                  <c:v>1117</c:v>
                </c:pt>
                <c:pt idx="12538">
                  <c:v>1118</c:v>
                </c:pt>
                <c:pt idx="12539">
                  <c:v>1119</c:v>
                </c:pt>
                <c:pt idx="12540">
                  <c:v>1120</c:v>
                </c:pt>
                <c:pt idx="12541">
                  <c:v>1121</c:v>
                </c:pt>
                <c:pt idx="12542">
                  <c:v>1122</c:v>
                </c:pt>
                <c:pt idx="12543">
                  <c:v>1123</c:v>
                </c:pt>
                <c:pt idx="12544">
                  <c:v>1124</c:v>
                </c:pt>
                <c:pt idx="12545">
                  <c:v>1125</c:v>
                </c:pt>
                <c:pt idx="12546">
                  <c:v>1126</c:v>
                </c:pt>
                <c:pt idx="12547">
                  <c:v>1127</c:v>
                </c:pt>
                <c:pt idx="12548">
                  <c:v>1128</c:v>
                </c:pt>
                <c:pt idx="12549">
                  <c:v>1129</c:v>
                </c:pt>
                <c:pt idx="12550">
                  <c:v>1130</c:v>
                </c:pt>
                <c:pt idx="12551">
                  <c:v>1131</c:v>
                </c:pt>
                <c:pt idx="12552">
                  <c:v>1132</c:v>
                </c:pt>
                <c:pt idx="12553">
                  <c:v>1133</c:v>
                </c:pt>
                <c:pt idx="12554">
                  <c:v>1134</c:v>
                </c:pt>
                <c:pt idx="12555">
                  <c:v>1135</c:v>
                </c:pt>
                <c:pt idx="12556">
                  <c:v>1136</c:v>
                </c:pt>
                <c:pt idx="12557">
                  <c:v>1137</c:v>
                </c:pt>
                <c:pt idx="12558">
                  <c:v>1138</c:v>
                </c:pt>
                <c:pt idx="12559">
                  <c:v>1139</c:v>
                </c:pt>
                <c:pt idx="12560">
                  <c:v>1140</c:v>
                </c:pt>
                <c:pt idx="12561">
                  <c:v>1141</c:v>
                </c:pt>
                <c:pt idx="12562">
                  <c:v>1142</c:v>
                </c:pt>
                <c:pt idx="12563">
                  <c:v>1143</c:v>
                </c:pt>
                <c:pt idx="12564">
                  <c:v>1144</c:v>
                </c:pt>
                <c:pt idx="12565">
                  <c:v>1145</c:v>
                </c:pt>
                <c:pt idx="12566">
                  <c:v>1146</c:v>
                </c:pt>
                <c:pt idx="12567">
                  <c:v>1147</c:v>
                </c:pt>
                <c:pt idx="12568">
                  <c:v>1148</c:v>
                </c:pt>
                <c:pt idx="12569">
                  <c:v>1149</c:v>
                </c:pt>
                <c:pt idx="12570">
                  <c:v>1150</c:v>
                </c:pt>
                <c:pt idx="12571">
                  <c:v>1151</c:v>
                </c:pt>
                <c:pt idx="12572">
                  <c:v>1152</c:v>
                </c:pt>
                <c:pt idx="12573">
                  <c:v>1153</c:v>
                </c:pt>
                <c:pt idx="12574">
                  <c:v>1154</c:v>
                </c:pt>
                <c:pt idx="12575">
                  <c:v>1155</c:v>
                </c:pt>
                <c:pt idx="12576">
                  <c:v>1156</c:v>
                </c:pt>
                <c:pt idx="12577">
                  <c:v>1157</c:v>
                </c:pt>
                <c:pt idx="12578">
                  <c:v>1158</c:v>
                </c:pt>
                <c:pt idx="12579">
                  <c:v>1159</c:v>
                </c:pt>
                <c:pt idx="12580">
                  <c:v>1160</c:v>
                </c:pt>
                <c:pt idx="12581">
                  <c:v>1161</c:v>
                </c:pt>
                <c:pt idx="12582">
                  <c:v>1162</c:v>
                </c:pt>
                <c:pt idx="12583">
                  <c:v>1163</c:v>
                </c:pt>
                <c:pt idx="12584">
                  <c:v>1164</c:v>
                </c:pt>
                <c:pt idx="12585">
                  <c:v>1165</c:v>
                </c:pt>
                <c:pt idx="12586">
                  <c:v>1166</c:v>
                </c:pt>
                <c:pt idx="12587">
                  <c:v>1167</c:v>
                </c:pt>
                <c:pt idx="12588">
                  <c:v>1168</c:v>
                </c:pt>
                <c:pt idx="12589">
                  <c:v>1169</c:v>
                </c:pt>
                <c:pt idx="12590">
                  <c:v>1170</c:v>
                </c:pt>
                <c:pt idx="12591">
                  <c:v>1171</c:v>
                </c:pt>
                <c:pt idx="12592">
                  <c:v>1172</c:v>
                </c:pt>
                <c:pt idx="12593">
                  <c:v>1173</c:v>
                </c:pt>
                <c:pt idx="12594">
                  <c:v>1174</c:v>
                </c:pt>
                <c:pt idx="12595">
                  <c:v>1175</c:v>
                </c:pt>
                <c:pt idx="12596">
                  <c:v>1176</c:v>
                </c:pt>
                <c:pt idx="12597">
                  <c:v>1177</c:v>
                </c:pt>
                <c:pt idx="12598">
                  <c:v>1178</c:v>
                </c:pt>
                <c:pt idx="12599">
                  <c:v>1179</c:v>
                </c:pt>
                <c:pt idx="12600">
                  <c:v>1180</c:v>
                </c:pt>
                <c:pt idx="12601">
                  <c:v>1181</c:v>
                </c:pt>
                <c:pt idx="12602">
                  <c:v>1182</c:v>
                </c:pt>
                <c:pt idx="12603">
                  <c:v>1183</c:v>
                </c:pt>
                <c:pt idx="12604">
                  <c:v>1184</c:v>
                </c:pt>
                <c:pt idx="12605">
                  <c:v>1185</c:v>
                </c:pt>
                <c:pt idx="12606">
                  <c:v>1186</c:v>
                </c:pt>
                <c:pt idx="12607">
                  <c:v>1187</c:v>
                </c:pt>
                <c:pt idx="12608">
                  <c:v>1188</c:v>
                </c:pt>
                <c:pt idx="12609">
                  <c:v>1189</c:v>
                </c:pt>
                <c:pt idx="12610">
                  <c:v>1190</c:v>
                </c:pt>
                <c:pt idx="12611">
                  <c:v>1191</c:v>
                </c:pt>
                <c:pt idx="12612">
                  <c:v>1192</c:v>
                </c:pt>
                <c:pt idx="12613">
                  <c:v>1193</c:v>
                </c:pt>
                <c:pt idx="12614">
                  <c:v>1194</c:v>
                </c:pt>
                <c:pt idx="12615">
                  <c:v>1195</c:v>
                </c:pt>
                <c:pt idx="12616">
                  <c:v>1196</c:v>
                </c:pt>
                <c:pt idx="12617">
                  <c:v>1197</c:v>
                </c:pt>
                <c:pt idx="12618">
                  <c:v>1198</c:v>
                </c:pt>
                <c:pt idx="12619">
                  <c:v>1199</c:v>
                </c:pt>
                <c:pt idx="12620">
                  <c:v>1200</c:v>
                </c:pt>
                <c:pt idx="12621">
                  <c:v>1201</c:v>
                </c:pt>
                <c:pt idx="12622">
                  <c:v>1202</c:v>
                </c:pt>
                <c:pt idx="12623">
                  <c:v>1203</c:v>
                </c:pt>
                <c:pt idx="12624">
                  <c:v>1204</c:v>
                </c:pt>
                <c:pt idx="12625">
                  <c:v>1205</c:v>
                </c:pt>
                <c:pt idx="12626">
                  <c:v>1206</c:v>
                </c:pt>
                <c:pt idx="12627">
                  <c:v>1207</c:v>
                </c:pt>
                <c:pt idx="12628">
                  <c:v>1208</c:v>
                </c:pt>
                <c:pt idx="12629">
                  <c:v>1209</c:v>
                </c:pt>
                <c:pt idx="12630">
                  <c:v>1210</c:v>
                </c:pt>
                <c:pt idx="12631">
                  <c:v>1211</c:v>
                </c:pt>
                <c:pt idx="12632">
                  <c:v>1212</c:v>
                </c:pt>
                <c:pt idx="12633">
                  <c:v>1213</c:v>
                </c:pt>
                <c:pt idx="12634">
                  <c:v>1214</c:v>
                </c:pt>
                <c:pt idx="12635">
                  <c:v>1215</c:v>
                </c:pt>
                <c:pt idx="12636">
                  <c:v>1216</c:v>
                </c:pt>
                <c:pt idx="12637">
                  <c:v>1217</c:v>
                </c:pt>
                <c:pt idx="12638">
                  <c:v>1218</c:v>
                </c:pt>
                <c:pt idx="12639">
                  <c:v>1219</c:v>
                </c:pt>
                <c:pt idx="12640">
                  <c:v>1220</c:v>
                </c:pt>
                <c:pt idx="12641">
                  <c:v>1221</c:v>
                </c:pt>
                <c:pt idx="12642">
                  <c:v>1222</c:v>
                </c:pt>
                <c:pt idx="12643">
                  <c:v>1223</c:v>
                </c:pt>
                <c:pt idx="12644">
                  <c:v>1224</c:v>
                </c:pt>
                <c:pt idx="12645">
                  <c:v>1225</c:v>
                </c:pt>
                <c:pt idx="12646">
                  <c:v>1226</c:v>
                </c:pt>
                <c:pt idx="12647">
                  <c:v>1227</c:v>
                </c:pt>
                <c:pt idx="12648">
                  <c:v>1228</c:v>
                </c:pt>
                <c:pt idx="12649">
                  <c:v>1229</c:v>
                </c:pt>
                <c:pt idx="12650">
                  <c:v>1230</c:v>
                </c:pt>
                <c:pt idx="12651">
                  <c:v>1231</c:v>
                </c:pt>
                <c:pt idx="12652">
                  <c:v>1232</c:v>
                </c:pt>
                <c:pt idx="12653">
                  <c:v>1233</c:v>
                </c:pt>
                <c:pt idx="12654">
                  <c:v>1234</c:v>
                </c:pt>
                <c:pt idx="12655">
                  <c:v>1235</c:v>
                </c:pt>
                <c:pt idx="12656">
                  <c:v>1236</c:v>
                </c:pt>
                <c:pt idx="12657">
                  <c:v>1237</c:v>
                </c:pt>
                <c:pt idx="12658">
                  <c:v>1238</c:v>
                </c:pt>
                <c:pt idx="12659">
                  <c:v>1239</c:v>
                </c:pt>
                <c:pt idx="12660">
                  <c:v>1240</c:v>
                </c:pt>
                <c:pt idx="12661">
                  <c:v>1241</c:v>
                </c:pt>
                <c:pt idx="12662">
                  <c:v>1242</c:v>
                </c:pt>
                <c:pt idx="12663">
                  <c:v>1243</c:v>
                </c:pt>
                <c:pt idx="12664">
                  <c:v>1244</c:v>
                </c:pt>
                <c:pt idx="12665">
                  <c:v>1245</c:v>
                </c:pt>
                <c:pt idx="12666">
                  <c:v>1246</c:v>
                </c:pt>
                <c:pt idx="12667">
                  <c:v>1247</c:v>
                </c:pt>
                <c:pt idx="12668">
                  <c:v>1248</c:v>
                </c:pt>
                <c:pt idx="12669">
                  <c:v>1249</c:v>
                </c:pt>
                <c:pt idx="12670">
                  <c:v>1250</c:v>
                </c:pt>
                <c:pt idx="12671">
                  <c:v>1251</c:v>
                </c:pt>
                <c:pt idx="12672">
                  <c:v>1252</c:v>
                </c:pt>
                <c:pt idx="12673">
                  <c:v>1253</c:v>
                </c:pt>
                <c:pt idx="12674">
                  <c:v>1254</c:v>
                </c:pt>
                <c:pt idx="12675">
                  <c:v>1255</c:v>
                </c:pt>
                <c:pt idx="12676">
                  <c:v>1256</c:v>
                </c:pt>
                <c:pt idx="12677">
                  <c:v>1257</c:v>
                </c:pt>
                <c:pt idx="12678">
                  <c:v>1258</c:v>
                </c:pt>
                <c:pt idx="12679">
                  <c:v>1259</c:v>
                </c:pt>
                <c:pt idx="12680">
                  <c:v>1260</c:v>
                </c:pt>
                <c:pt idx="12681">
                  <c:v>1261</c:v>
                </c:pt>
                <c:pt idx="12682">
                  <c:v>1262</c:v>
                </c:pt>
                <c:pt idx="12683">
                  <c:v>1263</c:v>
                </c:pt>
                <c:pt idx="12684">
                  <c:v>1264</c:v>
                </c:pt>
                <c:pt idx="12685">
                  <c:v>1265</c:v>
                </c:pt>
                <c:pt idx="12686">
                  <c:v>1266</c:v>
                </c:pt>
                <c:pt idx="12687">
                  <c:v>1267</c:v>
                </c:pt>
                <c:pt idx="12688">
                  <c:v>1268</c:v>
                </c:pt>
                <c:pt idx="12689">
                  <c:v>1269</c:v>
                </c:pt>
                <c:pt idx="12690">
                  <c:v>1270</c:v>
                </c:pt>
                <c:pt idx="12691">
                  <c:v>1271</c:v>
                </c:pt>
                <c:pt idx="12692">
                  <c:v>1272</c:v>
                </c:pt>
                <c:pt idx="12693">
                  <c:v>1273</c:v>
                </c:pt>
                <c:pt idx="12694">
                  <c:v>1274</c:v>
                </c:pt>
                <c:pt idx="12695">
                  <c:v>1275</c:v>
                </c:pt>
                <c:pt idx="12696">
                  <c:v>1276</c:v>
                </c:pt>
                <c:pt idx="12697">
                  <c:v>1277</c:v>
                </c:pt>
                <c:pt idx="12698">
                  <c:v>1278</c:v>
                </c:pt>
                <c:pt idx="12699">
                  <c:v>1279</c:v>
                </c:pt>
                <c:pt idx="12700">
                  <c:v>1280</c:v>
                </c:pt>
                <c:pt idx="12701">
                  <c:v>1281</c:v>
                </c:pt>
                <c:pt idx="12702">
                  <c:v>1282</c:v>
                </c:pt>
                <c:pt idx="12703">
                  <c:v>1283</c:v>
                </c:pt>
                <c:pt idx="12704">
                  <c:v>1284</c:v>
                </c:pt>
                <c:pt idx="12705">
                  <c:v>1285</c:v>
                </c:pt>
                <c:pt idx="12706">
                  <c:v>1286</c:v>
                </c:pt>
                <c:pt idx="12707">
                  <c:v>1287</c:v>
                </c:pt>
                <c:pt idx="12708">
                  <c:v>1288</c:v>
                </c:pt>
                <c:pt idx="12709">
                  <c:v>1289</c:v>
                </c:pt>
                <c:pt idx="12710">
                  <c:v>1290</c:v>
                </c:pt>
                <c:pt idx="12711">
                  <c:v>1291</c:v>
                </c:pt>
                <c:pt idx="12712">
                  <c:v>1292</c:v>
                </c:pt>
                <c:pt idx="12713">
                  <c:v>1293</c:v>
                </c:pt>
                <c:pt idx="12714">
                  <c:v>1294</c:v>
                </c:pt>
                <c:pt idx="12715">
                  <c:v>1295</c:v>
                </c:pt>
                <c:pt idx="12716">
                  <c:v>1296</c:v>
                </c:pt>
                <c:pt idx="12717">
                  <c:v>1297</c:v>
                </c:pt>
                <c:pt idx="12718">
                  <c:v>1298</c:v>
                </c:pt>
                <c:pt idx="12719">
                  <c:v>1299</c:v>
                </c:pt>
                <c:pt idx="12720">
                  <c:v>1300</c:v>
                </c:pt>
                <c:pt idx="12721">
                  <c:v>1301</c:v>
                </c:pt>
                <c:pt idx="12722">
                  <c:v>1302</c:v>
                </c:pt>
                <c:pt idx="12723">
                  <c:v>1303</c:v>
                </c:pt>
                <c:pt idx="12724">
                  <c:v>1304</c:v>
                </c:pt>
                <c:pt idx="12725">
                  <c:v>1305</c:v>
                </c:pt>
                <c:pt idx="12726">
                  <c:v>1306</c:v>
                </c:pt>
                <c:pt idx="12727">
                  <c:v>1307</c:v>
                </c:pt>
                <c:pt idx="12728">
                  <c:v>1308</c:v>
                </c:pt>
                <c:pt idx="12729">
                  <c:v>1309</c:v>
                </c:pt>
                <c:pt idx="12730">
                  <c:v>1310</c:v>
                </c:pt>
                <c:pt idx="12731">
                  <c:v>1311</c:v>
                </c:pt>
                <c:pt idx="12732">
                  <c:v>1312</c:v>
                </c:pt>
                <c:pt idx="12733">
                  <c:v>1313</c:v>
                </c:pt>
                <c:pt idx="12734">
                  <c:v>1314</c:v>
                </c:pt>
                <c:pt idx="12735">
                  <c:v>1315</c:v>
                </c:pt>
                <c:pt idx="12736">
                  <c:v>1316</c:v>
                </c:pt>
                <c:pt idx="12737">
                  <c:v>1317</c:v>
                </c:pt>
                <c:pt idx="12738">
                  <c:v>1318</c:v>
                </c:pt>
                <c:pt idx="12739">
                  <c:v>1319</c:v>
                </c:pt>
                <c:pt idx="12740">
                  <c:v>1320</c:v>
                </c:pt>
                <c:pt idx="12741">
                  <c:v>1321</c:v>
                </c:pt>
                <c:pt idx="12742">
                  <c:v>1322</c:v>
                </c:pt>
                <c:pt idx="12743">
                  <c:v>1323</c:v>
                </c:pt>
                <c:pt idx="12744">
                  <c:v>1324</c:v>
                </c:pt>
                <c:pt idx="12745">
                  <c:v>1325</c:v>
                </c:pt>
                <c:pt idx="12746">
                  <c:v>1326</c:v>
                </c:pt>
                <c:pt idx="12747">
                  <c:v>1327</c:v>
                </c:pt>
                <c:pt idx="12748">
                  <c:v>1328</c:v>
                </c:pt>
                <c:pt idx="12749">
                  <c:v>1329</c:v>
                </c:pt>
                <c:pt idx="12750">
                  <c:v>1330</c:v>
                </c:pt>
                <c:pt idx="12751">
                  <c:v>1331</c:v>
                </c:pt>
                <c:pt idx="12752">
                  <c:v>1332</c:v>
                </c:pt>
                <c:pt idx="12753">
                  <c:v>1333</c:v>
                </c:pt>
                <c:pt idx="12754">
                  <c:v>1334</c:v>
                </c:pt>
                <c:pt idx="12755">
                  <c:v>1335</c:v>
                </c:pt>
                <c:pt idx="12756">
                  <c:v>1336</c:v>
                </c:pt>
                <c:pt idx="12757">
                  <c:v>1337</c:v>
                </c:pt>
                <c:pt idx="12758">
                  <c:v>1338</c:v>
                </c:pt>
                <c:pt idx="12759">
                  <c:v>1339</c:v>
                </c:pt>
                <c:pt idx="12760">
                  <c:v>1340</c:v>
                </c:pt>
                <c:pt idx="12761">
                  <c:v>1341</c:v>
                </c:pt>
                <c:pt idx="12762">
                  <c:v>1342</c:v>
                </c:pt>
                <c:pt idx="12763">
                  <c:v>1343</c:v>
                </c:pt>
                <c:pt idx="12764">
                  <c:v>1344</c:v>
                </c:pt>
                <c:pt idx="12765">
                  <c:v>1345</c:v>
                </c:pt>
                <c:pt idx="12766">
                  <c:v>1346</c:v>
                </c:pt>
                <c:pt idx="12767">
                  <c:v>1347</c:v>
                </c:pt>
                <c:pt idx="12768">
                  <c:v>1348</c:v>
                </c:pt>
                <c:pt idx="12769">
                  <c:v>1349</c:v>
                </c:pt>
                <c:pt idx="12770">
                  <c:v>1350</c:v>
                </c:pt>
                <c:pt idx="12771">
                  <c:v>1351</c:v>
                </c:pt>
                <c:pt idx="12772">
                  <c:v>1352</c:v>
                </c:pt>
                <c:pt idx="12773">
                  <c:v>1353</c:v>
                </c:pt>
                <c:pt idx="12774">
                  <c:v>1354</c:v>
                </c:pt>
                <c:pt idx="12775">
                  <c:v>1355</c:v>
                </c:pt>
                <c:pt idx="12776">
                  <c:v>1356</c:v>
                </c:pt>
                <c:pt idx="12777">
                  <c:v>1357</c:v>
                </c:pt>
                <c:pt idx="12778">
                  <c:v>1358</c:v>
                </c:pt>
                <c:pt idx="12779">
                  <c:v>1359</c:v>
                </c:pt>
                <c:pt idx="12780">
                  <c:v>1360</c:v>
                </c:pt>
                <c:pt idx="12781">
                  <c:v>1361</c:v>
                </c:pt>
                <c:pt idx="12782">
                  <c:v>1362</c:v>
                </c:pt>
                <c:pt idx="12783">
                  <c:v>1363</c:v>
                </c:pt>
                <c:pt idx="12784">
                  <c:v>1364</c:v>
                </c:pt>
                <c:pt idx="12785">
                  <c:v>1365</c:v>
                </c:pt>
                <c:pt idx="12786">
                  <c:v>1366</c:v>
                </c:pt>
                <c:pt idx="12787">
                  <c:v>1367</c:v>
                </c:pt>
                <c:pt idx="12788">
                  <c:v>1368</c:v>
                </c:pt>
                <c:pt idx="12789">
                  <c:v>1369</c:v>
                </c:pt>
                <c:pt idx="12790">
                  <c:v>1370</c:v>
                </c:pt>
                <c:pt idx="12791">
                  <c:v>1371</c:v>
                </c:pt>
                <c:pt idx="12792">
                  <c:v>1372</c:v>
                </c:pt>
                <c:pt idx="12793">
                  <c:v>1373</c:v>
                </c:pt>
                <c:pt idx="12794">
                  <c:v>1374</c:v>
                </c:pt>
                <c:pt idx="12795">
                  <c:v>1375</c:v>
                </c:pt>
                <c:pt idx="12796">
                  <c:v>1376</c:v>
                </c:pt>
                <c:pt idx="12797">
                  <c:v>1377</c:v>
                </c:pt>
                <c:pt idx="12798">
                  <c:v>1378</c:v>
                </c:pt>
                <c:pt idx="12799">
                  <c:v>1379</c:v>
                </c:pt>
                <c:pt idx="12800">
                  <c:v>1380</c:v>
                </c:pt>
                <c:pt idx="12801">
                  <c:v>1381</c:v>
                </c:pt>
                <c:pt idx="12802">
                  <c:v>1382</c:v>
                </c:pt>
                <c:pt idx="12803">
                  <c:v>1383</c:v>
                </c:pt>
                <c:pt idx="12804">
                  <c:v>1384</c:v>
                </c:pt>
                <c:pt idx="12805">
                  <c:v>1385</c:v>
                </c:pt>
                <c:pt idx="12806">
                  <c:v>1386</c:v>
                </c:pt>
                <c:pt idx="12807">
                  <c:v>1387</c:v>
                </c:pt>
                <c:pt idx="12808">
                  <c:v>1388</c:v>
                </c:pt>
                <c:pt idx="12809">
                  <c:v>1389</c:v>
                </c:pt>
                <c:pt idx="12810">
                  <c:v>1390</c:v>
                </c:pt>
                <c:pt idx="12811">
                  <c:v>1391</c:v>
                </c:pt>
                <c:pt idx="12812">
                  <c:v>1392</c:v>
                </c:pt>
                <c:pt idx="12813">
                  <c:v>1393</c:v>
                </c:pt>
                <c:pt idx="12814">
                  <c:v>1394</c:v>
                </c:pt>
                <c:pt idx="12815">
                  <c:v>1395</c:v>
                </c:pt>
                <c:pt idx="12816">
                  <c:v>1396</c:v>
                </c:pt>
                <c:pt idx="12817">
                  <c:v>1397</c:v>
                </c:pt>
                <c:pt idx="12818">
                  <c:v>1398</c:v>
                </c:pt>
                <c:pt idx="12819">
                  <c:v>1399</c:v>
                </c:pt>
                <c:pt idx="12820">
                  <c:v>1400</c:v>
                </c:pt>
                <c:pt idx="12821">
                  <c:v>1401</c:v>
                </c:pt>
                <c:pt idx="12822">
                  <c:v>1402</c:v>
                </c:pt>
                <c:pt idx="12823">
                  <c:v>1403</c:v>
                </c:pt>
                <c:pt idx="12824">
                  <c:v>1404</c:v>
                </c:pt>
                <c:pt idx="12825">
                  <c:v>1405</c:v>
                </c:pt>
                <c:pt idx="12826">
                  <c:v>1406</c:v>
                </c:pt>
                <c:pt idx="12827">
                  <c:v>1407</c:v>
                </c:pt>
                <c:pt idx="12828">
                  <c:v>1408</c:v>
                </c:pt>
                <c:pt idx="12829">
                  <c:v>1409</c:v>
                </c:pt>
                <c:pt idx="12830">
                  <c:v>1410</c:v>
                </c:pt>
                <c:pt idx="12831">
                  <c:v>1411</c:v>
                </c:pt>
                <c:pt idx="12832">
                  <c:v>1412</c:v>
                </c:pt>
                <c:pt idx="12833">
                  <c:v>1413</c:v>
                </c:pt>
                <c:pt idx="12834">
                  <c:v>1414</c:v>
                </c:pt>
                <c:pt idx="12835">
                  <c:v>1415</c:v>
                </c:pt>
                <c:pt idx="12836">
                  <c:v>1416</c:v>
                </c:pt>
                <c:pt idx="12837">
                  <c:v>1417</c:v>
                </c:pt>
                <c:pt idx="12838">
                  <c:v>1418</c:v>
                </c:pt>
                <c:pt idx="12839">
                  <c:v>1419</c:v>
                </c:pt>
                <c:pt idx="12840">
                  <c:v>1420</c:v>
                </c:pt>
                <c:pt idx="12841">
                  <c:v>1421</c:v>
                </c:pt>
                <c:pt idx="12842">
                  <c:v>1422</c:v>
                </c:pt>
                <c:pt idx="12843">
                  <c:v>1423</c:v>
                </c:pt>
                <c:pt idx="12844">
                  <c:v>1424</c:v>
                </c:pt>
                <c:pt idx="12845">
                  <c:v>1425</c:v>
                </c:pt>
                <c:pt idx="12846">
                  <c:v>1426</c:v>
                </c:pt>
                <c:pt idx="12847">
                  <c:v>1427</c:v>
                </c:pt>
                <c:pt idx="12848">
                  <c:v>1428</c:v>
                </c:pt>
                <c:pt idx="12849">
                  <c:v>1429</c:v>
                </c:pt>
                <c:pt idx="12850">
                  <c:v>1430</c:v>
                </c:pt>
                <c:pt idx="12851">
                  <c:v>1431</c:v>
                </c:pt>
                <c:pt idx="12852">
                  <c:v>1432</c:v>
                </c:pt>
                <c:pt idx="12853">
                  <c:v>1433</c:v>
                </c:pt>
                <c:pt idx="12854">
                  <c:v>1434</c:v>
                </c:pt>
                <c:pt idx="12855">
                  <c:v>1435</c:v>
                </c:pt>
                <c:pt idx="12856">
                  <c:v>1436</c:v>
                </c:pt>
                <c:pt idx="12857">
                  <c:v>1437</c:v>
                </c:pt>
                <c:pt idx="12858">
                  <c:v>1438</c:v>
                </c:pt>
                <c:pt idx="12859">
                  <c:v>1439</c:v>
                </c:pt>
                <c:pt idx="12860">
                  <c:v>1440</c:v>
                </c:pt>
                <c:pt idx="12861">
                  <c:v>1441</c:v>
                </c:pt>
                <c:pt idx="12862">
                  <c:v>1442</c:v>
                </c:pt>
                <c:pt idx="12863">
                  <c:v>1443</c:v>
                </c:pt>
                <c:pt idx="12864">
                  <c:v>1444</c:v>
                </c:pt>
                <c:pt idx="12865">
                  <c:v>1445</c:v>
                </c:pt>
                <c:pt idx="12866">
                  <c:v>1446</c:v>
                </c:pt>
                <c:pt idx="12867">
                  <c:v>1447</c:v>
                </c:pt>
                <c:pt idx="12868">
                  <c:v>1448</c:v>
                </c:pt>
                <c:pt idx="12869">
                  <c:v>1449</c:v>
                </c:pt>
                <c:pt idx="12870">
                  <c:v>1450</c:v>
                </c:pt>
                <c:pt idx="12871">
                  <c:v>1451</c:v>
                </c:pt>
                <c:pt idx="12872">
                  <c:v>1452</c:v>
                </c:pt>
                <c:pt idx="12873">
                  <c:v>1453</c:v>
                </c:pt>
                <c:pt idx="12874">
                  <c:v>1454</c:v>
                </c:pt>
                <c:pt idx="12875">
                  <c:v>1455</c:v>
                </c:pt>
                <c:pt idx="12876">
                  <c:v>1456</c:v>
                </c:pt>
                <c:pt idx="12877">
                  <c:v>1457</c:v>
                </c:pt>
                <c:pt idx="12878">
                  <c:v>1458</c:v>
                </c:pt>
                <c:pt idx="12879">
                  <c:v>1459</c:v>
                </c:pt>
                <c:pt idx="12880">
                  <c:v>1460</c:v>
                </c:pt>
                <c:pt idx="12881">
                  <c:v>1461</c:v>
                </c:pt>
                <c:pt idx="12882">
                  <c:v>1462</c:v>
                </c:pt>
                <c:pt idx="12883">
                  <c:v>1463</c:v>
                </c:pt>
                <c:pt idx="12884">
                  <c:v>1464</c:v>
                </c:pt>
                <c:pt idx="12885">
                  <c:v>1465</c:v>
                </c:pt>
                <c:pt idx="12886">
                  <c:v>1466</c:v>
                </c:pt>
                <c:pt idx="12887">
                  <c:v>1467</c:v>
                </c:pt>
                <c:pt idx="12888">
                  <c:v>1468</c:v>
                </c:pt>
                <c:pt idx="12889">
                  <c:v>1469</c:v>
                </c:pt>
                <c:pt idx="12890">
                  <c:v>1470</c:v>
                </c:pt>
                <c:pt idx="12891">
                  <c:v>1471</c:v>
                </c:pt>
                <c:pt idx="12892">
                  <c:v>1472</c:v>
                </c:pt>
                <c:pt idx="12893">
                  <c:v>1473</c:v>
                </c:pt>
                <c:pt idx="12894">
                  <c:v>1474</c:v>
                </c:pt>
                <c:pt idx="12895">
                  <c:v>1475</c:v>
                </c:pt>
                <c:pt idx="12896">
                  <c:v>1476</c:v>
                </c:pt>
                <c:pt idx="12897">
                  <c:v>1477</c:v>
                </c:pt>
                <c:pt idx="12898">
                  <c:v>1478</c:v>
                </c:pt>
                <c:pt idx="12899">
                  <c:v>1479</c:v>
                </c:pt>
                <c:pt idx="12900">
                  <c:v>1480</c:v>
                </c:pt>
                <c:pt idx="12901">
                  <c:v>1481</c:v>
                </c:pt>
                <c:pt idx="12902">
                  <c:v>1482</c:v>
                </c:pt>
                <c:pt idx="12903">
                  <c:v>1483</c:v>
                </c:pt>
                <c:pt idx="12904">
                  <c:v>1484</c:v>
                </c:pt>
                <c:pt idx="12905">
                  <c:v>1485</c:v>
                </c:pt>
                <c:pt idx="12906">
                  <c:v>1486</c:v>
                </c:pt>
                <c:pt idx="12907">
                  <c:v>1487</c:v>
                </c:pt>
                <c:pt idx="12908">
                  <c:v>1488</c:v>
                </c:pt>
                <c:pt idx="12909">
                  <c:v>1489</c:v>
                </c:pt>
                <c:pt idx="12910">
                  <c:v>1490</c:v>
                </c:pt>
                <c:pt idx="12911">
                  <c:v>1491</c:v>
                </c:pt>
                <c:pt idx="12912">
                  <c:v>1492</c:v>
                </c:pt>
                <c:pt idx="12913">
                  <c:v>1493</c:v>
                </c:pt>
                <c:pt idx="12914">
                  <c:v>1494</c:v>
                </c:pt>
                <c:pt idx="12915">
                  <c:v>1495</c:v>
                </c:pt>
                <c:pt idx="12916">
                  <c:v>1496</c:v>
                </c:pt>
                <c:pt idx="12917">
                  <c:v>1497</c:v>
                </c:pt>
                <c:pt idx="12918">
                  <c:v>1498</c:v>
                </c:pt>
                <c:pt idx="12919">
                  <c:v>1499</c:v>
                </c:pt>
                <c:pt idx="12920">
                  <c:v>1500</c:v>
                </c:pt>
                <c:pt idx="12921">
                  <c:v>1501</c:v>
                </c:pt>
                <c:pt idx="12922">
                  <c:v>1502</c:v>
                </c:pt>
                <c:pt idx="12923">
                  <c:v>1503</c:v>
                </c:pt>
                <c:pt idx="12924">
                  <c:v>1504</c:v>
                </c:pt>
                <c:pt idx="12925">
                  <c:v>1505</c:v>
                </c:pt>
                <c:pt idx="12926">
                  <c:v>1506</c:v>
                </c:pt>
                <c:pt idx="12927">
                  <c:v>1507</c:v>
                </c:pt>
                <c:pt idx="12928">
                  <c:v>1508</c:v>
                </c:pt>
                <c:pt idx="12929">
                  <c:v>1509</c:v>
                </c:pt>
                <c:pt idx="12930">
                  <c:v>1510</c:v>
                </c:pt>
                <c:pt idx="12931">
                  <c:v>1511</c:v>
                </c:pt>
                <c:pt idx="12932">
                  <c:v>1512</c:v>
                </c:pt>
                <c:pt idx="12933">
                  <c:v>1513</c:v>
                </c:pt>
                <c:pt idx="12934">
                  <c:v>1514</c:v>
                </c:pt>
                <c:pt idx="12935">
                  <c:v>1515</c:v>
                </c:pt>
                <c:pt idx="12936">
                  <c:v>1516</c:v>
                </c:pt>
                <c:pt idx="12937">
                  <c:v>1517</c:v>
                </c:pt>
                <c:pt idx="12938">
                  <c:v>1518</c:v>
                </c:pt>
                <c:pt idx="12939">
                  <c:v>1519</c:v>
                </c:pt>
                <c:pt idx="12940">
                  <c:v>1520</c:v>
                </c:pt>
                <c:pt idx="12941">
                  <c:v>1521</c:v>
                </c:pt>
                <c:pt idx="12942">
                  <c:v>1522</c:v>
                </c:pt>
                <c:pt idx="12943">
                  <c:v>1523</c:v>
                </c:pt>
                <c:pt idx="12944">
                  <c:v>1524</c:v>
                </c:pt>
                <c:pt idx="12945">
                  <c:v>1525</c:v>
                </c:pt>
                <c:pt idx="12946">
                  <c:v>1526</c:v>
                </c:pt>
                <c:pt idx="12947">
                  <c:v>1527</c:v>
                </c:pt>
                <c:pt idx="12948">
                  <c:v>1528</c:v>
                </c:pt>
                <c:pt idx="12949">
                  <c:v>1529</c:v>
                </c:pt>
                <c:pt idx="12950">
                  <c:v>1530</c:v>
                </c:pt>
                <c:pt idx="12951">
                  <c:v>1531</c:v>
                </c:pt>
                <c:pt idx="12952">
                  <c:v>1532</c:v>
                </c:pt>
                <c:pt idx="12953">
                  <c:v>1533</c:v>
                </c:pt>
                <c:pt idx="12954">
                  <c:v>1534</c:v>
                </c:pt>
                <c:pt idx="12955">
                  <c:v>1535</c:v>
                </c:pt>
                <c:pt idx="12956">
                  <c:v>1536</c:v>
                </c:pt>
                <c:pt idx="12957">
                  <c:v>1537</c:v>
                </c:pt>
                <c:pt idx="12958">
                  <c:v>1538</c:v>
                </c:pt>
                <c:pt idx="12959">
                  <c:v>1539</c:v>
                </c:pt>
                <c:pt idx="12960">
                  <c:v>1540</c:v>
                </c:pt>
                <c:pt idx="12961">
                  <c:v>1541</c:v>
                </c:pt>
                <c:pt idx="12962">
                  <c:v>1542</c:v>
                </c:pt>
                <c:pt idx="12963">
                  <c:v>1543</c:v>
                </c:pt>
                <c:pt idx="12964">
                  <c:v>1544</c:v>
                </c:pt>
                <c:pt idx="12965">
                  <c:v>1545</c:v>
                </c:pt>
                <c:pt idx="12966">
                  <c:v>1546</c:v>
                </c:pt>
                <c:pt idx="12967">
                  <c:v>1547</c:v>
                </c:pt>
                <c:pt idx="12968">
                  <c:v>1548</c:v>
                </c:pt>
                <c:pt idx="12969">
                  <c:v>1549</c:v>
                </c:pt>
                <c:pt idx="12970">
                  <c:v>1550</c:v>
                </c:pt>
                <c:pt idx="12971">
                  <c:v>1551</c:v>
                </c:pt>
                <c:pt idx="12972">
                  <c:v>1552</c:v>
                </c:pt>
                <c:pt idx="12973">
                  <c:v>1553</c:v>
                </c:pt>
                <c:pt idx="12974">
                  <c:v>1554</c:v>
                </c:pt>
                <c:pt idx="12975">
                  <c:v>1555</c:v>
                </c:pt>
                <c:pt idx="12976">
                  <c:v>1556</c:v>
                </c:pt>
                <c:pt idx="12977">
                  <c:v>1557</c:v>
                </c:pt>
                <c:pt idx="12978">
                  <c:v>1558</c:v>
                </c:pt>
                <c:pt idx="12979">
                  <c:v>1559</c:v>
                </c:pt>
                <c:pt idx="12980">
                  <c:v>1560</c:v>
                </c:pt>
                <c:pt idx="12981">
                  <c:v>1561</c:v>
                </c:pt>
                <c:pt idx="12982">
                  <c:v>1562</c:v>
                </c:pt>
                <c:pt idx="12983">
                  <c:v>1563</c:v>
                </c:pt>
                <c:pt idx="12984">
                  <c:v>1564</c:v>
                </c:pt>
                <c:pt idx="12985">
                  <c:v>1565</c:v>
                </c:pt>
                <c:pt idx="12986">
                  <c:v>1566</c:v>
                </c:pt>
                <c:pt idx="12987">
                  <c:v>1567</c:v>
                </c:pt>
                <c:pt idx="12988">
                  <c:v>1568</c:v>
                </c:pt>
                <c:pt idx="12989">
                  <c:v>1569</c:v>
                </c:pt>
                <c:pt idx="12990">
                  <c:v>1570</c:v>
                </c:pt>
                <c:pt idx="12991">
                  <c:v>1571</c:v>
                </c:pt>
                <c:pt idx="12992">
                  <c:v>1572</c:v>
                </c:pt>
                <c:pt idx="12993">
                  <c:v>1573</c:v>
                </c:pt>
                <c:pt idx="12994">
                  <c:v>1574</c:v>
                </c:pt>
                <c:pt idx="12995">
                  <c:v>1575</c:v>
                </c:pt>
                <c:pt idx="12996">
                  <c:v>1576</c:v>
                </c:pt>
                <c:pt idx="12997">
                  <c:v>1577</c:v>
                </c:pt>
                <c:pt idx="12998">
                  <c:v>1578</c:v>
                </c:pt>
                <c:pt idx="12999">
                  <c:v>1579</c:v>
                </c:pt>
                <c:pt idx="13000">
                  <c:v>1580</c:v>
                </c:pt>
                <c:pt idx="13001">
                  <c:v>1581</c:v>
                </c:pt>
                <c:pt idx="13002">
                  <c:v>1582</c:v>
                </c:pt>
                <c:pt idx="13003">
                  <c:v>1583</c:v>
                </c:pt>
                <c:pt idx="13004">
                  <c:v>1584</c:v>
                </c:pt>
                <c:pt idx="13005">
                  <c:v>1585</c:v>
                </c:pt>
                <c:pt idx="13006">
                  <c:v>1586</c:v>
                </c:pt>
                <c:pt idx="13007">
                  <c:v>1587</c:v>
                </c:pt>
                <c:pt idx="13008">
                  <c:v>1588</c:v>
                </c:pt>
                <c:pt idx="13009">
                  <c:v>1589</c:v>
                </c:pt>
                <c:pt idx="13010">
                  <c:v>1590</c:v>
                </c:pt>
                <c:pt idx="13011">
                  <c:v>1591</c:v>
                </c:pt>
                <c:pt idx="13012">
                  <c:v>1592</c:v>
                </c:pt>
                <c:pt idx="13013">
                  <c:v>1593</c:v>
                </c:pt>
                <c:pt idx="13014">
                  <c:v>1594</c:v>
                </c:pt>
                <c:pt idx="13015">
                  <c:v>1595</c:v>
                </c:pt>
                <c:pt idx="13016">
                  <c:v>1596</c:v>
                </c:pt>
                <c:pt idx="13017">
                  <c:v>1597</c:v>
                </c:pt>
                <c:pt idx="13018">
                  <c:v>1598</c:v>
                </c:pt>
                <c:pt idx="13019">
                  <c:v>1599</c:v>
                </c:pt>
                <c:pt idx="13020">
                  <c:v>1600</c:v>
                </c:pt>
                <c:pt idx="13021">
                  <c:v>1601</c:v>
                </c:pt>
                <c:pt idx="13022">
                  <c:v>1602</c:v>
                </c:pt>
                <c:pt idx="13023">
                  <c:v>1603</c:v>
                </c:pt>
                <c:pt idx="13024">
                  <c:v>1604</c:v>
                </c:pt>
                <c:pt idx="13025">
                  <c:v>1605</c:v>
                </c:pt>
                <c:pt idx="13026">
                  <c:v>1606</c:v>
                </c:pt>
                <c:pt idx="13027">
                  <c:v>1607</c:v>
                </c:pt>
                <c:pt idx="13028">
                  <c:v>1608</c:v>
                </c:pt>
                <c:pt idx="13029">
                  <c:v>1609</c:v>
                </c:pt>
                <c:pt idx="13030">
                  <c:v>1610</c:v>
                </c:pt>
                <c:pt idx="13031">
                  <c:v>1611</c:v>
                </c:pt>
                <c:pt idx="13032">
                  <c:v>1612</c:v>
                </c:pt>
                <c:pt idx="13033">
                  <c:v>1613</c:v>
                </c:pt>
                <c:pt idx="13034">
                  <c:v>1614</c:v>
                </c:pt>
                <c:pt idx="13035">
                  <c:v>1615</c:v>
                </c:pt>
                <c:pt idx="13036">
                  <c:v>1616</c:v>
                </c:pt>
                <c:pt idx="13037">
                  <c:v>1617</c:v>
                </c:pt>
                <c:pt idx="13038">
                  <c:v>1618</c:v>
                </c:pt>
                <c:pt idx="13039">
                  <c:v>1619</c:v>
                </c:pt>
                <c:pt idx="13040">
                  <c:v>1620</c:v>
                </c:pt>
                <c:pt idx="13041">
                  <c:v>1621</c:v>
                </c:pt>
                <c:pt idx="13042">
                  <c:v>1622</c:v>
                </c:pt>
                <c:pt idx="13043">
                  <c:v>1623</c:v>
                </c:pt>
                <c:pt idx="13044">
                  <c:v>1624</c:v>
                </c:pt>
                <c:pt idx="13045">
                  <c:v>1625</c:v>
                </c:pt>
                <c:pt idx="13046">
                  <c:v>1626</c:v>
                </c:pt>
                <c:pt idx="13047">
                  <c:v>1627</c:v>
                </c:pt>
                <c:pt idx="13048">
                  <c:v>1628</c:v>
                </c:pt>
                <c:pt idx="13049">
                  <c:v>1629</c:v>
                </c:pt>
                <c:pt idx="13050">
                  <c:v>1630</c:v>
                </c:pt>
                <c:pt idx="13051">
                  <c:v>1631</c:v>
                </c:pt>
                <c:pt idx="13052">
                  <c:v>1632</c:v>
                </c:pt>
                <c:pt idx="13053">
                  <c:v>1633</c:v>
                </c:pt>
                <c:pt idx="13054">
                  <c:v>1634</c:v>
                </c:pt>
                <c:pt idx="13055">
                  <c:v>1635</c:v>
                </c:pt>
                <c:pt idx="13056">
                  <c:v>1636</c:v>
                </c:pt>
                <c:pt idx="13057">
                  <c:v>1637</c:v>
                </c:pt>
                <c:pt idx="13058">
                  <c:v>1638</c:v>
                </c:pt>
                <c:pt idx="13059">
                  <c:v>1639</c:v>
                </c:pt>
                <c:pt idx="13060">
                  <c:v>1640</c:v>
                </c:pt>
                <c:pt idx="13061">
                  <c:v>1641</c:v>
                </c:pt>
                <c:pt idx="13062">
                  <c:v>1642</c:v>
                </c:pt>
                <c:pt idx="13063">
                  <c:v>1643</c:v>
                </c:pt>
                <c:pt idx="13064">
                  <c:v>1644</c:v>
                </c:pt>
                <c:pt idx="13065">
                  <c:v>1645</c:v>
                </c:pt>
                <c:pt idx="13066">
                  <c:v>1646</c:v>
                </c:pt>
                <c:pt idx="13067">
                  <c:v>1647</c:v>
                </c:pt>
                <c:pt idx="13068">
                  <c:v>1648</c:v>
                </c:pt>
                <c:pt idx="13069">
                  <c:v>1649</c:v>
                </c:pt>
                <c:pt idx="13070">
                  <c:v>1650</c:v>
                </c:pt>
                <c:pt idx="13071">
                  <c:v>1651</c:v>
                </c:pt>
                <c:pt idx="13072">
                  <c:v>1652</c:v>
                </c:pt>
                <c:pt idx="13073">
                  <c:v>1653</c:v>
                </c:pt>
                <c:pt idx="13074">
                  <c:v>1654</c:v>
                </c:pt>
                <c:pt idx="13075">
                  <c:v>1655</c:v>
                </c:pt>
                <c:pt idx="13076">
                  <c:v>1656</c:v>
                </c:pt>
                <c:pt idx="13077">
                  <c:v>1657</c:v>
                </c:pt>
                <c:pt idx="13078">
                  <c:v>1658</c:v>
                </c:pt>
                <c:pt idx="13079">
                  <c:v>1659</c:v>
                </c:pt>
                <c:pt idx="13080">
                  <c:v>1660</c:v>
                </c:pt>
                <c:pt idx="13081">
                  <c:v>1661</c:v>
                </c:pt>
                <c:pt idx="13082">
                  <c:v>1662</c:v>
                </c:pt>
                <c:pt idx="13083">
                  <c:v>1663</c:v>
                </c:pt>
                <c:pt idx="13084">
                  <c:v>1664</c:v>
                </c:pt>
                <c:pt idx="13085">
                  <c:v>1665</c:v>
                </c:pt>
                <c:pt idx="13086">
                  <c:v>1666</c:v>
                </c:pt>
                <c:pt idx="13087">
                  <c:v>1667</c:v>
                </c:pt>
                <c:pt idx="13088">
                  <c:v>1668</c:v>
                </c:pt>
                <c:pt idx="13089">
                  <c:v>1669</c:v>
                </c:pt>
                <c:pt idx="13090">
                  <c:v>1670</c:v>
                </c:pt>
                <c:pt idx="13091">
                  <c:v>1671</c:v>
                </c:pt>
                <c:pt idx="13092">
                  <c:v>1672</c:v>
                </c:pt>
                <c:pt idx="13093">
                  <c:v>1673</c:v>
                </c:pt>
                <c:pt idx="13094">
                  <c:v>1674</c:v>
                </c:pt>
                <c:pt idx="13095">
                  <c:v>1675</c:v>
                </c:pt>
                <c:pt idx="13096">
                  <c:v>1676</c:v>
                </c:pt>
                <c:pt idx="13097">
                  <c:v>1677</c:v>
                </c:pt>
                <c:pt idx="13098">
                  <c:v>1678</c:v>
                </c:pt>
                <c:pt idx="13099">
                  <c:v>1679</c:v>
                </c:pt>
                <c:pt idx="13100">
                  <c:v>1680</c:v>
                </c:pt>
                <c:pt idx="13101">
                  <c:v>1681</c:v>
                </c:pt>
                <c:pt idx="13102">
                  <c:v>1682</c:v>
                </c:pt>
                <c:pt idx="13103">
                  <c:v>1683</c:v>
                </c:pt>
                <c:pt idx="13104">
                  <c:v>1684</c:v>
                </c:pt>
                <c:pt idx="13105">
                  <c:v>1685</c:v>
                </c:pt>
                <c:pt idx="13106">
                  <c:v>1686</c:v>
                </c:pt>
                <c:pt idx="13107">
                  <c:v>1687</c:v>
                </c:pt>
                <c:pt idx="13108">
                  <c:v>1688</c:v>
                </c:pt>
                <c:pt idx="13109">
                  <c:v>1689</c:v>
                </c:pt>
                <c:pt idx="13110">
                  <c:v>1690</c:v>
                </c:pt>
                <c:pt idx="13111">
                  <c:v>1691</c:v>
                </c:pt>
                <c:pt idx="13112">
                  <c:v>1692</c:v>
                </c:pt>
                <c:pt idx="13113">
                  <c:v>1693</c:v>
                </c:pt>
                <c:pt idx="13114">
                  <c:v>1694</c:v>
                </c:pt>
                <c:pt idx="13115">
                  <c:v>1695</c:v>
                </c:pt>
                <c:pt idx="13116">
                  <c:v>1696</c:v>
                </c:pt>
                <c:pt idx="13117">
                  <c:v>1697</c:v>
                </c:pt>
                <c:pt idx="13118">
                  <c:v>1698</c:v>
                </c:pt>
                <c:pt idx="13119">
                  <c:v>1699</c:v>
                </c:pt>
                <c:pt idx="13120">
                  <c:v>1700</c:v>
                </c:pt>
                <c:pt idx="13121">
                  <c:v>1701</c:v>
                </c:pt>
                <c:pt idx="13122">
                  <c:v>1702</c:v>
                </c:pt>
                <c:pt idx="13123">
                  <c:v>1703</c:v>
                </c:pt>
                <c:pt idx="13124">
                  <c:v>1704</c:v>
                </c:pt>
                <c:pt idx="13125">
                  <c:v>1705</c:v>
                </c:pt>
                <c:pt idx="13126">
                  <c:v>1706</c:v>
                </c:pt>
                <c:pt idx="13127">
                  <c:v>1707</c:v>
                </c:pt>
                <c:pt idx="13128">
                  <c:v>1708</c:v>
                </c:pt>
                <c:pt idx="13129">
                  <c:v>1709</c:v>
                </c:pt>
                <c:pt idx="13130">
                  <c:v>1710</c:v>
                </c:pt>
                <c:pt idx="13131">
                  <c:v>1711</c:v>
                </c:pt>
                <c:pt idx="13132">
                  <c:v>1712</c:v>
                </c:pt>
                <c:pt idx="13133">
                  <c:v>1713</c:v>
                </c:pt>
                <c:pt idx="13134">
                  <c:v>1714</c:v>
                </c:pt>
                <c:pt idx="13135">
                  <c:v>1715</c:v>
                </c:pt>
                <c:pt idx="13136">
                  <c:v>1716</c:v>
                </c:pt>
                <c:pt idx="13137">
                  <c:v>1717</c:v>
                </c:pt>
                <c:pt idx="13138">
                  <c:v>1718</c:v>
                </c:pt>
                <c:pt idx="13139">
                  <c:v>1719</c:v>
                </c:pt>
                <c:pt idx="13140">
                  <c:v>1720</c:v>
                </c:pt>
                <c:pt idx="13141">
                  <c:v>1721</c:v>
                </c:pt>
                <c:pt idx="13142">
                  <c:v>1722</c:v>
                </c:pt>
                <c:pt idx="13143">
                  <c:v>1723</c:v>
                </c:pt>
                <c:pt idx="13144">
                  <c:v>1724</c:v>
                </c:pt>
                <c:pt idx="13145">
                  <c:v>1725</c:v>
                </c:pt>
                <c:pt idx="13146">
                  <c:v>1726</c:v>
                </c:pt>
                <c:pt idx="13147">
                  <c:v>1727</c:v>
                </c:pt>
                <c:pt idx="13148">
                  <c:v>1728</c:v>
                </c:pt>
                <c:pt idx="13149">
                  <c:v>1729</c:v>
                </c:pt>
                <c:pt idx="13150">
                  <c:v>1730</c:v>
                </c:pt>
                <c:pt idx="13151">
                  <c:v>1731</c:v>
                </c:pt>
                <c:pt idx="13152">
                  <c:v>1732</c:v>
                </c:pt>
                <c:pt idx="13153">
                  <c:v>1733</c:v>
                </c:pt>
                <c:pt idx="13154">
                  <c:v>1734</c:v>
                </c:pt>
                <c:pt idx="13155">
                  <c:v>1735</c:v>
                </c:pt>
                <c:pt idx="13156">
                  <c:v>1736</c:v>
                </c:pt>
                <c:pt idx="13157">
                  <c:v>1737</c:v>
                </c:pt>
                <c:pt idx="13158">
                  <c:v>1738</c:v>
                </c:pt>
                <c:pt idx="13159">
                  <c:v>1739</c:v>
                </c:pt>
                <c:pt idx="13160">
                  <c:v>1740</c:v>
                </c:pt>
                <c:pt idx="13161">
                  <c:v>1741</c:v>
                </c:pt>
                <c:pt idx="13162">
                  <c:v>1742</c:v>
                </c:pt>
                <c:pt idx="13163">
                  <c:v>1743</c:v>
                </c:pt>
                <c:pt idx="13164">
                  <c:v>1744</c:v>
                </c:pt>
                <c:pt idx="13165">
                  <c:v>1745</c:v>
                </c:pt>
                <c:pt idx="13166">
                  <c:v>1746</c:v>
                </c:pt>
                <c:pt idx="13167">
                  <c:v>1747</c:v>
                </c:pt>
                <c:pt idx="13168">
                  <c:v>1748</c:v>
                </c:pt>
                <c:pt idx="13169">
                  <c:v>1749</c:v>
                </c:pt>
                <c:pt idx="13170">
                  <c:v>1750</c:v>
                </c:pt>
                <c:pt idx="13171">
                  <c:v>1751</c:v>
                </c:pt>
                <c:pt idx="13172">
                  <c:v>1752</c:v>
                </c:pt>
                <c:pt idx="13173">
                  <c:v>1753</c:v>
                </c:pt>
                <c:pt idx="13174">
                  <c:v>1754</c:v>
                </c:pt>
                <c:pt idx="13175">
                  <c:v>1755</c:v>
                </c:pt>
                <c:pt idx="13176">
                  <c:v>1756</c:v>
                </c:pt>
                <c:pt idx="13177">
                  <c:v>1757</c:v>
                </c:pt>
                <c:pt idx="13178">
                  <c:v>1758</c:v>
                </c:pt>
                <c:pt idx="13179">
                  <c:v>1759</c:v>
                </c:pt>
                <c:pt idx="13180">
                  <c:v>1760</c:v>
                </c:pt>
                <c:pt idx="13181">
                  <c:v>1761</c:v>
                </c:pt>
                <c:pt idx="13182">
                  <c:v>1762</c:v>
                </c:pt>
                <c:pt idx="13183">
                  <c:v>1763</c:v>
                </c:pt>
                <c:pt idx="13184">
                  <c:v>1764</c:v>
                </c:pt>
                <c:pt idx="13185">
                  <c:v>1765</c:v>
                </c:pt>
                <c:pt idx="13186">
                  <c:v>1766</c:v>
                </c:pt>
                <c:pt idx="13187">
                  <c:v>1767</c:v>
                </c:pt>
                <c:pt idx="13188">
                  <c:v>1768</c:v>
                </c:pt>
                <c:pt idx="13189">
                  <c:v>1769</c:v>
                </c:pt>
                <c:pt idx="13190">
                  <c:v>1770</c:v>
                </c:pt>
                <c:pt idx="13191">
                  <c:v>1771</c:v>
                </c:pt>
                <c:pt idx="13192">
                  <c:v>1772</c:v>
                </c:pt>
                <c:pt idx="13193">
                  <c:v>1773</c:v>
                </c:pt>
                <c:pt idx="13194">
                  <c:v>1774</c:v>
                </c:pt>
                <c:pt idx="13195">
                  <c:v>1775</c:v>
                </c:pt>
                <c:pt idx="13196">
                  <c:v>1776</c:v>
                </c:pt>
                <c:pt idx="13197">
                  <c:v>1777</c:v>
                </c:pt>
                <c:pt idx="13198">
                  <c:v>1778</c:v>
                </c:pt>
                <c:pt idx="13199">
                  <c:v>1779</c:v>
                </c:pt>
                <c:pt idx="13200">
                  <c:v>1780</c:v>
                </c:pt>
                <c:pt idx="13201">
                  <c:v>1781</c:v>
                </c:pt>
                <c:pt idx="13202">
                  <c:v>1782</c:v>
                </c:pt>
                <c:pt idx="13203">
                  <c:v>1783</c:v>
                </c:pt>
                <c:pt idx="13204">
                  <c:v>1784</c:v>
                </c:pt>
                <c:pt idx="13205">
                  <c:v>1785</c:v>
                </c:pt>
                <c:pt idx="13206">
                  <c:v>1786</c:v>
                </c:pt>
                <c:pt idx="13207">
                  <c:v>1787</c:v>
                </c:pt>
                <c:pt idx="13208">
                  <c:v>1788</c:v>
                </c:pt>
                <c:pt idx="13209">
                  <c:v>1789</c:v>
                </c:pt>
                <c:pt idx="13210">
                  <c:v>1790</c:v>
                </c:pt>
                <c:pt idx="13211">
                  <c:v>1791</c:v>
                </c:pt>
                <c:pt idx="13212">
                  <c:v>1792</c:v>
                </c:pt>
                <c:pt idx="13213">
                  <c:v>1793</c:v>
                </c:pt>
                <c:pt idx="13214">
                  <c:v>1794</c:v>
                </c:pt>
                <c:pt idx="13215">
                  <c:v>1795</c:v>
                </c:pt>
                <c:pt idx="13216">
                  <c:v>1796</c:v>
                </c:pt>
                <c:pt idx="13217">
                  <c:v>1797</c:v>
                </c:pt>
                <c:pt idx="13218">
                  <c:v>1798</c:v>
                </c:pt>
                <c:pt idx="13219">
                  <c:v>1799</c:v>
                </c:pt>
                <c:pt idx="13220">
                  <c:v>1800</c:v>
                </c:pt>
                <c:pt idx="13221">
                  <c:v>1801</c:v>
                </c:pt>
                <c:pt idx="13222">
                  <c:v>1802</c:v>
                </c:pt>
                <c:pt idx="13223">
                  <c:v>1803</c:v>
                </c:pt>
                <c:pt idx="13224">
                  <c:v>1804</c:v>
                </c:pt>
                <c:pt idx="13225">
                  <c:v>1805</c:v>
                </c:pt>
                <c:pt idx="13226">
                  <c:v>1806</c:v>
                </c:pt>
                <c:pt idx="13227">
                  <c:v>1807</c:v>
                </c:pt>
                <c:pt idx="13228">
                  <c:v>1808</c:v>
                </c:pt>
                <c:pt idx="13229">
                  <c:v>1809</c:v>
                </c:pt>
                <c:pt idx="13230">
                  <c:v>1810</c:v>
                </c:pt>
                <c:pt idx="13231">
                  <c:v>1811</c:v>
                </c:pt>
                <c:pt idx="13232">
                  <c:v>1812</c:v>
                </c:pt>
                <c:pt idx="13233">
                  <c:v>1813</c:v>
                </c:pt>
                <c:pt idx="13234">
                  <c:v>1814</c:v>
                </c:pt>
                <c:pt idx="13235">
                  <c:v>1815</c:v>
                </c:pt>
                <c:pt idx="13236">
                  <c:v>1816</c:v>
                </c:pt>
                <c:pt idx="13237">
                  <c:v>1817</c:v>
                </c:pt>
                <c:pt idx="13238">
                  <c:v>1818</c:v>
                </c:pt>
                <c:pt idx="13239">
                  <c:v>1819</c:v>
                </c:pt>
                <c:pt idx="13240">
                  <c:v>1820</c:v>
                </c:pt>
                <c:pt idx="13241">
                  <c:v>1821</c:v>
                </c:pt>
                <c:pt idx="13242">
                  <c:v>1822</c:v>
                </c:pt>
                <c:pt idx="13243">
                  <c:v>1823</c:v>
                </c:pt>
                <c:pt idx="13244">
                  <c:v>1824</c:v>
                </c:pt>
                <c:pt idx="13245">
                  <c:v>1825</c:v>
                </c:pt>
                <c:pt idx="13246">
                  <c:v>1826</c:v>
                </c:pt>
                <c:pt idx="13247">
                  <c:v>1827</c:v>
                </c:pt>
                <c:pt idx="13248">
                  <c:v>1828</c:v>
                </c:pt>
                <c:pt idx="13249">
                  <c:v>1829</c:v>
                </c:pt>
                <c:pt idx="13250">
                  <c:v>1830</c:v>
                </c:pt>
                <c:pt idx="13251">
                  <c:v>1831</c:v>
                </c:pt>
                <c:pt idx="13252">
                  <c:v>1832</c:v>
                </c:pt>
                <c:pt idx="13253">
                  <c:v>1833</c:v>
                </c:pt>
                <c:pt idx="13254">
                  <c:v>1834</c:v>
                </c:pt>
                <c:pt idx="13255">
                  <c:v>1835</c:v>
                </c:pt>
                <c:pt idx="13256">
                  <c:v>1836</c:v>
                </c:pt>
                <c:pt idx="13257">
                  <c:v>1837</c:v>
                </c:pt>
                <c:pt idx="13258">
                  <c:v>1838</c:v>
                </c:pt>
                <c:pt idx="13259">
                  <c:v>1839</c:v>
                </c:pt>
                <c:pt idx="13260">
                  <c:v>1840</c:v>
                </c:pt>
                <c:pt idx="13261">
                  <c:v>1841</c:v>
                </c:pt>
                <c:pt idx="13262">
                  <c:v>1842</c:v>
                </c:pt>
                <c:pt idx="13263">
                  <c:v>1843</c:v>
                </c:pt>
                <c:pt idx="13264">
                  <c:v>1844</c:v>
                </c:pt>
                <c:pt idx="13265">
                  <c:v>1845</c:v>
                </c:pt>
                <c:pt idx="13266">
                  <c:v>1846</c:v>
                </c:pt>
                <c:pt idx="13267">
                  <c:v>1847</c:v>
                </c:pt>
                <c:pt idx="13268">
                  <c:v>1848</c:v>
                </c:pt>
                <c:pt idx="13269">
                  <c:v>1849</c:v>
                </c:pt>
                <c:pt idx="13270">
                  <c:v>1850</c:v>
                </c:pt>
                <c:pt idx="13271">
                  <c:v>1851</c:v>
                </c:pt>
                <c:pt idx="13272">
                  <c:v>1852</c:v>
                </c:pt>
                <c:pt idx="13273">
                  <c:v>1853</c:v>
                </c:pt>
                <c:pt idx="13274">
                  <c:v>1854</c:v>
                </c:pt>
                <c:pt idx="13275">
                  <c:v>1855</c:v>
                </c:pt>
                <c:pt idx="13276">
                  <c:v>1856</c:v>
                </c:pt>
                <c:pt idx="13277">
                  <c:v>1857</c:v>
                </c:pt>
                <c:pt idx="13278">
                  <c:v>1858</c:v>
                </c:pt>
                <c:pt idx="13279">
                  <c:v>1859</c:v>
                </c:pt>
                <c:pt idx="13280">
                  <c:v>1860</c:v>
                </c:pt>
                <c:pt idx="13281">
                  <c:v>1861</c:v>
                </c:pt>
                <c:pt idx="13282">
                  <c:v>1862</c:v>
                </c:pt>
                <c:pt idx="13283">
                  <c:v>1863</c:v>
                </c:pt>
                <c:pt idx="13284">
                  <c:v>1864</c:v>
                </c:pt>
                <c:pt idx="13285">
                  <c:v>1865</c:v>
                </c:pt>
                <c:pt idx="13286">
                  <c:v>1866</c:v>
                </c:pt>
                <c:pt idx="13287">
                  <c:v>1867</c:v>
                </c:pt>
                <c:pt idx="13288">
                  <c:v>1868</c:v>
                </c:pt>
                <c:pt idx="13289">
                  <c:v>1869</c:v>
                </c:pt>
                <c:pt idx="13290">
                  <c:v>1870</c:v>
                </c:pt>
                <c:pt idx="13291">
                  <c:v>1871</c:v>
                </c:pt>
                <c:pt idx="13292">
                  <c:v>1872</c:v>
                </c:pt>
                <c:pt idx="13293">
                  <c:v>1873</c:v>
                </c:pt>
                <c:pt idx="13294">
                  <c:v>1874</c:v>
                </c:pt>
                <c:pt idx="13295">
                  <c:v>1875</c:v>
                </c:pt>
                <c:pt idx="13296">
                  <c:v>1876</c:v>
                </c:pt>
                <c:pt idx="13297">
                  <c:v>1877</c:v>
                </c:pt>
                <c:pt idx="13298">
                  <c:v>1878</c:v>
                </c:pt>
                <c:pt idx="13299">
                  <c:v>1879</c:v>
                </c:pt>
                <c:pt idx="13300">
                  <c:v>1880</c:v>
                </c:pt>
                <c:pt idx="13301">
                  <c:v>1881</c:v>
                </c:pt>
                <c:pt idx="13302">
                  <c:v>1882</c:v>
                </c:pt>
                <c:pt idx="13303">
                  <c:v>1883</c:v>
                </c:pt>
                <c:pt idx="13304">
                  <c:v>1884</c:v>
                </c:pt>
                <c:pt idx="13305">
                  <c:v>1885</c:v>
                </c:pt>
                <c:pt idx="13306">
                  <c:v>1886</c:v>
                </c:pt>
                <c:pt idx="13307">
                  <c:v>1887</c:v>
                </c:pt>
                <c:pt idx="13308">
                  <c:v>1888</c:v>
                </c:pt>
                <c:pt idx="13309">
                  <c:v>1889</c:v>
                </c:pt>
                <c:pt idx="13310">
                  <c:v>1890</c:v>
                </c:pt>
                <c:pt idx="13311">
                  <c:v>1891</c:v>
                </c:pt>
                <c:pt idx="13312">
                  <c:v>1892</c:v>
                </c:pt>
                <c:pt idx="13313">
                  <c:v>1893</c:v>
                </c:pt>
                <c:pt idx="13314">
                  <c:v>1894</c:v>
                </c:pt>
                <c:pt idx="13315">
                  <c:v>1895</c:v>
                </c:pt>
                <c:pt idx="13316">
                  <c:v>1896</c:v>
                </c:pt>
                <c:pt idx="13317">
                  <c:v>1897</c:v>
                </c:pt>
                <c:pt idx="13318">
                  <c:v>1898</c:v>
                </c:pt>
                <c:pt idx="13319">
                  <c:v>1899</c:v>
                </c:pt>
                <c:pt idx="13320">
                  <c:v>1900</c:v>
                </c:pt>
                <c:pt idx="13321">
                  <c:v>1901</c:v>
                </c:pt>
                <c:pt idx="13322">
                  <c:v>1902</c:v>
                </c:pt>
                <c:pt idx="13323">
                  <c:v>1903</c:v>
                </c:pt>
                <c:pt idx="13324">
                  <c:v>1904</c:v>
                </c:pt>
                <c:pt idx="13325">
                  <c:v>1905</c:v>
                </c:pt>
                <c:pt idx="13326">
                  <c:v>1906</c:v>
                </c:pt>
                <c:pt idx="13327">
                  <c:v>1907</c:v>
                </c:pt>
                <c:pt idx="13328">
                  <c:v>1908</c:v>
                </c:pt>
                <c:pt idx="13329">
                  <c:v>1909</c:v>
                </c:pt>
                <c:pt idx="13330">
                  <c:v>1910</c:v>
                </c:pt>
                <c:pt idx="13331">
                  <c:v>1911</c:v>
                </c:pt>
                <c:pt idx="13332">
                  <c:v>1912</c:v>
                </c:pt>
                <c:pt idx="13333">
                  <c:v>1913</c:v>
                </c:pt>
                <c:pt idx="13334">
                  <c:v>1914</c:v>
                </c:pt>
                <c:pt idx="13335">
                  <c:v>1915</c:v>
                </c:pt>
                <c:pt idx="13336">
                  <c:v>1916</c:v>
                </c:pt>
                <c:pt idx="13337">
                  <c:v>1917</c:v>
                </c:pt>
                <c:pt idx="13338">
                  <c:v>1918</c:v>
                </c:pt>
                <c:pt idx="13339">
                  <c:v>1919</c:v>
                </c:pt>
                <c:pt idx="13340">
                  <c:v>1920</c:v>
                </c:pt>
                <c:pt idx="13341">
                  <c:v>1921</c:v>
                </c:pt>
                <c:pt idx="13342">
                  <c:v>1922</c:v>
                </c:pt>
                <c:pt idx="13343">
                  <c:v>1923</c:v>
                </c:pt>
                <c:pt idx="13344">
                  <c:v>1924</c:v>
                </c:pt>
                <c:pt idx="13345">
                  <c:v>1925</c:v>
                </c:pt>
                <c:pt idx="13346">
                  <c:v>1926</c:v>
                </c:pt>
                <c:pt idx="13347">
                  <c:v>1927</c:v>
                </c:pt>
                <c:pt idx="13348">
                  <c:v>1928</c:v>
                </c:pt>
                <c:pt idx="13349">
                  <c:v>1929</c:v>
                </c:pt>
                <c:pt idx="13350">
                  <c:v>1930</c:v>
                </c:pt>
                <c:pt idx="13351">
                  <c:v>1931</c:v>
                </c:pt>
                <c:pt idx="13352">
                  <c:v>1932</c:v>
                </c:pt>
                <c:pt idx="13353">
                  <c:v>1933</c:v>
                </c:pt>
                <c:pt idx="13354">
                  <c:v>1934</c:v>
                </c:pt>
                <c:pt idx="13355">
                  <c:v>1935</c:v>
                </c:pt>
                <c:pt idx="13356">
                  <c:v>1936</c:v>
                </c:pt>
                <c:pt idx="13357">
                  <c:v>1937</c:v>
                </c:pt>
                <c:pt idx="13358">
                  <c:v>1938</c:v>
                </c:pt>
                <c:pt idx="13359">
                  <c:v>1939</c:v>
                </c:pt>
                <c:pt idx="13360">
                  <c:v>1940</c:v>
                </c:pt>
                <c:pt idx="13361">
                  <c:v>1941</c:v>
                </c:pt>
                <c:pt idx="13362">
                  <c:v>1942</c:v>
                </c:pt>
                <c:pt idx="13363">
                  <c:v>1943</c:v>
                </c:pt>
                <c:pt idx="13364">
                  <c:v>1944</c:v>
                </c:pt>
                <c:pt idx="13365">
                  <c:v>1945</c:v>
                </c:pt>
                <c:pt idx="13366">
                  <c:v>1946</c:v>
                </c:pt>
                <c:pt idx="13367">
                  <c:v>1947</c:v>
                </c:pt>
                <c:pt idx="13368">
                  <c:v>1948</c:v>
                </c:pt>
                <c:pt idx="13369">
                  <c:v>1949</c:v>
                </c:pt>
                <c:pt idx="13370">
                  <c:v>1950</c:v>
                </c:pt>
                <c:pt idx="13371">
                  <c:v>1951</c:v>
                </c:pt>
                <c:pt idx="13372">
                  <c:v>1952</c:v>
                </c:pt>
                <c:pt idx="13373">
                  <c:v>1953</c:v>
                </c:pt>
                <c:pt idx="13374">
                  <c:v>1954</c:v>
                </c:pt>
                <c:pt idx="13375">
                  <c:v>1955</c:v>
                </c:pt>
                <c:pt idx="13376">
                  <c:v>1956</c:v>
                </c:pt>
                <c:pt idx="13377">
                  <c:v>1957</c:v>
                </c:pt>
                <c:pt idx="13378">
                  <c:v>1958</c:v>
                </c:pt>
                <c:pt idx="13379">
                  <c:v>1959</c:v>
                </c:pt>
                <c:pt idx="13380">
                  <c:v>1960</c:v>
                </c:pt>
                <c:pt idx="13381">
                  <c:v>1961</c:v>
                </c:pt>
                <c:pt idx="13382">
                  <c:v>1962</c:v>
                </c:pt>
                <c:pt idx="13383">
                  <c:v>1963</c:v>
                </c:pt>
                <c:pt idx="13384">
                  <c:v>1964</c:v>
                </c:pt>
                <c:pt idx="13385">
                  <c:v>1965</c:v>
                </c:pt>
                <c:pt idx="13386">
                  <c:v>1966</c:v>
                </c:pt>
                <c:pt idx="13387">
                  <c:v>1967</c:v>
                </c:pt>
                <c:pt idx="13388">
                  <c:v>1968</c:v>
                </c:pt>
                <c:pt idx="13389">
                  <c:v>1969</c:v>
                </c:pt>
                <c:pt idx="13390">
                  <c:v>1970</c:v>
                </c:pt>
                <c:pt idx="13391">
                  <c:v>1971</c:v>
                </c:pt>
                <c:pt idx="13392">
                  <c:v>1972</c:v>
                </c:pt>
                <c:pt idx="13393">
                  <c:v>1973</c:v>
                </c:pt>
                <c:pt idx="13394">
                  <c:v>1974</c:v>
                </c:pt>
                <c:pt idx="13395">
                  <c:v>1975</c:v>
                </c:pt>
                <c:pt idx="13396">
                  <c:v>1976</c:v>
                </c:pt>
                <c:pt idx="13397">
                  <c:v>1977</c:v>
                </c:pt>
                <c:pt idx="13398">
                  <c:v>1978</c:v>
                </c:pt>
                <c:pt idx="13399">
                  <c:v>1979</c:v>
                </c:pt>
                <c:pt idx="13400">
                  <c:v>1980</c:v>
                </c:pt>
                <c:pt idx="13401">
                  <c:v>1981</c:v>
                </c:pt>
                <c:pt idx="13402">
                  <c:v>1982</c:v>
                </c:pt>
                <c:pt idx="13403">
                  <c:v>1983</c:v>
                </c:pt>
                <c:pt idx="13404">
                  <c:v>1984</c:v>
                </c:pt>
                <c:pt idx="13405">
                  <c:v>1985</c:v>
                </c:pt>
                <c:pt idx="13406">
                  <c:v>1986</c:v>
                </c:pt>
                <c:pt idx="13407">
                  <c:v>1987</c:v>
                </c:pt>
                <c:pt idx="13408">
                  <c:v>1988</c:v>
                </c:pt>
                <c:pt idx="13409">
                  <c:v>1989</c:v>
                </c:pt>
                <c:pt idx="13410">
                  <c:v>1990</c:v>
                </c:pt>
                <c:pt idx="13411">
                  <c:v>1991</c:v>
                </c:pt>
                <c:pt idx="13412">
                  <c:v>1992</c:v>
                </c:pt>
                <c:pt idx="13413">
                  <c:v>1993</c:v>
                </c:pt>
                <c:pt idx="13414">
                  <c:v>1994</c:v>
                </c:pt>
                <c:pt idx="13415">
                  <c:v>1995</c:v>
                </c:pt>
                <c:pt idx="13416">
                  <c:v>1996</c:v>
                </c:pt>
                <c:pt idx="13417">
                  <c:v>1997</c:v>
                </c:pt>
                <c:pt idx="13418">
                  <c:v>1998</c:v>
                </c:pt>
                <c:pt idx="13419">
                  <c:v>1999</c:v>
                </c:pt>
                <c:pt idx="13420">
                  <c:v>2000</c:v>
                </c:pt>
                <c:pt idx="13421">
                  <c:v>2001</c:v>
                </c:pt>
                <c:pt idx="13422">
                  <c:v>2002</c:v>
                </c:pt>
                <c:pt idx="13423">
                  <c:v>2003</c:v>
                </c:pt>
                <c:pt idx="13424">
                  <c:v>2004</c:v>
                </c:pt>
                <c:pt idx="13425">
                  <c:v>2005</c:v>
                </c:pt>
                <c:pt idx="13426">
                  <c:v>2006</c:v>
                </c:pt>
                <c:pt idx="13427">
                  <c:v>2007</c:v>
                </c:pt>
                <c:pt idx="13428">
                  <c:v>2008</c:v>
                </c:pt>
                <c:pt idx="13429">
                  <c:v>2009</c:v>
                </c:pt>
                <c:pt idx="13430">
                  <c:v>2010</c:v>
                </c:pt>
                <c:pt idx="13431">
                  <c:v>2011</c:v>
                </c:pt>
                <c:pt idx="13432">
                  <c:v>2012</c:v>
                </c:pt>
                <c:pt idx="13433">
                  <c:v>2013</c:v>
                </c:pt>
                <c:pt idx="13434">
                  <c:v>2014</c:v>
                </c:pt>
                <c:pt idx="13435">
                  <c:v>2015</c:v>
                </c:pt>
                <c:pt idx="13436">
                  <c:v>2016</c:v>
                </c:pt>
                <c:pt idx="13437">
                  <c:v>2017</c:v>
                </c:pt>
                <c:pt idx="13438">
                  <c:v>2018</c:v>
                </c:pt>
                <c:pt idx="13439">
                  <c:v>2019</c:v>
                </c:pt>
                <c:pt idx="13440">
                  <c:v>2020</c:v>
                </c:pt>
                <c:pt idx="13441">
                  <c:v>2021</c:v>
                </c:pt>
                <c:pt idx="13442">
                  <c:v>2022</c:v>
                </c:pt>
                <c:pt idx="13443">
                  <c:v>2023</c:v>
                </c:pt>
                <c:pt idx="13444">
                  <c:v>2024</c:v>
                </c:pt>
                <c:pt idx="13445">
                  <c:v>2025</c:v>
                </c:pt>
                <c:pt idx="13446">
                  <c:v>2026</c:v>
                </c:pt>
                <c:pt idx="13447">
                  <c:v>2027</c:v>
                </c:pt>
                <c:pt idx="13448">
                  <c:v>2028</c:v>
                </c:pt>
                <c:pt idx="13449">
                  <c:v>2029</c:v>
                </c:pt>
                <c:pt idx="13450">
                  <c:v>2030</c:v>
                </c:pt>
                <c:pt idx="13451">
                  <c:v>2031</c:v>
                </c:pt>
                <c:pt idx="13452">
                  <c:v>2032</c:v>
                </c:pt>
                <c:pt idx="13453">
                  <c:v>2033</c:v>
                </c:pt>
                <c:pt idx="13454">
                  <c:v>2034</c:v>
                </c:pt>
                <c:pt idx="13455">
                  <c:v>2035</c:v>
                </c:pt>
                <c:pt idx="13456">
                  <c:v>2036</c:v>
                </c:pt>
                <c:pt idx="13457">
                  <c:v>2037</c:v>
                </c:pt>
                <c:pt idx="13458">
                  <c:v>2038</c:v>
                </c:pt>
                <c:pt idx="13459">
                  <c:v>2039</c:v>
                </c:pt>
                <c:pt idx="13460">
                  <c:v>2040</c:v>
                </c:pt>
                <c:pt idx="13461">
                  <c:v>2041</c:v>
                </c:pt>
                <c:pt idx="13462">
                  <c:v>2042</c:v>
                </c:pt>
                <c:pt idx="13463">
                  <c:v>2043</c:v>
                </c:pt>
                <c:pt idx="13464">
                  <c:v>2044</c:v>
                </c:pt>
                <c:pt idx="13465">
                  <c:v>2045</c:v>
                </c:pt>
                <c:pt idx="13466">
                  <c:v>2046</c:v>
                </c:pt>
                <c:pt idx="13467">
                  <c:v>2047</c:v>
                </c:pt>
                <c:pt idx="13468">
                  <c:v>2048</c:v>
                </c:pt>
                <c:pt idx="13469">
                  <c:v>2049</c:v>
                </c:pt>
                <c:pt idx="13470">
                  <c:v>2050</c:v>
                </c:pt>
                <c:pt idx="13471">
                  <c:v>2051</c:v>
                </c:pt>
                <c:pt idx="13472">
                  <c:v>2052</c:v>
                </c:pt>
                <c:pt idx="13473">
                  <c:v>2053</c:v>
                </c:pt>
                <c:pt idx="13474">
                  <c:v>2054</c:v>
                </c:pt>
                <c:pt idx="13475">
                  <c:v>2055</c:v>
                </c:pt>
                <c:pt idx="13476">
                  <c:v>2056</c:v>
                </c:pt>
                <c:pt idx="13477">
                  <c:v>2057</c:v>
                </c:pt>
                <c:pt idx="13478">
                  <c:v>2058</c:v>
                </c:pt>
                <c:pt idx="13479">
                  <c:v>2059</c:v>
                </c:pt>
                <c:pt idx="13480">
                  <c:v>2060</c:v>
                </c:pt>
                <c:pt idx="13481">
                  <c:v>2061</c:v>
                </c:pt>
                <c:pt idx="13482">
                  <c:v>2062</c:v>
                </c:pt>
                <c:pt idx="13483">
                  <c:v>2063</c:v>
                </c:pt>
                <c:pt idx="13484">
                  <c:v>2064</c:v>
                </c:pt>
                <c:pt idx="13485">
                  <c:v>2065</c:v>
                </c:pt>
                <c:pt idx="13486">
                  <c:v>2066</c:v>
                </c:pt>
                <c:pt idx="13487">
                  <c:v>2067</c:v>
                </c:pt>
                <c:pt idx="13488">
                  <c:v>2068</c:v>
                </c:pt>
                <c:pt idx="13489">
                  <c:v>2069</c:v>
                </c:pt>
                <c:pt idx="13490">
                  <c:v>2070</c:v>
                </c:pt>
                <c:pt idx="13491">
                  <c:v>2071</c:v>
                </c:pt>
                <c:pt idx="13492">
                  <c:v>2072</c:v>
                </c:pt>
                <c:pt idx="13493">
                  <c:v>2073</c:v>
                </c:pt>
                <c:pt idx="13494">
                  <c:v>2074</c:v>
                </c:pt>
                <c:pt idx="13495">
                  <c:v>2075</c:v>
                </c:pt>
                <c:pt idx="13496">
                  <c:v>2076</c:v>
                </c:pt>
                <c:pt idx="13497">
                  <c:v>2077</c:v>
                </c:pt>
                <c:pt idx="13498">
                  <c:v>2078</c:v>
                </c:pt>
                <c:pt idx="13499">
                  <c:v>2079</c:v>
                </c:pt>
                <c:pt idx="13500">
                  <c:v>2080</c:v>
                </c:pt>
                <c:pt idx="13501">
                  <c:v>2081</c:v>
                </c:pt>
                <c:pt idx="13502">
                  <c:v>2082</c:v>
                </c:pt>
                <c:pt idx="13503">
                  <c:v>2083</c:v>
                </c:pt>
                <c:pt idx="13504">
                  <c:v>2084</c:v>
                </c:pt>
                <c:pt idx="13505">
                  <c:v>2085</c:v>
                </c:pt>
                <c:pt idx="13506">
                  <c:v>2086</c:v>
                </c:pt>
                <c:pt idx="13507">
                  <c:v>2087</c:v>
                </c:pt>
                <c:pt idx="13508">
                  <c:v>2088</c:v>
                </c:pt>
                <c:pt idx="13509">
                  <c:v>2089</c:v>
                </c:pt>
                <c:pt idx="13510">
                  <c:v>2090</c:v>
                </c:pt>
                <c:pt idx="13511">
                  <c:v>2091</c:v>
                </c:pt>
                <c:pt idx="13512">
                  <c:v>2092</c:v>
                </c:pt>
                <c:pt idx="13513">
                  <c:v>2093</c:v>
                </c:pt>
                <c:pt idx="13514">
                  <c:v>2094</c:v>
                </c:pt>
                <c:pt idx="13515">
                  <c:v>2095</c:v>
                </c:pt>
                <c:pt idx="13516">
                  <c:v>2096</c:v>
                </c:pt>
                <c:pt idx="13517">
                  <c:v>2097</c:v>
                </c:pt>
                <c:pt idx="13518">
                  <c:v>2098</c:v>
                </c:pt>
                <c:pt idx="13519">
                  <c:v>2099</c:v>
                </c:pt>
                <c:pt idx="13520">
                  <c:v>2100</c:v>
                </c:pt>
                <c:pt idx="13521">
                  <c:v>2101</c:v>
                </c:pt>
                <c:pt idx="13522">
                  <c:v>2102</c:v>
                </c:pt>
                <c:pt idx="13523">
                  <c:v>2103</c:v>
                </c:pt>
                <c:pt idx="13524">
                  <c:v>2104</c:v>
                </c:pt>
                <c:pt idx="13525">
                  <c:v>2105</c:v>
                </c:pt>
                <c:pt idx="13526">
                  <c:v>2106</c:v>
                </c:pt>
                <c:pt idx="13527">
                  <c:v>2107</c:v>
                </c:pt>
                <c:pt idx="13528">
                  <c:v>2108</c:v>
                </c:pt>
                <c:pt idx="13529">
                  <c:v>2109</c:v>
                </c:pt>
                <c:pt idx="13530">
                  <c:v>2110</c:v>
                </c:pt>
                <c:pt idx="13531">
                  <c:v>2111</c:v>
                </c:pt>
                <c:pt idx="13532">
                  <c:v>2112</c:v>
                </c:pt>
                <c:pt idx="13533">
                  <c:v>2113</c:v>
                </c:pt>
                <c:pt idx="13534">
                  <c:v>2114</c:v>
                </c:pt>
                <c:pt idx="13535">
                  <c:v>2115</c:v>
                </c:pt>
                <c:pt idx="13536">
                  <c:v>2116</c:v>
                </c:pt>
                <c:pt idx="13537">
                  <c:v>2117</c:v>
                </c:pt>
                <c:pt idx="13538">
                  <c:v>2118</c:v>
                </c:pt>
                <c:pt idx="13539">
                  <c:v>2119</c:v>
                </c:pt>
                <c:pt idx="13540">
                  <c:v>2120</c:v>
                </c:pt>
                <c:pt idx="13541">
                  <c:v>2121</c:v>
                </c:pt>
                <c:pt idx="13542">
                  <c:v>2122</c:v>
                </c:pt>
                <c:pt idx="13543">
                  <c:v>2123</c:v>
                </c:pt>
                <c:pt idx="13544">
                  <c:v>2124</c:v>
                </c:pt>
                <c:pt idx="13545">
                  <c:v>2125</c:v>
                </c:pt>
                <c:pt idx="13546">
                  <c:v>2126</c:v>
                </c:pt>
                <c:pt idx="13547">
                  <c:v>2127</c:v>
                </c:pt>
                <c:pt idx="13548">
                  <c:v>2128</c:v>
                </c:pt>
                <c:pt idx="13549">
                  <c:v>2129</c:v>
                </c:pt>
                <c:pt idx="13550">
                  <c:v>2130</c:v>
                </c:pt>
                <c:pt idx="13551">
                  <c:v>2131</c:v>
                </c:pt>
                <c:pt idx="13552">
                  <c:v>2132</c:v>
                </c:pt>
                <c:pt idx="13553">
                  <c:v>2133</c:v>
                </c:pt>
                <c:pt idx="13554">
                  <c:v>2134</c:v>
                </c:pt>
                <c:pt idx="13555">
                  <c:v>2135</c:v>
                </c:pt>
                <c:pt idx="13556">
                  <c:v>2136</c:v>
                </c:pt>
                <c:pt idx="13557">
                  <c:v>2137</c:v>
                </c:pt>
                <c:pt idx="13558">
                  <c:v>2138</c:v>
                </c:pt>
                <c:pt idx="13559">
                  <c:v>2139</c:v>
                </c:pt>
                <c:pt idx="13560">
                  <c:v>2140</c:v>
                </c:pt>
                <c:pt idx="13561">
                  <c:v>2141</c:v>
                </c:pt>
                <c:pt idx="13562">
                  <c:v>2142</c:v>
                </c:pt>
                <c:pt idx="13563">
                  <c:v>2143</c:v>
                </c:pt>
                <c:pt idx="13564">
                  <c:v>2144</c:v>
                </c:pt>
                <c:pt idx="13565">
                  <c:v>2145</c:v>
                </c:pt>
                <c:pt idx="13566">
                  <c:v>2146</c:v>
                </c:pt>
                <c:pt idx="13567">
                  <c:v>2147</c:v>
                </c:pt>
                <c:pt idx="13568">
                  <c:v>2148</c:v>
                </c:pt>
                <c:pt idx="13569">
                  <c:v>2149</c:v>
                </c:pt>
                <c:pt idx="13570">
                  <c:v>2150</c:v>
                </c:pt>
                <c:pt idx="13571">
                  <c:v>2151</c:v>
                </c:pt>
                <c:pt idx="13572">
                  <c:v>2152</c:v>
                </c:pt>
                <c:pt idx="13573">
                  <c:v>2153</c:v>
                </c:pt>
                <c:pt idx="13574">
                  <c:v>2154</c:v>
                </c:pt>
                <c:pt idx="13575">
                  <c:v>2155</c:v>
                </c:pt>
                <c:pt idx="13576">
                  <c:v>2156</c:v>
                </c:pt>
                <c:pt idx="13577">
                  <c:v>2157</c:v>
                </c:pt>
                <c:pt idx="13578">
                  <c:v>2158</c:v>
                </c:pt>
                <c:pt idx="13579">
                  <c:v>2159</c:v>
                </c:pt>
                <c:pt idx="13580">
                  <c:v>2160</c:v>
                </c:pt>
                <c:pt idx="13581">
                  <c:v>2161</c:v>
                </c:pt>
                <c:pt idx="13582">
                  <c:v>2162</c:v>
                </c:pt>
                <c:pt idx="13583">
                  <c:v>2163</c:v>
                </c:pt>
                <c:pt idx="13584">
                  <c:v>2164</c:v>
                </c:pt>
                <c:pt idx="13585">
                  <c:v>2165</c:v>
                </c:pt>
                <c:pt idx="13586">
                  <c:v>2166</c:v>
                </c:pt>
                <c:pt idx="13587">
                  <c:v>2167</c:v>
                </c:pt>
                <c:pt idx="13588">
                  <c:v>2168</c:v>
                </c:pt>
                <c:pt idx="13589">
                  <c:v>2169</c:v>
                </c:pt>
                <c:pt idx="13590">
                  <c:v>2170</c:v>
                </c:pt>
                <c:pt idx="13591">
                  <c:v>2171</c:v>
                </c:pt>
                <c:pt idx="13592">
                  <c:v>2172</c:v>
                </c:pt>
                <c:pt idx="13593">
                  <c:v>2173</c:v>
                </c:pt>
                <c:pt idx="13594">
                  <c:v>2174</c:v>
                </c:pt>
                <c:pt idx="13595">
                  <c:v>2175</c:v>
                </c:pt>
                <c:pt idx="13596">
                  <c:v>2176</c:v>
                </c:pt>
                <c:pt idx="13597">
                  <c:v>2177</c:v>
                </c:pt>
                <c:pt idx="13598">
                  <c:v>2178</c:v>
                </c:pt>
                <c:pt idx="13599">
                  <c:v>2179</c:v>
                </c:pt>
                <c:pt idx="13600">
                  <c:v>2180</c:v>
                </c:pt>
                <c:pt idx="13601">
                  <c:v>2181</c:v>
                </c:pt>
                <c:pt idx="13602">
                  <c:v>2182</c:v>
                </c:pt>
                <c:pt idx="13603">
                  <c:v>2183</c:v>
                </c:pt>
                <c:pt idx="13604">
                  <c:v>2184</c:v>
                </c:pt>
                <c:pt idx="13605">
                  <c:v>2185</c:v>
                </c:pt>
                <c:pt idx="13606">
                  <c:v>2186</c:v>
                </c:pt>
                <c:pt idx="13607">
                  <c:v>2187</c:v>
                </c:pt>
                <c:pt idx="13608">
                  <c:v>2188</c:v>
                </c:pt>
                <c:pt idx="13609">
                  <c:v>2189</c:v>
                </c:pt>
                <c:pt idx="13610">
                  <c:v>2190</c:v>
                </c:pt>
                <c:pt idx="13611">
                  <c:v>2191</c:v>
                </c:pt>
                <c:pt idx="13612">
                  <c:v>2192</c:v>
                </c:pt>
                <c:pt idx="13613">
                  <c:v>2193</c:v>
                </c:pt>
                <c:pt idx="13614">
                  <c:v>2194</c:v>
                </c:pt>
                <c:pt idx="13615">
                  <c:v>2195</c:v>
                </c:pt>
                <c:pt idx="13616">
                  <c:v>2196</c:v>
                </c:pt>
                <c:pt idx="13617">
                  <c:v>2197</c:v>
                </c:pt>
                <c:pt idx="13618">
                  <c:v>2198</c:v>
                </c:pt>
                <c:pt idx="13619">
                  <c:v>2199</c:v>
                </c:pt>
                <c:pt idx="13620">
                  <c:v>2200</c:v>
                </c:pt>
                <c:pt idx="13621">
                  <c:v>2201</c:v>
                </c:pt>
                <c:pt idx="13622">
                  <c:v>2202</c:v>
                </c:pt>
                <c:pt idx="13623">
                  <c:v>2203</c:v>
                </c:pt>
                <c:pt idx="13624">
                  <c:v>2204</c:v>
                </c:pt>
                <c:pt idx="13625">
                  <c:v>2205</c:v>
                </c:pt>
                <c:pt idx="13626">
                  <c:v>2206</c:v>
                </c:pt>
                <c:pt idx="13627">
                  <c:v>2207</c:v>
                </c:pt>
                <c:pt idx="13628">
                  <c:v>2208</c:v>
                </c:pt>
                <c:pt idx="13629">
                  <c:v>2209</c:v>
                </c:pt>
                <c:pt idx="13630">
                  <c:v>2210</c:v>
                </c:pt>
                <c:pt idx="13631">
                  <c:v>2211</c:v>
                </c:pt>
                <c:pt idx="13632">
                  <c:v>2212</c:v>
                </c:pt>
                <c:pt idx="13633">
                  <c:v>2213</c:v>
                </c:pt>
                <c:pt idx="13634">
                  <c:v>2214</c:v>
                </c:pt>
                <c:pt idx="13635">
                  <c:v>2215</c:v>
                </c:pt>
                <c:pt idx="13636">
                  <c:v>2216</c:v>
                </c:pt>
                <c:pt idx="13637">
                  <c:v>2217</c:v>
                </c:pt>
                <c:pt idx="13638">
                  <c:v>2218</c:v>
                </c:pt>
                <c:pt idx="13639">
                  <c:v>2219</c:v>
                </c:pt>
                <c:pt idx="13640">
                  <c:v>2220</c:v>
                </c:pt>
                <c:pt idx="13641">
                  <c:v>2221</c:v>
                </c:pt>
                <c:pt idx="13642">
                  <c:v>2222</c:v>
                </c:pt>
                <c:pt idx="13643">
                  <c:v>2223</c:v>
                </c:pt>
                <c:pt idx="13644">
                  <c:v>2224</c:v>
                </c:pt>
                <c:pt idx="13645">
                  <c:v>2225</c:v>
                </c:pt>
                <c:pt idx="13646">
                  <c:v>2226</c:v>
                </c:pt>
                <c:pt idx="13647">
                  <c:v>2227</c:v>
                </c:pt>
                <c:pt idx="13648">
                  <c:v>2228</c:v>
                </c:pt>
                <c:pt idx="13649">
                  <c:v>2229</c:v>
                </c:pt>
                <c:pt idx="13650">
                  <c:v>2230</c:v>
                </c:pt>
                <c:pt idx="13651">
                  <c:v>2231</c:v>
                </c:pt>
                <c:pt idx="13652">
                  <c:v>2232</c:v>
                </c:pt>
                <c:pt idx="13653">
                  <c:v>2233</c:v>
                </c:pt>
                <c:pt idx="13654">
                  <c:v>2234</c:v>
                </c:pt>
                <c:pt idx="13655">
                  <c:v>2235</c:v>
                </c:pt>
                <c:pt idx="13656">
                  <c:v>2236</c:v>
                </c:pt>
                <c:pt idx="13657">
                  <c:v>2237</c:v>
                </c:pt>
                <c:pt idx="13658">
                  <c:v>2238</c:v>
                </c:pt>
                <c:pt idx="13659">
                  <c:v>2239</c:v>
                </c:pt>
                <c:pt idx="13660">
                  <c:v>2240</c:v>
                </c:pt>
                <c:pt idx="13661">
                  <c:v>2241</c:v>
                </c:pt>
                <c:pt idx="13662">
                  <c:v>2242</c:v>
                </c:pt>
                <c:pt idx="13663">
                  <c:v>2243</c:v>
                </c:pt>
                <c:pt idx="13664">
                  <c:v>2244</c:v>
                </c:pt>
                <c:pt idx="13665">
                  <c:v>2245</c:v>
                </c:pt>
                <c:pt idx="13666">
                  <c:v>2246</c:v>
                </c:pt>
                <c:pt idx="13667">
                  <c:v>2247</c:v>
                </c:pt>
                <c:pt idx="13668">
                  <c:v>2248</c:v>
                </c:pt>
                <c:pt idx="13669">
                  <c:v>2249</c:v>
                </c:pt>
                <c:pt idx="13670">
                  <c:v>2250</c:v>
                </c:pt>
                <c:pt idx="13671">
                  <c:v>2251</c:v>
                </c:pt>
                <c:pt idx="13672">
                  <c:v>2252</c:v>
                </c:pt>
                <c:pt idx="13673">
                  <c:v>2253</c:v>
                </c:pt>
                <c:pt idx="13674">
                  <c:v>2254</c:v>
                </c:pt>
                <c:pt idx="13675">
                  <c:v>2255</c:v>
                </c:pt>
                <c:pt idx="13676">
                  <c:v>2256</c:v>
                </c:pt>
                <c:pt idx="13677">
                  <c:v>2257</c:v>
                </c:pt>
                <c:pt idx="13678">
                  <c:v>2258</c:v>
                </c:pt>
                <c:pt idx="13679">
                  <c:v>2259</c:v>
                </c:pt>
                <c:pt idx="13680">
                  <c:v>2260</c:v>
                </c:pt>
                <c:pt idx="13681">
                  <c:v>2261</c:v>
                </c:pt>
                <c:pt idx="13682">
                  <c:v>2262</c:v>
                </c:pt>
                <c:pt idx="13683">
                  <c:v>2263</c:v>
                </c:pt>
                <c:pt idx="13684">
                  <c:v>2264</c:v>
                </c:pt>
                <c:pt idx="13685">
                  <c:v>2265</c:v>
                </c:pt>
                <c:pt idx="13686">
                  <c:v>2266</c:v>
                </c:pt>
                <c:pt idx="13687">
                  <c:v>2267</c:v>
                </c:pt>
                <c:pt idx="13688">
                  <c:v>2268</c:v>
                </c:pt>
                <c:pt idx="13689">
                  <c:v>2269</c:v>
                </c:pt>
                <c:pt idx="13690">
                  <c:v>2270</c:v>
                </c:pt>
                <c:pt idx="13691">
                  <c:v>2271</c:v>
                </c:pt>
                <c:pt idx="13692">
                  <c:v>2272</c:v>
                </c:pt>
                <c:pt idx="13693">
                  <c:v>2273</c:v>
                </c:pt>
                <c:pt idx="13694">
                  <c:v>2274</c:v>
                </c:pt>
                <c:pt idx="13695">
                  <c:v>2275</c:v>
                </c:pt>
                <c:pt idx="13696">
                  <c:v>2276</c:v>
                </c:pt>
                <c:pt idx="13697">
                  <c:v>2277</c:v>
                </c:pt>
                <c:pt idx="13698">
                  <c:v>2278</c:v>
                </c:pt>
                <c:pt idx="13699">
                  <c:v>2279</c:v>
                </c:pt>
                <c:pt idx="13700">
                  <c:v>2280</c:v>
                </c:pt>
                <c:pt idx="13701">
                  <c:v>2281</c:v>
                </c:pt>
                <c:pt idx="13702">
                  <c:v>2282</c:v>
                </c:pt>
                <c:pt idx="13703">
                  <c:v>2283</c:v>
                </c:pt>
                <c:pt idx="13704">
                  <c:v>2284</c:v>
                </c:pt>
                <c:pt idx="13705">
                  <c:v>2285</c:v>
                </c:pt>
                <c:pt idx="13706">
                  <c:v>2286</c:v>
                </c:pt>
                <c:pt idx="13707">
                  <c:v>2287</c:v>
                </c:pt>
                <c:pt idx="13708">
                  <c:v>2288</c:v>
                </c:pt>
                <c:pt idx="13709">
                  <c:v>2289</c:v>
                </c:pt>
                <c:pt idx="13710">
                  <c:v>2290</c:v>
                </c:pt>
                <c:pt idx="13711">
                  <c:v>2291</c:v>
                </c:pt>
                <c:pt idx="13712">
                  <c:v>2292</c:v>
                </c:pt>
                <c:pt idx="13713">
                  <c:v>2293</c:v>
                </c:pt>
                <c:pt idx="13714">
                  <c:v>2294</c:v>
                </c:pt>
                <c:pt idx="13715">
                  <c:v>2295</c:v>
                </c:pt>
                <c:pt idx="13716">
                  <c:v>2296</c:v>
                </c:pt>
                <c:pt idx="13717">
                  <c:v>2297</c:v>
                </c:pt>
                <c:pt idx="13718">
                  <c:v>2298</c:v>
                </c:pt>
                <c:pt idx="13719">
                  <c:v>2299</c:v>
                </c:pt>
                <c:pt idx="13720">
                  <c:v>2300</c:v>
                </c:pt>
                <c:pt idx="13721">
                  <c:v>2301</c:v>
                </c:pt>
                <c:pt idx="13722">
                  <c:v>2302</c:v>
                </c:pt>
                <c:pt idx="13723">
                  <c:v>2303</c:v>
                </c:pt>
                <c:pt idx="13724">
                  <c:v>2304</c:v>
                </c:pt>
                <c:pt idx="13725">
                  <c:v>2305</c:v>
                </c:pt>
                <c:pt idx="13726">
                  <c:v>2306</c:v>
                </c:pt>
                <c:pt idx="13727">
                  <c:v>2307</c:v>
                </c:pt>
                <c:pt idx="13728">
                  <c:v>2308</c:v>
                </c:pt>
                <c:pt idx="13729">
                  <c:v>2309</c:v>
                </c:pt>
                <c:pt idx="13730">
                  <c:v>2310</c:v>
                </c:pt>
                <c:pt idx="13731">
                  <c:v>2311</c:v>
                </c:pt>
                <c:pt idx="13732">
                  <c:v>2312</c:v>
                </c:pt>
                <c:pt idx="13733">
                  <c:v>2313</c:v>
                </c:pt>
                <c:pt idx="13734">
                  <c:v>2314</c:v>
                </c:pt>
                <c:pt idx="13735">
                  <c:v>2315</c:v>
                </c:pt>
                <c:pt idx="13736">
                  <c:v>2316</c:v>
                </c:pt>
                <c:pt idx="13737">
                  <c:v>2317</c:v>
                </c:pt>
                <c:pt idx="13738">
                  <c:v>2318</c:v>
                </c:pt>
                <c:pt idx="13739">
                  <c:v>2319</c:v>
                </c:pt>
                <c:pt idx="13740">
                  <c:v>2320</c:v>
                </c:pt>
                <c:pt idx="13741">
                  <c:v>2321</c:v>
                </c:pt>
                <c:pt idx="13742">
                  <c:v>2322</c:v>
                </c:pt>
                <c:pt idx="13743">
                  <c:v>2323</c:v>
                </c:pt>
                <c:pt idx="13744">
                  <c:v>2324</c:v>
                </c:pt>
                <c:pt idx="13745">
                  <c:v>2325</c:v>
                </c:pt>
                <c:pt idx="13746">
                  <c:v>2326</c:v>
                </c:pt>
                <c:pt idx="13747">
                  <c:v>2327</c:v>
                </c:pt>
                <c:pt idx="13748">
                  <c:v>2328</c:v>
                </c:pt>
                <c:pt idx="13749">
                  <c:v>2329</c:v>
                </c:pt>
                <c:pt idx="13750">
                  <c:v>2330</c:v>
                </c:pt>
                <c:pt idx="13751">
                  <c:v>2331</c:v>
                </c:pt>
                <c:pt idx="13752">
                  <c:v>2332</c:v>
                </c:pt>
                <c:pt idx="13753">
                  <c:v>2333</c:v>
                </c:pt>
                <c:pt idx="13754">
                  <c:v>2334</c:v>
                </c:pt>
                <c:pt idx="13755">
                  <c:v>2335</c:v>
                </c:pt>
                <c:pt idx="13756">
                  <c:v>2336</c:v>
                </c:pt>
                <c:pt idx="13757">
                  <c:v>2337</c:v>
                </c:pt>
                <c:pt idx="13758">
                  <c:v>2338</c:v>
                </c:pt>
                <c:pt idx="13759">
                  <c:v>2339</c:v>
                </c:pt>
                <c:pt idx="13760">
                  <c:v>2340</c:v>
                </c:pt>
                <c:pt idx="13761">
                  <c:v>2341</c:v>
                </c:pt>
                <c:pt idx="13762">
                  <c:v>2342</c:v>
                </c:pt>
                <c:pt idx="13763">
                  <c:v>2343</c:v>
                </c:pt>
                <c:pt idx="13764">
                  <c:v>2344</c:v>
                </c:pt>
                <c:pt idx="13765">
                  <c:v>2345</c:v>
                </c:pt>
                <c:pt idx="13766">
                  <c:v>2346</c:v>
                </c:pt>
                <c:pt idx="13767">
                  <c:v>2347</c:v>
                </c:pt>
                <c:pt idx="13768">
                  <c:v>2348</c:v>
                </c:pt>
                <c:pt idx="13769">
                  <c:v>2349</c:v>
                </c:pt>
                <c:pt idx="13770">
                  <c:v>2350</c:v>
                </c:pt>
                <c:pt idx="13771">
                  <c:v>2351</c:v>
                </c:pt>
                <c:pt idx="13772">
                  <c:v>2352</c:v>
                </c:pt>
                <c:pt idx="13773">
                  <c:v>2353</c:v>
                </c:pt>
                <c:pt idx="13774">
                  <c:v>2354</c:v>
                </c:pt>
                <c:pt idx="13775">
                  <c:v>2355</c:v>
                </c:pt>
                <c:pt idx="13776">
                  <c:v>2356</c:v>
                </c:pt>
                <c:pt idx="13777">
                  <c:v>2357</c:v>
                </c:pt>
                <c:pt idx="13778">
                  <c:v>2358</c:v>
                </c:pt>
                <c:pt idx="13779">
                  <c:v>2359</c:v>
                </c:pt>
                <c:pt idx="13780">
                  <c:v>2360</c:v>
                </c:pt>
                <c:pt idx="13781">
                  <c:v>2361</c:v>
                </c:pt>
                <c:pt idx="13782">
                  <c:v>2362</c:v>
                </c:pt>
                <c:pt idx="13783">
                  <c:v>2363</c:v>
                </c:pt>
                <c:pt idx="13784">
                  <c:v>2364</c:v>
                </c:pt>
                <c:pt idx="13785">
                  <c:v>2365</c:v>
                </c:pt>
                <c:pt idx="13786">
                  <c:v>2366</c:v>
                </c:pt>
                <c:pt idx="13787">
                  <c:v>2367</c:v>
                </c:pt>
                <c:pt idx="13788">
                  <c:v>2368</c:v>
                </c:pt>
                <c:pt idx="13789">
                  <c:v>2369</c:v>
                </c:pt>
                <c:pt idx="13790">
                  <c:v>2370</c:v>
                </c:pt>
                <c:pt idx="13791">
                  <c:v>2371</c:v>
                </c:pt>
                <c:pt idx="13792">
                  <c:v>2372</c:v>
                </c:pt>
                <c:pt idx="13793">
                  <c:v>2373</c:v>
                </c:pt>
                <c:pt idx="13794">
                  <c:v>2374</c:v>
                </c:pt>
                <c:pt idx="13795">
                  <c:v>2375</c:v>
                </c:pt>
                <c:pt idx="13796">
                  <c:v>2376</c:v>
                </c:pt>
                <c:pt idx="13797">
                  <c:v>2377</c:v>
                </c:pt>
                <c:pt idx="13798">
                  <c:v>2378</c:v>
                </c:pt>
                <c:pt idx="13799">
                  <c:v>2379</c:v>
                </c:pt>
                <c:pt idx="13800">
                  <c:v>2380</c:v>
                </c:pt>
                <c:pt idx="13801">
                  <c:v>2381</c:v>
                </c:pt>
                <c:pt idx="13802">
                  <c:v>2382</c:v>
                </c:pt>
                <c:pt idx="13803">
                  <c:v>2383</c:v>
                </c:pt>
                <c:pt idx="13804">
                  <c:v>2384</c:v>
                </c:pt>
                <c:pt idx="13805">
                  <c:v>2385</c:v>
                </c:pt>
                <c:pt idx="13806">
                  <c:v>2386</c:v>
                </c:pt>
                <c:pt idx="13807">
                  <c:v>2387</c:v>
                </c:pt>
                <c:pt idx="13808">
                  <c:v>2388</c:v>
                </c:pt>
                <c:pt idx="13809">
                  <c:v>2389</c:v>
                </c:pt>
                <c:pt idx="13810">
                  <c:v>2390</c:v>
                </c:pt>
                <c:pt idx="13811">
                  <c:v>2391</c:v>
                </c:pt>
                <c:pt idx="13812">
                  <c:v>2392</c:v>
                </c:pt>
                <c:pt idx="13813">
                  <c:v>2393</c:v>
                </c:pt>
                <c:pt idx="13814">
                  <c:v>2394</c:v>
                </c:pt>
                <c:pt idx="13815">
                  <c:v>2395</c:v>
                </c:pt>
                <c:pt idx="13816">
                  <c:v>2396</c:v>
                </c:pt>
                <c:pt idx="13817">
                  <c:v>2397</c:v>
                </c:pt>
                <c:pt idx="13818">
                  <c:v>2398</c:v>
                </c:pt>
                <c:pt idx="13819">
                  <c:v>2399</c:v>
                </c:pt>
                <c:pt idx="13820">
                  <c:v>2400</c:v>
                </c:pt>
                <c:pt idx="13821">
                  <c:v>2401</c:v>
                </c:pt>
                <c:pt idx="13822">
                  <c:v>2402</c:v>
                </c:pt>
                <c:pt idx="13823">
                  <c:v>2403</c:v>
                </c:pt>
                <c:pt idx="13824">
                  <c:v>2404</c:v>
                </c:pt>
                <c:pt idx="13825">
                  <c:v>2405</c:v>
                </c:pt>
                <c:pt idx="13826">
                  <c:v>2406</c:v>
                </c:pt>
                <c:pt idx="13827">
                  <c:v>2407</c:v>
                </c:pt>
                <c:pt idx="13828">
                  <c:v>2408</c:v>
                </c:pt>
                <c:pt idx="13829">
                  <c:v>2409</c:v>
                </c:pt>
                <c:pt idx="13830">
                  <c:v>2410</c:v>
                </c:pt>
                <c:pt idx="13831">
                  <c:v>2411</c:v>
                </c:pt>
                <c:pt idx="13832">
                  <c:v>2412</c:v>
                </c:pt>
                <c:pt idx="13833">
                  <c:v>2413</c:v>
                </c:pt>
                <c:pt idx="13834">
                  <c:v>2414</c:v>
                </c:pt>
                <c:pt idx="13835">
                  <c:v>2415</c:v>
                </c:pt>
                <c:pt idx="13836">
                  <c:v>2416</c:v>
                </c:pt>
                <c:pt idx="13837">
                  <c:v>2417</c:v>
                </c:pt>
                <c:pt idx="13838">
                  <c:v>2418</c:v>
                </c:pt>
                <c:pt idx="13839">
                  <c:v>2419</c:v>
                </c:pt>
                <c:pt idx="13840">
                  <c:v>2420</c:v>
                </c:pt>
                <c:pt idx="13841">
                  <c:v>2421</c:v>
                </c:pt>
                <c:pt idx="13842">
                  <c:v>2422</c:v>
                </c:pt>
                <c:pt idx="13843">
                  <c:v>2423</c:v>
                </c:pt>
                <c:pt idx="13844">
                  <c:v>2424</c:v>
                </c:pt>
                <c:pt idx="13845">
                  <c:v>2425</c:v>
                </c:pt>
                <c:pt idx="13846">
                  <c:v>2426</c:v>
                </c:pt>
                <c:pt idx="13847">
                  <c:v>2427</c:v>
                </c:pt>
                <c:pt idx="13848">
                  <c:v>2428</c:v>
                </c:pt>
                <c:pt idx="13849">
                  <c:v>2429</c:v>
                </c:pt>
                <c:pt idx="13850">
                  <c:v>2430</c:v>
                </c:pt>
                <c:pt idx="13851">
                  <c:v>2431</c:v>
                </c:pt>
                <c:pt idx="13852">
                  <c:v>2432</c:v>
                </c:pt>
                <c:pt idx="13853">
                  <c:v>2433</c:v>
                </c:pt>
                <c:pt idx="13854">
                  <c:v>2434</c:v>
                </c:pt>
                <c:pt idx="13855">
                  <c:v>2435</c:v>
                </c:pt>
                <c:pt idx="13856">
                  <c:v>2436</c:v>
                </c:pt>
                <c:pt idx="13857">
                  <c:v>2437</c:v>
                </c:pt>
                <c:pt idx="13858">
                  <c:v>2438</c:v>
                </c:pt>
                <c:pt idx="13859">
                  <c:v>2439</c:v>
                </c:pt>
                <c:pt idx="13860">
                  <c:v>2440</c:v>
                </c:pt>
                <c:pt idx="13861">
                  <c:v>2441</c:v>
                </c:pt>
                <c:pt idx="13862">
                  <c:v>2442</c:v>
                </c:pt>
                <c:pt idx="13863">
                  <c:v>2443</c:v>
                </c:pt>
                <c:pt idx="13864">
                  <c:v>2444</c:v>
                </c:pt>
                <c:pt idx="13865">
                  <c:v>2445</c:v>
                </c:pt>
                <c:pt idx="13866">
                  <c:v>2446</c:v>
                </c:pt>
                <c:pt idx="13867">
                  <c:v>2447</c:v>
                </c:pt>
                <c:pt idx="13868">
                  <c:v>2448</c:v>
                </c:pt>
                <c:pt idx="13869">
                  <c:v>2449</c:v>
                </c:pt>
                <c:pt idx="13870">
                  <c:v>2450</c:v>
                </c:pt>
                <c:pt idx="13871">
                  <c:v>2451</c:v>
                </c:pt>
                <c:pt idx="13872">
                  <c:v>2452</c:v>
                </c:pt>
                <c:pt idx="13873">
                  <c:v>2453</c:v>
                </c:pt>
                <c:pt idx="13874">
                  <c:v>2454</c:v>
                </c:pt>
                <c:pt idx="13875">
                  <c:v>2455</c:v>
                </c:pt>
                <c:pt idx="13876">
                  <c:v>2456</c:v>
                </c:pt>
                <c:pt idx="13877">
                  <c:v>2457</c:v>
                </c:pt>
                <c:pt idx="13878">
                  <c:v>2458</c:v>
                </c:pt>
                <c:pt idx="13879">
                  <c:v>2459</c:v>
                </c:pt>
                <c:pt idx="13880">
                  <c:v>2460</c:v>
                </c:pt>
                <c:pt idx="13881">
                  <c:v>2461</c:v>
                </c:pt>
                <c:pt idx="13882">
                  <c:v>2462</c:v>
                </c:pt>
                <c:pt idx="13883">
                  <c:v>2463</c:v>
                </c:pt>
                <c:pt idx="13884">
                  <c:v>2464</c:v>
                </c:pt>
                <c:pt idx="13885">
                  <c:v>2465</c:v>
                </c:pt>
                <c:pt idx="13886">
                  <c:v>2466</c:v>
                </c:pt>
                <c:pt idx="13887">
                  <c:v>2467</c:v>
                </c:pt>
                <c:pt idx="13888">
                  <c:v>2468</c:v>
                </c:pt>
                <c:pt idx="13889">
                  <c:v>2469</c:v>
                </c:pt>
                <c:pt idx="13890">
                  <c:v>2470</c:v>
                </c:pt>
                <c:pt idx="13891">
                  <c:v>2471</c:v>
                </c:pt>
                <c:pt idx="13892">
                  <c:v>2472</c:v>
                </c:pt>
                <c:pt idx="13893">
                  <c:v>2473</c:v>
                </c:pt>
                <c:pt idx="13894">
                  <c:v>2474</c:v>
                </c:pt>
                <c:pt idx="13895">
                  <c:v>2475</c:v>
                </c:pt>
                <c:pt idx="13896">
                  <c:v>2476</c:v>
                </c:pt>
                <c:pt idx="13897">
                  <c:v>2477</c:v>
                </c:pt>
                <c:pt idx="13898">
                  <c:v>2478</c:v>
                </c:pt>
                <c:pt idx="13899">
                  <c:v>2479</c:v>
                </c:pt>
                <c:pt idx="13900">
                  <c:v>2480</c:v>
                </c:pt>
                <c:pt idx="13901">
                  <c:v>2481</c:v>
                </c:pt>
                <c:pt idx="13902">
                  <c:v>2482</c:v>
                </c:pt>
                <c:pt idx="13903">
                  <c:v>2483</c:v>
                </c:pt>
                <c:pt idx="13904">
                  <c:v>2484</c:v>
                </c:pt>
                <c:pt idx="13905">
                  <c:v>2485</c:v>
                </c:pt>
                <c:pt idx="13906">
                  <c:v>2486</c:v>
                </c:pt>
                <c:pt idx="13907">
                  <c:v>2487</c:v>
                </c:pt>
                <c:pt idx="13908">
                  <c:v>2488</c:v>
                </c:pt>
                <c:pt idx="13909">
                  <c:v>2489</c:v>
                </c:pt>
                <c:pt idx="13910">
                  <c:v>2490</c:v>
                </c:pt>
                <c:pt idx="13911">
                  <c:v>2491</c:v>
                </c:pt>
                <c:pt idx="13912">
                  <c:v>2492</c:v>
                </c:pt>
                <c:pt idx="13913">
                  <c:v>2493</c:v>
                </c:pt>
                <c:pt idx="13914">
                  <c:v>2494</c:v>
                </c:pt>
                <c:pt idx="13915">
                  <c:v>2495</c:v>
                </c:pt>
                <c:pt idx="13916">
                  <c:v>2496</c:v>
                </c:pt>
                <c:pt idx="13917">
                  <c:v>2497</c:v>
                </c:pt>
                <c:pt idx="13918">
                  <c:v>2498</c:v>
                </c:pt>
                <c:pt idx="13919">
                  <c:v>2499</c:v>
                </c:pt>
                <c:pt idx="13920">
                  <c:v>2500</c:v>
                </c:pt>
                <c:pt idx="13921">
                  <c:v>2501</c:v>
                </c:pt>
                <c:pt idx="13922">
                  <c:v>2502</c:v>
                </c:pt>
                <c:pt idx="13923">
                  <c:v>2503</c:v>
                </c:pt>
                <c:pt idx="13924">
                  <c:v>2504</c:v>
                </c:pt>
                <c:pt idx="13925">
                  <c:v>2505</c:v>
                </c:pt>
                <c:pt idx="13926">
                  <c:v>2506</c:v>
                </c:pt>
                <c:pt idx="13927">
                  <c:v>2507</c:v>
                </c:pt>
                <c:pt idx="13928">
                  <c:v>2508</c:v>
                </c:pt>
                <c:pt idx="13929">
                  <c:v>2509</c:v>
                </c:pt>
                <c:pt idx="13930">
                  <c:v>2510</c:v>
                </c:pt>
                <c:pt idx="13931">
                  <c:v>2511</c:v>
                </c:pt>
                <c:pt idx="13932">
                  <c:v>2512</c:v>
                </c:pt>
                <c:pt idx="13933">
                  <c:v>2513</c:v>
                </c:pt>
                <c:pt idx="13934">
                  <c:v>2514</c:v>
                </c:pt>
                <c:pt idx="13935">
                  <c:v>2515</c:v>
                </c:pt>
                <c:pt idx="13936">
                  <c:v>2516</c:v>
                </c:pt>
                <c:pt idx="13937">
                  <c:v>2517</c:v>
                </c:pt>
                <c:pt idx="13938">
                  <c:v>2518</c:v>
                </c:pt>
                <c:pt idx="13939">
                  <c:v>2519</c:v>
                </c:pt>
                <c:pt idx="13940">
                  <c:v>2520</c:v>
                </c:pt>
                <c:pt idx="13941">
                  <c:v>2521</c:v>
                </c:pt>
                <c:pt idx="13942">
                  <c:v>2522</c:v>
                </c:pt>
                <c:pt idx="13943">
                  <c:v>2523</c:v>
                </c:pt>
                <c:pt idx="13944">
                  <c:v>2524</c:v>
                </c:pt>
                <c:pt idx="13945">
                  <c:v>2525</c:v>
                </c:pt>
                <c:pt idx="13946">
                  <c:v>2526</c:v>
                </c:pt>
                <c:pt idx="13947">
                  <c:v>2527</c:v>
                </c:pt>
                <c:pt idx="13948">
                  <c:v>2528</c:v>
                </c:pt>
                <c:pt idx="13949">
                  <c:v>2529</c:v>
                </c:pt>
                <c:pt idx="13950">
                  <c:v>2530</c:v>
                </c:pt>
                <c:pt idx="13951">
                  <c:v>2531</c:v>
                </c:pt>
                <c:pt idx="13952">
                  <c:v>2532</c:v>
                </c:pt>
                <c:pt idx="13953">
                  <c:v>2533</c:v>
                </c:pt>
                <c:pt idx="13954">
                  <c:v>2534</c:v>
                </c:pt>
                <c:pt idx="13955">
                  <c:v>2535</c:v>
                </c:pt>
                <c:pt idx="13956">
                  <c:v>2536</c:v>
                </c:pt>
                <c:pt idx="13957">
                  <c:v>2537</c:v>
                </c:pt>
                <c:pt idx="13958">
                  <c:v>2538</c:v>
                </c:pt>
                <c:pt idx="13959">
                  <c:v>2539</c:v>
                </c:pt>
                <c:pt idx="13960">
                  <c:v>2540</c:v>
                </c:pt>
                <c:pt idx="13961">
                  <c:v>2541</c:v>
                </c:pt>
                <c:pt idx="13962">
                  <c:v>2542</c:v>
                </c:pt>
                <c:pt idx="13963">
                  <c:v>2543</c:v>
                </c:pt>
                <c:pt idx="13964">
                  <c:v>2544</c:v>
                </c:pt>
                <c:pt idx="13965">
                  <c:v>2545</c:v>
                </c:pt>
                <c:pt idx="13966">
                  <c:v>2546</c:v>
                </c:pt>
                <c:pt idx="13967">
                  <c:v>2547</c:v>
                </c:pt>
                <c:pt idx="13968">
                  <c:v>2548</c:v>
                </c:pt>
                <c:pt idx="13969">
                  <c:v>2549</c:v>
                </c:pt>
                <c:pt idx="13970">
                  <c:v>2550</c:v>
                </c:pt>
                <c:pt idx="13971">
                  <c:v>2551</c:v>
                </c:pt>
                <c:pt idx="13972">
                  <c:v>2552</c:v>
                </c:pt>
                <c:pt idx="13973">
                  <c:v>2553</c:v>
                </c:pt>
                <c:pt idx="13974">
                  <c:v>2554</c:v>
                </c:pt>
                <c:pt idx="13975">
                  <c:v>2555</c:v>
                </c:pt>
                <c:pt idx="13976">
                  <c:v>2556</c:v>
                </c:pt>
                <c:pt idx="13977">
                  <c:v>2557</c:v>
                </c:pt>
                <c:pt idx="13978">
                  <c:v>2558</c:v>
                </c:pt>
                <c:pt idx="13979">
                  <c:v>2559</c:v>
                </c:pt>
                <c:pt idx="13980">
                  <c:v>2560</c:v>
                </c:pt>
                <c:pt idx="13981">
                  <c:v>2561</c:v>
                </c:pt>
                <c:pt idx="13982">
                  <c:v>2562</c:v>
                </c:pt>
                <c:pt idx="13983">
                  <c:v>2563</c:v>
                </c:pt>
                <c:pt idx="13984">
                  <c:v>2564</c:v>
                </c:pt>
                <c:pt idx="13985">
                  <c:v>2565</c:v>
                </c:pt>
                <c:pt idx="13986">
                  <c:v>2566</c:v>
                </c:pt>
                <c:pt idx="13987">
                  <c:v>2567</c:v>
                </c:pt>
                <c:pt idx="13988">
                  <c:v>2568</c:v>
                </c:pt>
                <c:pt idx="13989">
                  <c:v>2569</c:v>
                </c:pt>
                <c:pt idx="13990">
                  <c:v>2570</c:v>
                </c:pt>
                <c:pt idx="13991">
                  <c:v>2571</c:v>
                </c:pt>
                <c:pt idx="13992">
                  <c:v>2572</c:v>
                </c:pt>
                <c:pt idx="13993">
                  <c:v>2573</c:v>
                </c:pt>
                <c:pt idx="13994">
                  <c:v>2574</c:v>
                </c:pt>
                <c:pt idx="13995">
                  <c:v>2575</c:v>
                </c:pt>
                <c:pt idx="13996">
                  <c:v>2576</c:v>
                </c:pt>
                <c:pt idx="13997">
                  <c:v>2577</c:v>
                </c:pt>
                <c:pt idx="13998">
                  <c:v>2578</c:v>
                </c:pt>
                <c:pt idx="13999">
                  <c:v>2579</c:v>
                </c:pt>
                <c:pt idx="14000">
                  <c:v>2580</c:v>
                </c:pt>
                <c:pt idx="14001">
                  <c:v>2581</c:v>
                </c:pt>
                <c:pt idx="14002">
                  <c:v>2582</c:v>
                </c:pt>
                <c:pt idx="14003">
                  <c:v>2583</c:v>
                </c:pt>
                <c:pt idx="14004">
                  <c:v>2584</c:v>
                </c:pt>
                <c:pt idx="14005">
                  <c:v>2585</c:v>
                </c:pt>
                <c:pt idx="14006">
                  <c:v>2586</c:v>
                </c:pt>
                <c:pt idx="14007">
                  <c:v>2587</c:v>
                </c:pt>
                <c:pt idx="14008">
                  <c:v>2588</c:v>
                </c:pt>
                <c:pt idx="14009">
                  <c:v>2589</c:v>
                </c:pt>
                <c:pt idx="14010">
                  <c:v>2590</c:v>
                </c:pt>
                <c:pt idx="14011">
                  <c:v>2591</c:v>
                </c:pt>
                <c:pt idx="14012">
                  <c:v>2592</c:v>
                </c:pt>
                <c:pt idx="14013">
                  <c:v>2593</c:v>
                </c:pt>
                <c:pt idx="14014">
                  <c:v>2594</c:v>
                </c:pt>
                <c:pt idx="14015">
                  <c:v>2595</c:v>
                </c:pt>
                <c:pt idx="14016">
                  <c:v>2596</c:v>
                </c:pt>
                <c:pt idx="14017">
                  <c:v>2597</c:v>
                </c:pt>
                <c:pt idx="14018">
                  <c:v>2598</c:v>
                </c:pt>
                <c:pt idx="14019">
                  <c:v>2599</c:v>
                </c:pt>
                <c:pt idx="14020">
                  <c:v>2600</c:v>
                </c:pt>
                <c:pt idx="14021">
                  <c:v>2601</c:v>
                </c:pt>
                <c:pt idx="14022">
                  <c:v>2602</c:v>
                </c:pt>
                <c:pt idx="14023">
                  <c:v>2603</c:v>
                </c:pt>
                <c:pt idx="14024">
                  <c:v>2604</c:v>
                </c:pt>
                <c:pt idx="14025">
                  <c:v>2605</c:v>
                </c:pt>
                <c:pt idx="14026">
                  <c:v>2606</c:v>
                </c:pt>
                <c:pt idx="14027">
                  <c:v>2607</c:v>
                </c:pt>
                <c:pt idx="14028">
                  <c:v>2608</c:v>
                </c:pt>
                <c:pt idx="14029">
                  <c:v>2609</c:v>
                </c:pt>
                <c:pt idx="14030">
                  <c:v>2610</c:v>
                </c:pt>
                <c:pt idx="14031">
                  <c:v>2611</c:v>
                </c:pt>
                <c:pt idx="14032">
                  <c:v>2612</c:v>
                </c:pt>
                <c:pt idx="14033">
                  <c:v>2613</c:v>
                </c:pt>
                <c:pt idx="14034">
                  <c:v>2614</c:v>
                </c:pt>
                <c:pt idx="14035">
                  <c:v>2615</c:v>
                </c:pt>
                <c:pt idx="14036">
                  <c:v>2616</c:v>
                </c:pt>
                <c:pt idx="14037">
                  <c:v>2617</c:v>
                </c:pt>
                <c:pt idx="14038">
                  <c:v>2618</c:v>
                </c:pt>
                <c:pt idx="14039">
                  <c:v>2619</c:v>
                </c:pt>
                <c:pt idx="14040">
                  <c:v>2620</c:v>
                </c:pt>
                <c:pt idx="14041">
                  <c:v>2621</c:v>
                </c:pt>
                <c:pt idx="14042">
                  <c:v>2622</c:v>
                </c:pt>
                <c:pt idx="14043">
                  <c:v>2623</c:v>
                </c:pt>
                <c:pt idx="14044">
                  <c:v>2624</c:v>
                </c:pt>
                <c:pt idx="14045">
                  <c:v>2625</c:v>
                </c:pt>
                <c:pt idx="14046">
                  <c:v>2626</c:v>
                </c:pt>
                <c:pt idx="14047">
                  <c:v>2627</c:v>
                </c:pt>
                <c:pt idx="14048">
                  <c:v>2628</c:v>
                </c:pt>
                <c:pt idx="14049">
                  <c:v>2629</c:v>
                </c:pt>
                <c:pt idx="14050">
                  <c:v>2630</c:v>
                </c:pt>
                <c:pt idx="14051">
                  <c:v>2631</c:v>
                </c:pt>
                <c:pt idx="14052">
                  <c:v>2632</c:v>
                </c:pt>
                <c:pt idx="14053">
                  <c:v>2633</c:v>
                </c:pt>
                <c:pt idx="14054">
                  <c:v>2634</c:v>
                </c:pt>
                <c:pt idx="14055">
                  <c:v>2635</c:v>
                </c:pt>
                <c:pt idx="14056">
                  <c:v>2636</c:v>
                </c:pt>
                <c:pt idx="14057">
                  <c:v>2637</c:v>
                </c:pt>
                <c:pt idx="14058">
                  <c:v>2638</c:v>
                </c:pt>
                <c:pt idx="14059">
                  <c:v>2639</c:v>
                </c:pt>
                <c:pt idx="14060">
                  <c:v>2640</c:v>
                </c:pt>
                <c:pt idx="14061">
                  <c:v>2641</c:v>
                </c:pt>
                <c:pt idx="14062">
                  <c:v>2642</c:v>
                </c:pt>
                <c:pt idx="14063">
                  <c:v>2643</c:v>
                </c:pt>
                <c:pt idx="14064">
                  <c:v>2644</c:v>
                </c:pt>
                <c:pt idx="14065">
                  <c:v>2645</c:v>
                </c:pt>
                <c:pt idx="14066">
                  <c:v>2646</c:v>
                </c:pt>
                <c:pt idx="14067">
                  <c:v>2647</c:v>
                </c:pt>
                <c:pt idx="14068">
                  <c:v>2648</c:v>
                </c:pt>
                <c:pt idx="14069">
                  <c:v>2649</c:v>
                </c:pt>
                <c:pt idx="14070">
                  <c:v>2650</c:v>
                </c:pt>
                <c:pt idx="14071">
                  <c:v>2651</c:v>
                </c:pt>
                <c:pt idx="14072">
                  <c:v>2652</c:v>
                </c:pt>
                <c:pt idx="14073">
                  <c:v>2653</c:v>
                </c:pt>
                <c:pt idx="14074">
                  <c:v>2654</c:v>
                </c:pt>
                <c:pt idx="14075">
                  <c:v>2655</c:v>
                </c:pt>
                <c:pt idx="14076">
                  <c:v>2656</c:v>
                </c:pt>
                <c:pt idx="14077">
                  <c:v>2657</c:v>
                </c:pt>
                <c:pt idx="14078">
                  <c:v>2658</c:v>
                </c:pt>
                <c:pt idx="14079">
                  <c:v>2659</c:v>
                </c:pt>
                <c:pt idx="14080">
                  <c:v>2660</c:v>
                </c:pt>
                <c:pt idx="14081">
                  <c:v>2661</c:v>
                </c:pt>
                <c:pt idx="14082">
                  <c:v>2662</c:v>
                </c:pt>
                <c:pt idx="14083">
                  <c:v>2663</c:v>
                </c:pt>
                <c:pt idx="14084">
                  <c:v>2664</c:v>
                </c:pt>
                <c:pt idx="14085">
                  <c:v>2665</c:v>
                </c:pt>
                <c:pt idx="14086">
                  <c:v>2666</c:v>
                </c:pt>
                <c:pt idx="14087">
                  <c:v>2667</c:v>
                </c:pt>
                <c:pt idx="14088">
                  <c:v>2668</c:v>
                </c:pt>
                <c:pt idx="14089">
                  <c:v>2669</c:v>
                </c:pt>
                <c:pt idx="14090">
                  <c:v>2670</c:v>
                </c:pt>
                <c:pt idx="14091">
                  <c:v>2671</c:v>
                </c:pt>
                <c:pt idx="14092">
                  <c:v>2672</c:v>
                </c:pt>
                <c:pt idx="14093">
                  <c:v>2673</c:v>
                </c:pt>
                <c:pt idx="14094">
                  <c:v>2674</c:v>
                </c:pt>
                <c:pt idx="14095">
                  <c:v>2675</c:v>
                </c:pt>
                <c:pt idx="14096">
                  <c:v>2676</c:v>
                </c:pt>
                <c:pt idx="14097">
                  <c:v>2677</c:v>
                </c:pt>
                <c:pt idx="14098">
                  <c:v>2678</c:v>
                </c:pt>
                <c:pt idx="14099">
                  <c:v>2679</c:v>
                </c:pt>
                <c:pt idx="14100">
                  <c:v>2680</c:v>
                </c:pt>
                <c:pt idx="14101">
                  <c:v>2681</c:v>
                </c:pt>
                <c:pt idx="14102">
                  <c:v>2682</c:v>
                </c:pt>
                <c:pt idx="14103">
                  <c:v>2683</c:v>
                </c:pt>
                <c:pt idx="14104">
                  <c:v>2684</c:v>
                </c:pt>
                <c:pt idx="14105">
                  <c:v>2685</c:v>
                </c:pt>
                <c:pt idx="14106">
                  <c:v>2686</c:v>
                </c:pt>
                <c:pt idx="14107">
                  <c:v>2687</c:v>
                </c:pt>
                <c:pt idx="14108">
                  <c:v>2688</c:v>
                </c:pt>
                <c:pt idx="14109">
                  <c:v>2689</c:v>
                </c:pt>
                <c:pt idx="14110">
                  <c:v>2690</c:v>
                </c:pt>
                <c:pt idx="14111">
                  <c:v>2691</c:v>
                </c:pt>
                <c:pt idx="14112">
                  <c:v>2692</c:v>
                </c:pt>
                <c:pt idx="14113">
                  <c:v>2693</c:v>
                </c:pt>
                <c:pt idx="14114">
                  <c:v>2694</c:v>
                </c:pt>
                <c:pt idx="14115">
                  <c:v>2695</c:v>
                </c:pt>
                <c:pt idx="14116">
                  <c:v>2696</c:v>
                </c:pt>
                <c:pt idx="14117">
                  <c:v>2697</c:v>
                </c:pt>
                <c:pt idx="14118">
                  <c:v>2698</c:v>
                </c:pt>
                <c:pt idx="14119">
                  <c:v>2699</c:v>
                </c:pt>
                <c:pt idx="14120">
                  <c:v>2700</c:v>
                </c:pt>
                <c:pt idx="14121">
                  <c:v>2701</c:v>
                </c:pt>
                <c:pt idx="14122">
                  <c:v>2702</c:v>
                </c:pt>
                <c:pt idx="14123">
                  <c:v>2703</c:v>
                </c:pt>
                <c:pt idx="14124">
                  <c:v>2704</c:v>
                </c:pt>
                <c:pt idx="14125">
                  <c:v>2705</c:v>
                </c:pt>
                <c:pt idx="14126">
                  <c:v>2706</c:v>
                </c:pt>
                <c:pt idx="14127">
                  <c:v>2707</c:v>
                </c:pt>
                <c:pt idx="14128">
                  <c:v>2708</c:v>
                </c:pt>
                <c:pt idx="14129">
                  <c:v>2709</c:v>
                </c:pt>
                <c:pt idx="14130">
                  <c:v>2710</c:v>
                </c:pt>
                <c:pt idx="14131">
                  <c:v>2711</c:v>
                </c:pt>
                <c:pt idx="14132">
                  <c:v>2712</c:v>
                </c:pt>
                <c:pt idx="14133">
                  <c:v>2713</c:v>
                </c:pt>
                <c:pt idx="14134">
                  <c:v>2714</c:v>
                </c:pt>
                <c:pt idx="14135">
                  <c:v>2715</c:v>
                </c:pt>
                <c:pt idx="14136">
                  <c:v>2716</c:v>
                </c:pt>
                <c:pt idx="14137">
                  <c:v>2717</c:v>
                </c:pt>
                <c:pt idx="14138">
                  <c:v>2718</c:v>
                </c:pt>
                <c:pt idx="14139">
                  <c:v>2719</c:v>
                </c:pt>
                <c:pt idx="14140">
                  <c:v>2720</c:v>
                </c:pt>
                <c:pt idx="14141">
                  <c:v>2721</c:v>
                </c:pt>
                <c:pt idx="14142">
                  <c:v>2722</c:v>
                </c:pt>
                <c:pt idx="14143">
                  <c:v>2723</c:v>
                </c:pt>
                <c:pt idx="14144">
                  <c:v>2724</c:v>
                </c:pt>
                <c:pt idx="14145">
                  <c:v>2725</c:v>
                </c:pt>
                <c:pt idx="14146">
                  <c:v>2726</c:v>
                </c:pt>
                <c:pt idx="14147">
                  <c:v>2727</c:v>
                </c:pt>
                <c:pt idx="14148">
                  <c:v>2728</c:v>
                </c:pt>
                <c:pt idx="14149">
                  <c:v>2729</c:v>
                </c:pt>
                <c:pt idx="14150">
                  <c:v>2730</c:v>
                </c:pt>
                <c:pt idx="14151">
                  <c:v>2731</c:v>
                </c:pt>
                <c:pt idx="14152">
                  <c:v>2732</c:v>
                </c:pt>
                <c:pt idx="14153">
                  <c:v>2733</c:v>
                </c:pt>
                <c:pt idx="14154">
                  <c:v>2734</c:v>
                </c:pt>
                <c:pt idx="14155">
                  <c:v>2735</c:v>
                </c:pt>
                <c:pt idx="14156">
                  <c:v>2736</c:v>
                </c:pt>
                <c:pt idx="14157">
                  <c:v>2737</c:v>
                </c:pt>
                <c:pt idx="14158">
                  <c:v>2738</c:v>
                </c:pt>
                <c:pt idx="14159">
                  <c:v>2739</c:v>
                </c:pt>
                <c:pt idx="14160">
                  <c:v>2740</c:v>
                </c:pt>
                <c:pt idx="14161">
                  <c:v>2741</c:v>
                </c:pt>
                <c:pt idx="14162">
                  <c:v>2742</c:v>
                </c:pt>
                <c:pt idx="14163">
                  <c:v>2743</c:v>
                </c:pt>
                <c:pt idx="14164">
                  <c:v>2744</c:v>
                </c:pt>
                <c:pt idx="14165">
                  <c:v>2745</c:v>
                </c:pt>
                <c:pt idx="14166">
                  <c:v>2746</c:v>
                </c:pt>
                <c:pt idx="14167">
                  <c:v>2747</c:v>
                </c:pt>
                <c:pt idx="14168">
                  <c:v>2748</c:v>
                </c:pt>
                <c:pt idx="14169">
                  <c:v>2749</c:v>
                </c:pt>
                <c:pt idx="14170">
                  <c:v>2750</c:v>
                </c:pt>
                <c:pt idx="14171">
                  <c:v>2751</c:v>
                </c:pt>
                <c:pt idx="14172">
                  <c:v>2752</c:v>
                </c:pt>
                <c:pt idx="14173">
                  <c:v>2753</c:v>
                </c:pt>
                <c:pt idx="14174">
                  <c:v>2754</c:v>
                </c:pt>
                <c:pt idx="14175">
                  <c:v>2755</c:v>
                </c:pt>
                <c:pt idx="14176">
                  <c:v>2756</c:v>
                </c:pt>
                <c:pt idx="14177">
                  <c:v>2757</c:v>
                </c:pt>
                <c:pt idx="14178">
                  <c:v>2758</c:v>
                </c:pt>
                <c:pt idx="14179">
                  <c:v>2759</c:v>
                </c:pt>
                <c:pt idx="14180">
                  <c:v>2760</c:v>
                </c:pt>
                <c:pt idx="14181">
                  <c:v>2761</c:v>
                </c:pt>
                <c:pt idx="14182">
                  <c:v>2762</c:v>
                </c:pt>
                <c:pt idx="14183">
                  <c:v>2763</c:v>
                </c:pt>
                <c:pt idx="14184">
                  <c:v>2764</c:v>
                </c:pt>
                <c:pt idx="14185">
                  <c:v>2765</c:v>
                </c:pt>
                <c:pt idx="14186">
                  <c:v>2766</c:v>
                </c:pt>
                <c:pt idx="14187">
                  <c:v>2767</c:v>
                </c:pt>
                <c:pt idx="14188">
                  <c:v>2768</c:v>
                </c:pt>
                <c:pt idx="14189">
                  <c:v>2769</c:v>
                </c:pt>
                <c:pt idx="14190">
                  <c:v>2770</c:v>
                </c:pt>
                <c:pt idx="14191">
                  <c:v>2771</c:v>
                </c:pt>
                <c:pt idx="14192">
                  <c:v>2772</c:v>
                </c:pt>
                <c:pt idx="14193">
                  <c:v>2773</c:v>
                </c:pt>
                <c:pt idx="14194">
                  <c:v>2774</c:v>
                </c:pt>
                <c:pt idx="14195">
                  <c:v>2775</c:v>
                </c:pt>
                <c:pt idx="14196">
                  <c:v>2776</c:v>
                </c:pt>
                <c:pt idx="14197">
                  <c:v>2777</c:v>
                </c:pt>
                <c:pt idx="14198">
                  <c:v>2778</c:v>
                </c:pt>
                <c:pt idx="14199">
                  <c:v>2779</c:v>
                </c:pt>
                <c:pt idx="14200">
                  <c:v>2780</c:v>
                </c:pt>
                <c:pt idx="14201">
                  <c:v>2781</c:v>
                </c:pt>
                <c:pt idx="14202">
                  <c:v>2782</c:v>
                </c:pt>
                <c:pt idx="14203">
                  <c:v>2783</c:v>
                </c:pt>
                <c:pt idx="14204">
                  <c:v>2784</c:v>
                </c:pt>
                <c:pt idx="14205">
                  <c:v>2785</c:v>
                </c:pt>
                <c:pt idx="14206">
                  <c:v>2786</c:v>
                </c:pt>
                <c:pt idx="14207">
                  <c:v>2787</c:v>
                </c:pt>
                <c:pt idx="14208">
                  <c:v>2788</c:v>
                </c:pt>
                <c:pt idx="14209">
                  <c:v>2789</c:v>
                </c:pt>
                <c:pt idx="14210">
                  <c:v>2790</c:v>
                </c:pt>
                <c:pt idx="14211">
                  <c:v>2791</c:v>
                </c:pt>
                <c:pt idx="14212">
                  <c:v>2792</c:v>
                </c:pt>
                <c:pt idx="14213">
                  <c:v>2793</c:v>
                </c:pt>
                <c:pt idx="14214">
                  <c:v>2794</c:v>
                </c:pt>
                <c:pt idx="14215">
                  <c:v>2795</c:v>
                </c:pt>
                <c:pt idx="14216">
                  <c:v>2796</c:v>
                </c:pt>
                <c:pt idx="14217">
                  <c:v>2797</c:v>
                </c:pt>
                <c:pt idx="14218">
                  <c:v>2798</c:v>
                </c:pt>
                <c:pt idx="14219">
                  <c:v>2799</c:v>
                </c:pt>
                <c:pt idx="14220">
                  <c:v>2800</c:v>
                </c:pt>
                <c:pt idx="14221">
                  <c:v>2801</c:v>
                </c:pt>
                <c:pt idx="14222">
                  <c:v>2802</c:v>
                </c:pt>
                <c:pt idx="14223">
                  <c:v>2803</c:v>
                </c:pt>
                <c:pt idx="14224">
                  <c:v>2804</c:v>
                </c:pt>
                <c:pt idx="14225">
                  <c:v>2805</c:v>
                </c:pt>
                <c:pt idx="14226">
                  <c:v>2806</c:v>
                </c:pt>
                <c:pt idx="14227">
                  <c:v>2807</c:v>
                </c:pt>
                <c:pt idx="14228">
                  <c:v>2808</c:v>
                </c:pt>
                <c:pt idx="14229">
                  <c:v>2809</c:v>
                </c:pt>
                <c:pt idx="14230">
                  <c:v>2810</c:v>
                </c:pt>
                <c:pt idx="14231">
                  <c:v>2811</c:v>
                </c:pt>
                <c:pt idx="14232">
                  <c:v>2812</c:v>
                </c:pt>
                <c:pt idx="14233">
                  <c:v>2813</c:v>
                </c:pt>
                <c:pt idx="14234">
                  <c:v>2814</c:v>
                </c:pt>
                <c:pt idx="14235">
                  <c:v>2815</c:v>
                </c:pt>
                <c:pt idx="14236">
                  <c:v>2816</c:v>
                </c:pt>
                <c:pt idx="14237">
                  <c:v>2817</c:v>
                </c:pt>
                <c:pt idx="14238">
                  <c:v>2818</c:v>
                </c:pt>
                <c:pt idx="14239">
                  <c:v>2819</c:v>
                </c:pt>
                <c:pt idx="14240">
                  <c:v>2820</c:v>
                </c:pt>
                <c:pt idx="14241">
                  <c:v>2821</c:v>
                </c:pt>
                <c:pt idx="14242">
                  <c:v>2822</c:v>
                </c:pt>
                <c:pt idx="14243">
                  <c:v>2823</c:v>
                </c:pt>
                <c:pt idx="14244">
                  <c:v>2824</c:v>
                </c:pt>
                <c:pt idx="14245">
                  <c:v>2825</c:v>
                </c:pt>
                <c:pt idx="14246">
                  <c:v>2826</c:v>
                </c:pt>
                <c:pt idx="14247">
                  <c:v>2827</c:v>
                </c:pt>
                <c:pt idx="14248">
                  <c:v>2828</c:v>
                </c:pt>
                <c:pt idx="14249">
                  <c:v>2829</c:v>
                </c:pt>
                <c:pt idx="14250">
                  <c:v>2830</c:v>
                </c:pt>
                <c:pt idx="14251">
                  <c:v>2831</c:v>
                </c:pt>
                <c:pt idx="14252">
                  <c:v>2832</c:v>
                </c:pt>
                <c:pt idx="14253">
                  <c:v>2833</c:v>
                </c:pt>
                <c:pt idx="14254">
                  <c:v>2834</c:v>
                </c:pt>
                <c:pt idx="14255">
                  <c:v>2835</c:v>
                </c:pt>
                <c:pt idx="14256">
                  <c:v>2836</c:v>
                </c:pt>
                <c:pt idx="14257">
                  <c:v>2837</c:v>
                </c:pt>
                <c:pt idx="14258">
                  <c:v>2838</c:v>
                </c:pt>
                <c:pt idx="14259">
                  <c:v>2839</c:v>
                </c:pt>
                <c:pt idx="14260">
                  <c:v>2840</c:v>
                </c:pt>
                <c:pt idx="14261">
                  <c:v>2841</c:v>
                </c:pt>
                <c:pt idx="14262">
                  <c:v>2842</c:v>
                </c:pt>
                <c:pt idx="14263">
                  <c:v>2843</c:v>
                </c:pt>
                <c:pt idx="14264">
                  <c:v>2844</c:v>
                </c:pt>
                <c:pt idx="14265">
                  <c:v>2845</c:v>
                </c:pt>
                <c:pt idx="14266">
                  <c:v>2846</c:v>
                </c:pt>
                <c:pt idx="14267">
                  <c:v>2847</c:v>
                </c:pt>
                <c:pt idx="14268">
                  <c:v>2848</c:v>
                </c:pt>
                <c:pt idx="14269">
                  <c:v>2849</c:v>
                </c:pt>
                <c:pt idx="14270">
                  <c:v>2850</c:v>
                </c:pt>
                <c:pt idx="14271">
                  <c:v>2851</c:v>
                </c:pt>
                <c:pt idx="14272">
                  <c:v>2852</c:v>
                </c:pt>
                <c:pt idx="14273">
                  <c:v>2853</c:v>
                </c:pt>
                <c:pt idx="14274">
                  <c:v>2854</c:v>
                </c:pt>
                <c:pt idx="14275">
                  <c:v>2855</c:v>
                </c:pt>
                <c:pt idx="14276">
                  <c:v>2856</c:v>
                </c:pt>
                <c:pt idx="14277">
                  <c:v>2857</c:v>
                </c:pt>
                <c:pt idx="14278">
                  <c:v>2858</c:v>
                </c:pt>
                <c:pt idx="14279">
                  <c:v>2859</c:v>
                </c:pt>
                <c:pt idx="14280">
                  <c:v>2860</c:v>
                </c:pt>
                <c:pt idx="14281">
                  <c:v>2861</c:v>
                </c:pt>
                <c:pt idx="14282">
                  <c:v>2862</c:v>
                </c:pt>
                <c:pt idx="14283">
                  <c:v>2863</c:v>
                </c:pt>
                <c:pt idx="14284">
                  <c:v>2864</c:v>
                </c:pt>
                <c:pt idx="14285">
                  <c:v>2865</c:v>
                </c:pt>
                <c:pt idx="14286">
                  <c:v>2866</c:v>
                </c:pt>
                <c:pt idx="14287">
                  <c:v>2867</c:v>
                </c:pt>
                <c:pt idx="14288">
                  <c:v>2868</c:v>
                </c:pt>
                <c:pt idx="14289">
                  <c:v>2869</c:v>
                </c:pt>
                <c:pt idx="14290">
                  <c:v>2870</c:v>
                </c:pt>
                <c:pt idx="14291">
                  <c:v>2871</c:v>
                </c:pt>
                <c:pt idx="14292">
                  <c:v>2872</c:v>
                </c:pt>
                <c:pt idx="14293">
                  <c:v>2873</c:v>
                </c:pt>
                <c:pt idx="14294">
                  <c:v>2874</c:v>
                </c:pt>
                <c:pt idx="14295">
                  <c:v>2875</c:v>
                </c:pt>
                <c:pt idx="14296">
                  <c:v>2876</c:v>
                </c:pt>
                <c:pt idx="14297">
                  <c:v>2877</c:v>
                </c:pt>
                <c:pt idx="14298">
                  <c:v>2878</c:v>
                </c:pt>
                <c:pt idx="14299">
                  <c:v>2879</c:v>
                </c:pt>
                <c:pt idx="14300">
                  <c:v>2880</c:v>
                </c:pt>
                <c:pt idx="14301">
                  <c:v>2881</c:v>
                </c:pt>
                <c:pt idx="14302">
                  <c:v>2882</c:v>
                </c:pt>
                <c:pt idx="14303">
                  <c:v>2883</c:v>
                </c:pt>
                <c:pt idx="14304">
                  <c:v>2884</c:v>
                </c:pt>
                <c:pt idx="14305">
                  <c:v>2885</c:v>
                </c:pt>
                <c:pt idx="14306">
                  <c:v>2886</c:v>
                </c:pt>
                <c:pt idx="14307">
                  <c:v>2887</c:v>
                </c:pt>
                <c:pt idx="14308">
                  <c:v>2888</c:v>
                </c:pt>
                <c:pt idx="14309">
                  <c:v>2889</c:v>
                </c:pt>
                <c:pt idx="14310">
                  <c:v>2890</c:v>
                </c:pt>
                <c:pt idx="14311">
                  <c:v>2891</c:v>
                </c:pt>
                <c:pt idx="14312">
                  <c:v>2892</c:v>
                </c:pt>
                <c:pt idx="14313">
                  <c:v>2893</c:v>
                </c:pt>
                <c:pt idx="14314">
                  <c:v>2894</c:v>
                </c:pt>
                <c:pt idx="14315">
                  <c:v>2895</c:v>
                </c:pt>
                <c:pt idx="14316">
                  <c:v>2896</c:v>
                </c:pt>
                <c:pt idx="14317">
                  <c:v>2897</c:v>
                </c:pt>
                <c:pt idx="14318">
                  <c:v>2898</c:v>
                </c:pt>
                <c:pt idx="14319">
                  <c:v>2899</c:v>
                </c:pt>
                <c:pt idx="14320">
                  <c:v>2900</c:v>
                </c:pt>
                <c:pt idx="14321">
                  <c:v>2901</c:v>
                </c:pt>
                <c:pt idx="14322">
                  <c:v>2902</c:v>
                </c:pt>
                <c:pt idx="14323">
                  <c:v>2903</c:v>
                </c:pt>
                <c:pt idx="14324">
                  <c:v>2904</c:v>
                </c:pt>
                <c:pt idx="14325">
                  <c:v>2905</c:v>
                </c:pt>
                <c:pt idx="14326">
                  <c:v>2906</c:v>
                </c:pt>
                <c:pt idx="14327">
                  <c:v>2907</c:v>
                </c:pt>
                <c:pt idx="14328">
                  <c:v>2908</c:v>
                </c:pt>
                <c:pt idx="14329">
                  <c:v>2909</c:v>
                </c:pt>
                <c:pt idx="14330">
                  <c:v>2910</c:v>
                </c:pt>
                <c:pt idx="14331">
                  <c:v>2911</c:v>
                </c:pt>
                <c:pt idx="14332">
                  <c:v>2912</c:v>
                </c:pt>
                <c:pt idx="14333">
                  <c:v>2913</c:v>
                </c:pt>
                <c:pt idx="14334">
                  <c:v>2914</c:v>
                </c:pt>
                <c:pt idx="14335">
                  <c:v>2915</c:v>
                </c:pt>
                <c:pt idx="14336">
                  <c:v>2916</c:v>
                </c:pt>
                <c:pt idx="14337">
                  <c:v>2917</c:v>
                </c:pt>
                <c:pt idx="14338">
                  <c:v>2918</c:v>
                </c:pt>
                <c:pt idx="14339">
                  <c:v>2919</c:v>
                </c:pt>
                <c:pt idx="14340">
                  <c:v>2920</c:v>
                </c:pt>
                <c:pt idx="14341">
                  <c:v>2921</c:v>
                </c:pt>
                <c:pt idx="14342">
                  <c:v>2922</c:v>
                </c:pt>
                <c:pt idx="14343">
                  <c:v>2923</c:v>
                </c:pt>
                <c:pt idx="14344">
                  <c:v>2924</c:v>
                </c:pt>
                <c:pt idx="14345">
                  <c:v>2925</c:v>
                </c:pt>
                <c:pt idx="14346">
                  <c:v>2926</c:v>
                </c:pt>
                <c:pt idx="14347">
                  <c:v>2927</c:v>
                </c:pt>
                <c:pt idx="14348">
                  <c:v>2928</c:v>
                </c:pt>
                <c:pt idx="14349">
                  <c:v>2929</c:v>
                </c:pt>
                <c:pt idx="14350">
                  <c:v>2930</c:v>
                </c:pt>
                <c:pt idx="14351">
                  <c:v>2931</c:v>
                </c:pt>
                <c:pt idx="14352">
                  <c:v>2932</c:v>
                </c:pt>
                <c:pt idx="14353">
                  <c:v>2933</c:v>
                </c:pt>
                <c:pt idx="14354">
                  <c:v>2934</c:v>
                </c:pt>
                <c:pt idx="14355">
                  <c:v>2935</c:v>
                </c:pt>
                <c:pt idx="14356">
                  <c:v>2936</c:v>
                </c:pt>
                <c:pt idx="14357">
                  <c:v>2937</c:v>
                </c:pt>
                <c:pt idx="14358">
                  <c:v>2938</c:v>
                </c:pt>
                <c:pt idx="14359">
                  <c:v>2939</c:v>
                </c:pt>
                <c:pt idx="14360">
                  <c:v>2940</c:v>
                </c:pt>
                <c:pt idx="14361">
                  <c:v>2941</c:v>
                </c:pt>
                <c:pt idx="14362">
                  <c:v>2942</c:v>
                </c:pt>
                <c:pt idx="14363">
                  <c:v>2943</c:v>
                </c:pt>
                <c:pt idx="14364">
                  <c:v>2944</c:v>
                </c:pt>
                <c:pt idx="14365">
                  <c:v>2945</c:v>
                </c:pt>
                <c:pt idx="14366">
                  <c:v>2946</c:v>
                </c:pt>
                <c:pt idx="14367">
                  <c:v>2947</c:v>
                </c:pt>
                <c:pt idx="14368">
                  <c:v>2948</c:v>
                </c:pt>
                <c:pt idx="14369">
                  <c:v>2949</c:v>
                </c:pt>
                <c:pt idx="14370">
                  <c:v>2950</c:v>
                </c:pt>
                <c:pt idx="14371">
                  <c:v>2951</c:v>
                </c:pt>
                <c:pt idx="14372">
                  <c:v>2952</c:v>
                </c:pt>
                <c:pt idx="14373">
                  <c:v>2953</c:v>
                </c:pt>
                <c:pt idx="14374">
                  <c:v>2954</c:v>
                </c:pt>
                <c:pt idx="14375">
                  <c:v>2955</c:v>
                </c:pt>
                <c:pt idx="14376">
                  <c:v>2956</c:v>
                </c:pt>
                <c:pt idx="14377">
                  <c:v>2957</c:v>
                </c:pt>
                <c:pt idx="14378">
                  <c:v>2958</c:v>
                </c:pt>
                <c:pt idx="14379">
                  <c:v>2959</c:v>
                </c:pt>
                <c:pt idx="14380">
                  <c:v>2960</c:v>
                </c:pt>
                <c:pt idx="14381">
                  <c:v>2961</c:v>
                </c:pt>
                <c:pt idx="14382">
                  <c:v>2962</c:v>
                </c:pt>
                <c:pt idx="14383">
                  <c:v>2963</c:v>
                </c:pt>
                <c:pt idx="14384">
                  <c:v>2964</c:v>
                </c:pt>
                <c:pt idx="14385">
                  <c:v>2965</c:v>
                </c:pt>
                <c:pt idx="14386">
                  <c:v>2966</c:v>
                </c:pt>
                <c:pt idx="14387">
                  <c:v>2967</c:v>
                </c:pt>
                <c:pt idx="14388">
                  <c:v>2968</c:v>
                </c:pt>
                <c:pt idx="14389">
                  <c:v>2969</c:v>
                </c:pt>
                <c:pt idx="14390">
                  <c:v>2970</c:v>
                </c:pt>
                <c:pt idx="14391">
                  <c:v>2971</c:v>
                </c:pt>
                <c:pt idx="14392">
                  <c:v>2972</c:v>
                </c:pt>
                <c:pt idx="14393">
                  <c:v>2973</c:v>
                </c:pt>
                <c:pt idx="14394">
                  <c:v>2974</c:v>
                </c:pt>
                <c:pt idx="14395">
                  <c:v>2975</c:v>
                </c:pt>
                <c:pt idx="14396">
                  <c:v>2976</c:v>
                </c:pt>
                <c:pt idx="14397">
                  <c:v>2977</c:v>
                </c:pt>
                <c:pt idx="14398">
                  <c:v>2978</c:v>
                </c:pt>
                <c:pt idx="14399">
                  <c:v>2979</c:v>
                </c:pt>
                <c:pt idx="14400">
                  <c:v>2980</c:v>
                </c:pt>
                <c:pt idx="14401">
                  <c:v>2981</c:v>
                </c:pt>
                <c:pt idx="14402">
                  <c:v>2982</c:v>
                </c:pt>
                <c:pt idx="14403">
                  <c:v>2983</c:v>
                </c:pt>
                <c:pt idx="14404">
                  <c:v>2984</c:v>
                </c:pt>
                <c:pt idx="14405">
                  <c:v>2985</c:v>
                </c:pt>
                <c:pt idx="14406">
                  <c:v>2986</c:v>
                </c:pt>
                <c:pt idx="14407">
                  <c:v>2987</c:v>
                </c:pt>
                <c:pt idx="14408">
                  <c:v>2988</c:v>
                </c:pt>
                <c:pt idx="14409">
                  <c:v>2989</c:v>
                </c:pt>
                <c:pt idx="14410">
                  <c:v>2990</c:v>
                </c:pt>
                <c:pt idx="14411">
                  <c:v>2991</c:v>
                </c:pt>
                <c:pt idx="14412">
                  <c:v>2992</c:v>
                </c:pt>
                <c:pt idx="14413">
                  <c:v>2993</c:v>
                </c:pt>
                <c:pt idx="14414">
                  <c:v>2994</c:v>
                </c:pt>
                <c:pt idx="14415">
                  <c:v>2995</c:v>
                </c:pt>
                <c:pt idx="14416">
                  <c:v>2996</c:v>
                </c:pt>
                <c:pt idx="14417">
                  <c:v>2997</c:v>
                </c:pt>
                <c:pt idx="14418">
                  <c:v>2998</c:v>
                </c:pt>
                <c:pt idx="14419">
                  <c:v>2999</c:v>
                </c:pt>
                <c:pt idx="14420">
                  <c:v>3000</c:v>
                </c:pt>
                <c:pt idx="14421">
                  <c:v>3001</c:v>
                </c:pt>
                <c:pt idx="14422">
                  <c:v>3002</c:v>
                </c:pt>
                <c:pt idx="14423">
                  <c:v>3003</c:v>
                </c:pt>
                <c:pt idx="14424">
                  <c:v>3004</c:v>
                </c:pt>
                <c:pt idx="14425">
                  <c:v>3005</c:v>
                </c:pt>
                <c:pt idx="14426">
                  <c:v>3006</c:v>
                </c:pt>
                <c:pt idx="14427">
                  <c:v>3007</c:v>
                </c:pt>
                <c:pt idx="14428">
                  <c:v>3008</c:v>
                </c:pt>
                <c:pt idx="14429">
                  <c:v>3009</c:v>
                </c:pt>
                <c:pt idx="14430">
                  <c:v>3010</c:v>
                </c:pt>
                <c:pt idx="14431">
                  <c:v>3011</c:v>
                </c:pt>
                <c:pt idx="14432">
                  <c:v>3012</c:v>
                </c:pt>
                <c:pt idx="14433">
                  <c:v>3013</c:v>
                </c:pt>
                <c:pt idx="14434">
                  <c:v>3014</c:v>
                </c:pt>
                <c:pt idx="14435">
                  <c:v>3015</c:v>
                </c:pt>
                <c:pt idx="14436">
                  <c:v>3016</c:v>
                </c:pt>
                <c:pt idx="14437">
                  <c:v>3017</c:v>
                </c:pt>
                <c:pt idx="14438">
                  <c:v>3018</c:v>
                </c:pt>
                <c:pt idx="14439">
                  <c:v>3019</c:v>
                </c:pt>
                <c:pt idx="14440">
                  <c:v>3020</c:v>
                </c:pt>
                <c:pt idx="14441">
                  <c:v>3021</c:v>
                </c:pt>
                <c:pt idx="14442">
                  <c:v>3022</c:v>
                </c:pt>
                <c:pt idx="14443">
                  <c:v>3023</c:v>
                </c:pt>
                <c:pt idx="14444">
                  <c:v>3024</c:v>
                </c:pt>
                <c:pt idx="14445">
                  <c:v>3025</c:v>
                </c:pt>
                <c:pt idx="14446">
                  <c:v>3026</c:v>
                </c:pt>
                <c:pt idx="14447">
                  <c:v>3027</c:v>
                </c:pt>
                <c:pt idx="14448">
                  <c:v>3028</c:v>
                </c:pt>
                <c:pt idx="14449">
                  <c:v>3029</c:v>
                </c:pt>
                <c:pt idx="14450">
                  <c:v>3030</c:v>
                </c:pt>
                <c:pt idx="14451">
                  <c:v>3031</c:v>
                </c:pt>
                <c:pt idx="14452">
                  <c:v>3032</c:v>
                </c:pt>
                <c:pt idx="14453">
                  <c:v>3033</c:v>
                </c:pt>
                <c:pt idx="14454">
                  <c:v>3034</c:v>
                </c:pt>
                <c:pt idx="14455">
                  <c:v>3035</c:v>
                </c:pt>
                <c:pt idx="14456">
                  <c:v>3036</c:v>
                </c:pt>
                <c:pt idx="14457">
                  <c:v>3037</c:v>
                </c:pt>
                <c:pt idx="14458">
                  <c:v>3038</c:v>
                </c:pt>
                <c:pt idx="14459">
                  <c:v>3039</c:v>
                </c:pt>
                <c:pt idx="14460">
                  <c:v>3040</c:v>
                </c:pt>
                <c:pt idx="14461">
                  <c:v>3041</c:v>
                </c:pt>
                <c:pt idx="14462">
                  <c:v>3042</c:v>
                </c:pt>
                <c:pt idx="14463">
                  <c:v>3043</c:v>
                </c:pt>
                <c:pt idx="14464">
                  <c:v>3044</c:v>
                </c:pt>
                <c:pt idx="14465">
                  <c:v>3045</c:v>
                </c:pt>
                <c:pt idx="14466">
                  <c:v>3046</c:v>
                </c:pt>
                <c:pt idx="14467">
                  <c:v>3047</c:v>
                </c:pt>
                <c:pt idx="14468">
                  <c:v>3048</c:v>
                </c:pt>
                <c:pt idx="14469">
                  <c:v>3049</c:v>
                </c:pt>
                <c:pt idx="14470">
                  <c:v>3050</c:v>
                </c:pt>
                <c:pt idx="14471">
                  <c:v>3051</c:v>
                </c:pt>
                <c:pt idx="14472">
                  <c:v>3052</c:v>
                </c:pt>
                <c:pt idx="14473">
                  <c:v>3053</c:v>
                </c:pt>
                <c:pt idx="14474">
                  <c:v>3054</c:v>
                </c:pt>
                <c:pt idx="14475">
                  <c:v>3055</c:v>
                </c:pt>
                <c:pt idx="14476">
                  <c:v>3056</c:v>
                </c:pt>
                <c:pt idx="14477">
                  <c:v>3057</c:v>
                </c:pt>
                <c:pt idx="14478">
                  <c:v>3058</c:v>
                </c:pt>
                <c:pt idx="14479">
                  <c:v>3059</c:v>
                </c:pt>
                <c:pt idx="14480">
                  <c:v>3060</c:v>
                </c:pt>
                <c:pt idx="14481">
                  <c:v>3061</c:v>
                </c:pt>
                <c:pt idx="14482">
                  <c:v>3062</c:v>
                </c:pt>
                <c:pt idx="14483">
                  <c:v>3063</c:v>
                </c:pt>
                <c:pt idx="14484">
                  <c:v>3064</c:v>
                </c:pt>
                <c:pt idx="14485">
                  <c:v>3065</c:v>
                </c:pt>
                <c:pt idx="14486">
                  <c:v>3066</c:v>
                </c:pt>
                <c:pt idx="14487">
                  <c:v>3067</c:v>
                </c:pt>
                <c:pt idx="14488">
                  <c:v>3068</c:v>
                </c:pt>
                <c:pt idx="14489">
                  <c:v>3069</c:v>
                </c:pt>
                <c:pt idx="14490">
                  <c:v>3070</c:v>
                </c:pt>
                <c:pt idx="14491">
                  <c:v>3071</c:v>
                </c:pt>
                <c:pt idx="14492">
                  <c:v>3072</c:v>
                </c:pt>
                <c:pt idx="14493">
                  <c:v>3073</c:v>
                </c:pt>
                <c:pt idx="14494">
                  <c:v>3074</c:v>
                </c:pt>
                <c:pt idx="14495">
                  <c:v>3075</c:v>
                </c:pt>
                <c:pt idx="14496">
                  <c:v>3076</c:v>
                </c:pt>
                <c:pt idx="14497">
                  <c:v>3077</c:v>
                </c:pt>
                <c:pt idx="14498">
                  <c:v>3078</c:v>
                </c:pt>
                <c:pt idx="14499">
                  <c:v>3079</c:v>
                </c:pt>
                <c:pt idx="14500">
                  <c:v>3080</c:v>
                </c:pt>
                <c:pt idx="14501">
                  <c:v>3081</c:v>
                </c:pt>
                <c:pt idx="14502">
                  <c:v>3082</c:v>
                </c:pt>
                <c:pt idx="14503">
                  <c:v>3083</c:v>
                </c:pt>
                <c:pt idx="14504">
                  <c:v>3084</c:v>
                </c:pt>
                <c:pt idx="14505">
                  <c:v>3085</c:v>
                </c:pt>
                <c:pt idx="14506">
                  <c:v>3086</c:v>
                </c:pt>
                <c:pt idx="14507">
                  <c:v>3087</c:v>
                </c:pt>
                <c:pt idx="14508">
                  <c:v>3088</c:v>
                </c:pt>
                <c:pt idx="14509">
                  <c:v>3089</c:v>
                </c:pt>
                <c:pt idx="14510">
                  <c:v>3090</c:v>
                </c:pt>
                <c:pt idx="14511">
                  <c:v>3091</c:v>
                </c:pt>
                <c:pt idx="14512">
                  <c:v>3092</c:v>
                </c:pt>
                <c:pt idx="14513">
                  <c:v>3093</c:v>
                </c:pt>
                <c:pt idx="14514">
                  <c:v>3094</c:v>
                </c:pt>
                <c:pt idx="14515">
                  <c:v>3095</c:v>
                </c:pt>
                <c:pt idx="14516">
                  <c:v>3096</c:v>
                </c:pt>
                <c:pt idx="14517">
                  <c:v>3097</c:v>
                </c:pt>
                <c:pt idx="14518">
                  <c:v>3098</c:v>
                </c:pt>
                <c:pt idx="14519">
                  <c:v>3099</c:v>
                </c:pt>
                <c:pt idx="14520">
                  <c:v>3100</c:v>
                </c:pt>
                <c:pt idx="14521">
                  <c:v>3101</c:v>
                </c:pt>
                <c:pt idx="14522">
                  <c:v>3102</c:v>
                </c:pt>
                <c:pt idx="14523">
                  <c:v>3103</c:v>
                </c:pt>
                <c:pt idx="14524">
                  <c:v>3104</c:v>
                </c:pt>
                <c:pt idx="14525">
                  <c:v>3105</c:v>
                </c:pt>
                <c:pt idx="14526">
                  <c:v>3106</c:v>
                </c:pt>
                <c:pt idx="14527">
                  <c:v>3107</c:v>
                </c:pt>
                <c:pt idx="14528">
                  <c:v>3108</c:v>
                </c:pt>
                <c:pt idx="14529">
                  <c:v>3109</c:v>
                </c:pt>
                <c:pt idx="14530">
                  <c:v>3110</c:v>
                </c:pt>
                <c:pt idx="14531">
                  <c:v>3111</c:v>
                </c:pt>
                <c:pt idx="14532">
                  <c:v>3112</c:v>
                </c:pt>
                <c:pt idx="14533">
                  <c:v>3113</c:v>
                </c:pt>
                <c:pt idx="14534">
                  <c:v>3114</c:v>
                </c:pt>
                <c:pt idx="14535">
                  <c:v>3115</c:v>
                </c:pt>
                <c:pt idx="14536">
                  <c:v>3116</c:v>
                </c:pt>
                <c:pt idx="14537">
                  <c:v>3117</c:v>
                </c:pt>
                <c:pt idx="14538">
                  <c:v>3118</c:v>
                </c:pt>
                <c:pt idx="14539">
                  <c:v>3119</c:v>
                </c:pt>
                <c:pt idx="14540">
                  <c:v>3120</c:v>
                </c:pt>
                <c:pt idx="14541">
                  <c:v>3121</c:v>
                </c:pt>
                <c:pt idx="14542">
                  <c:v>3122</c:v>
                </c:pt>
                <c:pt idx="14543">
                  <c:v>3123</c:v>
                </c:pt>
                <c:pt idx="14544">
                  <c:v>3124</c:v>
                </c:pt>
                <c:pt idx="14545">
                  <c:v>3125</c:v>
                </c:pt>
                <c:pt idx="14546">
                  <c:v>3126</c:v>
                </c:pt>
                <c:pt idx="14547">
                  <c:v>3127</c:v>
                </c:pt>
                <c:pt idx="14548">
                  <c:v>3128</c:v>
                </c:pt>
                <c:pt idx="14549">
                  <c:v>3129</c:v>
                </c:pt>
                <c:pt idx="14550">
                  <c:v>3130</c:v>
                </c:pt>
                <c:pt idx="14551">
                  <c:v>3131</c:v>
                </c:pt>
                <c:pt idx="14552">
                  <c:v>3132</c:v>
                </c:pt>
                <c:pt idx="14553">
                  <c:v>3133</c:v>
                </c:pt>
                <c:pt idx="14554">
                  <c:v>3134</c:v>
                </c:pt>
                <c:pt idx="14555">
                  <c:v>3135</c:v>
                </c:pt>
                <c:pt idx="14556">
                  <c:v>3136</c:v>
                </c:pt>
                <c:pt idx="14557">
                  <c:v>3137</c:v>
                </c:pt>
                <c:pt idx="14558">
                  <c:v>3138</c:v>
                </c:pt>
                <c:pt idx="14559">
                  <c:v>3139</c:v>
                </c:pt>
                <c:pt idx="14560">
                  <c:v>3140</c:v>
                </c:pt>
                <c:pt idx="14561">
                  <c:v>3141</c:v>
                </c:pt>
                <c:pt idx="14562">
                  <c:v>3142</c:v>
                </c:pt>
                <c:pt idx="14563">
                  <c:v>3143</c:v>
                </c:pt>
                <c:pt idx="14564">
                  <c:v>3144</c:v>
                </c:pt>
                <c:pt idx="14565">
                  <c:v>3145</c:v>
                </c:pt>
                <c:pt idx="14566">
                  <c:v>3146</c:v>
                </c:pt>
                <c:pt idx="14567">
                  <c:v>3147</c:v>
                </c:pt>
                <c:pt idx="14568">
                  <c:v>3148</c:v>
                </c:pt>
                <c:pt idx="14569">
                  <c:v>3149</c:v>
                </c:pt>
                <c:pt idx="14570">
                  <c:v>3150</c:v>
                </c:pt>
                <c:pt idx="14571">
                  <c:v>3151</c:v>
                </c:pt>
                <c:pt idx="14572">
                  <c:v>3152</c:v>
                </c:pt>
                <c:pt idx="14573">
                  <c:v>3153</c:v>
                </c:pt>
                <c:pt idx="14574">
                  <c:v>3154</c:v>
                </c:pt>
                <c:pt idx="14575">
                  <c:v>3155</c:v>
                </c:pt>
                <c:pt idx="14576">
                  <c:v>3156</c:v>
                </c:pt>
                <c:pt idx="14577">
                  <c:v>3157</c:v>
                </c:pt>
                <c:pt idx="14578">
                  <c:v>3158</c:v>
                </c:pt>
                <c:pt idx="14579">
                  <c:v>3159</c:v>
                </c:pt>
                <c:pt idx="14580">
                  <c:v>3160</c:v>
                </c:pt>
                <c:pt idx="14581">
                  <c:v>3161</c:v>
                </c:pt>
                <c:pt idx="14582">
                  <c:v>3162</c:v>
                </c:pt>
                <c:pt idx="14583">
                  <c:v>3163</c:v>
                </c:pt>
                <c:pt idx="14584">
                  <c:v>3164</c:v>
                </c:pt>
                <c:pt idx="14585">
                  <c:v>3165</c:v>
                </c:pt>
                <c:pt idx="14586">
                  <c:v>3166</c:v>
                </c:pt>
                <c:pt idx="14587">
                  <c:v>3167</c:v>
                </c:pt>
                <c:pt idx="14588">
                  <c:v>3168</c:v>
                </c:pt>
                <c:pt idx="14589">
                  <c:v>3169</c:v>
                </c:pt>
                <c:pt idx="14590">
                  <c:v>3170</c:v>
                </c:pt>
                <c:pt idx="14591">
                  <c:v>3171</c:v>
                </c:pt>
                <c:pt idx="14592">
                  <c:v>3172</c:v>
                </c:pt>
                <c:pt idx="14593">
                  <c:v>3173</c:v>
                </c:pt>
                <c:pt idx="14594">
                  <c:v>3174</c:v>
                </c:pt>
                <c:pt idx="14595">
                  <c:v>3175</c:v>
                </c:pt>
                <c:pt idx="14596">
                  <c:v>3176</c:v>
                </c:pt>
                <c:pt idx="14597">
                  <c:v>3177</c:v>
                </c:pt>
                <c:pt idx="14598">
                  <c:v>3178</c:v>
                </c:pt>
                <c:pt idx="14599">
                  <c:v>3179</c:v>
                </c:pt>
                <c:pt idx="14600">
                  <c:v>3180</c:v>
                </c:pt>
                <c:pt idx="14601">
                  <c:v>3181</c:v>
                </c:pt>
                <c:pt idx="14602">
                  <c:v>3182</c:v>
                </c:pt>
                <c:pt idx="14603">
                  <c:v>3183</c:v>
                </c:pt>
                <c:pt idx="14604">
                  <c:v>3184</c:v>
                </c:pt>
                <c:pt idx="14605">
                  <c:v>3185</c:v>
                </c:pt>
                <c:pt idx="14606">
                  <c:v>3186</c:v>
                </c:pt>
                <c:pt idx="14607">
                  <c:v>3187</c:v>
                </c:pt>
                <c:pt idx="14608">
                  <c:v>3188</c:v>
                </c:pt>
                <c:pt idx="14609">
                  <c:v>3189</c:v>
                </c:pt>
                <c:pt idx="14610">
                  <c:v>3190</c:v>
                </c:pt>
                <c:pt idx="14611">
                  <c:v>3191</c:v>
                </c:pt>
                <c:pt idx="14612">
                  <c:v>3192</c:v>
                </c:pt>
                <c:pt idx="14613">
                  <c:v>3193</c:v>
                </c:pt>
                <c:pt idx="14614">
                  <c:v>3194</c:v>
                </c:pt>
                <c:pt idx="14615">
                  <c:v>3195</c:v>
                </c:pt>
                <c:pt idx="14616">
                  <c:v>3196</c:v>
                </c:pt>
                <c:pt idx="14617">
                  <c:v>3197</c:v>
                </c:pt>
                <c:pt idx="14618">
                  <c:v>3198</c:v>
                </c:pt>
                <c:pt idx="14619">
                  <c:v>3199</c:v>
                </c:pt>
                <c:pt idx="14620">
                  <c:v>3200</c:v>
                </c:pt>
                <c:pt idx="14621">
                  <c:v>3201</c:v>
                </c:pt>
                <c:pt idx="14622">
                  <c:v>3202</c:v>
                </c:pt>
                <c:pt idx="14623">
                  <c:v>3203</c:v>
                </c:pt>
                <c:pt idx="14624">
                  <c:v>3204</c:v>
                </c:pt>
                <c:pt idx="14625">
                  <c:v>3205</c:v>
                </c:pt>
                <c:pt idx="14626">
                  <c:v>3206</c:v>
                </c:pt>
                <c:pt idx="14627">
                  <c:v>3207</c:v>
                </c:pt>
                <c:pt idx="14628">
                  <c:v>3208</c:v>
                </c:pt>
                <c:pt idx="14629">
                  <c:v>3209</c:v>
                </c:pt>
                <c:pt idx="14630">
                  <c:v>3210</c:v>
                </c:pt>
                <c:pt idx="14631">
                  <c:v>3211</c:v>
                </c:pt>
                <c:pt idx="14632">
                  <c:v>3212</c:v>
                </c:pt>
                <c:pt idx="14633">
                  <c:v>3213</c:v>
                </c:pt>
                <c:pt idx="14634">
                  <c:v>3214</c:v>
                </c:pt>
                <c:pt idx="14635">
                  <c:v>3215</c:v>
                </c:pt>
                <c:pt idx="14636">
                  <c:v>3216</c:v>
                </c:pt>
                <c:pt idx="14637">
                  <c:v>3217</c:v>
                </c:pt>
                <c:pt idx="14638">
                  <c:v>3218</c:v>
                </c:pt>
                <c:pt idx="14639">
                  <c:v>3219</c:v>
                </c:pt>
                <c:pt idx="14640">
                  <c:v>3220</c:v>
                </c:pt>
                <c:pt idx="14641">
                  <c:v>3221</c:v>
                </c:pt>
                <c:pt idx="14642">
                  <c:v>3222</c:v>
                </c:pt>
                <c:pt idx="14643">
                  <c:v>3223</c:v>
                </c:pt>
                <c:pt idx="14644">
                  <c:v>3224</c:v>
                </c:pt>
                <c:pt idx="14645">
                  <c:v>3225</c:v>
                </c:pt>
                <c:pt idx="14646">
                  <c:v>3226</c:v>
                </c:pt>
                <c:pt idx="14647">
                  <c:v>3227</c:v>
                </c:pt>
                <c:pt idx="14648">
                  <c:v>3228</c:v>
                </c:pt>
                <c:pt idx="14649">
                  <c:v>3229</c:v>
                </c:pt>
                <c:pt idx="14650">
                  <c:v>3230</c:v>
                </c:pt>
                <c:pt idx="14651">
                  <c:v>3231</c:v>
                </c:pt>
                <c:pt idx="14652">
                  <c:v>3232</c:v>
                </c:pt>
                <c:pt idx="14653">
                  <c:v>3233</c:v>
                </c:pt>
                <c:pt idx="14654">
                  <c:v>3234</c:v>
                </c:pt>
                <c:pt idx="14655">
                  <c:v>3235</c:v>
                </c:pt>
                <c:pt idx="14656">
                  <c:v>3236</c:v>
                </c:pt>
                <c:pt idx="14657">
                  <c:v>3237</c:v>
                </c:pt>
                <c:pt idx="14658">
                  <c:v>3238</c:v>
                </c:pt>
                <c:pt idx="14659">
                  <c:v>3239</c:v>
                </c:pt>
                <c:pt idx="14660">
                  <c:v>3240</c:v>
                </c:pt>
                <c:pt idx="14661">
                  <c:v>3241</c:v>
                </c:pt>
                <c:pt idx="14662">
                  <c:v>3242</c:v>
                </c:pt>
                <c:pt idx="14663">
                  <c:v>3243</c:v>
                </c:pt>
                <c:pt idx="14664">
                  <c:v>3244</c:v>
                </c:pt>
                <c:pt idx="14665">
                  <c:v>3245</c:v>
                </c:pt>
                <c:pt idx="14666">
                  <c:v>3246</c:v>
                </c:pt>
                <c:pt idx="14667">
                  <c:v>3247</c:v>
                </c:pt>
                <c:pt idx="14668">
                  <c:v>3248</c:v>
                </c:pt>
                <c:pt idx="14669">
                  <c:v>3249</c:v>
                </c:pt>
                <c:pt idx="14670">
                  <c:v>3250</c:v>
                </c:pt>
                <c:pt idx="14671">
                  <c:v>3251</c:v>
                </c:pt>
                <c:pt idx="14672">
                  <c:v>3252</c:v>
                </c:pt>
                <c:pt idx="14673">
                  <c:v>3253</c:v>
                </c:pt>
                <c:pt idx="14674">
                  <c:v>3254</c:v>
                </c:pt>
                <c:pt idx="14675">
                  <c:v>3255</c:v>
                </c:pt>
                <c:pt idx="14676">
                  <c:v>3256</c:v>
                </c:pt>
                <c:pt idx="14677">
                  <c:v>3257</c:v>
                </c:pt>
                <c:pt idx="14678">
                  <c:v>3258</c:v>
                </c:pt>
                <c:pt idx="14679">
                  <c:v>3259</c:v>
                </c:pt>
                <c:pt idx="14680">
                  <c:v>3260</c:v>
                </c:pt>
                <c:pt idx="14681">
                  <c:v>3261</c:v>
                </c:pt>
                <c:pt idx="14682">
                  <c:v>3262</c:v>
                </c:pt>
                <c:pt idx="14683">
                  <c:v>3263</c:v>
                </c:pt>
                <c:pt idx="14684">
                  <c:v>3264</c:v>
                </c:pt>
                <c:pt idx="14685">
                  <c:v>3265</c:v>
                </c:pt>
                <c:pt idx="14686">
                  <c:v>3266</c:v>
                </c:pt>
                <c:pt idx="14687">
                  <c:v>3267</c:v>
                </c:pt>
                <c:pt idx="14688">
                  <c:v>3268</c:v>
                </c:pt>
                <c:pt idx="14689">
                  <c:v>3269</c:v>
                </c:pt>
                <c:pt idx="14690">
                  <c:v>3270</c:v>
                </c:pt>
                <c:pt idx="14691">
                  <c:v>3271</c:v>
                </c:pt>
                <c:pt idx="14692">
                  <c:v>3272</c:v>
                </c:pt>
                <c:pt idx="14693">
                  <c:v>3273</c:v>
                </c:pt>
                <c:pt idx="14694">
                  <c:v>3274</c:v>
                </c:pt>
                <c:pt idx="14695">
                  <c:v>3275</c:v>
                </c:pt>
                <c:pt idx="14696">
                  <c:v>3276</c:v>
                </c:pt>
                <c:pt idx="14697">
                  <c:v>3277</c:v>
                </c:pt>
                <c:pt idx="14698">
                  <c:v>3278</c:v>
                </c:pt>
                <c:pt idx="14699">
                  <c:v>3279</c:v>
                </c:pt>
                <c:pt idx="14700">
                  <c:v>3280</c:v>
                </c:pt>
                <c:pt idx="14701">
                  <c:v>3281</c:v>
                </c:pt>
                <c:pt idx="14702">
                  <c:v>3282</c:v>
                </c:pt>
                <c:pt idx="14703">
                  <c:v>3283</c:v>
                </c:pt>
                <c:pt idx="14704">
                  <c:v>3284</c:v>
                </c:pt>
                <c:pt idx="14705">
                  <c:v>3285</c:v>
                </c:pt>
                <c:pt idx="14706">
                  <c:v>3286</c:v>
                </c:pt>
                <c:pt idx="14707">
                  <c:v>3287</c:v>
                </c:pt>
                <c:pt idx="14708">
                  <c:v>3288</c:v>
                </c:pt>
                <c:pt idx="14709">
                  <c:v>3289</c:v>
                </c:pt>
                <c:pt idx="14710">
                  <c:v>3290</c:v>
                </c:pt>
                <c:pt idx="14711">
                  <c:v>3291</c:v>
                </c:pt>
                <c:pt idx="14712">
                  <c:v>3292</c:v>
                </c:pt>
                <c:pt idx="14713">
                  <c:v>3293</c:v>
                </c:pt>
                <c:pt idx="14714">
                  <c:v>3294</c:v>
                </c:pt>
                <c:pt idx="14715">
                  <c:v>3295</c:v>
                </c:pt>
                <c:pt idx="14716">
                  <c:v>3296</c:v>
                </c:pt>
                <c:pt idx="14717">
                  <c:v>3297</c:v>
                </c:pt>
                <c:pt idx="14718">
                  <c:v>3298</c:v>
                </c:pt>
                <c:pt idx="14719">
                  <c:v>3299</c:v>
                </c:pt>
                <c:pt idx="14720">
                  <c:v>3300</c:v>
                </c:pt>
                <c:pt idx="14721">
                  <c:v>3301</c:v>
                </c:pt>
                <c:pt idx="14722">
                  <c:v>3302</c:v>
                </c:pt>
                <c:pt idx="14723">
                  <c:v>3303</c:v>
                </c:pt>
                <c:pt idx="14724">
                  <c:v>3304</c:v>
                </c:pt>
                <c:pt idx="14725">
                  <c:v>3305</c:v>
                </c:pt>
                <c:pt idx="14726">
                  <c:v>3306</c:v>
                </c:pt>
                <c:pt idx="14727">
                  <c:v>3307</c:v>
                </c:pt>
                <c:pt idx="14728">
                  <c:v>3308</c:v>
                </c:pt>
                <c:pt idx="14729">
                  <c:v>3309</c:v>
                </c:pt>
                <c:pt idx="14730">
                  <c:v>3310</c:v>
                </c:pt>
                <c:pt idx="14731">
                  <c:v>3311</c:v>
                </c:pt>
                <c:pt idx="14732">
                  <c:v>3312</c:v>
                </c:pt>
                <c:pt idx="14733">
                  <c:v>3313</c:v>
                </c:pt>
                <c:pt idx="14734">
                  <c:v>3314</c:v>
                </c:pt>
                <c:pt idx="14735">
                  <c:v>3315</c:v>
                </c:pt>
                <c:pt idx="14736">
                  <c:v>3316</c:v>
                </c:pt>
                <c:pt idx="14737">
                  <c:v>3317</c:v>
                </c:pt>
                <c:pt idx="14738">
                  <c:v>3318</c:v>
                </c:pt>
                <c:pt idx="14739">
                  <c:v>3319</c:v>
                </c:pt>
                <c:pt idx="14740">
                  <c:v>3320</c:v>
                </c:pt>
                <c:pt idx="14741">
                  <c:v>3321</c:v>
                </c:pt>
                <c:pt idx="14742">
                  <c:v>3322</c:v>
                </c:pt>
                <c:pt idx="14743">
                  <c:v>3323</c:v>
                </c:pt>
                <c:pt idx="14744">
                  <c:v>3324</c:v>
                </c:pt>
                <c:pt idx="14745">
                  <c:v>3325</c:v>
                </c:pt>
                <c:pt idx="14746">
                  <c:v>3326</c:v>
                </c:pt>
                <c:pt idx="14747">
                  <c:v>3327</c:v>
                </c:pt>
                <c:pt idx="14748">
                  <c:v>3328</c:v>
                </c:pt>
                <c:pt idx="14749">
                  <c:v>3329</c:v>
                </c:pt>
                <c:pt idx="14750">
                  <c:v>3330</c:v>
                </c:pt>
                <c:pt idx="14751">
                  <c:v>3331</c:v>
                </c:pt>
                <c:pt idx="14752">
                  <c:v>3332</c:v>
                </c:pt>
                <c:pt idx="14753">
                  <c:v>3333</c:v>
                </c:pt>
                <c:pt idx="14754">
                  <c:v>3334</c:v>
                </c:pt>
                <c:pt idx="14755">
                  <c:v>3335</c:v>
                </c:pt>
                <c:pt idx="14756">
                  <c:v>3336</c:v>
                </c:pt>
                <c:pt idx="14757">
                  <c:v>3337</c:v>
                </c:pt>
                <c:pt idx="14758">
                  <c:v>3338</c:v>
                </c:pt>
                <c:pt idx="14759">
                  <c:v>3339</c:v>
                </c:pt>
                <c:pt idx="14760">
                  <c:v>3340</c:v>
                </c:pt>
                <c:pt idx="14761">
                  <c:v>3341</c:v>
                </c:pt>
                <c:pt idx="14762">
                  <c:v>3342</c:v>
                </c:pt>
                <c:pt idx="14763">
                  <c:v>3343</c:v>
                </c:pt>
                <c:pt idx="14764">
                  <c:v>3344</c:v>
                </c:pt>
                <c:pt idx="14765">
                  <c:v>3345</c:v>
                </c:pt>
                <c:pt idx="14766">
                  <c:v>3346</c:v>
                </c:pt>
                <c:pt idx="14767">
                  <c:v>3347</c:v>
                </c:pt>
                <c:pt idx="14768">
                  <c:v>3348</c:v>
                </c:pt>
                <c:pt idx="14769">
                  <c:v>3349</c:v>
                </c:pt>
                <c:pt idx="14770">
                  <c:v>3350</c:v>
                </c:pt>
                <c:pt idx="14771">
                  <c:v>3351</c:v>
                </c:pt>
                <c:pt idx="14772">
                  <c:v>3352</c:v>
                </c:pt>
                <c:pt idx="14773">
                  <c:v>3353</c:v>
                </c:pt>
                <c:pt idx="14774">
                  <c:v>3354</c:v>
                </c:pt>
                <c:pt idx="14775">
                  <c:v>3355</c:v>
                </c:pt>
                <c:pt idx="14776">
                  <c:v>3356</c:v>
                </c:pt>
                <c:pt idx="14777">
                  <c:v>3357</c:v>
                </c:pt>
                <c:pt idx="14778">
                  <c:v>3358</c:v>
                </c:pt>
                <c:pt idx="14779">
                  <c:v>3359</c:v>
                </c:pt>
                <c:pt idx="14780">
                  <c:v>3360</c:v>
                </c:pt>
                <c:pt idx="14781">
                  <c:v>3361</c:v>
                </c:pt>
                <c:pt idx="14782">
                  <c:v>3362</c:v>
                </c:pt>
                <c:pt idx="14783">
                  <c:v>3363</c:v>
                </c:pt>
                <c:pt idx="14784">
                  <c:v>3364</c:v>
                </c:pt>
                <c:pt idx="14785">
                  <c:v>3365</c:v>
                </c:pt>
                <c:pt idx="14786">
                  <c:v>3366</c:v>
                </c:pt>
                <c:pt idx="14787">
                  <c:v>3367</c:v>
                </c:pt>
                <c:pt idx="14788">
                  <c:v>3368</c:v>
                </c:pt>
                <c:pt idx="14789">
                  <c:v>3369</c:v>
                </c:pt>
                <c:pt idx="14790">
                  <c:v>3370</c:v>
                </c:pt>
                <c:pt idx="14791">
                  <c:v>3371</c:v>
                </c:pt>
                <c:pt idx="14792">
                  <c:v>3372</c:v>
                </c:pt>
                <c:pt idx="14793">
                  <c:v>3373</c:v>
                </c:pt>
                <c:pt idx="14794">
                  <c:v>3374</c:v>
                </c:pt>
                <c:pt idx="14795">
                  <c:v>3375</c:v>
                </c:pt>
                <c:pt idx="14796">
                  <c:v>3376</c:v>
                </c:pt>
                <c:pt idx="14797">
                  <c:v>3377</c:v>
                </c:pt>
                <c:pt idx="14798">
                  <c:v>3378</c:v>
                </c:pt>
                <c:pt idx="14799">
                  <c:v>3379</c:v>
                </c:pt>
                <c:pt idx="14800">
                  <c:v>3380</c:v>
                </c:pt>
                <c:pt idx="14801">
                  <c:v>3381</c:v>
                </c:pt>
                <c:pt idx="14802">
                  <c:v>3382</c:v>
                </c:pt>
                <c:pt idx="14803">
                  <c:v>3383</c:v>
                </c:pt>
                <c:pt idx="14804">
                  <c:v>3384</c:v>
                </c:pt>
                <c:pt idx="14805">
                  <c:v>3385</c:v>
                </c:pt>
                <c:pt idx="14806">
                  <c:v>3386</c:v>
                </c:pt>
                <c:pt idx="14807">
                  <c:v>3387</c:v>
                </c:pt>
                <c:pt idx="14808">
                  <c:v>3388</c:v>
                </c:pt>
                <c:pt idx="14809">
                  <c:v>3389</c:v>
                </c:pt>
                <c:pt idx="14810">
                  <c:v>3390</c:v>
                </c:pt>
                <c:pt idx="14811">
                  <c:v>3391</c:v>
                </c:pt>
                <c:pt idx="14812">
                  <c:v>3392</c:v>
                </c:pt>
                <c:pt idx="14813">
                  <c:v>3393</c:v>
                </c:pt>
                <c:pt idx="14814">
                  <c:v>3394</c:v>
                </c:pt>
                <c:pt idx="14815">
                  <c:v>3395</c:v>
                </c:pt>
                <c:pt idx="14816">
                  <c:v>3396</c:v>
                </c:pt>
                <c:pt idx="14817">
                  <c:v>3397</c:v>
                </c:pt>
                <c:pt idx="14818">
                  <c:v>3398</c:v>
                </c:pt>
                <c:pt idx="14819">
                  <c:v>3399</c:v>
                </c:pt>
                <c:pt idx="14820">
                  <c:v>3400</c:v>
                </c:pt>
                <c:pt idx="14821">
                  <c:v>3401</c:v>
                </c:pt>
                <c:pt idx="14822">
                  <c:v>3402</c:v>
                </c:pt>
                <c:pt idx="14823">
                  <c:v>3403</c:v>
                </c:pt>
                <c:pt idx="14824">
                  <c:v>3404</c:v>
                </c:pt>
                <c:pt idx="14825">
                  <c:v>3405</c:v>
                </c:pt>
                <c:pt idx="14826">
                  <c:v>3406</c:v>
                </c:pt>
                <c:pt idx="14827">
                  <c:v>3407</c:v>
                </c:pt>
                <c:pt idx="14828">
                  <c:v>3408</c:v>
                </c:pt>
                <c:pt idx="14829">
                  <c:v>3409</c:v>
                </c:pt>
                <c:pt idx="14830">
                  <c:v>3410</c:v>
                </c:pt>
                <c:pt idx="14831">
                  <c:v>3411</c:v>
                </c:pt>
                <c:pt idx="14832">
                  <c:v>3412</c:v>
                </c:pt>
                <c:pt idx="14833">
                  <c:v>3413</c:v>
                </c:pt>
                <c:pt idx="14834">
                  <c:v>3414</c:v>
                </c:pt>
                <c:pt idx="14835">
                  <c:v>3415</c:v>
                </c:pt>
                <c:pt idx="14836">
                  <c:v>3416</c:v>
                </c:pt>
                <c:pt idx="14837">
                  <c:v>3417</c:v>
                </c:pt>
                <c:pt idx="14838">
                  <c:v>3418</c:v>
                </c:pt>
                <c:pt idx="14839">
                  <c:v>3419</c:v>
                </c:pt>
                <c:pt idx="14840">
                  <c:v>3420</c:v>
                </c:pt>
                <c:pt idx="14841">
                  <c:v>3421</c:v>
                </c:pt>
                <c:pt idx="14842">
                  <c:v>3422</c:v>
                </c:pt>
                <c:pt idx="14843">
                  <c:v>3423</c:v>
                </c:pt>
                <c:pt idx="14844">
                  <c:v>3424</c:v>
                </c:pt>
                <c:pt idx="14845">
                  <c:v>3425</c:v>
                </c:pt>
                <c:pt idx="14846">
                  <c:v>3426</c:v>
                </c:pt>
                <c:pt idx="14847">
                  <c:v>3427</c:v>
                </c:pt>
                <c:pt idx="14848">
                  <c:v>3428</c:v>
                </c:pt>
                <c:pt idx="14849">
                  <c:v>3429</c:v>
                </c:pt>
                <c:pt idx="14850">
                  <c:v>3430</c:v>
                </c:pt>
                <c:pt idx="14851">
                  <c:v>3431</c:v>
                </c:pt>
                <c:pt idx="14852">
                  <c:v>3432</c:v>
                </c:pt>
                <c:pt idx="14853">
                  <c:v>3433</c:v>
                </c:pt>
                <c:pt idx="14854">
                  <c:v>3434</c:v>
                </c:pt>
                <c:pt idx="14855">
                  <c:v>3435</c:v>
                </c:pt>
                <c:pt idx="14856">
                  <c:v>3436</c:v>
                </c:pt>
                <c:pt idx="14857">
                  <c:v>3437</c:v>
                </c:pt>
                <c:pt idx="14858">
                  <c:v>3438</c:v>
                </c:pt>
                <c:pt idx="14859">
                  <c:v>3439</c:v>
                </c:pt>
                <c:pt idx="14860">
                  <c:v>3440</c:v>
                </c:pt>
                <c:pt idx="14861">
                  <c:v>3441</c:v>
                </c:pt>
                <c:pt idx="14862">
                  <c:v>3442</c:v>
                </c:pt>
                <c:pt idx="14863">
                  <c:v>3443</c:v>
                </c:pt>
                <c:pt idx="14864">
                  <c:v>3444</c:v>
                </c:pt>
                <c:pt idx="14865">
                  <c:v>3445</c:v>
                </c:pt>
                <c:pt idx="14866">
                  <c:v>3446</c:v>
                </c:pt>
                <c:pt idx="14867">
                  <c:v>3447</c:v>
                </c:pt>
                <c:pt idx="14868">
                  <c:v>3448</c:v>
                </c:pt>
                <c:pt idx="14869">
                  <c:v>3449</c:v>
                </c:pt>
                <c:pt idx="14870">
                  <c:v>3450</c:v>
                </c:pt>
                <c:pt idx="14871">
                  <c:v>3451</c:v>
                </c:pt>
                <c:pt idx="14872">
                  <c:v>3452</c:v>
                </c:pt>
                <c:pt idx="14873">
                  <c:v>3453</c:v>
                </c:pt>
                <c:pt idx="14874">
                  <c:v>3454</c:v>
                </c:pt>
                <c:pt idx="14875">
                  <c:v>3455</c:v>
                </c:pt>
                <c:pt idx="14876">
                  <c:v>3456</c:v>
                </c:pt>
                <c:pt idx="14877">
                  <c:v>3457</c:v>
                </c:pt>
                <c:pt idx="14878">
                  <c:v>3458</c:v>
                </c:pt>
                <c:pt idx="14879">
                  <c:v>3459</c:v>
                </c:pt>
                <c:pt idx="14880">
                  <c:v>3460</c:v>
                </c:pt>
                <c:pt idx="14881">
                  <c:v>3461</c:v>
                </c:pt>
                <c:pt idx="14882">
                  <c:v>3462</c:v>
                </c:pt>
                <c:pt idx="14883">
                  <c:v>3463</c:v>
                </c:pt>
                <c:pt idx="14884">
                  <c:v>3464</c:v>
                </c:pt>
                <c:pt idx="14885">
                  <c:v>3465</c:v>
                </c:pt>
                <c:pt idx="14886">
                  <c:v>3466</c:v>
                </c:pt>
                <c:pt idx="14887">
                  <c:v>3467</c:v>
                </c:pt>
                <c:pt idx="14888">
                  <c:v>3468</c:v>
                </c:pt>
                <c:pt idx="14889">
                  <c:v>3469</c:v>
                </c:pt>
                <c:pt idx="14890">
                  <c:v>3470</c:v>
                </c:pt>
                <c:pt idx="14891">
                  <c:v>3471</c:v>
                </c:pt>
                <c:pt idx="14892">
                  <c:v>3472</c:v>
                </c:pt>
                <c:pt idx="14893">
                  <c:v>3473</c:v>
                </c:pt>
                <c:pt idx="14894">
                  <c:v>3474</c:v>
                </c:pt>
                <c:pt idx="14895">
                  <c:v>3475</c:v>
                </c:pt>
                <c:pt idx="14896">
                  <c:v>3476</c:v>
                </c:pt>
                <c:pt idx="14897">
                  <c:v>3477</c:v>
                </c:pt>
                <c:pt idx="14898">
                  <c:v>3478</c:v>
                </c:pt>
                <c:pt idx="14899">
                  <c:v>3479</c:v>
                </c:pt>
                <c:pt idx="14900">
                  <c:v>3480</c:v>
                </c:pt>
                <c:pt idx="14901">
                  <c:v>3481</c:v>
                </c:pt>
                <c:pt idx="14902">
                  <c:v>3482</c:v>
                </c:pt>
                <c:pt idx="14903">
                  <c:v>3483</c:v>
                </c:pt>
                <c:pt idx="14904">
                  <c:v>3484</c:v>
                </c:pt>
                <c:pt idx="14905">
                  <c:v>3485</c:v>
                </c:pt>
                <c:pt idx="14906">
                  <c:v>3486</c:v>
                </c:pt>
                <c:pt idx="14907">
                  <c:v>3487</c:v>
                </c:pt>
                <c:pt idx="14908">
                  <c:v>3488</c:v>
                </c:pt>
                <c:pt idx="14909">
                  <c:v>3489</c:v>
                </c:pt>
                <c:pt idx="14910">
                  <c:v>3490</c:v>
                </c:pt>
                <c:pt idx="14911">
                  <c:v>3491</c:v>
                </c:pt>
                <c:pt idx="14912">
                  <c:v>3492</c:v>
                </c:pt>
                <c:pt idx="14913">
                  <c:v>3493</c:v>
                </c:pt>
                <c:pt idx="14914">
                  <c:v>3494</c:v>
                </c:pt>
                <c:pt idx="14915">
                  <c:v>3495</c:v>
                </c:pt>
                <c:pt idx="14916">
                  <c:v>3496</c:v>
                </c:pt>
                <c:pt idx="14917">
                  <c:v>3497</c:v>
                </c:pt>
                <c:pt idx="14918">
                  <c:v>3498</c:v>
                </c:pt>
                <c:pt idx="14919">
                  <c:v>3499</c:v>
                </c:pt>
                <c:pt idx="14920">
                  <c:v>3500</c:v>
                </c:pt>
                <c:pt idx="14921">
                  <c:v>3501</c:v>
                </c:pt>
                <c:pt idx="14922">
                  <c:v>3502</c:v>
                </c:pt>
                <c:pt idx="14923">
                  <c:v>3503</c:v>
                </c:pt>
                <c:pt idx="14924">
                  <c:v>3504</c:v>
                </c:pt>
                <c:pt idx="14925">
                  <c:v>3505</c:v>
                </c:pt>
                <c:pt idx="14926">
                  <c:v>3506</c:v>
                </c:pt>
                <c:pt idx="14927">
                  <c:v>3507</c:v>
                </c:pt>
                <c:pt idx="14928">
                  <c:v>3508</c:v>
                </c:pt>
                <c:pt idx="14929">
                  <c:v>3509</c:v>
                </c:pt>
                <c:pt idx="14930">
                  <c:v>3510</c:v>
                </c:pt>
                <c:pt idx="14931">
                  <c:v>3511</c:v>
                </c:pt>
                <c:pt idx="14932">
                  <c:v>3512</c:v>
                </c:pt>
                <c:pt idx="14933">
                  <c:v>3513</c:v>
                </c:pt>
                <c:pt idx="14934">
                  <c:v>3514</c:v>
                </c:pt>
                <c:pt idx="14935">
                  <c:v>3515</c:v>
                </c:pt>
                <c:pt idx="14936">
                  <c:v>3516</c:v>
                </c:pt>
                <c:pt idx="14937">
                  <c:v>3517</c:v>
                </c:pt>
                <c:pt idx="14938">
                  <c:v>3518</c:v>
                </c:pt>
                <c:pt idx="14939">
                  <c:v>3519</c:v>
                </c:pt>
                <c:pt idx="14940">
                  <c:v>3520</c:v>
                </c:pt>
                <c:pt idx="14941">
                  <c:v>3521</c:v>
                </c:pt>
                <c:pt idx="14942">
                  <c:v>3522</c:v>
                </c:pt>
                <c:pt idx="14943">
                  <c:v>3523</c:v>
                </c:pt>
                <c:pt idx="14944">
                  <c:v>3524</c:v>
                </c:pt>
                <c:pt idx="14945">
                  <c:v>3525</c:v>
                </c:pt>
                <c:pt idx="14946">
                  <c:v>3526</c:v>
                </c:pt>
                <c:pt idx="14947">
                  <c:v>3527</c:v>
                </c:pt>
                <c:pt idx="14948">
                  <c:v>3528</c:v>
                </c:pt>
                <c:pt idx="14949">
                  <c:v>3529</c:v>
                </c:pt>
                <c:pt idx="14950">
                  <c:v>3530</c:v>
                </c:pt>
                <c:pt idx="14951">
                  <c:v>3531</c:v>
                </c:pt>
                <c:pt idx="14952">
                  <c:v>3532</c:v>
                </c:pt>
                <c:pt idx="14953">
                  <c:v>3533</c:v>
                </c:pt>
                <c:pt idx="14954">
                  <c:v>3534</c:v>
                </c:pt>
                <c:pt idx="14955">
                  <c:v>3535</c:v>
                </c:pt>
                <c:pt idx="14956">
                  <c:v>3536</c:v>
                </c:pt>
                <c:pt idx="14957">
                  <c:v>3537</c:v>
                </c:pt>
                <c:pt idx="14958">
                  <c:v>3538</c:v>
                </c:pt>
                <c:pt idx="14959">
                  <c:v>3539</c:v>
                </c:pt>
                <c:pt idx="14960">
                  <c:v>3540</c:v>
                </c:pt>
                <c:pt idx="14961">
                  <c:v>3541</c:v>
                </c:pt>
                <c:pt idx="14962">
                  <c:v>3542</c:v>
                </c:pt>
                <c:pt idx="14963">
                  <c:v>3543</c:v>
                </c:pt>
                <c:pt idx="14964">
                  <c:v>3544</c:v>
                </c:pt>
                <c:pt idx="14965">
                  <c:v>3545</c:v>
                </c:pt>
                <c:pt idx="14966">
                  <c:v>3546</c:v>
                </c:pt>
                <c:pt idx="14967">
                  <c:v>3547</c:v>
                </c:pt>
                <c:pt idx="14968">
                  <c:v>3548</c:v>
                </c:pt>
                <c:pt idx="14969">
                  <c:v>3549</c:v>
                </c:pt>
                <c:pt idx="14970">
                  <c:v>3550</c:v>
                </c:pt>
                <c:pt idx="14971">
                  <c:v>3551</c:v>
                </c:pt>
                <c:pt idx="14972">
                  <c:v>3552</c:v>
                </c:pt>
                <c:pt idx="14973">
                  <c:v>3553</c:v>
                </c:pt>
                <c:pt idx="14974">
                  <c:v>3554</c:v>
                </c:pt>
                <c:pt idx="14975">
                  <c:v>3555</c:v>
                </c:pt>
                <c:pt idx="14976">
                  <c:v>3556</c:v>
                </c:pt>
                <c:pt idx="14977">
                  <c:v>3557</c:v>
                </c:pt>
                <c:pt idx="14978">
                  <c:v>3558</c:v>
                </c:pt>
                <c:pt idx="14979">
                  <c:v>3559</c:v>
                </c:pt>
                <c:pt idx="14980">
                  <c:v>3560</c:v>
                </c:pt>
                <c:pt idx="14981">
                  <c:v>3561</c:v>
                </c:pt>
                <c:pt idx="14982">
                  <c:v>3562</c:v>
                </c:pt>
                <c:pt idx="14983">
                  <c:v>3563</c:v>
                </c:pt>
                <c:pt idx="14984">
                  <c:v>3564</c:v>
                </c:pt>
                <c:pt idx="14985">
                  <c:v>3565</c:v>
                </c:pt>
                <c:pt idx="14986">
                  <c:v>3566</c:v>
                </c:pt>
                <c:pt idx="14987">
                  <c:v>3567</c:v>
                </c:pt>
                <c:pt idx="14988">
                  <c:v>3568</c:v>
                </c:pt>
                <c:pt idx="14989">
                  <c:v>3569</c:v>
                </c:pt>
                <c:pt idx="14990">
                  <c:v>3570</c:v>
                </c:pt>
                <c:pt idx="14991">
                  <c:v>3571</c:v>
                </c:pt>
                <c:pt idx="14992">
                  <c:v>3572</c:v>
                </c:pt>
                <c:pt idx="14993">
                  <c:v>3573</c:v>
                </c:pt>
                <c:pt idx="14994">
                  <c:v>3574</c:v>
                </c:pt>
                <c:pt idx="14995">
                  <c:v>3575</c:v>
                </c:pt>
                <c:pt idx="14996">
                  <c:v>3576</c:v>
                </c:pt>
                <c:pt idx="14997">
                  <c:v>3577</c:v>
                </c:pt>
                <c:pt idx="14998">
                  <c:v>3578</c:v>
                </c:pt>
                <c:pt idx="14999">
                  <c:v>3579</c:v>
                </c:pt>
                <c:pt idx="15000">
                  <c:v>3580</c:v>
                </c:pt>
                <c:pt idx="15001">
                  <c:v>3581</c:v>
                </c:pt>
                <c:pt idx="15002">
                  <c:v>3582</c:v>
                </c:pt>
                <c:pt idx="15003">
                  <c:v>3583</c:v>
                </c:pt>
                <c:pt idx="15004">
                  <c:v>3584</c:v>
                </c:pt>
                <c:pt idx="15005">
                  <c:v>3585</c:v>
                </c:pt>
                <c:pt idx="15006">
                  <c:v>3586</c:v>
                </c:pt>
                <c:pt idx="15007">
                  <c:v>3587</c:v>
                </c:pt>
                <c:pt idx="15008">
                  <c:v>3588</c:v>
                </c:pt>
                <c:pt idx="15009">
                  <c:v>3589</c:v>
                </c:pt>
                <c:pt idx="15010">
                  <c:v>3590</c:v>
                </c:pt>
                <c:pt idx="15011">
                  <c:v>3591</c:v>
                </c:pt>
                <c:pt idx="15012">
                  <c:v>3592</c:v>
                </c:pt>
                <c:pt idx="15013">
                  <c:v>3593</c:v>
                </c:pt>
                <c:pt idx="15014">
                  <c:v>3594</c:v>
                </c:pt>
                <c:pt idx="15015">
                  <c:v>3595</c:v>
                </c:pt>
                <c:pt idx="15016">
                  <c:v>3596</c:v>
                </c:pt>
                <c:pt idx="15017">
                  <c:v>3597</c:v>
                </c:pt>
                <c:pt idx="15018">
                  <c:v>3598</c:v>
                </c:pt>
                <c:pt idx="15019">
                  <c:v>3599</c:v>
                </c:pt>
                <c:pt idx="15020">
                  <c:v>3600</c:v>
                </c:pt>
                <c:pt idx="15021">
                  <c:v>3601</c:v>
                </c:pt>
                <c:pt idx="15022">
                  <c:v>3602</c:v>
                </c:pt>
                <c:pt idx="15023">
                  <c:v>3603</c:v>
                </c:pt>
                <c:pt idx="15024">
                  <c:v>3604</c:v>
                </c:pt>
                <c:pt idx="15025">
                  <c:v>3605</c:v>
                </c:pt>
                <c:pt idx="15026">
                  <c:v>3606</c:v>
                </c:pt>
                <c:pt idx="15027">
                  <c:v>3607</c:v>
                </c:pt>
                <c:pt idx="15028">
                  <c:v>3608</c:v>
                </c:pt>
                <c:pt idx="15029">
                  <c:v>3609</c:v>
                </c:pt>
                <c:pt idx="15030">
                  <c:v>3610</c:v>
                </c:pt>
                <c:pt idx="15031">
                  <c:v>3611</c:v>
                </c:pt>
                <c:pt idx="15032">
                  <c:v>3612</c:v>
                </c:pt>
                <c:pt idx="15033">
                  <c:v>3613</c:v>
                </c:pt>
                <c:pt idx="15034">
                  <c:v>3614</c:v>
                </c:pt>
                <c:pt idx="15035">
                  <c:v>3615</c:v>
                </c:pt>
                <c:pt idx="15036">
                  <c:v>3616</c:v>
                </c:pt>
                <c:pt idx="15037">
                  <c:v>3617</c:v>
                </c:pt>
                <c:pt idx="15038">
                  <c:v>3618</c:v>
                </c:pt>
                <c:pt idx="15039">
                  <c:v>3619</c:v>
                </c:pt>
                <c:pt idx="15040">
                  <c:v>3620</c:v>
                </c:pt>
                <c:pt idx="15041">
                  <c:v>3621</c:v>
                </c:pt>
                <c:pt idx="15042">
                  <c:v>3622</c:v>
                </c:pt>
                <c:pt idx="15043">
                  <c:v>3623</c:v>
                </c:pt>
                <c:pt idx="15044">
                  <c:v>3624</c:v>
                </c:pt>
                <c:pt idx="15045">
                  <c:v>3625</c:v>
                </c:pt>
                <c:pt idx="15046">
                  <c:v>3626</c:v>
                </c:pt>
                <c:pt idx="15047">
                  <c:v>3627</c:v>
                </c:pt>
                <c:pt idx="15048">
                  <c:v>3628</c:v>
                </c:pt>
                <c:pt idx="15049">
                  <c:v>3629</c:v>
                </c:pt>
                <c:pt idx="15050">
                  <c:v>3630</c:v>
                </c:pt>
                <c:pt idx="15051">
                  <c:v>3631</c:v>
                </c:pt>
                <c:pt idx="15052">
                  <c:v>3632</c:v>
                </c:pt>
                <c:pt idx="15053">
                  <c:v>3633</c:v>
                </c:pt>
                <c:pt idx="15054">
                  <c:v>3634</c:v>
                </c:pt>
                <c:pt idx="15055">
                  <c:v>3635</c:v>
                </c:pt>
                <c:pt idx="15056">
                  <c:v>3636</c:v>
                </c:pt>
                <c:pt idx="15057">
                  <c:v>3637</c:v>
                </c:pt>
                <c:pt idx="15058">
                  <c:v>3638</c:v>
                </c:pt>
                <c:pt idx="15059">
                  <c:v>3639</c:v>
                </c:pt>
                <c:pt idx="15060">
                  <c:v>3640</c:v>
                </c:pt>
                <c:pt idx="15061">
                  <c:v>3641</c:v>
                </c:pt>
                <c:pt idx="15062">
                  <c:v>3642</c:v>
                </c:pt>
                <c:pt idx="15063">
                  <c:v>3643</c:v>
                </c:pt>
                <c:pt idx="15064">
                  <c:v>3644</c:v>
                </c:pt>
                <c:pt idx="15065">
                  <c:v>3645</c:v>
                </c:pt>
                <c:pt idx="15066">
                  <c:v>3646</c:v>
                </c:pt>
                <c:pt idx="15067">
                  <c:v>3647</c:v>
                </c:pt>
                <c:pt idx="15068">
                  <c:v>3648</c:v>
                </c:pt>
                <c:pt idx="15069">
                  <c:v>3649</c:v>
                </c:pt>
                <c:pt idx="15070">
                  <c:v>3650</c:v>
                </c:pt>
                <c:pt idx="15071">
                  <c:v>3651</c:v>
                </c:pt>
                <c:pt idx="15072">
                  <c:v>3652</c:v>
                </c:pt>
                <c:pt idx="15073">
                  <c:v>3653</c:v>
                </c:pt>
                <c:pt idx="15074">
                  <c:v>3654</c:v>
                </c:pt>
                <c:pt idx="15075">
                  <c:v>3655</c:v>
                </c:pt>
                <c:pt idx="15076">
                  <c:v>3656</c:v>
                </c:pt>
                <c:pt idx="15077">
                  <c:v>3657</c:v>
                </c:pt>
                <c:pt idx="15078">
                  <c:v>3658</c:v>
                </c:pt>
                <c:pt idx="15079">
                  <c:v>3659</c:v>
                </c:pt>
                <c:pt idx="15080">
                  <c:v>3660</c:v>
                </c:pt>
                <c:pt idx="15081">
                  <c:v>3661</c:v>
                </c:pt>
                <c:pt idx="15082">
                  <c:v>3662</c:v>
                </c:pt>
                <c:pt idx="15083">
                  <c:v>3663</c:v>
                </c:pt>
                <c:pt idx="15084">
                  <c:v>3664</c:v>
                </c:pt>
                <c:pt idx="15085">
                  <c:v>3665</c:v>
                </c:pt>
                <c:pt idx="15086">
                  <c:v>3666</c:v>
                </c:pt>
                <c:pt idx="15087">
                  <c:v>3667</c:v>
                </c:pt>
                <c:pt idx="15088">
                  <c:v>3668</c:v>
                </c:pt>
                <c:pt idx="15089">
                  <c:v>3669</c:v>
                </c:pt>
                <c:pt idx="15090">
                  <c:v>3670</c:v>
                </c:pt>
                <c:pt idx="15091">
                  <c:v>3671</c:v>
                </c:pt>
                <c:pt idx="15092">
                  <c:v>3672</c:v>
                </c:pt>
                <c:pt idx="15093">
                  <c:v>3673</c:v>
                </c:pt>
                <c:pt idx="15094">
                  <c:v>3674</c:v>
                </c:pt>
                <c:pt idx="15095">
                  <c:v>3675</c:v>
                </c:pt>
                <c:pt idx="15096">
                  <c:v>3676</c:v>
                </c:pt>
                <c:pt idx="15097">
                  <c:v>3677</c:v>
                </c:pt>
                <c:pt idx="15098">
                  <c:v>3678</c:v>
                </c:pt>
                <c:pt idx="15099">
                  <c:v>3679</c:v>
                </c:pt>
                <c:pt idx="15100">
                  <c:v>3680</c:v>
                </c:pt>
                <c:pt idx="15101">
                  <c:v>3681</c:v>
                </c:pt>
                <c:pt idx="15102">
                  <c:v>3682</c:v>
                </c:pt>
                <c:pt idx="15103">
                  <c:v>3683</c:v>
                </c:pt>
                <c:pt idx="15104">
                  <c:v>3684</c:v>
                </c:pt>
                <c:pt idx="15105">
                  <c:v>3685</c:v>
                </c:pt>
                <c:pt idx="15106">
                  <c:v>3686</c:v>
                </c:pt>
                <c:pt idx="15107">
                  <c:v>3687</c:v>
                </c:pt>
                <c:pt idx="15108">
                  <c:v>3688</c:v>
                </c:pt>
                <c:pt idx="15109">
                  <c:v>3689</c:v>
                </c:pt>
                <c:pt idx="15110">
                  <c:v>3690</c:v>
                </c:pt>
                <c:pt idx="15111">
                  <c:v>3691</c:v>
                </c:pt>
                <c:pt idx="15112">
                  <c:v>3692</c:v>
                </c:pt>
                <c:pt idx="15113">
                  <c:v>3693</c:v>
                </c:pt>
                <c:pt idx="15114">
                  <c:v>3694</c:v>
                </c:pt>
                <c:pt idx="15115">
                  <c:v>3695</c:v>
                </c:pt>
                <c:pt idx="15116">
                  <c:v>3696</c:v>
                </c:pt>
                <c:pt idx="15117">
                  <c:v>3697</c:v>
                </c:pt>
                <c:pt idx="15118">
                  <c:v>3698</c:v>
                </c:pt>
                <c:pt idx="15119">
                  <c:v>3699</c:v>
                </c:pt>
                <c:pt idx="15120">
                  <c:v>3700</c:v>
                </c:pt>
                <c:pt idx="15121">
                  <c:v>3701</c:v>
                </c:pt>
                <c:pt idx="15122">
                  <c:v>3702</c:v>
                </c:pt>
                <c:pt idx="15123">
                  <c:v>3703</c:v>
                </c:pt>
                <c:pt idx="15124">
                  <c:v>3704</c:v>
                </c:pt>
                <c:pt idx="15125">
                  <c:v>3705</c:v>
                </c:pt>
                <c:pt idx="15126">
                  <c:v>3706</c:v>
                </c:pt>
                <c:pt idx="15127">
                  <c:v>3707</c:v>
                </c:pt>
                <c:pt idx="15128">
                  <c:v>3708</c:v>
                </c:pt>
                <c:pt idx="15129">
                  <c:v>3709</c:v>
                </c:pt>
                <c:pt idx="15130">
                  <c:v>3710</c:v>
                </c:pt>
                <c:pt idx="15131">
                  <c:v>3711</c:v>
                </c:pt>
                <c:pt idx="15132">
                  <c:v>3712</c:v>
                </c:pt>
                <c:pt idx="15133">
                  <c:v>3713</c:v>
                </c:pt>
                <c:pt idx="15134">
                  <c:v>3714</c:v>
                </c:pt>
                <c:pt idx="15135">
                  <c:v>3715</c:v>
                </c:pt>
                <c:pt idx="15136">
                  <c:v>3716</c:v>
                </c:pt>
                <c:pt idx="15137">
                  <c:v>3717</c:v>
                </c:pt>
                <c:pt idx="15138">
                  <c:v>3718</c:v>
                </c:pt>
                <c:pt idx="15139">
                  <c:v>3719</c:v>
                </c:pt>
                <c:pt idx="15140">
                  <c:v>3720</c:v>
                </c:pt>
                <c:pt idx="15141">
                  <c:v>3721</c:v>
                </c:pt>
                <c:pt idx="15142">
                  <c:v>3722</c:v>
                </c:pt>
                <c:pt idx="15143">
                  <c:v>3723</c:v>
                </c:pt>
                <c:pt idx="15144">
                  <c:v>3724</c:v>
                </c:pt>
                <c:pt idx="15145">
                  <c:v>3725</c:v>
                </c:pt>
                <c:pt idx="15146">
                  <c:v>3726</c:v>
                </c:pt>
                <c:pt idx="15147">
                  <c:v>3727</c:v>
                </c:pt>
                <c:pt idx="15148">
                  <c:v>3728</c:v>
                </c:pt>
                <c:pt idx="15149">
                  <c:v>3729</c:v>
                </c:pt>
                <c:pt idx="15150">
                  <c:v>3730</c:v>
                </c:pt>
                <c:pt idx="15151">
                  <c:v>3731</c:v>
                </c:pt>
                <c:pt idx="15152">
                  <c:v>3732</c:v>
                </c:pt>
                <c:pt idx="15153">
                  <c:v>3733</c:v>
                </c:pt>
                <c:pt idx="15154">
                  <c:v>3734</c:v>
                </c:pt>
                <c:pt idx="15155">
                  <c:v>3735</c:v>
                </c:pt>
                <c:pt idx="15156">
                  <c:v>3736</c:v>
                </c:pt>
                <c:pt idx="15157">
                  <c:v>3737</c:v>
                </c:pt>
                <c:pt idx="15158">
                  <c:v>3738</c:v>
                </c:pt>
                <c:pt idx="15159">
                  <c:v>3739</c:v>
                </c:pt>
                <c:pt idx="15160">
                  <c:v>3740</c:v>
                </c:pt>
                <c:pt idx="15161">
                  <c:v>3741</c:v>
                </c:pt>
                <c:pt idx="15162">
                  <c:v>3742</c:v>
                </c:pt>
                <c:pt idx="15163">
                  <c:v>3743</c:v>
                </c:pt>
                <c:pt idx="15164">
                  <c:v>3744</c:v>
                </c:pt>
                <c:pt idx="15165">
                  <c:v>3745</c:v>
                </c:pt>
                <c:pt idx="15166">
                  <c:v>3746</c:v>
                </c:pt>
                <c:pt idx="15167">
                  <c:v>3747</c:v>
                </c:pt>
                <c:pt idx="15168">
                  <c:v>3748</c:v>
                </c:pt>
                <c:pt idx="15169">
                  <c:v>3749</c:v>
                </c:pt>
                <c:pt idx="15170">
                  <c:v>3750</c:v>
                </c:pt>
                <c:pt idx="15171">
                  <c:v>3751</c:v>
                </c:pt>
                <c:pt idx="15172">
                  <c:v>3752</c:v>
                </c:pt>
                <c:pt idx="15173">
                  <c:v>3753</c:v>
                </c:pt>
                <c:pt idx="15174">
                  <c:v>3754</c:v>
                </c:pt>
                <c:pt idx="15175">
                  <c:v>3755</c:v>
                </c:pt>
                <c:pt idx="15176">
                  <c:v>3756</c:v>
                </c:pt>
                <c:pt idx="15177">
                  <c:v>3757</c:v>
                </c:pt>
                <c:pt idx="15178">
                  <c:v>3758</c:v>
                </c:pt>
                <c:pt idx="15179">
                  <c:v>3759</c:v>
                </c:pt>
                <c:pt idx="15180">
                  <c:v>3760</c:v>
                </c:pt>
                <c:pt idx="15181">
                  <c:v>3761</c:v>
                </c:pt>
                <c:pt idx="15182">
                  <c:v>3762</c:v>
                </c:pt>
                <c:pt idx="15183">
                  <c:v>3763</c:v>
                </c:pt>
                <c:pt idx="15184">
                  <c:v>3764</c:v>
                </c:pt>
                <c:pt idx="15185">
                  <c:v>3765</c:v>
                </c:pt>
                <c:pt idx="15186">
                  <c:v>3766</c:v>
                </c:pt>
                <c:pt idx="15187">
                  <c:v>3767</c:v>
                </c:pt>
                <c:pt idx="15188">
                  <c:v>3768</c:v>
                </c:pt>
                <c:pt idx="15189">
                  <c:v>3769</c:v>
                </c:pt>
                <c:pt idx="15190">
                  <c:v>3770</c:v>
                </c:pt>
                <c:pt idx="15191">
                  <c:v>3771</c:v>
                </c:pt>
                <c:pt idx="15192">
                  <c:v>3772</c:v>
                </c:pt>
                <c:pt idx="15193">
                  <c:v>3773</c:v>
                </c:pt>
                <c:pt idx="15194">
                  <c:v>3774</c:v>
                </c:pt>
                <c:pt idx="15195">
                  <c:v>3775</c:v>
                </c:pt>
                <c:pt idx="15196">
                  <c:v>3776</c:v>
                </c:pt>
                <c:pt idx="15197">
                  <c:v>3777</c:v>
                </c:pt>
                <c:pt idx="15198">
                  <c:v>3778</c:v>
                </c:pt>
                <c:pt idx="15199">
                  <c:v>3779</c:v>
                </c:pt>
                <c:pt idx="15200">
                  <c:v>3780</c:v>
                </c:pt>
                <c:pt idx="15201">
                  <c:v>3781</c:v>
                </c:pt>
                <c:pt idx="15202">
                  <c:v>3782</c:v>
                </c:pt>
                <c:pt idx="15203">
                  <c:v>3783</c:v>
                </c:pt>
                <c:pt idx="15204">
                  <c:v>3784</c:v>
                </c:pt>
                <c:pt idx="15205">
                  <c:v>3785</c:v>
                </c:pt>
                <c:pt idx="15206">
                  <c:v>3786</c:v>
                </c:pt>
                <c:pt idx="15207">
                  <c:v>3787</c:v>
                </c:pt>
                <c:pt idx="15208">
                  <c:v>3788</c:v>
                </c:pt>
                <c:pt idx="15209">
                  <c:v>3789</c:v>
                </c:pt>
                <c:pt idx="15210">
                  <c:v>3790</c:v>
                </c:pt>
                <c:pt idx="15211">
                  <c:v>3791</c:v>
                </c:pt>
                <c:pt idx="15212">
                  <c:v>3792</c:v>
                </c:pt>
                <c:pt idx="15213">
                  <c:v>3793</c:v>
                </c:pt>
                <c:pt idx="15214">
                  <c:v>3794</c:v>
                </c:pt>
                <c:pt idx="15215">
                  <c:v>3795</c:v>
                </c:pt>
                <c:pt idx="15216">
                  <c:v>3796</c:v>
                </c:pt>
                <c:pt idx="15217">
                  <c:v>3797</c:v>
                </c:pt>
                <c:pt idx="15218">
                  <c:v>3798</c:v>
                </c:pt>
                <c:pt idx="15219">
                  <c:v>3799</c:v>
                </c:pt>
                <c:pt idx="15220">
                  <c:v>3800</c:v>
                </c:pt>
                <c:pt idx="15221">
                  <c:v>3801</c:v>
                </c:pt>
                <c:pt idx="15222">
                  <c:v>3802</c:v>
                </c:pt>
                <c:pt idx="15223">
                  <c:v>3803</c:v>
                </c:pt>
                <c:pt idx="15224">
                  <c:v>3804</c:v>
                </c:pt>
                <c:pt idx="15225">
                  <c:v>3805</c:v>
                </c:pt>
                <c:pt idx="15226">
                  <c:v>3806</c:v>
                </c:pt>
                <c:pt idx="15227">
                  <c:v>3807</c:v>
                </c:pt>
                <c:pt idx="15228">
                  <c:v>3808</c:v>
                </c:pt>
                <c:pt idx="15229">
                  <c:v>3809</c:v>
                </c:pt>
                <c:pt idx="15230">
                  <c:v>3810</c:v>
                </c:pt>
                <c:pt idx="15231">
                  <c:v>3811</c:v>
                </c:pt>
                <c:pt idx="15232">
                  <c:v>3812</c:v>
                </c:pt>
                <c:pt idx="15233">
                  <c:v>3813</c:v>
                </c:pt>
                <c:pt idx="15234">
                  <c:v>3814</c:v>
                </c:pt>
                <c:pt idx="15235">
                  <c:v>3815</c:v>
                </c:pt>
                <c:pt idx="15236">
                  <c:v>3816</c:v>
                </c:pt>
                <c:pt idx="15237">
                  <c:v>3817</c:v>
                </c:pt>
                <c:pt idx="15238">
                  <c:v>3818</c:v>
                </c:pt>
                <c:pt idx="15239">
                  <c:v>3819</c:v>
                </c:pt>
                <c:pt idx="15240">
                  <c:v>3820</c:v>
                </c:pt>
                <c:pt idx="15241">
                  <c:v>3821</c:v>
                </c:pt>
                <c:pt idx="15242">
                  <c:v>3822</c:v>
                </c:pt>
                <c:pt idx="15243">
                  <c:v>3823</c:v>
                </c:pt>
                <c:pt idx="15244">
                  <c:v>3824</c:v>
                </c:pt>
                <c:pt idx="15245">
                  <c:v>3825</c:v>
                </c:pt>
                <c:pt idx="15246">
                  <c:v>3826</c:v>
                </c:pt>
                <c:pt idx="15247">
                  <c:v>3827</c:v>
                </c:pt>
                <c:pt idx="15248">
                  <c:v>3828</c:v>
                </c:pt>
                <c:pt idx="15249">
                  <c:v>3829</c:v>
                </c:pt>
                <c:pt idx="15250">
                  <c:v>3830</c:v>
                </c:pt>
                <c:pt idx="15251">
                  <c:v>3831</c:v>
                </c:pt>
                <c:pt idx="15252">
                  <c:v>3832</c:v>
                </c:pt>
                <c:pt idx="15253">
                  <c:v>3833</c:v>
                </c:pt>
                <c:pt idx="15254">
                  <c:v>3834</c:v>
                </c:pt>
                <c:pt idx="15255">
                  <c:v>3835</c:v>
                </c:pt>
                <c:pt idx="15256">
                  <c:v>3836</c:v>
                </c:pt>
                <c:pt idx="15257">
                  <c:v>3837</c:v>
                </c:pt>
                <c:pt idx="15258">
                  <c:v>3838</c:v>
                </c:pt>
                <c:pt idx="15259">
                  <c:v>3839</c:v>
                </c:pt>
                <c:pt idx="15260">
                  <c:v>3840</c:v>
                </c:pt>
                <c:pt idx="15261">
                  <c:v>3841</c:v>
                </c:pt>
                <c:pt idx="15262">
                  <c:v>3842</c:v>
                </c:pt>
                <c:pt idx="15263">
                  <c:v>3843</c:v>
                </c:pt>
                <c:pt idx="15264">
                  <c:v>3844</c:v>
                </c:pt>
                <c:pt idx="15265">
                  <c:v>3845</c:v>
                </c:pt>
                <c:pt idx="15266">
                  <c:v>3846</c:v>
                </c:pt>
                <c:pt idx="15267">
                  <c:v>3847</c:v>
                </c:pt>
                <c:pt idx="15268">
                  <c:v>3848</c:v>
                </c:pt>
                <c:pt idx="15269">
                  <c:v>3849</c:v>
                </c:pt>
                <c:pt idx="15270">
                  <c:v>3850</c:v>
                </c:pt>
                <c:pt idx="15271">
                  <c:v>3851</c:v>
                </c:pt>
                <c:pt idx="15272">
                  <c:v>3852</c:v>
                </c:pt>
                <c:pt idx="15273">
                  <c:v>3853</c:v>
                </c:pt>
                <c:pt idx="15274">
                  <c:v>3854</c:v>
                </c:pt>
                <c:pt idx="15275">
                  <c:v>3855</c:v>
                </c:pt>
                <c:pt idx="15276">
                  <c:v>3856</c:v>
                </c:pt>
                <c:pt idx="15277">
                  <c:v>3857</c:v>
                </c:pt>
                <c:pt idx="15278">
                  <c:v>3858</c:v>
                </c:pt>
                <c:pt idx="15279">
                  <c:v>3859</c:v>
                </c:pt>
                <c:pt idx="15280">
                  <c:v>3860</c:v>
                </c:pt>
                <c:pt idx="15281">
                  <c:v>3861</c:v>
                </c:pt>
                <c:pt idx="15282">
                  <c:v>3862</c:v>
                </c:pt>
                <c:pt idx="15283">
                  <c:v>3863</c:v>
                </c:pt>
                <c:pt idx="15284">
                  <c:v>3864</c:v>
                </c:pt>
                <c:pt idx="15285">
                  <c:v>3865</c:v>
                </c:pt>
                <c:pt idx="15286">
                  <c:v>3866</c:v>
                </c:pt>
                <c:pt idx="15287">
                  <c:v>3867</c:v>
                </c:pt>
                <c:pt idx="15288">
                  <c:v>3868</c:v>
                </c:pt>
                <c:pt idx="15289">
                  <c:v>3869</c:v>
                </c:pt>
                <c:pt idx="15290">
                  <c:v>3870</c:v>
                </c:pt>
                <c:pt idx="15291">
                  <c:v>3871</c:v>
                </c:pt>
                <c:pt idx="15292">
                  <c:v>3872</c:v>
                </c:pt>
                <c:pt idx="15293">
                  <c:v>3873</c:v>
                </c:pt>
                <c:pt idx="15294">
                  <c:v>3874</c:v>
                </c:pt>
                <c:pt idx="15295">
                  <c:v>3875</c:v>
                </c:pt>
                <c:pt idx="15296">
                  <c:v>3876</c:v>
                </c:pt>
                <c:pt idx="15297">
                  <c:v>3877</c:v>
                </c:pt>
                <c:pt idx="15298">
                  <c:v>3878</c:v>
                </c:pt>
                <c:pt idx="15299">
                  <c:v>3879</c:v>
                </c:pt>
                <c:pt idx="15300">
                  <c:v>3880</c:v>
                </c:pt>
                <c:pt idx="15301">
                  <c:v>3881</c:v>
                </c:pt>
                <c:pt idx="15302">
                  <c:v>3882</c:v>
                </c:pt>
                <c:pt idx="15303">
                  <c:v>3883</c:v>
                </c:pt>
                <c:pt idx="15304">
                  <c:v>3884</c:v>
                </c:pt>
                <c:pt idx="15305">
                  <c:v>3885</c:v>
                </c:pt>
                <c:pt idx="15306">
                  <c:v>3886</c:v>
                </c:pt>
                <c:pt idx="15307">
                  <c:v>3887</c:v>
                </c:pt>
                <c:pt idx="15308">
                  <c:v>3888</c:v>
                </c:pt>
                <c:pt idx="15309">
                  <c:v>3889</c:v>
                </c:pt>
                <c:pt idx="15310">
                  <c:v>3890</c:v>
                </c:pt>
                <c:pt idx="15311">
                  <c:v>3891</c:v>
                </c:pt>
                <c:pt idx="15312">
                  <c:v>3892</c:v>
                </c:pt>
                <c:pt idx="15313">
                  <c:v>3893</c:v>
                </c:pt>
                <c:pt idx="15314">
                  <c:v>3894</c:v>
                </c:pt>
                <c:pt idx="15315">
                  <c:v>3895</c:v>
                </c:pt>
                <c:pt idx="15316">
                  <c:v>3896</c:v>
                </c:pt>
                <c:pt idx="15317">
                  <c:v>3897</c:v>
                </c:pt>
                <c:pt idx="15318">
                  <c:v>3898</c:v>
                </c:pt>
                <c:pt idx="15319">
                  <c:v>3899</c:v>
                </c:pt>
                <c:pt idx="15320">
                  <c:v>3900</c:v>
                </c:pt>
                <c:pt idx="15321">
                  <c:v>3901</c:v>
                </c:pt>
                <c:pt idx="15322">
                  <c:v>3902</c:v>
                </c:pt>
                <c:pt idx="15323">
                  <c:v>3903</c:v>
                </c:pt>
                <c:pt idx="15324">
                  <c:v>3904</c:v>
                </c:pt>
                <c:pt idx="15325">
                  <c:v>3905</c:v>
                </c:pt>
                <c:pt idx="15326">
                  <c:v>3906</c:v>
                </c:pt>
                <c:pt idx="15327">
                  <c:v>3907</c:v>
                </c:pt>
                <c:pt idx="15328">
                  <c:v>3908</c:v>
                </c:pt>
                <c:pt idx="15329">
                  <c:v>3909</c:v>
                </c:pt>
                <c:pt idx="15330">
                  <c:v>3910</c:v>
                </c:pt>
                <c:pt idx="15331">
                  <c:v>3911</c:v>
                </c:pt>
                <c:pt idx="15332">
                  <c:v>3912</c:v>
                </c:pt>
                <c:pt idx="15333">
                  <c:v>3913</c:v>
                </c:pt>
                <c:pt idx="15334">
                  <c:v>3914</c:v>
                </c:pt>
                <c:pt idx="15335">
                  <c:v>3915</c:v>
                </c:pt>
                <c:pt idx="15336">
                  <c:v>3916</c:v>
                </c:pt>
                <c:pt idx="15337">
                  <c:v>3917</c:v>
                </c:pt>
                <c:pt idx="15338">
                  <c:v>3918</c:v>
                </c:pt>
                <c:pt idx="15339">
                  <c:v>3919</c:v>
                </c:pt>
                <c:pt idx="15340">
                  <c:v>3920</c:v>
                </c:pt>
                <c:pt idx="15341">
                  <c:v>3921</c:v>
                </c:pt>
                <c:pt idx="15342">
                  <c:v>3922</c:v>
                </c:pt>
                <c:pt idx="15343">
                  <c:v>3923</c:v>
                </c:pt>
                <c:pt idx="15344">
                  <c:v>3924</c:v>
                </c:pt>
                <c:pt idx="15345">
                  <c:v>3925</c:v>
                </c:pt>
                <c:pt idx="15346">
                  <c:v>3926</c:v>
                </c:pt>
                <c:pt idx="15347">
                  <c:v>3927</c:v>
                </c:pt>
                <c:pt idx="15348">
                  <c:v>3928</c:v>
                </c:pt>
                <c:pt idx="15349">
                  <c:v>3929</c:v>
                </c:pt>
                <c:pt idx="15350">
                  <c:v>3930</c:v>
                </c:pt>
                <c:pt idx="15351">
                  <c:v>3931</c:v>
                </c:pt>
                <c:pt idx="15352">
                  <c:v>3932</c:v>
                </c:pt>
                <c:pt idx="15353">
                  <c:v>3933</c:v>
                </c:pt>
                <c:pt idx="15354">
                  <c:v>3934</c:v>
                </c:pt>
                <c:pt idx="15355">
                  <c:v>3935</c:v>
                </c:pt>
                <c:pt idx="15356">
                  <c:v>3936</c:v>
                </c:pt>
                <c:pt idx="15357">
                  <c:v>3937</c:v>
                </c:pt>
                <c:pt idx="15358">
                  <c:v>3938</c:v>
                </c:pt>
                <c:pt idx="15359">
                  <c:v>3939</c:v>
                </c:pt>
                <c:pt idx="15360">
                  <c:v>3940</c:v>
                </c:pt>
                <c:pt idx="15361">
                  <c:v>3941</c:v>
                </c:pt>
                <c:pt idx="15362">
                  <c:v>3942</c:v>
                </c:pt>
                <c:pt idx="15363">
                  <c:v>3943</c:v>
                </c:pt>
                <c:pt idx="15364">
                  <c:v>3944</c:v>
                </c:pt>
                <c:pt idx="15365">
                  <c:v>3945</c:v>
                </c:pt>
                <c:pt idx="15366">
                  <c:v>3946</c:v>
                </c:pt>
                <c:pt idx="15367">
                  <c:v>3947</c:v>
                </c:pt>
                <c:pt idx="15368">
                  <c:v>3948</c:v>
                </c:pt>
                <c:pt idx="15369">
                  <c:v>3949</c:v>
                </c:pt>
                <c:pt idx="15370">
                  <c:v>3950</c:v>
                </c:pt>
                <c:pt idx="15371">
                  <c:v>3951</c:v>
                </c:pt>
                <c:pt idx="15372">
                  <c:v>3952</c:v>
                </c:pt>
                <c:pt idx="15373">
                  <c:v>3953</c:v>
                </c:pt>
                <c:pt idx="15374">
                  <c:v>3954</c:v>
                </c:pt>
                <c:pt idx="15375">
                  <c:v>3955</c:v>
                </c:pt>
                <c:pt idx="15376">
                  <c:v>3956</c:v>
                </c:pt>
                <c:pt idx="15377">
                  <c:v>3957</c:v>
                </c:pt>
                <c:pt idx="15378">
                  <c:v>3958</c:v>
                </c:pt>
                <c:pt idx="15379">
                  <c:v>3959</c:v>
                </c:pt>
                <c:pt idx="15380">
                  <c:v>3960</c:v>
                </c:pt>
                <c:pt idx="15381">
                  <c:v>3961</c:v>
                </c:pt>
                <c:pt idx="15382">
                  <c:v>3962</c:v>
                </c:pt>
                <c:pt idx="15383">
                  <c:v>3963</c:v>
                </c:pt>
                <c:pt idx="15384">
                  <c:v>3964</c:v>
                </c:pt>
                <c:pt idx="15385">
                  <c:v>3965</c:v>
                </c:pt>
                <c:pt idx="15386">
                  <c:v>3966</c:v>
                </c:pt>
                <c:pt idx="15387">
                  <c:v>3967</c:v>
                </c:pt>
                <c:pt idx="15388">
                  <c:v>3968</c:v>
                </c:pt>
                <c:pt idx="15389">
                  <c:v>3969</c:v>
                </c:pt>
                <c:pt idx="15390">
                  <c:v>3970</c:v>
                </c:pt>
                <c:pt idx="15391">
                  <c:v>3971</c:v>
                </c:pt>
                <c:pt idx="15392">
                  <c:v>3972</c:v>
                </c:pt>
                <c:pt idx="15393">
                  <c:v>3973</c:v>
                </c:pt>
                <c:pt idx="15394">
                  <c:v>3974</c:v>
                </c:pt>
                <c:pt idx="15395">
                  <c:v>3975</c:v>
                </c:pt>
                <c:pt idx="15396">
                  <c:v>3976</c:v>
                </c:pt>
                <c:pt idx="15397">
                  <c:v>3977</c:v>
                </c:pt>
                <c:pt idx="15398">
                  <c:v>3978</c:v>
                </c:pt>
                <c:pt idx="15399">
                  <c:v>3979</c:v>
                </c:pt>
                <c:pt idx="15400">
                  <c:v>3980</c:v>
                </c:pt>
                <c:pt idx="15401">
                  <c:v>3981</c:v>
                </c:pt>
                <c:pt idx="15402">
                  <c:v>3982</c:v>
                </c:pt>
                <c:pt idx="15403">
                  <c:v>3983</c:v>
                </c:pt>
                <c:pt idx="15404">
                  <c:v>3984</c:v>
                </c:pt>
                <c:pt idx="15405">
                  <c:v>3985</c:v>
                </c:pt>
                <c:pt idx="15406">
                  <c:v>3986</c:v>
                </c:pt>
                <c:pt idx="15407">
                  <c:v>3987</c:v>
                </c:pt>
                <c:pt idx="15408">
                  <c:v>3988</c:v>
                </c:pt>
                <c:pt idx="15409">
                  <c:v>3989</c:v>
                </c:pt>
                <c:pt idx="15410">
                  <c:v>3990</c:v>
                </c:pt>
                <c:pt idx="15411">
                  <c:v>3991</c:v>
                </c:pt>
                <c:pt idx="15412">
                  <c:v>3992</c:v>
                </c:pt>
                <c:pt idx="15413">
                  <c:v>3993</c:v>
                </c:pt>
                <c:pt idx="15414">
                  <c:v>3994</c:v>
                </c:pt>
                <c:pt idx="15415">
                  <c:v>3995</c:v>
                </c:pt>
                <c:pt idx="15416">
                  <c:v>3996</c:v>
                </c:pt>
                <c:pt idx="15417">
                  <c:v>3997</c:v>
                </c:pt>
                <c:pt idx="15418">
                  <c:v>3998</c:v>
                </c:pt>
                <c:pt idx="15419">
                  <c:v>3999</c:v>
                </c:pt>
                <c:pt idx="15420">
                  <c:v>4000</c:v>
                </c:pt>
                <c:pt idx="15421">
                  <c:v>4001</c:v>
                </c:pt>
                <c:pt idx="15422">
                  <c:v>4002</c:v>
                </c:pt>
                <c:pt idx="15423">
                  <c:v>4003</c:v>
                </c:pt>
                <c:pt idx="15424">
                  <c:v>4004</c:v>
                </c:pt>
                <c:pt idx="15425">
                  <c:v>4005</c:v>
                </c:pt>
                <c:pt idx="15426">
                  <c:v>4006</c:v>
                </c:pt>
                <c:pt idx="15427">
                  <c:v>4007</c:v>
                </c:pt>
                <c:pt idx="15428">
                  <c:v>4008</c:v>
                </c:pt>
                <c:pt idx="15429">
                  <c:v>4009</c:v>
                </c:pt>
                <c:pt idx="15430">
                  <c:v>4010</c:v>
                </c:pt>
                <c:pt idx="15431">
                  <c:v>4011</c:v>
                </c:pt>
                <c:pt idx="15432">
                  <c:v>4012</c:v>
                </c:pt>
                <c:pt idx="15433">
                  <c:v>4013</c:v>
                </c:pt>
                <c:pt idx="15434">
                  <c:v>4014</c:v>
                </c:pt>
                <c:pt idx="15435">
                  <c:v>4015</c:v>
                </c:pt>
                <c:pt idx="15436">
                  <c:v>4016</c:v>
                </c:pt>
                <c:pt idx="15437">
                  <c:v>4017</c:v>
                </c:pt>
                <c:pt idx="15438">
                  <c:v>4018</c:v>
                </c:pt>
                <c:pt idx="15439">
                  <c:v>4019</c:v>
                </c:pt>
                <c:pt idx="15440">
                  <c:v>4020</c:v>
                </c:pt>
                <c:pt idx="15441">
                  <c:v>4021</c:v>
                </c:pt>
                <c:pt idx="15442">
                  <c:v>4022</c:v>
                </c:pt>
                <c:pt idx="15443">
                  <c:v>4023</c:v>
                </c:pt>
                <c:pt idx="15444">
                  <c:v>4024</c:v>
                </c:pt>
                <c:pt idx="15445">
                  <c:v>4025</c:v>
                </c:pt>
                <c:pt idx="15446">
                  <c:v>4026</c:v>
                </c:pt>
                <c:pt idx="15447">
                  <c:v>4027</c:v>
                </c:pt>
                <c:pt idx="15448">
                  <c:v>4028</c:v>
                </c:pt>
                <c:pt idx="15449">
                  <c:v>4029</c:v>
                </c:pt>
                <c:pt idx="15450">
                  <c:v>4030</c:v>
                </c:pt>
                <c:pt idx="15451">
                  <c:v>4031</c:v>
                </c:pt>
                <c:pt idx="15452">
                  <c:v>4032</c:v>
                </c:pt>
                <c:pt idx="15453">
                  <c:v>4033</c:v>
                </c:pt>
                <c:pt idx="15454">
                  <c:v>4034</c:v>
                </c:pt>
                <c:pt idx="15455">
                  <c:v>4035</c:v>
                </c:pt>
                <c:pt idx="15456">
                  <c:v>4036</c:v>
                </c:pt>
                <c:pt idx="15457">
                  <c:v>4037</c:v>
                </c:pt>
                <c:pt idx="15458">
                  <c:v>4038</c:v>
                </c:pt>
                <c:pt idx="15459">
                  <c:v>4039</c:v>
                </c:pt>
                <c:pt idx="15460">
                  <c:v>4040</c:v>
                </c:pt>
                <c:pt idx="15461">
                  <c:v>4041</c:v>
                </c:pt>
                <c:pt idx="15462">
                  <c:v>4042</c:v>
                </c:pt>
                <c:pt idx="15463">
                  <c:v>4043</c:v>
                </c:pt>
                <c:pt idx="15464">
                  <c:v>4044</c:v>
                </c:pt>
                <c:pt idx="15465">
                  <c:v>4045</c:v>
                </c:pt>
                <c:pt idx="15466">
                  <c:v>4046</c:v>
                </c:pt>
                <c:pt idx="15467">
                  <c:v>4047</c:v>
                </c:pt>
                <c:pt idx="15468">
                  <c:v>4048</c:v>
                </c:pt>
                <c:pt idx="15469">
                  <c:v>4049</c:v>
                </c:pt>
                <c:pt idx="15470">
                  <c:v>4050</c:v>
                </c:pt>
                <c:pt idx="15471">
                  <c:v>4051</c:v>
                </c:pt>
                <c:pt idx="15472">
                  <c:v>4052</c:v>
                </c:pt>
                <c:pt idx="15473">
                  <c:v>4053</c:v>
                </c:pt>
                <c:pt idx="15474">
                  <c:v>4054</c:v>
                </c:pt>
                <c:pt idx="15475">
                  <c:v>4055</c:v>
                </c:pt>
                <c:pt idx="15476">
                  <c:v>4056</c:v>
                </c:pt>
                <c:pt idx="15477">
                  <c:v>4057</c:v>
                </c:pt>
                <c:pt idx="15478">
                  <c:v>4058</c:v>
                </c:pt>
                <c:pt idx="15479">
                  <c:v>4059</c:v>
                </c:pt>
                <c:pt idx="15480">
                  <c:v>4060</c:v>
                </c:pt>
                <c:pt idx="15481">
                  <c:v>4061</c:v>
                </c:pt>
                <c:pt idx="15482">
                  <c:v>4062</c:v>
                </c:pt>
                <c:pt idx="15483">
                  <c:v>4063</c:v>
                </c:pt>
                <c:pt idx="15484">
                  <c:v>4064</c:v>
                </c:pt>
                <c:pt idx="15485">
                  <c:v>4065</c:v>
                </c:pt>
                <c:pt idx="15486">
                  <c:v>4066</c:v>
                </c:pt>
                <c:pt idx="15487">
                  <c:v>4067</c:v>
                </c:pt>
                <c:pt idx="15488">
                  <c:v>4068</c:v>
                </c:pt>
                <c:pt idx="15489">
                  <c:v>4069</c:v>
                </c:pt>
                <c:pt idx="15490">
                  <c:v>4070</c:v>
                </c:pt>
                <c:pt idx="15491">
                  <c:v>4071</c:v>
                </c:pt>
                <c:pt idx="15492">
                  <c:v>4072</c:v>
                </c:pt>
                <c:pt idx="15493">
                  <c:v>4073</c:v>
                </c:pt>
                <c:pt idx="15494">
                  <c:v>4074</c:v>
                </c:pt>
                <c:pt idx="15495">
                  <c:v>4075</c:v>
                </c:pt>
                <c:pt idx="15496">
                  <c:v>4076</c:v>
                </c:pt>
                <c:pt idx="15497">
                  <c:v>4077</c:v>
                </c:pt>
                <c:pt idx="15498">
                  <c:v>4078</c:v>
                </c:pt>
                <c:pt idx="15499">
                  <c:v>4079</c:v>
                </c:pt>
                <c:pt idx="15500">
                  <c:v>4080</c:v>
                </c:pt>
                <c:pt idx="15501">
                  <c:v>4081</c:v>
                </c:pt>
                <c:pt idx="15502">
                  <c:v>4082</c:v>
                </c:pt>
                <c:pt idx="15503">
                  <c:v>4083</c:v>
                </c:pt>
                <c:pt idx="15504">
                  <c:v>4084</c:v>
                </c:pt>
                <c:pt idx="15505">
                  <c:v>4085</c:v>
                </c:pt>
                <c:pt idx="15506">
                  <c:v>4086</c:v>
                </c:pt>
                <c:pt idx="15507">
                  <c:v>4087</c:v>
                </c:pt>
                <c:pt idx="15508">
                  <c:v>4088</c:v>
                </c:pt>
                <c:pt idx="15509">
                  <c:v>4089</c:v>
                </c:pt>
                <c:pt idx="15510">
                  <c:v>4090</c:v>
                </c:pt>
                <c:pt idx="15511">
                  <c:v>4091</c:v>
                </c:pt>
                <c:pt idx="15512">
                  <c:v>4092</c:v>
                </c:pt>
                <c:pt idx="15513">
                  <c:v>4093</c:v>
                </c:pt>
                <c:pt idx="15514">
                  <c:v>4094</c:v>
                </c:pt>
                <c:pt idx="15515">
                  <c:v>4095</c:v>
                </c:pt>
                <c:pt idx="15516">
                  <c:v>4096</c:v>
                </c:pt>
                <c:pt idx="15517">
                  <c:v>4097</c:v>
                </c:pt>
                <c:pt idx="15518">
                  <c:v>4098</c:v>
                </c:pt>
                <c:pt idx="15519">
                  <c:v>4099</c:v>
                </c:pt>
                <c:pt idx="15520">
                  <c:v>4100</c:v>
                </c:pt>
                <c:pt idx="15521">
                  <c:v>4101</c:v>
                </c:pt>
                <c:pt idx="15522">
                  <c:v>4102</c:v>
                </c:pt>
                <c:pt idx="15523">
                  <c:v>4103</c:v>
                </c:pt>
                <c:pt idx="15524">
                  <c:v>4104</c:v>
                </c:pt>
                <c:pt idx="15525">
                  <c:v>4105</c:v>
                </c:pt>
                <c:pt idx="15526">
                  <c:v>4106</c:v>
                </c:pt>
                <c:pt idx="15527">
                  <c:v>4107</c:v>
                </c:pt>
                <c:pt idx="15528">
                  <c:v>4108</c:v>
                </c:pt>
                <c:pt idx="15529">
                  <c:v>4109</c:v>
                </c:pt>
                <c:pt idx="15530">
                  <c:v>4110</c:v>
                </c:pt>
                <c:pt idx="15531">
                  <c:v>4111</c:v>
                </c:pt>
                <c:pt idx="15532">
                  <c:v>4112</c:v>
                </c:pt>
                <c:pt idx="15533">
                  <c:v>4113</c:v>
                </c:pt>
                <c:pt idx="15534">
                  <c:v>4114</c:v>
                </c:pt>
                <c:pt idx="15535">
                  <c:v>4115</c:v>
                </c:pt>
                <c:pt idx="15536">
                  <c:v>4116</c:v>
                </c:pt>
                <c:pt idx="15537">
                  <c:v>4117</c:v>
                </c:pt>
                <c:pt idx="15538">
                  <c:v>4118</c:v>
                </c:pt>
                <c:pt idx="15539">
                  <c:v>4119</c:v>
                </c:pt>
                <c:pt idx="15540">
                  <c:v>4120</c:v>
                </c:pt>
                <c:pt idx="15541">
                  <c:v>4121</c:v>
                </c:pt>
                <c:pt idx="15542">
                  <c:v>4122</c:v>
                </c:pt>
                <c:pt idx="15543">
                  <c:v>4123</c:v>
                </c:pt>
                <c:pt idx="15544">
                  <c:v>4124</c:v>
                </c:pt>
                <c:pt idx="15545">
                  <c:v>4125</c:v>
                </c:pt>
                <c:pt idx="15546">
                  <c:v>4126</c:v>
                </c:pt>
                <c:pt idx="15547">
                  <c:v>4127</c:v>
                </c:pt>
                <c:pt idx="15548">
                  <c:v>4128</c:v>
                </c:pt>
                <c:pt idx="15549">
                  <c:v>4129</c:v>
                </c:pt>
                <c:pt idx="15550">
                  <c:v>4130</c:v>
                </c:pt>
                <c:pt idx="15551">
                  <c:v>4131</c:v>
                </c:pt>
                <c:pt idx="15552">
                  <c:v>4132</c:v>
                </c:pt>
                <c:pt idx="15553">
                  <c:v>4133</c:v>
                </c:pt>
                <c:pt idx="15554">
                  <c:v>4134</c:v>
                </c:pt>
                <c:pt idx="15555">
                  <c:v>4135</c:v>
                </c:pt>
                <c:pt idx="15556">
                  <c:v>4136</c:v>
                </c:pt>
                <c:pt idx="15557">
                  <c:v>4137</c:v>
                </c:pt>
                <c:pt idx="15558">
                  <c:v>4138</c:v>
                </c:pt>
                <c:pt idx="15559">
                  <c:v>4139</c:v>
                </c:pt>
                <c:pt idx="15560">
                  <c:v>4140</c:v>
                </c:pt>
                <c:pt idx="15561">
                  <c:v>4141</c:v>
                </c:pt>
                <c:pt idx="15562">
                  <c:v>4142</c:v>
                </c:pt>
                <c:pt idx="15563">
                  <c:v>4143</c:v>
                </c:pt>
                <c:pt idx="15564">
                  <c:v>4144</c:v>
                </c:pt>
                <c:pt idx="15565">
                  <c:v>4145</c:v>
                </c:pt>
                <c:pt idx="15566">
                  <c:v>4146</c:v>
                </c:pt>
                <c:pt idx="15567">
                  <c:v>4147</c:v>
                </c:pt>
                <c:pt idx="15568">
                  <c:v>4148</c:v>
                </c:pt>
                <c:pt idx="15569">
                  <c:v>4149</c:v>
                </c:pt>
                <c:pt idx="15570">
                  <c:v>4150</c:v>
                </c:pt>
                <c:pt idx="15571">
                  <c:v>4151</c:v>
                </c:pt>
                <c:pt idx="15572">
                  <c:v>4152</c:v>
                </c:pt>
                <c:pt idx="15573">
                  <c:v>4153</c:v>
                </c:pt>
                <c:pt idx="15574">
                  <c:v>4154</c:v>
                </c:pt>
                <c:pt idx="15575">
                  <c:v>4155</c:v>
                </c:pt>
                <c:pt idx="15576">
                  <c:v>4156</c:v>
                </c:pt>
                <c:pt idx="15577">
                  <c:v>4157</c:v>
                </c:pt>
                <c:pt idx="15578">
                  <c:v>4158</c:v>
                </c:pt>
                <c:pt idx="15579">
                  <c:v>4159</c:v>
                </c:pt>
                <c:pt idx="15580">
                  <c:v>4160</c:v>
                </c:pt>
                <c:pt idx="15581">
                  <c:v>4161</c:v>
                </c:pt>
                <c:pt idx="15582">
                  <c:v>4162</c:v>
                </c:pt>
                <c:pt idx="15583">
                  <c:v>4163</c:v>
                </c:pt>
                <c:pt idx="15584">
                  <c:v>4164</c:v>
                </c:pt>
                <c:pt idx="15585">
                  <c:v>4165</c:v>
                </c:pt>
                <c:pt idx="15586">
                  <c:v>4166</c:v>
                </c:pt>
                <c:pt idx="15587">
                  <c:v>4167</c:v>
                </c:pt>
                <c:pt idx="15588">
                  <c:v>4168</c:v>
                </c:pt>
                <c:pt idx="15589">
                  <c:v>4169</c:v>
                </c:pt>
                <c:pt idx="15590">
                  <c:v>4170</c:v>
                </c:pt>
                <c:pt idx="15591">
                  <c:v>4171</c:v>
                </c:pt>
                <c:pt idx="15592">
                  <c:v>4172</c:v>
                </c:pt>
                <c:pt idx="15593">
                  <c:v>4173</c:v>
                </c:pt>
                <c:pt idx="15594">
                  <c:v>4174</c:v>
                </c:pt>
                <c:pt idx="15595">
                  <c:v>4175</c:v>
                </c:pt>
                <c:pt idx="15596">
                  <c:v>4176</c:v>
                </c:pt>
                <c:pt idx="15597">
                  <c:v>4177</c:v>
                </c:pt>
                <c:pt idx="15598">
                  <c:v>4178</c:v>
                </c:pt>
                <c:pt idx="15599">
                  <c:v>4179</c:v>
                </c:pt>
                <c:pt idx="15600">
                  <c:v>4180</c:v>
                </c:pt>
                <c:pt idx="15601">
                  <c:v>4181</c:v>
                </c:pt>
                <c:pt idx="15602">
                  <c:v>4182</c:v>
                </c:pt>
                <c:pt idx="15603">
                  <c:v>4183</c:v>
                </c:pt>
                <c:pt idx="15604">
                  <c:v>4184</c:v>
                </c:pt>
                <c:pt idx="15605">
                  <c:v>4185</c:v>
                </c:pt>
                <c:pt idx="15606">
                  <c:v>4186</c:v>
                </c:pt>
                <c:pt idx="15607">
                  <c:v>4187</c:v>
                </c:pt>
                <c:pt idx="15608">
                  <c:v>4188</c:v>
                </c:pt>
                <c:pt idx="15609">
                  <c:v>4189</c:v>
                </c:pt>
                <c:pt idx="15610">
                  <c:v>4190</c:v>
                </c:pt>
                <c:pt idx="15611">
                  <c:v>4191</c:v>
                </c:pt>
                <c:pt idx="15612">
                  <c:v>4192</c:v>
                </c:pt>
                <c:pt idx="15613">
                  <c:v>4193</c:v>
                </c:pt>
                <c:pt idx="15614">
                  <c:v>4194</c:v>
                </c:pt>
                <c:pt idx="15615">
                  <c:v>4195</c:v>
                </c:pt>
                <c:pt idx="15616">
                  <c:v>4196</c:v>
                </c:pt>
                <c:pt idx="15617">
                  <c:v>4197</c:v>
                </c:pt>
                <c:pt idx="15618">
                  <c:v>4198</c:v>
                </c:pt>
                <c:pt idx="15619">
                  <c:v>4199</c:v>
                </c:pt>
                <c:pt idx="15620">
                  <c:v>4200</c:v>
                </c:pt>
                <c:pt idx="15621">
                  <c:v>4201</c:v>
                </c:pt>
                <c:pt idx="15622">
                  <c:v>4202</c:v>
                </c:pt>
                <c:pt idx="15623">
                  <c:v>4203</c:v>
                </c:pt>
                <c:pt idx="15624">
                  <c:v>4204</c:v>
                </c:pt>
                <c:pt idx="15625">
                  <c:v>4205</c:v>
                </c:pt>
                <c:pt idx="15626">
                  <c:v>4206</c:v>
                </c:pt>
                <c:pt idx="15627">
                  <c:v>4207</c:v>
                </c:pt>
                <c:pt idx="15628">
                  <c:v>4208</c:v>
                </c:pt>
                <c:pt idx="15629">
                  <c:v>4209</c:v>
                </c:pt>
                <c:pt idx="15630">
                  <c:v>4210</c:v>
                </c:pt>
                <c:pt idx="15631">
                  <c:v>4211</c:v>
                </c:pt>
                <c:pt idx="15632">
                  <c:v>4212</c:v>
                </c:pt>
                <c:pt idx="15633">
                  <c:v>4213</c:v>
                </c:pt>
                <c:pt idx="15634">
                  <c:v>4214</c:v>
                </c:pt>
                <c:pt idx="15635">
                  <c:v>4215</c:v>
                </c:pt>
                <c:pt idx="15636">
                  <c:v>4216</c:v>
                </c:pt>
                <c:pt idx="15637">
                  <c:v>4217</c:v>
                </c:pt>
                <c:pt idx="15638">
                  <c:v>4218</c:v>
                </c:pt>
                <c:pt idx="15639">
                  <c:v>4219</c:v>
                </c:pt>
                <c:pt idx="15640">
                  <c:v>4220</c:v>
                </c:pt>
                <c:pt idx="15641">
                  <c:v>4221</c:v>
                </c:pt>
                <c:pt idx="15642">
                  <c:v>4222</c:v>
                </c:pt>
                <c:pt idx="15643">
                  <c:v>4223</c:v>
                </c:pt>
                <c:pt idx="15644">
                  <c:v>4224</c:v>
                </c:pt>
                <c:pt idx="15645">
                  <c:v>4225</c:v>
                </c:pt>
                <c:pt idx="15646">
                  <c:v>4226</c:v>
                </c:pt>
                <c:pt idx="15647">
                  <c:v>4227</c:v>
                </c:pt>
                <c:pt idx="15648">
                  <c:v>4228</c:v>
                </c:pt>
                <c:pt idx="15649">
                  <c:v>4229</c:v>
                </c:pt>
                <c:pt idx="15650">
                  <c:v>4230</c:v>
                </c:pt>
                <c:pt idx="15651">
                  <c:v>4231</c:v>
                </c:pt>
                <c:pt idx="15652">
                  <c:v>4232</c:v>
                </c:pt>
                <c:pt idx="15653">
                  <c:v>4233</c:v>
                </c:pt>
                <c:pt idx="15654">
                  <c:v>4234</c:v>
                </c:pt>
                <c:pt idx="15655">
                  <c:v>4235</c:v>
                </c:pt>
                <c:pt idx="15656">
                  <c:v>4236</c:v>
                </c:pt>
                <c:pt idx="15657">
                  <c:v>4237</c:v>
                </c:pt>
                <c:pt idx="15658">
                  <c:v>4238</c:v>
                </c:pt>
                <c:pt idx="15659">
                  <c:v>4239</c:v>
                </c:pt>
                <c:pt idx="15660">
                  <c:v>4240</c:v>
                </c:pt>
                <c:pt idx="15661">
                  <c:v>4241</c:v>
                </c:pt>
                <c:pt idx="15662">
                  <c:v>4242</c:v>
                </c:pt>
                <c:pt idx="15663">
                  <c:v>4243</c:v>
                </c:pt>
                <c:pt idx="15664">
                  <c:v>4244</c:v>
                </c:pt>
                <c:pt idx="15665">
                  <c:v>4245</c:v>
                </c:pt>
                <c:pt idx="15666">
                  <c:v>4246</c:v>
                </c:pt>
                <c:pt idx="15667">
                  <c:v>4247</c:v>
                </c:pt>
                <c:pt idx="15668">
                  <c:v>4248</c:v>
                </c:pt>
                <c:pt idx="15669">
                  <c:v>4249</c:v>
                </c:pt>
                <c:pt idx="15670">
                  <c:v>4250</c:v>
                </c:pt>
                <c:pt idx="15671">
                  <c:v>4251</c:v>
                </c:pt>
                <c:pt idx="15672">
                  <c:v>4252</c:v>
                </c:pt>
                <c:pt idx="15673">
                  <c:v>4253</c:v>
                </c:pt>
                <c:pt idx="15674">
                  <c:v>4254</c:v>
                </c:pt>
                <c:pt idx="15675">
                  <c:v>4255</c:v>
                </c:pt>
                <c:pt idx="15676">
                  <c:v>4256</c:v>
                </c:pt>
                <c:pt idx="15677">
                  <c:v>4257</c:v>
                </c:pt>
                <c:pt idx="15678">
                  <c:v>4258</c:v>
                </c:pt>
                <c:pt idx="15679">
                  <c:v>4259</c:v>
                </c:pt>
                <c:pt idx="15680">
                  <c:v>4260</c:v>
                </c:pt>
                <c:pt idx="15681">
                  <c:v>4261</c:v>
                </c:pt>
                <c:pt idx="15682">
                  <c:v>4262</c:v>
                </c:pt>
                <c:pt idx="15683">
                  <c:v>4263</c:v>
                </c:pt>
                <c:pt idx="15684">
                  <c:v>4264</c:v>
                </c:pt>
                <c:pt idx="15685">
                  <c:v>4265</c:v>
                </c:pt>
                <c:pt idx="15686">
                  <c:v>4266</c:v>
                </c:pt>
                <c:pt idx="15687">
                  <c:v>4267</c:v>
                </c:pt>
                <c:pt idx="15688">
                  <c:v>4268</c:v>
                </c:pt>
                <c:pt idx="15689">
                  <c:v>4269</c:v>
                </c:pt>
                <c:pt idx="15690">
                  <c:v>4270</c:v>
                </c:pt>
                <c:pt idx="15691">
                  <c:v>4271</c:v>
                </c:pt>
                <c:pt idx="15692">
                  <c:v>4272</c:v>
                </c:pt>
                <c:pt idx="15693">
                  <c:v>4273</c:v>
                </c:pt>
                <c:pt idx="15694">
                  <c:v>4274</c:v>
                </c:pt>
                <c:pt idx="15695">
                  <c:v>4275</c:v>
                </c:pt>
                <c:pt idx="15696">
                  <c:v>4276</c:v>
                </c:pt>
                <c:pt idx="15697">
                  <c:v>4277</c:v>
                </c:pt>
                <c:pt idx="15698">
                  <c:v>4278</c:v>
                </c:pt>
                <c:pt idx="15699">
                  <c:v>4279</c:v>
                </c:pt>
                <c:pt idx="15700">
                  <c:v>4280</c:v>
                </c:pt>
                <c:pt idx="15701">
                  <c:v>4281</c:v>
                </c:pt>
                <c:pt idx="15702">
                  <c:v>4282</c:v>
                </c:pt>
                <c:pt idx="15703">
                  <c:v>4283</c:v>
                </c:pt>
                <c:pt idx="15704">
                  <c:v>4284</c:v>
                </c:pt>
                <c:pt idx="15705">
                  <c:v>4285</c:v>
                </c:pt>
                <c:pt idx="15706">
                  <c:v>4286</c:v>
                </c:pt>
                <c:pt idx="15707">
                  <c:v>4287</c:v>
                </c:pt>
                <c:pt idx="15708">
                  <c:v>4288</c:v>
                </c:pt>
                <c:pt idx="15709">
                  <c:v>4289</c:v>
                </c:pt>
                <c:pt idx="15710">
                  <c:v>4290</c:v>
                </c:pt>
                <c:pt idx="15711">
                  <c:v>4291</c:v>
                </c:pt>
                <c:pt idx="15712">
                  <c:v>4292</c:v>
                </c:pt>
                <c:pt idx="15713">
                  <c:v>4293</c:v>
                </c:pt>
                <c:pt idx="15714">
                  <c:v>4294</c:v>
                </c:pt>
                <c:pt idx="15715">
                  <c:v>4295</c:v>
                </c:pt>
                <c:pt idx="15716">
                  <c:v>4296</c:v>
                </c:pt>
                <c:pt idx="15717">
                  <c:v>4297</c:v>
                </c:pt>
                <c:pt idx="15718">
                  <c:v>4298</c:v>
                </c:pt>
                <c:pt idx="15719">
                  <c:v>4299</c:v>
                </c:pt>
                <c:pt idx="15720">
                  <c:v>4300</c:v>
                </c:pt>
                <c:pt idx="15721">
                  <c:v>4301</c:v>
                </c:pt>
                <c:pt idx="15722">
                  <c:v>4302</c:v>
                </c:pt>
                <c:pt idx="15723">
                  <c:v>4303</c:v>
                </c:pt>
                <c:pt idx="15724">
                  <c:v>4304</c:v>
                </c:pt>
                <c:pt idx="15725">
                  <c:v>4305</c:v>
                </c:pt>
                <c:pt idx="15726">
                  <c:v>4306</c:v>
                </c:pt>
                <c:pt idx="15727">
                  <c:v>4307</c:v>
                </c:pt>
                <c:pt idx="15728">
                  <c:v>4308</c:v>
                </c:pt>
                <c:pt idx="15729">
                  <c:v>4309</c:v>
                </c:pt>
                <c:pt idx="15730">
                  <c:v>4310</c:v>
                </c:pt>
                <c:pt idx="15731">
                  <c:v>4311</c:v>
                </c:pt>
                <c:pt idx="15732">
                  <c:v>4312</c:v>
                </c:pt>
                <c:pt idx="15733">
                  <c:v>4313</c:v>
                </c:pt>
                <c:pt idx="15734">
                  <c:v>4314</c:v>
                </c:pt>
                <c:pt idx="15735">
                  <c:v>4315</c:v>
                </c:pt>
                <c:pt idx="15736">
                  <c:v>4316</c:v>
                </c:pt>
                <c:pt idx="15737">
                  <c:v>4317</c:v>
                </c:pt>
                <c:pt idx="15738">
                  <c:v>4318</c:v>
                </c:pt>
                <c:pt idx="15739">
                  <c:v>4319</c:v>
                </c:pt>
                <c:pt idx="15740">
                  <c:v>4320</c:v>
                </c:pt>
                <c:pt idx="15741">
                  <c:v>4321</c:v>
                </c:pt>
                <c:pt idx="15742">
                  <c:v>4322</c:v>
                </c:pt>
                <c:pt idx="15743">
                  <c:v>4323</c:v>
                </c:pt>
                <c:pt idx="15744">
                  <c:v>4324</c:v>
                </c:pt>
                <c:pt idx="15745">
                  <c:v>4325</c:v>
                </c:pt>
                <c:pt idx="15746">
                  <c:v>4326</c:v>
                </c:pt>
                <c:pt idx="15747">
                  <c:v>4327</c:v>
                </c:pt>
                <c:pt idx="15748">
                  <c:v>4328</c:v>
                </c:pt>
                <c:pt idx="15749">
                  <c:v>4329</c:v>
                </c:pt>
                <c:pt idx="15750">
                  <c:v>4330</c:v>
                </c:pt>
                <c:pt idx="15751">
                  <c:v>4331</c:v>
                </c:pt>
                <c:pt idx="15752">
                  <c:v>4332</c:v>
                </c:pt>
                <c:pt idx="15753">
                  <c:v>4333</c:v>
                </c:pt>
                <c:pt idx="15754">
                  <c:v>4334</c:v>
                </c:pt>
                <c:pt idx="15755">
                  <c:v>4335</c:v>
                </c:pt>
                <c:pt idx="15756">
                  <c:v>4336</c:v>
                </c:pt>
                <c:pt idx="15757">
                  <c:v>4337</c:v>
                </c:pt>
                <c:pt idx="15758">
                  <c:v>4338</c:v>
                </c:pt>
                <c:pt idx="15759">
                  <c:v>4339</c:v>
                </c:pt>
                <c:pt idx="15760">
                  <c:v>4340</c:v>
                </c:pt>
                <c:pt idx="15761">
                  <c:v>4341</c:v>
                </c:pt>
                <c:pt idx="15762">
                  <c:v>4342</c:v>
                </c:pt>
                <c:pt idx="15763">
                  <c:v>4343</c:v>
                </c:pt>
                <c:pt idx="15764">
                  <c:v>4344</c:v>
                </c:pt>
                <c:pt idx="15765">
                  <c:v>4345</c:v>
                </c:pt>
                <c:pt idx="15766">
                  <c:v>4346</c:v>
                </c:pt>
                <c:pt idx="15767">
                  <c:v>4347</c:v>
                </c:pt>
                <c:pt idx="15768">
                  <c:v>4348</c:v>
                </c:pt>
                <c:pt idx="15769">
                  <c:v>4349</c:v>
                </c:pt>
                <c:pt idx="15770">
                  <c:v>4350</c:v>
                </c:pt>
                <c:pt idx="15771">
                  <c:v>4351</c:v>
                </c:pt>
                <c:pt idx="15772">
                  <c:v>4352</c:v>
                </c:pt>
                <c:pt idx="15773">
                  <c:v>4353</c:v>
                </c:pt>
                <c:pt idx="15774">
                  <c:v>4354</c:v>
                </c:pt>
                <c:pt idx="15775">
                  <c:v>4355</c:v>
                </c:pt>
                <c:pt idx="15776">
                  <c:v>4356</c:v>
                </c:pt>
                <c:pt idx="15777">
                  <c:v>4357</c:v>
                </c:pt>
                <c:pt idx="15778">
                  <c:v>4358</c:v>
                </c:pt>
                <c:pt idx="15779">
                  <c:v>4359</c:v>
                </c:pt>
                <c:pt idx="15780">
                  <c:v>4360</c:v>
                </c:pt>
                <c:pt idx="15781">
                  <c:v>4361</c:v>
                </c:pt>
                <c:pt idx="15782">
                  <c:v>4362</c:v>
                </c:pt>
                <c:pt idx="15783">
                  <c:v>4363</c:v>
                </c:pt>
                <c:pt idx="15784">
                  <c:v>4364</c:v>
                </c:pt>
                <c:pt idx="15785">
                  <c:v>4365</c:v>
                </c:pt>
                <c:pt idx="15786">
                  <c:v>4366</c:v>
                </c:pt>
                <c:pt idx="15787">
                  <c:v>4367</c:v>
                </c:pt>
                <c:pt idx="15788">
                  <c:v>4368</c:v>
                </c:pt>
                <c:pt idx="15789">
                  <c:v>4369</c:v>
                </c:pt>
                <c:pt idx="15790">
                  <c:v>4370</c:v>
                </c:pt>
                <c:pt idx="15791">
                  <c:v>4371</c:v>
                </c:pt>
                <c:pt idx="15792">
                  <c:v>4372</c:v>
                </c:pt>
                <c:pt idx="15793">
                  <c:v>4373</c:v>
                </c:pt>
                <c:pt idx="15794">
                  <c:v>4374</c:v>
                </c:pt>
                <c:pt idx="15795">
                  <c:v>4375</c:v>
                </c:pt>
                <c:pt idx="15796">
                  <c:v>4376</c:v>
                </c:pt>
                <c:pt idx="15797">
                  <c:v>4377</c:v>
                </c:pt>
                <c:pt idx="15798">
                  <c:v>4378</c:v>
                </c:pt>
                <c:pt idx="15799">
                  <c:v>4379</c:v>
                </c:pt>
                <c:pt idx="15800">
                  <c:v>4380</c:v>
                </c:pt>
                <c:pt idx="15801">
                  <c:v>4381</c:v>
                </c:pt>
                <c:pt idx="15802">
                  <c:v>4382</c:v>
                </c:pt>
                <c:pt idx="15803">
                  <c:v>4383</c:v>
                </c:pt>
                <c:pt idx="15804">
                  <c:v>4384</c:v>
                </c:pt>
                <c:pt idx="15805">
                  <c:v>4385</c:v>
                </c:pt>
                <c:pt idx="15806">
                  <c:v>4386</c:v>
                </c:pt>
                <c:pt idx="15807">
                  <c:v>4387</c:v>
                </c:pt>
                <c:pt idx="15808">
                  <c:v>4388</c:v>
                </c:pt>
                <c:pt idx="15809">
                  <c:v>4389</c:v>
                </c:pt>
                <c:pt idx="15810">
                  <c:v>4390</c:v>
                </c:pt>
                <c:pt idx="15811">
                  <c:v>4391</c:v>
                </c:pt>
                <c:pt idx="15812">
                  <c:v>4392</c:v>
                </c:pt>
                <c:pt idx="15813">
                  <c:v>4393</c:v>
                </c:pt>
                <c:pt idx="15814">
                  <c:v>4394</c:v>
                </c:pt>
                <c:pt idx="15815">
                  <c:v>4395</c:v>
                </c:pt>
                <c:pt idx="15816">
                  <c:v>4396</c:v>
                </c:pt>
                <c:pt idx="15817">
                  <c:v>4397</c:v>
                </c:pt>
                <c:pt idx="15818">
                  <c:v>4398</c:v>
                </c:pt>
                <c:pt idx="15819">
                  <c:v>4399</c:v>
                </c:pt>
                <c:pt idx="15820">
                  <c:v>4400</c:v>
                </c:pt>
                <c:pt idx="15821">
                  <c:v>4401</c:v>
                </c:pt>
                <c:pt idx="15822">
                  <c:v>4402</c:v>
                </c:pt>
                <c:pt idx="15823">
                  <c:v>4403</c:v>
                </c:pt>
                <c:pt idx="15824">
                  <c:v>4404</c:v>
                </c:pt>
                <c:pt idx="15825">
                  <c:v>4405</c:v>
                </c:pt>
                <c:pt idx="15826">
                  <c:v>4406</c:v>
                </c:pt>
                <c:pt idx="15827">
                  <c:v>4407</c:v>
                </c:pt>
                <c:pt idx="15828">
                  <c:v>4408</c:v>
                </c:pt>
                <c:pt idx="15829">
                  <c:v>4409</c:v>
                </c:pt>
                <c:pt idx="15830">
                  <c:v>4410</c:v>
                </c:pt>
                <c:pt idx="15831">
                  <c:v>4411</c:v>
                </c:pt>
                <c:pt idx="15832">
                  <c:v>4412</c:v>
                </c:pt>
                <c:pt idx="15833">
                  <c:v>4413</c:v>
                </c:pt>
                <c:pt idx="15834">
                  <c:v>4414</c:v>
                </c:pt>
                <c:pt idx="15835">
                  <c:v>4415</c:v>
                </c:pt>
                <c:pt idx="15836">
                  <c:v>4416</c:v>
                </c:pt>
                <c:pt idx="15837">
                  <c:v>4417</c:v>
                </c:pt>
                <c:pt idx="15838">
                  <c:v>4418</c:v>
                </c:pt>
                <c:pt idx="15839">
                  <c:v>4419</c:v>
                </c:pt>
                <c:pt idx="15840">
                  <c:v>4420</c:v>
                </c:pt>
                <c:pt idx="15841">
                  <c:v>4421</c:v>
                </c:pt>
                <c:pt idx="15842">
                  <c:v>4422</c:v>
                </c:pt>
                <c:pt idx="15843">
                  <c:v>4423</c:v>
                </c:pt>
                <c:pt idx="15844">
                  <c:v>4424</c:v>
                </c:pt>
                <c:pt idx="15845">
                  <c:v>4425</c:v>
                </c:pt>
                <c:pt idx="15846">
                  <c:v>4426</c:v>
                </c:pt>
                <c:pt idx="15847">
                  <c:v>4427</c:v>
                </c:pt>
                <c:pt idx="15848">
                  <c:v>4428</c:v>
                </c:pt>
                <c:pt idx="15849">
                  <c:v>4429</c:v>
                </c:pt>
                <c:pt idx="15850">
                  <c:v>4430</c:v>
                </c:pt>
                <c:pt idx="15851">
                  <c:v>4431</c:v>
                </c:pt>
                <c:pt idx="15852">
                  <c:v>4432</c:v>
                </c:pt>
                <c:pt idx="15853">
                  <c:v>4433</c:v>
                </c:pt>
                <c:pt idx="15854">
                  <c:v>4434</c:v>
                </c:pt>
                <c:pt idx="15855">
                  <c:v>4435</c:v>
                </c:pt>
                <c:pt idx="15856">
                  <c:v>4436</c:v>
                </c:pt>
                <c:pt idx="15857">
                  <c:v>4437</c:v>
                </c:pt>
                <c:pt idx="15858">
                  <c:v>4438</c:v>
                </c:pt>
                <c:pt idx="15859">
                  <c:v>4439</c:v>
                </c:pt>
                <c:pt idx="15860">
                  <c:v>4440</c:v>
                </c:pt>
                <c:pt idx="15861">
                  <c:v>4441</c:v>
                </c:pt>
                <c:pt idx="15862">
                  <c:v>4442</c:v>
                </c:pt>
                <c:pt idx="15863">
                  <c:v>4443</c:v>
                </c:pt>
                <c:pt idx="15864">
                  <c:v>4444</c:v>
                </c:pt>
                <c:pt idx="15865">
                  <c:v>4445</c:v>
                </c:pt>
                <c:pt idx="15866">
                  <c:v>4446</c:v>
                </c:pt>
                <c:pt idx="15867">
                  <c:v>4447</c:v>
                </c:pt>
                <c:pt idx="15868">
                  <c:v>4448</c:v>
                </c:pt>
                <c:pt idx="15869">
                  <c:v>4449</c:v>
                </c:pt>
                <c:pt idx="15870">
                  <c:v>4450</c:v>
                </c:pt>
                <c:pt idx="15871">
                  <c:v>4451</c:v>
                </c:pt>
                <c:pt idx="15872">
                  <c:v>4452</c:v>
                </c:pt>
                <c:pt idx="15873">
                  <c:v>4453</c:v>
                </c:pt>
                <c:pt idx="15874">
                  <c:v>4454</c:v>
                </c:pt>
                <c:pt idx="15875">
                  <c:v>4455</c:v>
                </c:pt>
                <c:pt idx="15876">
                  <c:v>4456</c:v>
                </c:pt>
                <c:pt idx="15877">
                  <c:v>4457</c:v>
                </c:pt>
                <c:pt idx="15878">
                  <c:v>4458</c:v>
                </c:pt>
                <c:pt idx="15879">
                  <c:v>4459</c:v>
                </c:pt>
                <c:pt idx="15880">
                  <c:v>4460</c:v>
                </c:pt>
                <c:pt idx="15881">
                  <c:v>4461</c:v>
                </c:pt>
                <c:pt idx="15882">
                  <c:v>4462</c:v>
                </c:pt>
                <c:pt idx="15883">
                  <c:v>4463</c:v>
                </c:pt>
                <c:pt idx="15884">
                  <c:v>4464</c:v>
                </c:pt>
                <c:pt idx="15885">
                  <c:v>4465</c:v>
                </c:pt>
                <c:pt idx="15886">
                  <c:v>4466</c:v>
                </c:pt>
                <c:pt idx="15887">
                  <c:v>4467</c:v>
                </c:pt>
                <c:pt idx="15888">
                  <c:v>4468</c:v>
                </c:pt>
                <c:pt idx="15889">
                  <c:v>4469</c:v>
                </c:pt>
                <c:pt idx="15890">
                  <c:v>4470</c:v>
                </c:pt>
                <c:pt idx="15891">
                  <c:v>4471</c:v>
                </c:pt>
                <c:pt idx="15892">
                  <c:v>4472</c:v>
                </c:pt>
                <c:pt idx="15893">
                  <c:v>4473</c:v>
                </c:pt>
                <c:pt idx="15894">
                  <c:v>4474</c:v>
                </c:pt>
                <c:pt idx="15895">
                  <c:v>4475</c:v>
                </c:pt>
                <c:pt idx="15896">
                  <c:v>4476</c:v>
                </c:pt>
                <c:pt idx="15897">
                  <c:v>4477</c:v>
                </c:pt>
                <c:pt idx="15898">
                  <c:v>4478</c:v>
                </c:pt>
                <c:pt idx="15899">
                  <c:v>4479</c:v>
                </c:pt>
                <c:pt idx="15900">
                  <c:v>4480</c:v>
                </c:pt>
                <c:pt idx="15901">
                  <c:v>4481</c:v>
                </c:pt>
                <c:pt idx="15902">
                  <c:v>4482</c:v>
                </c:pt>
                <c:pt idx="15903">
                  <c:v>4483</c:v>
                </c:pt>
                <c:pt idx="15904">
                  <c:v>4484</c:v>
                </c:pt>
                <c:pt idx="15905">
                  <c:v>4485</c:v>
                </c:pt>
                <c:pt idx="15906">
                  <c:v>4486</c:v>
                </c:pt>
                <c:pt idx="15907">
                  <c:v>4487</c:v>
                </c:pt>
                <c:pt idx="15908">
                  <c:v>4488</c:v>
                </c:pt>
                <c:pt idx="15909">
                  <c:v>4489</c:v>
                </c:pt>
                <c:pt idx="15910">
                  <c:v>4490</c:v>
                </c:pt>
                <c:pt idx="15911">
                  <c:v>4491</c:v>
                </c:pt>
                <c:pt idx="15912">
                  <c:v>4492</c:v>
                </c:pt>
                <c:pt idx="15913">
                  <c:v>4493</c:v>
                </c:pt>
                <c:pt idx="15914">
                  <c:v>4494</c:v>
                </c:pt>
                <c:pt idx="15915">
                  <c:v>4495</c:v>
                </c:pt>
                <c:pt idx="15916">
                  <c:v>4496</c:v>
                </c:pt>
                <c:pt idx="15917">
                  <c:v>4497</c:v>
                </c:pt>
                <c:pt idx="15918">
                  <c:v>4498</c:v>
                </c:pt>
                <c:pt idx="15919">
                  <c:v>4499</c:v>
                </c:pt>
                <c:pt idx="15920">
                  <c:v>4500</c:v>
                </c:pt>
                <c:pt idx="15921">
                  <c:v>4501</c:v>
                </c:pt>
                <c:pt idx="15922">
                  <c:v>4502</c:v>
                </c:pt>
                <c:pt idx="15923">
                  <c:v>4503</c:v>
                </c:pt>
                <c:pt idx="15924">
                  <c:v>4504</c:v>
                </c:pt>
                <c:pt idx="15925">
                  <c:v>4505</c:v>
                </c:pt>
                <c:pt idx="15926">
                  <c:v>4506</c:v>
                </c:pt>
                <c:pt idx="15927">
                  <c:v>4507</c:v>
                </c:pt>
                <c:pt idx="15928">
                  <c:v>4508</c:v>
                </c:pt>
                <c:pt idx="15929">
                  <c:v>4509</c:v>
                </c:pt>
                <c:pt idx="15930">
                  <c:v>4510</c:v>
                </c:pt>
                <c:pt idx="15931">
                  <c:v>4511</c:v>
                </c:pt>
                <c:pt idx="15932">
                  <c:v>4512</c:v>
                </c:pt>
                <c:pt idx="15933">
                  <c:v>4513</c:v>
                </c:pt>
                <c:pt idx="15934">
                  <c:v>4514</c:v>
                </c:pt>
                <c:pt idx="15935">
                  <c:v>4515</c:v>
                </c:pt>
                <c:pt idx="15936">
                  <c:v>4516</c:v>
                </c:pt>
                <c:pt idx="15937">
                  <c:v>4517</c:v>
                </c:pt>
                <c:pt idx="15938">
                  <c:v>4518</c:v>
                </c:pt>
                <c:pt idx="15939">
                  <c:v>4519</c:v>
                </c:pt>
                <c:pt idx="15940">
                  <c:v>4520</c:v>
                </c:pt>
                <c:pt idx="15941">
                  <c:v>4521</c:v>
                </c:pt>
                <c:pt idx="15942">
                  <c:v>4522</c:v>
                </c:pt>
                <c:pt idx="15943">
                  <c:v>4523</c:v>
                </c:pt>
                <c:pt idx="15944">
                  <c:v>4524</c:v>
                </c:pt>
                <c:pt idx="15945">
                  <c:v>4525</c:v>
                </c:pt>
                <c:pt idx="15946">
                  <c:v>4526</c:v>
                </c:pt>
                <c:pt idx="15947">
                  <c:v>4527</c:v>
                </c:pt>
                <c:pt idx="15948">
                  <c:v>4528</c:v>
                </c:pt>
                <c:pt idx="15949">
                  <c:v>4529</c:v>
                </c:pt>
                <c:pt idx="15950">
                  <c:v>4530</c:v>
                </c:pt>
                <c:pt idx="15951">
                  <c:v>4531</c:v>
                </c:pt>
                <c:pt idx="15952">
                  <c:v>4532</c:v>
                </c:pt>
                <c:pt idx="15953">
                  <c:v>4533</c:v>
                </c:pt>
                <c:pt idx="15954">
                  <c:v>4534</c:v>
                </c:pt>
                <c:pt idx="15955">
                  <c:v>4535</c:v>
                </c:pt>
                <c:pt idx="15956">
                  <c:v>4536</c:v>
                </c:pt>
                <c:pt idx="15957">
                  <c:v>4537</c:v>
                </c:pt>
                <c:pt idx="15958">
                  <c:v>4538</c:v>
                </c:pt>
                <c:pt idx="15959">
                  <c:v>4539</c:v>
                </c:pt>
                <c:pt idx="15960">
                  <c:v>4540</c:v>
                </c:pt>
                <c:pt idx="15961">
                  <c:v>4541</c:v>
                </c:pt>
                <c:pt idx="15962">
                  <c:v>4542</c:v>
                </c:pt>
                <c:pt idx="15963">
                  <c:v>4543</c:v>
                </c:pt>
                <c:pt idx="15964">
                  <c:v>4544</c:v>
                </c:pt>
                <c:pt idx="15965">
                  <c:v>4545</c:v>
                </c:pt>
                <c:pt idx="15966">
                  <c:v>4546</c:v>
                </c:pt>
                <c:pt idx="15967">
                  <c:v>4547</c:v>
                </c:pt>
                <c:pt idx="15968">
                  <c:v>4548</c:v>
                </c:pt>
                <c:pt idx="15969">
                  <c:v>4549</c:v>
                </c:pt>
                <c:pt idx="15970">
                  <c:v>4550</c:v>
                </c:pt>
                <c:pt idx="15971">
                  <c:v>4551</c:v>
                </c:pt>
                <c:pt idx="15972">
                  <c:v>4552</c:v>
                </c:pt>
                <c:pt idx="15973">
                  <c:v>4553</c:v>
                </c:pt>
                <c:pt idx="15974">
                  <c:v>4554</c:v>
                </c:pt>
                <c:pt idx="15975">
                  <c:v>4555</c:v>
                </c:pt>
                <c:pt idx="15976">
                  <c:v>4556</c:v>
                </c:pt>
                <c:pt idx="15977">
                  <c:v>4557</c:v>
                </c:pt>
                <c:pt idx="15978">
                  <c:v>4558</c:v>
                </c:pt>
                <c:pt idx="15979">
                  <c:v>4559</c:v>
                </c:pt>
                <c:pt idx="15980">
                  <c:v>4560</c:v>
                </c:pt>
                <c:pt idx="15981">
                  <c:v>4561</c:v>
                </c:pt>
                <c:pt idx="15982">
                  <c:v>4562</c:v>
                </c:pt>
                <c:pt idx="15983">
                  <c:v>4563</c:v>
                </c:pt>
                <c:pt idx="15984">
                  <c:v>4564</c:v>
                </c:pt>
                <c:pt idx="15985">
                  <c:v>4565</c:v>
                </c:pt>
                <c:pt idx="15986">
                  <c:v>4566</c:v>
                </c:pt>
                <c:pt idx="15987">
                  <c:v>4567</c:v>
                </c:pt>
                <c:pt idx="15988">
                  <c:v>4568</c:v>
                </c:pt>
                <c:pt idx="15989">
                  <c:v>4569</c:v>
                </c:pt>
                <c:pt idx="15990">
                  <c:v>4570</c:v>
                </c:pt>
                <c:pt idx="15991">
                  <c:v>4571</c:v>
                </c:pt>
                <c:pt idx="15992">
                  <c:v>4572</c:v>
                </c:pt>
                <c:pt idx="15993">
                  <c:v>4573</c:v>
                </c:pt>
                <c:pt idx="15994">
                  <c:v>4574</c:v>
                </c:pt>
                <c:pt idx="15995">
                  <c:v>4575</c:v>
                </c:pt>
                <c:pt idx="15996">
                  <c:v>4576</c:v>
                </c:pt>
                <c:pt idx="15997">
                  <c:v>4577</c:v>
                </c:pt>
                <c:pt idx="15998">
                  <c:v>4578</c:v>
                </c:pt>
                <c:pt idx="15999">
                  <c:v>4579</c:v>
                </c:pt>
                <c:pt idx="16000">
                  <c:v>4580</c:v>
                </c:pt>
                <c:pt idx="16001">
                  <c:v>4581</c:v>
                </c:pt>
                <c:pt idx="16002">
                  <c:v>4582</c:v>
                </c:pt>
                <c:pt idx="16003">
                  <c:v>4583</c:v>
                </c:pt>
                <c:pt idx="16004">
                  <c:v>4584</c:v>
                </c:pt>
                <c:pt idx="16005">
                  <c:v>4585</c:v>
                </c:pt>
                <c:pt idx="16006">
                  <c:v>4586</c:v>
                </c:pt>
                <c:pt idx="16007">
                  <c:v>4587</c:v>
                </c:pt>
                <c:pt idx="16008">
                  <c:v>4588</c:v>
                </c:pt>
                <c:pt idx="16009">
                  <c:v>4589</c:v>
                </c:pt>
                <c:pt idx="16010">
                  <c:v>4590</c:v>
                </c:pt>
                <c:pt idx="16011">
                  <c:v>4591</c:v>
                </c:pt>
                <c:pt idx="16012">
                  <c:v>4592</c:v>
                </c:pt>
                <c:pt idx="16013">
                  <c:v>4593</c:v>
                </c:pt>
                <c:pt idx="16014">
                  <c:v>4594</c:v>
                </c:pt>
                <c:pt idx="16015">
                  <c:v>4595</c:v>
                </c:pt>
                <c:pt idx="16016">
                  <c:v>4596</c:v>
                </c:pt>
                <c:pt idx="16017">
                  <c:v>4597</c:v>
                </c:pt>
                <c:pt idx="16018">
                  <c:v>4598</c:v>
                </c:pt>
                <c:pt idx="16019">
                  <c:v>4599</c:v>
                </c:pt>
                <c:pt idx="16020">
                  <c:v>4600</c:v>
                </c:pt>
                <c:pt idx="16021">
                  <c:v>4601</c:v>
                </c:pt>
                <c:pt idx="16022">
                  <c:v>4602</c:v>
                </c:pt>
                <c:pt idx="16023">
                  <c:v>4603</c:v>
                </c:pt>
                <c:pt idx="16024">
                  <c:v>4604</c:v>
                </c:pt>
                <c:pt idx="16025">
                  <c:v>4605</c:v>
                </c:pt>
                <c:pt idx="16026">
                  <c:v>4606</c:v>
                </c:pt>
                <c:pt idx="16027">
                  <c:v>4607</c:v>
                </c:pt>
                <c:pt idx="16028">
                  <c:v>4608</c:v>
                </c:pt>
                <c:pt idx="16029">
                  <c:v>4609</c:v>
                </c:pt>
                <c:pt idx="16030">
                  <c:v>4610</c:v>
                </c:pt>
                <c:pt idx="16031">
                  <c:v>4611</c:v>
                </c:pt>
                <c:pt idx="16032">
                  <c:v>4612</c:v>
                </c:pt>
                <c:pt idx="16033">
                  <c:v>4613</c:v>
                </c:pt>
                <c:pt idx="16034">
                  <c:v>4614</c:v>
                </c:pt>
                <c:pt idx="16035">
                  <c:v>4615</c:v>
                </c:pt>
                <c:pt idx="16036">
                  <c:v>4616</c:v>
                </c:pt>
                <c:pt idx="16037">
                  <c:v>4617</c:v>
                </c:pt>
                <c:pt idx="16038">
                  <c:v>4618</c:v>
                </c:pt>
                <c:pt idx="16039">
                  <c:v>4619</c:v>
                </c:pt>
                <c:pt idx="16040">
                  <c:v>4620</c:v>
                </c:pt>
                <c:pt idx="16041">
                  <c:v>4621</c:v>
                </c:pt>
                <c:pt idx="16042">
                  <c:v>4622</c:v>
                </c:pt>
                <c:pt idx="16043">
                  <c:v>4623</c:v>
                </c:pt>
                <c:pt idx="16044">
                  <c:v>4624</c:v>
                </c:pt>
                <c:pt idx="16045">
                  <c:v>4625</c:v>
                </c:pt>
                <c:pt idx="16046">
                  <c:v>4626</c:v>
                </c:pt>
                <c:pt idx="16047">
                  <c:v>4627</c:v>
                </c:pt>
                <c:pt idx="16048">
                  <c:v>4628</c:v>
                </c:pt>
                <c:pt idx="16049">
                  <c:v>4629</c:v>
                </c:pt>
                <c:pt idx="16050">
                  <c:v>4630</c:v>
                </c:pt>
                <c:pt idx="16051">
                  <c:v>4631</c:v>
                </c:pt>
                <c:pt idx="16052">
                  <c:v>4632</c:v>
                </c:pt>
                <c:pt idx="16053">
                  <c:v>4633</c:v>
                </c:pt>
                <c:pt idx="16054">
                  <c:v>4634</c:v>
                </c:pt>
                <c:pt idx="16055">
                  <c:v>4635</c:v>
                </c:pt>
                <c:pt idx="16056">
                  <c:v>4636</c:v>
                </c:pt>
                <c:pt idx="16057">
                  <c:v>4637</c:v>
                </c:pt>
                <c:pt idx="16058">
                  <c:v>4638</c:v>
                </c:pt>
                <c:pt idx="16059">
                  <c:v>4639</c:v>
                </c:pt>
                <c:pt idx="16060">
                  <c:v>4640</c:v>
                </c:pt>
                <c:pt idx="16061">
                  <c:v>4641</c:v>
                </c:pt>
                <c:pt idx="16062">
                  <c:v>4642</c:v>
                </c:pt>
                <c:pt idx="16063">
                  <c:v>4643</c:v>
                </c:pt>
                <c:pt idx="16064">
                  <c:v>4644</c:v>
                </c:pt>
                <c:pt idx="16065">
                  <c:v>4645</c:v>
                </c:pt>
                <c:pt idx="16066">
                  <c:v>4646</c:v>
                </c:pt>
                <c:pt idx="16067">
                  <c:v>4647</c:v>
                </c:pt>
                <c:pt idx="16068">
                  <c:v>4648</c:v>
                </c:pt>
                <c:pt idx="16069">
                  <c:v>4649</c:v>
                </c:pt>
                <c:pt idx="16070">
                  <c:v>4650</c:v>
                </c:pt>
                <c:pt idx="16071">
                  <c:v>4651</c:v>
                </c:pt>
                <c:pt idx="16072">
                  <c:v>4652</c:v>
                </c:pt>
                <c:pt idx="16073">
                  <c:v>4653</c:v>
                </c:pt>
                <c:pt idx="16074">
                  <c:v>4654</c:v>
                </c:pt>
                <c:pt idx="16075">
                  <c:v>4655</c:v>
                </c:pt>
                <c:pt idx="16076">
                  <c:v>4656</c:v>
                </c:pt>
                <c:pt idx="16077">
                  <c:v>4657</c:v>
                </c:pt>
                <c:pt idx="16078">
                  <c:v>4658</c:v>
                </c:pt>
                <c:pt idx="16079">
                  <c:v>4659</c:v>
                </c:pt>
                <c:pt idx="16080">
                  <c:v>4660</c:v>
                </c:pt>
                <c:pt idx="16081">
                  <c:v>4661</c:v>
                </c:pt>
                <c:pt idx="16082">
                  <c:v>4662</c:v>
                </c:pt>
                <c:pt idx="16083">
                  <c:v>4663</c:v>
                </c:pt>
                <c:pt idx="16084">
                  <c:v>4664</c:v>
                </c:pt>
                <c:pt idx="16085">
                  <c:v>4665</c:v>
                </c:pt>
                <c:pt idx="16086">
                  <c:v>4666</c:v>
                </c:pt>
                <c:pt idx="16087">
                  <c:v>4667</c:v>
                </c:pt>
                <c:pt idx="16088">
                  <c:v>4668</c:v>
                </c:pt>
                <c:pt idx="16089">
                  <c:v>4669</c:v>
                </c:pt>
                <c:pt idx="16090">
                  <c:v>4670</c:v>
                </c:pt>
                <c:pt idx="16091">
                  <c:v>4671</c:v>
                </c:pt>
                <c:pt idx="16092">
                  <c:v>4672</c:v>
                </c:pt>
                <c:pt idx="16093">
                  <c:v>4673</c:v>
                </c:pt>
                <c:pt idx="16094">
                  <c:v>4674</c:v>
                </c:pt>
                <c:pt idx="16095">
                  <c:v>4675</c:v>
                </c:pt>
                <c:pt idx="16096">
                  <c:v>4676</c:v>
                </c:pt>
                <c:pt idx="16097">
                  <c:v>4677</c:v>
                </c:pt>
                <c:pt idx="16098">
                  <c:v>4678</c:v>
                </c:pt>
                <c:pt idx="16099">
                  <c:v>4679</c:v>
                </c:pt>
                <c:pt idx="16100">
                  <c:v>4680</c:v>
                </c:pt>
                <c:pt idx="16101">
                  <c:v>4681</c:v>
                </c:pt>
                <c:pt idx="16102">
                  <c:v>4682</c:v>
                </c:pt>
                <c:pt idx="16103">
                  <c:v>4683</c:v>
                </c:pt>
                <c:pt idx="16104">
                  <c:v>4684</c:v>
                </c:pt>
                <c:pt idx="16105">
                  <c:v>4685</c:v>
                </c:pt>
                <c:pt idx="16106">
                  <c:v>4686</c:v>
                </c:pt>
                <c:pt idx="16107">
                  <c:v>4687</c:v>
                </c:pt>
                <c:pt idx="16108">
                  <c:v>4688</c:v>
                </c:pt>
                <c:pt idx="16109">
                  <c:v>4689</c:v>
                </c:pt>
                <c:pt idx="16110">
                  <c:v>4690</c:v>
                </c:pt>
                <c:pt idx="16111">
                  <c:v>4691</c:v>
                </c:pt>
                <c:pt idx="16112">
                  <c:v>4692</c:v>
                </c:pt>
                <c:pt idx="16113">
                  <c:v>4693</c:v>
                </c:pt>
                <c:pt idx="16114">
                  <c:v>4694</c:v>
                </c:pt>
                <c:pt idx="16115">
                  <c:v>4695</c:v>
                </c:pt>
                <c:pt idx="16116">
                  <c:v>4696</c:v>
                </c:pt>
                <c:pt idx="16117">
                  <c:v>4697</c:v>
                </c:pt>
                <c:pt idx="16118">
                  <c:v>4698</c:v>
                </c:pt>
                <c:pt idx="16119">
                  <c:v>4699</c:v>
                </c:pt>
                <c:pt idx="16120">
                  <c:v>4700</c:v>
                </c:pt>
                <c:pt idx="16121">
                  <c:v>4701</c:v>
                </c:pt>
                <c:pt idx="16122">
                  <c:v>4702</c:v>
                </c:pt>
                <c:pt idx="16123">
                  <c:v>4703</c:v>
                </c:pt>
                <c:pt idx="16124">
                  <c:v>4704</c:v>
                </c:pt>
                <c:pt idx="16125">
                  <c:v>4705</c:v>
                </c:pt>
                <c:pt idx="16126">
                  <c:v>4706</c:v>
                </c:pt>
                <c:pt idx="16127">
                  <c:v>4707</c:v>
                </c:pt>
                <c:pt idx="16128">
                  <c:v>4708</c:v>
                </c:pt>
                <c:pt idx="16129">
                  <c:v>4709</c:v>
                </c:pt>
                <c:pt idx="16130">
                  <c:v>4710</c:v>
                </c:pt>
                <c:pt idx="16131">
                  <c:v>4711</c:v>
                </c:pt>
                <c:pt idx="16132">
                  <c:v>4712</c:v>
                </c:pt>
                <c:pt idx="16133">
                  <c:v>4713</c:v>
                </c:pt>
                <c:pt idx="16134">
                  <c:v>4714</c:v>
                </c:pt>
                <c:pt idx="16135">
                  <c:v>4715</c:v>
                </c:pt>
                <c:pt idx="16136">
                  <c:v>4716</c:v>
                </c:pt>
                <c:pt idx="16137">
                  <c:v>4717</c:v>
                </c:pt>
                <c:pt idx="16138">
                  <c:v>4718</c:v>
                </c:pt>
                <c:pt idx="16139">
                  <c:v>4719</c:v>
                </c:pt>
                <c:pt idx="16140">
                  <c:v>4720</c:v>
                </c:pt>
                <c:pt idx="16141">
                  <c:v>4721</c:v>
                </c:pt>
                <c:pt idx="16142">
                  <c:v>4722</c:v>
                </c:pt>
                <c:pt idx="16143">
                  <c:v>4723</c:v>
                </c:pt>
                <c:pt idx="16144">
                  <c:v>4724</c:v>
                </c:pt>
                <c:pt idx="16145">
                  <c:v>4725</c:v>
                </c:pt>
                <c:pt idx="16146">
                  <c:v>4726</c:v>
                </c:pt>
                <c:pt idx="16147">
                  <c:v>4727</c:v>
                </c:pt>
                <c:pt idx="16148">
                  <c:v>4728</c:v>
                </c:pt>
                <c:pt idx="16149">
                  <c:v>4729</c:v>
                </c:pt>
                <c:pt idx="16150">
                  <c:v>4730</c:v>
                </c:pt>
                <c:pt idx="16151">
                  <c:v>4731</c:v>
                </c:pt>
                <c:pt idx="16152">
                  <c:v>4732</c:v>
                </c:pt>
                <c:pt idx="16153">
                  <c:v>4733</c:v>
                </c:pt>
                <c:pt idx="16154">
                  <c:v>4734</c:v>
                </c:pt>
                <c:pt idx="16155">
                  <c:v>4735</c:v>
                </c:pt>
                <c:pt idx="16156">
                  <c:v>4736</c:v>
                </c:pt>
                <c:pt idx="16157">
                  <c:v>4737</c:v>
                </c:pt>
                <c:pt idx="16158">
                  <c:v>4738</c:v>
                </c:pt>
                <c:pt idx="16159">
                  <c:v>4739</c:v>
                </c:pt>
                <c:pt idx="16160">
                  <c:v>4740</c:v>
                </c:pt>
                <c:pt idx="16161">
                  <c:v>4741</c:v>
                </c:pt>
                <c:pt idx="16162">
                  <c:v>4742</c:v>
                </c:pt>
                <c:pt idx="16163">
                  <c:v>4743</c:v>
                </c:pt>
                <c:pt idx="16164">
                  <c:v>4744</c:v>
                </c:pt>
                <c:pt idx="16165">
                  <c:v>4745</c:v>
                </c:pt>
                <c:pt idx="16166">
                  <c:v>4746</c:v>
                </c:pt>
                <c:pt idx="16167">
                  <c:v>4747</c:v>
                </c:pt>
                <c:pt idx="16168">
                  <c:v>4748</c:v>
                </c:pt>
                <c:pt idx="16169">
                  <c:v>4749</c:v>
                </c:pt>
                <c:pt idx="16170">
                  <c:v>4750</c:v>
                </c:pt>
                <c:pt idx="16171">
                  <c:v>4751</c:v>
                </c:pt>
                <c:pt idx="16172">
                  <c:v>4752</c:v>
                </c:pt>
                <c:pt idx="16173">
                  <c:v>4753</c:v>
                </c:pt>
                <c:pt idx="16174">
                  <c:v>4754</c:v>
                </c:pt>
                <c:pt idx="16175">
                  <c:v>4755</c:v>
                </c:pt>
                <c:pt idx="16176">
                  <c:v>4756</c:v>
                </c:pt>
                <c:pt idx="16177">
                  <c:v>4757</c:v>
                </c:pt>
                <c:pt idx="16178">
                  <c:v>4758</c:v>
                </c:pt>
                <c:pt idx="16179">
                  <c:v>4759</c:v>
                </c:pt>
                <c:pt idx="16180">
                  <c:v>4760</c:v>
                </c:pt>
                <c:pt idx="16181">
                  <c:v>4761</c:v>
                </c:pt>
                <c:pt idx="16182">
                  <c:v>4762</c:v>
                </c:pt>
                <c:pt idx="16183">
                  <c:v>4763</c:v>
                </c:pt>
                <c:pt idx="16184">
                  <c:v>4764</c:v>
                </c:pt>
                <c:pt idx="16185">
                  <c:v>4765</c:v>
                </c:pt>
                <c:pt idx="16186">
                  <c:v>4766</c:v>
                </c:pt>
                <c:pt idx="16187">
                  <c:v>4767</c:v>
                </c:pt>
                <c:pt idx="16188">
                  <c:v>4768</c:v>
                </c:pt>
                <c:pt idx="16189">
                  <c:v>4769</c:v>
                </c:pt>
                <c:pt idx="16190">
                  <c:v>4770</c:v>
                </c:pt>
                <c:pt idx="16191">
                  <c:v>4771</c:v>
                </c:pt>
                <c:pt idx="16192">
                  <c:v>4772</c:v>
                </c:pt>
                <c:pt idx="16193">
                  <c:v>4773</c:v>
                </c:pt>
                <c:pt idx="16194">
                  <c:v>4774</c:v>
                </c:pt>
                <c:pt idx="16195">
                  <c:v>4775</c:v>
                </c:pt>
                <c:pt idx="16196">
                  <c:v>4776</c:v>
                </c:pt>
                <c:pt idx="16197">
                  <c:v>4777</c:v>
                </c:pt>
                <c:pt idx="16198">
                  <c:v>4778</c:v>
                </c:pt>
                <c:pt idx="16199">
                  <c:v>4779</c:v>
                </c:pt>
                <c:pt idx="16200">
                  <c:v>4780</c:v>
                </c:pt>
                <c:pt idx="16201">
                  <c:v>4781</c:v>
                </c:pt>
                <c:pt idx="16202">
                  <c:v>4782</c:v>
                </c:pt>
                <c:pt idx="16203">
                  <c:v>4783</c:v>
                </c:pt>
                <c:pt idx="16204">
                  <c:v>4784</c:v>
                </c:pt>
                <c:pt idx="16205">
                  <c:v>4785</c:v>
                </c:pt>
                <c:pt idx="16206">
                  <c:v>4786</c:v>
                </c:pt>
                <c:pt idx="16207">
                  <c:v>4787</c:v>
                </c:pt>
                <c:pt idx="16208">
                  <c:v>4788</c:v>
                </c:pt>
                <c:pt idx="16209">
                  <c:v>4789</c:v>
                </c:pt>
                <c:pt idx="16210">
                  <c:v>4790</c:v>
                </c:pt>
                <c:pt idx="16211">
                  <c:v>4791</c:v>
                </c:pt>
                <c:pt idx="16212">
                  <c:v>4792</c:v>
                </c:pt>
                <c:pt idx="16213">
                  <c:v>4793</c:v>
                </c:pt>
                <c:pt idx="16214">
                  <c:v>4794</c:v>
                </c:pt>
                <c:pt idx="16215">
                  <c:v>4795</c:v>
                </c:pt>
                <c:pt idx="16216">
                  <c:v>4796</c:v>
                </c:pt>
                <c:pt idx="16217">
                  <c:v>4797</c:v>
                </c:pt>
                <c:pt idx="16218">
                  <c:v>4798</c:v>
                </c:pt>
                <c:pt idx="16219">
                  <c:v>4799</c:v>
                </c:pt>
                <c:pt idx="16220">
                  <c:v>4800</c:v>
                </c:pt>
                <c:pt idx="16221">
                  <c:v>4801</c:v>
                </c:pt>
                <c:pt idx="16222">
                  <c:v>4802</c:v>
                </c:pt>
                <c:pt idx="16223">
                  <c:v>4803</c:v>
                </c:pt>
                <c:pt idx="16224">
                  <c:v>4804</c:v>
                </c:pt>
                <c:pt idx="16225">
                  <c:v>4805</c:v>
                </c:pt>
                <c:pt idx="16226">
                  <c:v>4806</c:v>
                </c:pt>
                <c:pt idx="16227">
                  <c:v>4807</c:v>
                </c:pt>
                <c:pt idx="16228">
                  <c:v>4808</c:v>
                </c:pt>
                <c:pt idx="16229">
                  <c:v>4809</c:v>
                </c:pt>
                <c:pt idx="16230">
                  <c:v>4810</c:v>
                </c:pt>
                <c:pt idx="16231">
                  <c:v>4811</c:v>
                </c:pt>
                <c:pt idx="16232">
                  <c:v>4812</c:v>
                </c:pt>
                <c:pt idx="16233">
                  <c:v>4813</c:v>
                </c:pt>
                <c:pt idx="16234">
                  <c:v>4814</c:v>
                </c:pt>
                <c:pt idx="16235">
                  <c:v>4815</c:v>
                </c:pt>
                <c:pt idx="16236">
                  <c:v>4816</c:v>
                </c:pt>
                <c:pt idx="16237">
                  <c:v>4817</c:v>
                </c:pt>
                <c:pt idx="16238">
                  <c:v>4818</c:v>
                </c:pt>
                <c:pt idx="16239">
                  <c:v>4819</c:v>
                </c:pt>
                <c:pt idx="16240">
                  <c:v>4820</c:v>
                </c:pt>
                <c:pt idx="16241">
                  <c:v>4821</c:v>
                </c:pt>
                <c:pt idx="16242">
                  <c:v>4822</c:v>
                </c:pt>
                <c:pt idx="16243">
                  <c:v>4823</c:v>
                </c:pt>
                <c:pt idx="16244">
                  <c:v>4824</c:v>
                </c:pt>
                <c:pt idx="16245">
                  <c:v>4825</c:v>
                </c:pt>
                <c:pt idx="16246">
                  <c:v>4826</c:v>
                </c:pt>
                <c:pt idx="16247">
                  <c:v>4827</c:v>
                </c:pt>
                <c:pt idx="16248">
                  <c:v>4828</c:v>
                </c:pt>
                <c:pt idx="16249">
                  <c:v>4829</c:v>
                </c:pt>
                <c:pt idx="16250">
                  <c:v>4830</c:v>
                </c:pt>
                <c:pt idx="16251">
                  <c:v>4831</c:v>
                </c:pt>
                <c:pt idx="16252">
                  <c:v>4832</c:v>
                </c:pt>
                <c:pt idx="16253">
                  <c:v>4833</c:v>
                </c:pt>
                <c:pt idx="16254">
                  <c:v>4834</c:v>
                </c:pt>
                <c:pt idx="16255">
                  <c:v>4835</c:v>
                </c:pt>
                <c:pt idx="16256">
                  <c:v>4836</c:v>
                </c:pt>
                <c:pt idx="16257">
                  <c:v>4837</c:v>
                </c:pt>
                <c:pt idx="16258">
                  <c:v>4838</c:v>
                </c:pt>
                <c:pt idx="16259">
                  <c:v>4839</c:v>
                </c:pt>
                <c:pt idx="16260">
                  <c:v>4840</c:v>
                </c:pt>
                <c:pt idx="16261">
                  <c:v>4841</c:v>
                </c:pt>
                <c:pt idx="16262">
                  <c:v>4842</c:v>
                </c:pt>
                <c:pt idx="16263">
                  <c:v>4843</c:v>
                </c:pt>
                <c:pt idx="16264">
                  <c:v>4844</c:v>
                </c:pt>
                <c:pt idx="16265">
                  <c:v>4845</c:v>
                </c:pt>
                <c:pt idx="16266">
                  <c:v>4846</c:v>
                </c:pt>
                <c:pt idx="16267">
                  <c:v>4847</c:v>
                </c:pt>
                <c:pt idx="16268">
                  <c:v>4848</c:v>
                </c:pt>
                <c:pt idx="16269">
                  <c:v>4849</c:v>
                </c:pt>
                <c:pt idx="16270">
                  <c:v>4850</c:v>
                </c:pt>
                <c:pt idx="16271">
                  <c:v>4851</c:v>
                </c:pt>
                <c:pt idx="16272">
                  <c:v>4852</c:v>
                </c:pt>
                <c:pt idx="16273">
                  <c:v>4853</c:v>
                </c:pt>
                <c:pt idx="16274">
                  <c:v>4854</c:v>
                </c:pt>
                <c:pt idx="16275">
                  <c:v>4855</c:v>
                </c:pt>
                <c:pt idx="16276">
                  <c:v>4856</c:v>
                </c:pt>
                <c:pt idx="16277">
                  <c:v>4857</c:v>
                </c:pt>
                <c:pt idx="16278">
                  <c:v>4858</c:v>
                </c:pt>
                <c:pt idx="16279">
                  <c:v>4859</c:v>
                </c:pt>
                <c:pt idx="16280">
                  <c:v>4860</c:v>
                </c:pt>
                <c:pt idx="16281">
                  <c:v>4861</c:v>
                </c:pt>
                <c:pt idx="16282">
                  <c:v>4862</c:v>
                </c:pt>
                <c:pt idx="16283">
                  <c:v>4863</c:v>
                </c:pt>
                <c:pt idx="16284">
                  <c:v>4864</c:v>
                </c:pt>
                <c:pt idx="16285">
                  <c:v>4865</c:v>
                </c:pt>
                <c:pt idx="16286">
                  <c:v>4866</c:v>
                </c:pt>
                <c:pt idx="16287">
                  <c:v>4867</c:v>
                </c:pt>
                <c:pt idx="16288">
                  <c:v>4868</c:v>
                </c:pt>
                <c:pt idx="16289">
                  <c:v>4869</c:v>
                </c:pt>
                <c:pt idx="16290">
                  <c:v>4870</c:v>
                </c:pt>
                <c:pt idx="16291">
                  <c:v>4871</c:v>
                </c:pt>
                <c:pt idx="16292">
                  <c:v>4872</c:v>
                </c:pt>
                <c:pt idx="16293">
                  <c:v>4873</c:v>
                </c:pt>
                <c:pt idx="16294">
                  <c:v>4874</c:v>
                </c:pt>
                <c:pt idx="16295">
                  <c:v>4875</c:v>
                </c:pt>
                <c:pt idx="16296">
                  <c:v>4876</c:v>
                </c:pt>
                <c:pt idx="16297">
                  <c:v>4877</c:v>
                </c:pt>
                <c:pt idx="16298">
                  <c:v>4878</c:v>
                </c:pt>
                <c:pt idx="16299">
                  <c:v>4879</c:v>
                </c:pt>
                <c:pt idx="16300">
                  <c:v>4880</c:v>
                </c:pt>
                <c:pt idx="16301">
                  <c:v>4881</c:v>
                </c:pt>
                <c:pt idx="16302">
                  <c:v>4882</c:v>
                </c:pt>
                <c:pt idx="16303">
                  <c:v>4883</c:v>
                </c:pt>
                <c:pt idx="16304">
                  <c:v>4884</c:v>
                </c:pt>
                <c:pt idx="16305">
                  <c:v>4885</c:v>
                </c:pt>
                <c:pt idx="16306">
                  <c:v>4886</c:v>
                </c:pt>
                <c:pt idx="16307">
                  <c:v>4887</c:v>
                </c:pt>
                <c:pt idx="16308">
                  <c:v>4888</c:v>
                </c:pt>
                <c:pt idx="16309">
                  <c:v>4889</c:v>
                </c:pt>
                <c:pt idx="16310">
                  <c:v>4890</c:v>
                </c:pt>
                <c:pt idx="16311">
                  <c:v>4891</c:v>
                </c:pt>
                <c:pt idx="16312">
                  <c:v>4892</c:v>
                </c:pt>
                <c:pt idx="16313">
                  <c:v>4893</c:v>
                </c:pt>
                <c:pt idx="16314">
                  <c:v>4894</c:v>
                </c:pt>
                <c:pt idx="16315">
                  <c:v>4895</c:v>
                </c:pt>
                <c:pt idx="16316">
                  <c:v>4896</c:v>
                </c:pt>
                <c:pt idx="16317">
                  <c:v>4897</c:v>
                </c:pt>
                <c:pt idx="16318">
                  <c:v>4898</c:v>
                </c:pt>
                <c:pt idx="16319">
                  <c:v>4899</c:v>
                </c:pt>
                <c:pt idx="16320">
                  <c:v>4900</c:v>
                </c:pt>
                <c:pt idx="16321">
                  <c:v>4901</c:v>
                </c:pt>
                <c:pt idx="16322">
                  <c:v>4902</c:v>
                </c:pt>
                <c:pt idx="16323">
                  <c:v>4903</c:v>
                </c:pt>
                <c:pt idx="16324">
                  <c:v>4904</c:v>
                </c:pt>
                <c:pt idx="16325">
                  <c:v>4905</c:v>
                </c:pt>
                <c:pt idx="16326">
                  <c:v>4906</c:v>
                </c:pt>
                <c:pt idx="16327">
                  <c:v>4907</c:v>
                </c:pt>
                <c:pt idx="16328">
                  <c:v>4908</c:v>
                </c:pt>
                <c:pt idx="16329">
                  <c:v>4909</c:v>
                </c:pt>
                <c:pt idx="16330">
                  <c:v>4910</c:v>
                </c:pt>
                <c:pt idx="16331">
                  <c:v>4911</c:v>
                </c:pt>
                <c:pt idx="16332">
                  <c:v>4912</c:v>
                </c:pt>
                <c:pt idx="16333">
                  <c:v>4913</c:v>
                </c:pt>
                <c:pt idx="16334">
                  <c:v>4914</c:v>
                </c:pt>
                <c:pt idx="16335">
                  <c:v>4915</c:v>
                </c:pt>
                <c:pt idx="16336">
                  <c:v>4916</c:v>
                </c:pt>
                <c:pt idx="16337">
                  <c:v>4917</c:v>
                </c:pt>
                <c:pt idx="16338">
                  <c:v>4918</c:v>
                </c:pt>
                <c:pt idx="16339">
                  <c:v>4919</c:v>
                </c:pt>
                <c:pt idx="16340">
                  <c:v>4920</c:v>
                </c:pt>
                <c:pt idx="16341">
                  <c:v>4921</c:v>
                </c:pt>
                <c:pt idx="16342">
                  <c:v>4922</c:v>
                </c:pt>
                <c:pt idx="16343">
                  <c:v>4923</c:v>
                </c:pt>
                <c:pt idx="16344">
                  <c:v>4924</c:v>
                </c:pt>
                <c:pt idx="16345">
                  <c:v>4925</c:v>
                </c:pt>
                <c:pt idx="16346">
                  <c:v>4926</c:v>
                </c:pt>
                <c:pt idx="16347">
                  <c:v>4927</c:v>
                </c:pt>
                <c:pt idx="16348">
                  <c:v>4928</c:v>
                </c:pt>
                <c:pt idx="16349">
                  <c:v>4929</c:v>
                </c:pt>
                <c:pt idx="16350">
                  <c:v>4930</c:v>
                </c:pt>
                <c:pt idx="16351">
                  <c:v>4931</c:v>
                </c:pt>
                <c:pt idx="16352">
                  <c:v>4932</c:v>
                </c:pt>
                <c:pt idx="16353">
                  <c:v>4933</c:v>
                </c:pt>
                <c:pt idx="16354">
                  <c:v>4934</c:v>
                </c:pt>
                <c:pt idx="16355">
                  <c:v>4935</c:v>
                </c:pt>
                <c:pt idx="16356">
                  <c:v>4936</c:v>
                </c:pt>
                <c:pt idx="16357">
                  <c:v>4937</c:v>
                </c:pt>
                <c:pt idx="16358">
                  <c:v>4938</c:v>
                </c:pt>
                <c:pt idx="16359">
                  <c:v>4939</c:v>
                </c:pt>
                <c:pt idx="16360">
                  <c:v>4940</c:v>
                </c:pt>
                <c:pt idx="16361">
                  <c:v>4941</c:v>
                </c:pt>
                <c:pt idx="16362">
                  <c:v>4942</c:v>
                </c:pt>
                <c:pt idx="16363">
                  <c:v>4943</c:v>
                </c:pt>
                <c:pt idx="16364">
                  <c:v>4944</c:v>
                </c:pt>
                <c:pt idx="16365">
                  <c:v>4945</c:v>
                </c:pt>
                <c:pt idx="16366">
                  <c:v>4946</c:v>
                </c:pt>
                <c:pt idx="16367">
                  <c:v>4947</c:v>
                </c:pt>
                <c:pt idx="16368">
                  <c:v>4948</c:v>
                </c:pt>
                <c:pt idx="16369">
                  <c:v>4949</c:v>
                </c:pt>
                <c:pt idx="16370">
                  <c:v>4950</c:v>
                </c:pt>
                <c:pt idx="16371">
                  <c:v>4951</c:v>
                </c:pt>
                <c:pt idx="16372">
                  <c:v>4952</c:v>
                </c:pt>
                <c:pt idx="16373">
                  <c:v>4953</c:v>
                </c:pt>
                <c:pt idx="16374">
                  <c:v>4954</c:v>
                </c:pt>
                <c:pt idx="16375">
                  <c:v>4955</c:v>
                </c:pt>
                <c:pt idx="16376">
                  <c:v>4956</c:v>
                </c:pt>
                <c:pt idx="16377">
                  <c:v>4957</c:v>
                </c:pt>
                <c:pt idx="16378">
                  <c:v>4958</c:v>
                </c:pt>
                <c:pt idx="16379">
                  <c:v>4959</c:v>
                </c:pt>
                <c:pt idx="16380">
                  <c:v>4960</c:v>
                </c:pt>
                <c:pt idx="16381">
                  <c:v>4961</c:v>
                </c:pt>
                <c:pt idx="16382">
                  <c:v>4962</c:v>
                </c:pt>
                <c:pt idx="16383">
                  <c:v>4963</c:v>
                </c:pt>
                <c:pt idx="16384">
                  <c:v>4964</c:v>
                </c:pt>
                <c:pt idx="16385">
                  <c:v>4965</c:v>
                </c:pt>
                <c:pt idx="16386">
                  <c:v>4966</c:v>
                </c:pt>
                <c:pt idx="16387">
                  <c:v>4967</c:v>
                </c:pt>
                <c:pt idx="16388">
                  <c:v>4968</c:v>
                </c:pt>
                <c:pt idx="16389">
                  <c:v>4969</c:v>
                </c:pt>
                <c:pt idx="16390">
                  <c:v>4970</c:v>
                </c:pt>
                <c:pt idx="16391">
                  <c:v>4971</c:v>
                </c:pt>
                <c:pt idx="16392">
                  <c:v>4972</c:v>
                </c:pt>
                <c:pt idx="16393">
                  <c:v>4973</c:v>
                </c:pt>
                <c:pt idx="16394">
                  <c:v>4974</c:v>
                </c:pt>
                <c:pt idx="16395">
                  <c:v>4975</c:v>
                </c:pt>
                <c:pt idx="16396">
                  <c:v>4976</c:v>
                </c:pt>
                <c:pt idx="16397">
                  <c:v>4977</c:v>
                </c:pt>
                <c:pt idx="16398">
                  <c:v>4978</c:v>
                </c:pt>
                <c:pt idx="16399">
                  <c:v>4979</c:v>
                </c:pt>
                <c:pt idx="16400">
                  <c:v>4980</c:v>
                </c:pt>
                <c:pt idx="16401">
                  <c:v>4981</c:v>
                </c:pt>
                <c:pt idx="16402">
                  <c:v>4982</c:v>
                </c:pt>
                <c:pt idx="16403">
                  <c:v>4983</c:v>
                </c:pt>
                <c:pt idx="16404">
                  <c:v>4984</c:v>
                </c:pt>
                <c:pt idx="16405">
                  <c:v>4985</c:v>
                </c:pt>
                <c:pt idx="16406">
                  <c:v>4986</c:v>
                </c:pt>
                <c:pt idx="16407">
                  <c:v>4987</c:v>
                </c:pt>
                <c:pt idx="16408">
                  <c:v>4988</c:v>
                </c:pt>
                <c:pt idx="16409">
                  <c:v>4989</c:v>
                </c:pt>
                <c:pt idx="16410">
                  <c:v>4990</c:v>
                </c:pt>
                <c:pt idx="16411">
                  <c:v>4991</c:v>
                </c:pt>
                <c:pt idx="16412">
                  <c:v>4992</c:v>
                </c:pt>
                <c:pt idx="16413">
                  <c:v>4993</c:v>
                </c:pt>
                <c:pt idx="16414">
                  <c:v>4994</c:v>
                </c:pt>
                <c:pt idx="16415">
                  <c:v>4995</c:v>
                </c:pt>
                <c:pt idx="16416">
                  <c:v>4996</c:v>
                </c:pt>
                <c:pt idx="16417">
                  <c:v>4997</c:v>
                </c:pt>
                <c:pt idx="16418">
                  <c:v>4998</c:v>
                </c:pt>
                <c:pt idx="16419">
                  <c:v>4999</c:v>
                </c:pt>
                <c:pt idx="16420">
                  <c:v>5000</c:v>
                </c:pt>
                <c:pt idx="16421">
                  <c:v>5001</c:v>
                </c:pt>
                <c:pt idx="16422">
                  <c:v>5002</c:v>
                </c:pt>
                <c:pt idx="16423">
                  <c:v>5003</c:v>
                </c:pt>
                <c:pt idx="16424">
                  <c:v>5004</c:v>
                </c:pt>
                <c:pt idx="16425">
                  <c:v>5005</c:v>
                </c:pt>
                <c:pt idx="16426">
                  <c:v>5006</c:v>
                </c:pt>
                <c:pt idx="16427">
                  <c:v>5007</c:v>
                </c:pt>
                <c:pt idx="16428">
                  <c:v>5008</c:v>
                </c:pt>
                <c:pt idx="16429">
                  <c:v>5009</c:v>
                </c:pt>
                <c:pt idx="16430">
                  <c:v>5010</c:v>
                </c:pt>
                <c:pt idx="16431">
                  <c:v>5011</c:v>
                </c:pt>
                <c:pt idx="16432">
                  <c:v>5012</c:v>
                </c:pt>
                <c:pt idx="16433">
                  <c:v>5013</c:v>
                </c:pt>
                <c:pt idx="16434">
                  <c:v>5014</c:v>
                </c:pt>
                <c:pt idx="16435">
                  <c:v>5015</c:v>
                </c:pt>
                <c:pt idx="16436">
                  <c:v>5016</c:v>
                </c:pt>
                <c:pt idx="16437">
                  <c:v>5017</c:v>
                </c:pt>
                <c:pt idx="16438">
                  <c:v>5018</c:v>
                </c:pt>
                <c:pt idx="16439">
                  <c:v>5019</c:v>
                </c:pt>
                <c:pt idx="16440">
                  <c:v>5020</c:v>
                </c:pt>
                <c:pt idx="16441">
                  <c:v>5021</c:v>
                </c:pt>
                <c:pt idx="16442">
                  <c:v>5022</c:v>
                </c:pt>
                <c:pt idx="16443">
                  <c:v>5023</c:v>
                </c:pt>
                <c:pt idx="16444">
                  <c:v>5024</c:v>
                </c:pt>
                <c:pt idx="16445">
                  <c:v>5025</c:v>
                </c:pt>
                <c:pt idx="16446">
                  <c:v>5026</c:v>
                </c:pt>
                <c:pt idx="16447">
                  <c:v>5027</c:v>
                </c:pt>
                <c:pt idx="16448">
                  <c:v>5028</c:v>
                </c:pt>
                <c:pt idx="16449">
                  <c:v>5029</c:v>
                </c:pt>
                <c:pt idx="16450">
                  <c:v>5030</c:v>
                </c:pt>
                <c:pt idx="16451">
                  <c:v>5031</c:v>
                </c:pt>
                <c:pt idx="16452">
                  <c:v>5032</c:v>
                </c:pt>
                <c:pt idx="16453">
                  <c:v>5033</c:v>
                </c:pt>
                <c:pt idx="16454">
                  <c:v>5034</c:v>
                </c:pt>
                <c:pt idx="16455">
                  <c:v>5035</c:v>
                </c:pt>
                <c:pt idx="16456">
                  <c:v>5036</c:v>
                </c:pt>
                <c:pt idx="16457">
                  <c:v>5037</c:v>
                </c:pt>
                <c:pt idx="16458">
                  <c:v>5038</c:v>
                </c:pt>
                <c:pt idx="16459">
                  <c:v>5039</c:v>
                </c:pt>
                <c:pt idx="16460">
                  <c:v>5040</c:v>
                </c:pt>
                <c:pt idx="16461">
                  <c:v>5041</c:v>
                </c:pt>
                <c:pt idx="16462">
                  <c:v>5042</c:v>
                </c:pt>
                <c:pt idx="16463">
                  <c:v>5043</c:v>
                </c:pt>
                <c:pt idx="16464">
                  <c:v>5044</c:v>
                </c:pt>
                <c:pt idx="16465">
                  <c:v>5045</c:v>
                </c:pt>
                <c:pt idx="16466">
                  <c:v>5046</c:v>
                </c:pt>
                <c:pt idx="16467">
                  <c:v>5047</c:v>
                </c:pt>
                <c:pt idx="16468">
                  <c:v>5048</c:v>
                </c:pt>
                <c:pt idx="16469">
                  <c:v>5049</c:v>
                </c:pt>
                <c:pt idx="16470">
                  <c:v>5050</c:v>
                </c:pt>
                <c:pt idx="16471">
                  <c:v>5051</c:v>
                </c:pt>
                <c:pt idx="16472">
                  <c:v>5052</c:v>
                </c:pt>
                <c:pt idx="16473">
                  <c:v>5053</c:v>
                </c:pt>
                <c:pt idx="16474">
                  <c:v>5054</c:v>
                </c:pt>
                <c:pt idx="16475">
                  <c:v>5055</c:v>
                </c:pt>
                <c:pt idx="16476">
                  <c:v>5056</c:v>
                </c:pt>
                <c:pt idx="16477">
                  <c:v>5057</c:v>
                </c:pt>
                <c:pt idx="16478">
                  <c:v>5058</c:v>
                </c:pt>
                <c:pt idx="16479">
                  <c:v>5059</c:v>
                </c:pt>
                <c:pt idx="16480">
                  <c:v>5060</c:v>
                </c:pt>
                <c:pt idx="16481">
                  <c:v>5061</c:v>
                </c:pt>
                <c:pt idx="16482">
                  <c:v>5062</c:v>
                </c:pt>
                <c:pt idx="16483">
                  <c:v>5063</c:v>
                </c:pt>
                <c:pt idx="16484">
                  <c:v>5064</c:v>
                </c:pt>
                <c:pt idx="16485">
                  <c:v>5065</c:v>
                </c:pt>
                <c:pt idx="16486">
                  <c:v>5066</c:v>
                </c:pt>
                <c:pt idx="16487">
                  <c:v>5067</c:v>
                </c:pt>
                <c:pt idx="16488">
                  <c:v>5068</c:v>
                </c:pt>
                <c:pt idx="16489">
                  <c:v>5069</c:v>
                </c:pt>
                <c:pt idx="16490">
                  <c:v>5070</c:v>
                </c:pt>
                <c:pt idx="16491">
                  <c:v>5071</c:v>
                </c:pt>
                <c:pt idx="16492">
                  <c:v>5072</c:v>
                </c:pt>
                <c:pt idx="16493">
                  <c:v>5073</c:v>
                </c:pt>
                <c:pt idx="16494">
                  <c:v>5074</c:v>
                </c:pt>
                <c:pt idx="16495">
                  <c:v>5075</c:v>
                </c:pt>
                <c:pt idx="16496">
                  <c:v>5076</c:v>
                </c:pt>
                <c:pt idx="16497">
                  <c:v>5077</c:v>
                </c:pt>
                <c:pt idx="16498">
                  <c:v>5078</c:v>
                </c:pt>
                <c:pt idx="16499">
                  <c:v>5079</c:v>
                </c:pt>
                <c:pt idx="16500">
                  <c:v>5080</c:v>
                </c:pt>
                <c:pt idx="16501">
                  <c:v>5081</c:v>
                </c:pt>
                <c:pt idx="16502">
                  <c:v>5082</c:v>
                </c:pt>
                <c:pt idx="16503">
                  <c:v>5083</c:v>
                </c:pt>
                <c:pt idx="16504">
                  <c:v>5084</c:v>
                </c:pt>
                <c:pt idx="16505">
                  <c:v>5085</c:v>
                </c:pt>
                <c:pt idx="16506">
                  <c:v>5086</c:v>
                </c:pt>
                <c:pt idx="16507">
                  <c:v>5087</c:v>
                </c:pt>
                <c:pt idx="16508">
                  <c:v>5088</c:v>
                </c:pt>
                <c:pt idx="16509">
                  <c:v>5089</c:v>
                </c:pt>
                <c:pt idx="16510">
                  <c:v>5090</c:v>
                </c:pt>
                <c:pt idx="16511">
                  <c:v>5091</c:v>
                </c:pt>
                <c:pt idx="16512">
                  <c:v>5092</c:v>
                </c:pt>
                <c:pt idx="16513">
                  <c:v>5093</c:v>
                </c:pt>
                <c:pt idx="16514">
                  <c:v>5094</c:v>
                </c:pt>
                <c:pt idx="16515">
                  <c:v>5095</c:v>
                </c:pt>
                <c:pt idx="16516">
                  <c:v>5096</c:v>
                </c:pt>
                <c:pt idx="16517">
                  <c:v>5097</c:v>
                </c:pt>
                <c:pt idx="16518">
                  <c:v>5098</c:v>
                </c:pt>
                <c:pt idx="16519">
                  <c:v>5099</c:v>
                </c:pt>
                <c:pt idx="16520">
                  <c:v>5100</c:v>
                </c:pt>
                <c:pt idx="16521">
                  <c:v>5101</c:v>
                </c:pt>
                <c:pt idx="16522">
                  <c:v>5102</c:v>
                </c:pt>
                <c:pt idx="16523">
                  <c:v>5103</c:v>
                </c:pt>
                <c:pt idx="16524">
                  <c:v>5104</c:v>
                </c:pt>
                <c:pt idx="16525">
                  <c:v>5105</c:v>
                </c:pt>
                <c:pt idx="16526">
                  <c:v>5106</c:v>
                </c:pt>
                <c:pt idx="16527">
                  <c:v>5107</c:v>
                </c:pt>
                <c:pt idx="16528">
                  <c:v>5108</c:v>
                </c:pt>
                <c:pt idx="16529">
                  <c:v>5109</c:v>
                </c:pt>
                <c:pt idx="16530">
                  <c:v>5110</c:v>
                </c:pt>
                <c:pt idx="16531">
                  <c:v>5111</c:v>
                </c:pt>
                <c:pt idx="16532">
                  <c:v>5112</c:v>
                </c:pt>
                <c:pt idx="16533">
                  <c:v>5113</c:v>
                </c:pt>
                <c:pt idx="16534">
                  <c:v>5114</c:v>
                </c:pt>
                <c:pt idx="16535">
                  <c:v>5115</c:v>
                </c:pt>
                <c:pt idx="16536">
                  <c:v>5116</c:v>
                </c:pt>
                <c:pt idx="16537">
                  <c:v>5117</c:v>
                </c:pt>
                <c:pt idx="16538">
                  <c:v>5118</c:v>
                </c:pt>
                <c:pt idx="16539">
                  <c:v>5119</c:v>
                </c:pt>
                <c:pt idx="16540">
                  <c:v>5120</c:v>
                </c:pt>
                <c:pt idx="16541">
                  <c:v>5121</c:v>
                </c:pt>
                <c:pt idx="16542">
                  <c:v>5122</c:v>
                </c:pt>
                <c:pt idx="16543">
                  <c:v>5123</c:v>
                </c:pt>
                <c:pt idx="16544">
                  <c:v>5124</c:v>
                </c:pt>
                <c:pt idx="16545">
                  <c:v>5125</c:v>
                </c:pt>
                <c:pt idx="16546">
                  <c:v>5126</c:v>
                </c:pt>
                <c:pt idx="16547">
                  <c:v>5127</c:v>
                </c:pt>
                <c:pt idx="16548">
                  <c:v>5128</c:v>
                </c:pt>
                <c:pt idx="16549">
                  <c:v>5129</c:v>
                </c:pt>
                <c:pt idx="16550">
                  <c:v>5130</c:v>
                </c:pt>
                <c:pt idx="16551">
                  <c:v>5131</c:v>
                </c:pt>
                <c:pt idx="16552">
                  <c:v>5132</c:v>
                </c:pt>
                <c:pt idx="16553">
                  <c:v>5133</c:v>
                </c:pt>
                <c:pt idx="16554">
                  <c:v>5134</c:v>
                </c:pt>
                <c:pt idx="16555">
                  <c:v>5135</c:v>
                </c:pt>
                <c:pt idx="16556">
                  <c:v>5136</c:v>
                </c:pt>
                <c:pt idx="16557">
                  <c:v>5137</c:v>
                </c:pt>
                <c:pt idx="16558">
                  <c:v>5138</c:v>
                </c:pt>
                <c:pt idx="16559">
                  <c:v>5139</c:v>
                </c:pt>
                <c:pt idx="16560">
                  <c:v>5140</c:v>
                </c:pt>
                <c:pt idx="16561">
                  <c:v>5141</c:v>
                </c:pt>
                <c:pt idx="16562">
                  <c:v>5142</c:v>
                </c:pt>
                <c:pt idx="16563">
                  <c:v>5143</c:v>
                </c:pt>
                <c:pt idx="16564">
                  <c:v>5144</c:v>
                </c:pt>
                <c:pt idx="16565">
                  <c:v>5145</c:v>
                </c:pt>
                <c:pt idx="16566">
                  <c:v>5146</c:v>
                </c:pt>
                <c:pt idx="16567">
                  <c:v>5147</c:v>
                </c:pt>
                <c:pt idx="16568">
                  <c:v>5148</c:v>
                </c:pt>
                <c:pt idx="16569">
                  <c:v>5149</c:v>
                </c:pt>
                <c:pt idx="16570">
                  <c:v>5150</c:v>
                </c:pt>
                <c:pt idx="16571">
                  <c:v>5151</c:v>
                </c:pt>
                <c:pt idx="16572">
                  <c:v>5152</c:v>
                </c:pt>
                <c:pt idx="16573">
                  <c:v>5153</c:v>
                </c:pt>
                <c:pt idx="16574">
                  <c:v>5154</c:v>
                </c:pt>
                <c:pt idx="16575">
                  <c:v>5155</c:v>
                </c:pt>
                <c:pt idx="16576">
                  <c:v>5156</c:v>
                </c:pt>
                <c:pt idx="16577">
                  <c:v>5157</c:v>
                </c:pt>
                <c:pt idx="16578">
                  <c:v>5158</c:v>
                </c:pt>
                <c:pt idx="16579">
                  <c:v>5159</c:v>
                </c:pt>
                <c:pt idx="16580">
                  <c:v>5160</c:v>
                </c:pt>
                <c:pt idx="16581">
                  <c:v>5161</c:v>
                </c:pt>
                <c:pt idx="16582">
                  <c:v>5162</c:v>
                </c:pt>
                <c:pt idx="16583">
                  <c:v>5163</c:v>
                </c:pt>
                <c:pt idx="16584">
                  <c:v>5164</c:v>
                </c:pt>
                <c:pt idx="16585">
                  <c:v>5165</c:v>
                </c:pt>
                <c:pt idx="16586">
                  <c:v>5166</c:v>
                </c:pt>
                <c:pt idx="16587">
                  <c:v>5167</c:v>
                </c:pt>
                <c:pt idx="16588">
                  <c:v>5168</c:v>
                </c:pt>
                <c:pt idx="16589">
                  <c:v>5169</c:v>
                </c:pt>
                <c:pt idx="16590">
                  <c:v>5170</c:v>
                </c:pt>
                <c:pt idx="16591">
                  <c:v>5171</c:v>
                </c:pt>
                <c:pt idx="16592">
                  <c:v>5172</c:v>
                </c:pt>
                <c:pt idx="16593">
                  <c:v>5173</c:v>
                </c:pt>
                <c:pt idx="16594">
                  <c:v>5174</c:v>
                </c:pt>
                <c:pt idx="16595">
                  <c:v>5175</c:v>
                </c:pt>
                <c:pt idx="16596">
                  <c:v>5176</c:v>
                </c:pt>
                <c:pt idx="16597">
                  <c:v>5177</c:v>
                </c:pt>
                <c:pt idx="16598">
                  <c:v>5178</c:v>
                </c:pt>
                <c:pt idx="16599">
                  <c:v>5179</c:v>
                </c:pt>
                <c:pt idx="16600">
                  <c:v>5180</c:v>
                </c:pt>
                <c:pt idx="16601">
                  <c:v>5181</c:v>
                </c:pt>
                <c:pt idx="16602">
                  <c:v>5182</c:v>
                </c:pt>
                <c:pt idx="16603">
                  <c:v>5183</c:v>
                </c:pt>
                <c:pt idx="16604">
                  <c:v>5184</c:v>
                </c:pt>
                <c:pt idx="16605">
                  <c:v>5185</c:v>
                </c:pt>
                <c:pt idx="16606">
                  <c:v>5186</c:v>
                </c:pt>
                <c:pt idx="16607">
                  <c:v>5187</c:v>
                </c:pt>
                <c:pt idx="16608">
                  <c:v>5188</c:v>
                </c:pt>
                <c:pt idx="16609">
                  <c:v>5189</c:v>
                </c:pt>
                <c:pt idx="16610">
                  <c:v>5190</c:v>
                </c:pt>
                <c:pt idx="16611">
                  <c:v>5191</c:v>
                </c:pt>
                <c:pt idx="16612">
                  <c:v>5192</c:v>
                </c:pt>
                <c:pt idx="16613">
                  <c:v>5193</c:v>
                </c:pt>
                <c:pt idx="16614">
                  <c:v>5194</c:v>
                </c:pt>
                <c:pt idx="16615">
                  <c:v>5195</c:v>
                </c:pt>
                <c:pt idx="16616">
                  <c:v>5196</c:v>
                </c:pt>
                <c:pt idx="16617">
                  <c:v>5197</c:v>
                </c:pt>
                <c:pt idx="16618">
                  <c:v>5198</c:v>
                </c:pt>
                <c:pt idx="16619">
                  <c:v>5199</c:v>
                </c:pt>
                <c:pt idx="16620">
                  <c:v>5200</c:v>
                </c:pt>
                <c:pt idx="16621">
                  <c:v>5201</c:v>
                </c:pt>
                <c:pt idx="16622">
                  <c:v>5202</c:v>
                </c:pt>
                <c:pt idx="16623">
                  <c:v>5203</c:v>
                </c:pt>
                <c:pt idx="16624">
                  <c:v>5204</c:v>
                </c:pt>
                <c:pt idx="16625">
                  <c:v>5205</c:v>
                </c:pt>
                <c:pt idx="16626">
                  <c:v>5206</c:v>
                </c:pt>
                <c:pt idx="16627">
                  <c:v>5207</c:v>
                </c:pt>
                <c:pt idx="16628">
                  <c:v>5208</c:v>
                </c:pt>
                <c:pt idx="16629">
                  <c:v>5209</c:v>
                </c:pt>
                <c:pt idx="16630">
                  <c:v>5210</c:v>
                </c:pt>
                <c:pt idx="16631">
                  <c:v>5211</c:v>
                </c:pt>
                <c:pt idx="16632">
                  <c:v>5212</c:v>
                </c:pt>
                <c:pt idx="16633">
                  <c:v>5213</c:v>
                </c:pt>
                <c:pt idx="16634">
                  <c:v>5214</c:v>
                </c:pt>
                <c:pt idx="16635">
                  <c:v>5215</c:v>
                </c:pt>
                <c:pt idx="16636">
                  <c:v>5216</c:v>
                </c:pt>
                <c:pt idx="16637">
                  <c:v>5217</c:v>
                </c:pt>
                <c:pt idx="16638">
                  <c:v>5218</c:v>
                </c:pt>
                <c:pt idx="16639">
                  <c:v>5219</c:v>
                </c:pt>
                <c:pt idx="16640">
                  <c:v>5220</c:v>
                </c:pt>
                <c:pt idx="16641">
                  <c:v>5221</c:v>
                </c:pt>
                <c:pt idx="16642">
                  <c:v>5222</c:v>
                </c:pt>
                <c:pt idx="16643">
                  <c:v>5223</c:v>
                </c:pt>
                <c:pt idx="16644">
                  <c:v>5224</c:v>
                </c:pt>
                <c:pt idx="16645">
                  <c:v>5225</c:v>
                </c:pt>
                <c:pt idx="16646">
                  <c:v>5226</c:v>
                </c:pt>
                <c:pt idx="16647">
                  <c:v>5227</c:v>
                </c:pt>
                <c:pt idx="16648">
                  <c:v>5228</c:v>
                </c:pt>
                <c:pt idx="16649">
                  <c:v>5229</c:v>
                </c:pt>
                <c:pt idx="16650">
                  <c:v>5230</c:v>
                </c:pt>
                <c:pt idx="16651">
                  <c:v>5231</c:v>
                </c:pt>
                <c:pt idx="16652">
                  <c:v>5232</c:v>
                </c:pt>
                <c:pt idx="16653">
                  <c:v>5233</c:v>
                </c:pt>
                <c:pt idx="16654">
                  <c:v>5234</c:v>
                </c:pt>
                <c:pt idx="16655">
                  <c:v>5235</c:v>
                </c:pt>
                <c:pt idx="16656">
                  <c:v>5236</c:v>
                </c:pt>
                <c:pt idx="16657">
                  <c:v>5237</c:v>
                </c:pt>
                <c:pt idx="16658">
                  <c:v>5238</c:v>
                </c:pt>
                <c:pt idx="16659">
                  <c:v>5239</c:v>
                </c:pt>
                <c:pt idx="16660">
                  <c:v>5240</c:v>
                </c:pt>
                <c:pt idx="16661">
                  <c:v>5241</c:v>
                </c:pt>
                <c:pt idx="16662">
                  <c:v>5242</c:v>
                </c:pt>
                <c:pt idx="16663">
                  <c:v>5243</c:v>
                </c:pt>
                <c:pt idx="16664">
                  <c:v>5244</c:v>
                </c:pt>
                <c:pt idx="16665">
                  <c:v>5245</c:v>
                </c:pt>
                <c:pt idx="16666">
                  <c:v>5246</c:v>
                </c:pt>
                <c:pt idx="16667">
                  <c:v>5247</c:v>
                </c:pt>
                <c:pt idx="16668">
                  <c:v>5248</c:v>
                </c:pt>
                <c:pt idx="16669">
                  <c:v>5249</c:v>
                </c:pt>
                <c:pt idx="16670">
                  <c:v>5250</c:v>
                </c:pt>
                <c:pt idx="16671">
                  <c:v>5251</c:v>
                </c:pt>
                <c:pt idx="16672">
                  <c:v>5252</c:v>
                </c:pt>
                <c:pt idx="16673">
                  <c:v>5253</c:v>
                </c:pt>
                <c:pt idx="16674">
                  <c:v>5254</c:v>
                </c:pt>
                <c:pt idx="16675">
                  <c:v>5255</c:v>
                </c:pt>
                <c:pt idx="16676">
                  <c:v>5256</c:v>
                </c:pt>
                <c:pt idx="16677">
                  <c:v>5257</c:v>
                </c:pt>
                <c:pt idx="16678">
                  <c:v>5258</c:v>
                </c:pt>
                <c:pt idx="16679">
                  <c:v>5259</c:v>
                </c:pt>
                <c:pt idx="16680">
                  <c:v>5260</c:v>
                </c:pt>
                <c:pt idx="16681">
                  <c:v>5261</c:v>
                </c:pt>
                <c:pt idx="16682">
                  <c:v>5262</c:v>
                </c:pt>
                <c:pt idx="16683">
                  <c:v>5263</c:v>
                </c:pt>
                <c:pt idx="16684">
                  <c:v>5264</c:v>
                </c:pt>
                <c:pt idx="16685">
                  <c:v>5265</c:v>
                </c:pt>
                <c:pt idx="16686">
                  <c:v>5266</c:v>
                </c:pt>
                <c:pt idx="16687">
                  <c:v>5267</c:v>
                </c:pt>
                <c:pt idx="16688">
                  <c:v>5268</c:v>
                </c:pt>
                <c:pt idx="16689">
                  <c:v>5269</c:v>
                </c:pt>
                <c:pt idx="16690">
                  <c:v>5270</c:v>
                </c:pt>
                <c:pt idx="16691">
                  <c:v>5271</c:v>
                </c:pt>
                <c:pt idx="16692">
                  <c:v>5272</c:v>
                </c:pt>
                <c:pt idx="16693">
                  <c:v>5273</c:v>
                </c:pt>
                <c:pt idx="16694">
                  <c:v>5274</c:v>
                </c:pt>
                <c:pt idx="16695">
                  <c:v>5275</c:v>
                </c:pt>
                <c:pt idx="16696">
                  <c:v>5276</c:v>
                </c:pt>
                <c:pt idx="16697">
                  <c:v>5277</c:v>
                </c:pt>
                <c:pt idx="16698">
                  <c:v>5278</c:v>
                </c:pt>
                <c:pt idx="16699">
                  <c:v>5279</c:v>
                </c:pt>
                <c:pt idx="16700">
                  <c:v>5280</c:v>
                </c:pt>
                <c:pt idx="16701">
                  <c:v>5281</c:v>
                </c:pt>
                <c:pt idx="16702">
                  <c:v>5282</c:v>
                </c:pt>
                <c:pt idx="16703">
                  <c:v>5283</c:v>
                </c:pt>
                <c:pt idx="16704">
                  <c:v>5284</c:v>
                </c:pt>
                <c:pt idx="16705">
                  <c:v>5285</c:v>
                </c:pt>
                <c:pt idx="16706">
                  <c:v>5286</c:v>
                </c:pt>
                <c:pt idx="16707">
                  <c:v>5287</c:v>
                </c:pt>
                <c:pt idx="16708">
                  <c:v>5288</c:v>
                </c:pt>
                <c:pt idx="16709">
                  <c:v>5289</c:v>
                </c:pt>
                <c:pt idx="16710">
                  <c:v>5290</c:v>
                </c:pt>
                <c:pt idx="16711">
                  <c:v>5291</c:v>
                </c:pt>
                <c:pt idx="16712">
                  <c:v>5292</c:v>
                </c:pt>
                <c:pt idx="16713">
                  <c:v>5293</c:v>
                </c:pt>
                <c:pt idx="16714">
                  <c:v>5294</c:v>
                </c:pt>
                <c:pt idx="16715">
                  <c:v>5295</c:v>
                </c:pt>
                <c:pt idx="16716">
                  <c:v>5296</c:v>
                </c:pt>
                <c:pt idx="16717">
                  <c:v>5297</c:v>
                </c:pt>
                <c:pt idx="16718">
                  <c:v>5298</c:v>
                </c:pt>
                <c:pt idx="16719">
                  <c:v>5299</c:v>
                </c:pt>
                <c:pt idx="16720">
                  <c:v>5300</c:v>
                </c:pt>
                <c:pt idx="16721">
                  <c:v>5301</c:v>
                </c:pt>
                <c:pt idx="16722">
                  <c:v>5302</c:v>
                </c:pt>
                <c:pt idx="16723">
                  <c:v>5303</c:v>
                </c:pt>
                <c:pt idx="16724">
                  <c:v>5304</c:v>
                </c:pt>
                <c:pt idx="16725">
                  <c:v>5305</c:v>
                </c:pt>
                <c:pt idx="16726">
                  <c:v>5306</c:v>
                </c:pt>
                <c:pt idx="16727">
                  <c:v>5307</c:v>
                </c:pt>
                <c:pt idx="16728">
                  <c:v>5308</c:v>
                </c:pt>
                <c:pt idx="16729">
                  <c:v>5309</c:v>
                </c:pt>
                <c:pt idx="16730">
                  <c:v>5310</c:v>
                </c:pt>
                <c:pt idx="16731">
                  <c:v>5311</c:v>
                </c:pt>
                <c:pt idx="16732">
                  <c:v>5312</c:v>
                </c:pt>
                <c:pt idx="16733">
                  <c:v>5313</c:v>
                </c:pt>
                <c:pt idx="16734">
                  <c:v>5314</c:v>
                </c:pt>
                <c:pt idx="16735">
                  <c:v>5315</c:v>
                </c:pt>
                <c:pt idx="16736">
                  <c:v>5316</c:v>
                </c:pt>
                <c:pt idx="16737">
                  <c:v>5317</c:v>
                </c:pt>
                <c:pt idx="16738">
                  <c:v>5318</c:v>
                </c:pt>
                <c:pt idx="16739">
                  <c:v>5319</c:v>
                </c:pt>
                <c:pt idx="16740">
                  <c:v>5320</c:v>
                </c:pt>
                <c:pt idx="16741">
                  <c:v>5321</c:v>
                </c:pt>
                <c:pt idx="16742">
                  <c:v>5322</c:v>
                </c:pt>
                <c:pt idx="16743">
                  <c:v>5323</c:v>
                </c:pt>
                <c:pt idx="16744">
                  <c:v>5324</c:v>
                </c:pt>
                <c:pt idx="16745">
                  <c:v>5325</c:v>
                </c:pt>
                <c:pt idx="16746">
                  <c:v>5326</c:v>
                </c:pt>
                <c:pt idx="16747">
                  <c:v>5327</c:v>
                </c:pt>
                <c:pt idx="16748">
                  <c:v>5328</c:v>
                </c:pt>
                <c:pt idx="16749">
                  <c:v>5329</c:v>
                </c:pt>
                <c:pt idx="16750">
                  <c:v>5330</c:v>
                </c:pt>
                <c:pt idx="16751">
                  <c:v>5331</c:v>
                </c:pt>
                <c:pt idx="16752">
                  <c:v>5332</c:v>
                </c:pt>
                <c:pt idx="16753">
                  <c:v>5333</c:v>
                </c:pt>
                <c:pt idx="16754">
                  <c:v>5334</c:v>
                </c:pt>
                <c:pt idx="16755">
                  <c:v>5335</c:v>
                </c:pt>
                <c:pt idx="16756">
                  <c:v>5336</c:v>
                </c:pt>
                <c:pt idx="16757">
                  <c:v>5337</c:v>
                </c:pt>
                <c:pt idx="16758">
                  <c:v>5338</c:v>
                </c:pt>
                <c:pt idx="16759">
                  <c:v>5339</c:v>
                </c:pt>
                <c:pt idx="16760">
                  <c:v>5340</c:v>
                </c:pt>
                <c:pt idx="16761">
                  <c:v>5341</c:v>
                </c:pt>
                <c:pt idx="16762">
                  <c:v>5342</c:v>
                </c:pt>
                <c:pt idx="16763">
                  <c:v>5343</c:v>
                </c:pt>
                <c:pt idx="16764">
                  <c:v>5344</c:v>
                </c:pt>
                <c:pt idx="16765">
                  <c:v>5345</c:v>
                </c:pt>
                <c:pt idx="16766">
                  <c:v>5346</c:v>
                </c:pt>
                <c:pt idx="16767">
                  <c:v>5347</c:v>
                </c:pt>
                <c:pt idx="16768">
                  <c:v>5348</c:v>
                </c:pt>
                <c:pt idx="16769">
                  <c:v>5349</c:v>
                </c:pt>
                <c:pt idx="16770">
                  <c:v>5350</c:v>
                </c:pt>
                <c:pt idx="16771">
                  <c:v>5351</c:v>
                </c:pt>
                <c:pt idx="16772">
                  <c:v>5352</c:v>
                </c:pt>
                <c:pt idx="16773">
                  <c:v>5353</c:v>
                </c:pt>
                <c:pt idx="16774">
                  <c:v>5354</c:v>
                </c:pt>
                <c:pt idx="16775">
                  <c:v>5355</c:v>
                </c:pt>
                <c:pt idx="16776">
                  <c:v>5356</c:v>
                </c:pt>
                <c:pt idx="16777">
                  <c:v>5357</c:v>
                </c:pt>
                <c:pt idx="16778">
                  <c:v>5358</c:v>
                </c:pt>
                <c:pt idx="16779">
                  <c:v>5359</c:v>
                </c:pt>
                <c:pt idx="16780">
                  <c:v>5360</c:v>
                </c:pt>
                <c:pt idx="16781">
                  <c:v>5361</c:v>
                </c:pt>
                <c:pt idx="16782">
                  <c:v>5362</c:v>
                </c:pt>
                <c:pt idx="16783">
                  <c:v>5363</c:v>
                </c:pt>
                <c:pt idx="16784">
                  <c:v>5364</c:v>
                </c:pt>
                <c:pt idx="16785">
                  <c:v>5365</c:v>
                </c:pt>
                <c:pt idx="16786">
                  <c:v>5366</c:v>
                </c:pt>
                <c:pt idx="16787">
                  <c:v>5367</c:v>
                </c:pt>
                <c:pt idx="16788">
                  <c:v>5368</c:v>
                </c:pt>
                <c:pt idx="16789">
                  <c:v>5369</c:v>
                </c:pt>
                <c:pt idx="16790">
                  <c:v>5370</c:v>
                </c:pt>
                <c:pt idx="16791">
                  <c:v>5371</c:v>
                </c:pt>
                <c:pt idx="16792">
                  <c:v>5372</c:v>
                </c:pt>
                <c:pt idx="16793">
                  <c:v>5373</c:v>
                </c:pt>
                <c:pt idx="16794">
                  <c:v>5374</c:v>
                </c:pt>
                <c:pt idx="16795">
                  <c:v>5375</c:v>
                </c:pt>
                <c:pt idx="16796">
                  <c:v>5376</c:v>
                </c:pt>
                <c:pt idx="16797">
                  <c:v>5377</c:v>
                </c:pt>
                <c:pt idx="16798">
                  <c:v>5378</c:v>
                </c:pt>
                <c:pt idx="16799">
                  <c:v>5379</c:v>
                </c:pt>
                <c:pt idx="16800">
                  <c:v>5380</c:v>
                </c:pt>
                <c:pt idx="16801">
                  <c:v>5381</c:v>
                </c:pt>
                <c:pt idx="16802">
                  <c:v>5382</c:v>
                </c:pt>
                <c:pt idx="16803">
                  <c:v>5383</c:v>
                </c:pt>
                <c:pt idx="16804">
                  <c:v>5384</c:v>
                </c:pt>
                <c:pt idx="16805">
                  <c:v>5385</c:v>
                </c:pt>
                <c:pt idx="16806">
                  <c:v>5386</c:v>
                </c:pt>
                <c:pt idx="16807">
                  <c:v>5387</c:v>
                </c:pt>
                <c:pt idx="16808">
                  <c:v>5388</c:v>
                </c:pt>
                <c:pt idx="16809">
                  <c:v>5389</c:v>
                </c:pt>
                <c:pt idx="16810">
                  <c:v>5390</c:v>
                </c:pt>
                <c:pt idx="16811">
                  <c:v>5391</c:v>
                </c:pt>
                <c:pt idx="16812">
                  <c:v>5392</c:v>
                </c:pt>
                <c:pt idx="16813">
                  <c:v>5393</c:v>
                </c:pt>
                <c:pt idx="16814">
                  <c:v>5394</c:v>
                </c:pt>
                <c:pt idx="16815">
                  <c:v>5395</c:v>
                </c:pt>
                <c:pt idx="16816">
                  <c:v>5396</c:v>
                </c:pt>
                <c:pt idx="16817">
                  <c:v>5397</c:v>
                </c:pt>
                <c:pt idx="16818">
                  <c:v>5398</c:v>
                </c:pt>
                <c:pt idx="16819">
                  <c:v>5399</c:v>
                </c:pt>
                <c:pt idx="16820">
                  <c:v>5400</c:v>
                </c:pt>
                <c:pt idx="16821">
                  <c:v>5401</c:v>
                </c:pt>
                <c:pt idx="16822">
                  <c:v>5402</c:v>
                </c:pt>
                <c:pt idx="16823">
                  <c:v>5403</c:v>
                </c:pt>
                <c:pt idx="16824">
                  <c:v>5404</c:v>
                </c:pt>
                <c:pt idx="16825">
                  <c:v>5405</c:v>
                </c:pt>
                <c:pt idx="16826">
                  <c:v>5406</c:v>
                </c:pt>
                <c:pt idx="16827">
                  <c:v>5407</c:v>
                </c:pt>
                <c:pt idx="16828">
                  <c:v>5408</c:v>
                </c:pt>
                <c:pt idx="16829">
                  <c:v>5409</c:v>
                </c:pt>
                <c:pt idx="16830">
                  <c:v>5410</c:v>
                </c:pt>
                <c:pt idx="16831">
                  <c:v>5411</c:v>
                </c:pt>
                <c:pt idx="16832">
                  <c:v>5412</c:v>
                </c:pt>
                <c:pt idx="16833">
                  <c:v>5413</c:v>
                </c:pt>
                <c:pt idx="16834">
                  <c:v>5414</c:v>
                </c:pt>
                <c:pt idx="16835">
                  <c:v>5415</c:v>
                </c:pt>
                <c:pt idx="16836">
                  <c:v>5416</c:v>
                </c:pt>
                <c:pt idx="16837">
                  <c:v>5417</c:v>
                </c:pt>
                <c:pt idx="16838">
                  <c:v>5418</c:v>
                </c:pt>
                <c:pt idx="16839">
                  <c:v>5419</c:v>
                </c:pt>
                <c:pt idx="16840">
                  <c:v>5420</c:v>
                </c:pt>
                <c:pt idx="16841">
                  <c:v>5421</c:v>
                </c:pt>
                <c:pt idx="16842">
                  <c:v>5422</c:v>
                </c:pt>
                <c:pt idx="16843">
                  <c:v>5423</c:v>
                </c:pt>
                <c:pt idx="16844">
                  <c:v>5424</c:v>
                </c:pt>
                <c:pt idx="16845">
                  <c:v>5425</c:v>
                </c:pt>
                <c:pt idx="16846">
                  <c:v>5426</c:v>
                </c:pt>
                <c:pt idx="16847">
                  <c:v>5427</c:v>
                </c:pt>
                <c:pt idx="16848">
                  <c:v>5428</c:v>
                </c:pt>
                <c:pt idx="16849">
                  <c:v>5429</c:v>
                </c:pt>
                <c:pt idx="16850">
                  <c:v>5430</c:v>
                </c:pt>
                <c:pt idx="16851">
                  <c:v>5431</c:v>
                </c:pt>
                <c:pt idx="16852">
                  <c:v>5432</c:v>
                </c:pt>
                <c:pt idx="16853">
                  <c:v>5433</c:v>
                </c:pt>
                <c:pt idx="16854">
                  <c:v>5434</c:v>
                </c:pt>
                <c:pt idx="16855">
                  <c:v>5435</c:v>
                </c:pt>
                <c:pt idx="16856">
                  <c:v>5436</c:v>
                </c:pt>
                <c:pt idx="16857">
                  <c:v>5437</c:v>
                </c:pt>
                <c:pt idx="16858">
                  <c:v>5438</c:v>
                </c:pt>
                <c:pt idx="16859">
                  <c:v>5439</c:v>
                </c:pt>
                <c:pt idx="16860">
                  <c:v>5440</c:v>
                </c:pt>
                <c:pt idx="16861">
                  <c:v>5441</c:v>
                </c:pt>
                <c:pt idx="16862">
                  <c:v>5442</c:v>
                </c:pt>
                <c:pt idx="16863">
                  <c:v>5443</c:v>
                </c:pt>
                <c:pt idx="16864">
                  <c:v>5444</c:v>
                </c:pt>
                <c:pt idx="16865">
                  <c:v>5445</c:v>
                </c:pt>
                <c:pt idx="16866">
                  <c:v>5446</c:v>
                </c:pt>
                <c:pt idx="16867">
                  <c:v>5447</c:v>
                </c:pt>
                <c:pt idx="16868">
                  <c:v>5448</c:v>
                </c:pt>
                <c:pt idx="16869">
                  <c:v>5449</c:v>
                </c:pt>
                <c:pt idx="16870">
                  <c:v>5450</c:v>
                </c:pt>
                <c:pt idx="16871">
                  <c:v>5451</c:v>
                </c:pt>
                <c:pt idx="16872">
                  <c:v>5452</c:v>
                </c:pt>
                <c:pt idx="16873">
                  <c:v>5453</c:v>
                </c:pt>
                <c:pt idx="16874">
                  <c:v>5454</c:v>
                </c:pt>
                <c:pt idx="16875">
                  <c:v>5455</c:v>
                </c:pt>
                <c:pt idx="16876">
                  <c:v>5456</c:v>
                </c:pt>
                <c:pt idx="16877">
                  <c:v>5457</c:v>
                </c:pt>
                <c:pt idx="16878">
                  <c:v>5458</c:v>
                </c:pt>
                <c:pt idx="16879">
                  <c:v>5459</c:v>
                </c:pt>
                <c:pt idx="16880">
                  <c:v>5460</c:v>
                </c:pt>
                <c:pt idx="16881">
                  <c:v>5461</c:v>
                </c:pt>
                <c:pt idx="16882">
                  <c:v>5462</c:v>
                </c:pt>
                <c:pt idx="16883">
                  <c:v>5463</c:v>
                </c:pt>
                <c:pt idx="16884">
                  <c:v>5464</c:v>
                </c:pt>
                <c:pt idx="16885">
                  <c:v>5465</c:v>
                </c:pt>
                <c:pt idx="16886">
                  <c:v>5466</c:v>
                </c:pt>
                <c:pt idx="16887">
                  <c:v>5467</c:v>
                </c:pt>
                <c:pt idx="16888">
                  <c:v>5468</c:v>
                </c:pt>
                <c:pt idx="16889">
                  <c:v>5469</c:v>
                </c:pt>
                <c:pt idx="16890">
                  <c:v>5470</c:v>
                </c:pt>
                <c:pt idx="16891">
                  <c:v>5471</c:v>
                </c:pt>
                <c:pt idx="16892">
                  <c:v>5472</c:v>
                </c:pt>
                <c:pt idx="16893">
                  <c:v>5473</c:v>
                </c:pt>
                <c:pt idx="16894">
                  <c:v>5474</c:v>
                </c:pt>
                <c:pt idx="16895">
                  <c:v>5475</c:v>
                </c:pt>
                <c:pt idx="16896">
                  <c:v>5476</c:v>
                </c:pt>
                <c:pt idx="16897">
                  <c:v>5477</c:v>
                </c:pt>
                <c:pt idx="16898">
                  <c:v>5478</c:v>
                </c:pt>
                <c:pt idx="16899">
                  <c:v>5479</c:v>
                </c:pt>
                <c:pt idx="16900">
                  <c:v>5480</c:v>
                </c:pt>
                <c:pt idx="16901">
                  <c:v>5481</c:v>
                </c:pt>
                <c:pt idx="16902">
                  <c:v>5482</c:v>
                </c:pt>
                <c:pt idx="16903">
                  <c:v>5483</c:v>
                </c:pt>
                <c:pt idx="16904">
                  <c:v>5484</c:v>
                </c:pt>
                <c:pt idx="16905">
                  <c:v>5485</c:v>
                </c:pt>
                <c:pt idx="16906">
                  <c:v>5486</c:v>
                </c:pt>
                <c:pt idx="16907">
                  <c:v>5487</c:v>
                </c:pt>
                <c:pt idx="16908">
                  <c:v>5488</c:v>
                </c:pt>
                <c:pt idx="16909">
                  <c:v>5489</c:v>
                </c:pt>
                <c:pt idx="16910">
                  <c:v>5490</c:v>
                </c:pt>
                <c:pt idx="16911">
                  <c:v>5491</c:v>
                </c:pt>
                <c:pt idx="16912">
                  <c:v>5492</c:v>
                </c:pt>
                <c:pt idx="16913">
                  <c:v>5493</c:v>
                </c:pt>
                <c:pt idx="16914">
                  <c:v>5494</c:v>
                </c:pt>
                <c:pt idx="16915">
                  <c:v>5495</c:v>
                </c:pt>
                <c:pt idx="16916">
                  <c:v>5496</c:v>
                </c:pt>
                <c:pt idx="16917">
                  <c:v>5497</c:v>
                </c:pt>
                <c:pt idx="16918">
                  <c:v>5498</c:v>
                </c:pt>
                <c:pt idx="16919">
                  <c:v>5499</c:v>
                </c:pt>
                <c:pt idx="16920">
                  <c:v>5500</c:v>
                </c:pt>
                <c:pt idx="16921">
                  <c:v>5501</c:v>
                </c:pt>
                <c:pt idx="16922">
                  <c:v>5502</c:v>
                </c:pt>
                <c:pt idx="16923">
                  <c:v>5503</c:v>
                </c:pt>
                <c:pt idx="16924">
                  <c:v>5504</c:v>
                </c:pt>
                <c:pt idx="16925">
                  <c:v>5505</c:v>
                </c:pt>
                <c:pt idx="16926">
                  <c:v>5506</c:v>
                </c:pt>
                <c:pt idx="16927">
                  <c:v>5507</c:v>
                </c:pt>
                <c:pt idx="16928">
                  <c:v>5508</c:v>
                </c:pt>
                <c:pt idx="16929">
                  <c:v>5509</c:v>
                </c:pt>
                <c:pt idx="16930">
                  <c:v>5510</c:v>
                </c:pt>
                <c:pt idx="16931">
                  <c:v>5511</c:v>
                </c:pt>
                <c:pt idx="16932">
                  <c:v>5512</c:v>
                </c:pt>
                <c:pt idx="16933">
                  <c:v>5513</c:v>
                </c:pt>
                <c:pt idx="16934">
                  <c:v>5514</c:v>
                </c:pt>
                <c:pt idx="16935">
                  <c:v>5515</c:v>
                </c:pt>
                <c:pt idx="16936">
                  <c:v>5516</c:v>
                </c:pt>
                <c:pt idx="16937">
                  <c:v>5517</c:v>
                </c:pt>
                <c:pt idx="16938">
                  <c:v>5518</c:v>
                </c:pt>
                <c:pt idx="16939">
                  <c:v>5519</c:v>
                </c:pt>
                <c:pt idx="16940">
                  <c:v>5520</c:v>
                </c:pt>
                <c:pt idx="16941">
                  <c:v>5521</c:v>
                </c:pt>
                <c:pt idx="16942">
                  <c:v>5522</c:v>
                </c:pt>
                <c:pt idx="16943">
                  <c:v>5523</c:v>
                </c:pt>
                <c:pt idx="16944">
                  <c:v>5524</c:v>
                </c:pt>
                <c:pt idx="16945">
                  <c:v>5525</c:v>
                </c:pt>
                <c:pt idx="16946">
                  <c:v>5526</c:v>
                </c:pt>
                <c:pt idx="16947">
                  <c:v>5527</c:v>
                </c:pt>
                <c:pt idx="16948">
                  <c:v>5528</c:v>
                </c:pt>
                <c:pt idx="16949">
                  <c:v>5529</c:v>
                </c:pt>
                <c:pt idx="16950">
                  <c:v>5530</c:v>
                </c:pt>
                <c:pt idx="16951">
                  <c:v>5531</c:v>
                </c:pt>
                <c:pt idx="16952">
                  <c:v>5532</c:v>
                </c:pt>
                <c:pt idx="16953">
                  <c:v>5533</c:v>
                </c:pt>
                <c:pt idx="16954">
                  <c:v>5534</c:v>
                </c:pt>
                <c:pt idx="16955">
                  <c:v>5535</c:v>
                </c:pt>
                <c:pt idx="16956">
                  <c:v>5536</c:v>
                </c:pt>
                <c:pt idx="16957">
                  <c:v>5537</c:v>
                </c:pt>
                <c:pt idx="16958">
                  <c:v>5538</c:v>
                </c:pt>
                <c:pt idx="16959">
                  <c:v>5539</c:v>
                </c:pt>
                <c:pt idx="16960">
                  <c:v>5540</c:v>
                </c:pt>
                <c:pt idx="16961">
                  <c:v>5541</c:v>
                </c:pt>
                <c:pt idx="16962">
                  <c:v>5542</c:v>
                </c:pt>
                <c:pt idx="16963">
                  <c:v>5543</c:v>
                </c:pt>
                <c:pt idx="16964">
                  <c:v>5544</c:v>
                </c:pt>
                <c:pt idx="16965">
                  <c:v>5545</c:v>
                </c:pt>
                <c:pt idx="16966">
                  <c:v>5546</c:v>
                </c:pt>
                <c:pt idx="16967">
                  <c:v>5547</c:v>
                </c:pt>
                <c:pt idx="16968">
                  <c:v>5548</c:v>
                </c:pt>
                <c:pt idx="16969">
                  <c:v>5549</c:v>
                </c:pt>
                <c:pt idx="16970">
                  <c:v>5550</c:v>
                </c:pt>
                <c:pt idx="16971">
                  <c:v>5551</c:v>
                </c:pt>
                <c:pt idx="16972">
                  <c:v>5552</c:v>
                </c:pt>
                <c:pt idx="16973">
                  <c:v>5553</c:v>
                </c:pt>
                <c:pt idx="16974">
                  <c:v>5554</c:v>
                </c:pt>
                <c:pt idx="16975">
                  <c:v>5555</c:v>
                </c:pt>
                <c:pt idx="16976">
                  <c:v>5556</c:v>
                </c:pt>
                <c:pt idx="16977">
                  <c:v>5557</c:v>
                </c:pt>
                <c:pt idx="16978">
                  <c:v>5558</c:v>
                </c:pt>
                <c:pt idx="16979">
                  <c:v>5559</c:v>
                </c:pt>
                <c:pt idx="16980">
                  <c:v>5560</c:v>
                </c:pt>
                <c:pt idx="16981">
                  <c:v>5561</c:v>
                </c:pt>
                <c:pt idx="16982">
                  <c:v>5562</c:v>
                </c:pt>
                <c:pt idx="16983">
                  <c:v>5563</c:v>
                </c:pt>
                <c:pt idx="16984">
                  <c:v>5564</c:v>
                </c:pt>
                <c:pt idx="16985">
                  <c:v>5565</c:v>
                </c:pt>
                <c:pt idx="16986">
                  <c:v>5566</c:v>
                </c:pt>
                <c:pt idx="16987">
                  <c:v>5567</c:v>
                </c:pt>
                <c:pt idx="16988">
                  <c:v>5568</c:v>
                </c:pt>
                <c:pt idx="16989">
                  <c:v>5569</c:v>
                </c:pt>
                <c:pt idx="16990">
                  <c:v>5570</c:v>
                </c:pt>
                <c:pt idx="16991">
                  <c:v>5571</c:v>
                </c:pt>
                <c:pt idx="16992">
                  <c:v>5572</c:v>
                </c:pt>
                <c:pt idx="16993">
                  <c:v>5573</c:v>
                </c:pt>
                <c:pt idx="16994">
                  <c:v>5574</c:v>
                </c:pt>
                <c:pt idx="16995">
                  <c:v>5575</c:v>
                </c:pt>
                <c:pt idx="16996">
                  <c:v>5576</c:v>
                </c:pt>
                <c:pt idx="16997">
                  <c:v>5577</c:v>
                </c:pt>
                <c:pt idx="16998">
                  <c:v>5578</c:v>
                </c:pt>
                <c:pt idx="16999">
                  <c:v>5579</c:v>
                </c:pt>
                <c:pt idx="17000">
                  <c:v>5580</c:v>
                </c:pt>
                <c:pt idx="17001">
                  <c:v>5581</c:v>
                </c:pt>
                <c:pt idx="17002">
                  <c:v>5582</c:v>
                </c:pt>
                <c:pt idx="17003">
                  <c:v>5583</c:v>
                </c:pt>
                <c:pt idx="17004">
                  <c:v>5584</c:v>
                </c:pt>
                <c:pt idx="17005">
                  <c:v>5585</c:v>
                </c:pt>
                <c:pt idx="17006">
                  <c:v>5586</c:v>
                </c:pt>
                <c:pt idx="17007">
                  <c:v>5587</c:v>
                </c:pt>
                <c:pt idx="17008">
                  <c:v>5588</c:v>
                </c:pt>
                <c:pt idx="17009">
                  <c:v>5589</c:v>
                </c:pt>
                <c:pt idx="17010">
                  <c:v>5590</c:v>
                </c:pt>
                <c:pt idx="17011">
                  <c:v>5591</c:v>
                </c:pt>
                <c:pt idx="17012">
                  <c:v>5592</c:v>
                </c:pt>
                <c:pt idx="17013">
                  <c:v>5593</c:v>
                </c:pt>
                <c:pt idx="17014">
                  <c:v>5594</c:v>
                </c:pt>
                <c:pt idx="17015">
                  <c:v>5595</c:v>
                </c:pt>
                <c:pt idx="17016">
                  <c:v>5596</c:v>
                </c:pt>
                <c:pt idx="17017">
                  <c:v>5597</c:v>
                </c:pt>
                <c:pt idx="17018">
                  <c:v>5598</c:v>
                </c:pt>
                <c:pt idx="17019">
                  <c:v>5599</c:v>
                </c:pt>
                <c:pt idx="17020">
                  <c:v>5600</c:v>
                </c:pt>
                <c:pt idx="17021">
                  <c:v>5601</c:v>
                </c:pt>
                <c:pt idx="17022">
                  <c:v>5602</c:v>
                </c:pt>
                <c:pt idx="17023">
                  <c:v>5603</c:v>
                </c:pt>
                <c:pt idx="17024">
                  <c:v>5604</c:v>
                </c:pt>
                <c:pt idx="17025">
                  <c:v>5605</c:v>
                </c:pt>
                <c:pt idx="17026">
                  <c:v>5606</c:v>
                </c:pt>
                <c:pt idx="17027">
                  <c:v>5607</c:v>
                </c:pt>
                <c:pt idx="17028">
                  <c:v>5608</c:v>
                </c:pt>
                <c:pt idx="17029">
                  <c:v>5609</c:v>
                </c:pt>
                <c:pt idx="17030">
                  <c:v>5610</c:v>
                </c:pt>
                <c:pt idx="17031">
                  <c:v>5611</c:v>
                </c:pt>
                <c:pt idx="17032">
                  <c:v>5612</c:v>
                </c:pt>
                <c:pt idx="17033">
                  <c:v>5613</c:v>
                </c:pt>
                <c:pt idx="17034">
                  <c:v>5614</c:v>
                </c:pt>
                <c:pt idx="17035">
                  <c:v>5615</c:v>
                </c:pt>
                <c:pt idx="17036">
                  <c:v>5616</c:v>
                </c:pt>
                <c:pt idx="17037">
                  <c:v>5617</c:v>
                </c:pt>
                <c:pt idx="17038">
                  <c:v>5618</c:v>
                </c:pt>
                <c:pt idx="17039">
                  <c:v>5619</c:v>
                </c:pt>
                <c:pt idx="17040">
                  <c:v>5620</c:v>
                </c:pt>
                <c:pt idx="17041">
                  <c:v>5621</c:v>
                </c:pt>
                <c:pt idx="17042">
                  <c:v>5622</c:v>
                </c:pt>
                <c:pt idx="17043">
                  <c:v>5623</c:v>
                </c:pt>
                <c:pt idx="17044">
                  <c:v>5624</c:v>
                </c:pt>
                <c:pt idx="17045">
                  <c:v>5625</c:v>
                </c:pt>
                <c:pt idx="17046">
                  <c:v>5626</c:v>
                </c:pt>
                <c:pt idx="17047">
                  <c:v>5627</c:v>
                </c:pt>
                <c:pt idx="17048">
                  <c:v>5628</c:v>
                </c:pt>
                <c:pt idx="17049">
                  <c:v>5629</c:v>
                </c:pt>
                <c:pt idx="17050">
                  <c:v>5630</c:v>
                </c:pt>
                <c:pt idx="17051">
                  <c:v>5631</c:v>
                </c:pt>
                <c:pt idx="17052">
                  <c:v>5632</c:v>
                </c:pt>
                <c:pt idx="17053">
                  <c:v>5633</c:v>
                </c:pt>
                <c:pt idx="17054">
                  <c:v>5634</c:v>
                </c:pt>
                <c:pt idx="17055">
                  <c:v>5635</c:v>
                </c:pt>
                <c:pt idx="17056">
                  <c:v>5636</c:v>
                </c:pt>
                <c:pt idx="17057">
                  <c:v>5637</c:v>
                </c:pt>
                <c:pt idx="17058">
                  <c:v>5638</c:v>
                </c:pt>
                <c:pt idx="17059">
                  <c:v>5639</c:v>
                </c:pt>
                <c:pt idx="17060">
                  <c:v>5640</c:v>
                </c:pt>
                <c:pt idx="17061">
                  <c:v>5641</c:v>
                </c:pt>
                <c:pt idx="17062">
                  <c:v>5642</c:v>
                </c:pt>
                <c:pt idx="17063">
                  <c:v>5643</c:v>
                </c:pt>
                <c:pt idx="17064">
                  <c:v>5644</c:v>
                </c:pt>
                <c:pt idx="17065">
                  <c:v>5645</c:v>
                </c:pt>
                <c:pt idx="17066">
                  <c:v>5646</c:v>
                </c:pt>
                <c:pt idx="17067">
                  <c:v>5647</c:v>
                </c:pt>
                <c:pt idx="17068">
                  <c:v>5648</c:v>
                </c:pt>
                <c:pt idx="17069">
                  <c:v>5649</c:v>
                </c:pt>
                <c:pt idx="17070">
                  <c:v>5650</c:v>
                </c:pt>
                <c:pt idx="17071">
                  <c:v>5651</c:v>
                </c:pt>
                <c:pt idx="17072">
                  <c:v>5652</c:v>
                </c:pt>
                <c:pt idx="17073">
                  <c:v>5653</c:v>
                </c:pt>
                <c:pt idx="17074">
                  <c:v>5654</c:v>
                </c:pt>
                <c:pt idx="17075">
                  <c:v>5655</c:v>
                </c:pt>
                <c:pt idx="17076">
                  <c:v>5656</c:v>
                </c:pt>
                <c:pt idx="17077">
                  <c:v>5657</c:v>
                </c:pt>
                <c:pt idx="17078">
                  <c:v>5658</c:v>
                </c:pt>
                <c:pt idx="17079">
                  <c:v>5659</c:v>
                </c:pt>
                <c:pt idx="17080">
                  <c:v>5660</c:v>
                </c:pt>
                <c:pt idx="17081">
                  <c:v>5661</c:v>
                </c:pt>
                <c:pt idx="17082">
                  <c:v>5662</c:v>
                </c:pt>
                <c:pt idx="17083">
                  <c:v>5663</c:v>
                </c:pt>
                <c:pt idx="17084">
                  <c:v>5664</c:v>
                </c:pt>
                <c:pt idx="17085">
                  <c:v>5665</c:v>
                </c:pt>
                <c:pt idx="17086">
                  <c:v>5666</c:v>
                </c:pt>
                <c:pt idx="17087">
                  <c:v>5667</c:v>
                </c:pt>
                <c:pt idx="17088">
                  <c:v>5668</c:v>
                </c:pt>
                <c:pt idx="17089">
                  <c:v>5669</c:v>
                </c:pt>
                <c:pt idx="17090">
                  <c:v>5670</c:v>
                </c:pt>
                <c:pt idx="17091">
                  <c:v>5671</c:v>
                </c:pt>
                <c:pt idx="17092">
                  <c:v>5672</c:v>
                </c:pt>
                <c:pt idx="17093">
                  <c:v>5673</c:v>
                </c:pt>
                <c:pt idx="17094">
                  <c:v>5674</c:v>
                </c:pt>
                <c:pt idx="17095">
                  <c:v>5675</c:v>
                </c:pt>
                <c:pt idx="17096">
                  <c:v>5676</c:v>
                </c:pt>
                <c:pt idx="17097">
                  <c:v>5677</c:v>
                </c:pt>
                <c:pt idx="17098">
                  <c:v>5678</c:v>
                </c:pt>
                <c:pt idx="17099">
                  <c:v>5679</c:v>
                </c:pt>
                <c:pt idx="17100">
                  <c:v>5680</c:v>
                </c:pt>
                <c:pt idx="17101">
                  <c:v>5681</c:v>
                </c:pt>
                <c:pt idx="17102">
                  <c:v>5682</c:v>
                </c:pt>
                <c:pt idx="17103">
                  <c:v>5683</c:v>
                </c:pt>
                <c:pt idx="17104">
                  <c:v>5684</c:v>
                </c:pt>
                <c:pt idx="17105">
                  <c:v>5685</c:v>
                </c:pt>
                <c:pt idx="17106">
                  <c:v>5686</c:v>
                </c:pt>
                <c:pt idx="17107">
                  <c:v>5687</c:v>
                </c:pt>
                <c:pt idx="17108">
                  <c:v>5688</c:v>
                </c:pt>
                <c:pt idx="17109">
                  <c:v>5689</c:v>
                </c:pt>
                <c:pt idx="17110">
                  <c:v>5690</c:v>
                </c:pt>
                <c:pt idx="17111">
                  <c:v>5691</c:v>
                </c:pt>
                <c:pt idx="17112">
                  <c:v>5692</c:v>
                </c:pt>
                <c:pt idx="17113">
                  <c:v>5693</c:v>
                </c:pt>
                <c:pt idx="17114">
                  <c:v>5694</c:v>
                </c:pt>
                <c:pt idx="17115">
                  <c:v>5695</c:v>
                </c:pt>
                <c:pt idx="17116">
                  <c:v>5696</c:v>
                </c:pt>
                <c:pt idx="17117">
                  <c:v>5697</c:v>
                </c:pt>
                <c:pt idx="17118">
                  <c:v>5698</c:v>
                </c:pt>
                <c:pt idx="17119">
                  <c:v>5699</c:v>
                </c:pt>
                <c:pt idx="17120">
                  <c:v>5700</c:v>
                </c:pt>
                <c:pt idx="17121">
                  <c:v>5701</c:v>
                </c:pt>
                <c:pt idx="17122">
                  <c:v>5702</c:v>
                </c:pt>
                <c:pt idx="17123">
                  <c:v>5703</c:v>
                </c:pt>
                <c:pt idx="17124">
                  <c:v>5704</c:v>
                </c:pt>
                <c:pt idx="17125">
                  <c:v>5705</c:v>
                </c:pt>
                <c:pt idx="17126">
                  <c:v>5706</c:v>
                </c:pt>
                <c:pt idx="17127">
                  <c:v>5707</c:v>
                </c:pt>
                <c:pt idx="17128">
                  <c:v>5708</c:v>
                </c:pt>
                <c:pt idx="17129">
                  <c:v>5709</c:v>
                </c:pt>
                <c:pt idx="17130">
                  <c:v>5710</c:v>
                </c:pt>
                <c:pt idx="17131">
                  <c:v>5711</c:v>
                </c:pt>
                <c:pt idx="17132">
                  <c:v>5712</c:v>
                </c:pt>
                <c:pt idx="17133">
                  <c:v>5713</c:v>
                </c:pt>
                <c:pt idx="17134">
                  <c:v>5714</c:v>
                </c:pt>
                <c:pt idx="17135">
                  <c:v>5715</c:v>
                </c:pt>
                <c:pt idx="17136">
                  <c:v>5716</c:v>
                </c:pt>
                <c:pt idx="17137">
                  <c:v>5717</c:v>
                </c:pt>
                <c:pt idx="17138">
                  <c:v>5718</c:v>
                </c:pt>
                <c:pt idx="17139">
                  <c:v>5719</c:v>
                </c:pt>
                <c:pt idx="17140">
                  <c:v>5720</c:v>
                </c:pt>
                <c:pt idx="17141">
                  <c:v>5721</c:v>
                </c:pt>
                <c:pt idx="17142">
                  <c:v>5722</c:v>
                </c:pt>
                <c:pt idx="17143">
                  <c:v>5723</c:v>
                </c:pt>
                <c:pt idx="17144">
                  <c:v>5724</c:v>
                </c:pt>
                <c:pt idx="17145">
                  <c:v>5725</c:v>
                </c:pt>
                <c:pt idx="17146">
                  <c:v>5726</c:v>
                </c:pt>
                <c:pt idx="17147">
                  <c:v>5727</c:v>
                </c:pt>
                <c:pt idx="17148">
                  <c:v>5728</c:v>
                </c:pt>
                <c:pt idx="17149">
                  <c:v>5729</c:v>
                </c:pt>
                <c:pt idx="17150">
                  <c:v>5730</c:v>
                </c:pt>
                <c:pt idx="17151">
                  <c:v>5731</c:v>
                </c:pt>
                <c:pt idx="17152">
                  <c:v>5732</c:v>
                </c:pt>
                <c:pt idx="17153">
                  <c:v>5733</c:v>
                </c:pt>
                <c:pt idx="17154">
                  <c:v>5734</c:v>
                </c:pt>
                <c:pt idx="17155">
                  <c:v>5735</c:v>
                </c:pt>
                <c:pt idx="17156">
                  <c:v>5736</c:v>
                </c:pt>
                <c:pt idx="17157">
                  <c:v>5737</c:v>
                </c:pt>
                <c:pt idx="17158">
                  <c:v>5738</c:v>
                </c:pt>
                <c:pt idx="17159">
                  <c:v>5739</c:v>
                </c:pt>
                <c:pt idx="17160">
                  <c:v>5740</c:v>
                </c:pt>
                <c:pt idx="17161">
                  <c:v>5741</c:v>
                </c:pt>
                <c:pt idx="17162">
                  <c:v>5742</c:v>
                </c:pt>
                <c:pt idx="17163">
                  <c:v>5743</c:v>
                </c:pt>
                <c:pt idx="17164">
                  <c:v>5744</c:v>
                </c:pt>
                <c:pt idx="17165">
                  <c:v>5745</c:v>
                </c:pt>
                <c:pt idx="17166">
                  <c:v>5746</c:v>
                </c:pt>
                <c:pt idx="17167">
                  <c:v>5747</c:v>
                </c:pt>
                <c:pt idx="17168">
                  <c:v>5748</c:v>
                </c:pt>
                <c:pt idx="17169">
                  <c:v>5749</c:v>
                </c:pt>
                <c:pt idx="17170">
                  <c:v>5750</c:v>
                </c:pt>
                <c:pt idx="17171">
                  <c:v>5751</c:v>
                </c:pt>
                <c:pt idx="17172">
                  <c:v>5752</c:v>
                </c:pt>
                <c:pt idx="17173">
                  <c:v>5753</c:v>
                </c:pt>
                <c:pt idx="17174">
                  <c:v>5754</c:v>
                </c:pt>
                <c:pt idx="17175">
                  <c:v>5755</c:v>
                </c:pt>
                <c:pt idx="17176">
                  <c:v>5756</c:v>
                </c:pt>
                <c:pt idx="17177">
                  <c:v>5757</c:v>
                </c:pt>
                <c:pt idx="17178">
                  <c:v>5758</c:v>
                </c:pt>
                <c:pt idx="17179">
                  <c:v>5759</c:v>
                </c:pt>
                <c:pt idx="17180">
                  <c:v>5760</c:v>
                </c:pt>
                <c:pt idx="17181">
                  <c:v>5761</c:v>
                </c:pt>
                <c:pt idx="17182">
                  <c:v>5762</c:v>
                </c:pt>
                <c:pt idx="17183">
                  <c:v>5763</c:v>
                </c:pt>
                <c:pt idx="17184">
                  <c:v>5764</c:v>
                </c:pt>
                <c:pt idx="17185">
                  <c:v>5765</c:v>
                </c:pt>
                <c:pt idx="17186">
                  <c:v>5766</c:v>
                </c:pt>
                <c:pt idx="17187">
                  <c:v>5767</c:v>
                </c:pt>
                <c:pt idx="17188">
                  <c:v>5768</c:v>
                </c:pt>
                <c:pt idx="17189">
                  <c:v>5769</c:v>
                </c:pt>
                <c:pt idx="17190">
                  <c:v>5770</c:v>
                </c:pt>
                <c:pt idx="17191">
                  <c:v>5771</c:v>
                </c:pt>
                <c:pt idx="17192">
                  <c:v>5772</c:v>
                </c:pt>
                <c:pt idx="17193">
                  <c:v>5773</c:v>
                </c:pt>
                <c:pt idx="17194">
                  <c:v>5774</c:v>
                </c:pt>
                <c:pt idx="17195">
                  <c:v>5775</c:v>
                </c:pt>
                <c:pt idx="17196">
                  <c:v>5776</c:v>
                </c:pt>
                <c:pt idx="17197">
                  <c:v>5777</c:v>
                </c:pt>
                <c:pt idx="17198">
                  <c:v>5778</c:v>
                </c:pt>
                <c:pt idx="17199">
                  <c:v>5779</c:v>
                </c:pt>
                <c:pt idx="17200">
                  <c:v>5780</c:v>
                </c:pt>
                <c:pt idx="17201">
                  <c:v>5781</c:v>
                </c:pt>
                <c:pt idx="17202">
                  <c:v>5782</c:v>
                </c:pt>
                <c:pt idx="17203">
                  <c:v>5783</c:v>
                </c:pt>
                <c:pt idx="17204">
                  <c:v>5784</c:v>
                </c:pt>
                <c:pt idx="17205">
                  <c:v>5785</c:v>
                </c:pt>
                <c:pt idx="17206">
                  <c:v>5786</c:v>
                </c:pt>
                <c:pt idx="17207">
                  <c:v>5787</c:v>
                </c:pt>
                <c:pt idx="17208">
                  <c:v>5788</c:v>
                </c:pt>
                <c:pt idx="17209">
                  <c:v>5789</c:v>
                </c:pt>
                <c:pt idx="17210">
                  <c:v>5790</c:v>
                </c:pt>
                <c:pt idx="17211">
                  <c:v>5791</c:v>
                </c:pt>
                <c:pt idx="17212">
                  <c:v>5792</c:v>
                </c:pt>
                <c:pt idx="17213">
                  <c:v>5793</c:v>
                </c:pt>
                <c:pt idx="17214">
                  <c:v>5794</c:v>
                </c:pt>
                <c:pt idx="17215">
                  <c:v>5795</c:v>
                </c:pt>
                <c:pt idx="17216">
                  <c:v>5796</c:v>
                </c:pt>
                <c:pt idx="17217">
                  <c:v>5797</c:v>
                </c:pt>
                <c:pt idx="17218">
                  <c:v>5798</c:v>
                </c:pt>
                <c:pt idx="17219">
                  <c:v>5799</c:v>
                </c:pt>
                <c:pt idx="17220">
                  <c:v>5800</c:v>
                </c:pt>
                <c:pt idx="17221">
                  <c:v>5801</c:v>
                </c:pt>
                <c:pt idx="17222">
                  <c:v>5802</c:v>
                </c:pt>
                <c:pt idx="17223">
                  <c:v>5803</c:v>
                </c:pt>
                <c:pt idx="17224">
                  <c:v>5804</c:v>
                </c:pt>
                <c:pt idx="17225">
                  <c:v>5805</c:v>
                </c:pt>
                <c:pt idx="17226">
                  <c:v>5806</c:v>
                </c:pt>
                <c:pt idx="17227">
                  <c:v>5807</c:v>
                </c:pt>
                <c:pt idx="17228">
                  <c:v>5808</c:v>
                </c:pt>
                <c:pt idx="17229">
                  <c:v>5809</c:v>
                </c:pt>
                <c:pt idx="17230">
                  <c:v>5810</c:v>
                </c:pt>
                <c:pt idx="17231">
                  <c:v>5811</c:v>
                </c:pt>
                <c:pt idx="17232">
                  <c:v>5812</c:v>
                </c:pt>
                <c:pt idx="17233">
                  <c:v>5813</c:v>
                </c:pt>
                <c:pt idx="17234">
                  <c:v>5814</c:v>
                </c:pt>
                <c:pt idx="17235">
                  <c:v>5815</c:v>
                </c:pt>
                <c:pt idx="17236">
                  <c:v>5816</c:v>
                </c:pt>
                <c:pt idx="17237">
                  <c:v>5817</c:v>
                </c:pt>
                <c:pt idx="17238">
                  <c:v>5818</c:v>
                </c:pt>
                <c:pt idx="17239">
                  <c:v>5819</c:v>
                </c:pt>
                <c:pt idx="17240">
                  <c:v>5820</c:v>
                </c:pt>
                <c:pt idx="17241">
                  <c:v>5821</c:v>
                </c:pt>
                <c:pt idx="17242">
                  <c:v>5822</c:v>
                </c:pt>
                <c:pt idx="17243">
                  <c:v>5823</c:v>
                </c:pt>
                <c:pt idx="17244">
                  <c:v>5824</c:v>
                </c:pt>
                <c:pt idx="17245">
                  <c:v>5825</c:v>
                </c:pt>
                <c:pt idx="17246">
                  <c:v>5826</c:v>
                </c:pt>
                <c:pt idx="17247">
                  <c:v>5827</c:v>
                </c:pt>
                <c:pt idx="17248">
                  <c:v>5828</c:v>
                </c:pt>
                <c:pt idx="17249">
                  <c:v>5829</c:v>
                </c:pt>
                <c:pt idx="17250">
                  <c:v>5830</c:v>
                </c:pt>
                <c:pt idx="17251">
                  <c:v>5831</c:v>
                </c:pt>
                <c:pt idx="17252">
                  <c:v>5832</c:v>
                </c:pt>
                <c:pt idx="17253">
                  <c:v>5833</c:v>
                </c:pt>
                <c:pt idx="17254">
                  <c:v>5834</c:v>
                </c:pt>
                <c:pt idx="17255">
                  <c:v>5835</c:v>
                </c:pt>
                <c:pt idx="17256">
                  <c:v>5836</c:v>
                </c:pt>
                <c:pt idx="17257">
                  <c:v>5837</c:v>
                </c:pt>
                <c:pt idx="17258">
                  <c:v>5838</c:v>
                </c:pt>
                <c:pt idx="17259">
                  <c:v>5839</c:v>
                </c:pt>
                <c:pt idx="17260">
                  <c:v>5840</c:v>
                </c:pt>
                <c:pt idx="17261">
                  <c:v>5841</c:v>
                </c:pt>
                <c:pt idx="17262">
                  <c:v>5842</c:v>
                </c:pt>
                <c:pt idx="17263">
                  <c:v>5843</c:v>
                </c:pt>
                <c:pt idx="17264">
                  <c:v>5844</c:v>
                </c:pt>
                <c:pt idx="17265">
                  <c:v>5845</c:v>
                </c:pt>
                <c:pt idx="17266">
                  <c:v>5846</c:v>
                </c:pt>
                <c:pt idx="17267">
                  <c:v>5847</c:v>
                </c:pt>
                <c:pt idx="17268">
                  <c:v>5848</c:v>
                </c:pt>
                <c:pt idx="17269">
                  <c:v>5849</c:v>
                </c:pt>
                <c:pt idx="17270">
                  <c:v>5850</c:v>
                </c:pt>
                <c:pt idx="17271">
                  <c:v>5851</c:v>
                </c:pt>
                <c:pt idx="17272">
                  <c:v>5852</c:v>
                </c:pt>
                <c:pt idx="17273">
                  <c:v>5853</c:v>
                </c:pt>
                <c:pt idx="17274">
                  <c:v>5854</c:v>
                </c:pt>
                <c:pt idx="17275">
                  <c:v>5855</c:v>
                </c:pt>
                <c:pt idx="17276">
                  <c:v>5856</c:v>
                </c:pt>
                <c:pt idx="17277">
                  <c:v>5857</c:v>
                </c:pt>
                <c:pt idx="17278">
                  <c:v>5858</c:v>
                </c:pt>
                <c:pt idx="17279">
                  <c:v>5859</c:v>
                </c:pt>
                <c:pt idx="17280">
                  <c:v>5860</c:v>
                </c:pt>
                <c:pt idx="17281">
                  <c:v>5861</c:v>
                </c:pt>
                <c:pt idx="17282">
                  <c:v>5862</c:v>
                </c:pt>
                <c:pt idx="17283">
                  <c:v>5863</c:v>
                </c:pt>
                <c:pt idx="17284">
                  <c:v>5864</c:v>
                </c:pt>
                <c:pt idx="17285">
                  <c:v>5865</c:v>
                </c:pt>
                <c:pt idx="17286">
                  <c:v>5866</c:v>
                </c:pt>
                <c:pt idx="17287">
                  <c:v>5867</c:v>
                </c:pt>
                <c:pt idx="17288">
                  <c:v>5868</c:v>
                </c:pt>
                <c:pt idx="17289">
                  <c:v>5869</c:v>
                </c:pt>
                <c:pt idx="17290">
                  <c:v>5870</c:v>
                </c:pt>
                <c:pt idx="17291">
                  <c:v>5871</c:v>
                </c:pt>
                <c:pt idx="17292">
                  <c:v>5872</c:v>
                </c:pt>
                <c:pt idx="17293">
                  <c:v>5873</c:v>
                </c:pt>
                <c:pt idx="17294">
                  <c:v>5874</c:v>
                </c:pt>
                <c:pt idx="17295">
                  <c:v>5875</c:v>
                </c:pt>
                <c:pt idx="17296">
                  <c:v>5876</c:v>
                </c:pt>
                <c:pt idx="17297">
                  <c:v>5877</c:v>
                </c:pt>
                <c:pt idx="17298">
                  <c:v>5878</c:v>
                </c:pt>
                <c:pt idx="17299">
                  <c:v>5879</c:v>
                </c:pt>
                <c:pt idx="17300">
                  <c:v>5880</c:v>
                </c:pt>
                <c:pt idx="17301">
                  <c:v>5881</c:v>
                </c:pt>
                <c:pt idx="17302">
                  <c:v>5882</c:v>
                </c:pt>
                <c:pt idx="17303">
                  <c:v>5883</c:v>
                </c:pt>
                <c:pt idx="17304">
                  <c:v>5884</c:v>
                </c:pt>
                <c:pt idx="17305">
                  <c:v>5885</c:v>
                </c:pt>
                <c:pt idx="17306">
                  <c:v>5886</c:v>
                </c:pt>
                <c:pt idx="17307">
                  <c:v>5887</c:v>
                </c:pt>
                <c:pt idx="17308">
                  <c:v>5888</c:v>
                </c:pt>
                <c:pt idx="17309">
                  <c:v>5889</c:v>
                </c:pt>
                <c:pt idx="17310">
                  <c:v>5890</c:v>
                </c:pt>
                <c:pt idx="17311">
                  <c:v>5891</c:v>
                </c:pt>
                <c:pt idx="17312">
                  <c:v>5892</c:v>
                </c:pt>
                <c:pt idx="17313">
                  <c:v>5893</c:v>
                </c:pt>
                <c:pt idx="17314">
                  <c:v>5894</c:v>
                </c:pt>
                <c:pt idx="17315">
                  <c:v>5895</c:v>
                </c:pt>
                <c:pt idx="17316">
                  <c:v>5896</c:v>
                </c:pt>
                <c:pt idx="17317">
                  <c:v>5897</c:v>
                </c:pt>
                <c:pt idx="17318">
                  <c:v>5898</c:v>
                </c:pt>
                <c:pt idx="17319">
                  <c:v>5899</c:v>
                </c:pt>
                <c:pt idx="17320">
                  <c:v>5900</c:v>
                </c:pt>
                <c:pt idx="17321">
                  <c:v>5901</c:v>
                </c:pt>
                <c:pt idx="17322">
                  <c:v>5902</c:v>
                </c:pt>
                <c:pt idx="17323">
                  <c:v>5903</c:v>
                </c:pt>
                <c:pt idx="17324">
                  <c:v>5904</c:v>
                </c:pt>
                <c:pt idx="17325">
                  <c:v>5905</c:v>
                </c:pt>
                <c:pt idx="17326">
                  <c:v>5906</c:v>
                </c:pt>
                <c:pt idx="17327">
                  <c:v>5907</c:v>
                </c:pt>
                <c:pt idx="17328">
                  <c:v>5908</c:v>
                </c:pt>
                <c:pt idx="17329">
                  <c:v>5909</c:v>
                </c:pt>
                <c:pt idx="17330">
                  <c:v>5910</c:v>
                </c:pt>
                <c:pt idx="17331">
                  <c:v>5911</c:v>
                </c:pt>
                <c:pt idx="17332">
                  <c:v>5912</c:v>
                </c:pt>
                <c:pt idx="17333">
                  <c:v>5913</c:v>
                </c:pt>
                <c:pt idx="17334">
                  <c:v>5914</c:v>
                </c:pt>
                <c:pt idx="17335">
                  <c:v>5915</c:v>
                </c:pt>
                <c:pt idx="17336">
                  <c:v>5916</c:v>
                </c:pt>
                <c:pt idx="17337">
                  <c:v>5917</c:v>
                </c:pt>
                <c:pt idx="17338">
                  <c:v>5918</c:v>
                </c:pt>
                <c:pt idx="17339">
                  <c:v>5919</c:v>
                </c:pt>
                <c:pt idx="17340">
                  <c:v>5920</c:v>
                </c:pt>
                <c:pt idx="17341">
                  <c:v>5921</c:v>
                </c:pt>
                <c:pt idx="17342">
                  <c:v>5922</c:v>
                </c:pt>
                <c:pt idx="17343">
                  <c:v>5923</c:v>
                </c:pt>
                <c:pt idx="17344">
                  <c:v>5924</c:v>
                </c:pt>
                <c:pt idx="17345">
                  <c:v>5925</c:v>
                </c:pt>
                <c:pt idx="17346">
                  <c:v>5926</c:v>
                </c:pt>
                <c:pt idx="17347">
                  <c:v>5927</c:v>
                </c:pt>
                <c:pt idx="17348">
                  <c:v>5928</c:v>
                </c:pt>
                <c:pt idx="17349">
                  <c:v>5929</c:v>
                </c:pt>
                <c:pt idx="17350">
                  <c:v>5930</c:v>
                </c:pt>
                <c:pt idx="17351">
                  <c:v>5931</c:v>
                </c:pt>
                <c:pt idx="17352">
                  <c:v>5932</c:v>
                </c:pt>
                <c:pt idx="17353">
                  <c:v>5933</c:v>
                </c:pt>
                <c:pt idx="17354">
                  <c:v>5934</c:v>
                </c:pt>
                <c:pt idx="17355">
                  <c:v>5935</c:v>
                </c:pt>
                <c:pt idx="17356">
                  <c:v>5936</c:v>
                </c:pt>
                <c:pt idx="17357">
                  <c:v>5937</c:v>
                </c:pt>
                <c:pt idx="17358">
                  <c:v>5938</c:v>
                </c:pt>
                <c:pt idx="17359">
                  <c:v>5939</c:v>
                </c:pt>
                <c:pt idx="17360">
                  <c:v>5940</c:v>
                </c:pt>
                <c:pt idx="17361">
                  <c:v>5941</c:v>
                </c:pt>
                <c:pt idx="17362">
                  <c:v>5942</c:v>
                </c:pt>
                <c:pt idx="17363">
                  <c:v>5943</c:v>
                </c:pt>
                <c:pt idx="17364">
                  <c:v>5944</c:v>
                </c:pt>
                <c:pt idx="17365">
                  <c:v>5945</c:v>
                </c:pt>
                <c:pt idx="17366">
                  <c:v>5946</c:v>
                </c:pt>
                <c:pt idx="17367">
                  <c:v>5947</c:v>
                </c:pt>
                <c:pt idx="17368">
                  <c:v>5948</c:v>
                </c:pt>
                <c:pt idx="17369">
                  <c:v>5949</c:v>
                </c:pt>
                <c:pt idx="17370">
                  <c:v>5950</c:v>
                </c:pt>
                <c:pt idx="17371">
                  <c:v>5951</c:v>
                </c:pt>
                <c:pt idx="17372">
                  <c:v>5952</c:v>
                </c:pt>
                <c:pt idx="17373">
                  <c:v>5953</c:v>
                </c:pt>
                <c:pt idx="17374">
                  <c:v>5954</c:v>
                </c:pt>
                <c:pt idx="17375">
                  <c:v>5955</c:v>
                </c:pt>
                <c:pt idx="17376">
                  <c:v>5956</c:v>
                </c:pt>
                <c:pt idx="17377">
                  <c:v>5957</c:v>
                </c:pt>
                <c:pt idx="17378">
                  <c:v>5958</c:v>
                </c:pt>
                <c:pt idx="17379">
                  <c:v>5959</c:v>
                </c:pt>
                <c:pt idx="17380">
                  <c:v>5960</c:v>
                </c:pt>
                <c:pt idx="17381">
                  <c:v>5961</c:v>
                </c:pt>
                <c:pt idx="17382">
                  <c:v>5962</c:v>
                </c:pt>
                <c:pt idx="17383">
                  <c:v>5963</c:v>
                </c:pt>
                <c:pt idx="17384">
                  <c:v>5964</c:v>
                </c:pt>
                <c:pt idx="17385">
                  <c:v>5965</c:v>
                </c:pt>
                <c:pt idx="17386">
                  <c:v>5966</c:v>
                </c:pt>
                <c:pt idx="17387">
                  <c:v>5967</c:v>
                </c:pt>
                <c:pt idx="17388">
                  <c:v>5968</c:v>
                </c:pt>
                <c:pt idx="17389">
                  <c:v>5969</c:v>
                </c:pt>
                <c:pt idx="17390">
                  <c:v>5970</c:v>
                </c:pt>
                <c:pt idx="17391">
                  <c:v>5971</c:v>
                </c:pt>
                <c:pt idx="17392">
                  <c:v>5972</c:v>
                </c:pt>
                <c:pt idx="17393">
                  <c:v>5973</c:v>
                </c:pt>
                <c:pt idx="17394">
                  <c:v>5974</c:v>
                </c:pt>
                <c:pt idx="17395">
                  <c:v>5975</c:v>
                </c:pt>
                <c:pt idx="17396">
                  <c:v>5976</c:v>
                </c:pt>
                <c:pt idx="17397">
                  <c:v>5977</c:v>
                </c:pt>
                <c:pt idx="17398">
                  <c:v>5978</c:v>
                </c:pt>
                <c:pt idx="17399">
                  <c:v>5979</c:v>
                </c:pt>
                <c:pt idx="17400">
                  <c:v>5980</c:v>
                </c:pt>
                <c:pt idx="17401">
                  <c:v>5981</c:v>
                </c:pt>
                <c:pt idx="17402">
                  <c:v>5982</c:v>
                </c:pt>
                <c:pt idx="17403">
                  <c:v>5983</c:v>
                </c:pt>
                <c:pt idx="17404">
                  <c:v>5984</c:v>
                </c:pt>
                <c:pt idx="17405">
                  <c:v>5985</c:v>
                </c:pt>
                <c:pt idx="17406">
                  <c:v>5986</c:v>
                </c:pt>
                <c:pt idx="17407">
                  <c:v>5987</c:v>
                </c:pt>
                <c:pt idx="17408">
                  <c:v>5988</c:v>
                </c:pt>
                <c:pt idx="17409">
                  <c:v>5989</c:v>
                </c:pt>
                <c:pt idx="17410">
                  <c:v>5990</c:v>
                </c:pt>
                <c:pt idx="17411">
                  <c:v>5991</c:v>
                </c:pt>
                <c:pt idx="17412">
                  <c:v>5992</c:v>
                </c:pt>
                <c:pt idx="17413">
                  <c:v>5993</c:v>
                </c:pt>
                <c:pt idx="17414">
                  <c:v>5994</c:v>
                </c:pt>
                <c:pt idx="17415">
                  <c:v>5995</c:v>
                </c:pt>
                <c:pt idx="17416">
                  <c:v>5996</c:v>
                </c:pt>
                <c:pt idx="17417">
                  <c:v>5997</c:v>
                </c:pt>
                <c:pt idx="17418">
                  <c:v>5998</c:v>
                </c:pt>
                <c:pt idx="17419">
                  <c:v>5999</c:v>
                </c:pt>
                <c:pt idx="17420">
                  <c:v>6000</c:v>
                </c:pt>
                <c:pt idx="17421">
                  <c:v>6001</c:v>
                </c:pt>
                <c:pt idx="17422">
                  <c:v>6002</c:v>
                </c:pt>
                <c:pt idx="17423">
                  <c:v>6003</c:v>
                </c:pt>
                <c:pt idx="17424">
                  <c:v>6004</c:v>
                </c:pt>
                <c:pt idx="17425">
                  <c:v>6005</c:v>
                </c:pt>
                <c:pt idx="17426">
                  <c:v>6006</c:v>
                </c:pt>
                <c:pt idx="17427">
                  <c:v>6007</c:v>
                </c:pt>
                <c:pt idx="17428">
                  <c:v>6008</c:v>
                </c:pt>
                <c:pt idx="17429">
                  <c:v>6009</c:v>
                </c:pt>
                <c:pt idx="17430">
                  <c:v>6010</c:v>
                </c:pt>
                <c:pt idx="17431">
                  <c:v>6011</c:v>
                </c:pt>
                <c:pt idx="17432">
                  <c:v>6012</c:v>
                </c:pt>
                <c:pt idx="17433">
                  <c:v>6013</c:v>
                </c:pt>
                <c:pt idx="17434">
                  <c:v>6014</c:v>
                </c:pt>
                <c:pt idx="17435">
                  <c:v>6015</c:v>
                </c:pt>
                <c:pt idx="17436">
                  <c:v>6016</c:v>
                </c:pt>
                <c:pt idx="17437">
                  <c:v>6017</c:v>
                </c:pt>
                <c:pt idx="17438">
                  <c:v>6018</c:v>
                </c:pt>
                <c:pt idx="17439">
                  <c:v>6019</c:v>
                </c:pt>
                <c:pt idx="17440">
                  <c:v>6020</c:v>
                </c:pt>
                <c:pt idx="17441">
                  <c:v>6021</c:v>
                </c:pt>
                <c:pt idx="17442">
                  <c:v>6022</c:v>
                </c:pt>
                <c:pt idx="17443">
                  <c:v>6023</c:v>
                </c:pt>
                <c:pt idx="17444">
                  <c:v>6024</c:v>
                </c:pt>
                <c:pt idx="17445">
                  <c:v>6025</c:v>
                </c:pt>
                <c:pt idx="17446">
                  <c:v>6026</c:v>
                </c:pt>
                <c:pt idx="17447">
                  <c:v>6027</c:v>
                </c:pt>
                <c:pt idx="17448">
                  <c:v>6028</c:v>
                </c:pt>
                <c:pt idx="17449">
                  <c:v>6029</c:v>
                </c:pt>
                <c:pt idx="17450">
                  <c:v>6030</c:v>
                </c:pt>
                <c:pt idx="17451">
                  <c:v>6031</c:v>
                </c:pt>
                <c:pt idx="17452">
                  <c:v>6032</c:v>
                </c:pt>
                <c:pt idx="17453">
                  <c:v>6033</c:v>
                </c:pt>
                <c:pt idx="17454">
                  <c:v>6034</c:v>
                </c:pt>
                <c:pt idx="17455">
                  <c:v>6035</c:v>
                </c:pt>
                <c:pt idx="17456">
                  <c:v>6036</c:v>
                </c:pt>
                <c:pt idx="17457">
                  <c:v>6037</c:v>
                </c:pt>
                <c:pt idx="17458">
                  <c:v>6038</c:v>
                </c:pt>
                <c:pt idx="17459">
                  <c:v>6039</c:v>
                </c:pt>
                <c:pt idx="17460">
                  <c:v>6040</c:v>
                </c:pt>
                <c:pt idx="17461">
                  <c:v>6041</c:v>
                </c:pt>
                <c:pt idx="17462">
                  <c:v>6042</c:v>
                </c:pt>
                <c:pt idx="17463">
                  <c:v>6043</c:v>
                </c:pt>
                <c:pt idx="17464">
                  <c:v>6044</c:v>
                </c:pt>
                <c:pt idx="17465">
                  <c:v>6045</c:v>
                </c:pt>
                <c:pt idx="17466">
                  <c:v>6046</c:v>
                </c:pt>
                <c:pt idx="17467">
                  <c:v>6047</c:v>
                </c:pt>
                <c:pt idx="17468">
                  <c:v>6048</c:v>
                </c:pt>
                <c:pt idx="17469">
                  <c:v>6049</c:v>
                </c:pt>
                <c:pt idx="17470">
                  <c:v>6050</c:v>
                </c:pt>
                <c:pt idx="17471">
                  <c:v>6051</c:v>
                </c:pt>
                <c:pt idx="17472">
                  <c:v>6052</c:v>
                </c:pt>
                <c:pt idx="17473">
                  <c:v>6053</c:v>
                </c:pt>
                <c:pt idx="17474">
                  <c:v>6054</c:v>
                </c:pt>
                <c:pt idx="17475">
                  <c:v>6055</c:v>
                </c:pt>
                <c:pt idx="17476">
                  <c:v>6056</c:v>
                </c:pt>
                <c:pt idx="17477">
                  <c:v>6057</c:v>
                </c:pt>
                <c:pt idx="17478">
                  <c:v>6058</c:v>
                </c:pt>
                <c:pt idx="17479">
                  <c:v>6059</c:v>
                </c:pt>
                <c:pt idx="17480">
                  <c:v>6060</c:v>
                </c:pt>
                <c:pt idx="17481">
                  <c:v>6061</c:v>
                </c:pt>
                <c:pt idx="17482">
                  <c:v>6062</c:v>
                </c:pt>
                <c:pt idx="17483">
                  <c:v>6063</c:v>
                </c:pt>
                <c:pt idx="17484">
                  <c:v>6064</c:v>
                </c:pt>
                <c:pt idx="17485">
                  <c:v>6065</c:v>
                </c:pt>
                <c:pt idx="17486">
                  <c:v>6066</c:v>
                </c:pt>
                <c:pt idx="17487">
                  <c:v>6067</c:v>
                </c:pt>
                <c:pt idx="17488">
                  <c:v>6068</c:v>
                </c:pt>
                <c:pt idx="17489">
                  <c:v>6069</c:v>
                </c:pt>
                <c:pt idx="17490">
                  <c:v>6070</c:v>
                </c:pt>
                <c:pt idx="17491">
                  <c:v>6071</c:v>
                </c:pt>
                <c:pt idx="17492">
                  <c:v>6072</c:v>
                </c:pt>
                <c:pt idx="17493">
                  <c:v>6073</c:v>
                </c:pt>
                <c:pt idx="17494">
                  <c:v>6074</c:v>
                </c:pt>
                <c:pt idx="17495">
                  <c:v>6075</c:v>
                </c:pt>
                <c:pt idx="17496">
                  <c:v>6076</c:v>
                </c:pt>
                <c:pt idx="17497">
                  <c:v>6077</c:v>
                </c:pt>
                <c:pt idx="17498">
                  <c:v>6078</c:v>
                </c:pt>
                <c:pt idx="17499">
                  <c:v>6079</c:v>
                </c:pt>
                <c:pt idx="17500">
                  <c:v>6080</c:v>
                </c:pt>
                <c:pt idx="17501">
                  <c:v>6081</c:v>
                </c:pt>
                <c:pt idx="17502">
                  <c:v>6082</c:v>
                </c:pt>
                <c:pt idx="17503">
                  <c:v>6083</c:v>
                </c:pt>
                <c:pt idx="17504">
                  <c:v>6084</c:v>
                </c:pt>
                <c:pt idx="17505">
                  <c:v>6085</c:v>
                </c:pt>
                <c:pt idx="17506">
                  <c:v>6086</c:v>
                </c:pt>
                <c:pt idx="17507">
                  <c:v>6087</c:v>
                </c:pt>
                <c:pt idx="17508">
                  <c:v>6088</c:v>
                </c:pt>
                <c:pt idx="17509">
                  <c:v>6089</c:v>
                </c:pt>
                <c:pt idx="17510">
                  <c:v>6090</c:v>
                </c:pt>
                <c:pt idx="17511">
                  <c:v>6091</c:v>
                </c:pt>
                <c:pt idx="17512">
                  <c:v>6092</c:v>
                </c:pt>
                <c:pt idx="17513">
                  <c:v>6093</c:v>
                </c:pt>
                <c:pt idx="17514">
                  <c:v>6094</c:v>
                </c:pt>
                <c:pt idx="17515">
                  <c:v>6095</c:v>
                </c:pt>
                <c:pt idx="17516">
                  <c:v>6096</c:v>
                </c:pt>
                <c:pt idx="17517">
                  <c:v>6097</c:v>
                </c:pt>
                <c:pt idx="17518">
                  <c:v>6098</c:v>
                </c:pt>
                <c:pt idx="17519">
                  <c:v>6099</c:v>
                </c:pt>
                <c:pt idx="17520">
                  <c:v>6100</c:v>
                </c:pt>
                <c:pt idx="17521">
                  <c:v>6101</c:v>
                </c:pt>
                <c:pt idx="17522">
                  <c:v>6102</c:v>
                </c:pt>
                <c:pt idx="17523">
                  <c:v>6103</c:v>
                </c:pt>
                <c:pt idx="17524">
                  <c:v>6104</c:v>
                </c:pt>
                <c:pt idx="17525">
                  <c:v>6105</c:v>
                </c:pt>
                <c:pt idx="17526">
                  <c:v>6106</c:v>
                </c:pt>
                <c:pt idx="17527">
                  <c:v>6107</c:v>
                </c:pt>
                <c:pt idx="17528">
                  <c:v>6108</c:v>
                </c:pt>
                <c:pt idx="17529">
                  <c:v>6109</c:v>
                </c:pt>
                <c:pt idx="17530">
                  <c:v>6110</c:v>
                </c:pt>
                <c:pt idx="17531">
                  <c:v>6111</c:v>
                </c:pt>
                <c:pt idx="17532">
                  <c:v>6112</c:v>
                </c:pt>
                <c:pt idx="17533">
                  <c:v>6113</c:v>
                </c:pt>
                <c:pt idx="17534">
                  <c:v>6114</c:v>
                </c:pt>
                <c:pt idx="17535">
                  <c:v>6115</c:v>
                </c:pt>
                <c:pt idx="17536">
                  <c:v>6116</c:v>
                </c:pt>
                <c:pt idx="17537">
                  <c:v>6117</c:v>
                </c:pt>
                <c:pt idx="17538">
                  <c:v>6118</c:v>
                </c:pt>
                <c:pt idx="17539">
                  <c:v>6119</c:v>
                </c:pt>
                <c:pt idx="17540">
                  <c:v>6120</c:v>
                </c:pt>
                <c:pt idx="17541">
                  <c:v>6121</c:v>
                </c:pt>
                <c:pt idx="17542">
                  <c:v>6122</c:v>
                </c:pt>
                <c:pt idx="17543">
                  <c:v>6123</c:v>
                </c:pt>
                <c:pt idx="17544">
                  <c:v>6124</c:v>
                </c:pt>
                <c:pt idx="17545">
                  <c:v>6125</c:v>
                </c:pt>
                <c:pt idx="17546">
                  <c:v>6126</c:v>
                </c:pt>
                <c:pt idx="17547">
                  <c:v>6127</c:v>
                </c:pt>
                <c:pt idx="17548">
                  <c:v>6128</c:v>
                </c:pt>
                <c:pt idx="17549">
                  <c:v>6129</c:v>
                </c:pt>
                <c:pt idx="17550">
                  <c:v>6130</c:v>
                </c:pt>
                <c:pt idx="17551">
                  <c:v>6131</c:v>
                </c:pt>
                <c:pt idx="17552">
                  <c:v>6132</c:v>
                </c:pt>
                <c:pt idx="17553">
                  <c:v>6133</c:v>
                </c:pt>
                <c:pt idx="17554">
                  <c:v>6134</c:v>
                </c:pt>
                <c:pt idx="17555">
                  <c:v>6135</c:v>
                </c:pt>
                <c:pt idx="17556">
                  <c:v>6136</c:v>
                </c:pt>
                <c:pt idx="17557">
                  <c:v>6137</c:v>
                </c:pt>
                <c:pt idx="17558">
                  <c:v>6138</c:v>
                </c:pt>
                <c:pt idx="17559">
                  <c:v>6139</c:v>
                </c:pt>
                <c:pt idx="17560">
                  <c:v>6140</c:v>
                </c:pt>
                <c:pt idx="17561">
                  <c:v>6141</c:v>
                </c:pt>
                <c:pt idx="17562">
                  <c:v>6142</c:v>
                </c:pt>
                <c:pt idx="17563">
                  <c:v>6143</c:v>
                </c:pt>
                <c:pt idx="17564">
                  <c:v>6144</c:v>
                </c:pt>
                <c:pt idx="17565">
                  <c:v>6145</c:v>
                </c:pt>
                <c:pt idx="17566">
                  <c:v>6146</c:v>
                </c:pt>
                <c:pt idx="17567">
                  <c:v>6147</c:v>
                </c:pt>
                <c:pt idx="17568">
                  <c:v>6148</c:v>
                </c:pt>
                <c:pt idx="17569">
                  <c:v>6149</c:v>
                </c:pt>
                <c:pt idx="17570">
                  <c:v>6150</c:v>
                </c:pt>
                <c:pt idx="17571">
                  <c:v>6151</c:v>
                </c:pt>
                <c:pt idx="17572">
                  <c:v>6152</c:v>
                </c:pt>
                <c:pt idx="17573">
                  <c:v>6153</c:v>
                </c:pt>
                <c:pt idx="17574">
                  <c:v>6154</c:v>
                </c:pt>
                <c:pt idx="17575">
                  <c:v>6155</c:v>
                </c:pt>
                <c:pt idx="17576">
                  <c:v>6156</c:v>
                </c:pt>
                <c:pt idx="17577">
                  <c:v>6157</c:v>
                </c:pt>
                <c:pt idx="17578">
                  <c:v>6158</c:v>
                </c:pt>
                <c:pt idx="17579">
                  <c:v>6159</c:v>
                </c:pt>
                <c:pt idx="17580">
                  <c:v>6160</c:v>
                </c:pt>
                <c:pt idx="17581">
                  <c:v>6161</c:v>
                </c:pt>
                <c:pt idx="17582">
                  <c:v>6162</c:v>
                </c:pt>
                <c:pt idx="17583">
                  <c:v>6163</c:v>
                </c:pt>
                <c:pt idx="17584">
                  <c:v>6164</c:v>
                </c:pt>
                <c:pt idx="17585">
                  <c:v>6165</c:v>
                </c:pt>
                <c:pt idx="17586">
                  <c:v>6166</c:v>
                </c:pt>
                <c:pt idx="17587">
                  <c:v>6167</c:v>
                </c:pt>
                <c:pt idx="17588">
                  <c:v>6168</c:v>
                </c:pt>
                <c:pt idx="17589">
                  <c:v>6169</c:v>
                </c:pt>
                <c:pt idx="17590">
                  <c:v>6170</c:v>
                </c:pt>
                <c:pt idx="17591">
                  <c:v>6171</c:v>
                </c:pt>
                <c:pt idx="17592">
                  <c:v>6172</c:v>
                </c:pt>
                <c:pt idx="17593">
                  <c:v>6173</c:v>
                </c:pt>
                <c:pt idx="17594">
                  <c:v>6174</c:v>
                </c:pt>
                <c:pt idx="17595">
                  <c:v>6175</c:v>
                </c:pt>
                <c:pt idx="17596">
                  <c:v>6176</c:v>
                </c:pt>
                <c:pt idx="17597">
                  <c:v>6177</c:v>
                </c:pt>
                <c:pt idx="17598">
                  <c:v>6178</c:v>
                </c:pt>
                <c:pt idx="17599">
                  <c:v>6179</c:v>
                </c:pt>
                <c:pt idx="17600">
                  <c:v>6180</c:v>
                </c:pt>
                <c:pt idx="17601">
                  <c:v>6181</c:v>
                </c:pt>
                <c:pt idx="17602">
                  <c:v>6182</c:v>
                </c:pt>
                <c:pt idx="17603">
                  <c:v>6183</c:v>
                </c:pt>
                <c:pt idx="17604">
                  <c:v>6184</c:v>
                </c:pt>
                <c:pt idx="17605">
                  <c:v>6185</c:v>
                </c:pt>
                <c:pt idx="17606">
                  <c:v>6186</c:v>
                </c:pt>
                <c:pt idx="17607">
                  <c:v>6187</c:v>
                </c:pt>
                <c:pt idx="17608">
                  <c:v>6188</c:v>
                </c:pt>
                <c:pt idx="17609">
                  <c:v>6189</c:v>
                </c:pt>
                <c:pt idx="17610">
                  <c:v>6190</c:v>
                </c:pt>
                <c:pt idx="17611">
                  <c:v>6191</c:v>
                </c:pt>
                <c:pt idx="17612">
                  <c:v>6192</c:v>
                </c:pt>
                <c:pt idx="17613">
                  <c:v>6193</c:v>
                </c:pt>
                <c:pt idx="17614">
                  <c:v>6194</c:v>
                </c:pt>
                <c:pt idx="17615">
                  <c:v>6195</c:v>
                </c:pt>
                <c:pt idx="17616">
                  <c:v>6196</c:v>
                </c:pt>
                <c:pt idx="17617">
                  <c:v>6197</c:v>
                </c:pt>
                <c:pt idx="17618">
                  <c:v>6198</c:v>
                </c:pt>
                <c:pt idx="17619">
                  <c:v>6199</c:v>
                </c:pt>
                <c:pt idx="17620">
                  <c:v>6200</c:v>
                </c:pt>
                <c:pt idx="17621">
                  <c:v>6201</c:v>
                </c:pt>
                <c:pt idx="17622">
                  <c:v>6202</c:v>
                </c:pt>
                <c:pt idx="17623">
                  <c:v>6203</c:v>
                </c:pt>
                <c:pt idx="17624">
                  <c:v>6204</c:v>
                </c:pt>
                <c:pt idx="17625">
                  <c:v>6205</c:v>
                </c:pt>
                <c:pt idx="17626">
                  <c:v>6206</c:v>
                </c:pt>
                <c:pt idx="17627">
                  <c:v>6207</c:v>
                </c:pt>
                <c:pt idx="17628">
                  <c:v>6208</c:v>
                </c:pt>
                <c:pt idx="17629">
                  <c:v>6209</c:v>
                </c:pt>
                <c:pt idx="17630">
                  <c:v>6210</c:v>
                </c:pt>
                <c:pt idx="17631">
                  <c:v>6211</c:v>
                </c:pt>
                <c:pt idx="17632">
                  <c:v>6212</c:v>
                </c:pt>
                <c:pt idx="17633">
                  <c:v>6213</c:v>
                </c:pt>
                <c:pt idx="17634">
                  <c:v>6214</c:v>
                </c:pt>
                <c:pt idx="17635">
                  <c:v>6215</c:v>
                </c:pt>
                <c:pt idx="17636">
                  <c:v>6216</c:v>
                </c:pt>
                <c:pt idx="17637">
                  <c:v>6217</c:v>
                </c:pt>
                <c:pt idx="17638">
                  <c:v>6218</c:v>
                </c:pt>
                <c:pt idx="17639">
                  <c:v>6219</c:v>
                </c:pt>
                <c:pt idx="17640">
                  <c:v>6220</c:v>
                </c:pt>
                <c:pt idx="17641">
                  <c:v>6221</c:v>
                </c:pt>
                <c:pt idx="17642">
                  <c:v>6222</c:v>
                </c:pt>
                <c:pt idx="17643">
                  <c:v>6223</c:v>
                </c:pt>
                <c:pt idx="17644">
                  <c:v>6224</c:v>
                </c:pt>
                <c:pt idx="17645">
                  <c:v>6225</c:v>
                </c:pt>
                <c:pt idx="17646">
                  <c:v>6226</c:v>
                </c:pt>
                <c:pt idx="17647">
                  <c:v>6227</c:v>
                </c:pt>
                <c:pt idx="17648">
                  <c:v>6228</c:v>
                </c:pt>
                <c:pt idx="17649">
                  <c:v>6229</c:v>
                </c:pt>
                <c:pt idx="17650">
                  <c:v>6230</c:v>
                </c:pt>
                <c:pt idx="17651">
                  <c:v>6231</c:v>
                </c:pt>
                <c:pt idx="17652">
                  <c:v>6232</c:v>
                </c:pt>
                <c:pt idx="17653">
                  <c:v>6233</c:v>
                </c:pt>
                <c:pt idx="17654">
                  <c:v>6234</c:v>
                </c:pt>
                <c:pt idx="17655">
                  <c:v>6235</c:v>
                </c:pt>
                <c:pt idx="17656">
                  <c:v>6236</c:v>
                </c:pt>
                <c:pt idx="17657">
                  <c:v>6237</c:v>
                </c:pt>
                <c:pt idx="17658">
                  <c:v>6238</c:v>
                </c:pt>
                <c:pt idx="17659">
                  <c:v>6239</c:v>
                </c:pt>
                <c:pt idx="17660">
                  <c:v>6240</c:v>
                </c:pt>
                <c:pt idx="17661">
                  <c:v>6241</c:v>
                </c:pt>
                <c:pt idx="17662">
                  <c:v>6242</c:v>
                </c:pt>
                <c:pt idx="17663">
                  <c:v>6243</c:v>
                </c:pt>
                <c:pt idx="17664">
                  <c:v>6244</c:v>
                </c:pt>
                <c:pt idx="17665">
                  <c:v>6245</c:v>
                </c:pt>
                <c:pt idx="17666">
                  <c:v>6246</c:v>
                </c:pt>
                <c:pt idx="17667">
                  <c:v>6247</c:v>
                </c:pt>
                <c:pt idx="17668">
                  <c:v>6248</c:v>
                </c:pt>
                <c:pt idx="17669">
                  <c:v>6249</c:v>
                </c:pt>
                <c:pt idx="17670">
                  <c:v>6250</c:v>
                </c:pt>
                <c:pt idx="17671">
                  <c:v>6251</c:v>
                </c:pt>
                <c:pt idx="17672">
                  <c:v>6252</c:v>
                </c:pt>
                <c:pt idx="17673">
                  <c:v>6253</c:v>
                </c:pt>
                <c:pt idx="17674">
                  <c:v>6254</c:v>
                </c:pt>
                <c:pt idx="17675">
                  <c:v>6255</c:v>
                </c:pt>
                <c:pt idx="17676">
                  <c:v>6256</c:v>
                </c:pt>
                <c:pt idx="17677">
                  <c:v>6257</c:v>
                </c:pt>
                <c:pt idx="17678">
                  <c:v>6258</c:v>
                </c:pt>
                <c:pt idx="17679">
                  <c:v>6259</c:v>
                </c:pt>
                <c:pt idx="17680">
                  <c:v>6260</c:v>
                </c:pt>
                <c:pt idx="17681">
                  <c:v>6261</c:v>
                </c:pt>
                <c:pt idx="17682">
                  <c:v>6262</c:v>
                </c:pt>
                <c:pt idx="17683">
                  <c:v>6263</c:v>
                </c:pt>
                <c:pt idx="17684">
                  <c:v>6264</c:v>
                </c:pt>
                <c:pt idx="17685">
                  <c:v>6265</c:v>
                </c:pt>
                <c:pt idx="17686">
                  <c:v>6266</c:v>
                </c:pt>
                <c:pt idx="17687">
                  <c:v>6267</c:v>
                </c:pt>
                <c:pt idx="17688">
                  <c:v>6268</c:v>
                </c:pt>
                <c:pt idx="17689">
                  <c:v>6269</c:v>
                </c:pt>
                <c:pt idx="17690">
                  <c:v>6270</c:v>
                </c:pt>
                <c:pt idx="17691">
                  <c:v>6271</c:v>
                </c:pt>
                <c:pt idx="17692">
                  <c:v>6272</c:v>
                </c:pt>
                <c:pt idx="17693">
                  <c:v>6273</c:v>
                </c:pt>
                <c:pt idx="17694">
                  <c:v>6274</c:v>
                </c:pt>
                <c:pt idx="17695">
                  <c:v>6275</c:v>
                </c:pt>
                <c:pt idx="17696">
                  <c:v>6276</c:v>
                </c:pt>
                <c:pt idx="17697">
                  <c:v>6277</c:v>
                </c:pt>
                <c:pt idx="17698">
                  <c:v>6278</c:v>
                </c:pt>
                <c:pt idx="17699">
                  <c:v>6279</c:v>
                </c:pt>
                <c:pt idx="17700">
                  <c:v>6280</c:v>
                </c:pt>
                <c:pt idx="17701">
                  <c:v>6281</c:v>
                </c:pt>
                <c:pt idx="17702">
                  <c:v>6282</c:v>
                </c:pt>
                <c:pt idx="17703">
                  <c:v>6283</c:v>
                </c:pt>
                <c:pt idx="17704">
                  <c:v>6284</c:v>
                </c:pt>
                <c:pt idx="17705">
                  <c:v>6285</c:v>
                </c:pt>
                <c:pt idx="17706">
                  <c:v>6286</c:v>
                </c:pt>
                <c:pt idx="17707">
                  <c:v>6287</c:v>
                </c:pt>
                <c:pt idx="17708">
                  <c:v>6288</c:v>
                </c:pt>
                <c:pt idx="17709">
                  <c:v>6289</c:v>
                </c:pt>
                <c:pt idx="17710">
                  <c:v>6290</c:v>
                </c:pt>
                <c:pt idx="17711">
                  <c:v>6291</c:v>
                </c:pt>
                <c:pt idx="17712">
                  <c:v>6292</c:v>
                </c:pt>
                <c:pt idx="17713">
                  <c:v>6293</c:v>
                </c:pt>
                <c:pt idx="17714">
                  <c:v>6294</c:v>
                </c:pt>
                <c:pt idx="17715">
                  <c:v>6295</c:v>
                </c:pt>
                <c:pt idx="17716">
                  <c:v>6296</c:v>
                </c:pt>
                <c:pt idx="17717">
                  <c:v>6297</c:v>
                </c:pt>
                <c:pt idx="17718">
                  <c:v>6298</c:v>
                </c:pt>
                <c:pt idx="17719">
                  <c:v>6299</c:v>
                </c:pt>
                <c:pt idx="17720">
                  <c:v>6300</c:v>
                </c:pt>
                <c:pt idx="17721">
                  <c:v>6301</c:v>
                </c:pt>
                <c:pt idx="17722">
                  <c:v>6302</c:v>
                </c:pt>
                <c:pt idx="17723">
                  <c:v>6303</c:v>
                </c:pt>
                <c:pt idx="17724">
                  <c:v>6304</c:v>
                </c:pt>
                <c:pt idx="17725">
                  <c:v>6305</c:v>
                </c:pt>
                <c:pt idx="17726">
                  <c:v>6306</c:v>
                </c:pt>
                <c:pt idx="17727">
                  <c:v>6307</c:v>
                </c:pt>
                <c:pt idx="17728">
                  <c:v>6308</c:v>
                </c:pt>
                <c:pt idx="17729">
                  <c:v>6309</c:v>
                </c:pt>
                <c:pt idx="17730">
                  <c:v>6310</c:v>
                </c:pt>
                <c:pt idx="17731">
                  <c:v>6311</c:v>
                </c:pt>
                <c:pt idx="17732">
                  <c:v>6312</c:v>
                </c:pt>
                <c:pt idx="17733">
                  <c:v>6313</c:v>
                </c:pt>
                <c:pt idx="17734">
                  <c:v>6314</c:v>
                </c:pt>
                <c:pt idx="17735">
                  <c:v>6315</c:v>
                </c:pt>
                <c:pt idx="17736">
                  <c:v>6316</c:v>
                </c:pt>
                <c:pt idx="17737">
                  <c:v>6317</c:v>
                </c:pt>
                <c:pt idx="17738">
                  <c:v>6318</c:v>
                </c:pt>
                <c:pt idx="17739">
                  <c:v>6319</c:v>
                </c:pt>
                <c:pt idx="17740">
                  <c:v>6320</c:v>
                </c:pt>
                <c:pt idx="17741">
                  <c:v>6321</c:v>
                </c:pt>
                <c:pt idx="17742">
                  <c:v>6322</c:v>
                </c:pt>
                <c:pt idx="17743">
                  <c:v>6323</c:v>
                </c:pt>
                <c:pt idx="17744">
                  <c:v>6324</c:v>
                </c:pt>
                <c:pt idx="17745">
                  <c:v>6325</c:v>
                </c:pt>
                <c:pt idx="17746">
                  <c:v>6326</c:v>
                </c:pt>
                <c:pt idx="17747">
                  <c:v>6327</c:v>
                </c:pt>
                <c:pt idx="17748">
                  <c:v>6328</c:v>
                </c:pt>
                <c:pt idx="17749">
                  <c:v>6329</c:v>
                </c:pt>
                <c:pt idx="17750">
                  <c:v>6330</c:v>
                </c:pt>
                <c:pt idx="17751">
                  <c:v>6331</c:v>
                </c:pt>
                <c:pt idx="17752">
                  <c:v>6332</c:v>
                </c:pt>
                <c:pt idx="17753">
                  <c:v>6333</c:v>
                </c:pt>
                <c:pt idx="17754">
                  <c:v>6334</c:v>
                </c:pt>
                <c:pt idx="17755">
                  <c:v>6335</c:v>
                </c:pt>
                <c:pt idx="17756">
                  <c:v>6336</c:v>
                </c:pt>
                <c:pt idx="17757">
                  <c:v>6337</c:v>
                </c:pt>
                <c:pt idx="17758">
                  <c:v>6338</c:v>
                </c:pt>
                <c:pt idx="17759">
                  <c:v>6339</c:v>
                </c:pt>
                <c:pt idx="17760">
                  <c:v>6340</c:v>
                </c:pt>
                <c:pt idx="17761">
                  <c:v>6341</c:v>
                </c:pt>
                <c:pt idx="17762">
                  <c:v>6342</c:v>
                </c:pt>
                <c:pt idx="17763">
                  <c:v>6343</c:v>
                </c:pt>
                <c:pt idx="17764">
                  <c:v>6344</c:v>
                </c:pt>
                <c:pt idx="17765">
                  <c:v>6345</c:v>
                </c:pt>
                <c:pt idx="17766">
                  <c:v>6346</c:v>
                </c:pt>
                <c:pt idx="17767">
                  <c:v>6347</c:v>
                </c:pt>
                <c:pt idx="17768">
                  <c:v>6348</c:v>
                </c:pt>
                <c:pt idx="17769">
                  <c:v>6349</c:v>
                </c:pt>
                <c:pt idx="17770">
                  <c:v>6350</c:v>
                </c:pt>
                <c:pt idx="17771">
                  <c:v>6351</c:v>
                </c:pt>
                <c:pt idx="17772">
                  <c:v>6352</c:v>
                </c:pt>
                <c:pt idx="17773">
                  <c:v>6353</c:v>
                </c:pt>
                <c:pt idx="17774">
                  <c:v>6354</c:v>
                </c:pt>
                <c:pt idx="17775">
                  <c:v>6355</c:v>
                </c:pt>
                <c:pt idx="17776">
                  <c:v>6356</c:v>
                </c:pt>
                <c:pt idx="17777">
                  <c:v>6357</c:v>
                </c:pt>
                <c:pt idx="17778">
                  <c:v>6358</c:v>
                </c:pt>
                <c:pt idx="17779">
                  <c:v>6359</c:v>
                </c:pt>
                <c:pt idx="17780">
                  <c:v>6360</c:v>
                </c:pt>
                <c:pt idx="17781">
                  <c:v>6361</c:v>
                </c:pt>
                <c:pt idx="17782">
                  <c:v>6362</c:v>
                </c:pt>
                <c:pt idx="17783">
                  <c:v>6363</c:v>
                </c:pt>
                <c:pt idx="17784">
                  <c:v>6364</c:v>
                </c:pt>
                <c:pt idx="17785">
                  <c:v>6365</c:v>
                </c:pt>
                <c:pt idx="17786">
                  <c:v>6366</c:v>
                </c:pt>
                <c:pt idx="17787">
                  <c:v>6367</c:v>
                </c:pt>
                <c:pt idx="17788">
                  <c:v>6368</c:v>
                </c:pt>
                <c:pt idx="17789">
                  <c:v>6369</c:v>
                </c:pt>
                <c:pt idx="17790">
                  <c:v>6370</c:v>
                </c:pt>
                <c:pt idx="17791">
                  <c:v>6371</c:v>
                </c:pt>
                <c:pt idx="17792">
                  <c:v>6372</c:v>
                </c:pt>
                <c:pt idx="17793">
                  <c:v>6373</c:v>
                </c:pt>
                <c:pt idx="17794">
                  <c:v>6374</c:v>
                </c:pt>
                <c:pt idx="17795">
                  <c:v>6375</c:v>
                </c:pt>
                <c:pt idx="17796">
                  <c:v>6376</c:v>
                </c:pt>
                <c:pt idx="17797">
                  <c:v>6377</c:v>
                </c:pt>
                <c:pt idx="17798">
                  <c:v>6378</c:v>
                </c:pt>
                <c:pt idx="17799">
                  <c:v>6379</c:v>
                </c:pt>
                <c:pt idx="17800">
                  <c:v>6380</c:v>
                </c:pt>
                <c:pt idx="17801">
                  <c:v>6381</c:v>
                </c:pt>
                <c:pt idx="17802">
                  <c:v>6382</c:v>
                </c:pt>
                <c:pt idx="17803">
                  <c:v>6383</c:v>
                </c:pt>
                <c:pt idx="17804">
                  <c:v>6384</c:v>
                </c:pt>
                <c:pt idx="17805">
                  <c:v>6385</c:v>
                </c:pt>
                <c:pt idx="17806">
                  <c:v>6386</c:v>
                </c:pt>
                <c:pt idx="17807">
                  <c:v>6387</c:v>
                </c:pt>
                <c:pt idx="17808">
                  <c:v>6388</c:v>
                </c:pt>
                <c:pt idx="17809">
                  <c:v>6389</c:v>
                </c:pt>
                <c:pt idx="17810">
                  <c:v>6390</c:v>
                </c:pt>
                <c:pt idx="17811">
                  <c:v>6391</c:v>
                </c:pt>
                <c:pt idx="17812">
                  <c:v>6392</c:v>
                </c:pt>
                <c:pt idx="17813">
                  <c:v>6393</c:v>
                </c:pt>
                <c:pt idx="17814">
                  <c:v>6394</c:v>
                </c:pt>
                <c:pt idx="17815">
                  <c:v>6395</c:v>
                </c:pt>
                <c:pt idx="17816">
                  <c:v>6396</c:v>
                </c:pt>
                <c:pt idx="17817">
                  <c:v>6397</c:v>
                </c:pt>
                <c:pt idx="17818">
                  <c:v>6398</c:v>
                </c:pt>
                <c:pt idx="17819">
                  <c:v>6399</c:v>
                </c:pt>
                <c:pt idx="17820">
                  <c:v>6400</c:v>
                </c:pt>
                <c:pt idx="17821">
                  <c:v>6401</c:v>
                </c:pt>
                <c:pt idx="17822">
                  <c:v>6402</c:v>
                </c:pt>
                <c:pt idx="17823">
                  <c:v>6403</c:v>
                </c:pt>
                <c:pt idx="17824">
                  <c:v>6404</c:v>
                </c:pt>
                <c:pt idx="17825">
                  <c:v>6405</c:v>
                </c:pt>
                <c:pt idx="17826">
                  <c:v>6406</c:v>
                </c:pt>
                <c:pt idx="17827">
                  <c:v>6407</c:v>
                </c:pt>
                <c:pt idx="17828">
                  <c:v>6408</c:v>
                </c:pt>
                <c:pt idx="17829">
                  <c:v>6409</c:v>
                </c:pt>
                <c:pt idx="17830">
                  <c:v>6410</c:v>
                </c:pt>
                <c:pt idx="17831">
                  <c:v>6411</c:v>
                </c:pt>
                <c:pt idx="17832">
                  <c:v>6412</c:v>
                </c:pt>
                <c:pt idx="17833">
                  <c:v>6413</c:v>
                </c:pt>
                <c:pt idx="17834">
                  <c:v>6414</c:v>
                </c:pt>
                <c:pt idx="17835">
                  <c:v>6415</c:v>
                </c:pt>
                <c:pt idx="17836">
                  <c:v>6416</c:v>
                </c:pt>
                <c:pt idx="17837">
                  <c:v>6417</c:v>
                </c:pt>
                <c:pt idx="17838">
                  <c:v>6418</c:v>
                </c:pt>
                <c:pt idx="17839">
                  <c:v>6419</c:v>
                </c:pt>
                <c:pt idx="17840">
                  <c:v>6420</c:v>
                </c:pt>
                <c:pt idx="17841">
                  <c:v>6421</c:v>
                </c:pt>
                <c:pt idx="17842">
                  <c:v>6422</c:v>
                </c:pt>
                <c:pt idx="17843">
                  <c:v>6423</c:v>
                </c:pt>
                <c:pt idx="17844">
                  <c:v>6424</c:v>
                </c:pt>
                <c:pt idx="17845">
                  <c:v>6425</c:v>
                </c:pt>
                <c:pt idx="17846">
                  <c:v>6426</c:v>
                </c:pt>
                <c:pt idx="17847">
                  <c:v>6427</c:v>
                </c:pt>
                <c:pt idx="17848">
                  <c:v>6428</c:v>
                </c:pt>
                <c:pt idx="17849">
                  <c:v>6429</c:v>
                </c:pt>
                <c:pt idx="17850">
                  <c:v>6430</c:v>
                </c:pt>
                <c:pt idx="17851">
                  <c:v>6431</c:v>
                </c:pt>
                <c:pt idx="17852">
                  <c:v>6432</c:v>
                </c:pt>
                <c:pt idx="17853">
                  <c:v>6433</c:v>
                </c:pt>
                <c:pt idx="17854">
                  <c:v>6434</c:v>
                </c:pt>
                <c:pt idx="17855">
                  <c:v>6435</c:v>
                </c:pt>
                <c:pt idx="17856">
                  <c:v>6436</c:v>
                </c:pt>
                <c:pt idx="17857">
                  <c:v>6437</c:v>
                </c:pt>
                <c:pt idx="17858">
                  <c:v>6438</c:v>
                </c:pt>
                <c:pt idx="17859">
                  <c:v>6439</c:v>
                </c:pt>
                <c:pt idx="17860">
                  <c:v>6440</c:v>
                </c:pt>
                <c:pt idx="17861">
                  <c:v>6441</c:v>
                </c:pt>
                <c:pt idx="17862">
                  <c:v>6442</c:v>
                </c:pt>
                <c:pt idx="17863">
                  <c:v>6443</c:v>
                </c:pt>
                <c:pt idx="17864">
                  <c:v>6444</c:v>
                </c:pt>
                <c:pt idx="17865">
                  <c:v>6445</c:v>
                </c:pt>
                <c:pt idx="17866">
                  <c:v>6446</c:v>
                </c:pt>
                <c:pt idx="17867">
                  <c:v>6447</c:v>
                </c:pt>
                <c:pt idx="17868">
                  <c:v>6448</c:v>
                </c:pt>
                <c:pt idx="17869">
                  <c:v>6449</c:v>
                </c:pt>
                <c:pt idx="17870">
                  <c:v>6450</c:v>
                </c:pt>
                <c:pt idx="17871">
                  <c:v>6451</c:v>
                </c:pt>
                <c:pt idx="17872">
                  <c:v>6452</c:v>
                </c:pt>
                <c:pt idx="17873">
                  <c:v>6453</c:v>
                </c:pt>
                <c:pt idx="17874">
                  <c:v>6454</c:v>
                </c:pt>
                <c:pt idx="17875">
                  <c:v>6455</c:v>
                </c:pt>
                <c:pt idx="17876">
                  <c:v>6456</c:v>
                </c:pt>
                <c:pt idx="17877">
                  <c:v>6457</c:v>
                </c:pt>
                <c:pt idx="17878">
                  <c:v>6458</c:v>
                </c:pt>
                <c:pt idx="17879">
                  <c:v>6459</c:v>
                </c:pt>
                <c:pt idx="17880">
                  <c:v>6460</c:v>
                </c:pt>
                <c:pt idx="17881">
                  <c:v>6461</c:v>
                </c:pt>
                <c:pt idx="17882">
                  <c:v>6462</c:v>
                </c:pt>
                <c:pt idx="17883">
                  <c:v>6463</c:v>
                </c:pt>
                <c:pt idx="17884">
                  <c:v>6464</c:v>
                </c:pt>
                <c:pt idx="17885">
                  <c:v>6465</c:v>
                </c:pt>
                <c:pt idx="17886">
                  <c:v>6466</c:v>
                </c:pt>
                <c:pt idx="17887">
                  <c:v>6467</c:v>
                </c:pt>
                <c:pt idx="17888">
                  <c:v>6468</c:v>
                </c:pt>
                <c:pt idx="17889">
                  <c:v>6469</c:v>
                </c:pt>
                <c:pt idx="17890">
                  <c:v>6470</c:v>
                </c:pt>
                <c:pt idx="17891">
                  <c:v>6471</c:v>
                </c:pt>
                <c:pt idx="17892">
                  <c:v>6472</c:v>
                </c:pt>
                <c:pt idx="17893">
                  <c:v>6473</c:v>
                </c:pt>
                <c:pt idx="17894">
                  <c:v>6474</c:v>
                </c:pt>
                <c:pt idx="17895">
                  <c:v>6475</c:v>
                </c:pt>
                <c:pt idx="17896">
                  <c:v>6476</c:v>
                </c:pt>
                <c:pt idx="17897">
                  <c:v>6477</c:v>
                </c:pt>
                <c:pt idx="17898">
                  <c:v>6478</c:v>
                </c:pt>
                <c:pt idx="17899">
                  <c:v>6479</c:v>
                </c:pt>
                <c:pt idx="17900">
                  <c:v>6480</c:v>
                </c:pt>
                <c:pt idx="17901">
                  <c:v>6481</c:v>
                </c:pt>
                <c:pt idx="17902">
                  <c:v>6482</c:v>
                </c:pt>
                <c:pt idx="17903">
                  <c:v>6483</c:v>
                </c:pt>
                <c:pt idx="17904">
                  <c:v>6484</c:v>
                </c:pt>
                <c:pt idx="17905">
                  <c:v>6485</c:v>
                </c:pt>
                <c:pt idx="17906">
                  <c:v>6486</c:v>
                </c:pt>
                <c:pt idx="17907">
                  <c:v>6487</c:v>
                </c:pt>
                <c:pt idx="17908">
                  <c:v>6488</c:v>
                </c:pt>
                <c:pt idx="17909">
                  <c:v>6489</c:v>
                </c:pt>
                <c:pt idx="17910">
                  <c:v>6490</c:v>
                </c:pt>
                <c:pt idx="17911">
                  <c:v>6491</c:v>
                </c:pt>
                <c:pt idx="17912">
                  <c:v>6492</c:v>
                </c:pt>
                <c:pt idx="17913">
                  <c:v>6493</c:v>
                </c:pt>
                <c:pt idx="17914">
                  <c:v>6494</c:v>
                </c:pt>
                <c:pt idx="17915">
                  <c:v>6495</c:v>
                </c:pt>
                <c:pt idx="17916">
                  <c:v>6496</c:v>
                </c:pt>
                <c:pt idx="17917">
                  <c:v>6497</c:v>
                </c:pt>
                <c:pt idx="17918">
                  <c:v>6498</c:v>
                </c:pt>
                <c:pt idx="17919">
                  <c:v>6499</c:v>
                </c:pt>
                <c:pt idx="17920">
                  <c:v>6500</c:v>
                </c:pt>
                <c:pt idx="17921">
                  <c:v>6501</c:v>
                </c:pt>
                <c:pt idx="17922">
                  <c:v>6502</c:v>
                </c:pt>
                <c:pt idx="17923">
                  <c:v>6503</c:v>
                </c:pt>
                <c:pt idx="17924">
                  <c:v>6504</c:v>
                </c:pt>
                <c:pt idx="17925">
                  <c:v>6505</c:v>
                </c:pt>
                <c:pt idx="17926">
                  <c:v>6506</c:v>
                </c:pt>
                <c:pt idx="17927">
                  <c:v>6507</c:v>
                </c:pt>
                <c:pt idx="17928">
                  <c:v>6508</c:v>
                </c:pt>
                <c:pt idx="17929">
                  <c:v>6509</c:v>
                </c:pt>
                <c:pt idx="17930">
                  <c:v>6510</c:v>
                </c:pt>
                <c:pt idx="17931">
                  <c:v>6511</c:v>
                </c:pt>
                <c:pt idx="17932">
                  <c:v>6512</c:v>
                </c:pt>
                <c:pt idx="17933">
                  <c:v>6513</c:v>
                </c:pt>
                <c:pt idx="17934">
                  <c:v>6514</c:v>
                </c:pt>
                <c:pt idx="17935">
                  <c:v>6515</c:v>
                </c:pt>
                <c:pt idx="17936">
                  <c:v>6516</c:v>
                </c:pt>
                <c:pt idx="17937">
                  <c:v>6517</c:v>
                </c:pt>
                <c:pt idx="17938">
                  <c:v>6518</c:v>
                </c:pt>
                <c:pt idx="17939">
                  <c:v>6519</c:v>
                </c:pt>
                <c:pt idx="17940">
                  <c:v>6520</c:v>
                </c:pt>
                <c:pt idx="17941">
                  <c:v>6521</c:v>
                </c:pt>
                <c:pt idx="17942">
                  <c:v>6522</c:v>
                </c:pt>
                <c:pt idx="17943">
                  <c:v>6523</c:v>
                </c:pt>
                <c:pt idx="17944">
                  <c:v>6524</c:v>
                </c:pt>
                <c:pt idx="17945">
                  <c:v>6525</c:v>
                </c:pt>
                <c:pt idx="17946">
                  <c:v>6526</c:v>
                </c:pt>
                <c:pt idx="17947">
                  <c:v>6527</c:v>
                </c:pt>
                <c:pt idx="17948">
                  <c:v>6528</c:v>
                </c:pt>
                <c:pt idx="17949">
                  <c:v>6529</c:v>
                </c:pt>
                <c:pt idx="17950">
                  <c:v>6530</c:v>
                </c:pt>
                <c:pt idx="17951">
                  <c:v>6531</c:v>
                </c:pt>
                <c:pt idx="17952">
                  <c:v>6532</c:v>
                </c:pt>
                <c:pt idx="17953">
                  <c:v>6533</c:v>
                </c:pt>
                <c:pt idx="17954">
                  <c:v>6534</c:v>
                </c:pt>
                <c:pt idx="17955">
                  <c:v>6535</c:v>
                </c:pt>
                <c:pt idx="17956">
                  <c:v>6536</c:v>
                </c:pt>
                <c:pt idx="17957">
                  <c:v>6537</c:v>
                </c:pt>
                <c:pt idx="17958">
                  <c:v>6538</c:v>
                </c:pt>
                <c:pt idx="17959">
                  <c:v>6539</c:v>
                </c:pt>
                <c:pt idx="17960">
                  <c:v>6540</c:v>
                </c:pt>
                <c:pt idx="17961">
                  <c:v>6541</c:v>
                </c:pt>
                <c:pt idx="17962">
                  <c:v>6542</c:v>
                </c:pt>
                <c:pt idx="17963">
                  <c:v>6543</c:v>
                </c:pt>
                <c:pt idx="17964">
                  <c:v>6544</c:v>
                </c:pt>
                <c:pt idx="17965">
                  <c:v>6545</c:v>
                </c:pt>
                <c:pt idx="17966">
                  <c:v>6546</c:v>
                </c:pt>
                <c:pt idx="17967">
                  <c:v>6547</c:v>
                </c:pt>
                <c:pt idx="17968">
                  <c:v>6548</c:v>
                </c:pt>
                <c:pt idx="17969">
                  <c:v>6549</c:v>
                </c:pt>
                <c:pt idx="17970">
                  <c:v>6550</c:v>
                </c:pt>
                <c:pt idx="17971">
                  <c:v>6551</c:v>
                </c:pt>
                <c:pt idx="17972">
                  <c:v>6552</c:v>
                </c:pt>
                <c:pt idx="17973">
                  <c:v>6553</c:v>
                </c:pt>
                <c:pt idx="17974">
                  <c:v>6554</c:v>
                </c:pt>
                <c:pt idx="17975">
                  <c:v>6555</c:v>
                </c:pt>
                <c:pt idx="17976">
                  <c:v>6556</c:v>
                </c:pt>
                <c:pt idx="17977">
                  <c:v>6557</c:v>
                </c:pt>
                <c:pt idx="17978">
                  <c:v>6558</c:v>
                </c:pt>
                <c:pt idx="17979">
                  <c:v>6559</c:v>
                </c:pt>
                <c:pt idx="17980">
                  <c:v>6560</c:v>
                </c:pt>
                <c:pt idx="17981">
                  <c:v>6561</c:v>
                </c:pt>
                <c:pt idx="17982">
                  <c:v>6562</c:v>
                </c:pt>
                <c:pt idx="17983">
                  <c:v>6563</c:v>
                </c:pt>
                <c:pt idx="17984">
                  <c:v>6564</c:v>
                </c:pt>
                <c:pt idx="17985">
                  <c:v>6565</c:v>
                </c:pt>
                <c:pt idx="17986">
                  <c:v>6566</c:v>
                </c:pt>
                <c:pt idx="17987">
                  <c:v>6567</c:v>
                </c:pt>
                <c:pt idx="17988">
                  <c:v>6568</c:v>
                </c:pt>
                <c:pt idx="17989">
                  <c:v>6569</c:v>
                </c:pt>
                <c:pt idx="17990">
                  <c:v>6570</c:v>
                </c:pt>
                <c:pt idx="17991">
                  <c:v>6571</c:v>
                </c:pt>
                <c:pt idx="17992">
                  <c:v>6572</c:v>
                </c:pt>
                <c:pt idx="17993">
                  <c:v>6573</c:v>
                </c:pt>
                <c:pt idx="17994">
                  <c:v>6574</c:v>
                </c:pt>
                <c:pt idx="17995">
                  <c:v>6575</c:v>
                </c:pt>
                <c:pt idx="17996">
                  <c:v>6576</c:v>
                </c:pt>
                <c:pt idx="17997">
                  <c:v>6577</c:v>
                </c:pt>
                <c:pt idx="17998">
                  <c:v>6578</c:v>
                </c:pt>
                <c:pt idx="17999">
                  <c:v>6579</c:v>
                </c:pt>
                <c:pt idx="18000">
                  <c:v>6580</c:v>
                </c:pt>
                <c:pt idx="18001">
                  <c:v>6581</c:v>
                </c:pt>
                <c:pt idx="18002">
                  <c:v>6582</c:v>
                </c:pt>
                <c:pt idx="18003">
                  <c:v>6583</c:v>
                </c:pt>
                <c:pt idx="18004">
                  <c:v>6584</c:v>
                </c:pt>
                <c:pt idx="18005">
                  <c:v>6585</c:v>
                </c:pt>
                <c:pt idx="18006">
                  <c:v>6586</c:v>
                </c:pt>
                <c:pt idx="18007">
                  <c:v>6587</c:v>
                </c:pt>
                <c:pt idx="18008">
                  <c:v>6588</c:v>
                </c:pt>
                <c:pt idx="18009">
                  <c:v>6589</c:v>
                </c:pt>
                <c:pt idx="18010">
                  <c:v>6590</c:v>
                </c:pt>
                <c:pt idx="18011">
                  <c:v>6591</c:v>
                </c:pt>
                <c:pt idx="18012">
                  <c:v>6592</c:v>
                </c:pt>
                <c:pt idx="18013">
                  <c:v>6593</c:v>
                </c:pt>
                <c:pt idx="18014">
                  <c:v>6594</c:v>
                </c:pt>
                <c:pt idx="18015">
                  <c:v>6595</c:v>
                </c:pt>
                <c:pt idx="18016">
                  <c:v>6596</c:v>
                </c:pt>
                <c:pt idx="18017">
                  <c:v>6597</c:v>
                </c:pt>
                <c:pt idx="18018">
                  <c:v>6598</c:v>
                </c:pt>
                <c:pt idx="18019">
                  <c:v>6599</c:v>
                </c:pt>
                <c:pt idx="18020">
                  <c:v>6600</c:v>
                </c:pt>
                <c:pt idx="18021">
                  <c:v>6601</c:v>
                </c:pt>
                <c:pt idx="18022">
                  <c:v>6602</c:v>
                </c:pt>
                <c:pt idx="18023">
                  <c:v>6603</c:v>
                </c:pt>
                <c:pt idx="18024">
                  <c:v>6604</c:v>
                </c:pt>
                <c:pt idx="18025">
                  <c:v>6605</c:v>
                </c:pt>
                <c:pt idx="18026">
                  <c:v>6606</c:v>
                </c:pt>
                <c:pt idx="18027">
                  <c:v>6607</c:v>
                </c:pt>
                <c:pt idx="18028">
                  <c:v>6608</c:v>
                </c:pt>
                <c:pt idx="18029">
                  <c:v>6609</c:v>
                </c:pt>
                <c:pt idx="18030">
                  <c:v>6610</c:v>
                </c:pt>
                <c:pt idx="18031">
                  <c:v>6611</c:v>
                </c:pt>
                <c:pt idx="18032">
                  <c:v>6612</c:v>
                </c:pt>
                <c:pt idx="18033">
                  <c:v>6613</c:v>
                </c:pt>
                <c:pt idx="18034">
                  <c:v>6614</c:v>
                </c:pt>
                <c:pt idx="18035">
                  <c:v>6615</c:v>
                </c:pt>
                <c:pt idx="18036">
                  <c:v>6616</c:v>
                </c:pt>
                <c:pt idx="18037">
                  <c:v>6617</c:v>
                </c:pt>
                <c:pt idx="18038">
                  <c:v>6618</c:v>
                </c:pt>
                <c:pt idx="18039">
                  <c:v>6619</c:v>
                </c:pt>
                <c:pt idx="18040">
                  <c:v>6620</c:v>
                </c:pt>
                <c:pt idx="18041">
                  <c:v>6621</c:v>
                </c:pt>
                <c:pt idx="18042">
                  <c:v>6622</c:v>
                </c:pt>
                <c:pt idx="18043">
                  <c:v>6623</c:v>
                </c:pt>
                <c:pt idx="18044">
                  <c:v>6624</c:v>
                </c:pt>
                <c:pt idx="18045">
                  <c:v>6625</c:v>
                </c:pt>
                <c:pt idx="18046">
                  <c:v>6626</c:v>
                </c:pt>
                <c:pt idx="18047">
                  <c:v>6627</c:v>
                </c:pt>
                <c:pt idx="18048">
                  <c:v>6628</c:v>
                </c:pt>
                <c:pt idx="18049">
                  <c:v>6629</c:v>
                </c:pt>
                <c:pt idx="18050">
                  <c:v>6630</c:v>
                </c:pt>
                <c:pt idx="18051">
                  <c:v>6631</c:v>
                </c:pt>
                <c:pt idx="18052">
                  <c:v>6632</c:v>
                </c:pt>
                <c:pt idx="18053">
                  <c:v>6633</c:v>
                </c:pt>
                <c:pt idx="18054">
                  <c:v>6634</c:v>
                </c:pt>
                <c:pt idx="18055">
                  <c:v>6635</c:v>
                </c:pt>
                <c:pt idx="18056">
                  <c:v>6636</c:v>
                </c:pt>
                <c:pt idx="18057">
                  <c:v>6637</c:v>
                </c:pt>
                <c:pt idx="18058">
                  <c:v>6638</c:v>
                </c:pt>
                <c:pt idx="18059">
                  <c:v>6639</c:v>
                </c:pt>
                <c:pt idx="18060">
                  <c:v>6640</c:v>
                </c:pt>
                <c:pt idx="18061">
                  <c:v>6641</c:v>
                </c:pt>
                <c:pt idx="18062">
                  <c:v>6642</c:v>
                </c:pt>
                <c:pt idx="18063">
                  <c:v>6643</c:v>
                </c:pt>
                <c:pt idx="18064">
                  <c:v>6644</c:v>
                </c:pt>
                <c:pt idx="18065">
                  <c:v>6645</c:v>
                </c:pt>
                <c:pt idx="18066">
                  <c:v>6646</c:v>
                </c:pt>
                <c:pt idx="18067">
                  <c:v>6647</c:v>
                </c:pt>
                <c:pt idx="18068">
                  <c:v>6648</c:v>
                </c:pt>
                <c:pt idx="18069">
                  <c:v>6649</c:v>
                </c:pt>
                <c:pt idx="18070">
                  <c:v>6650</c:v>
                </c:pt>
                <c:pt idx="18071">
                  <c:v>6651</c:v>
                </c:pt>
                <c:pt idx="18072">
                  <c:v>6652</c:v>
                </c:pt>
                <c:pt idx="18073">
                  <c:v>6653</c:v>
                </c:pt>
                <c:pt idx="18074">
                  <c:v>6654</c:v>
                </c:pt>
                <c:pt idx="18075">
                  <c:v>6655</c:v>
                </c:pt>
                <c:pt idx="18076">
                  <c:v>6656</c:v>
                </c:pt>
                <c:pt idx="18077">
                  <c:v>6657</c:v>
                </c:pt>
                <c:pt idx="18078">
                  <c:v>6658</c:v>
                </c:pt>
                <c:pt idx="18079">
                  <c:v>6659</c:v>
                </c:pt>
                <c:pt idx="18080">
                  <c:v>6660</c:v>
                </c:pt>
                <c:pt idx="18081">
                  <c:v>6661</c:v>
                </c:pt>
                <c:pt idx="18082">
                  <c:v>6662</c:v>
                </c:pt>
                <c:pt idx="18083">
                  <c:v>6663</c:v>
                </c:pt>
                <c:pt idx="18084">
                  <c:v>6664</c:v>
                </c:pt>
                <c:pt idx="18085">
                  <c:v>6665</c:v>
                </c:pt>
                <c:pt idx="18086">
                  <c:v>6666</c:v>
                </c:pt>
                <c:pt idx="18087">
                  <c:v>6667</c:v>
                </c:pt>
                <c:pt idx="18088">
                  <c:v>6668</c:v>
                </c:pt>
                <c:pt idx="18089">
                  <c:v>6669</c:v>
                </c:pt>
                <c:pt idx="18090">
                  <c:v>6670</c:v>
                </c:pt>
                <c:pt idx="18091">
                  <c:v>6671</c:v>
                </c:pt>
                <c:pt idx="18092">
                  <c:v>6672</c:v>
                </c:pt>
                <c:pt idx="18093">
                  <c:v>6673</c:v>
                </c:pt>
                <c:pt idx="18094">
                  <c:v>6674</c:v>
                </c:pt>
                <c:pt idx="18095">
                  <c:v>6675</c:v>
                </c:pt>
                <c:pt idx="18096">
                  <c:v>6676</c:v>
                </c:pt>
                <c:pt idx="18097">
                  <c:v>6677</c:v>
                </c:pt>
                <c:pt idx="18098">
                  <c:v>6678</c:v>
                </c:pt>
                <c:pt idx="18099">
                  <c:v>6679</c:v>
                </c:pt>
                <c:pt idx="18100">
                  <c:v>6680</c:v>
                </c:pt>
                <c:pt idx="18101">
                  <c:v>6681</c:v>
                </c:pt>
                <c:pt idx="18102">
                  <c:v>6682</c:v>
                </c:pt>
                <c:pt idx="18103">
                  <c:v>6683</c:v>
                </c:pt>
                <c:pt idx="18104">
                  <c:v>6684</c:v>
                </c:pt>
                <c:pt idx="18105">
                  <c:v>6685</c:v>
                </c:pt>
                <c:pt idx="18106">
                  <c:v>6686</c:v>
                </c:pt>
                <c:pt idx="18107">
                  <c:v>6687</c:v>
                </c:pt>
                <c:pt idx="18108">
                  <c:v>6688</c:v>
                </c:pt>
                <c:pt idx="18109">
                  <c:v>6689</c:v>
                </c:pt>
                <c:pt idx="18110">
                  <c:v>6690</c:v>
                </c:pt>
                <c:pt idx="18111">
                  <c:v>6691</c:v>
                </c:pt>
                <c:pt idx="18112">
                  <c:v>6692</c:v>
                </c:pt>
                <c:pt idx="18113">
                  <c:v>6693</c:v>
                </c:pt>
                <c:pt idx="18114">
                  <c:v>6694</c:v>
                </c:pt>
                <c:pt idx="18115">
                  <c:v>6695</c:v>
                </c:pt>
                <c:pt idx="18116">
                  <c:v>6696</c:v>
                </c:pt>
                <c:pt idx="18117">
                  <c:v>6697</c:v>
                </c:pt>
                <c:pt idx="18118">
                  <c:v>6698</c:v>
                </c:pt>
                <c:pt idx="18119">
                  <c:v>6699</c:v>
                </c:pt>
                <c:pt idx="18120">
                  <c:v>6700</c:v>
                </c:pt>
                <c:pt idx="18121">
                  <c:v>6701</c:v>
                </c:pt>
                <c:pt idx="18122">
                  <c:v>6702</c:v>
                </c:pt>
                <c:pt idx="18123">
                  <c:v>6703</c:v>
                </c:pt>
                <c:pt idx="18124">
                  <c:v>6704</c:v>
                </c:pt>
                <c:pt idx="18125">
                  <c:v>6705</c:v>
                </c:pt>
                <c:pt idx="18126">
                  <c:v>6706</c:v>
                </c:pt>
                <c:pt idx="18127">
                  <c:v>6707</c:v>
                </c:pt>
                <c:pt idx="18128">
                  <c:v>6708</c:v>
                </c:pt>
                <c:pt idx="18129">
                  <c:v>6709</c:v>
                </c:pt>
                <c:pt idx="18130">
                  <c:v>6710</c:v>
                </c:pt>
                <c:pt idx="18131">
                  <c:v>6711</c:v>
                </c:pt>
                <c:pt idx="18132">
                  <c:v>6712</c:v>
                </c:pt>
                <c:pt idx="18133">
                  <c:v>6713</c:v>
                </c:pt>
                <c:pt idx="18134">
                  <c:v>6714</c:v>
                </c:pt>
                <c:pt idx="18135">
                  <c:v>6715</c:v>
                </c:pt>
                <c:pt idx="18136">
                  <c:v>6716</c:v>
                </c:pt>
                <c:pt idx="18137">
                  <c:v>6717</c:v>
                </c:pt>
                <c:pt idx="18138">
                  <c:v>6718</c:v>
                </c:pt>
                <c:pt idx="18139">
                  <c:v>6719</c:v>
                </c:pt>
                <c:pt idx="18140">
                  <c:v>6720</c:v>
                </c:pt>
                <c:pt idx="18141">
                  <c:v>6721</c:v>
                </c:pt>
                <c:pt idx="18142">
                  <c:v>6722</c:v>
                </c:pt>
                <c:pt idx="18143">
                  <c:v>6723</c:v>
                </c:pt>
                <c:pt idx="18144">
                  <c:v>6724</c:v>
                </c:pt>
                <c:pt idx="18145">
                  <c:v>6725</c:v>
                </c:pt>
                <c:pt idx="18146">
                  <c:v>6726</c:v>
                </c:pt>
                <c:pt idx="18147">
                  <c:v>6727</c:v>
                </c:pt>
                <c:pt idx="18148">
                  <c:v>6728</c:v>
                </c:pt>
                <c:pt idx="18149">
                  <c:v>6729</c:v>
                </c:pt>
                <c:pt idx="18150">
                  <c:v>6730</c:v>
                </c:pt>
                <c:pt idx="18151">
                  <c:v>6731</c:v>
                </c:pt>
                <c:pt idx="18152">
                  <c:v>6732</c:v>
                </c:pt>
                <c:pt idx="18153">
                  <c:v>6733</c:v>
                </c:pt>
                <c:pt idx="18154">
                  <c:v>6734</c:v>
                </c:pt>
                <c:pt idx="18155">
                  <c:v>6735</c:v>
                </c:pt>
                <c:pt idx="18156">
                  <c:v>6736</c:v>
                </c:pt>
                <c:pt idx="18157">
                  <c:v>6737</c:v>
                </c:pt>
                <c:pt idx="18158">
                  <c:v>6738</c:v>
                </c:pt>
                <c:pt idx="18159">
                  <c:v>6739</c:v>
                </c:pt>
                <c:pt idx="18160">
                  <c:v>6740</c:v>
                </c:pt>
                <c:pt idx="18161">
                  <c:v>6741</c:v>
                </c:pt>
                <c:pt idx="18162">
                  <c:v>6742</c:v>
                </c:pt>
                <c:pt idx="18163">
                  <c:v>6743</c:v>
                </c:pt>
                <c:pt idx="18164">
                  <c:v>6744</c:v>
                </c:pt>
                <c:pt idx="18165">
                  <c:v>6745</c:v>
                </c:pt>
                <c:pt idx="18166">
                  <c:v>6746</c:v>
                </c:pt>
                <c:pt idx="18167">
                  <c:v>6747</c:v>
                </c:pt>
                <c:pt idx="18168">
                  <c:v>6748</c:v>
                </c:pt>
                <c:pt idx="18169">
                  <c:v>6749</c:v>
                </c:pt>
                <c:pt idx="18170">
                  <c:v>6750</c:v>
                </c:pt>
                <c:pt idx="18171">
                  <c:v>6751</c:v>
                </c:pt>
                <c:pt idx="18172">
                  <c:v>6752</c:v>
                </c:pt>
                <c:pt idx="18173">
                  <c:v>6753</c:v>
                </c:pt>
                <c:pt idx="18174">
                  <c:v>6754</c:v>
                </c:pt>
                <c:pt idx="18175">
                  <c:v>6755</c:v>
                </c:pt>
                <c:pt idx="18176">
                  <c:v>6756</c:v>
                </c:pt>
                <c:pt idx="18177">
                  <c:v>6757</c:v>
                </c:pt>
                <c:pt idx="18178">
                  <c:v>6758</c:v>
                </c:pt>
                <c:pt idx="18179">
                  <c:v>6759</c:v>
                </c:pt>
                <c:pt idx="18180">
                  <c:v>6760</c:v>
                </c:pt>
                <c:pt idx="18181">
                  <c:v>6761</c:v>
                </c:pt>
                <c:pt idx="18182">
                  <c:v>6762</c:v>
                </c:pt>
                <c:pt idx="18183">
                  <c:v>6763</c:v>
                </c:pt>
                <c:pt idx="18184">
                  <c:v>6764</c:v>
                </c:pt>
                <c:pt idx="18185">
                  <c:v>6765</c:v>
                </c:pt>
                <c:pt idx="18186">
                  <c:v>6766</c:v>
                </c:pt>
                <c:pt idx="18187">
                  <c:v>6767</c:v>
                </c:pt>
                <c:pt idx="18188">
                  <c:v>6768</c:v>
                </c:pt>
                <c:pt idx="18189">
                  <c:v>6769</c:v>
                </c:pt>
                <c:pt idx="18190">
                  <c:v>6770</c:v>
                </c:pt>
                <c:pt idx="18191">
                  <c:v>6771</c:v>
                </c:pt>
                <c:pt idx="18192">
                  <c:v>6772</c:v>
                </c:pt>
                <c:pt idx="18193">
                  <c:v>6773</c:v>
                </c:pt>
                <c:pt idx="18194">
                  <c:v>6774</c:v>
                </c:pt>
                <c:pt idx="18195">
                  <c:v>6775</c:v>
                </c:pt>
                <c:pt idx="18196">
                  <c:v>6776</c:v>
                </c:pt>
                <c:pt idx="18197">
                  <c:v>6777</c:v>
                </c:pt>
                <c:pt idx="18198">
                  <c:v>6778</c:v>
                </c:pt>
                <c:pt idx="18199">
                  <c:v>6779</c:v>
                </c:pt>
                <c:pt idx="18200">
                  <c:v>6780</c:v>
                </c:pt>
                <c:pt idx="18201">
                  <c:v>6781</c:v>
                </c:pt>
                <c:pt idx="18202">
                  <c:v>6782</c:v>
                </c:pt>
                <c:pt idx="18203">
                  <c:v>6783</c:v>
                </c:pt>
                <c:pt idx="18204">
                  <c:v>6784</c:v>
                </c:pt>
                <c:pt idx="18205">
                  <c:v>6785</c:v>
                </c:pt>
                <c:pt idx="18206">
                  <c:v>6786</c:v>
                </c:pt>
                <c:pt idx="18207">
                  <c:v>6787</c:v>
                </c:pt>
                <c:pt idx="18208">
                  <c:v>6788</c:v>
                </c:pt>
                <c:pt idx="18209">
                  <c:v>6789</c:v>
                </c:pt>
                <c:pt idx="18210">
                  <c:v>6790</c:v>
                </c:pt>
                <c:pt idx="18211">
                  <c:v>6791</c:v>
                </c:pt>
                <c:pt idx="18212">
                  <c:v>6792</c:v>
                </c:pt>
                <c:pt idx="18213">
                  <c:v>6793</c:v>
                </c:pt>
                <c:pt idx="18214">
                  <c:v>6794</c:v>
                </c:pt>
                <c:pt idx="18215">
                  <c:v>6795</c:v>
                </c:pt>
                <c:pt idx="18216">
                  <c:v>6796</c:v>
                </c:pt>
                <c:pt idx="18217">
                  <c:v>6797</c:v>
                </c:pt>
                <c:pt idx="18218">
                  <c:v>6798</c:v>
                </c:pt>
                <c:pt idx="18219">
                  <c:v>6799</c:v>
                </c:pt>
                <c:pt idx="18220">
                  <c:v>6800</c:v>
                </c:pt>
                <c:pt idx="18221">
                  <c:v>6801</c:v>
                </c:pt>
                <c:pt idx="18222">
                  <c:v>6802</c:v>
                </c:pt>
                <c:pt idx="18223">
                  <c:v>6803</c:v>
                </c:pt>
                <c:pt idx="18224">
                  <c:v>6804</c:v>
                </c:pt>
                <c:pt idx="18225">
                  <c:v>6805</c:v>
                </c:pt>
                <c:pt idx="18226">
                  <c:v>6806</c:v>
                </c:pt>
                <c:pt idx="18227">
                  <c:v>6807</c:v>
                </c:pt>
                <c:pt idx="18228">
                  <c:v>6808</c:v>
                </c:pt>
                <c:pt idx="18229">
                  <c:v>6809</c:v>
                </c:pt>
                <c:pt idx="18230">
                  <c:v>6810</c:v>
                </c:pt>
                <c:pt idx="18231">
                  <c:v>6811</c:v>
                </c:pt>
                <c:pt idx="18232">
                  <c:v>6812</c:v>
                </c:pt>
                <c:pt idx="18233">
                  <c:v>6813</c:v>
                </c:pt>
                <c:pt idx="18234">
                  <c:v>6814</c:v>
                </c:pt>
                <c:pt idx="18235">
                  <c:v>6815</c:v>
                </c:pt>
                <c:pt idx="18236">
                  <c:v>6816</c:v>
                </c:pt>
                <c:pt idx="18237">
                  <c:v>6817</c:v>
                </c:pt>
                <c:pt idx="18238">
                  <c:v>6818</c:v>
                </c:pt>
                <c:pt idx="18239">
                  <c:v>6819</c:v>
                </c:pt>
                <c:pt idx="18240">
                  <c:v>6820</c:v>
                </c:pt>
                <c:pt idx="18241">
                  <c:v>6821</c:v>
                </c:pt>
                <c:pt idx="18242">
                  <c:v>6822</c:v>
                </c:pt>
                <c:pt idx="18243">
                  <c:v>6823</c:v>
                </c:pt>
                <c:pt idx="18244">
                  <c:v>6824</c:v>
                </c:pt>
                <c:pt idx="18245">
                  <c:v>6825</c:v>
                </c:pt>
                <c:pt idx="18246">
                  <c:v>6826</c:v>
                </c:pt>
                <c:pt idx="18247">
                  <c:v>6827</c:v>
                </c:pt>
                <c:pt idx="18248">
                  <c:v>6828</c:v>
                </c:pt>
                <c:pt idx="18249">
                  <c:v>6829</c:v>
                </c:pt>
                <c:pt idx="18250">
                  <c:v>6830</c:v>
                </c:pt>
                <c:pt idx="18251">
                  <c:v>6831</c:v>
                </c:pt>
                <c:pt idx="18252">
                  <c:v>6832</c:v>
                </c:pt>
                <c:pt idx="18253">
                  <c:v>6833</c:v>
                </c:pt>
                <c:pt idx="18254">
                  <c:v>6834</c:v>
                </c:pt>
                <c:pt idx="18255">
                  <c:v>6835</c:v>
                </c:pt>
                <c:pt idx="18256">
                  <c:v>6836</c:v>
                </c:pt>
                <c:pt idx="18257">
                  <c:v>6837</c:v>
                </c:pt>
                <c:pt idx="18258">
                  <c:v>6838</c:v>
                </c:pt>
                <c:pt idx="18259">
                  <c:v>6839</c:v>
                </c:pt>
                <c:pt idx="18260">
                  <c:v>6840</c:v>
                </c:pt>
                <c:pt idx="18261">
                  <c:v>6841</c:v>
                </c:pt>
                <c:pt idx="18262">
                  <c:v>6842</c:v>
                </c:pt>
                <c:pt idx="18263">
                  <c:v>6843</c:v>
                </c:pt>
                <c:pt idx="18264">
                  <c:v>6844</c:v>
                </c:pt>
                <c:pt idx="18265">
                  <c:v>6845</c:v>
                </c:pt>
                <c:pt idx="18266">
                  <c:v>6846</c:v>
                </c:pt>
                <c:pt idx="18267">
                  <c:v>6847</c:v>
                </c:pt>
                <c:pt idx="18268">
                  <c:v>6848</c:v>
                </c:pt>
                <c:pt idx="18269">
                  <c:v>6849</c:v>
                </c:pt>
                <c:pt idx="18270">
                  <c:v>6850</c:v>
                </c:pt>
                <c:pt idx="18271">
                  <c:v>6851</c:v>
                </c:pt>
                <c:pt idx="18272">
                  <c:v>6852</c:v>
                </c:pt>
                <c:pt idx="18273">
                  <c:v>6853</c:v>
                </c:pt>
                <c:pt idx="18274">
                  <c:v>6854</c:v>
                </c:pt>
                <c:pt idx="18275">
                  <c:v>6855</c:v>
                </c:pt>
                <c:pt idx="18276">
                  <c:v>6856</c:v>
                </c:pt>
                <c:pt idx="18277">
                  <c:v>6857</c:v>
                </c:pt>
                <c:pt idx="18278">
                  <c:v>6858</c:v>
                </c:pt>
                <c:pt idx="18279">
                  <c:v>6859</c:v>
                </c:pt>
                <c:pt idx="18280">
                  <c:v>6860</c:v>
                </c:pt>
                <c:pt idx="18281">
                  <c:v>6861</c:v>
                </c:pt>
                <c:pt idx="18282">
                  <c:v>6862</c:v>
                </c:pt>
                <c:pt idx="18283">
                  <c:v>6863</c:v>
                </c:pt>
                <c:pt idx="18284">
                  <c:v>6864</c:v>
                </c:pt>
                <c:pt idx="18285">
                  <c:v>6865</c:v>
                </c:pt>
                <c:pt idx="18286">
                  <c:v>6866</c:v>
                </c:pt>
                <c:pt idx="18287">
                  <c:v>6867</c:v>
                </c:pt>
                <c:pt idx="18288">
                  <c:v>6868</c:v>
                </c:pt>
                <c:pt idx="18289">
                  <c:v>6869</c:v>
                </c:pt>
                <c:pt idx="18290">
                  <c:v>6870</c:v>
                </c:pt>
                <c:pt idx="18291">
                  <c:v>6871</c:v>
                </c:pt>
                <c:pt idx="18292">
                  <c:v>6872</c:v>
                </c:pt>
                <c:pt idx="18293">
                  <c:v>6873</c:v>
                </c:pt>
                <c:pt idx="18294">
                  <c:v>6874</c:v>
                </c:pt>
                <c:pt idx="18295">
                  <c:v>6875</c:v>
                </c:pt>
                <c:pt idx="18296">
                  <c:v>6876</c:v>
                </c:pt>
                <c:pt idx="18297">
                  <c:v>6877</c:v>
                </c:pt>
                <c:pt idx="18298">
                  <c:v>6878</c:v>
                </c:pt>
                <c:pt idx="18299">
                  <c:v>6879</c:v>
                </c:pt>
                <c:pt idx="18300">
                  <c:v>6880</c:v>
                </c:pt>
                <c:pt idx="18301">
                  <c:v>6881</c:v>
                </c:pt>
                <c:pt idx="18302">
                  <c:v>6882</c:v>
                </c:pt>
                <c:pt idx="18303">
                  <c:v>6883</c:v>
                </c:pt>
                <c:pt idx="18304">
                  <c:v>6884</c:v>
                </c:pt>
                <c:pt idx="18305">
                  <c:v>6885</c:v>
                </c:pt>
                <c:pt idx="18306">
                  <c:v>6886</c:v>
                </c:pt>
                <c:pt idx="18307">
                  <c:v>6887</c:v>
                </c:pt>
                <c:pt idx="18308">
                  <c:v>6888</c:v>
                </c:pt>
                <c:pt idx="18309">
                  <c:v>6889</c:v>
                </c:pt>
                <c:pt idx="18310">
                  <c:v>6890</c:v>
                </c:pt>
                <c:pt idx="18311">
                  <c:v>6891</c:v>
                </c:pt>
                <c:pt idx="18312">
                  <c:v>6892</c:v>
                </c:pt>
                <c:pt idx="18313">
                  <c:v>6893</c:v>
                </c:pt>
                <c:pt idx="18314">
                  <c:v>6894</c:v>
                </c:pt>
                <c:pt idx="18315">
                  <c:v>6895</c:v>
                </c:pt>
                <c:pt idx="18316">
                  <c:v>6896</c:v>
                </c:pt>
                <c:pt idx="18317">
                  <c:v>6897</c:v>
                </c:pt>
                <c:pt idx="18318">
                  <c:v>6898</c:v>
                </c:pt>
                <c:pt idx="18319">
                  <c:v>6899</c:v>
                </c:pt>
                <c:pt idx="18320">
                  <c:v>6900</c:v>
                </c:pt>
                <c:pt idx="18321">
                  <c:v>6901</c:v>
                </c:pt>
                <c:pt idx="18322">
                  <c:v>6902</c:v>
                </c:pt>
                <c:pt idx="18323">
                  <c:v>6903</c:v>
                </c:pt>
                <c:pt idx="18324">
                  <c:v>6904</c:v>
                </c:pt>
                <c:pt idx="18325">
                  <c:v>6905</c:v>
                </c:pt>
                <c:pt idx="18326">
                  <c:v>6906</c:v>
                </c:pt>
                <c:pt idx="18327">
                  <c:v>6907</c:v>
                </c:pt>
                <c:pt idx="18328">
                  <c:v>6908</c:v>
                </c:pt>
                <c:pt idx="18329">
                  <c:v>6909</c:v>
                </c:pt>
                <c:pt idx="18330">
                  <c:v>6910</c:v>
                </c:pt>
                <c:pt idx="18331">
                  <c:v>6911</c:v>
                </c:pt>
                <c:pt idx="18332">
                  <c:v>6912</c:v>
                </c:pt>
                <c:pt idx="18333">
                  <c:v>6913</c:v>
                </c:pt>
                <c:pt idx="18334">
                  <c:v>6914</c:v>
                </c:pt>
                <c:pt idx="18335">
                  <c:v>6915</c:v>
                </c:pt>
                <c:pt idx="18336">
                  <c:v>6916</c:v>
                </c:pt>
                <c:pt idx="18337">
                  <c:v>6917</c:v>
                </c:pt>
                <c:pt idx="18338">
                  <c:v>6918</c:v>
                </c:pt>
                <c:pt idx="18339">
                  <c:v>6919</c:v>
                </c:pt>
                <c:pt idx="18340">
                  <c:v>6920</c:v>
                </c:pt>
                <c:pt idx="18341">
                  <c:v>6921</c:v>
                </c:pt>
                <c:pt idx="18342">
                  <c:v>6922</c:v>
                </c:pt>
                <c:pt idx="18343">
                  <c:v>6923</c:v>
                </c:pt>
                <c:pt idx="18344">
                  <c:v>6924</c:v>
                </c:pt>
                <c:pt idx="18345">
                  <c:v>6925</c:v>
                </c:pt>
                <c:pt idx="18346">
                  <c:v>6926</c:v>
                </c:pt>
                <c:pt idx="18347">
                  <c:v>6927</c:v>
                </c:pt>
                <c:pt idx="18348">
                  <c:v>6928</c:v>
                </c:pt>
                <c:pt idx="18349">
                  <c:v>6929</c:v>
                </c:pt>
                <c:pt idx="18350">
                  <c:v>6930</c:v>
                </c:pt>
                <c:pt idx="18351">
                  <c:v>6931</c:v>
                </c:pt>
                <c:pt idx="18352">
                  <c:v>6932</c:v>
                </c:pt>
                <c:pt idx="18353">
                  <c:v>6933</c:v>
                </c:pt>
                <c:pt idx="18354">
                  <c:v>6934</c:v>
                </c:pt>
                <c:pt idx="18355">
                  <c:v>6935</c:v>
                </c:pt>
                <c:pt idx="18356">
                  <c:v>6936</c:v>
                </c:pt>
                <c:pt idx="18357">
                  <c:v>6937</c:v>
                </c:pt>
                <c:pt idx="18358">
                  <c:v>6938</c:v>
                </c:pt>
                <c:pt idx="18359">
                  <c:v>6939</c:v>
                </c:pt>
                <c:pt idx="18360">
                  <c:v>6940</c:v>
                </c:pt>
                <c:pt idx="18361">
                  <c:v>6941</c:v>
                </c:pt>
                <c:pt idx="18362">
                  <c:v>6942</c:v>
                </c:pt>
                <c:pt idx="18363">
                  <c:v>6943</c:v>
                </c:pt>
                <c:pt idx="18364">
                  <c:v>6944</c:v>
                </c:pt>
                <c:pt idx="18365">
                  <c:v>6945</c:v>
                </c:pt>
                <c:pt idx="18366">
                  <c:v>6946</c:v>
                </c:pt>
                <c:pt idx="18367">
                  <c:v>6947</c:v>
                </c:pt>
                <c:pt idx="18368">
                  <c:v>6948</c:v>
                </c:pt>
                <c:pt idx="18369">
                  <c:v>6949</c:v>
                </c:pt>
                <c:pt idx="18370">
                  <c:v>6950</c:v>
                </c:pt>
                <c:pt idx="18371">
                  <c:v>6951</c:v>
                </c:pt>
                <c:pt idx="18372">
                  <c:v>6952</c:v>
                </c:pt>
                <c:pt idx="18373">
                  <c:v>6953</c:v>
                </c:pt>
                <c:pt idx="18374">
                  <c:v>6954</c:v>
                </c:pt>
                <c:pt idx="18375">
                  <c:v>6955</c:v>
                </c:pt>
                <c:pt idx="18376">
                  <c:v>6956</c:v>
                </c:pt>
                <c:pt idx="18377">
                  <c:v>6957</c:v>
                </c:pt>
                <c:pt idx="18378">
                  <c:v>6958</c:v>
                </c:pt>
                <c:pt idx="18379">
                  <c:v>6959</c:v>
                </c:pt>
                <c:pt idx="18380">
                  <c:v>6960</c:v>
                </c:pt>
                <c:pt idx="18381">
                  <c:v>6961</c:v>
                </c:pt>
                <c:pt idx="18382">
                  <c:v>6962</c:v>
                </c:pt>
                <c:pt idx="18383">
                  <c:v>6963</c:v>
                </c:pt>
                <c:pt idx="18384">
                  <c:v>6964</c:v>
                </c:pt>
                <c:pt idx="18385">
                  <c:v>6965</c:v>
                </c:pt>
                <c:pt idx="18386">
                  <c:v>6966</c:v>
                </c:pt>
                <c:pt idx="18387">
                  <c:v>6967</c:v>
                </c:pt>
                <c:pt idx="18388">
                  <c:v>6968</c:v>
                </c:pt>
                <c:pt idx="18389">
                  <c:v>6969</c:v>
                </c:pt>
                <c:pt idx="18390">
                  <c:v>6970</c:v>
                </c:pt>
                <c:pt idx="18391">
                  <c:v>6971</c:v>
                </c:pt>
                <c:pt idx="18392">
                  <c:v>6972</c:v>
                </c:pt>
                <c:pt idx="18393">
                  <c:v>6973</c:v>
                </c:pt>
                <c:pt idx="18394">
                  <c:v>6974</c:v>
                </c:pt>
                <c:pt idx="18395">
                  <c:v>6975</c:v>
                </c:pt>
                <c:pt idx="18396">
                  <c:v>6976</c:v>
                </c:pt>
                <c:pt idx="18397">
                  <c:v>6977</c:v>
                </c:pt>
                <c:pt idx="18398">
                  <c:v>6978</c:v>
                </c:pt>
                <c:pt idx="18399">
                  <c:v>6979</c:v>
                </c:pt>
                <c:pt idx="18400">
                  <c:v>6980</c:v>
                </c:pt>
                <c:pt idx="18401">
                  <c:v>6981</c:v>
                </c:pt>
                <c:pt idx="18402">
                  <c:v>6982</c:v>
                </c:pt>
                <c:pt idx="18403">
                  <c:v>6983</c:v>
                </c:pt>
                <c:pt idx="18404">
                  <c:v>6984</c:v>
                </c:pt>
                <c:pt idx="18405">
                  <c:v>6985</c:v>
                </c:pt>
                <c:pt idx="18406">
                  <c:v>6986</c:v>
                </c:pt>
                <c:pt idx="18407">
                  <c:v>6987</c:v>
                </c:pt>
                <c:pt idx="18408">
                  <c:v>6988</c:v>
                </c:pt>
                <c:pt idx="18409">
                  <c:v>6989</c:v>
                </c:pt>
                <c:pt idx="18410">
                  <c:v>6990</c:v>
                </c:pt>
                <c:pt idx="18411">
                  <c:v>6991</c:v>
                </c:pt>
                <c:pt idx="18412">
                  <c:v>6992</c:v>
                </c:pt>
                <c:pt idx="18413">
                  <c:v>6993</c:v>
                </c:pt>
                <c:pt idx="18414">
                  <c:v>6994</c:v>
                </c:pt>
                <c:pt idx="18415">
                  <c:v>6995</c:v>
                </c:pt>
                <c:pt idx="18416">
                  <c:v>6996</c:v>
                </c:pt>
                <c:pt idx="18417">
                  <c:v>6997</c:v>
                </c:pt>
                <c:pt idx="18418">
                  <c:v>6998</c:v>
                </c:pt>
                <c:pt idx="18419">
                  <c:v>6999</c:v>
                </c:pt>
                <c:pt idx="18420">
                  <c:v>7000</c:v>
                </c:pt>
                <c:pt idx="18421">
                  <c:v>7001</c:v>
                </c:pt>
                <c:pt idx="18422">
                  <c:v>7002</c:v>
                </c:pt>
                <c:pt idx="18423">
                  <c:v>7003</c:v>
                </c:pt>
                <c:pt idx="18424">
                  <c:v>7004</c:v>
                </c:pt>
                <c:pt idx="18425">
                  <c:v>7005</c:v>
                </c:pt>
                <c:pt idx="18426">
                  <c:v>7006</c:v>
                </c:pt>
                <c:pt idx="18427">
                  <c:v>7007</c:v>
                </c:pt>
                <c:pt idx="18428">
                  <c:v>7008</c:v>
                </c:pt>
                <c:pt idx="18429">
                  <c:v>7009</c:v>
                </c:pt>
                <c:pt idx="18430">
                  <c:v>7010</c:v>
                </c:pt>
                <c:pt idx="18431">
                  <c:v>7011</c:v>
                </c:pt>
                <c:pt idx="18432">
                  <c:v>7012</c:v>
                </c:pt>
                <c:pt idx="18433">
                  <c:v>7013</c:v>
                </c:pt>
                <c:pt idx="18434">
                  <c:v>7014</c:v>
                </c:pt>
                <c:pt idx="18435">
                  <c:v>7015</c:v>
                </c:pt>
                <c:pt idx="18436">
                  <c:v>7016</c:v>
                </c:pt>
                <c:pt idx="18437">
                  <c:v>7017</c:v>
                </c:pt>
                <c:pt idx="18438">
                  <c:v>7018</c:v>
                </c:pt>
                <c:pt idx="18439">
                  <c:v>7019</c:v>
                </c:pt>
                <c:pt idx="18440">
                  <c:v>7020</c:v>
                </c:pt>
                <c:pt idx="18441">
                  <c:v>7021</c:v>
                </c:pt>
                <c:pt idx="18442">
                  <c:v>7022</c:v>
                </c:pt>
                <c:pt idx="18443">
                  <c:v>7023</c:v>
                </c:pt>
                <c:pt idx="18444">
                  <c:v>7024</c:v>
                </c:pt>
                <c:pt idx="18445">
                  <c:v>7025</c:v>
                </c:pt>
                <c:pt idx="18446">
                  <c:v>7026</c:v>
                </c:pt>
                <c:pt idx="18447">
                  <c:v>7027</c:v>
                </c:pt>
                <c:pt idx="18448">
                  <c:v>7028</c:v>
                </c:pt>
                <c:pt idx="18449">
                  <c:v>7029</c:v>
                </c:pt>
                <c:pt idx="18450">
                  <c:v>7030</c:v>
                </c:pt>
                <c:pt idx="18451">
                  <c:v>7031</c:v>
                </c:pt>
                <c:pt idx="18452">
                  <c:v>7032</c:v>
                </c:pt>
                <c:pt idx="18453">
                  <c:v>7033</c:v>
                </c:pt>
                <c:pt idx="18454">
                  <c:v>7034</c:v>
                </c:pt>
                <c:pt idx="18455">
                  <c:v>7035</c:v>
                </c:pt>
                <c:pt idx="18456">
                  <c:v>7036</c:v>
                </c:pt>
                <c:pt idx="18457">
                  <c:v>7037</c:v>
                </c:pt>
                <c:pt idx="18458">
                  <c:v>7038</c:v>
                </c:pt>
                <c:pt idx="18459">
                  <c:v>7039</c:v>
                </c:pt>
                <c:pt idx="18460">
                  <c:v>7040</c:v>
                </c:pt>
                <c:pt idx="18461">
                  <c:v>7041</c:v>
                </c:pt>
                <c:pt idx="18462">
                  <c:v>7042</c:v>
                </c:pt>
                <c:pt idx="18463">
                  <c:v>7043</c:v>
                </c:pt>
                <c:pt idx="18464">
                  <c:v>7044</c:v>
                </c:pt>
                <c:pt idx="18465">
                  <c:v>7045</c:v>
                </c:pt>
                <c:pt idx="18466">
                  <c:v>7046</c:v>
                </c:pt>
                <c:pt idx="18467">
                  <c:v>7047</c:v>
                </c:pt>
                <c:pt idx="18468">
                  <c:v>7048</c:v>
                </c:pt>
                <c:pt idx="18469">
                  <c:v>7049</c:v>
                </c:pt>
                <c:pt idx="18470">
                  <c:v>7050</c:v>
                </c:pt>
                <c:pt idx="18471">
                  <c:v>7051</c:v>
                </c:pt>
                <c:pt idx="18472">
                  <c:v>7052</c:v>
                </c:pt>
                <c:pt idx="18473">
                  <c:v>7053</c:v>
                </c:pt>
                <c:pt idx="18474">
                  <c:v>7054</c:v>
                </c:pt>
                <c:pt idx="18475">
                  <c:v>7055</c:v>
                </c:pt>
                <c:pt idx="18476">
                  <c:v>7056</c:v>
                </c:pt>
                <c:pt idx="18477">
                  <c:v>7057</c:v>
                </c:pt>
                <c:pt idx="18478">
                  <c:v>7058</c:v>
                </c:pt>
                <c:pt idx="18479">
                  <c:v>7059</c:v>
                </c:pt>
                <c:pt idx="18480">
                  <c:v>7060</c:v>
                </c:pt>
                <c:pt idx="18481">
                  <c:v>7061</c:v>
                </c:pt>
                <c:pt idx="18482">
                  <c:v>7062</c:v>
                </c:pt>
                <c:pt idx="18483">
                  <c:v>7063</c:v>
                </c:pt>
                <c:pt idx="18484">
                  <c:v>7064</c:v>
                </c:pt>
                <c:pt idx="18485">
                  <c:v>7065</c:v>
                </c:pt>
                <c:pt idx="18486">
                  <c:v>7066</c:v>
                </c:pt>
                <c:pt idx="18487">
                  <c:v>7067</c:v>
                </c:pt>
                <c:pt idx="18488">
                  <c:v>7068</c:v>
                </c:pt>
                <c:pt idx="18489">
                  <c:v>7069</c:v>
                </c:pt>
                <c:pt idx="18490">
                  <c:v>7070</c:v>
                </c:pt>
                <c:pt idx="18491">
                  <c:v>7071</c:v>
                </c:pt>
                <c:pt idx="18492">
                  <c:v>7072</c:v>
                </c:pt>
                <c:pt idx="18493">
                  <c:v>7073</c:v>
                </c:pt>
                <c:pt idx="18494">
                  <c:v>7074</c:v>
                </c:pt>
                <c:pt idx="18495">
                  <c:v>7075</c:v>
                </c:pt>
                <c:pt idx="18496">
                  <c:v>7076</c:v>
                </c:pt>
                <c:pt idx="18497">
                  <c:v>7077</c:v>
                </c:pt>
                <c:pt idx="18498">
                  <c:v>7078</c:v>
                </c:pt>
                <c:pt idx="18499">
                  <c:v>7079</c:v>
                </c:pt>
                <c:pt idx="18500">
                  <c:v>7080</c:v>
                </c:pt>
                <c:pt idx="18501">
                  <c:v>7081</c:v>
                </c:pt>
                <c:pt idx="18502">
                  <c:v>7082</c:v>
                </c:pt>
                <c:pt idx="18503">
                  <c:v>7083</c:v>
                </c:pt>
                <c:pt idx="18504">
                  <c:v>7084</c:v>
                </c:pt>
                <c:pt idx="18505">
                  <c:v>7085</c:v>
                </c:pt>
                <c:pt idx="18506">
                  <c:v>7086</c:v>
                </c:pt>
                <c:pt idx="18507">
                  <c:v>7087</c:v>
                </c:pt>
                <c:pt idx="18508">
                  <c:v>7088</c:v>
                </c:pt>
                <c:pt idx="18509">
                  <c:v>7089</c:v>
                </c:pt>
                <c:pt idx="18510">
                  <c:v>7090</c:v>
                </c:pt>
                <c:pt idx="18511">
                  <c:v>7091</c:v>
                </c:pt>
                <c:pt idx="18512">
                  <c:v>7092</c:v>
                </c:pt>
                <c:pt idx="18513">
                  <c:v>7093</c:v>
                </c:pt>
                <c:pt idx="18514">
                  <c:v>7094</c:v>
                </c:pt>
                <c:pt idx="18515">
                  <c:v>7095</c:v>
                </c:pt>
                <c:pt idx="18516">
                  <c:v>7096</c:v>
                </c:pt>
                <c:pt idx="18517">
                  <c:v>7097</c:v>
                </c:pt>
                <c:pt idx="18518">
                  <c:v>7098</c:v>
                </c:pt>
                <c:pt idx="18519">
                  <c:v>7099</c:v>
                </c:pt>
                <c:pt idx="18520">
                  <c:v>7100</c:v>
                </c:pt>
                <c:pt idx="18521">
                  <c:v>7101</c:v>
                </c:pt>
                <c:pt idx="18522">
                  <c:v>7102</c:v>
                </c:pt>
                <c:pt idx="18523">
                  <c:v>7103</c:v>
                </c:pt>
                <c:pt idx="18524">
                  <c:v>7104</c:v>
                </c:pt>
                <c:pt idx="18525">
                  <c:v>7105</c:v>
                </c:pt>
                <c:pt idx="18526">
                  <c:v>7106</c:v>
                </c:pt>
                <c:pt idx="18527">
                  <c:v>7107</c:v>
                </c:pt>
                <c:pt idx="18528">
                  <c:v>7108</c:v>
                </c:pt>
                <c:pt idx="18529">
                  <c:v>7109</c:v>
                </c:pt>
                <c:pt idx="18530">
                  <c:v>7110</c:v>
                </c:pt>
                <c:pt idx="18531">
                  <c:v>7111</c:v>
                </c:pt>
                <c:pt idx="18532">
                  <c:v>7112</c:v>
                </c:pt>
                <c:pt idx="18533">
                  <c:v>7113</c:v>
                </c:pt>
                <c:pt idx="18534">
                  <c:v>7114</c:v>
                </c:pt>
                <c:pt idx="18535">
                  <c:v>7115</c:v>
                </c:pt>
                <c:pt idx="18536">
                  <c:v>7116</c:v>
                </c:pt>
                <c:pt idx="18537">
                  <c:v>7117</c:v>
                </c:pt>
                <c:pt idx="18538">
                  <c:v>7118</c:v>
                </c:pt>
                <c:pt idx="18539">
                  <c:v>7119</c:v>
                </c:pt>
                <c:pt idx="18540">
                  <c:v>7120</c:v>
                </c:pt>
                <c:pt idx="18541">
                  <c:v>7121</c:v>
                </c:pt>
                <c:pt idx="18542">
                  <c:v>7122</c:v>
                </c:pt>
                <c:pt idx="18543">
                  <c:v>7123</c:v>
                </c:pt>
                <c:pt idx="18544">
                  <c:v>7124</c:v>
                </c:pt>
                <c:pt idx="18545">
                  <c:v>7125</c:v>
                </c:pt>
                <c:pt idx="18546">
                  <c:v>7126</c:v>
                </c:pt>
                <c:pt idx="18547">
                  <c:v>7127</c:v>
                </c:pt>
                <c:pt idx="18548">
                  <c:v>7128</c:v>
                </c:pt>
                <c:pt idx="18549">
                  <c:v>7129</c:v>
                </c:pt>
                <c:pt idx="18550">
                  <c:v>7130</c:v>
                </c:pt>
                <c:pt idx="18551">
                  <c:v>7131</c:v>
                </c:pt>
                <c:pt idx="18552">
                  <c:v>7132</c:v>
                </c:pt>
                <c:pt idx="18553">
                  <c:v>7133</c:v>
                </c:pt>
                <c:pt idx="18554">
                  <c:v>7134</c:v>
                </c:pt>
                <c:pt idx="18555">
                  <c:v>7135</c:v>
                </c:pt>
                <c:pt idx="18556">
                  <c:v>7136</c:v>
                </c:pt>
                <c:pt idx="18557">
                  <c:v>7137</c:v>
                </c:pt>
                <c:pt idx="18558">
                  <c:v>7138</c:v>
                </c:pt>
                <c:pt idx="18559">
                  <c:v>7139</c:v>
                </c:pt>
                <c:pt idx="18560">
                  <c:v>7140</c:v>
                </c:pt>
                <c:pt idx="18561">
                  <c:v>7141</c:v>
                </c:pt>
                <c:pt idx="18562">
                  <c:v>7142</c:v>
                </c:pt>
                <c:pt idx="18563">
                  <c:v>7143</c:v>
                </c:pt>
                <c:pt idx="18564">
                  <c:v>7144</c:v>
                </c:pt>
                <c:pt idx="18565">
                  <c:v>7145</c:v>
                </c:pt>
                <c:pt idx="18566">
                  <c:v>7146</c:v>
                </c:pt>
                <c:pt idx="18567">
                  <c:v>7147</c:v>
                </c:pt>
                <c:pt idx="18568">
                  <c:v>7148</c:v>
                </c:pt>
                <c:pt idx="18569">
                  <c:v>7149</c:v>
                </c:pt>
                <c:pt idx="18570">
                  <c:v>7150</c:v>
                </c:pt>
                <c:pt idx="18571">
                  <c:v>7151</c:v>
                </c:pt>
                <c:pt idx="18572">
                  <c:v>7152</c:v>
                </c:pt>
                <c:pt idx="18573">
                  <c:v>7153</c:v>
                </c:pt>
                <c:pt idx="18574">
                  <c:v>7154</c:v>
                </c:pt>
                <c:pt idx="18575">
                  <c:v>7155</c:v>
                </c:pt>
                <c:pt idx="18576">
                  <c:v>7156</c:v>
                </c:pt>
                <c:pt idx="18577">
                  <c:v>7157</c:v>
                </c:pt>
                <c:pt idx="18578">
                  <c:v>7158</c:v>
                </c:pt>
                <c:pt idx="18579">
                  <c:v>7159</c:v>
                </c:pt>
                <c:pt idx="18580">
                  <c:v>7160</c:v>
                </c:pt>
                <c:pt idx="18581">
                  <c:v>7161</c:v>
                </c:pt>
                <c:pt idx="18582">
                  <c:v>7162</c:v>
                </c:pt>
                <c:pt idx="18583">
                  <c:v>7163</c:v>
                </c:pt>
                <c:pt idx="18584">
                  <c:v>7164</c:v>
                </c:pt>
                <c:pt idx="18585">
                  <c:v>7165</c:v>
                </c:pt>
                <c:pt idx="18586">
                  <c:v>7166</c:v>
                </c:pt>
                <c:pt idx="18587">
                  <c:v>7167</c:v>
                </c:pt>
                <c:pt idx="18588">
                  <c:v>7168</c:v>
                </c:pt>
                <c:pt idx="18589">
                  <c:v>7169</c:v>
                </c:pt>
                <c:pt idx="18590">
                  <c:v>7170</c:v>
                </c:pt>
                <c:pt idx="18591">
                  <c:v>7171</c:v>
                </c:pt>
                <c:pt idx="18592">
                  <c:v>7172</c:v>
                </c:pt>
                <c:pt idx="18593">
                  <c:v>7173</c:v>
                </c:pt>
                <c:pt idx="18594">
                  <c:v>7174</c:v>
                </c:pt>
                <c:pt idx="18595">
                  <c:v>7175</c:v>
                </c:pt>
                <c:pt idx="18596">
                  <c:v>7176</c:v>
                </c:pt>
                <c:pt idx="18597">
                  <c:v>7177</c:v>
                </c:pt>
                <c:pt idx="18598">
                  <c:v>7178</c:v>
                </c:pt>
                <c:pt idx="18599">
                  <c:v>7179</c:v>
                </c:pt>
                <c:pt idx="18600">
                  <c:v>7180</c:v>
                </c:pt>
                <c:pt idx="18601">
                  <c:v>7181</c:v>
                </c:pt>
                <c:pt idx="18602">
                  <c:v>7182</c:v>
                </c:pt>
                <c:pt idx="18603">
                  <c:v>7183</c:v>
                </c:pt>
                <c:pt idx="18604">
                  <c:v>7184</c:v>
                </c:pt>
                <c:pt idx="18605">
                  <c:v>7185</c:v>
                </c:pt>
                <c:pt idx="18606">
                  <c:v>7186</c:v>
                </c:pt>
                <c:pt idx="18607">
                  <c:v>7187</c:v>
                </c:pt>
                <c:pt idx="18608">
                  <c:v>7188</c:v>
                </c:pt>
                <c:pt idx="18609">
                  <c:v>7189</c:v>
                </c:pt>
                <c:pt idx="18610">
                  <c:v>7190</c:v>
                </c:pt>
                <c:pt idx="18611">
                  <c:v>7191</c:v>
                </c:pt>
                <c:pt idx="18612">
                  <c:v>7192</c:v>
                </c:pt>
                <c:pt idx="18613">
                  <c:v>7193</c:v>
                </c:pt>
                <c:pt idx="18614">
                  <c:v>7194</c:v>
                </c:pt>
                <c:pt idx="18615">
                  <c:v>7195</c:v>
                </c:pt>
                <c:pt idx="18616">
                  <c:v>7196</c:v>
                </c:pt>
                <c:pt idx="18617">
                  <c:v>7197</c:v>
                </c:pt>
                <c:pt idx="18618">
                  <c:v>7198</c:v>
                </c:pt>
                <c:pt idx="18619">
                  <c:v>7199</c:v>
                </c:pt>
                <c:pt idx="18620">
                  <c:v>7200</c:v>
                </c:pt>
                <c:pt idx="18621">
                  <c:v>7201</c:v>
                </c:pt>
                <c:pt idx="18622">
                  <c:v>7202</c:v>
                </c:pt>
                <c:pt idx="18623">
                  <c:v>7203</c:v>
                </c:pt>
                <c:pt idx="18624">
                  <c:v>7204</c:v>
                </c:pt>
                <c:pt idx="18625">
                  <c:v>7205</c:v>
                </c:pt>
                <c:pt idx="18626">
                  <c:v>7206</c:v>
                </c:pt>
                <c:pt idx="18627">
                  <c:v>7207</c:v>
                </c:pt>
                <c:pt idx="18628">
                  <c:v>7208</c:v>
                </c:pt>
                <c:pt idx="18629">
                  <c:v>7209</c:v>
                </c:pt>
                <c:pt idx="18630">
                  <c:v>7210</c:v>
                </c:pt>
                <c:pt idx="18631">
                  <c:v>7211</c:v>
                </c:pt>
                <c:pt idx="18632">
                  <c:v>7212</c:v>
                </c:pt>
                <c:pt idx="18633">
                  <c:v>7213</c:v>
                </c:pt>
                <c:pt idx="18634">
                  <c:v>7214</c:v>
                </c:pt>
                <c:pt idx="18635">
                  <c:v>7215</c:v>
                </c:pt>
                <c:pt idx="18636">
                  <c:v>7216</c:v>
                </c:pt>
                <c:pt idx="18637">
                  <c:v>7217</c:v>
                </c:pt>
                <c:pt idx="18638">
                  <c:v>7218</c:v>
                </c:pt>
                <c:pt idx="18639">
                  <c:v>7219</c:v>
                </c:pt>
                <c:pt idx="18640">
                  <c:v>7220</c:v>
                </c:pt>
                <c:pt idx="18641">
                  <c:v>7221</c:v>
                </c:pt>
                <c:pt idx="18642">
                  <c:v>7222</c:v>
                </c:pt>
                <c:pt idx="18643">
                  <c:v>7223</c:v>
                </c:pt>
                <c:pt idx="18644">
                  <c:v>7224</c:v>
                </c:pt>
                <c:pt idx="18645">
                  <c:v>7225</c:v>
                </c:pt>
                <c:pt idx="18646">
                  <c:v>7226</c:v>
                </c:pt>
                <c:pt idx="18647">
                  <c:v>7227</c:v>
                </c:pt>
                <c:pt idx="18648">
                  <c:v>7228</c:v>
                </c:pt>
                <c:pt idx="18649">
                  <c:v>7229</c:v>
                </c:pt>
                <c:pt idx="18650">
                  <c:v>7230</c:v>
                </c:pt>
                <c:pt idx="18651">
                  <c:v>7231</c:v>
                </c:pt>
                <c:pt idx="18652">
                  <c:v>7232</c:v>
                </c:pt>
                <c:pt idx="18653">
                  <c:v>7233</c:v>
                </c:pt>
                <c:pt idx="18654">
                  <c:v>7234</c:v>
                </c:pt>
                <c:pt idx="18655">
                  <c:v>7235</c:v>
                </c:pt>
                <c:pt idx="18656">
                  <c:v>7236</c:v>
                </c:pt>
                <c:pt idx="18657">
                  <c:v>7237</c:v>
                </c:pt>
                <c:pt idx="18658">
                  <c:v>7238</c:v>
                </c:pt>
                <c:pt idx="18659">
                  <c:v>7239</c:v>
                </c:pt>
                <c:pt idx="18660">
                  <c:v>7240</c:v>
                </c:pt>
                <c:pt idx="18661">
                  <c:v>7241</c:v>
                </c:pt>
                <c:pt idx="18662">
                  <c:v>7242</c:v>
                </c:pt>
                <c:pt idx="18663">
                  <c:v>7243</c:v>
                </c:pt>
                <c:pt idx="18664">
                  <c:v>7244</c:v>
                </c:pt>
                <c:pt idx="18665">
                  <c:v>7245</c:v>
                </c:pt>
                <c:pt idx="18666">
                  <c:v>7246</c:v>
                </c:pt>
                <c:pt idx="18667">
                  <c:v>7247</c:v>
                </c:pt>
                <c:pt idx="18668">
                  <c:v>7248</c:v>
                </c:pt>
                <c:pt idx="18669">
                  <c:v>7249</c:v>
                </c:pt>
                <c:pt idx="18670">
                  <c:v>7250</c:v>
                </c:pt>
                <c:pt idx="18671">
                  <c:v>7251</c:v>
                </c:pt>
                <c:pt idx="18672">
                  <c:v>7252</c:v>
                </c:pt>
                <c:pt idx="18673">
                  <c:v>7253</c:v>
                </c:pt>
                <c:pt idx="18674">
                  <c:v>7254</c:v>
                </c:pt>
                <c:pt idx="18675">
                  <c:v>7255</c:v>
                </c:pt>
                <c:pt idx="18676">
                  <c:v>7256</c:v>
                </c:pt>
                <c:pt idx="18677">
                  <c:v>7257</c:v>
                </c:pt>
                <c:pt idx="18678">
                  <c:v>7258</c:v>
                </c:pt>
                <c:pt idx="18679">
                  <c:v>7259</c:v>
                </c:pt>
                <c:pt idx="18680">
                  <c:v>7260</c:v>
                </c:pt>
                <c:pt idx="18681">
                  <c:v>7261</c:v>
                </c:pt>
                <c:pt idx="18682">
                  <c:v>7262</c:v>
                </c:pt>
                <c:pt idx="18683">
                  <c:v>7263</c:v>
                </c:pt>
                <c:pt idx="18684">
                  <c:v>7264</c:v>
                </c:pt>
                <c:pt idx="18685">
                  <c:v>7265</c:v>
                </c:pt>
                <c:pt idx="18686">
                  <c:v>7266</c:v>
                </c:pt>
                <c:pt idx="18687">
                  <c:v>7267</c:v>
                </c:pt>
                <c:pt idx="18688">
                  <c:v>7268</c:v>
                </c:pt>
                <c:pt idx="18689">
                  <c:v>7269</c:v>
                </c:pt>
                <c:pt idx="18690">
                  <c:v>7270</c:v>
                </c:pt>
                <c:pt idx="18691">
                  <c:v>7271</c:v>
                </c:pt>
                <c:pt idx="18692">
                  <c:v>7272</c:v>
                </c:pt>
                <c:pt idx="18693">
                  <c:v>7273</c:v>
                </c:pt>
                <c:pt idx="18694">
                  <c:v>7274</c:v>
                </c:pt>
                <c:pt idx="18695">
                  <c:v>7275</c:v>
                </c:pt>
                <c:pt idx="18696">
                  <c:v>7276</c:v>
                </c:pt>
                <c:pt idx="18697">
                  <c:v>7277</c:v>
                </c:pt>
                <c:pt idx="18698">
                  <c:v>7278</c:v>
                </c:pt>
                <c:pt idx="18699">
                  <c:v>7279</c:v>
                </c:pt>
                <c:pt idx="18700">
                  <c:v>7280</c:v>
                </c:pt>
                <c:pt idx="18701">
                  <c:v>7281</c:v>
                </c:pt>
                <c:pt idx="18702">
                  <c:v>7282</c:v>
                </c:pt>
                <c:pt idx="18703">
                  <c:v>7283</c:v>
                </c:pt>
                <c:pt idx="18704">
                  <c:v>7284</c:v>
                </c:pt>
                <c:pt idx="18705">
                  <c:v>7285</c:v>
                </c:pt>
                <c:pt idx="18706">
                  <c:v>7286</c:v>
                </c:pt>
                <c:pt idx="18707">
                  <c:v>7287</c:v>
                </c:pt>
                <c:pt idx="18708">
                  <c:v>7288</c:v>
                </c:pt>
                <c:pt idx="18709">
                  <c:v>7289</c:v>
                </c:pt>
                <c:pt idx="18710">
                  <c:v>7290</c:v>
                </c:pt>
                <c:pt idx="18711">
                  <c:v>7291</c:v>
                </c:pt>
                <c:pt idx="18712">
                  <c:v>7292</c:v>
                </c:pt>
                <c:pt idx="18713">
                  <c:v>7293</c:v>
                </c:pt>
                <c:pt idx="18714">
                  <c:v>7294</c:v>
                </c:pt>
                <c:pt idx="18715">
                  <c:v>7295</c:v>
                </c:pt>
                <c:pt idx="18716">
                  <c:v>7296</c:v>
                </c:pt>
                <c:pt idx="18717">
                  <c:v>7297</c:v>
                </c:pt>
                <c:pt idx="18718">
                  <c:v>7298</c:v>
                </c:pt>
                <c:pt idx="18719">
                  <c:v>7299</c:v>
                </c:pt>
                <c:pt idx="18720">
                  <c:v>7300</c:v>
                </c:pt>
                <c:pt idx="18721">
                  <c:v>7301</c:v>
                </c:pt>
                <c:pt idx="18722">
                  <c:v>7302</c:v>
                </c:pt>
                <c:pt idx="18723">
                  <c:v>7303</c:v>
                </c:pt>
                <c:pt idx="18724">
                  <c:v>7304</c:v>
                </c:pt>
                <c:pt idx="18725">
                  <c:v>7305</c:v>
                </c:pt>
                <c:pt idx="18726">
                  <c:v>7306</c:v>
                </c:pt>
                <c:pt idx="18727">
                  <c:v>7307</c:v>
                </c:pt>
                <c:pt idx="18728">
                  <c:v>7308</c:v>
                </c:pt>
                <c:pt idx="18729">
                  <c:v>7309</c:v>
                </c:pt>
                <c:pt idx="18730">
                  <c:v>7310</c:v>
                </c:pt>
                <c:pt idx="18731">
                  <c:v>7311</c:v>
                </c:pt>
                <c:pt idx="18732">
                  <c:v>7312</c:v>
                </c:pt>
                <c:pt idx="18733">
                  <c:v>7313</c:v>
                </c:pt>
                <c:pt idx="18734">
                  <c:v>7314</c:v>
                </c:pt>
                <c:pt idx="18735">
                  <c:v>7315</c:v>
                </c:pt>
                <c:pt idx="18736">
                  <c:v>7316</c:v>
                </c:pt>
                <c:pt idx="18737">
                  <c:v>7317</c:v>
                </c:pt>
                <c:pt idx="18738">
                  <c:v>7318</c:v>
                </c:pt>
                <c:pt idx="18739">
                  <c:v>7319</c:v>
                </c:pt>
                <c:pt idx="18740">
                  <c:v>7320</c:v>
                </c:pt>
                <c:pt idx="18741">
                  <c:v>7321</c:v>
                </c:pt>
                <c:pt idx="18742">
                  <c:v>7322</c:v>
                </c:pt>
                <c:pt idx="18743">
                  <c:v>7323</c:v>
                </c:pt>
                <c:pt idx="18744">
                  <c:v>7324</c:v>
                </c:pt>
                <c:pt idx="18745">
                  <c:v>7325</c:v>
                </c:pt>
                <c:pt idx="18746">
                  <c:v>7326</c:v>
                </c:pt>
                <c:pt idx="18747">
                  <c:v>7327</c:v>
                </c:pt>
                <c:pt idx="18748">
                  <c:v>7328</c:v>
                </c:pt>
                <c:pt idx="18749">
                  <c:v>7329</c:v>
                </c:pt>
                <c:pt idx="18750">
                  <c:v>7330</c:v>
                </c:pt>
                <c:pt idx="18751">
                  <c:v>7331</c:v>
                </c:pt>
                <c:pt idx="18752">
                  <c:v>7332</c:v>
                </c:pt>
                <c:pt idx="18753">
                  <c:v>7333</c:v>
                </c:pt>
                <c:pt idx="18754">
                  <c:v>7334</c:v>
                </c:pt>
                <c:pt idx="18755">
                  <c:v>7335</c:v>
                </c:pt>
                <c:pt idx="18756">
                  <c:v>7336</c:v>
                </c:pt>
                <c:pt idx="18757">
                  <c:v>7337</c:v>
                </c:pt>
                <c:pt idx="18758">
                  <c:v>7338</c:v>
                </c:pt>
                <c:pt idx="18759">
                  <c:v>7339</c:v>
                </c:pt>
                <c:pt idx="18760">
                  <c:v>7340</c:v>
                </c:pt>
                <c:pt idx="18761">
                  <c:v>7341</c:v>
                </c:pt>
                <c:pt idx="18762">
                  <c:v>7342</c:v>
                </c:pt>
                <c:pt idx="18763">
                  <c:v>7343</c:v>
                </c:pt>
                <c:pt idx="18764">
                  <c:v>7344</c:v>
                </c:pt>
                <c:pt idx="18765">
                  <c:v>7345</c:v>
                </c:pt>
                <c:pt idx="18766">
                  <c:v>7346</c:v>
                </c:pt>
                <c:pt idx="18767">
                  <c:v>7347</c:v>
                </c:pt>
                <c:pt idx="18768">
                  <c:v>7348</c:v>
                </c:pt>
                <c:pt idx="18769">
                  <c:v>7349</c:v>
                </c:pt>
                <c:pt idx="18770">
                  <c:v>7350</c:v>
                </c:pt>
                <c:pt idx="18771">
                  <c:v>7351</c:v>
                </c:pt>
                <c:pt idx="18772">
                  <c:v>7352</c:v>
                </c:pt>
                <c:pt idx="18773">
                  <c:v>7353</c:v>
                </c:pt>
                <c:pt idx="18774">
                  <c:v>7354</c:v>
                </c:pt>
                <c:pt idx="18775">
                  <c:v>7355</c:v>
                </c:pt>
                <c:pt idx="18776">
                  <c:v>7356</c:v>
                </c:pt>
                <c:pt idx="18777">
                  <c:v>7357</c:v>
                </c:pt>
                <c:pt idx="18778">
                  <c:v>7358</c:v>
                </c:pt>
                <c:pt idx="18779">
                  <c:v>7359</c:v>
                </c:pt>
                <c:pt idx="18780">
                  <c:v>7360</c:v>
                </c:pt>
                <c:pt idx="18781">
                  <c:v>7361</c:v>
                </c:pt>
                <c:pt idx="18782">
                  <c:v>7362</c:v>
                </c:pt>
                <c:pt idx="18783">
                  <c:v>7363</c:v>
                </c:pt>
                <c:pt idx="18784">
                  <c:v>7364</c:v>
                </c:pt>
                <c:pt idx="18785">
                  <c:v>7365</c:v>
                </c:pt>
                <c:pt idx="18786">
                  <c:v>7366</c:v>
                </c:pt>
                <c:pt idx="18787">
                  <c:v>7367</c:v>
                </c:pt>
                <c:pt idx="18788">
                  <c:v>7368</c:v>
                </c:pt>
                <c:pt idx="18789">
                  <c:v>7369</c:v>
                </c:pt>
                <c:pt idx="18790">
                  <c:v>7370</c:v>
                </c:pt>
                <c:pt idx="18791">
                  <c:v>7371</c:v>
                </c:pt>
                <c:pt idx="18792">
                  <c:v>7372</c:v>
                </c:pt>
                <c:pt idx="18793">
                  <c:v>7373</c:v>
                </c:pt>
                <c:pt idx="18794">
                  <c:v>7374</c:v>
                </c:pt>
                <c:pt idx="18795">
                  <c:v>7375</c:v>
                </c:pt>
                <c:pt idx="18796">
                  <c:v>7376</c:v>
                </c:pt>
                <c:pt idx="18797">
                  <c:v>7377</c:v>
                </c:pt>
                <c:pt idx="18798">
                  <c:v>7378</c:v>
                </c:pt>
                <c:pt idx="18799">
                  <c:v>7379</c:v>
                </c:pt>
                <c:pt idx="18800">
                  <c:v>7380</c:v>
                </c:pt>
                <c:pt idx="18801">
                  <c:v>7381</c:v>
                </c:pt>
                <c:pt idx="18802">
                  <c:v>7382</c:v>
                </c:pt>
                <c:pt idx="18803">
                  <c:v>7383</c:v>
                </c:pt>
                <c:pt idx="18804">
                  <c:v>7384</c:v>
                </c:pt>
                <c:pt idx="18805">
                  <c:v>7385</c:v>
                </c:pt>
                <c:pt idx="18806">
                  <c:v>7386</c:v>
                </c:pt>
                <c:pt idx="18807">
                  <c:v>7387</c:v>
                </c:pt>
                <c:pt idx="18808">
                  <c:v>7388</c:v>
                </c:pt>
                <c:pt idx="18809">
                  <c:v>7389</c:v>
                </c:pt>
                <c:pt idx="18810">
                  <c:v>7390</c:v>
                </c:pt>
                <c:pt idx="18811">
                  <c:v>7391</c:v>
                </c:pt>
                <c:pt idx="18812">
                  <c:v>7392</c:v>
                </c:pt>
                <c:pt idx="18813">
                  <c:v>7393</c:v>
                </c:pt>
                <c:pt idx="18814">
                  <c:v>7394</c:v>
                </c:pt>
                <c:pt idx="18815">
                  <c:v>7395</c:v>
                </c:pt>
                <c:pt idx="18816">
                  <c:v>7396</c:v>
                </c:pt>
                <c:pt idx="18817">
                  <c:v>7397</c:v>
                </c:pt>
                <c:pt idx="18818">
                  <c:v>7398</c:v>
                </c:pt>
                <c:pt idx="18819">
                  <c:v>7399</c:v>
                </c:pt>
                <c:pt idx="18820">
                  <c:v>7400</c:v>
                </c:pt>
                <c:pt idx="18821">
                  <c:v>7401</c:v>
                </c:pt>
                <c:pt idx="18822">
                  <c:v>7402</c:v>
                </c:pt>
                <c:pt idx="18823">
                  <c:v>7403</c:v>
                </c:pt>
                <c:pt idx="18824">
                  <c:v>7404</c:v>
                </c:pt>
                <c:pt idx="18825">
                  <c:v>7405</c:v>
                </c:pt>
                <c:pt idx="18826">
                  <c:v>7406</c:v>
                </c:pt>
                <c:pt idx="18827">
                  <c:v>7407</c:v>
                </c:pt>
                <c:pt idx="18828">
                  <c:v>7408</c:v>
                </c:pt>
                <c:pt idx="18829">
                  <c:v>7409</c:v>
                </c:pt>
                <c:pt idx="18830">
                  <c:v>7410</c:v>
                </c:pt>
                <c:pt idx="18831">
                  <c:v>7411</c:v>
                </c:pt>
                <c:pt idx="18832">
                  <c:v>7412</c:v>
                </c:pt>
                <c:pt idx="18833">
                  <c:v>7413</c:v>
                </c:pt>
                <c:pt idx="18834">
                  <c:v>7414</c:v>
                </c:pt>
                <c:pt idx="18835">
                  <c:v>7415</c:v>
                </c:pt>
                <c:pt idx="18836">
                  <c:v>7416</c:v>
                </c:pt>
                <c:pt idx="18837">
                  <c:v>7417</c:v>
                </c:pt>
                <c:pt idx="18838">
                  <c:v>7418</c:v>
                </c:pt>
                <c:pt idx="18839">
                  <c:v>7419</c:v>
                </c:pt>
                <c:pt idx="18840">
                  <c:v>7420</c:v>
                </c:pt>
                <c:pt idx="18841">
                  <c:v>7421</c:v>
                </c:pt>
                <c:pt idx="18842">
                  <c:v>7422</c:v>
                </c:pt>
                <c:pt idx="18843">
                  <c:v>7423</c:v>
                </c:pt>
                <c:pt idx="18844">
                  <c:v>7424</c:v>
                </c:pt>
                <c:pt idx="18845">
                  <c:v>7425</c:v>
                </c:pt>
                <c:pt idx="18846">
                  <c:v>7426</c:v>
                </c:pt>
                <c:pt idx="18847">
                  <c:v>7427</c:v>
                </c:pt>
                <c:pt idx="18848">
                  <c:v>7428</c:v>
                </c:pt>
                <c:pt idx="18849">
                  <c:v>7429</c:v>
                </c:pt>
                <c:pt idx="18850">
                  <c:v>7430</c:v>
                </c:pt>
                <c:pt idx="18851">
                  <c:v>7431</c:v>
                </c:pt>
                <c:pt idx="18852">
                  <c:v>7432</c:v>
                </c:pt>
                <c:pt idx="18853">
                  <c:v>7433</c:v>
                </c:pt>
                <c:pt idx="18854">
                  <c:v>7434</c:v>
                </c:pt>
                <c:pt idx="18855">
                  <c:v>7435</c:v>
                </c:pt>
                <c:pt idx="18856">
                  <c:v>7436</c:v>
                </c:pt>
                <c:pt idx="18857">
                  <c:v>7437</c:v>
                </c:pt>
                <c:pt idx="18858">
                  <c:v>7438</c:v>
                </c:pt>
                <c:pt idx="18859">
                  <c:v>7439</c:v>
                </c:pt>
                <c:pt idx="18860">
                  <c:v>7440</c:v>
                </c:pt>
                <c:pt idx="18861">
                  <c:v>7441</c:v>
                </c:pt>
                <c:pt idx="18862">
                  <c:v>7442</c:v>
                </c:pt>
                <c:pt idx="18863">
                  <c:v>7443</c:v>
                </c:pt>
                <c:pt idx="18864">
                  <c:v>7444</c:v>
                </c:pt>
                <c:pt idx="18865">
                  <c:v>7445</c:v>
                </c:pt>
                <c:pt idx="18866">
                  <c:v>7446</c:v>
                </c:pt>
                <c:pt idx="18867">
                  <c:v>7447</c:v>
                </c:pt>
                <c:pt idx="18868">
                  <c:v>7448</c:v>
                </c:pt>
                <c:pt idx="18869">
                  <c:v>7449</c:v>
                </c:pt>
                <c:pt idx="18870">
                  <c:v>7450</c:v>
                </c:pt>
                <c:pt idx="18871">
                  <c:v>7451</c:v>
                </c:pt>
                <c:pt idx="18872">
                  <c:v>7452</c:v>
                </c:pt>
                <c:pt idx="18873">
                  <c:v>7453</c:v>
                </c:pt>
                <c:pt idx="18874">
                  <c:v>7454</c:v>
                </c:pt>
                <c:pt idx="18875">
                  <c:v>7455</c:v>
                </c:pt>
                <c:pt idx="18876">
                  <c:v>7456</c:v>
                </c:pt>
                <c:pt idx="18877">
                  <c:v>7457</c:v>
                </c:pt>
                <c:pt idx="18878">
                  <c:v>7458</c:v>
                </c:pt>
                <c:pt idx="18879">
                  <c:v>7459</c:v>
                </c:pt>
                <c:pt idx="18880">
                  <c:v>7460</c:v>
                </c:pt>
                <c:pt idx="18881">
                  <c:v>7461</c:v>
                </c:pt>
                <c:pt idx="18882">
                  <c:v>7462</c:v>
                </c:pt>
                <c:pt idx="18883">
                  <c:v>7463</c:v>
                </c:pt>
                <c:pt idx="18884">
                  <c:v>7464</c:v>
                </c:pt>
                <c:pt idx="18885">
                  <c:v>7465</c:v>
                </c:pt>
                <c:pt idx="18886">
                  <c:v>7466</c:v>
                </c:pt>
                <c:pt idx="18887">
                  <c:v>7467</c:v>
                </c:pt>
                <c:pt idx="18888">
                  <c:v>7468</c:v>
                </c:pt>
                <c:pt idx="18889">
                  <c:v>7469</c:v>
                </c:pt>
                <c:pt idx="18890">
                  <c:v>7470</c:v>
                </c:pt>
                <c:pt idx="18891">
                  <c:v>7471</c:v>
                </c:pt>
                <c:pt idx="18892">
                  <c:v>7472</c:v>
                </c:pt>
                <c:pt idx="18893">
                  <c:v>7473</c:v>
                </c:pt>
                <c:pt idx="18894">
                  <c:v>7474</c:v>
                </c:pt>
                <c:pt idx="18895">
                  <c:v>7475</c:v>
                </c:pt>
                <c:pt idx="18896">
                  <c:v>7476</c:v>
                </c:pt>
                <c:pt idx="18897">
                  <c:v>7477</c:v>
                </c:pt>
                <c:pt idx="18898">
                  <c:v>7478</c:v>
                </c:pt>
                <c:pt idx="18899">
                  <c:v>7479</c:v>
                </c:pt>
                <c:pt idx="18900">
                  <c:v>7480</c:v>
                </c:pt>
                <c:pt idx="18901">
                  <c:v>7481</c:v>
                </c:pt>
                <c:pt idx="18902">
                  <c:v>7482</c:v>
                </c:pt>
                <c:pt idx="18903">
                  <c:v>7483</c:v>
                </c:pt>
                <c:pt idx="18904">
                  <c:v>7484</c:v>
                </c:pt>
                <c:pt idx="18905">
                  <c:v>7485</c:v>
                </c:pt>
                <c:pt idx="18906">
                  <c:v>7486</c:v>
                </c:pt>
                <c:pt idx="18907">
                  <c:v>7487</c:v>
                </c:pt>
                <c:pt idx="18908">
                  <c:v>7488</c:v>
                </c:pt>
                <c:pt idx="18909">
                  <c:v>7489</c:v>
                </c:pt>
                <c:pt idx="18910">
                  <c:v>7490</c:v>
                </c:pt>
                <c:pt idx="18911">
                  <c:v>7491</c:v>
                </c:pt>
                <c:pt idx="18912">
                  <c:v>7492</c:v>
                </c:pt>
                <c:pt idx="18913">
                  <c:v>7493</c:v>
                </c:pt>
                <c:pt idx="18914">
                  <c:v>7494</c:v>
                </c:pt>
                <c:pt idx="18915">
                  <c:v>7495</c:v>
                </c:pt>
                <c:pt idx="18916">
                  <c:v>7496</c:v>
                </c:pt>
                <c:pt idx="18917">
                  <c:v>7497</c:v>
                </c:pt>
                <c:pt idx="18918">
                  <c:v>7498</c:v>
                </c:pt>
                <c:pt idx="18919">
                  <c:v>7499</c:v>
                </c:pt>
                <c:pt idx="18920">
                  <c:v>7500</c:v>
                </c:pt>
                <c:pt idx="18921">
                  <c:v>7501</c:v>
                </c:pt>
                <c:pt idx="18922">
                  <c:v>7502</c:v>
                </c:pt>
                <c:pt idx="18923">
                  <c:v>7503</c:v>
                </c:pt>
                <c:pt idx="18924">
                  <c:v>7504</c:v>
                </c:pt>
                <c:pt idx="18925">
                  <c:v>7505</c:v>
                </c:pt>
                <c:pt idx="18926">
                  <c:v>7506</c:v>
                </c:pt>
                <c:pt idx="18927">
                  <c:v>7507</c:v>
                </c:pt>
                <c:pt idx="18928">
                  <c:v>7508</c:v>
                </c:pt>
                <c:pt idx="18929">
                  <c:v>7509</c:v>
                </c:pt>
                <c:pt idx="18930">
                  <c:v>7510</c:v>
                </c:pt>
                <c:pt idx="18931">
                  <c:v>7511</c:v>
                </c:pt>
                <c:pt idx="18932">
                  <c:v>7512</c:v>
                </c:pt>
                <c:pt idx="18933">
                  <c:v>7513</c:v>
                </c:pt>
                <c:pt idx="18934">
                  <c:v>7514</c:v>
                </c:pt>
                <c:pt idx="18935">
                  <c:v>7515</c:v>
                </c:pt>
                <c:pt idx="18936">
                  <c:v>7516</c:v>
                </c:pt>
                <c:pt idx="18937">
                  <c:v>7517</c:v>
                </c:pt>
                <c:pt idx="18938">
                  <c:v>7518</c:v>
                </c:pt>
                <c:pt idx="18939">
                  <c:v>7519</c:v>
                </c:pt>
                <c:pt idx="18940">
                  <c:v>7520</c:v>
                </c:pt>
                <c:pt idx="18941">
                  <c:v>7521</c:v>
                </c:pt>
                <c:pt idx="18942">
                  <c:v>7522</c:v>
                </c:pt>
                <c:pt idx="18943">
                  <c:v>7523</c:v>
                </c:pt>
                <c:pt idx="18944">
                  <c:v>7524</c:v>
                </c:pt>
                <c:pt idx="18945">
                  <c:v>7525</c:v>
                </c:pt>
                <c:pt idx="18946">
                  <c:v>7526</c:v>
                </c:pt>
                <c:pt idx="18947">
                  <c:v>7527</c:v>
                </c:pt>
                <c:pt idx="18948">
                  <c:v>7528</c:v>
                </c:pt>
                <c:pt idx="18949">
                  <c:v>7529</c:v>
                </c:pt>
                <c:pt idx="18950">
                  <c:v>7530</c:v>
                </c:pt>
                <c:pt idx="18951">
                  <c:v>7531</c:v>
                </c:pt>
                <c:pt idx="18952">
                  <c:v>7532</c:v>
                </c:pt>
                <c:pt idx="18953">
                  <c:v>7533</c:v>
                </c:pt>
                <c:pt idx="18954">
                  <c:v>7534</c:v>
                </c:pt>
                <c:pt idx="18955">
                  <c:v>7535</c:v>
                </c:pt>
                <c:pt idx="18956">
                  <c:v>7536</c:v>
                </c:pt>
                <c:pt idx="18957">
                  <c:v>7537</c:v>
                </c:pt>
                <c:pt idx="18958">
                  <c:v>7538</c:v>
                </c:pt>
                <c:pt idx="18959">
                  <c:v>7539</c:v>
                </c:pt>
                <c:pt idx="18960">
                  <c:v>7540</c:v>
                </c:pt>
                <c:pt idx="18961">
                  <c:v>7541</c:v>
                </c:pt>
                <c:pt idx="18962">
                  <c:v>7542</c:v>
                </c:pt>
                <c:pt idx="18963">
                  <c:v>7543</c:v>
                </c:pt>
                <c:pt idx="18964">
                  <c:v>7544</c:v>
                </c:pt>
                <c:pt idx="18965">
                  <c:v>7545</c:v>
                </c:pt>
                <c:pt idx="18966">
                  <c:v>7546</c:v>
                </c:pt>
                <c:pt idx="18967">
                  <c:v>7547</c:v>
                </c:pt>
                <c:pt idx="18968">
                  <c:v>7548</c:v>
                </c:pt>
                <c:pt idx="18969">
                  <c:v>7549</c:v>
                </c:pt>
                <c:pt idx="18970">
                  <c:v>7550</c:v>
                </c:pt>
                <c:pt idx="18971">
                  <c:v>7551</c:v>
                </c:pt>
                <c:pt idx="18972">
                  <c:v>7552</c:v>
                </c:pt>
                <c:pt idx="18973">
                  <c:v>7553</c:v>
                </c:pt>
                <c:pt idx="18974">
                  <c:v>7554</c:v>
                </c:pt>
                <c:pt idx="18975">
                  <c:v>7555</c:v>
                </c:pt>
                <c:pt idx="18976">
                  <c:v>7556</c:v>
                </c:pt>
                <c:pt idx="18977">
                  <c:v>7557</c:v>
                </c:pt>
                <c:pt idx="18978">
                  <c:v>7558</c:v>
                </c:pt>
                <c:pt idx="18979">
                  <c:v>7559</c:v>
                </c:pt>
                <c:pt idx="18980">
                  <c:v>7560</c:v>
                </c:pt>
                <c:pt idx="18981">
                  <c:v>7561</c:v>
                </c:pt>
                <c:pt idx="18982">
                  <c:v>7562</c:v>
                </c:pt>
                <c:pt idx="18983">
                  <c:v>7563</c:v>
                </c:pt>
                <c:pt idx="18984">
                  <c:v>7564</c:v>
                </c:pt>
                <c:pt idx="18985">
                  <c:v>7565</c:v>
                </c:pt>
                <c:pt idx="18986">
                  <c:v>7566</c:v>
                </c:pt>
                <c:pt idx="18987">
                  <c:v>7567</c:v>
                </c:pt>
                <c:pt idx="18988">
                  <c:v>7568</c:v>
                </c:pt>
                <c:pt idx="18989">
                  <c:v>7569</c:v>
                </c:pt>
                <c:pt idx="18990">
                  <c:v>7570</c:v>
                </c:pt>
                <c:pt idx="18991">
                  <c:v>7571</c:v>
                </c:pt>
                <c:pt idx="18992">
                  <c:v>7572</c:v>
                </c:pt>
                <c:pt idx="18993">
                  <c:v>7573</c:v>
                </c:pt>
                <c:pt idx="18994">
                  <c:v>7574</c:v>
                </c:pt>
                <c:pt idx="18995">
                  <c:v>7575</c:v>
                </c:pt>
                <c:pt idx="18996">
                  <c:v>7576</c:v>
                </c:pt>
                <c:pt idx="18997">
                  <c:v>7577</c:v>
                </c:pt>
                <c:pt idx="18998">
                  <c:v>7578</c:v>
                </c:pt>
                <c:pt idx="18999">
                  <c:v>7579</c:v>
                </c:pt>
                <c:pt idx="19000">
                  <c:v>7580</c:v>
                </c:pt>
                <c:pt idx="19001">
                  <c:v>7581</c:v>
                </c:pt>
                <c:pt idx="19002">
                  <c:v>7582</c:v>
                </c:pt>
                <c:pt idx="19003">
                  <c:v>7583</c:v>
                </c:pt>
                <c:pt idx="19004">
                  <c:v>7584</c:v>
                </c:pt>
                <c:pt idx="19005">
                  <c:v>7585</c:v>
                </c:pt>
                <c:pt idx="19006">
                  <c:v>7586</c:v>
                </c:pt>
                <c:pt idx="19007">
                  <c:v>7587</c:v>
                </c:pt>
                <c:pt idx="19008">
                  <c:v>7588</c:v>
                </c:pt>
                <c:pt idx="19009">
                  <c:v>7589</c:v>
                </c:pt>
                <c:pt idx="19010">
                  <c:v>7590</c:v>
                </c:pt>
                <c:pt idx="19011">
                  <c:v>7591</c:v>
                </c:pt>
                <c:pt idx="19012">
                  <c:v>7592</c:v>
                </c:pt>
                <c:pt idx="19013">
                  <c:v>7593</c:v>
                </c:pt>
                <c:pt idx="19014">
                  <c:v>7594</c:v>
                </c:pt>
                <c:pt idx="19015">
                  <c:v>7595</c:v>
                </c:pt>
                <c:pt idx="19016">
                  <c:v>7596</c:v>
                </c:pt>
                <c:pt idx="19017">
                  <c:v>7597</c:v>
                </c:pt>
                <c:pt idx="19018">
                  <c:v>7598</c:v>
                </c:pt>
                <c:pt idx="19019">
                  <c:v>7599</c:v>
                </c:pt>
                <c:pt idx="19020">
                  <c:v>7600</c:v>
                </c:pt>
                <c:pt idx="19021">
                  <c:v>7601</c:v>
                </c:pt>
                <c:pt idx="19022">
                  <c:v>7602</c:v>
                </c:pt>
                <c:pt idx="19023">
                  <c:v>7603</c:v>
                </c:pt>
                <c:pt idx="19024">
                  <c:v>7604</c:v>
                </c:pt>
                <c:pt idx="19025">
                  <c:v>7605</c:v>
                </c:pt>
                <c:pt idx="19026">
                  <c:v>7606</c:v>
                </c:pt>
                <c:pt idx="19027">
                  <c:v>7607</c:v>
                </c:pt>
                <c:pt idx="19028">
                  <c:v>7608</c:v>
                </c:pt>
                <c:pt idx="19029">
                  <c:v>7609</c:v>
                </c:pt>
                <c:pt idx="19030">
                  <c:v>7610</c:v>
                </c:pt>
                <c:pt idx="19031">
                  <c:v>7611</c:v>
                </c:pt>
                <c:pt idx="19032">
                  <c:v>7612</c:v>
                </c:pt>
                <c:pt idx="19033">
                  <c:v>7613</c:v>
                </c:pt>
                <c:pt idx="19034">
                  <c:v>7614</c:v>
                </c:pt>
                <c:pt idx="19035">
                  <c:v>7615</c:v>
                </c:pt>
                <c:pt idx="19036">
                  <c:v>7616</c:v>
                </c:pt>
                <c:pt idx="19037">
                  <c:v>7617</c:v>
                </c:pt>
                <c:pt idx="19038">
                  <c:v>7618</c:v>
                </c:pt>
                <c:pt idx="19039">
                  <c:v>7619</c:v>
                </c:pt>
                <c:pt idx="19040">
                  <c:v>7620</c:v>
                </c:pt>
                <c:pt idx="19041">
                  <c:v>7621</c:v>
                </c:pt>
                <c:pt idx="19042">
                  <c:v>7622</c:v>
                </c:pt>
                <c:pt idx="19043">
                  <c:v>7623</c:v>
                </c:pt>
                <c:pt idx="19044">
                  <c:v>7624</c:v>
                </c:pt>
                <c:pt idx="19045">
                  <c:v>7625</c:v>
                </c:pt>
                <c:pt idx="19046">
                  <c:v>7626</c:v>
                </c:pt>
                <c:pt idx="19047">
                  <c:v>7627</c:v>
                </c:pt>
                <c:pt idx="19048">
                  <c:v>7628</c:v>
                </c:pt>
                <c:pt idx="19049">
                  <c:v>7629</c:v>
                </c:pt>
                <c:pt idx="19050">
                  <c:v>7630</c:v>
                </c:pt>
                <c:pt idx="19051">
                  <c:v>7631</c:v>
                </c:pt>
                <c:pt idx="19052">
                  <c:v>7632</c:v>
                </c:pt>
                <c:pt idx="19053">
                  <c:v>7633</c:v>
                </c:pt>
                <c:pt idx="19054">
                  <c:v>7634</c:v>
                </c:pt>
                <c:pt idx="19055">
                  <c:v>7635</c:v>
                </c:pt>
                <c:pt idx="19056">
                  <c:v>7636</c:v>
                </c:pt>
                <c:pt idx="19057">
                  <c:v>7637</c:v>
                </c:pt>
                <c:pt idx="19058">
                  <c:v>7638</c:v>
                </c:pt>
                <c:pt idx="19059">
                  <c:v>7639</c:v>
                </c:pt>
                <c:pt idx="19060">
                  <c:v>7640</c:v>
                </c:pt>
                <c:pt idx="19061">
                  <c:v>7641</c:v>
                </c:pt>
                <c:pt idx="19062">
                  <c:v>7642</c:v>
                </c:pt>
                <c:pt idx="19063">
                  <c:v>7643</c:v>
                </c:pt>
                <c:pt idx="19064">
                  <c:v>7644</c:v>
                </c:pt>
                <c:pt idx="19065">
                  <c:v>7645</c:v>
                </c:pt>
                <c:pt idx="19066">
                  <c:v>7646</c:v>
                </c:pt>
                <c:pt idx="19067">
                  <c:v>7647</c:v>
                </c:pt>
                <c:pt idx="19068">
                  <c:v>7648</c:v>
                </c:pt>
                <c:pt idx="19069">
                  <c:v>7649</c:v>
                </c:pt>
                <c:pt idx="19070">
                  <c:v>7650</c:v>
                </c:pt>
                <c:pt idx="19071">
                  <c:v>7651</c:v>
                </c:pt>
                <c:pt idx="19072">
                  <c:v>7652</c:v>
                </c:pt>
                <c:pt idx="19073">
                  <c:v>7653</c:v>
                </c:pt>
                <c:pt idx="19074">
                  <c:v>7654</c:v>
                </c:pt>
                <c:pt idx="19075">
                  <c:v>7655</c:v>
                </c:pt>
                <c:pt idx="19076">
                  <c:v>7656</c:v>
                </c:pt>
                <c:pt idx="19077">
                  <c:v>7657</c:v>
                </c:pt>
                <c:pt idx="19078">
                  <c:v>7658</c:v>
                </c:pt>
                <c:pt idx="19079">
                  <c:v>7659</c:v>
                </c:pt>
                <c:pt idx="19080">
                  <c:v>7660</c:v>
                </c:pt>
                <c:pt idx="19081">
                  <c:v>7661</c:v>
                </c:pt>
                <c:pt idx="19082">
                  <c:v>7662</c:v>
                </c:pt>
                <c:pt idx="19083">
                  <c:v>7663</c:v>
                </c:pt>
                <c:pt idx="19084">
                  <c:v>7664</c:v>
                </c:pt>
                <c:pt idx="19085">
                  <c:v>7665</c:v>
                </c:pt>
                <c:pt idx="19086">
                  <c:v>7666</c:v>
                </c:pt>
                <c:pt idx="19087">
                  <c:v>7667</c:v>
                </c:pt>
                <c:pt idx="19088">
                  <c:v>7668</c:v>
                </c:pt>
                <c:pt idx="19089">
                  <c:v>7669</c:v>
                </c:pt>
                <c:pt idx="19090">
                  <c:v>7670</c:v>
                </c:pt>
                <c:pt idx="19091">
                  <c:v>7671</c:v>
                </c:pt>
                <c:pt idx="19092">
                  <c:v>7672</c:v>
                </c:pt>
                <c:pt idx="19093">
                  <c:v>7673</c:v>
                </c:pt>
                <c:pt idx="19094">
                  <c:v>7674</c:v>
                </c:pt>
                <c:pt idx="19095">
                  <c:v>7675</c:v>
                </c:pt>
                <c:pt idx="19096">
                  <c:v>7676</c:v>
                </c:pt>
                <c:pt idx="19097">
                  <c:v>7677</c:v>
                </c:pt>
                <c:pt idx="19098">
                  <c:v>7678</c:v>
                </c:pt>
                <c:pt idx="19099">
                  <c:v>7679</c:v>
                </c:pt>
                <c:pt idx="19100">
                  <c:v>7680</c:v>
                </c:pt>
                <c:pt idx="19101">
                  <c:v>7681</c:v>
                </c:pt>
                <c:pt idx="19102">
                  <c:v>7682</c:v>
                </c:pt>
                <c:pt idx="19103">
                  <c:v>7683</c:v>
                </c:pt>
                <c:pt idx="19104">
                  <c:v>7684</c:v>
                </c:pt>
                <c:pt idx="19105">
                  <c:v>7685</c:v>
                </c:pt>
                <c:pt idx="19106">
                  <c:v>7686</c:v>
                </c:pt>
                <c:pt idx="19107">
                  <c:v>7687</c:v>
                </c:pt>
                <c:pt idx="19108">
                  <c:v>7688</c:v>
                </c:pt>
                <c:pt idx="19109">
                  <c:v>7689</c:v>
                </c:pt>
                <c:pt idx="19110">
                  <c:v>7690</c:v>
                </c:pt>
                <c:pt idx="19111">
                  <c:v>7691</c:v>
                </c:pt>
                <c:pt idx="19112">
                  <c:v>7692</c:v>
                </c:pt>
                <c:pt idx="19113">
                  <c:v>7693</c:v>
                </c:pt>
                <c:pt idx="19114">
                  <c:v>7694</c:v>
                </c:pt>
                <c:pt idx="19115">
                  <c:v>7695</c:v>
                </c:pt>
                <c:pt idx="19116">
                  <c:v>7696</c:v>
                </c:pt>
                <c:pt idx="19117">
                  <c:v>7697</c:v>
                </c:pt>
                <c:pt idx="19118">
                  <c:v>7698</c:v>
                </c:pt>
                <c:pt idx="19119">
                  <c:v>7699</c:v>
                </c:pt>
                <c:pt idx="19120">
                  <c:v>7700</c:v>
                </c:pt>
                <c:pt idx="19121">
                  <c:v>7701</c:v>
                </c:pt>
                <c:pt idx="19122">
                  <c:v>7702</c:v>
                </c:pt>
                <c:pt idx="19123">
                  <c:v>7703</c:v>
                </c:pt>
                <c:pt idx="19124">
                  <c:v>7704</c:v>
                </c:pt>
                <c:pt idx="19125">
                  <c:v>7705</c:v>
                </c:pt>
                <c:pt idx="19126">
                  <c:v>7706</c:v>
                </c:pt>
                <c:pt idx="19127">
                  <c:v>7707</c:v>
                </c:pt>
                <c:pt idx="19128">
                  <c:v>7708</c:v>
                </c:pt>
                <c:pt idx="19129">
                  <c:v>7709</c:v>
                </c:pt>
                <c:pt idx="19130">
                  <c:v>7710</c:v>
                </c:pt>
                <c:pt idx="19131">
                  <c:v>7711</c:v>
                </c:pt>
                <c:pt idx="19132">
                  <c:v>7712</c:v>
                </c:pt>
                <c:pt idx="19133">
                  <c:v>7713</c:v>
                </c:pt>
                <c:pt idx="19134">
                  <c:v>7714</c:v>
                </c:pt>
                <c:pt idx="19135">
                  <c:v>7715</c:v>
                </c:pt>
                <c:pt idx="19136">
                  <c:v>7716</c:v>
                </c:pt>
                <c:pt idx="19137">
                  <c:v>7717</c:v>
                </c:pt>
                <c:pt idx="19138">
                  <c:v>7718</c:v>
                </c:pt>
                <c:pt idx="19139">
                  <c:v>7719</c:v>
                </c:pt>
                <c:pt idx="19140">
                  <c:v>7720</c:v>
                </c:pt>
                <c:pt idx="19141">
                  <c:v>7721</c:v>
                </c:pt>
                <c:pt idx="19142">
                  <c:v>7722</c:v>
                </c:pt>
                <c:pt idx="19143">
                  <c:v>7723</c:v>
                </c:pt>
                <c:pt idx="19144">
                  <c:v>7724</c:v>
                </c:pt>
                <c:pt idx="19145">
                  <c:v>7725</c:v>
                </c:pt>
                <c:pt idx="19146">
                  <c:v>7726</c:v>
                </c:pt>
                <c:pt idx="19147">
                  <c:v>7727</c:v>
                </c:pt>
                <c:pt idx="19148">
                  <c:v>7728</c:v>
                </c:pt>
                <c:pt idx="19149">
                  <c:v>7729</c:v>
                </c:pt>
                <c:pt idx="19150">
                  <c:v>7730</c:v>
                </c:pt>
                <c:pt idx="19151">
                  <c:v>7731</c:v>
                </c:pt>
                <c:pt idx="19152">
                  <c:v>7732</c:v>
                </c:pt>
                <c:pt idx="19153">
                  <c:v>7733</c:v>
                </c:pt>
                <c:pt idx="19154">
                  <c:v>7734</c:v>
                </c:pt>
                <c:pt idx="19155">
                  <c:v>7735</c:v>
                </c:pt>
                <c:pt idx="19156">
                  <c:v>7736</c:v>
                </c:pt>
                <c:pt idx="19157">
                  <c:v>7737</c:v>
                </c:pt>
                <c:pt idx="19158">
                  <c:v>7738</c:v>
                </c:pt>
                <c:pt idx="19159">
                  <c:v>7739</c:v>
                </c:pt>
                <c:pt idx="19160">
                  <c:v>7740</c:v>
                </c:pt>
                <c:pt idx="19161">
                  <c:v>7741</c:v>
                </c:pt>
                <c:pt idx="19162">
                  <c:v>7742</c:v>
                </c:pt>
                <c:pt idx="19163">
                  <c:v>7743</c:v>
                </c:pt>
                <c:pt idx="19164">
                  <c:v>7744</c:v>
                </c:pt>
                <c:pt idx="19165">
                  <c:v>7745</c:v>
                </c:pt>
                <c:pt idx="19166">
                  <c:v>7746</c:v>
                </c:pt>
                <c:pt idx="19167">
                  <c:v>7747</c:v>
                </c:pt>
                <c:pt idx="19168">
                  <c:v>7748</c:v>
                </c:pt>
                <c:pt idx="19169">
                  <c:v>7749</c:v>
                </c:pt>
                <c:pt idx="19170">
                  <c:v>7750</c:v>
                </c:pt>
                <c:pt idx="19171">
                  <c:v>7751</c:v>
                </c:pt>
                <c:pt idx="19172">
                  <c:v>7752</c:v>
                </c:pt>
                <c:pt idx="19173">
                  <c:v>7753</c:v>
                </c:pt>
                <c:pt idx="19174">
                  <c:v>7754</c:v>
                </c:pt>
                <c:pt idx="19175">
                  <c:v>7755</c:v>
                </c:pt>
                <c:pt idx="19176">
                  <c:v>7756</c:v>
                </c:pt>
                <c:pt idx="19177">
                  <c:v>7757</c:v>
                </c:pt>
                <c:pt idx="19178">
                  <c:v>7758</c:v>
                </c:pt>
                <c:pt idx="19179">
                  <c:v>7759</c:v>
                </c:pt>
                <c:pt idx="19180">
                  <c:v>7760</c:v>
                </c:pt>
                <c:pt idx="19181">
                  <c:v>7761</c:v>
                </c:pt>
                <c:pt idx="19182">
                  <c:v>7762</c:v>
                </c:pt>
                <c:pt idx="19183">
                  <c:v>7763</c:v>
                </c:pt>
                <c:pt idx="19184">
                  <c:v>7764</c:v>
                </c:pt>
                <c:pt idx="19185">
                  <c:v>7765</c:v>
                </c:pt>
                <c:pt idx="19186">
                  <c:v>7766</c:v>
                </c:pt>
                <c:pt idx="19187">
                  <c:v>7767</c:v>
                </c:pt>
                <c:pt idx="19188">
                  <c:v>7768</c:v>
                </c:pt>
                <c:pt idx="19189">
                  <c:v>7769</c:v>
                </c:pt>
                <c:pt idx="19190">
                  <c:v>7770</c:v>
                </c:pt>
                <c:pt idx="19191">
                  <c:v>7771</c:v>
                </c:pt>
                <c:pt idx="19192">
                  <c:v>7772</c:v>
                </c:pt>
                <c:pt idx="19193">
                  <c:v>7773</c:v>
                </c:pt>
                <c:pt idx="19194">
                  <c:v>7774</c:v>
                </c:pt>
                <c:pt idx="19195">
                  <c:v>7775</c:v>
                </c:pt>
                <c:pt idx="19196">
                  <c:v>7776</c:v>
                </c:pt>
                <c:pt idx="19197">
                  <c:v>7777</c:v>
                </c:pt>
                <c:pt idx="19198">
                  <c:v>7778</c:v>
                </c:pt>
                <c:pt idx="19199">
                  <c:v>7779</c:v>
                </c:pt>
                <c:pt idx="19200">
                  <c:v>7780</c:v>
                </c:pt>
                <c:pt idx="19201">
                  <c:v>7781</c:v>
                </c:pt>
                <c:pt idx="19202">
                  <c:v>7782</c:v>
                </c:pt>
                <c:pt idx="19203">
                  <c:v>7783</c:v>
                </c:pt>
                <c:pt idx="19204">
                  <c:v>7784</c:v>
                </c:pt>
                <c:pt idx="19205">
                  <c:v>7785</c:v>
                </c:pt>
                <c:pt idx="19206">
                  <c:v>7786</c:v>
                </c:pt>
                <c:pt idx="19207">
                  <c:v>7787</c:v>
                </c:pt>
                <c:pt idx="19208">
                  <c:v>7788</c:v>
                </c:pt>
                <c:pt idx="19209">
                  <c:v>7789</c:v>
                </c:pt>
                <c:pt idx="19210">
                  <c:v>7790</c:v>
                </c:pt>
                <c:pt idx="19211">
                  <c:v>7791</c:v>
                </c:pt>
                <c:pt idx="19212">
                  <c:v>7792</c:v>
                </c:pt>
                <c:pt idx="19213">
                  <c:v>7793</c:v>
                </c:pt>
                <c:pt idx="19214">
                  <c:v>7794</c:v>
                </c:pt>
                <c:pt idx="19215">
                  <c:v>7795</c:v>
                </c:pt>
                <c:pt idx="19216">
                  <c:v>7796</c:v>
                </c:pt>
                <c:pt idx="19217">
                  <c:v>7797</c:v>
                </c:pt>
                <c:pt idx="19218">
                  <c:v>7798</c:v>
                </c:pt>
                <c:pt idx="19219">
                  <c:v>7799</c:v>
                </c:pt>
                <c:pt idx="19220">
                  <c:v>7800</c:v>
                </c:pt>
                <c:pt idx="19221">
                  <c:v>7801</c:v>
                </c:pt>
                <c:pt idx="19222">
                  <c:v>7802</c:v>
                </c:pt>
                <c:pt idx="19223">
                  <c:v>7803</c:v>
                </c:pt>
                <c:pt idx="19224">
                  <c:v>7804</c:v>
                </c:pt>
                <c:pt idx="19225">
                  <c:v>7805</c:v>
                </c:pt>
                <c:pt idx="19226">
                  <c:v>7806</c:v>
                </c:pt>
                <c:pt idx="19227">
                  <c:v>7807</c:v>
                </c:pt>
                <c:pt idx="19228">
                  <c:v>7808</c:v>
                </c:pt>
                <c:pt idx="19229">
                  <c:v>7809</c:v>
                </c:pt>
                <c:pt idx="19230">
                  <c:v>7810</c:v>
                </c:pt>
                <c:pt idx="19231">
                  <c:v>7811</c:v>
                </c:pt>
                <c:pt idx="19232">
                  <c:v>7812</c:v>
                </c:pt>
                <c:pt idx="19233">
                  <c:v>7813</c:v>
                </c:pt>
                <c:pt idx="19234">
                  <c:v>7814</c:v>
                </c:pt>
                <c:pt idx="19235">
                  <c:v>7815</c:v>
                </c:pt>
                <c:pt idx="19236">
                  <c:v>7816</c:v>
                </c:pt>
                <c:pt idx="19237">
                  <c:v>7817</c:v>
                </c:pt>
                <c:pt idx="19238">
                  <c:v>7818</c:v>
                </c:pt>
                <c:pt idx="19239">
                  <c:v>7819</c:v>
                </c:pt>
                <c:pt idx="19240">
                  <c:v>7820</c:v>
                </c:pt>
                <c:pt idx="19241">
                  <c:v>7821</c:v>
                </c:pt>
                <c:pt idx="19242">
                  <c:v>7822</c:v>
                </c:pt>
                <c:pt idx="19243">
                  <c:v>7823</c:v>
                </c:pt>
                <c:pt idx="19244">
                  <c:v>7824</c:v>
                </c:pt>
                <c:pt idx="19245">
                  <c:v>7825</c:v>
                </c:pt>
                <c:pt idx="19246">
                  <c:v>7826</c:v>
                </c:pt>
                <c:pt idx="19247">
                  <c:v>7827</c:v>
                </c:pt>
                <c:pt idx="19248">
                  <c:v>7828</c:v>
                </c:pt>
                <c:pt idx="19249">
                  <c:v>7829</c:v>
                </c:pt>
                <c:pt idx="19250">
                  <c:v>7830</c:v>
                </c:pt>
                <c:pt idx="19251">
                  <c:v>7831</c:v>
                </c:pt>
                <c:pt idx="19252">
                  <c:v>7832</c:v>
                </c:pt>
                <c:pt idx="19253">
                  <c:v>7833</c:v>
                </c:pt>
                <c:pt idx="19254">
                  <c:v>7834</c:v>
                </c:pt>
                <c:pt idx="19255">
                  <c:v>7835</c:v>
                </c:pt>
                <c:pt idx="19256">
                  <c:v>7836</c:v>
                </c:pt>
                <c:pt idx="19257">
                  <c:v>7837</c:v>
                </c:pt>
                <c:pt idx="19258">
                  <c:v>7838</c:v>
                </c:pt>
                <c:pt idx="19259">
                  <c:v>7839</c:v>
                </c:pt>
                <c:pt idx="19260">
                  <c:v>7840</c:v>
                </c:pt>
                <c:pt idx="19261">
                  <c:v>7841</c:v>
                </c:pt>
                <c:pt idx="19262">
                  <c:v>7842</c:v>
                </c:pt>
                <c:pt idx="19263">
                  <c:v>7843</c:v>
                </c:pt>
                <c:pt idx="19264">
                  <c:v>7844</c:v>
                </c:pt>
                <c:pt idx="19265">
                  <c:v>7845</c:v>
                </c:pt>
                <c:pt idx="19266">
                  <c:v>7846</c:v>
                </c:pt>
                <c:pt idx="19267">
                  <c:v>7847</c:v>
                </c:pt>
                <c:pt idx="19268">
                  <c:v>7848</c:v>
                </c:pt>
                <c:pt idx="19269">
                  <c:v>7849</c:v>
                </c:pt>
                <c:pt idx="19270">
                  <c:v>7850</c:v>
                </c:pt>
                <c:pt idx="19271">
                  <c:v>7851</c:v>
                </c:pt>
                <c:pt idx="19272">
                  <c:v>7852</c:v>
                </c:pt>
                <c:pt idx="19273">
                  <c:v>7853</c:v>
                </c:pt>
                <c:pt idx="19274">
                  <c:v>7854</c:v>
                </c:pt>
                <c:pt idx="19275">
                  <c:v>7855</c:v>
                </c:pt>
                <c:pt idx="19276">
                  <c:v>7856</c:v>
                </c:pt>
                <c:pt idx="19277">
                  <c:v>7857</c:v>
                </c:pt>
                <c:pt idx="19278">
                  <c:v>7858</c:v>
                </c:pt>
                <c:pt idx="19279">
                  <c:v>7859</c:v>
                </c:pt>
                <c:pt idx="19280">
                  <c:v>7860</c:v>
                </c:pt>
                <c:pt idx="19281">
                  <c:v>7861</c:v>
                </c:pt>
                <c:pt idx="19282">
                  <c:v>7862</c:v>
                </c:pt>
                <c:pt idx="19283">
                  <c:v>7863</c:v>
                </c:pt>
                <c:pt idx="19284">
                  <c:v>7864</c:v>
                </c:pt>
                <c:pt idx="19285">
                  <c:v>7865</c:v>
                </c:pt>
                <c:pt idx="19286">
                  <c:v>7866</c:v>
                </c:pt>
                <c:pt idx="19287">
                  <c:v>7867</c:v>
                </c:pt>
                <c:pt idx="19288">
                  <c:v>7868</c:v>
                </c:pt>
                <c:pt idx="19289">
                  <c:v>7869</c:v>
                </c:pt>
                <c:pt idx="19290">
                  <c:v>7870</c:v>
                </c:pt>
                <c:pt idx="19291">
                  <c:v>7871</c:v>
                </c:pt>
                <c:pt idx="19292">
                  <c:v>7872</c:v>
                </c:pt>
                <c:pt idx="19293">
                  <c:v>7873</c:v>
                </c:pt>
                <c:pt idx="19294">
                  <c:v>7874</c:v>
                </c:pt>
                <c:pt idx="19295">
                  <c:v>7875</c:v>
                </c:pt>
                <c:pt idx="19296">
                  <c:v>7876</c:v>
                </c:pt>
                <c:pt idx="19297">
                  <c:v>7877</c:v>
                </c:pt>
                <c:pt idx="19298">
                  <c:v>7878</c:v>
                </c:pt>
                <c:pt idx="19299">
                  <c:v>7879</c:v>
                </c:pt>
                <c:pt idx="19300">
                  <c:v>7880</c:v>
                </c:pt>
                <c:pt idx="19301">
                  <c:v>7881</c:v>
                </c:pt>
                <c:pt idx="19302">
                  <c:v>7882</c:v>
                </c:pt>
                <c:pt idx="19303">
                  <c:v>7883</c:v>
                </c:pt>
                <c:pt idx="19304">
                  <c:v>7884</c:v>
                </c:pt>
                <c:pt idx="19305">
                  <c:v>7885</c:v>
                </c:pt>
                <c:pt idx="19306">
                  <c:v>7886</c:v>
                </c:pt>
                <c:pt idx="19307">
                  <c:v>7887</c:v>
                </c:pt>
                <c:pt idx="19308">
                  <c:v>7888</c:v>
                </c:pt>
                <c:pt idx="19309">
                  <c:v>7889</c:v>
                </c:pt>
                <c:pt idx="19310">
                  <c:v>7890</c:v>
                </c:pt>
                <c:pt idx="19311">
                  <c:v>7891</c:v>
                </c:pt>
                <c:pt idx="19312">
                  <c:v>7892</c:v>
                </c:pt>
                <c:pt idx="19313">
                  <c:v>7893</c:v>
                </c:pt>
                <c:pt idx="19314">
                  <c:v>7894</c:v>
                </c:pt>
                <c:pt idx="19315">
                  <c:v>7895</c:v>
                </c:pt>
                <c:pt idx="19316">
                  <c:v>7896</c:v>
                </c:pt>
                <c:pt idx="19317">
                  <c:v>7897</c:v>
                </c:pt>
                <c:pt idx="19318">
                  <c:v>7898</c:v>
                </c:pt>
                <c:pt idx="19319">
                  <c:v>7899</c:v>
                </c:pt>
                <c:pt idx="19320">
                  <c:v>7900</c:v>
                </c:pt>
                <c:pt idx="19321">
                  <c:v>7901</c:v>
                </c:pt>
                <c:pt idx="19322">
                  <c:v>7902</c:v>
                </c:pt>
                <c:pt idx="19323">
                  <c:v>7903</c:v>
                </c:pt>
                <c:pt idx="19324">
                  <c:v>7904</c:v>
                </c:pt>
                <c:pt idx="19325">
                  <c:v>7905</c:v>
                </c:pt>
                <c:pt idx="19326">
                  <c:v>7906</c:v>
                </c:pt>
                <c:pt idx="19327">
                  <c:v>7907</c:v>
                </c:pt>
                <c:pt idx="19328">
                  <c:v>7908</c:v>
                </c:pt>
                <c:pt idx="19329">
                  <c:v>7909</c:v>
                </c:pt>
                <c:pt idx="19330">
                  <c:v>7910</c:v>
                </c:pt>
                <c:pt idx="19331">
                  <c:v>7911</c:v>
                </c:pt>
                <c:pt idx="19332">
                  <c:v>7912</c:v>
                </c:pt>
                <c:pt idx="19333">
                  <c:v>7913</c:v>
                </c:pt>
                <c:pt idx="19334">
                  <c:v>7914</c:v>
                </c:pt>
                <c:pt idx="19335">
                  <c:v>7915</c:v>
                </c:pt>
                <c:pt idx="19336">
                  <c:v>7916</c:v>
                </c:pt>
                <c:pt idx="19337">
                  <c:v>7917</c:v>
                </c:pt>
                <c:pt idx="19338">
                  <c:v>7918</c:v>
                </c:pt>
                <c:pt idx="19339">
                  <c:v>7919</c:v>
                </c:pt>
                <c:pt idx="19340">
                  <c:v>7920</c:v>
                </c:pt>
                <c:pt idx="19341">
                  <c:v>7921</c:v>
                </c:pt>
                <c:pt idx="19342">
                  <c:v>7922</c:v>
                </c:pt>
                <c:pt idx="19343">
                  <c:v>7923</c:v>
                </c:pt>
                <c:pt idx="19344">
                  <c:v>7924</c:v>
                </c:pt>
                <c:pt idx="19345">
                  <c:v>7925</c:v>
                </c:pt>
                <c:pt idx="19346">
                  <c:v>7926</c:v>
                </c:pt>
                <c:pt idx="19347">
                  <c:v>7927</c:v>
                </c:pt>
                <c:pt idx="19348">
                  <c:v>7928</c:v>
                </c:pt>
                <c:pt idx="19349">
                  <c:v>7929</c:v>
                </c:pt>
                <c:pt idx="19350">
                  <c:v>7930</c:v>
                </c:pt>
                <c:pt idx="19351">
                  <c:v>7931</c:v>
                </c:pt>
                <c:pt idx="19352">
                  <c:v>7932</c:v>
                </c:pt>
                <c:pt idx="19353">
                  <c:v>7933</c:v>
                </c:pt>
                <c:pt idx="19354">
                  <c:v>7934</c:v>
                </c:pt>
                <c:pt idx="19355">
                  <c:v>7935</c:v>
                </c:pt>
                <c:pt idx="19356">
                  <c:v>7936</c:v>
                </c:pt>
                <c:pt idx="19357">
                  <c:v>7937</c:v>
                </c:pt>
                <c:pt idx="19358">
                  <c:v>7938</c:v>
                </c:pt>
                <c:pt idx="19359">
                  <c:v>7939</c:v>
                </c:pt>
                <c:pt idx="19360">
                  <c:v>7940</c:v>
                </c:pt>
                <c:pt idx="19361">
                  <c:v>7941</c:v>
                </c:pt>
                <c:pt idx="19362">
                  <c:v>7942</c:v>
                </c:pt>
                <c:pt idx="19363">
                  <c:v>7943</c:v>
                </c:pt>
                <c:pt idx="19364">
                  <c:v>7944</c:v>
                </c:pt>
                <c:pt idx="19365">
                  <c:v>7945</c:v>
                </c:pt>
                <c:pt idx="19366">
                  <c:v>7946</c:v>
                </c:pt>
                <c:pt idx="19367">
                  <c:v>7947</c:v>
                </c:pt>
                <c:pt idx="19368">
                  <c:v>7948</c:v>
                </c:pt>
                <c:pt idx="19369">
                  <c:v>7949</c:v>
                </c:pt>
                <c:pt idx="19370">
                  <c:v>7950</c:v>
                </c:pt>
                <c:pt idx="19371">
                  <c:v>7951</c:v>
                </c:pt>
                <c:pt idx="19372">
                  <c:v>7952</c:v>
                </c:pt>
                <c:pt idx="19373">
                  <c:v>7953</c:v>
                </c:pt>
                <c:pt idx="19374">
                  <c:v>7954</c:v>
                </c:pt>
                <c:pt idx="19375">
                  <c:v>7955</c:v>
                </c:pt>
                <c:pt idx="19376">
                  <c:v>7956</c:v>
                </c:pt>
                <c:pt idx="19377">
                  <c:v>7957</c:v>
                </c:pt>
                <c:pt idx="19378">
                  <c:v>7958</c:v>
                </c:pt>
                <c:pt idx="19379">
                  <c:v>7959</c:v>
                </c:pt>
                <c:pt idx="19380">
                  <c:v>7960</c:v>
                </c:pt>
                <c:pt idx="19381">
                  <c:v>7961</c:v>
                </c:pt>
                <c:pt idx="19382">
                  <c:v>7962</c:v>
                </c:pt>
                <c:pt idx="19383">
                  <c:v>7963</c:v>
                </c:pt>
                <c:pt idx="19384">
                  <c:v>7964</c:v>
                </c:pt>
                <c:pt idx="19385">
                  <c:v>7965</c:v>
                </c:pt>
                <c:pt idx="19386">
                  <c:v>7966</c:v>
                </c:pt>
                <c:pt idx="19387">
                  <c:v>7967</c:v>
                </c:pt>
                <c:pt idx="19388">
                  <c:v>7968</c:v>
                </c:pt>
                <c:pt idx="19389">
                  <c:v>7969</c:v>
                </c:pt>
                <c:pt idx="19390">
                  <c:v>7970</c:v>
                </c:pt>
                <c:pt idx="19391">
                  <c:v>7971</c:v>
                </c:pt>
                <c:pt idx="19392">
                  <c:v>7972</c:v>
                </c:pt>
                <c:pt idx="19393">
                  <c:v>7973</c:v>
                </c:pt>
                <c:pt idx="19394">
                  <c:v>7974</c:v>
                </c:pt>
                <c:pt idx="19395">
                  <c:v>7975</c:v>
                </c:pt>
                <c:pt idx="19396">
                  <c:v>7976</c:v>
                </c:pt>
                <c:pt idx="19397">
                  <c:v>7977</c:v>
                </c:pt>
                <c:pt idx="19398">
                  <c:v>7978</c:v>
                </c:pt>
                <c:pt idx="19399">
                  <c:v>7979</c:v>
                </c:pt>
                <c:pt idx="19400">
                  <c:v>7980</c:v>
                </c:pt>
                <c:pt idx="19401">
                  <c:v>7981</c:v>
                </c:pt>
                <c:pt idx="19402">
                  <c:v>7982</c:v>
                </c:pt>
                <c:pt idx="19403">
                  <c:v>7983</c:v>
                </c:pt>
                <c:pt idx="19404">
                  <c:v>7984</c:v>
                </c:pt>
                <c:pt idx="19405">
                  <c:v>7985</c:v>
                </c:pt>
                <c:pt idx="19406">
                  <c:v>7986</c:v>
                </c:pt>
                <c:pt idx="19407">
                  <c:v>7987</c:v>
                </c:pt>
                <c:pt idx="19408">
                  <c:v>7988</c:v>
                </c:pt>
                <c:pt idx="19409">
                  <c:v>7989</c:v>
                </c:pt>
                <c:pt idx="19410">
                  <c:v>7990</c:v>
                </c:pt>
                <c:pt idx="19411">
                  <c:v>7991</c:v>
                </c:pt>
                <c:pt idx="19412">
                  <c:v>7992</c:v>
                </c:pt>
                <c:pt idx="19413">
                  <c:v>7993</c:v>
                </c:pt>
                <c:pt idx="19414">
                  <c:v>7994</c:v>
                </c:pt>
                <c:pt idx="19415">
                  <c:v>7995</c:v>
                </c:pt>
                <c:pt idx="19416">
                  <c:v>7996</c:v>
                </c:pt>
                <c:pt idx="19417">
                  <c:v>7997</c:v>
                </c:pt>
                <c:pt idx="19418">
                  <c:v>7998</c:v>
                </c:pt>
                <c:pt idx="19419">
                  <c:v>7999</c:v>
                </c:pt>
                <c:pt idx="19420">
                  <c:v>8000</c:v>
                </c:pt>
                <c:pt idx="19421">
                  <c:v>8001</c:v>
                </c:pt>
                <c:pt idx="19422">
                  <c:v>8002</c:v>
                </c:pt>
                <c:pt idx="19423">
                  <c:v>8003</c:v>
                </c:pt>
                <c:pt idx="19424">
                  <c:v>8004</c:v>
                </c:pt>
                <c:pt idx="19425">
                  <c:v>8005</c:v>
                </c:pt>
                <c:pt idx="19426">
                  <c:v>8006</c:v>
                </c:pt>
                <c:pt idx="19427">
                  <c:v>8007</c:v>
                </c:pt>
                <c:pt idx="19428">
                  <c:v>8008</c:v>
                </c:pt>
                <c:pt idx="19429">
                  <c:v>8009</c:v>
                </c:pt>
                <c:pt idx="19430">
                  <c:v>8010</c:v>
                </c:pt>
                <c:pt idx="19431">
                  <c:v>8011</c:v>
                </c:pt>
                <c:pt idx="19432">
                  <c:v>8012</c:v>
                </c:pt>
                <c:pt idx="19433">
                  <c:v>8013</c:v>
                </c:pt>
                <c:pt idx="19434">
                  <c:v>8014</c:v>
                </c:pt>
                <c:pt idx="19435">
                  <c:v>8015</c:v>
                </c:pt>
                <c:pt idx="19436">
                  <c:v>8016</c:v>
                </c:pt>
                <c:pt idx="19437">
                  <c:v>8017</c:v>
                </c:pt>
                <c:pt idx="19438">
                  <c:v>8018</c:v>
                </c:pt>
                <c:pt idx="19439">
                  <c:v>8019</c:v>
                </c:pt>
                <c:pt idx="19440">
                  <c:v>8020</c:v>
                </c:pt>
                <c:pt idx="19441">
                  <c:v>8021</c:v>
                </c:pt>
                <c:pt idx="19442">
                  <c:v>8022</c:v>
                </c:pt>
                <c:pt idx="19443">
                  <c:v>8023</c:v>
                </c:pt>
                <c:pt idx="19444">
                  <c:v>8024</c:v>
                </c:pt>
                <c:pt idx="19445">
                  <c:v>8025</c:v>
                </c:pt>
                <c:pt idx="19446">
                  <c:v>8026</c:v>
                </c:pt>
                <c:pt idx="19447">
                  <c:v>8027</c:v>
                </c:pt>
                <c:pt idx="19448">
                  <c:v>8028</c:v>
                </c:pt>
                <c:pt idx="19449">
                  <c:v>8029</c:v>
                </c:pt>
                <c:pt idx="19450">
                  <c:v>8030</c:v>
                </c:pt>
                <c:pt idx="19451">
                  <c:v>8031</c:v>
                </c:pt>
                <c:pt idx="19452">
                  <c:v>8032</c:v>
                </c:pt>
                <c:pt idx="19453">
                  <c:v>8033</c:v>
                </c:pt>
                <c:pt idx="19454">
                  <c:v>8034</c:v>
                </c:pt>
                <c:pt idx="19455">
                  <c:v>8035</c:v>
                </c:pt>
                <c:pt idx="19456">
                  <c:v>8036</c:v>
                </c:pt>
                <c:pt idx="19457">
                  <c:v>8037</c:v>
                </c:pt>
                <c:pt idx="19458">
                  <c:v>8038</c:v>
                </c:pt>
                <c:pt idx="19459">
                  <c:v>8039</c:v>
                </c:pt>
                <c:pt idx="19460">
                  <c:v>8040</c:v>
                </c:pt>
                <c:pt idx="19461">
                  <c:v>8041</c:v>
                </c:pt>
                <c:pt idx="19462">
                  <c:v>8042</c:v>
                </c:pt>
                <c:pt idx="19463">
                  <c:v>8043</c:v>
                </c:pt>
                <c:pt idx="19464">
                  <c:v>8044</c:v>
                </c:pt>
                <c:pt idx="19465">
                  <c:v>8045</c:v>
                </c:pt>
                <c:pt idx="19466">
                  <c:v>8046</c:v>
                </c:pt>
                <c:pt idx="19467">
                  <c:v>8047</c:v>
                </c:pt>
                <c:pt idx="19468">
                  <c:v>8048</c:v>
                </c:pt>
                <c:pt idx="19469">
                  <c:v>8049</c:v>
                </c:pt>
                <c:pt idx="19470">
                  <c:v>8050</c:v>
                </c:pt>
                <c:pt idx="19471">
                  <c:v>8051</c:v>
                </c:pt>
                <c:pt idx="19472">
                  <c:v>8052</c:v>
                </c:pt>
                <c:pt idx="19473">
                  <c:v>8053</c:v>
                </c:pt>
                <c:pt idx="19474">
                  <c:v>8054</c:v>
                </c:pt>
                <c:pt idx="19475">
                  <c:v>8055</c:v>
                </c:pt>
                <c:pt idx="19476">
                  <c:v>8056</c:v>
                </c:pt>
                <c:pt idx="19477">
                  <c:v>8057</c:v>
                </c:pt>
                <c:pt idx="19478">
                  <c:v>8058</c:v>
                </c:pt>
                <c:pt idx="19479">
                  <c:v>8059</c:v>
                </c:pt>
                <c:pt idx="19480">
                  <c:v>8060</c:v>
                </c:pt>
                <c:pt idx="19481">
                  <c:v>8061</c:v>
                </c:pt>
                <c:pt idx="19482">
                  <c:v>8062</c:v>
                </c:pt>
                <c:pt idx="19483">
                  <c:v>8063</c:v>
                </c:pt>
                <c:pt idx="19484">
                  <c:v>8064</c:v>
                </c:pt>
                <c:pt idx="19485">
                  <c:v>8065</c:v>
                </c:pt>
                <c:pt idx="19486">
                  <c:v>8066</c:v>
                </c:pt>
                <c:pt idx="19487">
                  <c:v>8067</c:v>
                </c:pt>
                <c:pt idx="19488">
                  <c:v>8068</c:v>
                </c:pt>
                <c:pt idx="19489">
                  <c:v>8069</c:v>
                </c:pt>
                <c:pt idx="19490">
                  <c:v>8070</c:v>
                </c:pt>
                <c:pt idx="19491">
                  <c:v>8071</c:v>
                </c:pt>
                <c:pt idx="19492">
                  <c:v>8072</c:v>
                </c:pt>
                <c:pt idx="19493">
                  <c:v>8073</c:v>
                </c:pt>
                <c:pt idx="19494">
                  <c:v>8074</c:v>
                </c:pt>
                <c:pt idx="19495">
                  <c:v>8075</c:v>
                </c:pt>
                <c:pt idx="19496">
                  <c:v>8076</c:v>
                </c:pt>
                <c:pt idx="19497">
                  <c:v>8077</c:v>
                </c:pt>
                <c:pt idx="19498">
                  <c:v>8078</c:v>
                </c:pt>
                <c:pt idx="19499">
                  <c:v>8079</c:v>
                </c:pt>
                <c:pt idx="19500">
                  <c:v>8080</c:v>
                </c:pt>
                <c:pt idx="19501">
                  <c:v>8081</c:v>
                </c:pt>
                <c:pt idx="19502">
                  <c:v>8082</c:v>
                </c:pt>
                <c:pt idx="19503">
                  <c:v>8083</c:v>
                </c:pt>
                <c:pt idx="19504">
                  <c:v>8084</c:v>
                </c:pt>
                <c:pt idx="19505">
                  <c:v>8085</c:v>
                </c:pt>
                <c:pt idx="19506">
                  <c:v>8086</c:v>
                </c:pt>
                <c:pt idx="19507">
                  <c:v>8087</c:v>
                </c:pt>
                <c:pt idx="19508">
                  <c:v>8088</c:v>
                </c:pt>
                <c:pt idx="19509">
                  <c:v>8089</c:v>
                </c:pt>
                <c:pt idx="19510">
                  <c:v>8090</c:v>
                </c:pt>
                <c:pt idx="19511">
                  <c:v>8091</c:v>
                </c:pt>
                <c:pt idx="19512">
                  <c:v>8092</c:v>
                </c:pt>
                <c:pt idx="19513">
                  <c:v>8093</c:v>
                </c:pt>
                <c:pt idx="19514">
                  <c:v>8094</c:v>
                </c:pt>
                <c:pt idx="19515">
                  <c:v>8095</c:v>
                </c:pt>
                <c:pt idx="19516">
                  <c:v>8096</c:v>
                </c:pt>
                <c:pt idx="19517">
                  <c:v>8097</c:v>
                </c:pt>
                <c:pt idx="19518">
                  <c:v>8098</c:v>
                </c:pt>
                <c:pt idx="19519">
                  <c:v>8099</c:v>
                </c:pt>
                <c:pt idx="19520">
                  <c:v>8100</c:v>
                </c:pt>
                <c:pt idx="19521">
                  <c:v>8101</c:v>
                </c:pt>
                <c:pt idx="19522">
                  <c:v>8102</c:v>
                </c:pt>
                <c:pt idx="19523">
                  <c:v>8103</c:v>
                </c:pt>
                <c:pt idx="19524">
                  <c:v>8104</c:v>
                </c:pt>
                <c:pt idx="19525">
                  <c:v>8105</c:v>
                </c:pt>
                <c:pt idx="19526">
                  <c:v>8106</c:v>
                </c:pt>
                <c:pt idx="19527">
                  <c:v>8107</c:v>
                </c:pt>
                <c:pt idx="19528">
                  <c:v>8108</c:v>
                </c:pt>
                <c:pt idx="19529">
                  <c:v>8109</c:v>
                </c:pt>
                <c:pt idx="19530">
                  <c:v>8110</c:v>
                </c:pt>
                <c:pt idx="19531">
                  <c:v>8111</c:v>
                </c:pt>
                <c:pt idx="19532">
                  <c:v>8112</c:v>
                </c:pt>
                <c:pt idx="19533">
                  <c:v>8113</c:v>
                </c:pt>
                <c:pt idx="19534">
                  <c:v>8114</c:v>
                </c:pt>
                <c:pt idx="19535">
                  <c:v>8115</c:v>
                </c:pt>
                <c:pt idx="19536">
                  <c:v>8116</c:v>
                </c:pt>
                <c:pt idx="19537">
                  <c:v>8117</c:v>
                </c:pt>
                <c:pt idx="19538">
                  <c:v>8118</c:v>
                </c:pt>
                <c:pt idx="19539">
                  <c:v>8119</c:v>
                </c:pt>
                <c:pt idx="19540">
                  <c:v>8120</c:v>
                </c:pt>
                <c:pt idx="19541">
                  <c:v>8121</c:v>
                </c:pt>
                <c:pt idx="19542">
                  <c:v>8122</c:v>
                </c:pt>
                <c:pt idx="19543">
                  <c:v>8123</c:v>
                </c:pt>
                <c:pt idx="19544">
                  <c:v>8124</c:v>
                </c:pt>
                <c:pt idx="19545">
                  <c:v>8125</c:v>
                </c:pt>
                <c:pt idx="19546">
                  <c:v>8126</c:v>
                </c:pt>
                <c:pt idx="19547">
                  <c:v>8127</c:v>
                </c:pt>
                <c:pt idx="19548">
                  <c:v>8128</c:v>
                </c:pt>
                <c:pt idx="19549">
                  <c:v>8129</c:v>
                </c:pt>
                <c:pt idx="19550">
                  <c:v>8130</c:v>
                </c:pt>
                <c:pt idx="19551">
                  <c:v>8131</c:v>
                </c:pt>
                <c:pt idx="19552">
                  <c:v>8132</c:v>
                </c:pt>
                <c:pt idx="19553">
                  <c:v>8133</c:v>
                </c:pt>
                <c:pt idx="19554">
                  <c:v>8134</c:v>
                </c:pt>
                <c:pt idx="19555">
                  <c:v>8135</c:v>
                </c:pt>
                <c:pt idx="19556">
                  <c:v>8136</c:v>
                </c:pt>
                <c:pt idx="19557">
                  <c:v>8137</c:v>
                </c:pt>
                <c:pt idx="19558">
                  <c:v>8138</c:v>
                </c:pt>
                <c:pt idx="19559">
                  <c:v>8139</c:v>
                </c:pt>
                <c:pt idx="19560">
                  <c:v>8140</c:v>
                </c:pt>
                <c:pt idx="19561">
                  <c:v>8141</c:v>
                </c:pt>
                <c:pt idx="19562">
                  <c:v>8142</c:v>
                </c:pt>
                <c:pt idx="19563">
                  <c:v>8143</c:v>
                </c:pt>
                <c:pt idx="19564">
                  <c:v>8144</c:v>
                </c:pt>
                <c:pt idx="19565">
                  <c:v>8145</c:v>
                </c:pt>
                <c:pt idx="19566">
                  <c:v>8146</c:v>
                </c:pt>
                <c:pt idx="19567">
                  <c:v>8147</c:v>
                </c:pt>
                <c:pt idx="19568">
                  <c:v>8148</c:v>
                </c:pt>
                <c:pt idx="19569">
                  <c:v>8149</c:v>
                </c:pt>
                <c:pt idx="19570">
                  <c:v>8150</c:v>
                </c:pt>
                <c:pt idx="19571">
                  <c:v>8151</c:v>
                </c:pt>
                <c:pt idx="19572">
                  <c:v>8152</c:v>
                </c:pt>
                <c:pt idx="19573">
                  <c:v>8153</c:v>
                </c:pt>
                <c:pt idx="19574">
                  <c:v>8154</c:v>
                </c:pt>
                <c:pt idx="19575">
                  <c:v>8155</c:v>
                </c:pt>
                <c:pt idx="19576">
                  <c:v>8156</c:v>
                </c:pt>
                <c:pt idx="19577">
                  <c:v>8157</c:v>
                </c:pt>
                <c:pt idx="19578">
                  <c:v>8158</c:v>
                </c:pt>
                <c:pt idx="19579">
                  <c:v>8159</c:v>
                </c:pt>
                <c:pt idx="19580">
                  <c:v>8160</c:v>
                </c:pt>
                <c:pt idx="19581">
                  <c:v>8161</c:v>
                </c:pt>
                <c:pt idx="19582">
                  <c:v>8162</c:v>
                </c:pt>
                <c:pt idx="19583">
                  <c:v>8163</c:v>
                </c:pt>
                <c:pt idx="19584">
                  <c:v>8164</c:v>
                </c:pt>
                <c:pt idx="19585">
                  <c:v>8165</c:v>
                </c:pt>
                <c:pt idx="19586">
                  <c:v>8166</c:v>
                </c:pt>
                <c:pt idx="19587">
                  <c:v>8167</c:v>
                </c:pt>
                <c:pt idx="19588">
                  <c:v>8168</c:v>
                </c:pt>
                <c:pt idx="19589">
                  <c:v>8169</c:v>
                </c:pt>
                <c:pt idx="19590">
                  <c:v>8170</c:v>
                </c:pt>
                <c:pt idx="19591">
                  <c:v>8171</c:v>
                </c:pt>
                <c:pt idx="19592">
                  <c:v>8172</c:v>
                </c:pt>
                <c:pt idx="19593">
                  <c:v>8173</c:v>
                </c:pt>
                <c:pt idx="19594">
                  <c:v>8174</c:v>
                </c:pt>
                <c:pt idx="19595">
                  <c:v>8175</c:v>
                </c:pt>
                <c:pt idx="19596">
                  <c:v>8176</c:v>
                </c:pt>
                <c:pt idx="19597">
                  <c:v>8177</c:v>
                </c:pt>
                <c:pt idx="19598">
                  <c:v>8178</c:v>
                </c:pt>
                <c:pt idx="19599">
                  <c:v>8179</c:v>
                </c:pt>
                <c:pt idx="19600">
                  <c:v>8180</c:v>
                </c:pt>
                <c:pt idx="19601">
                  <c:v>8181</c:v>
                </c:pt>
                <c:pt idx="19602">
                  <c:v>8182</c:v>
                </c:pt>
                <c:pt idx="19603">
                  <c:v>8183</c:v>
                </c:pt>
                <c:pt idx="19604">
                  <c:v>8184</c:v>
                </c:pt>
                <c:pt idx="19605">
                  <c:v>8185</c:v>
                </c:pt>
                <c:pt idx="19606">
                  <c:v>8186</c:v>
                </c:pt>
                <c:pt idx="19607">
                  <c:v>8187</c:v>
                </c:pt>
                <c:pt idx="19608">
                  <c:v>8188</c:v>
                </c:pt>
                <c:pt idx="19609">
                  <c:v>8189</c:v>
                </c:pt>
                <c:pt idx="19610">
                  <c:v>8190</c:v>
                </c:pt>
                <c:pt idx="19611">
                  <c:v>8191</c:v>
                </c:pt>
                <c:pt idx="19612">
                  <c:v>8192</c:v>
                </c:pt>
                <c:pt idx="19613">
                  <c:v>8193</c:v>
                </c:pt>
                <c:pt idx="19614">
                  <c:v>8194</c:v>
                </c:pt>
                <c:pt idx="19615">
                  <c:v>8195</c:v>
                </c:pt>
                <c:pt idx="19616">
                  <c:v>8196</c:v>
                </c:pt>
                <c:pt idx="19617">
                  <c:v>8197</c:v>
                </c:pt>
                <c:pt idx="19618">
                  <c:v>8198</c:v>
                </c:pt>
                <c:pt idx="19619">
                  <c:v>8199</c:v>
                </c:pt>
                <c:pt idx="19620">
                  <c:v>8200</c:v>
                </c:pt>
                <c:pt idx="19621">
                  <c:v>8201</c:v>
                </c:pt>
                <c:pt idx="19622">
                  <c:v>8202</c:v>
                </c:pt>
                <c:pt idx="19623">
                  <c:v>8203</c:v>
                </c:pt>
                <c:pt idx="19624">
                  <c:v>8204</c:v>
                </c:pt>
                <c:pt idx="19625">
                  <c:v>8205</c:v>
                </c:pt>
                <c:pt idx="19626">
                  <c:v>8206</c:v>
                </c:pt>
                <c:pt idx="19627">
                  <c:v>8207</c:v>
                </c:pt>
                <c:pt idx="19628">
                  <c:v>8208</c:v>
                </c:pt>
                <c:pt idx="19629">
                  <c:v>8209</c:v>
                </c:pt>
                <c:pt idx="19630">
                  <c:v>8210</c:v>
                </c:pt>
                <c:pt idx="19631">
                  <c:v>8211</c:v>
                </c:pt>
                <c:pt idx="19632">
                  <c:v>8212</c:v>
                </c:pt>
                <c:pt idx="19633">
                  <c:v>8213</c:v>
                </c:pt>
                <c:pt idx="19634">
                  <c:v>8214</c:v>
                </c:pt>
                <c:pt idx="19635">
                  <c:v>8215</c:v>
                </c:pt>
                <c:pt idx="19636">
                  <c:v>8216</c:v>
                </c:pt>
                <c:pt idx="19637">
                  <c:v>8217</c:v>
                </c:pt>
                <c:pt idx="19638">
                  <c:v>8218</c:v>
                </c:pt>
                <c:pt idx="19639">
                  <c:v>8219</c:v>
                </c:pt>
                <c:pt idx="19640">
                  <c:v>8220</c:v>
                </c:pt>
                <c:pt idx="19641">
                  <c:v>8221</c:v>
                </c:pt>
                <c:pt idx="19642">
                  <c:v>8222</c:v>
                </c:pt>
                <c:pt idx="19643">
                  <c:v>8223</c:v>
                </c:pt>
                <c:pt idx="19644">
                  <c:v>8224</c:v>
                </c:pt>
                <c:pt idx="19645">
                  <c:v>8225</c:v>
                </c:pt>
                <c:pt idx="19646">
                  <c:v>8226</c:v>
                </c:pt>
                <c:pt idx="19647">
                  <c:v>8227</c:v>
                </c:pt>
                <c:pt idx="19648">
                  <c:v>8228</c:v>
                </c:pt>
                <c:pt idx="19649">
                  <c:v>8229</c:v>
                </c:pt>
                <c:pt idx="19650">
                  <c:v>8230</c:v>
                </c:pt>
                <c:pt idx="19651">
                  <c:v>8231</c:v>
                </c:pt>
                <c:pt idx="19652">
                  <c:v>8232</c:v>
                </c:pt>
                <c:pt idx="19653">
                  <c:v>8233</c:v>
                </c:pt>
                <c:pt idx="19654">
                  <c:v>8234</c:v>
                </c:pt>
                <c:pt idx="19655">
                  <c:v>8235</c:v>
                </c:pt>
                <c:pt idx="19656">
                  <c:v>8236</c:v>
                </c:pt>
                <c:pt idx="19657">
                  <c:v>8237</c:v>
                </c:pt>
                <c:pt idx="19658">
                  <c:v>8238</c:v>
                </c:pt>
                <c:pt idx="19659">
                  <c:v>8239</c:v>
                </c:pt>
                <c:pt idx="19660">
                  <c:v>8240</c:v>
                </c:pt>
                <c:pt idx="19661">
                  <c:v>8241</c:v>
                </c:pt>
                <c:pt idx="19662">
                  <c:v>8242</c:v>
                </c:pt>
                <c:pt idx="19663">
                  <c:v>8243</c:v>
                </c:pt>
                <c:pt idx="19664">
                  <c:v>8244</c:v>
                </c:pt>
                <c:pt idx="19665">
                  <c:v>8245</c:v>
                </c:pt>
                <c:pt idx="19666">
                  <c:v>8246</c:v>
                </c:pt>
                <c:pt idx="19667">
                  <c:v>8247</c:v>
                </c:pt>
                <c:pt idx="19668">
                  <c:v>8248</c:v>
                </c:pt>
                <c:pt idx="19669">
                  <c:v>8249</c:v>
                </c:pt>
                <c:pt idx="19670">
                  <c:v>8250</c:v>
                </c:pt>
                <c:pt idx="19671">
                  <c:v>8251</c:v>
                </c:pt>
                <c:pt idx="19672">
                  <c:v>8252</c:v>
                </c:pt>
                <c:pt idx="19673">
                  <c:v>8253</c:v>
                </c:pt>
                <c:pt idx="19674">
                  <c:v>8254</c:v>
                </c:pt>
                <c:pt idx="19675">
                  <c:v>8255</c:v>
                </c:pt>
                <c:pt idx="19676">
                  <c:v>8256</c:v>
                </c:pt>
                <c:pt idx="19677">
                  <c:v>8257</c:v>
                </c:pt>
                <c:pt idx="19678">
                  <c:v>8258</c:v>
                </c:pt>
                <c:pt idx="19679">
                  <c:v>8259</c:v>
                </c:pt>
                <c:pt idx="19680">
                  <c:v>8260</c:v>
                </c:pt>
                <c:pt idx="19681">
                  <c:v>8261</c:v>
                </c:pt>
                <c:pt idx="19682">
                  <c:v>8262</c:v>
                </c:pt>
                <c:pt idx="19683">
                  <c:v>8263</c:v>
                </c:pt>
                <c:pt idx="19684">
                  <c:v>8264</c:v>
                </c:pt>
                <c:pt idx="19685">
                  <c:v>8265</c:v>
                </c:pt>
                <c:pt idx="19686">
                  <c:v>8266</c:v>
                </c:pt>
                <c:pt idx="19687">
                  <c:v>8267</c:v>
                </c:pt>
                <c:pt idx="19688">
                  <c:v>8268</c:v>
                </c:pt>
                <c:pt idx="19689">
                  <c:v>8269</c:v>
                </c:pt>
                <c:pt idx="19690">
                  <c:v>8270</c:v>
                </c:pt>
                <c:pt idx="19691">
                  <c:v>8271</c:v>
                </c:pt>
                <c:pt idx="19692">
                  <c:v>8272</c:v>
                </c:pt>
                <c:pt idx="19693">
                  <c:v>8273</c:v>
                </c:pt>
                <c:pt idx="19694">
                  <c:v>8274</c:v>
                </c:pt>
                <c:pt idx="19695">
                  <c:v>8275</c:v>
                </c:pt>
                <c:pt idx="19696">
                  <c:v>8276</c:v>
                </c:pt>
                <c:pt idx="19697">
                  <c:v>8277</c:v>
                </c:pt>
                <c:pt idx="19698">
                  <c:v>8278</c:v>
                </c:pt>
                <c:pt idx="19699">
                  <c:v>8279</c:v>
                </c:pt>
                <c:pt idx="19700">
                  <c:v>8280</c:v>
                </c:pt>
                <c:pt idx="19701">
                  <c:v>8281</c:v>
                </c:pt>
                <c:pt idx="19702">
                  <c:v>8282</c:v>
                </c:pt>
                <c:pt idx="19703">
                  <c:v>8283</c:v>
                </c:pt>
                <c:pt idx="19704">
                  <c:v>8284</c:v>
                </c:pt>
                <c:pt idx="19705">
                  <c:v>8285</c:v>
                </c:pt>
                <c:pt idx="19706">
                  <c:v>8286</c:v>
                </c:pt>
                <c:pt idx="19707">
                  <c:v>8287</c:v>
                </c:pt>
                <c:pt idx="19708">
                  <c:v>8288</c:v>
                </c:pt>
                <c:pt idx="19709">
                  <c:v>8289</c:v>
                </c:pt>
                <c:pt idx="19710">
                  <c:v>8290</c:v>
                </c:pt>
                <c:pt idx="19711">
                  <c:v>8291</c:v>
                </c:pt>
                <c:pt idx="19712">
                  <c:v>8292</c:v>
                </c:pt>
                <c:pt idx="19713">
                  <c:v>8293</c:v>
                </c:pt>
                <c:pt idx="19714">
                  <c:v>8294</c:v>
                </c:pt>
                <c:pt idx="19715">
                  <c:v>8295</c:v>
                </c:pt>
                <c:pt idx="19716">
                  <c:v>8296</c:v>
                </c:pt>
                <c:pt idx="19717">
                  <c:v>8297</c:v>
                </c:pt>
                <c:pt idx="19718">
                  <c:v>8298</c:v>
                </c:pt>
                <c:pt idx="19719">
                  <c:v>8299</c:v>
                </c:pt>
                <c:pt idx="19720">
                  <c:v>8300</c:v>
                </c:pt>
                <c:pt idx="19721">
                  <c:v>8301</c:v>
                </c:pt>
                <c:pt idx="19722">
                  <c:v>8302</c:v>
                </c:pt>
                <c:pt idx="19723">
                  <c:v>8303</c:v>
                </c:pt>
                <c:pt idx="19724">
                  <c:v>8304</c:v>
                </c:pt>
                <c:pt idx="19725">
                  <c:v>8305</c:v>
                </c:pt>
                <c:pt idx="19726">
                  <c:v>8306</c:v>
                </c:pt>
                <c:pt idx="19727">
                  <c:v>8307</c:v>
                </c:pt>
                <c:pt idx="19728">
                  <c:v>8308</c:v>
                </c:pt>
                <c:pt idx="19729">
                  <c:v>8309</c:v>
                </c:pt>
                <c:pt idx="19730">
                  <c:v>8310</c:v>
                </c:pt>
                <c:pt idx="19731">
                  <c:v>8311</c:v>
                </c:pt>
                <c:pt idx="19732">
                  <c:v>8312</c:v>
                </c:pt>
                <c:pt idx="19733">
                  <c:v>8313</c:v>
                </c:pt>
                <c:pt idx="19734">
                  <c:v>8314</c:v>
                </c:pt>
                <c:pt idx="19735">
                  <c:v>8315</c:v>
                </c:pt>
                <c:pt idx="19736">
                  <c:v>8316</c:v>
                </c:pt>
                <c:pt idx="19737">
                  <c:v>8317</c:v>
                </c:pt>
                <c:pt idx="19738">
                  <c:v>8318</c:v>
                </c:pt>
                <c:pt idx="19739">
                  <c:v>8319</c:v>
                </c:pt>
                <c:pt idx="19740">
                  <c:v>8320</c:v>
                </c:pt>
                <c:pt idx="19741">
                  <c:v>8321</c:v>
                </c:pt>
                <c:pt idx="19742">
                  <c:v>8322</c:v>
                </c:pt>
                <c:pt idx="19743">
                  <c:v>8323</c:v>
                </c:pt>
                <c:pt idx="19744">
                  <c:v>8324</c:v>
                </c:pt>
                <c:pt idx="19745">
                  <c:v>8325</c:v>
                </c:pt>
                <c:pt idx="19746">
                  <c:v>8326</c:v>
                </c:pt>
                <c:pt idx="19747">
                  <c:v>8327</c:v>
                </c:pt>
                <c:pt idx="19748">
                  <c:v>8328</c:v>
                </c:pt>
                <c:pt idx="19749">
                  <c:v>8329</c:v>
                </c:pt>
                <c:pt idx="19750">
                  <c:v>8330</c:v>
                </c:pt>
                <c:pt idx="19751">
                  <c:v>8331</c:v>
                </c:pt>
                <c:pt idx="19752">
                  <c:v>8332</c:v>
                </c:pt>
                <c:pt idx="19753">
                  <c:v>8333</c:v>
                </c:pt>
                <c:pt idx="19754">
                  <c:v>8334</c:v>
                </c:pt>
                <c:pt idx="19755">
                  <c:v>8335</c:v>
                </c:pt>
                <c:pt idx="19756">
                  <c:v>8336</c:v>
                </c:pt>
                <c:pt idx="19757">
                  <c:v>8337</c:v>
                </c:pt>
                <c:pt idx="19758">
                  <c:v>8338</c:v>
                </c:pt>
                <c:pt idx="19759">
                  <c:v>8339</c:v>
                </c:pt>
                <c:pt idx="19760">
                  <c:v>8340</c:v>
                </c:pt>
                <c:pt idx="19761">
                  <c:v>8341</c:v>
                </c:pt>
                <c:pt idx="19762">
                  <c:v>8342</c:v>
                </c:pt>
                <c:pt idx="19763">
                  <c:v>8343</c:v>
                </c:pt>
                <c:pt idx="19764">
                  <c:v>8344</c:v>
                </c:pt>
                <c:pt idx="19765">
                  <c:v>8345</c:v>
                </c:pt>
                <c:pt idx="19766">
                  <c:v>8346</c:v>
                </c:pt>
                <c:pt idx="19767">
                  <c:v>8347</c:v>
                </c:pt>
                <c:pt idx="19768">
                  <c:v>8348</c:v>
                </c:pt>
                <c:pt idx="19769">
                  <c:v>8349</c:v>
                </c:pt>
                <c:pt idx="19770">
                  <c:v>8350</c:v>
                </c:pt>
                <c:pt idx="19771">
                  <c:v>8351</c:v>
                </c:pt>
                <c:pt idx="19772">
                  <c:v>8352</c:v>
                </c:pt>
                <c:pt idx="19773">
                  <c:v>8353</c:v>
                </c:pt>
                <c:pt idx="19774">
                  <c:v>8354</c:v>
                </c:pt>
                <c:pt idx="19775">
                  <c:v>8355</c:v>
                </c:pt>
                <c:pt idx="19776">
                  <c:v>8356</c:v>
                </c:pt>
                <c:pt idx="19777">
                  <c:v>8357</c:v>
                </c:pt>
                <c:pt idx="19778">
                  <c:v>8358</c:v>
                </c:pt>
                <c:pt idx="19779">
                  <c:v>8359</c:v>
                </c:pt>
                <c:pt idx="19780">
                  <c:v>8360</c:v>
                </c:pt>
                <c:pt idx="19781">
                  <c:v>8361</c:v>
                </c:pt>
                <c:pt idx="19782">
                  <c:v>8362</c:v>
                </c:pt>
                <c:pt idx="19783">
                  <c:v>8363</c:v>
                </c:pt>
                <c:pt idx="19784">
                  <c:v>8364</c:v>
                </c:pt>
                <c:pt idx="19785">
                  <c:v>8365</c:v>
                </c:pt>
                <c:pt idx="19786">
                  <c:v>8366</c:v>
                </c:pt>
                <c:pt idx="19787">
                  <c:v>8367</c:v>
                </c:pt>
                <c:pt idx="19788">
                  <c:v>8368</c:v>
                </c:pt>
                <c:pt idx="19789">
                  <c:v>8369</c:v>
                </c:pt>
                <c:pt idx="19790">
                  <c:v>8370</c:v>
                </c:pt>
                <c:pt idx="19791">
                  <c:v>8371</c:v>
                </c:pt>
                <c:pt idx="19792">
                  <c:v>8372</c:v>
                </c:pt>
                <c:pt idx="19793">
                  <c:v>8373</c:v>
                </c:pt>
                <c:pt idx="19794">
                  <c:v>8374</c:v>
                </c:pt>
                <c:pt idx="19795">
                  <c:v>8375</c:v>
                </c:pt>
                <c:pt idx="19796">
                  <c:v>8376</c:v>
                </c:pt>
                <c:pt idx="19797">
                  <c:v>8377</c:v>
                </c:pt>
                <c:pt idx="19798">
                  <c:v>8378</c:v>
                </c:pt>
                <c:pt idx="19799">
                  <c:v>8379</c:v>
                </c:pt>
                <c:pt idx="19800">
                  <c:v>8380</c:v>
                </c:pt>
                <c:pt idx="19801">
                  <c:v>8381</c:v>
                </c:pt>
                <c:pt idx="19802">
                  <c:v>8382</c:v>
                </c:pt>
                <c:pt idx="19803">
                  <c:v>8383</c:v>
                </c:pt>
                <c:pt idx="19804">
                  <c:v>8384</c:v>
                </c:pt>
                <c:pt idx="19805">
                  <c:v>8385</c:v>
                </c:pt>
                <c:pt idx="19806">
                  <c:v>8386</c:v>
                </c:pt>
                <c:pt idx="19807">
                  <c:v>8387</c:v>
                </c:pt>
                <c:pt idx="19808">
                  <c:v>8388</c:v>
                </c:pt>
                <c:pt idx="19809">
                  <c:v>8389</c:v>
                </c:pt>
                <c:pt idx="19810">
                  <c:v>8390</c:v>
                </c:pt>
                <c:pt idx="19811">
                  <c:v>8391</c:v>
                </c:pt>
                <c:pt idx="19812">
                  <c:v>8392</c:v>
                </c:pt>
                <c:pt idx="19813">
                  <c:v>8393</c:v>
                </c:pt>
                <c:pt idx="19814">
                  <c:v>8394</c:v>
                </c:pt>
                <c:pt idx="19815">
                  <c:v>8395</c:v>
                </c:pt>
                <c:pt idx="19816">
                  <c:v>8396</c:v>
                </c:pt>
                <c:pt idx="19817">
                  <c:v>8397</c:v>
                </c:pt>
                <c:pt idx="19818">
                  <c:v>8398</c:v>
                </c:pt>
                <c:pt idx="19819">
                  <c:v>8399</c:v>
                </c:pt>
                <c:pt idx="19820">
                  <c:v>8400</c:v>
                </c:pt>
                <c:pt idx="19821">
                  <c:v>8401</c:v>
                </c:pt>
                <c:pt idx="19822">
                  <c:v>8402</c:v>
                </c:pt>
                <c:pt idx="19823">
                  <c:v>8403</c:v>
                </c:pt>
                <c:pt idx="19824">
                  <c:v>8404</c:v>
                </c:pt>
                <c:pt idx="19825">
                  <c:v>8405</c:v>
                </c:pt>
                <c:pt idx="19826">
                  <c:v>8406</c:v>
                </c:pt>
                <c:pt idx="19827">
                  <c:v>8407</c:v>
                </c:pt>
                <c:pt idx="19828">
                  <c:v>8408</c:v>
                </c:pt>
                <c:pt idx="19829">
                  <c:v>8409</c:v>
                </c:pt>
                <c:pt idx="19830">
                  <c:v>8410</c:v>
                </c:pt>
                <c:pt idx="19831">
                  <c:v>8411</c:v>
                </c:pt>
                <c:pt idx="19832">
                  <c:v>8412</c:v>
                </c:pt>
                <c:pt idx="19833">
                  <c:v>8413</c:v>
                </c:pt>
                <c:pt idx="19834">
                  <c:v>8414</c:v>
                </c:pt>
                <c:pt idx="19835">
                  <c:v>8415</c:v>
                </c:pt>
                <c:pt idx="19836">
                  <c:v>8416</c:v>
                </c:pt>
                <c:pt idx="19837">
                  <c:v>8417</c:v>
                </c:pt>
                <c:pt idx="19838">
                  <c:v>8418</c:v>
                </c:pt>
                <c:pt idx="19839">
                  <c:v>8419</c:v>
                </c:pt>
                <c:pt idx="19840">
                  <c:v>8420</c:v>
                </c:pt>
                <c:pt idx="19841">
                  <c:v>8421</c:v>
                </c:pt>
                <c:pt idx="19842">
                  <c:v>8422</c:v>
                </c:pt>
                <c:pt idx="19843">
                  <c:v>8423</c:v>
                </c:pt>
                <c:pt idx="19844">
                  <c:v>8424</c:v>
                </c:pt>
                <c:pt idx="19845">
                  <c:v>8425</c:v>
                </c:pt>
                <c:pt idx="19846">
                  <c:v>8426</c:v>
                </c:pt>
                <c:pt idx="19847">
                  <c:v>8427</c:v>
                </c:pt>
                <c:pt idx="19848">
                  <c:v>8428</c:v>
                </c:pt>
                <c:pt idx="19849">
                  <c:v>8429</c:v>
                </c:pt>
                <c:pt idx="19850">
                  <c:v>8430</c:v>
                </c:pt>
                <c:pt idx="19851">
                  <c:v>8431</c:v>
                </c:pt>
                <c:pt idx="19852">
                  <c:v>8432</c:v>
                </c:pt>
                <c:pt idx="19853">
                  <c:v>8433</c:v>
                </c:pt>
                <c:pt idx="19854">
                  <c:v>8434</c:v>
                </c:pt>
                <c:pt idx="19855">
                  <c:v>8435</c:v>
                </c:pt>
                <c:pt idx="19856">
                  <c:v>8436</c:v>
                </c:pt>
                <c:pt idx="19857">
                  <c:v>8437</c:v>
                </c:pt>
                <c:pt idx="19858">
                  <c:v>8438</c:v>
                </c:pt>
                <c:pt idx="19859">
                  <c:v>8439</c:v>
                </c:pt>
                <c:pt idx="19860">
                  <c:v>8440</c:v>
                </c:pt>
                <c:pt idx="19861">
                  <c:v>8441</c:v>
                </c:pt>
                <c:pt idx="19862">
                  <c:v>8442</c:v>
                </c:pt>
                <c:pt idx="19863">
                  <c:v>8443</c:v>
                </c:pt>
                <c:pt idx="19864">
                  <c:v>8444</c:v>
                </c:pt>
                <c:pt idx="19865">
                  <c:v>8445</c:v>
                </c:pt>
                <c:pt idx="19866">
                  <c:v>8446</c:v>
                </c:pt>
                <c:pt idx="19867">
                  <c:v>8447</c:v>
                </c:pt>
                <c:pt idx="19868">
                  <c:v>8448</c:v>
                </c:pt>
                <c:pt idx="19869">
                  <c:v>8449</c:v>
                </c:pt>
                <c:pt idx="19870">
                  <c:v>8450</c:v>
                </c:pt>
                <c:pt idx="19871">
                  <c:v>8451</c:v>
                </c:pt>
                <c:pt idx="19872">
                  <c:v>8452</c:v>
                </c:pt>
                <c:pt idx="19873">
                  <c:v>8453</c:v>
                </c:pt>
                <c:pt idx="19874">
                  <c:v>8454</c:v>
                </c:pt>
                <c:pt idx="19875">
                  <c:v>8455</c:v>
                </c:pt>
                <c:pt idx="19876">
                  <c:v>8456</c:v>
                </c:pt>
                <c:pt idx="19877">
                  <c:v>8457</c:v>
                </c:pt>
                <c:pt idx="19878">
                  <c:v>8458</c:v>
                </c:pt>
                <c:pt idx="19879">
                  <c:v>8459</c:v>
                </c:pt>
                <c:pt idx="19880">
                  <c:v>8460</c:v>
                </c:pt>
                <c:pt idx="19881">
                  <c:v>8461</c:v>
                </c:pt>
                <c:pt idx="19882">
                  <c:v>8462</c:v>
                </c:pt>
                <c:pt idx="19883">
                  <c:v>8463</c:v>
                </c:pt>
                <c:pt idx="19884">
                  <c:v>8464</c:v>
                </c:pt>
                <c:pt idx="19885">
                  <c:v>8465</c:v>
                </c:pt>
                <c:pt idx="19886">
                  <c:v>8466</c:v>
                </c:pt>
                <c:pt idx="19887">
                  <c:v>8467</c:v>
                </c:pt>
                <c:pt idx="19888">
                  <c:v>8468</c:v>
                </c:pt>
                <c:pt idx="19889">
                  <c:v>8469</c:v>
                </c:pt>
                <c:pt idx="19890">
                  <c:v>8470</c:v>
                </c:pt>
                <c:pt idx="19891">
                  <c:v>8471</c:v>
                </c:pt>
                <c:pt idx="19892">
                  <c:v>8472</c:v>
                </c:pt>
                <c:pt idx="19893">
                  <c:v>8473</c:v>
                </c:pt>
                <c:pt idx="19894">
                  <c:v>8474</c:v>
                </c:pt>
                <c:pt idx="19895">
                  <c:v>8475</c:v>
                </c:pt>
                <c:pt idx="19896">
                  <c:v>8476</c:v>
                </c:pt>
                <c:pt idx="19897">
                  <c:v>8477</c:v>
                </c:pt>
                <c:pt idx="19898">
                  <c:v>8478</c:v>
                </c:pt>
                <c:pt idx="19899">
                  <c:v>8479</c:v>
                </c:pt>
                <c:pt idx="19900">
                  <c:v>8480</c:v>
                </c:pt>
                <c:pt idx="19901">
                  <c:v>8481</c:v>
                </c:pt>
                <c:pt idx="19902">
                  <c:v>8482</c:v>
                </c:pt>
                <c:pt idx="19903">
                  <c:v>8483</c:v>
                </c:pt>
                <c:pt idx="19904">
                  <c:v>8484</c:v>
                </c:pt>
                <c:pt idx="19905">
                  <c:v>8485</c:v>
                </c:pt>
                <c:pt idx="19906">
                  <c:v>8486</c:v>
                </c:pt>
                <c:pt idx="19907">
                  <c:v>8487</c:v>
                </c:pt>
                <c:pt idx="19908">
                  <c:v>8488</c:v>
                </c:pt>
                <c:pt idx="19909">
                  <c:v>8489</c:v>
                </c:pt>
                <c:pt idx="19910">
                  <c:v>8490</c:v>
                </c:pt>
                <c:pt idx="19911">
                  <c:v>8491</c:v>
                </c:pt>
                <c:pt idx="19912">
                  <c:v>8492</c:v>
                </c:pt>
                <c:pt idx="19913">
                  <c:v>8493</c:v>
                </c:pt>
                <c:pt idx="19914">
                  <c:v>8494</c:v>
                </c:pt>
                <c:pt idx="19915">
                  <c:v>8495</c:v>
                </c:pt>
                <c:pt idx="19916">
                  <c:v>8496</c:v>
                </c:pt>
                <c:pt idx="19917">
                  <c:v>8497</c:v>
                </c:pt>
                <c:pt idx="19918">
                  <c:v>8498</c:v>
                </c:pt>
                <c:pt idx="19919">
                  <c:v>8499</c:v>
                </c:pt>
                <c:pt idx="19920">
                  <c:v>8500</c:v>
                </c:pt>
                <c:pt idx="19921">
                  <c:v>8501</c:v>
                </c:pt>
                <c:pt idx="19922">
                  <c:v>8502</c:v>
                </c:pt>
                <c:pt idx="19923">
                  <c:v>8503</c:v>
                </c:pt>
                <c:pt idx="19924">
                  <c:v>8504</c:v>
                </c:pt>
                <c:pt idx="19925">
                  <c:v>8505</c:v>
                </c:pt>
                <c:pt idx="19926">
                  <c:v>8506</c:v>
                </c:pt>
                <c:pt idx="19927">
                  <c:v>8507</c:v>
                </c:pt>
                <c:pt idx="19928">
                  <c:v>8508</c:v>
                </c:pt>
                <c:pt idx="19929">
                  <c:v>8509</c:v>
                </c:pt>
                <c:pt idx="19930">
                  <c:v>8510</c:v>
                </c:pt>
                <c:pt idx="19931">
                  <c:v>8511</c:v>
                </c:pt>
                <c:pt idx="19932">
                  <c:v>8512</c:v>
                </c:pt>
                <c:pt idx="19933">
                  <c:v>8513</c:v>
                </c:pt>
                <c:pt idx="19934">
                  <c:v>8514</c:v>
                </c:pt>
                <c:pt idx="19935">
                  <c:v>8515</c:v>
                </c:pt>
                <c:pt idx="19936">
                  <c:v>8516</c:v>
                </c:pt>
                <c:pt idx="19937">
                  <c:v>8517</c:v>
                </c:pt>
                <c:pt idx="19938">
                  <c:v>8518</c:v>
                </c:pt>
                <c:pt idx="19939">
                  <c:v>8519</c:v>
                </c:pt>
                <c:pt idx="19940">
                  <c:v>8520</c:v>
                </c:pt>
                <c:pt idx="19941">
                  <c:v>8521</c:v>
                </c:pt>
                <c:pt idx="19942">
                  <c:v>8522</c:v>
                </c:pt>
                <c:pt idx="19943">
                  <c:v>8523</c:v>
                </c:pt>
                <c:pt idx="19944">
                  <c:v>8524</c:v>
                </c:pt>
                <c:pt idx="19945">
                  <c:v>8525</c:v>
                </c:pt>
                <c:pt idx="19946">
                  <c:v>8526</c:v>
                </c:pt>
                <c:pt idx="19947">
                  <c:v>8527</c:v>
                </c:pt>
                <c:pt idx="19948">
                  <c:v>8528</c:v>
                </c:pt>
                <c:pt idx="19949">
                  <c:v>8529</c:v>
                </c:pt>
                <c:pt idx="19950">
                  <c:v>8530</c:v>
                </c:pt>
                <c:pt idx="19951">
                  <c:v>8531</c:v>
                </c:pt>
                <c:pt idx="19952">
                  <c:v>8532</c:v>
                </c:pt>
                <c:pt idx="19953">
                  <c:v>8533</c:v>
                </c:pt>
                <c:pt idx="19954">
                  <c:v>8534</c:v>
                </c:pt>
                <c:pt idx="19955">
                  <c:v>8535</c:v>
                </c:pt>
                <c:pt idx="19956">
                  <c:v>8536</c:v>
                </c:pt>
                <c:pt idx="19957">
                  <c:v>8537</c:v>
                </c:pt>
                <c:pt idx="19958">
                  <c:v>8538</c:v>
                </c:pt>
                <c:pt idx="19959">
                  <c:v>8539</c:v>
                </c:pt>
                <c:pt idx="19960">
                  <c:v>8540</c:v>
                </c:pt>
                <c:pt idx="19961">
                  <c:v>8541</c:v>
                </c:pt>
                <c:pt idx="19962">
                  <c:v>8542</c:v>
                </c:pt>
                <c:pt idx="19963">
                  <c:v>8543</c:v>
                </c:pt>
                <c:pt idx="19964">
                  <c:v>8544</c:v>
                </c:pt>
                <c:pt idx="19965">
                  <c:v>8545</c:v>
                </c:pt>
                <c:pt idx="19966">
                  <c:v>8546</c:v>
                </c:pt>
                <c:pt idx="19967">
                  <c:v>8547</c:v>
                </c:pt>
                <c:pt idx="19968">
                  <c:v>8548</c:v>
                </c:pt>
                <c:pt idx="19969">
                  <c:v>8549</c:v>
                </c:pt>
                <c:pt idx="19970">
                  <c:v>8550</c:v>
                </c:pt>
                <c:pt idx="19971">
                  <c:v>8551</c:v>
                </c:pt>
                <c:pt idx="19972">
                  <c:v>8552</c:v>
                </c:pt>
                <c:pt idx="19973">
                  <c:v>8553</c:v>
                </c:pt>
                <c:pt idx="19974">
                  <c:v>8554</c:v>
                </c:pt>
                <c:pt idx="19975">
                  <c:v>8555</c:v>
                </c:pt>
                <c:pt idx="19976">
                  <c:v>8556</c:v>
                </c:pt>
                <c:pt idx="19977">
                  <c:v>8557</c:v>
                </c:pt>
                <c:pt idx="19978">
                  <c:v>8558</c:v>
                </c:pt>
                <c:pt idx="19979">
                  <c:v>8559</c:v>
                </c:pt>
                <c:pt idx="19980">
                  <c:v>8560</c:v>
                </c:pt>
                <c:pt idx="19981">
                  <c:v>8561</c:v>
                </c:pt>
                <c:pt idx="19982">
                  <c:v>8562</c:v>
                </c:pt>
                <c:pt idx="19983">
                  <c:v>8563</c:v>
                </c:pt>
                <c:pt idx="19984">
                  <c:v>8564</c:v>
                </c:pt>
                <c:pt idx="19985">
                  <c:v>8565</c:v>
                </c:pt>
                <c:pt idx="19986">
                  <c:v>8566</c:v>
                </c:pt>
                <c:pt idx="19987">
                  <c:v>8567</c:v>
                </c:pt>
                <c:pt idx="19988">
                  <c:v>8568</c:v>
                </c:pt>
                <c:pt idx="19989">
                  <c:v>8569</c:v>
                </c:pt>
                <c:pt idx="19990">
                  <c:v>8570</c:v>
                </c:pt>
                <c:pt idx="19991">
                  <c:v>8571</c:v>
                </c:pt>
                <c:pt idx="19992">
                  <c:v>8572</c:v>
                </c:pt>
                <c:pt idx="19993">
                  <c:v>8573</c:v>
                </c:pt>
                <c:pt idx="19994">
                  <c:v>8574</c:v>
                </c:pt>
                <c:pt idx="19995">
                  <c:v>8575</c:v>
                </c:pt>
                <c:pt idx="19996">
                  <c:v>8576</c:v>
                </c:pt>
                <c:pt idx="19997">
                  <c:v>8577</c:v>
                </c:pt>
                <c:pt idx="19998">
                  <c:v>8578</c:v>
                </c:pt>
                <c:pt idx="19999">
                  <c:v>8579</c:v>
                </c:pt>
                <c:pt idx="20000">
                  <c:v>8580</c:v>
                </c:pt>
                <c:pt idx="20001">
                  <c:v>8581</c:v>
                </c:pt>
                <c:pt idx="20002">
                  <c:v>8582</c:v>
                </c:pt>
                <c:pt idx="20003">
                  <c:v>8583</c:v>
                </c:pt>
                <c:pt idx="20004">
                  <c:v>8584</c:v>
                </c:pt>
                <c:pt idx="20005">
                  <c:v>8585</c:v>
                </c:pt>
                <c:pt idx="20006">
                  <c:v>8586</c:v>
                </c:pt>
                <c:pt idx="20007">
                  <c:v>8587</c:v>
                </c:pt>
                <c:pt idx="20008">
                  <c:v>8588</c:v>
                </c:pt>
                <c:pt idx="20009">
                  <c:v>8589</c:v>
                </c:pt>
                <c:pt idx="20010">
                  <c:v>8590</c:v>
                </c:pt>
                <c:pt idx="20011">
                  <c:v>8591</c:v>
                </c:pt>
                <c:pt idx="20012">
                  <c:v>8592</c:v>
                </c:pt>
                <c:pt idx="20013">
                  <c:v>8593</c:v>
                </c:pt>
                <c:pt idx="20014">
                  <c:v>8594</c:v>
                </c:pt>
                <c:pt idx="20015">
                  <c:v>8595</c:v>
                </c:pt>
                <c:pt idx="20016">
                  <c:v>8596</c:v>
                </c:pt>
                <c:pt idx="20017">
                  <c:v>8597</c:v>
                </c:pt>
                <c:pt idx="20018">
                  <c:v>8598</c:v>
                </c:pt>
                <c:pt idx="20019">
                  <c:v>8599</c:v>
                </c:pt>
                <c:pt idx="20020">
                  <c:v>8600</c:v>
                </c:pt>
                <c:pt idx="20021">
                  <c:v>8601</c:v>
                </c:pt>
                <c:pt idx="20022">
                  <c:v>8602</c:v>
                </c:pt>
                <c:pt idx="20023">
                  <c:v>8603</c:v>
                </c:pt>
                <c:pt idx="20024">
                  <c:v>8604</c:v>
                </c:pt>
                <c:pt idx="20025">
                  <c:v>8605</c:v>
                </c:pt>
                <c:pt idx="20026">
                  <c:v>8606</c:v>
                </c:pt>
                <c:pt idx="20027">
                  <c:v>8607</c:v>
                </c:pt>
                <c:pt idx="20028">
                  <c:v>8608</c:v>
                </c:pt>
                <c:pt idx="20029">
                  <c:v>8609</c:v>
                </c:pt>
                <c:pt idx="20030">
                  <c:v>8610</c:v>
                </c:pt>
                <c:pt idx="20031">
                  <c:v>8611</c:v>
                </c:pt>
                <c:pt idx="20032">
                  <c:v>8612</c:v>
                </c:pt>
                <c:pt idx="20033">
                  <c:v>8613</c:v>
                </c:pt>
                <c:pt idx="20034">
                  <c:v>8614</c:v>
                </c:pt>
                <c:pt idx="20035">
                  <c:v>8615</c:v>
                </c:pt>
                <c:pt idx="20036">
                  <c:v>8616</c:v>
                </c:pt>
                <c:pt idx="20037">
                  <c:v>8617</c:v>
                </c:pt>
                <c:pt idx="20038">
                  <c:v>8618</c:v>
                </c:pt>
                <c:pt idx="20039">
                  <c:v>8619</c:v>
                </c:pt>
                <c:pt idx="20040">
                  <c:v>8620</c:v>
                </c:pt>
                <c:pt idx="20041">
                  <c:v>8621</c:v>
                </c:pt>
                <c:pt idx="20042">
                  <c:v>8622</c:v>
                </c:pt>
                <c:pt idx="20043">
                  <c:v>8623</c:v>
                </c:pt>
                <c:pt idx="20044">
                  <c:v>8624</c:v>
                </c:pt>
                <c:pt idx="20045">
                  <c:v>8625</c:v>
                </c:pt>
                <c:pt idx="20046">
                  <c:v>8626</c:v>
                </c:pt>
                <c:pt idx="20047">
                  <c:v>8627</c:v>
                </c:pt>
                <c:pt idx="20048">
                  <c:v>8628</c:v>
                </c:pt>
                <c:pt idx="20049">
                  <c:v>8629</c:v>
                </c:pt>
                <c:pt idx="20050">
                  <c:v>8630</c:v>
                </c:pt>
                <c:pt idx="20051">
                  <c:v>8631</c:v>
                </c:pt>
                <c:pt idx="20052">
                  <c:v>8632</c:v>
                </c:pt>
                <c:pt idx="20053">
                  <c:v>8633</c:v>
                </c:pt>
                <c:pt idx="20054">
                  <c:v>8634</c:v>
                </c:pt>
                <c:pt idx="20055">
                  <c:v>8635</c:v>
                </c:pt>
                <c:pt idx="20056">
                  <c:v>8636</c:v>
                </c:pt>
                <c:pt idx="20057">
                  <c:v>8637</c:v>
                </c:pt>
                <c:pt idx="20058">
                  <c:v>8638</c:v>
                </c:pt>
                <c:pt idx="20059">
                  <c:v>8639</c:v>
                </c:pt>
                <c:pt idx="20060">
                  <c:v>8640</c:v>
                </c:pt>
                <c:pt idx="20061">
                  <c:v>8641</c:v>
                </c:pt>
                <c:pt idx="20062">
                  <c:v>8642</c:v>
                </c:pt>
                <c:pt idx="20063">
                  <c:v>8643</c:v>
                </c:pt>
                <c:pt idx="20064">
                  <c:v>8644</c:v>
                </c:pt>
                <c:pt idx="20065">
                  <c:v>8645</c:v>
                </c:pt>
                <c:pt idx="20066">
                  <c:v>8646</c:v>
                </c:pt>
                <c:pt idx="20067">
                  <c:v>8647</c:v>
                </c:pt>
                <c:pt idx="20068">
                  <c:v>8648</c:v>
                </c:pt>
                <c:pt idx="20069">
                  <c:v>8649</c:v>
                </c:pt>
                <c:pt idx="20070">
                  <c:v>8650</c:v>
                </c:pt>
                <c:pt idx="20071">
                  <c:v>8651</c:v>
                </c:pt>
                <c:pt idx="20072">
                  <c:v>8652</c:v>
                </c:pt>
                <c:pt idx="20073">
                  <c:v>8653</c:v>
                </c:pt>
                <c:pt idx="20074">
                  <c:v>8654</c:v>
                </c:pt>
                <c:pt idx="20075">
                  <c:v>8655</c:v>
                </c:pt>
                <c:pt idx="20076">
                  <c:v>8656</c:v>
                </c:pt>
                <c:pt idx="20077">
                  <c:v>8657</c:v>
                </c:pt>
                <c:pt idx="20078">
                  <c:v>8658</c:v>
                </c:pt>
                <c:pt idx="20079">
                  <c:v>8659</c:v>
                </c:pt>
                <c:pt idx="20080">
                  <c:v>8660</c:v>
                </c:pt>
                <c:pt idx="20081">
                  <c:v>8661</c:v>
                </c:pt>
                <c:pt idx="20082">
                  <c:v>8662</c:v>
                </c:pt>
                <c:pt idx="20083">
                  <c:v>8663</c:v>
                </c:pt>
                <c:pt idx="20084">
                  <c:v>8664</c:v>
                </c:pt>
                <c:pt idx="20085">
                  <c:v>8665</c:v>
                </c:pt>
                <c:pt idx="20086">
                  <c:v>8666</c:v>
                </c:pt>
                <c:pt idx="20087">
                  <c:v>8667</c:v>
                </c:pt>
                <c:pt idx="20088">
                  <c:v>8668</c:v>
                </c:pt>
                <c:pt idx="20089">
                  <c:v>8669</c:v>
                </c:pt>
                <c:pt idx="20090">
                  <c:v>8670</c:v>
                </c:pt>
                <c:pt idx="20091">
                  <c:v>8671</c:v>
                </c:pt>
                <c:pt idx="20092">
                  <c:v>8672</c:v>
                </c:pt>
                <c:pt idx="20093">
                  <c:v>8673</c:v>
                </c:pt>
                <c:pt idx="20094">
                  <c:v>8674</c:v>
                </c:pt>
                <c:pt idx="20095">
                  <c:v>8675</c:v>
                </c:pt>
                <c:pt idx="20096">
                  <c:v>8676</c:v>
                </c:pt>
                <c:pt idx="20097">
                  <c:v>8677</c:v>
                </c:pt>
                <c:pt idx="20098">
                  <c:v>8678</c:v>
                </c:pt>
                <c:pt idx="20099">
                  <c:v>8679</c:v>
                </c:pt>
                <c:pt idx="20100">
                  <c:v>8680</c:v>
                </c:pt>
                <c:pt idx="20101">
                  <c:v>8681</c:v>
                </c:pt>
                <c:pt idx="20102">
                  <c:v>8682</c:v>
                </c:pt>
                <c:pt idx="20103">
                  <c:v>8683</c:v>
                </c:pt>
                <c:pt idx="20104">
                  <c:v>8684</c:v>
                </c:pt>
                <c:pt idx="20105">
                  <c:v>8685</c:v>
                </c:pt>
                <c:pt idx="20106">
                  <c:v>8686</c:v>
                </c:pt>
                <c:pt idx="20107">
                  <c:v>8687</c:v>
                </c:pt>
                <c:pt idx="20108">
                  <c:v>8688</c:v>
                </c:pt>
                <c:pt idx="20109">
                  <c:v>8689</c:v>
                </c:pt>
                <c:pt idx="20110">
                  <c:v>8690</c:v>
                </c:pt>
                <c:pt idx="20111">
                  <c:v>8691</c:v>
                </c:pt>
                <c:pt idx="20112">
                  <c:v>8692</c:v>
                </c:pt>
                <c:pt idx="20113">
                  <c:v>8693</c:v>
                </c:pt>
                <c:pt idx="20114">
                  <c:v>8694</c:v>
                </c:pt>
                <c:pt idx="20115">
                  <c:v>8695</c:v>
                </c:pt>
                <c:pt idx="20116">
                  <c:v>8696</c:v>
                </c:pt>
                <c:pt idx="20117">
                  <c:v>8697</c:v>
                </c:pt>
                <c:pt idx="20118">
                  <c:v>8698</c:v>
                </c:pt>
                <c:pt idx="20119">
                  <c:v>8699</c:v>
                </c:pt>
                <c:pt idx="20120">
                  <c:v>8700</c:v>
                </c:pt>
                <c:pt idx="20121">
                  <c:v>8701</c:v>
                </c:pt>
                <c:pt idx="20122">
                  <c:v>8702</c:v>
                </c:pt>
                <c:pt idx="20123">
                  <c:v>8703</c:v>
                </c:pt>
                <c:pt idx="20124">
                  <c:v>8704</c:v>
                </c:pt>
                <c:pt idx="20125">
                  <c:v>8705</c:v>
                </c:pt>
                <c:pt idx="20126">
                  <c:v>8706</c:v>
                </c:pt>
                <c:pt idx="20127">
                  <c:v>8707</c:v>
                </c:pt>
                <c:pt idx="20128">
                  <c:v>8708</c:v>
                </c:pt>
                <c:pt idx="20129">
                  <c:v>8709</c:v>
                </c:pt>
                <c:pt idx="20130">
                  <c:v>8710</c:v>
                </c:pt>
                <c:pt idx="20131">
                  <c:v>8711</c:v>
                </c:pt>
                <c:pt idx="20132">
                  <c:v>8712</c:v>
                </c:pt>
                <c:pt idx="20133">
                  <c:v>8713</c:v>
                </c:pt>
                <c:pt idx="20134">
                  <c:v>8714</c:v>
                </c:pt>
                <c:pt idx="20135">
                  <c:v>8715</c:v>
                </c:pt>
                <c:pt idx="20136">
                  <c:v>8716</c:v>
                </c:pt>
                <c:pt idx="20137">
                  <c:v>8717</c:v>
                </c:pt>
                <c:pt idx="20138">
                  <c:v>8718</c:v>
                </c:pt>
                <c:pt idx="20139">
                  <c:v>8719</c:v>
                </c:pt>
                <c:pt idx="20140">
                  <c:v>8720</c:v>
                </c:pt>
                <c:pt idx="20141">
                  <c:v>8721</c:v>
                </c:pt>
                <c:pt idx="20142">
                  <c:v>8722</c:v>
                </c:pt>
                <c:pt idx="20143">
                  <c:v>8723</c:v>
                </c:pt>
                <c:pt idx="20144">
                  <c:v>8724</c:v>
                </c:pt>
                <c:pt idx="20145">
                  <c:v>8725</c:v>
                </c:pt>
                <c:pt idx="20146">
                  <c:v>8726</c:v>
                </c:pt>
                <c:pt idx="20147">
                  <c:v>8727</c:v>
                </c:pt>
                <c:pt idx="20148">
                  <c:v>8728</c:v>
                </c:pt>
                <c:pt idx="20149">
                  <c:v>8729</c:v>
                </c:pt>
                <c:pt idx="20150">
                  <c:v>8730</c:v>
                </c:pt>
                <c:pt idx="20151">
                  <c:v>8731</c:v>
                </c:pt>
                <c:pt idx="20152">
                  <c:v>8732</c:v>
                </c:pt>
                <c:pt idx="20153">
                  <c:v>8733</c:v>
                </c:pt>
                <c:pt idx="20154">
                  <c:v>8734</c:v>
                </c:pt>
                <c:pt idx="20155">
                  <c:v>8735</c:v>
                </c:pt>
                <c:pt idx="20156">
                  <c:v>8736</c:v>
                </c:pt>
                <c:pt idx="20157">
                  <c:v>8737</c:v>
                </c:pt>
                <c:pt idx="20158">
                  <c:v>8738</c:v>
                </c:pt>
                <c:pt idx="20159">
                  <c:v>8739</c:v>
                </c:pt>
                <c:pt idx="20160">
                  <c:v>8740</c:v>
                </c:pt>
                <c:pt idx="20161">
                  <c:v>8741</c:v>
                </c:pt>
                <c:pt idx="20162">
                  <c:v>8742</c:v>
                </c:pt>
                <c:pt idx="20163">
                  <c:v>8743</c:v>
                </c:pt>
                <c:pt idx="20164">
                  <c:v>8744</c:v>
                </c:pt>
                <c:pt idx="20165">
                  <c:v>8745</c:v>
                </c:pt>
                <c:pt idx="20166">
                  <c:v>8746</c:v>
                </c:pt>
                <c:pt idx="20167">
                  <c:v>8747</c:v>
                </c:pt>
                <c:pt idx="20168">
                  <c:v>8748</c:v>
                </c:pt>
                <c:pt idx="20169">
                  <c:v>8749</c:v>
                </c:pt>
                <c:pt idx="20170">
                  <c:v>8750</c:v>
                </c:pt>
                <c:pt idx="20171">
                  <c:v>8751</c:v>
                </c:pt>
                <c:pt idx="20172">
                  <c:v>8752</c:v>
                </c:pt>
                <c:pt idx="20173">
                  <c:v>8753</c:v>
                </c:pt>
                <c:pt idx="20174">
                  <c:v>8754</c:v>
                </c:pt>
                <c:pt idx="20175">
                  <c:v>8755</c:v>
                </c:pt>
                <c:pt idx="20176">
                  <c:v>8756</c:v>
                </c:pt>
                <c:pt idx="20177">
                  <c:v>8757</c:v>
                </c:pt>
                <c:pt idx="20178">
                  <c:v>8758</c:v>
                </c:pt>
                <c:pt idx="20179">
                  <c:v>8759</c:v>
                </c:pt>
                <c:pt idx="20180">
                  <c:v>8760</c:v>
                </c:pt>
                <c:pt idx="20181">
                  <c:v>8761</c:v>
                </c:pt>
                <c:pt idx="20182">
                  <c:v>8762</c:v>
                </c:pt>
                <c:pt idx="20183">
                  <c:v>8763</c:v>
                </c:pt>
                <c:pt idx="20184">
                  <c:v>8764</c:v>
                </c:pt>
                <c:pt idx="20185">
                  <c:v>8765</c:v>
                </c:pt>
                <c:pt idx="20186">
                  <c:v>8766</c:v>
                </c:pt>
                <c:pt idx="20187">
                  <c:v>8767</c:v>
                </c:pt>
                <c:pt idx="20188">
                  <c:v>8768</c:v>
                </c:pt>
                <c:pt idx="20189">
                  <c:v>8769</c:v>
                </c:pt>
                <c:pt idx="20190">
                  <c:v>8770</c:v>
                </c:pt>
                <c:pt idx="20191">
                  <c:v>8771</c:v>
                </c:pt>
                <c:pt idx="20192">
                  <c:v>8772</c:v>
                </c:pt>
                <c:pt idx="20193">
                  <c:v>8773</c:v>
                </c:pt>
                <c:pt idx="20194">
                  <c:v>8774</c:v>
                </c:pt>
                <c:pt idx="20195">
                  <c:v>8775</c:v>
                </c:pt>
                <c:pt idx="20196">
                  <c:v>8776</c:v>
                </c:pt>
                <c:pt idx="20197">
                  <c:v>8777</c:v>
                </c:pt>
                <c:pt idx="20198">
                  <c:v>8778</c:v>
                </c:pt>
                <c:pt idx="20199">
                  <c:v>8779</c:v>
                </c:pt>
                <c:pt idx="20200">
                  <c:v>8780</c:v>
                </c:pt>
                <c:pt idx="20201">
                  <c:v>8781</c:v>
                </c:pt>
                <c:pt idx="20202">
                  <c:v>8782</c:v>
                </c:pt>
                <c:pt idx="20203">
                  <c:v>8783</c:v>
                </c:pt>
                <c:pt idx="20204">
                  <c:v>8784</c:v>
                </c:pt>
                <c:pt idx="20205">
                  <c:v>8785</c:v>
                </c:pt>
                <c:pt idx="20206">
                  <c:v>8786</c:v>
                </c:pt>
                <c:pt idx="20207">
                  <c:v>8787</c:v>
                </c:pt>
                <c:pt idx="20208">
                  <c:v>8788</c:v>
                </c:pt>
                <c:pt idx="20209">
                  <c:v>8789</c:v>
                </c:pt>
                <c:pt idx="20210">
                  <c:v>8790</c:v>
                </c:pt>
                <c:pt idx="20211">
                  <c:v>8791</c:v>
                </c:pt>
                <c:pt idx="20212">
                  <c:v>8792</c:v>
                </c:pt>
                <c:pt idx="20213">
                  <c:v>8793</c:v>
                </c:pt>
                <c:pt idx="20214">
                  <c:v>8794</c:v>
                </c:pt>
                <c:pt idx="20215">
                  <c:v>8795</c:v>
                </c:pt>
                <c:pt idx="20216">
                  <c:v>8796</c:v>
                </c:pt>
                <c:pt idx="20217">
                  <c:v>8797</c:v>
                </c:pt>
                <c:pt idx="20218">
                  <c:v>8798</c:v>
                </c:pt>
                <c:pt idx="20219">
                  <c:v>8799</c:v>
                </c:pt>
                <c:pt idx="20220">
                  <c:v>8800</c:v>
                </c:pt>
                <c:pt idx="20221">
                  <c:v>8801</c:v>
                </c:pt>
                <c:pt idx="20222">
                  <c:v>8802</c:v>
                </c:pt>
                <c:pt idx="20223">
                  <c:v>8803</c:v>
                </c:pt>
                <c:pt idx="20224">
                  <c:v>8804</c:v>
                </c:pt>
                <c:pt idx="20225">
                  <c:v>8805</c:v>
                </c:pt>
                <c:pt idx="20226">
                  <c:v>8806</c:v>
                </c:pt>
                <c:pt idx="20227">
                  <c:v>8807</c:v>
                </c:pt>
                <c:pt idx="20228">
                  <c:v>8808</c:v>
                </c:pt>
                <c:pt idx="20229">
                  <c:v>8809</c:v>
                </c:pt>
                <c:pt idx="20230">
                  <c:v>8810</c:v>
                </c:pt>
                <c:pt idx="20231">
                  <c:v>8811</c:v>
                </c:pt>
                <c:pt idx="20232">
                  <c:v>8812</c:v>
                </c:pt>
                <c:pt idx="20233">
                  <c:v>8813</c:v>
                </c:pt>
                <c:pt idx="20234">
                  <c:v>8814</c:v>
                </c:pt>
                <c:pt idx="20235">
                  <c:v>8815</c:v>
                </c:pt>
                <c:pt idx="20236">
                  <c:v>8816</c:v>
                </c:pt>
                <c:pt idx="20237">
                  <c:v>8817</c:v>
                </c:pt>
                <c:pt idx="20238">
                  <c:v>8818</c:v>
                </c:pt>
                <c:pt idx="20239">
                  <c:v>8819</c:v>
                </c:pt>
                <c:pt idx="20240">
                  <c:v>8820</c:v>
                </c:pt>
                <c:pt idx="20241">
                  <c:v>8821</c:v>
                </c:pt>
                <c:pt idx="20242">
                  <c:v>8822</c:v>
                </c:pt>
                <c:pt idx="20243">
                  <c:v>8823</c:v>
                </c:pt>
                <c:pt idx="20244">
                  <c:v>8824</c:v>
                </c:pt>
                <c:pt idx="20245">
                  <c:v>8825</c:v>
                </c:pt>
                <c:pt idx="20246">
                  <c:v>8826</c:v>
                </c:pt>
                <c:pt idx="20247">
                  <c:v>8827</c:v>
                </c:pt>
                <c:pt idx="20248">
                  <c:v>8828</c:v>
                </c:pt>
                <c:pt idx="20249">
                  <c:v>8829</c:v>
                </c:pt>
                <c:pt idx="20250">
                  <c:v>8830</c:v>
                </c:pt>
                <c:pt idx="20251">
                  <c:v>8831</c:v>
                </c:pt>
                <c:pt idx="20252">
                  <c:v>8832</c:v>
                </c:pt>
                <c:pt idx="20253">
                  <c:v>8833</c:v>
                </c:pt>
                <c:pt idx="20254">
                  <c:v>8834</c:v>
                </c:pt>
                <c:pt idx="20255">
                  <c:v>8835</c:v>
                </c:pt>
                <c:pt idx="20256">
                  <c:v>8836</c:v>
                </c:pt>
                <c:pt idx="20257">
                  <c:v>8837</c:v>
                </c:pt>
                <c:pt idx="20258">
                  <c:v>8838</c:v>
                </c:pt>
                <c:pt idx="20259">
                  <c:v>8839</c:v>
                </c:pt>
                <c:pt idx="20260">
                  <c:v>8840</c:v>
                </c:pt>
                <c:pt idx="20261">
                  <c:v>8841</c:v>
                </c:pt>
                <c:pt idx="20262">
                  <c:v>8842</c:v>
                </c:pt>
                <c:pt idx="20263">
                  <c:v>8843</c:v>
                </c:pt>
                <c:pt idx="20264">
                  <c:v>8844</c:v>
                </c:pt>
                <c:pt idx="20265">
                  <c:v>8845</c:v>
                </c:pt>
                <c:pt idx="20266">
                  <c:v>8846</c:v>
                </c:pt>
                <c:pt idx="20267">
                  <c:v>8847</c:v>
                </c:pt>
                <c:pt idx="20268">
                  <c:v>8848</c:v>
                </c:pt>
                <c:pt idx="20269">
                  <c:v>8849</c:v>
                </c:pt>
                <c:pt idx="20270">
                  <c:v>8850</c:v>
                </c:pt>
                <c:pt idx="20271">
                  <c:v>8851</c:v>
                </c:pt>
                <c:pt idx="20272">
                  <c:v>8852</c:v>
                </c:pt>
                <c:pt idx="20273">
                  <c:v>8853</c:v>
                </c:pt>
                <c:pt idx="20274">
                  <c:v>8854</c:v>
                </c:pt>
                <c:pt idx="20275">
                  <c:v>8855</c:v>
                </c:pt>
                <c:pt idx="20276">
                  <c:v>8856</c:v>
                </c:pt>
                <c:pt idx="20277">
                  <c:v>8857</c:v>
                </c:pt>
                <c:pt idx="20278">
                  <c:v>8858</c:v>
                </c:pt>
                <c:pt idx="20279">
                  <c:v>8859</c:v>
                </c:pt>
                <c:pt idx="20280">
                  <c:v>8860</c:v>
                </c:pt>
                <c:pt idx="20281">
                  <c:v>8861</c:v>
                </c:pt>
                <c:pt idx="20282">
                  <c:v>8862</c:v>
                </c:pt>
                <c:pt idx="20283">
                  <c:v>8863</c:v>
                </c:pt>
                <c:pt idx="20284">
                  <c:v>8864</c:v>
                </c:pt>
                <c:pt idx="20285">
                  <c:v>8865</c:v>
                </c:pt>
                <c:pt idx="20286">
                  <c:v>8866</c:v>
                </c:pt>
                <c:pt idx="20287">
                  <c:v>8867</c:v>
                </c:pt>
                <c:pt idx="20288">
                  <c:v>8868</c:v>
                </c:pt>
                <c:pt idx="20289">
                  <c:v>8869</c:v>
                </c:pt>
                <c:pt idx="20290">
                  <c:v>8870</c:v>
                </c:pt>
                <c:pt idx="20291">
                  <c:v>8871</c:v>
                </c:pt>
                <c:pt idx="20292">
                  <c:v>8872</c:v>
                </c:pt>
                <c:pt idx="20293">
                  <c:v>8873</c:v>
                </c:pt>
                <c:pt idx="20294">
                  <c:v>8874</c:v>
                </c:pt>
                <c:pt idx="20295">
                  <c:v>8875</c:v>
                </c:pt>
                <c:pt idx="20296">
                  <c:v>8876</c:v>
                </c:pt>
                <c:pt idx="20297">
                  <c:v>8877</c:v>
                </c:pt>
                <c:pt idx="20298">
                  <c:v>8878</c:v>
                </c:pt>
                <c:pt idx="20299">
                  <c:v>8879</c:v>
                </c:pt>
                <c:pt idx="20300">
                  <c:v>8880</c:v>
                </c:pt>
                <c:pt idx="20301">
                  <c:v>8881</c:v>
                </c:pt>
                <c:pt idx="20302">
                  <c:v>8882</c:v>
                </c:pt>
                <c:pt idx="20303">
                  <c:v>8883</c:v>
                </c:pt>
                <c:pt idx="20304">
                  <c:v>8884</c:v>
                </c:pt>
                <c:pt idx="20305">
                  <c:v>8885</c:v>
                </c:pt>
                <c:pt idx="20306">
                  <c:v>8886</c:v>
                </c:pt>
                <c:pt idx="20307">
                  <c:v>8887</c:v>
                </c:pt>
                <c:pt idx="20308">
                  <c:v>8888</c:v>
                </c:pt>
                <c:pt idx="20309">
                  <c:v>8889</c:v>
                </c:pt>
                <c:pt idx="20310">
                  <c:v>8890</c:v>
                </c:pt>
                <c:pt idx="20311">
                  <c:v>8891</c:v>
                </c:pt>
                <c:pt idx="20312">
                  <c:v>8892</c:v>
                </c:pt>
                <c:pt idx="20313">
                  <c:v>8893</c:v>
                </c:pt>
                <c:pt idx="20314">
                  <c:v>8894</c:v>
                </c:pt>
                <c:pt idx="20315">
                  <c:v>8895</c:v>
                </c:pt>
                <c:pt idx="20316">
                  <c:v>8896</c:v>
                </c:pt>
                <c:pt idx="20317">
                  <c:v>8897</c:v>
                </c:pt>
                <c:pt idx="20318">
                  <c:v>8898</c:v>
                </c:pt>
                <c:pt idx="20319">
                  <c:v>8899</c:v>
                </c:pt>
                <c:pt idx="20320">
                  <c:v>8900</c:v>
                </c:pt>
                <c:pt idx="20321">
                  <c:v>8901</c:v>
                </c:pt>
                <c:pt idx="20322">
                  <c:v>8902</c:v>
                </c:pt>
                <c:pt idx="20323">
                  <c:v>8903</c:v>
                </c:pt>
                <c:pt idx="20324">
                  <c:v>8904</c:v>
                </c:pt>
                <c:pt idx="20325">
                  <c:v>8905</c:v>
                </c:pt>
                <c:pt idx="20326">
                  <c:v>8906</c:v>
                </c:pt>
                <c:pt idx="20327">
                  <c:v>8907</c:v>
                </c:pt>
                <c:pt idx="20328">
                  <c:v>8908</c:v>
                </c:pt>
                <c:pt idx="20329">
                  <c:v>8909</c:v>
                </c:pt>
                <c:pt idx="20330">
                  <c:v>8910</c:v>
                </c:pt>
                <c:pt idx="20331">
                  <c:v>8911</c:v>
                </c:pt>
                <c:pt idx="20332">
                  <c:v>8912</c:v>
                </c:pt>
                <c:pt idx="20333">
                  <c:v>8913</c:v>
                </c:pt>
                <c:pt idx="20334">
                  <c:v>8914</c:v>
                </c:pt>
                <c:pt idx="20335">
                  <c:v>8915</c:v>
                </c:pt>
                <c:pt idx="20336">
                  <c:v>8916</c:v>
                </c:pt>
                <c:pt idx="20337">
                  <c:v>8917</c:v>
                </c:pt>
                <c:pt idx="20338">
                  <c:v>8918</c:v>
                </c:pt>
                <c:pt idx="20339">
                  <c:v>8919</c:v>
                </c:pt>
                <c:pt idx="20340">
                  <c:v>8920</c:v>
                </c:pt>
                <c:pt idx="20341">
                  <c:v>8921</c:v>
                </c:pt>
                <c:pt idx="20342">
                  <c:v>8922</c:v>
                </c:pt>
                <c:pt idx="20343">
                  <c:v>8923</c:v>
                </c:pt>
                <c:pt idx="20344">
                  <c:v>8924</c:v>
                </c:pt>
                <c:pt idx="20345">
                  <c:v>8925</c:v>
                </c:pt>
                <c:pt idx="20346">
                  <c:v>8926</c:v>
                </c:pt>
                <c:pt idx="20347">
                  <c:v>8927</c:v>
                </c:pt>
                <c:pt idx="20348">
                  <c:v>8928</c:v>
                </c:pt>
                <c:pt idx="20349">
                  <c:v>8929</c:v>
                </c:pt>
                <c:pt idx="20350">
                  <c:v>8930</c:v>
                </c:pt>
                <c:pt idx="20351">
                  <c:v>8931</c:v>
                </c:pt>
                <c:pt idx="20352">
                  <c:v>8932</c:v>
                </c:pt>
                <c:pt idx="20353">
                  <c:v>8933</c:v>
                </c:pt>
                <c:pt idx="20354">
                  <c:v>8934</c:v>
                </c:pt>
                <c:pt idx="20355">
                  <c:v>8935</c:v>
                </c:pt>
                <c:pt idx="20356">
                  <c:v>8936</c:v>
                </c:pt>
                <c:pt idx="20357">
                  <c:v>8937</c:v>
                </c:pt>
                <c:pt idx="20358">
                  <c:v>8938</c:v>
                </c:pt>
                <c:pt idx="20359">
                  <c:v>8939</c:v>
                </c:pt>
                <c:pt idx="20360">
                  <c:v>8940</c:v>
                </c:pt>
                <c:pt idx="20361">
                  <c:v>8941</c:v>
                </c:pt>
                <c:pt idx="20362">
                  <c:v>8942</c:v>
                </c:pt>
                <c:pt idx="20363">
                  <c:v>8943</c:v>
                </c:pt>
                <c:pt idx="20364">
                  <c:v>8944</c:v>
                </c:pt>
                <c:pt idx="20365">
                  <c:v>8945</c:v>
                </c:pt>
                <c:pt idx="20366">
                  <c:v>8946</c:v>
                </c:pt>
                <c:pt idx="20367">
                  <c:v>8947</c:v>
                </c:pt>
                <c:pt idx="20368">
                  <c:v>8948</c:v>
                </c:pt>
                <c:pt idx="20369">
                  <c:v>8949</c:v>
                </c:pt>
                <c:pt idx="20370">
                  <c:v>8950</c:v>
                </c:pt>
                <c:pt idx="20371">
                  <c:v>8951</c:v>
                </c:pt>
                <c:pt idx="20372">
                  <c:v>8952</c:v>
                </c:pt>
                <c:pt idx="20373">
                  <c:v>8953</c:v>
                </c:pt>
                <c:pt idx="20374">
                  <c:v>8954</c:v>
                </c:pt>
                <c:pt idx="20375">
                  <c:v>8955</c:v>
                </c:pt>
                <c:pt idx="20376">
                  <c:v>8956</c:v>
                </c:pt>
                <c:pt idx="20377">
                  <c:v>8957</c:v>
                </c:pt>
                <c:pt idx="20378">
                  <c:v>8958</c:v>
                </c:pt>
                <c:pt idx="20379">
                  <c:v>8959</c:v>
                </c:pt>
                <c:pt idx="20380">
                  <c:v>8960</c:v>
                </c:pt>
                <c:pt idx="20381">
                  <c:v>8961</c:v>
                </c:pt>
                <c:pt idx="20382">
                  <c:v>8962</c:v>
                </c:pt>
                <c:pt idx="20383">
                  <c:v>8963</c:v>
                </c:pt>
                <c:pt idx="20384">
                  <c:v>8964</c:v>
                </c:pt>
                <c:pt idx="20385">
                  <c:v>8965</c:v>
                </c:pt>
                <c:pt idx="20386">
                  <c:v>8966</c:v>
                </c:pt>
                <c:pt idx="20387">
                  <c:v>8967</c:v>
                </c:pt>
                <c:pt idx="20388">
                  <c:v>8968</c:v>
                </c:pt>
                <c:pt idx="20389">
                  <c:v>8969</c:v>
                </c:pt>
                <c:pt idx="20390">
                  <c:v>8970</c:v>
                </c:pt>
                <c:pt idx="20391">
                  <c:v>8971</c:v>
                </c:pt>
                <c:pt idx="20392">
                  <c:v>8972</c:v>
                </c:pt>
                <c:pt idx="20393">
                  <c:v>8973</c:v>
                </c:pt>
                <c:pt idx="20394">
                  <c:v>8974</c:v>
                </c:pt>
                <c:pt idx="20395">
                  <c:v>8975</c:v>
                </c:pt>
                <c:pt idx="20396">
                  <c:v>8976</c:v>
                </c:pt>
                <c:pt idx="20397">
                  <c:v>8977</c:v>
                </c:pt>
                <c:pt idx="20398">
                  <c:v>8978</c:v>
                </c:pt>
                <c:pt idx="20399">
                  <c:v>8979</c:v>
                </c:pt>
                <c:pt idx="20400">
                  <c:v>8980</c:v>
                </c:pt>
                <c:pt idx="20401">
                  <c:v>8981</c:v>
                </c:pt>
                <c:pt idx="20402">
                  <c:v>8982</c:v>
                </c:pt>
                <c:pt idx="20403">
                  <c:v>8983</c:v>
                </c:pt>
                <c:pt idx="20404">
                  <c:v>8984</c:v>
                </c:pt>
                <c:pt idx="20405">
                  <c:v>8985</c:v>
                </c:pt>
                <c:pt idx="20406">
                  <c:v>8986</c:v>
                </c:pt>
                <c:pt idx="20407">
                  <c:v>8987</c:v>
                </c:pt>
                <c:pt idx="20408">
                  <c:v>8988</c:v>
                </c:pt>
                <c:pt idx="20409">
                  <c:v>8989</c:v>
                </c:pt>
                <c:pt idx="20410">
                  <c:v>8990</c:v>
                </c:pt>
                <c:pt idx="20411">
                  <c:v>8991</c:v>
                </c:pt>
                <c:pt idx="20412">
                  <c:v>8992</c:v>
                </c:pt>
                <c:pt idx="20413">
                  <c:v>8993</c:v>
                </c:pt>
                <c:pt idx="20414">
                  <c:v>8994</c:v>
                </c:pt>
                <c:pt idx="20415">
                  <c:v>8995</c:v>
                </c:pt>
                <c:pt idx="20416">
                  <c:v>8996</c:v>
                </c:pt>
                <c:pt idx="20417">
                  <c:v>8997</c:v>
                </c:pt>
                <c:pt idx="20418">
                  <c:v>8998</c:v>
                </c:pt>
                <c:pt idx="20419">
                  <c:v>8999</c:v>
                </c:pt>
                <c:pt idx="20420">
                  <c:v>9000</c:v>
                </c:pt>
                <c:pt idx="20421">
                  <c:v>9001</c:v>
                </c:pt>
                <c:pt idx="20422">
                  <c:v>9002</c:v>
                </c:pt>
                <c:pt idx="20423">
                  <c:v>9003</c:v>
                </c:pt>
                <c:pt idx="20424">
                  <c:v>9004</c:v>
                </c:pt>
                <c:pt idx="20425">
                  <c:v>9005</c:v>
                </c:pt>
                <c:pt idx="20426">
                  <c:v>9006</c:v>
                </c:pt>
                <c:pt idx="20427">
                  <c:v>9007</c:v>
                </c:pt>
                <c:pt idx="20428">
                  <c:v>9008</c:v>
                </c:pt>
                <c:pt idx="20429">
                  <c:v>9009</c:v>
                </c:pt>
                <c:pt idx="20430">
                  <c:v>9010</c:v>
                </c:pt>
                <c:pt idx="20431">
                  <c:v>9011</c:v>
                </c:pt>
                <c:pt idx="20432">
                  <c:v>9012</c:v>
                </c:pt>
                <c:pt idx="20433">
                  <c:v>9013</c:v>
                </c:pt>
                <c:pt idx="20434">
                  <c:v>9014</c:v>
                </c:pt>
                <c:pt idx="20435">
                  <c:v>9015</c:v>
                </c:pt>
                <c:pt idx="20436">
                  <c:v>9016</c:v>
                </c:pt>
                <c:pt idx="20437">
                  <c:v>9017</c:v>
                </c:pt>
                <c:pt idx="20438">
                  <c:v>9018</c:v>
                </c:pt>
                <c:pt idx="20439">
                  <c:v>9019</c:v>
                </c:pt>
                <c:pt idx="20440">
                  <c:v>9020</c:v>
                </c:pt>
                <c:pt idx="20441">
                  <c:v>9021</c:v>
                </c:pt>
                <c:pt idx="20442">
                  <c:v>9022</c:v>
                </c:pt>
                <c:pt idx="20443">
                  <c:v>9023</c:v>
                </c:pt>
                <c:pt idx="20444">
                  <c:v>9024</c:v>
                </c:pt>
                <c:pt idx="20445">
                  <c:v>9025</c:v>
                </c:pt>
                <c:pt idx="20446">
                  <c:v>9026</c:v>
                </c:pt>
                <c:pt idx="20447">
                  <c:v>9027</c:v>
                </c:pt>
                <c:pt idx="20448">
                  <c:v>9028</c:v>
                </c:pt>
                <c:pt idx="20449">
                  <c:v>9029</c:v>
                </c:pt>
                <c:pt idx="20450">
                  <c:v>9030</c:v>
                </c:pt>
                <c:pt idx="20451">
                  <c:v>9031</c:v>
                </c:pt>
                <c:pt idx="20452">
                  <c:v>9032</c:v>
                </c:pt>
                <c:pt idx="20453">
                  <c:v>9033</c:v>
                </c:pt>
                <c:pt idx="20454">
                  <c:v>9034</c:v>
                </c:pt>
                <c:pt idx="20455">
                  <c:v>9035</c:v>
                </c:pt>
                <c:pt idx="20456">
                  <c:v>9036</c:v>
                </c:pt>
                <c:pt idx="20457">
                  <c:v>9037</c:v>
                </c:pt>
                <c:pt idx="20458">
                  <c:v>9038</c:v>
                </c:pt>
                <c:pt idx="20459">
                  <c:v>9039</c:v>
                </c:pt>
                <c:pt idx="20460">
                  <c:v>9040</c:v>
                </c:pt>
                <c:pt idx="20461">
                  <c:v>9041</c:v>
                </c:pt>
                <c:pt idx="20462">
                  <c:v>9042</c:v>
                </c:pt>
                <c:pt idx="20463">
                  <c:v>9043</c:v>
                </c:pt>
                <c:pt idx="20464">
                  <c:v>9044</c:v>
                </c:pt>
                <c:pt idx="20465">
                  <c:v>9045</c:v>
                </c:pt>
                <c:pt idx="20466">
                  <c:v>9046</c:v>
                </c:pt>
                <c:pt idx="20467">
                  <c:v>9047</c:v>
                </c:pt>
                <c:pt idx="20468">
                  <c:v>9048</c:v>
                </c:pt>
                <c:pt idx="20469">
                  <c:v>9049</c:v>
                </c:pt>
                <c:pt idx="20470">
                  <c:v>9050</c:v>
                </c:pt>
                <c:pt idx="20471">
                  <c:v>9051</c:v>
                </c:pt>
                <c:pt idx="20472">
                  <c:v>9052</c:v>
                </c:pt>
                <c:pt idx="20473">
                  <c:v>9053</c:v>
                </c:pt>
                <c:pt idx="20474">
                  <c:v>9054</c:v>
                </c:pt>
                <c:pt idx="20475">
                  <c:v>9055</c:v>
                </c:pt>
                <c:pt idx="20476">
                  <c:v>9056</c:v>
                </c:pt>
                <c:pt idx="20477">
                  <c:v>9057</c:v>
                </c:pt>
                <c:pt idx="20478">
                  <c:v>9058</c:v>
                </c:pt>
                <c:pt idx="20479">
                  <c:v>9059</c:v>
                </c:pt>
                <c:pt idx="20480">
                  <c:v>9060</c:v>
                </c:pt>
                <c:pt idx="20481">
                  <c:v>9061</c:v>
                </c:pt>
                <c:pt idx="20482">
                  <c:v>9062</c:v>
                </c:pt>
                <c:pt idx="20483">
                  <c:v>9063</c:v>
                </c:pt>
                <c:pt idx="20484">
                  <c:v>9064</c:v>
                </c:pt>
                <c:pt idx="20485">
                  <c:v>9065</c:v>
                </c:pt>
                <c:pt idx="20486">
                  <c:v>9066</c:v>
                </c:pt>
                <c:pt idx="20487">
                  <c:v>9067</c:v>
                </c:pt>
                <c:pt idx="20488">
                  <c:v>9068</c:v>
                </c:pt>
                <c:pt idx="20489">
                  <c:v>9069</c:v>
                </c:pt>
                <c:pt idx="20490">
                  <c:v>9070</c:v>
                </c:pt>
                <c:pt idx="20491">
                  <c:v>9071</c:v>
                </c:pt>
                <c:pt idx="20492">
                  <c:v>9072</c:v>
                </c:pt>
                <c:pt idx="20493">
                  <c:v>9073</c:v>
                </c:pt>
                <c:pt idx="20494">
                  <c:v>9074</c:v>
                </c:pt>
                <c:pt idx="20495">
                  <c:v>9075</c:v>
                </c:pt>
                <c:pt idx="20496">
                  <c:v>9076</c:v>
                </c:pt>
                <c:pt idx="20497">
                  <c:v>9077</c:v>
                </c:pt>
                <c:pt idx="20498">
                  <c:v>9078</c:v>
                </c:pt>
                <c:pt idx="20499">
                  <c:v>9079</c:v>
                </c:pt>
                <c:pt idx="20500">
                  <c:v>9080</c:v>
                </c:pt>
                <c:pt idx="20501">
                  <c:v>9081</c:v>
                </c:pt>
                <c:pt idx="20502">
                  <c:v>9082</c:v>
                </c:pt>
                <c:pt idx="20503">
                  <c:v>9083</c:v>
                </c:pt>
                <c:pt idx="20504">
                  <c:v>9084</c:v>
                </c:pt>
                <c:pt idx="20505">
                  <c:v>9085</c:v>
                </c:pt>
                <c:pt idx="20506">
                  <c:v>9086</c:v>
                </c:pt>
                <c:pt idx="20507">
                  <c:v>9087</c:v>
                </c:pt>
                <c:pt idx="20508">
                  <c:v>9088</c:v>
                </c:pt>
                <c:pt idx="20509">
                  <c:v>9089</c:v>
                </c:pt>
                <c:pt idx="20510">
                  <c:v>9090</c:v>
                </c:pt>
                <c:pt idx="20511">
                  <c:v>9091</c:v>
                </c:pt>
                <c:pt idx="20512">
                  <c:v>9092</c:v>
                </c:pt>
                <c:pt idx="20513">
                  <c:v>9093</c:v>
                </c:pt>
                <c:pt idx="20514">
                  <c:v>9094</c:v>
                </c:pt>
                <c:pt idx="20515">
                  <c:v>9095</c:v>
                </c:pt>
                <c:pt idx="20516">
                  <c:v>9096</c:v>
                </c:pt>
                <c:pt idx="20517">
                  <c:v>9097</c:v>
                </c:pt>
                <c:pt idx="20518">
                  <c:v>9098</c:v>
                </c:pt>
                <c:pt idx="20519">
                  <c:v>9099</c:v>
                </c:pt>
                <c:pt idx="20520">
                  <c:v>9100</c:v>
                </c:pt>
                <c:pt idx="20521">
                  <c:v>9101</c:v>
                </c:pt>
                <c:pt idx="20522">
                  <c:v>9102</c:v>
                </c:pt>
                <c:pt idx="20523">
                  <c:v>9103</c:v>
                </c:pt>
                <c:pt idx="20524">
                  <c:v>9104</c:v>
                </c:pt>
                <c:pt idx="20525">
                  <c:v>9105</c:v>
                </c:pt>
                <c:pt idx="20526">
                  <c:v>9106</c:v>
                </c:pt>
                <c:pt idx="20527">
                  <c:v>9107</c:v>
                </c:pt>
                <c:pt idx="20528">
                  <c:v>9108</c:v>
                </c:pt>
                <c:pt idx="20529">
                  <c:v>9109</c:v>
                </c:pt>
                <c:pt idx="20530">
                  <c:v>9110</c:v>
                </c:pt>
                <c:pt idx="20531">
                  <c:v>9111</c:v>
                </c:pt>
                <c:pt idx="20532">
                  <c:v>9112</c:v>
                </c:pt>
                <c:pt idx="20533">
                  <c:v>9113</c:v>
                </c:pt>
                <c:pt idx="20534">
                  <c:v>9114</c:v>
                </c:pt>
                <c:pt idx="20535">
                  <c:v>9115</c:v>
                </c:pt>
                <c:pt idx="20536">
                  <c:v>9116</c:v>
                </c:pt>
                <c:pt idx="20537">
                  <c:v>9117</c:v>
                </c:pt>
                <c:pt idx="20538">
                  <c:v>9118</c:v>
                </c:pt>
                <c:pt idx="20539">
                  <c:v>9119</c:v>
                </c:pt>
                <c:pt idx="20540">
                  <c:v>9120</c:v>
                </c:pt>
                <c:pt idx="20541">
                  <c:v>9121</c:v>
                </c:pt>
                <c:pt idx="20542">
                  <c:v>9122</c:v>
                </c:pt>
                <c:pt idx="20543">
                  <c:v>9123</c:v>
                </c:pt>
                <c:pt idx="20544">
                  <c:v>9124</c:v>
                </c:pt>
                <c:pt idx="20545">
                  <c:v>9125</c:v>
                </c:pt>
                <c:pt idx="20546">
                  <c:v>9126</c:v>
                </c:pt>
                <c:pt idx="20547">
                  <c:v>9127</c:v>
                </c:pt>
                <c:pt idx="20548">
                  <c:v>9128</c:v>
                </c:pt>
                <c:pt idx="20549">
                  <c:v>9129</c:v>
                </c:pt>
                <c:pt idx="20550">
                  <c:v>9130</c:v>
                </c:pt>
                <c:pt idx="20551">
                  <c:v>9131</c:v>
                </c:pt>
                <c:pt idx="20552">
                  <c:v>9132</c:v>
                </c:pt>
                <c:pt idx="20553">
                  <c:v>9133</c:v>
                </c:pt>
                <c:pt idx="20554">
                  <c:v>9134</c:v>
                </c:pt>
                <c:pt idx="20555">
                  <c:v>9135</c:v>
                </c:pt>
                <c:pt idx="20556">
                  <c:v>9136</c:v>
                </c:pt>
                <c:pt idx="20557">
                  <c:v>9137</c:v>
                </c:pt>
                <c:pt idx="20558">
                  <c:v>9138</c:v>
                </c:pt>
                <c:pt idx="20559">
                  <c:v>9139</c:v>
                </c:pt>
                <c:pt idx="20560">
                  <c:v>9140</c:v>
                </c:pt>
                <c:pt idx="20561">
                  <c:v>9141</c:v>
                </c:pt>
                <c:pt idx="20562">
                  <c:v>9142</c:v>
                </c:pt>
                <c:pt idx="20563">
                  <c:v>9143</c:v>
                </c:pt>
                <c:pt idx="20564">
                  <c:v>9144</c:v>
                </c:pt>
                <c:pt idx="20565">
                  <c:v>9145</c:v>
                </c:pt>
                <c:pt idx="20566">
                  <c:v>9146</c:v>
                </c:pt>
                <c:pt idx="20567">
                  <c:v>9147</c:v>
                </c:pt>
                <c:pt idx="20568">
                  <c:v>9148</c:v>
                </c:pt>
                <c:pt idx="20569">
                  <c:v>9149</c:v>
                </c:pt>
                <c:pt idx="20570">
                  <c:v>9150</c:v>
                </c:pt>
                <c:pt idx="20571">
                  <c:v>9151</c:v>
                </c:pt>
                <c:pt idx="20572">
                  <c:v>9152</c:v>
                </c:pt>
                <c:pt idx="20573">
                  <c:v>9153</c:v>
                </c:pt>
                <c:pt idx="20574">
                  <c:v>9154</c:v>
                </c:pt>
                <c:pt idx="20575">
                  <c:v>9155</c:v>
                </c:pt>
                <c:pt idx="20576">
                  <c:v>9156</c:v>
                </c:pt>
                <c:pt idx="20577">
                  <c:v>9157</c:v>
                </c:pt>
                <c:pt idx="20578">
                  <c:v>9158</c:v>
                </c:pt>
                <c:pt idx="20579">
                  <c:v>9159</c:v>
                </c:pt>
                <c:pt idx="20580">
                  <c:v>9160</c:v>
                </c:pt>
                <c:pt idx="20581">
                  <c:v>9161</c:v>
                </c:pt>
                <c:pt idx="20582">
                  <c:v>9162</c:v>
                </c:pt>
                <c:pt idx="20583">
                  <c:v>9163</c:v>
                </c:pt>
                <c:pt idx="20584">
                  <c:v>9164</c:v>
                </c:pt>
                <c:pt idx="20585">
                  <c:v>9165</c:v>
                </c:pt>
                <c:pt idx="20586">
                  <c:v>9166</c:v>
                </c:pt>
                <c:pt idx="20587">
                  <c:v>9167</c:v>
                </c:pt>
                <c:pt idx="20588">
                  <c:v>9168</c:v>
                </c:pt>
                <c:pt idx="20589">
                  <c:v>9169</c:v>
                </c:pt>
                <c:pt idx="20590">
                  <c:v>9170</c:v>
                </c:pt>
                <c:pt idx="20591">
                  <c:v>9171</c:v>
                </c:pt>
                <c:pt idx="20592">
                  <c:v>9172</c:v>
                </c:pt>
                <c:pt idx="20593">
                  <c:v>9173</c:v>
                </c:pt>
                <c:pt idx="20594">
                  <c:v>9174</c:v>
                </c:pt>
                <c:pt idx="20595">
                  <c:v>9175</c:v>
                </c:pt>
                <c:pt idx="20596">
                  <c:v>9176</c:v>
                </c:pt>
                <c:pt idx="20597">
                  <c:v>9177</c:v>
                </c:pt>
                <c:pt idx="20598">
                  <c:v>9178</c:v>
                </c:pt>
                <c:pt idx="20599">
                  <c:v>9179</c:v>
                </c:pt>
                <c:pt idx="20600">
                  <c:v>9180</c:v>
                </c:pt>
                <c:pt idx="20601">
                  <c:v>9181</c:v>
                </c:pt>
                <c:pt idx="20602">
                  <c:v>9182</c:v>
                </c:pt>
                <c:pt idx="20603">
                  <c:v>9183</c:v>
                </c:pt>
                <c:pt idx="20604">
                  <c:v>9184</c:v>
                </c:pt>
                <c:pt idx="20605">
                  <c:v>9185</c:v>
                </c:pt>
                <c:pt idx="20606">
                  <c:v>9186</c:v>
                </c:pt>
                <c:pt idx="20607">
                  <c:v>9187</c:v>
                </c:pt>
                <c:pt idx="20608">
                  <c:v>9188</c:v>
                </c:pt>
                <c:pt idx="20609">
                  <c:v>9189</c:v>
                </c:pt>
                <c:pt idx="20610">
                  <c:v>9190</c:v>
                </c:pt>
                <c:pt idx="20611">
                  <c:v>9191</c:v>
                </c:pt>
                <c:pt idx="20612">
                  <c:v>9192</c:v>
                </c:pt>
                <c:pt idx="20613">
                  <c:v>9193</c:v>
                </c:pt>
                <c:pt idx="20614">
                  <c:v>9194</c:v>
                </c:pt>
                <c:pt idx="20615">
                  <c:v>9195</c:v>
                </c:pt>
                <c:pt idx="20616">
                  <c:v>9196</c:v>
                </c:pt>
                <c:pt idx="20617">
                  <c:v>9197</c:v>
                </c:pt>
                <c:pt idx="20618">
                  <c:v>9198</c:v>
                </c:pt>
                <c:pt idx="20619">
                  <c:v>9199</c:v>
                </c:pt>
                <c:pt idx="20620">
                  <c:v>9200</c:v>
                </c:pt>
                <c:pt idx="20621">
                  <c:v>9201</c:v>
                </c:pt>
                <c:pt idx="20622">
                  <c:v>9202</c:v>
                </c:pt>
                <c:pt idx="20623">
                  <c:v>9203</c:v>
                </c:pt>
                <c:pt idx="20624">
                  <c:v>9204</c:v>
                </c:pt>
                <c:pt idx="20625">
                  <c:v>9205</c:v>
                </c:pt>
                <c:pt idx="20626">
                  <c:v>9206</c:v>
                </c:pt>
                <c:pt idx="20627">
                  <c:v>9207</c:v>
                </c:pt>
                <c:pt idx="20628">
                  <c:v>9208</c:v>
                </c:pt>
                <c:pt idx="20629">
                  <c:v>9209</c:v>
                </c:pt>
                <c:pt idx="20630">
                  <c:v>9210</c:v>
                </c:pt>
                <c:pt idx="20631">
                  <c:v>9211</c:v>
                </c:pt>
                <c:pt idx="20632">
                  <c:v>9212</c:v>
                </c:pt>
                <c:pt idx="20633">
                  <c:v>9213</c:v>
                </c:pt>
                <c:pt idx="20634">
                  <c:v>9214</c:v>
                </c:pt>
                <c:pt idx="20635">
                  <c:v>9215</c:v>
                </c:pt>
                <c:pt idx="20636">
                  <c:v>9216</c:v>
                </c:pt>
                <c:pt idx="20637">
                  <c:v>9217</c:v>
                </c:pt>
                <c:pt idx="20638">
                  <c:v>9218</c:v>
                </c:pt>
                <c:pt idx="20639">
                  <c:v>9219</c:v>
                </c:pt>
                <c:pt idx="20640">
                  <c:v>9220</c:v>
                </c:pt>
                <c:pt idx="20641">
                  <c:v>9221</c:v>
                </c:pt>
                <c:pt idx="20642">
                  <c:v>9222</c:v>
                </c:pt>
                <c:pt idx="20643">
                  <c:v>9223</c:v>
                </c:pt>
                <c:pt idx="20644">
                  <c:v>9224</c:v>
                </c:pt>
                <c:pt idx="20645">
                  <c:v>9225</c:v>
                </c:pt>
                <c:pt idx="20646">
                  <c:v>9226</c:v>
                </c:pt>
                <c:pt idx="20647">
                  <c:v>9227</c:v>
                </c:pt>
                <c:pt idx="20648">
                  <c:v>9228</c:v>
                </c:pt>
                <c:pt idx="20649">
                  <c:v>9229</c:v>
                </c:pt>
                <c:pt idx="20650">
                  <c:v>9230</c:v>
                </c:pt>
                <c:pt idx="20651">
                  <c:v>9231</c:v>
                </c:pt>
                <c:pt idx="20652">
                  <c:v>9232</c:v>
                </c:pt>
                <c:pt idx="20653">
                  <c:v>9233</c:v>
                </c:pt>
                <c:pt idx="20654">
                  <c:v>9234</c:v>
                </c:pt>
                <c:pt idx="20655">
                  <c:v>9235</c:v>
                </c:pt>
                <c:pt idx="20656">
                  <c:v>9236</c:v>
                </c:pt>
                <c:pt idx="20657">
                  <c:v>9237</c:v>
                </c:pt>
                <c:pt idx="20658">
                  <c:v>9238</c:v>
                </c:pt>
                <c:pt idx="20659">
                  <c:v>9239</c:v>
                </c:pt>
                <c:pt idx="20660">
                  <c:v>9240</c:v>
                </c:pt>
                <c:pt idx="20661">
                  <c:v>9241</c:v>
                </c:pt>
                <c:pt idx="20662">
                  <c:v>9242</c:v>
                </c:pt>
                <c:pt idx="20663">
                  <c:v>9243</c:v>
                </c:pt>
                <c:pt idx="20664">
                  <c:v>9244</c:v>
                </c:pt>
                <c:pt idx="20665">
                  <c:v>9245</c:v>
                </c:pt>
                <c:pt idx="20666">
                  <c:v>9246</c:v>
                </c:pt>
                <c:pt idx="20667">
                  <c:v>9247</c:v>
                </c:pt>
                <c:pt idx="20668">
                  <c:v>9248</c:v>
                </c:pt>
                <c:pt idx="20669">
                  <c:v>9249</c:v>
                </c:pt>
                <c:pt idx="20670">
                  <c:v>9250</c:v>
                </c:pt>
                <c:pt idx="20671">
                  <c:v>9251</c:v>
                </c:pt>
                <c:pt idx="20672">
                  <c:v>9252</c:v>
                </c:pt>
                <c:pt idx="20673">
                  <c:v>9253</c:v>
                </c:pt>
                <c:pt idx="20674">
                  <c:v>9254</c:v>
                </c:pt>
                <c:pt idx="20675">
                  <c:v>9255</c:v>
                </c:pt>
                <c:pt idx="20676">
                  <c:v>9256</c:v>
                </c:pt>
                <c:pt idx="20677">
                  <c:v>9257</c:v>
                </c:pt>
                <c:pt idx="20678">
                  <c:v>9258</c:v>
                </c:pt>
                <c:pt idx="20679">
                  <c:v>9259</c:v>
                </c:pt>
                <c:pt idx="20680">
                  <c:v>9260</c:v>
                </c:pt>
                <c:pt idx="20681">
                  <c:v>9261</c:v>
                </c:pt>
                <c:pt idx="20682">
                  <c:v>9262</c:v>
                </c:pt>
                <c:pt idx="20683">
                  <c:v>9263</c:v>
                </c:pt>
                <c:pt idx="20684">
                  <c:v>9264</c:v>
                </c:pt>
                <c:pt idx="20685">
                  <c:v>9265</c:v>
                </c:pt>
                <c:pt idx="20686">
                  <c:v>9266</c:v>
                </c:pt>
                <c:pt idx="20687">
                  <c:v>9267</c:v>
                </c:pt>
                <c:pt idx="20688">
                  <c:v>9268</c:v>
                </c:pt>
                <c:pt idx="20689">
                  <c:v>9269</c:v>
                </c:pt>
                <c:pt idx="20690">
                  <c:v>9270</c:v>
                </c:pt>
                <c:pt idx="20691">
                  <c:v>9271</c:v>
                </c:pt>
                <c:pt idx="20692">
                  <c:v>9272</c:v>
                </c:pt>
                <c:pt idx="20693">
                  <c:v>9273</c:v>
                </c:pt>
                <c:pt idx="20694">
                  <c:v>9274</c:v>
                </c:pt>
                <c:pt idx="20695">
                  <c:v>9275</c:v>
                </c:pt>
                <c:pt idx="20696">
                  <c:v>9276</c:v>
                </c:pt>
                <c:pt idx="20697">
                  <c:v>9277</c:v>
                </c:pt>
                <c:pt idx="20698">
                  <c:v>9278</c:v>
                </c:pt>
                <c:pt idx="20699">
                  <c:v>9279</c:v>
                </c:pt>
                <c:pt idx="20700">
                  <c:v>9280</c:v>
                </c:pt>
                <c:pt idx="20701">
                  <c:v>9281</c:v>
                </c:pt>
                <c:pt idx="20702">
                  <c:v>9282</c:v>
                </c:pt>
                <c:pt idx="20703">
                  <c:v>9283</c:v>
                </c:pt>
                <c:pt idx="20704">
                  <c:v>9284</c:v>
                </c:pt>
                <c:pt idx="20705">
                  <c:v>9285</c:v>
                </c:pt>
                <c:pt idx="20706">
                  <c:v>9286</c:v>
                </c:pt>
                <c:pt idx="20707">
                  <c:v>9287</c:v>
                </c:pt>
                <c:pt idx="20708">
                  <c:v>9288</c:v>
                </c:pt>
                <c:pt idx="20709">
                  <c:v>9289</c:v>
                </c:pt>
                <c:pt idx="20710">
                  <c:v>9290</c:v>
                </c:pt>
                <c:pt idx="20711">
                  <c:v>9291</c:v>
                </c:pt>
                <c:pt idx="20712">
                  <c:v>9292</c:v>
                </c:pt>
                <c:pt idx="20713">
                  <c:v>9293</c:v>
                </c:pt>
                <c:pt idx="20714">
                  <c:v>9294</c:v>
                </c:pt>
                <c:pt idx="20715">
                  <c:v>9295</c:v>
                </c:pt>
                <c:pt idx="20716">
                  <c:v>9296</c:v>
                </c:pt>
                <c:pt idx="20717">
                  <c:v>9297</c:v>
                </c:pt>
                <c:pt idx="20718">
                  <c:v>9298</c:v>
                </c:pt>
                <c:pt idx="20719">
                  <c:v>9299</c:v>
                </c:pt>
                <c:pt idx="20720">
                  <c:v>9300</c:v>
                </c:pt>
                <c:pt idx="20721">
                  <c:v>9301</c:v>
                </c:pt>
                <c:pt idx="20722">
                  <c:v>9302</c:v>
                </c:pt>
                <c:pt idx="20723">
                  <c:v>9303</c:v>
                </c:pt>
                <c:pt idx="20724">
                  <c:v>9304</c:v>
                </c:pt>
                <c:pt idx="20725">
                  <c:v>9305</c:v>
                </c:pt>
                <c:pt idx="20726">
                  <c:v>9306</c:v>
                </c:pt>
                <c:pt idx="20727">
                  <c:v>9307</c:v>
                </c:pt>
                <c:pt idx="20728">
                  <c:v>9308</c:v>
                </c:pt>
                <c:pt idx="20729">
                  <c:v>9309</c:v>
                </c:pt>
                <c:pt idx="20730">
                  <c:v>9310</c:v>
                </c:pt>
                <c:pt idx="20731">
                  <c:v>9311</c:v>
                </c:pt>
                <c:pt idx="20732">
                  <c:v>9312</c:v>
                </c:pt>
                <c:pt idx="20733">
                  <c:v>9313</c:v>
                </c:pt>
                <c:pt idx="20734">
                  <c:v>9314</c:v>
                </c:pt>
                <c:pt idx="20735">
                  <c:v>9315</c:v>
                </c:pt>
                <c:pt idx="20736">
                  <c:v>9316</c:v>
                </c:pt>
                <c:pt idx="20737">
                  <c:v>9317</c:v>
                </c:pt>
                <c:pt idx="20738">
                  <c:v>9318</c:v>
                </c:pt>
                <c:pt idx="20739">
                  <c:v>9319</c:v>
                </c:pt>
                <c:pt idx="20740">
                  <c:v>9320</c:v>
                </c:pt>
                <c:pt idx="20741">
                  <c:v>9321</c:v>
                </c:pt>
                <c:pt idx="20742">
                  <c:v>9322</c:v>
                </c:pt>
                <c:pt idx="20743">
                  <c:v>9323</c:v>
                </c:pt>
                <c:pt idx="20744">
                  <c:v>9324</c:v>
                </c:pt>
                <c:pt idx="20745">
                  <c:v>9325</c:v>
                </c:pt>
                <c:pt idx="20746">
                  <c:v>9326</c:v>
                </c:pt>
                <c:pt idx="20747">
                  <c:v>9327</c:v>
                </c:pt>
                <c:pt idx="20748">
                  <c:v>9328</c:v>
                </c:pt>
                <c:pt idx="20749">
                  <c:v>9329</c:v>
                </c:pt>
                <c:pt idx="20750">
                  <c:v>9330</c:v>
                </c:pt>
                <c:pt idx="20751">
                  <c:v>9331</c:v>
                </c:pt>
                <c:pt idx="20752">
                  <c:v>9332</c:v>
                </c:pt>
                <c:pt idx="20753">
                  <c:v>9333</c:v>
                </c:pt>
                <c:pt idx="20754">
                  <c:v>9334</c:v>
                </c:pt>
                <c:pt idx="20755">
                  <c:v>9335</c:v>
                </c:pt>
                <c:pt idx="20756">
                  <c:v>9336</c:v>
                </c:pt>
                <c:pt idx="20757">
                  <c:v>9337</c:v>
                </c:pt>
                <c:pt idx="20758">
                  <c:v>9338</c:v>
                </c:pt>
                <c:pt idx="20759">
                  <c:v>9339</c:v>
                </c:pt>
                <c:pt idx="20760">
                  <c:v>9340</c:v>
                </c:pt>
                <c:pt idx="20761">
                  <c:v>9341</c:v>
                </c:pt>
                <c:pt idx="20762">
                  <c:v>9342</c:v>
                </c:pt>
                <c:pt idx="20763">
                  <c:v>9343</c:v>
                </c:pt>
                <c:pt idx="20764">
                  <c:v>9344</c:v>
                </c:pt>
                <c:pt idx="20765">
                  <c:v>9345</c:v>
                </c:pt>
                <c:pt idx="20766">
                  <c:v>9346</c:v>
                </c:pt>
                <c:pt idx="20767">
                  <c:v>9347</c:v>
                </c:pt>
                <c:pt idx="20768">
                  <c:v>9348</c:v>
                </c:pt>
                <c:pt idx="20769">
                  <c:v>9349</c:v>
                </c:pt>
                <c:pt idx="20770">
                  <c:v>9350</c:v>
                </c:pt>
                <c:pt idx="20771">
                  <c:v>9351</c:v>
                </c:pt>
                <c:pt idx="20772">
                  <c:v>9352</c:v>
                </c:pt>
                <c:pt idx="20773">
                  <c:v>9353</c:v>
                </c:pt>
                <c:pt idx="20774">
                  <c:v>9354</c:v>
                </c:pt>
                <c:pt idx="20775">
                  <c:v>9355</c:v>
                </c:pt>
                <c:pt idx="20776">
                  <c:v>9356</c:v>
                </c:pt>
                <c:pt idx="20777">
                  <c:v>9357</c:v>
                </c:pt>
                <c:pt idx="20778">
                  <c:v>9358</c:v>
                </c:pt>
                <c:pt idx="20779">
                  <c:v>9359</c:v>
                </c:pt>
                <c:pt idx="20780">
                  <c:v>9360</c:v>
                </c:pt>
                <c:pt idx="20781">
                  <c:v>9361</c:v>
                </c:pt>
                <c:pt idx="20782">
                  <c:v>9362</c:v>
                </c:pt>
                <c:pt idx="20783">
                  <c:v>9363</c:v>
                </c:pt>
                <c:pt idx="20784">
                  <c:v>9364</c:v>
                </c:pt>
                <c:pt idx="20785">
                  <c:v>9365</c:v>
                </c:pt>
                <c:pt idx="20786">
                  <c:v>9366</c:v>
                </c:pt>
                <c:pt idx="20787">
                  <c:v>9367</c:v>
                </c:pt>
                <c:pt idx="20788">
                  <c:v>9368</c:v>
                </c:pt>
                <c:pt idx="20789">
                  <c:v>9369</c:v>
                </c:pt>
                <c:pt idx="20790">
                  <c:v>9370</c:v>
                </c:pt>
                <c:pt idx="20791">
                  <c:v>9371</c:v>
                </c:pt>
                <c:pt idx="20792">
                  <c:v>9372</c:v>
                </c:pt>
                <c:pt idx="20793">
                  <c:v>9373</c:v>
                </c:pt>
                <c:pt idx="20794">
                  <c:v>9374</c:v>
                </c:pt>
                <c:pt idx="20795">
                  <c:v>9375</c:v>
                </c:pt>
                <c:pt idx="20796">
                  <c:v>9376</c:v>
                </c:pt>
                <c:pt idx="20797">
                  <c:v>9377</c:v>
                </c:pt>
                <c:pt idx="20798">
                  <c:v>9378</c:v>
                </c:pt>
                <c:pt idx="20799">
                  <c:v>9379</c:v>
                </c:pt>
                <c:pt idx="20800">
                  <c:v>9380</c:v>
                </c:pt>
                <c:pt idx="20801">
                  <c:v>9381</c:v>
                </c:pt>
                <c:pt idx="20802">
                  <c:v>9382</c:v>
                </c:pt>
                <c:pt idx="20803">
                  <c:v>9383</c:v>
                </c:pt>
                <c:pt idx="20804">
                  <c:v>9384</c:v>
                </c:pt>
                <c:pt idx="20805">
                  <c:v>9385</c:v>
                </c:pt>
                <c:pt idx="20806">
                  <c:v>9386</c:v>
                </c:pt>
                <c:pt idx="20807">
                  <c:v>9387</c:v>
                </c:pt>
                <c:pt idx="20808">
                  <c:v>9388</c:v>
                </c:pt>
                <c:pt idx="20809">
                  <c:v>9389</c:v>
                </c:pt>
                <c:pt idx="20810">
                  <c:v>9390</c:v>
                </c:pt>
                <c:pt idx="20811">
                  <c:v>9391</c:v>
                </c:pt>
                <c:pt idx="20812">
                  <c:v>9392</c:v>
                </c:pt>
                <c:pt idx="20813">
                  <c:v>9393</c:v>
                </c:pt>
                <c:pt idx="20814">
                  <c:v>9394</c:v>
                </c:pt>
                <c:pt idx="20815">
                  <c:v>9395</c:v>
                </c:pt>
                <c:pt idx="20816">
                  <c:v>9396</c:v>
                </c:pt>
                <c:pt idx="20817">
                  <c:v>9397</c:v>
                </c:pt>
                <c:pt idx="20818">
                  <c:v>9398</c:v>
                </c:pt>
                <c:pt idx="20819">
                  <c:v>9399</c:v>
                </c:pt>
                <c:pt idx="20820">
                  <c:v>9400</c:v>
                </c:pt>
                <c:pt idx="20821">
                  <c:v>9401</c:v>
                </c:pt>
                <c:pt idx="20822">
                  <c:v>9402</c:v>
                </c:pt>
                <c:pt idx="20823">
                  <c:v>9403</c:v>
                </c:pt>
                <c:pt idx="20824">
                  <c:v>9404</c:v>
                </c:pt>
                <c:pt idx="20825">
                  <c:v>9405</c:v>
                </c:pt>
                <c:pt idx="20826">
                  <c:v>9406</c:v>
                </c:pt>
                <c:pt idx="20827">
                  <c:v>9407</c:v>
                </c:pt>
                <c:pt idx="20828">
                  <c:v>9408</c:v>
                </c:pt>
                <c:pt idx="20829">
                  <c:v>9409</c:v>
                </c:pt>
                <c:pt idx="20830">
                  <c:v>9410</c:v>
                </c:pt>
                <c:pt idx="20831">
                  <c:v>9411</c:v>
                </c:pt>
                <c:pt idx="20832">
                  <c:v>9412</c:v>
                </c:pt>
                <c:pt idx="20833">
                  <c:v>9413</c:v>
                </c:pt>
                <c:pt idx="20834">
                  <c:v>9414</c:v>
                </c:pt>
                <c:pt idx="20835">
                  <c:v>9415</c:v>
                </c:pt>
                <c:pt idx="20836">
                  <c:v>9416</c:v>
                </c:pt>
                <c:pt idx="20837">
                  <c:v>9417</c:v>
                </c:pt>
                <c:pt idx="20838">
                  <c:v>9418</c:v>
                </c:pt>
                <c:pt idx="20839">
                  <c:v>9419</c:v>
                </c:pt>
                <c:pt idx="20840">
                  <c:v>9420</c:v>
                </c:pt>
                <c:pt idx="20841">
                  <c:v>9421</c:v>
                </c:pt>
                <c:pt idx="20842">
                  <c:v>9422</c:v>
                </c:pt>
                <c:pt idx="20843">
                  <c:v>9423</c:v>
                </c:pt>
                <c:pt idx="20844">
                  <c:v>9424</c:v>
                </c:pt>
                <c:pt idx="20845">
                  <c:v>9425</c:v>
                </c:pt>
                <c:pt idx="20846">
                  <c:v>9426</c:v>
                </c:pt>
                <c:pt idx="20847">
                  <c:v>9427</c:v>
                </c:pt>
                <c:pt idx="20848">
                  <c:v>9428</c:v>
                </c:pt>
                <c:pt idx="20849">
                  <c:v>9429</c:v>
                </c:pt>
                <c:pt idx="20850">
                  <c:v>9430</c:v>
                </c:pt>
                <c:pt idx="20851">
                  <c:v>9431</c:v>
                </c:pt>
                <c:pt idx="20852">
                  <c:v>9432</c:v>
                </c:pt>
                <c:pt idx="20853">
                  <c:v>9433</c:v>
                </c:pt>
                <c:pt idx="20854">
                  <c:v>9434</c:v>
                </c:pt>
                <c:pt idx="20855">
                  <c:v>9435</c:v>
                </c:pt>
                <c:pt idx="20856">
                  <c:v>9436</c:v>
                </c:pt>
                <c:pt idx="20857">
                  <c:v>9437</c:v>
                </c:pt>
                <c:pt idx="20858">
                  <c:v>9438</c:v>
                </c:pt>
                <c:pt idx="20859">
                  <c:v>9439</c:v>
                </c:pt>
                <c:pt idx="20860">
                  <c:v>9440</c:v>
                </c:pt>
                <c:pt idx="20861">
                  <c:v>9441</c:v>
                </c:pt>
                <c:pt idx="20862">
                  <c:v>9442</c:v>
                </c:pt>
                <c:pt idx="20863">
                  <c:v>9443</c:v>
                </c:pt>
                <c:pt idx="20864">
                  <c:v>9444</c:v>
                </c:pt>
                <c:pt idx="20865">
                  <c:v>9445</c:v>
                </c:pt>
                <c:pt idx="20866">
                  <c:v>9446</c:v>
                </c:pt>
                <c:pt idx="20867">
                  <c:v>9447</c:v>
                </c:pt>
                <c:pt idx="20868">
                  <c:v>9448</c:v>
                </c:pt>
                <c:pt idx="20869">
                  <c:v>9449</c:v>
                </c:pt>
                <c:pt idx="20870">
                  <c:v>9450</c:v>
                </c:pt>
                <c:pt idx="20871">
                  <c:v>9451</c:v>
                </c:pt>
                <c:pt idx="20872">
                  <c:v>9452</c:v>
                </c:pt>
                <c:pt idx="20873">
                  <c:v>9453</c:v>
                </c:pt>
                <c:pt idx="20874">
                  <c:v>9454</c:v>
                </c:pt>
                <c:pt idx="20875">
                  <c:v>9455</c:v>
                </c:pt>
                <c:pt idx="20876">
                  <c:v>9456</c:v>
                </c:pt>
                <c:pt idx="20877">
                  <c:v>9457</c:v>
                </c:pt>
                <c:pt idx="20878">
                  <c:v>9458</c:v>
                </c:pt>
                <c:pt idx="20879">
                  <c:v>9459</c:v>
                </c:pt>
                <c:pt idx="20880">
                  <c:v>9460</c:v>
                </c:pt>
                <c:pt idx="20881">
                  <c:v>9461</c:v>
                </c:pt>
                <c:pt idx="20882">
                  <c:v>9462</c:v>
                </c:pt>
                <c:pt idx="20883">
                  <c:v>9463</c:v>
                </c:pt>
                <c:pt idx="20884">
                  <c:v>9464</c:v>
                </c:pt>
                <c:pt idx="20885">
                  <c:v>9465</c:v>
                </c:pt>
                <c:pt idx="20886">
                  <c:v>9466</c:v>
                </c:pt>
                <c:pt idx="20887">
                  <c:v>9467</c:v>
                </c:pt>
                <c:pt idx="20888">
                  <c:v>9468</c:v>
                </c:pt>
                <c:pt idx="20889">
                  <c:v>9469</c:v>
                </c:pt>
                <c:pt idx="20890">
                  <c:v>9470</c:v>
                </c:pt>
                <c:pt idx="20891">
                  <c:v>9471</c:v>
                </c:pt>
                <c:pt idx="20892">
                  <c:v>9472</c:v>
                </c:pt>
                <c:pt idx="20893">
                  <c:v>9473</c:v>
                </c:pt>
                <c:pt idx="20894">
                  <c:v>9474</c:v>
                </c:pt>
                <c:pt idx="20895">
                  <c:v>9475</c:v>
                </c:pt>
                <c:pt idx="20896">
                  <c:v>9476</c:v>
                </c:pt>
                <c:pt idx="20897">
                  <c:v>9477</c:v>
                </c:pt>
                <c:pt idx="20898">
                  <c:v>9478</c:v>
                </c:pt>
                <c:pt idx="20899">
                  <c:v>9479</c:v>
                </c:pt>
                <c:pt idx="20900">
                  <c:v>9480</c:v>
                </c:pt>
                <c:pt idx="20901">
                  <c:v>9481</c:v>
                </c:pt>
                <c:pt idx="20902">
                  <c:v>9482</c:v>
                </c:pt>
                <c:pt idx="20903">
                  <c:v>9483</c:v>
                </c:pt>
                <c:pt idx="20904">
                  <c:v>9484</c:v>
                </c:pt>
                <c:pt idx="20905">
                  <c:v>9485</c:v>
                </c:pt>
                <c:pt idx="20906">
                  <c:v>9486</c:v>
                </c:pt>
                <c:pt idx="20907">
                  <c:v>9487</c:v>
                </c:pt>
                <c:pt idx="20908">
                  <c:v>9488</c:v>
                </c:pt>
                <c:pt idx="20909">
                  <c:v>9489</c:v>
                </c:pt>
                <c:pt idx="20910">
                  <c:v>9490</c:v>
                </c:pt>
                <c:pt idx="20911">
                  <c:v>9491</c:v>
                </c:pt>
                <c:pt idx="20912">
                  <c:v>9492</c:v>
                </c:pt>
                <c:pt idx="20913">
                  <c:v>9493</c:v>
                </c:pt>
                <c:pt idx="20914">
                  <c:v>9494</c:v>
                </c:pt>
                <c:pt idx="20915">
                  <c:v>9495</c:v>
                </c:pt>
                <c:pt idx="20916">
                  <c:v>9496</c:v>
                </c:pt>
                <c:pt idx="20917">
                  <c:v>9497</c:v>
                </c:pt>
                <c:pt idx="20918">
                  <c:v>9498</c:v>
                </c:pt>
                <c:pt idx="20919">
                  <c:v>9499</c:v>
                </c:pt>
                <c:pt idx="20920">
                  <c:v>9500</c:v>
                </c:pt>
                <c:pt idx="20921">
                  <c:v>9501</c:v>
                </c:pt>
                <c:pt idx="20922">
                  <c:v>9502</c:v>
                </c:pt>
                <c:pt idx="20923">
                  <c:v>9503</c:v>
                </c:pt>
                <c:pt idx="20924">
                  <c:v>9504</c:v>
                </c:pt>
                <c:pt idx="20925">
                  <c:v>9505</c:v>
                </c:pt>
                <c:pt idx="20926">
                  <c:v>9506</c:v>
                </c:pt>
                <c:pt idx="20927">
                  <c:v>9507</c:v>
                </c:pt>
                <c:pt idx="20928">
                  <c:v>9508</c:v>
                </c:pt>
                <c:pt idx="20929">
                  <c:v>9509</c:v>
                </c:pt>
                <c:pt idx="20930">
                  <c:v>9510</c:v>
                </c:pt>
                <c:pt idx="20931">
                  <c:v>9511</c:v>
                </c:pt>
                <c:pt idx="20932">
                  <c:v>9512</c:v>
                </c:pt>
                <c:pt idx="20933">
                  <c:v>9513</c:v>
                </c:pt>
                <c:pt idx="20934">
                  <c:v>9514</c:v>
                </c:pt>
                <c:pt idx="20935">
                  <c:v>9515</c:v>
                </c:pt>
                <c:pt idx="20936">
                  <c:v>9516</c:v>
                </c:pt>
                <c:pt idx="20937">
                  <c:v>9517</c:v>
                </c:pt>
                <c:pt idx="20938">
                  <c:v>9518</c:v>
                </c:pt>
                <c:pt idx="20939">
                  <c:v>9519</c:v>
                </c:pt>
                <c:pt idx="20940">
                  <c:v>9520</c:v>
                </c:pt>
                <c:pt idx="20941">
                  <c:v>9521</c:v>
                </c:pt>
                <c:pt idx="20942">
                  <c:v>9522</c:v>
                </c:pt>
                <c:pt idx="20943">
                  <c:v>9523</c:v>
                </c:pt>
                <c:pt idx="20944">
                  <c:v>9524</c:v>
                </c:pt>
                <c:pt idx="20945">
                  <c:v>9525</c:v>
                </c:pt>
                <c:pt idx="20946">
                  <c:v>9526</c:v>
                </c:pt>
                <c:pt idx="20947">
                  <c:v>9527</c:v>
                </c:pt>
                <c:pt idx="20948">
                  <c:v>9528</c:v>
                </c:pt>
                <c:pt idx="20949">
                  <c:v>9529</c:v>
                </c:pt>
                <c:pt idx="20950">
                  <c:v>9530</c:v>
                </c:pt>
                <c:pt idx="20951">
                  <c:v>9531</c:v>
                </c:pt>
                <c:pt idx="20952">
                  <c:v>9532</c:v>
                </c:pt>
                <c:pt idx="20953">
                  <c:v>9533</c:v>
                </c:pt>
                <c:pt idx="20954">
                  <c:v>9534</c:v>
                </c:pt>
                <c:pt idx="20955">
                  <c:v>9535</c:v>
                </c:pt>
                <c:pt idx="20956">
                  <c:v>9536</c:v>
                </c:pt>
                <c:pt idx="20957">
                  <c:v>9537</c:v>
                </c:pt>
                <c:pt idx="20958">
                  <c:v>9538</c:v>
                </c:pt>
                <c:pt idx="20959">
                  <c:v>9539</c:v>
                </c:pt>
                <c:pt idx="20960">
                  <c:v>9540</c:v>
                </c:pt>
                <c:pt idx="20961">
                  <c:v>9541</c:v>
                </c:pt>
                <c:pt idx="20962">
                  <c:v>9542</c:v>
                </c:pt>
                <c:pt idx="20963">
                  <c:v>9543</c:v>
                </c:pt>
                <c:pt idx="20964">
                  <c:v>9544</c:v>
                </c:pt>
                <c:pt idx="20965">
                  <c:v>9545</c:v>
                </c:pt>
                <c:pt idx="20966">
                  <c:v>9546</c:v>
                </c:pt>
                <c:pt idx="20967">
                  <c:v>9547</c:v>
                </c:pt>
                <c:pt idx="20968">
                  <c:v>9548</c:v>
                </c:pt>
                <c:pt idx="20969">
                  <c:v>9549</c:v>
                </c:pt>
                <c:pt idx="20970">
                  <c:v>9550</c:v>
                </c:pt>
                <c:pt idx="20971">
                  <c:v>9551</c:v>
                </c:pt>
                <c:pt idx="20972">
                  <c:v>9552</c:v>
                </c:pt>
                <c:pt idx="20973">
                  <c:v>9553</c:v>
                </c:pt>
                <c:pt idx="20974">
                  <c:v>9554</c:v>
                </c:pt>
                <c:pt idx="20975">
                  <c:v>9555</c:v>
                </c:pt>
                <c:pt idx="20976">
                  <c:v>9556</c:v>
                </c:pt>
                <c:pt idx="20977">
                  <c:v>9557</c:v>
                </c:pt>
                <c:pt idx="20978">
                  <c:v>9558</c:v>
                </c:pt>
                <c:pt idx="20979">
                  <c:v>9559</c:v>
                </c:pt>
                <c:pt idx="20980">
                  <c:v>9560</c:v>
                </c:pt>
                <c:pt idx="20981">
                  <c:v>9561</c:v>
                </c:pt>
                <c:pt idx="20982">
                  <c:v>9562</c:v>
                </c:pt>
                <c:pt idx="20983">
                  <c:v>9563</c:v>
                </c:pt>
                <c:pt idx="20984">
                  <c:v>9564</c:v>
                </c:pt>
                <c:pt idx="20985">
                  <c:v>9565</c:v>
                </c:pt>
                <c:pt idx="20986">
                  <c:v>9566</c:v>
                </c:pt>
                <c:pt idx="20987">
                  <c:v>9567</c:v>
                </c:pt>
                <c:pt idx="20988">
                  <c:v>9568</c:v>
                </c:pt>
                <c:pt idx="20989">
                  <c:v>9569</c:v>
                </c:pt>
                <c:pt idx="20990">
                  <c:v>9570</c:v>
                </c:pt>
                <c:pt idx="20991">
                  <c:v>9571</c:v>
                </c:pt>
                <c:pt idx="20992">
                  <c:v>9572</c:v>
                </c:pt>
                <c:pt idx="20993">
                  <c:v>9573</c:v>
                </c:pt>
                <c:pt idx="20994">
                  <c:v>9574</c:v>
                </c:pt>
                <c:pt idx="20995">
                  <c:v>9575</c:v>
                </c:pt>
                <c:pt idx="20996">
                  <c:v>9576</c:v>
                </c:pt>
                <c:pt idx="20997">
                  <c:v>9577</c:v>
                </c:pt>
                <c:pt idx="20998">
                  <c:v>9578</c:v>
                </c:pt>
                <c:pt idx="20999">
                  <c:v>9579</c:v>
                </c:pt>
                <c:pt idx="21000">
                  <c:v>9580</c:v>
                </c:pt>
                <c:pt idx="21001">
                  <c:v>9581</c:v>
                </c:pt>
                <c:pt idx="21002">
                  <c:v>9582</c:v>
                </c:pt>
                <c:pt idx="21003">
                  <c:v>9583</c:v>
                </c:pt>
                <c:pt idx="21004">
                  <c:v>9584</c:v>
                </c:pt>
                <c:pt idx="21005">
                  <c:v>9585</c:v>
                </c:pt>
                <c:pt idx="21006">
                  <c:v>9586</c:v>
                </c:pt>
                <c:pt idx="21007">
                  <c:v>9587</c:v>
                </c:pt>
                <c:pt idx="21008">
                  <c:v>9588</c:v>
                </c:pt>
                <c:pt idx="21009">
                  <c:v>9589</c:v>
                </c:pt>
                <c:pt idx="21010">
                  <c:v>9590</c:v>
                </c:pt>
                <c:pt idx="21011">
                  <c:v>9591</c:v>
                </c:pt>
                <c:pt idx="21012">
                  <c:v>9592</c:v>
                </c:pt>
                <c:pt idx="21013">
                  <c:v>9593</c:v>
                </c:pt>
                <c:pt idx="21014">
                  <c:v>9594</c:v>
                </c:pt>
                <c:pt idx="21015">
                  <c:v>9595</c:v>
                </c:pt>
                <c:pt idx="21016">
                  <c:v>9596</c:v>
                </c:pt>
                <c:pt idx="21017">
                  <c:v>9597</c:v>
                </c:pt>
                <c:pt idx="21018">
                  <c:v>9598</c:v>
                </c:pt>
                <c:pt idx="21019">
                  <c:v>9599</c:v>
                </c:pt>
                <c:pt idx="21020">
                  <c:v>9600</c:v>
                </c:pt>
                <c:pt idx="21021">
                  <c:v>9601</c:v>
                </c:pt>
                <c:pt idx="21022">
                  <c:v>9602</c:v>
                </c:pt>
                <c:pt idx="21023">
                  <c:v>9603</c:v>
                </c:pt>
                <c:pt idx="21024">
                  <c:v>9604</c:v>
                </c:pt>
                <c:pt idx="21025">
                  <c:v>9605</c:v>
                </c:pt>
                <c:pt idx="21026">
                  <c:v>9606</c:v>
                </c:pt>
                <c:pt idx="21027">
                  <c:v>9607</c:v>
                </c:pt>
                <c:pt idx="21028">
                  <c:v>9608</c:v>
                </c:pt>
                <c:pt idx="21029">
                  <c:v>9609</c:v>
                </c:pt>
                <c:pt idx="21030">
                  <c:v>9610</c:v>
                </c:pt>
                <c:pt idx="21031">
                  <c:v>9611</c:v>
                </c:pt>
                <c:pt idx="21032">
                  <c:v>9612</c:v>
                </c:pt>
                <c:pt idx="21033">
                  <c:v>9613</c:v>
                </c:pt>
                <c:pt idx="21034">
                  <c:v>9614</c:v>
                </c:pt>
                <c:pt idx="21035">
                  <c:v>9615</c:v>
                </c:pt>
                <c:pt idx="21036">
                  <c:v>9616</c:v>
                </c:pt>
                <c:pt idx="21037">
                  <c:v>9617</c:v>
                </c:pt>
                <c:pt idx="21038">
                  <c:v>9618</c:v>
                </c:pt>
                <c:pt idx="21039">
                  <c:v>9619</c:v>
                </c:pt>
                <c:pt idx="21040">
                  <c:v>9620</c:v>
                </c:pt>
                <c:pt idx="21041">
                  <c:v>9621</c:v>
                </c:pt>
                <c:pt idx="21042">
                  <c:v>9622</c:v>
                </c:pt>
                <c:pt idx="21043">
                  <c:v>9623</c:v>
                </c:pt>
                <c:pt idx="21044">
                  <c:v>9624</c:v>
                </c:pt>
                <c:pt idx="21045">
                  <c:v>9625</c:v>
                </c:pt>
                <c:pt idx="21046">
                  <c:v>9626</c:v>
                </c:pt>
                <c:pt idx="21047">
                  <c:v>9627</c:v>
                </c:pt>
                <c:pt idx="21048">
                  <c:v>9628</c:v>
                </c:pt>
                <c:pt idx="21049">
                  <c:v>9629</c:v>
                </c:pt>
                <c:pt idx="21050">
                  <c:v>9630</c:v>
                </c:pt>
                <c:pt idx="21051">
                  <c:v>9631</c:v>
                </c:pt>
                <c:pt idx="21052">
                  <c:v>9632</c:v>
                </c:pt>
                <c:pt idx="21053">
                  <c:v>9633</c:v>
                </c:pt>
                <c:pt idx="21054">
                  <c:v>9634</c:v>
                </c:pt>
                <c:pt idx="21055">
                  <c:v>9635</c:v>
                </c:pt>
                <c:pt idx="21056">
                  <c:v>9636</c:v>
                </c:pt>
                <c:pt idx="21057">
                  <c:v>9637</c:v>
                </c:pt>
                <c:pt idx="21058">
                  <c:v>9638</c:v>
                </c:pt>
                <c:pt idx="21059">
                  <c:v>9639</c:v>
                </c:pt>
                <c:pt idx="21060">
                  <c:v>9640</c:v>
                </c:pt>
                <c:pt idx="21061">
                  <c:v>9641</c:v>
                </c:pt>
                <c:pt idx="21062">
                  <c:v>9642</c:v>
                </c:pt>
                <c:pt idx="21063">
                  <c:v>9643</c:v>
                </c:pt>
                <c:pt idx="21064">
                  <c:v>9644</c:v>
                </c:pt>
                <c:pt idx="21065">
                  <c:v>9645</c:v>
                </c:pt>
                <c:pt idx="21066">
                  <c:v>9646</c:v>
                </c:pt>
                <c:pt idx="21067">
                  <c:v>9647</c:v>
                </c:pt>
                <c:pt idx="21068">
                  <c:v>9648</c:v>
                </c:pt>
                <c:pt idx="21069">
                  <c:v>9649</c:v>
                </c:pt>
                <c:pt idx="21070">
                  <c:v>9650</c:v>
                </c:pt>
                <c:pt idx="21071">
                  <c:v>9651</c:v>
                </c:pt>
                <c:pt idx="21072">
                  <c:v>9652</c:v>
                </c:pt>
                <c:pt idx="21073">
                  <c:v>9653</c:v>
                </c:pt>
                <c:pt idx="21074">
                  <c:v>9654</c:v>
                </c:pt>
                <c:pt idx="21075">
                  <c:v>9655</c:v>
                </c:pt>
                <c:pt idx="21076">
                  <c:v>9656</c:v>
                </c:pt>
                <c:pt idx="21077">
                  <c:v>9657</c:v>
                </c:pt>
                <c:pt idx="21078">
                  <c:v>9658</c:v>
                </c:pt>
                <c:pt idx="21079">
                  <c:v>9659</c:v>
                </c:pt>
                <c:pt idx="21080">
                  <c:v>9660</c:v>
                </c:pt>
                <c:pt idx="21081">
                  <c:v>9661</c:v>
                </c:pt>
                <c:pt idx="21082">
                  <c:v>9662</c:v>
                </c:pt>
                <c:pt idx="21083">
                  <c:v>9663</c:v>
                </c:pt>
                <c:pt idx="21084">
                  <c:v>9664</c:v>
                </c:pt>
                <c:pt idx="21085">
                  <c:v>9665</c:v>
                </c:pt>
                <c:pt idx="21086">
                  <c:v>9666</c:v>
                </c:pt>
                <c:pt idx="21087">
                  <c:v>9667</c:v>
                </c:pt>
                <c:pt idx="21088">
                  <c:v>9668</c:v>
                </c:pt>
                <c:pt idx="21089">
                  <c:v>9669</c:v>
                </c:pt>
                <c:pt idx="21090">
                  <c:v>9670</c:v>
                </c:pt>
                <c:pt idx="21091">
                  <c:v>9671</c:v>
                </c:pt>
                <c:pt idx="21092">
                  <c:v>9672</c:v>
                </c:pt>
                <c:pt idx="21093">
                  <c:v>9673</c:v>
                </c:pt>
                <c:pt idx="21094">
                  <c:v>9674</c:v>
                </c:pt>
                <c:pt idx="21095">
                  <c:v>9675</c:v>
                </c:pt>
                <c:pt idx="21096">
                  <c:v>9676</c:v>
                </c:pt>
                <c:pt idx="21097">
                  <c:v>9677</c:v>
                </c:pt>
                <c:pt idx="21098">
                  <c:v>9678</c:v>
                </c:pt>
                <c:pt idx="21099">
                  <c:v>9679</c:v>
                </c:pt>
                <c:pt idx="21100">
                  <c:v>9680</c:v>
                </c:pt>
                <c:pt idx="21101">
                  <c:v>9681</c:v>
                </c:pt>
                <c:pt idx="21102">
                  <c:v>9682</c:v>
                </c:pt>
                <c:pt idx="21103">
                  <c:v>9683</c:v>
                </c:pt>
                <c:pt idx="21104">
                  <c:v>9684</c:v>
                </c:pt>
                <c:pt idx="21105">
                  <c:v>9685</c:v>
                </c:pt>
                <c:pt idx="21106">
                  <c:v>9686</c:v>
                </c:pt>
                <c:pt idx="21107">
                  <c:v>9687</c:v>
                </c:pt>
                <c:pt idx="21108">
                  <c:v>9688</c:v>
                </c:pt>
                <c:pt idx="21109">
                  <c:v>9689</c:v>
                </c:pt>
                <c:pt idx="21110">
                  <c:v>9690</c:v>
                </c:pt>
                <c:pt idx="21111">
                  <c:v>9691</c:v>
                </c:pt>
                <c:pt idx="21112">
                  <c:v>9692</c:v>
                </c:pt>
                <c:pt idx="21113">
                  <c:v>9693</c:v>
                </c:pt>
                <c:pt idx="21114">
                  <c:v>9694</c:v>
                </c:pt>
                <c:pt idx="21115">
                  <c:v>9695</c:v>
                </c:pt>
                <c:pt idx="21116">
                  <c:v>9696</c:v>
                </c:pt>
                <c:pt idx="21117">
                  <c:v>9697</c:v>
                </c:pt>
                <c:pt idx="21118">
                  <c:v>9698</c:v>
                </c:pt>
                <c:pt idx="21119">
                  <c:v>9699</c:v>
                </c:pt>
                <c:pt idx="21120">
                  <c:v>9700</c:v>
                </c:pt>
                <c:pt idx="21121">
                  <c:v>9701</c:v>
                </c:pt>
                <c:pt idx="21122">
                  <c:v>9702</c:v>
                </c:pt>
                <c:pt idx="21123">
                  <c:v>9703</c:v>
                </c:pt>
                <c:pt idx="21124">
                  <c:v>9704</c:v>
                </c:pt>
                <c:pt idx="21125">
                  <c:v>9705</c:v>
                </c:pt>
                <c:pt idx="21126">
                  <c:v>9706</c:v>
                </c:pt>
                <c:pt idx="21127">
                  <c:v>9707</c:v>
                </c:pt>
                <c:pt idx="21128">
                  <c:v>9708</c:v>
                </c:pt>
                <c:pt idx="21129">
                  <c:v>9709</c:v>
                </c:pt>
                <c:pt idx="21130">
                  <c:v>9710</c:v>
                </c:pt>
                <c:pt idx="21131">
                  <c:v>9711</c:v>
                </c:pt>
                <c:pt idx="21132">
                  <c:v>9712</c:v>
                </c:pt>
                <c:pt idx="21133">
                  <c:v>9713</c:v>
                </c:pt>
                <c:pt idx="21134">
                  <c:v>9714</c:v>
                </c:pt>
                <c:pt idx="21135">
                  <c:v>9715</c:v>
                </c:pt>
                <c:pt idx="21136">
                  <c:v>9716</c:v>
                </c:pt>
                <c:pt idx="21137">
                  <c:v>9717</c:v>
                </c:pt>
                <c:pt idx="21138">
                  <c:v>9718</c:v>
                </c:pt>
                <c:pt idx="21139">
                  <c:v>9719</c:v>
                </c:pt>
                <c:pt idx="21140">
                  <c:v>9720</c:v>
                </c:pt>
                <c:pt idx="21141">
                  <c:v>9721</c:v>
                </c:pt>
                <c:pt idx="21142">
                  <c:v>9722</c:v>
                </c:pt>
                <c:pt idx="21143">
                  <c:v>9723</c:v>
                </c:pt>
                <c:pt idx="21144">
                  <c:v>9724</c:v>
                </c:pt>
                <c:pt idx="21145">
                  <c:v>9725</c:v>
                </c:pt>
                <c:pt idx="21146">
                  <c:v>9726</c:v>
                </c:pt>
                <c:pt idx="21147">
                  <c:v>9727</c:v>
                </c:pt>
                <c:pt idx="21148">
                  <c:v>9728</c:v>
                </c:pt>
                <c:pt idx="21149">
                  <c:v>9729</c:v>
                </c:pt>
                <c:pt idx="21150">
                  <c:v>9730</c:v>
                </c:pt>
                <c:pt idx="21151">
                  <c:v>9731</c:v>
                </c:pt>
                <c:pt idx="21152">
                  <c:v>9732</c:v>
                </c:pt>
                <c:pt idx="21153">
                  <c:v>9733</c:v>
                </c:pt>
                <c:pt idx="21154">
                  <c:v>9734</c:v>
                </c:pt>
                <c:pt idx="21155">
                  <c:v>9735</c:v>
                </c:pt>
                <c:pt idx="21156">
                  <c:v>9736</c:v>
                </c:pt>
                <c:pt idx="21157">
                  <c:v>9737</c:v>
                </c:pt>
                <c:pt idx="21158">
                  <c:v>9738</c:v>
                </c:pt>
                <c:pt idx="21159">
                  <c:v>9739</c:v>
                </c:pt>
                <c:pt idx="21160">
                  <c:v>9740</c:v>
                </c:pt>
                <c:pt idx="21161">
                  <c:v>9741</c:v>
                </c:pt>
                <c:pt idx="21162">
                  <c:v>9742</c:v>
                </c:pt>
                <c:pt idx="21163">
                  <c:v>9743</c:v>
                </c:pt>
                <c:pt idx="21164">
                  <c:v>9744</c:v>
                </c:pt>
                <c:pt idx="21165">
                  <c:v>9745</c:v>
                </c:pt>
                <c:pt idx="21166">
                  <c:v>9746</c:v>
                </c:pt>
                <c:pt idx="21167">
                  <c:v>9747</c:v>
                </c:pt>
                <c:pt idx="21168">
                  <c:v>9748</c:v>
                </c:pt>
                <c:pt idx="21169">
                  <c:v>9749</c:v>
                </c:pt>
                <c:pt idx="21170">
                  <c:v>9750</c:v>
                </c:pt>
                <c:pt idx="21171">
                  <c:v>9751</c:v>
                </c:pt>
                <c:pt idx="21172">
                  <c:v>9752</c:v>
                </c:pt>
                <c:pt idx="21173">
                  <c:v>9753</c:v>
                </c:pt>
                <c:pt idx="21174">
                  <c:v>9754</c:v>
                </c:pt>
                <c:pt idx="21175">
                  <c:v>9755</c:v>
                </c:pt>
                <c:pt idx="21176">
                  <c:v>9756</c:v>
                </c:pt>
                <c:pt idx="21177">
                  <c:v>9757</c:v>
                </c:pt>
                <c:pt idx="21178">
                  <c:v>9758</c:v>
                </c:pt>
                <c:pt idx="21179">
                  <c:v>9759</c:v>
                </c:pt>
                <c:pt idx="21180">
                  <c:v>9760</c:v>
                </c:pt>
                <c:pt idx="21181">
                  <c:v>9761</c:v>
                </c:pt>
                <c:pt idx="21182">
                  <c:v>9762</c:v>
                </c:pt>
                <c:pt idx="21183">
                  <c:v>9763</c:v>
                </c:pt>
                <c:pt idx="21184">
                  <c:v>9764</c:v>
                </c:pt>
                <c:pt idx="21185">
                  <c:v>9765</c:v>
                </c:pt>
                <c:pt idx="21186">
                  <c:v>9766</c:v>
                </c:pt>
                <c:pt idx="21187">
                  <c:v>9767</c:v>
                </c:pt>
                <c:pt idx="21188">
                  <c:v>9768</c:v>
                </c:pt>
                <c:pt idx="21189">
                  <c:v>9769</c:v>
                </c:pt>
                <c:pt idx="21190">
                  <c:v>9770</c:v>
                </c:pt>
                <c:pt idx="21191">
                  <c:v>9771</c:v>
                </c:pt>
                <c:pt idx="21192">
                  <c:v>9772</c:v>
                </c:pt>
                <c:pt idx="21193">
                  <c:v>9773</c:v>
                </c:pt>
                <c:pt idx="21194">
                  <c:v>9774</c:v>
                </c:pt>
                <c:pt idx="21195">
                  <c:v>9775</c:v>
                </c:pt>
                <c:pt idx="21196">
                  <c:v>9776</c:v>
                </c:pt>
                <c:pt idx="21197">
                  <c:v>9777</c:v>
                </c:pt>
                <c:pt idx="21198">
                  <c:v>9778</c:v>
                </c:pt>
                <c:pt idx="21199">
                  <c:v>9779</c:v>
                </c:pt>
                <c:pt idx="21200">
                  <c:v>9780</c:v>
                </c:pt>
                <c:pt idx="21201">
                  <c:v>9781</c:v>
                </c:pt>
                <c:pt idx="21202">
                  <c:v>9782</c:v>
                </c:pt>
                <c:pt idx="21203">
                  <c:v>9783</c:v>
                </c:pt>
                <c:pt idx="21204">
                  <c:v>9784</c:v>
                </c:pt>
                <c:pt idx="21205">
                  <c:v>9785</c:v>
                </c:pt>
                <c:pt idx="21206">
                  <c:v>9786</c:v>
                </c:pt>
                <c:pt idx="21207">
                  <c:v>9787</c:v>
                </c:pt>
                <c:pt idx="21208">
                  <c:v>9788</c:v>
                </c:pt>
                <c:pt idx="21209">
                  <c:v>9789</c:v>
                </c:pt>
                <c:pt idx="21210">
                  <c:v>9790</c:v>
                </c:pt>
                <c:pt idx="21211">
                  <c:v>9791</c:v>
                </c:pt>
                <c:pt idx="21212">
                  <c:v>9792</c:v>
                </c:pt>
                <c:pt idx="21213">
                  <c:v>9793</c:v>
                </c:pt>
                <c:pt idx="21214">
                  <c:v>9794</c:v>
                </c:pt>
                <c:pt idx="21215">
                  <c:v>9795</c:v>
                </c:pt>
                <c:pt idx="21216">
                  <c:v>9796</c:v>
                </c:pt>
                <c:pt idx="21217">
                  <c:v>9797</c:v>
                </c:pt>
                <c:pt idx="21218">
                  <c:v>9798</c:v>
                </c:pt>
                <c:pt idx="21219">
                  <c:v>9799</c:v>
                </c:pt>
                <c:pt idx="21220">
                  <c:v>9800</c:v>
                </c:pt>
                <c:pt idx="21221">
                  <c:v>9801</c:v>
                </c:pt>
                <c:pt idx="21222">
                  <c:v>9802</c:v>
                </c:pt>
                <c:pt idx="21223">
                  <c:v>9803</c:v>
                </c:pt>
                <c:pt idx="21224">
                  <c:v>9804</c:v>
                </c:pt>
                <c:pt idx="21225">
                  <c:v>9805</c:v>
                </c:pt>
                <c:pt idx="21226">
                  <c:v>9806</c:v>
                </c:pt>
                <c:pt idx="21227">
                  <c:v>9807</c:v>
                </c:pt>
                <c:pt idx="21228">
                  <c:v>9808</c:v>
                </c:pt>
                <c:pt idx="21229">
                  <c:v>9809</c:v>
                </c:pt>
                <c:pt idx="21230">
                  <c:v>9810</c:v>
                </c:pt>
                <c:pt idx="21231">
                  <c:v>9811</c:v>
                </c:pt>
                <c:pt idx="21232">
                  <c:v>9812</c:v>
                </c:pt>
                <c:pt idx="21233">
                  <c:v>9813</c:v>
                </c:pt>
                <c:pt idx="21234">
                  <c:v>9814</c:v>
                </c:pt>
                <c:pt idx="21235">
                  <c:v>9815</c:v>
                </c:pt>
                <c:pt idx="21236">
                  <c:v>9816</c:v>
                </c:pt>
                <c:pt idx="21237">
                  <c:v>9817</c:v>
                </c:pt>
                <c:pt idx="21238">
                  <c:v>9818</c:v>
                </c:pt>
                <c:pt idx="21239">
                  <c:v>9819</c:v>
                </c:pt>
                <c:pt idx="21240">
                  <c:v>9820</c:v>
                </c:pt>
                <c:pt idx="21241">
                  <c:v>9821</c:v>
                </c:pt>
                <c:pt idx="21242">
                  <c:v>9822</c:v>
                </c:pt>
                <c:pt idx="21243">
                  <c:v>9823</c:v>
                </c:pt>
                <c:pt idx="21244">
                  <c:v>9824</c:v>
                </c:pt>
                <c:pt idx="21245">
                  <c:v>9825</c:v>
                </c:pt>
                <c:pt idx="21246">
                  <c:v>9826</c:v>
                </c:pt>
                <c:pt idx="21247">
                  <c:v>9827</c:v>
                </c:pt>
                <c:pt idx="21248">
                  <c:v>9828</c:v>
                </c:pt>
                <c:pt idx="21249">
                  <c:v>9829</c:v>
                </c:pt>
                <c:pt idx="21250">
                  <c:v>9830</c:v>
                </c:pt>
                <c:pt idx="21251">
                  <c:v>9831</c:v>
                </c:pt>
                <c:pt idx="21252">
                  <c:v>9832</c:v>
                </c:pt>
                <c:pt idx="21253">
                  <c:v>9833</c:v>
                </c:pt>
                <c:pt idx="21254">
                  <c:v>9834</c:v>
                </c:pt>
                <c:pt idx="21255">
                  <c:v>9835</c:v>
                </c:pt>
                <c:pt idx="21256">
                  <c:v>9836</c:v>
                </c:pt>
                <c:pt idx="21257">
                  <c:v>9837</c:v>
                </c:pt>
                <c:pt idx="21258">
                  <c:v>9838</c:v>
                </c:pt>
                <c:pt idx="21259">
                  <c:v>9839</c:v>
                </c:pt>
                <c:pt idx="21260">
                  <c:v>9840</c:v>
                </c:pt>
                <c:pt idx="21261">
                  <c:v>9841</c:v>
                </c:pt>
                <c:pt idx="21262">
                  <c:v>9842</c:v>
                </c:pt>
                <c:pt idx="21263">
                  <c:v>9843</c:v>
                </c:pt>
                <c:pt idx="21264">
                  <c:v>9844</c:v>
                </c:pt>
                <c:pt idx="21265">
                  <c:v>9845</c:v>
                </c:pt>
                <c:pt idx="21266">
                  <c:v>9846</c:v>
                </c:pt>
                <c:pt idx="21267">
                  <c:v>9847</c:v>
                </c:pt>
                <c:pt idx="21268">
                  <c:v>9848</c:v>
                </c:pt>
                <c:pt idx="21269">
                  <c:v>9849</c:v>
                </c:pt>
                <c:pt idx="21270">
                  <c:v>9850</c:v>
                </c:pt>
                <c:pt idx="21271">
                  <c:v>9851</c:v>
                </c:pt>
                <c:pt idx="21272">
                  <c:v>9852</c:v>
                </c:pt>
                <c:pt idx="21273">
                  <c:v>9853</c:v>
                </c:pt>
                <c:pt idx="21274">
                  <c:v>9854</c:v>
                </c:pt>
                <c:pt idx="21275">
                  <c:v>9855</c:v>
                </c:pt>
                <c:pt idx="21276">
                  <c:v>9856</c:v>
                </c:pt>
                <c:pt idx="21277">
                  <c:v>9857</c:v>
                </c:pt>
                <c:pt idx="21278">
                  <c:v>9858</c:v>
                </c:pt>
                <c:pt idx="21279">
                  <c:v>9859</c:v>
                </c:pt>
                <c:pt idx="21280">
                  <c:v>9860</c:v>
                </c:pt>
                <c:pt idx="21281">
                  <c:v>9861</c:v>
                </c:pt>
                <c:pt idx="21282">
                  <c:v>9862</c:v>
                </c:pt>
                <c:pt idx="21283">
                  <c:v>9863</c:v>
                </c:pt>
                <c:pt idx="21284">
                  <c:v>9864</c:v>
                </c:pt>
                <c:pt idx="21285">
                  <c:v>9865</c:v>
                </c:pt>
                <c:pt idx="21286">
                  <c:v>9866</c:v>
                </c:pt>
                <c:pt idx="21287">
                  <c:v>9867</c:v>
                </c:pt>
                <c:pt idx="21288">
                  <c:v>9868</c:v>
                </c:pt>
                <c:pt idx="21289">
                  <c:v>9869</c:v>
                </c:pt>
                <c:pt idx="21290">
                  <c:v>9870</c:v>
                </c:pt>
                <c:pt idx="21291">
                  <c:v>9871</c:v>
                </c:pt>
                <c:pt idx="21292">
                  <c:v>9872</c:v>
                </c:pt>
                <c:pt idx="21293">
                  <c:v>9873</c:v>
                </c:pt>
                <c:pt idx="21294">
                  <c:v>9874</c:v>
                </c:pt>
                <c:pt idx="21295">
                  <c:v>9875</c:v>
                </c:pt>
                <c:pt idx="21296">
                  <c:v>9876</c:v>
                </c:pt>
                <c:pt idx="21297">
                  <c:v>9877</c:v>
                </c:pt>
                <c:pt idx="21298">
                  <c:v>9878</c:v>
                </c:pt>
                <c:pt idx="21299">
                  <c:v>9879</c:v>
                </c:pt>
                <c:pt idx="21300">
                  <c:v>9880</c:v>
                </c:pt>
                <c:pt idx="21301">
                  <c:v>9881</c:v>
                </c:pt>
                <c:pt idx="21302">
                  <c:v>9882</c:v>
                </c:pt>
                <c:pt idx="21303">
                  <c:v>9883</c:v>
                </c:pt>
                <c:pt idx="21304">
                  <c:v>9884</c:v>
                </c:pt>
                <c:pt idx="21305">
                  <c:v>9885</c:v>
                </c:pt>
                <c:pt idx="21306">
                  <c:v>9886</c:v>
                </c:pt>
                <c:pt idx="21307">
                  <c:v>9887</c:v>
                </c:pt>
                <c:pt idx="21308">
                  <c:v>9888</c:v>
                </c:pt>
                <c:pt idx="21309">
                  <c:v>9889</c:v>
                </c:pt>
                <c:pt idx="21310">
                  <c:v>9890</c:v>
                </c:pt>
                <c:pt idx="21311">
                  <c:v>9891</c:v>
                </c:pt>
                <c:pt idx="21312">
                  <c:v>9892</c:v>
                </c:pt>
                <c:pt idx="21313">
                  <c:v>9893</c:v>
                </c:pt>
                <c:pt idx="21314">
                  <c:v>9894</c:v>
                </c:pt>
                <c:pt idx="21315">
                  <c:v>9895</c:v>
                </c:pt>
                <c:pt idx="21316">
                  <c:v>9896</c:v>
                </c:pt>
                <c:pt idx="21317">
                  <c:v>9897</c:v>
                </c:pt>
                <c:pt idx="21318">
                  <c:v>9898</c:v>
                </c:pt>
                <c:pt idx="21319">
                  <c:v>9899</c:v>
                </c:pt>
                <c:pt idx="21320">
                  <c:v>9900</c:v>
                </c:pt>
                <c:pt idx="21321">
                  <c:v>9901</c:v>
                </c:pt>
                <c:pt idx="21322">
                  <c:v>9902</c:v>
                </c:pt>
                <c:pt idx="21323">
                  <c:v>9903</c:v>
                </c:pt>
                <c:pt idx="21324">
                  <c:v>9904</c:v>
                </c:pt>
                <c:pt idx="21325">
                  <c:v>9905</c:v>
                </c:pt>
                <c:pt idx="21326">
                  <c:v>9906</c:v>
                </c:pt>
                <c:pt idx="21327">
                  <c:v>9907</c:v>
                </c:pt>
                <c:pt idx="21328">
                  <c:v>9908</c:v>
                </c:pt>
                <c:pt idx="21329">
                  <c:v>9909</c:v>
                </c:pt>
                <c:pt idx="21330">
                  <c:v>9910</c:v>
                </c:pt>
                <c:pt idx="21331">
                  <c:v>9911</c:v>
                </c:pt>
                <c:pt idx="21332">
                  <c:v>9912</c:v>
                </c:pt>
                <c:pt idx="21333">
                  <c:v>9913</c:v>
                </c:pt>
                <c:pt idx="21334">
                  <c:v>9914</c:v>
                </c:pt>
                <c:pt idx="21335">
                  <c:v>9915</c:v>
                </c:pt>
                <c:pt idx="21336">
                  <c:v>9916</c:v>
                </c:pt>
                <c:pt idx="21337">
                  <c:v>9917</c:v>
                </c:pt>
                <c:pt idx="21338">
                  <c:v>9918</c:v>
                </c:pt>
                <c:pt idx="21339">
                  <c:v>9919</c:v>
                </c:pt>
                <c:pt idx="21340">
                  <c:v>9920</c:v>
                </c:pt>
                <c:pt idx="21341">
                  <c:v>9921</c:v>
                </c:pt>
                <c:pt idx="21342">
                  <c:v>9922</c:v>
                </c:pt>
                <c:pt idx="21343">
                  <c:v>9923</c:v>
                </c:pt>
                <c:pt idx="21344">
                  <c:v>9924</c:v>
                </c:pt>
                <c:pt idx="21345">
                  <c:v>9925</c:v>
                </c:pt>
                <c:pt idx="21346">
                  <c:v>9926</c:v>
                </c:pt>
                <c:pt idx="21347">
                  <c:v>9927</c:v>
                </c:pt>
                <c:pt idx="21348">
                  <c:v>9928</c:v>
                </c:pt>
                <c:pt idx="21349">
                  <c:v>9929</c:v>
                </c:pt>
                <c:pt idx="21350">
                  <c:v>9930</c:v>
                </c:pt>
                <c:pt idx="21351">
                  <c:v>9931</c:v>
                </c:pt>
                <c:pt idx="21352">
                  <c:v>9932</c:v>
                </c:pt>
                <c:pt idx="21353">
                  <c:v>9933</c:v>
                </c:pt>
                <c:pt idx="21354">
                  <c:v>9934</c:v>
                </c:pt>
                <c:pt idx="21355">
                  <c:v>9935</c:v>
                </c:pt>
                <c:pt idx="21356">
                  <c:v>9936</c:v>
                </c:pt>
                <c:pt idx="21357">
                  <c:v>9937</c:v>
                </c:pt>
                <c:pt idx="21358">
                  <c:v>9938</c:v>
                </c:pt>
                <c:pt idx="21359">
                  <c:v>9939</c:v>
                </c:pt>
                <c:pt idx="21360">
                  <c:v>9940</c:v>
                </c:pt>
                <c:pt idx="21361">
                  <c:v>9941</c:v>
                </c:pt>
                <c:pt idx="21362">
                  <c:v>9942</c:v>
                </c:pt>
                <c:pt idx="21363">
                  <c:v>9943</c:v>
                </c:pt>
                <c:pt idx="21364">
                  <c:v>9944</c:v>
                </c:pt>
                <c:pt idx="21365">
                  <c:v>9945</c:v>
                </c:pt>
                <c:pt idx="21366">
                  <c:v>9946</c:v>
                </c:pt>
                <c:pt idx="21367">
                  <c:v>9947</c:v>
                </c:pt>
                <c:pt idx="21368">
                  <c:v>9948</c:v>
                </c:pt>
                <c:pt idx="21369">
                  <c:v>9949</c:v>
                </c:pt>
                <c:pt idx="21370">
                  <c:v>9950</c:v>
                </c:pt>
                <c:pt idx="21371">
                  <c:v>9951</c:v>
                </c:pt>
                <c:pt idx="21372">
                  <c:v>9952</c:v>
                </c:pt>
                <c:pt idx="21373">
                  <c:v>9953</c:v>
                </c:pt>
                <c:pt idx="21374">
                  <c:v>9954</c:v>
                </c:pt>
                <c:pt idx="21375">
                  <c:v>9955</c:v>
                </c:pt>
                <c:pt idx="21376">
                  <c:v>9956</c:v>
                </c:pt>
                <c:pt idx="21377">
                  <c:v>9957</c:v>
                </c:pt>
                <c:pt idx="21378">
                  <c:v>9958</c:v>
                </c:pt>
                <c:pt idx="21379">
                  <c:v>9959</c:v>
                </c:pt>
                <c:pt idx="21380">
                  <c:v>9960</c:v>
                </c:pt>
                <c:pt idx="21381">
                  <c:v>9961</c:v>
                </c:pt>
                <c:pt idx="21382">
                  <c:v>9962</c:v>
                </c:pt>
                <c:pt idx="21383">
                  <c:v>9963</c:v>
                </c:pt>
                <c:pt idx="21384">
                  <c:v>9964</c:v>
                </c:pt>
                <c:pt idx="21385">
                  <c:v>9965</c:v>
                </c:pt>
                <c:pt idx="21386">
                  <c:v>9966</c:v>
                </c:pt>
                <c:pt idx="21387">
                  <c:v>9967</c:v>
                </c:pt>
                <c:pt idx="21388">
                  <c:v>9968</c:v>
                </c:pt>
                <c:pt idx="21389">
                  <c:v>9969</c:v>
                </c:pt>
                <c:pt idx="21390">
                  <c:v>9970</c:v>
                </c:pt>
                <c:pt idx="21391">
                  <c:v>9971</c:v>
                </c:pt>
                <c:pt idx="21392">
                  <c:v>9972</c:v>
                </c:pt>
                <c:pt idx="21393">
                  <c:v>9973</c:v>
                </c:pt>
                <c:pt idx="21394">
                  <c:v>9974</c:v>
                </c:pt>
                <c:pt idx="21395">
                  <c:v>9975</c:v>
                </c:pt>
                <c:pt idx="21396">
                  <c:v>9976</c:v>
                </c:pt>
                <c:pt idx="21397">
                  <c:v>9977</c:v>
                </c:pt>
                <c:pt idx="21398">
                  <c:v>9978</c:v>
                </c:pt>
                <c:pt idx="21399">
                  <c:v>9979</c:v>
                </c:pt>
                <c:pt idx="21400">
                  <c:v>9980</c:v>
                </c:pt>
                <c:pt idx="21401">
                  <c:v>9981</c:v>
                </c:pt>
                <c:pt idx="21402">
                  <c:v>9982</c:v>
                </c:pt>
                <c:pt idx="21403">
                  <c:v>9983</c:v>
                </c:pt>
                <c:pt idx="21404">
                  <c:v>9984</c:v>
                </c:pt>
                <c:pt idx="21405">
                  <c:v>9985</c:v>
                </c:pt>
                <c:pt idx="21406">
                  <c:v>9986</c:v>
                </c:pt>
                <c:pt idx="21407">
                  <c:v>9987</c:v>
                </c:pt>
                <c:pt idx="21408">
                  <c:v>9988</c:v>
                </c:pt>
                <c:pt idx="21409">
                  <c:v>9989</c:v>
                </c:pt>
                <c:pt idx="21410">
                  <c:v>9990</c:v>
                </c:pt>
                <c:pt idx="21411">
                  <c:v>9991</c:v>
                </c:pt>
                <c:pt idx="21412">
                  <c:v>9992</c:v>
                </c:pt>
                <c:pt idx="21413">
                  <c:v>9993</c:v>
                </c:pt>
                <c:pt idx="21414">
                  <c:v>9994</c:v>
                </c:pt>
                <c:pt idx="21415">
                  <c:v>9995</c:v>
                </c:pt>
                <c:pt idx="21416">
                  <c:v>9996</c:v>
                </c:pt>
                <c:pt idx="21417">
                  <c:v>9997</c:v>
                </c:pt>
                <c:pt idx="21418">
                  <c:v>9998</c:v>
                </c:pt>
                <c:pt idx="21419">
                  <c:v>9999</c:v>
                </c:pt>
                <c:pt idx="21420">
                  <c:v>10000</c:v>
                </c:pt>
                <c:pt idx="21421">
                  <c:v>10001</c:v>
                </c:pt>
                <c:pt idx="21422">
                  <c:v>10002</c:v>
                </c:pt>
                <c:pt idx="21423">
                  <c:v>10003</c:v>
                </c:pt>
                <c:pt idx="21424">
                  <c:v>10004</c:v>
                </c:pt>
                <c:pt idx="21425">
                  <c:v>10005</c:v>
                </c:pt>
                <c:pt idx="21426">
                  <c:v>10006</c:v>
                </c:pt>
                <c:pt idx="21427">
                  <c:v>10007</c:v>
                </c:pt>
                <c:pt idx="21428">
                  <c:v>10008</c:v>
                </c:pt>
                <c:pt idx="21429">
                  <c:v>10009</c:v>
                </c:pt>
                <c:pt idx="21430">
                  <c:v>10010</c:v>
                </c:pt>
                <c:pt idx="21431">
                  <c:v>10011</c:v>
                </c:pt>
                <c:pt idx="21432">
                  <c:v>10012</c:v>
                </c:pt>
                <c:pt idx="21433">
                  <c:v>10013</c:v>
                </c:pt>
                <c:pt idx="21434">
                  <c:v>10014</c:v>
                </c:pt>
                <c:pt idx="21435">
                  <c:v>10015</c:v>
                </c:pt>
                <c:pt idx="21436">
                  <c:v>10016</c:v>
                </c:pt>
                <c:pt idx="21437">
                  <c:v>10017</c:v>
                </c:pt>
                <c:pt idx="21438">
                  <c:v>10018</c:v>
                </c:pt>
                <c:pt idx="21439">
                  <c:v>10019</c:v>
                </c:pt>
                <c:pt idx="21440">
                  <c:v>10020</c:v>
                </c:pt>
                <c:pt idx="21441">
                  <c:v>10021</c:v>
                </c:pt>
                <c:pt idx="21442">
                  <c:v>10022</c:v>
                </c:pt>
                <c:pt idx="21443">
                  <c:v>10023</c:v>
                </c:pt>
                <c:pt idx="21444">
                  <c:v>10024</c:v>
                </c:pt>
                <c:pt idx="21445">
                  <c:v>10025</c:v>
                </c:pt>
                <c:pt idx="21446">
                  <c:v>10026</c:v>
                </c:pt>
                <c:pt idx="21447">
                  <c:v>10027</c:v>
                </c:pt>
                <c:pt idx="21448">
                  <c:v>10028</c:v>
                </c:pt>
                <c:pt idx="21449">
                  <c:v>10029</c:v>
                </c:pt>
                <c:pt idx="21450">
                  <c:v>10030</c:v>
                </c:pt>
                <c:pt idx="21451">
                  <c:v>10031</c:v>
                </c:pt>
                <c:pt idx="21452">
                  <c:v>10032</c:v>
                </c:pt>
                <c:pt idx="21453">
                  <c:v>10033</c:v>
                </c:pt>
                <c:pt idx="21454">
                  <c:v>10034</c:v>
                </c:pt>
                <c:pt idx="21455">
                  <c:v>10035</c:v>
                </c:pt>
                <c:pt idx="21456">
                  <c:v>10036</c:v>
                </c:pt>
                <c:pt idx="21457">
                  <c:v>10037</c:v>
                </c:pt>
                <c:pt idx="21458">
                  <c:v>10038</c:v>
                </c:pt>
                <c:pt idx="21459">
                  <c:v>10039</c:v>
                </c:pt>
                <c:pt idx="21460">
                  <c:v>10040</c:v>
                </c:pt>
                <c:pt idx="21461">
                  <c:v>10041</c:v>
                </c:pt>
                <c:pt idx="21462">
                  <c:v>10042</c:v>
                </c:pt>
                <c:pt idx="21463">
                  <c:v>10043</c:v>
                </c:pt>
                <c:pt idx="21464">
                  <c:v>10044</c:v>
                </c:pt>
                <c:pt idx="21465">
                  <c:v>10045</c:v>
                </c:pt>
                <c:pt idx="21466">
                  <c:v>10046</c:v>
                </c:pt>
                <c:pt idx="21467">
                  <c:v>10047</c:v>
                </c:pt>
                <c:pt idx="21468">
                  <c:v>10048</c:v>
                </c:pt>
                <c:pt idx="21469">
                  <c:v>10049</c:v>
                </c:pt>
                <c:pt idx="21470">
                  <c:v>10050</c:v>
                </c:pt>
                <c:pt idx="21471">
                  <c:v>10051</c:v>
                </c:pt>
                <c:pt idx="21472">
                  <c:v>10052</c:v>
                </c:pt>
                <c:pt idx="21473">
                  <c:v>10053</c:v>
                </c:pt>
                <c:pt idx="21474">
                  <c:v>10054</c:v>
                </c:pt>
                <c:pt idx="21475">
                  <c:v>10055</c:v>
                </c:pt>
                <c:pt idx="21476">
                  <c:v>10056</c:v>
                </c:pt>
                <c:pt idx="21477">
                  <c:v>10057</c:v>
                </c:pt>
                <c:pt idx="21478">
                  <c:v>10058</c:v>
                </c:pt>
                <c:pt idx="21479">
                  <c:v>10059</c:v>
                </c:pt>
                <c:pt idx="21480">
                  <c:v>10060</c:v>
                </c:pt>
                <c:pt idx="21481">
                  <c:v>10061</c:v>
                </c:pt>
                <c:pt idx="21482">
                  <c:v>10062</c:v>
                </c:pt>
                <c:pt idx="21483">
                  <c:v>10063</c:v>
                </c:pt>
                <c:pt idx="21484">
                  <c:v>10064</c:v>
                </c:pt>
                <c:pt idx="21485">
                  <c:v>10065</c:v>
                </c:pt>
                <c:pt idx="21486">
                  <c:v>10066</c:v>
                </c:pt>
                <c:pt idx="21487">
                  <c:v>10067</c:v>
                </c:pt>
                <c:pt idx="21488">
                  <c:v>10068</c:v>
                </c:pt>
                <c:pt idx="21489">
                  <c:v>10069</c:v>
                </c:pt>
                <c:pt idx="21490">
                  <c:v>10070</c:v>
                </c:pt>
                <c:pt idx="21491">
                  <c:v>10071</c:v>
                </c:pt>
                <c:pt idx="21492">
                  <c:v>10072</c:v>
                </c:pt>
                <c:pt idx="21493">
                  <c:v>10073</c:v>
                </c:pt>
                <c:pt idx="21494">
                  <c:v>10074</c:v>
                </c:pt>
                <c:pt idx="21495">
                  <c:v>10075</c:v>
                </c:pt>
                <c:pt idx="21496">
                  <c:v>10076</c:v>
                </c:pt>
                <c:pt idx="21497">
                  <c:v>10077</c:v>
                </c:pt>
                <c:pt idx="21498">
                  <c:v>10078</c:v>
                </c:pt>
                <c:pt idx="21499">
                  <c:v>10079</c:v>
                </c:pt>
                <c:pt idx="21500">
                  <c:v>10080</c:v>
                </c:pt>
                <c:pt idx="21501">
                  <c:v>10081</c:v>
                </c:pt>
                <c:pt idx="21502">
                  <c:v>10082</c:v>
                </c:pt>
                <c:pt idx="21503">
                  <c:v>10083</c:v>
                </c:pt>
                <c:pt idx="21504">
                  <c:v>10084</c:v>
                </c:pt>
                <c:pt idx="21505">
                  <c:v>10085</c:v>
                </c:pt>
                <c:pt idx="21506">
                  <c:v>10086</c:v>
                </c:pt>
                <c:pt idx="21507">
                  <c:v>10087</c:v>
                </c:pt>
                <c:pt idx="21508">
                  <c:v>10088</c:v>
                </c:pt>
                <c:pt idx="21509">
                  <c:v>10089</c:v>
                </c:pt>
                <c:pt idx="21510">
                  <c:v>10090</c:v>
                </c:pt>
                <c:pt idx="21511">
                  <c:v>10091</c:v>
                </c:pt>
                <c:pt idx="21512">
                  <c:v>10092</c:v>
                </c:pt>
                <c:pt idx="21513">
                  <c:v>10093</c:v>
                </c:pt>
                <c:pt idx="21514">
                  <c:v>10094</c:v>
                </c:pt>
                <c:pt idx="21515">
                  <c:v>10095</c:v>
                </c:pt>
                <c:pt idx="21516">
                  <c:v>10096</c:v>
                </c:pt>
                <c:pt idx="21517">
                  <c:v>10097</c:v>
                </c:pt>
                <c:pt idx="21518">
                  <c:v>10098</c:v>
                </c:pt>
                <c:pt idx="21519">
                  <c:v>10099</c:v>
                </c:pt>
                <c:pt idx="21520">
                  <c:v>10100</c:v>
                </c:pt>
                <c:pt idx="21521">
                  <c:v>10101</c:v>
                </c:pt>
                <c:pt idx="21522">
                  <c:v>10102</c:v>
                </c:pt>
                <c:pt idx="21523">
                  <c:v>10103</c:v>
                </c:pt>
                <c:pt idx="21524">
                  <c:v>10104</c:v>
                </c:pt>
                <c:pt idx="21525">
                  <c:v>10105</c:v>
                </c:pt>
                <c:pt idx="21526">
                  <c:v>10106</c:v>
                </c:pt>
                <c:pt idx="21527">
                  <c:v>10107</c:v>
                </c:pt>
                <c:pt idx="21528">
                  <c:v>10108</c:v>
                </c:pt>
                <c:pt idx="21529">
                  <c:v>10109</c:v>
                </c:pt>
                <c:pt idx="21530">
                  <c:v>10110</c:v>
                </c:pt>
                <c:pt idx="21531">
                  <c:v>10111</c:v>
                </c:pt>
                <c:pt idx="21532">
                  <c:v>10112</c:v>
                </c:pt>
                <c:pt idx="21533">
                  <c:v>10113</c:v>
                </c:pt>
                <c:pt idx="21534">
                  <c:v>10114</c:v>
                </c:pt>
                <c:pt idx="21535">
                  <c:v>10115</c:v>
                </c:pt>
                <c:pt idx="21536">
                  <c:v>10116</c:v>
                </c:pt>
                <c:pt idx="21537">
                  <c:v>10117</c:v>
                </c:pt>
                <c:pt idx="21538">
                  <c:v>10118</c:v>
                </c:pt>
                <c:pt idx="21539">
                  <c:v>10119</c:v>
                </c:pt>
                <c:pt idx="21540">
                  <c:v>10120</c:v>
                </c:pt>
                <c:pt idx="21541">
                  <c:v>10121</c:v>
                </c:pt>
                <c:pt idx="21542">
                  <c:v>10122</c:v>
                </c:pt>
                <c:pt idx="21543">
                  <c:v>10123</c:v>
                </c:pt>
                <c:pt idx="21544">
                  <c:v>10124</c:v>
                </c:pt>
                <c:pt idx="21545">
                  <c:v>10125</c:v>
                </c:pt>
                <c:pt idx="21546">
                  <c:v>10126</c:v>
                </c:pt>
                <c:pt idx="21547">
                  <c:v>10127</c:v>
                </c:pt>
                <c:pt idx="21548">
                  <c:v>10128</c:v>
                </c:pt>
                <c:pt idx="21549">
                  <c:v>10129</c:v>
                </c:pt>
                <c:pt idx="21550">
                  <c:v>10130</c:v>
                </c:pt>
                <c:pt idx="21551">
                  <c:v>10131</c:v>
                </c:pt>
                <c:pt idx="21552">
                  <c:v>10132</c:v>
                </c:pt>
                <c:pt idx="21553">
                  <c:v>10133</c:v>
                </c:pt>
                <c:pt idx="21554">
                  <c:v>10134</c:v>
                </c:pt>
                <c:pt idx="21555">
                  <c:v>10135</c:v>
                </c:pt>
                <c:pt idx="21556">
                  <c:v>10136</c:v>
                </c:pt>
                <c:pt idx="21557">
                  <c:v>10137</c:v>
                </c:pt>
                <c:pt idx="21558">
                  <c:v>10138</c:v>
                </c:pt>
                <c:pt idx="21559">
                  <c:v>10139</c:v>
                </c:pt>
                <c:pt idx="21560">
                  <c:v>10140</c:v>
                </c:pt>
                <c:pt idx="21561">
                  <c:v>10141</c:v>
                </c:pt>
                <c:pt idx="21562">
                  <c:v>10142</c:v>
                </c:pt>
                <c:pt idx="21563">
                  <c:v>10143</c:v>
                </c:pt>
                <c:pt idx="21564">
                  <c:v>10144</c:v>
                </c:pt>
                <c:pt idx="21565">
                  <c:v>10145</c:v>
                </c:pt>
                <c:pt idx="21566">
                  <c:v>10146</c:v>
                </c:pt>
                <c:pt idx="21567">
                  <c:v>10147</c:v>
                </c:pt>
                <c:pt idx="21568">
                  <c:v>10148</c:v>
                </c:pt>
                <c:pt idx="21569">
                  <c:v>10149</c:v>
                </c:pt>
                <c:pt idx="21570">
                  <c:v>10150</c:v>
                </c:pt>
                <c:pt idx="21571">
                  <c:v>10151</c:v>
                </c:pt>
                <c:pt idx="21572">
                  <c:v>10152</c:v>
                </c:pt>
                <c:pt idx="21573">
                  <c:v>10153</c:v>
                </c:pt>
                <c:pt idx="21574">
                  <c:v>10154</c:v>
                </c:pt>
                <c:pt idx="21575">
                  <c:v>10155</c:v>
                </c:pt>
                <c:pt idx="21576">
                  <c:v>10156</c:v>
                </c:pt>
                <c:pt idx="21577">
                  <c:v>10157</c:v>
                </c:pt>
                <c:pt idx="21578">
                  <c:v>10158</c:v>
                </c:pt>
                <c:pt idx="21579">
                  <c:v>10159</c:v>
                </c:pt>
                <c:pt idx="21580">
                  <c:v>10160</c:v>
                </c:pt>
                <c:pt idx="21581">
                  <c:v>10161</c:v>
                </c:pt>
                <c:pt idx="21582">
                  <c:v>10162</c:v>
                </c:pt>
                <c:pt idx="21583">
                  <c:v>10163</c:v>
                </c:pt>
                <c:pt idx="21584">
                  <c:v>10164</c:v>
                </c:pt>
                <c:pt idx="21585">
                  <c:v>10165</c:v>
                </c:pt>
                <c:pt idx="21586">
                  <c:v>10166</c:v>
                </c:pt>
                <c:pt idx="21587">
                  <c:v>10167</c:v>
                </c:pt>
                <c:pt idx="21588">
                  <c:v>10168</c:v>
                </c:pt>
                <c:pt idx="21589">
                  <c:v>10169</c:v>
                </c:pt>
                <c:pt idx="21590">
                  <c:v>10170</c:v>
                </c:pt>
                <c:pt idx="21591">
                  <c:v>10171</c:v>
                </c:pt>
                <c:pt idx="21592">
                  <c:v>10172</c:v>
                </c:pt>
                <c:pt idx="21593">
                  <c:v>10173</c:v>
                </c:pt>
                <c:pt idx="21594">
                  <c:v>10174</c:v>
                </c:pt>
                <c:pt idx="21595">
                  <c:v>10175</c:v>
                </c:pt>
                <c:pt idx="21596">
                  <c:v>10176</c:v>
                </c:pt>
                <c:pt idx="21597">
                  <c:v>10177</c:v>
                </c:pt>
                <c:pt idx="21598">
                  <c:v>10178</c:v>
                </c:pt>
                <c:pt idx="21599">
                  <c:v>10179</c:v>
                </c:pt>
                <c:pt idx="21600">
                  <c:v>10180</c:v>
                </c:pt>
                <c:pt idx="21601">
                  <c:v>10181</c:v>
                </c:pt>
                <c:pt idx="21602">
                  <c:v>10182</c:v>
                </c:pt>
                <c:pt idx="21603">
                  <c:v>10183</c:v>
                </c:pt>
                <c:pt idx="21604">
                  <c:v>10184</c:v>
                </c:pt>
                <c:pt idx="21605">
                  <c:v>10185</c:v>
                </c:pt>
                <c:pt idx="21606">
                  <c:v>10186</c:v>
                </c:pt>
                <c:pt idx="21607">
                  <c:v>10187</c:v>
                </c:pt>
                <c:pt idx="21608">
                  <c:v>10188</c:v>
                </c:pt>
                <c:pt idx="21609">
                  <c:v>10189</c:v>
                </c:pt>
                <c:pt idx="21610">
                  <c:v>10190</c:v>
                </c:pt>
                <c:pt idx="21611">
                  <c:v>10191</c:v>
                </c:pt>
                <c:pt idx="21612">
                  <c:v>10192</c:v>
                </c:pt>
                <c:pt idx="21613">
                  <c:v>10193</c:v>
                </c:pt>
                <c:pt idx="21614">
                  <c:v>10194</c:v>
                </c:pt>
                <c:pt idx="21615">
                  <c:v>10195</c:v>
                </c:pt>
                <c:pt idx="21616">
                  <c:v>10196</c:v>
                </c:pt>
                <c:pt idx="21617">
                  <c:v>10197</c:v>
                </c:pt>
                <c:pt idx="21618">
                  <c:v>10198</c:v>
                </c:pt>
                <c:pt idx="21619">
                  <c:v>10199</c:v>
                </c:pt>
                <c:pt idx="21620">
                  <c:v>10200</c:v>
                </c:pt>
                <c:pt idx="21621">
                  <c:v>10201</c:v>
                </c:pt>
                <c:pt idx="21622">
                  <c:v>10202</c:v>
                </c:pt>
                <c:pt idx="21623">
                  <c:v>10203</c:v>
                </c:pt>
                <c:pt idx="21624">
                  <c:v>10204</c:v>
                </c:pt>
                <c:pt idx="21625">
                  <c:v>10205</c:v>
                </c:pt>
                <c:pt idx="21626">
                  <c:v>10206</c:v>
                </c:pt>
                <c:pt idx="21627">
                  <c:v>10207</c:v>
                </c:pt>
                <c:pt idx="21628">
                  <c:v>10208</c:v>
                </c:pt>
                <c:pt idx="21629">
                  <c:v>10209</c:v>
                </c:pt>
                <c:pt idx="21630">
                  <c:v>10210</c:v>
                </c:pt>
                <c:pt idx="21631">
                  <c:v>10211</c:v>
                </c:pt>
                <c:pt idx="21632">
                  <c:v>10212</c:v>
                </c:pt>
                <c:pt idx="21633">
                  <c:v>10213</c:v>
                </c:pt>
                <c:pt idx="21634">
                  <c:v>10214</c:v>
                </c:pt>
                <c:pt idx="21635">
                  <c:v>10215</c:v>
                </c:pt>
                <c:pt idx="21636">
                  <c:v>10216</c:v>
                </c:pt>
                <c:pt idx="21637">
                  <c:v>10217</c:v>
                </c:pt>
                <c:pt idx="21638">
                  <c:v>10218</c:v>
                </c:pt>
                <c:pt idx="21639">
                  <c:v>10219</c:v>
                </c:pt>
                <c:pt idx="21640">
                  <c:v>10220</c:v>
                </c:pt>
                <c:pt idx="21641">
                  <c:v>10221</c:v>
                </c:pt>
                <c:pt idx="21642">
                  <c:v>10222</c:v>
                </c:pt>
                <c:pt idx="21643">
                  <c:v>10223</c:v>
                </c:pt>
                <c:pt idx="21644">
                  <c:v>10224</c:v>
                </c:pt>
                <c:pt idx="21645">
                  <c:v>10225</c:v>
                </c:pt>
                <c:pt idx="21646">
                  <c:v>10226</c:v>
                </c:pt>
                <c:pt idx="21647">
                  <c:v>10227</c:v>
                </c:pt>
                <c:pt idx="21648">
                  <c:v>10228</c:v>
                </c:pt>
                <c:pt idx="21649">
                  <c:v>10229</c:v>
                </c:pt>
                <c:pt idx="21650">
                  <c:v>10230</c:v>
                </c:pt>
                <c:pt idx="21651">
                  <c:v>10231</c:v>
                </c:pt>
                <c:pt idx="21652">
                  <c:v>10232</c:v>
                </c:pt>
                <c:pt idx="21653">
                  <c:v>10233</c:v>
                </c:pt>
                <c:pt idx="21654">
                  <c:v>10234</c:v>
                </c:pt>
                <c:pt idx="21655">
                  <c:v>10235</c:v>
                </c:pt>
                <c:pt idx="21656">
                  <c:v>10236</c:v>
                </c:pt>
                <c:pt idx="21657">
                  <c:v>10237</c:v>
                </c:pt>
                <c:pt idx="21658">
                  <c:v>10238</c:v>
                </c:pt>
                <c:pt idx="21659">
                  <c:v>10239</c:v>
                </c:pt>
                <c:pt idx="21660">
                  <c:v>10240</c:v>
                </c:pt>
                <c:pt idx="21661">
                  <c:v>10241</c:v>
                </c:pt>
                <c:pt idx="21662">
                  <c:v>10242</c:v>
                </c:pt>
                <c:pt idx="21663">
                  <c:v>10243</c:v>
                </c:pt>
                <c:pt idx="21664">
                  <c:v>10244</c:v>
                </c:pt>
                <c:pt idx="21665">
                  <c:v>10245</c:v>
                </c:pt>
                <c:pt idx="21666">
                  <c:v>10246</c:v>
                </c:pt>
                <c:pt idx="21667">
                  <c:v>10247</c:v>
                </c:pt>
                <c:pt idx="21668">
                  <c:v>10248</c:v>
                </c:pt>
                <c:pt idx="21669">
                  <c:v>10249</c:v>
                </c:pt>
                <c:pt idx="21670">
                  <c:v>10250</c:v>
                </c:pt>
                <c:pt idx="21671">
                  <c:v>10251</c:v>
                </c:pt>
                <c:pt idx="21672">
                  <c:v>10252</c:v>
                </c:pt>
                <c:pt idx="21673">
                  <c:v>10253</c:v>
                </c:pt>
                <c:pt idx="21674">
                  <c:v>10254</c:v>
                </c:pt>
                <c:pt idx="21675">
                  <c:v>10255</c:v>
                </c:pt>
                <c:pt idx="21676">
                  <c:v>10256</c:v>
                </c:pt>
                <c:pt idx="21677">
                  <c:v>10257</c:v>
                </c:pt>
                <c:pt idx="21678">
                  <c:v>10258</c:v>
                </c:pt>
                <c:pt idx="21679">
                  <c:v>10259</c:v>
                </c:pt>
                <c:pt idx="21680">
                  <c:v>10260</c:v>
                </c:pt>
                <c:pt idx="21681">
                  <c:v>10261</c:v>
                </c:pt>
                <c:pt idx="21682">
                  <c:v>10262</c:v>
                </c:pt>
                <c:pt idx="21683">
                  <c:v>10263</c:v>
                </c:pt>
                <c:pt idx="21684">
                  <c:v>10264</c:v>
                </c:pt>
                <c:pt idx="21685">
                  <c:v>10265</c:v>
                </c:pt>
                <c:pt idx="21686">
                  <c:v>10266</c:v>
                </c:pt>
                <c:pt idx="21687">
                  <c:v>10267</c:v>
                </c:pt>
                <c:pt idx="21688">
                  <c:v>10268</c:v>
                </c:pt>
                <c:pt idx="21689">
                  <c:v>10269</c:v>
                </c:pt>
                <c:pt idx="21690">
                  <c:v>10270</c:v>
                </c:pt>
                <c:pt idx="21691">
                  <c:v>10271</c:v>
                </c:pt>
                <c:pt idx="21692">
                  <c:v>10272</c:v>
                </c:pt>
                <c:pt idx="21693">
                  <c:v>10273</c:v>
                </c:pt>
                <c:pt idx="21694">
                  <c:v>10274</c:v>
                </c:pt>
                <c:pt idx="21695">
                  <c:v>10275</c:v>
                </c:pt>
                <c:pt idx="21696">
                  <c:v>10276</c:v>
                </c:pt>
                <c:pt idx="21697">
                  <c:v>10277</c:v>
                </c:pt>
                <c:pt idx="21698">
                  <c:v>10278</c:v>
                </c:pt>
                <c:pt idx="21699">
                  <c:v>10279</c:v>
                </c:pt>
                <c:pt idx="21700">
                  <c:v>10280</c:v>
                </c:pt>
                <c:pt idx="21701">
                  <c:v>10281</c:v>
                </c:pt>
                <c:pt idx="21702">
                  <c:v>10282</c:v>
                </c:pt>
                <c:pt idx="21703">
                  <c:v>10283</c:v>
                </c:pt>
                <c:pt idx="21704">
                  <c:v>10284</c:v>
                </c:pt>
                <c:pt idx="21705">
                  <c:v>10285</c:v>
                </c:pt>
                <c:pt idx="21706">
                  <c:v>10286</c:v>
                </c:pt>
                <c:pt idx="21707">
                  <c:v>10287</c:v>
                </c:pt>
                <c:pt idx="21708">
                  <c:v>10288</c:v>
                </c:pt>
                <c:pt idx="21709">
                  <c:v>10289</c:v>
                </c:pt>
                <c:pt idx="21710">
                  <c:v>10290</c:v>
                </c:pt>
                <c:pt idx="21711">
                  <c:v>10291</c:v>
                </c:pt>
                <c:pt idx="21712">
                  <c:v>10292</c:v>
                </c:pt>
                <c:pt idx="21713">
                  <c:v>10293</c:v>
                </c:pt>
                <c:pt idx="21714">
                  <c:v>10294</c:v>
                </c:pt>
                <c:pt idx="21715">
                  <c:v>10295</c:v>
                </c:pt>
                <c:pt idx="21716">
                  <c:v>10296</c:v>
                </c:pt>
                <c:pt idx="21717">
                  <c:v>10297</c:v>
                </c:pt>
                <c:pt idx="21718">
                  <c:v>10298</c:v>
                </c:pt>
                <c:pt idx="21719">
                  <c:v>10299</c:v>
                </c:pt>
                <c:pt idx="21720">
                  <c:v>10300</c:v>
                </c:pt>
                <c:pt idx="21721">
                  <c:v>10301</c:v>
                </c:pt>
                <c:pt idx="21722">
                  <c:v>10302</c:v>
                </c:pt>
                <c:pt idx="21723">
                  <c:v>10303</c:v>
                </c:pt>
                <c:pt idx="21724">
                  <c:v>10304</c:v>
                </c:pt>
                <c:pt idx="21725">
                  <c:v>10305</c:v>
                </c:pt>
                <c:pt idx="21726">
                  <c:v>10306</c:v>
                </c:pt>
                <c:pt idx="21727">
                  <c:v>10307</c:v>
                </c:pt>
                <c:pt idx="21728">
                  <c:v>10308</c:v>
                </c:pt>
                <c:pt idx="21729">
                  <c:v>10309</c:v>
                </c:pt>
                <c:pt idx="21730">
                  <c:v>10310</c:v>
                </c:pt>
                <c:pt idx="21731">
                  <c:v>10311</c:v>
                </c:pt>
                <c:pt idx="21732">
                  <c:v>10312</c:v>
                </c:pt>
                <c:pt idx="21733">
                  <c:v>10313</c:v>
                </c:pt>
                <c:pt idx="21734">
                  <c:v>10314</c:v>
                </c:pt>
                <c:pt idx="21735">
                  <c:v>10315</c:v>
                </c:pt>
                <c:pt idx="21736">
                  <c:v>10316</c:v>
                </c:pt>
                <c:pt idx="21737">
                  <c:v>10317</c:v>
                </c:pt>
                <c:pt idx="21738">
                  <c:v>10318</c:v>
                </c:pt>
                <c:pt idx="21739">
                  <c:v>10319</c:v>
                </c:pt>
                <c:pt idx="21740">
                  <c:v>10320</c:v>
                </c:pt>
                <c:pt idx="21741">
                  <c:v>10321</c:v>
                </c:pt>
                <c:pt idx="21742">
                  <c:v>10322</c:v>
                </c:pt>
                <c:pt idx="21743">
                  <c:v>10323</c:v>
                </c:pt>
                <c:pt idx="21744">
                  <c:v>10324</c:v>
                </c:pt>
                <c:pt idx="21745">
                  <c:v>10325</c:v>
                </c:pt>
                <c:pt idx="21746">
                  <c:v>10326</c:v>
                </c:pt>
                <c:pt idx="21747">
                  <c:v>10327</c:v>
                </c:pt>
                <c:pt idx="21748">
                  <c:v>10328</c:v>
                </c:pt>
                <c:pt idx="21749">
                  <c:v>10329</c:v>
                </c:pt>
                <c:pt idx="21750">
                  <c:v>10330</c:v>
                </c:pt>
                <c:pt idx="21751">
                  <c:v>10331</c:v>
                </c:pt>
                <c:pt idx="21752">
                  <c:v>10332</c:v>
                </c:pt>
                <c:pt idx="21753">
                  <c:v>10333</c:v>
                </c:pt>
                <c:pt idx="21754">
                  <c:v>10334</c:v>
                </c:pt>
                <c:pt idx="21755">
                  <c:v>10335</c:v>
                </c:pt>
                <c:pt idx="21756">
                  <c:v>10336</c:v>
                </c:pt>
                <c:pt idx="21757">
                  <c:v>10337</c:v>
                </c:pt>
                <c:pt idx="21758">
                  <c:v>10338</c:v>
                </c:pt>
                <c:pt idx="21759">
                  <c:v>10339</c:v>
                </c:pt>
                <c:pt idx="21760">
                  <c:v>10340</c:v>
                </c:pt>
                <c:pt idx="21761">
                  <c:v>10341</c:v>
                </c:pt>
                <c:pt idx="21762">
                  <c:v>10342</c:v>
                </c:pt>
                <c:pt idx="21763">
                  <c:v>10343</c:v>
                </c:pt>
                <c:pt idx="21764">
                  <c:v>10344</c:v>
                </c:pt>
                <c:pt idx="21765">
                  <c:v>10345</c:v>
                </c:pt>
                <c:pt idx="21766">
                  <c:v>10346</c:v>
                </c:pt>
                <c:pt idx="21767">
                  <c:v>10347</c:v>
                </c:pt>
                <c:pt idx="21768">
                  <c:v>10348</c:v>
                </c:pt>
                <c:pt idx="21769">
                  <c:v>10349</c:v>
                </c:pt>
                <c:pt idx="21770">
                  <c:v>10350</c:v>
                </c:pt>
                <c:pt idx="21771">
                  <c:v>10351</c:v>
                </c:pt>
                <c:pt idx="21772">
                  <c:v>10352</c:v>
                </c:pt>
                <c:pt idx="21773">
                  <c:v>10353</c:v>
                </c:pt>
                <c:pt idx="21774">
                  <c:v>10354</c:v>
                </c:pt>
                <c:pt idx="21775">
                  <c:v>10355</c:v>
                </c:pt>
                <c:pt idx="21776">
                  <c:v>10356</c:v>
                </c:pt>
                <c:pt idx="21777">
                  <c:v>10357</c:v>
                </c:pt>
                <c:pt idx="21778">
                  <c:v>10358</c:v>
                </c:pt>
                <c:pt idx="21779">
                  <c:v>10359</c:v>
                </c:pt>
                <c:pt idx="21780">
                  <c:v>10360</c:v>
                </c:pt>
                <c:pt idx="21781">
                  <c:v>10361</c:v>
                </c:pt>
                <c:pt idx="21782">
                  <c:v>10362</c:v>
                </c:pt>
                <c:pt idx="21783">
                  <c:v>10363</c:v>
                </c:pt>
                <c:pt idx="21784">
                  <c:v>10364</c:v>
                </c:pt>
                <c:pt idx="21785">
                  <c:v>10365</c:v>
                </c:pt>
                <c:pt idx="21786">
                  <c:v>10366</c:v>
                </c:pt>
                <c:pt idx="21787">
                  <c:v>10367</c:v>
                </c:pt>
                <c:pt idx="21788">
                  <c:v>10368</c:v>
                </c:pt>
                <c:pt idx="21789">
                  <c:v>10369</c:v>
                </c:pt>
                <c:pt idx="21790">
                  <c:v>10370</c:v>
                </c:pt>
                <c:pt idx="21791">
                  <c:v>10371</c:v>
                </c:pt>
                <c:pt idx="21792">
                  <c:v>10372</c:v>
                </c:pt>
                <c:pt idx="21793">
                  <c:v>10373</c:v>
                </c:pt>
                <c:pt idx="21794">
                  <c:v>10374</c:v>
                </c:pt>
                <c:pt idx="21795">
                  <c:v>10375</c:v>
                </c:pt>
                <c:pt idx="21796">
                  <c:v>10376</c:v>
                </c:pt>
                <c:pt idx="21797">
                  <c:v>10377</c:v>
                </c:pt>
                <c:pt idx="21798">
                  <c:v>10378</c:v>
                </c:pt>
                <c:pt idx="21799">
                  <c:v>10379</c:v>
                </c:pt>
                <c:pt idx="21800">
                  <c:v>10380</c:v>
                </c:pt>
                <c:pt idx="21801">
                  <c:v>10381</c:v>
                </c:pt>
                <c:pt idx="21802">
                  <c:v>10382</c:v>
                </c:pt>
                <c:pt idx="21803">
                  <c:v>10383</c:v>
                </c:pt>
                <c:pt idx="21804">
                  <c:v>10384</c:v>
                </c:pt>
                <c:pt idx="21805">
                  <c:v>10385</c:v>
                </c:pt>
                <c:pt idx="21806">
                  <c:v>10386</c:v>
                </c:pt>
                <c:pt idx="21807">
                  <c:v>10387</c:v>
                </c:pt>
                <c:pt idx="21808">
                  <c:v>10388</c:v>
                </c:pt>
                <c:pt idx="21809">
                  <c:v>10389</c:v>
                </c:pt>
                <c:pt idx="21810">
                  <c:v>10390</c:v>
                </c:pt>
                <c:pt idx="21811">
                  <c:v>10391</c:v>
                </c:pt>
                <c:pt idx="21812">
                  <c:v>10392</c:v>
                </c:pt>
                <c:pt idx="21813">
                  <c:v>10393</c:v>
                </c:pt>
                <c:pt idx="21814">
                  <c:v>10394</c:v>
                </c:pt>
                <c:pt idx="21815">
                  <c:v>10395</c:v>
                </c:pt>
                <c:pt idx="21816">
                  <c:v>10396</c:v>
                </c:pt>
                <c:pt idx="21817">
                  <c:v>10397</c:v>
                </c:pt>
                <c:pt idx="21818">
                  <c:v>10398</c:v>
                </c:pt>
                <c:pt idx="21819">
                  <c:v>10399</c:v>
                </c:pt>
                <c:pt idx="21820">
                  <c:v>10400</c:v>
                </c:pt>
                <c:pt idx="21821">
                  <c:v>10401</c:v>
                </c:pt>
                <c:pt idx="21822">
                  <c:v>10402</c:v>
                </c:pt>
                <c:pt idx="21823">
                  <c:v>10403</c:v>
                </c:pt>
                <c:pt idx="21824">
                  <c:v>10404</c:v>
                </c:pt>
                <c:pt idx="21825">
                  <c:v>10405</c:v>
                </c:pt>
                <c:pt idx="21826">
                  <c:v>10406</c:v>
                </c:pt>
                <c:pt idx="21827">
                  <c:v>10407</c:v>
                </c:pt>
                <c:pt idx="21828">
                  <c:v>10408</c:v>
                </c:pt>
                <c:pt idx="21829">
                  <c:v>10409</c:v>
                </c:pt>
                <c:pt idx="21830">
                  <c:v>10410</c:v>
                </c:pt>
                <c:pt idx="21831">
                  <c:v>10411</c:v>
                </c:pt>
                <c:pt idx="21832">
                  <c:v>10412</c:v>
                </c:pt>
                <c:pt idx="21833">
                  <c:v>10413</c:v>
                </c:pt>
                <c:pt idx="21834">
                  <c:v>10414</c:v>
                </c:pt>
                <c:pt idx="21835">
                  <c:v>10415</c:v>
                </c:pt>
                <c:pt idx="21836">
                  <c:v>10416</c:v>
                </c:pt>
                <c:pt idx="21837">
                  <c:v>10417</c:v>
                </c:pt>
                <c:pt idx="21838">
                  <c:v>10418</c:v>
                </c:pt>
                <c:pt idx="21839">
                  <c:v>10419</c:v>
                </c:pt>
                <c:pt idx="21840">
                  <c:v>10420</c:v>
                </c:pt>
                <c:pt idx="21841">
                  <c:v>10421</c:v>
                </c:pt>
                <c:pt idx="21842">
                  <c:v>10422</c:v>
                </c:pt>
                <c:pt idx="21843">
                  <c:v>10423</c:v>
                </c:pt>
                <c:pt idx="21844">
                  <c:v>10424</c:v>
                </c:pt>
                <c:pt idx="21845">
                  <c:v>10425</c:v>
                </c:pt>
                <c:pt idx="21846">
                  <c:v>10426</c:v>
                </c:pt>
                <c:pt idx="21847">
                  <c:v>10427</c:v>
                </c:pt>
                <c:pt idx="21848">
                  <c:v>10428</c:v>
                </c:pt>
                <c:pt idx="21849">
                  <c:v>10429</c:v>
                </c:pt>
                <c:pt idx="21850">
                  <c:v>10430</c:v>
                </c:pt>
                <c:pt idx="21851">
                  <c:v>10431</c:v>
                </c:pt>
                <c:pt idx="21852">
                  <c:v>10432</c:v>
                </c:pt>
                <c:pt idx="21853">
                  <c:v>10433</c:v>
                </c:pt>
                <c:pt idx="21854">
                  <c:v>10434</c:v>
                </c:pt>
                <c:pt idx="21855">
                  <c:v>10435</c:v>
                </c:pt>
                <c:pt idx="21856">
                  <c:v>10436</c:v>
                </c:pt>
                <c:pt idx="21857">
                  <c:v>10437</c:v>
                </c:pt>
                <c:pt idx="21858">
                  <c:v>10438</c:v>
                </c:pt>
                <c:pt idx="21859">
                  <c:v>10439</c:v>
                </c:pt>
                <c:pt idx="21860">
                  <c:v>10440</c:v>
                </c:pt>
                <c:pt idx="21861">
                  <c:v>10441</c:v>
                </c:pt>
                <c:pt idx="21862">
                  <c:v>10442</c:v>
                </c:pt>
                <c:pt idx="21863">
                  <c:v>10443</c:v>
                </c:pt>
                <c:pt idx="21864">
                  <c:v>10444</c:v>
                </c:pt>
                <c:pt idx="21865">
                  <c:v>10445</c:v>
                </c:pt>
                <c:pt idx="21866">
                  <c:v>10446</c:v>
                </c:pt>
                <c:pt idx="21867">
                  <c:v>10447</c:v>
                </c:pt>
                <c:pt idx="21868">
                  <c:v>10448</c:v>
                </c:pt>
                <c:pt idx="21869">
                  <c:v>10449</c:v>
                </c:pt>
                <c:pt idx="21870">
                  <c:v>10450</c:v>
                </c:pt>
                <c:pt idx="21871">
                  <c:v>10451</c:v>
                </c:pt>
                <c:pt idx="21872">
                  <c:v>10452</c:v>
                </c:pt>
                <c:pt idx="21873">
                  <c:v>10453</c:v>
                </c:pt>
                <c:pt idx="21874">
                  <c:v>10454</c:v>
                </c:pt>
                <c:pt idx="21875">
                  <c:v>10455</c:v>
                </c:pt>
                <c:pt idx="21876">
                  <c:v>10456</c:v>
                </c:pt>
                <c:pt idx="21877">
                  <c:v>10457</c:v>
                </c:pt>
                <c:pt idx="21878">
                  <c:v>10458</c:v>
                </c:pt>
                <c:pt idx="21879">
                  <c:v>10459</c:v>
                </c:pt>
                <c:pt idx="21880">
                  <c:v>10460</c:v>
                </c:pt>
                <c:pt idx="21881">
                  <c:v>10461</c:v>
                </c:pt>
                <c:pt idx="21882">
                  <c:v>10462</c:v>
                </c:pt>
                <c:pt idx="21883">
                  <c:v>10463</c:v>
                </c:pt>
                <c:pt idx="21884">
                  <c:v>10464</c:v>
                </c:pt>
                <c:pt idx="21885">
                  <c:v>10465</c:v>
                </c:pt>
                <c:pt idx="21886">
                  <c:v>10466</c:v>
                </c:pt>
                <c:pt idx="21887">
                  <c:v>10467</c:v>
                </c:pt>
                <c:pt idx="21888">
                  <c:v>10468</c:v>
                </c:pt>
                <c:pt idx="21889">
                  <c:v>10469</c:v>
                </c:pt>
                <c:pt idx="21890">
                  <c:v>10470</c:v>
                </c:pt>
                <c:pt idx="21891">
                  <c:v>10471</c:v>
                </c:pt>
                <c:pt idx="21892">
                  <c:v>10472</c:v>
                </c:pt>
                <c:pt idx="21893">
                  <c:v>10473</c:v>
                </c:pt>
                <c:pt idx="21894">
                  <c:v>10474</c:v>
                </c:pt>
                <c:pt idx="21895">
                  <c:v>10475</c:v>
                </c:pt>
                <c:pt idx="21896">
                  <c:v>10476</c:v>
                </c:pt>
                <c:pt idx="21897">
                  <c:v>10477</c:v>
                </c:pt>
                <c:pt idx="21898">
                  <c:v>10478</c:v>
                </c:pt>
                <c:pt idx="21899">
                  <c:v>10479</c:v>
                </c:pt>
                <c:pt idx="21900">
                  <c:v>10480</c:v>
                </c:pt>
                <c:pt idx="21901">
                  <c:v>10481</c:v>
                </c:pt>
                <c:pt idx="21902">
                  <c:v>10482</c:v>
                </c:pt>
                <c:pt idx="21903">
                  <c:v>10483</c:v>
                </c:pt>
                <c:pt idx="21904">
                  <c:v>10484</c:v>
                </c:pt>
                <c:pt idx="21905">
                  <c:v>10485</c:v>
                </c:pt>
                <c:pt idx="21906">
                  <c:v>10486</c:v>
                </c:pt>
                <c:pt idx="21907">
                  <c:v>10487</c:v>
                </c:pt>
                <c:pt idx="21908">
                  <c:v>10488</c:v>
                </c:pt>
                <c:pt idx="21909">
                  <c:v>10489</c:v>
                </c:pt>
                <c:pt idx="21910">
                  <c:v>10490</c:v>
                </c:pt>
                <c:pt idx="21911">
                  <c:v>10491</c:v>
                </c:pt>
                <c:pt idx="21912">
                  <c:v>10492</c:v>
                </c:pt>
                <c:pt idx="21913">
                  <c:v>10493</c:v>
                </c:pt>
                <c:pt idx="21914">
                  <c:v>10494</c:v>
                </c:pt>
                <c:pt idx="21915">
                  <c:v>10495</c:v>
                </c:pt>
                <c:pt idx="21916">
                  <c:v>10496</c:v>
                </c:pt>
                <c:pt idx="21917">
                  <c:v>10497</c:v>
                </c:pt>
                <c:pt idx="21918">
                  <c:v>10498</c:v>
                </c:pt>
                <c:pt idx="21919">
                  <c:v>10499</c:v>
                </c:pt>
                <c:pt idx="21920">
                  <c:v>10500</c:v>
                </c:pt>
                <c:pt idx="21921">
                  <c:v>10501</c:v>
                </c:pt>
                <c:pt idx="21922">
                  <c:v>10502</c:v>
                </c:pt>
                <c:pt idx="21923">
                  <c:v>10503</c:v>
                </c:pt>
                <c:pt idx="21924">
                  <c:v>10504</c:v>
                </c:pt>
                <c:pt idx="21925">
                  <c:v>10505</c:v>
                </c:pt>
                <c:pt idx="21926">
                  <c:v>10506</c:v>
                </c:pt>
                <c:pt idx="21927">
                  <c:v>10507</c:v>
                </c:pt>
                <c:pt idx="21928">
                  <c:v>10508</c:v>
                </c:pt>
                <c:pt idx="21929">
                  <c:v>10509</c:v>
                </c:pt>
                <c:pt idx="21930">
                  <c:v>10510</c:v>
                </c:pt>
                <c:pt idx="21931">
                  <c:v>10511</c:v>
                </c:pt>
                <c:pt idx="21932">
                  <c:v>10512</c:v>
                </c:pt>
                <c:pt idx="21933">
                  <c:v>10513</c:v>
                </c:pt>
                <c:pt idx="21934">
                  <c:v>10514</c:v>
                </c:pt>
                <c:pt idx="21935">
                  <c:v>10515</c:v>
                </c:pt>
                <c:pt idx="21936">
                  <c:v>10516</c:v>
                </c:pt>
                <c:pt idx="21937">
                  <c:v>10517</c:v>
                </c:pt>
                <c:pt idx="21938">
                  <c:v>10518</c:v>
                </c:pt>
                <c:pt idx="21939">
                  <c:v>10519</c:v>
                </c:pt>
                <c:pt idx="21940">
                  <c:v>10520</c:v>
                </c:pt>
                <c:pt idx="21941">
                  <c:v>10521</c:v>
                </c:pt>
                <c:pt idx="21942">
                  <c:v>10522</c:v>
                </c:pt>
                <c:pt idx="21943">
                  <c:v>10523</c:v>
                </c:pt>
                <c:pt idx="21944">
                  <c:v>10524</c:v>
                </c:pt>
                <c:pt idx="21945">
                  <c:v>10525</c:v>
                </c:pt>
                <c:pt idx="21946">
                  <c:v>10526</c:v>
                </c:pt>
                <c:pt idx="21947">
                  <c:v>10527</c:v>
                </c:pt>
                <c:pt idx="21948">
                  <c:v>10528</c:v>
                </c:pt>
                <c:pt idx="21949">
                  <c:v>10529</c:v>
                </c:pt>
                <c:pt idx="21950">
                  <c:v>10530</c:v>
                </c:pt>
                <c:pt idx="21951">
                  <c:v>10531</c:v>
                </c:pt>
                <c:pt idx="21952">
                  <c:v>10532</c:v>
                </c:pt>
                <c:pt idx="21953">
                  <c:v>10533</c:v>
                </c:pt>
                <c:pt idx="21954">
                  <c:v>10534</c:v>
                </c:pt>
                <c:pt idx="21955">
                  <c:v>10535</c:v>
                </c:pt>
                <c:pt idx="21956">
                  <c:v>10536</c:v>
                </c:pt>
                <c:pt idx="21957">
                  <c:v>10537</c:v>
                </c:pt>
                <c:pt idx="21958">
                  <c:v>10538</c:v>
                </c:pt>
                <c:pt idx="21959">
                  <c:v>10539</c:v>
                </c:pt>
                <c:pt idx="21960">
                  <c:v>10540</c:v>
                </c:pt>
                <c:pt idx="21961">
                  <c:v>10541</c:v>
                </c:pt>
                <c:pt idx="21962">
                  <c:v>10542</c:v>
                </c:pt>
                <c:pt idx="21963">
                  <c:v>10543</c:v>
                </c:pt>
                <c:pt idx="21964">
                  <c:v>10544</c:v>
                </c:pt>
                <c:pt idx="21965">
                  <c:v>10545</c:v>
                </c:pt>
                <c:pt idx="21966">
                  <c:v>10546</c:v>
                </c:pt>
                <c:pt idx="21967">
                  <c:v>10547</c:v>
                </c:pt>
                <c:pt idx="21968">
                  <c:v>10548</c:v>
                </c:pt>
                <c:pt idx="21969">
                  <c:v>10549</c:v>
                </c:pt>
                <c:pt idx="21970">
                  <c:v>10550</c:v>
                </c:pt>
                <c:pt idx="21971">
                  <c:v>10551</c:v>
                </c:pt>
                <c:pt idx="21972">
                  <c:v>10552</c:v>
                </c:pt>
                <c:pt idx="21973">
                  <c:v>10553</c:v>
                </c:pt>
                <c:pt idx="21974">
                  <c:v>10554</c:v>
                </c:pt>
                <c:pt idx="21975">
                  <c:v>10555</c:v>
                </c:pt>
                <c:pt idx="21976">
                  <c:v>10556</c:v>
                </c:pt>
                <c:pt idx="21977">
                  <c:v>10557</c:v>
                </c:pt>
                <c:pt idx="21978">
                  <c:v>10558</c:v>
                </c:pt>
                <c:pt idx="21979">
                  <c:v>10559</c:v>
                </c:pt>
                <c:pt idx="21980">
                  <c:v>10560</c:v>
                </c:pt>
                <c:pt idx="21981">
                  <c:v>10561</c:v>
                </c:pt>
                <c:pt idx="21982">
                  <c:v>10562</c:v>
                </c:pt>
                <c:pt idx="21983">
                  <c:v>10563</c:v>
                </c:pt>
                <c:pt idx="21984">
                  <c:v>10564</c:v>
                </c:pt>
                <c:pt idx="21985">
                  <c:v>10565</c:v>
                </c:pt>
                <c:pt idx="21986">
                  <c:v>10566</c:v>
                </c:pt>
                <c:pt idx="21987">
                  <c:v>10567</c:v>
                </c:pt>
                <c:pt idx="21988">
                  <c:v>10568</c:v>
                </c:pt>
                <c:pt idx="21989">
                  <c:v>10569</c:v>
                </c:pt>
                <c:pt idx="21990">
                  <c:v>10570</c:v>
                </c:pt>
                <c:pt idx="21991">
                  <c:v>10571</c:v>
                </c:pt>
                <c:pt idx="21992">
                  <c:v>10572</c:v>
                </c:pt>
                <c:pt idx="21993">
                  <c:v>10573</c:v>
                </c:pt>
                <c:pt idx="21994">
                  <c:v>10574</c:v>
                </c:pt>
                <c:pt idx="21995">
                  <c:v>10575</c:v>
                </c:pt>
                <c:pt idx="21996">
                  <c:v>10576</c:v>
                </c:pt>
                <c:pt idx="21997">
                  <c:v>10577</c:v>
                </c:pt>
                <c:pt idx="21998">
                  <c:v>10578</c:v>
                </c:pt>
                <c:pt idx="21999">
                  <c:v>10579</c:v>
                </c:pt>
                <c:pt idx="22000">
                  <c:v>10580</c:v>
                </c:pt>
                <c:pt idx="22001">
                  <c:v>10581</c:v>
                </c:pt>
                <c:pt idx="22002">
                  <c:v>10582</c:v>
                </c:pt>
                <c:pt idx="22003">
                  <c:v>10583</c:v>
                </c:pt>
                <c:pt idx="22004">
                  <c:v>10584</c:v>
                </c:pt>
                <c:pt idx="22005">
                  <c:v>10585</c:v>
                </c:pt>
                <c:pt idx="22006">
                  <c:v>10586</c:v>
                </c:pt>
                <c:pt idx="22007">
                  <c:v>10587</c:v>
                </c:pt>
                <c:pt idx="22008">
                  <c:v>10588</c:v>
                </c:pt>
                <c:pt idx="22009">
                  <c:v>10589</c:v>
                </c:pt>
                <c:pt idx="22010">
                  <c:v>10590</c:v>
                </c:pt>
                <c:pt idx="22011">
                  <c:v>10591</c:v>
                </c:pt>
                <c:pt idx="22012">
                  <c:v>10592</c:v>
                </c:pt>
                <c:pt idx="22013">
                  <c:v>10593</c:v>
                </c:pt>
                <c:pt idx="22014">
                  <c:v>10594</c:v>
                </c:pt>
                <c:pt idx="22015">
                  <c:v>10595</c:v>
                </c:pt>
                <c:pt idx="22016">
                  <c:v>10596</c:v>
                </c:pt>
                <c:pt idx="22017">
                  <c:v>10597</c:v>
                </c:pt>
                <c:pt idx="22018">
                  <c:v>10598</c:v>
                </c:pt>
                <c:pt idx="22019">
                  <c:v>10599</c:v>
                </c:pt>
                <c:pt idx="22020">
                  <c:v>10600</c:v>
                </c:pt>
                <c:pt idx="22021">
                  <c:v>10601</c:v>
                </c:pt>
                <c:pt idx="22022">
                  <c:v>10602</c:v>
                </c:pt>
                <c:pt idx="22023">
                  <c:v>10603</c:v>
                </c:pt>
                <c:pt idx="22024">
                  <c:v>10604</c:v>
                </c:pt>
                <c:pt idx="22025">
                  <c:v>10605</c:v>
                </c:pt>
                <c:pt idx="22026">
                  <c:v>10606</c:v>
                </c:pt>
                <c:pt idx="22027">
                  <c:v>10607</c:v>
                </c:pt>
                <c:pt idx="22028">
                  <c:v>10608</c:v>
                </c:pt>
                <c:pt idx="22029">
                  <c:v>10609</c:v>
                </c:pt>
                <c:pt idx="22030">
                  <c:v>10610</c:v>
                </c:pt>
                <c:pt idx="22031">
                  <c:v>10611</c:v>
                </c:pt>
                <c:pt idx="22032">
                  <c:v>10612</c:v>
                </c:pt>
                <c:pt idx="22033">
                  <c:v>10613</c:v>
                </c:pt>
                <c:pt idx="22034">
                  <c:v>10614</c:v>
                </c:pt>
                <c:pt idx="22035">
                  <c:v>10615</c:v>
                </c:pt>
                <c:pt idx="22036">
                  <c:v>10616</c:v>
                </c:pt>
                <c:pt idx="22037">
                  <c:v>10617</c:v>
                </c:pt>
                <c:pt idx="22038">
                  <c:v>10618</c:v>
                </c:pt>
                <c:pt idx="22039">
                  <c:v>10619</c:v>
                </c:pt>
                <c:pt idx="22040">
                  <c:v>10620</c:v>
                </c:pt>
                <c:pt idx="22041">
                  <c:v>10621</c:v>
                </c:pt>
                <c:pt idx="22042">
                  <c:v>10622</c:v>
                </c:pt>
                <c:pt idx="22043">
                  <c:v>10623</c:v>
                </c:pt>
                <c:pt idx="22044">
                  <c:v>10624</c:v>
                </c:pt>
                <c:pt idx="22045">
                  <c:v>10625</c:v>
                </c:pt>
                <c:pt idx="22046">
                  <c:v>10626</c:v>
                </c:pt>
                <c:pt idx="22047">
                  <c:v>10627</c:v>
                </c:pt>
                <c:pt idx="22048">
                  <c:v>10628</c:v>
                </c:pt>
                <c:pt idx="22049">
                  <c:v>10629</c:v>
                </c:pt>
                <c:pt idx="22050">
                  <c:v>10630</c:v>
                </c:pt>
                <c:pt idx="22051">
                  <c:v>10631</c:v>
                </c:pt>
                <c:pt idx="22052">
                  <c:v>10632</c:v>
                </c:pt>
                <c:pt idx="22053">
                  <c:v>10633</c:v>
                </c:pt>
                <c:pt idx="22054">
                  <c:v>10634</c:v>
                </c:pt>
                <c:pt idx="22055">
                  <c:v>10635</c:v>
                </c:pt>
                <c:pt idx="22056">
                  <c:v>10636</c:v>
                </c:pt>
                <c:pt idx="22057">
                  <c:v>10637</c:v>
                </c:pt>
                <c:pt idx="22058">
                  <c:v>10638</c:v>
                </c:pt>
                <c:pt idx="22059">
                  <c:v>10639</c:v>
                </c:pt>
                <c:pt idx="22060">
                  <c:v>10640</c:v>
                </c:pt>
                <c:pt idx="22061">
                  <c:v>10641</c:v>
                </c:pt>
                <c:pt idx="22062">
                  <c:v>10642</c:v>
                </c:pt>
                <c:pt idx="22063">
                  <c:v>10643</c:v>
                </c:pt>
                <c:pt idx="22064">
                  <c:v>10644</c:v>
                </c:pt>
                <c:pt idx="22065">
                  <c:v>10645</c:v>
                </c:pt>
                <c:pt idx="22066">
                  <c:v>10646</c:v>
                </c:pt>
                <c:pt idx="22067">
                  <c:v>10647</c:v>
                </c:pt>
                <c:pt idx="22068">
                  <c:v>10648</c:v>
                </c:pt>
                <c:pt idx="22069">
                  <c:v>10649</c:v>
                </c:pt>
                <c:pt idx="22070">
                  <c:v>10650</c:v>
                </c:pt>
                <c:pt idx="22071">
                  <c:v>10651</c:v>
                </c:pt>
                <c:pt idx="22072">
                  <c:v>10652</c:v>
                </c:pt>
                <c:pt idx="22073">
                  <c:v>10653</c:v>
                </c:pt>
                <c:pt idx="22074">
                  <c:v>10654</c:v>
                </c:pt>
                <c:pt idx="22075">
                  <c:v>10655</c:v>
                </c:pt>
                <c:pt idx="22076">
                  <c:v>10656</c:v>
                </c:pt>
                <c:pt idx="22077">
                  <c:v>10657</c:v>
                </c:pt>
                <c:pt idx="22078">
                  <c:v>10658</c:v>
                </c:pt>
                <c:pt idx="22079">
                  <c:v>10659</c:v>
                </c:pt>
                <c:pt idx="22080">
                  <c:v>10660</c:v>
                </c:pt>
                <c:pt idx="22081">
                  <c:v>10661</c:v>
                </c:pt>
                <c:pt idx="22082">
                  <c:v>10662</c:v>
                </c:pt>
                <c:pt idx="22083">
                  <c:v>10663</c:v>
                </c:pt>
                <c:pt idx="22084">
                  <c:v>10664</c:v>
                </c:pt>
                <c:pt idx="22085">
                  <c:v>10665</c:v>
                </c:pt>
                <c:pt idx="22086">
                  <c:v>10666</c:v>
                </c:pt>
                <c:pt idx="22087">
                  <c:v>10667</c:v>
                </c:pt>
                <c:pt idx="22088">
                  <c:v>10668</c:v>
                </c:pt>
                <c:pt idx="22089">
                  <c:v>10669</c:v>
                </c:pt>
                <c:pt idx="22090">
                  <c:v>10670</c:v>
                </c:pt>
                <c:pt idx="22091">
                  <c:v>10671</c:v>
                </c:pt>
                <c:pt idx="22092">
                  <c:v>10672</c:v>
                </c:pt>
                <c:pt idx="22093">
                  <c:v>10673</c:v>
                </c:pt>
                <c:pt idx="22094">
                  <c:v>10674</c:v>
                </c:pt>
                <c:pt idx="22095">
                  <c:v>10675</c:v>
                </c:pt>
                <c:pt idx="22096">
                  <c:v>10676</c:v>
                </c:pt>
                <c:pt idx="22097">
                  <c:v>10677</c:v>
                </c:pt>
                <c:pt idx="22098">
                  <c:v>10678</c:v>
                </c:pt>
                <c:pt idx="22099">
                  <c:v>10679</c:v>
                </c:pt>
                <c:pt idx="22100">
                  <c:v>10680</c:v>
                </c:pt>
                <c:pt idx="22101">
                  <c:v>10681</c:v>
                </c:pt>
                <c:pt idx="22102">
                  <c:v>10682</c:v>
                </c:pt>
                <c:pt idx="22103">
                  <c:v>10683</c:v>
                </c:pt>
                <c:pt idx="22104">
                  <c:v>10684</c:v>
                </c:pt>
                <c:pt idx="22105">
                  <c:v>10685</c:v>
                </c:pt>
                <c:pt idx="22106">
                  <c:v>10686</c:v>
                </c:pt>
                <c:pt idx="22107">
                  <c:v>10687</c:v>
                </c:pt>
                <c:pt idx="22108">
                  <c:v>10688</c:v>
                </c:pt>
                <c:pt idx="22109">
                  <c:v>10689</c:v>
                </c:pt>
                <c:pt idx="22110">
                  <c:v>10690</c:v>
                </c:pt>
                <c:pt idx="22111">
                  <c:v>10691</c:v>
                </c:pt>
                <c:pt idx="22112">
                  <c:v>10692</c:v>
                </c:pt>
                <c:pt idx="22113">
                  <c:v>10693</c:v>
                </c:pt>
                <c:pt idx="22114">
                  <c:v>10694</c:v>
                </c:pt>
                <c:pt idx="22115">
                  <c:v>10695</c:v>
                </c:pt>
                <c:pt idx="22116">
                  <c:v>10696</c:v>
                </c:pt>
                <c:pt idx="22117">
                  <c:v>10697</c:v>
                </c:pt>
                <c:pt idx="22118">
                  <c:v>10698</c:v>
                </c:pt>
                <c:pt idx="22119">
                  <c:v>10699</c:v>
                </c:pt>
                <c:pt idx="22120">
                  <c:v>10700</c:v>
                </c:pt>
                <c:pt idx="22121">
                  <c:v>10701</c:v>
                </c:pt>
                <c:pt idx="22122">
                  <c:v>10702</c:v>
                </c:pt>
                <c:pt idx="22123">
                  <c:v>10703</c:v>
                </c:pt>
                <c:pt idx="22124">
                  <c:v>10704</c:v>
                </c:pt>
                <c:pt idx="22125">
                  <c:v>10705</c:v>
                </c:pt>
                <c:pt idx="22126">
                  <c:v>10706</c:v>
                </c:pt>
                <c:pt idx="22127">
                  <c:v>10707</c:v>
                </c:pt>
                <c:pt idx="22128">
                  <c:v>10708</c:v>
                </c:pt>
                <c:pt idx="22129">
                  <c:v>10709</c:v>
                </c:pt>
                <c:pt idx="22130">
                  <c:v>10710</c:v>
                </c:pt>
                <c:pt idx="22131">
                  <c:v>10711</c:v>
                </c:pt>
                <c:pt idx="22132">
                  <c:v>10712</c:v>
                </c:pt>
                <c:pt idx="22133">
                  <c:v>10713</c:v>
                </c:pt>
                <c:pt idx="22134">
                  <c:v>10714</c:v>
                </c:pt>
                <c:pt idx="22135">
                  <c:v>10715</c:v>
                </c:pt>
                <c:pt idx="22136">
                  <c:v>10716</c:v>
                </c:pt>
                <c:pt idx="22137">
                  <c:v>10717</c:v>
                </c:pt>
                <c:pt idx="22138">
                  <c:v>10718</c:v>
                </c:pt>
                <c:pt idx="22139">
                  <c:v>10719</c:v>
                </c:pt>
                <c:pt idx="22140">
                  <c:v>10720</c:v>
                </c:pt>
                <c:pt idx="22141">
                  <c:v>10721</c:v>
                </c:pt>
                <c:pt idx="22142">
                  <c:v>10722</c:v>
                </c:pt>
                <c:pt idx="22143">
                  <c:v>10723</c:v>
                </c:pt>
                <c:pt idx="22144">
                  <c:v>10724</c:v>
                </c:pt>
                <c:pt idx="22145">
                  <c:v>10725</c:v>
                </c:pt>
                <c:pt idx="22146">
                  <c:v>10726</c:v>
                </c:pt>
                <c:pt idx="22147">
                  <c:v>10727</c:v>
                </c:pt>
                <c:pt idx="22148">
                  <c:v>10728</c:v>
                </c:pt>
                <c:pt idx="22149">
                  <c:v>10729</c:v>
                </c:pt>
                <c:pt idx="22150">
                  <c:v>10730</c:v>
                </c:pt>
                <c:pt idx="22151">
                  <c:v>10731</c:v>
                </c:pt>
                <c:pt idx="22152">
                  <c:v>10732</c:v>
                </c:pt>
                <c:pt idx="22153">
                  <c:v>10733</c:v>
                </c:pt>
                <c:pt idx="22154">
                  <c:v>10734</c:v>
                </c:pt>
                <c:pt idx="22155">
                  <c:v>10735</c:v>
                </c:pt>
                <c:pt idx="22156">
                  <c:v>10736</c:v>
                </c:pt>
                <c:pt idx="22157">
                  <c:v>10737</c:v>
                </c:pt>
                <c:pt idx="22158">
                  <c:v>10738</c:v>
                </c:pt>
                <c:pt idx="22159">
                  <c:v>10739</c:v>
                </c:pt>
                <c:pt idx="22160">
                  <c:v>10740</c:v>
                </c:pt>
                <c:pt idx="22161">
                  <c:v>10741</c:v>
                </c:pt>
                <c:pt idx="22162">
                  <c:v>10742</c:v>
                </c:pt>
                <c:pt idx="22163">
                  <c:v>10743</c:v>
                </c:pt>
                <c:pt idx="22164">
                  <c:v>10744</c:v>
                </c:pt>
                <c:pt idx="22165">
                  <c:v>10745</c:v>
                </c:pt>
                <c:pt idx="22166">
                  <c:v>10746</c:v>
                </c:pt>
                <c:pt idx="22167">
                  <c:v>10747</c:v>
                </c:pt>
                <c:pt idx="22168">
                  <c:v>10748</c:v>
                </c:pt>
                <c:pt idx="22169">
                  <c:v>10749</c:v>
                </c:pt>
                <c:pt idx="22170">
                  <c:v>10750</c:v>
                </c:pt>
                <c:pt idx="22171">
                  <c:v>10751</c:v>
                </c:pt>
                <c:pt idx="22172">
                  <c:v>10752</c:v>
                </c:pt>
                <c:pt idx="22173">
                  <c:v>10753</c:v>
                </c:pt>
                <c:pt idx="22174">
                  <c:v>10754</c:v>
                </c:pt>
                <c:pt idx="22175">
                  <c:v>10755</c:v>
                </c:pt>
                <c:pt idx="22176">
                  <c:v>10756</c:v>
                </c:pt>
                <c:pt idx="22177">
                  <c:v>10757</c:v>
                </c:pt>
                <c:pt idx="22178">
                  <c:v>10758</c:v>
                </c:pt>
                <c:pt idx="22179">
                  <c:v>10759</c:v>
                </c:pt>
                <c:pt idx="22180">
                  <c:v>10760</c:v>
                </c:pt>
                <c:pt idx="22181">
                  <c:v>10761</c:v>
                </c:pt>
                <c:pt idx="22182">
                  <c:v>10762</c:v>
                </c:pt>
                <c:pt idx="22183">
                  <c:v>10763</c:v>
                </c:pt>
                <c:pt idx="22184">
                  <c:v>10764</c:v>
                </c:pt>
                <c:pt idx="22185">
                  <c:v>10765</c:v>
                </c:pt>
                <c:pt idx="22186">
                  <c:v>10766</c:v>
                </c:pt>
                <c:pt idx="22187">
                  <c:v>10767</c:v>
                </c:pt>
                <c:pt idx="22188">
                  <c:v>10768</c:v>
                </c:pt>
                <c:pt idx="22189">
                  <c:v>10769</c:v>
                </c:pt>
                <c:pt idx="22190">
                  <c:v>10770</c:v>
                </c:pt>
                <c:pt idx="22191">
                  <c:v>10771</c:v>
                </c:pt>
                <c:pt idx="22192">
                  <c:v>10772</c:v>
                </c:pt>
                <c:pt idx="22193">
                  <c:v>10773</c:v>
                </c:pt>
                <c:pt idx="22194">
                  <c:v>10774</c:v>
                </c:pt>
                <c:pt idx="22195">
                  <c:v>10775</c:v>
                </c:pt>
                <c:pt idx="22196">
                  <c:v>10776</c:v>
                </c:pt>
                <c:pt idx="22197">
                  <c:v>10777</c:v>
                </c:pt>
                <c:pt idx="22198">
                  <c:v>10778</c:v>
                </c:pt>
                <c:pt idx="22199">
                  <c:v>10779</c:v>
                </c:pt>
                <c:pt idx="22200">
                  <c:v>10780</c:v>
                </c:pt>
                <c:pt idx="22201">
                  <c:v>10781</c:v>
                </c:pt>
                <c:pt idx="22202">
                  <c:v>10782</c:v>
                </c:pt>
                <c:pt idx="22203">
                  <c:v>10783</c:v>
                </c:pt>
                <c:pt idx="22204">
                  <c:v>10784</c:v>
                </c:pt>
                <c:pt idx="22205">
                  <c:v>10785</c:v>
                </c:pt>
                <c:pt idx="22206">
                  <c:v>10786</c:v>
                </c:pt>
                <c:pt idx="22207">
                  <c:v>10787</c:v>
                </c:pt>
                <c:pt idx="22208">
                  <c:v>10788</c:v>
                </c:pt>
                <c:pt idx="22209">
                  <c:v>10789</c:v>
                </c:pt>
                <c:pt idx="22210">
                  <c:v>10790</c:v>
                </c:pt>
                <c:pt idx="22211">
                  <c:v>10791</c:v>
                </c:pt>
                <c:pt idx="22212">
                  <c:v>10792</c:v>
                </c:pt>
                <c:pt idx="22213">
                  <c:v>10793</c:v>
                </c:pt>
                <c:pt idx="22214">
                  <c:v>10794</c:v>
                </c:pt>
                <c:pt idx="22215">
                  <c:v>10795</c:v>
                </c:pt>
                <c:pt idx="22216">
                  <c:v>10796</c:v>
                </c:pt>
                <c:pt idx="22217">
                  <c:v>10797</c:v>
                </c:pt>
                <c:pt idx="22218">
                  <c:v>10798</c:v>
                </c:pt>
                <c:pt idx="22219">
                  <c:v>10799</c:v>
                </c:pt>
                <c:pt idx="22220">
                  <c:v>10800</c:v>
                </c:pt>
                <c:pt idx="22221">
                  <c:v>10801</c:v>
                </c:pt>
                <c:pt idx="22222">
                  <c:v>10802</c:v>
                </c:pt>
                <c:pt idx="22223">
                  <c:v>10803</c:v>
                </c:pt>
                <c:pt idx="22224">
                  <c:v>10804</c:v>
                </c:pt>
                <c:pt idx="22225">
                  <c:v>10805</c:v>
                </c:pt>
                <c:pt idx="22226">
                  <c:v>10806</c:v>
                </c:pt>
                <c:pt idx="22227">
                  <c:v>10807</c:v>
                </c:pt>
                <c:pt idx="22228">
                  <c:v>10808</c:v>
                </c:pt>
                <c:pt idx="22229">
                  <c:v>10809</c:v>
                </c:pt>
                <c:pt idx="22230">
                  <c:v>10810</c:v>
                </c:pt>
                <c:pt idx="22231">
                  <c:v>10811</c:v>
                </c:pt>
                <c:pt idx="22232">
                  <c:v>10812</c:v>
                </c:pt>
                <c:pt idx="22233">
                  <c:v>10813</c:v>
                </c:pt>
                <c:pt idx="22234">
                  <c:v>10814</c:v>
                </c:pt>
                <c:pt idx="22235">
                  <c:v>10815</c:v>
                </c:pt>
                <c:pt idx="22236">
                  <c:v>10816</c:v>
                </c:pt>
                <c:pt idx="22237">
                  <c:v>10817</c:v>
                </c:pt>
                <c:pt idx="22238">
                  <c:v>10818</c:v>
                </c:pt>
                <c:pt idx="22239">
                  <c:v>10819</c:v>
                </c:pt>
                <c:pt idx="22240">
                  <c:v>10820</c:v>
                </c:pt>
                <c:pt idx="22241">
                  <c:v>10821</c:v>
                </c:pt>
                <c:pt idx="22242">
                  <c:v>10822</c:v>
                </c:pt>
                <c:pt idx="22243">
                  <c:v>10823</c:v>
                </c:pt>
                <c:pt idx="22244">
                  <c:v>10824</c:v>
                </c:pt>
                <c:pt idx="22245">
                  <c:v>10825</c:v>
                </c:pt>
                <c:pt idx="22246">
                  <c:v>10826</c:v>
                </c:pt>
                <c:pt idx="22247">
                  <c:v>10827</c:v>
                </c:pt>
                <c:pt idx="22248">
                  <c:v>10828</c:v>
                </c:pt>
                <c:pt idx="22249">
                  <c:v>10829</c:v>
                </c:pt>
                <c:pt idx="22250">
                  <c:v>10830</c:v>
                </c:pt>
                <c:pt idx="22251">
                  <c:v>10831</c:v>
                </c:pt>
                <c:pt idx="22252">
                  <c:v>10832</c:v>
                </c:pt>
                <c:pt idx="22253">
                  <c:v>10833</c:v>
                </c:pt>
                <c:pt idx="22254">
                  <c:v>10834</c:v>
                </c:pt>
                <c:pt idx="22255">
                  <c:v>10835</c:v>
                </c:pt>
                <c:pt idx="22256">
                  <c:v>10836</c:v>
                </c:pt>
                <c:pt idx="22257">
                  <c:v>10837</c:v>
                </c:pt>
                <c:pt idx="22258">
                  <c:v>10838</c:v>
                </c:pt>
                <c:pt idx="22259">
                  <c:v>10839</c:v>
                </c:pt>
                <c:pt idx="22260">
                  <c:v>10840</c:v>
                </c:pt>
                <c:pt idx="22261">
                  <c:v>10841</c:v>
                </c:pt>
                <c:pt idx="22262">
                  <c:v>10842</c:v>
                </c:pt>
                <c:pt idx="22263">
                  <c:v>10843</c:v>
                </c:pt>
                <c:pt idx="22264">
                  <c:v>10844</c:v>
                </c:pt>
                <c:pt idx="22265">
                  <c:v>10845</c:v>
                </c:pt>
                <c:pt idx="22266">
                  <c:v>10846</c:v>
                </c:pt>
                <c:pt idx="22267">
                  <c:v>10847</c:v>
                </c:pt>
                <c:pt idx="22268">
                  <c:v>10848</c:v>
                </c:pt>
                <c:pt idx="22269">
                  <c:v>10849</c:v>
                </c:pt>
                <c:pt idx="22270">
                  <c:v>10850</c:v>
                </c:pt>
                <c:pt idx="22271">
                  <c:v>10851</c:v>
                </c:pt>
                <c:pt idx="22272">
                  <c:v>10852</c:v>
                </c:pt>
                <c:pt idx="22273">
                  <c:v>10853</c:v>
                </c:pt>
                <c:pt idx="22274">
                  <c:v>10854</c:v>
                </c:pt>
                <c:pt idx="22275">
                  <c:v>10855</c:v>
                </c:pt>
                <c:pt idx="22276">
                  <c:v>10856</c:v>
                </c:pt>
                <c:pt idx="22277">
                  <c:v>10857</c:v>
                </c:pt>
                <c:pt idx="22278">
                  <c:v>10858</c:v>
                </c:pt>
                <c:pt idx="22279">
                  <c:v>10859</c:v>
                </c:pt>
                <c:pt idx="22280">
                  <c:v>10860</c:v>
                </c:pt>
                <c:pt idx="22281">
                  <c:v>10861</c:v>
                </c:pt>
                <c:pt idx="22282">
                  <c:v>10862</c:v>
                </c:pt>
                <c:pt idx="22283">
                  <c:v>10863</c:v>
                </c:pt>
                <c:pt idx="22284">
                  <c:v>10864</c:v>
                </c:pt>
                <c:pt idx="22285">
                  <c:v>10865</c:v>
                </c:pt>
                <c:pt idx="22286">
                  <c:v>10866</c:v>
                </c:pt>
                <c:pt idx="22287">
                  <c:v>10867</c:v>
                </c:pt>
                <c:pt idx="22288">
                  <c:v>10868</c:v>
                </c:pt>
                <c:pt idx="22289">
                  <c:v>10869</c:v>
                </c:pt>
                <c:pt idx="22290">
                  <c:v>10870</c:v>
                </c:pt>
                <c:pt idx="22291">
                  <c:v>10871</c:v>
                </c:pt>
                <c:pt idx="22292">
                  <c:v>10872</c:v>
                </c:pt>
                <c:pt idx="22293">
                  <c:v>10873</c:v>
                </c:pt>
                <c:pt idx="22294">
                  <c:v>10874</c:v>
                </c:pt>
                <c:pt idx="22295">
                  <c:v>10875</c:v>
                </c:pt>
                <c:pt idx="22296">
                  <c:v>10876</c:v>
                </c:pt>
                <c:pt idx="22297">
                  <c:v>10877</c:v>
                </c:pt>
                <c:pt idx="22298">
                  <c:v>10878</c:v>
                </c:pt>
                <c:pt idx="22299">
                  <c:v>10879</c:v>
                </c:pt>
                <c:pt idx="22300">
                  <c:v>10880</c:v>
                </c:pt>
                <c:pt idx="22301">
                  <c:v>10881</c:v>
                </c:pt>
                <c:pt idx="22302">
                  <c:v>10882</c:v>
                </c:pt>
                <c:pt idx="22303">
                  <c:v>10883</c:v>
                </c:pt>
                <c:pt idx="22304">
                  <c:v>10884</c:v>
                </c:pt>
                <c:pt idx="22305">
                  <c:v>10885</c:v>
                </c:pt>
                <c:pt idx="22306">
                  <c:v>10886</c:v>
                </c:pt>
                <c:pt idx="22307">
                  <c:v>10887</c:v>
                </c:pt>
                <c:pt idx="22308">
                  <c:v>10888</c:v>
                </c:pt>
                <c:pt idx="22309">
                  <c:v>10889</c:v>
                </c:pt>
                <c:pt idx="22310">
                  <c:v>10890</c:v>
                </c:pt>
                <c:pt idx="22311">
                  <c:v>10891</c:v>
                </c:pt>
                <c:pt idx="22312">
                  <c:v>10892</c:v>
                </c:pt>
                <c:pt idx="22313">
                  <c:v>10893</c:v>
                </c:pt>
                <c:pt idx="22314">
                  <c:v>10894</c:v>
                </c:pt>
                <c:pt idx="22315">
                  <c:v>10895</c:v>
                </c:pt>
                <c:pt idx="22316">
                  <c:v>10896</c:v>
                </c:pt>
                <c:pt idx="22317">
                  <c:v>10897</c:v>
                </c:pt>
                <c:pt idx="22318">
                  <c:v>10898</c:v>
                </c:pt>
                <c:pt idx="22319">
                  <c:v>10899</c:v>
                </c:pt>
                <c:pt idx="22320">
                  <c:v>10900</c:v>
                </c:pt>
                <c:pt idx="22321">
                  <c:v>10901</c:v>
                </c:pt>
                <c:pt idx="22322">
                  <c:v>10902</c:v>
                </c:pt>
                <c:pt idx="22323">
                  <c:v>10903</c:v>
                </c:pt>
                <c:pt idx="22324">
                  <c:v>0</c:v>
                </c:pt>
                <c:pt idx="22325">
                  <c:v>1</c:v>
                </c:pt>
                <c:pt idx="22326">
                  <c:v>2</c:v>
                </c:pt>
                <c:pt idx="22327">
                  <c:v>3</c:v>
                </c:pt>
                <c:pt idx="22328">
                  <c:v>4</c:v>
                </c:pt>
                <c:pt idx="22329">
                  <c:v>5</c:v>
                </c:pt>
                <c:pt idx="22330">
                  <c:v>6</c:v>
                </c:pt>
                <c:pt idx="22331">
                  <c:v>7</c:v>
                </c:pt>
                <c:pt idx="22332">
                  <c:v>8</c:v>
                </c:pt>
                <c:pt idx="22333">
                  <c:v>9</c:v>
                </c:pt>
                <c:pt idx="22334">
                  <c:v>10</c:v>
                </c:pt>
                <c:pt idx="22335">
                  <c:v>11</c:v>
                </c:pt>
                <c:pt idx="22336">
                  <c:v>12</c:v>
                </c:pt>
                <c:pt idx="22337">
                  <c:v>13</c:v>
                </c:pt>
                <c:pt idx="22338">
                  <c:v>14</c:v>
                </c:pt>
                <c:pt idx="22339">
                  <c:v>15</c:v>
                </c:pt>
                <c:pt idx="22340">
                  <c:v>16</c:v>
                </c:pt>
                <c:pt idx="22341">
                  <c:v>17</c:v>
                </c:pt>
                <c:pt idx="22342">
                  <c:v>18</c:v>
                </c:pt>
                <c:pt idx="22343">
                  <c:v>19</c:v>
                </c:pt>
                <c:pt idx="22344">
                  <c:v>20</c:v>
                </c:pt>
                <c:pt idx="22345">
                  <c:v>21</c:v>
                </c:pt>
                <c:pt idx="22346">
                  <c:v>22</c:v>
                </c:pt>
                <c:pt idx="22347">
                  <c:v>23</c:v>
                </c:pt>
                <c:pt idx="22348">
                  <c:v>24</c:v>
                </c:pt>
                <c:pt idx="22349">
                  <c:v>25</c:v>
                </c:pt>
                <c:pt idx="22350">
                  <c:v>26</c:v>
                </c:pt>
                <c:pt idx="22351">
                  <c:v>27</c:v>
                </c:pt>
                <c:pt idx="22352">
                  <c:v>28</c:v>
                </c:pt>
                <c:pt idx="22353">
                  <c:v>29</c:v>
                </c:pt>
                <c:pt idx="22354">
                  <c:v>30</c:v>
                </c:pt>
                <c:pt idx="22355">
                  <c:v>31</c:v>
                </c:pt>
                <c:pt idx="22356">
                  <c:v>32</c:v>
                </c:pt>
                <c:pt idx="22357">
                  <c:v>33</c:v>
                </c:pt>
                <c:pt idx="22358">
                  <c:v>34</c:v>
                </c:pt>
                <c:pt idx="22359">
                  <c:v>35</c:v>
                </c:pt>
                <c:pt idx="22360">
                  <c:v>36</c:v>
                </c:pt>
                <c:pt idx="22361">
                  <c:v>37</c:v>
                </c:pt>
                <c:pt idx="22362">
                  <c:v>38</c:v>
                </c:pt>
                <c:pt idx="22363">
                  <c:v>39</c:v>
                </c:pt>
                <c:pt idx="22364">
                  <c:v>40</c:v>
                </c:pt>
                <c:pt idx="22365">
                  <c:v>41</c:v>
                </c:pt>
                <c:pt idx="22366">
                  <c:v>42</c:v>
                </c:pt>
                <c:pt idx="22367">
                  <c:v>43</c:v>
                </c:pt>
                <c:pt idx="22368">
                  <c:v>44</c:v>
                </c:pt>
                <c:pt idx="22369">
                  <c:v>45</c:v>
                </c:pt>
                <c:pt idx="22370">
                  <c:v>46</c:v>
                </c:pt>
                <c:pt idx="22371">
                  <c:v>47</c:v>
                </c:pt>
                <c:pt idx="22372">
                  <c:v>48</c:v>
                </c:pt>
                <c:pt idx="22373">
                  <c:v>49</c:v>
                </c:pt>
                <c:pt idx="22374">
                  <c:v>50</c:v>
                </c:pt>
                <c:pt idx="22375">
                  <c:v>51</c:v>
                </c:pt>
                <c:pt idx="22376">
                  <c:v>52</c:v>
                </c:pt>
                <c:pt idx="22377">
                  <c:v>53</c:v>
                </c:pt>
                <c:pt idx="22378">
                  <c:v>54</c:v>
                </c:pt>
                <c:pt idx="22379">
                  <c:v>55</c:v>
                </c:pt>
                <c:pt idx="22380">
                  <c:v>56</c:v>
                </c:pt>
                <c:pt idx="22381">
                  <c:v>57</c:v>
                </c:pt>
                <c:pt idx="22382">
                  <c:v>58</c:v>
                </c:pt>
                <c:pt idx="22383">
                  <c:v>59</c:v>
                </c:pt>
                <c:pt idx="22384">
                  <c:v>60</c:v>
                </c:pt>
                <c:pt idx="22385">
                  <c:v>61</c:v>
                </c:pt>
                <c:pt idx="22386">
                  <c:v>62</c:v>
                </c:pt>
                <c:pt idx="22387">
                  <c:v>63</c:v>
                </c:pt>
                <c:pt idx="22388">
                  <c:v>64</c:v>
                </c:pt>
                <c:pt idx="22389">
                  <c:v>65</c:v>
                </c:pt>
                <c:pt idx="22390">
                  <c:v>66</c:v>
                </c:pt>
                <c:pt idx="22391">
                  <c:v>67</c:v>
                </c:pt>
                <c:pt idx="22392">
                  <c:v>68</c:v>
                </c:pt>
                <c:pt idx="22393">
                  <c:v>69</c:v>
                </c:pt>
                <c:pt idx="22394">
                  <c:v>70</c:v>
                </c:pt>
                <c:pt idx="22395">
                  <c:v>71</c:v>
                </c:pt>
                <c:pt idx="22396">
                  <c:v>72</c:v>
                </c:pt>
                <c:pt idx="22397">
                  <c:v>73</c:v>
                </c:pt>
                <c:pt idx="22398">
                  <c:v>74</c:v>
                </c:pt>
                <c:pt idx="22399">
                  <c:v>75</c:v>
                </c:pt>
                <c:pt idx="22400">
                  <c:v>76</c:v>
                </c:pt>
                <c:pt idx="22401">
                  <c:v>77</c:v>
                </c:pt>
                <c:pt idx="22402">
                  <c:v>78</c:v>
                </c:pt>
                <c:pt idx="22403">
                  <c:v>79</c:v>
                </c:pt>
                <c:pt idx="22404">
                  <c:v>80</c:v>
                </c:pt>
                <c:pt idx="22405">
                  <c:v>81</c:v>
                </c:pt>
                <c:pt idx="22406">
                  <c:v>82</c:v>
                </c:pt>
                <c:pt idx="22407">
                  <c:v>83</c:v>
                </c:pt>
                <c:pt idx="22408">
                  <c:v>84</c:v>
                </c:pt>
                <c:pt idx="22409">
                  <c:v>85</c:v>
                </c:pt>
                <c:pt idx="22410">
                  <c:v>86</c:v>
                </c:pt>
                <c:pt idx="22411">
                  <c:v>87</c:v>
                </c:pt>
                <c:pt idx="22412">
                  <c:v>88</c:v>
                </c:pt>
                <c:pt idx="22413">
                  <c:v>89</c:v>
                </c:pt>
                <c:pt idx="22414">
                  <c:v>90</c:v>
                </c:pt>
                <c:pt idx="22415">
                  <c:v>91</c:v>
                </c:pt>
                <c:pt idx="22416">
                  <c:v>92</c:v>
                </c:pt>
                <c:pt idx="22417">
                  <c:v>93</c:v>
                </c:pt>
                <c:pt idx="22418">
                  <c:v>94</c:v>
                </c:pt>
                <c:pt idx="22419">
                  <c:v>95</c:v>
                </c:pt>
                <c:pt idx="22420">
                  <c:v>96</c:v>
                </c:pt>
                <c:pt idx="22421">
                  <c:v>97</c:v>
                </c:pt>
                <c:pt idx="22422">
                  <c:v>98</c:v>
                </c:pt>
                <c:pt idx="22423">
                  <c:v>99</c:v>
                </c:pt>
                <c:pt idx="22424">
                  <c:v>100</c:v>
                </c:pt>
                <c:pt idx="22425">
                  <c:v>101</c:v>
                </c:pt>
                <c:pt idx="22426">
                  <c:v>102</c:v>
                </c:pt>
                <c:pt idx="22427">
                  <c:v>103</c:v>
                </c:pt>
                <c:pt idx="22428">
                  <c:v>104</c:v>
                </c:pt>
                <c:pt idx="22429">
                  <c:v>105</c:v>
                </c:pt>
                <c:pt idx="22430">
                  <c:v>106</c:v>
                </c:pt>
                <c:pt idx="22431">
                  <c:v>107</c:v>
                </c:pt>
                <c:pt idx="22432">
                  <c:v>108</c:v>
                </c:pt>
                <c:pt idx="22433">
                  <c:v>109</c:v>
                </c:pt>
                <c:pt idx="22434">
                  <c:v>110</c:v>
                </c:pt>
                <c:pt idx="22435">
                  <c:v>111</c:v>
                </c:pt>
                <c:pt idx="22436">
                  <c:v>112</c:v>
                </c:pt>
                <c:pt idx="22437">
                  <c:v>113</c:v>
                </c:pt>
                <c:pt idx="22438">
                  <c:v>114</c:v>
                </c:pt>
                <c:pt idx="22439">
                  <c:v>115</c:v>
                </c:pt>
                <c:pt idx="22440">
                  <c:v>116</c:v>
                </c:pt>
                <c:pt idx="22441">
                  <c:v>117</c:v>
                </c:pt>
                <c:pt idx="22442">
                  <c:v>118</c:v>
                </c:pt>
                <c:pt idx="22443">
                  <c:v>119</c:v>
                </c:pt>
                <c:pt idx="22444">
                  <c:v>120</c:v>
                </c:pt>
                <c:pt idx="22445">
                  <c:v>121</c:v>
                </c:pt>
                <c:pt idx="22446">
                  <c:v>122</c:v>
                </c:pt>
                <c:pt idx="22447">
                  <c:v>123</c:v>
                </c:pt>
                <c:pt idx="22448">
                  <c:v>124</c:v>
                </c:pt>
                <c:pt idx="22449">
                  <c:v>125</c:v>
                </c:pt>
                <c:pt idx="22450">
                  <c:v>126</c:v>
                </c:pt>
                <c:pt idx="22451">
                  <c:v>127</c:v>
                </c:pt>
                <c:pt idx="22452">
                  <c:v>128</c:v>
                </c:pt>
                <c:pt idx="22453">
                  <c:v>129</c:v>
                </c:pt>
                <c:pt idx="22454">
                  <c:v>130</c:v>
                </c:pt>
                <c:pt idx="22455">
                  <c:v>131</c:v>
                </c:pt>
                <c:pt idx="22456">
                  <c:v>132</c:v>
                </c:pt>
                <c:pt idx="22457">
                  <c:v>133</c:v>
                </c:pt>
                <c:pt idx="22458">
                  <c:v>134</c:v>
                </c:pt>
                <c:pt idx="22459">
                  <c:v>135</c:v>
                </c:pt>
                <c:pt idx="22460">
                  <c:v>136</c:v>
                </c:pt>
                <c:pt idx="22461">
                  <c:v>137</c:v>
                </c:pt>
                <c:pt idx="22462">
                  <c:v>138</c:v>
                </c:pt>
                <c:pt idx="22463">
                  <c:v>139</c:v>
                </c:pt>
                <c:pt idx="22464">
                  <c:v>140</c:v>
                </c:pt>
                <c:pt idx="22465">
                  <c:v>141</c:v>
                </c:pt>
                <c:pt idx="22466">
                  <c:v>142</c:v>
                </c:pt>
                <c:pt idx="22467">
                  <c:v>143</c:v>
                </c:pt>
                <c:pt idx="22468">
                  <c:v>144</c:v>
                </c:pt>
                <c:pt idx="22469">
                  <c:v>145</c:v>
                </c:pt>
                <c:pt idx="22470">
                  <c:v>146</c:v>
                </c:pt>
                <c:pt idx="22471">
                  <c:v>147</c:v>
                </c:pt>
                <c:pt idx="22472">
                  <c:v>148</c:v>
                </c:pt>
                <c:pt idx="22473">
                  <c:v>149</c:v>
                </c:pt>
                <c:pt idx="22474">
                  <c:v>150</c:v>
                </c:pt>
                <c:pt idx="22475">
                  <c:v>151</c:v>
                </c:pt>
                <c:pt idx="22476">
                  <c:v>152</c:v>
                </c:pt>
                <c:pt idx="22477">
                  <c:v>153</c:v>
                </c:pt>
                <c:pt idx="22478">
                  <c:v>154</c:v>
                </c:pt>
                <c:pt idx="22479">
                  <c:v>155</c:v>
                </c:pt>
                <c:pt idx="22480">
                  <c:v>156</c:v>
                </c:pt>
                <c:pt idx="22481">
                  <c:v>157</c:v>
                </c:pt>
                <c:pt idx="22482">
                  <c:v>158</c:v>
                </c:pt>
                <c:pt idx="22483">
                  <c:v>159</c:v>
                </c:pt>
                <c:pt idx="22484">
                  <c:v>160</c:v>
                </c:pt>
                <c:pt idx="22485">
                  <c:v>161</c:v>
                </c:pt>
                <c:pt idx="22486">
                  <c:v>162</c:v>
                </c:pt>
                <c:pt idx="22487">
                  <c:v>163</c:v>
                </c:pt>
                <c:pt idx="22488">
                  <c:v>164</c:v>
                </c:pt>
                <c:pt idx="22489">
                  <c:v>165</c:v>
                </c:pt>
                <c:pt idx="22490">
                  <c:v>166</c:v>
                </c:pt>
                <c:pt idx="22491">
                  <c:v>167</c:v>
                </c:pt>
                <c:pt idx="22492">
                  <c:v>168</c:v>
                </c:pt>
                <c:pt idx="22493">
                  <c:v>169</c:v>
                </c:pt>
                <c:pt idx="22494">
                  <c:v>170</c:v>
                </c:pt>
                <c:pt idx="22495">
                  <c:v>171</c:v>
                </c:pt>
                <c:pt idx="22496">
                  <c:v>172</c:v>
                </c:pt>
                <c:pt idx="22497">
                  <c:v>173</c:v>
                </c:pt>
                <c:pt idx="22498">
                  <c:v>174</c:v>
                </c:pt>
                <c:pt idx="22499">
                  <c:v>175</c:v>
                </c:pt>
                <c:pt idx="22500">
                  <c:v>176</c:v>
                </c:pt>
                <c:pt idx="22501">
                  <c:v>177</c:v>
                </c:pt>
                <c:pt idx="22502">
                  <c:v>178</c:v>
                </c:pt>
                <c:pt idx="22503">
                  <c:v>179</c:v>
                </c:pt>
                <c:pt idx="22504">
                  <c:v>180</c:v>
                </c:pt>
                <c:pt idx="22505">
                  <c:v>181</c:v>
                </c:pt>
                <c:pt idx="22506">
                  <c:v>182</c:v>
                </c:pt>
                <c:pt idx="22507">
                  <c:v>183</c:v>
                </c:pt>
                <c:pt idx="22508">
                  <c:v>184</c:v>
                </c:pt>
                <c:pt idx="22509">
                  <c:v>185</c:v>
                </c:pt>
                <c:pt idx="22510">
                  <c:v>186</c:v>
                </c:pt>
                <c:pt idx="22511">
                  <c:v>187</c:v>
                </c:pt>
                <c:pt idx="22512">
                  <c:v>188</c:v>
                </c:pt>
                <c:pt idx="22513">
                  <c:v>189</c:v>
                </c:pt>
                <c:pt idx="22514">
                  <c:v>190</c:v>
                </c:pt>
                <c:pt idx="22515">
                  <c:v>191</c:v>
                </c:pt>
                <c:pt idx="22516">
                  <c:v>192</c:v>
                </c:pt>
                <c:pt idx="22517">
                  <c:v>193</c:v>
                </c:pt>
                <c:pt idx="22518">
                  <c:v>194</c:v>
                </c:pt>
                <c:pt idx="22519">
                  <c:v>195</c:v>
                </c:pt>
                <c:pt idx="22520">
                  <c:v>196</c:v>
                </c:pt>
                <c:pt idx="22521">
                  <c:v>197</c:v>
                </c:pt>
                <c:pt idx="22522">
                  <c:v>198</c:v>
                </c:pt>
                <c:pt idx="22523">
                  <c:v>199</c:v>
                </c:pt>
                <c:pt idx="22524">
                  <c:v>200</c:v>
                </c:pt>
                <c:pt idx="22525">
                  <c:v>201</c:v>
                </c:pt>
                <c:pt idx="22526">
                  <c:v>202</c:v>
                </c:pt>
                <c:pt idx="22527">
                  <c:v>203</c:v>
                </c:pt>
                <c:pt idx="22528">
                  <c:v>204</c:v>
                </c:pt>
                <c:pt idx="22529">
                  <c:v>205</c:v>
                </c:pt>
                <c:pt idx="22530">
                  <c:v>206</c:v>
                </c:pt>
                <c:pt idx="22531">
                  <c:v>207</c:v>
                </c:pt>
                <c:pt idx="22532">
                  <c:v>208</c:v>
                </c:pt>
                <c:pt idx="22533">
                  <c:v>209</c:v>
                </c:pt>
                <c:pt idx="22534">
                  <c:v>210</c:v>
                </c:pt>
                <c:pt idx="22535">
                  <c:v>211</c:v>
                </c:pt>
                <c:pt idx="22536">
                  <c:v>212</c:v>
                </c:pt>
                <c:pt idx="22537">
                  <c:v>213</c:v>
                </c:pt>
                <c:pt idx="22538">
                  <c:v>214</c:v>
                </c:pt>
                <c:pt idx="22539">
                  <c:v>215</c:v>
                </c:pt>
                <c:pt idx="22540">
                  <c:v>216</c:v>
                </c:pt>
                <c:pt idx="22541">
                  <c:v>217</c:v>
                </c:pt>
                <c:pt idx="22542">
                  <c:v>218</c:v>
                </c:pt>
                <c:pt idx="22543">
                  <c:v>219</c:v>
                </c:pt>
                <c:pt idx="22544">
                  <c:v>220</c:v>
                </c:pt>
                <c:pt idx="22545">
                  <c:v>221</c:v>
                </c:pt>
                <c:pt idx="22546">
                  <c:v>222</c:v>
                </c:pt>
                <c:pt idx="22547">
                  <c:v>223</c:v>
                </c:pt>
                <c:pt idx="22548">
                  <c:v>224</c:v>
                </c:pt>
                <c:pt idx="22549">
                  <c:v>225</c:v>
                </c:pt>
                <c:pt idx="22550">
                  <c:v>226</c:v>
                </c:pt>
                <c:pt idx="22551">
                  <c:v>227</c:v>
                </c:pt>
                <c:pt idx="22552">
                  <c:v>228</c:v>
                </c:pt>
                <c:pt idx="22553">
                  <c:v>229</c:v>
                </c:pt>
                <c:pt idx="22554">
                  <c:v>230</c:v>
                </c:pt>
                <c:pt idx="22555">
                  <c:v>231</c:v>
                </c:pt>
                <c:pt idx="22556">
                  <c:v>232</c:v>
                </c:pt>
                <c:pt idx="22557">
                  <c:v>233</c:v>
                </c:pt>
                <c:pt idx="22558">
                  <c:v>234</c:v>
                </c:pt>
                <c:pt idx="22559">
                  <c:v>235</c:v>
                </c:pt>
                <c:pt idx="22560">
                  <c:v>236</c:v>
                </c:pt>
                <c:pt idx="22561">
                  <c:v>237</c:v>
                </c:pt>
                <c:pt idx="22562">
                  <c:v>238</c:v>
                </c:pt>
                <c:pt idx="22563">
                  <c:v>239</c:v>
                </c:pt>
                <c:pt idx="22564">
                  <c:v>240</c:v>
                </c:pt>
                <c:pt idx="22565">
                  <c:v>241</c:v>
                </c:pt>
                <c:pt idx="22566">
                  <c:v>242</c:v>
                </c:pt>
                <c:pt idx="22567">
                  <c:v>243</c:v>
                </c:pt>
                <c:pt idx="22568">
                  <c:v>244</c:v>
                </c:pt>
                <c:pt idx="22569">
                  <c:v>245</c:v>
                </c:pt>
                <c:pt idx="22570">
                  <c:v>246</c:v>
                </c:pt>
                <c:pt idx="22571">
                  <c:v>247</c:v>
                </c:pt>
                <c:pt idx="22572">
                  <c:v>248</c:v>
                </c:pt>
                <c:pt idx="22573">
                  <c:v>249</c:v>
                </c:pt>
                <c:pt idx="22574">
                  <c:v>250</c:v>
                </c:pt>
                <c:pt idx="22575">
                  <c:v>251</c:v>
                </c:pt>
                <c:pt idx="22576">
                  <c:v>252</c:v>
                </c:pt>
                <c:pt idx="22577">
                  <c:v>253</c:v>
                </c:pt>
                <c:pt idx="22578">
                  <c:v>254</c:v>
                </c:pt>
                <c:pt idx="22579">
                  <c:v>255</c:v>
                </c:pt>
                <c:pt idx="22580">
                  <c:v>256</c:v>
                </c:pt>
                <c:pt idx="22581">
                  <c:v>257</c:v>
                </c:pt>
                <c:pt idx="22582">
                  <c:v>258</c:v>
                </c:pt>
                <c:pt idx="22583">
                  <c:v>259</c:v>
                </c:pt>
                <c:pt idx="22584">
                  <c:v>260</c:v>
                </c:pt>
                <c:pt idx="22585">
                  <c:v>261</c:v>
                </c:pt>
                <c:pt idx="22586">
                  <c:v>262</c:v>
                </c:pt>
                <c:pt idx="22587">
                  <c:v>263</c:v>
                </c:pt>
                <c:pt idx="22588">
                  <c:v>264</c:v>
                </c:pt>
                <c:pt idx="22589">
                  <c:v>265</c:v>
                </c:pt>
                <c:pt idx="22590">
                  <c:v>266</c:v>
                </c:pt>
                <c:pt idx="22591">
                  <c:v>267</c:v>
                </c:pt>
                <c:pt idx="22592">
                  <c:v>268</c:v>
                </c:pt>
                <c:pt idx="22593">
                  <c:v>269</c:v>
                </c:pt>
                <c:pt idx="22594">
                  <c:v>270</c:v>
                </c:pt>
                <c:pt idx="22595">
                  <c:v>271</c:v>
                </c:pt>
                <c:pt idx="22596">
                  <c:v>272</c:v>
                </c:pt>
                <c:pt idx="22597">
                  <c:v>273</c:v>
                </c:pt>
                <c:pt idx="22598">
                  <c:v>274</c:v>
                </c:pt>
                <c:pt idx="22599">
                  <c:v>275</c:v>
                </c:pt>
                <c:pt idx="22600">
                  <c:v>276</c:v>
                </c:pt>
                <c:pt idx="22601">
                  <c:v>277</c:v>
                </c:pt>
                <c:pt idx="22602">
                  <c:v>278</c:v>
                </c:pt>
                <c:pt idx="22603">
                  <c:v>279</c:v>
                </c:pt>
                <c:pt idx="22604">
                  <c:v>280</c:v>
                </c:pt>
                <c:pt idx="22605">
                  <c:v>281</c:v>
                </c:pt>
                <c:pt idx="22606">
                  <c:v>282</c:v>
                </c:pt>
                <c:pt idx="22607">
                  <c:v>283</c:v>
                </c:pt>
                <c:pt idx="22608">
                  <c:v>284</c:v>
                </c:pt>
                <c:pt idx="22609">
                  <c:v>285</c:v>
                </c:pt>
                <c:pt idx="22610">
                  <c:v>286</c:v>
                </c:pt>
                <c:pt idx="22611">
                  <c:v>287</c:v>
                </c:pt>
                <c:pt idx="22612">
                  <c:v>288</c:v>
                </c:pt>
                <c:pt idx="22613">
                  <c:v>289</c:v>
                </c:pt>
                <c:pt idx="22614">
                  <c:v>290</c:v>
                </c:pt>
                <c:pt idx="22615">
                  <c:v>291</c:v>
                </c:pt>
                <c:pt idx="22616">
                  <c:v>292</c:v>
                </c:pt>
                <c:pt idx="22617">
                  <c:v>293</c:v>
                </c:pt>
                <c:pt idx="22618">
                  <c:v>294</c:v>
                </c:pt>
                <c:pt idx="22619">
                  <c:v>295</c:v>
                </c:pt>
                <c:pt idx="22620">
                  <c:v>296</c:v>
                </c:pt>
                <c:pt idx="22621">
                  <c:v>297</c:v>
                </c:pt>
                <c:pt idx="22622">
                  <c:v>298</c:v>
                </c:pt>
                <c:pt idx="22623">
                  <c:v>299</c:v>
                </c:pt>
                <c:pt idx="22624">
                  <c:v>300</c:v>
                </c:pt>
                <c:pt idx="22625">
                  <c:v>301</c:v>
                </c:pt>
                <c:pt idx="22626">
                  <c:v>302</c:v>
                </c:pt>
                <c:pt idx="22627">
                  <c:v>303</c:v>
                </c:pt>
                <c:pt idx="22628">
                  <c:v>304</c:v>
                </c:pt>
                <c:pt idx="22629">
                  <c:v>305</c:v>
                </c:pt>
                <c:pt idx="22630">
                  <c:v>306</c:v>
                </c:pt>
                <c:pt idx="22631">
                  <c:v>307</c:v>
                </c:pt>
                <c:pt idx="22632">
                  <c:v>308</c:v>
                </c:pt>
                <c:pt idx="22633">
                  <c:v>309</c:v>
                </c:pt>
                <c:pt idx="22634">
                  <c:v>310</c:v>
                </c:pt>
                <c:pt idx="22635">
                  <c:v>311</c:v>
                </c:pt>
                <c:pt idx="22636">
                  <c:v>312</c:v>
                </c:pt>
                <c:pt idx="22637">
                  <c:v>313</c:v>
                </c:pt>
                <c:pt idx="22638">
                  <c:v>314</c:v>
                </c:pt>
                <c:pt idx="22639">
                  <c:v>315</c:v>
                </c:pt>
                <c:pt idx="22640">
                  <c:v>316</c:v>
                </c:pt>
                <c:pt idx="22641">
                  <c:v>317</c:v>
                </c:pt>
                <c:pt idx="22642">
                  <c:v>318</c:v>
                </c:pt>
                <c:pt idx="22643">
                  <c:v>319</c:v>
                </c:pt>
                <c:pt idx="22644">
                  <c:v>320</c:v>
                </c:pt>
                <c:pt idx="22645">
                  <c:v>321</c:v>
                </c:pt>
                <c:pt idx="22646">
                  <c:v>322</c:v>
                </c:pt>
                <c:pt idx="22647">
                  <c:v>323</c:v>
                </c:pt>
                <c:pt idx="22648">
                  <c:v>324</c:v>
                </c:pt>
                <c:pt idx="22649">
                  <c:v>325</c:v>
                </c:pt>
                <c:pt idx="22650">
                  <c:v>326</c:v>
                </c:pt>
                <c:pt idx="22651">
                  <c:v>327</c:v>
                </c:pt>
                <c:pt idx="22652">
                  <c:v>328</c:v>
                </c:pt>
                <c:pt idx="22653">
                  <c:v>329</c:v>
                </c:pt>
                <c:pt idx="22654">
                  <c:v>330</c:v>
                </c:pt>
                <c:pt idx="22655">
                  <c:v>331</c:v>
                </c:pt>
                <c:pt idx="22656">
                  <c:v>332</c:v>
                </c:pt>
                <c:pt idx="22657">
                  <c:v>333</c:v>
                </c:pt>
                <c:pt idx="22658">
                  <c:v>334</c:v>
                </c:pt>
                <c:pt idx="22659">
                  <c:v>335</c:v>
                </c:pt>
                <c:pt idx="22660">
                  <c:v>336</c:v>
                </c:pt>
                <c:pt idx="22661">
                  <c:v>337</c:v>
                </c:pt>
                <c:pt idx="22662">
                  <c:v>338</c:v>
                </c:pt>
                <c:pt idx="22663">
                  <c:v>339</c:v>
                </c:pt>
                <c:pt idx="22664">
                  <c:v>340</c:v>
                </c:pt>
                <c:pt idx="22665">
                  <c:v>341</c:v>
                </c:pt>
                <c:pt idx="22666">
                  <c:v>342</c:v>
                </c:pt>
                <c:pt idx="22667">
                  <c:v>343</c:v>
                </c:pt>
                <c:pt idx="22668">
                  <c:v>344</c:v>
                </c:pt>
                <c:pt idx="22669">
                  <c:v>345</c:v>
                </c:pt>
                <c:pt idx="22670">
                  <c:v>346</c:v>
                </c:pt>
                <c:pt idx="22671">
                  <c:v>347</c:v>
                </c:pt>
                <c:pt idx="22672">
                  <c:v>348</c:v>
                </c:pt>
                <c:pt idx="22673">
                  <c:v>349</c:v>
                </c:pt>
                <c:pt idx="22674">
                  <c:v>350</c:v>
                </c:pt>
                <c:pt idx="22675">
                  <c:v>351</c:v>
                </c:pt>
                <c:pt idx="22676">
                  <c:v>352</c:v>
                </c:pt>
                <c:pt idx="22677">
                  <c:v>353</c:v>
                </c:pt>
                <c:pt idx="22678">
                  <c:v>354</c:v>
                </c:pt>
                <c:pt idx="22679">
                  <c:v>355</c:v>
                </c:pt>
                <c:pt idx="22680">
                  <c:v>356</c:v>
                </c:pt>
                <c:pt idx="22681">
                  <c:v>357</c:v>
                </c:pt>
                <c:pt idx="22682">
                  <c:v>358</c:v>
                </c:pt>
                <c:pt idx="22683">
                  <c:v>359</c:v>
                </c:pt>
                <c:pt idx="22684">
                  <c:v>360</c:v>
                </c:pt>
                <c:pt idx="22685">
                  <c:v>361</c:v>
                </c:pt>
                <c:pt idx="22686">
                  <c:v>362</c:v>
                </c:pt>
                <c:pt idx="22687">
                  <c:v>363</c:v>
                </c:pt>
                <c:pt idx="22688">
                  <c:v>364</c:v>
                </c:pt>
                <c:pt idx="22689">
                  <c:v>365</c:v>
                </c:pt>
                <c:pt idx="22690">
                  <c:v>366</c:v>
                </c:pt>
                <c:pt idx="22691">
                  <c:v>367</c:v>
                </c:pt>
                <c:pt idx="22692">
                  <c:v>368</c:v>
                </c:pt>
                <c:pt idx="22693">
                  <c:v>369</c:v>
                </c:pt>
                <c:pt idx="22694">
                  <c:v>370</c:v>
                </c:pt>
                <c:pt idx="22695">
                  <c:v>371</c:v>
                </c:pt>
                <c:pt idx="22696">
                  <c:v>372</c:v>
                </c:pt>
                <c:pt idx="22697">
                  <c:v>373</c:v>
                </c:pt>
                <c:pt idx="22698">
                  <c:v>374</c:v>
                </c:pt>
                <c:pt idx="22699">
                  <c:v>375</c:v>
                </c:pt>
                <c:pt idx="22700">
                  <c:v>376</c:v>
                </c:pt>
                <c:pt idx="22701">
                  <c:v>377</c:v>
                </c:pt>
                <c:pt idx="22702">
                  <c:v>378</c:v>
                </c:pt>
                <c:pt idx="22703">
                  <c:v>379</c:v>
                </c:pt>
                <c:pt idx="22704">
                  <c:v>380</c:v>
                </c:pt>
                <c:pt idx="22705">
                  <c:v>381</c:v>
                </c:pt>
                <c:pt idx="22706">
                  <c:v>382</c:v>
                </c:pt>
                <c:pt idx="22707">
                  <c:v>383</c:v>
                </c:pt>
                <c:pt idx="22708">
                  <c:v>384</c:v>
                </c:pt>
                <c:pt idx="22709">
                  <c:v>385</c:v>
                </c:pt>
                <c:pt idx="22710">
                  <c:v>386</c:v>
                </c:pt>
                <c:pt idx="22711">
                  <c:v>387</c:v>
                </c:pt>
                <c:pt idx="22712">
                  <c:v>388</c:v>
                </c:pt>
                <c:pt idx="22713">
                  <c:v>389</c:v>
                </c:pt>
                <c:pt idx="22714">
                  <c:v>390</c:v>
                </c:pt>
                <c:pt idx="22715">
                  <c:v>391</c:v>
                </c:pt>
                <c:pt idx="22716">
                  <c:v>392</c:v>
                </c:pt>
                <c:pt idx="22717">
                  <c:v>393</c:v>
                </c:pt>
                <c:pt idx="22718">
                  <c:v>394</c:v>
                </c:pt>
                <c:pt idx="22719">
                  <c:v>395</c:v>
                </c:pt>
                <c:pt idx="22720">
                  <c:v>396</c:v>
                </c:pt>
                <c:pt idx="22721">
                  <c:v>397</c:v>
                </c:pt>
                <c:pt idx="22722">
                  <c:v>398</c:v>
                </c:pt>
                <c:pt idx="22723">
                  <c:v>399</c:v>
                </c:pt>
                <c:pt idx="22724">
                  <c:v>400</c:v>
                </c:pt>
                <c:pt idx="22725">
                  <c:v>401</c:v>
                </c:pt>
                <c:pt idx="22726">
                  <c:v>402</c:v>
                </c:pt>
                <c:pt idx="22727">
                  <c:v>403</c:v>
                </c:pt>
                <c:pt idx="22728">
                  <c:v>404</c:v>
                </c:pt>
                <c:pt idx="22729">
                  <c:v>405</c:v>
                </c:pt>
                <c:pt idx="22730">
                  <c:v>406</c:v>
                </c:pt>
                <c:pt idx="22731">
                  <c:v>407</c:v>
                </c:pt>
                <c:pt idx="22732">
                  <c:v>408</c:v>
                </c:pt>
                <c:pt idx="22733">
                  <c:v>409</c:v>
                </c:pt>
                <c:pt idx="22734">
                  <c:v>410</c:v>
                </c:pt>
                <c:pt idx="22735">
                  <c:v>411</c:v>
                </c:pt>
                <c:pt idx="22736">
                  <c:v>412</c:v>
                </c:pt>
                <c:pt idx="22737">
                  <c:v>413</c:v>
                </c:pt>
                <c:pt idx="22738">
                  <c:v>414</c:v>
                </c:pt>
                <c:pt idx="22739">
                  <c:v>415</c:v>
                </c:pt>
                <c:pt idx="22740">
                  <c:v>416</c:v>
                </c:pt>
                <c:pt idx="22741">
                  <c:v>417</c:v>
                </c:pt>
                <c:pt idx="22742">
                  <c:v>418</c:v>
                </c:pt>
                <c:pt idx="22743">
                  <c:v>419</c:v>
                </c:pt>
                <c:pt idx="22744">
                  <c:v>420</c:v>
                </c:pt>
                <c:pt idx="22745">
                  <c:v>421</c:v>
                </c:pt>
                <c:pt idx="22746">
                  <c:v>422</c:v>
                </c:pt>
                <c:pt idx="22747">
                  <c:v>423</c:v>
                </c:pt>
                <c:pt idx="22748">
                  <c:v>424</c:v>
                </c:pt>
                <c:pt idx="22749">
                  <c:v>425</c:v>
                </c:pt>
                <c:pt idx="22750">
                  <c:v>426</c:v>
                </c:pt>
                <c:pt idx="22751">
                  <c:v>427</c:v>
                </c:pt>
                <c:pt idx="22752">
                  <c:v>428</c:v>
                </c:pt>
                <c:pt idx="22753">
                  <c:v>429</c:v>
                </c:pt>
                <c:pt idx="22754">
                  <c:v>430</c:v>
                </c:pt>
                <c:pt idx="22755">
                  <c:v>431</c:v>
                </c:pt>
                <c:pt idx="22756">
                  <c:v>432</c:v>
                </c:pt>
                <c:pt idx="22757">
                  <c:v>433</c:v>
                </c:pt>
                <c:pt idx="22758">
                  <c:v>434</c:v>
                </c:pt>
                <c:pt idx="22759">
                  <c:v>435</c:v>
                </c:pt>
                <c:pt idx="22760">
                  <c:v>436</c:v>
                </c:pt>
                <c:pt idx="22761">
                  <c:v>437</c:v>
                </c:pt>
                <c:pt idx="22762">
                  <c:v>438</c:v>
                </c:pt>
                <c:pt idx="22763">
                  <c:v>439</c:v>
                </c:pt>
                <c:pt idx="22764">
                  <c:v>440</c:v>
                </c:pt>
                <c:pt idx="22765">
                  <c:v>441</c:v>
                </c:pt>
                <c:pt idx="22766">
                  <c:v>442</c:v>
                </c:pt>
                <c:pt idx="22767">
                  <c:v>443</c:v>
                </c:pt>
                <c:pt idx="22768">
                  <c:v>444</c:v>
                </c:pt>
                <c:pt idx="22769">
                  <c:v>445</c:v>
                </c:pt>
                <c:pt idx="22770">
                  <c:v>446</c:v>
                </c:pt>
                <c:pt idx="22771">
                  <c:v>447</c:v>
                </c:pt>
                <c:pt idx="22772">
                  <c:v>448</c:v>
                </c:pt>
                <c:pt idx="22773">
                  <c:v>449</c:v>
                </c:pt>
                <c:pt idx="22774">
                  <c:v>450</c:v>
                </c:pt>
                <c:pt idx="22775">
                  <c:v>451</c:v>
                </c:pt>
                <c:pt idx="22776">
                  <c:v>452</c:v>
                </c:pt>
                <c:pt idx="22777">
                  <c:v>453</c:v>
                </c:pt>
                <c:pt idx="22778">
                  <c:v>454</c:v>
                </c:pt>
                <c:pt idx="22779">
                  <c:v>455</c:v>
                </c:pt>
                <c:pt idx="22780">
                  <c:v>456</c:v>
                </c:pt>
                <c:pt idx="22781">
                  <c:v>457</c:v>
                </c:pt>
                <c:pt idx="22782">
                  <c:v>458</c:v>
                </c:pt>
                <c:pt idx="22783">
                  <c:v>459</c:v>
                </c:pt>
                <c:pt idx="22784">
                  <c:v>460</c:v>
                </c:pt>
                <c:pt idx="22785">
                  <c:v>461</c:v>
                </c:pt>
                <c:pt idx="22786">
                  <c:v>462</c:v>
                </c:pt>
                <c:pt idx="22787">
                  <c:v>463</c:v>
                </c:pt>
                <c:pt idx="22788">
                  <c:v>464</c:v>
                </c:pt>
                <c:pt idx="22789">
                  <c:v>465</c:v>
                </c:pt>
                <c:pt idx="22790">
                  <c:v>466</c:v>
                </c:pt>
                <c:pt idx="22791">
                  <c:v>467</c:v>
                </c:pt>
                <c:pt idx="22792">
                  <c:v>468</c:v>
                </c:pt>
                <c:pt idx="22793">
                  <c:v>469</c:v>
                </c:pt>
                <c:pt idx="22794">
                  <c:v>470</c:v>
                </c:pt>
                <c:pt idx="22795">
                  <c:v>471</c:v>
                </c:pt>
                <c:pt idx="22796">
                  <c:v>472</c:v>
                </c:pt>
                <c:pt idx="22797">
                  <c:v>473</c:v>
                </c:pt>
                <c:pt idx="22798">
                  <c:v>474</c:v>
                </c:pt>
                <c:pt idx="22799">
                  <c:v>475</c:v>
                </c:pt>
                <c:pt idx="22800">
                  <c:v>476</c:v>
                </c:pt>
                <c:pt idx="22801">
                  <c:v>477</c:v>
                </c:pt>
                <c:pt idx="22802">
                  <c:v>478</c:v>
                </c:pt>
                <c:pt idx="22803">
                  <c:v>479</c:v>
                </c:pt>
                <c:pt idx="22804">
                  <c:v>480</c:v>
                </c:pt>
                <c:pt idx="22805">
                  <c:v>481</c:v>
                </c:pt>
                <c:pt idx="22806">
                  <c:v>482</c:v>
                </c:pt>
                <c:pt idx="22807">
                  <c:v>483</c:v>
                </c:pt>
                <c:pt idx="22808">
                  <c:v>484</c:v>
                </c:pt>
                <c:pt idx="22809">
                  <c:v>485</c:v>
                </c:pt>
                <c:pt idx="22810">
                  <c:v>486</c:v>
                </c:pt>
                <c:pt idx="22811">
                  <c:v>487</c:v>
                </c:pt>
                <c:pt idx="22812">
                  <c:v>488</c:v>
                </c:pt>
                <c:pt idx="22813">
                  <c:v>489</c:v>
                </c:pt>
                <c:pt idx="22814">
                  <c:v>490</c:v>
                </c:pt>
                <c:pt idx="22815">
                  <c:v>491</c:v>
                </c:pt>
                <c:pt idx="22816">
                  <c:v>492</c:v>
                </c:pt>
                <c:pt idx="22817">
                  <c:v>493</c:v>
                </c:pt>
                <c:pt idx="22818">
                  <c:v>494</c:v>
                </c:pt>
                <c:pt idx="22819">
                  <c:v>495</c:v>
                </c:pt>
                <c:pt idx="22820">
                  <c:v>496</c:v>
                </c:pt>
                <c:pt idx="22821">
                  <c:v>497</c:v>
                </c:pt>
                <c:pt idx="22822">
                  <c:v>498</c:v>
                </c:pt>
                <c:pt idx="22823">
                  <c:v>499</c:v>
                </c:pt>
                <c:pt idx="22824">
                  <c:v>500</c:v>
                </c:pt>
                <c:pt idx="22825">
                  <c:v>501</c:v>
                </c:pt>
                <c:pt idx="22826">
                  <c:v>502</c:v>
                </c:pt>
                <c:pt idx="22827">
                  <c:v>503</c:v>
                </c:pt>
                <c:pt idx="22828">
                  <c:v>504</c:v>
                </c:pt>
                <c:pt idx="22829">
                  <c:v>505</c:v>
                </c:pt>
                <c:pt idx="22830">
                  <c:v>506</c:v>
                </c:pt>
                <c:pt idx="22831">
                  <c:v>507</c:v>
                </c:pt>
                <c:pt idx="22832">
                  <c:v>508</c:v>
                </c:pt>
                <c:pt idx="22833">
                  <c:v>509</c:v>
                </c:pt>
                <c:pt idx="22834">
                  <c:v>510</c:v>
                </c:pt>
                <c:pt idx="22835">
                  <c:v>511</c:v>
                </c:pt>
                <c:pt idx="22836">
                  <c:v>512</c:v>
                </c:pt>
                <c:pt idx="22837">
                  <c:v>513</c:v>
                </c:pt>
                <c:pt idx="22838">
                  <c:v>514</c:v>
                </c:pt>
                <c:pt idx="22839">
                  <c:v>515</c:v>
                </c:pt>
                <c:pt idx="22840">
                  <c:v>516</c:v>
                </c:pt>
                <c:pt idx="22841">
                  <c:v>517</c:v>
                </c:pt>
                <c:pt idx="22842">
                  <c:v>518</c:v>
                </c:pt>
                <c:pt idx="22843">
                  <c:v>519</c:v>
                </c:pt>
                <c:pt idx="22844">
                  <c:v>520</c:v>
                </c:pt>
                <c:pt idx="22845">
                  <c:v>521</c:v>
                </c:pt>
                <c:pt idx="22846">
                  <c:v>522</c:v>
                </c:pt>
                <c:pt idx="22847">
                  <c:v>523</c:v>
                </c:pt>
                <c:pt idx="22848">
                  <c:v>524</c:v>
                </c:pt>
                <c:pt idx="22849">
                  <c:v>525</c:v>
                </c:pt>
                <c:pt idx="22850">
                  <c:v>526</c:v>
                </c:pt>
                <c:pt idx="22851">
                  <c:v>527</c:v>
                </c:pt>
                <c:pt idx="22852">
                  <c:v>528</c:v>
                </c:pt>
                <c:pt idx="22853">
                  <c:v>529</c:v>
                </c:pt>
                <c:pt idx="22854">
                  <c:v>530</c:v>
                </c:pt>
                <c:pt idx="22855">
                  <c:v>531</c:v>
                </c:pt>
                <c:pt idx="22856">
                  <c:v>532</c:v>
                </c:pt>
                <c:pt idx="22857">
                  <c:v>533</c:v>
                </c:pt>
                <c:pt idx="22858">
                  <c:v>534</c:v>
                </c:pt>
                <c:pt idx="22859">
                  <c:v>535</c:v>
                </c:pt>
                <c:pt idx="22860">
                  <c:v>536</c:v>
                </c:pt>
                <c:pt idx="22861">
                  <c:v>537</c:v>
                </c:pt>
                <c:pt idx="22862">
                  <c:v>538</c:v>
                </c:pt>
                <c:pt idx="22863">
                  <c:v>539</c:v>
                </c:pt>
                <c:pt idx="22864">
                  <c:v>540</c:v>
                </c:pt>
                <c:pt idx="22865">
                  <c:v>541</c:v>
                </c:pt>
                <c:pt idx="22866">
                  <c:v>542</c:v>
                </c:pt>
                <c:pt idx="22867">
                  <c:v>543</c:v>
                </c:pt>
                <c:pt idx="22868">
                  <c:v>544</c:v>
                </c:pt>
                <c:pt idx="22869">
                  <c:v>545</c:v>
                </c:pt>
                <c:pt idx="22870">
                  <c:v>546</c:v>
                </c:pt>
                <c:pt idx="22871">
                  <c:v>547</c:v>
                </c:pt>
                <c:pt idx="22872">
                  <c:v>548</c:v>
                </c:pt>
                <c:pt idx="22873">
                  <c:v>549</c:v>
                </c:pt>
                <c:pt idx="22874">
                  <c:v>550</c:v>
                </c:pt>
                <c:pt idx="22875">
                  <c:v>551</c:v>
                </c:pt>
                <c:pt idx="22876">
                  <c:v>552</c:v>
                </c:pt>
                <c:pt idx="22877">
                  <c:v>553</c:v>
                </c:pt>
                <c:pt idx="22878">
                  <c:v>554</c:v>
                </c:pt>
                <c:pt idx="22879">
                  <c:v>555</c:v>
                </c:pt>
                <c:pt idx="22880">
                  <c:v>556</c:v>
                </c:pt>
                <c:pt idx="22881">
                  <c:v>557</c:v>
                </c:pt>
                <c:pt idx="22882">
                  <c:v>558</c:v>
                </c:pt>
                <c:pt idx="22883">
                  <c:v>559</c:v>
                </c:pt>
                <c:pt idx="22884">
                  <c:v>560</c:v>
                </c:pt>
                <c:pt idx="22885">
                  <c:v>561</c:v>
                </c:pt>
                <c:pt idx="22886">
                  <c:v>562</c:v>
                </c:pt>
                <c:pt idx="22887">
                  <c:v>563</c:v>
                </c:pt>
                <c:pt idx="22888">
                  <c:v>564</c:v>
                </c:pt>
                <c:pt idx="22889">
                  <c:v>565</c:v>
                </c:pt>
                <c:pt idx="22890">
                  <c:v>566</c:v>
                </c:pt>
                <c:pt idx="22891">
                  <c:v>567</c:v>
                </c:pt>
                <c:pt idx="22892">
                  <c:v>568</c:v>
                </c:pt>
                <c:pt idx="22893">
                  <c:v>569</c:v>
                </c:pt>
                <c:pt idx="22894">
                  <c:v>570</c:v>
                </c:pt>
                <c:pt idx="22895">
                  <c:v>571</c:v>
                </c:pt>
                <c:pt idx="22896">
                  <c:v>572</c:v>
                </c:pt>
                <c:pt idx="22897">
                  <c:v>573</c:v>
                </c:pt>
                <c:pt idx="22898">
                  <c:v>574</c:v>
                </c:pt>
                <c:pt idx="22899">
                  <c:v>575</c:v>
                </c:pt>
                <c:pt idx="22900">
                  <c:v>576</c:v>
                </c:pt>
                <c:pt idx="22901">
                  <c:v>577</c:v>
                </c:pt>
                <c:pt idx="22902">
                  <c:v>578</c:v>
                </c:pt>
                <c:pt idx="22903">
                  <c:v>579</c:v>
                </c:pt>
                <c:pt idx="22904">
                  <c:v>580</c:v>
                </c:pt>
                <c:pt idx="22905">
                  <c:v>581</c:v>
                </c:pt>
                <c:pt idx="22906">
                  <c:v>582</c:v>
                </c:pt>
                <c:pt idx="22907">
                  <c:v>583</c:v>
                </c:pt>
                <c:pt idx="22908">
                  <c:v>584</c:v>
                </c:pt>
                <c:pt idx="22909">
                  <c:v>585</c:v>
                </c:pt>
                <c:pt idx="22910">
                  <c:v>586</c:v>
                </c:pt>
                <c:pt idx="22911">
                  <c:v>587</c:v>
                </c:pt>
                <c:pt idx="22912">
                  <c:v>588</c:v>
                </c:pt>
                <c:pt idx="22913">
                  <c:v>589</c:v>
                </c:pt>
                <c:pt idx="22914">
                  <c:v>590</c:v>
                </c:pt>
                <c:pt idx="22915">
                  <c:v>591</c:v>
                </c:pt>
                <c:pt idx="22916">
                  <c:v>592</c:v>
                </c:pt>
                <c:pt idx="22917">
                  <c:v>593</c:v>
                </c:pt>
                <c:pt idx="22918">
                  <c:v>594</c:v>
                </c:pt>
                <c:pt idx="22919">
                  <c:v>595</c:v>
                </c:pt>
                <c:pt idx="22920">
                  <c:v>596</c:v>
                </c:pt>
                <c:pt idx="22921">
                  <c:v>597</c:v>
                </c:pt>
                <c:pt idx="22922">
                  <c:v>598</c:v>
                </c:pt>
                <c:pt idx="22923">
                  <c:v>599</c:v>
                </c:pt>
                <c:pt idx="22924">
                  <c:v>600</c:v>
                </c:pt>
                <c:pt idx="22925">
                  <c:v>601</c:v>
                </c:pt>
                <c:pt idx="22926">
                  <c:v>602</c:v>
                </c:pt>
                <c:pt idx="22927">
                  <c:v>603</c:v>
                </c:pt>
                <c:pt idx="22928">
                  <c:v>604</c:v>
                </c:pt>
                <c:pt idx="22929">
                  <c:v>605</c:v>
                </c:pt>
                <c:pt idx="22930">
                  <c:v>606</c:v>
                </c:pt>
                <c:pt idx="22931">
                  <c:v>607</c:v>
                </c:pt>
                <c:pt idx="22932">
                  <c:v>608</c:v>
                </c:pt>
                <c:pt idx="22933">
                  <c:v>609</c:v>
                </c:pt>
                <c:pt idx="22934">
                  <c:v>610</c:v>
                </c:pt>
                <c:pt idx="22935">
                  <c:v>611</c:v>
                </c:pt>
                <c:pt idx="22936">
                  <c:v>612</c:v>
                </c:pt>
                <c:pt idx="22937">
                  <c:v>613</c:v>
                </c:pt>
                <c:pt idx="22938">
                  <c:v>614</c:v>
                </c:pt>
                <c:pt idx="22939">
                  <c:v>615</c:v>
                </c:pt>
                <c:pt idx="22940">
                  <c:v>616</c:v>
                </c:pt>
                <c:pt idx="22941">
                  <c:v>617</c:v>
                </c:pt>
                <c:pt idx="22942">
                  <c:v>618</c:v>
                </c:pt>
                <c:pt idx="22943">
                  <c:v>619</c:v>
                </c:pt>
                <c:pt idx="22944">
                  <c:v>620</c:v>
                </c:pt>
                <c:pt idx="22945">
                  <c:v>621</c:v>
                </c:pt>
                <c:pt idx="22946">
                  <c:v>622</c:v>
                </c:pt>
                <c:pt idx="22947">
                  <c:v>623</c:v>
                </c:pt>
                <c:pt idx="22948">
                  <c:v>624</c:v>
                </c:pt>
                <c:pt idx="22949">
                  <c:v>625</c:v>
                </c:pt>
                <c:pt idx="22950">
                  <c:v>626</c:v>
                </c:pt>
                <c:pt idx="22951">
                  <c:v>627</c:v>
                </c:pt>
                <c:pt idx="22952">
                  <c:v>628</c:v>
                </c:pt>
                <c:pt idx="22953">
                  <c:v>629</c:v>
                </c:pt>
                <c:pt idx="22954">
                  <c:v>630</c:v>
                </c:pt>
                <c:pt idx="22955">
                  <c:v>631</c:v>
                </c:pt>
                <c:pt idx="22956">
                  <c:v>632</c:v>
                </c:pt>
                <c:pt idx="22957">
                  <c:v>633</c:v>
                </c:pt>
                <c:pt idx="22958">
                  <c:v>634</c:v>
                </c:pt>
                <c:pt idx="22959">
                  <c:v>635</c:v>
                </c:pt>
                <c:pt idx="22960">
                  <c:v>636</c:v>
                </c:pt>
                <c:pt idx="22961">
                  <c:v>637</c:v>
                </c:pt>
                <c:pt idx="22962">
                  <c:v>638</c:v>
                </c:pt>
                <c:pt idx="22963">
                  <c:v>639</c:v>
                </c:pt>
                <c:pt idx="22964">
                  <c:v>640</c:v>
                </c:pt>
                <c:pt idx="22965">
                  <c:v>641</c:v>
                </c:pt>
                <c:pt idx="22966">
                  <c:v>642</c:v>
                </c:pt>
                <c:pt idx="22967">
                  <c:v>643</c:v>
                </c:pt>
                <c:pt idx="22968">
                  <c:v>644</c:v>
                </c:pt>
                <c:pt idx="22969">
                  <c:v>645</c:v>
                </c:pt>
                <c:pt idx="22970">
                  <c:v>646</c:v>
                </c:pt>
                <c:pt idx="22971">
                  <c:v>647</c:v>
                </c:pt>
                <c:pt idx="22972">
                  <c:v>648</c:v>
                </c:pt>
                <c:pt idx="22973">
                  <c:v>649</c:v>
                </c:pt>
                <c:pt idx="22974">
                  <c:v>650</c:v>
                </c:pt>
                <c:pt idx="22975">
                  <c:v>651</c:v>
                </c:pt>
                <c:pt idx="22976">
                  <c:v>652</c:v>
                </c:pt>
                <c:pt idx="22977">
                  <c:v>653</c:v>
                </c:pt>
                <c:pt idx="22978">
                  <c:v>654</c:v>
                </c:pt>
                <c:pt idx="22979">
                  <c:v>655</c:v>
                </c:pt>
                <c:pt idx="22980">
                  <c:v>656</c:v>
                </c:pt>
                <c:pt idx="22981">
                  <c:v>657</c:v>
                </c:pt>
                <c:pt idx="22982">
                  <c:v>658</c:v>
                </c:pt>
                <c:pt idx="22983">
                  <c:v>659</c:v>
                </c:pt>
                <c:pt idx="22984">
                  <c:v>660</c:v>
                </c:pt>
                <c:pt idx="22985">
                  <c:v>661</c:v>
                </c:pt>
                <c:pt idx="22986">
                  <c:v>662</c:v>
                </c:pt>
                <c:pt idx="22987">
                  <c:v>663</c:v>
                </c:pt>
                <c:pt idx="22988">
                  <c:v>664</c:v>
                </c:pt>
                <c:pt idx="22989">
                  <c:v>665</c:v>
                </c:pt>
                <c:pt idx="22990">
                  <c:v>666</c:v>
                </c:pt>
                <c:pt idx="22991">
                  <c:v>667</c:v>
                </c:pt>
                <c:pt idx="22992">
                  <c:v>668</c:v>
                </c:pt>
                <c:pt idx="22993">
                  <c:v>669</c:v>
                </c:pt>
                <c:pt idx="22994">
                  <c:v>670</c:v>
                </c:pt>
                <c:pt idx="22995">
                  <c:v>671</c:v>
                </c:pt>
                <c:pt idx="22996">
                  <c:v>672</c:v>
                </c:pt>
                <c:pt idx="22997">
                  <c:v>673</c:v>
                </c:pt>
                <c:pt idx="22998">
                  <c:v>674</c:v>
                </c:pt>
                <c:pt idx="22999">
                  <c:v>675</c:v>
                </c:pt>
                <c:pt idx="23000">
                  <c:v>676</c:v>
                </c:pt>
                <c:pt idx="23001">
                  <c:v>677</c:v>
                </c:pt>
                <c:pt idx="23002">
                  <c:v>678</c:v>
                </c:pt>
                <c:pt idx="23003">
                  <c:v>679</c:v>
                </c:pt>
                <c:pt idx="23004">
                  <c:v>680</c:v>
                </c:pt>
                <c:pt idx="23005">
                  <c:v>681</c:v>
                </c:pt>
                <c:pt idx="23006">
                  <c:v>682</c:v>
                </c:pt>
                <c:pt idx="23007">
                  <c:v>683</c:v>
                </c:pt>
                <c:pt idx="23008">
                  <c:v>684</c:v>
                </c:pt>
                <c:pt idx="23009">
                  <c:v>685</c:v>
                </c:pt>
                <c:pt idx="23010">
                  <c:v>686</c:v>
                </c:pt>
                <c:pt idx="23011">
                  <c:v>687</c:v>
                </c:pt>
                <c:pt idx="23012">
                  <c:v>688</c:v>
                </c:pt>
                <c:pt idx="23013">
                  <c:v>689</c:v>
                </c:pt>
                <c:pt idx="23014">
                  <c:v>690</c:v>
                </c:pt>
                <c:pt idx="23015">
                  <c:v>691</c:v>
                </c:pt>
                <c:pt idx="23016">
                  <c:v>692</c:v>
                </c:pt>
                <c:pt idx="23017">
                  <c:v>693</c:v>
                </c:pt>
                <c:pt idx="23018">
                  <c:v>694</c:v>
                </c:pt>
                <c:pt idx="23019">
                  <c:v>695</c:v>
                </c:pt>
                <c:pt idx="23020">
                  <c:v>696</c:v>
                </c:pt>
                <c:pt idx="23021">
                  <c:v>697</c:v>
                </c:pt>
                <c:pt idx="23022">
                  <c:v>698</c:v>
                </c:pt>
                <c:pt idx="23023">
                  <c:v>699</c:v>
                </c:pt>
                <c:pt idx="23024">
                  <c:v>700</c:v>
                </c:pt>
                <c:pt idx="23025">
                  <c:v>701</c:v>
                </c:pt>
                <c:pt idx="23026">
                  <c:v>702</c:v>
                </c:pt>
                <c:pt idx="23027">
                  <c:v>703</c:v>
                </c:pt>
                <c:pt idx="23028">
                  <c:v>704</c:v>
                </c:pt>
                <c:pt idx="23029">
                  <c:v>705</c:v>
                </c:pt>
                <c:pt idx="23030">
                  <c:v>706</c:v>
                </c:pt>
                <c:pt idx="23031">
                  <c:v>707</c:v>
                </c:pt>
                <c:pt idx="23032">
                  <c:v>708</c:v>
                </c:pt>
                <c:pt idx="23033">
                  <c:v>709</c:v>
                </c:pt>
                <c:pt idx="23034">
                  <c:v>710</c:v>
                </c:pt>
                <c:pt idx="23035">
                  <c:v>711</c:v>
                </c:pt>
                <c:pt idx="23036">
                  <c:v>712</c:v>
                </c:pt>
                <c:pt idx="23037">
                  <c:v>713</c:v>
                </c:pt>
                <c:pt idx="23038">
                  <c:v>714</c:v>
                </c:pt>
                <c:pt idx="23039">
                  <c:v>715</c:v>
                </c:pt>
                <c:pt idx="23040">
                  <c:v>716</c:v>
                </c:pt>
                <c:pt idx="23041">
                  <c:v>717</c:v>
                </c:pt>
                <c:pt idx="23042">
                  <c:v>718</c:v>
                </c:pt>
                <c:pt idx="23043">
                  <c:v>719</c:v>
                </c:pt>
                <c:pt idx="23044">
                  <c:v>720</c:v>
                </c:pt>
                <c:pt idx="23045">
                  <c:v>721</c:v>
                </c:pt>
                <c:pt idx="23046">
                  <c:v>722</c:v>
                </c:pt>
                <c:pt idx="23047">
                  <c:v>723</c:v>
                </c:pt>
                <c:pt idx="23048">
                  <c:v>724</c:v>
                </c:pt>
                <c:pt idx="23049">
                  <c:v>725</c:v>
                </c:pt>
                <c:pt idx="23050">
                  <c:v>726</c:v>
                </c:pt>
                <c:pt idx="23051">
                  <c:v>727</c:v>
                </c:pt>
                <c:pt idx="23052">
                  <c:v>728</c:v>
                </c:pt>
                <c:pt idx="23053">
                  <c:v>729</c:v>
                </c:pt>
                <c:pt idx="23054">
                  <c:v>730</c:v>
                </c:pt>
                <c:pt idx="23055">
                  <c:v>731</c:v>
                </c:pt>
                <c:pt idx="23056">
                  <c:v>732</c:v>
                </c:pt>
                <c:pt idx="23057">
                  <c:v>733</c:v>
                </c:pt>
                <c:pt idx="23058">
                  <c:v>734</c:v>
                </c:pt>
                <c:pt idx="23059">
                  <c:v>735</c:v>
                </c:pt>
                <c:pt idx="23060">
                  <c:v>736</c:v>
                </c:pt>
                <c:pt idx="23061">
                  <c:v>737</c:v>
                </c:pt>
                <c:pt idx="23062">
                  <c:v>738</c:v>
                </c:pt>
                <c:pt idx="23063">
                  <c:v>739</c:v>
                </c:pt>
                <c:pt idx="23064">
                  <c:v>740</c:v>
                </c:pt>
                <c:pt idx="23065">
                  <c:v>741</c:v>
                </c:pt>
                <c:pt idx="23066">
                  <c:v>742</c:v>
                </c:pt>
                <c:pt idx="23067">
                  <c:v>743</c:v>
                </c:pt>
                <c:pt idx="23068">
                  <c:v>744</c:v>
                </c:pt>
                <c:pt idx="23069">
                  <c:v>745</c:v>
                </c:pt>
                <c:pt idx="23070">
                  <c:v>746</c:v>
                </c:pt>
                <c:pt idx="23071">
                  <c:v>747</c:v>
                </c:pt>
                <c:pt idx="23072">
                  <c:v>748</c:v>
                </c:pt>
                <c:pt idx="23073">
                  <c:v>749</c:v>
                </c:pt>
                <c:pt idx="23074">
                  <c:v>750</c:v>
                </c:pt>
                <c:pt idx="23075">
                  <c:v>751</c:v>
                </c:pt>
                <c:pt idx="23076">
                  <c:v>752</c:v>
                </c:pt>
                <c:pt idx="23077">
                  <c:v>753</c:v>
                </c:pt>
                <c:pt idx="23078">
                  <c:v>754</c:v>
                </c:pt>
                <c:pt idx="23079">
                  <c:v>755</c:v>
                </c:pt>
                <c:pt idx="23080">
                  <c:v>756</c:v>
                </c:pt>
                <c:pt idx="23081">
                  <c:v>757</c:v>
                </c:pt>
                <c:pt idx="23082">
                  <c:v>758</c:v>
                </c:pt>
                <c:pt idx="23083">
                  <c:v>759</c:v>
                </c:pt>
                <c:pt idx="23084">
                  <c:v>760</c:v>
                </c:pt>
                <c:pt idx="23085">
                  <c:v>761</c:v>
                </c:pt>
                <c:pt idx="23086">
                  <c:v>762</c:v>
                </c:pt>
                <c:pt idx="23087">
                  <c:v>763</c:v>
                </c:pt>
                <c:pt idx="23088">
                  <c:v>764</c:v>
                </c:pt>
                <c:pt idx="23089">
                  <c:v>765</c:v>
                </c:pt>
                <c:pt idx="23090">
                  <c:v>766</c:v>
                </c:pt>
                <c:pt idx="23091">
                  <c:v>767</c:v>
                </c:pt>
                <c:pt idx="23092">
                  <c:v>768</c:v>
                </c:pt>
                <c:pt idx="23093">
                  <c:v>769</c:v>
                </c:pt>
                <c:pt idx="23094">
                  <c:v>770</c:v>
                </c:pt>
                <c:pt idx="23095">
                  <c:v>771</c:v>
                </c:pt>
                <c:pt idx="23096">
                  <c:v>772</c:v>
                </c:pt>
                <c:pt idx="23097">
                  <c:v>773</c:v>
                </c:pt>
                <c:pt idx="23098">
                  <c:v>774</c:v>
                </c:pt>
                <c:pt idx="23099">
                  <c:v>775</c:v>
                </c:pt>
                <c:pt idx="23100">
                  <c:v>776</c:v>
                </c:pt>
                <c:pt idx="23101">
                  <c:v>777</c:v>
                </c:pt>
                <c:pt idx="23102">
                  <c:v>778</c:v>
                </c:pt>
                <c:pt idx="23103">
                  <c:v>779</c:v>
                </c:pt>
                <c:pt idx="23104">
                  <c:v>780</c:v>
                </c:pt>
                <c:pt idx="23105">
                  <c:v>781</c:v>
                </c:pt>
                <c:pt idx="23106">
                  <c:v>782</c:v>
                </c:pt>
                <c:pt idx="23107">
                  <c:v>783</c:v>
                </c:pt>
                <c:pt idx="23108">
                  <c:v>784</c:v>
                </c:pt>
                <c:pt idx="23109">
                  <c:v>785</c:v>
                </c:pt>
                <c:pt idx="23110">
                  <c:v>786</c:v>
                </c:pt>
                <c:pt idx="23111">
                  <c:v>787</c:v>
                </c:pt>
                <c:pt idx="23112">
                  <c:v>788</c:v>
                </c:pt>
                <c:pt idx="23113">
                  <c:v>789</c:v>
                </c:pt>
                <c:pt idx="23114">
                  <c:v>790</c:v>
                </c:pt>
                <c:pt idx="23115">
                  <c:v>791</c:v>
                </c:pt>
                <c:pt idx="23116">
                  <c:v>792</c:v>
                </c:pt>
                <c:pt idx="23117">
                  <c:v>793</c:v>
                </c:pt>
                <c:pt idx="23118">
                  <c:v>794</c:v>
                </c:pt>
                <c:pt idx="23119">
                  <c:v>795</c:v>
                </c:pt>
                <c:pt idx="23120">
                  <c:v>796</c:v>
                </c:pt>
                <c:pt idx="23121">
                  <c:v>797</c:v>
                </c:pt>
                <c:pt idx="23122">
                  <c:v>798</c:v>
                </c:pt>
                <c:pt idx="23123">
                  <c:v>799</c:v>
                </c:pt>
                <c:pt idx="23124">
                  <c:v>800</c:v>
                </c:pt>
                <c:pt idx="23125">
                  <c:v>801</c:v>
                </c:pt>
                <c:pt idx="23126">
                  <c:v>802</c:v>
                </c:pt>
                <c:pt idx="23127">
                  <c:v>803</c:v>
                </c:pt>
                <c:pt idx="23128">
                  <c:v>804</c:v>
                </c:pt>
                <c:pt idx="23129">
                  <c:v>805</c:v>
                </c:pt>
                <c:pt idx="23130">
                  <c:v>806</c:v>
                </c:pt>
                <c:pt idx="23131">
                  <c:v>807</c:v>
                </c:pt>
                <c:pt idx="23132">
                  <c:v>808</c:v>
                </c:pt>
                <c:pt idx="23133">
                  <c:v>809</c:v>
                </c:pt>
                <c:pt idx="23134">
                  <c:v>810</c:v>
                </c:pt>
                <c:pt idx="23135">
                  <c:v>811</c:v>
                </c:pt>
                <c:pt idx="23136">
                  <c:v>812</c:v>
                </c:pt>
                <c:pt idx="23137">
                  <c:v>813</c:v>
                </c:pt>
                <c:pt idx="23138">
                  <c:v>814</c:v>
                </c:pt>
                <c:pt idx="23139">
                  <c:v>815</c:v>
                </c:pt>
                <c:pt idx="23140">
                  <c:v>816</c:v>
                </c:pt>
                <c:pt idx="23141">
                  <c:v>817</c:v>
                </c:pt>
                <c:pt idx="23142">
                  <c:v>818</c:v>
                </c:pt>
                <c:pt idx="23143">
                  <c:v>819</c:v>
                </c:pt>
                <c:pt idx="23144">
                  <c:v>820</c:v>
                </c:pt>
                <c:pt idx="23145">
                  <c:v>821</c:v>
                </c:pt>
                <c:pt idx="23146">
                  <c:v>822</c:v>
                </c:pt>
                <c:pt idx="23147">
                  <c:v>823</c:v>
                </c:pt>
                <c:pt idx="23148">
                  <c:v>824</c:v>
                </c:pt>
                <c:pt idx="23149">
                  <c:v>825</c:v>
                </c:pt>
                <c:pt idx="23150">
                  <c:v>826</c:v>
                </c:pt>
                <c:pt idx="23151">
                  <c:v>827</c:v>
                </c:pt>
                <c:pt idx="23152">
                  <c:v>828</c:v>
                </c:pt>
                <c:pt idx="23153">
                  <c:v>829</c:v>
                </c:pt>
                <c:pt idx="23154">
                  <c:v>830</c:v>
                </c:pt>
                <c:pt idx="23155">
                  <c:v>831</c:v>
                </c:pt>
                <c:pt idx="23156">
                  <c:v>832</c:v>
                </c:pt>
                <c:pt idx="23157">
                  <c:v>833</c:v>
                </c:pt>
                <c:pt idx="23158">
                  <c:v>834</c:v>
                </c:pt>
                <c:pt idx="23159">
                  <c:v>835</c:v>
                </c:pt>
                <c:pt idx="23160">
                  <c:v>836</c:v>
                </c:pt>
                <c:pt idx="23161">
                  <c:v>837</c:v>
                </c:pt>
                <c:pt idx="23162">
                  <c:v>838</c:v>
                </c:pt>
                <c:pt idx="23163">
                  <c:v>839</c:v>
                </c:pt>
                <c:pt idx="23164">
                  <c:v>840</c:v>
                </c:pt>
                <c:pt idx="23165">
                  <c:v>841</c:v>
                </c:pt>
                <c:pt idx="23166">
                  <c:v>842</c:v>
                </c:pt>
                <c:pt idx="23167">
                  <c:v>843</c:v>
                </c:pt>
                <c:pt idx="23168">
                  <c:v>844</c:v>
                </c:pt>
                <c:pt idx="23169">
                  <c:v>845</c:v>
                </c:pt>
                <c:pt idx="23170">
                  <c:v>846</c:v>
                </c:pt>
                <c:pt idx="23171">
                  <c:v>847</c:v>
                </c:pt>
                <c:pt idx="23172">
                  <c:v>848</c:v>
                </c:pt>
                <c:pt idx="23173">
                  <c:v>849</c:v>
                </c:pt>
                <c:pt idx="23174">
                  <c:v>850</c:v>
                </c:pt>
                <c:pt idx="23175">
                  <c:v>851</c:v>
                </c:pt>
                <c:pt idx="23176">
                  <c:v>852</c:v>
                </c:pt>
                <c:pt idx="23177">
                  <c:v>853</c:v>
                </c:pt>
                <c:pt idx="23178">
                  <c:v>854</c:v>
                </c:pt>
                <c:pt idx="23179">
                  <c:v>855</c:v>
                </c:pt>
                <c:pt idx="23180">
                  <c:v>856</c:v>
                </c:pt>
                <c:pt idx="23181">
                  <c:v>857</c:v>
                </c:pt>
                <c:pt idx="23182">
                  <c:v>858</c:v>
                </c:pt>
                <c:pt idx="23183">
                  <c:v>859</c:v>
                </c:pt>
                <c:pt idx="23184">
                  <c:v>860</c:v>
                </c:pt>
                <c:pt idx="23185">
                  <c:v>861</c:v>
                </c:pt>
                <c:pt idx="23186">
                  <c:v>862</c:v>
                </c:pt>
                <c:pt idx="23187">
                  <c:v>863</c:v>
                </c:pt>
                <c:pt idx="23188">
                  <c:v>864</c:v>
                </c:pt>
                <c:pt idx="23189">
                  <c:v>865</c:v>
                </c:pt>
                <c:pt idx="23190">
                  <c:v>866</c:v>
                </c:pt>
                <c:pt idx="23191">
                  <c:v>867</c:v>
                </c:pt>
                <c:pt idx="23192">
                  <c:v>868</c:v>
                </c:pt>
                <c:pt idx="23193">
                  <c:v>869</c:v>
                </c:pt>
                <c:pt idx="23194">
                  <c:v>870</c:v>
                </c:pt>
                <c:pt idx="23195">
                  <c:v>871</c:v>
                </c:pt>
                <c:pt idx="23196">
                  <c:v>872</c:v>
                </c:pt>
                <c:pt idx="23197">
                  <c:v>873</c:v>
                </c:pt>
                <c:pt idx="23198">
                  <c:v>874</c:v>
                </c:pt>
                <c:pt idx="23199">
                  <c:v>875</c:v>
                </c:pt>
                <c:pt idx="23200">
                  <c:v>876</c:v>
                </c:pt>
                <c:pt idx="23201">
                  <c:v>877</c:v>
                </c:pt>
                <c:pt idx="23202">
                  <c:v>878</c:v>
                </c:pt>
                <c:pt idx="23203">
                  <c:v>879</c:v>
                </c:pt>
                <c:pt idx="23204">
                  <c:v>880</c:v>
                </c:pt>
                <c:pt idx="23205">
                  <c:v>881</c:v>
                </c:pt>
                <c:pt idx="23206">
                  <c:v>882</c:v>
                </c:pt>
                <c:pt idx="23207">
                  <c:v>883</c:v>
                </c:pt>
                <c:pt idx="23208">
                  <c:v>884</c:v>
                </c:pt>
                <c:pt idx="23209">
                  <c:v>885</c:v>
                </c:pt>
                <c:pt idx="23210">
                  <c:v>886</c:v>
                </c:pt>
                <c:pt idx="23211">
                  <c:v>887</c:v>
                </c:pt>
                <c:pt idx="23212">
                  <c:v>888</c:v>
                </c:pt>
                <c:pt idx="23213">
                  <c:v>889</c:v>
                </c:pt>
                <c:pt idx="23214">
                  <c:v>890</c:v>
                </c:pt>
                <c:pt idx="23215">
                  <c:v>891</c:v>
                </c:pt>
                <c:pt idx="23216">
                  <c:v>892</c:v>
                </c:pt>
                <c:pt idx="23217">
                  <c:v>893</c:v>
                </c:pt>
                <c:pt idx="23218">
                  <c:v>894</c:v>
                </c:pt>
                <c:pt idx="23219">
                  <c:v>895</c:v>
                </c:pt>
                <c:pt idx="23220">
                  <c:v>896</c:v>
                </c:pt>
                <c:pt idx="23221">
                  <c:v>897</c:v>
                </c:pt>
                <c:pt idx="23222">
                  <c:v>898</c:v>
                </c:pt>
                <c:pt idx="23223">
                  <c:v>899</c:v>
                </c:pt>
                <c:pt idx="23224">
                  <c:v>900</c:v>
                </c:pt>
                <c:pt idx="23225">
                  <c:v>901</c:v>
                </c:pt>
                <c:pt idx="23226">
                  <c:v>902</c:v>
                </c:pt>
                <c:pt idx="23227">
                  <c:v>903</c:v>
                </c:pt>
                <c:pt idx="23228">
                  <c:v>904</c:v>
                </c:pt>
                <c:pt idx="23229">
                  <c:v>905</c:v>
                </c:pt>
                <c:pt idx="23230">
                  <c:v>906</c:v>
                </c:pt>
                <c:pt idx="23231">
                  <c:v>907</c:v>
                </c:pt>
                <c:pt idx="23232">
                  <c:v>908</c:v>
                </c:pt>
                <c:pt idx="23233">
                  <c:v>909</c:v>
                </c:pt>
                <c:pt idx="23234">
                  <c:v>910</c:v>
                </c:pt>
                <c:pt idx="23235">
                  <c:v>911</c:v>
                </c:pt>
                <c:pt idx="23236">
                  <c:v>912</c:v>
                </c:pt>
                <c:pt idx="23237">
                  <c:v>913</c:v>
                </c:pt>
                <c:pt idx="23238">
                  <c:v>914</c:v>
                </c:pt>
                <c:pt idx="23239">
                  <c:v>915</c:v>
                </c:pt>
                <c:pt idx="23240">
                  <c:v>916</c:v>
                </c:pt>
                <c:pt idx="23241">
                  <c:v>917</c:v>
                </c:pt>
                <c:pt idx="23242">
                  <c:v>918</c:v>
                </c:pt>
                <c:pt idx="23243">
                  <c:v>919</c:v>
                </c:pt>
                <c:pt idx="23244">
                  <c:v>920</c:v>
                </c:pt>
                <c:pt idx="23245">
                  <c:v>921</c:v>
                </c:pt>
                <c:pt idx="23246">
                  <c:v>922</c:v>
                </c:pt>
                <c:pt idx="23247">
                  <c:v>923</c:v>
                </c:pt>
                <c:pt idx="23248">
                  <c:v>924</c:v>
                </c:pt>
                <c:pt idx="23249">
                  <c:v>925</c:v>
                </c:pt>
                <c:pt idx="23250">
                  <c:v>926</c:v>
                </c:pt>
                <c:pt idx="23251">
                  <c:v>927</c:v>
                </c:pt>
                <c:pt idx="23252">
                  <c:v>928</c:v>
                </c:pt>
                <c:pt idx="23253">
                  <c:v>929</c:v>
                </c:pt>
                <c:pt idx="23254">
                  <c:v>930</c:v>
                </c:pt>
                <c:pt idx="23255">
                  <c:v>931</c:v>
                </c:pt>
                <c:pt idx="23256">
                  <c:v>932</c:v>
                </c:pt>
                <c:pt idx="23257">
                  <c:v>933</c:v>
                </c:pt>
                <c:pt idx="23258">
                  <c:v>934</c:v>
                </c:pt>
                <c:pt idx="23259">
                  <c:v>935</c:v>
                </c:pt>
                <c:pt idx="23260">
                  <c:v>936</c:v>
                </c:pt>
                <c:pt idx="23261">
                  <c:v>937</c:v>
                </c:pt>
                <c:pt idx="23262">
                  <c:v>938</c:v>
                </c:pt>
                <c:pt idx="23263">
                  <c:v>939</c:v>
                </c:pt>
                <c:pt idx="23264">
                  <c:v>940</c:v>
                </c:pt>
                <c:pt idx="23265">
                  <c:v>941</c:v>
                </c:pt>
                <c:pt idx="23266">
                  <c:v>942</c:v>
                </c:pt>
                <c:pt idx="23267">
                  <c:v>943</c:v>
                </c:pt>
                <c:pt idx="23268">
                  <c:v>944</c:v>
                </c:pt>
                <c:pt idx="23269">
                  <c:v>945</c:v>
                </c:pt>
                <c:pt idx="23270">
                  <c:v>946</c:v>
                </c:pt>
                <c:pt idx="23271">
                  <c:v>947</c:v>
                </c:pt>
                <c:pt idx="23272">
                  <c:v>948</c:v>
                </c:pt>
                <c:pt idx="23273">
                  <c:v>949</c:v>
                </c:pt>
                <c:pt idx="23274">
                  <c:v>950</c:v>
                </c:pt>
                <c:pt idx="23275">
                  <c:v>951</c:v>
                </c:pt>
                <c:pt idx="23276">
                  <c:v>952</c:v>
                </c:pt>
                <c:pt idx="23277">
                  <c:v>953</c:v>
                </c:pt>
                <c:pt idx="23278">
                  <c:v>954</c:v>
                </c:pt>
                <c:pt idx="23279">
                  <c:v>955</c:v>
                </c:pt>
                <c:pt idx="23280">
                  <c:v>956</c:v>
                </c:pt>
                <c:pt idx="23281">
                  <c:v>957</c:v>
                </c:pt>
                <c:pt idx="23282">
                  <c:v>958</c:v>
                </c:pt>
                <c:pt idx="23283">
                  <c:v>959</c:v>
                </c:pt>
                <c:pt idx="23284">
                  <c:v>960</c:v>
                </c:pt>
                <c:pt idx="23285">
                  <c:v>961</c:v>
                </c:pt>
                <c:pt idx="23286">
                  <c:v>962</c:v>
                </c:pt>
                <c:pt idx="23287">
                  <c:v>963</c:v>
                </c:pt>
                <c:pt idx="23288">
                  <c:v>964</c:v>
                </c:pt>
                <c:pt idx="23289">
                  <c:v>965</c:v>
                </c:pt>
                <c:pt idx="23290">
                  <c:v>966</c:v>
                </c:pt>
                <c:pt idx="23291">
                  <c:v>967</c:v>
                </c:pt>
                <c:pt idx="23292">
                  <c:v>968</c:v>
                </c:pt>
                <c:pt idx="23293">
                  <c:v>969</c:v>
                </c:pt>
                <c:pt idx="23294">
                  <c:v>970</c:v>
                </c:pt>
                <c:pt idx="23295">
                  <c:v>971</c:v>
                </c:pt>
                <c:pt idx="23296">
                  <c:v>972</c:v>
                </c:pt>
                <c:pt idx="23297">
                  <c:v>973</c:v>
                </c:pt>
                <c:pt idx="23298">
                  <c:v>974</c:v>
                </c:pt>
                <c:pt idx="23299">
                  <c:v>975</c:v>
                </c:pt>
                <c:pt idx="23300">
                  <c:v>976</c:v>
                </c:pt>
                <c:pt idx="23301">
                  <c:v>977</c:v>
                </c:pt>
                <c:pt idx="23302">
                  <c:v>978</c:v>
                </c:pt>
                <c:pt idx="23303">
                  <c:v>979</c:v>
                </c:pt>
                <c:pt idx="23304">
                  <c:v>980</c:v>
                </c:pt>
                <c:pt idx="23305">
                  <c:v>981</c:v>
                </c:pt>
                <c:pt idx="23306">
                  <c:v>982</c:v>
                </c:pt>
                <c:pt idx="23307">
                  <c:v>983</c:v>
                </c:pt>
                <c:pt idx="23308">
                  <c:v>984</c:v>
                </c:pt>
                <c:pt idx="23309">
                  <c:v>985</c:v>
                </c:pt>
                <c:pt idx="23310">
                  <c:v>986</c:v>
                </c:pt>
                <c:pt idx="23311">
                  <c:v>987</c:v>
                </c:pt>
                <c:pt idx="23312">
                  <c:v>988</c:v>
                </c:pt>
                <c:pt idx="23313">
                  <c:v>989</c:v>
                </c:pt>
                <c:pt idx="23314">
                  <c:v>990</c:v>
                </c:pt>
                <c:pt idx="23315">
                  <c:v>991</c:v>
                </c:pt>
                <c:pt idx="23316">
                  <c:v>992</c:v>
                </c:pt>
                <c:pt idx="23317">
                  <c:v>993</c:v>
                </c:pt>
                <c:pt idx="23318">
                  <c:v>994</c:v>
                </c:pt>
                <c:pt idx="23319">
                  <c:v>995</c:v>
                </c:pt>
                <c:pt idx="23320">
                  <c:v>996</c:v>
                </c:pt>
                <c:pt idx="23321">
                  <c:v>997</c:v>
                </c:pt>
                <c:pt idx="23322">
                  <c:v>998</c:v>
                </c:pt>
                <c:pt idx="23323">
                  <c:v>999</c:v>
                </c:pt>
                <c:pt idx="23324">
                  <c:v>1000</c:v>
                </c:pt>
                <c:pt idx="23325">
                  <c:v>1001</c:v>
                </c:pt>
                <c:pt idx="23326">
                  <c:v>1002</c:v>
                </c:pt>
                <c:pt idx="23327">
                  <c:v>1003</c:v>
                </c:pt>
                <c:pt idx="23328">
                  <c:v>1004</c:v>
                </c:pt>
                <c:pt idx="23329">
                  <c:v>1005</c:v>
                </c:pt>
                <c:pt idx="23330">
                  <c:v>1006</c:v>
                </c:pt>
                <c:pt idx="23331">
                  <c:v>1007</c:v>
                </c:pt>
                <c:pt idx="23332">
                  <c:v>1008</c:v>
                </c:pt>
                <c:pt idx="23333">
                  <c:v>1009</c:v>
                </c:pt>
                <c:pt idx="23334">
                  <c:v>1010</c:v>
                </c:pt>
                <c:pt idx="23335">
                  <c:v>1011</c:v>
                </c:pt>
                <c:pt idx="23336">
                  <c:v>1012</c:v>
                </c:pt>
                <c:pt idx="23337">
                  <c:v>1013</c:v>
                </c:pt>
                <c:pt idx="23338">
                  <c:v>1014</c:v>
                </c:pt>
                <c:pt idx="23339">
                  <c:v>1015</c:v>
                </c:pt>
                <c:pt idx="23340">
                  <c:v>1016</c:v>
                </c:pt>
                <c:pt idx="23341">
                  <c:v>1017</c:v>
                </c:pt>
                <c:pt idx="23342">
                  <c:v>1018</c:v>
                </c:pt>
                <c:pt idx="23343">
                  <c:v>1019</c:v>
                </c:pt>
                <c:pt idx="23344">
                  <c:v>1020</c:v>
                </c:pt>
                <c:pt idx="23345">
                  <c:v>1021</c:v>
                </c:pt>
                <c:pt idx="23346">
                  <c:v>1022</c:v>
                </c:pt>
                <c:pt idx="23347">
                  <c:v>1023</c:v>
                </c:pt>
                <c:pt idx="23348">
                  <c:v>1024</c:v>
                </c:pt>
                <c:pt idx="23349">
                  <c:v>1025</c:v>
                </c:pt>
                <c:pt idx="23350">
                  <c:v>1026</c:v>
                </c:pt>
                <c:pt idx="23351">
                  <c:v>1027</c:v>
                </c:pt>
                <c:pt idx="23352">
                  <c:v>1028</c:v>
                </c:pt>
                <c:pt idx="23353">
                  <c:v>1029</c:v>
                </c:pt>
                <c:pt idx="23354">
                  <c:v>1030</c:v>
                </c:pt>
                <c:pt idx="23355">
                  <c:v>1031</c:v>
                </c:pt>
                <c:pt idx="23356">
                  <c:v>1032</c:v>
                </c:pt>
                <c:pt idx="23357">
                  <c:v>1033</c:v>
                </c:pt>
                <c:pt idx="23358">
                  <c:v>1034</c:v>
                </c:pt>
                <c:pt idx="23359">
                  <c:v>1035</c:v>
                </c:pt>
                <c:pt idx="23360">
                  <c:v>1036</c:v>
                </c:pt>
                <c:pt idx="23361">
                  <c:v>1037</c:v>
                </c:pt>
                <c:pt idx="23362">
                  <c:v>1038</c:v>
                </c:pt>
                <c:pt idx="23363">
                  <c:v>1039</c:v>
                </c:pt>
                <c:pt idx="23364">
                  <c:v>1040</c:v>
                </c:pt>
                <c:pt idx="23365">
                  <c:v>1041</c:v>
                </c:pt>
                <c:pt idx="23366">
                  <c:v>1042</c:v>
                </c:pt>
                <c:pt idx="23367">
                  <c:v>1043</c:v>
                </c:pt>
                <c:pt idx="23368">
                  <c:v>1044</c:v>
                </c:pt>
                <c:pt idx="23369">
                  <c:v>1045</c:v>
                </c:pt>
                <c:pt idx="23370">
                  <c:v>1046</c:v>
                </c:pt>
                <c:pt idx="23371">
                  <c:v>1047</c:v>
                </c:pt>
                <c:pt idx="23372">
                  <c:v>1048</c:v>
                </c:pt>
                <c:pt idx="23373">
                  <c:v>1049</c:v>
                </c:pt>
                <c:pt idx="23374">
                  <c:v>1050</c:v>
                </c:pt>
                <c:pt idx="23375">
                  <c:v>1051</c:v>
                </c:pt>
                <c:pt idx="23376">
                  <c:v>1052</c:v>
                </c:pt>
                <c:pt idx="23377">
                  <c:v>1053</c:v>
                </c:pt>
                <c:pt idx="23378">
                  <c:v>1054</c:v>
                </c:pt>
                <c:pt idx="23379">
                  <c:v>1055</c:v>
                </c:pt>
                <c:pt idx="23380">
                  <c:v>1056</c:v>
                </c:pt>
                <c:pt idx="23381">
                  <c:v>1057</c:v>
                </c:pt>
                <c:pt idx="23382">
                  <c:v>1058</c:v>
                </c:pt>
                <c:pt idx="23383">
                  <c:v>1059</c:v>
                </c:pt>
                <c:pt idx="23384">
                  <c:v>1060</c:v>
                </c:pt>
                <c:pt idx="23385">
                  <c:v>1061</c:v>
                </c:pt>
                <c:pt idx="23386">
                  <c:v>1062</c:v>
                </c:pt>
                <c:pt idx="23387">
                  <c:v>1063</c:v>
                </c:pt>
                <c:pt idx="23388">
                  <c:v>1064</c:v>
                </c:pt>
                <c:pt idx="23389">
                  <c:v>1065</c:v>
                </c:pt>
                <c:pt idx="23390">
                  <c:v>1066</c:v>
                </c:pt>
                <c:pt idx="23391">
                  <c:v>1067</c:v>
                </c:pt>
                <c:pt idx="23392">
                  <c:v>1068</c:v>
                </c:pt>
                <c:pt idx="23393">
                  <c:v>1069</c:v>
                </c:pt>
                <c:pt idx="23394">
                  <c:v>1070</c:v>
                </c:pt>
                <c:pt idx="23395">
                  <c:v>1071</c:v>
                </c:pt>
                <c:pt idx="23396">
                  <c:v>1072</c:v>
                </c:pt>
                <c:pt idx="23397">
                  <c:v>1073</c:v>
                </c:pt>
                <c:pt idx="23398">
                  <c:v>1074</c:v>
                </c:pt>
                <c:pt idx="23399">
                  <c:v>1075</c:v>
                </c:pt>
                <c:pt idx="23400">
                  <c:v>1076</c:v>
                </c:pt>
                <c:pt idx="23401">
                  <c:v>1077</c:v>
                </c:pt>
                <c:pt idx="23402">
                  <c:v>1078</c:v>
                </c:pt>
                <c:pt idx="23403">
                  <c:v>1079</c:v>
                </c:pt>
                <c:pt idx="23404">
                  <c:v>1080</c:v>
                </c:pt>
                <c:pt idx="23405">
                  <c:v>1081</c:v>
                </c:pt>
                <c:pt idx="23406">
                  <c:v>1082</c:v>
                </c:pt>
                <c:pt idx="23407">
                  <c:v>1083</c:v>
                </c:pt>
                <c:pt idx="23408">
                  <c:v>1084</c:v>
                </c:pt>
                <c:pt idx="23409">
                  <c:v>1085</c:v>
                </c:pt>
                <c:pt idx="23410">
                  <c:v>1086</c:v>
                </c:pt>
                <c:pt idx="23411">
                  <c:v>1087</c:v>
                </c:pt>
                <c:pt idx="23412">
                  <c:v>1088</c:v>
                </c:pt>
                <c:pt idx="23413">
                  <c:v>1089</c:v>
                </c:pt>
                <c:pt idx="23414">
                  <c:v>1090</c:v>
                </c:pt>
                <c:pt idx="23415">
                  <c:v>1091</c:v>
                </c:pt>
                <c:pt idx="23416">
                  <c:v>1092</c:v>
                </c:pt>
                <c:pt idx="23417">
                  <c:v>1093</c:v>
                </c:pt>
                <c:pt idx="23418">
                  <c:v>1094</c:v>
                </c:pt>
                <c:pt idx="23419">
                  <c:v>1095</c:v>
                </c:pt>
                <c:pt idx="23420">
                  <c:v>1096</c:v>
                </c:pt>
                <c:pt idx="23421">
                  <c:v>1097</c:v>
                </c:pt>
                <c:pt idx="23422">
                  <c:v>1098</c:v>
                </c:pt>
                <c:pt idx="23423">
                  <c:v>1099</c:v>
                </c:pt>
                <c:pt idx="23424">
                  <c:v>1100</c:v>
                </c:pt>
                <c:pt idx="23425">
                  <c:v>1101</c:v>
                </c:pt>
                <c:pt idx="23426">
                  <c:v>1102</c:v>
                </c:pt>
                <c:pt idx="23427">
                  <c:v>1103</c:v>
                </c:pt>
                <c:pt idx="23428">
                  <c:v>1104</c:v>
                </c:pt>
                <c:pt idx="23429">
                  <c:v>1105</c:v>
                </c:pt>
                <c:pt idx="23430">
                  <c:v>1106</c:v>
                </c:pt>
                <c:pt idx="23431">
                  <c:v>1107</c:v>
                </c:pt>
                <c:pt idx="23432">
                  <c:v>1108</c:v>
                </c:pt>
                <c:pt idx="23433">
                  <c:v>1109</c:v>
                </c:pt>
                <c:pt idx="23434">
                  <c:v>1110</c:v>
                </c:pt>
                <c:pt idx="23435">
                  <c:v>1111</c:v>
                </c:pt>
                <c:pt idx="23436">
                  <c:v>1112</c:v>
                </c:pt>
                <c:pt idx="23437">
                  <c:v>1113</c:v>
                </c:pt>
                <c:pt idx="23438">
                  <c:v>1114</c:v>
                </c:pt>
                <c:pt idx="23439">
                  <c:v>1115</c:v>
                </c:pt>
                <c:pt idx="23440">
                  <c:v>1116</c:v>
                </c:pt>
                <c:pt idx="23441">
                  <c:v>1117</c:v>
                </c:pt>
                <c:pt idx="23442">
                  <c:v>1118</c:v>
                </c:pt>
                <c:pt idx="23443">
                  <c:v>1119</c:v>
                </c:pt>
                <c:pt idx="23444">
                  <c:v>1120</c:v>
                </c:pt>
                <c:pt idx="23445">
                  <c:v>1121</c:v>
                </c:pt>
                <c:pt idx="23446">
                  <c:v>1122</c:v>
                </c:pt>
                <c:pt idx="23447">
                  <c:v>1123</c:v>
                </c:pt>
                <c:pt idx="23448">
                  <c:v>1124</c:v>
                </c:pt>
                <c:pt idx="23449">
                  <c:v>1125</c:v>
                </c:pt>
                <c:pt idx="23450">
                  <c:v>1126</c:v>
                </c:pt>
                <c:pt idx="23451">
                  <c:v>1127</c:v>
                </c:pt>
                <c:pt idx="23452">
                  <c:v>1128</c:v>
                </c:pt>
                <c:pt idx="23453">
                  <c:v>1129</c:v>
                </c:pt>
                <c:pt idx="23454">
                  <c:v>1130</c:v>
                </c:pt>
                <c:pt idx="23455">
                  <c:v>1131</c:v>
                </c:pt>
                <c:pt idx="23456">
                  <c:v>1132</c:v>
                </c:pt>
                <c:pt idx="23457">
                  <c:v>1133</c:v>
                </c:pt>
                <c:pt idx="23458">
                  <c:v>1134</c:v>
                </c:pt>
                <c:pt idx="23459">
                  <c:v>1135</c:v>
                </c:pt>
                <c:pt idx="23460">
                  <c:v>1136</c:v>
                </c:pt>
                <c:pt idx="23461">
                  <c:v>1137</c:v>
                </c:pt>
                <c:pt idx="23462">
                  <c:v>1138</c:v>
                </c:pt>
                <c:pt idx="23463">
                  <c:v>1139</c:v>
                </c:pt>
                <c:pt idx="23464">
                  <c:v>1140</c:v>
                </c:pt>
                <c:pt idx="23465">
                  <c:v>1141</c:v>
                </c:pt>
                <c:pt idx="23466">
                  <c:v>1142</c:v>
                </c:pt>
                <c:pt idx="23467">
                  <c:v>1143</c:v>
                </c:pt>
                <c:pt idx="23468">
                  <c:v>1144</c:v>
                </c:pt>
                <c:pt idx="23469">
                  <c:v>1145</c:v>
                </c:pt>
                <c:pt idx="23470">
                  <c:v>1146</c:v>
                </c:pt>
                <c:pt idx="23471">
                  <c:v>1147</c:v>
                </c:pt>
                <c:pt idx="23472">
                  <c:v>1148</c:v>
                </c:pt>
                <c:pt idx="23473">
                  <c:v>1149</c:v>
                </c:pt>
                <c:pt idx="23474">
                  <c:v>1150</c:v>
                </c:pt>
                <c:pt idx="23475">
                  <c:v>1151</c:v>
                </c:pt>
                <c:pt idx="23476">
                  <c:v>1152</c:v>
                </c:pt>
                <c:pt idx="23477">
                  <c:v>1153</c:v>
                </c:pt>
                <c:pt idx="23478">
                  <c:v>1154</c:v>
                </c:pt>
                <c:pt idx="23479">
                  <c:v>1155</c:v>
                </c:pt>
                <c:pt idx="23480">
                  <c:v>1156</c:v>
                </c:pt>
                <c:pt idx="23481">
                  <c:v>1157</c:v>
                </c:pt>
                <c:pt idx="23482">
                  <c:v>1158</c:v>
                </c:pt>
                <c:pt idx="23483">
                  <c:v>1159</c:v>
                </c:pt>
                <c:pt idx="23484">
                  <c:v>1160</c:v>
                </c:pt>
                <c:pt idx="23485">
                  <c:v>1161</c:v>
                </c:pt>
                <c:pt idx="23486">
                  <c:v>1162</c:v>
                </c:pt>
                <c:pt idx="23487">
                  <c:v>1163</c:v>
                </c:pt>
                <c:pt idx="23488">
                  <c:v>1164</c:v>
                </c:pt>
                <c:pt idx="23489">
                  <c:v>1165</c:v>
                </c:pt>
                <c:pt idx="23490">
                  <c:v>1166</c:v>
                </c:pt>
                <c:pt idx="23491">
                  <c:v>1167</c:v>
                </c:pt>
                <c:pt idx="23492">
                  <c:v>1168</c:v>
                </c:pt>
                <c:pt idx="23493">
                  <c:v>1169</c:v>
                </c:pt>
                <c:pt idx="23494">
                  <c:v>1170</c:v>
                </c:pt>
                <c:pt idx="23495">
                  <c:v>1171</c:v>
                </c:pt>
                <c:pt idx="23496">
                  <c:v>1172</c:v>
                </c:pt>
                <c:pt idx="23497">
                  <c:v>1173</c:v>
                </c:pt>
                <c:pt idx="23498">
                  <c:v>1174</c:v>
                </c:pt>
                <c:pt idx="23499">
                  <c:v>1175</c:v>
                </c:pt>
                <c:pt idx="23500">
                  <c:v>1176</c:v>
                </c:pt>
                <c:pt idx="23501">
                  <c:v>1177</c:v>
                </c:pt>
                <c:pt idx="23502">
                  <c:v>1178</c:v>
                </c:pt>
                <c:pt idx="23503">
                  <c:v>1179</c:v>
                </c:pt>
                <c:pt idx="23504">
                  <c:v>1180</c:v>
                </c:pt>
                <c:pt idx="23505">
                  <c:v>1181</c:v>
                </c:pt>
                <c:pt idx="23506">
                  <c:v>1182</c:v>
                </c:pt>
                <c:pt idx="23507">
                  <c:v>1183</c:v>
                </c:pt>
                <c:pt idx="23508">
                  <c:v>1184</c:v>
                </c:pt>
                <c:pt idx="23509">
                  <c:v>1185</c:v>
                </c:pt>
                <c:pt idx="23510">
                  <c:v>1186</c:v>
                </c:pt>
                <c:pt idx="23511">
                  <c:v>1187</c:v>
                </c:pt>
                <c:pt idx="23512">
                  <c:v>1188</c:v>
                </c:pt>
                <c:pt idx="23513">
                  <c:v>1189</c:v>
                </c:pt>
                <c:pt idx="23514">
                  <c:v>1190</c:v>
                </c:pt>
                <c:pt idx="23515">
                  <c:v>1191</c:v>
                </c:pt>
                <c:pt idx="23516">
                  <c:v>1192</c:v>
                </c:pt>
                <c:pt idx="23517">
                  <c:v>1193</c:v>
                </c:pt>
                <c:pt idx="23518">
                  <c:v>1194</c:v>
                </c:pt>
                <c:pt idx="23519">
                  <c:v>1195</c:v>
                </c:pt>
                <c:pt idx="23520">
                  <c:v>1196</c:v>
                </c:pt>
                <c:pt idx="23521">
                  <c:v>1197</c:v>
                </c:pt>
                <c:pt idx="23522">
                  <c:v>1198</c:v>
                </c:pt>
                <c:pt idx="23523">
                  <c:v>1199</c:v>
                </c:pt>
                <c:pt idx="23524">
                  <c:v>1200</c:v>
                </c:pt>
                <c:pt idx="23525">
                  <c:v>1201</c:v>
                </c:pt>
                <c:pt idx="23526">
                  <c:v>1202</c:v>
                </c:pt>
                <c:pt idx="23527">
                  <c:v>1203</c:v>
                </c:pt>
                <c:pt idx="23528">
                  <c:v>1204</c:v>
                </c:pt>
                <c:pt idx="23529">
                  <c:v>1205</c:v>
                </c:pt>
                <c:pt idx="23530">
                  <c:v>1206</c:v>
                </c:pt>
                <c:pt idx="23531">
                  <c:v>1207</c:v>
                </c:pt>
                <c:pt idx="23532">
                  <c:v>1208</c:v>
                </c:pt>
                <c:pt idx="23533">
                  <c:v>1209</c:v>
                </c:pt>
                <c:pt idx="23534">
                  <c:v>1210</c:v>
                </c:pt>
                <c:pt idx="23535">
                  <c:v>1211</c:v>
                </c:pt>
                <c:pt idx="23536">
                  <c:v>1212</c:v>
                </c:pt>
                <c:pt idx="23537">
                  <c:v>1213</c:v>
                </c:pt>
                <c:pt idx="23538">
                  <c:v>1214</c:v>
                </c:pt>
                <c:pt idx="23539">
                  <c:v>1215</c:v>
                </c:pt>
                <c:pt idx="23540">
                  <c:v>1216</c:v>
                </c:pt>
                <c:pt idx="23541">
                  <c:v>1217</c:v>
                </c:pt>
                <c:pt idx="23542">
                  <c:v>1218</c:v>
                </c:pt>
                <c:pt idx="23543">
                  <c:v>1219</c:v>
                </c:pt>
                <c:pt idx="23544">
                  <c:v>1220</c:v>
                </c:pt>
                <c:pt idx="23545">
                  <c:v>1221</c:v>
                </c:pt>
                <c:pt idx="23546">
                  <c:v>1222</c:v>
                </c:pt>
                <c:pt idx="23547">
                  <c:v>1223</c:v>
                </c:pt>
                <c:pt idx="23548">
                  <c:v>1224</c:v>
                </c:pt>
                <c:pt idx="23549">
                  <c:v>1225</c:v>
                </c:pt>
                <c:pt idx="23550">
                  <c:v>1226</c:v>
                </c:pt>
                <c:pt idx="23551">
                  <c:v>1227</c:v>
                </c:pt>
                <c:pt idx="23552">
                  <c:v>1228</c:v>
                </c:pt>
                <c:pt idx="23553">
                  <c:v>1229</c:v>
                </c:pt>
                <c:pt idx="23554">
                  <c:v>1230</c:v>
                </c:pt>
                <c:pt idx="23555">
                  <c:v>1231</c:v>
                </c:pt>
                <c:pt idx="23556">
                  <c:v>1232</c:v>
                </c:pt>
                <c:pt idx="23557">
                  <c:v>1233</c:v>
                </c:pt>
                <c:pt idx="23558">
                  <c:v>1234</c:v>
                </c:pt>
                <c:pt idx="23559">
                  <c:v>1235</c:v>
                </c:pt>
                <c:pt idx="23560">
                  <c:v>1236</c:v>
                </c:pt>
                <c:pt idx="23561">
                  <c:v>1237</c:v>
                </c:pt>
                <c:pt idx="23562">
                  <c:v>1238</c:v>
                </c:pt>
                <c:pt idx="23563">
                  <c:v>1239</c:v>
                </c:pt>
                <c:pt idx="23564">
                  <c:v>1240</c:v>
                </c:pt>
                <c:pt idx="23565">
                  <c:v>1241</c:v>
                </c:pt>
                <c:pt idx="23566">
                  <c:v>1242</c:v>
                </c:pt>
                <c:pt idx="23567">
                  <c:v>1243</c:v>
                </c:pt>
                <c:pt idx="23568">
                  <c:v>1244</c:v>
                </c:pt>
                <c:pt idx="23569">
                  <c:v>1245</c:v>
                </c:pt>
                <c:pt idx="23570">
                  <c:v>1246</c:v>
                </c:pt>
                <c:pt idx="23571">
                  <c:v>1247</c:v>
                </c:pt>
                <c:pt idx="23572">
                  <c:v>1248</c:v>
                </c:pt>
                <c:pt idx="23573">
                  <c:v>1249</c:v>
                </c:pt>
                <c:pt idx="23574">
                  <c:v>1250</c:v>
                </c:pt>
                <c:pt idx="23575">
                  <c:v>1251</c:v>
                </c:pt>
                <c:pt idx="23576">
                  <c:v>1252</c:v>
                </c:pt>
                <c:pt idx="23577">
                  <c:v>1253</c:v>
                </c:pt>
                <c:pt idx="23578">
                  <c:v>1254</c:v>
                </c:pt>
                <c:pt idx="23579">
                  <c:v>1255</c:v>
                </c:pt>
                <c:pt idx="23580">
                  <c:v>1256</c:v>
                </c:pt>
                <c:pt idx="23581">
                  <c:v>1257</c:v>
                </c:pt>
                <c:pt idx="23582">
                  <c:v>1258</c:v>
                </c:pt>
                <c:pt idx="23583">
                  <c:v>1259</c:v>
                </c:pt>
                <c:pt idx="23584">
                  <c:v>1260</c:v>
                </c:pt>
                <c:pt idx="23585">
                  <c:v>1261</c:v>
                </c:pt>
                <c:pt idx="23586">
                  <c:v>1262</c:v>
                </c:pt>
                <c:pt idx="23587">
                  <c:v>1263</c:v>
                </c:pt>
                <c:pt idx="23588">
                  <c:v>1264</c:v>
                </c:pt>
                <c:pt idx="23589">
                  <c:v>1265</c:v>
                </c:pt>
                <c:pt idx="23590">
                  <c:v>1266</c:v>
                </c:pt>
                <c:pt idx="23591">
                  <c:v>1267</c:v>
                </c:pt>
                <c:pt idx="23592">
                  <c:v>1268</c:v>
                </c:pt>
                <c:pt idx="23593">
                  <c:v>1269</c:v>
                </c:pt>
                <c:pt idx="23594">
                  <c:v>1270</c:v>
                </c:pt>
                <c:pt idx="23595">
                  <c:v>1271</c:v>
                </c:pt>
                <c:pt idx="23596">
                  <c:v>1272</c:v>
                </c:pt>
                <c:pt idx="23597">
                  <c:v>1273</c:v>
                </c:pt>
                <c:pt idx="23598">
                  <c:v>1274</c:v>
                </c:pt>
                <c:pt idx="23599">
                  <c:v>1275</c:v>
                </c:pt>
                <c:pt idx="23600">
                  <c:v>1276</c:v>
                </c:pt>
                <c:pt idx="23601">
                  <c:v>1277</c:v>
                </c:pt>
                <c:pt idx="23602">
                  <c:v>1278</c:v>
                </c:pt>
                <c:pt idx="23603">
                  <c:v>1279</c:v>
                </c:pt>
                <c:pt idx="23604">
                  <c:v>1280</c:v>
                </c:pt>
                <c:pt idx="23605">
                  <c:v>1281</c:v>
                </c:pt>
                <c:pt idx="23606">
                  <c:v>1282</c:v>
                </c:pt>
                <c:pt idx="23607">
                  <c:v>1283</c:v>
                </c:pt>
                <c:pt idx="23608">
                  <c:v>1284</c:v>
                </c:pt>
                <c:pt idx="23609">
                  <c:v>1285</c:v>
                </c:pt>
                <c:pt idx="23610">
                  <c:v>1286</c:v>
                </c:pt>
                <c:pt idx="23611">
                  <c:v>1287</c:v>
                </c:pt>
                <c:pt idx="23612">
                  <c:v>1288</c:v>
                </c:pt>
                <c:pt idx="23613">
                  <c:v>1289</c:v>
                </c:pt>
                <c:pt idx="23614">
                  <c:v>1290</c:v>
                </c:pt>
                <c:pt idx="23615">
                  <c:v>1291</c:v>
                </c:pt>
                <c:pt idx="23616">
                  <c:v>1292</c:v>
                </c:pt>
                <c:pt idx="23617">
                  <c:v>1293</c:v>
                </c:pt>
                <c:pt idx="23618">
                  <c:v>1294</c:v>
                </c:pt>
                <c:pt idx="23619">
                  <c:v>1295</c:v>
                </c:pt>
                <c:pt idx="23620">
                  <c:v>1296</c:v>
                </c:pt>
                <c:pt idx="23621">
                  <c:v>1297</c:v>
                </c:pt>
                <c:pt idx="23622">
                  <c:v>1298</c:v>
                </c:pt>
                <c:pt idx="23623">
                  <c:v>1299</c:v>
                </c:pt>
                <c:pt idx="23624">
                  <c:v>1300</c:v>
                </c:pt>
                <c:pt idx="23625">
                  <c:v>1301</c:v>
                </c:pt>
                <c:pt idx="23626">
                  <c:v>1302</c:v>
                </c:pt>
                <c:pt idx="23627">
                  <c:v>1303</c:v>
                </c:pt>
                <c:pt idx="23628">
                  <c:v>1304</c:v>
                </c:pt>
                <c:pt idx="23629">
                  <c:v>1305</c:v>
                </c:pt>
                <c:pt idx="23630">
                  <c:v>1306</c:v>
                </c:pt>
                <c:pt idx="23631">
                  <c:v>1307</c:v>
                </c:pt>
                <c:pt idx="23632">
                  <c:v>1308</c:v>
                </c:pt>
                <c:pt idx="23633">
                  <c:v>1309</c:v>
                </c:pt>
                <c:pt idx="23634">
                  <c:v>1310</c:v>
                </c:pt>
                <c:pt idx="23635">
                  <c:v>1311</c:v>
                </c:pt>
                <c:pt idx="23636">
                  <c:v>1312</c:v>
                </c:pt>
                <c:pt idx="23637">
                  <c:v>1313</c:v>
                </c:pt>
                <c:pt idx="23638">
                  <c:v>1314</c:v>
                </c:pt>
                <c:pt idx="23639">
                  <c:v>1315</c:v>
                </c:pt>
                <c:pt idx="23640">
                  <c:v>1316</c:v>
                </c:pt>
                <c:pt idx="23641">
                  <c:v>1317</c:v>
                </c:pt>
                <c:pt idx="23642">
                  <c:v>1318</c:v>
                </c:pt>
                <c:pt idx="23643">
                  <c:v>1319</c:v>
                </c:pt>
                <c:pt idx="23644">
                  <c:v>1320</c:v>
                </c:pt>
                <c:pt idx="23645">
                  <c:v>1321</c:v>
                </c:pt>
                <c:pt idx="23646">
                  <c:v>1322</c:v>
                </c:pt>
                <c:pt idx="23647">
                  <c:v>1323</c:v>
                </c:pt>
                <c:pt idx="23648">
                  <c:v>1324</c:v>
                </c:pt>
                <c:pt idx="23649">
                  <c:v>1325</c:v>
                </c:pt>
                <c:pt idx="23650">
                  <c:v>1326</c:v>
                </c:pt>
                <c:pt idx="23651">
                  <c:v>1327</c:v>
                </c:pt>
                <c:pt idx="23652">
                  <c:v>1328</c:v>
                </c:pt>
                <c:pt idx="23653">
                  <c:v>1329</c:v>
                </c:pt>
                <c:pt idx="23654">
                  <c:v>1330</c:v>
                </c:pt>
                <c:pt idx="23655">
                  <c:v>1331</c:v>
                </c:pt>
                <c:pt idx="23656">
                  <c:v>1332</c:v>
                </c:pt>
                <c:pt idx="23657">
                  <c:v>1333</c:v>
                </c:pt>
                <c:pt idx="23658">
                  <c:v>1334</c:v>
                </c:pt>
                <c:pt idx="23659">
                  <c:v>1335</c:v>
                </c:pt>
                <c:pt idx="23660">
                  <c:v>1336</c:v>
                </c:pt>
                <c:pt idx="23661">
                  <c:v>1337</c:v>
                </c:pt>
                <c:pt idx="23662">
                  <c:v>1338</c:v>
                </c:pt>
                <c:pt idx="23663">
                  <c:v>1339</c:v>
                </c:pt>
                <c:pt idx="23664">
                  <c:v>1340</c:v>
                </c:pt>
                <c:pt idx="23665">
                  <c:v>1341</c:v>
                </c:pt>
                <c:pt idx="23666">
                  <c:v>1342</c:v>
                </c:pt>
                <c:pt idx="23667">
                  <c:v>1343</c:v>
                </c:pt>
                <c:pt idx="23668">
                  <c:v>1344</c:v>
                </c:pt>
                <c:pt idx="23669">
                  <c:v>1345</c:v>
                </c:pt>
                <c:pt idx="23670">
                  <c:v>1346</c:v>
                </c:pt>
                <c:pt idx="23671">
                  <c:v>1347</c:v>
                </c:pt>
                <c:pt idx="23672">
                  <c:v>1348</c:v>
                </c:pt>
                <c:pt idx="23673">
                  <c:v>1349</c:v>
                </c:pt>
                <c:pt idx="23674">
                  <c:v>1350</c:v>
                </c:pt>
                <c:pt idx="23675">
                  <c:v>1351</c:v>
                </c:pt>
                <c:pt idx="23676">
                  <c:v>1352</c:v>
                </c:pt>
                <c:pt idx="23677">
                  <c:v>1353</c:v>
                </c:pt>
                <c:pt idx="23678">
                  <c:v>1354</c:v>
                </c:pt>
                <c:pt idx="23679">
                  <c:v>1355</c:v>
                </c:pt>
                <c:pt idx="23680">
                  <c:v>1356</c:v>
                </c:pt>
                <c:pt idx="23681">
                  <c:v>1357</c:v>
                </c:pt>
                <c:pt idx="23682">
                  <c:v>1358</c:v>
                </c:pt>
                <c:pt idx="23683">
                  <c:v>1359</c:v>
                </c:pt>
                <c:pt idx="23684">
                  <c:v>1360</c:v>
                </c:pt>
                <c:pt idx="23685">
                  <c:v>1361</c:v>
                </c:pt>
                <c:pt idx="23686">
                  <c:v>1362</c:v>
                </c:pt>
                <c:pt idx="23687">
                  <c:v>1363</c:v>
                </c:pt>
                <c:pt idx="23688">
                  <c:v>1364</c:v>
                </c:pt>
                <c:pt idx="23689">
                  <c:v>1365</c:v>
                </c:pt>
                <c:pt idx="23690">
                  <c:v>1366</c:v>
                </c:pt>
                <c:pt idx="23691">
                  <c:v>1367</c:v>
                </c:pt>
                <c:pt idx="23692">
                  <c:v>1368</c:v>
                </c:pt>
                <c:pt idx="23693">
                  <c:v>1369</c:v>
                </c:pt>
                <c:pt idx="23694">
                  <c:v>1370</c:v>
                </c:pt>
                <c:pt idx="23695">
                  <c:v>1371</c:v>
                </c:pt>
                <c:pt idx="23696">
                  <c:v>1372</c:v>
                </c:pt>
                <c:pt idx="23697">
                  <c:v>1373</c:v>
                </c:pt>
                <c:pt idx="23698">
                  <c:v>1374</c:v>
                </c:pt>
                <c:pt idx="23699">
                  <c:v>1375</c:v>
                </c:pt>
                <c:pt idx="23700">
                  <c:v>1376</c:v>
                </c:pt>
                <c:pt idx="23701">
                  <c:v>1377</c:v>
                </c:pt>
                <c:pt idx="23702">
                  <c:v>1378</c:v>
                </c:pt>
                <c:pt idx="23703">
                  <c:v>1379</c:v>
                </c:pt>
                <c:pt idx="23704">
                  <c:v>1380</c:v>
                </c:pt>
                <c:pt idx="23705">
                  <c:v>1381</c:v>
                </c:pt>
                <c:pt idx="23706">
                  <c:v>1382</c:v>
                </c:pt>
                <c:pt idx="23707">
                  <c:v>1383</c:v>
                </c:pt>
                <c:pt idx="23708">
                  <c:v>1384</c:v>
                </c:pt>
                <c:pt idx="23709">
                  <c:v>1385</c:v>
                </c:pt>
                <c:pt idx="23710">
                  <c:v>1386</c:v>
                </c:pt>
                <c:pt idx="23711">
                  <c:v>1387</c:v>
                </c:pt>
                <c:pt idx="23712">
                  <c:v>1388</c:v>
                </c:pt>
                <c:pt idx="23713">
                  <c:v>1389</c:v>
                </c:pt>
                <c:pt idx="23714">
                  <c:v>1390</c:v>
                </c:pt>
                <c:pt idx="23715">
                  <c:v>1391</c:v>
                </c:pt>
                <c:pt idx="23716">
                  <c:v>1392</c:v>
                </c:pt>
                <c:pt idx="23717">
                  <c:v>1393</c:v>
                </c:pt>
                <c:pt idx="23718">
                  <c:v>1394</c:v>
                </c:pt>
                <c:pt idx="23719">
                  <c:v>1395</c:v>
                </c:pt>
                <c:pt idx="23720">
                  <c:v>1396</c:v>
                </c:pt>
                <c:pt idx="23721">
                  <c:v>1397</c:v>
                </c:pt>
                <c:pt idx="23722">
                  <c:v>1398</c:v>
                </c:pt>
                <c:pt idx="23723">
                  <c:v>1399</c:v>
                </c:pt>
                <c:pt idx="23724">
                  <c:v>1400</c:v>
                </c:pt>
                <c:pt idx="23725">
                  <c:v>1401</c:v>
                </c:pt>
                <c:pt idx="23726">
                  <c:v>1402</c:v>
                </c:pt>
                <c:pt idx="23727">
                  <c:v>1403</c:v>
                </c:pt>
                <c:pt idx="23728">
                  <c:v>1404</c:v>
                </c:pt>
                <c:pt idx="23729">
                  <c:v>1405</c:v>
                </c:pt>
                <c:pt idx="23730">
                  <c:v>1406</c:v>
                </c:pt>
                <c:pt idx="23731">
                  <c:v>1407</c:v>
                </c:pt>
                <c:pt idx="23732">
                  <c:v>1408</c:v>
                </c:pt>
                <c:pt idx="23733">
                  <c:v>1409</c:v>
                </c:pt>
                <c:pt idx="23734">
                  <c:v>1410</c:v>
                </c:pt>
                <c:pt idx="23735">
                  <c:v>1411</c:v>
                </c:pt>
                <c:pt idx="23736">
                  <c:v>1412</c:v>
                </c:pt>
                <c:pt idx="23737">
                  <c:v>1413</c:v>
                </c:pt>
                <c:pt idx="23738">
                  <c:v>1414</c:v>
                </c:pt>
                <c:pt idx="23739">
                  <c:v>1415</c:v>
                </c:pt>
                <c:pt idx="23740">
                  <c:v>1416</c:v>
                </c:pt>
                <c:pt idx="23741">
                  <c:v>1417</c:v>
                </c:pt>
                <c:pt idx="23742">
                  <c:v>1418</c:v>
                </c:pt>
                <c:pt idx="23743">
                  <c:v>1419</c:v>
                </c:pt>
                <c:pt idx="23744">
                  <c:v>1420</c:v>
                </c:pt>
                <c:pt idx="23745">
                  <c:v>1421</c:v>
                </c:pt>
                <c:pt idx="23746">
                  <c:v>1422</c:v>
                </c:pt>
                <c:pt idx="23747">
                  <c:v>1423</c:v>
                </c:pt>
                <c:pt idx="23748">
                  <c:v>1424</c:v>
                </c:pt>
                <c:pt idx="23749">
                  <c:v>1425</c:v>
                </c:pt>
                <c:pt idx="23750">
                  <c:v>1426</c:v>
                </c:pt>
                <c:pt idx="23751">
                  <c:v>1427</c:v>
                </c:pt>
                <c:pt idx="23752">
                  <c:v>1428</c:v>
                </c:pt>
                <c:pt idx="23753">
                  <c:v>1429</c:v>
                </c:pt>
                <c:pt idx="23754">
                  <c:v>1430</c:v>
                </c:pt>
                <c:pt idx="23755">
                  <c:v>1431</c:v>
                </c:pt>
                <c:pt idx="23756">
                  <c:v>1432</c:v>
                </c:pt>
                <c:pt idx="23757">
                  <c:v>1433</c:v>
                </c:pt>
                <c:pt idx="23758">
                  <c:v>1434</c:v>
                </c:pt>
                <c:pt idx="23759">
                  <c:v>1435</c:v>
                </c:pt>
                <c:pt idx="23760">
                  <c:v>1436</c:v>
                </c:pt>
                <c:pt idx="23761">
                  <c:v>1437</c:v>
                </c:pt>
                <c:pt idx="23762">
                  <c:v>1438</c:v>
                </c:pt>
                <c:pt idx="23763">
                  <c:v>1439</c:v>
                </c:pt>
                <c:pt idx="23764">
                  <c:v>1440</c:v>
                </c:pt>
                <c:pt idx="23765">
                  <c:v>1441</c:v>
                </c:pt>
                <c:pt idx="23766">
                  <c:v>1442</c:v>
                </c:pt>
                <c:pt idx="23767">
                  <c:v>1443</c:v>
                </c:pt>
                <c:pt idx="23768">
                  <c:v>1444</c:v>
                </c:pt>
                <c:pt idx="23769">
                  <c:v>1445</c:v>
                </c:pt>
                <c:pt idx="23770">
                  <c:v>1446</c:v>
                </c:pt>
                <c:pt idx="23771">
                  <c:v>1447</c:v>
                </c:pt>
                <c:pt idx="23772">
                  <c:v>1448</c:v>
                </c:pt>
                <c:pt idx="23773">
                  <c:v>1449</c:v>
                </c:pt>
                <c:pt idx="23774">
                  <c:v>1450</c:v>
                </c:pt>
                <c:pt idx="23775">
                  <c:v>1451</c:v>
                </c:pt>
                <c:pt idx="23776">
                  <c:v>1452</c:v>
                </c:pt>
                <c:pt idx="23777">
                  <c:v>1453</c:v>
                </c:pt>
                <c:pt idx="23778">
                  <c:v>1454</c:v>
                </c:pt>
                <c:pt idx="23779">
                  <c:v>1455</c:v>
                </c:pt>
                <c:pt idx="23780">
                  <c:v>1456</c:v>
                </c:pt>
                <c:pt idx="23781">
                  <c:v>1457</c:v>
                </c:pt>
                <c:pt idx="23782">
                  <c:v>1458</c:v>
                </c:pt>
                <c:pt idx="23783">
                  <c:v>1459</c:v>
                </c:pt>
                <c:pt idx="23784">
                  <c:v>1460</c:v>
                </c:pt>
                <c:pt idx="23785">
                  <c:v>1461</c:v>
                </c:pt>
                <c:pt idx="23786">
                  <c:v>1462</c:v>
                </c:pt>
                <c:pt idx="23787">
                  <c:v>1463</c:v>
                </c:pt>
                <c:pt idx="23788">
                  <c:v>1464</c:v>
                </c:pt>
                <c:pt idx="23789">
                  <c:v>1465</c:v>
                </c:pt>
                <c:pt idx="23790">
                  <c:v>1466</c:v>
                </c:pt>
                <c:pt idx="23791">
                  <c:v>1467</c:v>
                </c:pt>
                <c:pt idx="23792">
                  <c:v>1468</c:v>
                </c:pt>
                <c:pt idx="23793">
                  <c:v>1469</c:v>
                </c:pt>
                <c:pt idx="23794">
                  <c:v>1470</c:v>
                </c:pt>
                <c:pt idx="23795">
                  <c:v>1471</c:v>
                </c:pt>
                <c:pt idx="23796">
                  <c:v>1472</c:v>
                </c:pt>
                <c:pt idx="23797">
                  <c:v>1473</c:v>
                </c:pt>
                <c:pt idx="23798">
                  <c:v>1474</c:v>
                </c:pt>
                <c:pt idx="23799">
                  <c:v>1475</c:v>
                </c:pt>
                <c:pt idx="23800">
                  <c:v>1476</c:v>
                </c:pt>
                <c:pt idx="23801">
                  <c:v>1477</c:v>
                </c:pt>
                <c:pt idx="23802">
                  <c:v>1478</c:v>
                </c:pt>
                <c:pt idx="23803">
                  <c:v>1479</c:v>
                </c:pt>
                <c:pt idx="23804">
                  <c:v>1480</c:v>
                </c:pt>
                <c:pt idx="23805">
                  <c:v>1481</c:v>
                </c:pt>
                <c:pt idx="23806">
                  <c:v>1482</c:v>
                </c:pt>
                <c:pt idx="23807">
                  <c:v>1483</c:v>
                </c:pt>
                <c:pt idx="23808">
                  <c:v>1484</c:v>
                </c:pt>
                <c:pt idx="23809">
                  <c:v>1485</c:v>
                </c:pt>
                <c:pt idx="23810">
                  <c:v>1486</c:v>
                </c:pt>
                <c:pt idx="23811">
                  <c:v>1487</c:v>
                </c:pt>
                <c:pt idx="23812">
                  <c:v>1488</c:v>
                </c:pt>
                <c:pt idx="23813">
                  <c:v>1489</c:v>
                </c:pt>
                <c:pt idx="23814">
                  <c:v>1490</c:v>
                </c:pt>
                <c:pt idx="23815">
                  <c:v>1491</c:v>
                </c:pt>
                <c:pt idx="23816">
                  <c:v>1492</c:v>
                </c:pt>
                <c:pt idx="23817">
                  <c:v>1493</c:v>
                </c:pt>
                <c:pt idx="23818">
                  <c:v>1494</c:v>
                </c:pt>
                <c:pt idx="23819">
                  <c:v>1495</c:v>
                </c:pt>
                <c:pt idx="23820">
                  <c:v>1496</c:v>
                </c:pt>
                <c:pt idx="23821">
                  <c:v>1497</c:v>
                </c:pt>
                <c:pt idx="23822">
                  <c:v>1498</c:v>
                </c:pt>
                <c:pt idx="23823">
                  <c:v>1499</c:v>
                </c:pt>
                <c:pt idx="23824">
                  <c:v>1500</c:v>
                </c:pt>
                <c:pt idx="23825">
                  <c:v>1501</c:v>
                </c:pt>
                <c:pt idx="23826">
                  <c:v>1502</c:v>
                </c:pt>
                <c:pt idx="23827">
                  <c:v>1503</c:v>
                </c:pt>
                <c:pt idx="23828">
                  <c:v>1504</c:v>
                </c:pt>
                <c:pt idx="23829">
                  <c:v>1505</c:v>
                </c:pt>
                <c:pt idx="23830">
                  <c:v>1506</c:v>
                </c:pt>
                <c:pt idx="23831">
                  <c:v>1507</c:v>
                </c:pt>
                <c:pt idx="23832">
                  <c:v>1508</c:v>
                </c:pt>
                <c:pt idx="23833">
                  <c:v>1509</c:v>
                </c:pt>
                <c:pt idx="23834">
                  <c:v>1510</c:v>
                </c:pt>
                <c:pt idx="23835">
                  <c:v>1511</c:v>
                </c:pt>
                <c:pt idx="23836">
                  <c:v>1512</c:v>
                </c:pt>
                <c:pt idx="23837">
                  <c:v>1513</c:v>
                </c:pt>
                <c:pt idx="23838">
                  <c:v>1514</c:v>
                </c:pt>
                <c:pt idx="23839">
                  <c:v>1515</c:v>
                </c:pt>
                <c:pt idx="23840">
                  <c:v>1516</c:v>
                </c:pt>
                <c:pt idx="23841">
                  <c:v>1517</c:v>
                </c:pt>
                <c:pt idx="23842">
                  <c:v>1518</c:v>
                </c:pt>
                <c:pt idx="23843">
                  <c:v>1519</c:v>
                </c:pt>
                <c:pt idx="23844">
                  <c:v>1520</c:v>
                </c:pt>
                <c:pt idx="23845">
                  <c:v>1521</c:v>
                </c:pt>
                <c:pt idx="23846">
                  <c:v>1522</c:v>
                </c:pt>
                <c:pt idx="23847">
                  <c:v>1523</c:v>
                </c:pt>
                <c:pt idx="23848">
                  <c:v>1524</c:v>
                </c:pt>
                <c:pt idx="23849">
                  <c:v>1525</c:v>
                </c:pt>
                <c:pt idx="23850">
                  <c:v>1526</c:v>
                </c:pt>
                <c:pt idx="23851">
                  <c:v>1527</c:v>
                </c:pt>
                <c:pt idx="23852">
                  <c:v>1528</c:v>
                </c:pt>
                <c:pt idx="23853">
                  <c:v>1529</c:v>
                </c:pt>
                <c:pt idx="23854">
                  <c:v>1530</c:v>
                </c:pt>
                <c:pt idx="23855">
                  <c:v>1531</c:v>
                </c:pt>
                <c:pt idx="23856">
                  <c:v>1532</c:v>
                </c:pt>
                <c:pt idx="23857">
                  <c:v>1533</c:v>
                </c:pt>
                <c:pt idx="23858">
                  <c:v>1534</c:v>
                </c:pt>
                <c:pt idx="23859">
                  <c:v>1535</c:v>
                </c:pt>
                <c:pt idx="23860">
                  <c:v>1536</c:v>
                </c:pt>
                <c:pt idx="23861">
                  <c:v>1537</c:v>
                </c:pt>
                <c:pt idx="23862">
                  <c:v>1538</c:v>
                </c:pt>
                <c:pt idx="23863">
                  <c:v>1539</c:v>
                </c:pt>
                <c:pt idx="23864">
                  <c:v>1540</c:v>
                </c:pt>
                <c:pt idx="23865">
                  <c:v>1541</c:v>
                </c:pt>
                <c:pt idx="23866">
                  <c:v>1542</c:v>
                </c:pt>
                <c:pt idx="23867">
                  <c:v>1543</c:v>
                </c:pt>
                <c:pt idx="23868">
                  <c:v>1544</c:v>
                </c:pt>
                <c:pt idx="23869">
                  <c:v>1545</c:v>
                </c:pt>
                <c:pt idx="23870">
                  <c:v>1546</c:v>
                </c:pt>
                <c:pt idx="23871">
                  <c:v>1547</c:v>
                </c:pt>
                <c:pt idx="23872">
                  <c:v>1548</c:v>
                </c:pt>
                <c:pt idx="23873">
                  <c:v>1549</c:v>
                </c:pt>
                <c:pt idx="23874">
                  <c:v>1550</c:v>
                </c:pt>
                <c:pt idx="23875">
                  <c:v>1551</c:v>
                </c:pt>
                <c:pt idx="23876">
                  <c:v>1552</c:v>
                </c:pt>
                <c:pt idx="23877">
                  <c:v>1553</c:v>
                </c:pt>
                <c:pt idx="23878">
                  <c:v>1554</c:v>
                </c:pt>
                <c:pt idx="23879">
                  <c:v>1555</c:v>
                </c:pt>
                <c:pt idx="23880">
                  <c:v>1556</c:v>
                </c:pt>
                <c:pt idx="23881">
                  <c:v>1557</c:v>
                </c:pt>
                <c:pt idx="23882">
                  <c:v>1558</c:v>
                </c:pt>
                <c:pt idx="23883">
                  <c:v>1559</c:v>
                </c:pt>
                <c:pt idx="23884">
                  <c:v>1560</c:v>
                </c:pt>
                <c:pt idx="23885">
                  <c:v>1561</c:v>
                </c:pt>
                <c:pt idx="23886">
                  <c:v>1562</c:v>
                </c:pt>
                <c:pt idx="23887">
                  <c:v>1563</c:v>
                </c:pt>
                <c:pt idx="23888">
                  <c:v>1564</c:v>
                </c:pt>
                <c:pt idx="23889">
                  <c:v>1565</c:v>
                </c:pt>
                <c:pt idx="23890">
                  <c:v>1566</c:v>
                </c:pt>
                <c:pt idx="23891">
                  <c:v>1567</c:v>
                </c:pt>
                <c:pt idx="23892">
                  <c:v>1568</c:v>
                </c:pt>
                <c:pt idx="23893">
                  <c:v>1569</c:v>
                </c:pt>
                <c:pt idx="23894">
                  <c:v>1570</c:v>
                </c:pt>
                <c:pt idx="23895">
                  <c:v>1571</c:v>
                </c:pt>
                <c:pt idx="23896">
                  <c:v>1572</c:v>
                </c:pt>
                <c:pt idx="23897">
                  <c:v>1573</c:v>
                </c:pt>
                <c:pt idx="23898">
                  <c:v>1574</c:v>
                </c:pt>
                <c:pt idx="23899">
                  <c:v>1575</c:v>
                </c:pt>
                <c:pt idx="23900">
                  <c:v>1576</c:v>
                </c:pt>
                <c:pt idx="23901">
                  <c:v>1577</c:v>
                </c:pt>
                <c:pt idx="23902">
                  <c:v>1578</c:v>
                </c:pt>
                <c:pt idx="23903">
                  <c:v>1579</c:v>
                </c:pt>
                <c:pt idx="23904">
                  <c:v>1580</c:v>
                </c:pt>
                <c:pt idx="23905">
                  <c:v>1581</c:v>
                </c:pt>
                <c:pt idx="23906">
                  <c:v>1582</c:v>
                </c:pt>
                <c:pt idx="23907">
                  <c:v>1583</c:v>
                </c:pt>
                <c:pt idx="23908">
                  <c:v>1584</c:v>
                </c:pt>
                <c:pt idx="23909">
                  <c:v>1585</c:v>
                </c:pt>
                <c:pt idx="23910">
                  <c:v>1586</c:v>
                </c:pt>
                <c:pt idx="23911">
                  <c:v>1587</c:v>
                </c:pt>
                <c:pt idx="23912">
                  <c:v>1588</c:v>
                </c:pt>
                <c:pt idx="23913">
                  <c:v>1589</c:v>
                </c:pt>
                <c:pt idx="23914">
                  <c:v>1590</c:v>
                </c:pt>
                <c:pt idx="23915">
                  <c:v>1591</c:v>
                </c:pt>
                <c:pt idx="23916">
                  <c:v>1592</c:v>
                </c:pt>
                <c:pt idx="23917">
                  <c:v>1593</c:v>
                </c:pt>
                <c:pt idx="23918">
                  <c:v>1594</c:v>
                </c:pt>
                <c:pt idx="23919">
                  <c:v>1595</c:v>
                </c:pt>
                <c:pt idx="23920">
                  <c:v>1596</c:v>
                </c:pt>
                <c:pt idx="23921">
                  <c:v>1597</c:v>
                </c:pt>
                <c:pt idx="23922">
                  <c:v>1598</c:v>
                </c:pt>
                <c:pt idx="23923">
                  <c:v>1599</c:v>
                </c:pt>
                <c:pt idx="23924">
                  <c:v>1600</c:v>
                </c:pt>
                <c:pt idx="23925">
                  <c:v>1601</c:v>
                </c:pt>
                <c:pt idx="23926">
                  <c:v>1602</c:v>
                </c:pt>
                <c:pt idx="23927">
                  <c:v>1603</c:v>
                </c:pt>
                <c:pt idx="23928">
                  <c:v>1604</c:v>
                </c:pt>
                <c:pt idx="23929">
                  <c:v>1605</c:v>
                </c:pt>
                <c:pt idx="23930">
                  <c:v>1606</c:v>
                </c:pt>
                <c:pt idx="23931">
                  <c:v>1607</c:v>
                </c:pt>
                <c:pt idx="23932">
                  <c:v>1608</c:v>
                </c:pt>
                <c:pt idx="23933">
                  <c:v>1609</c:v>
                </c:pt>
                <c:pt idx="23934">
                  <c:v>1610</c:v>
                </c:pt>
                <c:pt idx="23935">
                  <c:v>1611</c:v>
                </c:pt>
                <c:pt idx="23936">
                  <c:v>1612</c:v>
                </c:pt>
                <c:pt idx="23937">
                  <c:v>1613</c:v>
                </c:pt>
                <c:pt idx="23938">
                  <c:v>1614</c:v>
                </c:pt>
                <c:pt idx="23939">
                  <c:v>1615</c:v>
                </c:pt>
                <c:pt idx="23940">
                  <c:v>1616</c:v>
                </c:pt>
                <c:pt idx="23941">
                  <c:v>1617</c:v>
                </c:pt>
                <c:pt idx="23942">
                  <c:v>1618</c:v>
                </c:pt>
                <c:pt idx="23943">
                  <c:v>1619</c:v>
                </c:pt>
                <c:pt idx="23944">
                  <c:v>1620</c:v>
                </c:pt>
                <c:pt idx="23945">
                  <c:v>1621</c:v>
                </c:pt>
                <c:pt idx="23946">
                  <c:v>1622</c:v>
                </c:pt>
                <c:pt idx="23947">
                  <c:v>1623</c:v>
                </c:pt>
                <c:pt idx="23948">
                  <c:v>1624</c:v>
                </c:pt>
                <c:pt idx="23949">
                  <c:v>1625</c:v>
                </c:pt>
                <c:pt idx="23950">
                  <c:v>1626</c:v>
                </c:pt>
                <c:pt idx="23951">
                  <c:v>1627</c:v>
                </c:pt>
                <c:pt idx="23952">
                  <c:v>1628</c:v>
                </c:pt>
                <c:pt idx="23953">
                  <c:v>1629</c:v>
                </c:pt>
                <c:pt idx="23954">
                  <c:v>1630</c:v>
                </c:pt>
                <c:pt idx="23955">
                  <c:v>1631</c:v>
                </c:pt>
                <c:pt idx="23956">
                  <c:v>1632</c:v>
                </c:pt>
                <c:pt idx="23957">
                  <c:v>1633</c:v>
                </c:pt>
                <c:pt idx="23958">
                  <c:v>1634</c:v>
                </c:pt>
                <c:pt idx="23959">
                  <c:v>1635</c:v>
                </c:pt>
                <c:pt idx="23960">
                  <c:v>1636</c:v>
                </c:pt>
                <c:pt idx="23961">
                  <c:v>1637</c:v>
                </c:pt>
                <c:pt idx="23962">
                  <c:v>1638</c:v>
                </c:pt>
                <c:pt idx="23963">
                  <c:v>1639</c:v>
                </c:pt>
                <c:pt idx="23964">
                  <c:v>1640</c:v>
                </c:pt>
                <c:pt idx="23965">
                  <c:v>1641</c:v>
                </c:pt>
                <c:pt idx="23966">
                  <c:v>1642</c:v>
                </c:pt>
                <c:pt idx="23967">
                  <c:v>1643</c:v>
                </c:pt>
                <c:pt idx="23968">
                  <c:v>1644</c:v>
                </c:pt>
                <c:pt idx="23969">
                  <c:v>1645</c:v>
                </c:pt>
                <c:pt idx="23970">
                  <c:v>1646</c:v>
                </c:pt>
                <c:pt idx="23971">
                  <c:v>1647</c:v>
                </c:pt>
                <c:pt idx="23972">
                  <c:v>1648</c:v>
                </c:pt>
                <c:pt idx="23973">
                  <c:v>1649</c:v>
                </c:pt>
                <c:pt idx="23974">
                  <c:v>1650</c:v>
                </c:pt>
                <c:pt idx="23975">
                  <c:v>1651</c:v>
                </c:pt>
                <c:pt idx="23976">
                  <c:v>1652</c:v>
                </c:pt>
                <c:pt idx="23977">
                  <c:v>1653</c:v>
                </c:pt>
                <c:pt idx="23978">
                  <c:v>1654</c:v>
                </c:pt>
                <c:pt idx="23979">
                  <c:v>1655</c:v>
                </c:pt>
                <c:pt idx="23980">
                  <c:v>1656</c:v>
                </c:pt>
                <c:pt idx="23981">
                  <c:v>1657</c:v>
                </c:pt>
                <c:pt idx="23982">
                  <c:v>1658</c:v>
                </c:pt>
                <c:pt idx="23983">
                  <c:v>1659</c:v>
                </c:pt>
                <c:pt idx="23984">
                  <c:v>1660</c:v>
                </c:pt>
                <c:pt idx="23985">
                  <c:v>1661</c:v>
                </c:pt>
                <c:pt idx="23986">
                  <c:v>1662</c:v>
                </c:pt>
                <c:pt idx="23987">
                  <c:v>1663</c:v>
                </c:pt>
                <c:pt idx="23988">
                  <c:v>1664</c:v>
                </c:pt>
                <c:pt idx="23989">
                  <c:v>1665</c:v>
                </c:pt>
                <c:pt idx="23990">
                  <c:v>1666</c:v>
                </c:pt>
                <c:pt idx="23991">
                  <c:v>1667</c:v>
                </c:pt>
                <c:pt idx="23992">
                  <c:v>1668</c:v>
                </c:pt>
                <c:pt idx="23993">
                  <c:v>1669</c:v>
                </c:pt>
                <c:pt idx="23994">
                  <c:v>1670</c:v>
                </c:pt>
                <c:pt idx="23995">
                  <c:v>1671</c:v>
                </c:pt>
                <c:pt idx="23996">
                  <c:v>1672</c:v>
                </c:pt>
                <c:pt idx="23997">
                  <c:v>1673</c:v>
                </c:pt>
                <c:pt idx="23998">
                  <c:v>1674</c:v>
                </c:pt>
                <c:pt idx="23999">
                  <c:v>1675</c:v>
                </c:pt>
                <c:pt idx="24000">
                  <c:v>1676</c:v>
                </c:pt>
                <c:pt idx="24001">
                  <c:v>1677</c:v>
                </c:pt>
                <c:pt idx="24002">
                  <c:v>1678</c:v>
                </c:pt>
                <c:pt idx="24003">
                  <c:v>1679</c:v>
                </c:pt>
                <c:pt idx="24004">
                  <c:v>1680</c:v>
                </c:pt>
                <c:pt idx="24005">
                  <c:v>1681</c:v>
                </c:pt>
                <c:pt idx="24006">
                  <c:v>1682</c:v>
                </c:pt>
                <c:pt idx="24007">
                  <c:v>1683</c:v>
                </c:pt>
                <c:pt idx="24008">
                  <c:v>1684</c:v>
                </c:pt>
                <c:pt idx="24009">
                  <c:v>1685</c:v>
                </c:pt>
                <c:pt idx="24010">
                  <c:v>1686</c:v>
                </c:pt>
                <c:pt idx="24011">
                  <c:v>1687</c:v>
                </c:pt>
                <c:pt idx="24012">
                  <c:v>1688</c:v>
                </c:pt>
                <c:pt idx="24013">
                  <c:v>1689</c:v>
                </c:pt>
                <c:pt idx="24014">
                  <c:v>1690</c:v>
                </c:pt>
                <c:pt idx="24015">
                  <c:v>1691</c:v>
                </c:pt>
                <c:pt idx="24016">
                  <c:v>1692</c:v>
                </c:pt>
                <c:pt idx="24017">
                  <c:v>1693</c:v>
                </c:pt>
                <c:pt idx="24018">
                  <c:v>1694</c:v>
                </c:pt>
                <c:pt idx="24019">
                  <c:v>1695</c:v>
                </c:pt>
                <c:pt idx="24020">
                  <c:v>1696</c:v>
                </c:pt>
                <c:pt idx="24021">
                  <c:v>1697</c:v>
                </c:pt>
                <c:pt idx="24022">
                  <c:v>1698</c:v>
                </c:pt>
                <c:pt idx="24023">
                  <c:v>1699</c:v>
                </c:pt>
                <c:pt idx="24024">
                  <c:v>1700</c:v>
                </c:pt>
                <c:pt idx="24025">
                  <c:v>1701</c:v>
                </c:pt>
                <c:pt idx="24026">
                  <c:v>1702</c:v>
                </c:pt>
                <c:pt idx="24027">
                  <c:v>1703</c:v>
                </c:pt>
                <c:pt idx="24028">
                  <c:v>1704</c:v>
                </c:pt>
                <c:pt idx="24029">
                  <c:v>1705</c:v>
                </c:pt>
                <c:pt idx="24030">
                  <c:v>1706</c:v>
                </c:pt>
                <c:pt idx="24031">
                  <c:v>1707</c:v>
                </c:pt>
                <c:pt idx="24032">
                  <c:v>1708</c:v>
                </c:pt>
                <c:pt idx="24033">
                  <c:v>1709</c:v>
                </c:pt>
                <c:pt idx="24034">
                  <c:v>1710</c:v>
                </c:pt>
                <c:pt idx="24035">
                  <c:v>1711</c:v>
                </c:pt>
                <c:pt idx="24036">
                  <c:v>1712</c:v>
                </c:pt>
                <c:pt idx="24037">
                  <c:v>1713</c:v>
                </c:pt>
                <c:pt idx="24038">
                  <c:v>1714</c:v>
                </c:pt>
                <c:pt idx="24039">
                  <c:v>1715</c:v>
                </c:pt>
                <c:pt idx="24040">
                  <c:v>1716</c:v>
                </c:pt>
                <c:pt idx="24041">
                  <c:v>1717</c:v>
                </c:pt>
                <c:pt idx="24042">
                  <c:v>1718</c:v>
                </c:pt>
                <c:pt idx="24043">
                  <c:v>1719</c:v>
                </c:pt>
                <c:pt idx="24044">
                  <c:v>1720</c:v>
                </c:pt>
                <c:pt idx="24045">
                  <c:v>1721</c:v>
                </c:pt>
                <c:pt idx="24046">
                  <c:v>1722</c:v>
                </c:pt>
                <c:pt idx="24047">
                  <c:v>1723</c:v>
                </c:pt>
                <c:pt idx="24048">
                  <c:v>1724</c:v>
                </c:pt>
                <c:pt idx="24049">
                  <c:v>1725</c:v>
                </c:pt>
                <c:pt idx="24050">
                  <c:v>1726</c:v>
                </c:pt>
                <c:pt idx="24051">
                  <c:v>1727</c:v>
                </c:pt>
                <c:pt idx="24052">
                  <c:v>1728</c:v>
                </c:pt>
                <c:pt idx="24053">
                  <c:v>1729</c:v>
                </c:pt>
                <c:pt idx="24054">
                  <c:v>1730</c:v>
                </c:pt>
                <c:pt idx="24055">
                  <c:v>1731</c:v>
                </c:pt>
                <c:pt idx="24056">
                  <c:v>1732</c:v>
                </c:pt>
                <c:pt idx="24057">
                  <c:v>1733</c:v>
                </c:pt>
                <c:pt idx="24058">
                  <c:v>1734</c:v>
                </c:pt>
                <c:pt idx="24059">
                  <c:v>1735</c:v>
                </c:pt>
                <c:pt idx="24060">
                  <c:v>1736</c:v>
                </c:pt>
                <c:pt idx="24061">
                  <c:v>1737</c:v>
                </c:pt>
                <c:pt idx="24062">
                  <c:v>1738</c:v>
                </c:pt>
                <c:pt idx="24063">
                  <c:v>1739</c:v>
                </c:pt>
                <c:pt idx="24064">
                  <c:v>1740</c:v>
                </c:pt>
                <c:pt idx="24065">
                  <c:v>1741</c:v>
                </c:pt>
                <c:pt idx="24066">
                  <c:v>1742</c:v>
                </c:pt>
                <c:pt idx="24067">
                  <c:v>1743</c:v>
                </c:pt>
                <c:pt idx="24068">
                  <c:v>1744</c:v>
                </c:pt>
                <c:pt idx="24069">
                  <c:v>1745</c:v>
                </c:pt>
                <c:pt idx="24070">
                  <c:v>1746</c:v>
                </c:pt>
                <c:pt idx="24071">
                  <c:v>1747</c:v>
                </c:pt>
                <c:pt idx="24072">
                  <c:v>1748</c:v>
                </c:pt>
                <c:pt idx="24073">
                  <c:v>1749</c:v>
                </c:pt>
                <c:pt idx="24074">
                  <c:v>1750</c:v>
                </c:pt>
                <c:pt idx="24075">
                  <c:v>1751</c:v>
                </c:pt>
                <c:pt idx="24076">
                  <c:v>1752</c:v>
                </c:pt>
                <c:pt idx="24077">
                  <c:v>1753</c:v>
                </c:pt>
                <c:pt idx="24078">
                  <c:v>1754</c:v>
                </c:pt>
                <c:pt idx="24079">
                  <c:v>1755</c:v>
                </c:pt>
                <c:pt idx="24080">
                  <c:v>1756</c:v>
                </c:pt>
                <c:pt idx="24081">
                  <c:v>1757</c:v>
                </c:pt>
                <c:pt idx="24082">
                  <c:v>1758</c:v>
                </c:pt>
                <c:pt idx="24083">
                  <c:v>1759</c:v>
                </c:pt>
                <c:pt idx="24084">
                  <c:v>1760</c:v>
                </c:pt>
                <c:pt idx="24085">
                  <c:v>1761</c:v>
                </c:pt>
                <c:pt idx="24086">
                  <c:v>1762</c:v>
                </c:pt>
                <c:pt idx="24087">
                  <c:v>1763</c:v>
                </c:pt>
                <c:pt idx="24088">
                  <c:v>1764</c:v>
                </c:pt>
                <c:pt idx="24089">
                  <c:v>1765</c:v>
                </c:pt>
                <c:pt idx="24090">
                  <c:v>1766</c:v>
                </c:pt>
                <c:pt idx="24091">
                  <c:v>1767</c:v>
                </c:pt>
                <c:pt idx="24092">
                  <c:v>1768</c:v>
                </c:pt>
                <c:pt idx="24093">
                  <c:v>1769</c:v>
                </c:pt>
                <c:pt idx="24094">
                  <c:v>1770</c:v>
                </c:pt>
                <c:pt idx="24095">
                  <c:v>1771</c:v>
                </c:pt>
                <c:pt idx="24096">
                  <c:v>1772</c:v>
                </c:pt>
                <c:pt idx="24097">
                  <c:v>1773</c:v>
                </c:pt>
                <c:pt idx="24098">
                  <c:v>1774</c:v>
                </c:pt>
                <c:pt idx="24099">
                  <c:v>1775</c:v>
                </c:pt>
                <c:pt idx="24100">
                  <c:v>1776</c:v>
                </c:pt>
                <c:pt idx="24101">
                  <c:v>1777</c:v>
                </c:pt>
                <c:pt idx="24102">
                  <c:v>1778</c:v>
                </c:pt>
                <c:pt idx="24103">
                  <c:v>1779</c:v>
                </c:pt>
                <c:pt idx="24104">
                  <c:v>1780</c:v>
                </c:pt>
                <c:pt idx="24105">
                  <c:v>1781</c:v>
                </c:pt>
                <c:pt idx="24106">
                  <c:v>1782</c:v>
                </c:pt>
                <c:pt idx="24107">
                  <c:v>1783</c:v>
                </c:pt>
                <c:pt idx="24108">
                  <c:v>1784</c:v>
                </c:pt>
                <c:pt idx="24109">
                  <c:v>1785</c:v>
                </c:pt>
                <c:pt idx="24110">
                  <c:v>1786</c:v>
                </c:pt>
                <c:pt idx="24111">
                  <c:v>1787</c:v>
                </c:pt>
                <c:pt idx="24112">
                  <c:v>1788</c:v>
                </c:pt>
                <c:pt idx="24113">
                  <c:v>1789</c:v>
                </c:pt>
                <c:pt idx="24114">
                  <c:v>1790</c:v>
                </c:pt>
                <c:pt idx="24115">
                  <c:v>1791</c:v>
                </c:pt>
                <c:pt idx="24116">
                  <c:v>1792</c:v>
                </c:pt>
                <c:pt idx="24117">
                  <c:v>1793</c:v>
                </c:pt>
                <c:pt idx="24118">
                  <c:v>1794</c:v>
                </c:pt>
                <c:pt idx="24119">
                  <c:v>1795</c:v>
                </c:pt>
                <c:pt idx="24120">
                  <c:v>1796</c:v>
                </c:pt>
                <c:pt idx="24121">
                  <c:v>1797</c:v>
                </c:pt>
                <c:pt idx="24122">
                  <c:v>1798</c:v>
                </c:pt>
                <c:pt idx="24123">
                  <c:v>1799</c:v>
                </c:pt>
                <c:pt idx="24124">
                  <c:v>1800</c:v>
                </c:pt>
                <c:pt idx="24125">
                  <c:v>1801</c:v>
                </c:pt>
                <c:pt idx="24126">
                  <c:v>1802</c:v>
                </c:pt>
                <c:pt idx="24127">
                  <c:v>1803</c:v>
                </c:pt>
                <c:pt idx="24128">
                  <c:v>1804</c:v>
                </c:pt>
                <c:pt idx="24129">
                  <c:v>1805</c:v>
                </c:pt>
                <c:pt idx="24130">
                  <c:v>1806</c:v>
                </c:pt>
                <c:pt idx="24131">
                  <c:v>1807</c:v>
                </c:pt>
                <c:pt idx="24132">
                  <c:v>1808</c:v>
                </c:pt>
                <c:pt idx="24133">
                  <c:v>1809</c:v>
                </c:pt>
                <c:pt idx="24134">
                  <c:v>1810</c:v>
                </c:pt>
                <c:pt idx="24135">
                  <c:v>1811</c:v>
                </c:pt>
                <c:pt idx="24136">
                  <c:v>1812</c:v>
                </c:pt>
                <c:pt idx="24137">
                  <c:v>1813</c:v>
                </c:pt>
                <c:pt idx="24138">
                  <c:v>1814</c:v>
                </c:pt>
                <c:pt idx="24139">
                  <c:v>1815</c:v>
                </c:pt>
                <c:pt idx="24140">
                  <c:v>1816</c:v>
                </c:pt>
                <c:pt idx="24141">
                  <c:v>1817</c:v>
                </c:pt>
                <c:pt idx="24142">
                  <c:v>1818</c:v>
                </c:pt>
                <c:pt idx="24143">
                  <c:v>1819</c:v>
                </c:pt>
                <c:pt idx="24144">
                  <c:v>1820</c:v>
                </c:pt>
                <c:pt idx="24145">
                  <c:v>1821</c:v>
                </c:pt>
                <c:pt idx="24146">
                  <c:v>1822</c:v>
                </c:pt>
                <c:pt idx="24147">
                  <c:v>1823</c:v>
                </c:pt>
                <c:pt idx="24148">
                  <c:v>1824</c:v>
                </c:pt>
                <c:pt idx="24149">
                  <c:v>1825</c:v>
                </c:pt>
                <c:pt idx="24150">
                  <c:v>1826</c:v>
                </c:pt>
                <c:pt idx="24151">
                  <c:v>1827</c:v>
                </c:pt>
                <c:pt idx="24152">
                  <c:v>1828</c:v>
                </c:pt>
                <c:pt idx="24153">
                  <c:v>1829</c:v>
                </c:pt>
                <c:pt idx="24154">
                  <c:v>1830</c:v>
                </c:pt>
                <c:pt idx="24155">
                  <c:v>1831</c:v>
                </c:pt>
                <c:pt idx="24156">
                  <c:v>1832</c:v>
                </c:pt>
                <c:pt idx="24157">
                  <c:v>1833</c:v>
                </c:pt>
                <c:pt idx="24158">
                  <c:v>1834</c:v>
                </c:pt>
                <c:pt idx="24159">
                  <c:v>1835</c:v>
                </c:pt>
                <c:pt idx="24160">
                  <c:v>1836</c:v>
                </c:pt>
                <c:pt idx="24161">
                  <c:v>1837</c:v>
                </c:pt>
                <c:pt idx="24162">
                  <c:v>1838</c:v>
                </c:pt>
                <c:pt idx="24163">
                  <c:v>1839</c:v>
                </c:pt>
                <c:pt idx="24164">
                  <c:v>1840</c:v>
                </c:pt>
                <c:pt idx="24165">
                  <c:v>1841</c:v>
                </c:pt>
                <c:pt idx="24166">
                  <c:v>1842</c:v>
                </c:pt>
                <c:pt idx="24167">
                  <c:v>1843</c:v>
                </c:pt>
                <c:pt idx="24168">
                  <c:v>1844</c:v>
                </c:pt>
                <c:pt idx="24169">
                  <c:v>1845</c:v>
                </c:pt>
                <c:pt idx="24170">
                  <c:v>1846</c:v>
                </c:pt>
                <c:pt idx="24171">
                  <c:v>1847</c:v>
                </c:pt>
                <c:pt idx="24172">
                  <c:v>1848</c:v>
                </c:pt>
                <c:pt idx="24173">
                  <c:v>1849</c:v>
                </c:pt>
                <c:pt idx="24174">
                  <c:v>1850</c:v>
                </c:pt>
                <c:pt idx="24175">
                  <c:v>1851</c:v>
                </c:pt>
                <c:pt idx="24176">
                  <c:v>1852</c:v>
                </c:pt>
                <c:pt idx="24177">
                  <c:v>1853</c:v>
                </c:pt>
                <c:pt idx="24178">
                  <c:v>1854</c:v>
                </c:pt>
                <c:pt idx="24179">
                  <c:v>1855</c:v>
                </c:pt>
                <c:pt idx="24180">
                  <c:v>1856</c:v>
                </c:pt>
                <c:pt idx="24181">
                  <c:v>1857</c:v>
                </c:pt>
                <c:pt idx="24182">
                  <c:v>1858</c:v>
                </c:pt>
                <c:pt idx="24183">
                  <c:v>1859</c:v>
                </c:pt>
                <c:pt idx="24184">
                  <c:v>1860</c:v>
                </c:pt>
                <c:pt idx="24185">
                  <c:v>1861</c:v>
                </c:pt>
                <c:pt idx="24186">
                  <c:v>1862</c:v>
                </c:pt>
                <c:pt idx="24187">
                  <c:v>1863</c:v>
                </c:pt>
                <c:pt idx="24188">
                  <c:v>1864</c:v>
                </c:pt>
                <c:pt idx="24189">
                  <c:v>1865</c:v>
                </c:pt>
                <c:pt idx="24190">
                  <c:v>1866</c:v>
                </c:pt>
                <c:pt idx="24191">
                  <c:v>1867</c:v>
                </c:pt>
                <c:pt idx="24192">
                  <c:v>1868</c:v>
                </c:pt>
                <c:pt idx="24193">
                  <c:v>1869</c:v>
                </c:pt>
                <c:pt idx="24194">
                  <c:v>1870</c:v>
                </c:pt>
                <c:pt idx="24195">
                  <c:v>1871</c:v>
                </c:pt>
                <c:pt idx="24196">
                  <c:v>1872</c:v>
                </c:pt>
                <c:pt idx="24197">
                  <c:v>1873</c:v>
                </c:pt>
                <c:pt idx="24198">
                  <c:v>1874</c:v>
                </c:pt>
                <c:pt idx="24199">
                  <c:v>1875</c:v>
                </c:pt>
                <c:pt idx="24200">
                  <c:v>1876</c:v>
                </c:pt>
                <c:pt idx="24201">
                  <c:v>1877</c:v>
                </c:pt>
                <c:pt idx="24202">
                  <c:v>1878</c:v>
                </c:pt>
                <c:pt idx="24203">
                  <c:v>1879</c:v>
                </c:pt>
                <c:pt idx="24204">
                  <c:v>1880</c:v>
                </c:pt>
                <c:pt idx="24205">
                  <c:v>1881</c:v>
                </c:pt>
                <c:pt idx="24206">
                  <c:v>1882</c:v>
                </c:pt>
                <c:pt idx="24207">
                  <c:v>1883</c:v>
                </c:pt>
                <c:pt idx="24208">
                  <c:v>1884</c:v>
                </c:pt>
                <c:pt idx="24209">
                  <c:v>1885</c:v>
                </c:pt>
                <c:pt idx="24210">
                  <c:v>1886</c:v>
                </c:pt>
                <c:pt idx="24211">
                  <c:v>1887</c:v>
                </c:pt>
                <c:pt idx="24212">
                  <c:v>1888</c:v>
                </c:pt>
                <c:pt idx="24213">
                  <c:v>1889</c:v>
                </c:pt>
                <c:pt idx="24214">
                  <c:v>1890</c:v>
                </c:pt>
                <c:pt idx="24215">
                  <c:v>1891</c:v>
                </c:pt>
                <c:pt idx="24216">
                  <c:v>1892</c:v>
                </c:pt>
                <c:pt idx="24217">
                  <c:v>1893</c:v>
                </c:pt>
                <c:pt idx="24218">
                  <c:v>1894</c:v>
                </c:pt>
                <c:pt idx="24219">
                  <c:v>1895</c:v>
                </c:pt>
                <c:pt idx="24220">
                  <c:v>1896</c:v>
                </c:pt>
                <c:pt idx="24221">
                  <c:v>1897</c:v>
                </c:pt>
                <c:pt idx="24222">
                  <c:v>1898</c:v>
                </c:pt>
                <c:pt idx="24223">
                  <c:v>1899</c:v>
                </c:pt>
                <c:pt idx="24224">
                  <c:v>1900</c:v>
                </c:pt>
                <c:pt idx="24225">
                  <c:v>1901</c:v>
                </c:pt>
                <c:pt idx="24226">
                  <c:v>1902</c:v>
                </c:pt>
                <c:pt idx="24227">
                  <c:v>1903</c:v>
                </c:pt>
                <c:pt idx="24228">
                  <c:v>1904</c:v>
                </c:pt>
                <c:pt idx="24229">
                  <c:v>1905</c:v>
                </c:pt>
                <c:pt idx="24230">
                  <c:v>1906</c:v>
                </c:pt>
                <c:pt idx="24231">
                  <c:v>1907</c:v>
                </c:pt>
                <c:pt idx="24232">
                  <c:v>1908</c:v>
                </c:pt>
                <c:pt idx="24233">
                  <c:v>1909</c:v>
                </c:pt>
                <c:pt idx="24234">
                  <c:v>1910</c:v>
                </c:pt>
                <c:pt idx="24235">
                  <c:v>1911</c:v>
                </c:pt>
                <c:pt idx="24236">
                  <c:v>1912</c:v>
                </c:pt>
                <c:pt idx="24237">
                  <c:v>1913</c:v>
                </c:pt>
                <c:pt idx="24238">
                  <c:v>1914</c:v>
                </c:pt>
                <c:pt idx="24239">
                  <c:v>1915</c:v>
                </c:pt>
                <c:pt idx="24240">
                  <c:v>1916</c:v>
                </c:pt>
                <c:pt idx="24241">
                  <c:v>1917</c:v>
                </c:pt>
                <c:pt idx="24242">
                  <c:v>1918</c:v>
                </c:pt>
                <c:pt idx="24243">
                  <c:v>1919</c:v>
                </c:pt>
                <c:pt idx="24244">
                  <c:v>1920</c:v>
                </c:pt>
                <c:pt idx="24245">
                  <c:v>1921</c:v>
                </c:pt>
                <c:pt idx="24246">
                  <c:v>1922</c:v>
                </c:pt>
                <c:pt idx="24247">
                  <c:v>1923</c:v>
                </c:pt>
                <c:pt idx="24248">
                  <c:v>1924</c:v>
                </c:pt>
                <c:pt idx="24249">
                  <c:v>1925</c:v>
                </c:pt>
                <c:pt idx="24250">
                  <c:v>1926</c:v>
                </c:pt>
                <c:pt idx="24251">
                  <c:v>1927</c:v>
                </c:pt>
                <c:pt idx="24252">
                  <c:v>1928</c:v>
                </c:pt>
                <c:pt idx="24253">
                  <c:v>1929</c:v>
                </c:pt>
                <c:pt idx="24254">
                  <c:v>1930</c:v>
                </c:pt>
                <c:pt idx="24255">
                  <c:v>1931</c:v>
                </c:pt>
                <c:pt idx="24256">
                  <c:v>1932</c:v>
                </c:pt>
                <c:pt idx="24257">
                  <c:v>1933</c:v>
                </c:pt>
                <c:pt idx="24258">
                  <c:v>1934</c:v>
                </c:pt>
                <c:pt idx="24259">
                  <c:v>1935</c:v>
                </c:pt>
                <c:pt idx="24260">
                  <c:v>1936</c:v>
                </c:pt>
                <c:pt idx="24261">
                  <c:v>1937</c:v>
                </c:pt>
                <c:pt idx="24262">
                  <c:v>1938</c:v>
                </c:pt>
                <c:pt idx="24263">
                  <c:v>1939</c:v>
                </c:pt>
                <c:pt idx="24264">
                  <c:v>1940</c:v>
                </c:pt>
                <c:pt idx="24265">
                  <c:v>1941</c:v>
                </c:pt>
                <c:pt idx="24266">
                  <c:v>1942</c:v>
                </c:pt>
                <c:pt idx="24267">
                  <c:v>1943</c:v>
                </c:pt>
                <c:pt idx="24268">
                  <c:v>1944</c:v>
                </c:pt>
                <c:pt idx="24269">
                  <c:v>1945</c:v>
                </c:pt>
                <c:pt idx="24270">
                  <c:v>1946</c:v>
                </c:pt>
                <c:pt idx="24271">
                  <c:v>1947</c:v>
                </c:pt>
                <c:pt idx="24272">
                  <c:v>1948</c:v>
                </c:pt>
                <c:pt idx="24273">
                  <c:v>1949</c:v>
                </c:pt>
                <c:pt idx="24274">
                  <c:v>1950</c:v>
                </c:pt>
                <c:pt idx="24275">
                  <c:v>1951</c:v>
                </c:pt>
                <c:pt idx="24276">
                  <c:v>1952</c:v>
                </c:pt>
                <c:pt idx="24277">
                  <c:v>1953</c:v>
                </c:pt>
                <c:pt idx="24278">
                  <c:v>1954</c:v>
                </c:pt>
                <c:pt idx="24279">
                  <c:v>1955</c:v>
                </c:pt>
                <c:pt idx="24280">
                  <c:v>1956</c:v>
                </c:pt>
                <c:pt idx="24281">
                  <c:v>1957</c:v>
                </c:pt>
                <c:pt idx="24282">
                  <c:v>1958</c:v>
                </c:pt>
                <c:pt idx="24283">
                  <c:v>1959</c:v>
                </c:pt>
                <c:pt idx="24284">
                  <c:v>1960</c:v>
                </c:pt>
                <c:pt idx="24285">
                  <c:v>1961</c:v>
                </c:pt>
                <c:pt idx="24286">
                  <c:v>1962</c:v>
                </c:pt>
                <c:pt idx="24287">
                  <c:v>1963</c:v>
                </c:pt>
                <c:pt idx="24288">
                  <c:v>1964</c:v>
                </c:pt>
                <c:pt idx="24289">
                  <c:v>1965</c:v>
                </c:pt>
                <c:pt idx="24290">
                  <c:v>1966</c:v>
                </c:pt>
                <c:pt idx="24291">
                  <c:v>1967</c:v>
                </c:pt>
                <c:pt idx="24292">
                  <c:v>1968</c:v>
                </c:pt>
                <c:pt idx="24293">
                  <c:v>1969</c:v>
                </c:pt>
                <c:pt idx="24294">
                  <c:v>1970</c:v>
                </c:pt>
                <c:pt idx="24295">
                  <c:v>1971</c:v>
                </c:pt>
                <c:pt idx="24296">
                  <c:v>1972</c:v>
                </c:pt>
                <c:pt idx="24297">
                  <c:v>1973</c:v>
                </c:pt>
                <c:pt idx="24298">
                  <c:v>1974</c:v>
                </c:pt>
                <c:pt idx="24299">
                  <c:v>1975</c:v>
                </c:pt>
                <c:pt idx="24300">
                  <c:v>1976</c:v>
                </c:pt>
                <c:pt idx="24301">
                  <c:v>1977</c:v>
                </c:pt>
                <c:pt idx="24302">
                  <c:v>1978</c:v>
                </c:pt>
                <c:pt idx="24303">
                  <c:v>1979</c:v>
                </c:pt>
                <c:pt idx="24304">
                  <c:v>1980</c:v>
                </c:pt>
                <c:pt idx="24305">
                  <c:v>1981</c:v>
                </c:pt>
                <c:pt idx="24306">
                  <c:v>1982</c:v>
                </c:pt>
                <c:pt idx="24307">
                  <c:v>1983</c:v>
                </c:pt>
                <c:pt idx="24308">
                  <c:v>1984</c:v>
                </c:pt>
                <c:pt idx="24309">
                  <c:v>1985</c:v>
                </c:pt>
                <c:pt idx="24310">
                  <c:v>1986</c:v>
                </c:pt>
                <c:pt idx="24311">
                  <c:v>1987</c:v>
                </c:pt>
                <c:pt idx="24312">
                  <c:v>1988</c:v>
                </c:pt>
                <c:pt idx="24313">
                  <c:v>1989</c:v>
                </c:pt>
                <c:pt idx="24314">
                  <c:v>1990</c:v>
                </c:pt>
                <c:pt idx="24315">
                  <c:v>1991</c:v>
                </c:pt>
                <c:pt idx="24316">
                  <c:v>1992</c:v>
                </c:pt>
                <c:pt idx="24317">
                  <c:v>1993</c:v>
                </c:pt>
                <c:pt idx="24318">
                  <c:v>1994</c:v>
                </c:pt>
                <c:pt idx="24319">
                  <c:v>1995</c:v>
                </c:pt>
                <c:pt idx="24320">
                  <c:v>1996</c:v>
                </c:pt>
                <c:pt idx="24321">
                  <c:v>1997</c:v>
                </c:pt>
                <c:pt idx="24322">
                  <c:v>1998</c:v>
                </c:pt>
                <c:pt idx="24323">
                  <c:v>1999</c:v>
                </c:pt>
                <c:pt idx="24324">
                  <c:v>2000</c:v>
                </c:pt>
                <c:pt idx="24325">
                  <c:v>2001</c:v>
                </c:pt>
                <c:pt idx="24326">
                  <c:v>2002</c:v>
                </c:pt>
                <c:pt idx="24327">
                  <c:v>2003</c:v>
                </c:pt>
                <c:pt idx="24328">
                  <c:v>2004</c:v>
                </c:pt>
                <c:pt idx="24329">
                  <c:v>2005</c:v>
                </c:pt>
                <c:pt idx="24330">
                  <c:v>2006</c:v>
                </c:pt>
                <c:pt idx="24331">
                  <c:v>2007</c:v>
                </c:pt>
                <c:pt idx="24332">
                  <c:v>2008</c:v>
                </c:pt>
                <c:pt idx="24333">
                  <c:v>2009</c:v>
                </c:pt>
                <c:pt idx="24334">
                  <c:v>2010</c:v>
                </c:pt>
                <c:pt idx="24335">
                  <c:v>2011</c:v>
                </c:pt>
                <c:pt idx="24336">
                  <c:v>2012</c:v>
                </c:pt>
                <c:pt idx="24337">
                  <c:v>2013</c:v>
                </c:pt>
                <c:pt idx="24338">
                  <c:v>2014</c:v>
                </c:pt>
                <c:pt idx="24339">
                  <c:v>2015</c:v>
                </c:pt>
                <c:pt idx="24340">
                  <c:v>2016</c:v>
                </c:pt>
                <c:pt idx="24341">
                  <c:v>2017</c:v>
                </c:pt>
                <c:pt idx="24342">
                  <c:v>2018</c:v>
                </c:pt>
                <c:pt idx="24343">
                  <c:v>2019</c:v>
                </c:pt>
                <c:pt idx="24344">
                  <c:v>2020</c:v>
                </c:pt>
                <c:pt idx="24345">
                  <c:v>2021</c:v>
                </c:pt>
                <c:pt idx="24346">
                  <c:v>2022</c:v>
                </c:pt>
                <c:pt idx="24347">
                  <c:v>2023</c:v>
                </c:pt>
                <c:pt idx="24348">
                  <c:v>2024</c:v>
                </c:pt>
                <c:pt idx="24349">
                  <c:v>2025</c:v>
                </c:pt>
                <c:pt idx="24350">
                  <c:v>2026</c:v>
                </c:pt>
                <c:pt idx="24351">
                  <c:v>2027</c:v>
                </c:pt>
                <c:pt idx="24352">
                  <c:v>2028</c:v>
                </c:pt>
                <c:pt idx="24353">
                  <c:v>2029</c:v>
                </c:pt>
                <c:pt idx="24354">
                  <c:v>2030</c:v>
                </c:pt>
                <c:pt idx="24355">
                  <c:v>2031</c:v>
                </c:pt>
                <c:pt idx="24356">
                  <c:v>2032</c:v>
                </c:pt>
                <c:pt idx="24357">
                  <c:v>2033</c:v>
                </c:pt>
                <c:pt idx="24358">
                  <c:v>2034</c:v>
                </c:pt>
                <c:pt idx="24359">
                  <c:v>2035</c:v>
                </c:pt>
                <c:pt idx="24360">
                  <c:v>2036</c:v>
                </c:pt>
                <c:pt idx="24361">
                  <c:v>2037</c:v>
                </c:pt>
                <c:pt idx="24362">
                  <c:v>2038</c:v>
                </c:pt>
                <c:pt idx="24363">
                  <c:v>2039</c:v>
                </c:pt>
                <c:pt idx="24364">
                  <c:v>2040</c:v>
                </c:pt>
                <c:pt idx="24365">
                  <c:v>2041</c:v>
                </c:pt>
                <c:pt idx="24366">
                  <c:v>2042</c:v>
                </c:pt>
                <c:pt idx="24367">
                  <c:v>2043</c:v>
                </c:pt>
                <c:pt idx="24368">
                  <c:v>2044</c:v>
                </c:pt>
                <c:pt idx="24369">
                  <c:v>2045</c:v>
                </c:pt>
                <c:pt idx="24370">
                  <c:v>2046</c:v>
                </c:pt>
                <c:pt idx="24371">
                  <c:v>2047</c:v>
                </c:pt>
                <c:pt idx="24372">
                  <c:v>2048</c:v>
                </c:pt>
                <c:pt idx="24373">
                  <c:v>2049</c:v>
                </c:pt>
                <c:pt idx="24374">
                  <c:v>2050</c:v>
                </c:pt>
                <c:pt idx="24375">
                  <c:v>2051</c:v>
                </c:pt>
                <c:pt idx="24376">
                  <c:v>2052</c:v>
                </c:pt>
                <c:pt idx="24377">
                  <c:v>2053</c:v>
                </c:pt>
                <c:pt idx="24378">
                  <c:v>2054</c:v>
                </c:pt>
                <c:pt idx="24379">
                  <c:v>2055</c:v>
                </c:pt>
                <c:pt idx="24380">
                  <c:v>2056</c:v>
                </c:pt>
                <c:pt idx="24381">
                  <c:v>2057</c:v>
                </c:pt>
                <c:pt idx="24382">
                  <c:v>2058</c:v>
                </c:pt>
                <c:pt idx="24383">
                  <c:v>2059</c:v>
                </c:pt>
                <c:pt idx="24384">
                  <c:v>2060</c:v>
                </c:pt>
                <c:pt idx="24385">
                  <c:v>2061</c:v>
                </c:pt>
                <c:pt idx="24386">
                  <c:v>2062</c:v>
                </c:pt>
                <c:pt idx="24387">
                  <c:v>2063</c:v>
                </c:pt>
                <c:pt idx="24388">
                  <c:v>2064</c:v>
                </c:pt>
                <c:pt idx="24389">
                  <c:v>2065</c:v>
                </c:pt>
                <c:pt idx="24390">
                  <c:v>2066</c:v>
                </c:pt>
                <c:pt idx="24391">
                  <c:v>2067</c:v>
                </c:pt>
                <c:pt idx="24392">
                  <c:v>2068</c:v>
                </c:pt>
                <c:pt idx="24393">
                  <c:v>2069</c:v>
                </c:pt>
                <c:pt idx="24394">
                  <c:v>2070</c:v>
                </c:pt>
                <c:pt idx="24395">
                  <c:v>2071</c:v>
                </c:pt>
                <c:pt idx="24396">
                  <c:v>2072</c:v>
                </c:pt>
                <c:pt idx="24397">
                  <c:v>2073</c:v>
                </c:pt>
                <c:pt idx="24398">
                  <c:v>2074</c:v>
                </c:pt>
                <c:pt idx="24399">
                  <c:v>2075</c:v>
                </c:pt>
                <c:pt idx="24400">
                  <c:v>2076</c:v>
                </c:pt>
                <c:pt idx="24401">
                  <c:v>2077</c:v>
                </c:pt>
                <c:pt idx="24402">
                  <c:v>2078</c:v>
                </c:pt>
                <c:pt idx="24403">
                  <c:v>2079</c:v>
                </c:pt>
                <c:pt idx="24404">
                  <c:v>2080</c:v>
                </c:pt>
                <c:pt idx="24405">
                  <c:v>2081</c:v>
                </c:pt>
                <c:pt idx="24406">
                  <c:v>2082</c:v>
                </c:pt>
                <c:pt idx="24407">
                  <c:v>2083</c:v>
                </c:pt>
                <c:pt idx="24408">
                  <c:v>2084</c:v>
                </c:pt>
                <c:pt idx="24409">
                  <c:v>2085</c:v>
                </c:pt>
                <c:pt idx="24410">
                  <c:v>2086</c:v>
                </c:pt>
                <c:pt idx="24411">
                  <c:v>2087</c:v>
                </c:pt>
                <c:pt idx="24412">
                  <c:v>2088</c:v>
                </c:pt>
                <c:pt idx="24413">
                  <c:v>2089</c:v>
                </c:pt>
                <c:pt idx="24414">
                  <c:v>2090</c:v>
                </c:pt>
                <c:pt idx="24415">
                  <c:v>2091</c:v>
                </c:pt>
                <c:pt idx="24416">
                  <c:v>2092</c:v>
                </c:pt>
                <c:pt idx="24417">
                  <c:v>2093</c:v>
                </c:pt>
                <c:pt idx="24418">
                  <c:v>2094</c:v>
                </c:pt>
                <c:pt idx="24419">
                  <c:v>2095</c:v>
                </c:pt>
                <c:pt idx="24420">
                  <c:v>2096</c:v>
                </c:pt>
                <c:pt idx="24421">
                  <c:v>2097</c:v>
                </c:pt>
                <c:pt idx="24422">
                  <c:v>2098</c:v>
                </c:pt>
                <c:pt idx="24423">
                  <c:v>2099</c:v>
                </c:pt>
                <c:pt idx="24424">
                  <c:v>2100</c:v>
                </c:pt>
                <c:pt idx="24425">
                  <c:v>2101</c:v>
                </c:pt>
                <c:pt idx="24426">
                  <c:v>2102</c:v>
                </c:pt>
                <c:pt idx="24427">
                  <c:v>2103</c:v>
                </c:pt>
                <c:pt idx="24428">
                  <c:v>2104</c:v>
                </c:pt>
                <c:pt idx="24429">
                  <c:v>2105</c:v>
                </c:pt>
                <c:pt idx="24430">
                  <c:v>2106</c:v>
                </c:pt>
                <c:pt idx="24431">
                  <c:v>2107</c:v>
                </c:pt>
                <c:pt idx="24432">
                  <c:v>2108</c:v>
                </c:pt>
                <c:pt idx="24433">
                  <c:v>2109</c:v>
                </c:pt>
                <c:pt idx="24434">
                  <c:v>2110</c:v>
                </c:pt>
                <c:pt idx="24435">
                  <c:v>2111</c:v>
                </c:pt>
                <c:pt idx="24436">
                  <c:v>2112</c:v>
                </c:pt>
                <c:pt idx="24437">
                  <c:v>2113</c:v>
                </c:pt>
                <c:pt idx="24438">
                  <c:v>2114</c:v>
                </c:pt>
                <c:pt idx="24439">
                  <c:v>2115</c:v>
                </c:pt>
                <c:pt idx="24440">
                  <c:v>2116</c:v>
                </c:pt>
                <c:pt idx="24441">
                  <c:v>2117</c:v>
                </c:pt>
                <c:pt idx="24442">
                  <c:v>2118</c:v>
                </c:pt>
                <c:pt idx="24443">
                  <c:v>2119</c:v>
                </c:pt>
                <c:pt idx="24444">
                  <c:v>2120</c:v>
                </c:pt>
                <c:pt idx="24445">
                  <c:v>2121</c:v>
                </c:pt>
                <c:pt idx="24446">
                  <c:v>2122</c:v>
                </c:pt>
                <c:pt idx="24447">
                  <c:v>2123</c:v>
                </c:pt>
                <c:pt idx="24448">
                  <c:v>2124</c:v>
                </c:pt>
                <c:pt idx="24449">
                  <c:v>2125</c:v>
                </c:pt>
                <c:pt idx="24450">
                  <c:v>2126</c:v>
                </c:pt>
                <c:pt idx="24451">
                  <c:v>2127</c:v>
                </c:pt>
                <c:pt idx="24452">
                  <c:v>2128</c:v>
                </c:pt>
                <c:pt idx="24453">
                  <c:v>2129</c:v>
                </c:pt>
                <c:pt idx="24454">
                  <c:v>2130</c:v>
                </c:pt>
                <c:pt idx="24455">
                  <c:v>2131</c:v>
                </c:pt>
                <c:pt idx="24456">
                  <c:v>2132</c:v>
                </c:pt>
                <c:pt idx="24457">
                  <c:v>2133</c:v>
                </c:pt>
                <c:pt idx="24458">
                  <c:v>2134</c:v>
                </c:pt>
                <c:pt idx="24459">
                  <c:v>2135</c:v>
                </c:pt>
                <c:pt idx="24460">
                  <c:v>2136</c:v>
                </c:pt>
                <c:pt idx="24461">
                  <c:v>2137</c:v>
                </c:pt>
                <c:pt idx="24462">
                  <c:v>2138</c:v>
                </c:pt>
                <c:pt idx="24463">
                  <c:v>2139</c:v>
                </c:pt>
                <c:pt idx="24464">
                  <c:v>2140</c:v>
                </c:pt>
                <c:pt idx="24465">
                  <c:v>2141</c:v>
                </c:pt>
                <c:pt idx="24466">
                  <c:v>2142</c:v>
                </c:pt>
                <c:pt idx="24467">
                  <c:v>2143</c:v>
                </c:pt>
                <c:pt idx="24468">
                  <c:v>2144</c:v>
                </c:pt>
                <c:pt idx="24469">
                  <c:v>2145</c:v>
                </c:pt>
                <c:pt idx="24470">
                  <c:v>2146</c:v>
                </c:pt>
                <c:pt idx="24471">
                  <c:v>2147</c:v>
                </c:pt>
                <c:pt idx="24472">
                  <c:v>2148</c:v>
                </c:pt>
                <c:pt idx="24473">
                  <c:v>2149</c:v>
                </c:pt>
                <c:pt idx="24474">
                  <c:v>2150</c:v>
                </c:pt>
                <c:pt idx="24475">
                  <c:v>2151</c:v>
                </c:pt>
                <c:pt idx="24476">
                  <c:v>2152</c:v>
                </c:pt>
                <c:pt idx="24477">
                  <c:v>2153</c:v>
                </c:pt>
                <c:pt idx="24478">
                  <c:v>2154</c:v>
                </c:pt>
                <c:pt idx="24479">
                  <c:v>2155</c:v>
                </c:pt>
                <c:pt idx="24480">
                  <c:v>2156</c:v>
                </c:pt>
                <c:pt idx="24481">
                  <c:v>2157</c:v>
                </c:pt>
                <c:pt idx="24482">
                  <c:v>2158</c:v>
                </c:pt>
                <c:pt idx="24483">
                  <c:v>2159</c:v>
                </c:pt>
                <c:pt idx="24484">
                  <c:v>2160</c:v>
                </c:pt>
                <c:pt idx="24485">
                  <c:v>2161</c:v>
                </c:pt>
                <c:pt idx="24486">
                  <c:v>2162</c:v>
                </c:pt>
                <c:pt idx="24487">
                  <c:v>2163</c:v>
                </c:pt>
                <c:pt idx="24488">
                  <c:v>2164</c:v>
                </c:pt>
                <c:pt idx="24489">
                  <c:v>2165</c:v>
                </c:pt>
                <c:pt idx="24490">
                  <c:v>2166</c:v>
                </c:pt>
                <c:pt idx="24491">
                  <c:v>2167</c:v>
                </c:pt>
                <c:pt idx="24492">
                  <c:v>2168</c:v>
                </c:pt>
                <c:pt idx="24493">
                  <c:v>2169</c:v>
                </c:pt>
                <c:pt idx="24494">
                  <c:v>2170</c:v>
                </c:pt>
                <c:pt idx="24495">
                  <c:v>2171</c:v>
                </c:pt>
                <c:pt idx="24496">
                  <c:v>2172</c:v>
                </c:pt>
                <c:pt idx="24497">
                  <c:v>2173</c:v>
                </c:pt>
                <c:pt idx="24498">
                  <c:v>2174</c:v>
                </c:pt>
                <c:pt idx="24499">
                  <c:v>2175</c:v>
                </c:pt>
                <c:pt idx="24500">
                  <c:v>2176</c:v>
                </c:pt>
                <c:pt idx="24501">
                  <c:v>2177</c:v>
                </c:pt>
                <c:pt idx="24502">
                  <c:v>2178</c:v>
                </c:pt>
                <c:pt idx="24503">
                  <c:v>2179</c:v>
                </c:pt>
                <c:pt idx="24504">
                  <c:v>2180</c:v>
                </c:pt>
                <c:pt idx="24505">
                  <c:v>2181</c:v>
                </c:pt>
                <c:pt idx="24506">
                  <c:v>2182</c:v>
                </c:pt>
                <c:pt idx="24507">
                  <c:v>2183</c:v>
                </c:pt>
                <c:pt idx="24508">
                  <c:v>2184</c:v>
                </c:pt>
                <c:pt idx="24509">
                  <c:v>2185</c:v>
                </c:pt>
                <c:pt idx="24510">
                  <c:v>2186</c:v>
                </c:pt>
                <c:pt idx="24511">
                  <c:v>2187</c:v>
                </c:pt>
                <c:pt idx="24512">
                  <c:v>2188</c:v>
                </c:pt>
                <c:pt idx="24513">
                  <c:v>2189</c:v>
                </c:pt>
                <c:pt idx="24514">
                  <c:v>2190</c:v>
                </c:pt>
                <c:pt idx="24515">
                  <c:v>2191</c:v>
                </c:pt>
                <c:pt idx="24516">
                  <c:v>2192</c:v>
                </c:pt>
                <c:pt idx="24517">
                  <c:v>2193</c:v>
                </c:pt>
                <c:pt idx="24518">
                  <c:v>2194</c:v>
                </c:pt>
                <c:pt idx="24519">
                  <c:v>2195</c:v>
                </c:pt>
                <c:pt idx="24520">
                  <c:v>2196</c:v>
                </c:pt>
                <c:pt idx="24521">
                  <c:v>2197</c:v>
                </c:pt>
                <c:pt idx="24522">
                  <c:v>2198</c:v>
                </c:pt>
                <c:pt idx="24523">
                  <c:v>2199</c:v>
                </c:pt>
                <c:pt idx="24524">
                  <c:v>2200</c:v>
                </c:pt>
                <c:pt idx="24525">
                  <c:v>2201</c:v>
                </c:pt>
                <c:pt idx="24526">
                  <c:v>2202</c:v>
                </c:pt>
                <c:pt idx="24527">
                  <c:v>2203</c:v>
                </c:pt>
                <c:pt idx="24528">
                  <c:v>2204</c:v>
                </c:pt>
                <c:pt idx="24529">
                  <c:v>2205</c:v>
                </c:pt>
                <c:pt idx="24530">
                  <c:v>2206</c:v>
                </c:pt>
                <c:pt idx="24531">
                  <c:v>2207</c:v>
                </c:pt>
                <c:pt idx="24532">
                  <c:v>2208</c:v>
                </c:pt>
                <c:pt idx="24533">
                  <c:v>2209</c:v>
                </c:pt>
                <c:pt idx="24534">
                  <c:v>2210</c:v>
                </c:pt>
                <c:pt idx="24535">
                  <c:v>2211</c:v>
                </c:pt>
                <c:pt idx="24536">
                  <c:v>2212</c:v>
                </c:pt>
                <c:pt idx="24537">
                  <c:v>2213</c:v>
                </c:pt>
                <c:pt idx="24538">
                  <c:v>2214</c:v>
                </c:pt>
                <c:pt idx="24539">
                  <c:v>2215</c:v>
                </c:pt>
                <c:pt idx="24540">
                  <c:v>2216</c:v>
                </c:pt>
                <c:pt idx="24541">
                  <c:v>2217</c:v>
                </c:pt>
                <c:pt idx="24542">
                  <c:v>2218</c:v>
                </c:pt>
                <c:pt idx="24543">
                  <c:v>2219</c:v>
                </c:pt>
                <c:pt idx="24544">
                  <c:v>2220</c:v>
                </c:pt>
                <c:pt idx="24545">
                  <c:v>2221</c:v>
                </c:pt>
                <c:pt idx="24546">
                  <c:v>2222</c:v>
                </c:pt>
                <c:pt idx="24547">
                  <c:v>2223</c:v>
                </c:pt>
                <c:pt idx="24548">
                  <c:v>2224</c:v>
                </c:pt>
                <c:pt idx="24549">
                  <c:v>2225</c:v>
                </c:pt>
                <c:pt idx="24550">
                  <c:v>2226</c:v>
                </c:pt>
                <c:pt idx="24551">
                  <c:v>2227</c:v>
                </c:pt>
                <c:pt idx="24552">
                  <c:v>2228</c:v>
                </c:pt>
                <c:pt idx="24553">
                  <c:v>2229</c:v>
                </c:pt>
                <c:pt idx="24554">
                  <c:v>2230</c:v>
                </c:pt>
                <c:pt idx="24555">
                  <c:v>2231</c:v>
                </c:pt>
                <c:pt idx="24556">
                  <c:v>2232</c:v>
                </c:pt>
                <c:pt idx="24557">
                  <c:v>2233</c:v>
                </c:pt>
                <c:pt idx="24558">
                  <c:v>2234</c:v>
                </c:pt>
                <c:pt idx="24559">
                  <c:v>2235</c:v>
                </c:pt>
                <c:pt idx="24560">
                  <c:v>2236</c:v>
                </c:pt>
                <c:pt idx="24561">
                  <c:v>2237</c:v>
                </c:pt>
                <c:pt idx="24562">
                  <c:v>2238</c:v>
                </c:pt>
                <c:pt idx="24563">
                  <c:v>2239</c:v>
                </c:pt>
                <c:pt idx="24564">
                  <c:v>2240</c:v>
                </c:pt>
                <c:pt idx="24565">
                  <c:v>2241</c:v>
                </c:pt>
                <c:pt idx="24566">
                  <c:v>2242</c:v>
                </c:pt>
                <c:pt idx="24567">
                  <c:v>2243</c:v>
                </c:pt>
                <c:pt idx="24568">
                  <c:v>2244</c:v>
                </c:pt>
                <c:pt idx="24569">
                  <c:v>2245</c:v>
                </c:pt>
                <c:pt idx="24570">
                  <c:v>2246</c:v>
                </c:pt>
                <c:pt idx="24571">
                  <c:v>2247</c:v>
                </c:pt>
                <c:pt idx="24572">
                  <c:v>2248</c:v>
                </c:pt>
                <c:pt idx="24573">
                  <c:v>2249</c:v>
                </c:pt>
                <c:pt idx="24574">
                  <c:v>2250</c:v>
                </c:pt>
                <c:pt idx="24575">
                  <c:v>2251</c:v>
                </c:pt>
                <c:pt idx="24576">
                  <c:v>2252</c:v>
                </c:pt>
                <c:pt idx="24577">
                  <c:v>2253</c:v>
                </c:pt>
                <c:pt idx="24578">
                  <c:v>2254</c:v>
                </c:pt>
                <c:pt idx="24579">
                  <c:v>2255</c:v>
                </c:pt>
                <c:pt idx="24580">
                  <c:v>2256</c:v>
                </c:pt>
                <c:pt idx="24581">
                  <c:v>2257</c:v>
                </c:pt>
                <c:pt idx="24582">
                  <c:v>2258</c:v>
                </c:pt>
                <c:pt idx="24583">
                  <c:v>2259</c:v>
                </c:pt>
                <c:pt idx="24584">
                  <c:v>2260</c:v>
                </c:pt>
                <c:pt idx="24585">
                  <c:v>2261</c:v>
                </c:pt>
                <c:pt idx="24586">
                  <c:v>2262</c:v>
                </c:pt>
                <c:pt idx="24587">
                  <c:v>2263</c:v>
                </c:pt>
                <c:pt idx="24588">
                  <c:v>2264</c:v>
                </c:pt>
                <c:pt idx="24589">
                  <c:v>2265</c:v>
                </c:pt>
                <c:pt idx="24590">
                  <c:v>2266</c:v>
                </c:pt>
                <c:pt idx="24591">
                  <c:v>2267</c:v>
                </c:pt>
                <c:pt idx="24592">
                  <c:v>2268</c:v>
                </c:pt>
                <c:pt idx="24593">
                  <c:v>2269</c:v>
                </c:pt>
                <c:pt idx="24594">
                  <c:v>2270</c:v>
                </c:pt>
                <c:pt idx="24595">
                  <c:v>2271</c:v>
                </c:pt>
                <c:pt idx="24596">
                  <c:v>2272</c:v>
                </c:pt>
                <c:pt idx="24597">
                  <c:v>2273</c:v>
                </c:pt>
                <c:pt idx="24598">
                  <c:v>2274</c:v>
                </c:pt>
                <c:pt idx="24599">
                  <c:v>2275</c:v>
                </c:pt>
                <c:pt idx="24600">
                  <c:v>2276</c:v>
                </c:pt>
                <c:pt idx="24601">
                  <c:v>2277</c:v>
                </c:pt>
                <c:pt idx="24602">
                  <c:v>2278</c:v>
                </c:pt>
                <c:pt idx="24603">
                  <c:v>2279</c:v>
                </c:pt>
                <c:pt idx="24604">
                  <c:v>2280</c:v>
                </c:pt>
                <c:pt idx="24605">
                  <c:v>2281</c:v>
                </c:pt>
                <c:pt idx="24606">
                  <c:v>2282</c:v>
                </c:pt>
                <c:pt idx="24607">
                  <c:v>2283</c:v>
                </c:pt>
                <c:pt idx="24608">
                  <c:v>2284</c:v>
                </c:pt>
                <c:pt idx="24609">
                  <c:v>2285</c:v>
                </c:pt>
                <c:pt idx="24610">
                  <c:v>2286</c:v>
                </c:pt>
                <c:pt idx="24611">
                  <c:v>2287</c:v>
                </c:pt>
                <c:pt idx="24612">
                  <c:v>2288</c:v>
                </c:pt>
                <c:pt idx="24613">
                  <c:v>2289</c:v>
                </c:pt>
                <c:pt idx="24614">
                  <c:v>2290</c:v>
                </c:pt>
                <c:pt idx="24615">
                  <c:v>2291</c:v>
                </c:pt>
                <c:pt idx="24616">
                  <c:v>2292</c:v>
                </c:pt>
                <c:pt idx="24617">
                  <c:v>2293</c:v>
                </c:pt>
                <c:pt idx="24618">
                  <c:v>2294</c:v>
                </c:pt>
                <c:pt idx="24619">
                  <c:v>2295</c:v>
                </c:pt>
                <c:pt idx="24620">
                  <c:v>2296</c:v>
                </c:pt>
                <c:pt idx="24621">
                  <c:v>2297</c:v>
                </c:pt>
                <c:pt idx="24622">
                  <c:v>2298</c:v>
                </c:pt>
                <c:pt idx="24623">
                  <c:v>2299</c:v>
                </c:pt>
                <c:pt idx="24624">
                  <c:v>2300</c:v>
                </c:pt>
                <c:pt idx="24625">
                  <c:v>2301</c:v>
                </c:pt>
                <c:pt idx="24626">
                  <c:v>2302</c:v>
                </c:pt>
                <c:pt idx="24627">
                  <c:v>2303</c:v>
                </c:pt>
                <c:pt idx="24628">
                  <c:v>2304</c:v>
                </c:pt>
                <c:pt idx="24629">
                  <c:v>2305</c:v>
                </c:pt>
                <c:pt idx="24630">
                  <c:v>2306</c:v>
                </c:pt>
                <c:pt idx="24631">
                  <c:v>2307</c:v>
                </c:pt>
                <c:pt idx="24632">
                  <c:v>2308</c:v>
                </c:pt>
                <c:pt idx="24633">
                  <c:v>2309</c:v>
                </c:pt>
                <c:pt idx="24634">
                  <c:v>2310</c:v>
                </c:pt>
                <c:pt idx="24635">
                  <c:v>2311</c:v>
                </c:pt>
                <c:pt idx="24636">
                  <c:v>2312</c:v>
                </c:pt>
                <c:pt idx="24637">
                  <c:v>2313</c:v>
                </c:pt>
                <c:pt idx="24638">
                  <c:v>2314</c:v>
                </c:pt>
                <c:pt idx="24639">
                  <c:v>2315</c:v>
                </c:pt>
                <c:pt idx="24640">
                  <c:v>2316</c:v>
                </c:pt>
                <c:pt idx="24641">
                  <c:v>2317</c:v>
                </c:pt>
                <c:pt idx="24642">
                  <c:v>2318</c:v>
                </c:pt>
                <c:pt idx="24643">
                  <c:v>2319</c:v>
                </c:pt>
                <c:pt idx="24644">
                  <c:v>2320</c:v>
                </c:pt>
                <c:pt idx="24645">
                  <c:v>2321</c:v>
                </c:pt>
                <c:pt idx="24646">
                  <c:v>2322</c:v>
                </c:pt>
                <c:pt idx="24647">
                  <c:v>2323</c:v>
                </c:pt>
                <c:pt idx="24648">
                  <c:v>2324</c:v>
                </c:pt>
                <c:pt idx="24649">
                  <c:v>2325</c:v>
                </c:pt>
                <c:pt idx="24650">
                  <c:v>2326</c:v>
                </c:pt>
                <c:pt idx="24651">
                  <c:v>2327</c:v>
                </c:pt>
                <c:pt idx="24652">
                  <c:v>2328</c:v>
                </c:pt>
                <c:pt idx="24653">
                  <c:v>2329</c:v>
                </c:pt>
                <c:pt idx="24654">
                  <c:v>2330</c:v>
                </c:pt>
                <c:pt idx="24655">
                  <c:v>2331</c:v>
                </c:pt>
                <c:pt idx="24656">
                  <c:v>2332</c:v>
                </c:pt>
                <c:pt idx="24657">
                  <c:v>2333</c:v>
                </c:pt>
                <c:pt idx="24658">
                  <c:v>2334</c:v>
                </c:pt>
                <c:pt idx="24659">
                  <c:v>2335</c:v>
                </c:pt>
                <c:pt idx="24660">
                  <c:v>2336</c:v>
                </c:pt>
                <c:pt idx="24661">
                  <c:v>2337</c:v>
                </c:pt>
                <c:pt idx="24662">
                  <c:v>2338</c:v>
                </c:pt>
                <c:pt idx="24663">
                  <c:v>2339</c:v>
                </c:pt>
                <c:pt idx="24664">
                  <c:v>2340</c:v>
                </c:pt>
                <c:pt idx="24665">
                  <c:v>2341</c:v>
                </c:pt>
                <c:pt idx="24666">
                  <c:v>2342</c:v>
                </c:pt>
                <c:pt idx="24667">
                  <c:v>2343</c:v>
                </c:pt>
                <c:pt idx="24668">
                  <c:v>2344</c:v>
                </c:pt>
                <c:pt idx="24669">
                  <c:v>2345</c:v>
                </c:pt>
                <c:pt idx="24670">
                  <c:v>2346</c:v>
                </c:pt>
                <c:pt idx="24671">
                  <c:v>2347</c:v>
                </c:pt>
                <c:pt idx="24672">
                  <c:v>2348</c:v>
                </c:pt>
                <c:pt idx="24673">
                  <c:v>2349</c:v>
                </c:pt>
                <c:pt idx="24674">
                  <c:v>2350</c:v>
                </c:pt>
                <c:pt idx="24675">
                  <c:v>2351</c:v>
                </c:pt>
                <c:pt idx="24676">
                  <c:v>2352</c:v>
                </c:pt>
                <c:pt idx="24677">
                  <c:v>2353</c:v>
                </c:pt>
                <c:pt idx="24678">
                  <c:v>2354</c:v>
                </c:pt>
                <c:pt idx="24679">
                  <c:v>2355</c:v>
                </c:pt>
                <c:pt idx="24680">
                  <c:v>2356</c:v>
                </c:pt>
                <c:pt idx="24681">
                  <c:v>2357</c:v>
                </c:pt>
                <c:pt idx="24682">
                  <c:v>2358</c:v>
                </c:pt>
                <c:pt idx="24683">
                  <c:v>2359</c:v>
                </c:pt>
                <c:pt idx="24684">
                  <c:v>2360</c:v>
                </c:pt>
                <c:pt idx="24685">
                  <c:v>2361</c:v>
                </c:pt>
                <c:pt idx="24686">
                  <c:v>2362</c:v>
                </c:pt>
                <c:pt idx="24687">
                  <c:v>2363</c:v>
                </c:pt>
                <c:pt idx="24688">
                  <c:v>2364</c:v>
                </c:pt>
                <c:pt idx="24689">
                  <c:v>2365</c:v>
                </c:pt>
                <c:pt idx="24690">
                  <c:v>2366</c:v>
                </c:pt>
                <c:pt idx="24691">
                  <c:v>2367</c:v>
                </c:pt>
                <c:pt idx="24692">
                  <c:v>2368</c:v>
                </c:pt>
                <c:pt idx="24693">
                  <c:v>2369</c:v>
                </c:pt>
                <c:pt idx="24694">
                  <c:v>2370</c:v>
                </c:pt>
                <c:pt idx="24695">
                  <c:v>2371</c:v>
                </c:pt>
                <c:pt idx="24696">
                  <c:v>2372</c:v>
                </c:pt>
                <c:pt idx="24697">
                  <c:v>2373</c:v>
                </c:pt>
                <c:pt idx="24698">
                  <c:v>2374</c:v>
                </c:pt>
                <c:pt idx="24699">
                  <c:v>2375</c:v>
                </c:pt>
                <c:pt idx="24700">
                  <c:v>2376</c:v>
                </c:pt>
                <c:pt idx="24701">
                  <c:v>2377</c:v>
                </c:pt>
                <c:pt idx="24702">
                  <c:v>2378</c:v>
                </c:pt>
                <c:pt idx="24703">
                  <c:v>2379</c:v>
                </c:pt>
                <c:pt idx="24704">
                  <c:v>2380</c:v>
                </c:pt>
                <c:pt idx="24705">
                  <c:v>2381</c:v>
                </c:pt>
                <c:pt idx="24706">
                  <c:v>2382</c:v>
                </c:pt>
                <c:pt idx="24707">
                  <c:v>2383</c:v>
                </c:pt>
                <c:pt idx="24708">
                  <c:v>2384</c:v>
                </c:pt>
                <c:pt idx="24709">
                  <c:v>2385</c:v>
                </c:pt>
                <c:pt idx="24710">
                  <c:v>2386</c:v>
                </c:pt>
                <c:pt idx="24711">
                  <c:v>2387</c:v>
                </c:pt>
                <c:pt idx="24712">
                  <c:v>2388</c:v>
                </c:pt>
                <c:pt idx="24713">
                  <c:v>2389</c:v>
                </c:pt>
                <c:pt idx="24714">
                  <c:v>2390</c:v>
                </c:pt>
                <c:pt idx="24715">
                  <c:v>2391</c:v>
                </c:pt>
                <c:pt idx="24716">
                  <c:v>2392</c:v>
                </c:pt>
                <c:pt idx="24717">
                  <c:v>2393</c:v>
                </c:pt>
                <c:pt idx="24718">
                  <c:v>2394</c:v>
                </c:pt>
                <c:pt idx="24719">
                  <c:v>2395</c:v>
                </c:pt>
                <c:pt idx="24720">
                  <c:v>2396</c:v>
                </c:pt>
                <c:pt idx="24721">
                  <c:v>2397</c:v>
                </c:pt>
                <c:pt idx="24722">
                  <c:v>2398</c:v>
                </c:pt>
                <c:pt idx="24723">
                  <c:v>2399</c:v>
                </c:pt>
                <c:pt idx="24724">
                  <c:v>2400</c:v>
                </c:pt>
                <c:pt idx="24725">
                  <c:v>2401</c:v>
                </c:pt>
                <c:pt idx="24726">
                  <c:v>2402</c:v>
                </c:pt>
                <c:pt idx="24727">
                  <c:v>2403</c:v>
                </c:pt>
                <c:pt idx="24728">
                  <c:v>2404</c:v>
                </c:pt>
                <c:pt idx="24729">
                  <c:v>2405</c:v>
                </c:pt>
                <c:pt idx="24730">
                  <c:v>2406</c:v>
                </c:pt>
                <c:pt idx="24731">
                  <c:v>2407</c:v>
                </c:pt>
                <c:pt idx="24732">
                  <c:v>2408</c:v>
                </c:pt>
                <c:pt idx="24733">
                  <c:v>2409</c:v>
                </c:pt>
                <c:pt idx="24734">
                  <c:v>2410</c:v>
                </c:pt>
                <c:pt idx="24735">
                  <c:v>2411</c:v>
                </c:pt>
                <c:pt idx="24736">
                  <c:v>2412</c:v>
                </c:pt>
                <c:pt idx="24737">
                  <c:v>2413</c:v>
                </c:pt>
                <c:pt idx="24738">
                  <c:v>2414</c:v>
                </c:pt>
                <c:pt idx="24739">
                  <c:v>2415</c:v>
                </c:pt>
                <c:pt idx="24740">
                  <c:v>2416</c:v>
                </c:pt>
                <c:pt idx="24741">
                  <c:v>2417</c:v>
                </c:pt>
                <c:pt idx="24742">
                  <c:v>2418</c:v>
                </c:pt>
                <c:pt idx="24743">
                  <c:v>2419</c:v>
                </c:pt>
                <c:pt idx="24744">
                  <c:v>2420</c:v>
                </c:pt>
                <c:pt idx="24745">
                  <c:v>2421</c:v>
                </c:pt>
                <c:pt idx="24746">
                  <c:v>2422</c:v>
                </c:pt>
                <c:pt idx="24747">
                  <c:v>2423</c:v>
                </c:pt>
                <c:pt idx="24748">
                  <c:v>2424</c:v>
                </c:pt>
                <c:pt idx="24749">
                  <c:v>2425</c:v>
                </c:pt>
                <c:pt idx="24750">
                  <c:v>2426</c:v>
                </c:pt>
                <c:pt idx="24751">
                  <c:v>2427</c:v>
                </c:pt>
                <c:pt idx="24752">
                  <c:v>2428</c:v>
                </c:pt>
                <c:pt idx="24753">
                  <c:v>2429</c:v>
                </c:pt>
                <c:pt idx="24754">
                  <c:v>2430</c:v>
                </c:pt>
                <c:pt idx="24755">
                  <c:v>2431</c:v>
                </c:pt>
                <c:pt idx="24756">
                  <c:v>2432</c:v>
                </c:pt>
                <c:pt idx="24757">
                  <c:v>2433</c:v>
                </c:pt>
                <c:pt idx="24758">
                  <c:v>2434</c:v>
                </c:pt>
                <c:pt idx="24759">
                  <c:v>2435</c:v>
                </c:pt>
                <c:pt idx="24760">
                  <c:v>2436</c:v>
                </c:pt>
                <c:pt idx="24761">
                  <c:v>2437</c:v>
                </c:pt>
                <c:pt idx="24762">
                  <c:v>2438</c:v>
                </c:pt>
                <c:pt idx="24763">
                  <c:v>2439</c:v>
                </c:pt>
                <c:pt idx="24764">
                  <c:v>2440</c:v>
                </c:pt>
                <c:pt idx="24765">
                  <c:v>2441</c:v>
                </c:pt>
                <c:pt idx="24766">
                  <c:v>2442</c:v>
                </c:pt>
                <c:pt idx="24767">
                  <c:v>2443</c:v>
                </c:pt>
                <c:pt idx="24768">
                  <c:v>2444</c:v>
                </c:pt>
                <c:pt idx="24769">
                  <c:v>2445</c:v>
                </c:pt>
                <c:pt idx="24770">
                  <c:v>2446</c:v>
                </c:pt>
                <c:pt idx="24771">
                  <c:v>2447</c:v>
                </c:pt>
                <c:pt idx="24772">
                  <c:v>2448</c:v>
                </c:pt>
                <c:pt idx="24773">
                  <c:v>2449</c:v>
                </c:pt>
                <c:pt idx="24774">
                  <c:v>2450</c:v>
                </c:pt>
                <c:pt idx="24775">
                  <c:v>2451</c:v>
                </c:pt>
                <c:pt idx="24776">
                  <c:v>2452</c:v>
                </c:pt>
                <c:pt idx="24777">
                  <c:v>2453</c:v>
                </c:pt>
                <c:pt idx="24778">
                  <c:v>2454</c:v>
                </c:pt>
                <c:pt idx="24779">
                  <c:v>2455</c:v>
                </c:pt>
                <c:pt idx="24780">
                  <c:v>2456</c:v>
                </c:pt>
                <c:pt idx="24781">
                  <c:v>2457</c:v>
                </c:pt>
                <c:pt idx="24782">
                  <c:v>2458</c:v>
                </c:pt>
                <c:pt idx="24783">
                  <c:v>2459</c:v>
                </c:pt>
                <c:pt idx="24784">
                  <c:v>2460</c:v>
                </c:pt>
                <c:pt idx="24785">
                  <c:v>2461</c:v>
                </c:pt>
                <c:pt idx="24786">
                  <c:v>2462</c:v>
                </c:pt>
                <c:pt idx="24787">
                  <c:v>2463</c:v>
                </c:pt>
                <c:pt idx="24788">
                  <c:v>2464</c:v>
                </c:pt>
                <c:pt idx="24789">
                  <c:v>2465</c:v>
                </c:pt>
                <c:pt idx="24790">
                  <c:v>2466</c:v>
                </c:pt>
                <c:pt idx="24791">
                  <c:v>2467</c:v>
                </c:pt>
                <c:pt idx="24792">
                  <c:v>2468</c:v>
                </c:pt>
                <c:pt idx="24793">
                  <c:v>2469</c:v>
                </c:pt>
                <c:pt idx="24794">
                  <c:v>2470</c:v>
                </c:pt>
                <c:pt idx="24795">
                  <c:v>2471</c:v>
                </c:pt>
                <c:pt idx="24796">
                  <c:v>2472</c:v>
                </c:pt>
                <c:pt idx="24797">
                  <c:v>2473</c:v>
                </c:pt>
                <c:pt idx="24798">
                  <c:v>2474</c:v>
                </c:pt>
                <c:pt idx="24799">
                  <c:v>2475</c:v>
                </c:pt>
                <c:pt idx="24800">
                  <c:v>2476</c:v>
                </c:pt>
                <c:pt idx="24801">
                  <c:v>2477</c:v>
                </c:pt>
                <c:pt idx="24802">
                  <c:v>2478</c:v>
                </c:pt>
                <c:pt idx="24803">
                  <c:v>2479</c:v>
                </c:pt>
                <c:pt idx="24804">
                  <c:v>2480</c:v>
                </c:pt>
                <c:pt idx="24805">
                  <c:v>2481</c:v>
                </c:pt>
                <c:pt idx="24806">
                  <c:v>2482</c:v>
                </c:pt>
                <c:pt idx="24807">
                  <c:v>2483</c:v>
                </c:pt>
                <c:pt idx="24808">
                  <c:v>2484</c:v>
                </c:pt>
                <c:pt idx="24809">
                  <c:v>2485</c:v>
                </c:pt>
                <c:pt idx="24810">
                  <c:v>2486</c:v>
                </c:pt>
                <c:pt idx="24811">
                  <c:v>2487</c:v>
                </c:pt>
                <c:pt idx="24812">
                  <c:v>2488</c:v>
                </c:pt>
                <c:pt idx="24813">
                  <c:v>2489</c:v>
                </c:pt>
                <c:pt idx="24814">
                  <c:v>2490</c:v>
                </c:pt>
                <c:pt idx="24815">
                  <c:v>2491</c:v>
                </c:pt>
                <c:pt idx="24816">
                  <c:v>2492</c:v>
                </c:pt>
                <c:pt idx="24817">
                  <c:v>2493</c:v>
                </c:pt>
                <c:pt idx="24818">
                  <c:v>2494</c:v>
                </c:pt>
                <c:pt idx="24819">
                  <c:v>2495</c:v>
                </c:pt>
                <c:pt idx="24820">
                  <c:v>2496</c:v>
                </c:pt>
                <c:pt idx="24821">
                  <c:v>2497</c:v>
                </c:pt>
                <c:pt idx="24822">
                  <c:v>2498</c:v>
                </c:pt>
                <c:pt idx="24823">
                  <c:v>2499</c:v>
                </c:pt>
                <c:pt idx="24824">
                  <c:v>2500</c:v>
                </c:pt>
                <c:pt idx="24825">
                  <c:v>2501</c:v>
                </c:pt>
                <c:pt idx="24826">
                  <c:v>2502</c:v>
                </c:pt>
                <c:pt idx="24827">
                  <c:v>2503</c:v>
                </c:pt>
                <c:pt idx="24828">
                  <c:v>2504</c:v>
                </c:pt>
                <c:pt idx="24829">
                  <c:v>2505</c:v>
                </c:pt>
                <c:pt idx="24830">
                  <c:v>2506</c:v>
                </c:pt>
                <c:pt idx="24831">
                  <c:v>2507</c:v>
                </c:pt>
                <c:pt idx="24832">
                  <c:v>2508</c:v>
                </c:pt>
                <c:pt idx="24833">
                  <c:v>2509</c:v>
                </c:pt>
                <c:pt idx="24834">
                  <c:v>2510</c:v>
                </c:pt>
                <c:pt idx="24835">
                  <c:v>2511</c:v>
                </c:pt>
                <c:pt idx="24836">
                  <c:v>2512</c:v>
                </c:pt>
                <c:pt idx="24837">
                  <c:v>2513</c:v>
                </c:pt>
                <c:pt idx="24838">
                  <c:v>2514</c:v>
                </c:pt>
                <c:pt idx="24839">
                  <c:v>2515</c:v>
                </c:pt>
                <c:pt idx="24840">
                  <c:v>2516</c:v>
                </c:pt>
                <c:pt idx="24841">
                  <c:v>2517</c:v>
                </c:pt>
                <c:pt idx="24842">
                  <c:v>2518</c:v>
                </c:pt>
                <c:pt idx="24843">
                  <c:v>2519</c:v>
                </c:pt>
                <c:pt idx="24844">
                  <c:v>2520</c:v>
                </c:pt>
                <c:pt idx="24845">
                  <c:v>2521</c:v>
                </c:pt>
                <c:pt idx="24846">
                  <c:v>2522</c:v>
                </c:pt>
                <c:pt idx="24847">
                  <c:v>2523</c:v>
                </c:pt>
                <c:pt idx="24848">
                  <c:v>2524</c:v>
                </c:pt>
                <c:pt idx="24849">
                  <c:v>2525</c:v>
                </c:pt>
                <c:pt idx="24850">
                  <c:v>2526</c:v>
                </c:pt>
                <c:pt idx="24851">
                  <c:v>2527</c:v>
                </c:pt>
                <c:pt idx="24852">
                  <c:v>2528</c:v>
                </c:pt>
                <c:pt idx="24853">
                  <c:v>2529</c:v>
                </c:pt>
                <c:pt idx="24854">
                  <c:v>2530</c:v>
                </c:pt>
                <c:pt idx="24855">
                  <c:v>2531</c:v>
                </c:pt>
                <c:pt idx="24856">
                  <c:v>2532</c:v>
                </c:pt>
                <c:pt idx="24857">
                  <c:v>2533</c:v>
                </c:pt>
                <c:pt idx="24858">
                  <c:v>2534</c:v>
                </c:pt>
                <c:pt idx="24859">
                  <c:v>2535</c:v>
                </c:pt>
                <c:pt idx="24860">
                  <c:v>2536</c:v>
                </c:pt>
                <c:pt idx="24861">
                  <c:v>2537</c:v>
                </c:pt>
                <c:pt idx="24862">
                  <c:v>2538</c:v>
                </c:pt>
                <c:pt idx="24863">
                  <c:v>2539</c:v>
                </c:pt>
                <c:pt idx="24864">
                  <c:v>2540</c:v>
                </c:pt>
                <c:pt idx="24865">
                  <c:v>2541</c:v>
                </c:pt>
                <c:pt idx="24866">
                  <c:v>2542</c:v>
                </c:pt>
                <c:pt idx="24867">
                  <c:v>2543</c:v>
                </c:pt>
                <c:pt idx="24868">
                  <c:v>2544</c:v>
                </c:pt>
                <c:pt idx="24869">
                  <c:v>2545</c:v>
                </c:pt>
                <c:pt idx="24870">
                  <c:v>2546</c:v>
                </c:pt>
                <c:pt idx="24871">
                  <c:v>2547</c:v>
                </c:pt>
                <c:pt idx="24872">
                  <c:v>2548</c:v>
                </c:pt>
                <c:pt idx="24873">
                  <c:v>2549</c:v>
                </c:pt>
                <c:pt idx="24874">
                  <c:v>2550</c:v>
                </c:pt>
                <c:pt idx="24875">
                  <c:v>2551</c:v>
                </c:pt>
                <c:pt idx="24876">
                  <c:v>2552</c:v>
                </c:pt>
                <c:pt idx="24877">
                  <c:v>2553</c:v>
                </c:pt>
                <c:pt idx="24878">
                  <c:v>2554</c:v>
                </c:pt>
                <c:pt idx="24879">
                  <c:v>2555</c:v>
                </c:pt>
                <c:pt idx="24880">
                  <c:v>2556</c:v>
                </c:pt>
                <c:pt idx="24881">
                  <c:v>2557</c:v>
                </c:pt>
                <c:pt idx="24882">
                  <c:v>2558</c:v>
                </c:pt>
                <c:pt idx="24883">
                  <c:v>2559</c:v>
                </c:pt>
                <c:pt idx="24884">
                  <c:v>2560</c:v>
                </c:pt>
                <c:pt idx="24885">
                  <c:v>2561</c:v>
                </c:pt>
                <c:pt idx="24886">
                  <c:v>2562</c:v>
                </c:pt>
                <c:pt idx="24887">
                  <c:v>2563</c:v>
                </c:pt>
                <c:pt idx="24888">
                  <c:v>2564</c:v>
                </c:pt>
                <c:pt idx="24889">
                  <c:v>2565</c:v>
                </c:pt>
                <c:pt idx="24890">
                  <c:v>2566</c:v>
                </c:pt>
                <c:pt idx="24891">
                  <c:v>2567</c:v>
                </c:pt>
                <c:pt idx="24892">
                  <c:v>2568</c:v>
                </c:pt>
                <c:pt idx="24893">
                  <c:v>2569</c:v>
                </c:pt>
                <c:pt idx="24894">
                  <c:v>2570</c:v>
                </c:pt>
                <c:pt idx="24895">
                  <c:v>2571</c:v>
                </c:pt>
                <c:pt idx="24896">
                  <c:v>2572</c:v>
                </c:pt>
                <c:pt idx="24897">
                  <c:v>2573</c:v>
                </c:pt>
                <c:pt idx="24898">
                  <c:v>2574</c:v>
                </c:pt>
                <c:pt idx="24899">
                  <c:v>2575</c:v>
                </c:pt>
                <c:pt idx="24900">
                  <c:v>2576</c:v>
                </c:pt>
                <c:pt idx="24901">
                  <c:v>2577</c:v>
                </c:pt>
                <c:pt idx="24902">
                  <c:v>2578</c:v>
                </c:pt>
                <c:pt idx="24903">
                  <c:v>2579</c:v>
                </c:pt>
                <c:pt idx="24904">
                  <c:v>2580</c:v>
                </c:pt>
                <c:pt idx="24905">
                  <c:v>2581</c:v>
                </c:pt>
                <c:pt idx="24906">
                  <c:v>2582</c:v>
                </c:pt>
                <c:pt idx="24907">
                  <c:v>2583</c:v>
                </c:pt>
                <c:pt idx="24908">
                  <c:v>2584</c:v>
                </c:pt>
                <c:pt idx="24909">
                  <c:v>2585</c:v>
                </c:pt>
                <c:pt idx="24910">
                  <c:v>2586</c:v>
                </c:pt>
                <c:pt idx="24911">
                  <c:v>2587</c:v>
                </c:pt>
                <c:pt idx="24912">
                  <c:v>2588</c:v>
                </c:pt>
                <c:pt idx="24913">
                  <c:v>2589</c:v>
                </c:pt>
                <c:pt idx="24914">
                  <c:v>2590</c:v>
                </c:pt>
                <c:pt idx="24915">
                  <c:v>2591</c:v>
                </c:pt>
                <c:pt idx="24916">
                  <c:v>2592</c:v>
                </c:pt>
                <c:pt idx="24917">
                  <c:v>2593</c:v>
                </c:pt>
                <c:pt idx="24918">
                  <c:v>2594</c:v>
                </c:pt>
                <c:pt idx="24919">
                  <c:v>2595</c:v>
                </c:pt>
                <c:pt idx="24920">
                  <c:v>2596</c:v>
                </c:pt>
                <c:pt idx="24921">
                  <c:v>2597</c:v>
                </c:pt>
                <c:pt idx="24922">
                  <c:v>2598</c:v>
                </c:pt>
                <c:pt idx="24923">
                  <c:v>2599</c:v>
                </c:pt>
                <c:pt idx="24924">
                  <c:v>2600</c:v>
                </c:pt>
                <c:pt idx="24925">
                  <c:v>2601</c:v>
                </c:pt>
                <c:pt idx="24926">
                  <c:v>2602</c:v>
                </c:pt>
                <c:pt idx="24927">
                  <c:v>2603</c:v>
                </c:pt>
                <c:pt idx="24928">
                  <c:v>2604</c:v>
                </c:pt>
                <c:pt idx="24929">
                  <c:v>2605</c:v>
                </c:pt>
                <c:pt idx="24930">
                  <c:v>2606</c:v>
                </c:pt>
                <c:pt idx="24931">
                  <c:v>2607</c:v>
                </c:pt>
                <c:pt idx="24932">
                  <c:v>2608</c:v>
                </c:pt>
                <c:pt idx="24933">
                  <c:v>2609</c:v>
                </c:pt>
                <c:pt idx="24934">
                  <c:v>2610</c:v>
                </c:pt>
                <c:pt idx="24935">
                  <c:v>2611</c:v>
                </c:pt>
                <c:pt idx="24936">
                  <c:v>2612</c:v>
                </c:pt>
                <c:pt idx="24937">
                  <c:v>2613</c:v>
                </c:pt>
                <c:pt idx="24938">
                  <c:v>2614</c:v>
                </c:pt>
                <c:pt idx="24939">
                  <c:v>2615</c:v>
                </c:pt>
                <c:pt idx="24940">
                  <c:v>2616</c:v>
                </c:pt>
                <c:pt idx="24941">
                  <c:v>2617</c:v>
                </c:pt>
                <c:pt idx="24942">
                  <c:v>2618</c:v>
                </c:pt>
                <c:pt idx="24943">
                  <c:v>2619</c:v>
                </c:pt>
                <c:pt idx="24944">
                  <c:v>2620</c:v>
                </c:pt>
                <c:pt idx="24945">
                  <c:v>2621</c:v>
                </c:pt>
                <c:pt idx="24946">
                  <c:v>2622</c:v>
                </c:pt>
                <c:pt idx="24947">
                  <c:v>2623</c:v>
                </c:pt>
                <c:pt idx="24948">
                  <c:v>2624</c:v>
                </c:pt>
                <c:pt idx="24949">
                  <c:v>2625</c:v>
                </c:pt>
                <c:pt idx="24950">
                  <c:v>2626</c:v>
                </c:pt>
                <c:pt idx="24951">
                  <c:v>2627</c:v>
                </c:pt>
                <c:pt idx="24952">
                  <c:v>2628</c:v>
                </c:pt>
                <c:pt idx="24953">
                  <c:v>2629</c:v>
                </c:pt>
                <c:pt idx="24954">
                  <c:v>2630</c:v>
                </c:pt>
                <c:pt idx="24955">
                  <c:v>2631</c:v>
                </c:pt>
                <c:pt idx="24956">
                  <c:v>2632</c:v>
                </c:pt>
                <c:pt idx="24957">
                  <c:v>2633</c:v>
                </c:pt>
                <c:pt idx="24958">
                  <c:v>2634</c:v>
                </c:pt>
                <c:pt idx="24959">
                  <c:v>2635</c:v>
                </c:pt>
                <c:pt idx="24960">
                  <c:v>2636</c:v>
                </c:pt>
                <c:pt idx="24961">
                  <c:v>2637</c:v>
                </c:pt>
                <c:pt idx="24962">
                  <c:v>2638</c:v>
                </c:pt>
                <c:pt idx="24963">
                  <c:v>2639</c:v>
                </c:pt>
                <c:pt idx="24964">
                  <c:v>2640</c:v>
                </c:pt>
                <c:pt idx="24965">
                  <c:v>2641</c:v>
                </c:pt>
                <c:pt idx="24966">
                  <c:v>2642</c:v>
                </c:pt>
                <c:pt idx="24967">
                  <c:v>2643</c:v>
                </c:pt>
                <c:pt idx="24968">
                  <c:v>2644</c:v>
                </c:pt>
                <c:pt idx="24969">
                  <c:v>2645</c:v>
                </c:pt>
                <c:pt idx="24970">
                  <c:v>2646</c:v>
                </c:pt>
                <c:pt idx="24971">
                  <c:v>2647</c:v>
                </c:pt>
                <c:pt idx="24972">
                  <c:v>2648</c:v>
                </c:pt>
                <c:pt idx="24973">
                  <c:v>2649</c:v>
                </c:pt>
                <c:pt idx="24974">
                  <c:v>2650</c:v>
                </c:pt>
                <c:pt idx="24975">
                  <c:v>2651</c:v>
                </c:pt>
                <c:pt idx="24976">
                  <c:v>2652</c:v>
                </c:pt>
                <c:pt idx="24977">
                  <c:v>2653</c:v>
                </c:pt>
                <c:pt idx="24978">
                  <c:v>2654</c:v>
                </c:pt>
                <c:pt idx="24979">
                  <c:v>2655</c:v>
                </c:pt>
                <c:pt idx="24980">
                  <c:v>2656</c:v>
                </c:pt>
                <c:pt idx="24981">
                  <c:v>2657</c:v>
                </c:pt>
                <c:pt idx="24982">
                  <c:v>2658</c:v>
                </c:pt>
                <c:pt idx="24983">
                  <c:v>2659</c:v>
                </c:pt>
                <c:pt idx="24984">
                  <c:v>2660</c:v>
                </c:pt>
                <c:pt idx="24985">
                  <c:v>2661</c:v>
                </c:pt>
                <c:pt idx="24986">
                  <c:v>2662</c:v>
                </c:pt>
                <c:pt idx="24987">
                  <c:v>2663</c:v>
                </c:pt>
                <c:pt idx="24988">
                  <c:v>2664</c:v>
                </c:pt>
                <c:pt idx="24989">
                  <c:v>2665</c:v>
                </c:pt>
                <c:pt idx="24990">
                  <c:v>2666</c:v>
                </c:pt>
                <c:pt idx="24991">
                  <c:v>2667</c:v>
                </c:pt>
                <c:pt idx="24992">
                  <c:v>2668</c:v>
                </c:pt>
                <c:pt idx="24993">
                  <c:v>2669</c:v>
                </c:pt>
                <c:pt idx="24994">
                  <c:v>2670</c:v>
                </c:pt>
                <c:pt idx="24995">
                  <c:v>2671</c:v>
                </c:pt>
                <c:pt idx="24996">
                  <c:v>2672</c:v>
                </c:pt>
                <c:pt idx="24997">
                  <c:v>2673</c:v>
                </c:pt>
                <c:pt idx="24998">
                  <c:v>2674</c:v>
                </c:pt>
                <c:pt idx="24999">
                  <c:v>2675</c:v>
                </c:pt>
                <c:pt idx="25000">
                  <c:v>2676</c:v>
                </c:pt>
                <c:pt idx="25001">
                  <c:v>2677</c:v>
                </c:pt>
                <c:pt idx="25002">
                  <c:v>2678</c:v>
                </c:pt>
                <c:pt idx="25003">
                  <c:v>2679</c:v>
                </c:pt>
                <c:pt idx="25004">
                  <c:v>2680</c:v>
                </c:pt>
                <c:pt idx="25005">
                  <c:v>2681</c:v>
                </c:pt>
                <c:pt idx="25006">
                  <c:v>2682</c:v>
                </c:pt>
                <c:pt idx="25007">
                  <c:v>2683</c:v>
                </c:pt>
                <c:pt idx="25008">
                  <c:v>2684</c:v>
                </c:pt>
                <c:pt idx="25009">
                  <c:v>2685</c:v>
                </c:pt>
                <c:pt idx="25010">
                  <c:v>2686</c:v>
                </c:pt>
                <c:pt idx="25011">
                  <c:v>2687</c:v>
                </c:pt>
                <c:pt idx="25012">
                  <c:v>2688</c:v>
                </c:pt>
                <c:pt idx="25013">
                  <c:v>2689</c:v>
                </c:pt>
                <c:pt idx="25014">
                  <c:v>2690</c:v>
                </c:pt>
                <c:pt idx="25015">
                  <c:v>2691</c:v>
                </c:pt>
                <c:pt idx="25016">
                  <c:v>2692</c:v>
                </c:pt>
                <c:pt idx="25017">
                  <c:v>2693</c:v>
                </c:pt>
                <c:pt idx="25018">
                  <c:v>2694</c:v>
                </c:pt>
                <c:pt idx="25019">
                  <c:v>2695</c:v>
                </c:pt>
                <c:pt idx="25020">
                  <c:v>2696</c:v>
                </c:pt>
                <c:pt idx="25021">
                  <c:v>2697</c:v>
                </c:pt>
                <c:pt idx="25022">
                  <c:v>2698</c:v>
                </c:pt>
                <c:pt idx="25023">
                  <c:v>2699</c:v>
                </c:pt>
                <c:pt idx="25024">
                  <c:v>2700</c:v>
                </c:pt>
                <c:pt idx="25025">
                  <c:v>2701</c:v>
                </c:pt>
                <c:pt idx="25026">
                  <c:v>2702</c:v>
                </c:pt>
                <c:pt idx="25027">
                  <c:v>2703</c:v>
                </c:pt>
                <c:pt idx="25028">
                  <c:v>2704</c:v>
                </c:pt>
                <c:pt idx="25029">
                  <c:v>2705</c:v>
                </c:pt>
                <c:pt idx="25030">
                  <c:v>2706</c:v>
                </c:pt>
                <c:pt idx="25031">
                  <c:v>2707</c:v>
                </c:pt>
                <c:pt idx="25032">
                  <c:v>2708</c:v>
                </c:pt>
                <c:pt idx="25033">
                  <c:v>2709</c:v>
                </c:pt>
                <c:pt idx="25034">
                  <c:v>2710</c:v>
                </c:pt>
                <c:pt idx="25035">
                  <c:v>2711</c:v>
                </c:pt>
                <c:pt idx="25036">
                  <c:v>2712</c:v>
                </c:pt>
                <c:pt idx="25037">
                  <c:v>2713</c:v>
                </c:pt>
                <c:pt idx="25038">
                  <c:v>2714</c:v>
                </c:pt>
                <c:pt idx="25039">
                  <c:v>2715</c:v>
                </c:pt>
                <c:pt idx="25040">
                  <c:v>2716</c:v>
                </c:pt>
                <c:pt idx="25041">
                  <c:v>2717</c:v>
                </c:pt>
                <c:pt idx="25042">
                  <c:v>2718</c:v>
                </c:pt>
                <c:pt idx="25043">
                  <c:v>2719</c:v>
                </c:pt>
                <c:pt idx="25044">
                  <c:v>2720</c:v>
                </c:pt>
                <c:pt idx="25045">
                  <c:v>2721</c:v>
                </c:pt>
                <c:pt idx="25046">
                  <c:v>2722</c:v>
                </c:pt>
                <c:pt idx="25047">
                  <c:v>2723</c:v>
                </c:pt>
                <c:pt idx="25048">
                  <c:v>2724</c:v>
                </c:pt>
                <c:pt idx="25049">
                  <c:v>2725</c:v>
                </c:pt>
                <c:pt idx="25050">
                  <c:v>2726</c:v>
                </c:pt>
                <c:pt idx="25051">
                  <c:v>2727</c:v>
                </c:pt>
                <c:pt idx="25052">
                  <c:v>2728</c:v>
                </c:pt>
                <c:pt idx="25053">
                  <c:v>2729</c:v>
                </c:pt>
                <c:pt idx="25054">
                  <c:v>2730</c:v>
                </c:pt>
                <c:pt idx="25055">
                  <c:v>2731</c:v>
                </c:pt>
                <c:pt idx="25056">
                  <c:v>2732</c:v>
                </c:pt>
                <c:pt idx="25057">
                  <c:v>2733</c:v>
                </c:pt>
                <c:pt idx="25058">
                  <c:v>2734</c:v>
                </c:pt>
                <c:pt idx="25059">
                  <c:v>2735</c:v>
                </c:pt>
                <c:pt idx="25060">
                  <c:v>2736</c:v>
                </c:pt>
                <c:pt idx="25061">
                  <c:v>2737</c:v>
                </c:pt>
                <c:pt idx="25062">
                  <c:v>2738</c:v>
                </c:pt>
                <c:pt idx="25063">
                  <c:v>2739</c:v>
                </c:pt>
                <c:pt idx="25064">
                  <c:v>2740</c:v>
                </c:pt>
                <c:pt idx="25065">
                  <c:v>2741</c:v>
                </c:pt>
                <c:pt idx="25066">
                  <c:v>2742</c:v>
                </c:pt>
                <c:pt idx="25067">
                  <c:v>2743</c:v>
                </c:pt>
                <c:pt idx="25068">
                  <c:v>2744</c:v>
                </c:pt>
                <c:pt idx="25069">
                  <c:v>2745</c:v>
                </c:pt>
                <c:pt idx="25070">
                  <c:v>2746</c:v>
                </c:pt>
                <c:pt idx="25071">
                  <c:v>2747</c:v>
                </c:pt>
                <c:pt idx="25072">
                  <c:v>2748</c:v>
                </c:pt>
                <c:pt idx="25073">
                  <c:v>2749</c:v>
                </c:pt>
                <c:pt idx="25074">
                  <c:v>2750</c:v>
                </c:pt>
                <c:pt idx="25075">
                  <c:v>2751</c:v>
                </c:pt>
                <c:pt idx="25076">
                  <c:v>2752</c:v>
                </c:pt>
                <c:pt idx="25077">
                  <c:v>2753</c:v>
                </c:pt>
                <c:pt idx="25078">
                  <c:v>2754</c:v>
                </c:pt>
                <c:pt idx="25079">
                  <c:v>2755</c:v>
                </c:pt>
                <c:pt idx="25080">
                  <c:v>2756</c:v>
                </c:pt>
                <c:pt idx="25081">
                  <c:v>2757</c:v>
                </c:pt>
                <c:pt idx="25082">
                  <c:v>2758</c:v>
                </c:pt>
                <c:pt idx="25083">
                  <c:v>2759</c:v>
                </c:pt>
                <c:pt idx="25084">
                  <c:v>2760</c:v>
                </c:pt>
                <c:pt idx="25085">
                  <c:v>2761</c:v>
                </c:pt>
                <c:pt idx="25086">
                  <c:v>2762</c:v>
                </c:pt>
                <c:pt idx="25087">
                  <c:v>2763</c:v>
                </c:pt>
                <c:pt idx="25088">
                  <c:v>2764</c:v>
                </c:pt>
                <c:pt idx="25089">
                  <c:v>2765</c:v>
                </c:pt>
                <c:pt idx="25090">
                  <c:v>2766</c:v>
                </c:pt>
                <c:pt idx="25091">
                  <c:v>2767</c:v>
                </c:pt>
                <c:pt idx="25092">
                  <c:v>2768</c:v>
                </c:pt>
                <c:pt idx="25093">
                  <c:v>2769</c:v>
                </c:pt>
                <c:pt idx="25094">
                  <c:v>2770</c:v>
                </c:pt>
                <c:pt idx="25095">
                  <c:v>2771</c:v>
                </c:pt>
                <c:pt idx="25096">
                  <c:v>2772</c:v>
                </c:pt>
                <c:pt idx="25097">
                  <c:v>2773</c:v>
                </c:pt>
                <c:pt idx="25098">
                  <c:v>2774</c:v>
                </c:pt>
                <c:pt idx="25099">
                  <c:v>2775</c:v>
                </c:pt>
                <c:pt idx="25100">
                  <c:v>2776</c:v>
                </c:pt>
                <c:pt idx="25101">
                  <c:v>2777</c:v>
                </c:pt>
                <c:pt idx="25102">
                  <c:v>2778</c:v>
                </c:pt>
                <c:pt idx="25103">
                  <c:v>2779</c:v>
                </c:pt>
                <c:pt idx="25104">
                  <c:v>2780</c:v>
                </c:pt>
                <c:pt idx="25105">
                  <c:v>2781</c:v>
                </c:pt>
                <c:pt idx="25106">
                  <c:v>2782</c:v>
                </c:pt>
                <c:pt idx="25107">
                  <c:v>2783</c:v>
                </c:pt>
                <c:pt idx="25108">
                  <c:v>2784</c:v>
                </c:pt>
                <c:pt idx="25109">
                  <c:v>2785</c:v>
                </c:pt>
                <c:pt idx="25110">
                  <c:v>2786</c:v>
                </c:pt>
                <c:pt idx="25111">
                  <c:v>2787</c:v>
                </c:pt>
                <c:pt idx="25112">
                  <c:v>2788</c:v>
                </c:pt>
                <c:pt idx="25113">
                  <c:v>2789</c:v>
                </c:pt>
                <c:pt idx="25114">
                  <c:v>2790</c:v>
                </c:pt>
                <c:pt idx="25115">
                  <c:v>2791</c:v>
                </c:pt>
                <c:pt idx="25116">
                  <c:v>2792</c:v>
                </c:pt>
                <c:pt idx="25117">
                  <c:v>2793</c:v>
                </c:pt>
                <c:pt idx="25118">
                  <c:v>2794</c:v>
                </c:pt>
                <c:pt idx="25119">
                  <c:v>2795</c:v>
                </c:pt>
                <c:pt idx="25120">
                  <c:v>2796</c:v>
                </c:pt>
                <c:pt idx="25121">
                  <c:v>2797</c:v>
                </c:pt>
                <c:pt idx="25122">
                  <c:v>2798</c:v>
                </c:pt>
                <c:pt idx="25123">
                  <c:v>2799</c:v>
                </c:pt>
                <c:pt idx="25124">
                  <c:v>2800</c:v>
                </c:pt>
                <c:pt idx="25125">
                  <c:v>2801</c:v>
                </c:pt>
                <c:pt idx="25126">
                  <c:v>2802</c:v>
                </c:pt>
                <c:pt idx="25127">
                  <c:v>2803</c:v>
                </c:pt>
                <c:pt idx="25128">
                  <c:v>2804</c:v>
                </c:pt>
                <c:pt idx="25129">
                  <c:v>2805</c:v>
                </c:pt>
                <c:pt idx="25130">
                  <c:v>2806</c:v>
                </c:pt>
                <c:pt idx="25131">
                  <c:v>2807</c:v>
                </c:pt>
                <c:pt idx="25132">
                  <c:v>2808</c:v>
                </c:pt>
                <c:pt idx="25133">
                  <c:v>2809</c:v>
                </c:pt>
                <c:pt idx="25134">
                  <c:v>2810</c:v>
                </c:pt>
                <c:pt idx="25135">
                  <c:v>2811</c:v>
                </c:pt>
                <c:pt idx="25136">
                  <c:v>2812</c:v>
                </c:pt>
                <c:pt idx="25137">
                  <c:v>2813</c:v>
                </c:pt>
                <c:pt idx="25138">
                  <c:v>2814</c:v>
                </c:pt>
                <c:pt idx="25139">
                  <c:v>2815</c:v>
                </c:pt>
                <c:pt idx="25140">
                  <c:v>2816</c:v>
                </c:pt>
                <c:pt idx="25141">
                  <c:v>2817</c:v>
                </c:pt>
                <c:pt idx="25142">
                  <c:v>2818</c:v>
                </c:pt>
                <c:pt idx="25143">
                  <c:v>2819</c:v>
                </c:pt>
                <c:pt idx="25144">
                  <c:v>2820</c:v>
                </c:pt>
                <c:pt idx="25145">
                  <c:v>2821</c:v>
                </c:pt>
                <c:pt idx="25146">
                  <c:v>2822</c:v>
                </c:pt>
                <c:pt idx="25147">
                  <c:v>2823</c:v>
                </c:pt>
                <c:pt idx="25148">
                  <c:v>2824</c:v>
                </c:pt>
                <c:pt idx="25149">
                  <c:v>2825</c:v>
                </c:pt>
                <c:pt idx="25150">
                  <c:v>2826</c:v>
                </c:pt>
                <c:pt idx="25151">
                  <c:v>2827</c:v>
                </c:pt>
                <c:pt idx="25152">
                  <c:v>2828</c:v>
                </c:pt>
                <c:pt idx="25153">
                  <c:v>2829</c:v>
                </c:pt>
                <c:pt idx="25154">
                  <c:v>2830</c:v>
                </c:pt>
                <c:pt idx="25155">
                  <c:v>2831</c:v>
                </c:pt>
                <c:pt idx="25156">
                  <c:v>2832</c:v>
                </c:pt>
                <c:pt idx="25157">
                  <c:v>2833</c:v>
                </c:pt>
                <c:pt idx="25158">
                  <c:v>2834</c:v>
                </c:pt>
                <c:pt idx="25159">
                  <c:v>2835</c:v>
                </c:pt>
                <c:pt idx="25160">
                  <c:v>2836</c:v>
                </c:pt>
                <c:pt idx="25161">
                  <c:v>2837</c:v>
                </c:pt>
                <c:pt idx="25162">
                  <c:v>2838</c:v>
                </c:pt>
                <c:pt idx="25163">
                  <c:v>2839</c:v>
                </c:pt>
                <c:pt idx="25164">
                  <c:v>2840</c:v>
                </c:pt>
                <c:pt idx="25165">
                  <c:v>2841</c:v>
                </c:pt>
                <c:pt idx="25166">
                  <c:v>2842</c:v>
                </c:pt>
                <c:pt idx="25167">
                  <c:v>2843</c:v>
                </c:pt>
                <c:pt idx="25168">
                  <c:v>2844</c:v>
                </c:pt>
                <c:pt idx="25169">
                  <c:v>2845</c:v>
                </c:pt>
                <c:pt idx="25170">
                  <c:v>2846</c:v>
                </c:pt>
                <c:pt idx="25171">
                  <c:v>2847</c:v>
                </c:pt>
                <c:pt idx="25172">
                  <c:v>2848</c:v>
                </c:pt>
                <c:pt idx="25173">
                  <c:v>2849</c:v>
                </c:pt>
                <c:pt idx="25174">
                  <c:v>2850</c:v>
                </c:pt>
                <c:pt idx="25175">
                  <c:v>2851</c:v>
                </c:pt>
                <c:pt idx="25176">
                  <c:v>2852</c:v>
                </c:pt>
                <c:pt idx="25177">
                  <c:v>2853</c:v>
                </c:pt>
                <c:pt idx="25178">
                  <c:v>2854</c:v>
                </c:pt>
                <c:pt idx="25179">
                  <c:v>2855</c:v>
                </c:pt>
                <c:pt idx="25180">
                  <c:v>2856</c:v>
                </c:pt>
                <c:pt idx="25181">
                  <c:v>2857</c:v>
                </c:pt>
                <c:pt idx="25182">
                  <c:v>2858</c:v>
                </c:pt>
                <c:pt idx="25183">
                  <c:v>2859</c:v>
                </c:pt>
                <c:pt idx="25184">
                  <c:v>2860</c:v>
                </c:pt>
                <c:pt idx="25185">
                  <c:v>2861</c:v>
                </c:pt>
                <c:pt idx="25186">
                  <c:v>2862</c:v>
                </c:pt>
                <c:pt idx="25187">
                  <c:v>2863</c:v>
                </c:pt>
                <c:pt idx="25188">
                  <c:v>2864</c:v>
                </c:pt>
                <c:pt idx="25189">
                  <c:v>2865</c:v>
                </c:pt>
                <c:pt idx="25190">
                  <c:v>2866</c:v>
                </c:pt>
                <c:pt idx="25191">
                  <c:v>2867</c:v>
                </c:pt>
                <c:pt idx="25192">
                  <c:v>2868</c:v>
                </c:pt>
                <c:pt idx="25193">
                  <c:v>2869</c:v>
                </c:pt>
                <c:pt idx="25194">
                  <c:v>2870</c:v>
                </c:pt>
                <c:pt idx="25195">
                  <c:v>2871</c:v>
                </c:pt>
                <c:pt idx="25196">
                  <c:v>2872</c:v>
                </c:pt>
                <c:pt idx="25197">
                  <c:v>2873</c:v>
                </c:pt>
                <c:pt idx="25198">
                  <c:v>2874</c:v>
                </c:pt>
                <c:pt idx="25199">
                  <c:v>2875</c:v>
                </c:pt>
                <c:pt idx="25200">
                  <c:v>2876</c:v>
                </c:pt>
                <c:pt idx="25201">
                  <c:v>2877</c:v>
                </c:pt>
                <c:pt idx="25202">
                  <c:v>2878</c:v>
                </c:pt>
                <c:pt idx="25203">
                  <c:v>2879</c:v>
                </c:pt>
                <c:pt idx="25204">
                  <c:v>2880</c:v>
                </c:pt>
                <c:pt idx="25205">
                  <c:v>2881</c:v>
                </c:pt>
                <c:pt idx="25206">
                  <c:v>2882</c:v>
                </c:pt>
                <c:pt idx="25207">
                  <c:v>2883</c:v>
                </c:pt>
                <c:pt idx="25208">
                  <c:v>2884</c:v>
                </c:pt>
                <c:pt idx="25209">
                  <c:v>2885</c:v>
                </c:pt>
                <c:pt idx="25210">
                  <c:v>2886</c:v>
                </c:pt>
                <c:pt idx="25211">
                  <c:v>2887</c:v>
                </c:pt>
                <c:pt idx="25212">
                  <c:v>2888</c:v>
                </c:pt>
                <c:pt idx="25213">
                  <c:v>2889</c:v>
                </c:pt>
                <c:pt idx="25214">
                  <c:v>2890</c:v>
                </c:pt>
                <c:pt idx="25215">
                  <c:v>2891</c:v>
                </c:pt>
                <c:pt idx="25216">
                  <c:v>2892</c:v>
                </c:pt>
                <c:pt idx="25217">
                  <c:v>2893</c:v>
                </c:pt>
                <c:pt idx="25218">
                  <c:v>2894</c:v>
                </c:pt>
                <c:pt idx="25219">
                  <c:v>2895</c:v>
                </c:pt>
                <c:pt idx="25220">
                  <c:v>2896</c:v>
                </c:pt>
                <c:pt idx="25221">
                  <c:v>2897</c:v>
                </c:pt>
                <c:pt idx="25222">
                  <c:v>2898</c:v>
                </c:pt>
                <c:pt idx="25223">
                  <c:v>2899</c:v>
                </c:pt>
                <c:pt idx="25224">
                  <c:v>2900</c:v>
                </c:pt>
                <c:pt idx="25225">
                  <c:v>2901</c:v>
                </c:pt>
                <c:pt idx="25226">
                  <c:v>2902</c:v>
                </c:pt>
                <c:pt idx="25227">
                  <c:v>2903</c:v>
                </c:pt>
                <c:pt idx="25228">
                  <c:v>2904</c:v>
                </c:pt>
                <c:pt idx="25229">
                  <c:v>2905</c:v>
                </c:pt>
                <c:pt idx="25230">
                  <c:v>2906</c:v>
                </c:pt>
                <c:pt idx="25231">
                  <c:v>2907</c:v>
                </c:pt>
                <c:pt idx="25232">
                  <c:v>2908</c:v>
                </c:pt>
                <c:pt idx="25233">
                  <c:v>2909</c:v>
                </c:pt>
                <c:pt idx="25234">
                  <c:v>2910</c:v>
                </c:pt>
                <c:pt idx="25235">
                  <c:v>2911</c:v>
                </c:pt>
                <c:pt idx="25236">
                  <c:v>2912</c:v>
                </c:pt>
                <c:pt idx="25237">
                  <c:v>2913</c:v>
                </c:pt>
                <c:pt idx="25238">
                  <c:v>2914</c:v>
                </c:pt>
                <c:pt idx="25239">
                  <c:v>2915</c:v>
                </c:pt>
                <c:pt idx="25240">
                  <c:v>2916</c:v>
                </c:pt>
                <c:pt idx="25241">
                  <c:v>2917</c:v>
                </c:pt>
                <c:pt idx="25242">
                  <c:v>2918</c:v>
                </c:pt>
                <c:pt idx="25243">
                  <c:v>2919</c:v>
                </c:pt>
                <c:pt idx="25244">
                  <c:v>2920</c:v>
                </c:pt>
                <c:pt idx="25245">
                  <c:v>2921</c:v>
                </c:pt>
                <c:pt idx="25246">
                  <c:v>2922</c:v>
                </c:pt>
                <c:pt idx="25247">
                  <c:v>2923</c:v>
                </c:pt>
                <c:pt idx="25248">
                  <c:v>2924</c:v>
                </c:pt>
                <c:pt idx="25249">
                  <c:v>2925</c:v>
                </c:pt>
                <c:pt idx="25250">
                  <c:v>2926</c:v>
                </c:pt>
                <c:pt idx="25251">
                  <c:v>2927</c:v>
                </c:pt>
                <c:pt idx="25252">
                  <c:v>2928</c:v>
                </c:pt>
                <c:pt idx="25253">
                  <c:v>2929</c:v>
                </c:pt>
                <c:pt idx="25254">
                  <c:v>2930</c:v>
                </c:pt>
                <c:pt idx="25255">
                  <c:v>2931</c:v>
                </c:pt>
                <c:pt idx="25256">
                  <c:v>2932</c:v>
                </c:pt>
                <c:pt idx="25257">
                  <c:v>2933</c:v>
                </c:pt>
                <c:pt idx="25258">
                  <c:v>2934</c:v>
                </c:pt>
                <c:pt idx="25259">
                  <c:v>2935</c:v>
                </c:pt>
                <c:pt idx="25260">
                  <c:v>2936</c:v>
                </c:pt>
                <c:pt idx="25261">
                  <c:v>2937</c:v>
                </c:pt>
                <c:pt idx="25262">
                  <c:v>2938</c:v>
                </c:pt>
                <c:pt idx="25263">
                  <c:v>2939</c:v>
                </c:pt>
                <c:pt idx="25264">
                  <c:v>2940</c:v>
                </c:pt>
                <c:pt idx="25265">
                  <c:v>2941</c:v>
                </c:pt>
                <c:pt idx="25266">
                  <c:v>2942</c:v>
                </c:pt>
                <c:pt idx="25267">
                  <c:v>2943</c:v>
                </c:pt>
                <c:pt idx="25268">
                  <c:v>2944</c:v>
                </c:pt>
                <c:pt idx="25269">
                  <c:v>2945</c:v>
                </c:pt>
                <c:pt idx="25270">
                  <c:v>2946</c:v>
                </c:pt>
                <c:pt idx="25271">
                  <c:v>2947</c:v>
                </c:pt>
                <c:pt idx="25272">
                  <c:v>2948</c:v>
                </c:pt>
                <c:pt idx="25273">
                  <c:v>2949</c:v>
                </c:pt>
                <c:pt idx="25274">
                  <c:v>2950</c:v>
                </c:pt>
                <c:pt idx="25275">
                  <c:v>2951</c:v>
                </c:pt>
                <c:pt idx="25276">
                  <c:v>2952</c:v>
                </c:pt>
                <c:pt idx="25277">
                  <c:v>2953</c:v>
                </c:pt>
                <c:pt idx="25278">
                  <c:v>2954</c:v>
                </c:pt>
                <c:pt idx="25279">
                  <c:v>2955</c:v>
                </c:pt>
                <c:pt idx="25280">
                  <c:v>2956</c:v>
                </c:pt>
                <c:pt idx="25281">
                  <c:v>2957</c:v>
                </c:pt>
                <c:pt idx="25282">
                  <c:v>2958</c:v>
                </c:pt>
                <c:pt idx="25283">
                  <c:v>2959</c:v>
                </c:pt>
                <c:pt idx="25284">
                  <c:v>2960</c:v>
                </c:pt>
                <c:pt idx="25285">
                  <c:v>2961</c:v>
                </c:pt>
                <c:pt idx="25286">
                  <c:v>2962</c:v>
                </c:pt>
                <c:pt idx="25287">
                  <c:v>2963</c:v>
                </c:pt>
                <c:pt idx="25288">
                  <c:v>2964</c:v>
                </c:pt>
                <c:pt idx="25289">
                  <c:v>2965</c:v>
                </c:pt>
                <c:pt idx="25290">
                  <c:v>2966</c:v>
                </c:pt>
                <c:pt idx="25291">
                  <c:v>2967</c:v>
                </c:pt>
                <c:pt idx="25292">
                  <c:v>2968</c:v>
                </c:pt>
                <c:pt idx="25293">
                  <c:v>2969</c:v>
                </c:pt>
                <c:pt idx="25294">
                  <c:v>2970</c:v>
                </c:pt>
                <c:pt idx="25295">
                  <c:v>2971</c:v>
                </c:pt>
                <c:pt idx="25296">
                  <c:v>2972</c:v>
                </c:pt>
                <c:pt idx="25297">
                  <c:v>2973</c:v>
                </c:pt>
                <c:pt idx="25298">
                  <c:v>2974</c:v>
                </c:pt>
                <c:pt idx="25299">
                  <c:v>2975</c:v>
                </c:pt>
                <c:pt idx="25300">
                  <c:v>2976</c:v>
                </c:pt>
                <c:pt idx="25301">
                  <c:v>2977</c:v>
                </c:pt>
                <c:pt idx="25302">
                  <c:v>2978</c:v>
                </c:pt>
                <c:pt idx="25303">
                  <c:v>2979</c:v>
                </c:pt>
                <c:pt idx="25304">
                  <c:v>2980</c:v>
                </c:pt>
                <c:pt idx="25305">
                  <c:v>2981</c:v>
                </c:pt>
                <c:pt idx="25306">
                  <c:v>2982</c:v>
                </c:pt>
                <c:pt idx="25307">
                  <c:v>2983</c:v>
                </c:pt>
                <c:pt idx="25308">
                  <c:v>2984</c:v>
                </c:pt>
                <c:pt idx="25309">
                  <c:v>2985</c:v>
                </c:pt>
                <c:pt idx="25310">
                  <c:v>2986</c:v>
                </c:pt>
                <c:pt idx="25311">
                  <c:v>2987</c:v>
                </c:pt>
                <c:pt idx="25312">
                  <c:v>2988</c:v>
                </c:pt>
                <c:pt idx="25313">
                  <c:v>2989</c:v>
                </c:pt>
                <c:pt idx="25314">
                  <c:v>2990</c:v>
                </c:pt>
                <c:pt idx="25315">
                  <c:v>2991</c:v>
                </c:pt>
                <c:pt idx="25316">
                  <c:v>2992</c:v>
                </c:pt>
                <c:pt idx="25317">
                  <c:v>2993</c:v>
                </c:pt>
                <c:pt idx="25318">
                  <c:v>2994</c:v>
                </c:pt>
                <c:pt idx="25319">
                  <c:v>2995</c:v>
                </c:pt>
                <c:pt idx="25320">
                  <c:v>2996</c:v>
                </c:pt>
                <c:pt idx="25321">
                  <c:v>2997</c:v>
                </c:pt>
                <c:pt idx="25322">
                  <c:v>2998</c:v>
                </c:pt>
                <c:pt idx="25323">
                  <c:v>2999</c:v>
                </c:pt>
                <c:pt idx="25324">
                  <c:v>3000</c:v>
                </c:pt>
                <c:pt idx="25325">
                  <c:v>3001</c:v>
                </c:pt>
                <c:pt idx="25326">
                  <c:v>3002</c:v>
                </c:pt>
                <c:pt idx="25327">
                  <c:v>3003</c:v>
                </c:pt>
                <c:pt idx="25328">
                  <c:v>3004</c:v>
                </c:pt>
                <c:pt idx="25329">
                  <c:v>3005</c:v>
                </c:pt>
                <c:pt idx="25330">
                  <c:v>3006</c:v>
                </c:pt>
                <c:pt idx="25331">
                  <c:v>3007</c:v>
                </c:pt>
                <c:pt idx="25332">
                  <c:v>3008</c:v>
                </c:pt>
                <c:pt idx="25333">
                  <c:v>3009</c:v>
                </c:pt>
                <c:pt idx="25334">
                  <c:v>3010</c:v>
                </c:pt>
                <c:pt idx="25335">
                  <c:v>3011</c:v>
                </c:pt>
                <c:pt idx="25336">
                  <c:v>3012</c:v>
                </c:pt>
                <c:pt idx="25337">
                  <c:v>3013</c:v>
                </c:pt>
                <c:pt idx="25338">
                  <c:v>3014</c:v>
                </c:pt>
                <c:pt idx="25339">
                  <c:v>3015</c:v>
                </c:pt>
                <c:pt idx="25340">
                  <c:v>3016</c:v>
                </c:pt>
                <c:pt idx="25341">
                  <c:v>3017</c:v>
                </c:pt>
                <c:pt idx="25342">
                  <c:v>3018</c:v>
                </c:pt>
                <c:pt idx="25343">
                  <c:v>3019</c:v>
                </c:pt>
                <c:pt idx="25344">
                  <c:v>3020</c:v>
                </c:pt>
                <c:pt idx="25345">
                  <c:v>3021</c:v>
                </c:pt>
                <c:pt idx="25346">
                  <c:v>3022</c:v>
                </c:pt>
                <c:pt idx="25347">
                  <c:v>3023</c:v>
                </c:pt>
                <c:pt idx="25348">
                  <c:v>3024</c:v>
                </c:pt>
                <c:pt idx="25349">
                  <c:v>3025</c:v>
                </c:pt>
                <c:pt idx="25350">
                  <c:v>3026</c:v>
                </c:pt>
                <c:pt idx="25351">
                  <c:v>3027</c:v>
                </c:pt>
                <c:pt idx="25352">
                  <c:v>3028</c:v>
                </c:pt>
                <c:pt idx="25353">
                  <c:v>3029</c:v>
                </c:pt>
                <c:pt idx="25354">
                  <c:v>3030</c:v>
                </c:pt>
                <c:pt idx="25355">
                  <c:v>3031</c:v>
                </c:pt>
                <c:pt idx="25356">
                  <c:v>3032</c:v>
                </c:pt>
                <c:pt idx="25357">
                  <c:v>3033</c:v>
                </c:pt>
                <c:pt idx="25358">
                  <c:v>3034</c:v>
                </c:pt>
                <c:pt idx="25359">
                  <c:v>3035</c:v>
                </c:pt>
                <c:pt idx="25360">
                  <c:v>3036</c:v>
                </c:pt>
                <c:pt idx="25361">
                  <c:v>3037</c:v>
                </c:pt>
                <c:pt idx="25362">
                  <c:v>3038</c:v>
                </c:pt>
                <c:pt idx="25363">
                  <c:v>3039</c:v>
                </c:pt>
                <c:pt idx="25364">
                  <c:v>3040</c:v>
                </c:pt>
                <c:pt idx="25365">
                  <c:v>3041</c:v>
                </c:pt>
                <c:pt idx="25366">
                  <c:v>3042</c:v>
                </c:pt>
                <c:pt idx="25367">
                  <c:v>3043</c:v>
                </c:pt>
                <c:pt idx="25368">
                  <c:v>3044</c:v>
                </c:pt>
                <c:pt idx="25369">
                  <c:v>3045</c:v>
                </c:pt>
                <c:pt idx="25370">
                  <c:v>3046</c:v>
                </c:pt>
                <c:pt idx="25371">
                  <c:v>3047</c:v>
                </c:pt>
                <c:pt idx="25372">
                  <c:v>3048</c:v>
                </c:pt>
                <c:pt idx="25373">
                  <c:v>3049</c:v>
                </c:pt>
                <c:pt idx="25374">
                  <c:v>3050</c:v>
                </c:pt>
                <c:pt idx="25375">
                  <c:v>3051</c:v>
                </c:pt>
                <c:pt idx="25376">
                  <c:v>3052</c:v>
                </c:pt>
                <c:pt idx="25377">
                  <c:v>3053</c:v>
                </c:pt>
                <c:pt idx="25378">
                  <c:v>3054</c:v>
                </c:pt>
                <c:pt idx="25379">
                  <c:v>3055</c:v>
                </c:pt>
                <c:pt idx="25380">
                  <c:v>3056</c:v>
                </c:pt>
                <c:pt idx="25381">
                  <c:v>3057</c:v>
                </c:pt>
                <c:pt idx="25382">
                  <c:v>3058</c:v>
                </c:pt>
                <c:pt idx="25383">
                  <c:v>3059</c:v>
                </c:pt>
                <c:pt idx="25384">
                  <c:v>3060</c:v>
                </c:pt>
                <c:pt idx="25385">
                  <c:v>3061</c:v>
                </c:pt>
                <c:pt idx="25386">
                  <c:v>3062</c:v>
                </c:pt>
                <c:pt idx="25387">
                  <c:v>3063</c:v>
                </c:pt>
                <c:pt idx="25388">
                  <c:v>3064</c:v>
                </c:pt>
                <c:pt idx="25389">
                  <c:v>3065</c:v>
                </c:pt>
                <c:pt idx="25390">
                  <c:v>3066</c:v>
                </c:pt>
                <c:pt idx="25391">
                  <c:v>3067</c:v>
                </c:pt>
                <c:pt idx="25392">
                  <c:v>3068</c:v>
                </c:pt>
                <c:pt idx="25393">
                  <c:v>3069</c:v>
                </c:pt>
                <c:pt idx="25394">
                  <c:v>3070</c:v>
                </c:pt>
                <c:pt idx="25395">
                  <c:v>3071</c:v>
                </c:pt>
                <c:pt idx="25396">
                  <c:v>3072</c:v>
                </c:pt>
                <c:pt idx="25397">
                  <c:v>3073</c:v>
                </c:pt>
                <c:pt idx="25398">
                  <c:v>3074</c:v>
                </c:pt>
                <c:pt idx="25399">
                  <c:v>3075</c:v>
                </c:pt>
                <c:pt idx="25400">
                  <c:v>3076</c:v>
                </c:pt>
                <c:pt idx="25401">
                  <c:v>3077</c:v>
                </c:pt>
                <c:pt idx="25402">
                  <c:v>3078</c:v>
                </c:pt>
                <c:pt idx="25403">
                  <c:v>3079</c:v>
                </c:pt>
                <c:pt idx="25404">
                  <c:v>3080</c:v>
                </c:pt>
                <c:pt idx="25405">
                  <c:v>3081</c:v>
                </c:pt>
                <c:pt idx="25406">
                  <c:v>3082</c:v>
                </c:pt>
                <c:pt idx="25407">
                  <c:v>3083</c:v>
                </c:pt>
                <c:pt idx="25408">
                  <c:v>3084</c:v>
                </c:pt>
                <c:pt idx="25409">
                  <c:v>3085</c:v>
                </c:pt>
                <c:pt idx="25410">
                  <c:v>3086</c:v>
                </c:pt>
                <c:pt idx="25411">
                  <c:v>3087</c:v>
                </c:pt>
                <c:pt idx="25412">
                  <c:v>3088</c:v>
                </c:pt>
                <c:pt idx="25413">
                  <c:v>3089</c:v>
                </c:pt>
                <c:pt idx="25414">
                  <c:v>3090</c:v>
                </c:pt>
                <c:pt idx="25415">
                  <c:v>3091</c:v>
                </c:pt>
                <c:pt idx="25416">
                  <c:v>3092</c:v>
                </c:pt>
                <c:pt idx="25417">
                  <c:v>3093</c:v>
                </c:pt>
                <c:pt idx="25418">
                  <c:v>3094</c:v>
                </c:pt>
                <c:pt idx="25419">
                  <c:v>3095</c:v>
                </c:pt>
                <c:pt idx="25420">
                  <c:v>3096</c:v>
                </c:pt>
                <c:pt idx="25421">
                  <c:v>3097</c:v>
                </c:pt>
                <c:pt idx="25422">
                  <c:v>3098</c:v>
                </c:pt>
                <c:pt idx="25423">
                  <c:v>3099</c:v>
                </c:pt>
                <c:pt idx="25424">
                  <c:v>3100</c:v>
                </c:pt>
                <c:pt idx="25425">
                  <c:v>3101</c:v>
                </c:pt>
                <c:pt idx="25426">
                  <c:v>3102</c:v>
                </c:pt>
                <c:pt idx="25427">
                  <c:v>3103</c:v>
                </c:pt>
                <c:pt idx="25428">
                  <c:v>3104</c:v>
                </c:pt>
                <c:pt idx="25429">
                  <c:v>3105</c:v>
                </c:pt>
                <c:pt idx="25430">
                  <c:v>3106</c:v>
                </c:pt>
                <c:pt idx="25431">
                  <c:v>3107</c:v>
                </c:pt>
                <c:pt idx="25432">
                  <c:v>3108</c:v>
                </c:pt>
                <c:pt idx="25433">
                  <c:v>3109</c:v>
                </c:pt>
                <c:pt idx="25434">
                  <c:v>3110</c:v>
                </c:pt>
                <c:pt idx="25435">
                  <c:v>3111</c:v>
                </c:pt>
                <c:pt idx="25436">
                  <c:v>3112</c:v>
                </c:pt>
                <c:pt idx="25437">
                  <c:v>3113</c:v>
                </c:pt>
                <c:pt idx="25438">
                  <c:v>3114</c:v>
                </c:pt>
                <c:pt idx="25439">
                  <c:v>3115</c:v>
                </c:pt>
                <c:pt idx="25440">
                  <c:v>3116</c:v>
                </c:pt>
                <c:pt idx="25441">
                  <c:v>3117</c:v>
                </c:pt>
                <c:pt idx="25442">
                  <c:v>3118</c:v>
                </c:pt>
                <c:pt idx="25443">
                  <c:v>3119</c:v>
                </c:pt>
                <c:pt idx="25444">
                  <c:v>3120</c:v>
                </c:pt>
                <c:pt idx="25445">
                  <c:v>3121</c:v>
                </c:pt>
                <c:pt idx="25446">
                  <c:v>3122</c:v>
                </c:pt>
                <c:pt idx="25447">
                  <c:v>3123</c:v>
                </c:pt>
                <c:pt idx="25448">
                  <c:v>3124</c:v>
                </c:pt>
                <c:pt idx="25449">
                  <c:v>3125</c:v>
                </c:pt>
                <c:pt idx="25450">
                  <c:v>3126</c:v>
                </c:pt>
                <c:pt idx="25451">
                  <c:v>3127</c:v>
                </c:pt>
                <c:pt idx="25452">
                  <c:v>3128</c:v>
                </c:pt>
                <c:pt idx="25453">
                  <c:v>3129</c:v>
                </c:pt>
                <c:pt idx="25454">
                  <c:v>3130</c:v>
                </c:pt>
                <c:pt idx="25455">
                  <c:v>3131</c:v>
                </c:pt>
                <c:pt idx="25456">
                  <c:v>3132</c:v>
                </c:pt>
                <c:pt idx="25457">
                  <c:v>3133</c:v>
                </c:pt>
                <c:pt idx="25458">
                  <c:v>3134</c:v>
                </c:pt>
                <c:pt idx="25459">
                  <c:v>3135</c:v>
                </c:pt>
                <c:pt idx="25460">
                  <c:v>3136</c:v>
                </c:pt>
                <c:pt idx="25461">
                  <c:v>3137</c:v>
                </c:pt>
                <c:pt idx="25462">
                  <c:v>3138</c:v>
                </c:pt>
                <c:pt idx="25463">
                  <c:v>3139</c:v>
                </c:pt>
                <c:pt idx="25464">
                  <c:v>3140</c:v>
                </c:pt>
                <c:pt idx="25465">
                  <c:v>3141</c:v>
                </c:pt>
                <c:pt idx="25466">
                  <c:v>3142</c:v>
                </c:pt>
                <c:pt idx="25467">
                  <c:v>3143</c:v>
                </c:pt>
                <c:pt idx="25468">
                  <c:v>3144</c:v>
                </c:pt>
                <c:pt idx="25469">
                  <c:v>3145</c:v>
                </c:pt>
                <c:pt idx="25470">
                  <c:v>3146</c:v>
                </c:pt>
                <c:pt idx="25471">
                  <c:v>3147</c:v>
                </c:pt>
                <c:pt idx="25472">
                  <c:v>3148</c:v>
                </c:pt>
                <c:pt idx="25473">
                  <c:v>3149</c:v>
                </c:pt>
                <c:pt idx="25474">
                  <c:v>3150</c:v>
                </c:pt>
                <c:pt idx="25475">
                  <c:v>3151</c:v>
                </c:pt>
                <c:pt idx="25476">
                  <c:v>3152</c:v>
                </c:pt>
                <c:pt idx="25477">
                  <c:v>3153</c:v>
                </c:pt>
                <c:pt idx="25478">
                  <c:v>3154</c:v>
                </c:pt>
                <c:pt idx="25479">
                  <c:v>3155</c:v>
                </c:pt>
                <c:pt idx="25480">
                  <c:v>3156</c:v>
                </c:pt>
                <c:pt idx="25481">
                  <c:v>3157</c:v>
                </c:pt>
                <c:pt idx="25482">
                  <c:v>3158</c:v>
                </c:pt>
                <c:pt idx="25483">
                  <c:v>3159</c:v>
                </c:pt>
                <c:pt idx="25484">
                  <c:v>3160</c:v>
                </c:pt>
                <c:pt idx="25485">
                  <c:v>3161</c:v>
                </c:pt>
                <c:pt idx="25486">
                  <c:v>3162</c:v>
                </c:pt>
                <c:pt idx="25487">
                  <c:v>3163</c:v>
                </c:pt>
                <c:pt idx="25488">
                  <c:v>3164</c:v>
                </c:pt>
                <c:pt idx="25489">
                  <c:v>3165</c:v>
                </c:pt>
                <c:pt idx="25490">
                  <c:v>3166</c:v>
                </c:pt>
                <c:pt idx="25491">
                  <c:v>3167</c:v>
                </c:pt>
                <c:pt idx="25492">
                  <c:v>3168</c:v>
                </c:pt>
                <c:pt idx="25493">
                  <c:v>3169</c:v>
                </c:pt>
                <c:pt idx="25494">
                  <c:v>3170</c:v>
                </c:pt>
                <c:pt idx="25495">
                  <c:v>3171</c:v>
                </c:pt>
                <c:pt idx="25496">
                  <c:v>3172</c:v>
                </c:pt>
                <c:pt idx="25497">
                  <c:v>3173</c:v>
                </c:pt>
                <c:pt idx="25498">
                  <c:v>3174</c:v>
                </c:pt>
                <c:pt idx="25499">
                  <c:v>3175</c:v>
                </c:pt>
                <c:pt idx="25500">
                  <c:v>3176</c:v>
                </c:pt>
                <c:pt idx="25501">
                  <c:v>3177</c:v>
                </c:pt>
                <c:pt idx="25502">
                  <c:v>3178</c:v>
                </c:pt>
                <c:pt idx="25503">
                  <c:v>3179</c:v>
                </c:pt>
                <c:pt idx="25504">
                  <c:v>3180</c:v>
                </c:pt>
                <c:pt idx="25505">
                  <c:v>3181</c:v>
                </c:pt>
                <c:pt idx="25506">
                  <c:v>3182</c:v>
                </c:pt>
                <c:pt idx="25507">
                  <c:v>3183</c:v>
                </c:pt>
                <c:pt idx="25508">
                  <c:v>3184</c:v>
                </c:pt>
                <c:pt idx="25509">
                  <c:v>3185</c:v>
                </c:pt>
                <c:pt idx="25510">
                  <c:v>3186</c:v>
                </c:pt>
                <c:pt idx="25511">
                  <c:v>3187</c:v>
                </c:pt>
                <c:pt idx="25512">
                  <c:v>3188</c:v>
                </c:pt>
                <c:pt idx="25513">
                  <c:v>3189</c:v>
                </c:pt>
                <c:pt idx="25514">
                  <c:v>3190</c:v>
                </c:pt>
                <c:pt idx="25515">
                  <c:v>3191</c:v>
                </c:pt>
                <c:pt idx="25516">
                  <c:v>3192</c:v>
                </c:pt>
                <c:pt idx="25517">
                  <c:v>3193</c:v>
                </c:pt>
                <c:pt idx="25518">
                  <c:v>3194</c:v>
                </c:pt>
                <c:pt idx="25519">
                  <c:v>3195</c:v>
                </c:pt>
                <c:pt idx="25520">
                  <c:v>3196</c:v>
                </c:pt>
                <c:pt idx="25521">
                  <c:v>3197</c:v>
                </c:pt>
                <c:pt idx="25522">
                  <c:v>3198</c:v>
                </c:pt>
                <c:pt idx="25523">
                  <c:v>3199</c:v>
                </c:pt>
                <c:pt idx="25524">
                  <c:v>3200</c:v>
                </c:pt>
                <c:pt idx="25525">
                  <c:v>3201</c:v>
                </c:pt>
                <c:pt idx="25526">
                  <c:v>3202</c:v>
                </c:pt>
                <c:pt idx="25527">
                  <c:v>3203</c:v>
                </c:pt>
                <c:pt idx="25528">
                  <c:v>3204</c:v>
                </c:pt>
                <c:pt idx="25529">
                  <c:v>3205</c:v>
                </c:pt>
                <c:pt idx="25530">
                  <c:v>3206</c:v>
                </c:pt>
                <c:pt idx="25531">
                  <c:v>3207</c:v>
                </c:pt>
                <c:pt idx="25532">
                  <c:v>3208</c:v>
                </c:pt>
                <c:pt idx="25533">
                  <c:v>3209</c:v>
                </c:pt>
                <c:pt idx="25534">
                  <c:v>3210</c:v>
                </c:pt>
                <c:pt idx="25535">
                  <c:v>3211</c:v>
                </c:pt>
                <c:pt idx="25536">
                  <c:v>3212</c:v>
                </c:pt>
                <c:pt idx="25537">
                  <c:v>3213</c:v>
                </c:pt>
                <c:pt idx="25538">
                  <c:v>3214</c:v>
                </c:pt>
                <c:pt idx="25539">
                  <c:v>3215</c:v>
                </c:pt>
                <c:pt idx="25540">
                  <c:v>3216</c:v>
                </c:pt>
                <c:pt idx="25541">
                  <c:v>3217</c:v>
                </c:pt>
                <c:pt idx="25542">
                  <c:v>3218</c:v>
                </c:pt>
                <c:pt idx="25543">
                  <c:v>3219</c:v>
                </c:pt>
                <c:pt idx="25544">
                  <c:v>3220</c:v>
                </c:pt>
                <c:pt idx="25545">
                  <c:v>3221</c:v>
                </c:pt>
                <c:pt idx="25546">
                  <c:v>3222</c:v>
                </c:pt>
                <c:pt idx="25547">
                  <c:v>3223</c:v>
                </c:pt>
                <c:pt idx="25548">
                  <c:v>3224</c:v>
                </c:pt>
                <c:pt idx="25549">
                  <c:v>3225</c:v>
                </c:pt>
                <c:pt idx="25550">
                  <c:v>3226</c:v>
                </c:pt>
                <c:pt idx="25551">
                  <c:v>3227</c:v>
                </c:pt>
                <c:pt idx="25552">
                  <c:v>3228</c:v>
                </c:pt>
                <c:pt idx="25553">
                  <c:v>3229</c:v>
                </c:pt>
                <c:pt idx="25554">
                  <c:v>3230</c:v>
                </c:pt>
                <c:pt idx="25555">
                  <c:v>3231</c:v>
                </c:pt>
                <c:pt idx="25556">
                  <c:v>3232</c:v>
                </c:pt>
                <c:pt idx="25557">
                  <c:v>3233</c:v>
                </c:pt>
                <c:pt idx="25558">
                  <c:v>3234</c:v>
                </c:pt>
                <c:pt idx="25559">
                  <c:v>3235</c:v>
                </c:pt>
                <c:pt idx="25560">
                  <c:v>3236</c:v>
                </c:pt>
                <c:pt idx="25561">
                  <c:v>3237</c:v>
                </c:pt>
                <c:pt idx="25562">
                  <c:v>3238</c:v>
                </c:pt>
                <c:pt idx="25563">
                  <c:v>3239</c:v>
                </c:pt>
                <c:pt idx="25564">
                  <c:v>3240</c:v>
                </c:pt>
                <c:pt idx="25565">
                  <c:v>3241</c:v>
                </c:pt>
                <c:pt idx="25566">
                  <c:v>3242</c:v>
                </c:pt>
                <c:pt idx="25567">
                  <c:v>3243</c:v>
                </c:pt>
                <c:pt idx="25568">
                  <c:v>3244</c:v>
                </c:pt>
                <c:pt idx="25569">
                  <c:v>3245</c:v>
                </c:pt>
                <c:pt idx="25570">
                  <c:v>3246</c:v>
                </c:pt>
                <c:pt idx="25571">
                  <c:v>3247</c:v>
                </c:pt>
                <c:pt idx="25572">
                  <c:v>3248</c:v>
                </c:pt>
                <c:pt idx="25573">
                  <c:v>3249</c:v>
                </c:pt>
                <c:pt idx="25574">
                  <c:v>3250</c:v>
                </c:pt>
                <c:pt idx="25575">
                  <c:v>3251</c:v>
                </c:pt>
                <c:pt idx="25576">
                  <c:v>3252</c:v>
                </c:pt>
                <c:pt idx="25577">
                  <c:v>3253</c:v>
                </c:pt>
                <c:pt idx="25578">
                  <c:v>3254</c:v>
                </c:pt>
                <c:pt idx="25579">
                  <c:v>3255</c:v>
                </c:pt>
                <c:pt idx="25580">
                  <c:v>3256</c:v>
                </c:pt>
                <c:pt idx="25581">
                  <c:v>3257</c:v>
                </c:pt>
                <c:pt idx="25582">
                  <c:v>3258</c:v>
                </c:pt>
                <c:pt idx="25583">
                  <c:v>3259</c:v>
                </c:pt>
                <c:pt idx="25584">
                  <c:v>3260</c:v>
                </c:pt>
                <c:pt idx="25585">
                  <c:v>3261</c:v>
                </c:pt>
                <c:pt idx="25586">
                  <c:v>3262</c:v>
                </c:pt>
                <c:pt idx="25587">
                  <c:v>3263</c:v>
                </c:pt>
                <c:pt idx="25588">
                  <c:v>3264</c:v>
                </c:pt>
                <c:pt idx="25589">
                  <c:v>3265</c:v>
                </c:pt>
                <c:pt idx="25590">
                  <c:v>3266</c:v>
                </c:pt>
                <c:pt idx="25591">
                  <c:v>3267</c:v>
                </c:pt>
                <c:pt idx="25592">
                  <c:v>3268</c:v>
                </c:pt>
                <c:pt idx="25593">
                  <c:v>3269</c:v>
                </c:pt>
                <c:pt idx="25594">
                  <c:v>3270</c:v>
                </c:pt>
                <c:pt idx="25595">
                  <c:v>3271</c:v>
                </c:pt>
                <c:pt idx="25596">
                  <c:v>3272</c:v>
                </c:pt>
                <c:pt idx="25597">
                  <c:v>3273</c:v>
                </c:pt>
                <c:pt idx="25598">
                  <c:v>3274</c:v>
                </c:pt>
                <c:pt idx="25599">
                  <c:v>3275</c:v>
                </c:pt>
                <c:pt idx="25600">
                  <c:v>3276</c:v>
                </c:pt>
                <c:pt idx="25601">
                  <c:v>3277</c:v>
                </c:pt>
                <c:pt idx="25602">
                  <c:v>3278</c:v>
                </c:pt>
                <c:pt idx="25603">
                  <c:v>3279</c:v>
                </c:pt>
                <c:pt idx="25604">
                  <c:v>3280</c:v>
                </c:pt>
                <c:pt idx="25605">
                  <c:v>3281</c:v>
                </c:pt>
                <c:pt idx="25606">
                  <c:v>3282</c:v>
                </c:pt>
                <c:pt idx="25607">
                  <c:v>3283</c:v>
                </c:pt>
                <c:pt idx="25608">
                  <c:v>3284</c:v>
                </c:pt>
                <c:pt idx="25609">
                  <c:v>3285</c:v>
                </c:pt>
                <c:pt idx="25610">
                  <c:v>3286</c:v>
                </c:pt>
                <c:pt idx="25611">
                  <c:v>3287</c:v>
                </c:pt>
                <c:pt idx="25612">
                  <c:v>3288</c:v>
                </c:pt>
                <c:pt idx="25613">
                  <c:v>3289</c:v>
                </c:pt>
                <c:pt idx="25614">
                  <c:v>3290</c:v>
                </c:pt>
                <c:pt idx="25615">
                  <c:v>3291</c:v>
                </c:pt>
                <c:pt idx="25616">
                  <c:v>3292</c:v>
                </c:pt>
                <c:pt idx="25617">
                  <c:v>3293</c:v>
                </c:pt>
                <c:pt idx="25618">
                  <c:v>3294</c:v>
                </c:pt>
                <c:pt idx="25619">
                  <c:v>3295</c:v>
                </c:pt>
                <c:pt idx="25620">
                  <c:v>3296</c:v>
                </c:pt>
                <c:pt idx="25621">
                  <c:v>3297</c:v>
                </c:pt>
                <c:pt idx="25622">
                  <c:v>3298</c:v>
                </c:pt>
                <c:pt idx="25623">
                  <c:v>3299</c:v>
                </c:pt>
                <c:pt idx="25624">
                  <c:v>3300</c:v>
                </c:pt>
                <c:pt idx="25625">
                  <c:v>3301</c:v>
                </c:pt>
                <c:pt idx="25626">
                  <c:v>3302</c:v>
                </c:pt>
                <c:pt idx="25627">
                  <c:v>3303</c:v>
                </c:pt>
                <c:pt idx="25628">
                  <c:v>3304</c:v>
                </c:pt>
                <c:pt idx="25629">
                  <c:v>3305</c:v>
                </c:pt>
                <c:pt idx="25630">
                  <c:v>3306</c:v>
                </c:pt>
                <c:pt idx="25631">
                  <c:v>3307</c:v>
                </c:pt>
                <c:pt idx="25632">
                  <c:v>3308</c:v>
                </c:pt>
                <c:pt idx="25633">
                  <c:v>3309</c:v>
                </c:pt>
                <c:pt idx="25634">
                  <c:v>3310</c:v>
                </c:pt>
                <c:pt idx="25635">
                  <c:v>3311</c:v>
                </c:pt>
                <c:pt idx="25636">
                  <c:v>3312</c:v>
                </c:pt>
                <c:pt idx="25637">
                  <c:v>3313</c:v>
                </c:pt>
                <c:pt idx="25638">
                  <c:v>3314</c:v>
                </c:pt>
                <c:pt idx="25639">
                  <c:v>3315</c:v>
                </c:pt>
                <c:pt idx="25640">
                  <c:v>3316</c:v>
                </c:pt>
                <c:pt idx="25641">
                  <c:v>3317</c:v>
                </c:pt>
                <c:pt idx="25642">
                  <c:v>3318</c:v>
                </c:pt>
                <c:pt idx="25643">
                  <c:v>3319</c:v>
                </c:pt>
                <c:pt idx="25644">
                  <c:v>3320</c:v>
                </c:pt>
                <c:pt idx="25645">
                  <c:v>3321</c:v>
                </c:pt>
                <c:pt idx="25646">
                  <c:v>3322</c:v>
                </c:pt>
                <c:pt idx="25647">
                  <c:v>3323</c:v>
                </c:pt>
                <c:pt idx="25648">
                  <c:v>3324</c:v>
                </c:pt>
                <c:pt idx="25649">
                  <c:v>3325</c:v>
                </c:pt>
                <c:pt idx="25650">
                  <c:v>3326</c:v>
                </c:pt>
                <c:pt idx="25651">
                  <c:v>3327</c:v>
                </c:pt>
                <c:pt idx="25652">
                  <c:v>3328</c:v>
                </c:pt>
                <c:pt idx="25653">
                  <c:v>3329</c:v>
                </c:pt>
                <c:pt idx="25654">
                  <c:v>3330</c:v>
                </c:pt>
                <c:pt idx="25655">
                  <c:v>3331</c:v>
                </c:pt>
                <c:pt idx="25656">
                  <c:v>3332</c:v>
                </c:pt>
                <c:pt idx="25657">
                  <c:v>3333</c:v>
                </c:pt>
                <c:pt idx="25658">
                  <c:v>3334</c:v>
                </c:pt>
                <c:pt idx="25659">
                  <c:v>3335</c:v>
                </c:pt>
                <c:pt idx="25660">
                  <c:v>3336</c:v>
                </c:pt>
                <c:pt idx="25661">
                  <c:v>3337</c:v>
                </c:pt>
                <c:pt idx="25662">
                  <c:v>3338</c:v>
                </c:pt>
                <c:pt idx="25663">
                  <c:v>3339</c:v>
                </c:pt>
                <c:pt idx="25664">
                  <c:v>3340</c:v>
                </c:pt>
                <c:pt idx="25665">
                  <c:v>3341</c:v>
                </c:pt>
                <c:pt idx="25666">
                  <c:v>3342</c:v>
                </c:pt>
                <c:pt idx="25667">
                  <c:v>3343</c:v>
                </c:pt>
                <c:pt idx="25668">
                  <c:v>3344</c:v>
                </c:pt>
                <c:pt idx="25669">
                  <c:v>3345</c:v>
                </c:pt>
                <c:pt idx="25670">
                  <c:v>3346</c:v>
                </c:pt>
                <c:pt idx="25671">
                  <c:v>3347</c:v>
                </c:pt>
                <c:pt idx="25672">
                  <c:v>3348</c:v>
                </c:pt>
                <c:pt idx="25673">
                  <c:v>3349</c:v>
                </c:pt>
                <c:pt idx="25674">
                  <c:v>3350</c:v>
                </c:pt>
                <c:pt idx="25675">
                  <c:v>3351</c:v>
                </c:pt>
                <c:pt idx="25676">
                  <c:v>3352</c:v>
                </c:pt>
                <c:pt idx="25677">
                  <c:v>3353</c:v>
                </c:pt>
                <c:pt idx="25678">
                  <c:v>3354</c:v>
                </c:pt>
                <c:pt idx="25679">
                  <c:v>3355</c:v>
                </c:pt>
                <c:pt idx="25680">
                  <c:v>3356</c:v>
                </c:pt>
                <c:pt idx="25681">
                  <c:v>3357</c:v>
                </c:pt>
                <c:pt idx="25682">
                  <c:v>3358</c:v>
                </c:pt>
                <c:pt idx="25683">
                  <c:v>3359</c:v>
                </c:pt>
                <c:pt idx="25684">
                  <c:v>3360</c:v>
                </c:pt>
                <c:pt idx="25685">
                  <c:v>3361</c:v>
                </c:pt>
                <c:pt idx="25686">
                  <c:v>3362</c:v>
                </c:pt>
                <c:pt idx="25687">
                  <c:v>3363</c:v>
                </c:pt>
                <c:pt idx="25688">
                  <c:v>3364</c:v>
                </c:pt>
                <c:pt idx="25689">
                  <c:v>3365</c:v>
                </c:pt>
                <c:pt idx="25690">
                  <c:v>3366</c:v>
                </c:pt>
                <c:pt idx="25691">
                  <c:v>3367</c:v>
                </c:pt>
                <c:pt idx="25692">
                  <c:v>3368</c:v>
                </c:pt>
                <c:pt idx="25693">
                  <c:v>3369</c:v>
                </c:pt>
                <c:pt idx="25694">
                  <c:v>3370</c:v>
                </c:pt>
                <c:pt idx="25695">
                  <c:v>3371</c:v>
                </c:pt>
                <c:pt idx="25696">
                  <c:v>3372</c:v>
                </c:pt>
                <c:pt idx="25697">
                  <c:v>3373</c:v>
                </c:pt>
                <c:pt idx="25698">
                  <c:v>3374</c:v>
                </c:pt>
                <c:pt idx="25699">
                  <c:v>3375</c:v>
                </c:pt>
                <c:pt idx="25700">
                  <c:v>3376</c:v>
                </c:pt>
                <c:pt idx="25701">
                  <c:v>3377</c:v>
                </c:pt>
                <c:pt idx="25702">
                  <c:v>3378</c:v>
                </c:pt>
                <c:pt idx="25703">
                  <c:v>3379</c:v>
                </c:pt>
                <c:pt idx="25704">
                  <c:v>3380</c:v>
                </c:pt>
                <c:pt idx="25705">
                  <c:v>3381</c:v>
                </c:pt>
                <c:pt idx="25706">
                  <c:v>3382</c:v>
                </c:pt>
                <c:pt idx="25707">
                  <c:v>3383</c:v>
                </c:pt>
                <c:pt idx="25708">
                  <c:v>3384</c:v>
                </c:pt>
                <c:pt idx="25709">
                  <c:v>3385</c:v>
                </c:pt>
                <c:pt idx="25710">
                  <c:v>3386</c:v>
                </c:pt>
                <c:pt idx="25711">
                  <c:v>3387</c:v>
                </c:pt>
                <c:pt idx="25712">
                  <c:v>3388</c:v>
                </c:pt>
                <c:pt idx="25713">
                  <c:v>3389</c:v>
                </c:pt>
                <c:pt idx="25714">
                  <c:v>3390</c:v>
                </c:pt>
                <c:pt idx="25715">
                  <c:v>3391</c:v>
                </c:pt>
                <c:pt idx="25716">
                  <c:v>3392</c:v>
                </c:pt>
                <c:pt idx="25717">
                  <c:v>3393</c:v>
                </c:pt>
                <c:pt idx="25718">
                  <c:v>3394</c:v>
                </c:pt>
                <c:pt idx="25719">
                  <c:v>3395</c:v>
                </c:pt>
                <c:pt idx="25720">
                  <c:v>3396</c:v>
                </c:pt>
                <c:pt idx="25721">
                  <c:v>3397</c:v>
                </c:pt>
                <c:pt idx="25722">
                  <c:v>3398</c:v>
                </c:pt>
                <c:pt idx="25723">
                  <c:v>3399</c:v>
                </c:pt>
                <c:pt idx="25724">
                  <c:v>3400</c:v>
                </c:pt>
                <c:pt idx="25725">
                  <c:v>3401</c:v>
                </c:pt>
                <c:pt idx="25726">
                  <c:v>3402</c:v>
                </c:pt>
                <c:pt idx="25727">
                  <c:v>3403</c:v>
                </c:pt>
                <c:pt idx="25728">
                  <c:v>3404</c:v>
                </c:pt>
                <c:pt idx="25729">
                  <c:v>3405</c:v>
                </c:pt>
                <c:pt idx="25730">
                  <c:v>3406</c:v>
                </c:pt>
                <c:pt idx="25731">
                  <c:v>3407</c:v>
                </c:pt>
                <c:pt idx="25732">
                  <c:v>3408</c:v>
                </c:pt>
                <c:pt idx="25733">
                  <c:v>3409</c:v>
                </c:pt>
                <c:pt idx="25734">
                  <c:v>3410</c:v>
                </c:pt>
                <c:pt idx="25735">
                  <c:v>3411</c:v>
                </c:pt>
                <c:pt idx="25736">
                  <c:v>3412</c:v>
                </c:pt>
                <c:pt idx="25737">
                  <c:v>3413</c:v>
                </c:pt>
                <c:pt idx="25738">
                  <c:v>3414</c:v>
                </c:pt>
                <c:pt idx="25739">
                  <c:v>3415</c:v>
                </c:pt>
                <c:pt idx="25740">
                  <c:v>3416</c:v>
                </c:pt>
                <c:pt idx="25741">
                  <c:v>3417</c:v>
                </c:pt>
                <c:pt idx="25742">
                  <c:v>3418</c:v>
                </c:pt>
                <c:pt idx="25743">
                  <c:v>3419</c:v>
                </c:pt>
                <c:pt idx="25744">
                  <c:v>3420</c:v>
                </c:pt>
                <c:pt idx="25745">
                  <c:v>3421</c:v>
                </c:pt>
                <c:pt idx="25746">
                  <c:v>3422</c:v>
                </c:pt>
                <c:pt idx="25747">
                  <c:v>3423</c:v>
                </c:pt>
                <c:pt idx="25748">
                  <c:v>3424</c:v>
                </c:pt>
                <c:pt idx="25749">
                  <c:v>3425</c:v>
                </c:pt>
                <c:pt idx="25750">
                  <c:v>3426</c:v>
                </c:pt>
                <c:pt idx="25751">
                  <c:v>3427</c:v>
                </c:pt>
                <c:pt idx="25752">
                  <c:v>3428</c:v>
                </c:pt>
                <c:pt idx="25753">
                  <c:v>3429</c:v>
                </c:pt>
                <c:pt idx="25754">
                  <c:v>3430</c:v>
                </c:pt>
                <c:pt idx="25755">
                  <c:v>3431</c:v>
                </c:pt>
                <c:pt idx="25756">
                  <c:v>3432</c:v>
                </c:pt>
                <c:pt idx="25757">
                  <c:v>3433</c:v>
                </c:pt>
                <c:pt idx="25758">
                  <c:v>3434</c:v>
                </c:pt>
                <c:pt idx="25759">
                  <c:v>3435</c:v>
                </c:pt>
                <c:pt idx="25760">
                  <c:v>3436</c:v>
                </c:pt>
                <c:pt idx="25761">
                  <c:v>3437</c:v>
                </c:pt>
                <c:pt idx="25762">
                  <c:v>3438</c:v>
                </c:pt>
                <c:pt idx="25763">
                  <c:v>3439</c:v>
                </c:pt>
                <c:pt idx="25764">
                  <c:v>3440</c:v>
                </c:pt>
                <c:pt idx="25765">
                  <c:v>3441</c:v>
                </c:pt>
                <c:pt idx="25766">
                  <c:v>3442</c:v>
                </c:pt>
                <c:pt idx="25767">
                  <c:v>3443</c:v>
                </c:pt>
                <c:pt idx="25768">
                  <c:v>3444</c:v>
                </c:pt>
                <c:pt idx="25769">
                  <c:v>3445</c:v>
                </c:pt>
                <c:pt idx="25770">
                  <c:v>3446</c:v>
                </c:pt>
                <c:pt idx="25771">
                  <c:v>3447</c:v>
                </c:pt>
                <c:pt idx="25772">
                  <c:v>3448</c:v>
                </c:pt>
                <c:pt idx="25773">
                  <c:v>3449</c:v>
                </c:pt>
                <c:pt idx="25774">
                  <c:v>3450</c:v>
                </c:pt>
                <c:pt idx="25775">
                  <c:v>3451</c:v>
                </c:pt>
                <c:pt idx="25776">
                  <c:v>3452</c:v>
                </c:pt>
                <c:pt idx="25777">
                  <c:v>3453</c:v>
                </c:pt>
                <c:pt idx="25778">
                  <c:v>3454</c:v>
                </c:pt>
                <c:pt idx="25779">
                  <c:v>3455</c:v>
                </c:pt>
                <c:pt idx="25780">
                  <c:v>3456</c:v>
                </c:pt>
                <c:pt idx="25781">
                  <c:v>3457</c:v>
                </c:pt>
                <c:pt idx="25782">
                  <c:v>3458</c:v>
                </c:pt>
                <c:pt idx="25783">
                  <c:v>3459</c:v>
                </c:pt>
                <c:pt idx="25784">
                  <c:v>3460</c:v>
                </c:pt>
                <c:pt idx="25785">
                  <c:v>3461</c:v>
                </c:pt>
                <c:pt idx="25786">
                  <c:v>3462</c:v>
                </c:pt>
                <c:pt idx="25787">
                  <c:v>3463</c:v>
                </c:pt>
                <c:pt idx="25788">
                  <c:v>3464</c:v>
                </c:pt>
                <c:pt idx="25789">
                  <c:v>3465</c:v>
                </c:pt>
                <c:pt idx="25790">
                  <c:v>3466</c:v>
                </c:pt>
                <c:pt idx="25791">
                  <c:v>3467</c:v>
                </c:pt>
                <c:pt idx="25792">
                  <c:v>3468</c:v>
                </c:pt>
                <c:pt idx="25793">
                  <c:v>3469</c:v>
                </c:pt>
                <c:pt idx="25794">
                  <c:v>3470</c:v>
                </c:pt>
                <c:pt idx="25795">
                  <c:v>3471</c:v>
                </c:pt>
                <c:pt idx="25796">
                  <c:v>3472</c:v>
                </c:pt>
                <c:pt idx="25797">
                  <c:v>3473</c:v>
                </c:pt>
                <c:pt idx="25798">
                  <c:v>3474</c:v>
                </c:pt>
                <c:pt idx="25799">
                  <c:v>3475</c:v>
                </c:pt>
                <c:pt idx="25800">
                  <c:v>3476</c:v>
                </c:pt>
                <c:pt idx="25801">
                  <c:v>3477</c:v>
                </c:pt>
                <c:pt idx="25802">
                  <c:v>3478</c:v>
                </c:pt>
                <c:pt idx="25803">
                  <c:v>3479</c:v>
                </c:pt>
                <c:pt idx="25804">
                  <c:v>3480</c:v>
                </c:pt>
                <c:pt idx="25805">
                  <c:v>3481</c:v>
                </c:pt>
                <c:pt idx="25806">
                  <c:v>3482</c:v>
                </c:pt>
                <c:pt idx="25807">
                  <c:v>3483</c:v>
                </c:pt>
                <c:pt idx="25808">
                  <c:v>3484</c:v>
                </c:pt>
                <c:pt idx="25809">
                  <c:v>3485</c:v>
                </c:pt>
                <c:pt idx="25810">
                  <c:v>3486</c:v>
                </c:pt>
                <c:pt idx="25811">
                  <c:v>3487</c:v>
                </c:pt>
                <c:pt idx="25812">
                  <c:v>3488</c:v>
                </c:pt>
                <c:pt idx="25813">
                  <c:v>3489</c:v>
                </c:pt>
                <c:pt idx="25814">
                  <c:v>3490</c:v>
                </c:pt>
                <c:pt idx="25815">
                  <c:v>3491</c:v>
                </c:pt>
                <c:pt idx="25816">
                  <c:v>3492</c:v>
                </c:pt>
                <c:pt idx="25817">
                  <c:v>3493</c:v>
                </c:pt>
                <c:pt idx="25818">
                  <c:v>3494</c:v>
                </c:pt>
                <c:pt idx="25819">
                  <c:v>3495</c:v>
                </c:pt>
                <c:pt idx="25820">
                  <c:v>3496</c:v>
                </c:pt>
                <c:pt idx="25821">
                  <c:v>3497</c:v>
                </c:pt>
                <c:pt idx="25822">
                  <c:v>3498</c:v>
                </c:pt>
                <c:pt idx="25823">
                  <c:v>3499</c:v>
                </c:pt>
                <c:pt idx="25824">
                  <c:v>3500</c:v>
                </c:pt>
                <c:pt idx="25825">
                  <c:v>3501</c:v>
                </c:pt>
                <c:pt idx="25826">
                  <c:v>3502</c:v>
                </c:pt>
                <c:pt idx="25827">
                  <c:v>3503</c:v>
                </c:pt>
                <c:pt idx="25828">
                  <c:v>3504</c:v>
                </c:pt>
                <c:pt idx="25829">
                  <c:v>3505</c:v>
                </c:pt>
                <c:pt idx="25830">
                  <c:v>3506</c:v>
                </c:pt>
                <c:pt idx="25831">
                  <c:v>3507</c:v>
                </c:pt>
                <c:pt idx="25832">
                  <c:v>3508</c:v>
                </c:pt>
                <c:pt idx="25833">
                  <c:v>3509</c:v>
                </c:pt>
                <c:pt idx="25834">
                  <c:v>3510</c:v>
                </c:pt>
                <c:pt idx="25835">
                  <c:v>3511</c:v>
                </c:pt>
                <c:pt idx="25836">
                  <c:v>3512</c:v>
                </c:pt>
                <c:pt idx="25837">
                  <c:v>3513</c:v>
                </c:pt>
                <c:pt idx="25838">
                  <c:v>3514</c:v>
                </c:pt>
                <c:pt idx="25839">
                  <c:v>3515</c:v>
                </c:pt>
                <c:pt idx="25840">
                  <c:v>3516</c:v>
                </c:pt>
                <c:pt idx="25841">
                  <c:v>3517</c:v>
                </c:pt>
                <c:pt idx="25842">
                  <c:v>3518</c:v>
                </c:pt>
                <c:pt idx="25843">
                  <c:v>3519</c:v>
                </c:pt>
                <c:pt idx="25844">
                  <c:v>3520</c:v>
                </c:pt>
                <c:pt idx="25845">
                  <c:v>3521</c:v>
                </c:pt>
                <c:pt idx="25846">
                  <c:v>3522</c:v>
                </c:pt>
                <c:pt idx="25847">
                  <c:v>3523</c:v>
                </c:pt>
                <c:pt idx="25848">
                  <c:v>3524</c:v>
                </c:pt>
                <c:pt idx="25849">
                  <c:v>3525</c:v>
                </c:pt>
                <c:pt idx="25850">
                  <c:v>3526</c:v>
                </c:pt>
                <c:pt idx="25851">
                  <c:v>3527</c:v>
                </c:pt>
                <c:pt idx="25852">
                  <c:v>3528</c:v>
                </c:pt>
                <c:pt idx="25853">
                  <c:v>3529</c:v>
                </c:pt>
                <c:pt idx="25854">
                  <c:v>3530</c:v>
                </c:pt>
                <c:pt idx="25855">
                  <c:v>3531</c:v>
                </c:pt>
                <c:pt idx="25856">
                  <c:v>3532</c:v>
                </c:pt>
                <c:pt idx="25857">
                  <c:v>3533</c:v>
                </c:pt>
                <c:pt idx="25858">
                  <c:v>3534</c:v>
                </c:pt>
                <c:pt idx="25859">
                  <c:v>3535</c:v>
                </c:pt>
                <c:pt idx="25860">
                  <c:v>3536</c:v>
                </c:pt>
                <c:pt idx="25861">
                  <c:v>3537</c:v>
                </c:pt>
                <c:pt idx="25862">
                  <c:v>3538</c:v>
                </c:pt>
                <c:pt idx="25863">
                  <c:v>3539</c:v>
                </c:pt>
                <c:pt idx="25864">
                  <c:v>3540</c:v>
                </c:pt>
                <c:pt idx="25865">
                  <c:v>3541</c:v>
                </c:pt>
                <c:pt idx="25866">
                  <c:v>3542</c:v>
                </c:pt>
                <c:pt idx="25867">
                  <c:v>3543</c:v>
                </c:pt>
                <c:pt idx="25868">
                  <c:v>3544</c:v>
                </c:pt>
                <c:pt idx="25869">
                  <c:v>3545</c:v>
                </c:pt>
                <c:pt idx="25870">
                  <c:v>3546</c:v>
                </c:pt>
                <c:pt idx="25871">
                  <c:v>3547</c:v>
                </c:pt>
                <c:pt idx="25872">
                  <c:v>3548</c:v>
                </c:pt>
                <c:pt idx="25873">
                  <c:v>3549</c:v>
                </c:pt>
                <c:pt idx="25874">
                  <c:v>3550</c:v>
                </c:pt>
                <c:pt idx="25875">
                  <c:v>3551</c:v>
                </c:pt>
                <c:pt idx="25876">
                  <c:v>3552</c:v>
                </c:pt>
                <c:pt idx="25877">
                  <c:v>3553</c:v>
                </c:pt>
                <c:pt idx="25878">
                  <c:v>3554</c:v>
                </c:pt>
                <c:pt idx="25879">
                  <c:v>3555</c:v>
                </c:pt>
                <c:pt idx="25880">
                  <c:v>3556</c:v>
                </c:pt>
                <c:pt idx="25881">
                  <c:v>3557</c:v>
                </c:pt>
                <c:pt idx="25882">
                  <c:v>3558</c:v>
                </c:pt>
                <c:pt idx="25883">
                  <c:v>3559</c:v>
                </c:pt>
                <c:pt idx="25884">
                  <c:v>3560</c:v>
                </c:pt>
                <c:pt idx="25885">
                  <c:v>3561</c:v>
                </c:pt>
                <c:pt idx="25886">
                  <c:v>3562</c:v>
                </c:pt>
                <c:pt idx="25887">
                  <c:v>3563</c:v>
                </c:pt>
                <c:pt idx="25888">
                  <c:v>3564</c:v>
                </c:pt>
                <c:pt idx="25889">
                  <c:v>3565</c:v>
                </c:pt>
                <c:pt idx="25890">
                  <c:v>3566</c:v>
                </c:pt>
                <c:pt idx="25891">
                  <c:v>3567</c:v>
                </c:pt>
                <c:pt idx="25892">
                  <c:v>3568</c:v>
                </c:pt>
                <c:pt idx="25893">
                  <c:v>3569</c:v>
                </c:pt>
                <c:pt idx="25894">
                  <c:v>3570</c:v>
                </c:pt>
                <c:pt idx="25895">
                  <c:v>3571</c:v>
                </c:pt>
                <c:pt idx="25896">
                  <c:v>3572</c:v>
                </c:pt>
                <c:pt idx="25897">
                  <c:v>3573</c:v>
                </c:pt>
                <c:pt idx="25898">
                  <c:v>3574</c:v>
                </c:pt>
                <c:pt idx="25899">
                  <c:v>3575</c:v>
                </c:pt>
                <c:pt idx="25900">
                  <c:v>3576</c:v>
                </c:pt>
                <c:pt idx="25901">
                  <c:v>3577</c:v>
                </c:pt>
                <c:pt idx="25902">
                  <c:v>3578</c:v>
                </c:pt>
                <c:pt idx="25903">
                  <c:v>3579</c:v>
                </c:pt>
                <c:pt idx="25904">
                  <c:v>3580</c:v>
                </c:pt>
                <c:pt idx="25905">
                  <c:v>3581</c:v>
                </c:pt>
                <c:pt idx="25906">
                  <c:v>3582</c:v>
                </c:pt>
                <c:pt idx="25907">
                  <c:v>3583</c:v>
                </c:pt>
                <c:pt idx="25908">
                  <c:v>3584</c:v>
                </c:pt>
                <c:pt idx="25909">
                  <c:v>3585</c:v>
                </c:pt>
                <c:pt idx="25910">
                  <c:v>3586</c:v>
                </c:pt>
                <c:pt idx="25911">
                  <c:v>3587</c:v>
                </c:pt>
                <c:pt idx="25912">
                  <c:v>3588</c:v>
                </c:pt>
                <c:pt idx="25913">
                  <c:v>3589</c:v>
                </c:pt>
                <c:pt idx="25914">
                  <c:v>3590</c:v>
                </c:pt>
                <c:pt idx="25915">
                  <c:v>3591</c:v>
                </c:pt>
                <c:pt idx="25916">
                  <c:v>3592</c:v>
                </c:pt>
                <c:pt idx="25917">
                  <c:v>3593</c:v>
                </c:pt>
                <c:pt idx="25918">
                  <c:v>3594</c:v>
                </c:pt>
                <c:pt idx="25919">
                  <c:v>3595</c:v>
                </c:pt>
                <c:pt idx="25920">
                  <c:v>3596</c:v>
                </c:pt>
                <c:pt idx="25921">
                  <c:v>3597</c:v>
                </c:pt>
                <c:pt idx="25922">
                  <c:v>3598</c:v>
                </c:pt>
                <c:pt idx="25923">
                  <c:v>3599</c:v>
                </c:pt>
                <c:pt idx="25924">
                  <c:v>3600</c:v>
                </c:pt>
                <c:pt idx="25925">
                  <c:v>3601</c:v>
                </c:pt>
                <c:pt idx="25926">
                  <c:v>3602</c:v>
                </c:pt>
                <c:pt idx="25927">
                  <c:v>3603</c:v>
                </c:pt>
                <c:pt idx="25928">
                  <c:v>3604</c:v>
                </c:pt>
                <c:pt idx="25929">
                  <c:v>3605</c:v>
                </c:pt>
                <c:pt idx="25930">
                  <c:v>3606</c:v>
                </c:pt>
                <c:pt idx="25931">
                  <c:v>3607</c:v>
                </c:pt>
                <c:pt idx="25932">
                  <c:v>3608</c:v>
                </c:pt>
                <c:pt idx="25933">
                  <c:v>3609</c:v>
                </c:pt>
                <c:pt idx="25934">
                  <c:v>3610</c:v>
                </c:pt>
                <c:pt idx="25935">
                  <c:v>3611</c:v>
                </c:pt>
                <c:pt idx="25936">
                  <c:v>3612</c:v>
                </c:pt>
                <c:pt idx="25937">
                  <c:v>3613</c:v>
                </c:pt>
                <c:pt idx="25938">
                  <c:v>3614</c:v>
                </c:pt>
                <c:pt idx="25939">
                  <c:v>3615</c:v>
                </c:pt>
                <c:pt idx="25940">
                  <c:v>3616</c:v>
                </c:pt>
                <c:pt idx="25941">
                  <c:v>3617</c:v>
                </c:pt>
                <c:pt idx="25942">
                  <c:v>3618</c:v>
                </c:pt>
                <c:pt idx="25943">
                  <c:v>3619</c:v>
                </c:pt>
                <c:pt idx="25944">
                  <c:v>3620</c:v>
                </c:pt>
                <c:pt idx="25945">
                  <c:v>3621</c:v>
                </c:pt>
                <c:pt idx="25946">
                  <c:v>3622</c:v>
                </c:pt>
                <c:pt idx="25947">
                  <c:v>3623</c:v>
                </c:pt>
                <c:pt idx="25948">
                  <c:v>3624</c:v>
                </c:pt>
                <c:pt idx="25949">
                  <c:v>3625</c:v>
                </c:pt>
                <c:pt idx="25950">
                  <c:v>3626</c:v>
                </c:pt>
                <c:pt idx="25951">
                  <c:v>3627</c:v>
                </c:pt>
                <c:pt idx="25952">
                  <c:v>3628</c:v>
                </c:pt>
                <c:pt idx="25953">
                  <c:v>3629</c:v>
                </c:pt>
                <c:pt idx="25954">
                  <c:v>3630</c:v>
                </c:pt>
                <c:pt idx="25955">
                  <c:v>3631</c:v>
                </c:pt>
                <c:pt idx="25956">
                  <c:v>3632</c:v>
                </c:pt>
                <c:pt idx="25957">
                  <c:v>3633</c:v>
                </c:pt>
                <c:pt idx="25958">
                  <c:v>3634</c:v>
                </c:pt>
                <c:pt idx="25959">
                  <c:v>3635</c:v>
                </c:pt>
                <c:pt idx="25960">
                  <c:v>3636</c:v>
                </c:pt>
                <c:pt idx="25961">
                  <c:v>3637</c:v>
                </c:pt>
                <c:pt idx="25962">
                  <c:v>3638</c:v>
                </c:pt>
                <c:pt idx="25963">
                  <c:v>3639</c:v>
                </c:pt>
                <c:pt idx="25964">
                  <c:v>3640</c:v>
                </c:pt>
                <c:pt idx="25965">
                  <c:v>3641</c:v>
                </c:pt>
                <c:pt idx="25966">
                  <c:v>3642</c:v>
                </c:pt>
                <c:pt idx="25967">
                  <c:v>3643</c:v>
                </c:pt>
                <c:pt idx="25968">
                  <c:v>3644</c:v>
                </c:pt>
                <c:pt idx="25969">
                  <c:v>3645</c:v>
                </c:pt>
                <c:pt idx="25970">
                  <c:v>3646</c:v>
                </c:pt>
                <c:pt idx="25971">
                  <c:v>3647</c:v>
                </c:pt>
                <c:pt idx="25972">
                  <c:v>3648</c:v>
                </c:pt>
                <c:pt idx="25973">
                  <c:v>3649</c:v>
                </c:pt>
                <c:pt idx="25974">
                  <c:v>3650</c:v>
                </c:pt>
                <c:pt idx="25975">
                  <c:v>3651</c:v>
                </c:pt>
                <c:pt idx="25976">
                  <c:v>3652</c:v>
                </c:pt>
                <c:pt idx="25977">
                  <c:v>3653</c:v>
                </c:pt>
                <c:pt idx="25978">
                  <c:v>3654</c:v>
                </c:pt>
                <c:pt idx="25979">
                  <c:v>3655</c:v>
                </c:pt>
                <c:pt idx="25980">
                  <c:v>3656</c:v>
                </c:pt>
                <c:pt idx="25981">
                  <c:v>3657</c:v>
                </c:pt>
                <c:pt idx="25982">
                  <c:v>3658</c:v>
                </c:pt>
                <c:pt idx="25983">
                  <c:v>3659</c:v>
                </c:pt>
                <c:pt idx="25984">
                  <c:v>3660</c:v>
                </c:pt>
                <c:pt idx="25985">
                  <c:v>3661</c:v>
                </c:pt>
                <c:pt idx="25986">
                  <c:v>3662</c:v>
                </c:pt>
                <c:pt idx="25987">
                  <c:v>3663</c:v>
                </c:pt>
                <c:pt idx="25988">
                  <c:v>3664</c:v>
                </c:pt>
                <c:pt idx="25989">
                  <c:v>3665</c:v>
                </c:pt>
                <c:pt idx="25990">
                  <c:v>3666</c:v>
                </c:pt>
                <c:pt idx="25991">
                  <c:v>3667</c:v>
                </c:pt>
                <c:pt idx="25992">
                  <c:v>3668</c:v>
                </c:pt>
                <c:pt idx="25993">
                  <c:v>3669</c:v>
                </c:pt>
                <c:pt idx="25994">
                  <c:v>3670</c:v>
                </c:pt>
                <c:pt idx="25995">
                  <c:v>3671</c:v>
                </c:pt>
                <c:pt idx="25996">
                  <c:v>3672</c:v>
                </c:pt>
                <c:pt idx="25997">
                  <c:v>3673</c:v>
                </c:pt>
                <c:pt idx="25998">
                  <c:v>3674</c:v>
                </c:pt>
                <c:pt idx="25999">
                  <c:v>3675</c:v>
                </c:pt>
                <c:pt idx="26000">
                  <c:v>3676</c:v>
                </c:pt>
                <c:pt idx="26001">
                  <c:v>3677</c:v>
                </c:pt>
                <c:pt idx="26002">
                  <c:v>3678</c:v>
                </c:pt>
                <c:pt idx="26003">
                  <c:v>3679</c:v>
                </c:pt>
                <c:pt idx="26004">
                  <c:v>3680</c:v>
                </c:pt>
                <c:pt idx="26005">
                  <c:v>3681</c:v>
                </c:pt>
                <c:pt idx="26006">
                  <c:v>3682</c:v>
                </c:pt>
                <c:pt idx="26007">
                  <c:v>3683</c:v>
                </c:pt>
                <c:pt idx="26008">
                  <c:v>3684</c:v>
                </c:pt>
                <c:pt idx="26009">
                  <c:v>3685</c:v>
                </c:pt>
                <c:pt idx="26010">
                  <c:v>3686</c:v>
                </c:pt>
                <c:pt idx="26011">
                  <c:v>3687</c:v>
                </c:pt>
                <c:pt idx="26012">
                  <c:v>3688</c:v>
                </c:pt>
                <c:pt idx="26013">
                  <c:v>3689</c:v>
                </c:pt>
                <c:pt idx="26014">
                  <c:v>3690</c:v>
                </c:pt>
                <c:pt idx="26015">
                  <c:v>3691</c:v>
                </c:pt>
                <c:pt idx="26016">
                  <c:v>3692</c:v>
                </c:pt>
                <c:pt idx="26017">
                  <c:v>3693</c:v>
                </c:pt>
                <c:pt idx="26018">
                  <c:v>3694</c:v>
                </c:pt>
                <c:pt idx="26019">
                  <c:v>3695</c:v>
                </c:pt>
                <c:pt idx="26020">
                  <c:v>3696</c:v>
                </c:pt>
                <c:pt idx="26021">
                  <c:v>3697</c:v>
                </c:pt>
                <c:pt idx="26022">
                  <c:v>3698</c:v>
                </c:pt>
                <c:pt idx="26023">
                  <c:v>3699</c:v>
                </c:pt>
                <c:pt idx="26024">
                  <c:v>3700</c:v>
                </c:pt>
                <c:pt idx="26025">
                  <c:v>3701</c:v>
                </c:pt>
                <c:pt idx="26026">
                  <c:v>3702</c:v>
                </c:pt>
                <c:pt idx="26027">
                  <c:v>3703</c:v>
                </c:pt>
                <c:pt idx="26028">
                  <c:v>3704</c:v>
                </c:pt>
                <c:pt idx="26029">
                  <c:v>3705</c:v>
                </c:pt>
                <c:pt idx="26030">
                  <c:v>3706</c:v>
                </c:pt>
                <c:pt idx="26031">
                  <c:v>3707</c:v>
                </c:pt>
                <c:pt idx="26032">
                  <c:v>3708</c:v>
                </c:pt>
                <c:pt idx="26033">
                  <c:v>3709</c:v>
                </c:pt>
                <c:pt idx="26034">
                  <c:v>3710</c:v>
                </c:pt>
                <c:pt idx="26035">
                  <c:v>3711</c:v>
                </c:pt>
                <c:pt idx="26036">
                  <c:v>3712</c:v>
                </c:pt>
                <c:pt idx="26037">
                  <c:v>3713</c:v>
                </c:pt>
                <c:pt idx="26038">
                  <c:v>3714</c:v>
                </c:pt>
                <c:pt idx="26039">
                  <c:v>3715</c:v>
                </c:pt>
                <c:pt idx="26040">
                  <c:v>3716</c:v>
                </c:pt>
                <c:pt idx="26041">
                  <c:v>3717</c:v>
                </c:pt>
                <c:pt idx="26042">
                  <c:v>3718</c:v>
                </c:pt>
                <c:pt idx="26043">
                  <c:v>3719</c:v>
                </c:pt>
                <c:pt idx="26044">
                  <c:v>3720</c:v>
                </c:pt>
                <c:pt idx="26045">
                  <c:v>3721</c:v>
                </c:pt>
                <c:pt idx="26046">
                  <c:v>3722</c:v>
                </c:pt>
                <c:pt idx="26047">
                  <c:v>3723</c:v>
                </c:pt>
                <c:pt idx="26048">
                  <c:v>3724</c:v>
                </c:pt>
                <c:pt idx="26049">
                  <c:v>3725</c:v>
                </c:pt>
                <c:pt idx="26050">
                  <c:v>3726</c:v>
                </c:pt>
                <c:pt idx="26051">
                  <c:v>3727</c:v>
                </c:pt>
                <c:pt idx="26052">
                  <c:v>3728</c:v>
                </c:pt>
                <c:pt idx="26053">
                  <c:v>3729</c:v>
                </c:pt>
                <c:pt idx="26054">
                  <c:v>3730</c:v>
                </c:pt>
                <c:pt idx="26055">
                  <c:v>3731</c:v>
                </c:pt>
                <c:pt idx="26056">
                  <c:v>3732</c:v>
                </c:pt>
                <c:pt idx="26057">
                  <c:v>3733</c:v>
                </c:pt>
                <c:pt idx="26058">
                  <c:v>3734</c:v>
                </c:pt>
                <c:pt idx="26059">
                  <c:v>3735</c:v>
                </c:pt>
                <c:pt idx="26060">
                  <c:v>3736</c:v>
                </c:pt>
                <c:pt idx="26061">
                  <c:v>3737</c:v>
                </c:pt>
                <c:pt idx="26062">
                  <c:v>3738</c:v>
                </c:pt>
                <c:pt idx="26063">
                  <c:v>3739</c:v>
                </c:pt>
                <c:pt idx="26064">
                  <c:v>3740</c:v>
                </c:pt>
                <c:pt idx="26065">
                  <c:v>3741</c:v>
                </c:pt>
                <c:pt idx="26066">
                  <c:v>3742</c:v>
                </c:pt>
                <c:pt idx="26067">
                  <c:v>3743</c:v>
                </c:pt>
                <c:pt idx="26068">
                  <c:v>3744</c:v>
                </c:pt>
                <c:pt idx="26069">
                  <c:v>3745</c:v>
                </c:pt>
                <c:pt idx="26070">
                  <c:v>3746</c:v>
                </c:pt>
                <c:pt idx="26071">
                  <c:v>3747</c:v>
                </c:pt>
                <c:pt idx="26072">
                  <c:v>3748</c:v>
                </c:pt>
                <c:pt idx="26073">
                  <c:v>3749</c:v>
                </c:pt>
                <c:pt idx="26074">
                  <c:v>3750</c:v>
                </c:pt>
                <c:pt idx="26075">
                  <c:v>3751</c:v>
                </c:pt>
                <c:pt idx="26076">
                  <c:v>3752</c:v>
                </c:pt>
                <c:pt idx="26077">
                  <c:v>3753</c:v>
                </c:pt>
                <c:pt idx="26078">
                  <c:v>3754</c:v>
                </c:pt>
                <c:pt idx="26079">
                  <c:v>3755</c:v>
                </c:pt>
                <c:pt idx="26080">
                  <c:v>3756</c:v>
                </c:pt>
                <c:pt idx="26081">
                  <c:v>3757</c:v>
                </c:pt>
                <c:pt idx="26082">
                  <c:v>3758</c:v>
                </c:pt>
                <c:pt idx="26083">
                  <c:v>3759</c:v>
                </c:pt>
                <c:pt idx="26084">
                  <c:v>3760</c:v>
                </c:pt>
                <c:pt idx="26085">
                  <c:v>3761</c:v>
                </c:pt>
                <c:pt idx="26086">
                  <c:v>3762</c:v>
                </c:pt>
                <c:pt idx="26087">
                  <c:v>3763</c:v>
                </c:pt>
                <c:pt idx="26088">
                  <c:v>3764</c:v>
                </c:pt>
                <c:pt idx="26089">
                  <c:v>3765</c:v>
                </c:pt>
                <c:pt idx="26090">
                  <c:v>3766</c:v>
                </c:pt>
                <c:pt idx="26091">
                  <c:v>3767</c:v>
                </c:pt>
                <c:pt idx="26092">
                  <c:v>3768</c:v>
                </c:pt>
                <c:pt idx="26093">
                  <c:v>3769</c:v>
                </c:pt>
                <c:pt idx="26094">
                  <c:v>3770</c:v>
                </c:pt>
                <c:pt idx="26095">
                  <c:v>3771</c:v>
                </c:pt>
                <c:pt idx="26096">
                  <c:v>3772</c:v>
                </c:pt>
                <c:pt idx="26097">
                  <c:v>3773</c:v>
                </c:pt>
                <c:pt idx="26098">
                  <c:v>3774</c:v>
                </c:pt>
                <c:pt idx="26099">
                  <c:v>3775</c:v>
                </c:pt>
                <c:pt idx="26100">
                  <c:v>3776</c:v>
                </c:pt>
                <c:pt idx="26101">
                  <c:v>3777</c:v>
                </c:pt>
                <c:pt idx="26102">
                  <c:v>3778</c:v>
                </c:pt>
                <c:pt idx="26103">
                  <c:v>3779</c:v>
                </c:pt>
                <c:pt idx="26104">
                  <c:v>3780</c:v>
                </c:pt>
                <c:pt idx="26105">
                  <c:v>3781</c:v>
                </c:pt>
                <c:pt idx="26106">
                  <c:v>3782</c:v>
                </c:pt>
                <c:pt idx="26107">
                  <c:v>3783</c:v>
                </c:pt>
                <c:pt idx="26108">
                  <c:v>3784</c:v>
                </c:pt>
                <c:pt idx="26109">
                  <c:v>3785</c:v>
                </c:pt>
                <c:pt idx="26110">
                  <c:v>3786</c:v>
                </c:pt>
                <c:pt idx="26111">
                  <c:v>3787</c:v>
                </c:pt>
                <c:pt idx="26112">
                  <c:v>3788</c:v>
                </c:pt>
                <c:pt idx="26113">
                  <c:v>3789</c:v>
                </c:pt>
                <c:pt idx="26114">
                  <c:v>3790</c:v>
                </c:pt>
                <c:pt idx="26115">
                  <c:v>3791</c:v>
                </c:pt>
                <c:pt idx="26116">
                  <c:v>3792</c:v>
                </c:pt>
                <c:pt idx="26117">
                  <c:v>3793</c:v>
                </c:pt>
                <c:pt idx="26118">
                  <c:v>3794</c:v>
                </c:pt>
                <c:pt idx="26119">
                  <c:v>3795</c:v>
                </c:pt>
                <c:pt idx="26120">
                  <c:v>3796</c:v>
                </c:pt>
                <c:pt idx="26121">
                  <c:v>3797</c:v>
                </c:pt>
                <c:pt idx="26122">
                  <c:v>3798</c:v>
                </c:pt>
                <c:pt idx="26123">
                  <c:v>3799</c:v>
                </c:pt>
                <c:pt idx="26124">
                  <c:v>3800</c:v>
                </c:pt>
                <c:pt idx="26125">
                  <c:v>3801</c:v>
                </c:pt>
                <c:pt idx="26126">
                  <c:v>3802</c:v>
                </c:pt>
                <c:pt idx="26127">
                  <c:v>3803</c:v>
                </c:pt>
                <c:pt idx="26128">
                  <c:v>3804</c:v>
                </c:pt>
                <c:pt idx="26129">
                  <c:v>3805</c:v>
                </c:pt>
                <c:pt idx="26130">
                  <c:v>3806</c:v>
                </c:pt>
                <c:pt idx="26131">
                  <c:v>3807</c:v>
                </c:pt>
                <c:pt idx="26132">
                  <c:v>3808</c:v>
                </c:pt>
                <c:pt idx="26133">
                  <c:v>3809</c:v>
                </c:pt>
                <c:pt idx="26134">
                  <c:v>3810</c:v>
                </c:pt>
                <c:pt idx="26135">
                  <c:v>3811</c:v>
                </c:pt>
                <c:pt idx="26136">
                  <c:v>3812</c:v>
                </c:pt>
                <c:pt idx="26137">
                  <c:v>3813</c:v>
                </c:pt>
                <c:pt idx="26138">
                  <c:v>3814</c:v>
                </c:pt>
                <c:pt idx="26139">
                  <c:v>3815</c:v>
                </c:pt>
                <c:pt idx="26140">
                  <c:v>3816</c:v>
                </c:pt>
                <c:pt idx="26141">
                  <c:v>3817</c:v>
                </c:pt>
                <c:pt idx="26142">
                  <c:v>3818</c:v>
                </c:pt>
                <c:pt idx="26143">
                  <c:v>3819</c:v>
                </c:pt>
                <c:pt idx="26144">
                  <c:v>3820</c:v>
                </c:pt>
                <c:pt idx="26145">
                  <c:v>3821</c:v>
                </c:pt>
                <c:pt idx="26146">
                  <c:v>3822</c:v>
                </c:pt>
                <c:pt idx="26147">
                  <c:v>3823</c:v>
                </c:pt>
                <c:pt idx="26148">
                  <c:v>3824</c:v>
                </c:pt>
                <c:pt idx="26149">
                  <c:v>3825</c:v>
                </c:pt>
                <c:pt idx="26150">
                  <c:v>3826</c:v>
                </c:pt>
                <c:pt idx="26151">
                  <c:v>3827</c:v>
                </c:pt>
                <c:pt idx="26152">
                  <c:v>3828</c:v>
                </c:pt>
                <c:pt idx="26153">
                  <c:v>3829</c:v>
                </c:pt>
                <c:pt idx="26154">
                  <c:v>3830</c:v>
                </c:pt>
                <c:pt idx="26155">
                  <c:v>3831</c:v>
                </c:pt>
                <c:pt idx="26156">
                  <c:v>3832</c:v>
                </c:pt>
                <c:pt idx="26157">
                  <c:v>3833</c:v>
                </c:pt>
                <c:pt idx="26158">
                  <c:v>3834</c:v>
                </c:pt>
                <c:pt idx="26159">
                  <c:v>3835</c:v>
                </c:pt>
                <c:pt idx="26160">
                  <c:v>3836</c:v>
                </c:pt>
                <c:pt idx="26161">
                  <c:v>3837</c:v>
                </c:pt>
                <c:pt idx="26162">
                  <c:v>3838</c:v>
                </c:pt>
                <c:pt idx="26163">
                  <c:v>3839</c:v>
                </c:pt>
                <c:pt idx="26164">
                  <c:v>3840</c:v>
                </c:pt>
                <c:pt idx="26165">
                  <c:v>3841</c:v>
                </c:pt>
                <c:pt idx="26166">
                  <c:v>3842</c:v>
                </c:pt>
                <c:pt idx="26167">
                  <c:v>3843</c:v>
                </c:pt>
                <c:pt idx="26168">
                  <c:v>3844</c:v>
                </c:pt>
                <c:pt idx="26169">
                  <c:v>3845</c:v>
                </c:pt>
                <c:pt idx="26170">
                  <c:v>3846</c:v>
                </c:pt>
                <c:pt idx="26171">
                  <c:v>3847</c:v>
                </c:pt>
                <c:pt idx="26172">
                  <c:v>3848</c:v>
                </c:pt>
                <c:pt idx="26173">
                  <c:v>3849</c:v>
                </c:pt>
                <c:pt idx="26174">
                  <c:v>3850</c:v>
                </c:pt>
                <c:pt idx="26175">
                  <c:v>3851</c:v>
                </c:pt>
                <c:pt idx="26176">
                  <c:v>3852</c:v>
                </c:pt>
                <c:pt idx="26177">
                  <c:v>3853</c:v>
                </c:pt>
                <c:pt idx="26178">
                  <c:v>3854</c:v>
                </c:pt>
                <c:pt idx="26179">
                  <c:v>3855</c:v>
                </c:pt>
                <c:pt idx="26180">
                  <c:v>3856</c:v>
                </c:pt>
                <c:pt idx="26181">
                  <c:v>3857</c:v>
                </c:pt>
                <c:pt idx="26182">
                  <c:v>3858</c:v>
                </c:pt>
                <c:pt idx="26183">
                  <c:v>3859</c:v>
                </c:pt>
                <c:pt idx="26184">
                  <c:v>3860</c:v>
                </c:pt>
                <c:pt idx="26185">
                  <c:v>3861</c:v>
                </c:pt>
                <c:pt idx="26186">
                  <c:v>3862</c:v>
                </c:pt>
                <c:pt idx="26187">
                  <c:v>3863</c:v>
                </c:pt>
                <c:pt idx="26188">
                  <c:v>3864</c:v>
                </c:pt>
                <c:pt idx="26189">
                  <c:v>3865</c:v>
                </c:pt>
                <c:pt idx="26190">
                  <c:v>3866</c:v>
                </c:pt>
                <c:pt idx="26191">
                  <c:v>3867</c:v>
                </c:pt>
                <c:pt idx="26192">
                  <c:v>3868</c:v>
                </c:pt>
                <c:pt idx="26193">
                  <c:v>3869</c:v>
                </c:pt>
                <c:pt idx="26194">
                  <c:v>3870</c:v>
                </c:pt>
                <c:pt idx="26195">
                  <c:v>3871</c:v>
                </c:pt>
                <c:pt idx="26196">
                  <c:v>3872</c:v>
                </c:pt>
                <c:pt idx="26197">
                  <c:v>3873</c:v>
                </c:pt>
                <c:pt idx="26198">
                  <c:v>3874</c:v>
                </c:pt>
                <c:pt idx="26199">
                  <c:v>3875</c:v>
                </c:pt>
                <c:pt idx="26200">
                  <c:v>3876</c:v>
                </c:pt>
                <c:pt idx="26201">
                  <c:v>3877</c:v>
                </c:pt>
                <c:pt idx="26202">
                  <c:v>3878</c:v>
                </c:pt>
                <c:pt idx="26203">
                  <c:v>3879</c:v>
                </c:pt>
                <c:pt idx="26204">
                  <c:v>3880</c:v>
                </c:pt>
                <c:pt idx="26205">
                  <c:v>3881</c:v>
                </c:pt>
                <c:pt idx="26206">
                  <c:v>3882</c:v>
                </c:pt>
                <c:pt idx="26207">
                  <c:v>3883</c:v>
                </c:pt>
                <c:pt idx="26208">
                  <c:v>3884</c:v>
                </c:pt>
                <c:pt idx="26209">
                  <c:v>3885</c:v>
                </c:pt>
                <c:pt idx="26210">
                  <c:v>3886</c:v>
                </c:pt>
                <c:pt idx="26211">
                  <c:v>3887</c:v>
                </c:pt>
                <c:pt idx="26212">
                  <c:v>3888</c:v>
                </c:pt>
                <c:pt idx="26213">
                  <c:v>3889</c:v>
                </c:pt>
                <c:pt idx="26214">
                  <c:v>3890</c:v>
                </c:pt>
                <c:pt idx="26215">
                  <c:v>3891</c:v>
                </c:pt>
                <c:pt idx="26216">
                  <c:v>3892</c:v>
                </c:pt>
                <c:pt idx="26217">
                  <c:v>3893</c:v>
                </c:pt>
                <c:pt idx="26218">
                  <c:v>3894</c:v>
                </c:pt>
                <c:pt idx="26219">
                  <c:v>3895</c:v>
                </c:pt>
                <c:pt idx="26220">
                  <c:v>3896</c:v>
                </c:pt>
                <c:pt idx="26221">
                  <c:v>3897</c:v>
                </c:pt>
                <c:pt idx="26222">
                  <c:v>3898</c:v>
                </c:pt>
                <c:pt idx="26223">
                  <c:v>3899</c:v>
                </c:pt>
                <c:pt idx="26224">
                  <c:v>3900</c:v>
                </c:pt>
                <c:pt idx="26225">
                  <c:v>3901</c:v>
                </c:pt>
                <c:pt idx="26226">
                  <c:v>3902</c:v>
                </c:pt>
                <c:pt idx="26227">
                  <c:v>3903</c:v>
                </c:pt>
                <c:pt idx="26228">
                  <c:v>3904</c:v>
                </c:pt>
                <c:pt idx="26229">
                  <c:v>3905</c:v>
                </c:pt>
                <c:pt idx="26230">
                  <c:v>3906</c:v>
                </c:pt>
                <c:pt idx="26231">
                  <c:v>3907</c:v>
                </c:pt>
                <c:pt idx="26232">
                  <c:v>3908</c:v>
                </c:pt>
                <c:pt idx="26233">
                  <c:v>3909</c:v>
                </c:pt>
                <c:pt idx="26234">
                  <c:v>3910</c:v>
                </c:pt>
                <c:pt idx="26235">
                  <c:v>3911</c:v>
                </c:pt>
                <c:pt idx="26236">
                  <c:v>3912</c:v>
                </c:pt>
                <c:pt idx="26237">
                  <c:v>3913</c:v>
                </c:pt>
                <c:pt idx="26238">
                  <c:v>3914</c:v>
                </c:pt>
                <c:pt idx="26239">
                  <c:v>3915</c:v>
                </c:pt>
                <c:pt idx="26240">
                  <c:v>3916</c:v>
                </c:pt>
                <c:pt idx="26241">
                  <c:v>3917</c:v>
                </c:pt>
                <c:pt idx="26242">
                  <c:v>3918</c:v>
                </c:pt>
                <c:pt idx="26243">
                  <c:v>3919</c:v>
                </c:pt>
                <c:pt idx="26244">
                  <c:v>3920</c:v>
                </c:pt>
                <c:pt idx="26245">
                  <c:v>3921</c:v>
                </c:pt>
                <c:pt idx="26246">
                  <c:v>3922</c:v>
                </c:pt>
                <c:pt idx="26247">
                  <c:v>3923</c:v>
                </c:pt>
                <c:pt idx="26248">
                  <c:v>3924</c:v>
                </c:pt>
                <c:pt idx="26249">
                  <c:v>3925</c:v>
                </c:pt>
                <c:pt idx="26250">
                  <c:v>3926</c:v>
                </c:pt>
                <c:pt idx="26251">
                  <c:v>3927</c:v>
                </c:pt>
                <c:pt idx="26252">
                  <c:v>3928</c:v>
                </c:pt>
                <c:pt idx="26253">
                  <c:v>3929</c:v>
                </c:pt>
                <c:pt idx="26254">
                  <c:v>3930</c:v>
                </c:pt>
                <c:pt idx="26255">
                  <c:v>3931</c:v>
                </c:pt>
                <c:pt idx="26256">
                  <c:v>3932</c:v>
                </c:pt>
                <c:pt idx="26257">
                  <c:v>3933</c:v>
                </c:pt>
                <c:pt idx="26258">
                  <c:v>3934</c:v>
                </c:pt>
                <c:pt idx="26259">
                  <c:v>3935</c:v>
                </c:pt>
                <c:pt idx="26260">
                  <c:v>3936</c:v>
                </c:pt>
                <c:pt idx="26261">
                  <c:v>3937</c:v>
                </c:pt>
                <c:pt idx="26262">
                  <c:v>3938</c:v>
                </c:pt>
                <c:pt idx="26263">
                  <c:v>3939</c:v>
                </c:pt>
                <c:pt idx="26264">
                  <c:v>3940</c:v>
                </c:pt>
                <c:pt idx="26265">
                  <c:v>3941</c:v>
                </c:pt>
                <c:pt idx="26266">
                  <c:v>3942</c:v>
                </c:pt>
                <c:pt idx="26267">
                  <c:v>3943</c:v>
                </c:pt>
                <c:pt idx="26268">
                  <c:v>3944</c:v>
                </c:pt>
                <c:pt idx="26269">
                  <c:v>3945</c:v>
                </c:pt>
                <c:pt idx="26270">
                  <c:v>3946</c:v>
                </c:pt>
                <c:pt idx="26271">
                  <c:v>3947</c:v>
                </c:pt>
                <c:pt idx="26272">
                  <c:v>3948</c:v>
                </c:pt>
                <c:pt idx="26273">
                  <c:v>3949</c:v>
                </c:pt>
                <c:pt idx="26274">
                  <c:v>3950</c:v>
                </c:pt>
                <c:pt idx="26275">
                  <c:v>3951</c:v>
                </c:pt>
                <c:pt idx="26276">
                  <c:v>3952</c:v>
                </c:pt>
                <c:pt idx="26277">
                  <c:v>3953</c:v>
                </c:pt>
                <c:pt idx="26278">
                  <c:v>3954</c:v>
                </c:pt>
                <c:pt idx="26279">
                  <c:v>3955</c:v>
                </c:pt>
                <c:pt idx="26280">
                  <c:v>3956</c:v>
                </c:pt>
                <c:pt idx="26281">
                  <c:v>3957</c:v>
                </c:pt>
                <c:pt idx="26282">
                  <c:v>3958</c:v>
                </c:pt>
                <c:pt idx="26283">
                  <c:v>3959</c:v>
                </c:pt>
                <c:pt idx="26284">
                  <c:v>3960</c:v>
                </c:pt>
                <c:pt idx="26285">
                  <c:v>3961</c:v>
                </c:pt>
                <c:pt idx="26286">
                  <c:v>3962</c:v>
                </c:pt>
                <c:pt idx="26287">
                  <c:v>3963</c:v>
                </c:pt>
                <c:pt idx="26288">
                  <c:v>3964</c:v>
                </c:pt>
                <c:pt idx="26289">
                  <c:v>3965</c:v>
                </c:pt>
                <c:pt idx="26290">
                  <c:v>3966</c:v>
                </c:pt>
                <c:pt idx="26291">
                  <c:v>3967</c:v>
                </c:pt>
                <c:pt idx="26292">
                  <c:v>3968</c:v>
                </c:pt>
                <c:pt idx="26293">
                  <c:v>3969</c:v>
                </c:pt>
                <c:pt idx="26294">
                  <c:v>3970</c:v>
                </c:pt>
                <c:pt idx="26295">
                  <c:v>3971</c:v>
                </c:pt>
                <c:pt idx="26296">
                  <c:v>3972</c:v>
                </c:pt>
                <c:pt idx="26297">
                  <c:v>3973</c:v>
                </c:pt>
                <c:pt idx="26298">
                  <c:v>3974</c:v>
                </c:pt>
                <c:pt idx="26299">
                  <c:v>3975</c:v>
                </c:pt>
                <c:pt idx="26300">
                  <c:v>3976</c:v>
                </c:pt>
                <c:pt idx="26301">
                  <c:v>3977</c:v>
                </c:pt>
                <c:pt idx="26302">
                  <c:v>3978</c:v>
                </c:pt>
                <c:pt idx="26303">
                  <c:v>3979</c:v>
                </c:pt>
                <c:pt idx="26304">
                  <c:v>3980</c:v>
                </c:pt>
                <c:pt idx="26305">
                  <c:v>3981</c:v>
                </c:pt>
                <c:pt idx="26306">
                  <c:v>3982</c:v>
                </c:pt>
                <c:pt idx="26307">
                  <c:v>3983</c:v>
                </c:pt>
                <c:pt idx="26308">
                  <c:v>3984</c:v>
                </c:pt>
                <c:pt idx="26309">
                  <c:v>3985</c:v>
                </c:pt>
                <c:pt idx="26310">
                  <c:v>3986</c:v>
                </c:pt>
                <c:pt idx="26311">
                  <c:v>3987</c:v>
                </c:pt>
                <c:pt idx="26312">
                  <c:v>3988</c:v>
                </c:pt>
                <c:pt idx="26313">
                  <c:v>3989</c:v>
                </c:pt>
                <c:pt idx="26314">
                  <c:v>3990</c:v>
                </c:pt>
                <c:pt idx="26315">
                  <c:v>3991</c:v>
                </c:pt>
                <c:pt idx="26316">
                  <c:v>3992</c:v>
                </c:pt>
                <c:pt idx="26317">
                  <c:v>3993</c:v>
                </c:pt>
                <c:pt idx="26318">
                  <c:v>3994</c:v>
                </c:pt>
                <c:pt idx="26319">
                  <c:v>3995</c:v>
                </c:pt>
                <c:pt idx="26320">
                  <c:v>3996</c:v>
                </c:pt>
                <c:pt idx="26321">
                  <c:v>3997</c:v>
                </c:pt>
                <c:pt idx="26322">
                  <c:v>3998</c:v>
                </c:pt>
                <c:pt idx="26323">
                  <c:v>3999</c:v>
                </c:pt>
                <c:pt idx="26324">
                  <c:v>4000</c:v>
                </c:pt>
                <c:pt idx="26325">
                  <c:v>4001</c:v>
                </c:pt>
                <c:pt idx="26326">
                  <c:v>4002</c:v>
                </c:pt>
                <c:pt idx="26327">
                  <c:v>4003</c:v>
                </c:pt>
                <c:pt idx="26328">
                  <c:v>4004</c:v>
                </c:pt>
                <c:pt idx="26329">
                  <c:v>4005</c:v>
                </c:pt>
                <c:pt idx="26330">
                  <c:v>4006</c:v>
                </c:pt>
                <c:pt idx="26331">
                  <c:v>4007</c:v>
                </c:pt>
                <c:pt idx="26332">
                  <c:v>4008</c:v>
                </c:pt>
                <c:pt idx="26333">
                  <c:v>4009</c:v>
                </c:pt>
                <c:pt idx="26334">
                  <c:v>4010</c:v>
                </c:pt>
                <c:pt idx="26335">
                  <c:v>4011</c:v>
                </c:pt>
                <c:pt idx="26336">
                  <c:v>4012</c:v>
                </c:pt>
                <c:pt idx="26337">
                  <c:v>4013</c:v>
                </c:pt>
                <c:pt idx="26338">
                  <c:v>4014</c:v>
                </c:pt>
                <c:pt idx="26339">
                  <c:v>4015</c:v>
                </c:pt>
                <c:pt idx="26340">
                  <c:v>4016</c:v>
                </c:pt>
                <c:pt idx="26341">
                  <c:v>4017</c:v>
                </c:pt>
                <c:pt idx="26342">
                  <c:v>4018</c:v>
                </c:pt>
                <c:pt idx="26343">
                  <c:v>4019</c:v>
                </c:pt>
                <c:pt idx="26344">
                  <c:v>4020</c:v>
                </c:pt>
                <c:pt idx="26345">
                  <c:v>4021</c:v>
                </c:pt>
                <c:pt idx="26346">
                  <c:v>4022</c:v>
                </c:pt>
                <c:pt idx="26347">
                  <c:v>4023</c:v>
                </c:pt>
                <c:pt idx="26348">
                  <c:v>4024</c:v>
                </c:pt>
                <c:pt idx="26349">
                  <c:v>4025</c:v>
                </c:pt>
                <c:pt idx="26350">
                  <c:v>4026</c:v>
                </c:pt>
                <c:pt idx="26351">
                  <c:v>4027</c:v>
                </c:pt>
                <c:pt idx="26352">
                  <c:v>4028</c:v>
                </c:pt>
                <c:pt idx="26353">
                  <c:v>4029</c:v>
                </c:pt>
                <c:pt idx="26354">
                  <c:v>4030</c:v>
                </c:pt>
                <c:pt idx="26355">
                  <c:v>4031</c:v>
                </c:pt>
                <c:pt idx="26356">
                  <c:v>4032</c:v>
                </c:pt>
                <c:pt idx="26357">
                  <c:v>4033</c:v>
                </c:pt>
                <c:pt idx="26358">
                  <c:v>4034</c:v>
                </c:pt>
                <c:pt idx="26359">
                  <c:v>4035</c:v>
                </c:pt>
                <c:pt idx="26360">
                  <c:v>4036</c:v>
                </c:pt>
                <c:pt idx="26361">
                  <c:v>4037</c:v>
                </c:pt>
                <c:pt idx="26362">
                  <c:v>4038</c:v>
                </c:pt>
                <c:pt idx="26363">
                  <c:v>4039</c:v>
                </c:pt>
                <c:pt idx="26364">
                  <c:v>4040</c:v>
                </c:pt>
                <c:pt idx="26365">
                  <c:v>4041</c:v>
                </c:pt>
                <c:pt idx="26366">
                  <c:v>4042</c:v>
                </c:pt>
                <c:pt idx="26367">
                  <c:v>4043</c:v>
                </c:pt>
                <c:pt idx="26368">
                  <c:v>4044</c:v>
                </c:pt>
                <c:pt idx="26369">
                  <c:v>4045</c:v>
                </c:pt>
                <c:pt idx="26370">
                  <c:v>4046</c:v>
                </c:pt>
                <c:pt idx="26371">
                  <c:v>4047</c:v>
                </c:pt>
                <c:pt idx="26372">
                  <c:v>4048</c:v>
                </c:pt>
                <c:pt idx="26373">
                  <c:v>4049</c:v>
                </c:pt>
                <c:pt idx="26374">
                  <c:v>4050</c:v>
                </c:pt>
                <c:pt idx="26375">
                  <c:v>4051</c:v>
                </c:pt>
                <c:pt idx="26376">
                  <c:v>4052</c:v>
                </c:pt>
                <c:pt idx="26377">
                  <c:v>4053</c:v>
                </c:pt>
                <c:pt idx="26378">
                  <c:v>4054</c:v>
                </c:pt>
                <c:pt idx="26379">
                  <c:v>4055</c:v>
                </c:pt>
                <c:pt idx="26380">
                  <c:v>4056</c:v>
                </c:pt>
                <c:pt idx="26381">
                  <c:v>4057</c:v>
                </c:pt>
                <c:pt idx="26382">
                  <c:v>4058</c:v>
                </c:pt>
                <c:pt idx="26383">
                  <c:v>4059</c:v>
                </c:pt>
                <c:pt idx="26384">
                  <c:v>4060</c:v>
                </c:pt>
                <c:pt idx="26385">
                  <c:v>4061</c:v>
                </c:pt>
                <c:pt idx="26386">
                  <c:v>4062</c:v>
                </c:pt>
                <c:pt idx="26387">
                  <c:v>4063</c:v>
                </c:pt>
                <c:pt idx="26388">
                  <c:v>4064</c:v>
                </c:pt>
                <c:pt idx="26389">
                  <c:v>4065</c:v>
                </c:pt>
                <c:pt idx="26390">
                  <c:v>4066</c:v>
                </c:pt>
                <c:pt idx="26391">
                  <c:v>4067</c:v>
                </c:pt>
                <c:pt idx="26392">
                  <c:v>4068</c:v>
                </c:pt>
                <c:pt idx="26393">
                  <c:v>4069</c:v>
                </c:pt>
                <c:pt idx="26394">
                  <c:v>4070</c:v>
                </c:pt>
                <c:pt idx="26395">
                  <c:v>4071</c:v>
                </c:pt>
                <c:pt idx="26396">
                  <c:v>4072</c:v>
                </c:pt>
                <c:pt idx="26397">
                  <c:v>4073</c:v>
                </c:pt>
                <c:pt idx="26398">
                  <c:v>4074</c:v>
                </c:pt>
                <c:pt idx="26399">
                  <c:v>4075</c:v>
                </c:pt>
                <c:pt idx="26400">
                  <c:v>4076</c:v>
                </c:pt>
                <c:pt idx="26401">
                  <c:v>4077</c:v>
                </c:pt>
                <c:pt idx="26402">
                  <c:v>4078</c:v>
                </c:pt>
                <c:pt idx="26403">
                  <c:v>4079</c:v>
                </c:pt>
                <c:pt idx="26404">
                  <c:v>4080</c:v>
                </c:pt>
                <c:pt idx="26405">
                  <c:v>4081</c:v>
                </c:pt>
                <c:pt idx="26406">
                  <c:v>4082</c:v>
                </c:pt>
                <c:pt idx="26407">
                  <c:v>4083</c:v>
                </c:pt>
                <c:pt idx="26408">
                  <c:v>4084</c:v>
                </c:pt>
                <c:pt idx="26409">
                  <c:v>4085</c:v>
                </c:pt>
                <c:pt idx="26410">
                  <c:v>4086</c:v>
                </c:pt>
                <c:pt idx="26411">
                  <c:v>4087</c:v>
                </c:pt>
                <c:pt idx="26412">
                  <c:v>4088</c:v>
                </c:pt>
                <c:pt idx="26413">
                  <c:v>4089</c:v>
                </c:pt>
                <c:pt idx="26414">
                  <c:v>4090</c:v>
                </c:pt>
                <c:pt idx="26415">
                  <c:v>4091</c:v>
                </c:pt>
                <c:pt idx="26416">
                  <c:v>4092</c:v>
                </c:pt>
                <c:pt idx="26417">
                  <c:v>4093</c:v>
                </c:pt>
                <c:pt idx="26418">
                  <c:v>4094</c:v>
                </c:pt>
                <c:pt idx="26419">
                  <c:v>4095</c:v>
                </c:pt>
                <c:pt idx="26420">
                  <c:v>4096</c:v>
                </c:pt>
                <c:pt idx="26421">
                  <c:v>4097</c:v>
                </c:pt>
                <c:pt idx="26422">
                  <c:v>4098</c:v>
                </c:pt>
                <c:pt idx="26423">
                  <c:v>4099</c:v>
                </c:pt>
                <c:pt idx="26424">
                  <c:v>4100</c:v>
                </c:pt>
                <c:pt idx="26425">
                  <c:v>4101</c:v>
                </c:pt>
                <c:pt idx="26426">
                  <c:v>4102</c:v>
                </c:pt>
                <c:pt idx="26427">
                  <c:v>4103</c:v>
                </c:pt>
                <c:pt idx="26428">
                  <c:v>4104</c:v>
                </c:pt>
                <c:pt idx="26429">
                  <c:v>4105</c:v>
                </c:pt>
                <c:pt idx="26430">
                  <c:v>4106</c:v>
                </c:pt>
                <c:pt idx="26431">
                  <c:v>4107</c:v>
                </c:pt>
                <c:pt idx="26432">
                  <c:v>4108</c:v>
                </c:pt>
                <c:pt idx="26433">
                  <c:v>4109</c:v>
                </c:pt>
                <c:pt idx="26434">
                  <c:v>4110</c:v>
                </c:pt>
                <c:pt idx="26435">
                  <c:v>4111</c:v>
                </c:pt>
                <c:pt idx="26436">
                  <c:v>4112</c:v>
                </c:pt>
                <c:pt idx="26437">
                  <c:v>4113</c:v>
                </c:pt>
                <c:pt idx="26438">
                  <c:v>4114</c:v>
                </c:pt>
                <c:pt idx="26439">
                  <c:v>4115</c:v>
                </c:pt>
                <c:pt idx="26440">
                  <c:v>4116</c:v>
                </c:pt>
                <c:pt idx="26441">
                  <c:v>4117</c:v>
                </c:pt>
                <c:pt idx="26442">
                  <c:v>4118</c:v>
                </c:pt>
                <c:pt idx="26443">
                  <c:v>4119</c:v>
                </c:pt>
                <c:pt idx="26444">
                  <c:v>4120</c:v>
                </c:pt>
                <c:pt idx="26445">
                  <c:v>4121</c:v>
                </c:pt>
                <c:pt idx="26446">
                  <c:v>4122</c:v>
                </c:pt>
                <c:pt idx="26447">
                  <c:v>4123</c:v>
                </c:pt>
                <c:pt idx="26448">
                  <c:v>4124</c:v>
                </c:pt>
                <c:pt idx="26449">
                  <c:v>4125</c:v>
                </c:pt>
                <c:pt idx="26450">
                  <c:v>4126</c:v>
                </c:pt>
                <c:pt idx="26451">
                  <c:v>4127</c:v>
                </c:pt>
                <c:pt idx="26452">
                  <c:v>4128</c:v>
                </c:pt>
                <c:pt idx="26453">
                  <c:v>4129</c:v>
                </c:pt>
                <c:pt idx="26454">
                  <c:v>4130</c:v>
                </c:pt>
                <c:pt idx="26455">
                  <c:v>4131</c:v>
                </c:pt>
                <c:pt idx="26456">
                  <c:v>4132</c:v>
                </c:pt>
                <c:pt idx="26457">
                  <c:v>4133</c:v>
                </c:pt>
                <c:pt idx="26458">
                  <c:v>4134</c:v>
                </c:pt>
                <c:pt idx="26459">
                  <c:v>4135</c:v>
                </c:pt>
                <c:pt idx="26460">
                  <c:v>4136</c:v>
                </c:pt>
                <c:pt idx="26461">
                  <c:v>4137</c:v>
                </c:pt>
                <c:pt idx="26462">
                  <c:v>4138</c:v>
                </c:pt>
                <c:pt idx="26463">
                  <c:v>4139</c:v>
                </c:pt>
                <c:pt idx="26464">
                  <c:v>4140</c:v>
                </c:pt>
                <c:pt idx="26465">
                  <c:v>4141</c:v>
                </c:pt>
                <c:pt idx="26466">
                  <c:v>4142</c:v>
                </c:pt>
                <c:pt idx="26467">
                  <c:v>4143</c:v>
                </c:pt>
                <c:pt idx="26468">
                  <c:v>4144</c:v>
                </c:pt>
                <c:pt idx="26469">
                  <c:v>4145</c:v>
                </c:pt>
                <c:pt idx="26470">
                  <c:v>4146</c:v>
                </c:pt>
                <c:pt idx="26471">
                  <c:v>4147</c:v>
                </c:pt>
                <c:pt idx="26472">
                  <c:v>4148</c:v>
                </c:pt>
                <c:pt idx="26473">
                  <c:v>4149</c:v>
                </c:pt>
                <c:pt idx="26474">
                  <c:v>4150</c:v>
                </c:pt>
                <c:pt idx="26475">
                  <c:v>4151</c:v>
                </c:pt>
                <c:pt idx="26476">
                  <c:v>4152</c:v>
                </c:pt>
                <c:pt idx="26477">
                  <c:v>4153</c:v>
                </c:pt>
                <c:pt idx="26478">
                  <c:v>4154</c:v>
                </c:pt>
                <c:pt idx="26479">
                  <c:v>4155</c:v>
                </c:pt>
                <c:pt idx="26480">
                  <c:v>4156</c:v>
                </c:pt>
                <c:pt idx="26481">
                  <c:v>4157</c:v>
                </c:pt>
                <c:pt idx="26482">
                  <c:v>4158</c:v>
                </c:pt>
                <c:pt idx="26483">
                  <c:v>4159</c:v>
                </c:pt>
                <c:pt idx="26484">
                  <c:v>4160</c:v>
                </c:pt>
                <c:pt idx="26485">
                  <c:v>4161</c:v>
                </c:pt>
                <c:pt idx="26486">
                  <c:v>4162</c:v>
                </c:pt>
                <c:pt idx="26487">
                  <c:v>4163</c:v>
                </c:pt>
                <c:pt idx="26488">
                  <c:v>4164</c:v>
                </c:pt>
                <c:pt idx="26489">
                  <c:v>4165</c:v>
                </c:pt>
                <c:pt idx="26490">
                  <c:v>4166</c:v>
                </c:pt>
                <c:pt idx="26491">
                  <c:v>4167</c:v>
                </c:pt>
                <c:pt idx="26492">
                  <c:v>4168</c:v>
                </c:pt>
                <c:pt idx="26493">
                  <c:v>4169</c:v>
                </c:pt>
                <c:pt idx="26494">
                  <c:v>4170</c:v>
                </c:pt>
                <c:pt idx="26495">
                  <c:v>4171</c:v>
                </c:pt>
                <c:pt idx="26496">
                  <c:v>4172</c:v>
                </c:pt>
                <c:pt idx="26497">
                  <c:v>4173</c:v>
                </c:pt>
                <c:pt idx="26498">
                  <c:v>4174</c:v>
                </c:pt>
                <c:pt idx="26499">
                  <c:v>4175</c:v>
                </c:pt>
                <c:pt idx="26500">
                  <c:v>4176</c:v>
                </c:pt>
                <c:pt idx="26501">
                  <c:v>4177</c:v>
                </c:pt>
                <c:pt idx="26502">
                  <c:v>4178</c:v>
                </c:pt>
                <c:pt idx="26503">
                  <c:v>4179</c:v>
                </c:pt>
                <c:pt idx="26504">
                  <c:v>4180</c:v>
                </c:pt>
                <c:pt idx="26505">
                  <c:v>4181</c:v>
                </c:pt>
                <c:pt idx="26506">
                  <c:v>4182</c:v>
                </c:pt>
                <c:pt idx="26507">
                  <c:v>4183</c:v>
                </c:pt>
                <c:pt idx="26508">
                  <c:v>4184</c:v>
                </c:pt>
                <c:pt idx="26509">
                  <c:v>4185</c:v>
                </c:pt>
                <c:pt idx="26510">
                  <c:v>4186</c:v>
                </c:pt>
                <c:pt idx="26511">
                  <c:v>4187</c:v>
                </c:pt>
                <c:pt idx="26512">
                  <c:v>4188</c:v>
                </c:pt>
                <c:pt idx="26513">
                  <c:v>4189</c:v>
                </c:pt>
                <c:pt idx="26514">
                  <c:v>4190</c:v>
                </c:pt>
                <c:pt idx="26515">
                  <c:v>4191</c:v>
                </c:pt>
                <c:pt idx="26516">
                  <c:v>4192</c:v>
                </c:pt>
                <c:pt idx="26517">
                  <c:v>4193</c:v>
                </c:pt>
                <c:pt idx="26518">
                  <c:v>4194</c:v>
                </c:pt>
                <c:pt idx="26519">
                  <c:v>4195</c:v>
                </c:pt>
                <c:pt idx="26520">
                  <c:v>4196</c:v>
                </c:pt>
                <c:pt idx="26521">
                  <c:v>4197</c:v>
                </c:pt>
                <c:pt idx="26522">
                  <c:v>4198</c:v>
                </c:pt>
                <c:pt idx="26523">
                  <c:v>4199</c:v>
                </c:pt>
                <c:pt idx="26524">
                  <c:v>4200</c:v>
                </c:pt>
                <c:pt idx="26525">
                  <c:v>4201</c:v>
                </c:pt>
                <c:pt idx="26526">
                  <c:v>4202</c:v>
                </c:pt>
                <c:pt idx="26527">
                  <c:v>4203</c:v>
                </c:pt>
                <c:pt idx="26528">
                  <c:v>4204</c:v>
                </c:pt>
                <c:pt idx="26529">
                  <c:v>4205</c:v>
                </c:pt>
                <c:pt idx="26530">
                  <c:v>4206</c:v>
                </c:pt>
                <c:pt idx="26531">
                  <c:v>4207</c:v>
                </c:pt>
                <c:pt idx="26532">
                  <c:v>4208</c:v>
                </c:pt>
                <c:pt idx="26533">
                  <c:v>4209</c:v>
                </c:pt>
                <c:pt idx="26534">
                  <c:v>4210</c:v>
                </c:pt>
                <c:pt idx="26535">
                  <c:v>4211</c:v>
                </c:pt>
                <c:pt idx="26536">
                  <c:v>4212</c:v>
                </c:pt>
                <c:pt idx="26537">
                  <c:v>4213</c:v>
                </c:pt>
                <c:pt idx="26538">
                  <c:v>4214</c:v>
                </c:pt>
                <c:pt idx="26539">
                  <c:v>4215</c:v>
                </c:pt>
                <c:pt idx="26540">
                  <c:v>4216</c:v>
                </c:pt>
                <c:pt idx="26541">
                  <c:v>4217</c:v>
                </c:pt>
                <c:pt idx="26542">
                  <c:v>4218</c:v>
                </c:pt>
                <c:pt idx="26543">
                  <c:v>4219</c:v>
                </c:pt>
                <c:pt idx="26544">
                  <c:v>4220</c:v>
                </c:pt>
                <c:pt idx="26545">
                  <c:v>4221</c:v>
                </c:pt>
                <c:pt idx="26546">
                  <c:v>4222</c:v>
                </c:pt>
                <c:pt idx="26547">
                  <c:v>4223</c:v>
                </c:pt>
                <c:pt idx="26548">
                  <c:v>4224</c:v>
                </c:pt>
                <c:pt idx="26549">
                  <c:v>4225</c:v>
                </c:pt>
                <c:pt idx="26550">
                  <c:v>4226</c:v>
                </c:pt>
                <c:pt idx="26551">
                  <c:v>4227</c:v>
                </c:pt>
                <c:pt idx="26552">
                  <c:v>4228</c:v>
                </c:pt>
                <c:pt idx="26553">
                  <c:v>4229</c:v>
                </c:pt>
                <c:pt idx="26554">
                  <c:v>4230</c:v>
                </c:pt>
                <c:pt idx="26555">
                  <c:v>4231</c:v>
                </c:pt>
                <c:pt idx="26556">
                  <c:v>4232</c:v>
                </c:pt>
                <c:pt idx="26557">
                  <c:v>4233</c:v>
                </c:pt>
                <c:pt idx="26558">
                  <c:v>4234</c:v>
                </c:pt>
                <c:pt idx="26559">
                  <c:v>4235</c:v>
                </c:pt>
                <c:pt idx="26560">
                  <c:v>4236</c:v>
                </c:pt>
                <c:pt idx="26561">
                  <c:v>4237</c:v>
                </c:pt>
                <c:pt idx="26562">
                  <c:v>4238</c:v>
                </c:pt>
                <c:pt idx="26563">
                  <c:v>4239</c:v>
                </c:pt>
                <c:pt idx="26564">
                  <c:v>4240</c:v>
                </c:pt>
                <c:pt idx="26565">
                  <c:v>4241</c:v>
                </c:pt>
                <c:pt idx="26566">
                  <c:v>4242</c:v>
                </c:pt>
                <c:pt idx="26567">
                  <c:v>4243</c:v>
                </c:pt>
                <c:pt idx="26568">
                  <c:v>4244</c:v>
                </c:pt>
                <c:pt idx="26569">
                  <c:v>4245</c:v>
                </c:pt>
                <c:pt idx="26570">
                  <c:v>4246</c:v>
                </c:pt>
                <c:pt idx="26571">
                  <c:v>4247</c:v>
                </c:pt>
                <c:pt idx="26572">
                  <c:v>4248</c:v>
                </c:pt>
                <c:pt idx="26573">
                  <c:v>4249</c:v>
                </c:pt>
                <c:pt idx="26574">
                  <c:v>4250</c:v>
                </c:pt>
                <c:pt idx="26575">
                  <c:v>4251</c:v>
                </c:pt>
                <c:pt idx="26576">
                  <c:v>4252</c:v>
                </c:pt>
                <c:pt idx="26577">
                  <c:v>4253</c:v>
                </c:pt>
                <c:pt idx="26578">
                  <c:v>4254</c:v>
                </c:pt>
                <c:pt idx="26579">
                  <c:v>4255</c:v>
                </c:pt>
                <c:pt idx="26580">
                  <c:v>4256</c:v>
                </c:pt>
                <c:pt idx="26581">
                  <c:v>4257</c:v>
                </c:pt>
                <c:pt idx="26582">
                  <c:v>4258</c:v>
                </c:pt>
                <c:pt idx="26583">
                  <c:v>4259</c:v>
                </c:pt>
                <c:pt idx="26584">
                  <c:v>4260</c:v>
                </c:pt>
                <c:pt idx="26585">
                  <c:v>4261</c:v>
                </c:pt>
                <c:pt idx="26586">
                  <c:v>4262</c:v>
                </c:pt>
                <c:pt idx="26587">
                  <c:v>4263</c:v>
                </c:pt>
                <c:pt idx="26588">
                  <c:v>4264</c:v>
                </c:pt>
                <c:pt idx="26589">
                  <c:v>4265</c:v>
                </c:pt>
                <c:pt idx="26590">
                  <c:v>4266</c:v>
                </c:pt>
                <c:pt idx="26591">
                  <c:v>4267</c:v>
                </c:pt>
                <c:pt idx="26592">
                  <c:v>4268</c:v>
                </c:pt>
                <c:pt idx="26593">
                  <c:v>4269</c:v>
                </c:pt>
                <c:pt idx="26594">
                  <c:v>4270</c:v>
                </c:pt>
                <c:pt idx="26595">
                  <c:v>4271</c:v>
                </c:pt>
                <c:pt idx="26596">
                  <c:v>4272</c:v>
                </c:pt>
                <c:pt idx="26597">
                  <c:v>4273</c:v>
                </c:pt>
                <c:pt idx="26598">
                  <c:v>4274</c:v>
                </c:pt>
                <c:pt idx="26599">
                  <c:v>4275</c:v>
                </c:pt>
                <c:pt idx="26600">
                  <c:v>4276</c:v>
                </c:pt>
                <c:pt idx="26601">
                  <c:v>4277</c:v>
                </c:pt>
                <c:pt idx="26602">
                  <c:v>4278</c:v>
                </c:pt>
                <c:pt idx="26603">
                  <c:v>4279</c:v>
                </c:pt>
                <c:pt idx="26604">
                  <c:v>4280</c:v>
                </c:pt>
                <c:pt idx="26605">
                  <c:v>4281</c:v>
                </c:pt>
                <c:pt idx="26606">
                  <c:v>4282</c:v>
                </c:pt>
                <c:pt idx="26607">
                  <c:v>4283</c:v>
                </c:pt>
                <c:pt idx="26608">
                  <c:v>4284</c:v>
                </c:pt>
                <c:pt idx="26609">
                  <c:v>4285</c:v>
                </c:pt>
                <c:pt idx="26610">
                  <c:v>4286</c:v>
                </c:pt>
                <c:pt idx="26611">
                  <c:v>4287</c:v>
                </c:pt>
                <c:pt idx="26612">
                  <c:v>4288</c:v>
                </c:pt>
                <c:pt idx="26613">
                  <c:v>4289</c:v>
                </c:pt>
                <c:pt idx="26614">
                  <c:v>4290</c:v>
                </c:pt>
                <c:pt idx="26615">
                  <c:v>4291</c:v>
                </c:pt>
                <c:pt idx="26616">
                  <c:v>4292</c:v>
                </c:pt>
                <c:pt idx="26617">
                  <c:v>4293</c:v>
                </c:pt>
                <c:pt idx="26618">
                  <c:v>4294</c:v>
                </c:pt>
                <c:pt idx="26619">
                  <c:v>4295</c:v>
                </c:pt>
                <c:pt idx="26620">
                  <c:v>4296</c:v>
                </c:pt>
                <c:pt idx="26621">
                  <c:v>4297</c:v>
                </c:pt>
                <c:pt idx="26622">
                  <c:v>4298</c:v>
                </c:pt>
                <c:pt idx="26623">
                  <c:v>4299</c:v>
                </c:pt>
                <c:pt idx="26624">
                  <c:v>4300</c:v>
                </c:pt>
                <c:pt idx="26625">
                  <c:v>4301</c:v>
                </c:pt>
                <c:pt idx="26626">
                  <c:v>4302</c:v>
                </c:pt>
                <c:pt idx="26627">
                  <c:v>4303</c:v>
                </c:pt>
                <c:pt idx="26628">
                  <c:v>4304</c:v>
                </c:pt>
                <c:pt idx="26629">
                  <c:v>4305</c:v>
                </c:pt>
                <c:pt idx="26630">
                  <c:v>4306</c:v>
                </c:pt>
                <c:pt idx="26631">
                  <c:v>4307</c:v>
                </c:pt>
                <c:pt idx="26632">
                  <c:v>4308</c:v>
                </c:pt>
                <c:pt idx="26633">
                  <c:v>4309</c:v>
                </c:pt>
                <c:pt idx="26634">
                  <c:v>4310</c:v>
                </c:pt>
                <c:pt idx="26635">
                  <c:v>4311</c:v>
                </c:pt>
                <c:pt idx="26636">
                  <c:v>4312</c:v>
                </c:pt>
                <c:pt idx="26637">
                  <c:v>4313</c:v>
                </c:pt>
                <c:pt idx="26638">
                  <c:v>4314</c:v>
                </c:pt>
                <c:pt idx="26639">
                  <c:v>4315</c:v>
                </c:pt>
                <c:pt idx="26640">
                  <c:v>4316</c:v>
                </c:pt>
                <c:pt idx="26641">
                  <c:v>4317</c:v>
                </c:pt>
                <c:pt idx="26642">
                  <c:v>4318</c:v>
                </c:pt>
                <c:pt idx="26643">
                  <c:v>4319</c:v>
                </c:pt>
                <c:pt idx="26644">
                  <c:v>4320</c:v>
                </c:pt>
                <c:pt idx="26645">
                  <c:v>4321</c:v>
                </c:pt>
                <c:pt idx="26646">
                  <c:v>4322</c:v>
                </c:pt>
                <c:pt idx="26647">
                  <c:v>4323</c:v>
                </c:pt>
                <c:pt idx="26648">
                  <c:v>4324</c:v>
                </c:pt>
                <c:pt idx="26649">
                  <c:v>4325</c:v>
                </c:pt>
                <c:pt idx="26650">
                  <c:v>4326</c:v>
                </c:pt>
                <c:pt idx="26651">
                  <c:v>4327</c:v>
                </c:pt>
                <c:pt idx="26652">
                  <c:v>4328</c:v>
                </c:pt>
                <c:pt idx="26653">
                  <c:v>4329</c:v>
                </c:pt>
                <c:pt idx="26654">
                  <c:v>4330</c:v>
                </c:pt>
                <c:pt idx="26655">
                  <c:v>4331</c:v>
                </c:pt>
                <c:pt idx="26656">
                  <c:v>4332</c:v>
                </c:pt>
                <c:pt idx="26657">
                  <c:v>4333</c:v>
                </c:pt>
                <c:pt idx="26658">
                  <c:v>4334</c:v>
                </c:pt>
                <c:pt idx="26659">
                  <c:v>4335</c:v>
                </c:pt>
                <c:pt idx="26660">
                  <c:v>4336</c:v>
                </c:pt>
                <c:pt idx="26661">
                  <c:v>4337</c:v>
                </c:pt>
                <c:pt idx="26662">
                  <c:v>4338</c:v>
                </c:pt>
                <c:pt idx="26663">
                  <c:v>4339</c:v>
                </c:pt>
                <c:pt idx="26664">
                  <c:v>4340</c:v>
                </c:pt>
                <c:pt idx="26665">
                  <c:v>4341</c:v>
                </c:pt>
                <c:pt idx="26666">
                  <c:v>4342</c:v>
                </c:pt>
                <c:pt idx="26667">
                  <c:v>4343</c:v>
                </c:pt>
                <c:pt idx="26668">
                  <c:v>4344</c:v>
                </c:pt>
                <c:pt idx="26669">
                  <c:v>4345</c:v>
                </c:pt>
                <c:pt idx="26670">
                  <c:v>4346</c:v>
                </c:pt>
                <c:pt idx="26671">
                  <c:v>4347</c:v>
                </c:pt>
                <c:pt idx="26672">
                  <c:v>4348</c:v>
                </c:pt>
                <c:pt idx="26673">
                  <c:v>4349</c:v>
                </c:pt>
                <c:pt idx="26674">
                  <c:v>4350</c:v>
                </c:pt>
                <c:pt idx="26675">
                  <c:v>4351</c:v>
                </c:pt>
                <c:pt idx="26676">
                  <c:v>4352</c:v>
                </c:pt>
                <c:pt idx="26677">
                  <c:v>4353</c:v>
                </c:pt>
                <c:pt idx="26678">
                  <c:v>4354</c:v>
                </c:pt>
                <c:pt idx="26679">
                  <c:v>4355</c:v>
                </c:pt>
                <c:pt idx="26680">
                  <c:v>4356</c:v>
                </c:pt>
                <c:pt idx="26681">
                  <c:v>4357</c:v>
                </c:pt>
                <c:pt idx="26682">
                  <c:v>4358</c:v>
                </c:pt>
                <c:pt idx="26683">
                  <c:v>4359</c:v>
                </c:pt>
                <c:pt idx="26684">
                  <c:v>4360</c:v>
                </c:pt>
                <c:pt idx="26685">
                  <c:v>4361</c:v>
                </c:pt>
                <c:pt idx="26686">
                  <c:v>4362</c:v>
                </c:pt>
                <c:pt idx="26687">
                  <c:v>4363</c:v>
                </c:pt>
                <c:pt idx="26688">
                  <c:v>4364</c:v>
                </c:pt>
                <c:pt idx="26689">
                  <c:v>4365</c:v>
                </c:pt>
                <c:pt idx="26690">
                  <c:v>4366</c:v>
                </c:pt>
                <c:pt idx="26691">
                  <c:v>4367</c:v>
                </c:pt>
                <c:pt idx="26692">
                  <c:v>4368</c:v>
                </c:pt>
                <c:pt idx="26693">
                  <c:v>4369</c:v>
                </c:pt>
                <c:pt idx="26694">
                  <c:v>4370</c:v>
                </c:pt>
                <c:pt idx="26695">
                  <c:v>4371</c:v>
                </c:pt>
                <c:pt idx="26696">
                  <c:v>4372</c:v>
                </c:pt>
                <c:pt idx="26697">
                  <c:v>4373</c:v>
                </c:pt>
                <c:pt idx="26698">
                  <c:v>4374</c:v>
                </c:pt>
                <c:pt idx="26699">
                  <c:v>4375</c:v>
                </c:pt>
                <c:pt idx="26700">
                  <c:v>4376</c:v>
                </c:pt>
                <c:pt idx="26701">
                  <c:v>4377</c:v>
                </c:pt>
                <c:pt idx="26702">
                  <c:v>4378</c:v>
                </c:pt>
                <c:pt idx="26703">
                  <c:v>4379</c:v>
                </c:pt>
                <c:pt idx="26704">
                  <c:v>4380</c:v>
                </c:pt>
                <c:pt idx="26705">
                  <c:v>4381</c:v>
                </c:pt>
                <c:pt idx="26706">
                  <c:v>4382</c:v>
                </c:pt>
                <c:pt idx="26707">
                  <c:v>4383</c:v>
                </c:pt>
                <c:pt idx="26708">
                  <c:v>4384</c:v>
                </c:pt>
                <c:pt idx="26709">
                  <c:v>4385</c:v>
                </c:pt>
                <c:pt idx="26710">
                  <c:v>4386</c:v>
                </c:pt>
                <c:pt idx="26711">
                  <c:v>4387</c:v>
                </c:pt>
                <c:pt idx="26712">
                  <c:v>4388</c:v>
                </c:pt>
                <c:pt idx="26713">
                  <c:v>4389</c:v>
                </c:pt>
                <c:pt idx="26714">
                  <c:v>4390</c:v>
                </c:pt>
                <c:pt idx="26715">
                  <c:v>4391</c:v>
                </c:pt>
                <c:pt idx="26716">
                  <c:v>4392</c:v>
                </c:pt>
                <c:pt idx="26717">
                  <c:v>4393</c:v>
                </c:pt>
                <c:pt idx="26718">
                  <c:v>4394</c:v>
                </c:pt>
                <c:pt idx="26719">
                  <c:v>4395</c:v>
                </c:pt>
                <c:pt idx="26720">
                  <c:v>4396</c:v>
                </c:pt>
                <c:pt idx="26721">
                  <c:v>4397</c:v>
                </c:pt>
                <c:pt idx="26722">
                  <c:v>4398</c:v>
                </c:pt>
                <c:pt idx="26723">
                  <c:v>4399</c:v>
                </c:pt>
                <c:pt idx="26724">
                  <c:v>4400</c:v>
                </c:pt>
                <c:pt idx="26725">
                  <c:v>4401</c:v>
                </c:pt>
                <c:pt idx="26726">
                  <c:v>4402</c:v>
                </c:pt>
                <c:pt idx="26727">
                  <c:v>4403</c:v>
                </c:pt>
                <c:pt idx="26728">
                  <c:v>4404</c:v>
                </c:pt>
                <c:pt idx="26729">
                  <c:v>4405</c:v>
                </c:pt>
                <c:pt idx="26730">
                  <c:v>4406</c:v>
                </c:pt>
                <c:pt idx="26731">
                  <c:v>4407</c:v>
                </c:pt>
                <c:pt idx="26732">
                  <c:v>4408</c:v>
                </c:pt>
                <c:pt idx="26733">
                  <c:v>4409</c:v>
                </c:pt>
                <c:pt idx="26734">
                  <c:v>4410</c:v>
                </c:pt>
                <c:pt idx="26735">
                  <c:v>4411</c:v>
                </c:pt>
                <c:pt idx="26736">
                  <c:v>4412</c:v>
                </c:pt>
                <c:pt idx="26737">
                  <c:v>4413</c:v>
                </c:pt>
                <c:pt idx="26738">
                  <c:v>4414</c:v>
                </c:pt>
                <c:pt idx="26739">
                  <c:v>4415</c:v>
                </c:pt>
                <c:pt idx="26740">
                  <c:v>4416</c:v>
                </c:pt>
                <c:pt idx="26741">
                  <c:v>4417</c:v>
                </c:pt>
                <c:pt idx="26742">
                  <c:v>4418</c:v>
                </c:pt>
                <c:pt idx="26743">
                  <c:v>4419</c:v>
                </c:pt>
                <c:pt idx="26744">
                  <c:v>4420</c:v>
                </c:pt>
                <c:pt idx="26745">
                  <c:v>4421</c:v>
                </c:pt>
                <c:pt idx="26746">
                  <c:v>4422</c:v>
                </c:pt>
                <c:pt idx="26747">
                  <c:v>4423</c:v>
                </c:pt>
                <c:pt idx="26748">
                  <c:v>4424</c:v>
                </c:pt>
                <c:pt idx="26749">
                  <c:v>4425</c:v>
                </c:pt>
                <c:pt idx="26750">
                  <c:v>4426</c:v>
                </c:pt>
                <c:pt idx="26751">
                  <c:v>4427</c:v>
                </c:pt>
                <c:pt idx="26752">
                  <c:v>4428</c:v>
                </c:pt>
                <c:pt idx="26753">
                  <c:v>4429</c:v>
                </c:pt>
                <c:pt idx="26754">
                  <c:v>4430</c:v>
                </c:pt>
                <c:pt idx="26755">
                  <c:v>4431</c:v>
                </c:pt>
                <c:pt idx="26756">
                  <c:v>4432</c:v>
                </c:pt>
                <c:pt idx="26757">
                  <c:v>4433</c:v>
                </c:pt>
                <c:pt idx="26758">
                  <c:v>4434</c:v>
                </c:pt>
                <c:pt idx="26759">
                  <c:v>4435</c:v>
                </c:pt>
                <c:pt idx="26760">
                  <c:v>4436</c:v>
                </c:pt>
                <c:pt idx="26761">
                  <c:v>4437</c:v>
                </c:pt>
                <c:pt idx="26762">
                  <c:v>4438</c:v>
                </c:pt>
                <c:pt idx="26763">
                  <c:v>4439</c:v>
                </c:pt>
                <c:pt idx="26764">
                  <c:v>4440</c:v>
                </c:pt>
                <c:pt idx="26765">
                  <c:v>4441</c:v>
                </c:pt>
                <c:pt idx="26766">
                  <c:v>4442</c:v>
                </c:pt>
                <c:pt idx="26767">
                  <c:v>4443</c:v>
                </c:pt>
                <c:pt idx="26768">
                  <c:v>4444</c:v>
                </c:pt>
                <c:pt idx="26769">
                  <c:v>4445</c:v>
                </c:pt>
                <c:pt idx="26770">
                  <c:v>4446</c:v>
                </c:pt>
                <c:pt idx="26771">
                  <c:v>4447</c:v>
                </c:pt>
                <c:pt idx="26772">
                  <c:v>4448</c:v>
                </c:pt>
                <c:pt idx="26773">
                  <c:v>4449</c:v>
                </c:pt>
                <c:pt idx="26774">
                  <c:v>4450</c:v>
                </c:pt>
                <c:pt idx="26775">
                  <c:v>4451</c:v>
                </c:pt>
                <c:pt idx="26776">
                  <c:v>4452</c:v>
                </c:pt>
                <c:pt idx="26777">
                  <c:v>4453</c:v>
                </c:pt>
                <c:pt idx="26778">
                  <c:v>4454</c:v>
                </c:pt>
                <c:pt idx="26779">
                  <c:v>4455</c:v>
                </c:pt>
                <c:pt idx="26780">
                  <c:v>4456</c:v>
                </c:pt>
                <c:pt idx="26781">
                  <c:v>4457</c:v>
                </c:pt>
                <c:pt idx="26782">
                  <c:v>4458</c:v>
                </c:pt>
                <c:pt idx="26783">
                  <c:v>4459</c:v>
                </c:pt>
                <c:pt idx="26784">
                  <c:v>4460</c:v>
                </c:pt>
                <c:pt idx="26785">
                  <c:v>4461</c:v>
                </c:pt>
                <c:pt idx="26786">
                  <c:v>4462</c:v>
                </c:pt>
                <c:pt idx="26787">
                  <c:v>4463</c:v>
                </c:pt>
                <c:pt idx="26788">
                  <c:v>4464</c:v>
                </c:pt>
                <c:pt idx="26789">
                  <c:v>4465</c:v>
                </c:pt>
                <c:pt idx="26790">
                  <c:v>4466</c:v>
                </c:pt>
                <c:pt idx="26791">
                  <c:v>4467</c:v>
                </c:pt>
                <c:pt idx="26792">
                  <c:v>4468</c:v>
                </c:pt>
                <c:pt idx="26793">
                  <c:v>4469</c:v>
                </c:pt>
                <c:pt idx="26794">
                  <c:v>4470</c:v>
                </c:pt>
                <c:pt idx="26795">
                  <c:v>4471</c:v>
                </c:pt>
                <c:pt idx="26796">
                  <c:v>4472</c:v>
                </c:pt>
                <c:pt idx="26797">
                  <c:v>4473</c:v>
                </c:pt>
                <c:pt idx="26798">
                  <c:v>4474</c:v>
                </c:pt>
                <c:pt idx="26799">
                  <c:v>4475</c:v>
                </c:pt>
                <c:pt idx="26800">
                  <c:v>4476</c:v>
                </c:pt>
                <c:pt idx="26801">
                  <c:v>4477</c:v>
                </c:pt>
                <c:pt idx="26802">
                  <c:v>4478</c:v>
                </c:pt>
                <c:pt idx="26803">
                  <c:v>4479</c:v>
                </c:pt>
                <c:pt idx="26804">
                  <c:v>4480</c:v>
                </c:pt>
                <c:pt idx="26805">
                  <c:v>4481</c:v>
                </c:pt>
                <c:pt idx="26806">
                  <c:v>4482</c:v>
                </c:pt>
                <c:pt idx="26807">
                  <c:v>4483</c:v>
                </c:pt>
                <c:pt idx="26808">
                  <c:v>4484</c:v>
                </c:pt>
                <c:pt idx="26809">
                  <c:v>4485</c:v>
                </c:pt>
                <c:pt idx="26810">
                  <c:v>4486</c:v>
                </c:pt>
                <c:pt idx="26811">
                  <c:v>4487</c:v>
                </c:pt>
                <c:pt idx="26812">
                  <c:v>4488</c:v>
                </c:pt>
                <c:pt idx="26813">
                  <c:v>4489</c:v>
                </c:pt>
                <c:pt idx="26814">
                  <c:v>4490</c:v>
                </c:pt>
                <c:pt idx="26815">
                  <c:v>4491</c:v>
                </c:pt>
                <c:pt idx="26816">
                  <c:v>4492</c:v>
                </c:pt>
                <c:pt idx="26817">
                  <c:v>4493</c:v>
                </c:pt>
                <c:pt idx="26818">
                  <c:v>4494</c:v>
                </c:pt>
                <c:pt idx="26819">
                  <c:v>4495</c:v>
                </c:pt>
                <c:pt idx="26820">
                  <c:v>4496</c:v>
                </c:pt>
                <c:pt idx="26821">
                  <c:v>4497</c:v>
                </c:pt>
                <c:pt idx="26822">
                  <c:v>4498</c:v>
                </c:pt>
                <c:pt idx="26823">
                  <c:v>4499</c:v>
                </c:pt>
                <c:pt idx="26824">
                  <c:v>4500</c:v>
                </c:pt>
                <c:pt idx="26825">
                  <c:v>4501</c:v>
                </c:pt>
                <c:pt idx="26826">
                  <c:v>4502</c:v>
                </c:pt>
                <c:pt idx="26827">
                  <c:v>4503</c:v>
                </c:pt>
                <c:pt idx="26828">
                  <c:v>4504</c:v>
                </c:pt>
                <c:pt idx="26829">
                  <c:v>4505</c:v>
                </c:pt>
                <c:pt idx="26830">
                  <c:v>4506</c:v>
                </c:pt>
                <c:pt idx="26831">
                  <c:v>4507</c:v>
                </c:pt>
                <c:pt idx="26832">
                  <c:v>4508</c:v>
                </c:pt>
                <c:pt idx="26833">
                  <c:v>4509</c:v>
                </c:pt>
                <c:pt idx="26834">
                  <c:v>4510</c:v>
                </c:pt>
                <c:pt idx="26835">
                  <c:v>4511</c:v>
                </c:pt>
                <c:pt idx="26836">
                  <c:v>4512</c:v>
                </c:pt>
                <c:pt idx="26837">
                  <c:v>4513</c:v>
                </c:pt>
                <c:pt idx="26838">
                  <c:v>4514</c:v>
                </c:pt>
                <c:pt idx="26839">
                  <c:v>4515</c:v>
                </c:pt>
                <c:pt idx="26840">
                  <c:v>4516</c:v>
                </c:pt>
                <c:pt idx="26841">
                  <c:v>4517</c:v>
                </c:pt>
                <c:pt idx="26842">
                  <c:v>4518</c:v>
                </c:pt>
                <c:pt idx="26843">
                  <c:v>4519</c:v>
                </c:pt>
                <c:pt idx="26844">
                  <c:v>4520</c:v>
                </c:pt>
                <c:pt idx="26845">
                  <c:v>4521</c:v>
                </c:pt>
                <c:pt idx="26846">
                  <c:v>4522</c:v>
                </c:pt>
                <c:pt idx="26847">
                  <c:v>4523</c:v>
                </c:pt>
                <c:pt idx="26848">
                  <c:v>4524</c:v>
                </c:pt>
                <c:pt idx="26849">
                  <c:v>4525</c:v>
                </c:pt>
                <c:pt idx="26850">
                  <c:v>4526</c:v>
                </c:pt>
                <c:pt idx="26851">
                  <c:v>4527</c:v>
                </c:pt>
                <c:pt idx="26852">
                  <c:v>4528</c:v>
                </c:pt>
                <c:pt idx="26853">
                  <c:v>4529</c:v>
                </c:pt>
                <c:pt idx="26854">
                  <c:v>4530</c:v>
                </c:pt>
                <c:pt idx="26855">
                  <c:v>4531</c:v>
                </c:pt>
                <c:pt idx="26856">
                  <c:v>4532</c:v>
                </c:pt>
                <c:pt idx="26857">
                  <c:v>4533</c:v>
                </c:pt>
                <c:pt idx="26858">
                  <c:v>4534</c:v>
                </c:pt>
                <c:pt idx="26859">
                  <c:v>4535</c:v>
                </c:pt>
                <c:pt idx="26860">
                  <c:v>4536</c:v>
                </c:pt>
                <c:pt idx="26861">
                  <c:v>4537</c:v>
                </c:pt>
                <c:pt idx="26862">
                  <c:v>4538</c:v>
                </c:pt>
                <c:pt idx="26863">
                  <c:v>4539</c:v>
                </c:pt>
                <c:pt idx="26864">
                  <c:v>4540</c:v>
                </c:pt>
                <c:pt idx="26865">
                  <c:v>4541</c:v>
                </c:pt>
                <c:pt idx="26866">
                  <c:v>4542</c:v>
                </c:pt>
                <c:pt idx="26867">
                  <c:v>4543</c:v>
                </c:pt>
                <c:pt idx="26868">
                  <c:v>4544</c:v>
                </c:pt>
                <c:pt idx="26869">
                  <c:v>4545</c:v>
                </c:pt>
                <c:pt idx="26870">
                  <c:v>4546</c:v>
                </c:pt>
                <c:pt idx="26871">
                  <c:v>4547</c:v>
                </c:pt>
                <c:pt idx="26872">
                  <c:v>4548</c:v>
                </c:pt>
                <c:pt idx="26873">
                  <c:v>4549</c:v>
                </c:pt>
                <c:pt idx="26874">
                  <c:v>4550</c:v>
                </c:pt>
                <c:pt idx="26875">
                  <c:v>4551</c:v>
                </c:pt>
                <c:pt idx="26876">
                  <c:v>4552</c:v>
                </c:pt>
                <c:pt idx="26877">
                  <c:v>4553</c:v>
                </c:pt>
                <c:pt idx="26878">
                  <c:v>4554</c:v>
                </c:pt>
                <c:pt idx="26879">
                  <c:v>4555</c:v>
                </c:pt>
                <c:pt idx="26880">
                  <c:v>4556</c:v>
                </c:pt>
                <c:pt idx="26881">
                  <c:v>4557</c:v>
                </c:pt>
                <c:pt idx="26882">
                  <c:v>4558</c:v>
                </c:pt>
                <c:pt idx="26883">
                  <c:v>4559</c:v>
                </c:pt>
                <c:pt idx="26884">
                  <c:v>4560</c:v>
                </c:pt>
                <c:pt idx="26885">
                  <c:v>4561</c:v>
                </c:pt>
                <c:pt idx="26886">
                  <c:v>4562</c:v>
                </c:pt>
                <c:pt idx="26887">
                  <c:v>4563</c:v>
                </c:pt>
                <c:pt idx="26888">
                  <c:v>4564</c:v>
                </c:pt>
                <c:pt idx="26889">
                  <c:v>4565</c:v>
                </c:pt>
                <c:pt idx="26890">
                  <c:v>4566</c:v>
                </c:pt>
                <c:pt idx="26891">
                  <c:v>4567</c:v>
                </c:pt>
                <c:pt idx="26892">
                  <c:v>4568</c:v>
                </c:pt>
                <c:pt idx="26893">
                  <c:v>4569</c:v>
                </c:pt>
                <c:pt idx="26894">
                  <c:v>4570</c:v>
                </c:pt>
                <c:pt idx="26895">
                  <c:v>4571</c:v>
                </c:pt>
                <c:pt idx="26896">
                  <c:v>4572</c:v>
                </c:pt>
                <c:pt idx="26897">
                  <c:v>4573</c:v>
                </c:pt>
                <c:pt idx="26898">
                  <c:v>4574</c:v>
                </c:pt>
                <c:pt idx="26899">
                  <c:v>4575</c:v>
                </c:pt>
                <c:pt idx="26900">
                  <c:v>4576</c:v>
                </c:pt>
                <c:pt idx="26901">
                  <c:v>4577</c:v>
                </c:pt>
                <c:pt idx="26902">
                  <c:v>4578</c:v>
                </c:pt>
                <c:pt idx="26903">
                  <c:v>4579</c:v>
                </c:pt>
                <c:pt idx="26904">
                  <c:v>4580</c:v>
                </c:pt>
                <c:pt idx="26905">
                  <c:v>4581</c:v>
                </c:pt>
                <c:pt idx="26906">
                  <c:v>4582</c:v>
                </c:pt>
                <c:pt idx="26907">
                  <c:v>4583</c:v>
                </c:pt>
                <c:pt idx="26908">
                  <c:v>4584</c:v>
                </c:pt>
                <c:pt idx="26909">
                  <c:v>4585</c:v>
                </c:pt>
                <c:pt idx="26910">
                  <c:v>4586</c:v>
                </c:pt>
                <c:pt idx="26911">
                  <c:v>4587</c:v>
                </c:pt>
                <c:pt idx="26912">
                  <c:v>4588</c:v>
                </c:pt>
                <c:pt idx="26913">
                  <c:v>4589</c:v>
                </c:pt>
                <c:pt idx="26914">
                  <c:v>4590</c:v>
                </c:pt>
                <c:pt idx="26915">
                  <c:v>4591</c:v>
                </c:pt>
                <c:pt idx="26916">
                  <c:v>4592</c:v>
                </c:pt>
                <c:pt idx="26917">
                  <c:v>4593</c:v>
                </c:pt>
                <c:pt idx="26918">
                  <c:v>4594</c:v>
                </c:pt>
                <c:pt idx="26919">
                  <c:v>4595</c:v>
                </c:pt>
                <c:pt idx="26920">
                  <c:v>4596</c:v>
                </c:pt>
                <c:pt idx="26921">
                  <c:v>4597</c:v>
                </c:pt>
                <c:pt idx="26922">
                  <c:v>4598</c:v>
                </c:pt>
                <c:pt idx="26923">
                  <c:v>4599</c:v>
                </c:pt>
                <c:pt idx="26924">
                  <c:v>4600</c:v>
                </c:pt>
                <c:pt idx="26925">
                  <c:v>4601</c:v>
                </c:pt>
                <c:pt idx="26926">
                  <c:v>4602</c:v>
                </c:pt>
                <c:pt idx="26927">
                  <c:v>4603</c:v>
                </c:pt>
                <c:pt idx="26928">
                  <c:v>4604</c:v>
                </c:pt>
                <c:pt idx="26929">
                  <c:v>4605</c:v>
                </c:pt>
                <c:pt idx="26930">
                  <c:v>4606</c:v>
                </c:pt>
                <c:pt idx="26931">
                  <c:v>4607</c:v>
                </c:pt>
                <c:pt idx="26932">
                  <c:v>4608</c:v>
                </c:pt>
                <c:pt idx="26933">
                  <c:v>4609</c:v>
                </c:pt>
                <c:pt idx="26934">
                  <c:v>4610</c:v>
                </c:pt>
                <c:pt idx="26935">
                  <c:v>4611</c:v>
                </c:pt>
                <c:pt idx="26936">
                  <c:v>4612</c:v>
                </c:pt>
                <c:pt idx="26937">
                  <c:v>4613</c:v>
                </c:pt>
                <c:pt idx="26938">
                  <c:v>4614</c:v>
                </c:pt>
                <c:pt idx="26939">
                  <c:v>4615</c:v>
                </c:pt>
                <c:pt idx="26940">
                  <c:v>4616</c:v>
                </c:pt>
                <c:pt idx="26941">
                  <c:v>4617</c:v>
                </c:pt>
                <c:pt idx="26942">
                  <c:v>4618</c:v>
                </c:pt>
                <c:pt idx="26943">
                  <c:v>4619</c:v>
                </c:pt>
                <c:pt idx="26944">
                  <c:v>4620</c:v>
                </c:pt>
                <c:pt idx="26945">
                  <c:v>4621</c:v>
                </c:pt>
                <c:pt idx="26946">
                  <c:v>4622</c:v>
                </c:pt>
                <c:pt idx="26947">
                  <c:v>4623</c:v>
                </c:pt>
                <c:pt idx="26948">
                  <c:v>4624</c:v>
                </c:pt>
                <c:pt idx="26949">
                  <c:v>4625</c:v>
                </c:pt>
                <c:pt idx="26950">
                  <c:v>4626</c:v>
                </c:pt>
                <c:pt idx="26951">
                  <c:v>4627</c:v>
                </c:pt>
                <c:pt idx="26952">
                  <c:v>4628</c:v>
                </c:pt>
                <c:pt idx="26953">
                  <c:v>4629</c:v>
                </c:pt>
                <c:pt idx="26954">
                  <c:v>4630</c:v>
                </c:pt>
                <c:pt idx="26955">
                  <c:v>4631</c:v>
                </c:pt>
                <c:pt idx="26956">
                  <c:v>4632</c:v>
                </c:pt>
                <c:pt idx="26957">
                  <c:v>4633</c:v>
                </c:pt>
                <c:pt idx="26958">
                  <c:v>4634</c:v>
                </c:pt>
                <c:pt idx="26959">
                  <c:v>4635</c:v>
                </c:pt>
                <c:pt idx="26960">
                  <c:v>4636</c:v>
                </c:pt>
                <c:pt idx="26961">
                  <c:v>4637</c:v>
                </c:pt>
                <c:pt idx="26962">
                  <c:v>4638</c:v>
                </c:pt>
                <c:pt idx="26963">
                  <c:v>4639</c:v>
                </c:pt>
                <c:pt idx="26964">
                  <c:v>4640</c:v>
                </c:pt>
                <c:pt idx="26965">
                  <c:v>4641</c:v>
                </c:pt>
                <c:pt idx="26966">
                  <c:v>4642</c:v>
                </c:pt>
                <c:pt idx="26967">
                  <c:v>4643</c:v>
                </c:pt>
                <c:pt idx="26968">
                  <c:v>4644</c:v>
                </c:pt>
                <c:pt idx="26969">
                  <c:v>4645</c:v>
                </c:pt>
                <c:pt idx="26970">
                  <c:v>4646</c:v>
                </c:pt>
                <c:pt idx="26971">
                  <c:v>4647</c:v>
                </c:pt>
                <c:pt idx="26972">
                  <c:v>4648</c:v>
                </c:pt>
                <c:pt idx="26973">
                  <c:v>4649</c:v>
                </c:pt>
                <c:pt idx="26974">
                  <c:v>4650</c:v>
                </c:pt>
                <c:pt idx="26975">
                  <c:v>4651</c:v>
                </c:pt>
                <c:pt idx="26976">
                  <c:v>4652</c:v>
                </c:pt>
                <c:pt idx="26977">
                  <c:v>4653</c:v>
                </c:pt>
                <c:pt idx="26978">
                  <c:v>4654</c:v>
                </c:pt>
                <c:pt idx="26979">
                  <c:v>4655</c:v>
                </c:pt>
                <c:pt idx="26980">
                  <c:v>4656</c:v>
                </c:pt>
                <c:pt idx="26981">
                  <c:v>4657</c:v>
                </c:pt>
                <c:pt idx="26982">
                  <c:v>4658</c:v>
                </c:pt>
                <c:pt idx="26983">
                  <c:v>4659</c:v>
                </c:pt>
                <c:pt idx="26984">
                  <c:v>4660</c:v>
                </c:pt>
                <c:pt idx="26985">
                  <c:v>4661</c:v>
                </c:pt>
                <c:pt idx="26986">
                  <c:v>4662</c:v>
                </c:pt>
                <c:pt idx="26987">
                  <c:v>4663</c:v>
                </c:pt>
                <c:pt idx="26988">
                  <c:v>4664</c:v>
                </c:pt>
                <c:pt idx="26989">
                  <c:v>4665</c:v>
                </c:pt>
                <c:pt idx="26990">
                  <c:v>4666</c:v>
                </c:pt>
                <c:pt idx="26991">
                  <c:v>4667</c:v>
                </c:pt>
                <c:pt idx="26992">
                  <c:v>4668</c:v>
                </c:pt>
                <c:pt idx="26993">
                  <c:v>4669</c:v>
                </c:pt>
                <c:pt idx="26994">
                  <c:v>4670</c:v>
                </c:pt>
                <c:pt idx="26995">
                  <c:v>4671</c:v>
                </c:pt>
                <c:pt idx="26996">
                  <c:v>4672</c:v>
                </c:pt>
                <c:pt idx="26997">
                  <c:v>4673</c:v>
                </c:pt>
                <c:pt idx="26998">
                  <c:v>4674</c:v>
                </c:pt>
                <c:pt idx="26999">
                  <c:v>4675</c:v>
                </c:pt>
                <c:pt idx="27000">
                  <c:v>4676</c:v>
                </c:pt>
                <c:pt idx="27001">
                  <c:v>4677</c:v>
                </c:pt>
                <c:pt idx="27002">
                  <c:v>4678</c:v>
                </c:pt>
                <c:pt idx="27003">
                  <c:v>4679</c:v>
                </c:pt>
                <c:pt idx="27004">
                  <c:v>4680</c:v>
                </c:pt>
                <c:pt idx="27005">
                  <c:v>4681</c:v>
                </c:pt>
                <c:pt idx="27006">
                  <c:v>4682</c:v>
                </c:pt>
                <c:pt idx="27007">
                  <c:v>4683</c:v>
                </c:pt>
                <c:pt idx="27008">
                  <c:v>4684</c:v>
                </c:pt>
                <c:pt idx="27009">
                  <c:v>4685</c:v>
                </c:pt>
                <c:pt idx="27010">
                  <c:v>4686</c:v>
                </c:pt>
                <c:pt idx="27011">
                  <c:v>4687</c:v>
                </c:pt>
                <c:pt idx="27012">
                  <c:v>4688</c:v>
                </c:pt>
                <c:pt idx="27013">
                  <c:v>4689</c:v>
                </c:pt>
                <c:pt idx="27014">
                  <c:v>4690</c:v>
                </c:pt>
                <c:pt idx="27015">
                  <c:v>4691</c:v>
                </c:pt>
                <c:pt idx="27016">
                  <c:v>4692</c:v>
                </c:pt>
                <c:pt idx="27017">
                  <c:v>4693</c:v>
                </c:pt>
                <c:pt idx="27018">
                  <c:v>4694</c:v>
                </c:pt>
                <c:pt idx="27019">
                  <c:v>4695</c:v>
                </c:pt>
                <c:pt idx="27020">
                  <c:v>4696</c:v>
                </c:pt>
                <c:pt idx="27021">
                  <c:v>4697</c:v>
                </c:pt>
                <c:pt idx="27022">
                  <c:v>4698</c:v>
                </c:pt>
                <c:pt idx="27023">
                  <c:v>4699</c:v>
                </c:pt>
                <c:pt idx="27024">
                  <c:v>4700</c:v>
                </c:pt>
                <c:pt idx="27025">
                  <c:v>4701</c:v>
                </c:pt>
                <c:pt idx="27026">
                  <c:v>4702</c:v>
                </c:pt>
                <c:pt idx="27027">
                  <c:v>4703</c:v>
                </c:pt>
                <c:pt idx="27028">
                  <c:v>4704</c:v>
                </c:pt>
                <c:pt idx="27029">
                  <c:v>4705</c:v>
                </c:pt>
                <c:pt idx="27030">
                  <c:v>4706</c:v>
                </c:pt>
                <c:pt idx="27031">
                  <c:v>4707</c:v>
                </c:pt>
                <c:pt idx="27032">
                  <c:v>4708</c:v>
                </c:pt>
                <c:pt idx="27033">
                  <c:v>4709</c:v>
                </c:pt>
                <c:pt idx="27034">
                  <c:v>4710</c:v>
                </c:pt>
                <c:pt idx="27035">
                  <c:v>4711</c:v>
                </c:pt>
                <c:pt idx="27036">
                  <c:v>4712</c:v>
                </c:pt>
                <c:pt idx="27037">
                  <c:v>4713</c:v>
                </c:pt>
                <c:pt idx="27038">
                  <c:v>4714</c:v>
                </c:pt>
                <c:pt idx="27039">
                  <c:v>4715</c:v>
                </c:pt>
                <c:pt idx="27040">
                  <c:v>4716</c:v>
                </c:pt>
                <c:pt idx="27041">
                  <c:v>4717</c:v>
                </c:pt>
                <c:pt idx="27042">
                  <c:v>4718</c:v>
                </c:pt>
                <c:pt idx="27043">
                  <c:v>4719</c:v>
                </c:pt>
                <c:pt idx="27044">
                  <c:v>4720</c:v>
                </c:pt>
                <c:pt idx="27045">
                  <c:v>4721</c:v>
                </c:pt>
                <c:pt idx="27046">
                  <c:v>4722</c:v>
                </c:pt>
                <c:pt idx="27047">
                  <c:v>4723</c:v>
                </c:pt>
                <c:pt idx="27048">
                  <c:v>4724</c:v>
                </c:pt>
                <c:pt idx="27049">
                  <c:v>4725</c:v>
                </c:pt>
                <c:pt idx="27050">
                  <c:v>4726</c:v>
                </c:pt>
                <c:pt idx="27051">
                  <c:v>4727</c:v>
                </c:pt>
                <c:pt idx="27052">
                  <c:v>4728</c:v>
                </c:pt>
                <c:pt idx="27053">
                  <c:v>4729</c:v>
                </c:pt>
                <c:pt idx="27054">
                  <c:v>4730</c:v>
                </c:pt>
                <c:pt idx="27055">
                  <c:v>4731</c:v>
                </c:pt>
                <c:pt idx="27056">
                  <c:v>4732</c:v>
                </c:pt>
                <c:pt idx="27057">
                  <c:v>4733</c:v>
                </c:pt>
                <c:pt idx="27058">
                  <c:v>4734</c:v>
                </c:pt>
                <c:pt idx="27059">
                  <c:v>4735</c:v>
                </c:pt>
                <c:pt idx="27060">
                  <c:v>4736</c:v>
                </c:pt>
                <c:pt idx="27061">
                  <c:v>4737</c:v>
                </c:pt>
                <c:pt idx="27062">
                  <c:v>4738</c:v>
                </c:pt>
                <c:pt idx="27063">
                  <c:v>4739</c:v>
                </c:pt>
                <c:pt idx="27064">
                  <c:v>4740</c:v>
                </c:pt>
                <c:pt idx="27065">
                  <c:v>4741</c:v>
                </c:pt>
                <c:pt idx="27066">
                  <c:v>4742</c:v>
                </c:pt>
                <c:pt idx="27067">
                  <c:v>4743</c:v>
                </c:pt>
                <c:pt idx="27068">
                  <c:v>4744</c:v>
                </c:pt>
                <c:pt idx="27069">
                  <c:v>4745</c:v>
                </c:pt>
                <c:pt idx="27070">
                  <c:v>4746</c:v>
                </c:pt>
                <c:pt idx="27071">
                  <c:v>4747</c:v>
                </c:pt>
                <c:pt idx="27072">
                  <c:v>4748</c:v>
                </c:pt>
                <c:pt idx="27073">
                  <c:v>4749</c:v>
                </c:pt>
                <c:pt idx="27074">
                  <c:v>4750</c:v>
                </c:pt>
                <c:pt idx="27075">
                  <c:v>4751</c:v>
                </c:pt>
                <c:pt idx="27076">
                  <c:v>4752</c:v>
                </c:pt>
                <c:pt idx="27077">
                  <c:v>4753</c:v>
                </c:pt>
                <c:pt idx="27078">
                  <c:v>4754</c:v>
                </c:pt>
                <c:pt idx="27079">
                  <c:v>4755</c:v>
                </c:pt>
                <c:pt idx="27080">
                  <c:v>4756</c:v>
                </c:pt>
                <c:pt idx="27081">
                  <c:v>4757</c:v>
                </c:pt>
                <c:pt idx="27082">
                  <c:v>4758</c:v>
                </c:pt>
                <c:pt idx="27083">
                  <c:v>4759</c:v>
                </c:pt>
                <c:pt idx="27084">
                  <c:v>4760</c:v>
                </c:pt>
                <c:pt idx="27085">
                  <c:v>4761</c:v>
                </c:pt>
                <c:pt idx="27086">
                  <c:v>4762</c:v>
                </c:pt>
                <c:pt idx="27087">
                  <c:v>4763</c:v>
                </c:pt>
                <c:pt idx="27088">
                  <c:v>4764</c:v>
                </c:pt>
                <c:pt idx="27089">
                  <c:v>4765</c:v>
                </c:pt>
                <c:pt idx="27090">
                  <c:v>4766</c:v>
                </c:pt>
                <c:pt idx="27091">
                  <c:v>4767</c:v>
                </c:pt>
                <c:pt idx="27092">
                  <c:v>4768</c:v>
                </c:pt>
                <c:pt idx="27093">
                  <c:v>4769</c:v>
                </c:pt>
                <c:pt idx="27094">
                  <c:v>4770</c:v>
                </c:pt>
                <c:pt idx="27095">
                  <c:v>4771</c:v>
                </c:pt>
                <c:pt idx="27096">
                  <c:v>4772</c:v>
                </c:pt>
                <c:pt idx="27097">
                  <c:v>4773</c:v>
                </c:pt>
                <c:pt idx="27098">
                  <c:v>4774</c:v>
                </c:pt>
                <c:pt idx="27099">
                  <c:v>4775</c:v>
                </c:pt>
                <c:pt idx="27100">
                  <c:v>4776</c:v>
                </c:pt>
                <c:pt idx="27101">
                  <c:v>4777</c:v>
                </c:pt>
                <c:pt idx="27102">
                  <c:v>4778</c:v>
                </c:pt>
                <c:pt idx="27103">
                  <c:v>4779</c:v>
                </c:pt>
                <c:pt idx="27104">
                  <c:v>4780</c:v>
                </c:pt>
                <c:pt idx="27105">
                  <c:v>4781</c:v>
                </c:pt>
                <c:pt idx="27106">
                  <c:v>4782</c:v>
                </c:pt>
                <c:pt idx="27107">
                  <c:v>4783</c:v>
                </c:pt>
                <c:pt idx="27108">
                  <c:v>4784</c:v>
                </c:pt>
                <c:pt idx="27109">
                  <c:v>4785</c:v>
                </c:pt>
                <c:pt idx="27110">
                  <c:v>4786</c:v>
                </c:pt>
                <c:pt idx="27111">
                  <c:v>4787</c:v>
                </c:pt>
                <c:pt idx="27112">
                  <c:v>4788</c:v>
                </c:pt>
                <c:pt idx="27113">
                  <c:v>4789</c:v>
                </c:pt>
                <c:pt idx="27114">
                  <c:v>4790</c:v>
                </c:pt>
                <c:pt idx="27115">
                  <c:v>4791</c:v>
                </c:pt>
                <c:pt idx="27116">
                  <c:v>4792</c:v>
                </c:pt>
                <c:pt idx="27117">
                  <c:v>4793</c:v>
                </c:pt>
                <c:pt idx="27118">
                  <c:v>4794</c:v>
                </c:pt>
                <c:pt idx="27119">
                  <c:v>4795</c:v>
                </c:pt>
                <c:pt idx="27120">
                  <c:v>4796</c:v>
                </c:pt>
                <c:pt idx="27121">
                  <c:v>4797</c:v>
                </c:pt>
                <c:pt idx="27122">
                  <c:v>4798</c:v>
                </c:pt>
                <c:pt idx="27123">
                  <c:v>4799</c:v>
                </c:pt>
                <c:pt idx="27124">
                  <c:v>4800</c:v>
                </c:pt>
                <c:pt idx="27125">
                  <c:v>4801</c:v>
                </c:pt>
                <c:pt idx="27126">
                  <c:v>4802</c:v>
                </c:pt>
                <c:pt idx="27127">
                  <c:v>4803</c:v>
                </c:pt>
                <c:pt idx="27128">
                  <c:v>4804</c:v>
                </c:pt>
                <c:pt idx="27129">
                  <c:v>4805</c:v>
                </c:pt>
                <c:pt idx="27130">
                  <c:v>4806</c:v>
                </c:pt>
                <c:pt idx="27131">
                  <c:v>4807</c:v>
                </c:pt>
                <c:pt idx="27132">
                  <c:v>4808</c:v>
                </c:pt>
                <c:pt idx="27133">
                  <c:v>4809</c:v>
                </c:pt>
                <c:pt idx="27134">
                  <c:v>4810</c:v>
                </c:pt>
                <c:pt idx="27135">
                  <c:v>4811</c:v>
                </c:pt>
                <c:pt idx="27136">
                  <c:v>4812</c:v>
                </c:pt>
                <c:pt idx="27137">
                  <c:v>4813</c:v>
                </c:pt>
                <c:pt idx="27138">
                  <c:v>4814</c:v>
                </c:pt>
                <c:pt idx="27139">
                  <c:v>4815</c:v>
                </c:pt>
                <c:pt idx="27140">
                  <c:v>4816</c:v>
                </c:pt>
                <c:pt idx="27141">
                  <c:v>4817</c:v>
                </c:pt>
                <c:pt idx="27142">
                  <c:v>4818</c:v>
                </c:pt>
                <c:pt idx="27143">
                  <c:v>4819</c:v>
                </c:pt>
                <c:pt idx="27144">
                  <c:v>4820</c:v>
                </c:pt>
                <c:pt idx="27145">
                  <c:v>4821</c:v>
                </c:pt>
                <c:pt idx="27146">
                  <c:v>4822</c:v>
                </c:pt>
                <c:pt idx="27147">
                  <c:v>4823</c:v>
                </c:pt>
                <c:pt idx="27148">
                  <c:v>4824</c:v>
                </c:pt>
                <c:pt idx="27149">
                  <c:v>4825</c:v>
                </c:pt>
                <c:pt idx="27150">
                  <c:v>4826</c:v>
                </c:pt>
                <c:pt idx="27151">
                  <c:v>4827</c:v>
                </c:pt>
                <c:pt idx="27152">
                  <c:v>4828</c:v>
                </c:pt>
                <c:pt idx="27153">
                  <c:v>4829</c:v>
                </c:pt>
                <c:pt idx="27154">
                  <c:v>4830</c:v>
                </c:pt>
                <c:pt idx="27155">
                  <c:v>4831</c:v>
                </c:pt>
                <c:pt idx="27156">
                  <c:v>4832</c:v>
                </c:pt>
                <c:pt idx="27157">
                  <c:v>4833</c:v>
                </c:pt>
                <c:pt idx="27158">
                  <c:v>4834</c:v>
                </c:pt>
                <c:pt idx="27159">
                  <c:v>4835</c:v>
                </c:pt>
                <c:pt idx="27160">
                  <c:v>4836</c:v>
                </c:pt>
                <c:pt idx="27161">
                  <c:v>4837</c:v>
                </c:pt>
                <c:pt idx="27162">
                  <c:v>4838</c:v>
                </c:pt>
                <c:pt idx="27163">
                  <c:v>4839</c:v>
                </c:pt>
                <c:pt idx="27164">
                  <c:v>4840</c:v>
                </c:pt>
                <c:pt idx="27165">
                  <c:v>4841</c:v>
                </c:pt>
                <c:pt idx="27166">
                  <c:v>4842</c:v>
                </c:pt>
                <c:pt idx="27167">
                  <c:v>4843</c:v>
                </c:pt>
                <c:pt idx="27168">
                  <c:v>4844</c:v>
                </c:pt>
                <c:pt idx="27169">
                  <c:v>4845</c:v>
                </c:pt>
                <c:pt idx="27170">
                  <c:v>4846</c:v>
                </c:pt>
                <c:pt idx="27171">
                  <c:v>4847</c:v>
                </c:pt>
                <c:pt idx="27172">
                  <c:v>4848</c:v>
                </c:pt>
                <c:pt idx="27173">
                  <c:v>4849</c:v>
                </c:pt>
                <c:pt idx="27174">
                  <c:v>4850</c:v>
                </c:pt>
                <c:pt idx="27175">
                  <c:v>4851</c:v>
                </c:pt>
                <c:pt idx="27176">
                  <c:v>4852</c:v>
                </c:pt>
                <c:pt idx="27177">
                  <c:v>4853</c:v>
                </c:pt>
                <c:pt idx="27178">
                  <c:v>4854</c:v>
                </c:pt>
                <c:pt idx="27179">
                  <c:v>4855</c:v>
                </c:pt>
                <c:pt idx="27180">
                  <c:v>4856</c:v>
                </c:pt>
                <c:pt idx="27181">
                  <c:v>4857</c:v>
                </c:pt>
                <c:pt idx="27182">
                  <c:v>4858</c:v>
                </c:pt>
                <c:pt idx="27183">
                  <c:v>4859</c:v>
                </c:pt>
                <c:pt idx="27184">
                  <c:v>4860</c:v>
                </c:pt>
                <c:pt idx="27185">
                  <c:v>4861</c:v>
                </c:pt>
                <c:pt idx="27186">
                  <c:v>4862</c:v>
                </c:pt>
                <c:pt idx="27187">
                  <c:v>4863</c:v>
                </c:pt>
                <c:pt idx="27188">
                  <c:v>4864</c:v>
                </c:pt>
                <c:pt idx="27189">
                  <c:v>4865</c:v>
                </c:pt>
                <c:pt idx="27190">
                  <c:v>4866</c:v>
                </c:pt>
                <c:pt idx="27191">
                  <c:v>4867</c:v>
                </c:pt>
                <c:pt idx="27192">
                  <c:v>4868</c:v>
                </c:pt>
                <c:pt idx="27193">
                  <c:v>4869</c:v>
                </c:pt>
                <c:pt idx="27194">
                  <c:v>4870</c:v>
                </c:pt>
                <c:pt idx="27195">
                  <c:v>4871</c:v>
                </c:pt>
                <c:pt idx="27196">
                  <c:v>4872</c:v>
                </c:pt>
                <c:pt idx="27197">
                  <c:v>4873</c:v>
                </c:pt>
                <c:pt idx="27198">
                  <c:v>4874</c:v>
                </c:pt>
                <c:pt idx="27199">
                  <c:v>4875</c:v>
                </c:pt>
                <c:pt idx="27200">
                  <c:v>4876</c:v>
                </c:pt>
                <c:pt idx="27201">
                  <c:v>4877</c:v>
                </c:pt>
                <c:pt idx="27202">
                  <c:v>4878</c:v>
                </c:pt>
                <c:pt idx="27203">
                  <c:v>4879</c:v>
                </c:pt>
                <c:pt idx="27204">
                  <c:v>4880</c:v>
                </c:pt>
                <c:pt idx="27205">
                  <c:v>4881</c:v>
                </c:pt>
                <c:pt idx="27206">
                  <c:v>4882</c:v>
                </c:pt>
                <c:pt idx="27207">
                  <c:v>4883</c:v>
                </c:pt>
                <c:pt idx="27208">
                  <c:v>4884</c:v>
                </c:pt>
                <c:pt idx="27209">
                  <c:v>4885</c:v>
                </c:pt>
                <c:pt idx="27210">
                  <c:v>4886</c:v>
                </c:pt>
                <c:pt idx="27211">
                  <c:v>4887</c:v>
                </c:pt>
                <c:pt idx="27212">
                  <c:v>4888</c:v>
                </c:pt>
                <c:pt idx="27213">
                  <c:v>4889</c:v>
                </c:pt>
                <c:pt idx="27214">
                  <c:v>4890</c:v>
                </c:pt>
                <c:pt idx="27215">
                  <c:v>4891</c:v>
                </c:pt>
                <c:pt idx="27216">
                  <c:v>4892</c:v>
                </c:pt>
                <c:pt idx="27217">
                  <c:v>4893</c:v>
                </c:pt>
                <c:pt idx="27218">
                  <c:v>4894</c:v>
                </c:pt>
                <c:pt idx="27219">
                  <c:v>4895</c:v>
                </c:pt>
                <c:pt idx="27220">
                  <c:v>4896</c:v>
                </c:pt>
                <c:pt idx="27221">
                  <c:v>4897</c:v>
                </c:pt>
                <c:pt idx="27222">
                  <c:v>4898</c:v>
                </c:pt>
                <c:pt idx="27223">
                  <c:v>4899</c:v>
                </c:pt>
                <c:pt idx="27224">
                  <c:v>4900</c:v>
                </c:pt>
                <c:pt idx="27225">
                  <c:v>4901</c:v>
                </c:pt>
                <c:pt idx="27226">
                  <c:v>4902</c:v>
                </c:pt>
                <c:pt idx="27227">
                  <c:v>4903</c:v>
                </c:pt>
                <c:pt idx="27228">
                  <c:v>4904</c:v>
                </c:pt>
                <c:pt idx="27229">
                  <c:v>4905</c:v>
                </c:pt>
                <c:pt idx="27230">
                  <c:v>4906</c:v>
                </c:pt>
                <c:pt idx="27231">
                  <c:v>4907</c:v>
                </c:pt>
                <c:pt idx="27232">
                  <c:v>4908</c:v>
                </c:pt>
                <c:pt idx="27233">
                  <c:v>4909</c:v>
                </c:pt>
                <c:pt idx="27234">
                  <c:v>4910</c:v>
                </c:pt>
                <c:pt idx="27235">
                  <c:v>4911</c:v>
                </c:pt>
                <c:pt idx="27236">
                  <c:v>4912</c:v>
                </c:pt>
                <c:pt idx="27237">
                  <c:v>4913</c:v>
                </c:pt>
                <c:pt idx="27238">
                  <c:v>4914</c:v>
                </c:pt>
                <c:pt idx="27239">
                  <c:v>4915</c:v>
                </c:pt>
                <c:pt idx="27240">
                  <c:v>4916</c:v>
                </c:pt>
                <c:pt idx="27241">
                  <c:v>4917</c:v>
                </c:pt>
                <c:pt idx="27242">
                  <c:v>4918</c:v>
                </c:pt>
                <c:pt idx="27243">
                  <c:v>4919</c:v>
                </c:pt>
                <c:pt idx="27244">
                  <c:v>4920</c:v>
                </c:pt>
                <c:pt idx="27245">
                  <c:v>4921</c:v>
                </c:pt>
                <c:pt idx="27246">
                  <c:v>4922</c:v>
                </c:pt>
                <c:pt idx="27247">
                  <c:v>4923</c:v>
                </c:pt>
                <c:pt idx="27248">
                  <c:v>4924</c:v>
                </c:pt>
                <c:pt idx="27249">
                  <c:v>4925</c:v>
                </c:pt>
                <c:pt idx="27250">
                  <c:v>4926</c:v>
                </c:pt>
                <c:pt idx="27251">
                  <c:v>4927</c:v>
                </c:pt>
                <c:pt idx="27252">
                  <c:v>4928</c:v>
                </c:pt>
                <c:pt idx="27253">
                  <c:v>4929</c:v>
                </c:pt>
                <c:pt idx="27254">
                  <c:v>4930</c:v>
                </c:pt>
                <c:pt idx="27255">
                  <c:v>4931</c:v>
                </c:pt>
                <c:pt idx="27256">
                  <c:v>4932</c:v>
                </c:pt>
                <c:pt idx="27257">
                  <c:v>4933</c:v>
                </c:pt>
                <c:pt idx="27258">
                  <c:v>4934</c:v>
                </c:pt>
                <c:pt idx="27259">
                  <c:v>4935</c:v>
                </c:pt>
                <c:pt idx="27260">
                  <c:v>4936</c:v>
                </c:pt>
                <c:pt idx="27261">
                  <c:v>4937</c:v>
                </c:pt>
                <c:pt idx="27262">
                  <c:v>4938</c:v>
                </c:pt>
                <c:pt idx="27263">
                  <c:v>4939</c:v>
                </c:pt>
                <c:pt idx="27264">
                  <c:v>4940</c:v>
                </c:pt>
                <c:pt idx="27265">
                  <c:v>4941</c:v>
                </c:pt>
                <c:pt idx="27266">
                  <c:v>4942</c:v>
                </c:pt>
                <c:pt idx="27267">
                  <c:v>4943</c:v>
                </c:pt>
                <c:pt idx="27268">
                  <c:v>4944</c:v>
                </c:pt>
                <c:pt idx="27269">
                  <c:v>4945</c:v>
                </c:pt>
                <c:pt idx="27270">
                  <c:v>4946</c:v>
                </c:pt>
                <c:pt idx="27271">
                  <c:v>4947</c:v>
                </c:pt>
                <c:pt idx="27272">
                  <c:v>4948</c:v>
                </c:pt>
                <c:pt idx="27273">
                  <c:v>4949</c:v>
                </c:pt>
                <c:pt idx="27274">
                  <c:v>4950</c:v>
                </c:pt>
                <c:pt idx="27275">
                  <c:v>4951</c:v>
                </c:pt>
                <c:pt idx="27276">
                  <c:v>4952</c:v>
                </c:pt>
                <c:pt idx="27277">
                  <c:v>4953</c:v>
                </c:pt>
                <c:pt idx="27278">
                  <c:v>4954</c:v>
                </c:pt>
                <c:pt idx="27279">
                  <c:v>4955</c:v>
                </c:pt>
                <c:pt idx="27280">
                  <c:v>4956</c:v>
                </c:pt>
                <c:pt idx="27281">
                  <c:v>4957</c:v>
                </c:pt>
                <c:pt idx="27282">
                  <c:v>4958</c:v>
                </c:pt>
                <c:pt idx="27283">
                  <c:v>4959</c:v>
                </c:pt>
                <c:pt idx="27284">
                  <c:v>4960</c:v>
                </c:pt>
                <c:pt idx="27285">
                  <c:v>4961</c:v>
                </c:pt>
                <c:pt idx="27286">
                  <c:v>4962</c:v>
                </c:pt>
                <c:pt idx="27287">
                  <c:v>4963</c:v>
                </c:pt>
                <c:pt idx="27288">
                  <c:v>4964</c:v>
                </c:pt>
                <c:pt idx="27289">
                  <c:v>4965</c:v>
                </c:pt>
                <c:pt idx="27290">
                  <c:v>4966</c:v>
                </c:pt>
                <c:pt idx="27291">
                  <c:v>4967</c:v>
                </c:pt>
                <c:pt idx="27292">
                  <c:v>4968</c:v>
                </c:pt>
                <c:pt idx="27293">
                  <c:v>4969</c:v>
                </c:pt>
                <c:pt idx="27294">
                  <c:v>4970</c:v>
                </c:pt>
                <c:pt idx="27295">
                  <c:v>4971</c:v>
                </c:pt>
                <c:pt idx="27296">
                  <c:v>4972</c:v>
                </c:pt>
                <c:pt idx="27297">
                  <c:v>4973</c:v>
                </c:pt>
                <c:pt idx="27298">
                  <c:v>4974</c:v>
                </c:pt>
                <c:pt idx="27299">
                  <c:v>4975</c:v>
                </c:pt>
                <c:pt idx="27300">
                  <c:v>4976</c:v>
                </c:pt>
                <c:pt idx="27301">
                  <c:v>4977</c:v>
                </c:pt>
                <c:pt idx="27302">
                  <c:v>4978</c:v>
                </c:pt>
                <c:pt idx="27303">
                  <c:v>4979</c:v>
                </c:pt>
                <c:pt idx="27304">
                  <c:v>4980</c:v>
                </c:pt>
                <c:pt idx="27305">
                  <c:v>4981</c:v>
                </c:pt>
                <c:pt idx="27306">
                  <c:v>4982</c:v>
                </c:pt>
                <c:pt idx="27307">
                  <c:v>4983</c:v>
                </c:pt>
                <c:pt idx="27308">
                  <c:v>4984</c:v>
                </c:pt>
                <c:pt idx="27309">
                  <c:v>4985</c:v>
                </c:pt>
                <c:pt idx="27310">
                  <c:v>4986</c:v>
                </c:pt>
                <c:pt idx="27311">
                  <c:v>4987</c:v>
                </c:pt>
                <c:pt idx="27312">
                  <c:v>4988</c:v>
                </c:pt>
                <c:pt idx="27313">
                  <c:v>4989</c:v>
                </c:pt>
                <c:pt idx="27314">
                  <c:v>4990</c:v>
                </c:pt>
                <c:pt idx="27315">
                  <c:v>4991</c:v>
                </c:pt>
                <c:pt idx="27316">
                  <c:v>4992</c:v>
                </c:pt>
                <c:pt idx="27317">
                  <c:v>4993</c:v>
                </c:pt>
                <c:pt idx="27318">
                  <c:v>4994</c:v>
                </c:pt>
                <c:pt idx="27319">
                  <c:v>4995</c:v>
                </c:pt>
                <c:pt idx="27320">
                  <c:v>4996</c:v>
                </c:pt>
                <c:pt idx="27321">
                  <c:v>4997</c:v>
                </c:pt>
                <c:pt idx="27322">
                  <c:v>4998</c:v>
                </c:pt>
                <c:pt idx="27323">
                  <c:v>4999</c:v>
                </c:pt>
                <c:pt idx="27324">
                  <c:v>5000</c:v>
                </c:pt>
                <c:pt idx="27325">
                  <c:v>5001</c:v>
                </c:pt>
                <c:pt idx="27326">
                  <c:v>5002</c:v>
                </c:pt>
                <c:pt idx="27327">
                  <c:v>5003</c:v>
                </c:pt>
                <c:pt idx="27328">
                  <c:v>5004</c:v>
                </c:pt>
                <c:pt idx="27329">
                  <c:v>5005</c:v>
                </c:pt>
                <c:pt idx="27330">
                  <c:v>5006</c:v>
                </c:pt>
                <c:pt idx="27331">
                  <c:v>5007</c:v>
                </c:pt>
                <c:pt idx="27332">
                  <c:v>5008</c:v>
                </c:pt>
                <c:pt idx="27333">
                  <c:v>5009</c:v>
                </c:pt>
                <c:pt idx="27334">
                  <c:v>5010</c:v>
                </c:pt>
                <c:pt idx="27335">
                  <c:v>5011</c:v>
                </c:pt>
                <c:pt idx="27336">
                  <c:v>5012</c:v>
                </c:pt>
                <c:pt idx="27337">
                  <c:v>5013</c:v>
                </c:pt>
                <c:pt idx="27338">
                  <c:v>5014</c:v>
                </c:pt>
                <c:pt idx="27339">
                  <c:v>5015</c:v>
                </c:pt>
                <c:pt idx="27340">
                  <c:v>5016</c:v>
                </c:pt>
                <c:pt idx="27341">
                  <c:v>5017</c:v>
                </c:pt>
                <c:pt idx="27342">
                  <c:v>5018</c:v>
                </c:pt>
                <c:pt idx="27343">
                  <c:v>5019</c:v>
                </c:pt>
                <c:pt idx="27344">
                  <c:v>5020</c:v>
                </c:pt>
                <c:pt idx="27345">
                  <c:v>5021</c:v>
                </c:pt>
                <c:pt idx="27346">
                  <c:v>5022</c:v>
                </c:pt>
                <c:pt idx="27347">
                  <c:v>5023</c:v>
                </c:pt>
                <c:pt idx="27348">
                  <c:v>5024</c:v>
                </c:pt>
                <c:pt idx="27349">
                  <c:v>5025</c:v>
                </c:pt>
                <c:pt idx="27350">
                  <c:v>5026</c:v>
                </c:pt>
                <c:pt idx="27351">
                  <c:v>5027</c:v>
                </c:pt>
                <c:pt idx="27352">
                  <c:v>5028</c:v>
                </c:pt>
                <c:pt idx="27353">
                  <c:v>5029</c:v>
                </c:pt>
                <c:pt idx="27354">
                  <c:v>5030</c:v>
                </c:pt>
                <c:pt idx="27355">
                  <c:v>5031</c:v>
                </c:pt>
                <c:pt idx="27356">
                  <c:v>5032</c:v>
                </c:pt>
                <c:pt idx="27357">
                  <c:v>5033</c:v>
                </c:pt>
                <c:pt idx="27358">
                  <c:v>5034</c:v>
                </c:pt>
                <c:pt idx="27359">
                  <c:v>5035</c:v>
                </c:pt>
                <c:pt idx="27360">
                  <c:v>5036</c:v>
                </c:pt>
                <c:pt idx="27361">
                  <c:v>5037</c:v>
                </c:pt>
                <c:pt idx="27362">
                  <c:v>5038</c:v>
                </c:pt>
                <c:pt idx="27363">
                  <c:v>5039</c:v>
                </c:pt>
                <c:pt idx="27364">
                  <c:v>5040</c:v>
                </c:pt>
                <c:pt idx="27365">
                  <c:v>5041</c:v>
                </c:pt>
                <c:pt idx="27366">
                  <c:v>5042</c:v>
                </c:pt>
                <c:pt idx="27367">
                  <c:v>5043</c:v>
                </c:pt>
                <c:pt idx="27368">
                  <c:v>5044</c:v>
                </c:pt>
                <c:pt idx="27369">
                  <c:v>5045</c:v>
                </c:pt>
                <c:pt idx="27370">
                  <c:v>5046</c:v>
                </c:pt>
                <c:pt idx="27371">
                  <c:v>5047</c:v>
                </c:pt>
                <c:pt idx="27372">
                  <c:v>5048</c:v>
                </c:pt>
                <c:pt idx="27373">
                  <c:v>5049</c:v>
                </c:pt>
                <c:pt idx="27374">
                  <c:v>5050</c:v>
                </c:pt>
                <c:pt idx="27375">
                  <c:v>5051</c:v>
                </c:pt>
                <c:pt idx="27376">
                  <c:v>5052</c:v>
                </c:pt>
                <c:pt idx="27377">
                  <c:v>5053</c:v>
                </c:pt>
                <c:pt idx="27378">
                  <c:v>5054</c:v>
                </c:pt>
                <c:pt idx="27379">
                  <c:v>5055</c:v>
                </c:pt>
                <c:pt idx="27380">
                  <c:v>5056</c:v>
                </c:pt>
                <c:pt idx="27381">
                  <c:v>5057</c:v>
                </c:pt>
                <c:pt idx="27382">
                  <c:v>5058</c:v>
                </c:pt>
                <c:pt idx="27383">
                  <c:v>5059</c:v>
                </c:pt>
                <c:pt idx="27384">
                  <c:v>5060</c:v>
                </c:pt>
                <c:pt idx="27385">
                  <c:v>5061</c:v>
                </c:pt>
                <c:pt idx="27386">
                  <c:v>5062</c:v>
                </c:pt>
                <c:pt idx="27387">
                  <c:v>5063</c:v>
                </c:pt>
                <c:pt idx="27388">
                  <c:v>5064</c:v>
                </c:pt>
                <c:pt idx="27389">
                  <c:v>5065</c:v>
                </c:pt>
                <c:pt idx="27390">
                  <c:v>5066</c:v>
                </c:pt>
                <c:pt idx="27391">
                  <c:v>5067</c:v>
                </c:pt>
                <c:pt idx="27392">
                  <c:v>5068</c:v>
                </c:pt>
                <c:pt idx="27393">
                  <c:v>5069</c:v>
                </c:pt>
                <c:pt idx="27394">
                  <c:v>5070</c:v>
                </c:pt>
                <c:pt idx="27395">
                  <c:v>5071</c:v>
                </c:pt>
                <c:pt idx="27396">
                  <c:v>5072</c:v>
                </c:pt>
                <c:pt idx="27397">
                  <c:v>5073</c:v>
                </c:pt>
                <c:pt idx="27398">
                  <c:v>5074</c:v>
                </c:pt>
                <c:pt idx="27399">
                  <c:v>5075</c:v>
                </c:pt>
                <c:pt idx="27400">
                  <c:v>5076</c:v>
                </c:pt>
                <c:pt idx="27401">
                  <c:v>5077</c:v>
                </c:pt>
                <c:pt idx="27402">
                  <c:v>5078</c:v>
                </c:pt>
                <c:pt idx="27403">
                  <c:v>5079</c:v>
                </c:pt>
                <c:pt idx="27404">
                  <c:v>5080</c:v>
                </c:pt>
                <c:pt idx="27405">
                  <c:v>5081</c:v>
                </c:pt>
                <c:pt idx="27406">
                  <c:v>5082</c:v>
                </c:pt>
                <c:pt idx="27407">
                  <c:v>5083</c:v>
                </c:pt>
                <c:pt idx="27408">
                  <c:v>5084</c:v>
                </c:pt>
                <c:pt idx="27409">
                  <c:v>5085</c:v>
                </c:pt>
                <c:pt idx="27410">
                  <c:v>5086</c:v>
                </c:pt>
                <c:pt idx="27411">
                  <c:v>5087</c:v>
                </c:pt>
                <c:pt idx="27412">
                  <c:v>5088</c:v>
                </c:pt>
                <c:pt idx="27413">
                  <c:v>5089</c:v>
                </c:pt>
                <c:pt idx="27414">
                  <c:v>5090</c:v>
                </c:pt>
                <c:pt idx="27415">
                  <c:v>5091</c:v>
                </c:pt>
                <c:pt idx="27416">
                  <c:v>5092</c:v>
                </c:pt>
                <c:pt idx="27417">
                  <c:v>5093</c:v>
                </c:pt>
                <c:pt idx="27418">
                  <c:v>5094</c:v>
                </c:pt>
                <c:pt idx="27419">
                  <c:v>5095</c:v>
                </c:pt>
                <c:pt idx="27420">
                  <c:v>5096</c:v>
                </c:pt>
                <c:pt idx="27421">
                  <c:v>5097</c:v>
                </c:pt>
                <c:pt idx="27422">
                  <c:v>5098</c:v>
                </c:pt>
                <c:pt idx="27423">
                  <c:v>5099</c:v>
                </c:pt>
                <c:pt idx="27424">
                  <c:v>5100</c:v>
                </c:pt>
                <c:pt idx="27425">
                  <c:v>5101</c:v>
                </c:pt>
                <c:pt idx="27426">
                  <c:v>5102</c:v>
                </c:pt>
                <c:pt idx="27427">
                  <c:v>5103</c:v>
                </c:pt>
                <c:pt idx="27428">
                  <c:v>5104</c:v>
                </c:pt>
                <c:pt idx="27429">
                  <c:v>5105</c:v>
                </c:pt>
                <c:pt idx="27430">
                  <c:v>5106</c:v>
                </c:pt>
                <c:pt idx="27431">
                  <c:v>5107</c:v>
                </c:pt>
                <c:pt idx="27432">
                  <c:v>5108</c:v>
                </c:pt>
                <c:pt idx="27433">
                  <c:v>5109</c:v>
                </c:pt>
                <c:pt idx="27434">
                  <c:v>5110</c:v>
                </c:pt>
                <c:pt idx="27435">
                  <c:v>5111</c:v>
                </c:pt>
                <c:pt idx="27436">
                  <c:v>5112</c:v>
                </c:pt>
                <c:pt idx="27437">
                  <c:v>5113</c:v>
                </c:pt>
                <c:pt idx="27438">
                  <c:v>5114</c:v>
                </c:pt>
                <c:pt idx="27439">
                  <c:v>5115</c:v>
                </c:pt>
                <c:pt idx="27440">
                  <c:v>5116</c:v>
                </c:pt>
                <c:pt idx="27441">
                  <c:v>5117</c:v>
                </c:pt>
                <c:pt idx="27442">
                  <c:v>5118</c:v>
                </c:pt>
                <c:pt idx="27443">
                  <c:v>5119</c:v>
                </c:pt>
                <c:pt idx="27444">
                  <c:v>5120</c:v>
                </c:pt>
                <c:pt idx="27445">
                  <c:v>5121</c:v>
                </c:pt>
                <c:pt idx="27446">
                  <c:v>5122</c:v>
                </c:pt>
                <c:pt idx="27447">
                  <c:v>5123</c:v>
                </c:pt>
                <c:pt idx="27448">
                  <c:v>5124</c:v>
                </c:pt>
                <c:pt idx="27449">
                  <c:v>5125</c:v>
                </c:pt>
                <c:pt idx="27450">
                  <c:v>5126</c:v>
                </c:pt>
                <c:pt idx="27451">
                  <c:v>5127</c:v>
                </c:pt>
                <c:pt idx="27452">
                  <c:v>5128</c:v>
                </c:pt>
                <c:pt idx="27453">
                  <c:v>5129</c:v>
                </c:pt>
                <c:pt idx="27454">
                  <c:v>5130</c:v>
                </c:pt>
                <c:pt idx="27455">
                  <c:v>5131</c:v>
                </c:pt>
                <c:pt idx="27456">
                  <c:v>5132</c:v>
                </c:pt>
                <c:pt idx="27457">
                  <c:v>5133</c:v>
                </c:pt>
                <c:pt idx="27458">
                  <c:v>5134</c:v>
                </c:pt>
                <c:pt idx="27459">
                  <c:v>5135</c:v>
                </c:pt>
                <c:pt idx="27460">
                  <c:v>5136</c:v>
                </c:pt>
                <c:pt idx="27461">
                  <c:v>5137</c:v>
                </c:pt>
                <c:pt idx="27462">
                  <c:v>5138</c:v>
                </c:pt>
                <c:pt idx="27463">
                  <c:v>5139</c:v>
                </c:pt>
                <c:pt idx="27464">
                  <c:v>5140</c:v>
                </c:pt>
                <c:pt idx="27465">
                  <c:v>5141</c:v>
                </c:pt>
                <c:pt idx="27466">
                  <c:v>5142</c:v>
                </c:pt>
                <c:pt idx="27467">
                  <c:v>5143</c:v>
                </c:pt>
                <c:pt idx="27468">
                  <c:v>5144</c:v>
                </c:pt>
                <c:pt idx="27469">
                  <c:v>5145</c:v>
                </c:pt>
                <c:pt idx="27470">
                  <c:v>5146</c:v>
                </c:pt>
                <c:pt idx="27471">
                  <c:v>5147</c:v>
                </c:pt>
                <c:pt idx="27472">
                  <c:v>5148</c:v>
                </c:pt>
                <c:pt idx="27473">
                  <c:v>5149</c:v>
                </c:pt>
                <c:pt idx="27474">
                  <c:v>5150</c:v>
                </c:pt>
                <c:pt idx="27475">
                  <c:v>5151</c:v>
                </c:pt>
                <c:pt idx="27476">
                  <c:v>5152</c:v>
                </c:pt>
                <c:pt idx="27477">
                  <c:v>5153</c:v>
                </c:pt>
                <c:pt idx="27478">
                  <c:v>5154</c:v>
                </c:pt>
                <c:pt idx="27479">
                  <c:v>5155</c:v>
                </c:pt>
                <c:pt idx="27480">
                  <c:v>5156</c:v>
                </c:pt>
                <c:pt idx="27481">
                  <c:v>5157</c:v>
                </c:pt>
                <c:pt idx="27482">
                  <c:v>5158</c:v>
                </c:pt>
                <c:pt idx="27483">
                  <c:v>5159</c:v>
                </c:pt>
                <c:pt idx="27484">
                  <c:v>5160</c:v>
                </c:pt>
                <c:pt idx="27485">
                  <c:v>5161</c:v>
                </c:pt>
                <c:pt idx="27486">
                  <c:v>5162</c:v>
                </c:pt>
                <c:pt idx="27487">
                  <c:v>5163</c:v>
                </c:pt>
                <c:pt idx="27488">
                  <c:v>5164</c:v>
                </c:pt>
                <c:pt idx="27489">
                  <c:v>5165</c:v>
                </c:pt>
                <c:pt idx="27490">
                  <c:v>5166</c:v>
                </c:pt>
                <c:pt idx="27491">
                  <c:v>5167</c:v>
                </c:pt>
                <c:pt idx="27492">
                  <c:v>5168</c:v>
                </c:pt>
                <c:pt idx="27493">
                  <c:v>5169</c:v>
                </c:pt>
                <c:pt idx="27494">
                  <c:v>5170</c:v>
                </c:pt>
                <c:pt idx="27495">
                  <c:v>5171</c:v>
                </c:pt>
                <c:pt idx="27496">
                  <c:v>5172</c:v>
                </c:pt>
                <c:pt idx="27497">
                  <c:v>5173</c:v>
                </c:pt>
                <c:pt idx="27498">
                  <c:v>5174</c:v>
                </c:pt>
                <c:pt idx="27499">
                  <c:v>5175</c:v>
                </c:pt>
                <c:pt idx="27500">
                  <c:v>5176</c:v>
                </c:pt>
                <c:pt idx="27501">
                  <c:v>5177</c:v>
                </c:pt>
                <c:pt idx="27502">
                  <c:v>5178</c:v>
                </c:pt>
                <c:pt idx="27503">
                  <c:v>5179</c:v>
                </c:pt>
                <c:pt idx="27504">
                  <c:v>5180</c:v>
                </c:pt>
                <c:pt idx="27505">
                  <c:v>5181</c:v>
                </c:pt>
                <c:pt idx="27506">
                  <c:v>5182</c:v>
                </c:pt>
                <c:pt idx="27507">
                  <c:v>5183</c:v>
                </c:pt>
                <c:pt idx="27508">
                  <c:v>5184</c:v>
                </c:pt>
                <c:pt idx="27509">
                  <c:v>5185</c:v>
                </c:pt>
                <c:pt idx="27510">
                  <c:v>5186</c:v>
                </c:pt>
                <c:pt idx="27511">
                  <c:v>5187</c:v>
                </c:pt>
                <c:pt idx="27512">
                  <c:v>5188</c:v>
                </c:pt>
                <c:pt idx="27513">
                  <c:v>5189</c:v>
                </c:pt>
                <c:pt idx="27514">
                  <c:v>5190</c:v>
                </c:pt>
                <c:pt idx="27515">
                  <c:v>5191</c:v>
                </c:pt>
                <c:pt idx="27516">
                  <c:v>5192</c:v>
                </c:pt>
                <c:pt idx="27517">
                  <c:v>5193</c:v>
                </c:pt>
                <c:pt idx="27518">
                  <c:v>5194</c:v>
                </c:pt>
                <c:pt idx="27519">
                  <c:v>5195</c:v>
                </c:pt>
                <c:pt idx="27520">
                  <c:v>5196</c:v>
                </c:pt>
                <c:pt idx="27521">
                  <c:v>5197</c:v>
                </c:pt>
                <c:pt idx="27522">
                  <c:v>5198</c:v>
                </c:pt>
                <c:pt idx="27523">
                  <c:v>5199</c:v>
                </c:pt>
                <c:pt idx="27524">
                  <c:v>5200</c:v>
                </c:pt>
                <c:pt idx="27525">
                  <c:v>5201</c:v>
                </c:pt>
                <c:pt idx="27526">
                  <c:v>5202</c:v>
                </c:pt>
                <c:pt idx="27527">
                  <c:v>5203</c:v>
                </c:pt>
                <c:pt idx="27528">
                  <c:v>5204</c:v>
                </c:pt>
                <c:pt idx="27529">
                  <c:v>5205</c:v>
                </c:pt>
                <c:pt idx="27530">
                  <c:v>5206</c:v>
                </c:pt>
                <c:pt idx="27531">
                  <c:v>5207</c:v>
                </c:pt>
                <c:pt idx="27532">
                  <c:v>5208</c:v>
                </c:pt>
                <c:pt idx="27533">
                  <c:v>5209</c:v>
                </c:pt>
                <c:pt idx="27534">
                  <c:v>5210</c:v>
                </c:pt>
                <c:pt idx="27535">
                  <c:v>5211</c:v>
                </c:pt>
                <c:pt idx="27536">
                  <c:v>5212</c:v>
                </c:pt>
                <c:pt idx="27537">
                  <c:v>5213</c:v>
                </c:pt>
                <c:pt idx="27538">
                  <c:v>5214</c:v>
                </c:pt>
                <c:pt idx="27539">
                  <c:v>5215</c:v>
                </c:pt>
                <c:pt idx="27540">
                  <c:v>5216</c:v>
                </c:pt>
                <c:pt idx="27541">
                  <c:v>5217</c:v>
                </c:pt>
                <c:pt idx="27542">
                  <c:v>5218</c:v>
                </c:pt>
                <c:pt idx="27543">
                  <c:v>5219</c:v>
                </c:pt>
                <c:pt idx="27544">
                  <c:v>5220</c:v>
                </c:pt>
                <c:pt idx="27545">
                  <c:v>5221</c:v>
                </c:pt>
                <c:pt idx="27546">
                  <c:v>5222</c:v>
                </c:pt>
                <c:pt idx="27547">
                  <c:v>5223</c:v>
                </c:pt>
                <c:pt idx="27548">
                  <c:v>5224</c:v>
                </c:pt>
                <c:pt idx="27549">
                  <c:v>5225</c:v>
                </c:pt>
                <c:pt idx="27550">
                  <c:v>5226</c:v>
                </c:pt>
                <c:pt idx="27551">
                  <c:v>5227</c:v>
                </c:pt>
                <c:pt idx="27552">
                  <c:v>5228</c:v>
                </c:pt>
                <c:pt idx="27553">
                  <c:v>5229</c:v>
                </c:pt>
                <c:pt idx="27554">
                  <c:v>5230</c:v>
                </c:pt>
                <c:pt idx="27555">
                  <c:v>5231</c:v>
                </c:pt>
                <c:pt idx="27556">
                  <c:v>5232</c:v>
                </c:pt>
                <c:pt idx="27557">
                  <c:v>5233</c:v>
                </c:pt>
                <c:pt idx="27558">
                  <c:v>5234</c:v>
                </c:pt>
                <c:pt idx="27559">
                  <c:v>5235</c:v>
                </c:pt>
                <c:pt idx="27560">
                  <c:v>5236</c:v>
                </c:pt>
                <c:pt idx="27561">
                  <c:v>5237</c:v>
                </c:pt>
                <c:pt idx="27562">
                  <c:v>5238</c:v>
                </c:pt>
                <c:pt idx="27563">
                  <c:v>5239</c:v>
                </c:pt>
                <c:pt idx="27564">
                  <c:v>5240</c:v>
                </c:pt>
                <c:pt idx="27565">
                  <c:v>5241</c:v>
                </c:pt>
                <c:pt idx="27566">
                  <c:v>5242</c:v>
                </c:pt>
                <c:pt idx="27567">
                  <c:v>5243</c:v>
                </c:pt>
                <c:pt idx="27568">
                  <c:v>5244</c:v>
                </c:pt>
                <c:pt idx="27569">
                  <c:v>5245</c:v>
                </c:pt>
                <c:pt idx="27570">
                  <c:v>5246</c:v>
                </c:pt>
                <c:pt idx="27571">
                  <c:v>5247</c:v>
                </c:pt>
                <c:pt idx="27572">
                  <c:v>5248</c:v>
                </c:pt>
                <c:pt idx="27573">
                  <c:v>5249</c:v>
                </c:pt>
                <c:pt idx="27574">
                  <c:v>5250</c:v>
                </c:pt>
                <c:pt idx="27575">
                  <c:v>5251</c:v>
                </c:pt>
                <c:pt idx="27576">
                  <c:v>5252</c:v>
                </c:pt>
                <c:pt idx="27577">
                  <c:v>5253</c:v>
                </c:pt>
                <c:pt idx="27578">
                  <c:v>5254</c:v>
                </c:pt>
                <c:pt idx="27579">
                  <c:v>5255</c:v>
                </c:pt>
                <c:pt idx="27580">
                  <c:v>5256</c:v>
                </c:pt>
                <c:pt idx="27581">
                  <c:v>5257</c:v>
                </c:pt>
                <c:pt idx="27582">
                  <c:v>5258</c:v>
                </c:pt>
                <c:pt idx="27583">
                  <c:v>5259</c:v>
                </c:pt>
                <c:pt idx="27584">
                  <c:v>5260</c:v>
                </c:pt>
                <c:pt idx="27585">
                  <c:v>5261</c:v>
                </c:pt>
                <c:pt idx="27586">
                  <c:v>5262</c:v>
                </c:pt>
                <c:pt idx="27587">
                  <c:v>5263</c:v>
                </c:pt>
                <c:pt idx="27588">
                  <c:v>5264</c:v>
                </c:pt>
                <c:pt idx="27589">
                  <c:v>5265</c:v>
                </c:pt>
                <c:pt idx="27590">
                  <c:v>5266</c:v>
                </c:pt>
                <c:pt idx="27591">
                  <c:v>5267</c:v>
                </c:pt>
                <c:pt idx="27592">
                  <c:v>5268</c:v>
                </c:pt>
                <c:pt idx="27593">
                  <c:v>5269</c:v>
                </c:pt>
                <c:pt idx="27594">
                  <c:v>5270</c:v>
                </c:pt>
                <c:pt idx="27595">
                  <c:v>5271</c:v>
                </c:pt>
                <c:pt idx="27596">
                  <c:v>5272</c:v>
                </c:pt>
                <c:pt idx="27597">
                  <c:v>5273</c:v>
                </c:pt>
                <c:pt idx="27598">
                  <c:v>5274</c:v>
                </c:pt>
                <c:pt idx="27599">
                  <c:v>5275</c:v>
                </c:pt>
                <c:pt idx="27600">
                  <c:v>5276</c:v>
                </c:pt>
                <c:pt idx="27601">
                  <c:v>5277</c:v>
                </c:pt>
                <c:pt idx="27602">
                  <c:v>5278</c:v>
                </c:pt>
                <c:pt idx="27603">
                  <c:v>5279</c:v>
                </c:pt>
                <c:pt idx="27604">
                  <c:v>5280</c:v>
                </c:pt>
                <c:pt idx="27605">
                  <c:v>5281</c:v>
                </c:pt>
                <c:pt idx="27606">
                  <c:v>5282</c:v>
                </c:pt>
                <c:pt idx="27607">
                  <c:v>5283</c:v>
                </c:pt>
                <c:pt idx="27608">
                  <c:v>5284</c:v>
                </c:pt>
                <c:pt idx="27609">
                  <c:v>5285</c:v>
                </c:pt>
                <c:pt idx="27610">
                  <c:v>5286</c:v>
                </c:pt>
                <c:pt idx="27611">
                  <c:v>5287</c:v>
                </c:pt>
                <c:pt idx="27612">
                  <c:v>5288</c:v>
                </c:pt>
                <c:pt idx="27613">
                  <c:v>5289</c:v>
                </c:pt>
                <c:pt idx="27614">
                  <c:v>5290</c:v>
                </c:pt>
                <c:pt idx="27615">
                  <c:v>5291</c:v>
                </c:pt>
                <c:pt idx="27616">
                  <c:v>5292</c:v>
                </c:pt>
                <c:pt idx="27617">
                  <c:v>5293</c:v>
                </c:pt>
                <c:pt idx="27618">
                  <c:v>5294</c:v>
                </c:pt>
                <c:pt idx="27619">
                  <c:v>5295</c:v>
                </c:pt>
                <c:pt idx="27620">
                  <c:v>5296</c:v>
                </c:pt>
                <c:pt idx="27621">
                  <c:v>5297</c:v>
                </c:pt>
                <c:pt idx="27622">
                  <c:v>5298</c:v>
                </c:pt>
                <c:pt idx="27623">
                  <c:v>5299</c:v>
                </c:pt>
                <c:pt idx="27624">
                  <c:v>5300</c:v>
                </c:pt>
                <c:pt idx="27625">
                  <c:v>5301</c:v>
                </c:pt>
                <c:pt idx="27626">
                  <c:v>5302</c:v>
                </c:pt>
                <c:pt idx="27627">
                  <c:v>5303</c:v>
                </c:pt>
                <c:pt idx="27628">
                  <c:v>5304</c:v>
                </c:pt>
                <c:pt idx="27629">
                  <c:v>5305</c:v>
                </c:pt>
                <c:pt idx="27630">
                  <c:v>5306</c:v>
                </c:pt>
                <c:pt idx="27631">
                  <c:v>5307</c:v>
                </c:pt>
                <c:pt idx="27632">
                  <c:v>5308</c:v>
                </c:pt>
                <c:pt idx="27633">
                  <c:v>5309</c:v>
                </c:pt>
                <c:pt idx="27634">
                  <c:v>5310</c:v>
                </c:pt>
                <c:pt idx="27635">
                  <c:v>5311</c:v>
                </c:pt>
                <c:pt idx="27636">
                  <c:v>5312</c:v>
                </c:pt>
                <c:pt idx="27637">
                  <c:v>5313</c:v>
                </c:pt>
                <c:pt idx="27638">
                  <c:v>5314</c:v>
                </c:pt>
                <c:pt idx="27639">
                  <c:v>5315</c:v>
                </c:pt>
                <c:pt idx="27640">
                  <c:v>5316</c:v>
                </c:pt>
                <c:pt idx="27641">
                  <c:v>5317</c:v>
                </c:pt>
                <c:pt idx="27642">
                  <c:v>5318</c:v>
                </c:pt>
                <c:pt idx="27643">
                  <c:v>5319</c:v>
                </c:pt>
                <c:pt idx="27644">
                  <c:v>5320</c:v>
                </c:pt>
                <c:pt idx="27645">
                  <c:v>5321</c:v>
                </c:pt>
                <c:pt idx="27646">
                  <c:v>5322</c:v>
                </c:pt>
                <c:pt idx="27647">
                  <c:v>5323</c:v>
                </c:pt>
                <c:pt idx="27648">
                  <c:v>5324</c:v>
                </c:pt>
                <c:pt idx="27649">
                  <c:v>5325</c:v>
                </c:pt>
                <c:pt idx="27650">
                  <c:v>5326</c:v>
                </c:pt>
                <c:pt idx="27651">
                  <c:v>5327</c:v>
                </c:pt>
                <c:pt idx="27652">
                  <c:v>5328</c:v>
                </c:pt>
                <c:pt idx="27653">
                  <c:v>5329</c:v>
                </c:pt>
                <c:pt idx="27654">
                  <c:v>5330</c:v>
                </c:pt>
                <c:pt idx="27655">
                  <c:v>5331</c:v>
                </c:pt>
                <c:pt idx="27656">
                  <c:v>5332</c:v>
                </c:pt>
                <c:pt idx="27657">
                  <c:v>5333</c:v>
                </c:pt>
                <c:pt idx="27658">
                  <c:v>5334</c:v>
                </c:pt>
                <c:pt idx="27659">
                  <c:v>5335</c:v>
                </c:pt>
                <c:pt idx="27660">
                  <c:v>5336</c:v>
                </c:pt>
                <c:pt idx="27661">
                  <c:v>5337</c:v>
                </c:pt>
                <c:pt idx="27662">
                  <c:v>5338</c:v>
                </c:pt>
                <c:pt idx="27663">
                  <c:v>5339</c:v>
                </c:pt>
                <c:pt idx="27664">
                  <c:v>5340</c:v>
                </c:pt>
                <c:pt idx="27665">
                  <c:v>5341</c:v>
                </c:pt>
                <c:pt idx="27666">
                  <c:v>5342</c:v>
                </c:pt>
                <c:pt idx="27667">
                  <c:v>5343</c:v>
                </c:pt>
                <c:pt idx="27668">
                  <c:v>5344</c:v>
                </c:pt>
                <c:pt idx="27669">
                  <c:v>5345</c:v>
                </c:pt>
                <c:pt idx="27670">
                  <c:v>5346</c:v>
                </c:pt>
                <c:pt idx="27671">
                  <c:v>5347</c:v>
                </c:pt>
                <c:pt idx="27672">
                  <c:v>5348</c:v>
                </c:pt>
                <c:pt idx="27673">
                  <c:v>5349</c:v>
                </c:pt>
                <c:pt idx="27674">
                  <c:v>5350</c:v>
                </c:pt>
                <c:pt idx="27675">
                  <c:v>5351</c:v>
                </c:pt>
                <c:pt idx="27676">
                  <c:v>5352</c:v>
                </c:pt>
                <c:pt idx="27677">
                  <c:v>5353</c:v>
                </c:pt>
                <c:pt idx="27678">
                  <c:v>5354</c:v>
                </c:pt>
                <c:pt idx="27679">
                  <c:v>5355</c:v>
                </c:pt>
                <c:pt idx="27680">
                  <c:v>5356</c:v>
                </c:pt>
                <c:pt idx="27681">
                  <c:v>5357</c:v>
                </c:pt>
                <c:pt idx="27682">
                  <c:v>5358</c:v>
                </c:pt>
                <c:pt idx="27683">
                  <c:v>5359</c:v>
                </c:pt>
                <c:pt idx="27684">
                  <c:v>5360</c:v>
                </c:pt>
                <c:pt idx="27685">
                  <c:v>5361</c:v>
                </c:pt>
                <c:pt idx="27686">
                  <c:v>5362</c:v>
                </c:pt>
                <c:pt idx="27687">
                  <c:v>5363</c:v>
                </c:pt>
                <c:pt idx="27688">
                  <c:v>5364</c:v>
                </c:pt>
                <c:pt idx="27689">
                  <c:v>5365</c:v>
                </c:pt>
                <c:pt idx="27690">
                  <c:v>5366</c:v>
                </c:pt>
                <c:pt idx="27691">
                  <c:v>5367</c:v>
                </c:pt>
                <c:pt idx="27692">
                  <c:v>5368</c:v>
                </c:pt>
                <c:pt idx="27693">
                  <c:v>5369</c:v>
                </c:pt>
                <c:pt idx="27694">
                  <c:v>5370</c:v>
                </c:pt>
                <c:pt idx="27695">
                  <c:v>5371</c:v>
                </c:pt>
                <c:pt idx="27696">
                  <c:v>5372</c:v>
                </c:pt>
                <c:pt idx="27697">
                  <c:v>5373</c:v>
                </c:pt>
                <c:pt idx="27698">
                  <c:v>5374</c:v>
                </c:pt>
                <c:pt idx="27699">
                  <c:v>5375</c:v>
                </c:pt>
                <c:pt idx="27700">
                  <c:v>5376</c:v>
                </c:pt>
                <c:pt idx="27701">
                  <c:v>5377</c:v>
                </c:pt>
                <c:pt idx="27702">
                  <c:v>5378</c:v>
                </c:pt>
                <c:pt idx="27703">
                  <c:v>5379</c:v>
                </c:pt>
                <c:pt idx="27704">
                  <c:v>5380</c:v>
                </c:pt>
                <c:pt idx="27705">
                  <c:v>5381</c:v>
                </c:pt>
                <c:pt idx="27706">
                  <c:v>5382</c:v>
                </c:pt>
                <c:pt idx="27707">
                  <c:v>5383</c:v>
                </c:pt>
                <c:pt idx="27708">
                  <c:v>5384</c:v>
                </c:pt>
                <c:pt idx="27709">
                  <c:v>5385</c:v>
                </c:pt>
                <c:pt idx="27710">
                  <c:v>5386</c:v>
                </c:pt>
                <c:pt idx="27711">
                  <c:v>5387</c:v>
                </c:pt>
                <c:pt idx="27712">
                  <c:v>5388</c:v>
                </c:pt>
                <c:pt idx="27713">
                  <c:v>5389</c:v>
                </c:pt>
                <c:pt idx="27714">
                  <c:v>5390</c:v>
                </c:pt>
                <c:pt idx="27715">
                  <c:v>5391</c:v>
                </c:pt>
                <c:pt idx="27716">
                  <c:v>5392</c:v>
                </c:pt>
                <c:pt idx="27717">
                  <c:v>5393</c:v>
                </c:pt>
                <c:pt idx="27718">
                  <c:v>5394</c:v>
                </c:pt>
                <c:pt idx="27719">
                  <c:v>5395</c:v>
                </c:pt>
                <c:pt idx="27720">
                  <c:v>5396</c:v>
                </c:pt>
                <c:pt idx="27721">
                  <c:v>5397</c:v>
                </c:pt>
                <c:pt idx="27722">
                  <c:v>5398</c:v>
                </c:pt>
                <c:pt idx="27723">
                  <c:v>5399</c:v>
                </c:pt>
                <c:pt idx="27724">
                  <c:v>5400</c:v>
                </c:pt>
                <c:pt idx="27725">
                  <c:v>5401</c:v>
                </c:pt>
                <c:pt idx="27726">
                  <c:v>5402</c:v>
                </c:pt>
                <c:pt idx="27727">
                  <c:v>5403</c:v>
                </c:pt>
                <c:pt idx="27728">
                  <c:v>5404</c:v>
                </c:pt>
                <c:pt idx="27729">
                  <c:v>5405</c:v>
                </c:pt>
                <c:pt idx="27730">
                  <c:v>5406</c:v>
                </c:pt>
                <c:pt idx="27731">
                  <c:v>5407</c:v>
                </c:pt>
                <c:pt idx="27732">
                  <c:v>5408</c:v>
                </c:pt>
                <c:pt idx="27733">
                  <c:v>5409</c:v>
                </c:pt>
                <c:pt idx="27734">
                  <c:v>5410</c:v>
                </c:pt>
                <c:pt idx="27735">
                  <c:v>5411</c:v>
                </c:pt>
                <c:pt idx="27736">
                  <c:v>5412</c:v>
                </c:pt>
                <c:pt idx="27737">
                  <c:v>5413</c:v>
                </c:pt>
                <c:pt idx="27738">
                  <c:v>5414</c:v>
                </c:pt>
                <c:pt idx="27739">
                  <c:v>5415</c:v>
                </c:pt>
                <c:pt idx="27740">
                  <c:v>5416</c:v>
                </c:pt>
                <c:pt idx="27741">
                  <c:v>5417</c:v>
                </c:pt>
                <c:pt idx="27742">
                  <c:v>5418</c:v>
                </c:pt>
                <c:pt idx="27743">
                  <c:v>5419</c:v>
                </c:pt>
                <c:pt idx="27744">
                  <c:v>5420</c:v>
                </c:pt>
                <c:pt idx="27745">
                  <c:v>5421</c:v>
                </c:pt>
                <c:pt idx="27746">
                  <c:v>5422</c:v>
                </c:pt>
                <c:pt idx="27747">
                  <c:v>5423</c:v>
                </c:pt>
                <c:pt idx="27748">
                  <c:v>5424</c:v>
                </c:pt>
                <c:pt idx="27749">
                  <c:v>5425</c:v>
                </c:pt>
                <c:pt idx="27750">
                  <c:v>5426</c:v>
                </c:pt>
                <c:pt idx="27751">
                  <c:v>5427</c:v>
                </c:pt>
                <c:pt idx="27752">
                  <c:v>5428</c:v>
                </c:pt>
                <c:pt idx="27753">
                  <c:v>5429</c:v>
                </c:pt>
                <c:pt idx="27754">
                  <c:v>5430</c:v>
                </c:pt>
                <c:pt idx="27755">
                  <c:v>5431</c:v>
                </c:pt>
                <c:pt idx="27756">
                  <c:v>5432</c:v>
                </c:pt>
                <c:pt idx="27757">
                  <c:v>5433</c:v>
                </c:pt>
                <c:pt idx="27758">
                  <c:v>5434</c:v>
                </c:pt>
                <c:pt idx="27759">
                  <c:v>5435</c:v>
                </c:pt>
                <c:pt idx="27760">
                  <c:v>5436</c:v>
                </c:pt>
                <c:pt idx="27761">
                  <c:v>5437</c:v>
                </c:pt>
                <c:pt idx="27762">
                  <c:v>5438</c:v>
                </c:pt>
                <c:pt idx="27763">
                  <c:v>5439</c:v>
                </c:pt>
                <c:pt idx="27764">
                  <c:v>5440</c:v>
                </c:pt>
                <c:pt idx="27765">
                  <c:v>5441</c:v>
                </c:pt>
                <c:pt idx="27766">
                  <c:v>5442</c:v>
                </c:pt>
                <c:pt idx="27767">
                  <c:v>5443</c:v>
                </c:pt>
                <c:pt idx="27768">
                  <c:v>5444</c:v>
                </c:pt>
                <c:pt idx="27769">
                  <c:v>5445</c:v>
                </c:pt>
                <c:pt idx="27770">
                  <c:v>5446</c:v>
                </c:pt>
                <c:pt idx="27771">
                  <c:v>5447</c:v>
                </c:pt>
                <c:pt idx="27772">
                  <c:v>5448</c:v>
                </c:pt>
                <c:pt idx="27773">
                  <c:v>5449</c:v>
                </c:pt>
                <c:pt idx="27774">
                  <c:v>5450</c:v>
                </c:pt>
                <c:pt idx="27775">
                  <c:v>5451</c:v>
                </c:pt>
                <c:pt idx="27776">
                  <c:v>5452</c:v>
                </c:pt>
                <c:pt idx="27777">
                  <c:v>5453</c:v>
                </c:pt>
                <c:pt idx="27778">
                  <c:v>5454</c:v>
                </c:pt>
                <c:pt idx="27779">
                  <c:v>5455</c:v>
                </c:pt>
                <c:pt idx="27780">
                  <c:v>5456</c:v>
                </c:pt>
                <c:pt idx="27781">
                  <c:v>5457</c:v>
                </c:pt>
                <c:pt idx="27782">
                  <c:v>5458</c:v>
                </c:pt>
                <c:pt idx="27783">
                  <c:v>5459</c:v>
                </c:pt>
                <c:pt idx="27784">
                  <c:v>5460</c:v>
                </c:pt>
                <c:pt idx="27785">
                  <c:v>5461</c:v>
                </c:pt>
                <c:pt idx="27786">
                  <c:v>5462</c:v>
                </c:pt>
                <c:pt idx="27787">
                  <c:v>5463</c:v>
                </c:pt>
                <c:pt idx="27788">
                  <c:v>5464</c:v>
                </c:pt>
                <c:pt idx="27789">
                  <c:v>5465</c:v>
                </c:pt>
                <c:pt idx="27790">
                  <c:v>5466</c:v>
                </c:pt>
                <c:pt idx="27791">
                  <c:v>5467</c:v>
                </c:pt>
                <c:pt idx="27792">
                  <c:v>5468</c:v>
                </c:pt>
                <c:pt idx="27793">
                  <c:v>5469</c:v>
                </c:pt>
                <c:pt idx="27794">
                  <c:v>5470</c:v>
                </c:pt>
                <c:pt idx="27795">
                  <c:v>5471</c:v>
                </c:pt>
                <c:pt idx="27796">
                  <c:v>5472</c:v>
                </c:pt>
                <c:pt idx="27797">
                  <c:v>5473</c:v>
                </c:pt>
                <c:pt idx="27798">
                  <c:v>5474</c:v>
                </c:pt>
                <c:pt idx="27799">
                  <c:v>5475</c:v>
                </c:pt>
                <c:pt idx="27800">
                  <c:v>5476</c:v>
                </c:pt>
                <c:pt idx="27801">
                  <c:v>5477</c:v>
                </c:pt>
                <c:pt idx="27802">
                  <c:v>5478</c:v>
                </c:pt>
                <c:pt idx="27803">
                  <c:v>5479</c:v>
                </c:pt>
                <c:pt idx="27804">
                  <c:v>5480</c:v>
                </c:pt>
                <c:pt idx="27805">
                  <c:v>5481</c:v>
                </c:pt>
                <c:pt idx="27806">
                  <c:v>5482</c:v>
                </c:pt>
                <c:pt idx="27807">
                  <c:v>5483</c:v>
                </c:pt>
                <c:pt idx="27808">
                  <c:v>5484</c:v>
                </c:pt>
                <c:pt idx="27809">
                  <c:v>5485</c:v>
                </c:pt>
                <c:pt idx="27810">
                  <c:v>5486</c:v>
                </c:pt>
                <c:pt idx="27811">
                  <c:v>5487</c:v>
                </c:pt>
                <c:pt idx="27812">
                  <c:v>5488</c:v>
                </c:pt>
                <c:pt idx="27813">
                  <c:v>5489</c:v>
                </c:pt>
                <c:pt idx="27814">
                  <c:v>5490</c:v>
                </c:pt>
                <c:pt idx="27815">
                  <c:v>5491</c:v>
                </c:pt>
                <c:pt idx="27816">
                  <c:v>5492</c:v>
                </c:pt>
                <c:pt idx="27817">
                  <c:v>5493</c:v>
                </c:pt>
                <c:pt idx="27818">
                  <c:v>5494</c:v>
                </c:pt>
                <c:pt idx="27819">
                  <c:v>5495</c:v>
                </c:pt>
                <c:pt idx="27820">
                  <c:v>5496</c:v>
                </c:pt>
                <c:pt idx="27821">
                  <c:v>5497</c:v>
                </c:pt>
                <c:pt idx="27822">
                  <c:v>5498</c:v>
                </c:pt>
                <c:pt idx="27823">
                  <c:v>5499</c:v>
                </c:pt>
                <c:pt idx="27824">
                  <c:v>5500</c:v>
                </c:pt>
                <c:pt idx="27825">
                  <c:v>5501</c:v>
                </c:pt>
                <c:pt idx="27826">
                  <c:v>5502</c:v>
                </c:pt>
                <c:pt idx="27827">
                  <c:v>5503</c:v>
                </c:pt>
                <c:pt idx="27828">
                  <c:v>5504</c:v>
                </c:pt>
                <c:pt idx="27829">
                  <c:v>5505</c:v>
                </c:pt>
                <c:pt idx="27830">
                  <c:v>5506</c:v>
                </c:pt>
                <c:pt idx="27831">
                  <c:v>5507</c:v>
                </c:pt>
                <c:pt idx="27832">
                  <c:v>5508</c:v>
                </c:pt>
                <c:pt idx="27833">
                  <c:v>5509</c:v>
                </c:pt>
                <c:pt idx="27834">
                  <c:v>5510</c:v>
                </c:pt>
                <c:pt idx="27835">
                  <c:v>5511</c:v>
                </c:pt>
                <c:pt idx="27836">
                  <c:v>5512</c:v>
                </c:pt>
                <c:pt idx="27837">
                  <c:v>5513</c:v>
                </c:pt>
                <c:pt idx="27838">
                  <c:v>5514</c:v>
                </c:pt>
                <c:pt idx="27839">
                  <c:v>5515</c:v>
                </c:pt>
                <c:pt idx="27840">
                  <c:v>5516</c:v>
                </c:pt>
                <c:pt idx="27841">
                  <c:v>5517</c:v>
                </c:pt>
                <c:pt idx="27842">
                  <c:v>5518</c:v>
                </c:pt>
                <c:pt idx="27843">
                  <c:v>5519</c:v>
                </c:pt>
                <c:pt idx="27844">
                  <c:v>5520</c:v>
                </c:pt>
                <c:pt idx="27845">
                  <c:v>5521</c:v>
                </c:pt>
                <c:pt idx="27846">
                  <c:v>5522</c:v>
                </c:pt>
                <c:pt idx="27847">
                  <c:v>5523</c:v>
                </c:pt>
                <c:pt idx="27848">
                  <c:v>5524</c:v>
                </c:pt>
                <c:pt idx="27849">
                  <c:v>5525</c:v>
                </c:pt>
                <c:pt idx="27850">
                  <c:v>5526</c:v>
                </c:pt>
                <c:pt idx="27851">
                  <c:v>5527</c:v>
                </c:pt>
                <c:pt idx="27852">
                  <c:v>5528</c:v>
                </c:pt>
                <c:pt idx="27853">
                  <c:v>5529</c:v>
                </c:pt>
                <c:pt idx="27854">
                  <c:v>5530</c:v>
                </c:pt>
                <c:pt idx="27855">
                  <c:v>5531</c:v>
                </c:pt>
                <c:pt idx="27856">
                  <c:v>5532</c:v>
                </c:pt>
                <c:pt idx="27857">
                  <c:v>5533</c:v>
                </c:pt>
                <c:pt idx="27858">
                  <c:v>5534</c:v>
                </c:pt>
                <c:pt idx="27859">
                  <c:v>5535</c:v>
                </c:pt>
                <c:pt idx="27860">
                  <c:v>5536</c:v>
                </c:pt>
                <c:pt idx="27861">
                  <c:v>5537</c:v>
                </c:pt>
                <c:pt idx="27862">
                  <c:v>5538</c:v>
                </c:pt>
                <c:pt idx="27863">
                  <c:v>5539</c:v>
                </c:pt>
                <c:pt idx="27864">
                  <c:v>5540</c:v>
                </c:pt>
                <c:pt idx="27865">
                  <c:v>5541</c:v>
                </c:pt>
                <c:pt idx="27866">
                  <c:v>5542</c:v>
                </c:pt>
                <c:pt idx="27867">
                  <c:v>5543</c:v>
                </c:pt>
                <c:pt idx="27868">
                  <c:v>5544</c:v>
                </c:pt>
                <c:pt idx="27869">
                  <c:v>5545</c:v>
                </c:pt>
                <c:pt idx="27870">
                  <c:v>5546</c:v>
                </c:pt>
                <c:pt idx="27871">
                  <c:v>5547</c:v>
                </c:pt>
                <c:pt idx="27872">
                  <c:v>5548</c:v>
                </c:pt>
                <c:pt idx="27873">
                  <c:v>5549</c:v>
                </c:pt>
                <c:pt idx="27874">
                  <c:v>5550</c:v>
                </c:pt>
                <c:pt idx="27875">
                  <c:v>5551</c:v>
                </c:pt>
                <c:pt idx="27876">
                  <c:v>5552</c:v>
                </c:pt>
                <c:pt idx="27877">
                  <c:v>5553</c:v>
                </c:pt>
                <c:pt idx="27878">
                  <c:v>5554</c:v>
                </c:pt>
                <c:pt idx="27879">
                  <c:v>5555</c:v>
                </c:pt>
                <c:pt idx="27880">
                  <c:v>5556</c:v>
                </c:pt>
                <c:pt idx="27881">
                  <c:v>5557</c:v>
                </c:pt>
                <c:pt idx="27882">
                  <c:v>5558</c:v>
                </c:pt>
                <c:pt idx="27883">
                  <c:v>5559</c:v>
                </c:pt>
                <c:pt idx="27884">
                  <c:v>5560</c:v>
                </c:pt>
                <c:pt idx="27885">
                  <c:v>5561</c:v>
                </c:pt>
                <c:pt idx="27886">
                  <c:v>5562</c:v>
                </c:pt>
                <c:pt idx="27887">
                  <c:v>5563</c:v>
                </c:pt>
                <c:pt idx="27888">
                  <c:v>5564</c:v>
                </c:pt>
                <c:pt idx="27889">
                  <c:v>5565</c:v>
                </c:pt>
                <c:pt idx="27890">
                  <c:v>5566</c:v>
                </c:pt>
                <c:pt idx="27891">
                  <c:v>5567</c:v>
                </c:pt>
                <c:pt idx="27892">
                  <c:v>5568</c:v>
                </c:pt>
                <c:pt idx="27893">
                  <c:v>5569</c:v>
                </c:pt>
                <c:pt idx="27894">
                  <c:v>5570</c:v>
                </c:pt>
                <c:pt idx="27895">
                  <c:v>5571</c:v>
                </c:pt>
                <c:pt idx="27896">
                  <c:v>5572</c:v>
                </c:pt>
                <c:pt idx="27897">
                  <c:v>5573</c:v>
                </c:pt>
                <c:pt idx="27898">
                  <c:v>5574</c:v>
                </c:pt>
                <c:pt idx="27899">
                  <c:v>5575</c:v>
                </c:pt>
                <c:pt idx="27900">
                  <c:v>5576</c:v>
                </c:pt>
                <c:pt idx="27901">
                  <c:v>5577</c:v>
                </c:pt>
                <c:pt idx="27902">
                  <c:v>5578</c:v>
                </c:pt>
                <c:pt idx="27903">
                  <c:v>5579</c:v>
                </c:pt>
                <c:pt idx="27904">
                  <c:v>5580</c:v>
                </c:pt>
                <c:pt idx="27905">
                  <c:v>5581</c:v>
                </c:pt>
                <c:pt idx="27906">
                  <c:v>5582</c:v>
                </c:pt>
                <c:pt idx="27907">
                  <c:v>5583</c:v>
                </c:pt>
                <c:pt idx="27908">
                  <c:v>5584</c:v>
                </c:pt>
                <c:pt idx="27909">
                  <c:v>5585</c:v>
                </c:pt>
                <c:pt idx="27910">
                  <c:v>5586</c:v>
                </c:pt>
                <c:pt idx="27911">
                  <c:v>5587</c:v>
                </c:pt>
                <c:pt idx="27912">
                  <c:v>5588</c:v>
                </c:pt>
                <c:pt idx="27913">
                  <c:v>5589</c:v>
                </c:pt>
                <c:pt idx="27914">
                  <c:v>5590</c:v>
                </c:pt>
                <c:pt idx="27915">
                  <c:v>5591</c:v>
                </c:pt>
                <c:pt idx="27916">
                  <c:v>5592</c:v>
                </c:pt>
                <c:pt idx="27917">
                  <c:v>5593</c:v>
                </c:pt>
                <c:pt idx="27918">
                  <c:v>5594</c:v>
                </c:pt>
                <c:pt idx="27919">
                  <c:v>5595</c:v>
                </c:pt>
                <c:pt idx="27920">
                  <c:v>5596</c:v>
                </c:pt>
                <c:pt idx="27921">
                  <c:v>5597</c:v>
                </c:pt>
                <c:pt idx="27922">
                  <c:v>5598</c:v>
                </c:pt>
                <c:pt idx="27923">
                  <c:v>5599</c:v>
                </c:pt>
                <c:pt idx="27924">
                  <c:v>5600</c:v>
                </c:pt>
                <c:pt idx="27925">
                  <c:v>5601</c:v>
                </c:pt>
                <c:pt idx="27926">
                  <c:v>5602</c:v>
                </c:pt>
                <c:pt idx="27927">
                  <c:v>5603</c:v>
                </c:pt>
                <c:pt idx="27928">
                  <c:v>5604</c:v>
                </c:pt>
                <c:pt idx="27929">
                  <c:v>5605</c:v>
                </c:pt>
                <c:pt idx="27930">
                  <c:v>5606</c:v>
                </c:pt>
                <c:pt idx="27931">
                  <c:v>5607</c:v>
                </c:pt>
                <c:pt idx="27932">
                  <c:v>5608</c:v>
                </c:pt>
                <c:pt idx="27933">
                  <c:v>5609</c:v>
                </c:pt>
                <c:pt idx="27934">
                  <c:v>5610</c:v>
                </c:pt>
                <c:pt idx="27935">
                  <c:v>5611</c:v>
                </c:pt>
                <c:pt idx="27936">
                  <c:v>5612</c:v>
                </c:pt>
                <c:pt idx="27937">
                  <c:v>5613</c:v>
                </c:pt>
                <c:pt idx="27938">
                  <c:v>5614</c:v>
                </c:pt>
                <c:pt idx="27939">
                  <c:v>5615</c:v>
                </c:pt>
                <c:pt idx="27940">
                  <c:v>5616</c:v>
                </c:pt>
                <c:pt idx="27941">
                  <c:v>5617</c:v>
                </c:pt>
                <c:pt idx="27942">
                  <c:v>5618</c:v>
                </c:pt>
                <c:pt idx="27943">
                  <c:v>5619</c:v>
                </c:pt>
                <c:pt idx="27944">
                  <c:v>5620</c:v>
                </c:pt>
                <c:pt idx="27945">
                  <c:v>5621</c:v>
                </c:pt>
                <c:pt idx="27946">
                  <c:v>5622</c:v>
                </c:pt>
                <c:pt idx="27947">
                  <c:v>5623</c:v>
                </c:pt>
                <c:pt idx="27948">
                  <c:v>5624</c:v>
                </c:pt>
                <c:pt idx="27949">
                  <c:v>5625</c:v>
                </c:pt>
                <c:pt idx="27950">
                  <c:v>5626</c:v>
                </c:pt>
                <c:pt idx="27951">
                  <c:v>5627</c:v>
                </c:pt>
                <c:pt idx="27952">
                  <c:v>5628</c:v>
                </c:pt>
                <c:pt idx="27953">
                  <c:v>5629</c:v>
                </c:pt>
                <c:pt idx="27954">
                  <c:v>5630</c:v>
                </c:pt>
                <c:pt idx="27955">
                  <c:v>5631</c:v>
                </c:pt>
                <c:pt idx="27956">
                  <c:v>5632</c:v>
                </c:pt>
                <c:pt idx="27957">
                  <c:v>5633</c:v>
                </c:pt>
                <c:pt idx="27958">
                  <c:v>5634</c:v>
                </c:pt>
                <c:pt idx="27959">
                  <c:v>5635</c:v>
                </c:pt>
                <c:pt idx="27960">
                  <c:v>5636</c:v>
                </c:pt>
                <c:pt idx="27961">
                  <c:v>5637</c:v>
                </c:pt>
                <c:pt idx="27962">
                  <c:v>5638</c:v>
                </c:pt>
                <c:pt idx="27963">
                  <c:v>5639</c:v>
                </c:pt>
                <c:pt idx="27964">
                  <c:v>5640</c:v>
                </c:pt>
                <c:pt idx="27965">
                  <c:v>5641</c:v>
                </c:pt>
                <c:pt idx="27966">
                  <c:v>5642</c:v>
                </c:pt>
                <c:pt idx="27967">
                  <c:v>5643</c:v>
                </c:pt>
                <c:pt idx="27968">
                  <c:v>5644</c:v>
                </c:pt>
                <c:pt idx="27969">
                  <c:v>5645</c:v>
                </c:pt>
                <c:pt idx="27970">
                  <c:v>5646</c:v>
                </c:pt>
                <c:pt idx="27971">
                  <c:v>5647</c:v>
                </c:pt>
                <c:pt idx="27972">
                  <c:v>5648</c:v>
                </c:pt>
                <c:pt idx="27973">
                  <c:v>5649</c:v>
                </c:pt>
                <c:pt idx="27974">
                  <c:v>5650</c:v>
                </c:pt>
                <c:pt idx="27975">
                  <c:v>5651</c:v>
                </c:pt>
                <c:pt idx="27976">
                  <c:v>5652</c:v>
                </c:pt>
                <c:pt idx="27977">
                  <c:v>5653</c:v>
                </c:pt>
                <c:pt idx="27978">
                  <c:v>5654</c:v>
                </c:pt>
                <c:pt idx="27979">
                  <c:v>5655</c:v>
                </c:pt>
                <c:pt idx="27980">
                  <c:v>5656</c:v>
                </c:pt>
                <c:pt idx="27981">
                  <c:v>5657</c:v>
                </c:pt>
                <c:pt idx="27982">
                  <c:v>5658</c:v>
                </c:pt>
                <c:pt idx="27983">
                  <c:v>5659</c:v>
                </c:pt>
                <c:pt idx="27984">
                  <c:v>5660</c:v>
                </c:pt>
                <c:pt idx="27985">
                  <c:v>5661</c:v>
                </c:pt>
                <c:pt idx="27986">
                  <c:v>5662</c:v>
                </c:pt>
                <c:pt idx="27987">
                  <c:v>5663</c:v>
                </c:pt>
                <c:pt idx="27988">
                  <c:v>5664</c:v>
                </c:pt>
                <c:pt idx="27989">
                  <c:v>5665</c:v>
                </c:pt>
                <c:pt idx="27990">
                  <c:v>5666</c:v>
                </c:pt>
                <c:pt idx="27991">
                  <c:v>5667</c:v>
                </c:pt>
                <c:pt idx="27992">
                  <c:v>5668</c:v>
                </c:pt>
                <c:pt idx="27993">
                  <c:v>5669</c:v>
                </c:pt>
                <c:pt idx="27994">
                  <c:v>5670</c:v>
                </c:pt>
                <c:pt idx="27995">
                  <c:v>5671</c:v>
                </c:pt>
                <c:pt idx="27996">
                  <c:v>5672</c:v>
                </c:pt>
                <c:pt idx="27997">
                  <c:v>5673</c:v>
                </c:pt>
                <c:pt idx="27998">
                  <c:v>5674</c:v>
                </c:pt>
                <c:pt idx="27999">
                  <c:v>5675</c:v>
                </c:pt>
                <c:pt idx="28000">
                  <c:v>5676</c:v>
                </c:pt>
                <c:pt idx="28001">
                  <c:v>5677</c:v>
                </c:pt>
                <c:pt idx="28002">
                  <c:v>5678</c:v>
                </c:pt>
                <c:pt idx="28003">
                  <c:v>5679</c:v>
                </c:pt>
                <c:pt idx="28004">
                  <c:v>5680</c:v>
                </c:pt>
                <c:pt idx="28005">
                  <c:v>5681</c:v>
                </c:pt>
                <c:pt idx="28006">
                  <c:v>5682</c:v>
                </c:pt>
                <c:pt idx="28007">
                  <c:v>5683</c:v>
                </c:pt>
                <c:pt idx="28008">
                  <c:v>5684</c:v>
                </c:pt>
                <c:pt idx="28009">
                  <c:v>5685</c:v>
                </c:pt>
                <c:pt idx="28010">
                  <c:v>5686</c:v>
                </c:pt>
                <c:pt idx="28011">
                  <c:v>5687</c:v>
                </c:pt>
                <c:pt idx="28012">
                  <c:v>5688</c:v>
                </c:pt>
                <c:pt idx="28013">
                  <c:v>5689</c:v>
                </c:pt>
                <c:pt idx="28014">
                  <c:v>5690</c:v>
                </c:pt>
                <c:pt idx="28015">
                  <c:v>5691</c:v>
                </c:pt>
                <c:pt idx="28016">
                  <c:v>5692</c:v>
                </c:pt>
                <c:pt idx="28017">
                  <c:v>5693</c:v>
                </c:pt>
                <c:pt idx="28018">
                  <c:v>5694</c:v>
                </c:pt>
                <c:pt idx="28019">
                  <c:v>5695</c:v>
                </c:pt>
                <c:pt idx="28020">
                  <c:v>5696</c:v>
                </c:pt>
                <c:pt idx="28021">
                  <c:v>5697</c:v>
                </c:pt>
                <c:pt idx="28022">
                  <c:v>5698</c:v>
                </c:pt>
                <c:pt idx="28023">
                  <c:v>5699</c:v>
                </c:pt>
                <c:pt idx="28024">
                  <c:v>5700</c:v>
                </c:pt>
                <c:pt idx="28025">
                  <c:v>5701</c:v>
                </c:pt>
                <c:pt idx="28026">
                  <c:v>5702</c:v>
                </c:pt>
                <c:pt idx="28027">
                  <c:v>5703</c:v>
                </c:pt>
                <c:pt idx="28028">
                  <c:v>5704</c:v>
                </c:pt>
                <c:pt idx="28029">
                  <c:v>5705</c:v>
                </c:pt>
                <c:pt idx="28030">
                  <c:v>5706</c:v>
                </c:pt>
                <c:pt idx="28031">
                  <c:v>5707</c:v>
                </c:pt>
                <c:pt idx="28032">
                  <c:v>5708</c:v>
                </c:pt>
                <c:pt idx="28033">
                  <c:v>5709</c:v>
                </c:pt>
                <c:pt idx="28034">
                  <c:v>5710</c:v>
                </c:pt>
                <c:pt idx="28035">
                  <c:v>5711</c:v>
                </c:pt>
                <c:pt idx="28036">
                  <c:v>5712</c:v>
                </c:pt>
                <c:pt idx="28037">
                  <c:v>5713</c:v>
                </c:pt>
                <c:pt idx="28038">
                  <c:v>5714</c:v>
                </c:pt>
                <c:pt idx="28039">
                  <c:v>5715</c:v>
                </c:pt>
                <c:pt idx="28040">
                  <c:v>5716</c:v>
                </c:pt>
                <c:pt idx="28041">
                  <c:v>5717</c:v>
                </c:pt>
                <c:pt idx="28042">
                  <c:v>5718</c:v>
                </c:pt>
                <c:pt idx="28043">
                  <c:v>5719</c:v>
                </c:pt>
                <c:pt idx="28044">
                  <c:v>5720</c:v>
                </c:pt>
                <c:pt idx="28045">
                  <c:v>5721</c:v>
                </c:pt>
                <c:pt idx="28046">
                  <c:v>5722</c:v>
                </c:pt>
                <c:pt idx="28047">
                  <c:v>5723</c:v>
                </c:pt>
                <c:pt idx="28048">
                  <c:v>5724</c:v>
                </c:pt>
                <c:pt idx="28049">
                  <c:v>5725</c:v>
                </c:pt>
                <c:pt idx="28050">
                  <c:v>5726</c:v>
                </c:pt>
                <c:pt idx="28051">
                  <c:v>5727</c:v>
                </c:pt>
                <c:pt idx="28052">
                  <c:v>5728</c:v>
                </c:pt>
                <c:pt idx="28053">
                  <c:v>5729</c:v>
                </c:pt>
                <c:pt idx="28054">
                  <c:v>5730</c:v>
                </c:pt>
                <c:pt idx="28055">
                  <c:v>5731</c:v>
                </c:pt>
                <c:pt idx="28056">
                  <c:v>5732</c:v>
                </c:pt>
                <c:pt idx="28057">
                  <c:v>5733</c:v>
                </c:pt>
                <c:pt idx="28058">
                  <c:v>5734</c:v>
                </c:pt>
                <c:pt idx="28059">
                  <c:v>5735</c:v>
                </c:pt>
                <c:pt idx="28060">
                  <c:v>5736</c:v>
                </c:pt>
                <c:pt idx="28061">
                  <c:v>5737</c:v>
                </c:pt>
                <c:pt idx="28062">
                  <c:v>5738</c:v>
                </c:pt>
                <c:pt idx="28063">
                  <c:v>5739</c:v>
                </c:pt>
                <c:pt idx="28064">
                  <c:v>5740</c:v>
                </c:pt>
                <c:pt idx="28065">
                  <c:v>5741</c:v>
                </c:pt>
                <c:pt idx="28066">
                  <c:v>5742</c:v>
                </c:pt>
                <c:pt idx="28067">
                  <c:v>5743</c:v>
                </c:pt>
                <c:pt idx="28068">
                  <c:v>5744</c:v>
                </c:pt>
                <c:pt idx="28069">
                  <c:v>5745</c:v>
                </c:pt>
                <c:pt idx="28070">
                  <c:v>5746</c:v>
                </c:pt>
                <c:pt idx="28071">
                  <c:v>5747</c:v>
                </c:pt>
                <c:pt idx="28072">
                  <c:v>5748</c:v>
                </c:pt>
                <c:pt idx="28073">
                  <c:v>5749</c:v>
                </c:pt>
                <c:pt idx="28074">
                  <c:v>5750</c:v>
                </c:pt>
                <c:pt idx="28075">
                  <c:v>5751</c:v>
                </c:pt>
                <c:pt idx="28076">
                  <c:v>5752</c:v>
                </c:pt>
                <c:pt idx="28077">
                  <c:v>5753</c:v>
                </c:pt>
                <c:pt idx="28078">
                  <c:v>5754</c:v>
                </c:pt>
                <c:pt idx="28079">
                  <c:v>5755</c:v>
                </c:pt>
                <c:pt idx="28080">
                  <c:v>5756</c:v>
                </c:pt>
                <c:pt idx="28081">
                  <c:v>5757</c:v>
                </c:pt>
                <c:pt idx="28082">
                  <c:v>5758</c:v>
                </c:pt>
                <c:pt idx="28083">
                  <c:v>5759</c:v>
                </c:pt>
                <c:pt idx="28084">
                  <c:v>5760</c:v>
                </c:pt>
                <c:pt idx="28085">
                  <c:v>5761</c:v>
                </c:pt>
                <c:pt idx="28086">
                  <c:v>5762</c:v>
                </c:pt>
                <c:pt idx="28087">
                  <c:v>5763</c:v>
                </c:pt>
                <c:pt idx="28088">
                  <c:v>5764</c:v>
                </c:pt>
                <c:pt idx="28089">
                  <c:v>5765</c:v>
                </c:pt>
                <c:pt idx="28090">
                  <c:v>5766</c:v>
                </c:pt>
                <c:pt idx="28091">
                  <c:v>5767</c:v>
                </c:pt>
                <c:pt idx="28092">
                  <c:v>5768</c:v>
                </c:pt>
                <c:pt idx="28093">
                  <c:v>5769</c:v>
                </c:pt>
                <c:pt idx="28094">
                  <c:v>5770</c:v>
                </c:pt>
                <c:pt idx="28095">
                  <c:v>5771</c:v>
                </c:pt>
                <c:pt idx="28096">
                  <c:v>5772</c:v>
                </c:pt>
                <c:pt idx="28097">
                  <c:v>5773</c:v>
                </c:pt>
                <c:pt idx="28098">
                  <c:v>5774</c:v>
                </c:pt>
                <c:pt idx="28099">
                  <c:v>5775</c:v>
                </c:pt>
                <c:pt idx="28100">
                  <c:v>5776</c:v>
                </c:pt>
                <c:pt idx="28101">
                  <c:v>5777</c:v>
                </c:pt>
                <c:pt idx="28102">
                  <c:v>5778</c:v>
                </c:pt>
                <c:pt idx="28103">
                  <c:v>5779</c:v>
                </c:pt>
                <c:pt idx="28104">
                  <c:v>5780</c:v>
                </c:pt>
                <c:pt idx="28105">
                  <c:v>5781</c:v>
                </c:pt>
                <c:pt idx="28106">
                  <c:v>5782</c:v>
                </c:pt>
                <c:pt idx="28107">
                  <c:v>5783</c:v>
                </c:pt>
                <c:pt idx="28108">
                  <c:v>5784</c:v>
                </c:pt>
                <c:pt idx="28109">
                  <c:v>5785</c:v>
                </c:pt>
                <c:pt idx="28110">
                  <c:v>5786</c:v>
                </c:pt>
                <c:pt idx="28111">
                  <c:v>5787</c:v>
                </c:pt>
                <c:pt idx="28112">
                  <c:v>5788</c:v>
                </c:pt>
                <c:pt idx="28113">
                  <c:v>5789</c:v>
                </c:pt>
                <c:pt idx="28114">
                  <c:v>5790</c:v>
                </c:pt>
                <c:pt idx="28115">
                  <c:v>5791</c:v>
                </c:pt>
                <c:pt idx="28116">
                  <c:v>5792</c:v>
                </c:pt>
                <c:pt idx="28117">
                  <c:v>5793</c:v>
                </c:pt>
                <c:pt idx="28118">
                  <c:v>5794</c:v>
                </c:pt>
                <c:pt idx="28119">
                  <c:v>5795</c:v>
                </c:pt>
                <c:pt idx="28120">
                  <c:v>5796</c:v>
                </c:pt>
                <c:pt idx="28121">
                  <c:v>5797</c:v>
                </c:pt>
                <c:pt idx="28122">
                  <c:v>5798</c:v>
                </c:pt>
                <c:pt idx="28123">
                  <c:v>5799</c:v>
                </c:pt>
                <c:pt idx="28124">
                  <c:v>5800</c:v>
                </c:pt>
                <c:pt idx="28125">
                  <c:v>5801</c:v>
                </c:pt>
                <c:pt idx="28126">
                  <c:v>5802</c:v>
                </c:pt>
                <c:pt idx="28127">
                  <c:v>5803</c:v>
                </c:pt>
                <c:pt idx="28128">
                  <c:v>5804</c:v>
                </c:pt>
                <c:pt idx="28129">
                  <c:v>5805</c:v>
                </c:pt>
                <c:pt idx="28130">
                  <c:v>5806</c:v>
                </c:pt>
                <c:pt idx="28131">
                  <c:v>5807</c:v>
                </c:pt>
                <c:pt idx="28132">
                  <c:v>5808</c:v>
                </c:pt>
                <c:pt idx="28133">
                  <c:v>5809</c:v>
                </c:pt>
                <c:pt idx="28134">
                  <c:v>5810</c:v>
                </c:pt>
                <c:pt idx="28135">
                  <c:v>5811</c:v>
                </c:pt>
                <c:pt idx="28136">
                  <c:v>5812</c:v>
                </c:pt>
                <c:pt idx="28137">
                  <c:v>5813</c:v>
                </c:pt>
                <c:pt idx="28138">
                  <c:v>5814</c:v>
                </c:pt>
                <c:pt idx="28139">
                  <c:v>5815</c:v>
                </c:pt>
                <c:pt idx="28140">
                  <c:v>5816</c:v>
                </c:pt>
                <c:pt idx="28141">
                  <c:v>5817</c:v>
                </c:pt>
                <c:pt idx="28142">
                  <c:v>5818</c:v>
                </c:pt>
                <c:pt idx="28143">
                  <c:v>5819</c:v>
                </c:pt>
                <c:pt idx="28144">
                  <c:v>5820</c:v>
                </c:pt>
                <c:pt idx="28145">
                  <c:v>5821</c:v>
                </c:pt>
                <c:pt idx="28146">
                  <c:v>5822</c:v>
                </c:pt>
                <c:pt idx="28147">
                  <c:v>5823</c:v>
                </c:pt>
                <c:pt idx="28148">
                  <c:v>5824</c:v>
                </c:pt>
                <c:pt idx="28149">
                  <c:v>5825</c:v>
                </c:pt>
                <c:pt idx="28150">
                  <c:v>5826</c:v>
                </c:pt>
                <c:pt idx="28151">
                  <c:v>5827</c:v>
                </c:pt>
                <c:pt idx="28152">
                  <c:v>5828</c:v>
                </c:pt>
                <c:pt idx="28153">
                  <c:v>5829</c:v>
                </c:pt>
                <c:pt idx="28154">
                  <c:v>5830</c:v>
                </c:pt>
                <c:pt idx="28155">
                  <c:v>5831</c:v>
                </c:pt>
                <c:pt idx="28156">
                  <c:v>5832</c:v>
                </c:pt>
                <c:pt idx="28157">
                  <c:v>5833</c:v>
                </c:pt>
                <c:pt idx="28158">
                  <c:v>5834</c:v>
                </c:pt>
                <c:pt idx="28159">
                  <c:v>5835</c:v>
                </c:pt>
                <c:pt idx="28160">
                  <c:v>5836</c:v>
                </c:pt>
                <c:pt idx="28161">
                  <c:v>5837</c:v>
                </c:pt>
                <c:pt idx="28162">
                  <c:v>5838</c:v>
                </c:pt>
                <c:pt idx="28163">
                  <c:v>5839</c:v>
                </c:pt>
                <c:pt idx="28164">
                  <c:v>5840</c:v>
                </c:pt>
                <c:pt idx="28165">
                  <c:v>5841</c:v>
                </c:pt>
                <c:pt idx="28166">
                  <c:v>5842</c:v>
                </c:pt>
                <c:pt idx="28167">
                  <c:v>5843</c:v>
                </c:pt>
                <c:pt idx="28168">
                  <c:v>5844</c:v>
                </c:pt>
                <c:pt idx="28169">
                  <c:v>5845</c:v>
                </c:pt>
                <c:pt idx="28170">
                  <c:v>5846</c:v>
                </c:pt>
                <c:pt idx="28171">
                  <c:v>5847</c:v>
                </c:pt>
                <c:pt idx="28172">
                  <c:v>5848</c:v>
                </c:pt>
                <c:pt idx="28173">
                  <c:v>5849</c:v>
                </c:pt>
                <c:pt idx="28174">
                  <c:v>5850</c:v>
                </c:pt>
                <c:pt idx="28175">
                  <c:v>5851</c:v>
                </c:pt>
                <c:pt idx="28176">
                  <c:v>5852</c:v>
                </c:pt>
                <c:pt idx="28177">
                  <c:v>5853</c:v>
                </c:pt>
                <c:pt idx="28178">
                  <c:v>5854</c:v>
                </c:pt>
                <c:pt idx="28179">
                  <c:v>5855</c:v>
                </c:pt>
                <c:pt idx="28180">
                  <c:v>5856</c:v>
                </c:pt>
                <c:pt idx="28181">
                  <c:v>5857</c:v>
                </c:pt>
                <c:pt idx="28182">
                  <c:v>5858</c:v>
                </c:pt>
                <c:pt idx="28183">
                  <c:v>5859</c:v>
                </c:pt>
                <c:pt idx="28184">
                  <c:v>5860</c:v>
                </c:pt>
                <c:pt idx="28185">
                  <c:v>5861</c:v>
                </c:pt>
                <c:pt idx="28186">
                  <c:v>5862</c:v>
                </c:pt>
                <c:pt idx="28187">
                  <c:v>5863</c:v>
                </c:pt>
                <c:pt idx="28188">
                  <c:v>5864</c:v>
                </c:pt>
                <c:pt idx="28189">
                  <c:v>5865</c:v>
                </c:pt>
                <c:pt idx="28190">
                  <c:v>5866</c:v>
                </c:pt>
                <c:pt idx="28191">
                  <c:v>5867</c:v>
                </c:pt>
                <c:pt idx="28192">
                  <c:v>5868</c:v>
                </c:pt>
                <c:pt idx="28193">
                  <c:v>5869</c:v>
                </c:pt>
                <c:pt idx="28194">
                  <c:v>5870</c:v>
                </c:pt>
                <c:pt idx="28195">
                  <c:v>5871</c:v>
                </c:pt>
                <c:pt idx="28196">
                  <c:v>5872</c:v>
                </c:pt>
                <c:pt idx="28197">
                  <c:v>5873</c:v>
                </c:pt>
                <c:pt idx="28198">
                  <c:v>5874</c:v>
                </c:pt>
                <c:pt idx="28199">
                  <c:v>5875</c:v>
                </c:pt>
                <c:pt idx="28200">
                  <c:v>5876</c:v>
                </c:pt>
                <c:pt idx="28201">
                  <c:v>5877</c:v>
                </c:pt>
                <c:pt idx="28202">
                  <c:v>5878</c:v>
                </c:pt>
                <c:pt idx="28203">
                  <c:v>5879</c:v>
                </c:pt>
                <c:pt idx="28204">
                  <c:v>5880</c:v>
                </c:pt>
                <c:pt idx="28205">
                  <c:v>5881</c:v>
                </c:pt>
                <c:pt idx="28206">
                  <c:v>5882</c:v>
                </c:pt>
                <c:pt idx="28207">
                  <c:v>5883</c:v>
                </c:pt>
                <c:pt idx="28208">
                  <c:v>5884</c:v>
                </c:pt>
                <c:pt idx="28209">
                  <c:v>5885</c:v>
                </c:pt>
                <c:pt idx="28210">
                  <c:v>5886</c:v>
                </c:pt>
                <c:pt idx="28211">
                  <c:v>5887</c:v>
                </c:pt>
                <c:pt idx="28212">
                  <c:v>5888</c:v>
                </c:pt>
                <c:pt idx="28213">
                  <c:v>5889</c:v>
                </c:pt>
                <c:pt idx="28214">
                  <c:v>5890</c:v>
                </c:pt>
                <c:pt idx="28215">
                  <c:v>5891</c:v>
                </c:pt>
                <c:pt idx="28216">
                  <c:v>5892</c:v>
                </c:pt>
                <c:pt idx="28217">
                  <c:v>5893</c:v>
                </c:pt>
                <c:pt idx="28218">
                  <c:v>5894</c:v>
                </c:pt>
                <c:pt idx="28219">
                  <c:v>5895</c:v>
                </c:pt>
                <c:pt idx="28220">
                  <c:v>5896</c:v>
                </c:pt>
                <c:pt idx="28221">
                  <c:v>5897</c:v>
                </c:pt>
                <c:pt idx="28222">
                  <c:v>5898</c:v>
                </c:pt>
                <c:pt idx="28223">
                  <c:v>5899</c:v>
                </c:pt>
                <c:pt idx="28224">
                  <c:v>5900</c:v>
                </c:pt>
                <c:pt idx="28225">
                  <c:v>5901</c:v>
                </c:pt>
                <c:pt idx="28226">
                  <c:v>5902</c:v>
                </c:pt>
                <c:pt idx="28227">
                  <c:v>5903</c:v>
                </c:pt>
                <c:pt idx="28228">
                  <c:v>5904</c:v>
                </c:pt>
                <c:pt idx="28229">
                  <c:v>5905</c:v>
                </c:pt>
                <c:pt idx="28230">
                  <c:v>5906</c:v>
                </c:pt>
                <c:pt idx="28231">
                  <c:v>5907</c:v>
                </c:pt>
                <c:pt idx="28232">
                  <c:v>5908</c:v>
                </c:pt>
                <c:pt idx="28233">
                  <c:v>5909</c:v>
                </c:pt>
                <c:pt idx="28234">
                  <c:v>5910</c:v>
                </c:pt>
                <c:pt idx="28235">
                  <c:v>5911</c:v>
                </c:pt>
                <c:pt idx="28236">
                  <c:v>5912</c:v>
                </c:pt>
                <c:pt idx="28237">
                  <c:v>5913</c:v>
                </c:pt>
                <c:pt idx="28238">
                  <c:v>5914</c:v>
                </c:pt>
                <c:pt idx="28239">
                  <c:v>5915</c:v>
                </c:pt>
                <c:pt idx="28240">
                  <c:v>5916</c:v>
                </c:pt>
                <c:pt idx="28241">
                  <c:v>5917</c:v>
                </c:pt>
                <c:pt idx="28242">
                  <c:v>5918</c:v>
                </c:pt>
                <c:pt idx="28243">
                  <c:v>5919</c:v>
                </c:pt>
                <c:pt idx="28244">
                  <c:v>5920</c:v>
                </c:pt>
                <c:pt idx="28245">
                  <c:v>5921</c:v>
                </c:pt>
                <c:pt idx="28246">
                  <c:v>5922</c:v>
                </c:pt>
                <c:pt idx="28247">
                  <c:v>5923</c:v>
                </c:pt>
                <c:pt idx="28248">
                  <c:v>5924</c:v>
                </c:pt>
                <c:pt idx="28249">
                  <c:v>5925</c:v>
                </c:pt>
                <c:pt idx="28250">
                  <c:v>5926</c:v>
                </c:pt>
                <c:pt idx="28251">
                  <c:v>5927</c:v>
                </c:pt>
                <c:pt idx="28252">
                  <c:v>5928</c:v>
                </c:pt>
                <c:pt idx="28253">
                  <c:v>5929</c:v>
                </c:pt>
                <c:pt idx="28254">
                  <c:v>5930</c:v>
                </c:pt>
                <c:pt idx="28255">
                  <c:v>5931</c:v>
                </c:pt>
                <c:pt idx="28256">
                  <c:v>5932</c:v>
                </c:pt>
                <c:pt idx="28257">
                  <c:v>5933</c:v>
                </c:pt>
                <c:pt idx="28258">
                  <c:v>5934</c:v>
                </c:pt>
                <c:pt idx="28259">
                  <c:v>5935</c:v>
                </c:pt>
                <c:pt idx="28260">
                  <c:v>5936</c:v>
                </c:pt>
                <c:pt idx="28261">
                  <c:v>5937</c:v>
                </c:pt>
                <c:pt idx="28262">
                  <c:v>5938</c:v>
                </c:pt>
                <c:pt idx="28263">
                  <c:v>5939</c:v>
                </c:pt>
                <c:pt idx="28264">
                  <c:v>5940</c:v>
                </c:pt>
                <c:pt idx="28265">
                  <c:v>5941</c:v>
                </c:pt>
                <c:pt idx="28266">
                  <c:v>5942</c:v>
                </c:pt>
                <c:pt idx="28267">
                  <c:v>5943</c:v>
                </c:pt>
                <c:pt idx="28268">
                  <c:v>5944</c:v>
                </c:pt>
                <c:pt idx="28269">
                  <c:v>5945</c:v>
                </c:pt>
                <c:pt idx="28270">
                  <c:v>5946</c:v>
                </c:pt>
                <c:pt idx="28271">
                  <c:v>5947</c:v>
                </c:pt>
                <c:pt idx="28272">
                  <c:v>5948</c:v>
                </c:pt>
                <c:pt idx="28273">
                  <c:v>5949</c:v>
                </c:pt>
                <c:pt idx="28274">
                  <c:v>5950</c:v>
                </c:pt>
                <c:pt idx="28275">
                  <c:v>5951</c:v>
                </c:pt>
                <c:pt idx="28276">
                  <c:v>5952</c:v>
                </c:pt>
                <c:pt idx="28277">
                  <c:v>5953</c:v>
                </c:pt>
                <c:pt idx="28278">
                  <c:v>5954</c:v>
                </c:pt>
                <c:pt idx="28279">
                  <c:v>5955</c:v>
                </c:pt>
                <c:pt idx="28280">
                  <c:v>5956</c:v>
                </c:pt>
                <c:pt idx="28281">
                  <c:v>5957</c:v>
                </c:pt>
                <c:pt idx="28282">
                  <c:v>5958</c:v>
                </c:pt>
                <c:pt idx="28283">
                  <c:v>5959</c:v>
                </c:pt>
                <c:pt idx="28284">
                  <c:v>5960</c:v>
                </c:pt>
                <c:pt idx="28285">
                  <c:v>5961</c:v>
                </c:pt>
                <c:pt idx="28286">
                  <c:v>5962</c:v>
                </c:pt>
                <c:pt idx="28287">
                  <c:v>5963</c:v>
                </c:pt>
                <c:pt idx="28288">
                  <c:v>5964</c:v>
                </c:pt>
                <c:pt idx="28289">
                  <c:v>5965</c:v>
                </c:pt>
                <c:pt idx="28290">
                  <c:v>5966</c:v>
                </c:pt>
                <c:pt idx="28291">
                  <c:v>5967</c:v>
                </c:pt>
                <c:pt idx="28292">
                  <c:v>5968</c:v>
                </c:pt>
                <c:pt idx="28293">
                  <c:v>5969</c:v>
                </c:pt>
                <c:pt idx="28294">
                  <c:v>5970</c:v>
                </c:pt>
                <c:pt idx="28295">
                  <c:v>5971</c:v>
                </c:pt>
                <c:pt idx="28296">
                  <c:v>5972</c:v>
                </c:pt>
                <c:pt idx="28297">
                  <c:v>5973</c:v>
                </c:pt>
                <c:pt idx="28298">
                  <c:v>5974</c:v>
                </c:pt>
                <c:pt idx="28299">
                  <c:v>5975</c:v>
                </c:pt>
                <c:pt idx="28300">
                  <c:v>5976</c:v>
                </c:pt>
                <c:pt idx="28301">
                  <c:v>5977</c:v>
                </c:pt>
                <c:pt idx="28302">
                  <c:v>5978</c:v>
                </c:pt>
                <c:pt idx="28303">
                  <c:v>5979</c:v>
                </c:pt>
                <c:pt idx="28304">
                  <c:v>5980</c:v>
                </c:pt>
                <c:pt idx="28305">
                  <c:v>5981</c:v>
                </c:pt>
                <c:pt idx="28306">
                  <c:v>5982</c:v>
                </c:pt>
                <c:pt idx="28307">
                  <c:v>5983</c:v>
                </c:pt>
                <c:pt idx="28308">
                  <c:v>5984</c:v>
                </c:pt>
                <c:pt idx="28309">
                  <c:v>5985</c:v>
                </c:pt>
                <c:pt idx="28310">
                  <c:v>5986</c:v>
                </c:pt>
                <c:pt idx="28311">
                  <c:v>5987</c:v>
                </c:pt>
                <c:pt idx="28312">
                  <c:v>5988</c:v>
                </c:pt>
                <c:pt idx="28313">
                  <c:v>5989</c:v>
                </c:pt>
                <c:pt idx="28314">
                  <c:v>5990</c:v>
                </c:pt>
                <c:pt idx="28315">
                  <c:v>5991</c:v>
                </c:pt>
                <c:pt idx="28316">
                  <c:v>5992</c:v>
                </c:pt>
                <c:pt idx="28317">
                  <c:v>5993</c:v>
                </c:pt>
                <c:pt idx="28318">
                  <c:v>5994</c:v>
                </c:pt>
                <c:pt idx="28319">
                  <c:v>5995</c:v>
                </c:pt>
                <c:pt idx="28320">
                  <c:v>5996</c:v>
                </c:pt>
                <c:pt idx="28321">
                  <c:v>5997</c:v>
                </c:pt>
                <c:pt idx="28322">
                  <c:v>5998</c:v>
                </c:pt>
                <c:pt idx="28323">
                  <c:v>5999</c:v>
                </c:pt>
                <c:pt idx="28324">
                  <c:v>6000</c:v>
                </c:pt>
                <c:pt idx="28325">
                  <c:v>6001</c:v>
                </c:pt>
                <c:pt idx="28326">
                  <c:v>6002</c:v>
                </c:pt>
                <c:pt idx="28327">
                  <c:v>6003</c:v>
                </c:pt>
                <c:pt idx="28328">
                  <c:v>6004</c:v>
                </c:pt>
                <c:pt idx="28329">
                  <c:v>6005</c:v>
                </c:pt>
                <c:pt idx="28330">
                  <c:v>6006</c:v>
                </c:pt>
                <c:pt idx="28331">
                  <c:v>6007</c:v>
                </c:pt>
                <c:pt idx="28332">
                  <c:v>6008</c:v>
                </c:pt>
                <c:pt idx="28333">
                  <c:v>6009</c:v>
                </c:pt>
                <c:pt idx="28334">
                  <c:v>6010</c:v>
                </c:pt>
                <c:pt idx="28335">
                  <c:v>6011</c:v>
                </c:pt>
                <c:pt idx="28336">
                  <c:v>6012</c:v>
                </c:pt>
                <c:pt idx="28337">
                  <c:v>6013</c:v>
                </c:pt>
                <c:pt idx="28338">
                  <c:v>6014</c:v>
                </c:pt>
                <c:pt idx="28339">
                  <c:v>6015</c:v>
                </c:pt>
                <c:pt idx="28340">
                  <c:v>6016</c:v>
                </c:pt>
                <c:pt idx="28341">
                  <c:v>6017</c:v>
                </c:pt>
                <c:pt idx="28342">
                  <c:v>6018</c:v>
                </c:pt>
                <c:pt idx="28343">
                  <c:v>6019</c:v>
                </c:pt>
                <c:pt idx="28344">
                  <c:v>6020</c:v>
                </c:pt>
                <c:pt idx="28345">
                  <c:v>6021</c:v>
                </c:pt>
                <c:pt idx="28346">
                  <c:v>6022</c:v>
                </c:pt>
                <c:pt idx="28347">
                  <c:v>6023</c:v>
                </c:pt>
                <c:pt idx="28348">
                  <c:v>6024</c:v>
                </c:pt>
                <c:pt idx="28349">
                  <c:v>6025</c:v>
                </c:pt>
                <c:pt idx="28350">
                  <c:v>6026</c:v>
                </c:pt>
                <c:pt idx="28351">
                  <c:v>6027</c:v>
                </c:pt>
                <c:pt idx="28352">
                  <c:v>6028</c:v>
                </c:pt>
                <c:pt idx="28353">
                  <c:v>6029</c:v>
                </c:pt>
                <c:pt idx="28354">
                  <c:v>6030</c:v>
                </c:pt>
                <c:pt idx="28355">
                  <c:v>6031</c:v>
                </c:pt>
                <c:pt idx="28356">
                  <c:v>6032</c:v>
                </c:pt>
                <c:pt idx="28357">
                  <c:v>6033</c:v>
                </c:pt>
                <c:pt idx="28358">
                  <c:v>6034</c:v>
                </c:pt>
                <c:pt idx="28359">
                  <c:v>6035</c:v>
                </c:pt>
                <c:pt idx="28360">
                  <c:v>6036</c:v>
                </c:pt>
                <c:pt idx="28361">
                  <c:v>6037</c:v>
                </c:pt>
                <c:pt idx="28362">
                  <c:v>6038</c:v>
                </c:pt>
                <c:pt idx="28363">
                  <c:v>6039</c:v>
                </c:pt>
                <c:pt idx="28364">
                  <c:v>6040</c:v>
                </c:pt>
                <c:pt idx="28365">
                  <c:v>6041</c:v>
                </c:pt>
                <c:pt idx="28366">
                  <c:v>6042</c:v>
                </c:pt>
                <c:pt idx="28367">
                  <c:v>6043</c:v>
                </c:pt>
                <c:pt idx="28368">
                  <c:v>6044</c:v>
                </c:pt>
                <c:pt idx="28369">
                  <c:v>6045</c:v>
                </c:pt>
                <c:pt idx="28370">
                  <c:v>6046</c:v>
                </c:pt>
                <c:pt idx="28371">
                  <c:v>6047</c:v>
                </c:pt>
                <c:pt idx="28372">
                  <c:v>6048</c:v>
                </c:pt>
                <c:pt idx="28373">
                  <c:v>6049</c:v>
                </c:pt>
                <c:pt idx="28374">
                  <c:v>6050</c:v>
                </c:pt>
                <c:pt idx="28375">
                  <c:v>6051</c:v>
                </c:pt>
                <c:pt idx="28376">
                  <c:v>6052</c:v>
                </c:pt>
                <c:pt idx="28377">
                  <c:v>6053</c:v>
                </c:pt>
                <c:pt idx="28378">
                  <c:v>6054</c:v>
                </c:pt>
                <c:pt idx="28379">
                  <c:v>6055</c:v>
                </c:pt>
                <c:pt idx="28380">
                  <c:v>6056</c:v>
                </c:pt>
                <c:pt idx="28381">
                  <c:v>6057</c:v>
                </c:pt>
                <c:pt idx="28382">
                  <c:v>6058</c:v>
                </c:pt>
                <c:pt idx="28383">
                  <c:v>6059</c:v>
                </c:pt>
                <c:pt idx="28384">
                  <c:v>6060</c:v>
                </c:pt>
                <c:pt idx="28385">
                  <c:v>6061</c:v>
                </c:pt>
                <c:pt idx="28386">
                  <c:v>6062</c:v>
                </c:pt>
                <c:pt idx="28387">
                  <c:v>6063</c:v>
                </c:pt>
                <c:pt idx="28388">
                  <c:v>6064</c:v>
                </c:pt>
                <c:pt idx="28389">
                  <c:v>6065</c:v>
                </c:pt>
                <c:pt idx="28390">
                  <c:v>6066</c:v>
                </c:pt>
                <c:pt idx="28391">
                  <c:v>6067</c:v>
                </c:pt>
                <c:pt idx="28392">
                  <c:v>6068</c:v>
                </c:pt>
                <c:pt idx="28393">
                  <c:v>6069</c:v>
                </c:pt>
                <c:pt idx="28394">
                  <c:v>6070</c:v>
                </c:pt>
                <c:pt idx="28395">
                  <c:v>6071</c:v>
                </c:pt>
                <c:pt idx="28396">
                  <c:v>6072</c:v>
                </c:pt>
                <c:pt idx="28397">
                  <c:v>6073</c:v>
                </c:pt>
                <c:pt idx="28398">
                  <c:v>6074</c:v>
                </c:pt>
                <c:pt idx="28399">
                  <c:v>6075</c:v>
                </c:pt>
                <c:pt idx="28400">
                  <c:v>6076</c:v>
                </c:pt>
                <c:pt idx="28401">
                  <c:v>6077</c:v>
                </c:pt>
                <c:pt idx="28402">
                  <c:v>6078</c:v>
                </c:pt>
                <c:pt idx="28403">
                  <c:v>6079</c:v>
                </c:pt>
                <c:pt idx="28404">
                  <c:v>6080</c:v>
                </c:pt>
                <c:pt idx="28405">
                  <c:v>6081</c:v>
                </c:pt>
                <c:pt idx="28406">
                  <c:v>6082</c:v>
                </c:pt>
                <c:pt idx="28407">
                  <c:v>6083</c:v>
                </c:pt>
                <c:pt idx="28408">
                  <c:v>6084</c:v>
                </c:pt>
                <c:pt idx="28409">
                  <c:v>6085</c:v>
                </c:pt>
                <c:pt idx="28410">
                  <c:v>6086</c:v>
                </c:pt>
                <c:pt idx="28411">
                  <c:v>6087</c:v>
                </c:pt>
                <c:pt idx="28412">
                  <c:v>6088</c:v>
                </c:pt>
                <c:pt idx="28413">
                  <c:v>6089</c:v>
                </c:pt>
                <c:pt idx="28414">
                  <c:v>6090</c:v>
                </c:pt>
                <c:pt idx="28415">
                  <c:v>6091</c:v>
                </c:pt>
                <c:pt idx="28416">
                  <c:v>6092</c:v>
                </c:pt>
                <c:pt idx="28417">
                  <c:v>6093</c:v>
                </c:pt>
                <c:pt idx="28418">
                  <c:v>6094</c:v>
                </c:pt>
                <c:pt idx="28419">
                  <c:v>6095</c:v>
                </c:pt>
                <c:pt idx="28420">
                  <c:v>6096</c:v>
                </c:pt>
                <c:pt idx="28421">
                  <c:v>6097</c:v>
                </c:pt>
                <c:pt idx="28422">
                  <c:v>6098</c:v>
                </c:pt>
                <c:pt idx="28423">
                  <c:v>6099</c:v>
                </c:pt>
                <c:pt idx="28424">
                  <c:v>6100</c:v>
                </c:pt>
                <c:pt idx="28425">
                  <c:v>6101</c:v>
                </c:pt>
                <c:pt idx="28426">
                  <c:v>6102</c:v>
                </c:pt>
                <c:pt idx="28427">
                  <c:v>6103</c:v>
                </c:pt>
                <c:pt idx="28428">
                  <c:v>6104</c:v>
                </c:pt>
                <c:pt idx="28429">
                  <c:v>6105</c:v>
                </c:pt>
                <c:pt idx="28430">
                  <c:v>6106</c:v>
                </c:pt>
                <c:pt idx="28431">
                  <c:v>6107</c:v>
                </c:pt>
                <c:pt idx="28432">
                  <c:v>6108</c:v>
                </c:pt>
                <c:pt idx="28433">
                  <c:v>6109</c:v>
                </c:pt>
                <c:pt idx="28434">
                  <c:v>6110</c:v>
                </c:pt>
                <c:pt idx="28435">
                  <c:v>6111</c:v>
                </c:pt>
                <c:pt idx="28436">
                  <c:v>6112</c:v>
                </c:pt>
                <c:pt idx="28437">
                  <c:v>6113</c:v>
                </c:pt>
                <c:pt idx="28438">
                  <c:v>6114</c:v>
                </c:pt>
                <c:pt idx="28439">
                  <c:v>6115</c:v>
                </c:pt>
                <c:pt idx="28440">
                  <c:v>6116</c:v>
                </c:pt>
                <c:pt idx="28441">
                  <c:v>6117</c:v>
                </c:pt>
                <c:pt idx="28442">
                  <c:v>6118</c:v>
                </c:pt>
                <c:pt idx="28443">
                  <c:v>6119</c:v>
                </c:pt>
                <c:pt idx="28444">
                  <c:v>6120</c:v>
                </c:pt>
                <c:pt idx="28445">
                  <c:v>6121</c:v>
                </c:pt>
                <c:pt idx="28446">
                  <c:v>6122</c:v>
                </c:pt>
                <c:pt idx="28447">
                  <c:v>6123</c:v>
                </c:pt>
                <c:pt idx="28448">
                  <c:v>6124</c:v>
                </c:pt>
                <c:pt idx="28449">
                  <c:v>6125</c:v>
                </c:pt>
                <c:pt idx="28450">
                  <c:v>6126</c:v>
                </c:pt>
                <c:pt idx="28451">
                  <c:v>6127</c:v>
                </c:pt>
                <c:pt idx="28452">
                  <c:v>6128</c:v>
                </c:pt>
                <c:pt idx="28453">
                  <c:v>6129</c:v>
                </c:pt>
                <c:pt idx="28454">
                  <c:v>6130</c:v>
                </c:pt>
                <c:pt idx="28455">
                  <c:v>6131</c:v>
                </c:pt>
                <c:pt idx="28456">
                  <c:v>6132</c:v>
                </c:pt>
                <c:pt idx="28457">
                  <c:v>6133</c:v>
                </c:pt>
                <c:pt idx="28458">
                  <c:v>6134</c:v>
                </c:pt>
                <c:pt idx="28459">
                  <c:v>6135</c:v>
                </c:pt>
                <c:pt idx="28460">
                  <c:v>6136</c:v>
                </c:pt>
                <c:pt idx="28461">
                  <c:v>6137</c:v>
                </c:pt>
                <c:pt idx="28462">
                  <c:v>6138</c:v>
                </c:pt>
                <c:pt idx="28463">
                  <c:v>6139</c:v>
                </c:pt>
                <c:pt idx="28464">
                  <c:v>6140</c:v>
                </c:pt>
                <c:pt idx="28465">
                  <c:v>6141</c:v>
                </c:pt>
                <c:pt idx="28466">
                  <c:v>6142</c:v>
                </c:pt>
                <c:pt idx="28467">
                  <c:v>6143</c:v>
                </c:pt>
                <c:pt idx="28468">
                  <c:v>6144</c:v>
                </c:pt>
                <c:pt idx="28469">
                  <c:v>6145</c:v>
                </c:pt>
                <c:pt idx="28470">
                  <c:v>6146</c:v>
                </c:pt>
                <c:pt idx="28471">
                  <c:v>6147</c:v>
                </c:pt>
                <c:pt idx="28472">
                  <c:v>6148</c:v>
                </c:pt>
                <c:pt idx="28473">
                  <c:v>6149</c:v>
                </c:pt>
                <c:pt idx="28474">
                  <c:v>6150</c:v>
                </c:pt>
                <c:pt idx="28475">
                  <c:v>6151</c:v>
                </c:pt>
                <c:pt idx="28476">
                  <c:v>6152</c:v>
                </c:pt>
                <c:pt idx="28477">
                  <c:v>6153</c:v>
                </c:pt>
                <c:pt idx="28478">
                  <c:v>6154</c:v>
                </c:pt>
                <c:pt idx="28479">
                  <c:v>6155</c:v>
                </c:pt>
                <c:pt idx="28480">
                  <c:v>6156</c:v>
                </c:pt>
                <c:pt idx="28481">
                  <c:v>6157</c:v>
                </c:pt>
                <c:pt idx="28482">
                  <c:v>6158</c:v>
                </c:pt>
                <c:pt idx="28483">
                  <c:v>6159</c:v>
                </c:pt>
                <c:pt idx="28484">
                  <c:v>6160</c:v>
                </c:pt>
                <c:pt idx="28485">
                  <c:v>6161</c:v>
                </c:pt>
                <c:pt idx="28486">
                  <c:v>6162</c:v>
                </c:pt>
                <c:pt idx="28487">
                  <c:v>6163</c:v>
                </c:pt>
                <c:pt idx="28488">
                  <c:v>6164</c:v>
                </c:pt>
                <c:pt idx="28489">
                  <c:v>6165</c:v>
                </c:pt>
                <c:pt idx="28490">
                  <c:v>6166</c:v>
                </c:pt>
                <c:pt idx="28491">
                  <c:v>6167</c:v>
                </c:pt>
                <c:pt idx="28492">
                  <c:v>6168</c:v>
                </c:pt>
                <c:pt idx="28493">
                  <c:v>6169</c:v>
                </c:pt>
                <c:pt idx="28494">
                  <c:v>6170</c:v>
                </c:pt>
                <c:pt idx="28495">
                  <c:v>6171</c:v>
                </c:pt>
                <c:pt idx="28496">
                  <c:v>6172</c:v>
                </c:pt>
                <c:pt idx="28497">
                  <c:v>6173</c:v>
                </c:pt>
                <c:pt idx="28498">
                  <c:v>6174</c:v>
                </c:pt>
                <c:pt idx="28499">
                  <c:v>6175</c:v>
                </c:pt>
                <c:pt idx="28500">
                  <c:v>6176</c:v>
                </c:pt>
                <c:pt idx="28501">
                  <c:v>6177</c:v>
                </c:pt>
                <c:pt idx="28502">
                  <c:v>6178</c:v>
                </c:pt>
                <c:pt idx="28503">
                  <c:v>6179</c:v>
                </c:pt>
                <c:pt idx="28504">
                  <c:v>6180</c:v>
                </c:pt>
                <c:pt idx="28505">
                  <c:v>6181</c:v>
                </c:pt>
                <c:pt idx="28506">
                  <c:v>6182</c:v>
                </c:pt>
                <c:pt idx="28507">
                  <c:v>6183</c:v>
                </c:pt>
                <c:pt idx="28508">
                  <c:v>6184</c:v>
                </c:pt>
                <c:pt idx="28509">
                  <c:v>6185</c:v>
                </c:pt>
                <c:pt idx="28510">
                  <c:v>6186</c:v>
                </c:pt>
                <c:pt idx="28511">
                  <c:v>6187</c:v>
                </c:pt>
                <c:pt idx="28512">
                  <c:v>6188</c:v>
                </c:pt>
                <c:pt idx="28513">
                  <c:v>6189</c:v>
                </c:pt>
                <c:pt idx="28514">
                  <c:v>6190</c:v>
                </c:pt>
                <c:pt idx="28515">
                  <c:v>6191</c:v>
                </c:pt>
                <c:pt idx="28516">
                  <c:v>6192</c:v>
                </c:pt>
                <c:pt idx="28517">
                  <c:v>6193</c:v>
                </c:pt>
                <c:pt idx="28518">
                  <c:v>6194</c:v>
                </c:pt>
                <c:pt idx="28519">
                  <c:v>6195</c:v>
                </c:pt>
                <c:pt idx="28520">
                  <c:v>6196</c:v>
                </c:pt>
                <c:pt idx="28521">
                  <c:v>6197</c:v>
                </c:pt>
                <c:pt idx="28522">
                  <c:v>6198</c:v>
                </c:pt>
                <c:pt idx="28523">
                  <c:v>6199</c:v>
                </c:pt>
                <c:pt idx="28524">
                  <c:v>6200</c:v>
                </c:pt>
                <c:pt idx="28525">
                  <c:v>6201</c:v>
                </c:pt>
                <c:pt idx="28526">
                  <c:v>6202</c:v>
                </c:pt>
                <c:pt idx="28527">
                  <c:v>6203</c:v>
                </c:pt>
                <c:pt idx="28528">
                  <c:v>6204</c:v>
                </c:pt>
                <c:pt idx="28529">
                  <c:v>6205</c:v>
                </c:pt>
                <c:pt idx="28530">
                  <c:v>6206</c:v>
                </c:pt>
                <c:pt idx="28531">
                  <c:v>6207</c:v>
                </c:pt>
                <c:pt idx="28532">
                  <c:v>6208</c:v>
                </c:pt>
                <c:pt idx="28533">
                  <c:v>6209</c:v>
                </c:pt>
                <c:pt idx="28534">
                  <c:v>6210</c:v>
                </c:pt>
                <c:pt idx="28535">
                  <c:v>6211</c:v>
                </c:pt>
                <c:pt idx="28536">
                  <c:v>6212</c:v>
                </c:pt>
                <c:pt idx="28537">
                  <c:v>6213</c:v>
                </c:pt>
                <c:pt idx="28538">
                  <c:v>6214</c:v>
                </c:pt>
                <c:pt idx="28539">
                  <c:v>6215</c:v>
                </c:pt>
                <c:pt idx="28540">
                  <c:v>6216</c:v>
                </c:pt>
                <c:pt idx="28541">
                  <c:v>6217</c:v>
                </c:pt>
                <c:pt idx="28542">
                  <c:v>6218</c:v>
                </c:pt>
                <c:pt idx="28543">
                  <c:v>6219</c:v>
                </c:pt>
                <c:pt idx="28544">
                  <c:v>6220</c:v>
                </c:pt>
                <c:pt idx="28545">
                  <c:v>6221</c:v>
                </c:pt>
                <c:pt idx="28546">
                  <c:v>6222</c:v>
                </c:pt>
                <c:pt idx="28547">
                  <c:v>6223</c:v>
                </c:pt>
                <c:pt idx="28548">
                  <c:v>6224</c:v>
                </c:pt>
                <c:pt idx="28549">
                  <c:v>6225</c:v>
                </c:pt>
                <c:pt idx="28550">
                  <c:v>6226</c:v>
                </c:pt>
                <c:pt idx="28551">
                  <c:v>6227</c:v>
                </c:pt>
                <c:pt idx="28552">
                  <c:v>6228</c:v>
                </c:pt>
                <c:pt idx="28553">
                  <c:v>6229</c:v>
                </c:pt>
                <c:pt idx="28554">
                  <c:v>6230</c:v>
                </c:pt>
                <c:pt idx="28555">
                  <c:v>6231</c:v>
                </c:pt>
                <c:pt idx="28556">
                  <c:v>6232</c:v>
                </c:pt>
                <c:pt idx="28557">
                  <c:v>6233</c:v>
                </c:pt>
                <c:pt idx="28558">
                  <c:v>6234</c:v>
                </c:pt>
                <c:pt idx="28559">
                  <c:v>6235</c:v>
                </c:pt>
                <c:pt idx="28560">
                  <c:v>6236</c:v>
                </c:pt>
                <c:pt idx="28561">
                  <c:v>6237</c:v>
                </c:pt>
                <c:pt idx="28562">
                  <c:v>6238</c:v>
                </c:pt>
                <c:pt idx="28563">
                  <c:v>6239</c:v>
                </c:pt>
                <c:pt idx="28564">
                  <c:v>6240</c:v>
                </c:pt>
                <c:pt idx="28565">
                  <c:v>6241</c:v>
                </c:pt>
                <c:pt idx="28566">
                  <c:v>6242</c:v>
                </c:pt>
                <c:pt idx="28567">
                  <c:v>6243</c:v>
                </c:pt>
                <c:pt idx="28568">
                  <c:v>6244</c:v>
                </c:pt>
                <c:pt idx="28569">
                  <c:v>6245</c:v>
                </c:pt>
                <c:pt idx="28570">
                  <c:v>6246</c:v>
                </c:pt>
                <c:pt idx="28571">
                  <c:v>6247</c:v>
                </c:pt>
                <c:pt idx="28572">
                  <c:v>6248</c:v>
                </c:pt>
                <c:pt idx="28573">
                  <c:v>6249</c:v>
                </c:pt>
                <c:pt idx="28574">
                  <c:v>6250</c:v>
                </c:pt>
                <c:pt idx="28575">
                  <c:v>6251</c:v>
                </c:pt>
                <c:pt idx="28576">
                  <c:v>6252</c:v>
                </c:pt>
                <c:pt idx="28577">
                  <c:v>6253</c:v>
                </c:pt>
                <c:pt idx="28578">
                  <c:v>6254</c:v>
                </c:pt>
                <c:pt idx="28579">
                  <c:v>6255</c:v>
                </c:pt>
                <c:pt idx="28580">
                  <c:v>6256</c:v>
                </c:pt>
                <c:pt idx="28581">
                  <c:v>6257</c:v>
                </c:pt>
                <c:pt idx="28582">
                  <c:v>6258</c:v>
                </c:pt>
                <c:pt idx="28583">
                  <c:v>6259</c:v>
                </c:pt>
                <c:pt idx="28584">
                  <c:v>6260</c:v>
                </c:pt>
                <c:pt idx="28585">
                  <c:v>6261</c:v>
                </c:pt>
                <c:pt idx="28586">
                  <c:v>6262</c:v>
                </c:pt>
                <c:pt idx="28587">
                  <c:v>6263</c:v>
                </c:pt>
                <c:pt idx="28588">
                  <c:v>6264</c:v>
                </c:pt>
                <c:pt idx="28589">
                  <c:v>6265</c:v>
                </c:pt>
                <c:pt idx="28590">
                  <c:v>6266</c:v>
                </c:pt>
                <c:pt idx="28591">
                  <c:v>6267</c:v>
                </c:pt>
                <c:pt idx="28592">
                  <c:v>6268</c:v>
                </c:pt>
                <c:pt idx="28593">
                  <c:v>6269</c:v>
                </c:pt>
                <c:pt idx="28594">
                  <c:v>6270</c:v>
                </c:pt>
                <c:pt idx="28595">
                  <c:v>6271</c:v>
                </c:pt>
                <c:pt idx="28596">
                  <c:v>6272</c:v>
                </c:pt>
                <c:pt idx="28597">
                  <c:v>6273</c:v>
                </c:pt>
                <c:pt idx="28598">
                  <c:v>6274</c:v>
                </c:pt>
                <c:pt idx="28599">
                  <c:v>6275</c:v>
                </c:pt>
                <c:pt idx="28600">
                  <c:v>6276</c:v>
                </c:pt>
                <c:pt idx="28601">
                  <c:v>6277</c:v>
                </c:pt>
                <c:pt idx="28602">
                  <c:v>6278</c:v>
                </c:pt>
                <c:pt idx="28603">
                  <c:v>6279</c:v>
                </c:pt>
                <c:pt idx="28604">
                  <c:v>6280</c:v>
                </c:pt>
                <c:pt idx="28605">
                  <c:v>6281</c:v>
                </c:pt>
                <c:pt idx="28606">
                  <c:v>6282</c:v>
                </c:pt>
                <c:pt idx="28607">
                  <c:v>6283</c:v>
                </c:pt>
                <c:pt idx="28608">
                  <c:v>6284</c:v>
                </c:pt>
                <c:pt idx="28609">
                  <c:v>6285</c:v>
                </c:pt>
                <c:pt idx="28610">
                  <c:v>6286</c:v>
                </c:pt>
                <c:pt idx="28611">
                  <c:v>6287</c:v>
                </c:pt>
                <c:pt idx="28612">
                  <c:v>6288</c:v>
                </c:pt>
                <c:pt idx="28613">
                  <c:v>6289</c:v>
                </c:pt>
                <c:pt idx="28614">
                  <c:v>6290</c:v>
                </c:pt>
                <c:pt idx="28615">
                  <c:v>6291</c:v>
                </c:pt>
                <c:pt idx="28616">
                  <c:v>6292</c:v>
                </c:pt>
                <c:pt idx="28617">
                  <c:v>6293</c:v>
                </c:pt>
                <c:pt idx="28618">
                  <c:v>6294</c:v>
                </c:pt>
                <c:pt idx="28619">
                  <c:v>6295</c:v>
                </c:pt>
                <c:pt idx="28620">
                  <c:v>6296</c:v>
                </c:pt>
                <c:pt idx="28621">
                  <c:v>6297</c:v>
                </c:pt>
                <c:pt idx="28622">
                  <c:v>6298</c:v>
                </c:pt>
                <c:pt idx="28623">
                  <c:v>6299</c:v>
                </c:pt>
                <c:pt idx="28624">
                  <c:v>6300</c:v>
                </c:pt>
                <c:pt idx="28625">
                  <c:v>6301</c:v>
                </c:pt>
                <c:pt idx="28626">
                  <c:v>6302</c:v>
                </c:pt>
                <c:pt idx="28627">
                  <c:v>6303</c:v>
                </c:pt>
                <c:pt idx="28628">
                  <c:v>6304</c:v>
                </c:pt>
                <c:pt idx="28629">
                  <c:v>6305</c:v>
                </c:pt>
                <c:pt idx="28630">
                  <c:v>6306</c:v>
                </c:pt>
                <c:pt idx="28631">
                  <c:v>6307</c:v>
                </c:pt>
                <c:pt idx="28632">
                  <c:v>6308</c:v>
                </c:pt>
                <c:pt idx="28633">
                  <c:v>6309</c:v>
                </c:pt>
                <c:pt idx="28634">
                  <c:v>6310</c:v>
                </c:pt>
                <c:pt idx="28635">
                  <c:v>6311</c:v>
                </c:pt>
                <c:pt idx="28636">
                  <c:v>6312</c:v>
                </c:pt>
                <c:pt idx="28637">
                  <c:v>6313</c:v>
                </c:pt>
                <c:pt idx="28638">
                  <c:v>6314</c:v>
                </c:pt>
                <c:pt idx="28639">
                  <c:v>6315</c:v>
                </c:pt>
                <c:pt idx="28640">
                  <c:v>6316</c:v>
                </c:pt>
                <c:pt idx="28641">
                  <c:v>6317</c:v>
                </c:pt>
                <c:pt idx="28642">
                  <c:v>6318</c:v>
                </c:pt>
                <c:pt idx="28643">
                  <c:v>6319</c:v>
                </c:pt>
                <c:pt idx="28644">
                  <c:v>6320</c:v>
                </c:pt>
                <c:pt idx="28645">
                  <c:v>6321</c:v>
                </c:pt>
                <c:pt idx="28646">
                  <c:v>6322</c:v>
                </c:pt>
                <c:pt idx="28647">
                  <c:v>6323</c:v>
                </c:pt>
                <c:pt idx="28648">
                  <c:v>6324</c:v>
                </c:pt>
                <c:pt idx="28649">
                  <c:v>6325</c:v>
                </c:pt>
                <c:pt idx="28650">
                  <c:v>6326</c:v>
                </c:pt>
                <c:pt idx="28651">
                  <c:v>6327</c:v>
                </c:pt>
                <c:pt idx="28652">
                  <c:v>6328</c:v>
                </c:pt>
                <c:pt idx="28653">
                  <c:v>6329</c:v>
                </c:pt>
                <c:pt idx="28654">
                  <c:v>6330</c:v>
                </c:pt>
                <c:pt idx="28655">
                  <c:v>6331</c:v>
                </c:pt>
                <c:pt idx="28656">
                  <c:v>6332</c:v>
                </c:pt>
                <c:pt idx="28657">
                  <c:v>6333</c:v>
                </c:pt>
                <c:pt idx="28658">
                  <c:v>6334</c:v>
                </c:pt>
                <c:pt idx="28659">
                  <c:v>6335</c:v>
                </c:pt>
                <c:pt idx="28660">
                  <c:v>6336</c:v>
                </c:pt>
                <c:pt idx="28661">
                  <c:v>6337</c:v>
                </c:pt>
                <c:pt idx="28662">
                  <c:v>6338</c:v>
                </c:pt>
                <c:pt idx="28663">
                  <c:v>6339</c:v>
                </c:pt>
                <c:pt idx="28664">
                  <c:v>6340</c:v>
                </c:pt>
                <c:pt idx="28665">
                  <c:v>6341</c:v>
                </c:pt>
                <c:pt idx="28666">
                  <c:v>6342</c:v>
                </c:pt>
                <c:pt idx="28667">
                  <c:v>6343</c:v>
                </c:pt>
                <c:pt idx="28668">
                  <c:v>6344</c:v>
                </c:pt>
                <c:pt idx="28669">
                  <c:v>6345</c:v>
                </c:pt>
                <c:pt idx="28670">
                  <c:v>6346</c:v>
                </c:pt>
                <c:pt idx="28671">
                  <c:v>6347</c:v>
                </c:pt>
                <c:pt idx="28672">
                  <c:v>6348</c:v>
                </c:pt>
                <c:pt idx="28673">
                  <c:v>6349</c:v>
                </c:pt>
                <c:pt idx="28674">
                  <c:v>6350</c:v>
                </c:pt>
                <c:pt idx="28675">
                  <c:v>6351</c:v>
                </c:pt>
                <c:pt idx="28676">
                  <c:v>6352</c:v>
                </c:pt>
                <c:pt idx="28677">
                  <c:v>6353</c:v>
                </c:pt>
                <c:pt idx="28678">
                  <c:v>6354</c:v>
                </c:pt>
                <c:pt idx="28679">
                  <c:v>6355</c:v>
                </c:pt>
                <c:pt idx="28680">
                  <c:v>6356</c:v>
                </c:pt>
                <c:pt idx="28681">
                  <c:v>6357</c:v>
                </c:pt>
                <c:pt idx="28682">
                  <c:v>6358</c:v>
                </c:pt>
                <c:pt idx="28683">
                  <c:v>6359</c:v>
                </c:pt>
                <c:pt idx="28684">
                  <c:v>6360</c:v>
                </c:pt>
                <c:pt idx="28685">
                  <c:v>6361</c:v>
                </c:pt>
                <c:pt idx="28686">
                  <c:v>6362</c:v>
                </c:pt>
                <c:pt idx="28687">
                  <c:v>6363</c:v>
                </c:pt>
                <c:pt idx="28688">
                  <c:v>6364</c:v>
                </c:pt>
                <c:pt idx="28689">
                  <c:v>6365</c:v>
                </c:pt>
                <c:pt idx="28690">
                  <c:v>6366</c:v>
                </c:pt>
                <c:pt idx="28691">
                  <c:v>6367</c:v>
                </c:pt>
                <c:pt idx="28692">
                  <c:v>6368</c:v>
                </c:pt>
                <c:pt idx="28693">
                  <c:v>6369</c:v>
                </c:pt>
                <c:pt idx="28694">
                  <c:v>6370</c:v>
                </c:pt>
                <c:pt idx="28695">
                  <c:v>6371</c:v>
                </c:pt>
                <c:pt idx="28696">
                  <c:v>6372</c:v>
                </c:pt>
                <c:pt idx="28697">
                  <c:v>6373</c:v>
                </c:pt>
                <c:pt idx="28698">
                  <c:v>6374</c:v>
                </c:pt>
                <c:pt idx="28699">
                  <c:v>6375</c:v>
                </c:pt>
                <c:pt idx="28700">
                  <c:v>6376</c:v>
                </c:pt>
                <c:pt idx="28701">
                  <c:v>6377</c:v>
                </c:pt>
                <c:pt idx="28702">
                  <c:v>6378</c:v>
                </c:pt>
                <c:pt idx="28703">
                  <c:v>6379</c:v>
                </c:pt>
                <c:pt idx="28704">
                  <c:v>6380</c:v>
                </c:pt>
                <c:pt idx="28705">
                  <c:v>6381</c:v>
                </c:pt>
                <c:pt idx="28706">
                  <c:v>6382</c:v>
                </c:pt>
                <c:pt idx="28707">
                  <c:v>6383</c:v>
                </c:pt>
                <c:pt idx="28708">
                  <c:v>6384</c:v>
                </c:pt>
                <c:pt idx="28709">
                  <c:v>6385</c:v>
                </c:pt>
                <c:pt idx="28710">
                  <c:v>6386</c:v>
                </c:pt>
                <c:pt idx="28711">
                  <c:v>6387</c:v>
                </c:pt>
                <c:pt idx="28712">
                  <c:v>6388</c:v>
                </c:pt>
                <c:pt idx="28713">
                  <c:v>6389</c:v>
                </c:pt>
                <c:pt idx="28714">
                  <c:v>6390</c:v>
                </c:pt>
                <c:pt idx="28715">
                  <c:v>6391</c:v>
                </c:pt>
                <c:pt idx="28716">
                  <c:v>6392</c:v>
                </c:pt>
                <c:pt idx="28717">
                  <c:v>6393</c:v>
                </c:pt>
                <c:pt idx="28718">
                  <c:v>6394</c:v>
                </c:pt>
                <c:pt idx="28719">
                  <c:v>6395</c:v>
                </c:pt>
                <c:pt idx="28720">
                  <c:v>6396</c:v>
                </c:pt>
                <c:pt idx="28721">
                  <c:v>6397</c:v>
                </c:pt>
                <c:pt idx="28722">
                  <c:v>6398</c:v>
                </c:pt>
                <c:pt idx="28723">
                  <c:v>6399</c:v>
                </c:pt>
                <c:pt idx="28724">
                  <c:v>6400</c:v>
                </c:pt>
                <c:pt idx="28725">
                  <c:v>6401</c:v>
                </c:pt>
                <c:pt idx="28726">
                  <c:v>6402</c:v>
                </c:pt>
                <c:pt idx="28727">
                  <c:v>6403</c:v>
                </c:pt>
                <c:pt idx="28728">
                  <c:v>6404</c:v>
                </c:pt>
                <c:pt idx="28729">
                  <c:v>6405</c:v>
                </c:pt>
                <c:pt idx="28730">
                  <c:v>6406</c:v>
                </c:pt>
                <c:pt idx="28731">
                  <c:v>6407</c:v>
                </c:pt>
                <c:pt idx="28732">
                  <c:v>6408</c:v>
                </c:pt>
                <c:pt idx="28733">
                  <c:v>6409</c:v>
                </c:pt>
                <c:pt idx="28734">
                  <c:v>6410</c:v>
                </c:pt>
                <c:pt idx="28735">
                  <c:v>6411</c:v>
                </c:pt>
                <c:pt idx="28736">
                  <c:v>6412</c:v>
                </c:pt>
                <c:pt idx="28737">
                  <c:v>6413</c:v>
                </c:pt>
                <c:pt idx="28738">
                  <c:v>6414</c:v>
                </c:pt>
                <c:pt idx="28739">
                  <c:v>6415</c:v>
                </c:pt>
                <c:pt idx="28740">
                  <c:v>6416</c:v>
                </c:pt>
                <c:pt idx="28741">
                  <c:v>6417</c:v>
                </c:pt>
                <c:pt idx="28742">
                  <c:v>6418</c:v>
                </c:pt>
                <c:pt idx="28743">
                  <c:v>6419</c:v>
                </c:pt>
                <c:pt idx="28744">
                  <c:v>6420</c:v>
                </c:pt>
                <c:pt idx="28745">
                  <c:v>6421</c:v>
                </c:pt>
                <c:pt idx="28746">
                  <c:v>6422</c:v>
                </c:pt>
                <c:pt idx="28747">
                  <c:v>6423</c:v>
                </c:pt>
                <c:pt idx="28748">
                  <c:v>6424</c:v>
                </c:pt>
                <c:pt idx="28749">
                  <c:v>6425</c:v>
                </c:pt>
                <c:pt idx="28750">
                  <c:v>6426</c:v>
                </c:pt>
                <c:pt idx="28751">
                  <c:v>6427</c:v>
                </c:pt>
                <c:pt idx="28752">
                  <c:v>6428</c:v>
                </c:pt>
                <c:pt idx="28753">
                  <c:v>6429</c:v>
                </c:pt>
                <c:pt idx="28754">
                  <c:v>6430</c:v>
                </c:pt>
                <c:pt idx="28755">
                  <c:v>6431</c:v>
                </c:pt>
                <c:pt idx="28756">
                  <c:v>6432</c:v>
                </c:pt>
                <c:pt idx="28757">
                  <c:v>6433</c:v>
                </c:pt>
                <c:pt idx="28758">
                  <c:v>6434</c:v>
                </c:pt>
                <c:pt idx="28759">
                  <c:v>6435</c:v>
                </c:pt>
                <c:pt idx="28760">
                  <c:v>6436</c:v>
                </c:pt>
                <c:pt idx="28761">
                  <c:v>6437</c:v>
                </c:pt>
                <c:pt idx="28762">
                  <c:v>6438</c:v>
                </c:pt>
                <c:pt idx="28763">
                  <c:v>6439</c:v>
                </c:pt>
                <c:pt idx="28764">
                  <c:v>6440</c:v>
                </c:pt>
                <c:pt idx="28765">
                  <c:v>6441</c:v>
                </c:pt>
                <c:pt idx="28766">
                  <c:v>6442</c:v>
                </c:pt>
                <c:pt idx="28767">
                  <c:v>6443</c:v>
                </c:pt>
                <c:pt idx="28768">
                  <c:v>6444</c:v>
                </c:pt>
                <c:pt idx="28769">
                  <c:v>6445</c:v>
                </c:pt>
                <c:pt idx="28770">
                  <c:v>6446</c:v>
                </c:pt>
                <c:pt idx="28771">
                  <c:v>6447</c:v>
                </c:pt>
                <c:pt idx="28772">
                  <c:v>6448</c:v>
                </c:pt>
                <c:pt idx="28773">
                  <c:v>6449</c:v>
                </c:pt>
                <c:pt idx="28774">
                  <c:v>6450</c:v>
                </c:pt>
                <c:pt idx="28775">
                  <c:v>6451</c:v>
                </c:pt>
                <c:pt idx="28776">
                  <c:v>6452</c:v>
                </c:pt>
                <c:pt idx="28777">
                  <c:v>6453</c:v>
                </c:pt>
                <c:pt idx="28778">
                  <c:v>6454</c:v>
                </c:pt>
                <c:pt idx="28779">
                  <c:v>6455</c:v>
                </c:pt>
                <c:pt idx="28780">
                  <c:v>6456</c:v>
                </c:pt>
                <c:pt idx="28781">
                  <c:v>6457</c:v>
                </c:pt>
                <c:pt idx="28782">
                  <c:v>6458</c:v>
                </c:pt>
                <c:pt idx="28783">
                  <c:v>6459</c:v>
                </c:pt>
                <c:pt idx="28784">
                  <c:v>6460</c:v>
                </c:pt>
                <c:pt idx="28785">
                  <c:v>6461</c:v>
                </c:pt>
                <c:pt idx="28786">
                  <c:v>6462</c:v>
                </c:pt>
                <c:pt idx="28787">
                  <c:v>6463</c:v>
                </c:pt>
                <c:pt idx="28788">
                  <c:v>6464</c:v>
                </c:pt>
                <c:pt idx="28789">
                  <c:v>6465</c:v>
                </c:pt>
                <c:pt idx="28790">
                  <c:v>6466</c:v>
                </c:pt>
                <c:pt idx="28791">
                  <c:v>6467</c:v>
                </c:pt>
                <c:pt idx="28792">
                  <c:v>6468</c:v>
                </c:pt>
                <c:pt idx="28793">
                  <c:v>6469</c:v>
                </c:pt>
                <c:pt idx="28794">
                  <c:v>6470</c:v>
                </c:pt>
                <c:pt idx="28795">
                  <c:v>6471</c:v>
                </c:pt>
                <c:pt idx="28796">
                  <c:v>6472</c:v>
                </c:pt>
                <c:pt idx="28797">
                  <c:v>6473</c:v>
                </c:pt>
                <c:pt idx="28798">
                  <c:v>6474</c:v>
                </c:pt>
                <c:pt idx="28799">
                  <c:v>6475</c:v>
                </c:pt>
                <c:pt idx="28800">
                  <c:v>6476</c:v>
                </c:pt>
                <c:pt idx="28801">
                  <c:v>6477</c:v>
                </c:pt>
                <c:pt idx="28802">
                  <c:v>6478</c:v>
                </c:pt>
                <c:pt idx="28803">
                  <c:v>6479</c:v>
                </c:pt>
                <c:pt idx="28804">
                  <c:v>6480</c:v>
                </c:pt>
                <c:pt idx="28805">
                  <c:v>6481</c:v>
                </c:pt>
                <c:pt idx="28806">
                  <c:v>6482</c:v>
                </c:pt>
                <c:pt idx="28807">
                  <c:v>6483</c:v>
                </c:pt>
                <c:pt idx="28808">
                  <c:v>6484</c:v>
                </c:pt>
                <c:pt idx="28809">
                  <c:v>6485</c:v>
                </c:pt>
                <c:pt idx="28810">
                  <c:v>6486</c:v>
                </c:pt>
                <c:pt idx="28811">
                  <c:v>6487</c:v>
                </c:pt>
                <c:pt idx="28812">
                  <c:v>6488</c:v>
                </c:pt>
                <c:pt idx="28813">
                  <c:v>6489</c:v>
                </c:pt>
                <c:pt idx="28814">
                  <c:v>6490</c:v>
                </c:pt>
                <c:pt idx="28815">
                  <c:v>6491</c:v>
                </c:pt>
                <c:pt idx="28816">
                  <c:v>6492</c:v>
                </c:pt>
                <c:pt idx="28817">
                  <c:v>6493</c:v>
                </c:pt>
                <c:pt idx="28818">
                  <c:v>6494</c:v>
                </c:pt>
                <c:pt idx="28819">
                  <c:v>6495</c:v>
                </c:pt>
                <c:pt idx="28820">
                  <c:v>6496</c:v>
                </c:pt>
                <c:pt idx="28821">
                  <c:v>6497</c:v>
                </c:pt>
                <c:pt idx="28822">
                  <c:v>6498</c:v>
                </c:pt>
                <c:pt idx="28823">
                  <c:v>6499</c:v>
                </c:pt>
                <c:pt idx="28824">
                  <c:v>6500</c:v>
                </c:pt>
                <c:pt idx="28825">
                  <c:v>6501</c:v>
                </c:pt>
                <c:pt idx="28826">
                  <c:v>6502</c:v>
                </c:pt>
                <c:pt idx="28827">
                  <c:v>6503</c:v>
                </c:pt>
                <c:pt idx="28828">
                  <c:v>6504</c:v>
                </c:pt>
                <c:pt idx="28829">
                  <c:v>6505</c:v>
                </c:pt>
                <c:pt idx="28830">
                  <c:v>6506</c:v>
                </c:pt>
                <c:pt idx="28831">
                  <c:v>6507</c:v>
                </c:pt>
                <c:pt idx="28832">
                  <c:v>6508</c:v>
                </c:pt>
                <c:pt idx="28833">
                  <c:v>6509</c:v>
                </c:pt>
                <c:pt idx="28834">
                  <c:v>6510</c:v>
                </c:pt>
                <c:pt idx="28835">
                  <c:v>6511</c:v>
                </c:pt>
                <c:pt idx="28836">
                  <c:v>6512</c:v>
                </c:pt>
                <c:pt idx="28837">
                  <c:v>6513</c:v>
                </c:pt>
                <c:pt idx="28838">
                  <c:v>6514</c:v>
                </c:pt>
                <c:pt idx="28839">
                  <c:v>6515</c:v>
                </c:pt>
                <c:pt idx="28840">
                  <c:v>6516</c:v>
                </c:pt>
                <c:pt idx="28841">
                  <c:v>6517</c:v>
                </c:pt>
                <c:pt idx="28842">
                  <c:v>6518</c:v>
                </c:pt>
                <c:pt idx="28843">
                  <c:v>6519</c:v>
                </c:pt>
                <c:pt idx="28844">
                  <c:v>6520</c:v>
                </c:pt>
                <c:pt idx="28845">
                  <c:v>6521</c:v>
                </c:pt>
                <c:pt idx="28846">
                  <c:v>6522</c:v>
                </c:pt>
                <c:pt idx="28847">
                  <c:v>6523</c:v>
                </c:pt>
                <c:pt idx="28848">
                  <c:v>6524</c:v>
                </c:pt>
                <c:pt idx="28849">
                  <c:v>6525</c:v>
                </c:pt>
                <c:pt idx="28850">
                  <c:v>6526</c:v>
                </c:pt>
                <c:pt idx="28851">
                  <c:v>6527</c:v>
                </c:pt>
                <c:pt idx="28852">
                  <c:v>6528</c:v>
                </c:pt>
                <c:pt idx="28853">
                  <c:v>6529</c:v>
                </c:pt>
                <c:pt idx="28854">
                  <c:v>6530</c:v>
                </c:pt>
                <c:pt idx="28855">
                  <c:v>6531</c:v>
                </c:pt>
                <c:pt idx="28856">
                  <c:v>6532</c:v>
                </c:pt>
                <c:pt idx="28857">
                  <c:v>6533</c:v>
                </c:pt>
                <c:pt idx="28858">
                  <c:v>6534</c:v>
                </c:pt>
                <c:pt idx="28859">
                  <c:v>6535</c:v>
                </c:pt>
                <c:pt idx="28860">
                  <c:v>6536</c:v>
                </c:pt>
                <c:pt idx="28861">
                  <c:v>6537</c:v>
                </c:pt>
                <c:pt idx="28862">
                  <c:v>6538</c:v>
                </c:pt>
                <c:pt idx="28863">
                  <c:v>6539</c:v>
                </c:pt>
                <c:pt idx="28864">
                  <c:v>6540</c:v>
                </c:pt>
                <c:pt idx="28865">
                  <c:v>6541</c:v>
                </c:pt>
                <c:pt idx="28866">
                  <c:v>6542</c:v>
                </c:pt>
                <c:pt idx="28867">
                  <c:v>6543</c:v>
                </c:pt>
                <c:pt idx="28868">
                  <c:v>6544</c:v>
                </c:pt>
                <c:pt idx="28869">
                  <c:v>6545</c:v>
                </c:pt>
                <c:pt idx="28870">
                  <c:v>6546</c:v>
                </c:pt>
                <c:pt idx="28871">
                  <c:v>6547</c:v>
                </c:pt>
                <c:pt idx="28872">
                  <c:v>6548</c:v>
                </c:pt>
                <c:pt idx="28873">
                  <c:v>6549</c:v>
                </c:pt>
                <c:pt idx="28874">
                  <c:v>6550</c:v>
                </c:pt>
                <c:pt idx="28875">
                  <c:v>6551</c:v>
                </c:pt>
                <c:pt idx="28876">
                  <c:v>6552</c:v>
                </c:pt>
                <c:pt idx="28877">
                  <c:v>6553</c:v>
                </c:pt>
                <c:pt idx="28878">
                  <c:v>6554</c:v>
                </c:pt>
                <c:pt idx="28879">
                  <c:v>6555</c:v>
                </c:pt>
                <c:pt idx="28880">
                  <c:v>6556</c:v>
                </c:pt>
                <c:pt idx="28881">
                  <c:v>6557</c:v>
                </c:pt>
                <c:pt idx="28882">
                  <c:v>6558</c:v>
                </c:pt>
                <c:pt idx="28883">
                  <c:v>6559</c:v>
                </c:pt>
                <c:pt idx="28884">
                  <c:v>6560</c:v>
                </c:pt>
                <c:pt idx="28885">
                  <c:v>6561</c:v>
                </c:pt>
                <c:pt idx="28886">
                  <c:v>6562</c:v>
                </c:pt>
                <c:pt idx="28887">
                  <c:v>6563</c:v>
                </c:pt>
                <c:pt idx="28888">
                  <c:v>6564</c:v>
                </c:pt>
                <c:pt idx="28889">
                  <c:v>6565</c:v>
                </c:pt>
                <c:pt idx="28890">
                  <c:v>6566</c:v>
                </c:pt>
                <c:pt idx="28891">
                  <c:v>6567</c:v>
                </c:pt>
                <c:pt idx="28892">
                  <c:v>6568</c:v>
                </c:pt>
                <c:pt idx="28893">
                  <c:v>6569</c:v>
                </c:pt>
                <c:pt idx="28894">
                  <c:v>6570</c:v>
                </c:pt>
                <c:pt idx="28895">
                  <c:v>6571</c:v>
                </c:pt>
                <c:pt idx="28896">
                  <c:v>6572</c:v>
                </c:pt>
                <c:pt idx="28897">
                  <c:v>6573</c:v>
                </c:pt>
                <c:pt idx="28898">
                  <c:v>6574</c:v>
                </c:pt>
                <c:pt idx="28899">
                  <c:v>6575</c:v>
                </c:pt>
                <c:pt idx="28900">
                  <c:v>6576</c:v>
                </c:pt>
                <c:pt idx="28901">
                  <c:v>6577</c:v>
                </c:pt>
                <c:pt idx="28902">
                  <c:v>6578</c:v>
                </c:pt>
                <c:pt idx="28903">
                  <c:v>6579</c:v>
                </c:pt>
                <c:pt idx="28904">
                  <c:v>6580</c:v>
                </c:pt>
                <c:pt idx="28905">
                  <c:v>6581</c:v>
                </c:pt>
                <c:pt idx="28906">
                  <c:v>6582</c:v>
                </c:pt>
                <c:pt idx="28907">
                  <c:v>6583</c:v>
                </c:pt>
                <c:pt idx="28908">
                  <c:v>6584</c:v>
                </c:pt>
                <c:pt idx="28909">
                  <c:v>6585</c:v>
                </c:pt>
                <c:pt idx="28910">
                  <c:v>6586</c:v>
                </c:pt>
                <c:pt idx="28911">
                  <c:v>6587</c:v>
                </c:pt>
                <c:pt idx="28912">
                  <c:v>6588</c:v>
                </c:pt>
                <c:pt idx="28913">
                  <c:v>6589</c:v>
                </c:pt>
                <c:pt idx="28914">
                  <c:v>6590</c:v>
                </c:pt>
                <c:pt idx="28915">
                  <c:v>6591</c:v>
                </c:pt>
                <c:pt idx="28916">
                  <c:v>6592</c:v>
                </c:pt>
                <c:pt idx="28917">
                  <c:v>6593</c:v>
                </c:pt>
                <c:pt idx="28918">
                  <c:v>6594</c:v>
                </c:pt>
                <c:pt idx="28919">
                  <c:v>6595</c:v>
                </c:pt>
                <c:pt idx="28920">
                  <c:v>6596</c:v>
                </c:pt>
                <c:pt idx="28921">
                  <c:v>6597</c:v>
                </c:pt>
                <c:pt idx="28922">
                  <c:v>6598</c:v>
                </c:pt>
                <c:pt idx="28923">
                  <c:v>6599</c:v>
                </c:pt>
                <c:pt idx="28924">
                  <c:v>6600</c:v>
                </c:pt>
                <c:pt idx="28925">
                  <c:v>6601</c:v>
                </c:pt>
                <c:pt idx="28926">
                  <c:v>6602</c:v>
                </c:pt>
                <c:pt idx="28927">
                  <c:v>6603</c:v>
                </c:pt>
                <c:pt idx="28928">
                  <c:v>6604</c:v>
                </c:pt>
                <c:pt idx="28929">
                  <c:v>6605</c:v>
                </c:pt>
                <c:pt idx="28930">
                  <c:v>6606</c:v>
                </c:pt>
                <c:pt idx="28931">
                  <c:v>6607</c:v>
                </c:pt>
                <c:pt idx="28932">
                  <c:v>6608</c:v>
                </c:pt>
                <c:pt idx="28933">
                  <c:v>6609</c:v>
                </c:pt>
                <c:pt idx="28934">
                  <c:v>6610</c:v>
                </c:pt>
                <c:pt idx="28935">
                  <c:v>6611</c:v>
                </c:pt>
                <c:pt idx="28936">
                  <c:v>6612</c:v>
                </c:pt>
                <c:pt idx="28937">
                  <c:v>6613</c:v>
                </c:pt>
                <c:pt idx="28938">
                  <c:v>6614</c:v>
                </c:pt>
                <c:pt idx="28939">
                  <c:v>6615</c:v>
                </c:pt>
                <c:pt idx="28940">
                  <c:v>6616</c:v>
                </c:pt>
                <c:pt idx="28941">
                  <c:v>6617</c:v>
                </c:pt>
                <c:pt idx="28942">
                  <c:v>6618</c:v>
                </c:pt>
                <c:pt idx="28943">
                  <c:v>6619</c:v>
                </c:pt>
                <c:pt idx="28944">
                  <c:v>6620</c:v>
                </c:pt>
                <c:pt idx="28945">
                  <c:v>6621</c:v>
                </c:pt>
                <c:pt idx="28946">
                  <c:v>6622</c:v>
                </c:pt>
                <c:pt idx="28947">
                  <c:v>6623</c:v>
                </c:pt>
                <c:pt idx="28948">
                  <c:v>6624</c:v>
                </c:pt>
                <c:pt idx="28949">
                  <c:v>6625</c:v>
                </c:pt>
                <c:pt idx="28950">
                  <c:v>6626</c:v>
                </c:pt>
                <c:pt idx="28951">
                  <c:v>6627</c:v>
                </c:pt>
                <c:pt idx="28952">
                  <c:v>6628</c:v>
                </c:pt>
                <c:pt idx="28953">
                  <c:v>6629</c:v>
                </c:pt>
                <c:pt idx="28954">
                  <c:v>6630</c:v>
                </c:pt>
                <c:pt idx="28955">
                  <c:v>6631</c:v>
                </c:pt>
                <c:pt idx="28956">
                  <c:v>6632</c:v>
                </c:pt>
                <c:pt idx="28957">
                  <c:v>6633</c:v>
                </c:pt>
                <c:pt idx="28958">
                  <c:v>6634</c:v>
                </c:pt>
                <c:pt idx="28959">
                  <c:v>6635</c:v>
                </c:pt>
                <c:pt idx="28960">
                  <c:v>6636</c:v>
                </c:pt>
                <c:pt idx="28961">
                  <c:v>6637</c:v>
                </c:pt>
                <c:pt idx="28962">
                  <c:v>6638</c:v>
                </c:pt>
                <c:pt idx="28963">
                  <c:v>6639</c:v>
                </c:pt>
                <c:pt idx="28964">
                  <c:v>6640</c:v>
                </c:pt>
                <c:pt idx="28965">
                  <c:v>6641</c:v>
                </c:pt>
                <c:pt idx="28966">
                  <c:v>6642</c:v>
                </c:pt>
                <c:pt idx="28967">
                  <c:v>6643</c:v>
                </c:pt>
                <c:pt idx="28968">
                  <c:v>6644</c:v>
                </c:pt>
                <c:pt idx="28969">
                  <c:v>6645</c:v>
                </c:pt>
                <c:pt idx="28970">
                  <c:v>6646</c:v>
                </c:pt>
                <c:pt idx="28971">
                  <c:v>6647</c:v>
                </c:pt>
                <c:pt idx="28972">
                  <c:v>6648</c:v>
                </c:pt>
                <c:pt idx="28973">
                  <c:v>6649</c:v>
                </c:pt>
                <c:pt idx="28974">
                  <c:v>6650</c:v>
                </c:pt>
                <c:pt idx="28975">
                  <c:v>6651</c:v>
                </c:pt>
                <c:pt idx="28976">
                  <c:v>6652</c:v>
                </c:pt>
                <c:pt idx="28977">
                  <c:v>6653</c:v>
                </c:pt>
                <c:pt idx="28978">
                  <c:v>6654</c:v>
                </c:pt>
                <c:pt idx="28979">
                  <c:v>6655</c:v>
                </c:pt>
                <c:pt idx="28980">
                  <c:v>6656</c:v>
                </c:pt>
                <c:pt idx="28981">
                  <c:v>6657</c:v>
                </c:pt>
                <c:pt idx="28982">
                  <c:v>6658</c:v>
                </c:pt>
                <c:pt idx="28983">
                  <c:v>6659</c:v>
                </c:pt>
                <c:pt idx="28984">
                  <c:v>6660</c:v>
                </c:pt>
                <c:pt idx="28985">
                  <c:v>6661</c:v>
                </c:pt>
                <c:pt idx="28986">
                  <c:v>6662</c:v>
                </c:pt>
                <c:pt idx="28987">
                  <c:v>6663</c:v>
                </c:pt>
                <c:pt idx="28988">
                  <c:v>6664</c:v>
                </c:pt>
                <c:pt idx="28989">
                  <c:v>6665</c:v>
                </c:pt>
                <c:pt idx="28990">
                  <c:v>6666</c:v>
                </c:pt>
                <c:pt idx="28991">
                  <c:v>6667</c:v>
                </c:pt>
                <c:pt idx="28992">
                  <c:v>6668</c:v>
                </c:pt>
                <c:pt idx="28993">
                  <c:v>6669</c:v>
                </c:pt>
                <c:pt idx="28994">
                  <c:v>6670</c:v>
                </c:pt>
                <c:pt idx="28995">
                  <c:v>6671</c:v>
                </c:pt>
                <c:pt idx="28996">
                  <c:v>6672</c:v>
                </c:pt>
                <c:pt idx="28997">
                  <c:v>6673</c:v>
                </c:pt>
                <c:pt idx="28998">
                  <c:v>6674</c:v>
                </c:pt>
                <c:pt idx="28999">
                  <c:v>6675</c:v>
                </c:pt>
                <c:pt idx="29000">
                  <c:v>6676</c:v>
                </c:pt>
                <c:pt idx="29001">
                  <c:v>6677</c:v>
                </c:pt>
                <c:pt idx="29002">
                  <c:v>6678</c:v>
                </c:pt>
                <c:pt idx="29003">
                  <c:v>6679</c:v>
                </c:pt>
                <c:pt idx="29004">
                  <c:v>6680</c:v>
                </c:pt>
                <c:pt idx="29005">
                  <c:v>6681</c:v>
                </c:pt>
                <c:pt idx="29006">
                  <c:v>6682</c:v>
                </c:pt>
                <c:pt idx="29007">
                  <c:v>6683</c:v>
                </c:pt>
                <c:pt idx="29008">
                  <c:v>6684</c:v>
                </c:pt>
                <c:pt idx="29009">
                  <c:v>6685</c:v>
                </c:pt>
                <c:pt idx="29010">
                  <c:v>6686</c:v>
                </c:pt>
                <c:pt idx="29011">
                  <c:v>6687</c:v>
                </c:pt>
                <c:pt idx="29012">
                  <c:v>6688</c:v>
                </c:pt>
                <c:pt idx="29013">
                  <c:v>6689</c:v>
                </c:pt>
                <c:pt idx="29014">
                  <c:v>6690</c:v>
                </c:pt>
                <c:pt idx="29015">
                  <c:v>6691</c:v>
                </c:pt>
                <c:pt idx="29016">
                  <c:v>6692</c:v>
                </c:pt>
                <c:pt idx="29017">
                  <c:v>6693</c:v>
                </c:pt>
                <c:pt idx="29018">
                  <c:v>6694</c:v>
                </c:pt>
                <c:pt idx="29019">
                  <c:v>6695</c:v>
                </c:pt>
                <c:pt idx="29020">
                  <c:v>6696</c:v>
                </c:pt>
                <c:pt idx="29021">
                  <c:v>6697</c:v>
                </c:pt>
                <c:pt idx="29022">
                  <c:v>6698</c:v>
                </c:pt>
                <c:pt idx="29023">
                  <c:v>6699</c:v>
                </c:pt>
                <c:pt idx="29024">
                  <c:v>6700</c:v>
                </c:pt>
                <c:pt idx="29025">
                  <c:v>6701</c:v>
                </c:pt>
                <c:pt idx="29026">
                  <c:v>6702</c:v>
                </c:pt>
                <c:pt idx="29027">
                  <c:v>6703</c:v>
                </c:pt>
                <c:pt idx="29028">
                  <c:v>6704</c:v>
                </c:pt>
                <c:pt idx="29029">
                  <c:v>6705</c:v>
                </c:pt>
                <c:pt idx="29030">
                  <c:v>6706</c:v>
                </c:pt>
                <c:pt idx="29031">
                  <c:v>6707</c:v>
                </c:pt>
                <c:pt idx="29032">
                  <c:v>6708</c:v>
                </c:pt>
                <c:pt idx="29033">
                  <c:v>6709</c:v>
                </c:pt>
                <c:pt idx="29034">
                  <c:v>6710</c:v>
                </c:pt>
                <c:pt idx="29035">
                  <c:v>6711</c:v>
                </c:pt>
                <c:pt idx="29036">
                  <c:v>6712</c:v>
                </c:pt>
                <c:pt idx="29037">
                  <c:v>6713</c:v>
                </c:pt>
                <c:pt idx="29038">
                  <c:v>6714</c:v>
                </c:pt>
                <c:pt idx="29039">
                  <c:v>6715</c:v>
                </c:pt>
                <c:pt idx="29040">
                  <c:v>6716</c:v>
                </c:pt>
                <c:pt idx="29041">
                  <c:v>6717</c:v>
                </c:pt>
                <c:pt idx="29042">
                  <c:v>6718</c:v>
                </c:pt>
                <c:pt idx="29043">
                  <c:v>6719</c:v>
                </c:pt>
                <c:pt idx="29044">
                  <c:v>6720</c:v>
                </c:pt>
                <c:pt idx="29045">
                  <c:v>6721</c:v>
                </c:pt>
                <c:pt idx="29046">
                  <c:v>6722</c:v>
                </c:pt>
                <c:pt idx="29047">
                  <c:v>6723</c:v>
                </c:pt>
                <c:pt idx="29048">
                  <c:v>6724</c:v>
                </c:pt>
                <c:pt idx="29049">
                  <c:v>6725</c:v>
                </c:pt>
                <c:pt idx="29050">
                  <c:v>6726</c:v>
                </c:pt>
                <c:pt idx="29051">
                  <c:v>6727</c:v>
                </c:pt>
                <c:pt idx="29052">
                  <c:v>6728</c:v>
                </c:pt>
                <c:pt idx="29053">
                  <c:v>6729</c:v>
                </c:pt>
                <c:pt idx="29054">
                  <c:v>6730</c:v>
                </c:pt>
                <c:pt idx="29055">
                  <c:v>6731</c:v>
                </c:pt>
                <c:pt idx="29056">
                  <c:v>6732</c:v>
                </c:pt>
                <c:pt idx="29057">
                  <c:v>6733</c:v>
                </c:pt>
                <c:pt idx="29058">
                  <c:v>6734</c:v>
                </c:pt>
                <c:pt idx="29059">
                  <c:v>6735</c:v>
                </c:pt>
                <c:pt idx="29060">
                  <c:v>6736</c:v>
                </c:pt>
                <c:pt idx="29061">
                  <c:v>6737</c:v>
                </c:pt>
                <c:pt idx="29062">
                  <c:v>6738</c:v>
                </c:pt>
                <c:pt idx="29063">
                  <c:v>6739</c:v>
                </c:pt>
                <c:pt idx="29064">
                  <c:v>6740</c:v>
                </c:pt>
                <c:pt idx="29065">
                  <c:v>6741</c:v>
                </c:pt>
                <c:pt idx="29066">
                  <c:v>6742</c:v>
                </c:pt>
                <c:pt idx="29067">
                  <c:v>6743</c:v>
                </c:pt>
                <c:pt idx="29068">
                  <c:v>6744</c:v>
                </c:pt>
                <c:pt idx="29069">
                  <c:v>6745</c:v>
                </c:pt>
                <c:pt idx="29070">
                  <c:v>6746</c:v>
                </c:pt>
                <c:pt idx="29071">
                  <c:v>6747</c:v>
                </c:pt>
                <c:pt idx="29072">
                  <c:v>6748</c:v>
                </c:pt>
                <c:pt idx="29073">
                  <c:v>6749</c:v>
                </c:pt>
                <c:pt idx="29074">
                  <c:v>6750</c:v>
                </c:pt>
                <c:pt idx="29075">
                  <c:v>6751</c:v>
                </c:pt>
                <c:pt idx="29076">
                  <c:v>6752</c:v>
                </c:pt>
                <c:pt idx="29077">
                  <c:v>6753</c:v>
                </c:pt>
                <c:pt idx="29078">
                  <c:v>6754</c:v>
                </c:pt>
                <c:pt idx="29079">
                  <c:v>6755</c:v>
                </c:pt>
                <c:pt idx="29080">
                  <c:v>6756</c:v>
                </c:pt>
                <c:pt idx="29081">
                  <c:v>6757</c:v>
                </c:pt>
                <c:pt idx="29082">
                  <c:v>6758</c:v>
                </c:pt>
                <c:pt idx="29083">
                  <c:v>6759</c:v>
                </c:pt>
                <c:pt idx="29084">
                  <c:v>6760</c:v>
                </c:pt>
                <c:pt idx="29085">
                  <c:v>6761</c:v>
                </c:pt>
                <c:pt idx="29086">
                  <c:v>6762</c:v>
                </c:pt>
                <c:pt idx="29087">
                  <c:v>6763</c:v>
                </c:pt>
                <c:pt idx="29088">
                  <c:v>6764</c:v>
                </c:pt>
                <c:pt idx="29089">
                  <c:v>6765</c:v>
                </c:pt>
                <c:pt idx="29090">
                  <c:v>6766</c:v>
                </c:pt>
                <c:pt idx="29091">
                  <c:v>6767</c:v>
                </c:pt>
                <c:pt idx="29092">
                  <c:v>6768</c:v>
                </c:pt>
                <c:pt idx="29093">
                  <c:v>6769</c:v>
                </c:pt>
                <c:pt idx="29094">
                  <c:v>6770</c:v>
                </c:pt>
                <c:pt idx="29095">
                  <c:v>6771</c:v>
                </c:pt>
                <c:pt idx="29096">
                  <c:v>6772</c:v>
                </c:pt>
                <c:pt idx="29097">
                  <c:v>6773</c:v>
                </c:pt>
                <c:pt idx="29098">
                  <c:v>6774</c:v>
                </c:pt>
                <c:pt idx="29099">
                  <c:v>6775</c:v>
                </c:pt>
                <c:pt idx="29100">
                  <c:v>6776</c:v>
                </c:pt>
                <c:pt idx="29101">
                  <c:v>6777</c:v>
                </c:pt>
                <c:pt idx="29102">
                  <c:v>6778</c:v>
                </c:pt>
                <c:pt idx="29103">
                  <c:v>6779</c:v>
                </c:pt>
                <c:pt idx="29104">
                  <c:v>6780</c:v>
                </c:pt>
                <c:pt idx="29105">
                  <c:v>6781</c:v>
                </c:pt>
                <c:pt idx="29106">
                  <c:v>6782</c:v>
                </c:pt>
                <c:pt idx="29107">
                  <c:v>6783</c:v>
                </c:pt>
                <c:pt idx="29108">
                  <c:v>6784</c:v>
                </c:pt>
                <c:pt idx="29109">
                  <c:v>6785</c:v>
                </c:pt>
                <c:pt idx="29110">
                  <c:v>6786</c:v>
                </c:pt>
                <c:pt idx="29111">
                  <c:v>6787</c:v>
                </c:pt>
                <c:pt idx="29112">
                  <c:v>6788</c:v>
                </c:pt>
                <c:pt idx="29113">
                  <c:v>6789</c:v>
                </c:pt>
                <c:pt idx="29114">
                  <c:v>6790</c:v>
                </c:pt>
                <c:pt idx="29115">
                  <c:v>6791</c:v>
                </c:pt>
                <c:pt idx="29116">
                  <c:v>6792</c:v>
                </c:pt>
                <c:pt idx="29117">
                  <c:v>6793</c:v>
                </c:pt>
                <c:pt idx="29118">
                  <c:v>6794</c:v>
                </c:pt>
                <c:pt idx="29119">
                  <c:v>6795</c:v>
                </c:pt>
                <c:pt idx="29120">
                  <c:v>6796</c:v>
                </c:pt>
                <c:pt idx="29121">
                  <c:v>6797</c:v>
                </c:pt>
                <c:pt idx="29122">
                  <c:v>6798</c:v>
                </c:pt>
                <c:pt idx="29123">
                  <c:v>6799</c:v>
                </c:pt>
                <c:pt idx="29124">
                  <c:v>6800</c:v>
                </c:pt>
                <c:pt idx="29125">
                  <c:v>6801</c:v>
                </c:pt>
                <c:pt idx="29126">
                  <c:v>6802</c:v>
                </c:pt>
                <c:pt idx="29127">
                  <c:v>6803</c:v>
                </c:pt>
                <c:pt idx="29128">
                  <c:v>6804</c:v>
                </c:pt>
                <c:pt idx="29129">
                  <c:v>6805</c:v>
                </c:pt>
                <c:pt idx="29130">
                  <c:v>6806</c:v>
                </c:pt>
                <c:pt idx="29131">
                  <c:v>6807</c:v>
                </c:pt>
                <c:pt idx="29132">
                  <c:v>6808</c:v>
                </c:pt>
                <c:pt idx="29133">
                  <c:v>6809</c:v>
                </c:pt>
                <c:pt idx="29134">
                  <c:v>6810</c:v>
                </c:pt>
                <c:pt idx="29135">
                  <c:v>6811</c:v>
                </c:pt>
                <c:pt idx="29136">
                  <c:v>6812</c:v>
                </c:pt>
                <c:pt idx="29137">
                  <c:v>6813</c:v>
                </c:pt>
                <c:pt idx="29138">
                  <c:v>6814</c:v>
                </c:pt>
                <c:pt idx="29139">
                  <c:v>6815</c:v>
                </c:pt>
                <c:pt idx="29140">
                  <c:v>6816</c:v>
                </c:pt>
                <c:pt idx="29141">
                  <c:v>6817</c:v>
                </c:pt>
                <c:pt idx="29142">
                  <c:v>6818</c:v>
                </c:pt>
                <c:pt idx="29143">
                  <c:v>6819</c:v>
                </c:pt>
                <c:pt idx="29144">
                  <c:v>6820</c:v>
                </c:pt>
                <c:pt idx="29145">
                  <c:v>6821</c:v>
                </c:pt>
                <c:pt idx="29146">
                  <c:v>6822</c:v>
                </c:pt>
                <c:pt idx="29147">
                  <c:v>6823</c:v>
                </c:pt>
                <c:pt idx="29148">
                  <c:v>6824</c:v>
                </c:pt>
                <c:pt idx="29149">
                  <c:v>6825</c:v>
                </c:pt>
                <c:pt idx="29150">
                  <c:v>6826</c:v>
                </c:pt>
                <c:pt idx="29151">
                  <c:v>6827</c:v>
                </c:pt>
                <c:pt idx="29152">
                  <c:v>6828</c:v>
                </c:pt>
                <c:pt idx="29153">
                  <c:v>6829</c:v>
                </c:pt>
                <c:pt idx="29154">
                  <c:v>6830</c:v>
                </c:pt>
                <c:pt idx="29155">
                  <c:v>6831</c:v>
                </c:pt>
                <c:pt idx="29156">
                  <c:v>6832</c:v>
                </c:pt>
                <c:pt idx="29157">
                  <c:v>6833</c:v>
                </c:pt>
                <c:pt idx="29158">
                  <c:v>6834</c:v>
                </c:pt>
                <c:pt idx="29159">
                  <c:v>6835</c:v>
                </c:pt>
                <c:pt idx="29160">
                  <c:v>6836</c:v>
                </c:pt>
                <c:pt idx="29161">
                  <c:v>6837</c:v>
                </c:pt>
                <c:pt idx="29162">
                  <c:v>6838</c:v>
                </c:pt>
                <c:pt idx="29163">
                  <c:v>6839</c:v>
                </c:pt>
                <c:pt idx="29164">
                  <c:v>6840</c:v>
                </c:pt>
                <c:pt idx="29165">
                  <c:v>6841</c:v>
                </c:pt>
                <c:pt idx="29166">
                  <c:v>6842</c:v>
                </c:pt>
                <c:pt idx="29167">
                  <c:v>6843</c:v>
                </c:pt>
                <c:pt idx="29168">
                  <c:v>6844</c:v>
                </c:pt>
                <c:pt idx="29169">
                  <c:v>6845</c:v>
                </c:pt>
                <c:pt idx="29170">
                  <c:v>6846</c:v>
                </c:pt>
                <c:pt idx="29171">
                  <c:v>6847</c:v>
                </c:pt>
                <c:pt idx="29172">
                  <c:v>6848</c:v>
                </c:pt>
                <c:pt idx="29173">
                  <c:v>6849</c:v>
                </c:pt>
                <c:pt idx="29174">
                  <c:v>6850</c:v>
                </c:pt>
                <c:pt idx="29175">
                  <c:v>6851</c:v>
                </c:pt>
                <c:pt idx="29176">
                  <c:v>6852</c:v>
                </c:pt>
                <c:pt idx="29177">
                  <c:v>6853</c:v>
                </c:pt>
                <c:pt idx="29178">
                  <c:v>6854</c:v>
                </c:pt>
                <c:pt idx="29179">
                  <c:v>6855</c:v>
                </c:pt>
                <c:pt idx="29180">
                  <c:v>6856</c:v>
                </c:pt>
                <c:pt idx="29181">
                  <c:v>6857</c:v>
                </c:pt>
                <c:pt idx="29182">
                  <c:v>6858</c:v>
                </c:pt>
                <c:pt idx="29183">
                  <c:v>6859</c:v>
                </c:pt>
                <c:pt idx="29184">
                  <c:v>6860</c:v>
                </c:pt>
                <c:pt idx="29185">
                  <c:v>6861</c:v>
                </c:pt>
                <c:pt idx="29186">
                  <c:v>6862</c:v>
                </c:pt>
                <c:pt idx="29187">
                  <c:v>6863</c:v>
                </c:pt>
                <c:pt idx="29188">
                  <c:v>6864</c:v>
                </c:pt>
                <c:pt idx="29189">
                  <c:v>6865</c:v>
                </c:pt>
                <c:pt idx="29190">
                  <c:v>6866</c:v>
                </c:pt>
                <c:pt idx="29191">
                  <c:v>6867</c:v>
                </c:pt>
                <c:pt idx="29192">
                  <c:v>6868</c:v>
                </c:pt>
                <c:pt idx="29193">
                  <c:v>6869</c:v>
                </c:pt>
                <c:pt idx="29194">
                  <c:v>6870</c:v>
                </c:pt>
                <c:pt idx="29195">
                  <c:v>6871</c:v>
                </c:pt>
                <c:pt idx="29196">
                  <c:v>6872</c:v>
                </c:pt>
                <c:pt idx="29197">
                  <c:v>6873</c:v>
                </c:pt>
                <c:pt idx="29198">
                  <c:v>6874</c:v>
                </c:pt>
                <c:pt idx="29199">
                  <c:v>6875</c:v>
                </c:pt>
                <c:pt idx="29200">
                  <c:v>6876</c:v>
                </c:pt>
                <c:pt idx="29201">
                  <c:v>6877</c:v>
                </c:pt>
                <c:pt idx="29202">
                  <c:v>6878</c:v>
                </c:pt>
                <c:pt idx="29203">
                  <c:v>6879</c:v>
                </c:pt>
                <c:pt idx="29204">
                  <c:v>6880</c:v>
                </c:pt>
                <c:pt idx="29205">
                  <c:v>6881</c:v>
                </c:pt>
                <c:pt idx="29206">
                  <c:v>6882</c:v>
                </c:pt>
                <c:pt idx="29207">
                  <c:v>6883</c:v>
                </c:pt>
                <c:pt idx="29208">
                  <c:v>6884</c:v>
                </c:pt>
                <c:pt idx="29209">
                  <c:v>6885</c:v>
                </c:pt>
                <c:pt idx="29210">
                  <c:v>6886</c:v>
                </c:pt>
                <c:pt idx="29211">
                  <c:v>6887</c:v>
                </c:pt>
                <c:pt idx="29212">
                  <c:v>6888</c:v>
                </c:pt>
                <c:pt idx="29213">
                  <c:v>6889</c:v>
                </c:pt>
                <c:pt idx="29214">
                  <c:v>6890</c:v>
                </c:pt>
                <c:pt idx="29215">
                  <c:v>6891</c:v>
                </c:pt>
                <c:pt idx="29216">
                  <c:v>6892</c:v>
                </c:pt>
                <c:pt idx="29217">
                  <c:v>6893</c:v>
                </c:pt>
                <c:pt idx="29218">
                  <c:v>6894</c:v>
                </c:pt>
                <c:pt idx="29219">
                  <c:v>6895</c:v>
                </c:pt>
                <c:pt idx="29220">
                  <c:v>6896</c:v>
                </c:pt>
                <c:pt idx="29221">
                  <c:v>6897</c:v>
                </c:pt>
                <c:pt idx="29222">
                  <c:v>6898</c:v>
                </c:pt>
                <c:pt idx="29223">
                  <c:v>6899</c:v>
                </c:pt>
                <c:pt idx="29224">
                  <c:v>6900</c:v>
                </c:pt>
                <c:pt idx="29225">
                  <c:v>6901</c:v>
                </c:pt>
                <c:pt idx="29226">
                  <c:v>6902</c:v>
                </c:pt>
                <c:pt idx="29227">
                  <c:v>6903</c:v>
                </c:pt>
                <c:pt idx="29228">
                  <c:v>6904</c:v>
                </c:pt>
                <c:pt idx="29229">
                  <c:v>6905</c:v>
                </c:pt>
                <c:pt idx="29230">
                  <c:v>6906</c:v>
                </c:pt>
                <c:pt idx="29231">
                  <c:v>6907</c:v>
                </c:pt>
                <c:pt idx="29232">
                  <c:v>6908</c:v>
                </c:pt>
                <c:pt idx="29233">
                  <c:v>6909</c:v>
                </c:pt>
                <c:pt idx="29234">
                  <c:v>6910</c:v>
                </c:pt>
                <c:pt idx="29235">
                  <c:v>6911</c:v>
                </c:pt>
                <c:pt idx="29236">
                  <c:v>6912</c:v>
                </c:pt>
                <c:pt idx="29237">
                  <c:v>6913</c:v>
                </c:pt>
                <c:pt idx="29238">
                  <c:v>6914</c:v>
                </c:pt>
                <c:pt idx="29239">
                  <c:v>6915</c:v>
                </c:pt>
                <c:pt idx="29240">
                  <c:v>6916</c:v>
                </c:pt>
                <c:pt idx="29241">
                  <c:v>6917</c:v>
                </c:pt>
                <c:pt idx="29242">
                  <c:v>6918</c:v>
                </c:pt>
                <c:pt idx="29243">
                  <c:v>6919</c:v>
                </c:pt>
                <c:pt idx="29244">
                  <c:v>6920</c:v>
                </c:pt>
                <c:pt idx="29245">
                  <c:v>6921</c:v>
                </c:pt>
                <c:pt idx="29246">
                  <c:v>6922</c:v>
                </c:pt>
                <c:pt idx="29247">
                  <c:v>6923</c:v>
                </c:pt>
                <c:pt idx="29248">
                  <c:v>6924</c:v>
                </c:pt>
                <c:pt idx="29249">
                  <c:v>6925</c:v>
                </c:pt>
                <c:pt idx="29250">
                  <c:v>6926</c:v>
                </c:pt>
                <c:pt idx="29251">
                  <c:v>6927</c:v>
                </c:pt>
                <c:pt idx="29252">
                  <c:v>6928</c:v>
                </c:pt>
                <c:pt idx="29253">
                  <c:v>6929</c:v>
                </c:pt>
                <c:pt idx="29254">
                  <c:v>6930</c:v>
                </c:pt>
                <c:pt idx="29255">
                  <c:v>6931</c:v>
                </c:pt>
                <c:pt idx="29256">
                  <c:v>6932</c:v>
                </c:pt>
                <c:pt idx="29257">
                  <c:v>6933</c:v>
                </c:pt>
                <c:pt idx="29258">
                  <c:v>6934</c:v>
                </c:pt>
                <c:pt idx="29259">
                  <c:v>6935</c:v>
                </c:pt>
                <c:pt idx="29260">
                  <c:v>6936</c:v>
                </c:pt>
                <c:pt idx="29261">
                  <c:v>6937</c:v>
                </c:pt>
                <c:pt idx="29262">
                  <c:v>6938</c:v>
                </c:pt>
                <c:pt idx="29263">
                  <c:v>6939</c:v>
                </c:pt>
                <c:pt idx="29264">
                  <c:v>6940</c:v>
                </c:pt>
                <c:pt idx="29265">
                  <c:v>6941</c:v>
                </c:pt>
                <c:pt idx="29266">
                  <c:v>6942</c:v>
                </c:pt>
                <c:pt idx="29267">
                  <c:v>6943</c:v>
                </c:pt>
                <c:pt idx="29268">
                  <c:v>6944</c:v>
                </c:pt>
                <c:pt idx="29269">
                  <c:v>6945</c:v>
                </c:pt>
                <c:pt idx="29270">
                  <c:v>6946</c:v>
                </c:pt>
                <c:pt idx="29271">
                  <c:v>6947</c:v>
                </c:pt>
                <c:pt idx="29272">
                  <c:v>6948</c:v>
                </c:pt>
                <c:pt idx="29273">
                  <c:v>6949</c:v>
                </c:pt>
                <c:pt idx="29274">
                  <c:v>6950</c:v>
                </c:pt>
                <c:pt idx="29275">
                  <c:v>6951</c:v>
                </c:pt>
                <c:pt idx="29276">
                  <c:v>6952</c:v>
                </c:pt>
                <c:pt idx="29277">
                  <c:v>6953</c:v>
                </c:pt>
                <c:pt idx="29278">
                  <c:v>6954</c:v>
                </c:pt>
                <c:pt idx="29279">
                  <c:v>6955</c:v>
                </c:pt>
                <c:pt idx="29280">
                  <c:v>6956</c:v>
                </c:pt>
                <c:pt idx="29281">
                  <c:v>6957</c:v>
                </c:pt>
                <c:pt idx="29282">
                  <c:v>6958</c:v>
                </c:pt>
                <c:pt idx="29283">
                  <c:v>6959</c:v>
                </c:pt>
                <c:pt idx="29284">
                  <c:v>6960</c:v>
                </c:pt>
                <c:pt idx="29285">
                  <c:v>6961</c:v>
                </c:pt>
                <c:pt idx="29286">
                  <c:v>6962</c:v>
                </c:pt>
                <c:pt idx="29287">
                  <c:v>6963</c:v>
                </c:pt>
                <c:pt idx="29288">
                  <c:v>6964</c:v>
                </c:pt>
                <c:pt idx="29289">
                  <c:v>6965</c:v>
                </c:pt>
                <c:pt idx="29290">
                  <c:v>6966</c:v>
                </c:pt>
                <c:pt idx="29291">
                  <c:v>6967</c:v>
                </c:pt>
                <c:pt idx="29292">
                  <c:v>6968</c:v>
                </c:pt>
                <c:pt idx="29293">
                  <c:v>6969</c:v>
                </c:pt>
                <c:pt idx="29294">
                  <c:v>6970</c:v>
                </c:pt>
                <c:pt idx="29295">
                  <c:v>6971</c:v>
                </c:pt>
                <c:pt idx="29296">
                  <c:v>6972</c:v>
                </c:pt>
                <c:pt idx="29297">
                  <c:v>6973</c:v>
                </c:pt>
                <c:pt idx="29298">
                  <c:v>6974</c:v>
                </c:pt>
                <c:pt idx="29299">
                  <c:v>6975</c:v>
                </c:pt>
                <c:pt idx="29300">
                  <c:v>6976</c:v>
                </c:pt>
                <c:pt idx="29301">
                  <c:v>6977</c:v>
                </c:pt>
                <c:pt idx="29302">
                  <c:v>6978</c:v>
                </c:pt>
                <c:pt idx="29303">
                  <c:v>6979</c:v>
                </c:pt>
                <c:pt idx="29304">
                  <c:v>6980</c:v>
                </c:pt>
                <c:pt idx="29305">
                  <c:v>6981</c:v>
                </c:pt>
                <c:pt idx="29306">
                  <c:v>6982</c:v>
                </c:pt>
                <c:pt idx="29307">
                  <c:v>6983</c:v>
                </c:pt>
                <c:pt idx="29308">
                  <c:v>6984</c:v>
                </c:pt>
                <c:pt idx="29309">
                  <c:v>6985</c:v>
                </c:pt>
                <c:pt idx="29310">
                  <c:v>6986</c:v>
                </c:pt>
                <c:pt idx="29311">
                  <c:v>6987</c:v>
                </c:pt>
                <c:pt idx="29312">
                  <c:v>6988</c:v>
                </c:pt>
                <c:pt idx="29313">
                  <c:v>6989</c:v>
                </c:pt>
                <c:pt idx="29314">
                  <c:v>6990</c:v>
                </c:pt>
                <c:pt idx="29315">
                  <c:v>6991</c:v>
                </c:pt>
                <c:pt idx="29316">
                  <c:v>6992</c:v>
                </c:pt>
                <c:pt idx="29317">
                  <c:v>6993</c:v>
                </c:pt>
                <c:pt idx="29318">
                  <c:v>6994</c:v>
                </c:pt>
                <c:pt idx="29319">
                  <c:v>6995</c:v>
                </c:pt>
                <c:pt idx="29320">
                  <c:v>6996</c:v>
                </c:pt>
                <c:pt idx="29321">
                  <c:v>6997</c:v>
                </c:pt>
                <c:pt idx="29322">
                  <c:v>6998</c:v>
                </c:pt>
                <c:pt idx="29323">
                  <c:v>6999</c:v>
                </c:pt>
                <c:pt idx="29324">
                  <c:v>7000</c:v>
                </c:pt>
                <c:pt idx="29325">
                  <c:v>7001</c:v>
                </c:pt>
                <c:pt idx="29326">
                  <c:v>7002</c:v>
                </c:pt>
                <c:pt idx="29327">
                  <c:v>7003</c:v>
                </c:pt>
                <c:pt idx="29328">
                  <c:v>7004</c:v>
                </c:pt>
                <c:pt idx="29329">
                  <c:v>7005</c:v>
                </c:pt>
                <c:pt idx="29330">
                  <c:v>7006</c:v>
                </c:pt>
                <c:pt idx="29331">
                  <c:v>7007</c:v>
                </c:pt>
                <c:pt idx="29332">
                  <c:v>7008</c:v>
                </c:pt>
                <c:pt idx="29333">
                  <c:v>7009</c:v>
                </c:pt>
                <c:pt idx="29334">
                  <c:v>7010</c:v>
                </c:pt>
                <c:pt idx="29335">
                  <c:v>7011</c:v>
                </c:pt>
                <c:pt idx="29336">
                  <c:v>7012</c:v>
                </c:pt>
                <c:pt idx="29337">
                  <c:v>7013</c:v>
                </c:pt>
                <c:pt idx="29338">
                  <c:v>7014</c:v>
                </c:pt>
                <c:pt idx="29339">
                  <c:v>7015</c:v>
                </c:pt>
                <c:pt idx="29340">
                  <c:v>7016</c:v>
                </c:pt>
                <c:pt idx="29341">
                  <c:v>7017</c:v>
                </c:pt>
                <c:pt idx="29342">
                  <c:v>7018</c:v>
                </c:pt>
                <c:pt idx="29343">
                  <c:v>7019</c:v>
                </c:pt>
                <c:pt idx="29344">
                  <c:v>7020</c:v>
                </c:pt>
                <c:pt idx="29345">
                  <c:v>7021</c:v>
                </c:pt>
                <c:pt idx="29346">
                  <c:v>7022</c:v>
                </c:pt>
                <c:pt idx="29347">
                  <c:v>7023</c:v>
                </c:pt>
                <c:pt idx="29348">
                  <c:v>7024</c:v>
                </c:pt>
                <c:pt idx="29349">
                  <c:v>7025</c:v>
                </c:pt>
                <c:pt idx="29350">
                  <c:v>7026</c:v>
                </c:pt>
                <c:pt idx="29351">
                  <c:v>7027</c:v>
                </c:pt>
                <c:pt idx="29352">
                  <c:v>7028</c:v>
                </c:pt>
                <c:pt idx="29353">
                  <c:v>7029</c:v>
                </c:pt>
                <c:pt idx="29354">
                  <c:v>7030</c:v>
                </c:pt>
                <c:pt idx="29355">
                  <c:v>7031</c:v>
                </c:pt>
                <c:pt idx="29356">
                  <c:v>7032</c:v>
                </c:pt>
                <c:pt idx="29357">
                  <c:v>7033</c:v>
                </c:pt>
                <c:pt idx="29358">
                  <c:v>7034</c:v>
                </c:pt>
                <c:pt idx="29359">
                  <c:v>7035</c:v>
                </c:pt>
                <c:pt idx="29360">
                  <c:v>7036</c:v>
                </c:pt>
                <c:pt idx="29361">
                  <c:v>7037</c:v>
                </c:pt>
                <c:pt idx="29362">
                  <c:v>7038</c:v>
                </c:pt>
                <c:pt idx="29363">
                  <c:v>7039</c:v>
                </c:pt>
                <c:pt idx="29364">
                  <c:v>7040</c:v>
                </c:pt>
                <c:pt idx="29365">
                  <c:v>7041</c:v>
                </c:pt>
                <c:pt idx="29366">
                  <c:v>7042</c:v>
                </c:pt>
                <c:pt idx="29367">
                  <c:v>7043</c:v>
                </c:pt>
                <c:pt idx="29368">
                  <c:v>7044</c:v>
                </c:pt>
                <c:pt idx="29369">
                  <c:v>7045</c:v>
                </c:pt>
                <c:pt idx="29370">
                  <c:v>7046</c:v>
                </c:pt>
                <c:pt idx="29371">
                  <c:v>7047</c:v>
                </c:pt>
                <c:pt idx="29372">
                  <c:v>7048</c:v>
                </c:pt>
                <c:pt idx="29373">
                  <c:v>7049</c:v>
                </c:pt>
                <c:pt idx="29374">
                  <c:v>7050</c:v>
                </c:pt>
                <c:pt idx="29375">
                  <c:v>7051</c:v>
                </c:pt>
                <c:pt idx="29376">
                  <c:v>7052</c:v>
                </c:pt>
                <c:pt idx="29377">
                  <c:v>7053</c:v>
                </c:pt>
                <c:pt idx="29378">
                  <c:v>7054</c:v>
                </c:pt>
                <c:pt idx="29379">
                  <c:v>7055</c:v>
                </c:pt>
                <c:pt idx="29380">
                  <c:v>7056</c:v>
                </c:pt>
                <c:pt idx="29381">
                  <c:v>7057</c:v>
                </c:pt>
                <c:pt idx="29382">
                  <c:v>7058</c:v>
                </c:pt>
                <c:pt idx="29383">
                  <c:v>7059</c:v>
                </c:pt>
                <c:pt idx="29384">
                  <c:v>7060</c:v>
                </c:pt>
                <c:pt idx="29385">
                  <c:v>7061</c:v>
                </c:pt>
                <c:pt idx="29386">
                  <c:v>7062</c:v>
                </c:pt>
                <c:pt idx="29387">
                  <c:v>7063</c:v>
                </c:pt>
                <c:pt idx="29388">
                  <c:v>7064</c:v>
                </c:pt>
                <c:pt idx="29389">
                  <c:v>7065</c:v>
                </c:pt>
                <c:pt idx="29390">
                  <c:v>7066</c:v>
                </c:pt>
                <c:pt idx="29391">
                  <c:v>7067</c:v>
                </c:pt>
                <c:pt idx="29392">
                  <c:v>7068</c:v>
                </c:pt>
                <c:pt idx="29393">
                  <c:v>7069</c:v>
                </c:pt>
                <c:pt idx="29394">
                  <c:v>7070</c:v>
                </c:pt>
                <c:pt idx="29395">
                  <c:v>7071</c:v>
                </c:pt>
                <c:pt idx="29396">
                  <c:v>7072</c:v>
                </c:pt>
                <c:pt idx="29397">
                  <c:v>7073</c:v>
                </c:pt>
                <c:pt idx="29398">
                  <c:v>7074</c:v>
                </c:pt>
                <c:pt idx="29399">
                  <c:v>7075</c:v>
                </c:pt>
                <c:pt idx="29400">
                  <c:v>7076</c:v>
                </c:pt>
                <c:pt idx="29401">
                  <c:v>7077</c:v>
                </c:pt>
                <c:pt idx="29402">
                  <c:v>7078</c:v>
                </c:pt>
                <c:pt idx="29403">
                  <c:v>7079</c:v>
                </c:pt>
                <c:pt idx="29404">
                  <c:v>7080</c:v>
                </c:pt>
                <c:pt idx="29405">
                  <c:v>7081</c:v>
                </c:pt>
                <c:pt idx="29406">
                  <c:v>7082</c:v>
                </c:pt>
                <c:pt idx="29407">
                  <c:v>7083</c:v>
                </c:pt>
                <c:pt idx="29408">
                  <c:v>7084</c:v>
                </c:pt>
                <c:pt idx="29409">
                  <c:v>7085</c:v>
                </c:pt>
                <c:pt idx="29410">
                  <c:v>7086</c:v>
                </c:pt>
                <c:pt idx="29411">
                  <c:v>7087</c:v>
                </c:pt>
                <c:pt idx="29412">
                  <c:v>7088</c:v>
                </c:pt>
                <c:pt idx="29413">
                  <c:v>7089</c:v>
                </c:pt>
                <c:pt idx="29414">
                  <c:v>7090</c:v>
                </c:pt>
                <c:pt idx="29415">
                  <c:v>7091</c:v>
                </c:pt>
                <c:pt idx="29416">
                  <c:v>7092</c:v>
                </c:pt>
                <c:pt idx="29417">
                  <c:v>7093</c:v>
                </c:pt>
                <c:pt idx="29418">
                  <c:v>7094</c:v>
                </c:pt>
                <c:pt idx="29419">
                  <c:v>7095</c:v>
                </c:pt>
                <c:pt idx="29420">
                  <c:v>7096</c:v>
                </c:pt>
                <c:pt idx="29421">
                  <c:v>7097</c:v>
                </c:pt>
                <c:pt idx="29422">
                  <c:v>7098</c:v>
                </c:pt>
                <c:pt idx="29423">
                  <c:v>7099</c:v>
                </c:pt>
                <c:pt idx="29424">
                  <c:v>7100</c:v>
                </c:pt>
                <c:pt idx="29425">
                  <c:v>7101</c:v>
                </c:pt>
                <c:pt idx="29426">
                  <c:v>7102</c:v>
                </c:pt>
                <c:pt idx="29427">
                  <c:v>7103</c:v>
                </c:pt>
                <c:pt idx="29428">
                  <c:v>7104</c:v>
                </c:pt>
                <c:pt idx="29429">
                  <c:v>7105</c:v>
                </c:pt>
                <c:pt idx="29430">
                  <c:v>7106</c:v>
                </c:pt>
                <c:pt idx="29431">
                  <c:v>7107</c:v>
                </c:pt>
                <c:pt idx="29432">
                  <c:v>7108</c:v>
                </c:pt>
                <c:pt idx="29433">
                  <c:v>7109</c:v>
                </c:pt>
                <c:pt idx="29434">
                  <c:v>7110</c:v>
                </c:pt>
                <c:pt idx="29435">
                  <c:v>7111</c:v>
                </c:pt>
                <c:pt idx="29436">
                  <c:v>7112</c:v>
                </c:pt>
                <c:pt idx="29437">
                  <c:v>7113</c:v>
                </c:pt>
                <c:pt idx="29438">
                  <c:v>7114</c:v>
                </c:pt>
                <c:pt idx="29439">
                  <c:v>7115</c:v>
                </c:pt>
                <c:pt idx="29440">
                  <c:v>7116</c:v>
                </c:pt>
                <c:pt idx="29441">
                  <c:v>7117</c:v>
                </c:pt>
                <c:pt idx="29442">
                  <c:v>7118</c:v>
                </c:pt>
                <c:pt idx="29443">
                  <c:v>7119</c:v>
                </c:pt>
                <c:pt idx="29444">
                  <c:v>7120</c:v>
                </c:pt>
                <c:pt idx="29445">
                  <c:v>7121</c:v>
                </c:pt>
                <c:pt idx="29446">
                  <c:v>7122</c:v>
                </c:pt>
                <c:pt idx="29447">
                  <c:v>7123</c:v>
                </c:pt>
                <c:pt idx="29448">
                  <c:v>7124</c:v>
                </c:pt>
                <c:pt idx="29449">
                  <c:v>7125</c:v>
                </c:pt>
                <c:pt idx="29450">
                  <c:v>7126</c:v>
                </c:pt>
                <c:pt idx="29451">
                  <c:v>7127</c:v>
                </c:pt>
                <c:pt idx="29452">
                  <c:v>7128</c:v>
                </c:pt>
                <c:pt idx="29453">
                  <c:v>7129</c:v>
                </c:pt>
                <c:pt idx="29454">
                  <c:v>7130</c:v>
                </c:pt>
                <c:pt idx="29455">
                  <c:v>7131</c:v>
                </c:pt>
                <c:pt idx="29456">
                  <c:v>7132</c:v>
                </c:pt>
                <c:pt idx="29457">
                  <c:v>7133</c:v>
                </c:pt>
                <c:pt idx="29458">
                  <c:v>7134</c:v>
                </c:pt>
                <c:pt idx="29459">
                  <c:v>7135</c:v>
                </c:pt>
                <c:pt idx="29460">
                  <c:v>7136</c:v>
                </c:pt>
                <c:pt idx="29461">
                  <c:v>7137</c:v>
                </c:pt>
                <c:pt idx="29462">
                  <c:v>7138</c:v>
                </c:pt>
                <c:pt idx="29463">
                  <c:v>7139</c:v>
                </c:pt>
                <c:pt idx="29464">
                  <c:v>7140</c:v>
                </c:pt>
                <c:pt idx="29465">
                  <c:v>7141</c:v>
                </c:pt>
                <c:pt idx="29466">
                  <c:v>7142</c:v>
                </c:pt>
                <c:pt idx="29467">
                  <c:v>7143</c:v>
                </c:pt>
                <c:pt idx="29468">
                  <c:v>7144</c:v>
                </c:pt>
                <c:pt idx="29469">
                  <c:v>7145</c:v>
                </c:pt>
                <c:pt idx="29470">
                  <c:v>7146</c:v>
                </c:pt>
                <c:pt idx="29471">
                  <c:v>7147</c:v>
                </c:pt>
                <c:pt idx="29472">
                  <c:v>7148</c:v>
                </c:pt>
                <c:pt idx="29473">
                  <c:v>7149</c:v>
                </c:pt>
                <c:pt idx="29474">
                  <c:v>7150</c:v>
                </c:pt>
                <c:pt idx="29475">
                  <c:v>7151</c:v>
                </c:pt>
                <c:pt idx="29476">
                  <c:v>7152</c:v>
                </c:pt>
                <c:pt idx="29477">
                  <c:v>7153</c:v>
                </c:pt>
                <c:pt idx="29478">
                  <c:v>7154</c:v>
                </c:pt>
                <c:pt idx="29479">
                  <c:v>7155</c:v>
                </c:pt>
                <c:pt idx="29480">
                  <c:v>7156</c:v>
                </c:pt>
                <c:pt idx="29481">
                  <c:v>7157</c:v>
                </c:pt>
                <c:pt idx="29482">
                  <c:v>7158</c:v>
                </c:pt>
                <c:pt idx="29483">
                  <c:v>7159</c:v>
                </c:pt>
                <c:pt idx="29484">
                  <c:v>7160</c:v>
                </c:pt>
                <c:pt idx="29485">
                  <c:v>7161</c:v>
                </c:pt>
                <c:pt idx="29486">
                  <c:v>7162</c:v>
                </c:pt>
                <c:pt idx="29487">
                  <c:v>7163</c:v>
                </c:pt>
                <c:pt idx="29488">
                  <c:v>7164</c:v>
                </c:pt>
                <c:pt idx="29489">
                  <c:v>7165</c:v>
                </c:pt>
                <c:pt idx="29490">
                  <c:v>7166</c:v>
                </c:pt>
                <c:pt idx="29491">
                  <c:v>7167</c:v>
                </c:pt>
                <c:pt idx="29492">
                  <c:v>7168</c:v>
                </c:pt>
                <c:pt idx="29493">
                  <c:v>7169</c:v>
                </c:pt>
                <c:pt idx="29494">
                  <c:v>7170</c:v>
                </c:pt>
                <c:pt idx="29495">
                  <c:v>7171</c:v>
                </c:pt>
                <c:pt idx="29496">
                  <c:v>7172</c:v>
                </c:pt>
                <c:pt idx="29497">
                  <c:v>7173</c:v>
                </c:pt>
                <c:pt idx="29498">
                  <c:v>7174</c:v>
                </c:pt>
                <c:pt idx="29499">
                  <c:v>7175</c:v>
                </c:pt>
                <c:pt idx="29500">
                  <c:v>7176</c:v>
                </c:pt>
                <c:pt idx="29501">
                  <c:v>7177</c:v>
                </c:pt>
                <c:pt idx="29502">
                  <c:v>7178</c:v>
                </c:pt>
                <c:pt idx="29503">
                  <c:v>7179</c:v>
                </c:pt>
                <c:pt idx="29504">
                  <c:v>7180</c:v>
                </c:pt>
                <c:pt idx="29505">
                  <c:v>7181</c:v>
                </c:pt>
                <c:pt idx="29506">
                  <c:v>7182</c:v>
                </c:pt>
                <c:pt idx="29507">
                  <c:v>7183</c:v>
                </c:pt>
                <c:pt idx="29508">
                  <c:v>7184</c:v>
                </c:pt>
                <c:pt idx="29509">
                  <c:v>7185</c:v>
                </c:pt>
                <c:pt idx="29510">
                  <c:v>7186</c:v>
                </c:pt>
                <c:pt idx="29511">
                  <c:v>7187</c:v>
                </c:pt>
                <c:pt idx="29512">
                  <c:v>7188</c:v>
                </c:pt>
                <c:pt idx="29513">
                  <c:v>7189</c:v>
                </c:pt>
                <c:pt idx="29514">
                  <c:v>7190</c:v>
                </c:pt>
                <c:pt idx="29515">
                  <c:v>7191</c:v>
                </c:pt>
                <c:pt idx="29516">
                  <c:v>7192</c:v>
                </c:pt>
                <c:pt idx="29517">
                  <c:v>7193</c:v>
                </c:pt>
                <c:pt idx="29518">
                  <c:v>7194</c:v>
                </c:pt>
                <c:pt idx="29519">
                  <c:v>7195</c:v>
                </c:pt>
                <c:pt idx="29520">
                  <c:v>7196</c:v>
                </c:pt>
                <c:pt idx="29521">
                  <c:v>7197</c:v>
                </c:pt>
                <c:pt idx="29522">
                  <c:v>7198</c:v>
                </c:pt>
                <c:pt idx="29523">
                  <c:v>7199</c:v>
                </c:pt>
                <c:pt idx="29524">
                  <c:v>7200</c:v>
                </c:pt>
                <c:pt idx="29525">
                  <c:v>7201</c:v>
                </c:pt>
                <c:pt idx="29526">
                  <c:v>7202</c:v>
                </c:pt>
                <c:pt idx="29527">
                  <c:v>7203</c:v>
                </c:pt>
                <c:pt idx="29528">
                  <c:v>7204</c:v>
                </c:pt>
                <c:pt idx="29529">
                  <c:v>7205</c:v>
                </c:pt>
                <c:pt idx="29530">
                  <c:v>7206</c:v>
                </c:pt>
                <c:pt idx="29531">
                  <c:v>7207</c:v>
                </c:pt>
                <c:pt idx="29532">
                  <c:v>7208</c:v>
                </c:pt>
                <c:pt idx="29533">
                  <c:v>7209</c:v>
                </c:pt>
                <c:pt idx="29534">
                  <c:v>7210</c:v>
                </c:pt>
                <c:pt idx="29535">
                  <c:v>7211</c:v>
                </c:pt>
                <c:pt idx="29536">
                  <c:v>7212</c:v>
                </c:pt>
                <c:pt idx="29537">
                  <c:v>7213</c:v>
                </c:pt>
                <c:pt idx="29538">
                  <c:v>7214</c:v>
                </c:pt>
                <c:pt idx="29539">
                  <c:v>7215</c:v>
                </c:pt>
                <c:pt idx="29540">
                  <c:v>7216</c:v>
                </c:pt>
                <c:pt idx="29541">
                  <c:v>7217</c:v>
                </c:pt>
                <c:pt idx="29542">
                  <c:v>7218</c:v>
                </c:pt>
                <c:pt idx="29543">
                  <c:v>7219</c:v>
                </c:pt>
                <c:pt idx="29544">
                  <c:v>7220</c:v>
                </c:pt>
                <c:pt idx="29545">
                  <c:v>7221</c:v>
                </c:pt>
                <c:pt idx="29546">
                  <c:v>7222</c:v>
                </c:pt>
                <c:pt idx="29547">
                  <c:v>7223</c:v>
                </c:pt>
                <c:pt idx="29548">
                  <c:v>7224</c:v>
                </c:pt>
                <c:pt idx="29549">
                  <c:v>7225</c:v>
                </c:pt>
                <c:pt idx="29550">
                  <c:v>7226</c:v>
                </c:pt>
                <c:pt idx="29551">
                  <c:v>7227</c:v>
                </c:pt>
                <c:pt idx="29552">
                  <c:v>7228</c:v>
                </c:pt>
                <c:pt idx="29553">
                  <c:v>7229</c:v>
                </c:pt>
                <c:pt idx="29554">
                  <c:v>7230</c:v>
                </c:pt>
                <c:pt idx="29555">
                  <c:v>7231</c:v>
                </c:pt>
                <c:pt idx="29556">
                  <c:v>7232</c:v>
                </c:pt>
                <c:pt idx="29557">
                  <c:v>7233</c:v>
                </c:pt>
                <c:pt idx="29558">
                  <c:v>7234</c:v>
                </c:pt>
                <c:pt idx="29559">
                  <c:v>7235</c:v>
                </c:pt>
                <c:pt idx="29560">
                  <c:v>7236</c:v>
                </c:pt>
                <c:pt idx="29561">
                  <c:v>7237</c:v>
                </c:pt>
                <c:pt idx="29562">
                  <c:v>7238</c:v>
                </c:pt>
                <c:pt idx="29563">
                  <c:v>7239</c:v>
                </c:pt>
                <c:pt idx="29564">
                  <c:v>7240</c:v>
                </c:pt>
                <c:pt idx="29565">
                  <c:v>7241</c:v>
                </c:pt>
                <c:pt idx="29566">
                  <c:v>7242</c:v>
                </c:pt>
                <c:pt idx="29567">
                  <c:v>7243</c:v>
                </c:pt>
                <c:pt idx="29568">
                  <c:v>7244</c:v>
                </c:pt>
                <c:pt idx="29569">
                  <c:v>7245</c:v>
                </c:pt>
                <c:pt idx="29570">
                  <c:v>7246</c:v>
                </c:pt>
                <c:pt idx="29571">
                  <c:v>7247</c:v>
                </c:pt>
                <c:pt idx="29572">
                  <c:v>7248</c:v>
                </c:pt>
                <c:pt idx="29573">
                  <c:v>7249</c:v>
                </c:pt>
                <c:pt idx="29574">
                  <c:v>7250</c:v>
                </c:pt>
                <c:pt idx="29575">
                  <c:v>7251</c:v>
                </c:pt>
                <c:pt idx="29576">
                  <c:v>7252</c:v>
                </c:pt>
                <c:pt idx="29577">
                  <c:v>7253</c:v>
                </c:pt>
                <c:pt idx="29578">
                  <c:v>7254</c:v>
                </c:pt>
                <c:pt idx="29579">
                  <c:v>7255</c:v>
                </c:pt>
                <c:pt idx="29580">
                  <c:v>7256</c:v>
                </c:pt>
                <c:pt idx="29581">
                  <c:v>7257</c:v>
                </c:pt>
                <c:pt idx="29582">
                  <c:v>7258</c:v>
                </c:pt>
                <c:pt idx="29583">
                  <c:v>7259</c:v>
                </c:pt>
                <c:pt idx="29584">
                  <c:v>7260</c:v>
                </c:pt>
                <c:pt idx="29585">
                  <c:v>7261</c:v>
                </c:pt>
                <c:pt idx="29586">
                  <c:v>7262</c:v>
                </c:pt>
                <c:pt idx="29587">
                  <c:v>7263</c:v>
                </c:pt>
                <c:pt idx="29588">
                  <c:v>7264</c:v>
                </c:pt>
                <c:pt idx="29589">
                  <c:v>7265</c:v>
                </c:pt>
                <c:pt idx="29590">
                  <c:v>7266</c:v>
                </c:pt>
                <c:pt idx="29591">
                  <c:v>7267</c:v>
                </c:pt>
                <c:pt idx="29592">
                  <c:v>7268</c:v>
                </c:pt>
                <c:pt idx="29593">
                  <c:v>7269</c:v>
                </c:pt>
                <c:pt idx="29594">
                  <c:v>7270</c:v>
                </c:pt>
                <c:pt idx="29595">
                  <c:v>7271</c:v>
                </c:pt>
                <c:pt idx="29596">
                  <c:v>7272</c:v>
                </c:pt>
                <c:pt idx="29597">
                  <c:v>7273</c:v>
                </c:pt>
                <c:pt idx="29598">
                  <c:v>7274</c:v>
                </c:pt>
                <c:pt idx="29599">
                  <c:v>7275</c:v>
                </c:pt>
                <c:pt idx="29600">
                  <c:v>7276</c:v>
                </c:pt>
                <c:pt idx="29601">
                  <c:v>7277</c:v>
                </c:pt>
                <c:pt idx="29602">
                  <c:v>7278</c:v>
                </c:pt>
                <c:pt idx="29603">
                  <c:v>7279</c:v>
                </c:pt>
                <c:pt idx="29604">
                  <c:v>7280</c:v>
                </c:pt>
                <c:pt idx="29605">
                  <c:v>7281</c:v>
                </c:pt>
                <c:pt idx="29606">
                  <c:v>7282</c:v>
                </c:pt>
                <c:pt idx="29607">
                  <c:v>7283</c:v>
                </c:pt>
                <c:pt idx="29608">
                  <c:v>7284</c:v>
                </c:pt>
                <c:pt idx="29609">
                  <c:v>7285</c:v>
                </c:pt>
                <c:pt idx="29610">
                  <c:v>7286</c:v>
                </c:pt>
                <c:pt idx="29611">
                  <c:v>7287</c:v>
                </c:pt>
                <c:pt idx="29612">
                  <c:v>7288</c:v>
                </c:pt>
                <c:pt idx="29613">
                  <c:v>7289</c:v>
                </c:pt>
                <c:pt idx="29614">
                  <c:v>7290</c:v>
                </c:pt>
                <c:pt idx="29615">
                  <c:v>7291</c:v>
                </c:pt>
                <c:pt idx="29616">
                  <c:v>7292</c:v>
                </c:pt>
                <c:pt idx="29617">
                  <c:v>7293</c:v>
                </c:pt>
                <c:pt idx="29618">
                  <c:v>7294</c:v>
                </c:pt>
                <c:pt idx="29619">
                  <c:v>7295</c:v>
                </c:pt>
                <c:pt idx="29620">
                  <c:v>7296</c:v>
                </c:pt>
                <c:pt idx="29621">
                  <c:v>7297</c:v>
                </c:pt>
                <c:pt idx="29622">
                  <c:v>7298</c:v>
                </c:pt>
                <c:pt idx="29623">
                  <c:v>7299</c:v>
                </c:pt>
                <c:pt idx="29624">
                  <c:v>7300</c:v>
                </c:pt>
                <c:pt idx="29625">
                  <c:v>7301</c:v>
                </c:pt>
                <c:pt idx="29626">
                  <c:v>7302</c:v>
                </c:pt>
                <c:pt idx="29627">
                  <c:v>7303</c:v>
                </c:pt>
                <c:pt idx="29628">
                  <c:v>7304</c:v>
                </c:pt>
                <c:pt idx="29629">
                  <c:v>7305</c:v>
                </c:pt>
                <c:pt idx="29630">
                  <c:v>7306</c:v>
                </c:pt>
                <c:pt idx="29631">
                  <c:v>7307</c:v>
                </c:pt>
                <c:pt idx="29632">
                  <c:v>7308</c:v>
                </c:pt>
                <c:pt idx="29633">
                  <c:v>7309</c:v>
                </c:pt>
                <c:pt idx="29634">
                  <c:v>7310</c:v>
                </c:pt>
                <c:pt idx="29635">
                  <c:v>7311</c:v>
                </c:pt>
                <c:pt idx="29636">
                  <c:v>7312</c:v>
                </c:pt>
                <c:pt idx="29637">
                  <c:v>7313</c:v>
                </c:pt>
                <c:pt idx="29638">
                  <c:v>7314</c:v>
                </c:pt>
                <c:pt idx="29639">
                  <c:v>7315</c:v>
                </c:pt>
                <c:pt idx="29640">
                  <c:v>7316</c:v>
                </c:pt>
                <c:pt idx="29641">
                  <c:v>7317</c:v>
                </c:pt>
                <c:pt idx="29642">
                  <c:v>7318</c:v>
                </c:pt>
                <c:pt idx="29643">
                  <c:v>7319</c:v>
                </c:pt>
                <c:pt idx="29644">
                  <c:v>7320</c:v>
                </c:pt>
                <c:pt idx="29645">
                  <c:v>7321</c:v>
                </c:pt>
                <c:pt idx="29646">
                  <c:v>7322</c:v>
                </c:pt>
                <c:pt idx="29647">
                  <c:v>7323</c:v>
                </c:pt>
                <c:pt idx="29648">
                  <c:v>7324</c:v>
                </c:pt>
                <c:pt idx="29649">
                  <c:v>7325</c:v>
                </c:pt>
                <c:pt idx="29650">
                  <c:v>7326</c:v>
                </c:pt>
                <c:pt idx="29651">
                  <c:v>7327</c:v>
                </c:pt>
                <c:pt idx="29652">
                  <c:v>7328</c:v>
                </c:pt>
                <c:pt idx="29653">
                  <c:v>7329</c:v>
                </c:pt>
                <c:pt idx="29654">
                  <c:v>7330</c:v>
                </c:pt>
                <c:pt idx="29655">
                  <c:v>7331</c:v>
                </c:pt>
                <c:pt idx="29656">
                  <c:v>7332</c:v>
                </c:pt>
                <c:pt idx="29657">
                  <c:v>7333</c:v>
                </c:pt>
                <c:pt idx="29658">
                  <c:v>7334</c:v>
                </c:pt>
                <c:pt idx="29659">
                  <c:v>7335</c:v>
                </c:pt>
                <c:pt idx="29660">
                  <c:v>7336</c:v>
                </c:pt>
                <c:pt idx="29661">
                  <c:v>7337</c:v>
                </c:pt>
                <c:pt idx="29662">
                  <c:v>7338</c:v>
                </c:pt>
                <c:pt idx="29663">
                  <c:v>7339</c:v>
                </c:pt>
                <c:pt idx="29664">
                  <c:v>7340</c:v>
                </c:pt>
                <c:pt idx="29665">
                  <c:v>7341</c:v>
                </c:pt>
                <c:pt idx="29666">
                  <c:v>7342</c:v>
                </c:pt>
                <c:pt idx="29667">
                  <c:v>7343</c:v>
                </c:pt>
                <c:pt idx="29668">
                  <c:v>7344</c:v>
                </c:pt>
                <c:pt idx="29669">
                  <c:v>7345</c:v>
                </c:pt>
                <c:pt idx="29670">
                  <c:v>7346</c:v>
                </c:pt>
                <c:pt idx="29671">
                  <c:v>7347</c:v>
                </c:pt>
                <c:pt idx="29672">
                  <c:v>7348</c:v>
                </c:pt>
                <c:pt idx="29673">
                  <c:v>7349</c:v>
                </c:pt>
                <c:pt idx="29674">
                  <c:v>7350</c:v>
                </c:pt>
                <c:pt idx="29675">
                  <c:v>7351</c:v>
                </c:pt>
                <c:pt idx="29676">
                  <c:v>7352</c:v>
                </c:pt>
                <c:pt idx="29677">
                  <c:v>7353</c:v>
                </c:pt>
                <c:pt idx="29678">
                  <c:v>7354</c:v>
                </c:pt>
                <c:pt idx="29679">
                  <c:v>7355</c:v>
                </c:pt>
                <c:pt idx="29680">
                  <c:v>7356</c:v>
                </c:pt>
                <c:pt idx="29681">
                  <c:v>7357</c:v>
                </c:pt>
                <c:pt idx="29682">
                  <c:v>7358</c:v>
                </c:pt>
                <c:pt idx="29683">
                  <c:v>7359</c:v>
                </c:pt>
                <c:pt idx="29684">
                  <c:v>7360</c:v>
                </c:pt>
                <c:pt idx="29685">
                  <c:v>7361</c:v>
                </c:pt>
                <c:pt idx="29686">
                  <c:v>7362</c:v>
                </c:pt>
                <c:pt idx="29687">
                  <c:v>7363</c:v>
                </c:pt>
                <c:pt idx="29688">
                  <c:v>7364</c:v>
                </c:pt>
                <c:pt idx="29689">
                  <c:v>7365</c:v>
                </c:pt>
                <c:pt idx="29690">
                  <c:v>7366</c:v>
                </c:pt>
                <c:pt idx="29691">
                  <c:v>7367</c:v>
                </c:pt>
                <c:pt idx="29692">
                  <c:v>7368</c:v>
                </c:pt>
                <c:pt idx="29693">
                  <c:v>7369</c:v>
                </c:pt>
                <c:pt idx="29694">
                  <c:v>7370</c:v>
                </c:pt>
                <c:pt idx="29695">
                  <c:v>7371</c:v>
                </c:pt>
                <c:pt idx="29696">
                  <c:v>7372</c:v>
                </c:pt>
                <c:pt idx="29697">
                  <c:v>7373</c:v>
                </c:pt>
                <c:pt idx="29698">
                  <c:v>7374</c:v>
                </c:pt>
                <c:pt idx="29699">
                  <c:v>7375</c:v>
                </c:pt>
                <c:pt idx="29700">
                  <c:v>7376</c:v>
                </c:pt>
                <c:pt idx="29701">
                  <c:v>7377</c:v>
                </c:pt>
                <c:pt idx="29702">
                  <c:v>7378</c:v>
                </c:pt>
                <c:pt idx="29703">
                  <c:v>7379</c:v>
                </c:pt>
                <c:pt idx="29704">
                  <c:v>7380</c:v>
                </c:pt>
                <c:pt idx="29705">
                  <c:v>7381</c:v>
                </c:pt>
                <c:pt idx="29706">
                  <c:v>7382</c:v>
                </c:pt>
                <c:pt idx="29707">
                  <c:v>7383</c:v>
                </c:pt>
                <c:pt idx="29708">
                  <c:v>7384</c:v>
                </c:pt>
                <c:pt idx="29709">
                  <c:v>7385</c:v>
                </c:pt>
                <c:pt idx="29710">
                  <c:v>7386</c:v>
                </c:pt>
                <c:pt idx="29711">
                  <c:v>7387</c:v>
                </c:pt>
                <c:pt idx="29712">
                  <c:v>7388</c:v>
                </c:pt>
                <c:pt idx="29713">
                  <c:v>7389</c:v>
                </c:pt>
                <c:pt idx="29714">
                  <c:v>7390</c:v>
                </c:pt>
                <c:pt idx="29715">
                  <c:v>7391</c:v>
                </c:pt>
                <c:pt idx="29716">
                  <c:v>7392</c:v>
                </c:pt>
                <c:pt idx="29717">
                  <c:v>7393</c:v>
                </c:pt>
                <c:pt idx="29718">
                  <c:v>7394</c:v>
                </c:pt>
                <c:pt idx="29719">
                  <c:v>7395</c:v>
                </c:pt>
                <c:pt idx="29720">
                  <c:v>7396</c:v>
                </c:pt>
                <c:pt idx="29721">
                  <c:v>7397</c:v>
                </c:pt>
                <c:pt idx="29722">
                  <c:v>7398</c:v>
                </c:pt>
                <c:pt idx="29723">
                  <c:v>7399</c:v>
                </c:pt>
                <c:pt idx="29724">
                  <c:v>7400</c:v>
                </c:pt>
                <c:pt idx="29725">
                  <c:v>7401</c:v>
                </c:pt>
                <c:pt idx="29726">
                  <c:v>7402</c:v>
                </c:pt>
                <c:pt idx="29727">
                  <c:v>7403</c:v>
                </c:pt>
                <c:pt idx="29728">
                  <c:v>7404</c:v>
                </c:pt>
                <c:pt idx="29729">
                  <c:v>7405</c:v>
                </c:pt>
                <c:pt idx="29730">
                  <c:v>7406</c:v>
                </c:pt>
                <c:pt idx="29731">
                  <c:v>7407</c:v>
                </c:pt>
                <c:pt idx="29732">
                  <c:v>7408</c:v>
                </c:pt>
                <c:pt idx="29733">
                  <c:v>7409</c:v>
                </c:pt>
                <c:pt idx="29734">
                  <c:v>7410</c:v>
                </c:pt>
                <c:pt idx="29735">
                  <c:v>7411</c:v>
                </c:pt>
                <c:pt idx="29736">
                  <c:v>7412</c:v>
                </c:pt>
                <c:pt idx="29737">
                  <c:v>7413</c:v>
                </c:pt>
                <c:pt idx="29738">
                  <c:v>7414</c:v>
                </c:pt>
                <c:pt idx="29739">
                  <c:v>7415</c:v>
                </c:pt>
                <c:pt idx="29740">
                  <c:v>7416</c:v>
                </c:pt>
                <c:pt idx="29741">
                  <c:v>7417</c:v>
                </c:pt>
                <c:pt idx="29742">
                  <c:v>7418</c:v>
                </c:pt>
                <c:pt idx="29743">
                  <c:v>7419</c:v>
                </c:pt>
                <c:pt idx="29744">
                  <c:v>7420</c:v>
                </c:pt>
                <c:pt idx="29745">
                  <c:v>7421</c:v>
                </c:pt>
                <c:pt idx="29746">
                  <c:v>7422</c:v>
                </c:pt>
                <c:pt idx="29747">
                  <c:v>7423</c:v>
                </c:pt>
                <c:pt idx="29748">
                  <c:v>7424</c:v>
                </c:pt>
                <c:pt idx="29749">
                  <c:v>7425</c:v>
                </c:pt>
                <c:pt idx="29750">
                  <c:v>7426</c:v>
                </c:pt>
                <c:pt idx="29751">
                  <c:v>7427</c:v>
                </c:pt>
                <c:pt idx="29752">
                  <c:v>7428</c:v>
                </c:pt>
                <c:pt idx="29753">
                  <c:v>7429</c:v>
                </c:pt>
                <c:pt idx="29754">
                  <c:v>7430</c:v>
                </c:pt>
                <c:pt idx="29755">
                  <c:v>7431</c:v>
                </c:pt>
                <c:pt idx="29756">
                  <c:v>7432</c:v>
                </c:pt>
                <c:pt idx="29757">
                  <c:v>7433</c:v>
                </c:pt>
                <c:pt idx="29758">
                  <c:v>7434</c:v>
                </c:pt>
                <c:pt idx="29759">
                  <c:v>7435</c:v>
                </c:pt>
                <c:pt idx="29760">
                  <c:v>7436</c:v>
                </c:pt>
                <c:pt idx="29761">
                  <c:v>7437</c:v>
                </c:pt>
                <c:pt idx="29762">
                  <c:v>7438</c:v>
                </c:pt>
                <c:pt idx="29763">
                  <c:v>7439</c:v>
                </c:pt>
                <c:pt idx="29764">
                  <c:v>7440</c:v>
                </c:pt>
                <c:pt idx="29765">
                  <c:v>7441</c:v>
                </c:pt>
                <c:pt idx="29766">
                  <c:v>7442</c:v>
                </c:pt>
                <c:pt idx="29767">
                  <c:v>7443</c:v>
                </c:pt>
                <c:pt idx="29768">
                  <c:v>7444</c:v>
                </c:pt>
                <c:pt idx="29769">
                  <c:v>7445</c:v>
                </c:pt>
                <c:pt idx="29770">
                  <c:v>7446</c:v>
                </c:pt>
                <c:pt idx="29771">
                  <c:v>7447</c:v>
                </c:pt>
                <c:pt idx="29772">
                  <c:v>7448</c:v>
                </c:pt>
                <c:pt idx="29773">
                  <c:v>7449</c:v>
                </c:pt>
                <c:pt idx="29774">
                  <c:v>7450</c:v>
                </c:pt>
                <c:pt idx="29775">
                  <c:v>7451</c:v>
                </c:pt>
                <c:pt idx="29776">
                  <c:v>7452</c:v>
                </c:pt>
                <c:pt idx="29777">
                  <c:v>7453</c:v>
                </c:pt>
                <c:pt idx="29778">
                  <c:v>7454</c:v>
                </c:pt>
                <c:pt idx="29779">
                  <c:v>7455</c:v>
                </c:pt>
                <c:pt idx="29780">
                  <c:v>7456</c:v>
                </c:pt>
                <c:pt idx="29781">
                  <c:v>7457</c:v>
                </c:pt>
                <c:pt idx="29782">
                  <c:v>7458</c:v>
                </c:pt>
                <c:pt idx="29783">
                  <c:v>7459</c:v>
                </c:pt>
                <c:pt idx="29784">
                  <c:v>7460</c:v>
                </c:pt>
                <c:pt idx="29785">
                  <c:v>7461</c:v>
                </c:pt>
                <c:pt idx="29786">
                  <c:v>7462</c:v>
                </c:pt>
                <c:pt idx="29787">
                  <c:v>7463</c:v>
                </c:pt>
                <c:pt idx="29788">
                  <c:v>7464</c:v>
                </c:pt>
                <c:pt idx="29789">
                  <c:v>7465</c:v>
                </c:pt>
                <c:pt idx="29790">
                  <c:v>7466</c:v>
                </c:pt>
                <c:pt idx="29791">
                  <c:v>7467</c:v>
                </c:pt>
                <c:pt idx="29792">
                  <c:v>7468</c:v>
                </c:pt>
                <c:pt idx="29793">
                  <c:v>7469</c:v>
                </c:pt>
                <c:pt idx="29794">
                  <c:v>7470</c:v>
                </c:pt>
                <c:pt idx="29795">
                  <c:v>7471</c:v>
                </c:pt>
                <c:pt idx="29796">
                  <c:v>7472</c:v>
                </c:pt>
                <c:pt idx="29797">
                  <c:v>7473</c:v>
                </c:pt>
                <c:pt idx="29798">
                  <c:v>7474</c:v>
                </c:pt>
                <c:pt idx="29799">
                  <c:v>7475</c:v>
                </c:pt>
                <c:pt idx="29800">
                  <c:v>7476</c:v>
                </c:pt>
                <c:pt idx="29801">
                  <c:v>7477</c:v>
                </c:pt>
                <c:pt idx="29802">
                  <c:v>7478</c:v>
                </c:pt>
                <c:pt idx="29803">
                  <c:v>7479</c:v>
                </c:pt>
                <c:pt idx="29804">
                  <c:v>7480</c:v>
                </c:pt>
                <c:pt idx="29805">
                  <c:v>7481</c:v>
                </c:pt>
                <c:pt idx="29806">
                  <c:v>7482</c:v>
                </c:pt>
                <c:pt idx="29807">
                  <c:v>7483</c:v>
                </c:pt>
                <c:pt idx="29808">
                  <c:v>7484</c:v>
                </c:pt>
                <c:pt idx="29809">
                  <c:v>7485</c:v>
                </c:pt>
                <c:pt idx="29810">
                  <c:v>7486</c:v>
                </c:pt>
                <c:pt idx="29811">
                  <c:v>7487</c:v>
                </c:pt>
                <c:pt idx="29812">
                  <c:v>7488</c:v>
                </c:pt>
                <c:pt idx="29813">
                  <c:v>7489</c:v>
                </c:pt>
                <c:pt idx="29814">
                  <c:v>7490</c:v>
                </c:pt>
                <c:pt idx="29815">
                  <c:v>7491</c:v>
                </c:pt>
                <c:pt idx="29816">
                  <c:v>7492</c:v>
                </c:pt>
                <c:pt idx="29817">
                  <c:v>7493</c:v>
                </c:pt>
                <c:pt idx="29818">
                  <c:v>7494</c:v>
                </c:pt>
                <c:pt idx="29819">
                  <c:v>7495</c:v>
                </c:pt>
                <c:pt idx="29820">
                  <c:v>7496</c:v>
                </c:pt>
                <c:pt idx="29821">
                  <c:v>7497</c:v>
                </c:pt>
                <c:pt idx="29822">
                  <c:v>7498</c:v>
                </c:pt>
                <c:pt idx="29823">
                  <c:v>7499</c:v>
                </c:pt>
                <c:pt idx="29824">
                  <c:v>7500</c:v>
                </c:pt>
                <c:pt idx="29825">
                  <c:v>7501</c:v>
                </c:pt>
                <c:pt idx="29826">
                  <c:v>7502</c:v>
                </c:pt>
                <c:pt idx="29827">
                  <c:v>7503</c:v>
                </c:pt>
                <c:pt idx="29828">
                  <c:v>7504</c:v>
                </c:pt>
                <c:pt idx="29829">
                  <c:v>7505</c:v>
                </c:pt>
                <c:pt idx="29830">
                  <c:v>7506</c:v>
                </c:pt>
                <c:pt idx="29831">
                  <c:v>7507</c:v>
                </c:pt>
                <c:pt idx="29832">
                  <c:v>7508</c:v>
                </c:pt>
                <c:pt idx="29833">
                  <c:v>7509</c:v>
                </c:pt>
                <c:pt idx="29834">
                  <c:v>7510</c:v>
                </c:pt>
                <c:pt idx="29835">
                  <c:v>7511</c:v>
                </c:pt>
                <c:pt idx="29836">
                  <c:v>7512</c:v>
                </c:pt>
                <c:pt idx="29837">
                  <c:v>7513</c:v>
                </c:pt>
                <c:pt idx="29838">
                  <c:v>7514</c:v>
                </c:pt>
                <c:pt idx="29839">
                  <c:v>7515</c:v>
                </c:pt>
                <c:pt idx="29840">
                  <c:v>7516</c:v>
                </c:pt>
                <c:pt idx="29841">
                  <c:v>7517</c:v>
                </c:pt>
                <c:pt idx="29842">
                  <c:v>7518</c:v>
                </c:pt>
                <c:pt idx="29843">
                  <c:v>7519</c:v>
                </c:pt>
                <c:pt idx="29844">
                  <c:v>7520</c:v>
                </c:pt>
                <c:pt idx="29845">
                  <c:v>7521</c:v>
                </c:pt>
                <c:pt idx="29846">
                  <c:v>7522</c:v>
                </c:pt>
                <c:pt idx="29847">
                  <c:v>7523</c:v>
                </c:pt>
                <c:pt idx="29848">
                  <c:v>7524</c:v>
                </c:pt>
                <c:pt idx="29849">
                  <c:v>7525</c:v>
                </c:pt>
                <c:pt idx="29850">
                  <c:v>7526</c:v>
                </c:pt>
                <c:pt idx="29851">
                  <c:v>7527</c:v>
                </c:pt>
                <c:pt idx="29852">
                  <c:v>7528</c:v>
                </c:pt>
                <c:pt idx="29853">
                  <c:v>7529</c:v>
                </c:pt>
                <c:pt idx="29854">
                  <c:v>7530</c:v>
                </c:pt>
                <c:pt idx="29855">
                  <c:v>7531</c:v>
                </c:pt>
                <c:pt idx="29856">
                  <c:v>7532</c:v>
                </c:pt>
                <c:pt idx="29857">
                  <c:v>7533</c:v>
                </c:pt>
                <c:pt idx="29858">
                  <c:v>7534</c:v>
                </c:pt>
                <c:pt idx="29859">
                  <c:v>7535</c:v>
                </c:pt>
                <c:pt idx="29860">
                  <c:v>7536</c:v>
                </c:pt>
                <c:pt idx="29861">
                  <c:v>7537</c:v>
                </c:pt>
                <c:pt idx="29862">
                  <c:v>7538</c:v>
                </c:pt>
                <c:pt idx="29863">
                  <c:v>7539</c:v>
                </c:pt>
                <c:pt idx="29864">
                  <c:v>7540</c:v>
                </c:pt>
                <c:pt idx="29865">
                  <c:v>7541</c:v>
                </c:pt>
                <c:pt idx="29866">
                  <c:v>7542</c:v>
                </c:pt>
                <c:pt idx="29867">
                  <c:v>7543</c:v>
                </c:pt>
                <c:pt idx="29868">
                  <c:v>7544</c:v>
                </c:pt>
                <c:pt idx="29869">
                  <c:v>7545</c:v>
                </c:pt>
                <c:pt idx="29870">
                  <c:v>7546</c:v>
                </c:pt>
                <c:pt idx="29871">
                  <c:v>7547</c:v>
                </c:pt>
                <c:pt idx="29872">
                  <c:v>7548</c:v>
                </c:pt>
                <c:pt idx="29873">
                  <c:v>7549</c:v>
                </c:pt>
                <c:pt idx="29874">
                  <c:v>7550</c:v>
                </c:pt>
                <c:pt idx="29875">
                  <c:v>7551</c:v>
                </c:pt>
                <c:pt idx="29876">
                  <c:v>7552</c:v>
                </c:pt>
                <c:pt idx="29877">
                  <c:v>7553</c:v>
                </c:pt>
                <c:pt idx="29878">
                  <c:v>7554</c:v>
                </c:pt>
                <c:pt idx="29879">
                  <c:v>7555</c:v>
                </c:pt>
                <c:pt idx="29880">
                  <c:v>7556</c:v>
                </c:pt>
                <c:pt idx="29881">
                  <c:v>7557</c:v>
                </c:pt>
                <c:pt idx="29882">
                  <c:v>7558</c:v>
                </c:pt>
                <c:pt idx="29883">
                  <c:v>7559</c:v>
                </c:pt>
                <c:pt idx="29884">
                  <c:v>7560</c:v>
                </c:pt>
                <c:pt idx="29885">
                  <c:v>7561</c:v>
                </c:pt>
                <c:pt idx="29886">
                  <c:v>7562</c:v>
                </c:pt>
                <c:pt idx="29887">
                  <c:v>7563</c:v>
                </c:pt>
                <c:pt idx="29888">
                  <c:v>7564</c:v>
                </c:pt>
                <c:pt idx="29889">
                  <c:v>7565</c:v>
                </c:pt>
                <c:pt idx="29890">
                  <c:v>7566</c:v>
                </c:pt>
                <c:pt idx="29891">
                  <c:v>7567</c:v>
                </c:pt>
                <c:pt idx="29892">
                  <c:v>7568</c:v>
                </c:pt>
                <c:pt idx="29893">
                  <c:v>7569</c:v>
                </c:pt>
                <c:pt idx="29894">
                  <c:v>7570</c:v>
                </c:pt>
                <c:pt idx="29895">
                  <c:v>7571</c:v>
                </c:pt>
                <c:pt idx="29896">
                  <c:v>7572</c:v>
                </c:pt>
                <c:pt idx="29897">
                  <c:v>7573</c:v>
                </c:pt>
                <c:pt idx="29898">
                  <c:v>7574</c:v>
                </c:pt>
                <c:pt idx="29899">
                  <c:v>7575</c:v>
                </c:pt>
                <c:pt idx="29900">
                  <c:v>7576</c:v>
                </c:pt>
                <c:pt idx="29901">
                  <c:v>7577</c:v>
                </c:pt>
                <c:pt idx="29902">
                  <c:v>7578</c:v>
                </c:pt>
                <c:pt idx="29903">
                  <c:v>7579</c:v>
                </c:pt>
                <c:pt idx="29904">
                  <c:v>7580</c:v>
                </c:pt>
                <c:pt idx="29905">
                  <c:v>7581</c:v>
                </c:pt>
                <c:pt idx="29906">
                  <c:v>7582</c:v>
                </c:pt>
                <c:pt idx="29907">
                  <c:v>7583</c:v>
                </c:pt>
                <c:pt idx="29908">
                  <c:v>7584</c:v>
                </c:pt>
                <c:pt idx="29909">
                  <c:v>7585</c:v>
                </c:pt>
                <c:pt idx="29910">
                  <c:v>7586</c:v>
                </c:pt>
                <c:pt idx="29911">
                  <c:v>7587</c:v>
                </c:pt>
                <c:pt idx="29912">
                  <c:v>7588</c:v>
                </c:pt>
                <c:pt idx="29913">
                  <c:v>7589</c:v>
                </c:pt>
                <c:pt idx="29914">
                  <c:v>7590</c:v>
                </c:pt>
                <c:pt idx="29915">
                  <c:v>7591</c:v>
                </c:pt>
                <c:pt idx="29916">
                  <c:v>7592</c:v>
                </c:pt>
                <c:pt idx="29917">
                  <c:v>7593</c:v>
                </c:pt>
                <c:pt idx="29918">
                  <c:v>7594</c:v>
                </c:pt>
                <c:pt idx="29919">
                  <c:v>7595</c:v>
                </c:pt>
                <c:pt idx="29920">
                  <c:v>7596</c:v>
                </c:pt>
                <c:pt idx="29921">
                  <c:v>7597</c:v>
                </c:pt>
                <c:pt idx="29922">
                  <c:v>7598</c:v>
                </c:pt>
                <c:pt idx="29923">
                  <c:v>7599</c:v>
                </c:pt>
                <c:pt idx="29924">
                  <c:v>7600</c:v>
                </c:pt>
                <c:pt idx="29925">
                  <c:v>7601</c:v>
                </c:pt>
                <c:pt idx="29926">
                  <c:v>7602</c:v>
                </c:pt>
                <c:pt idx="29927">
                  <c:v>7603</c:v>
                </c:pt>
                <c:pt idx="29928">
                  <c:v>7604</c:v>
                </c:pt>
                <c:pt idx="29929">
                  <c:v>7605</c:v>
                </c:pt>
                <c:pt idx="29930">
                  <c:v>7606</c:v>
                </c:pt>
                <c:pt idx="29931">
                  <c:v>7607</c:v>
                </c:pt>
                <c:pt idx="29932">
                  <c:v>7608</c:v>
                </c:pt>
                <c:pt idx="29933">
                  <c:v>7609</c:v>
                </c:pt>
                <c:pt idx="29934">
                  <c:v>7610</c:v>
                </c:pt>
                <c:pt idx="29935">
                  <c:v>7611</c:v>
                </c:pt>
                <c:pt idx="29936">
                  <c:v>7612</c:v>
                </c:pt>
                <c:pt idx="29937">
                  <c:v>7613</c:v>
                </c:pt>
                <c:pt idx="29938">
                  <c:v>7614</c:v>
                </c:pt>
                <c:pt idx="29939">
                  <c:v>7615</c:v>
                </c:pt>
                <c:pt idx="29940">
                  <c:v>7616</c:v>
                </c:pt>
                <c:pt idx="29941">
                  <c:v>7617</c:v>
                </c:pt>
                <c:pt idx="29942">
                  <c:v>7618</c:v>
                </c:pt>
                <c:pt idx="29943">
                  <c:v>7619</c:v>
                </c:pt>
                <c:pt idx="29944">
                  <c:v>7620</c:v>
                </c:pt>
                <c:pt idx="29945">
                  <c:v>7621</c:v>
                </c:pt>
                <c:pt idx="29946">
                  <c:v>7622</c:v>
                </c:pt>
                <c:pt idx="29947">
                  <c:v>7623</c:v>
                </c:pt>
                <c:pt idx="29948">
                  <c:v>7624</c:v>
                </c:pt>
                <c:pt idx="29949">
                  <c:v>7625</c:v>
                </c:pt>
                <c:pt idx="29950">
                  <c:v>7626</c:v>
                </c:pt>
                <c:pt idx="29951">
                  <c:v>7627</c:v>
                </c:pt>
                <c:pt idx="29952">
                  <c:v>7628</c:v>
                </c:pt>
                <c:pt idx="29953">
                  <c:v>7629</c:v>
                </c:pt>
                <c:pt idx="29954">
                  <c:v>7630</c:v>
                </c:pt>
                <c:pt idx="29955">
                  <c:v>7631</c:v>
                </c:pt>
                <c:pt idx="29956">
                  <c:v>7632</c:v>
                </c:pt>
                <c:pt idx="29957">
                  <c:v>7633</c:v>
                </c:pt>
                <c:pt idx="29958">
                  <c:v>7634</c:v>
                </c:pt>
                <c:pt idx="29959">
                  <c:v>7635</c:v>
                </c:pt>
                <c:pt idx="29960">
                  <c:v>7636</c:v>
                </c:pt>
                <c:pt idx="29961">
                  <c:v>7637</c:v>
                </c:pt>
                <c:pt idx="29962">
                  <c:v>7638</c:v>
                </c:pt>
                <c:pt idx="29963">
                  <c:v>7639</c:v>
                </c:pt>
                <c:pt idx="29964">
                  <c:v>7640</c:v>
                </c:pt>
                <c:pt idx="29965">
                  <c:v>7641</c:v>
                </c:pt>
                <c:pt idx="29966">
                  <c:v>7642</c:v>
                </c:pt>
                <c:pt idx="29967">
                  <c:v>7643</c:v>
                </c:pt>
                <c:pt idx="29968">
                  <c:v>7644</c:v>
                </c:pt>
                <c:pt idx="29969">
                  <c:v>7645</c:v>
                </c:pt>
                <c:pt idx="29970">
                  <c:v>7646</c:v>
                </c:pt>
                <c:pt idx="29971">
                  <c:v>7647</c:v>
                </c:pt>
                <c:pt idx="29972">
                  <c:v>7648</c:v>
                </c:pt>
                <c:pt idx="29973">
                  <c:v>7649</c:v>
                </c:pt>
                <c:pt idx="29974">
                  <c:v>7650</c:v>
                </c:pt>
                <c:pt idx="29975">
                  <c:v>7651</c:v>
                </c:pt>
                <c:pt idx="29976">
                  <c:v>7652</c:v>
                </c:pt>
                <c:pt idx="29977">
                  <c:v>7653</c:v>
                </c:pt>
                <c:pt idx="29978">
                  <c:v>7654</c:v>
                </c:pt>
                <c:pt idx="29979">
                  <c:v>7655</c:v>
                </c:pt>
                <c:pt idx="29980">
                  <c:v>7656</c:v>
                </c:pt>
                <c:pt idx="29981">
                  <c:v>7657</c:v>
                </c:pt>
                <c:pt idx="29982">
                  <c:v>7658</c:v>
                </c:pt>
                <c:pt idx="29983">
                  <c:v>7659</c:v>
                </c:pt>
                <c:pt idx="29984">
                  <c:v>7660</c:v>
                </c:pt>
                <c:pt idx="29985">
                  <c:v>7661</c:v>
                </c:pt>
                <c:pt idx="29986">
                  <c:v>7662</c:v>
                </c:pt>
                <c:pt idx="29987">
                  <c:v>7663</c:v>
                </c:pt>
                <c:pt idx="29988">
                  <c:v>7664</c:v>
                </c:pt>
                <c:pt idx="29989">
                  <c:v>7665</c:v>
                </c:pt>
                <c:pt idx="29990">
                  <c:v>7666</c:v>
                </c:pt>
                <c:pt idx="29991">
                  <c:v>7667</c:v>
                </c:pt>
                <c:pt idx="29992">
                  <c:v>7668</c:v>
                </c:pt>
                <c:pt idx="29993">
                  <c:v>7669</c:v>
                </c:pt>
                <c:pt idx="29994">
                  <c:v>7670</c:v>
                </c:pt>
                <c:pt idx="29995">
                  <c:v>7671</c:v>
                </c:pt>
                <c:pt idx="29996">
                  <c:v>7672</c:v>
                </c:pt>
                <c:pt idx="29997">
                  <c:v>7673</c:v>
                </c:pt>
                <c:pt idx="29998">
                  <c:v>7674</c:v>
                </c:pt>
                <c:pt idx="29999">
                  <c:v>7675</c:v>
                </c:pt>
                <c:pt idx="30000">
                  <c:v>7676</c:v>
                </c:pt>
                <c:pt idx="30001">
                  <c:v>7677</c:v>
                </c:pt>
                <c:pt idx="30002">
                  <c:v>7678</c:v>
                </c:pt>
                <c:pt idx="30003">
                  <c:v>7679</c:v>
                </c:pt>
                <c:pt idx="30004">
                  <c:v>7680</c:v>
                </c:pt>
                <c:pt idx="30005">
                  <c:v>7681</c:v>
                </c:pt>
                <c:pt idx="30006">
                  <c:v>7682</c:v>
                </c:pt>
                <c:pt idx="30007">
                  <c:v>7683</c:v>
                </c:pt>
                <c:pt idx="30008">
                  <c:v>7684</c:v>
                </c:pt>
                <c:pt idx="30009">
                  <c:v>7685</c:v>
                </c:pt>
                <c:pt idx="30010">
                  <c:v>7686</c:v>
                </c:pt>
                <c:pt idx="30011">
                  <c:v>7687</c:v>
                </c:pt>
                <c:pt idx="30012">
                  <c:v>7688</c:v>
                </c:pt>
                <c:pt idx="30013">
                  <c:v>7689</c:v>
                </c:pt>
                <c:pt idx="30014">
                  <c:v>7690</c:v>
                </c:pt>
                <c:pt idx="30015">
                  <c:v>7691</c:v>
                </c:pt>
                <c:pt idx="30016">
                  <c:v>7692</c:v>
                </c:pt>
                <c:pt idx="30017">
                  <c:v>7693</c:v>
                </c:pt>
                <c:pt idx="30018">
                  <c:v>7694</c:v>
                </c:pt>
                <c:pt idx="30019">
                  <c:v>7695</c:v>
                </c:pt>
                <c:pt idx="30020">
                  <c:v>7696</c:v>
                </c:pt>
                <c:pt idx="30021">
                  <c:v>7697</c:v>
                </c:pt>
                <c:pt idx="30022">
                  <c:v>7698</c:v>
                </c:pt>
                <c:pt idx="30023">
                  <c:v>7699</c:v>
                </c:pt>
                <c:pt idx="30024">
                  <c:v>7700</c:v>
                </c:pt>
                <c:pt idx="30025">
                  <c:v>7701</c:v>
                </c:pt>
                <c:pt idx="30026">
                  <c:v>0</c:v>
                </c:pt>
                <c:pt idx="30027">
                  <c:v>1</c:v>
                </c:pt>
                <c:pt idx="30028">
                  <c:v>2</c:v>
                </c:pt>
                <c:pt idx="30029">
                  <c:v>3</c:v>
                </c:pt>
                <c:pt idx="30030">
                  <c:v>4</c:v>
                </c:pt>
                <c:pt idx="30031">
                  <c:v>5</c:v>
                </c:pt>
                <c:pt idx="30032">
                  <c:v>6</c:v>
                </c:pt>
                <c:pt idx="30033">
                  <c:v>7</c:v>
                </c:pt>
                <c:pt idx="30034">
                  <c:v>8</c:v>
                </c:pt>
                <c:pt idx="30035">
                  <c:v>9</c:v>
                </c:pt>
                <c:pt idx="30036">
                  <c:v>10</c:v>
                </c:pt>
                <c:pt idx="30037">
                  <c:v>11</c:v>
                </c:pt>
                <c:pt idx="30038">
                  <c:v>12</c:v>
                </c:pt>
                <c:pt idx="30039">
                  <c:v>13</c:v>
                </c:pt>
                <c:pt idx="30040">
                  <c:v>14</c:v>
                </c:pt>
                <c:pt idx="30041">
                  <c:v>15</c:v>
                </c:pt>
                <c:pt idx="30042">
                  <c:v>16</c:v>
                </c:pt>
                <c:pt idx="30043">
                  <c:v>17</c:v>
                </c:pt>
                <c:pt idx="30044">
                  <c:v>18</c:v>
                </c:pt>
                <c:pt idx="30045">
                  <c:v>19</c:v>
                </c:pt>
                <c:pt idx="30046">
                  <c:v>20</c:v>
                </c:pt>
                <c:pt idx="30047">
                  <c:v>21</c:v>
                </c:pt>
                <c:pt idx="30048">
                  <c:v>22</c:v>
                </c:pt>
                <c:pt idx="30049">
                  <c:v>23</c:v>
                </c:pt>
                <c:pt idx="30050">
                  <c:v>24</c:v>
                </c:pt>
                <c:pt idx="30051">
                  <c:v>25</c:v>
                </c:pt>
                <c:pt idx="30052">
                  <c:v>26</c:v>
                </c:pt>
                <c:pt idx="30053">
                  <c:v>27</c:v>
                </c:pt>
                <c:pt idx="30054">
                  <c:v>28</c:v>
                </c:pt>
                <c:pt idx="30055">
                  <c:v>29</c:v>
                </c:pt>
                <c:pt idx="30056">
                  <c:v>30</c:v>
                </c:pt>
                <c:pt idx="30057">
                  <c:v>31</c:v>
                </c:pt>
                <c:pt idx="30058">
                  <c:v>32</c:v>
                </c:pt>
                <c:pt idx="30059">
                  <c:v>33</c:v>
                </c:pt>
                <c:pt idx="30060">
                  <c:v>34</c:v>
                </c:pt>
                <c:pt idx="30061">
                  <c:v>35</c:v>
                </c:pt>
                <c:pt idx="30062">
                  <c:v>36</c:v>
                </c:pt>
                <c:pt idx="30063">
                  <c:v>37</c:v>
                </c:pt>
                <c:pt idx="30064">
                  <c:v>38</c:v>
                </c:pt>
                <c:pt idx="30065">
                  <c:v>39</c:v>
                </c:pt>
                <c:pt idx="30066">
                  <c:v>40</c:v>
                </c:pt>
                <c:pt idx="30067">
                  <c:v>41</c:v>
                </c:pt>
                <c:pt idx="30068">
                  <c:v>42</c:v>
                </c:pt>
                <c:pt idx="30069">
                  <c:v>43</c:v>
                </c:pt>
                <c:pt idx="30070">
                  <c:v>44</c:v>
                </c:pt>
                <c:pt idx="30071">
                  <c:v>45</c:v>
                </c:pt>
                <c:pt idx="30072">
                  <c:v>46</c:v>
                </c:pt>
                <c:pt idx="30073">
                  <c:v>47</c:v>
                </c:pt>
                <c:pt idx="30074">
                  <c:v>48</c:v>
                </c:pt>
                <c:pt idx="30075">
                  <c:v>49</c:v>
                </c:pt>
                <c:pt idx="30076">
                  <c:v>50</c:v>
                </c:pt>
                <c:pt idx="30077">
                  <c:v>51</c:v>
                </c:pt>
                <c:pt idx="30078">
                  <c:v>52</c:v>
                </c:pt>
                <c:pt idx="30079">
                  <c:v>53</c:v>
                </c:pt>
                <c:pt idx="30080">
                  <c:v>54</c:v>
                </c:pt>
                <c:pt idx="30081">
                  <c:v>55</c:v>
                </c:pt>
                <c:pt idx="30082">
                  <c:v>56</c:v>
                </c:pt>
                <c:pt idx="30083">
                  <c:v>57</c:v>
                </c:pt>
                <c:pt idx="30084">
                  <c:v>58</c:v>
                </c:pt>
                <c:pt idx="30085">
                  <c:v>59</c:v>
                </c:pt>
                <c:pt idx="30086">
                  <c:v>60</c:v>
                </c:pt>
                <c:pt idx="30087">
                  <c:v>61</c:v>
                </c:pt>
                <c:pt idx="30088">
                  <c:v>62</c:v>
                </c:pt>
                <c:pt idx="30089">
                  <c:v>63</c:v>
                </c:pt>
                <c:pt idx="30090">
                  <c:v>64</c:v>
                </c:pt>
                <c:pt idx="30091">
                  <c:v>65</c:v>
                </c:pt>
                <c:pt idx="30092">
                  <c:v>66</c:v>
                </c:pt>
                <c:pt idx="30093">
                  <c:v>67</c:v>
                </c:pt>
                <c:pt idx="30094">
                  <c:v>68</c:v>
                </c:pt>
                <c:pt idx="30095">
                  <c:v>69</c:v>
                </c:pt>
                <c:pt idx="30096">
                  <c:v>70</c:v>
                </c:pt>
                <c:pt idx="30097">
                  <c:v>71</c:v>
                </c:pt>
                <c:pt idx="30098">
                  <c:v>72</c:v>
                </c:pt>
                <c:pt idx="30099">
                  <c:v>73</c:v>
                </c:pt>
                <c:pt idx="30100">
                  <c:v>74</c:v>
                </c:pt>
                <c:pt idx="30101">
                  <c:v>75</c:v>
                </c:pt>
                <c:pt idx="30102">
                  <c:v>76</c:v>
                </c:pt>
                <c:pt idx="30103">
                  <c:v>77</c:v>
                </c:pt>
                <c:pt idx="30104">
                  <c:v>78</c:v>
                </c:pt>
                <c:pt idx="30105">
                  <c:v>79</c:v>
                </c:pt>
                <c:pt idx="30106">
                  <c:v>80</c:v>
                </c:pt>
                <c:pt idx="30107">
                  <c:v>81</c:v>
                </c:pt>
                <c:pt idx="30108">
                  <c:v>82</c:v>
                </c:pt>
                <c:pt idx="30109">
                  <c:v>83</c:v>
                </c:pt>
                <c:pt idx="30110">
                  <c:v>84</c:v>
                </c:pt>
                <c:pt idx="30111">
                  <c:v>85</c:v>
                </c:pt>
                <c:pt idx="30112">
                  <c:v>86</c:v>
                </c:pt>
                <c:pt idx="30113">
                  <c:v>87</c:v>
                </c:pt>
                <c:pt idx="30114">
                  <c:v>88</c:v>
                </c:pt>
                <c:pt idx="30115">
                  <c:v>89</c:v>
                </c:pt>
                <c:pt idx="30116">
                  <c:v>90</c:v>
                </c:pt>
                <c:pt idx="30117">
                  <c:v>91</c:v>
                </c:pt>
                <c:pt idx="30118">
                  <c:v>92</c:v>
                </c:pt>
                <c:pt idx="30119">
                  <c:v>93</c:v>
                </c:pt>
                <c:pt idx="30120">
                  <c:v>94</c:v>
                </c:pt>
                <c:pt idx="30121">
                  <c:v>95</c:v>
                </c:pt>
                <c:pt idx="30122">
                  <c:v>96</c:v>
                </c:pt>
                <c:pt idx="30123">
                  <c:v>97</c:v>
                </c:pt>
                <c:pt idx="30124">
                  <c:v>98</c:v>
                </c:pt>
                <c:pt idx="30125">
                  <c:v>99</c:v>
                </c:pt>
                <c:pt idx="30126">
                  <c:v>100</c:v>
                </c:pt>
                <c:pt idx="30127">
                  <c:v>101</c:v>
                </c:pt>
                <c:pt idx="30128">
                  <c:v>102</c:v>
                </c:pt>
                <c:pt idx="30129">
                  <c:v>103</c:v>
                </c:pt>
                <c:pt idx="30130">
                  <c:v>104</c:v>
                </c:pt>
                <c:pt idx="30131">
                  <c:v>105</c:v>
                </c:pt>
                <c:pt idx="30132">
                  <c:v>106</c:v>
                </c:pt>
                <c:pt idx="30133">
                  <c:v>107</c:v>
                </c:pt>
                <c:pt idx="30134">
                  <c:v>108</c:v>
                </c:pt>
                <c:pt idx="30135">
                  <c:v>109</c:v>
                </c:pt>
                <c:pt idx="30136">
                  <c:v>110</c:v>
                </c:pt>
                <c:pt idx="30137">
                  <c:v>111</c:v>
                </c:pt>
                <c:pt idx="30138">
                  <c:v>112</c:v>
                </c:pt>
                <c:pt idx="30139">
                  <c:v>113</c:v>
                </c:pt>
                <c:pt idx="30140">
                  <c:v>114</c:v>
                </c:pt>
                <c:pt idx="30141">
                  <c:v>115</c:v>
                </c:pt>
                <c:pt idx="30142">
                  <c:v>116</c:v>
                </c:pt>
                <c:pt idx="30143">
                  <c:v>117</c:v>
                </c:pt>
                <c:pt idx="30144">
                  <c:v>118</c:v>
                </c:pt>
                <c:pt idx="30145">
                  <c:v>119</c:v>
                </c:pt>
                <c:pt idx="30146">
                  <c:v>120</c:v>
                </c:pt>
                <c:pt idx="30147">
                  <c:v>121</c:v>
                </c:pt>
                <c:pt idx="30148">
                  <c:v>122</c:v>
                </c:pt>
                <c:pt idx="30149">
                  <c:v>123</c:v>
                </c:pt>
                <c:pt idx="30150">
                  <c:v>124</c:v>
                </c:pt>
                <c:pt idx="30151">
                  <c:v>125</c:v>
                </c:pt>
                <c:pt idx="30152">
                  <c:v>126</c:v>
                </c:pt>
                <c:pt idx="30153">
                  <c:v>127</c:v>
                </c:pt>
                <c:pt idx="30154">
                  <c:v>128</c:v>
                </c:pt>
                <c:pt idx="30155">
                  <c:v>129</c:v>
                </c:pt>
                <c:pt idx="30156">
                  <c:v>130</c:v>
                </c:pt>
                <c:pt idx="30157">
                  <c:v>131</c:v>
                </c:pt>
                <c:pt idx="30158">
                  <c:v>132</c:v>
                </c:pt>
                <c:pt idx="30159">
                  <c:v>133</c:v>
                </c:pt>
                <c:pt idx="30160">
                  <c:v>134</c:v>
                </c:pt>
                <c:pt idx="30161">
                  <c:v>135</c:v>
                </c:pt>
                <c:pt idx="30162">
                  <c:v>136</c:v>
                </c:pt>
                <c:pt idx="30163">
                  <c:v>137</c:v>
                </c:pt>
                <c:pt idx="30164">
                  <c:v>138</c:v>
                </c:pt>
                <c:pt idx="30165">
                  <c:v>139</c:v>
                </c:pt>
                <c:pt idx="30166">
                  <c:v>140</c:v>
                </c:pt>
                <c:pt idx="30167">
                  <c:v>141</c:v>
                </c:pt>
                <c:pt idx="30168">
                  <c:v>142</c:v>
                </c:pt>
                <c:pt idx="30169">
                  <c:v>143</c:v>
                </c:pt>
                <c:pt idx="30170">
                  <c:v>144</c:v>
                </c:pt>
                <c:pt idx="30171">
                  <c:v>145</c:v>
                </c:pt>
                <c:pt idx="30172">
                  <c:v>146</c:v>
                </c:pt>
                <c:pt idx="30173">
                  <c:v>147</c:v>
                </c:pt>
                <c:pt idx="30174">
                  <c:v>148</c:v>
                </c:pt>
                <c:pt idx="30175">
                  <c:v>149</c:v>
                </c:pt>
                <c:pt idx="30176">
                  <c:v>150</c:v>
                </c:pt>
                <c:pt idx="30177">
                  <c:v>151</c:v>
                </c:pt>
                <c:pt idx="30178">
                  <c:v>152</c:v>
                </c:pt>
                <c:pt idx="30179">
                  <c:v>153</c:v>
                </c:pt>
                <c:pt idx="30180">
                  <c:v>154</c:v>
                </c:pt>
                <c:pt idx="30181">
                  <c:v>155</c:v>
                </c:pt>
                <c:pt idx="30182">
                  <c:v>156</c:v>
                </c:pt>
                <c:pt idx="30183">
                  <c:v>157</c:v>
                </c:pt>
                <c:pt idx="30184">
                  <c:v>158</c:v>
                </c:pt>
                <c:pt idx="30185">
                  <c:v>159</c:v>
                </c:pt>
                <c:pt idx="30186">
                  <c:v>160</c:v>
                </c:pt>
                <c:pt idx="30187">
                  <c:v>161</c:v>
                </c:pt>
                <c:pt idx="30188">
                  <c:v>162</c:v>
                </c:pt>
                <c:pt idx="30189">
                  <c:v>163</c:v>
                </c:pt>
                <c:pt idx="30190">
                  <c:v>164</c:v>
                </c:pt>
                <c:pt idx="30191">
                  <c:v>165</c:v>
                </c:pt>
                <c:pt idx="30192">
                  <c:v>166</c:v>
                </c:pt>
                <c:pt idx="30193">
                  <c:v>167</c:v>
                </c:pt>
                <c:pt idx="30194">
                  <c:v>168</c:v>
                </c:pt>
                <c:pt idx="30195">
                  <c:v>169</c:v>
                </c:pt>
                <c:pt idx="30196">
                  <c:v>170</c:v>
                </c:pt>
                <c:pt idx="30197">
                  <c:v>171</c:v>
                </c:pt>
                <c:pt idx="30198">
                  <c:v>172</c:v>
                </c:pt>
                <c:pt idx="30199">
                  <c:v>173</c:v>
                </c:pt>
                <c:pt idx="30200">
                  <c:v>174</c:v>
                </c:pt>
                <c:pt idx="30201">
                  <c:v>175</c:v>
                </c:pt>
                <c:pt idx="30202">
                  <c:v>176</c:v>
                </c:pt>
                <c:pt idx="30203">
                  <c:v>177</c:v>
                </c:pt>
                <c:pt idx="30204">
                  <c:v>178</c:v>
                </c:pt>
                <c:pt idx="30205">
                  <c:v>179</c:v>
                </c:pt>
                <c:pt idx="30206">
                  <c:v>180</c:v>
                </c:pt>
                <c:pt idx="30207">
                  <c:v>181</c:v>
                </c:pt>
                <c:pt idx="30208">
                  <c:v>182</c:v>
                </c:pt>
                <c:pt idx="30209">
                  <c:v>183</c:v>
                </c:pt>
                <c:pt idx="30210">
                  <c:v>184</c:v>
                </c:pt>
                <c:pt idx="30211">
                  <c:v>185</c:v>
                </c:pt>
                <c:pt idx="30212">
                  <c:v>186</c:v>
                </c:pt>
                <c:pt idx="30213">
                  <c:v>187</c:v>
                </c:pt>
                <c:pt idx="30214">
                  <c:v>188</c:v>
                </c:pt>
                <c:pt idx="30215">
                  <c:v>189</c:v>
                </c:pt>
                <c:pt idx="30216">
                  <c:v>190</c:v>
                </c:pt>
                <c:pt idx="30217">
                  <c:v>191</c:v>
                </c:pt>
                <c:pt idx="30218">
                  <c:v>192</c:v>
                </c:pt>
                <c:pt idx="30219">
                  <c:v>193</c:v>
                </c:pt>
                <c:pt idx="30220">
                  <c:v>194</c:v>
                </c:pt>
                <c:pt idx="30221">
                  <c:v>195</c:v>
                </c:pt>
                <c:pt idx="30222">
                  <c:v>196</c:v>
                </c:pt>
                <c:pt idx="30223">
                  <c:v>197</c:v>
                </c:pt>
                <c:pt idx="30224">
                  <c:v>198</c:v>
                </c:pt>
                <c:pt idx="30225">
                  <c:v>199</c:v>
                </c:pt>
                <c:pt idx="30226">
                  <c:v>200</c:v>
                </c:pt>
                <c:pt idx="30227">
                  <c:v>201</c:v>
                </c:pt>
                <c:pt idx="30228">
                  <c:v>202</c:v>
                </c:pt>
                <c:pt idx="30229">
                  <c:v>203</c:v>
                </c:pt>
                <c:pt idx="30230">
                  <c:v>204</c:v>
                </c:pt>
                <c:pt idx="30231">
                  <c:v>205</c:v>
                </c:pt>
                <c:pt idx="30232">
                  <c:v>206</c:v>
                </c:pt>
                <c:pt idx="30233">
                  <c:v>207</c:v>
                </c:pt>
                <c:pt idx="30234">
                  <c:v>208</c:v>
                </c:pt>
                <c:pt idx="30235">
                  <c:v>209</c:v>
                </c:pt>
                <c:pt idx="30236">
                  <c:v>210</c:v>
                </c:pt>
                <c:pt idx="30237">
                  <c:v>211</c:v>
                </c:pt>
                <c:pt idx="30238">
                  <c:v>212</c:v>
                </c:pt>
                <c:pt idx="30239">
                  <c:v>213</c:v>
                </c:pt>
                <c:pt idx="30240">
                  <c:v>214</c:v>
                </c:pt>
                <c:pt idx="30241">
                  <c:v>215</c:v>
                </c:pt>
                <c:pt idx="30242">
                  <c:v>216</c:v>
                </c:pt>
                <c:pt idx="30243">
                  <c:v>217</c:v>
                </c:pt>
                <c:pt idx="30244">
                  <c:v>218</c:v>
                </c:pt>
                <c:pt idx="30245">
                  <c:v>219</c:v>
                </c:pt>
                <c:pt idx="30246">
                  <c:v>220</c:v>
                </c:pt>
                <c:pt idx="30247">
                  <c:v>221</c:v>
                </c:pt>
                <c:pt idx="30248">
                  <c:v>222</c:v>
                </c:pt>
                <c:pt idx="30249">
                  <c:v>223</c:v>
                </c:pt>
                <c:pt idx="30250">
                  <c:v>224</c:v>
                </c:pt>
                <c:pt idx="30251">
                  <c:v>225</c:v>
                </c:pt>
                <c:pt idx="30252">
                  <c:v>226</c:v>
                </c:pt>
                <c:pt idx="30253">
                  <c:v>227</c:v>
                </c:pt>
                <c:pt idx="30254">
                  <c:v>228</c:v>
                </c:pt>
                <c:pt idx="30255">
                  <c:v>229</c:v>
                </c:pt>
                <c:pt idx="30256">
                  <c:v>230</c:v>
                </c:pt>
                <c:pt idx="30257">
                  <c:v>231</c:v>
                </c:pt>
                <c:pt idx="30258">
                  <c:v>232</c:v>
                </c:pt>
                <c:pt idx="30259">
                  <c:v>233</c:v>
                </c:pt>
                <c:pt idx="30260">
                  <c:v>234</c:v>
                </c:pt>
                <c:pt idx="30261">
                  <c:v>235</c:v>
                </c:pt>
                <c:pt idx="30262">
                  <c:v>236</c:v>
                </c:pt>
                <c:pt idx="30263">
                  <c:v>237</c:v>
                </c:pt>
                <c:pt idx="30264">
                  <c:v>238</c:v>
                </c:pt>
                <c:pt idx="30265">
                  <c:v>239</c:v>
                </c:pt>
                <c:pt idx="30266">
                  <c:v>240</c:v>
                </c:pt>
                <c:pt idx="30267">
                  <c:v>241</c:v>
                </c:pt>
                <c:pt idx="30268">
                  <c:v>242</c:v>
                </c:pt>
                <c:pt idx="30269">
                  <c:v>243</c:v>
                </c:pt>
                <c:pt idx="30270">
                  <c:v>244</c:v>
                </c:pt>
                <c:pt idx="30271">
                  <c:v>245</c:v>
                </c:pt>
                <c:pt idx="30272">
                  <c:v>246</c:v>
                </c:pt>
                <c:pt idx="30273">
                  <c:v>247</c:v>
                </c:pt>
                <c:pt idx="30274">
                  <c:v>248</c:v>
                </c:pt>
                <c:pt idx="30275">
                  <c:v>249</c:v>
                </c:pt>
                <c:pt idx="30276">
                  <c:v>250</c:v>
                </c:pt>
                <c:pt idx="30277">
                  <c:v>251</c:v>
                </c:pt>
                <c:pt idx="30278">
                  <c:v>252</c:v>
                </c:pt>
                <c:pt idx="30279">
                  <c:v>253</c:v>
                </c:pt>
                <c:pt idx="30280">
                  <c:v>254</c:v>
                </c:pt>
                <c:pt idx="30281">
                  <c:v>255</c:v>
                </c:pt>
                <c:pt idx="30282">
                  <c:v>256</c:v>
                </c:pt>
                <c:pt idx="30283">
                  <c:v>257</c:v>
                </c:pt>
                <c:pt idx="30284">
                  <c:v>258</c:v>
                </c:pt>
                <c:pt idx="30285">
                  <c:v>259</c:v>
                </c:pt>
                <c:pt idx="30286">
                  <c:v>260</c:v>
                </c:pt>
                <c:pt idx="30287">
                  <c:v>261</c:v>
                </c:pt>
                <c:pt idx="30288">
                  <c:v>262</c:v>
                </c:pt>
                <c:pt idx="30289">
                  <c:v>263</c:v>
                </c:pt>
                <c:pt idx="30290">
                  <c:v>264</c:v>
                </c:pt>
                <c:pt idx="30291">
                  <c:v>265</c:v>
                </c:pt>
                <c:pt idx="30292">
                  <c:v>266</c:v>
                </c:pt>
                <c:pt idx="30293">
                  <c:v>267</c:v>
                </c:pt>
                <c:pt idx="30294">
                  <c:v>268</c:v>
                </c:pt>
                <c:pt idx="30295">
                  <c:v>269</c:v>
                </c:pt>
                <c:pt idx="30296">
                  <c:v>270</c:v>
                </c:pt>
                <c:pt idx="30297">
                  <c:v>271</c:v>
                </c:pt>
                <c:pt idx="30298">
                  <c:v>272</c:v>
                </c:pt>
                <c:pt idx="30299">
                  <c:v>273</c:v>
                </c:pt>
                <c:pt idx="30300">
                  <c:v>274</c:v>
                </c:pt>
                <c:pt idx="30301">
                  <c:v>275</c:v>
                </c:pt>
                <c:pt idx="30302">
                  <c:v>276</c:v>
                </c:pt>
                <c:pt idx="30303">
                  <c:v>277</c:v>
                </c:pt>
                <c:pt idx="30304">
                  <c:v>278</c:v>
                </c:pt>
                <c:pt idx="30305">
                  <c:v>279</c:v>
                </c:pt>
                <c:pt idx="30306">
                  <c:v>280</c:v>
                </c:pt>
                <c:pt idx="30307">
                  <c:v>281</c:v>
                </c:pt>
                <c:pt idx="30308">
                  <c:v>282</c:v>
                </c:pt>
                <c:pt idx="30309">
                  <c:v>283</c:v>
                </c:pt>
                <c:pt idx="30310">
                  <c:v>284</c:v>
                </c:pt>
                <c:pt idx="30311">
                  <c:v>285</c:v>
                </c:pt>
                <c:pt idx="30312">
                  <c:v>286</c:v>
                </c:pt>
                <c:pt idx="30313">
                  <c:v>287</c:v>
                </c:pt>
                <c:pt idx="30314">
                  <c:v>288</c:v>
                </c:pt>
                <c:pt idx="30315">
                  <c:v>289</c:v>
                </c:pt>
                <c:pt idx="30316">
                  <c:v>290</c:v>
                </c:pt>
                <c:pt idx="30317">
                  <c:v>291</c:v>
                </c:pt>
                <c:pt idx="30318">
                  <c:v>292</c:v>
                </c:pt>
                <c:pt idx="30319">
                  <c:v>293</c:v>
                </c:pt>
                <c:pt idx="30320">
                  <c:v>294</c:v>
                </c:pt>
                <c:pt idx="30321">
                  <c:v>295</c:v>
                </c:pt>
                <c:pt idx="30322">
                  <c:v>296</c:v>
                </c:pt>
                <c:pt idx="30323">
                  <c:v>297</c:v>
                </c:pt>
                <c:pt idx="30324">
                  <c:v>298</c:v>
                </c:pt>
                <c:pt idx="30325">
                  <c:v>299</c:v>
                </c:pt>
                <c:pt idx="30326">
                  <c:v>300</c:v>
                </c:pt>
                <c:pt idx="30327">
                  <c:v>301</c:v>
                </c:pt>
                <c:pt idx="30328">
                  <c:v>302</c:v>
                </c:pt>
                <c:pt idx="30329">
                  <c:v>303</c:v>
                </c:pt>
                <c:pt idx="30330">
                  <c:v>304</c:v>
                </c:pt>
                <c:pt idx="30331">
                  <c:v>305</c:v>
                </c:pt>
                <c:pt idx="30332">
                  <c:v>306</c:v>
                </c:pt>
                <c:pt idx="30333">
                  <c:v>307</c:v>
                </c:pt>
                <c:pt idx="30334">
                  <c:v>308</c:v>
                </c:pt>
                <c:pt idx="30335">
                  <c:v>309</c:v>
                </c:pt>
                <c:pt idx="30336">
                  <c:v>310</c:v>
                </c:pt>
                <c:pt idx="30337">
                  <c:v>311</c:v>
                </c:pt>
                <c:pt idx="30338">
                  <c:v>312</c:v>
                </c:pt>
                <c:pt idx="30339">
                  <c:v>313</c:v>
                </c:pt>
                <c:pt idx="30340">
                  <c:v>314</c:v>
                </c:pt>
                <c:pt idx="30341">
                  <c:v>315</c:v>
                </c:pt>
                <c:pt idx="30342">
                  <c:v>316</c:v>
                </c:pt>
                <c:pt idx="30343">
                  <c:v>317</c:v>
                </c:pt>
                <c:pt idx="30344">
                  <c:v>318</c:v>
                </c:pt>
                <c:pt idx="30345">
                  <c:v>319</c:v>
                </c:pt>
                <c:pt idx="30346">
                  <c:v>320</c:v>
                </c:pt>
                <c:pt idx="30347">
                  <c:v>321</c:v>
                </c:pt>
                <c:pt idx="30348">
                  <c:v>322</c:v>
                </c:pt>
                <c:pt idx="30349">
                  <c:v>323</c:v>
                </c:pt>
                <c:pt idx="30350">
                  <c:v>324</c:v>
                </c:pt>
                <c:pt idx="30351">
                  <c:v>325</c:v>
                </c:pt>
                <c:pt idx="30352">
                  <c:v>326</c:v>
                </c:pt>
                <c:pt idx="30353">
                  <c:v>327</c:v>
                </c:pt>
                <c:pt idx="30354">
                  <c:v>328</c:v>
                </c:pt>
                <c:pt idx="30355">
                  <c:v>329</c:v>
                </c:pt>
                <c:pt idx="30356">
                  <c:v>330</c:v>
                </c:pt>
                <c:pt idx="30357">
                  <c:v>331</c:v>
                </c:pt>
                <c:pt idx="30358">
                  <c:v>332</c:v>
                </c:pt>
                <c:pt idx="30359">
                  <c:v>333</c:v>
                </c:pt>
                <c:pt idx="30360">
                  <c:v>334</c:v>
                </c:pt>
                <c:pt idx="30361">
                  <c:v>335</c:v>
                </c:pt>
                <c:pt idx="30362">
                  <c:v>336</c:v>
                </c:pt>
                <c:pt idx="30363">
                  <c:v>337</c:v>
                </c:pt>
                <c:pt idx="30364">
                  <c:v>338</c:v>
                </c:pt>
                <c:pt idx="30365">
                  <c:v>339</c:v>
                </c:pt>
                <c:pt idx="30366">
                  <c:v>340</c:v>
                </c:pt>
                <c:pt idx="30367">
                  <c:v>341</c:v>
                </c:pt>
                <c:pt idx="30368">
                  <c:v>342</c:v>
                </c:pt>
                <c:pt idx="30369">
                  <c:v>343</c:v>
                </c:pt>
                <c:pt idx="30370">
                  <c:v>344</c:v>
                </c:pt>
                <c:pt idx="30371">
                  <c:v>345</c:v>
                </c:pt>
                <c:pt idx="30372">
                  <c:v>346</c:v>
                </c:pt>
                <c:pt idx="30373">
                  <c:v>347</c:v>
                </c:pt>
                <c:pt idx="30374">
                  <c:v>348</c:v>
                </c:pt>
                <c:pt idx="30375">
                  <c:v>349</c:v>
                </c:pt>
                <c:pt idx="30376">
                  <c:v>350</c:v>
                </c:pt>
                <c:pt idx="30377">
                  <c:v>351</c:v>
                </c:pt>
                <c:pt idx="30378">
                  <c:v>352</c:v>
                </c:pt>
                <c:pt idx="30379">
                  <c:v>353</c:v>
                </c:pt>
                <c:pt idx="30380">
                  <c:v>354</c:v>
                </c:pt>
                <c:pt idx="30381">
                  <c:v>355</c:v>
                </c:pt>
                <c:pt idx="30382">
                  <c:v>356</c:v>
                </c:pt>
                <c:pt idx="30383">
                  <c:v>357</c:v>
                </c:pt>
                <c:pt idx="30384">
                  <c:v>358</c:v>
                </c:pt>
                <c:pt idx="30385">
                  <c:v>359</c:v>
                </c:pt>
                <c:pt idx="30386">
                  <c:v>360</c:v>
                </c:pt>
                <c:pt idx="30387">
                  <c:v>361</c:v>
                </c:pt>
                <c:pt idx="30388">
                  <c:v>362</c:v>
                </c:pt>
                <c:pt idx="30389">
                  <c:v>363</c:v>
                </c:pt>
                <c:pt idx="30390">
                  <c:v>364</c:v>
                </c:pt>
                <c:pt idx="30391">
                  <c:v>365</c:v>
                </c:pt>
                <c:pt idx="30392">
                  <c:v>366</c:v>
                </c:pt>
                <c:pt idx="30393">
                  <c:v>367</c:v>
                </c:pt>
                <c:pt idx="30394">
                  <c:v>368</c:v>
                </c:pt>
                <c:pt idx="30395">
                  <c:v>369</c:v>
                </c:pt>
                <c:pt idx="30396">
                  <c:v>370</c:v>
                </c:pt>
                <c:pt idx="30397">
                  <c:v>371</c:v>
                </c:pt>
                <c:pt idx="30398">
                  <c:v>372</c:v>
                </c:pt>
                <c:pt idx="30399">
                  <c:v>373</c:v>
                </c:pt>
                <c:pt idx="30400">
                  <c:v>374</c:v>
                </c:pt>
                <c:pt idx="30401">
                  <c:v>375</c:v>
                </c:pt>
                <c:pt idx="30402">
                  <c:v>376</c:v>
                </c:pt>
                <c:pt idx="30403">
                  <c:v>377</c:v>
                </c:pt>
                <c:pt idx="30404">
                  <c:v>378</c:v>
                </c:pt>
                <c:pt idx="30405">
                  <c:v>379</c:v>
                </c:pt>
                <c:pt idx="30406">
                  <c:v>380</c:v>
                </c:pt>
                <c:pt idx="30407">
                  <c:v>381</c:v>
                </c:pt>
                <c:pt idx="30408">
                  <c:v>382</c:v>
                </c:pt>
                <c:pt idx="30409">
                  <c:v>383</c:v>
                </c:pt>
                <c:pt idx="30410">
                  <c:v>384</c:v>
                </c:pt>
                <c:pt idx="30411">
                  <c:v>385</c:v>
                </c:pt>
                <c:pt idx="30412">
                  <c:v>386</c:v>
                </c:pt>
                <c:pt idx="30413">
                  <c:v>387</c:v>
                </c:pt>
                <c:pt idx="30414">
                  <c:v>388</c:v>
                </c:pt>
                <c:pt idx="30415">
                  <c:v>389</c:v>
                </c:pt>
                <c:pt idx="30416">
                  <c:v>390</c:v>
                </c:pt>
                <c:pt idx="30417">
                  <c:v>391</c:v>
                </c:pt>
                <c:pt idx="30418">
                  <c:v>392</c:v>
                </c:pt>
                <c:pt idx="30419">
                  <c:v>393</c:v>
                </c:pt>
                <c:pt idx="30420">
                  <c:v>394</c:v>
                </c:pt>
                <c:pt idx="30421">
                  <c:v>395</c:v>
                </c:pt>
                <c:pt idx="30422">
                  <c:v>396</c:v>
                </c:pt>
                <c:pt idx="30423">
                  <c:v>397</c:v>
                </c:pt>
                <c:pt idx="30424">
                  <c:v>398</c:v>
                </c:pt>
                <c:pt idx="30425">
                  <c:v>399</c:v>
                </c:pt>
                <c:pt idx="30426">
                  <c:v>400</c:v>
                </c:pt>
                <c:pt idx="30427">
                  <c:v>401</c:v>
                </c:pt>
                <c:pt idx="30428">
                  <c:v>402</c:v>
                </c:pt>
                <c:pt idx="30429">
                  <c:v>403</c:v>
                </c:pt>
                <c:pt idx="30430">
                  <c:v>404</c:v>
                </c:pt>
                <c:pt idx="30431">
                  <c:v>405</c:v>
                </c:pt>
                <c:pt idx="30432">
                  <c:v>406</c:v>
                </c:pt>
                <c:pt idx="30433">
                  <c:v>407</c:v>
                </c:pt>
                <c:pt idx="30434">
                  <c:v>408</c:v>
                </c:pt>
                <c:pt idx="30435">
                  <c:v>409</c:v>
                </c:pt>
                <c:pt idx="30436">
                  <c:v>410</c:v>
                </c:pt>
                <c:pt idx="30437">
                  <c:v>411</c:v>
                </c:pt>
                <c:pt idx="30438">
                  <c:v>412</c:v>
                </c:pt>
                <c:pt idx="30439">
                  <c:v>413</c:v>
                </c:pt>
                <c:pt idx="30440">
                  <c:v>414</c:v>
                </c:pt>
                <c:pt idx="30441">
                  <c:v>415</c:v>
                </c:pt>
                <c:pt idx="30442">
                  <c:v>416</c:v>
                </c:pt>
                <c:pt idx="30443">
                  <c:v>417</c:v>
                </c:pt>
                <c:pt idx="30444">
                  <c:v>418</c:v>
                </c:pt>
                <c:pt idx="30445">
                  <c:v>419</c:v>
                </c:pt>
                <c:pt idx="30446">
                  <c:v>420</c:v>
                </c:pt>
                <c:pt idx="30447">
                  <c:v>421</c:v>
                </c:pt>
                <c:pt idx="30448">
                  <c:v>422</c:v>
                </c:pt>
                <c:pt idx="30449">
                  <c:v>423</c:v>
                </c:pt>
                <c:pt idx="30450">
                  <c:v>424</c:v>
                </c:pt>
                <c:pt idx="30451">
                  <c:v>425</c:v>
                </c:pt>
                <c:pt idx="30452">
                  <c:v>426</c:v>
                </c:pt>
                <c:pt idx="30453">
                  <c:v>427</c:v>
                </c:pt>
                <c:pt idx="30454">
                  <c:v>428</c:v>
                </c:pt>
                <c:pt idx="30455">
                  <c:v>429</c:v>
                </c:pt>
                <c:pt idx="30456">
                  <c:v>430</c:v>
                </c:pt>
                <c:pt idx="30457">
                  <c:v>431</c:v>
                </c:pt>
                <c:pt idx="30458">
                  <c:v>432</c:v>
                </c:pt>
                <c:pt idx="30459">
                  <c:v>433</c:v>
                </c:pt>
                <c:pt idx="30460">
                  <c:v>434</c:v>
                </c:pt>
                <c:pt idx="30461">
                  <c:v>435</c:v>
                </c:pt>
                <c:pt idx="30462">
                  <c:v>436</c:v>
                </c:pt>
                <c:pt idx="30463">
                  <c:v>437</c:v>
                </c:pt>
                <c:pt idx="30464">
                  <c:v>438</c:v>
                </c:pt>
                <c:pt idx="30465">
                  <c:v>439</c:v>
                </c:pt>
                <c:pt idx="30466">
                  <c:v>440</c:v>
                </c:pt>
                <c:pt idx="30467">
                  <c:v>441</c:v>
                </c:pt>
                <c:pt idx="30468">
                  <c:v>442</c:v>
                </c:pt>
                <c:pt idx="30469">
                  <c:v>443</c:v>
                </c:pt>
                <c:pt idx="30470">
                  <c:v>444</c:v>
                </c:pt>
                <c:pt idx="30471">
                  <c:v>445</c:v>
                </c:pt>
                <c:pt idx="30472">
                  <c:v>446</c:v>
                </c:pt>
                <c:pt idx="30473">
                  <c:v>447</c:v>
                </c:pt>
                <c:pt idx="30474">
                  <c:v>448</c:v>
                </c:pt>
                <c:pt idx="30475">
                  <c:v>449</c:v>
                </c:pt>
                <c:pt idx="30476">
                  <c:v>450</c:v>
                </c:pt>
                <c:pt idx="30477">
                  <c:v>451</c:v>
                </c:pt>
                <c:pt idx="30478">
                  <c:v>452</c:v>
                </c:pt>
                <c:pt idx="30479">
                  <c:v>453</c:v>
                </c:pt>
                <c:pt idx="30480">
                  <c:v>454</c:v>
                </c:pt>
                <c:pt idx="30481">
                  <c:v>455</c:v>
                </c:pt>
                <c:pt idx="30482">
                  <c:v>456</c:v>
                </c:pt>
                <c:pt idx="30483">
                  <c:v>457</c:v>
                </c:pt>
                <c:pt idx="30484">
                  <c:v>458</c:v>
                </c:pt>
                <c:pt idx="30485">
                  <c:v>459</c:v>
                </c:pt>
                <c:pt idx="30486">
                  <c:v>460</c:v>
                </c:pt>
                <c:pt idx="30487">
                  <c:v>461</c:v>
                </c:pt>
                <c:pt idx="30488">
                  <c:v>462</c:v>
                </c:pt>
                <c:pt idx="30489">
                  <c:v>463</c:v>
                </c:pt>
                <c:pt idx="30490">
                  <c:v>464</c:v>
                </c:pt>
                <c:pt idx="30491">
                  <c:v>465</c:v>
                </c:pt>
                <c:pt idx="30492">
                  <c:v>466</c:v>
                </c:pt>
                <c:pt idx="30493">
                  <c:v>467</c:v>
                </c:pt>
                <c:pt idx="30494">
                  <c:v>468</c:v>
                </c:pt>
                <c:pt idx="30495">
                  <c:v>469</c:v>
                </c:pt>
                <c:pt idx="30496">
                  <c:v>470</c:v>
                </c:pt>
                <c:pt idx="30497">
                  <c:v>471</c:v>
                </c:pt>
                <c:pt idx="30498">
                  <c:v>472</c:v>
                </c:pt>
                <c:pt idx="30499">
                  <c:v>473</c:v>
                </c:pt>
                <c:pt idx="30500">
                  <c:v>474</c:v>
                </c:pt>
                <c:pt idx="30501">
                  <c:v>475</c:v>
                </c:pt>
                <c:pt idx="30502">
                  <c:v>476</c:v>
                </c:pt>
                <c:pt idx="30503">
                  <c:v>477</c:v>
                </c:pt>
                <c:pt idx="30504">
                  <c:v>478</c:v>
                </c:pt>
                <c:pt idx="30505">
                  <c:v>479</c:v>
                </c:pt>
                <c:pt idx="30506">
                  <c:v>480</c:v>
                </c:pt>
                <c:pt idx="30507">
                  <c:v>481</c:v>
                </c:pt>
                <c:pt idx="30508">
                  <c:v>482</c:v>
                </c:pt>
                <c:pt idx="30509">
                  <c:v>483</c:v>
                </c:pt>
                <c:pt idx="30510">
                  <c:v>484</c:v>
                </c:pt>
                <c:pt idx="30511">
                  <c:v>485</c:v>
                </c:pt>
                <c:pt idx="30512">
                  <c:v>486</c:v>
                </c:pt>
                <c:pt idx="30513">
                  <c:v>487</c:v>
                </c:pt>
                <c:pt idx="30514">
                  <c:v>488</c:v>
                </c:pt>
                <c:pt idx="30515">
                  <c:v>489</c:v>
                </c:pt>
                <c:pt idx="30516">
                  <c:v>490</c:v>
                </c:pt>
                <c:pt idx="30517">
                  <c:v>491</c:v>
                </c:pt>
                <c:pt idx="30518">
                  <c:v>492</c:v>
                </c:pt>
                <c:pt idx="30519">
                  <c:v>493</c:v>
                </c:pt>
                <c:pt idx="30520">
                  <c:v>494</c:v>
                </c:pt>
                <c:pt idx="30521">
                  <c:v>495</c:v>
                </c:pt>
                <c:pt idx="30522">
                  <c:v>496</c:v>
                </c:pt>
                <c:pt idx="30523">
                  <c:v>497</c:v>
                </c:pt>
                <c:pt idx="30524">
                  <c:v>498</c:v>
                </c:pt>
                <c:pt idx="30525">
                  <c:v>499</c:v>
                </c:pt>
                <c:pt idx="30526">
                  <c:v>500</c:v>
                </c:pt>
                <c:pt idx="30527">
                  <c:v>501</c:v>
                </c:pt>
                <c:pt idx="30528">
                  <c:v>502</c:v>
                </c:pt>
                <c:pt idx="30529">
                  <c:v>503</c:v>
                </c:pt>
                <c:pt idx="30530">
                  <c:v>504</c:v>
                </c:pt>
                <c:pt idx="30531">
                  <c:v>505</c:v>
                </c:pt>
                <c:pt idx="30532">
                  <c:v>506</c:v>
                </c:pt>
                <c:pt idx="30533">
                  <c:v>507</c:v>
                </c:pt>
                <c:pt idx="30534">
                  <c:v>508</c:v>
                </c:pt>
                <c:pt idx="30535">
                  <c:v>509</c:v>
                </c:pt>
                <c:pt idx="30536">
                  <c:v>510</c:v>
                </c:pt>
                <c:pt idx="30537">
                  <c:v>511</c:v>
                </c:pt>
                <c:pt idx="30538">
                  <c:v>512</c:v>
                </c:pt>
                <c:pt idx="30539">
                  <c:v>513</c:v>
                </c:pt>
                <c:pt idx="30540">
                  <c:v>514</c:v>
                </c:pt>
                <c:pt idx="30541">
                  <c:v>515</c:v>
                </c:pt>
                <c:pt idx="30542">
                  <c:v>516</c:v>
                </c:pt>
                <c:pt idx="30543">
                  <c:v>517</c:v>
                </c:pt>
                <c:pt idx="30544">
                  <c:v>518</c:v>
                </c:pt>
                <c:pt idx="30545">
                  <c:v>519</c:v>
                </c:pt>
                <c:pt idx="30546">
                  <c:v>520</c:v>
                </c:pt>
                <c:pt idx="30547">
                  <c:v>521</c:v>
                </c:pt>
                <c:pt idx="30548">
                  <c:v>522</c:v>
                </c:pt>
                <c:pt idx="30549">
                  <c:v>523</c:v>
                </c:pt>
                <c:pt idx="30550">
                  <c:v>524</c:v>
                </c:pt>
                <c:pt idx="30551">
                  <c:v>525</c:v>
                </c:pt>
                <c:pt idx="30552">
                  <c:v>526</c:v>
                </c:pt>
                <c:pt idx="30553">
                  <c:v>527</c:v>
                </c:pt>
                <c:pt idx="30554">
                  <c:v>528</c:v>
                </c:pt>
                <c:pt idx="30555">
                  <c:v>529</c:v>
                </c:pt>
                <c:pt idx="30556">
                  <c:v>530</c:v>
                </c:pt>
                <c:pt idx="30557">
                  <c:v>531</c:v>
                </c:pt>
                <c:pt idx="30558">
                  <c:v>532</c:v>
                </c:pt>
                <c:pt idx="30559">
                  <c:v>533</c:v>
                </c:pt>
                <c:pt idx="30560">
                  <c:v>534</c:v>
                </c:pt>
                <c:pt idx="30561">
                  <c:v>535</c:v>
                </c:pt>
                <c:pt idx="30562">
                  <c:v>536</c:v>
                </c:pt>
                <c:pt idx="30563">
                  <c:v>537</c:v>
                </c:pt>
                <c:pt idx="30564">
                  <c:v>538</c:v>
                </c:pt>
                <c:pt idx="30565">
                  <c:v>539</c:v>
                </c:pt>
                <c:pt idx="30566">
                  <c:v>540</c:v>
                </c:pt>
                <c:pt idx="30567">
                  <c:v>541</c:v>
                </c:pt>
                <c:pt idx="30568">
                  <c:v>542</c:v>
                </c:pt>
                <c:pt idx="30569">
                  <c:v>543</c:v>
                </c:pt>
                <c:pt idx="30570">
                  <c:v>544</c:v>
                </c:pt>
                <c:pt idx="30571">
                  <c:v>545</c:v>
                </c:pt>
                <c:pt idx="30572">
                  <c:v>546</c:v>
                </c:pt>
                <c:pt idx="30573">
                  <c:v>547</c:v>
                </c:pt>
                <c:pt idx="30574">
                  <c:v>548</c:v>
                </c:pt>
                <c:pt idx="30575">
                  <c:v>549</c:v>
                </c:pt>
                <c:pt idx="30576">
                  <c:v>550</c:v>
                </c:pt>
                <c:pt idx="30577">
                  <c:v>551</c:v>
                </c:pt>
                <c:pt idx="30578">
                  <c:v>552</c:v>
                </c:pt>
                <c:pt idx="30579">
                  <c:v>553</c:v>
                </c:pt>
                <c:pt idx="30580">
                  <c:v>554</c:v>
                </c:pt>
                <c:pt idx="30581">
                  <c:v>555</c:v>
                </c:pt>
                <c:pt idx="30582">
                  <c:v>556</c:v>
                </c:pt>
                <c:pt idx="30583">
                  <c:v>557</c:v>
                </c:pt>
                <c:pt idx="30584">
                  <c:v>558</c:v>
                </c:pt>
                <c:pt idx="30585">
                  <c:v>559</c:v>
                </c:pt>
                <c:pt idx="30586">
                  <c:v>560</c:v>
                </c:pt>
                <c:pt idx="30587">
                  <c:v>561</c:v>
                </c:pt>
                <c:pt idx="30588">
                  <c:v>562</c:v>
                </c:pt>
                <c:pt idx="30589">
                  <c:v>563</c:v>
                </c:pt>
                <c:pt idx="30590">
                  <c:v>564</c:v>
                </c:pt>
                <c:pt idx="30591">
                  <c:v>565</c:v>
                </c:pt>
                <c:pt idx="30592">
                  <c:v>566</c:v>
                </c:pt>
                <c:pt idx="30593">
                  <c:v>567</c:v>
                </c:pt>
                <c:pt idx="30594">
                  <c:v>568</c:v>
                </c:pt>
                <c:pt idx="30595">
                  <c:v>569</c:v>
                </c:pt>
                <c:pt idx="30596">
                  <c:v>570</c:v>
                </c:pt>
                <c:pt idx="30597">
                  <c:v>571</c:v>
                </c:pt>
                <c:pt idx="30598">
                  <c:v>572</c:v>
                </c:pt>
                <c:pt idx="30599">
                  <c:v>573</c:v>
                </c:pt>
                <c:pt idx="30600">
                  <c:v>574</c:v>
                </c:pt>
                <c:pt idx="30601">
                  <c:v>575</c:v>
                </c:pt>
                <c:pt idx="30602">
                  <c:v>576</c:v>
                </c:pt>
                <c:pt idx="30603">
                  <c:v>577</c:v>
                </c:pt>
                <c:pt idx="30604">
                  <c:v>578</c:v>
                </c:pt>
                <c:pt idx="30605">
                  <c:v>579</c:v>
                </c:pt>
                <c:pt idx="30606">
                  <c:v>580</c:v>
                </c:pt>
                <c:pt idx="30607">
                  <c:v>581</c:v>
                </c:pt>
                <c:pt idx="30608">
                  <c:v>582</c:v>
                </c:pt>
                <c:pt idx="30609">
                  <c:v>583</c:v>
                </c:pt>
                <c:pt idx="30610">
                  <c:v>584</c:v>
                </c:pt>
                <c:pt idx="30611">
                  <c:v>585</c:v>
                </c:pt>
                <c:pt idx="30612">
                  <c:v>586</c:v>
                </c:pt>
                <c:pt idx="30613">
                  <c:v>587</c:v>
                </c:pt>
                <c:pt idx="30614">
                  <c:v>588</c:v>
                </c:pt>
                <c:pt idx="30615">
                  <c:v>589</c:v>
                </c:pt>
                <c:pt idx="30616">
                  <c:v>590</c:v>
                </c:pt>
                <c:pt idx="30617">
                  <c:v>591</c:v>
                </c:pt>
                <c:pt idx="30618">
                  <c:v>592</c:v>
                </c:pt>
                <c:pt idx="30619">
                  <c:v>593</c:v>
                </c:pt>
                <c:pt idx="30620">
                  <c:v>594</c:v>
                </c:pt>
                <c:pt idx="30621">
                  <c:v>595</c:v>
                </c:pt>
                <c:pt idx="30622">
                  <c:v>596</c:v>
                </c:pt>
                <c:pt idx="30623">
                  <c:v>597</c:v>
                </c:pt>
                <c:pt idx="30624">
                  <c:v>598</c:v>
                </c:pt>
                <c:pt idx="30625">
                  <c:v>599</c:v>
                </c:pt>
                <c:pt idx="30626">
                  <c:v>600</c:v>
                </c:pt>
                <c:pt idx="30627">
                  <c:v>601</c:v>
                </c:pt>
                <c:pt idx="30628">
                  <c:v>602</c:v>
                </c:pt>
                <c:pt idx="30629">
                  <c:v>603</c:v>
                </c:pt>
                <c:pt idx="30630">
                  <c:v>604</c:v>
                </c:pt>
                <c:pt idx="30631">
                  <c:v>605</c:v>
                </c:pt>
                <c:pt idx="30632">
                  <c:v>606</c:v>
                </c:pt>
                <c:pt idx="30633">
                  <c:v>607</c:v>
                </c:pt>
                <c:pt idx="30634">
                  <c:v>608</c:v>
                </c:pt>
                <c:pt idx="30635">
                  <c:v>609</c:v>
                </c:pt>
                <c:pt idx="30636">
                  <c:v>610</c:v>
                </c:pt>
                <c:pt idx="30637">
                  <c:v>611</c:v>
                </c:pt>
                <c:pt idx="30638">
                  <c:v>612</c:v>
                </c:pt>
                <c:pt idx="30639">
                  <c:v>613</c:v>
                </c:pt>
                <c:pt idx="30640">
                  <c:v>614</c:v>
                </c:pt>
                <c:pt idx="30641">
                  <c:v>615</c:v>
                </c:pt>
                <c:pt idx="30642">
                  <c:v>616</c:v>
                </c:pt>
                <c:pt idx="30643">
                  <c:v>617</c:v>
                </c:pt>
                <c:pt idx="30644">
                  <c:v>618</c:v>
                </c:pt>
                <c:pt idx="30645">
                  <c:v>619</c:v>
                </c:pt>
                <c:pt idx="30646">
                  <c:v>620</c:v>
                </c:pt>
                <c:pt idx="30647">
                  <c:v>621</c:v>
                </c:pt>
                <c:pt idx="30648">
                  <c:v>622</c:v>
                </c:pt>
                <c:pt idx="30649">
                  <c:v>623</c:v>
                </c:pt>
                <c:pt idx="30650">
                  <c:v>624</c:v>
                </c:pt>
                <c:pt idx="30651">
                  <c:v>625</c:v>
                </c:pt>
                <c:pt idx="30652">
                  <c:v>626</c:v>
                </c:pt>
                <c:pt idx="30653">
                  <c:v>627</c:v>
                </c:pt>
                <c:pt idx="30654">
                  <c:v>628</c:v>
                </c:pt>
                <c:pt idx="30655">
                  <c:v>629</c:v>
                </c:pt>
                <c:pt idx="30656">
                  <c:v>630</c:v>
                </c:pt>
                <c:pt idx="30657">
                  <c:v>631</c:v>
                </c:pt>
                <c:pt idx="30658">
                  <c:v>632</c:v>
                </c:pt>
                <c:pt idx="30659">
                  <c:v>633</c:v>
                </c:pt>
                <c:pt idx="30660">
                  <c:v>634</c:v>
                </c:pt>
                <c:pt idx="30661">
                  <c:v>635</c:v>
                </c:pt>
                <c:pt idx="30662">
                  <c:v>636</c:v>
                </c:pt>
                <c:pt idx="30663">
                  <c:v>637</c:v>
                </c:pt>
                <c:pt idx="30664">
                  <c:v>638</c:v>
                </c:pt>
                <c:pt idx="30665">
                  <c:v>639</c:v>
                </c:pt>
                <c:pt idx="30666">
                  <c:v>640</c:v>
                </c:pt>
                <c:pt idx="30667">
                  <c:v>641</c:v>
                </c:pt>
                <c:pt idx="30668">
                  <c:v>642</c:v>
                </c:pt>
                <c:pt idx="30669">
                  <c:v>643</c:v>
                </c:pt>
                <c:pt idx="30670">
                  <c:v>644</c:v>
                </c:pt>
                <c:pt idx="30671">
                  <c:v>645</c:v>
                </c:pt>
                <c:pt idx="30672">
                  <c:v>646</c:v>
                </c:pt>
                <c:pt idx="30673">
                  <c:v>647</c:v>
                </c:pt>
                <c:pt idx="30674">
                  <c:v>648</c:v>
                </c:pt>
                <c:pt idx="30675">
                  <c:v>649</c:v>
                </c:pt>
                <c:pt idx="30676">
                  <c:v>650</c:v>
                </c:pt>
                <c:pt idx="30677">
                  <c:v>651</c:v>
                </c:pt>
                <c:pt idx="30678">
                  <c:v>652</c:v>
                </c:pt>
                <c:pt idx="30679">
                  <c:v>653</c:v>
                </c:pt>
                <c:pt idx="30680">
                  <c:v>654</c:v>
                </c:pt>
                <c:pt idx="30681">
                  <c:v>655</c:v>
                </c:pt>
                <c:pt idx="30682">
                  <c:v>656</c:v>
                </c:pt>
                <c:pt idx="30683">
                  <c:v>657</c:v>
                </c:pt>
                <c:pt idx="30684">
                  <c:v>658</c:v>
                </c:pt>
                <c:pt idx="30685">
                  <c:v>659</c:v>
                </c:pt>
                <c:pt idx="30686">
                  <c:v>660</c:v>
                </c:pt>
                <c:pt idx="30687">
                  <c:v>661</c:v>
                </c:pt>
                <c:pt idx="30688">
                  <c:v>662</c:v>
                </c:pt>
                <c:pt idx="30689">
                  <c:v>663</c:v>
                </c:pt>
                <c:pt idx="30690">
                  <c:v>664</c:v>
                </c:pt>
                <c:pt idx="30691">
                  <c:v>665</c:v>
                </c:pt>
                <c:pt idx="30692">
                  <c:v>666</c:v>
                </c:pt>
                <c:pt idx="30693">
                  <c:v>667</c:v>
                </c:pt>
                <c:pt idx="30694">
                  <c:v>668</c:v>
                </c:pt>
                <c:pt idx="30695">
                  <c:v>669</c:v>
                </c:pt>
                <c:pt idx="30696">
                  <c:v>670</c:v>
                </c:pt>
                <c:pt idx="30697">
                  <c:v>671</c:v>
                </c:pt>
                <c:pt idx="30698">
                  <c:v>672</c:v>
                </c:pt>
                <c:pt idx="30699">
                  <c:v>673</c:v>
                </c:pt>
                <c:pt idx="30700">
                  <c:v>674</c:v>
                </c:pt>
                <c:pt idx="30701">
                  <c:v>675</c:v>
                </c:pt>
                <c:pt idx="30702">
                  <c:v>676</c:v>
                </c:pt>
                <c:pt idx="30703">
                  <c:v>677</c:v>
                </c:pt>
                <c:pt idx="30704">
                  <c:v>678</c:v>
                </c:pt>
                <c:pt idx="30705">
                  <c:v>679</c:v>
                </c:pt>
                <c:pt idx="30706">
                  <c:v>680</c:v>
                </c:pt>
                <c:pt idx="30707">
                  <c:v>681</c:v>
                </c:pt>
                <c:pt idx="30708">
                  <c:v>682</c:v>
                </c:pt>
                <c:pt idx="30709">
                  <c:v>683</c:v>
                </c:pt>
                <c:pt idx="30710">
                  <c:v>684</c:v>
                </c:pt>
                <c:pt idx="30711">
                  <c:v>685</c:v>
                </c:pt>
                <c:pt idx="30712">
                  <c:v>686</c:v>
                </c:pt>
                <c:pt idx="30713">
                  <c:v>687</c:v>
                </c:pt>
                <c:pt idx="30714">
                  <c:v>688</c:v>
                </c:pt>
                <c:pt idx="30715">
                  <c:v>689</c:v>
                </c:pt>
                <c:pt idx="30716">
                  <c:v>690</c:v>
                </c:pt>
                <c:pt idx="30717">
                  <c:v>691</c:v>
                </c:pt>
                <c:pt idx="30718">
                  <c:v>692</c:v>
                </c:pt>
                <c:pt idx="30719">
                  <c:v>693</c:v>
                </c:pt>
                <c:pt idx="30720">
                  <c:v>694</c:v>
                </c:pt>
                <c:pt idx="30721">
                  <c:v>695</c:v>
                </c:pt>
                <c:pt idx="30722">
                  <c:v>696</c:v>
                </c:pt>
                <c:pt idx="30723">
                  <c:v>697</c:v>
                </c:pt>
                <c:pt idx="30724">
                  <c:v>698</c:v>
                </c:pt>
                <c:pt idx="30725">
                  <c:v>699</c:v>
                </c:pt>
                <c:pt idx="30726">
                  <c:v>700</c:v>
                </c:pt>
                <c:pt idx="30727">
                  <c:v>701</c:v>
                </c:pt>
                <c:pt idx="30728">
                  <c:v>702</c:v>
                </c:pt>
                <c:pt idx="30729">
                  <c:v>703</c:v>
                </c:pt>
                <c:pt idx="30730">
                  <c:v>704</c:v>
                </c:pt>
                <c:pt idx="30731">
                  <c:v>705</c:v>
                </c:pt>
                <c:pt idx="30732">
                  <c:v>706</c:v>
                </c:pt>
                <c:pt idx="30733">
                  <c:v>707</c:v>
                </c:pt>
                <c:pt idx="30734">
                  <c:v>708</c:v>
                </c:pt>
                <c:pt idx="30735">
                  <c:v>709</c:v>
                </c:pt>
                <c:pt idx="30736">
                  <c:v>710</c:v>
                </c:pt>
                <c:pt idx="30737">
                  <c:v>711</c:v>
                </c:pt>
                <c:pt idx="30738">
                  <c:v>712</c:v>
                </c:pt>
                <c:pt idx="30739">
                  <c:v>713</c:v>
                </c:pt>
                <c:pt idx="30740">
                  <c:v>714</c:v>
                </c:pt>
                <c:pt idx="30741">
                  <c:v>715</c:v>
                </c:pt>
                <c:pt idx="30742">
                  <c:v>716</c:v>
                </c:pt>
                <c:pt idx="30743">
                  <c:v>717</c:v>
                </c:pt>
                <c:pt idx="30744">
                  <c:v>718</c:v>
                </c:pt>
                <c:pt idx="30745">
                  <c:v>719</c:v>
                </c:pt>
                <c:pt idx="30746">
                  <c:v>720</c:v>
                </c:pt>
                <c:pt idx="30747">
                  <c:v>721</c:v>
                </c:pt>
                <c:pt idx="30748">
                  <c:v>722</c:v>
                </c:pt>
                <c:pt idx="30749">
                  <c:v>723</c:v>
                </c:pt>
                <c:pt idx="30750">
                  <c:v>724</c:v>
                </c:pt>
                <c:pt idx="30751">
                  <c:v>725</c:v>
                </c:pt>
                <c:pt idx="30752">
                  <c:v>726</c:v>
                </c:pt>
                <c:pt idx="30753">
                  <c:v>727</c:v>
                </c:pt>
                <c:pt idx="30754">
                  <c:v>728</c:v>
                </c:pt>
                <c:pt idx="30755">
                  <c:v>729</c:v>
                </c:pt>
                <c:pt idx="30756">
                  <c:v>730</c:v>
                </c:pt>
                <c:pt idx="30757">
                  <c:v>731</c:v>
                </c:pt>
                <c:pt idx="30758">
                  <c:v>732</c:v>
                </c:pt>
                <c:pt idx="30759">
                  <c:v>733</c:v>
                </c:pt>
                <c:pt idx="30760">
                  <c:v>734</c:v>
                </c:pt>
                <c:pt idx="30761">
                  <c:v>735</c:v>
                </c:pt>
                <c:pt idx="30762">
                  <c:v>736</c:v>
                </c:pt>
                <c:pt idx="30763">
                  <c:v>737</c:v>
                </c:pt>
                <c:pt idx="30764">
                  <c:v>738</c:v>
                </c:pt>
                <c:pt idx="30765">
                  <c:v>739</c:v>
                </c:pt>
                <c:pt idx="30766">
                  <c:v>740</c:v>
                </c:pt>
                <c:pt idx="30767">
                  <c:v>741</c:v>
                </c:pt>
                <c:pt idx="30768">
                  <c:v>742</c:v>
                </c:pt>
                <c:pt idx="30769">
                  <c:v>743</c:v>
                </c:pt>
                <c:pt idx="30770">
                  <c:v>744</c:v>
                </c:pt>
                <c:pt idx="30771">
                  <c:v>745</c:v>
                </c:pt>
                <c:pt idx="30772">
                  <c:v>746</c:v>
                </c:pt>
                <c:pt idx="30773">
                  <c:v>747</c:v>
                </c:pt>
                <c:pt idx="30774">
                  <c:v>748</c:v>
                </c:pt>
                <c:pt idx="30775">
                  <c:v>749</c:v>
                </c:pt>
                <c:pt idx="30776">
                  <c:v>750</c:v>
                </c:pt>
                <c:pt idx="30777">
                  <c:v>751</c:v>
                </c:pt>
                <c:pt idx="30778">
                  <c:v>752</c:v>
                </c:pt>
                <c:pt idx="30779">
                  <c:v>753</c:v>
                </c:pt>
                <c:pt idx="30780">
                  <c:v>754</c:v>
                </c:pt>
                <c:pt idx="30781">
                  <c:v>755</c:v>
                </c:pt>
                <c:pt idx="30782">
                  <c:v>756</c:v>
                </c:pt>
                <c:pt idx="30783">
                  <c:v>757</c:v>
                </c:pt>
                <c:pt idx="30784">
                  <c:v>758</c:v>
                </c:pt>
                <c:pt idx="30785">
                  <c:v>759</c:v>
                </c:pt>
                <c:pt idx="30786">
                  <c:v>760</c:v>
                </c:pt>
                <c:pt idx="30787">
                  <c:v>761</c:v>
                </c:pt>
                <c:pt idx="30788">
                  <c:v>762</c:v>
                </c:pt>
                <c:pt idx="30789">
                  <c:v>763</c:v>
                </c:pt>
                <c:pt idx="30790">
                  <c:v>764</c:v>
                </c:pt>
                <c:pt idx="30791">
                  <c:v>765</c:v>
                </c:pt>
                <c:pt idx="30792">
                  <c:v>766</c:v>
                </c:pt>
                <c:pt idx="30793">
                  <c:v>767</c:v>
                </c:pt>
                <c:pt idx="30794">
                  <c:v>768</c:v>
                </c:pt>
                <c:pt idx="30795">
                  <c:v>769</c:v>
                </c:pt>
                <c:pt idx="30796">
                  <c:v>770</c:v>
                </c:pt>
                <c:pt idx="30797">
                  <c:v>771</c:v>
                </c:pt>
                <c:pt idx="30798">
                  <c:v>772</c:v>
                </c:pt>
                <c:pt idx="30799">
                  <c:v>773</c:v>
                </c:pt>
                <c:pt idx="30800">
                  <c:v>774</c:v>
                </c:pt>
                <c:pt idx="30801">
                  <c:v>775</c:v>
                </c:pt>
                <c:pt idx="30802">
                  <c:v>776</c:v>
                </c:pt>
                <c:pt idx="30803">
                  <c:v>777</c:v>
                </c:pt>
                <c:pt idx="30804">
                  <c:v>778</c:v>
                </c:pt>
                <c:pt idx="30805">
                  <c:v>779</c:v>
                </c:pt>
                <c:pt idx="30806">
                  <c:v>780</c:v>
                </c:pt>
                <c:pt idx="30807">
                  <c:v>781</c:v>
                </c:pt>
                <c:pt idx="30808">
                  <c:v>782</c:v>
                </c:pt>
                <c:pt idx="30809">
                  <c:v>783</c:v>
                </c:pt>
                <c:pt idx="30810">
                  <c:v>784</c:v>
                </c:pt>
                <c:pt idx="30811">
                  <c:v>785</c:v>
                </c:pt>
                <c:pt idx="30812">
                  <c:v>786</c:v>
                </c:pt>
                <c:pt idx="30813">
                  <c:v>787</c:v>
                </c:pt>
                <c:pt idx="30814">
                  <c:v>788</c:v>
                </c:pt>
                <c:pt idx="30815">
                  <c:v>789</c:v>
                </c:pt>
                <c:pt idx="30816">
                  <c:v>790</c:v>
                </c:pt>
                <c:pt idx="30817">
                  <c:v>791</c:v>
                </c:pt>
                <c:pt idx="30818">
                  <c:v>792</c:v>
                </c:pt>
                <c:pt idx="30819">
                  <c:v>793</c:v>
                </c:pt>
                <c:pt idx="30820">
                  <c:v>794</c:v>
                </c:pt>
                <c:pt idx="30821">
                  <c:v>795</c:v>
                </c:pt>
                <c:pt idx="30822">
                  <c:v>796</c:v>
                </c:pt>
                <c:pt idx="30823">
                  <c:v>797</c:v>
                </c:pt>
                <c:pt idx="30824">
                  <c:v>798</c:v>
                </c:pt>
                <c:pt idx="30825">
                  <c:v>799</c:v>
                </c:pt>
                <c:pt idx="30826">
                  <c:v>800</c:v>
                </c:pt>
                <c:pt idx="30827">
                  <c:v>801</c:v>
                </c:pt>
                <c:pt idx="30828">
                  <c:v>802</c:v>
                </c:pt>
                <c:pt idx="30829">
                  <c:v>803</c:v>
                </c:pt>
                <c:pt idx="30830">
                  <c:v>804</c:v>
                </c:pt>
                <c:pt idx="30831">
                  <c:v>805</c:v>
                </c:pt>
                <c:pt idx="30832">
                  <c:v>806</c:v>
                </c:pt>
                <c:pt idx="30833">
                  <c:v>807</c:v>
                </c:pt>
                <c:pt idx="30834">
                  <c:v>808</c:v>
                </c:pt>
                <c:pt idx="30835">
                  <c:v>809</c:v>
                </c:pt>
                <c:pt idx="30836">
                  <c:v>810</c:v>
                </c:pt>
                <c:pt idx="30837">
                  <c:v>811</c:v>
                </c:pt>
                <c:pt idx="30838">
                  <c:v>812</c:v>
                </c:pt>
                <c:pt idx="30839">
                  <c:v>813</c:v>
                </c:pt>
                <c:pt idx="30840">
                  <c:v>814</c:v>
                </c:pt>
                <c:pt idx="30841">
                  <c:v>815</c:v>
                </c:pt>
                <c:pt idx="30842">
                  <c:v>816</c:v>
                </c:pt>
                <c:pt idx="30843">
                  <c:v>817</c:v>
                </c:pt>
                <c:pt idx="30844">
                  <c:v>818</c:v>
                </c:pt>
                <c:pt idx="30845">
                  <c:v>819</c:v>
                </c:pt>
                <c:pt idx="30846">
                  <c:v>820</c:v>
                </c:pt>
                <c:pt idx="30847">
                  <c:v>821</c:v>
                </c:pt>
                <c:pt idx="30848">
                  <c:v>822</c:v>
                </c:pt>
                <c:pt idx="30849">
                  <c:v>823</c:v>
                </c:pt>
                <c:pt idx="30850">
                  <c:v>824</c:v>
                </c:pt>
                <c:pt idx="30851">
                  <c:v>825</c:v>
                </c:pt>
                <c:pt idx="30852">
                  <c:v>826</c:v>
                </c:pt>
                <c:pt idx="30853">
                  <c:v>827</c:v>
                </c:pt>
                <c:pt idx="30854">
                  <c:v>828</c:v>
                </c:pt>
                <c:pt idx="30855">
                  <c:v>829</c:v>
                </c:pt>
                <c:pt idx="30856">
                  <c:v>830</c:v>
                </c:pt>
                <c:pt idx="30857">
                  <c:v>831</c:v>
                </c:pt>
                <c:pt idx="30858">
                  <c:v>832</c:v>
                </c:pt>
                <c:pt idx="30859">
                  <c:v>833</c:v>
                </c:pt>
                <c:pt idx="30860">
                  <c:v>834</c:v>
                </c:pt>
                <c:pt idx="30861">
                  <c:v>835</c:v>
                </c:pt>
                <c:pt idx="30862">
                  <c:v>836</c:v>
                </c:pt>
                <c:pt idx="30863">
                  <c:v>837</c:v>
                </c:pt>
                <c:pt idx="30864">
                  <c:v>838</c:v>
                </c:pt>
                <c:pt idx="30865">
                  <c:v>839</c:v>
                </c:pt>
                <c:pt idx="30866">
                  <c:v>840</c:v>
                </c:pt>
                <c:pt idx="30867">
                  <c:v>841</c:v>
                </c:pt>
                <c:pt idx="30868">
                  <c:v>842</c:v>
                </c:pt>
                <c:pt idx="30869">
                  <c:v>843</c:v>
                </c:pt>
                <c:pt idx="30870">
                  <c:v>844</c:v>
                </c:pt>
                <c:pt idx="30871">
                  <c:v>845</c:v>
                </c:pt>
                <c:pt idx="30872">
                  <c:v>846</c:v>
                </c:pt>
                <c:pt idx="30873">
                  <c:v>847</c:v>
                </c:pt>
                <c:pt idx="30874">
                  <c:v>848</c:v>
                </c:pt>
                <c:pt idx="30875">
                  <c:v>849</c:v>
                </c:pt>
                <c:pt idx="30876">
                  <c:v>850</c:v>
                </c:pt>
                <c:pt idx="30877">
                  <c:v>851</c:v>
                </c:pt>
                <c:pt idx="30878">
                  <c:v>852</c:v>
                </c:pt>
                <c:pt idx="30879">
                  <c:v>853</c:v>
                </c:pt>
                <c:pt idx="30880">
                  <c:v>854</c:v>
                </c:pt>
                <c:pt idx="30881">
                  <c:v>855</c:v>
                </c:pt>
                <c:pt idx="30882">
                  <c:v>856</c:v>
                </c:pt>
                <c:pt idx="30883">
                  <c:v>857</c:v>
                </c:pt>
                <c:pt idx="30884">
                  <c:v>858</c:v>
                </c:pt>
                <c:pt idx="30885">
                  <c:v>859</c:v>
                </c:pt>
                <c:pt idx="30886">
                  <c:v>860</c:v>
                </c:pt>
                <c:pt idx="30887">
                  <c:v>861</c:v>
                </c:pt>
                <c:pt idx="30888">
                  <c:v>862</c:v>
                </c:pt>
                <c:pt idx="30889">
                  <c:v>863</c:v>
                </c:pt>
                <c:pt idx="30890">
                  <c:v>864</c:v>
                </c:pt>
                <c:pt idx="30891">
                  <c:v>865</c:v>
                </c:pt>
                <c:pt idx="30892">
                  <c:v>866</c:v>
                </c:pt>
                <c:pt idx="30893">
                  <c:v>867</c:v>
                </c:pt>
                <c:pt idx="30894">
                  <c:v>868</c:v>
                </c:pt>
                <c:pt idx="30895">
                  <c:v>869</c:v>
                </c:pt>
                <c:pt idx="30896">
                  <c:v>870</c:v>
                </c:pt>
                <c:pt idx="30897">
                  <c:v>871</c:v>
                </c:pt>
                <c:pt idx="30898">
                  <c:v>872</c:v>
                </c:pt>
                <c:pt idx="30899">
                  <c:v>873</c:v>
                </c:pt>
                <c:pt idx="30900">
                  <c:v>874</c:v>
                </c:pt>
                <c:pt idx="30901">
                  <c:v>875</c:v>
                </c:pt>
                <c:pt idx="30902">
                  <c:v>876</c:v>
                </c:pt>
                <c:pt idx="30903">
                  <c:v>877</c:v>
                </c:pt>
                <c:pt idx="30904">
                  <c:v>878</c:v>
                </c:pt>
                <c:pt idx="30905">
                  <c:v>879</c:v>
                </c:pt>
                <c:pt idx="30906">
                  <c:v>880</c:v>
                </c:pt>
                <c:pt idx="30907">
                  <c:v>881</c:v>
                </c:pt>
                <c:pt idx="30908">
                  <c:v>882</c:v>
                </c:pt>
                <c:pt idx="30909">
                  <c:v>883</c:v>
                </c:pt>
                <c:pt idx="30910">
                  <c:v>884</c:v>
                </c:pt>
                <c:pt idx="30911">
                  <c:v>885</c:v>
                </c:pt>
                <c:pt idx="30912">
                  <c:v>886</c:v>
                </c:pt>
                <c:pt idx="30913">
                  <c:v>887</c:v>
                </c:pt>
                <c:pt idx="30914">
                  <c:v>888</c:v>
                </c:pt>
                <c:pt idx="30915">
                  <c:v>889</c:v>
                </c:pt>
                <c:pt idx="30916">
                  <c:v>890</c:v>
                </c:pt>
                <c:pt idx="30917">
                  <c:v>891</c:v>
                </c:pt>
                <c:pt idx="30918">
                  <c:v>892</c:v>
                </c:pt>
                <c:pt idx="30919">
                  <c:v>893</c:v>
                </c:pt>
                <c:pt idx="30920">
                  <c:v>894</c:v>
                </c:pt>
                <c:pt idx="30921">
                  <c:v>895</c:v>
                </c:pt>
                <c:pt idx="30922">
                  <c:v>896</c:v>
                </c:pt>
                <c:pt idx="30923">
                  <c:v>897</c:v>
                </c:pt>
                <c:pt idx="30924">
                  <c:v>898</c:v>
                </c:pt>
                <c:pt idx="30925">
                  <c:v>899</c:v>
                </c:pt>
                <c:pt idx="30926">
                  <c:v>900</c:v>
                </c:pt>
                <c:pt idx="30927">
                  <c:v>901</c:v>
                </c:pt>
                <c:pt idx="30928">
                  <c:v>902</c:v>
                </c:pt>
                <c:pt idx="30929">
                  <c:v>903</c:v>
                </c:pt>
                <c:pt idx="30930">
                  <c:v>904</c:v>
                </c:pt>
                <c:pt idx="30931">
                  <c:v>905</c:v>
                </c:pt>
                <c:pt idx="30932">
                  <c:v>906</c:v>
                </c:pt>
                <c:pt idx="30933">
                  <c:v>907</c:v>
                </c:pt>
                <c:pt idx="30934">
                  <c:v>908</c:v>
                </c:pt>
                <c:pt idx="30935">
                  <c:v>909</c:v>
                </c:pt>
                <c:pt idx="30936">
                  <c:v>910</c:v>
                </c:pt>
                <c:pt idx="30937">
                  <c:v>911</c:v>
                </c:pt>
                <c:pt idx="30938">
                  <c:v>912</c:v>
                </c:pt>
                <c:pt idx="30939">
                  <c:v>913</c:v>
                </c:pt>
                <c:pt idx="30940">
                  <c:v>914</c:v>
                </c:pt>
                <c:pt idx="30941">
                  <c:v>915</c:v>
                </c:pt>
                <c:pt idx="30942">
                  <c:v>916</c:v>
                </c:pt>
                <c:pt idx="30943">
                  <c:v>917</c:v>
                </c:pt>
                <c:pt idx="30944">
                  <c:v>918</c:v>
                </c:pt>
                <c:pt idx="30945">
                  <c:v>919</c:v>
                </c:pt>
                <c:pt idx="30946">
                  <c:v>920</c:v>
                </c:pt>
                <c:pt idx="30947">
                  <c:v>921</c:v>
                </c:pt>
                <c:pt idx="30948">
                  <c:v>922</c:v>
                </c:pt>
                <c:pt idx="30949">
                  <c:v>923</c:v>
                </c:pt>
                <c:pt idx="30950">
                  <c:v>924</c:v>
                </c:pt>
                <c:pt idx="30951">
                  <c:v>925</c:v>
                </c:pt>
                <c:pt idx="30952">
                  <c:v>926</c:v>
                </c:pt>
                <c:pt idx="30953">
                  <c:v>927</c:v>
                </c:pt>
                <c:pt idx="30954">
                  <c:v>928</c:v>
                </c:pt>
                <c:pt idx="30955">
                  <c:v>929</c:v>
                </c:pt>
                <c:pt idx="30956">
                  <c:v>930</c:v>
                </c:pt>
                <c:pt idx="30957">
                  <c:v>931</c:v>
                </c:pt>
                <c:pt idx="30958">
                  <c:v>932</c:v>
                </c:pt>
                <c:pt idx="30959">
                  <c:v>933</c:v>
                </c:pt>
                <c:pt idx="30960">
                  <c:v>934</c:v>
                </c:pt>
                <c:pt idx="30961">
                  <c:v>935</c:v>
                </c:pt>
                <c:pt idx="30962">
                  <c:v>936</c:v>
                </c:pt>
                <c:pt idx="30963">
                  <c:v>937</c:v>
                </c:pt>
                <c:pt idx="30964">
                  <c:v>938</c:v>
                </c:pt>
                <c:pt idx="30965">
                  <c:v>939</c:v>
                </c:pt>
                <c:pt idx="30966">
                  <c:v>940</c:v>
                </c:pt>
                <c:pt idx="30967">
                  <c:v>941</c:v>
                </c:pt>
                <c:pt idx="30968">
                  <c:v>942</c:v>
                </c:pt>
                <c:pt idx="30969">
                  <c:v>943</c:v>
                </c:pt>
                <c:pt idx="30970">
                  <c:v>944</c:v>
                </c:pt>
                <c:pt idx="30971">
                  <c:v>945</c:v>
                </c:pt>
                <c:pt idx="30972">
                  <c:v>946</c:v>
                </c:pt>
                <c:pt idx="30973">
                  <c:v>947</c:v>
                </c:pt>
                <c:pt idx="30974">
                  <c:v>948</c:v>
                </c:pt>
                <c:pt idx="30975">
                  <c:v>949</c:v>
                </c:pt>
                <c:pt idx="30976">
                  <c:v>950</c:v>
                </c:pt>
                <c:pt idx="30977">
                  <c:v>951</c:v>
                </c:pt>
                <c:pt idx="30978">
                  <c:v>952</c:v>
                </c:pt>
                <c:pt idx="30979">
                  <c:v>953</c:v>
                </c:pt>
                <c:pt idx="30980">
                  <c:v>954</c:v>
                </c:pt>
                <c:pt idx="30981">
                  <c:v>955</c:v>
                </c:pt>
                <c:pt idx="30982">
                  <c:v>956</c:v>
                </c:pt>
                <c:pt idx="30983">
                  <c:v>957</c:v>
                </c:pt>
                <c:pt idx="30984">
                  <c:v>958</c:v>
                </c:pt>
                <c:pt idx="30985">
                  <c:v>959</c:v>
                </c:pt>
                <c:pt idx="30986">
                  <c:v>960</c:v>
                </c:pt>
                <c:pt idx="30987">
                  <c:v>961</c:v>
                </c:pt>
                <c:pt idx="30988">
                  <c:v>962</c:v>
                </c:pt>
                <c:pt idx="30989">
                  <c:v>963</c:v>
                </c:pt>
                <c:pt idx="30990">
                  <c:v>964</c:v>
                </c:pt>
                <c:pt idx="30991">
                  <c:v>965</c:v>
                </c:pt>
                <c:pt idx="30992">
                  <c:v>966</c:v>
                </c:pt>
                <c:pt idx="30993">
                  <c:v>967</c:v>
                </c:pt>
                <c:pt idx="30994">
                  <c:v>968</c:v>
                </c:pt>
                <c:pt idx="30995">
                  <c:v>969</c:v>
                </c:pt>
                <c:pt idx="30996">
                  <c:v>970</c:v>
                </c:pt>
                <c:pt idx="30997">
                  <c:v>971</c:v>
                </c:pt>
                <c:pt idx="30998">
                  <c:v>972</c:v>
                </c:pt>
                <c:pt idx="30999">
                  <c:v>973</c:v>
                </c:pt>
                <c:pt idx="31000">
                  <c:v>974</c:v>
                </c:pt>
                <c:pt idx="31001">
                  <c:v>975</c:v>
                </c:pt>
                <c:pt idx="31002">
                  <c:v>976</c:v>
                </c:pt>
                <c:pt idx="31003">
                  <c:v>977</c:v>
                </c:pt>
                <c:pt idx="31004">
                  <c:v>978</c:v>
                </c:pt>
                <c:pt idx="31005">
                  <c:v>979</c:v>
                </c:pt>
                <c:pt idx="31006">
                  <c:v>980</c:v>
                </c:pt>
                <c:pt idx="31007">
                  <c:v>981</c:v>
                </c:pt>
                <c:pt idx="31008">
                  <c:v>982</c:v>
                </c:pt>
                <c:pt idx="31009">
                  <c:v>983</c:v>
                </c:pt>
                <c:pt idx="31010">
                  <c:v>984</c:v>
                </c:pt>
                <c:pt idx="31011">
                  <c:v>985</c:v>
                </c:pt>
                <c:pt idx="31012">
                  <c:v>986</c:v>
                </c:pt>
                <c:pt idx="31013">
                  <c:v>987</c:v>
                </c:pt>
                <c:pt idx="31014">
                  <c:v>988</c:v>
                </c:pt>
                <c:pt idx="31015">
                  <c:v>989</c:v>
                </c:pt>
                <c:pt idx="31016">
                  <c:v>990</c:v>
                </c:pt>
                <c:pt idx="31017">
                  <c:v>991</c:v>
                </c:pt>
                <c:pt idx="31018">
                  <c:v>992</c:v>
                </c:pt>
                <c:pt idx="31019">
                  <c:v>993</c:v>
                </c:pt>
                <c:pt idx="31020">
                  <c:v>994</c:v>
                </c:pt>
                <c:pt idx="31021">
                  <c:v>995</c:v>
                </c:pt>
                <c:pt idx="31022">
                  <c:v>996</c:v>
                </c:pt>
                <c:pt idx="31023">
                  <c:v>997</c:v>
                </c:pt>
                <c:pt idx="31024">
                  <c:v>998</c:v>
                </c:pt>
                <c:pt idx="31025">
                  <c:v>999</c:v>
                </c:pt>
                <c:pt idx="31026">
                  <c:v>1000</c:v>
                </c:pt>
                <c:pt idx="31027">
                  <c:v>1001</c:v>
                </c:pt>
                <c:pt idx="31028">
                  <c:v>1002</c:v>
                </c:pt>
                <c:pt idx="31029">
                  <c:v>1003</c:v>
                </c:pt>
                <c:pt idx="31030">
                  <c:v>1004</c:v>
                </c:pt>
                <c:pt idx="31031">
                  <c:v>1005</c:v>
                </c:pt>
                <c:pt idx="31032">
                  <c:v>1006</c:v>
                </c:pt>
                <c:pt idx="31033">
                  <c:v>1007</c:v>
                </c:pt>
                <c:pt idx="31034">
                  <c:v>1008</c:v>
                </c:pt>
                <c:pt idx="31035">
                  <c:v>1009</c:v>
                </c:pt>
                <c:pt idx="31036">
                  <c:v>1010</c:v>
                </c:pt>
                <c:pt idx="31037">
                  <c:v>1011</c:v>
                </c:pt>
                <c:pt idx="31038">
                  <c:v>1012</c:v>
                </c:pt>
                <c:pt idx="31039">
                  <c:v>1013</c:v>
                </c:pt>
                <c:pt idx="31040">
                  <c:v>1014</c:v>
                </c:pt>
                <c:pt idx="31041">
                  <c:v>1015</c:v>
                </c:pt>
                <c:pt idx="31042">
                  <c:v>1016</c:v>
                </c:pt>
                <c:pt idx="31043">
                  <c:v>1017</c:v>
                </c:pt>
                <c:pt idx="31044">
                  <c:v>1018</c:v>
                </c:pt>
                <c:pt idx="31045">
                  <c:v>1019</c:v>
                </c:pt>
                <c:pt idx="31046">
                  <c:v>1020</c:v>
                </c:pt>
                <c:pt idx="31047">
                  <c:v>1021</c:v>
                </c:pt>
                <c:pt idx="31048">
                  <c:v>1022</c:v>
                </c:pt>
                <c:pt idx="31049">
                  <c:v>1023</c:v>
                </c:pt>
                <c:pt idx="31050">
                  <c:v>1024</c:v>
                </c:pt>
                <c:pt idx="31051">
                  <c:v>1025</c:v>
                </c:pt>
                <c:pt idx="31052">
                  <c:v>1026</c:v>
                </c:pt>
                <c:pt idx="31053">
                  <c:v>1027</c:v>
                </c:pt>
                <c:pt idx="31054">
                  <c:v>1028</c:v>
                </c:pt>
                <c:pt idx="31055">
                  <c:v>1029</c:v>
                </c:pt>
                <c:pt idx="31056">
                  <c:v>1030</c:v>
                </c:pt>
                <c:pt idx="31057">
                  <c:v>1031</c:v>
                </c:pt>
                <c:pt idx="31058">
                  <c:v>1032</c:v>
                </c:pt>
                <c:pt idx="31059">
                  <c:v>1033</c:v>
                </c:pt>
                <c:pt idx="31060">
                  <c:v>1034</c:v>
                </c:pt>
                <c:pt idx="31061">
                  <c:v>1035</c:v>
                </c:pt>
                <c:pt idx="31062">
                  <c:v>1036</c:v>
                </c:pt>
                <c:pt idx="31063">
                  <c:v>1037</c:v>
                </c:pt>
                <c:pt idx="31064">
                  <c:v>1038</c:v>
                </c:pt>
                <c:pt idx="31065">
                  <c:v>1039</c:v>
                </c:pt>
                <c:pt idx="31066">
                  <c:v>1040</c:v>
                </c:pt>
                <c:pt idx="31067">
                  <c:v>1041</c:v>
                </c:pt>
                <c:pt idx="31068">
                  <c:v>1042</c:v>
                </c:pt>
                <c:pt idx="31069">
                  <c:v>1043</c:v>
                </c:pt>
                <c:pt idx="31070">
                  <c:v>1044</c:v>
                </c:pt>
                <c:pt idx="31071">
                  <c:v>1045</c:v>
                </c:pt>
                <c:pt idx="31072">
                  <c:v>1046</c:v>
                </c:pt>
                <c:pt idx="31073">
                  <c:v>1047</c:v>
                </c:pt>
                <c:pt idx="31074">
                  <c:v>1048</c:v>
                </c:pt>
                <c:pt idx="31075">
                  <c:v>1049</c:v>
                </c:pt>
                <c:pt idx="31076">
                  <c:v>1050</c:v>
                </c:pt>
                <c:pt idx="31077">
                  <c:v>1051</c:v>
                </c:pt>
                <c:pt idx="31078">
                  <c:v>1052</c:v>
                </c:pt>
                <c:pt idx="31079">
                  <c:v>1053</c:v>
                </c:pt>
                <c:pt idx="31080">
                  <c:v>1054</c:v>
                </c:pt>
                <c:pt idx="31081">
                  <c:v>1055</c:v>
                </c:pt>
                <c:pt idx="31082">
                  <c:v>1056</c:v>
                </c:pt>
                <c:pt idx="31083">
                  <c:v>1057</c:v>
                </c:pt>
                <c:pt idx="31084">
                  <c:v>1058</c:v>
                </c:pt>
                <c:pt idx="31085">
                  <c:v>1059</c:v>
                </c:pt>
                <c:pt idx="31086">
                  <c:v>1060</c:v>
                </c:pt>
                <c:pt idx="31087">
                  <c:v>1061</c:v>
                </c:pt>
                <c:pt idx="31088">
                  <c:v>1062</c:v>
                </c:pt>
                <c:pt idx="31089">
                  <c:v>1063</c:v>
                </c:pt>
                <c:pt idx="31090">
                  <c:v>1064</c:v>
                </c:pt>
                <c:pt idx="31091">
                  <c:v>1065</c:v>
                </c:pt>
                <c:pt idx="31092">
                  <c:v>1066</c:v>
                </c:pt>
                <c:pt idx="31093">
                  <c:v>1067</c:v>
                </c:pt>
                <c:pt idx="31094">
                  <c:v>1068</c:v>
                </c:pt>
                <c:pt idx="31095">
                  <c:v>1069</c:v>
                </c:pt>
                <c:pt idx="31096">
                  <c:v>1070</c:v>
                </c:pt>
                <c:pt idx="31097">
                  <c:v>1071</c:v>
                </c:pt>
                <c:pt idx="31098">
                  <c:v>1072</c:v>
                </c:pt>
                <c:pt idx="31099">
                  <c:v>1073</c:v>
                </c:pt>
                <c:pt idx="31100">
                  <c:v>1074</c:v>
                </c:pt>
                <c:pt idx="31101">
                  <c:v>1075</c:v>
                </c:pt>
                <c:pt idx="31102">
                  <c:v>1076</c:v>
                </c:pt>
                <c:pt idx="31103">
                  <c:v>1077</c:v>
                </c:pt>
                <c:pt idx="31104">
                  <c:v>1078</c:v>
                </c:pt>
                <c:pt idx="31105">
                  <c:v>1079</c:v>
                </c:pt>
                <c:pt idx="31106">
                  <c:v>1080</c:v>
                </c:pt>
                <c:pt idx="31107">
                  <c:v>1081</c:v>
                </c:pt>
                <c:pt idx="31108">
                  <c:v>1082</c:v>
                </c:pt>
                <c:pt idx="31109">
                  <c:v>1083</c:v>
                </c:pt>
                <c:pt idx="31110">
                  <c:v>1084</c:v>
                </c:pt>
                <c:pt idx="31111">
                  <c:v>1085</c:v>
                </c:pt>
                <c:pt idx="31112">
                  <c:v>1086</c:v>
                </c:pt>
                <c:pt idx="31113">
                  <c:v>1087</c:v>
                </c:pt>
                <c:pt idx="31114">
                  <c:v>1088</c:v>
                </c:pt>
                <c:pt idx="31115">
                  <c:v>1089</c:v>
                </c:pt>
                <c:pt idx="31116">
                  <c:v>1090</c:v>
                </c:pt>
                <c:pt idx="31117">
                  <c:v>1091</c:v>
                </c:pt>
                <c:pt idx="31118">
                  <c:v>1092</c:v>
                </c:pt>
                <c:pt idx="31119">
                  <c:v>1093</c:v>
                </c:pt>
                <c:pt idx="31120">
                  <c:v>1094</c:v>
                </c:pt>
                <c:pt idx="31121">
                  <c:v>1095</c:v>
                </c:pt>
                <c:pt idx="31122">
                  <c:v>1096</c:v>
                </c:pt>
                <c:pt idx="31123">
                  <c:v>1097</c:v>
                </c:pt>
                <c:pt idx="31124">
                  <c:v>1098</c:v>
                </c:pt>
                <c:pt idx="31125">
                  <c:v>1099</c:v>
                </c:pt>
                <c:pt idx="31126">
                  <c:v>1100</c:v>
                </c:pt>
                <c:pt idx="31127">
                  <c:v>1101</c:v>
                </c:pt>
                <c:pt idx="31128">
                  <c:v>1102</c:v>
                </c:pt>
                <c:pt idx="31129">
                  <c:v>1103</c:v>
                </c:pt>
                <c:pt idx="31130">
                  <c:v>1104</c:v>
                </c:pt>
                <c:pt idx="31131">
                  <c:v>1105</c:v>
                </c:pt>
                <c:pt idx="31132">
                  <c:v>1106</c:v>
                </c:pt>
                <c:pt idx="31133">
                  <c:v>1107</c:v>
                </c:pt>
                <c:pt idx="31134">
                  <c:v>1108</c:v>
                </c:pt>
                <c:pt idx="31135">
                  <c:v>1109</c:v>
                </c:pt>
                <c:pt idx="31136">
                  <c:v>1110</c:v>
                </c:pt>
                <c:pt idx="31137">
                  <c:v>1111</c:v>
                </c:pt>
                <c:pt idx="31138">
                  <c:v>1112</c:v>
                </c:pt>
                <c:pt idx="31139">
                  <c:v>1113</c:v>
                </c:pt>
                <c:pt idx="31140">
                  <c:v>1114</c:v>
                </c:pt>
                <c:pt idx="31141">
                  <c:v>1115</c:v>
                </c:pt>
                <c:pt idx="31142">
                  <c:v>1116</c:v>
                </c:pt>
                <c:pt idx="31143">
                  <c:v>1117</c:v>
                </c:pt>
                <c:pt idx="31144">
                  <c:v>1118</c:v>
                </c:pt>
                <c:pt idx="31145">
                  <c:v>1119</c:v>
                </c:pt>
                <c:pt idx="31146">
                  <c:v>1120</c:v>
                </c:pt>
                <c:pt idx="31147">
                  <c:v>1121</c:v>
                </c:pt>
                <c:pt idx="31148">
                  <c:v>1122</c:v>
                </c:pt>
                <c:pt idx="31149">
                  <c:v>1123</c:v>
                </c:pt>
                <c:pt idx="31150">
                  <c:v>1124</c:v>
                </c:pt>
                <c:pt idx="31151">
                  <c:v>1125</c:v>
                </c:pt>
                <c:pt idx="31152">
                  <c:v>1126</c:v>
                </c:pt>
                <c:pt idx="31153">
                  <c:v>1127</c:v>
                </c:pt>
                <c:pt idx="31154">
                  <c:v>1128</c:v>
                </c:pt>
                <c:pt idx="31155">
                  <c:v>1129</c:v>
                </c:pt>
                <c:pt idx="31156">
                  <c:v>1130</c:v>
                </c:pt>
                <c:pt idx="31157">
                  <c:v>1131</c:v>
                </c:pt>
                <c:pt idx="31158">
                  <c:v>1132</c:v>
                </c:pt>
                <c:pt idx="31159">
                  <c:v>1133</c:v>
                </c:pt>
                <c:pt idx="31160">
                  <c:v>1134</c:v>
                </c:pt>
                <c:pt idx="31161">
                  <c:v>1135</c:v>
                </c:pt>
                <c:pt idx="31162">
                  <c:v>1136</c:v>
                </c:pt>
                <c:pt idx="31163">
                  <c:v>1137</c:v>
                </c:pt>
                <c:pt idx="31164">
                  <c:v>1138</c:v>
                </c:pt>
                <c:pt idx="31165">
                  <c:v>1139</c:v>
                </c:pt>
                <c:pt idx="31166">
                  <c:v>1140</c:v>
                </c:pt>
                <c:pt idx="31167">
                  <c:v>1141</c:v>
                </c:pt>
                <c:pt idx="31168">
                  <c:v>1142</c:v>
                </c:pt>
                <c:pt idx="31169">
                  <c:v>1143</c:v>
                </c:pt>
                <c:pt idx="31170">
                  <c:v>1144</c:v>
                </c:pt>
                <c:pt idx="31171">
                  <c:v>1145</c:v>
                </c:pt>
                <c:pt idx="31172">
                  <c:v>1146</c:v>
                </c:pt>
                <c:pt idx="31173">
                  <c:v>1147</c:v>
                </c:pt>
                <c:pt idx="31174">
                  <c:v>1148</c:v>
                </c:pt>
                <c:pt idx="31175">
                  <c:v>1149</c:v>
                </c:pt>
                <c:pt idx="31176">
                  <c:v>1150</c:v>
                </c:pt>
                <c:pt idx="31177">
                  <c:v>1151</c:v>
                </c:pt>
                <c:pt idx="31178">
                  <c:v>1152</c:v>
                </c:pt>
                <c:pt idx="31179">
                  <c:v>1153</c:v>
                </c:pt>
                <c:pt idx="31180">
                  <c:v>1154</c:v>
                </c:pt>
                <c:pt idx="31181">
                  <c:v>1155</c:v>
                </c:pt>
                <c:pt idx="31182">
                  <c:v>1156</c:v>
                </c:pt>
                <c:pt idx="31183">
                  <c:v>1157</c:v>
                </c:pt>
                <c:pt idx="31184">
                  <c:v>1158</c:v>
                </c:pt>
                <c:pt idx="31185">
                  <c:v>1159</c:v>
                </c:pt>
                <c:pt idx="31186">
                  <c:v>1160</c:v>
                </c:pt>
                <c:pt idx="31187">
                  <c:v>1161</c:v>
                </c:pt>
                <c:pt idx="31188">
                  <c:v>1162</c:v>
                </c:pt>
                <c:pt idx="31189">
                  <c:v>1163</c:v>
                </c:pt>
                <c:pt idx="31190">
                  <c:v>1164</c:v>
                </c:pt>
                <c:pt idx="31191">
                  <c:v>1165</c:v>
                </c:pt>
                <c:pt idx="31192">
                  <c:v>1166</c:v>
                </c:pt>
                <c:pt idx="31193">
                  <c:v>1167</c:v>
                </c:pt>
                <c:pt idx="31194">
                  <c:v>1168</c:v>
                </c:pt>
                <c:pt idx="31195">
                  <c:v>1169</c:v>
                </c:pt>
                <c:pt idx="31196">
                  <c:v>1170</c:v>
                </c:pt>
                <c:pt idx="31197">
                  <c:v>1171</c:v>
                </c:pt>
                <c:pt idx="31198">
                  <c:v>1172</c:v>
                </c:pt>
                <c:pt idx="31199">
                  <c:v>1173</c:v>
                </c:pt>
                <c:pt idx="31200">
                  <c:v>1174</c:v>
                </c:pt>
                <c:pt idx="31201">
                  <c:v>1175</c:v>
                </c:pt>
                <c:pt idx="31202">
                  <c:v>1176</c:v>
                </c:pt>
                <c:pt idx="31203">
                  <c:v>1177</c:v>
                </c:pt>
                <c:pt idx="31204">
                  <c:v>1178</c:v>
                </c:pt>
                <c:pt idx="31205">
                  <c:v>1179</c:v>
                </c:pt>
                <c:pt idx="31206">
                  <c:v>1180</c:v>
                </c:pt>
                <c:pt idx="31207">
                  <c:v>1181</c:v>
                </c:pt>
                <c:pt idx="31208">
                  <c:v>1182</c:v>
                </c:pt>
                <c:pt idx="31209">
                  <c:v>1183</c:v>
                </c:pt>
                <c:pt idx="31210">
                  <c:v>1184</c:v>
                </c:pt>
                <c:pt idx="31211">
                  <c:v>1185</c:v>
                </c:pt>
                <c:pt idx="31212">
                  <c:v>1186</c:v>
                </c:pt>
                <c:pt idx="31213">
                  <c:v>1187</c:v>
                </c:pt>
                <c:pt idx="31214">
                  <c:v>1188</c:v>
                </c:pt>
                <c:pt idx="31215">
                  <c:v>1189</c:v>
                </c:pt>
                <c:pt idx="31216">
                  <c:v>1190</c:v>
                </c:pt>
                <c:pt idx="31217">
                  <c:v>1191</c:v>
                </c:pt>
                <c:pt idx="31218">
                  <c:v>1192</c:v>
                </c:pt>
                <c:pt idx="31219">
                  <c:v>1193</c:v>
                </c:pt>
                <c:pt idx="31220">
                  <c:v>1194</c:v>
                </c:pt>
                <c:pt idx="31221">
                  <c:v>1195</c:v>
                </c:pt>
                <c:pt idx="31222">
                  <c:v>1196</c:v>
                </c:pt>
                <c:pt idx="31223">
                  <c:v>1197</c:v>
                </c:pt>
                <c:pt idx="31224">
                  <c:v>1198</c:v>
                </c:pt>
                <c:pt idx="31225">
                  <c:v>1199</c:v>
                </c:pt>
                <c:pt idx="31226">
                  <c:v>1200</c:v>
                </c:pt>
                <c:pt idx="31227">
                  <c:v>1201</c:v>
                </c:pt>
                <c:pt idx="31228">
                  <c:v>1202</c:v>
                </c:pt>
                <c:pt idx="31229">
                  <c:v>1203</c:v>
                </c:pt>
                <c:pt idx="31230">
                  <c:v>1204</c:v>
                </c:pt>
                <c:pt idx="31231">
                  <c:v>1205</c:v>
                </c:pt>
                <c:pt idx="31232">
                  <c:v>1206</c:v>
                </c:pt>
                <c:pt idx="31233">
                  <c:v>1207</c:v>
                </c:pt>
                <c:pt idx="31234">
                  <c:v>1208</c:v>
                </c:pt>
                <c:pt idx="31235">
                  <c:v>1209</c:v>
                </c:pt>
                <c:pt idx="31236">
                  <c:v>1210</c:v>
                </c:pt>
                <c:pt idx="31237">
                  <c:v>1211</c:v>
                </c:pt>
                <c:pt idx="31238">
                  <c:v>1212</c:v>
                </c:pt>
                <c:pt idx="31239">
                  <c:v>1213</c:v>
                </c:pt>
                <c:pt idx="31240">
                  <c:v>1214</c:v>
                </c:pt>
                <c:pt idx="31241">
                  <c:v>1215</c:v>
                </c:pt>
                <c:pt idx="31242">
                  <c:v>1216</c:v>
                </c:pt>
                <c:pt idx="31243">
                  <c:v>1217</c:v>
                </c:pt>
                <c:pt idx="31244">
                  <c:v>1218</c:v>
                </c:pt>
                <c:pt idx="31245">
                  <c:v>1219</c:v>
                </c:pt>
                <c:pt idx="31246">
                  <c:v>1220</c:v>
                </c:pt>
                <c:pt idx="31247">
                  <c:v>1221</c:v>
                </c:pt>
                <c:pt idx="31248">
                  <c:v>1222</c:v>
                </c:pt>
                <c:pt idx="31249">
                  <c:v>1223</c:v>
                </c:pt>
                <c:pt idx="31250">
                  <c:v>1224</c:v>
                </c:pt>
                <c:pt idx="31251">
                  <c:v>1225</c:v>
                </c:pt>
                <c:pt idx="31252">
                  <c:v>1226</c:v>
                </c:pt>
                <c:pt idx="31253">
                  <c:v>1227</c:v>
                </c:pt>
                <c:pt idx="31254">
                  <c:v>1228</c:v>
                </c:pt>
                <c:pt idx="31255">
                  <c:v>1229</c:v>
                </c:pt>
                <c:pt idx="31256">
                  <c:v>1230</c:v>
                </c:pt>
                <c:pt idx="31257">
                  <c:v>1231</c:v>
                </c:pt>
                <c:pt idx="31258">
                  <c:v>1232</c:v>
                </c:pt>
                <c:pt idx="31259">
                  <c:v>1233</c:v>
                </c:pt>
                <c:pt idx="31260">
                  <c:v>1234</c:v>
                </c:pt>
                <c:pt idx="31261">
                  <c:v>1235</c:v>
                </c:pt>
                <c:pt idx="31262">
                  <c:v>1236</c:v>
                </c:pt>
                <c:pt idx="31263">
                  <c:v>1237</c:v>
                </c:pt>
                <c:pt idx="31264">
                  <c:v>1238</c:v>
                </c:pt>
                <c:pt idx="31265">
                  <c:v>1239</c:v>
                </c:pt>
                <c:pt idx="31266">
                  <c:v>1240</c:v>
                </c:pt>
                <c:pt idx="31267">
                  <c:v>1241</c:v>
                </c:pt>
                <c:pt idx="31268">
                  <c:v>1242</c:v>
                </c:pt>
                <c:pt idx="31269">
                  <c:v>1243</c:v>
                </c:pt>
                <c:pt idx="31270">
                  <c:v>1244</c:v>
                </c:pt>
                <c:pt idx="31271">
                  <c:v>1245</c:v>
                </c:pt>
                <c:pt idx="31272">
                  <c:v>1246</c:v>
                </c:pt>
                <c:pt idx="31273">
                  <c:v>1247</c:v>
                </c:pt>
                <c:pt idx="31274">
                  <c:v>1248</c:v>
                </c:pt>
                <c:pt idx="31275">
                  <c:v>1249</c:v>
                </c:pt>
                <c:pt idx="31276">
                  <c:v>1250</c:v>
                </c:pt>
                <c:pt idx="31277">
                  <c:v>1251</c:v>
                </c:pt>
                <c:pt idx="31278">
                  <c:v>1252</c:v>
                </c:pt>
                <c:pt idx="31279">
                  <c:v>1253</c:v>
                </c:pt>
                <c:pt idx="31280">
                  <c:v>1254</c:v>
                </c:pt>
                <c:pt idx="31281">
                  <c:v>1255</c:v>
                </c:pt>
                <c:pt idx="31282">
                  <c:v>1256</c:v>
                </c:pt>
                <c:pt idx="31283">
                  <c:v>1257</c:v>
                </c:pt>
                <c:pt idx="31284">
                  <c:v>1258</c:v>
                </c:pt>
                <c:pt idx="31285">
                  <c:v>1259</c:v>
                </c:pt>
                <c:pt idx="31286">
                  <c:v>1260</c:v>
                </c:pt>
                <c:pt idx="31287">
                  <c:v>1261</c:v>
                </c:pt>
                <c:pt idx="31288">
                  <c:v>1262</c:v>
                </c:pt>
                <c:pt idx="31289">
                  <c:v>1263</c:v>
                </c:pt>
                <c:pt idx="31290">
                  <c:v>1264</c:v>
                </c:pt>
                <c:pt idx="31291">
                  <c:v>1265</c:v>
                </c:pt>
                <c:pt idx="31292">
                  <c:v>1266</c:v>
                </c:pt>
                <c:pt idx="31293">
                  <c:v>1267</c:v>
                </c:pt>
                <c:pt idx="31294">
                  <c:v>1268</c:v>
                </c:pt>
                <c:pt idx="31295">
                  <c:v>1269</c:v>
                </c:pt>
                <c:pt idx="31296">
                  <c:v>1270</c:v>
                </c:pt>
                <c:pt idx="31297">
                  <c:v>1271</c:v>
                </c:pt>
                <c:pt idx="31298">
                  <c:v>1272</c:v>
                </c:pt>
                <c:pt idx="31299">
                  <c:v>1273</c:v>
                </c:pt>
                <c:pt idx="31300">
                  <c:v>1274</c:v>
                </c:pt>
                <c:pt idx="31301">
                  <c:v>1275</c:v>
                </c:pt>
                <c:pt idx="31302">
                  <c:v>1276</c:v>
                </c:pt>
                <c:pt idx="31303">
                  <c:v>1277</c:v>
                </c:pt>
                <c:pt idx="31304">
                  <c:v>1278</c:v>
                </c:pt>
                <c:pt idx="31305">
                  <c:v>1279</c:v>
                </c:pt>
                <c:pt idx="31306">
                  <c:v>1280</c:v>
                </c:pt>
                <c:pt idx="31307">
                  <c:v>1281</c:v>
                </c:pt>
                <c:pt idx="31308">
                  <c:v>1282</c:v>
                </c:pt>
                <c:pt idx="31309">
                  <c:v>1283</c:v>
                </c:pt>
                <c:pt idx="31310">
                  <c:v>1284</c:v>
                </c:pt>
                <c:pt idx="31311">
                  <c:v>1285</c:v>
                </c:pt>
                <c:pt idx="31312">
                  <c:v>1286</c:v>
                </c:pt>
                <c:pt idx="31313">
                  <c:v>1287</c:v>
                </c:pt>
                <c:pt idx="31314">
                  <c:v>1288</c:v>
                </c:pt>
                <c:pt idx="31315">
                  <c:v>1289</c:v>
                </c:pt>
                <c:pt idx="31316">
                  <c:v>1290</c:v>
                </c:pt>
                <c:pt idx="31317">
                  <c:v>1291</c:v>
                </c:pt>
                <c:pt idx="31318">
                  <c:v>1292</c:v>
                </c:pt>
                <c:pt idx="31319">
                  <c:v>1293</c:v>
                </c:pt>
                <c:pt idx="31320">
                  <c:v>1294</c:v>
                </c:pt>
                <c:pt idx="31321">
                  <c:v>1295</c:v>
                </c:pt>
                <c:pt idx="31322">
                  <c:v>1296</c:v>
                </c:pt>
                <c:pt idx="31323">
                  <c:v>1297</c:v>
                </c:pt>
                <c:pt idx="31324">
                  <c:v>1298</c:v>
                </c:pt>
                <c:pt idx="31325">
                  <c:v>1299</c:v>
                </c:pt>
                <c:pt idx="31326">
                  <c:v>1300</c:v>
                </c:pt>
                <c:pt idx="31327">
                  <c:v>1301</c:v>
                </c:pt>
                <c:pt idx="31328">
                  <c:v>1302</c:v>
                </c:pt>
                <c:pt idx="31329">
                  <c:v>1303</c:v>
                </c:pt>
                <c:pt idx="31330">
                  <c:v>1304</c:v>
                </c:pt>
                <c:pt idx="31331">
                  <c:v>1305</c:v>
                </c:pt>
                <c:pt idx="31332">
                  <c:v>1306</c:v>
                </c:pt>
                <c:pt idx="31333">
                  <c:v>1307</c:v>
                </c:pt>
                <c:pt idx="31334">
                  <c:v>1308</c:v>
                </c:pt>
                <c:pt idx="31335">
                  <c:v>1309</c:v>
                </c:pt>
                <c:pt idx="31336">
                  <c:v>1310</c:v>
                </c:pt>
                <c:pt idx="31337">
                  <c:v>1311</c:v>
                </c:pt>
                <c:pt idx="31338">
                  <c:v>1312</c:v>
                </c:pt>
                <c:pt idx="31339">
                  <c:v>1313</c:v>
                </c:pt>
                <c:pt idx="31340">
                  <c:v>1314</c:v>
                </c:pt>
                <c:pt idx="31341">
                  <c:v>1315</c:v>
                </c:pt>
                <c:pt idx="31342">
                  <c:v>1316</c:v>
                </c:pt>
                <c:pt idx="31343">
                  <c:v>1317</c:v>
                </c:pt>
                <c:pt idx="31344">
                  <c:v>1318</c:v>
                </c:pt>
                <c:pt idx="31345">
                  <c:v>1319</c:v>
                </c:pt>
                <c:pt idx="31346">
                  <c:v>1320</c:v>
                </c:pt>
                <c:pt idx="31347">
                  <c:v>1321</c:v>
                </c:pt>
                <c:pt idx="31348">
                  <c:v>1322</c:v>
                </c:pt>
                <c:pt idx="31349">
                  <c:v>1323</c:v>
                </c:pt>
                <c:pt idx="31350">
                  <c:v>1324</c:v>
                </c:pt>
                <c:pt idx="31351">
                  <c:v>1325</c:v>
                </c:pt>
                <c:pt idx="31352">
                  <c:v>1326</c:v>
                </c:pt>
                <c:pt idx="31353">
                  <c:v>1327</c:v>
                </c:pt>
                <c:pt idx="31354">
                  <c:v>1328</c:v>
                </c:pt>
                <c:pt idx="31355">
                  <c:v>1329</c:v>
                </c:pt>
                <c:pt idx="31356">
                  <c:v>1330</c:v>
                </c:pt>
                <c:pt idx="31357">
                  <c:v>1331</c:v>
                </c:pt>
                <c:pt idx="31358">
                  <c:v>1332</c:v>
                </c:pt>
                <c:pt idx="31359">
                  <c:v>1333</c:v>
                </c:pt>
                <c:pt idx="31360">
                  <c:v>1334</c:v>
                </c:pt>
                <c:pt idx="31361">
                  <c:v>1335</c:v>
                </c:pt>
                <c:pt idx="31362">
                  <c:v>1336</c:v>
                </c:pt>
                <c:pt idx="31363">
                  <c:v>1337</c:v>
                </c:pt>
                <c:pt idx="31364">
                  <c:v>1338</c:v>
                </c:pt>
                <c:pt idx="31365">
                  <c:v>1339</c:v>
                </c:pt>
                <c:pt idx="31366">
                  <c:v>1340</c:v>
                </c:pt>
                <c:pt idx="31367">
                  <c:v>1341</c:v>
                </c:pt>
                <c:pt idx="31368">
                  <c:v>1342</c:v>
                </c:pt>
                <c:pt idx="31369">
                  <c:v>1343</c:v>
                </c:pt>
                <c:pt idx="31370">
                  <c:v>1344</c:v>
                </c:pt>
                <c:pt idx="31371">
                  <c:v>1345</c:v>
                </c:pt>
                <c:pt idx="31372">
                  <c:v>1346</c:v>
                </c:pt>
                <c:pt idx="31373">
                  <c:v>1347</c:v>
                </c:pt>
                <c:pt idx="31374">
                  <c:v>1348</c:v>
                </c:pt>
                <c:pt idx="31375">
                  <c:v>1349</c:v>
                </c:pt>
                <c:pt idx="31376">
                  <c:v>1350</c:v>
                </c:pt>
                <c:pt idx="31377">
                  <c:v>1351</c:v>
                </c:pt>
                <c:pt idx="31378">
                  <c:v>1352</c:v>
                </c:pt>
                <c:pt idx="31379">
                  <c:v>1353</c:v>
                </c:pt>
                <c:pt idx="31380">
                  <c:v>1354</c:v>
                </c:pt>
                <c:pt idx="31381">
                  <c:v>1355</c:v>
                </c:pt>
                <c:pt idx="31382">
                  <c:v>1356</c:v>
                </c:pt>
                <c:pt idx="31383">
                  <c:v>1357</c:v>
                </c:pt>
                <c:pt idx="31384">
                  <c:v>1358</c:v>
                </c:pt>
                <c:pt idx="31385">
                  <c:v>1359</c:v>
                </c:pt>
                <c:pt idx="31386">
                  <c:v>1360</c:v>
                </c:pt>
                <c:pt idx="31387">
                  <c:v>1361</c:v>
                </c:pt>
                <c:pt idx="31388">
                  <c:v>1362</c:v>
                </c:pt>
                <c:pt idx="31389">
                  <c:v>1363</c:v>
                </c:pt>
                <c:pt idx="31390">
                  <c:v>1364</c:v>
                </c:pt>
                <c:pt idx="31391">
                  <c:v>1365</c:v>
                </c:pt>
                <c:pt idx="31392">
                  <c:v>1366</c:v>
                </c:pt>
                <c:pt idx="31393">
                  <c:v>1367</c:v>
                </c:pt>
                <c:pt idx="31394">
                  <c:v>1368</c:v>
                </c:pt>
                <c:pt idx="31395">
                  <c:v>1369</c:v>
                </c:pt>
                <c:pt idx="31396">
                  <c:v>1370</c:v>
                </c:pt>
                <c:pt idx="31397">
                  <c:v>1371</c:v>
                </c:pt>
                <c:pt idx="31398">
                  <c:v>1372</c:v>
                </c:pt>
                <c:pt idx="31399">
                  <c:v>1373</c:v>
                </c:pt>
                <c:pt idx="31400">
                  <c:v>1374</c:v>
                </c:pt>
                <c:pt idx="31401">
                  <c:v>1375</c:v>
                </c:pt>
                <c:pt idx="31402">
                  <c:v>1376</c:v>
                </c:pt>
                <c:pt idx="31403">
                  <c:v>1377</c:v>
                </c:pt>
                <c:pt idx="31404">
                  <c:v>1378</c:v>
                </c:pt>
                <c:pt idx="31405">
                  <c:v>1379</c:v>
                </c:pt>
                <c:pt idx="31406">
                  <c:v>1380</c:v>
                </c:pt>
                <c:pt idx="31407">
                  <c:v>1381</c:v>
                </c:pt>
                <c:pt idx="31408">
                  <c:v>1382</c:v>
                </c:pt>
                <c:pt idx="31409">
                  <c:v>1383</c:v>
                </c:pt>
                <c:pt idx="31410">
                  <c:v>1384</c:v>
                </c:pt>
                <c:pt idx="31411">
                  <c:v>1385</c:v>
                </c:pt>
                <c:pt idx="31412">
                  <c:v>1386</c:v>
                </c:pt>
                <c:pt idx="31413">
                  <c:v>1387</c:v>
                </c:pt>
                <c:pt idx="31414">
                  <c:v>1388</c:v>
                </c:pt>
                <c:pt idx="31415">
                  <c:v>1389</c:v>
                </c:pt>
                <c:pt idx="31416">
                  <c:v>1390</c:v>
                </c:pt>
                <c:pt idx="31417">
                  <c:v>1391</c:v>
                </c:pt>
                <c:pt idx="31418">
                  <c:v>1392</c:v>
                </c:pt>
                <c:pt idx="31419">
                  <c:v>1393</c:v>
                </c:pt>
                <c:pt idx="31420">
                  <c:v>1394</c:v>
                </c:pt>
                <c:pt idx="31421">
                  <c:v>1395</c:v>
                </c:pt>
                <c:pt idx="31422">
                  <c:v>1396</c:v>
                </c:pt>
                <c:pt idx="31423">
                  <c:v>1397</c:v>
                </c:pt>
                <c:pt idx="31424">
                  <c:v>1398</c:v>
                </c:pt>
                <c:pt idx="31425">
                  <c:v>1399</c:v>
                </c:pt>
                <c:pt idx="31426">
                  <c:v>1400</c:v>
                </c:pt>
                <c:pt idx="31427">
                  <c:v>1401</c:v>
                </c:pt>
                <c:pt idx="31428">
                  <c:v>1402</c:v>
                </c:pt>
                <c:pt idx="31429">
                  <c:v>1403</c:v>
                </c:pt>
                <c:pt idx="31430">
                  <c:v>1404</c:v>
                </c:pt>
                <c:pt idx="31431">
                  <c:v>1405</c:v>
                </c:pt>
                <c:pt idx="31432">
                  <c:v>1406</c:v>
                </c:pt>
                <c:pt idx="31433">
                  <c:v>1407</c:v>
                </c:pt>
                <c:pt idx="31434">
                  <c:v>1408</c:v>
                </c:pt>
                <c:pt idx="31435">
                  <c:v>1409</c:v>
                </c:pt>
                <c:pt idx="31436">
                  <c:v>1410</c:v>
                </c:pt>
                <c:pt idx="31437">
                  <c:v>1411</c:v>
                </c:pt>
                <c:pt idx="31438">
                  <c:v>1412</c:v>
                </c:pt>
                <c:pt idx="31439">
                  <c:v>1413</c:v>
                </c:pt>
                <c:pt idx="31440">
                  <c:v>1414</c:v>
                </c:pt>
                <c:pt idx="31441">
                  <c:v>1415</c:v>
                </c:pt>
                <c:pt idx="31442">
                  <c:v>1416</c:v>
                </c:pt>
                <c:pt idx="31443">
                  <c:v>1417</c:v>
                </c:pt>
                <c:pt idx="31444">
                  <c:v>1418</c:v>
                </c:pt>
                <c:pt idx="31445">
                  <c:v>1419</c:v>
                </c:pt>
                <c:pt idx="31446">
                  <c:v>1420</c:v>
                </c:pt>
                <c:pt idx="31447">
                  <c:v>1421</c:v>
                </c:pt>
                <c:pt idx="31448">
                  <c:v>1422</c:v>
                </c:pt>
                <c:pt idx="31449">
                  <c:v>1423</c:v>
                </c:pt>
                <c:pt idx="31450">
                  <c:v>1424</c:v>
                </c:pt>
                <c:pt idx="31451">
                  <c:v>1425</c:v>
                </c:pt>
                <c:pt idx="31452">
                  <c:v>1426</c:v>
                </c:pt>
                <c:pt idx="31453">
                  <c:v>1427</c:v>
                </c:pt>
                <c:pt idx="31454">
                  <c:v>1428</c:v>
                </c:pt>
                <c:pt idx="31455">
                  <c:v>1429</c:v>
                </c:pt>
                <c:pt idx="31456">
                  <c:v>1430</c:v>
                </c:pt>
                <c:pt idx="31457">
                  <c:v>1431</c:v>
                </c:pt>
                <c:pt idx="31458">
                  <c:v>1432</c:v>
                </c:pt>
                <c:pt idx="31459">
                  <c:v>1433</c:v>
                </c:pt>
                <c:pt idx="31460">
                  <c:v>1434</c:v>
                </c:pt>
                <c:pt idx="31461">
                  <c:v>1435</c:v>
                </c:pt>
                <c:pt idx="31462">
                  <c:v>1436</c:v>
                </c:pt>
                <c:pt idx="31463">
                  <c:v>1437</c:v>
                </c:pt>
                <c:pt idx="31464">
                  <c:v>1438</c:v>
                </c:pt>
                <c:pt idx="31465">
                  <c:v>1439</c:v>
                </c:pt>
                <c:pt idx="31466">
                  <c:v>1440</c:v>
                </c:pt>
                <c:pt idx="31467">
                  <c:v>1441</c:v>
                </c:pt>
                <c:pt idx="31468">
                  <c:v>1442</c:v>
                </c:pt>
                <c:pt idx="31469">
                  <c:v>1443</c:v>
                </c:pt>
                <c:pt idx="31470">
                  <c:v>1444</c:v>
                </c:pt>
                <c:pt idx="31471">
                  <c:v>1445</c:v>
                </c:pt>
                <c:pt idx="31472">
                  <c:v>1446</c:v>
                </c:pt>
                <c:pt idx="31473">
                  <c:v>1447</c:v>
                </c:pt>
                <c:pt idx="31474">
                  <c:v>1448</c:v>
                </c:pt>
                <c:pt idx="31475">
                  <c:v>1449</c:v>
                </c:pt>
                <c:pt idx="31476">
                  <c:v>1450</c:v>
                </c:pt>
                <c:pt idx="31477">
                  <c:v>1451</c:v>
                </c:pt>
                <c:pt idx="31478">
                  <c:v>1452</c:v>
                </c:pt>
                <c:pt idx="31479">
                  <c:v>1453</c:v>
                </c:pt>
                <c:pt idx="31480">
                  <c:v>1454</c:v>
                </c:pt>
                <c:pt idx="31481">
                  <c:v>1455</c:v>
                </c:pt>
                <c:pt idx="31482">
                  <c:v>1456</c:v>
                </c:pt>
                <c:pt idx="31483">
                  <c:v>1457</c:v>
                </c:pt>
                <c:pt idx="31484">
                  <c:v>1458</c:v>
                </c:pt>
                <c:pt idx="31485">
                  <c:v>1459</c:v>
                </c:pt>
                <c:pt idx="31486">
                  <c:v>1460</c:v>
                </c:pt>
                <c:pt idx="31487">
                  <c:v>1461</c:v>
                </c:pt>
                <c:pt idx="31488">
                  <c:v>1462</c:v>
                </c:pt>
                <c:pt idx="31489">
                  <c:v>1463</c:v>
                </c:pt>
                <c:pt idx="31490">
                  <c:v>1464</c:v>
                </c:pt>
                <c:pt idx="31491">
                  <c:v>1465</c:v>
                </c:pt>
                <c:pt idx="31492">
                  <c:v>1466</c:v>
                </c:pt>
                <c:pt idx="31493">
                  <c:v>1467</c:v>
                </c:pt>
                <c:pt idx="31494">
                  <c:v>1468</c:v>
                </c:pt>
                <c:pt idx="31495">
                  <c:v>1469</c:v>
                </c:pt>
                <c:pt idx="31496">
                  <c:v>1470</c:v>
                </c:pt>
                <c:pt idx="31497">
                  <c:v>1471</c:v>
                </c:pt>
                <c:pt idx="31498">
                  <c:v>1472</c:v>
                </c:pt>
                <c:pt idx="31499">
                  <c:v>1473</c:v>
                </c:pt>
                <c:pt idx="31500">
                  <c:v>1474</c:v>
                </c:pt>
                <c:pt idx="31501">
                  <c:v>1475</c:v>
                </c:pt>
                <c:pt idx="31502">
                  <c:v>1476</c:v>
                </c:pt>
                <c:pt idx="31503">
                  <c:v>1477</c:v>
                </c:pt>
                <c:pt idx="31504">
                  <c:v>1478</c:v>
                </c:pt>
                <c:pt idx="31505">
                  <c:v>1479</c:v>
                </c:pt>
                <c:pt idx="31506">
                  <c:v>1480</c:v>
                </c:pt>
                <c:pt idx="31507">
                  <c:v>1481</c:v>
                </c:pt>
                <c:pt idx="31508">
                  <c:v>1482</c:v>
                </c:pt>
                <c:pt idx="31509">
                  <c:v>1483</c:v>
                </c:pt>
                <c:pt idx="31510">
                  <c:v>1484</c:v>
                </c:pt>
                <c:pt idx="31511">
                  <c:v>1485</c:v>
                </c:pt>
                <c:pt idx="31512">
                  <c:v>1486</c:v>
                </c:pt>
                <c:pt idx="31513">
                  <c:v>1487</c:v>
                </c:pt>
                <c:pt idx="31514">
                  <c:v>1488</c:v>
                </c:pt>
                <c:pt idx="31515">
                  <c:v>1489</c:v>
                </c:pt>
                <c:pt idx="31516">
                  <c:v>1490</c:v>
                </c:pt>
                <c:pt idx="31517">
                  <c:v>1491</c:v>
                </c:pt>
                <c:pt idx="31518">
                  <c:v>1492</c:v>
                </c:pt>
                <c:pt idx="31519">
                  <c:v>1493</c:v>
                </c:pt>
                <c:pt idx="31520">
                  <c:v>1494</c:v>
                </c:pt>
                <c:pt idx="31521">
                  <c:v>1495</c:v>
                </c:pt>
                <c:pt idx="31522">
                  <c:v>1496</c:v>
                </c:pt>
                <c:pt idx="31523">
                  <c:v>1497</c:v>
                </c:pt>
                <c:pt idx="31524">
                  <c:v>1498</c:v>
                </c:pt>
                <c:pt idx="31525">
                  <c:v>1499</c:v>
                </c:pt>
                <c:pt idx="31526">
                  <c:v>1500</c:v>
                </c:pt>
                <c:pt idx="31527">
                  <c:v>1501</c:v>
                </c:pt>
                <c:pt idx="31528">
                  <c:v>1502</c:v>
                </c:pt>
                <c:pt idx="31529">
                  <c:v>1503</c:v>
                </c:pt>
                <c:pt idx="31530">
                  <c:v>1504</c:v>
                </c:pt>
                <c:pt idx="31531">
                  <c:v>1505</c:v>
                </c:pt>
                <c:pt idx="31532">
                  <c:v>1506</c:v>
                </c:pt>
                <c:pt idx="31533">
                  <c:v>1507</c:v>
                </c:pt>
                <c:pt idx="31534">
                  <c:v>1508</c:v>
                </c:pt>
                <c:pt idx="31535">
                  <c:v>1509</c:v>
                </c:pt>
                <c:pt idx="31536">
                  <c:v>1510</c:v>
                </c:pt>
                <c:pt idx="31537">
                  <c:v>1511</c:v>
                </c:pt>
                <c:pt idx="31538">
                  <c:v>1512</c:v>
                </c:pt>
                <c:pt idx="31539">
                  <c:v>1513</c:v>
                </c:pt>
                <c:pt idx="31540">
                  <c:v>1514</c:v>
                </c:pt>
                <c:pt idx="31541">
                  <c:v>1515</c:v>
                </c:pt>
                <c:pt idx="31542">
                  <c:v>1516</c:v>
                </c:pt>
                <c:pt idx="31543">
                  <c:v>1517</c:v>
                </c:pt>
                <c:pt idx="31544">
                  <c:v>1518</c:v>
                </c:pt>
                <c:pt idx="31545">
                  <c:v>1519</c:v>
                </c:pt>
                <c:pt idx="31546">
                  <c:v>1520</c:v>
                </c:pt>
                <c:pt idx="31547">
                  <c:v>1521</c:v>
                </c:pt>
                <c:pt idx="31548">
                  <c:v>1522</c:v>
                </c:pt>
                <c:pt idx="31549">
                  <c:v>1523</c:v>
                </c:pt>
                <c:pt idx="31550">
                  <c:v>1524</c:v>
                </c:pt>
                <c:pt idx="31551">
                  <c:v>1525</c:v>
                </c:pt>
                <c:pt idx="31552">
                  <c:v>1526</c:v>
                </c:pt>
                <c:pt idx="31553">
                  <c:v>1527</c:v>
                </c:pt>
                <c:pt idx="31554">
                  <c:v>1528</c:v>
                </c:pt>
                <c:pt idx="31555">
                  <c:v>1529</c:v>
                </c:pt>
                <c:pt idx="31556">
                  <c:v>1530</c:v>
                </c:pt>
                <c:pt idx="31557">
                  <c:v>1531</c:v>
                </c:pt>
                <c:pt idx="31558">
                  <c:v>1532</c:v>
                </c:pt>
                <c:pt idx="31559">
                  <c:v>1533</c:v>
                </c:pt>
                <c:pt idx="31560">
                  <c:v>1534</c:v>
                </c:pt>
                <c:pt idx="31561">
                  <c:v>1535</c:v>
                </c:pt>
                <c:pt idx="31562">
                  <c:v>1536</c:v>
                </c:pt>
                <c:pt idx="31563">
                  <c:v>1537</c:v>
                </c:pt>
                <c:pt idx="31564">
                  <c:v>1538</c:v>
                </c:pt>
                <c:pt idx="31565">
                  <c:v>1539</c:v>
                </c:pt>
                <c:pt idx="31566">
                  <c:v>1540</c:v>
                </c:pt>
                <c:pt idx="31567">
                  <c:v>1541</c:v>
                </c:pt>
                <c:pt idx="31568">
                  <c:v>1542</c:v>
                </c:pt>
                <c:pt idx="31569">
                  <c:v>1543</c:v>
                </c:pt>
                <c:pt idx="31570">
                  <c:v>1544</c:v>
                </c:pt>
                <c:pt idx="31571">
                  <c:v>1545</c:v>
                </c:pt>
                <c:pt idx="31572">
                  <c:v>1546</c:v>
                </c:pt>
                <c:pt idx="31573">
                  <c:v>1547</c:v>
                </c:pt>
                <c:pt idx="31574">
                  <c:v>1548</c:v>
                </c:pt>
                <c:pt idx="31575">
                  <c:v>1549</c:v>
                </c:pt>
                <c:pt idx="31576">
                  <c:v>1550</c:v>
                </c:pt>
                <c:pt idx="31577">
                  <c:v>1551</c:v>
                </c:pt>
                <c:pt idx="31578">
                  <c:v>1552</c:v>
                </c:pt>
                <c:pt idx="31579">
                  <c:v>1553</c:v>
                </c:pt>
                <c:pt idx="31580">
                  <c:v>1554</c:v>
                </c:pt>
                <c:pt idx="31581">
                  <c:v>1555</c:v>
                </c:pt>
                <c:pt idx="31582">
                  <c:v>1556</c:v>
                </c:pt>
                <c:pt idx="31583">
                  <c:v>1557</c:v>
                </c:pt>
                <c:pt idx="31584">
                  <c:v>1558</c:v>
                </c:pt>
                <c:pt idx="31585">
                  <c:v>1559</c:v>
                </c:pt>
                <c:pt idx="31586">
                  <c:v>1560</c:v>
                </c:pt>
                <c:pt idx="31587">
                  <c:v>1561</c:v>
                </c:pt>
                <c:pt idx="31588">
                  <c:v>1562</c:v>
                </c:pt>
                <c:pt idx="31589">
                  <c:v>1563</c:v>
                </c:pt>
                <c:pt idx="31590">
                  <c:v>1564</c:v>
                </c:pt>
                <c:pt idx="31591">
                  <c:v>1565</c:v>
                </c:pt>
                <c:pt idx="31592">
                  <c:v>1566</c:v>
                </c:pt>
                <c:pt idx="31593">
                  <c:v>1567</c:v>
                </c:pt>
                <c:pt idx="31594">
                  <c:v>1568</c:v>
                </c:pt>
                <c:pt idx="31595">
                  <c:v>1569</c:v>
                </c:pt>
                <c:pt idx="31596">
                  <c:v>1570</c:v>
                </c:pt>
                <c:pt idx="31597">
                  <c:v>1571</c:v>
                </c:pt>
                <c:pt idx="31598">
                  <c:v>1572</c:v>
                </c:pt>
                <c:pt idx="31599">
                  <c:v>1573</c:v>
                </c:pt>
                <c:pt idx="31600">
                  <c:v>1574</c:v>
                </c:pt>
                <c:pt idx="31601">
                  <c:v>1575</c:v>
                </c:pt>
                <c:pt idx="31602">
                  <c:v>1576</c:v>
                </c:pt>
                <c:pt idx="31603">
                  <c:v>1577</c:v>
                </c:pt>
                <c:pt idx="31604">
                  <c:v>1578</c:v>
                </c:pt>
                <c:pt idx="31605">
                  <c:v>1579</c:v>
                </c:pt>
                <c:pt idx="31606">
                  <c:v>1580</c:v>
                </c:pt>
                <c:pt idx="31607">
                  <c:v>1581</c:v>
                </c:pt>
                <c:pt idx="31608">
                  <c:v>1582</c:v>
                </c:pt>
                <c:pt idx="31609">
                  <c:v>1583</c:v>
                </c:pt>
                <c:pt idx="31610">
                  <c:v>1584</c:v>
                </c:pt>
                <c:pt idx="31611">
                  <c:v>1585</c:v>
                </c:pt>
                <c:pt idx="31612">
                  <c:v>1586</c:v>
                </c:pt>
                <c:pt idx="31613">
                  <c:v>1587</c:v>
                </c:pt>
                <c:pt idx="31614">
                  <c:v>1588</c:v>
                </c:pt>
                <c:pt idx="31615">
                  <c:v>1589</c:v>
                </c:pt>
                <c:pt idx="31616">
                  <c:v>1590</c:v>
                </c:pt>
                <c:pt idx="31617">
                  <c:v>1591</c:v>
                </c:pt>
                <c:pt idx="31618">
                  <c:v>1592</c:v>
                </c:pt>
                <c:pt idx="31619">
                  <c:v>1593</c:v>
                </c:pt>
                <c:pt idx="31620">
                  <c:v>1594</c:v>
                </c:pt>
                <c:pt idx="31621">
                  <c:v>1595</c:v>
                </c:pt>
                <c:pt idx="31622">
                  <c:v>1596</c:v>
                </c:pt>
                <c:pt idx="31623">
                  <c:v>1597</c:v>
                </c:pt>
                <c:pt idx="31624">
                  <c:v>1598</c:v>
                </c:pt>
                <c:pt idx="31625">
                  <c:v>1599</c:v>
                </c:pt>
                <c:pt idx="31626">
                  <c:v>1600</c:v>
                </c:pt>
                <c:pt idx="31627">
                  <c:v>1601</c:v>
                </c:pt>
                <c:pt idx="31628">
                  <c:v>1602</c:v>
                </c:pt>
                <c:pt idx="31629">
                  <c:v>1603</c:v>
                </c:pt>
                <c:pt idx="31630">
                  <c:v>1604</c:v>
                </c:pt>
                <c:pt idx="31631">
                  <c:v>1605</c:v>
                </c:pt>
                <c:pt idx="31632">
                  <c:v>1606</c:v>
                </c:pt>
                <c:pt idx="31633">
                  <c:v>1607</c:v>
                </c:pt>
                <c:pt idx="31634">
                  <c:v>1608</c:v>
                </c:pt>
                <c:pt idx="31635">
                  <c:v>1609</c:v>
                </c:pt>
                <c:pt idx="31636">
                  <c:v>1610</c:v>
                </c:pt>
                <c:pt idx="31637">
                  <c:v>1611</c:v>
                </c:pt>
                <c:pt idx="31638">
                  <c:v>1612</c:v>
                </c:pt>
                <c:pt idx="31639">
                  <c:v>1613</c:v>
                </c:pt>
                <c:pt idx="31640">
                  <c:v>1614</c:v>
                </c:pt>
                <c:pt idx="31641">
                  <c:v>1615</c:v>
                </c:pt>
                <c:pt idx="31642">
                  <c:v>1616</c:v>
                </c:pt>
                <c:pt idx="31643">
                  <c:v>1617</c:v>
                </c:pt>
                <c:pt idx="31644">
                  <c:v>1618</c:v>
                </c:pt>
                <c:pt idx="31645">
                  <c:v>1619</c:v>
                </c:pt>
                <c:pt idx="31646">
                  <c:v>1620</c:v>
                </c:pt>
                <c:pt idx="31647">
                  <c:v>1621</c:v>
                </c:pt>
                <c:pt idx="31648">
                  <c:v>1622</c:v>
                </c:pt>
                <c:pt idx="31649">
                  <c:v>1623</c:v>
                </c:pt>
                <c:pt idx="31650">
                  <c:v>1624</c:v>
                </c:pt>
                <c:pt idx="31651">
                  <c:v>1625</c:v>
                </c:pt>
                <c:pt idx="31652">
                  <c:v>1626</c:v>
                </c:pt>
                <c:pt idx="31653">
                  <c:v>1627</c:v>
                </c:pt>
                <c:pt idx="31654">
                  <c:v>1628</c:v>
                </c:pt>
                <c:pt idx="31655">
                  <c:v>1629</c:v>
                </c:pt>
                <c:pt idx="31656">
                  <c:v>1630</c:v>
                </c:pt>
                <c:pt idx="31657">
                  <c:v>1631</c:v>
                </c:pt>
                <c:pt idx="31658">
                  <c:v>1632</c:v>
                </c:pt>
                <c:pt idx="31659">
                  <c:v>1633</c:v>
                </c:pt>
                <c:pt idx="31660">
                  <c:v>1634</c:v>
                </c:pt>
                <c:pt idx="31661">
                  <c:v>1635</c:v>
                </c:pt>
                <c:pt idx="31662">
                  <c:v>1636</c:v>
                </c:pt>
                <c:pt idx="31663">
                  <c:v>1637</c:v>
                </c:pt>
                <c:pt idx="31664">
                  <c:v>1638</c:v>
                </c:pt>
                <c:pt idx="31665">
                  <c:v>1639</c:v>
                </c:pt>
                <c:pt idx="31666">
                  <c:v>1640</c:v>
                </c:pt>
                <c:pt idx="31667">
                  <c:v>1641</c:v>
                </c:pt>
                <c:pt idx="31668">
                  <c:v>1642</c:v>
                </c:pt>
                <c:pt idx="31669">
                  <c:v>1643</c:v>
                </c:pt>
                <c:pt idx="31670">
                  <c:v>1644</c:v>
                </c:pt>
                <c:pt idx="31671">
                  <c:v>1645</c:v>
                </c:pt>
                <c:pt idx="31672">
                  <c:v>1646</c:v>
                </c:pt>
                <c:pt idx="31673">
                  <c:v>1647</c:v>
                </c:pt>
                <c:pt idx="31674">
                  <c:v>1648</c:v>
                </c:pt>
                <c:pt idx="31675">
                  <c:v>1649</c:v>
                </c:pt>
                <c:pt idx="31676">
                  <c:v>1650</c:v>
                </c:pt>
                <c:pt idx="31677">
                  <c:v>1651</c:v>
                </c:pt>
                <c:pt idx="31678">
                  <c:v>1652</c:v>
                </c:pt>
                <c:pt idx="31679">
                  <c:v>1653</c:v>
                </c:pt>
                <c:pt idx="31680">
                  <c:v>1654</c:v>
                </c:pt>
                <c:pt idx="31681">
                  <c:v>1655</c:v>
                </c:pt>
                <c:pt idx="31682">
                  <c:v>1656</c:v>
                </c:pt>
                <c:pt idx="31683">
                  <c:v>1657</c:v>
                </c:pt>
                <c:pt idx="31684">
                  <c:v>1658</c:v>
                </c:pt>
                <c:pt idx="31685">
                  <c:v>1659</c:v>
                </c:pt>
                <c:pt idx="31686">
                  <c:v>1660</c:v>
                </c:pt>
                <c:pt idx="31687">
                  <c:v>1661</c:v>
                </c:pt>
                <c:pt idx="31688">
                  <c:v>1662</c:v>
                </c:pt>
                <c:pt idx="31689">
                  <c:v>1663</c:v>
                </c:pt>
                <c:pt idx="31690">
                  <c:v>1664</c:v>
                </c:pt>
                <c:pt idx="31691">
                  <c:v>1665</c:v>
                </c:pt>
                <c:pt idx="31692">
                  <c:v>1666</c:v>
                </c:pt>
                <c:pt idx="31693">
                  <c:v>1667</c:v>
                </c:pt>
                <c:pt idx="31694">
                  <c:v>1668</c:v>
                </c:pt>
                <c:pt idx="31695">
                  <c:v>1669</c:v>
                </c:pt>
                <c:pt idx="31696">
                  <c:v>1670</c:v>
                </c:pt>
                <c:pt idx="31697">
                  <c:v>1671</c:v>
                </c:pt>
                <c:pt idx="31698">
                  <c:v>1672</c:v>
                </c:pt>
                <c:pt idx="31699">
                  <c:v>1673</c:v>
                </c:pt>
                <c:pt idx="31700">
                  <c:v>1674</c:v>
                </c:pt>
                <c:pt idx="31701">
                  <c:v>1675</c:v>
                </c:pt>
                <c:pt idx="31702">
                  <c:v>1676</c:v>
                </c:pt>
                <c:pt idx="31703">
                  <c:v>1677</c:v>
                </c:pt>
                <c:pt idx="31704">
                  <c:v>1678</c:v>
                </c:pt>
                <c:pt idx="31705">
                  <c:v>1679</c:v>
                </c:pt>
                <c:pt idx="31706">
                  <c:v>1680</c:v>
                </c:pt>
                <c:pt idx="31707">
                  <c:v>1681</c:v>
                </c:pt>
                <c:pt idx="31708">
                  <c:v>1682</c:v>
                </c:pt>
                <c:pt idx="31709">
                  <c:v>1683</c:v>
                </c:pt>
                <c:pt idx="31710">
                  <c:v>1684</c:v>
                </c:pt>
                <c:pt idx="31711">
                  <c:v>1685</c:v>
                </c:pt>
                <c:pt idx="31712">
                  <c:v>1686</c:v>
                </c:pt>
                <c:pt idx="31713">
                  <c:v>1687</c:v>
                </c:pt>
                <c:pt idx="31714">
                  <c:v>1688</c:v>
                </c:pt>
                <c:pt idx="31715">
                  <c:v>1689</c:v>
                </c:pt>
                <c:pt idx="31716">
                  <c:v>1690</c:v>
                </c:pt>
                <c:pt idx="31717">
                  <c:v>1691</c:v>
                </c:pt>
                <c:pt idx="31718">
                  <c:v>1692</c:v>
                </c:pt>
                <c:pt idx="31719">
                  <c:v>1693</c:v>
                </c:pt>
                <c:pt idx="31720">
                  <c:v>1694</c:v>
                </c:pt>
                <c:pt idx="31721">
                  <c:v>1695</c:v>
                </c:pt>
                <c:pt idx="31722">
                  <c:v>1696</c:v>
                </c:pt>
                <c:pt idx="31723">
                  <c:v>1697</c:v>
                </c:pt>
                <c:pt idx="31724">
                  <c:v>1698</c:v>
                </c:pt>
                <c:pt idx="31725">
                  <c:v>1699</c:v>
                </c:pt>
                <c:pt idx="31726">
                  <c:v>1700</c:v>
                </c:pt>
                <c:pt idx="31727">
                  <c:v>1701</c:v>
                </c:pt>
                <c:pt idx="31728">
                  <c:v>1702</c:v>
                </c:pt>
                <c:pt idx="31729">
                  <c:v>1703</c:v>
                </c:pt>
                <c:pt idx="31730">
                  <c:v>1704</c:v>
                </c:pt>
                <c:pt idx="31731">
                  <c:v>1705</c:v>
                </c:pt>
                <c:pt idx="31732">
                  <c:v>1706</c:v>
                </c:pt>
                <c:pt idx="31733">
                  <c:v>1707</c:v>
                </c:pt>
                <c:pt idx="31734">
                  <c:v>1708</c:v>
                </c:pt>
                <c:pt idx="31735">
                  <c:v>1709</c:v>
                </c:pt>
                <c:pt idx="31736">
                  <c:v>1710</c:v>
                </c:pt>
                <c:pt idx="31737">
                  <c:v>1711</c:v>
                </c:pt>
                <c:pt idx="31738">
                  <c:v>1712</c:v>
                </c:pt>
                <c:pt idx="31739">
                  <c:v>1713</c:v>
                </c:pt>
                <c:pt idx="31740">
                  <c:v>1714</c:v>
                </c:pt>
                <c:pt idx="31741">
                  <c:v>1715</c:v>
                </c:pt>
                <c:pt idx="31742">
                  <c:v>1716</c:v>
                </c:pt>
                <c:pt idx="31743">
                  <c:v>1717</c:v>
                </c:pt>
                <c:pt idx="31744">
                  <c:v>1718</c:v>
                </c:pt>
                <c:pt idx="31745">
                  <c:v>1719</c:v>
                </c:pt>
                <c:pt idx="31746">
                  <c:v>1720</c:v>
                </c:pt>
                <c:pt idx="31747">
                  <c:v>1721</c:v>
                </c:pt>
                <c:pt idx="31748">
                  <c:v>1722</c:v>
                </c:pt>
                <c:pt idx="31749">
                  <c:v>1723</c:v>
                </c:pt>
                <c:pt idx="31750">
                  <c:v>1724</c:v>
                </c:pt>
                <c:pt idx="31751">
                  <c:v>1725</c:v>
                </c:pt>
                <c:pt idx="31752">
                  <c:v>1726</c:v>
                </c:pt>
                <c:pt idx="31753">
                  <c:v>1727</c:v>
                </c:pt>
                <c:pt idx="31754">
                  <c:v>1728</c:v>
                </c:pt>
                <c:pt idx="31755">
                  <c:v>1729</c:v>
                </c:pt>
                <c:pt idx="31756">
                  <c:v>1730</c:v>
                </c:pt>
                <c:pt idx="31757">
                  <c:v>1731</c:v>
                </c:pt>
                <c:pt idx="31758">
                  <c:v>1732</c:v>
                </c:pt>
                <c:pt idx="31759">
                  <c:v>1733</c:v>
                </c:pt>
                <c:pt idx="31760">
                  <c:v>1734</c:v>
                </c:pt>
                <c:pt idx="31761">
                  <c:v>1735</c:v>
                </c:pt>
                <c:pt idx="31762">
                  <c:v>1736</c:v>
                </c:pt>
                <c:pt idx="31763">
                  <c:v>1737</c:v>
                </c:pt>
                <c:pt idx="31764">
                  <c:v>1738</c:v>
                </c:pt>
                <c:pt idx="31765">
                  <c:v>1739</c:v>
                </c:pt>
                <c:pt idx="31766">
                  <c:v>1740</c:v>
                </c:pt>
                <c:pt idx="31767">
                  <c:v>1741</c:v>
                </c:pt>
                <c:pt idx="31768">
                  <c:v>1742</c:v>
                </c:pt>
                <c:pt idx="31769">
                  <c:v>1743</c:v>
                </c:pt>
                <c:pt idx="31770">
                  <c:v>1744</c:v>
                </c:pt>
                <c:pt idx="31771">
                  <c:v>1745</c:v>
                </c:pt>
                <c:pt idx="31772">
                  <c:v>1746</c:v>
                </c:pt>
                <c:pt idx="31773">
                  <c:v>1747</c:v>
                </c:pt>
                <c:pt idx="31774">
                  <c:v>1748</c:v>
                </c:pt>
                <c:pt idx="31775">
                  <c:v>1749</c:v>
                </c:pt>
                <c:pt idx="31776">
                  <c:v>1750</c:v>
                </c:pt>
                <c:pt idx="31777">
                  <c:v>1751</c:v>
                </c:pt>
                <c:pt idx="31778">
                  <c:v>1752</c:v>
                </c:pt>
                <c:pt idx="31779">
                  <c:v>1753</c:v>
                </c:pt>
                <c:pt idx="31780">
                  <c:v>1754</c:v>
                </c:pt>
                <c:pt idx="31781">
                  <c:v>1755</c:v>
                </c:pt>
                <c:pt idx="31782">
                  <c:v>1756</c:v>
                </c:pt>
                <c:pt idx="31783">
                  <c:v>1757</c:v>
                </c:pt>
                <c:pt idx="31784">
                  <c:v>1758</c:v>
                </c:pt>
                <c:pt idx="31785">
                  <c:v>1759</c:v>
                </c:pt>
                <c:pt idx="31786">
                  <c:v>1760</c:v>
                </c:pt>
                <c:pt idx="31787">
                  <c:v>1761</c:v>
                </c:pt>
                <c:pt idx="31788">
                  <c:v>1762</c:v>
                </c:pt>
                <c:pt idx="31789">
                  <c:v>1763</c:v>
                </c:pt>
                <c:pt idx="31790">
                  <c:v>1764</c:v>
                </c:pt>
                <c:pt idx="31791">
                  <c:v>1765</c:v>
                </c:pt>
                <c:pt idx="31792">
                  <c:v>1766</c:v>
                </c:pt>
                <c:pt idx="31793">
                  <c:v>1767</c:v>
                </c:pt>
                <c:pt idx="31794">
                  <c:v>1768</c:v>
                </c:pt>
                <c:pt idx="31795">
                  <c:v>1769</c:v>
                </c:pt>
                <c:pt idx="31796">
                  <c:v>1770</c:v>
                </c:pt>
                <c:pt idx="31797">
                  <c:v>1771</c:v>
                </c:pt>
                <c:pt idx="31798">
                  <c:v>1772</c:v>
                </c:pt>
                <c:pt idx="31799">
                  <c:v>1773</c:v>
                </c:pt>
                <c:pt idx="31800">
                  <c:v>1774</c:v>
                </c:pt>
                <c:pt idx="31801">
                  <c:v>1775</c:v>
                </c:pt>
                <c:pt idx="31802">
                  <c:v>1776</c:v>
                </c:pt>
                <c:pt idx="31803">
                  <c:v>1777</c:v>
                </c:pt>
                <c:pt idx="31804">
                  <c:v>1778</c:v>
                </c:pt>
                <c:pt idx="31805">
                  <c:v>1779</c:v>
                </c:pt>
                <c:pt idx="31806">
                  <c:v>1780</c:v>
                </c:pt>
                <c:pt idx="31807">
                  <c:v>1781</c:v>
                </c:pt>
                <c:pt idx="31808">
                  <c:v>1782</c:v>
                </c:pt>
                <c:pt idx="31809">
                  <c:v>1783</c:v>
                </c:pt>
                <c:pt idx="31810">
                  <c:v>1784</c:v>
                </c:pt>
                <c:pt idx="31811">
                  <c:v>1785</c:v>
                </c:pt>
                <c:pt idx="31812">
                  <c:v>1786</c:v>
                </c:pt>
                <c:pt idx="31813">
                  <c:v>1787</c:v>
                </c:pt>
                <c:pt idx="31814">
                  <c:v>1788</c:v>
                </c:pt>
                <c:pt idx="31815">
                  <c:v>1789</c:v>
                </c:pt>
                <c:pt idx="31816">
                  <c:v>1790</c:v>
                </c:pt>
                <c:pt idx="31817">
                  <c:v>1791</c:v>
                </c:pt>
                <c:pt idx="31818">
                  <c:v>1792</c:v>
                </c:pt>
                <c:pt idx="31819">
                  <c:v>1793</c:v>
                </c:pt>
                <c:pt idx="31820">
                  <c:v>1794</c:v>
                </c:pt>
                <c:pt idx="31821">
                  <c:v>1795</c:v>
                </c:pt>
                <c:pt idx="31822">
                  <c:v>1796</c:v>
                </c:pt>
                <c:pt idx="31823">
                  <c:v>1797</c:v>
                </c:pt>
                <c:pt idx="31824">
                  <c:v>1798</c:v>
                </c:pt>
                <c:pt idx="31825">
                  <c:v>1799</c:v>
                </c:pt>
                <c:pt idx="31826">
                  <c:v>1800</c:v>
                </c:pt>
                <c:pt idx="31827">
                  <c:v>1801</c:v>
                </c:pt>
                <c:pt idx="31828">
                  <c:v>1802</c:v>
                </c:pt>
                <c:pt idx="31829">
                  <c:v>1803</c:v>
                </c:pt>
                <c:pt idx="31830">
                  <c:v>1804</c:v>
                </c:pt>
                <c:pt idx="31831">
                  <c:v>1805</c:v>
                </c:pt>
                <c:pt idx="31832">
                  <c:v>1806</c:v>
                </c:pt>
                <c:pt idx="31833">
                  <c:v>1807</c:v>
                </c:pt>
                <c:pt idx="31834">
                  <c:v>1808</c:v>
                </c:pt>
                <c:pt idx="31835">
                  <c:v>1809</c:v>
                </c:pt>
                <c:pt idx="31836">
                  <c:v>1810</c:v>
                </c:pt>
                <c:pt idx="31837">
                  <c:v>1811</c:v>
                </c:pt>
                <c:pt idx="31838">
                  <c:v>1812</c:v>
                </c:pt>
                <c:pt idx="31839">
                  <c:v>1813</c:v>
                </c:pt>
                <c:pt idx="31840">
                  <c:v>1814</c:v>
                </c:pt>
                <c:pt idx="31841">
                  <c:v>1815</c:v>
                </c:pt>
                <c:pt idx="31842">
                  <c:v>1816</c:v>
                </c:pt>
                <c:pt idx="31843">
                  <c:v>1817</c:v>
                </c:pt>
                <c:pt idx="31844">
                  <c:v>1818</c:v>
                </c:pt>
                <c:pt idx="31845">
                  <c:v>1819</c:v>
                </c:pt>
                <c:pt idx="31846">
                  <c:v>1820</c:v>
                </c:pt>
                <c:pt idx="31847">
                  <c:v>1821</c:v>
                </c:pt>
                <c:pt idx="31848">
                  <c:v>1822</c:v>
                </c:pt>
                <c:pt idx="31849">
                  <c:v>1823</c:v>
                </c:pt>
                <c:pt idx="31850">
                  <c:v>1824</c:v>
                </c:pt>
                <c:pt idx="31851">
                  <c:v>1825</c:v>
                </c:pt>
                <c:pt idx="31852">
                  <c:v>1826</c:v>
                </c:pt>
                <c:pt idx="31853">
                  <c:v>1827</c:v>
                </c:pt>
                <c:pt idx="31854">
                  <c:v>1828</c:v>
                </c:pt>
                <c:pt idx="31855">
                  <c:v>1829</c:v>
                </c:pt>
                <c:pt idx="31856">
                  <c:v>1830</c:v>
                </c:pt>
                <c:pt idx="31857">
                  <c:v>1831</c:v>
                </c:pt>
                <c:pt idx="31858">
                  <c:v>1832</c:v>
                </c:pt>
                <c:pt idx="31859">
                  <c:v>1833</c:v>
                </c:pt>
                <c:pt idx="31860">
                  <c:v>1834</c:v>
                </c:pt>
                <c:pt idx="31861">
                  <c:v>1835</c:v>
                </c:pt>
                <c:pt idx="31862">
                  <c:v>1836</c:v>
                </c:pt>
                <c:pt idx="31863">
                  <c:v>1837</c:v>
                </c:pt>
                <c:pt idx="31864">
                  <c:v>1838</c:v>
                </c:pt>
                <c:pt idx="31865">
                  <c:v>1839</c:v>
                </c:pt>
                <c:pt idx="31866">
                  <c:v>1840</c:v>
                </c:pt>
                <c:pt idx="31867">
                  <c:v>1841</c:v>
                </c:pt>
                <c:pt idx="31868">
                  <c:v>1842</c:v>
                </c:pt>
                <c:pt idx="31869">
                  <c:v>1843</c:v>
                </c:pt>
                <c:pt idx="31870">
                  <c:v>1844</c:v>
                </c:pt>
                <c:pt idx="31871">
                  <c:v>1845</c:v>
                </c:pt>
                <c:pt idx="31872">
                  <c:v>1846</c:v>
                </c:pt>
                <c:pt idx="31873">
                  <c:v>1847</c:v>
                </c:pt>
                <c:pt idx="31874">
                  <c:v>1848</c:v>
                </c:pt>
                <c:pt idx="31875">
                  <c:v>1849</c:v>
                </c:pt>
                <c:pt idx="31876">
                  <c:v>1850</c:v>
                </c:pt>
                <c:pt idx="31877">
                  <c:v>1851</c:v>
                </c:pt>
                <c:pt idx="31878">
                  <c:v>1852</c:v>
                </c:pt>
                <c:pt idx="31879">
                  <c:v>1853</c:v>
                </c:pt>
                <c:pt idx="31880">
                  <c:v>1854</c:v>
                </c:pt>
                <c:pt idx="31881">
                  <c:v>1855</c:v>
                </c:pt>
                <c:pt idx="31882">
                  <c:v>1856</c:v>
                </c:pt>
                <c:pt idx="31883">
                  <c:v>1857</c:v>
                </c:pt>
                <c:pt idx="31884">
                  <c:v>1858</c:v>
                </c:pt>
                <c:pt idx="31885">
                  <c:v>1859</c:v>
                </c:pt>
                <c:pt idx="31886">
                  <c:v>1860</c:v>
                </c:pt>
                <c:pt idx="31887">
                  <c:v>1861</c:v>
                </c:pt>
                <c:pt idx="31888">
                  <c:v>1862</c:v>
                </c:pt>
                <c:pt idx="31889">
                  <c:v>1863</c:v>
                </c:pt>
                <c:pt idx="31890">
                  <c:v>1864</c:v>
                </c:pt>
                <c:pt idx="31891">
                  <c:v>1865</c:v>
                </c:pt>
                <c:pt idx="31892">
                  <c:v>1866</c:v>
                </c:pt>
                <c:pt idx="31893">
                  <c:v>1867</c:v>
                </c:pt>
                <c:pt idx="31894">
                  <c:v>1868</c:v>
                </c:pt>
                <c:pt idx="31895">
                  <c:v>1869</c:v>
                </c:pt>
                <c:pt idx="31896">
                  <c:v>1870</c:v>
                </c:pt>
                <c:pt idx="31897">
                  <c:v>1871</c:v>
                </c:pt>
                <c:pt idx="31898">
                  <c:v>1872</c:v>
                </c:pt>
                <c:pt idx="31899">
                  <c:v>1873</c:v>
                </c:pt>
                <c:pt idx="31900">
                  <c:v>1874</c:v>
                </c:pt>
                <c:pt idx="31901">
                  <c:v>1875</c:v>
                </c:pt>
                <c:pt idx="31902">
                  <c:v>1876</c:v>
                </c:pt>
                <c:pt idx="31903">
                  <c:v>1877</c:v>
                </c:pt>
                <c:pt idx="31904">
                  <c:v>1878</c:v>
                </c:pt>
                <c:pt idx="31905">
                  <c:v>1879</c:v>
                </c:pt>
                <c:pt idx="31906">
                  <c:v>1880</c:v>
                </c:pt>
                <c:pt idx="31907">
                  <c:v>1881</c:v>
                </c:pt>
                <c:pt idx="31908">
                  <c:v>1882</c:v>
                </c:pt>
                <c:pt idx="31909">
                  <c:v>1883</c:v>
                </c:pt>
                <c:pt idx="31910">
                  <c:v>1884</c:v>
                </c:pt>
                <c:pt idx="31911">
                  <c:v>1885</c:v>
                </c:pt>
                <c:pt idx="31912">
                  <c:v>1886</c:v>
                </c:pt>
                <c:pt idx="31913">
                  <c:v>1887</c:v>
                </c:pt>
                <c:pt idx="31914">
                  <c:v>1888</c:v>
                </c:pt>
                <c:pt idx="31915">
                  <c:v>1889</c:v>
                </c:pt>
                <c:pt idx="31916">
                  <c:v>1890</c:v>
                </c:pt>
                <c:pt idx="31917">
                  <c:v>1891</c:v>
                </c:pt>
                <c:pt idx="31918">
                  <c:v>1892</c:v>
                </c:pt>
                <c:pt idx="31919">
                  <c:v>1893</c:v>
                </c:pt>
                <c:pt idx="31920">
                  <c:v>1894</c:v>
                </c:pt>
                <c:pt idx="31921">
                  <c:v>1895</c:v>
                </c:pt>
                <c:pt idx="31922">
                  <c:v>1896</c:v>
                </c:pt>
                <c:pt idx="31923">
                  <c:v>1897</c:v>
                </c:pt>
                <c:pt idx="31924">
                  <c:v>1898</c:v>
                </c:pt>
                <c:pt idx="31925">
                  <c:v>1899</c:v>
                </c:pt>
                <c:pt idx="31926">
                  <c:v>1900</c:v>
                </c:pt>
                <c:pt idx="31927">
                  <c:v>1901</c:v>
                </c:pt>
                <c:pt idx="31928">
                  <c:v>1902</c:v>
                </c:pt>
                <c:pt idx="31929">
                  <c:v>1903</c:v>
                </c:pt>
                <c:pt idx="31930">
                  <c:v>1904</c:v>
                </c:pt>
                <c:pt idx="31931">
                  <c:v>1905</c:v>
                </c:pt>
                <c:pt idx="31932">
                  <c:v>1906</c:v>
                </c:pt>
                <c:pt idx="31933">
                  <c:v>1907</c:v>
                </c:pt>
                <c:pt idx="31934">
                  <c:v>1908</c:v>
                </c:pt>
                <c:pt idx="31935">
                  <c:v>1909</c:v>
                </c:pt>
                <c:pt idx="31936">
                  <c:v>1910</c:v>
                </c:pt>
                <c:pt idx="31937">
                  <c:v>1911</c:v>
                </c:pt>
                <c:pt idx="31938">
                  <c:v>1912</c:v>
                </c:pt>
                <c:pt idx="31939">
                  <c:v>1913</c:v>
                </c:pt>
                <c:pt idx="31940">
                  <c:v>1914</c:v>
                </c:pt>
                <c:pt idx="31941">
                  <c:v>1915</c:v>
                </c:pt>
                <c:pt idx="31942">
                  <c:v>1916</c:v>
                </c:pt>
                <c:pt idx="31943">
                  <c:v>1917</c:v>
                </c:pt>
                <c:pt idx="31944">
                  <c:v>1918</c:v>
                </c:pt>
                <c:pt idx="31945">
                  <c:v>1919</c:v>
                </c:pt>
                <c:pt idx="31946">
                  <c:v>1920</c:v>
                </c:pt>
                <c:pt idx="31947">
                  <c:v>1921</c:v>
                </c:pt>
                <c:pt idx="31948">
                  <c:v>1922</c:v>
                </c:pt>
                <c:pt idx="31949">
                  <c:v>1923</c:v>
                </c:pt>
                <c:pt idx="31950">
                  <c:v>1924</c:v>
                </c:pt>
                <c:pt idx="31951">
                  <c:v>1925</c:v>
                </c:pt>
                <c:pt idx="31952">
                  <c:v>1926</c:v>
                </c:pt>
                <c:pt idx="31953">
                  <c:v>1927</c:v>
                </c:pt>
                <c:pt idx="31954">
                  <c:v>1928</c:v>
                </c:pt>
                <c:pt idx="31955">
                  <c:v>1929</c:v>
                </c:pt>
                <c:pt idx="31956">
                  <c:v>1930</c:v>
                </c:pt>
                <c:pt idx="31957">
                  <c:v>1931</c:v>
                </c:pt>
                <c:pt idx="31958">
                  <c:v>1932</c:v>
                </c:pt>
                <c:pt idx="31959">
                  <c:v>1933</c:v>
                </c:pt>
                <c:pt idx="31960">
                  <c:v>1934</c:v>
                </c:pt>
                <c:pt idx="31961">
                  <c:v>1935</c:v>
                </c:pt>
                <c:pt idx="31962">
                  <c:v>1936</c:v>
                </c:pt>
                <c:pt idx="31963">
                  <c:v>1937</c:v>
                </c:pt>
                <c:pt idx="31964">
                  <c:v>1938</c:v>
                </c:pt>
                <c:pt idx="31965">
                  <c:v>1939</c:v>
                </c:pt>
                <c:pt idx="31966">
                  <c:v>1940</c:v>
                </c:pt>
                <c:pt idx="31967">
                  <c:v>1941</c:v>
                </c:pt>
                <c:pt idx="31968">
                  <c:v>1942</c:v>
                </c:pt>
                <c:pt idx="31969">
                  <c:v>1943</c:v>
                </c:pt>
                <c:pt idx="31970">
                  <c:v>1944</c:v>
                </c:pt>
                <c:pt idx="31971">
                  <c:v>1945</c:v>
                </c:pt>
                <c:pt idx="31972">
                  <c:v>1946</c:v>
                </c:pt>
                <c:pt idx="31973">
                  <c:v>1947</c:v>
                </c:pt>
                <c:pt idx="31974">
                  <c:v>1948</c:v>
                </c:pt>
                <c:pt idx="31975">
                  <c:v>1949</c:v>
                </c:pt>
                <c:pt idx="31976">
                  <c:v>1950</c:v>
                </c:pt>
                <c:pt idx="31977">
                  <c:v>1951</c:v>
                </c:pt>
                <c:pt idx="31978">
                  <c:v>1952</c:v>
                </c:pt>
                <c:pt idx="31979">
                  <c:v>1953</c:v>
                </c:pt>
                <c:pt idx="31980">
                  <c:v>1954</c:v>
                </c:pt>
                <c:pt idx="31981">
                  <c:v>1955</c:v>
                </c:pt>
                <c:pt idx="31982">
                  <c:v>1956</c:v>
                </c:pt>
                <c:pt idx="31983">
                  <c:v>1957</c:v>
                </c:pt>
                <c:pt idx="31984">
                  <c:v>1958</c:v>
                </c:pt>
                <c:pt idx="31985">
                  <c:v>1959</c:v>
                </c:pt>
                <c:pt idx="31986">
                  <c:v>1960</c:v>
                </c:pt>
                <c:pt idx="31987">
                  <c:v>1961</c:v>
                </c:pt>
                <c:pt idx="31988">
                  <c:v>1962</c:v>
                </c:pt>
                <c:pt idx="31989">
                  <c:v>1963</c:v>
                </c:pt>
                <c:pt idx="31990">
                  <c:v>1964</c:v>
                </c:pt>
                <c:pt idx="31991">
                  <c:v>1965</c:v>
                </c:pt>
                <c:pt idx="31992">
                  <c:v>1966</c:v>
                </c:pt>
                <c:pt idx="31993">
                  <c:v>1967</c:v>
                </c:pt>
                <c:pt idx="31994">
                  <c:v>1968</c:v>
                </c:pt>
                <c:pt idx="31995">
                  <c:v>1969</c:v>
                </c:pt>
                <c:pt idx="31996">
                  <c:v>1970</c:v>
                </c:pt>
                <c:pt idx="31997">
                  <c:v>1971</c:v>
                </c:pt>
                <c:pt idx="31998">
                  <c:v>1972</c:v>
                </c:pt>
                <c:pt idx="31999">
                  <c:v>1973</c:v>
                </c:pt>
                <c:pt idx="32000">
                  <c:v>1974</c:v>
                </c:pt>
                <c:pt idx="32001">
                  <c:v>1975</c:v>
                </c:pt>
                <c:pt idx="32002">
                  <c:v>1976</c:v>
                </c:pt>
                <c:pt idx="32003">
                  <c:v>1977</c:v>
                </c:pt>
                <c:pt idx="32004">
                  <c:v>1978</c:v>
                </c:pt>
                <c:pt idx="32005">
                  <c:v>1979</c:v>
                </c:pt>
                <c:pt idx="32006">
                  <c:v>1980</c:v>
                </c:pt>
                <c:pt idx="32007">
                  <c:v>1981</c:v>
                </c:pt>
                <c:pt idx="32008">
                  <c:v>1982</c:v>
                </c:pt>
                <c:pt idx="32009">
                  <c:v>1983</c:v>
                </c:pt>
                <c:pt idx="32010">
                  <c:v>1984</c:v>
                </c:pt>
                <c:pt idx="32011">
                  <c:v>1985</c:v>
                </c:pt>
                <c:pt idx="32012">
                  <c:v>1986</c:v>
                </c:pt>
                <c:pt idx="32013">
                  <c:v>1987</c:v>
                </c:pt>
                <c:pt idx="32014">
                  <c:v>1988</c:v>
                </c:pt>
                <c:pt idx="32015">
                  <c:v>1989</c:v>
                </c:pt>
                <c:pt idx="32016">
                  <c:v>1990</c:v>
                </c:pt>
                <c:pt idx="32017">
                  <c:v>1991</c:v>
                </c:pt>
                <c:pt idx="32018">
                  <c:v>1992</c:v>
                </c:pt>
                <c:pt idx="32019">
                  <c:v>1993</c:v>
                </c:pt>
                <c:pt idx="32020">
                  <c:v>1994</c:v>
                </c:pt>
                <c:pt idx="32021">
                  <c:v>1995</c:v>
                </c:pt>
                <c:pt idx="32022">
                  <c:v>1996</c:v>
                </c:pt>
                <c:pt idx="32023">
                  <c:v>1997</c:v>
                </c:pt>
                <c:pt idx="32024">
                  <c:v>1998</c:v>
                </c:pt>
                <c:pt idx="32025">
                  <c:v>1999</c:v>
                </c:pt>
                <c:pt idx="32026">
                  <c:v>2000</c:v>
                </c:pt>
                <c:pt idx="32027">
                  <c:v>2001</c:v>
                </c:pt>
                <c:pt idx="32028">
                  <c:v>2002</c:v>
                </c:pt>
                <c:pt idx="32029">
                  <c:v>2003</c:v>
                </c:pt>
                <c:pt idx="32030">
                  <c:v>2004</c:v>
                </c:pt>
                <c:pt idx="32031">
                  <c:v>2005</c:v>
                </c:pt>
                <c:pt idx="32032">
                  <c:v>2006</c:v>
                </c:pt>
                <c:pt idx="32033">
                  <c:v>2007</c:v>
                </c:pt>
                <c:pt idx="32034">
                  <c:v>2008</c:v>
                </c:pt>
                <c:pt idx="32035">
                  <c:v>2009</c:v>
                </c:pt>
                <c:pt idx="32036">
                  <c:v>2010</c:v>
                </c:pt>
                <c:pt idx="32037">
                  <c:v>2011</c:v>
                </c:pt>
                <c:pt idx="32038">
                  <c:v>2012</c:v>
                </c:pt>
                <c:pt idx="32039">
                  <c:v>2013</c:v>
                </c:pt>
                <c:pt idx="32040">
                  <c:v>2014</c:v>
                </c:pt>
                <c:pt idx="32041">
                  <c:v>2015</c:v>
                </c:pt>
                <c:pt idx="32042">
                  <c:v>2016</c:v>
                </c:pt>
                <c:pt idx="32043">
                  <c:v>2017</c:v>
                </c:pt>
                <c:pt idx="32044">
                  <c:v>2018</c:v>
                </c:pt>
                <c:pt idx="32045">
                  <c:v>2019</c:v>
                </c:pt>
                <c:pt idx="32046">
                  <c:v>2020</c:v>
                </c:pt>
                <c:pt idx="32047">
                  <c:v>2021</c:v>
                </c:pt>
                <c:pt idx="32048">
                  <c:v>2022</c:v>
                </c:pt>
                <c:pt idx="32049">
                  <c:v>2023</c:v>
                </c:pt>
                <c:pt idx="32050">
                  <c:v>2024</c:v>
                </c:pt>
                <c:pt idx="32051">
                  <c:v>2025</c:v>
                </c:pt>
                <c:pt idx="32052">
                  <c:v>2026</c:v>
                </c:pt>
                <c:pt idx="32053">
                  <c:v>2027</c:v>
                </c:pt>
                <c:pt idx="32054">
                  <c:v>2028</c:v>
                </c:pt>
                <c:pt idx="32055">
                  <c:v>2029</c:v>
                </c:pt>
                <c:pt idx="32056">
                  <c:v>2030</c:v>
                </c:pt>
                <c:pt idx="32057">
                  <c:v>2031</c:v>
                </c:pt>
                <c:pt idx="32058">
                  <c:v>2032</c:v>
                </c:pt>
                <c:pt idx="32059">
                  <c:v>2033</c:v>
                </c:pt>
                <c:pt idx="32060">
                  <c:v>2034</c:v>
                </c:pt>
                <c:pt idx="32061">
                  <c:v>2035</c:v>
                </c:pt>
                <c:pt idx="32062">
                  <c:v>2036</c:v>
                </c:pt>
                <c:pt idx="32063">
                  <c:v>2037</c:v>
                </c:pt>
                <c:pt idx="32064">
                  <c:v>2038</c:v>
                </c:pt>
                <c:pt idx="32065">
                  <c:v>2039</c:v>
                </c:pt>
                <c:pt idx="32066">
                  <c:v>2040</c:v>
                </c:pt>
                <c:pt idx="32067">
                  <c:v>2041</c:v>
                </c:pt>
                <c:pt idx="32068">
                  <c:v>2042</c:v>
                </c:pt>
                <c:pt idx="32069">
                  <c:v>2043</c:v>
                </c:pt>
                <c:pt idx="32070">
                  <c:v>2044</c:v>
                </c:pt>
                <c:pt idx="32071">
                  <c:v>2045</c:v>
                </c:pt>
                <c:pt idx="32072">
                  <c:v>2046</c:v>
                </c:pt>
                <c:pt idx="32073">
                  <c:v>2047</c:v>
                </c:pt>
                <c:pt idx="32074">
                  <c:v>2048</c:v>
                </c:pt>
                <c:pt idx="32075">
                  <c:v>2049</c:v>
                </c:pt>
                <c:pt idx="32076">
                  <c:v>2050</c:v>
                </c:pt>
                <c:pt idx="32077">
                  <c:v>2051</c:v>
                </c:pt>
                <c:pt idx="32078">
                  <c:v>2052</c:v>
                </c:pt>
                <c:pt idx="32079">
                  <c:v>2053</c:v>
                </c:pt>
                <c:pt idx="32080">
                  <c:v>2054</c:v>
                </c:pt>
                <c:pt idx="32081">
                  <c:v>2055</c:v>
                </c:pt>
                <c:pt idx="32082">
                  <c:v>2056</c:v>
                </c:pt>
                <c:pt idx="32083">
                  <c:v>2057</c:v>
                </c:pt>
                <c:pt idx="32084">
                  <c:v>2058</c:v>
                </c:pt>
                <c:pt idx="32085">
                  <c:v>2059</c:v>
                </c:pt>
                <c:pt idx="32086">
                  <c:v>2060</c:v>
                </c:pt>
                <c:pt idx="32087">
                  <c:v>2061</c:v>
                </c:pt>
                <c:pt idx="32088">
                  <c:v>2062</c:v>
                </c:pt>
                <c:pt idx="32089">
                  <c:v>2063</c:v>
                </c:pt>
                <c:pt idx="32090">
                  <c:v>2064</c:v>
                </c:pt>
                <c:pt idx="32091">
                  <c:v>2065</c:v>
                </c:pt>
                <c:pt idx="32092">
                  <c:v>2066</c:v>
                </c:pt>
                <c:pt idx="32093">
                  <c:v>2067</c:v>
                </c:pt>
                <c:pt idx="32094">
                  <c:v>2068</c:v>
                </c:pt>
                <c:pt idx="32095">
                  <c:v>2069</c:v>
                </c:pt>
                <c:pt idx="32096">
                  <c:v>2070</c:v>
                </c:pt>
                <c:pt idx="32097">
                  <c:v>2071</c:v>
                </c:pt>
                <c:pt idx="32098">
                  <c:v>2072</c:v>
                </c:pt>
                <c:pt idx="32099">
                  <c:v>2073</c:v>
                </c:pt>
                <c:pt idx="32100">
                  <c:v>2074</c:v>
                </c:pt>
                <c:pt idx="32101">
                  <c:v>2075</c:v>
                </c:pt>
                <c:pt idx="32102">
                  <c:v>2076</c:v>
                </c:pt>
                <c:pt idx="32103">
                  <c:v>2077</c:v>
                </c:pt>
                <c:pt idx="32104">
                  <c:v>2078</c:v>
                </c:pt>
                <c:pt idx="32105">
                  <c:v>2079</c:v>
                </c:pt>
                <c:pt idx="32106">
                  <c:v>2080</c:v>
                </c:pt>
                <c:pt idx="32107">
                  <c:v>2081</c:v>
                </c:pt>
                <c:pt idx="32108">
                  <c:v>2082</c:v>
                </c:pt>
                <c:pt idx="32109">
                  <c:v>2083</c:v>
                </c:pt>
                <c:pt idx="32110">
                  <c:v>2084</c:v>
                </c:pt>
                <c:pt idx="32111">
                  <c:v>2085</c:v>
                </c:pt>
                <c:pt idx="32112">
                  <c:v>2086</c:v>
                </c:pt>
                <c:pt idx="32113">
                  <c:v>2087</c:v>
                </c:pt>
                <c:pt idx="32114">
                  <c:v>2088</c:v>
                </c:pt>
                <c:pt idx="32115">
                  <c:v>2089</c:v>
                </c:pt>
                <c:pt idx="32116">
                  <c:v>2090</c:v>
                </c:pt>
                <c:pt idx="32117">
                  <c:v>2091</c:v>
                </c:pt>
                <c:pt idx="32118">
                  <c:v>2092</c:v>
                </c:pt>
                <c:pt idx="32119">
                  <c:v>2093</c:v>
                </c:pt>
                <c:pt idx="32120">
                  <c:v>2094</c:v>
                </c:pt>
                <c:pt idx="32121">
                  <c:v>2095</c:v>
                </c:pt>
                <c:pt idx="32122">
                  <c:v>2096</c:v>
                </c:pt>
                <c:pt idx="32123">
                  <c:v>2097</c:v>
                </c:pt>
                <c:pt idx="32124">
                  <c:v>2098</c:v>
                </c:pt>
                <c:pt idx="32125">
                  <c:v>2099</c:v>
                </c:pt>
                <c:pt idx="32126">
                  <c:v>2100</c:v>
                </c:pt>
                <c:pt idx="32127">
                  <c:v>2101</c:v>
                </c:pt>
                <c:pt idx="32128">
                  <c:v>2102</c:v>
                </c:pt>
                <c:pt idx="32129">
                  <c:v>2103</c:v>
                </c:pt>
                <c:pt idx="32130">
                  <c:v>2104</c:v>
                </c:pt>
                <c:pt idx="32131">
                  <c:v>2105</c:v>
                </c:pt>
                <c:pt idx="32132">
                  <c:v>2106</c:v>
                </c:pt>
                <c:pt idx="32133">
                  <c:v>2107</c:v>
                </c:pt>
                <c:pt idx="32134">
                  <c:v>2108</c:v>
                </c:pt>
                <c:pt idx="32135">
                  <c:v>2109</c:v>
                </c:pt>
                <c:pt idx="32136">
                  <c:v>2110</c:v>
                </c:pt>
                <c:pt idx="32137">
                  <c:v>2111</c:v>
                </c:pt>
                <c:pt idx="32138">
                  <c:v>2112</c:v>
                </c:pt>
                <c:pt idx="32139">
                  <c:v>2113</c:v>
                </c:pt>
                <c:pt idx="32140">
                  <c:v>2114</c:v>
                </c:pt>
                <c:pt idx="32141">
                  <c:v>2115</c:v>
                </c:pt>
                <c:pt idx="32142">
                  <c:v>2116</c:v>
                </c:pt>
                <c:pt idx="32143">
                  <c:v>2117</c:v>
                </c:pt>
                <c:pt idx="32144">
                  <c:v>2118</c:v>
                </c:pt>
                <c:pt idx="32145">
                  <c:v>2119</c:v>
                </c:pt>
                <c:pt idx="32146">
                  <c:v>2120</c:v>
                </c:pt>
                <c:pt idx="32147">
                  <c:v>2121</c:v>
                </c:pt>
                <c:pt idx="32148">
                  <c:v>2122</c:v>
                </c:pt>
                <c:pt idx="32149">
                  <c:v>2123</c:v>
                </c:pt>
                <c:pt idx="32150">
                  <c:v>2124</c:v>
                </c:pt>
                <c:pt idx="32151">
                  <c:v>2125</c:v>
                </c:pt>
                <c:pt idx="32152">
                  <c:v>2126</c:v>
                </c:pt>
                <c:pt idx="32153">
                  <c:v>2127</c:v>
                </c:pt>
                <c:pt idx="32154">
                  <c:v>2128</c:v>
                </c:pt>
                <c:pt idx="32155">
                  <c:v>2129</c:v>
                </c:pt>
                <c:pt idx="32156">
                  <c:v>2130</c:v>
                </c:pt>
                <c:pt idx="32157">
                  <c:v>2131</c:v>
                </c:pt>
                <c:pt idx="32158">
                  <c:v>2132</c:v>
                </c:pt>
                <c:pt idx="32159">
                  <c:v>2133</c:v>
                </c:pt>
                <c:pt idx="32160">
                  <c:v>2134</c:v>
                </c:pt>
                <c:pt idx="32161">
                  <c:v>2135</c:v>
                </c:pt>
                <c:pt idx="32162">
                  <c:v>2136</c:v>
                </c:pt>
                <c:pt idx="32163">
                  <c:v>2137</c:v>
                </c:pt>
                <c:pt idx="32164">
                  <c:v>2138</c:v>
                </c:pt>
                <c:pt idx="32165">
                  <c:v>2139</c:v>
                </c:pt>
                <c:pt idx="32166">
                  <c:v>2140</c:v>
                </c:pt>
                <c:pt idx="32167">
                  <c:v>2141</c:v>
                </c:pt>
                <c:pt idx="32168">
                  <c:v>2142</c:v>
                </c:pt>
                <c:pt idx="32169">
                  <c:v>2143</c:v>
                </c:pt>
                <c:pt idx="32170">
                  <c:v>2144</c:v>
                </c:pt>
                <c:pt idx="32171">
                  <c:v>2145</c:v>
                </c:pt>
                <c:pt idx="32172">
                  <c:v>2146</c:v>
                </c:pt>
                <c:pt idx="32173">
                  <c:v>2147</c:v>
                </c:pt>
                <c:pt idx="32174">
                  <c:v>2148</c:v>
                </c:pt>
                <c:pt idx="32175">
                  <c:v>2149</c:v>
                </c:pt>
                <c:pt idx="32176">
                  <c:v>2150</c:v>
                </c:pt>
                <c:pt idx="32177">
                  <c:v>2151</c:v>
                </c:pt>
                <c:pt idx="32178">
                  <c:v>2152</c:v>
                </c:pt>
                <c:pt idx="32179">
                  <c:v>2153</c:v>
                </c:pt>
                <c:pt idx="32180">
                  <c:v>2154</c:v>
                </c:pt>
                <c:pt idx="32181">
                  <c:v>2155</c:v>
                </c:pt>
                <c:pt idx="32182">
                  <c:v>2156</c:v>
                </c:pt>
                <c:pt idx="32183">
                  <c:v>2157</c:v>
                </c:pt>
                <c:pt idx="32184">
                  <c:v>2158</c:v>
                </c:pt>
                <c:pt idx="32185">
                  <c:v>2159</c:v>
                </c:pt>
                <c:pt idx="32186">
                  <c:v>2160</c:v>
                </c:pt>
                <c:pt idx="32187">
                  <c:v>2161</c:v>
                </c:pt>
                <c:pt idx="32188">
                  <c:v>2162</c:v>
                </c:pt>
                <c:pt idx="32189">
                  <c:v>2163</c:v>
                </c:pt>
                <c:pt idx="32190">
                  <c:v>2164</c:v>
                </c:pt>
                <c:pt idx="32191">
                  <c:v>2165</c:v>
                </c:pt>
                <c:pt idx="32192">
                  <c:v>2166</c:v>
                </c:pt>
                <c:pt idx="32193">
                  <c:v>2167</c:v>
                </c:pt>
                <c:pt idx="32194">
                  <c:v>2168</c:v>
                </c:pt>
                <c:pt idx="32195">
                  <c:v>2169</c:v>
                </c:pt>
                <c:pt idx="32196">
                  <c:v>2170</c:v>
                </c:pt>
                <c:pt idx="32197">
                  <c:v>2171</c:v>
                </c:pt>
                <c:pt idx="32198">
                  <c:v>2172</c:v>
                </c:pt>
                <c:pt idx="32199">
                  <c:v>2173</c:v>
                </c:pt>
                <c:pt idx="32200">
                  <c:v>2174</c:v>
                </c:pt>
                <c:pt idx="32201">
                  <c:v>2175</c:v>
                </c:pt>
                <c:pt idx="32202">
                  <c:v>2176</c:v>
                </c:pt>
                <c:pt idx="32203">
                  <c:v>2177</c:v>
                </c:pt>
                <c:pt idx="32204">
                  <c:v>2178</c:v>
                </c:pt>
                <c:pt idx="32205">
                  <c:v>2179</c:v>
                </c:pt>
                <c:pt idx="32206">
                  <c:v>2180</c:v>
                </c:pt>
                <c:pt idx="32207">
                  <c:v>2181</c:v>
                </c:pt>
                <c:pt idx="32208">
                  <c:v>2182</c:v>
                </c:pt>
                <c:pt idx="32209">
                  <c:v>2183</c:v>
                </c:pt>
                <c:pt idx="32210">
                  <c:v>2184</c:v>
                </c:pt>
                <c:pt idx="32211">
                  <c:v>2185</c:v>
                </c:pt>
                <c:pt idx="32212">
                  <c:v>2186</c:v>
                </c:pt>
                <c:pt idx="32213">
                  <c:v>2187</c:v>
                </c:pt>
                <c:pt idx="32214">
                  <c:v>2188</c:v>
                </c:pt>
                <c:pt idx="32215">
                  <c:v>2189</c:v>
                </c:pt>
                <c:pt idx="32216">
                  <c:v>2190</c:v>
                </c:pt>
                <c:pt idx="32217">
                  <c:v>2191</c:v>
                </c:pt>
                <c:pt idx="32218">
                  <c:v>2192</c:v>
                </c:pt>
                <c:pt idx="32219">
                  <c:v>2193</c:v>
                </c:pt>
                <c:pt idx="32220">
                  <c:v>2194</c:v>
                </c:pt>
                <c:pt idx="32221">
                  <c:v>2195</c:v>
                </c:pt>
                <c:pt idx="32222">
                  <c:v>2196</c:v>
                </c:pt>
                <c:pt idx="32223">
                  <c:v>2197</c:v>
                </c:pt>
                <c:pt idx="32224">
                  <c:v>2198</c:v>
                </c:pt>
                <c:pt idx="32225">
                  <c:v>2199</c:v>
                </c:pt>
                <c:pt idx="32226">
                  <c:v>2200</c:v>
                </c:pt>
                <c:pt idx="32227">
                  <c:v>2201</c:v>
                </c:pt>
                <c:pt idx="32228">
                  <c:v>2202</c:v>
                </c:pt>
                <c:pt idx="32229">
                  <c:v>2203</c:v>
                </c:pt>
                <c:pt idx="32230">
                  <c:v>2204</c:v>
                </c:pt>
                <c:pt idx="32231">
                  <c:v>2205</c:v>
                </c:pt>
                <c:pt idx="32232">
                  <c:v>2206</c:v>
                </c:pt>
                <c:pt idx="32233">
                  <c:v>2207</c:v>
                </c:pt>
                <c:pt idx="32234">
                  <c:v>2208</c:v>
                </c:pt>
                <c:pt idx="32235">
                  <c:v>2209</c:v>
                </c:pt>
                <c:pt idx="32236">
                  <c:v>2210</c:v>
                </c:pt>
                <c:pt idx="32237">
                  <c:v>2211</c:v>
                </c:pt>
                <c:pt idx="32238">
                  <c:v>2212</c:v>
                </c:pt>
                <c:pt idx="32239">
                  <c:v>2213</c:v>
                </c:pt>
                <c:pt idx="32240">
                  <c:v>2214</c:v>
                </c:pt>
                <c:pt idx="32241">
                  <c:v>2215</c:v>
                </c:pt>
                <c:pt idx="32242">
                  <c:v>2216</c:v>
                </c:pt>
                <c:pt idx="32243">
                  <c:v>2217</c:v>
                </c:pt>
                <c:pt idx="32244">
                  <c:v>2218</c:v>
                </c:pt>
                <c:pt idx="32245">
                  <c:v>2219</c:v>
                </c:pt>
                <c:pt idx="32246">
                  <c:v>2220</c:v>
                </c:pt>
                <c:pt idx="32247">
                  <c:v>2221</c:v>
                </c:pt>
                <c:pt idx="32248">
                  <c:v>2222</c:v>
                </c:pt>
                <c:pt idx="32249">
                  <c:v>2223</c:v>
                </c:pt>
                <c:pt idx="32250">
                  <c:v>2224</c:v>
                </c:pt>
                <c:pt idx="32251">
                  <c:v>2225</c:v>
                </c:pt>
                <c:pt idx="32252">
                  <c:v>2226</c:v>
                </c:pt>
                <c:pt idx="32253">
                  <c:v>2227</c:v>
                </c:pt>
                <c:pt idx="32254">
                  <c:v>2228</c:v>
                </c:pt>
                <c:pt idx="32255">
                  <c:v>2229</c:v>
                </c:pt>
                <c:pt idx="32256">
                  <c:v>2230</c:v>
                </c:pt>
                <c:pt idx="32257">
                  <c:v>2231</c:v>
                </c:pt>
                <c:pt idx="32258">
                  <c:v>2232</c:v>
                </c:pt>
                <c:pt idx="32259">
                  <c:v>2233</c:v>
                </c:pt>
                <c:pt idx="32260">
                  <c:v>2234</c:v>
                </c:pt>
                <c:pt idx="32261">
                  <c:v>2235</c:v>
                </c:pt>
                <c:pt idx="32262">
                  <c:v>2236</c:v>
                </c:pt>
                <c:pt idx="32263">
                  <c:v>2237</c:v>
                </c:pt>
                <c:pt idx="32264">
                  <c:v>2238</c:v>
                </c:pt>
                <c:pt idx="32265">
                  <c:v>2239</c:v>
                </c:pt>
                <c:pt idx="32266">
                  <c:v>2240</c:v>
                </c:pt>
                <c:pt idx="32267">
                  <c:v>2241</c:v>
                </c:pt>
                <c:pt idx="32268">
                  <c:v>2242</c:v>
                </c:pt>
                <c:pt idx="32269">
                  <c:v>2243</c:v>
                </c:pt>
                <c:pt idx="32270">
                  <c:v>2244</c:v>
                </c:pt>
                <c:pt idx="32271">
                  <c:v>2245</c:v>
                </c:pt>
                <c:pt idx="32272">
                  <c:v>2246</c:v>
                </c:pt>
                <c:pt idx="32273">
                  <c:v>2247</c:v>
                </c:pt>
                <c:pt idx="32274">
                  <c:v>2248</c:v>
                </c:pt>
                <c:pt idx="32275">
                  <c:v>2249</c:v>
                </c:pt>
                <c:pt idx="32276">
                  <c:v>2250</c:v>
                </c:pt>
                <c:pt idx="32277">
                  <c:v>2251</c:v>
                </c:pt>
                <c:pt idx="32278">
                  <c:v>2252</c:v>
                </c:pt>
                <c:pt idx="32279">
                  <c:v>2253</c:v>
                </c:pt>
                <c:pt idx="32280">
                  <c:v>2254</c:v>
                </c:pt>
                <c:pt idx="32281">
                  <c:v>2255</c:v>
                </c:pt>
                <c:pt idx="32282">
                  <c:v>2256</c:v>
                </c:pt>
                <c:pt idx="32283">
                  <c:v>2257</c:v>
                </c:pt>
                <c:pt idx="32284">
                  <c:v>2258</c:v>
                </c:pt>
                <c:pt idx="32285">
                  <c:v>2259</c:v>
                </c:pt>
                <c:pt idx="32286">
                  <c:v>2260</c:v>
                </c:pt>
                <c:pt idx="32287">
                  <c:v>2261</c:v>
                </c:pt>
                <c:pt idx="32288">
                  <c:v>2262</c:v>
                </c:pt>
                <c:pt idx="32289">
                  <c:v>2263</c:v>
                </c:pt>
                <c:pt idx="32290">
                  <c:v>2264</c:v>
                </c:pt>
                <c:pt idx="32291">
                  <c:v>2265</c:v>
                </c:pt>
                <c:pt idx="32292">
                  <c:v>2266</c:v>
                </c:pt>
                <c:pt idx="32293">
                  <c:v>2267</c:v>
                </c:pt>
                <c:pt idx="32294">
                  <c:v>2268</c:v>
                </c:pt>
                <c:pt idx="32295">
                  <c:v>2269</c:v>
                </c:pt>
                <c:pt idx="32296">
                  <c:v>2270</c:v>
                </c:pt>
                <c:pt idx="32297">
                  <c:v>2271</c:v>
                </c:pt>
                <c:pt idx="32298">
                  <c:v>2272</c:v>
                </c:pt>
                <c:pt idx="32299">
                  <c:v>2273</c:v>
                </c:pt>
                <c:pt idx="32300">
                  <c:v>2274</c:v>
                </c:pt>
                <c:pt idx="32301">
                  <c:v>2275</c:v>
                </c:pt>
                <c:pt idx="32302">
                  <c:v>2276</c:v>
                </c:pt>
                <c:pt idx="32303">
                  <c:v>2277</c:v>
                </c:pt>
                <c:pt idx="32304">
                  <c:v>2278</c:v>
                </c:pt>
                <c:pt idx="32305">
                  <c:v>2279</c:v>
                </c:pt>
                <c:pt idx="32306">
                  <c:v>2280</c:v>
                </c:pt>
                <c:pt idx="32307">
                  <c:v>2281</c:v>
                </c:pt>
                <c:pt idx="32308">
                  <c:v>2282</c:v>
                </c:pt>
                <c:pt idx="32309">
                  <c:v>2283</c:v>
                </c:pt>
                <c:pt idx="32310">
                  <c:v>2284</c:v>
                </c:pt>
                <c:pt idx="32311">
                  <c:v>2285</c:v>
                </c:pt>
                <c:pt idx="32312">
                  <c:v>2286</c:v>
                </c:pt>
                <c:pt idx="32313">
                  <c:v>2287</c:v>
                </c:pt>
                <c:pt idx="32314">
                  <c:v>2288</c:v>
                </c:pt>
                <c:pt idx="32315">
                  <c:v>2289</c:v>
                </c:pt>
                <c:pt idx="32316">
                  <c:v>2290</c:v>
                </c:pt>
                <c:pt idx="32317">
                  <c:v>2291</c:v>
                </c:pt>
                <c:pt idx="32318">
                  <c:v>2292</c:v>
                </c:pt>
                <c:pt idx="32319">
                  <c:v>2293</c:v>
                </c:pt>
                <c:pt idx="32320">
                  <c:v>2294</c:v>
                </c:pt>
                <c:pt idx="32321">
                  <c:v>2295</c:v>
                </c:pt>
                <c:pt idx="32322">
                  <c:v>2296</c:v>
                </c:pt>
                <c:pt idx="32323">
                  <c:v>2297</c:v>
                </c:pt>
                <c:pt idx="32324">
                  <c:v>2298</c:v>
                </c:pt>
                <c:pt idx="32325">
                  <c:v>2299</c:v>
                </c:pt>
                <c:pt idx="32326">
                  <c:v>2300</c:v>
                </c:pt>
                <c:pt idx="32327">
                  <c:v>2301</c:v>
                </c:pt>
                <c:pt idx="32328">
                  <c:v>2302</c:v>
                </c:pt>
                <c:pt idx="32329">
                  <c:v>2303</c:v>
                </c:pt>
                <c:pt idx="32330">
                  <c:v>2304</c:v>
                </c:pt>
                <c:pt idx="32331">
                  <c:v>2305</c:v>
                </c:pt>
                <c:pt idx="32332">
                  <c:v>2306</c:v>
                </c:pt>
                <c:pt idx="32333">
                  <c:v>2307</c:v>
                </c:pt>
                <c:pt idx="32334">
                  <c:v>2308</c:v>
                </c:pt>
                <c:pt idx="32335">
                  <c:v>2309</c:v>
                </c:pt>
                <c:pt idx="32336">
                  <c:v>2310</c:v>
                </c:pt>
                <c:pt idx="32337">
                  <c:v>2311</c:v>
                </c:pt>
                <c:pt idx="32338">
                  <c:v>2312</c:v>
                </c:pt>
                <c:pt idx="32339">
                  <c:v>2313</c:v>
                </c:pt>
                <c:pt idx="32340">
                  <c:v>2314</c:v>
                </c:pt>
                <c:pt idx="32341">
                  <c:v>2315</c:v>
                </c:pt>
                <c:pt idx="32342">
                  <c:v>2316</c:v>
                </c:pt>
                <c:pt idx="32343">
                  <c:v>2317</c:v>
                </c:pt>
                <c:pt idx="32344">
                  <c:v>2318</c:v>
                </c:pt>
                <c:pt idx="32345">
                  <c:v>2319</c:v>
                </c:pt>
                <c:pt idx="32346">
                  <c:v>2320</c:v>
                </c:pt>
                <c:pt idx="32347">
                  <c:v>2321</c:v>
                </c:pt>
                <c:pt idx="32348">
                  <c:v>2322</c:v>
                </c:pt>
                <c:pt idx="32349">
                  <c:v>2323</c:v>
                </c:pt>
                <c:pt idx="32350">
                  <c:v>2324</c:v>
                </c:pt>
                <c:pt idx="32351">
                  <c:v>2325</c:v>
                </c:pt>
                <c:pt idx="32352">
                  <c:v>2326</c:v>
                </c:pt>
                <c:pt idx="32353">
                  <c:v>2327</c:v>
                </c:pt>
                <c:pt idx="32354">
                  <c:v>2328</c:v>
                </c:pt>
                <c:pt idx="32355">
                  <c:v>2329</c:v>
                </c:pt>
                <c:pt idx="32356">
                  <c:v>2330</c:v>
                </c:pt>
                <c:pt idx="32357">
                  <c:v>2331</c:v>
                </c:pt>
                <c:pt idx="32358">
                  <c:v>2332</c:v>
                </c:pt>
                <c:pt idx="32359">
                  <c:v>2333</c:v>
                </c:pt>
                <c:pt idx="32360">
                  <c:v>2334</c:v>
                </c:pt>
                <c:pt idx="32361">
                  <c:v>2335</c:v>
                </c:pt>
                <c:pt idx="32362">
                  <c:v>2336</c:v>
                </c:pt>
                <c:pt idx="32363">
                  <c:v>2337</c:v>
                </c:pt>
                <c:pt idx="32364">
                  <c:v>2338</c:v>
                </c:pt>
                <c:pt idx="32365">
                  <c:v>2339</c:v>
                </c:pt>
                <c:pt idx="32366">
                  <c:v>2340</c:v>
                </c:pt>
                <c:pt idx="32367">
                  <c:v>2341</c:v>
                </c:pt>
                <c:pt idx="32368">
                  <c:v>2342</c:v>
                </c:pt>
                <c:pt idx="32369">
                  <c:v>2343</c:v>
                </c:pt>
                <c:pt idx="32370">
                  <c:v>2344</c:v>
                </c:pt>
                <c:pt idx="32371">
                  <c:v>2345</c:v>
                </c:pt>
                <c:pt idx="32372">
                  <c:v>2346</c:v>
                </c:pt>
                <c:pt idx="32373">
                  <c:v>2347</c:v>
                </c:pt>
                <c:pt idx="32374">
                  <c:v>2348</c:v>
                </c:pt>
                <c:pt idx="32375">
                  <c:v>2349</c:v>
                </c:pt>
                <c:pt idx="32376">
                  <c:v>2350</c:v>
                </c:pt>
                <c:pt idx="32377">
                  <c:v>2351</c:v>
                </c:pt>
                <c:pt idx="32378">
                  <c:v>2352</c:v>
                </c:pt>
                <c:pt idx="32379">
                  <c:v>2353</c:v>
                </c:pt>
                <c:pt idx="32380">
                  <c:v>2354</c:v>
                </c:pt>
                <c:pt idx="32381">
                  <c:v>2355</c:v>
                </c:pt>
                <c:pt idx="32382">
                  <c:v>2356</c:v>
                </c:pt>
                <c:pt idx="32383">
                  <c:v>2357</c:v>
                </c:pt>
                <c:pt idx="32384">
                  <c:v>2358</c:v>
                </c:pt>
                <c:pt idx="32385">
                  <c:v>2359</c:v>
                </c:pt>
                <c:pt idx="32386">
                  <c:v>2360</c:v>
                </c:pt>
                <c:pt idx="32387">
                  <c:v>2361</c:v>
                </c:pt>
                <c:pt idx="32388">
                  <c:v>2362</c:v>
                </c:pt>
                <c:pt idx="32389">
                  <c:v>2363</c:v>
                </c:pt>
                <c:pt idx="32390">
                  <c:v>2364</c:v>
                </c:pt>
                <c:pt idx="32391">
                  <c:v>2365</c:v>
                </c:pt>
                <c:pt idx="32392">
                  <c:v>2366</c:v>
                </c:pt>
                <c:pt idx="32393">
                  <c:v>2367</c:v>
                </c:pt>
                <c:pt idx="32394">
                  <c:v>2368</c:v>
                </c:pt>
                <c:pt idx="32395">
                  <c:v>2369</c:v>
                </c:pt>
                <c:pt idx="32396">
                  <c:v>2370</c:v>
                </c:pt>
                <c:pt idx="32397">
                  <c:v>2371</c:v>
                </c:pt>
                <c:pt idx="32398">
                  <c:v>2372</c:v>
                </c:pt>
                <c:pt idx="32399">
                  <c:v>2373</c:v>
                </c:pt>
                <c:pt idx="32400">
                  <c:v>2374</c:v>
                </c:pt>
                <c:pt idx="32401">
                  <c:v>2375</c:v>
                </c:pt>
                <c:pt idx="32402">
                  <c:v>2376</c:v>
                </c:pt>
                <c:pt idx="32403">
                  <c:v>2377</c:v>
                </c:pt>
                <c:pt idx="32404">
                  <c:v>2378</c:v>
                </c:pt>
                <c:pt idx="32405">
                  <c:v>2379</c:v>
                </c:pt>
                <c:pt idx="32406">
                  <c:v>2380</c:v>
                </c:pt>
                <c:pt idx="32407">
                  <c:v>2381</c:v>
                </c:pt>
                <c:pt idx="32408">
                  <c:v>2382</c:v>
                </c:pt>
                <c:pt idx="32409">
                  <c:v>2383</c:v>
                </c:pt>
                <c:pt idx="32410">
                  <c:v>2384</c:v>
                </c:pt>
                <c:pt idx="32411">
                  <c:v>2385</c:v>
                </c:pt>
                <c:pt idx="32412">
                  <c:v>2386</c:v>
                </c:pt>
                <c:pt idx="32413">
                  <c:v>2387</c:v>
                </c:pt>
                <c:pt idx="32414">
                  <c:v>2388</c:v>
                </c:pt>
                <c:pt idx="32415">
                  <c:v>2389</c:v>
                </c:pt>
                <c:pt idx="32416">
                  <c:v>2390</c:v>
                </c:pt>
                <c:pt idx="32417">
                  <c:v>2391</c:v>
                </c:pt>
                <c:pt idx="32418">
                  <c:v>2392</c:v>
                </c:pt>
                <c:pt idx="32419">
                  <c:v>2393</c:v>
                </c:pt>
                <c:pt idx="32420">
                  <c:v>2394</c:v>
                </c:pt>
                <c:pt idx="32421">
                  <c:v>2395</c:v>
                </c:pt>
                <c:pt idx="32422">
                  <c:v>2396</c:v>
                </c:pt>
                <c:pt idx="32423">
                  <c:v>2397</c:v>
                </c:pt>
                <c:pt idx="32424">
                  <c:v>2398</c:v>
                </c:pt>
                <c:pt idx="32425">
                  <c:v>2399</c:v>
                </c:pt>
                <c:pt idx="32426">
                  <c:v>2400</c:v>
                </c:pt>
                <c:pt idx="32427">
                  <c:v>2401</c:v>
                </c:pt>
                <c:pt idx="32428">
                  <c:v>2402</c:v>
                </c:pt>
                <c:pt idx="32429">
                  <c:v>2403</c:v>
                </c:pt>
                <c:pt idx="32430">
                  <c:v>2404</c:v>
                </c:pt>
                <c:pt idx="32431">
                  <c:v>2405</c:v>
                </c:pt>
                <c:pt idx="32432">
                  <c:v>2406</c:v>
                </c:pt>
                <c:pt idx="32433">
                  <c:v>2407</c:v>
                </c:pt>
                <c:pt idx="32434">
                  <c:v>2408</c:v>
                </c:pt>
                <c:pt idx="32435">
                  <c:v>2409</c:v>
                </c:pt>
                <c:pt idx="32436">
                  <c:v>2410</c:v>
                </c:pt>
                <c:pt idx="32437">
                  <c:v>2411</c:v>
                </c:pt>
                <c:pt idx="32438">
                  <c:v>2412</c:v>
                </c:pt>
                <c:pt idx="32439">
                  <c:v>2413</c:v>
                </c:pt>
                <c:pt idx="32440">
                  <c:v>2414</c:v>
                </c:pt>
                <c:pt idx="32441">
                  <c:v>2415</c:v>
                </c:pt>
                <c:pt idx="32442">
                  <c:v>2416</c:v>
                </c:pt>
                <c:pt idx="32443">
                  <c:v>2417</c:v>
                </c:pt>
                <c:pt idx="32444">
                  <c:v>2418</c:v>
                </c:pt>
                <c:pt idx="32445">
                  <c:v>2419</c:v>
                </c:pt>
                <c:pt idx="32446">
                  <c:v>2420</c:v>
                </c:pt>
                <c:pt idx="32447">
                  <c:v>2421</c:v>
                </c:pt>
                <c:pt idx="32448">
                  <c:v>2422</c:v>
                </c:pt>
                <c:pt idx="32449">
                  <c:v>2423</c:v>
                </c:pt>
                <c:pt idx="32450">
                  <c:v>2424</c:v>
                </c:pt>
                <c:pt idx="32451">
                  <c:v>2425</c:v>
                </c:pt>
                <c:pt idx="32452">
                  <c:v>2426</c:v>
                </c:pt>
                <c:pt idx="32453">
                  <c:v>2427</c:v>
                </c:pt>
                <c:pt idx="32454">
                  <c:v>2428</c:v>
                </c:pt>
                <c:pt idx="32455">
                  <c:v>2429</c:v>
                </c:pt>
                <c:pt idx="32456">
                  <c:v>2430</c:v>
                </c:pt>
                <c:pt idx="32457">
                  <c:v>2431</c:v>
                </c:pt>
                <c:pt idx="32458">
                  <c:v>2432</c:v>
                </c:pt>
                <c:pt idx="32459">
                  <c:v>2433</c:v>
                </c:pt>
                <c:pt idx="32460">
                  <c:v>2434</c:v>
                </c:pt>
                <c:pt idx="32461">
                  <c:v>2435</c:v>
                </c:pt>
                <c:pt idx="32462">
                  <c:v>2436</c:v>
                </c:pt>
                <c:pt idx="32463">
                  <c:v>2437</c:v>
                </c:pt>
                <c:pt idx="32464">
                  <c:v>2438</c:v>
                </c:pt>
                <c:pt idx="32465">
                  <c:v>2439</c:v>
                </c:pt>
                <c:pt idx="32466">
                  <c:v>2440</c:v>
                </c:pt>
                <c:pt idx="32467">
                  <c:v>2441</c:v>
                </c:pt>
                <c:pt idx="32468">
                  <c:v>2442</c:v>
                </c:pt>
                <c:pt idx="32469">
                  <c:v>2443</c:v>
                </c:pt>
                <c:pt idx="32470">
                  <c:v>2444</c:v>
                </c:pt>
                <c:pt idx="32471">
                  <c:v>2445</c:v>
                </c:pt>
                <c:pt idx="32472">
                  <c:v>2446</c:v>
                </c:pt>
                <c:pt idx="32473">
                  <c:v>2447</c:v>
                </c:pt>
                <c:pt idx="32474">
                  <c:v>2448</c:v>
                </c:pt>
                <c:pt idx="32475">
                  <c:v>2449</c:v>
                </c:pt>
                <c:pt idx="32476">
                  <c:v>2450</c:v>
                </c:pt>
                <c:pt idx="32477">
                  <c:v>2451</c:v>
                </c:pt>
                <c:pt idx="32478">
                  <c:v>2452</c:v>
                </c:pt>
                <c:pt idx="32479">
                  <c:v>2453</c:v>
                </c:pt>
                <c:pt idx="32480">
                  <c:v>2454</c:v>
                </c:pt>
                <c:pt idx="32481">
                  <c:v>2455</c:v>
                </c:pt>
                <c:pt idx="32482">
                  <c:v>2456</c:v>
                </c:pt>
                <c:pt idx="32483">
                  <c:v>2457</c:v>
                </c:pt>
                <c:pt idx="32484">
                  <c:v>2458</c:v>
                </c:pt>
                <c:pt idx="32485">
                  <c:v>2459</c:v>
                </c:pt>
                <c:pt idx="32486">
                  <c:v>2460</c:v>
                </c:pt>
                <c:pt idx="32487">
                  <c:v>2461</c:v>
                </c:pt>
                <c:pt idx="32488">
                  <c:v>2462</c:v>
                </c:pt>
                <c:pt idx="32489">
                  <c:v>2463</c:v>
                </c:pt>
                <c:pt idx="32490">
                  <c:v>2464</c:v>
                </c:pt>
                <c:pt idx="32491">
                  <c:v>2465</c:v>
                </c:pt>
                <c:pt idx="32492">
                  <c:v>2466</c:v>
                </c:pt>
                <c:pt idx="32493">
                  <c:v>2467</c:v>
                </c:pt>
                <c:pt idx="32494">
                  <c:v>2468</c:v>
                </c:pt>
                <c:pt idx="32495">
                  <c:v>2469</c:v>
                </c:pt>
                <c:pt idx="32496">
                  <c:v>2470</c:v>
                </c:pt>
                <c:pt idx="32497">
                  <c:v>2471</c:v>
                </c:pt>
                <c:pt idx="32498">
                  <c:v>2472</c:v>
                </c:pt>
                <c:pt idx="32499">
                  <c:v>2473</c:v>
                </c:pt>
                <c:pt idx="32500">
                  <c:v>2474</c:v>
                </c:pt>
                <c:pt idx="32501">
                  <c:v>2475</c:v>
                </c:pt>
                <c:pt idx="32502">
                  <c:v>2476</c:v>
                </c:pt>
                <c:pt idx="32503">
                  <c:v>2477</c:v>
                </c:pt>
                <c:pt idx="32504">
                  <c:v>2478</c:v>
                </c:pt>
                <c:pt idx="32505">
                  <c:v>2479</c:v>
                </c:pt>
                <c:pt idx="32506">
                  <c:v>2480</c:v>
                </c:pt>
                <c:pt idx="32507">
                  <c:v>2481</c:v>
                </c:pt>
                <c:pt idx="32508">
                  <c:v>2482</c:v>
                </c:pt>
                <c:pt idx="32509">
                  <c:v>2483</c:v>
                </c:pt>
                <c:pt idx="32510">
                  <c:v>2484</c:v>
                </c:pt>
                <c:pt idx="32511">
                  <c:v>2485</c:v>
                </c:pt>
                <c:pt idx="32512">
                  <c:v>2486</c:v>
                </c:pt>
                <c:pt idx="32513">
                  <c:v>2487</c:v>
                </c:pt>
                <c:pt idx="32514">
                  <c:v>2488</c:v>
                </c:pt>
                <c:pt idx="32515">
                  <c:v>2489</c:v>
                </c:pt>
                <c:pt idx="32516">
                  <c:v>2490</c:v>
                </c:pt>
                <c:pt idx="32517">
                  <c:v>2491</c:v>
                </c:pt>
                <c:pt idx="32518">
                  <c:v>2492</c:v>
                </c:pt>
                <c:pt idx="32519">
                  <c:v>2493</c:v>
                </c:pt>
                <c:pt idx="32520">
                  <c:v>2494</c:v>
                </c:pt>
                <c:pt idx="32521">
                  <c:v>2495</c:v>
                </c:pt>
                <c:pt idx="32522">
                  <c:v>2496</c:v>
                </c:pt>
                <c:pt idx="32523">
                  <c:v>2497</c:v>
                </c:pt>
                <c:pt idx="32524">
                  <c:v>2498</c:v>
                </c:pt>
                <c:pt idx="32525">
                  <c:v>2499</c:v>
                </c:pt>
                <c:pt idx="32526">
                  <c:v>2500</c:v>
                </c:pt>
                <c:pt idx="32527">
                  <c:v>2501</c:v>
                </c:pt>
                <c:pt idx="32528">
                  <c:v>2502</c:v>
                </c:pt>
                <c:pt idx="32529">
                  <c:v>2503</c:v>
                </c:pt>
                <c:pt idx="32530">
                  <c:v>2504</c:v>
                </c:pt>
                <c:pt idx="32531">
                  <c:v>2505</c:v>
                </c:pt>
                <c:pt idx="32532">
                  <c:v>2506</c:v>
                </c:pt>
                <c:pt idx="32533">
                  <c:v>2507</c:v>
                </c:pt>
                <c:pt idx="32534">
                  <c:v>2508</c:v>
                </c:pt>
                <c:pt idx="32535">
                  <c:v>2509</c:v>
                </c:pt>
                <c:pt idx="32536">
                  <c:v>2510</c:v>
                </c:pt>
                <c:pt idx="32537">
                  <c:v>2511</c:v>
                </c:pt>
                <c:pt idx="32538">
                  <c:v>2512</c:v>
                </c:pt>
                <c:pt idx="32539">
                  <c:v>2513</c:v>
                </c:pt>
                <c:pt idx="32540">
                  <c:v>2514</c:v>
                </c:pt>
                <c:pt idx="32541">
                  <c:v>2515</c:v>
                </c:pt>
                <c:pt idx="32542">
                  <c:v>2516</c:v>
                </c:pt>
                <c:pt idx="32543">
                  <c:v>2517</c:v>
                </c:pt>
                <c:pt idx="32544">
                  <c:v>2518</c:v>
                </c:pt>
                <c:pt idx="32545">
                  <c:v>2519</c:v>
                </c:pt>
                <c:pt idx="32546">
                  <c:v>2520</c:v>
                </c:pt>
                <c:pt idx="32547">
                  <c:v>2521</c:v>
                </c:pt>
                <c:pt idx="32548">
                  <c:v>2522</c:v>
                </c:pt>
                <c:pt idx="32549">
                  <c:v>2523</c:v>
                </c:pt>
                <c:pt idx="32550">
                  <c:v>2524</c:v>
                </c:pt>
                <c:pt idx="32551">
                  <c:v>2525</c:v>
                </c:pt>
                <c:pt idx="32552">
                  <c:v>2526</c:v>
                </c:pt>
                <c:pt idx="32553">
                  <c:v>2527</c:v>
                </c:pt>
                <c:pt idx="32554">
                  <c:v>2528</c:v>
                </c:pt>
                <c:pt idx="32555">
                  <c:v>2529</c:v>
                </c:pt>
                <c:pt idx="32556">
                  <c:v>2530</c:v>
                </c:pt>
                <c:pt idx="32557">
                  <c:v>2531</c:v>
                </c:pt>
                <c:pt idx="32558">
                  <c:v>2532</c:v>
                </c:pt>
                <c:pt idx="32559">
                  <c:v>2533</c:v>
                </c:pt>
                <c:pt idx="32560">
                  <c:v>2534</c:v>
                </c:pt>
                <c:pt idx="32561">
                  <c:v>2535</c:v>
                </c:pt>
                <c:pt idx="32562">
                  <c:v>2536</c:v>
                </c:pt>
                <c:pt idx="32563">
                  <c:v>2537</c:v>
                </c:pt>
                <c:pt idx="32564">
                  <c:v>2538</c:v>
                </c:pt>
                <c:pt idx="32565">
                  <c:v>2539</c:v>
                </c:pt>
                <c:pt idx="32566">
                  <c:v>2540</c:v>
                </c:pt>
                <c:pt idx="32567">
                  <c:v>2541</c:v>
                </c:pt>
                <c:pt idx="32568">
                  <c:v>2542</c:v>
                </c:pt>
                <c:pt idx="32569">
                  <c:v>2543</c:v>
                </c:pt>
                <c:pt idx="32570">
                  <c:v>2544</c:v>
                </c:pt>
                <c:pt idx="32571">
                  <c:v>2545</c:v>
                </c:pt>
                <c:pt idx="32572">
                  <c:v>2546</c:v>
                </c:pt>
                <c:pt idx="32573">
                  <c:v>2547</c:v>
                </c:pt>
                <c:pt idx="32574">
                  <c:v>2548</c:v>
                </c:pt>
                <c:pt idx="32575">
                  <c:v>2549</c:v>
                </c:pt>
                <c:pt idx="32576">
                  <c:v>2550</c:v>
                </c:pt>
                <c:pt idx="32577">
                  <c:v>2551</c:v>
                </c:pt>
                <c:pt idx="32578">
                  <c:v>2552</c:v>
                </c:pt>
                <c:pt idx="32579">
                  <c:v>2553</c:v>
                </c:pt>
                <c:pt idx="32580">
                  <c:v>2554</c:v>
                </c:pt>
                <c:pt idx="32581">
                  <c:v>2555</c:v>
                </c:pt>
                <c:pt idx="32582">
                  <c:v>2556</c:v>
                </c:pt>
                <c:pt idx="32583">
                  <c:v>2557</c:v>
                </c:pt>
                <c:pt idx="32584">
                  <c:v>2558</c:v>
                </c:pt>
                <c:pt idx="32585">
                  <c:v>2559</c:v>
                </c:pt>
                <c:pt idx="32586">
                  <c:v>2560</c:v>
                </c:pt>
                <c:pt idx="32587">
                  <c:v>2561</c:v>
                </c:pt>
                <c:pt idx="32588">
                  <c:v>2562</c:v>
                </c:pt>
                <c:pt idx="32589">
                  <c:v>2563</c:v>
                </c:pt>
                <c:pt idx="32590">
                  <c:v>2564</c:v>
                </c:pt>
                <c:pt idx="32591">
                  <c:v>2565</c:v>
                </c:pt>
                <c:pt idx="32592">
                  <c:v>2566</c:v>
                </c:pt>
                <c:pt idx="32593">
                  <c:v>2567</c:v>
                </c:pt>
                <c:pt idx="32594">
                  <c:v>2568</c:v>
                </c:pt>
                <c:pt idx="32595">
                  <c:v>2569</c:v>
                </c:pt>
                <c:pt idx="32596">
                  <c:v>2570</c:v>
                </c:pt>
                <c:pt idx="32597">
                  <c:v>2571</c:v>
                </c:pt>
                <c:pt idx="32598">
                  <c:v>2572</c:v>
                </c:pt>
                <c:pt idx="32599">
                  <c:v>2573</c:v>
                </c:pt>
                <c:pt idx="32600">
                  <c:v>2574</c:v>
                </c:pt>
                <c:pt idx="32601">
                  <c:v>2575</c:v>
                </c:pt>
                <c:pt idx="32602">
                  <c:v>2576</c:v>
                </c:pt>
                <c:pt idx="32603">
                  <c:v>2577</c:v>
                </c:pt>
                <c:pt idx="32604">
                  <c:v>2578</c:v>
                </c:pt>
                <c:pt idx="32605">
                  <c:v>2579</c:v>
                </c:pt>
                <c:pt idx="32606">
                  <c:v>2580</c:v>
                </c:pt>
                <c:pt idx="32607">
                  <c:v>2581</c:v>
                </c:pt>
                <c:pt idx="32608">
                  <c:v>2582</c:v>
                </c:pt>
                <c:pt idx="32609">
                  <c:v>2583</c:v>
                </c:pt>
                <c:pt idx="32610">
                  <c:v>2584</c:v>
                </c:pt>
                <c:pt idx="32611">
                  <c:v>2585</c:v>
                </c:pt>
                <c:pt idx="32612">
                  <c:v>2586</c:v>
                </c:pt>
                <c:pt idx="32613">
                  <c:v>2587</c:v>
                </c:pt>
                <c:pt idx="32614">
                  <c:v>2588</c:v>
                </c:pt>
                <c:pt idx="32615">
                  <c:v>2589</c:v>
                </c:pt>
                <c:pt idx="32616">
                  <c:v>2590</c:v>
                </c:pt>
                <c:pt idx="32617">
                  <c:v>2591</c:v>
                </c:pt>
                <c:pt idx="32618">
                  <c:v>2592</c:v>
                </c:pt>
                <c:pt idx="32619">
                  <c:v>2593</c:v>
                </c:pt>
                <c:pt idx="32620">
                  <c:v>2594</c:v>
                </c:pt>
                <c:pt idx="32621">
                  <c:v>2595</c:v>
                </c:pt>
                <c:pt idx="32622">
                  <c:v>2596</c:v>
                </c:pt>
                <c:pt idx="32623">
                  <c:v>2597</c:v>
                </c:pt>
                <c:pt idx="32624">
                  <c:v>2598</c:v>
                </c:pt>
                <c:pt idx="32625">
                  <c:v>2599</c:v>
                </c:pt>
                <c:pt idx="32626">
                  <c:v>2600</c:v>
                </c:pt>
                <c:pt idx="32627">
                  <c:v>2601</c:v>
                </c:pt>
                <c:pt idx="32628">
                  <c:v>2602</c:v>
                </c:pt>
                <c:pt idx="32629">
                  <c:v>2603</c:v>
                </c:pt>
                <c:pt idx="32630">
                  <c:v>2604</c:v>
                </c:pt>
                <c:pt idx="32631">
                  <c:v>2605</c:v>
                </c:pt>
                <c:pt idx="32632">
                  <c:v>2606</c:v>
                </c:pt>
                <c:pt idx="32633">
                  <c:v>2607</c:v>
                </c:pt>
                <c:pt idx="32634">
                  <c:v>2608</c:v>
                </c:pt>
                <c:pt idx="32635">
                  <c:v>2609</c:v>
                </c:pt>
                <c:pt idx="32636">
                  <c:v>2610</c:v>
                </c:pt>
                <c:pt idx="32637">
                  <c:v>2611</c:v>
                </c:pt>
                <c:pt idx="32638">
                  <c:v>2612</c:v>
                </c:pt>
                <c:pt idx="32639">
                  <c:v>2613</c:v>
                </c:pt>
                <c:pt idx="32640">
                  <c:v>2614</c:v>
                </c:pt>
                <c:pt idx="32641">
                  <c:v>2615</c:v>
                </c:pt>
                <c:pt idx="32642">
                  <c:v>2616</c:v>
                </c:pt>
                <c:pt idx="32643">
                  <c:v>2617</c:v>
                </c:pt>
                <c:pt idx="32644">
                  <c:v>2618</c:v>
                </c:pt>
                <c:pt idx="32645">
                  <c:v>2619</c:v>
                </c:pt>
                <c:pt idx="32646">
                  <c:v>2620</c:v>
                </c:pt>
                <c:pt idx="32647">
                  <c:v>2621</c:v>
                </c:pt>
                <c:pt idx="32648">
                  <c:v>2622</c:v>
                </c:pt>
                <c:pt idx="32649">
                  <c:v>2623</c:v>
                </c:pt>
                <c:pt idx="32650">
                  <c:v>2624</c:v>
                </c:pt>
                <c:pt idx="32651">
                  <c:v>2625</c:v>
                </c:pt>
                <c:pt idx="32652">
                  <c:v>2626</c:v>
                </c:pt>
                <c:pt idx="32653">
                  <c:v>2627</c:v>
                </c:pt>
                <c:pt idx="32654">
                  <c:v>2628</c:v>
                </c:pt>
                <c:pt idx="32655">
                  <c:v>2629</c:v>
                </c:pt>
                <c:pt idx="32656">
                  <c:v>2630</c:v>
                </c:pt>
                <c:pt idx="32657">
                  <c:v>2631</c:v>
                </c:pt>
                <c:pt idx="32658">
                  <c:v>2632</c:v>
                </c:pt>
                <c:pt idx="32659">
                  <c:v>2633</c:v>
                </c:pt>
                <c:pt idx="32660">
                  <c:v>2634</c:v>
                </c:pt>
                <c:pt idx="32661">
                  <c:v>2635</c:v>
                </c:pt>
                <c:pt idx="32662">
                  <c:v>2636</c:v>
                </c:pt>
                <c:pt idx="32663">
                  <c:v>2637</c:v>
                </c:pt>
                <c:pt idx="32664">
                  <c:v>2638</c:v>
                </c:pt>
                <c:pt idx="32665">
                  <c:v>2639</c:v>
                </c:pt>
                <c:pt idx="32666">
                  <c:v>2640</c:v>
                </c:pt>
                <c:pt idx="32667">
                  <c:v>2641</c:v>
                </c:pt>
                <c:pt idx="32668">
                  <c:v>2642</c:v>
                </c:pt>
                <c:pt idx="32669">
                  <c:v>2643</c:v>
                </c:pt>
                <c:pt idx="32670">
                  <c:v>2644</c:v>
                </c:pt>
                <c:pt idx="32671">
                  <c:v>2645</c:v>
                </c:pt>
                <c:pt idx="32672">
                  <c:v>2646</c:v>
                </c:pt>
                <c:pt idx="32673">
                  <c:v>2647</c:v>
                </c:pt>
                <c:pt idx="32674">
                  <c:v>2648</c:v>
                </c:pt>
                <c:pt idx="32675">
                  <c:v>2649</c:v>
                </c:pt>
                <c:pt idx="32676">
                  <c:v>2650</c:v>
                </c:pt>
                <c:pt idx="32677">
                  <c:v>2651</c:v>
                </c:pt>
                <c:pt idx="32678">
                  <c:v>2652</c:v>
                </c:pt>
                <c:pt idx="32679">
                  <c:v>2653</c:v>
                </c:pt>
                <c:pt idx="32680">
                  <c:v>2654</c:v>
                </c:pt>
                <c:pt idx="32681">
                  <c:v>2655</c:v>
                </c:pt>
                <c:pt idx="32682">
                  <c:v>2656</c:v>
                </c:pt>
                <c:pt idx="32683">
                  <c:v>2657</c:v>
                </c:pt>
                <c:pt idx="32684">
                  <c:v>2658</c:v>
                </c:pt>
                <c:pt idx="32685">
                  <c:v>2659</c:v>
                </c:pt>
                <c:pt idx="32686">
                  <c:v>2660</c:v>
                </c:pt>
                <c:pt idx="32687">
                  <c:v>2661</c:v>
                </c:pt>
                <c:pt idx="32688">
                  <c:v>2662</c:v>
                </c:pt>
                <c:pt idx="32689">
                  <c:v>2663</c:v>
                </c:pt>
                <c:pt idx="32690">
                  <c:v>2664</c:v>
                </c:pt>
                <c:pt idx="32691">
                  <c:v>2665</c:v>
                </c:pt>
                <c:pt idx="32692">
                  <c:v>2666</c:v>
                </c:pt>
                <c:pt idx="32693">
                  <c:v>2667</c:v>
                </c:pt>
                <c:pt idx="32694">
                  <c:v>2668</c:v>
                </c:pt>
                <c:pt idx="32695">
                  <c:v>2669</c:v>
                </c:pt>
                <c:pt idx="32696">
                  <c:v>2670</c:v>
                </c:pt>
                <c:pt idx="32697">
                  <c:v>2671</c:v>
                </c:pt>
                <c:pt idx="32698">
                  <c:v>2672</c:v>
                </c:pt>
                <c:pt idx="32699">
                  <c:v>2673</c:v>
                </c:pt>
                <c:pt idx="32700">
                  <c:v>2674</c:v>
                </c:pt>
                <c:pt idx="32701">
                  <c:v>2675</c:v>
                </c:pt>
                <c:pt idx="32702">
                  <c:v>2676</c:v>
                </c:pt>
                <c:pt idx="32703">
                  <c:v>2677</c:v>
                </c:pt>
                <c:pt idx="32704">
                  <c:v>2678</c:v>
                </c:pt>
                <c:pt idx="32705">
                  <c:v>2679</c:v>
                </c:pt>
                <c:pt idx="32706">
                  <c:v>2680</c:v>
                </c:pt>
                <c:pt idx="32707">
                  <c:v>2681</c:v>
                </c:pt>
                <c:pt idx="32708">
                  <c:v>2682</c:v>
                </c:pt>
                <c:pt idx="32709">
                  <c:v>2683</c:v>
                </c:pt>
                <c:pt idx="32710">
                  <c:v>2684</c:v>
                </c:pt>
                <c:pt idx="32711">
                  <c:v>2685</c:v>
                </c:pt>
                <c:pt idx="32712">
                  <c:v>2686</c:v>
                </c:pt>
                <c:pt idx="32713">
                  <c:v>2687</c:v>
                </c:pt>
                <c:pt idx="32714">
                  <c:v>2688</c:v>
                </c:pt>
                <c:pt idx="32715">
                  <c:v>2689</c:v>
                </c:pt>
                <c:pt idx="32716">
                  <c:v>2690</c:v>
                </c:pt>
                <c:pt idx="32717">
                  <c:v>2691</c:v>
                </c:pt>
                <c:pt idx="32718">
                  <c:v>2692</c:v>
                </c:pt>
                <c:pt idx="32719">
                  <c:v>2693</c:v>
                </c:pt>
                <c:pt idx="32720">
                  <c:v>2694</c:v>
                </c:pt>
                <c:pt idx="32721">
                  <c:v>2695</c:v>
                </c:pt>
                <c:pt idx="32722">
                  <c:v>2696</c:v>
                </c:pt>
                <c:pt idx="32723">
                  <c:v>2697</c:v>
                </c:pt>
                <c:pt idx="32724">
                  <c:v>2698</c:v>
                </c:pt>
                <c:pt idx="32725">
                  <c:v>2699</c:v>
                </c:pt>
                <c:pt idx="32726">
                  <c:v>2700</c:v>
                </c:pt>
                <c:pt idx="32727">
                  <c:v>2701</c:v>
                </c:pt>
                <c:pt idx="32728">
                  <c:v>2702</c:v>
                </c:pt>
                <c:pt idx="32729">
                  <c:v>2703</c:v>
                </c:pt>
                <c:pt idx="32730">
                  <c:v>2704</c:v>
                </c:pt>
                <c:pt idx="32731">
                  <c:v>2705</c:v>
                </c:pt>
                <c:pt idx="32732">
                  <c:v>2706</c:v>
                </c:pt>
                <c:pt idx="32733">
                  <c:v>2707</c:v>
                </c:pt>
                <c:pt idx="32734">
                  <c:v>2708</c:v>
                </c:pt>
                <c:pt idx="32735">
                  <c:v>2709</c:v>
                </c:pt>
                <c:pt idx="32736">
                  <c:v>2710</c:v>
                </c:pt>
                <c:pt idx="32737">
                  <c:v>2711</c:v>
                </c:pt>
                <c:pt idx="32738">
                  <c:v>2712</c:v>
                </c:pt>
                <c:pt idx="32739">
                  <c:v>2713</c:v>
                </c:pt>
                <c:pt idx="32740">
                  <c:v>2714</c:v>
                </c:pt>
                <c:pt idx="32741">
                  <c:v>2715</c:v>
                </c:pt>
                <c:pt idx="32742">
                  <c:v>2716</c:v>
                </c:pt>
                <c:pt idx="32743">
                  <c:v>2717</c:v>
                </c:pt>
                <c:pt idx="32744">
                  <c:v>2718</c:v>
                </c:pt>
                <c:pt idx="32745">
                  <c:v>2719</c:v>
                </c:pt>
                <c:pt idx="32746">
                  <c:v>2720</c:v>
                </c:pt>
                <c:pt idx="32747">
                  <c:v>2721</c:v>
                </c:pt>
                <c:pt idx="32748">
                  <c:v>2722</c:v>
                </c:pt>
                <c:pt idx="32749">
                  <c:v>2723</c:v>
                </c:pt>
                <c:pt idx="32750">
                  <c:v>2724</c:v>
                </c:pt>
                <c:pt idx="32751">
                  <c:v>2725</c:v>
                </c:pt>
                <c:pt idx="32752">
                  <c:v>2726</c:v>
                </c:pt>
                <c:pt idx="32753">
                  <c:v>2727</c:v>
                </c:pt>
                <c:pt idx="32754">
                  <c:v>2728</c:v>
                </c:pt>
                <c:pt idx="32755">
                  <c:v>2729</c:v>
                </c:pt>
                <c:pt idx="32756">
                  <c:v>2730</c:v>
                </c:pt>
                <c:pt idx="32757">
                  <c:v>2731</c:v>
                </c:pt>
                <c:pt idx="32758">
                  <c:v>2732</c:v>
                </c:pt>
                <c:pt idx="32759">
                  <c:v>2733</c:v>
                </c:pt>
                <c:pt idx="32760">
                  <c:v>2734</c:v>
                </c:pt>
                <c:pt idx="32761">
                  <c:v>2735</c:v>
                </c:pt>
                <c:pt idx="32762">
                  <c:v>2736</c:v>
                </c:pt>
                <c:pt idx="32763">
                  <c:v>2737</c:v>
                </c:pt>
                <c:pt idx="32764">
                  <c:v>2738</c:v>
                </c:pt>
                <c:pt idx="32765">
                  <c:v>2739</c:v>
                </c:pt>
                <c:pt idx="32766">
                  <c:v>2740</c:v>
                </c:pt>
                <c:pt idx="32767">
                  <c:v>2741</c:v>
                </c:pt>
                <c:pt idx="32768">
                  <c:v>2742</c:v>
                </c:pt>
                <c:pt idx="32769">
                  <c:v>2743</c:v>
                </c:pt>
                <c:pt idx="32770">
                  <c:v>2744</c:v>
                </c:pt>
                <c:pt idx="32771">
                  <c:v>2745</c:v>
                </c:pt>
                <c:pt idx="32772">
                  <c:v>2746</c:v>
                </c:pt>
                <c:pt idx="32773">
                  <c:v>2747</c:v>
                </c:pt>
                <c:pt idx="32774">
                  <c:v>2748</c:v>
                </c:pt>
                <c:pt idx="32775">
                  <c:v>2749</c:v>
                </c:pt>
                <c:pt idx="32776">
                  <c:v>2750</c:v>
                </c:pt>
                <c:pt idx="32777">
                  <c:v>2751</c:v>
                </c:pt>
                <c:pt idx="32778">
                  <c:v>2752</c:v>
                </c:pt>
                <c:pt idx="32779">
                  <c:v>2753</c:v>
                </c:pt>
                <c:pt idx="32780">
                  <c:v>2754</c:v>
                </c:pt>
                <c:pt idx="32781">
                  <c:v>2755</c:v>
                </c:pt>
                <c:pt idx="32782">
                  <c:v>2756</c:v>
                </c:pt>
                <c:pt idx="32783">
                  <c:v>2757</c:v>
                </c:pt>
                <c:pt idx="32784">
                  <c:v>2758</c:v>
                </c:pt>
                <c:pt idx="32785">
                  <c:v>2759</c:v>
                </c:pt>
                <c:pt idx="32786">
                  <c:v>2760</c:v>
                </c:pt>
                <c:pt idx="32787">
                  <c:v>2761</c:v>
                </c:pt>
                <c:pt idx="32788">
                  <c:v>2762</c:v>
                </c:pt>
                <c:pt idx="32789">
                  <c:v>2763</c:v>
                </c:pt>
                <c:pt idx="32790">
                  <c:v>2764</c:v>
                </c:pt>
                <c:pt idx="32791">
                  <c:v>2765</c:v>
                </c:pt>
                <c:pt idx="32792">
                  <c:v>2766</c:v>
                </c:pt>
                <c:pt idx="32793">
                  <c:v>2767</c:v>
                </c:pt>
                <c:pt idx="32794">
                  <c:v>2768</c:v>
                </c:pt>
                <c:pt idx="32795">
                  <c:v>2769</c:v>
                </c:pt>
                <c:pt idx="32796">
                  <c:v>2770</c:v>
                </c:pt>
                <c:pt idx="32797">
                  <c:v>2771</c:v>
                </c:pt>
                <c:pt idx="32798">
                  <c:v>2772</c:v>
                </c:pt>
                <c:pt idx="32799">
                  <c:v>2773</c:v>
                </c:pt>
                <c:pt idx="32800">
                  <c:v>2774</c:v>
                </c:pt>
                <c:pt idx="32801">
                  <c:v>2775</c:v>
                </c:pt>
                <c:pt idx="32802">
                  <c:v>2776</c:v>
                </c:pt>
                <c:pt idx="32803">
                  <c:v>2777</c:v>
                </c:pt>
                <c:pt idx="32804">
                  <c:v>2778</c:v>
                </c:pt>
                <c:pt idx="32805">
                  <c:v>2779</c:v>
                </c:pt>
                <c:pt idx="32806">
                  <c:v>2780</c:v>
                </c:pt>
                <c:pt idx="32807">
                  <c:v>2781</c:v>
                </c:pt>
                <c:pt idx="32808">
                  <c:v>2782</c:v>
                </c:pt>
                <c:pt idx="32809">
                  <c:v>2783</c:v>
                </c:pt>
                <c:pt idx="32810">
                  <c:v>2784</c:v>
                </c:pt>
                <c:pt idx="32811">
                  <c:v>2785</c:v>
                </c:pt>
                <c:pt idx="32812">
                  <c:v>2786</c:v>
                </c:pt>
                <c:pt idx="32813">
                  <c:v>2787</c:v>
                </c:pt>
                <c:pt idx="32814">
                  <c:v>2788</c:v>
                </c:pt>
                <c:pt idx="32815">
                  <c:v>2789</c:v>
                </c:pt>
                <c:pt idx="32816">
                  <c:v>2790</c:v>
                </c:pt>
                <c:pt idx="32817">
                  <c:v>2791</c:v>
                </c:pt>
                <c:pt idx="32818">
                  <c:v>2792</c:v>
                </c:pt>
                <c:pt idx="32819">
                  <c:v>2793</c:v>
                </c:pt>
                <c:pt idx="32820">
                  <c:v>2794</c:v>
                </c:pt>
                <c:pt idx="32821">
                  <c:v>2795</c:v>
                </c:pt>
                <c:pt idx="32822">
                  <c:v>2796</c:v>
                </c:pt>
                <c:pt idx="32823">
                  <c:v>2797</c:v>
                </c:pt>
                <c:pt idx="32824">
                  <c:v>2798</c:v>
                </c:pt>
                <c:pt idx="32825">
                  <c:v>2799</c:v>
                </c:pt>
                <c:pt idx="32826">
                  <c:v>2800</c:v>
                </c:pt>
                <c:pt idx="32827">
                  <c:v>2801</c:v>
                </c:pt>
                <c:pt idx="32828">
                  <c:v>2802</c:v>
                </c:pt>
                <c:pt idx="32829">
                  <c:v>2803</c:v>
                </c:pt>
                <c:pt idx="32830">
                  <c:v>2804</c:v>
                </c:pt>
                <c:pt idx="32831">
                  <c:v>2805</c:v>
                </c:pt>
                <c:pt idx="32832">
                  <c:v>2806</c:v>
                </c:pt>
                <c:pt idx="32833">
                  <c:v>2807</c:v>
                </c:pt>
                <c:pt idx="32834">
                  <c:v>2808</c:v>
                </c:pt>
                <c:pt idx="32835">
                  <c:v>2809</c:v>
                </c:pt>
                <c:pt idx="32836">
                  <c:v>2810</c:v>
                </c:pt>
                <c:pt idx="32837">
                  <c:v>2811</c:v>
                </c:pt>
                <c:pt idx="32838">
                  <c:v>2812</c:v>
                </c:pt>
                <c:pt idx="32839">
                  <c:v>2813</c:v>
                </c:pt>
                <c:pt idx="32840">
                  <c:v>2814</c:v>
                </c:pt>
                <c:pt idx="32841">
                  <c:v>2815</c:v>
                </c:pt>
                <c:pt idx="32842">
                  <c:v>2816</c:v>
                </c:pt>
                <c:pt idx="32843">
                  <c:v>2817</c:v>
                </c:pt>
                <c:pt idx="32844">
                  <c:v>2818</c:v>
                </c:pt>
                <c:pt idx="32845">
                  <c:v>2819</c:v>
                </c:pt>
                <c:pt idx="32846">
                  <c:v>2820</c:v>
                </c:pt>
                <c:pt idx="32847">
                  <c:v>2821</c:v>
                </c:pt>
                <c:pt idx="32848">
                  <c:v>2822</c:v>
                </c:pt>
                <c:pt idx="32849">
                  <c:v>2823</c:v>
                </c:pt>
                <c:pt idx="32850">
                  <c:v>2824</c:v>
                </c:pt>
                <c:pt idx="32851">
                  <c:v>2825</c:v>
                </c:pt>
                <c:pt idx="32852">
                  <c:v>2826</c:v>
                </c:pt>
                <c:pt idx="32853">
                  <c:v>2827</c:v>
                </c:pt>
                <c:pt idx="32854">
                  <c:v>2828</c:v>
                </c:pt>
                <c:pt idx="32855">
                  <c:v>2829</c:v>
                </c:pt>
                <c:pt idx="32856">
                  <c:v>2830</c:v>
                </c:pt>
                <c:pt idx="32857">
                  <c:v>2831</c:v>
                </c:pt>
                <c:pt idx="32858">
                  <c:v>2832</c:v>
                </c:pt>
                <c:pt idx="32859">
                  <c:v>2833</c:v>
                </c:pt>
                <c:pt idx="32860">
                  <c:v>2834</c:v>
                </c:pt>
                <c:pt idx="32861">
                  <c:v>2835</c:v>
                </c:pt>
                <c:pt idx="32862">
                  <c:v>2836</c:v>
                </c:pt>
                <c:pt idx="32863">
                  <c:v>2837</c:v>
                </c:pt>
                <c:pt idx="32864">
                  <c:v>2838</c:v>
                </c:pt>
                <c:pt idx="32865">
                  <c:v>2839</c:v>
                </c:pt>
                <c:pt idx="32866">
                  <c:v>2840</c:v>
                </c:pt>
                <c:pt idx="32867">
                  <c:v>2841</c:v>
                </c:pt>
                <c:pt idx="32868">
                  <c:v>2842</c:v>
                </c:pt>
                <c:pt idx="32869">
                  <c:v>2843</c:v>
                </c:pt>
                <c:pt idx="32870">
                  <c:v>2844</c:v>
                </c:pt>
                <c:pt idx="32871">
                  <c:v>2845</c:v>
                </c:pt>
                <c:pt idx="32872">
                  <c:v>2846</c:v>
                </c:pt>
                <c:pt idx="32873">
                  <c:v>2847</c:v>
                </c:pt>
                <c:pt idx="32874">
                  <c:v>2848</c:v>
                </c:pt>
                <c:pt idx="32875">
                  <c:v>2849</c:v>
                </c:pt>
                <c:pt idx="32876">
                  <c:v>2850</c:v>
                </c:pt>
                <c:pt idx="32877">
                  <c:v>2851</c:v>
                </c:pt>
                <c:pt idx="32878">
                  <c:v>2852</c:v>
                </c:pt>
                <c:pt idx="32879">
                  <c:v>2853</c:v>
                </c:pt>
                <c:pt idx="32880">
                  <c:v>2854</c:v>
                </c:pt>
                <c:pt idx="32881">
                  <c:v>2855</c:v>
                </c:pt>
                <c:pt idx="32882">
                  <c:v>2856</c:v>
                </c:pt>
                <c:pt idx="32883">
                  <c:v>2857</c:v>
                </c:pt>
                <c:pt idx="32884">
                  <c:v>2858</c:v>
                </c:pt>
                <c:pt idx="32885">
                  <c:v>2859</c:v>
                </c:pt>
                <c:pt idx="32886">
                  <c:v>2860</c:v>
                </c:pt>
                <c:pt idx="32887">
                  <c:v>2861</c:v>
                </c:pt>
                <c:pt idx="32888">
                  <c:v>2862</c:v>
                </c:pt>
                <c:pt idx="32889">
                  <c:v>2863</c:v>
                </c:pt>
                <c:pt idx="32890">
                  <c:v>2864</c:v>
                </c:pt>
                <c:pt idx="32891">
                  <c:v>2865</c:v>
                </c:pt>
                <c:pt idx="32892">
                  <c:v>2866</c:v>
                </c:pt>
                <c:pt idx="32893">
                  <c:v>2867</c:v>
                </c:pt>
                <c:pt idx="32894">
                  <c:v>2868</c:v>
                </c:pt>
                <c:pt idx="32895">
                  <c:v>2869</c:v>
                </c:pt>
                <c:pt idx="32896">
                  <c:v>2870</c:v>
                </c:pt>
                <c:pt idx="32897">
                  <c:v>2871</c:v>
                </c:pt>
                <c:pt idx="32898">
                  <c:v>2872</c:v>
                </c:pt>
                <c:pt idx="32899">
                  <c:v>2873</c:v>
                </c:pt>
                <c:pt idx="32900">
                  <c:v>2874</c:v>
                </c:pt>
                <c:pt idx="32901">
                  <c:v>2875</c:v>
                </c:pt>
                <c:pt idx="32902">
                  <c:v>2876</c:v>
                </c:pt>
                <c:pt idx="32903">
                  <c:v>2877</c:v>
                </c:pt>
                <c:pt idx="32904">
                  <c:v>2878</c:v>
                </c:pt>
                <c:pt idx="32905">
                  <c:v>2879</c:v>
                </c:pt>
                <c:pt idx="32906">
                  <c:v>2880</c:v>
                </c:pt>
                <c:pt idx="32907">
                  <c:v>2881</c:v>
                </c:pt>
                <c:pt idx="32908">
                  <c:v>2882</c:v>
                </c:pt>
                <c:pt idx="32909">
                  <c:v>2883</c:v>
                </c:pt>
                <c:pt idx="32910">
                  <c:v>2884</c:v>
                </c:pt>
                <c:pt idx="32911">
                  <c:v>2885</c:v>
                </c:pt>
                <c:pt idx="32912">
                  <c:v>2886</c:v>
                </c:pt>
                <c:pt idx="32913">
                  <c:v>2887</c:v>
                </c:pt>
                <c:pt idx="32914">
                  <c:v>2888</c:v>
                </c:pt>
                <c:pt idx="32915">
                  <c:v>2889</c:v>
                </c:pt>
                <c:pt idx="32916">
                  <c:v>2890</c:v>
                </c:pt>
                <c:pt idx="32917">
                  <c:v>2891</c:v>
                </c:pt>
                <c:pt idx="32918">
                  <c:v>2892</c:v>
                </c:pt>
                <c:pt idx="32919">
                  <c:v>2893</c:v>
                </c:pt>
                <c:pt idx="32920">
                  <c:v>2894</c:v>
                </c:pt>
                <c:pt idx="32921">
                  <c:v>2895</c:v>
                </c:pt>
                <c:pt idx="32922">
                  <c:v>2896</c:v>
                </c:pt>
                <c:pt idx="32923">
                  <c:v>2897</c:v>
                </c:pt>
                <c:pt idx="32924">
                  <c:v>2898</c:v>
                </c:pt>
                <c:pt idx="32925">
                  <c:v>2899</c:v>
                </c:pt>
                <c:pt idx="32926">
                  <c:v>2900</c:v>
                </c:pt>
                <c:pt idx="32927">
                  <c:v>2901</c:v>
                </c:pt>
                <c:pt idx="32928">
                  <c:v>2902</c:v>
                </c:pt>
                <c:pt idx="32929">
                  <c:v>2903</c:v>
                </c:pt>
                <c:pt idx="32930">
                  <c:v>2904</c:v>
                </c:pt>
                <c:pt idx="32931">
                  <c:v>2905</c:v>
                </c:pt>
                <c:pt idx="32932">
                  <c:v>2906</c:v>
                </c:pt>
                <c:pt idx="32933">
                  <c:v>2907</c:v>
                </c:pt>
                <c:pt idx="32934">
                  <c:v>2908</c:v>
                </c:pt>
                <c:pt idx="32935">
                  <c:v>2909</c:v>
                </c:pt>
                <c:pt idx="32936">
                  <c:v>2910</c:v>
                </c:pt>
                <c:pt idx="32937">
                  <c:v>2911</c:v>
                </c:pt>
                <c:pt idx="32938">
                  <c:v>2912</c:v>
                </c:pt>
                <c:pt idx="32939">
                  <c:v>2913</c:v>
                </c:pt>
                <c:pt idx="32940">
                  <c:v>2914</c:v>
                </c:pt>
                <c:pt idx="32941">
                  <c:v>2915</c:v>
                </c:pt>
                <c:pt idx="32942">
                  <c:v>2916</c:v>
                </c:pt>
                <c:pt idx="32943">
                  <c:v>2917</c:v>
                </c:pt>
                <c:pt idx="32944">
                  <c:v>2918</c:v>
                </c:pt>
                <c:pt idx="32945">
                  <c:v>2919</c:v>
                </c:pt>
                <c:pt idx="32946">
                  <c:v>2920</c:v>
                </c:pt>
                <c:pt idx="32947">
                  <c:v>2921</c:v>
                </c:pt>
                <c:pt idx="32948">
                  <c:v>2922</c:v>
                </c:pt>
                <c:pt idx="32949">
                  <c:v>2923</c:v>
                </c:pt>
                <c:pt idx="32950">
                  <c:v>2924</c:v>
                </c:pt>
                <c:pt idx="32951">
                  <c:v>2925</c:v>
                </c:pt>
                <c:pt idx="32952">
                  <c:v>2926</c:v>
                </c:pt>
                <c:pt idx="32953">
                  <c:v>2927</c:v>
                </c:pt>
                <c:pt idx="32954">
                  <c:v>2928</c:v>
                </c:pt>
                <c:pt idx="32955">
                  <c:v>2929</c:v>
                </c:pt>
                <c:pt idx="32956">
                  <c:v>2930</c:v>
                </c:pt>
                <c:pt idx="32957">
                  <c:v>2931</c:v>
                </c:pt>
                <c:pt idx="32958">
                  <c:v>2932</c:v>
                </c:pt>
                <c:pt idx="32959">
                  <c:v>2933</c:v>
                </c:pt>
                <c:pt idx="32960">
                  <c:v>2934</c:v>
                </c:pt>
                <c:pt idx="32961">
                  <c:v>2935</c:v>
                </c:pt>
                <c:pt idx="32962">
                  <c:v>2936</c:v>
                </c:pt>
                <c:pt idx="32963">
                  <c:v>2937</c:v>
                </c:pt>
                <c:pt idx="32964">
                  <c:v>2938</c:v>
                </c:pt>
                <c:pt idx="32965">
                  <c:v>2939</c:v>
                </c:pt>
                <c:pt idx="32966">
                  <c:v>2940</c:v>
                </c:pt>
                <c:pt idx="32967">
                  <c:v>2941</c:v>
                </c:pt>
                <c:pt idx="32968">
                  <c:v>2942</c:v>
                </c:pt>
                <c:pt idx="32969">
                  <c:v>2943</c:v>
                </c:pt>
                <c:pt idx="32970">
                  <c:v>2944</c:v>
                </c:pt>
                <c:pt idx="32971">
                  <c:v>2945</c:v>
                </c:pt>
                <c:pt idx="32972">
                  <c:v>2946</c:v>
                </c:pt>
                <c:pt idx="32973">
                  <c:v>2947</c:v>
                </c:pt>
                <c:pt idx="32974">
                  <c:v>2948</c:v>
                </c:pt>
                <c:pt idx="32975">
                  <c:v>2949</c:v>
                </c:pt>
                <c:pt idx="32976">
                  <c:v>2950</c:v>
                </c:pt>
                <c:pt idx="32977">
                  <c:v>2951</c:v>
                </c:pt>
                <c:pt idx="32978">
                  <c:v>2952</c:v>
                </c:pt>
                <c:pt idx="32979">
                  <c:v>2953</c:v>
                </c:pt>
                <c:pt idx="32980">
                  <c:v>2954</c:v>
                </c:pt>
                <c:pt idx="32981">
                  <c:v>2955</c:v>
                </c:pt>
                <c:pt idx="32982">
                  <c:v>2956</c:v>
                </c:pt>
                <c:pt idx="32983">
                  <c:v>2957</c:v>
                </c:pt>
                <c:pt idx="32984">
                  <c:v>2958</c:v>
                </c:pt>
                <c:pt idx="32985">
                  <c:v>2959</c:v>
                </c:pt>
                <c:pt idx="32986">
                  <c:v>2960</c:v>
                </c:pt>
                <c:pt idx="32987">
                  <c:v>2961</c:v>
                </c:pt>
                <c:pt idx="32988">
                  <c:v>2962</c:v>
                </c:pt>
                <c:pt idx="32989">
                  <c:v>2963</c:v>
                </c:pt>
                <c:pt idx="32990">
                  <c:v>2964</c:v>
                </c:pt>
                <c:pt idx="32991">
                  <c:v>2965</c:v>
                </c:pt>
                <c:pt idx="32992">
                  <c:v>2966</c:v>
                </c:pt>
                <c:pt idx="32993">
                  <c:v>2967</c:v>
                </c:pt>
                <c:pt idx="32994">
                  <c:v>2968</c:v>
                </c:pt>
                <c:pt idx="32995">
                  <c:v>2969</c:v>
                </c:pt>
                <c:pt idx="32996">
                  <c:v>2970</c:v>
                </c:pt>
                <c:pt idx="32997">
                  <c:v>2971</c:v>
                </c:pt>
                <c:pt idx="32998">
                  <c:v>2972</c:v>
                </c:pt>
                <c:pt idx="32999">
                  <c:v>2973</c:v>
                </c:pt>
                <c:pt idx="33000">
                  <c:v>2974</c:v>
                </c:pt>
                <c:pt idx="33001">
                  <c:v>2975</c:v>
                </c:pt>
                <c:pt idx="33002">
                  <c:v>2976</c:v>
                </c:pt>
                <c:pt idx="33003">
                  <c:v>2977</c:v>
                </c:pt>
                <c:pt idx="33004">
                  <c:v>2978</c:v>
                </c:pt>
                <c:pt idx="33005">
                  <c:v>2979</c:v>
                </c:pt>
                <c:pt idx="33006">
                  <c:v>2980</c:v>
                </c:pt>
                <c:pt idx="33007">
                  <c:v>2981</c:v>
                </c:pt>
                <c:pt idx="33008">
                  <c:v>2982</c:v>
                </c:pt>
                <c:pt idx="33009">
                  <c:v>2983</c:v>
                </c:pt>
                <c:pt idx="33010">
                  <c:v>2984</c:v>
                </c:pt>
                <c:pt idx="33011">
                  <c:v>2985</c:v>
                </c:pt>
                <c:pt idx="33012">
                  <c:v>2986</c:v>
                </c:pt>
                <c:pt idx="33013">
                  <c:v>2987</c:v>
                </c:pt>
                <c:pt idx="33014">
                  <c:v>2988</c:v>
                </c:pt>
                <c:pt idx="33015">
                  <c:v>2989</c:v>
                </c:pt>
                <c:pt idx="33016">
                  <c:v>2990</c:v>
                </c:pt>
                <c:pt idx="33017">
                  <c:v>2991</c:v>
                </c:pt>
                <c:pt idx="33018">
                  <c:v>2992</c:v>
                </c:pt>
                <c:pt idx="33019">
                  <c:v>2993</c:v>
                </c:pt>
                <c:pt idx="33020">
                  <c:v>2994</c:v>
                </c:pt>
                <c:pt idx="33021">
                  <c:v>2995</c:v>
                </c:pt>
                <c:pt idx="33022">
                  <c:v>2996</c:v>
                </c:pt>
                <c:pt idx="33023">
                  <c:v>2997</c:v>
                </c:pt>
                <c:pt idx="33024">
                  <c:v>2998</c:v>
                </c:pt>
                <c:pt idx="33025">
                  <c:v>2999</c:v>
                </c:pt>
                <c:pt idx="33026">
                  <c:v>3000</c:v>
                </c:pt>
                <c:pt idx="33027">
                  <c:v>3001</c:v>
                </c:pt>
                <c:pt idx="33028">
                  <c:v>3002</c:v>
                </c:pt>
                <c:pt idx="33029">
                  <c:v>3003</c:v>
                </c:pt>
                <c:pt idx="33030">
                  <c:v>3004</c:v>
                </c:pt>
                <c:pt idx="33031">
                  <c:v>3005</c:v>
                </c:pt>
                <c:pt idx="33032">
                  <c:v>3006</c:v>
                </c:pt>
                <c:pt idx="33033">
                  <c:v>3007</c:v>
                </c:pt>
                <c:pt idx="33034">
                  <c:v>3008</c:v>
                </c:pt>
                <c:pt idx="33035">
                  <c:v>3009</c:v>
                </c:pt>
                <c:pt idx="33036">
                  <c:v>3010</c:v>
                </c:pt>
                <c:pt idx="33037">
                  <c:v>3011</c:v>
                </c:pt>
                <c:pt idx="33038">
                  <c:v>3012</c:v>
                </c:pt>
                <c:pt idx="33039">
                  <c:v>3013</c:v>
                </c:pt>
                <c:pt idx="33040">
                  <c:v>3014</c:v>
                </c:pt>
                <c:pt idx="33041">
                  <c:v>3015</c:v>
                </c:pt>
                <c:pt idx="33042">
                  <c:v>3016</c:v>
                </c:pt>
                <c:pt idx="33043">
                  <c:v>3017</c:v>
                </c:pt>
                <c:pt idx="33044">
                  <c:v>3018</c:v>
                </c:pt>
                <c:pt idx="33045">
                  <c:v>3019</c:v>
                </c:pt>
                <c:pt idx="33046">
                  <c:v>3020</c:v>
                </c:pt>
                <c:pt idx="33047">
                  <c:v>3021</c:v>
                </c:pt>
                <c:pt idx="33048">
                  <c:v>3022</c:v>
                </c:pt>
                <c:pt idx="33049">
                  <c:v>3023</c:v>
                </c:pt>
                <c:pt idx="33050">
                  <c:v>3024</c:v>
                </c:pt>
                <c:pt idx="33051">
                  <c:v>3025</c:v>
                </c:pt>
                <c:pt idx="33052">
                  <c:v>3026</c:v>
                </c:pt>
                <c:pt idx="33053">
                  <c:v>3027</c:v>
                </c:pt>
                <c:pt idx="33054">
                  <c:v>3028</c:v>
                </c:pt>
                <c:pt idx="33055">
                  <c:v>3029</c:v>
                </c:pt>
                <c:pt idx="33056">
                  <c:v>3030</c:v>
                </c:pt>
                <c:pt idx="33057">
                  <c:v>3031</c:v>
                </c:pt>
                <c:pt idx="33058">
                  <c:v>3032</c:v>
                </c:pt>
                <c:pt idx="33059">
                  <c:v>3033</c:v>
                </c:pt>
                <c:pt idx="33060">
                  <c:v>3034</c:v>
                </c:pt>
                <c:pt idx="33061">
                  <c:v>3035</c:v>
                </c:pt>
                <c:pt idx="33062">
                  <c:v>3036</c:v>
                </c:pt>
                <c:pt idx="33063">
                  <c:v>3037</c:v>
                </c:pt>
                <c:pt idx="33064">
                  <c:v>3038</c:v>
                </c:pt>
                <c:pt idx="33065">
                  <c:v>3039</c:v>
                </c:pt>
                <c:pt idx="33066">
                  <c:v>3040</c:v>
                </c:pt>
                <c:pt idx="33067">
                  <c:v>3041</c:v>
                </c:pt>
                <c:pt idx="33068">
                  <c:v>3042</c:v>
                </c:pt>
                <c:pt idx="33069">
                  <c:v>3043</c:v>
                </c:pt>
                <c:pt idx="33070">
                  <c:v>3044</c:v>
                </c:pt>
                <c:pt idx="33071">
                  <c:v>3045</c:v>
                </c:pt>
                <c:pt idx="33072">
                  <c:v>3046</c:v>
                </c:pt>
                <c:pt idx="33073">
                  <c:v>3047</c:v>
                </c:pt>
                <c:pt idx="33074">
                  <c:v>3048</c:v>
                </c:pt>
                <c:pt idx="33075">
                  <c:v>3049</c:v>
                </c:pt>
                <c:pt idx="33076">
                  <c:v>3050</c:v>
                </c:pt>
                <c:pt idx="33077">
                  <c:v>3051</c:v>
                </c:pt>
                <c:pt idx="33078">
                  <c:v>3052</c:v>
                </c:pt>
                <c:pt idx="33079">
                  <c:v>3053</c:v>
                </c:pt>
                <c:pt idx="33080">
                  <c:v>3054</c:v>
                </c:pt>
                <c:pt idx="33081">
                  <c:v>3055</c:v>
                </c:pt>
                <c:pt idx="33082">
                  <c:v>3056</c:v>
                </c:pt>
                <c:pt idx="33083">
                  <c:v>3057</c:v>
                </c:pt>
                <c:pt idx="33084">
                  <c:v>3058</c:v>
                </c:pt>
                <c:pt idx="33085">
                  <c:v>3059</c:v>
                </c:pt>
                <c:pt idx="33086">
                  <c:v>3060</c:v>
                </c:pt>
                <c:pt idx="33087">
                  <c:v>3061</c:v>
                </c:pt>
                <c:pt idx="33088">
                  <c:v>3062</c:v>
                </c:pt>
                <c:pt idx="33089">
                  <c:v>3063</c:v>
                </c:pt>
                <c:pt idx="33090">
                  <c:v>3064</c:v>
                </c:pt>
                <c:pt idx="33091">
                  <c:v>3065</c:v>
                </c:pt>
                <c:pt idx="33092">
                  <c:v>3066</c:v>
                </c:pt>
                <c:pt idx="33093">
                  <c:v>3067</c:v>
                </c:pt>
                <c:pt idx="33094">
                  <c:v>3068</c:v>
                </c:pt>
                <c:pt idx="33095">
                  <c:v>3069</c:v>
                </c:pt>
                <c:pt idx="33096">
                  <c:v>3070</c:v>
                </c:pt>
                <c:pt idx="33097">
                  <c:v>3071</c:v>
                </c:pt>
                <c:pt idx="33098">
                  <c:v>3072</c:v>
                </c:pt>
                <c:pt idx="33099">
                  <c:v>3073</c:v>
                </c:pt>
                <c:pt idx="33100">
                  <c:v>3074</c:v>
                </c:pt>
                <c:pt idx="33101">
                  <c:v>3075</c:v>
                </c:pt>
                <c:pt idx="33102">
                  <c:v>3076</c:v>
                </c:pt>
                <c:pt idx="33103">
                  <c:v>3077</c:v>
                </c:pt>
                <c:pt idx="33104">
                  <c:v>3078</c:v>
                </c:pt>
                <c:pt idx="33105">
                  <c:v>3079</c:v>
                </c:pt>
                <c:pt idx="33106">
                  <c:v>3080</c:v>
                </c:pt>
                <c:pt idx="33107">
                  <c:v>3081</c:v>
                </c:pt>
                <c:pt idx="33108">
                  <c:v>3082</c:v>
                </c:pt>
                <c:pt idx="33109">
                  <c:v>3083</c:v>
                </c:pt>
                <c:pt idx="33110">
                  <c:v>3084</c:v>
                </c:pt>
                <c:pt idx="33111">
                  <c:v>3085</c:v>
                </c:pt>
                <c:pt idx="33112">
                  <c:v>3086</c:v>
                </c:pt>
                <c:pt idx="33113">
                  <c:v>3087</c:v>
                </c:pt>
                <c:pt idx="33114">
                  <c:v>3088</c:v>
                </c:pt>
                <c:pt idx="33115">
                  <c:v>3089</c:v>
                </c:pt>
                <c:pt idx="33116">
                  <c:v>3090</c:v>
                </c:pt>
                <c:pt idx="33117">
                  <c:v>3091</c:v>
                </c:pt>
                <c:pt idx="33118">
                  <c:v>3092</c:v>
                </c:pt>
                <c:pt idx="33119">
                  <c:v>3093</c:v>
                </c:pt>
                <c:pt idx="33120">
                  <c:v>3094</c:v>
                </c:pt>
                <c:pt idx="33121">
                  <c:v>3095</c:v>
                </c:pt>
                <c:pt idx="33122">
                  <c:v>3096</c:v>
                </c:pt>
                <c:pt idx="33123">
                  <c:v>3097</c:v>
                </c:pt>
                <c:pt idx="33124">
                  <c:v>3098</c:v>
                </c:pt>
                <c:pt idx="33125">
                  <c:v>3099</c:v>
                </c:pt>
                <c:pt idx="33126">
                  <c:v>3100</c:v>
                </c:pt>
                <c:pt idx="33127">
                  <c:v>3101</c:v>
                </c:pt>
                <c:pt idx="33128">
                  <c:v>3102</c:v>
                </c:pt>
                <c:pt idx="33129">
                  <c:v>3103</c:v>
                </c:pt>
                <c:pt idx="33130">
                  <c:v>3104</c:v>
                </c:pt>
                <c:pt idx="33131">
                  <c:v>3105</c:v>
                </c:pt>
                <c:pt idx="33132">
                  <c:v>3106</c:v>
                </c:pt>
                <c:pt idx="33133">
                  <c:v>3107</c:v>
                </c:pt>
                <c:pt idx="33134">
                  <c:v>3108</c:v>
                </c:pt>
                <c:pt idx="33135">
                  <c:v>3109</c:v>
                </c:pt>
                <c:pt idx="33136">
                  <c:v>3110</c:v>
                </c:pt>
                <c:pt idx="33137">
                  <c:v>3111</c:v>
                </c:pt>
                <c:pt idx="33138">
                  <c:v>3112</c:v>
                </c:pt>
                <c:pt idx="33139">
                  <c:v>3113</c:v>
                </c:pt>
                <c:pt idx="33140">
                  <c:v>3114</c:v>
                </c:pt>
                <c:pt idx="33141">
                  <c:v>3115</c:v>
                </c:pt>
                <c:pt idx="33142">
                  <c:v>3116</c:v>
                </c:pt>
                <c:pt idx="33143">
                  <c:v>3117</c:v>
                </c:pt>
                <c:pt idx="33144">
                  <c:v>3118</c:v>
                </c:pt>
                <c:pt idx="33145">
                  <c:v>3119</c:v>
                </c:pt>
                <c:pt idx="33146">
                  <c:v>3120</c:v>
                </c:pt>
                <c:pt idx="33147">
                  <c:v>3121</c:v>
                </c:pt>
                <c:pt idx="33148">
                  <c:v>3122</c:v>
                </c:pt>
                <c:pt idx="33149">
                  <c:v>3123</c:v>
                </c:pt>
                <c:pt idx="33150">
                  <c:v>3124</c:v>
                </c:pt>
                <c:pt idx="33151">
                  <c:v>3125</c:v>
                </c:pt>
                <c:pt idx="33152">
                  <c:v>3126</c:v>
                </c:pt>
                <c:pt idx="33153">
                  <c:v>3127</c:v>
                </c:pt>
                <c:pt idx="33154">
                  <c:v>3128</c:v>
                </c:pt>
                <c:pt idx="33155">
                  <c:v>3129</c:v>
                </c:pt>
                <c:pt idx="33156">
                  <c:v>3130</c:v>
                </c:pt>
                <c:pt idx="33157">
                  <c:v>3131</c:v>
                </c:pt>
                <c:pt idx="33158">
                  <c:v>3132</c:v>
                </c:pt>
                <c:pt idx="33159">
                  <c:v>3133</c:v>
                </c:pt>
                <c:pt idx="33160">
                  <c:v>3134</c:v>
                </c:pt>
                <c:pt idx="33161">
                  <c:v>3135</c:v>
                </c:pt>
                <c:pt idx="33162">
                  <c:v>3136</c:v>
                </c:pt>
                <c:pt idx="33163">
                  <c:v>3137</c:v>
                </c:pt>
                <c:pt idx="33164">
                  <c:v>3138</c:v>
                </c:pt>
                <c:pt idx="33165">
                  <c:v>3139</c:v>
                </c:pt>
                <c:pt idx="33166">
                  <c:v>3140</c:v>
                </c:pt>
                <c:pt idx="33167">
                  <c:v>3141</c:v>
                </c:pt>
                <c:pt idx="33168">
                  <c:v>3142</c:v>
                </c:pt>
                <c:pt idx="33169">
                  <c:v>3143</c:v>
                </c:pt>
                <c:pt idx="33170">
                  <c:v>3144</c:v>
                </c:pt>
                <c:pt idx="33171">
                  <c:v>3145</c:v>
                </c:pt>
                <c:pt idx="33172">
                  <c:v>3146</c:v>
                </c:pt>
                <c:pt idx="33173">
                  <c:v>3147</c:v>
                </c:pt>
                <c:pt idx="33174">
                  <c:v>3148</c:v>
                </c:pt>
                <c:pt idx="33175">
                  <c:v>3149</c:v>
                </c:pt>
                <c:pt idx="33176">
                  <c:v>3150</c:v>
                </c:pt>
                <c:pt idx="33177">
                  <c:v>3151</c:v>
                </c:pt>
                <c:pt idx="33178">
                  <c:v>3152</c:v>
                </c:pt>
                <c:pt idx="33179">
                  <c:v>3153</c:v>
                </c:pt>
                <c:pt idx="33180">
                  <c:v>3154</c:v>
                </c:pt>
                <c:pt idx="33181">
                  <c:v>3155</c:v>
                </c:pt>
                <c:pt idx="33182">
                  <c:v>3156</c:v>
                </c:pt>
                <c:pt idx="33183">
                  <c:v>3157</c:v>
                </c:pt>
                <c:pt idx="33184">
                  <c:v>3158</c:v>
                </c:pt>
                <c:pt idx="33185">
                  <c:v>3159</c:v>
                </c:pt>
                <c:pt idx="33186">
                  <c:v>3160</c:v>
                </c:pt>
                <c:pt idx="33187">
                  <c:v>3161</c:v>
                </c:pt>
                <c:pt idx="33188">
                  <c:v>3162</c:v>
                </c:pt>
                <c:pt idx="33189">
                  <c:v>3163</c:v>
                </c:pt>
                <c:pt idx="33190">
                  <c:v>3164</c:v>
                </c:pt>
                <c:pt idx="33191">
                  <c:v>3165</c:v>
                </c:pt>
                <c:pt idx="33192">
                  <c:v>3166</c:v>
                </c:pt>
                <c:pt idx="33193">
                  <c:v>3167</c:v>
                </c:pt>
                <c:pt idx="33194">
                  <c:v>3168</c:v>
                </c:pt>
                <c:pt idx="33195">
                  <c:v>3169</c:v>
                </c:pt>
                <c:pt idx="33196">
                  <c:v>3170</c:v>
                </c:pt>
                <c:pt idx="33197">
                  <c:v>3171</c:v>
                </c:pt>
                <c:pt idx="33198">
                  <c:v>3172</c:v>
                </c:pt>
                <c:pt idx="33199">
                  <c:v>3173</c:v>
                </c:pt>
                <c:pt idx="33200">
                  <c:v>3174</c:v>
                </c:pt>
                <c:pt idx="33201">
                  <c:v>3175</c:v>
                </c:pt>
                <c:pt idx="33202">
                  <c:v>3176</c:v>
                </c:pt>
                <c:pt idx="33203">
                  <c:v>3177</c:v>
                </c:pt>
                <c:pt idx="33204">
                  <c:v>3178</c:v>
                </c:pt>
                <c:pt idx="33205">
                  <c:v>3179</c:v>
                </c:pt>
                <c:pt idx="33206">
                  <c:v>3180</c:v>
                </c:pt>
                <c:pt idx="33207">
                  <c:v>3181</c:v>
                </c:pt>
                <c:pt idx="33208">
                  <c:v>3182</c:v>
                </c:pt>
                <c:pt idx="33209">
                  <c:v>3183</c:v>
                </c:pt>
                <c:pt idx="33210">
                  <c:v>3184</c:v>
                </c:pt>
                <c:pt idx="33211">
                  <c:v>3185</c:v>
                </c:pt>
                <c:pt idx="33212">
                  <c:v>3186</c:v>
                </c:pt>
                <c:pt idx="33213">
                  <c:v>3187</c:v>
                </c:pt>
                <c:pt idx="33214">
                  <c:v>3188</c:v>
                </c:pt>
                <c:pt idx="33215">
                  <c:v>3189</c:v>
                </c:pt>
                <c:pt idx="33216">
                  <c:v>3190</c:v>
                </c:pt>
                <c:pt idx="33217">
                  <c:v>3191</c:v>
                </c:pt>
                <c:pt idx="33218">
                  <c:v>3192</c:v>
                </c:pt>
                <c:pt idx="33219">
                  <c:v>3193</c:v>
                </c:pt>
                <c:pt idx="33220">
                  <c:v>3194</c:v>
                </c:pt>
                <c:pt idx="33221">
                  <c:v>3195</c:v>
                </c:pt>
                <c:pt idx="33222">
                  <c:v>3196</c:v>
                </c:pt>
                <c:pt idx="33223">
                  <c:v>3197</c:v>
                </c:pt>
                <c:pt idx="33224">
                  <c:v>3198</c:v>
                </c:pt>
                <c:pt idx="33225">
                  <c:v>3199</c:v>
                </c:pt>
                <c:pt idx="33226">
                  <c:v>3200</c:v>
                </c:pt>
                <c:pt idx="33227">
                  <c:v>3201</c:v>
                </c:pt>
                <c:pt idx="33228">
                  <c:v>3202</c:v>
                </c:pt>
                <c:pt idx="33229">
                  <c:v>3203</c:v>
                </c:pt>
                <c:pt idx="33230">
                  <c:v>3204</c:v>
                </c:pt>
                <c:pt idx="33231">
                  <c:v>3205</c:v>
                </c:pt>
                <c:pt idx="33232">
                  <c:v>3206</c:v>
                </c:pt>
                <c:pt idx="33233">
                  <c:v>3207</c:v>
                </c:pt>
                <c:pt idx="33234">
                  <c:v>3208</c:v>
                </c:pt>
                <c:pt idx="33235">
                  <c:v>3209</c:v>
                </c:pt>
                <c:pt idx="33236">
                  <c:v>3210</c:v>
                </c:pt>
                <c:pt idx="33237">
                  <c:v>3211</c:v>
                </c:pt>
                <c:pt idx="33238">
                  <c:v>3212</c:v>
                </c:pt>
                <c:pt idx="33239">
                  <c:v>3213</c:v>
                </c:pt>
                <c:pt idx="33240">
                  <c:v>3214</c:v>
                </c:pt>
                <c:pt idx="33241">
                  <c:v>3215</c:v>
                </c:pt>
                <c:pt idx="33242">
                  <c:v>3216</c:v>
                </c:pt>
                <c:pt idx="33243">
                  <c:v>3217</c:v>
                </c:pt>
                <c:pt idx="33244">
                  <c:v>3218</c:v>
                </c:pt>
                <c:pt idx="33245">
                  <c:v>3219</c:v>
                </c:pt>
                <c:pt idx="33246">
                  <c:v>3220</c:v>
                </c:pt>
                <c:pt idx="33247">
                  <c:v>3221</c:v>
                </c:pt>
                <c:pt idx="33248">
                  <c:v>3222</c:v>
                </c:pt>
                <c:pt idx="33249">
                  <c:v>3223</c:v>
                </c:pt>
                <c:pt idx="33250">
                  <c:v>3224</c:v>
                </c:pt>
                <c:pt idx="33251">
                  <c:v>3225</c:v>
                </c:pt>
                <c:pt idx="33252">
                  <c:v>3226</c:v>
                </c:pt>
                <c:pt idx="33253">
                  <c:v>3227</c:v>
                </c:pt>
                <c:pt idx="33254">
                  <c:v>3228</c:v>
                </c:pt>
                <c:pt idx="33255">
                  <c:v>3229</c:v>
                </c:pt>
                <c:pt idx="33256">
                  <c:v>3230</c:v>
                </c:pt>
                <c:pt idx="33257">
                  <c:v>3231</c:v>
                </c:pt>
                <c:pt idx="33258">
                  <c:v>3232</c:v>
                </c:pt>
                <c:pt idx="33259">
                  <c:v>3233</c:v>
                </c:pt>
                <c:pt idx="33260">
                  <c:v>3234</c:v>
                </c:pt>
                <c:pt idx="33261">
                  <c:v>3235</c:v>
                </c:pt>
                <c:pt idx="33262">
                  <c:v>3236</c:v>
                </c:pt>
                <c:pt idx="33263">
                  <c:v>3237</c:v>
                </c:pt>
                <c:pt idx="33264">
                  <c:v>3238</c:v>
                </c:pt>
                <c:pt idx="33265">
                  <c:v>3239</c:v>
                </c:pt>
                <c:pt idx="33266">
                  <c:v>3240</c:v>
                </c:pt>
                <c:pt idx="33267">
                  <c:v>3241</c:v>
                </c:pt>
                <c:pt idx="33268">
                  <c:v>3242</c:v>
                </c:pt>
                <c:pt idx="33269">
                  <c:v>3243</c:v>
                </c:pt>
                <c:pt idx="33270">
                  <c:v>3244</c:v>
                </c:pt>
                <c:pt idx="33271">
                  <c:v>3245</c:v>
                </c:pt>
                <c:pt idx="33272">
                  <c:v>3246</c:v>
                </c:pt>
                <c:pt idx="33273">
                  <c:v>3247</c:v>
                </c:pt>
                <c:pt idx="33274">
                  <c:v>3248</c:v>
                </c:pt>
                <c:pt idx="33275">
                  <c:v>3249</c:v>
                </c:pt>
                <c:pt idx="33276">
                  <c:v>3250</c:v>
                </c:pt>
                <c:pt idx="33277">
                  <c:v>3251</c:v>
                </c:pt>
                <c:pt idx="33278">
                  <c:v>3252</c:v>
                </c:pt>
                <c:pt idx="33279">
                  <c:v>3253</c:v>
                </c:pt>
                <c:pt idx="33280">
                  <c:v>3254</c:v>
                </c:pt>
                <c:pt idx="33281">
                  <c:v>3255</c:v>
                </c:pt>
                <c:pt idx="33282">
                  <c:v>3256</c:v>
                </c:pt>
                <c:pt idx="33283">
                  <c:v>3257</c:v>
                </c:pt>
                <c:pt idx="33284">
                  <c:v>3258</c:v>
                </c:pt>
                <c:pt idx="33285">
                  <c:v>3259</c:v>
                </c:pt>
                <c:pt idx="33286">
                  <c:v>3260</c:v>
                </c:pt>
                <c:pt idx="33287">
                  <c:v>3261</c:v>
                </c:pt>
                <c:pt idx="33288">
                  <c:v>3262</c:v>
                </c:pt>
                <c:pt idx="33289">
                  <c:v>3263</c:v>
                </c:pt>
                <c:pt idx="33290">
                  <c:v>3264</c:v>
                </c:pt>
                <c:pt idx="33291">
                  <c:v>3265</c:v>
                </c:pt>
                <c:pt idx="33292">
                  <c:v>3266</c:v>
                </c:pt>
                <c:pt idx="33293">
                  <c:v>3267</c:v>
                </c:pt>
                <c:pt idx="33294">
                  <c:v>3268</c:v>
                </c:pt>
                <c:pt idx="33295">
                  <c:v>3269</c:v>
                </c:pt>
                <c:pt idx="33296">
                  <c:v>3270</c:v>
                </c:pt>
                <c:pt idx="33297">
                  <c:v>3271</c:v>
                </c:pt>
                <c:pt idx="33298">
                  <c:v>3272</c:v>
                </c:pt>
                <c:pt idx="33299">
                  <c:v>3273</c:v>
                </c:pt>
                <c:pt idx="33300">
                  <c:v>3274</c:v>
                </c:pt>
                <c:pt idx="33301">
                  <c:v>3275</c:v>
                </c:pt>
                <c:pt idx="33302">
                  <c:v>3276</c:v>
                </c:pt>
                <c:pt idx="33303">
                  <c:v>3277</c:v>
                </c:pt>
                <c:pt idx="33304">
                  <c:v>3278</c:v>
                </c:pt>
                <c:pt idx="33305">
                  <c:v>3279</c:v>
                </c:pt>
                <c:pt idx="33306">
                  <c:v>3280</c:v>
                </c:pt>
                <c:pt idx="33307">
                  <c:v>3281</c:v>
                </c:pt>
                <c:pt idx="33308">
                  <c:v>3282</c:v>
                </c:pt>
                <c:pt idx="33309">
                  <c:v>3283</c:v>
                </c:pt>
                <c:pt idx="33310">
                  <c:v>3284</c:v>
                </c:pt>
                <c:pt idx="33311">
                  <c:v>3285</c:v>
                </c:pt>
                <c:pt idx="33312">
                  <c:v>3286</c:v>
                </c:pt>
                <c:pt idx="33313">
                  <c:v>3287</c:v>
                </c:pt>
                <c:pt idx="33314">
                  <c:v>3288</c:v>
                </c:pt>
                <c:pt idx="33315">
                  <c:v>3289</c:v>
                </c:pt>
                <c:pt idx="33316">
                  <c:v>3290</c:v>
                </c:pt>
                <c:pt idx="33317">
                  <c:v>3291</c:v>
                </c:pt>
                <c:pt idx="33318">
                  <c:v>3292</c:v>
                </c:pt>
                <c:pt idx="33319">
                  <c:v>3293</c:v>
                </c:pt>
                <c:pt idx="33320">
                  <c:v>3294</c:v>
                </c:pt>
                <c:pt idx="33321">
                  <c:v>3295</c:v>
                </c:pt>
                <c:pt idx="33322">
                  <c:v>3296</c:v>
                </c:pt>
                <c:pt idx="33323">
                  <c:v>3297</c:v>
                </c:pt>
                <c:pt idx="33324">
                  <c:v>3298</c:v>
                </c:pt>
                <c:pt idx="33325">
                  <c:v>3299</c:v>
                </c:pt>
                <c:pt idx="33326">
                  <c:v>3300</c:v>
                </c:pt>
                <c:pt idx="33327">
                  <c:v>3301</c:v>
                </c:pt>
                <c:pt idx="33328">
                  <c:v>3302</c:v>
                </c:pt>
                <c:pt idx="33329">
                  <c:v>3303</c:v>
                </c:pt>
                <c:pt idx="33330">
                  <c:v>3304</c:v>
                </c:pt>
                <c:pt idx="33331">
                  <c:v>3305</c:v>
                </c:pt>
                <c:pt idx="33332">
                  <c:v>3306</c:v>
                </c:pt>
                <c:pt idx="33333">
                  <c:v>3307</c:v>
                </c:pt>
                <c:pt idx="33334">
                  <c:v>3308</c:v>
                </c:pt>
                <c:pt idx="33335">
                  <c:v>3309</c:v>
                </c:pt>
                <c:pt idx="33336">
                  <c:v>3310</c:v>
                </c:pt>
                <c:pt idx="33337">
                  <c:v>3311</c:v>
                </c:pt>
                <c:pt idx="33338">
                  <c:v>3312</c:v>
                </c:pt>
                <c:pt idx="33339">
                  <c:v>3313</c:v>
                </c:pt>
                <c:pt idx="33340">
                  <c:v>3314</c:v>
                </c:pt>
                <c:pt idx="33341">
                  <c:v>3315</c:v>
                </c:pt>
                <c:pt idx="33342">
                  <c:v>3316</c:v>
                </c:pt>
                <c:pt idx="33343">
                  <c:v>3317</c:v>
                </c:pt>
                <c:pt idx="33344">
                  <c:v>3318</c:v>
                </c:pt>
                <c:pt idx="33345">
                  <c:v>3319</c:v>
                </c:pt>
                <c:pt idx="33346">
                  <c:v>3320</c:v>
                </c:pt>
                <c:pt idx="33347">
                  <c:v>3321</c:v>
                </c:pt>
                <c:pt idx="33348">
                  <c:v>3322</c:v>
                </c:pt>
                <c:pt idx="33349">
                  <c:v>3323</c:v>
                </c:pt>
                <c:pt idx="33350">
                  <c:v>3324</c:v>
                </c:pt>
                <c:pt idx="33351">
                  <c:v>3325</c:v>
                </c:pt>
                <c:pt idx="33352">
                  <c:v>3326</c:v>
                </c:pt>
                <c:pt idx="33353">
                  <c:v>3327</c:v>
                </c:pt>
                <c:pt idx="33354">
                  <c:v>3328</c:v>
                </c:pt>
                <c:pt idx="33355">
                  <c:v>3329</c:v>
                </c:pt>
                <c:pt idx="33356">
                  <c:v>3330</c:v>
                </c:pt>
                <c:pt idx="33357">
                  <c:v>3331</c:v>
                </c:pt>
                <c:pt idx="33358">
                  <c:v>3332</c:v>
                </c:pt>
                <c:pt idx="33359">
                  <c:v>3333</c:v>
                </c:pt>
                <c:pt idx="33360">
                  <c:v>3334</c:v>
                </c:pt>
                <c:pt idx="33361">
                  <c:v>3335</c:v>
                </c:pt>
                <c:pt idx="33362">
                  <c:v>3336</c:v>
                </c:pt>
                <c:pt idx="33363">
                  <c:v>3337</c:v>
                </c:pt>
                <c:pt idx="33364">
                  <c:v>3338</c:v>
                </c:pt>
                <c:pt idx="33365">
                  <c:v>3339</c:v>
                </c:pt>
                <c:pt idx="33366">
                  <c:v>3340</c:v>
                </c:pt>
                <c:pt idx="33367">
                  <c:v>3341</c:v>
                </c:pt>
                <c:pt idx="33368">
                  <c:v>3342</c:v>
                </c:pt>
                <c:pt idx="33369">
                  <c:v>3343</c:v>
                </c:pt>
                <c:pt idx="33370">
                  <c:v>3344</c:v>
                </c:pt>
                <c:pt idx="33371">
                  <c:v>3345</c:v>
                </c:pt>
                <c:pt idx="33372">
                  <c:v>3346</c:v>
                </c:pt>
                <c:pt idx="33373">
                  <c:v>3347</c:v>
                </c:pt>
                <c:pt idx="33374">
                  <c:v>3348</c:v>
                </c:pt>
                <c:pt idx="33375">
                  <c:v>3349</c:v>
                </c:pt>
                <c:pt idx="33376">
                  <c:v>3350</c:v>
                </c:pt>
                <c:pt idx="33377">
                  <c:v>3351</c:v>
                </c:pt>
                <c:pt idx="33378">
                  <c:v>3352</c:v>
                </c:pt>
                <c:pt idx="33379">
                  <c:v>3353</c:v>
                </c:pt>
                <c:pt idx="33380">
                  <c:v>3354</c:v>
                </c:pt>
                <c:pt idx="33381">
                  <c:v>3355</c:v>
                </c:pt>
                <c:pt idx="33382">
                  <c:v>3356</c:v>
                </c:pt>
                <c:pt idx="33383">
                  <c:v>3357</c:v>
                </c:pt>
                <c:pt idx="33384">
                  <c:v>3358</c:v>
                </c:pt>
                <c:pt idx="33385">
                  <c:v>3359</c:v>
                </c:pt>
                <c:pt idx="33386">
                  <c:v>3360</c:v>
                </c:pt>
                <c:pt idx="33387">
                  <c:v>3361</c:v>
                </c:pt>
                <c:pt idx="33388">
                  <c:v>3362</c:v>
                </c:pt>
                <c:pt idx="33389">
                  <c:v>3363</c:v>
                </c:pt>
                <c:pt idx="33390">
                  <c:v>3364</c:v>
                </c:pt>
                <c:pt idx="33391">
                  <c:v>3365</c:v>
                </c:pt>
                <c:pt idx="33392">
                  <c:v>3366</c:v>
                </c:pt>
                <c:pt idx="33393">
                  <c:v>3367</c:v>
                </c:pt>
                <c:pt idx="33394">
                  <c:v>3368</c:v>
                </c:pt>
                <c:pt idx="33395">
                  <c:v>3369</c:v>
                </c:pt>
                <c:pt idx="33396">
                  <c:v>3370</c:v>
                </c:pt>
                <c:pt idx="33397">
                  <c:v>3371</c:v>
                </c:pt>
                <c:pt idx="33398">
                  <c:v>3372</c:v>
                </c:pt>
                <c:pt idx="33399">
                  <c:v>3373</c:v>
                </c:pt>
                <c:pt idx="33400">
                  <c:v>3374</c:v>
                </c:pt>
                <c:pt idx="33401">
                  <c:v>3375</c:v>
                </c:pt>
                <c:pt idx="33402">
                  <c:v>3376</c:v>
                </c:pt>
                <c:pt idx="33403">
                  <c:v>3377</c:v>
                </c:pt>
                <c:pt idx="33404">
                  <c:v>3378</c:v>
                </c:pt>
                <c:pt idx="33405">
                  <c:v>3379</c:v>
                </c:pt>
                <c:pt idx="33406">
                  <c:v>3380</c:v>
                </c:pt>
                <c:pt idx="33407">
                  <c:v>3381</c:v>
                </c:pt>
                <c:pt idx="33408">
                  <c:v>3382</c:v>
                </c:pt>
                <c:pt idx="33409">
                  <c:v>3383</c:v>
                </c:pt>
                <c:pt idx="33410">
                  <c:v>3384</c:v>
                </c:pt>
                <c:pt idx="33411">
                  <c:v>3385</c:v>
                </c:pt>
                <c:pt idx="33412">
                  <c:v>3386</c:v>
                </c:pt>
                <c:pt idx="33413">
                  <c:v>3387</c:v>
                </c:pt>
                <c:pt idx="33414">
                  <c:v>3388</c:v>
                </c:pt>
                <c:pt idx="33415">
                  <c:v>3389</c:v>
                </c:pt>
                <c:pt idx="33416">
                  <c:v>3390</c:v>
                </c:pt>
                <c:pt idx="33417">
                  <c:v>3391</c:v>
                </c:pt>
                <c:pt idx="33418">
                  <c:v>3392</c:v>
                </c:pt>
                <c:pt idx="33419">
                  <c:v>3393</c:v>
                </c:pt>
                <c:pt idx="33420">
                  <c:v>3394</c:v>
                </c:pt>
                <c:pt idx="33421">
                  <c:v>3395</c:v>
                </c:pt>
                <c:pt idx="33422">
                  <c:v>3396</c:v>
                </c:pt>
                <c:pt idx="33423">
                  <c:v>3397</c:v>
                </c:pt>
                <c:pt idx="33424">
                  <c:v>3398</c:v>
                </c:pt>
                <c:pt idx="33425">
                  <c:v>3399</c:v>
                </c:pt>
                <c:pt idx="33426">
                  <c:v>3400</c:v>
                </c:pt>
                <c:pt idx="33427">
                  <c:v>3401</c:v>
                </c:pt>
                <c:pt idx="33428">
                  <c:v>3402</c:v>
                </c:pt>
                <c:pt idx="33429">
                  <c:v>3403</c:v>
                </c:pt>
                <c:pt idx="33430">
                  <c:v>3404</c:v>
                </c:pt>
                <c:pt idx="33431">
                  <c:v>3405</c:v>
                </c:pt>
                <c:pt idx="33432">
                  <c:v>3406</c:v>
                </c:pt>
                <c:pt idx="33433">
                  <c:v>3407</c:v>
                </c:pt>
                <c:pt idx="33434">
                  <c:v>3408</c:v>
                </c:pt>
                <c:pt idx="33435">
                  <c:v>3409</c:v>
                </c:pt>
                <c:pt idx="33436">
                  <c:v>3410</c:v>
                </c:pt>
                <c:pt idx="33437">
                  <c:v>3411</c:v>
                </c:pt>
                <c:pt idx="33438">
                  <c:v>3412</c:v>
                </c:pt>
                <c:pt idx="33439">
                  <c:v>3413</c:v>
                </c:pt>
                <c:pt idx="33440">
                  <c:v>3414</c:v>
                </c:pt>
                <c:pt idx="33441">
                  <c:v>3415</c:v>
                </c:pt>
                <c:pt idx="33442">
                  <c:v>3416</c:v>
                </c:pt>
                <c:pt idx="33443">
                  <c:v>3417</c:v>
                </c:pt>
                <c:pt idx="33444">
                  <c:v>3418</c:v>
                </c:pt>
                <c:pt idx="33445">
                  <c:v>3419</c:v>
                </c:pt>
                <c:pt idx="33446">
                  <c:v>3420</c:v>
                </c:pt>
                <c:pt idx="33447">
                  <c:v>3421</c:v>
                </c:pt>
                <c:pt idx="33448">
                  <c:v>3422</c:v>
                </c:pt>
                <c:pt idx="33449">
                  <c:v>3423</c:v>
                </c:pt>
                <c:pt idx="33450">
                  <c:v>3424</c:v>
                </c:pt>
                <c:pt idx="33451">
                  <c:v>3425</c:v>
                </c:pt>
                <c:pt idx="33452">
                  <c:v>3426</c:v>
                </c:pt>
                <c:pt idx="33453">
                  <c:v>3427</c:v>
                </c:pt>
                <c:pt idx="33454">
                  <c:v>3428</c:v>
                </c:pt>
                <c:pt idx="33455">
                  <c:v>3429</c:v>
                </c:pt>
                <c:pt idx="33456">
                  <c:v>3430</c:v>
                </c:pt>
                <c:pt idx="33457">
                  <c:v>3431</c:v>
                </c:pt>
                <c:pt idx="33458">
                  <c:v>3432</c:v>
                </c:pt>
                <c:pt idx="33459">
                  <c:v>3433</c:v>
                </c:pt>
                <c:pt idx="33460">
                  <c:v>3434</c:v>
                </c:pt>
                <c:pt idx="33461">
                  <c:v>3435</c:v>
                </c:pt>
                <c:pt idx="33462">
                  <c:v>3436</c:v>
                </c:pt>
                <c:pt idx="33463">
                  <c:v>3437</c:v>
                </c:pt>
                <c:pt idx="33464">
                  <c:v>3438</c:v>
                </c:pt>
                <c:pt idx="33465">
                  <c:v>3439</c:v>
                </c:pt>
                <c:pt idx="33466">
                  <c:v>3440</c:v>
                </c:pt>
                <c:pt idx="33467">
                  <c:v>3441</c:v>
                </c:pt>
                <c:pt idx="33468">
                  <c:v>3442</c:v>
                </c:pt>
                <c:pt idx="33469">
                  <c:v>3443</c:v>
                </c:pt>
                <c:pt idx="33470">
                  <c:v>3444</c:v>
                </c:pt>
                <c:pt idx="33471">
                  <c:v>3445</c:v>
                </c:pt>
                <c:pt idx="33472">
                  <c:v>3446</c:v>
                </c:pt>
                <c:pt idx="33473">
                  <c:v>3447</c:v>
                </c:pt>
                <c:pt idx="33474">
                  <c:v>3448</c:v>
                </c:pt>
                <c:pt idx="33475">
                  <c:v>3449</c:v>
                </c:pt>
                <c:pt idx="33476">
                  <c:v>3450</c:v>
                </c:pt>
                <c:pt idx="33477">
                  <c:v>3451</c:v>
                </c:pt>
                <c:pt idx="33478">
                  <c:v>3452</c:v>
                </c:pt>
                <c:pt idx="33479">
                  <c:v>3453</c:v>
                </c:pt>
                <c:pt idx="33480">
                  <c:v>3454</c:v>
                </c:pt>
                <c:pt idx="33481">
                  <c:v>3455</c:v>
                </c:pt>
                <c:pt idx="33482">
                  <c:v>3456</c:v>
                </c:pt>
                <c:pt idx="33483">
                  <c:v>3457</c:v>
                </c:pt>
                <c:pt idx="33484">
                  <c:v>3458</c:v>
                </c:pt>
                <c:pt idx="33485">
                  <c:v>3459</c:v>
                </c:pt>
                <c:pt idx="33486">
                  <c:v>3460</c:v>
                </c:pt>
                <c:pt idx="33487">
                  <c:v>3461</c:v>
                </c:pt>
                <c:pt idx="33488">
                  <c:v>3462</c:v>
                </c:pt>
                <c:pt idx="33489">
                  <c:v>3463</c:v>
                </c:pt>
                <c:pt idx="33490">
                  <c:v>3464</c:v>
                </c:pt>
                <c:pt idx="33491">
                  <c:v>3465</c:v>
                </c:pt>
                <c:pt idx="33492">
                  <c:v>3466</c:v>
                </c:pt>
                <c:pt idx="33493">
                  <c:v>3467</c:v>
                </c:pt>
                <c:pt idx="33494">
                  <c:v>3468</c:v>
                </c:pt>
                <c:pt idx="33495">
                  <c:v>3469</c:v>
                </c:pt>
                <c:pt idx="33496">
                  <c:v>3470</c:v>
                </c:pt>
                <c:pt idx="33497">
                  <c:v>3471</c:v>
                </c:pt>
                <c:pt idx="33498">
                  <c:v>3472</c:v>
                </c:pt>
                <c:pt idx="33499">
                  <c:v>3473</c:v>
                </c:pt>
                <c:pt idx="33500">
                  <c:v>3474</c:v>
                </c:pt>
                <c:pt idx="33501">
                  <c:v>3475</c:v>
                </c:pt>
                <c:pt idx="33502">
                  <c:v>3476</c:v>
                </c:pt>
                <c:pt idx="33503">
                  <c:v>3477</c:v>
                </c:pt>
                <c:pt idx="33504">
                  <c:v>3478</c:v>
                </c:pt>
                <c:pt idx="33505">
                  <c:v>3479</c:v>
                </c:pt>
                <c:pt idx="33506">
                  <c:v>3480</c:v>
                </c:pt>
                <c:pt idx="33507">
                  <c:v>3481</c:v>
                </c:pt>
                <c:pt idx="33508">
                  <c:v>3482</c:v>
                </c:pt>
                <c:pt idx="33509">
                  <c:v>3483</c:v>
                </c:pt>
                <c:pt idx="33510">
                  <c:v>3484</c:v>
                </c:pt>
                <c:pt idx="33511">
                  <c:v>3485</c:v>
                </c:pt>
                <c:pt idx="33512">
                  <c:v>3486</c:v>
                </c:pt>
                <c:pt idx="33513">
                  <c:v>3487</c:v>
                </c:pt>
                <c:pt idx="33514">
                  <c:v>3488</c:v>
                </c:pt>
                <c:pt idx="33515">
                  <c:v>3489</c:v>
                </c:pt>
                <c:pt idx="33516">
                  <c:v>3490</c:v>
                </c:pt>
                <c:pt idx="33517">
                  <c:v>3491</c:v>
                </c:pt>
                <c:pt idx="33518">
                  <c:v>3492</c:v>
                </c:pt>
                <c:pt idx="33519">
                  <c:v>3493</c:v>
                </c:pt>
                <c:pt idx="33520">
                  <c:v>3494</c:v>
                </c:pt>
                <c:pt idx="33521">
                  <c:v>3495</c:v>
                </c:pt>
                <c:pt idx="33522">
                  <c:v>3496</c:v>
                </c:pt>
                <c:pt idx="33523">
                  <c:v>3497</c:v>
                </c:pt>
                <c:pt idx="33524">
                  <c:v>3498</c:v>
                </c:pt>
                <c:pt idx="33525">
                  <c:v>3499</c:v>
                </c:pt>
                <c:pt idx="33526">
                  <c:v>3500</c:v>
                </c:pt>
                <c:pt idx="33527">
                  <c:v>3501</c:v>
                </c:pt>
                <c:pt idx="33528">
                  <c:v>3502</c:v>
                </c:pt>
                <c:pt idx="33529">
                  <c:v>3503</c:v>
                </c:pt>
                <c:pt idx="33530">
                  <c:v>3504</c:v>
                </c:pt>
                <c:pt idx="33531">
                  <c:v>3505</c:v>
                </c:pt>
                <c:pt idx="33532">
                  <c:v>3506</c:v>
                </c:pt>
                <c:pt idx="33533">
                  <c:v>3507</c:v>
                </c:pt>
                <c:pt idx="33534">
                  <c:v>3508</c:v>
                </c:pt>
                <c:pt idx="33535">
                  <c:v>3509</c:v>
                </c:pt>
                <c:pt idx="33536">
                  <c:v>3510</c:v>
                </c:pt>
                <c:pt idx="33537">
                  <c:v>3511</c:v>
                </c:pt>
                <c:pt idx="33538">
                  <c:v>3512</c:v>
                </c:pt>
                <c:pt idx="33539">
                  <c:v>3513</c:v>
                </c:pt>
                <c:pt idx="33540">
                  <c:v>3514</c:v>
                </c:pt>
                <c:pt idx="33541">
                  <c:v>3515</c:v>
                </c:pt>
                <c:pt idx="33542">
                  <c:v>3516</c:v>
                </c:pt>
                <c:pt idx="33543">
                  <c:v>3517</c:v>
                </c:pt>
                <c:pt idx="33544">
                  <c:v>3518</c:v>
                </c:pt>
                <c:pt idx="33545">
                  <c:v>3519</c:v>
                </c:pt>
                <c:pt idx="33546">
                  <c:v>3520</c:v>
                </c:pt>
                <c:pt idx="33547">
                  <c:v>3521</c:v>
                </c:pt>
                <c:pt idx="33548">
                  <c:v>3522</c:v>
                </c:pt>
                <c:pt idx="33549">
                  <c:v>3523</c:v>
                </c:pt>
                <c:pt idx="33550">
                  <c:v>3524</c:v>
                </c:pt>
                <c:pt idx="33551">
                  <c:v>3525</c:v>
                </c:pt>
                <c:pt idx="33552">
                  <c:v>3526</c:v>
                </c:pt>
                <c:pt idx="33553">
                  <c:v>3527</c:v>
                </c:pt>
                <c:pt idx="33554">
                  <c:v>3528</c:v>
                </c:pt>
                <c:pt idx="33555">
                  <c:v>3529</c:v>
                </c:pt>
                <c:pt idx="33556">
                  <c:v>3530</c:v>
                </c:pt>
                <c:pt idx="33557">
                  <c:v>3531</c:v>
                </c:pt>
                <c:pt idx="33558">
                  <c:v>3532</c:v>
                </c:pt>
                <c:pt idx="33559">
                  <c:v>3533</c:v>
                </c:pt>
                <c:pt idx="33560">
                  <c:v>3534</c:v>
                </c:pt>
                <c:pt idx="33561">
                  <c:v>3535</c:v>
                </c:pt>
                <c:pt idx="33562">
                  <c:v>3536</c:v>
                </c:pt>
                <c:pt idx="33563">
                  <c:v>3537</c:v>
                </c:pt>
                <c:pt idx="33564">
                  <c:v>3538</c:v>
                </c:pt>
                <c:pt idx="33565">
                  <c:v>3539</c:v>
                </c:pt>
                <c:pt idx="33566">
                  <c:v>3540</c:v>
                </c:pt>
                <c:pt idx="33567">
                  <c:v>3541</c:v>
                </c:pt>
                <c:pt idx="33568">
                  <c:v>3542</c:v>
                </c:pt>
                <c:pt idx="33569">
                  <c:v>3543</c:v>
                </c:pt>
                <c:pt idx="33570">
                  <c:v>3544</c:v>
                </c:pt>
                <c:pt idx="33571">
                  <c:v>3545</c:v>
                </c:pt>
                <c:pt idx="33572">
                  <c:v>3546</c:v>
                </c:pt>
                <c:pt idx="33573">
                  <c:v>3547</c:v>
                </c:pt>
                <c:pt idx="33574">
                  <c:v>3548</c:v>
                </c:pt>
                <c:pt idx="33575">
                  <c:v>3549</c:v>
                </c:pt>
                <c:pt idx="33576">
                  <c:v>3550</c:v>
                </c:pt>
                <c:pt idx="33577">
                  <c:v>3551</c:v>
                </c:pt>
                <c:pt idx="33578">
                  <c:v>3552</c:v>
                </c:pt>
                <c:pt idx="33579">
                  <c:v>3553</c:v>
                </c:pt>
                <c:pt idx="33580">
                  <c:v>3554</c:v>
                </c:pt>
                <c:pt idx="33581">
                  <c:v>3555</c:v>
                </c:pt>
                <c:pt idx="33582">
                  <c:v>3556</c:v>
                </c:pt>
                <c:pt idx="33583">
                  <c:v>3557</c:v>
                </c:pt>
                <c:pt idx="33584">
                  <c:v>3558</c:v>
                </c:pt>
                <c:pt idx="33585">
                  <c:v>3559</c:v>
                </c:pt>
                <c:pt idx="33586">
                  <c:v>3560</c:v>
                </c:pt>
                <c:pt idx="33587">
                  <c:v>3561</c:v>
                </c:pt>
                <c:pt idx="33588">
                  <c:v>3562</c:v>
                </c:pt>
                <c:pt idx="33589">
                  <c:v>3563</c:v>
                </c:pt>
                <c:pt idx="33590">
                  <c:v>3564</c:v>
                </c:pt>
                <c:pt idx="33591">
                  <c:v>3565</c:v>
                </c:pt>
                <c:pt idx="33592">
                  <c:v>3566</c:v>
                </c:pt>
                <c:pt idx="33593">
                  <c:v>3567</c:v>
                </c:pt>
                <c:pt idx="33594">
                  <c:v>3568</c:v>
                </c:pt>
                <c:pt idx="33595">
                  <c:v>3569</c:v>
                </c:pt>
                <c:pt idx="33596">
                  <c:v>3570</c:v>
                </c:pt>
                <c:pt idx="33597">
                  <c:v>3571</c:v>
                </c:pt>
                <c:pt idx="33598">
                  <c:v>3572</c:v>
                </c:pt>
                <c:pt idx="33599">
                  <c:v>3573</c:v>
                </c:pt>
                <c:pt idx="33600">
                  <c:v>3574</c:v>
                </c:pt>
                <c:pt idx="33601">
                  <c:v>3575</c:v>
                </c:pt>
                <c:pt idx="33602">
                  <c:v>3576</c:v>
                </c:pt>
                <c:pt idx="33603">
                  <c:v>3577</c:v>
                </c:pt>
                <c:pt idx="33604">
                  <c:v>3578</c:v>
                </c:pt>
                <c:pt idx="33605">
                  <c:v>3579</c:v>
                </c:pt>
                <c:pt idx="33606">
                  <c:v>3580</c:v>
                </c:pt>
                <c:pt idx="33607">
                  <c:v>3581</c:v>
                </c:pt>
                <c:pt idx="33608">
                  <c:v>3582</c:v>
                </c:pt>
                <c:pt idx="33609">
                  <c:v>3583</c:v>
                </c:pt>
                <c:pt idx="33610">
                  <c:v>3584</c:v>
                </c:pt>
                <c:pt idx="33611">
                  <c:v>3585</c:v>
                </c:pt>
                <c:pt idx="33612">
                  <c:v>3586</c:v>
                </c:pt>
                <c:pt idx="33613">
                  <c:v>3587</c:v>
                </c:pt>
                <c:pt idx="33614">
                  <c:v>3588</c:v>
                </c:pt>
                <c:pt idx="33615">
                  <c:v>3589</c:v>
                </c:pt>
                <c:pt idx="33616">
                  <c:v>3590</c:v>
                </c:pt>
                <c:pt idx="33617">
                  <c:v>3591</c:v>
                </c:pt>
                <c:pt idx="33618">
                  <c:v>3592</c:v>
                </c:pt>
                <c:pt idx="33619">
                  <c:v>3593</c:v>
                </c:pt>
                <c:pt idx="33620">
                  <c:v>3594</c:v>
                </c:pt>
                <c:pt idx="33621">
                  <c:v>3595</c:v>
                </c:pt>
                <c:pt idx="33622">
                  <c:v>3596</c:v>
                </c:pt>
                <c:pt idx="33623">
                  <c:v>3597</c:v>
                </c:pt>
                <c:pt idx="33624">
                  <c:v>3598</c:v>
                </c:pt>
                <c:pt idx="33625">
                  <c:v>3599</c:v>
                </c:pt>
                <c:pt idx="33626">
                  <c:v>3600</c:v>
                </c:pt>
                <c:pt idx="33627">
                  <c:v>3601</c:v>
                </c:pt>
                <c:pt idx="33628">
                  <c:v>3602</c:v>
                </c:pt>
                <c:pt idx="33629">
                  <c:v>3603</c:v>
                </c:pt>
                <c:pt idx="33630">
                  <c:v>3604</c:v>
                </c:pt>
                <c:pt idx="33631">
                  <c:v>3605</c:v>
                </c:pt>
                <c:pt idx="33632">
                  <c:v>3606</c:v>
                </c:pt>
                <c:pt idx="33633">
                  <c:v>3607</c:v>
                </c:pt>
                <c:pt idx="33634">
                  <c:v>3608</c:v>
                </c:pt>
                <c:pt idx="33635">
                  <c:v>3609</c:v>
                </c:pt>
                <c:pt idx="33636">
                  <c:v>3610</c:v>
                </c:pt>
                <c:pt idx="33637">
                  <c:v>3611</c:v>
                </c:pt>
                <c:pt idx="33638">
                  <c:v>3612</c:v>
                </c:pt>
                <c:pt idx="33639">
                  <c:v>3613</c:v>
                </c:pt>
                <c:pt idx="33640">
                  <c:v>3614</c:v>
                </c:pt>
                <c:pt idx="33641">
                  <c:v>3615</c:v>
                </c:pt>
                <c:pt idx="33642">
                  <c:v>3616</c:v>
                </c:pt>
                <c:pt idx="33643">
                  <c:v>3617</c:v>
                </c:pt>
                <c:pt idx="33644">
                  <c:v>3618</c:v>
                </c:pt>
                <c:pt idx="33645">
                  <c:v>3619</c:v>
                </c:pt>
                <c:pt idx="33646">
                  <c:v>3620</c:v>
                </c:pt>
                <c:pt idx="33647">
                  <c:v>3621</c:v>
                </c:pt>
                <c:pt idx="33648">
                  <c:v>3622</c:v>
                </c:pt>
                <c:pt idx="33649">
                  <c:v>3623</c:v>
                </c:pt>
                <c:pt idx="33650">
                  <c:v>3624</c:v>
                </c:pt>
                <c:pt idx="33651">
                  <c:v>3625</c:v>
                </c:pt>
                <c:pt idx="33652">
                  <c:v>3626</c:v>
                </c:pt>
                <c:pt idx="33653">
                  <c:v>3627</c:v>
                </c:pt>
                <c:pt idx="33654">
                  <c:v>3628</c:v>
                </c:pt>
                <c:pt idx="33655">
                  <c:v>3629</c:v>
                </c:pt>
                <c:pt idx="33656">
                  <c:v>3630</c:v>
                </c:pt>
                <c:pt idx="33657">
                  <c:v>3631</c:v>
                </c:pt>
                <c:pt idx="33658">
                  <c:v>3632</c:v>
                </c:pt>
                <c:pt idx="33659">
                  <c:v>3633</c:v>
                </c:pt>
                <c:pt idx="33660">
                  <c:v>3634</c:v>
                </c:pt>
                <c:pt idx="33661">
                  <c:v>3635</c:v>
                </c:pt>
                <c:pt idx="33662">
                  <c:v>3636</c:v>
                </c:pt>
                <c:pt idx="33663">
                  <c:v>3637</c:v>
                </c:pt>
                <c:pt idx="33664">
                  <c:v>3638</c:v>
                </c:pt>
                <c:pt idx="33665">
                  <c:v>3639</c:v>
                </c:pt>
                <c:pt idx="33666">
                  <c:v>3640</c:v>
                </c:pt>
                <c:pt idx="33667">
                  <c:v>3641</c:v>
                </c:pt>
                <c:pt idx="33668">
                  <c:v>3642</c:v>
                </c:pt>
                <c:pt idx="33669">
                  <c:v>3643</c:v>
                </c:pt>
                <c:pt idx="33670">
                  <c:v>3644</c:v>
                </c:pt>
                <c:pt idx="33671">
                  <c:v>3645</c:v>
                </c:pt>
                <c:pt idx="33672">
                  <c:v>3646</c:v>
                </c:pt>
                <c:pt idx="33673">
                  <c:v>3647</c:v>
                </c:pt>
                <c:pt idx="33674">
                  <c:v>3648</c:v>
                </c:pt>
                <c:pt idx="33675">
                  <c:v>3649</c:v>
                </c:pt>
                <c:pt idx="33676">
                  <c:v>3650</c:v>
                </c:pt>
                <c:pt idx="33677">
                  <c:v>3651</c:v>
                </c:pt>
                <c:pt idx="33678">
                  <c:v>3652</c:v>
                </c:pt>
                <c:pt idx="33679">
                  <c:v>3653</c:v>
                </c:pt>
                <c:pt idx="33680">
                  <c:v>3654</c:v>
                </c:pt>
                <c:pt idx="33681">
                  <c:v>3655</c:v>
                </c:pt>
                <c:pt idx="33682">
                  <c:v>3656</c:v>
                </c:pt>
                <c:pt idx="33683">
                  <c:v>3657</c:v>
                </c:pt>
                <c:pt idx="33684">
                  <c:v>3658</c:v>
                </c:pt>
                <c:pt idx="33685">
                  <c:v>3659</c:v>
                </c:pt>
                <c:pt idx="33686">
                  <c:v>3660</c:v>
                </c:pt>
                <c:pt idx="33687">
                  <c:v>3661</c:v>
                </c:pt>
                <c:pt idx="33688">
                  <c:v>3662</c:v>
                </c:pt>
                <c:pt idx="33689">
                  <c:v>3663</c:v>
                </c:pt>
                <c:pt idx="33690">
                  <c:v>3664</c:v>
                </c:pt>
                <c:pt idx="33691">
                  <c:v>3665</c:v>
                </c:pt>
                <c:pt idx="33692">
                  <c:v>3666</c:v>
                </c:pt>
                <c:pt idx="33693">
                  <c:v>3667</c:v>
                </c:pt>
                <c:pt idx="33694">
                  <c:v>3668</c:v>
                </c:pt>
                <c:pt idx="33695">
                  <c:v>3669</c:v>
                </c:pt>
                <c:pt idx="33696">
                  <c:v>3670</c:v>
                </c:pt>
                <c:pt idx="33697">
                  <c:v>3671</c:v>
                </c:pt>
                <c:pt idx="33698">
                  <c:v>3672</c:v>
                </c:pt>
                <c:pt idx="33699">
                  <c:v>3673</c:v>
                </c:pt>
                <c:pt idx="33700">
                  <c:v>3674</c:v>
                </c:pt>
                <c:pt idx="33701">
                  <c:v>3675</c:v>
                </c:pt>
                <c:pt idx="33702">
                  <c:v>3676</c:v>
                </c:pt>
                <c:pt idx="33703">
                  <c:v>3677</c:v>
                </c:pt>
                <c:pt idx="33704">
                  <c:v>3678</c:v>
                </c:pt>
                <c:pt idx="33705">
                  <c:v>3679</c:v>
                </c:pt>
                <c:pt idx="33706">
                  <c:v>3680</c:v>
                </c:pt>
                <c:pt idx="33707">
                  <c:v>3681</c:v>
                </c:pt>
                <c:pt idx="33708">
                  <c:v>3682</c:v>
                </c:pt>
                <c:pt idx="33709">
                  <c:v>3683</c:v>
                </c:pt>
                <c:pt idx="33710">
                  <c:v>3684</c:v>
                </c:pt>
                <c:pt idx="33711">
                  <c:v>3685</c:v>
                </c:pt>
                <c:pt idx="33712">
                  <c:v>3686</c:v>
                </c:pt>
                <c:pt idx="33713">
                  <c:v>3687</c:v>
                </c:pt>
                <c:pt idx="33714">
                  <c:v>3688</c:v>
                </c:pt>
                <c:pt idx="33715">
                  <c:v>3689</c:v>
                </c:pt>
                <c:pt idx="33716">
                  <c:v>3690</c:v>
                </c:pt>
                <c:pt idx="33717">
                  <c:v>3691</c:v>
                </c:pt>
                <c:pt idx="33718">
                  <c:v>3692</c:v>
                </c:pt>
                <c:pt idx="33719">
                  <c:v>3693</c:v>
                </c:pt>
                <c:pt idx="33720">
                  <c:v>3694</c:v>
                </c:pt>
                <c:pt idx="33721">
                  <c:v>3695</c:v>
                </c:pt>
                <c:pt idx="33722">
                  <c:v>3696</c:v>
                </c:pt>
                <c:pt idx="33723">
                  <c:v>3697</c:v>
                </c:pt>
                <c:pt idx="33724">
                  <c:v>3698</c:v>
                </c:pt>
                <c:pt idx="33725">
                  <c:v>3699</c:v>
                </c:pt>
                <c:pt idx="33726">
                  <c:v>3700</c:v>
                </c:pt>
                <c:pt idx="33727">
                  <c:v>3701</c:v>
                </c:pt>
                <c:pt idx="33728">
                  <c:v>3702</c:v>
                </c:pt>
                <c:pt idx="33729">
                  <c:v>3703</c:v>
                </c:pt>
                <c:pt idx="33730">
                  <c:v>3704</c:v>
                </c:pt>
                <c:pt idx="33731">
                  <c:v>3705</c:v>
                </c:pt>
                <c:pt idx="33732">
                  <c:v>3706</c:v>
                </c:pt>
                <c:pt idx="33733">
                  <c:v>3707</c:v>
                </c:pt>
                <c:pt idx="33734">
                  <c:v>3708</c:v>
                </c:pt>
                <c:pt idx="33735">
                  <c:v>3709</c:v>
                </c:pt>
                <c:pt idx="33736">
                  <c:v>3710</c:v>
                </c:pt>
                <c:pt idx="33737">
                  <c:v>3711</c:v>
                </c:pt>
                <c:pt idx="33738">
                  <c:v>3712</c:v>
                </c:pt>
                <c:pt idx="33739">
                  <c:v>3713</c:v>
                </c:pt>
                <c:pt idx="33740">
                  <c:v>3714</c:v>
                </c:pt>
                <c:pt idx="33741">
                  <c:v>3715</c:v>
                </c:pt>
                <c:pt idx="33742">
                  <c:v>3716</c:v>
                </c:pt>
                <c:pt idx="33743">
                  <c:v>3717</c:v>
                </c:pt>
                <c:pt idx="33744">
                  <c:v>3718</c:v>
                </c:pt>
                <c:pt idx="33745">
                  <c:v>3719</c:v>
                </c:pt>
                <c:pt idx="33746">
                  <c:v>3720</c:v>
                </c:pt>
                <c:pt idx="33747">
                  <c:v>3721</c:v>
                </c:pt>
                <c:pt idx="33748">
                  <c:v>3722</c:v>
                </c:pt>
                <c:pt idx="33749">
                  <c:v>3723</c:v>
                </c:pt>
                <c:pt idx="33750">
                  <c:v>3724</c:v>
                </c:pt>
                <c:pt idx="33751">
                  <c:v>3725</c:v>
                </c:pt>
                <c:pt idx="33752">
                  <c:v>3726</c:v>
                </c:pt>
                <c:pt idx="33753">
                  <c:v>3727</c:v>
                </c:pt>
                <c:pt idx="33754">
                  <c:v>3728</c:v>
                </c:pt>
                <c:pt idx="33755">
                  <c:v>3729</c:v>
                </c:pt>
                <c:pt idx="33756">
                  <c:v>3730</c:v>
                </c:pt>
                <c:pt idx="33757">
                  <c:v>3731</c:v>
                </c:pt>
                <c:pt idx="33758">
                  <c:v>3732</c:v>
                </c:pt>
                <c:pt idx="33759">
                  <c:v>3733</c:v>
                </c:pt>
                <c:pt idx="33760">
                  <c:v>3734</c:v>
                </c:pt>
                <c:pt idx="33761">
                  <c:v>3735</c:v>
                </c:pt>
                <c:pt idx="33762">
                  <c:v>3736</c:v>
                </c:pt>
                <c:pt idx="33763">
                  <c:v>3737</c:v>
                </c:pt>
                <c:pt idx="33764">
                  <c:v>3738</c:v>
                </c:pt>
                <c:pt idx="33765">
                  <c:v>3739</c:v>
                </c:pt>
                <c:pt idx="33766">
                  <c:v>3740</c:v>
                </c:pt>
                <c:pt idx="33767">
                  <c:v>3741</c:v>
                </c:pt>
                <c:pt idx="33768">
                  <c:v>3742</c:v>
                </c:pt>
                <c:pt idx="33769">
                  <c:v>3743</c:v>
                </c:pt>
                <c:pt idx="33770">
                  <c:v>3744</c:v>
                </c:pt>
                <c:pt idx="33771">
                  <c:v>3745</c:v>
                </c:pt>
                <c:pt idx="33772">
                  <c:v>3746</c:v>
                </c:pt>
                <c:pt idx="33773">
                  <c:v>3747</c:v>
                </c:pt>
                <c:pt idx="33774">
                  <c:v>3748</c:v>
                </c:pt>
                <c:pt idx="33775">
                  <c:v>3749</c:v>
                </c:pt>
                <c:pt idx="33776">
                  <c:v>3750</c:v>
                </c:pt>
                <c:pt idx="33777">
                  <c:v>3751</c:v>
                </c:pt>
                <c:pt idx="33778">
                  <c:v>3752</c:v>
                </c:pt>
                <c:pt idx="33779">
                  <c:v>3753</c:v>
                </c:pt>
                <c:pt idx="33780">
                  <c:v>3754</c:v>
                </c:pt>
                <c:pt idx="33781">
                  <c:v>3755</c:v>
                </c:pt>
                <c:pt idx="33782">
                  <c:v>3756</c:v>
                </c:pt>
                <c:pt idx="33783">
                  <c:v>3757</c:v>
                </c:pt>
                <c:pt idx="33784">
                  <c:v>3758</c:v>
                </c:pt>
                <c:pt idx="33785">
                  <c:v>3759</c:v>
                </c:pt>
                <c:pt idx="33786">
                  <c:v>3760</c:v>
                </c:pt>
                <c:pt idx="33787">
                  <c:v>3761</c:v>
                </c:pt>
                <c:pt idx="33788">
                  <c:v>3762</c:v>
                </c:pt>
                <c:pt idx="33789">
                  <c:v>3763</c:v>
                </c:pt>
                <c:pt idx="33790">
                  <c:v>3764</c:v>
                </c:pt>
                <c:pt idx="33791">
                  <c:v>3765</c:v>
                </c:pt>
                <c:pt idx="33792">
                  <c:v>3766</c:v>
                </c:pt>
                <c:pt idx="33793">
                  <c:v>3767</c:v>
                </c:pt>
                <c:pt idx="33794">
                  <c:v>3768</c:v>
                </c:pt>
                <c:pt idx="33795">
                  <c:v>3769</c:v>
                </c:pt>
                <c:pt idx="33796">
                  <c:v>3770</c:v>
                </c:pt>
                <c:pt idx="33797">
                  <c:v>3771</c:v>
                </c:pt>
                <c:pt idx="33798">
                  <c:v>3772</c:v>
                </c:pt>
                <c:pt idx="33799">
                  <c:v>3773</c:v>
                </c:pt>
                <c:pt idx="33800">
                  <c:v>3774</c:v>
                </c:pt>
                <c:pt idx="33801">
                  <c:v>3775</c:v>
                </c:pt>
                <c:pt idx="33802">
                  <c:v>3776</c:v>
                </c:pt>
                <c:pt idx="33803">
                  <c:v>3777</c:v>
                </c:pt>
                <c:pt idx="33804">
                  <c:v>3778</c:v>
                </c:pt>
                <c:pt idx="33805">
                  <c:v>3779</c:v>
                </c:pt>
                <c:pt idx="33806">
                  <c:v>3780</c:v>
                </c:pt>
                <c:pt idx="33807">
                  <c:v>3781</c:v>
                </c:pt>
                <c:pt idx="33808">
                  <c:v>3782</c:v>
                </c:pt>
                <c:pt idx="33809">
                  <c:v>3783</c:v>
                </c:pt>
                <c:pt idx="33810">
                  <c:v>3784</c:v>
                </c:pt>
                <c:pt idx="33811">
                  <c:v>3785</c:v>
                </c:pt>
                <c:pt idx="33812">
                  <c:v>3786</c:v>
                </c:pt>
                <c:pt idx="33813">
                  <c:v>3787</c:v>
                </c:pt>
                <c:pt idx="33814">
                  <c:v>3788</c:v>
                </c:pt>
                <c:pt idx="33815">
                  <c:v>3789</c:v>
                </c:pt>
                <c:pt idx="33816">
                  <c:v>3790</c:v>
                </c:pt>
                <c:pt idx="33817">
                  <c:v>3791</c:v>
                </c:pt>
                <c:pt idx="33818">
                  <c:v>3792</c:v>
                </c:pt>
                <c:pt idx="33819">
                  <c:v>3793</c:v>
                </c:pt>
                <c:pt idx="33820">
                  <c:v>3794</c:v>
                </c:pt>
                <c:pt idx="33821">
                  <c:v>3795</c:v>
                </c:pt>
                <c:pt idx="33822">
                  <c:v>3796</c:v>
                </c:pt>
                <c:pt idx="33823">
                  <c:v>3797</c:v>
                </c:pt>
                <c:pt idx="33824">
                  <c:v>3798</c:v>
                </c:pt>
                <c:pt idx="33825">
                  <c:v>3799</c:v>
                </c:pt>
                <c:pt idx="33826">
                  <c:v>3800</c:v>
                </c:pt>
                <c:pt idx="33827">
                  <c:v>3801</c:v>
                </c:pt>
                <c:pt idx="33828">
                  <c:v>3802</c:v>
                </c:pt>
                <c:pt idx="33829">
                  <c:v>3803</c:v>
                </c:pt>
                <c:pt idx="33830">
                  <c:v>3804</c:v>
                </c:pt>
                <c:pt idx="33831">
                  <c:v>3805</c:v>
                </c:pt>
                <c:pt idx="33832">
                  <c:v>3806</c:v>
                </c:pt>
                <c:pt idx="33833">
                  <c:v>3807</c:v>
                </c:pt>
                <c:pt idx="33834">
                  <c:v>3808</c:v>
                </c:pt>
                <c:pt idx="33835">
                  <c:v>3809</c:v>
                </c:pt>
                <c:pt idx="33836">
                  <c:v>3810</c:v>
                </c:pt>
                <c:pt idx="33837">
                  <c:v>3811</c:v>
                </c:pt>
                <c:pt idx="33838">
                  <c:v>3812</c:v>
                </c:pt>
                <c:pt idx="33839">
                  <c:v>3813</c:v>
                </c:pt>
                <c:pt idx="33840">
                  <c:v>3814</c:v>
                </c:pt>
                <c:pt idx="33841">
                  <c:v>3815</c:v>
                </c:pt>
                <c:pt idx="33842">
                  <c:v>3816</c:v>
                </c:pt>
                <c:pt idx="33843">
                  <c:v>3817</c:v>
                </c:pt>
                <c:pt idx="33844">
                  <c:v>3818</c:v>
                </c:pt>
                <c:pt idx="33845">
                  <c:v>3819</c:v>
                </c:pt>
                <c:pt idx="33846">
                  <c:v>3820</c:v>
                </c:pt>
                <c:pt idx="33847">
                  <c:v>3821</c:v>
                </c:pt>
                <c:pt idx="33848">
                  <c:v>3822</c:v>
                </c:pt>
                <c:pt idx="33849">
                  <c:v>3823</c:v>
                </c:pt>
                <c:pt idx="33850">
                  <c:v>3824</c:v>
                </c:pt>
                <c:pt idx="33851">
                  <c:v>3825</c:v>
                </c:pt>
                <c:pt idx="33852">
                  <c:v>3826</c:v>
                </c:pt>
                <c:pt idx="33853">
                  <c:v>3827</c:v>
                </c:pt>
                <c:pt idx="33854">
                  <c:v>3828</c:v>
                </c:pt>
                <c:pt idx="33855">
                  <c:v>3829</c:v>
                </c:pt>
                <c:pt idx="33856">
                  <c:v>3830</c:v>
                </c:pt>
                <c:pt idx="33857">
                  <c:v>3831</c:v>
                </c:pt>
                <c:pt idx="33858">
                  <c:v>3832</c:v>
                </c:pt>
                <c:pt idx="33859">
                  <c:v>3833</c:v>
                </c:pt>
                <c:pt idx="33860">
                  <c:v>3834</c:v>
                </c:pt>
                <c:pt idx="33861">
                  <c:v>3835</c:v>
                </c:pt>
                <c:pt idx="33862">
                  <c:v>3836</c:v>
                </c:pt>
                <c:pt idx="33863">
                  <c:v>3837</c:v>
                </c:pt>
                <c:pt idx="33864">
                  <c:v>3838</c:v>
                </c:pt>
                <c:pt idx="33865">
                  <c:v>3839</c:v>
                </c:pt>
                <c:pt idx="33866">
                  <c:v>3840</c:v>
                </c:pt>
                <c:pt idx="33867">
                  <c:v>3841</c:v>
                </c:pt>
                <c:pt idx="33868">
                  <c:v>3842</c:v>
                </c:pt>
                <c:pt idx="33869">
                  <c:v>3843</c:v>
                </c:pt>
                <c:pt idx="33870">
                  <c:v>3844</c:v>
                </c:pt>
                <c:pt idx="33871">
                  <c:v>3845</c:v>
                </c:pt>
                <c:pt idx="33872">
                  <c:v>3846</c:v>
                </c:pt>
                <c:pt idx="33873">
                  <c:v>3847</c:v>
                </c:pt>
                <c:pt idx="33874">
                  <c:v>3848</c:v>
                </c:pt>
                <c:pt idx="33875">
                  <c:v>3849</c:v>
                </c:pt>
                <c:pt idx="33876">
                  <c:v>3850</c:v>
                </c:pt>
                <c:pt idx="33877">
                  <c:v>3851</c:v>
                </c:pt>
                <c:pt idx="33878">
                  <c:v>3852</c:v>
                </c:pt>
                <c:pt idx="33879">
                  <c:v>3853</c:v>
                </c:pt>
                <c:pt idx="33880">
                  <c:v>3854</c:v>
                </c:pt>
                <c:pt idx="33881">
                  <c:v>3855</c:v>
                </c:pt>
                <c:pt idx="33882">
                  <c:v>3856</c:v>
                </c:pt>
                <c:pt idx="33883">
                  <c:v>3857</c:v>
                </c:pt>
                <c:pt idx="33884">
                  <c:v>3858</c:v>
                </c:pt>
                <c:pt idx="33885">
                  <c:v>3859</c:v>
                </c:pt>
                <c:pt idx="33886">
                  <c:v>3860</c:v>
                </c:pt>
                <c:pt idx="33887">
                  <c:v>3861</c:v>
                </c:pt>
                <c:pt idx="33888">
                  <c:v>3862</c:v>
                </c:pt>
                <c:pt idx="33889">
                  <c:v>3863</c:v>
                </c:pt>
                <c:pt idx="33890">
                  <c:v>3864</c:v>
                </c:pt>
                <c:pt idx="33891">
                  <c:v>3865</c:v>
                </c:pt>
                <c:pt idx="33892">
                  <c:v>3866</c:v>
                </c:pt>
                <c:pt idx="33893">
                  <c:v>3867</c:v>
                </c:pt>
                <c:pt idx="33894">
                  <c:v>3868</c:v>
                </c:pt>
                <c:pt idx="33895">
                  <c:v>3869</c:v>
                </c:pt>
                <c:pt idx="33896">
                  <c:v>3870</c:v>
                </c:pt>
                <c:pt idx="33897">
                  <c:v>3871</c:v>
                </c:pt>
                <c:pt idx="33898">
                  <c:v>3872</c:v>
                </c:pt>
                <c:pt idx="33899">
                  <c:v>3873</c:v>
                </c:pt>
                <c:pt idx="33900">
                  <c:v>3874</c:v>
                </c:pt>
                <c:pt idx="33901">
                  <c:v>3875</c:v>
                </c:pt>
                <c:pt idx="33902">
                  <c:v>3876</c:v>
                </c:pt>
                <c:pt idx="33903">
                  <c:v>3877</c:v>
                </c:pt>
                <c:pt idx="33904">
                  <c:v>3878</c:v>
                </c:pt>
                <c:pt idx="33905">
                  <c:v>3879</c:v>
                </c:pt>
                <c:pt idx="33906">
                  <c:v>0</c:v>
                </c:pt>
                <c:pt idx="33907">
                  <c:v>1</c:v>
                </c:pt>
                <c:pt idx="33908">
                  <c:v>2</c:v>
                </c:pt>
                <c:pt idx="33909">
                  <c:v>3</c:v>
                </c:pt>
                <c:pt idx="33910">
                  <c:v>4</c:v>
                </c:pt>
                <c:pt idx="33911">
                  <c:v>5</c:v>
                </c:pt>
                <c:pt idx="33912">
                  <c:v>6</c:v>
                </c:pt>
                <c:pt idx="33913">
                  <c:v>7</c:v>
                </c:pt>
                <c:pt idx="33914">
                  <c:v>8</c:v>
                </c:pt>
                <c:pt idx="33915">
                  <c:v>9</c:v>
                </c:pt>
                <c:pt idx="33916">
                  <c:v>10</c:v>
                </c:pt>
                <c:pt idx="33917">
                  <c:v>11</c:v>
                </c:pt>
                <c:pt idx="33918">
                  <c:v>12</c:v>
                </c:pt>
                <c:pt idx="33919">
                  <c:v>13</c:v>
                </c:pt>
                <c:pt idx="33920">
                  <c:v>14</c:v>
                </c:pt>
                <c:pt idx="33921">
                  <c:v>15</c:v>
                </c:pt>
                <c:pt idx="33922">
                  <c:v>16</c:v>
                </c:pt>
                <c:pt idx="33923">
                  <c:v>17</c:v>
                </c:pt>
                <c:pt idx="33924">
                  <c:v>18</c:v>
                </c:pt>
                <c:pt idx="33925">
                  <c:v>19</c:v>
                </c:pt>
                <c:pt idx="33926">
                  <c:v>20</c:v>
                </c:pt>
                <c:pt idx="33927">
                  <c:v>21</c:v>
                </c:pt>
                <c:pt idx="33928">
                  <c:v>22</c:v>
                </c:pt>
                <c:pt idx="33929">
                  <c:v>23</c:v>
                </c:pt>
                <c:pt idx="33930">
                  <c:v>24</c:v>
                </c:pt>
                <c:pt idx="33931">
                  <c:v>25</c:v>
                </c:pt>
                <c:pt idx="33932">
                  <c:v>26</c:v>
                </c:pt>
                <c:pt idx="33933">
                  <c:v>27</c:v>
                </c:pt>
                <c:pt idx="33934">
                  <c:v>28</c:v>
                </c:pt>
                <c:pt idx="33935">
                  <c:v>29</c:v>
                </c:pt>
                <c:pt idx="33936">
                  <c:v>30</c:v>
                </c:pt>
                <c:pt idx="33937">
                  <c:v>31</c:v>
                </c:pt>
                <c:pt idx="33938">
                  <c:v>32</c:v>
                </c:pt>
                <c:pt idx="33939">
                  <c:v>33</c:v>
                </c:pt>
                <c:pt idx="33940">
                  <c:v>34</c:v>
                </c:pt>
                <c:pt idx="33941">
                  <c:v>35</c:v>
                </c:pt>
                <c:pt idx="33942">
                  <c:v>36</c:v>
                </c:pt>
                <c:pt idx="33943">
                  <c:v>37</c:v>
                </c:pt>
                <c:pt idx="33944">
                  <c:v>38</c:v>
                </c:pt>
                <c:pt idx="33945">
                  <c:v>39</c:v>
                </c:pt>
                <c:pt idx="33946">
                  <c:v>40</c:v>
                </c:pt>
                <c:pt idx="33947">
                  <c:v>41</c:v>
                </c:pt>
                <c:pt idx="33948">
                  <c:v>42</c:v>
                </c:pt>
                <c:pt idx="33949">
                  <c:v>43</c:v>
                </c:pt>
                <c:pt idx="33950">
                  <c:v>44</c:v>
                </c:pt>
                <c:pt idx="33951">
                  <c:v>45</c:v>
                </c:pt>
                <c:pt idx="33952">
                  <c:v>46</c:v>
                </c:pt>
                <c:pt idx="33953">
                  <c:v>47</c:v>
                </c:pt>
                <c:pt idx="33954">
                  <c:v>48</c:v>
                </c:pt>
                <c:pt idx="33955">
                  <c:v>49</c:v>
                </c:pt>
                <c:pt idx="33956">
                  <c:v>50</c:v>
                </c:pt>
                <c:pt idx="33957">
                  <c:v>51</c:v>
                </c:pt>
                <c:pt idx="33958">
                  <c:v>52</c:v>
                </c:pt>
                <c:pt idx="33959">
                  <c:v>53</c:v>
                </c:pt>
                <c:pt idx="33960">
                  <c:v>54</c:v>
                </c:pt>
                <c:pt idx="33961">
                  <c:v>55</c:v>
                </c:pt>
                <c:pt idx="33962">
                  <c:v>56</c:v>
                </c:pt>
                <c:pt idx="33963">
                  <c:v>57</c:v>
                </c:pt>
                <c:pt idx="33964">
                  <c:v>58</c:v>
                </c:pt>
                <c:pt idx="33965">
                  <c:v>59</c:v>
                </c:pt>
                <c:pt idx="33966">
                  <c:v>60</c:v>
                </c:pt>
                <c:pt idx="33967">
                  <c:v>61</c:v>
                </c:pt>
                <c:pt idx="33968">
                  <c:v>62</c:v>
                </c:pt>
                <c:pt idx="33969">
                  <c:v>63</c:v>
                </c:pt>
                <c:pt idx="33970">
                  <c:v>64</c:v>
                </c:pt>
                <c:pt idx="33971">
                  <c:v>65</c:v>
                </c:pt>
                <c:pt idx="33972">
                  <c:v>66</c:v>
                </c:pt>
                <c:pt idx="33973">
                  <c:v>67</c:v>
                </c:pt>
                <c:pt idx="33974">
                  <c:v>68</c:v>
                </c:pt>
                <c:pt idx="33975">
                  <c:v>69</c:v>
                </c:pt>
                <c:pt idx="33976">
                  <c:v>70</c:v>
                </c:pt>
                <c:pt idx="33977">
                  <c:v>71</c:v>
                </c:pt>
                <c:pt idx="33978">
                  <c:v>72</c:v>
                </c:pt>
                <c:pt idx="33979">
                  <c:v>73</c:v>
                </c:pt>
                <c:pt idx="33980">
                  <c:v>74</c:v>
                </c:pt>
                <c:pt idx="33981">
                  <c:v>75</c:v>
                </c:pt>
                <c:pt idx="33982">
                  <c:v>76</c:v>
                </c:pt>
                <c:pt idx="33983">
                  <c:v>77</c:v>
                </c:pt>
                <c:pt idx="33984">
                  <c:v>78</c:v>
                </c:pt>
                <c:pt idx="33985">
                  <c:v>79</c:v>
                </c:pt>
                <c:pt idx="33986">
                  <c:v>80</c:v>
                </c:pt>
                <c:pt idx="33987">
                  <c:v>81</c:v>
                </c:pt>
                <c:pt idx="33988">
                  <c:v>82</c:v>
                </c:pt>
                <c:pt idx="33989">
                  <c:v>83</c:v>
                </c:pt>
                <c:pt idx="33990">
                  <c:v>84</c:v>
                </c:pt>
                <c:pt idx="33991">
                  <c:v>85</c:v>
                </c:pt>
                <c:pt idx="33992">
                  <c:v>86</c:v>
                </c:pt>
                <c:pt idx="33993">
                  <c:v>87</c:v>
                </c:pt>
                <c:pt idx="33994">
                  <c:v>88</c:v>
                </c:pt>
                <c:pt idx="33995">
                  <c:v>89</c:v>
                </c:pt>
                <c:pt idx="33996">
                  <c:v>90</c:v>
                </c:pt>
                <c:pt idx="33997">
                  <c:v>91</c:v>
                </c:pt>
                <c:pt idx="33998">
                  <c:v>92</c:v>
                </c:pt>
                <c:pt idx="33999">
                  <c:v>93</c:v>
                </c:pt>
                <c:pt idx="34000">
                  <c:v>94</c:v>
                </c:pt>
                <c:pt idx="34001">
                  <c:v>95</c:v>
                </c:pt>
                <c:pt idx="34002">
                  <c:v>96</c:v>
                </c:pt>
                <c:pt idx="34003">
                  <c:v>97</c:v>
                </c:pt>
                <c:pt idx="34004">
                  <c:v>98</c:v>
                </c:pt>
                <c:pt idx="34005">
                  <c:v>99</c:v>
                </c:pt>
                <c:pt idx="34006">
                  <c:v>100</c:v>
                </c:pt>
                <c:pt idx="34007">
                  <c:v>101</c:v>
                </c:pt>
                <c:pt idx="34008">
                  <c:v>102</c:v>
                </c:pt>
                <c:pt idx="34009">
                  <c:v>103</c:v>
                </c:pt>
                <c:pt idx="34010">
                  <c:v>104</c:v>
                </c:pt>
                <c:pt idx="34011">
                  <c:v>105</c:v>
                </c:pt>
                <c:pt idx="34012">
                  <c:v>106</c:v>
                </c:pt>
                <c:pt idx="34013">
                  <c:v>107</c:v>
                </c:pt>
                <c:pt idx="34014">
                  <c:v>108</c:v>
                </c:pt>
                <c:pt idx="34015">
                  <c:v>109</c:v>
                </c:pt>
                <c:pt idx="34016">
                  <c:v>110</c:v>
                </c:pt>
                <c:pt idx="34017">
                  <c:v>111</c:v>
                </c:pt>
                <c:pt idx="34018">
                  <c:v>112</c:v>
                </c:pt>
                <c:pt idx="34019">
                  <c:v>113</c:v>
                </c:pt>
                <c:pt idx="34020">
                  <c:v>114</c:v>
                </c:pt>
                <c:pt idx="34021">
                  <c:v>115</c:v>
                </c:pt>
                <c:pt idx="34022">
                  <c:v>116</c:v>
                </c:pt>
                <c:pt idx="34023">
                  <c:v>117</c:v>
                </c:pt>
                <c:pt idx="34024">
                  <c:v>118</c:v>
                </c:pt>
                <c:pt idx="34025">
                  <c:v>119</c:v>
                </c:pt>
                <c:pt idx="34026">
                  <c:v>120</c:v>
                </c:pt>
                <c:pt idx="34027">
                  <c:v>121</c:v>
                </c:pt>
                <c:pt idx="34028">
                  <c:v>122</c:v>
                </c:pt>
                <c:pt idx="34029">
                  <c:v>123</c:v>
                </c:pt>
                <c:pt idx="34030">
                  <c:v>124</c:v>
                </c:pt>
                <c:pt idx="34031">
                  <c:v>125</c:v>
                </c:pt>
                <c:pt idx="34032">
                  <c:v>126</c:v>
                </c:pt>
                <c:pt idx="34033">
                  <c:v>127</c:v>
                </c:pt>
                <c:pt idx="34034">
                  <c:v>128</c:v>
                </c:pt>
                <c:pt idx="34035">
                  <c:v>129</c:v>
                </c:pt>
                <c:pt idx="34036">
                  <c:v>130</c:v>
                </c:pt>
                <c:pt idx="34037">
                  <c:v>131</c:v>
                </c:pt>
                <c:pt idx="34038">
                  <c:v>132</c:v>
                </c:pt>
                <c:pt idx="34039">
                  <c:v>133</c:v>
                </c:pt>
                <c:pt idx="34040">
                  <c:v>134</c:v>
                </c:pt>
                <c:pt idx="34041">
                  <c:v>135</c:v>
                </c:pt>
                <c:pt idx="34042">
                  <c:v>136</c:v>
                </c:pt>
                <c:pt idx="34043">
                  <c:v>137</c:v>
                </c:pt>
                <c:pt idx="34044">
                  <c:v>138</c:v>
                </c:pt>
                <c:pt idx="34045">
                  <c:v>139</c:v>
                </c:pt>
                <c:pt idx="34046">
                  <c:v>140</c:v>
                </c:pt>
                <c:pt idx="34047">
                  <c:v>141</c:v>
                </c:pt>
                <c:pt idx="34048">
                  <c:v>142</c:v>
                </c:pt>
                <c:pt idx="34049">
                  <c:v>143</c:v>
                </c:pt>
                <c:pt idx="34050">
                  <c:v>144</c:v>
                </c:pt>
                <c:pt idx="34051">
                  <c:v>145</c:v>
                </c:pt>
                <c:pt idx="34052">
                  <c:v>146</c:v>
                </c:pt>
                <c:pt idx="34053">
                  <c:v>147</c:v>
                </c:pt>
                <c:pt idx="34054">
                  <c:v>148</c:v>
                </c:pt>
                <c:pt idx="34055">
                  <c:v>149</c:v>
                </c:pt>
                <c:pt idx="34056">
                  <c:v>150</c:v>
                </c:pt>
                <c:pt idx="34057">
                  <c:v>151</c:v>
                </c:pt>
                <c:pt idx="34058">
                  <c:v>152</c:v>
                </c:pt>
                <c:pt idx="34059">
                  <c:v>153</c:v>
                </c:pt>
                <c:pt idx="34060">
                  <c:v>154</c:v>
                </c:pt>
                <c:pt idx="34061">
                  <c:v>155</c:v>
                </c:pt>
                <c:pt idx="34062">
                  <c:v>156</c:v>
                </c:pt>
                <c:pt idx="34063">
                  <c:v>157</c:v>
                </c:pt>
                <c:pt idx="34064">
                  <c:v>158</c:v>
                </c:pt>
                <c:pt idx="34065">
                  <c:v>159</c:v>
                </c:pt>
                <c:pt idx="34066">
                  <c:v>160</c:v>
                </c:pt>
                <c:pt idx="34067">
                  <c:v>161</c:v>
                </c:pt>
                <c:pt idx="34068">
                  <c:v>162</c:v>
                </c:pt>
                <c:pt idx="34069">
                  <c:v>163</c:v>
                </c:pt>
                <c:pt idx="34070">
                  <c:v>164</c:v>
                </c:pt>
                <c:pt idx="34071">
                  <c:v>165</c:v>
                </c:pt>
                <c:pt idx="34072">
                  <c:v>166</c:v>
                </c:pt>
                <c:pt idx="34073">
                  <c:v>167</c:v>
                </c:pt>
                <c:pt idx="34074">
                  <c:v>168</c:v>
                </c:pt>
                <c:pt idx="34075">
                  <c:v>169</c:v>
                </c:pt>
                <c:pt idx="34076">
                  <c:v>170</c:v>
                </c:pt>
                <c:pt idx="34077">
                  <c:v>171</c:v>
                </c:pt>
                <c:pt idx="34078">
                  <c:v>172</c:v>
                </c:pt>
                <c:pt idx="34079">
                  <c:v>173</c:v>
                </c:pt>
                <c:pt idx="34080">
                  <c:v>174</c:v>
                </c:pt>
                <c:pt idx="34081">
                  <c:v>175</c:v>
                </c:pt>
                <c:pt idx="34082">
                  <c:v>176</c:v>
                </c:pt>
                <c:pt idx="34083">
                  <c:v>177</c:v>
                </c:pt>
                <c:pt idx="34084">
                  <c:v>178</c:v>
                </c:pt>
                <c:pt idx="34085">
                  <c:v>179</c:v>
                </c:pt>
                <c:pt idx="34086">
                  <c:v>180</c:v>
                </c:pt>
                <c:pt idx="34087">
                  <c:v>181</c:v>
                </c:pt>
                <c:pt idx="34088">
                  <c:v>182</c:v>
                </c:pt>
                <c:pt idx="34089">
                  <c:v>183</c:v>
                </c:pt>
                <c:pt idx="34090">
                  <c:v>184</c:v>
                </c:pt>
                <c:pt idx="34091">
                  <c:v>185</c:v>
                </c:pt>
                <c:pt idx="34092">
                  <c:v>186</c:v>
                </c:pt>
                <c:pt idx="34093">
                  <c:v>187</c:v>
                </c:pt>
                <c:pt idx="34094">
                  <c:v>188</c:v>
                </c:pt>
                <c:pt idx="34095">
                  <c:v>189</c:v>
                </c:pt>
                <c:pt idx="34096">
                  <c:v>190</c:v>
                </c:pt>
                <c:pt idx="34097">
                  <c:v>191</c:v>
                </c:pt>
                <c:pt idx="34098">
                  <c:v>192</c:v>
                </c:pt>
                <c:pt idx="34099">
                  <c:v>193</c:v>
                </c:pt>
                <c:pt idx="34100">
                  <c:v>194</c:v>
                </c:pt>
                <c:pt idx="34101">
                  <c:v>195</c:v>
                </c:pt>
                <c:pt idx="34102">
                  <c:v>196</c:v>
                </c:pt>
                <c:pt idx="34103">
                  <c:v>197</c:v>
                </c:pt>
                <c:pt idx="34104">
                  <c:v>198</c:v>
                </c:pt>
                <c:pt idx="34105">
                  <c:v>199</c:v>
                </c:pt>
                <c:pt idx="34106">
                  <c:v>200</c:v>
                </c:pt>
                <c:pt idx="34107">
                  <c:v>201</c:v>
                </c:pt>
                <c:pt idx="34108">
                  <c:v>202</c:v>
                </c:pt>
                <c:pt idx="34109">
                  <c:v>203</c:v>
                </c:pt>
                <c:pt idx="34110">
                  <c:v>204</c:v>
                </c:pt>
                <c:pt idx="34111">
                  <c:v>205</c:v>
                </c:pt>
                <c:pt idx="34112">
                  <c:v>206</c:v>
                </c:pt>
                <c:pt idx="34113">
                  <c:v>207</c:v>
                </c:pt>
                <c:pt idx="34114">
                  <c:v>208</c:v>
                </c:pt>
                <c:pt idx="34115">
                  <c:v>209</c:v>
                </c:pt>
                <c:pt idx="34116">
                  <c:v>210</c:v>
                </c:pt>
                <c:pt idx="34117">
                  <c:v>211</c:v>
                </c:pt>
                <c:pt idx="34118">
                  <c:v>212</c:v>
                </c:pt>
                <c:pt idx="34119">
                  <c:v>213</c:v>
                </c:pt>
                <c:pt idx="34120">
                  <c:v>214</c:v>
                </c:pt>
                <c:pt idx="34121">
                  <c:v>215</c:v>
                </c:pt>
                <c:pt idx="34122">
                  <c:v>216</c:v>
                </c:pt>
                <c:pt idx="34123">
                  <c:v>217</c:v>
                </c:pt>
                <c:pt idx="34124">
                  <c:v>218</c:v>
                </c:pt>
                <c:pt idx="34125">
                  <c:v>219</c:v>
                </c:pt>
                <c:pt idx="34126">
                  <c:v>220</c:v>
                </c:pt>
                <c:pt idx="34127">
                  <c:v>221</c:v>
                </c:pt>
                <c:pt idx="34128">
                  <c:v>222</c:v>
                </c:pt>
                <c:pt idx="34129">
                  <c:v>223</c:v>
                </c:pt>
                <c:pt idx="34130">
                  <c:v>224</c:v>
                </c:pt>
                <c:pt idx="34131">
                  <c:v>225</c:v>
                </c:pt>
                <c:pt idx="34132">
                  <c:v>226</c:v>
                </c:pt>
                <c:pt idx="34133">
                  <c:v>227</c:v>
                </c:pt>
                <c:pt idx="34134">
                  <c:v>228</c:v>
                </c:pt>
                <c:pt idx="34135">
                  <c:v>229</c:v>
                </c:pt>
                <c:pt idx="34136">
                  <c:v>230</c:v>
                </c:pt>
                <c:pt idx="34137">
                  <c:v>231</c:v>
                </c:pt>
                <c:pt idx="34138">
                  <c:v>232</c:v>
                </c:pt>
                <c:pt idx="34139">
                  <c:v>233</c:v>
                </c:pt>
                <c:pt idx="34140">
                  <c:v>234</c:v>
                </c:pt>
                <c:pt idx="34141">
                  <c:v>235</c:v>
                </c:pt>
                <c:pt idx="34142">
                  <c:v>236</c:v>
                </c:pt>
                <c:pt idx="34143">
                  <c:v>237</c:v>
                </c:pt>
                <c:pt idx="34144">
                  <c:v>238</c:v>
                </c:pt>
                <c:pt idx="34145">
                  <c:v>239</c:v>
                </c:pt>
                <c:pt idx="34146">
                  <c:v>240</c:v>
                </c:pt>
                <c:pt idx="34147">
                  <c:v>241</c:v>
                </c:pt>
                <c:pt idx="34148">
                  <c:v>242</c:v>
                </c:pt>
                <c:pt idx="34149">
                  <c:v>243</c:v>
                </c:pt>
                <c:pt idx="34150">
                  <c:v>244</c:v>
                </c:pt>
                <c:pt idx="34151">
                  <c:v>245</c:v>
                </c:pt>
                <c:pt idx="34152">
                  <c:v>246</c:v>
                </c:pt>
                <c:pt idx="34153">
                  <c:v>247</c:v>
                </c:pt>
                <c:pt idx="34154">
                  <c:v>248</c:v>
                </c:pt>
                <c:pt idx="34155">
                  <c:v>249</c:v>
                </c:pt>
                <c:pt idx="34156">
                  <c:v>250</c:v>
                </c:pt>
                <c:pt idx="34157">
                  <c:v>251</c:v>
                </c:pt>
                <c:pt idx="34158">
                  <c:v>252</c:v>
                </c:pt>
                <c:pt idx="34159">
                  <c:v>253</c:v>
                </c:pt>
                <c:pt idx="34160">
                  <c:v>254</c:v>
                </c:pt>
                <c:pt idx="34161">
                  <c:v>255</c:v>
                </c:pt>
                <c:pt idx="34162">
                  <c:v>256</c:v>
                </c:pt>
                <c:pt idx="34163">
                  <c:v>257</c:v>
                </c:pt>
                <c:pt idx="34164">
                  <c:v>258</c:v>
                </c:pt>
                <c:pt idx="34165">
                  <c:v>259</c:v>
                </c:pt>
                <c:pt idx="34166">
                  <c:v>260</c:v>
                </c:pt>
                <c:pt idx="34167">
                  <c:v>261</c:v>
                </c:pt>
                <c:pt idx="34168">
                  <c:v>262</c:v>
                </c:pt>
                <c:pt idx="34169">
                  <c:v>263</c:v>
                </c:pt>
                <c:pt idx="34170">
                  <c:v>264</c:v>
                </c:pt>
                <c:pt idx="34171">
                  <c:v>265</c:v>
                </c:pt>
                <c:pt idx="34172">
                  <c:v>266</c:v>
                </c:pt>
                <c:pt idx="34173">
                  <c:v>267</c:v>
                </c:pt>
                <c:pt idx="34174">
                  <c:v>268</c:v>
                </c:pt>
                <c:pt idx="34175">
                  <c:v>269</c:v>
                </c:pt>
                <c:pt idx="34176">
                  <c:v>270</c:v>
                </c:pt>
                <c:pt idx="34177">
                  <c:v>271</c:v>
                </c:pt>
                <c:pt idx="34178">
                  <c:v>272</c:v>
                </c:pt>
                <c:pt idx="34179">
                  <c:v>273</c:v>
                </c:pt>
                <c:pt idx="34180">
                  <c:v>274</c:v>
                </c:pt>
                <c:pt idx="34181">
                  <c:v>275</c:v>
                </c:pt>
                <c:pt idx="34182">
                  <c:v>276</c:v>
                </c:pt>
                <c:pt idx="34183">
                  <c:v>277</c:v>
                </c:pt>
                <c:pt idx="34184">
                  <c:v>278</c:v>
                </c:pt>
                <c:pt idx="34185">
                  <c:v>279</c:v>
                </c:pt>
                <c:pt idx="34186">
                  <c:v>280</c:v>
                </c:pt>
                <c:pt idx="34187">
                  <c:v>281</c:v>
                </c:pt>
                <c:pt idx="34188">
                  <c:v>282</c:v>
                </c:pt>
                <c:pt idx="34189">
                  <c:v>283</c:v>
                </c:pt>
                <c:pt idx="34190">
                  <c:v>284</c:v>
                </c:pt>
                <c:pt idx="34191">
                  <c:v>285</c:v>
                </c:pt>
                <c:pt idx="34192">
                  <c:v>286</c:v>
                </c:pt>
                <c:pt idx="34193">
                  <c:v>287</c:v>
                </c:pt>
                <c:pt idx="34194">
                  <c:v>288</c:v>
                </c:pt>
                <c:pt idx="34195">
                  <c:v>289</c:v>
                </c:pt>
                <c:pt idx="34196">
                  <c:v>290</c:v>
                </c:pt>
                <c:pt idx="34197">
                  <c:v>291</c:v>
                </c:pt>
                <c:pt idx="34198">
                  <c:v>292</c:v>
                </c:pt>
                <c:pt idx="34199">
                  <c:v>293</c:v>
                </c:pt>
                <c:pt idx="34200">
                  <c:v>294</c:v>
                </c:pt>
                <c:pt idx="34201">
                  <c:v>295</c:v>
                </c:pt>
                <c:pt idx="34202">
                  <c:v>296</c:v>
                </c:pt>
                <c:pt idx="34203">
                  <c:v>297</c:v>
                </c:pt>
                <c:pt idx="34204">
                  <c:v>298</c:v>
                </c:pt>
                <c:pt idx="34205">
                  <c:v>299</c:v>
                </c:pt>
                <c:pt idx="34206">
                  <c:v>300</c:v>
                </c:pt>
                <c:pt idx="34207">
                  <c:v>301</c:v>
                </c:pt>
                <c:pt idx="34208">
                  <c:v>302</c:v>
                </c:pt>
                <c:pt idx="34209">
                  <c:v>303</c:v>
                </c:pt>
                <c:pt idx="34210">
                  <c:v>304</c:v>
                </c:pt>
                <c:pt idx="34211">
                  <c:v>305</c:v>
                </c:pt>
                <c:pt idx="34212">
                  <c:v>306</c:v>
                </c:pt>
                <c:pt idx="34213">
                  <c:v>307</c:v>
                </c:pt>
                <c:pt idx="34214">
                  <c:v>308</c:v>
                </c:pt>
                <c:pt idx="34215">
                  <c:v>309</c:v>
                </c:pt>
                <c:pt idx="34216">
                  <c:v>310</c:v>
                </c:pt>
                <c:pt idx="34217">
                  <c:v>311</c:v>
                </c:pt>
                <c:pt idx="34218">
                  <c:v>312</c:v>
                </c:pt>
                <c:pt idx="34219">
                  <c:v>313</c:v>
                </c:pt>
                <c:pt idx="34220">
                  <c:v>314</c:v>
                </c:pt>
                <c:pt idx="34221">
                  <c:v>315</c:v>
                </c:pt>
                <c:pt idx="34222">
                  <c:v>316</c:v>
                </c:pt>
                <c:pt idx="34223">
                  <c:v>317</c:v>
                </c:pt>
                <c:pt idx="34224">
                  <c:v>318</c:v>
                </c:pt>
                <c:pt idx="34225">
                  <c:v>319</c:v>
                </c:pt>
                <c:pt idx="34226">
                  <c:v>320</c:v>
                </c:pt>
                <c:pt idx="34227">
                  <c:v>321</c:v>
                </c:pt>
                <c:pt idx="34228">
                  <c:v>322</c:v>
                </c:pt>
                <c:pt idx="34229">
                  <c:v>323</c:v>
                </c:pt>
                <c:pt idx="34230">
                  <c:v>324</c:v>
                </c:pt>
                <c:pt idx="34231">
                  <c:v>325</c:v>
                </c:pt>
                <c:pt idx="34232">
                  <c:v>326</c:v>
                </c:pt>
                <c:pt idx="34233">
                  <c:v>327</c:v>
                </c:pt>
                <c:pt idx="34234">
                  <c:v>328</c:v>
                </c:pt>
                <c:pt idx="34235">
                  <c:v>329</c:v>
                </c:pt>
                <c:pt idx="34236">
                  <c:v>330</c:v>
                </c:pt>
                <c:pt idx="34237">
                  <c:v>331</c:v>
                </c:pt>
                <c:pt idx="34238">
                  <c:v>332</c:v>
                </c:pt>
                <c:pt idx="34239">
                  <c:v>333</c:v>
                </c:pt>
                <c:pt idx="34240">
                  <c:v>334</c:v>
                </c:pt>
                <c:pt idx="34241">
                  <c:v>335</c:v>
                </c:pt>
                <c:pt idx="34242">
                  <c:v>336</c:v>
                </c:pt>
                <c:pt idx="34243">
                  <c:v>337</c:v>
                </c:pt>
                <c:pt idx="34244">
                  <c:v>338</c:v>
                </c:pt>
                <c:pt idx="34245">
                  <c:v>339</c:v>
                </c:pt>
                <c:pt idx="34246">
                  <c:v>340</c:v>
                </c:pt>
                <c:pt idx="34247">
                  <c:v>341</c:v>
                </c:pt>
                <c:pt idx="34248">
                  <c:v>342</c:v>
                </c:pt>
                <c:pt idx="34249">
                  <c:v>343</c:v>
                </c:pt>
                <c:pt idx="34250">
                  <c:v>344</c:v>
                </c:pt>
                <c:pt idx="34251">
                  <c:v>345</c:v>
                </c:pt>
                <c:pt idx="34252">
                  <c:v>346</c:v>
                </c:pt>
                <c:pt idx="34253">
                  <c:v>347</c:v>
                </c:pt>
                <c:pt idx="34254">
                  <c:v>348</c:v>
                </c:pt>
                <c:pt idx="34255">
                  <c:v>349</c:v>
                </c:pt>
                <c:pt idx="34256">
                  <c:v>350</c:v>
                </c:pt>
                <c:pt idx="34257">
                  <c:v>351</c:v>
                </c:pt>
                <c:pt idx="34258">
                  <c:v>352</c:v>
                </c:pt>
                <c:pt idx="34259">
                  <c:v>353</c:v>
                </c:pt>
                <c:pt idx="34260">
                  <c:v>354</c:v>
                </c:pt>
                <c:pt idx="34261">
                  <c:v>355</c:v>
                </c:pt>
                <c:pt idx="34262">
                  <c:v>356</c:v>
                </c:pt>
                <c:pt idx="34263">
                  <c:v>357</c:v>
                </c:pt>
                <c:pt idx="34264">
                  <c:v>358</c:v>
                </c:pt>
                <c:pt idx="34265">
                  <c:v>359</c:v>
                </c:pt>
                <c:pt idx="34266">
                  <c:v>360</c:v>
                </c:pt>
                <c:pt idx="34267">
                  <c:v>361</c:v>
                </c:pt>
                <c:pt idx="34268">
                  <c:v>362</c:v>
                </c:pt>
                <c:pt idx="34269">
                  <c:v>363</c:v>
                </c:pt>
                <c:pt idx="34270">
                  <c:v>364</c:v>
                </c:pt>
                <c:pt idx="34271">
                  <c:v>365</c:v>
                </c:pt>
                <c:pt idx="34272">
                  <c:v>366</c:v>
                </c:pt>
                <c:pt idx="34273">
                  <c:v>367</c:v>
                </c:pt>
                <c:pt idx="34274">
                  <c:v>368</c:v>
                </c:pt>
                <c:pt idx="34275">
                  <c:v>369</c:v>
                </c:pt>
                <c:pt idx="34276">
                  <c:v>370</c:v>
                </c:pt>
                <c:pt idx="34277">
                  <c:v>371</c:v>
                </c:pt>
                <c:pt idx="34278">
                  <c:v>372</c:v>
                </c:pt>
                <c:pt idx="34279">
                  <c:v>373</c:v>
                </c:pt>
                <c:pt idx="34280">
                  <c:v>374</c:v>
                </c:pt>
                <c:pt idx="34281">
                  <c:v>375</c:v>
                </c:pt>
                <c:pt idx="34282">
                  <c:v>376</c:v>
                </c:pt>
                <c:pt idx="34283">
                  <c:v>377</c:v>
                </c:pt>
                <c:pt idx="34284">
                  <c:v>378</c:v>
                </c:pt>
                <c:pt idx="34285">
                  <c:v>379</c:v>
                </c:pt>
                <c:pt idx="34286">
                  <c:v>380</c:v>
                </c:pt>
                <c:pt idx="34287">
                  <c:v>381</c:v>
                </c:pt>
                <c:pt idx="34288">
                  <c:v>382</c:v>
                </c:pt>
                <c:pt idx="34289">
                  <c:v>383</c:v>
                </c:pt>
                <c:pt idx="34290">
                  <c:v>384</c:v>
                </c:pt>
                <c:pt idx="34291">
                  <c:v>385</c:v>
                </c:pt>
                <c:pt idx="34292">
                  <c:v>386</c:v>
                </c:pt>
                <c:pt idx="34293">
                  <c:v>387</c:v>
                </c:pt>
                <c:pt idx="34294">
                  <c:v>388</c:v>
                </c:pt>
                <c:pt idx="34295">
                  <c:v>389</c:v>
                </c:pt>
                <c:pt idx="34296">
                  <c:v>390</c:v>
                </c:pt>
                <c:pt idx="34297">
                  <c:v>391</c:v>
                </c:pt>
                <c:pt idx="34298">
                  <c:v>392</c:v>
                </c:pt>
                <c:pt idx="34299">
                  <c:v>393</c:v>
                </c:pt>
                <c:pt idx="34300">
                  <c:v>394</c:v>
                </c:pt>
                <c:pt idx="34301">
                  <c:v>395</c:v>
                </c:pt>
                <c:pt idx="34302">
                  <c:v>396</c:v>
                </c:pt>
                <c:pt idx="34303">
                  <c:v>397</c:v>
                </c:pt>
                <c:pt idx="34304">
                  <c:v>398</c:v>
                </c:pt>
                <c:pt idx="34305">
                  <c:v>399</c:v>
                </c:pt>
                <c:pt idx="34306">
                  <c:v>400</c:v>
                </c:pt>
                <c:pt idx="34307">
                  <c:v>401</c:v>
                </c:pt>
                <c:pt idx="34308">
                  <c:v>402</c:v>
                </c:pt>
                <c:pt idx="34309">
                  <c:v>403</c:v>
                </c:pt>
                <c:pt idx="34310">
                  <c:v>404</c:v>
                </c:pt>
                <c:pt idx="34311">
                  <c:v>405</c:v>
                </c:pt>
                <c:pt idx="34312">
                  <c:v>406</c:v>
                </c:pt>
                <c:pt idx="34313">
                  <c:v>407</c:v>
                </c:pt>
                <c:pt idx="34314">
                  <c:v>408</c:v>
                </c:pt>
                <c:pt idx="34315">
                  <c:v>409</c:v>
                </c:pt>
                <c:pt idx="34316">
                  <c:v>410</c:v>
                </c:pt>
                <c:pt idx="34317">
                  <c:v>411</c:v>
                </c:pt>
                <c:pt idx="34318">
                  <c:v>412</c:v>
                </c:pt>
                <c:pt idx="34319">
                  <c:v>413</c:v>
                </c:pt>
                <c:pt idx="34320">
                  <c:v>414</c:v>
                </c:pt>
                <c:pt idx="34321">
                  <c:v>415</c:v>
                </c:pt>
                <c:pt idx="34322">
                  <c:v>416</c:v>
                </c:pt>
                <c:pt idx="34323">
                  <c:v>417</c:v>
                </c:pt>
                <c:pt idx="34324">
                  <c:v>418</c:v>
                </c:pt>
                <c:pt idx="34325">
                  <c:v>419</c:v>
                </c:pt>
                <c:pt idx="34326">
                  <c:v>420</c:v>
                </c:pt>
                <c:pt idx="34327">
                  <c:v>421</c:v>
                </c:pt>
                <c:pt idx="34328">
                  <c:v>422</c:v>
                </c:pt>
                <c:pt idx="34329">
                  <c:v>423</c:v>
                </c:pt>
                <c:pt idx="34330">
                  <c:v>424</c:v>
                </c:pt>
                <c:pt idx="34331">
                  <c:v>425</c:v>
                </c:pt>
                <c:pt idx="34332">
                  <c:v>426</c:v>
                </c:pt>
                <c:pt idx="34333">
                  <c:v>427</c:v>
                </c:pt>
                <c:pt idx="34334">
                  <c:v>428</c:v>
                </c:pt>
                <c:pt idx="34335">
                  <c:v>429</c:v>
                </c:pt>
                <c:pt idx="34336">
                  <c:v>430</c:v>
                </c:pt>
                <c:pt idx="34337">
                  <c:v>431</c:v>
                </c:pt>
                <c:pt idx="34338">
                  <c:v>432</c:v>
                </c:pt>
                <c:pt idx="34339">
                  <c:v>433</c:v>
                </c:pt>
                <c:pt idx="34340">
                  <c:v>434</c:v>
                </c:pt>
                <c:pt idx="34341">
                  <c:v>435</c:v>
                </c:pt>
                <c:pt idx="34342">
                  <c:v>436</c:v>
                </c:pt>
                <c:pt idx="34343">
                  <c:v>437</c:v>
                </c:pt>
                <c:pt idx="34344">
                  <c:v>438</c:v>
                </c:pt>
                <c:pt idx="34345">
                  <c:v>439</c:v>
                </c:pt>
                <c:pt idx="34346">
                  <c:v>440</c:v>
                </c:pt>
                <c:pt idx="34347">
                  <c:v>441</c:v>
                </c:pt>
                <c:pt idx="34348">
                  <c:v>442</c:v>
                </c:pt>
                <c:pt idx="34349">
                  <c:v>443</c:v>
                </c:pt>
                <c:pt idx="34350">
                  <c:v>444</c:v>
                </c:pt>
                <c:pt idx="34351">
                  <c:v>445</c:v>
                </c:pt>
                <c:pt idx="34352">
                  <c:v>446</c:v>
                </c:pt>
                <c:pt idx="34353">
                  <c:v>447</c:v>
                </c:pt>
                <c:pt idx="34354">
                  <c:v>448</c:v>
                </c:pt>
                <c:pt idx="34355">
                  <c:v>449</c:v>
                </c:pt>
                <c:pt idx="34356">
                  <c:v>450</c:v>
                </c:pt>
                <c:pt idx="34357">
                  <c:v>451</c:v>
                </c:pt>
                <c:pt idx="34358">
                  <c:v>452</c:v>
                </c:pt>
                <c:pt idx="34359">
                  <c:v>453</c:v>
                </c:pt>
                <c:pt idx="34360">
                  <c:v>454</c:v>
                </c:pt>
                <c:pt idx="34361">
                  <c:v>455</c:v>
                </c:pt>
                <c:pt idx="34362">
                  <c:v>456</c:v>
                </c:pt>
                <c:pt idx="34363">
                  <c:v>457</c:v>
                </c:pt>
                <c:pt idx="34364">
                  <c:v>458</c:v>
                </c:pt>
                <c:pt idx="34365">
                  <c:v>459</c:v>
                </c:pt>
                <c:pt idx="34366">
                  <c:v>460</c:v>
                </c:pt>
                <c:pt idx="34367">
                  <c:v>461</c:v>
                </c:pt>
                <c:pt idx="34368">
                  <c:v>462</c:v>
                </c:pt>
                <c:pt idx="34369">
                  <c:v>463</c:v>
                </c:pt>
                <c:pt idx="34370">
                  <c:v>464</c:v>
                </c:pt>
                <c:pt idx="34371">
                  <c:v>465</c:v>
                </c:pt>
                <c:pt idx="34372">
                  <c:v>466</c:v>
                </c:pt>
                <c:pt idx="34373">
                  <c:v>467</c:v>
                </c:pt>
                <c:pt idx="34374">
                  <c:v>468</c:v>
                </c:pt>
                <c:pt idx="34375">
                  <c:v>469</c:v>
                </c:pt>
                <c:pt idx="34376">
                  <c:v>470</c:v>
                </c:pt>
                <c:pt idx="34377">
                  <c:v>471</c:v>
                </c:pt>
                <c:pt idx="34378">
                  <c:v>472</c:v>
                </c:pt>
                <c:pt idx="34379">
                  <c:v>473</c:v>
                </c:pt>
                <c:pt idx="34380">
                  <c:v>474</c:v>
                </c:pt>
                <c:pt idx="34381">
                  <c:v>475</c:v>
                </c:pt>
                <c:pt idx="34382">
                  <c:v>476</c:v>
                </c:pt>
                <c:pt idx="34383">
                  <c:v>477</c:v>
                </c:pt>
                <c:pt idx="34384">
                  <c:v>478</c:v>
                </c:pt>
                <c:pt idx="34385">
                  <c:v>479</c:v>
                </c:pt>
                <c:pt idx="34386">
                  <c:v>480</c:v>
                </c:pt>
                <c:pt idx="34387">
                  <c:v>481</c:v>
                </c:pt>
                <c:pt idx="34388">
                  <c:v>482</c:v>
                </c:pt>
                <c:pt idx="34389">
                  <c:v>483</c:v>
                </c:pt>
                <c:pt idx="34390">
                  <c:v>484</c:v>
                </c:pt>
                <c:pt idx="34391">
                  <c:v>485</c:v>
                </c:pt>
                <c:pt idx="34392">
                  <c:v>486</c:v>
                </c:pt>
                <c:pt idx="34393">
                  <c:v>487</c:v>
                </c:pt>
                <c:pt idx="34394">
                  <c:v>488</c:v>
                </c:pt>
                <c:pt idx="34395">
                  <c:v>489</c:v>
                </c:pt>
                <c:pt idx="34396">
                  <c:v>490</c:v>
                </c:pt>
                <c:pt idx="34397">
                  <c:v>491</c:v>
                </c:pt>
                <c:pt idx="34398">
                  <c:v>492</c:v>
                </c:pt>
                <c:pt idx="34399">
                  <c:v>493</c:v>
                </c:pt>
                <c:pt idx="34400">
                  <c:v>494</c:v>
                </c:pt>
                <c:pt idx="34401">
                  <c:v>495</c:v>
                </c:pt>
                <c:pt idx="34402">
                  <c:v>496</c:v>
                </c:pt>
                <c:pt idx="34403">
                  <c:v>497</c:v>
                </c:pt>
                <c:pt idx="34404">
                  <c:v>498</c:v>
                </c:pt>
                <c:pt idx="34405">
                  <c:v>499</c:v>
                </c:pt>
                <c:pt idx="34406">
                  <c:v>500</c:v>
                </c:pt>
                <c:pt idx="34407">
                  <c:v>501</c:v>
                </c:pt>
                <c:pt idx="34408">
                  <c:v>502</c:v>
                </c:pt>
                <c:pt idx="34409">
                  <c:v>503</c:v>
                </c:pt>
                <c:pt idx="34410">
                  <c:v>504</c:v>
                </c:pt>
                <c:pt idx="34411">
                  <c:v>505</c:v>
                </c:pt>
                <c:pt idx="34412">
                  <c:v>506</c:v>
                </c:pt>
                <c:pt idx="34413">
                  <c:v>507</c:v>
                </c:pt>
                <c:pt idx="34414">
                  <c:v>508</c:v>
                </c:pt>
                <c:pt idx="34415">
                  <c:v>509</c:v>
                </c:pt>
                <c:pt idx="34416">
                  <c:v>510</c:v>
                </c:pt>
                <c:pt idx="34417">
                  <c:v>511</c:v>
                </c:pt>
                <c:pt idx="34418">
                  <c:v>512</c:v>
                </c:pt>
                <c:pt idx="34419">
                  <c:v>513</c:v>
                </c:pt>
                <c:pt idx="34420">
                  <c:v>514</c:v>
                </c:pt>
                <c:pt idx="34421">
                  <c:v>515</c:v>
                </c:pt>
                <c:pt idx="34422">
                  <c:v>516</c:v>
                </c:pt>
                <c:pt idx="34423">
                  <c:v>517</c:v>
                </c:pt>
                <c:pt idx="34424">
                  <c:v>518</c:v>
                </c:pt>
                <c:pt idx="34425">
                  <c:v>519</c:v>
                </c:pt>
                <c:pt idx="34426">
                  <c:v>520</c:v>
                </c:pt>
                <c:pt idx="34427">
                  <c:v>521</c:v>
                </c:pt>
                <c:pt idx="34428">
                  <c:v>522</c:v>
                </c:pt>
                <c:pt idx="34429">
                  <c:v>523</c:v>
                </c:pt>
                <c:pt idx="34430">
                  <c:v>524</c:v>
                </c:pt>
                <c:pt idx="34431">
                  <c:v>525</c:v>
                </c:pt>
                <c:pt idx="34432">
                  <c:v>526</c:v>
                </c:pt>
                <c:pt idx="34433">
                  <c:v>527</c:v>
                </c:pt>
                <c:pt idx="34434">
                  <c:v>528</c:v>
                </c:pt>
                <c:pt idx="34435">
                  <c:v>529</c:v>
                </c:pt>
                <c:pt idx="34436">
                  <c:v>530</c:v>
                </c:pt>
                <c:pt idx="34437">
                  <c:v>531</c:v>
                </c:pt>
                <c:pt idx="34438">
                  <c:v>532</c:v>
                </c:pt>
                <c:pt idx="34439">
                  <c:v>533</c:v>
                </c:pt>
                <c:pt idx="34440">
                  <c:v>534</c:v>
                </c:pt>
                <c:pt idx="34441">
                  <c:v>535</c:v>
                </c:pt>
                <c:pt idx="34442">
                  <c:v>536</c:v>
                </c:pt>
                <c:pt idx="34443">
                  <c:v>537</c:v>
                </c:pt>
                <c:pt idx="34444">
                  <c:v>538</c:v>
                </c:pt>
                <c:pt idx="34445">
                  <c:v>539</c:v>
                </c:pt>
                <c:pt idx="34446">
                  <c:v>540</c:v>
                </c:pt>
                <c:pt idx="34447">
                  <c:v>541</c:v>
                </c:pt>
                <c:pt idx="34448">
                  <c:v>542</c:v>
                </c:pt>
                <c:pt idx="34449">
                  <c:v>543</c:v>
                </c:pt>
                <c:pt idx="34450">
                  <c:v>544</c:v>
                </c:pt>
                <c:pt idx="34451">
                  <c:v>545</c:v>
                </c:pt>
                <c:pt idx="34452">
                  <c:v>546</c:v>
                </c:pt>
                <c:pt idx="34453">
                  <c:v>547</c:v>
                </c:pt>
                <c:pt idx="34454">
                  <c:v>548</c:v>
                </c:pt>
                <c:pt idx="34455">
                  <c:v>549</c:v>
                </c:pt>
                <c:pt idx="34456">
                  <c:v>550</c:v>
                </c:pt>
                <c:pt idx="34457">
                  <c:v>551</c:v>
                </c:pt>
                <c:pt idx="34458">
                  <c:v>552</c:v>
                </c:pt>
                <c:pt idx="34459">
                  <c:v>553</c:v>
                </c:pt>
                <c:pt idx="34460">
                  <c:v>554</c:v>
                </c:pt>
                <c:pt idx="34461">
                  <c:v>555</c:v>
                </c:pt>
                <c:pt idx="34462">
                  <c:v>556</c:v>
                </c:pt>
                <c:pt idx="34463">
                  <c:v>557</c:v>
                </c:pt>
                <c:pt idx="34464">
                  <c:v>558</c:v>
                </c:pt>
                <c:pt idx="34465">
                  <c:v>559</c:v>
                </c:pt>
                <c:pt idx="34466">
                  <c:v>560</c:v>
                </c:pt>
                <c:pt idx="34467">
                  <c:v>561</c:v>
                </c:pt>
                <c:pt idx="34468">
                  <c:v>562</c:v>
                </c:pt>
                <c:pt idx="34469">
                  <c:v>563</c:v>
                </c:pt>
                <c:pt idx="34470">
                  <c:v>564</c:v>
                </c:pt>
                <c:pt idx="34471">
                  <c:v>565</c:v>
                </c:pt>
                <c:pt idx="34472">
                  <c:v>566</c:v>
                </c:pt>
                <c:pt idx="34473">
                  <c:v>567</c:v>
                </c:pt>
                <c:pt idx="34474">
                  <c:v>568</c:v>
                </c:pt>
                <c:pt idx="34475">
                  <c:v>569</c:v>
                </c:pt>
                <c:pt idx="34476">
                  <c:v>570</c:v>
                </c:pt>
                <c:pt idx="34477">
                  <c:v>571</c:v>
                </c:pt>
                <c:pt idx="34478">
                  <c:v>572</c:v>
                </c:pt>
                <c:pt idx="34479">
                  <c:v>573</c:v>
                </c:pt>
                <c:pt idx="34480">
                  <c:v>574</c:v>
                </c:pt>
                <c:pt idx="34481">
                  <c:v>575</c:v>
                </c:pt>
                <c:pt idx="34482">
                  <c:v>576</c:v>
                </c:pt>
                <c:pt idx="34483">
                  <c:v>577</c:v>
                </c:pt>
                <c:pt idx="34484">
                  <c:v>578</c:v>
                </c:pt>
                <c:pt idx="34485">
                  <c:v>579</c:v>
                </c:pt>
                <c:pt idx="34486">
                  <c:v>580</c:v>
                </c:pt>
                <c:pt idx="34487">
                  <c:v>581</c:v>
                </c:pt>
                <c:pt idx="34488">
                  <c:v>582</c:v>
                </c:pt>
                <c:pt idx="34489">
                  <c:v>583</c:v>
                </c:pt>
                <c:pt idx="34490">
                  <c:v>584</c:v>
                </c:pt>
                <c:pt idx="34491">
                  <c:v>585</c:v>
                </c:pt>
                <c:pt idx="34492">
                  <c:v>586</c:v>
                </c:pt>
                <c:pt idx="34493">
                  <c:v>587</c:v>
                </c:pt>
                <c:pt idx="34494">
                  <c:v>588</c:v>
                </c:pt>
                <c:pt idx="34495">
                  <c:v>589</c:v>
                </c:pt>
                <c:pt idx="34496">
                  <c:v>590</c:v>
                </c:pt>
                <c:pt idx="34497">
                  <c:v>591</c:v>
                </c:pt>
                <c:pt idx="34498">
                  <c:v>592</c:v>
                </c:pt>
                <c:pt idx="34499">
                  <c:v>593</c:v>
                </c:pt>
                <c:pt idx="34500">
                  <c:v>594</c:v>
                </c:pt>
                <c:pt idx="34501">
                  <c:v>595</c:v>
                </c:pt>
                <c:pt idx="34502">
                  <c:v>596</c:v>
                </c:pt>
                <c:pt idx="34503">
                  <c:v>597</c:v>
                </c:pt>
                <c:pt idx="34504">
                  <c:v>598</c:v>
                </c:pt>
                <c:pt idx="34505">
                  <c:v>599</c:v>
                </c:pt>
                <c:pt idx="34506">
                  <c:v>600</c:v>
                </c:pt>
                <c:pt idx="34507">
                  <c:v>601</c:v>
                </c:pt>
                <c:pt idx="34508">
                  <c:v>602</c:v>
                </c:pt>
                <c:pt idx="34509">
                  <c:v>603</c:v>
                </c:pt>
                <c:pt idx="34510">
                  <c:v>604</c:v>
                </c:pt>
                <c:pt idx="34511">
                  <c:v>605</c:v>
                </c:pt>
                <c:pt idx="34512">
                  <c:v>606</c:v>
                </c:pt>
                <c:pt idx="34513">
                  <c:v>607</c:v>
                </c:pt>
                <c:pt idx="34514">
                  <c:v>608</c:v>
                </c:pt>
                <c:pt idx="34515">
                  <c:v>609</c:v>
                </c:pt>
                <c:pt idx="34516">
                  <c:v>610</c:v>
                </c:pt>
                <c:pt idx="34517">
                  <c:v>611</c:v>
                </c:pt>
                <c:pt idx="34518">
                  <c:v>612</c:v>
                </c:pt>
                <c:pt idx="34519">
                  <c:v>613</c:v>
                </c:pt>
                <c:pt idx="34520">
                  <c:v>614</c:v>
                </c:pt>
                <c:pt idx="34521">
                  <c:v>615</c:v>
                </c:pt>
                <c:pt idx="34522">
                  <c:v>616</c:v>
                </c:pt>
                <c:pt idx="34523">
                  <c:v>617</c:v>
                </c:pt>
                <c:pt idx="34524">
                  <c:v>618</c:v>
                </c:pt>
                <c:pt idx="34525">
                  <c:v>619</c:v>
                </c:pt>
                <c:pt idx="34526">
                  <c:v>620</c:v>
                </c:pt>
                <c:pt idx="34527">
                  <c:v>621</c:v>
                </c:pt>
                <c:pt idx="34528">
                  <c:v>622</c:v>
                </c:pt>
                <c:pt idx="34529">
                  <c:v>623</c:v>
                </c:pt>
                <c:pt idx="34530">
                  <c:v>624</c:v>
                </c:pt>
                <c:pt idx="34531">
                  <c:v>625</c:v>
                </c:pt>
                <c:pt idx="34532">
                  <c:v>626</c:v>
                </c:pt>
                <c:pt idx="34533">
                  <c:v>627</c:v>
                </c:pt>
                <c:pt idx="34534">
                  <c:v>628</c:v>
                </c:pt>
                <c:pt idx="34535">
                  <c:v>629</c:v>
                </c:pt>
                <c:pt idx="34536">
                  <c:v>630</c:v>
                </c:pt>
                <c:pt idx="34537">
                  <c:v>631</c:v>
                </c:pt>
                <c:pt idx="34538">
                  <c:v>632</c:v>
                </c:pt>
                <c:pt idx="34539">
                  <c:v>633</c:v>
                </c:pt>
                <c:pt idx="34540">
                  <c:v>634</c:v>
                </c:pt>
                <c:pt idx="34541">
                  <c:v>635</c:v>
                </c:pt>
                <c:pt idx="34542">
                  <c:v>636</c:v>
                </c:pt>
                <c:pt idx="34543">
                  <c:v>637</c:v>
                </c:pt>
                <c:pt idx="34544">
                  <c:v>638</c:v>
                </c:pt>
                <c:pt idx="34545">
                  <c:v>639</c:v>
                </c:pt>
                <c:pt idx="34546">
                  <c:v>640</c:v>
                </c:pt>
                <c:pt idx="34547">
                  <c:v>641</c:v>
                </c:pt>
                <c:pt idx="34548">
                  <c:v>642</c:v>
                </c:pt>
                <c:pt idx="34549">
                  <c:v>643</c:v>
                </c:pt>
                <c:pt idx="34550">
                  <c:v>644</c:v>
                </c:pt>
                <c:pt idx="34551">
                  <c:v>645</c:v>
                </c:pt>
                <c:pt idx="34552">
                  <c:v>646</c:v>
                </c:pt>
                <c:pt idx="34553">
                  <c:v>647</c:v>
                </c:pt>
                <c:pt idx="34554">
                  <c:v>648</c:v>
                </c:pt>
                <c:pt idx="34555">
                  <c:v>649</c:v>
                </c:pt>
                <c:pt idx="34556">
                  <c:v>650</c:v>
                </c:pt>
                <c:pt idx="34557">
                  <c:v>651</c:v>
                </c:pt>
                <c:pt idx="34558">
                  <c:v>652</c:v>
                </c:pt>
                <c:pt idx="34559">
                  <c:v>653</c:v>
                </c:pt>
                <c:pt idx="34560">
                  <c:v>654</c:v>
                </c:pt>
                <c:pt idx="34561">
                  <c:v>655</c:v>
                </c:pt>
                <c:pt idx="34562">
                  <c:v>656</c:v>
                </c:pt>
                <c:pt idx="34563">
                  <c:v>657</c:v>
                </c:pt>
                <c:pt idx="34564">
                  <c:v>658</c:v>
                </c:pt>
                <c:pt idx="34565">
                  <c:v>659</c:v>
                </c:pt>
                <c:pt idx="34566">
                  <c:v>660</c:v>
                </c:pt>
                <c:pt idx="34567">
                  <c:v>661</c:v>
                </c:pt>
                <c:pt idx="34568">
                  <c:v>662</c:v>
                </c:pt>
                <c:pt idx="34569">
                  <c:v>663</c:v>
                </c:pt>
                <c:pt idx="34570">
                  <c:v>664</c:v>
                </c:pt>
                <c:pt idx="34571">
                  <c:v>665</c:v>
                </c:pt>
                <c:pt idx="34572">
                  <c:v>666</c:v>
                </c:pt>
                <c:pt idx="34573">
                  <c:v>667</c:v>
                </c:pt>
                <c:pt idx="34574">
                  <c:v>668</c:v>
                </c:pt>
                <c:pt idx="34575">
                  <c:v>669</c:v>
                </c:pt>
                <c:pt idx="34576">
                  <c:v>670</c:v>
                </c:pt>
                <c:pt idx="34577">
                  <c:v>671</c:v>
                </c:pt>
                <c:pt idx="34578">
                  <c:v>672</c:v>
                </c:pt>
                <c:pt idx="34579">
                  <c:v>673</c:v>
                </c:pt>
                <c:pt idx="34580">
                  <c:v>674</c:v>
                </c:pt>
                <c:pt idx="34581">
                  <c:v>675</c:v>
                </c:pt>
                <c:pt idx="34582">
                  <c:v>676</c:v>
                </c:pt>
                <c:pt idx="34583">
                  <c:v>677</c:v>
                </c:pt>
                <c:pt idx="34584">
                  <c:v>678</c:v>
                </c:pt>
                <c:pt idx="34585">
                  <c:v>679</c:v>
                </c:pt>
                <c:pt idx="34586">
                  <c:v>680</c:v>
                </c:pt>
                <c:pt idx="34587">
                  <c:v>681</c:v>
                </c:pt>
                <c:pt idx="34588">
                  <c:v>682</c:v>
                </c:pt>
                <c:pt idx="34589">
                  <c:v>683</c:v>
                </c:pt>
                <c:pt idx="34590">
                  <c:v>684</c:v>
                </c:pt>
                <c:pt idx="34591">
                  <c:v>685</c:v>
                </c:pt>
                <c:pt idx="34592">
                  <c:v>686</c:v>
                </c:pt>
                <c:pt idx="34593">
                  <c:v>687</c:v>
                </c:pt>
                <c:pt idx="34594">
                  <c:v>688</c:v>
                </c:pt>
                <c:pt idx="34595">
                  <c:v>689</c:v>
                </c:pt>
                <c:pt idx="34596">
                  <c:v>690</c:v>
                </c:pt>
                <c:pt idx="34597">
                  <c:v>691</c:v>
                </c:pt>
                <c:pt idx="34598">
                  <c:v>692</c:v>
                </c:pt>
                <c:pt idx="34599">
                  <c:v>693</c:v>
                </c:pt>
                <c:pt idx="34600">
                  <c:v>694</c:v>
                </c:pt>
                <c:pt idx="34601">
                  <c:v>695</c:v>
                </c:pt>
                <c:pt idx="34602">
                  <c:v>696</c:v>
                </c:pt>
                <c:pt idx="34603">
                  <c:v>697</c:v>
                </c:pt>
                <c:pt idx="34604">
                  <c:v>698</c:v>
                </c:pt>
                <c:pt idx="34605">
                  <c:v>699</c:v>
                </c:pt>
                <c:pt idx="34606">
                  <c:v>700</c:v>
                </c:pt>
                <c:pt idx="34607">
                  <c:v>701</c:v>
                </c:pt>
                <c:pt idx="34608">
                  <c:v>702</c:v>
                </c:pt>
                <c:pt idx="34609">
                  <c:v>703</c:v>
                </c:pt>
                <c:pt idx="34610">
                  <c:v>704</c:v>
                </c:pt>
                <c:pt idx="34611">
                  <c:v>705</c:v>
                </c:pt>
                <c:pt idx="34612">
                  <c:v>706</c:v>
                </c:pt>
                <c:pt idx="34613">
                  <c:v>707</c:v>
                </c:pt>
                <c:pt idx="34614">
                  <c:v>708</c:v>
                </c:pt>
                <c:pt idx="34615">
                  <c:v>709</c:v>
                </c:pt>
                <c:pt idx="34616">
                  <c:v>710</c:v>
                </c:pt>
                <c:pt idx="34617">
                  <c:v>711</c:v>
                </c:pt>
                <c:pt idx="34618">
                  <c:v>712</c:v>
                </c:pt>
                <c:pt idx="34619">
                  <c:v>713</c:v>
                </c:pt>
                <c:pt idx="34620">
                  <c:v>714</c:v>
                </c:pt>
                <c:pt idx="34621">
                  <c:v>715</c:v>
                </c:pt>
                <c:pt idx="34622">
                  <c:v>716</c:v>
                </c:pt>
                <c:pt idx="34623">
                  <c:v>717</c:v>
                </c:pt>
                <c:pt idx="34624">
                  <c:v>718</c:v>
                </c:pt>
                <c:pt idx="34625">
                  <c:v>719</c:v>
                </c:pt>
                <c:pt idx="34626">
                  <c:v>720</c:v>
                </c:pt>
                <c:pt idx="34627">
                  <c:v>721</c:v>
                </c:pt>
                <c:pt idx="34628">
                  <c:v>722</c:v>
                </c:pt>
                <c:pt idx="34629">
                  <c:v>723</c:v>
                </c:pt>
                <c:pt idx="34630">
                  <c:v>724</c:v>
                </c:pt>
                <c:pt idx="34631">
                  <c:v>725</c:v>
                </c:pt>
                <c:pt idx="34632">
                  <c:v>726</c:v>
                </c:pt>
                <c:pt idx="34633">
                  <c:v>727</c:v>
                </c:pt>
                <c:pt idx="34634">
                  <c:v>728</c:v>
                </c:pt>
                <c:pt idx="34635">
                  <c:v>729</c:v>
                </c:pt>
                <c:pt idx="34636">
                  <c:v>730</c:v>
                </c:pt>
                <c:pt idx="34637">
                  <c:v>731</c:v>
                </c:pt>
                <c:pt idx="34638">
                  <c:v>732</c:v>
                </c:pt>
                <c:pt idx="34639">
                  <c:v>733</c:v>
                </c:pt>
                <c:pt idx="34640">
                  <c:v>734</c:v>
                </c:pt>
                <c:pt idx="34641">
                  <c:v>735</c:v>
                </c:pt>
                <c:pt idx="34642">
                  <c:v>736</c:v>
                </c:pt>
                <c:pt idx="34643">
                  <c:v>737</c:v>
                </c:pt>
                <c:pt idx="34644">
                  <c:v>738</c:v>
                </c:pt>
                <c:pt idx="34645">
                  <c:v>739</c:v>
                </c:pt>
                <c:pt idx="34646">
                  <c:v>740</c:v>
                </c:pt>
                <c:pt idx="34647">
                  <c:v>741</c:v>
                </c:pt>
                <c:pt idx="34648">
                  <c:v>742</c:v>
                </c:pt>
                <c:pt idx="34649">
                  <c:v>743</c:v>
                </c:pt>
                <c:pt idx="34650">
                  <c:v>744</c:v>
                </c:pt>
                <c:pt idx="34651">
                  <c:v>745</c:v>
                </c:pt>
                <c:pt idx="34652">
                  <c:v>746</c:v>
                </c:pt>
                <c:pt idx="34653">
                  <c:v>747</c:v>
                </c:pt>
                <c:pt idx="34654">
                  <c:v>748</c:v>
                </c:pt>
                <c:pt idx="34655">
                  <c:v>749</c:v>
                </c:pt>
                <c:pt idx="34656">
                  <c:v>750</c:v>
                </c:pt>
                <c:pt idx="34657">
                  <c:v>751</c:v>
                </c:pt>
                <c:pt idx="34658">
                  <c:v>752</c:v>
                </c:pt>
                <c:pt idx="34659">
                  <c:v>753</c:v>
                </c:pt>
                <c:pt idx="34660">
                  <c:v>754</c:v>
                </c:pt>
                <c:pt idx="34661">
                  <c:v>755</c:v>
                </c:pt>
                <c:pt idx="34662">
                  <c:v>756</c:v>
                </c:pt>
                <c:pt idx="34663">
                  <c:v>757</c:v>
                </c:pt>
                <c:pt idx="34664">
                  <c:v>758</c:v>
                </c:pt>
                <c:pt idx="34665">
                  <c:v>759</c:v>
                </c:pt>
                <c:pt idx="34666">
                  <c:v>760</c:v>
                </c:pt>
                <c:pt idx="34667">
                  <c:v>761</c:v>
                </c:pt>
                <c:pt idx="34668">
                  <c:v>762</c:v>
                </c:pt>
                <c:pt idx="34669">
                  <c:v>763</c:v>
                </c:pt>
                <c:pt idx="34670">
                  <c:v>764</c:v>
                </c:pt>
                <c:pt idx="34671">
                  <c:v>765</c:v>
                </c:pt>
                <c:pt idx="34672">
                  <c:v>766</c:v>
                </c:pt>
                <c:pt idx="34673">
                  <c:v>767</c:v>
                </c:pt>
                <c:pt idx="34674">
                  <c:v>768</c:v>
                </c:pt>
                <c:pt idx="34675">
                  <c:v>769</c:v>
                </c:pt>
                <c:pt idx="34676">
                  <c:v>770</c:v>
                </c:pt>
                <c:pt idx="34677">
                  <c:v>771</c:v>
                </c:pt>
                <c:pt idx="34678">
                  <c:v>772</c:v>
                </c:pt>
                <c:pt idx="34679">
                  <c:v>773</c:v>
                </c:pt>
                <c:pt idx="34680">
                  <c:v>774</c:v>
                </c:pt>
                <c:pt idx="34681">
                  <c:v>775</c:v>
                </c:pt>
                <c:pt idx="34682">
                  <c:v>776</c:v>
                </c:pt>
                <c:pt idx="34683">
                  <c:v>777</c:v>
                </c:pt>
                <c:pt idx="34684">
                  <c:v>778</c:v>
                </c:pt>
                <c:pt idx="34685">
                  <c:v>779</c:v>
                </c:pt>
                <c:pt idx="34686">
                  <c:v>780</c:v>
                </c:pt>
                <c:pt idx="34687">
                  <c:v>781</c:v>
                </c:pt>
                <c:pt idx="34688">
                  <c:v>782</c:v>
                </c:pt>
                <c:pt idx="34689">
                  <c:v>783</c:v>
                </c:pt>
                <c:pt idx="34690">
                  <c:v>784</c:v>
                </c:pt>
                <c:pt idx="34691">
                  <c:v>785</c:v>
                </c:pt>
                <c:pt idx="34692">
                  <c:v>786</c:v>
                </c:pt>
                <c:pt idx="34693">
                  <c:v>787</c:v>
                </c:pt>
                <c:pt idx="34694">
                  <c:v>788</c:v>
                </c:pt>
                <c:pt idx="34695">
                  <c:v>789</c:v>
                </c:pt>
                <c:pt idx="34696">
                  <c:v>790</c:v>
                </c:pt>
                <c:pt idx="34697">
                  <c:v>791</c:v>
                </c:pt>
                <c:pt idx="34698">
                  <c:v>792</c:v>
                </c:pt>
                <c:pt idx="34699">
                  <c:v>793</c:v>
                </c:pt>
                <c:pt idx="34700">
                  <c:v>794</c:v>
                </c:pt>
                <c:pt idx="34701">
                  <c:v>795</c:v>
                </c:pt>
                <c:pt idx="34702">
                  <c:v>796</c:v>
                </c:pt>
                <c:pt idx="34703">
                  <c:v>797</c:v>
                </c:pt>
                <c:pt idx="34704">
                  <c:v>798</c:v>
                </c:pt>
                <c:pt idx="34705">
                  <c:v>799</c:v>
                </c:pt>
                <c:pt idx="34706">
                  <c:v>800</c:v>
                </c:pt>
                <c:pt idx="34707">
                  <c:v>801</c:v>
                </c:pt>
                <c:pt idx="34708">
                  <c:v>802</c:v>
                </c:pt>
                <c:pt idx="34709">
                  <c:v>803</c:v>
                </c:pt>
                <c:pt idx="34710">
                  <c:v>804</c:v>
                </c:pt>
                <c:pt idx="34711">
                  <c:v>805</c:v>
                </c:pt>
                <c:pt idx="34712">
                  <c:v>806</c:v>
                </c:pt>
                <c:pt idx="34713">
                  <c:v>807</c:v>
                </c:pt>
                <c:pt idx="34714">
                  <c:v>808</c:v>
                </c:pt>
                <c:pt idx="34715">
                  <c:v>809</c:v>
                </c:pt>
                <c:pt idx="34716">
                  <c:v>810</c:v>
                </c:pt>
                <c:pt idx="34717">
                  <c:v>811</c:v>
                </c:pt>
                <c:pt idx="34718">
                  <c:v>812</c:v>
                </c:pt>
                <c:pt idx="34719">
                  <c:v>813</c:v>
                </c:pt>
                <c:pt idx="34720">
                  <c:v>814</c:v>
                </c:pt>
                <c:pt idx="34721">
                  <c:v>815</c:v>
                </c:pt>
                <c:pt idx="34722">
                  <c:v>816</c:v>
                </c:pt>
                <c:pt idx="34723">
                  <c:v>817</c:v>
                </c:pt>
                <c:pt idx="34724">
                  <c:v>818</c:v>
                </c:pt>
                <c:pt idx="34725">
                  <c:v>819</c:v>
                </c:pt>
                <c:pt idx="34726">
                  <c:v>820</c:v>
                </c:pt>
                <c:pt idx="34727">
                  <c:v>821</c:v>
                </c:pt>
                <c:pt idx="34728">
                  <c:v>822</c:v>
                </c:pt>
                <c:pt idx="34729">
                  <c:v>823</c:v>
                </c:pt>
                <c:pt idx="34730">
                  <c:v>824</c:v>
                </c:pt>
                <c:pt idx="34731">
                  <c:v>825</c:v>
                </c:pt>
                <c:pt idx="34732">
                  <c:v>826</c:v>
                </c:pt>
                <c:pt idx="34733">
                  <c:v>827</c:v>
                </c:pt>
                <c:pt idx="34734">
                  <c:v>828</c:v>
                </c:pt>
                <c:pt idx="34735">
                  <c:v>829</c:v>
                </c:pt>
                <c:pt idx="34736">
                  <c:v>830</c:v>
                </c:pt>
                <c:pt idx="34737">
                  <c:v>831</c:v>
                </c:pt>
                <c:pt idx="34738">
                  <c:v>832</c:v>
                </c:pt>
                <c:pt idx="34739">
                  <c:v>833</c:v>
                </c:pt>
                <c:pt idx="34740">
                  <c:v>834</c:v>
                </c:pt>
                <c:pt idx="34741">
                  <c:v>835</c:v>
                </c:pt>
                <c:pt idx="34742">
                  <c:v>836</c:v>
                </c:pt>
                <c:pt idx="34743">
                  <c:v>837</c:v>
                </c:pt>
                <c:pt idx="34744">
                  <c:v>838</c:v>
                </c:pt>
                <c:pt idx="34745">
                  <c:v>839</c:v>
                </c:pt>
                <c:pt idx="34746">
                  <c:v>840</c:v>
                </c:pt>
                <c:pt idx="34747">
                  <c:v>841</c:v>
                </c:pt>
                <c:pt idx="34748">
                  <c:v>842</c:v>
                </c:pt>
                <c:pt idx="34749">
                  <c:v>843</c:v>
                </c:pt>
                <c:pt idx="34750">
                  <c:v>844</c:v>
                </c:pt>
                <c:pt idx="34751">
                  <c:v>845</c:v>
                </c:pt>
                <c:pt idx="34752">
                  <c:v>846</c:v>
                </c:pt>
                <c:pt idx="34753">
                  <c:v>847</c:v>
                </c:pt>
                <c:pt idx="34754">
                  <c:v>848</c:v>
                </c:pt>
                <c:pt idx="34755">
                  <c:v>849</c:v>
                </c:pt>
                <c:pt idx="34756">
                  <c:v>850</c:v>
                </c:pt>
                <c:pt idx="34757">
                  <c:v>851</c:v>
                </c:pt>
                <c:pt idx="34758">
                  <c:v>852</c:v>
                </c:pt>
                <c:pt idx="34759">
                  <c:v>853</c:v>
                </c:pt>
                <c:pt idx="34760">
                  <c:v>854</c:v>
                </c:pt>
                <c:pt idx="34761">
                  <c:v>855</c:v>
                </c:pt>
                <c:pt idx="34762">
                  <c:v>856</c:v>
                </c:pt>
                <c:pt idx="34763">
                  <c:v>857</c:v>
                </c:pt>
                <c:pt idx="34764">
                  <c:v>858</c:v>
                </c:pt>
                <c:pt idx="34765">
                  <c:v>859</c:v>
                </c:pt>
                <c:pt idx="34766">
                  <c:v>860</c:v>
                </c:pt>
                <c:pt idx="34767">
                  <c:v>861</c:v>
                </c:pt>
                <c:pt idx="34768">
                  <c:v>862</c:v>
                </c:pt>
                <c:pt idx="34769">
                  <c:v>863</c:v>
                </c:pt>
                <c:pt idx="34770">
                  <c:v>864</c:v>
                </c:pt>
                <c:pt idx="34771">
                  <c:v>865</c:v>
                </c:pt>
                <c:pt idx="34772">
                  <c:v>866</c:v>
                </c:pt>
                <c:pt idx="34773">
                  <c:v>867</c:v>
                </c:pt>
                <c:pt idx="34774">
                  <c:v>868</c:v>
                </c:pt>
                <c:pt idx="34775">
                  <c:v>869</c:v>
                </c:pt>
                <c:pt idx="34776">
                  <c:v>870</c:v>
                </c:pt>
                <c:pt idx="34777">
                  <c:v>871</c:v>
                </c:pt>
                <c:pt idx="34778">
                  <c:v>872</c:v>
                </c:pt>
                <c:pt idx="34779">
                  <c:v>873</c:v>
                </c:pt>
                <c:pt idx="34780">
                  <c:v>874</c:v>
                </c:pt>
                <c:pt idx="34781">
                  <c:v>875</c:v>
                </c:pt>
                <c:pt idx="34782">
                  <c:v>876</c:v>
                </c:pt>
                <c:pt idx="34783">
                  <c:v>877</c:v>
                </c:pt>
                <c:pt idx="34784">
                  <c:v>878</c:v>
                </c:pt>
                <c:pt idx="34785">
                  <c:v>879</c:v>
                </c:pt>
                <c:pt idx="34786">
                  <c:v>880</c:v>
                </c:pt>
                <c:pt idx="34787">
                  <c:v>881</c:v>
                </c:pt>
                <c:pt idx="34788">
                  <c:v>882</c:v>
                </c:pt>
                <c:pt idx="34789">
                  <c:v>883</c:v>
                </c:pt>
                <c:pt idx="34790">
                  <c:v>884</c:v>
                </c:pt>
                <c:pt idx="34791">
                  <c:v>885</c:v>
                </c:pt>
                <c:pt idx="34792">
                  <c:v>886</c:v>
                </c:pt>
                <c:pt idx="34793">
                  <c:v>887</c:v>
                </c:pt>
                <c:pt idx="34794">
                  <c:v>888</c:v>
                </c:pt>
                <c:pt idx="34795">
                  <c:v>889</c:v>
                </c:pt>
                <c:pt idx="34796">
                  <c:v>890</c:v>
                </c:pt>
                <c:pt idx="34797">
                  <c:v>891</c:v>
                </c:pt>
                <c:pt idx="34798">
                  <c:v>892</c:v>
                </c:pt>
                <c:pt idx="34799">
                  <c:v>893</c:v>
                </c:pt>
                <c:pt idx="34800">
                  <c:v>894</c:v>
                </c:pt>
                <c:pt idx="34801">
                  <c:v>895</c:v>
                </c:pt>
                <c:pt idx="34802">
                  <c:v>896</c:v>
                </c:pt>
                <c:pt idx="34803">
                  <c:v>897</c:v>
                </c:pt>
                <c:pt idx="34804">
                  <c:v>898</c:v>
                </c:pt>
                <c:pt idx="34805">
                  <c:v>899</c:v>
                </c:pt>
                <c:pt idx="34806">
                  <c:v>900</c:v>
                </c:pt>
                <c:pt idx="34807">
                  <c:v>901</c:v>
                </c:pt>
                <c:pt idx="34808">
                  <c:v>902</c:v>
                </c:pt>
                <c:pt idx="34809">
                  <c:v>903</c:v>
                </c:pt>
                <c:pt idx="34810">
                  <c:v>904</c:v>
                </c:pt>
                <c:pt idx="34811">
                  <c:v>905</c:v>
                </c:pt>
                <c:pt idx="34812">
                  <c:v>906</c:v>
                </c:pt>
                <c:pt idx="34813">
                  <c:v>907</c:v>
                </c:pt>
                <c:pt idx="34814">
                  <c:v>908</c:v>
                </c:pt>
                <c:pt idx="34815">
                  <c:v>909</c:v>
                </c:pt>
                <c:pt idx="34816">
                  <c:v>910</c:v>
                </c:pt>
                <c:pt idx="34817">
                  <c:v>911</c:v>
                </c:pt>
                <c:pt idx="34818">
                  <c:v>912</c:v>
                </c:pt>
                <c:pt idx="34819">
                  <c:v>913</c:v>
                </c:pt>
                <c:pt idx="34820">
                  <c:v>914</c:v>
                </c:pt>
                <c:pt idx="34821">
                  <c:v>915</c:v>
                </c:pt>
                <c:pt idx="34822">
                  <c:v>916</c:v>
                </c:pt>
                <c:pt idx="34823">
                  <c:v>917</c:v>
                </c:pt>
                <c:pt idx="34824">
                  <c:v>918</c:v>
                </c:pt>
                <c:pt idx="34825">
                  <c:v>919</c:v>
                </c:pt>
                <c:pt idx="34826">
                  <c:v>920</c:v>
                </c:pt>
                <c:pt idx="34827">
                  <c:v>921</c:v>
                </c:pt>
                <c:pt idx="34828">
                  <c:v>922</c:v>
                </c:pt>
                <c:pt idx="34829">
                  <c:v>923</c:v>
                </c:pt>
                <c:pt idx="34830">
                  <c:v>924</c:v>
                </c:pt>
                <c:pt idx="34831">
                  <c:v>925</c:v>
                </c:pt>
                <c:pt idx="34832">
                  <c:v>926</c:v>
                </c:pt>
                <c:pt idx="34833">
                  <c:v>927</c:v>
                </c:pt>
                <c:pt idx="34834">
                  <c:v>928</c:v>
                </c:pt>
                <c:pt idx="34835">
                  <c:v>929</c:v>
                </c:pt>
                <c:pt idx="34836">
                  <c:v>930</c:v>
                </c:pt>
                <c:pt idx="34837">
                  <c:v>931</c:v>
                </c:pt>
                <c:pt idx="34838">
                  <c:v>932</c:v>
                </c:pt>
                <c:pt idx="34839">
                  <c:v>933</c:v>
                </c:pt>
                <c:pt idx="34840">
                  <c:v>934</c:v>
                </c:pt>
                <c:pt idx="34841">
                  <c:v>935</c:v>
                </c:pt>
                <c:pt idx="34842">
                  <c:v>936</c:v>
                </c:pt>
                <c:pt idx="34843">
                  <c:v>937</c:v>
                </c:pt>
                <c:pt idx="34844">
                  <c:v>938</c:v>
                </c:pt>
                <c:pt idx="34845">
                  <c:v>939</c:v>
                </c:pt>
                <c:pt idx="34846">
                  <c:v>940</c:v>
                </c:pt>
                <c:pt idx="34847">
                  <c:v>941</c:v>
                </c:pt>
                <c:pt idx="34848">
                  <c:v>942</c:v>
                </c:pt>
                <c:pt idx="34849">
                  <c:v>943</c:v>
                </c:pt>
                <c:pt idx="34850">
                  <c:v>944</c:v>
                </c:pt>
                <c:pt idx="34851">
                  <c:v>945</c:v>
                </c:pt>
                <c:pt idx="34852">
                  <c:v>946</c:v>
                </c:pt>
                <c:pt idx="34853">
                  <c:v>947</c:v>
                </c:pt>
                <c:pt idx="34854">
                  <c:v>948</c:v>
                </c:pt>
                <c:pt idx="34855">
                  <c:v>949</c:v>
                </c:pt>
                <c:pt idx="34856">
                  <c:v>950</c:v>
                </c:pt>
                <c:pt idx="34857">
                  <c:v>951</c:v>
                </c:pt>
                <c:pt idx="34858">
                  <c:v>952</c:v>
                </c:pt>
                <c:pt idx="34859">
                  <c:v>953</c:v>
                </c:pt>
                <c:pt idx="34860">
                  <c:v>954</c:v>
                </c:pt>
                <c:pt idx="34861">
                  <c:v>955</c:v>
                </c:pt>
                <c:pt idx="34862">
                  <c:v>956</c:v>
                </c:pt>
                <c:pt idx="34863">
                  <c:v>957</c:v>
                </c:pt>
                <c:pt idx="34864">
                  <c:v>958</c:v>
                </c:pt>
                <c:pt idx="34865">
                  <c:v>959</c:v>
                </c:pt>
                <c:pt idx="34866">
                  <c:v>960</c:v>
                </c:pt>
                <c:pt idx="34867">
                  <c:v>961</c:v>
                </c:pt>
                <c:pt idx="34868">
                  <c:v>962</c:v>
                </c:pt>
                <c:pt idx="34869">
                  <c:v>963</c:v>
                </c:pt>
                <c:pt idx="34870">
                  <c:v>964</c:v>
                </c:pt>
                <c:pt idx="34871">
                  <c:v>965</c:v>
                </c:pt>
                <c:pt idx="34872">
                  <c:v>966</c:v>
                </c:pt>
                <c:pt idx="34873">
                  <c:v>967</c:v>
                </c:pt>
                <c:pt idx="34874">
                  <c:v>968</c:v>
                </c:pt>
                <c:pt idx="34875">
                  <c:v>969</c:v>
                </c:pt>
                <c:pt idx="34876">
                  <c:v>970</c:v>
                </c:pt>
                <c:pt idx="34877">
                  <c:v>971</c:v>
                </c:pt>
                <c:pt idx="34878">
                  <c:v>972</c:v>
                </c:pt>
                <c:pt idx="34879">
                  <c:v>973</c:v>
                </c:pt>
                <c:pt idx="34880">
                  <c:v>974</c:v>
                </c:pt>
                <c:pt idx="34881">
                  <c:v>975</c:v>
                </c:pt>
                <c:pt idx="34882">
                  <c:v>976</c:v>
                </c:pt>
                <c:pt idx="34883">
                  <c:v>977</c:v>
                </c:pt>
                <c:pt idx="34884">
                  <c:v>978</c:v>
                </c:pt>
                <c:pt idx="34885">
                  <c:v>979</c:v>
                </c:pt>
                <c:pt idx="34886">
                  <c:v>980</c:v>
                </c:pt>
                <c:pt idx="34887">
                  <c:v>981</c:v>
                </c:pt>
                <c:pt idx="34888">
                  <c:v>982</c:v>
                </c:pt>
                <c:pt idx="34889">
                  <c:v>983</c:v>
                </c:pt>
                <c:pt idx="34890">
                  <c:v>984</c:v>
                </c:pt>
                <c:pt idx="34891">
                  <c:v>985</c:v>
                </c:pt>
                <c:pt idx="34892">
                  <c:v>986</c:v>
                </c:pt>
                <c:pt idx="34893">
                  <c:v>987</c:v>
                </c:pt>
                <c:pt idx="34894">
                  <c:v>988</c:v>
                </c:pt>
                <c:pt idx="34895">
                  <c:v>989</c:v>
                </c:pt>
                <c:pt idx="34896">
                  <c:v>990</c:v>
                </c:pt>
                <c:pt idx="34897">
                  <c:v>991</c:v>
                </c:pt>
                <c:pt idx="34898">
                  <c:v>992</c:v>
                </c:pt>
                <c:pt idx="34899">
                  <c:v>993</c:v>
                </c:pt>
                <c:pt idx="34900">
                  <c:v>994</c:v>
                </c:pt>
                <c:pt idx="34901">
                  <c:v>995</c:v>
                </c:pt>
                <c:pt idx="34902">
                  <c:v>996</c:v>
                </c:pt>
                <c:pt idx="34903">
                  <c:v>997</c:v>
                </c:pt>
                <c:pt idx="34904">
                  <c:v>998</c:v>
                </c:pt>
                <c:pt idx="34905">
                  <c:v>999</c:v>
                </c:pt>
                <c:pt idx="34906">
                  <c:v>1000</c:v>
                </c:pt>
                <c:pt idx="34907">
                  <c:v>1001</c:v>
                </c:pt>
                <c:pt idx="34908">
                  <c:v>1002</c:v>
                </c:pt>
                <c:pt idx="34909">
                  <c:v>1003</c:v>
                </c:pt>
                <c:pt idx="34910">
                  <c:v>1004</c:v>
                </c:pt>
                <c:pt idx="34911">
                  <c:v>1005</c:v>
                </c:pt>
                <c:pt idx="34912">
                  <c:v>1006</c:v>
                </c:pt>
                <c:pt idx="34913">
                  <c:v>1007</c:v>
                </c:pt>
                <c:pt idx="34914">
                  <c:v>1008</c:v>
                </c:pt>
                <c:pt idx="34915">
                  <c:v>1009</c:v>
                </c:pt>
                <c:pt idx="34916">
                  <c:v>1010</c:v>
                </c:pt>
                <c:pt idx="34917">
                  <c:v>1011</c:v>
                </c:pt>
                <c:pt idx="34918">
                  <c:v>1012</c:v>
                </c:pt>
                <c:pt idx="34919">
                  <c:v>1013</c:v>
                </c:pt>
                <c:pt idx="34920">
                  <c:v>1014</c:v>
                </c:pt>
                <c:pt idx="34921">
                  <c:v>1015</c:v>
                </c:pt>
                <c:pt idx="34922">
                  <c:v>1016</c:v>
                </c:pt>
                <c:pt idx="34923">
                  <c:v>1017</c:v>
                </c:pt>
                <c:pt idx="34924">
                  <c:v>1018</c:v>
                </c:pt>
                <c:pt idx="34925">
                  <c:v>1019</c:v>
                </c:pt>
                <c:pt idx="34926">
                  <c:v>1020</c:v>
                </c:pt>
                <c:pt idx="34927">
                  <c:v>1021</c:v>
                </c:pt>
                <c:pt idx="34928">
                  <c:v>1022</c:v>
                </c:pt>
                <c:pt idx="34929">
                  <c:v>1023</c:v>
                </c:pt>
                <c:pt idx="34930">
                  <c:v>1024</c:v>
                </c:pt>
                <c:pt idx="34931">
                  <c:v>1025</c:v>
                </c:pt>
                <c:pt idx="34932">
                  <c:v>1026</c:v>
                </c:pt>
                <c:pt idx="34933">
                  <c:v>1027</c:v>
                </c:pt>
                <c:pt idx="34934">
                  <c:v>1028</c:v>
                </c:pt>
                <c:pt idx="34935">
                  <c:v>1029</c:v>
                </c:pt>
                <c:pt idx="34936">
                  <c:v>1030</c:v>
                </c:pt>
                <c:pt idx="34937">
                  <c:v>1031</c:v>
                </c:pt>
                <c:pt idx="34938">
                  <c:v>1032</c:v>
                </c:pt>
                <c:pt idx="34939">
                  <c:v>1033</c:v>
                </c:pt>
                <c:pt idx="34940">
                  <c:v>1034</c:v>
                </c:pt>
                <c:pt idx="34941">
                  <c:v>1035</c:v>
                </c:pt>
                <c:pt idx="34942">
                  <c:v>1036</c:v>
                </c:pt>
                <c:pt idx="34943">
                  <c:v>1037</c:v>
                </c:pt>
                <c:pt idx="34944">
                  <c:v>1038</c:v>
                </c:pt>
                <c:pt idx="34945">
                  <c:v>1039</c:v>
                </c:pt>
                <c:pt idx="34946">
                  <c:v>1040</c:v>
                </c:pt>
                <c:pt idx="34947">
                  <c:v>1041</c:v>
                </c:pt>
                <c:pt idx="34948">
                  <c:v>1042</c:v>
                </c:pt>
                <c:pt idx="34949">
                  <c:v>1043</c:v>
                </c:pt>
                <c:pt idx="34950">
                  <c:v>1044</c:v>
                </c:pt>
                <c:pt idx="34951">
                  <c:v>1045</c:v>
                </c:pt>
                <c:pt idx="34952">
                  <c:v>1046</c:v>
                </c:pt>
                <c:pt idx="34953">
                  <c:v>1047</c:v>
                </c:pt>
                <c:pt idx="34954">
                  <c:v>1048</c:v>
                </c:pt>
                <c:pt idx="34955">
                  <c:v>1049</c:v>
                </c:pt>
                <c:pt idx="34956">
                  <c:v>1050</c:v>
                </c:pt>
                <c:pt idx="34957">
                  <c:v>1051</c:v>
                </c:pt>
                <c:pt idx="34958">
                  <c:v>1052</c:v>
                </c:pt>
                <c:pt idx="34959">
                  <c:v>1053</c:v>
                </c:pt>
                <c:pt idx="34960">
                  <c:v>1054</c:v>
                </c:pt>
                <c:pt idx="34961">
                  <c:v>1055</c:v>
                </c:pt>
                <c:pt idx="34962">
                  <c:v>1056</c:v>
                </c:pt>
                <c:pt idx="34963">
                  <c:v>1057</c:v>
                </c:pt>
                <c:pt idx="34964">
                  <c:v>1058</c:v>
                </c:pt>
                <c:pt idx="34965">
                  <c:v>1059</c:v>
                </c:pt>
                <c:pt idx="34966">
                  <c:v>1060</c:v>
                </c:pt>
                <c:pt idx="34967">
                  <c:v>1061</c:v>
                </c:pt>
                <c:pt idx="34968">
                  <c:v>1062</c:v>
                </c:pt>
                <c:pt idx="34969">
                  <c:v>1063</c:v>
                </c:pt>
                <c:pt idx="34970">
                  <c:v>1064</c:v>
                </c:pt>
                <c:pt idx="34971">
                  <c:v>1065</c:v>
                </c:pt>
                <c:pt idx="34972">
                  <c:v>1066</c:v>
                </c:pt>
                <c:pt idx="34973">
                  <c:v>1067</c:v>
                </c:pt>
                <c:pt idx="34974">
                  <c:v>1068</c:v>
                </c:pt>
                <c:pt idx="34975">
                  <c:v>1069</c:v>
                </c:pt>
                <c:pt idx="34976">
                  <c:v>1070</c:v>
                </c:pt>
                <c:pt idx="34977">
                  <c:v>1071</c:v>
                </c:pt>
                <c:pt idx="34978">
                  <c:v>1072</c:v>
                </c:pt>
                <c:pt idx="34979">
                  <c:v>1073</c:v>
                </c:pt>
                <c:pt idx="34980">
                  <c:v>1074</c:v>
                </c:pt>
                <c:pt idx="34981">
                  <c:v>1075</c:v>
                </c:pt>
                <c:pt idx="34982">
                  <c:v>1076</c:v>
                </c:pt>
                <c:pt idx="34983">
                  <c:v>1077</c:v>
                </c:pt>
                <c:pt idx="34984">
                  <c:v>1078</c:v>
                </c:pt>
                <c:pt idx="34985">
                  <c:v>1079</c:v>
                </c:pt>
                <c:pt idx="34986">
                  <c:v>1080</c:v>
                </c:pt>
                <c:pt idx="34987">
                  <c:v>1081</c:v>
                </c:pt>
                <c:pt idx="34988">
                  <c:v>1082</c:v>
                </c:pt>
                <c:pt idx="34989">
                  <c:v>1083</c:v>
                </c:pt>
                <c:pt idx="34990">
                  <c:v>1084</c:v>
                </c:pt>
                <c:pt idx="34991">
                  <c:v>1085</c:v>
                </c:pt>
                <c:pt idx="34992">
                  <c:v>1086</c:v>
                </c:pt>
                <c:pt idx="34993">
                  <c:v>1087</c:v>
                </c:pt>
                <c:pt idx="34994">
                  <c:v>1088</c:v>
                </c:pt>
                <c:pt idx="34995">
                  <c:v>1089</c:v>
                </c:pt>
                <c:pt idx="34996">
                  <c:v>1090</c:v>
                </c:pt>
                <c:pt idx="34997">
                  <c:v>1091</c:v>
                </c:pt>
                <c:pt idx="34998">
                  <c:v>1092</c:v>
                </c:pt>
                <c:pt idx="34999">
                  <c:v>1093</c:v>
                </c:pt>
                <c:pt idx="35000">
                  <c:v>1094</c:v>
                </c:pt>
                <c:pt idx="35001">
                  <c:v>1095</c:v>
                </c:pt>
                <c:pt idx="35002">
                  <c:v>1096</c:v>
                </c:pt>
                <c:pt idx="35003">
                  <c:v>1097</c:v>
                </c:pt>
                <c:pt idx="35004">
                  <c:v>1098</c:v>
                </c:pt>
                <c:pt idx="35005">
                  <c:v>1099</c:v>
                </c:pt>
                <c:pt idx="35006">
                  <c:v>1100</c:v>
                </c:pt>
                <c:pt idx="35007">
                  <c:v>1101</c:v>
                </c:pt>
                <c:pt idx="35008">
                  <c:v>1102</c:v>
                </c:pt>
                <c:pt idx="35009">
                  <c:v>1103</c:v>
                </c:pt>
                <c:pt idx="35010">
                  <c:v>1104</c:v>
                </c:pt>
                <c:pt idx="35011">
                  <c:v>1105</c:v>
                </c:pt>
                <c:pt idx="35012">
                  <c:v>1106</c:v>
                </c:pt>
                <c:pt idx="35013">
                  <c:v>1107</c:v>
                </c:pt>
                <c:pt idx="35014">
                  <c:v>1108</c:v>
                </c:pt>
                <c:pt idx="35015">
                  <c:v>1109</c:v>
                </c:pt>
                <c:pt idx="35016">
                  <c:v>1110</c:v>
                </c:pt>
                <c:pt idx="35017">
                  <c:v>1111</c:v>
                </c:pt>
                <c:pt idx="35018">
                  <c:v>1112</c:v>
                </c:pt>
                <c:pt idx="35019">
                  <c:v>1113</c:v>
                </c:pt>
                <c:pt idx="35020">
                  <c:v>1114</c:v>
                </c:pt>
                <c:pt idx="35021">
                  <c:v>1115</c:v>
                </c:pt>
                <c:pt idx="35022">
                  <c:v>1116</c:v>
                </c:pt>
                <c:pt idx="35023">
                  <c:v>1117</c:v>
                </c:pt>
                <c:pt idx="35024">
                  <c:v>1118</c:v>
                </c:pt>
                <c:pt idx="35025">
                  <c:v>1119</c:v>
                </c:pt>
                <c:pt idx="35026">
                  <c:v>1120</c:v>
                </c:pt>
                <c:pt idx="35027">
                  <c:v>1121</c:v>
                </c:pt>
                <c:pt idx="35028">
                  <c:v>1122</c:v>
                </c:pt>
                <c:pt idx="35029">
                  <c:v>1123</c:v>
                </c:pt>
                <c:pt idx="35030">
                  <c:v>1124</c:v>
                </c:pt>
                <c:pt idx="35031">
                  <c:v>1125</c:v>
                </c:pt>
                <c:pt idx="35032">
                  <c:v>1126</c:v>
                </c:pt>
                <c:pt idx="35033">
                  <c:v>1127</c:v>
                </c:pt>
                <c:pt idx="35034">
                  <c:v>1128</c:v>
                </c:pt>
                <c:pt idx="35035">
                  <c:v>1129</c:v>
                </c:pt>
                <c:pt idx="35036">
                  <c:v>1130</c:v>
                </c:pt>
                <c:pt idx="35037">
                  <c:v>1131</c:v>
                </c:pt>
                <c:pt idx="35038">
                  <c:v>1132</c:v>
                </c:pt>
                <c:pt idx="35039">
                  <c:v>1133</c:v>
                </c:pt>
                <c:pt idx="35040">
                  <c:v>1134</c:v>
                </c:pt>
                <c:pt idx="35041">
                  <c:v>1135</c:v>
                </c:pt>
                <c:pt idx="35042">
                  <c:v>1136</c:v>
                </c:pt>
                <c:pt idx="35043">
                  <c:v>1137</c:v>
                </c:pt>
                <c:pt idx="35044">
                  <c:v>1138</c:v>
                </c:pt>
                <c:pt idx="35045">
                  <c:v>1139</c:v>
                </c:pt>
                <c:pt idx="35046">
                  <c:v>1140</c:v>
                </c:pt>
                <c:pt idx="35047">
                  <c:v>1141</c:v>
                </c:pt>
                <c:pt idx="35048">
                  <c:v>1142</c:v>
                </c:pt>
                <c:pt idx="35049">
                  <c:v>1143</c:v>
                </c:pt>
                <c:pt idx="35050">
                  <c:v>1144</c:v>
                </c:pt>
                <c:pt idx="35051">
                  <c:v>1145</c:v>
                </c:pt>
                <c:pt idx="35052">
                  <c:v>1146</c:v>
                </c:pt>
                <c:pt idx="35053">
                  <c:v>1147</c:v>
                </c:pt>
                <c:pt idx="35054">
                  <c:v>1148</c:v>
                </c:pt>
                <c:pt idx="35055">
                  <c:v>1149</c:v>
                </c:pt>
                <c:pt idx="35056">
                  <c:v>1150</c:v>
                </c:pt>
                <c:pt idx="35057">
                  <c:v>1151</c:v>
                </c:pt>
                <c:pt idx="35058">
                  <c:v>1152</c:v>
                </c:pt>
                <c:pt idx="35059">
                  <c:v>1153</c:v>
                </c:pt>
                <c:pt idx="35060">
                  <c:v>1154</c:v>
                </c:pt>
                <c:pt idx="35061">
                  <c:v>1155</c:v>
                </c:pt>
                <c:pt idx="35062">
                  <c:v>1156</c:v>
                </c:pt>
                <c:pt idx="35063">
                  <c:v>1157</c:v>
                </c:pt>
                <c:pt idx="35064">
                  <c:v>1158</c:v>
                </c:pt>
                <c:pt idx="35065">
                  <c:v>1159</c:v>
                </c:pt>
                <c:pt idx="35066">
                  <c:v>1160</c:v>
                </c:pt>
                <c:pt idx="35067">
                  <c:v>1161</c:v>
                </c:pt>
                <c:pt idx="35068">
                  <c:v>1162</c:v>
                </c:pt>
                <c:pt idx="35069">
                  <c:v>1163</c:v>
                </c:pt>
                <c:pt idx="35070">
                  <c:v>1164</c:v>
                </c:pt>
                <c:pt idx="35071">
                  <c:v>1165</c:v>
                </c:pt>
                <c:pt idx="35072">
                  <c:v>1166</c:v>
                </c:pt>
                <c:pt idx="35073">
                  <c:v>1167</c:v>
                </c:pt>
                <c:pt idx="35074">
                  <c:v>1168</c:v>
                </c:pt>
                <c:pt idx="35075">
                  <c:v>1169</c:v>
                </c:pt>
                <c:pt idx="35076">
                  <c:v>1170</c:v>
                </c:pt>
                <c:pt idx="35077">
                  <c:v>1171</c:v>
                </c:pt>
                <c:pt idx="35078">
                  <c:v>1172</c:v>
                </c:pt>
                <c:pt idx="35079">
                  <c:v>1173</c:v>
                </c:pt>
                <c:pt idx="35080">
                  <c:v>1174</c:v>
                </c:pt>
                <c:pt idx="35081">
                  <c:v>1175</c:v>
                </c:pt>
                <c:pt idx="35082">
                  <c:v>1176</c:v>
                </c:pt>
                <c:pt idx="35083">
                  <c:v>1177</c:v>
                </c:pt>
                <c:pt idx="35084">
                  <c:v>1178</c:v>
                </c:pt>
                <c:pt idx="35085">
                  <c:v>1179</c:v>
                </c:pt>
                <c:pt idx="35086">
                  <c:v>1180</c:v>
                </c:pt>
                <c:pt idx="35087">
                  <c:v>1181</c:v>
                </c:pt>
                <c:pt idx="35088">
                  <c:v>1182</c:v>
                </c:pt>
                <c:pt idx="35089">
                  <c:v>1183</c:v>
                </c:pt>
                <c:pt idx="35090">
                  <c:v>1184</c:v>
                </c:pt>
                <c:pt idx="35091">
                  <c:v>1185</c:v>
                </c:pt>
                <c:pt idx="35092">
                  <c:v>1186</c:v>
                </c:pt>
                <c:pt idx="35093">
                  <c:v>1187</c:v>
                </c:pt>
                <c:pt idx="35094">
                  <c:v>1188</c:v>
                </c:pt>
                <c:pt idx="35095">
                  <c:v>1189</c:v>
                </c:pt>
                <c:pt idx="35096">
                  <c:v>1190</c:v>
                </c:pt>
                <c:pt idx="35097">
                  <c:v>1191</c:v>
                </c:pt>
                <c:pt idx="35098">
                  <c:v>1192</c:v>
                </c:pt>
                <c:pt idx="35099">
                  <c:v>1193</c:v>
                </c:pt>
                <c:pt idx="35100">
                  <c:v>1194</c:v>
                </c:pt>
                <c:pt idx="35101">
                  <c:v>1195</c:v>
                </c:pt>
                <c:pt idx="35102">
                  <c:v>1196</c:v>
                </c:pt>
                <c:pt idx="35103">
                  <c:v>1197</c:v>
                </c:pt>
                <c:pt idx="35104">
                  <c:v>1198</c:v>
                </c:pt>
                <c:pt idx="35105">
                  <c:v>1199</c:v>
                </c:pt>
                <c:pt idx="35106">
                  <c:v>1200</c:v>
                </c:pt>
                <c:pt idx="35107">
                  <c:v>1201</c:v>
                </c:pt>
                <c:pt idx="35108">
                  <c:v>1202</c:v>
                </c:pt>
                <c:pt idx="35109">
                  <c:v>1203</c:v>
                </c:pt>
                <c:pt idx="35110">
                  <c:v>1204</c:v>
                </c:pt>
                <c:pt idx="35111">
                  <c:v>1205</c:v>
                </c:pt>
                <c:pt idx="35112">
                  <c:v>1206</c:v>
                </c:pt>
                <c:pt idx="35113">
                  <c:v>1207</c:v>
                </c:pt>
                <c:pt idx="35114">
                  <c:v>1208</c:v>
                </c:pt>
                <c:pt idx="35115">
                  <c:v>1209</c:v>
                </c:pt>
                <c:pt idx="35116">
                  <c:v>1210</c:v>
                </c:pt>
                <c:pt idx="35117">
                  <c:v>1211</c:v>
                </c:pt>
                <c:pt idx="35118">
                  <c:v>1212</c:v>
                </c:pt>
                <c:pt idx="35119">
                  <c:v>1213</c:v>
                </c:pt>
                <c:pt idx="35120">
                  <c:v>1214</c:v>
                </c:pt>
                <c:pt idx="35121">
                  <c:v>1215</c:v>
                </c:pt>
                <c:pt idx="35122">
                  <c:v>1216</c:v>
                </c:pt>
                <c:pt idx="35123">
                  <c:v>1217</c:v>
                </c:pt>
                <c:pt idx="35124">
                  <c:v>1218</c:v>
                </c:pt>
                <c:pt idx="35125">
                  <c:v>1219</c:v>
                </c:pt>
                <c:pt idx="35126">
                  <c:v>1220</c:v>
                </c:pt>
                <c:pt idx="35127">
                  <c:v>1221</c:v>
                </c:pt>
                <c:pt idx="35128">
                  <c:v>1222</c:v>
                </c:pt>
                <c:pt idx="35129">
                  <c:v>1223</c:v>
                </c:pt>
                <c:pt idx="35130">
                  <c:v>1224</c:v>
                </c:pt>
                <c:pt idx="35131">
                  <c:v>1225</c:v>
                </c:pt>
                <c:pt idx="35132">
                  <c:v>1226</c:v>
                </c:pt>
                <c:pt idx="35133">
                  <c:v>1227</c:v>
                </c:pt>
                <c:pt idx="35134">
                  <c:v>1228</c:v>
                </c:pt>
                <c:pt idx="35135">
                  <c:v>1229</c:v>
                </c:pt>
                <c:pt idx="35136">
                  <c:v>1230</c:v>
                </c:pt>
                <c:pt idx="35137">
                  <c:v>1231</c:v>
                </c:pt>
                <c:pt idx="35138">
                  <c:v>1232</c:v>
                </c:pt>
                <c:pt idx="35139">
                  <c:v>1233</c:v>
                </c:pt>
                <c:pt idx="35140">
                  <c:v>1234</c:v>
                </c:pt>
                <c:pt idx="35141">
                  <c:v>1235</c:v>
                </c:pt>
                <c:pt idx="35142">
                  <c:v>1236</c:v>
                </c:pt>
                <c:pt idx="35143">
                  <c:v>1237</c:v>
                </c:pt>
                <c:pt idx="35144">
                  <c:v>1238</c:v>
                </c:pt>
                <c:pt idx="35145">
                  <c:v>1239</c:v>
                </c:pt>
                <c:pt idx="35146">
                  <c:v>1240</c:v>
                </c:pt>
                <c:pt idx="35147">
                  <c:v>1241</c:v>
                </c:pt>
                <c:pt idx="35148">
                  <c:v>1242</c:v>
                </c:pt>
                <c:pt idx="35149">
                  <c:v>1243</c:v>
                </c:pt>
                <c:pt idx="35150">
                  <c:v>1244</c:v>
                </c:pt>
                <c:pt idx="35151">
                  <c:v>1245</c:v>
                </c:pt>
                <c:pt idx="35152">
                  <c:v>1246</c:v>
                </c:pt>
                <c:pt idx="35153">
                  <c:v>1247</c:v>
                </c:pt>
                <c:pt idx="35154">
                  <c:v>1248</c:v>
                </c:pt>
                <c:pt idx="35155">
                  <c:v>1249</c:v>
                </c:pt>
                <c:pt idx="35156">
                  <c:v>1250</c:v>
                </c:pt>
                <c:pt idx="35157">
                  <c:v>1251</c:v>
                </c:pt>
                <c:pt idx="35158">
                  <c:v>1252</c:v>
                </c:pt>
                <c:pt idx="35159">
                  <c:v>1253</c:v>
                </c:pt>
                <c:pt idx="35160">
                  <c:v>1254</c:v>
                </c:pt>
                <c:pt idx="35161">
                  <c:v>1255</c:v>
                </c:pt>
                <c:pt idx="35162">
                  <c:v>1256</c:v>
                </c:pt>
                <c:pt idx="35163">
                  <c:v>1257</c:v>
                </c:pt>
                <c:pt idx="35164">
                  <c:v>1258</c:v>
                </c:pt>
                <c:pt idx="35165">
                  <c:v>1259</c:v>
                </c:pt>
                <c:pt idx="35166">
                  <c:v>1260</c:v>
                </c:pt>
                <c:pt idx="35167">
                  <c:v>1261</c:v>
                </c:pt>
                <c:pt idx="35168">
                  <c:v>1262</c:v>
                </c:pt>
                <c:pt idx="35169">
                  <c:v>1263</c:v>
                </c:pt>
                <c:pt idx="35170">
                  <c:v>1264</c:v>
                </c:pt>
                <c:pt idx="35171">
                  <c:v>1265</c:v>
                </c:pt>
                <c:pt idx="35172">
                  <c:v>1266</c:v>
                </c:pt>
                <c:pt idx="35173">
                  <c:v>1267</c:v>
                </c:pt>
                <c:pt idx="35174">
                  <c:v>1268</c:v>
                </c:pt>
                <c:pt idx="35175">
                  <c:v>1269</c:v>
                </c:pt>
                <c:pt idx="35176">
                  <c:v>1270</c:v>
                </c:pt>
                <c:pt idx="35177">
                  <c:v>1271</c:v>
                </c:pt>
                <c:pt idx="35178">
                  <c:v>1272</c:v>
                </c:pt>
                <c:pt idx="35179">
                  <c:v>1273</c:v>
                </c:pt>
                <c:pt idx="35180">
                  <c:v>1274</c:v>
                </c:pt>
                <c:pt idx="35181">
                  <c:v>1275</c:v>
                </c:pt>
                <c:pt idx="35182">
                  <c:v>1276</c:v>
                </c:pt>
                <c:pt idx="35183">
                  <c:v>1277</c:v>
                </c:pt>
                <c:pt idx="35184">
                  <c:v>1278</c:v>
                </c:pt>
                <c:pt idx="35185">
                  <c:v>1279</c:v>
                </c:pt>
                <c:pt idx="35186">
                  <c:v>1280</c:v>
                </c:pt>
                <c:pt idx="35187">
                  <c:v>1281</c:v>
                </c:pt>
                <c:pt idx="35188">
                  <c:v>1282</c:v>
                </c:pt>
                <c:pt idx="35189">
                  <c:v>1283</c:v>
                </c:pt>
                <c:pt idx="35190">
                  <c:v>1284</c:v>
                </c:pt>
                <c:pt idx="35191">
                  <c:v>1285</c:v>
                </c:pt>
                <c:pt idx="35192">
                  <c:v>1286</c:v>
                </c:pt>
                <c:pt idx="35193">
                  <c:v>1287</c:v>
                </c:pt>
                <c:pt idx="35194">
                  <c:v>1288</c:v>
                </c:pt>
                <c:pt idx="35195">
                  <c:v>1289</c:v>
                </c:pt>
                <c:pt idx="35196">
                  <c:v>1290</c:v>
                </c:pt>
                <c:pt idx="35197">
                  <c:v>1291</c:v>
                </c:pt>
                <c:pt idx="35198">
                  <c:v>1292</c:v>
                </c:pt>
                <c:pt idx="35199">
                  <c:v>1293</c:v>
                </c:pt>
                <c:pt idx="35200">
                  <c:v>1294</c:v>
                </c:pt>
                <c:pt idx="35201">
                  <c:v>1295</c:v>
                </c:pt>
                <c:pt idx="35202">
                  <c:v>1296</c:v>
                </c:pt>
                <c:pt idx="35203">
                  <c:v>1297</c:v>
                </c:pt>
                <c:pt idx="35204">
                  <c:v>1298</c:v>
                </c:pt>
                <c:pt idx="35205">
                  <c:v>1299</c:v>
                </c:pt>
                <c:pt idx="35206">
                  <c:v>1300</c:v>
                </c:pt>
                <c:pt idx="35207">
                  <c:v>1301</c:v>
                </c:pt>
                <c:pt idx="35208">
                  <c:v>1302</c:v>
                </c:pt>
                <c:pt idx="35209">
                  <c:v>1303</c:v>
                </c:pt>
                <c:pt idx="35210">
                  <c:v>1304</c:v>
                </c:pt>
                <c:pt idx="35211">
                  <c:v>1305</c:v>
                </c:pt>
                <c:pt idx="35212">
                  <c:v>1306</c:v>
                </c:pt>
                <c:pt idx="35213">
                  <c:v>1307</c:v>
                </c:pt>
                <c:pt idx="35214">
                  <c:v>1308</c:v>
                </c:pt>
                <c:pt idx="35215">
                  <c:v>1309</c:v>
                </c:pt>
                <c:pt idx="35216">
                  <c:v>1310</c:v>
                </c:pt>
                <c:pt idx="35217">
                  <c:v>1311</c:v>
                </c:pt>
                <c:pt idx="35218">
                  <c:v>1312</c:v>
                </c:pt>
                <c:pt idx="35219">
                  <c:v>1313</c:v>
                </c:pt>
                <c:pt idx="35220">
                  <c:v>1314</c:v>
                </c:pt>
                <c:pt idx="35221">
                  <c:v>1315</c:v>
                </c:pt>
                <c:pt idx="35222">
                  <c:v>1316</c:v>
                </c:pt>
                <c:pt idx="35223">
                  <c:v>1317</c:v>
                </c:pt>
                <c:pt idx="35224">
                  <c:v>1318</c:v>
                </c:pt>
                <c:pt idx="35225">
                  <c:v>1319</c:v>
                </c:pt>
                <c:pt idx="35226">
                  <c:v>1320</c:v>
                </c:pt>
                <c:pt idx="35227">
                  <c:v>1321</c:v>
                </c:pt>
                <c:pt idx="35228">
                  <c:v>1322</c:v>
                </c:pt>
                <c:pt idx="35229">
                  <c:v>1323</c:v>
                </c:pt>
                <c:pt idx="35230">
                  <c:v>1324</c:v>
                </c:pt>
                <c:pt idx="35231">
                  <c:v>1325</c:v>
                </c:pt>
                <c:pt idx="35232">
                  <c:v>1326</c:v>
                </c:pt>
                <c:pt idx="35233">
                  <c:v>1327</c:v>
                </c:pt>
                <c:pt idx="35234">
                  <c:v>1328</c:v>
                </c:pt>
                <c:pt idx="35235">
                  <c:v>1329</c:v>
                </c:pt>
                <c:pt idx="35236">
                  <c:v>1330</c:v>
                </c:pt>
                <c:pt idx="35237">
                  <c:v>1331</c:v>
                </c:pt>
                <c:pt idx="35238">
                  <c:v>1332</c:v>
                </c:pt>
                <c:pt idx="35239">
                  <c:v>1333</c:v>
                </c:pt>
                <c:pt idx="35240">
                  <c:v>1334</c:v>
                </c:pt>
                <c:pt idx="35241">
                  <c:v>1335</c:v>
                </c:pt>
                <c:pt idx="35242">
                  <c:v>1336</c:v>
                </c:pt>
                <c:pt idx="35243">
                  <c:v>1337</c:v>
                </c:pt>
                <c:pt idx="35244">
                  <c:v>1338</c:v>
                </c:pt>
                <c:pt idx="35245">
                  <c:v>1339</c:v>
                </c:pt>
                <c:pt idx="35246">
                  <c:v>1340</c:v>
                </c:pt>
                <c:pt idx="35247">
                  <c:v>1341</c:v>
                </c:pt>
                <c:pt idx="35248">
                  <c:v>1342</c:v>
                </c:pt>
                <c:pt idx="35249">
                  <c:v>1343</c:v>
                </c:pt>
                <c:pt idx="35250">
                  <c:v>1344</c:v>
                </c:pt>
                <c:pt idx="35251">
                  <c:v>1345</c:v>
                </c:pt>
                <c:pt idx="35252">
                  <c:v>1346</c:v>
                </c:pt>
                <c:pt idx="35253">
                  <c:v>1347</c:v>
                </c:pt>
                <c:pt idx="35254">
                  <c:v>1348</c:v>
                </c:pt>
                <c:pt idx="35255">
                  <c:v>1349</c:v>
                </c:pt>
                <c:pt idx="35256">
                  <c:v>1350</c:v>
                </c:pt>
                <c:pt idx="35257">
                  <c:v>1351</c:v>
                </c:pt>
                <c:pt idx="35258">
                  <c:v>1352</c:v>
                </c:pt>
                <c:pt idx="35259">
                  <c:v>1353</c:v>
                </c:pt>
                <c:pt idx="35260">
                  <c:v>1354</c:v>
                </c:pt>
                <c:pt idx="35261">
                  <c:v>1355</c:v>
                </c:pt>
                <c:pt idx="35262">
                  <c:v>1356</c:v>
                </c:pt>
                <c:pt idx="35263">
                  <c:v>1357</c:v>
                </c:pt>
                <c:pt idx="35264">
                  <c:v>1358</c:v>
                </c:pt>
                <c:pt idx="35265">
                  <c:v>1359</c:v>
                </c:pt>
                <c:pt idx="35266">
                  <c:v>1360</c:v>
                </c:pt>
                <c:pt idx="35267">
                  <c:v>1361</c:v>
                </c:pt>
                <c:pt idx="35268">
                  <c:v>1362</c:v>
                </c:pt>
                <c:pt idx="35269">
                  <c:v>1363</c:v>
                </c:pt>
                <c:pt idx="35270">
                  <c:v>1364</c:v>
                </c:pt>
                <c:pt idx="35271">
                  <c:v>1365</c:v>
                </c:pt>
                <c:pt idx="35272">
                  <c:v>1366</c:v>
                </c:pt>
                <c:pt idx="35273">
                  <c:v>1367</c:v>
                </c:pt>
                <c:pt idx="35274">
                  <c:v>1368</c:v>
                </c:pt>
                <c:pt idx="35275">
                  <c:v>1369</c:v>
                </c:pt>
                <c:pt idx="35276">
                  <c:v>1370</c:v>
                </c:pt>
                <c:pt idx="35277">
                  <c:v>1371</c:v>
                </c:pt>
                <c:pt idx="35278">
                  <c:v>1372</c:v>
                </c:pt>
                <c:pt idx="35279">
                  <c:v>1373</c:v>
                </c:pt>
                <c:pt idx="35280">
                  <c:v>1374</c:v>
                </c:pt>
                <c:pt idx="35281">
                  <c:v>1375</c:v>
                </c:pt>
                <c:pt idx="35282">
                  <c:v>1376</c:v>
                </c:pt>
                <c:pt idx="35283">
                  <c:v>1377</c:v>
                </c:pt>
                <c:pt idx="35284">
                  <c:v>1378</c:v>
                </c:pt>
                <c:pt idx="35285">
                  <c:v>1379</c:v>
                </c:pt>
                <c:pt idx="35286">
                  <c:v>1380</c:v>
                </c:pt>
                <c:pt idx="35287">
                  <c:v>1381</c:v>
                </c:pt>
                <c:pt idx="35288">
                  <c:v>1382</c:v>
                </c:pt>
                <c:pt idx="35289">
                  <c:v>1383</c:v>
                </c:pt>
                <c:pt idx="35290">
                  <c:v>1384</c:v>
                </c:pt>
                <c:pt idx="35291">
                  <c:v>1385</c:v>
                </c:pt>
                <c:pt idx="35292">
                  <c:v>1386</c:v>
                </c:pt>
                <c:pt idx="35293">
                  <c:v>1387</c:v>
                </c:pt>
                <c:pt idx="35294">
                  <c:v>1388</c:v>
                </c:pt>
                <c:pt idx="35295">
                  <c:v>1389</c:v>
                </c:pt>
                <c:pt idx="35296">
                  <c:v>1390</c:v>
                </c:pt>
                <c:pt idx="35297">
                  <c:v>1391</c:v>
                </c:pt>
                <c:pt idx="35298">
                  <c:v>1392</c:v>
                </c:pt>
                <c:pt idx="35299">
                  <c:v>1393</c:v>
                </c:pt>
                <c:pt idx="35300">
                  <c:v>1394</c:v>
                </c:pt>
                <c:pt idx="35301">
                  <c:v>1395</c:v>
                </c:pt>
                <c:pt idx="35302">
                  <c:v>1396</c:v>
                </c:pt>
                <c:pt idx="35303">
                  <c:v>1397</c:v>
                </c:pt>
                <c:pt idx="35304">
                  <c:v>1398</c:v>
                </c:pt>
                <c:pt idx="35305">
                  <c:v>1399</c:v>
                </c:pt>
                <c:pt idx="35306">
                  <c:v>1400</c:v>
                </c:pt>
                <c:pt idx="35307">
                  <c:v>1401</c:v>
                </c:pt>
                <c:pt idx="35308">
                  <c:v>1402</c:v>
                </c:pt>
                <c:pt idx="35309">
                  <c:v>1403</c:v>
                </c:pt>
                <c:pt idx="35310">
                  <c:v>1404</c:v>
                </c:pt>
                <c:pt idx="35311">
                  <c:v>1405</c:v>
                </c:pt>
                <c:pt idx="35312">
                  <c:v>1406</c:v>
                </c:pt>
                <c:pt idx="35313">
                  <c:v>1407</c:v>
                </c:pt>
                <c:pt idx="35314">
                  <c:v>1408</c:v>
                </c:pt>
                <c:pt idx="35315">
                  <c:v>1409</c:v>
                </c:pt>
                <c:pt idx="35316">
                  <c:v>1410</c:v>
                </c:pt>
                <c:pt idx="35317">
                  <c:v>1411</c:v>
                </c:pt>
                <c:pt idx="35318">
                  <c:v>1412</c:v>
                </c:pt>
                <c:pt idx="35319">
                  <c:v>1413</c:v>
                </c:pt>
                <c:pt idx="35320">
                  <c:v>1414</c:v>
                </c:pt>
                <c:pt idx="35321">
                  <c:v>1415</c:v>
                </c:pt>
                <c:pt idx="35322">
                  <c:v>1416</c:v>
                </c:pt>
                <c:pt idx="35323">
                  <c:v>1417</c:v>
                </c:pt>
                <c:pt idx="35324">
                  <c:v>1418</c:v>
                </c:pt>
                <c:pt idx="35325">
                  <c:v>1419</c:v>
                </c:pt>
                <c:pt idx="35326">
                  <c:v>1420</c:v>
                </c:pt>
                <c:pt idx="35327">
                  <c:v>1421</c:v>
                </c:pt>
                <c:pt idx="35328">
                  <c:v>1422</c:v>
                </c:pt>
                <c:pt idx="35329">
                  <c:v>1423</c:v>
                </c:pt>
                <c:pt idx="35330">
                  <c:v>1424</c:v>
                </c:pt>
                <c:pt idx="35331">
                  <c:v>1425</c:v>
                </c:pt>
                <c:pt idx="35332">
                  <c:v>1426</c:v>
                </c:pt>
                <c:pt idx="35333">
                  <c:v>1427</c:v>
                </c:pt>
                <c:pt idx="35334">
                  <c:v>1428</c:v>
                </c:pt>
                <c:pt idx="35335">
                  <c:v>1429</c:v>
                </c:pt>
                <c:pt idx="35336">
                  <c:v>1430</c:v>
                </c:pt>
                <c:pt idx="35337">
                  <c:v>1431</c:v>
                </c:pt>
                <c:pt idx="35338">
                  <c:v>1432</c:v>
                </c:pt>
                <c:pt idx="35339">
                  <c:v>1433</c:v>
                </c:pt>
                <c:pt idx="35340">
                  <c:v>1434</c:v>
                </c:pt>
                <c:pt idx="35341">
                  <c:v>1435</c:v>
                </c:pt>
                <c:pt idx="35342">
                  <c:v>1436</c:v>
                </c:pt>
                <c:pt idx="35343">
                  <c:v>1437</c:v>
                </c:pt>
                <c:pt idx="35344">
                  <c:v>1438</c:v>
                </c:pt>
                <c:pt idx="35345">
                  <c:v>1439</c:v>
                </c:pt>
                <c:pt idx="35346">
                  <c:v>1440</c:v>
                </c:pt>
                <c:pt idx="35347">
                  <c:v>1441</c:v>
                </c:pt>
                <c:pt idx="35348">
                  <c:v>1442</c:v>
                </c:pt>
                <c:pt idx="35349">
                  <c:v>1443</c:v>
                </c:pt>
                <c:pt idx="35350">
                  <c:v>1444</c:v>
                </c:pt>
                <c:pt idx="35351">
                  <c:v>1445</c:v>
                </c:pt>
                <c:pt idx="35352">
                  <c:v>1446</c:v>
                </c:pt>
                <c:pt idx="35353">
                  <c:v>1447</c:v>
                </c:pt>
                <c:pt idx="35354">
                  <c:v>1448</c:v>
                </c:pt>
                <c:pt idx="35355">
                  <c:v>1449</c:v>
                </c:pt>
                <c:pt idx="35356">
                  <c:v>1450</c:v>
                </c:pt>
                <c:pt idx="35357">
                  <c:v>1451</c:v>
                </c:pt>
                <c:pt idx="35358">
                  <c:v>1452</c:v>
                </c:pt>
                <c:pt idx="35359">
                  <c:v>1453</c:v>
                </c:pt>
                <c:pt idx="35360">
                  <c:v>1454</c:v>
                </c:pt>
                <c:pt idx="35361">
                  <c:v>1455</c:v>
                </c:pt>
                <c:pt idx="35362">
                  <c:v>1456</c:v>
                </c:pt>
                <c:pt idx="35363">
                  <c:v>1457</c:v>
                </c:pt>
                <c:pt idx="35364">
                  <c:v>1458</c:v>
                </c:pt>
                <c:pt idx="35365">
                  <c:v>1459</c:v>
                </c:pt>
                <c:pt idx="35366">
                  <c:v>1460</c:v>
                </c:pt>
                <c:pt idx="35367">
                  <c:v>1461</c:v>
                </c:pt>
                <c:pt idx="35368">
                  <c:v>1462</c:v>
                </c:pt>
                <c:pt idx="35369">
                  <c:v>1463</c:v>
                </c:pt>
                <c:pt idx="35370">
                  <c:v>1464</c:v>
                </c:pt>
                <c:pt idx="35371">
                  <c:v>1465</c:v>
                </c:pt>
                <c:pt idx="35372">
                  <c:v>1466</c:v>
                </c:pt>
                <c:pt idx="35373">
                  <c:v>1467</c:v>
                </c:pt>
                <c:pt idx="35374">
                  <c:v>1468</c:v>
                </c:pt>
                <c:pt idx="35375">
                  <c:v>1469</c:v>
                </c:pt>
                <c:pt idx="35376">
                  <c:v>1470</c:v>
                </c:pt>
                <c:pt idx="35377">
                  <c:v>1471</c:v>
                </c:pt>
                <c:pt idx="35378">
                  <c:v>1472</c:v>
                </c:pt>
                <c:pt idx="35379">
                  <c:v>1473</c:v>
                </c:pt>
                <c:pt idx="35380">
                  <c:v>1474</c:v>
                </c:pt>
                <c:pt idx="35381">
                  <c:v>1475</c:v>
                </c:pt>
                <c:pt idx="35382">
                  <c:v>1476</c:v>
                </c:pt>
                <c:pt idx="35383">
                  <c:v>1477</c:v>
                </c:pt>
                <c:pt idx="35384">
                  <c:v>1478</c:v>
                </c:pt>
                <c:pt idx="35385">
                  <c:v>1479</c:v>
                </c:pt>
                <c:pt idx="35386">
                  <c:v>1480</c:v>
                </c:pt>
                <c:pt idx="35387">
                  <c:v>1481</c:v>
                </c:pt>
                <c:pt idx="35388">
                  <c:v>1482</c:v>
                </c:pt>
                <c:pt idx="35389">
                  <c:v>1483</c:v>
                </c:pt>
                <c:pt idx="35390">
                  <c:v>1484</c:v>
                </c:pt>
                <c:pt idx="35391">
                  <c:v>1485</c:v>
                </c:pt>
                <c:pt idx="35392">
                  <c:v>1486</c:v>
                </c:pt>
                <c:pt idx="35393">
                  <c:v>1487</c:v>
                </c:pt>
                <c:pt idx="35394">
                  <c:v>1488</c:v>
                </c:pt>
                <c:pt idx="35395">
                  <c:v>1489</c:v>
                </c:pt>
                <c:pt idx="35396">
                  <c:v>1490</c:v>
                </c:pt>
                <c:pt idx="35397">
                  <c:v>1491</c:v>
                </c:pt>
                <c:pt idx="35398">
                  <c:v>1492</c:v>
                </c:pt>
                <c:pt idx="35399">
                  <c:v>1493</c:v>
                </c:pt>
                <c:pt idx="35400">
                  <c:v>1494</c:v>
                </c:pt>
                <c:pt idx="35401">
                  <c:v>1495</c:v>
                </c:pt>
                <c:pt idx="35402">
                  <c:v>1496</c:v>
                </c:pt>
                <c:pt idx="35403">
                  <c:v>1497</c:v>
                </c:pt>
                <c:pt idx="35404">
                  <c:v>1498</c:v>
                </c:pt>
                <c:pt idx="35405">
                  <c:v>1499</c:v>
                </c:pt>
                <c:pt idx="35406">
                  <c:v>1500</c:v>
                </c:pt>
                <c:pt idx="35407">
                  <c:v>1501</c:v>
                </c:pt>
                <c:pt idx="35408">
                  <c:v>1502</c:v>
                </c:pt>
                <c:pt idx="35409">
                  <c:v>1503</c:v>
                </c:pt>
                <c:pt idx="35410">
                  <c:v>1504</c:v>
                </c:pt>
                <c:pt idx="35411">
                  <c:v>1505</c:v>
                </c:pt>
                <c:pt idx="35412">
                  <c:v>1506</c:v>
                </c:pt>
                <c:pt idx="35413">
                  <c:v>1507</c:v>
                </c:pt>
                <c:pt idx="35414">
                  <c:v>1508</c:v>
                </c:pt>
                <c:pt idx="35415">
                  <c:v>1509</c:v>
                </c:pt>
                <c:pt idx="35416">
                  <c:v>1510</c:v>
                </c:pt>
                <c:pt idx="35417">
                  <c:v>1511</c:v>
                </c:pt>
                <c:pt idx="35418">
                  <c:v>1512</c:v>
                </c:pt>
                <c:pt idx="35419">
                  <c:v>1513</c:v>
                </c:pt>
                <c:pt idx="35420">
                  <c:v>1514</c:v>
                </c:pt>
                <c:pt idx="35421">
                  <c:v>1515</c:v>
                </c:pt>
                <c:pt idx="35422">
                  <c:v>1516</c:v>
                </c:pt>
                <c:pt idx="35423">
                  <c:v>1517</c:v>
                </c:pt>
                <c:pt idx="35424">
                  <c:v>1518</c:v>
                </c:pt>
                <c:pt idx="35425">
                  <c:v>1519</c:v>
                </c:pt>
                <c:pt idx="35426">
                  <c:v>1520</c:v>
                </c:pt>
                <c:pt idx="35427">
                  <c:v>1521</c:v>
                </c:pt>
                <c:pt idx="35428">
                  <c:v>1522</c:v>
                </c:pt>
                <c:pt idx="35429">
                  <c:v>1523</c:v>
                </c:pt>
                <c:pt idx="35430">
                  <c:v>1524</c:v>
                </c:pt>
                <c:pt idx="35431">
                  <c:v>1525</c:v>
                </c:pt>
                <c:pt idx="35432">
                  <c:v>1526</c:v>
                </c:pt>
                <c:pt idx="35433">
                  <c:v>1527</c:v>
                </c:pt>
                <c:pt idx="35434">
                  <c:v>1528</c:v>
                </c:pt>
                <c:pt idx="35435">
                  <c:v>1529</c:v>
                </c:pt>
                <c:pt idx="35436">
                  <c:v>1530</c:v>
                </c:pt>
                <c:pt idx="35437">
                  <c:v>1531</c:v>
                </c:pt>
                <c:pt idx="35438">
                  <c:v>1532</c:v>
                </c:pt>
                <c:pt idx="35439">
                  <c:v>1533</c:v>
                </c:pt>
                <c:pt idx="35440">
                  <c:v>1534</c:v>
                </c:pt>
                <c:pt idx="35441">
                  <c:v>1535</c:v>
                </c:pt>
                <c:pt idx="35442">
                  <c:v>1536</c:v>
                </c:pt>
                <c:pt idx="35443">
                  <c:v>1537</c:v>
                </c:pt>
                <c:pt idx="35444">
                  <c:v>1538</c:v>
                </c:pt>
                <c:pt idx="35445">
                  <c:v>1539</c:v>
                </c:pt>
                <c:pt idx="35446">
                  <c:v>1540</c:v>
                </c:pt>
                <c:pt idx="35447">
                  <c:v>1541</c:v>
                </c:pt>
                <c:pt idx="35448">
                  <c:v>1542</c:v>
                </c:pt>
                <c:pt idx="35449">
                  <c:v>1543</c:v>
                </c:pt>
                <c:pt idx="35450">
                  <c:v>1544</c:v>
                </c:pt>
                <c:pt idx="35451">
                  <c:v>1545</c:v>
                </c:pt>
                <c:pt idx="35452">
                  <c:v>1546</c:v>
                </c:pt>
                <c:pt idx="35453">
                  <c:v>1547</c:v>
                </c:pt>
                <c:pt idx="35454">
                  <c:v>1548</c:v>
                </c:pt>
                <c:pt idx="35455">
                  <c:v>1549</c:v>
                </c:pt>
                <c:pt idx="35456">
                  <c:v>1550</c:v>
                </c:pt>
                <c:pt idx="35457">
                  <c:v>1551</c:v>
                </c:pt>
                <c:pt idx="35458">
                  <c:v>1552</c:v>
                </c:pt>
                <c:pt idx="35459">
                  <c:v>1553</c:v>
                </c:pt>
                <c:pt idx="35460">
                  <c:v>1554</c:v>
                </c:pt>
                <c:pt idx="35461">
                  <c:v>1555</c:v>
                </c:pt>
                <c:pt idx="35462">
                  <c:v>1556</c:v>
                </c:pt>
                <c:pt idx="35463">
                  <c:v>1557</c:v>
                </c:pt>
                <c:pt idx="35464">
                  <c:v>1558</c:v>
                </c:pt>
                <c:pt idx="35465">
                  <c:v>1559</c:v>
                </c:pt>
                <c:pt idx="35466">
                  <c:v>1560</c:v>
                </c:pt>
                <c:pt idx="35467">
                  <c:v>1561</c:v>
                </c:pt>
                <c:pt idx="35468">
                  <c:v>1562</c:v>
                </c:pt>
                <c:pt idx="35469">
                  <c:v>1563</c:v>
                </c:pt>
                <c:pt idx="35470">
                  <c:v>1564</c:v>
                </c:pt>
                <c:pt idx="35471">
                  <c:v>1565</c:v>
                </c:pt>
                <c:pt idx="35472">
                  <c:v>1566</c:v>
                </c:pt>
                <c:pt idx="35473">
                  <c:v>1567</c:v>
                </c:pt>
                <c:pt idx="35474">
                  <c:v>1568</c:v>
                </c:pt>
                <c:pt idx="35475">
                  <c:v>1569</c:v>
                </c:pt>
                <c:pt idx="35476">
                  <c:v>1570</c:v>
                </c:pt>
                <c:pt idx="35477">
                  <c:v>1571</c:v>
                </c:pt>
                <c:pt idx="35478">
                  <c:v>1572</c:v>
                </c:pt>
                <c:pt idx="35479">
                  <c:v>1573</c:v>
                </c:pt>
                <c:pt idx="35480">
                  <c:v>1574</c:v>
                </c:pt>
                <c:pt idx="35481">
                  <c:v>1575</c:v>
                </c:pt>
                <c:pt idx="35482">
                  <c:v>1576</c:v>
                </c:pt>
                <c:pt idx="35483">
                  <c:v>1577</c:v>
                </c:pt>
                <c:pt idx="35484">
                  <c:v>1578</c:v>
                </c:pt>
                <c:pt idx="35485">
                  <c:v>1579</c:v>
                </c:pt>
                <c:pt idx="35486">
                  <c:v>1580</c:v>
                </c:pt>
                <c:pt idx="35487">
                  <c:v>1581</c:v>
                </c:pt>
                <c:pt idx="35488">
                  <c:v>1582</c:v>
                </c:pt>
                <c:pt idx="35489">
                  <c:v>1583</c:v>
                </c:pt>
                <c:pt idx="35490">
                  <c:v>1584</c:v>
                </c:pt>
                <c:pt idx="35491">
                  <c:v>1585</c:v>
                </c:pt>
                <c:pt idx="35492">
                  <c:v>1586</c:v>
                </c:pt>
                <c:pt idx="35493">
                  <c:v>1587</c:v>
                </c:pt>
                <c:pt idx="35494">
                  <c:v>1588</c:v>
                </c:pt>
                <c:pt idx="35495">
                  <c:v>1589</c:v>
                </c:pt>
                <c:pt idx="35496">
                  <c:v>1590</c:v>
                </c:pt>
                <c:pt idx="35497">
                  <c:v>1591</c:v>
                </c:pt>
                <c:pt idx="35498">
                  <c:v>1592</c:v>
                </c:pt>
                <c:pt idx="35499">
                  <c:v>1593</c:v>
                </c:pt>
                <c:pt idx="35500">
                  <c:v>1594</c:v>
                </c:pt>
                <c:pt idx="35501">
                  <c:v>1595</c:v>
                </c:pt>
                <c:pt idx="35502">
                  <c:v>1596</c:v>
                </c:pt>
                <c:pt idx="35503">
                  <c:v>1597</c:v>
                </c:pt>
                <c:pt idx="35504">
                  <c:v>1598</c:v>
                </c:pt>
                <c:pt idx="35505">
                  <c:v>1599</c:v>
                </c:pt>
                <c:pt idx="35506">
                  <c:v>1600</c:v>
                </c:pt>
                <c:pt idx="35507">
                  <c:v>1601</c:v>
                </c:pt>
                <c:pt idx="35508">
                  <c:v>1602</c:v>
                </c:pt>
                <c:pt idx="35509">
                  <c:v>1603</c:v>
                </c:pt>
                <c:pt idx="35510">
                  <c:v>1604</c:v>
                </c:pt>
                <c:pt idx="35511">
                  <c:v>1605</c:v>
                </c:pt>
                <c:pt idx="35512">
                  <c:v>1606</c:v>
                </c:pt>
                <c:pt idx="35513">
                  <c:v>1607</c:v>
                </c:pt>
                <c:pt idx="35514">
                  <c:v>1608</c:v>
                </c:pt>
                <c:pt idx="35515">
                  <c:v>1609</c:v>
                </c:pt>
                <c:pt idx="35516">
                  <c:v>1610</c:v>
                </c:pt>
                <c:pt idx="35517">
                  <c:v>1611</c:v>
                </c:pt>
                <c:pt idx="35518">
                  <c:v>1612</c:v>
                </c:pt>
                <c:pt idx="35519">
                  <c:v>1613</c:v>
                </c:pt>
                <c:pt idx="35520">
                  <c:v>1614</c:v>
                </c:pt>
                <c:pt idx="35521">
                  <c:v>1615</c:v>
                </c:pt>
                <c:pt idx="35522">
                  <c:v>1616</c:v>
                </c:pt>
                <c:pt idx="35523">
                  <c:v>1617</c:v>
                </c:pt>
                <c:pt idx="35524">
                  <c:v>1618</c:v>
                </c:pt>
                <c:pt idx="35525">
                  <c:v>1619</c:v>
                </c:pt>
                <c:pt idx="35526">
                  <c:v>1620</c:v>
                </c:pt>
                <c:pt idx="35527">
                  <c:v>1621</c:v>
                </c:pt>
                <c:pt idx="35528">
                  <c:v>1622</c:v>
                </c:pt>
                <c:pt idx="35529">
                  <c:v>1623</c:v>
                </c:pt>
                <c:pt idx="35530">
                  <c:v>1624</c:v>
                </c:pt>
                <c:pt idx="35531">
                  <c:v>1625</c:v>
                </c:pt>
                <c:pt idx="35532">
                  <c:v>1626</c:v>
                </c:pt>
                <c:pt idx="35533">
                  <c:v>1627</c:v>
                </c:pt>
                <c:pt idx="35534">
                  <c:v>1628</c:v>
                </c:pt>
                <c:pt idx="35535">
                  <c:v>1629</c:v>
                </c:pt>
                <c:pt idx="35536">
                  <c:v>1630</c:v>
                </c:pt>
                <c:pt idx="35537">
                  <c:v>1631</c:v>
                </c:pt>
                <c:pt idx="35538">
                  <c:v>1632</c:v>
                </c:pt>
                <c:pt idx="35539">
                  <c:v>1633</c:v>
                </c:pt>
                <c:pt idx="35540">
                  <c:v>1634</c:v>
                </c:pt>
                <c:pt idx="35541">
                  <c:v>1635</c:v>
                </c:pt>
                <c:pt idx="35542">
                  <c:v>1636</c:v>
                </c:pt>
                <c:pt idx="35543">
                  <c:v>1637</c:v>
                </c:pt>
                <c:pt idx="35544">
                  <c:v>1638</c:v>
                </c:pt>
                <c:pt idx="35545">
                  <c:v>1639</c:v>
                </c:pt>
                <c:pt idx="35546">
                  <c:v>1640</c:v>
                </c:pt>
                <c:pt idx="35547">
                  <c:v>1641</c:v>
                </c:pt>
                <c:pt idx="35548">
                  <c:v>1642</c:v>
                </c:pt>
                <c:pt idx="35549">
                  <c:v>1643</c:v>
                </c:pt>
                <c:pt idx="35550">
                  <c:v>1644</c:v>
                </c:pt>
                <c:pt idx="35551">
                  <c:v>1645</c:v>
                </c:pt>
                <c:pt idx="35552">
                  <c:v>1646</c:v>
                </c:pt>
                <c:pt idx="35553">
                  <c:v>1647</c:v>
                </c:pt>
                <c:pt idx="35554">
                  <c:v>1648</c:v>
                </c:pt>
                <c:pt idx="35555">
                  <c:v>1649</c:v>
                </c:pt>
                <c:pt idx="35556">
                  <c:v>1650</c:v>
                </c:pt>
                <c:pt idx="35557">
                  <c:v>1651</c:v>
                </c:pt>
                <c:pt idx="35558">
                  <c:v>1652</c:v>
                </c:pt>
                <c:pt idx="35559">
                  <c:v>1653</c:v>
                </c:pt>
                <c:pt idx="35560">
                  <c:v>1654</c:v>
                </c:pt>
                <c:pt idx="35561">
                  <c:v>1655</c:v>
                </c:pt>
                <c:pt idx="35562">
                  <c:v>1656</c:v>
                </c:pt>
                <c:pt idx="35563">
                  <c:v>1657</c:v>
                </c:pt>
                <c:pt idx="35564">
                  <c:v>1658</c:v>
                </c:pt>
                <c:pt idx="35565">
                  <c:v>1659</c:v>
                </c:pt>
                <c:pt idx="35566">
                  <c:v>1660</c:v>
                </c:pt>
                <c:pt idx="35567">
                  <c:v>1661</c:v>
                </c:pt>
                <c:pt idx="35568">
                  <c:v>1662</c:v>
                </c:pt>
                <c:pt idx="35569">
                  <c:v>1663</c:v>
                </c:pt>
                <c:pt idx="35570">
                  <c:v>1664</c:v>
                </c:pt>
                <c:pt idx="35571">
                  <c:v>1665</c:v>
                </c:pt>
                <c:pt idx="35572">
                  <c:v>1666</c:v>
                </c:pt>
                <c:pt idx="35573">
                  <c:v>1667</c:v>
                </c:pt>
                <c:pt idx="35574">
                  <c:v>1668</c:v>
                </c:pt>
                <c:pt idx="35575">
                  <c:v>1669</c:v>
                </c:pt>
                <c:pt idx="35576">
                  <c:v>1670</c:v>
                </c:pt>
                <c:pt idx="35577">
                  <c:v>1671</c:v>
                </c:pt>
                <c:pt idx="35578">
                  <c:v>1672</c:v>
                </c:pt>
                <c:pt idx="35579">
                  <c:v>1673</c:v>
                </c:pt>
                <c:pt idx="35580">
                  <c:v>1674</c:v>
                </c:pt>
                <c:pt idx="35581">
                  <c:v>1675</c:v>
                </c:pt>
                <c:pt idx="35582">
                  <c:v>1676</c:v>
                </c:pt>
                <c:pt idx="35583">
                  <c:v>1677</c:v>
                </c:pt>
                <c:pt idx="35584">
                  <c:v>1678</c:v>
                </c:pt>
                <c:pt idx="35585">
                  <c:v>1679</c:v>
                </c:pt>
                <c:pt idx="35586">
                  <c:v>1680</c:v>
                </c:pt>
                <c:pt idx="35587">
                  <c:v>1681</c:v>
                </c:pt>
                <c:pt idx="35588">
                  <c:v>1682</c:v>
                </c:pt>
                <c:pt idx="35589">
                  <c:v>1683</c:v>
                </c:pt>
                <c:pt idx="35590">
                  <c:v>1684</c:v>
                </c:pt>
                <c:pt idx="35591">
                  <c:v>1685</c:v>
                </c:pt>
                <c:pt idx="35592">
                  <c:v>1686</c:v>
                </c:pt>
                <c:pt idx="35593">
                  <c:v>1687</c:v>
                </c:pt>
                <c:pt idx="35594">
                  <c:v>1688</c:v>
                </c:pt>
                <c:pt idx="35595">
                  <c:v>1689</c:v>
                </c:pt>
                <c:pt idx="35596">
                  <c:v>1690</c:v>
                </c:pt>
                <c:pt idx="35597">
                  <c:v>1691</c:v>
                </c:pt>
                <c:pt idx="35598">
                  <c:v>1692</c:v>
                </c:pt>
                <c:pt idx="35599">
                  <c:v>1693</c:v>
                </c:pt>
                <c:pt idx="35600">
                  <c:v>1694</c:v>
                </c:pt>
                <c:pt idx="35601">
                  <c:v>1695</c:v>
                </c:pt>
                <c:pt idx="35602">
                  <c:v>1696</c:v>
                </c:pt>
                <c:pt idx="35603">
                  <c:v>1697</c:v>
                </c:pt>
                <c:pt idx="35604">
                  <c:v>1698</c:v>
                </c:pt>
                <c:pt idx="35605">
                  <c:v>1699</c:v>
                </c:pt>
                <c:pt idx="35606">
                  <c:v>1700</c:v>
                </c:pt>
                <c:pt idx="35607">
                  <c:v>1701</c:v>
                </c:pt>
                <c:pt idx="35608">
                  <c:v>1702</c:v>
                </c:pt>
                <c:pt idx="35609">
                  <c:v>1703</c:v>
                </c:pt>
                <c:pt idx="35610">
                  <c:v>1704</c:v>
                </c:pt>
                <c:pt idx="35611">
                  <c:v>1705</c:v>
                </c:pt>
                <c:pt idx="35612">
                  <c:v>1706</c:v>
                </c:pt>
                <c:pt idx="35613">
                  <c:v>1707</c:v>
                </c:pt>
                <c:pt idx="35614">
                  <c:v>1708</c:v>
                </c:pt>
                <c:pt idx="35615">
                  <c:v>1709</c:v>
                </c:pt>
                <c:pt idx="35616">
                  <c:v>1710</c:v>
                </c:pt>
                <c:pt idx="35617">
                  <c:v>1711</c:v>
                </c:pt>
                <c:pt idx="35618">
                  <c:v>1712</c:v>
                </c:pt>
                <c:pt idx="35619">
                  <c:v>1713</c:v>
                </c:pt>
                <c:pt idx="35620">
                  <c:v>1714</c:v>
                </c:pt>
                <c:pt idx="35621">
                  <c:v>1715</c:v>
                </c:pt>
                <c:pt idx="35622">
                  <c:v>1716</c:v>
                </c:pt>
                <c:pt idx="35623">
                  <c:v>1717</c:v>
                </c:pt>
                <c:pt idx="35624">
                  <c:v>1718</c:v>
                </c:pt>
                <c:pt idx="35625">
                  <c:v>1719</c:v>
                </c:pt>
                <c:pt idx="35626">
                  <c:v>1720</c:v>
                </c:pt>
                <c:pt idx="35627">
                  <c:v>1721</c:v>
                </c:pt>
                <c:pt idx="35628">
                  <c:v>1722</c:v>
                </c:pt>
                <c:pt idx="35629">
                  <c:v>1723</c:v>
                </c:pt>
                <c:pt idx="35630">
                  <c:v>1724</c:v>
                </c:pt>
                <c:pt idx="35631">
                  <c:v>1725</c:v>
                </c:pt>
                <c:pt idx="35632">
                  <c:v>1726</c:v>
                </c:pt>
                <c:pt idx="35633">
                  <c:v>1727</c:v>
                </c:pt>
                <c:pt idx="35634">
                  <c:v>1728</c:v>
                </c:pt>
                <c:pt idx="35635">
                  <c:v>1729</c:v>
                </c:pt>
                <c:pt idx="35636">
                  <c:v>1730</c:v>
                </c:pt>
                <c:pt idx="35637">
                  <c:v>1731</c:v>
                </c:pt>
                <c:pt idx="35638">
                  <c:v>1732</c:v>
                </c:pt>
                <c:pt idx="35639">
                  <c:v>1733</c:v>
                </c:pt>
                <c:pt idx="35640">
                  <c:v>1734</c:v>
                </c:pt>
                <c:pt idx="35641">
                  <c:v>1735</c:v>
                </c:pt>
                <c:pt idx="35642">
                  <c:v>1736</c:v>
                </c:pt>
                <c:pt idx="35643">
                  <c:v>1737</c:v>
                </c:pt>
                <c:pt idx="35644">
                  <c:v>1738</c:v>
                </c:pt>
                <c:pt idx="35645">
                  <c:v>1739</c:v>
                </c:pt>
                <c:pt idx="35646">
                  <c:v>1740</c:v>
                </c:pt>
                <c:pt idx="35647">
                  <c:v>1741</c:v>
                </c:pt>
                <c:pt idx="35648">
                  <c:v>1742</c:v>
                </c:pt>
                <c:pt idx="35649">
                  <c:v>1743</c:v>
                </c:pt>
                <c:pt idx="35650">
                  <c:v>1744</c:v>
                </c:pt>
                <c:pt idx="35651">
                  <c:v>1745</c:v>
                </c:pt>
                <c:pt idx="35652">
                  <c:v>1746</c:v>
                </c:pt>
                <c:pt idx="35653">
                  <c:v>1747</c:v>
                </c:pt>
                <c:pt idx="35654">
                  <c:v>1748</c:v>
                </c:pt>
                <c:pt idx="35655">
                  <c:v>1749</c:v>
                </c:pt>
                <c:pt idx="35656">
                  <c:v>1750</c:v>
                </c:pt>
                <c:pt idx="35657">
                  <c:v>1751</c:v>
                </c:pt>
                <c:pt idx="35658">
                  <c:v>1752</c:v>
                </c:pt>
                <c:pt idx="35659">
                  <c:v>1753</c:v>
                </c:pt>
                <c:pt idx="35660">
                  <c:v>1754</c:v>
                </c:pt>
                <c:pt idx="35661">
                  <c:v>1755</c:v>
                </c:pt>
                <c:pt idx="35662">
                  <c:v>1756</c:v>
                </c:pt>
                <c:pt idx="35663">
                  <c:v>1757</c:v>
                </c:pt>
                <c:pt idx="35664">
                  <c:v>1758</c:v>
                </c:pt>
                <c:pt idx="35665">
                  <c:v>1759</c:v>
                </c:pt>
                <c:pt idx="35666">
                  <c:v>1760</c:v>
                </c:pt>
                <c:pt idx="35667">
                  <c:v>1761</c:v>
                </c:pt>
                <c:pt idx="35668">
                  <c:v>1762</c:v>
                </c:pt>
                <c:pt idx="35669">
                  <c:v>1763</c:v>
                </c:pt>
                <c:pt idx="35670">
                  <c:v>1764</c:v>
                </c:pt>
                <c:pt idx="35671">
                  <c:v>1765</c:v>
                </c:pt>
                <c:pt idx="35672">
                  <c:v>1766</c:v>
                </c:pt>
                <c:pt idx="35673">
                  <c:v>1767</c:v>
                </c:pt>
                <c:pt idx="35674">
                  <c:v>1768</c:v>
                </c:pt>
                <c:pt idx="35675">
                  <c:v>1769</c:v>
                </c:pt>
                <c:pt idx="35676">
                  <c:v>1770</c:v>
                </c:pt>
                <c:pt idx="35677">
                  <c:v>1771</c:v>
                </c:pt>
                <c:pt idx="35678">
                  <c:v>1772</c:v>
                </c:pt>
                <c:pt idx="35679">
                  <c:v>1773</c:v>
                </c:pt>
                <c:pt idx="35680">
                  <c:v>1774</c:v>
                </c:pt>
                <c:pt idx="35681">
                  <c:v>1775</c:v>
                </c:pt>
                <c:pt idx="35682">
                  <c:v>1776</c:v>
                </c:pt>
                <c:pt idx="35683">
                  <c:v>1777</c:v>
                </c:pt>
                <c:pt idx="35684">
                  <c:v>1778</c:v>
                </c:pt>
                <c:pt idx="35685">
                  <c:v>1779</c:v>
                </c:pt>
                <c:pt idx="35686">
                  <c:v>1780</c:v>
                </c:pt>
                <c:pt idx="35687">
                  <c:v>1781</c:v>
                </c:pt>
                <c:pt idx="35688">
                  <c:v>1782</c:v>
                </c:pt>
                <c:pt idx="35689">
                  <c:v>1783</c:v>
                </c:pt>
                <c:pt idx="35690">
                  <c:v>1784</c:v>
                </c:pt>
                <c:pt idx="35691">
                  <c:v>1785</c:v>
                </c:pt>
                <c:pt idx="35692">
                  <c:v>1786</c:v>
                </c:pt>
                <c:pt idx="35693">
                  <c:v>1787</c:v>
                </c:pt>
                <c:pt idx="35694">
                  <c:v>1788</c:v>
                </c:pt>
                <c:pt idx="35695">
                  <c:v>1789</c:v>
                </c:pt>
                <c:pt idx="35696">
                  <c:v>1790</c:v>
                </c:pt>
                <c:pt idx="35697">
                  <c:v>1791</c:v>
                </c:pt>
                <c:pt idx="35698">
                  <c:v>1792</c:v>
                </c:pt>
                <c:pt idx="35699">
                  <c:v>1793</c:v>
                </c:pt>
                <c:pt idx="35700">
                  <c:v>1794</c:v>
                </c:pt>
                <c:pt idx="35701">
                  <c:v>1795</c:v>
                </c:pt>
                <c:pt idx="35702">
                  <c:v>1796</c:v>
                </c:pt>
                <c:pt idx="35703">
                  <c:v>1797</c:v>
                </c:pt>
                <c:pt idx="35704">
                  <c:v>1798</c:v>
                </c:pt>
                <c:pt idx="35705">
                  <c:v>1799</c:v>
                </c:pt>
                <c:pt idx="35706">
                  <c:v>1800</c:v>
                </c:pt>
                <c:pt idx="35707">
                  <c:v>1801</c:v>
                </c:pt>
                <c:pt idx="35708">
                  <c:v>1802</c:v>
                </c:pt>
                <c:pt idx="35709">
                  <c:v>1803</c:v>
                </c:pt>
                <c:pt idx="35710">
                  <c:v>1804</c:v>
                </c:pt>
                <c:pt idx="35711">
                  <c:v>1805</c:v>
                </c:pt>
                <c:pt idx="35712">
                  <c:v>1806</c:v>
                </c:pt>
                <c:pt idx="35713">
                  <c:v>1807</c:v>
                </c:pt>
                <c:pt idx="35714">
                  <c:v>1808</c:v>
                </c:pt>
                <c:pt idx="35715">
                  <c:v>1809</c:v>
                </c:pt>
                <c:pt idx="35716">
                  <c:v>1810</c:v>
                </c:pt>
                <c:pt idx="35717">
                  <c:v>1811</c:v>
                </c:pt>
                <c:pt idx="35718">
                  <c:v>1812</c:v>
                </c:pt>
                <c:pt idx="35719">
                  <c:v>1813</c:v>
                </c:pt>
                <c:pt idx="35720">
                  <c:v>1814</c:v>
                </c:pt>
                <c:pt idx="35721">
                  <c:v>1815</c:v>
                </c:pt>
                <c:pt idx="35722">
                  <c:v>1816</c:v>
                </c:pt>
                <c:pt idx="35723">
                  <c:v>1817</c:v>
                </c:pt>
                <c:pt idx="35724">
                  <c:v>1818</c:v>
                </c:pt>
                <c:pt idx="35725">
                  <c:v>1819</c:v>
                </c:pt>
                <c:pt idx="35726">
                  <c:v>1820</c:v>
                </c:pt>
                <c:pt idx="35727">
                  <c:v>1821</c:v>
                </c:pt>
                <c:pt idx="35728">
                  <c:v>1822</c:v>
                </c:pt>
                <c:pt idx="35729">
                  <c:v>1823</c:v>
                </c:pt>
                <c:pt idx="35730">
                  <c:v>1824</c:v>
                </c:pt>
                <c:pt idx="35731">
                  <c:v>1825</c:v>
                </c:pt>
                <c:pt idx="35732">
                  <c:v>1826</c:v>
                </c:pt>
                <c:pt idx="35733">
                  <c:v>1827</c:v>
                </c:pt>
                <c:pt idx="35734">
                  <c:v>1828</c:v>
                </c:pt>
                <c:pt idx="35735">
                  <c:v>1829</c:v>
                </c:pt>
                <c:pt idx="35736">
                  <c:v>1830</c:v>
                </c:pt>
                <c:pt idx="35737">
                  <c:v>1831</c:v>
                </c:pt>
                <c:pt idx="35738">
                  <c:v>1832</c:v>
                </c:pt>
                <c:pt idx="35739">
                  <c:v>1833</c:v>
                </c:pt>
                <c:pt idx="35740">
                  <c:v>1834</c:v>
                </c:pt>
                <c:pt idx="35741">
                  <c:v>1835</c:v>
                </c:pt>
                <c:pt idx="35742">
                  <c:v>1836</c:v>
                </c:pt>
                <c:pt idx="35743">
                  <c:v>1837</c:v>
                </c:pt>
                <c:pt idx="35744">
                  <c:v>1838</c:v>
                </c:pt>
                <c:pt idx="35745">
                  <c:v>1839</c:v>
                </c:pt>
                <c:pt idx="35746">
                  <c:v>1840</c:v>
                </c:pt>
                <c:pt idx="35747">
                  <c:v>1841</c:v>
                </c:pt>
                <c:pt idx="35748">
                  <c:v>1842</c:v>
                </c:pt>
                <c:pt idx="35749">
                  <c:v>1843</c:v>
                </c:pt>
                <c:pt idx="35750">
                  <c:v>1844</c:v>
                </c:pt>
                <c:pt idx="35751">
                  <c:v>1845</c:v>
                </c:pt>
                <c:pt idx="35752">
                  <c:v>1846</c:v>
                </c:pt>
                <c:pt idx="35753">
                  <c:v>1847</c:v>
                </c:pt>
                <c:pt idx="35754">
                  <c:v>1848</c:v>
                </c:pt>
                <c:pt idx="35755">
                  <c:v>1849</c:v>
                </c:pt>
                <c:pt idx="35756">
                  <c:v>1850</c:v>
                </c:pt>
                <c:pt idx="35757">
                  <c:v>1851</c:v>
                </c:pt>
                <c:pt idx="35758">
                  <c:v>1852</c:v>
                </c:pt>
                <c:pt idx="35759">
                  <c:v>1853</c:v>
                </c:pt>
                <c:pt idx="35760">
                  <c:v>1854</c:v>
                </c:pt>
                <c:pt idx="35761">
                  <c:v>1855</c:v>
                </c:pt>
                <c:pt idx="35762">
                  <c:v>1856</c:v>
                </c:pt>
                <c:pt idx="35763">
                  <c:v>1857</c:v>
                </c:pt>
                <c:pt idx="35764">
                  <c:v>1858</c:v>
                </c:pt>
                <c:pt idx="35765">
                  <c:v>1859</c:v>
                </c:pt>
                <c:pt idx="35766">
                  <c:v>1860</c:v>
                </c:pt>
                <c:pt idx="35767">
                  <c:v>1861</c:v>
                </c:pt>
                <c:pt idx="35768">
                  <c:v>1862</c:v>
                </c:pt>
                <c:pt idx="35769">
                  <c:v>1863</c:v>
                </c:pt>
                <c:pt idx="35770">
                  <c:v>1864</c:v>
                </c:pt>
                <c:pt idx="35771">
                  <c:v>1865</c:v>
                </c:pt>
                <c:pt idx="35772">
                  <c:v>1866</c:v>
                </c:pt>
                <c:pt idx="35773">
                  <c:v>1867</c:v>
                </c:pt>
                <c:pt idx="35774">
                  <c:v>1868</c:v>
                </c:pt>
                <c:pt idx="35775">
                  <c:v>1869</c:v>
                </c:pt>
                <c:pt idx="35776">
                  <c:v>1870</c:v>
                </c:pt>
                <c:pt idx="35777">
                  <c:v>1871</c:v>
                </c:pt>
                <c:pt idx="35778">
                  <c:v>1872</c:v>
                </c:pt>
                <c:pt idx="35779">
                  <c:v>1873</c:v>
                </c:pt>
                <c:pt idx="35780">
                  <c:v>1874</c:v>
                </c:pt>
                <c:pt idx="35781">
                  <c:v>1875</c:v>
                </c:pt>
                <c:pt idx="35782">
                  <c:v>1876</c:v>
                </c:pt>
                <c:pt idx="35783">
                  <c:v>1877</c:v>
                </c:pt>
                <c:pt idx="35784">
                  <c:v>1878</c:v>
                </c:pt>
                <c:pt idx="35785">
                  <c:v>1879</c:v>
                </c:pt>
                <c:pt idx="35786">
                  <c:v>1880</c:v>
                </c:pt>
                <c:pt idx="35787">
                  <c:v>1881</c:v>
                </c:pt>
                <c:pt idx="35788">
                  <c:v>1882</c:v>
                </c:pt>
                <c:pt idx="35789">
                  <c:v>1883</c:v>
                </c:pt>
                <c:pt idx="35790">
                  <c:v>1884</c:v>
                </c:pt>
                <c:pt idx="35791">
                  <c:v>1885</c:v>
                </c:pt>
                <c:pt idx="35792">
                  <c:v>1886</c:v>
                </c:pt>
                <c:pt idx="35793">
                  <c:v>1887</c:v>
                </c:pt>
                <c:pt idx="35794">
                  <c:v>1888</c:v>
                </c:pt>
                <c:pt idx="35795">
                  <c:v>1889</c:v>
                </c:pt>
                <c:pt idx="35796">
                  <c:v>1890</c:v>
                </c:pt>
                <c:pt idx="35797">
                  <c:v>1891</c:v>
                </c:pt>
                <c:pt idx="35798">
                  <c:v>1892</c:v>
                </c:pt>
                <c:pt idx="35799">
                  <c:v>1893</c:v>
                </c:pt>
                <c:pt idx="35800">
                  <c:v>1894</c:v>
                </c:pt>
                <c:pt idx="35801">
                  <c:v>1895</c:v>
                </c:pt>
                <c:pt idx="35802">
                  <c:v>1896</c:v>
                </c:pt>
                <c:pt idx="35803">
                  <c:v>1897</c:v>
                </c:pt>
                <c:pt idx="35804">
                  <c:v>1898</c:v>
                </c:pt>
                <c:pt idx="35805">
                  <c:v>1899</c:v>
                </c:pt>
                <c:pt idx="35806">
                  <c:v>1900</c:v>
                </c:pt>
                <c:pt idx="35807">
                  <c:v>1901</c:v>
                </c:pt>
                <c:pt idx="35808">
                  <c:v>1902</c:v>
                </c:pt>
                <c:pt idx="35809">
                  <c:v>1903</c:v>
                </c:pt>
                <c:pt idx="35810">
                  <c:v>1904</c:v>
                </c:pt>
                <c:pt idx="35811">
                  <c:v>1905</c:v>
                </c:pt>
                <c:pt idx="35812">
                  <c:v>1906</c:v>
                </c:pt>
                <c:pt idx="35813">
                  <c:v>1907</c:v>
                </c:pt>
                <c:pt idx="35814">
                  <c:v>1908</c:v>
                </c:pt>
                <c:pt idx="35815">
                  <c:v>1909</c:v>
                </c:pt>
                <c:pt idx="35816">
                  <c:v>1910</c:v>
                </c:pt>
                <c:pt idx="35817">
                  <c:v>1911</c:v>
                </c:pt>
                <c:pt idx="35818">
                  <c:v>1912</c:v>
                </c:pt>
                <c:pt idx="35819">
                  <c:v>1913</c:v>
                </c:pt>
                <c:pt idx="35820">
                  <c:v>1914</c:v>
                </c:pt>
                <c:pt idx="35821">
                  <c:v>1915</c:v>
                </c:pt>
                <c:pt idx="35822">
                  <c:v>1916</c:v>
                </c:pt>
                <c:pt idx="35823">
                  <c:v>1917</c:v>
                </c:pt>
                <c:pt idx="35824">
                  <c:v>1918</c:v>
                </c:pt>
                <c:pt idx="35825">
                  <c:v>1919</c:v>
                </c:pt>
                <c:pt idx="35826">
                  <c:v>1920</c:v>
                </c:pt>
                <c:pt idx="35827">
                  <c:v>1921</c:v>
                </c:pt>
                <c:pt idx="35828">
                  <c:v>1922</c:v>
                </c:pt>
                <c:pt idx="35829">
                  <c:v>1923</c:v>
                </c:pt>
                <c:pt idx="35830">
                  <c:v>1924</c:v>
                </c:pt>
                <c:pt idx="35831">
                  <c:v>1925</c:v>
                </c:pt>
                <c:pt idx="35832">
                  <c:v>1926</c:v>
                </c:pt>
                <c:pt idx="35833">
                  <c:v>1927</c:v>
                </c:pt>
                <c:pt idx="35834">
                  <c:v>1928</c:v>
                </c:pt>
                <c:pt idx="35835">
                  <c:v>1929</c:v>
                </c:pt>
                <c:pt idx="35836">
                  <c:v>1930</c:v>
                </c:pt>
                <c:pt idx="35837">
                  <c:v>1931</c:v>
                </c:pt>
                <c:pt idx="35838">
                  <c:v>1932</c:v>
                </c:pt>
                <c:pt idx="35839">
                  <c:v>1933</c:v>
                </c:pt>
                <c:pt idx="35840">
                  <c:v>1934</c:v>
                </c:pt>
                <c:pt idx="35841">
                  <c:v>1935</c:v>
                </c:pt>
                <c:pt idx="35842">
                  <c:v>1936</c:v>
                </c:pt>
                <c:pt idx="35843">
                  <c:v>1937</c:v>
                </c:pt>
                <c:pt idx="35844">
                  <c:v>1938</c:v>
                </c:pt>
                <c:pt idx="35845">
                  <c:v>1939</c:v>
                </c:pt>
                <c:pt idx="35846">
                  <c:v>1940</c:v>
                </c:pt>
                <c:pt idx="35847">
                  <c:v>1941</c:v>
                </c:pt>
                <c:pt idx="35848">
                  <c:v>1942</c:v>
                </c:pt>
                <c:pt idx="35849">
                  <c:v>1943</c:v>
                </c:pt>
                <c:pt idx="35850">
                  <c:v>1944</c:v>
                </c:pt>
                <c:pt idx="35851">
                  <c:v>1945</c:v>
                </c:pt>
                <c:pt idx="35852">
                  <c:v>1946</c:v>
                </c:pt>
                <c:pt idx="35853">
                  <c:v>1947</c:v>
                </c:pt>
                <c:pt idx="35854">
                  <c:v>1948</c:v>
                </c:pt>
                <c:pt idx="35855">
                  <c:v>1949</c:v>
                </c:pt>
                <c:pt idx="35856">
                  <c:v>1950</c:v>
                </c:pt>
                <c:pt idx="35857">
                  <c:v>1951</c:v>
                </c:pt>
                <c:pt idx="35858">
                  <c:v>1952</c:v>
                </c:pt>
                <c:pt idx="35859">
                  <c:v>1953</c:v>
                </c:pt>
                <c:pt idx="35860">
                  <c:v>1954</c:v>
                </c:pt>
                <c:pt idx="35861">
                  <c:v>1955</c:v>
                </c:pt>
                <c:pt idx="35862">
                  <c:v>1956</c:v>
                </c:pt>
                <c:pt idx="35863">
                  <c:v>1957</c:v>
                </c:pt>
                <c:pt idx="35864">
                  <c:v>1958</c:v>
                </c:pt>
                <c:pt idx="35865">
                  <c:v>1959</c:v>
                </c:pt>
                <c:pt idx="35866">
                  <c:v>1960</c:v>
                </c:pt>
                <c:pt idx="35867">
                  <c:v>1961</c:v>
                </c:pt>
                <c:pt idx="35868">
                  <c:v>1962</c:v>
                </c:pt>
                <c:pt idx="35869">
                  <c:v>1963</c:v>
                </c:pt>
                <c:pt idx="35870">
                  <c:v>1964</c:v>
                </c:pt>
                <c:pt idx="35871">
                  <c:v>1965</c:v>
                </c:pt>
                <c:pt idx="35872">
                  <c:v>1966</c:v>
                </c:pt>
                <c:pt idx="35873">
                  <c:v>1967</c:v>
                </c:pt>
                <c:pt idx="35874">
                  <c:v>1968</c:v>
                </c:pt>
                <c:pt idx="35875">
                  <c:v>1969</c:v>
                </c:pt>
                <c:pt idx="35876">
                  <c:v>1970</c:v>
                </c:pt>
                <c:pt idx="35877">
                  <c:v>1971</c:v>
                </c:pt>
                <c:pt idx="35878">
                  <c:v>1972</c:v>
                </c:pt>
                <c:pt idx="35879">
                  <c:v>1973</c:v>
                </c:pt>
                <c:pt idx="35880">
                  <c:v>1974</c:v>
                </c:pt>
                <c:pt idx="35881">
                  <c:v>1975</c:v>
                </c:pt>
                <c:pt idx="35882">
                  <c:v>1976</c:v>
                </c:pt>
                <c:pt idx="35883">
                  <c:v>1977</c:v>
                </c:pt>
                <c:pt idx="35884">
                  <c:v>1978</c:v>
                </c:pt>
                <c:pt idx="35885">
                  <c:v>1979</c:v>
                </c:pt>
                <c:pt idx="35886">
                  <c:v>1980</c:v>
                </c:pt>
                <c:pt idx="35887">
                  <c:v>1981</c:v>
                </c:pt>
                <c:pt idx="35888">
                  <c:v>1982</c:v>
                </c:pt>
                <c:pt idx="35889">
                  <c:v>1983</c:v>
                </c:pt>
                <c:pt idx="35890">
                  <c:v>1984</c:v>
                </c:pt>
                <c:pt idx="35891">
                  <c:v>1985</c:v>
                </c:pt>
                <c:pt idx="35892">
                  <c:v>1986</c:v>
                </c:pt>
                <c:pt idx="35893">
                  <c:v>1987</c:v>
                </c:pt>
                <c:pt idx="35894">
                  <c:v>1988</c:v>
                </c:pt>
                <c:pt idx="35895">
                  <c:v>1989</c:v>
                </c:pt>
                <c:pt idx="35896">
                  <c:v>1990</c:v>
                </c:pt>
                <c:pt idx="35897">
                  <c:v>1991</c:v>
                </c:pt>
                <c:pt idx="35898">
                  <c:v>1992</c:v>
                </c:pt>
                <c:pt idx="35899">
                  <c:v>1993</c:v>
                </c:pt>
                <c:pt idx="35900">
                  <c:v>1994</c:v>
                </c:pt>
                <c:pt idx="35901">
                  <c:v>1995</c:v>
                </c:pt>
                <c:pt idx="35902">
                  <c:v>1996</c:v>
                </c:pt>
                <c:pt idx="35903">
                  <c:v>1997</c:v>
                </c:pt>
                <c:pt idx="35904">
                  <c:v>1998</c:v>
                </c:pt>
                <c:pt idx="35905">
                  <c:v>1999</c:v>
                </c:pt>
                <c:pt idx="35906">
                  <c:v>2000</c:v>
                </c:pt>
                <c:pt idx="35907">
                  <c:v>2001</c:v>
                </c:pt>
                <c:pt idx="35908">
                  <c:v>2002</c:v>
                </c:pt>
                <c:pt idx="35909">
                  <c:v>2003</c:v>
                </c:pt>
                <c:pt idx="35910">
                  <c:v>2004</c:v>
                </c:pt>
                <c:pt idx="35911">
                  <c:v>2005</c:v>
                </c:pt>
                <c:pt idx="35912">
                  <c:v>2006</c:v>
                </c:pt>
                <c:pt idx="35913">
                  <c:v>2007</c:v>
                </c:pt>
                <c:pt idx="35914">
                  <c:v>2008</c:v>
                </c:pt>
                <c:pt idx="35915">
                  <c:v>2009</c:v>
                </c:pt>
                <c:pt idx="35916">
                  <c:v>2010</c:v>
                </c:pt>
                <c:pt idx="35917">
                  <c:v>2011</c:v>
                </c:pt>
                <c:pt idx="35918">
                  <c:v>2012</c:v>
                </c:pt>
                <c:pt idx="35919">
                  <c:v>2013</c:v>
                </c:pt>
                <c:pt idx="35920">
                  <c:v>2014</c:v>
                </c:pt>
                <c:pt idx="35921">
                  <c:v>2015</c:v>
                </c:pt>
                <c:pt idx="35922">
                  <c:v>2016</c:v>
                </c:pt>
                <c:pt idx="35923">
                  <c:v>2017</c:v>
                </c:pt>
                <c:pt idx="35924">
                  <c:v>2018</c:v>
                </c:pt>
                <c:pt idx="35925">
                  <c:v>2019</c:v>
                </c:pt>
                <c:pt idx="35926">
                  <c:v>2020</c:v>
                </c:pt>
                <c:pt idx="35927">
                  <c:v>2021</c:v>
                </c:pt>
                <c:pt idx="35928">
                  <c:v>2022</c:v>
                </c:pt>
                <c:pt idx="35929">
                  <c:v>2023</c:v>
                </c:pt>
                <c:pt idx="35930">
                  <c:v>2024</c:v>
                </c:pt>
                <c:pt idx="35931">
                  <c:v>2025</c:v>
                </c:pt>
                <c:pt idx="35932">
                  <c:v>2026</c:v>
                </c:pt>
                <c:pt idx="35933">
                  <c:v>2027</c:v>
                </c:pt>
                <c:pt idx="35934">
                  <c:v>2028</c:v>
                </c:pt>
                <c:pt idx="35935">
                  <c:v>2029</c:v>
                </c:pt>
                <c:pt idx="35936">
                  <c:v>2030</c:v>
                </c:pt>
                <c:pt idx="35937">
                  <c:v>2031</c:v>
                </c:pt>
                <c:pt idx="35938">
                  <c:v>2032</c:v>
                </c:pt>
                <c:pt idx="35939">
                  <c:v>2033</c:v>
                </c:pt>
                <c:pt idx="35940">
                  <c:v>2034</c:v>
                </c:pt>
                <c:pt idx="35941">
                  <c:v>2035</c:v>
                </c:pt>
                <c:pt idx="35942">
                  <c:v>2036</c:v>
                </c:pt>
                <c:pt idx="35943">
                  <c:v>2037</c:v>
                </c:pt>
                <c:pt idx="35944">
                  <c:v>2038</c:v>
                </c:pt>
                <c:pt idx="35945">
                  <c:v>2039</c:v>
                </c:pt>
                <c:pt idx="35946">
                  <c:v>2040</c:v>
                </c:pt>
                <c:pt idx="35947">
                  <c:v>2041</c:v>
                </c:pt>
                <c:pt idx="35948">
                  <c:v>2042</c:v>
                </c:pt>
                <c:pt idx="35949">
                  <c:v>2043</c:v>
                </c:pt>
                <c:pt idx="35950">
                  <c:v>2044</c:v>
                </c:pt>
                <c:pt idx="35951">
                  <c:v>2045</c:v>
                </c:pt>
                <c:pt idx="35952">
                  <c:v>2046</c:v>
                </c:pt>
                <c:pt idx="35953">
                  <c:v>2047</c:v>
                </c:pt>
                <c:pt idx="35954">
                  <c:v>2048</c:v>
                </c:pt>
                <c:pt idx="35955">
                  <c:v>2049</c:v>
                </c:pt>
                <c:pt idx="35956">
                  <c:v>2050</c:v>
                </c:pt>
                <c:pt idx="35957">
                  <c:v>2051</c:v>
                </c:pt>
                <c:pt idx="35958">
                  <c:v>2052</c:v>
                </c:pt>
                <c:pt idx="35959">
                  <c:v>2053</c:v>
                </c:pt>
                <c:pt idx="35960">
                  <c:v>2054</c:v>
                </c:pt>
                <c:pt idx="35961">
                  <c:v>2055</c:v>
                </c:pt>
                <c:pt idx="35962">
                  <c:v>2056</c:v>
                </c:pt>
                <c:pt idx="35963">
                  <c:v>2057</c:v>
                </c:pt>
                <c:pt idx="35964">
                  <c:v>2058</c:v>
                </c:pt>
                <c:pt idx="35965">
                  <c:v>2059</c:v>
                </c:pt>
                <c:pt idx="35966">
                  <c:v>2060</c:v>
                </c:pt>
                <c:pt idx="35967">
                  <c:v>2061</c:v>
                </c:pt>
                <c:pt idx="35968">
                  <c:v>2062</c:v>
                </c:pt>
                <c:pt idx="35969">
                  <c:v>2063</c:v>
                </c:pt>
                <c:pt idx="35970">
                  <c:v>2064</c:v>
                </c:pt>
                <c:pt idx="35971">
                  <c:v>2065</c:v>
                </c:pt>
                <c:pt idx="35972">
                  <c:v>2066</c:v>
                </c:pt>
                <c:pt idx="35973">
                  <c:v>2067</c:v>
                </c:pt>
                <c:pt idx="35974">
                  <c:v>2068</c:v>
                </c:pt>
                <c:pt idx="35975">
                  <c:v>2069</c:v>
                </c:pt>
                <c:pt idx="35976">
                  <c:v>2070</c:v>
                </c:pt>
                <c:pt idx="35977">
                  <c:v>2071</c:v>
                </c:pt>
                <c:pt idx="35978">
                  <c:v>2072</c:v>
                </c:pt>
                <c:pt idx="35979">
                  <c:v>2073</c:v>
                </c:pt>
                <c:pt idx="35980">
                  <c:v>2074</c:v>
                </c:pt>
                <c:pt idx="35981">
                  <c:v>2075</c:v>
                </c:pt>
                <c:pt idx="35982">
                  <c:v>2076</c:v>
                </c:pt>
                <c:pt idx="35983">
                  <c:v>2077</c:v>
                </c:pt>
                <c:pt idx="35984">
                  <c:v>2078</c:v>
                </c:pt>
                <c:pt idx="35985">
                  <c:v>2079</c:v>
                </c:pt>
                <c:pt idx="35986">
                  <c:v>2080</c:v>
                </c:pt>
                <c:pt idx="35987">
                  <c:v>2081</c:v>
                </c:pt>
                <c:pt idx="35988">
                  <c:v>2082</c:v>
                </c:pt>
                <c:pt idx="35989">
                  <c:v>2083</c:v>
                </c:pt>
                <c:pt idx="35990">
                  <c:v>2084</c:v>
                </c:pt>
                <c:pt idx="35991">
                  <c:v>2085</c:v>
                </c:pt>
                <c:pt idx="35992">
                  <c:v>2086</c:v>
                </c:pt>
                <c:pt idx="35993">
                  <c:v>2087</c:v>
                </c:pt>
                <c:pt idx="35994">
                  <c:v>2088</c:v>
                </c:pt>
                <c:pt idx="35995">
                  <c:v>2089</c:v>
                </c:pt>
                <c:pt idx="35996">
                  <c:v>2090</c:v>
                </c:pt>
                <c:pt idx="35997">
                  <c:v>2091</c:v>
                </c:pt>
                <c:pt idx="35998">
                  <c:v>2092</c:v>
                </c:pt>
                <c:pt idx="35999">
                  <c:v>2093</c:v>
                </c:pt>
                <c:pt idx="36000">
                  <c:v>2094</c:v>
                </c:pt>
                <c:pt idx="36001">
                  <c:v>2095</c:v>
                </c:pt>
                <c:pt idx="36002">
                  <c:v>2096</c:v>
                </c:pt>
                <c:pt idx="36003">
                  <c:v>2097</c:v>
                </c:pt>
                <c:pt idx="36004">
                  <c:v>2098</c:v>
                </c:pt>
                <c:pt idx="36005">
                  <c:v>2099</c:v>
                </c:pt>
                <c:pt idx="36006">
                  <c:v>2100</c:v>
                </c:pt>
                <c:pt idx="36007">
                  <c:v>2101</c:v>
                </c:pt>
                <c:pt idx="36008">
                  <c:v>2102</c:v>
                </c:pt>
                <c:pt idx="36009">
                  <c:v>2103</c:v>
                </c:pt>
                <c:pt idx="36010">
                  <c:v>2104</c:v>
                </c:pt>
                <c:pt idx="36011">
                  <c:v>2105</c:v>
                </c:pt>
                <c:pt idx="36012">
                  <c:v>2106</c:v>
                </c:pt>
                <c:pt idx="36013">
                  <c:v>2107</c:v>
                </c:pt>
                <c:pt idx="36014">
                  <c:v>2108</c:v>
                </c:pt>
                <c:pt idx="36015">
                  <c:v>2109</c:v>
                </c:pt>
                <c:pt idx="36016">
                  <c:v>2110</c:v>
                </c:pt>
                <c:pt idx="36017">
                  <c:v>2111</c:v>
                </c:pt>
                <c:pt idx="36018">
                  <c:v>2112</c:v>
                </c:pt>
                <c:pt idx="36019">
                  <c:v>2113</c:v>
                </c:pt>
                <c:pt idx="36020">
                  <c:v>2114</c:v>
                </c:pt>
                <c:pt idx="36021">
                  <c:v>2115</c:v>
                </c:pt>
                <c:pt idx="36022">
                  <c:v>2116</c:v>
                </c:pt>
                <c:pt idx="36023">
                  <c:v>2117</c:v>
                </c:pt>
                <c:pt idx="36024">
                  <c:v>2118</c:v>
                </c:pt>
                <c:pt idx="36025">
                  <c:v>2119</c:v>
                </c:pt>
                <c:pt idx="36026">
                  <c:v>2120</c:v>
                </c:pt>
                <c:pt idx="36027">
                  <c:v>2121</c:v>
                </c:pt>
                <c:pt idx="36028">
                  <c:v>2122</c:v>
                </c:pt>
                <c:pt idx="36029">
                  <c:v>2123</c:v>
                </c:pt>
                <c:pt idx="36030">
                  <c:v>2124</c:v>
                </c:pt>
                <c:pt idx="36031">
                  <c:v>2125</c:v>
                </c:pt>
                <c:pt idx="36032">
                  <c:v>2126</c:v>
                </c:pt>
                <c:pt idx="36033">
                  <c:v>2127</c:v>
                </c:pt>
                <c:pt idx="36034">
                  <c:v>2128</c:v>
                </c:pt>
                <c:pt idx="36035">
                  <c:v>2129</c:v>
                </c:pt>
                <c:pt idx="36036">
                  <c:v>2130</c:v>
                </c:pt>
                <c:pt idx="36037">
                  <c:v>2131</c:v>
                </c:pt>
                <c:pt idx="36038">
                  <c:v>2132</c:v>
                </c:pt>
                <c:pt idx="36039">
                  <c:v>2133</c:v>
                </c:pt>
                <c:pt idx="36040">
                  <c:v>2134</c:v>
                </c:pt>
                <c:pt idx="36041">
                  <c:v>2135</c:v>
                </c:pt>
                <c:pt idx="36042">
                  <c:v>2136</c:v>
                </c:pt>
                <c:pt idx="36043">
                  <c:v>2137</c:v>
                </c:pt>
                <c:pt idx="36044">
                  <c:v>2138</c:v>
                </c:pt>
                <c:pt idx="36045">
                  <c:v>2139</c:v>
                </c:pt>
                <c:pt idx="36046">
                  <c:v>2140</c:v>
                </c:pt>
                <c:pt idx="36047">
                  <c:v>2141</c:v>
                </c:pt>
                <c:pt idx="36048">
                  <c:v>2142</c:v>
                </c:pt>
                <c:pt idx="36049">
                  <c:v>2143</c:v>
                </c:pt>
                <c:pt idx="36050">
                  <c:v>2144</c:v>
                </c:pt>
                <c:pt idx="36051">
                  <c:v>2145</c:v>
                </c:pt>
                <c:pt idx="36052">
                  <c:v>2146</c:v>
                </c:pt>
                <c:pt idx="36053">
                  <c:v>2147</c:v>
                </c:pt>
                <c:pt idx="36054">
                  <c:v>2148</c:v>
                </c:pt>
                <c:pt idx="36055">
                  <c:v>2149</c:v>
                </c:pt>
                <c:pt idx="36056">
                  <c:v>2150</c:v>
                </c:pt>
                <c:pt idx="36057">
                  <c:v>2151</c:v>
                </c:pt>
                <c:pt idx="36058">
                  <c:v>2152</c:v>
                </c:pt>
                <c:pt idx="36059">
                  <c:v>2153</c:v>
                </c:pt>
                <c:pt idx="36060">
                  <c:v>2154</c:v>
                </c:pt>
                <c:pt idx="36061">
                  <c:v>2155</c:v>
                </c:pt>
                <c:pt idx="36062">
                  <c:v>2156</c:v>
                </c:pt>
                <c:pt idx="36063">
                  <c:v>2157</c:v>
                </c:pt>
                <c:pt idx="36064">
                  <c:v>2158</c:v>
                </c:pt>
                <c:pt idx="36065">
                  <c:v>2159</c:v>
                </c:pt>
                <c:pt idx="36066">
                  <c:v>2160</c:v>
                </c:pt>
                <c:pt idx="36067">
                  <c:v>2161</c:v>
                </c:pt>
                <c:pt idx="36068">
                  <c:v>2162</c:v>
                </c:pt>
                <c:pt idx="36069">
                  <c:v>2163</c:v>
                </c:pt>
                <c:pt idx="36070">
                  <c:v>2164</c:v>
                </c:pt>
                <c:pt idx="36071">
                  <c:v>2165</c:v>
                </c:pt>
                <c:pt idx="36072">
                  <c:v>2166</c:v>
                </c:pt>
                <c:pt idx="36073">
                  <c:v>2167</c:v>
                </c:pt>
                <c:pt idx="36074">
                  <c:v>2168</c:v>
                </c:pt>
                <c:pt idx="36075">
                  <c:v>2169</c:v>
                </c:pt>
                <c:pt idx="36076">
                  <c:v>2170</c:v>
                </c:pt>
                <c:pt idx="36077">
                  <c:v>2171</c:v>
                </c:pt>
                <c:pt idx="36078">
                  <c:v>2172</c:v>
                </c:pt>
                <c:pt idx="36079">
                  <c:v>2173</c:v>
                </c:pt>
                <c:pt idx="36080">
                  <c:v>2174</c:v>
                </c:pt>
                <c:pt idx="36081">
                  <c:v>2175</c:v>
                </c:pt>
                <c:pt idx="36082">
                  <c:v>2176</c:v>
                </c:pt>
                <c:pt idx="36083">
                  <c:v>2177</c:v>
                </c:pt>
                <c:pt idx="36084">
                  <c:v>2178</c:v>
                </c:pt>
                <c:pt idx="36085">
                  <c:v>2179</c:v>
                </c:pt>
                <c:pt idx="36086">
                  <c:v>2180</c:v>
                </c:pt>
                <c:pt idx="36087">
                  <c:v>2181</c:v>
                </c:pt>
                <c:pt idx="36088">
                  <c:v>2182</c:v>
                </c:pt>
                <c:pt idx="36089">
                  <c:v>2183</c:v>
                </c:pt>
                <c:pt idx="36090">
                  <c:v>2184</c:v>
                </c:pt>
                <c:pt idx="36091">
                  <c:v>2185</c:v>
                </c:pt>
                <c:pt idx="36092">
                  <c:v>2186</c:v>
                </c:pt>
                <c:pt idx="36093">
                  <c:v>2187</c:v>
                </c:pt>
                <c:pt idx="36094">
                  <c:v>2188</c:v>
                </c:pt>
                <c:pt idx="36095">
                  <c:v>2189</c:v>
                </c:pt>
                <c:pt idx="36096">
                  <c:v>2190</c:v>
                </c:pt>
                <c:pt idx="36097">
                  <c:v>2191</c:v>
                </c:pt>
                <c:pt idx="36098">
                  <c:v>2192</c:v>
                </c:pt>
                <c:pt idx="36099">
                  <c:v>2193</c:v>
                </c:pt>
                <c:pt idx="36100">
                  <c:v>2194</c:v>
                </c:pt>
                <c:pt idx="36101">
                  <c:v>2195</c:v>
                </c:pt>
                <c:pt idx="36102">
                  <c:v>2196</c:v>
                </c:pt>
                <c:pt idx="36103">
                  <c:v>2197</c:v>
                </c:pt>
                <c:pt idx="36104">
                  <c:v>2198</c:v>
                </c:pt>
                <c:pt idx="36105">
                  <c:v>2199</c:v>
                </c:pt>
                <c:pt idx="36106">
                  <c:v>2200</c:v>
                </c:pt>
                <c:pt idx="36107">
                  <c:v>2201</c:v>
                </c:pt>
                <c:pt idx="36108">
                  <c:v>2202</c:v>
                </c:pt>
                <c:pt idx="36109">
                  <c:v>2203</c:v>
                </c:pt>
                <c:pt idx="36110">
                  <c:v>2204</c:v>
                </c:pt>
                <c:pt idx="36111">
                  <c:v>2205</c:v>
                </c:pt>
                <c:pt idx="36112">
                  <c:v>2206</c:v>
                </c:pt>
                <c:pt idx="36113">
                  <c:v>2207</c:v>
                </c:pt>
                <c:pt idx="36114">
                  <c:v>2208</c:v>
                </c:pt>
                <c:pt idx="36115">
                  <c:v>2209</c:v>
                </c:pt>
                <c:pt idx="36116">
                  <c:v>2210</c:v>
                </c:pt>
                <c:pt idx="36117">
                  <c:v>2211</c:v>
                </c:pt>
                <c:pt idx="36118">
                  <c:v>2212</c:v>
                </c:pt>
                <c:pt idx="36119">
                  <c:v>2213</c:v>
                </c:pt>
                <c:pt idx="36120">
                  <c:v>2214</c:v>
                </c:pt>
                <c:pt idx="36121">
                  <c:v>2215</c:v>
                </c:pt>
                <c:pt idx="36122">
                  <c:v>2216</c:v>
                </c:pt>
                <c:pt idx="36123">
                  <c:v>2217</c:v>
                </c:pt>
                <c:pt idx="36124">
                  <c:v>2218</c:v>
                </c:pt>
                <c:pt idx="36125">
                  <c:v>2219</c:v>
                </c:pt>
                <c:pt idx="36126">
                  <c:v>2220</c:v>
                </c:pt>
                <c:pt idx="36127">
                  <c:v>2221</c:v>
                </c:pt>
                <c:pt idx="36128">
                  <c:v>2222</c:v>
                </c:pt>
                <c:pt idx="36129">
                  <c:v>2223</c:v>
                </c:pt>
                <c:pt idx="36130">
                  <c:v>2224</c:v>
                </c:pt>
                <c:pt idx="36131">
                  <c:v>2225</c:v>
                </c:pt>
                <c:pt idx="36132">
                  <c:v>2226</c:v>
                </c:pt>
                <c:pt idx="36133">
                  <c:v>2227</c:v>
                </c:pt>
                <c:pt idx="36134">
                  <c:v>2228</c:v>
                </c:pt>
                <c:pt idx="36135">
                  <c:v>2229</c:v>
                </c:pt>
                <c:pt idx="36136">
                  <c:v>2230</c:v>
                </c:pt>
                <c:pt idx="36137">
                  <c:v>2231</c:v>
                </c:pt>
                <c:pt idx="36138">
                  <c:v>2232</c:v>
                </c:pt>
                <c:pt idx="36139">
                  <c:v>2233</c:v>
                </c:pt>
                <c:pt idx="36140">
                  <c:v>2234</c:v>
                </c:pt>
                <c:pt idx="36141">
                  <c:v>2235</c:v>
                </c:pt>
                <c:pt idx="36142">
                  <c:v>2236</c:v>
                </c:pt>
                <c:pt idx="36143">
                  <c:v>2237</c:v>
                </c:pt>
                <c:pt idx="36144">
                  <c:v>2238</c:v>
                </c:pt>
                <c:pt idx="36145">
                  <c:v>2239</c:v>
                </c:pt>
                <c:pt idx="36146">
                  <c:v>2240</c:v>
                </c:pt>
                <c:pt idx="36147">
                  <c:v>2241</c:v>
                </c:pt>
                <c:pt idx="36148">
                  <c:v>2242</c:v>
                </c:pt>
                <c:pt idx="36149">
                  <c:v>2243</c:v>
                </c:pt>
                <c:pt idx="36150">
                  <c:v>2244</c:v>
                </c:pt>
                <c:pt idx="36151">
                  <c:v>2245</c:v>
                </c:pt>
                <c:pt idx="36152">
                  <c:v>2246</c:v>
                </c:pt>
                <c:pt idx="36153">
                  <c:v>2247</c:v>
                </c:pt>
                <c:pt idx="36154">
                  <c:v>2248</c:v>
                </c:pt>
                <c:pt idx="36155">
                  <c:v>2249</c:v>
                </c:pt>
                <c:pt idx="36156">
                  <c:v>2250</c:v>
                </c:pt>
                <c:pt idx="36157">
                  <c:v>2251</c:v>
                </c:pt>
                <c:pt idx="36158">
                  <c:v>2252</c:v>
                </c:pt>
                <c:pt idx="36159">
                  <c:v>2253</c:v>
                </c:pt>
                <c:pt idx="36160">
                  <c:v>2254</c:v>
                </c:pt>
                <c:pt idx="36161">
                  <c:v>2255</c:v>
                </c:pt>
                <c:pt idx="36162">
                  <c:v>2256</c:v>
                </c:pt>
                <c:pt idx="36163">
                  <c:v>2257</c:v>
                </c:pt>
                <c:pt idx="36164">
                  <c:v>2258</c:v>
                </c:pt>
                <c:pt idx="36165">
                  <c:v>2259</c:v>
                </c:pt>
                <c:pt idx="36166">
                  <c:v>2260</c:v>
                </c:pt>
                <c:pt idx="36167">
                  <c:v>2261</c:v>
                </c:pt>
                <c:pt idx="36168">
                  <c:v>2262</c:v>
                </c:pt>
                <c:pt idx="36169">
                  <c:v>2263</c:v>
                </c:pt>
                <c:pt idx="36170">
                  <c:v>2264</c:v>
                </c:pt>
                <c:pt idx="36171">
                  <c:v>2265</c:v>
                </c:pt>
                <c:pt idx="36172">
                  <c:v>2266</c:v>
                </c:pt>
                <c:pt idx="36173">
                  <c:v>2267</c:v>
                </c:pt>
                <c:pt idx="36174">
                  <c:v>2268</c:v>
                </c:pt>
                <c:pt idx="36175">
                  <c:v>2269</c:v>
                </c:pt>
                <c:pt idx="36176">
                  <c:v>2270</c:v>
                </c:pt>
                <c:pt idx="36177">
                  <c:v>2271</c:v>
                </c:pt>
                <c:pt idx="36178">
                  <c:v>2272</c:v>
                </c:pt>
                <c:pt idx="36179">
                  <c:v>2273</c:v>
                </c:pt>
                <c:pt idx="36180">
                  <c:v>2274</c:v>
                </c:pt>
                <c:pt idx="36181">
                  <c:v>2275</c:v>
                </c:pt>
                <c:pt idx="36182">
                  <c:v>2276</c:v>
                </c:pt>
                <c:pt idx="36183">
                  <c:v>2277</c:v>
                </c:pt>
                <c:pt idx="36184">
                  <c:v>2278</c:v>
                </c:pt>
                <c:pt idx="36185">
                  <c:v>2279</c:v>
                </c:pt>
                <c:pt idx="36186">
                  <c:v>2280</c:v>
                </c:pt>
                <c:pt idx="36187">
                  <c:v>2281</c:v>
                </c:pt>
                <c:pt idx="36188">
                  <c:v>2282</c:v>
                </c:pt>
                <c:pt idx="36189">
                  <c:v>2283</c:v>
                </c:pt>
                <c:pt idx="36190">
                  <c:v>2284</c:v>
                </c:pt>
                <c:pt idx="36191">
                  <c:v>2285</c:v>
                </c:pt>
                <c:pt idx="36192">
                  <c:v>2286</c:v>
                </c:pt>
                <c:pt idx="36193">
                  <c:v>2287</c:v>
                </c:pt>
                <c:pt idx="36194">
                  <c:v>2288</c:v>
                </c:pt>
                <c:pt idx="36195">
                  <c:v>2289</c:v>
                </c:pt>
                <c:pt idx="36196">
                  <c:v>2290</c:v>
                </c:pt>
                <c:pt idx="36197">
                  <c:v>2291</c:v>
                </c:pt>
                <c:pt idx="36198">
                  <c:v>2292</c:v>
                </c:pt>
                <c:pt idx="36199">
                  <c:v>2293</c:v>
                </c:pt>
                <c:pt idx="36200">
                  <c:v>2294</c:v>
                </c:pt>
                <c:pt idx="36201">
                  <c:v>2295</c:v>
                </c:pt>
                <c:pt idx="36202">
                  <c:v>2296</c:v>
                </c:pt>
                <c:pt idx="36203">
                  <c:v>2297</c:v>
                </c:pt>
                <c:pt idx="36204">
                  <c:v>2298</c:v>
                </c:pt>
                <c:pt idx="36205">
                  <c:v>2299</c:v>
                </c:pt>
                <c:pt idx="36206">
                  <c:v>2300</c:v>
                </c:pt>
                <c:pt idx="36207">
                  <c:v>2301</c:v>
                </c:pt>
                <c:pt idx="36208">
                  <c:v>2302</c:v>
                </c:pt>
                <c:pt idx="36209">
                  <c:v>2303</c:v>
                </c:pt>
                <c:pt idx="36210">
                  <c:v>2304</c:v>
                </c:pt>
                <c:pt idx="36211">
                  <c:v>2305</c:v>
                </c:pt>
                <c:pt idx="36212">
                  <c:v>2306</c:v>
                </c:pt>
                <c:pt idx="36213">
                  <c:v>2307</c:v>
                </c:pt>
                <c:pt idx="36214">
                  <c:v>2308</c:v>
                </c:pt>
                <c:pt idx="36215">
                  <c:v>2309</c:v>
                </c:pt>
                <c:pt idx="36216">
                  <c:v>2310</c:v>
                </c:pt>
                <c:pt idx="36217">
                  <c:v>2311</c:v>
                </c:pt>
                <c:pt idx="36218">
                  <c:v>2312</c:v>
                </c:pt>
                <c:pt idx="36219">
                  <c:v>2313</c:v>
                </c:pt>
                <c:pt idx="36220">
                  <c:v>2314</c:v>
                </c:pt>
                <c:pt idx="36221">
                  <c:v>2315</c:v>
                </c:pt>
                <c:pt idx="36222">
                  <c:v>2316</c:v>
                </c:pt>
                <c:pt idx="36223">
                  <c:v>2317</c:v>
                </c:pt>
                <c:pt idx="36224">
                  <c:v>2318</c:v>
                </c:pt>
                <c:pt idx="36225">
                  <c:v>2319</c:v>
                </c:pt>
                <c:pt idx="36226">
                  <c:v>2320</c:v>
                </c:pt>
                <c:pt idx="36227">
                  <c:v>2321</c:v>
                </c:pt>
                <c:pt idx="36228">
                  <c:v>2322</c:v>
                </c:pt>
                <c:pt idx="36229">
                  <c:v>2323</c:v>
                </c:pt>
                <c:pt idx="36230">
                  <c:v>2324</c:v>
                </c:pt>
                <c:pt idx="36231">
                  <c:v>2325</c:v>
                </c:pt>
                <c:pt idx="36232">
                  <c:v>2326</c:v>
                </c:pt>
                <c:pt idx="36233">
                  <c:v>2327</c:v>
                </c:pt>
                <c:pt idx="36234">
                  <c:v>2328</c:v>
                </c:pt>
                <c:pt idx="36235">
                  <c:v>2329</c:v>
                </c:pt>
                <c:pt idx="36236">
                  <c:v>2330</c:v>
                </c:pt>
                <c:pt idx="36237">
                  <c:v>2331</c:v>
                </c:pt>
                <c:pt idx="36238">
                  <c:v>2332</c:v>
                </c:pt>
                <c:pt idx="36239">
                  <c:v>2333</c:v>
                </c:pt>
                <c:pt idx="36240">
                  <c:v>2334</c:v>
                </c:pt>
                <c:pt idx="36241">
                  <c:v>2335</c:v>
                </c:pt>
                <c:pt idx="36242">
                  <c:v>2336</c:v>
                </c:pt>
                <c:pt idx="36243">
                  <c:v>2337</c:v>
                </c:pt>
                <c:pt idx="36244">
                  <c:v>2338</c:v>
                </c:pt>
                <c:pt idx="36245">
                  <c:v>2339</c:v>
                </c:pt>
                <c:pt idx="36246">
                  <c:v>2340</c:v>
                </c:pt>
                <c:pt idx="36247">
                  <c:v>2341</c:v>
                </c:pt>
                <c:pt idx="36248">
                  <c:v>2342</c:v>
                </c:pt>
                <c:pt idx="36249">
                  <c:v>2343</c:v>
                </c:pt>
                <c:pt idx="36250">
                  <c:v>2344</c:v>
                </c:pt>
                <c:pt idx="36251">
                  <c:v>2345</c:v>
                </c:pt>
                <c:pt idx="36252">
                  <c:v>2346</c:v>
                </c:pt>
                <c:pt idx="36253">
                  <c:v>2347</c:v>
                </c:pt>
                <c:pt idx="36254">
                  <c:v>2348</c:v>
                </c:pt>
                <c:pt idx="36255">
                  <c:v>2349</c:v>
                </c:pt>
                <c:pt idx="36256">
                  <c:v>2350</c:v>
                </c:pt>
                <c:pt idx="36257">
                  <c:v>2351</c:v>
                </c:pt>
                <c:pt idx="36258">
                  <c:v>2352</c:v>
                </c:pt>
                <c:pt idx="36259">
                  <c:v>2353</c:v>
                </c:pt>
                <c:pt idx="36260">
                  <c:v>2354</c:v>
                </c:pt>
                <c:pt idx="36261">
                  <c:v>2355</c:v>
                </c:pt>
                <c:pt idx="36262">
                  <c:v>2356</c:v>
                </c:pt>
                <c:pt idx="36263">
                  <c:v>2357</c:v>
                </c:pt>
                <c:pt idx="36264">
                  <c:v>2358</c:v>
                </c:pt>
                <c:pt idx="36265">
                  <c:v>2359</c:v>
                </c:pt>
                <c:pt idx="36266">
                  <c:v>2360</c:v>
                </c:pt>
                <c:pt idx="36267">
                  <c:v>2361</c:v>
                </c:pt>
                <c:pt idx="36268">
                  <c:v>2362</c:v>
                </c:pt>
                <c:pt idx="36269">
                  <c:v>2363</c:v>
                </c:pt>
                <c:pt idx="36270">
                  <c:v>2364</c:v>
                </c:pt>
                <c:pt idx="36271">
                  <c:v>2365</c:v>
                </c:pt>
                <c:pt idx="36272">
                  <c:v>2366</c:v>
                </c:pt>
                <c:pt idx="36273">
                  <c:v>2367</c:v>
                </c:pt>
                <c:pt idx="36274">
                  <c:v>2368</c:v>
                </c:pt>
                <c:pt idx="36275">
                  <c:v>2369</c:v>
                </c:pt>
                <c:pt idx="36276">
                  <c:v>2370</c:v>
                </c:pt>
                <c:pt idx="36277">
                  <c:v>2371</c:v>
                </c:pt>
                <c:pt idx="36278">
                  <c:v>2372</c:v>
                </c:pt>
                <c:pt idx="36279">
                  <c:v>2373</c:v>
                </c:pt>
                <c:pt idx="36280">
                  <c:v>2374</c:v>
                </c:pt>
                <c:pt idx="36281">
                  <c:v>2375</c:v>
                </c:pt>
                <c:pt idx="36282">
                  <c:v>2376</c:v>
                </c:pt>
                <c:pt idx="36283">
                  <c:v>2377</c:v>
                </c:pt>
                <c:pt idx="36284">
                  <c:v>2378</c:v>
                </c:pt>
                <c:pt idx="36285">
                  <c:v>2379</c:v>
                </c:pt>
                <c:pt idx="36286">
                  <c:v>2380</c:v>
                </c:pt>
                <c:pt idx="36287">
                  <c:v>2381</c:v>
                </c:pt>
                <c:pt idx="36288">
                  <c:v>2382</c:v>
                </c:pt>
                <c:pt idx="36289">
                  <c:v>2383</c:v>
                </c:pt>
                <c:pt idx="36290">
                  <c:v>2384</c:v>
                </c:pt>
                <c:pt idx="36291">
                  <c:v>2385</c:v>
                </c:pt>
                <c:pt idx="36292">
                  <c:v>2386</c:v>
                </c:pt>
                <c:pt idx="36293">
                  <c:v>2387</c:v>
                </c:pt>
                <c:pt idx="36294">
                  <c:v>2388</c:v>
                </c:pt>
                <c:pt idx="36295">
                  <c:v>2389</c:v>
                </c:pt>
                <c:pt idx="36296">
                  <c:v>2390</c:v>
                </c:pt>
                <c:pt idx="36297">
                  <c:v>2391</c:v>
                </c:pt>
                <c:pt idx="36298">
                  <c:v>2392</c:v>
                </c:pt>
                <c:pt idx="36299">
                  <c:v>2393</c:v>
                </c:pt>
                <c:pt idx="36300">
                  <c:v>2394</c:v>
                </c:pt>
                <c:pt idx="36301">
                  <c:v>2395</c:v>
                </c:pt>
                <c:pt idx="36302">
                  <c:v>2396</c:v>
                </c:pt>
                <c:pt idx="36303">
                  <c:v>2397</c:v>
                </c:pt>
                <c:pt idx="36304">
                  <c:v>2398</c:v>
                </c:pt>
                <c:pt idx="36305">
                  <c:v>2399</c:v>
                </c:pt>
                <c:pt idx="36306">
                  <c:v>2400</c:v>
                </c:pt>
                <c:pt idx="36307">
                  <c:v>2401</c:v>
                </c:pt>
                <c:pt idx="36308">
                  <c:v>2402</c:v>
                </c:pt>
                <c:pt idx="36309">
                  <c:v>2403</c:v>
                </c:pt>
                <c:pt idx="36310">
                  <c:v>2404</c:v>
                </c:pt>
                <c:pt idx="36311">
                  <c:v>2405</c:v>
                </c:pt>
                <c:pt idx="36312">
                  <c:v>2406</c:v>
                </c:pt>
                <c:pt idx="36313">
                  <c:v>2407</c:v>
                </c:pt>
                <c:pt idx="36314">
                  <c:v>2408</c:v>
                </c:pt>
                <c:pt idx="36315">
                  <c:v>2409</c:v>
                </c:pt>
                <c:pt idx="36316">
                  <c:v>2410</c:v>
                </c:pt>
                <c:pt idx="36317">
                  <c:v>2411</c:v>
                </c:pt>
                <c:pt idx="36318">
                  <c:v>2412</c:v>
                </c:pt>
                <c:pt idx="36319">
                  <c:v>2413</c:v>
                </c:pt>
                <c:pt idx="36320">
                  <c:v>2414</c:v>
                </c:pt>
                <c:pt idx="36321">
                  <c:v>2415</c:v>
                </c:pt>
                <c:pt idx="36322">
                  <c:v>2416</c:v>
                </c:pt>
                <c:pt idx="36323">
                  <c:v>2417</c:v>
                </c:pt>
                <c:pt idx="36324">
                  <c:v>2418</c:v>
                </c:pt>
                <c:pt idx="36325">
                  <c:v>2419</c:v>
                </c:pt>
                <c:pt idx="36326">
                  <c:v>2420</c:v>
                </c:pt>
                <c:pt idx="36327">
                  <c:v>2421</c:v>
                </c:pt>
                <c:pt idx="36328">
                  <c:v>2422</c:v>
                </c:pt>
                <c:pt idx="36329">
                  <c:v>2423</c:v>
                </c:pt>
                <c:pt idx="36330">
                  <c:v>2424</c:v>
                </c:pt>
                <c:pt idx="36331">
                  <c:v>2425</c:v>
                </c:pt>
                <c:pt idx="36332">
                  <c:v>2426</c:v>
                </c:pt>
                <c:pt idx="36333">
                  <c:v>2427</c:v>
                </c:pt>
                <c:pt idx="36334">
                  <c:v>2428</c:v>
                </c:pt>
                <c:pt idx="36335">
                  <c:v>2429</c:v>
                </c:pt>
                <c:pt idx="36336">
                  <c:v>2430</c:v>
                </c:pt>
                <c:pt idx="36337">
                  <c:v>2431</c:v>
                </c:pt>
                <c:pt idx="36338">
                  <c:v>2432</c:v>
                </c:pt>
                <c:pt idx="36339">
                  <c:v>2433</c:v>
                </c:pt>
                <c:pt idx="36340">
                  <c:v>2434</c:v>
                </c:pt>
                <c:pt idx="36341">
                  <c:v>2435</c:v>
                </c:pt>
                <c:pt idx="36342">
                  <c:v>2436</c:v>
                </c:pt>
                <c:pt idx="36343">
                  <c:v>2437</c:v>
                </c:pt>
                <c:pt idx="36344">
                  <c:v>2438</c:v>
                </c:pt>
                <c:pt idx="36345">
                  <c:v>2439</c:v>
                </c:pt>
                <c:pt idx="36346">
                  <c:v>2440</c:v>
                </c:pt>
                <c:pt idx="36347">
                  <c:v>2441</c:v>
                </c:pt>
                <c:pt idx="36348">
                  <c:v>2442</c:v>
                </c:pt>
                <c:pt idx="36349">
                  <c:v>2443</c:v>
                </c:pt>
                <c:pt idx="36350">
                  <c:v>2444</c:v>
                </c:pt>
                <c:pt idx="36351">
                  <c:v>2445</c:v>
                </c:pt>
                <c:pt idx="36352">
                  <c:v>2446</c:v>
                </c:pt>
                <c:pt idx="36353">
                  <c:v>2447</c:v>
                </c:pt>
                <c:pt idx="36354">
                  <c:v>2448</c:v>
                </c:pt>
                <c:pt idx="36355">
                  <c:v>2449</c:v>
                </c:pt>
                <c:pt idx="36356">
                  <c:v>2450</c:v>
                </c:pt>
                <c:pt idx="36357">
                  <c:v>2451</c:v>
                </c:pt>
                <c:pt idx="36358">
                  <c:v>2452</c:v>
                </c:pt>
                <c:pt idx="36359">
                  <c:v>2453</c:v>
                </c:pt>
                <c:pt idx="36360">
                  <c:v>2454</c:v>
                </c:pt>
                <c:pt idx="36361">
                  <c:v>2455</c:v>
                </c:pt>
                <c:pt idx="36362">
                  <c:v>2456</c:v>
                </c:pt>
                <c:pt idx="36363">
                  <c:v>2457</c:v>
                </c:pt>
                <c:pt idx="36364">
                  <c:v>2458</c:v>
                </c:pt>
                <c:pt idx="36365">
                  <c:v>2459</c:v>
                </c:pt>
                <c:pt idx="36366">
                  <c:v>2460</c:v>
                </c:pt>
                <c:pt idx="36367">
                  <c:v>2461</c:v>
                </c:pt>
                <c:pt idx="36368">
                  <c:v>2462</c:v>
                </c:pt>
                <c:pt idx="36369">
                  <c:v>2463</c:v>
                </c:pt>
                <c:pt idx="36370">
                  <c:v>2464</c:v>
                </c:pt>
                <c:pt idx="36371">
                  <c:v>2465</c:v>
                </c:pt>
                <c:pt idx="36372">
                  <c:v>2466</c:v>
                </c:pt>
                <c:pt idx="36373">
                  <c:v>2467</c:v>
                </c:pt>
                <c:pt idx="36374">
                  <c:v>2468</c:v>
                </c:pt>
                <c:pt idx="36375">
                  <c:v>2469</c:v>
                </c:pt>
                <c:pt idx="36376">
                  <c:v>2470</c:v>
                </c:pt>
                <c:pt idx="36377">
                  <c:v>2471</c:v>
                </c:pt>
                <c:pt idx="36378">
                  <c:v>2472</c:v>
                </c:pt>
                <c:pt idx="36379">
                  <c:v>2473</c:v>
                </c:pt>
                <c:pt idx="36380">
                  <c:v>2474</c:v>
                </c:pt>
                <c:pt idx="36381">
                  <c:v>2475</c:v>
                </c:pt>
                <c:pt idx="36382">
                  <c:v>2476</c:v>
                </c:pt>
                <c:pt idx="36383">
                  <c:v>2477</c:v>
                </c:pt>
                <c:pt idx="36384">
                  <c:v>2478</c:v>
                </c:pt>
                <c:pt idx="36385">
                  <c:v>2479</c:v>
                </c:pt>
                <c:pt idx="36386">
                  <c:v>2480</c:v>
                </c:pt>
                <c:pt idx="36387">
                  <c:v>2481</c:v>
                </c:pt>
                <c:pt idx="36388">
                  <c:v>2482</c:v>
                </c:pt>
                <c:pt idx="36389">
                  <c:v>2483</c:v>
                </c:pt>
                <c:pt idx="36390">
                  <c:v>2484</c:v>
                </c:pt>
                <c:pt idx="36391">
                  <c:v>2485</c:v>
                </c:pt>
                <c:pt idx="36392">
                  <c:v>2486</c:v>
                </c:pt>
                <c:pt idx="36393">
                  <c:v>2487</c:v>
                </c:pt>
                <c:pt idx="36394">
                  <c:v>2488</c:v>
                </c:pt>
                <c:pt idx="36395">
                  <c:v>2489</c:v>
                </c:pt>
                <c:pt idx="36396">
                  <c:v>2490</c:v>
                </c:pt>
                <c:pt idx="36397">
                  <c:v>2491</c:v>
                </c:pt>
                <c:pt idx="36398">
                  <c:v>2492</c:v>
                </c:pt>
                <c:pt idx="36399">
                  <c:v>2493</c:v>
                </c:pt>
                <c:pt idx="36400">
                  <c:v>2494</c:v>
                </c:pt>
                <c:pt idx="36401">
                  <c:v>2495</c:v>
                </c:pt>
                <c:pt idx="36402">
                  <c:v>2496</c:v>
                </c:pt>
                <c:pt idx="36403">
                  <c:v>2497</c:v>
                </c:pt>
                <c:pt idx="36404">
                  <c:v>2498</c:v>
                </c:pt>
                <c:pt idx="36405">
                  <c:v>2499</c:v>
                </c:pt>
                <c:pt idx="36406">
                  <c:v>2500</c:v>
                </c:pt>
                <c:pt idx="36407">
                  <c:v>2501</c:v>
                </c:pt>
                <c:pt idx="36408">
                  <c:v>2502</c:v>
                </c:pt>
                <c:pt idx="36409">
                  <c:v>2503</c:v>
                </c:pt>
                <c:pt idx="36410">
                  <c:v>2504</c:v>
                </c:pt>
                <c:pt idx="36411">
                  <c:v>2505</c:v>
                </c:pt>
                <c:pt idx="36412">
                  <c:v>2506</c:v>
                </c:pt>
                <c:pt idx="36413">
                  <c:v>2507</c:v>
                </c:pt>
                <c:pt idx="36414">
                  <c:v>2508</c:v>
                </c:pt>
                <c:pt idx="36415">
                  <c:v>2509</c:v>
                </c:pt>
                <c:pt idx="36416">
                  <c:v>2510</c:v>
                </c:pt>
                <c:pt idx="36417">
                  <c:v>2511</c:v>
                </c:pt>
                <c:pt idx="36418">
                  <c:v>2512</c:v>
                </c:pt>
                <c:pt idx="36419">
                  <c:v>2513</c:v>
                </c:pt>
                <c:pt idx="36420">
                  <c:v>2514</c:v>
                </c:pt>
                <c:pt idx="36421">
                  <c:v>2515</c:v>
                </c:pt>
                <c:pt idx="36422">
                  <c:v>2516</c:v>
                </c:pt>
                <c:pt idx="36423">
                  <c:v>2517</c:v>
                </c:pt>
                <c:pt idx="36424">
                  <c:v>2518</c:v>
                </c:pt>
                <c:pt idx="36425">
                  <c:v>2519</c:v>
                </c:pt>
                <c:pt idx="36426">
                  <c:v>2520</c:v>
                </c:pt>
                <c:pt idx="36427">
                  <c:v>2521</c:v>
                </c:pt>
                <c:pt idx="36428">
                  <c:v>2522</c:v>
                </c:pt>
                <c:pt idx="36429">
                  <c:v>2523</c:v>
                </c:pt>
                <c:pt idx="36430">
                  <c:v>2524</c:v>
                </c:pt>
                <c:pt idx="36431">
                  <c:v>2525</c:v>
                </c:pt>
                <c:pt idx="36432">
                  <c:v>2526</c:v>
                </c:pt>
                <c:pt idx="36433">
                  <c:v>2527</c:v>
                </c:pt>
                <c:pt idx="36434">
                  <c:v>2528</c:v>
                </c:pt>
                <c:pt idx="36435">
                  <c:v>2529</c:v>
                </c:pt>
                <c:pt idx="36436">
                  <c:v>2530</c:v>
                </c:pt>
                <c:pt idx="36437">
                  <c:v>2531</c:v>
                </c:pt>
                <c:pt idx="36438">
                  <c:v>2532</c:v>
                </c:pt>
                <c:pt idx="36439">
                  <c:v>2533</c:v>
                </c:pt>
                <c:pt idx="36440">
                  <c:v>2534</c:v>
                </c:pt>
                <c:pt idx="36441">
                  <c:v>2535</c:v>
                </c:pt>
                <c:pt idx="36442">
                  <c:v>2536</c:v>
                </c:pt>
                <c:pt idx="36443">
                  <c:v>2537</c:v>
                </c:pt>
                <c:pt idx="36444">
                  <c:v>2538</c:v>
                </c:pt>
                <c:pt idx="36445">
                  <c:v>2539</c:v>
                </c:pt>
                <c:pt idx="36446">
                  <c:v>2540</c:v>
                </c:pt>
                <c:pt idx="36447">
                  <c:v>2541</c:v>
                </c:pt>
                <c:pt idx="36448">
                  <c:v>2542</c:v>
                </c:pt>
                <c:pt idx="36449">
                  <c:v>2543</c:v>
                </c:pt>
                <c:pt idx="36450">
                  <c:v>2544</c:v>
                </c:pt>
                <c:pt idx="36451">
                  <c:v>2545</c:v>
                </c:pt>
                <c:pt idx="36452">
                  <c:v>2546</c:v>
                </c:pt>
                <c:pt idx="36453">
                  <c:v>2547</c:v>
                </c:pt>
                <c:pt idx="36454">
                  <c:v>2548</c:v>
                </c:pt>
                <c:pt idx="36455">
                  <c:v>2549</c:v>
                </c:pt>
                <c:pt idx="36456">
                  <c:v>2550</c:v>
                </c:pt>
                <c:pt idx="36457">
                  <c:v>2551</c:v>
                </c:pt>
                <c:pt idx="36458">
                  <c:v>2552</c:v>
                </c:pt>
                <c:pt idx="36459">
                  <c:v>2553</c:v>
                </c:pt>
                <c:pt idx="36460">
                  <c:v>2554</c:v>
                </c:pt>
                <c:pt idx="36461">
                  <c:v>2555</c:v>
                </c:pt>
                <c:pt idx="36462">
                  <c:v>2556</c:v>
                </c:pt>
                <c:pt idx="36463">
                  <c:v>2557</c:v>
                </c:pt>
                <c:pt idx="36464">
                  <c:v>2558</c:v>
                </c:pt>
                <c:pt idx="36465">
                  <c:v>2559</c:v>
                </c:pt>
                <c:pt idx="36466">
                  <c:v>2560</c:v>
                </c:pt>
                <c:pt idx="36467">
                  <c:v>2561</c:v>
                </c:pt>
                <c:pt idx="36468">
                  <c:v>2562</c:v>
                </c:pt>
                <c:pt idx="36469">
                  <c:v>2563</c:v>
                </c:pt>
                <c:pt idx="36470">
                  <c:v>2564</c:v>
                </c:pt>
                <c:pt idx="36471">
                  <c:v>2565</c:v>
                </c:pt>
                <c:pt idx="36472">
                  <c:v>2566</c:v>
                </c:pt>
                <c:pt idx="36473">
                  <c:v>2567</c:v>
                </c:pt>
                <c:pt idx="36474">
                  <c:v>2568</c:v>
                </c:pt>
                <c:pt idx="36475">
                  <c:v>2569</c:v>
                </c:pt>
                <c:pt idx="36476">
                  <c:v>2570</c:v>
                </c:pt>
                <c:pt idx="36477">
                  <c:v>2571</c:v>
                </c:pt>
                <c:pt idx="36478">
                  <c:v>2572</c:v>
                </c:pt>
                <c:pt idx="36479">
                  <c:v>2573</c:v>
                </c:pt>
                <c:pt idx="36480">
                  <c:v>2574</c:v>
                </c:pt>
                <c:pt idx="36481">
                  <c:v>2575</c:v>
                </c:pt>
                <c:pt idx="36482">
                  <c:v>2576</c:v>
                </c:pt>
                <c:pt idx="36483">
                  <c:v>2577</c:v>
                </c:pt>
                <c:pt idx="36484">
                  <c:v>2578</c:v>
                </c:pt>
                <c:pt idx="36485">
                  <c:v>2579</c:v>
                </c:pt>
                <c:pt idx="36486">
                  <c:v>2580</c:v>
                </c:pt>
                <c:pt idx="36487">
                  <c:v>2581</c:v>
                </c:pt>
                <c:pt idx="36488">
                  <c:v>2582</c:v>
                </c:pt>
                <c:pt idx="36489">
                  <c:v>2583</c:v>
                </c:pt>
                <c:pt idx="36490">
                  <c:v>2584</c:v>
                </c:pt>
                <c:pt idx="36491">
                  <c:v>2585</c:v>
                </c:pt>
                <c:pt idx="36492">
                  <c:v>2586</c:v>
                </c:pt>
                <c:pt idx="36493">
                  <c:v>2587</c:v>
                </c:pt>
                <c:pt idx="36494">
                  <c:v>2588</c:v>
                </c:pt>
                <c:pt idx="36495">
                  <c:v>2589</c:v>
                </c:pt>
                <c:pt idx="36496">
                  <c:v>2590</c:v>
                </c:pt>
                <c:pt idx="36497">
                  <c:v>2591</c:v>
                </c:pt>
                <c:pt idx="36498">
                  <c:v>2592</c:v>
                </c:pt>
                <c:pt idx="36499">
                  <c:v>2593</c:v>
                </c:pt>
                <c:pt idx="36500">
                  <c:v>2594</c:v>
                </c:pt>
                <c:pt idx="36501">
                  <c:v>2595</c:v>
                </c:pt>
                <c:pt idx="36502">
                  <c:v>2596</c:v>
                </c:pt>
                <c:pt idx="36503">
                  <c:v>2597</c:v>
                </c:pt>
                <c:pt idx="36504">
                  <c:v>2598</c:v>
                </c:pt>
                <c:pt idx="36505">
                  <c:v>2599</c:v>
                </c:pt>
                <c:pt idx="36506">
                  <c:v>2600</c:v>
                </c:pt>
                <c:pt idx="36507">
                  <c:v>2601</c:v>
                </c:pt>
                <c:pt idx="36508">
                  <c:v>2602</c:v>
                </c:pt>
                <c:pt idx="36509">
                  <c:v>2603</c:v>
                </c:pt>
                <c:pt idx="36510">
                  <c:v>2604</c:v>
                </c:pt>
                <c:pt idx="36511">
                  <c:v>2605</c:v>
                </c:pt>
                <c:pt idx="36512">
                  <c:v>2606</c:v>
                </c:pt>
                <c:pt idx="36513">
                  <c:v>2607</c:v>
                </c:pt>
                <c:pt idx="36514">
                  <c:v>2608</c:v>
                </c:pt>
                <c:pt idx="36515">
                  <c:v>2609</c:v>
                </c:pt>
                <c:pt idx="36516">
                  <c:v>2610</c:v>
                </c:pt>
                <c:pt idx="36517">
                  <c:v>2611</c:v>
                </c:pt>
                <c:pt idx="36518">
                  <c:v>2612</c:v>
                </c:pt>
                <c:pt idx="36519">
                  <c:v>2613</c:v>
                </c:pt>
                <c:pt idx="36520">
                  <c:v>2614</c:v>
                </c:pt>
                <c:pt idx="36521">
                  <c:v>2615</c:v>
                </c:pt>
                <c:pt idx="36522">
                  <c:v>2616</c:v>
                </c:pt>
                <c:pt idx="36523">
                  <c:v>2617</c:v>
                </c:pt>
                <c:pt idx="36524">
                  <c:v>2618</c:v>
                </c:pt>
                <c:pt idx="36525">
                  <c:v>2619</c:v>
                </c:pt>
                <c:pt idx="36526">
                  <c:v>2620</c:v>
                </c:pt>
                <c:pt idx="36527">
                  <c:v>2621</c:v>
                </c:pt>
                <c:pt idx="36528">
                  <c:v>2622</c:v>
                </c:pt>
                <c:pt idx="36529">
                  <c:v>2623</c:v>
                </c:pt>
                <c:pt idx="36530">
                  <c:v>2624</c:v>
                </c:pt>
                <c:pt idx="36531">
                  <c:v>2625</c:v>
                </c:pt>
                <c:pt idx="36532">
                  <c:v>2626</c:v>
                </c:pt>
                <c:pt idx="36533">
                  <c:v>2627</c:v>
                </c:pt>
                <c:pt idx="36534">
                  <c:v>2628</c:v>
                </c:pt>
                <c:pt idx="36535">
                  <c:v>2629</c:v>
                </c:pt>
                <c:pt idx="36536">
                  <c:v>2630</c:v>
                </c:pt>
                <c:pt idx="36537">
                  <c:v>2631</c:v>
                </c:pt>
                <c:pt idx="36538">
                  <c:v>2632</c:v>
                </c:pt>
                <c:pt idx="36539">
                  <c:v>2633</c:v>
                </c:pt>
                <c:pt idx="36540">
                  <c:v>2634</c:v>
                </c:pt>
                <c:pt idx="36541">
                  <c:v>2635</c:v>
                </c:pt>
                <c:pt idx="36542">
                  <c:v>2636</c:v>
                </c:pt>
                <c:pt idx="36543">
                  <c:v>2637</c:v>
                </c:pt>
                <c:pt idx="36544">
                  <c:v>2638</c:v>
                </c:pt>
                <c:pt idx="36545">
                  <c:v>2639</c:v>
                </c:pt>
                <c:pt idx="36546">
                  <c:v>2640</c:v>
                </c:pt>
                <c:pt idx="36547">
                  <c:v>2641</c:v>
                </c:pt>
                <c:pt idx="36548">
                  <c:v>2642</c:v>
                </c:pt>
                <c:pt idx="36549">
                  <c:v>2643</c:v>
                </c:pt>
                <c:pt idx="36550">
                  <c:v>2644</c:v>
                </c:pt>
                <c:pt idx="36551">
                  <c:v>2645</c:v>
                </c:pt>
                <c:pt idx="36552">
                  <c:v>2646</c:v>
                </c:pt>
                <c:pt idx="36553">
                  <c:v>2647</c:v>
                </c:pt>
                <c:pt idx="36554">
                  <c:v>2648</c:v>
                </c:pt>
                <c:pt idx="36555">
                  <c:v>2649</c:v>
                </c:pt>
                <c:pt idx="36556">
                  <c:v>2650</c:v>
                </c:pt>
                <c:pt idx="36557">
                  <c:v>2651</c:v>
                </c:pt>
                <c:pt idx="36558">
                  <c:v>2652</c:v>
                </c:pt>
                <c:pt idx="36559">
                  <c:v>2653</c:v>
                </c:pt>
                <c:pt idx="36560">
                  <c:v>2654</c:v>
                </c:pt>
                <c:pt idx="36561">
                  <c:v>2655</c:v>
                </c:pt>
                <c:pt idx="36562">
                  <c:v>2656</c:v>
                </c:pt>
                <c:pt idx="36563">
                  <c:v>2657</c:v>
                </c:pt>
                <c:pt idx="36564">
                  <c:v>2658</c:v>
                </c:pt>
                <c:pt idx="36565">
                  <c:v>2659</c:v>
                </c:pt>
                <c:pt idx="36566">
                  <c:v>2660</c:v>
                </c:pt>
                <c:pt idx="36567">
                  <c:v>2661</c:v>
                </c:pt>
                <c:pt idx="36568">
                  <c:v>2662</c:v>
                </c:pt>
                <c:pt idx="36569">
                  <c:v>2663</c:v>
                </c:pt>
                <c:pt idx="36570">
                  <c:v>2664</c:v>
                </c:pt>
                <c:pt idx="36571">
                  <c:v>2665</c:v>
                </c:pt>
                <c:pt idx="36572">
                  <c:v>2666</c:v>
                </c:pt>
                <c:pt idx="36573">
                  <c:v>2667</c:v>
                </c:pt>
                <c:pt idx="36574">
                  <c:v>2668</c:v>
                </c:pt>
                <c:pt idx="36575">
                  <c:v>2669</c:v>
                </c:pt>
                <c:pt idx="36576">
                  <c:v>2670</c:v>
                </c:pt>
                <c:pt idx="36577">
                  <c:v>2671</c:v>
                </c:pt>
                <c:pt idx="36578">
                  <c:v>2672</c:v>
                </c:pt>
                <c:pt idx="36579">
                  <c:v>2673</c:v>
                </c:pt>
                <c:pt idx="36580">
                  <c:v>2674</c:v>
                </c:pt>
                <c:pt idx="36581">
                  <c:v>2675</c:v>
                </c:pt>
                <c:pt idx="36582">
                  <c:v>2676</c:v>
                </c:pt>
                <c:pt idx="36583">
                  <c:v>2677</c:v>
                </c:pt>
                <c:pt idx="36584">
                  <c:v>2678</c:v>
                </c:pt>
                <c:pt idx="36585">
                  <c:v>2679</c:v>
                </c:pt>
                <c:pt idx="36586">
                  <c:v>2680</c:v>
                </c:pt>
                <c:pt idx="36587">
                  <c:v>2681</c:v>
                </c:pt>
                <c:pt idx="36588">
                  <c:v>2682</c:v>
                </c:pt>
                <c:pt idx="36589">
                  <c:v>2683</c:v>
                </c:pt>
                <c:pt idx="36590">
                  <c:v>2684</c:v>
                </c:pt>
                <c:pt idx="36591">
                  <c:v>2685</c:v>
                </c:pt>
                <c:pt idx="36592">
                  <c:v>2686</c:v>
                </c:pt>
                <c:pt idx="36593">
                  <c:v>2687</c:v>
                </c:pt>
                <c:pt idx="36594">
                  <c:v>2688</c:v>
                </c:pt>
                <c:pt idx="36595">
                  <c:v>2689</c:v>
                </c:pt>
                <c:pt idx="36596">
                  <c:v>2690</c:v>
                </c:pt>
                <c:pt idx="36597">
                  <c:v>2691</c:v>
                </c:pt>
                <c:pt idx="36598">
                  <c:v>2692</c:v>
                </c:pt>
                <c:pt idx="36599">
                  <c:v>2693</c:v>
                </c:pt>
                <c:pt idx="36600">
                  <c:v>2694</c:v>
                </c:pt>
                <c:pt idx="36601">
                  <c:v>2695</c:v>
                </c:pt>
                <c:pt idx="36602">
                  <c:v>2696</c:v>
                </c:pt>
                <c:pt idx="36603">
                  <c:v>2697</c:v>
                </c:pt>
                <c:pt idx="36604">
                  <c:v>2698</c:v>
                </c:pt>
                <c:pt idx="36605">
                  <c:v>2699</c:v>
                </c:pt>
                <c:pt idx="36606">
                  <c:v>2700</c:v>
                </c:pt>
                <c:pt idx="36607">
                  <c:v>2701</c:v>
                </c:pt>
                <c:pt idx="36608">
                  <c:v>2702</c:v>
                </c:pt>
                <c:pt idx="36609">
                  <c:v>2703</c:v>
                </c:pt>
                <c:pt idx="36610">
                  <c:v>2704</c:v>
                </c:pt>
                <c:pt idx="36611">
                  <c:v>2705</c:v>
                </c:pt>
                <c:pt idx="36612">
                  <c:v>2706</c:v>
                </c:pt>
                <c:pt idx="36613">
                  <c:v>2707</c:v>
                </c:pt>
                <c:pt idx="36614">
                  <c:v>2708</c:v>
                </c:pt>
                <c:pt idx="36615">
                  <c:v>2709</c:v>
                </c:pt>
                <c:pt idx="36616">
                  <c:v>2710</c:v>
                </c:pt>
                <c:pt idx="36617">
                  <c:v>2711</c:v>
                </c:pt>
                <c:pt idx="36618">
                  <c:v>2712</c:v>
                </c:pt>
                <c:pt idx="36619">
                  <c:v>2713</c:v>
                </c:pt>
                <c:pt idx="36620">
                  <c:v>2714</c:v>
                </c:pt>
                <c:pt idx="36621">
                  <c:v>2715</c:v>
                </c:pt>
                <c:pt idx="36622">
                  <c:v>2716</c:v>
                </c:pt>
                <c:pt idx="36623">
                  <c:v>2717</c:v>
                </c:pt>
                <c:pt idx="36624">
                  <c:v>2718</c:v>
                </c:pt>
                <c:pt idx="36625">
                  <c:v>2719</c:v>
                </c:pt>
                <c:pt idx="36626">
                  <c:v>2720</c:v>
                </c:pt>
                <c:pt idx="36627">
                  <c:v>2721</c:v>
                </c:pt>
                <c:pt idx="36628">
                  <c:v>2722</c:v>
                </c:pt>
                <c:pt idx="36629">
                  <c:v>2723</c:v>
                </c:pt>
                <c:pt idx="36630">
                  <c:v>2724</c:v>
                </c:pt>
                <c:pt idx="36631">
                  <c:v>2725</c:v>
                </c:pt>
                <c:pt idx="36632">
                  <c:v>2726</c:v>
                </c:pt>
                <c:pt idx="36633">
                  <c:v>2727</c:v>
                </c:pt>
                <c:pt idx="36634">
                  <c:v>2728</c:v>
                </c:pt>
                <c:pt idx="36635">
                  <c:v>2729</c:v>
                </c:pt>
                <c:pt idx="36636">
                  <c:v>2730</c:v>
                </c:pt>
                <c:pt idx="36637">
                  <c:v>2731</c:v>
                </c:pt>
                <c:pt idx="36638">
                  <c:v>2732</c:v>
                </c:pt>
                <c:pt idx="36639">
                  <c:v>2733</c:v>
                </c:pt>
                <c:pt idx="36640">
                  <c:v>2734</c:v>
                </c:pt>
                <c:pt idx="36641">
                  <c:v>2735</c:v>
                </c:pt>
                <c:pt idx="36642">
                  <c:v>2736</c:v>
                </c:pt>
                <c:pt idx="36643">
                  <c:v>2737</c:v>
                </c:pt>
                <c:pt idx="36644">
                  <c:v>2738</c:v>
                </c:pt>
                <c:pt idx="36645">
                  <c:v>2739</c:v>
                </c:pt>
                <c:pt idx="36646">
                  <c:v>2740</c:v>
                </c:pt>
                <c:pt idx="36647">
                  <c:v>2741</c:v>
                </c:pt>
                <c:pt idx="36648">
                  <c:v>2742</c:v>
                </c:pt>
                <c:pt idx="36649">
                  <c:v>2743</c:v>
                </c:pt>
                <c:pt idx="36650">
                  <c:v>2744</c:v>
                </c:pt>
                <c:pt idx="36651">
                  <c:v>2745</c:v>
                </c:pt>
                <c:pt idx="36652">
                  <c:v>2746</c:v>
                </c:pt>
                <c:pt idx="36653">
                  <c:v>2747</c:v>
                </c:pt>
                <c:pt idx="36654">
                  <c:v>2748</c:v>
                </c:pt>
                <c:pt idx="36655">
                  <c:v>2749</c:v>
                </c:pt>
                <c:pt idx="36656">
                  <c:v>2750</c:v>
                </c:pt>
                <c:pt idx="36657">
                  <c:v>2751</c:v>
                </c:pt>
                <c:pt idx="36658">
                  <c:v>2752</c:v>
                </c:pt>
                <c:pt idx="36659">
                  <c:v>2753</c:v>
                </c:pt>
                <c:pt idx="36660">
                  <c:v>2754</c:v>
                </c:pt>
                <c:pt idx="36661">
                  <c:v>2755</c:v>
                </c:pt>
                <c:pt idx="36662">
                  <c:v>2756</c:v>
                </c:pt>
                <c:pt idx="36663">
                  <c:v>2757</c:v>
                </c:pt>
                <c:pt idx="36664">
                  <c:v>2758</c:v>
                </c:pt>
                <c:pt idx="36665">
                  <c:v>2759</c:v>
                </c:pt>
                <c:pt idx="36666">
                  <c:v>2760</c:v>
                </c:pt>
                <c:pt idx="36667">
                  <c:v>2761</c:v>
                </c:pt>
                <c:pt idx="36668">
                  <c:v>2762</c:v>
                </c:pt>
                <c:pt idx="36669">
                  <c:v>2763</c:v>
                </c:pt>
                <c:pt idx="36670">
                  <c:v>2764</c:v>
                </c:pt>
                <c:pt idx="36671">
                  <c:v>2765</c:v>
                </c:pt>
                <c:pt idx="36672">
                  <c:v>2766</c:v>
                </c:pt>
                <c:pt idx="36673">
                  <c:v>2767</c:v>
                </c:pt>
                <c:pt idx="36674">
                  <c:v>2768</c:v>
                </c:pt>
                <c:pt idx="36675">
                  <c:v>2769</c:v>
                </c:pt>
                <c:pt idx="36676">
                  <c:v>2770</c:v>
                </c:pt>
                <c:pt idx="36677">
                  <c:v>2771</c:v>
                </c:pt>
                <c:pt idx="36678">
                  <c:v>2772</c:v>
                </c:pt>
                <c:pt idx="36679">
                  <c:v>2773</c:v>
                </c:pt>
                <c:pt idx="36680">
                  <c:v>2774</c:v>
                </c:pt>
                <c:pt idx="36681">
                  <c:v>2775</c:v>
                </c:pt>
                <c:pt idx="36682">
                  <c:v>2776</c:v>
                </c:pt>
                <c:pt idx="36683">
                  <c:v>2777</c:v>
                </c:pt>
                <c:pt idx="36684">
                  <c:v>2778</c:v>
                </c:pt>
                <c:pt idx="36685">
                  <c:v>2779</c:v>
                </c:pt>
                <c:pt idx="36686">
                  <c:v>2780</c:v>
                </c:pt>
                <c:pt idx="36687">
                  <c:v>2781</c:v>
                </c:pt>
                <c:pt idx="36688">
                  <c:v>2782</c:v>
                </c:pt>
                <c:pt idx="36689">
                  <c:v>2783</c:v>
                </c:pt>
                <c:pt idx="36690">
                  <c:v>2784</c:v>
                </c:pt>
                <c:pt idx="36691">
                  <c:v>2785</c:v>
                </c:pt>
                <c:pt idx="36692">
                  <c:v>2786</c:v>
                </c:pt>
                <c:pt idx="36693">
                  <c:v>2787</c:v>
                </c:pt>
                <c:pt idx="36694">
                  <c:v>2788</c:v>
                </c:pt>
                <c:pt idx="36695">
                  <c:v>2789</c:v>
                </c:pt>
                <c:pt idx="36696">
                  <c:v>2790</c:v>
                </c:pt>
                <c:pt idx="36697">
                  <c:v>2791</c:v>
                </c:pt>
                <c:pt idx="36698">
                  <c:v>2792</c:v>
                </c:pt>
                <c:pt idx="36699">
                  <c:v>2793</c:v>
                </c:pt>
                <c:pt idx="36700">
                  <c:v>2794</c:v>
                </c:pt>
                <c:pt idx="36701">
                  <c:v>2795</c:v>
                </c:pt>
                <c:pt idx="36702">
                  <c:v>2796</c:v>
                </c:pt>
                <c:pt idx="36703">
                  <c:v>2797</c:v>
                </c:pt>
                <c:pt idx="36704">
                  <c:v>2798</c:v>
                </c:pt>
                <c:pt idx="36705">
                  <c:v>2799</c:v>
                </c:pt>
                <c:pt idx="36706">
                  <c:v>2800</c:v>
                </c:pt>
                <c:pt idx="36707">
                  <c:v>2801</c:v>
                </c:pt>
                <c:pt idx="36708">
                  <c:v>2802</c:v>
                </c:pt>
                <c:pt idx="36709">
                  <c:v>2803</c:v>
                </c:pt>
                <c:pt idx="36710">
                  <c:v>2804</c:v>
                </c:pt>
                <c:pt idx="36711">
                  <c:v>2805</c:v>
                </c:pt>
                <c:pt idx="36712">
                  <c:v>2806</c:v>
                </c:pt>
                <c:pt idx="36713">
                  <c:v>2807</c:v>
                </c:pt>
                <c:pt idx="36714">
                  <c:v>2808</c:v>
                </c:pt>
                <c:pt idx="36715">
                  <c:v>2809</c:v>
                </c:pt>
                <c:pt idx="36716">
                  <c:v>2810</c:v>
                </c:pt>
                <c:pt idx="36717">
                  <c:v>2811</c:v>
                </c:pt>
                <c:pt idx="36718">
                  <c:v>2812</c:v>
                </c:pt>
                <c:pt idx="36719">
                  <c:v>2813</c:v>
                </c:pt>
                <c:pt idx="36720">
                  <c:v>2814</c:v>
                </c:pt>
                <c:pt idx="36721">
                  <c:v>2815</c:v>
                </c:pt>
                <c:pt idx="36722">
                  <c:v>2816</c:v>
                </c:pt>
                <c:pt idx="36723">
                  <c:v>2817</c:v>
                </c:pt>
                <c:pt idx="36724">
                  <c:v>2818</c:v>
                </c:pt>
                <c:pt idx="36725">
                  <c:v>2819</c:v>
                </c:pt>
                <c:pt idx="36726">
                  <c:v>2820</c:v>
                </c:pt>
                <c:pt idx="36727">
                  <c:v>2821</c:v>
                </c:pt>
                <c:pt idx="36728">
                  <c:v>2822</c:v>
                </c:pt>
                <c:pt idx="36729">
                  <c:v>2823</c:v>
                </c:pt>
                <c:pt idx="36730">
                  <c:v>2824</c:v>
                </c:pt>
                <c:pt idx="36731">
                  <c:v>2825</c:v>
                </c:pt>
                <c:pt idx="36732">
                  <c:v>2826</c:v>
                </c:pt>
                <c:pt idx="36733">
                  <c:v>2827</c:v>
                </c:pt>
                <c:pt idx="36734">
                  <c:v>2828</c:v>
                </c:pt>
                <c:pt idx="36735">
                  <c:v>2829</c:v>
                </c:pt>
                <c:pt idx="36736">
                  <c:v>2830</c:v>
                </c:pt>
                <c:pt idx="36737">
                  <c:v>2831</c:v>
                </c:pt>
                <c:pt idx="36738">
                  <c:v>2832</c:v>
                </c:pt>
                <c:pt idx="36739">
                  <c:v>2833</c:v>
                </c:pt>
                <c:pt idx="36740">
                  <c:v>2834</c:v>
                </c:pt>
                <c:pt idx="36741">
                  <c:v>2835</c:v>
                </c:pt>
                <c:pt idx="36742">
                  <c:v>2836</c:v>
                </c:pt>
                <c:pt idx="36743">
                  <c:v>2837</c:v>
                </c:pt>
                <c:pt idx="36744">
                  <c:v>2838</c:v>
                </c:pt>
                <c:pt idx="36745">
                  <c:v>2839</c:v>
                </c:pt>
                <c:pt idx="36746">
                  <c:v>2840</c:v>
                </c:pt>
                <c:pt idx="36747">
                  <c:v>2841</c:v>
                </c:pt>
                <c:pt idx="36748">
                  <c:v>2842</c:v>
                </c:pt>
                <c:pt idx="36749">
                  <c:v>2843</c:v>
                </c:pt>
                <c:pt idx="36750">
                  <c:v>2844</c:v>
                </c:pt>
                <c:pt idx="36751">
                  <c:v>2845</c:v>
                </c:pt>
                <c:pt idx="36752">
                  <c:v>2846</c:v>
                </c:pt>
                <c:pt idx="36753">
                  <c:v>2847</c:v>
                </c:pt>
                <c:pt idx="36754">
                  <c:v>2848</c:v>
                </c:pt>
                <c:pt idx="36755">
                  <c:v>2849</c:v>
                </c:pt>
                <c:pt idx="36756">
                  <c:v>2850</c:v>
                </c:pt>
                <c:pt idx="36757">
                  <c:v>2851</c:v>
                </c:pt>
                <c:pt idx="36758">
                  <c:v>2852</c:v>
                </c:pt>
                <c:pt idx="36759">
                  <c:v>2853</c:v>
                </c:pt>
                <c:pt idx="36760">
                  <c:v>2854</c:v>
                </c:pt>
                <c:pt idx="36761">
                  <c:v>2855</c:v>
                </c:pt>
                <c:pt idx="36762">
                  <c:v>2856</c:v>
                </c:pt>
                <c:pt idx="36763">
                  <c:v>2857</c:v>
                </c:pt>
                <c:pt idx="36764">
                  <c:v>2858</c:v>
                </c:pt>
                <c:pt idx="36765">
                  <c:v>2859</c:v>
                </c:pt>
                <c:pt idx="36766">
                  <c:v>2860</c:v>
                </c:pt>
                <c:pt idx="36767">
                  <c:v>2861</c:v>
                </c:pt>
                <c:pt idx="36768">
                  <c:v>2862</c:v>
                </c:pt>
                <c:pt idx="36769">
                  <c:v>2863</c:v>
                </c:pt>
                <c:pt idx="36770">
                  <c:v>2864</c:v>
                </c:pt>
                <c:pt idx="36771">
                  <c:v>2865</c:v>
                </c:pt>
                <c:pt idx="36772">
                  <c:v>2866</c:v>
                </c:pt>
                <c:pt idx="36773">
                  <c:v>2867</c:v>
                </c:pt>
                <c:pt idx="36774">
                  <c:v>2868</c:v>
                </c:pt>
                <c:pt idx="36775">
                  <c:v>2869</c:v>
                </c:pt>
                <c:pt idx="36776">
                  <c:v>2870</c:v>
                </c:pt>
                <c:pt idx="36777">
                  <c:v>2871</c:v>
                </c:pt>
                <c:pt idx="36778">
                  <c:v>2872</c:v>
                </c:pt>
                <c:pt idx="36779">
                  <c:v>2873</c:v>
                </c:pt>
                <c:pt idx="36780">
                  <c:v>2874</c:v>
                </c:pt>
                <c:pt idx="36781">
                  <c:v>2875</c:v>
                </c:pt>
                <c:pt idx="36782">
                  <c:v>2876</c:v>
                </c:pt>
                <c:pt idx="36783">
                  <c:v>2877</c:v>
                </c:pt>
                <c:pt idx="36784">
                  <c:v>2878</c:v>
                </c:pt>
                <c:pt idx="36785">
                  <c:v>2879</c:v>
                </c:pt>
                <c:pt idx="36786">
                  <c:v>2880</c:v>
                </c:pt>
                <c:pt idx="36787">
                  <c:v>2881</c:v>
                </c:pt>
                <c:pt idx="36788">
                  <c:v>2882</c:v>
                </c:pt>
                <c:pt idx="36789">
                  <c:v>2883</c:v>
                </c:pt>
                <c:pt idx="36790">
                  <c:v>2884</c:v>
                </c:pt>
                <c:pt idx="36791">
                  <c:v>2885</c:v>
                </c:pt>
                <c:pt idx="36792">
                  <c:v>2886</c:v>
                </c:pt>
                <c:pt idx="36793">
                  <c:v>2887</c:v>
                </c:pt>
                <c:pt idx="36794">
                  <c:v>2888</c:v>
                </c:pt>
                <c:pt idx="36795">
                  <c:v>2889</c:v>
                </c:pt>
                <c:pt idx="36796">
                  <c:v>2890</c:v>
                </c:pt>
                <c:pt idx="36797">
                  <c:v>2891</c:v>
                </c:pt>
                <c:pt idx="36798">
                  <c:v>2892</c:v>
                </c:pt>
                <c:pt idx="36799">
                  <c:v>2893</c:v>
                </c:pt>
                <c:pt idx="36800">
                  <c:v>2894</c:v>
                </c:pt>
                <c:pt idx="36801">
                  <c:v>2895</c:v>
                </c:pt>
                <c:pt idx="36802">
                  <c:v>2896</c:v>
                </c:pt>
                <c:pt idx="36803">
                  <c:v>2897</c:v>
                </c:pt>
                <c:pt idx="36804">
                  <c:v>2898</c:v>
                </c:pt>
                <c:pt idx="36805">
                  <c:v>2899</c:v>
                </c:pt>
                <c:pt idx="36806">
                  <c:v>2900</c:v>
                </c:pt>
                <c:pt idx="36807">
                  <c:v>2901</c:v>
                </c:pt>
                <c:pt idx="36808">
                  <c:v>2902</c:v>
                </c:pt>
                <c:pt idx="36809">
                  <c:v>2903</c:v>
                </c:pt>
                <c:pt idx="36810">
                  <c:v>2904</c:v>
                </c:pt>
                <c:pt idx="36811">
                  <c:v>2905</c:v>
                </c:pt>
                <c:pt idx="36812">
                  <c:v>2906</c:v>
                </c:pt>
                <c:pt idx="36813">
                  <c:v>2907</c:v>
                </c:pt>
                <c:pt idx="36814">
                  <c:v>2908</c:v>
                </c:pt>
                <c:pt idx="36815">
                  <c:v>2909</c:v>
                </c:pt>
                <c:pt idx="36816">
                  <c:v>2910</c:v>
                </c:pt>
                <c:pt idx="36817">
                  <c:v>2911</c:v>
                </c:pt>
                <c:pt idx="36818">
                  <c:v>2912</c:v>
                </c:pt>
                <c:pt idx="36819">
                  <c:v>2913</c:v>
                </c:pt>
                <c:pt idx="36820">
                  <c:v>2914</c:v>
                </c:pt>
                <c:pt idx="36821">
                  <c:v>2915</c:v>
                </c:pt>
                <c:pt idx="36822">
                  <c:v>2916</c:v>
                </c:pt>
                <c:pt idx="36823">
                  <c:v>2917</c:v>
                </c:pt>
                <c:pt idx="36824">
                  <c:v>2918</c:v>
                </c:pt>
                <c:pt idx="36825">
                  <c:v>2919</c:v>
                </c:pt>
                <c:pt idx="36826">
                  <c:v>2920</c:v>
                </c:pt>
                <c:pt idx="36827">
                  <c:v>2921</c:v>
                </c:pt>
                <c:pt idx="36828">
                  <c:v>2922</c:v>
                </c:pt>
                <c:pt idx="36829">
                  <c:v>2923</c:v>
                </c:pt>
                <c:pt idx="36830">
                  <c:v>2924</c:v>
                </c:pt>
                <c:pt idx="36831">
                  <c:v>2925</c:v>
                </c:pt>
                <c:pt idx="36832">
                  <c:v>2926</c:v>
                </c:pt>
                <c:pt idx="36833">
                  <c:v>2927</c:v>
                </c:pt>
                <c:pt idx="36834">
                  <c:v>2928</c:v>
                </c:pt>
                <c:pt idx="36835">
                  <c:v>2929</c:v>
                </c:pt>
                <c:pt idx="36836">
                  <c:v>2930</c:v>
                </c:pt>
                <c:pt idx="36837">
                  <c:v>2931</c:v>
                </c:pt>
                <c:pt idx="36838">
                  <c:v>2932</c:v>
                </c:pt>
                <c:pt idx="36839">
                  <c:v>2933</c:v>
                </c:pt>
                <c:pt idx="36840">
                  <c:v>2934</c:v>
                </c:pt>
                <c:pt idx="36841">
                  <c:v>2935</c:v>
                </c:pt>
                <c:pt idx="36842">
                  <c:v>2936</c:v>
                </c:pt>
                <c:pt idx="36843">
                  <c:v>2937</c:v>
                </c:pt>
                <c:pt idx="36844">
                  <c:v>2938</c:v>
                </c:pt>
                <c:pt idx="36845">
                  <c:v>2939</c:v>
                </c:pt>
                <c:pt idx="36846">
                  <c:v>2940</c:v>
                </c:pt>
                <c:pt idx="36847">
                  <c:v>2941</c:v>
                </c:pt>
                <c:pt idx="36848">
                  <c:v>2942</c:v>
                </c:pt>
                <c:pt idx="36849">
                  <c:v>2943</c:v>
                </c:pt>
                <c:pt idx="36850">
                  <c:v>2944</c:v>
                </c:pt>
                <c:pt idx="36851">
                  <c:v>2945</c:v>
                </c:pt>
                <c:pt idx="36852">
                  <c:v>2946</c:v>
                </c:pt>
                <c:pt idx="36853">
                  <c:v>2947</c:v>
                </c:pt>
                <c:pt idx="36854">
                  <c:v>2948</c:v>
                </c:pt>
                <c:pt idx="36855">
                  <c:v>2949</c:v>
                </c:pt>
                <c:pt idx="36856">
                  <c:v>2950</c:v>
                </c:pt>
                <c:pt idx="36857">
                  <c:v>2951</c:v>
                </c:pt>
                <c:pt idx="36858">
                  <c:v>2952</c:v>
                </c:pt>
                <c:pt idx="36859">
                  <c:v>2953</c:v>
                </c:pt>
                <c:pt idx="36860">
                  <c:v>2954</c:v>
                </c:pt>
                <c:pt idx="36861">
                  <c:v>2955</c:v>
                </c:pt>
                <c:pt idx="36862">
                  <c:v>2956</c:v>
                </c:pt>
                <c:pt idx="36863">
                  <c:v>2957</c:v>
                </c:pt>
                <c:pt idx="36864">
                  <c:v>2958</c:v>
                </c:pt>
                <c:pt idx="36865">
                  <c:v>2959</c:v>
                </c:pt>
                <c:pt idx="36866">
                  <c:v>2960</c:v>
                </c:pt>
                <c:pt idx="36867">
                  <c:v>2961</c:v>
                </c:pt>
                <c:pt idx="36868">
                  <c:v>2962</c:v>
                </c:pt>
                <c:pt idx="36869">
                  <c:v>2963</c:v>
                </c:pt>
                <c:pt idx="36870">
                  <c:v>2964</c:v>
                </c:pt>
                <c:pt idx="36871">
                  <c:v>2965</c:v>
                </c:pt>
                <c:pt idx="36872">
                  <c:v>2966</c:v>
                </c:pt>
                <c:pt idx="36873">
                  <c:v>2967</c:v>
                </c:pt>
                <c:pt idx="36874">
                  <c:v>2968</c:v>
                </c:pt>
                <c:pt idx="36875">
                  <c:v>2969</c:v>
                </c:pt>
                <c:pt idx="36876">
                  <c:v>2970</c:v>
                </c:pt>
                <c:pt idx="36877">
                  <c:v>2971</c:v>
                </c:pt>
                <c:pt idx="36878">
                  <c:v>2972</c:v>
                </c:pt>
                <c:pt idx="36879">
                  <c:v>2973</c:v>
                </c:pt>
                <c:pt idx="36880">
                  <c:v>2974</c:v>
                </c:pt>
                <c:pt idx="36881">
                  <c:v>2975</c:v>
                </c:pt>
                <c:pt idx="36882">
                  <c:v>2976</c:v>
                </c:pt>
                <c:pt idx="36883">
                  <c:v>2977</c:v>
                </c:pt>
                <c:pt idx="36884">
                  <c:v>2978</c:v>
                </c:pt>
                <c:pt idx="36885">
                  <c:v>2979</c:v>
                </c:pt>
                <c:pt idx="36886">
                  <c:v>2980</c:v>
                </c:pt>
                <c:pt idx="36887">
                  <c:v>2981</c:v>
                </c:pt>
                <c:pt idx="36888">
                  <c:v>2982</c:v>
                </c:pt>
                <c:pt idx="36889">
                  <c:v>2983</c:v>
                </c:pt>
                <c:pt idx="36890">
                  <c:v>2984</c:v>
                </c:pt>
                <c:pt idx="36891">
                  <c:v>2985</c:v>
                </c:pt>
                <c:pt idx="36892">
                  <c:v>2986</c:v>
                </c:pt>
                <c:pt idx="36893">
                  <c:v>2987</c:v>
                </c:pt>
                <c:pt idx="36894">
                  <c:v>2988</c:v>
                </c:pt>
                <c:pt idx="36895">
                  <c:v>2989</c:v>
                </c:pt>
                <c:pt idx="36896">
                  <c:v>2990</c:v>
                </c:pt>
                <c:pt idx="36897">
                  <c:v>2991</c:v>
                </c:pt>
                <c:pt idx="36898">
                  <c:v>2992</c:v>
                </c:pt>
                <c:pt idx="36899">
                  <c:v>2993</c:v>
                </c:pt>
                <c:pt idx="36900">
                  <c:v>2994</c:v>
                </c:pt>
                <c:pt idx="36901">
                  <c:v>2995</c:v>
                </c:pt>
                <c:pt idx="36902">
                  <c:v>2996</c:v>
                </c:pt>
                <c:pt idx="36903">
                  <c:v>2997</c:v>
                </c:pt>
                <c:pt idx="36904">
                  <c:v>2998</c:v>
                </c:pt>
                <c:pt idx="36905">
                  <c:v>2999</c:v>
                </c:pt>
                <c:pt idx="36906">
                  <c:v>3000</c:v>
                </c:pt>
                <c:pt idx="36907">
                  <c:v>3001</c:v>
                </c:pt>
                <c:pt idx="36908">
                  <c:v>3002</c:v>
                </c:pt>
                <c:pt idx="36909">
                  <c:v>3003</c:v>
                </c:pt>
                <c:pt idx="36910">
                  <c:v>3004</c:v>
                </c:pt>
                <c:pt idx="36911">
                  <c:v>3005</c:v>
                </c:pt>
                <c:pt idx="36912">
                  <c:v>3006</c:v>
                </c:pt>
                <c:pt idx="36913">
                  <c:v>3007</c:v>
                </c:pt>
                <c:pt idx="36914">
                  <c:v>3008</c:v>
                </c:pt>
                <c:pt idx="36915">
                  <c:v>3009</c:v>
                </c:pt>
                <c:pt idx="36916">
                  <c:v>3010</c:v>
                </c:pt>
                <c:pt idx="36917">
                  <c:v>3011</c:v>
                </c:pt>
                <c:pt idx="36918">
                  <c:v>3012</c:v>
                </c:pt>
                <c:pt idx="36919">
                  <c:v>3013</c:v>
                </c:pt>
                <c:pt idx="36920">
                  <c:v>3014</c:v>
                </c:pt>
                <c:pt idx="36921">
                  <c:v>3015</c:v>
                </c:pt>
                <c:pt idx="36922">
                  <c:v>3016</c:v>
                </c:pt>
                <c:pt idx="36923">
                  <c:v>3017</c:v>
                </c:pt>
                <c:pt idx="36924">
                  <c:v>3018</c:v>
                </c:pt>
                <c:pt idx="36925">
                  <c:v>3019</c:v>
                </c:pt>
                <c:pt idx="36926">
                  <c:v>3020</c:v>
                </c:pt>
                <c:pt idx="36927">
                  <c:v>3021</c:v>
                </c:pt>
                <c:pt idx="36928">
                  <c:v>3022</c:v>
                </c:pt>
                <c:pt idx="36929">
                  <c:v>3023</c:v>
                </c:pt>
                <c:pt idx="36930">
                  <c:v>3024</c:v>
                </c:pt>
                <c:pt idx="36931">
                  <c:v>3025</c:v>
                </c:pt>
                <c:pt idx="36932">
                  <c:v>3026</c:v>
                </c:pt>
                <c:pt idx="36933">
                  <c:v>3027</c:v>
                </c:pt>
                <c:pt idx="36934">
                  <c:v>3028</c:v>
                </c:pt>
                <c:pt idx="36935">
                  <c:v>3029</c:v>
                </c:pt>
                <c:pt idx="36936">
                  <c:v>3030</c:v>
                </c:pt>
                <c:pt idx="36937">
                  <c:v>3031</c:v>
                </c:pt>
                <c:pt idx="36938">
                  <c:v>3032</c:v>
                </c:pt>
                <c:pt idx="36939">
                  <c:v>3033</c:v>
                </c:pt>
                <c:pt idx="36940">
                  <c:v>3034</c:v>
                </c:pt>
                <c:pt idx="36941">
                  <c:v>3035</c:v>
                </c:pt>
                <c:pt idx="36942">
                  <c:v>3036</c:v>
                </c:pt>
                <c:pt idx="36943">
                  <c:v>3037</c:v>
                </c:pt>
                <c:pt idx="36944">
                  <c:v>3038</c:v>
                </c:pt>
                <c:pt idx="36945">
                  <c:v>3039</c:v>
                </c:pt>
                <c:pt idx="36946">
                  <c:v>3040</c:v>
                </c:pt>
                <c:pt idx="36947">
                  <c:v>3041</c:v>
                </c:pt>
                <c:pt idx="36948">
                  <c:v>3042</c:v>
                </c:pt>
                <c:pt idx="36949">
                  <c:v>3043</c:v>
                </c:pt>
                <c:pt idx="36950">
                  <c:v>3044</c:v>
                </c:pt>
                <c:pt idx="36951">
                  <c:v>3045</c:v>
                </c:pt>
                <c:pt idx="36952">
                  <c:v>3046</c:v>
                </c:pt>
                <c:pt idx="36953">
                  <c:v>3047</c:v>
                </c:pt>
                <c:pt idx="36954">
                  <c:v>3048</c:v>
                </c:pt>
                <c:pt idx="36955">
                  <c:v>3049</c:v>
                </c:pt>
                <c:pt idx="36956">
                  <c:v>3050</c:v>
                </c:pt>
                <c:pt idx="36957">
                  <c:v>3051</c:v>
                </c:pt>
                <c:pt idx="36958">
                  <c:v>3052</c:v>
                </c:pt>
                <c:pt idx="36959">
                  <c:v>3053</c:v>
                </c:pt>
                <c:pt idx="36960">
                  <c:v>3054</c:v>
                </c:pt>
                <c:pt idx="36961">
                  <c:v>3055</c:v>
                </c:pt>
                <c:pt idx="36962">
                  <c:v>3056</c:v>
                </c:pt>
                <c:pt idx="36963">
                  <c:v>3057</c:v>
                </c:pt>
                <c:pt idx="36964">
                  <c:v>3058</c:v>
                </c:pt>
                <c:pt idx="36965">
                  <c:v>3059</c:v>
                </c:pt>
                <c:pt idx="36966">
                  <c:v>3060</c:v>
                </c:pt>
                <c:pt idx="36967">
                  <c:v>3061</c:v>
                </c:pt>
                <c:pt idx="36968">
                  <c:v>3062</c:v>
                </c:pt>
                <c:pt idx="36969">
                  <c:v>3063</c:v>
                </c:pt>
                <c:pt idx="36970">
                  <c:v>3064</c:v>
                </c:pt>
                <c:pt idx="36971">
                  <c:v>3065</c:v>
                </c:pt>
                <c:pt idx="36972">
                  <c:v>3066</c:v>
                </c:pt>
                <c:pt idx="36973">
                  <c:v>3067</c:v>
                </c:pt>
                <c:pt idx="36974">
                  <c:v>3068</c:v>
                </c:pt>
                <c:pt idx="36975">
                  <c:v>3069</c:v>
                </c:pt>
                <c:pt idx="36976">
                  <c:v>3070</c:v>
                </c:pt>
                <c:pt idx="36977">
                  <c:v>3071</c:v>
                </c:pt>
                <c:pt idx="36978">
                  <c:v>3072</c:v>
                </c:pt>
                <c:pt idx="36979">
                  <c:v>3073</c:v>
                </c:pt>
                <c:pt idx="36980">
                  <c:v>3074</c:v>
                </c:pt>
                <c:pt idx="36981">
                  <c:v>3075</c:v>
                </c:pt>
                <c:pt idx="36982">
                  <c:v>3076</c:v>
                </c:pt>
                <c:pt idx="36983">
                  <c:v>3077</c:v>
                </c:pt>
                <c:pt idx="36984">
                  <c:v>3078</c:v>
                </c:pt>
                <c:pt idx="36985">
                  <c:v>3079</c:v>
                </c:pt>
                <c:pt idx="36986">
                  <c:v>3080</c:v>
                </c:pt>
                <c:pt idx="36987">
                  <c:v>3081</c:v>
                </c:pt>
                <c:pt idx="36988">
                  <c:v>3082</c:v>
                </c:pt>
                <c:pt idx="36989">
                  <c:v>3083</c:v>
                </c:pt>
                <c:pt idx="36990">
                  <c:v>3084</c:v>
                </c:pt>
                <c:pt idx="36991">
                  <c:v>3085</c:v>
                </c:pt>
                <c:pt idx="36992">
                  <c:v>3086</c:v>
                </c:pt>
                <c:pt idx="36993">
                  <c:v>3087</c:v>
                </c:pt>
                <c:pt idx="36994">
                  <c:v>3088</c:v>
                </c:pt>
                <c:pt idx="36995">
                  <c:v>3089</c:v>
                </c:pt>
                <c:pt idx="36996">
                  <c:v>3090</c:v>
                </c:pt>
                <c:pt idx="36997">
                  <c:v>3091</c:v>
                </c:pt>
                <c:pt idx="36998">
                  <c:v>3092</c:v>
                </c:pt>
                <c:pt idx="36999">
                  <c:v>3093</c:v>
                </c:pt>
                <c:pt idx="37000">
                  <c:v>3094</c:v>
                </c:pt>
                <c:pt idx="37001">
                  <c:v>3095</c:v>
                </c:pt>
                <c:pt idx="37002">
                  <c:v>3096</c:v>
                </c:pt>
                <c:pt idx="37003">
                  <c:v>3097</c:v>
                </c:pt>
                <c:pt idx="37004">
                  <c:v>3098</c:v>
                </c:pt>
                <c:pt idx="37005">
                  <c:v>3099</c:v>
                </c:pt>
                <c:pt idx="37006">
                  <c:v>3100</c:v>
                </c:pt>
                <c:pt idx="37007">
                  <c:v>3101</c:v>
                </c:pt>
                <c:pt idx="37008">
                  <c:v>3102</c:v>
                </c:pt>
                <c:pt idx="37009">
                  <c:v>3103</c:v>
                </c:pt>
                <c:pt idx="37010">
                  <c:v>3104</c:v>
                </c:pt>
                <c:pt idx="37011">
                  <c:v>3105</c:v>
                </c:pt>
                <c:pt idx="37012">
                  <c:v>3106</c:v>
                </c:pt>
                <c:pt idx="37013">
                  <c:v>3107</c:v>
                </c:pt>
                <c:pt idx="37014">
                  <c:v>3108</c:v>
                </c:pt>
                <c:pt idx="37015">
                  <c:v>3109</c:v>
                </c:pt>
                <c:pt idx="37016">
                  <c:v>3110</c:v>
                </c:pt>
                <c:pt idx="37017">
                  <c:v>3111</c:v>
                </c:pt>
                <c:pt idx="37018">
                  <c:v>3112</c:v>
                </c:pt>
                <c:pt idx="37019">
                  <c:v>3113</c:v>
                </c:pt>
                <c:pt idx="37020">
                  <c:v>3114</c:v>
                </c:pt>
                <c:pt idx="37021">
                  <c:v>3115</c:v>
                </c:pt>
                <c:pt idx="37022">
                  <c:v>3116</c:v>
                </c:pt>
                <c:pt idx="37023">
                  <c:v>3117</c:v>
                </c:pt>
                <c:pt idx="37024">
                  <c:v>3118</c:v>
                </c:pt>
                <c:pt idx="37025">
                  <c:v>3119</c:v>
                </c:pt>
                <c:pt idx="37026">
                  <c:v>3120</c:v>
                </c:pt>
                <c:pt idx="37027">
                  <c:v>3121</c:v>
                </c:pt>
                <c:pt idx="37028">
                  <c:v>3122</c:v>
                </c:pt>
                <c:pt idx="37029">
                  <c:v>3123</c:v>
                </c:pt>
                <c:pt idx="37030">
                  <c:v>3124</c:v>
                </c:pt>
                <c:pt idx="37031">
                  <c:v>3125</c:v>
                </c:pt>
                <c:pt idx="37032">
                  <c:v>3126</c:v>
                </c:pt>
                <c:pt idx="37033">
                  <c:v>3127</c:v>
                </c:pt>
                <c:pt idx="37034">
                  <c:v>3128</c:v>
                </c:pt>
                <c:pt idx="37035">
                  <c:v>3129</c:v>
                </c:pt>
                <c:pt idx="37036">
                  <c:v>3130</c:v>
                </c:pt>
                <c:pt idx="37037">
                  <c:v>3131</c:v>
                </c:pt>
                <c:pt idx="37038">
                  <c:v>3132</c:v>
                </c:pt>
                <c:pt idx="37039">
                  <c:v>3133</c:v>
                </c:pt>
                <c:pt idx="37040">
                  <c:v>3134</c:v>
                </c:pt>
                <c:pt idx="37041">
                  <c:v>3135</c:v>
                </c:pt>
                <c:pt idx="37042">
                  <c:v>3136</c:v>
                </c:pt>
                <c:pt idx="37043">
                  <c:v>3137</c:v>
                </c:pt>
                <c:pt idx="37044">
                  <c:v>3138</c:v>
                </c:pt>
                <c:pt idx="37045">
                  <c:v>3139</c:v>
                </c:pt>
                <c:pt idx="37046">
                  <c:v>3140</c:v>
                </c:pt>
                <c:pt idx="37047">
                  <c:v>3141</c:v>
                </c:pt>
                <c:pt idx="37048">
                  <c:v>3142</c:v>
                </c:pt>
                <c:pt idx="37049">
                  <c:v>3143</c:v>
                </c:pt>
                <c:pt idx="37050">
                  <c:v>3144</c:v>
                </c:pt>
                <c:pt idx="37051">
                  <c:v>3145</c:v>
                </c:pt>
                <c:pt idx="37052">
                  <c:v>3146</c:v>
                </c:pt>
                <c:pt idx="37053">
                  <c:v>3147</c:v>
                </c:pt>
                <c:pt idx="37054">
                  <c:v>3148</c:v>
                </c:pt>
                <c:pt idx="37055">
                  <c:v>3149</c:v>
                </c:pt>
                <c:pt idx="37056">
                  <c:v>3150</c:v>
                </c:pt>
                <c:pt idx="37057">
                  <c:v>3151</c:v>
                </c:pt>
                <c:pt idx="37058">
                  <c:v>3152</c:v>
                </c:pt>
                <c:pt idx="37059">
                  <c:v>3153</c:v>
                </c:pt>
                <c:pt idx="37060">
                  <c:v>3154</c:v>
                </c:pt>
                <c:pt idx="37061">
                  <c:v>3155</c:v>
                </c:pt>
                <c:pt idx="37062">
                  <c:v>3156</c:v>
                </c:pt>
                <c:pt idx="37063">
                  <c:v>3157</c:v>
                </c:pt>
                <c:pt idx="37064">
                  <c:v>3158</c:v>
                </c:pt>
                <c:pt idx="37065">
                  <c:v>3159</c:v>
                </c:pt>
                <c:pt idx="37066">
                  <c:v>3160</c:v>
                </c:pt>
                <c:pt idx="37067">
                  <c:v>3161</c:v>
                </c:pt>
                <c:pt idx="37068">
                  <c:v>3162</c:v>
                </c:pt>
                <c:pt idx="37069">
                  <c:v>3163</c:v>
                </c:pt>
                <c:pt idx="37070">
                  <c:v>3164</c:v>
                </c:pt>
                <c:pt idx="37071">
                  <c:v>3165</c:v>
                </c:pt>
                <c:pt idx="37072">
                  <c:v>3166</c:v>
                </c:pt>
                <c:pt idx="37073">
                  <c:v>3167</c:v>
                </c:pt>
                <c:pt idx="37074">
                  <c:v>3168</c:v>
                </c:pt>
                <c:pt idx="37075">
                  <c:v>3169</c:v>
                </c:pt>
                <c:pt idx="37076">
                  <c:v>3170</c:v>
                </c:pt>
                <c:pt idx="37077">
                  <c:v>3171</c:v>
                </c:pt>
                <c:pt idx="37078">
                  <c:v>3172</c:v>
                </c:pt>
                <c:pt idx="37079">
                  <c:v>3173</c:v>
                </c:pt>
                <c:pt idx="37080">
                  <c:v>3174</c:v>
                </c:pt>
                <c:pt idx="37081">
                  <c:v>3175</c:v>
                </c:pt>
                <c:pt idx="37082">
                  <c:v>3176</c:v>
                </c:pt>
                <c:pt idx="37083">
                  <c:v>3177</c:v>
                </c:pt>
                <c:pt idx="37084">
                  <c:v>3178</c:v>
                </c:pt>
                <c:pt idx="37085">
                  <c:v>3179</c:v>
                </c:pt>
                <c:pt idx="37086">
                  <c:v>3180</c:v>
                </c:pt>
                <c:pt idx="37087">
                  <c:v>3181</c:v>
                </c:pt>
                <c:pt idx="37088">
                  <c:v>3182</c:v>
                </c:pt>
                <c:pt idx="37089">
                  <c:v>3183</c:v>
                </c:pt>
                <c:pt idx="37090">
                  <c:v>3184</c:v>
                </c:pt>
                <c:pt idx="37091">
                  <c:v>3185</c:v>
                </c:pt>
                <c:pt idx="37092">
                  <c:v>3186</c:v>
                </c:pt>
                <c:pt idx="37093">
                  <c:v>3187</c:v>
                </c:pt>
                <c:pt idx="37094">
                  <c:v>3188</c:v>
                </c:pt>
                <c:pt idx="37095">
                  <c:v>3189</c:v>
                </c:pt>
                <c:pt idx="37096">
                  <c:v>3190</c:v>
                </c:pt>
                <c:pt idx="37097">
                  <c:v>3191</c:v>
                </c:pt>
                <c:pt idx="37098">
                  <c:v>3192</c:v>
                </c:pt>
                <c:pt idx="37099">
                  <c:v>3193</c:v>
                </c:pt>
                <c:pt idx="37100">
                  <c:v>3194</c:v>
                </c:pt>
                <c:pt idx="37101">
                  <c:v>3195</c:v>
                </c:pt>
                <c:pt idx="37102">
                  <c:v>3196</c:v>
                </c:pt>
                <c:pt idx="37103">
                  <c:v>3197</c:v>
                </c:pt>
                <c:pt idx="37104">
                  <c:v>3198</c:v>
                </c:pt>
                <c:pt idx="37105">
                  <c:v>3199</c:v>
                </c:pt>
                <c:pt idx="37106">
                  <c:v>3200</c:v>
                </c:pt>
                <c:pt idx="37107">
                  <c:v>3201</c:v>
                </c:pt>
                <c:pt idx="37108">
                  <c:v>3202</c:v>
                </c:pt>
                <c:pt idx="37109">
                  <c:v>3203</c:v>
                </c:pt>
                <c:pt idx="37110">
                  <c:v>3204</c:v>
                </c:pt>
                <c:pt idx="37111">
                  <c:v>3205</c:v>
                </c:pt>
                <c:pt idx="37112">
                  <c:v>3206</c:v>
                </c:pt>
                <c:pt idx="37113">
                  <c:v>3207</c:v>
                </c:pt>
                <c:pt idx="37114">
                  <c:v>3208</c:v>
                </c:pt>
                <c:pt idx="37115">
                  <c:v>3209</c:v>
                </c:pt>
                <c:pt idx="37116">
                  <c:v>3210</c:v>
                </c:pt>
                <c:pt idx="37117">
                  <c:v>3211</c:v>
                </c:pt>
                <c:pt idx="37118">
                  <c:v>3212</c:v>
                </c:pt>
                <c:pt idx="37119">
                  <c:v>3213</c:v>
                </c:pt>
                <c:pt idx="37120">
                  <c:v>3214</c:v>
                </c:pt>
                <c:pt idx="37121">
                  <c:v>3215</c:v>
                </c:pt>
                <c:pt idx="37122">
                  <c:v>3216</c:v>
                </c:pt>
                <c:pt idx="37123">
                  <c:v>3217</c:v>
                </c:pt>
                <c:pt idx="37124">
                  <c:v>3218</c:v>
                </c:pt>
                <c:pt idx="37125">
                  <c:v>3219</c:v>
                </c:pt>
                <c:pt idx="37126">
                  <c:v>3220</c:v>
                </c:pt>
                <c:pt idx="37127">
                  <c:v>3221</c:v>
                </c:pt>
                <c:pt idx="37128">
                  <c:v>3222</c:v>
                </c:pt>
                <c:pt idx="37129">
                  <c:v>3223</c:v>
                </c:pt>
                <c:pt idx="37130">
                  <c:v>3224</c:v>
                </c:pt>
                <c:pt idx="37131">
                  <c:v>3225</c:v>
                </c:pt>
                <c:pt idx="37132">
                  <c:v>3226</c:v>
                </c:pt>
                <c:pt idx="37133">
                  <c:v>3227</c:v>
                </c:pt>
                <c:pt idx="37134">
                  <c:v>3228</c:v>
                </c:pt>
                <c:pt idx="37135">
                  <c:v>3229</c:v>
                </c:pt>
                <c:pt idx="37136">
                  <c:v>3230</c:v>
                </c:pt>
                <c:pt idx="37137">
                  <c:v>3231</c:v>
                </c:pt>
                <c:pt idx="37138">
                  <c:v>3232</c:v>
                </c:pt>
                <c:pt idx="37139">
                  <c:v>3233</c:v>
                </c:pt>
                <c:pt idx="37140">
                  <c:v>3234</c:v>
                </c:pt>
                <c:pt idx="37141">
                  <c:v>3235</c:v>
                </c:pt>
                <c:pt idx="37142">
                  <c:v>3236</c:v>
                </c:pt>
                <c:pt idx="37143">
                  <c:v>3237</c:v>
                </c:pt>
                <c:pt idx="37144">
                  <c:v>3238</c:v>
                </c:pt>
                <c:pt idx="37145">
                  <c:v>3239</c:v>
                </c:pt>
                <c:pt idx="37146">
                  <c:v>3240</c:v>
                </c:pt>
                <c:pt idx="37147">
                  <c:v>3241</c:v>
                </c:pt>
                <c:pt idx="37148">
                  <c:v>3242</c:v>
                </c:pt>
                <c:pt idx="37149">
                  <c:v>3243</c:v>
                </c:pt>
                <c:pt idx="37150">
                  <c:v>3244</c:v>
                </c:pt>
                <c:pt idx="37151">
                  <c:v>3245</c:v>
                </c:pt>
                <c:pt idx="37152">
                  <c:v>3246</c:v>
                </c:pt>
                <c:pt idx="37153">
                  <c:v>3247</c:v>
                </c:pt>
                <c:pt idx="37154">
                  <c:v>3248</c:v>
                </c:pt>
                <c:pt idx="37155">
                  <c:v>3249</c:v>
                </c:pt>
                <c:pt idx="37156">
                  <c:v>3250</c:v>
                </c:pt>
                <c:pt idx="37157">
                  <c:v>3251</c:v>
                </c:pt>
                <c:pt idx="37158">
                  <c:v>3252</c:v>
                </c:pt>
                <c:pt idx="37159">
                  <c:v>3253</c:v>
                </c:pt>
                <c:pt idx="37160">
                  <c:v>3254</c:v>
                </c:pt>
                <c:pt idx="37161">
                  <c:v>3255</c:v>
                </c:pt>
                <c:pt idx="37162">
                  <c:v>3256</c:v>
                </c:pt>
                <c:pt idx="37163">
                  <c:v>3257</c:v>
                </c:pt>
                <c:pt idx="37164">
                  <c:v>3258</c:v>
                </c:pt>
                <c:pt idx="37165">
                  <c:v>3259</c:v>
                </c:pt>
                <c:pt idx="37166">
                  <c:v>3260</c:v>
                </c:pt>
                <c:pt idx="37167">
                  <c:v>3261</c:v>
                </c:pt>
                <c:pt idx="37168">
                  <c:v>3262</c:v>
                </c:pt>
                <c:pt idx="37169">
                  <c:v>3263</c:v>
                </c:pt>
                <c:pt idx="37170">
                  <c:v>3264</c:v>
                </c:pt>
                <c:pt idx="37171">
                  <c:v>3265</c:v>
                </c:pt>
                <c:pt idx="37172">
                  <c:v>3266</c:v>
                </c:pt>
                <c:pt idx="37173">
                  <c:v>3267</c:v>
                </c:pt>
                <c:pt idx="37174">
                  <c:v>3268</c:v>
                </c:pt>
                <c:pt idx="37175">
                  <c:v>3269</c:v>
                </c:pt>
                <c:pt idx="37176">
                  <c:v>3270</c:v>
                </c:pt>
                <c:pt idx="37177">
                  <c:v>3271</c:v>
                </c:pt>
                <c:pt idx="37178">
                  <c:v>3272</c:v>
                </c:pt>
                <c:pt idx="37179">
                  <c:v>3273</c:v>
                </c:pt>
                <c:pt idx="37180">
                  <c:v>3274</c:v>
                </c:pt>
                <c:pt idx="37181">
                  <c:v>3275</c:v>
                </c:pt>
                <c:pt idx="37182">
                  <c:v>3276</c:v>
                </c:pt>
                <c:pt idx="37183">
                  <c:v>3277</c:v>
                </c:pt>
                <c:pt idx="37184">
                  <c:v>3278</c:v>
                </c:pt>
                <c:pt idx="37185">
                  <c:v>3279</c:v>
                </c:pt>
                <c:pt idx="37186">
                  <c:v>3280</c:v>
                </c:pt>
                <c:pt idx="37187">
                  <c:v>3281</c:v>
                </c:pt>
                <c:pt idx="37188">
                  <c:v>3282</c:v>
                </c:pt>
                <c:pt idx="37189">
                  <c:v>3283</c:v>
                </c:pt>
                <c:pt idx="37190">
                  <c:v>3284</c:v>
                </c:pt>
                <c:pt idx="37191">
                  <c:v>3285</c:v>
                </c:pt>
                <c:pt idx="37192">
                  <c:v>3286</c:v>
                </c:pt>
                <c:pt idx="37193">
                  <c:v>3287</c:v>
                </c:pt>
                <c:pt idx="37194">
                  <c:v>3288</c:v>
                </c:pt>
                <c:pt idx="37195">
                  <c:v>3289</c:v>
                </c:pt>
                <c:pt idx="37196">
                  <c:v>3290</c:v>
                </c:pt>
                <c:pt idx="37197">
                  <c:v>3291</c:v>
                </c:pt>
                <c:pt idx="37198">
                  <c:v>3292</c:v>
                </c:pt>
                <c:pt idx="37199">
                  <c:v>3293</c:v>
                </c:pt>
                <c:pt idx="37200">
                  <c:v>3294</c:v>
                </c:pt>
                <c:pt idx="37201">
                  <c:v>3295</c:v>
                </c:pt>
                <c:pt idx="37202">
                  <c:v>3296</c:v>
                </c:pt>
                <c:pt idx="37203">
                  <c:v>3297</c:v>
                </c:pt>
                <c:pt idx="37204">
                  <c:v>3298</c:v>
                </c:pt>
                <c:pt idx="37205">
                  <c:v>3299</c:v>
                </c:pt>
                <c:pt idx="37206">
                  <c:v>3300</c:v>
                </c:pt>
                <c:pt idx="37207">
                  <c:v>3301</c:v>
                </c:pt>
                <c:pt idx="37208">
                  <c:v>3302</c:v>
                </c:pt>
                <c:pt idx="37209">
                  <c:v>3303</c:v>
                </c:pt>
                <c:pt idx="37210">
                  <c:v>3304</c:v>
                </c:pt>
                <c:pt idx="37211">
                  <c:v>3305</c:v>
                </c:pt>
                <c:pt idx="37212">
                  <c:v>3306</c:v>
                </c:pt>
                <c:pt idx="37213">
                  <c:v>3307</c:v>
                </c:pt>
                <c:pt idx="37214">
                  <c:v>3308</c:v>
                </c:pt>
                <c:pt idx="37215">
                  <c:v>3309</c:v>
                </c:pt>
                <c:pt idx="37216">
                  <c:v>3310</c:v>
                </c:pt>
                <c:pt idx="37217">
                  <c:v>3311</c:v>
                </c:pt>
                <c:pt idx="37218">
                  <c:v>3312</c:v>
                </c:pt>
                <c:pt idx="37219">
                  <c:v>3313</c:v>
                </c:pt>
                <c:pt idx="37220">
                  <c:v>3314</c:v>
                </c:pt>
                <c:pt idx="37221">
                  <c:v>3315</c:v>
                </c:pt>
                <c:pt idx="37222">
                  <c:v>3316</c:v>
                </c:pt>
                <c:pt idx="37223">
                  <c:v>3317</c:v>
                </c:pt>
                <c:pt idx="37224">
                  <c:v>3318</c:v>
                </c:pt>
                <c:pt idx="37225">
                  <c:v>3319</c:v>
                </c:pt>
                <c:pt idx="37226">
                  <c:v>3320</c:v>
                </c:pt>
                <c:pt idx="37227">
                  <c:v>3321</c:v>
                </c:pt>
                <c:pt idx="37228">
                  <c:v>3322</c:v>
                </c:pt>
                <c:pt idx="37229">
                  <c:v>3323</c:v>
                </c:pt>
                <c:pt idx="37230">
                  <c:v>3324</c:v>
                </c:pt>
                <c:pt idx="37231">
                  <c:v>3325</c:v>
                </c:pt>
                <c:pt idx="37232">
                  <c:v>3326</c:v>
                </c:pt>
                <c:pt idx="37233">
                  <c:v>3327</c:v>
                </c:pt>
                <c:pt idx="37234">
                  <c:v>3328</c:v>
                </c:pt>
                <c:pt idx="37235">
                  <c:v>3329</c:v>
                </c:pt>
                <c:pt idx="37236">
                  <c:v>3330</c:v>
                </c:pt>
                <c:pt idx="37237">
                  <c:v>3331</c:v>
                </c:pt>
                <c:pt idx="37238">
                  <c:v>3332</c:v>
                </c:pt>
                <c:pt idx="37239">
                  <c:v>3333</c:v>
                </c:pt>
                <c:pt idx="37240">
                  <c:v>3334</c:v>
                </c:pt>
                <c:pt idx="37241">
                  <c:v>3335</c:v>
                </c:pt>
                <c:pt idx="37242">
                  <c:v>3336</c:v>
                </c:pt>
                <c:pt idx="37243">
                  <c:v>3337</c:v>
                </c:pt>
                <c:pt idx="37244">
                  <c:v>3338</c:v>
                </c:pt>
                <c:pt idx="37245">
                  <c:v>3339</c:v>
                </c:pt>
                <c:pt idx="37246">
                  <c:v>3340</c:v>
                </c:pt>
                <c:pt idx="37247">
                  <c:v>3341</c:v>
                </c:pt>
                <c:pt idx="37248">
                  <c:v>3342</c:v>
                </c:pt>
                <c:pt idx="37249">
                  <c:v>3343</c:v>
                </c:pt>
                <c:pt idx="37250">
                  <c:v>3344</c:v>
                </c:pt>
                <c:pt idx="37251">
                  <c:v>3345</c:v>
                </c:pt>
                <c:pt idx="37252">
                  <c:v>3346</c:v>
                </c:pt>
                <c:pt idx="37253">
                  <c:v>3347</c:v>
                </c:pt>
                <c:pt idx="37254">
                  <c:v>3348</c:v>
                </c:pt>
                <c:pt idx="37255">
                  <c:v>3349</c:v>
                </c:pt>
                <c:pt idx="37256">
                  <c:v>3350</c:v>
                </c:pt>
                <c:pt idx="37257">
                  <c:v>3351</c:v>
                </c:pt>
                <c:pt idx="37258">
                  <c:v>3352</c:v>
                </c:pt>
                <c:pt idx="37259">
                  <c:v>3353</c:v>
                </c:pt>
                <c:pt idx="37260">
                  <c:v>3354</c:v>
                </c:pt>
                <c:pt idx="37261">
                  <c:v>3355</c:v>
                </c:pt>
                <c:pt idx="37262">
                  <c:v>3356</c:v>
                </c:pt>
                <c:pt idx="37263">
                  <c:v>3357</c:v>
                </c:pt>
                <c:pt idx="37264">
                  <c:v>3358</c:v>
                </c:pt>
                <c:pt idx="37265">
                  <c:v>3359</c:v>
                </c:pt>
                <c:pt idx="37266">
                  <c:v>3360</c:v>
                </c:pt>
                <c:pt idx="37267">
                  <c:v>3361</c:v>
                </c:pt>
                <c:pt idx="37268">
                  <c:v>3362</c:v>
                </c:pt>
                <c:pt idx="37269">
                  <c:v>3363</c:v>
                </c:pt>
                <c:pt idx="37270">
                  <c:v>3364</c:v>
                </c:pt>
                <c:pt idx="37271">
                  <c:v>3365</c:v>
                </c:pt>
                <c:pt idx="37272">
                  <c:v>3366</c:v>
                </c:pt>
                <c:pt idx="37273">
                  <c:v>3367</c:v>
                </c:pt>
                <c:pt idx="37274">
                  <c:v>3368</c:v>
                </c:pt>
                <c:pt idx="37275">
                  <c:v>3369</c:v>
                </c:pt>
                <c:pt idx="37276">
                  <c:v>3370</c:v>
                </c:pt>
                <c:pt idx="37277">
                  <c:v>3371</c:v>
                </c:pt>
                <c:pt idx="37278">
                  <c:v>3372</c:v>
                </c:pt>
                <c:pt idx="37279">
                  <c:v>3373</c:v>
                </c:pt>
                <c:pt idx="37280">
                  <c:v>3374</c:v>
                </c:pt>
                <c:pt idx="37281">
                  <c:v>3375</c:v>
                </c:pt>
                <c:pt idx="37282">
                  <c:v>3376</c:v>
                </c:pt>
                <c:pt idx="37283">
                  <c:v>3377</c:v>
                </c:pt>
                <c:pt idx="37284">
                  <c:v>3378</c:v>
                </c:pt>
                <c:pt idx="37285">
                  <c:v>3379</c:v>
                </c:pt>
                <c:pt idx="37286">
                  <c:v>3380</c:v>
                </c:pt>
                <c:pt idx="37287">
                  <c:v>3381</c:v>
                </c:pt>
                <c:pt idx="37288">
                  <c:v>3382</c:v>
                </c:pt>
                <c:pt idx="37289">
                  <c:v>3383</c:v>
                </c:pt>
                <c:pt idx="37290">
                  <c:v>3384</c:v>
                </c:pt>
                <c:pt idx="37291">
                  <c:v>3385</c:v>
                </c:pt>
                <c:pt idx="37292">
                  <c:v>3386</c:v>
                </c:pt>
                <c:pt idx="37293">
                  <c:v>3387</c:v>
                </c:pt>
                <c:pt idx="37294">
                  <c:v>3388</c:v>
                </c:pt>
                <c:pt idx="37295">
                  <c:v>3389</c:v>
                </c:pt>
                <c:pt idx="37296">
                  <c:v>3390</c:v>
                </c:pt>
                <c:pt idx="37297">
                  <c:v>3391</c:v>
                </c:pt>
                <c:pt idx="37298">
                  <c:v>3392</c:v>
                </c:pt>
                <c:pt idx="37299">
                  <c:v>3393</c:v>
                </c:pt>
                <c:pt idx="37300">
                  <c:v>3394</c:v>
                </c:pt>
                <c:pt idx="37301">
                  <c:v>3395</c:v>
                </c:pt>
                <c:pt idx="37302">
                  <c:v>3396</c:v>
                </c:pt>
                <c:pt idx="37303">
                  <c:v>3397</c:v>
                </c:pt>
                <c:pt idx="37304">
                  <c:v>3398</c:v>
                </c:pt>
                <c:pt idx="37305">
                  <c:v>3399</c:v>
                </c:pt>
                <c:pt idx="37306">
                  <c:v>3400</c:v>
                </c:pt>
                <c:pt idx="37307">
                  <c:v>3401</c:v>
                </c:pt>
                <c:pt idx="37308">
                  <c:v>3402</c:v>
                </c:pt>
                <c:pt idx="37309">
                  <c:v>3403</c:v>
                </c:pt>
                <c:pt idx="37310">
                  <c:v>3404</c:v>
                </c:pt>
                <c:pt idx="37311">
                  <c:v>3405</c:v>
                </c:pt>
                <c:pt idx="37312">
                  <c:v>3406</c:v>
                </c:pt>
                <c:pt idx="37313">
                  <c:v>3407</c:v>
                </c:pt>
                <c:pt idx="37314">
                  <c:v>3408</c:v>
                </c:pt>
                <c:pt idx="37315">
                  <c:v>3409</c:v>
                </c:pt>
                <c:pt idx="37316">
                  <c:v>3410</c:v>
                </c:pt>
                <c:pt idx="37317">
                  <c:v>3411</c:v>
                </c:pt>
                <c:pt idx="37318">
                  <c:v>3412</c:v>
                </c:pt>
                <c:pt idx="37319">
                  <c:v>3413</c:v>
                </c:pt>
                <c:pt idx="37320">
                  <c:v>3414</c:v>
                </c:pt>
                <c:pt idx="37321">
                  <c:v>3415</c:v>
                </c:pt>
                <c:pt idx="37322">
                  <c:v>3416</c:v>
                </c:pt>
                <c:pt idx="37323">
                  <c:v>3417</c:v>
                </c:pt>
                <c:pt idx="37324">
                  <c:v>3418</c:v>
                </c:pt>
                <c:pt idx="37325">
                  <c:v>3419</c:v>
                </c:pt>
                <c:pt idx="37326">
                  <c:v>3420</c:v>
                </c:pt>
                <c:pt idx="37327">
                  <c:v>3421</c:v>
                </c:pt>
                <c:pt idx="37328">
                  <c:v>3422</c:v>
                </c:pt>
                <c:pt idx="37329">
                  <c:v>3423</c:v>
                </c:pt>
                <c:pt idx="37330">
                  <c:v>3424</c:v>
                </c:pt>
                <c:pt idx="37331">
                  <c:v>3425</c:v>
                </c:pt>
                <c:pt idx="37332">
                  <c:v>3426</c:v>
                </c:pt>
                <c:pt idx="37333">
                  <c:v>3427</c:v>
                </c:pt>
                <c:pt idx="37334">
                  <c:v>3428</c:v>
                </c:pt>
                <c:pt idx="37335">
                  <c:v>3429</c:v>
                </c:pt>
                <c:pt idx="37336">
                  <c:v>3430</c:v>
                </c:pt>
                <c:pt idx="37337">
                  <c:v>3431</c:v>
                </c:pt>
                <c:pt idx="37338">
                  <c:v>3432</c:v>
                </c:pt>
                <c:pt idx="37339">
                  <c:v>3433</c:v>
                </c:pt>
                <c:pt idx="37340">
                  <c:v>3434</c:v>
                </c:pt>
                <c:pt idx="37341">
                  <c:v>3435</c:v>
                </c:pt>
                <c:pt idx="37342">
                  <c:v>3436</c:v>
                </c:pt>
                <c:pt idx="37343">
                  <c:v>3437</c:v>
                </c:pt>
                <c:pt idx="37344">
                  <c:v>3438</c:v>
                </c:pt>
                <c:pt idx="37345">
                  <c:v>3439</c:v>
                </c:pt>
                <c:pt idx="37346">
                  <c:v>3440</c:v>
                </c:pt>
                <c:pt idx="37347">
                  <c:v>3441</c:v>
                </c:pt>
                <c:pt idx="37348">
                  <c:v>3442</c:v>
                </c:pt>
                <c:pt idx="37349">
                  <c:v>3443</c:v>
                </c:pt>
                <c:pt idx="37350">
                  <c:v>3444</c:v>
                </c:pt>
                <c:pt idx="37351">
                  <c:v>3445</c:v>
                </c:pt>
                <c:pt idx="37352">
                  <c:v>3446</c:v>
                </c:pt>
                <c:pt idx="37353">
                  <c:v>3447</c:v>
                </c:pt>
                <c:pt idx="37354">
                  <c:v>3448</c:v>
                </c:pt>
                <c:pt idx="37355">
                  <c:v>3449</c:v>
                </c:pt>
                <c:pt idx="37356">
                  <c:v>3450</c:v>
                </c:pt>
                <c:pt idx="37357">
                  <c:v>3451</c:v>
                </c:pt>
                <c:pt idx="37358">
                  <c:v>3452</c:v>
                </c:pt>
                <c:pt idx="37359">
                  <c:v>3453</c:v>
                </c:pt>
                <c:pt idx="37360">
                  <c:v>3454</c:v>
                </c:pt>
                <c:pt idx="37361">
                  <c:v>3455</c:v>
                </c:pt>
                <c:pt idx="37362">
                  <c:v>3456</c:v>
                </c:pt>
                <c:pt idx="37363">
                  <c:v>3457</c:v>
                </c:pt>
                <c:pt idx="37364">
                  <c:v>3458</c:v>
                </c:pt>
                <c:pt idx="37365">
                  <c:v>3459</c:v>
                </c:pt>
                <c:pt idx="37366">
                  <c:v>3460</c:v>
                </c:pt>
                <c:pt idx="37367">
                  <c:v>3461</c:v>
                </c:pt>
                <c:pt idx="37368">
                  <c:v>3462</c:v>
                </c:pt>
                <c:pt idx="37369">
                  <c:v>3463</c:v>
                </c:pt>
                <c:pt idx="37370">
                  <c:v>3464</c:v>
                </c:pt>
                <c:pt idx="37371">
                  <c:v>3465</c:v>
                </c:pt>
                <c:pt idx="37372">
                  <c:v>3466</c:v>
                </c:pt>
                <c:pt idx="37373">
                  <c:v>3467</c:v>
                </c:pt>
                <c:pt idx="37374">
                  <c:v>3468</c:v>
                </c:pt>
                <c:pt idx="37375">
                  <c:v>3469</c:v>
                </c:pt>
                <c:pt idx="37376">
                  <c:v>3470</c:v>
                </c:pt>
                <c:pt idx="37377">
                  <c:v>3471</c:v>
                </c:pt>
                <c:pt idx="37378">
                  <c:v>3472</c:v>
                </c:pt>
                <c:pt idx="37379">
                  <c:v>3473</c:v>
                </c:pt>
                <c:pt idx="37380">
                  <c:v>3474</c:v>
                </c:pt>
                <c:pt idx="37381">
                  <c:v>3475</c:v>
                </c:pt>
                <c:pt idx="37382">
                  <c:v>3476</c:v>
                </c:pt>
                <c:pt idx="37383">
                  <c:v>3477</c:v>
                </c:pt>
                <c:pt idx="37384">
                  <c:v>3478</c:v>
                </c:pt>
                <c:pt idx="37385">
                  <c:v>3479</c:v>
                </c:pt>
                <c:pt idx="37386">
                  <c:v>3480</c:v>
                </c:pt>
                <c:pt idx="37387">
                  <c:v>3481</c:v>
                </c:pt>
                <c:pt idx="37388">
                  <c:v>3482</c:v>
                </c:pt>
                <c:pt idx="37389">
                  <c:v>3483</c:v>
                </c:pt>
                <c:pt idx="37390">
                  <c:v>3484</c:v>
                </c:pt>
                <c:pt idx="37391">
                  <c:v>3485</c:v>
                </c:pt>
                <c:pt idx="37392">
                  <c:v>3486</c:v>
                </c:pt>
                <c:pt idx="37393">
                  <c:v>3487</c:v>
                </c:pt>
                <c:pt idx="37394">
                  <c:v>3488</c:v>
                </c:pt>
                <c:pt idx="37395">
                  <c:v>3489</c:v>
                </c:pt>
                <c:pt idx="37396">
                  <c:v>3490</c:v>
                </c:pt>
                <c:pt idx="37397">
                  <c:v>3491</c:v>
                </c:pt>
                <c:pt idx="37398">
                  <c:v>3492</c:v>
                </c:pt>
                <c:pt idx="37399">
                  <c:v>3493</c:v>
                </c:pt>
                <c:pt idx="37400">
                  <c:v>3494</c:v>
                </c:pt>
                <c:pt idx="37401">
                  <c:v>3495</c:v>
                </c:pt>
                <c:pt idx="37402">
                  <c:v>3496</c:v>
                </c:pt>
                <c:pt idx="37403">
                  <c:v>3497</c:v>
                </c:pt>
                <c:pt idx="37404">
                  <c:v>3498</c:v>
                </c:pt>
                <c:pt idx="37405">
                  <c:v>3499</c:v>
                </c:pt>
                <c:pt idx="37406">
                  <c:v>3500</c:v>
                </c:pt>
                <c:pt idx="37407">
                  <c:v>3501</c:v>
                </c:pt>
                <c:pt idx="37408">
                  <c:v>3502</c:v>
                </c:pt>
                <c:pt idx="37409">
                  <c:v>3503</c:v>
                </c:pt>
                <c:pt idx="37410">
                  <c:v>3504</c:v>
                </c:pt>
                <c:pt idx="37411">
                  <c:v>3505</c:v>
                </c:pt>
                <c:pt idx="37412">
                  <c:v>3506</c:v>
                </c:pt>
                <c:pt idx="37413">
                  <c:v>3507</c:v>
                </c:pt>
                <c:pt idx="37414">
                  <c:v>3508</c:v>
                </c:pt>
                <c:pt idx="37415">
                  <c:v>3509</c:v>
                </c:pt>
                <c:pt idx="37416">
                  <c:v>3510</c:v>
                </c:pt>
                <c:pt idx="37417">
                  <c:v>3511</c:v>
                </c:pt>
                <c:pt idx="37418">
                  <c:v>3512</c:v>
                </c:pt>
                <c:pt idx="37419">
                  <c:v>3513</c:v>
                </c:pt>
                <c:pt idx="37420">
                  <c:v>3514</c:v>
                </c:pt>
                <c:pt idx="37421">
                  <c:v>3515</c:v>
                </c:pt>
                <c:pt idx="37422">
                  <c:v>3516</c:v>
                </c:pt>
                <c:pt idx="37423">
                  <c:v>3517</c:v>
                </c:pt>
                <c:pt idx="37424">
                  <c:v>3518</c:v>
                </c:pt>
                <c:pt idx="37425">
                  <c:v>3519</c:v>
                </c:pt>
                <c:pt idx="37426">
                  <c:v>3520</c:v>
                </c:pt>
                <c:pt idx="37427">
                  <c:v>3521</c:v>
                </c:pt>
                <c:pt idx="37428">
                  <c:v>3522</c:v>
                </c:pt>
                <c:pt idx="37429">
                  <c:v>3523</c:v>
                </c:pt>
                <c:pt idx="37430">
                  <c:v>3524</c:v>
                </c:pt>
                <c:pt idx="37431">
                  <c:v>3525</c:v>
                </c:pt>
                <c:pt idx="37432">
                  <c:v>3526</c:v>
                </c:pt>
                <c:pt idx="37433">
                  <c:v>3527</c:v>
                </c:pt>
                <c:pt idx="37434">
                  <c:v>3528</c:v>
                </c:pt>
                <c:pt idx="37435">
                  <c:v>3529</c:v>
                </c:pt>
                <c:pt idx="37436">
                  <c:v>3530</c:v>
                </c:pt>
                <c:pt idx="37437">
                  <c:v>3531</c:v>
                </c:pt>
                <c:pt idx="37438">
                  <c:v>3532</c:v>
                </c:pt>
                <c:pt idx="37439">
                  <c:v>3533</c:v>
                </c:pt>
                <c:pt idx="37440">
                  <c:v>3534</c:v>
                </c:pt>
                <c:pt idx="37441">
                  <c:v>3535</c:v>
                </c:pt>
                <c:pt idx="37442">
                  <c:v>3536</c:v>
                </c:pt>
                <c:pt idx="37443">
                  <c:v>3537</c:v>
                </c:pt>
                <c:pt idx="37444">
                  <c:v>3538</c:v>
                </c:pt>
                <c:pt idx="37445">
                  <c:v>3539</c:v>
                </c:pt>
                <c:pt idx="37446">
                  <c:v>3540</c:v>
                </c:pt>
                <c:pt idx="37447">
                  <c:v>3541</c:v>
                </c:pt>
                <c:pt idx="37448">
                  <c:v>3542</c:v>
                </c:pt>
                <c:pt idx="37449">
                  <c:v>3543</c:v>
                </c:pt>
                <c:pt idx="37450">
                  <c:v>3544</c:v>
                </c:pt>
                <c:pt idx="37451">
                  <c:v>3545</c:v>
                </c:pt>
                <c:pt idx="37452">
                  <c:v>3546</c:v>
                </c:pt>
                <c:pt idx="37453">
                  <c:v>3547</c:v>
                </c:pt>
                <c:pt idx="37454">
                  <c:v>3548</c:v>
                </c:pt>
                <c:pt idx="37455">
                  <c:v>3549</c:v>
                </c:pt>
                <c:pt idx="37456">
                  <c:v>3550</c:v>
                </c:pt>
                <c:pt idx="37457">
                  <c:v>3551</c:v>
                </c:pt>
                <c:pt idx="37458">
                  <c:v>3552</c:v>
                </c:pt>
                <c:pt idx="37459">
                  <c:v>3553</c:v>
                </c:pt>
                <c:pt idx="37460">
                  <c:v>3554</c:v>
                </c:pt>
                <c:pt idx="37461">
                  <c:v>3555</c:v>
                </c:pt>
                <c:pt idx="37462">
                  <c:v>3556</c:v>
                </c:pt>
                <c:pt idx="37463">
                  <c:v>3557</c:v>
                </c:pt>
                <c:pt idx="37464">
                  <c:v>3558</c:v>
                </c:pt>
                <c:pt idx="37465">
                  <c:v>3559</c:v>
                </c:pt>
                <c:pt idx="37466">
                  <c:v>3560</c:v>
                </c:pt>
                <c:pt idx="37467">
                  <c:v>3561</c:v>
                </c:pt>
                <c:pt idx="37468">
                  <c:v>3562</c:v>
                </c:pt>
                <c:pt idx="37469">
                  <c:v>3563</c:v>
                </c:pt>
                <c:pt idx="37470">
                  <c:v>3564</c:v>
                </c:pt>
                <c:pt idx="37471">
                  <c:v>3565</c:v>
                </c:pt>
                <c:pt idx="37472">
                  <c:v>3566</c:v>
                </c:pt>
                <c:pt idx="37473">
                  <c:v>3567</c:v>
                </c:pt>
                <c:pt idx="37474">
                  <c:v>3568</c:v>
                </c:pt>
                <c:pt idx="37475">
                  <c:v>3569</c:v>
                </c:pt>
                <c:pt idx="37476">
                  <c:v>3570</c:v>
                </c:pt>
                <c:pt idx="37477">
                  <c:v>3571</c:v>
                </c:pt>
                <c:pt idx="37478">
                  <c:v>3572</c:v>
                </c:pt>
                <c:pt idx="37479">
                  <c:v>3573</c:v>
                </c:pt>
                <c:pt idx="37480">
                  <c:v>3574</c:v>
                </c:pt>
                <c:pt idx="37481">
                  <c:v>3575</c:v>
                </c:pt>
                <c:pt idx="37482">
                  <c:v>3576</c:v>
                </c:pt>
                <c:pt idx="37483">
                  <c:v>3577</c:v>
                </c:pt>
                <c:pt idx="37484">
                  <c:v>3578</c:v>
                </c:pt>
                <c:pt idx="37485">
                  <c:v>3579</c:v>
                </c:pt>
                <c:pt idx="37486">
                  <c:v>3580</c:v>
                </c:pt>
                <c:pt idx="37487">
                  <c:v>3581</c:v>
                </c:pt>
                <c:pt idx="37488">
                  <c:v>3582</c:v>
                </c:pt>
                <c:pt idx="37489">
                  <c:v>3583</c:v>
                </c:pt>
                <c:pt idx="37490">
                  <c:v>3584</c:v>
                </c:pt>
                <c:pt idx="37491">
                  <c:v>3585</c:v>
                </c:pt>
                <c:pt idx="37492">
                  <c:v>3586</c:v>
                </c:pt>
                <c:pt idx="37493">
                  <c:v>3587</c:v>
                </c:pt>
                <c:pt idx="37494">
                  <c:v>3588</c:v>
                </c:pt>
                <c:pt idx="37495">
                  <c:v>3589</c:v>
                </c:pt>
                <c:pt idx="37496">
                  <c:v>3590</c:v>
                </c:pt>
                <c:pt idx="37497">
                  <c:v>3591</c:v>
                </c:pt>
                <c:pt idx="37498">
                  <c:v>3592</c:v>
                </c:pt>
                <c:pt idx="37499">
                  <c:v>3593</c:v>
                </c:pt>
                <c:pt idx="37500">
                  <c:v>3594</c:v>
                </c:pt>
                <c:pt idx="37501">
                  <c:v>3595</c:v>
                </c:pt>
                <c:pt idx="37502">
                  <c:v>3596</c:v>
                </c:pt>
                <c:pt idx="37503">
                  <c:v>3597</c:v>
                </c:pt>
                <c:pt idx="37504">
                  <c:v>3598</c:v>
                </c:pt>
                <c:pt idx="37505">
                  <c:v>3599</c:v>
                </c:pt>
                <c:pt idx="37506">
                  <c:v>3600</c:v>
                </c:pt>
                <c:pt idx="37507">
                  <c:v>3601</c:v>
                </c:pt>
                <c:pt idx="37508">
                  <c:v>3602</c:v>
                </c:pt>
                <c:pt idx="37509">
                  <c:v>3603</c:v>
                </c:pt>
                <c:pt idx="37510">
                  <c:v>3604</c:v>
                </c:pt>
                <c:pt idx="37511">
                  <c:v>3605</c:v>
                </c:pt>
                <c:pt idx="37512">
                  <c:v>3606</c:v>
                </c:pt>
                <c:pt idx="37513">
                  <c:v>3607</c:v>
                </c:pt>
                <c:pt idx="37514">
                  <c:v>3608</c:v>
                </c:pt>
                <c:pt idx="37515">
                  <c:v>3609</c:v>
                </c:pt>
                <c:pt idx="37516">
                  <c:v>3610</c:v>
                </c:pt>
                <c:pt idx="37517">
                  <c:v>3611</c:v>
                </c:pt>
                <c:pt idx="37518">
                  <c:v>3612</c:v>
                </c:pt>
                <c:pt idx="37519">
                  <c:v>3613</c:v>
                </c:pt>
                <c:pt idx="37520">
                  <c:v>3614</c:v>
                </c:pt>
                <c:pt idx="37521">
                  <c:v>3615</c:v>
                </c:pt>
                <c:pt idx="37522">
                  <c:v>3616</c:v>
                </c:pt>
                <c:pt idx="37523">
                  <c:v>3617</c:v>
                </c:pt>
                <c:pt idx="37524">
                  <c:v>3618</c:v>
                </c:pt>
                <c:pt idx="37525">
                  <c:v>3619</c:v>
                </c:pt>
                <c:pt idx="37526">
                  <c:v>3620</c:v>
                </c:pt>
                <c:pt idx="37527">
                  <c:v>3621</c:v>
                </c:pt>
                <c:pt idx="37528">
                  <c:v>3622</c:v>
                </c:pt>
                <c:pt idx="37529">
                  <c:v>3623</c:v>
                </c:pt>
                <c:pt idx="37530">
                  <c:v>3624</c:v>
                </c:pt>
                <c:pt idx="37531">
                  <c:v>3625</c:v>
                </c:pt>
                <c:pt idx="37532">
                  <c:v>3626</c:v>
                </c:pt>
                <c:pt idx="37533">
                  <c:v>3627</c:v>
                </c:pt>
                <c:pt idx="37534">
                  <c:v>3628</c:v>
                </c:pt>
                <c:pt idx="37535">
                  <c:v>3629</c:v>
                </c:pt>
                <c:pt idx="37536">
                  <c:v>3630</c:v>
                </c:pt>
                <c:pt idx="37537">
                  <c:v>3631</c:v>
                </c:pt>
                <c:pt idx="37538">
                  <c:v>3632</c:v>
                </c:pt>
                <c:pt idx="37539">
                  <c:v>3633</c:v>
                </c:pt>
                <c:pt idx="37540">
                  <c:v>3634</c:v>
                </c:pt>
                <c:pt idx="37541">
                  <c:v>3635</c:v>
                </c:pt>
                <c:pt idx="37542">
                  <c:v>3636</c:v>
                </c:pt>
                <c:pt idx="37543">
                  <c:v>3637</c:v>
                </c:pt>
                <c:pt idx="37544">
                  <c:v>3638</c:v>
                </c:pt>
                <c:pt idx="37545">
                  <c:v>3639</c:v>
                </c:pt>
                <c:pt idx="37546">
                  <c:v>3640</c:v>
                </c:pt>
                <c:pt idx="37547">
                  <c:v>3641</c:v>
                </c:pt>
                <c:pt idx="37548">
                  <c:v>3642</c:v>
                </c:pt>
                <c:pt idx="37549">
                  <c:v>3643</c:v>
                </c:pt>
                <c:pt idx="37550">
                  <c:v>3644</c:v>
                </c:pt>
                <c:pt idx="37551">
                  <c:v>3645</c:v>
                </c:pt>
                <c:pt idx="37552">
                  <c:v>3646</c:v>
                </c:pt>
                <c:pt idx="37553">
                  <c:v>3647</c:v>
                </c:pt>
                <c:pt idx="37554">
                  <c:v>3648</c:v>
                </c:pt>
                <c:pt idx="37555">
                  <c:v>3649</c:v>
                </c:pt>
                <c:pt idx="37556">
                  <c:v>3650</c:v>
                </c:pt>
                <c:pt idx="37557">
                  <c:v>3651</c:v>
                </c:pt>
                <c:pt idx="37558">
                  <c:v>3652</c:v>
                </c:pt>
                <c:pt idx="37559">
                  <c:v>3653</c:v>
                </c:pt>
                <c:pt idx="37560">
                  <c:v>3654</c:v>
                </c:pt>
                <c:pt idx="37561">
                  <c:v>3655</c:v>
                </c:pt>
                <c:pt idx="37562">
                  <c:v>3656</c:v>
                </c:pt>
                <c:pt idx="37563">
                  <c:v>3657</c:v>
                </c:pt>
                <c:pt idx="37564">
                  <c:v>3658</c:v>
                </c:pt>
                <c:pt idx="37565">
                  <c:v>3659</c:v>
                </c:pt>
                <c:pt idx="37566">
                  <c:v>3660</c:v>
                </c:pt>
                <c:pt idx="37567">
                  <c:v>3661</c:v>
                </c:pt>
                <c:pt idx="37568">
                  <c:v>3662</c:v>
                </c:pt>
                <c:pt idx="37569">
                  <c:v>3663</c:v>
                </c:pt>
                <c:pt idx="37570">
                  <c:v>3664</c:v>
                </c:pt>
                <c:pt idx="37571">
                  <c:v>3665</c:v>
                </c:pt>
                <c:pt idx="37572">
                  <c:v>3666</c:v>
                </c:pt>
                <c:pt idx="37573">
                  <c:v>3667</c:v>
                </c:pt>
                <c:pt idx="37574">
                  <c:v>3668</c:v>
                </c:pt>
                <c:pt idx="37575">
                  <c:v>3669</c:v>
                </c:pt>
                <c:pt idx="37576">
                  <c:v>3670</c:v>
                </c:pt>
                <c:pt idx="37577">
                  <c:v>3671</c:v>
                </c:pt>
                <c:pt idx="37578">
                  <c:v>3672</c:v>
                </c:pt>
                <c:pt idx="37579">
                  <c:v>3673</c:v>
                </c:pt>
                <c:pt idx="37580">
                  <c:v>3674</c:v>
                </c:pt>
                <c:pt idx="37581">
                  <c:v>3675</c:v>
                </c:pt>
                <c:pt idx="37582">
                  <c:v>3676</c:v>
                </c:pt>
                <c:pt idx="37583">
                  <c:v>3677</c:v>
                </c:pt>
                <c:pt idx="37584">
                  <c:v>3678</c:v>
                </c:pt>
                <c:pt idx="37585">
                  <c:v>3679</c:v>
                </c:pt>
                <c:pt idx="37586">
                  <c:v>3680</c:v>
                </c:pt>
                <c:pt idx="37587">
                  <c:v>3681</c:v>
                </c:pt>
                <c:pt idx="37588">
                  <c:v>3682</c:v>
                </c:pt>
                <c:pt idx="37589">
                  <c:v>3683</c:v>
                </c:pt>
                <c:pt idx="37590">
                  <c:v>3684</c:v>
                </c:pt>
                <c:pt idx="37591">
                  <c:v>3685</c:v>
                </c:pt>
                <c:pt idx="37592">
                  <c:v>3686</c:v>
                </c:pt>
                <c:pt idx="37593">
                  <c:v>0</c:v>
                </c:pt>
                <c:pt idx="37594">
                  <c:v>1</c:v>
                </c:pt>
                <c:pt idx="37595">
                  <c:v>2</c:v>
                </c:pt>
                <c:pt idx="37596">
                  <c:v>3</c:v>
                </c:pt>
                <c:pt idx="37597">
                  <c:v>4</c:v>
                </c:pt>
                <c:pt idx="37598">
                  <c:v>5</c:v>
                </c:pt>
                <c:pt idx="37599">
                  <c:v>6</c:v>
                </c:pt>
                <c:pt idx="37600">
                  <c:v>7</c:v>
                </c:pt>
                <c:pt idx="37601">
                  <c:v>8</c:v>
                </c:pt>
                <c:pt idx="37602">
                  <c:v>9</c:v>
                </c:pt>
                <c:pt idx="37603">
                  <c:v>10</c:v>
                </c:pt>
                <c:pt idx="37604">
                  <c:v>11</c:v>
                </c:pt>
                <c:pt idx="37605">
                  <c:v>12</c:v>
                </c:pt>
                <c:pt idx="37606">
                  <c:v>13</c:v>
                </c:pt>
                <c:pt idx="37607">
                  <c:v>14</c:v>
                </c:pt>
                <c:pt idx="37608">
                  <c:v>15</c:v>
                </c:pt>
                <c:pt idx="37609">
                  <c:v>16</c:v>
                </c:pt>
                <c:pt idx="37610">
                  <c:v>17</c:v>
                </c:pt>
                <c:pt idx="37611">
                  <c:v>18</c:v>
                </c:pt>
                <c:pt idx="37612">
                  <c:v>19</c:v>
                </c:pt>
                <c:pt idx="37613">
                  <c:v>20</c:v>
                </c:pt>
                <c:pt idx="37614">
                  <c:v>21</c:v>
                </c:pt>
                <c:pt idx="37615">
                  <c:v>22</c:v>
                </c:pt>
                <c:pt idx="37616">
                  <c:v>23</c:v>
                </c:pt>
                <c:pt idx="37617">
                  <c:v>24</c:v>
                </c:pt>
                <c:pt idx="37618">
                  <c:v>25</c:v>
                </c:pt>
                <c:pt idx="37619">
                  <c:v>26</c:v>
                </c:pt>
                <c:pt idx="37620">
                  <c:v>27</c:v>
                </c:pt>
                <c:pt idx="37621">
                  <c:v>28</c:v>
                </c:pt>
                <c:pt idx="37622">
                  <c:v>29</c:v>
                </c:pt>
                <c:pt idx="37623">
                  <c:v>30</c:v>
                </c:pt>
                <c:pt idx="37624">
                  <c:v>31</c:v>
                </c:pt>
                <c:pt idx="37625">
                  <c:v>32</c:v>
                </c:pt>
                <c:pt idx="37626">
                  <c:v>33</c:v>
                </c:pt>
                <c:pt idx="37627">
                  <c:v>34</c:v>
                </c:pt>
                <c:pt idx="37628">
                  <c:v>35</c:v>
                </c:pt>
                <c:pt idx="37629">
                  <c:v>36</c:v>
                </c:pt>
                <c:pt idx="37630">
                  <c:v>37</c:v>
                </c:pt>
                <c:pt idx="37631">
                  <c:v>38</c:v>
                </c:pt>
                <c:pt idx="37632">
                  <c:v>39</c:v>
                </c:pt>
                <c:pt idx="37633">
                  <c:v>40</c:v>
                </c:pt>
                <c:pt idx="37634">
                  <c:v>41</c:v>
                </c:pt>
                <c:pt idx="37635">
                  <c:v>42</c:v>
                </c:pt>
                <c:pt idx="37636">
                  <c:v>43</c:v>
                </c:pt>
                <c:pt idx="37637">
                  <c:v>44</c:v>
                </c:pt>
                <c:pt idx="37638">
                  <c:v>45</c:v>
                </c:pt>
                <c:pt idx="37639">
                  <c:v>46</c:v>
                </c:pt>
                <c:pt idx="37640">
                  <c:v>47</c:v>
                </c:pt>
                <c:pt idx="37641">
                  <c:v>48</c:v>
                </c:pt>
                <c:pt idx="37642">
                  <c:v>49</c:v>
                </c:pt>
                <c:pt idx="37643">
                  <c:v>50</c:v>
                </c:pt>
                <c:pt idx="37644">
                  <c:v>51</c:v>
                </c:pt>
                <c:pt idx="37645">
                  <c:v>52</c:v>
                </c:pt>
                <c:pt idx="37646">
                  <c:v>53</c:v>
                </c:pt>
                <c:pt idx="37647">
                  <c:v>54</c:v>
                </c:pt>
                <c:pt idx="37648">
                  <c:v>55</c:v>
                </c:pt>
                <c:pt idx="37649">
                  <c:v>56</c:v>
                </c:pt>
                <c:pt idx="37650">
                  <c:v>57</c:v>
                </c:pt>
                <c:pt idx="37651">
                  <c:v>58</c:v>
                </c:pt>
                <c:pt idx="37652">
                  <c:v>59</c:v>
                </c:pt>
                <c:pt idx="37653">
                  <c:v>60</c:v>
                </c:pt>
                <c:pt idx="37654">
                  <c:v>61</c:v>
                </c:pt>
                <c:pt idx="37655">
                  <c:v>62</c:v>
                </c:pt>
                <c:pt idx="37656">
                  <c:v>63</c:v>
                </c:pt>
                <c:pt idx="37657">
                  <c:v>64</c:v>
                </c:pt>
                <c:pt idx="37658">
                  <c:v>65</c:v>
                </c:pt>
                <c:pt idx="37659">
                  <c:v>66</c:v>
                </c:pt>
                <c:pt idx="37660">
                  <c:v>67</c:v>
                </c:pt>
                <c:pt idx="37661">
                  <c:v>68</c:v>
                </c:pt>
                <c:pt idx="37662">
                  <c:v>69</c:v>
                </c:pt>
                <c:pt idx="37663">
                  <c:v>70</c:v>
                </c:pt>
                <c:pt idx="37664">
                  <c:v>71</c:v>
                </c:pt>
                <c:pt idx="37665">
                  <c:v>72</c:v>
                </c:pt>
                <c:pt idx="37666">
                  <c:v>73</c:v>
                </c:pt>
                <c:pt idx="37667">
                  <c:v>74</c:v>
                </c:pt>
                <c:pt idx="37668">
                  <c:v>75</c:v>
                </c:pt>
                <c:pt idx="37669">
                  <c:v>76</c:v>
                </c:pt>
                <c:pt idx="37670">
                  <c:v>77</c:v>
                </c:pt>
                <c:pt idx="37671">
                  <c:v>78</c:v>
                </c:pt>
                <c:pt idx="37672">
                  <c:v>79</c:v>
                </c:pt>
                <c:pt idx="37673">
                  <c:v>80</c:v>
                </c:pt>
                <c:pt idx="37674">
                  <c:v>81</c:v>
                </c:pt>
                <c:pt idx="37675">
                  <c:v>82</c:v>
                </c:pt>
                <c:pt idx="37676">
                  <c:v>83</c:v>
                </c:pt>
                <c:pt idx="37677">
                  <c:v>84</c:v>
                </c:pt>
                <c:pt idx="37678">
                  <c:v>85</c:v>
                </c:pt>
                <c:pt idx="37679">
                  <c:v>86</c:v>
                </c:pt>
                <c:pt idx="37680">
                  <c:v>87</c:v>
                </c:pt>
                <c:pt idx="37681">
                  <c:v>88</c:v>
                </c:pt>
                <c:pt idx="37682">
                  <c:v>89</c:v>
                </c:pt>
                <c:pt idx="37683">
                  <c:v>90</c:v>
                </c:pt>
                <c:pt idx="37684">
                  <c:v>91</c:v>
                </c:pt>
                <c:pt idx="37685">
                  <c:v>92</c:v>
                </c:pt>
                <c:pt idx="37686">
                  <c:v>93</c:v>
                </c:pt>
                <c:pt idx="37687">
                  <c:v>94</c:v>
                </c:pt>
                <c:pt idx="37688">
                  <c:v>95</c:v>
                </c:pt>
                <c:pt idx="37689">
                  <c:v>96</c:v>
                </c:pt>
                <c:pt idx="37690">
                  <c:v>97</c:v>
                </c:pt>
                <c:pt idx="37691">
                  <c:v>98</c:v>
                </c:pt>
                <c:pt idx="37692">
                  <c:v>99</c:v>
                </c:pt>
                <c:pt idx="37693">
                  <c:v>100</c:v>
                </c:pt>
                <c:pt idx="37694">
                  <c:v>101</c:v>
                </c:pt>
                <c:pt idx="37695">
                  <c:v>102</c:v>
                </c:pt>
                <c:pt idx="37696">
                  <c:v>103</c:v>
                </c:pt>
                <c:pt idx="37697">
                  <c:v>104</c:v>
                </c:pt>
                <c:pt idx="37698">
                  <c:v>105</c:v>
                </c:pt>
                <c:pt idx="37699">
                  <c:v>106</c:v>
                </c:pt>
                <c:pt idx="37700">
                  <c:v>107</c:v>
                </c:pt>
                <c:pt idx="37701">
                  <c:v>108</c:v>
                </c:pt>
                <c:pt idx="37702">
                  <c:v>109</c:v>
                </c:pt>
                <c:pt idx="37703">
                  <c:v>110</c:v>
                </c:pt>
                <c:pt idx="37704">
                  <c:v>111</c:v>
                </c:pt>
                <c:pt idx="37705">
                  <c:v>112</c:v>
                </c:pt>
                <c:pt idx="37706">
                  <c:v>113</c:v>
                </c:pt>
                <c:pt idx="37707">
                  <c:v>114</c:v>
                </c:pt>
                <c:pt idx="37708">
                  <c:v>115</c:v>
                </c:pt>
                <c:pt idx="37709">
                  <c:v>116</c:v>
                </c:pt>
                <c:pt idx="37710">
                  <c:v>117</c:v>
                </c:pt>
                <c:pt idx="37711">
                  <c:v>118</c:v>
                </c:pt>
                <c:pt idx="37712">
                  <c:v>119</c:v>
                </c:pt>
                <c:pt idx="37713">
                  <c:v>120</c:v>
                </c:pt>
                <c:pt idx="37714">
                  <c:v>121</c:v>
                </c:pt>
                <c:pt idx="37715">
                  <c:v>122</c:v>
                </c:pt>
                <c:pt idx="37716">
                  <c:v>123</c:v>
                </c:pt>
                <c:pt idx="37717">
                  <c:v>124</c:v>
                </c:pt>
                <c:pt idx="37718">
                  <c:v>125</c:v>
                </c:pt>
                <c:pt idx="37719">
                  <c:v>126</c:v>
                </c:pt>
                <c:pt idx="37720">
                  <c:v>127</c:v>
                </c:pt>
                <c:pt idx="37721">
                  <c:v>128</c:v>
                </c:pt>
                <c:pt idx="37722">
                  <c:v>129</c:v>
                </c:pt>
                <c:pt idx="37723">
                  <c:v>130</c:v>
                </c:pt>
                <c:pt idx="37724">
                  <c:v>131</c:v>
                </c:pt>
                <c:pt idx="37725">
                  <c:v>132</c:v>
                </c:pt>
                <c:pt idx="37726">
                  <c:v>133</c:v>
                </c:pt>
                <c:pt idx="37727">
                  <c:v>134</c:v>
                </c:pt>
                <c:pt idx="37728">
                  <c:v>135</c:v>
                </c:pt>
                <c:pt idx="37729">
                  <c:v>136</c:v>
                </c:pt>
                <c:pt idx="37730">
                  <c:v>137</c:v>
                </c:pt>
                <c:pt idx="37731">
                  <c:v>138</c:v>
                </c:pt>
                <c:pt idx="37732">
                  <c:v>139</c:v>
                </c:pt>
                <c:pt idx="37733">
                  <c:v>140</c:v>
                </c:pt>
                <c:pt idx="37734">
                  <c:v>141</c:v>
                </c:pt>
                <c:pt idx="37735">
                  <c:v>142</c:v>
                </c:pt>
                <c:pt idx="37736">
                  <c:v>143</c:v>
                </c:pt>
                <c:pt idx="37737">
                  <c:v>144</c:v>
                </c:pt>
                <c:pt idx="37738">
                  <c:v>145</c:v>
                </c:pt>
                <c:pt idx="37739">
                  <c:v>146</c:v>
                </c:pt>
                <c:pt idx="37740">
                  <c:v>147</c:v>
                </c:pt>
                <c:pt idx="37741">
                  <c:v>148</c:v>
                </c:pt>
                <c:pt idx="37742">
                  <c:v>149</c:v>
                </c:pt>
                <c:pt idx="37743">
                  <c:v>150</c:v>
                </c:pt>
                <c:pt idx="37744">
                  <c:v>151</c:v>
                </c:pt>
                <c:pt idx="37745">
                  <c:v>152</c:v>
                </c:pt>
                <c:pt idx="37746">
                  <c:v>153</c:v>
                </c:pt>
                <c:pt idx="37747">
                  <c:v>154</c:v>
                </c:pt>
                <c:pt idx="37748">
                  <c:v>155</c:v>
                </c:pt>
                <c:pt idx="37749">
                  <c:v>156</c:v>
                </c:pt>
                <c:pt idx="37750">
                  <c:v>157</c:v>
                </c:pt>
                <c:pt idx="37751">
                  <c:v>158</c:v>
                </c:pt>
                <c:pt idx="37752">
                  <c:v>159</c:v>
                </c:pt>
                <c:pt idx="37753">
                  <c:v>160</c:v>
                </c:pt>
                <c:pt idx="37754">
                  <c:v>161</c:v>
                </c:pt>
                <c:pt idx="37755">
                  <c:v>162</c:v>
                </c:pt>
                <c:pt idx="37756">
                  <c:v>163</c:v>
                </c:pt>
                <c:pt idx="37757">
                  <c:v>164</c:v>
                </c:pt>
                <c:pt idx="37758">
                  <c:v>165</c:v>
                </c:pt>
                <c:pt idx="37759">
                  <c:v>166</c:v>
                </c:pt>
                <c:pt idx="37760">
                  <c:v>167</c:v>
                </c:pt>
                <c:pt idx="37761">
                  <c:v>168</c:v>
                </c:pt>
                <c:pt idx="37762">
                  <c:v>169</c:v>
                </c:pt>
                <c:pt idx="37763">
                  <c:v>170</c:v>
                </c:pt>
                <c:pt idx="37764">
                  <c:v>171</c:v>
                </c:pt>
                <c:pt idx="37765">
                  <c:v>172</c:v>
                </c:pt>
                <c:pt idx="37766">
                  <c:v>173</c:v>
                </c:pt>
                <c:pt idx="37767">
                  <c:v>174</c:v>
                </c:pt>
                <c:pt idx="37768">
                  <c:v>175</c:v>
                </c:pt>
                <c:pt idx="37769">
                  <c:v>176</c:v>
                </c:pt>
                <c:pt idx="37770">
                  <c:v>177</c:v>
                </c:pt>
                <c:pt idx="37771">
                  <c:v>178</c:v>
                </c:pt>
                <c:pt idx="37772">
                  <c:v>179</c:v>
                </c:pt>
                <c:pt idx="37773">
                  <c:v>180</c:v>
                </c:pt>
                <c:pt idx="37774">
                  <c:v>181</c:v>
                </c:pt>
                <c:pt idx="37775">
                  <c:v>182</c:v>
                </c:pt>
                <c:pt idx="37776">
                  <c:v>183</c:v>
                </c:pt>
                <c:pt idx="37777">
                  <c:v>184</c:v>
                </c:pt>
                <c:pt idx="37778">
                  <c:v>185</c:v>
                </c:pt>
                <c:pt idx="37779">
                  <c:v>186</c:v>
                </c:pt>
                <c:pt idx="37780">
                  <c:v>187</c:v>
                </c:pt>
                <c:pt idx="37781">
                  <c:v>188</c:v>
                </c:pt>
                <c:pt idx="37782">
                  <c:v>189</c:v>
                </c:pt>
                <c:pt idx="37783">
                  <c:v>190</c:v>
                </c:pt>
                <c:pt idx="37784">
                  <c:v>191</c:v>
                </c:pt>
                <c:pt idx="37785">
                  <c:v>192</c:v>
                </c:pt>
                <c:pt idx="37786">
                  <c:v>193</c:v>
                </c:pt>
                <c:pt idx="37787">
                  <c:v>194</c:v>
                </c:pt>
                <c:pt idx="37788">
                  <c:v>195</c:v>
                </c:pt>
                <c:pt idx="37789">
                  <c:v>196</c:v>
                </c:pt>
                <c:pt idx="37790">
                  <c:v>197</c:v>
                </c:pt>
                <c:pt idx="37791">
                  <c:v>198</c:v>
                </c:pt>
                <c:pt idx="37792">
                  <c:v>199</c:v>
                </c:pt>
                <c:pt idx="37793">
                  <c:v>200</c:v>
                </c:pt>
                <c:pt idx="37794">
                  <c:v>201</c:v>
                </c:pt>
                <c:pt idx="37795">
                  <c:v>202</c:v>
                </c:pt>
                <c:pt idx="37796">
                  <c:v>203</c:v>
                </c:pt>
                <c:pt idx="37797">
                  <c:v>204</c:v>
                </c:pt>
                <c:pt idx="37798">
                  <c:v>205</c:v>
                </c:pt>
                <c:pt idx="37799">
                  <c:v>206</c:v>
                </c:pt>
                <c:pt idx="37800">
                  <c:v>207</c:v>
                </c:pt>
                <c:pt idx="37801">
                  <c:v>208</c:v>
                </c:pt>
                <c:pt idx="37802">
                  <c:v>209</c:v>
                </c:pt>
                <c:pt idx="37803">
                  <c:v>210</c:v>
                </c:pt>
                <c:pt idx="37804">
                  <c:v>211</c:v>
                </c:pt>
                <c:pt idx="37805">
                  <c:v>212</c:v>
                </c:pt>
                <c:pt idx="37806">
                  <c:v>213</c:v>
                </c:pt>
                <c:pt idx="37807">
                  <c:v>214</c:v>
                </c:pt>
                <c:pt idx="37808">
                  <c:v>215</c:v>
                </c:pt>
                <c:pt idx="37809">
                  <c:v>216</c:v>
                </c:pt>
                <c:pt idx="37810">
                  <c:v>217</c:v>
                </c:pt>
                <c:pt idx="37811">
                  <c:v>218</c:v>
                </c:pt>
                <c:pt idx="37812">
                  <c:v>219</c:v>
                </c:pt>
                <c:pt idx="37813">
                  <c:v>220</c:v>
                </c:pt>
                <c:pt idx="37814">
                  <c:v>221</c:v>
                </c:pt>
                <c:pt idx="37815">
                  <c:v>222</c:v>
                </c:pt>
                <c:pt idx="37816">
                  <c:v>223</c:v>
                </c:pt>
                <c:pt idx="37817">
                  <c:v>224</c:v>
                </c:pt>
                <c:pt idx="37818">
                  <c:v>225</c:v>
                </c:pt>
                <c:pt idx="37819">
                  <c:v>226</c:v>
                </c:pt>
                <c:pt idx="37820">
                  <c:v>227</c:v>
                </c:pt>
                <c:pt idx="37821">
                  <c:v>228</c:v>
                </c:pt>
                <c:pt idx="37822">
                  <c:v>229</c:v>
                </c:pt>
                <c:pt idx="37823">
                  <c:v>230</c:v>
                </c:pt>
                <c:pt idx="37824">
                  <c:v>231</c:v>
                </c:pt>
                <c:pt idx="37825">
                  <c:v>232</c:v>
                </c:pt>
                <c:pt idx="37826">
                  <c:v>233</c:v>
                </c:pt>
                <c:pt idx="37827">
                  <c:v>234</c:v>
                </c:pt>
                <c:pt idx="37828">
                  <c:v>235</c:v>
                </c:pt>
                <c:pt idx="37829">
                  <c:v>236</c:v>
                </c:pt>
                <c:pt idx="37830">
                  <c:v>237</c:v>
                </c:pt>
                <c:pt idx="37831">
                  <c:v>238</c:v>
                </c:pt>
                <c:pt idx="37832">
                  <c:v>239</c:v>
                </c:pt>
                <c:pt idx="37833">
                  <c:v>240</c:v>
                </c:pt>
                <c:pt idx="37834">
                  <c:v>241</c:v>
                </c:pt>
                <c:pt idx="37835">
                  <c:v>242</c:v>
                </c:pt>
                <c:pt idx="37836">
                  <c:v>243</c:v>
                </c:pt>
                <c:pt idx="37837">
                  <c:v>244</c:v>
                </c:pt>
                <c:pt idx="37838">
                  <c:v>245</c:v>
                </c:pt>
                <c:pt idx="37839">
                  <c:v>246</c:v>
                </c:pt>
                <c:pt idx="37840">
                  <c:v>247</c:v>
                </c:pt>
                <c:pt idx="37841">
                  <c:v>248</c:v>
                </c:pt>
                <c:pt idx="37842">
                  <c:v>249</c:v>
                </c:pt>
                <c:pt idx="37843">
                  <c:v>250</c:v>
                </c:pt>
                <c:pt idx="37844">
                  <c:v>251</c:v>
                </c:pt>
                <c:pt idx="37845">
                  <c:v>252</c:v>
                </c:pt>
                <c:pt idx="37846">
                  <c:v>253</c:v>
                </c:pt>
                <c:pt idx="37847">
                  <c:v>254</c:v>
                </c:pt>
                <c:pt idx="37848">
                  <c:v>255</c:v>
                </c:pt>
                <c:pt idx="37849">
                  <c:v>256</c:v>
                </c:pt>
                <c:pt idx="37850">
                  <c:v>257</c:v>
                </c:pt>
                <c:pt idx="37851">
                  <c:v>258</c:v>
                </c:pt>
                <c:pt idx="37852">
                  <c:v>259</c:v>
                </c:pt>
                <c:pt idx="37853">
                  <c:v>260</c:v>
                </c:pt>
                <c:pt idx="37854">
                  <c:v>261</c:v>
                </c:pt>
                <c:pt idx="37855">
                  <c:v>262</c:v>
                </c:pt>
                <c:pt idx="37856">
                  <c:v>263</c:v>
                </c:pt>
                <c:pt idx="37857">
                  <c:v>264</c:v>
                </c:pt>
                <c:pt idx="37858">
                  <c:v>265</c:v>
                </c:pt>
                <c:pt idx="37859">
                  <c:v>266</c:v>
                </c:pt>
                <c:pt idx="37860">
                  <c:v>267</c:v>
                </c:pt>
                <c:pt idx="37861">
                  <c:v>268</c:v>
                </c:pt>
                <c:pt idx="37862">
                  <c:v>269</c:v>
                </c:pt>
                <c:pt idx="37863">
                  <c:v>270</c:v>
                </c:pt>
                <c:pt idx="37864">
                  <c:v>271</c:v>
                </c:pt>
                <c:pt idx="37865">
                  <c:v>272</c:v>
                </c:pt>
                <c:pt idx="37866">
                  <c:v>273</c:v>
                </c:pt>
                <c:pt idx="37867">
                  <c:v>274</c:v>
                </c:pt>
                <c:pt idx="37868">
                  <c:v>275</c:v>
                </c:pt>
                <c:pt idx="37869">
                  <c:v>276</c:v>
                </c:pt>
                <c:pt idx="37870">
                  <c:v>277</c:v>
                </c:pt>
                <c:pt idx="37871">
                  <c:v>278</c:v>
                </c:pt>
                <c:pt idx="37872">
                  <c:v>279</c:v>
                </c:pt>
                <c:pt idx="37873">
                  <c:v>280</c:v>
                </c:pt>
                <c:pt idx="37874">
                  <c:v>281</c:v>
                </c:pt>
                <c:pt idx="37875">
                  <c:v>282</c:v>
                </c:pt>
                <c:pt idx="37876">
                  <c:v>283</c:v>
                </c:pt>
                <c:pt idx="37877">
                  <c:v>284</c:v>
                </c:pt>
                <c:pt idx="37878">
                  <c:v>285</c:v>
                </c:pt>
                <c:pt idx="37879">
                  <c:v>286</c:v>
                </c:pt>
                <c:pt idx="37880">
                  <c:v>287</c:v>
                </c:pt>
                <c:pt idx="37881">
                  <c:v>288</c:v>
                </c:pt>
                <c:pt idx="37882">
                  <c:v>289</c:v>
                </c:pt>
                <c:pt idx="37883">
                  <c:v>290</c:v>
                </c:pt>
                <c:pt idx="37884">
                  <c:v>291</c:v>
                </c:pt>
                <c:pt idx="37885">
                  <c:v>292</c:v>
                </c:pt>
                <c:pt idx="37886">
                  <c:v>293</c:v>
                </c:pt>
                <c:pt idx="37887">
                  <c:v>294</c:v>
                </c:pt>
                <c:pt idx="37888">
                  <c:v>295</c:v>
                </c:pt>
                <c:pt idx="37889">
                  <c:v>296</c:v>
                </c:pt>
                <c:pt idx="37890">
                  <c:v>297</c:v>
                </c:pt>
                <c:pt idx="37891">
                  <c:v>298</c:v>
                </c:pt>
                <c:pt idx="37892">
                  <c:v>299</c:v>
                </c:pt>
                <c:pt idx="37893">
                  <c:v>300</c:v>
                </c:pt>
                <c:pt idx="37894">
                  <c:v>301</c:v>
                </c:pt>
                <c:pt idx="37895">
                  <c:v>302</c:v>
                </c:pt>
                <c:pt idx="37896">
                  <c:v>303</c:v>
                </c:pt>
                <c:pt idx="37897">
                  <c:v>304</c:v>
                </c:pt>
                <c:pt idx="37898">
                  <c:v>305</c:v>
                </c:pt>
                <c:pt idx="37899">
                  <c:v>306</c:v>
                </c:pt>
                <c:pt idx="37900">
                  <c:v>307</c:v>
                </c:pt>
                <c:pt idx="37901">
                  <c:v>308</c:v>
                </c:pt>
                <c:pt idx="37902">
                  <c:v>309</c:v>
                </c:pt>
                <c:pt idx="37903">
                  <c:v>310</c:v>
                </c:pt>
                <c:pt idx="37904">
                  <c:v>311</c:v>
                </c:pt>
                <c:pt idx="37905">
                  <c:v>312</c:v>
                </c:pt>
                <c:pt idx="37906">
                  <c:v>313</c:v>
                </c:pt>
                <c:pt idx="37907">
                  <c:v>314</c:v>
                </c:pt>
                <c:pt idx="37908">
                  <c:v>315</c:v>
                </c:pt>
                <c:pt idx="37909">
                  <c:v>316</c:v>
                </c:pt>
                <c:pt idx="37910">
                  <c:v>317</c:v>
                </c:pt>
                <c:pt idx="37911">
                  <c:v>318</c:v>
                </c:pt>
                <c:pt idx="37912">
                  <c:v>319</c:v>
                </c:pt>
                <c:pt idx="37913">
                  <c:v>320</c:v>
                </c:pt>
                <c:pt idx="37914">
                  <c:v>321</c:v>
                </c:pt>
                <c:pt idx="37915">
                  <c:v>322</c:v>
                </c:pt>
                <c:pt idx="37916">
                  <c:v>323</c:v>
                </c:pt>
                <c:pt idx="37917">
                  <c:v>324</c:v>
                </c:pt>
                <c:pt idx="37918">
                  <c:v>325</c:v>
                </c:pt>
                <c:pt idx="37919">
                  <c:v>326</c:v>
                </c:pt>
                <c:pt idx="37920">
                  <c:v>327</c:v>
                </c:pt>
                <c:pt idx="37921">
                  <c:v>328</c:v>
                </c:pt>
                <c:pt idx="37922">
                  <c:v>329</c:v>
                </c:pt>
                <c:pt idx="37923">
                  <c:v>330</c:v>
                </c:pt>
                <c:pt idx="37924">
                  <c:v>331</c:v>
                </c:pt>
                <c:pt idx="37925">
                  <c:v>332</c:v>
                </c:pt>
                <c:pt idx="37926">
                  <c:v>333</c:v>
                </c:pt>
                <c:pt idx="37927">
                  <c:v>334</c:v>
                </c:pt>
                <c:pt idx="37928">
                  <c:v>335</c:v>
                </c:pt>
                <c:pt idx="37929">
                  <c:v>336</c:v>
                </c:pt>
                <c:pt idx="37930">
                  <c:v>337</c:v>
                </c:pt>
                <c:pt idx="37931">
                  <c:v>338</c:v>
                </c:pt>
                <c:pt idx="37932">
                  <c:v>339</c:v>
                </c:pt>
                <c:pt idx="37933">
                  <c:v>340</c:v>
                </c:pt>
                <c:pt idx="37934">
                  <c:v>341</c:v>
                </c:pt>
                <c:pt idx="37935">
                  <c:v>342</c:v>
                </c:pt>
                <c:pt idx="37936">
                  <c:v>343</c:v>
                </c:pt>
                <c:pt idx="37937">
                  <c:v>344</c:v>
                </c:pt>
                <c:pt idx="37938">
                  <c:v>345</c:v>
                </c:pt>
                <c:pt idx="37939">
                  <c:v>346</c:v>
                </c:pt>
                <c:pt idx="37940">
                  <c:v>347</c:v>
                </c:pt>
                <c:pt idx="37941">
                  <c:v>348</c:v>
                </c:pt>
                <c:pt idx="37942">
                  <c:v>349</c:v>
                </c:pt>
                <c:pt idx="37943">
                  <c:v>350</c:v>
                </c:pt>
                <c:pt idx="37944">
                  <c:v>351</c:v>
                </c:pt>
                <c:pt idx="37945">
                  <c:v>352</c:v>
                </c:pt>
                <c:pt idx="37946">
                  <c:v>353</c:v>
                </c:pt>
                <c:pt idx="37947">
                  <c:v>354</c:v>
                </c:pt>
                <c:pt idx="37948">
                  <c:v>355</c:v>
                </c:pt>
                <c:pt idx="37949">
                  <c:v>356</c:v>
                </c:pt>
                <c:pt idx="37950">
                  <c:v>357</c:v>
                </c:pt>
                <c:pt idx="37951">
                  <c:v>358</c:v>
                </c:pt>
                <c:pt idx="37952">
                  <c:v>359</c:v>
                </c:pt>
                <c:pt idx="37953">
                  <c:v>360</c:v>
                </c:pt>
                <c:pt idx="37954">
                  <c:v>361</c:v>
                </c:pt>
                <c:pt idx="37955">
                  <c:v>362</c:v>
                </c:pt>
                <c:pt idx="37956">
                  <c:v>363</c:v>
                </c:pt>
                <c:pt idx="37957">
                  <c:v>364</c:v>
                </c:pt>
                <c:pt idx="37958">
                  <c:v>365</c:v>
                </c:pt>
                <c:pt idx="37959">
                  <c:v>366</c:v>
                </c:pt>
                <c:pt idx="37960">
                  <c:v>367</c:v>
                </c:pt>
                <c:pt idx="37961">
                  <c:v>368</c:v>
                </c:pt>
                <c:pt idx="37962">
                  <c:v>369</c:v>
                </c:pt>
                <c:pt idx="37963">
                  <c:v>370</c:v>
                </c:pt>
                <c:pt idx="37964">
                  <c:v>371</c:v>
                </c:pt>
                <c:pt idx="37965">
                  <c:v>372</c:v>
                </c:pt>
                <c:pt idx="37966">
                  <c:v>373</c:v>
                </c:pt>
                <c:pt idx="37967">
                  <c:v>374</c:v>
                </c:pt>
                <c:pt idx="37968">
                  <c:v>375</c:v>
                </c:pt>
                <c:pt idx="37969">
                  <c:v>376</c:v>
                </c:pt>
                <c:pt idx="37970">
                  <c:v>377</c:v>
                </c:pt>
                <c:pt idx="37971">
                  <c:v>378</c:v>
                </c:pt>
                <c:pt idx="37972">
                  <c:v>379</c:v>
                </c:pt>
                <c:pt idx="37973">
                  <c:v>380</c:v>
                </c:pt>
                <c:pt idx="37974">
                  <c:v>381</c:v>
                </c:pt>
                <c:pt idx="37975">
                  <c:v>382</c:v>
                </c:pt>
                <c:pt idx="37976">
                  <c:v>383</c:v>
                </c:pt>
                <c:pt idx="37977">
                  <c:v>384</c:v>
                </c:pt>
                <c:pt idx="37978">
                  <c:v>385</c:v>
                </c:pt>
                <c:pt idx="37979">
                  <c:v>386</c:v>
                </c:pt>
                <c:pt idx="37980">
                  <c:v>387</c:v>
                </c:pt>
                <c:pt idx="37981">
                  <c:v>388</c:v>
                </c:pt>
                <c:pt idx="37982">
                  <c:v>389</c:v>
                </c:pt>
                <c:pt idx="37983">
                  <c:v>390</c:v>
                </c:pt>
                <c:pt idx="37984">
                  <c:v>391</c:v>
                </c:pt>
                <c:pt idx="37985">
                  <c:v>392</c:v>
                </c:pt>
                <c:pt idx="37986">
                  <c:v>393</c:v>
                </c:pt>
                <c:pt idx="37987">
                  <c:v>394</c:v>
                </c:pt>
                <c:pt idx="37988">
                  <c:v>395</c:v>
                </c:pt>
                <c:pt idx="37989">
                  <c:v>396</c:v>
                </c:pt>
                <c:pt idx="37990">
                  <c:v>397</c:v>
                </c:pt>
                <c:pt idx="37991">
                  <c:v>398</c:v>
                </c:pt>
                <c:pt idx="37992">
                  <c:v>399</c:v>
                </c:pt>
                <c:pt idx="37993">
                  <c:v>400</c:v>
                </c:pt>
                <c:pt idx="37994">
                  <c:v>401</c:v>
                </c:pt>
                <c:pt idx="37995">
                  <c:v>402</c:v>
                </c:pt>
                <c:pt idx="37996">
                  <c:v>403</c:v>
                </c:pt>
                <c:pt idx="37997">
                  <c:v>404</c:v>
                </c:pt>
                <c:pt idx="37998">
                  <c:v>405</c:v>
                </c:pt>
                <c:pt idx="37999">
                  <c:v>406</c:v>
                </c:pt>
                <c:pt idx="38000">
                  <c:v>407</c:v>
                </c:pt>
                <c:pt idx="38001">
                  <c:v>408</c:v>
                </c:pt>
                <c:pt idx="38002">
                  <c:v>409</c:v>
                </c:pt>
                <c:pt idx="38003">
                  <c:v>410</c:v>
                </c:pt>
                <c:pt idx="38004">
                  <c:v>411</c:v>
                </c:pt>
                <c:pt idx="38005">
                  <c:v>412</c:v>
                </c:pt>
                <c:pt idx="38006">
                  <c:v>413</c:v>
                </c:pt>
                <c:pt idx="38007">
                  <c:v>414</c:v>
                </c:pt>
                <c:pt idx="38008">
                  <c:v>415</c:v>
                </c:pt>
                <c:pt idx="38009">
                  <c:v>416</c:v>
                </c:pt>
                <c:pt idx="38010">
                  <c:v>417</c:v>
                </c:pt>
                <c:pt idx="38011">
                  <c:v>418</c:v>
                </c:pt>
                <c:pt idx="38012">
                  <c:v>419</c:v>
                </c:pt>
                <c:pt idx="38013">
                  <c:v>420</c:v>
                </c:pt>
                <c:pt idx="38014">
                  <c:v>421</c:v>
                </c:pt>
                <c:pt idx="38015">
                  <c:v>422</c:v>
                </c:pt>
                <c:pt idx="38016">
                  <c:v>423</c:v>
                </c:pt>
                <c:pt idx="38017">
                  <c:v>424</c:v>
                </c:pt>
                <c:pt idx="38018">
                  <c:v>425</c:v>
                </c:pt>
                <c:pt idx="38019">
                  <c:v>426</c:v>
                </c:pt>
                <c:pt idx="38020">
                  <c:v>427</c:v>
                </c:pt>
                <c:pt idx="38021">
                  <c:v>428</c:v>
                </c:pt>
                <c:pt idx="38022">
                  <c:v>429</c:v>
                </c:pt>
                <c:pt idx="38023">
                  <c:v>430</c:v>
                </c:pt>
                <c:pt idx="38024">
                  <c:v>431</c:v>
                </c:pt>
                <c:pt idx="38025">
                  <c:v>432</c:v>
                </c:pt>
                <c:pt idx="38026">
                  <c:v>433</c:v>
                </c:pt>
                <c:pt idx="38027">
                  <c:v>434</c:v>
                </c:pt>
                <c:pt idx="38028">
                  <c:v>435</c:v>
                </c:pt>
                <c:pt idx="38029">
                  <c:v>436</c:v>
                </c:pt>
                <c:pt idx="38030">
                  <c:v>437</c:v>
                </c:pt>
                <c:pt idx="38031">
                  <c:v>438</c:v>
                </c:pt>
                <c:pt idx="38032">
                  <c:v>439</c:v>
                </c:pt>
                <c:pt idx="38033">
                  <c:v>440</c:v>
                </c:pt>
                <c:pt idx="38034">
                  <c:v>441</c:v>
                </c:pt>
                <c:pt idx="38035">
                  <c:v>442</c:v>
                </c:pt>
                <c:pt idx="38036">
                  <c:v>443</c:v>
                </c:pt>
                <c:pt idx="38037">
                  <c:v>444</c:v>
                </c:pt>
                <c:pt idx="38038">
                  <c:v>445</c:v>
                </c:pt>
                <c:pt idx="38039">
                  <c:v>446</c:v>
                </c:pt>
                <c:pt idx="38040">
                  <c:v>447</c:v>
                </c:pt>
                <c:pt idx="38041">
                  <c:v>448</c:v>
                </c:pt>
                <c:pt idx="38042">
                  <c:v>449</c:v>
                </c:pt>
                <c:pt idx="38043">
                  <c:v>450</c:v>
                </c:pt>
                <c:pt idx="38044">
                  <c:v>451</c:v>
                </c:pt>
                <c:pt idx="38045">
                  <c:v>452</c:v>
                </c:pt>
                <c:pt idx="38046">
                  <c:v>453</c:v>
                </c:pt>
                <c:pt idx="38047">
                  <c:v>454</c:v>
                </c:pt>
                <c:pt idx="38048">
                  <c:v>455</c:v>
                </c:pt>
                <c:pt idx="38049">
                  <c:v>456</c:v>
                </c:pt>
                <c:pt idx="38050">
                  <c:v>457</c:v>
                </c:pt>
                <c:pt idx="38051">
                  <c:v>458</c:v>
                </c:pt>
                <c:pt idx="38052">
                  <c:v>459</c:v>
                </c:pt>
                <c:pt idx="38053">
                  <c:v>460</c:v>
                </c:pt>
                <c:pt idx="38054">
                  <c:v>461</c:v>
                </c:pt>
                <c:pt idx="38055">
                  <c:v>462</c:v>
                </c:pt>
                <c:pt idx="38056">
                  <c:v>463</c:v>
                </c:pt>
                <c:pt idx="38057">
                  <c:v>464</c:v>
                </c:pt>
                <c:pt idx="38058">
                  <c:v>465</c:v>
                </c:pt>
                <c:pt idx="38059">
                  <c:v>466</c:v>
                </c:pt>
                <c:pt idx="38060">
                  <c:v>467</c:v>
                </c:pt>
                <c:pt idx="38061">
                  <c:v>468</c:v>
                </c:pt>
                <c:pt idx="38062">
                  <c:v>469</c:v>
                </c:pt>
                <c:pt idx="38063">
                  <c:v>470</c:v>
                </c:pt>
                <c:pt idx="38064">
                  <c:v>471</c:v>
                </c:pt>
                <c:pt idx="38065">
                  <c:v>472</c:v>
                </c:pt>
                <c:pt idx="38066">
                  <c:v>473</c:v>
                </c:pt>
                <c:pt idx="38067">
                  <c:v>474</c:v>
                </c:pt>
                <c:pt idx="38068">
                  <c:v>475</c:v>
                </c:pt>
                <c:pt idx="38069">
                  <c:v>476</c:v>
                </c:pt>
                <c:pt idx="38070">
                  <c:v>477</c:v>
                </c:pt>
                <c:pt idx="38071">
                  <c:v>478</c:v>
                </c:pt>
                <c:pt idx="38072">
                  <c:v>479</c:v>
                </c:pt>
                <c:pt idx="38073">
                  <c:v>480</c:v>
                </c:pt>
                <c:pt idx="38074">
                  <c:v>481</c:v>
                </c:pt>
                <c:pt idx="38075">
                  <c:v>482</c:v>
                </c:pt>
                <c:pt idx="38076">
                  <c:v>483</c:v>
                </c:pt>
                <c:pt idx="38077">
                  <c:v>484</c:v>
                </c:pt>
                <c:pt idx="38078">
                  <c:v>485</c:v>
                </c:pt>
                <c:pt idx="38079">
                  <c:v>486</c:v>
                </c:pt>
                <c:pt idx="38080">
                  <c:v>487</c:v>
                </c:pt>
                <c:pt idx="38081">
                  <c:v>488</c:v>
                </c:pt>
                <c:pt idx="38082">
                  <c:v>489</c:v>
                </c:pt>
                <c:pt idx="38083">
                  <c:v>490</c:v>
                </c:pt>
                <c:pt idx="38084">
                  <c:v>491</c:v>
                </c:pt>
                <c:pt idx="38085">
                  <c:v>492</c:v>
                </c:pt>
                <c:pt idx="38086">
                  <c:v>493</c:v>
                </c:pt>
                <c:pt idx="38087">
                  <c:v>494</c:v>
                </c:pt>
                <c:pt idx="38088">
                  <c:v>495</c:v>
                </c:pt>
                <c:pt idx="38089">
                  <c:v>496</c:v>
                </c:pt>
                <c:pt idx="38090">
                  <c:v>497</c:v>
                </c:pt>
                <c:pt idx="38091">
                  <c:v>498</c:v>
                </c:pt>
                <c:pt idx="38092">
                  <c:v>499</c:v>
                </c:pt>
                <c:pt idx="38093">
                  <c:v>500</c:v>
                </c:pt>
                <c:pt idx="38094">
                  <c:v>501</c:v>
                </c:pt>
                <c:pt idx="38095">
                  <c:v>502</c:v>
                </c:pt>
                <c:pt idx="38096">
                  <c:v>503</c:v>
                </c:pt>
                <c:pt idx="38097">
                  <c:v>504</c:v>
                </c:pt>
                <c:pt idx="38098">
                  <c:v>505</c:v>
                </c:pt>
                <c:pt idx="38099">
                  <c:v>506</c:v>
                </c:pt>
                <c:pt idx="38100">
                  <c:v>507</c:v>
                </c:pt>
                <c:pt idx="38101">
                  <c:v>508</c:v>
                </c:pt>
                <c:pt idx="38102">
                  <c:v>509</c:v>
                </c:pt>
                <c:pt idx="38103">
                  <c:v>510</c:v>
                </c:pt>
                <c:pt idx="38104">
                  <c:v>511</c:v>
                </c:pt>
                <c:pt idx="38105">
                  <c:v>512</c:v>
                </c:pt>
                <c:pt idx="38106">
                  <c:v>513</c:v>
                </c:pt>
                <c:pt idx="38107">
                  <c:v>514</c:v>
                </c:pt>
                <c:pt idx="38108">
                  <c:v>515</c:v>
                </c:pt>
                <c:pt idx="38109">
                  <c:v>516</c:v>
                </c:pt>
                <c:pt idx="38110">
                  <c:v>517</c:v>
                </c:pt>
                <c:pt idx="38111">
                  <c:v>518</c:v>
                </c:pt>
                <c:pt idx="38112">
                  <c:v>519</c:v>
                </c:pt>
                <c:pt idx="38113">
                  <c:v>520</c:v>
                </c:pt>
                <c:pt idx="38114">
                  <c:v>521</c:v>
                </c:pt>
                <c:pt idx="38115">
                  <c:v>522</c:v>
                </c:pt>
                <c:pt idx="38116">
                  <c:v>523</c:v>
                </c:pt>
                <c:pt idx="38117">
                  <c:v>524</c:v>
                </c:pt>
                <c:pt idx="38118">
                  <c:v>525</c:v>
                </c:pt>
                <c:pt idx="38119">
                  <c:v>526</c:v>
                </c:pt>
                <c:pt idx="38120">
                  <c:v>527</c:v>
                </c:pt>
                <c:pt idx="38121">
                  <c:v>528</c:v>
                </c:pt>
                <c:pt idx="38122">
                  <c:v>529</c:v>
                </c:pt>
                <c:pt idx="38123">
                  <c:v>530</c:v>
                </c:pt>
                <c:pt idx="38124">
                  <c:v>531</c:v>
                </c:pt>
                <c:pt idx="38125">
                  <c:v>532</c:v>
                </c:pt>
                <c:pt idx="38126">
                  <c:v>533</c:v>
                </c:pt>
                <c:pt idx="38127">
                  <c:v>534</c:v>
                </c:pt>
                <c:pt idx="38128">
                  <c:v>535</c:v>
                </c:pt>
                <c:pt idx="38129">
                  <c:v>536</c:v>
                </c:pt>
                <c:pt idx="38130">
                  <c:v>537</c:v>
                </c:pt>
                <c:pt idx="38131">
                  <c:v>538</c:v>
                </c:pt>
                <c:pt idx="38132">
                  <c:v>539</c:v>
                </c:pt>
                <c:pt idx="38133">
                  <c:v>540</c:v>
                </c:pt>
                <c:pt idx="38134">
                  <c:v>541</c:v>
                </c:pt>
                <c:pt idx="38135">
                  <c:v>542</c:v>
                </c:pt>
                <c:pt idx="38136">
                  <c:v>543</c:v>
                </c:pt>
                <c:pt idx="38137">
                  <c:v>544</c:v>
                </c:pt>
                <c:pt idx="38138">
                  <c:v>545</c:v>
                </c:pt>
                <c:pt idx="38139">
                  <c:v>546</c:v>
                </c:pt>
                <c:pt idx="38140">
                  <c:v>547</c:v>
                </c:pt>
                <c:pt idx="38141">
                  <c:v>548</c:v>
                </c:pt>
                <c:pt idx="38142">
                  <c:v>549</c:v>
                </c:pt>
                <c:pt idx="38143">
                  <c:v>550</c:v>
                </c:pt>
                <c:pt idx="38144">
                  <c:v>551</c:v>
                </c:pt>
                <c:pt idx="38145">
                  <c:v>552</c:v>
                </c:pt>
                <c:pt idx="38146">
                  <c:v>553</c:v>
                </c:pt>
                <c:pt idx="38147">
                  <c:v>554</c:v>
                </c:pt>
                <c:pt idx="38148">
                  <c:v>555</c:v>
                </c:pt>
                <c:pt idx="38149">
                  <c:v>556</c:v>
                </c:pt>
                <c:pt idx="38150">
                  <c:v>557</c:v>
                </c:pt>
                <c:pt idx="38151">
                  <c:v>558</c:v>
                </c:pt>
                <c:pt idx="38152">
                  <c:v>559</c:v>
                </c:pt>
                <c:pt idx="38153">
                  <c:v>560</c:v>
                </c:pt>
                <c:pt idx="38154">
                  <c:v>561</c:v>
                </c:pt>
                <c:pt idx="38155">
                  <c:v>562</c:v>
                </c:pt>
                <c:pt idx="38156">
                  <c:v>563</c:v>
                </c:pt>
                <c:pt idx="38157">
                  <c:v>564</c:v>
                </c:pt>
                <c:pt idx="38158">
                  <c:v>565</c:v>
                </c:pt>
                <c:pt idx="38159">
                  <c:v>566</c:v>
                </c:pt>
                <c:pt idx="38160">
                  <c:v>567</c:v>
                </c:pt>
                <c:pt idx="38161">
                  <c:v>568</c:v>
                </c:pt>
                <c:pt idx="38162">
                  <c:v>569</c:v>
                </c:pt>
                <c:pt idx="38163">
                  <c:v>570</c:v>
                </c:pt>
                <c:pt idx="38164">
                  <c:v>571</c:v>
                </c:pt>
                <c:pt idx="38165">
                  <c:v>572</c:v>
                </c:pt>
                <c:pt idx="38166">
                  <c:v>573</c:v>
                </c:pt>
                <c:pt idx="38167">
                  <c:v>574</c:v>
                </c:pt>
                <c:pt idx="38168">
                  <c:v>575</c:v>
                </c:pt>
                <c:pt idx="38169">
                  <c:v>576</c:v>
                </c:pt>
                <c:pt idx="38170">
                  <c:v>577</c:v>
                </c:pt>
                <c:pt idx="38171">
                  <c:v>578</c:v>
                </c:pt>
                <c:pt idx="38172">
                  <c:v>579</c:v>
                </c:pt>
                <c:pt idx="38173">
                  <c:v>580</c:v>
                </c:pt>
                <c:pt idx="38174">
                  <c:v>581</c:v>
                </c:pt>
                <c:pt idx="38175">
                  <c:v>582</c:v>
                </c:pt>
                <c:pt idx="38176">
                  <c:v>583</c:v>
                </c:pt>
                <c:pt idx="38177">
                  <c:v>584</c:v>
                </c:pt>
                <c:pt idx="38178">
                  <c:v>585</c:v>
                </c:pt>
                <c:pt idx="38179">
                  <c:v>586</c:v>
                </c:pt>
                <c:pt idx="38180">
                  <c:v>587</c:v>
                </c:pt>
                <c:pt idx="38181">
                  <c:v>588</c:v>
                </c:pt>
                <c:pt idx="38182">
                  <c:v>589</c:v>
                </c:pt>
                <c:pt idx="38183">
                  <c:v>590</c:v>
                </c:pt>
                <c:pt idx="38184">
                  <c:v>591</c:v>
                </c:pt>
                <c:pt idx="38185">
                  <c:v>592</c:v>
                </c:pt>
                <c:pt idx="38186">
                  <c:v>593</c:v>
                </c:pt>
                <c:pt idx="38187">
                  <c:v>594</c:v>
                </c:pt>
                <c:pt idx="38188">
                  <c:v>595</c:v>
                </c:pt>
                <c:pt idx="38189">
                  <c:v>596</c:v>
                </c:pt>
                <c:pt idx="38190">
                  <c:v>597</c:v>
                </c:pt>
                <c:pt idx="38191">
                  <c:v>598</c:v>
                </c:pt>
                <c:pt idx="38192">
                  <c:v>599</c:v>
                </c:pt>
                <c:pt idx="38193">
                  <c:v>600</c:v>
                </c:pt>
                <c:pt idx="38194">
                  <c:v>601</c:v>
                </c:pt>
                <c:pt idx="38195">
                  <c:v>602</c:v>
                </c:pt>
                <c:pt idx="38196">
                  <c:v>603</c:v>
                </c:pt>
                <c:pt idx="38197">
                  <c:v>604</c:v>
                </c:pt>
                <c:pt idx="38198">
                  <c:v>605</c:v>
                </c:pt>
                <c:pt idx="38199">
                  <c:v>606</c:v>
                </c:pt>
                <c:pt idx="38200">
                  <c:v>607</c:v>
                </c:pt>
                <c:pt idx="38201">
                  <c:v>608</c:v>
                </c:pt>
                <c:pt idx="38202">
                  <c:v>609</c:v>
                </c:pt>
                <c:pt idx="38203">
                  <c:v>610</c:v>
                </c:pt>
                <c:pt idx="38204">
                  <c:v>611</c:v>
                </c:pt>
                <c:pt idx="38205">
                  <c:v>612</c:v>
                </c:pt>
                <c:pt idx="38206">
                  <c:v>613</c:v>
                </c:pt>
                <c:pt idx="38207">
                  <c:v>614</c:v>
                </c:pt>
                <c:pt idx="38208">
                  <c:v>615</c:v>
                </c:pt>
                <c:pt idx="38209">
                  <c:v>616</c:v>
                </c:pt>
                <c:pt idx="38210">
                  <c:v>617</c:v>
                </c:pt>
                <c:pt idx="38211">
                  <c:v>618</c:v>
                </c:pt>
                <c:pt idx="38212">
                  <c:v>619</c:v>
                </c:pt>
                <c:pt idx="38213">
                  <c:v>620</c:v>
                </c:pt>
                <c:pt idx="38214">
                  <c:v>621</c:v>
                </c:pt>
                <c:pt idx="38215">
                  <c:v>622</c:v>
                </c:pt>
                <c:pt idx="38216">
                  <c:v>623</c:v>
                </c:pt>
                <c:pt idx="38217">
                  <c:v>624</c:v>
                </c:pt>
                <c:pt idx="38218">
                  <c:v>625</c:v>
                </c:pt>
                <c:pt idx="38219">
                  <c:v>626</c:v>
                </c:pt>
                <c:pt idx="38220">
                  <c:v>627</c:v>
                </c:pt>
                <c:pt idx="38221">
                  <c:v>628</c:v>
                </c:pt>
                <c:pt idx="38222">
                  <c:v>629</c:v>
                </c:pt>
                <c:pt idx="38223">
                  <c:v>630</c:v>
                </c:pt>
                <c:pt idx="38224">
                  <c:v>631</c:v>
                </c:pt>
                <c:pt idx="38225">
                  <c:v>632</c:v>
                </c:pt>
                <c:pt idx="38226">
                  <c:v>633</c:v>
                </c:pt>
                <c:pt idx="38227">
                  <c:v>634</c:v>
                </c:pt>
                <c:pt idx="38228">
                  <c:v>635</c:v>
                </c:pt>
                <c:pt idx="38229">
                  <c:v>636</c:v>
                </c:pt>
                <c:pt idx="38230">
                  <c:v>637</c:v>
                </c:pt>
                <c:pt idx="38231">
                  <c:v>638</c:v>
                </c:pt>
                <c:pt idx="38232">
                  <c:v>639</c:v>
                </c:pt>
                <c:pt idx="38233">
                  <c:v>640</c:v>
                </c:pt>
                <c:pt idx="38234">
                  <c:v>641</c:v>
                </c:pt>
                <c:pt idx="38235">
                  <c:v>642</c:v>
                </c:pt>
                <c:pt idx="38236">
                  <c:v>643</c:v>
                </c:pt>
                <c:pt idx="38237">
                  <c:v>644</c:v>
                </c:pt>
                <c:pt idx="38238">
                  <c:v>645</c:v>
                </c:pt>
                <c:pt idx="38239">
                  <c:v>646</c:v>
                </c:pt>
                <c:pt idx="38240">
                  <c:v>647</c:v>
                </c:pt>
                <c:pt idx="38241">
                  <c:v>648</c:v>
                </c:pt>
                <c:pt idx="38242">
                  <c:v>649</c:v>
                </c:pt>
                <c:pt idx="38243">
                  <c:v>650</c:v>
                </c:pt>
                <c:pt idx="38244">
                  <c:v>651</c:v>
                </c:pt>
                <c:pt idx="38245">
                  <c:v>652</c:v>
                </c:pt>
                <c:pt idx="38246">
                  <c:v>653</c:v>
                </c:pt>
                <c:pt idx="38247">
                  <c:v>654</c:v>
                </c:pt>
                <c:pt idx="38248">
                  <c:v>655</c:v>
                </c:pt>
                <c:pt idx="38249">
                  <c:v>656</c:v>
                </c:pt>
                <c:pt idx="38250">
                  <c:v>657</c:v>
                </c:pt>
                <c:pt idx="38251">
                  <c:v>658</c:v>
                </c:pt>
                <c:pt idx="38252">
                  <c:v>659</c:v>
                </c:pt>
                <c:pt idx="38253">
                  <c:v>660</c:v>
                </c:pt>
                <c:pt idx="38254">
                  <c:v>661</c:v>
                </c:pt>
                <c:pt idx="38255">
                  <c:v>662</c:v>
                </c:pt>
                <c:pt idx="38256">
                  <c:v>663</c:v>
                </c:pt>
                <c:pt idx="38257">
                  <c:v>664</c:v>
                </c:pt>
                <c:pt idx="38258">
                  <c:v>665</c:v>
                </c:pt>
                <c:pt idx="38259">
                  <c:v>666</c:v>
                </c:pt>
                <c:pt idx="38260">
                  <c:v>667</c:v>
                </c:pt>
                <c:pt idx="38261">
                  <c:v>668</c:v>
                </c:pt>
                <c:pt idx="38262">
                  <c:v>669</c:v>
                </c:pt>
                <c:pt idx="38263">
                  <c:v>670</c:v>
                </c:pt>
                <c:pt idx="38264">
                  <c:v>671</c:v>
                </c:pt>
                <c:pt idx="38265">
                  <c:v>672</c:v>
                </c:pt>
                <c:pt idx="38266">
                  <c:v>673</c:v>
                </c:pt>
                <c:pt idx="38267">
                  <c:v>674</c:v>
                </c:pt>
                <c:pt idx="38268">
                  <c:v>675</c:v>
                </c:pt>
                <c:pt idx="38269">
                  <c:v>676</c:v>
                </c:pt>
                <c:pt idx="38270">
                  <c:v>677</c:v>
                </c:pt>
                <c:pt idx="38271">
                  <c:v>678</c:v>
                </c:pt>
                <c:pt idx="38272">
                  <c:v>679</c:v>
                </c:pt>
                <c:pt idx="38273">
                  <c:v>680</c:v>
                </c:pt>
                <c:pt idx="38274">
                  <c:v>681</c:v>
                </c:pt>
                <c:pt idx="38275">
                  <c:v>682</c:v>
                </c:pt>
                <c:pt idx="38276">
                  <c:v>683</c:v>
                </c:pt>
                <c:pt idx="38277">
                  <c:v>684</c:v>
                </c:pt>
                <c:pt idx="38278">
                  <c:v>685</c:v>
                </c:pt>
                <c:pt idx="38279">
                  <c:v>686</c:v>
                </c:pt>
                <c:pt idx="38280">
                  <c:v>687</c:v>
                </c:pt>
                <c:pt idx="38281">
                  <c:v>688</c:v>
                </c:pt>
                <c:pt idx="38282">
                  <c:v>689</c:v>
                </c:pt>
                <c:pt idx="38283">
                  <c:v>690</c:v>
                </c:pt>
                <c:pt idx="38284">
                  <c:v>691</c:v>
                </c:pt>
                <c:pt idx="38285">
                  <c:v>692</c:v>
                </c:pt>
                <c:pt idx="38286">
                  <c:v>693</c:v>
                </c:pt>
                <c:pt idx="38287">
                  <c:v>694</c:v>
                </c:pt>
                <c:pt idx="38288">
                  <c:v>695</c:v>
                </c:pt>
                <c:pt idx="38289">
                  <c:v>696</c:v>
                </c:pt>
                <c:pt idx="38290">
                  <c:v>697</c:v>
                </c:pt>
                <c:pt idx="38291">
                  <c:v>698</c:v>
                </c:pt>
                <c:pt idx="38292">
                  <c:v>699</c:v>
                </c:pt>
                <c:pt idx="38293">
                  <c:v>700</c:v>
                </c:pt>
                <c:pt idx="38294">
                  <c:v>701</c:v>
                </c:pt>
                <c:pt idx="38295">
                  <c:v>702</c:v>
                </c:pt>
                <c:pt idx="38296">
                  <c:v>703</c:v>
                </c:pt>
                <c:pt idx="38297">
                  <c:v>704</c:v>
                </c:pt>
                <c:pt idx="38298">
                  <c:v>705</c:v>
                </c:pt>
                <c:pt idx="38299">
                  <c:v>706</c:v>
                </c:pt>
                <c:pt idx="38300">
                  <c:v>707</c:v>
                </c:pt>
                <c:pt idx="38301">
                  <c:v>708</c:v>
                </c:pt>
                <c:pt idx="38302">
                  <c:v>709</c:v>
                </c:pt>
                <c:pt idx="38303">
                  <c:v>710</c:v>
                </c:pt>
                <c:pt idx="38304">
                  <c:v>711</c:v>
                </c:pt>
                <c:pt idx="38305">
                  <c:v>712</c:v>
                </c:pt>
                <c:pt idx="38306">
                  <c:v>713</c:v>
                </c:pt>
                <c:pt idx="38307">
                  <c:v>714</c:v>
                </c:pt>
                <c:pt idx="38308">
                  <c:v>715</c:v>
                </c:pt>
                <c:pt idx="38309">
                  <c:v>716</c:v>
                </c:pt>
                <c:pt idx="38310">
                  <c:v>717</c:v>
                </c:pt>
                <c:pt idx="38311">
                  <c:v>718</c:v>
                </c:pt>
                <c:pt idx="38312">
                  <c:v>719</c:v>
                </c:pt>
                <c:pt idx="38313">
                  <c:v>720</c:v>
                </c:pt>
                <c:pt idx="38314">
                  <c:v>721</c:v>
                </c:pt>
                <c:pt idx="38315">
                  <c:v>722</c:v>
                </c:pt>
                <c:pt idx="38316">
                  <c:v>723</c:v>
                </c:pt>
                <c:pt idx="38317">
                  <c:v>724</c:v>
                </c:pt>
                <c:pt idx="38318">
                  <c:v>725</c:v>
                </c:pt>
                <c:pt idx="38319">
                  <c:v>726</c:v>
                </c:pt>
                <c:pt idx="38320">
                  <c:v>727</c:v>
                </c:pt>
                <c:pt idx="38321">
                  <c:v>728</c:v>
                </c:pt>
                <c:pt idx="38322">
                  <c:v>729</c:v>
                </c:pt>
                <c:pt idx="38323">
                  <c:v>730</c:v>
                </c:pt>
                <c:pt idx="38324">
                  <c:v>731</c:v>
                </c:pt>
                <c:pt idx="38325">
                  <c:v>732</c:v>
                </c:pt>
                <c:pt idx="38326">
                  <c:v>733</c:v>
                </c:pt>
                <c:pt idx="38327">
                  <c:v>734</c:v>
                </c:pt>
                <c:pt idx="38328">
                  <c:v>735</c:v>
                </c:pt>
                <c:pt idx="38329">
                  <c:v>736</c:v>
                </c:pt>
                <c:pt idx="38330">
                  <c:v>737</c:v>
                </c:pt>
                <c:pt idx="38331">
                  <c:v>738</c:v>
                </c:pt>
                <c:pt idx="38332">
                  <c:v>739</c:v>
                </c:pt>
                <c:pt idx="38333">
                  <c:v>740</c:v>
                </c:pt>
                <c:pt idx="38334">
                  <c:v>741</c:v>
                </c:pt>
                <c:pt idx="38335">
                  <c:v>742</c:v>
                </c:pt>
                <c:pt idx="38336">
                  <c:v>743</c:v>
                </c:pt>
                <c:pt idx="38337">
                  <c:v>744</c:v>
                </c:pt>
                <c:pt idx="38338">
                  <c:v>745</c:v>
                </c:pt>
                <c:pt idx="38339">
                  <c:v>746</c:v>
                </c:pt>
                <c:pt idx="38340">
                  <c:v>747</c:v>
                </c:pt>
                <c:pt idx="38341">
                  <c:v>748</c:v>
                </c:pt>
                <c:pt idx="38342">
                  <c:v>749</c:v>
                </c:pt>
                <c:pt idx="38343">
                  <c:v>750</c:v>
                </c:pt>
                <c:pt idx="38344">
                  <c:v>751</c:v>
                </c:pt>
                <c:pt idx="38345">
                  <c:v>752</c:v>
                </c:pt>
                <c:pt idx="38346">
                  <c:v>753</c:v>
                </c:pt>
                <c:pt idx="38347">
                  <c:v>754</c:v>
                </c:pt>
                <c:pt idx="38348">
                  <c:v>755</c:v>
                </c:pt>
                <c:pt idx="38349">
                  <c:v>756</c:v>
                </c:pt>
                <c:pt idx="38350">
                  <c:v>757</c:v>
                </c:pt>
                <c:pt idx="38351">
                  <c:v>758</c:v>
                </c:pt>
                <c:pt idx="38352">
                  <c:v>759</c:v>
                </c:pt>
                <c:pt idx="38353">
                  <c:v>760</c:v>
                </c:pt>
                <c:pt idx="38354">
                  <c:v>761</c:v>
                </c:pt>
                <c:pt idx="38355">
                  <c:v>762</c:v>
                </c:pt>
                <c:pt idx="38356">
                  <c:v>763</c:v>
                </c:pt>
                <c:pt idx="38357">
                  <c:v>764</c:v>
                </c:pt>
                <c:pt idx="38358">
                  <c:v>765</c:v>
                </c:pt>
                <c:pt idx="38359">
                  <c:v>766</c:v>
                </c:pt>
                <c:pt idx="38360">
                  <c:v>767</c:v>
                </c:pt>
                <c:pt idx="38361">
                  <c:v>768</c:v>
                </c:pt>
                <c:pt idx="38362">
                  <c:v>769</c:v>
                </c:pt>
                <c:pt idx="38363">
                  <c:v>770</c:v>
                </c:pt>
                <c:pt idx="38364">
                  <c:v>771</c:v>
                </c:pt>
                <c:pt idx="38365">
                  <c:v>772</c:v>
                </c:pt>
                <c:pt idx="38366">
                  <c:v>773</c:v>
                </c:pt>
                <c:pt idx="38367">
                  <c:v>774</c:v>
                </c:pt>
                <c:pt idx="38368">
                  <c:v>775</c:v>
                </c:pt>
                <c:pt idx="38369">
                  <c:v>776</c:v>
                </c:pt>
                <c:pt idx="38370">
                  <c:v>777</c:v>
                </c:pt>
                <c:pt idx="38371">
                  <c:v>778</c:v>
                </c:pt>
                <c:pt idx="38372">
                  <c:v>779</c:v>
                </c:pt>
                <c:pt idx="38373">
                  <c:v>780</c:v>
                </c:pt>
                <c:pt idx="38374">
                  <c:v>781</c:v>
                </c:pt>
                <c:pt idx="38375">
                  <c:v>782</c:v>
                </c:pt>
                <c:pt idx="38376">
                  <c:v>783</c:v>
                </c:pt>
                <c:pt idx="38377">
                  <c:v>784</c:v>
                </c:pt>
                <c:pt idx="38378">
                  <c:v>785</c:v>
                </c:pt>
                <c:pt idx="38379">
                  <c:v>786</c:v>
                </c:pt>
                <c:pt idx="38380">
                  <c:v>787</c:v>
                </c:pt>
                <c:pt idx="38381">
                  <c:v>788</c:v>
                </c:pt>
                <c:pt idx="38382">
                  <c:v>789</c:v>
                </c:pt>
                <c:pt idx="38383">
                  <c:v>790</c:v>
                </c:pt>
                <c:pt idx="38384">
                  <c:v>791</c:v>
                </c:pt>
                <c:pt idx="38385">
                  <c:v>792</c:v>
                </c:pt>
                <c:pt idx="38386">
                  <c:v>793</c:v>
                </c:pt>
                <c:pt idx="38387">
                  <c:v>794</c:v>
                </c:pt>
                <c:pt idx="38388">
                  <c:v>795</c:v>
                </c:pt>
                <c:pt idx="38389">
                  <c:v>796</c:v>
                </c:pt>
                <c:pt idx="38390">
                  <c:v>797</c:v>
                </c:pt>
                <c:pt idx="38391">
                  <c:v>798</c:v>
                </c:pt>
                <c:pt idx="38392">
                  <c:v>799</c:v>
                </c:pt>
                <c:pt idx="38393">
                  <c:v>800</c:v>
                </c:pt>
                <c:pt idx="38394">
                  <c:v>801</c:v>
                </c:pt>
                <c:pt idx="38395">
                  <c:v>802</c:v>
                </c:pt>
                <c:pt idx="38396">
                  <c:v>803</c:v>
                </c:pt>
                <c:pt idx="38397">
                  <c:v>804</c:v>
                </c:pt>
                <c:pt idx="38398">
                  <c:v>805</c:v>
                </c:pt>
                <c:pt idx="38399">
                  <c:v>806</c:v>
                </c:pt>
                <c:pt idx="38400">
                  <c:v>807</c:v>
                </c:pt>
                <c:pt idx="38401">
                  <c:v>808</c:v>
                </c:pt>
                <c:pt idx="38402">
                  <c:v>809</c:v>
                </c:pt>
                <c:pt idx="38403">
                  <c:v>810</c:v>
                </c:pt>
                <c:pt idx="38404">
                  <c:v>811</c:v>
                </c:pt>
                <c:pt idx="38405">
                  <c:v>812</c:v>
                </c:pt>
                <c:pt idx="38406">
                  <c:v>813</c:v>
                </c:pt>
                <c:pt idx="38407">
                  <c:v>814</c:v>
                </c:pt>
                <c:pt idx="38408">
                  <c:v>815</c:v>
                </c:pt>
                <c:pt idx="38409">
                  <c:v>816</c:v>
                </c:pt>
                <c:pt idx="38410">
                  <c:v>817</c:v>
                </c:pt>
                <c:pt idx="38411">
                  <c:v>818</c:v>
                </c:pt>
                <c:pt idx="38412">
                  <c:v>819</c:v>
                </c:pt>
                <c:pt idx="38413">
                  <c:v>820</c:v>
                </c:pt>
                <c:pt idx="38414">
                  <c:v>821</c:v>
                </c:pt>
                <c:pt idx="38415">
                  <c:v>822</c:v>
                </c:pt>
                <c:pt idx="38416">
                  <c:v>823</c:v>
                </c:pt>
                <c:pt idx="38417">
                  <c:v>824</c:v>
                </c:pt>
                <c:pt idx="38418">
                  <c:v>825</c:v>
                </c:pt>
                <c:pt idx="38419">
                  <c:v>826</c:v>
                </c:pt>
                <c:pt idx="38420">
                  <c:v>827</c:v>
                </c:pt>
                <c:pt idx="38421">
                  <c:v>828</c:v>
                </c:pt>
                <c:pt idx="38422">
                  <c:v>829</c:v>
                </c:pt>
                <c:pt idx="38423">
                  <c:v>830</c:v>
                </c:pt>
                <c:pt idx="38424">
                  <c:v>831</c:v>
                </c:pt>
                <c:pt idx="38425">
                  <c:v>832</c:v>
                </c:pt>
                <c:pt idx="38426">
                  <c:v>833</c:v>
                </c:pt>
                <c:pt idx="38427">
                  <c:v>834</c:v>
                </c:pt>
                <c:pt idx="38428">
                  <c:v>835</c:v>
                </c:pt>
                <c:pt idx="38429">
                  <c:v>836</c:v>
                </c:pt>
                <c:pt idx="38430">
                  <c:v>837</c:v>
                </c:pt>
                <c:pt idx="38431">
                  <c:v>838</c:v>
                </c:pt>
                <c:pt idx="38432">
                  <c:v>839</c:v>
                </c:pt>
                <c:pt idx="38433">
                  <c:v>840</c:v>
                </c:pt>
                <c:pt idx="38434">
                  <c:v>841</c:v>
                </c:pt>
                <c:pt idx="38435">
                  <c:v>842</c:v>
                </c:pt>
                <c:pt idx="38436">
                  <c:v>843</c:v>
                </c:pt>
                <c:pt idx="38437">
                  <c:v>844</c:v>
                </c:pt>
                <c:pt idx="38438">
                  <c:v>845</c:v>
                </c:pt>
                <c:pt idx="38439">
                  <c:v>846</c:v>
                </c:pt>
                <c:pt idx="38440">
                  <c:v>847</c:v>
                </c:pt>
                <c:pt idx="38441">
                  <c:v>848</c:v>
                </c:pt>
                <c:pt idx="38442">
                  <c:v>849</c:v>
                </c:pt>
                <c:pt idx="38443">
                  <c:v>850</c:v>
                </c:pt>
                <c:pt idx="38444">
                  <c:v>851</c:v>
                </c:pt>
                <c:pt idx="38445">
                  <c:v>852</c:v>
                </c:pt>
                <c:pt idx="38446">
                  <c:v>853</c:v>
                </c:pt>
                <c:pt idx="38447">
                  <c:v>854</c:v>
                </c:pt>
                <c:pt idx="38448">
                  <c:v>855</c:v>
                </c:pt>
                <c:pt idx="38449">
                  <c:v>856</c:v>
                </c:pt>
                <c:pt idx="38450">
                  <c:v>857</c:v>
                </c:pt>
                <c:pt idx="38451">
                  <c:v>858</c:v>
                </c:pt>
                <c:pt idx="38452">
                  <c:v>859</c:v>
                </c:pt>
                <c:pt idx="38453">
                  <c:v>860</c:v>
                </c:pt>
                <c:pt idx="38454">
                  <c:v>861</c:v>
                </c:pt>
                <c:pt idx="38455">
                  <c:v>862</c:v>
                </c:pt>
                <c:pt idx="38456">
                  <c:v>863</c:v>
                </c:pt>
                <c:pt idx="38457">
                  <c:v>864</c:v>
                </c:pt>
                <c:pt idx="38458">
                  <c:v>865</c:v>
                </c:pt>
                <c:pt idx="38459">
                  <c:v>866</c:v>
                </c:pt>
                <c:pt idx="38460">
                  <c:v>867</c:v>
                </c:pt>
                <c:pt idx="38461">
                  <c:v>868</c:v>
                </c:pt>
                <c:pt idx="38462">
                  <c:v>869</c:v>
                </c:pt>
                <c:pt idx="38463">
                  <c:v>870</c:v>
                </c:pt>
                <c:pt idx="38464">
                  <c:v>871</c:v>
                </c:pt>
                <c:pt idx="38465">
                  <c:v>872</c:v>
                </c:pt>
                <c:pt idx="38466">
                  <c:v>873</c:v>
                </c:pt>
                <c:pt idx="38467">
                  <c:v>874</c:v>
                </c:pt>
                <c:pt idx="38468">
                  <c:v>875</c:v>
                </c:pt>
                <c:pt idx="38469">
                  <c:v>876</c:v>
                </c:pt>
                <c:pt idx="38470">
                  <c:v>877</c:v>
                </c:pt>
                <c:pt idx="38471">
                  <c:v>878</c:v>
                </c:pt>
                <c:pt idx="38472">
                  <c:v>879</c:v>
                </c:pt>
                <c:pt idx="38473">
                  <c:v>880</c:v>
                </c:pt>
                <c:pt idx="38474">
                  <c:v>881</c:v>
                </c:pt>
                <c:pt idx="38475">
                  <c:v>882</c:v>
                </c:pt>
                <c:pt idx="38476">
                  <c:v>883</c:v>
                </c:pt>
                <c:pt idx="38477">
                  <c:v>884</c:v>
                </c:pt>
                <c:pt idx="38478">
                  <c:v>885</c:v>
                </c:pt>
                <c:pt idx="38479">
                  <c:v>886</c:v>
                </c:pt>
                <c:pt idx="38480">
                  <c:v>887</c:v>
                </c:pt>
                <c:pt idx="38481">
                  <c:v>888</c:v>
                </c:pt>
                <c:pt idx="38482">
                  <c:v>889</c:v>
                </c:pt>
                <c:pt idx="38483">
                  <c:v>890</c:v>
                </c:pt>
                <c:pt idx="38484">
                  <c:v>891</c:v>
                </c:pt>
                <c:pt idx="38485">
                  <c:v>892</c:v>
                </c:pt>
                <c:pt idx="38486">
                  <c:v>893</c:v>
                </c:pt>
                <c:pt idx="38487">
                  <c:v>894</c:v>
                </c:pt>
                <c:pt idx="38488">
                  <c:v>895</c:v>
                </c:pt>
                <c:pt idx="38489">
                  <c:v>896</c:v>
                </c:pt>
                <c:pt idx="38490">
                  <c:v>897</c:v>
                </c:pt>
                <c:pt idx="38491">
                  <c:v>898</c:v>
                </c:pt>
                <c:pt idx="38492">
                  <c:v>899</c:v>
                </c:pt>
                <c:pt idx="38493">
                  <c:v>900</c:v>
                </c:pt>
                <c:pt idx="38494">
                  <c:v>901</c:v>
                </c:pt>
                <c:pt idx="38495">
                  <c:v>902</c:v>
                </c:pt>
                <c:pt idx="38496">
                  <c:v>903</c:v>
                </c:pt>
                <c:pt idx="38497">
                  <c:v>904</c:v>
                </c:pt>
                <c:pt idx="38498">
                  <c:v>905</c:v>
                </c:pt>
                <c:pt idx="38499">
                  <c:v>906</c:v>
                </c:pt>
                <c:pt idx="38500">
                  <c:v>907</c:v>
                </c:pt>
                <c:pt idx="38501">
                  <c:v>908</c:v>
                </c:pt>
                <c:pt idx="38502">
                  <c:v>909</c:v>
                </c:pt>
                <c:pt idx="38503">
                  <c:v>910</c:v>
                </c:pt>
                <c:pt idx="38504">
                  <c:v>911</c:v>
                </c:pt>
                <c:pt idx="38505">
                  <c:v>912</c:v>
                </c:pt>
                <c:pt idx="38506">
                  <c:v>913</c:v>
                </c:pt>
                <c:pt idx="38507">
                  <c:v>914</c:v>
                </c:pt>
                <c:pt idx="38508">
                  <c:v>915</c:v>
                </c:pt>
                <c:pt idx="38509">
                  <c:v>916</c:v>
                </c:pt>
                <c:pt idx="38510">
                  <c:v>917</c:v>
                </c:pt>
                <c:pt idx="38511">
                  <c:v>918</c:v>
                </c:pt>
                <c:pt idx="38512">
                  <c:v>919</c:v>
                </c:pt>
                <c:pt idx="38513">
                  <c:v>920</c:v>
                </c:pt>
                <c:pt idx="38514">
                  <c:v>921</c:v>
                </c:pt>
                <c:pt idx="38515">
                  <c:v>922</c:v>
                </c:pt>
                <c:pt idx="38516">
                  <c:v>923</c:v>
                </c:pt>
                <c:pt idx="38517">
                  <c:v>924</c:v>
                </c:pt>
                <c:pt idx="38518">
                  <c:v>925</c:v>
                </c:pt>
                <c:pt idx="38519">
                  <c:v>926</c:v>
                </c:pt>
                <c:pt idx="38520">
                  <c:v>927</c:v>
                </c:pt>
                <c:pt idx="38521">
                  <c:v>928</c:v>
                </c:pt>
                <c:pt idx="38522">
                  <c:v>929</c:v>
                </c:pt>
                <c:pt idx="38523">
                  <c:v>930</c:v>
                </c:pt>
                <c:pt idx="38524">
                  <c:v>931</c:v>
                </c:pt>
                <c:pt idx="38525">
                  <c:v>932</c:v>
                </c:pt>
                <c:pt idx="38526">
                  <c:v>933</c:v>
                </c:pt>
                <c:pt idx="38527">
                  <c:v>934</c:v>
                </c:pt>
                <c:pt idx="38528">
                  <c:v>935</c:v>
                </c:pt>
                <c:pt idx="38529">
                  <c:v>936</c:v>
                </c:pt>
                <c:pt idx="38530">
                  <c:v>937</c:v>
                </c:pt>
                <c:pt idx="38531">
                  <c:v>938</c:v>
                </c:pt>
                <c:pt idx="38532">
                  <c:v>939</c:v>
                </c:pt>
                <c:pt idx="38533">
                  <c:v>940</c:v>
                </c:pt>
                <c:pt idx="38534">
                  <c:v>941</c:v>
                </c:pt>
                <c:pt idx="38535">
                  <c:v>942</c:v>
                </c:pt>
                <c:pt idx="38536">
                  <c:v>943</c:v>
                </c:pt>
                <c:pt idx="38537">
                  <c:v>944</c:v>
                </c:pt>
                <c:pt idx="38538">
                  <c:v>945</c:v>
                </c:pt>
                <c:pt idx="38539">
                  <c:v>946</c:v>
                </c:pt>
                <c:pt idx="38540">
                  <c:v>947</c:v>
                </c:pt>
                <c:pt idx="38541">
                  <c:v>948</c:v>
                </c:pt>
                <c:pt idx="38542">
                  <c:v>949</c:v>
                </c:pt>
                <c:pt idx="38543">
                  <c:v>950</c:v>
                </c:pt>
                <c:pt idx="38544">
                  <c:v>951</c:v>
                </c:pt>
                <c:pt idx="38545">
                  <c:v>952</c:v>
                </c:pt>
                <c:pt idx="38546">
                  <c:v>953</c:v>
                </c:pt>
                <c:pt idx="38547">
                  <c:v>954</c:v>
                </c:pt>
                <c:pt idx="38548">
                  <c:v>955</c:v>
                </c:pt>
                <c:pt idx="38549">
                  <c:v>956</c:v>
                </c:pt>
                <c:pt idx="38550">
                  <c:v>957</c:v>
                </c:pt>
                <c:pt idx="38551">
                  <c:v>958</c:v>
                </c:pt>
                <c:pt idx="38552">
                  <c:v>959</c:v>
                </c:pt>
                <c:pt idx="38553">
                  <c:v>960</c:v>
                </c:pt>
                <c:pt idx="38554">
                  <c:v>961</c:v>
                </c:pt>
                <c:pt idx="38555">
                  <c:v>962</c:v>
                </c:pt>
                <c:pt idx="38556">
                  <c:v>963</c:v>
                </c:pt>
                <c:pt idx="38557">
                  <c:v>964</c:v>
                </c:pt>
                <c:pt idx="38558">
                  <c:v>965</c:v>
                </c:pt>
                <c:pt idx="38559">
                  <c:v>966</c:v>
                </c:pt>
                <c:pt idx="38560">
                  <c:v>967</c:v>
                </c:pt>
                <c:pt idx="38561">
                  <c:v>968</c:v>
                </c:pt>
                <c:pt idx="38562">
                  <c:v>969</c:v>
                </c:pt>
                <c:pt idx="38563">
                  <c:v>970</c:v>
                </c:pt>
                <c:pt idx="38564">
                  <c:v>971</c:v>
                </c:pt>
                <c:pt idx="38565">
                  <c:v>972</c:v>
                </c:pt>
                <c:pt idx="38566">
                  <c:v>973</c:v>
                </c:pt>
                <c:pt idx="38567">
                  <c:v>974</c:v>
                </c:pt>
                <c:pt idx="38568">
                  <c:v>975</c:v>
                </c:pt>
                <c:pt idx="38569">
                  <c:v>976</c:v>
                </c:pt>
                <c:pt idx="38570">
                  <c:v>977</c:v>
                </c:pt>
                <c:pt idx="38571">
                  <c:v>978</c:v>
                </c:pt>
                <c:pt idx="38572">
                  <c:v>979</c:v>
                </c:pt>
                <c:pt idx="38573">
                  <c:v>980</c:v>
                </c:pt>
                <c:pt idx="38574">
                  <c:v>981</c:v>
                </c:pt>
                <c:pt idx="38575">
                  <c:v>982</c:v>
                </c:pt>
                <c:pt idx="38576">
                  <c:v>983</c:v>
                </c:pt>
                <c:pt idx="38577">
                  <c:v>984</c:v>
                </c:pt>
                <c:pt idx="38578">
                  <c:v>985</c:v>
                </c:pt>
                <c:pt idx="38579">
                  <c:v>986</c:v>
                </c:pt>
                <c:pt idx="38580">
                  <c:v>987</c:v>
                </c:pt>
                <c:pt idx="38581">
                  <c:v>988</c:v>
                </c:pt>
                <c:pt idx="38582">
                  <c:v>989</c:v>
                </c:pt>
                <c:pt idx="38583">
                  <c:v>990</c:v>
                </c:pt>
                <c:pt idx="38584">
                  <c:v>991</c:v>
                </c:pt>
                <c:pt idx="38585">
                  <c:v>992</c:v>
                </c:pt>
                <c:pt idx="38586">
                  <c:v>993</c:v>
                </c:pt>
                <c:pt idx="38587">
                  <c:v>994</c:v>
                </c:pt>
                <c:pt idx="38588">
                  <c:v>995</c:v>
                </c:pt>
                <c:pt idx="38589">
                  <c:v>996</c:v>
                </c:pt>
                <c:pt idx="38590">
                  <c:v>997</c:v>
                </c:pt>
                <c:pt idx="38591">
                  <c:v>998</c:v>
                </c:pt>
                <c:pt idx="38592">
                  <c:v>999</c:v>
                </c:pt>
                <c:pt idx="38593">
                  <c:v>1000</c:v>
                </c:pt>
                <c:pt idx="38594">
                  <c:v>1001</c:v>
                </c:pt>
                <c:pt idx="38595">
                  <c:v>1002</c:v>
                </c:pt>
                <c:pt idx="38596">
                  <c:v>1003</c:v>
                </c:pt>
                <c:pt idx="38597">
                  <c:v>1004</c:v>
                </c:pt>
                <c:pt idx="38598">
                  <c:v>1005</c:v>
                </c:pt>
                <c:pt idx="38599">
                  <c:v>1006</c:v>
                </c:pt>
                <c:pt idx="38600">
                  <c:v>1007</c:v>
                </c:pt>
                <c:pt idx="38601">
                  <c:v>1008</c:v>
                </c:pt>
                <c:pt idx="38602">
                  <c:v>1009</c:v>
                </c:pt>
                <c:pt idx="38603">
                  <c:v>1010</c:v>
                </c:pt>
                <c:pt idx="38604">
                  <c:v>1011</c:v>
                </c:pt>
                <c:pt idx="38605">
                  <c:v>1012</c:v>
                </c:pt>
                <c:pt idx="38606">
                  <c:v>1013</c:v>
                </c:pt>
                <c:pt idx="38607">
                  <c:v>1014</c:v>
                </c:pt>
                <c:pt idx="38608">
                  <c:v>1015</c:v>
                </c:pt>
                <c:pt idx="38609">
                  <c:v>1016</c:v>
                </c:pt>
                <c:pt idx="38610">
                  <c:v>1017</c:v>
                </c:pt>
                <c:pt idx="38611">
                  <c:v>1018</c:v>
                </c:pt>
                <c:pt idx="38612">
                  <c:v>1019</c:v>
                </c:pt>
                <c:pt idx="38613">
                  <c:v>1020</c:v>
                </c:pt>
                <c:pt idx="38614">
                  <c:v>1021</c:v>
                </c:pt>
                <c:pt idx="38615">
                  <c:v>1022</c:v>
                </c:pt>
                <c:pt idx="38616">
                  <c:v>1023</c:v>
                </c:pt>
                <c:pt idx="38617">
                  <c:v>1024</c:v>
                </c:pt>
                <c:pt idx="38618">
                  <c:v>1025</c:v>
                </c:pt>
                <c:pt idx="38619">
                  <c:v>1026</c:v>
                </c:pt>
                <c:pt idx="38620">
                  <c:v>1027</c:v>
                </c:pt>
                <c:pt idx="38621">
                  <c:v>1028</c:v>
                </c:pt>
                <c:pt idx="38622">
                  <c:v>1029</c:v>
                </c:pt>
                <c:pt idx="38623">
                  <c:v>1030</c:v>
                </c:pt>
                <c:pt idx="38624">
                  <c:v>1031</c:v>
                </c:pt>
                <c:pt idx="38625">
                  <c:v>1032</c:v>
                </c:pt>
                <c:pt idx="38626">
                  <c:v>1033</c:v>
                </c:pt>
                <c:pt idx="38627">
                  <c:v>1034</c:v>
                </c:pt>
                <c:pt idx="38628">
                  <c:v>1035</c:v>
                </c:pt>
                <c:pt idx="38629">
                  <c:v>1036</c:v>
                </c:pt>
                <c:pt idx="38630">
                  <c:v>1037</c:v>
                </c:pt>
                <c:pt idx="38631">
                  <c:v>1038</c:v>
                </c:pt>
                <c:pt idx="38632">
                  <c:v>1039</c:v>
                </c:pt>
                <c:pt idx="38633">
                  <c:v>1040</c:v>
                </c:pt>
                <c:pt idx="38634">
                  <c:v>1041</c:v>
                </c:pt>
                <c:pt idx="38635">
                  <c:v>1042</c:v>
                </c:pt>
                <c:pt idx="38636">
                  <c:v>1043</c:v>
                </c:pt>
                <c:pt idx="38637">
                  <c:v>1044</c:v>
                </c:pt>
                <c:pt idx="38638">
                  <c:v>1045</c:v>
                </c:pt>
                <c:pt idx="38639">
                  <c:v>1046</c:v>
                </c:pt>
                <c:pt idx="38640">
                  <c:v>1047</c:v>
                </c:pt>
                <c:pt idx="38641">
                  <c:v>1048</c:v>
                </c:pt>
                <c:pt idx="38642">
                  <c:v>1049</c:v>
                </c:pt>
                <c:pt idx="38643">
                  <c:v>1050</c:v>
                </c:pt>
                <c:pt idx="38644">
                  <c:v>1051</c:v>
                </c:pt>
                <c:pt idx="38645">
                  <c:v>1052</c:v>
                </c:pt>
                <c:pt idx="38646">
                  <c:v>1053</c:v>
                </c:pt>
                <c:pt idx="38647">
                  <c:v>1054</c:v>
                </c:pt>
                <c:pt idx="38648">
                  <c:v>1055</c:v>
                </c:pt>
                <c:pt idx="38649">
                  <c:v>1056</c:v>
                </c:pt>
                <c:pt idx="38650">
                  <c:v>1057</c:v>
                </c:pt>
                <c:pt idx="38651">
                  <c:v>1058</c:v>
                </c:pt>
                <c:pt idx="38652">
                  <c:v>1059</c:v>
                </c:pt>
                <c:pt idx="38653">
                  <c:v>1060</c:v>
                </c:pt>
                <c:pt idx="38654">
                  <c:v>1061</c:v>
                </c:pt>
                <c:pt idx="38655">
                  <c:v>1062</c:v>
                </c:pt>
                <c:pt idx="38656">
                  <c:v>1063</c:v>
                </c:pt>
                <c:pt idx="38657">
                  <c:v>1064</c:v>
                </c:pt>
                <c:pt idx="38658">
                  <c:v>1065</c:v>
                </c:pt>
                <c:pt idx="38659">
                  <c:v>1066</c:v>
                </c:pt>
                <c:pt idx="38660">
                  <c:v>1067</c:v>
                </c:pt>
                <c:pt idx="38661">
                  <c:v>1068</c:v>
                </c:pt>
                <c:pt idx="38662">
                  <c:v>1069</c:v>
                </c:pt>
                <c:pt idx="38663">
                  <c:v>1070</c:v>
                </c:pt>
                <c:pt idx="38664">
                  <c:v>1071</c:v>
                </c:pt>
                <c:pt idx="38665">
                  <c:v>1072</c:v>
                </c:pt>
                <c:pt idx="38666">
                  <c:v>1073</c:v>
                </c:pt>
                <c:pt idx="38667">
                  <c:v>1074</c:v>
                </c:pt>
                <c:pt idx="38668">
                  <c:v>1075</c:v>
                </c:pt>
                <c:pt idx="38669">
                  <c:v>1076</c:v>
                </c:pt>
                <c:pt idx="38670">
                  <c:v>1077</c:v>
                </c:pt>
                <c:pt idx="38671">
                  <c:v>1078</c:v>
                </c:pt>
                <c:pt idx="38672">
                  <c:v>1079</c:v>
                </c:pt>
                <c:pt idx="38673">
                  <c:v>1080</c:v>
                </c:pt>
                <c:pt idx="38674">
                  <c:v>1081</c:v>
                </c:pt>
                <c:pt idx="38675">
                  <c:v>1082</c:v>
                </c:pt>
                <c:pt idx="38676">
                  <c:v>1083</c:v>
                </c:pt>
                <c:pt idx="38677">
                  <c:v>1084</c:v>
                </c:pt>
                <c:pt idx="38678">
                  <c:v>1085</c:v>
                </c:pt>
                <c:pt idx="38679">
                  <c:v>1086</c:v>
                </c:pt>
                <c:pt idx="38680">
                  <c:v>1087</c:v>
                </c:pt>
                <c:pt idx="38681">
                  <c:v>1088</c:v>
                </c:pt>
                <c:pt idx="38682">
                  <c:v>1089</c:v>
                </c:pt>
                <c:pt idx="38683">
                  <c:v>1090</c:v>
                </c:pt>
                <c:pt idx="38684">
                  <c:v>1091</c:v>
                </c:pt>
                <c:pt idx="38685">
                  <c:v>1092</c:v>
                </c:pt>
                <c:pt idx="38686">
                  <c:v>1093</c:v>
                </c:pt>
                <c:pt idx="38687">
                  <c:v>1094</c:v>
                </c:pt>
                <c:pt idx="38688">
                  <c:v>1095</c:v>
                </c:pt>
                <c:pt idx="38689">
                  <c:v>1096</c:v>
                </c:pt>
                <c:pt idx="38690">
                  <c:v>1097</c:v>
                </c:pt>
                <c:pt idx="38691">
                  <c:v>1098</c:v>
                </c:pt>
                <c:pt idx="38692">
                  <c:v>1099</c:v>
                </c:pt>
                <c:pt idx="38693">
                  <c:v>1100</c:v>
                </c:pt>
                <c:pt idx="38694">
                  <c:v>1101</c:v>
                </c:pt>
                <c:pt idx="38695">
                  <c:v>1102</c:v>
                </c:pt>
                <c:pt idx="38696">
                  <c:v>1103</c:v>
                </c:pt>
                <c:pt idx="38697">
                  <c:v>1104</c:v>
                </c:pt>
                <c:pt idx="38698">
                  <c:v>1105</c:v>
                </c:pt>
                <c:pt idx="38699">
                  <c:v>1106</c:v>
                </c:pt>
                <c:pt idx="38700">
                  <c:v>1107</c:v>
                </c:pt>
                <c:pt idx="38701">
                  <c:v>1108</c:v>
                </c:pt>
                <c:pt idx="38702">
                  <c:v>1109</c:v>
                </c:pt>
                <c:pt idx="38703">
                  <c:v>1110</c:v>
                </c:pt>
                <c:pt idx="38704">
                  <c:v>1111</c:v>
                </c:pt>
                <c:pt idx="38705">
                  <c:v>1112</c:v>
                </c:pt>
                <c:pt idx="38706">
                  <c:v>1113</c:v>
                </c:pt>
                <c:pt idx="38707">
                  <c:v>1114</c:v>
                </c:pt>
                <c:pt idx="38708">
                  <c:v>1115</c:v>
                </c:pt>
                <c:pt idx="38709">
                  <c:v>1116</c:v>
                </c:pt>
                <c:pt idx="38710">
                  <c:v>1117</c:v>
                </c:pt>
                <c:pt idx="38711">
                  <c:v>1118</c:v>
                </c:pt>
                <c:pt idx="38712">
                  <c:v>1119</c:v>
                </c:pt>
                <c:pt idx="38713">
                  <c:v>1120</c:v>
                </c:pt>
                <c:pt idx="38714">
                  <c:v>1121</c:v>
                </c:pt>
                <c:pt idx="38715">
                  <c:v>1122</c:v>
                </c:pt>
                <c:pt idx="38716">
                  <c:v>1123</c:v>
                </c:pt>
                <c:pt idx="38717">
                  <c:v>1124</c:v>
                </c:pt>
                <c:pt idx="38718">
                  <c:v>1125</c:v>
                </c:pt>
                <c:pt idx="38719">
                  <c:v>1126</c:v>
                </c:pt>
                <c:pt idx="38720">
                  <c:v>1127</c:v>
                </c:pt>
                <c:pt idx="38721">
                  <c:v>1128</c:v>
                </c:pt>
                <c:pt idx="38722">
                  <c:v>1129</c:v>
                </c:pt>
                <c:pt idx="38723">
                  <c:v>1130</c:v>
                </c:pt>
                <c:pt idx="38724">
                  <c:v>1131</c:v>
                </c:pt>
                <c:pt idx="38725">
                  <c:v>1132</c:v>
                </c:pt>
                <c:pt idx="38726">
                  <c:v>1133</c:v>
                </c:pt>
                <c:pt idx="38727">
                  <c:v>1134</c:v>
                </c:pt>
                <c:pt idx="38728">
                  <c:v>1135</c:v>
                </c:pt>
                <c:pt idx="38729">
                  <c:v>1136</c:v>
                </c:pt>
                <c:pt idx="38730">
                  <c:v>1137</c:v>
                </c:pt>
                <c:pt idx="38731">
                  <c:v>1138</c:v>
                </c:pt>
                <c:pt idx="38732">
                  <c:v>1139</c:v>
                </c:pt>
                <c:pt idx="38733">
                  <c:v>1140</c:v>
                </c:pt>
                <c:pt idx="38734">
                  <c:v>1141</c:v>
                </c:pt>
                <c:pt idx="38735">
                  <c:v>1142</c:v>
                </c:pt>
                <c:pt idx="38736">
                  <c:v>1143</c:v>
                </c:pt>
                <c:pt idx="38737">
                  <c:v>1144</c:v>
                </c:pt>
                <c:pt idx="38738">
                  <c:v>1145</c:v>
                </c:pt>
                <c:pt idx="38739">
                  <c:v>1146</c:v>
                </c:pt>
                <c:pt idx="38740">
                  <c:v>1147</c:v>
                </c:pt>
                <c:pt idx="38741">
                  <c:v>1148</c:v>
                </c:pt>
                <c:pt idx="38742">
                  <c:v>1149</c:v>
                </c:pt>
                <c:pt idx="38743">
                  <c:v>1150</c:v>
                </c:pt>
                <c:pt idx="38744">
                  <c:v>1151</c:v>
                </c:pt>
                <c:pt idx="38745">
                  <c:v>1152</c:v>
                </c:pt>
                <c:pt idx="38746">
                  <c:v>1153</c:v>
                </c:pt>
                <c:pt idx="38747">
                  <c:v>1154</c:v>
                </c:pt>
                <c:pt idx="38748">
                  <c:v>1155</c:v>
                </c:pt>
                <c:pt idx="38749">
                  <c:v>1156</c:v>
                </c:pt>
                <c:pt idx="38750">
                  <c:v>1157</c:v>
                </c:pt>
                <c:pt idx="38751">
                  <c:v>1158</c:v>
                </c:pt>
                <c:pt idx="38752">
                  <c:v>1159</c:v>
                </c:pt>
                <c:pt idx="38753">
                  <c:v>1160</c:v>
                </c:pt>
                <c:pt idx="38754">
                  <c:v>1161</c:v>
                </c:pt>
                <c:pt idx="38755">
                  <c:v>1162</c:v>
                </c:pt>
                <c:pt idx="38756">
                  <c:v>1163</c:v>
                </c:pt>
                <c:pt idx="38757">
                  <c:v>1164</c:v>
                </c:pt>
                <c:pt idx="38758">
                  <c:v>1165</c:v>
                </c:pt>
                <c:pt idx="38759">
                  <c:v>1166</c:v>
                </c:pt>
                <c:pt idx="38760">
                  <c:v>1167</c:v>
                </c:pt>
                <c:pt idx="38761">
                  <c:v>1168</c:v>
                </c:pt>
                <c:pt idx="38762">
                  <c:v>1169</c:v>
                </c:pt>
                <c:pt idx="38763">
                  <c:v>1170</c:v>
                </c:pt>
                <c:pt idx="38764">
                  <c:v>1171</c:v>
                </c:pt>
                <c:pt idx="38765">
                  <c:v>1172</c:v>
                </c:pt>
                <c:pt idx="38766">
                  <c:v>1173</c:v>
                </c:pt>
                <c:pt idx="38767">
                  <c:v>1174</c:v>
                </c:pt>
                <c:pt idx="38768">
                  <c:v>1175</c:v>
                </c:pt>
                <c:pt idx="38769">
                  <c:v>1176</c:v>
                </c:pt>
                <c:pt idx="38770">
                  <c:v>1177</c:v>
                </c:pt>
                <c:pt idx="38771">
                  <c:v>1178</c:v>
                </c:pt>
                <c:pt idx="38772">
                  <c:v>1179</c:v>
                </c:pt>
                <c:pt idx="38773">
                  <c:v>1180</c:v>
                </c:pt>
                <c:pt idx="38774">
                  <c:v>1181</c:v>
                </c:pt>
                <c:pt idx="38775">
                  <c:v>1182</c:v>
                </c:pt>
                <c:pt idx="38776">
                  <c:v>1183</c:v>
                </c:pt>
                <c:pt idx="38777">
                  <c:v>1184</c:v>
                </c:pt>
                <c:pt idx="38778">
                  <c:v>1185</c:v>
                </c:pt>
                <c:pt idx="38779">
                  <c:v>1186</c:v>
                </c:pt>
                <c:pt idx="38780">
                  <c:v>1187</c:v>
                </c:pt>
                <c:pt idx="38781">
                  <c:v>1188</c:v>
                </c:pt>
                <c:pt idx="38782">
                  <c:v>1189</c:v>
                </c:pt>
                <c:pt idx="38783">
                  <c:v>1190</c:v>
                </c:pt>
                <c:pt idx="38784">
                  <c:v>1191</c:v>
                </c:pt>
                <c:pt idx="38785">
                  <c:v>1192</c:v>
                </c:pt>
                <c:pt idx="38786">
                  <c:v>1193</c:v>
                </c:pt>
                <c:pt idx="38787">
                  <c:v>1194</c:v>
                </c:pt>
                <c:pt idx="38788">
                  <c:v>1195</c:v>
                </c:pt>
                <c:pt idx="38789">
                  <c:v>1196</c:v>
                </c:pt>
                <c:pt idx="38790">
                  <c:v>1197</c:v>
                </c:pt>
                <c:pt idx="38791">
                  <c:v>1198</c:v>
                </c:pt>
                <c:pt idx="38792">
                  <c:v>1199</c:v>
                </c:pt>
                <c:pt idx="38793">
                  <c:v>1200</c:v>
                </c:pt>
                <c:pt idx="38794">
                  <c:v>1201</c:v>
                </c:pt>
                <c:pt idx="38795">
                  <c:v>1202</c:v>
                </c:pt>
                <c:pt idx="38796">
                  <c:v>1203</c:v>
                </c:pt>
                <c:pt idx="38797">
                  <c:v>1204</c:v>
                </c:pt>
                <c:pt idx="38798">
                  <c:v>1205</c:v>
                </c:pt>
                <c:pt idx="38799">
                  <c:v>1206</c:v>
                </c:pt>
                <c:pt idx="38800">
                  <c:v>1207</c:v>
                </c:pt>
                <c:pt idx="38801">
                  <c:v>1208</c:v>
                </c:pt>
                <c:pt idx="38802">
                  <c:v>1209</c:v>
                </c:pt>
                <c:pt idx="38803">
                  <c:v>1210</c:v>
                </c:pt>
                <c:pt idx="38804">
                  <c:v>1211</c:v>
                </c:pt>
                <c:pt idx="38805">
                  <c:v>1212</c:v>
                </c:pt>
                <c:pt idx="38806">
                  <c:v>1213</c:v>
                </c:pt>
                <c:pt idx="38807">
                  <c:v>1214</c:v>
                </c:pt>
                <c:pt idx="38808">
                  <c:v>1215</c:v>
                </c:pt>
                <c:pt idx="38809">
                  <c:v>1216</c:v>
                </c:pt>
                <c:pt idx="38810">
                  <c:v>1217</c:v>
                </c:pt>
                <c:pt idx="38811">
                  <c:v>1218</c:v>
                </c:pt>
                <c:pt idx="38812">
                  <c:v>1219</c:v>
                </c:pt>
                <c:pt idx="38813">
                  <c:v>1220</c:v>
                </c:pt>
                <c:pt idx="38814">
                  <c:v>1221</c:v>
                </c:pt>
                <c:pt idx="38815">
                  <c:v>1222</c:v>
                </c:pt>
                <c:pt idx="38816">
                  <c:v>1223</c:v>
                </c:pt>
                <c:pt idx="38817">
                  <c:v>1224</c:v>
                </c:pt>
                <c:pt idx="38818">
                  <c:v>1225</c:v>
                </c:pt>
                <c:pt idx="38819">
                  <c:v>1226</c:v>
                </c:pt>
                <c:pt idx="38820">
                  <c:v>1227</c:v>
                </c:pt>
                <c:pt idx="38821">
                  <c:v>1228</c:v>
                </c:pt>
                <c:pt idx="38822">
                  <c:v>1229</c:v>
                </c:pt>
                <c:pt idx="38823">
                  <c:v>1230</c:v>
                </c:pt>
                <c:pt idx="38824">
                  <c:v>1231</c:v>
                </c:pt>
                <c:pt idx="38825">
                  <c:v>1232</c:v>
                </c:pt>
                <c:pt idx="38826">
                  <c:v>1233</c:v>
                </c:pt>
                <c:pt idx="38827">
                  <c:v>1234</c:v>
                </c:pt>
                <c:pt idx="38828">
                  <c:v>1235</c:v>
                </c:pt>
                <c:pt idx="38829">
                  <c:v>1236</c:v>
                </c:pt>
                <c:pt idx="38830">
                  <c:v>1237</c:v>
                </c:pt>
                <c:pt idx="38831">
                  <c:v>1238</c:v>
                </c:pt>
                <c:pt idx="38832">
                  <c:v>1239</c:v>
                </c:pt>
                <c:pt idx="38833">
                  <c:v>1240</c:v>
                </c:pt>
                <c:pt idx="38834">
                  <c:v>1241</c:v>
                </c:pt>
                <c:pt idx="38835">
                  <c:v>1242</c:v>
                </c:pt>
                <c:pt idx="38836">
                  <c:v>1243</c:v>
                </c:pt>
                <c:pt idx="38837">
                  <c:v>1244</c:v>
                </c:pt>
                <c:pt idx="38838">
                  <c:v>1245</c:v>
                </c:pt>
                <c:pt idx="38839">
                  <c:v>1246</c:v>
                </c:pt>
                <c:pt idx="38840">
                  <c:v>1247</c:v>
                </c:pt>
                <c:pt idx="38841">
                  <c:v>1248</c:v>
                </c:pt>
                <c:pt idx="38842">
                  <c:v>1249</c:v>
                </c:pt>
                <c:pt idx="38843">
                  <c:v>1250</c:v>
                </c:pt>
                <c:pt idx="38844">
                  <c:v>1251</c:v>
                </c:pt>
                <c:pt idx="38845">
                  <c:v>1252</c:v>
                </c:pt>
                <c:pt idx="38846">
                  <c:v>1253</c:v>
                </c:pt>
                <c:pt idx="38847">
                  <c:v>1254</c:v>
                </c:pt>
                <c:pt idx="38848">
                  <c:v>1255</c:v>
                </c:pt>
                <c:pt idx="38849">
                  <c:v>1256</c:v>
                </c:pt>
                <c:pt idx="38850">
                  <c:v>1257</c:v>
                </c:pt>
                <c:pt idx="38851">
                  <c:v>1258</c:v>
                </c:pt>
                <c:pt idx="38852">
                  <c:v>1259</c:v>
                </c:pt>
                <c:pt idx="38853">
                  <c:v>1260</c:v>
                </c:pt>
                <c:pt idx="38854">
                  <c:v>1261</c:v>
                </c:pt>
                <c:pt idx="38855">
                  <c:v>1262</c:v>
                </c:pt>
                <c:pt idx="38856">
                  <c:v>1263</c:v>
                </c:pt>
                <c:pt idx="38857">
                  <c:v>1264</c:v>
                </c:pt>
                <c:pt idx="38858">
                  <c:v>1265</c:v>
                </c:pt>
                <c:pt idx="38859">
                  <c:v>1266</c:v>
                </c:pt>
                <c:pt idx="38860">
                  <c:v>1267</c:v>
                </c:pt>
                <c:pt idx="38861">
                  <c:v>1268</c:v>
                </c:pt>
                <c:pt idx="38862">
                  <c:v>1269</c:v>
                </c:pt>
                <c:pt idx="38863">
                  <c:v>1270</c:v>
                </c:pt>
                <c:pt idx="38864">
                  <c:v>1271</c:v>
                </c:pt>
                <c:pt idx="38865">
                  <c:v>1272</c:v>
                </c:pt>
                <c:pt idx="38866">
                  <c:v>1273</c:v>
                </c:pt>
                <c:pt idx="38867">
                  <c:v>1274</c:v>
                </c:pt>
                <c:pt idx="38868">
                  <c:v>1275</c:v>
                </c:pt>
                <c:pt idx="38869">
                  <c:v>1276</c:v>
                </c:pt>
                <c:pt idx="38870">
                  <c:v>1277</c:v>
                </c:pt>
                <c:pt idx="38871">
                  <c:v>1278</c:v>
                </c:pt>
                <c:pt idx="38872">
                  <c:v>1279</c:v>
                </c:pt>
                <c:pt idx="38873">
                  <c:v>1280</c:v>
                </c:pt>
                <c:pt idx="38874">
                  <c:v>1281</c:v>
                </c:pt>
                <c:pt idx="38875">
                  <c:v>1282</c:v>
                </c:pt>
                <c:pt idx="38876">
                  <c:v>1283</c:v>
                </c:pt>
                <c:pt idx="38877">
                  <c:v>1284</c:v>
                </c:pt>
                <c:pt idx="38878">
                  <c:v>1285</c:v>
                </c:pt>
                <c:pt idx="38879">
                  <c:v>1286</c:v>
                </c:pt>
                <c:pt idx="38880">
                  <c:v>1287</c:v>
                </c:pt>
                <c:pt idx="38881">
                  <c:v>1288</c:v>
                </c:pt>
                <c:pt idx="38882">
                  <c:v>1289</c:v>
                </c:pt>
                <c:pt idx="38883">
                  <c:v>1290</c:v>
                </c:pt>
                <c:pt idx="38884">
                  <c:v>1291</c:v>
                </c:pt>
                <c:pt idx="38885">
                  <c:v>1292</c:v>
                </c:pt>
                <c:pt idx="38886">
                  <c:v>1293</c:v>
                </c:pt>
                <c:pt idx="38887">
                  <c:v>1294</c:v>
                </c:pt>
                <c:pt idx="38888">
                  <c:v>1295</c:v>
                </c:pt>
                <c:pt idx="38889">
                  <c:v>1296</c:v>
                </c:pt>
                <c:pt idx="38890">
                  <c:v>1297</c:v>
                </c:pt>
                <c:pt idx="38891">
                  <c:v>1298</c:v>
                </c:pt>
                <c:pt idx="38892">
                  <c:v>1299</c:v>
                </c:pt>
                <c:pt idx="38893">
                  <c:v>1300</c:v>
                </c:pt>
                <c:pt idx="38894">
                  <c:v>1301</c:v>
                </c:pt>
                <c:pt idx="38895">
                  <c:v>1302</c:v>
                </c:pt>
                <c:pt idx="38896">
                  <c:v>1303</c:v>
                </c:pt>
                <c:pt idx="38897">
                  <c:v>1304</c:v>
                </c:pt>
                <c:pt idx="38898">
                  <c:v>1305</c:v>
                </c:pt>
                <c:pt idx="38899">
                  <c:v>1306</c:v>
                </c:pt>
                <c:pt idx="38900">
                  <c:v>1307</c:v>
                </c:pt>
                <c:pt idx="38901">
                  <c:v>1308</c:v>
                </c:pt>
                <c:pt idx="38902">
                  <c:v>1309</c:v>
                </c:pt>
                <c:pt idx="38903">
                  <c:v>1310</c:v>
                </c:pt>
                <c:pt idx="38904">
                  <c:v>1311</c:v>
                </c:pt>
                <c:pt idx="38905">
                  <c:v>1312</c:v>
                </c:pt>
                <c:pt idx="38906">
                  <c:v>1313</c:v>
                </c:pt>
                <c:pt idx="38907">
                  <c:v>1314</c:v>
                </c:pt>
                <c:pt idx="38908">
                  <c:v>1315</c:v>
                </c:pt>
                <c:pt idx="38909">
                  <c:v>1316</c:v>
                </c:pt>
                <c:pt idx="38910">
                  <c:v>1317</c:v>
                </c:pt>
                <c:pt idx="38911">
                  <c:v>1318</c:v>
                </c:pt>
                <c:pt idx="38912">
                  <c:v>1319</c:v>
                </c:pt>
                <c:pt idx="38913">
                  <c:v>1320</c:v>
                </c:pt>
                <c:pt idx="38914">
                  <c:v>1321</c:v>
                </c:pt>
                <c:pt idx="38915">
                  <c:v>1322</c:v>
                </c:pt>
                <c:pt idx="38916">
                  <c:v>1323</c:v>
                </c:pt>
                <c:pt idx="38917">
                  <c:v>1324</c:v>
                </c:pt>
                <c:pt idx="38918">
                  <c:v>1325</c:v>
                </c:pt>
                <c:pt idx="38919">
                  <c:v>1326</c:v>
                </c:pt>
                <c:pt idx="38920">
                  <c:v>1327</c:v>
                </c:pt>
                <c:pt idx="38921">
                  <c:v>1328</c:v>
                </c:pt>
                <c:pt idx="38922">
                  <c:v>1329</c:v>
                </c:pt>
                <c:pt idx="38923">
                  <c:v>1330</c:v>
                </c:pt>
                <c:pt idx="38924">
                  <c:v>1331</c:v>
                </c:pt>
                <c:pt idx="38925">
                  <c:v>1332</c:v>
                </c:pt>
                <c:pt idx="38926">
                  <c:v>1333</c:v>
                </c:pt>
                <c:pt idx="38927">
                  <c:v>1334</c:v>
                </c:pt>
                <c:pt idx="38928">
                  <c:v>1335</c:v>
                </c:pt>
                <c:pt idx="38929">
                  <c:v>1336</c:v>
                </c:pt>
                <c:pt idx="38930">
                  <c:v>1337</c:v>
                </c:pt>
                <c:pt idx="38931">
                  <c:v>1338</c:v>
                </c:pt>
                <c:pt idx="38932">
                  <c:v>1339</c:v>
                </c:pt>
                <c:pt idx="38933">
                  <c:v>1340</c:v>
                </c:pt>
                <c:pt idx="38934">
                  <c:v>1341</c:v>
                </c:pt>
                <c:pt idx="38935">
                  <c:v>1342</c:v>
                </c:pt>
                <c:pt idx="38936">
                  <c:v>1343</c:v>
                </c:pt>
                <c:pt idx="38937">
                  <c:v>1344</c:v>
                </c:pt>
                <c:pt idx="38938">
                  <c:v>1345</c:v>
                </c:pt>
                <c:pt idx="38939">
                  <c:v>1346</c:v>
                </c:pt>
                <c:pt idx="38940">
                  <c:v>1347</c:v>
                </c:pt>
                <c:pt idx="38941">
                  <c:v>1348</c:v>
                </c:pt>
                <c:pt idx="38942">
                  <c:v>1349</c:v>
                </c:pt>
                <c:pt idx="38943">
                  <c:v>1350</c:v>
                </c:pt>
                <c:pt idx="38944">
                  <c:v>1351</c:v>
                </c:pt>
                <c:pt idx="38945">
                  <c:v>1352</c:v>
                </c:pt>
                <c:pt idx="38946">
                  <c:v>1353</c:v>
                </c:pt>
                <c:pt idx="38947">
                  <c:v>1354</c:v>
                </c:pt>
                <c:pt idx="38948">
                  <c:v>1355</c:v>
                </c:pt>
                <c:pt idx="38949">
                  <c:v>1356</c:v>
                </c:pt>
                <c:pt idx="38950">
                  <c:v>1357</c:v>
                </c:pt>
                <c:pt idx="38951">
                  <c:v>1358</c:v>
                </c:pt>
                <c:pt idx="38952">
                  <c:v>1359</c:v>
                </c:pt>
                <c:pt idx="38953">
                  <c:v>1360</c:v>
                </c:pt>
                <c:pt idx="38954">
                  <c:v>1361</c:v>
                </c:pt>
                <c:pt idx="38955">
                  <c:v>1362</c:v>
                </c:pt>
                <c:pt idx="38956">
                  <c:v>1363</c:v>
                </c:pt>
                <c:pt idx="38957">
                  <c:v>1364</c:v>
                </c:pt>
                <c:pt idx="38958">
                  <c:v>1365</c:v>
                </c:pt>
                <c:pt idx="38959">
                  <c:v>1366</c:v>
                </c:pt>
                <c:pt idx="38960">
                  <c:v>1367</c:v>
                </c:pt>
                <c:pt idx="38961">
                  <c:v>1368</c:v>
                </c:pt>
                <c:pt idx="38962">
                  <c:v>1369</c:v>
                </c:pt>
                <c:pt idx="38963">
                  <c:v>1370</c:v>
                </c:pt>
                <c:pt idx="38964">
                  <c:v>1371</c:v>
                </c:pt>
                <c:pt idx="38965">
                  <c:v>1372</c:v>
                </c:pt>
                <c:pt idx="38966">
                  <c:v>1373</c:v>
                </c:pt>
                <c:pt idx="38967">
                  <c:v>1374</c:v>
                </c:pt>
                <c:pt idx="38968">
                  <c:v>1375</c:v>
                </c:pt>
                <c:pt idx="38969">
                  <c:v>1376</c:v>
                </c:pt>
                <c:pt idx="38970">
                  <c:v>1377</c:v>
                </c:pt>
                <c:pt idx="38971">
                  <c:v>1378</c:v>
                </c:pt>
                <c:pt idx="38972">
                  <c:v>1379</c:v>
                </c:pt>
                <c:pt idx="38973">
                  <c:v>1380</c:v>
                </c:pt>
                <c:pt idx="38974">
                  <c:v>1381</c:v>
                </c:pt>
                <c:pt idx="38975">
                  <c:v>1382</c:v>
                </c:pt>
                <c:pt idx="38976">
                  <c:v>1383</c:v>
                </c:pt>
                <c:pt idx="38977">
                  <c:v>1384</c:v>
                </c:pt>
                <c:pt idx="38978">
                  <c:v>1385</c:v>
                </c:pt>
                <c:pt idx="38979">
                  <c:v>1386</c:v>
                </c:pt>
                <c:pt idx="38980">
                  <c:v>1387</c:v>
                </c:pt>
                <c:pt idx="38981">
                  <c:v>1388</c:v>
                </c:pt>
                <c:pt idx="38982">
                  <c:v>1389</c:v>
                </c:pt>
                <c:pt idx="38983">
                  <c:v>1390</c:v>
                </c:pt>
                <c:pt idx="38984">
                  <c:v>1391</c:v>
                </c:pt>
                <c:pt idx="38985">
                  <c:v>1392</c:v>
                </c:pt>
                <c:pt idx="38986">
                  <c:v>1393</c:v>
                </c:pt>
                <c:pt idx="38987">
                  <c:v>1394</c:v>
                </c:pt>
                <c:pt idx="38988">
                  <c:v>1395</c:v>
                </c:pt>
                <c:pt idx="38989">
                  <c:v>1396</c:v>
                </c:pt>
                <c:pt idx="38990">
                  <c:v>1397</c:v>
                </c:pt>
                <c:pt idx="38991">
                  <c:v>1398</c:v>
                </c:pt>
                <c:pt idx="38992">
                  <c:v>1399</c:v>
                </c:pt>
                <c:pt idx="38993">
                  <c:v>1400</c:v>
                </c:pt>
                <c:pt idx="38994">
                  <c:v>1401</c:v>
                </c:pt>
                <c:pt idx="38995">
                  <c:v>1402</c:v>
                </c:pt>
                <c:pt idx="38996">
                  <c:v>1403</c:v>
                </c:pt>
                <c:pt idx="38997">
                  <c:v>1404</c:v>
                </c:pt>
                <c:pt idx="38998">
                  <c:v>1405</c:v>
                </c:pt>
                <c:pt idx="38999">
                  <c:v>1406</c:v>
                </c:pt>
                <c:pt idx="39000">
                  <c:v>1407</c:v>
                </c:pt>
                <c:pt idx="39001">
                  <c:v>1408</c:v>
                </c:pt>
                <c:pt idx="39002">
                  <c:v>1409</c:v>
                </c:pt>
                <c:pt idx="39003">
                  <c:v>1410</c:v>
                </c:pt>
                <c:pt idx="39004">
                  <c:v>1411</c:v>
                </c:pt>
                <c:pt idx="39005">
                  <c:v>1412</c:v>
                </c:pt>
                <c:pt idx="39006">
                  <c:v>1413</c:v>
                </c:pt>
                <c:pt idx="39007">
                  <c:v>1414</c:v>
                </c:pt>
                <c:pt idx="39008">
                  <c:v>1415</c:v>
                </c:pt>
                <c:pt idx="39009">
                  <c:v>1416</c:v>
                </c:pt>
                <c:pt idx="39010">
                  <c:v>1417</c:v>
                </c:pt>
                <c:pt idx="39011">
                  <c:v>1418</c:v>
                </c:pt>
                <c:pt idx="39012">
                  <c:v>1419</c:v>
                </c:pt>
                <c:pt idx="39013">
                  <c:v>1420</c:v>
                </c:pt>
                <c:pt idx="39014">
                  <c:v>1421</c:v>
                </c:pt>
                <c:pt idx="39015">
                  <c:v>1422</c:v>
                </c:pt>
                <c:pt idx="39016">
                  <c:v>1423</c:v>
                </c:pt>
                <c:pt idx="39017">
                  <c:v>1424</c:v>
                </c:pt>
                <c:pt idx="39018">
                  <c:v>1425</c:v>
                </c:pt>
                <c:pt idx="39019">
                  <c:v>1426</c:v>
                </c:pt>
                <c:pt idx="39020">
                  <c:v>1427</c:v>
                </c:pt>
                <c:pt idx="39021">
                  <c:v>1428</c:v>
                </c:pt>
                <c:pt idx="39022">
                  <c:v>1429</c:v>
                </c:pt>
                <c:pt idx="39023">
                  <c:v>1430</c:v>
                </c:pt>
                <c:pt idx="39024">
                  <c:v>1431</c:v>
                </c:pt>
                <c:pt idx="39025">
                  <c:v>1432</c:v>
                </c:pt>
                <c:pt idx="39026">
                  <c:v>1433</c:v>
                </c:pt>
                <c:pt idx="39027">
                  <c:v>1434</c:v>
                </c:pt>
                <c:pt idx="39028">
                  <c:v>1435</c:v>
                </c:pt>
                <c:pt idx="39029">
                  <c:v>1436</c:v>
                </c:pt>
                <c:pt idx="39030">
                  <c:v>1437</c:v>
                </c:pt>
                <c:pt idx="39031">
                  <c:v>1438</c:v>
                </c:pt>
                <c:pt idx="39032">
                  <c:v>1439</c:v>
                </c:pt>
                <c:pt idx="39033">
                  <c:v>1440</c:v>
                </c:pt>
                <c:pt idx="39034">
                  <c:v>1441</c:v>
                </c:pt>
                <c:pt idx="39035">
                  <c:v>1442</c:v>
                </c:pt>
                <c:pt idx="39036">
                  <c:v>1443</c:v>
                </c:pt>
                <c:pt idx="39037">
                  <c:v>1444</c:v>
                </c:pt>
                <c:pt idx="39038">
                  <c:v>1445</c:v>
                </c:pt>
                <c:pt idx="39039">
                  <c:v>1446</c:v>
                </c:pt>
                <c:pt idx="39040">
                  <c:v>1447</c:v>
                </c:pt>
                <c:pt idx="39041">
                  <c:v>1448</c:v>
                </c:pt>
                <c:pt idx="39042">
                  <c:v>1449</c:v>
                </c:pt>
                <c:pt idx="39043">
                  <c:v>1450</c:v>
                </c:pt>
                <c:pt idx="39044">
                  <c:v>1451</c:v>
                </c:pt>
                <c:pt idx="39045">
                  <c:v>1452</c:v>
                </c:pt>
                <c:pt idx="39046">
                  <c:v>1453</c:v>
                </c:pt>
                <c:pt idx="39047">
                  <c:v>1454</c:v>
                </c:pt>
                <c:pt idx="39048">
                  <c:v>1455</c:v>
                </c:pt>
                <c:pt idx="39049">
                  <c:v>1456</c:v>
                </c:pt>
                <c:pt idx="39050">
                  <c:v>1457</c:v>
                </c:pt>
                <c:pt idx="39051">
                  <c:v>1458</c:v>
                </c:pt>
                <c:pt idx="39052">
                  <c:v>1459</c:v>
                </c:pt>
                <c:pt idx="39053">
                  <c:v>1460</c:v>
                </c:pt>
                <c:pt idx="39054">
                  <c:v>1461</c:v>
                </c:pt>
                <c:pt idx="39055">
                  <c:v>1462</c:v>
                </c:pt>
                <c:pt idx="39056">
                  <c:v>1463</c:v>
                </c:pt>
                <c:pt idx="39057">
                  <c:v>1464</c:v>
                </c:pt>
                <c:pt idx="39058">
                  <c:v>1465</c:v>
                </c:pt>
                <c:pt idx="39059">
                  <c:v>1466</c:v>
                </c:pt>
                <c:pt idx="39060">
                  <c:v>1467</c:v>
                </c:pt>
                <c:pt idx="39061">
                  <c:v>1468</c:v>
                </c:pt>
                <c:pt idx="39062">
                  <c:v>1469</c:v>
                </c:pt>
                <c:pt idx="39063">
                  <c:v>1470</c:v>
                </c:pt>
                <c:pt idx="39064">
                  <c:v>1471</c:v>
                </c:pt>
                <c:pt idx="39065">
                  <c:v>1472</c:v>
                </c:pt>
                <c:pt idx="39066">
                  <c:v>1473</c:v>
                </c:pt>
                <c:pt idx="39067">
                  <c:v>1474</c:v>
                </c:pt>
                <c:pt idx="39068">
                  <c:v>1475</c:v>
                </c:pt>
                <c:pt idx="39069">
                  <c:v>1476</c:v>
                </c:pt>
                <c:pt idx="39070">
                  <c:v>1477</c:v>
                </c:pt>
                <c:pt idx="39071">
                  <c:v>1478</c:v>
                </c:pt>
                <c:pt idx="39072">
                  <c:v>1479</c:v>
                </c:pt>
                <c:pt idx="39073">
                  <c:v>1480</c:v>
                </c:pt>
                <c:pt idx="39074">
                  <c:v>1481</c:v>
                </c:pt>
                <c:pt idx="39075">
                  <c:v>1482</c:v>
                </c:pt>
                <c:pt idx="39076">
                  <c:v>1483</c:v>
                </c:pt>
                <c:pt idx="39077">
                  <c:v>1484</c:v>
                </c:pt>
                <c:pt idx="39078">
                  <c:v>1485</c:v>
                </c:pt>
                <c:pt idx="39079">
                  <c:v>1486</c:v>
                </c:pt>
                <c:pt idx="39080">
                  <c:v>1487</c:v>
                </c:pt>
                <c:pt idx="39081">
                  <c:v>1488</c:v>
                </c:pt>
                <c:pt idx="39082">
                  <c:v>1489</c:v>
                </c:pt>
                <c:pt idx="39083">
                  <c:v>1490</c:v>
                </c:pt>
                <c:pt idx="39084">
                  <c:v>1491</c:v>
                </c:pt>
                <c:pt idx="39085">
                  <c:v>1492</c:v>
                </c:pt>
                <c:pt idx="39086">
                  <c:v>1493</c:v>
                </c:pt>
                <c:pt idx="39087">
                  <c:v>1494</c:v>
                </c:pt>
                <c:pt idx="39088">
                  <c:v>1495</c:v>
                </c:pt>
                <c:pt idx="39089">
                  <c:v>1496</c:v>
                </c:pt>
                <c:pt idx="39090">
                  <c:v>1497</c:v>
                </c:pt>
                <c:pt idx="39091">
                  <c:v>1498</c:v>
                </c:pt>
                <c:pt idx="39092">
                  <c:v>1499</c:v>
                </c:pt>
                <c:pt idx="39093">
                  <c:v>1500</c:v>
                </c:pt>
                <c:pt idx="39094">
                  <c:v>1501</c:v>
                </c:pt>
                <c:pt idx="39095">
                  <c:v>1502</c:v>
                </c:pt>
                <c:pt idx="39096">
                  <c:v>1503</c:v>
                </c:pt>
                <c:pt idx="39097">
                  <c:v>1504</c:v>
                </c:pt>
                <c:pt idx="39098">
                  <c:v>1505</c:v>
                </c:pt>
                <c:pt idx="39099">
                  <c:v>1506</c:v>
                </c:pt>
                <c:pt idx="39100">
                  <c:v>1507</c:v>
                </c:pt>
                <c:pt idx="39101">
                  <c:v>1508</c:v>
                </c:pt>
                <c:pt idx="39102">
                  <c:v>1509</c:v>
                </c:pt>
                <c:pt idx="39103">
                  <c:v>1510</c:v>
                </c:pt>
                <c:pt idx="39104">
                  <c:v>1511</c:v>
                </c:pt>
                <c:pt idx="39105">
                  <c:v>1512</c:v>
                </c:pt>
                <c:pt idx="39106">
                  <c:v>1513</c:v>
                </c:pt>
                <c:pt idx="39107">
                  <c:v>1514</c:v>
                </c:pt>
                <c:pt idx="39108">
                  <c:v>1515</c:v>
                </c:pt>
                <c:pt idx="39109">
                  <c:v>1516</c:v>
                </c:pt>
                <c:pt idx="39110">
                  <c:v>1517</c:v>
                </c:pt>
                <c:pt idx="39111">
                  <c:v>1518</c:v>
                </c:pt>
                <c:pt idx="39112">
                  <c:v>1519</c:v>
                </c:pt>
                <c:pt idx="39113">
                  <c:v>1520</c:v>
                </c:pt>
                <c:pt idx="39114">
                  <c:v>1521</c:v>
                </c:pt>
                <c:pt idx="39115">
                  <c:v>1522</c:v>
                </c:pt>
                <c:pt idx="39116">
                  <c:v>1523</c:v>
                </c:pt>
                <c:pt idx="39117">
                  <c:v>1524</c:v>
                </c:pt>
                <c:pt idx="39118">
                  <c:v>1525</c:v>
                </c:pt>
                <c:pt idx="39119">
                  <c:v>1526</c:v>
                </c:pt>
                <c:pt idx="39120">
                  <c:v>1527</c:v>
                </c:pt>
                <c:pt idx="39121">
                  <c:v>1528</c:v>
                </c:pt>
                <c:pt idx="39122">
                  <c:v>1529</c:v>
                </c:pt>
                <c:pt idx="39123">
                  <c:v>1530</c:v>
                </c:pt>
                <c:pt idx="39124">
                  <c:v>1531</c:v>
                </c:pt>
                <c:pt idx="39125">
                  <c:v>1532</c:v>
                </c:pt>
                <c:pt idx="39126">
                  <c:v>1533</c:v>
                </c:pt>
                <c:pt idx="39127">
                  <c:v>1534</c:v>
                </c:pt>
                <c:pt idx="39128">
                  <c:v>1535</c:v>
                </c:pt>
                <c:pt idx="39129">
                  <c:v>1536</c:v>
                </c:pt>
                <c:pt idx="39130">
                  <c:v>1537</c:v>
                </c:pt>
                <c:pt idx="39131">
                  <c:v>1538</c:v>
                </c:pt>
                <c:pt idx="39132">
                  <c:v>1539</c:v>
                </c:pt>
                <c:pt idx="39133">
                  <c:v>1540</c:v>
                </c:pt>
                <c:pt idx="39134">
                  <c:v>1541</c:v>
                </c:pt>
                <c:pt idx="39135">
                  <c:v>1542</c:v>
                </c:pt>
                <c:pt idx="39136">
                  <c:v>1543</c:v>
                </c:pt>
                <c:pt idx="39137">
                  <c:v>1544</c:v>
                </c:pt>
                <c:pt idx="39138">
                  <c:v>1545</c:v>
                </c:pt>
                <c:pt idx="39139">
                  <c:v>1546</c:v>
                </c:pt>
                <c:pt idx="39140">
                  <c:v>1547</c:v>
                </c:pt>
                <c:pt idx="39141">
                  <c:v>1548</c:v>
                </c:pt>
                <c:pt idx="39142">
                  <c:v>1549</c:v>
                </c:pt>
                <c:pt idx="39143">
                  <c:v>1550</c:v>
                </c:pt>
                <c:pt idx="39144">
                  <c:v>1551</c:v>
                </c:pt>
                <c:pt idx="39145">
                  <c:v>1552</c:v>
                </c:pt>
                <c:pt idx="39146">
                  <c:v>1553</c:v>
                </c:pt>
                <c:pt idx="39147">
                  <c:v>1554</c:v>
                </c:pt>
                <c:pt idx="39148">
                  <c:v>1555</c:v>
                </c:pt>
                <c:pt idx="39149">
                  <c:v>1556</c:v>
                </c:pt>
                <c:pt idx="39150">
                  <c:v>1557</c:v>
                </c:pt>
                <c:pt idx="39151">
                  <c:v>1558</c:v>
                </c:pt>
                <c:pt idx="39152">
                  <c:v>1559</c:v>
                </c:pt>
                <c:pt idx="39153">
                  <c:v>1560</c:v>
                </c:pt>
                <c:pt idx="39154">
                  <c:v>1561</c:v>
                </c:pt>
                <c:pt idx="39155">
                  <c:v>1562</c:v>
                </c:pt>
                <c:pt idx="39156">
                  <c:v>1563</c:v>
                </c:pt>
                <c:pt idx="39157">
                  <c:v>1564</c:v>
                </c:pt>
                <c:pt idx="39158">
                  <c:v>1565</c:v>
                </c:pt>
                <c:pt idx="39159">
                  <c:v>1566</c:v>
                </c:pt>
                <c:pt idx="39160">
                  <c:v>1567</c:v>
                </c:pt>
                <c:pt idx="39161">
                  <c:v>1568</c:v>
                </c:pt>
                <c:pt idx="39162">
                  <c:v>1569</c:v>
                </c:pt>
                <c:pt idx="39163">
                  <c:v>1570</c:v>
                </c:pt>
                <c:pt idx="39164">
                  <c:v>1571</c:v>
                </c:pt>
                <c:pt idx="39165">
                  <c:v>1572</c:v>
                </c:pt>
                <c:pt idx="39166">
                  <c:v>1573</c:v>
                </c:pt>
                <c:pt idx="39167">
                  <c:v>1574</c:v>
                </c:pt>
                <c:pt idx="39168">
                  <c:v>1575</c:v>
                </c:pt>
                <c:pt idx="39169">
                  <c:v>1576</c:v>
                </c:pt>
                <c:pt idx="39170">
                  <c:v>1577</c:v>
                </c:pt>
                <c:pt idx="39171">
                  <c:v>1578</c:v>
                </c:pt>
                <c:pt idx="39172">
                  <c:v>1579</c:v>
                </c:pt>
                <c:pt idx="39173">
                  <c:v>1580</c:v>
                </c:pt>
                <c:pt idx="39174">
                  <c:v>1581</c:v>
                </c:pt>
                <c:pt idx="39175">
                  <c:v>1582</c:v>
                </c:pt>
                <c:pt idx="39176">
                  <c:v>1583</c:v>
                </c:pt>
                <c:pt idx="39177">
                  <c:v>1584</c:v>
                </c:pt>
                <c:pt idx="39178">
                  <c:v>1585</c:v>
                </c:pt>
                <c:pt idx="39179">
                  <c:v>1586</c:v>
                </c:pt>
                <c:pt idx="39180">
                  <c:v>1587</c:v>
                </c:pt>
                <c:pt idx="39181">
                  <c:v>1588</c:v>
                </c:pt>
                <c:pt idx="39182">
                  <c:v>1589</c:v>
                </c:pt>
                <c:pt idx="39183">
                  <c:v>1590</c:v>
                </c:pt>
                <c:pt idx="39184">
                  <c:v>1591</c:v>
                </c:pt>
                <c:pt idx="39185">
                  <c:v>1592</c:v>
                </c:pt>
                <c:pt idx="39186">
                  <c:v>1593</c:v>
                </c:pt>
                <c:pt idx="39187">
                  <c:v>1594</c:v>
                </c:pt>
                <c:pt idx="39188">
                  <c:v>1595</c:v>
                </c:pt>
                <c:pt idx="39189">
                  <c:v>1596</c:v>
                </c:pt>
                <c:pt idx="39190">
                  <c:v>1597</c:v>
                </c:pt>
                <c:pt idx="39191">
                  <c:v>1598</c:v>
                </c:pt>
                <c:pt idx="39192">
                  <c:v>1599</c:v>
                </c:pt>
                <c:pt idx="39193">
                  <c:v>1600</c:v>
                </c:pt>
                <c:pt idx="39194">
                  <c:v>1601</c:v>
                </c:pt>
                <c:pt idx="39195">
                  <c:v>1602</c:v>
                </c:pt>
                <c:pt idx="39196">
                  <c:v>1603</c:v>
                </c:pt>
                <c:pt idx="39197">
                  <c:v>1604</c:v>
                </c:pt>
                <c:pt idx="39198">
                  <c:v>1605</c:v>
                </c:pt>
                <c:pt idx="39199">
                  <c:v>1606</c:v>
                </c:pt>
                <c:pt idx="39200">
                  <c:v>1607</c:v>
                </c:pt>
                <c:pt idx="39201">
                  <c:v>1608</c:v>
                </c:pt>
                <c:pt idx="39202">
                  <c:v>1609</c:v>
                </c:pt>
                <c:pt idx="39203">
                  <c:v>1610</c:v>
                </c:pt>
                <c:pt idx="39204">
                  <c:v>1611</c:v>
                </c:pt>
                <c:pt idx="39205">
                  <c:v>1612</c:v>
                </c:pt>
                <c:pt idx="39206">
                  <c:v>1613</c:v>
                </c:pt>
                <c:pt idx="39207">
                  <c:v>1614</c:v>
                </c:pt>
                <c:pt idx="39208">
                  <c:v>1615</c:v>
                </c:pt>
                <c:pt idx="39209">
                  <c:v>1616</c:v>
                </c:pt>
                <c:pt idx="39210">
                  <c:v>1617</c:v>
                </c:pt>
                <c:pt idx="39211">
                  <c:v>1618</c:v>
                </c:pt>
                <c:pt idx="39212">
                  <c:v>1619</c:v>
                </c:pt>
                <c:pt idx="39213">
                  <c:v>1620</c:v>
                </c:pt>
                <c:pt idx="39214">
                  <c:v>1621</c:v>
                </c:pt>
                <c:pt idx="39215">
                  <c:v>1622</c:v>
                </c:pt>
                <c:pt idx="39216">
                  <c:v>1623</c:v>
                </c:pt>
                <c:pt idx="39217">
                  <c:v>1624</c:v>
                </c:pt>
                <c:pt idx="39218">
                  <c:v>1625</c:v>
                </c:pt>
                <c:pt idx="39219">
                  <c:v>1626</c:v>
                </c:pt>
                <c:pt idx="39220">
                  <c:v>1627</c:v>
                </c:pt>
                <c:pt idx="39221">
                  <c:v>1628</c:v>
                </c:pt>
                <c:pt idx="39222">
                  <c:v>1629</c:v>
                </c:pt>
                <c:pt idx="39223">
                  <c:v>1630</c:v>
                </c:pt>
                <c:pt idx="39224">
                  <c:v>1631</c:v>
                </c:pt>
                <c:pt idx="39225">
                  <c:v>1632</c:v>
                </c:pt>
                <c:pt idx="39226">
                  <c:v>1633</c:v>
                </c:pt>
                <c:pt idx="39227">
                  <c:v>1634</c:v>
                </c:pt>
                <c:pt idx="39228">
                  <c:v>1635</c:v>
                </c:pt>
                <c:pt idx="39229">
                  <c:v>1636</c:v>
                </c:pt>
                <c:pt idx="39230">
                  <c:v>1637</c:v>
                </c:pt>
                <c:pt idx="39231">
                  <c:v>1638</c:v>
                </c:pt>
                <c:pt idx="39232">
                  <c:v>1639</c:v>
                </c:pt>
                <c:pt idx="39233">
                  <c:v>1640</c:v>
                </c:pt>
                <c:pt idx="39234">
                  <c:v>1641</c:v>
                </c:pt>
                <c:pt idx="39235">
                  <c:v>1642</c:v>
                </c:pt>
                <c:pt idx="39236">
                  <c:v>1643</c:v>
                </c:pt>
                <c:pt idx="39237">
                  <c:v>1644</c:v>
                </c:pt>
                <c:pt idx="39238">
                  <c:v>1645</c:v>
                </c:pt>
                <c:pt idx="39239">
                  <c:v>1646</c:v>
                </c:pt>
                <c:pt idx="39240">
                  <c:v>1647</c:v>
                </c:pt>
                <c:pt idx="39241">
                  <c:v>1648</c:v>
                </c:pt>
                <c:pt idx="39242">
                  <c:v>1649</c:v>
                </c:pt>
                <c:pt idx="39243">
                  <c:v>1650</c:v>
                </c:pt>
                <c:pt idx="39244">
                  <c:v>1651</c:v>
                </c:pt>
                <c:pt idx="39245">
                  <c:v>1652</c:v>
                </c:pt>
                <c:pt idx="39246">
                  <c:v>1653</c:v>
                </c:pt>
                <c:pt idx="39247">
                  <c:v>1654</c:v>
                </c:pt>
                <c:pt idx="39248">
                  <c:v>1655</c:v>
                </c:pt>
                <c:pt idx="39249">
                  <c:v>1656</c:v>
                </c:pt>
                <c:pt idx="39250">
                  <c:v>1657</c:v>
                </c:pt>
                <c:pt idx="39251">
                  <c:v>1658</c:v>
                </c:pt>
                <c:pt idx="39252">
                  <c:v>1659</c:v>
                </c:pt>
                <c:pt idx="39253">
                  <c:v>1660</c:v>
                </c:pt>
                <c:pt idx="39254">
                  <c:v>1661</c:v>
                </c:pt>
                <c:pt idx="39255">
                  <c:v>1662</c:v>
                </c:pt>
                <c:pt idx="39256">
                  <c:v>1663</c:v>
                </c:pt>
                <c:pt idx="39257">
                  <c:v>1664</c:v>
                </c:pt>
                <c:pt idx="39258">
                  <c:v>1665</c:v>
                </c:pt>
                <c:pt idx="39259">
                  <c:v>1666</c:v>
                </c:pt>
                <c:pt idx="39260">
                  <c:v>1667</c:v>
                </c:pt>
                <c:pt idx="39261">
                  <c:v>1668</c:v>
                </c:pt>
                <c:pt idx="39262">
                  <c:v>1669</c:v>
                </c:pt>
                <c:pt idx="39263">
                  <c:v>1670</c:v>
                </c:pt>
                <c:pt idx="39264">
                  <c:v>1671</c:v>
                </c:pt>
                <c:pt idx="39265">
                  <c:v>1672</c:v>
                </c:pt>
                <c:pt idx="39266">
                  <c:v>1673</c:v>
                </c:pt>
                <c:pt idx="39267">
                  <c:v>1674</c:v>
                </c:pt>
                <c:pt idx="39268">
                  <c:v>1675</c:v>
                </c:pt>
                <c:pt idx="39269">
                  <c:v>1676</c:v>
                </c:pt>
                <c:pt idx="39270">
                  <c:v>1677</c:v>
                </c:pt>
                <c:pt idx="39271">
                  <c:v>1678</c:v>
                </c:pt>
                <c:pt idx="39272">
                  <c:v>1679</c:v>
                </c:pt>
                <c:pt idx="39273">
                  <c:v>1680</c:v>
                </c:pt>
                <c:pt idx="39274">
                  <c:v>1681</c:v>
                </c:pt>
                <c:pt idx="39275">
                  <c:v>1682</c:v>
                </c:pt>
                <c:pt idx="39276">
                  <c:v>1683</c:v>
                </c:pt>
                <c:pt idx="39277">
                  <c:v>1684</c:v>
                </c:pt>
                <c:pt idx="39278">
                  <c:v>1685</c:v>
                </c:pt>
                <c:pt idx="39279">
                  <c:v>1686</c:v>
                </c:pt>
                <c:pt idx="39280">
                  <c:v>1687</c:v>
                </c:pt>
                <c:pt idx="39281">
                  <c:v>1688</c:v>
                </c:pt>
                <c:pt idx="39282">
                  <c:v>1689</c:v>
                </c:pt>
                <c:pt idx="39283">
                  <c:v>1690</c:v>
                </c:pt>
                <c:pt idx="39284">
                  <c:v>1691</c:v>
                </c:pt>
                <c:pt idx="39285">
                  <c:v>1692</c:v>
                </c:pt>
                <c:pt idx="39286">
                  <c:v>1693</c:v>
                </c:pt>
                <c:pt idx="39287">
                  <c:v>1694</c:v>
                </c:pt>
                <c:pt idx="39288">
                  <c:v>1695</c:v>
                </c:pt>
                <c:pt idx="39289">
                  <c:v>1696</c:v>
                </c:pt>
                <c:pt idx="39290">
                  <c:v>1697</c:v>
                </c:pt>
                <c:pt idx="39291">
                  <c:v>1698</c:v>
                </c:pt>
                <c:pt idx="39292">
                  <c:v>1699</c:v>
                </c:pt>
                <c:pt idx="39293">
                  <c:v>1700</c:v>
                </c:pt>
                <c:pt idx="39294">
                  <c:v>1701</c:v>
                </c:pt>
                <c:pt idx="39295">
                  <c:v>1702</c:v>
                </c:pt>
                <c:pt idx="39296">
                  <c:v>1703</c:v>
                </c:pt>
                <c:pt idx="39297">
                  <c:v>1704</c:v>
                </c:pt>
                <c:pt idx="39298">
                  <c:v>1705</c:v>
                </c:pt>
                <c:pt idx="39299">
                  <c:v>1706</c:v>
                </c:pt>
                <c:pt idx="39300">
                  <c:v>1707</c:v>
                </c:pt>
                <c:pt idx="39301">
                  <c:v>1708</c:v>
                </c:pt>
                <c:pt idx="39302">
                  <c:v>1709</c:v>
                </c:pt>
                <c:pt idx="39303">
                  <c:v>1710</c:v>
                </c:pt>
                <c:pt idx="39304">
                  <c:v>1711</c:v>
                </c:pt>
                <c:pt idx="39305">
                  <c:v>1712</c:v>
                </c:pt>
                <c:pt idx="39306">
                  <c:v>1713</c:v>
                </c:pt>
                <c:pt idx="39307">
                  <c:v>1714</c:v>
                </c:pt>
                <c:pt idx="39308">
                  <c:v>1715</c:v>
                </c:pt>
                <c:pt idx="39309">
                  <c:v>1716</c:v>
                </c:pt>
                <c:pt idx="39310">
                  <c:v>1717</c:v>
                </c:pt>
                <c:pt idx="39311">
                  <c:v>1718</c:v>
                </c:pt>
                <c:pt idx="39312">
                  <c:v>1719</c:v>
                </c:pt>
                <c:pt idx="39313">
                  <c:v>1720</c:v>
                </c:pt>
                <c:pt idx="39314">
                  <c:v>1721</c:v>
                </c:pt>
                <c:pt idx="39315">
                  <c:v>1722</c:v>
                </c:pt>
                <c:pt idx="39316">
                  <c:v>1723</c:v>
                </c:pt>
                <c:pt idx="39317">
                  <c:v>1724</c:v>
                </c:pt>
                <c:pt idx="39318">
                  <c:v>1725</c:v>
                </c:pt>
                <c:pt idx="39319">
                  <c:v>1726</c:v>
                </c:pt>
                <c:pt idx="39320">
                  <c:v>1727</c:v>
                </c:pt>
                <c:pt idx="39321">
                  <c:v>1728</c:v>
                </c:pt>
                <c:pt idx="39322">
                  <c:v>1729</c:v>
                </c:pt>
                <c:pt idx="39323">
                  <c:v>1730</c:v>
                </c:pt>
                <c:pt idx="39324">
                  <c:v>1731</c:v>
                </c:pt>
                <c:pt idx="39325">
                  <c:v>1732</c:v>
                </c:pt>
                <c:pt idx="39326">
                  <c:v>1733</c:v>
                </c:pt>
                <c:pt idx="39327">
                  <c:v>1734</c:v>
                </c:pt>
                <c:pt idx="39328">
                  <c:v>1735</c:v>
                </c:pt>
                <c:pt idx="39329">
                  <c:v>1736</c:v>
                </c:pt>
                <c:pt idx="39330">
                  <c:v>1737</c:v>
                </c:pt>
                <c:pt idx="39331">
                  <c:v>1738</c:v>
                </c:pt>
                <c:pt idx="39332">
                  <c:v>1739</c:v>
                </c:pt>
                <c:pt idx="39333">
                  <c:v>1740</c:v>
                </c:pt>
                <c:pt idx="39334">
                  <c:v>1741</c:v>
                </c:pt>
                <c:pt idx="39335">
                  <c:v>1742</c:v>
                </c:pt>
                <c:pt idx="39336">
                  <c:v>1743</c:v>
                </c:pt>
                <c:pt idx="39337">
                  <c:v>1744</c:v>
                </c:pt>
                <c:pt idx="39338">
                  <c:v>1745</c:v>
                </c:pt>
                <c:pt idx="39339">
                  <c:v>1746</c:v>
                </c:pt>
                <c:pt idx="39340">
                  <c:v>1747</c:v>
                </c:pt>
                <c:pt idx="39341">
                  <c:v>1748</c:v>
                </c:pt>
                <c:pt idx="39342">
                  <c:v>1749</c:v>
                </c:pt>
                <c:pt idx="39343">
                  <c:v>1750</c:v>
                </c:pt>
                <c:pt idx="39344">
                  <c:v>1751</c:v>
                </c:pt>
                <c:pt idx="39345">
                  <c:v>1752</c:v>
                </c:pt>
                <c:pt idx="39346">
                  <c:v>1753</c:v>
                </c:pt>
                <c:pt idx="39347">
                  <c:v>1754</c:v>
                </c:pt>
                <c:pt idx="39348">
                  <c:v>1755</c:v>
                </c:pt>
                <c:pt idx="39349">
                  <c:v>1756</c:v>
                </c:pt>
                <c:pt idx="39350">
                  <c:v>1757</c:v>
                </c:pt>
                <c:pt idx="39351">
                  <c:v>1758</c:v>
                </c:pt>
                <c:pt idx="39352">
                  <c:v>1759</c:v>
                </c:pt>
                <c:pt idx="39353">
                  <c:v>1760</c:v>
                </c:pt>
                <c:pt idx="39354">
                  <c:v>1761</c:v>
                </c:pt>
                <c:pt idx="39355">
                  <c:v>1762</c:v>
                </c:pt>
                <c:pt idx="39356">
                  <c:v>1763</c:v>
                </c:pt>
                <c:pt idx="39357">
                  <c:v>1764</c:v>
                </c:pt>
                <c:pt idx="39358">
                  <c:v>1765</c:v>
                </c:pt>
                <c:pt idx="39359">
                  <c:v>1766</c:v>
                </c:pt>
                <c:pt idx="39360">
                  <c:v>1767</c:v>
                </c:pt>
                <c:pt idx="39361">
                  <c:v>1768</c:v>
                </c:pt>
                <c:pt idx="39362">
                  <c:v>1769</c:v>
                </c:pt>
                <c:pt idx="39363">
                  <c:v>1770</c:v>
                </c:pt>
                <c:pt idx="39364">
                  <c:v>1771</c:v>
                </c:pt>
                <c:pt idx="39365">
                  <c:v>1772</c:v>
                </c:pt>
                <c:pt idx="39366">
                  <c:v>1773</c:v>
                </c:pt>
                <c:pt idx="39367">
                  <c:v>1774</c:v>
                </c:pt>
                <c:pt idx="39368">
                  <c:v>1775</c:v>
                </c:pt>
                <c:pt idx="39369">
                  <c:v>1776</c:v>
                </c:pt>
                <c:pt idx="39370">
                  <c:v>1777</c:v>
                </c:pt>
                <c:pt idx="39371">
                  <c:v>1778</c:v>
                </c:pt>
                <c:pt idx="39372">
                  <c:v>1779</c:v>
                </c:pt>
                <c:pt idx="39373">
                  <c:v>1780</c:v>
                </c:pt>
                <c:pt idx="39374">
                  <c:v>1781</c:v>
                </c:pt>
                <c:pt idx="39375">
                  <c:v>1782</c:v>
                </c:pt>
                <c:pt idx="39376">
                  <c:v>1783</c:v>
                </c:pt>
                <c:pt idx="39377">
                  <c:v>1784</c:v>
                </c:pt>
                <c:pt idx="39378">
                  <c:v>1785</c:v>
                </c:pt>
                <c:pt idx="39379">
                  <c:v>1786</c:v>
                </c:pt>
                <c:pt idx="39380">
                  <c:v>1787</c:v>
                </c:pt>
                <c:pt idx="39381">
                  <c:v>1788</c:v>
                </c:pt>
                <c:pt idx="39382">
                  <c:v>1789</c:v>
                </c:pt>
                <c:pt idx="39383">
                  <c:v>1790</c:v>
                </c:pt>
                <c:pt idx="39384">
                  <c:v>1791</c:v>
                </c:pt>
                <c:pt idx="39385">
                  <c:v>1792</c:v>
                </c:pt>
                <c:pt idx="39386">
                  <c:v>1793</c:v>
                </c:pt>
                <c:pt idx="39387">
                  <c:v>1794</c:v>
                </c:pt>
                <c:pt idx="39388">
                  <c:v>1795</c:v>
                </c:pt>
                <c:pt idx="39389">
                  <c:v>1796</c:v>
                </c:pt>
                <c:pt idx="39390">
                  <c:v>1797</c:v>
                </c:pt>
                <c:pt idx="39391">
                  <c:v>1798</c:v>
                </c:pt>
                <c:pt idx="39392">
                  <c:v>1799</c:v>
                </c:pt>
                <c:pt idx="39393">
                  <c:v>1800</c:v>
                </c:pt>
                <c:pt idx="39394">
                  <c:v>1801</c:v>
                </c:pt>
                <c:pt idx="39395">
                  <c:v>1802</c:v>
                </c:pt>
                <c:pt idx="39396">
                  <c:v>1803</c:v>
                </c:pt>
                <c:pt idx="39397">
                  <c:v>1804</c:v>
                </c:pt>
                <c:pt idx="39398">
                  <c:v>1805</c:v>
                </c:pt>
                <c:pt idx="39399">
                  <c:v>1806</c:v>
                </c:pt>
                <c:pt idx="39400">
                  <c:v>1807</c:v>
                </c:pt>
                <c:pt idx="39401">
                  <c:v>1808</c:v>
                </c:pt>
                <c:pt idx="39402">
                  <c:v>1809</c:v>
                </c:pt>
                <c:pt idx="39403">
                  <c:v>1810</c:v>
                </c:pt>
                <c:pt idx="39404">
                  <c:v>1811</c:v>
                </c:pt>
                <c:pt idx="39405">
                  <c:v>1812</c:v>
                </c:pt>
                <c:pt idx="39406">
                  <c:v>1813</c:v>
                </c:pt>
                <c:pt idx="39407">
                  <c:v>1814</c:v>
                </c:pt>
                <c:pt idx="39408">
                  <c:v>1815</c:v>
                </c:pt>
                <c:pt idx="39409">
                  <c:v>1816</c:v>
                </c:pt>
                <c:pt idx="39410">
                  <c:v>1817</c:v>
                </c:pt>
                <c:pt idx="39411">
                  <c:v>1818</c:v>
                </c:pt>
                <c:pt idx="39412">
                  <c:v>1819</c:v>
                </c:pt>
                <c:pt idx="39413">
                  <c:v>1820</c:v>
                </c:pt>
                <c:pt idx="39414">
                  <c:v>1821</c:v>
                </c:pt>
                <c:pt idx="39415">
                  <c:v>1822</c:v>
                </c:pt>
                <c:pt idx="39416">
                  <c:v>1823</c:v>
                </c:pt>
                <c:pt idx="39417">
                  <c:v>1824</c:v>
                </c:pt>
                <c:pt idx="39418">
                  <c:v>1825</c:v>
                </c:pt>
                <c:pt idx="39419">
                  <c:v>1826</c:v>
                </c:pt>
                <c:pt idx="39420">
                  <c:v>1827</c:v>
                </c:pt>
                <c:pt idx="39421">
                  <c:v>1828</c:v>
                </c:pt>
                <c:pt idx="39422">
                  <c:v>1829</c:v>
                </c:pt>
                <c:pt idx="39423">
                  <c:v>1830</c:v>
                </c:pt>
                <c:pt idx="39424">
                  <c:v>1831</c:v>
                </c:pt>
                <c:pt idx="39425">
                  <c:v>1832</c:v>
                </c:pt>
                <c:pt idx="39426">
                  <c:v>1833</c:v>
                </c:pt>
                <c:pt idx="39427">
                  <c:v>1834</c:v>
                </c:pt>
                <c:pt idx="39428">
                  <c:v>1835</c:v>
                </c:pt>
                <c:pt idx="39429">
                  <c:v>1836</c:v>
                </c:pt>
                <c:pt idx="39430">
                  <c:v>1837</c:v>
                </c:pt>
                <c:pt idx="39431">
                  <c:v>1838</c:v>
                </c:pt>
                <c:pt idx="39432">
                  <c:v>1839</c:v>
                </c:pt>
                <c:pt idx="39433">
                  <c:v>1840</c:v>
                </c:pt>
                <c:pt idx="39434">
                  <c:v>1841</c:v>
                </c:pt>
                <c:pt idx="39435">
                  <c:v>1842</c:v>
                </c:pt>
                <c:pt idx="39436">
                  <c:v>1843</c:v>
                </c:pt>
                <c:pt idx="39437">
                  <c:v>1844</c:v>
                </c:pt>
                <c:pt idx="39438">
                  <c:v>1845</c:v>
                </c:pt>
                <c:pt idx="39439">
                  <c:v>1846</c:v>
                </c:pt>
                <c:pt idx="39440">
                  <c:v>1847</c:v>
                </c:pt>
                <c:pt idx="39441">
                  <c:v>1848</c:v>
                </c:pt>
                <c:pt idx="39442">
                  <c:v>1849</c:v>
                </c:pt>
                <c:pt idx="39443">
                  <c:v>1850</c:v>
                </c:pt>
                <c:pt idx="39444">
                  <c:v>1851</c:v>
                </c:pt>
                <c:pt idx="39445">
                  <c:v>1852</c:v>
                </c:pt>
                <c:pt idx="39446">
                  <c:v>1853</c:v>
                </c:pt>
                <c:pt idx="39447">
                  <c:v>1854</c:v>
                </c:pt>
                <c:pt idx="39448">
                  <c:v>1855</c:v>
                </c:pt>
                <c:pt idx="39449">
                  <c:v>1856</c:v>
                </c:pt>
                <c:pt idx="39450">
                  <c:v>1857</c:v>
                </c:pt>
                <c:pt idx="39451">
                  <c:v>1858</c:v>
                </c:pt>
                <c:pt idx="39452">
                  <c:v>1859</c:v>
                </c:pt>
                <c:pt idx="39453">
                  <c:v>1860</c:v>
                </c:pt>
                <c:pt idx="39454">
                  <c:v>1861</c:v>
                </c:pt>
                <c:pt idx="39455">
                  <c:v>1862</c:v>
                </c:pt>
                <c:pt idx="39456">
                  <c:v>1863</c:v>
                </c:pt>
                <c:pt idx="39457">
                  <c:v>1864</c:v>
                </c:pt>
                <c:pt idx="39458">
                  <c:v>1865</c:v>
                </c:pt>
                <c:pt idx="39459">
                  <c:v>1866</c:v>
                </c:pt>
                <c:pt idx="39460">
                  <c:v>1867</c:v>
                </c:pt>
                <c:pt idx="39461">
                  <c:v>1868</c:v>
                </c:pt>
                <c:pt idx="39462">
                  <c:v>1869</c:v>
                </c:pt>
                <c:pt idx="39463">
                  <c:v>1870</c:v>
                </c:pt>
                <c:pt idx="39464">
                  <c:v>1871</c:v>
                </c:pt>
                <c:pt idx="39465">
                  <c:v>1872</c:v>
                </c:pt>
                <c:pt idx="39466">
                  <c:v>1873</c:v>
                </c:pt>
                <c:pt idx="39467">
                  <c:v>1874</c:v>
                </c:pt>
                <c:pt idx="39468">
                  <c:v>1875</c:v>
                </c:pt>
                <c:pt idx="39469">
                  <c:v>1876</c:v>
                </c:pt>
                <c:pt idx="39470">
                  <c:v>1877</c:v>
                </c:pt>
                <c:pt idx="39471">
                  <c:v>1878</c:v>
                </c:pt>
                <c:pt idx="39472">
                  <c:v>1879</c:v>
                </c:pt>
                <c:pt idx="39473">
                  <c:v>1880</c:v>
                </c:pt>
                <c:pt idx="39474">
                  <c:v>1881</c:v>
                </c:pt>
                <c:pt idx="39475">
                  <c:v>1882</c:v>
                </c:pt>
                <c:pt idx="39476">
                  <c:v>1883</c:v>
                </c:pt>
                <c:pt idx="39477">
                  <c:v>1884</c:v>
                </c:pt>
                <c:pt idx="39478">
                  <c:v>1885</c:v>
                </c:pt>
                <c:pt idx="39479">
                  <c:v>1886</c:v>
                </c:pt>
                <c:pt idx="39480">
                  <c:v>1887</c:v>
                </c:pt>
                <c:pt idx="39481">
                  <c:v>1888</c:v>
                </c:pt>
                <c:pt idx="39482">
                  <c:v>1889</c:v>
                </c:pt>
                <c:pt idx="39483">
                  <c:v>1890</c:v>
                </c:pt>
                <c:pt idx="39484">
                  <c:v>1891</c:v>
                </c:pt>
                <c:pt idx="39485">
                  <c:v>1892</c:v>
                </c:pt>
                <c:pt idx="39486">
                  <c:v>1893</c:v>
                </c:pt>
                <c:pt idx="39487">
                  <c:v>1894</c:v>
                </c:pt>
                <c:pt idx="39488">
                  <c:v>1895</c:v>
                </c:pt>
                <c:pt idx="39489">
                  <c:v>1896</c:v>
                </c:pt>
                <c:pt idx="39490">
                  <c:v>1897</c:v>
                </c:pt>
                <c:pt idx="39491">
                  <c:v>1898</c:v>
                </c:pt>
                <c:pt idx="39492">
                  <c:v>1899</c:v>
                </c:pt>
                <c:pt idx="39493">
                  <c:v>1900</c:v>
                </c:pt>
                <c:pt idx="39494">
                  <c:v>1901</c:v>
                </c:pt>
                <c:pt idx="39495">
                  <c:v>1902</c:v>
                </c:pt>
                <c:pt idx="39496">
                  <c:v>1903</c:v>
                </c:pt>
                <c:pt idx="39497">
                  <c:v>1904</c:v>
                </c:pt>
                <c:pt idx="39498">
                  <c:v>1905</c:v>
                </c:pt>
                <c:pt idx="39499">
                  <c:v>1906</c:v>
                </c:pt>
                <c:pt idx="39500">
                  <c:v>1907</c:v>
                </c:pt>
                <c:pt idx="39501">
                  <c:v>1908</c:v>
                </c:pt>
                <c:pt idx="39502">
                  <c:v>1909</c:v>
                </c:pt>
                <c:pt idx="39503">
                  <c:v>1910</c:v>
                </c:pt>
                <c:pt idx="39504">
                  <c:v>1911</c:v>
                </c:pt>
                <c:pt idx="39505">
                  <c:v>1912</c:v>
                </c:pt>
                <c:pt idx="39506">
                  <c:v>1913</c:v>
                </c:pt>
                <c:pt idx="39507">
                  <c:v>1914</c:v>
                </c:pt>
                <c:pt idx="39508">
                  <c:v>1915</c:v>
                </c:pt>
                <c:pt idx="39509">
                  <c:v>1916</c:v>
                </c:pt>
                <c:pt idx="39510">
                  <c:v>1917</c:v>
                </c:pt>
                <c:pt idx="39511">
                  <c:v>1918</c:v>
                </c:pt>
                <c:pt idx="39512">
                  <c:v>1919</c:v>
                </c:pt>
                <c:pt idx="39513">
                  <c:v>1920</c:v>
                </c:pt>
                <c:pt idx="39514">
                  <c:v>1921</c:v>
                </c:pt>
                <c:pt idx="39515">
                  <c:v>1922</c:v>
                </c:pt>
                <c:pt idx="39516">
                  <c:v>1923</c:v>
                </c:pt>
                <c:pt idx="39517">
                  <c:v>1924</c:v>
                </c:pt>
                <c:pt idx="39518">
                  <c:v>1925</c:v>
                </c:pt>
                <c:pt idx="39519">
                  <c:v>1926</c:v>
                </c:pt>
                <c:pt idx="39520">
                  <c:v>1927</c:v>
                </c:pt>
                <c:pt idx="39521">
                  <c:v>1928</c:v>
                </c:pt>
                <c:pt idx="39522">
                  <c:v>1929</c:v>
                </c:pt>
                <c:pt idx="39523">
                  <c:v>1930</c:v>
                </c:pt>
                <c:pt idx="39524">
                  <c:v>1931</c:v>
                </c:pt>
                <c:pt idx="39525">
                  <c:v>1932</c:v>
                </c:pt>
                <c:pt idx="39526">
                  <c:v>1933</c:v>
                </c:pt>
                <c:pt idx="39527">
                  <c:v>1934</c:v>
                </c:pt>
                <c:pt idx="39528">
                  <c:v>1935</c:v>
                </c:pt>
                <c:pt idx="39529">
                  <c:v>1936</c:v>
                </c:pt>
                <c:pt idx="39530">
                  <c:v>1937</c:v>
                </c:pt>
                <c:pt idx="39531">
                  <c:v>1938</c:v>
                </c:pt>
                <c:pt idx="39532">
                  <c:v>1939</c:v>
                </c:pt>
                <c:pt idx="39533">
                  <c:v>1940</c:v>
                </c:pt>
                <c:pt idx="39534">
                  <c:v>1941</c:v>
                </c:pt>
                <c:pt idx="39535">
                  <c:v>1942</c:v>
                </c:pt>
                <c:pt idx="39536">
                  <c:v>1943</c:v>
                </c:pt>
                <c:pt idx="39537">
                  <c:v>1944</c:v>
                </c:pt>
                <c:pt idx="39538">
                  <c:v>1945</c:v>
                </c:pt>
                <c:pt idx="39539">
                  <c:v>1946</c:v>
                </c:pt>
                <c:pt idx="39540">
                  <c:v>1947</c:v>
                </c:pt>
                <c:pt idx="39541">
                  <c:v>1948</c:v>
                </c:pt>
                <c:pt idx="39542">
                  <c:v>1949</c:v>
                </c:pt>
                <c:pt idx="39543">
                  <c:v>1950</c:v>
                </c:pt>
                <c:pt idx="39544">
                  <c:v>1951</c:v>
                </c:pt>
                <c:pt idx="39545">
                  <c:v>1952</c:v>
                </c:pt>
                <c:pt idx="39546">
                  <c:v>1953</c:v>
                </c:pt>
                <c:pt idx="39547">
                  <c:v>1954</c:v>
                </c:pt>
                <c:pt idx="39548">
                  <c:v>1955</c:v>
                </c:pt>
                <c:pt idx="39549">
                  <c:v>1956</c:v>
                </c:pt>
                <c:pt idx="39550">
                  <c:v>1957</c:v>
                </c:pt>
                <c:pt idx="39551">
                  <c:v>1958</c:v>
                </c:pt>
                <c:pt idx="39552">
                  <c:v>1959</c:v>
                </c:pt>
                <c:pt idx="39553">
                  <c:v>1960</c:v>
                </c:pt>
                <c:pt idx="39554">
                  <c:v>1961</c:v>
                </c:pt>
                <c:pt idx="39555">
                  <c:v>1962</c:v>
                </c:pt>
                <c:pt idx="39556">
                  <c:v>1963</c:v>
                </c:pt>
                <c:pt idx="39557">
                  <c:v>1964</c:v>
                </c:pt>
                <c:pt idx="39558">
                  <c:v>1965</c:v>
                </c:pt>
                <c:pt idx="39559">
                  <c:v>1966</c:v>
                </c:pt>
                <c:pt idx="39560">
                  <c:v>1967</c:v>
                </c:pt>
                <c:pt idx="39561">
                  <c:v>1968</c:v>
                </c:pt>
                <c:pt idx="39562">
                  <c:v>1969</c:v>
                </c:pt>
                <c:pt idx="39563">
                  <c:v>1970</c:v>
                </c:pt>
                <c:pt idx="39564">
                  <c:v>1971</c:v>
                </c:pt>
                <c:pt idx="39565">
                  <c:v>1972</c:v>
                </c:pt>
                <c:pt idx="39566">
                  <c:v>1973</c:v>
                </c:pt>
                <c:pt idx="39567">
                  <c:v>1974</c:v>
                </c:pt>
                <c:pt idx="39568">
                  <c:v>1975</c:v>
                </c:pt>
                <c:pt idx="39569">
                  <c:v>1976</c:v>
                </c:pt>
                <c:pt idx="39570">
                  <c:v>1977</c:v>
                </c:pt>
                <c:pt idx="39571">
                  <c:v>1978</c:v>
                </c:pt>
                <c:pt idx="39572">
                  <c:v>1979</c:v>
                </c:pt>
                <c:pt idx="39573">
                  <c:v>1980</c:v>
                </c:pt>
                <c:pt idx="39574">
                  <c:v>1981</c:v>
                </c:pt>
                <c:pt idx="39575">
                  <c:v>1982</c:v>
                </c:pt>
                <c:pt idx="39576">
                  <c:v>1983</c:v>
                </c:pt>
                <c:pt idx="39577">
                  <c:v>1984</c:v>
                </c:pt>
                <c:pt idx="39578">
                  <c:v>1985</c:v>
                </c:pt>
                <c:pt idx="39579">
                  <c:v>1986</c:v>
                </c:pt>
                <c:pt idx="39580">
                  <c:v>1987</c:v>
                </c:pt>
                <c:pt idx="39581">
                  <c:v>1988</c:v>
                </c:pt>
                <c:pt idx="39582">
                  <c:v>1989</c:v>
                </c:pt>
                <c:pt idx="39583">
                  <c:v>1990</c:v>
                </c:pt>
                <c:pt idx="39584">
                  <c:v>1991</c:v>
                </c:pt>
                <c:pt idx="39585">
                  <c:v>1992</c:v>
                </c:pt>
                <c:pt idx="39586">
                  <c:v>1993</c:v>
                </c:pt>
                <c:pt idx="39587">
                  <c:v>1994</c:v>
                </c:pt>
                <c:pt idx="39588">
                  <c:v>1995</c:v>
                </c:pt>
                <c:pt idx="39589">
                  <c:v>1996</c:v>
                </c:pt>
                <c:pt idx="39590">
                  <c:v>1997</c:v>
                </c:pt>
                <c:pt idx="39591">
                  <c:v>1998</c:v>
                </c:pt>
                <c:pt idx="39592">
                  <c:v>1999</c:v>
                </c:pt>
                <c:pt idx="39593">
                  <c:v>2000</c:v>
                </c:pt>
                <c:pt idx="39594">
                  <c:v>2001</c:v>
                </c:pt>
                <c:pt idx="39595">
                  <c:v>2002</c:v>
                </c:pt>
                <c:pt idx="39596">
                  <c:v>2003</c:v>
                </c:pt>
                <c:pt idx="39597">
                  <c:v>2004</c:v>
                </c:pt>
                <c:pt idx="39598">
                  <c:v>2005</c:v>
                </c:pt>
                <c:pt idx="39599">
                  <c:v>2006</c:v>
                </c:pt>
                <c:pt idx="39600">
                  <c:v>2007</c:v>
                </c:pt>
                <c:pt idx="39601">
                  <c:v>2008</c:v>
                </c:pt>
                <c:pt idx="39602">
                  <c:v>2009</c:v>
                </c:pt>
                <c:pt idx="39603">
                  <c:v>2010</c:v>
                </c:pt>
                <c:pt idx="39604">
                  <c:v>2011</c:v>
                </c:pt>
                <c:pt idx="39605">
                  <c:v>2012</c:v>
                </c:pt>
                <c:pt idx="39606">
                  <c:v>2013</c:v>
                </c:pt>
                <c:pt idx="39607">
                  <c:v>2014</c:v>
                </c:pt>
                <c:pt idx="39608">
                  <c:v>2015</c:v>
                </c:pt>
                <c:pt idx="39609">
                  <c:v>2016</c:v>
                </c:pt>
                <c:pt idx="39610">
                  <c:v>2017</c:v>
                </c:pt>
                <c:pt idx="39611">
                  <c:v>2018</c:v>
                </c:pt>
                <c:pt idx="39612">
                  <c:v>2019</c:v>
                </c:pt>
                <c:pt idx="39613">
                  <c:v>2020</c:v>
                </c:pt>
                <c:pt idx="39614">
                  <c:v>2021</c:v>
                </c:pt>
                <c:pt idx="39615">
                  <c:v>2022</c:v>
                </c:pt>
                <c:pt idx="39616">
                  <c:v>2023</c:v>
                </c:pt>
                <c:pt idx="39617">
                  <c:v>2024</c:v>
                </c:pt>
                <c:pt idx="39618">
                  <c:v>2025</c:v>
                </c:pt>
                <c:pt idx="39619">
                  <c:v>2026</c:v>
                </c:pt>
                <c:pt idx="39620">
                  <c:v>2027</c:v>
                </c:pt>
                <c:pt idx="39621">
                  <c:v>2028</c:v>
                </c:pt>
                <c:pt idx="39622">
                  <c:v>2029</c:v>
                </c:pt>
                <c:pt idx="39623">
                  <c:v>2030</c:v>
                </c:pt>
                <c:pt idx="39624">
                  <c:v>2031</c:v>
                </c:pt>
                <c:pt idx="39625">
                  <c:v>2032</c:v>
                </c:pt>
                <c:pt idx="39626">
                  <c:v>2033</c:v>
                </c:pt>
                <c:pt idx="39627">
                  <c:v>2034</c:v>
                </c:pt>
                <c:pt idx="39628">
                  <c:v>2035</c:v>
                </c:pt>
                <c:pt idx="39629">
                  <c:v>2036</c:v>
                </c:pt>
                <c:pt idx="39630">
                  <c:v>2037</c:v>
                </c:pt>
                <c:pt idx="39631">
                  <c:v>2038</c:v>
                </c:pt>
                <c:pt idx="39632">
                  <c:v>2039</c:v>
                </c:pt>
                <c:pt idx="39633">
                  <c:v>2040</c:v>
                </c:pt>
                <c:pt idx="39634">
                  <c:v>2041</c:v>
                </c:pt>
                <c:pt idx="39635">
                  <c:v>2042</c:v>
                </c:pt>
                <c:pt idx="39636">
                  <c:v>2043</c:v>
                </c:pt>
                <c:pt idx="39637">
                  <c:v>2044</c:v>
                </c:pt>
                <c:pt idx="39638">
                  <c:v>2045</c:v>
                </c:pt>
                <c:pt idx="39639">
                  <c:v>2046</c:v>
                </c:pt>
                <c:pt idx="39640">
                  <c:v>2047</c:v>
                </c:pt>
                <c:pt idx="39641">
                  <c:v>2048</c:v>
                </c:pt>
                <c:pt idx="39642">
                  <c:v>2049</c:v>
                </c:pt>
                <c:pt idx="39643">
                  <c:v>2050</c:v>
                </c:pt>
                <c:pt idx="39644">
                  <c:v>2051</c:v>
                </c:pt>
                <c:pt idx="39645">
                  <c:v>2052</c:v>
                </c:pt>
                <c:pt idx="39646">
                  <c:v>2053</c:v>
                </c:pt>
                <c:pt idx="39647">
                  <c:v>2054</c:v>
                </c:pt>
                <c:pt idx="39648">
                  <c:v>2055</c:v>
                </c:pt>
                <c:pt idx="39649">
                  <c:v>2056</c:v>
                </c:pt>
                <c:pt idx="39650">
                  <c:v>2057</c:v>
                </c:pt>
                <c:pt idx="39651">
                  <c:v>2058</c:v>
                </c:pt>
                <c:pt idx="39652">
                  <c:v>2059</c:v>
                </c:pt>
                <c:pt idx="39653">
                  <c:v>2060</c:v>
                </c:pt>
                <c:pt idx="39654">
                  <c:v>2061</c:v>
                </c:pt>
                <c:pt idx="39655">
                  <c:v>2062</c:v>
                </c:pt>
                <c:pt idx="39656">
                  <c:v>2063</c:v>
                </c:pt>
                <c:pt idx="39657">
                  <c:v>2064</c:v>
                </c:pt>
                <c:pt idx="39658">
                  <c:v>2065</c:v>
                </c:pt>
                <c:pt idx="39659">
                  <c:v>2066</c:v>
                </c:pt>
                <c:pt idx="39660">
                  <c:v>2067</c:v>
                </c:pt>
                <c:pt idx="39661">
                  <c:v>2068</c:v>
                </c:pt>
                <c:pt idx="39662">
                  <c:v>2069</c:v>
                </c:pt>
                <c:pt idx="39663">
                  <c:v>2070</c:v>
                </c:pt>
                <c:pt idx="39664">
                  <c:v>2071</c:v>
                </c:pt>
                <c:pt idx="39665">
                  <c:v>2072</c:v>
                </c:pt>
                <c:pt idx="39666">
                  <c:v>2073</c:v>
                </c:pt>
                <c:pt idx="39667">
                  <c:v>2074</c:v>
                </c:pt>
                <c:pt idx="39668">
                  <c:v>2075</c:v>
                </c:pt>
                <c:pt idx="39669">
                  <c:v>2076</c:v>
                </c:pt>
                <c:pt idx="39670">
                  <c:v>2077</c:v>
                </c:pt>
                <c:pt idx="39671">
                  <c:v>2078</c:v>
                </c:pt>
                <c:pt idx="39672">
                  <c:v>2079</c:v>
                </c:pt>
                <c:pt idx="39673">
                  <c:v>2080</c:v>
                </c:pt>
                <c:pt idx="39674">
                  <c:v>2081</c:v>
                </c:pt>
                <c:pt idx="39675">
                  <c:v>2082</c:v>
                </c:pt>
                <c:pt idx="39676">
                  <c:v>2083</c:v>
                </c:pt>
                <c:pt idx="39677">
                  <c:v>2084</c:v>
                </c:pt>
                <c:pt idx="39678">
                  <c:v>2085</c:v>
                </c:pt>
                <c:pt idx="39679">
                  <c:v>2086</c:v>
                </c:pt>
                <c:pt idx="39680">
                  <c:v>2087</c:v>
                </c:pt>
                <c:pt idx="39681">
                  <c:v>2088</c:v>
                </c:pt>
                <c:pt idx="39682">
                  <c:v>2089</c:v>
                </c:pt>
                <c:pt idx="39683">
                  <c:v>2090</c:v>
                </c:pt>
                <c:pt idx="39684">
                  <c:v>2091</c:v>
                </c:pt>
                <c:pt idx="39685">
                  <c:v>2092</c:v>
                </c:pt>
                <c:pt idx="39686">
                  <c:v>2093</c:v>
                </c:pt>
                <c:pt idx="39687">
                  <c:v>2094</c:v>
                </c:pt>
                <c:pt idx="39688">
                  <c:v>2095</c:v>
                </c:pt>
                <c:pt idx="39689">
                  <c:v>2096</c:v>
                </c:pt>
                <c:pt idx="39690">
                  <c:v>2097</c:v>
                </c:pt>
                <c:pt idx="39691">
                  <c:v>2098</c:v>
                </c:pt>
                <c:pt idx="39692">
                  <c:v>2099</c:v>
                </c:pt>
                <c:pt idx="39693">
                  <c:v>2100</c:v>
                </c:pt>
                <c:pt idx="39694">
                  <c:v>2101</c:v>
                </c:pt>
                <c:pt idx="39695">
                  <c:v>2102</c:v>
                </c:pt>
                <c:pt idx="39696">
                  <c:v>2103</c:v>
                </c:pt>
                <c:pt idx="39697">
                  <c:v>2104</c:v>
                </c:pt>
                <c:pt idx="39698">
                  <c:v>2105</c:v>
                </c:pt>
                <c:pt idx="39699">
                  <c:v>2106</c:v>
                </c:pt>
                <c:pt idx="39700">
                  <c:v>2107</c:v>
                </c:pt>
                <c:pt idx="39701">
                  <c:v>2108</c:v>
                </c:pt>
                <c:pt idx="39702">
                  <c:v>2109</c:v>
                </c:pt>
                <c:pt idx="39703">
                  <c:v>2110</c:v>
                </c:pt>
                <c:pt idx="39704">
                  <c:v>2111</c:v>
                </c:pt>
                <c:pt idx="39705">
                  <c:v>2112</c:v>
                </c:pt>
                <c:pt idx="39706">
                  <c:v>2113</c:v>
                </c:pt>
                <c:pt idx="39707">
                  <c:v>2114</c:v>
                </c:pt>
                <c:pt idx="39708">
                  <c:v>2115</c:v>
                </c:pt>
                <c:pt idx="39709">
                  <c:v>2116</c:v>
                </c:pt>
                <c:pt idx="39710">
                  <c:v>2117</c:v>
                </c:pt>
                <c:pt idx="39711">
                  <c:v>2118</c:v>
                </c:pt>
                <c:pt idx="39712">
                  <c:v>2119</c:v>
                </c:pt>
                <c:pt idx="39713">
                  <c:v>2120</c:v>
                </c:pt>
                <c:pt idx="39714">
                  <c:v>2121</c:v>
                </c:pt>
                <c:pt idx="39715">
                  <c:v>2122</c:v>
                </c:pt>
                <c:pt idx="39716">
                  <c:v>2123</c:v>
                </c:pt>
                <c:pt idx="39717">
                  <c:v>2124</c:v>
                </c:pt>
                <c:pt idx="39718">
                  <c:v>2125</c:v>
                </c:pt>
                <c:pt idx="39719">
                  <c:v>2126</c:v>
                </c:pt>
                <c:pt idx="39720">
                  <c:v>2127</c:v>
                </c:pt>
                <c:pt idx="39721">
                  <c:v>2128</c:v>
                </c:pt>
                <c:pt idx="39722">
                  <c:v>2129</c:v>
                </c:pt>
                <c:pt idx="39723">
                  <c:v>2130</c:v>
                </c:pt>
                <c:pt idx="39724">
                  <c:v>2131</c:v>
                </c:pt>
                <c:pt idx="39725">
                  <c:v>2132</c:v>
                </c:pt>
                <c:pt idx="39726">
                  <c:v>2133</c:v>
                </c:pt>
                <c:pt idx="39727">
                  <c:v>2134</c:v>
                </c:pt>
                <c:pt idx="39728">
                  <c:v>2135</c:v>
                </c:pt>
                <c:pt idx="39729">
                  <c:v>2136</c:v>
                </c:pt>
                <c:pt idx="39730">
                  <c:v>2137</c:v>
                </c:pt>
                <c:pt idx="39731">
                  <c:v>2138</c:v>
                </c:pt>
                <c:pt idx="39732">
                  <c:v>2139</c:v>
                </c:pt>
                <c:pt idx="39733">
                  <c:v>2140</c:v>
                </c:pt>
                <c:pt idx="39734">
                  <c:v>2141</c:v>
                </c:pt>
                <c:pt idx="39735">
                  <c:v>2142</c:v>
                </c:pt>
                <c:pt idx="39736">
                  <c:v>2143</c:v>
                </c:pt>
                <c:pt idx="39737">
                  <c:v>2144</c:v>
                </c:pt>
                <c:pt idx="39738">
                  <c:v>2145</c:v>
                </c:pt>
                <c:pt idx="39739">
                  <c:v>2146</c:v>
                </c:pt>
                <c:pt idx="39740">
                  <c:v>2147</c:v>
                </c:pt>
                <c:pt idx="39741">
                  <c:v>2148</c:v>
                </c:pt>
                <c:pt idx="39742">
                  <c:v>2149</c:v>
                </c:pt>
                <c:pt idx="39743">
                  <c:v>2150</c:v>
                </c:pt>
                <c:pt idx="39744">
                  <c:v>2151</c:v>
                </c:pt>
                <c:pt idx="39745">
                  <c:v>2152</c:v>
                </c:pt>
                <c:pt idx="39746">
                  <c:v>2153</c:v>
                </c:pt>
                <c:pt idx="39747">
                  <c:v>2154</c:v>
                </c:pt>
                <c:pt idx="39748">
                  <c:v>2155</c:v>
                </c:pt>
                <c:pt idx="39749">
                  <c:v>2156</c:v>
                </c:pt>
                <c:pt idx="39750">
                  <c:v>2157</c:v>
                </c:pt>
                <c:pt idx="39751">
                  <c:v>2158</c:v>
                </c:pt>
                <c:pt idx="39752">
                  <c:v>2159</c:v>
                </c:pt>
                <c:pt idx="39753">
                  <c:v>2160</c:v>
                </c:pt>
                <c:pt idx="39754">
                  <c:v>2161</c:v>
                </c:pt>
                <c:pt idx="39755">
                  <c:v>2162</c:v>
                </c:pt>
                <c:pt idx="39756">
                  <c:v>2163</c:v>
                </c:pt>
                <c:pt idx="39757">
                  <c:v>2164</c:v>
                </c:pt>
                <c:pt idx="39758">
                  <c:v>2165</c:v>
                </c:pt>
                <c:pt idx="39759">
                  <c:v>2166</c:v>
                </c:pt>
                <c:pt idx="39760">
                  <c:v>2167</c:v>
                </c:pt>
                <c:pt idx="39761">
                  <c:v>2168</c:v>
                </c:pt>
                <c:pt idx="39762">
                  <c:v>2169</c:v>
                </c:pt>
                <c:pt idx="39763">
                  <c:v>2170</c:v>
                </c:pt>
                <c:pt idx="39764">
                  <c:v>2171</c:v>
                </c:pt>
                <c:pt idx="39765">
                  <c:v>2172</c:v>
                </c:pt>
                <c:pt idx="39766">
                  <c:v>2173</c:v>
                </c:pt>
                <c:pt idx="39767">
                  <c:v>2174</c:v>
                </c:pt>
                <c:pt idx="39768">
                  <c:v>2175</c:v>
                </c:pt>
                <c:pt idx="39769">
                  <c:v>2176</c:v>
                </c:pt>
                <c:pt idx="39770">
                  <c:v>2177</c:v>
                </c:pt>
                <c:pt idx="39771">
                  <c:v>2178</c:v>
                </c:pt>
                <c:pt idx="39772">
                  <c:v>2179</c:v>
                </c:pt>
                <c:pt idx="39773">
                  <c:v>2180</c:v>
                </c:pt>
                <c:pt idx="39774">
                  <c:v>2181</c:v>
                </c:pt>
                <c:pt idx="39775">
                  <c:v>2182</c:v>
                </c:pt>
                <c:pt idx="39776">
                  <c:v>2183</c:v>
                </c:pt>
                <c:pt idx="39777">
                  <c:v>2184</c:v>
                </c:pt>
                <c:pt idx="39778">
                  <c:v>2185</c:v>
                </c:pt>
                <c:pt idx="39779">
                  <c:v>2186</c:v>
                </c:pt>
                <c:pt idx="39780">
                  <c:v>2187</c:v>
                </c:pt>
                <c:pt idx="39781">
                  <c:v>2188</c:v>
                </c:pt>
                <c:pt idx="39782">
                  <c:v>2189</c:v>
                </c:pt>
                <c:pt idx="39783">
                  <c:v>2190</c:v>
                </c:pt>
                <c:pt idx="39784">
                  <c:v>2191</c:v>
                </c:pt>
                <c:pt idx="39785">
                  <c:v>2192</c:v>
                </c:pt>
                <c:pt idx="39786">
                  <c:v>2193</c:v>
                </c:pt>
                <c:pt idx="39787">
                  <c:v>2194</c:v>
                </c:pt>
                <c:pt idx="39788">
                  <c:v>2195</c:v>
                </c:pt>
                <c:pt idx="39789">
                  <c:v>2196</c:v>
                </c:pt>
                <c:pt idx="39790">
                  <c:v>2197</c:v>
                </c:pt>
                <c:pt idx="39791">
                  <c:v>2198</c:v>
                </c:pt>
                <c:pt idx="39792">
                  <c:v>2199</c:v>
                </c:pt>
                <c:pt idx="39793">
                  <c:v>2200</c:v>
                </c:pt>
                <c:pt idx="39794">
                  <c:v>2201</c:v>
                </c:pt>
                <c:pt idx="39795">
                  <c:v>2202</c:v>
                </c:pt>
                <c:pt idx="39796">
                  <c:v>2203</c:v>
                </c:pt>
                <c:pt idx="39797">
                  <c:v>2204</c:v>
                </c:pt>
                <c:pt idx="39798">
                  <c:v>2205</c:v>
                </c:pt>
                <c:pt idx="39799">
                  <c:v>2206</c:v>
                </c:pt>
                <c:pt idx="39800">
                  <c:v>2207</c:v>
                </c:pt>
                <c:pt idx="39801">
                  <c:v>2208</c:v>
                </c:pt>
                <c:pt idx="39802">
                  <c:v>2209</c:v>
                </c:pt>
                <c:pt idx="39803">
                  <c:v>2210</c:v>
                </c:pt>
                <c:pt idx="39804">
                  <c:v>2211</c:v>
                </c:pt>
                <c:pt idx="39805">
                  <c:v>2212</c:v>
                </c:pt>
                <c:pt idx="39806">
                  <c:v>2213</c:v>
                </c:pt>
                <c:pt idx="39807">
                  <c:v>2214</c:v>
                </c:pt>
                <c:pt idx="39808">
                  <c:v>2215</c:v>
                </c:pt>
                <c:pt idx="39809">
                  <c:v>2216</c:v>
                </c:pt>
                <c:pt idx="39810">
                  <c:v>2217</c:v>
                </c:pt>
                <c:pt idx="39811">
                  <c:v>2218</c:v>
                </c:pt>
                <c:pt idx="39812">
                  <c:v>2219</c:v>
                </c:pt>
                <c:pt idx="39813">
                  <c:v>2220</c:v>
                </c:pt>
                <c:pt idx="39814">
                  <c:v>2221</c:v>
                </c:pt>
                <c:pt idx="39815">
                  <c:v>2222</c:v>
                </c:pt>
                <c:pt idx="39816">
                  <c:v>2223</c:v>
                </c:pt>
                <c:pt idx="39817">
                  <c:v>2224</c:v>
                </c:pt>
                <c:pt idx="39818">
                  <c:v>2225</c:v>
                </c:pt>
                <c:pt idx="39819">
                  <c:v>2226</c:v>
                </c:pt>
                <c:pt idx="39820">
                  <c:v>2227</c:v>
                </c:pt>
                <c:pt idx="39821">
                  <c:v>2228</c:v>
                </c:pt>
                <c:pt idx="39822">
                  <c:v>2229</c:v>
                </c:pt>
                <c:pt idx="39823">
                  <c:v>2230</c:v>
                </c:pt>
                <c:pt idx="39824">
                  <c:v>2231</c:v>
                </c:pt>
                <c:pt idx="39825">
                  <c:v>2232</c:v>
                </c:pt>
                <c:pt idx="39826">
                  <c:v>2233</c:v>
                </c:pt>
                <c:pt idx="39827">
                  <c:v>2234</c:v>
                </c:pt>
                <c:pt idx="39828">
                  <c:v>2235</c:v>
                </c:pt>
                <c:pt idx="39829">
                  <c:v>2236</c:v>
                </c:pt>
                <c:pt idx="39830">
                  <c:v>2237</c:v>
                </c:pt>
                <c:pt idx="39831">
                  <c:v>2238</c:v>
                </c:pt>
                <c:pt idx="39832">
                  <c:v>2239</c:v>
                </c:pt>
                <c:pt idx="39833">
                  <c:v>2240</c:v>
                </c:pt>
                <c:pt idx="39834">
                  <c:v>2241</c:v>
                </c:pt>
                <c:pt idx="39835">
                  <c:v>2242</c:v>
                </c:pt>
                <c:pt idx="39836">
                  <c:v>2243</c:v>
                </c:pt>
                <c:pt idx="39837">
                  <c:v>2244</c:v>
                </c:pt>
                <c:pt idx="39838">
                  <c:v>2245</c:v>
                </c:pt>
                <c:pt idx="39839">
                  <c:v>2246</c:v>
                </c:pt>
                <c:pt idx="39840">
                  <c:v>2247</c:v>
                </c:pt>
                <c:pt idx="39841">
                  <c:v>2248</c:v>
                </c:pt>
                <c:pt idx="39842">
                  <c:v>2249</c:v>
                </c:pt>
                <c:pt idx="39843">
                  <c:v>2250</c:v>
                </c:pt>
                <c:pt idx="39844">
                  <c:v>2251</c:v>
                </c:pt>
                <c:pt idx="39845">
                  <c:v>2252</c:v>
                </c:pt>
                <c:pt idx="39846">
                  <c:v>2253</c:v>
                </c:pt>
                <c:pt idx="39847">
                  <c:v>2254</c:v>
                </c:pt>
                <c:pt idx="39848">
                  <c:v>2255</c:v>
                </c:pt>
                <c:pt idx="39849">
                  <c:v>2256</c:v>
                </c:pt>
                <c:pt idx="39850">
                  <c:v>2257</c:v>
                </c:pt>
                <c:pt idx="39851">
                  <c:v>2258</c:v>
                </c:pt>
                <c:pt idx="39852">
                  <c:v>2259</c:v>
                </c:pt>
                <c:pt idx="39853">
                  <c:v>2260</c:v>
                </c:pt>
                <c:pt idx="39854">
                  <c:v>2261</c:v>
                </c:pt>
                <c:pt idx="39855">
                  <c:v>2262</c:v>
                </c:pt>
                <c:pt idx="39856">
                  <c:v>2263</c:v>
                </c:pt>
                <c:pt idx="39857">
                  <c:v>2264</c:v>
                </c:pt>
                <c:pt idx="39858">
                  <c:v>2265</c:v>
                </c:pt>
                <c:pt idx="39859">
                  <c:v>2266</c:v>
                </c:pt>
                <c:pt idx="39860">
                  <c:v>2267</c:v>
                </c:pt>
                <c:pt idx="39861">
                  <c:v>2268</c:v>
                </c:pt>
                <c:pt idx="39862">
                  <c:v>2269</c:v>
                </c:pt>
                <c:pt idx="39863">
                  <c:v>2270</c:v>
                </c:pt>
                <c:pt idx="39864">
                  <c:v>2271</c:v>
                </c:pt>
                <c:pt idx="39865">
                  <c:v>2272</c:v>
                </c:pt>
                <c:pt idx="39866">
                  <c:v>2273</c:v>
                </c:pt>
                <c:pt idx="39867">
                  <c:v>2274</c:v>
                </c:pt>
                <c:pt idx="39868">
                  <c:v>2275</c:v>
                </c:pt>
                <c:pt idx="39869">
                  <c:v>2276</c:v>
                </c:pt>
                <c:pt idx="39870">
                  <c:v>2277</c:v>
                </c:pt>
                <c:pt idx="39871">
                  <c:v>2278</c:v>
                </c:pt>
                <c:pt idx="39872">
                  <c:v>2279</c:v>
                </c:pt>
                <c:pt idx="39873">
                  <c:v>2280</c:v>
                </c:pt>
                <c:pt idx="39874">
                  <c:v>2281</c:v>
                </c:pt>
                <c:pt idx="39875">
                  <c:v>2282</c:v>
                </c:pt>
                <c:pt idx="39876">
                  <c:v>2283</c:v>
                </c:pt>
                <c:pt idx="39877">
                  <c:v>2284</c:v>
                </c:pt>
                <c:pt idx="39878">
                  <c:v>2285</c:v>
                </c:pt>
                <c:pt idx="39879">
                  <c:v>2286</c:v>
                </c:pt>
                <c:pt idx="39880">
                  <c:v>2287</c:v>
                </c:pt>
                <c:pt idx="39881">
                  <c:v>2288</c:v>
                </c:pt>
                <c:pt idx="39882">
                  <c:v>2289</c:v>
                </c:pt>
                <c:pt idx="39883">
                  <c:v>2290</c:v>
                </c:pt>
                <c:pt idx="39884">
                  <c:v>2291</c:v>
                </c:pt>
                <c:pt idx="39885">
                  <c:v>2292</c:v>
                </c:pt>
                <c:pt idx="39886">
                  <c:v>2293</c:v>
                </c:pt>
                <c:pt idx="39887">
                  <c:v>2294</c:v>
                </c:pt>
                <c:pt idx="39888">
                  <c:v>2295</c:v>
                </c:pt>
                <c:pt idx="39889">
                  <c:v>2296</c:v>
                </c:pt>
                <c:pt idx="39890">
                  <c:v>2297</c:v>
                </c:pt>
                <c:pt idx="39891">
                  <c:v>2298</c:v>
                </c:pt>
                <c:pt idx="39892">
                  <c:v>2299</c:v>
                </c:pt>
                <c:pt idx="39893">
                  <c:v>2300</c:v>
                </c:pt>
                <c:pt idx="39894">
                  <c:v>2301</c:v>
                </c:pt>
                <c:pt idx="39895">
                  <c:v>2302</c:v>
                </c:pt>
                <c:pt idx="39896">
                  <c:v>2303</c:v>
                </c:pt>
                <c:pt idx="39897">
                  <c:v>2304</c:v>
                </c:pt>
                <c:pt idx="39898">
                  <c:v>2305</c:v>
                </c:pt>
                <c:pt idx="39899">
                  <c:v>2306</c:v>
                </c:pt>
                <c:pt idx="39900">
                  <c:v>2307</c:v>
                </c:pt>
                <c:pt idx="39901">
                  <c:v>2308</c:v>
                </c:pt>
                <c:pt idx="39902">
                  <c:v>2309</c:v>
                </c:pt>
                <c:pt idx="39903">
                  <c:v>2310</c:v>
                </c:pt>
                <c:pt idx="39904">
                  <c:v>2311</c:v>
                </c:pt>
                <c:pt idx="39905">
                  <c:v>2312</c:v>
                </c:pt>
                <c:pt idx="39906">
                  <c:v>2313</c:v>
                </c:pt>
                <c:pt idx="39907">
                  <c:v>2314</c:v>
                </c:pt>
                <c:pt idx="39908">
                  <c:v>2315</c:v>
                </c:pt>
                <c:pt idx="39909">
                  <c:v>2316</c:v>
                </c:pt>
                <c:pt idx="39910">
                  <c:v>2317</c:v>
                </c:pt>
                <c:pt idx="39911">
                  <c:v>2318</c:v>
                </c:pt>
                <c:pt idx="39912">
                  <c:v>2319</c:v>
                </c:pt>
                <c:pt idx="39913">
                  <c:v>2320</c:v>
                </c:pt>
                <c:pt idx="39914">
                  <c:v>2321</c:v>
                </c:pt>
                <c:pt idx="39915">
                  <c:v>2322</c:v>
                </c:pt>
                <c:pt idx="39916">
                  <c:v>2323</c:v>
                </c:pt>
                <c:pt idx="39917">
                  <c:v>2324</c:v>
                </c:pt>
                <c:pt idx="39918">
                  <c:v>2325</c:v>
                </c:pt>
                <c:pt idx="39919">
                  <c:v>2326</c:v>
                </c:pt>
                <c:pt idx="39920">
                  <c:v>2327</c:v>
                </c:pt>
                <c:pt idx="39921">
                  <c:v>2328</c:v>
                </c:pt>
                <c:pt idx="39922">
                  <c:v>2329</c:v>
                </c:pt>
                <c:pt idx="39923">
                  <c:v>2330</c:v>
                </c:pt>
                <c:pt idx="39924">
                  <c:v>2331</c:v>
                </c:pt>
                <c:pt idx="39925">
                  <c:v>2332</c:v>
                </c:pt>
                <c:pt idx="39926">
                  <c:v>2333</c:v>
                </c:pt>
                <c:pt idx="39927">
                  <c:v>2334</c:v>
                </c:pt>
                <c:pt idx="39928">
                  <c:v>2335</c:v>
                </c:pt>
                <c:pt idx="39929">
                  <c:v>2336</c:v>
                </c:pt>
                <c:pt idx="39930">
                  <c:v>2337</c:v>
                </c:pt>
                <c:pt idx="39931">
                  <c:v>2338</c:v>
                </c:pt>
                <c:pt idx="39932">
                  <c:v>2339</c:v>
                </c:pt>
                <c:pt idx="39933">
                  <c:v>2340</c:v>
                </c:pt>
                <c:pt idx="39934">
                  <c:v>2341</c:v>
                </c:pt>
                <c:pt idx="39935">
                  <c:v>2342</c:v>
                </c:pt>
                <c:pt idx="39936">
                  <c:v>2343</c:v>
                </c:pt>
                <c:pt idx="39937">
                  <c:v>2344</c:v>
                </c:pt>
                <c:pt idx="39938">
                  <c:v>2345</c:v>
                </c:pt>
                <c:pt idx="39939">
                  <c:v>2346</c:v>
                </c:pt>
                <c:pt idx="39940">
                  <c:v>2347</c:v>
                </c:pt>
                <c:pt idx="39941">
                  <c:v>2348</c:v>
                </c:pt>
                <c:pt idx="39942">
                  <c:v>2349</c:v>
                </c:pt>
                <c:pt idx="39943">
                  <c:v>2350</c:v>
                </c:pt>
                <c:pt idx="39944">
                  <c:v>2351</c:v>
                </c:pt>
                <c:pt idx="39945">
                  <c:v>2352</c:v>
                </c:pt>
                <c:pt idx="39946">
                  <c:v>2353</c:v>
                </c:pt>
                <c:pt idx="39947">
                  <c:v>2354</c:v>
                </c:pt>
                <c:pt idx="39948">
                  <c:v>2355</c:v>
                </c:pt>
                <c:pt idx="39949">
                  <c:v>2356</c:v>
                </c:pt>
                <c:pt idx="39950">
                  <c:v>2357</c:v>
                </c:pt>
                <c:pt idx="39951">
                  <c:v>2358</c:v>
                </c:pt>
                <c:pt idx="39952">
                  <c:v>2359</c:v>
                </c:pt>
                <c:pt idx="39953">
                  <c:v>2360</c:v>
                </c:pt>
                <c:pt idx="39954">
                  <c:v>2361</c:v>
                </c:pt>
                <c:pt idx="39955">
                  <c:v>2362</c:v>
                </c:pt>
                <c:pt idx="39956">
                  <c:v>2363</c:v>
                </c:pt>
                <c:pt idx="39957">
                  <c:v>2364</c:v>
                </c:pt>
                <c:pt idx="39958">
                  <c:v>2365</c:v>
                </c:pt>
                <c:pt idx="39959">
                  <c:v>2366</c:v>
                </c:pt>
                <c:pt idx="39960">
                  <c:v>2367</c:v>
                </c:pt>
                <c:pt idx="39961">
                  <c:v>2368</c:v>
                </c:pt>
                <c:pt idx="39962">
                  <c:v>2369</c:v>
                </c:pt>
                <c:pt idx="39963">
                  <c:v>2370</c:v>
                </c:pt>
                <c:pt idx="39964">
                  <c:v>2371</c:v>
                </c:pt>
                <c:pt idx="39965">
                  <c:v>2372</c:v>
                </c:pt>
                <c:pt idx="39966">
                  <c:v>2373</c:v>
                </c:pt>
                <c:pt idx="39967">
                  <c:v>2374</c:v>
                </c:pt>
                <c:pt idx="39968">
                  <c:v>2375</c:v>
                </c:pt>
                <c:pt idx="39969">
                  <c:v>2376</c:v>
                </c:pt>
                <c:pt idx="39970">
                  <c:v>2377</c:v>
                </c:pt>
                <c:pt idx="39971">
                  <c:v>2378</c:v>
                </c:pt>
                <c:pt idx="39972">
                  <c:v>2379</c:v>
                </c:pt>
                <c:pt idx="39973">
                  <c:v>2380</c:v>
                </c:pt>
                <c:pt idx="39974">
                  <c:v>2381</c:v>
                </c:pt>
                <c:pt idx="39975">
                  <c:v>2382</c:v>
                </c:pt>
                <c:pt idx="39976">
                  <c:v>2383</c:v>
                </c:pt>
                <c:pt idx="39977">
                  <c:v>2384</c:v>
                </c:pt>
                <c:pt idx="39978">
                  <c:v>2385</c:v>
                </c:pt>
                <c:pt idx="39979">
                  <c:v>2386</c:v>
                </c:pt>
                <c:pt idx="39980">
                  <c:v>2387</c:v>
                </c:pt>
                <c:pt idx="39981">
                  <c:v>2388</c:v>
                </c:pt>
                <c:pt idx="39982">
                  <c:v>2389</c:v>
                </c:pt>
                <c:pt idx="39983">
                  <c:v>2390</c:v>
                </c:pt>
                <c:pt idx="39984">
                  <c:v>2391</c:v>
                </c:pt>
                <c:pt idx="39985">
                  <c:v>2392</c:v>
                </c:pt>
                <c:pt idx="39986">
                  <c:v>2393</c:v>
                </c:pt>
                <c:pt idx="39987">
                  <c:v>2394</c:v>
                </c:pt>
                <c:pt idx="39988">
                  <c:v>2395</c:v>
                </c:pt>
                <c:pt idx="39989">
                  <c:v>2396</c:v>
                </c:pt>
                <c:pt idx="39990">
                  <c:v>2397</c:v>
                </c:pt>
                <c:pt idx="39991">
                  <c:v>2398</c:v>
                </c:pt>
                <c:pt idx="39992">
                  <c:v>2399</c:v>
                </c:pt>
                <c:pt idx="39993">
                  <c:v>2400</c:v>
                </c:pt>
                <c:pt idx="39994">
                  <c:v>2401</c:v>
                </c:pt>
                <c:pt idx="39995">
                  <c:v>2402</c:v>
                </c:pt>
                <c:pt idx="39996">
                  <c:v>2403</c:v>
                </c:pt>
                <c:pt idx="39997">
                  <c:v>2404</c:v>
                </c:pt>
                <c:pt idx="39998">
                  <c:v>2405</c:v>
                </c:pt>
                <c:pt idx="39999">
                  <c:v>2406</c:v>
                </c:pt>
                <c:pt idx="40000">
                  <c:v>2407</c:v>
                </c:pt>
                <c:pt idx="40001">
                  <c:v>2408</c:v>
                </c:pt>
                <c:pt idx="40002">
                  <c:v>2409</c:v>
                </c:pt>
                <c:pt idx="40003">
                  <c:v>2410</c:v>
                </c:pt>
                <c:pt idx="40004">
                  <c:v>2411</c:v>
                </c:pt>
                <c:pt idx="40005">
                  <c:v>2412</c:v>
                </c:pt>
                <c:pt idx="40006">
                  <c:v>2413</c:v>
                </c:pt>
                <c:pt idx="40007">
                  <c:v>2414</c:v>
                </c:pt>
                <c:pt idx="40008">
                  <c:v>2415</c:v>
                </c:pt>
                <c:pt idx="40009">
                  <c:v>2416</c:v>
                </c:pt>
                <c:pt idx="40010">
                  <c:v>2417</c:v>
                </c:pt>
                <c:pt idx="40011">
                  <c:v>2418</c:v>
                </c:pt>
                <c:pt idx="40012">
                  <c:v>2419</c:v>
                </c:pt>
                <c:pt idx="40013">
                  <c:v>2420</c:v>
                </c:pt>
                <c:pt idx="40014">
                  <c:v>2421</c:v>
                </c:pt>
                <c:pt idx="40015">
                  <c:v>2422</c:v>
                </c:pt>
                <c:pt idx="40016">
                  <c:v>2423</c:v>
                </c:pt>
                <c:pt idx="40017">
                  <c:v>2424</c:v>
                </c:pt>
                <c:pt idx="40018">
                  <c:v>2425</c:v>
                </c:pt>
                <c:pt idx="40019">
                  <c:v>2426</c:v>
                </c:pt>
                <c:pt idx="40020">
                  <c:v>2427</c:v>
                </c:pt>
                <c:pt idx="40021">
                  <c:v>2428</c:v>
                </c:pt>
                <c:pt idx="40022">
                  <c:v>2429</c:v>
                </c:pt>
                <c:pt idx="40023">
                  <c:v>2430</c:v>
                </c:pt>
                <c:pt idx="40024">
                  <c:v>2431</c:v>
                </c:pt>
                <c:pt idx="40025">
                  <c:v>2432</c:v>
                </c:pt>
                <c:pt idx="40026">
                  <c:v>2433</c:v>
                </c:pt>
                <c:pt idx="40027">
                  <c:v>2434</c:v>
                </c:pt>
                <c:pt idx="40028">
                  <c:v>2435</c:v>
                </c:pt>
                <c:pt idx="40029">
                  <c:v>2436</c:v>
                </c:pt>
                <c:pt idx="40030">
                  <c:v>2437</c:v>
                </c:pt>
                <c:pt idx="40031">
                  <c:v>2438</c:v>
                </c:pt>
                <c:pt idx="40032">
                  <c:v>2439</c:v>
                </c:pt>
                <c:pt idx="40033">
                  <c:v>2440</c:v>
                </c:pt>
                <c:pt idx="40034">
                  <c:v>2441</c:v>
                </c:pt>
                <c:pt idx="40035">
                  <c:v>2442</c:v>
                </c:pt>
                <c:pt idx="40036">
                  <c:v>2443</c:v>
                </c:pt>
                <c:pt idx="40037">
                  <c:v>2444</c:v>
                </c:pt>
                <c:pt idx="40038">
                  <c:v>2445</c:v>
                </c:pt>
                <c:pt idx="40039">
                  <c:v>2446</c:v>
                </c:pt>
                <c:pt idx="40040">
                  <c:v>2447</c:v>
                </c:pt>
                <c:pt idx="40041">
                  <c:v>2448</c:v>
                </c:pt>
                <c:pt idx="40042">
                  <c:v>2449</c:v>
                </c:pt>
                <c:pt idx="40043">
                  <c:v>2450</c:v>
                </c:pt>
                <c:pt idx="40044">
                  <c:v>2451</c:v>
                </c:pt>
                <c:pt idx="40045">
                  <c:v>2452</c:v>
                </c:pt>
                <c:pt idx="40046">
                  <c:v>2453</c:v>
                </c:pt>
                <c:pt idx="40047">
                  <c:v>2454</c:v>
                </c:pt>
                <c:pt idx="40048">
                  <c:v>2455</c:v>
                </c:pt>
                <c:pt idx="40049">
                  <c:v>2456</c:v>
                </c:pt>
                <c:pt idx="40050">
                  <c:v>2457</c:v>
                </c:pt>
                <c:pt idx="40051">
                  <c:v>2458</c:v>
                </c:pt>
                <c:pt idx="40052">
                  <c:v>2459</c:v>
                </c:pt>
                <c:pt idx="40053">
                  <c:v>2460</c:v>
                </c:pt>
                <c:pt idx="40054">
                  <c:v>2461</c:v>
                </c:pt>
                <c:pt idx="40055">
                  <c:v>2462</c:v>
                </c:pt>
                <c:pt idx="40056">
                  <c:v>2463</c:v>
                </c:pt>
                <c:pt idx="40057">
                  <c:v>2464</c:v>
                </c:pt>
                <c:pt idx="40058">
                  <c:v>2465</c:v>
                </c:pt>
                <c:pt idx="40059">
                  <c:v>2466</c:v>
                </c:pt>
                <c:pt idx="40060">
                  <c:v>2467</c:v>
                </c:pt>
                <c:pt idx="40061">
                  <c:v>2468</c:v>
                </c:pt>
                <c:pt idx="40062">
                  <c:v>2469</c:v>
                </c:pt>
                <c:pt idx="40063">
                  <c:v>2470</c:v>
                </c:pt>
                <c:pt idx="40064">
                  <c:v>2471</c:v>
                </c:pt>
                <c:pt idx="40065">
                  <c:v>2472</c:v>
                </c:pt>
                <c:pt idx="40066">
                  <c:v>2473</c:v>
                </c:pt>
                <c:pt idx="40067">
                  <c:v>2474</c:v>
                </c:pt>
                <c:pt idx="40068">
                  <c:v>2475</c:v>
                </c:pt>
                <c:pt idx="40069">
                  <c:v>2476</c:v>
                </c:pt>
                <c:pt idx="40070">
                  <c:v>2477</c:v>
                </c:pt>
                <c:pt idx="40071">
                  <c:v>2478</c:v>
                </c:pt>
                <c:pt idx="40072">
                  <c:v>2479</c:v>
                </c:pt>
                <c:pt idx="40073">
                  <c:v>2480</c:v>
                </c:pt>
                <c:pt idx="40074">
                  <c:v>2481</c:v>
                </c:pt>
                <c:pt idx="40075">
                  <c:v>2482</c:v>
                </c:pt>
                <c:pt idx="40076">
                  <c:v>2483</c:v>
                </c:pt>
                <c:pt idx="40077">
                  <c:v>2484</c:v>
                </c:pt>
                <c:pt idx="40078">
                  <c:v>2485</c:v>
                </c:pt>
                <c:pt idx="40079">
                  <c:v>2486</c:v>
                </c:pt>
                <c:pt idx="40080">
                  <c:v>2487</c:v>
                </c:pt>
                <c:pt idx="40081">
                  <c:v>2488</c:v>
                </c:pt>
                <c:pt idx="40082">
                  <c:v>2489</c:v>
                </c:pt>
                <c:pt idx="40083">
                  <c:v>2490</c:v>
                </c:pt>
                <c:pt idx="40084">
                  <c:v>2491</c:v>
                </c:pt>
                <c:pt idx="40085">
                  <c:v>2492</c:v>
                </c:pt>
                <c:pt idx="40086">
                  <c:v>2493</c:v>
                </c:pt>
                <c:pt idx="40087">
                  <c:v>2494</c:v>
                </c:pt>
                <c:pt idx="40088">
                  <c:v>2495</c:v>
                </c:pt>
                <c:pt idx="40089">
                  <c:v>2496</c:v>
                </c:pt>
                <c:pt idx="40090">
                  <c:v>2497</c:v>
                </c:pt>
                <c:pt idx="40091">
                  <c:v>2498</c:v>
                </c:pt>
                <c:pt idx="40092">
                  <c:v>2499</c:v>
                </c:pt>
                <c:pt idx="40093">
                  <c:v>2500</c:v>
                </c:pt>
                <c:pt idx="40094">
                  <c:v>2501</c:v>
                </c:pt>
                <c:pt idx="40095">
                  <c:v>2502</c:v>
                </c:pt>
                <c:pt idx="40096">
                  <c:v>2503</c:v>
                </c:pt>
                <c:pt idx="40097">
                  <c:v>2504</c:v>
                </c:pt>
                <c:pt idx="40098">
                  <c:v>2505</c:v>
                </c:pt>
                <c:pt idx="40099">
                  <c:v>2506</c:v>
                </c:pt>
                <c:pt idx="40100">
                  <c:v>2507</c:v>
                </c:pt>
                <c:pt idx="40101">
                  <c:v>2508</c:v>
                </c:pt>
                <c:pt idx="40102">
                  <c:v>2509</c:v>
                </c:pt>
                <c:pt idx="40103">
                  <c:v>2510</c:v>
                </c:pt>
                <c:pt idx="40104">
                  <c:v>2511</c:v>
                </c:pt>
                <c:pt idx="40105">
                  <c:v>2512</c:v>
                </c:pt>
                <c:pt idx="40106">
                  <c:v>2513</c:v>
                </c:pt>
                <c:pt idx="40107">
                  <c:v>2514</c:v>
                </c:pt>
                <c:pt idx="40108">
                  <c:v>2515</c:v>
                </c:pt>
                <c:pt idx="40109">
                  <c:v>2516</c:v>
                </c:pt>
                <c:pt idx="40110">
                  <c:v>2517</c:v>
                </c:pt>
                <c:pt idx="40111">
                  <c:v>2518</c:v>
                </c:pt>
                <c:pt idx="40112">
                  <c:v>2519</c:v>
                </c:pt>
                <c:pt idx="40113">
                  <c:v>2520</c:v>
                </c:pt>
                <c:pt idx="40114">
                  <c:v>2521</c:v>
                </c:pt>
                <c:pt idx="40115">
                  <c:v>2522</c:v>
                </c:pt>
                <c:pt idx="40116">
                  <c:v>2523</c:v>
                </c:pt>
                <c:pt idx="40117">
                  <c:v>2524</c:v>
                </c:pt>
                <c:pt idx="40118">
                  <c:v>2525</c:v>
                </c:pt>
                <c:pt idx="40119">
                  <c:v>2526</c:v>
                </c:pt>
                <c:pt idx="40120">
                  <c:v>2527</c:v>
                </c:pt>
                <c:pt idx="40121">
                  <c:v>2528</c:v>
                </c:pt>
                <c:pt idx="40122">
                  <c:v>2529</c:v>
                </c:pt>
                <c:pt idx="40123">
                  <c:v>2530</c:v>
                </c:pt>
                <c:pt idx="40124">
                  <c:v>2531</c:v>
                </c:pt>
                <c:pt idx="40125">
                  <c:v>2532</c:v>
                </c:pt>
                <c:pt idx="40126">
                  <c:v>2533</c:v>
                </c:pt>
                <c:pt idx="40127">
                  <c:v>2534</c:v>
                </c:pt>
                <c:pt idx="40128">
                  <c:v>2535</c:v>
                </c:pt>
                <c:pt idx="40129">
                  <c:v>2536</c:v>
                </c:pt>
                <c:pt idx="40130">
                  <c:v>2537</c:v>
                </c:pt>
                <c:pt idx="40131">
                  <c:v>2538</c:v>
                </c:pt>
                <c:pt idx="40132">
                  <c:v>2539</c:v>
                </c:pt>
                <c:pt idx="40133">
                  <c:v>2540</c:v>
                </c:pt>
                <c:pt idx="40134">
                  <c:v>2541</c:v>
                </c:pt>
                <c:pt idx="40135">
                  <c:v>2542</c:v>
                </c:pt>
                <c:pt idx="40136">
                  <c:v>2543</c:v>
                </c:pt>
                <c:pt idx="40137">
                  <c:v>2544</c:v>
                </c:pt>
                <c:pt idx="40138">
                  <c:v>2545</c:v>
                </c:pt>
                <c:pt idx="40139">
                  <c:v>2546</c:v>
                </c:pt>
                <c:pt idx="40140">
                  <c:v>2547</c:v>
                </c:pt>
                <c:pt idx="40141">
                  <c:v>2548</c:v>
                </c:pt>
                <c:pt idx="40142">
                  <c:v>2549</c:v>
                </c:pt>
                <c:pt idx="40143">
                  <c:v>2550</c:v>
                </c:pt>
                <c:pt idx="40144">
                  <c:v>2551</c:v>
                </c:pt>
                <c:pt idx="40145">
                  <c:v>2552</c:v>
                </c:pt>
                <c:pt idx="40146">
                  <c:v>2553</c:v>
                </c:pt>
                <c:pt idx="40147">
                  <c:v>2554</c:v>
                </c:pt>
                <c:pt idx="40148">
                  <c:v>2555</c:v>
                </c:pt>
                <c:pt idx="40149">
                  <c:v>2556</c:v>
                </c:pt>
                <c:pt idx="40150">
                  <c:v>2557</c:v>
                </c:pt>
                <c:pt idx="40151">
                  <c:v>2558</c:v>
                </c:pt>
                <c:pt idx="40152">
                  <c:v>2559</c:v>
                </c:pt>
                <c:pt idx="40153">
                  <c:v>2560</c:v>
                </c:pt>
                <c:pt idx="40154">
                  <c:v>2561</c:v>
                </c:pt>
                <c:pt idx="40155">
                  <c:v>2562</c:v>
                </c:pt>
                <c:pt idx="40156">
                  <c:v>2563</c:v>
                </c:pt>
                <c:pt idx="40157">
                  <c:v>2564</c:v>
                </c:pt>
                <c:pt idx="40158">
                  <c:v>2565</c:v>
                </c:pt>
                <c:pt idx="40159">
                  <c:v>2566</c:v>
                </c:pt>
                <c:pt idx="40160">
                  <c:v>2567</c:v>
                </c:pt>
                <c:pt idx="40161">
                  <c:v>2568</c:v>
                </c:pt>
                <c:pt idx="40162">
                  <c:v>2569</c:v>
                </c:pt>
                <c:pt idx="40163">
                  <c:v>2570</c:v>
                </c:pt>
                <c:pt idx="40164">
                  <c:v>2571</c:v>
                </c:pt>
                <c:pt idx="40165">
                  <c:v>2572</c:v>
                </c:pt>
                <c:pt idx="40166">
                  <c:v>2573</c:v>
                </c:pt>
                <c:pt idx="40167">
                  <c:v>2574</c:v>
                </c:pt>
                <c:pt idx="40168">
                  <c:v>2575</c:v>
                </c:pt>
                <c:pt idx="40169">
                  <c:v>2576</c:v>
                </c:pt>
                <c:pt idx="40170">
                  <c:v>2577</c:v>
                </c:pt>
                <c:pt idx="40171">
                  <c:v>2578</c:v>
                </c:pt>
                <c:pt idx="40172">
                  <c:v>2579</c:v>
                </c:pt>
                <c:pt idx="40173">
                  <c:v>2580</c:v>
                </c:pt>
                <c:pt idx="40174">
                  <c:v>2581</c:v>
                </c:pt>
                <c:pt idx="40175">
                  <c:v>2582</c:v>
                </c:pt>
                <c:pt idx="40176">
                  <c:v>2583</c:v>
                </c:pt>
                <c:pt idx="40177">
                  <c:v>2584</c:v>
                </c:pt>
                <c:pt idx="40178">
                  <c:v>2585</c:v>
                </c:pt>
                <c:pt idx="40179">
                  <c:v>2586</c:v>
                </c:pt>
                <c:pt idx="40180">
                  <c:v>2587</c:v>
                </c:pt>
                <c:pt idx="40181">
                  <c:v>2588</c:v>
                </c:pt>
                <c:pt idx="40182">
                  <c:v>2589</c:v>
                </c:pt>
                <c:pt idx="40183">
                  <c:v>2590</c:v>
                </c:pt>
                <c:pt idx="40184">
                  <c:v>2591</c:v>
                </c:pt>
                <c:pt idx="40185">
                  <c:v>2592</c:v>
                </c:pt>
                <c:pt idx="40186">
                  <c:v>2593</c:v>
                </c:pt>
                <c:pt idx="40187">
                  <c:v>2594</c:v>
                </c:pt>
                <c:pt idx="40188">
                  <c:v>2595</c:v>
                </c:pt>
                <c:pt idx="40189">
                  <c:v>2596</c:v>
                </c:pt>
                <c:pt idx="40190">
                  <c:v>2597</c:v>
                </c:pt>
                <c:pt idx="40191">
                  <c:v>2598</c:v>
                </c:pt>
                <c:pt idx="40192">
                  <c:v>2599</c:v>
                </c:pt>
                <c:pt idx="40193">
                  <c:v>2600</c:v>
                </c:pt>
                <c:pt idx="40194">
                  <c:v>2601</c:v>
                </c:pt>
                <c:pt idx="40195">
                  <c:v>2602</c:v>
                </c:pt>
                <c:pt idx="40196">
                  <c:v>2603</c:v>
                </c:pt>
                <c:pt idx="40197">
                  <c:v>2604</c:v>
                </c:pt>
                <c:pt idx="40198">
                  <c:v>2605</c:v>
                </c:pt>
                <c:pt idx="40199">
                  <c:v>2606</c:v>
                </c:pt>
                <c:pt idx="40200">
                  <c:v>2607</c:v>
                </c:pt>
                <c:pt idx="40201">
                  <c:v>2608</c:v>
                </c:pt>
                <c:pt idx="40202">
                  <c:v>2609</c:v>
                </c:pt>
                <c:pt idx="40203">
                  <c:v>2610</c:v>
                </c:pt>
                <c:pt idx="40204">
                  <c:v>2611</c:v>
                </c:pt>
                <c:pt idx="40205">
                  <c:v>2612</c:v>
                </c:pt>
                <c:pt idx="40206">
                  <c:v>2613</c:v>
                </c:pt>
                <c:pt idx="40207">
                  <c:v>2614</c:v>
                </c:pt>
                <c:pt idx="40208">
                  <c:v>2615</c:v>
                </c:pt>
                <c:pt idx="40209">
                  <c:v>2616</c:v>
                </c:pt>
                <c:pt idx="40210">
                  <c:v>2617</c:v>
                </c:pt>
                <c:pt idx="40211">
                  <c:v>2618</c:v>
                </c:pt>
                <c:pt idx="40212">
                  <c:v>2619</c:v>
                </c:pt>
                <c:pt idx="40213">
                  <c:v>2620</c:v>
                </c:pt>
                <c:pt idx="40214">
                  <c:v>2621</c:v>
                </c:pt>
                <c:pt idx="40215">
                  <c:v>2622</c:v>
                </c:pt>
                <c:pt idx="40216">
                  <c:v>2623</c:v>
                </c:pt>
                <c:pt idx="40217">
                  <c:v>2624</c:v>
                </c:pt>
                <c:pt idx="40218">
                  <c:v>2625</c:v>
                </c:pt>
                <c:pt idx="40219">
                  <c:v>2626</c:v>
                </c:pt>
                <c:pt idx="40220">
                  <c:v>2627</c:v>
                </c:pt>
                <c:pt idx="40221">
                  <c:v>2628</c:v>
                </c:pt>
                <c:pt idx="40222">
                  <c:v>2629</c:v>
                </c:pt>
                <c:pt idx="40223">
                  <c:v>2630</c:v>
                </c:pt>
                <c:pt idx="40224">
                  <c:v>2631</c:v>
                </c:pt>
                <c:pt idx="40225">
                  <c:v>2632</c:v>
                </c:pt>
                <c:pt idx="40226">
                  <c:v>2633</c:v>
                </c:pt>
                <c:pt idx="40227">
                  <c:v>2634</c:v>
                </c:pt>
                <c:pt idx="40228">
                  <c:v>2635</c:v>
                </c:pt>
                <c:pt idx="40229">
                  <c:v>2636</c:v>
                </c:pt>
                <c:pt idx="40230">
                  <c:v>2637</c:v>
                </c:pt>
                <c:pt idx="40231">
                  <c:v>2638</c:v>
                </c:pt>
                <c:pt idx="40232">
                  <c:v>2639</c:v>
                </c:pt>
                <c:pt idx="40233">
                  <c:v>2640</c:v>
                </c:pt>
                <c:pt idx="40234">
                  <c:v>2641</c:v>
                </c:pt>
                <c:pt idx="40235">
                  <c:v>2642</c:v>
                </c:pt>
                <c:pt idx="40236">
                  <c:v>2643</c:v>
                </c:pt>
                <c:pt idx="40237">
                  <c:v>2644</c:v>
                </c:pt>
                <c:pt idx="40238">
                  <c:v>2645</c:v>
                </c:pt>
                <c:pt idx="40239">
                  <c:v>2646</c:v>
                </c:pt>
                <c:pt idx="40240">
                  <c:v>2647</c:v>
                </c:pt>
                <c:pt idx="40241">
                  <c:v>2648</c:v>
                </c:pt>
                <c:pt idx="40242">
                  <c:v>2649</c:v>
                </c:pt>
                <c:pt idx="40243">
                  <c:v>2650</c:v>
                </c:pt>
                <c:pt idx="40244">
                  <c:v>2651</c:v>
                </c:pt>
                <c:pt idx="40245">
                  <c:v>2652</c:v>
                </c:pt>
                <c:pt idx="40246">
                  <c:v>2653</c:v>
                </c:pt>
                <c:pt idx="40247">
                  <c:v>2654</c:v>
                </c:pt>
                <c:pt idx="40248">
                  <c:v>2655</c:v>
                </c:pt>
                <c:pt idx="40249">
                  <c:v>2656</c:v>
                </c:pt>
                <c:pt idx="40250">
                  <c:v>2657</c:v>
                </c:pt>
                <c:pt idx="40251">
                  <c:v>2658</c:v>
                </c:pt>
                <c:pt idx="40252">
                  <c:v>2659</c:v>
                </c:pt>
                <c:pt idx="40253">
                  <c:v>2660</c:v>
                </c:pt>
                <c:pt idx="40254">
                  <c:v>2661</c:v>
                </c:pt>
                <c:pt idx="40255">
                  <c:v>2662</c:v>
                </c:pt>
                <c:pt idx="40256">
                  <c:v>2663</c:v>
                </c:pt>
                <c:pt idx="40257">
                  <c:v>2664</c:v>
                </c:pt>
                <c:pt idx="40258">
                  <c:v>2665</c:v>
                </c:pt>
                <c:pt idx="40259">
                  <c:v>2666</c:v>
                </c:pt>
                <c:pt idx="40260">
                  <c:v>2667</c:v>
                </c:pt>
                <c:pt idx="40261">
                  <c:v>2668</c:v>
                </c:pt>
                <c:pt idx="40262">
                  <c:v>2669</c:v>
                </c:pt>
                <c:pt idx="40263">
                  <c:v>2670</c:v>
                </c:pt>
                <c:pt idx="40264">
                  <c:v>2671</c:v>
                </c:pt>
                <c:pt idx="40265">
                  <c:v>2672</c:v>
                </c:pt>
                <c:pt idx="40266">
                  <c:v>2673</c:v>
                </c:pt>
                <c:pt idx="40267">
                  <c:v>2674</c:v>
                </c:pt>
                <c:pt idx="40268">
                  <c:v>2675</c:v>
                </c:pt>
                <c:pt idx="40269">
                  <c:v>2676</c:v>
                </c:pt>
                <c:pt idx="40270">
                  <c:v>2677</c:v>
                </c:pt>
                <c:pt idx="40271">
                  <c:v>2678</c:v>
                </c:pt>
                <c:pt idx="40272">
                  <c:v>2679</c:v>
                </c:pt>
                <c:pt idx="40273">
                  <c:v>2680</c:v>
                </c:pt>
                <c:pt idx="40274">
                  <c:v>2681</c:v>
                </c:pt>
                <c:pt idx="40275">
                  <c:v>2682</c:v>
                </c:pt>
                <c:pt idx="40276">
                  <c:v>2683</c:v>
                </c:pt>
                <c:pt idx="40277">
                  <c:v>2684</c:v>
                </c:pt>
                <c:pt idx="40278">
                  <c:v>2685</c:v>
                </c:pt>
                <c:pt idx="40279">
                  <c:v>2686</c:v>
                </c:pt>
                <c:pt idx="40280">
                  <c:v>2687</c:v>
                </c:pt>
                <c:pt idx="40281">
                  <c:v>2688</c:v>
                </c:pt>
                <c:pt idx="40282">
                  <c:v>2689</c:v>
                </c:pt>
                <c:pt idx="40283">
                  <c:v>2690</c:v>
                </c:pt>
                <c:pt idx="40284">
                  <c:v>2691</c:v>
                </c:pt>
                <c:pt idx="40285">
                  <c:v>2692</c:v>
                </c:pt>
                <c:pt idx="40286">
                  <c:v>2693</c:v>
                </c:pt>
                <c:pt idx="40287">
                  <c:v>2694</c:v>
                </c:pt>
                <c:pt idx="40288">
                  <c:v>2695</c:v>
                </c:pt>
                <c:pt idx="40289">
                  <c:v>2696</c:v>
                </c:pt>
                <c:pt idx="40290">
                  <c:v>2697</c:v>
                </c:pt>
                <c:pt idx="40291">
                  <c:v>2698</c:v>
                </c:pt>
                <c:pt idx="40292">
                  <c:v>2699</c:v>
                </c:pt>
                <c:pt idx="40293">
                  <c:v>2700</c:v>
                </c:pt>
                <c:pt idx="40294">
                  <c:v>2701</c:v>
                </c:pt>
                <c:pt idx="40295">
                  <c:v>2702</c:v>
                </c:pt>
                <c:pt idx="40296">
                  <c:v>2703</c:v>
                </c:pt>
                <c:pt idx="40297">
                  <c:v>2704</c:v>
                </c:pt>
                <c:pt idx="40298">
                  <c:v>2705</c:v>
                </c:pt>
                <c:pt idx="40299">
                  <c:v>2706</c:v>
                </c:pt>
                <c:pt idx="40300">
                  <c:v>2707</c:v>
                </c:pt>
                <c:pt idx="40301">
                  <c:v>2708</c:v>
                </c:pt>
                <c:pt idx="40302">
                  <c:v>2709</c:v>
                </c:pt>
                <c:pt idx="40303">
                  <c:v>2710</c:v>
                </c:pt>
                <c:pt idx="40304">
                  <c:v>2711</c:v>
                </c:pt>
                <c:pt idx="40305">
                  <c:v>2712</c:v>
                </c:pt>
                <c:pt idx="40306">
                  <c:v>2713</c:v>
                </c:pt>
                <c:pt idx="40307">
                  <c:v>2714</c:v>
                </c:pt>
                <c:pt idx="40308">
                  <c:v>2715</c:v>
                </c:pt>
                <c:pt idx="40309">
                  <c:v>2716</c:v>
                </c:pt>
                <c:pt idx="40310">
                  <c:v>2717</c:v>
                </c:pt>
                <c:pt idx="40311">
                  <c:v>2718</c:v>
                </c:pt>
                <c:pt idx="40312">
                  <c:v>2719</c:v>
                </c:pt>
                <c:pt idx="40313">
                  <c:v>2720</c:v>
                </c:pt>
                <c:pt idx="40314">
                  <c:v>2721</c:v>
                </c:pt>
                <c:pt idx="40315">
                  <c:v>2722</c:v>
                </c:pt>
                <c:pt idx="40316">
                  <c:v>2723</c:v>
                </c:pt>
                <c:pt idx="40317">
                  <c:v>2724</c:v>
                </c:pt>
                <c:pt idx="40318">
                  <c:v>2725</c:v>
                </c:pt>
                <c:pt idx="40319">
                  <c:v>2726</c:v>
                </c:pt>
                <c:pt idx="40320">
                  <c:v>2727</c:v>
                </c:pt>
                <c:pt idx="40321">
                  <c:v>2728</c:v>
                </c:pt>
                <c:pt idx="40322">
                  <c:v>2729</c:v>
                </c:pt>
                <c:pt idx="40323">
                  <c:v>2730</c:v>
                </c:pt>
                <c:pt idx="40324">
                  <c:v>2731</c:v>
                </c:pt>
                <c:pt idx="40325">
                  <c:v>2732</c:v>
                </c:pt>
                <c:pt idx="40326">
                  <c:v>2733</c:v>
                </c:pt>
                <c:pt idx="40327">
                  <c:v>2734</c:v>
                </c:pt>
                <c:pt idx="40328">
                  <c:v>2735</c:v>
                </c:pt>
                <c:pt idx="40329">
                  <c:v>2736</c:v>
                </c:pt>
                <c:pt idx="40330">
                  <c:v>2737</c:v>
                </c:pt>
                <c:pt idx="40331">
                  <c:v>2738</c:v>
                </c:pt>
                <c:pt idx="40332">
                  <c:v>2739</c:v>
                </c:pt>
                <c:pt idx="40333">
                  <c:v>2740</c:v>
                </c:pt>
                <c:pt idx="40334">
                  <c:v>2741</c:v>
                </c:pt>
                <c:pt idx="40335">
                  <c:v>2742</c:v>
                </c:pt>
                <c:pt idx="40336">
                  <c:v>2743</c:v>
                </c:pt>
                <c:pt idx="40337">
                  <c:v>2744</c:v>
                </c:pt>
                <c:pt idx="40338">
                  <c:v>2745</c:v>
                </c:pt>
                <c:pt idx="40339">
                  <c:v>2746</c:v>
                </c:pt>
                <c:pt idx="40340">
                  <c:v>2747</c:v>
                </c:pt>
                <c:pt idx="40341">
                  <c:v>2748</c:v>
                </c:pt>
                <c:pt idx="40342">
                  <c:v>2749</c:v>
                </c:pt>
                <c:pt idx="40343">
                  <c:v>2750</c:v>
                </c:pt>
                <c:pt idx="40344">
                  <c:v>2751</c:v>
                </c:pt>
                <c:pt idx="40345">
                  <c:v>2752</c:v>
                </c:pt>
                <c:pt idx="40346">
                  <c:v>2753</c:v>
                </c:pt>
                <c:pt idx="40347">
                  <c:v>2754</c:v>
                </c:pt>
                <c:pt idx="40348">
                  <c:v>2755</c:v>
                </c:pt>
                <c:pt idx="40349">
                  <c:v>2756</c:v>
                </c:pt>
                <c:pt idx="40350">
                  <c:v>2757</c:v>
                </c:pt>
                <c:pt idx="40351">
                  <c:v>2758</c:v>
                </c:pt>
                <c:pt idx="40352">
                  <c:v>2759</c:v>
                </c:pt>
                <c:pt idx="40353">
                  <c:v>2760</c:v>
                </c:pt>
                <c:pt idx="40354">
                  <c:v>2761</c:v>
                </c:pt>
                <c:pt idx="40355">
                  <c:v>2762</c:v>
                </c:pt>
                <c:pt idx="40356">
                  <c:v>2763</c:v>
                </c:pt>
                <c:pt idx="40357">
                  <c:v>2764</c:v>
                </c:pt>
                <c:pt idx="40358">
                  <c:v>2765</c:v>
                </c:pt>
                <c:pt idx="40359">
                  <c:v>2766</c:v>
                </c:pt>
                <c:pt idx="40360">
                  <c:v>2767</c:v>
                </c:pt>
                <c:pt idx="40361">
                  <c:v>2768</c:v>
                </c:pt>
                <c:pt idx="40362">
                  <c:v>2769</c:v>
                </c:pt>
                <c:pt idx="40363">
                  <c:v>2770</c:v>
                </c:pt>
                <c:pt idx="40364">
                  <c:v>2771</c:v>
                </c:pt>
                <c:pt idx="40365">
                  <c:v>2772</c:v>
                </c:pt>
                <c:pt idx="40366">
                  <c:v>2773</c:v>
                </c:pt>
                <c:pt idx="40367">
                  <c:v>2774</c:v>
                </c:pt>
                <c:pt idx="40368">
                  <c:v>2775</c:v>
                </c:pt>
                <c:pt idx="40369">
                  <c:v>2776</c:v>
                </c:pt>
                <c:pt idx="40370">
                  <c:v>2777</c:v>
                </c:pt>
                <c:pt idx="40371">
                  <c:v>2778</c:v>
                </c:pt>
                <c:pt idx="40372">
                  <c:v>2779</c:v>
                </c:pt>
                <c:pt idx="40373">
                  <c:v>2780</c:v>
                </c:pt>
                <c:pt idx="40374">
                  <c:v>2781</c:v>
                </c:pt>
                <c:pt idx="40375">
                  <c:v>2782</c:v>
                </c:pt>
                <c:pt idx="40376">
                  <c:v>2783</c:v>
                </c:pt>
                <c:pt idx="40377">
                  <c:v>2784</c:v>
                </c:pt>
                <c:pt idx="40378">
                  <c:v>2785</c:v>
                </c:pt>
                <c:pt idx="40379">
                  <c:v>2786</c:v>
                </c:pt>
                <c:pt idx="40380">
                  <c:v>2787</c:v>
                </c:pt>
                <c:pt idx="40381">
                  <c:v>2788</c:v>
                </c:pt>
                <c:pt idx="40382">
                  <c:v>2789</c:v>
                </c:pt>
                <c:pt idx="40383">
                  <c:v>2790</c:v>
                </c:pt>
                <c:pt idx="40384">
                  <c:v>2791</c:v>
                </c:pt>
                <c:pt idx="40385">
                  <c:v>2792</c:v>
                </c:pt>
                <c:pt idx="40386">
                  <c:v>2793</c:v>
                </c:pt>
                <c:pt idx="40387">
                  <c:v>2794</c:v>
                </c:pt>
                <c:pt idx="40388">
                  <c:v>2795</c:v>
                </c:pt>
                <c:pt idx="40389">
                  <c:v>2796</c:v>
                </c:pt>
                <c:pt idx="40390">
                  <c:v>2797</c:v>
                </c:pt>
                <c:pt idx="40391">
                  <c:v>2798</c:v>
                </c:pt>
                <c:pt idx="40392">
                  <c:v>2799</c:v>
                </c:pt>
                <c:pt idx="40393">
                  <c:v>2800</c:v>
                </c:pt>
                <c:pt idx="40394">
                  <c:v>2801</c:v>
                </c:pt>
                <c:pt idx="40395">
                  <c:v>2802</c:v>
                </c:pt>
                <c:pt idx="40396">
                  <c:v>2803</c:v>
                </c:pt>
                <c:pt idx="40397">
                  <c:v>2804</c:v>
                </c:pt>
                <c:pt idx="40398">
                  <c:v>2805</c:v>
                </c:pt>
                <c:pt idx="40399">
                  <c:v>2806</c:v>
                </c:pt>
                <c:pt idx="40400">
                  <c:v>2807</c:v>
                </c:pt>
                <c:pt idx="40401">
                  <c:v>2808</c:v>
                </c:pt>
                <c:pt idx="40402">
                  <c:v>2809</c:v>
                </c:pt>
                <c:pt idx="40403">
                  <c:v>2810</c:v>
                </c:pt>
                <c:pt idx="40404">
                  <c:v>2811</c:v>
                </c:pt>
                <c:pt idx="40405">
                  <c:v>2812</c:v>
                </c:pt>
                <c:pt idx="40406">
                  <c:v>2813</c:v>
                </c:pt>
                <c:pt idx="40407">
                  <c:v>2814</c:v>
                </c:pt>
                <c:pt idx="40408">
                  <c:v>2815</c:v>
                </c:pt>
                <c:pt idx="40409">
                  <c:v>2816</c:v>
                </c:pt>
                <c:pt idx="40410">
                  <c:v>2817</c:v>
                </c:pt>
                <c:pt idx="40411">
                  <c:v>2818</c:v>
                </c:pt>
                <c:pt idx="40412">
                  <c:v>2819</c:v>
                </c:pt>
                <c:pt idx="40413">
                  <c:v>2820</c:v>
                </c:pt>
                <c:pt idx="40414">
                  <c:v>2821</c:v>
                </c:pt>
                <c:pt idx="40415">
                  <c:v>2822</c:v>
                </c:pt>
                <c:pt idx="40416">
                  <c:v>2823</c:v>
                </c:pt>
                <c:pt idx="40417">
                  <c:v>2824</c:v>
                </c:pt>
                <c:pt idx="40418">
                  <c:v>2825</c:v>
                </c:pt>
                <c:pt idx="40419">
                  <c:v>2826</c:v>
                </c:pt>
                <c:pt idx="40420">
                  <c:v>2827</c:v>
                </c:pt>
                <c:pt idx="40421">
                  <c:v>2828</c:v>
                </c:pt>
                <c:pt idx="40422">
                  <c:v>2829</c:v>
                </c:pt>
                <c:pt idx="40423">
                  <c:v>2830</c:v>
                </c:pt>
                <c:pt idx="40424">
                  <c:v>2831</c:v>
                </c:pt>
                <c:pt idx="40425">
                  <c:v>2832</c:v>
                </c:pt>
                <c:pt idx="40426">
                  <c:v>2833</c:v>
                </c:pt>
                <c:pt idx="40427">
                  <c:v>2834</c:v>
                </c:pt>
                <c:pt idx="40428">
                  <c:v>2835</c:v>
                </c:pt>
                <c:pt idx="40429">
                  <c:v>2836</c:v>
                </c:pt>
                <c:pt idx="40430">
                  <c:v>2837</c:v>
                </c:pt>
                <c:pt idx="40431">
                  <c:v>2838</c:v>
                </c:pt>
                <c:pt idx="40432">
                  <c:v>2839</c:v>
                </c:pt>
                <c:pt idx="40433">
                  <c:v>2840</c:v>
                </c:pt>
                <c:pt idx="40434">
                  <c:v>2841</c:v>
                </c:pt>
                <c:pt idx="40435">
                  <c:v>2842</c:v>
                </c:pt>
                <c:pt idx="40436">
                  <c:v>2843</c:v>
                </c:pt>
                <c:pt idx="40437">
                  <c:v>2844</c:v>
                </c:pt>
                <c:pt idx="40438">
                  <c:v>2845</c:v>
                </c:pt>
                <c:pt idx="40439">
                  <c:v>2846</c:v>
                </c:pt>
                <c:pt idx="40440">
                  <c:v>2847</c:v>
                </c:pt>
                <c:pt idx="40441">
                  <c:v>2848</c:v>
                </c:pt>
                <c:pt idx="40442">
                  <c:v>2849</c:v>
                </c:pt>
                <c:pt idx="40443">
                  <c:v>2850</c:v>
                </c:pt>
                <c:pt idx="40444">
                  <c:v>2851</c:v>
                </c:pt>
                <c:pt idx="40445">
                  <c:v>2852</c:v>
                </c:pt>
                <c:pt idx="40446">
                  <c:v>2853</c:v>
                </c:pt>
                <c:pt idx="40447">
                  <c:v>2854</c:v>
                </c:pt>
                <c:pt idx="40448">
                  <c:v>2855</c:v>
                </c:pt>
                <c:pt idx="40449">
                  <c:v>2856</c:v>
                </c:pt>
                <c:pt idx="40450">
                  <c:v>2857</c:v>
                </c:pt>
                <c:pt idx="40451">
                  <c:v>2858</c:v>
                </c:pt>
                <c:pt idx="40452">
                  <c:v>2859</c:v>
                </c:pt>
                <c:pt idx="40453">
                  <c:v>2860</c:v>
                </c:pt>
                <c:pt idx="40454">
                  <c:v>2861</c:v>
                </c:pt>
                <c:pt idx="40455">
                  <c:v>2862</c:v>
                </c:pt>
                <c:pt idx="40456">
                  <c:v>2863</c:v>
                </c:pt>
                <c:pt idx="40457">
                  <c:v>2864</c:v>
                </c:pt>
                <c:pt idx="40458">
                  <c:v>2865</c:v>
                </c:pt>
                <c:pt idx="40459">
                  <c:v>2866</c:v>
                </c:pt>
                <c:pt idx="40460">
                  <c:v>2867</c:v>
                </c:pt>
                <c:pt idx="40461">
                  <c:v>2868</c:v>
                </c:pt>
                <c:pt idx="40462">
                  <c:v>2869</c:v>
                </c:pt>
                <c:pt idx="40463">
                  <c:v>2870</c:v>
                </c:pt>
                <c:pt idx="40464">
                  <c:v>2871</c:v>
                </c:pt>
                <c:pt idx="40465">
                  <c:v>2872</c:v>
                </c:pt>
                <c:pt idx="40466">
                  <c:v>2873</c:v>
                </c:pt>
                <c:pt idx="40467">
                  <c:v>2874</c:v>
                </c:pt>
                <c:pt idx="40468">
                  <c:v>2875</c:v>
                </c:pt>
                <c:pt idx="40469">
                  <c:v>2876</c:v>
                </c:pt>
                <c:pt idx="40470">
                  <c:v>2877</c:v>
                </c:pt>
                <c:pt idx="40471">
                  <c:v>2878</c:v>
                </c:pt>
                <c:pt idx="40472">
                  <c:v>2879</c:v>
                </c:pt>
                <c:pt idx="40473">
                  <c:v>2880</c:v>
                </c:pt>
                <c:pt idx="40474">
                  <c:v>2881</c:v>
                </c:pt>
                <c:pt idx="40475">
                  <c:v>2882</c:v>
                </c:pt>
                <c:pt idx="40476">
                  <c:v>2883</c:v>
                </c:pt>
                <c:pt idx="40477">
                  <c:v>2884</c:v>
                </c:pt>
                <c:pt idx="40478">
                  <c:v>2885</c:v>
                </c:pt>
                <c:pt idx="40479">
                  <c:v>2886</c:v>
                </c:pt>
                <c:pt idx="40480">
                  <c:v>2887</c:v>
                </c:pt>
                <c:pt idx="40481">
                  <c:v>2888</c:v>
                </c:pt>
                <c:pt idx="40482">
                  <c:v>2889</c:v>
                </c:pt>
                <c:pt idx="40483">
                  <c:v>2890</c:v>
                </c:pt>
                <c:pt idx="40484">
                  <c:v>2891</c:v>
                </c:pt>
                <c:pt idx="40485">
                  <c:v>2892</c:v>
                </c:pt>
                <c:pt idx="40486">
                  <c:v>2893</c:v>
                </c:pt>
                <c:pt idx="40487">
                  <c:v>2894</c:v>
                </c:pt>
                <c:pt idx="40488">
                  <c:v>2895</c:v>
                </c:pt>
                <c:pt idx="40489">
                  <c:v>2896</c:v>
                </c:pt>
                <c:pt idx="40490">
                  <c:v>2897</c:v>
                </c:pt>
                <c:pt idx="40491">
                  <c:v>2898</c:v>
                </c:pt>
                <c:pt idx="40492">
                  <c:v>2899</c:v>
                </c:pt>
                <c:pt idx="40493">
                  <c:v>2900</c:v>
                </c:pt>
                <c:pt idx="40494">
                  <c:v>2901</c:v>
                </c:pt>
                <c:pt idx="40495">
                  <c:v>2902</c:v>
                </c:pt>
                <c:pt idx="40496">
                  <c:v>2903</c:v>
                </c:pt>
                <c:pt idx="40497">
                  <c:v>2904</c:v>
                </c:pt>
                <c:pt idx="40498">
                  <c:v>2905</c:v>
                </c:pt>
                <c:pt idx="40499">
                  <c:v>2906</c:v>
                </c:pt>
                <c:pt idx="40500">
                  <c:v>2907</c:v>
                </c:pt>
                <c:pt idx="40501">
                  <c:v>2908</c:v>
                </c:pt>
                <c:pt idx="40502">
                  <c:v>2909</c:v>
                </c:pt>
                <c:pt idx="40503">
                  <c:v>2910</c:v>
                </c:pt>
                <c:pt idx="40504">
                  <c:v>2911</c:v>
                </c:pt>
                <c:pt idx="40505">
                  <c:v>2912</c:v>
                </c:pt>
                <c:pt idx="40506">
                  <c:v>2913</c:v>
                </c:pt>
                <c:pt idx="40507">
                  <c:v>2914</c:v>
                </c:pt>
                <c:pt idx="40508">
                  <c:v>2915</c:v>
                </c:pt>
                <c:pt idx="40509">
                  <c:v>2916</c:v>
                </c:pt>
                <c:pt idx="40510">
                  <c:v>2917</c:v>
                </c:pt>
                <c:pt idx="40511">
                  <c:v>2918</c:v>
                </c:pt>
                <c:pt idx="40512">
                  <c:v>2919</c:v>
                </c:pt>
                <c:pt idx="40513">
                  <c:v>2920</c:v>
                </c:pt>
                <c:pt idx="40514">
                  <c:v>2921</c:v>
                </c:pt>
                <c:pt idx="40515">
                  <c:v>2922</c:v>
                </c:pt>
                <c:pt idx="40516">
                  <c:v>2923</c:v>
                </c:pt>
                <c:pt idx="40517">
                  <c:v>2924</c:v>
                </c:pt>
                <c:pt idx="40518">
                  <c:v>2925</c:v>
                </c:pt>
                <c:pt idx="40519">
                  <c:v>2926</c:v>
                </c:pt>
                <c:pt idx="40520">
                  <c:v>2927</c:v>
                </c:pt>
                <c:pt idx="40521">
                  <c:v>2928</c:v>
                </c:pt>
                <c:pt idx="40522">
                  <c:v>2929</c:v>
                </c:pt>
                <c:pt idx="40523">
                  <c:v>2930</c:v>
                </c:pt>
                <c:pt idx="40524">
                  <c:v>2931</c:v>
                </c:pt>
                <c:pt idx="40525">
                  <c:v>2932</c:v>
                </c:pt>
                <c:pt idx="40526">
                  <c:v>2933</c:v>
                </c:pt>
                <c:pt idx="40527">
                  <c:v>2934</c:v>
                </c:pt>
                <c:pt idx="40528">
                  <c:v>2935</c:v>
                </c:pt>
                <c:pt idx="40529">
                  <c:v>2936</c:v>
                </c:pt>
                <c:pt idx="40530">
                  <c:v>2937</c:v>
                </c:pt>
                <c:pt idx="40531">
                  <c:v>2938</c:v>
                </c:pt>
                <c:pt idx="40532">
                  <c:v>2939</c:v>
                </c:pt>
                <c:pt idx="40533">
                  <c:v>2940</c:v>
                </c:pt>
                <c:pt idx="40534">
                  <c:v>2941</c:v>
                </c:pt>
                <c:pt idx="40535">
                  <c:v>2942</c:v>
                </c:pt>
                <c:pt idx="40536">
                  <c:v>2943</c:v>
                </c:pt>
                <c:pt idx="40537">
                  <c:v>2944</c:v>
                </c:pt>
                <c:pt idx="40538">
                  <c:v>2945</c:v>
                </c:pt>
                <c:pt idx="40539">
                  <c:v>2946</c:v>
                </c:pt>
                <c:pt idx="40540">
                  <c:v>2947</c:v>
                </c:pt>
                <c:pt idx="40541">
                  <c:v>2948</c:v>
                </c:pt>
                <c:pt idx="40542">
                  <c:v>2949</c:v>
                </c:pt>
                <c:pt idx="40543">
                  <c:v>2950</c:v>
                </c:pt>
                <c:pt idx="40544">
                  <c:v>2951</c:v>
                </c:pt>
                <c:pt idx="40545">
                  <c:v>2952</c:v>
                </c:pt>
                <c:pt idx="40546">
                  <c:v>2953</c:v>
                </c:pt>
                <c:pt idx="40547">
                  <c:v>2954</c:v>
                </c:pt>
                <c:pt idx="40548">
                  <c:v>2955</c:v>
                </c:pt>
                <c:pt idx="40549">
                  <c:v>2956</c:v>
                </c:pt>
                <c:pt idx="40550">
                  <c:v>2957</c:v>
                </c:pt>
                <c:pt idx="40551">
                  <c:v>2958</c:v>
                </c:pt>
                <c:pt idx="40552">
                  <c:v>2959</c:v>
                </c:pt>
                <c:pt idx="40553">
                  <c:v>2960</c:v>
                </c:pt>
                <c:pt idx="40554">
                  <c:v>2961</c:v>
                </c:pt>
                <c:pt idx="40555">
                  <c:v>2962</c:v>
                </c:pt>
                <c:pt idx="40556">
                  <c:v>2963</c:v>
                </c:pt>
                <c:pt idx="40557">
                  <c:v>2964</c:v>
                </c:pt>
                <c:pt idx="40558">
                  <c:v>2965</c:v>
                </c:pt>
                <c:pt idx="40559">
                  <c:v>2966</c:v>
                </c:pt>
                <c:pt idx="40560">
                  <c:v>2967</c:v>
                </c:pt>
                <c:pt idx="40561">
                  <c:v>2968</c:v>
                </c:pt>
                <c:pt idx="40562">
                  <c:v>2969</c:v>
                </c:pt>
                <c:pt idx="40563">
                  <c:v>2970</c:v>
                </c:pt>
                <c:pt idx="40564">
                  <c:v>2971</c:v>
                </c:pt>
                <c:pt idx="40565">
                  <c:v>2972</c:v>
                </c:pt>
                <c:pt idx="40566">
                  <c:v>2973</c:v>
                </c:pt>
                <c:pt idx="40567">
                  <c:v>2974</c:v>
                </c:pt>
                <c:pt idx="40568">
                  <c:v>2975</c:v>
                </c:pt>
                <c:pt idx="40569">
                  <c:v>2976</c:v>
                </c:pt>
                <c:pt idx="40570">
                  <c:v>2977</c:v>
                </c:pt>
                <c:pt idx="40571">
                  <c:v>2978</c:v>
                </c:pt>
                <c:pt idx="40572">
                  <c:v>2979</c:v>
                </c:pt>
                <c:pt idx="40573">
                  <c:v>2980</c:v>
                </c:pt>
                <c:pt idx="40574">
                  <c:v>2981</c:v>
                </c:pt>
                <c:pt idx="40575">
                  <c:v>2982</c:v>
                </c:pt>
                <c:pt idx="40576">
                  <c:v>2983</c:v>
                </c:pt>
                <c:pt idx="40577">
                  <c:v>2984</c:v>
                </c:pt>
                <c:pt idx="40578">
                  <c:v>2985</c:v>
                </c:pt>
                <c:pt idx="40579">
                  <c:v>2986</c:v>
                </c:pt>
                <c:pt idx="40580">
                  <c:v>2987</c:v>
                </c:pt>
                <c:pt idx="40581">
                  <c:v>2988</c:v>
                </c:pt>
                <c:pt idx="40582">
                  <c:v>2989</c:v>
                </c:pt>
                <c:pt idx="40583">
                  <c:v>2990</c:v>
                </c:pt>
                <c:pt idx="40584">
                  <c:v>2991</c:v>
                </c:pt>
                <c:pt idx="40585">
                  <c:v>2992</c:v>
                </c:pt>
                <c:pt idx="40586">
                  <c:v>2993</c:v>
                </c:pt>
                <c:pt idx="40587">
                  <c:v>2994</c:v>
                </c:pt>
                <c:pt idx="40588">
                  <c:v>2995</c:v>
                </c:pt>
                <c:pt idx="40589">
                  <c:v>2996</c:v>
                </c:pt>
                <c:pt idx="40590">
                  <c:v>2997</c:v>
                </c:pt>
                <c:pt idx="40591">
                  <c:v>2998</c:v>
                </c:pt>
                <c:pt idx="40592">
                  <c:v>2999</c:v>
                </c:pt>
                <c:pt idx="40593">
                  <c:v>3000</c:v>
                </c:pt>
                <c:pt idx="40594">
                  <c:v>3001</c:v>
                </c:pt>
                <c:pt idx="40595">
                  <c:v>3002</c:v>
                </c:pt>
                <c:pt idx="40596">
                  <c:v>3003</c:v>
                </c:pt>
                <c:pt idx="40597">
                  <c:v>3004</c:v>
                </c:pt>
                <c:pt idx="40598">
                  <c:v>3005</c:v>
                </c:pt>
                <c:pt idx="40599">
                  <c:v>3006</c:v>
                </c:pt>
                <c:pt idx="40600">
                  <c:v>3007</c:v>
                </c:pt>
                <c:pt idx="40601">
                  <c:v>3008</c:v>
                </c:pt>
                <c:pt idx="40602">
                  <c:v>3009</c:v>
                </c:pt>
                <c:pt idx="40603">
                  <c:v>3010</c:v>
                </c:pt>
                <c:pt idx="40604">
                  <c:v>3011</c:v>
                </c:pt>
                <c:pt idx="40605">
                  <c:v>3012</c:v>
                </c:pt>
                <c:pt idx="40606">
                  <c:v>3013</c:v>
                </c:pt>
                <c:pt idx="40607">
                  <c:v>3014</c:v>
                </c:pt>
                <c:pt idx="40608">
                  <c:v>3015</c:v>
                </c:pt>
                <c:pt idx="40609">
                  <c:v>3016</c:v>
                </c:pt>
                <c:pt idx="40610">
                  <c:v>3017</c:v>
                </c:pt>
                <c:pt idx="40611">
                  <c:v>3018</c:v>
                </c:pt>
                <c:pt idx="40612">
                  <c:v>3019</c:v>
                </c:pt>
                <c:pt idx="40613">
                  <c:v>3020</c:v>
                </c:pt>
                <c:pt idx="40614">
                  <c:v>3021</c:v>
                </c:pt>
                <c:pt idx="40615">
                  <c:v>3022</c:v>
                </c:pt>
                <c:pt idx="40616">
                  <c:v>3023</c:v>
                </c:pt>
                <c:pt idx="40617">
                  <c:v>3024</c:v>
                </c:pt>
                <c:pt idx="40618">
                  <c:v>3025</c:v>
                </c:pt>
                <c:pt idx="40619">
                  <c:v>3026</c:v>
                </c:pt>
                <c:pt idx="40620">
                  <c:v>3027</c:v>
                </c:pt>
                <c:pt idx="40621">
                  <c:v>3028</c:v>
                </c:pt>
                <c:pt idx="40622">
                  <c:v>3029</c:v>
                </c:pt>
                <c:pt idx="40623">
                  <c:v>3030</c:v>
                </c:pt>
                <c:pt idx="40624">
                  <c:v>3031</c:v>
                </c:pt>
                <c:pt idx="40625">
                  <c:v>3032</c:v>
                </c:pt>
                <c:pt idx="40626">
                  <c:v>3033</c:v>
                </c:pt>
                <c:pt idx="40627">
                  <c:v>3034</c:v>
                </c:pt>
                <c:pt idx="40628">
                  <c:v>3035</c:v>
                </c:pt>
                <c:pt idx="40629">
                  <c:v>3036</c:v>
                </c:pt>
                <c:pt idx="40630">
                  <c:v>3037</c:v>
                </c:pt>
                <c:pt idx="40631">
                  <c:v>3038</c:v>
                </c:pt>
                <c:pt idx="40632">
                  <c:v>3039</c:v>
                </c:pt>
                <c:pt idx="40633">
                  <c:v>3040</c:v>
                </c:pt>
                <c:pt idx="40634">
                  <c:v>3041</c:v>
                </c:pt>
                <c:pt idx="40635">
                  <c:v>3042</c:v>
                </c:pt>
                <c:pt idx="40636">
                  <c:v>3043</c:v>
                </c:pt>
                <c:pt idx="40637">
                  <c:v>3044</c:v>
                </c:pt>
                <c:pt idx="40638">
                  <c:v>3045</c:v>
                </c:pt>
                <c:pt idx="40639">
                  <c:v>3046</c:v>
                </c:pt>
                <c:pt idx="40640">
                  <c:v>3047</c:v>
                </c:pt>
                <c:pt idx="40641">
                  <c:v>3048</c:v>
                </c:pt>
                <c:pt idx="40642">
                  <c:v>3049</c:v>
                </c:pt>
                <c:pt idx="40643">
                  <c:v>3050</c:v>
                </c:pt>
                <c:pt idx="40644">
                  <c:v>3051</c:v>
                </c:pt>
                <c:pt idx="40645">
                  <c:v>3052</c:v>
                </c:pt>
                <c:pt idx="40646">
                  <c:v>3053</c:v>
                </c:pt>
                <c:pt idx="40647">
                  <c:v>3054</c:v>
                </c:pt>
                <c:pt idx="40648">
                  <c:v>3055</c:v>
                </c:pt>
                <c:pt idx="40649">
                  <c:v>3056</c:v>
                </c:pt>
                <c:pt idx="40650">
                  <c:v>3057</c:v>
                </c:pt>
                <c:pt idx="40651">
                  <c:v>3058</c:v>
                </c:pt>
                <c:pt idx="40652">
                  <c:v>3059</c:v>
                </c:pt>
                <c:pt idx="40653">
                  <c:v>3060</c:v>
                </c:pt>
                <c:pt idx="40654">
                  <c:v>3061</c:v>
                </c:pt>
                <c:pt idx="40655">
                  <c:v>3062</c:v>
                </c:pt>
                <c:pt idx="40656">
                  <c:v>3063</c:v>
                </c:pt>
                <c:pt idx="40657">
                  <c:v>3064</c:v>
                </c:pt>
                <c:pt idx="40658">
                  <c:v>3065</c:v>
                </c:pt>
                <c:pt idx="40659">
                  <c:v>3066</c:v>
                </c:pt>
                <c:pt idx="40660">
                  <c:v>3067</c:v>
                </c:pt>
                <c:pt idx="40661">
                  <c:v>3068</c:v>
                </c:pt>
                <c:pt idx="40662">
                  <c:v>3069</c:v>
                </c:pt>
                <c:pt idx="40663">
                  <c:v>3070</c:v>
                </c:pt>
                <c:pt idx="40664">
                  <c:v>3071</c:v>
                </c:pt>
                <c:pt idx="40665">
                  <c:v>3072</c:v>
                </c:pt>
                <c:pt idx="40666">
                  <c:v>3073</c:v>
                </c:pt>
                <c:pt idx="40667">
                  <c:v>3074</c:v>
                </c:pt>
                <c:pt idx="40668">
                  <c:v>3075</c:v>
                </c:pt>
                <c:pt idx="40669">
                  <c:v>3076</c:v>
                </c:pt>
                <c:pt idx="40670">
                  <c:v>3077</c:v>
                </c:pt>
                <c:pt idx="40671">
                  <c:v>3078</c:v>
                </c:pt>
                <c:pt idx="40672">
                  <c:v>3079</c:v>
                </c:pt>
                <c:pt idx="40673">
                  <c:v>3080</c:v>
                </c:pt>
                <c:pt idx="40674">
                  <c:v>3081</c:v>
                </c:pt>
                <c:pt idx="40675">
                  <c:v>3082</c:v>
                </c:pt>
                <c:pt idx="40676">
                  <c:v>3083</c:v>
                </c:pt>
                <c:pt idx="40677">
                  <c:v>3084</c:v>
                </c:pt>
                <c:pt idx="40678">
                  <c:v>3085</c:v>
                </c:pt>
                <c:pt idx="40679">
                  <c:v>3086</c:v>
                </c:pt>
                <c:pt idx="40680">
                  <c:v>3087</c:v>
                </c:pt>
                <c:pt idx="40681">
                  <c:v>3088</c:v>
                </c:pt>
                <c:pt idx="40682">
                  <c:v>3089</c:v>
                </c:pt>
                <c:pt idx="40683">
                  <c:v>3090</c:v>
                </c:pt>
                <c:pt idx="40684">
                  <c:v>3091</c:v>
                </c:pt>
                <c:pt idx="40685">
                  <c:v>3092</c:v>
                </c:pt>
                <c:pt idx="40686">
                  <c:v>3093</c:v>
                </c:pt>
                <c:pt idx="40687">
                  <c:v>3094</c:v>
                </c:pt>
                <c:pt idx="40688">
                  <c:v>3095</c:v>
                </c:pt>
                <c:pt idx="40689">
                  <c:v>3096</c:v>
                </c:pt>
                <c:pt idx="40690">
                  <c:v>3097</c:v>
                </c:pt>
                <c:pt idx="40691">
                  <c:v>3098</c:v>
                </c:pt>
                <c:pt idx="40692">
                  <c:v>3099</c:v>
                </c:pt>
                <c:pt idx="40693">
                  <c:v>3100</c:v>
                </c:pt>
                <c:pt idx="40694">
                  <c:v>3101</c:v>
                </c:pt>
                <c:pt idx="40695">
                  <c:v>3102</c:v>
                </c:pt>
                <c:pt idx="40696">
                  <c:v>3103</c:v>
                </c:pt>
                <c:pt idx="40697">
                  <c:v>3104</c:v>
                </c:pt>
                <c:pt idx="40698">
                  <c:v>3105</c:v>
                </c:pt>
                <c:pt idx="40699">
                  <c:v>3106</c:v>
                </c:pt>
                <c:pt idx="40700">
                  <c:v>3107</c:v>
                </c:pt>
                <c:pt idx="40701">
                  <c:v>3108</c:v>
                </c:pt>
                <c:pt idx="40702">
                  <c:v>3109</c:v>
                </c:pt>
                <c:pt idx="40703">
                  <c:v>3110</c:v>
                </c:pt>
                <c:pt idx="40704">
                  <c:v>3111</c:v>
                </c:pt>
                <c:pt idx="40705">
                  <c:v>3112</c:v>
                </c:pt>
                <c:pt idx="40706">
                  <c:v>3113</c:v>
                </c:pt>
                <c:pt idx="40707">
                  <c:v>3114</c:v>
                </c:pt>
                <c:pt idx="40708">
                  <c:v>3115</c:v>
                </c:pt>
                <c:pt idx="40709">
                  <c:v>3116</c:v>
                </c:pt>
                <c:pt idx="40710">
                  <c:v>3117</c:v>
                </c:pt>
                <c:pt idx="40711">
                  <c:v>3118</c:v>
                </c:pt>
                <c:pt idx="40712">
                  <c:v>3119</c:v>
                </c:pt>
                <c:pt idx="40713">
                  <c:v>3120</c:v>
                </c:pt>
                <c:pt idx="40714">
                  <c:v>3121</c:v>
                </c:pt>
                <c:pt idx="40715">
                  <c:v>3122</c:v>
                </c:pt>
                <c:pt idx="40716">
                  <c:v>3123</c:v>
                </c:pt>
                <c:pt idx="40717">
                  <c:v>3124</c:v>
                </c:pt>
                <c:pt idx="40718">
                  <c:v>3125</c:v>
                </c:pt>
                <c:pt idx="40719">
                  <c:v>3126</c:v>
                </c:pt>
                <c:pt idx="40720">
                  <c:v>3127</c:v>
                </c:pt>
                <c:pt idx="40721">
                  <c:v>3128</c:v>
                </c:pt>
                <c:pt idx="40722">
                  <c:v>3129</c:v>
                </c:pt>
                <c:pt idx="40723">
                  <c:v>3130</c:v>
                </c:pt>
                <c:pt idx="40724">
                  <c:v>3131</c:v>
                </c:pt>
                <c:pt idx="40725">
                  <c:v>3132</c:v>
                </c:pt>
                <c:pt idx="40726">
                  <c:v>3133</c:v>
                </c:pt>
                <c:pt idx="40727">
                  <c:v>3134</c:v>
                </c:pt>
                <c:pt idx="40728">
                  <c:v>3135</c:v>
                </c:pt>
                <c:pt idx="40729">
                  <c:v>3136</c:v>
                </c:pt>
                <c:pt idx="40730">
                  <c:v>3137</c:v>
                </c:pt>
                <c:pt idx="40731">
                  <c:v>3138</c:v>
                </c:pt>
                <c:pt idx="40732">
                  <c:v>3139</c:v>
                </c:pt>
                <c:pt idx="40733">
                  <c:v>3140</c:v>
                </c:pt>
                <c:pt idx="40734">
                  <c:v>3141</c:v>
                </c:pt>
                <c:pt idx="40735">
                  <c:v>3142</c:v>
                </c:pt>
                <c:pt idx="40736">
                  <c:v>3143</c:v>
                </c:pt>
                <c:pt idx="40737">
                  <c:v>3144</c:v>
                </c:pt>
                <c:pt idx="40738">
                  <c:v>3145</c:v>
                </c:pt>
                <c:pt idx="40739">
                  <c:v>3146</c:v>
                </c:pt>
                <c:pt idx="40740">
                  <c:v>3147</c:v>
                </c:pt>
                <c:pt idx="40741">
                  <c:v>3148</c:v>
                </c:pt>
                <c:pt idx="40742">
                  <c:v>3149</c:v>
                </c:pt>
                <c:pt idx="40743">
                  <c:v>3150</c:v>
                </c:pt>
                <c:pt idx="40744">
                  <c:v>3151</c:v>
                </c:pt>
                <c:pt idx="40745">
                  <c:v>3152</c:v>
                </c:pt>
                <c:pt idx="40746">
                  <c:v>3153</c:v>
                </c:pt>
                <c:pt idx="40747">
                  <c:v>3154</c:v>
                </c:pt>
                <c:pt idx="40748">
                  <c:v>3155</c:v>
                </c:pt>
                <c:pt idx="40749">
                  <c:v>3156</c:v>
                </c:pt>
                <c:pt idx="40750">
                  <c:v>3157</c:v>
                </c:pt>
                <c:pt idx="40751">
                  <c:v>3158</c:v>
                </c:pt>
                <c:pt idx="40752">
                  <c:v>3159</c:v>
                </c:pt>
                <c:pt idx="40753">
                  <c:v>3160</c:v>
                </c:pt>
                <c:pt idx="40754">
                  <c:v>3161</c:v>
                </c:pt>
                <c:pt idx="40755">
                  <c:v>3162</c:v>
                </c:pt>
                <c:pt idx="40756">
                  <c:v>3163</c:v>
                </c:pt>
                <c:pt idx="40757">
                  <c:v>3164</c:v>
                </c:pt>
                <c:pt idx="40758">
                  <c:v>3165</c:v>
                </c:pt>
                <c:pt idx="40759">
                  <c:v>3166</c:v>
                </c:pt>
                <c:pt idx="40760">
                  <c:v>3167</c:v>
                </c:pt>
                <c:pt idx="40761">
                  <c:v>3168</c:v>
                </c:pt>
                <c:pt idx="40762">
                  <c:v>3169</c:v>
                </c:pt>
                <c:pt idx="40763">
                  <c:v>3170</c:v>
                </c:pt>
                <c:pt idx="40764">
                  <c:v>3171</c:v>
                </c:pt>
                <c:pt idx="40765">
                  <c:v>3172</c:v>
                </c:pt>
                <c:pt idx="40766">
                  <c:v>3173</c:v>
                </c:pt>
                <c:pt idx="40767">
                  <c:v>3174</c:v>
                </c:pt>
                <c:pt idx="40768">
                  <c:v>3175</c:v>
                </c:pt>
                <c:pt idx="40769">
                  <c:v>3176</c:v>
                </c:pt>
                <c:pt idx="40770">
                  <c:v>3177</c:v>
                </c:pt>
                <c:pt idx="40771">
                  <c:v>3178</c:v>
                </c:pt>
                <c:pt idx="40772">
                  <c:v>3179</c:v>
                </c:pt>
                <c:pt idx="40773">
                  <c:v>3180</c:v>
                </c:pt>
                <c:pt idx="40774">
                  <c:v>3181</c:v>
                </c:pt>
                <c:pt idx="40775">
                  <c:v>3182</c:v>
                </c:pt>
                <c:pt idx="40776">
                  <c:v>3183</c:v>
                </c:pt>
                <c:pt idx="40777">
                  <c:v>3184</c:v>
                </c:pt>
                <c:pt idx="40778">
                  <c:v>3185</c:v>
                </c:pt>
                <c:pt idx="40779">
                  <c:v>3186</c:v>
                </c:pt>
                <c:pt idx="40780">
                  <c:v>3187</c:v>
                </c:pt>
                <c:pt idx="40781">
                  <c:v>3188</c:v>
                </c:pt>
                <c:pt idx="40782">
                  <c:v>3189</c:v>
                </c:pt>
                <c:pt idx="40783">
                  <c:v>3190</c:v>
                </c:pt>
                <c:pt idx="40784">
                  <c:v>3191</c:v>
                </c:pt>
                <c:pt idx="40785">
                  <c:v>3192</c:v>
                </c:pt>
                <c:pt idx="40786">
                  <c:v>3193</c:v>
                </c:pt>
                <c:pt idx="40787">
                  <c:v>3194</c:v>
                </c:pt>
                <c:pt idx="40788">
                  <c:v>3195</c:v>
                </c:pt>
                <c:pt idx="40789">
                  <c:v>3196</c:v>
                </c:pt>
                <c:pt idx="40790">
                  <c:v>3197</c:v>
                </c:pt>
                <c:pt idx="40791">
                  <c:v>3198</c:v>
                </c:pt>
                <c:pt idx="40792">
                  <c:v>3199</c:v>
                </c:pt>
                <c:pt idx="40793">
                  <c:v>3200</c:v>
                </c:pt>
                <c:pt idx="40794">
                  <c:v>3201</c:v>
                </c:pt>
                <c:pt idx="40795">
                  <c:v>3202</c:v>
                </c:pt>
                <c:pt idx="40796">
                  <c:v>3203</c:v>
                </c:pt>
                <c:pt idx="40797">
                  <c:v>3204</c:v>
                </c:pt>
                <c:pt idx="40798">
                  <c:v>3205</c:v>
                </c:pt>
                <c:pt idx="40799">
                  <c:v>3206</c:v>
                </c:pt>
                <c:pt idx="40800">
                  <c:v>3207</c:v>
                </c:pt>
                <c:pt idx="40801">
                  <c:v>3208</c:v>
                </c:pt>
                <c:pt idx="40802">
                  <c:v>3209</c:v>
                </c:pt>
                <c:pt idx="40803">
                  <c:v>3210</c:v>
                </c:pt>
                <c:pt idx="40804">
                  <c:v>3211</c:v>
                </c:pt>
                <c:pt idx="40805">
                  <c:v>3212</c:v>
                </c:pt>
                <c:pt idx="40806">
                  <c:v>3213</c:v>
                </c:pt>
                <c:pt idx="40807">
                  <c:v>3214</c:v>
                </c:pt>
                <c:pt idx="40808">
                  <c:v>3215</c:v>
                </c:pt>
                <c:pt idx="40809">
                  <c:v>3216</c:v>
                </c:pt>
                <c:pt idx="40810">
                  <c:v>3217</c:v>
                </c:pt>
                <c:pt idx="40811">
                  <c:v>3218</c:v>
                </c:pt>
                <c:pt idx="40812">
                  <c:v>3219</c:v>
                </c:pt>
                <c:pt idx="40813">
                  <c:v>3220</c:v>
                </c:pt>
                <c:pt idx="40814">
                  <c:v>3221</c:v>
                </c:pt>
                <c:pt idx="40815">
                  <c:v>3222</c:v>
                </c:pt>
                <c:pt idx="40816">
                  <c:v>3223</c:v>
                </c:pt>
                <c:pt idx="40817">
                  <c:v>3224</c:v>
                </c:pt>
                <c:pt idx="40818">
                  <c:v>3225</c:v>
                </c:pt>
                <c:pt idx="40819">
                  <c:v>3226</c:v>
                </c:pt>
                <c:pt idx="40820">
                  <c:v>3227</c:v>
                </c:pt>
                <c:pt idx="40821">
                  <c:v>3228</c:v>
                </c:pt>
                <c:pt idx="40822">
                  <c:v>3229</c:v>
                </c:pt>
                <c:pt idx="40823">
                  <c:v>3230</c:v>
                </c:pt>
                <c:pt idx="40824">
                  <c:v>3231</c:v>
                </c:pt>
                <c:pt idx="40825">
                  <c:v>3232</c:v>
                </c:pt>
                <c:pt idx="40826">
                  <c:v>3233</c:v>
                </c:pt>
                <c:pt idx="40827">
                  <c:v>3234</c:v>
                </c:pt>
                <c:pt idx="40828">
                  <c:v>3235</c:v>
                </c:pt>
                <c:pt idx="40829">
                  <c:v>3236</c:v>
                </c:pt>
                <c:pt idx="40830">
                  <c:v>3237</c:v>
                </c:pt>
                <c:pt idx="40831">
                  <c:v>3238</c:v>
                </c:pt>
                <c:pt idx="40832">
                  <c:v>3239</c:v>
                </c:pt>
                <c:pt idx="40833">
                  <c:v>3240</c:v>
                </c:pt>
                <c:pt idx="40834">
                  <c:v>3241</c:v>
                </c:pt>
                <c:pt idx="40835">
                  <c:v>3242</c:v>
                </c:pt>
                <c:pt idx="40836">
                  <c:v>3243</c:v>
                </c:pt>
                <c:pt idx="40837">
                  <c:v>3244</c:v>
                </c:pt>
                <c:pt idx="40838">
                  <c:v>3245</c:v>
                </c:pt>
                <c:pt idx="40839">
                  <c:v>3246</c:v>
                </c:pt>
                <c:pt idx="40840">
                  <c:v>3247</c:v>
                </c:pt>
                <c:pt idx="40841">
                  <c:v>3248</c:v>
                </c:pt>
                <c:pt idx="40842">
                  <c:v>3249</c:v>
                </c:pt>
                <c:pt idx="40843">
                  <c:v>3250</c:v>
                </c:pt>
                <c:pt idx="40844">
                  <c:v>3251</c:v>
                </c:pt>
                <c:pt idx="40845">
                  <c:v>3252</c:v>
                </c:pt>
                <c:pt idx="40846">
                  <c:v>3253</c:v>
                </c:pt>
                <c:pt idx="40847">
                  <c:v>3254</c:v>
                </c:pt>
                <c:pt idx="40848">
                  <c:v>3255</c:v>
                </c:pt>
                <c:pt idx="40849">
                  <c:v>3256</c:v>
                </c:pt>
                <c:pt idx="40850">
                  <c:v>3257</c:v>
                </c:pt>
                <c:pt idx="40851">
                  <c:v>3258</c:v>
                </c:pt>
                <c:pt idx="40852">
                  <c:v>3259</c:v>
                </c:pt>
                <c:pt idx="40853">
                  <c:v>3260</c:v>
                </c:pt>
                <c:pt idx="40854">
                  <c:v>3261</c:v>
                </c:pt>
                <c:pt idx="40855">
                  <c:v>3262</c:v>
                </c:pt>
                <c:pt idx="40856">
                  <c:v>3263</c:v>
                </c:pt>
                <c:pt idx="40857">
                  <c:v>3264</c:v>
                </c:pt>
                <c:pt idx="40858">
                  <c:v>3265</c:v>
                </c:pt>
                <c:pt idx="40859">
                  <c:v>3266</c:v>
                </c:pt>
                <c:pt idx="40860">
                  <c:v>3267</c:v>
                </c:pt>
                <c:pt idx="40861">
                  <c:v>3268</c:v>
                </c:pt>
                <c:pt idx="40862">
                  <c:v>3269</c:v>
                </c:pt>
                <c:pt idx="40863">
                  <c:v>3270</c:v>
                </c:pt>
                <c:pt idx="40864">
                  <c:v>3271</c:v>
                </c:pt>
                <c:pt idx="40865">
                  <c:v>3272</c:v>
                </c:pt>
                <c:pt idx="40866">
                  <c:v>3273</c:v>
                </c:pt>
                <c:pt idx="40867">
                  <c:v>3274</c:v>
                </c:pt>
                <c:pt idx="40868">
                  <c:v>3275</c:v>
                </c:pt>
                <c:pt idx="40869">
                  <c:v>3276</c:v>
                </c:pt>
                <c:pt idx="40870">
                  <c:v>3277</c:v>
                </c:pt>
                <c:pt idx="40871">
                  <c:v>3278</c:v>
                </c:pt>
                <c:pt idx="40872">
                  <c:v>3279</c:v>
                </c:pt>
                <c:pt idx="40873">
                  <c:v>3280</c:v>
                </c:pt>
                <c:pt idx="40874">
                  <c:v>3281</c:v>
                </c:pt>
                <c:pt idx="40875">
                  <c:v>3282</c:v>
                </c:pt>
                <c:pt idx="40876">
                  <c:v>3283</c:v>
                </c:pt>
                <c:pt idx="40877">
                  <c:v>3284</c:v>
                </c:pt>
                <c:pt idx="40878">
                  <c:v>3285</c:v>
                </c:pt>
                <c:pt idx="40879">
                  <c:v>3286</c:v>
                </c:pt>
                <c:pt idx="40880">
                  <c:v>3287</c:v>
                </c:pt>
                <c:pt idx="40881">
                  <c:v>3288</c:v>
                </c:pt>
                <c:pt idx="40882">
                  <c:v>3289</c:v>
                </c:pt>
                <c:pt idx="40883">
                  <c:v>3290</c:v>
                </c:pt>
                <c:pt idx="40884">
                  <c:v>3291</c:v>
                </c:pt>
                <c:pt idx="40885">
                  <c:v>3292</c:v>
                </c:pt>
                <c:pt idx="40886">
                  <c:v>3293</c:v>
                </c:pt>
                <c:pt idx="40887">
                  <c:v>3294</c:v>
                </c:pt>
                <c:pt idx="40888">
                  <c:v>3295</c:v>
                </c:pt>
                <c:pt idx="40889">
                  <c:v>3296</c:v>
                </c:pt>
                <c:pt idx="40890">
                  <c:v>3297</c:v>
                </c:pt>
                <c:pt idx="40891">
                  <c:v>3298</c:v>
                </c:pt>
                <c:pt idx="40892">
                  <c:v>3299</c:v>
                </c:pt>
                <c:pt idx="40893">
                  <c:v>3300</c:v>
                </c:pt>
                <c:pt idx="40894">
                  <c:v>3301</c:v>
                </c:pt>
                <c:pt idx="40895">
                  <c:v>3302</c:v>
                </c:pt>
                <c:pt idx="40896">
                  <c:v>3303</c:v>
                </c:pt>
                <c:pt idx="40897">
                  <c:v>3304</c:v>
                </c:pt>
                <c:pt idx="40898">
                  <c:v>3305</c:v>
                </c:pt>
                <c:pt idx="40899">
                  <c:v>3306</c:v>
                </c:pt>
                <c:pt idx="40900">
                  <c:v>3307</c:v>
                </c:pt>
                <c:pt idx="40901">
                  <c:v>3308</c:v>
                </c:pt>
                <c:pt idx="40902">
                  <c:v>3309</c:v>
                </c:pt>
                <c:pt idx="40903">
                  <c:v>3310</c:v>
                </c:pt>
                <c:pt idx="40904">
                  <c:v>3311</c:v>
                </c:pt>
                <c:pt idx="40905">
                  <c:v>3312</c:v>
                </c:pt>
                <c:pt idx="40906">
                  <c:v>3313</c:v>
                </c:pt>
                <c:pt idx="40907">
                  <c:v>3314</c:v>
                </c:pt>
                <c:pt idx="40908">
                  <c:v>3315</c:v>
                </c:pt>
                <c:pt idx="40909">
                  <c:v>3316</c:v>
                </c:pt>
                <c:pt idx="40910">
                  <c:v>3317</c:v>
                </c:pt>
                <c:pt idx="40911">
                  <c:v>3318</c:v>
                </c:pt>
                <c:pt idx="40912">
                  <c:v>3319</c:v>
                </c:pt>
                <c:pt idx="40913">
                  <c:v>3320</c:v>
                </c:pt>
                <c:pt idx="40914">
                  <c:v>3321</c:v>
                </c:pt>
                <c:pt idx="40915">
                  <c:v>3322</c:v>
                </c:pt>
                <c:pt idx="40916">
                  <c:v>3323</c:v>
                </c:pt>
                <c:pt idx="40917">
                  <c:v>3324</c:v>
                </c:pt>
                <c:pt idx="40918">
                  <c:v>3325</c:v>
                </c:pt>
                <c:pt idx="40919">
                  <c:v>3326</c:v>
                </c:pt>
                <c:pt idx="40920">
                  <c:v>3327</c:v>
                </c:pt>
                <c:pt idx="40921">
                  <c:v>3328</c:v>
                </c:pt>
                <c:pt idx="40922">
                  <c:v>3329</c:v>
                </c:pt>
                <c:pt idx="40923">
                  <c:v>3330</c:v>
                </c:pt>
                <c:pt idx="40924">
                  <c:v>3331</c:v>
                </c:pt>
                <c:pt idx="40925">
                  <c:v>3332</c:v>
                </c:pt>
                <c:pt idx="40926">
                  <c:v>3333</c:v>
                </c:pt>
                <c:pt idx="40927">
                  <c:v>3334</c:v>
                </c:pt>
                <c:pt idx="40928">
                  <c:v>3335</c:v>
                </c:pt>
                <c:pt idx="40929">
                  <c:v>3336</c:v>
                </c:pt>
                <c:pt idx="40930">
                  <c:v>3337</c:v>
                </c:pt>
                <c:pt idx="40931">
                  <c:v>3338</c:v>
                </c:pt>
                <c:pt idx="40932">
                  <c:v>3339</c:v>
                </c:pt>
                <c:pt idx="40933">
                  <c:v>3340</c:v>
                </c:pt>
                <c:pt idx="40934">
                  <c:v>3341</c:v>
                </c:pt>
                <c:pt idx="40935">
                  <c:v>3342</c:v>
                </c:pt>
                <c:pt idx="40936">
                  <c:v>3343</c:v>
                </c:pt>
                <c:pt idx="40937">
                  <c:v>3344</c:v>
                </c:pt>
                <c:pt idx="40938">
                  <c:v>3345</c:v>
                </c:pt>
                <c:pt idx="40939">
                  <c:v>3346</c:v>
                </c:pt>
                <c:pt idx="40940">
                  <c:v>3347</c:v>
                </c:pt>
                <c:pt idx="40941">
                  <c:v>3348</c:v>
                </c:pt>
                <c:pt idx="40942">
                  <c:v>3349</c:v>
                </c:pt>
                <c:pt idx="40943">
                  <c:v>3350</c:v>
                </c:pt>
                <c:pt idx="40944">
                  <c:v>3351</c:v>
                </c:pt>
                <c:pt idx="40945">
                  <c:v>3352</c:v>
                </c:pt>
                <c:pt idx="40946">
                  <c:v>3353</c:v>
                </c:pt>
                <c:pt idx="40947">
                  <c:v>3354</c:v>
                </c:pt>
                <c:pt idx="40948">
                  <c:v>3355</c:v>
                </c:pt>
                <c:pt idx="40949">
                  <c:v>3356</c:v>
                </c:pt>
                <c:pt idx="40950">
                  <c:v>3357</c:v>
                </c:pt>
                <c:pt idx="40951">
                  <c:v>3358</c:v>
                </c:pt>
                <c:pt idx="40952">
                  <c:v>3359</c:v>
                </c:pt>
                <c:pt idx="40953">
                  <c:v>3360</c:v>
                </c:pt>
                <c:pt idx="40954">
                  <c:v>3361</c:v>
                </c:pt>
                <c:pt idx="40955">
                  <c:v>3362</c:v>
                </c:pt>
                <c:pt idx="40956">
                  <c:v>3363</c:v>
                </c:pt>
                <c:pt idx="40957">
                  <c:v>3364</c:v>
                </c:pt>
                <c:pt idx="40958">
                  <c:v>3365</c:v>
                </c:pt>
                <c:pt idx="40959">
                  <c:v>3366</c:v>
                </c:pt>
                <c:pt idx="40960">
                  <c:v>3367</c:v>
                </c:pt>
                <c:pt idx="40961">
                  <c:v>3368</c:v>
                </c:pt>
                <c:pt idx="40962">
                  <c:v>3369</c:v>
                </c:pt>
                <c:pt idx="40963">
                  <c:v>3370</c:v>
                </c:pt>
                <c:pt idx="40964">
                  <c:v>3371</c:v>
                </c:pt>
                <c:pt idx="40965">
                  <c:v>3372</c:v>
                </c:pt>
                <c:pt idx="40966">
                  <c:v>3373</c:v>
                </c:pt>
                <c:pt idx="40967">
                  <c:v>3374</c:v>
                </c:pt>
                <c:pt idx="40968">
                  <c:v>3375</c:v>
                </c:pt>
                <c:pt idx="40969">
                  <c:v>3376</c:v>
                </c:pt>
                <c:pt idx="40970">
                  <c:v>3377</c:v>
                </c:pt>
                <c:pt idx="40971">
                  <c:v>3378</c:v>
                </c:pt>
                <c:pt idx="40972">
                  <c:v>3379</c:v>
                </c:pt>
                <c:pt idx="40973">
                  <c:v>3380</c:v>
                </c:pt>
                <c:pt idx="40974">
                  <c:v>3381</c:v>
                </c:pt>
                <c:pt idx="40975">
                  <c:v>3382</c:v>
                </c:pt>
                <c:pt idx="40976">
                  <c:v>3383</c:v>
                </c:pt>
                <c:pt idx="40977">
                  <c:v>3384</c:v>
                </c:pt>
                <c:pt idx="40978">
                  <c:v>3385</c:v>
                </c:pt>
                <c:pt idx="40979">
                  <c:v>3386</c:v>
                </c:pt>
                <c:pt idx="40980">
                  <c:v>3387</c:v>
                </c:pt>
                <c:pt idx="40981">
                  <c:v>3388</c:v>
                </c:pt>
                <c:pt idx="40982">
                  <c:v>3389</c:v>
                </c:pt>
                <c:pt idx="40983">
                  <c:v>3390</c:v>
                </c:pt>
                <c:pt idx="40984">
                  <c:v>3391</c:v>
                </c:pt>
                <c:pt idx="40985">
                  <c:v>3392</c:v>
                </c:pt>
                <c:pt idx="40986">
                  <c:v>3393</c:v>
                </c:pt>
                <c:pt idx="40987">
                  <c:v>3394</c:v>
                </c:pt>
                <c:pt idx="40988">
                  <c:v>3395</c:v>
                </c:pt>
                <c:pt idx="40989">
                  <c:v>3396</c:v>
                </c:pt>
                <c:pt idx="40990">
                  <c:v>3397</c:v>
                </c:pt>
                <c:pt idx="40991">
                  <c:v>3398</c:v>
                </c:pt>
                <c:pt idx="40992">
                  <c:v>3399</c:v>
                </c:pt>
                <c:pt idx="40993">
                  <c:v>3400</c:v>
                </c:pt>
                <c:pt idx="40994">
                  <c:v>3401</c:v>
                </c:pt>
                <c:pt idx="40995">
                  <c:v>3402</c:v>
                </c:pt>
                <c:pt idx="40996">
                  <c:v>3403</c:v>
                </c:pt>
                <c:pt idx="40997">
                  <c:v>3404</c:v>
                </c:pt>
                <c:pt idx="40998">
                  <c:v>3405</c:v>
                </c:pt>
                <c:pt idx="40999">
                  <c:v>3406</c:v>
                </c:pt>
                <c:pt idx="41000">
                  <c:v>3407</c:v>
                </c:pt>
                <c:pt idx="41001">
                  <c:v>3408</c:v>
                </c:pt>
                <c:pt idx="41002">
                  <c:v>3409</c:v>
                </c:pt>
                <c:pt idx="41003">
                  <c:v>3410</c:v>
                </c:pt>
                <c:pt idx="41004">
                  <c:v>3411</c:v>
                </c:pt>
                <c:pt idx="41005">
                  <c:v>3412</c:v>
                </c:pt>
                <c:pt idx="41006">
                  <c:v>3413</c:v>
                </c:pt>
                <c:pt idx="41007">
                  <c:v>3414</c:v>
                </c:pt>
                <c:pt idx="41008">
                  <c:v>3415</c:v>
                </c:pt>
                <c:pt idx="41009">
                  <c:v>3416</c:v>
                </c:pt>
                <c:pt idx="41010">
                  <c:v>3417</c:v>
                </c:pt>
                <c:pt idx="41011">
                  <c:v>3418</c:v>
                </c:pt>
                <c:pt idx="41012">
                  <c:v>3419</c:v>
                </c:pt>
                <c:pt idx="41013">
                  <c:v>3420</c:v>
                </c:pt>
                <c:pt idx="41014">
                  <c:v>3421</c:v>
                </c:pt>
                <c:pt idx="41015">
                  <c:v>3422</c:v>
                </c:pt>
                <c:pt idx="41016">
                  <c:v>3423</c:v>
                </c:pt>
                <c:pt idx="41017">
                  <c:v>3424</c:v>
                </c:pt>
                <c:pt idx="41018">
                  <c:v>3425</c:v>
                </c:pt>
                <c:pt idx="41019">
                  <c:v>3426</c:v>
                </c:pt>
                <c:pt idx="41020">
                  <c:v>3427</c:v>
                </c:pt>
                <c:pt idx="41021">
                  <c:v>3428</c:v>
                </c:pt>
                <c:pt idx="41022">
                  <c:v>3429</c:v>
                </c:pt>
                <c:pt idx="41023">
                  <c:v>3430</c:v>
                </c:pt>
                <c:pt idx="41024">
                  <c:v>3431</c:v>
                </c:pt>
                <c:pt idx="41025">
                  <c:v>3432</c:v>
                </c:pt>
                <c:pt idx="41026">
                  <c:v>3433</c:v>
                </c:pt>
                <c:pt idx="41027">
                  <c:v>3434</c:v>
                </c:pt>
                <c:pt idx="41028">
                  <c:v>3435</c:v>
                </c:pt>
                <c:pt idx="41029">
                  <c:v>3436</c:v>
                </c:pt>
                <c:pt idx="41030">
                  <c:v>3437</c:v>
                </c:pt>
                <c:pt idx="41031">
                  <c:v>3438</c:v>
                </c:pt>
                <c:pt idx="41032">
                  <c:v>3439</c:v>
                </c:pt>
                <c:pt idx="41033">
                  <c:v>3440</c:v>
                </c:pt>
                <c:pt idx="41034">
                  <c:v>3441</c:v>
                </c:pt>
                <c:pt idx="41035">
                  <c:v>3442</c:v>
                </c:pt>
                <c:pt idx="41036">
                  <c:v>3443</c:v>
                </c:pt>
                <c:pt idx="41037">
                  <c:v>3444</c:v>
                </c:pt>
                <c:pt idx="41038">
                  <c:v>3445</c:v>
                </c:pt>
                <c:pt idx="41039">
                  <c:v>3446</c:v>
                </c:pt>
                <c:pt idx="41040">
                  <c:v>3447</c:v>
                </c:pt>
                <c:pt idx="41041">
                  <c:v>3448</c:v>
                </c:pt>
                <c:pt idx="41042">
                  <c:v>3449</c:v>
                </c:pt>
                <c:pt idx="41043">
                  <c:v>3450</c:v>
                </c:pt>
                <c:pt idx="41044">
                  <c:v>3451</c:v>
                </c:pt>
                <c:pt idx="41045">
                  <c:v>3452</c:v>
                </c:pt>
                <c:pt idx="41046">
                  <c:v>3453</c:v>
                </c:pt>
                <c:pt idx="41047">
                  <c:v>3454</c:v>
                </c:pt>
                <c:pt idx="41048">
                  <c:v>3455</c:v>
                </c:pt>
                <c:pt idx="41049">
                  <c:v>3456</c:v>
                </c:pt>
                <c:pt idx="41050">
                  <c:v>3457</c:v>
                </c:pt>
                <c:pt idx="41051">
                  <c:v>3458</c:v>
                </c:pt>
                <c:pt idx="41052">
                  <c:v>3459</c:v>
                </c:pt>
                <c:pt idx="41053">
                  <c:v>3460</c:v>
                </c:pt>
                <c:pt idx="41054">
                  <c:v>3461</c:v>
                </c:pt>
                <c:pt idx="41055">
                  <c:v>3462</c:v>
                </c:pt>
                <c:pt idx="41056">
                  <c:v>3463</c:v>
                </c:pt>
                <c:pt idx="41057">
                  <c:v>3464</c:v>
                </c:pt>
                <c:pt idx="41058">
                  <c:v>3465</c:v>
                </c:pt>
                <c:pt idx="41059">
                  <c:v>3466</c:v>
                </c:pt>
                <c:pt idx="41060">
                  <c:v>3467</c:v>
                </c:pt>
                <c:pt idx="41061">
                  <c:v>3468</c:v>
                </c:pt>
                <c:pt idx="41062">
                  <c:v>3469</c:v>
                </c:pt>
                <c:pt idx="41063">
                  <c:v>3470</c:v>
                </c:pt>
                <c:pt idx="41064">
                  <c:v>3471</c:v>
                </c:pt>
                <c:pt idx="41065">
                  <c:v>3472</c:v>
                </c:pt>
                <c:pt idx="41066">
                  <c:v>3473</c:v>
                </c:pt>
                <c:pt idx="41067">
                  <c:v>3474</c:v>
                </c:pt>
                <c:pt idx="41068">
                  <c:v>3475</c:v>
                </c:pt>
                <c:pt idx="41069">
                  <c:v>3476</c:v>
                </c:pt>
                <c:pt idx="41070">
                  <c:v>3477</c:v>
                </c:pt>
                <c:pt idx="41071">
                  <c:v>3478</c:v>
                </c:pt>
                <c:pt idx="41072">
                  <c:v>3479</c:v>
                </c:pt>
                <c:pt idx="41073">
                  <c:v>3480</c:v>
                </c:pt>
                <c:pt idx="41074">
                  <c:v>3481</c:v>
                </c:pt>
                <c:pt idx="41075">
                  <c:v>3482</c:v>
                </c:pt>
                <c:pt idx="41076">
                  <c:v>3483</c:v>
                </c:pt>
                <c:pt idx="41077">
                  <c:v>3484</c:v>
                </c:pt>
                <c:pt idx="41078">
                  <c:v>3485</c:v>
                </c:pt>
                <c:pt idx="41079">
                  <c:v>3486</c:v>
                </c:pt>
                <c:pt idx="41080">
                  <c:v>3487</c:v>
                </c:pt>
                <c:pt idx="41081">
                  <c:v>3488</c:v>
                </c:pt>
                <c:pt idx="41082">
                  <c:v>3489</c:v>
                </c:pt>
                <c:pt idx="41083">
                  <c:v>3490</c:v>
                </c:pt>
                <c:pt idx="41084">
                  <c:v>3491</c:v>
                </c:pt>
                <c:pt idx="41085">
                  <c:v>3492</c:v>
                </c:pt>
                <c:pt idx="41086">
                  <c:v>3493</c:v>
                </c:pt>
                <c:pt idx="41087">
                  <c:v>3494</c:v>
                </c:pt>
                <c:pt idx="41088">
                  <c:v>3495</c:v>
                </c:pt>
                <c:pt idx="41089">
                  <c:v>3496</c:v>
                </c:pt>
                <c:pt idx="41090">
                  <c:v>3497</c:v>
                </c:pt>
                <c:pt idx="41091">
                  <c:v>3498</c:v>
                </c:pt>
                <c:pt idx="41092">
                  <c:v>3499</c:v>
                </c:pt>
                <c:pt idx="41093">
                  <c:v>3500</c:v>
                </c:pt>
                <c:pt idx="41094">
                  <c:v>3501</c:v>
                </c:pt>
                <c:pt idx="41095">
                  <c:v>3502</c:v>
                </c:pt>
                <c:pt idx="41096">
                  <c:v>3503</c:v>
                </c:pt>
                <c:pt idx="41097">
                  <c:v>3504</c:v>
                </c:pt>
                <c:pt idx="41098">
                  <c:v>3505</c:v>
                </c:pt>
                <c:pt idx="41099">
                  <c:v>3506</c:v>
                </c:pt>
                <c:pt idx="41100">
                  <c:v>0</c:v>
                </c:pt>
                <c:pt idx="41101">
                  <c:v>1</c:v>
                </c:pt>
                <c:pt idx="41102">
                  <c:v>2</c:v>
                </c:pt>
                <c:pt idx="41103">
                  <c:v>3</c:v>
                </c:pt>
                <c:pt idx="41104">
                  <c:v>4</c:v>
                </c:pt>
                <c:pt idx="41105">
                  <c:v>5</c:v>
                </c:pt>
                <c:pt idx="41106">
                  <c:v>6</c:v>
                </c:pt>
                <c:pt idx="41107">
                  <c:v>7</c:v>
                </c:pt>
                <c:pt idx="41108">
                  <c:v>8</c:v>
                </c:pt>
                <c:pt idx="41109">
                  <c:v>9</c:v>
                </c:pt>
                <c:pt idx="41110">
                  <c:v>10</c:v>
                </c:pt>
                <c:pt idx="41111">
                  <c:v>11</c:v>
                </c:pt>
                <c:pt idx="41112">
                  <c:v>12</c:v>
                </c:pt>
                <c:pt idx="41113">
                  <c:v>13</c:v>
                </c:pt>
                <c:pt idx="41114">
                  <c:v>14</c:v>
                </c:pt>
                <c:pt idx="41115">
                  <c:v>15</c:v>
                </c:pt>
                <c:pt idx="41116">
                  <c:v>16</c:v>
                </c:pt>
                <c:pt idx="41117">
                  <c:v>17</c:v>
                </c:pt>
                <c:pt idx="41118">
                  <c:v>18</c:v>
                </c:pt>
                <c:pt idx="41119">
                  <c:v>19</c:v>
                </c:pt>
                <c:pt idx="41120">
                  <c:v>20</c:v>
                </c:pt>
                <c:pt idx="41121">
                  <c:v>21</c:v>
                </c:pt>
                <c:pt idx="41122">
                  <c:v>22</c:v>
                </c:pt>
                <c:pt idx="41123">
                  <c:v>23</c:v>
                </c:pt>
                <c:pt idx="41124">
                  <c:v>24</c:v>
                </c:pt>
                <c:pt idx="41125">
                  <c:v>25</c:v>
                </c:pt>
                <c:pt idx="41126">
                  <c:v>26</c:v>
                </c:pt>
                <c:pt idx="41127">
                  <c:v>27</c:v>
                </c:pt>
                <c:pt idx="41128">
                  <c:v>28</c:v>
                </c:pt>
                <c:pt idx="41129">
                  <c:v>29</c:v>
                </c:pt>
                <c:pt idx="41130">
                  <c:v>30</c:v>
                </c:pt>
                <c:pt idx="41131">
                  <c:v>31</c:v>
                </c:pt>
                <c:pt idx="41132">
                  <c:v>32</c:v>
                </c:pt>
                <c:pt idx="41133">
                  <c:v>33</c:v>
                </c:pt>
                <c:pt idx="41134">
                  <c:v>34</c:v>
                </c:pt>
                <c:pt idx="41135">
                  <c:v>35</c:v>
                </c:pt>
                <c:pt idx="41136">
                  <c:v>36</c:v>
                </c:pt>
                <c:pt idx="41137">
                  <c:v>37</c:v>
                </c:pt>
                <c:pt idx="41138">
                  <c:v>38</c:v>
                </c:pt>
                <c:pt idx="41139">
                  <c:v>39</c:v>
                </c:pt>
                <c:pt idx="41140">
                  <c:v>40</c:v>
                </c:pt>
                <c:pt idx="41141">
                  <c:v>41</c:v>
                </c:pt>
                <c:pt idx="41142">
                  <c:v>42</c:v>
                </c:pt>
                <c:pt idx="41143">
                  <c:v>43</c:v>
                </c:pt>
                <c:pt idx="41144">
                  <c:v>44</c:v>
                </c:pt>
                <c:pt idx="41145">
                  <c:v>45</c:v>
                </c:pt>
                <c:pt idx="41146">
                  <c:v>46</c:v>
                </c:pt>
                <c:pt idx="41147">
                  <c:v>47</c:v>
                </c:pt>
                <c:pt idx="41148">
                  <c:v>48</c:v>
                </c:pt>
                <c:pt idx="41149">
                  <c:v>49</c:v>
                </c:pt>
                <c:pt idx="41150">
                  <c:v>50</c:v>
                </c:pt>
                <c:pt idx="41151">
                  <c:v>51</c:v>
                </c:pt>
                <c:pt idx="41152">
                  <c:v>52</c:v>
                </c:pt>
                <c:pt idx="41153">
                  <c:v>53</c:v>
                </c:pt>
                <c:pt idx="41154">
                  <c:v>54</c:v>
                </c:pt>
                <c:pt idx="41155">
                  <c:v>55</c:v>
                </c:pt>
                <c:pt idx="41156">
                  <c:v>56</c:v>
                </c:pt>
                <c:pt idx="41157">
                  <c:v>57</c:v>
                </c:pt>
                <c:pt idx="41158">
                  <c:v>58</c:v>
                </c:pt>
                <c:pt idx="41159">
                  <c:v>59</c:v>
                </c:pt>
                <c:pt idx="41160">
                  <c:v>60</c:v>
                </c:pt>
                <c:pt idx="41161">
                  <c:v>61</c:v>
                </c:pt>
                <c:pt idx="41162">
                  <c:v>62</c:v>
                </c:pt>
                <c:pt idx="41163">
                  <c:v>63</c:v>
                </c:pt>
                <c:pt idx="41164">
                  <c:v>64</c:v>
                </c:pt>
                <c:pt idx="41165">
                  <c:v>65</c:v>
                </c:pt>
                <c:pt idx="41166">
                  <c:v>66</c:v>
                </c:pt>
                <c:pt idx="41167">
                  <c:v>67</c:v>
                </c:pt>
                <c:pt idx="41168">
                  <c:v>68</c:v>
                </c:pt>
                <c:pt idx="41169">
                  <c:v>69</c:v>
                </c:pt>
                <c:pt idx="41170">
                  <c:v>70</c:v>
                </c:pt>
                <c:pt idx="41171">
                  <c:v>71</c:v>
                </c:pt>
                <c:pt idx="41172">
                  <c:v>72</c:v>
                </c:pt>
                <c:pt idx="41173">
                  <c:v>73</c:v>
                </c:pt>
                <c:pt idx="41174">
                  <c:v>74</c:v>
                </c:pt>
                <c:pt idx="41175">
                  <c:v>75</c:v>
                </c:pt>
                <c:pt idx="41176">
                  <c:v>76</c:v>
                </c:pt>
                <c:pt idx="41177">
                  <c:v>77</c:v>
                </c:pt>
                <c:pt idx="41178">
                  <c:v>78</c:v>
                </c:pt>
                <c:pt idx="41179">
                  <c:v>79</c:v>
                </c:pt>
                <c:pt idx="41180">
                  <c:v>80</c:v>
                </c:pt>
                <c:pt idx="41181">
                  <c:v>81</c:v>
                </c:pt>
                <c:pt idx="41182">
                  <c:v>82</c:v>
                </c:pt>
                <c:pt idx="41183">
                  <c:v>83</c:v>
                </c:pt>
                <c:pt idx="41184">
                  <c:v>84</c:v>
                </c:pt>
                <c:pt idx="41185">
                  <c:v>85</c:v>
                </c:pt>
                <c:pt idx="41186">
                  <c:v>86</c:v>
                </c:pt>
                <c:pt idx="41187">
                  <c:v>87</c:v>
                </c:pt>
                <c:pt idx="41188">
                  <c:v>88</c:v>
                </c:pt>
                <c:pt idx="41189">
                  <c:v>89</c:v>
                </c:pt>
                <c:pt idx="41190">
                  <c:v>90</c:v>
                </c:pt>
                <c:pt idx="41191">
                  <c:v>91</c:v>
                </c:pt>
                <c:pt idx="41192">
                  <c:v>92</c:v>
                </c:pt>
                <c:pt idx="41193">
                  <c:v>93</c:v>
                </c:pt>
                <c:pt idx="41194">
                  <c:v>94</c:v>
                </c:pt>
                <c:pt idx="41195">
                  <c:v>95</c:v>
                </c:pt>
                <c:pt idx="41196">
                  <c:v>96</c:v>
                </c:pt>
                <c:pt idx="41197">
                  <c:v>97</c:v>
                </c:pt>
                <c:pt idx="41198">
                  <c:v>98</c:v>
                </c:pt>
                <c:pt idx="41199">
                  <c:v>99</c:v>
                </c:pt>
                <c:pt idx="41200">
                  <c:v>100</c:v>
                </c:pt>
                <c:pt idx="41201">
                  <c:v>101</c:v>
                </c:pt>
                <c:pt idx="41202">
                  <c:v>102</c:v>
                </c:pt>
                <c:pt idx="41203">
                  <c:v>103</c:v>
                </c:pt>
                <c:pt idx="41204">
                  <c:v>104</c:v>
                </c:pt>
                <c:pt idx="41205">
                  <c:v>105</c:v>
                </c:pt>
                <c:pt idx="41206">
                  <c:v>106</c:v>
                </c:pt>
                <c:pt idx="41207">
                  <c:v>107</c:v>
                </c:pt>
                <c:pt idx="41208">
                  <c:v>108</c:v>
                </c:pt>
                <c:pt idx="41209">
                  <c:v>109</c:v>
                </c:pt>
                <c:pt idx="41210">
                  <c:v>110</c:v>
                </c:pt>
                <c:pt idx="41211">
                  <c:v>111</c:v>
                </c:pt>
                <c:pt idx="41212">
                  <c:v>112</c:v>
                </c:pt>
                <c:pt idx="41213">
                  <c:v>113</c:v>
                </c:pt>
                <c:pt idx="41214">
                  <c:v>114</c:v>
                </c:pt>
                <c:pt idx="41215">
                  <c:v>115</c:v>
                </c:pt>
                <c:pt idx="41216">
                  <c:v>116</c:v>
                </c:pt>
                <c:pt idx="41217">
                  <c:v>117</c:v>
                </c:pt>
                <c:pt idx="41218">
                  <c:v>118</c:v>
                </c:pt>
                <c:pt idx="41219">
                  <c:v>119</c:v>
                </c:pt>
                <c:pt idx="41220">
                  <c:v>120</c:v>
                </c:pt>
                <c:pt idx="41221">
                  <c:v>121</c:v>
                </c:pt>
                <c:pt idx="41222">
                  <c:v>122</c:v>
                </c:pt>
                <c:pt idx="41223">
                  <c:v>123</c:v>
                </c:pt>
                <c:pt idx="41224">
                  <c:v>124</c:v>
                </c:pt>
                <c:pt idx="41225">
                  <c:v>125</c:v>
                </c:pt>
                <c:pt idx="41226">
                  <c:v>126</c:v>
                </c:pt>
                <c:pt idx="41227">
                  <c:v>127</c:v>
                </c:pt>
                <c:pt idx="41228">
                  <c:v>128</c:v>
                </c:pt>
                <c:pt idx="41229">
                  <c:v>129</c:v>
                </c:pt>
                <c:pt idx="41230">
                  <c:v>130</c:v>
                </c:pt>
                <c:pt idx="41231">
                  <c:v>131</c:v>
                </c:pt>
                <c:pt idx="41232">
                  <c:v>132</c:v>
                </c:pt>
                <c:pt idx="41233">
                  <c:v>133</c:v>
                </c:pt>
                <c:pt idx="41234">
                  <c:v>134</c:v>
                </c:pt>
                <c:pt idx="41235">
                  <c:v>135</c:v>
                </c:pt>
                <c:pt idx="41236">
                  <c:v>136</c:v>
                </c:pt>
                <c:pt idx="41237">
                  <c:v>137</c:v>
                </c:pt>
                <c:pt idx="41238">
                  <c:v>138</c:v>
                </c:pt>
                <c:pt idx="41239">
                  <c:v>139</c:v>
                </c:pt>
                <c:pt idx="41240">
                  <c:v>140</c:v>
                </c:pt>
                <c:pt idx="41241">
                  <c:v>141</c:v>
                </c:pt>
                <c:pt idx="41242">
                  <c:v>142</c:v>
                </c:pt>
                <c:pt idx="41243">
                  <c:v>143</c:v>
                </c:pt>
                <c:pt idx="41244">
                  <c:v>144</c:v>
                </c:pt>
                <c:pt idx="41245">
                  <c:v>145</c:v>
                </c:pt>
                <c:pt idx="41246">
                  <c:v>146</c:v>
                </c:pt>
                <c:pt idx="41247">
                  <c:v>147</c:v>
                </c:pt>
                <c:pt idx="41248">
                  <c:v>148</c:v>
                </c:pt>
                <c:pt idx="41249">
                  <c:v>149</c:v>
                </c:pt>
                <c:pt idx="41250">
                  <c:v>150</c:v>
                </c:pt>
                <c:pt idx="41251">
                  <c:v>151</c:v>
                </c:pt>
                <c:pt idx="41252">
                  <c:v>152</c:v>
                </c:pt>
                <c:pt idx="41253">
                  <c:v>153</c:v>
                </c:pt>
                <c:pt idx="41254">
                  <c:v>154</c:v>
                </c:pt>
                <c:pt idx="41255">
                  <c:v>155</c:v>
                </c:pt>
                <c:pt idx="41256">
                  <c:v>156</c:v>
                </c:pt>
                <c:pt idx="41257">
                  <c:v>157</c:v>
                </c:pt>
                <c:pt idx="41258">
                  <c:v>158</c:v>
                </c:pt>
                <c:pt idx="41259">
                  <c:v>159</c:v>
                </c:pt>
                <c:pt idx="41260">
                  <c:v>160</c:v>
                </c:pt>
                <c:pt idx="41261">
                  <c:v>161</c:v>
                </c:pt>
                <c:pt idx="41262">
                  <c:v>162</c:v>
                </c:pt>
                <c:pt idx="41263">
                  <c:v>163</c:v>
                </c:pt>
                <c:pt idx="41264">
                  <c:v>164</c:v>
                </c:pt>
                <c:pt idx="41265">
                  <c:v>165</c:v>
                </c:pt>
                <c:pt idx="41266">
                  <c:v>166</c:v>
                </c:pt>
                <c:pt idx="41267">
                  <c:v>167</c:v>
                </c:pt>
                <c:pt idx="41268">
                  <c:v>168</c:v>
                </c:pt>
                <c:pt idx="41269">
                  <c:v>169</c:v>
                </c:pt>
                <c:pt idx="41270">
                  <c:v>170</c:v>
                </c:pt>
                <c:pt idx="41271">
                  <c:v>171</c:v>
                </c:pt>
                <c:pt idx="41272">
                  <c:v>172</c:v>
                </c:pt>
                <c:pt idx="41273">
                  <c:v>173</c:v>
                </c:pt>
                <c:pt idx="41274">
                  <c:v>174</c:v>
                </c:pt>
                <c:pt idx="41275">
                  <c:v>175</c:v>
                </c:pt>
                <c:pt idx="41276">
                  <c:v>176</c:v>
                </c:pt>
                <c:pt idx="41277">
                  <c:v>177</c:v>
                </c:pt>
                <c:pt idx="41278">
                  <c:v>178</c:v>
                </c:pt>
                <c:pt idx="41279">
                  <c:v>179</c:v>
                </c:pt>
                <c:pt idx="41280">
                  <c:v>180</c:v>
                </c:pt>
                <c:pt idx="41281">
                  <c:v>181</c:v>
                </c:pt>
                <c:pt idx="41282">
                  <c:v>182</c:v>
                </c:pt>
                <c:pt idx="41283">
                  <c:v>183</c:v>
                </c:pt>
                <c:pt idx="41284">
                  <c:v>184</c:v>
                </c:pt>
                <c:pt idx="41285">
                  <c:v>185</c:v>
                </c:pt>
                <c:pt idx="41286">
                  <c:v>186</c:v>
                </c:pt>
                <c:pt idx="41287">
                  <c:v>187</c:v>
                </c:pt>
                <c:pt idx="41288">
                  <c:v>188</c:v>
                </c:pt>
                <c:pt idx="41289">
                  <c:v>189</c:v>
                </c:pt>
                <c:pt idx="41290">
                  <c:v>190</c:v>
                </c:pt>
                <c:pt idx="41291">
                  <c:v>191</c:v>
                </c:pt>
                <c:pt idx="41292">
                  <c:v>192</c:v>
                </c:pt>
                <c:pt idx="41293">
                  <c:v>193</c:v>
                </c:pt>
                <c:pt idx="41294">
                  <c:v>194</c:v>
                </c:pt>
                <c:pt idx="41295">
                  <c:v>195</c:v>
                </c:pt>
                <c:pt idx="41296">
                  <c:v>196</c:v>
                </c:pt>
                <c:pt idx="41297">
                  <c:v>197</c:v>
                </c:pt>
                <c:pt idx="41298">
                  <c:v>198</c:v>
                </c:pt>
                <c:pt idx="41299">
                  <c:v>199</c:v>
                </c:pt>
                <c:pt idx="41300">
                  <c:v>200</c:v>
                </c:pt>
                <c:pt idx="41301">
                  <c:v>201</c:v>
                </c:pt>
                <c:pt idx="41302">
                  <c:v>202</c:v>
                </c:pt>
                <c:pt idx="41303">
                  <c:v>203</c:v>
                </c:pt>
                <c:pt idx="41304">
                  <c:v>204</c:v>
                </c:pt>
                <c:pt idx="41305">
                  <c:v>205</c:v>
                </c:pt>
                <c:pt idx="41306">
                  <c:v>206</c:v>
                </c:pt>
                <c:pt idx="41307">
                  <c:v>207</c:v>
                </c:pt>
                <c:pt idx="41308">
                  <c:v>208</c:v>
                </c:pt>
                <c:pt idx="41309">
                  <c:v>209</c:v>
                </c:pt>
                <c:pt idx="41310">
                  <c:v>210</c:v>
                </c:pt>
                <c:pt idx="41311">
                  <c:v>211</c:v>
                </c:pt>
                <c:pt idx="41312">
                  <c:v>212</c:v>
                </c:pt>
                <c:pt idx="41313">
                  <c:v>213</c:v>
                </c:pt>
                <c:pt idx="41314">
                  <c:v>214</c:v>
                </c:pt>
                <c:pt idx="41315">
                  <c:v>215</c:v>
                </c:pt>
                <c:pt idx="41316">
                  <c:v>216</c:v>
                </c:pt>
                <c:pt idx="41317">
                  <c:v>217</c:v>
                </c:pt>
                <c:pt idx="41318">
                  <c:v>218</c:v>
                </c:pt>
                <c:pt idx="41319">
                  <c:v>219</c:v>
                </c:pt>
                <c:pt idx="41320">
                  <c:v>220</c:v>
                </c:pt>
                <c:pt idx="41321">
                  <c:v>221</c:v>
                </c:pt>
                <c:pt idx="41322">
                  <c:v>222</c:v>
                </c:pt>
                <c:pt idx="41323">
                  <c:v>223</c:v>
                </c:pt>
                <c:pt idx="41324">
                  <c:v>224</c:v>
                </c:pt>
                <c:pt idx="41325">
                  <c:v>225</c:v>
                </c:pt>
                <c:pt idx="41326">
                  <c:v>226</c:v>
                </c:pt>
                <c:pt idx="41327">
                  <c:v>227</c:v>
                </c:pt>
                <c:pt idx="41328">
                  <c:v>228</c:v>
                </c:pt>
                <c:pt idx="41329">
                  <c:v>229</c:v>
                </c:pt>
                <c:pt idx="41330">
                  <c:v>230</c:v>
                </c:pt>
                <c:pt idx="41331">
                  <c:v>231</c:v>
                </c:pt>
                <c:pt idx="41332">
                  <c:v>232</c:v>
                </c:pt>
                <c:pt idx="41333">
                  <c:v>233</c:v>
                </c:pt>
                <c:pt idx="41334">
                  <c:v>234</c:v>
                </c:pt>
                <c:pt idx="41335">
                  <c:v>235</c:v>
                </c:pt>
                <c:pt idx="41336">
                  <c:v>236</c:v>
                </c:pt>
                <c:pt idx="41337">
                  <c:v>237</c:v>
                </c:pt>
                <c:pt idx="41338">
                  <c:v>238</c:v>
                </c:pt>
                <c:pt idx="41339">
                  <c:v>239</c:v>
                </c:pt>
                <c:pt idx="41340">
                  <c:v>240</c:v>
                </c:pt>
                <c:pt idx="41341">
                  <c:v>241</c:v>
                </c:pt>
                <c:pt idx="41342">
                  <c:v>242</c:v>
                </c:pt>
                <c:pt idx="41343">
                  <c:v>243</c:v>
                </c:pt>
                <c:pt idx="41344">
                  <c:v>244</c:v>
                </c:pt>
                <c:pt idx="41345">
                  <c:v>245</c:v>
                </c:pt>
                <c:pt idx="41346">
                  <c:v>246</c:v>
                </c:pt>
                <c:pt idx="41347">
                  <c:v>247</c:v>
                </c:pt>
                <c:pt idx="41348">
                  <c:v>248</c:v>
                </c:pt>
                <c:pt idx="41349">
                  <c:v>249</c:v>
                </c:pt>
                <c:pt idx="41350">
                  <c:v>250</c:v>
                </c:pt>
                <c:pt idx="41351">
                  <c:v>251</c:v>
                </c:pt>
                <c:pt idx="41352">
                  <c:v>252</c:v>
                </c:pt>
                <c:pt idx="41353">
                  <c:v>253</c:v>
                </c:pt>
                <c:pt idx="41354">
                  <c:v>254</c:v>
                </c:pt>
                <c:pt idx="41355">
                  <c:v>255</c:v>
                </c:pt>
                <c:pt idx="41356">
                  <c:v>256</c:v>
                </c:pt>
                <c:pt idx="41357">
                  <c:v>257</c:v>
                </c:pt>
                <c:pt idx="41358">
                  <c:v>258</c:v>
                </c:pt>
                <c:pt idx="41359">
                  <c:v>259</c:v>
                </c:pt>
                <c:pt idx="41360">
                  <c:v>260</c:v>
                </c:pt>
                <c:pt idx="41361">
                  <c:v>261</c:v>
                </c:pt>
                <c:pt idx="41362">
                  <c:v>262</c:v>
                </c:pt>
                <c:pt idx="41363">
                  <c:v>263</c:v>
                </c:pt>
                <c:pt idx="41364">
                  <c:v>264</c:v>
                </c:pt>
                <c:pt idx="41365">
                  <c:v>265</c:v>
                </c:pt>
                <c:pt idx="41366">
                  <c:v>266</c:v>
                </c:pt>
                <c:pt idx="41367">
                  <c:v>267</c:v>
                </c:pt>
                <c:pt idx="41368">
                  <c:v>268</c:v>
                </c:pt>
                <c:pt idx="41369">
                  <c:v>269</c:v>
                </c:pt>
                <c:pt idx="41370">
                  <c:v>270</c:v>
                </c:pt>
                <c:pt idx="41371">
                  <c:v>271</c:v>
                </c:pt>
                <c:pt idx="41372">
                  <c:v>272</c:v>
                </c:pt>
                <c:pt idx="41373">
                  <c:v>273</c:v>
                </c:pt>
                <c:pt idx="41374">
                  <c:v>274</c:v>
                </c:pt>
                <c:pt idx="41375">
                  <c:v>275</c:v>
                </c:pt>
                <c:pt idx="41376">
                  <c:v>276</c:v>
                </c:pt>
                <c:pt idx="41377">
                  <c:v>277</c:v>
                </c:pt>
                <c:pt idx="41378">
                  <c:v>278</c:v>
                </c:pt>
                <c:pt idx="41379">
                  <c:v>279</c:v>
                </c:pt>
                <c:pt idx="41380">
                  <c:v>280</c:v>
                </c:pt>
                <c:pt idx="41381">
                  <c:v>281</c:v>
                </c:pt>
                <c:pt idx="41382">
                  <c:v>282</c:v>
                </c:pt>
                <c:pt idx="41383">
                  <c:v>283</c:v>
                </c:pt>
                <c:pt idx="41384">
                  <c:v>284</c:v>
                </c:pt>
                <c:pt idx="41385">
                  <c:v>285</c:v>
                </c:pt>
                <c:pt idx="41386">
                  <c:v>286</c:v>
                </c:pt>
                <c:pt idx="41387">
                  <c:v>287</c:v>
                </c:pt>
                <c:pt idx="41388">
                  <c:v>288</c:v>
                </c:pt>
                <c:pt idx="41389">
                  <c:v>289</c:v>
                </c:pt>
                <c:pt idx="41390">
                  <c:v>290</c:v>
                </c:pt>
                <c:pt idx="41391">
                  <c:v>291</c:v>
                </c:pt>
                <c:pt idx="41392">
                  <c:v>292</c:v>
                </c:pt>
                <c:pt idx="41393">
                  <c:v>293</c:v>
                </c:pt>
                <c:pt idx="41394">
                  <c:v>294</c:v>
                </c:pt>
                <c:pt idx="41395">
                  <c:v>295</c:v>
                </c:pt>
                <c:pt idx="41396">
                  <c:v>296</c:v>
                </c:pt>
                <c:pt idx="41397">
                  <c:v>297</c:v>
                </c:pt>
                <c:pt idx="41398">
                  <c:v>298</c:v>
                </c:pt>
                <c:pt idx="41399">
                  <c:v>299</c:v>
                </c:pt>
                <c:pt idx="41400">
                  <c:v>300</c:v>
                </c:pt>
                <c:pt idx="41401">
                  <c:v>301</c:v>
                </c:pt>
                <c:pt idx="41402">
                  <c:v>302</c:v>
                </c:pt>
                <c:pt idx="41403">
                  <c:v>303</c:v>
                </c:pt>
                <c:pt idx="41404">
                  <c:v>304</c:v>
                </c:pt>
                <c:pt idx="41405">
                  <c:v>305</c:v>
                </c:pt>
                <c:pt idx="41406">
                  <c:v>306</c:v>
                </c:pt>
                <c:pt idx="41407">
                  <c:v>307</c:v>
                </c:pt>
                <c:pt idx="41408">
                  <c:v>308</c:v>
                </c:pt>
                <c:pt idx="41409">
                  <c:v>309</c:v>
                </c:pt>
                <c:pt idx="41410">
                  <c:v>310</c:v>
                </c:pt>
                <c:pt idx="41411">
                  <c:v>311</c:v>
                </c:pt>
                <c:pt idx="41412">
                  <c:v>312</c:v>
                </c:pt>
                <c:pt idx="41413">
                  <c:v>313</c:v>
                </c:pt>
                <c:pt idx="41414">
                  <c:v>314</c:v>
                </c:pt>
                <c:pt idx="41415">
                  <c:v>315</c:v>
                </c:pt>
                <c:pt idx="41416">
                  <c:v>316</c:v>
                </c:pt>
                <c:pt idx="41417">
                  <c:v>317</c:v>
                </c:pt>
                <c:pt idx="41418">
                  <c:v>318</c:v>
                </c:pt>
                <c:pt idx="41419">
                  <c:v>319</c:v>
                </c:pt>
                <c:pt idx="41420">
                  <c:v>320</c:v>
                </c:pt>
                <c:pt idx="41421">
                  <c:v>321</c:v>
                </c:pt>
                <c:pt idx="41422">
                  <c:v>322</c:v>
                </c:pt>
                <c:pt idx="41423">
                  <c:v>323</c:v>
                </c:pt>
                <c:pt idx="41424">
                  <c:v>324</c:v>
                </c:pt>
                <c:pt idx="41425">
                  <c:v>325</c:v>
                </c:pt>
                <c:pt idx="41426">
                  <c:v>326</c:v>
                </c:pt>
                <c:pt idx="41427">
                  <c:v>327</c:v>
                </c:pt>
                <c:pt idx="41428">
                  <c:v>328</c:v>
                </c:pt>
                <c:pt idx="41429">
                  <c:v>329</c:v>
                </c:pt>
                <c:pt idx="41430">
                  <c:v>330</c:v>
                </c:pt>
                <c:pt idx="41431">
                  <c:v>331</c:v>
                </c:pt>
                <c:pt idx="41432">
                  <c:v>332</c:v>
                </c:pt>
                <c:pt idx="41433">
                  <c:v>333</c:v>
                </c:pt>
                <c:pt idx="41434">
                  <c:v>334</c:v>
                </c:pt>
                <c:pt idx="41435">
                  <c:v>335</c:v>
                </c:pt>
                <c:pt idx="41436">
                  <c:v>336</c:v>
                </c:pt>
                <c:pt idx="41437">
                  <c:v>337</c:v>
                </c:pt>
                <c:pt idx="41438">
                  <c:v>338</c:v>
                </c:pt>
                <c:pt idx="41439">
                  <c:v>339</c:v>
                </c:pt>
                <c:pt idx="41440">
                  <c:v>340</c:v>
                </c:pt>
                <c:pt idx="41441">
                  <c:v>341</c:v>
                </c:pt>
                <c:pt idx="41442">
                  <c:v>342</c:v>
                </c:pt>
                <c:pt idx="41443">
                  <c:v>343</c:v>
                </c:pt>
                <c:pt idx="41444">
                  <c:v>344</c:v>
                </c:pt>
                <c:pt idx="41445">
                  <c:v>345</c:v>
                </c:pt>
                <c:pt idx="41446">
                  <c:v>346</c:v>
                </c:pt>
                <c:pt idx="41447">
                  <c:v>347</c:v>
                </c:pt>
                <c:pt idx="41448">
                  <c:v>348</c:v>
                </c:pt>
                <c:pt idx="41449">
                  <c:v>349</c:v>
                </c:pt>
                <c:pt idx="41450">
                  <c:v>350</c:v>
                </c:pt>
                <c:pt idx="41451">
                  <c:v>351</c:v>
                </c:pt>
                <c:pt idx="41452">
                  <c:v>352</c:v>
                </c:pt>
                <c:pt idx="41453">
                  <c:v>353</c:v>
                </c:pt>
                <c:pt idx="41454">
                  <c:v>354</c:v>
                </c:pt>
                <c:pt idx="41455">
                  <c:v>355</c:v>
                </c:pt>
                <c:pt idx="41456">
                  <c:v>356</c:v>
                </c:pt>
                <c:pt idx="41457">
                  <c:v>357</c:v>
                </c:pt>
                <c:pt idx="41458">
                  <c:v>358</c:v>
                </c:pt>
                <c:pt idx="41459">
                  <c:v>359</c:v>
                </c:pt>
                <c:pt idx="41460">
                  <c:v>360</c:v>
                </c:pt>
                <c:pt idx="41461">
                  <c:v>361</c:v>
                </c:pt>
                <c:pt idx="41462">
                  <c:v>362</c:v>
                </c:pt>
                <c:pt idx="41463">
                  <c:v>363</c:v>
                </c:pt>
                <c:pt idx="41464">
                  <c:v>364</c:v>
                </c:pt>
                <c:pt idx="41465">
                  <c:v>365</c:v>
                </c:pt>
                <c:pt idx="41466">
                  <c:v>366</c:v>
                </c:pt>
                <c:pt idx="41467">
                  <c:v>367</c:v>
                </c:pt>
                <c:pt idx="41468">
                  <c:v>368</c:v>
                </c:pt>
                <c:pt idx="41469">
                  <c:v>369</c:v>
                </c:pt>
                <c:pt idx="41470">
                  <c:v>370</c:v>
                </c:pt>
                <c:pt idx="41471">
                  <c:v>371</c:v>
                </c:pt>
                <c:pt idx="41472">
                  <c:v>372</c:v>
                </c:pt>
                <c:pt idx="41473">
                  <c:v>373</c:v>
                </c:pt>
                <c:pt idx="41474">
                  <c:v>374</c:v>
                </c:pt>
                <c:pt idx="41475">
                  <c:v>375</c:v>
                </c:pt>
                <c:pt idx="41476">
                  <c:v>376</c:v>
                </c:pt>
                <c:pt idx="41477">
                  <c:v>377</c:v>
                </c:pt>
                <c:pt idx="41478">
                  <c:v>378</c:v>
                </c:pt>
                <c:pt idx="41479">
                  <c:v>379</c:v>
                </c:pt>
                <c:pt idx="41480">
                  <c:v>380</c:v>
                </c:pt>
                <c:pt idx="41481">
                  <c:v>381</c:v>
                </c:pt>
                <c:pt idx="41482">
                  <c:v>382</c:v>
                </c:pt>
                <c:pt idx="41483">
                  <c:v>383</c:v>
                </c:pt>
                <c:pt idx="41484">
                  <c:v>384</c:v>
                </c:pt>
                <c:pt idx="41485">
                  <c:v>385</c:v>
                </c:pt>
                <c:pt idx="41486">
                  <c:v>386</c:v>
                </c:pt>
                <c:pt idx="41487">
                  <c:v>387</c:v>
                </c:pt>
                <c:pt idx="41488">
                  <c:v>388</c:v>
                </c:pt>
                <c:pt idx="41489">
                  <c:v>389</c:v>
                </c:pt>
                <c:pt idx="41490">
                  <c:v>390</c:v>
                </c:pt>
                <c:pt idx="41491">
                  <c:v>391</c:v>
                </c:pt>
                <c:pt idx="41492">
                  <c:v>392</c:v>
                </c:pt>
                <c:pt idx="41493">
                  <c:v>393</c:v>
                </c:pt>
                <c:pt idx="41494">
                  <c:v>394</c:v>
                </c:pt>
                <c:pt idx="41495">
                  <c:v>395</c:v>
                </c:pt>
                <c:pt idx="41496">
                  <c:v>396</c:v>
                </c:pt>
                <c:pt idx="41497">
                  <c:v>397</c:v>
                </c:pt>
                <c:pt idx="41498">
                  <c:v>398</c:v>
                </c:pt>
                <c:pt idx="41499">
                  <c:v>399</c:v>
                </c:pt>
                <c:pt idx="41500">
                  <c:v>400</c:v>
                </c:pt>
                <c:pt idx="41501">
                  <c:v>401</c:v>
                </c:pt>
                <c:pt idx="41502">
                  <c:v>402</c:v>
                </c:pt>
                <c:pt idx="41503">
                  <c:v>403</c:v>
                </c:pt>
                <c:pt idx="41504">
                  <c:v>404</c:v>
                </c:pt>
                <c:pt idx="41505">
                  <c:v>405</c:v>
                </c:pt>
                <c:pt idx="41506">
                  <c:v>406</c:v>
                </c:pt>
                <c:pt idx="41507">
                  <c:v>407</c:v>
                </c:pt>
                <c:pt idx="41508">
                  <c:v>408</c:v>
                </c:pt>
                <c:pt idx="41509">
                  <c:v>409</c:v>
                </c:pt>
                <c:pt idx="41510">
                  <c:v>410</c:v>
                </c:pt>
                <c:pt idx="41511">
                  <c:v>411</c:v>
                </c:pt>
                <c:pt idx="41512">
                  <c:v>412</c:v>
                </c:pt>
                <c:pt idx="41513">
                  <c:v>413</c:v>
                </c:pt>
                <c:pt idx="41514">
                  <c:v>414</c:v>
                </c:pt>
                <c:pt idx="41515">
                  <c:v>415</c:v>
                </c:pt>
                <c:pt idx="41516">
                  <c:v>416</c:v>
                </c:pt>
                <c:pt idx="41517">
                  <c:v>417</c:v>
                </c:pt>
                <c:pt idx="41518">
                  <c:v>418</c:v>
                </c:pt>
                <c:pt idx="41519">
                  <c:v>419</c:v>
                </c:pt>
                <c:pt idx="41520">
                  <c:v>420</c:v>
                </c:pt>
                <c:pt idx="41521">
                  <c:v>421</c:v>
                </c:pt>
                <c:pt idx="41522">
                  <c:v>422</c:v>
                </c:pt>
                <c:pt idx="41523">
                  <c:v>423</c:v>
                </c:pt>
                <c:pt idx="41524">
                  <c:v>424</c:v>
                </c:pt>
                <c:pt idx="41525">
                  <c:v>425</c:v>
                </c:pt>
                <c:pt idx="41526">
                  <c:v>426</c:v>
                </c:pt>
                <c:pt idx="41527">
                  <c:v>427</c:v>
                </c:pt>
                <c:pt idx="41528">
                  <c:v>428</c:v>
                </c:pt>
                <c:pt idx="41529">
                  <c:v>429</c:v>
                </c:pt>
                <c:pt idx="41530">
                  <c:v>430</c:v>
                </c:pt>
                <c:pt idx="41531">
                  <c:v>431</c:v>
                </c:pt>
                <c:pt idx="41532">
                  <c:v>432</c:v>
                </c:pt>
                <c:pt idx="41533">
                  <c:v>433</c:v>
                </c:pt>
                <c:pt idx="41534">
                  <c:v>434</c:v>
                </c:pt>
                <c:pt idx="41535">
                  <c:v>435</c:v>
                </c:pt>
                <c:pt idx="41536">
                  <c:v>436</c:v>
                </c:pt>
                <c:pt idx="41537">
                  <c:v>437</c:v>
                </c:pt>
                <c:pt idx="41538">
                  <c:v>438</c:v>
                </c:pt>
                <c:pt idx="41539">
                  <c:v>439</c:v>
                </c:pt>
                <c:pt idx="41540">
                  <c:v>440</c:v>
                </c:pt>
                <c:pt idx="41541">
                  <c:v>441</c:v>
                </c:pt>
                <c:pt idx="41542">
                  <c:v>442</c:v>
                </c:pt>
                <c:pt idx="41543">
                  <c:v>443</c:v>
                </c:pt>
                <c:pt idx="41544">
                  <c:v>444</c:v>
                </c:pt>
                <c:pt idx="41545">
                  <c:v>445</c:v>
                </c:pt>
                <c:pt idx="41546">
                  <c:v>446</c:v>
                </c:pt>
                <c:pt idx="41547">
                  <c:v>447</c:v>
                </c:pt>
                <c:pt idx="41548">
                  <c:v>448</c:v>
                </c:pt>
                <c:pt idx="41549">
                  <c:v>449</c:v>
                </c:pt>
                <c:pt idx="41550">
                  <c:v>450</c:v>
                </c:pt>
                <c:pt idx="41551">
                  <c:v>451</c:v>
                </c:pt>
                <c:pt idx="41552">
                  <c:v>452</c:v>
                </c:pt>
                <c:pt idx="41553">
                  <c:v>453</c:v>
                </c:pt>
                <c:pt idx="41554">
                  <c:v>454</c:v>
                </c:pt>
                <c:pt idx="41555">
                  <c:v>455</c:v>
                </c:pt>
                <c:pt idx="41556">
                  <c:v>456</c:v>
                </c:pt>
                <c:pt idx="41557">
                  <c:v>457</c:v>
                </c:pt>
                <c:pt idx="41558">
                  <c:v>458</c:v>
                </c:pt>
                <c:pt idx="41559">
                  <c:v>459</c:v>
                </c:pt>
                <c:pt idx="41560">
                  <c:v>460</c:v>
                </c:pt>
                <c:pt idx="41561">
                  <c:v>461</c:v>
                </c:pt>
                <c:pt idx="41562">
                  <c:v>462</c:v>
                </c:pt>
                <c:pt idx="41563">
                  <c:v>463</c:v>
                </c:pt>
                <c:pt idx="41564">
                  <c:v>464</c:v>
                </c:pt>
                <c:pt idx="41565">
                  <c:v>465</c:v>
                </c:pt>
                <c:pt idx="41566">
                  <c:v>466</c:v>
                </c:pt>
                <c:pt idx="41567">
                  <c:v>467</c:v>
                </c:pt>
                <c:pt idx="41568">
                  <c:v>468</c:v>
                </c:pt>
                <c:pt idx="41569">
                  <c:v>469</c:v>
                </c:pt>
                <c:pt idx="41570">
                  <c:v>470</c:v>
                </c:pt>
                <c:pt idx="41571">
                  <c:v>471</c:v>
                </c:pt>
                <c:pt idx="41572">
                  <c:v>472</c:v>
                </c:pt>
                <c:pt idx="41573">
                  <c:v>473</c:v>
                </c:pt>
                <c:pt idx="41574">
                  <c:v>474</c:v>
                </c:pt>
                <c:pt idx="41575">
                  <c:v>475</c:v>
                </c:pt>
                <c:pt idx="41576">
                  <c:v>476</c:v>
                </c:pt>
                <c:pt idx="41577">
                  <c:v>477</c:v>
                </c:pt>
                <c:pt idx="41578">
                  <c:v>478</c:v>
                </c:pt>
                <c:pt idx="41579">
                  <c:v>479</c:v>
                </c:pt>
                <c:pt idx="41580">
                  <c:v>480</c:v>
                </c:pt>
                <c:pt idx="41581">
                  <c:v>481</c:v>
                </c:pt>
                <c:pt idx="41582">
                  <c:v>482</c:v>
                </c:pt>
                <c:pt idx="41583">
                  <c:v>483</c:v>
                </c:pt>
                <c:pt idx="41584">
                  <c:v>484</c:v>
                </c:pt>
                <c:pt idx="41585">
                  <c:v>485</c:v>
                </c:pt>
                <c:pt idx="41586">
                  <c:v>486</c:v>
                </c:pt>
                <c:pt idx="41587">
                  <c:v>487</c:v>
                </c:pt>
                <c:pt idx="41588">
                  <c:v>488</c:v>
                </c:pt>
                <c:pt idx="41589">
                  <c:v>489</c:v>
                </c:pt>
                <c:pt idx="41590">
                  <c:v>490</c:v>
                </c:pt>
                <c:pt idx="41591">
                  <c:v>491</c:v>
                </c:pt>
                <c:pt idx="41592">
                  <c:v>492</c:v>
                </c:pt>
                <c:pt idx="41593">
                  <c:v>493</c:v>
                </c:pt>
                <c:pt idx="41594">
                  <c:v>494</c:v>
                </c:pt>
                <c:pt idx="41595">
                  <c:v>495</c:v>
                </c:pt>
                <c:pt idx="41596">
                  <c:v>496</c:v>
                </c:pt>
                <c:pt idx="41597">
                  <c:v>497</c:v>
                </c:pt>
                <c:pt idx="41598">
                  <c:v>498</c:v>
                </c:pt>
                <c:pt idx="41599">
                  <c:v>499</c:v>
                </c:pt>
                <c:pt idx="41600">
                  <c:v>500</c:v>
                </c:pt>
                <c:pt idx="41601">
                  <c:v>501</c:v>
                </c:pt>
                <c:pt idx="41602">
                  <c:v>502</c:v>
                </c:pt>
                <c:pt idx="41603">
                  <c:v>503</c:v>
                </c:pt>
                <c:pt idx="41604">
                  <c:v>504</c:v>
                </c:pt>
                <c:pt idx="41605">
                  <c:v>505</c:v>
                </c:pt>
                <c:pt idx="41606">
                  <c:v>506</c:v>
                </c:pt>
                <c:pt idx="41607">
                  <c:v>507</c:v>
                </c:pt>
                <c:pt idx="41608">
                  <c:v>508</c:v>
                </c:pt>
                <c:pt idx="41609">
                  <c:v>509</c:v>
                </c:pt>
                <c:pt idx="41610">
                  <c:v>510</c:v>
                </c:pt>
                <c:pt idx="41611">
                  <c:v>511</c:v>
                </c:pt>
                <c:pt idx="41612">
                  <c:v>512</c:v>
                </c:pt>
                <c:pt idx="41613">
                  <c:v>513</c:v>
                </c:pt>
                <c:pt idx="41614">
                  <c:v>514</c:v>
                </c:pt>
                <c:pt idx="41615">
                  <c:v>515</c:v>
                </c:pt>
                <c:pt idx="41616">
                  <c:v>516</c:v>
                </c:pt>
                <c:pt idx="41617">
                  <c:v>517</c:v>
                </c:pt>
                <c:pt idx="41618">
                  <c:v>518</c:v>
                </c:pt>
                <c:pt idx="41619">
                  <c:v>519</c:v>
                </c:pt>
                <c:pt idx="41620">
                  <c:v>520</c:v>
                </c:pt>
                <c:pt idx="41621">
                  <c:v>521</c:v>
                </c:pt>
                <c:pt idx="41622">
                  <c:v>522</c:v>
                </c:pt>
                <c:pt idx="41623">
                  <c:v>523</c:v>
                </c:pt>
                <c:pt idx="41624">
                  <c:v>524</c:v>
                </c:pt>
                <c:pt idx="41625">
                  <c:v>525</c:v>
                </c:pt>
                <c:pt idx="41626">
                  <c:v>526</c:v>
                </c:pt>
                <c:pt idx="41627">
                  <c:v>527</c:v>
                </c:pt>
                <c:pt idx="41628">
                  <c:v>528</c:v>
                </c:pt>
                <c:pt idx="41629">
                  <c:v>529</c:v>
                </c:pt>
                <c:pt idx="41630">
                  <c:v>530</c:v>
                </c:pt>
                <c:pt idx="41631">
                  <c:v>531</c:v>
                </c:pt>
                <c:pt idx="41632">
                  <c:v>532</c:v>
                </c:pt>
                <c:pt idx="41633">
                  <c:v>533</c:v>
                </c:pt>
                <c:pt idx="41634">
                  <c:v>534</c:v>
                </c:pt>
                <c:pt idx="41635">
                  <c:v>535</c:v>
                </c:pt>
                <c:pt idx="41636">
                  <c:v>536</c:v>
                </c:pt>
                <c:pt idx="41637">
                  <c:v>537</c:v>
                </c:pt>
                <c:pt idx="41638">
                  <c:v>538</c:v>
                </c:pt>
                <c:pt idx="41639">
                  <c:v>539</c:v>
                </c:pt>
                <c:pt idx="41640">
                  <c:v>540</c:v>
                </c:pt>
                <c:pt idx="41641">
                  <c:v>541</c:v>
                </c:pt>
                <c:pt idx="41642">
                  <c:v>542</c:v>
                </c:pt>
                <c:pt idx="41643">
                  <c:v>543</c:v>
                </c:pt>
                <c:pt idx="41644">
                  <c:v>544</c:v>
                </c:pt>
                <c:pt idx="41645">
                  <c:v>545</c:v>
                </c:pt>
                <c:pt idx="41646">
                  <c:v>546</c:v>
                </c:pt>
                <c:pt idx="41647">
                  <c:v>547</c:v>
                </c:pt>
                <c:pt idx="41648">
                  <c:v>548</c:v>
                </c:pt>
                <c:pt idx="41649">
                  <c:v>549</c:v>
                </c:pt>
                <c:pt idx="41650">
                  <c:v>550</c:v>
                </c:pt>
                <c:pt idx="41651">
                  <c:v>551</c:v>
                </c:pt>
                <c:pt idx="41652">
                  <c:v>552</c:v>
                </c:pt>
                <c:pt idx="41653">
                  <c:v>553</c:v>
                </c:pt>
                <c:pt idx="41654">
                  <c:v>554</c:v>
                </c:pt>
                <c:pt idx="41655">
                  <c:v>555</c:v>
                </c:pt>
                <c:pt idx="41656">
                  <c:v>556</c:v>
                </c:pt>
                <c:pt idx="41657">
                  <c:v>557</c:v>
                </c:pt>
                <c:pt idx="41658">
                  <c:v>558</c:v>
                </c:pt>
                <c:pt idx="41659">
                  <c:v>559</c:v>
                </c:pt>
                <c:pt idx="41660">
                  <c:v>560</c:v>
                </c:pt>
                <c:pt idx="41661">
                  <c:v>561</c:v>
                </c:pt>
                <c:pt idx="41662">
                  <c:v>562</c:v>
                </c:pt>
                <c:pt idx="41663">
                  <c:v>563</c:v>
                </c:pt>
                <c:pt idx="41664">
                  <c:v>564</c:v>
                </c:pt>
                <c:pt idx="41665">
                  <c:v>565</c:v>
                </c:pt>
                <c:pt idx="41666">
                  <c:v>566</c:v>
                </c:pt>
                <c:pt idx="41667">
                  <c:v>567</c:v>
                </c:pt>
                <c:pt idx="41668">
                  <c:v>568</c:v>
                </c:pt>
                <c:pt idx="41669">
                  <c:v>569</c:v>
                </c:pt>
                <c:pt idx="41670">
                  <c:v>570</c:v>
                </c:pt>
                <c:pt idx="41671">
                  <c:v>571</c:v>
                </c:pt>
                <c:pt idx="41672">
                  <c:v>572</c:v>
                </c:pt>
                <c:pt idx="41673">
                  <c:v>573</c:v>
                </c:pt>
                <c:pt idx="41674">
                  <c:v>574</c:v>
                </c:pt>
                <c:pt idx="41675">
                  <c:v>575</c:v>
                </c:pt>
                <c:pt idx="41676">
                  <c:v>576</c:v>
                </c:pt>
                <c:pt idx="41677">
                  <c:v>577</c:v>
                </c:pt>
                <c:pt idx="41678">
                  <c:v>578</c:v>
                </c:pt>
                <c:pt idx="41679">
                  <c:v>579</c:v>
                </c:pt>
                <c:pt idx="41680">
                  <c:v>580</c:v>
                </c:pt>
                <c:pt idx="41681">
                  <c:v>581</c:v>
                </c:pt>
                <c:pt idx="41682">
                  <c:v>582</c:v>
                </c:pt>
                <c:pt idx="41683">
                  <c:v>583</c:v>
                </c:pt>
                <c:pt idx="41684">
                  <c:v>584</c:v>
                </c:pt>
                <c:pt idx="41685">
                  <c:v>585</c:v>
                </c:pt>
                <c:pt idx="41686">
                  <c:v>586</c:v>
                </c:pt>
                <c:pt idx="41687">
                  <c:v>587</c:v>
                </c:pt>
                <c:pt idx="41688">
                  <c:v>588</c:v>
                </c:pt>
                <c:pt idx="41689">
                  <c:v>589</c:v>
                </c:pt>
                <c:pt idx="41690">
                  <c:v>590</c:v>
                </c:pt>
                <c:pt idx="41691">
                  <c:v>591</c:v>
                </c:pt>
                <c:pt idx="41692">
                  <c:v>592</c:v>
                </c:pt>
                <c:pt idx="41693">
                  <c:v>593</c:v>
                </c:pt>
                <c:pt idx="41694">
                  <c:v>594</c:v>
                </c:pt>
                <c:pt idx="41695">
                  <c:v>595</c:v>
                </c:pt>
                <c:pt idx="41696">
                  <c:v>596</c:v>
                </c:pt>
                <c:pt idx="41697">
                  <c:v>597</c:v>
                </c:pt>
                <c:pt idx="41698">
                  <c:v>598</c:v>
                </c:pt>
                <c:pt idx="41699">
                  <c:v>599</c:v>
                </c:pt>
                <c:pt idx="41700">
                  <c:v>600</c:v>
                </c:pt>
                <c:pt idx="41701">
                  <c:v>601</c:v>
                </c:pt>
                <c:pt idx="41702">
                  <c:v>602</c:v>
                </c:pt>
                <c:pt idx="41703">
                  <c:v>603</c:v>
                </c:pt>
                <c:pt idx="41704">
                  <c:v>604</c:v>
                </c:pt>
                <c:pt idx="41705">
                  <c:v>605</c:v>
                </c:pt>
                <c:pt idx="41706">
                  <c:v>606</c:v>
                </c:pt>
                <c:pt idx="41707">
                  <c:v>607</c:v>
                </c:pt>
                <c:pt idx="41708">
                  <c:v>608</c:v>
                </c:pt>
                <c:pt idx="41709">
                  <c:v>609</c:v>
                </c:pt>
                <c:pt idx="41710">
                  <c:v>610</c:v>
                </c:pt>
                <c:pt idx="41711">
                  <c:v>611</c:v>
                </c:pt>
                <c:pt idx="41712">
                  <c:v>612</c:v>
                </c:pt>
                <c:pt idx="41713">
                  <c:v>613</c:v>
                </c:pt>
                <c:pt idx="41714">
                  <c:v>614</c:v>
                </c:pt>
                <c:pt idx="41715">
                  <c:v>615</c:v>
                </c:pt>
                <c:pt idx="41716">
                  <c:v>616</c:v>
                </c:pt>
                <c:pt idx="41717">
                  <c:v>617</c:v>
                </c:pt>
                <c:pt idx="41718">
                  <c:v>618</c:v>
                </c:pt>
                <c:pt idx="41719">
                  <c:v>619</c:v>
                </c:pt>
                <c:pt idx="41720">
                  <c:v>620</c:v>
                </c:pt>
                <c:pt idx="41721">
                  <c:v>621</c:v>
                </c:pt>
                <c:pt idx="41722">
                  <c:v>622</c:v>
                </c:pt>
                <c:pt idx="41723">
                  <c:v>623</c:v>
                </c:pt>
                <c:pt idx="41724">
                  <c:v>624</c:v>
                </c:pt>
                <c:pt idx="41725">
                  <c:v>625</c:v>
                </c:pt>
                <c:pt idx="41726">
                  <c:v>626</c:v>
                </c:pt>
                <c:pt idx="41727">
                  <c:v>627</c:v>
                </c:pt>
                <c:pt idx="41728">
                  <c:v>628</c:v>
                </c:pt>
                <c:pt idx="41729">
                  <c:v>629</c:v>
                </c:pt>
                <c:pt idx="41730">
                  <c:v>630</c:v>
                </c:pt>
                <c:pt idx="41731">
                  <c:v>631</c:v>
                </c:pt>
                <c:pt idx="41732">
                  <c:v>632</c:v>
                </c:pt>
                <c:pt idx="41733">
                  <c:v>633</c:v>
                </c:pt>
                <c:pt idx="41734">
                  <c:v>634</c:v>
                </c:pt>
                <c:pt idx="41735">
                  <c:v>635</c:v>
                </c:pt>
                <c:pt idx="41736">
                  <c:v>636</c:v>
                </c:pt>
                <c:pt idx="41737">
                  <c:v>637</c:v>
                </c:pt>
                <c:pt idx="41738">
                  <c:v>638</c:v>
                </c:pt>
                <c:pt idx="41739">
                  <c:v>639</c:v>
                </c:pt>
                <c:pt idx="41740">
                  <c:v>640</c:v>
                </c:pt>
                <c:pt idx="41741">
                  <c:v>641</c:v>
                </c:pt>
                <c:pt idx="41742">
                  <c:v>642</c:v>
                </c:pt>
                <c:pt idx="41743">
                  <c:v>643</c:v>
                </c:pt>
                <c:pt idx="41744">
                  <c:v>644</c:v>
                </c:pt>
                <c:pt idx="41745">
                  <c:v>645</c:v>
                </c:pt>
                <c:pt idx="41746">
                  <c:v>646</c:v>
                </c:pt>
                <c:pt idx="41747">
                  <c:v>647</c:v>
                </c:pt>
                <c:pt idx="41748">
                  <c:v>648</c:v>
                </c:pt>
                <c:pt idx="41749">
                  <c:v>649</c:v>
                </c:pt>
                <c:pt idx="41750">
                  <c:v>650</c:v>
                </c:pt>
                <c:pt idx="41751">
                  <c:v>651</c:v>
                </c:pt>
                <c:pt idx="41752">
                  <c:v>652</c:v>
                </c:pt>
                <c:pt idx="41753">
                  <c:v>653</c:v>
                </c:pt>
                <c:pt idx="41754">
                  <c:v>654</c:v>
                </c:pt>
                <c:pt idx="41755">
                  <c:v>655</c:v>
                </c:pt>
                <c:pt idx="41756">
                  <c:v>656</c:v>
                </c:pt>
                <c:pt idx="41757">
                  <c:v>657</c:v>
                </c:pt>
                <c:pt idx="41758">
                  <c:v>658</c:v>
                </c:pt>
                <c:pt idx="41759">
                  <c:v>659</c:v>
                </c:pt>
                <c:pt idx="41760">
                  <c:v>660</c:v>
                </c:pt>
                <c:pt idx="41761">
                  <c:v>661</c:v>
                </c:pt>
                <c:pt idx="41762">
                  <c:v>662</c:v>
                </c:pt>
                <c:pt idx="41763">
                  <c:v>663</c:v>
                </c:pt>
                <c:pt idx="41764">
                  <c:v>664</c:v>
                </c:pt>
                <c:pt idx="41765">
                  <c:v>665</c:v>
                </c:pt>
                <c:pt idx="41766">
                  <c:v>666</c:v>
                </c:pt>
                <c:pt idx="41767">
                  <c:v>667</c:v>
                </c:pt>
                <c:pt idx="41768">
                  <c:v>668</c:v>
                </c:pt>
                <c:pt idx="41769">
                  <c:v>669</c:v>
                </c:pt>
                <c:pt idx="41770">
                  <c:v>670</c:v>
                </c:pt>
                <c:pt idx="41771">
                  <c:v>671</c:v>
                </c:pt>
                <c:pt idx="41772">
                  <c:v>672</c:v>
                </c:pt>
                <c:pt idx="41773">
                  <c:v>673</c:v>
                </c:pt>
                <c:pt idx="41774">
                  <c:v>674</c:v>
                </c:pt>
                <c:pt idx="41775">
                  <c:v>675</c:v>
                </c:pt>
                <c:pt idx="41776">
                  <c:v>676</c:v>
                </c:pt>
                <c:pt idx="41777">
                  <c:v>677</c:v>
                </c:pt>
                <c:pt idx="41778">
                  <c:v>678</c:v>
                </c:pt>
                <c:pt idx="41779">
                  <c:v>679</c:v>
                </c:pt>
                <c:pt idx="41780">
                  <c:v>680</c:v>
                </c:pt>
                <c:pt idx="41781">
                  <c:v>681</c:v>
                </c:pt>
                <c:pt idx="41782">
                  <c:v>682</c:v>
                </c:pt>
                <c:pt idx="41783">
                  <c:v>683</c:v>
                </c:pt>
                <c:pt idx="41784">
                  <c:v>684</c:v>
                </c:pt>
                <c:pt idx="41785">
                  <c:v>685</c:v>
                </c:pt>
                <c:pt idx="41786">
                  <c:v>686</c:v>
                </c:pt>
                <c:pt idx="41787">
                  <c:v>687</c:v>
                </c:pt>
                <c:pt idx="41788">
                  <c:v>688</c:v>
                </c:pt>
                <c:pt idx="41789">
                  <c:v>689</c:v>
                </c:pt>
                <c:pt idx="41790">
                  <c:v>690</c:v>
                </c:pt>
                <c:pt idx="41791">
                  <c:v>691</c:v>
                </c:pt>
                <c:pt idx="41792">
                  <c:v>692</c:v>
                </c:pt>
                <c:pt idx="41793">
                  <c:v>693</c:v>
                </c:pt>
                <c:pt idx="41794">
                  <c:v>694</c:v>
                </c:pt>
                <c:pt idx="41795">
                  <c:v>695</c:v>
                </c:pt>
                <c:pt idx="41796">
                  <c:v>696</c:v>
                </c:pt>
                <c:pt idx="41797">
                  <c:v>697</c:v>
                </c:pt>
                <c:pt idx="41798">
                  <c:v>698</c:v>
                </c:pt>
                <c:pt idx="41799">
                  <c:v>699</c:v>
                </c:pt>
                <c:pt idx="41800">
                  <c:v>700</c:v>
                </c:pt>
                <c:pt idx="41801">
                  <c:v>701</c:v>
                </c:pt>
                <c:pt idx="41802">
                  <c:v>702</c:v>
                </c:pt>
                <c:pt idx="41803">
                  <c:v>703</c:v>
                </c:pt>
                <c:pt idx="41804">
                  <c:v>704</c:v>
                </c:pt>
                <c:pt idx="41805">
                  <c:v>705</c:v>
                </c:pt>
                <c:pt idx="41806">
                  <c:v>706</c:v>
                </c:pt>
                <c:pt idx="41807">
                  <c:v>707</c:v>
                </c:pt>
                <c:pt idx="41808">
                  <c:v>708</c:v>
                </c:pt>
                <c:pt idx="41809">
                  <c:v>709</c:v>
                </c:pt>
                <c:pt idx="41810">
                  <c:v>710</c:v>
                </c:pt>
                <c:pt idx="41811">
                  <c:v>711</c:v>
                </c:pt>
                <c:pt idx="41812">
                  <c:v>712</c:v>
                </c:pt>
                <c:pt idx="41813">
                  <c:v>713</c:v>
                </c:pt>
                <c:pt idx="41814">
                  <c:v>714</c:v>
                </c:pt>
                <c:pt idx="41815">
                  <c:v>715</c:v>
                </c:pt>
                <c:pt idx="41816">
                  <c:v>716</c:v>
                </c:pt>
                <c:pt idx="41817">
                  <c:v>717</c:v>
                </c:pt>
                <c:pt idx="41818">
                  <c:v>718</c:v>
                </c:pt>
                <c:pt idx="41819">
                  <c:v>719</c:v>
                </c:pt>
                <c:pt idx="41820">
                  <c:v>720</c:v>
                </c:pt>
                <c:pt idx="41821">
                  <c:v>721</c:v>
                </c:pt>
                <c:pt idx="41822">
                  <c:v>722</c:v>
                </c:pt>
                <c:pt idx="41823">
                  <c:v>723</c:v>
                </c:pt>
                <c:pt idx="41824">
                  <c:v>724</c:v>
                </c:pt>
                <c:pt idx="41825">
                  <c:v>725</c:v>
                </c:pt>
                <c:pt idx="41826">
                  <c:v>726</c:v>
                </c:pt>
                <c:pt idx="41827">
                  <c:v>727</c:v>
                </c:pt>
                <c:pt idx="41828">
                  <c:v>728</c:v>
                </c:pt>
                <c:pt idx="41829">
                  <c:v>729</c:v>
                </c:pt>
                <c:pt idx="41830">
                  <c:v>730</c:v>
                </c:pt>
                <c:pt idx="41831">
                  <c:v>731</c:v>
                </c:pt>
                <c:pt idx="41832">
                  <c:v>732</c:v>
                </c:pt>
                <c:pt idx="41833">
                  <c:v>733</c:v>
                </c:pt>
                <c:pt idx="41834">
                  <c:v>734</c:v>
                </c:pt>
                <c:pt idx="41835">
                  <c:v>735</c:v>
                </c:pt>
                <c:pt idx="41836">
                  <c:v>736</c:v>
                </c:pt>
                <c:pt idx="41837">
                  <c:v>737</c:v>
                </c:pt>
                <c:pt idx="41838">
                  <c:v>738</c:v>
                </c:pt>
                <c:pt idx="41839">
                  <c:v>739</c:v>
                </c:pt>
                <c:pt idx="41840">
                  <c:v>740</c:v>
                </c:pt>
                <c:pt idx="41841">
                  <c:v>741</c:v>
                </c:pt>
                <c:pt idx="41842">
                  <c:v>742</c:v>
                </c:pt>
                <c:pt idx="41843">
                  <c:v>743</c:v>
                </c:pt>
                <c:pt idx="41844">
                  <c:v>744</c:v>
                </c:pt>
                <c:pt idx="41845">
                  <c:v>745</c:v>
                </c:pt>
                <c:pt idx="41846">
                  <c:v>746</c:v>
                </c:pt>
                <c:pt idx="41847">
                  <c:v>747</c:v>
                </c:pt>
                <c:pt idx="41848">
                  <c:v>748</c:v>
                </c:pt>
                <c:pt idx="41849">
                  <c:v>749</c:v>
                </c:pt>
                <c:pt idx="41850">
                  <c:v>750</c:v>
                </c:pt>
                <c:pt idx="41851">
                  <c:v>751</c:v>
                </c:pt>
                <c:pt idx="41852">
                  <c:v>752</c:v>
                </c:pt>
                <c:pt idx="41853">
                  <c:v>753</c:v>
                </c:pt>
                <c:pt idx="41854">
                  <c:v>754</c:v>
                </c:pt>
                <c:pt idx="41855">
                  <c:v>755</c:v>
                </c:pt>
                <c:pt idx="41856">
                  <c:v>756</c:v>
                </c:pt>
                <c:pt idx="41857">
                  <c:v>757</c:v>
                </c:pt>
                <c:pt idx="41858">
                  <c:v>758</c:v>
                </c:pt>
                <c:pt idx="41859">
                  <c:v>759</c:v>
                </c:pt>
                <c:pt idx="41860">
                  <c:v>760</c:v>
                </c:pt>
                <c:pt idx="41861">
                  <c:v>761</c:v>
                </c:pt>
                <c:pt idx="41862">
                  <c:v>762</c:v>
                </c:pt>
                <c:pt idx="41863">
                  <c:v>763</c:v>
                </c:pt>
                <c:pt idx="41864">
                  <c:v>764</c:v>
                </c:pt>
                <c:pt idx="41865">
                  <c:v>765</c:v>
                </c:pt>
                <c:pt idx="41866">
                  <c:v>766</c:v>
                </c:pt>
                <c:pt idx="41867">
                  <c:v>767</c:v>
                </c:pt>
                <c:pt idx="41868">
                  <c:v>768</c:v>
                </c:pt>
                <c:pt idx="41869">
                  <c:v>769</c:v>
                </c:pt>
                <c:pt idx="41870">
                  <c:v>770</c:v>
                </c:pt>
                <c:pt idx="41871">
                  <c:v>771</c:v>
                </c:pt>
                <c:pt idx="41872">
                  <c:v>772</c:v>
                </c:pt>
                <c:pt idx="41873">
                  <c:v>773</c:v>
                </c:pt>
                <c:pt idx="41874">
                  <c:v>774</c:v>
                </c:pt>
                <c:pt idx="41875">
                  <c:v>775</c:v>
                </c:pt>
                <c:pt idx="41876">
                  <c:v>776</c:v>
                </c:pt>
                <c:pt idx="41877">
                  <c:v>777</c:v>
                </c:pt>
                <c:pt idx="41878">
                  <c:v>778</c:v>
                </c:pt>
                <c:pt idx="41879">
                  <c:v>779</c:v>
                </c:pt>
                <c:pt idx="41880">
                  <c:v>780</c:v>
                </c:pt>
                <c:pt idx="41881">
                  <c:v>781</c:v>
                </c:pt>
                <c:pt idx="41882">
                  <c:v>782</c:v>
                </c:pt>
                <c:pt idx="41883">
                  <c:v>783</c:v>
                </c:pt>
                <c:pt idx="41884">
                  <c:v>784</c:v>
                </c:pt>
                <c:pt idx="41885">
                  <c:v>785</c:v>
                </c:pt>
                <c:pt idx="41886">
                  <c:v>786</c:v>
                </c:pt>
                <c:pt idx="41887">
                  <c:v>787</c:v>
                </c:pt>
                <c:pt idx="41888">
                  <c:v>788</c:v>
                </c:pt>
                <c:pt idx="41889">
                  <c:v>789</c:v>
                </c:pt>
                <c:pt idx="41890">
                  <c:v>790</c:v>
                </c:pt>
                <c:pt idx="41891">
                  <c:v>791</c:v>
                </c:pt>
                <c:pt idx="41892">
                  <c:v>792</c:v>
                </c:pt>
                <c:pt idx="41893">
                  <c:v>793</c:v>
                </c:pt>
                <c:pt idx="41894">
                  <c:v>794</c:v>
                </c:pt>
                <c:pt idx="41895">
                  <c:v>795</c:v>
                </c:pt>
                <c:pt idx="41896">
                  <c:v>796</c:v>
                </c:pt>
                <c:pt idx="41897">
                  <c:v>797</c:v>
                </c:pt>
                <c:pt idx="41898">
                  <c:v>798</c:v>
                </c:pt>
                <c:pt idx="41899">
                  <c:v>799</c:v>
                </c:pt>
                <c:pt idx="41900">
                  <c:v>800</c:v>
                </c:pt>
                <c:pt idx="41901">
                  <c:v>801</c:v>
                </c:pt>
                <c:pt idx="41902">
                  <c:v>802</c:v>
                </c:pt>
                <c:pt idx="41903">
                  <c:v>803</c:v>
                </c:pt>
                <c:pt idx="41904">
                  <c:v>804</c:v>
                </c:pt>
                <c:pt idx="41905">
                  <c:v>805</c:v>
                </c:pt>
                <c:pt idx="41906">
                  <c:v>806</c:v>
                </c:pt>
                <c:pt idx="41907">
                  <c:v>807</c:v>
                </c:pt>
                <c:pt idx="41908">
                  <c:v>808</c:v>
                </c:pt>
                <c:pt idx="41909">
                  <c:v>809</c:v>
                </c:pt>
                <c:pt idx="41910">
                  <c:v>810</c:v>
                </c:pt>
                <c:pt idx="41911">
                  <c:v>811</c:v>
                </c:pt>
                <c:pt idx="41912">
                  <c:v>812</c:v>
                </c:pt>
                <c:pt idx="41913">
                  <c:v>813</c:v>
                </c:pt>
                <c:pt idx="41914">
                  <c:v>814</c:v>
                </c:pt>
                <c:pt idx="41915">
                  <c:v>815</c:v>
                </c:pt>
                <c:pt idx="41916">
                  <c:v>816</c:v>
                </c:pt>
                <c:pt idx="41917">
                  <c:v>817</c:v>
                </c:pt>
                <c:pt idx="41918">
                  <c:v>818</c:v>
                </c:pt>
                <c:pt idx="41919">
                  <c:v>819</c:v>
                </c:pt>
                <c:pt idx="41920">
                  <c:v>820</c:v>
                </c:pt>
                <c:pt idx="41921">
                  <c:v>821</c:v>
                </c:pt>
                <c:pt idx="41922">
                  <c:v>822</c:v>
                </c:pt>
                <c:pt idx="41923">
                  <c:v>823</c:v>
                </c:pt>
                <c:pt idx="41924">
                  <c:v>824</c:v>
                </c:pt>
                <c:pt idx="41925">
                  <c:v>825</c:v>
                </c:pt>
                <c:pt idx="41926">
                  <c:v>826</c:v>
                </c:pt>
                <c:pt idx="41927">
                  <c:v>827</c:v>
                </c:pt>
                <c:pt idx="41928">
                  <c:v>828</c:v>
                </c:pt>
                <c:pt idx="41929">
                  <c:v>829</c:v>
                </c:pt>
                <c:pt idx="41930">
                  <c:v>830</c:v>
                </c:pt>
                <c:pt idx="41931">
                  <c:v>831</c:v>
                </c:pt>
                <c:pt idx="41932">
                  <c:v>832</c:v>
                </c:pt>
                <c:pt idx="41933">
                  <c:v>833</c:v>
                </c:pt>
                <c:pt idx="41934">
                  <c:v>834</c:v>
                </c:pt>
                <c:pt idx="41935">
                  <c:v>835</c:v>
                </c:pt>
                <c:pt idx="41936">
                  <c:v>836</c:v>
                </c:pt>
                <c:pt idx="41937">
                  <c:v>837</c:v>
                </c:pt>
                <c:pt idx="41938">
                  <c:v>838</c:v>
                </c:pt>
                <c:pt idx="41939">
                  <c:v>839</c:v>
                </c:pt>
                <c:pt idx="41940">
                  <c:v>840</c:v>
                </c:pt>
                <c:pt idx="41941">
                  <c:v>841</c:v>
                </c:pt>
                <c:pt idx="41942">
                  <c:v>842</c:v>
                </c:pt>
                <c:pt idx="41943">
                  <c:v>843</c:v>
                </c:pt>
                <c:pt idx="41944">
                  <c:v>844</c:v>
                </c:pt>
                <c:pt idx="41945">
                  <c:v>845</c:v>
                </c:pt>
                <c:pt idx="41946">
                  <c:v>846</c:v>
                </c:pt>
                <c:pt idx="41947">
                  <c:v>847</c:v>
                </c:pt>
                <c:pt idx="41948">
                  <c:v>848</c:v>
                </c:pt>
                <c:pt idx="41949">
                  <c:v>849</c:v>
                </c:pt>
                <c:pt idx="41950">
                  <c:v>850</c:v>
                </c:pt>
                <c:pt idx="41951">
                  <c:v>851</c:v>
                </c:pt>
                <c:pt idx="41952">
                  <c:v>852</c:v>
                </c:pt>
                <c:pt idx="41953">
                  <c:v>853</c:v>
                </c:pt>
                <c:pt idx="41954">
                  <c:v>854</c:v>
                </c:pt>
                <c:pt idx="41955">
                  <c:v>855</c:v>
                </c:pt>
                <c:pt idx="41956">
                  <c:v>856</c:v>
                </c:pt>
                <c:pt idx="41957">
                  <c:v>857</c:v>
                </c:pt>
                <c:pt idx="41958">
                  <c:v>858</c:v>
                </c:pt>
                <c:pt idx="41959">
                  <c:v>859</c:v>
                </c:pt>
                <c:pt idx="41960">
                  <c:v>860</c:v>
                </c:pt>
                <c:pt idx="41961">
                  <c:v>861</c:v>
                </c:pt>
                <c:pt idx="41962">
                  <c:v>862</c:v>
                </c:pt>
                <c:pt idx="41963">
                  <c:v>863</c:v>
                </c:pt>
                <c:pt idx="41964">
                  <c:v>864</c:v>
                </c:pt>
                <c:pt idx="41965">
                  <c:v>865</c:v>
                </c:pt>
                <c:pt idx="41966">
                  <c:v>866</c:v>
                </c:pt>
                <c:pt idx="41967">
                  <c:v>867</c:v>
                </c:pt>
                <c:pt idx="41968">
                  <c:v>868</c:v>
                </c:pt>
                <c:pt idx="41969">
                  <c:v>869</c:v>
                </c:pt>
                <c:pt idx="41970">
                  <c:v>870</c:v>
                </c:pt>
                <c:pt idx="41971">
                  <c:v>871</c:v>
                </c:pt>
                <c:pt idx="41972">
                  <c:v>872</c:v>
                </c:pt>
                <c:pt idx="41973">
                  <c:v>873</c:v>
                </c:pt>
                <c:pt idx="41974">
                  <c:v>874</c:v>
                </c:pt>
                <c:pt idx="41975">
                  <c:v>875</c:v>
                </c:pt>
                <c:pt idx="41976">
                  <c:v>876</c:v>
                </c:pt>
                <c:pt idx="41977">
                  <c:v>877</c:v>
                </c:pt>
                <c:pt idx="41978">
                  <c:v>878</c:v>
                </c:pt>
                <c:pt idx="41979">
                  <c:v>879</c:v>
                </c:pt>
                <c:pt idx="41980">
                  <c:v>880</c:v>
                </c:pt>
                <c:pt idx="41981">
                  <c:v>881</c:v>
                </c:pt>
                <c:pt idx="41982">
                  <c:v>882</c:v>
                </c:pt>
                <c:pt idx="41983">
                  <c:v>883</c:v>
                </c:pt>
                <c:pt idx="41984">
                  <c:v>884</c:v>
                </c:pt>
                <c:pt idx="41985">
                  <c:v>885</c:v>
                </c:pt>
                <c:pt idx="41986">
                  <c:v>886</c:v>
                </c:pt>
                <c:pt idx="41987">
                  <c:v>887</c:v>
                </c:pt>
                <c:pt idx="41988">
                  <c:v>888</c:v>
                </c:pt>
                <c:pt idx="41989">
                  <c:v>889</c:v>
                </c:pt>
                <c:pt idx="41990">
                  <c:v>890</c:v>
                </c:pt>
                <c:pt idx="41991">
                  <c:v>891</c:v>
                </c:pt>
                <c:pt idx="41992">
                  <c:v>892</c:v>
                </c:pt>
                <c:pt idx="41993">
                  <c:v>893</c:v>
                </c:pt>
                <c:pt idx="41994">
                  <c:v>894</c:v>
                </c:pt>
                <c:pt idx="41995">
                  <c:v>895</c:v>
                </c:pt>
                <c:pt idx="41996">
                  <c:v>896</c:v>
                </c:pt>
                <c:pt idx="41997">
                  <c:v>897</c:v>
                </c:pt>
                <c:pt idx="41998">
                  <c:v>898</c:v>
                </c:pt>
                <c:pt idx="41999">
                  <c:v>899</c:v>
                </c:pt>
                <c:pt idx="42000">
                  <c:v>900</c:v>
                </c:pt>
                <c:pt idx="42001">
                  <c:v>901</c:v>
                </c:pt>
                <c:pt idx="42002">
                  <c:v>902</c:v>
                </c:pt>
                <c:pt idx="42003">
                  <c:v>903</c:v>
                </c:pt>
                <c:pt idx="42004">
                  <c:v>904</c:v>
                </c:pt>
                <c:pt idx="42005">
                  <c:v>905</c:v>
                </c:pt>
                <c:pt idx="42006">
                  <c:v>906</c:v>
                </c:pt>
                <c:pt idx="42007">
                  <c:v>907</c:v>
                </c:pt>
                <c:pt idx="42008">
                  <c:v>908</c:v>
                </c:pt>
                <c:pt idx="42009">
                  <c:v>909</c:v>
                </c:pt>
                <c:pt idx="42010">
                  <c:v>910</c:v>
                </c:pt>
                <c:pt idx="42011">
                  <c:v>911</c:v>
                </c:pt>
                <c:pt idx="42012">
                  <c:v>912</c:v>
                </c:pt>
                <c:pt idx="42013">
                  <c:v>913</c:v>
                </c:pt>
                <c:pt idx="42014">
                  <c:v>914</c:v>
                </c:pt>
                <c:pt idx="42015">
                  <c:v>915</c:v>
                </c:pt>
                <c:pt idx="42016">
                  <c:v>916</c:v>
                </c:pt>
                <c:pt idx="42017">
                  <c:v>917</c:v>
                </c:pt>
                <c:pt idx="42018">
                  <c:v>918</c:v>
                </c:pt>
                <c:pt idx="42019">
                  <c:v>919</c:v>
                </c:pt>
                <c:pt idx="42020">
                  <c:v>920</c:v>
                </c:pt>
                <c:pt idx="42021">
                  <c:v>921</c:v>
                </c:pt>
                <c:pt idx="42022">
                  <c:v>922</c:v>
                </c:pt>
                <c:pt idx="42023">
                  <c:v>923</c:v>
                </c:pt>
                <c:pt idx="42024">
                  <c:v>924</c:v>
                </c:pt>
                <c:pt idx="42025">
                  <c:v>925</c:v>
                </c:pt>
                <c:pt idx="42026">
                  <c:v>926</c:v>
                </c:pt>
                <c:pt idx="42027">
                  <c:v>927</c:v>
                </c:pt>
                <c:pt idx="42028">
                  <c:v>928</c:v>
                </c:pt>
                <c:pt idx="42029">
                  <c:v>929</c:v>
                </c:pt>
                <c:pt idx="42030">
                  <c:v>930</c:v>
                </c:pt>
                <c:pt idx="42031">
                  <c:v>931</c:v>
                </c:pt>
                <c:pt idx="42032">
                  <c:v>932</c:v>
                </c:pt>
                <c:pt idx="42033">
                  <c:v>933</c:v>
                </c:pt>
                <c:pt idx="42034">
                  <c:v>934</c:v>
                </c:pt>
                <c:pt idx="42035">
                  <c:v>935</c:v>
                </c:pt>
                <c:pt idx="42036">
                  <c:v>936</c:v>
                </c:pt>
                <c:pt idx="42037">
                  <c:v>937</c:v>
                </c:pt>
                <c:pt idx="42038">
                  <c:v>938</c:v>
                </c:pt>
                <c:pt idx="42039">
                  <c:v>939</c:v>
                </c:pt>
                <c:pt idx="42040">
                  <c:v>940</c:v>
                </c:pt>
                <c:pt idx="42041">
                  <c:v>941</c:v>
                </c:pt>
                <c:pt idx="42042">
                  <c:v>942</c:v>
                </c:pt>
                <c:pt idx="42043">
                  <c:v>943</c:v>
                </c:pt>
                <c:pt idx="42044">
                  <c:v>944</c:v>
                </c:pt>
                <c:pt idx="42045">
                  <c:v>945</c:v>
                </c:pt>
                <c:pt idx="42046">
                  <c:v>946</c:v>
                </c:pt>
                <c:pt idx="42047">
                  <c:v>947</c:v>
                </c:pt>
                <c:pt idx="42048">
                  <c:v>948</c:v>
                </c:pt>
                <c:pt idx="42049">
                  <c:v>949</c:v>
                </c:pt>
                <c:pt idx="42050">
                  <c:v>950</c:v>
                </c:pt>
                <c:pt idx="42051">
                  <c:v>951</c:v>
                </c:pt>
                <c:pt idx="42052">
                  <c:v>952</c:v>
                </c:pt>
                <c:pt idx="42053">
                  <c:v>953</c:v>
                </c:pt>
                <c:pt idx="42054">
                  <c:v>954</c:v>
                </c:pt>
                <c:pt idx="42055">
                  <c:v>955</c:v>
                </c:pt>
                <c:pt idx="42056">
                  <c:v>956</c:v>
                </c:pt>
                <c:pt idx="42057">
                  <c:v>957</c:v>
                </c:pt>
                <c:pt idx="42058">
                  <c:v>958</c:v>
                </c:pt>
                <c:pt idx="42059">
                  <c:v>959</c:v>
                </c:pt>
                <c:pt idx="42060">
                  <c:v>960</c:v>
                </c:pt>
                <c:pt idx="42061">
                  <c:v>961</c:v>
                </c:pt>
                <c:pt idx="42062">
                  <c:v>962</c:v>
                </c:pt>
                <c:pt idx="42063">
                  <c:v>963</c:v>
                </c:pt>
                <c:pt idx="42064">
                  <c:v>964</c:v>
                </c:pt>
                <c:pt idx="42065">
                  <c:v>965</c:v>
                </c:pt>
                <c:pt idx="42066">
                  <c:v>966</c:v>
                </c:pt>
                <c:pt idx="42067">
                  <c:v>967</c:v>
                </c:pt>
                <c:pt idx="42068">
                  <c:v>968</c:v>
                </c:pt>
                <c:pt idx="42069">
                  <c:v>969</c:v>
                </c:pt>
                <c:pt idx="42070">
                  <c:v>970</c:v>
                </c:pt>
                <c:pt idx="42071">
                  <c:v>971</c:v>
                </c:pt>
                <c:pt idx="42072">
                  <c:v>972</c:v>
                </c:pt>
                <c:pt idx="42073">
                  <c:v>973</c:v>
                </c:pt>
                <c:pt idx="42074">
                  <c:v>974</c:v>
                </c:pt>
                <c:pt idx="42075">
                  <c:v>975</c:v>
                </c:pt>
                <c:pt idx="42076">
                  <c:v>976</c:v>
                </c:pt>
                <c:pt idx="42077">
                  <c:v>977</c:v>
                </c:pt>
                <c:pt idx="42078">
                  <c:v>978</c:v>
                </c:pt>
                <c:pt idx="42079">
                  <c:v>979</c:v>
                </c:pt>
                <c:pt idx="42080">
                  <c:v>980</c:v>
                </c:pt>
                <c:pt idx="42081">
                  <c:v>981</c:v>
                </c:pt>
                <c:pt idx="42082">
                  <c:v>982</c:v>
                </c:pt>
                <c:pt idx="42083">
                  <c:v>983</c:v>
                </c:pt>
                <c:pt idx="42084">
                  <c:v>984</c:v>
                </c:pt>
                <c:pt idx="42085">
                  <c:v>985</c:v>
                </c:pt>
                <c:pt idx="42086">
                  <c:v>986</c:v>
                </c:pt>
                <c:pt idx="42087">
                  <c:v>987</c:v>
                </c:pt>
                <c:pt idx="42088">
                  <c:v>988</c:v>
                </c:pt>
                <c:pt idx="42089">
                  <c:v>989</c:v>
                </c:pt>
                <c:pt idx="42090">
                  <c:v>990</c:v>
                </c:pt>
                <c:pt idx="42091">
                  <c:v>991</c:v>
                </c:pt>
                <c:pt idx="42092">
                  <c:v>992</c:v>
                </c:pt>
                <c:pt idx="42093">
                  <c:v>993</c:v>
                </c:pt>
                <c:pt idx="42094">
                  <c:v>994</c:v>
                </c:pt>
                <c:pt idx="42095">
                  <c:v>995</c:v>
                </c:pt>
                <c:pt idx="42096">
                  <c:v>996</c:v>
                </c:pt>
                <c:pt idx="42097">
                  <c:v>997</c:v>
                </c:pt>
                <c:pt idx="42098">
                  <c:v>998</c:v>
                </c:pt>
                <c:pt idx="42099">
                  <c:v>999</c:v>
                </c:pt>
                <c:pt idx="42100">
                  <c:v>1000</c:v>
                </c:pt>
                <c:pt idx="42101">
                  <c:v>1001</c:v>
                </c:pt>
                <c:pt idx="42102">
                  <c:v>1002</c:v>
                </c:pt>
                <c:pt idx="42103">
                  <c:v>1003</c:v>
                </c:pt>
                <c:pt idx="42104">
                  <c:v>1004</c:v>
                </c:pt>
                <c:pt idx="42105">
                  <c:v>1005</c:v>
                </c:pt>
                <c:pt idx="42106">
                  <c:v>1006</c:v>
                </c:pt>
                <c:pt idx="42107">
                  <c:v>1007</c:v>
                </c:pt>
                <c:pt idx="42108">
                  <c:v>1008</c:v>
                </c:pt>
                <c:pt idx="42109">
                  <c:v>1009</c:v>
                </c:pt>
                <c:pt idx="42110">
                  <c:v>1010</c:v>
                </c:pt>
                <c:pt idx="42111">
                  <c:v>1011</c:v>
                </c:pt>
                <c:pt idx="42112">
                  <c:v>1012</c:v>
                </c:pt>
                <c:pt idx="42113">
                  <c:v>1013</c:v>
                </c:pt>
                <c:pt idx="42114">
                  <c:v>1014</c:v>
                </c:pt>
                <c:pt idx="42115">
                  <c:v>1015</c:v>
                </c:pt>
                <c:pt idx="42116">
                  <c:v>1016</c:v>
                </c:pt>
                <c:pt idx="42117">
                  <c:v>1017</c:v>
                </c:pt>
                <c:pt idx="42118">
                  <c:v>1018</c:v>
                </c:pt>
                <c:pt idx="42119">
                  <c:v>1019</c:v>
                </c:pt>
                <c:pt idx="42120">
                  <c:v>1020</c:v>
                </c:pt>
                <c:pt idx="42121">
                  <c:v>1021</c:v>
                </c:pt>
                <c:pt idx="42122">
                  <c:v>1022</c:v>
                </c:pt>
                <c:pt idx="42123">
                  <c:v>1023</c:v>
                </c:pt>
                <c:pt idx="42124">
                  <c:v>1024</c:v>
                </c:pt>
                <c:pt idx="42125">
                  <c:v>1025</c:v>
                </c:pt>
                <c:pt idx="42126">
                  <c:v>1026</c:v>
                </c:pt>
                <c:pt idx="42127">
                  <c:v>1027</c:v>
                </c:pt>
                <c:pt idx="42128">
                  <c:v>1028</c:v>
                </c:pt>
                <c:pt idx="42129">
                  <c:v>1029</c:v>
                </c:pt>
                <c:pt idx="42130">
                  <c:v>1030</c:v>
                </c:pt>
                <c:pt idx="42131">
                  <c:v>1031</c:v>
                </c:pt>
                <c:pt idx="42132">
                  <c:v>1032</c:v>
                </c:pt>
                <c:pt idx="42133">
                  <c:v>1033</c:v>
                </c:pt>
                <c:pt idx="42134">
                  <c:v>1034</c:v>
                </c:pt>
                <c:pt idx="42135">
                  <c:v>1035</c:v>
                </c:pt>
                <c:pt idx="42136">
                  <c:v>1036</c:v>
                </c:pt>
                <c:pt idx="42137">
                  <c:v>1037</c:v>
                </c:pt>
                <c:pt idx="42138">
                  <c:v>1038</c:v>
                </c:pt>
                <c:pt idx="42139">
                  <c:v>1039</c:v>
                </c:pt>
                <c:pt idx="42140">
                  <c:v>1040</c:v>
                </c:pt>
                <c:pt idx="42141">
                  <c:v>1041</c:v>
                </c:pt>
                <c:pt idx="42142">
                  <c:v>1042</c:v>
                </c:pt>
                <c:pt idx="42143">
                  <c:v>1043</c:v>
                </c:pt>
                <c:pt idx="42144">
                  <c:v>1044</c:v>
                </c:pt>
                <c:pt idx="42145">
                  <c:v>1045</c:v>
                </c:pt>
                <c:pt idx="42146">
                  <c:v>1046</c:v>
                </c:pt>
                <c:pt idx="42147">
                  <c:v>1047</c:v>
                </c:pt>
                <c:pt idx="42148">
                  <c:v>1048</c:v>
                </c:pt>
                <c:pt idx="42149">
                  <c:v>1049</c:v>
                </c:pt>
                <c:pt idx="42150">
                  <c:v>1050</c:v>
                </c:pt>
                <c:pt idx="42151">
                  <c:v>1051</c:v>
                </c:pt>
                <c:pt idx="42152">
                  <c:v>1052</c:v>
                </c:pt>
                <c:pt idx="42153">
                  <c:v>1053</c:v>
                </c:pt>
                <c:pt idx="42154">
                  <c:v>1054</c:v>
                </c:pt>
                <c:pt idx="42155">
                  <c:v>1055</c:v>
                </c:pt>
                <c:pt idx="42156">
                  <c:v>1056</c:v>
                </c:pt>
                <c:pt idx="42157">
                  <c:v>1057</c:v>
                </c:pt>
                <c:pt idx="42158">
                  <c:v>1058</c:v>
                </c:pt>
                <c:pt idx="42159">
                  <c:v>1059</c:v>
                </c:pt>
                <c:pt idx="42160">
                  <c:v>1060</c:v>
                </c:pt>
                <c:pt idx="42161">
                  <c:v>1061</c:v>
                </c:pt>
                <c:pt idx="42162">
                  <c:v>1062</c:v>
                </c:pt>
                <c:pt idx="42163">
                  <c:v>1063</c:v>
                </c:pt>
                <c:pt idx="42164">
                  <c:v>1064</c:v>
                </c:pt>
                <c:pt idx="42165">
                  <c:v>1065</c:v>
                </c:pt>
                <c:pt idx="42166">
                  <c:v>1066</c:v>
                </c:pt>
                <c:pt idx="42167">
                  <c:v>1067</c:v>
                </c:pt>
                <c:pt idx="42168">
                  <c:v>1068</c:v>
                </c:pt>
                <c:pt idx="42169">
                  <c:v>1069</c:v>
                </c:pt>
                <c:pt idx="42170">
                  <c:v>1070</c:v>
                </c:pt>
                <c:pt idx="42171">
                  <c:v>1071</c:v>
                </c:pt>
                <c:pt idx="42172">
                  <c:v>1072</c:v>
                </c:pt>
                <c:pt idx="42173">
                  <c:v>1073</c:v>
                </c:pt>
                <c:pt idx="42174">
                  <c:v>1074</c:v>
                </c:pt>
                <c:pt idx="42175">
                  <c:v>1075</c:v>
                </c:pt>
                <c:pt idx="42176">
                  <c:v>1076</c:v>
                </c:pt>
                <c:pt idx="42177">
                  <c:v>1077</c:v>
                </c:pt>
                <c:pt idx="42178">
                  <c:v>1078</c:v>
                </c:pt>
                <c:pt idx="42179">
                  <c:v>1079</c:v>
                </c:pt>
                <c:pt idx="42180">
                  <c:v>1080</c:v>
                </c:pt>
                <c:pt idx="42181">
                  <c:v>1081</c:v>
                </c:pt>
                <c:pt idx="42182">
                  <c:v>1082</c:v>
                </c:pt>
                <c:pt idx="42183">
                  <c:v>1083</c:v>
                </c:pt>
                <c:pt idx="42184">
                  <c:v>1084</c:v>
                </c:pt>
                <c:pt idx="42185">
                  <c:v>1085</c:v>
                </c:pt>
                <c:pt idx="42186">
                  <c:v>1086</c:v>
                </c:pt>
                <c:pt idx="42187">
                  <c:v>1087</c:v>
                </c:pt>
                <c:pt idx="42188">
                  <c:v>1088</c:v>
                </c:pt>
                <c:pt idx="42189">
                  <c:v>1089</c:v>
                </c:pt>
                <c:pt idx="42190">
                  <c:v>1090</c:v>
                </c:pt>
                <c:pt idx="42191">
                  <c:v>1091</c:v>
                </c:pt>
                <c:pt idx="42192">
                  <c:v>1092</c:v>
                </c:pt>
                <c:pt idx="42193">
                  <c:v>1093</c:v>
                </c:pt>
                <c:pt idx="42194">
                  <c:v>1094</c:v>
                </c:pt>
                <c:pt idx="42195">
                  <c:v>1095</c:v>
                </c:pt>
                <c:pt idx="42196">
                  <c:v>1096</c:v>
                </c:pt>
                <c:pt idx="42197">
                  <c:v>1097</c:v>
                </c:pt>
                <c:pt idx="42198">
                  <c:v>1098</c:v>
                </c:pt>
                <c:pt idx="42199">
                  <c:v>1099</c:v>
                </c:pt>
                <c:pt idx="42200">
                  <c:v>1100</c:v>
                </c:pt>
                <c:pt idx="42201">
                  <c:v>1101</c:v>
                </c:pt>
                <c:pt idx="42202">
                  <c:v>1102</c:v>
                </c:pt>
                <c:pt idx="42203">
                  <c:v>1103</c:v>
                </c:pt>
                <c:pt idx="42204">
                  <c:v>1104</c:v>
                </c:pt>
                <c:pt idx="42205">
                  <c:v>1105</c:v>
                </c:pt>
                <c:pt idx="42206">
                  <c:v>1106</c:v>
                </c:pt>
                <c:pt idx="42207">
                  <c:v>1107</c:v>
                </c:pt>
                <c:pt idx="42208">
                  <c:v>1108</c:v>
                </c:pt>
                <c:pt idx="42209">
                  <c:v>1109</c:v>
                </c:pt>
                <c:pt idx="42210">
                  <c:v>1110</c:v>
                </c:pt>
                <c:pt idx="42211">
                  <c:v>1111</c:v>
                </c:pt>
                <c:pt idx="42212">
                  <c:v>1112</c:v>
                </c:pt>
                <c:pt idx="42213">
                  <c:v>1113</c:v>
                </c:pt>
                <c:pt idx="42214">
                  <c:v>1114</c:v>
                </c:pt>
                <c:pt idx="42215">
                  <c:v>1115</c:v>
                </c:pt>
                <c:pt idx="42216">
                  <c:v>1116</c:v>
                </c:pt>
                <c:pt idx="42217">
                  <c:v>1117</c:v>
                </c:pt>
                <c:pt idx="42218">
                  <c:v>1118</c:v>
                </c:pt>
                <c:pt idx="42219">
                  <c:v>1119</c:v>
                </c:pt>
                <c:pt idx="42220">
                  <c:v>1120</c:v>
                </c:pt>
                <c:pt idx="42221">
                  <c:v>1121</c:v>
                </c:pt>
                <c:pt idx="42222">
                  <c:v>1122</c:v>
                </c:pt>
                <c:pt idx="42223">
                  <c:v>1123</c:v>
                </c:pt>
                <c:pt idx="42224">
                  <c:v>1124</c:v>
                </c:pt>
                <c:pt idx="42225">
                  <c:v>1125</c:v>
                </c:pt>
                <c:pt idx="42226">
                  <c:v>1126</c:v>
                </c:pt>
                <c:pt idx="42227">
                  <c:v>1127</c:v>
                </c:pt>
                <c:pt idx="42228">
                  <c:v>1128</c:v>
                </c:pt>
                <c:pt idx="42229">
                  <c:v>1129</c:v>
                </c:pt>
                <c:pt idx="42230">
                  <c:v>1130</c:v>
                </c:pt>
                <c:pt idx="42231">
                  <c:v>1131</c:v>
                </c:pt>
                <c:pt idx="42232">
                  <c:v>1132</c:v>
                </c:pt>
                <c:pt idx="42233">
                  <c:v>1133</c:v>
                </c:pt>
                <c:pt idx="42234">
                  <c:v>1134</c:v>
                </c:pt>
                <c:pt idx="42235">
                  <c:v>1135</c:v>
                </c:pt>
                <c:pt idx="42236">
                  <c:v>1136</c:v>
                </c:pt>
                <c:pt idx="42237">
                  <c:v>1137</c:v>
                </c:pt>
                <c:pt idx="42238">
                  <c:v>1138</c:v>
                </c:pt>
                <c:pt idx="42239">
                  <c:v>1139</c:v>
                </c:pt>
                <c:pt idx="42240">
                  <c:v>1140</c:v>
                </c:pt>
                <c:pt idx="42241">
                  <c:v>1141</c:v>
                </c:pt>
                <c:pt idx="42242">
                  <c:v>1142</c:v>
                </c:pt>
                <c:pt idx="42243">
                  <c:v>1143</c:v>
                </c:pt>
                <c:pt idx="42244">
                  <c:v>1144</c:v>
                </c:pt>
                <c:pt idx="42245">
                  <c:v>1145</c:v>
                </c:pt>
                <c:pt idx="42246">
                  <c:v>1146</c:v>
                </c:pt>
                <c:pt idx="42247">
                  <c:v>1147</c:v>
                </c:pt>
                <c:pt idx="42248">
                  <c:v>1148</c:v>
                </c:pt>
                <c:pt idx="42249">
                  <c:v>1149</c:v>
                </c:pt>
                <c:pt idx="42250">
                  <c:v>1150</c:v>
                </c:pt>
                <c:pt idx="42251">
                  <c:v>1151</c:v>
                </c:pt>
                <c:pt idx="42252">
                  <c:v>1152</c:v>
                </c:pt>
                <c:pt idx="42253">
                  <c:v>1153</c:v>
                </c:pt>
                <c:pt idx="42254">
                  <c:v>1154</c:v>
                </c:pt>
                <c:pt idx="42255">
                  <c:v>1155</c:v>
                </c:pt>
                <c:pt idx="42256">
                  <c:v>1156</c:v>
                </c:pt>
                <c:pt idx="42257">
                  <c:v>1157</c:v>
                </c:pt>
                <c:pt idx="42258">
                  <c:v>1158</c:v>
                </c:pt>
                <c:pt idx="42259">
                  <c:v>1159</c:v>
                </c:pt>
                <c:pt idx="42260">
                  <c:v>1160</c:v>
                </c:pt>
                <c:pt idx="42261">
                  <c:v>1161</c:v>
                </c:pt>
                <c:pt idx="42262">
                  <c:v>1162</c:v>
                </c:pt>
                <c:pt idx="42263">
                  <c:v>1163</c:v>
                </c:pt>
                <c:pt idx="42264">
                  <c:v>1164</c:v>
                </c:pt>
                <c:pt idx="42265">
                  <c:v>1165</c:v>
                </c:pt>
                <c:pt idx="42266">
                  <c:v>1166</c:v>
                </c:pt>
                <c:pt idx="42267">
                  <c:v>1167</c:v>
                </c:pt>
                <c:pt idx="42268">
                  <c:v>1168</c:v>
                </c:pt>
                <c:pt idx="42269">
                  <c:v>1169</c:v>
                </c:pt>
                <c:pt idx="42270">
                  <c:v>1170</c:v>
                </c:pt>
                <c:pt idx="42271">
                  <c:v>1171</c:v>
                </c:pt>
                <c:pt idx="42272">
                  <c:v>1172</c:v>
                </c:pt>
                <c:pt idx="42273">
                  <c:v>1173</c:v>
                </c:pt>
                <c:pt idx="42274">
                  <c:v>1174</c:v>
                </c:pt>
                <c:pt idx="42275">
                  <c:v>1175</c:v>
                </c:pt>
                <c:pt idx="42276">
                  <c:v>1176</c:v>
                </c:pt>
                <c:pt idx="42277">
                  <c:v>1177</c:v>
                </c:pt>
                <c:pt idx="42278">
                  <c:v>1178</c:v>
                </c:pt>
                <c:pt idx="42279">
                  <c:v>1179</c:v>
                </c:pt>
                <c:pt idx="42280">
                  <c:v>1180</c:v>
                </c:pt>
                <c:pt idx="42281">
                  <c:v>1181</c:v>
                </c:pt>
                <c:pt idx="42282">
                  <c:v>1182</c:v>
                </c:pt>
                <c:pt idx="42283">
                  <c:v>1183</c:v>
                </c:pt>
                <c:pt idx="42284">
                  <c:v>1184</c:v>
                </c:pt>
                <c:pt idx="42285">
                  <c:v>1185</c:v>
                </c:pt>
                <c:pt idx="42286">
                  <c:v>1186</c:v>
                </c:pt>
                <c:pt idx="42287">
                  <c:v>1187</c:v>
                </c:pt>
                <c:pt idx="42288">
                  <c:v>1188</c:v>
                </c:pt>
                <c:pt idx="42289">
                  <c:v>1189</c:v>
                </c:pt>
                <c:pt idx="42290">
                  <c:v>1190</c:v>
                </c:pt>
                <c:pt idx="42291">
                  <c:v>1191</c:v>
                </c:pt>
                <c:pt idx="42292">
                  <c:v>1192</c:v>
                </c:pt>
                <c:pt idx="42293">
                  <c:v>1193</c:v>
                </c:pt>
                <c:pt idx="42294">
                  <c:v>1194</c:v>
                </c:pt>
                <c:pt idx="42295">
                  <c:v>1195</c:v>
                </c:pt>
                <c:pt idx="42296">
                  <c:v>1196</c:v>
                </c:pt>
                <c:pt idx="42297">
                  <c:v>1197</c:v>
                </c:pt>
                <c:pt idx="42298">
                  <c:v>1198</c:v>
                </c:pt>
                <c:pt idx="42299">
                  <c:v>1199</c:v>
                </c:pt>
                <c:pt idx="42300">
                  <c:v>1200</c:v>
                </c:pt>
                <c:pt idx="42301">
                  <c:v>1201</c:v>
                </c:pt>
                <c:pt idx="42302">
                  <c:v>1202</c:v>
                </c:pt>
                <c:pt idx="42303">
                  <c:v>1203</c:v>
                </c:pt>
                <c:pt idx="42304">
                  <c:v>1204</c:v>
                </c:pt>
                <c:pt idx="42305">
                  <c:v>1205</c:v>
                </c:pt>
                <c:pt idx="42306">
                  <c:v>1206</c:v>
                </c:pt>
                <c:pt idx="42307">
                  <c:v>1207</c:v>
                </c:pt>
                <c:pt idx="42308">
                  <c:v>1208</c:v>
                </c:pt>
                <c:pt idx="42309">
                  <c:v>1209</c:v>
                </c:pt>
                <c:pt idx="42310">
                  <c:v>1210</c:v>
                </c:pt>
                <c:pt idx="42311">
                  <c:v>1211</c:v>
                </c:pt>
                <c:pt idx="42312">
                  <c:v>1212</c:v>
                </c:pt>
                <c:pt idx="42313">
                  <c:v>1213</c:v>
                </c:pt>
                <c:pt idx="42314">
                  <c:v>1214</c:v>
                </c:pt>
                <c:pt idx="42315">
                  <c:v>1215</c:v>
                </c:pt>
                <c:pt idx="42316">
                  <c:v>1216</c:v>
                </c:pt>
                <c:pt idx="42317">
                  <c:v>1217</c:v>
                </c:pt>
                <c:pt idx="42318">
                  <c:v>1218</c:v>
                </c:pt>
                <c:pt idx="42319">
                  <c:v>1219</c:v>
                </c:pt>
                <c:pt idx="42320">
                  <c:v>1220</c:v>
                </c:pt>
                <c:pt idx="42321">
                  <c:v>1221</c:v>
                </c:pt>
                <c:pt idx="42322">
                  <c:v>1222</c:v>
                </c:pt>
                <c:pt idx="42323">
                  <c:v>1223</c:v>
                </c:pt>
                <c:pt idx="42324">
                  <c:v>1224</c:v>
                </c:pt>
                <c:pt idx="42325">
                  <c:v>1225</c:v>
                </c:pt>
                <c:pt idx="42326">
                  <c:v>1226</c:v>
                </c:pt>
                <c:pt idx="42327">
                  <c:v>1227</c:v>
                </c:pt>
                <c:pt idx="42328">
                  <c:v>1228</c:v>
                </c:pt>
                <c:pt idx="42329">
                  <c:v>1229</c:v>
                </c:pt>
                <c:pt idx="42330">
                  <c:v>1230</c:v>
                </c:pt>
                <c:pt idx="42331">
                  <c:v>1231</c:v>
                </c:pt>
                <c:pt idx="42332">
                  <c:v>1232</c:v>
                </c:pt>
                <c:pt idx="42333">
                  <c:v>1233</c:v>
                </c:pt>
                <c:pt idx="42334">
                  <c:v>1234</c:v>
                </c:pt>
                <c:pt idx="42335">
                  <c:v>1235</c:v>
                </c:pt>
                <c:pt idx="42336">
                  <c:v>1236</c:v>
                </c:pt>
                <c:pt idx="42337">
                  <c:v>1237</c:v>
                </c:pt>
                <c:pt idx="42338">
                  <c:v>1238</c:v>
                </c:pt>
                <c:pt idx="42339">
                  <c:v>1239</c:v>
                </c:pt>
                <c:pt idx="42340">
                  <c:v>1240</c:v>
                </c:pt>
                <c:pt idx="42341">
                  <c:v>1241</c:v>
                </c:pt>
                <c:pt idx="42342">
                  <c:v>1242</c:v>
                </c:pt>
                <c:pt idx="42343">
                  <c:v>1243</c:v>
                </c:pt>
                <c:pt idx="42344">
                  <c:v>1244</c:v>
                </c:pt>
                <c:pt idx="42345">
                  <c:v>1245</c:v>
                </c:pt>
                <c:pt idx="42346">
                  <c:v>1246</c:v>
                </c:pt>
                <c:pt idx="42347">
                  <c:v>1247</c:v>
                </c:pt>
                <c:pt idx="42348">
                  <c:v>1248</c:v>
                </c:pt>
                <c:pt idx="42349">
                  <c:v>1249</c:v>
                </c:pt>
                <c:pt idx="42350">
                  <c:v>1250</c:v>
                </c:pt>
                <c:pt idx="42351">
                  <c:v>1251</c:v>
                </c:pt>
                <c:pt idx="42352">
                  <c:v>1252</c:v>
                </c:pt>
                <c:pt idx="42353">
                  <c:v>1253</c:v>
                </c:pt>
                <c:pt idx="42354">
                  <c:v>1254</c:v>
                </c:pt>
                <c:pt idx="42355">
                  <c:v>1255</c:v>
                </c:pt>
                <c:pt idx="42356">
                  <c:v>1256</c:v>
                </c:pt>
                <c:pt idx="42357">
                  <c:v>1257</c:v>
                </c:pt>
                <c:pt idx="42358">
                  <c:v>1258</c:v>
                </c:pt>
                <c:pt idx="42359">
                  <c:v>1259</c:v>
                </c:pt>
                <c:pt idx="42360">
                  <c:v>1260</c:v>
                </c:pt>
                <c:pt idx="42361">
                  <c:v>1261</c:v>
                </c:pt>
                <c:pt idx="42362">
                  <c:v>1262</c:v>
                </c:pt>
                <c:pt idx="42363">
                  <c:v>1263</c:v>
                </c:pt>
                <c:pt idx="42364">
                  <c:v>1264</c:v>
                </c:pt>
                <c:pt idx="42365">
                  <c:v>1265</c:v>
                </c:pt>
                <c:pt idx="42366">
                  <c:v>1266</c:v>
                </c:pt>
                <c:pt idx="42367">
                  <c:v>1267</c:v>
                </c:pt>
                <c:pt idx="42368">
                  <c:v>1268</c:v>
                </c:pt>
                <c:pt idx="42369">
                  <c:v>1269</c:v>
                </c:pt>
                <c:pt idx="42370">
                  <c:v>1270</c:v>
                </c:pt>
                <c:pt idx="42371">
                  <c:v>1271</c:v>
                </c:pt>
                <c:pt idx="42372">
                  <c:v>1272</c:v>
                </c:pt>
                <c:pt idx="42373">
                  <c:v>1273</c:v>
                </c:pt>
                <c:pt idx="42374">
                  <c:v>1274</c:v>
                </c:pt>
                <c:pt idx="42375">
                  <c:v>1275</c:v>
                </c:pt>
                <c:pt idx="42376">
                  <c:v>1276</c:v>
                </c:pt>
                <c:pt idx="42377">
                  <c:v>1277</c:v>
                </c:pt>
                <c:pt idx="42378">
                  <c:v>1278</c:v>
                </c:pt>
                <c:pt idx="42379">
                  <c:v>1279</c:v>
                </c:pt>
                <c:pt idx="42380">
                  <c:v>1280</c:v>
                </c:pt>
                <c:pt idx="42381">
                  <c:v>1281</c:v>
                </c:pt>
                <c:pt idx="42382">
                  <c:v>1282</c:v>
                </c:pt>
                <c:pt idx="42383">
                  <c:v>1283</c:v>
                </c:pt>
                <c:pt idx="42384">
                  <c:v>1284</c:v>
                </c:pt>
                <c:pt idx="42385">
                  <c:v>1285</c:v>
                </c:pt>
                <c:pt idx="42386">
                  <c:v>1286</c:v>
                </c:pt>
                <c:pt idx="42387">
                  <c:v>1287</c:v>
                </c:pt>
                <c:pt idx="42388">
                  <c:v>1288</c:v>
                </c:pt>
                <c:pt idx="42389">
                  <c:v>1289</c:v>
                </c:pt>
                <c:pt idx="42390">
                  <c:v>1290</c:v>
                </c:pt>
                <c:pt idx="42391">
                  <c:v>1291</c:v>
                </c:pt>
                <c:pt idx="42392">
                  <c:v>1292</c:v>
                </c:pt>
                <c:pt idx="42393">
                  <c:v>1293</c:v>
                </c:pt>
                <c:pt idx="42394">
                  <c:v>1294</c:v>
                </c:pt>
                <c:pt idx="42395">
                  <c:v>1295</c:v>
                </c:pt>
                <c:pt idx="42396">
                  <c:v>1296</c:v>
                </c:pt>
                <c:pt idx="42397">
                  <c:v>1297</c:v>
                </c:pt>
                <c:pt idx="42398">
                  <c:v>1298</c:v>
                </c:pt>
                <c:pt idx="42399">
                  <c:v>1299</c:v>
                </c:pt>
                <c:pt idx="42400">
                  <c:v>1300</c:v>
                </c:pt>
                <c:pt idx="42401">
                  <c:v>1301</c:v>
                </c:pt>
                <c:pt idx="42402">
                  <c:v>1302</c:v>
                </c:pt>
                <c:pt idx="42403">
                  <c:v>1303</c:v>
                </c:pt>
                <c:pt idx="42404">
                  <c:v>1304</c:v>
                </c:pt>
                <c:pt idx="42405">
                  <c:v>1305</c:v>
                </c:pt>
                <c:pt idx="42406">
                  <c:v>1306</c:v>
                </c:pt>
                <c:pt idx="42407">
                  <c:v>1307</c:v>
                </c:pt>
                <c:pt idx="42408">
                  <c:v>1308</c:v>
                </c:pt>
                <c:pt idx="42409">
                  <c:v>1309</c:v>
                </c:pt>
                <c:pt idx="42410">
                  <c:v>1310</c:v>
                </c:pt>
                <c:pt idx="42411">
                  <c:v>1311</c:v>
                </c:pt>
                <c:pt idx="42412">
                  <c:v>1312</c:v>
                </c:pt>
                <c:pt idx="42413">
                  <c:v>1313</c:v>
                </c:pt>
                <c:pt idx="42414">
                  <c:v>1314</c:v>
                </c:pt>
                <c:pt idx="42415">
                  <c:v>1315</c:v>
                </c:pt>
                <c:pt idx="42416">
                  <c:v>1316</c:v>
                </c:pt>
                <c:pt idx="42417">
                  <c:v>1317</c:v>
                </c:pt>
                <c:pt idx="42418">
                  <c:v>1318</c:v>
                </c:pt>
                <c:pt idx="42419">
                  <c:v>1319</c:v>
                </c:pt>
                <c:pt idx="42420">
                  <c:v>1320</c:v>
                </c:pt>
                <c:pt idx="42421">
                  <c:v>1321</c:v>
                </c:pt>
                <c:pt idx="42422">
                  <c:v>1322</c:v>
                </c:pt>
                <c:pt idx="42423">
                  <c:v>1323</c:v>
                </c:pt>
                <c:pt idx="42424">
                  <c:v>1324</c:v>
                </c:pt>
                <c:pt idx="42425">
                  <c:v>1325</c:v>
                </c:pt>
                <c:pt idx="42426">
                  <c:v>1326</c:v>
                </c:pt>
                <c:pt idx="42427">
                  <c:v>1327</c:v>
                </c:pt>
                <c:pt idx="42428">
                  <c:v>1328</c:v>
                </c:pt>
                <c:pt idx="42429">
                  <c:v>1329</c:v>
                </c:pt>
                <c:pt idx="42430">
                  <c:v>1330</c:v>
                </c:pt>
                <c:pt idx="42431">
                  <c:v>1331</c:v>
                </c:pt>
                <c:pt idx="42432">
                  <c:v>1332</c:v>
                </c:pt>
                <c:pt idx="42433">
                  <c:v>1333</c:v>
                </c:pt>
                <c:pt idx="42434">
                  <c:v>1334</c:v>
                </c:pt>
                <c:pt idx="42435">
                  <c:v>1335</c:v>
                </c:pt>
                <c:pt idx="42436">
                  <c:v>1336</c:v>
                </c:pt>
                <c:pt idx="42437">
                  <c:v>1337</c:v>
                </c:pt>
                <c:pt idx="42438">
                  <c:v>1338</c:v>
                </c:pt>
                <c:pt idx="42439">
                  <c:v>1339</c:v>
                </c:pt>
                <c:pt idx="42440">
                  <c:v>1340</c:v>
                </c:pt>
                <c:pt idx="42441">
                  <c:v>1341</c:v>
                </c:pt>
                <c:pt idx="42442">
                  <c:v>1342</c:v>
                </c:pt>
                <c:pt idx="42443">
                  <c:v>1343</c:v>
                </c:pt>
                <c:pt idx="42444">
                  <c:v>1344</c:v>
                </c:pt>
                <c:pt idx="42445">
                  <c:v>1345</c:v>
                </c:pt>
                <c:pt idx="42446">
                  <c:v>1346</c:v>
                </c:pt>
                <c:pt idx="42447">
                  <c:v>1347</c:v>
                </c:pt>
                <c:pt idx="42448">
                  <c:v>1348</c:v>
                </c:pt>
                <c:pt idx="42449">
                  <c:v>1349</c:v>
                </c:pt>
                <c:pt idx="42450">
                  <c:v>1350</c:v>
                </c:pt>
                <c:pt idx="42451">
                  <c:v>1351</c:v>
                </c:pt>
                <c:pt idx="42452">
                  <c:v>1352</c:v>
                </c:pt>
                <c:pt idx="42453">
                  <c:v>1353</c:v>
                </c:pt>
                <c:pt idx="42454">
                  <c:v>1354</c:v>
                </c:pt>
                <c:pt idx="42455">
                  <c:v>1355</c:v>
                </c:pt>
                <c:pt idx="42456">
                  <c:v>1356</c:v>
                </c:pt>
                <c:pt idx="42457">
                  <c:v>1357</c:v>
                </c:pt>
                <c:pt idx="42458">
                  <c:v>1358</c:v>
                </c:pt>
                <c:pt idx="42459">
                  <c:v>1359</c:v>
                </c:pt>
                <c:pt idx="42460">
                  <c:v>1360</c:v>
                </c:pt>
                <c:pt idx="42461">
                  <c:v>1361</c:v>
                </c:pt>
                <c:pt idx="42462">
                  <c:v>1362</c:v>
                </c:pt>
                <c:pt idx="42463">
                  <c:v>1363</c:v>
                </c:pt>
                <c:pt idx="42464">
                  <c:v>1364</c:v>
                </c:pt>
                <c:pt idx="42465">
                  <c:v>1365</c:v>
                </c:pt>
                <c:pt idx="42466">
                  <c:v>1366</c:v>
                </c:pt>
                <c:pt idx="42467">
                  <c:v>1367</c:v>
                </c:pt>
                <c:pt idx="42468">
                  <c:v>1368</c:v>
                </c:pt>
                <c:pt idx="42469">
                  <c:v>1369</c:v>
                </c:pt>
                <c:pt idx="42470">
                  <c:v>1370</c:v>
                </c:pt>
                <c:pt idx="42471">
                  <c:v>1371</c:v>
                </c:pt>
                <c:pt idx="42472">
                  <c:v>1372</c:v>
                </c:pt>
                <c:pt idx="42473">
                  <c:v>1373</c:v>
                </c:pt>
                <c:pt idx="42474">
                  <c:v>1374</c:v>
                </c:pt>
                <c:pt idx="42475">
                  <c:v>1375</c:v>
                </c:pt>
                <c:pt idx="42476">
                  <c:v>1376</c:v>
                </c:pt>
                <c:pt idx="42477">
                  <c:v>1377</c:v>
                </c:pt>
                <c:pt idx="42478">
                  <c:v>1378</c:v>
                </c:pt>
                <c:pt idx="42479">
                  <c:v>1379</c:v>
                </c:pt>
                <c:pt idx="42480">
                  <c:v>1380</c:v>
                </c:pt>
                <c:pt idx="42481">
                  <c:v>1381</c:v>
                </c:pt>
                <c:pt idx="42482">
                  <c:v>1382</c:v>
                </c:pt>
                <c:pt idx="42483">
                  <c:v>1383</c:v>
                </c:pt>
                <c:pt idx="42484">
                  <c:v>1384</c:v>
                </c:pt>
                <c:pt idx="42485">
                  <c:v>1385</c:v>
                </c:pt>
                <c:pt idx="42486">
                  <c:v>1386</c:v>
                </c:pt>
                <c:pt idx="42487">
                  <c:v>1387</c:v>
                </c:pt>
                <c:pt idx="42488">
                  <c:v>1388</c:v>
                </c:pt>
                <c:pt idx="42489">
                  <c:v>1389</c:v>
                </c:pt>
                <c:pt idx="42490">
                  <c:v>1390</c:v>
                </c:pt>
                <c:pt idx="42491">
                  <c:v>1391</c:v>
                </c:pt>
                <c:pt idx="42492">
                  <c:v>1392</c:v>
                </c:pt>
                <c:pt idx="42493">
                  <c:v>1393</c:v>
                </c:pt>
                <c:pt idx="42494">
                  <c:v>1394</c:v>
                </c:pt>
                <c:pt idx="42495">
                  <c:v>1395</c:v>
                </c:pt>
                <c:pt idx="42496">
                  <c:v>1396</c:v>
                </c:pt>
                <c:pt idx="42497">
                  <c:v>1397</c:v>
                </c:pt>
                <c:pt idx="42498">
                  <c:v>1398</c:v>
                </c:pt>
                <c:pt idx="42499">
                  <c:v>1399</c:v>
                </c:pt>
                <c:pt idx="42500">
                  <c:v>1400</c:v>
                </c:pt>
                <c:pt idx="42501">
                  <c:v>1401</c:v>
                </c:pt>
                <c:pt idx="42502">
                  <c:v>1402</c:v>
                </c:pt>
                <c:pt idx="42503">
                  <c:v>1403</c:v>
                </c:pt>
                <c:pt idx="42504">
                  <c:v>1404</c:v>
                </c:pt>
                <c:pt idx="42505">
                  <c:v>1405</c:v>
                </c:pt>
                <c:pt idx="42506">
                  <c:v>1406</c:v>
                </c:pt>
                <c:pt idx="42507">
                  <c:v>1407</c:v>
                </c:pt>
                <c:pt idx="42508">
                  <c:v>1408</c:v>
                </c:pt>
                <c:pt idx="42509">
                  <c:v>1409</c:v>
                </c:pt>
                <c:pt idx="42510">
                  <c:v>1410</c:v>
                </c:pt>
                <c:pt idx="42511">
                  <c:v>1411</c:v>
                </c:pt>
                <c:pt idx="42512">
                  <c:v>1412</c:v>
                </c:pt>
                <c:pt idx="42513">
                  <c:v>1413</c:v>
                </c:pt>
                <c:pt idx="42514">
                  <c:v>1414</c:v>
                </c:pt>
                <c:pt idx="42515">
                  <c:v>1415</c:v>
                </c:pt>
                <c:pt idx="42516">
                  <c:v>1416</c:v>
                </c:pt>
                <c:pt idx="42517">
                  <c:v>1417</c:v>
                </c:pt>
                <c:pt idx="42518">
                  <c:v>1418</c:v>
                </c:pt>
                <c:pt idx="42519">
                  <c:v>1419</c:v>
                </c:pt>
                <c:pt idx="42520">
                  <c:v>1420</c:v>
                </c:pt>
                <c:pt idx="42521">
                  <c:v>1421</c:v>
                </c:pt>
                <c:pt idx="42522">
                  <c:v>1422</c:v>
                </c:pt>
                <c:pt idx="42523">
                  <c:v>1423</c:v>
                </c:pt>
                <c:pt idx="42524">
                  <c:v>1424</c:v>
                </c:pt>
                <c:pt idx="42525">
                  <c:v>1425</c:v>
                </c:pt>
                <c:pt idx="42526">
                  <c:v>1426</c:v>
                </c:pt>
                <c:pt idx="42527">
                  <c:v>1427</c:v>
                </c:pt>
                <c:pt idx="42528">
                  <c:v>1428</c:v>
                </c:pt>
                <c:pt idx="42529">
                  <c:v>1429</c:v>
                </c:pt>
                <c:pt idx="42530">
                  <c:v>1430</c:v>
                </c:pt>
                <c:pt idx="42531">
                  <c:v>1431</c:v>
                </c:pt>
                <c:pt idx="42532">
                  <c:v>1432</c:v>
                </c:pt>
                <c:pt idx="42533">
                  <c:v>1433</c:v>
                </c:pt>
                <c:pt idx="42534">
                  <c:v>1434</c:v>
                </c:pt>
                <c:pt idx="42535">
                  <c:v>1435</c:v>
                </c:pt>
                <c:pt idx="42536">
                  <c:v>1436</c:v>
                </c:pt>
                <c:pt idx="42537">
                  <c:v>1437</c:v>
                </c:pt>
                <c:pt idx="42538">
                  <c:v>1438</c:v>
                </c:pt>
                <c:pt idx="42539">
                  <c:v>1439</c:v>
                </c:pt>
                <c:pt idx="42540">
                  <c:v>1440</c:v>
                </c:pt>
                <c:pt idx="42541">
                  <c:v>1441</c:v>
                </c:pt>
                <c:pt idx="42542">
                  <c:v>1442</c:v>
                </c:pt>
                <c:pt idx="42543">
                  <c:v>1443</c:v>
                </c:pt>
                <c:pt idx="42544">
                  <c:v>1444</c:v>
                </c:pt>
                <c:pt idx="42545">
                  <c:v>1445</c:v>
                </c:pt>
                <c:pt idx="42546">
                  <c:v>1446</c:v>
                </c:pt>
                <c:pt idx="42547">
                  <c:v>1447</c:v>
                </c:pt>
                <c:pt idx="42548">
                  <c:v>1448</c:v>
                </c:pt>
                <c:pt idx="42549">
                  <c:v>1449</c:v>
                </c:pt>
                <c:pt idx="42550">
                  <c:v>1450</c:v>
                </c:pt>
                <c:pt idx="42551">
                  <c:v>1451</c:v>
                </c:pt>
                <c:pt idx="42552">
                  <c:v>1452</c:v>
                </c:pt>
                <c:pt idx="42553">
                  <c:v>1453</c:v>
                </c:pt>
                <c:pt idx="42554">
                  <c:v>1454</c:v>
                </c:pt>
                <c:pt idx="42555">
                  <c:v>1455</c:v>
                </c:pt>
                <c:pt idx="42556">
                  <c:v>1456</c:v>
                </c:pt>
                <c:pt idx="42557">
                  <c:v>1457</c:v>
                </c:pt>
                <c:pt idx="42558">
                  <c:v>1458</c:v>
                </c:pt>
                <c:pt idx="42559">
                  <c:v>1459</c:v>
                </c:pt>
                <c:pt idx="42560">
                  <c:v>1460</c:v>
                </c:pt>
                <c:pt idx="42561">
                  <c:v>1461</c:v>
                </c:pt>
                <c:pt idx="42562">
                  <c:v>1462</c:v>
                </c:pt>
                <c:pt idx="42563">
                  <c:v>1463</c:v>
                </c:pt>
                <c:pt idx="42564">
                  <c:v>1464</c:v>
                </c:pt>
                <c:pt idx="42565">
                  <c:v>1465</c:v>
                </c:pt>
                <c:pt idx="42566">
                  <c:v>1466</c:v>
                </c:pt>
                <c:pt idx="42567">
                  <c:v>1467</c:v>
                </c:pt>
                <c:pt idx="42568">
                  <c:v>1468</c:v>
                </c:pt>
                <c:pt idx="42569">
                  <c:v>1469</c:v>
                </c:pt>
                <c:pt idx="42570">
                  <c:v>1470</c:v>
                </c:pt>
                <c:pt idx="42571">
                  <c:v>1471</c:v>
                </c:pt>
                <c:pt idx="42572">
                  <c:v>1472</c:v>
                </c:pt>
                <c:pt idx="42573">
                  <c:v>1473</c:v>
                </c:pt>
                <c:pt idx="42574">
                  <c:v>1474</c:v>
                </c:pt>
                <c:pt idx="42575">
                  <c:v>1475</c:v>
                </c:pt>
                <c:pt idx="42576">
                  <c:v>1476</c:v>
                </c:pt>
                <c:pt idx="42577">
                  <c:v>1477</c:v>
                </c:pt>
                <c:pt idx="42578">
                  <c:v>1478</c:v>
                </c:pt>
                <c:pt idx="42579">
                  <c:v>1479</c:v>
                </c:pt>
                <c:pt idx="42580">
                  <c:v>1480</c:v>
                </c:pt>
                <c:pt idx="42581">
                  <c:v>1481</c:v>
                </c:pt>
                <c:pt idx="42582">
                  <c:v>1482</c:v>
                </c:pt>
                <c:pt idx="42583">
                  <c:v>1483</c:v>
                </c:pt>
                <c:pt idx="42584">
                  <c:v>1484</c:v>
                </c:pt>
                <c:pt idx="42585">
                  <c:v>1485</c:v>
                </c:pt>
                <c:pt idx="42586">
                  <c:v>1486</c:v>
                </c:pt>
                <c:pt idx="42587">
                  <c:v>1487</c:v>
                </c:pt>
                <c:pt idx="42588">
                  <c:v>1488</c:v>
                </c:pt>
                <c:pt idx="42589">
                  <c:v>1489</c:v>
                </c:pt>
                <c:pt idx="42590">
                  <c:v>1490</c:v>
                </c:pt>
                <c:pt idx="42591">
                  <c:v>1491</c:v>
                </c:pt>
                <c:pt idx="42592">
                  <c:v>1492</c:v>
                </c:pt>
                <c:pt idx="42593">
                  <c:v>1493</c:v>
                </c:pt>
                <c:pt idx="42594">
                  <c:v>1494</c:v>
                </c:pt>
                <c:pt idx="42595">
                  <c:v>1495</c:v>
                </c:pt>
                <c:pt idx="42596">
                  <c:v>1496</c:v>
                </c:pt>
                <c:pt idx="42597">
                  <c:v>1497</c:v>
                </c:pt>
                <c:pt idx="42598">
                  <c:v>1498</c:v>
                </c:pt>
                <c:pt idx="42599">
                  <c:v>1499</c:v>
                </c:pt>
                <c:pt idx="42600">
                  <c:v>1500</c:v>
                </c:pt>
                <c:pt idx="42601">
                  <c:v>1501</c:v>
                </c:pt>
                <c:pt idx="42602">
                  <c:v>1502</c:v>
                </c:pt>
                <c:pt idx="42603">
                  <c:v>1503</c:v>
                </c:pt>
                <c:pt idx="42604">
                  <c:v>1504</c:v>
                </c:pt>
                <c:pt idx="42605">
                  <c:v>1505</c:v>
                </c:pt>
                <c:pt idx="42606">
                  <c:v>1506</c:v>
                </c:pt>
                <c:pt idx="42607">
                  <c:v>1507</c:v>
                </c:pt>
                <c:pt idx="42608">
                  <c:v>1508</c:v>
                </c:pt>
                <c:pt idx="42609">
                  <c:v>1509</c:v>
                </c:pt>
                <c:pt idx="42610">
                  <c:v>1510</c:v>
                </c:pt>
                <c:pt idx="42611">
                  <c:v>1511</c:v>
                </c:pt>
                <c:pt idx="42612">
                  <c:v>1512</c:v>
                </c:pt>
                <c:pt idx="42613">
                  <c:v>1513</c:v>
                </c:pt>
                <c:pt idx="42614">
                  <c:v>1514</c:v>
                </c:pt>
                <c:pt idx="42615">
                  <c:v>1515</c:v>
                </c:pt>
                <c:pt idx="42616">
                  <c:v>1516</c:v>
                </c:pt>
                <c:pt idx="42617">
                  <c:v>1517</c:v>
                </c:pt>
                <c:pt idx="42618">
                  <c:v>1518</c:v>
                </c:pt>
                <c:pt idx="42619">
                  <c:v>1519</c:v>
                </c:pt>
                <c:pt idx="42620">
                  <c:v>1520</c:v>
                </c:pt>
                <c:pt idx="42621">
                  <c:v>1521</c:v>
                </c:pt>
                <c:pt idx="42622">
                  <c:v>1522</c:v>
                </c:pt>
                <c:pt idx="42623">
                  <c:v>1523</c:v>
                </c:pt>
                <c:pt idx="42624">
                  <c:v>1524</c:v>
                </c:pt>
                <c:pt idx="42625">
                  <c:v>1525</c:v>
                </c:pt>
                <c:pt idx="42626">
                  <c:v>1526</c:v>
                </c:pt>
                <c:pt idx="42627">
                  <c:v>1527</c:v>
                </c:pt>
                <c:pt idx="42628">
                  <c:v>1528</c:v>
                </c:pt>
                <c:pt idx="42629">
                  <c:v>1529</c:v>
                </c:pt>
                <c:pt idx="42630">
                  <c:v>1530</c:v>
                </c:pt>
                <c:pt idx="42631">
                  <c:v>1531</c:v>
                </c:pt>
                <c:pt idx="42632">
                  <c:v>1532</c:v>
                </c:pt>
                <c:pt idx="42633">
                  <c:v>1533</c:v>
                </c:pt>
                <c:pt idx="42634">
                  <c:v>1534</c:v>
                </c:pt>
                <c:pt idx="42635">
                  <c:v>1535</c:v>
                </c:pt>
                <c:pt idx="42636">
                  <c:v>1536</c:v>
                </c:pt>
                <c:pt idx="42637">
                  <c:v>1537</c:v>
                </c:pt>
                <c:pt idx="42638">
                  <c:v>1538</c:v>
                </c:pt>
                <c:pt idx="42639">
                  <c:v>1539</c:v>
                </c:pt>
                <c:pt idx="42640">
                  <c:v>1540</c:v>
                </c:pt>
                <c:pt idx="42641">
                  <c:v>1541</c:v>
                </c:pt>
                <c:pt idx="42642">
                  <c:v>1542</c:v>
                </c:pt>
                <c:pt idx="42643">
                  <c:v>1543</c:v>
                </c:pt>
                <c:pt idx="42644">
                  <c:v>1544</c:v>
                </c:pt>
                <c:pt idx="42645">
                  <c:v>1545</c:v>
                </c:pt>
                <c:pt idx="42646">
                  <c:v>1546</c:v>
                </c:pt>
                <c:pt idx="42647">
                  <c:v>1547</c:v>
                </c:pt>
                <c:pt idx="42648">
                  <c:v>1548</c:v>
                </c:pt>
                <c:pt idx="42649">
                  <c:v>1549</c:v>
                </c:pt>
                <c:pt idx="42650">
                  <c:v>1550</c:v>
                </c:pt>
                <c:pt idx="42651">
                  <c:v>1551</c:v>
                </c:pt>
                <c:pt idx="42652">
                  <c:v>1552</c:v>
                </c:pt>
                <c:pt idx="42653">
                  <c:v>1553</c:v>
                </c:pt>
                <c:pt idx="42654">
                  <c:v>1554</c:v>
                </c:pt>
                <c:pt idx="42655">
                  <c:v>1555</c:v>
                </c:pt>
                <c:pt idx="42656">
                  <c:v>1556</c:v>
                </c:pt>
                <c:pt idx="42657">
                  <c:v>1557</c:v>
                </c:pt>
                <c:pt idx="42658">
                  <c:v>1558</c:v>
                </c:pt>
                <c:pt idx="42659">
                  <c:v>1559</c:v>
                </c:pt>
                <c:pt idx="42660">
                  <c:v>1560</c:v>
                </c:pt>
                <c:pt idx="42661">
                  <c:v>1561</c:v>
                </c:pt>
                <c:pt idx="42662">
                  <c:v>1562</c:v>
                </c:pt>
                <c:pt idx="42663">
                  <c:v>1563</c:v>
                </c:pt>
                <c:pt idx="42664">
                  <c:v>1564</c:v>
                </c:pt>
                <c:pt idx="42665">
                  <c:v>1565</c:v>
                </c:pt>
                <c:pt idx="42666">
                  <c:v>1566</c:v>
                </c:pt>
                <c:pt idx="42667">
                  <c:v>1567</c:v>
                </c:pt>
                <c:pt idx="42668">
                  <c:v>1568</c:v>
                </c:pt>
                <c:pt idx="42669">
                  <c:v>1569</c:v>
                </c:pt>
                <c:pt idx="42670">
                  <c:v>1570</c:v>
                </c:pt>
                <c:pt idx="42671">
                  <c:v>1571</c:v>
                </c:pt>
                <c:pt idx="42672">
                  <c:v>1572</c:v>
                </c:pt>
                <c:pt idx="42673">
                  <c:v>1573</c:v>
                </c:pt>
                <c:pt idx="42674">
                  <c:v>1574</c:v>
                </c:pt>
                <c:pt idx="42675">
                  <c:v>1575</c:v>
                </c:pt>
                <c:pt idx="42676">
                  <c:v>1576</c:v>
                </c:pt>
                <c:pt idx="42677">
                  <c:v>1577</c:v>
                </c:pt>
                <c:pt idx="42678">
                  <c:v>1578</c:v>
                </c:pt>
                <c:pt idx="42679">
                  <c:v>1579</c:v>
                </c:pt>
                <c:pt idx="42680">
                  <c:v>1580</c:v>
                </c:pt>
                <c:pt idx="42681">
                  <c:v>1581</c:v>
                </c:pt>
                <c:pt idx="42682">
                  <c:v>1582</c:v>
                </c:pt>
                <c:pt idx="42683">
                  <c:v>1583</c:v>
                </c:pt>
                <c:pt idx="42684">
                  <c:v>1584</c:v>
                </c:pt>
                <c:pt idx="42685">
                  <c:v>1585</c:v>
                </c:pt>
                <c:pt idx="42686">
                  <c:v>1586</c:v>
                </c:pt>
                <c:pt idx="42687">
                  <c:v>1587</c:v>
                </c:pt>
                <c:pt idx="42688">
                  <c:v>1588</c:v>
                </c:pt>
                <c:pt idx="42689">
                  <c:v>1589</c:v>
                </c:pt>
                <c:pt idx="42690">
                  <c:v>1590</c:v>
                </c:pt>
                <c:pt idx="42691">
                  <c:v>1591</c:v>
                </c:pt>
                <c:pt idx="42692">
                  <c:v>1592</c:v>
                </c:pt>
                <c:pt idx="42693">
                  <c:v>1593</c:v>
                </c:pt>
                <c:pt idx="42694">
                  <c:v>1594</c:v>
                </c:pt>
                <c:pt idx="42695">
                  <c:v>1595</c:v>
                </c:pt>
                <c:pt idx="42696">
                  <c:v>1596</c:v>
                </c:pt>
                <c:pt idx="42697">
                  <c:v>1597</c:v>
                </c:pt>
                <c:pt idx="42698">
                  <c:v>1598</c:v>
                </c:pt>
                <c:pt idx="42699">
                  <c:v>1599</c:v>
                </c:pt>
                <c:pt idx="42700">
                  <c:v>1600</c:v>
                </c:pt>
                <c:pt idx="42701">
                  <c:v>1601</c:v>
                </c:pt>
                <c:pt idx="42702">
                  <c:v>1602</c:v>
                </c:pt>
                <c:pt idx="42703">
                  <c:v>1603</c:v>
                </c:pt>
                <c:pt idx="42704">
                  <c:v>1604</c:v>
                </c:pt>
                <c:pt idx="42705">
                  <c:v>1605</c:v>
                </c:pt>
                <c:pt idx="42706">
                  <c:v>1606</c:v>
                </c:pt>
                <c:pt idx="42707">
                  <c:v>1607</c:v>
                </c:pt>
                <c:pt idx="42708">
                  <c:v>1608</c:v>
                </c:pt>
                <c:pt idx="42709">
                  <c:v>1609</c:v>
                </c:pt>
                <c:pt idx="42710">
                  <c:v>1610</c:v>
                </c:pt>
                <c:pt idx="42711">
                  <c:v>1611</c:v>
                </c:pt>
                <c:pt idx="42712">
                  <c:v>1612</c:v>
                </c:pt>
                <c:pt idx="42713">
                  <c:v>1613</c:v>
                </c:pt>
                <c:pt idx="42714">
                  <c:v>1614</c:v>
                </c:pt>
                <c:pt idx="42715">
                  <c:v>1615</c:v>
                </c:pt>
                <c:pt idx="42716">
                  <c:v>1616</c:v>
                </c:pt>
                <c:pt idx="42717">
                  <c:v>1617</c:v>
                </c:pt>
                <c:pt idx="42718">
                  <c:v>1618</c:v>
                </c:pt>
                <c:pt idx="42719">
                  <c:v>1619</c:v>
                </c:pt>
                <c:pt idx="42720">
                  <c:v>1620</c:v>
                </c:pt>
                <c:pt idx="42721">
                  <c:v>1621</c:v>
                </c:pt>
                <c:pt idx="42722">
                  <c:v>1622</c:v>
                </c:pt>
                <c:pt idx="42723">
                  <c:v>1623</c:v>
                </c:pt>
                <c:pt idx="42724">
                  <c:v>1624</c:v>
                </c:pt>
                <c:pt idx="42725">
                  <c:v>1625</c:v>
                </c:pt>
                <c:pt idx="42726">
                  <c:v>1626</c:v>
                </c:pt>
                <c:pt idx="42727">
                  <c:v>1627</c:v>
                </c:pt>
                <c:pt idx="42728">
                  <c:v>1628</c:v>
                </c:pt>
                <c:pt idx="42729">
                  <c:v>1629</c:v>
                </c:pt>
                <c:pt idx="42730">
                  <c:v>1630</c:v>
                </c:pt>
                <c:pt idx="42731">
                  <c:v>1631</c:v>
                </c:pt>
                <c:pt idx="42732">
                  <c:v>1632</c:v>
                </c:pt>
                <c:pt idx="42733">
                  <c:v>1633</c:v>
                </c:pt>
                <c:pt idx="42734">
                  <c:v>1634</c:v>
                </c:pt>
                <c:pt idx="42735">
                  <c:v>1635</c:v>
                </c:pt>
                <c:pt idx="42736">
                  <c:v>1636</c:v>
                </c:pt>
                <c:pt idx="42737">
                  <c:v>1637</c:v>
                </c:pt>
                <c:pt idx="42738">
                  <c:v>1638</c:v>
                </c:pt>
                <c:pt idx="42739">
                  <c:v>1639</c:v>
                </c:pt>
                <c:pt idx="42740">
                  <c:v>1640</c:v>
                </c:pt>
                <c:pt idx="42741">
                  <c:v>1641</c:v>
                </c:pt>
                <c:pt idx="42742">
                  <c:v>1642</c:v>
                </c:pt>
                <c:pt idx="42743">
                  <c:v>1643</c:v>
                </c:pt>
                <c:pt idx="42744">
                  <c:v>1644</c:v>
                </c:pt>
                <c:pt idx="42745">
                  <c:v>1645</c:v>
                </c:pt>
                <c:pt idx="42746">
                  <c:v>1646</c:v>
                </c:pt>
                <c:pt idx="42747">
                  <c:v>1647</c:v>
                </c:pt>
                <c:pt idx="42748">
                  <c:v>1648</c:v>
                </c:pt>
                <c:pt idx="42749">
                  <c:v>1649</c:v>
                </c:pt>
                <c:pt idx="42750">
                  <c:v>1650</c:v>
                </c:pt>
                <c:pt idx="42751">
                  <c:v>1651</c:v>
                </c:pt>
                <c:pt idx="42752">
                  <c:v>1652</c:v>
                </c:pt>
                <c:pt idx="42753">
                  <c:v>1653</c:v>
                </c:pt>
                <c:pt idx="42754">
                  <c:v>1654</c:v>
                </c:pt>
                <c:pt idx="42755">
                  <c:v>1655</c:v>
                </c:pt>
                <c:pt idx="42756">
                  <c:v>1656</c:v>
                </c:pt>
                <c:pt idx="42757">
                  <c:v>1657</c:v>
                </c:pt>
                <c:pt idx="42758">
                  <c:v>1658</c:v>
                </c:pt>
                <c:pt idx="42759">
                  <c:v>1659</c:v>
                </c:pt>
                <c:pt idx="42760">
                  <c:v>1660</c:v>
                </c:pt>
                <c:pt idx="42761">
                  <c:v>1661</c:v>
                </c:pt>
                <c:pt idx="42762">
                  <c:v>1662</c:v>
                </c:pt>
                <c:pt idx="42763">
                  <c:v>1663</c:v>
                </c:pt>
                <c:pt idx="42764">
                  <c:v>1664</c:v>
                </c:pt>
                <c:pt idx="42765">
                  <c:v>1665</c:v>
                </c:pt>
                <c:pt idx="42766">
                  <c:v>1666</c:v>
                </c:pt>
                <c:pt idx="42767">
                  <c:v>1667</c:v>
                </c:pt>
                <c:pt idx="42768">
                  <c:v>1668</c:v>
                </c:pt>
                <c:pt idx="42769">
                  <c:v>1669</c:v>
                </c:pt>
                <c:pt idx="42770">
                  <c:v>1670</c:v>
                </c:pt>
                <c:pt idx="42771">
                  <c:v>1671</c:v>
                </c:pt>
                <c:pt idx="42772">
                  <c:v>1672</c:v>
                </c:pt>
                <c:pt idx="42773">
                  <c:v>1673</c:v>
                </c:pt>
                <c:pt idx="42774">
                  <c:v>1674</c:v>
                </c:pt>
                <c:pt idx="42775">
                  <c:v>1675</c:v>
                </c:pt>
                <c:pt idx="42776">
                  <c:v>1676</c:v>
                </c:pt>
                <c:pt idx="42777">
                  <c:v>1677</c:v>
                </c:pt>
                <c:pt idx="42778">
                  <c:v>1678</c:v>
                </c:pt>
                <c:pt idx="42779">
                  <c:v>1679</c:v>
                </c:pt>
                <c:pt idx="42780">
                  <c:v>1680</c:v>
                </c:pt>
                <c:pt idx="42781">
                  <c:v>1681</c:v>
                </c:pt>
                <c:pt idx="42782">
                  <c:v>1682</c:v>
                </c:pt>
                <c:pt idx="42783">
                  <c:v>1683</c:v>
                </c:pt>
                <c:pt idx="42784">
                  <c:v>1684</c:v>
                </c:pt>
                <c:pt idx="42785">
                  <c:v>1685</c:v>
                </c:pt>
                <c:pt idx="42786">
                  <c:v>1686</c:v>
                </c:pt>
                <c:pt idx="42787">
                  <c:v>1687</c:v>
                </c:pt>
                <c:pt idx="42788">
                  <c:v>1688</c:v>
                </c:pt>
                <c:pt idx="42789">
                  <c:v>1689</c:v>
                </c:pt>
                <c:pt idx="42790">
                  <c:v>1690</c:v>
                </c:pt>
                <c:pt idx="42791">
                  <c:v>1691</c:v>
                </c:pt>
                <c:pt idx="42792">
                  <c:v>1692</c:v>
                </c:pt>
                <c:pt idx="42793">
                  <c:v>1693</c:v>
                </c:pt>
                <c:pt idx="42794">
                  <c:v>1694</c:v>
                </c:pt>
                <c:pt idx="42795">
                  <c:v>1695</c:v>
                </c:pt>
                <c:pt idx="42796">
                  <c:v>1696</c:v>
                </c:pt>
                <c:pt idx="42797">
                  <c:v>1697</c:v>
                </c:pt>
                <c:pt idx="42798">
                  <c:v>1698</c:v>
                </c:pt>
                <c:pt idx="42799">
                  <c:v>1699</c:v>
                </c:pt>
                <c:pt idx="42800">
                  <c:v>1700</c:v>
                </c:pt>
                <c:pt idx="42801">
                  <c:v>1701</c:v>
                </c:pt>
                <c:pt idx="42802">
                  <c:v>1702</c:v>
                </c:pt>
                <c:pt idx="42803">
                  <c:v>1703</c:v>
                </c:pt>
                <c:pt idx="42804">
                  <c:v>1704</c:v>
                </c:pt>
                <c:pt idx="42805">
                  <c:v>1705</c:v>
                </c:pt>
                <c:pt idx="42806">
                  <c:v>1706</c:v>
                </c:pt>
                <c:pt idx="42807">
                  <c:v>1707</c:v>
                </c:pt>
                <c:pt idx="42808">
                  <c:v>1708</c:v>
                </c:pt>
                <c:pt idx="42809">
                  <c:v>1709</c:v>
                </c:pt>
                <c:pt idx="42810">
                  <c:v>1710</c:v>
                </c:pt>
                <c:pt idx="42811">
                  <c:v>1711</c:v>
                </c:pt>
                <c:pt idx="42812">
                  <c:v>1712</c:v>
                </c:pt>
                <c:pt idx="42813">
                  <c:v>1713</c:v>
                </c:pt>
                <c:pt idx="42814">
                  <c:v>1714</c:v>
                </c:pt>
                <c:pt idx="42815">
                  <c:v>1715</c:v>
                </c:pt>
                <c:pt idx="42816">
                  <c:v>1716</c:v>
                </c:pt>
                <c:pt idx="42817">
                  <c:v>1717</c:v>
                </c:pt>
                <c:pt idx="42818">
                  <c:v>1718</c:v>
                </c:pt>
                <c:pt idx="42819">
                  <c:v>1719</c:v>
                </c:pt>
                <c:pt idx="42820">
                  <c:v>1720</c:v>
                </c:pt>
                <c:pt idx="42821">
                  <c:v>1721</c:v>
                </c:pt>
                <c:pt idx="42822">
                  <c:v>1722</c:v>
                </c:pt>
                <c:pt idx="42823">
                  <c:v>1723</c:v>
                </c:pt>
                <c:pt idx="42824">
                  <c:v>1724</c:v>
                </c:pt>
                <c:pt idx="42825">
                  <c:v>1725</c:v>
                </c:pt>
                <c:pt idx="42826">
                  <c:v>1726</c:v>
                </c:pt>
                <c:pt idx="42827">
                  <c:v>1727</c:v>
                </c:pt>
                <c:pt idx="42828">
                  <c:v>1728</c:v>
                </c:pt>
                <c:pt idx="42829">
                  <c:v>1729</c:v>
                </c:pt>
                <c:pt idx="42830">
                  <c:v>1730</c:v>
                </c:pt>
                <c:pt idx="42831">
                  <c:v>1731</c:v>
                </c:pt>
                <c:pt idx="42832">
                  <c:v>1732</c:v>
                </c:pt>
                <c:pt idx="42833">
                  <c:v>1733</c:v>
                </c:pt>
                <c:pt idx="42834">
                  <c:v>1734</c:v>
                </c:pt>
                <c:pt idx="42835">
                  <c:v>1735</c:v>
                </c:pt>
                <c:pt idx="42836">
                  <c:v>1736</c:v>
                </c:pt>
                <c:pt idx="42837">
                  <c:v>1737</c:v>
                </c:pt>
                <c:pt idx="42838">
                  <c:v>1738</c:v>
                </c:pt>
                <c:pt idx="42839">
                  <c:v>1739</c:v>
                </c:pt>
                <c:pt idx="42840">
                  <c:v>1740</c:v>
                </c:pt>
                <c:pt idx="42841">
                  <c:v>1741</c:v>
                </c:pt>
                <c:pt idx="42842">
                  <c:v>1742</c:v>
                </c:pt>
                <c:pt idx="42843">
                  <c:v>1743</c:v>
                </c:pt>
                <c:pt idx="42844">
                  <c:v>1744</c:v>
                </c:pt>
                <c:pt idx="42845">
                  <c:v>1745</c:v>
                </c:pt>
                <c:pt idx="42846">
                  <c:v>1746</c:v>
                </c:pt>
                <c:pt idx="42847">
                  <c:v>1747</c:v>
                </c:pt>
                <c:pt idx="42848">
                  <c:v>1748</c:v>
                </c:pt>
                <c:pt idx="42849">
                  <c:v>1749</c:v>
                </c:pt>
                <c:pt idx="42850">
                  <c:v>1750</c:v>
                </c:pt>
                <c:pt idx="42851">
                  <c:v>1751</c:v>
                </c:pt>
                <c:pt idx="42852">
                  <c:v>1752</c:v>
                </c:pt>
                <c:pt idx="42853">
                  <c:v>1753</c:v>
                </c:pt>
                <c:pt idx="42854">
                  <c:v>1754</c:v>
                </c:pt>
                <c:pt idx="42855">
                  <c:v>1755</c:v>
                </c:pt>
                <c:pt idx="42856">
                  <c:v>1756</c:v>
                </c:pt>
                <c:pt idx="42857">
                  <c:v>1757</c:v>
                </c:pt>
                <c:pt idx="42858">
                  <c:v>1758</c:v>
                </c:pt>
                <c:pt idx="42859">
                  <c:v>1759</c:v>
                </c:pt>
                <c:pt idx="42860">
                  <c:v>1760</c:v>
                </c:pt>
                <c:pt idx="42861">
                  <c:v>1761</c:v>
                </c:pt>
                <c:pt idx="42862">
                  <c:v>1762</c:v>
                </c:pt>
                <c:pt idx="42863">
                  <c:v>1763</c:v>
                </c:pt>
                <c:pt idx="42864">
                  <c:v>1764</c:v>
                </c:pt>
                <c:pt idx="42865">
                  <c:v>1765</c:v>
                </c:pt>
                <c:pt idx="42866">
                  <c:v>1766</c:v>
                </c:pt>
                <c:pt idx="42867">
                  <c:v>1767</c:v>
                </c:pt>
                <c:pt idx="42868">
                  <c:v>1768</c:v>
                </c:pt>
                <c:pt idx="42869">
                  <c:v>1769</c:v>
                </c:pt>
                <c:pt idx="42870">
                  <c:v>1770</c:v>
                </c:pt>
                <c:pt idx="42871">
                  <c:v>1771</c:v>
                </c:pt>
                <c:pt idx="42872">
                  <c:v>1772</c:v>
                </c:pt>
                <c:pt idx="42873">
                  <c:v>1773</c:v>
                </c:pt>
                <c:pt idx="42874">
                  <c:v>1774</c:v>
                </c:pt>
                <c:pt idx="42875">
                  <c:v>1775</c:v>
                </c:pt>
                <c:pt idx="42876">
                  <c:v>1776</c:v>
                </c:pt>
                <c:pt idx="42877">
                  <c:v>1777</c:v>
                </c:pt>
                <c:pt idx="42878">
                  <c:v>1778</c:v>
                </c:pt>
                <c:pt idx="42879">
                  <c:v>1779</c:v>
                </c:pt>
                <c:pt idx="42880">
                  <c:v>1780</c:v>
                </c:pt>
                <c:pt idx="42881">
                  <c:v>1781</c:v>
                </c:pt>
                <c:pt idx="42882">
                  <c:v>1782</c:v>
                </c:pt>
                <c:pt idx="42883">
                  <c:v>1783</c:v>
                </c:pt>
                <c:pt idx="42884">
                  <c:v>1784</c:v>
                </c:pt>
                <c:pt idx="42885">
                  <c:v>1785</c:v>
                </c:pt>
                <c:pt idx="42886">
                  <c:v>1786</c:v>
                </c:pt>
                <c:pt idx="42887">
                  <c:v>1787</c:v>
                </c:pt>
                <c:pt idx="42888">
                  <c:v>1788</c:v>
                </c:pt>
                <c:pt idx="42889">
                  <c:v>1789</c:v>
                </c:pt>
                <c:pt idx="42890">
                  <c:v>1790</c:v>
                </c:pt>
                <c:pt idx="42891">
                  <c:v>1791</c:v>
                </c:pt>
                <c:pt idx="42892">
                  <c:v>1792</c:v>
                </c:pt>
                <c:pt idx="42893">
                  <c:v>1793</c:v>
                </c:pt>
                <c:pt idx="42894">
                  <c:v>1794</c:v>
                </c:pt>
                <c:pt idx="42895">
                  <c:v>1795</c:v>
                </c:pt>
                <c:pt idx="42896">
                  <c:v>1796</c:v>
                </c:pt>
                <c:pt idx="42897">
                  <c:v>1797</c:v>
                </c:pt>
                <c:pt idx="42898">
                  <c:v>1798</c:v>
                </c:pt>
                <c:pt idx="42899">
                  <c:v>1799</c:v>
                </c:pt>
                <c:pt idx="42900">
                  <c:v>1800</c:v>
                </c:pt>
                <c:pt idx="42901">
                  <c:v>1801</c:v>
                </c:pt>
                <c:pt idx="42902">
                  <c:v>1802</c:v>
                </c:pt>
                <c:pt idx="42903">
                  <c:v>1803</c:v>
                </c:pt>
                <c:pt idx="42904">
                  <c:v>1804</c:v>
                </c:pt>
                <c:pt idx="42905">
                  <c:v>1805</c:v>
                </c:pt>
                <c:pt idx="42906">
                  <c:v>1806</c:v>
                </c:pt>
                <c:pt idx="42907">
                  <c:v>1807</c:v>
                </c:pt>
                <c:pt idx="42908">
                  <c:v>1808</c:v>
                </c:pt>
                <c:pt idx="42909">
                  <c:v>1809</c:v>
                </c:pt>
                <c:pt idx="42910">
                  <c:v>1810</c:v>
                </c:pt>
                <c:pt idx="42911">
                  <c:v>1811</c:v>
                </c:pt>
                <c:pt idx="42912">
                  <c:v>1812</c:v>
                </c:pt>
                <c:pt idx="42913">
                  <c:v>1813</c:v>
                </c:pt>
                <c:pt idx="42914">
                  <c:v>1814</c:v>
                </c:pt>
                <c:pt idx="42915">
                  <c:v>1815</c:v>
                </c:pt>
                <c:pt idx="42916">
                  <c:v>1816</c:v>
                </c:pt>
                <c:pt idx="42917">
                  <c:v>1817</c:v>
                </c:pt>
                <c:pt idx="42918">
                  <c:v>1818</c:v>
                </c:pt>
                <c:pt idx="42919">
                  <c:v>1819</c:v>
                </c:pt>
                <c:pt idx="42920">
                  <c:v>1820</c:v>
                </c:pt>
                <c:pt idx="42921">
                  <c:v>1821</c:v>
                </c:pt>
                <c:pt idx="42922">
                  <c:v>1822</c:v>
                </c:pt>
                <c:pt idx="42923">
                  <c:v>1823</c:v>
                </c:pt>
                <c:pt idx="42924">
                  <c:v>1824</c:v>
                </c:pt>
                <c:pt idx="42925">
                  <c:v>1825</c:v>
                </c:pt>
                <c:pt idx="42926">
                  <c:v>1826</c:v>
                </c:pt>
                <c:pt idx="42927">
                  <c:v>1827</c:v>
                </c:pt>
                <c:pt idx="42928">
                  <c:v>1828</c:v>
                </c:pt>
                <c:pt idx="42929">
                  <c:v>1829</c:v>
                </c:pt>
                <c:pt idx="42930">
                  <c:v>1830</c:v>
                </c:pt>
                <c:pt idx="42931">
                  <c:v>1831</c:v>
                </c:pt>
                <c:pt idx="42932">
                  <c:v>1832</c:v>
                </c:pt>
                <c:pt idx="42933">
                  <c:v>1833</c:v>
                </c:pt>
                <c:pt idx="42934">
                  <c:v>1834</c:v>
                </c:pt>
                <c:pt idx="42935">
                  <c:v>1835</c:v>
                </c:pt>
                <c:pt idx="42936">
                  <c:v>1836</c:v>
                </c:pt>
                <c:pt idx="42937">
                  <c:v>1837</c:v>
                </c:pt>
                <c:pt idx="42938">
                  <c:v>1838</c:v>
                </c:pt>
                <c:pt idx="42939">
                  <c:v>1839</c:v>
                </c:pt>
                <c:pt idx="42940">
                  <c:v>1840</c:v>
                </c:pt>
                <c:pt idx="42941">
                  <c:v>1841</c:v>
                </c:pt>
                <c:pt idx="42942">
                  <c:v>1842</c:v>
                </c:pt>
                <c:pt idx="42943">
                  <c:v>1843</c:v>
                </c:pt>
                <c:pt idx="42944">
                  <c:v>1844</c:v>
                </c:pt>
                <c:pt idx="42945">
                  <c:v>1845</c:v>
                </c:pt>
                <c:pt idx="42946">
                  <c:v>1846</c:v>
                </c:pt>
                <c:pt idx="42947">
                  <c:v>1847</c:v>
                </c:pt>
                <c:pt idx="42948">
                  <c:v>1848</c:v>
                </c:pt>
                <c:pt idx="42949">
                  <c:v>1849</c:v>
                </c:pt>
                <c:pt idx="42950">
                  <c:v>1850</c:v>
                </c:pt>
                <c:pt idx="42951">
                  <c:v>1851</c:v>
                </c:pt>
                <c:pt idx="42952">
                  <c:v>1852</c:v>
                </c:pt>
                <c:pt idx="42953">
                  <c:v>1853</c:v>
                </c:pt>
                <c:pt idx="42954">
                  <c:v>1854</c:v>
                </c:pt>
                <c:pt idx="42955">
                  <c:v>1855</c:v>
                </c:pt>
                <c:pt idx="42956">
                  <c:v>1856</c:v>
                </c:pt>
                <c:pt idx="42957">
                  <c:v>1857</c:v>
                </c:pt>
                <c:pt idx="42958">
                  <c:v>1858</c:v>
                </c:pt>
                <c:pt idx="42959">
                  <c:v>1859</c:v>
                </c:pt>
                <c:pt idx="42960">
                  <c:v>1860</c:v>
                </c:pt>
                <c:pt idx="42961">
                  <c:v>1861</c:v>
                </c:pt>
                <c:pt idx="42962">
                  <c:v>1862</c:v>
                </c:pt>
                <c:pt idx="42963">
                  <c:v>1863</c:v>
                </c:pt>
                <c:pt idx="42964">
                  <c:v>1864</c:v>
                </c:pt>
                <c:pt idx="42965">
                  <c:v>1865</c:v>
                </c:pt>
                <c:pt idx="42966">
                  <c:v>1866</c:v>
                </c:pt>
                <c:pt idx="42967">
                  <c:v>1867</c:v>
                </c:pt>
                <c:pt idx="42968">
                  <c:v>1868</c:v>
                </c:pt>
                <c:pt idx="42969">
                  <c:v>1869</c:v>
                </c:pt>
                <c:pt idx="42970">
                  <c:v>1870</c:v>
                </c:pt>
                <c:pt idx="42971">
                  <c:v>1871</c:v>
                </c:pt>
                <c:pt idx="42972">
                  <c:v>1872</c:v>
                </c:pt>
                <c:pt idx="42973">
                  <c:v>1873</c:v>
                </c:pt>
                <c:pt idx="42974">
                  <c:v>1874</c:v>
                </c:pt>
                <c:pt idx="42975">
                  <c:v>1875</c:v>
                </c:pt>
                <c:pt idx="42976">
                  <c:v>1876</c:v>
                </c:pt>
                <c:pt idx="42977">
                  <c:v>1877</c:v>
                </c:pt>
                <c:pt idx="42978">
                  <c:v>1878</c:v>
                </c:pt>
                <c:pt idx="42979">
                  <c:v>1879</c:v>
                </c:pt>
                <c:pt idx="42980">
                  <c:v>1880</c:v>
                </c:pt>
                <c:pt idx="42981">
                  <c:v>1881</c:v>
                </c:pt>
                <c:pt idx="42982">
                  <c:v>1882</c:v>
                </c:pt>
                <c:pt idx="42983">
                  <c:v>1883</c:v>
                </c:pt>
                <c:pt idx="42984">
                  <c:v>1884</c:v>
                </c:pt>
                <c:pt idx="42985">
                  <c:v>1885</c:v>
                </c:pt>
                <c:pt idx="42986">
                  <c:v>1886</c:v>
                </c:pt>
                <c:pt idx="42987">
                  <c:v>1887</c:v>
                </c:pt>
                <c:pt idx="42988">
                  <c:v>1888</c:v>
                </c:pt>
                <c:pt idx="42989">
                  <c:v>1889</c:v>
                </c:pt>
                <c:pt idx="42990">
                  <c:v>1890</c:v>
                </c:pt>
                <c:pt idx="42991">
                  <c:v>1891</c:v>
                </c:pt>
                <c:pt idx="42992">
                  <c:v>1892</c:v>
                </c:pt>
                <c:pt idx="42993">
                  <c:v>1893</c:v>
                </c:pt>
                <c:pt idx="42994">
                  <c:v>1894</c:v>
                </c:pt>
                <c:pt idx="42995">
                  <c:v>1895</c:v>
                </c:pt>
                <c:pt idx="42996">
                  <c:v>1896</c:v>
                </c:pt>
                <c:pt idx="42997">
                  <c:v>1897</c:v>
                </c:pt>
                <c:pt idx="42998">
                  <c:v>1898</c:v>
                </c:pt>
                <c:pt idx="42999">
                  <c:v>1899</c:v>
                </c:pt>
                <c:pt idx="43000">
                  <c:v>1900</c:v>
                </c:pt>
                <c:pt idx="43001">
                  <c:v>1901</c:v>
                </c:pt>
                <c:pt idx="43002">
                  <c:v>1902</c:v>
                </c:pt>
                <c:pt idx="43003">
                  <c:v>1903</c:v>
                </c:pt>
                <c:pt idx="43004">
                  <c:v>1904</c:v>
                </c:pt>
                <c:pt idx="43005">
                  <c:v>1905</c:v>
                </c:pt>
                <c:pt idx="43006">
                  <c:v>1906</c:v>
                </c:pt>
                <c:pt idx="43007">
                  <c:v>1907</c:v>
                </c:pt>
                <c:pt idx="43008">
                  <c:v>1908</c:v>
                </c:pt>
                <c:pt idx="43009">
                  <c:v>1909</c:v>
                </c:pt>
                <c:pt idx="43010">
                  <c:v>1910</c:v>
                </c:pt>
                <c:pt idx="43011">
                  <c:v>1911</c:v>
                </c:pt>
                <c:pt idx="43012">
                  <c:v>1912</c:v>
                </c:pt>
                <c:pt idx="43013">
                  <c:v>1913</c:v>
                </c:pt>
                <c:pt idx="43014">
                  <c:v>1914</c:v>
                </c:pt>
                <c:pt idx="43015">
                  <c:v>1915</c:v>
                </c:pt>
                <c:pt idx="43016">
                  <c:v>1916</c:v>
                </c:pt>
                <c:pt idx="43017">
                  <c:v>1917</c:v>
                </c:pt>
                <c:pt idx="43018">
                  <c:v>1918</c:v>
                </c:pt>
                <c:pt idx="43019">
                  <c:v>1919</c:v>
                </c:pt>
                <c:pt idx="43020">
                  <c:v>1920</c:v>
                </c:pt>
                <c:pt idx="43021">
                  <c:v>1921</c:v>
                </c:pt>
                <c:pt idx="43022">
                  <c:v>1922</c:v>
                </c:pt>
                <c:pt idx="43023">
                  <c:v>1923</c:v>
                </c:pt>
                <c:pt idx="43024">
                  <c:v>1924</c:v>
                </c:pt>
                <c:pt idx="43025">
                  <c:v>1925</c:v>
                </c:pt>
                <c:pt idx="43026">
                  <c:v>1926</c:v>
                </c:pt>
                <c:pt idx="43027">
                  <c:v>1927</c:v>
                </c:pt>
                <c:pt idx="43028">
                  <c:v>1928</c:v>
                </c:pt>
                <c:pt idx="43029">
                  <c:v>1929</c:v>
                </c:pt>
                <c:pt idx="43030">
                  <c:v>1930</c:v>
                </c:pt>
                <c:pt idx="43031">
                  <c:v>1931</c:v>
                </c:pt>
                <c:pt idx="43032">
                  <c:v>1932</c:v>
                </c:pt>
                <c:pt idx="43033">
                  <c:v>1933</c:v>
                </c:pt>
                <c:pt idx="43034">
                  <c:v>1934</c:v>
                </c:pt>
                <c:pt idx="43035">
                  <c:v>1935</c:v>
                </c:pt>
                <c:pt idx="43036">
                  <c:v>1936</c:v>
                </c:pt>
                <c:pt idx="43037">
                  <c:v>1937</c:v>
                </c:pt>
                <c:pt idx="43038">
                  <c:v>1938</c:v>
                </c:pt>
                <c:pt idx="43039">
                  <c:v>1939</c:v>
                </c:pt>
                <c:pt idx="43040">
                  <c:v>1940</c:v>
                </c:pt>
                <c:pt idx="43041">
                  <c:v>1941</c:v>
                </c:pt>
                <c:pt idx="43042">
                  <c:v>1942</c:v>
                </c:pt>
                <c:pt idx="43043">
                  <c:v>1943</c:v>
                </c:pt>
                <c:pt idx="43044">
                  <c:v>1944</c:v>
                </c:pt>
                <c:pt idx="43045">
                  <c:v>1945</c:v>
                </c:pt>
                <c:pt idx="43046">
                  <c:v>1946</c:v>
                </c:pt>
                <c:pt idx="43047">
                  <c:v>1947</c:v>
                </c:pt>
                <c:pt idx="43048">
                  <c:v>1948</c:v>
                </c:pt>
                <c:pt idx="43049">
                  <c:v>1949</c:v>
                </c:pt>
                <c:pt idx="43050">
                  <c:v>1950</c:v>
                </c:pt>
                <c:pt idx="43051">
                  <c:v>1951</c:v>
                </c:pt>
                <c:pt idx="43052">
                  <c:v>1952</c:v>
                </c:pt>
                <c:pt idx="43053">
                  <c:v>1953</c:v>
                </c:pt>
                <c:pt idx="43054">
                  <c:v>1954</c:v>
                </c:pt>
                <c:pt idx="43055">
                  <c:v>1955</c:v>
                </c:pt>
                <c:pt idx="43056">
                  <c:v>1956</c:v>
                </c:pt>
                <c:pt idx="43057">
                  <c:v>1957</c:v>
                </c:pt>
                <c:pt idx="43058">
                  <c:v>1958</c:v>
                </c:pt>
                <c:pt idx="43059">
                  <c:v>1959</c:v>
                </c:pt>
                <c:pt idx="43060">
                  <c:v>1960</c:v>
                </c:pt>
                <c:pt idx="43061">
                  <c:v>1961</c:v>
                </c:pt>
                <c:pt idx="43062">
                  <c:v>1962</c:v>
                </c:pt>
                <c:pt idx="43063">
                  <c:v>1963</c:v>
                </c:pt>
                <c:pt idx="43064">
                  <c:v>1964</c:v>
                </c:pt>
                <c:pt idx="43065">
                  <c:v>1965</c:v>
                </c:pt>
                <c:pt idx="43066">
                  <c:v>1966</c:v>
                </c:pt>
                <c:pt idx="43067">
                  <c:v>1967</c:v>
                </c:pt>
                <c:pt idx="43068">
                  <c:v>1968</c:v>
                </c:pt>
                <c:pt idx="43069">
                  <c:v>1969</c:v>
                </c:pt>
                <c:pt idx="43070">
                  <c:v>1970</c:v>
                </c:pt>
                <c:pt idx="43071">
                  <c:v>1971</c:v>
                </c:pt>
                <c:pt idx="43072">
                  <c:v>1972</c:v>
                </c:pt>
                <c:pt idx="43073">
                  <c:v>1973</c:v>
                </c:pt>
                <c:pt idx="43074">
                  <c:v>1974</c:v>
                </c:pt>
                <c:pt idx="43075">
                  <c:v>1975</c:v>
                </c:pt>
                <c:pt idx="43076">
                  <c:v>1976</c:v>
                </c:pt>
                <c:pt idx="43077">
                  <c:v>1977</c:v>
                </c:pt>
                <c:pt idx="43078">
                  <c:v>1978</c:v>
                </c:pt>
                <c:pt idx="43079">
                  <c:v>1979</c:v>
                </c:pt>
                <c:pt idx="43080">
                  <c:v>1980</c:v>
                </c:pt>
                <c:pt idx="43081">
                  <c:v>1981</c:v>
                </c:pt>
                <c:pt idx="43082">
                  <c:v>1982</c:v>
                </c:pt>
                <c:pt idx="43083">
                  <c:v>1983</c:v>
                </c:pt>
                <c:pt idx="43084">
                  <c:v>1984</c:v>
                </c:pt>
                <c:pt idx="43085">
                  <c:v>1985</c:v>
                </c:pt>
                <c:pt idx="43086">
                  <c:v>1986</c:v>
                </c:pt>
                <c:pt idx="43087">
                  <c:v>1987</c:v>
                </c:pt>
                <c:pt idx="43088">
                  <c:v>1988</c:v>
                </c:pt>
                <c:pt idx="43089">
                  <c:v>1989</c:v>
                </c:pt>
                <c:pt idx="43090">
                  <c:v>1990</c:v>
                </c:pt>
                <c:pt idx="43091">
                  <c:v>1991</c:v>
                </c:pt>
                <c:pt idx="43092">
                  <c:v>1992</c:v>
                </c:pt>
                <c:pt idx="43093">
                  <c:v>1993</c:v>
                </c:pt>
                <c:pt idx="43094">
                  <c:v>1994</c:v>
                </c:pt>
                <c:pt idx="43095">
                  <c:v>1995</c:v>
                </c:pt>
                <c:pt idx="43096">
                  <c:v>1996</c:v>
                </c:pt>
                <c:pt idx="43097">
                  <c:v>1997</c:v>
                </c:pt>
                <c:pt idx="43098">
                  <c:v>1998</c:v>
                </c:pt>
                <c:pt idx="43099">
                  <c:v>1999</c:v>
                </c:pt>
                <c:pt idx="43100">
                  <c:v>2000</c:v>
                </c:pt>
                <c:pt idx="43101">
                  <c:v>2001</c:v>
                </c:pt>
                <c:pt idx="43102">
                  <c:v>2002</c:v>
                </c:pt>
                <c:pt idx="43103">
                  <c:v>2003</c:v>
                </c:pt>
                <c:pt idx="43104">
                  <c:v>2004</c:v>
                </c:pt>
                <c:pt idx="43105">
                  <c:v>2005</c:v>
                </c:pt>
                <c:pt idx="43106">
                  <c:v>2006</c:v>
                </c:pt>
                <c:pt idx="43107">
                  <c:v>2007</c:v>
                </c:pt>
                <c:pt idx="43108">
                  <c:v>2008</c:v>
                </c:pt>
                <c:pt idx="43109">
                  <c:v>2009</c:v>
                </c:pt>
                <c:pt idx="43110">
                  <c:v>2010</c:v>
                </c:pt>
                <c:pt idx="43111">
                  <c:v>2011</c:v>
                </c:pt>
                <c:pt idx="43112">
                  <c:v>2012</c:v>
                </c:pt>
                <c:pt idx="43113">
                  <c:v>2013</c:v>
                </c:pt>
                <c:pt idx="43114">
                  <c:v>2014</c:v>
                </c:pt>
                <c:pt idx="43115">
                  <c:v>2015</c:v>
                </c:pt>
                <c:pt idx="43116">
                  <c:v>2016</c:v>
                </c:pt>
                <c:pt idx="43117">
                  <c:v>2017</c:v>
                </c:pt>
                <c:pt idx="43118">
                  <c:v>2018</c:v>
                </c:pt>
                <c:pt idx="43119">
                  <c:v>2019</c:v>
                </c:pt>
                <c:pt idx="43120">
                  <c:v>2020</c:v>
                </c:pt>
                <c:pt idx="43121">
                  <c:v>2021</c:v>
                </c:pt>
                <c:pt idx="43122">
                  <c:v>2022</c:v>
                </c:pt>
                <c:pt idx="43123">
                  <c:v>2023</c:v>
                </c:pt>
                <c:pt idx="43124">
                  <c:v>2024</c:v>
                </c:pt>
                <c:pt idx="43125">
                  <c:v>2025</c:v>
                </c:pt>
                <c:pt idx="43126">
                  <c:v>2026</c:v>
                </c:pt>
                <c:pt idx="43127">
                  <c:v>2027</c:v>
                </c:pt>
                <c:pt idx="43128">
                  <c:v>2028</c:v>
                </c:pt>
                <c:pt idx="43129">
                  <c:v>2029</c:v>
                </c:pt>
                <c:pt idx="43130">
                  <c:v>2030</c:v>
                </c:pt>
                <c:pt idx="43131">
                  <c:v>2031</c:v>
                </c:pt>
                <c:pt idx="43132">
                  <c:v>2032</c:v>
                </c:pt>
                <c:pt idx="43133">
                  <c:v>2033</c:v>
                </c:pt>
                <c:pt idx="43134">
                  <c:v>2034</c:v>
                </c:pt>
                <c:pt idx="43135">
                  <c:v>2035</c:v>
                </c:pt>
                <c:pt idx="43136">
                  <c:v>2036</c:v>
                </c:pt>
                <c:pt idx="43137">
                  <c:v>2037</c:v>
                </c:pt>
                <c:pt idx="43138">
                  <c:v>2038</c:v>
                </c:pt>
                <c:pt idx="43139">
                  <c:v>2039</c:v>
                </c:pt>
                <c:pt idx="43140">
                  <c:v>2040</c:v>
                </c:pt>
                <c:pt idx="43141">
                  <c:v>2041</c:v>
                </c:pt>
                <c:pt idx="43142">
                  <c:v>2042</c:v>
                </c:pt>
                <c:pt idx="43143">
                  <c:v>2043</c:v>
                </c:pt>
                <c:pt idx="43144">
                  <c:v>2044</c:v>
                </c:pt>
                <c:pt idx="43145">
                  <c:v>2045</c:v>
                </c:pt>
                <c:pt idx="43146">
                  <c:v>2046</c:v>
                </c:pt>
                <c:pt idx="43147">
                  <c:v>2047</c:v>
                </c:pt>
                <c:pt idx="43148">
                  <c:v>2048</c:v>
                </c:pt>
                <c:pt idx="43149">
                  <c:v>2049</c:v>
                </c:pt>
                <c:pt idx="43150">
                  <c:v>2050</c:v>
                </c:pt>
                <c:pt idx="43151">
                  <c:v>2051</c:v>
                </c:pt>
                <c:pt idx="43152">
                  <c:v>2052</c:v>
                </c:pt>
                <c:pt idx="43153">
                  <c:v>2053</c:v>
                </c:pt>
                <c:pt idx="43154">
                  <c:v>2054</c:v>
                </c:pt>
                <c:pt idx="43155">
                  <c:v>2055</c:v>
                </c:pt>
                <c:pt idx="43156">
                  <c:v>2056</c:v>
                </c:pt>
                <c:pt idx="43157">
                  <c:v>2057</c:v>
                </c:pt>
                <c:pt idx="43158">
                  <c:v>2058</c:v>
                </c:pt>
                <c:pt idx="43159">
                  <c:v>2059</c:v>
                </c:pt>
                <c:pt idx="43160">
                  <c:v>2060</c:v>
                </c:pt>
                <c:pt idx="43161">
                  <c:v>2061</c:v>
                </c:pt>
                <c:pt idx="43162">
                  <c:v>2062</c:v>
                </c:pt>
                <c:pt idx="43163">
                  <c:v>2063</c:v>
                </c:pt>
                <c:pt idx="43164">
                  <c:v>2064</c:v>
                </c:pt>
                <c:pt idx="43165">
                  <c:v>2065</c:v>
                </c:pt>
                <c:pt idx="43166">
                  <c:v>2066</c:v>
                </c:pt>
                <c:pt idx="43167">
                  <c:v>2067</c:v>
                </c:pt>
                <c:pt idx="43168">
                  <c:v>2068</c:v>
                </c:pt>
                <c:pt idx="43169">
                  <c:v>2069</c:v>
                </c:pt>
                <c:pt idx="43170">
                  <c:v>2070</c:v>
                </c:pt>
                <c:pt idx="43171">
                  <c:v>2071</c:v>
                </c:pt>
                <c:pt idx="43172">
                  <c:v>2072</c:v>
                </c:pt>
                <c:pt idx="43173">
                  <c:v>2073</c:v>
                </c:pt>
                <c:pt idx="43174">
                  <c:v>2074</c:v>
                </c:pt>
                <c:pt idx="43175">
                  <c:v>2075</c:v>
                </c:pt>
                <c:pt idx="43176">
                  <c:v>2076</c:v>
                </c:pt>
                <c:pt idx="43177">
                  <c:v>2077</c:v>
                </c:pt>
                <c:pt idx="43178">
                  <c:v>2078</c:v>
                </c:pt>
                <c:pt idx="43179">
                  <c:v>2079</c:v>
                </c:pt>
                <c:pt idx="43180">
                  <c:v>2080</c:v>
                </c:pt>
                <c:pt idx="43181">
                  <c:v>2081</c:v>
                </c:pt>
                <c:pt idx="43182">
                  <c:v>2082</c:v>
                </c:pt>
                <c:pt idx="43183">
                  <c:v>2083</c:v>
                </c:pt>
                <c:pt idx="43184">
                  <c:v>2084</c:v>
                </c:pt>
                <c:pt idx="43185">
                  <c:v>2085</c:v>
                </c:pt>
                <c:pt idx="43186">
                  <c:v>2086</c:v>
                </c:pt>
                <c:pt idx="43187">
                  <c:v>2087</c:v>
                </c:pt>
                <c:pt idx="43188">
                  <c:v>2088</c:v>
                </c:pt>
                <c:pt idx="43189">
                  <c:v>2089</c:v>
                </c:pt>
                <c:pt idx="43190">
                  <c:v>2090</c:v>
                </c:pt>
                <c:pt idx="43191">
                  <c:v>2091</c:v>
                </c:pt>
                <c:pt idx="43192">
                  <c:v>2092</c:v>
                </c:pt>
                <c:pt idx="43193">
                  <c:v>2093</c:v>
                </c:pt>
                <c:pt idx="43194">
                  <c:v>2094</c:v>
                </c:pt>
                <c:pt idx="43195">
                  <c:v>2095</c:v>
                </c:pt>
                <c:pt idx="43196">
                  <c:v>2096</c:v>
                </c:pt>
                <c:pt idx="43197">
                  <c:v>2097</c:v>
                </c:pt>
                <c:pt idx="43198">
                  <c:v>2098</c:v>
                </c:pt>
                <c:pt idx="43199">
                  <c:v>2099</c:v>
                </c:pt>
                <c:pt idx="43200">
                  <c:v>2100</c:v>
                </c:pt>
                <c:pt idx="43201">
                  <c:v>2101</c:v>
                </c:pt>
                <c:pt idx="43202">
                  <c:v>2102</c:v>
                </c:pt>
                <c:pt idx="43203">
                  <c:v>2103</c:v>
                </c:pt>
                <c:pt idx="43204">
                  <c:v>2104</c:v>
                </c:pt>
                <c:pt idx="43205">
                  <c:v>2105</c:v>
                </c:pt>
                <c:pt idx="43206">
                  <c:v>2106</c:v>
                </c:pt>
                <c:pt idx="43207">
                  <c:v>2107</c:v>
                </c:pt>
                <c:pt idx="43208">
                  <c:v>2108</c:v>
                </c:pt>
                <c:pt idx="43209">
                  <c:v>2109</c:v>
                </c:pt>
                <c:pt idx="43210">
                  <c:v>2110</c:v>
                </c:pt>
                <c:pt idx="43211">
                  <c:v>2111</c:v>
                </c:pt>
                <c:pt idx="43212">
                  <c:v>2112</c:v>
                </c:pt>
                <c:pt idx="43213">
                  <c:v>2113</c:v>
                </c:pt>
                <c:pt idx="43214">
                  <c:v>2114</c:v>
                </c:pt>
                <c:pt idx="43215">
                  <c:v>2115</c:v>
                </c:pt>
                <c:pt idx="43216">
                  <c:v>2116</c:v>
                </c:pt>
                <c:pt idx="43217">
                  <c:v>2117</c:v>
                </c:pt>
                <c:pt idx="43218">
                  <c:v>2118</c:v>
                </c:pt>
                <c:pt idx="43219">
                  <c:v>2119</c:v>
                </c:pt>
                <c:pt idx="43220">
                  <c:v>2120</c:v>
                </c:pt>
                <c:pt idx="43221">
                  <c:v>2121</c:v>
                </c:pt>
                <c:pt idx="43222">
                  <c:v>2122</c:v>
                </c:pt>
                <c:pt idx="43223">
                  <c:v>2123</c:v>
                </c:pt>
                <c:pt idx="43224">
                  <c:v>2124</c:v>
                </c:pt>
                <c:pt idx="43225">
                  <c:v>2125</c:v>
                </c:pt>
                <c:pt idx="43226">
                  <c:v>2126</c:v>
                </c:pt>
                <c:pt idx="43227">
                  <c:v>2127</c:v>
                </c:pt>
                <c:pt idx="43228">
                  <c:v>2128</c:v>
                </c:pt>
                <c:pt idx="43229">
                  <c:v>2129</c:v>
                </c:pt>
                <c:pt idx="43230">
                  <c:v>2130</c:v>
                </c:pt>
                <c:pt idx="43231">
                  <c:v>2131</c:v>
                </c:pt>
                <c:pt idx="43232">
                  <c:v>2132</c:v>
                </c:pt>
                <c:pt idx="43233">
                  <c:v>2133</c:v>
                </c:pt>
                <c:pt idx="43234">
                  <c:v>2134</c:v>
                </c:pt>
                <c:pt idx="43235">
                  <c:v>2135</c:v>
                </c:pt>
                <c:pt idx="43236">
                  <c:v>2136</c:v>
                </c:pt>
                <c:pt idx="43237">
                  <c:v>2137</c:v>
                </c:pt>
                <c:pt idx="43238">
                  <c:v>2138</c:v>
                </c:pt>
                <c:pt idx="43239">
                  <c:v>2139</c:v>
                </c:pt>
                <c:pt idx="43240">
                  <c:v>2140</c:v>
                </c:pt>
                <c:pt idx="43241">
                  <c:v>2141</c:v>
                </c:pt>
                <c:pt idx="43242">
                  <c:v>2142</c:v>
                </c:pt>
                <c:pt idx="43243">
                  <c:v>2143</c:v>
                </c:pt>
                <c:pt idx="43244">
                  <c:v>2144</c:v>
                </c:pt>
                <c:pt idx="43245">
                  <c:v>2145</c:v>
                </c:pt>
                <c:pt idx="43246">
                  <c:v>2146</c:v>
                </c:pt>
                <c:pt idx="43247">
                  <c:v>2147</c:v>
                </c:pt>
                <c:pt idx="43248">
                  <c:v>2148</c:v>
                </c:pt>
                <c:pt idx="43249">
                  <c:v>2149</c:v>
                </c:pt>
                <c:pt idx="43250">
                  <c:v>2150</c:v>
                </c:pt>
                <c:pt idx="43251">
                  <c:v>2151</c:v>
                </c:pt>
                <c:pt idx="43252">
                  <c:v>2152</c:v>
                </c:pt>
                <c:pt idx="43253">
                  <c:v>2153</c:v>
                </c:pt>
                <c:pt idx="43254">
                  <c:v>2154</c:v>
                </c:pt>
                <c:pt idx="43255">
                  <c:v>2155</c:v>
                </c:pt>
                <c:pt idx="43256">
                  <c:v>2156</c:v>
                </c:pt>
                <c:pt idx="43257">
                  <c:v>2157</c:v>
                </c:pt>
                <c:pt idx="43258">
                  <c:v>2158</c:v>
                </c:pt>
                <c:pt idx="43259">
                  <c:v>2159</c:v>
                </c:pt>
                <c:pt idx="43260">
                  <c:v>2160</c:v>
                </c:pt>
                <c:pt idx="43261">
                  <c:v>2161</c:v>
                </c:pt>
                <c:pt idx="43262">
                  <c:v>2162</c:v>
                </c:pt>
                <c:pt idx="43263">
                  <c:v>2163</c:v>
                </c:pt>
                <c:pt idx="43264">
                  <c:v>2164</c:v>
                </c:pt>
                <c:pt idx="43265">
                  <c:v>2165</c:v>
                </c:pt>
                <c:pt idx="43266">
                  <c:v>2166</c:v>
                </c:pt>
                <c:pt idx="43267">
                  <c:v>2167</c:v>
                </c:pt>
                <c:pt idx="43268">
                  <c:v>2168</c:v>
                </c:pt>
                <c:pt idx="43269">
                  <c:v>2169</c:v>
                </c:pt>
                <c:pt idx="43270">
                  <c:v>2170</c:v>
                </c:pt>
                <c:pt idx="43271">
                  <c:v>2171</c:v>
                </c:pt>
                <c:pt idx="43272">
                  <c:v>2172</c:v>
                </c:pt>
                <c:pt idx="43273">
                  <c:v>2173</c:v>
                </c:pt>
                <c:pt idx="43274">
                  <c:v>2174</c:v>
                </c:pt>
                <c:pt idx="43275">
                  <c:v>2175</c:v>
                </c:pt>
                <c:pt idx="43276">
                  <c:v>2176</c:v>
                </c:pt>
                <c:pt idx="43277">
                  <c:v>2177</c:v>
                </c:pt>
                <c:pt idx="43278">
                  <c:v>2178</c:v>
                </c:pt>
                <c:pt idx="43279">
                  <c:v>2179</c:v>
                </c:pt>
                <c:pt idx="43280">
                  <c:v>2180</c:v>
                </c:pt>
                <c:pt idx="43281">
                  <c:v>2181</c:v>
                </c:pt>
                <c:pt idx="43282">
                  <c:v>2182</c:v>
                </c:pt>
                <c:pt idx="43283">
                  <c:v>2183</c:v>
                </c:pt>
                <c:pt idx="43284">
                  <c:v>2184</c:v>
                </c:pt>
                <c:pt idx="43285">
                  <c:v>2185</c:v>
                </c:pt>
                <c:pt idx="43286">
                  <c:v>2186</c:v>
                </c:pt>
                <c:pt idx="43287">
                  <c:v>2187</c:v>
                </c:pt>
                <c:pt idx="43288">
                  <c:v>2188</c:v>
                </c:pt>
                <c:pt idx="43289">
                  <c:v>2189</c:v>
                </c:pt>
                <c:pt idx="43290">
                  <c:v>2190</c:v>
                </c:pt>
                <c:pt idx="43291">
                  <c:v>2191</c:v>
                </c:pt>
                <c:pt idx="43292">
                  <c:v>2192</c:v>
                </c:pt>
                <c:pt idx="43293">
                  <c:v>2193</c:v>
                </c:pt>
                <c:pt idx="43294">
                  <c:v>2194</c:v>
                </c:pt>
                <c:pt idx="43295">
                  <c:v>2195</c:v>
                </c:pt>
                <c:pt idx="43296">
                  <c:v>2196</c:v>
                </c:pt>
                <c:pt idx="43297">
                  <c:v>2197</c:v>
                </c:pt>
                <c:pt idx="43298">
                  <c:v>2198</c:v>
                </c:pt>
                <c:pt idx="43299">
                  <c:v>2199</c:v>
                </c:pt>
                <c:pt idx="43300">
                  <c:v>2200</c:v>
                </c:pt>
                <c:pt idx="43301">
                  <c:v>2201</c:v>
                </c:pt>
                <c:pt idx="43302">
                  <c:v>2202</c:v>
                </c:pt>
                <c:pt idx="43303">
                  <c:v>2203</c:v>
                </c:pt>
                <c:pt idx="43304">
                  <c:v>2204</c:v>
                </c:pt>
                <c:pt idx="43305">
                  <c:v>2205</c:v>
                </c:pt>
                <c:pt idx="43306">
                  <c:v>2206</c:v>
                </c:pt>
                <c:pt idx="43307">
                  <c:v>2207</c:v>
                </c:pt>
                <c:pt idx="43308">
                  <c:v>2208</c:v>
                </c:pt>
                <c:pt idx="43309">
                  <c:v>2209</c:v>
                </c:pt>
                <c:pt idx="43310">
                  <c:v>2210</c:v>
                </c:pt>
                <c:pt idx="43311">
                  <c:v>2211</c:v>
                </c:pt>
                <c:pt idx="43312">
                  <c:v>2212</c:v>
                </c:pt>
                <c:pt idx="43313">
                  <c:v>2213</c:v>
                </c:pt>
                <c:pt idx="43314">
                  <c:v>2214</c:v>
                </c:pt>
                <c:pt idx="43315">
                  <c:v>2215</c:v>
                </c:pt>
                <c:pt idx="43316">
                  <c:v>2216</c:v>
                </c:pt>
                <c:pt idx="43317">
                  <c:v>2217</c:v>
                </c:pt>
                <c:pt idx="43318">
                  <c:v>2218</c:v>
                </c:pt>
                <c:pt idx="43319">
                  <c:v>2219</c:v>
                </c:pt>
                <c:pt idx="43320">
                  <c:v>2220</c:v>
                </c:pt>
                <c:pt idx="43321">
                  <c:v>2221</c:v>
                </c:pt>
                <c:pt idx="43322">
                  <c:v>2222</c:v>
                </c:pt>
                <c:pt idx="43323">
                  <c:v>2223</c:v>
                </c:pt>
                <c:pt idx="43324">
                  <c:v>2224</c:v>
                </c:pt>
                <c:pt idx="43325">
                  <c:v>2225</c:v>
                </c:pt>
                <c:pt idx="43326">
                  <c:v>2226</c:v>
                </c:pt>
                <c:pt idx="43327">
                  <c:v>2227</c:v>
                </c:pt>
                <c:pt idx="43328">
                  <c:v>2228</c:v>
                </c:pt>
                <c:pt idx="43329">
                  <c:v>2229</c:v>
                </c:pt>
                <c:pt idx="43330">
                  <c:v>2230</c:v>
                </c:pt>
                <c:pt idx="43331">
                  <c:v>2231</c:v>
                </c:pt>
                <c:pt idx="43332">
                  <c:v>2232</c:v>
                </c:pt>
                <c:pt idx="43333">
                  <c:v>2233</c:v>
                </c:pt>
                <c:pt idx="43334">
                  <c:v>2234</c:v>
                </c:pt>
                <c:pt idx="43335">
                  <c:v>2235</c:v>
                </c:pt>
                <c:pt idx="43336">
                  <c:v>2236</c:v>
                </c:pt>
                <c:pt idx="43337">
                  <c:v>2237</c:v>
                </c:pt>
                <c:pt idx="43338">
                  <c:v>2238</c:v>
                </c:pt>
                <c:pt idx="43339">
                  <c:v>2239</c:v>
                </c:pt>
                <c:pt idx="43340">
                  <c:v>2240</c:v>
                </c:pt>
                <c:pt idx="43341">
                  <c:v>2241</c:v>
                </c:pt>
                <c:pt idx="43342">
                  <c:v>2242</c:v>
                </c:pt>
                <c:pt idx="43343">
                  <c:v>2243</c:v>
                </c:pt>
                <c:pt idx="43344">
                  <c:v>2244</c:v>
                </c:pt>
                <c:pt idx="43345">
                  <c:v>2245</c:v>
                </c:pt>
                <c:pt idx="43346">
                  <c:v>2246</c:v>
                </c:pt>
                <c:pt idx="43347">
                  <c:v>2247</c:v>
                </c:pt>
                <c:pt idx="43348">
                  <c:v>2248</c:v>
                </c:pt>
                <c:pt idx="43349">
                  <c:v>2249</c:v>
                </c:pt>
                <c:pt idx="43350">
                  <c:v>2250</c:v>
                </c:pt>
                <c:pt idx="43351">
                  <c:v>2251</c:v>
                </c:pt>
                <c:pt idx="43352">
                  <c:v>2252</c:v>
                </c:pt>
                <c:pt idx="43353">
                  <c:v>2253</c:v>
                </c:pt>
                <c:pt idx="43354">
                  <c:v>2254</c:v>
                </c:pt>
                <c:pt idx="43355">
                  <c:v>2255</c:v>
                </c:pt>
                <c:pt idx="43356">
                  <c:v>2256</c:v>
                </c:pt>
                <c:pt idx="43357">
                  <c:v>2257</c:v>
                </c:pt>
                <c:pt idx="43358">
                  <c:v>2258</c:v>
                </c:pt>
                <c:pt idx="43359">
                  <c:v>2259</c:v>
                </c:pt>
                <c:pt idx="43360">
                  <c:v>2260</c:v>
                </c:pt>
                <c:pt idx="43361">
                  <c:v>2261</c:v>
                </c:pt>
                <c:pt idx="43362">
                  <c:v>2262</c:v>
                </c:pt>
                <c:pt idx="43363">
                  <c:v>2263</c:v>
                </c:pt>
                <c:pt idx="43364">
                  <c:v>2264</c:v>
                </c:pt>
                <c:pt idx="43365">
                  <c:v>2265</c:v>
                </c:pt>
                <c:pt idx="43366">
                  <c:v>2266</c:v>
                </c:pt>
                <c:pt idx="43367">
                  <c:v>2267</c:v>
                </c:pt>
                <c:pt idx="43368">
                  <c:v>2268</c:v>
                </c:pt>
                <c:pt idx="43369">
                  <c:v>2269</c:v>
                </c:pt>
                <c:pt idx="43370">
                  <c:v>2270</c:v>
                </c:pt>
                <c:pt idx="43371">
                  <c:v>2271</c:v>
                </c:pt>
                <c:pt idx="43372">
                  <c:v>2272</c:v>
                </c:pt>
                <c:pt idx="43373">
                  <c:v>2273</c:v>
                </c:pt>
                <c:pt idx="43374">
                  <c:v>2274</c:v>
                </c:pt>
                <c:pt idx="43375">
                  <c:v>2275</c:v>
                </c:pt>
                <c:pt idx="43376">
                  <c:v>2276</c:v>
                </c:pt>
                <c:pt idx="43377">
                  <c:v>2277</c:v>
                </c:pt>
                <c:pt idx="43378">
                  <c:v>2278</c:v>
                </c:pt>
                <c:pt idx="43379">
                  <c:v>2279</c:v>
                </c:pt>
                <c:pt idx="43380">
                  <c:v>2280</c:v>
                </c:pt>
                <c:pt idx="43381">
                  <c:v>2281</c:v>
                </c:pt>
                <c:pt idx="43382">
                  <c:v>2282</c:v>
                </c:pt>
                <c:pt idx="43383">
                  <c:v>2283</c:v>
                </c:pt>
                <c:pt idx="43384">
                  <c:v>2284</c:v>
                </c:pt>
                <c:pt idx="43385">
                  <c:v>2285</c:v>
                </c:pt>
                <c:pt idx="43386">
                  <c:v>2286</c:v>
                </c:pt>
                <c:pt idx="43387">
                  <c:v>2287</c:v>
                </c:pt>
                <c:pt idx="43388">
                  <c:v>2288</c:v>
                </c:pt>
                <c:pt idx="43389">
                  <c:v>2289</c:v>
                </c:pt>
                <c:pt idx="43390">
                  <c:v>2290</c:v>
                </c:pt>
                <c:pt idx="43391">
                  <c:v>2291</c:v>
                </c:pt>
                <c:pt idx="43392">
                  <c:v>2292</c:v>
                </c:pt>
                <c:pt idx="43393">
                  <c:v>2293</c:v>
                </c:pt>
                <c:pt idx="43394">
                  <c:v>2294</c:v>
                </c:pt>
                <c:pt idx="43395">
                  <c:v>2295</c:v>
                </c:pt>
                <c:pt idx="43396">
                  <c:v>2296</c:v>
                </c:pt>
                <c:pt idx="43397">
                  <c:v>2297</c:v>
                </c:pt>
                <c:pt idx="43398">
                  <c:v>2298</c:v>
                </c:pt>
                <c:pt idx="43399">
                  <c:v>2299</c:v>
                </c:pt>
                <c:pt idx="43400">
                  <c:v>2300</c:v>
                </c:pt>
                <c:pt idx="43401">
                  <c:v>2301</c:v>
                </c:pt>
                <c:pt idx="43402">
                  <c:v>2302</c:v>
                </c:pt>
                <c:pt idx="43403">
                  <c:v>2303</c:v>
                </c:pt>
                <c:pt idx="43404">
                  <c:v>2304</c:v>
                </c:pt>
                <c:pt idx="43405">
                  <c:v>2305</c:v>
                </c:pt>
                <c:pt idx="43406">
                  <c:v>2306</c:v>
                </c:pt>
                <c:pt idx="43407">
                  <c:v>2307</c:v>
                </c:pt>
                <c:pt idx="43408">
                  <c:v>2308</c:v>
                </c:pt>
                <c:pt idx="43409">
                  <c:v>2309</c:v>
                </c:pt>
                <c:pt idx="43410">
                  <c:v>2310</c:v>
                </c:pt>
                <c:pt idx="43411">
                  <c:v>2311</c:v>
                </c:pt>
                <c:pt idx="43412">
                  <c:v>2312</c:v>
                </c:pt>
                <c:pt idx="43413">
                  <c:v>2313</c:v>
                </c:pt>
                <c:pt idx="43414">
                  <c:v>2314</c:v>
                </c:pt>
                <c:pt idx="43415">
                  <c:v>2315</c:v>
                </c:pt>
                <c:pt idx="43416">
                  <c:v>2316</c:v>
                </c:pt>
                <c:pt idx="43417">
                  <c:v>2317</c:v>
                </c:pt>
                <c:pt idx="43418">
                  <c:v>2318</c:v>
                </c:pt>
                <c:pt idx="43419">
                  <c:v>2319</c:v>
                </c:pt>
                <c:pt idx="43420">
                  <c:v>2320</c:v>
                </c:pt>
                <c:pt idx="43421">
                  <c:v>2321</c:v>
                </c:pt>
                <c:pt idx="43422">
                  <c:v>2322</c:v>
                </c:pt>
                <c:pt idx="43423">
                  <c:v>2323</c:v>
                </c:pt>
                <c:pt idx="43424">
                  <c:v>2324</c:v>
                </c:pt>
                <c:pt idx="43425">
                  <c:v>2325</c:v>
                </c:pt>
                <c:pt idx="43426">
                  <c:v>2326</c:v>
                </c:pt>
                <c:pt idx="43427">
                  <c:v>2327</c:v>
                </c:pt>
                <c:pt idx="43428">
                  <c:v>2328</c:v>
                </c:pt>
                <c:pt idx="43429">
                  <c:v>2329</c:v>
                </c:pt>
                <c:pt idx="43430">
                  <c:v>2330</c:v>
                </c:pt>
                <c:pt idx="43431">
                  <c:v>2331</c:v>
                </c:pt>
                <c:pt idx="43432">
                  <c:v>2332</c:v>
                </c:pt>
                <c:pt idx="43433">
                  <c:v>2333</c:v>
                </c:pt>
                <c:pt idx="43434">
                  <c:v>2334</c:v>
                </c:pt>
                <c:pt idx="43435">
                  <c:v>2335</c:v>
                </c:pt>
                <c:pt idx="43436">
                  <c:v>2336</c:v>
                </c:pt>
                <c:pt idx="43437">
                  <c:v>2337</c:v>
                </c:pt>
                <c:pt idx="43438">
                  <c:v>2338</c:v>
                </c:pt>
                <c:pt idx="43439">
                  <c:v>2339</c:v>
                </c:pt>
                <c:pt idx="43440">
                  <c:v>2340</c:v>
                </c:pt>
                <c:pt idx="43441">
                  <c:v>2341</c:v>
                </c:pt>
                <c:pt idx="43442">
                  <c:v>2342</c:v>
                </c:pt>
                <c:pt idx="43443">
                  <c:v>2343</c:v>
                </c:pt>
                <c:pt idx="43444">
                  <c:v>2344</c:v>
                </c:pt>
                <c:pt idx="43445">
                  <c:v>2345</c:v>
                </c:pt>
                <c:pt idx="43446">
                  <c:v>2346</c:v>
                </c:pt>
                <c:pt idx="43447">
                  <c:v>2347</c:v>
                </c:pt>
                <c:pt idx="43448">
                  <c:v>2348</c:v>
                </c:pt>
                <c:pt idx="43449">
                  <c:v>2349</c:v>
                </c:pt>
                <c:pt idx="43450">
                  <c:v>2350</c:v>
                </c:pt>
                <c:pt idx="43451">
                  <c:v>2351</c:v>
                </c:pt>
                <c:pt idx="43452">
                  <c:v>2352</c:v>
                </c:pt>
                <c:pt idx="43453">
                  <c:v>2353</c:v>
                </c:pt>
                <c:pt idx="43454">
                  <c:v>2354</c:v>
                </c:pt>
                <c:pt idx="43455">
                  <c:v>2355</c:v>
                </c:pt>
                <c:pt idx="43456">
                  <c:v>2356</c:v>
                </c:pt>
                <c:pt idx="43457">
                  <c:v>2357</c:v>
                </c:pt>
                <c:pt idx="43458">
                  <c:v>2358</c:v>
                </c:pt>
                <c:pt idx="43459">
                  <c:v>2359</c:v>
                </c:pt>
                <c:pt idx="43460">
                  <c:v>2360</c:v>
                </c:pt>
                <c:pt idx="43461">
                  <c:v>2361</c:v>
                </c:pt>
                <c:pt idx="43462">
                  <c:v>2362</c:v>
                </c:pt>
                <c:pt idx="43463">
                  <c:v>2363</c:v>
                </c:pt>
                <c:pt idx="43464">
                  <c:v>2364</c:v>
                </c:pt>
                <c:pt idx="43465">
                  <c:v>2365</c:v>
                </c:pt>
                <c:pt idx="43466">
                  <c:v>2366</c:v>
                </c:pt>
                <c:pt idx="43467">
                  <c:v>2367</c:v>
                </c:pt>
                <c:pt idx="43468">
                  <c:v>2368</c:v>
                </c:pt>
                <c:pt idx="43469">
                  <c:v>2369</c:v>
                </c:pt>
                <c:pt idx="43470">
                  <c:v>2370</c:v>
                </c:pt>
                <c:pt idx="43471">
                  <c:v>2371</c:v>
                </c:pt>
                <c:pt idx="43472">
                  <c:v>2372</c:v>
                </c:pt>
                <c:pt idx="43473">
                  <c:v>2373</c:v>
                </c:pt>
                <c:pt idx="43474">
                  <c:v>2374</c:v>
                </c:pt>
                <c:pt idx="43475">
                  <c:v>2375</c:v>
                </c:pt>
                <c:pt idx="43476">
                  <c:v>2376</c:v>
                </c:pt>
                <c:pt idx="43477">
                  <c:v>2377</c:v>
                </c:pt>
                <c:pt idx="43478">
                  <c:v>2378</c:v>
                </c:pt>
                <c:pt idx="43479">
                  <c:v>2379</c:v>
                </c:pt>
                <c:pt idx="43480">
                  <c:v>2380</c:v>
                </c:pt>
                <c:pt idx="43481">
                  <c:v>2381</c:v>
                </c:pt>
                <c:pt idx="43482">
                  <c:v>2382</c:v>
                </c:pt>
                <c:pt idx="43483">
                  <c:v>2383</c:v>
                </c:pt>
                <c:pt idx="43484">
                  <c:v>2384</c:v>
                </c:pt>
                <c:pt idx="43485">
                  <c:v>2385</c:v>
                </c:pt>
                <c:pt idx="43486">
                  <c:v>2386</c:v>
                </c:pt>
                <c:pt idx="43487">
                  <c:v>2387</c:v>
                </c:pt>
                <c:pt idx="43488">
                  <c:v>2388</c:v>
                </c:pt>
                <c:pt idx="43489">
                  <c:v>2389</c:v>
                </c:pt>
                <c:pt idx="43490">
                  <c:v>2390</c:v>
                </c:pt>
                <c:pt idx="43491">
                  <c:v>2391</c:v>
                </c:pt>
                <c:pt idx="43492">
                  <c:v>2392</c:v>
                </c:pt>
                <c:pt idx="43493">
                  <c:v>2393</c:v>
                </c:pt>
                <c:pt idx="43494">
                  <c:v>2394</c:v>
                </c:pt>
                <c:pt idx="43495">
                  <c:v>2395</c:v>
                </c:pt>
                <c:pt idx="43496">
                  <c:v>2396</c:v>
                </c:pt>
                <c:pt idx="43497">
                  <c:v>2397</c:v>
                </c:pt>
                <c:pt idx="43498">
                  <c:v>2398</c:v>
                </c:pt>
                <c:pt idx="43499">
                  <c:v>2399</c:v>
                </c:pt>
                <c:pt idx="43500">
                  <c:v>2400</c:v>
                </c:pt>
                <c:pt idx="43501">
                  <c:v>2401</c:v>
                </c:pt>
                <c:pt idx="43502">
                  <c:v>2402</c:v>
                </c:pt>
                <c:pt idx="43503">
                  <c:v>2403</c:v>
                </c:pt>
                <c:pt idx="43504">
                  <c:v>2404</c:v>
                </c:pt>
                <c:pt idx="43505">
                  <c:v>2405</c:v>
                </c:pt>
                <c:pt idx="43506">
                  <c:v>2406</c:v>
                </c:pt>
                <c:pt idx="43507">
                  <c:v>2407</c:v>
                </c:pt>
                <c:pt idx="43508">
                  <c:v>2408</c:v>
                </c:pt>
                <c:pt idx="43509">
                  <c:v>2409</c:v>
                </c:pt>
                <c:pt idx="43510">
                  <c:v>2410</c:v>
                </c:pt>
                <c:pt idx="43511">
                  <c:v>2411</c:v>
                </c:pt>
                <c:pt idx="43512">
                  <c:v>2412</c:v>
                </c:pt>
                <c:pt idx="43513">
                  <c:v>2413</c:v>
                </c:pt>
                <c:pt idx="43514">
                  <c:v>2414</c:v>
                </c:pt>
                <c:pt idx="43515">
                  <c:v>2415</c:v>
                </c:pt>
                <c:pt idx="43516">
                  <c:v>2416</c:v>
                </c:pt>
                <c:pt idx="43517">
                  <c:v>2417</c:v>
                </c:pt>
                <c:pt idx="43518">
                  <c:v>2418</c:v>
                </c:pt>
                <c:pt idx="43519">
                  <c:v>2419</c:v>
                </c:pt>
                <c:pt idx="43520">
                  <c:v>2420</c:v>
                </c:pt>
                <c:pt idx="43521">
                  <c:v>2421</c:v>
                </c:pt>
                <c:pt idx="43522">
                  <c:v>2422</c:v>
                </c:pt>
                <c:pt idx="43523">
                  <c:v>2423</c:v>
                </c:pt>
                <c:pt idx="43524">
                  <c:v>2424</c:v>
                </c:pt>
                <c:pt idx="43525">
                  <c:v>2425</c:v>
                </c:pt>
                <c:pt idx="43526">
                  <c:v>2426</c:v>
                </c:pt>
                <c:pt idx="43527">
                  <c:v>2427</c:v>
                </c:pt>
                <c:pt idx="43528">
                  <c:v>2428</c:v>
                </c:pt>
                <c:pt idx="43529">
                  <c:v>2429</c:v>
                </c:pt>
                <c:pt idx="43530">
                  <c:v>2430</c:v>
                </c:pt>
                <c:pt idx="43531">
                  <c:v>2431</c:v>
                </c:pt>
                <c:pt idx="43532">
                  <c:v>2432</c:v>
                </c:pt>
                <c:pt idx="43533">
                  <c:v>2433</c:v>
                </c:pt>
                <c:pt idx="43534">
                  <c:v>2434</c:v>
                </c:pt>
                <c:pt idx="43535">
                  <c:v>2435</c:v>
                </c:pt>
                <c:pt idx="43536">
                  <c:v>2436</c:v>
                </c:pt>
                <c:pt idx="43537">
                  <c:v>2437</c:v>
                </c:pt>
                <c:pt idx="43538">
                  <c:v>2438</c:v>
                </c:pt>
                <c:pt idx="43539">
                  <c:v>2439</c:v>
                </c:pt>
                <c:pt idx="43540">
                  <c:v>2440</c:v>
                </c:pt>
                <c:pt idx="43541">
                  <c:v>2441</c:v>
                </c:pt>
                <c:pt idx="43542">
                  <c:v>2442</c:v>
                </c:pt>
                <c:pt idx="43543">
                  <c:v>2443</c:v>
                </c:pt>
                <c:pt idx="43544">
                  <c:v>2444</c:v>
                </c:pt>
                <c:pt idx="43545">
                  <c:v>2445</c:v>
                </c:pt>
                <c:pt idx="43546">
                  <c:v>2446</c:v>
                </c:pt>
                <c:pt idx="43547">
                  <c:v>2447</c:v>
                </c:pt>
                <c:pt idx="43548">
                  <c:v>2448</c:v>
                </c:pt>
                <c:pt idx="43549">
                  <c:v>2449</c:v>
                </c:pt>
                <c:pt idx="43550">
                  <c:v>2450</c:v>
                </c:pt>
                <c:pt idx="43551">
                  <c:v>2451</c:v>
                </c:pt>
                <c:pt idx="43552">
                  <c:v>2452</c:v>
                </c:pt>
                <c:pt idx="43553">
                  <c:v>2453</c:v>
                </c:pt>
                <c:pt idx="43554">
                  <c:v>2454</c:v>
                </c:pt>
                <c:pt idx="43555">
                  <c:v>2455</c:v>
                </c:pt>
                <c:pt idx="43556">
                  <c:v>2456</c:v>
                </c:pt>
                <c:pt idx="43557">
                  <c:v>2457</c:v>
                </c:pt>
                <c:pt idx="43558">
                  <c:v>2458</c:v>
                </c:pt>
                <c:pt idx="43559">
                  <c:v>2459</c:v>
                </c:pt>
                <c:pt idx="43560">
                  <c:v>2460</c:v>
                </c:pt>
                <c:pt idx="43561">
                  <c:v>2461</c:v>
                </c:pt>
                <c:pt idx="43562">
                  <c:v>2462</c:v>
                </c:pt>
                <c:pt idx="43563">
                  <c:v>2463</c:v>
                </c:pt>
                <c:pt idx="43564">
                  <c:v>2464</c:v>
                </c:pt>
                <c:pt idx="43565">
                  <c:v>2465</c:v>
                </c:pt>
                <c:pt idx="43566">
                  <c:v>2466</c:v>
                </c:pt>
                <c:pt idx="43567">
                  <c:v>2467</c:v>
                </c:pt>
                <c:pt idx="43568">
                  <c:v>2468</c:v>
                </c:pt>
                <c:pt idx="43569">
                  <c:v>2469</c:v>
                </c:pt>
                <c:pt idx="43570">
                  <c:v>2470</c:v>
                </c:pt>
                <c:pt idx="43571">
                  <c:v>2471</c:v>
                </c:pt>
                <c:pt idx="43572">
                  <c:v>2472</c:v>
                </c:pt>
                <c:pt idx="43573">
                  <c:v>2473</c:v>
                </c:pt>
                <c:pt idx="43574">
                  <c:v>2474</c:v>
                </c:pt>
                <c:pt idx="43575">
                  <c:v>2475</c:v>
                </c:pt>
                <c:pt idx="43576">
                  <c:v>2476</c:v>
                </c:pt>
                <c:pt idx="43577">
                  <c:v>2477</c:v>
                </c:pt>
                <c:pt idx="43578">
                  <c:v>2478</c:v>
                </c:pt>
                <c:pt idx="43579">
                  <c:v>2479</c:v>
                </c:pt>
                <c:pt idx="43580">
                  <c:v>2480</c:v>
                </c:pt>
                <c:pt idx="43581">
                  <c:v>2481</c:v>
                </c:pt>
                <c:pt idx="43582">
                  <c:v>2482</c:v>
                </c:pt>
                <c:pt idx="43583">
                  <c:v>2483</c:v>
                </c:pt>
                <c:pt idx="43584">
                  <c:v>2484</c:v>
                </c:pt>
                <c:pt idx="43585">
                  <c:v>2485</c:v>
                </c:pt>
                <c:pt idx="43586">
                  <c:v>2486</c:v>
                </c:pt>
                <c:pt idx="43587">
                  <c:v>2487</c:v>
                </c:pt>
                <c:pt idx="43588">
                  <c:v>2488</c:v>
                </c:pt>
                <c:pt idx="43589">
                  <c:v>2489</c:v>
                </c:pt>
                <c:pt idx="43590">
                  <c:v>2490</c:v>
                </c:pt>
                <c:pt idx="43591">
                  <c:v>2491</c:v>
                </c:pt>
                <c:pt idx="43592">
                  <c:v>2492</c:v>
                </c:pt>
                <c:pt idx="43593">
                  <c:v>2493</c:v>
                </c:pt>
                <c:pt idx="43594">
                  <c:v>2494</c:v>
                </c:pt>
                <c:pt idx="43595">
                  <c:v>2495</c:v>
                </c:pt>
                <c:pt idx="43596">
                  <c:v>2496</c:v>
                </c:pt>
                <c:pt idx="43597">
                  <c:v>2497</c:v>
                </c:pt>
                <c:pt idx="43598">
                  <c:v>2498</c:v>
                </c:pt>
                <c:pt idx="43599">
                  <c:v>2499</c:v>
                </c:pt>
                <c:pt idx="43600">
                  <c:v>2500</c:v>
                </c:pt>
                <c:pt idx="43601">
                  <c:v>2501</c:v>
                </c:pt>
                <c:pt idx="43602">
                  <c:v>2502</c:v>
                </c:pt>
                <c:pt idx="43603">
                  <c:v>2503</c:v>
                </c:pt>
                <c:pt idx="43604">
                  <c:v>2504</c:v>
                </c:pt>
                <c:pt idx="43605">
                  <c:v>2505</c:v>
                </c:pt>
                <c:pt idx="43606">
                  <c:v>2506</c:v>
                </c:pt>
                <c:pt idx="43607">
                  <c:v>2507</c:v>
                </c:pt>
                <c:pt idx="43608">
                  <c:v>2508</c:v>
                </c:pt>
                <c:pt idx="43609">
                  <c:v>2509</c:v>
                </c:pt>
                <c:pt idx="43610">
                  <c:v>2510</c:v>
                </c:pt>
                <c:pt idx="43611">
                  <c:v>2511</c:v>
                </c:pt>
                <c:pt idx="43612">
                  <c:v>2512</c:v>
                </c:pt>
                <c:pt idx="43613">
                  <c:v>2513</c:v>
                </c:pt>
                <c:pt idx="43614">
                  <c:v>2514</c:v>
                </c:pt>
                <c:pt idx="43615">
                  <c:v>2515</c:v>
                </c:pt>
                <c:pt idx="43616">
                  <c:v>2516</c:v>
                </c:pt>
                <c:pt idx="43617">
                  <c:v>2517</c:v>
                </c:pt>
                <c:pt idx="43618">
                  <c:v>2518</c:v>
                </c:pt>
                <c:pt idx="43619">
                  <c:v>2519</c:v>
                </c:pt>
                <c:pt idx="43620">
                  <c:v>2520</c:v>
                </c:pt>
                <c:pt idx="43621">
                  <c:v>2521</c:v>
                </c:pt>
                <c:pt idx="43622">
                  <c:v>2522</c:v>
                </c:pt>
                <c:pt idx="43623">
                  <c:v>2523</c:v>
                </c:pt>
                <c:pt idx="43624">
                  <c:v>2524</c:v>
                </c:pt>
                <c:pt idx="43625">
                  <c:v>2525</c:v>
                </c:pt>
                <c:pt idx="43626">
                  <c:v>2526</c:v>
                </c:pt>
                <c:pt idx="43627">
                  <c:v>2527</c:v>
                </c:pt>
                <c:pt idx="43628">
                  <c:v>2528</c:v>
                </c:pt>
                <c:pt idx="43629">
                  <c:v>2529</c:v>
                </c:pt>
                <c:pt idx="43630">
                  <c:v>2530</c:v>
                </c:pt>
                <c:pt idx="43631">
                  <c:v>2531</c:v>
                </c:pt>
                <c:pt idx="43632">
                  <c:v>2532</c:v>
                </c:pt>
                <c:pt idx="43633">
                  <c:v>2533</c:v>
                </c:pt>
                <c:pt idx="43634">
                  <c:v>2534</c:v>
                </c:pt>
                <c:pt idx="43635">
                  <c:v>2535</c:v>
                </c:pt>
                <c:pt idx="43636">
                  <c:v>2536</c:v>
                </c:pt>
                <c:pt idx="43637">
                  <c:v>2537</c:v>
                </c:pt>
                <c:pt idx="43638">
                  <c:v>2538</c:v>
                </c:pt>
                <c:pt idx="43639">
                  <c:v>2539</c:v>
                </c:pt>
                <c:pt idx="43640">
                  <c:v>2540</c:v>
                </c:pt>
                <c:pt idx="43641">
                  <c:v>2541</c:v>
                </c:pt>
                <c:pt idx="43642">
                  <c:v>2542</c:v>
                </c:pt>
                <c:pt idx="43643">
                  <c:v>2543</c:v>
                </c:pt>
                <c:pt idx="43644">
                  <c:v>2544</c:v>
                </c:pt>
                <c:pt idx="43645">
                  <c:v>2545</c:v>
                </c:pt>
                <c:pt idx="43646">
                  <c:v>2546</c:v>
                </c:pt>
                <c:pt idx="43647">
                  <c:v>2547</c:v>
                </c:pt>
                <c:pt idx="43648">
                  <c:v>2548</c:v>
                </c:pt>
                <c:pt idx="43649">
                  <c:v>2549</c:v>
                </c:pt>
                <c:pt idx="43650">
                  <c:v>2550</c:v>
                </c:pt>
                <c:pt idx="43651">
                  <c:v>2551</c:v>
                </c:pt>
                <c:pt idx="43652">
                  <c:v>2552</c:v>
                </c:pt>
                <c:pt idx="43653">
                  <c:v>2553</c:v>
                </c:pt>
                <c:pt idx="43654">
                  <c:v>2554</c:v>
                </c:pt>
                <c:pt idx="43655">
                  <c:v>2555</c:v>
                </c:pt>
                <c:pt idx="43656">
                  <c:v>2556</c:v>
                </c:pt>
                <c:pt idx="43657">
                  <c:v>2557</c:v>
                </c:pt>
                <c:pt idx="43658">
                  <c:v>2558</c:v>
                </c:pt>
                <c:pt idx="43659">
                  <c:v>2559</c:v>
                </c:pt>
                <c:pt idx="43660">
                  <c:v>2560</c:v>
                </c:pt>
                <c:pt idx="43661">
                  <c:v>2561</c:v>
                </c:pt>
                <c:pt idx="43662">
                  <c:v>2562</c:v>
                </c:pt>
                <c:pt idx="43663">
                  <c:v>2563</c:v>
                </c:pt>
                <c:pt idx="43664">
                  <c:v>2564</c:v>
                </c:pt>
                <c:pt idx="43665">
                  <c:v>2565</c:v>
                </c:pt>
                <c:pt idx="43666">
                  <c:v>2566</c:v>
                </c:pt>
                <c:pt idx="43667">
                  <c:v>2567</c:v>
                </c:pt>
                <c:pt idx="43668">
                  <c:v>2568</c:v>
                </c:pt>
                <c:pt idx="43669">
                  <c:v>2569</c:v>
                </c:pt>
                <c:pt idx="43670">
                  <c:v>2570</c:v>
                </c:pt>
                <c:pt idx="43671">
                  <c:v>2571</c:v>
                </c:pt>
                <c:pt idx="43672">
                  <c:v>2572</c:v>
                </c:pt>
                <c:pt idx="43673">
                  <c:v>2573</c:v>
                </c:pt>
                <c:pt idx="43674">
                  <c:v>2574</c:v>
                </c:pt>
                <c:pt idx="43675">
                  <c:v>2575</c:v>
                </c:pt>
                <c:pt idx="43676">
                  <c:v>2576</c:v>
                </c:pt>
                <c:pt idx="43677">
                  <c:v>2577</c:v>
                </c:pt>
                <c:pt idx="43678">
                  <c:v>2578</c:v>
                </c:pt>
                <c:pt idx="43679">
                  <c:v>2579</c:v>
                </c:pt>
                <c:pt idx="43680">
                  <c:v>2580</c:v>
                </c:pt>
                <c:pt idx="43681">
                  <c:v>2581</c:v>
                </c:pt>
                <c:pt idx="43682">
                  <c:v>2582</c:v>
                </c:pt>
                <c:pt idx="43683">
                  <c:v>2583</c:v>
                </c:pt>
                <c:pt idx="43684">
                  <c:v>2584</c:v>
                </c:pt>
                <c:pt idx="43685">
                  <c:v>2585</c:v>
                </c:pt>
                <c:pt idx="43686">
                  <c:v>2586</c:v>
                </c:pt>
                <c:pt idx="43687">
                  <c:v>2587</c:v>
                </c:pt>
                <c:pt idx="43688">
                  <c:v>2588</c:v>
                </c:pt>
                <c:pt idx="43689">
                  <c:v>2589</c:v>
                </c:pt>
                <c:pt idx="43690">
                  <c:v>2590</c:v>
                </c:pt>
                <c:pt idx="43691">
                  <c:v>2591</c:v>
                </c:pt>
                <c:pt idx="43692">
                  <c:v>2592</c:v>
                </c:pt>
                <c:pt idx="43693">
                  <c:v>2593</c:v>
                </c:pt>
                <c:pt idx="43694">
                  <c:v>2594</c:v>
                </c:pt>
                <c:pt idx="43695">
                  <c:v>2595</c:v>
                </c:pt>
                <c:pt idx="43696">
                  <c:v>2596</c:v>
                </c:pt>
                <c:pt idx="43697">
                  <c:v>2597</c:v>
                </c:pt>
                <c:pt idx="43698">
                  <c:v>2598</c:v>
                </c:pt>
                <c:pt idx="43699">
                  <c:v>2599</c:v>
                </c:pt>
                <c:pt idx="43700">
                  <c:v>2600</c:v>
                </c:pt>
                <c:pt idx="43701">
                  <c:v>2601</c:v>
                </c:pt>
                <c:pt idx="43702">
                  <c:v>2602</c:v>
                </c:pt>
                <c:pt idx="43703">
                  <c:v>2603</c:v>
                </c:pt>
                <c:pt idx="43704">
                  <c:v>2604</c:v>
                </c:pt>
                <c:pt idx="43705">
                  <c:v>2605</c:v>
                </c:pt>
                <c:pt idx="43706">
                  <c:v>2606</c:v>
                </c:pt>
                <c:pt idx="43707">
                  <c:v>2607</c:v>
                </c:pt>
                <c:pt idx="43708">
                  <c:v>2608</c:v>
                </c:pt>
                <c:pt idx="43709">
                  <c:v>2609</c:v>
                </c:pt>
                <c:pt idx="43710">
                  <c:v>2610</c:v>
                </c:pt>
                <c:pt idx="43711">
                  <c:v>2611</c:v>
                </c:pt>
                <c:pt idx="43712">
                  <c:v>2612</c:v>
                </c:pt>
                <c:pt idx="43713">
                  <c:v>2613</c:v>
                </c:pt>
                <c:pt idx="43714">
                  <c:v>2614</c:v>
                </c:pt>
                <c:pt idx="43715">
                  <c:v>2615</c:v>
                </c:pt>
                <c:pt idx="43716">
                  <c:v>2616</c:v>
                </c:pt>
                <c:pt idx="43717">
                  <c:v>2617</c:v>
                </c:pt>
                <c:pt idx="43718">
                  <c:v>2618</c:v>
                </c:pt>
                <c:pt idx="43719">
                  <c:v>2619</c:v>
                </c:pt>
                <c:pt idx="43720">
                  <c:v>2620</c:v>
                </c:pt>
                <c:pt idx="43721">
                  <c:v>2621</c:v>
                </c:pt>
                <c:pt idx="43722">
                  <c:v>2622</c:v>
                </c:pt>
                <c:pt idx="43723">
                  <c:v>2623</c:v>
                </c:pt>
                <c:pt idx="43724">
                  <c:v>2624</c:v>
                </c:pt>
                <c:pt idx="43725">
                  <c:v>2625</c:v>
                </c:pt>
                <c:pt idx="43726">
                  <c:v>2626</c:v>
                </c:pt>
                <c:pt idx="43727">
                  <c:v>2627</c:v>
                </c:pt>
                <c:pt idx="43728">
                  <c:v>2628</c:v>
                </c:pt>
                <c:pt idx="43729">
                  <c:v>2629</c:v>
                </c:pt>
                <c:pt idx="43730">
                  <c:v>2630</c:v>
                </c:pt>
                <c:pt idx="43731">
                  <c:v>2631</c:v>
                </c:pt>
                <c:pt idx="43732">
                  <c:v>2632</c:v>
                </c:pt>
                <c:pt idx="43733">
                  <c:v>2633</c:v>
                </c:pt>
                <c:pt idx="43734">
                  <c:v>2634</c:v>
                </c:pt>
                <c:pt idx="43735">
                  <c:v>2635</c:v>
                </c:pt>
                <c:pt idx="43736">
                  <c:v>2636</c:v>
                </c:pt>
                <c:pt idx="43737">
                  <c:v>2637</c:v>
                </c:pt>
                <c:pt idx="43738">
                  <c:v>2638</c:v>
                </c:pt>
                <c:pt idx="43739">
                  <c:v>2639</c:v>
                </c:pt>
                <c:pt idx="43740">
                  <c:v>2640</c:v>
                </c:pt>
                <c:pt idx="43741">
                  <c:v>2641</c:v>
                </c:pt>
                <c:pt idx="43742">
                  <c:v>2642</c:v>
                </c:pt>
                <c:pt idx="43743">
                  <c:v>2643</c:v>
                </c:pt>
                <c:pt idx="43744">
                  <c:v>2644</c:v>
                </c:pt>
                <c:pt idx="43745">
                  <c:v>2645</c:v>
                </c:pt>
                <c:pt idx="43746">
                  <c:v>2646</c:v>
                </c:pt>
                <c:pt idx="43747">
                  <c:v>2647</c:v>
                </c:pt>
                <c:pt idx="43748">
                  <c:v>2648</c:v>
                </c:pt>
                <c:pt idx="43749">
                  <c:v>2649</c:v>
                </c:pt>
                <c:pt idx="43750">
                  <c:v>2650</c:v>
                </c:pt>
                <c:pt idx="43751">
                  <c:v>2651</c:v>
                </c:pt>
                <c:pt idx="43752">
                  <c:v>2652</c:v>
                </c:pt>
                <c:pt idx="43753">
                  <c:v>2653</c:v>
                </c:pt>
                <c:pt idx="43754">
                  <c:v>2654</c:v>
                </c:pt>
                <c:pt idx="43755">
                  <c:v>2655</c:v>
                </c:pt>
                <c:pt idx="43756">
                  <c:v>2656</c:v>
                </c:pt>
                <c:pt idx="43757">
                  <c:v>2657</c:v>
                </c:pt>
                <c:pt idx="43758">
                  <c:v>2658</c:v>
                </c:pt>
                <c:pt idx="43759">
                  <c:v>2659</c:v>
                </c:pt>
                <c:pt idx="43760">
                  <c:v>2660</c:v>
                </c:pt>
                <c:pt idx="43761">
                  <c:v>2661</c:v>
                </c:pt>
                <c:pt idx="43762">
                  <c:v>2662</c:v>
                </c:pt>
                <c:pt idx="43763">
                  <c:v>2663</c:v>
                </c:pt>
                <c:pt idx="43764">
                  <c:v>2664</c:v>
                </c:pt>
                <c:pt idx="43765">
                  <c:v>2665</c:v>
                </c:pt>
                <c:pt idx="43766">
                  <c:v>2666</c:v>
                </c:pt>
                <c:pt idx="43767">
                  <c:v>2667</c:v>
                </c:pt>
                <c:pt idx="43768">
                  <c:v>2668</c:v>
                </c:pt>
                <c:pt idx="43769">
                  <c:v>2669</c:v>
                </c:pt>
                <c:pt idx="43770">
                  <c:v>2670</c:v>
                </c:pt>
                <c:pt idx="43771">
                  <c:v>2671</c:v>
                </c:pt>
                <c:pt idx="43772">
                  <c:v>2672</c:v>
                </c:pt>
                <c:pt idx="43773">
                  <c:v>2673</c:v>
                </c:pt>
                <c:pt idx="43774">
                  <c:v>2674</c:v>
                </c:pt>
                <c:pt idx="43775">
                  <c:v>2675</c:v>
                </c:pt>
                <c:pt idx="43776">
                  <c:v>2676</c:v>
                </c:pt>
                <c:pt idx="43777">
                  <c:v>2677</c:v>
                </c:pt>
                <c:pt idx="43778">
                  <c:v>2678</c:v>
                </c:pt>
                <c:pt idx="43779">
                  <c:v>2679</c:v>
                </c:pt>
                <c:pt idx="43780">
                  <c:v>2680</c:v>
                </c:pt>
                <c:pt idx="43781">
                  <c:v>2681</c:v>
                </c:pt>
                <c:pt idx="43782">
                  <c:v>2682</c:v>
                </c:pt>
                <c:pt idx="43783">
                  <c:v>2683</c:v>
                </c:pt>
                <c:pt idx="43784">
                  <c:v>2684</c:v>
                </c:pt>
                <c:pt idx="43785">
                  <c:v>2685</c:v>
                </c:pt>
                <c:pt idx="43786">
                  <c:v>2686</c:v>
                </c:pt>
                <c:pt idx="43787">
                  <c:v>2687</c:v>
                </c:pt>
                <c:pt idx="43788">
                  <c:v>2688</c:v>
                </c:pt>
                <c:pt idx="43789">
                  <c:v>2689</c:v>
                </c:pt>
                <c:pt idx="43790">
                  <c:v>2690</c:v>
                </c:pt>
                <c:pt idx="43791">
                  <c:v>2691</c:v>
                </c:pt>
                <c:pt idx="43792">
                  <c:v>2692</c:v>
                </c:pt>
                <c:pt idx="43793">
                  <c:v>2693</c:v>
                </c:pt>
                <c:pt idx="43794">
                  <c:v>2694</c:v>
                </c:pt>
                <c:pt idx="43795">
                  <c:v>2695</c:v>
                </c:pt>
                <c:pt idx="43796">
                  <c:v>2696</c:v>
                </c:pt>
                <c:pt idx="43797">
                  <c:v>2697</c:v>
                </c:pt>
                <c:pt idx="43798">
                  <c:v>2698</c:v>
                </c:pt>
                <c:pt idx="43799">
                  <c:v>2699</c:v>
                </c:pt>
                <c:pt idx="43800">
                  <c:v>2700</c:v>
                </c:pt>
                <c:pt idx="43801">
                  <c:v>2701</c:v>
                </c:pt>
                <c:pt idx="43802">
                  <c:v>2702</c:v>
                </c:pt>
                <c:pt idx="43803">
                  <c:v>2703</c:v>
                </c:pt>
                <c:pt idx="43804">
                  <c:v>2704</c:v>
                </c:pt>
                <c:pt idx="43805">
                  <c:v>2705</c:v>
                </c:pt>
                <c:pt idx="43806">
                  <c:v>2706</c:v>
                </c:pt>
                <c:pt idx="43807">
                  <c:v>2707</c:v>
                </c:pt>
                <c:pt idx="43808">
                  <c:v>2708</c:v>
                </c:pt>
                <c:pt idx="43809">
                  <c:v>2709</c:v>
                </c:pt>
                <c:pt idx="43810">
                  <c:v>2710</c:v>
                </c:pt>
                <c:pt idx="43811">
                  <c:v>2711</c:v>
                </c:pt>
                <c:pt idx="43812">
                  <c:v>2712</c:v>
                </c:pt>
                <c:pt idx="43813">
                  <c:v>2713</c:v>
                </c:pt>
                <c:pt idx="43814">
                  <c:v>2714</c:v>
                </c:pt>
                <c:pt idx="43815">
                  <c:v>2715</c:v>
                </c:pt>
                <c:pt idx="43816">
                  <c:v>2716</c:v>
                </c:pt>
                <c:pt idx="43817">
                  <c:v>2717</c:v>
                </c:pt>
                <c:pt idx="43818">
                  <c:v>2718</c:v>
                </c:pt>
                <c:pt idx="43819">
                  <c:v>2719</c:v>
                </c:pt>
                <c:pt idx="43820">
                  <c:v>2720</c:v>
                </c:pt>
                <c:pt idx="43821">
                  <c:v>2721</c:v>
                </c:pt>
                <c:pt idx="43822">
                  <c:v>2722</c:v>
                </c:pt>
                <c:pt idx="43823">
                  <c:v>2723</c:v>
                </c:pt>
                <c:pt idx="43824">
                  <c:v>2724</c:v>
                </c:pt>
                <c:pt idx="43825">
                  <c:v>2725</c:v>
                </c:pt>
                <c:pt idx="43826">
                  <c:v>2726</c:v>
                </c:pt>
                <c:pt idx="43827">
                  <c:v>2727</c:v>
                </c:pt>
                <c:pt idx="43828">
                  <c:v>2728</c:v>
                </c:pt>
                <c:pt idx="43829">
                  <c:v>2729</c:v>
                </c:pt>
                <c:pt idx="43830">
                  <c:v>2730</c:v>
                </c:pt>
                <c:pt idx="43831">
                  <c:v>2731</c:v>
                </c:pt>
                <c:pt idx="43832">
                  <c:v>2732</c:v>
                </c:pt>
                <c:pt idx="43833">
                  <c:v>2733</c:v>
                </c:pt>
                <c:pt idx="43834">
                  <c:v>2734</c:v>
                </c:pt>
                <c:pt idx="43835">
                  <c:v>2735</c:v>
                </c:pt>
                <c:pt idx="43836">
                  <c:v>2736</c:v>
                </c:pt>
                <c:pt idx="43837">
                  <c:v>2737</c:v>
                </c:pt>
                <c:pt idx="43838">
                  <c:v>2738</c:v>
                </c:pt>
                <c:pt idx="43839">
                  <c:v>2739</c:v>
                </c:pt>
                <c:pt idx="43840">
                  <c:v>2740</c:v>
                </c:pt>
                <c:pt idx="43841">
                  <c:v>2741</c:v>
                </c:pt>
                <c:pt idx="43842">
                  <c:v>2742</c:v>
                </c:pt>
                <c:pt idx="43843">
                  <c:v>2743</c:v>
                </c:pt>
                <c:pt idx="43844">
                  <c:v>2744</c:v>
                </c:pt>
                <c:pt idx="43845">
                  <c:v>2745</c:v>
                </c:pt>
                <c:pt idx="43846">
                  <c:v>2746</c:v>
                </c:pt>
                <c:pt idx="43847">
                  <c:v>2747</c:v>
                </c:pt>
                <c:pt idx="43848">
                  <c:v>2748</c:v>
                </c:pt>
                <c:pt idx="43849">
                  <c:v>2749</c:v>
                </c:pt>
                <c:pt idx="43850">
                  <c:v>2750</c:v>
                </c:pt>
                <c:pt idx="43851">
                  <c:v>2751</c:v>
                </c:pt>
                <c:pt idx="43852">
                  <c:v>2752</c:v>
                </c:pt>
                <c:pt idx="43853">
                  <c:v>2753</c:v>
                </c:pt>
                <c:pt idx="43854">
                  <c:v>2754</c:v>
                </c:pt>
                <c:pt idx="43855">
                  <c:v>2755</c:v>
                </c:pt>
                <c:pt idx="43856">
                  <c:v>2756</c:v>
                </c:pt>
                <c:pt idx="43857">
                  <c:v>2757</c:v>
                </c:pt>
                <c:pt idx="43858">
                  <c:v>2758</c:v>
                </c:pt>
                <c:pt idx="43859">
                  <c:v>2759</c:v>
                </c:pt>
                <c:pt idx="43860">
                  <c:v>2760</c:v>
                </c:pt>
                <c:pt idx="43861">
                  <c:v>2761</c:v>
                </c:pt>
                <c:pt idx="43862">
                  <c:v>2762</c:v>
                </c:pt>
                <c:pt idx="43863">
                  <c:v>2763</c:v>
                </c:pt>
                <c:pt idx="43864">
                  <c:v>2764</c:v>
                </c:pt>
                <c:pt idx="43865">
                  <c:v>2765</c:v>
                </c:pt>
                <c:pt idx="43866">
                  <c:v>2766</c:v>
                </c:pt>
                <c:pt idx="43867">
                  <c:v>2767</c:v>
                </c:pt>
                <c:pt idx="43868">
                  <c:v>2768</c:v>
                </c:pt>
                <c:pt idx="43869">
                  <c:v>2769</c:v>
                </c:pt>
                <c:pt idx="43870">
                  <c:v>2770</c:v>
                </c:pt>
                <c:pt idx="43871">
                  <c:v>2771</c:v>
                </c:pt>
                <c:pt idx="43872">
                  <c:v>2772</c:v>
                </c:pt>
                <c:pt idx="43873">
                  <c:v>2773</c:v>
                </c:pt>
                <c:pt idx="43874">
                  <c:v>2774</c:v>
                </c:pt>
                <c:pt idx="43875">
                  <c:v>2775</c:v>
                </c:pt>
                <c:pt idx="43876">
                  <c:v>2776</c:v>
                </c:pt>
                <c:pt idx="43877">
                  <c:v>2777</c:v>
                </c:pt>
                <c:pt idx="43878">
                  <c:v>2778</c:v>
                </c:pt>
                <c:pt idx="43879">
                  <c:v>2779</c:v>
                </c:pt>
                <c:pt idx="43880">
                  <c:v>2780</c:v>
                </c:pt>
                <c:pt idx="43881">
                  <c:v>2781</c:v>
                </c:pt>
                <c:pt idx="43882">
                  <c:v>2782</c:v>
                </c:pt>
                <c:pt idx="43883">
                  <c:v>2783</c:v>
                </c:pt>
                <c:pt idx="43884">
                  <c:v>2784</c:v>
                </c:pt>
                <c:pt idx="43885">
                  <c:v>2785</c:v>
                </c:pt>
                <c:pt idx="43886">
                  <c:v>2786</c:v>
                </c:pt>
                <c:pt idx="43887">
                  <c:v>2787</c:v>
                </c:pt>
                <c:pt idx="43888">
                  <c:v>2788</c:v>
                </c:pt>
                <c:pt idx="43889">
                  <c:v>2789</c:v>
                </c:pt>
                <c:pt idx="43890">
                  <c:v>2790</c:v>
                </c:pt>
                <c:pt idx="43891">
                  <c:v>2791</c:v>
                </c:pt>
                <c:pt idx="43892">
                  <c:v>2792</c:v>
                </c:pt>
                <c:pt idx="43893">
                  <c:v>2793</c:v>
                </c:pt>
                <c:pt idx="43894">
                  <c:v>2794</c:v>
                </c:pt>
                <c:pt idx="43895">
                  <c:v>2795</c:v>
                </c:pt>
                <c:pt idx="43896">
                  <c:v>2796</c:v>
                </c:pt>
                <c:pt idx="43897">
                  <c:v>2797</c:v>
                </c:pt>
                <c:pt idx="43898">
                  <c:v>2798</c:v>
                </c:pt>
                <c:pt idx="43899">
                  <c:v>2799</c:v>
                </c:pt>
                <c:pt idx="43900">
                  <c:v>2800</c:v>
                </c:pt>
                <c:pt idx="43901">
                  <c:v>2801</c:v>
                </c:pt>
                <c:pt idx="43902">
                  <c:v>2802</c:v>
                </c:pt>
                <c:pt idx="43903">
                  <c:v>2803</c:v>
                </c:pt>
                <c:pt idx="43904">
                  <c:v>2804</c:v>
                </c:pt>
                <c:pt idx="43905">
                  <c:v>2805</c:v>
                </c:pt>
                <c:pt idx="43906">
                  <c:v>2806</c:v>
                </c:pt>
                <c:pt idx="43907">
                  <c:v>2807</c:v>
                </c:pt>
                <c:pt idx="43908">
                  <c:v>2808</c:v>
                </c:pt>
                <c:pt idx="43909">
                  <c:v>2809</c:v>
                </c:pt>
                <c:pt idx="43910">
                  <c:v>2810</c:v>
                </c:pt>
                <c:pt idx="43911">
                  <c:v>2811</c:v>
                </c:pt>
                <c:pt idx="43912">
                  <c:v>2812</c:v>
                </c:pt>
                <c:pt idx="43913">
                  <c:v>2813</c:v>
                </c:pt>
                <c:pt idx="43914">
                  <c:v>2814</c:v>
                </c:pt>
                <c:pt idx="43915">
                  <c:v>2815</c:v>
                </c:pt>
                <c:pt idx="43916">
                  <c:v>2816</c:v>
                </c:pt>
                <c:pt idx="43917">
                  <c:v>2817</c:v>
                </c:pt>
                <c:pt idx="43918">
                  <c:v>2818</c:v>
                </c:pt>
                <c:pt idx="43919">
                  <c:v>2819</c:v>
                </c:pt>
                <c:pt idx="43920">
                  <c:v>2820</c:v>
                </c:pt>
                <c:pt idx="43921">
                  <c:v>2821</c:v>
                </c:pt>
                <c:pt idx="43922">
                  <c:v>2822</c:v>
                </c:pt>
                <c:pt idx="43923">
                  <c:v>2823</c:v>
                </c:pt>
                <c:pt idx="43924">
                  <c:v>2824</c:v>
                </c:pt>
                <c:pt idx="43925">
                  <c:v>2825</c:v>
                </c:pt>
                <c:pt idx="43926">
                  <c:v>2826</c:v>
                </c:pt>
                <c:pt idx="43927">
                  <c:v>2827</c:v>
                </c:pt>
                <c:pt idx="43928">
                  <c:v>2828</c:v>
                </c:pt>
                <c:pt idx="43929">
                  <c:v>2829</c:v>
                </c:pt>
                <c:pt idx="43930">
                  <c:v>2830</c:v>
                </c:pt>
                <c:pt idx="43931">
                  <c:v>2831</c:v>
                </c:pt>
                <c:pt idx="43932">
                  <c:v>2832</c:v>
                </c:pt>
                <c:pt idx="43933">
                  <c:v>2833</c:v>
                </c:pt>
                <c:pt idx="43934">
                  <c:v>2834</c:v>
                </c:pt>
                <c:pt idx="43935">
                  <c:v>2835</c:v>
                </c:pt>
                <c:pt idx="43936">
                  <c:v>2836</c:v>
                </c:pt>
                <c:pt idx="43937">
                  <c:v>2837</c:v>
                </c:pt>
                <c:pt idx="43938">
                  <c:v>2838</c:v>
                </c:pt>
                <c:pt idx="43939">
                  <c:v>2839</c:v>
                </c:pt>
                <c:pt idx="43940">
                  <c:v>2840</c:v>
                </c:pt>
                <c:pt idx="43941">
                  <c:v>2841</c:v>
                </c:pt>
                <c:pt idx="43942">
                  <c:v>2842</c:v>
                </c:pt>
                <c:pt idx="43943">
                  <c:v>2843</c:v>
                </c:pt>
                <c:pt idx="43944">
                  <c:v>2844</c:v>
                </c:pt>
                <c:pt idx="43945">
                  <c:v>2845</c:v>
                </c:pt>
                <c:pt idx="43946">
                  <c:v>2846</c:v>
                </c:pt>
                <c:pt idx="43947">
                  <c:v>2847</c:v>
                </c:pt>
                <c:pt idx="43948">
                  <c:v>2848</c:v>
                </c:pt>
                <c:pt idx="43949">
                  <c:v>2849</c:v>
                </c:pt>
                <c:pt idx="43950">
                  <c:v>2850</c:v>
                </c:pt>
                <c:pt idx="43951">
                  <c:v>2851</c:v>
                </c:pt>
                <c:pt idx="43952">
                  <c:v>2852</c:v>
                </c:pt>
                <c:pt idx="43953">
                  <c:v>2853</c:v>
                </c:pt>
                <c:pt idx="43954">
                  <c:v>2854</c:v>
                </c:pt>
                <c:pt idx="43955">
                  <c:v>2855</c:v>
                </c:pt>
                <c:pt idx="43956">
                  <c:v>2856</c:v>
                </c:pt>
                <c:pt idx="43957">
                  <c:v>2857</c:v>
                </c:pt>
                <c:pt idx="43958">
                  <c:v>2858</c:v>
                </c:pt>
                <c:pt idx="43959">
                  <c:v>2859</c:v>
                </c:pt>
                <c:pt idx="43960">
                  <c:v>2860</c:v>
                </c:pt>
                <c:pt idx="43961">
                  <c:v>2861</c:v>
                </c:pt>
                <c:pt idx="43962">
                  <c:v>2862</c:v>
                </c:pt>
                <c:pt idx="43963">
                  <c:v>2863</c:v>
                </c:pt>
                <c:pt idx="43964">
                  <c:v>2864</c:v>
                </c:pt>
                <c:pt idx="43965">
                  <c:v>2865</c:v>
                </c:pt>
                <c:pt idx="43966">
                  <c:v>2866</c:v>
                </c:pt>
                <c:pt idx="43967">
                  <c:v>2867</c:v>
                </c:pt>
                <c:pt idx="43968">
                  <c:v>2868</c:v>
                </c:pt>
                <c:pt idx="43969">
                  <c:v>2869</c:v>
                </c:pt>
                <c:pt idx="43970">
                  <c:v>2870</c:v>
                </c:pt>
                <c:pt idx="43971">
                  <c:v>2871</c:v>
                </c:pt>
                <c:pt idx="43972">
                  <c:v>2872</c:v>
                </c:pt>
                <c:pt idx="43973">
                  <c:v>2873</c:v>
                </c:pt>
                <c:pt idx="43974">
                  <c:v>2874</c:v>
                </c:pt>
                <c:pt idx="43975">
                  <c:v>2875</c:v>
                </c:pt>
                <c:pt idx="43976">
                  <c:v>2876</c:v>
                </c:pt>
                <c:pt idx="43977">
                  <c:v>2877</c:v>
                </c:pt>
                <c:pt idx="43978">
                  <c:v>2878</c:v>
                </c:pt>
                <c:pt idx="43979">
                  <c:v>2879</c:v>
                </c:pt>
                <c:pt idx="43980">
                  <c:v>2880</c:v>
                </c:pt>
                <c:pt idx="43981">
                  <c:v>2881</c:v>
                </c:pt>
                <c:pt idx="43982">
                  <c:v>2882</c:v>
                </c:pt>
                <c:pt idx="43983">
                  <c:v>2883</c:v>
                </c:pt>
                <c:pt idx="43984">
                  <c:v>2884</c:v>
                </c:pt>
                <c:pt idx="43985">
                  <c:v>2885</c:v>
                </c:pt>
                <c:pt idx="43986">
                  <c:v>2886</c:v>
                </c:pt>
                <c:pt idx="43987">
                  <c:v>2887</c:v>
                </c:pt>
                <c:pt idx="43988">
                  <c:v>2888</c:v>
                </c:pt>
                <c:pt idx="43989">
                  <c:v>2889</c:v>
                </c:pt>
                <c:pt idx="43990">
                  <c:v>2890</c:v>
                </c:pt>
                <c:pt idx="43991">
                  <c:v>2891</c:v>
                </c:pt>
                <c:pt idx="43992">
                  <c:v>2892</c:v>
                </c:pt>
                <c:pt idx="43993">
                  <c:v>2893</c:v>
                </c:pt>
                <c:pt idx="43994">
                  <c:v>2894</c:v>
                </c:pt>
                <c:pt idx="43995">
                  <c:v>2895</c:v>
                </c:pt>
                <c:pt idx="43996">
                  <c:v>2896</c:v>
                </c:pt>
                <c:pt idx="43997">
                  <c:v>2897</c:v>
                </c:pt>
                <c:pt idx="43998">
                  <c:v>2898</c:v>
                </c:pt>
                <c:pt idx="43999">
                  <c:v>2899</c:v>
                </c:pt>
                <c:pt idx="44000">
                  <c:v>2900</c:v>
                </c:pt>
                <c:pt idx="44001">
                  <c:v>2901</c:v>
                </c:pt>
                <c:pt idx="44002">
                  <c:v>2902</c:v>
                </c:pt>
                <c:pt idx="44003">
                  <c:v>2903</c:v>
                </c:pt>
                <c:pt idx="44004">
                  <c:v>2904</c:v>
                </c:pt>
                <c:pt idx="44005">
                  <c:v>2905</c:v>
                </c:pt>
                <c:pt idx="44006">
                  <c:v>2906</c:v>
                </c:pt>
                <c:pt idx="44007">
                  <c:v>2907</c:v>
                </c:pt>
                <c:pt idx="44008">
                  <c:v>2908</c:v>
                </c:pt>
                <c:pt idx="44009">
                  <c:v>2909</c:v>
                </c:pt>
                <c:pt idx="44010">
                  <c:v>2910</c:v>
                </c:pt>
                <c:pt idx="44011">
                  <c:v>2911</c:v>
                </c:pt>
                <c:pt idx="44012">
                  <c:v>2912</c:v>
                </c:pt>
                <c:pt idx="44013">
                  <c:v>2913</c:v>
                </c:pt>
                <c:pt idx="44014">
                  <c:v>2914</c:v>
                </c:pt>
                <c:pt idx="44015">
                  <c:v>2915</c:v>
                </c:pt>
                <c:pt idx="44016">
                  <c:v>2916</c:v>
                </c:pt>
                <c:pt idx="44017">
                  <c:v>2917</c:v>
                </c:pt>
                <c:pt idx="44018">
                  <c:v>2918</c:v>
                </c:pt>
                <c:pt idx="44019">
                  <c:v>2919</c:v>
                </c:pt>
                <c:pt idx="44020">
                  <c:v>2920</c:v>
                </c:pt>
                <c:pt idx="44021">
                  <c:v>2921</c:v>
                </c:pt>
                <c:pt idx="44022">
                  <c:v>2922</c:v>
                </c:pt>
                <c:pt idx="44023">
                  <c:v>2923</c:v>
                </c:pt>
                <c:pt idx="44024">
                  <c:v>2924</c:v>
                </c:pt>
                <c:pt idx="44025">
                  <c:v>2925</c:v>
                </c:pt>
                <c:pt idx="44026">
                  <c:v>2926</c:v>
                </c:pt>
                <c:pt idx="44027">
                  <c:v>2927</c:v>
                </c:pt>
                <c:pt idx="44028">
                  <c:v>2928</c:v>
                </c:pt>
                <c:pt idx="44029">
                  <c:v>2929</c:v>
                </c:pt>
                <c:pt idx="44030">
                  <c:v>2930</c:v>
                </c:pt>
                <c:pt idx="44031">
                  <c:v>2931</c:v>
                </c:pt>
                <c:pt idx="44032">
                  <c:v>2932</c:v>
                </c:pt>
                <c:pt idx="44033">
                  <c:v>2933</c:v>
                </c:pt>
                <c:pt idx="44034">
                  <c:v>2934</c:v>
                </c:pt>
                <c:pt idx="44035">
                  <c:v>0</c:v>
                </c:pt>
                <c:pt idx="44036">
                  <c:v>1</c:v>
                </c:pt>
                <c:pt idx="44037">
                  <c:v>2</c:v>
                </c:pt>
                <c:pt idx="44038">
                  <c:v>3</c:v>
                </c:pt>
                <c:pt idx="44039">
                  <c:v>4</c:v>
                </c:pt>
                <c:pt idx="44040">
                  <c:v>5</c:v>
                </c:pt>
                <c:pt idx="44041">
                  <c:v>6</c:v>
                </c:pt>
                <c:pt idx="44042">
                  <c:v>7</c:v>
                </c:pt>
                <c:pt idx="44043">
                  <c:v>8</c:v>
                </c:pt>
                <c:pt idx="44044">
                  <c:v>9</c:v>
                </c:pt>
                <c:pt idx="44045">
                  <c:v>10</c:v>
                </c:pt>
                <c:pt idx="44046">
                  <c:v>11</c:v>
                </c:pt>
                <c:pt idx="44047">
                  <c:v>12</c:v>
                </c:pt>
                <c:pt idx="44048">
                  <c:v>13</c:v>
                </c:pt>
                <c:pt idx="44049">
                  <c:v>14</c:v>
                </c:pt>
                <c:pt idx="44050">
                  <c:v>15</c:v>
                </c:pt>
                <c:pt idx="44051">
                  <c:v>16</c:v>
                </c:pt>
                <c:pt idx="44052">
                  <c:v>17</c:v>
                </c:pt>
                <c:pt idx="44053">
                  <c:v>18</c:v>
                </c:pt>
                <c:pt idx="44054">
                  <c:v>19</c:v>
                </c:pt>
                <c:pt idx="44055">
                  <c:v>20</c:v>
                </c:pt>
                <c:pt idx="44056">
                  <c:v>21</c:v>
                </c:pt>
                <c:pt idx="44057">
                  <c:v>22</c:v>
                </c:pt>
                <c:pt idx="44058">
                  <c:v>23</c:v>
                </c:pt>
                <c:pt idx="44059">
                  <c:v>24</c:v>
                </c:pt>
                <c:pt idx="44060">
                  <c:v>25</c:v>
                </c:pt>
                <c:pt idx="44061">
                  <c:v>26</c:v>
                </c:pt>
                <c:pt idx="44062">
                  <c:v>27</c:v>
                </c:pt>
                <c:pt idx="44063">
                  <c:v>28</c:v>
                </c:pt>
                <c:pt idx="44064">
                  <c:v>29</c:v>
                </c:pt>
                <c:pt idx="44065">
                  <c:v>30</c:v>
                </c:pt>
                <c:pt idx="44066">
                  <c:v>31</c:v>
                </c:pt>
                <c:pt idx="44067">
                  <c:v>32</c:v>
                </c:pt>
                <c:pt idx="44068">
                  <c:v>33</c:v>
                </c:pt>
                <c:pt idx="44069">
                  <c:v>34</c:v>
                </c:pt>
                <c:pt idx="44070">
                  <c:v>35</c:v>
                </c:pt>
                <c:pt idx="44071">
                  <c:v>36</c:v>
                </c:pt>
                <c:pt idx="44072">
                  <c:v>37</c:v>
                </c:pt>
                <c:pt idx="44073">
                  <c:v>38</c:v>
                </c:pt>
                <c:pt idx="44074">
                  <c:v>39</c:v>
                </c:pt>
                <c:pt idx="44075">
                  <c:v>40</c:v>
                </c:pt>
                <c:pt idx="44076">
                  <c:v>41</c:v>
                </c:pt>
                <c:pt idx="44077">
                  <c:v>42</c:v>
                </c:pt>
                <c:pt idx="44078">
                  <c:v>43</c:v>
                </c:pt>
                <c:pt idx="44079">
                  <c:v>44</c:v>
                </c:pt>
                <c:pt idx="44080">
                  <c:v>45</c:v>
                </c:pt>
                <c:pt idx="44081">
                  <c:v>46</c:v>
                </c:pt>
                <c:pt idx="44082">
                  <c:v>47</c:v>
                </c:pt>
                <c:pt idx="44083">
                  <c:v>48</c:v>
                </c:pt>
                <c:pt idx="44084">
                  <c:v>49</c:v>
                </c:pt>
                <c:pt idx="44085">
                  <c:v>50</c:v>
                </c:pt>
                <c:pt idx="44086">
                  <c:v>51</c:v>
                </c:pt>
                <c:pt idx="44087">
                  <c:v>52</c:v>
                </c:pt>
                <c:pt idx="44088">
                  <c:v>53</c:v>
                </c:pt>
                <c:pt idx="44089">
                  <c:v>54</c:v>
                </c:pt>
                <c:pt idx="44090">
                  <c:v>55</c:v>
                </c:pt>
                <c:pt idx="44091">
                  <c:v>56</c:v>
                </c:pt>
                <c:pt idx="44092">
                  <c:v>57</c:v>
                </c:pt>
                <c:pt idx="44093">
                  <c:v>58</c:v>
                </c:pt>
                <c:pt idx="44094">
                  <c:v>59</c:v>
                </c:pt>
                <c:pt idx="44095">
                  <c:v>60</c:v>
                </c:pt>
                <c:pt idx="44096">
                  <c:v>61</c:v>
                </c:pt>
                <c:pt idx="44097">
                  <c:v>62</c:v>
                </c:pt>
                <c:pt idx="44098">
                  <c:v>63</c:v>
                </c:pt>
                <c:pt idx="44099">
                  <c:v>64</c:v>
                </c:pt>
                <c:pt idx="44100">
                  <c:v>65</c:v>
                </c:pt>
                <c:pt idx="44101">
                  <c:v>66</c:v>
                </c:pt>
                <c:pt idx="44102">
                  <c:v>67</c:v>
                </c:pt>
                <c:pt idx="44103">
                  <c:v>68</c:v>
                </c:pt>
                <c:pt idx="44104">
                  <c:v>69</c:v>
                </c:pt>
                <c:pt idx="44105">
                  <c:v>70</c:v>
                </c:pt>
                <c:pt idx="44106">
                  <c:v>71</c:v>
                </c:pt>
                <c:pt idx="44107">
                  <c:v>72</c:v>
                </c:pt>
                <c:pt idx="44108">
                  <c:v>73</c:v>
                </c:pt>
                <c:pt idx="44109">
                  <c:v>74</c:v>
                </c:pt>
                <c:pt idx="44110">
                  <c:v>75</c:v>
                </c:pt>
                <c:pt idx="44111">
                  <c:v>76</c:v>
                </c:pt>
                <c:pt idx="44112">
                  <c:v>77</c:v>
                </c:pt>
                <c:pt idx="44113">
                  <c:v>78</c:v>
                </c:pt>
                <c:pt idx="44114">
                  <c:v>79</c:v>
                </c:pt>
                <c:pt idx="44115">
                  <c:v>80</c:v>
                </c:pt>
                <c:pt idx="44116">
                  <c:v>81</c:v>
                </c:pt>
                <c:pt idx="44117">
                  <c:v>82</c:v>
                </c:pt>
                <c:pt idx="44118">
                  <c:v>83</c:v>
                </c:pt>
                <c:pt idx="44119">
                  <c:v>84</c:v>
                </c:pt>
                <c:pt idx="44120">
                  <c:v>85</c:v>
                </c:pt>
                <c:pt idx="44121">
                  <c:v>86</c:v>
                </c:pt>
                <c:pt idx="44122">
                  <c:v>87</c:v>
                </c:pt>
                <c:pt idx="44123">
                  <c:v>88</c:v>
                </c:pt>
                <c:pt idx="44124">
                  <c:v>89</c:v>
                </c:pt>
                <c:pt idx="44125">
                  <c:v>90</c:v>
                </c:pt>
                <c:pt idx="44126">
                  <c:v>91</c:v>
                </c:pt>
                <c:pt idx="44127">
                  <c:v>92</c:v>
                </c:pt>
                <c:pt idx="44128">
                  <c:v>93</c:v>
                </c:pt>
                <c:pt idx="44129">
                  <c:v>94</c:v>
                </c:pt>
                <c:pt idx="44130">
                  <c:v>95</c:v>
                </c:pt>
                <c:pt idx="44131">
                  <c:v>96</c:v>
                </c:pt>
                <c:pt idx="44132">
                  <c:v>97</c:v>
                </c:pt>
                <c:pt idx="44133">
                  <c:v>98</c:v>
                </c:pt>
                <c:pt idx="44134">
                  <c:v>99</c:v>
                </c:pt>
                <c:pt idx="44135">
                  <c:v>100</c:v>
                </c:pt>
                <c:pt idx="44136">
                  <c:v>101</c:v>
                </c:pt>
                <c:pt idx="44137">
                  <c:v>102</c:v>
                </c:pt>
                <c:pt idx="44138">
                  <c:v>103</c:v>
                </c:pt>
                <c:pt idx="44139">
                  <c:v>104</c:v>
                </c:pt>
                <c:pt idx="44140">
                  <c:v>105</c:v>
                </c:pt>
                <c:pt idx="44141">
                  <c:v>106</c:v>
                </c:pt>
                <c:pt idx="44142">
                  <c:v>107</c:v>
                </c:pt>
                <c:pt idx="44143">
                  <c:v>108</c:v>
                </c:pt>
                <c:pt idx="44144">
                  <c:v>109</c:v>
                </c:pt>
                <c:pt idx="44145">
                  <c:v>110</c:v>
                </c:pt>
                <c:pt idx="44146">
                  <c:v>111</c:v>
                </c:pt>
                <c:pt idx="44147">
                  <c:v>112</c:v>
                </c:pt>
                <c:pt idx="44148">
                  <c:v>113</c:v>
                </c:pt>
                <c:pt idx="44149">
                  <c:v>114</c:v>
                </c:pt>
                <c:pt idx="44150">
                  <c:v>115</c:v>
                </c:pt>
                <c:pt idx="44151">
                  <c:v>116</c:v>
                </c:pt>
                <c:pt idx="44152">
                  <c:v>117</c:v>
                </c:pt>
                <c:pt idx="44153">
                  <c:v>118</c:v>
                </c:pt>
                <c:pt idx="44154">
                  <c:v>119</c:v>
                </c:pt>
                <c:pt idx="44155">
                  <c:v>120</c:v>
                </c:pt>
                <c:pt idx="44156">
                  <c:v>121</c:v>
                </c:pt>
                <c:pt idx="44157">
                  <c:v>122</c:v>
                </c:pt>
                <c:pt idx="44158">
                  <c:v>123</c:v>
                </c:pt>
                <c:pt idx="44159">
                  <c:v>124</c:v>
                </c:pt>
                <c:pt idx="44160">
                  <c:v>125</c:v>
                </c:pt>
                <c:pt idx="44161">
                  <c:v>126</c:v>
                </c:pt>
                <c:pt idx="44162">
                  <c:v>127</c:v>
                </c:pt>
                <c:pt idx="44163">
                  <c:v>128</c:v>
                </c:pt>
                <c:pt idx="44164">
                  <c:v>129</c:v>
                </c:pt>
                <c:pt idx="44165">
                  <c:v>130</c:v>
                </c:pt>
                <c:pt idx="44166">
                  <c:v>131</c:v>
                </c:pt>
                <c:pt idx="44167">
                  <c:v>132</c:v>
                </c:pt>
                <c:pt idx="44168">
                  <c:v>133</c:v>
                </c:pt>
                <c:pt idx="44169">
                  <c:v>134</c:v>
                </c:pt>
                <c:pt idx="44170">
                  <c:v>135</c:v>
                </c:pt>
                <c:pt idx="44171">
                  <c:v>136</c:v>
                </c:pt>
                <c:pt idx="44172">
                  <c:v>137</c:v>
                </c:pt>
                <c:pt idx="44173">
                  <c:v>138</c:v>
                </c:pt>
                <c:pt idx="44174">
                  <c:v>139</c:v>
                </c:pt>
                <c:pt idx="44175">
                  <c:v>140</c:v>
                </c:pt>
                <c:pt idx="44176">
                  <c:v>141</c:v>
                </c:pt>
                <c:pt idx="44177">
                  <c:v>142</c:v>
                </c:pt>
                <c:pt idx="44178">
                  <c:v>143</c:v>
                </c:pt>
                <c:pt idx="44179">
                  <c:v>144</c:v>
                </c:pt>
                <c:pt idx="44180">
                  <c:v>145</c:v>
                </c:pt>
                <c:pt idx="44181">
                  <c:v>146</c:v>
                </c:pt>
                <c:pt idx="44182">
                  <c:v>147</c:v>
                </c:pt>
                <c:pt idx="44183">
                  <c:v>148</c:v>
                </c:pt>
                <c:pt idx="44184">
                  <c:v>149</c:v>
                </c:pt>
                <c:pt idx="44185">
                  <c:v>150</c:v>
                </c:pt>
                <c:pt idx="44186">
                  <c:v>151</c:v>
                </c:pt>
                <c:pt idx="44187">
                  <c:v>152</c:v>
                </c:pt>
                <c:pt idx="44188">
                  <c:v>153</c:v>
                </c:pt>
                <c:pt idx="44189">
                  <c:v>154</c:v>
                </c:pt>
                <c:pt idx="44190">
                  <c:v>155</c:v>
                </c:pt>
                <c:pt idx="44191">
                  <c:v>156</c:v>
                </c:pt>
                <c:pt idx="44192">
                  <c:v>157</c:v>
                </c:pt>
                <c:pt idx="44193">
                  <c:v>158</c:v>
                </c:pt>
                <c:pt idx="44194">
                  <c:v>159</c:v>
                </c:pt>
                <c:pt idx="44195">
                  <c:v>160</c:v>
                </c:pt>
                <c:pt idx="44196">
                  <c:v>161</c:v>
                </c:pt>
                <c:pt idx="44197">
                  <c:v>162</c:v>
                </c:pt>
                <c:pt idx="44198">
                  <c:v>163</c:v>
                </c:pt>
                <c:pt idx="44199">
                  <c:v>164</c:v>
                </c:pt>
                <c:pt idx="44200">
                  <c:v>165</c:v>
                </c:pt>
                <c:pt idx="44201">
                  <c:v>166</c:v>
                </c:pt>
                <c:pt idx="44202">
                  <c:v>167</c:v>
                </c:pt>
                <c:pt idx="44203">
                  <c:v>168</c:v>
                </c:pt>
                <c:pt idx="44204">
                  <c:v>169</c:v>
                </c:pt>
                <c:pt idx="44205">
                  <c:v>170</c:v>
                </c:pt>
                <c:pt idx="44206">
                  <c:v>171</c:v>
                </c:pt>
                <c:pt idx="44207">
                  <c:v>172</c:v>
                </c:pt>
                <c:pt idx="44208">
                  <c:v>173</c:v>
                </c:pt>
                <c:pt idx="44209">
                  <c:v>174</c:v>
                </c:pt>
                <c:pt idx="44210">
                  <c:v>175</c:v>
                </c:pt>
                <c:pt idx="44211">
                  <c:v>176</c:v>
                </c:pt>
                <c:pt idx="44212">
                  <c:v>177</c:v>
                </c:pt>
                <c:pt idx="44213">
                  <c:v>178</c:v>
                </c:pt>
                <c:pt idx="44214">
                  <c:v>179</c:v>
                </c:pt>
                <c:pt idx="44215">
                  <c:v>180</c:v>
                </c:pt>
                <c:pt idx="44216">
                  <c:v>181</c:v>
                </c:pt>
                <c:pt idx="44217">
                  <c:v>182</c:v>
                </c:pt>
                <c:pt idx="44218">
                  <c:v>183</c:v>
                </c:pt>
                <c:pt idx="44219">
                  <c:v>184</c:v>
                </c:pt>
                <c:pt idx="44220">
                  <c:v>185</c:v>
                </c:pt>
                <c:pt idx="44221">
                  <c:v>186</c:v>
                </c:pt>
                <c:pt idx="44222">
                  <c:v>187</c:v>
                </c:pt>
                <c:pt idx="44223">
                  <c:v>188</c:v>
                </c:pt>
                <c:pt idx="44224">
                  <c:v>189</c:v>
                </c:pt>
                <c:pt idx="44225">
                  <c:v>190</c:v>
                </c:pt>
                <c:pt idx="44226">
                  <c:v>191</c:v>
                </c:pt>
                <c:pt idx="44227">
                  <c:v>192</c:v>
                </c:pt>
                <c:pt idx="44228">
                  <c:v>193</c:v>
                </c:pt>
                <c:pt idx="44229">
                  <c:v>194</c:v>
                </c:pt>
                <c:pt idx="44230">
                  <c:v>195</c:v>
                </c:pt>
                <c:pt idx="44231">
                  <c:v>196</c:v>
                </c:pt>
                <c:pt idx="44232">
                  <c:v>197</c:v>
                </c:pt>
                <c:pt idx="44233">
                  <c:v>198</c:v>
                </c:pt>
                <c:pt idx="44234">
                  <c:v>199</c:v>
                </c:pt>
                <c:pt idx="44235">
                  <c:v>200</c:v>
                </c:pt>
                <c:pt idx="44236">
                  <c:v>201</c:v>
                </c:pt>
                <c:pt idx="44237">
                  <c:v>202</c:v>
                </c:pt>
                <c:pt idx="44238">
                  <c:v>203</c:v>
                </c:pt>
                <c:pt idx="44239">
                  <c:v>204</c:v>
                </c:pt>
                <c:pt idx="44240">
                  <c:v>205</c:v>
                </c:pt>
                <c:pt idx="44241">
                  <c:v>206</c:v>
                </c:pt>
                <c:pt idx="44242">
                  <c:v>207</c:v>
                </c:pt>
                <c:pt idx="44243">
                  <c:v>208</c:v>
                </c:pt>
                <c:pt idx="44244">
                  <c:v>209</c:v>
                </c:pt>
                <c:pt idx="44245">
                  <c:v>210</c:v>
                </c:pt>
                <c:pt idx="44246">
                  <c:v>211</c:v>
                </c:pt>
                <c:pt idx="44247">
                  <c:v>212</c:v>
                </c:pt>
                <c:pt idx="44248">
                  <c:v>213</c:v>
                </c:pt>
                <c:pt idx="44249">
                  <c:v>214</c:v>
                </c:pt>
                <c:pt idx="44250">
                  <c:v>215</c:v>
                </c:pt>
                <c:pt idx="44251">
                  <c:v>216</c:v>
                </c:pt>
                <c:pt idx="44252">
                  <c:v>217</c:v>
                </c:pt>
                <c:pt idx="44253">
                  <c:v>218</c:v>
                </c:pt>
                <c:pt idx="44254">
                  <c:v>219</c:v>
                </c:pt>
                <c:pt idx="44255">
                  <c:v>220</c:v>
                </c:pt>
                <c:pt idx="44256">
                  <c:v>221</c:v>
                </c:pt>
                <c:pt idx="44257">
                  <c:v>222</c:v>
                </c:pt>
                <c:pt idx="44258">
                  <c:v>223</c:v>
                </c:pt>
                <c:pt idx="44259">
                  <c:v>224</c:v>
                </c:pt>
                <c:pt idx="44260">
                  <c:v>225</c:v>
                </c:pt>
                <c:pt idx="44261">
                  <c:v>226</c:v>
                </c:pt>
                <c:pt idx="44262">
                  <c:v>227</c:v>
                </c:pt>
                <c:pt idx="44263">
                  <c:v>228</c:v>
                </c:pt>
                <c:pt idx="44264">
                  <c:v>229</c:v>
                </c:pt>
                <c:pt idx="44265">
                  <c:v>230</c:v>
                </c:pt>
                <c:pt idx="44266">
                  <c:v>231</c:v>
                </c:pt>
                <c:pt idx="44267">
                  <c:v>232</c:v>
                </c:pt>
                <c:pt idx="44268">
                  <c:v>233</c:v>
                </c:pt>
                <c:pt idx="44269">
                  <c:v>234</c:v>
                </c:pt>
                <c:pt idx="44270">
                  <c:v>235</c:v>
                </c:pt>
                <c:pt idx="44271">
                  <c:v>236</c:v>
                </c:pt>
                <c:pt idx="44272">
                  <c:v>237</c:v>
                </c:pt>
                <c:pt idx="44273">
                  <c:v>238</c:v>
                </c:pt>
                <c:pt idx="44274">
                  <c:v>239</c:v>
                </c:pt>
                <c:pt idx="44275">
                  <c:v>240</c:v>
                </c:pt>
                <c:pt idx="44276">
                  <c:v>241</c:v>
                </c:pt>
                <c:pt idx="44277">
                  <c:v>242</c:v>
                </c:pt>
                <c:pt idx="44278">
                  <c:v>243</c:v>
                </c:pt>
                <c:pt idx="44279">
                  <c:v>244</c:v>
                </c:pt>
                <c:pt idx="44280">
                  <c:v>245</c:v>
                </c:pt>
                <c:pt idx="44281">
                  <c:v>246</c:v>
                </c:pt>
                <c:pt idx="44282">
                  <c:v>247</c:v>
                </c:pt>
                <c:pt idx="44283">
                  <c:v>248</c:v>
                </c:pt>
                <c:pt idx="44284">
                  <c:v>249</c:v>
                </c:pt>
                <c:pt idx="44285">
                  <c:v>250</c:v>
                </c:pt>
                <c:pt idx="44286">
                  <c:v>251</c:v>
                </c:pt>
                <c:pt idx="44287">
                  <c:v>252</c:v>
                </c:pt>
                <c:pt idx="44288">
                  <c:v>253</c:v>
                </c:pt>
                <c:pt idx="44289">
                  <c:v>254</c:v>
                </c:pt>
                <c:pt idx="44290">
                  <c:v>255</c:v>
                </c:pt>
                <c:pt idx="44291">
                  <c:v>256</c:v>
                </c:pt>
                <c:pt idx="44292">
                  <c:v>257</c:v>
                </c:pt>
                <c:pt idx="44293">
                  <c:v>258</c:v>
                </c:pt>
                <c:pt idx="44294">
                  <c:v>259</c:v>
                </c:pt>
                <c:pt idx="44295">
                  <c:v>260</c:v>
                </c:pt>
                <c:pt idx="44296">
                  <c:v>261</c:v>
                </c:pt>
                <c:pt idx="44297">
                  <c:v>262</c:v>
                </c:pt>
                <c:pt idx="44298">
                  <c:v>263</c:v>
                </c:pt>
                <c:pt idx="44299">
                  <c:v>264</c:v>
                </c:pt>
                <c:pt idx="44300">
                  <c:v>265</c:v>
                </c:pt>
                <c:pt idx="44301">
                  <c:v>266</c:v>
                </c:pt>
                <c:pt idx="44302">
                  <c:v>267</c:v>
                </c:pt>
                <c:pt idx="44303">
                  <c:v>268</c:v>
                </c:pt>
                <c:pt idx="44304">
                  <c:v>269</c:v>
                </c:pt>
                <c:pt idx="44305">
                  <c:v>270</c:v>
                </c:pt>
                <c:pt idx="44306">
                  <c:v>271</c:v>
                </c:pt>
                <c:pt idx="44307">
                  <c:v>272</c:v>
                </c:pt>
                <c:pt idx="44308">
                  <c:v>273</c:v>
                </c:pt>
                <c:pt idx="44309">
                  <c:v>274</c:v>
                </c:pt>
                <c:pt idx="44310">
                  <c:v>275</c:v>
                </c:pt>
                <c:pt idx="44311">
                  <c:v>276</c:v>
                </c:pt>
                <c:pt idx="44312">
                  <c:v>277</c:v>
                </c:pt>
                <c:pt idx="44313">
                  <c:v>278</c:v>
                </c:pt>
                <c:pt idx="44314">
                  <c:v>279</c:v>
                </c:pt>
                <c:pt idx="44315">
                  <c:v>280</c:v>
                </c:pt>
                <c:pt idx="44316">
                  <c:v>281</c:v>
                </c:pt>
                <c:pt idx="44317">
                  <c:v>282</c:v>
                </c:pt>
                <c:pt idx="44318">
                  <c:v>283</c:v>
                </c:pt>
                <c:pt idx="44319">
                  <c:v>284</c:v>
                </c:pt>
                <c:pt idx="44320">
                  <c:v>285</c:v>
                </c:pt>
                <c:pt idx="44321">
                  <c:v>286</c:v>
                </c:pt>
                <c:pt idx="44322">
                  <c:v>287</c:v>
                </c:pt>
                <c:pt idx="44323">
                  <c:v>288</c:v>
                </c:pt>
                <c:pt idx="44324">
                  <c:v>289</c:v>
                </c:pt>
                <c:pt idx="44325">
                  <c:v>290</c:v>
                </c:pt>
                <c:pt idx="44326">
                  <c:v>291</c:v>
                </c:pt>
                <c:pt idx="44327">
                  <c:v>292</c:v>
                </c:pt>
                <c:pt idx="44328">
                  <c:v>293</c:v>
                </c:pt>
                <c:pt idx="44329">
                  <c:v>294</c:v>
                </c:pt>
                <c:pt idx="44330">
                  <c:v>295</c:v>
                </c:pt>
                <c:pt idx="44331">
                  <c:v>296</c:v>
                </c:pt>
                <c:pt idx="44332">
                  <c:v>297</c:v>
                </c:pt>
                <c:pt idx="44333">
                  <c:v>298</c:v>
                </c:pt>
                <c:pt idx="44334">
                  <c:v>299</c:v>
                </c:pt>
                <c:pt idx="44335">
                  <c:v>300</c:v>
                </c:pt>
                <c:pt idx="44336">
                  <c:v>301</c:v>
                </c:pt>
                <c:pt idx="44337">
                  <c:v>302</c:v>
                </c:pt>
                <c:pt idx="44338">
                  <c:v>303</c:v>
                </c:pt>
                <c:pt idx="44339">
                  <c:v>304</c:v>
                </c:pt>
                <c:pt idx="44340">
                  <c:v>305</c:v>
                </c:pt>
                <c:pt idx="44341">
                  <c:v>306</c:v>
                </c:pt>
                <c:pt idx="44342">
                  <c:v>307</c:v>
                </c:pt>
                <c:pt idx="44343">
                  <c:v>308</c:v>
                </c:pt>
                <c:pt idx="44344">
                  <c:v>309</c:v>
                </c:pt>
                <c:pt idx="44345">
                  <c:v>310</c:v>
                </c:pt>
                <c:pt idx="44346">
                  <c:v>311</c:v>
                </c:pt>
                <c:pt idx="44347">
                  <c:v>312</c:v>
                </c:pt>
                <c:pt idx="44348">
                  <c:v>313</c:v>
                </c:pt>
                <c:pt idx="44349">
                  <c:v>314</c:v>
                </c:pt>
                <c:pt idx="44350">
                  <c:v>315</c:v>
                </c:pt>
                <c:pt idx="44351">
                  <c:v>316</c:v>
                </c:pt>
                <c:pt idx="44352">
                  <c:v>317</c:v>
                </c:pt>
                <c:pt idx="44353">
                  <c:v>318</c:v>
                </c:pt>
                <c:pt idx="44354">
                  <c:v>319</c:v>
                </c:pt>
                <c:pt idx="44355">
                  <c:v>320</c:v>
                </c:pt>
                <c:pt idx="44356">
                  <c:v>321</c:v>
                </c:pt>
                <c:pt idx="44357">
                  <c:v>322</c:v>
                </c:pt>
                <c:pt idx="44358">
                  <c:v>323</c:v>
                </c:pt>
                <c:pt idx="44359">
                  <c:v>324</c:v>
                </c:pt>
                <c:pt idx="44360">
                  <c:v>325</c:v>
                </c:pt>
                <c:pt idx="44361">
                  <c:v>326</c:v>
                </c:pt>
                <c:pt idx="44362">
                  <c:v>327</c:v>
                </c:pt>
                <c:pt idx="44363">
                  <c:v>328</c:v>
                </c:pt>
                <c:pt idx="44364">
                  <c:v>329</c:v>
                </c:pt>
                <c:pt idx="44365">
                  <c:v>330</c:v>
                </c:pt>
                <c:pt idx="44366">
                  <c:v>331</c:v>
                </c:pt>
                <c:pt idx="44367">
                  <c:v>332</c:v>
                </c:pt>
                <c:pt idx="44368">
                  <c:v>333</c:v>
                </c:pt>
                <c:pt idx="44369">
                  <c:v>334</c:v>
                </c:pt>
                <c:pt idx="44370">
                  <c:v>335</c:v>
                </c:pt>
                <c:pt idx="44371">
                  <c:v>336</c:v>
                </c:pt>
                <c:pt idx="44372">
                  <c:v>337</c:v>
                </c:pt>
                <c:pt idx="44373">
                  <c:v>338</c:v>
                </c:pt>
                <c:pt idx="44374">
                  <c:v>339</c:v>
                </c:pt>
                <c:pt idx="44375">
                  <c:v>340</c:v>
                </c:pt>
                <c:pt idx="44376">
                  <c:v>341</c:v>
                </c:pt>
                <c:pt idx="44377">
                  <c:v>342</c:v>
                </c:pt>
                <c:pt idx="44378">
                  <c:v>343</c:v>
                </c:pt>
                <c:pt idx="44379">
                  <c:v>344</c:v>
                </c:pt>
                <c:pt idx="44380">
                  <c:v>345</c:v>
                </c:pt>
                <c:pt idx="44381">
                  <c:v>346</c:v>
                </c:pt>
                <c:pt idx="44382">
                  <c:v>347</c:v>
                </c:pt>
                <c:pt idx="44383">
                  <c:v>348</c:v>
                </c:pt>
                <c:pt idx="44384">
                  <c:v>349</c:v>
                </c:pt>
                <c:pt idx="44385">
                  <c:v>350</c:v>
                </c:pt>
                <c:pt idx="44386">
                  <c:v>351</c:v>
                </c:pt>
                <c:pt idx="44387">
                  <c:v>352</c:v>
                </c:pt>
                <c:pt idx="44388">
                  <c:v>353</c:v>
                </c:pt>
                <c:pt idx="44389">
                  <c:v>354</c:v>
                </c:pt>
                <c:pt idx="44390">
                  <c:v>355</c:v>
                </c:pt>
                <c:pt idx="44391">
                  <c:v>356</c:v>
                </c:pt>
                <c:pt idx="44392">
                  <c:v>357</c:v>
                </c:pt>
                <c:pt idx="44393">
                  <c:v>358</c:v>
                </c:pt>
                <c:pt idx="44394">
                  <c:v>359</c:v>
                </c:pt>
                <c:pt idx="44395">
                  <c:v>360</c:v>
                </c:pt>
                <c:pt idx="44396">
                  <c:v>361</c:v>
                </c:pt>
                <c:pt idx="44397">
                  <c:v>362</c:v>
                </c:pt>
                <c:pt idx="44398">
                  <c:v>363</c:v>
                </c:pt>
                <c:pt idx="44399">
                  <c:v>364</c:v>
                </c:pt>
                <c:pt idx="44400">
                  <c:v>365</c:v>
                </c:pt>
                <c:pt idx="44401">
                  <c:v>366</c:v>
                </c:pt>
                <c:pt idx="44402">
                  <c:v>367</c:v>
                </c:pt>
                <c:pt idx="44403">
                  <c:v>368</c:v>
                </c:pt>
                <c:pt idx="44404">
                  <c:v>369</c:v>
                </c:pt>
                <c:pt idx="44405">
                  <c:v>370</c:v>
                </c:pt>
                <c:pt idx="44406">
                  <c:v>371</c:v>
                </c:pt>
                <c:pt idx="44407">
                  <c:v>372</c:v>
                </c:pt>
                <c:pt idx="44408">
                  <c:v>373</c:v>
                </c:pt>
                <c:pt idx="44409">
                  <c:v>374</c:v>
                </c:pt>
                <c:pt idx="44410">
                  <c:v>375</c:v>
                </c:pt>
                <c:pt idx="44411">
                  <c:v>376</c:v>
                </c:pt>
                <c:pt idx="44412">
                  <c:v>377</c:v>
                </c:pt>
                <c:pt idx="44413">
                  <c:v>378</c:v>
                </c:pt>
                <c:pt idx="44414">
                  <c:v>379</c:v>
                </c:pt>
                <c:pt idx="44415">
                  <c:v>380</c:v>
                </c:pt>
                <c:pt idx="44416">
                  <c:v>381</c:v>
                </c:pt>
                <c:pt idx="44417">
                  <c:v>382</c:v>
                </c:pt>
                <c:pt idx="44418">
                  <c:v>383</c:v>
                </c:pt>
                <c:pt idx="44419">
                  <c:v>384</c:v>
                </c:pt>
                <c:pt idx="44420">
                  <c:v>385</c:v>
                </c:pt>
                <c:pt idx="44421">
                  <c:v>386</c:v>
                </c:pt>
                <c:pt idx="44422">
                  <c:v>387</c:v>
                </c:pt>
                <c:pt idx="44423">
                  <c:v>388</c:v>
                </c:pt>
                <c:pt idx="44424">
                  <c:v>389</c:v>
                </c:pt>
                <c:pt idx="44425">
                  <c:v>390</c:v>
                </c:pt>
                <c:pt idx="44426">
                  <c:v>391</c:v>
                </c:pt>
                <c:pt idx="44427">
                  <c:v>392</c:v>
                </c:pt>
                <c:pt idx="44428">
                  <c:v>393</c:v>
                </c:pt>
                <c:pt idx="44429">
                  <c:v>394</c:v>
                </c:pt>
                <c:pt idx="44430">
                  <c:v>395</c:v>
                </c:pt>
                <c:pt idx="44431">
                  <c:v>396</c:v>
                </c:pt>
                <c:pt idx="44432">
                  <c:v>397</c:v>
                </c:pt>
                <c:pt idx="44433">
                  <c:v>398</c:v>
                </c:pt>
                <c:pt idx="44434">
                  <c:v>399</c:v>
                </c:pt>
                <c:pt idx="44435">
                  <c:v>400</c:v>
                </c:pt>
                <c:pt idx="44436">
                  <c:v>401</c:v>
                </c:pt>
                <c:pt idx="44437">
                  <c:v>402</c:v>
                </c:pt>
                <c:pt idx="44438">
                  <c:v>403</c:v>
                </c:pt>
                <c:pt idx="44439">
                  <c:v>404</c:v>
                </c:pt>
                <c:pt idx="44440">
                  <c:v>405</c:v>
                </c:pt>
                <c:pt idx="44441">
                  <c:v>406</c:v>
                </c:pt>
                <c:pt idx="44442">
                  <c:v>407</c:v>
                </c:pt>
                <c:pt idx="44443">
                  <c:v>408</c:v>
                </c:pt>
                <c:pt idx="44444">
                  <c:v>409</c:v>
                </c:pt>
                <c:pt idx="44445">
                  <c:v>410</c:v>
                </c:pt>
                <c:pt idx="44446">
                  <c:v>411</c:v>
                </c:pt>
                <c:pt idx="44447">
                  <c:v>412</c:v>
                </c:pt>
                <c:pt idx="44448">
                  <c:v>413</c:v>
                </c:pt>
                <c:pt idx="44449">
                  <c:v>414</c:v>
                </c:pt>
                <c:pt idx="44450">
                  <c:v>415</c:v>
                </c:pt>
                <c:pt idx="44451">
                  <c:v>416</c:v>
                </c:pt>
                <c:pt idx="44452">
                  <c:v>417</c:v>
                </c:pt>
                <c:pt idx="44453">
                  <c:v>418</c:v>
                </c:pt>
                <c:pt idx="44454">
                  <c:v>419</c:v>
                </c:pt>
                <c:pt idx="44455">
                  <c:v>420</c:v>
                </c:pt>
                <c:pt idx="44456">
                  <c:v>421</c:v>
                </c:pt>
                <c:pt idx="44457">
                  <c:v>422</c:v>
                </c:pt>
                <c:pt idx="44458">
                  <c:v>423</c:v>
                </c:pt>
                <c:pt idx="44459">
                  <c:v>424</c:v>
                </c:pt>
                <c:pt idx="44460">
                  <c:v>425</c:v>
                </c:pt>
                <c:pt idx="44461">
                  <c:v>426</c:v>
                </c:pt>
                <c:pt idx="44462">
                  <c:v>427</c:v>
                </c:pt>
                <c:pt idx="44463">
                  <c:v>428</c:v>
                </c:pt>
                <c:pt idx="44464">
                  <c:v>429</c:v>
                </c:pt>
                <c:pt idx="44465">
                  <c:v>430</c:v>
                </c:pt>
                <c:pt idx="44466">
                  <c:v>431</c:v>
                </c:pt>
                <c:pt idx="44467">
                  <c:v>432</c:v>
                </c:pt>
                <c:pt idx="44468">
                  <c:v>433</c:v>
                </c:pt>
                <c:pt idx="44469">
                  <c:v>434</c:v>
                </c:pt>
                <c:pt idx="44470">
                  <c:v>435</c:v>
                </c:pt>
                <c:pt idx="44471">
                  <c:v>436</c:v>
                </c:pt>
                <c:pt idx="44472">
                  <c:v>437</c:v>
                </c:pt>
                <c:pt idx="44473">
                  <c:v>438</c:v>
                </c:pt>
                <c:pt idx="44474">
                  <c:v>439</c:v>
                </c:pt>
                <c:pt idx="44475">
                  <c:v>440</c:v>
                </c:pt>
                <c:pt idx="44476">
                  <c:v>441</c:v>
                </c:pt>
                <c:pt idx="44477">
                  <c:v>442</c:v>
                </c:pt>
                <c:pt idx="44478">
                  <c:v>443</c:v>
                </c:pt>
                <c:pt idx="44479">
                  <c:v>444</c:v>
                </c:pt>
                <c:pt idx="44480">
                  <c:v>445</c:v>
                </c:pt>
                <c:pt idx="44481">
                  <c:v>446</c:v>
                </c:pt>
                <c:pt idx="44482">
                  <c:v>447</c:v>
                </c:pt>
                <c:pt idx="44483">
                  <c:v>448</c:v>
                </c:pt>
                <c:pt idx="44484">
                  <c:v>449</c:v>
                </c:pt>
                <c:pt idx="44485">
                  <c:v>450</c:v>
                </c:pt>
                <c:pt idx="44486">
                  <c:v>451</c:v>
                </c:pt>
                <c:pt idx="44487">
                  <c:v>452</c:v>
                </c:pt>
                <c:pt idx="44488">
                  <c:v>453</c:v>
                </c:pt>
                <c:pt idx="44489">
                  <c:v>454</c:v>
                </c:pt>
                <c:pt idx="44490">
                  <c:v>455</c:v>
                </c:pt>
                <c:pt idx="44491">
                  <c:v>456</c:v>
                </c:pt>
                <c:pt idx="44492">
                  <c:v>457</c:v>
                </c:pt>
                <c:pt idx="44493">
                  <c:v>458</c:v>
                </c:pt>
                <c:pt idx="44494">
                  <c:v>459</c:v>
                </c:pt>
                <c:pt idx="44495">
                  <c:v>460</c:v>
                </c:pt>
                <c:pt idx="44496">
                  <c:v>461</c:v>
                </c:pt>
                <c:pt idx="44497">
                  <c:v>462</c:v>
                </c:pt>
                <c:pt idx="44498">
                  <c:v>463</c:v>
                </c:pt>
                <c:pt idx="44499">
                  <c:v>464</c:v>
                </c:pt>
                <c:pt idx="44500">
                  <c:v>465</c:v>
                </c:pt>
                <c:pt idx="44501">
                  <c:v>466</c:v>
                </c:pt>
                <c:pt idx="44502">
                  <c:v>467</c:v>
                </c:pt>
                <c:pt idx="44503">
                  <c:v>468</c:v>
                </c:pt>
                <c:pt idx="44504">
                  <c:v>469</c:v>
                </c:pt>
                <c:pt idx="44505">
                  <c:v>470</c:v>
                </c:pt>
                <c:pt idx="44506">
                  <c:v>471</c:v>
                </c:pt>
                <c:pt idx="44507">
                  <c:v>472</c:v>
                </c:pt>
                <c:pt idx="44508">
                  <c:v>473</c:v>
                </c:pt>
                <c:pt idx="44509">
                  <c:v>474</c:v>
                </c:pt>
                <c:pt idx="44510">
                  <c:v>475</c:v>
                </c:pt>
                <c:pt idx="44511">
                  <c:v>476</c:v>
                </c:pt>
                <c:pt idx="44512">
                  <c:v>477</c:v>
                </c:pt>
                <c:pt idx="44513">
                  <c:v>478</c:v>
                </c:pt>
                <c:pt idx="44514">
                  <c:v>479</c:v>
                </c:pt>
                <c:pt idx="44515">
                  <c:v>480</c:v>
                </c:pt>
                <c:pt idx="44516">
                  <c:v>481</c:v>
                </c:pt>
                <c:pt idx="44517">
                  <c:v>482</c:v>
                </c:pt>
                <c:pt idx="44518">
                  <c:v>483</c:v>
                </c:pt>
                <c:pt idx="44519">
                  <c:v>484</c:v>
                </c:pt>
                <c:pt idx="44520">
                  <c:v>485</c:v>
                </c:pt>
                <c:pt idx="44521">
                  <c:v>486</c:v>
                </c:pt>
                <c:pt idx="44522">
                  <c:v>487</c:v>
                </c:pt>
                <c:pt idx="44523">
                  <c:v>488</c:v>
                </c:pt>
                <c:pt idx="44524">
                  <c:v>489</c:v>
                </c:pt>
                <c:pt idx="44525">
                  <c:v>490</c:v>
                </c:pt>
                <c:pt idx="44526">
                  <c:v>491</c:v>
                </c:pt>
                <c:pt idx="44527">
                  <c:v>492</c:v>
                </c:pt>
                <c:pt idx="44528">
                  <c:v>493</c:v>
                </c:pt>
                <c:pt idx="44529">
                  <c:v>494</c:v>
                </c:pt>
                <c:pt idx="44530">
                  <c:v>495</c:v>
                </c:pt>
                <c:pt idx="44531">
                  <c:v>496</c:v>
                </c:pt>
                <c:pt idx="44532">
                  <c:v>497</c:v>
                </c:pt>
                <c:pt idx="44533">
                  <c:v>498</c:v>
                </c:pt>
                <c:pt idx="44534">
                  <c:v>499</c:v>
                </c:pt>
                <c:pt idx="44535">
                  <c:v>500</c:v>
                </c:pt>
                <c:pt idx="44536">
                  <c:v>501</c:v>
                </c:pt>
                <c:pt idx="44537">
                  <c:v>502</c:v>
                </c:pt>
                <c:pt idx="44538">
                  <c:v>503</c:v>
                </c:pt>
                <c:pt idx="44539">
                  <c:v>504</c:v>
                </c:pt>
                <c:pt idx="44540">
                  <c:v>505</c:v>
                </c:pt>
                <c:pt idx="44541">
                  <c:v>506</c:v>
                </c:pt>
                <c:pt idx="44542">
                  <c:v>507</c:v>
                </c:pt>
                <c:pt idx="44543">
                  <c:v>508</c:v>
                </c:pt>
                <c:pt idx="44544">
                  <c:v>509</c:v>
                </c:pt>
                <c:pt idx="44545">
                  <c:v>510</c:v>
                </c:pt>
                <c:pt idx="44546">
                  <c:v>511</c:v>
                </c:pt>
                <c:pt idx="44547">
                  <c:v>512</c:v>
                </c:pt>
                <c:pt idx="44548">
                  <c:v>513</c:v>
                </c:pt>
                <c:pt idx="44549">
                  <c:v>514</c:v>
                </c:pt>
                <c:pt idx="44550">
                  <c:v>515</c:v>
                </c:pt>
                <c:pt idx="44551">
                  <c:v>516</c:v>
                </c:pt>
                <c:pt idx="44552">
                  <c:v>517</c:v>
                </c:pt>
                <c:pt idx="44553">
                  <c:v>518</c:v>
                </c:pt>
                <c:pt idx="44554">
                  <c:v>519</c:v>
                </c:pt>
                <c:pt idx="44555">
                  <c:v>520</c:v>
                </c:pt>
                <c:pt idx="44556">
                  <c:v>521</c:v>
                </c:pt>
                <c:pt idx="44557">
                  <c:v>522</c:v>
                </c:pt>
                <c:pt idx="44558">
                  <c:v>523</c:v>
                </c:pt>
                <c:pt idx="44559">
                  <c:v>524</c:v>
                </c:pt>
                <c:pt idx="44560">
                  <c:v>525</c:v>
                </c:pt>
                <c:pt idx="44561">
                  <c:v>526</c:v>
                </c:pt>
                <c:pt idx="44562">
                  <c:v>527</c:v>
                </c:pt>
                <c:pt idx="44563">
                  <c:v>528</c:v>
                </c:pt>
                <c:pt idx="44564">
                  <c:v>529</c:v>
                </c:pt>
                <c:pt idx="44565">
                  <c:v>530</c:v>
                </c:pt>
                <c:pt idx="44566">
                  <c:v>531</c:v>
                </c:pt>
                <c:pt idx="44567">
                  <c:v>532</c:v>
                </c:pt>
                <c:pt idx="44568">
                  <c:v>533</c:v>
                </c:pt>
                <c:pt idx="44569">
                  <c:v>534</c:v>
                </c:pt>
                <c:pt idx="44570">
                  <c:v>535</c:v>
                </c:pt>
                <c:pt idx="44571">
                  <c:v>536</c:v>
                </c:pt>
                <c:pt idx="44572">
                  <c:v>537</c:v>
                </c:pt>
                <c:pt idx="44573">
                  <c:v>538</c:v>
                </c:pt>
                <c:pt idx="44574">
                  <c:v>539</c:v>
                </c:pt>
                <c:pt idx="44575">
                  <c:v>540</c:v>
                </c:pt>
                <c:pt idx="44576">
                  <c:v>541</c:v>
                </c:pt>
                <c:pt idx="44577">
                  <c:v>542</c:v>
                </c:pt>
                <c:pt idx="44578">
                  <c:v>543</c:v>
                </c:pt>
                <c:pt idx="44579">
                  <c:v>544</c:v>
                </c:pt>
                <c:pt idx="44580">
                  <c:v>545</c:v>
                </c:pt>
                <c:pt idx="44581">
                  <c:v>546</c:v>
                </c:pt>
                <c:pt idx="44582">
                  <c:v>547</c:v>
                </c:pt>
                <c:pt idx="44583">
                  <c:v>548</c:v>
                </c:pt>
                <c:pt idx="44584">
                  <c:v>549</c:v>
                </c:pt>
                <c:pt idx="44585">
                  <c:v>550</c:v>
                </c:pt>
                <c:pt idx="44586">
                  <c:v>551</c:v>
                </c:pt>
                <c:pt idx="44587">
                  <c:v>552</c:v>
                </c:pt>
                <c:pt idx="44588">
                  <c:v>553</c:v>
                </c:pt>
                <c:pt idx="44589">
                  <c:v>554</c:v>
                </c:pt>
                <c:pt idx="44590">
                  <c:v>555</c:v>
                </c:pt>
                <c:pt idx="44591">
                  <c:v>556</c:v>
                </c:pt>
                <c:pt idx="44592">
                  <c:v>557</c:v>
                </c:pt>
                <c:pt idx="44593">
                  <c:v>558</c:v>
                </c:pt>
                <c:pt idx="44594">
                  <c:v>559</c:v>
                </c:pt>
                <c:pt idx="44595">
                  <c:v>560</c:v>
                </c:pt>
                <c:pt idx="44596">
                  <c:v>561</c:v>
                </c:pt>
                <c:pt idx="44597">
                  <c:v>562</c:v>
                </c:pt>
                <c:pt idx="44598">
                  <c:v>563</c:v>
                </c:pt>
                <c:pt idx="44599">
                  <c:v>564</c:v>
                </c:pt>
                <c:pt idx="44600">
                  <c:v>565</c:v>
                </c:pt>
                <c:pt idx="44601">
                  <c:v>566</c:v>
                </c:pt>
                <c:pt idx="44602">
                  <c:v>567</c:v>
                </c:pt>
                <c:pt idx="44603">
                  <c:v>568</c:v>
                </c:pt>
                <c:pt idx="44604">
                  <c:v>569</c:v>
                </c:pt>
                <c:pt idx="44605">
                  <c:v>570</c:v>
                </c:pt>
                <c:pt idx="44606">
                  <c:v>571</c:v>
                </c:pt>
                <c:pt idx="44607">
                  <c:v>572</c:v>
                </c:pt>
                <c:pt idx="44608">
                  <c:v>573</c:v>
                </c:pt>
                <c:pt idx="44609">
                  <c:v>574</c:v>
                </c:pt>
                <c:pt idx="44610">
                  <c:v>575</c:v>
                </c:pt>
                <c:pt idx="44611">
                  <c:v>576</c:v>
                </c:pt>
                <c:pt idx="44612">
                  <c:v>577</c:v>
                </c:pt>
                <c:pt idx="44613">
                  <c:v>578</c:v>
                </c:pt>
                <c:pt idx="44614">
                  <c:v>579</c:v>
                </c:pt>
                <c:pt idx="44615">
                  <c:v>580</c:v>
                </c:pt>
                <c:pt idx="44616">
                  <c:v>581</c:v>
                </c:pt>
                <c:pt idx="44617">
                  <c:v>582</c:v>
                </c:pt>
                <c:pt idx="44618">
                  <c:v>583</c:v>
                </c:pt>
                <c:pt idx="44619">
                  <c:v>584</c:v>
                </c:pt>
                <c:pt idx="44620">
                  <c:v>585</c:v>
                </c:pt>
                <c:pt idx="44621">
                  <c:v>586</c:v>
                </c:pt>
                <c:pt idx="44622">
                  <c:v>587</c:v>
                </c:pt>
                <c:pt idx="44623">
                  <c:v>588</c:v>
                </c:pt>
                <c:pt idx="44624">
                  <c:v>589</c:v>
                </c:pt>
                <c:pt idx="44625">
                  <c:v>590</c:v>
                </c:pt>
                <c:pt idx="44626">
                  <c:v>591</c:v>
                </c:pt>
                <c:pt idx="44627">
                  <c:v>592</c:v>
                </c:pt>
                <c:pt idx="44628">
                  <c:v>593</c:v>
                </c:pt>
                <c:pt idx="44629">
                  <c:v>594</c:v>
                </c:pt>
                <c:pt idx="44630">
                  <c:v>595</c:v>
                </c:pt>
                <c:pt idx="44631">
                  <c:v>596</c:v>
                </c:pt>
                <c:pt idx="44632">
                  <c:v>597</c:v>
                </c:pt>
                <c:pt idx="44633">
                  <c:v>598</c:v>
                </c:pt>
                <c:pt idx="44634">
                  <c:v>599</c:v>
                </c:pt>
                <c:pt idx="44635">
                  <c:v>600</c:v>
                </c:pt>
                <c:pt idx="44636">
                  <c:v>601</c:v>
                </c:pt>
                <c:pt idx="44637">
                  <c:v>602</c:v>
                </c:pt>
                <c:pt idx="44638">
                  <c:v>603</c:v>
                </c:pt>
                <c:pt idx="44639">
                  <c:v>604</c:v>
                </c:pt>
                <c:pt idx="44640">
                  <c:v>605</c:v>
                </c:pt>
                <c:pt idx="44641">
                  <c:v>606</c:v>
                </c:pt>
                <c:pt idx="44642">
                  <c:v>607</c:v>
                </c:pt>
                <c:pt idx="44643">
                  <c:v>608</c:v>
                </c:pt>
                <c:pt idx="44644">
                  <c:v>609</c:v>
                </c:pt>
                <c:pt idx="44645">
                  <c:v>610</c:v>
                </c:pt>
                <c:pt idx="44646">
                  <c:v>611</c:v>
                </c:pt>
                <c:pt idx="44647">
                  <c:v>612</c:v>
                </c:pt>
                <c:pt idx="44648">
                  <c:v>613</c:v>
                </c:pt>
                <c:pt idx="44649">
                  <c:v>614</c:v>
                </c:pt>
                <c:pt idx="44650">
                  <c:v>615</c:v>
                </c:pt>
                <c:pt idx="44651">
                  <c:v>616</c:v>
                </c:pt>
                <c:pt idx="44652">
                  <c:v>617</c:v>
                </c:pt>
                <c:pt idx="44653">
                  <c:v>618</c:v>
                </c:pt>
                <c:pt idx="44654">
                  <c:v>619</c:v>
                </c:pt>
                <c:pt idx="44655">
                  <c:v>620</c:v>
                </c:pt>
                <c:pt idx="44656">
                  <c:v>621</c:v>
                </c:pt>
                <c:pt idx="44657">
                  <c:v>622</c:v>
                </c:pt>
                <c:pt idx="44658">
                  <c:v>623</c:v>
                </c:pt>
                <c:pt idx="44659">
                  <c:v>624</c:v>
                </c:pt>
                <c:pt idx="44660">
                  <c:v>625</c:v>
                </c:pt>
                <c:pt idx="44661">
                  <c:v>626</c:v>
                </c:pt>
                <c:pt idx="44662">
                  <c:v>627</c:v>
                </c:pt>
                <c:pt idx="44663">
                  <c:v>628</c:v>
                </c:pt>
                <c:pt idx="44664">
                  <c:v>629</c:v>
                </c:pt>
                <c:pt idx="44665">
                  <c:v>630</c:v>
                </c:pt>
                <c:pt idx="44666">
                  <c:v>631</c:v>
                </c:pt>
                <c:pt idx="44667">
                  <c:v>632</c:v>
                </c:pt>
                <c:pt idx="44668">
                  <c:v>633</c:v>
                </c:pt>
                <c:pt idx="44669">
                  <c:v>634</c:v>
                </c:pt>
                <c:pt idx="44670">
                  <c:v>635</c:v>
                </c:pt>
                <c:pt idx="44671">
                  <c:v>636</c:v>
                </c:pt>
                <c:pt idx="44672">
                  <c:v>637</c:v>
                </c:pt>
                <c:pt idx="44673">
                  <c:v>638</c:v>
                </c:pt>
                <c:pt idx="44674">
                  <c:v>639</c:v>
                </c:pt>
                <c:pt idx="44675">
                  <c:v>640</c:v>
                </c:pt>
                <c:pt idx="44676">
                  <c:v>641</c:v>
                </c:pt>
                <c:pt idx="44677">
                  <c:v>642</c:v>
                </c:pt>
                <c:pt idx="44678">
                  <c:v>643</c:v>
                </c:pt>
                <c:pt idx="44679">
                  <c:v>644</c:v>
                </c:pt>
                <c:pt idx="44680">
                  <c:v>645</c:v>
                </c:pt>
                <c:pt idx="44681">
                  <c:v>646</c:v>
                </c:pt>
                <c:pt idx="44682">
                  <c:v>647</c:v>
                </c:pt>
                <c:pt idx="44683">
                  <c:v>648</c:v>
                </c:pt>
                <c:pt idx="44684">
                  <c:v>649</c:v>
                </c:pt>
                <c:pt idx="44685">
                  <c:v>650</c:v>
                </c:pt>
                <c:pt idx="44686">
                  <c:v>651</c:v>
                </c:pt>
                <c:pt idx="44687">
                  <c:v>652</c:v>
                </c:pt>
                <c:pt idx="44688">
                  <c:v>653</c:v>
                </c:pt>
                <c:pt idx="44689">
                  <c:v>654</c:v>
                </c:pt>
                <c:pt idx="44690">
                  <c:v>655</c:v>
                </c:pt>
                <c:pt idx="44691">
                  <c:v>656</c:v>
                </c:pt>
                <c:pt idx="44692">
                  <c:v>657</c:v>
                </c:pt>
                <c:pt idx="44693">
                  <c:v>658</c:v>
                </c:pt>
                <c:pt idx="44694">
                  <c:v>659</c:v>
                </c:pt>
                <c:pt idx="44695">
                  <c:v>660</c:v>
                </c:pt>
                <c:pt idx="44696">
                  <c:v>661</c:v>
                </c:pt>
                <c:pt idx="44697">
                  <c:v>662</c:v>
                </c:pt>
                <c:pt idx="44698">
                  <c:v>663</c:v>
                </c:pt>
                <c:pt idx="44699">
                  <c:v>664</c:v>
                </c:pt>
                <c:pt idx="44700">
                  <c:v>665</c:v>
                </c:pt>
                <c:pt idx="44701">
                  <c:v>666</c:v>
                </c:pt>
                <c:pt idx="44702">
                  <c:v>667</c:v>
                </c:pt>
                <c:pt idx="44703">
                  <c:v>668</c:v>
                </c:pt>
                <c:pt idx="44704">
                  <c:v>669</c:v>
                </c:pt>
                <c:pt idx="44705">
                  <c:v>670</c:v>
                </c:pt>
                <c:pt idx="44706">
                  <c:v>671</c:v>
                </c:pt>
                <c:pt idx="44707">
                  <c:v>672</c:v>
                </c:pt>
                <c:pt idx="44708">
                  <c:v>673</c:v>
                </c:pt>
                <c:pt idx="44709">
                  <c:v>674</c:v>
                </c:pt>
                <c:pt idx="44710">
                  <c:v>675</c:v>
                </c:pt>
                <c:pt idx="44711">
                  <c:v>676</c:v>
                </c:pt>
                <c:pt idx="44712">
                  <c:v>677</c:v>
                </c:pt>
                <c:pt idx="44713">
                  <c:v>678</c:v>
                </c:pt>
                <c:pt idx="44714">
                  <c:v>679</c:v>
                </c:pt>
                <c:pt idx="44715">
                  <c:v>680</c:v>
                </c:pt>
                <c:pt idx="44716">
                  <c:v>681</c:v>
                </c:pt>
                <c:pt idx="44717">
                  <c:v>682</c:v>
                </c:pt>
                <c:pt idx="44718">
                  <c:v>683</c:v>
                </c:pt>
                <c:pt idx="44719">
                  <c:v>684</c:v>
                </c:pt>
                <c:pt idx="44720">
                  <c:v>685</c:v>
                </c:pt>
                <c:pt idx="44721">
                  <c:v>686</c:v>
                </c:pt>
                <c:pt idx="44722">
                  <c:v>687</c:v>
                </c:pt>
                <c:pt idx="44723">
                  <c:v>688</c:v>
                </c:pt>
                <c:pt idx="44724">
                  <c:v>689</c:v>
                </c:pt>
                <c:pt idx="44725">
                  <c:v>690</c:v>
                </c:pt>
                <c:pt idx="44726">
                  <c:v>691</c:v>
                </c:pt>
                <c:pt idx="44727">
                  <c:v>692</c:v>
                </c:pt>
                <c:pt idx="44728">
                  <c:v>693</c:v>
                </c:pt>
                <c:pt idx="44729">
                  <c:v>694</c:v>
                </c:pt>
                <c:pt idx="44730">
                  <c:v>695</c:v>
                </c:pt>
                <c:pt idx="44731">
                  <c:v>696</c:v>
                </c:pt>
                <c:pt idx="44732">
                  <c:v>697</c:v>
                </c:pt>
                <c:pt idx="44733">
                  <c:v>698</c:v>
                </c:pt>
                <c:pt idx="44734">
                  <c:v>699</c:v>
                </c:pt>
                <c:pt idx="44735">
                  <c:v>700</c:v>
                </c:pt>
                <c:pt idx="44736">
                  <c:v>701</c:v>
                </c:pt>
                <c:pt idx="44737">
                  <c:v>702</c:v>
                </c:pt>
                <c:pt idx="44738">
                  <c:v>703</c:v>
                </c:pt>
                <c:pt idx="44739">
                  <c:v>704</c:v>
                </c:pt>
                <c:pt idx="44740">
                  <c:v>705</c:v>
                </c:pt>
                <c:pt idx="44741">
                  <c:v>706</c:v>
                </c:pt>
                <c:pt idx="44742">
                  <c:v>707</c:v>
                </c:pt>
                <c:pt idx="44743">
                  <c:v>708</c:v>
                </c:pt>
                <c:pt idx="44744">
                  <c:v>709</c:v>
                </c:pt>
                <c:pt idx="44745">
                  <c:v>710</c:v>
                </c:pt>
                <c:pt idx="44746">
                  <c:v>711</c:v>
                </c:pt>
                <c:pt idx="44747">
                  <c:v>712</c:v>
                </c:pt>
                <c:pt idx="44748">
                  <c:v>713</c:v>
                </c:pt>
                <c:pt idx="44749">
                  <c:v>714</c:v>
                </c:pt>
                <c:pt idx="44750">
                  <c:v>715</c:v>
                </c:pt>
                <c:pt idx="44751">
                  <c:v>716</c:v>
                </c:pt>
                <c:pt idx="44752">
                  <c:v>717</c:v>
                </c:pt>
                <c:pt idx="44753">
                  <c:v>718</c:v>
                </c:pt>
                <c:pt idx="44754">
                  <c:v>719</c:v>
                </c:pt>
                <c:pt idx="44755">
                  <c:v>720</c:v>
                </c:pt>
                <c:pt idx="44756">
                  <c:v>721</c:v>
                </c:pt>
                <c:pt idx="44757">
                  <c:v>722</c:v>
                </c:pt>
                <c:pt idx="44758">
                  <c:v>723</c:v>
                </c:pt>
                <c:pt idx="44759">
                  <c:v>724</c:v>
                </c:pt>
                <c:pt idx="44760">
                  <c:v>725</c:v>
                </c:pt>
                <c:pt idx="44761">
                  <c:v>726</c:v>
                </c:pt>
                <c:pt idx="44762">
                  <c:v>727</c:v>
                </c:pt>
                <c:pt idx="44763">
                  <c:v>728</c:v>
                </c:pt>
                <c:pt idx="44764">
                  <c:v>729</c:v>
                </c:pt>
                <c:pt idx="44765">
                  <c:v>730</c:v>
                </c:pt>
                <c:pt idx="44766">
                  <c:v>731</c:v>
                </c:pt>
                <c:pt idx="44767">
                  <c:v>732</c:v>
                </c:pt>
                <c:pt idx="44768">
                  <c:v>733</c:v>
                </c:pt>
                <c:pt idx="44769">
                  <c:v>734</c:v>
                </c:pt>
                <c:pt idx="44770">
                  <c:v>735</c:v>
                </c:pt>
                <c:pt idx="44771">
                  <c:v>736</c:v>
                </c:pt>
                <c:pt idx="44772">
                  <c:v>737</c:v>
                </c:pt>
                <c:pt idx="44773">
                  <c:v>738</c:v>
                </c:pt>
                <c:pt idx="44774">
                  <c:v>739</c:v>
                </c:pt>
                <c:pt idx="44775">
                  <c:v>740</c:v>
                </c:pt>
                <c:pt idx="44776">
                  <c:v>741</c:v>
                </c:pt>
                <c:pt idx="44777">
                  <c:v>742</c:v>
                </c:pt>
                <c:pt idx="44778">
                  <c:v>743</c:v>
                </c:pt>
                <c:pt idx="44779">
                  <c:v>744</c:v>
                </c:pt>
                <c:pt idx="44780">
                  <c:v>745</c:v>
                </c:pt>
                <c:pt idx="44781">
                  <c:v>746</c:v>
                </c:pt>
                <c:pt idx="44782">
                  <c:v>747</c:v>
                </c:pt>
                <c:pt idx="44783">
                  <c:v>748</c:v>
                </c:pt>
                <c:pt idx="44784">
                  <c:v>749</c:v>
                </c:pt>
                <c:pt idx="44785">
                  <c:v>750</c:v>
                </c:pt>
                <c:pt idx="44786">
                  <c:v>751</c:v>
                </c:pt>
                <c:pt idx="44787">
                  <c:v>752</c:v>
                </c:pt>
                <c:pt idx="44788">
                  <c:v>753</c:v>
                </c:pt>
                <c:pt idx="44789">
                  <c:v>754</c:v>
                </c:pt>
                <c:pt idx="44790">
                  <c:v>755</c:v>
                </c:pt>
                <c:pt idx="44791">
                  <c:v>756</c:v>
                </c:pt>
                <c:pt idx="44792">
                  <c:v>757</c:v>
                </c:pt>
                <c:pt idx="44793">
                  <c:v>758</c:v>
                </c:pt>
                <c:pt idx="44794">
                  <c:v>759</c:v>
                </c:pt>
                <c:pt idx="44795">
                  <c:v>760</c:v>
                </c:pt>
                <c:pt idx="44796">
                  <c:v>761</c:v>
                </c:pt>
                <c:pt idx="44797">
                  <c:v>762</c:v>
                </c:pt>
                <c:pt idx="44798">
                  <c:v>763</c:v>
                </c:pt>
                <c:pt idx="44799">
                  <c:v>764</c:v>
                </c:pt>
                <c:pt idx="44800">
                  <c:v>765</c:v>
                </c:pt>
                <c:pt idx="44801">
                  <c:v>766</c:v>
                </c:pt>
                <c:pt idx="44802">
                  <c:v>767</c:v>
                </c:pt>
                <c:pt idx="44803">
                  <c:v>768</c:v>
                </c:pt>
                <c:pt idx="44804">
                  <c:v>769</c:v>
                </c:pt>
                <c:pt idx="44805">
                  <c:v>770</c:v>
                </c:pt>
                <c:pt idx="44806">
                  <c:v>771</c:v>
                </c:pt>
                <c:pt idx="44807">
                  <c:v>772</c:v>
                </c:pt>
                <c:pt idx="44808">
                  <c:v>773</c:v>
                </c:pt>
                <c:pt idx="44809">
                  <c:v>774</c:v>
                </c:pt>
                <c:pt idx="44810">
                  <c:v>775</c:v>
                </c:pt>
                <c:pt idx="44811">
                  <c:v>776</c:v>
                </c:pt>
                <c:pt idx="44812">
                  <c:v>777</c:v>
                </c:pt>
                <c:pt idx="44813">
                  <c:v>778</c:v>
                </c:pt>
                <c:pt idx="44814">
                  <c:v>779</c:v>
                </c:pt>
                <c:pt idx="44815">
                  <c:v>780</c:v>
                </c:pt>
                <c:pt idx="44816">
                  <c:v>781</c:v>
                </c:pt>
                <c:pt idx="44817">
                  <c:v>782</c:v>
                </c:pt>
                <c:pt idx="44818">
                  <c:v>783</c:v>
                </c:pt>
                <c:pt idx="44819">
                  <c:v>784</c:v>
                </c:pt>
                <c:pt idx="44820">
                  <c:v>785</c:v>
                </c:pt>
                <c:pt idx="44821">
                  <c:v>786</c:v>
                </c:pt>
                <c:pt idx="44822">
                  <c:v>787</c:v>
                </c:pt>
                <c:pt idx="44823">
                  <c:v>788</c:v>
                </c:pt>
                <c:pt idx="44824">
                  <c:v>789</c:v>
                </c:pt>
                <c:pt idx="44825">
                  <c:v>790</c:v>
                </c:pt>
                <c:pt idx="44826">
                  <c:v>791</c:v>
                </c:pt>
                <c:pt idx="44827">
                  <c:v>792</c:v>
                </c:pt>
                <c:pt idx="44828">
                  <c:v>793</c:v>
                </c:pt>
                <c:pt idx="44829">
                  <c:v>794</c:v>
                </c:pt>
                <c:pt idx="44830">
                  <c:v>795</c:v>
                </c:pt>
                <c:pt idx="44831">
                  <c:v>796</c:v>
                </c:pt>
                <c:pt idx="44832">
                  <c:v>797</c:v>
                </c:pt>
                <c:pt idx="44833">
                  <c:v>798</c:v>
                </c:pt>
                <c:pt idx="44834">
                  <c:v>799</c:v>
                </c:pt>
                <c:pt idx="44835">
                  <c:v>800</c:v>
                </c:pt>
                <c:pt idx="44836">
                  <c:v>801</c:v>
                </c:pt>
                <c:pt idx="44837">
                  <c:v>802</c:v>
                </c:pt>
                <c:pt idx="44838">
                  <c:v>803</c:v>
                </c:pt>
                <c:pt idx="44839">
                  <c:v>804</c:v>
                </c:pt>
                <c:pt idx="44840">
                  <c:v>805</c:v>
                </c:pt>
                <c:pt idx="44841">
                  <c:v>806</c:v>
                </c:pt>
                <c:pt idx="44842">
                  <c:v>807</c:v>
                </c:pt>
                <c:pt idx="44843">
                  <c:v>808</c:v>
                </c:pt>
                <c:pt idx="44844">
                  <c:v>809</c:v>
                </c:pt>
                <c:pt idx="44845">
                  <c:v>810</c:v>
                </c:pt>
                <c:pt idx="44846">
                  <c:v>811</c:v>
                </c:pt>
                <c:pt idx="44847">
                  <c:v>812</c:v>
                </c:pt>
                <c:pt idx="44848">
                  <c:v>813</c:v>
                </c:pt>
                <c:pt idx="44849">
                  <c:v>814</c:v>
                </c:pt>
                <c:pt idx="44850">
                  <c:v>815</c:v>
                </c:pt>
                <c:pt idx="44851">
                  <c:v>816</c:v>
                </c:pt>
                <c:pt idx="44852">
                  <c:v>817</c:v>
                </c:pt>
                <c:pt idx="44853">
                  <c:v>818</c:v>
                </c:pt>
                <c:pt idx="44854">
                  <c:v>819</c:v>
                </c:pt>
                <c:pt idx="44855">
                  <c:v>820</c:v>
                </c:pt>
                <c:pt idx="44856">
                  <c:v>821</c:v>
                </c:pt>
                <c:pt idx="44857">
                  <c:v>822</c:v>
                </c:pt>
                <c:pt idx="44858">
                  <c:v>823</c:v>
                </c:pt>
                <c:pt idx="44859">
                  <c:v>824</c:v>
                </c:pt>
                <c:pt idx="44860">
                  <c:v>825</c:v>
                </c:pt>
                <c:pt idx="44861">
                  <c:v>826</c:v>
                </c:pt>
                <c:pt idx="44862">
                  <c:v>827</c:v>
                </c:pt>
                <c:pt idx="44863">
                  <c:v>828</c:v>
                </c:pt>
                <c:pt idx="44864">
                  <c:v>829</c:v>
                </c:pt>
                <c:pt idx="44865">
                  <c:v>830</c:v>
                </c:pt>
                <c:pt idx="44866">
                  <c:v>831</c:v>
                </c:pt>
                <c:pt idx="44867">
                  <c:v>832</c:v>
                </c:pt>
                <c:pt idx="44868">
                  <c:v>833</c:v>
                </c:pt>
                <c:pt idx="44869">
                  <c:v>834</c:v>
                </c:pt>
                <c:pt idx="44870">
                  <c:v>835</c:v>
                </c:pt>
                <c:pt idx="44871">
                  <c:v>836</c:v>
                </c:pt>
                <c:pt idx="44872">
                  <c:v>837</c:v>
                </c:pt>
                <c:pt idx="44873">
                  <c:v>838</c:v>
                </c:pt>
                <c:pt idx="44874">
                  <c:v>839</c:v>
                </c:pt>
                <c:pt idx="44875">
                  <c:v>840</c:v>
                </c:pt>
                <c:pt idx="44876">
                  <c:v>841</c:v>
                </c:pt>
                <c:pt idx="44877">
                  <c:v>842</c:v>
                </c:pt>
                <c:pt idx="44878">
                  <c:v>843</c:v>
                </c:pt>
                <c:pt idx="44879">
                  <c:v>844</c:v>
                </c:pt>
                <c:pt idx="44880">
                  <c:v>845</c:v>
                </c:pt>
                <c:pt idx="44881">
                  <c:v>846</c:v>
                </c:pt>
                <c:pt idx="44882">
                  <c:v>847</c:v>
                </c:pt>
                <c:pt idx="44883">
                  <c:v>848</c:v>
                </c:pt>
                <c:pt idx="44884">
                  <c:v>849</c:v>
                </c:pt>
                <c:pt idx="44885">
                  <c:v>850</c:v>
                </c:pt>
                <c:pt idx="44886">
                  <c:v>851</c:v>
                </c:pt>
                <c:pt idx="44887">
                  <c:v>852</c:v>
                </c:pt>
                <c:pt idx="44888">
                  <c:v>853</c:v>
                </c:pt>
                <c:pt idx="44889">
                  <c:v>854</c:v>
                </c:pt>
                <c:pt idx="44890">
                  <c:v>855</c:v>
                </c:pt>
                <c:pt idx="44891">
                  <c:v>856</c:v>
                </c:pt>
                <c:pt idx="44892">
                  <c:v>857</c:v>
                </c:pt>
                <c:pt idx="44893">
                  <c:v>858</c:v>
                </c:pt>
                <c:pt idx="44894">
                  <c:v>859</c:v>
                </c:pt>
                <c:pt idx="44895">
                  <c:v>860</c:v>
                </c:pt>
                <c:pt idx="44896">
                  <c:v>861</c:v>
                </c:pt>
                <c:pt idx="44897">
                  <c:v>862</c:v>
                </c:pt>
                <c:pt idx="44898">
                  <c:v>863</c:v>
                </c:pt>
                <c:pt idx="44899">
                  <c:v>864</c:v>
                </c:pt>
                <c:pt idx="44900">
                  <c:v>865</c:v>
                </c:pt>
                <c:pt idx="44901">
                  <c:v>866</c:v>
                </c:pt>
                <c:pt idx="44902">
                  <c:v>867</c:v>
                </c:pt>
                <c:pt idx="44903">
                  <c:v>868</c:v>
                </c:pt>
                <c:pt idx="44904">
                  <c:v>869</c:v>
                </c:pt>
                <c:pt idx="44905">
                  <c:v>870</c:v>
                </c:pt>
                <c:pt idx="44906">
                  <c:v>871</c:v>
                </c:pt>
                <c:pt idx="44907">
                  <c:v>872</c:v>
                </c:pt>
                <c:pt idx="44908">
                  <c:v>873</c:v>
                </c:pt>
                <c:pt idx="44909">
                  <c:v>874</c:v>
                </c:pt>
                <c:pt idx="44910">
                  <c:v>875</c:v>
                </c:pt>
                <c:pt idx="44911">
                  <c:v>876</c:v>
                </c:pt>
                <c:pt idx="44912">
                  <c:v>877</c:v>
                </c:pt>
                <c:pt idx="44913">
                  <c:v>878</c:v>
                </c:pt>
                <c:pt idx="44914">
                  <c:v>879</c:v>
                </c:pt>
                <c:pt idx="44915">
                  <c:v>880</c:v>
                </c:pt>
                <c:pt idx="44916">
                  <c:v>881</c:v>
                </c:pt>
                <c:pt idx="44917">
                  <c:v>882</c:v>
                </c:pt>
                <c:pt idx="44918">
                  <c:v>883</c:v>
                </c:pt>
                <c:pt idx="44919">
                  <c:v>884</c:v>
                </c:pt>
                <c:pt idx="44920">
                  <c:v>885</c:v>
                </c:pt>
                <c:pt idx="44921">
                  <c:v>886</c:v>
                </c:pt>
                <c:pt idx="44922">
                  <c:v>887</c:v>
                </c:pt>
                <c:pt idx="44923">
                  <c:v>888</c:v>
                </c:pt>
                <c:pt idx="44924">
                  <c:v>889</c:v>
                </c:pt>
                <c:pt idx="44925">
                  <c:v>890</c:v>
                </c:pt>
                <c:pt idx="44926">
                  <c:v>891</c:v>
                </c:pt>
                <c:pt idx="44927">
                  <c:v>892</c:v>
                </c:pt>
                <c:pt idx="44928">
                  <c:v>893</c:v>
                </c:pt>
                <c:pt idx="44929">
                  <c:v>894</c:v>
                </c:pt>
                <c:pt idx="44930">
                  <c:v>895</c:v>
                </c:pt>
                <c:pt idx="44931">
                  <c:v>896</c:v>
                </c:pt>
                <c:pt idx="44932">
                  <c:v>897</c:v>
                </c:pt>
                <c:pt idx="44933">
                  <c:v>898</c:v>
                </c:pt>
                <c:pt idx="44934">
                  <c:v>899</c:v>
                </c:pt>
                <c:pt idx="44935">
                  <c:v>900</c:v>
                </c:pt>
                <c:pt idx="44936">
                  <c:v>901</c:v>
                </c:pt>
                <c:pt idx="44937">
                  <c:v>902</c:v>
                </c:pt>
                <c:pt idx="44938">
                  <c:v>903</c:v>
                </c:pt>
                <c:pt idx="44939">
                  <c:v>904</c:v>
                </c:pt>
                <c:pt idx="44940">
                  <c:v>905</c:v>
                </c:pt>
                <c:pt idx="44941">
                  <c:v>906</c:v>
                </c:pt>
                <c:pt idx="44942">
                  <c:v>907</c:v>
                </c:pt>
                <c:pt idx="44943">
                  <c:v>908</c:v>
                </c:pt>
                <c:pt idx="44944">
                  <c:v>909</c:v>
                </c:pt>
                <c:pt idx="44945">
                  <c:v>910</c:v>
                </c:pt>
                <c:pt idx="44946">
                  <c:v>911</c:v>
                </c:pt>
                <c:pt idx="44947">
                  <c:v>912</c:v>
                </c:pt>
                <c:pt idx="44948">
                  <c:v>913</c:v>
                </c:pt>
                <c:pt idx="44949">
                  <c:v>914</c:v>
                </c:pt>
                <c:pt idx="44950">
                  <c:v>915</c:v>
                </c:pt>
                <c:pt idx="44951">
                  <c:v>916</c:v>
                </c:pt>
                <c:pt idx="44952">
                  <c:v>917</c:v>
                </c:pt>
                <c:pt idx="44953">
                  <c:v>918</c:v>
                </c:pt>
                <c:pt idx="44954">
                  <c:v>919</c:v>
                </c:pt>
                <c:pt idx="44955">
                  <c:v>920</c:v>
                </c:pt>
                <c:pt idx="44956">
                  <c:v>921</c:v>
                </c:pt>
                <c:pt idx="44957">
                  <c:v>922</c:v>
                </c:pt>
                <c:pt idx="44958">
                  <c:v>923</c:v>
                </c:pt>
                <c:pt idx="44959">
                  <c:v>924</c:v>
                </c:pt>
                <c:pt idx="44960">
                  <c:v>925</c:v>
                </c:pt>
                <c:pt idx="44961">
                  <c:v>926</c:v>
                </c:pt>
                <c:pt idx="44962">
                  <c:v>927</c:v>
                </c:pt>
                <c:pt idx="44963">
                  <c:v>928</c:v>
                </c:pt>
                <c:pt idx="44964">
                  <c:v>929</c:v>
                </c:pt>
                <c:pt idx="44965">
                  <c:v>930</c:v>
                </c:pt>
                <c:pt idx="44966">
                  <c:v>931</c:v>
                </c:pt>
                <c:pt idx="44967">
                  <c:v>932</c:v>
                </c:pt>
                <c:pt idx="44968">
                  <c:v>933</c:v>
                </c:pt>
                <c:pt idx="44969">
                  <c:v>934</c:v>
                </c:pt>
                <c:pt idx="44970">
                  <c:v>935</c:v>
                </c:pt>
                <c:pt idx="44971">
                  <c:v>936</c:v>
                </c:pt>
                <c:pt idx="44972">
                  <c:v>937</c:v>
                </c:pt>
                <c:pt idx="44973">
                  <c:v>938</c:v>
                </c:pt>
                <c:pt idx="44974">
                  <c:v>939</c:v>
                </c:pt>
                <c:pt idx="44975">
                  <c:v>940</c:v>
                </c:pt>
                <c:pt idx="44976">
                  <c:v>941</c:v>
                </c:pt>
                <c:pt idx="44977">
                  <c:v>942</c:v>
                </c:pt>
                <c:pt idx="44978">
                  <c:v>943</c:v>
                </c:pt>
                <c:pt idx="44979">
                  <c:v>944</c:v>
                </c:pt>
                <c:pt idx="44980">
                  <c:v>945</c:v>
                </c:pt>
                <c:pt idx="44981">
                  <c:v>946</c:v>
                </c:pt>
                <c:pt idx="44982">
                  <c:v>947</c:v>
                </c:pt>
                <c:pt idx="44983">
                  <c:v>948</c:v>
                </c:pt>
                <c:pt idx="44984">
                  <c:v>949</c:v>
                </c:pt>
                <c:pt idx="44985">
                  <c:v>950</c:v>
                </c:pt>
                <c:pt idx="44986">
                  <c:v>951</c:v>
                </c:pt>
                <c:pt idx="44987">
                  <c:v>952</c:v>
                </c:pt>
                <c:pt idx="44988">
                  <c:v>953</c:v>
                </c:pt>
                <c:pt idx="44989">
                  <c:v>954</c:v>
                </c:pt>
                <c:pt idx="44990">
                  <c:v>955</c:v>
                </c:pt>
                <c:pt idx="44991">
                  <c:v>956</c:v>
                </c:pt>
                <c:pt idx="44992">
                  <c:v>957</c:v>
                </c:pt>
                <c:pt idx="44993">
                  <c:v>958</c:v>
                </c:pt>
                <c:pt idx="44994">
                  <c:v>959</c:v>
                </c:pt>
                <c:pt idx="44995">
                  <c:v>960</c:v>
                </c:pt>
                <c:pt idx="44996">
                  <c:v>961</c:v>
                </c:pt>
                <c:pt idx="44997">
                  <c:v>962</c:v>
                </c:pt>
                <c:pt idx="44998">
                  <c:v>963</c:v>
                </c:pt>
                <c:pt idx="44999">
                  <c:v>964</c:v>
                </c:pt>
                <c:pt idx="45000">
                  <c:v>965</c:v>
                </c:pt>
                <c:pt idx="45001">
                  <c:v>966</c:v>
                </c:pt>
                <c:pt idx="45002">
                  <c:v>967</c:v>
                </c:pt>
                <c:pt idx="45003">
                  <c:v>968</c:v>
                </c:pt>
                <c:pt idx="45004">
                  <c:v>969</c:v>
                </c:pt>
                <c:pt idx="45005">
                  <c:v>970</c:v>
                </c:pt>
                <c:pt idx="45006">
                  <c:v>971</c:v>
                </c:pt>
                <c:pt idx="45007">
                  <c:v>972</c:v>
                </c:pt>
                <c:pt idx="45008">
                  <c:v>973</c:v>
                </c:pt>
                <c:pt idx="45009">
                  <c:v>974</c:v>
                </c:pt>
                <c:pt idx="45010">
                  <c:v>975</c:v>
                </c:pt>
                <c:pt idx="45011">
                  <c:v>976</c:v>
                </c:pt>
                <c:pt idx="45012">
                  <c:v>977</c:v>
                </c:pt>
                <c:pt idx="45013">
                  <c:v>978</c:v>
                </c:pt>
                <c:pt idx="45014">
                  <c:v>979</c:v>
                </c:pt>
                <c:pt idx="45015">
                  <c:v>980</c:v>
                </c:pt>
                <c:pt idx="45016">
                  <c:v>981</c:v>
                </c:pt>
                <c:pt idx="45017">
                  <c:v>982</c:v>
                </c:pt>
                <c:pt idx="45018">
                  <c:v>983</c:v>
                </c:pt>
                <c:pt idx="45019">
                  <c:v>984</c:v>
                </c:pt>
                <c:pt idx="45020">
                  <c:v>985</c:v>
                </c:pt>
                <c:pt idx="45021">
                  <c:v>986</c:v>
                </c:pt>
                <c:pt idx="45022">
                  <c:v>987</c:v>
                </c:pt>
                <c:pt idx="45023">
                  <c:v>988</c:v>
                </c:pt>
                <c:pt idx="45024">
                  <c:v>989</c:v>
                </c:pt>
                <c:pt idx="45025">
                  <c:v>990</c:v>
                </c:pt>
                <c:pt idx="45026">
                  <c:v>991</c:v>
                </c:pt>
                <c:pt idx="45027">
                  <c:v>992</c:v>
                </c:pt>
                <c:pt idx="45028">
                  <c:v>993</c:v>
                </c:pt>
                <c:pt idx="45029">
                  <c:v>994</c:v>
                </c:pt>
                <c:pt idx="45030">
                  <c:v>995</c:v>
                </c:pt>
                <c:pt idx="45031">
                  <c:v>996</c:v>
                </c:pt>
                <c:pt idx="45032">
                  <c:v>997</c:v>
                </c:pt>
                <c:pt idx="45033">
                  <c:v>998</c:v>
                </c:pt>
                <c:pt idx="45034">
                  <c:v>999</c:v>
                </c:pt>
                <c:pt idx="45035">
                  <c:v>1000</c:v>
                </c:pt>
                <c:pt idx="45036">
                  <c:v>1001</c:v>
                </c:pt>
                <c:pt idx="45037">
                  <c:v>1002</c:v>
                </c:pt>
                <c:pt idx="45038">
                  <c:v>1003</c:v>
                </c:pt>
                <c:pt idx="45039">
                  <c:v>1004</c:v>
                </c:pt>
                <c:pt idx="45040">
                  <c:v>1005</c:v>
                </c:pt>
                <c:pt idx="45041">
                  <c:v>1006</c:v>
                </c:pt>
                <c:pt idx="45042">
                  <c:v>1007</c:v>
                </c:pt>
                <c:pt idx="45043">
                  <c:v>1008</c:v>
                </c:pt>
                <c:pt idx="45044">
                  <c:v>1009</c:v>
                </c:pt>
                <c:pt idx="45045">
                  <c:v>1010</c:v>
                </c:pt>
                <c:pt idx="45046">
                  <c:v>1011</c:v>
                </c:pt>
                <c:pt idx="45047">
                  <c:v>1012</c:v>
                </c:pt>
                <c:pt idx="45048">
                  <c:v>1013</c:v>
                </c:pt>
                <c:pt idx="45049">
                  <c:v>1014</c:v>
                </c:pt>
                <c:pt idx="45050">
                  <c:v>1015</c:v>
                </c:pt>
                <c:pt idx="45051">
                  <c:v>1016</c:v>
                </c:pt>
                <c:pt idx="45052">
                  <c:v>1017</c:v>
                </c:pt>
                <c:pt idx="45053">
                  <c:v>1018</c:v>
                </c:pt>
                <c:pt idx="45054">
                  <c:v>1019</c:v>
                </c:pt>
                <c:pt idx="45055">
                  <c:v>1020</c:v>
                </c:pt>
                <c:pt idx="45056">
                  <c:v>1021</c:v>
                </c:pt>
                <c:pt idx="45057">
                  <c:v>1022</c:v>
                </c:pt>
                <c:pt idx="45058">
                  <c:v>1023</c:v>
                </c:pt>
                <c:pt idx="45059">
                  <c:v>1024</c:v>
                </c:pt>
                <c:pt idx="45060">
                  <c:v>1025</c:v>
                </c:pt>
                <c:pt idx="45061">
                  <c:v>1026</c:v>
                </c:pt>
                <c:pt idx="45062">
                  <c:v>1027</c:v>
                </c:pt>
                <c:pt idx="45063">
                  <c:v>1028</c:v>
                </c:pt>
                <c:pt idx="45064">
                  <c:v>1029</c:v>
                </c:pt>
                <c:pt idx="45065">
                  <c:v>1030</c:v>
                </c:pt>
                <c:pt idx="45066">
                  <c:v>1031</c:v>
                </c:pt>
                <c:pt idx="45067">
                  <c:v>1032</c:v>
                </c:pt>
                <c:pt idx="45068">
                  <c:v>1033</c:v>
                </c:pt>
                <c:pt idx="45069">
                  <c:v>1034</c:v>
                </c:pt>
                <c:pt idx="45070">
                  <c:v>1035</c:v>
                </c:pt>
                <c:pt idx="45071">
                  <c:v>1036</c:v>
                </c:pt>
                <c:pt idx="45072">
                  <c:v>1037</c:v>
                </c:pt>
                <c:pt idx="45073">
                  <c:v>1038</c:v>
                </c:pt>
                <c:pt idx="45074">
                  <c:v>1039</c:v>
                </c:pt>
                <c:pt idx="45075">
                  <c:v>1040</c:v>
                </c:pt>
                <c:pt idx="45076">
                  <c:v>1041</c:v>
                </c:pt>
                <c:pt idx="45077">
                  <c:v>1042</c:v>
                </c:pt>
                <c:pt idx="45078">
                  <c:v>1043</c:v>
                </c:pt>
                <c:pt idx="45079">
                  <c:v>1044</c:v>
                </c:pt>
                <c:pt idx="45080">
                  <c:v>1045</c:v>
                </c:pt>
                <c:pt idx="45081">
                  <c:v>1046</c:v>
                </c:pt>
                <c:pt idx="45082">
                  <c:v>1047</c:v>
                </c:pt>
                <c:pt idx="45083">
                  <c:v>1048</c:v>
                </c:pt>
                <c:pt idx="45084">
                  <c:v>1049</c:v>
                </c:pt>
                <c:pt idx="45085">
                  <c:v>1050</c:v>
                </c:pt>
                <c:pt idx="45086">
                  <c:v>1051</c:v>
                </c:pt>
                <c:pt idx="45087">
                  <c:v>1052</c:v>
                </c:pt>
                <c:pt idx="45088">
                  <c:v>1053</c:v>
                </c:pt>
                <c:pt idx="45089">
                  <c:v>1054</c:v>
                </c:pt>
                <c:pt idx="45090">
                  <c:v>1055</c:v>
                </c:pt>
                <c:pt idx="45091">
                  <c:v>1056</c:v>
                </c:pt>
                <c:pt idx="45092">
                  <c:v>1057</c:v>
                </c:pt>
                <c:pt idx="45093">
                  <c:v>1058</c:v>
                </c:pt>
                <c:pt idx="45094">
                  <c:v>1059</c:v>
                </c:pt>
                <c:pt idx="45095">
                  <c:v>1060</c:v>
                </c:pt>
                <c:pt idx="45096">
                  <c:v>1061</c:v>
                </c:pt>
                <c:pt idx="45097">
                  <c:v>1062</c:v>
                </c:pt>
                <c:pt idx="45098">
                  <c:v>1063</c:v>
                </c:pt>
                <c:pt idx="45099">
                  <c:v>1064</c:v>
                </c:pt>
                <c:pt idx="45100">
                  <c:v>1065</c:v>
                </c:pt>
                <c:pt idx="45101">
                  <c:v>1066</c:v>
                </c:pt>
                <c:pt idx="45102">
                  <c:v>1067</c:v>
                </c:pt>
                <c:pt idx="45103">
                  <c:v>1068</c:v>
                </c:pt>
                <c:pt idx="45104">
                  <c:v>1069</c:v>
                </c:pt>
                <c:pt idx="45105">
                  <c:v>1070</c:v>
                </c:pt>
                <c:pt idx="45106">
                  <c:v>1071</c:v>
                </c:pt>
                <c:pt idx="45107">
                  <c:v>1072</c:v>
                </c:pt>
                <c:pt idx="45108">
                  <c:v>1073</c:v>
                </c:pt>
                <c:pt idx="45109">
                  <c:v>1074</c:v>
                </c:pt>
                <c:pt idx="45110">
                  <c:v>1075</c:v>
                </c:pt>
                <c:pt idx="45111">
                  <c:v>1076</c:v>
                </c:pt>
                <c:pt idx="45112">
                  <c:v>1077</c:v>
                </c:pt>
                <c:pt idx="45113">
                  <c:v>1078</c:v>
                </c:pt>
                <c:pt idx="45114">
                  <c:v>1079</c:v>
                </c:pt>
                <c:pt idx="45115">
                  <c:v>1080</c:v>
                </c:pt>
                <c:pt idx="45116">
                  <c:v>1081</c:v>
                </c:pt>
                <c:pt idx="45117">
                  <c:v>1082</c:v>
                </c:pt>
                <c:pt idx="45118">
                  <c:v>1083</c:v>
                </c:pt>
                <c:pt idx="45119">
                  <c:v>1084</c:v>
                </c:pt>
                <c:pt idx="45120">
                  <c:v>1085</c:v>
                </c:pt>
                <c:pt idx="45121">
                  <c:v>1086</c:v>
                </c:pt>
                <c:pt idx="45122">
                  <c:v>1087</c:v>
                </c:pt>
                <c:pt idx="45123">
                  <c:v>1088</c:v>
                </c:pt>
                <c:pt idx="45124">
                  <c:v>1089</c:v>
                </c:pt>
                <c:pt idx="45125">
                  <c:v>1090</c:v>
                </c:pt>
                <c:pt idx="45126">
                  <c:v>1091</c:v>
                </c:pt>
                <c:pt idx="45127">
                  <c:v>1092</c:v>
                </c:pt>
                <c:pt idx="45128">
                  <c:v>1093</c:v>
                </c:pt>
                <c:pt idx="45129">
                  <c:v>1094</c:v>
                </c:pt>
                <c:pt idx="45130">
                  <c:v>1095</c:v>
                </c:pt>
                <c:pt idx="45131">
                  <c:v>1096</c:v>
                </c:pt>
                <c:pt idx="45132">
                  <c:v>1097</c:v>
                </c:pt>
                <c:pt idx="45133">
                  <c:v>1098</c:v>
                </c:pt>
                <c:pt idx="45134">
                  <c:v>1099</c:v>
                </c:pt>
                <c:pt idx="45135">
                  <c:v>1100</c:v>
                </c:pt>
                <c:pt idx="45136">
                  <c:v>1101</c:v>
                </c:pt>
                <c:pt idx="45137">
                  <c:v>1102</c:v>
                </c:pt>
                <c:pt idx="45138">
                  <c:v>1103</c:v>
                </c:pt>
                <c:pt idx="45139">
                  <c:v>1104</c:v>
                </c:pt>
                <c:pt idx="45140">
                  <c:v>1105</c:v>
                </c:pt>
                <c:pt idx="45141">
                  <c:v>1106</c:v>
                </c:pt>
                <c:pt idx="45142">
                  <c:v>1107</c:v>
                </c:pt>
                <c:pt idx="45143">
                  <c:v>1108</c:v>
                </c:pt>
                <c:pt idx="45144">
                  <c:v>1109</c:v>
                </c:pt>
                <c:pt idx="45145">
                  <c:v>1110</c:v>
                </c:pt>
                <c:pt idx="45146">
                  <c:v>1111</c:v>
                </c:pt>
                <c:pt idx="45147">
                  <c:v>1112</c:v>
                </c:pt>
                <c:pt idx="45148">
                  <c:v>1113</c:v>
                </c:pt>
                <c:pt idx="45149">
                  <c:v>1114</c:v>
                </c:pt>
                <c:pt idx="45150">
                  <c:v>1115</c:v>
                </c:pt>
                <c:pt idx="45151">
                  <c:v>1116</c:v>
                </c:pt>
                <c:pt idx="45152">
                  <c:v>1117</c:v>
                </c:pt>
                <c:pt idx="45153">
                  <c:v>1118</c:v>
                </c:pt>
                <c:pt idx="45154">
                  <c:v>1119</c:v>
                </c:pt>
                <c:pt idx="45155">
                  <c:v>1120</c:v>
                </c:pt>
                <c:pt idx="45156">
                  <c:v>1121</c:v>
                </c:pt>
                <c:pt idx="45157">
                  <c:v>1122</c:v>
                </c:pt>
                <c:pt idx="45158">
                  <c:v>1123</c:v>
                </c:pt>
                <c:pt idx="45159">
                  <c:v>1124</c:v>
                </c:pt>
                <c:pt idx="45160">
                  <c:v>1125</c:v>
                </c:pt>
                <c:pt idx="45161">
                  <c:v>1126</c:v>
                </c:pt>
                <c:pt idx="45162">
                  <c:v>1127</c:v>
                </c:pt>
                <c:pt idx="45163">
                  <c:v>1128</c:v>
                </c:pt>
                <c:pt idx="45164">
                  <c:v>1129</c:v>
                </c:pt>
                <c:pt idx="45165">
                  <c:v>1130</c:v>
                </c:pt>
                <c:pt idx="45166">
                  <c:v>1131</c:v>
                </c:pt>
                <c:pt idx="45167">
                  <c:v>1132</c:v>
                </c:pt>
                <c:pt idx="45168">
                  <c:v>1133</c:v>
                </c:pt>
                <c:pt idx="45169">
                  <c:v>1134</c:v>
                </c:pt>
                <c:pt idx="45170">
                  <c:v>1135</c:v>
                </c:pt>
                <c:pt idx="45171">
                  <c:v>1136</c:v>
                </c:pt>
                <c:pt idx="45172">
                  <c:v>1137</c:v>
                </c:pt>
                <c:pt idx="45173">
                  <c:v>1138</c:v>
                </c:pt>
                <c:pt idx="45174">
                  <c:v>1139</c:v>
                </c:pt>
                <c:pt idx="45175">
                  <c:v>1140</c:v>
                </c:pt>
                <c:pt idx="45176">
                  <c:v>1141</c:v>
                </c:pt>
                <c:pt idx="45177">
                  <c:v>1142</c:v>
                </c:pt>
                <c:pt idx="45178">
                  <c:v>1143</c:v>
                </c:pt>
                <c:pt idx="45179">
                  <c:v>1144</c:v>
                </c:pt>
                <c:pt idx="45180">
                  <c:v>1145</c:v>
                </c:pt>
                <c:pt idx="45181">
                  <c:v>1146</c:v>
                </c:pt>
                <c:pt idx="45182">
                  <c:v>1147</c:v>
                </c:pt>
                <c:pt idx="45183">
                  <c:v>1148</c:v>
                </c:pt>
                <c:pt idx="45184">
                  <c:v>1149</c:v>
                </c:pt>
                <c:pt idx="45185">
                  <c:v>1150</c:v>
                </c:pt>
                <c:pt idx="45186">
                  <c:v>1151</c:v>
                </c:pt>
                <c:pt idx="45187">
                  <c:v>1152</c:v>
                </c:pt>
                <c:pt idx="45188">
                  <c:v>1153</c:v>
                </c:pt>
                <c:pt idx="45189">
                  <c:v>1154</c:v>
                </c:pt>
                <c:pt idx="45190">
                  <c:v>1155</c:v>
                </c:pt>
                <c:pt idx="45191">
                  <c:v>1156</c:v>
                </c:pt>
                <c:pt idx="45192">
                  <c:v>1157</c:v>
                </c:pt>
                <c:pt idx="45193">
                  <c:v>1158</c:v>
                </c:pt>
                <c:pt idx="45194">
                  <c:v>1159</c:v>
                </c:pt>
                <c:pt idx="45195">
                  <c:v>1160</c:v>
                </c:pt>
                <c:pt idx="45196">
                  <c:v>1161</c:v>
                </c:pt>
                <c:pt idx="45197">
                  <c:v>1162</c:v>
                </c:pt>
                <c:pt idx="45198">
                  <c:v>1163</c:v>
                </c:pt>
                <c:pt idx="45199">
                  <c:v>1164</c:v>
                </c:pt>
                <c:pt idx="45200">
                  <c:v>1165</c:v>
                </c:pt>
                <c:pt idx="45201">
                  <c:v>1166</c:v>
                </c:pt>
                <c:pt idx="45202">
                  <c:v>1167</c:v>
                </c:pt>
                <c:pt idx="45203">
                  <c:v>1168</c:v>
                </c:pt>
                <c:pt idx="45204">
                  <c:v>1169</c:v>
                </c:pt>
                <c:pt idx="45205">
                  <c:v>1170</c:v>
                </c:pt>
                <c:pt idx="45206">
                  <c:v>1171</c:v>
                </c:pt>
                <c:pt idx="45207">
                  <c:v>1172</c:v>
                </c:pt>
                <c:pt idx="45208">
                  <c:v>1173</c:v>
                </c:pt>
                <c:pt idx="45209">
                  <c:v>1174</c:v>
                </c:pt>
                <c:pt idx="45210">
                  <c:v>1175</c:v>
                </c:pt>
                <c:pt idx="45211">
                  <c:v>1176</c:v>
                </c:pt>
                <c:pt idx="45212">
                  <c:v>1177</c:v>
                </c:pt>
                <c:pt idx="45213">
                  <c:v>1178</c:v>
                </c:pt>
                <c:pt idx="45214">
                  <c:v>1179</c:v>
                </c:pt>
                <c:pt idx="45215">
                  <c:v>1180</c:v>
                </c:pt>
                <c:pt idx="45216">
                  <c:v>1181</c:v>
                </c:pt>
                <c:pt idx="45217">
                  <c:v>1182</c:v>
                </c:pt>
                <c:pt idx="45218">
                  <c:v>1183</c:v>
                </c:pt>
                <c:pt idx="45219">
                  <c:v>1184</c:v>
                </c:pt>
                <c:pt idx="45220">
                  <c:v>1185</c:v>
                </c:pt>
                <c:pt idx="45221">
                  <c:v>1186</c:v>
                </c:pt>
                <c:pt idx="45222">
                  <c:v>1187</c:v>
                </c:pt>
                <c:pt idx="45223">
                  <c:v>1188</c:v>
                </c:pt>
                <c:pt idx="45224">
                  <c:v>1189</c:v>
                </c:pt>
                <c:pt idx="45225">
                  <c:v>1190</c:v>
                </c:pt>
                <c:pt idx="45226">
                  <c:v>1191</c:v>
                </c:pt>
                <c:pt idx="45227">
                  <c:v>1192</c:v>
                </c:pt>
                <c:pt idx="45228">
                  <c:v>1193</c:v>
                </c:pt>
                <c:pt idx="45229">
                  <c:v>1194</c:v>
                </c:pt>
                <c:pt idx="45230">
                  <c:v>1195</c:v>
                </c:pt>
                <c:pt idx="45231">
                  <c:v>1196</c:v>
                </c:pt>
                <c:pt idx="45232">
                  <c:v>1197</c:v>
                </c:pt>
                <c:pt idx="45233">
                  <c:v>1198</c:v>
                </c:pt>
                <c:pt idx="45234">
                  <c:v>1199</c:v>
                </c:pt>
                <c:pt idx="45235">
                  <c:v>1200</c:v>
                </c:pt>
                <c:pt idx="45236">
                  <c:v>1201</c:v>
                </c:pt>
                <c:pt idx="45237">
                  <c:v>1202</c:v>
                </c:pt>
                <c:pt idx="45238">
                  <c:v>1203</c:v>
                </c:pt>
                <c:pt idx="45239">
                  <c:v>1204</c:v>
                </c:pt>
                <c:pt idx="45240">
                  <c:v>1205</c:v>
                </c:pt>
                <c:pt idx="45241">
                  <c:v>1206</c:v>
                </c:pt>
                <c:pt idx="45242">
                  <c:v>1207</c:v>
                </c:pt>
                <c:pt idx="45243">
                  <c:v>1208</c:v>
                </c:pt>
                <c:pt idx="45244">
                  <c:v>1209</c:v>
                </c:pt>
                <c:pt idx="45245">
                  <c:v>1210</c:v>
                </c:pt>
                <c:pt idx="45246">
                  <c:v>1211</c:v>
                </c:pt>
                <c:pt idx="45247">
                  <c:v>1212</c:v>
                </c:pt>
                <c:pt idx="45248">
                  <c:v>1213</c:v>
                </c:pt>
                <c:pt idx="45249">
                  <c:v>1214</c:v>
                </c:pt>
                <c:pt idx="45250">
                  <c:v>1215</c:v>
                </c:pt>
                <c:pt idx="45251">
                  <c:v>1216</c:v>
                </c:pt>
                <c:pt idx="45252">
                  <c:v>1217</c:v>
                </c:pt>
                <c:pt idx="45253">
                  <c:v>1218</c:v>
                </c:pt>
                <c:pt idx="45254">
                  <c:v>1219</c:v>
                </c:pt>
                <c:pt idx="45255">
                  <c:v>1220</c:v>
                </c:pt>
                <c:pt idx="45256">
                  <c:v>1221</c:v>
                </c:pt>
                <c:pt idx="45257">
                  <c:v>1222</c:v>
                </c:pt>
                <c:pt idx="45258">
                  <c:v>1223</c:v>
                </c:pt>
                <c:pt idx="45259">
                  <c:v>1224</c:v>
                </c:pt>
                <c:pt idx="45260">
                  <c:v>1225</c:v>
                </c:pt>
                <c:pt idx="45261">
                  <c:v>1226</c:v>
                </c:pt>
                <c:pt idx="45262">
                  <c:v>1227</c:v>
                </c:pt>
                <c:pt idx="45263">
                  <c:v>1228</c:v>
                </c:pt>
                <c:pt idx="45264">
                  <c:v>1229</c:v>
                </c:pt>
                <c:pt idx="45265">
                  <c:v>1230</c:v>
                </c:pt>
                <c:pt idx="45266">
                  <c:v>1231</c:v>
                </c:pt>
                <c:pt idx="45267">
                  <c:v>1232</c:v>
                </c:pt>
                <c:pt idx="45268">
                  <c:v>1233</c:v>
                </c:pt>
                <c:pt idx="45269">
                  <c:v>1234</c:v>
                </c:pt>
                <c:pt idx="45270">
                  <c:v>1235</c:v>
                </c:pt>
                <c:pt idx="45271">
                  <c:v>1236</c:v>
                </c:pt>
                <c:pt idx="45272">
                  <c:v>1237</c:v>
                </c:pt>
                <c:pt idx="45273">
                  <c:v>1238</c:v>
                </c:pt>
                <c:pt idx="45274">
                  <c:v>1239</c:v>
                </c:pt>
                <c:pt idx="45275">
                  <c:v>1240</c:v>
                </c:pt>
                <c:pt idx="45276">
                  <c:v>1241</c:v>
                </c:pt>
                <c:pt idx="45277">
                  <c:v>1242</c:v>
                </c:pt>
                <c:pt idx="45278">
                  <c:v>1243</c:v>
                </c:pt>
                <c:pt idx="45279">
                  <c:v>1244</c:v>
                </c:pt>
                <c:pt idx="45280">
                  <c:v>1245</c:v>
                </c:pt>
                <c:pt idx="45281">
                  <c:v>1246</c:v>
                </c:pt>
                <c:pt idx="45282">
                  <c:v>1247</c:v>
                </c:pt>
                <c:pt idx="45283">
                  <c:v>1248</c:v>
                </c:pt>
                <c:pt idx="45284">
                  <c:v>1249</c:v>
                </c:pt>
                <c:pt idx="45285">
                  <c:v>1250</c:v>
                </c:pt>
                <c:pt idx="45286">
                  <c:v>1251</c:v>
                </c:pt>
                <c:pt idx="45287">
                  <c:v>1252</c:v>
                </c:pt>
                <c:pt idx="45288">
                  <c:v>1253</c:v>
                </c:pt>
                <c:pt idx="45289">
                  <c:v>1254</c:v>
                </c:pt>
                <c:pt idx="45290">
                  <c:v>1255</c:v>
                </c:pt>
                <c:pt idx="45291">
                  <c:v>1256</c:v>
                </c:pt>
                <c:pt idx="45292">
                  <c:v>1257</c:v>
                </c:pt>
                <c:pt idx="45293">
                  <c:v>1258</c:v>
                </c:pt>
                <c:pt idx="45294">
                  <c:v>1259</c:v>
                </c:pt>
                <c:pt idx="45295">
                  <c:v>1260</c:v>
                </c:pt>
                <c:pt idx="45296">
                  <c:v>1261</c:v>
                </c:pt>
                <c:pt idx="45297">
                  <c:v>1262</c:v>
                </c:pt>
                <c:pt idx="45298">
                  <c:v>1263</c:v>
                </c:pt>
                <c:pt idx="45299">
                  <c:v>1264</c:v>
                </c:pt>
                <c:pt idx="45300">
                  <c:v>1265</c:v>
                </c:pt>
                <c:pt idx="45301">
                  <c:v>1266</c:v>
                </c:pt>
                <c:pt idx="45302">
                  <c:v>1267</c:v>
                </c:pt>
                <c:pt idx="45303">
                  <c:v>1268</c:v>
                </c:pt>
                <c:pt idx="45304">
                  <c:v>1269</c:v>
                </c:pt>
                <c:pt idx="45305">
                  <c:v>1270</c:v>
                </c:pt>
                <c:pt idx="45306">
                  <c:v>1271</c:v>
                </c:pt>
                <c:pt idx="45307">
                  <c:v>1272</c:v>
                </c:pt>
                <c:pt idx="45308">
                  <c:v>1273</c:v>
                </c:pt>
                <c:pt idx="45309">
                  <c:v>1274</c:v>
                </c:pt>
                <c:pt idx="45310">
                  <c:v>1275</c:v>
                </c:pt>
                <c:pt idx="45311">
                  <c:v>1276</c:v>
                </c:pt>
                <c:pt idx="45312">
                  <c:v>1277</c:v>
                </c:pt>
                <c:pt idx="45313">
                  <c:v>1278</c:v>
                </c:pt>
                <c:pt idx="45314">
                  <c:v>1279</c:v>
                </c:pt>
                <c:pt idx="45315">
                  <c:v>1280</c:v>
                </c:pt>
                <c:pt idx="45316">
                  <c:v>1281</c:v>
                </c:pt>
                <c:pt idx="45317">
                  <c:v>1282</c:v>
                </c:pt>
                <c:pt idx="45318">
                  <c:v>1283</c:v>
                </c:pt>
                <c:pt idx="45319">
                  <c:v>1284</c:v>
                </c:pt>
                <c:pt idx="45320">
                  <c:v>1285</c:v>
                </c:pt>
                <c:pt idx="45321">
                  <c:v>1286</c:v>
                </c:pt>
                <c:pt idx="45322">
                  <c:v>1287</c:v>
                </c:pt>
                <c:pt idx="45323">
                  <c:v>1288</c:v>
                </c:pt>
                <c:pt idx="45324">
                  <c:v>1289</c:v>
                </c:pt>
                <c:pt idx="45325">
                  <c:v>1290</c:v>
                </c:pt>
                <c:pt idx="45326">
                  <c:v>1291</c:v>
                </c:pt>
                <c:pt idx="45327">
                  <c:v>1292</c:v>
                </c:pt>
                <c:pt idx="45328">
                  <c:v>1293</c:v>
                </c:pt>
                <c:pt idx="45329">
                  <c:v>1294</c:v>
                </c:pt>
                <c:pt idx="45330">
                  <c:v>1295</c:v>
                </c:pt>
                <c:pt idx="45331">
                  <c:v>1296</c:v>
                </c:pt>
                <c:pt idx="45332">
                  <c:v>1297</c:v>
                </c:pt>
                <c:pt idx="45333">
                  <c:v>1298</c:v>
                </c:pt>
                <c:pt idx="45334">
                  <c:v>1299</c:v>
                </c:pt>
                <c:pt idx="45335">
                  <c:v>1300</c:v>
                </c:pt>
                <c:pt idx="45336">
                  <c:v>1301</c:v>
                </c:pt>
                <c:pt idx="45337">
                  <c:v>1302</c:v>
                </c:pt>
                <c:pt idx="45338">
                  <c:v>1303</c:v>
                </c:pt>
                <c:pt idx="45339">
                  <c:v>1304</c:v>
                </c:pt>
                <c:pt idx="45340">
                  <c:v>1305</c:v>
                </c:pt>
                <c:pt idx="45341">
                  <c:v>1306</c:v>
                </c:pt>
                <c:pt idx="45342">
                  <c:v>1307</c:v>
                </c:pt>
                <c:pt idx="45343">
                  <c:v>1308</c:v>
                </c:pt>
                <c:pt idx="45344">
                  <c:v>1309</c:v>
                </c:pt>
                <c:pt idx="45345">
                  <c:v>1310</c:v>
                </c:pt>
                <c:pt idx="45346">
                  <c:v>1311</c:v>
                </c:pt>
                <c:pt idx="45347">
                  <c:v>1312</c:v>
                </c:pt>
                <c:pt idx="45348">
                  <c:v>1313</c:v>
                </c:pt>
                <c:pt idx="45349">
                  <c:v>1314</c:v>
                </c:pt>
                <c:pt idx="45350">
                  <c:v>1315</c:v>
                </c:pt>
                <c:pt idx="45351">
                  <c:v>1316</c:v>
                </c:pt>
                <c:pt idx="45352">
                  <c:v>1317</c:v>
                </c:pt>
                <c:pt idx="45353">
                  <c:v>1318</c:v>
                </c:pt>
                <c:pt idx="45354">
                  <c:v>1319</c:v>
                </c:pt>
                <c:pt idx="45355">
                  <c:v>1320</c:v>
                </c:pt>
                <c:pt idx="45356">
                  <c:v>1321</c:v>
                </c:pt>
                <c:pt idx="45357">
                  <c:v>1322</c:v>
                </c:pt>
                <c:pt idx="45358">
                  <c:v>1323</c:v>
                </c:pt>
                <c:pt idx="45359">
                  <c:v>1324</c:v>
                </c:pt>
                <c:pt idx="45360">
                  <c:v>1325</c:v>
                </c:pt>
                <c:pt idx="45361">
                  <c:v>1326</c:v>
                </c:pt>
                <c:pt idx="45362">
                  <c:v>1327</c:v>
                </c:pt>
                <c:pt idx="45363">
                  <c:v>1328</c:v>
                </c:pt>
                <c:pt idx="45364">
                  <c:v>1329</c:v>
                </c:pt>
                <c:pt idx="45365">
                  <c:v>1330</c:v>
                </c:pt>
                <c:pt idx="45366">
                  <c:v>1331</c:v>
                </c:pt>
                <c:pt idx="45367">
                  <c:v>1332</c:v>
                </c:pt>
                <c:pt idx="45368">
                  <c:v>1333</c:v>
                </c:pt>
                <c:pt idx="45369">
                  <c:v>1334</c:v>
                </c:pt>
                <c:pt idx="45370">
                  <c:v>1335</c:v>
                </c:pt>
                <c:pt idx="45371">
                  <c:v>1336</c:v>
                </c:pt>
                <c:pt idx="45372">
                  <c:v>1337</c:v>
                </c:pt>
                <c:pt idx="45373">
                  <c:v>1338</c:v>
                </c:pt>
                <c:pt idx="45374">
                  <c:v>1339</c:v>
                </c:pt>
                <c:pt idx="45375">
                  <c:v>1340</c:v>
                </c:pt>
                <c:pt idx="45376">
                  <c:v>1341</c:v>
                </c:pt>
                <c:pt idx="45377">
                  <c:v>1342</c:v>
                </c:pt>
                <c:pt idx="45378">
                  <c:v>1343</c:v>
                </c:pt>
                <c:pt idx="45379">
                  <c:v>1344</c:v>
                </c:pt>
                <c:pt idx="45380">
                  <c:v>1345</c:v>
                </c:pt>
                <c:pt idx="45381">
                  <c:v>1346</c:v>
                </c:pt>
                <c:pt idx="45382">
                  <c:v>1347</c:v>
                </c:pt>
                <c:pt idx="45383">
                  <c:v>1348</c:v>
                </c:pt>
                <c:pt idx="45384">
                  <c:v>1349</c:v>
                </c:pt>
                <c:pt idx="45385">
                  <c:v>1350</c:v>
                </c:pt>
                <c:pt idx="45386">
                  <c:v>1351</c:v>
                </c:pt>
                <c:pt idx="45387">
                  <c:v>1352</c:v>
                </c:pt>
                <c:pt idx="45388">
                  <c:v>1353</c:v>
                </c:pt>
                <c:pt idx="45389">
                  <c:v>1354</c:v>
                </c:pt>
                <c:pt idx="45390">
                  <c:v>1355</c:v>
                </c:pt>
                <c:pt idx="45391">
                  <c:v>1356</c:v>
                </c:pt>
                <c:pt idx="45392">
                  <c:v>1357</c:v>
                </c:pt>
                <c:pt idx="45393">
                  <c:v>1358</c:v>
                </c:pt>
                <c:pt idx="45394">
                  <c:v>1359</c:v>
                </c:pt>
                <c:pt idx="45395">
                  <c:v>1360</c:v>
                </c:pt>
                <c:pt idx="45396">
                  <c:v>1361</c:v>
                </c:pt>
                <c:pt idx="45397">
                  <c:v>1362</c:v>
                </c:pt>
                <c:pt idx="45398">
                  <c:v>1363</c:v>
                </c:pt>
                <c:pt idx="45399">
                  <c:v>1364</c:v>
                </c:pt>
                <c:pt idx="45400">
                  <c:v>1365</c:v>
                </c:pt>
                <c:pt idx="45401">
                  <c:v>1366</c:v>
                </c:pt>
                <c:pt idx="45402">
                  <c:v>1367</c:v>
                </c:pt>
                <c:pt idx="45403">
                  <c:v>1368</c:v>
                </c:pt>
                <c:pt idx="45404">
                  <c:v>1369</c:v>
                </c:pt>
                <c:pt idx="45405">
                  <c:v>1370</c:v>
                </c:pt>
                <c:pt idx="45406">
                  <c:v>1371</c:v>
                </c:pt>
                <c:pt idx="45407">
                  <c:v>1372</c:v>
                </c:pt>
                <c:pt idx="45408">
                  <c:v>1373</c:v>
                </c:pt>
                <c:pt idx="45409">
                  <c:v>1374</c:v>
                </c:pt>
                <c:pt idx="45410">
                  <c:v>1375</c:v>
                </c:pt>
                <c:pt idx="45411">
                  <c:v>1376</c:v>
                </c:pt>
                <c:pt idx="45412">
                  <c:v>1377</c:v>
                </c:pt>
                <c:pt idx="45413">
                  <c:v>1378</c:v>
                </c:pt>
                <c:pt idx="45414">
                  <c:v>1379</c:v>
                </c:pt>
                <c:pt idx="45415">
                  <c:v>1380</c:v>
                </c:pt>
                <c:pt idx="45416">
                  <c:v>1381</c:v>
                </c:pt>
                <c:pt idx="45417">
                  <c:v>1382</c:v>
                </c:pt>
                <c:pt idx="45418">
                  <c:v>1383</c:v>
                </c:pt>
                <c:pt idx="45419">
                  <c:v>1384</c:v>
                </c:pt>
                <c:pt idx="45420">
                  <c:v>1385</c:v>
                </c:pt>
                <c:pt idx="45421">
                  <c:v>1386</c:v>
                </c:pt>
                <c:pt idx="45422">
                  <c:v>1387</c:v>
                </c:pt>
                <c:pt idx="45423">
                  <c:v>1388</c:v>
                </c:pt>
                <c:pt idx="45424">
                  <c:v>1389</c:v>
                </c:pt>
                <c:pt idx="45425">
                  <c:v>1390</c:v>
                </c:pt>
                <c:pt idx="45426">
                  <c:v>1391</c:v>
                </c:pt>
                <c:pt idx="45427">
                  <c:v>1392</c:v>
                </c:pt>
                <c:pt idx="45428">
                  <c:v>1393</c:v>
                </c:pt>
                <c:pt idx="45429">
                  <c:v>1394</c:v>
                </c:pt>
                <c:pt idx="45430">
                  <c:v>1395</c:v>
                </c:pt>
                <c:pt idx="45431">
                  <c:v>1396</c:v>
                </c:pt>
                <c:pt idx="45432">
                  <c:v>1397</c:v>
                </c:pt>
                <c:pt idx="45433">
                  <c:v>1398</c:v>
                </c:pt>
                <c:pt idx="45434">
                  <c:v>1399</c:v>
                </c:pt>
                <c:pt idx="45435">
                  <c:v>1400</c:v>
                </c:pt>
                <c:pt idx="45436">
                  <c:v>1401</c:v>
                </c:pt>
                <c:pt idx="45437">
                  <c:v>1402</c:v>
                </c:pt>
                <c:pt idx="45438">
                  <c:v>1403</c:v>
                </c:pt>
                <c:pt idx="45439">
                  <c:v>1404</c:v>
                </c:pt>
                <c:pt idx="45440">
                  <c:v>1405</c:v>
                </c:pt>
                <c:pt idx="45441">
                  <c:v>1406</c:v>
                </c:pt>
                <c:pt idx="45442">
                  <c:v>1407</c:v>
                </c:pt>
                <c:pt idx="45443">
                  <c:v>1408</c:v>
                </c:pt>
                <c:pt idx="45444">
                  <c:v>1409</c:v>
                </c:pt>
                <c:pt idx="45445">
                  <c:v>1410</c:v>
                </c:pt>
                <c:pt idx="45446">
                  <c:v>1411</c:v>
                </c:pt>
                <c:pt idx="45447">
                  <c:v>1412</c:v>
                </c:pt>
                <c:pt idx="45448">
                  <c:v>1413</c:v>
                </c:pt>
                <c:pt idx="45449">
                  <c:v>1414</c:v>
                </c:pt>
                <c:pt idx="45450">
                  <c:v>1415</c:v>
                </c:pt>
                <c:pt idx="45451">
                  <c:v>1416</c:v>
                </c:pt>
                <c:pt idx="45452">
                  <c:v>1417</c:v>
                </c:pt>
                <c:pt idx="45453">
                  <c:v>1418</c:v>
                </c:pt>
                <c:pt idx="45454">
                  <c:v>1419</c:v>
                </c:pt>
                <c:pt idx="45455">
                  <c:v>1420</c:v>
                </c:pt>
                <c:pt idx="45456">
                  <c:v>1421</c:v>
                </c:pt>
                <c:pt idx="45457">
                  <c:v>1422</c:v>
                </c:pt>
                <c:pt idx="45458">
                  <c:v>1423</c:v>
                </c:pt>
                <c:pt idx="45459">
                  <c:v>1424</c:v>
                </c:pt>
                <c:pt idx="45460">
                  <c:v>1425</c:v>
                </c:pt>
                <c:pt idx="45461">
                  <c:v>1426</c:v>
                </c:pt>
                <c:pt idx="45462">
                  <c:v>1427</c:v>
                </c:pt>
                <c:pt idx="45463">
                  <c:v>1428</c:v>
                </c:pt>
                <c:pt idx="45464">
                  <c:v>1429</c:v>
                </c:pt>
                <c:pt idx="45465">
                  <c:v>1430</c:v>
                </c:pt>
                <c:pt idx="45466">
                  <c:v>1431</c:v>
                </c:pt>
                <c:pt idx="45467">
                  <c:v>1432</c:v>
                </c:pt>
                <c:pt idx="45468">
                  <c:v>1433</c:v>
                </c:pt>
                <c:pt idx="45469">
                  <c:v>1434</c:v>
                </c:pt>
                <c:pt idx="45470">
                  <c:v>1435</c:v>
                </c:pt>
                <c:pt idx="45471">
                  <c:v>1436</c:v>
                </c:pt>
                <c:pt idx="45472">
                  <c:v>1437</c:v>
                </c:pt>
                <c:pt idx="45473">
                  <c:v>1438</c:v>
                </c:pt>
                <c:pt idx="45474">
                  <c:v>1439</c:v>
                </c:pt>
                <c:pt idx="45475">
                  <c:v>1440</c:v>
                </c:pt>
                <c:pt idx="45476">
                  <c:v>1441</c:v>
                </c:pt>
                <c:pt idx="45477">
                  <c:v>1442</c:v>
                </c:pt>
                <c:pt idx="45478">
                  <c:v>1443</c:v>
                </c:pt>
                <c:pt idx="45479">
                  <c:v>1444</c:v>
                </c:pt>
                <c:pt idx="45480">
                  <c:v>1445</c:v>
                </c:pt>
                <c:pt idx="45481">
                  <c:v>1446</c:v>
                </c:pt>
                <c:pt idx="45482">
                  <c:v>1447</c:v>
                </c:pt>
                <c:pt idx="45483">
                  <c:v>1448</c:v>
                </c:pt>
                <c:pt idx="45484">
                  <c:v>1449</c:v>
                </c:pt>
                <c:pt idx="45485">
                  <c:v>1450</c:v>
                </c:pt>
                <c:pt idx="45486">
                  <c:v>1451</c:v>
                </c:pt>
                <c:pt idx="45487">
                  <c:v>1452</c:v>
                </c:pt>
                <c:pt idx="45488">
                  <c:v>1453</c:v>
                </c:pt>
                <c:pt idx="45489">
                  <c:v>1454</c:v>
                </c:pt>
                <c:pt idx="45490">
                  <c:v>1455</c:v>
                </c:pt>
                <c:pt idx="45491">
                  <c:v>1456</c:v>
                </c:pt>
                <c:pt idx="45492">
                  <c:v>1457</c:v>
                </c:pt>
                <c:pt idx="45493">
                  <c:v>1458</c:v>
                </c:pt>
                <c:pt idx="45494">
                  <c:v>1459</c:v>
                </c:pt>
                <c:pt idx="45495">
                  <c:v>1460</c:v>
                </c:pt>
                <c:pt idx="45496">
                  <c:v>1461</c:v>
                </c:pt>
                <c:pt idx="45497">
                  <c:v>1462</c:v>
                </c:pt>
                <c:pt idx="45498">
                  <c:v>1463</c:v>
                </c:pt>
                <c:pt idx="45499">
                  <c:v>1464</c:v>
                </c:pt>
                <c:pt idx="45500">
                  <c:v>1465</c:v>
                </c:pt>
                <c:pt idx="45501">
                  <c:v>1466</c:v>
                </c:pt>
                <c:pt idx="45502">
                  <c:v>1467</c:v>
                </c:pt>
                <c:pt idx="45503">
                  <c:v>1468</c:v>
                </c:pt>
                <c:pt idx="45504">
                  <c:v>1469</c:v>
                </c:pt>
                <c:pt idx="45505">
                  <c:v>1470</c:v>
                </c:pt>
                <c:pt idx="45506">
                  <c:v>1471</c:v>
                </c:pt>
                <c:pt idx="45507">
                  <c:v>1472</c:v>
                </c:pt>
                <c:pt idx="45508">
                  <c:v>1473</c:v>
                </c:pt>
                <c:pt idx="45509">
                  <c:v>1474</c:v>
                </c:pt>
                <c:pt idx="45510">
                  <c:v>1475</c:v>
                </c:pt>
                <c:pt idx="45511">
                  <c:v>1476</c:v>
                </c:pt>
                <c:pt idx="45512">
                  <c:v>1477</c:v>
                </c:pt>
                <c:pt idx="45513">
                  <c:v>1478</c:v>
                </c:pt>
                <c:pt idx="45514">
                  <c:v>1479</c:v>
                </c:pt>
                <c:pt idx="45515">
                  <c:v>1480</c:v>
                </c:pt>
                <c:pt idx="45516">
                  <c:v>1481</c:v>
                </c:pt>
                <c:pt idx="45517">
                  <c:v>1482</c:v>
                </c:pt>
                <c:pt idx="45518">
                  <c:v>1483</c:v>
                </c:pt>
                <c:pt idx="45519">
                  <c:v>1484</c:v>
                </c:pt>
                <c:pt idx="45520">
                  <c:v>1485</c:v>
                </c:pt>
                <c:pt idx="45521">
                  <c:v>1486</c:v>
                </c:pt>
                <c:pt idx="45522">
                  <c:v>1487</c:v>
                </c:pt>
                <c:pt idx="45523">
                  <c:v>1488</c:v>
                </c:pt>
                <c:pt idx="45524">
                  <c:v>1489</c:v>
                </c:pt>
                <c:pt idx="45525">
                  <c:v>1490</c:v>
                </c:pt>
                <c:pt idx="45526">
                  <c:v>1491</c:v>
                </c:pt>
                <c:pt idx="45527">
                  <c:v>1492</c:v>
                </c:pt>
                <c:pt idx="45528">
                  <c:v>1493</c:v>
                </c:pt>
                <c:pt idx="45529">
                  <c:v>1494</c:v>
                </c:pt>
                <c:pt idx="45530">
                  <c:v>1495</c:v>
                </c:pt>
                <c:pt idx="45531">
                  <c:v>1496</c:v>
                </c:pt>
                <c:pt idx="45532">
                  <c:v>1497</c:v>
                </c:pt>
                <c:pt idx="45533">
                  <c:v>1498</c:v>
                </c:pt>
                <c:pt idx="45534">
                  <c:v>1499</c:v>
                </c:pt>
                <c:pt idx="45535">
                  <c:v>1500</c:v>
                </c:pt>
                <c:pt idx="45536">
                  <c:v>1501</c:v>
                </c:pt>
                <c:pt idx="45537">
                  <c:v>1502</c:v>
                </c:pt>
                <c:pt idx="45538">
                  <c:v>1503</c:v>
                </c:pt>
                <c:pt idx="45539">
                  <c:v>1504</c:v>
                </c:pt>
                <c:pt idx="45540">
                  <c:v>1505</c:v>
                </c:pt>
                <c:pt idx="45541">
                  <c:v>1506</c:v>
                </c:pt>
                <c:pt idx="45542">
                  <c:v>1507</c:v>
                </c:pt>
                <c:pt idx="45543">
                  <c:v>1508</c:v>
                </c:pt>
                <c:pt idx="45544">
                  <c:v>1509</c:v>
                </c:pt>
                <c:pt idx="45545">
                  <c:v>1510</c:v>
                </c:pt>
                <c:pt idx="45546">
                  <c:v>1511</c:v>
                </c:pt>
                <c:pt idx="45547">
                  <c:v>1512</c:v>
                </c:pt>
                <c:pt idx="45548">
                  <c:v>1513</c:v>
                </c:pt>
                <c:pt idx="45549">
                  <c:v>1514</c:v>
                </c:pt>
                <c:pt idx="45550">
                  <c:v>1515</c:v>
                </c:pt>
                <c:pt idx="45551">
                  <c:v>1516</c:v>
                </c:pt>
                <c:pt idx="45552">
                  <c:v>1517</c:v>
                </c:pt>
                <c:pt idx="45553">
                  <c:v>1518</c:v>
                </c:pt>
                <c:pt idx="45554">
                  <c:v>1519</c:v>
                </c:pt>
                <c:pt idx="45555">
                  <c:v>1520</c:v>
                </c:pt>
                <c:pt idx="45556">
                  <c:v>1521</c:v>
                </c:pt>
                <c:pt idx="45557">
                  <c:v>1522</c:v>
                </c:pt>
                <c:pt idx="45558">
                  <c:v>1523</c:v>
                </c:pt>
                <c:pt idx="45559">
                  <c:v>1524</c:v>
                </c:pt>
                <c:pt idx="45560">
                  <c:v>1525</c:v>
                </c:pt>
                <c:pt idx="45561">
                  <c:v>1526</c:v>
                </c:pt>
                <c:pt idx="45562">
                  <c:v>1527</c:v>
                </c:pt>
                <c:pt idx="45563">
                  <c:v>1528</c:v>
                </c:pt>
                <c:pt idx="45564">
                  <c:v>1529</c:v>
                </c:pt>
                <c:pt idx="45565">
                  <c:v>1530</c:v>
                </c:pt>
                <c:pt idx="45566">
                  <c:v>1531</c:v>
                </c:pt>
                <c:pt idx="45567">
                  <c:v>1532</c:v>
                </c:pt>
                <c:pt idx="45568">
                  <c:v>1533</c:v>
                </c:pt>
                <c:pt idx="45569">
                  <c:v>1534</c:v>
                </c:pt>
                <c:pt idx="45570">
                  <c:v>1535</c:v>
                </c:pt>
                <c:pt idx="45571">
                  <c:v>1536</c:v>
                </c:pt>
                <c:pt idx="45572">
                  <c:v>1537</c:v>
                </c:pt>
                <c:pt idx="45573">
                  <c:v>1538</c:v>
                </c:pt>
                <c:pt idx="45574">
                  <c:v>1539</c:v>
                </c:pt>
                <c:pt idx="45575">
                  <c:v>1540</c:v>
                </c:pt>
                <c:pt idx="45576">
                  <c:v>1541</c:v>
                </c:pt>
                <c:pt idx="45577">
                  <c:v>1542</c:v>
                </c:pt>
                <c:pt idx="45578">
                  <c:v>1543</c:v>
                </c:pt>
                <c:pt idx="45579">
                  <c:v>1544</c:v>
                </c:pt>
                <c:pt idx="45580">
                  <c:v>1545</c:v>
                </c:pt>
                <c:pt idx="45581">
                  <c:v>1546</c:v>
                </c:pt>
                <c:pt idx="45582">
                  <c:v>1547</c:v>
                </c:pt>
                <c:pt idx="45583">
                  <c:v>1548</c:v>
                </c:pt>
                <c:pt idx="45584">
                  <c:v>1549</c:v>
                </c:pt>
                <c:pt idx="45585">
                  <c:v>1550</c:v>
                </c:pt>
                <c:pt idx="45586">
                  <c:v>1551</c:v>
                </c:pt>
                <c:pt idx="45587">
                  <c:v>1552</c:v>
                </c:pt>
                <c:pt idx="45588">
                  <c:v>1553</c:v>
                </c:pt>
                <c:pt idx="45589">
                  <c:v>1554</c:v>
                </c:pt>
                <c:pt idx="45590">
                  <c:v>1555</c:v>
                </c:pt>
                <c:pt idx="45591">
                  <c:v>1556</c:v>
                </c:pt>
                <c:pt idx="45592">
                  <c:v>1557</c:v>
                </c:pt>
                <c:pt idx="45593">
                  <c:v>1558</c:v>
                </c:pt>
                <c:pt idx="45594">
                  <c:v>1559</c:v>
                </c:pt>
                <c:pt idx="45595">
                  <c:v>1560</c:v>
                </c:pt>
                <c:pt idx="45596">
                  <c:v>1561</c:v>
                </c:pt>
                <c:pt idx="45597">
                  <c:v>1562</c:v>
                </c:pt>
                <c:pt idx="45598">
                  <c:v>1563</c:v>
                </c:pt>
                <c:pt idx="45599">
                  <c:v>1564</c:v>
                </c:pt>
                <c:pt idx="45600">
                  <c:v>1565</c:v>
                </c:pt>
                <c:pt idx="45601">
                  <c:v>1566</c:v>
                </c:pt>
                <c:pt idx="45602">
                  <c:v>1567</c:v>
                </c:pt>
                <c:pt idx="45603">
                  <c:v>1568</c:v>
                </c:pt>
                <c:pt idx="45604">
                  <c:v>1569</c:v>
                </c:pt>
                <c:pt idx="45605">
                  <c:v>1570</c:v>
                </c:pt>
                <c:pt idx="45606">
                  <c:v>1571</c:v>
                </c:pt>
                <c:pt idx="45607">
                  <c:v>1572</c:v>
                </c:pt>
                <c:pt idx="45608">
                  <c:v>1573</c:v>
                </c:pt>
                <c:pt idx="45609">
                  <c:v>1574</c:v>
                </c:pt>
                <c:pt idx="45610">
                  <c:v>1575</c:v>
                </c:pt>
                <c:pt idx="45611">
                  <c:v>1576</c:v>
                </c:pt>
                <c:pt idx="45612">
                  <c:v>1577</c:v>
                </c:pt>
                <c:pt idx="45613">
                  <c:v>1578</c:v>
                </c:pt>
                <c:pt idx="45614">
                  <c:v>1579</c:v>
                </c:pt>
                <c:pt idx="45615">
                  <c:v>1580</c:v>
                </c:pt>
                <c:pt idx="45616">
                  <c:v>1581</c:v>
                </c:pt>
                <c:pt idx="45617">
                  <c:v>1582</c:v>
                </c:pt>
                <c:pt idx="45618">
                  <c:v>1583</c:v>
                </c:pt>
                <c:pt idx="45619">
                  <c:v>1584</c:v>
                </c:pt>
                <c:pt idx="45620">
                  <c:v>1585</c:v>
                </c:pt>
                <c:pt idx="45621">
                  <c:v>1586</c:v>
                </c:pt>
                <c:pt idx="45622">
                  <c:v>1587</c:v>
                </c:pt>
                <c:pt idx="45623">
                  <c:v>1588</c:v>
                </c:pt>
                <c:pt idx="45624">
                  <c:v>1589</c:v>
                </c:pt>
                <c:pt idx="45625">
                  <c:v>1590</c:v>
                </c:pt>
                <c:pt idx="45626">
                  <c:v>1591</c:v>
                </c:pt>
                <c:pt idx="45627">
                  <c:v>1592</c:v>
                </c:pt>
                <c:pt idx="45628">
                  <c:v>1593</c:v>
                </c:pt>
                <c:pt idx="45629">
                  <c:v>1594</c:v>
                </c:pt>
                <c:pt idx="45630">
                  <c:v>1595</c:v>
                </c:pt>
                <c:pt idx="45631">
                  <c:v>1596</c:v>
                </c:pt>
                <c:pt idx="45632">
                  <c:v>1597</c:v>
                </c:pt>
                <c:pt idx="45633">
                  <c:v>1598</c:v>
                </c:pt>
                <c:pt idx="45634">
                  <c:v>1599</c:v>
                </c:pt>
                <c:pt idx="45635">
                  <c:v>1600</c:v>
                </c:pt>
                <c:pt idx="45636">
                  <c:v>1601</c:v>
                </c:pt>
                <c:pt idx="45637">
                  <c:v>1602</c:v>
                </c:pt>
                <c:pt idx="45638">
                  <c:v>1603</c:v>
                </c:pt>
                <c:pt idx="45639">
                  <c:v>1604</c:v>
                </c:pt>
                <c:pt idx="45640">
                  <c:v>1605</c:v>
                </c:pt>
                <c:pt idx="45641">
                  <c:v>1606</c:v>
                </c:pt>
                <c:pt idx="45642">
                  <c:v>1607</c:v>
                </c:pt>
                <c:pt idx="45643">
                  <c:v>1608</c:v>
                </c:pt>
                <c:pt idx="45644">
                  <c:v>1609</c:v>
                </c:pt>
                <c:pt idx="45645">
                  <c:v>1610</c:v>
                </c:pt>
                <c:pt idx="45646">
                  <c:v>1611</c:v>
                </c:pt>
                <c:pt idx="45647">
                  <c:v>1612</c:v>
                </c:pt>
                <c:pt idx="45648">
                  <c:v>1613</c:v>
                </c:pt>
                <c:pt idx="45649">
                  <c:v>1614</c:v>
                </c:pt>
                <c:pt idx="45650">
                  <c:v>1615</c:v>
                </c:pt>
                <c:pt idx="45651">
                  <c:v>1616</c:v>
                </c:pt>
                <c:pt idx="45652">
                  <c:v>1617</c:v>
                </c:pt>
                <c:pt idx="45653">
                  <c:v>1618</c:v>
                </c:pt>
                <c:pt idx="45654">
                  <c:v>1619</c:v>
                </c:pt>
                <c:pt idx="45655">
                  <c:v>1620</c:v>
                </c:pt>
                <c:pt idx="45656">
                  <c:v>1621</c:v>
                </c:pt>
                <c:pt idx="45657">
                  <c:v>1622</c:v>
                </c:pt>
                <c:pt idx="45658">
                  <c:v>1623</c:v>
                </c:pt>
                <c:pt idx="45659">
                  <c:v>1624</c:v>
                </c:pt>
                <c:pt idx="45660">
                  <c:v>1625</c:v>
                </c:pt>
                <c:pt idx="45661">
                  <c:v>1626</c:v>
                </c:pt>
                <c:pt idx="45662">
                  <c:v>1627</c:v>
                </c:pt>
                <c:pt idx="45663">
                  <c:v>1628</c:v>
                </c:pt>
                <c:pt idx="45664">
                  <c:v>1629</c:v>
                </c:pt>
                <c:pt idx="45665">
                  <c:v>1630</c:v>
                </c:pt>
                <c:pt idx="45666">
                  <c:v>1631</c:v>
                </c:pt>
                <c:pt idx="45667">
                  <c:v>1632</c:v>
                </c:pt>
                <c:pt idx="45668">
                  <c:v>1633</c:v>
                </c:pt>
                <c:pt idx="45669">
                  <c:v>1634</c:v>
                </c:pt>
                <c:pt idx="45670">
                  <c:v>1635</c:v>
                </c:pt>
                <c:pt idx="45671">
                  <c:v>1636</c:v>
                </c:pt>
                <c:pt idx="45672">
                  <c:v>1637</c:v>
                </c:pt>
                <c:pt idx="45673">
                  <c:v>1638</c:v>
                </c:pt>
                <c:pt idx="45674">
                  <c:v>1639</c:v>
                </c:pt>
                <c:pt idx="45675">
                  <c:v>1640</c:v>
                </c:pt>
                <c:pt idx="45676">
                  <c:v>1641</c:v>
                </c:pt>
                <c:pt idx="45677">
                  <c:v>1642</c:v>
                </c:pt>
                <c:pt idx="45678">
                  <c:v>1643</c:v>
                </c:pt>
                <c:pt idx="45679">
                  <c:v>1644</c:v>
                </c:pt>
                <c:pt idx="45680">
                  <c:v>1645</c:v>
                </c:pt>
                <c:pt idx="45681">
                  <c:v>1646</c:v>
                </c:pt>
                <c:pt idx="45682">
                  <c:v>1647</c:v>
                </c:pt>
                <c:pt idx="45683">
                  <c:v>1648</c:v>
                </c:pt>
                <c:pt idx="45684">
                  <c:v>1649</c:v>
                </c:pt>
                <c:pt idx="45685">
                  <c:v>1650</c:v>
                </c:pt>
                <c:pt idx="45686">
                  <c:v>1651</c:v>
                </c:pt>
                <c:pt idx="45687">
                  <c:v>1652</c:v>
                </c:pt>
                <c:pt idx="45688">
                  <c:v>1653</c:v>
                </c:pt>
                <c:pt idx="45689">
                  <c:v>1654</c:v>
                </c:pt>
                <c:pt idx="45690">
                  <c:v>1655</c:v>
                </c:pt>
                <c:pt idx="45691">
                  <c:v>1656</c:v>
                </c:pt>
                <c:pt idx="45692">
                  <c:v>1657</c:v>
                </c:pt>
                <c:pt idx="45693">
                  <c:v>1658</c:v>
                </c:pt>
                <c:pt idx="45694">
                  <c:v>1659</c:v>
                </c:pt>
                <c:pt idx="45695">
                  <c:v>1660</c:v>
                </c:pt>
                <c:pt idx="45696">
                  <c:v>1661</c:v>
                </c:pt>
                <c:pt idx="45697">
                  <c:v>1662</c:v>
                </c:pt>
                <c:pt idx="45698">
                  <c:v>1663</c:v>
                </c:pt>
                <c:pt idx="45699">
                  <c:v>1664</c:v>
                </c:pt>
                <c:pt idx="45700">
                  <c:v>1665</c:v>
                </c:pt>
                <c:pt idx="45701">
                  <c:v>1666</c:v>
                </c:pt>
                <c:pt idx="45702">
                  <c:v>1667</c:v>
                </c:pt>
                <c:pt idx="45703">
                  <c:v>1668</c:v>
                </c:pt>
                <c:pt idx="45704">
                  <c:v>1669</c:v>
                </c:pt>
                <c:pt idx="45705">
                  <c:v>1670</c:v>
                </c:pt>
                <c:pt idx="45706">
                  <c:v>1671</c:v>
                </c:pt>
                <c:pt idx="45707">
                  <c:v>1672</c:v>
                </c:pt>
                <c:pt idx="45708">
                  <c:v>1673</c:v>
                </c:pt>
                <c:pt idx="45709">
                  <c:v>1674</c:v>
                </c:pt>
                <c:pt idx="45710">
                  <c:v>1675</c:v>
                </c:pt>
                <c:pt idx="45711">
                  <c:v>1676</c:v>
                </c:pt>
                <c:pt idx="45712">
                  <c:v>1677</c:v>
                </c:pt>
                <c:pt idx="45713">
                  <c:v>1678</c:v>
                </c:pt>
                <c:pt idx="45714">
                  <c:v>1679</c:v>
                </c:pt>
                <c:pt idx="45715">
                  <c:v>1680</c:v>
                </c:pt>
                <c:pt idx="45716">
                  <c:v>1681</c:v>
                </c:pt>
                <c:pt idx="45717">
                  <c:v>1682</c:v>
                </c:pt>
                <c:pt idx="45718">
                  <c:v>1683</c:v>
                </c:pt>
                <c:pt idx="45719">
                  <c:v>1684</c:v>
                </c:pt>
                <c:pt idx="45720">
                  <c:v>1685</c:v>
                </c:pt>
                <c:pt idx="45721">
                  <c:v>1686</c:v>
                </c:pt>
                <c:pt idx="45722">
                  <c:v>1687</c:v>
                </c:pt>
                <c:pt idx="45723">
                  <c:v>1688</c:v>
                </c:pt>
                <c:pt idx="45724">
                  <c:v>1689</c:v>
                </c:pt>
                <c:pt idx="45725">
                  <c:v>1690</c:v>
                </c:pt>
                <c:pt idx="45726">
                  <c:v>1691</c:v>
                </c:pt>
                <c:pt idx="45727">
                  <c:v>1692</c:v>
                </c:pt>
                <c:pt idx="45728">
                  <c:v>1693</c:v>
                </c:pt>
                <c:pt idx="45729">
                  <c:v>1694</c:v>
                </c:pt>
                <c:pt idx="45730">
                  <c:v>1695</c:v>
                </c:pt>
                <c:pt idx="45731">
                  <c:v>1696</c:v>
                </c:pt>
                <c:pt idx="45732">
                  <c:v>1697</c:v>
                </c:pt>
                <c:pt idx="45733">
                  <c:v>1698</c:v>
                </c:pt>
                <c:pt idx="45734">
                  <c:v>1699</c:v>
                </c:pt>
                <c:pt idx="45735">
                  <c:v>1700</c:v>
                </c:pt>
                <c:pt idx="45736">
                  <c:v>1701</c:v>
                </c:pt>
                <c:pt idx="45737">
                  <c:v>1702</c:v>
                </c:pt>
                <c:pt idx="45738">
                  <c:v>1703</c:v>
                </c:pt>
                <c:pt idx="45739">
                  <c:v>1704</c:v>
                </c:pt>
                <c:pt idx="45740">
                  <c:v>1705</c:v>
                </c:pt>
                <c:pt idx="45741">
                  <c:v>1706</c:v>
                </c:pt>
                <c:pt idx="45742">
                  <c:v>1707</c:v>
                </c:pt>
                <c:pt idx="45743">
                  <c:v>1708</c:v>
                </c:pt>
                <c:pt idx="45744">
                  <c:v>1709</c:v>
                </c:pt>
                <c:pt idx="45745">
                  <c:v>1710</c:v>
                </c:pt>
                <c:pt idx="45746">
                  <c:v>1711</c:v>
                </c:pt>
                <c:pt idx="45747">
                  <c:v>1712</c:v>
                </c:pt>
                <c:pt idx="45748">
                  <c:v>1713</c:v>
                </c:pt>
                <c:pt idx="45749">
                  <c:v>1714</c:v>
                </c:pt>
                <c:pt idx="45750">
                  <c:v>1715</c:v>
                </c:pt>
                <c:pt idx="45751">
                  <c:v>1716</c:v>
                </c:pt>
                <c:pt idx="45752">
                  <c:v>1717</c:v>
                </c:pt>
                <c:pt idx="45753">
                  <c:v>1718</c:v>
                </c:pt>
                <c:pt idx="45754">
                  <c:v>1719</c:v>
                </c:pt>
                <c:pt idx="45755">
                  <c:v>1720</c:v>
                </c:pt>
                <c:pt idx="45756">
                  <c:v>1721</c:v>
                </c:pt>
                <c:pt idx="45757">
                  <c:v>1722</c:v>
                </c:pt>
                <c:pt idx="45758">
                  <c:v>1723</c:v>
                </c:pt>
                <c:pt idx="45759">
                  <c:v>1724</c:v>
                </c:pt>
                <c:pt idx="45760">
                  <c:v>1725</c:v>
                </c:pt>
                <c:pt idx="45761">
                  <c:v>1726</c:v>
                </c:pt>
                <c:pt idx="45762">
                  <c:v>1727</c:v>
                </c:pt>
                <c:pt idx="45763">
                  <c:v>1728</c:v>
                </c:pt>
                <c:pt idx="45764">
                  <c:v>1729</c:v>
                </c:pt>
                <c:pt idx="45765">
                  <c:v>1730</c:v>
                </c:pt>
                <c:pt idx="45766">
                  <c:v>1731</c:v>
                </c:pt>
                <c:pt idx="45767">
                  <c:v>1732</c:v>
                </c:pt>
                <c:pt idx="45768">
                  <c:v>1733</c:v>
                </c:pt>
                <c:pt idx="45769">
                  <c:v>1734</c:v>
                </c:pt>
                <c:pt idx="45770">
                  <c:v>1735</c:v>
                </c:pt>
                <c:pt idx="45771">
                  <c:v>1736</c:v>
                </c:pt>
                <c:pt idx="45772">
                  <c:v>1737</c:v>
                </c:pt>
                <c:pt idx="45773">
                  <c:v>1738</c:v>
                </c:pt>
                <c:pt idx="45774">
                  <c:v>1739</c:v>
                </c:pt>
                <c:pt idx="45775">
                  <c:v>1740</c:v>
                </c:pt>
                <c:pt idx="45776">
                  <c:v>1741</c:v>
                </c:pt>
                <c:pt idx="45777">
                  <c:v>1742</c:v>
                </c:pt>
                <c:pt idx="45778">
                  <c:v>1743</c:v>
                </c:pt>
                <c:pt idx="45779">
                  <c:v>1744</c:v>
                </c:pt>
                <c:pt idx="45780">
                  <c:v>1745</c:v>
                </c:pt>
                <c:pt idx="45781">
                  <c:v>1746</c:v>
                </c:pt>
                <c:pt idx="45782">
                  <c:v>1747</c:v>
                </c:pt>
                <c:pt idx="45783">
                  <c:v>1748</c:v>
                </c:pt>
                <c:pt idx="45784">
                  <c:v>1749</c:v>
                </c:pt>
                <c:pt idx="45785">
                  <c:v>1750</c:v>
                </c:pt>
                <c:pt idx="45786">
                  <c:v>1751</c:v>
                </c:pt>
                <c:pt idx="45787">
                  <c:v>1752</c:v>
                </c:pt>
                <c:pt idx="45788">
                  <c:v>1753</c:v>
                </c:pt>
                <c:pt idx="45789">
                  <c:v>1754</c:v>
                </c:pt>
                <c:pt idx="45790">
                  <c:v>1755</c:v>
                </c:pt>
                <c:pt idx="45791">
                  <c:v>1756</c:v>
                </c:pt>
                <c:pt idx="45792">
                  <c:v>1757</c:v>
                </c:pt>
                <c:pt idx="45793">
                  <c:v>1758</c:v>
                </c:pt>
                <c:pt idx="45794">
                  <c:v>1759</c:v>
                </c:pt>
                <c:pt idx="45795">
                  <c:v>1760</c:v>
                </c:pt>
                <c:pt idx="45796">
                  <c:v>1761</c:v>
                </c:pt>
                <c:pt idx="45797">
                  <c:v>1762</c:v>
                </c:pt>
                <c:pt idx="45798">
                  <c:v>1763</c:v>
                </c:pt>
                <c:pt idx="45799">
                  <c:v>1764</c:v>
                </c:pt>
                <c:pt idx="45800">
                  <c:v>1765</c:v>
                </c:pt>
                <c:pt idx="45801">
                  <c:v>1766</c:v>
                </c:pt>
                <c:pt idx="45802">
                  <c:v>1767</c:v>
                </c:pt>
                <c:pt idx="45803">
                  <c:v>1768</c:v>
                </c:pt>
                <c:pt idx="45804">
                  <c:v>1769</c:v>
                </c:pt>
                <c:pt idx="45805">
                  <c:v>1770</c:v>
                </c:pt>
                <c:pt idx="45806">
                  <c:v>1771</c:v>
                </c:pt>
                <c:pt idx="45807">
                  <c:v>1772</c:v>
                </c:pt>
                <c:pt idx="45808">
                  <c:v>1773</c:v>
                </c:pt>
                <c:pt idx="45809">
                  <c:v>1774</c:v>
                </c:pt>
                <c:pt idx="45810">
                  <c:v>1775</c:v>
                </c:pt>
                <c:pt idx="45811">
                  <c:v>1776</c:v>
                </c:pt>
                <c:pt idx="45812">
                  <c:v>1777</c:v>
                </c:pt>
                <c:pt idx="45813">
                  <c:v>1778</c:v>
                </c:pt>
                <c:pt idx="45814">
                  <c:v>1779</c:v>
                </c:pt>
                <c:pt idx="45815">
                  <c:v>1780</c:v>
                </c:pt>
                <c:pt idx="45816">
                  <c:v>1781</c:v>
                </c:pt>
                <c:pt idx="45817">
                  <c:v>1782</c:v>
                </c:pt>
                <c:pt idx="45818">
                  <c:v>1783</c:v>
                </c:pt>
                <c:pt idx="45819">
                  <c:v>1784</c:v>
                </c:pt>
                <c:pt idx="45820">
                  <c:v>1785</c:v>
                </c:pt>
                <c:pt idx="45821">
                  <c:v>1786</c:v>
                </c:pt>
                <c:pt idx="45822">
                  <c:v>1787</c:v>
                </c:pt>
                <c:pt idx="45823">
                  <c:v>1788</c:v>
                </c:pt>
                <c:pt idx="45824">
                  <c:v>1789</c:v>
                </c:pt>
                <c:pt idx="45825">
                  <c:v>1790</c:v>
                </c:pt>
                <c:pt idx="45826">
                  <c:v>1791</c:v>
                </c:pt>
                <c:pt idx="45827">
                  <c:v>1792</c:v>
                </c:pt>
                <c:pt idx="45828">
                  <c:v>1793</c:v>
                </c:pt>
                <c:pt idx="45829">
                  <c:v>1794</c:v>
                </c:pt>
                <c:pt idx="45830">
                  <c:v>1795</c:v>
                </c:pt>
                <c:pt idx="45831">
                  <c:v>1796</c:v>
                </c:pt>
                <c:pt idx="45832">
                  <c:v>1797</c:v>
                </c:pt>
                <c:pt idx="45833">
                  <c:v>1798</c:v>
                </c:pt>
                <c:pt idx="45834">
                  <c:v>1799</c:v>
                </c:pt>
                <c:pt idx="45835">
                  <c:v>1800</c:v>
                </c:pt>
                <c:pt idx="45836">
                  <c:v>1801</c:v>
                </c:pt>
                <c:pt idx="45837">
                  <c:v>1802</c:v>
                </c:pt>
                <c:pt idx="45838">
                  <c:v>1803</c:v>
                </c:pt>
                <c:pt idx="45839">
                  <c:v>1804</c:v>
                </c:pt>
                <c:pt idx="45840">
                  <c:v>1805</c:v>
                </c:pt>
                <c:pt idx="45841">
                  <c:v>1806</c:v>
                </c:pt>
                <c:pt idx="45842">
                  <c:v>1807</c:v>
                </c:pt>
                <c:pt idx="45843">
                  <c:v>1808</c:v>
                </c:pt>
                <c:pt idx="45844">
                  <c:v>1809</c:v>
                </c:pt>
                <c:pt idx="45845">
                  <c:v>1810</c:v>
                </c:pt>
                <c:pt idx="45846">
                  <c:v>1811</c:v>
                </c:pt>
                <c:pt idx="45847">
                  <c:v>1812</c:v>
                </c:pt>
                <c:pt idx="45848">
                  <c:v>1813</c:v>
                </c:pt>
                <c:pt idx="45849">
                  <c:v>1814</c:v>
                </c:pt>
                <c:pt idx="45850">
                  <c:v>1815</c:v>
                </c:pt>
                <c:pt idx="45851">
                  <c:v>1816</c:v>
                </c:pt>
                <c:pt idx="45852">
                  <c:v>1817</c:v>
                </c:pt>
                <c:pt idx="45853">
                  <c:v>1818</c:v>
                </c:pt>
                <c:pt idx="45854">
                  <c:v>1819</c:v>
                </c:pt>
                <c:pt idx="45855">
                  <c:v>1820</c:v>
                </c:pt>
                <c:pt idx="45856">
                  <c:v>1821</c:v>
                </c:pt>
                <c:pt idx="45857">
                  <c:v>1822</c:v>
                </c:pt>
                <c:pt idx="45858">
                  <c:v>1823</c:v>
                </c:pt>
                <c:pt idx="45859">
                  <c:v>1824</c:v>
                </c:pt>
                <c:pt idx="45860">
                  <c:v>1825</c:v>
                </c:pt>
                <c:pt idx="45861">
                  <c:v>1826</c:v>
                </c:pt>
                <c:pt idx="45862">
                  <c:v>1827</c:v>
                </c:pt>
                <c:pt idx="45863">
                  <c:v>1828</c:v>
                </c:pt>
                <c:pt idx="45864">
                  <c:v>1829</c:v>
                </c:pt>
                <c:pt idx="45865">
                  <c:v>1830</c:v>
                </c:pt>
                <c:pt idx="45866">
                  <c:v>1831</c:v>
                </c:pt>
                <c:pt idx="45867">
                  <c:v>1832</c:v>
                </c:pt>
                <c:pt idx="45868">
                  <c:v>1833</c:v>
                </c:pt>
                <c:pt idx="45869">
                  <c:v>1834</c:v>
                </c:pt>
                <c:pt idx="45870">
                  <c:v>1835</c:v>
                </c:pt>
                <c:pt idx="45871">
                  <c:v>1836</c:v>
                </c:pt>
                <c:pt idx="45872">
                  <c:v>1837</c:v>
                </c:pt>
                <c:pt idx="45873">
                  <c:v>1838</c:v>
                </c:pt>
                <c:pt idx="45874">
                  <c:v>1839</c:v>
                </c:pt>
                <c:pt idx="45875">
                  <c:v>1840</c:v>
                </c:pt>
                <c:pt idx="45876">
                  <c:v>1841</c:v>
                </c:pt>
                <c:pt idx="45877">
                  <c:v>1842</c:v>
                </c:pt>
                <c:pt idx="45878">
                  <c:v>1843</c:v>
                </c:pt>
                <c:pt idx="45879">
                  <c:v>1844</c:v>
                </c:pt>
                <c:pt idx="45880">
                  <c:v>1845</c:v>
                </c:pt>
                <c:pt idx="45881">
                  <c:v>1846</c:v>
                </c:pt>
                <c:pt idx="45882">
                  <c:v>1847</c:v>
                </c:pt>
                <c:pt idx="45883">
                  <c:v>1848</c:v>
                </c:pt>
                <c:pt idx="45884">
                  <c:v>1849</c:v>
                </c:pt>
                <c:pt idx="45885">
                  <c:v>1850</c:v>
                </c:pt>
                <c:pt idx="45886">
                  <c:v>1851</c:v>
                </c:pt>
                <c:pt idx="45887">
                  <c:v>1852</c:v>
                </c:pt>
                <c:pt idx="45888">
                  <c:v>1853</c:v>
                </c:pt>
                <c:pt idx="45889">
                  <c:v>1854</c:v>
                </c:pt>
                <c:pt idx="45890">
                  <c:v>1855</c:v>
                </c:pt>
                <c:pt idx="45891">
                  <c:v>1856</c:v>
                </c:pt>
                <c:pt idx="45892">
                  <c:v>1857</c:v>
                </c:pt>
                <c:pt idx="45893">
                  <c:v>1858</c:v>
                </c:pt>
                <c:pt idx="45894">
                  <c:v>1859</c:v>
                </c:pt>
                <c:pt idx="45895">
                  <c:v>1860</c:v>
                </c:pt>
                <c:pt idx="45896">
                  <c:v>1861</c:v>
                </c:pt>
                <c:pt idx="45897">
                  <c:v>1862</c:v>
                </c:pt>
                <c:pt idx="45898">
                  <c:v>1863</c:v>
                </c:pt>
                <c:pt idx="45899">
                  <c:v>1864</c:v>
                </c:pt>
                <c:pt idx="45900">
                  <c:v>1865</c:v>
                </c:pt>
                <c:pt idx="45901">
                  <c:v>1866</c:v>
                </c:pt>
                <c:pt idx="45902">
                  <c:v>1867</c:v>
                </c:pt>
                <c:pt idx="45903">
                  <c:v>1868</c:v>
                </c:pt>
                <c:pt idx="45904">
                  <c:v>1869</c:v>
                </c:pt>
                <c:pt idx="45905">
                  <c:v>1870</c:v>
                </c:pt>
                <c:pt idx="45906">
                  <c:v>1871</c:v>
                </c:pt>
                <c:pt idx="45907">
                  <c:v>1872</c:v>
                </c:pt>
                <c:pt idx="45908">
                  <c:v>1873</c:v>
                </c:pt>
                <c:pt idx="45909">
                  <c:v>1874</c:v>
                </c:pt>
                <c:pt idx="45910">
                  <c:v>1875</c:v>
                </c:pt>
                <c:pt idx="45911">
                  <c:v>1876</c:v>
                </c:pt>
                <c:pt idx="45912">
                  <c:v>1877</c:v>
                </c:pt>
                <c:pt idx="45913">
                  <c:v>1878</c:v>
                </c:pt>
                <c:pt idx="45914">
                  <c:v>1879</c:v>
                </c:pt>
                <c:pt idx="45915">
                  <c:v>1880</c:v>
                </c:pt>
                <c:pt idx="45916">
                  <c:v>1881</c:v>
                </c:pt>
                <c:pt idx="45917">
                  <c:v>1882</c:v>
                </c:pt>
                <c:pt idx="45918">
                  <c:v>1883</c:v>
                </c:pt>
                <c:pt idx="45919">
                  <c:v>1884</c:v>
                </c:pt>
                <c:pt idx="45920">
                  <c:v>1885</c:v>
                </c:pt>
                <c:pt idx="45921">
                  <c:v>1886</c:v>
                </c:pt>
                <c:pt idx="45922">
                  <c:v>1887</c:v>
                </c:pt>
                <c:pt idx="45923">
                  <c:v>1888</c:v>
                </c:pt>
                <c:pt idx="45924">
                  <c:v>1889</c:v>
                </c:pt>
                <c:pt idx="45925">
                  <c:v>1890</c:v>
                </c:pt>
                <c:pt idx="45926">
                  <c:v>1891</c:v>
                </c:pt>
                <c:pt idx="45927">
                  <c:v>1892</c:v>
                </c:pt>
                <c:pt idx="45928">
                  <c:v>1893</c:v>
                </c:pt>
                <c:pt idx="45929">
                  <c:v>1894</c:v>
                </c:pt>
                <c:pt idx="45930">
                  <c:v>1895</c:v>
                </c:pt>
                <c:pt idx="45931">
                  <c:v>1896</c:v>
                </c:pt>
                <c:pt idx="45932">
                  <c:v>1897</c:v>
                </c:pt>
                <c:pt idx="45933">
                  <c:v>1898</c:v>
                </c:pt>
                <c:pt idx="45934">
                  <c:v>1899</c:v>
                </c:pt>
                <c:pt idx="45935">
                  <c:v>1900</c:v>
                </c:pt>
                <c:pt idx="45936">
                  <c:v>1901</c:v>
                </c:pt>
                <c:pt idx="45937">
                  <c:v>1902</c:v>
                </c:pt>
                <c:pt idx="45938">
                  <c:v>1903</c:v>
                </c:pt>
                <c:pt idx="45939">
                  <c:v>1904</c:v>
                </c:pt>
                <c:pt idx="45940">
                  <c:v>1905</c:v>
                </c:pt>
                <c:pt idx="45941">
                  <c:v>1906</c:v>
                </c:pt>
                <c:pt idx="45942">
                  <c:v>1907</c:v>
                </c:pt>
                <c:pt idx="45943">
                  <c:v>1908</c:v>
                </c:pt>
                <c:pt idx="45944">
                  <c:v>1909</c:v>
                </c:pt>
                <c:pt idx="45945">
                  <c:v>1910</c:v>
                </c:pt>
                <c:pt idx="45946">
                  <c:v>1911</c:v>
                </c:pt>
                <c:pt idx="45947">
                  <c:v>1912</c:v>
                </c:pt>
                <c:pt idx="45948">
                  <c:v>1913</c:v>
                </c:pt>
                <c:pt idx="45949">
                  <c:v>1914</c:v>
                </c:pt>
                <c:pt idx="45950">
                  <c:v>1915</c:v>
                </c:pt>
                <c:pt idx="45951">
                  <c:v>1916</c:v>
                </c:pt>
                <c:pt idx="45952">
                  <c:v>1917</c:v>
                </c:pt>
                <c:pt idx="45953">
                  <c:v>1918</c:v>
                </c:pt>
                <c:pt idx="45954">
                  <c:v>1919</c:v>
                </c:pt>
                <c:pt idx="45955">
                  <c:v>1920</c:v>
                </c:pt>
                <c:pt idx="45956">
                  <c:v>1921</c:v>
                </c:pt>
                <c:pt idx="45957">
                  <c:v>1922</c:v>
                </c:pt>
                <c:pt idx="45958">
                  <c:v>1923</c:v>
                </c:pt>
                <c:pt idx="45959">
                  <c:v>1924</c:v>
                </c:pt>
                <c:pt idx="45960">
                  <c:v>1925</c:v>
                </c:pt>
                <c:pt idx="45961">
                  <c:v>1926</c:v>
                </c:pt>
                <c:pt idx="45962">
                  <c:v>1927</c:v>
                </c:pt>
                <c:pt idx="45963">
                  <c:v>1928</c:v>
                </c:pt>
                <c:pt idx="45964">
                  <c:v>1929</c:v>
                </c:pt>
                <c:pt idx="45965">
                  <c:v>1930</c:v>
                </c:pt>
                <c:pt idx="45966">
                  <c:v>1931</c:v>
                </c:pt>
                <c:pt idx="45967">
                  <c:v>1932</c:v>
                </c:pt>
                <c:pt idx="45968">
                  <c:v>1933</c:v>
                </c:pt>
                <c:pt idx="45969">
                  <c:v>1934</c:v>
                </c:pt>
                <c:pt idx="45970">
                  <c:v>1935</c:v>
                </c:pt>
                <c:pt idx="45971">
                  <c:v>1936</c:v>
                </c:pt>
                <c:pt idx="45972">
                  <c:v>1937</c:v>
                </c:pt>
                <c:pt idx="45973">
                  <c:v>1938</c:v>
                </c:pt>
                <c:pt idx="45974">
                  <c:v>1939</c:v>
                </c:pt>
                <c:pt idx="45975">
                  <c:v>1940</c:v>
                </c:pt>
                <c:pt idx="45976">
                  <c:v>1941</c:v>
                </c:pt>
                <c:pt idx="45977">
                  <c:v>1942</c:v>
                </c:pt>
                <c:pt idx="45978">
                  <c:v>1943</c:v>
                </c:pt>
                <c:pt idx="45979">
                  <c:v>1944</c:v>
                </c:pt>
                <c:pt idx="45980">
                  <c:v>1945</c:v>
                </c:pt>
                <c:pt idx="45981">
                  <c:v>1946</c:v>
                </c:pt>
                <c:pt idx="45982">
                  <c:v>1947</c:v>
                </c:pt>
                <c:pt idx="45983">
                  <c:v>1948</c:v>
                </c:pt>
                <c:pt idx="45984">
                  <c:v>1949</c:v>
                </c:pt>
                <c:pt idx="45985">
                  <c:v>1950</c:v>
                </c:pt>
                <c:pt idx="45986">
                  <c:v>1951</c:v>
                </c:pt>
                <c:pt idx="45987">
                  <c:v>1952</c:v>
                </c:pt>
                <c:pt idx="45988">
                  <c:v>1953</c:v>
                </c:pt>
                <c:pt idx="45989">
                  <c:v>1954</c:v>
                </c:pt>
                <c:pt idx="45990">
                  <c:v>1955</c:v>
                </c:pt>
                <c:pt idx="45991">
                  <c:v>1956</c:v>
                </c:pt>
                <c:pt idx="45992">
                  <c:v>1957</c:v>
                </c:pt>
                <c:pt idx="45993">
                  <c:v>1958</c:v>
                </c:pt>
                <c:pt idx="45994">
                  <c:v>1959</c:v>
                </c:pt>
                <c:pt idx="45995">
                  <c:v>1960</c:v>
                </c:pt>
                <c:pt idx="45996">
                  <c:v>1961</c:v>
                </c:pt>
                <c:pt idx="45997">
                  <c:v>1962</c:v>
                </c:pt>
                <c:pt idx="45998">
                  <c:v>1963</c:v>
                </c:pt>
                <c:pt idx="45999">
                  <c:v>1964</c:v>
                </c:pt>
                <c:pt idx="46000">
                  <c:v>1965</c:v>
                </c:pt>
                <c:pt idx="46001">
                  <c:v>1966</c:v>
                </c:pt>
                <c:pt idx="46002">
                  <c:v>1967</c:v>
                </c:pt>
                <c:pt idx="46003">
                  <c:v>1968</c:v>
                </c:pt>
                <c:pt idx="46004">
                  <c:v>1969</c:v>
                </c:pt>
                <c:pt idx="46005">
                  <c:v>1970</c:v>
                </c:pt>
                <c:pt idx="46006">
                  <c:v>1971</c:v>
                </c:pt>
                <c:pt idx="46007">
                  <c:v>1972</c:v>
                </c:pt>
                <c:pt idx="46008">
                  <c:v>1973</c:v>
                </c:pt>
                <c:pt idx="46009">
                  <c:v>1974</c:v>
                </c:pt>
                <c:pt idx="46010">
                  <c:v>1975</c:v>
                </c:pt>
                <c:pt idx="46011">
                  <c:v>1976</c:v>
                </c:pt>
                <c:pt idx="46012">
                  <c:v>1977</c:v>
                </c:pt>
                <c:pt idx="46013">
                  <c:v>1978</c:v>
                </c:pt>
                <c:pt idx="46014">
                  <c:v>1979</c:v>
                </c:pt>
                <c:pt idx="46015">
                  <c:v>1980</c:v>
                </c:pt>
                <c:pt idx="46016">
                  <c:v>1981</c:v>
                </c:pt>
                <c:pt idx="46017">
                  <c:v>1982</c:v>
                </c:pt>
                <c:pt idx="46018">
                  <c:v>1983</c:v>
                </c:pt>
                <c:pt idx="46019">
                  <c:v>1984</c:v>
                </c:pt>
                <c:pt idx="46020">
                  <c:v>1985</c:v>
                </c:pt>
                <c:pt idx="46021">
                  <c:v>1986</c:v>
                </c:pt>
                <c:pt idx="46022">
                  <c:v>1987</c:v>
                </c:pt>
                <c:pt idx="46023">
                  <c:v>1988</c:v>
                </c:pt>
                <c:pt idx="46024">
                  <c:v>1989</c:v>
                </c:pt>
                <c:pt idx="46025">
                  <c:v>1990</c:v>
                </c:pt>
                <c:pt idx="46026">
                  <c:v>1991</c:v>
                </c:pt>
                <c:pt idx="46027">
                  <c:v>1992</c:v>
                </c:pt>
                <c:pt idx="46028">
                  <c:v>1993</c:v>
                </c:pt>
                <c:pt idx="46029">
                  <c:v>1994</c:v>
                </c:pt>
                <c:pt idx="46030">
                  <c:v>1995</c:v>
                </c:pt>
                <c:pt idx="46031">
                  <c:v>1996</c:v>
                </c:pt>
                <c:pt idx="46032">
                  <c:v>1997</c:v>
                </c:pt>
                <c:pt idx="46033">
                  <c:v>1998</c:v>
                </c:pt>
                <c:pt idx="46034">
                  <c:v>1999</c:v>
                </c:pt>
                <c:pt idx="46035">
                  <c:v>2000</c:v>
                </c:pt>
                <c:pt idx="46036">
                  <c:v>2001</c:v>
                </c:pt>
                <c:pt idx="46037">
                  <c:v>2002</c:v>
                </c:pt>
                <c:pt idx="46038">
                  <c:v>2003</c:v>
                </c:pt>
                <c:pt idx="46039">
                  <c:v>2004</c:v>
                </c:pt>
                <c:pt idx="46040">
                  <c:v>2005</c:v>
                </c:pt>
                <c:pt idx="46041">
                  <c:v>2006</c:v>
                </c:pt>
                <c:pt idx="46042">
                  <c:v>2007</c:v>
                </c:pt>
                <c:pt idx="46043">
                  <c:v>2008</c:v>
                </c:pt>
                <c:pt idx="46044">
                  <c:v>2009</c:v>
                </c:pt>
                <c:pt idx="46045">
                  <c:v>2010</c:v>
                </c:pt>
                <c:pt idx="46046">
                  <c:v>2011</c:v>
                </c:pt>
                <c:pt idx="46047">
                  <c:v>2012</c:v>
                </c:pt>
                <c:pt idx="46048">
                  <c:v>2013</c:v>
                </c:pt>
                <c:pt idx="46049">
                  <c:v>2014</c:v>
                </c:pt>
                <c:pt idx="46050">
                  <c:v>2015</c:v>
                </c:pt>
                <c:pt idx="46051">
                  <c:v>2016</c:v>
                </c:pt>
                <c:pt idx="46052">
                  <c:v>2017</c:v>
                </c:pt>
                <c:pt idx="46053">
                  <c:v>2018</c:v>
                </c:pt>
                <c:pt idx="46054">
                  <c:v>2019</c:v>
                </c:pt>
                <c:pt idx="46055">
                  <c:v>2020</c:v>
                </c:pt>
                <c:pt idx="46056">
                  <c:v>2021</c:v>
                </c:pt>
                <c:pt idx="46057">
                  <c:v>2022</c:v>
                </c:pt>
                <c:pt idx="46058">
                  <c:v>2023</c:v>
                </c:pt>
                <c:pt idx="46059">
                  <c:v>2024</c:v>
                </c:pt>
                <c:pt idx="46060">
                  <c:v>2025</c:v>
                </c:pt>
                <c:pt idx="46061">
                  <c:v>2026</c:v>
                </c:pt>
                <c:pt idx="46062">
                  <c:v>2027</c:v>
                </c:pt>
                <c:pt idx="46063">
                  <c:v>2028</c:v>
                </c:pt>
                <c:pt idx="46064">
                  <c:v>2029</c:v>
                </c:pt>
                <c:pt idx="46065">
                  <c:v>2030</c:v>
                </c:pt>
                <c:pt idx="46066">
                  <c:v>2031</c:v>
                </c:pt>
                <c:pt idx="46067">
                  <c:v>2032</c:v>
                </c:pt>
                <c:pt idx="46068">
                  <c:v>2033</c:v>
                </c:pt>
                <c:pt idx="46069">
                  <c:v>2034</c:v>
                </c:pt>
                <c:pt idx="46070">
                  <c:v>2035</c:v>
                </c:pt>
                <c:pt idx="46071">
                  <c:v>2036</c:v>
                </c:pt>
                <c:pt idx="46072">
                  <c:v>2037</c:v>
                </c:pt>
                <c:pt idx="46073">
                  <c:v>2038</c:v>
                </c:pt>
                <c:pt idx="46074">
                  <c:v>2039</c:v>
                </c:pt>
                <c:pt idx="46075">
                  <c:v>2040</c:v>
                </c:pt>
                <c:pt idx="46076">
                  <c:v>2041</c:v>
                </c:pt>
                <c:pt idx="46077">
                  <c:v>2042</c:v>
                </c:pt>
                <c:pt idx="46078">
                  <c:v>2043</c:v>
                </c:pt>
                <c:pt idx="46079">
                  <c:v>2044</c:v>
                </c:pt>
                <c:pt idx="46080">
                  <c:v>2045</c:v>
                </c:pt>
                <c:pt idx="46081">
                  <c:v>2046</c:v>
                </c:pt>
                <c:pt idx="46082">
                  <c:v>2047</c:v>
                </c:pt>
                <c:pt idx="46083">
                  <c:v>2048</c:v>
                </c:pt>
                <c:pt idx="46084">
                  <c:v>2049</c:v>
                </c:pt>
                <c:pt idx="46085">
                  <c:v>2050</c:v>
                </c:pt>
                <c:pt idx="46086">
                  <c:v>2051</c:v>
                </c:pt>
                <c:pt idx="46087">
                  <c:v>2052</c:v>
                </c:pt>
                <c:pt idx="46088">
                  <c:v>2053</c:v>
                </c:pt>
                <c:pt idx="46089">
                  <c:v>2054</c:v>
                </c:pt>
                <c:pt idx="46090">
                  <c:v>2055</c:v>
                </c:pt>
                <c:pt idx="46091">
                  <c:v>2056</c:v>
                </c:pt>
                <c:pt idx="46092">
                  <c:v>2057</c:v>
                </c:pt>
                <c:pt idx="46093">
                  <c:v>2058</c:v>
                </c:pt>
                <c:pt idx="46094">
                  <c:v>2059</c:v>
                </c:pt>
                <c:pt idx="46095">
                  <c:v>2060</c:v>
                </c:pt>
                <c:pt idx="46096">
                  <c:v>2061</c:v>
                </c:pt>
                <c:pt idx="46097">
                  <c:v>2062</c:v>
                </c:pt>
                <c:pt idx="46098">
                  <c:v>2063</c:v>
                </c:pt>
                <c:pt idx="46099">
                  <c:v>2064</c:v>
                </c:pt>
                <c:pt idx="46100">
                  <c:v>2065</c:v>
                </c:pt>
                <c:pt idx="46101">
                  <c:v>2066</c:v>
                </c:pt>
                <c:pt idx="46102">
                  <c:v>2067</c:v>
                </c:pt>
                <c:pt idx="46103">
                  <c:v>2068</c:v>
                </c:pt>
                <c:pt idx="46104">
                  <c:v>2069</c:v>
                </c:pt>
                <c:pt idx="46105">
                  <c:v>2070</c:v>
                </c:pt>
                <c:pt idx="46106">
                  <c:v>2071</c:v>
                </c:pt>
                <c:pt idx="46107">
                  <c:v>2072</c:v>
                </c:pt>
                <c:pt idx="46108">
                  <c:v>2073</c:v>
                </c:pt>
                <c:pt idx="46109">
                  <c:v>2074</c:v>
                </c:pt>
                <c:pt idx="46110">
                  <c:v>2075</c:v>
                </c:pt>
                <c:pt idx="46111">
                  <c:v>2076</c:v>
                </c:pt>
                <c:pt idx="46112">
                  <c:v>2077</c:v>
                </c:pt>
                <c:pt idx="46113">
                  <c:v>2078</c:v>
                </c:pt>
                <c:pt idx="46114">
                  <c:v>2079</c:v>
                </c:pt>
                <c:pt idx="46115">
                  <c:v>2080</c:v>
                </c:pt>
                <c:pt idx="46116">
                  <c:v>2081</c:v>
                </c:pt>
                <c:pt idx="46117">
                  <c:v>2082</c:v>
                </c:pt>
                <c:pt idx="46118">
                  <c:v>2083</c:v>
                </c:pt>
                <c:pt idx="46119">
                  <c:v>2084</c:v>
                </c:pt>
                <c:pt idx="46120">
                  <c:v>2085</c:v>
                </c:pt>
                <c:pt idx="46121">
                  <c:v>2086</c:v>
                </c:pt>
                <c:pt idx="46122">
                  <c:v>2087</c:v>
                </c:pt>
                <c:pt idx="46123">
                  <c:v>2088</c:v>
                </c:pt>
                <c:pt idx="46124">
                  <c:v>2089</c:v>
                </c:pt>
                <c:pt idx="46125">
                  <c:v>2090</c:v>
                </c:pt>
                <c:pt idx="46126">
                  <c:v>2091</c:v>
                </c:pt>
                <c:pt idx="46127">
                  <c:v>2092</c:v>
                </c:pt>
                <c:pt idx="46128">
                  <c:v>2093</c:v>
                </c:pt>
                <c:pt idx="46129">
                  <c:v>2094</c:v>
                </c:pt>
                <c:pt idx="46130">
                  <c:v>2095</c:v>
                </c:pt>
                <c:pt idx="46131">
                  <c:v>2096</c:v>
                </c:pt>
                <c:pt idx="46132">
                  <c:v>2097</c:v>
                </c:pt>
                <c:pt idx="46133">
                  <c:v>2098</c:v>
                </c:pt>
                <c:pt idx="46134">
                  <c:v>2099</c:v>
                </c:pt>
                <c:pt idx="46135">
                  <c:v>2100</c:v>
                </c:pt>
                <c:pt idx="46136">
                  <c:v>2101</c:v>
                </c:pt>
                <c:pt idx="46137">
                  <c:v>2102</c:v>
                </c:pt>
                <c:pt idx="46138">
                  <c:v>2103</c:v>
                </c:pt>
                <c:pt idx="46139">
                  <c:v>2104</c:v>
                </c:pt>
                <c:pt idx="46140">
                  <c:v>2105</c:v>
                </c:pt>
                <c:pt idx="46141">
                  <c:v>2106</c:v>
                </c:pt>
                <c:pt idx="46142">
                  <c:v>2107</c:v>
                </c:pt>
                <c:pt idx="46143">
                  <c:v>2108</c:v>
                </c:pt>
                <c:pt idx="46144">
                  <c:v>2109</c:v>
                </c:pt>
                <c:pt idx="46145">
                  <c:v>2110</c:v>
                </c:pt>
                <c:pt idx="46146">
                  <c:v>2111</c:v>
                </c:pt>
                <c:pt idx="46147">
                  <c:v>2112</c:v>
                </c:pt>
                <c:pt idx="46148">
                  <c:v>2113</c:v>
                </c:pt>
                <c:pt idx="46149">
                  <c:v>2114</c:v>
                </c:pt>
                <c:pt idx="46150">
                  <c:v>2115</c:v>
                </c:pt>
                <c:pt idx="46151">
                  <c:v>2116</c:v>
                </c:pt>
                <c:pt idx="46152">
                  <c:v>2117</c:v>
                </c:pt>
                <c:pt idx="46153">
                  <c:v>2118</c:v>
                </c:pt>
                <c:pt idx="46154">
                  <c:v>2119</c:v>
                </c:pt>
                <c:pt idx="46155">
                  <c:v>2120</c:v>
                </c:pt>
                <c:pt idx="46156">
                  <c:v>2121</c:v>
                </c:pt>
                <c:pt idx="46157">
                  <c:v>2122</c:v>
                </c:pt>
                <c:pt idx="46158">
                  <c:v>2123</c:v>
                </c:pt>
                <c:pt idx="46159">
                  <c:v>2124</c:v>
                </c:pt>
                <c:pt idx="46160">
                  <c:v>2125</c:v>
                </c:pt>
                <c:pt idx="46161">
                  <c:v>2126</c:v>
                </c:pt>
                <c:pt idx="46162">
                  <c:v>2127</c:v>
                </c:pt>
                <c:pt idx="46163">
                  <c:v>2128</c:v>
                </c:pt>
                <c:pt idx="46164">
                  <c:v>2129</c:v>
                </c:pt>
                <c:pt idx="46165">
                  <c:v>2130</c:v>
                </c:pt>
                <c:pt idx="46166">
                  <c:v>2131</c:v>
                </c:pt>
                <c:pt idx="46167">
                  <c:v>2132</c:v>
                </c:pt>
                <c:pt idx="46168">
                  <c:v>2133</c:v>
                </c:pt>
                <c:pt idx="46169">
                  <c:v>2134</c:v>
                </c:pt>
                <c:pt idx="46170">
                  <c:v>2135</c:v>
                </c:pt>
                <c:pt idx="46171">
                  <c:v>2136</c:v>
                </c:pt>
                <c:pt idx="46172">
                  <c:v>2137</c:v>
                </c:pt>
                <c:pt idx="46173">
                  <c:v>2138</c:v>
                </c:pt>
                <c:pt idx="46174">
                  <c:v>2139</c:v>
                </c:pt>
                <c:pt idx="46175">
                  <c:v>2140</c:v>
                </c:pt>
                <c:pt idx="46176">
                  <c:v>2141</c:v>
                </c:pt>
                <c:pt idx="46177">
                  <c:v>2142</c:v>
                </c:pt>
                <c:pt idx="46178">
                  <c:v>2143</c:v>
                </c:pt>
                <c:pt idx="46179">
                  <c:v>2144</c:v>
                </c:pt>
                <c:pt idx="46180">
                  <c:v>2145</c:v>
                </c:pt>
                <c:pt idx="46181">
                  <c:v>2146</c:v>
                </c:pt>
                <c:pt idx="46182">
                  <c:v>2147</c:v>
                </c:pt>
                <c:pt idx="46183">
                  <c:v>2148</c:v>
                </c:pt>
                <c:pt idx="46184">
                  <c:v>2149</c:v>
                </c:pt>
                <c:pt idx="46185">
                  <c:v>2150</c:v>
                </c:pt>
                <c:pt idx="46186">
                  <c:v>2151</c:v>
                </c:pt>
                <c:pt idx="46187">
                  <c:v>2152</c:v>
                </c:pt>
                <c:pt idx="46188">
                  <c:v>2153</c:v>
                </c:pt>
                <c:pt idx="46189">
                  <c:v>2154</c:v>
                </c:pt>
                <c:pt idx="46190">
                  <c:v>2155</c:v>
                </c:pt>
                <c:pt idx="46191">
                  <c:v>2156</c:v>
                </c:pt>
                <c:pt idx="46192">
                  <c:v>2157</c:v>
                </c:pt>
                <c:pt idx="46193">
                  <c:v>2158</c:v>
                </c:pt>
                <c:pt idx="46194">
                  <c:v>2159</c:v>
                </c:pt>
                <c:pt idx="46195">
                  <c:v>2160</c:v>
                </c:pt>
                <c:pt idx="46196">
                  <c:v>2161</c:v>
                </c:pt>
                <c:pt idx="46197">
                  <c:v>2162</c:v>
                </c:pt>
                <c:pt idx="46198">
                  <c:v>2163</c:v>
                </c:pt>
                <c:pt idx="46199">
                  <c:v>2164</c:v>
                </c:pt>
                <c:pt idx="46200">
                  <c:v>2165</c:v>
                </c:pt>
                <c:pt idx="46201">
                  <c:v>2166</c:v>
                </c:pt>
                <c:pt idx="46202">
                  <c:v>2167</c:v>
                </c:pt>
                <c:pt idx="46203">
                  <c:v>2168</c:v>
                </c:pt>
                <c:pt idx="46204">
                  <c:v>2169</c:v>
                </c:pt>
                <c:pt idx="46205">
                  <c:v>2170</c:v>
                </c:pt>
                <c:pt idx="46206">
                  <c:v>2171</c:v>
                </c:pt>
                <c:pt idx="46207">
                  <c:v>2172</c:v>
                </c:pt>
                <c:pt idx="46208">
                  <c:v>2173</c:v>
                </c:pt>
                <c:pt idx="46209">
                  <c:v>2174</c:v>
                </c:pt>
                <c:pt idx="46210">
                  <c:v>2175</c:v>
                </c:pt>
                <c:pt idx="46211">
                  <c:v>2176</c:v>
                </c:pt>
                <c:pt idx="46212">
                  <c:v>2177</c:v>
                </c:pt>
                <c:pt idx="46213">
                  <c:v>2178</c:v>
                </c:pt>
                <c:pt idx="46214">
                  <c:v>2179</c:v>
                </c:pt>
                <c:pt idx="46215">
                  <c:v>2180</c:v>
                </c:pt>
                <c:pt idx="46216">
                  <c:v>2181</c:v>
                </c:pt>
                <c:pt idx="46217">
                  <c:v>2182</c:v>
                </c:pt>
                <c:pt idx="46218">
                  <c:v>2183</c:v>
                </c:pt>
                <c:pt idx="46219">
                  <c:v>2184</c:v>
                </c:pt>
                <c:pt idx="46220">
                  <c:v>2185</c:v>
                </c:pt>
                <c:pt idx="46221">
                  <c:v>2186</c:v>
                </c:pt>
                <c:pt idx="46222">
                  <c:v>2187</c:v>
                </c:pt>
                <c:pt idx="46223">
                  <c:v>2188</c:v>
                </c:pt>
                <c:pt idx="46224">
                  <c:v>2189</c:v>
                </c:pt>
                <c:pt idx="46225">
                  <c:v>2190</c:v>
                </c:pt>
                <c:pt idx="46226">
                  <c:v>2191</c:v>
                </c:pt>
                <c:pt idx="46227">
                  <c:v>2192</c:v>
                </c:pt>
                <c:pt idx="46228">
                  <c:v>2193</c:v>
                </c:pt>
                <c:pt idx="46229">
                  <c:v>2194</c:v>
                </c:pt>
                <c:pt idx="46230">
                  <c:v>2195</c:v>
                </c:pt>
                <c:pt idx="46231">
                  <c:v>2196</c:v>
                </c:pt>
                <c:pt idx="46232">
                  <c:v>2197</c:v>
                </c:pt>
                <c:pt idx="46233">
                  <c:v>2198</c:v>
                </c:pt>
                <c:pt idx="46234">
                  <c:v>2199</c:v>
                </c:pt>
                <c:pt idx="46235">
                  <c:v>2200</c:v>
                </c:pt>
                <c:pt idx="46236">
                  <c:v>2201</c:v>
                </c:pt>
                <c:pt idx="46237">
                  <c:v>2202</c:v>
                </c:pt>
                <c:pt idx="46238">
                  <c:v>2203</c:v>
                </c:pt>
                <c:pt idx="46239">
                  <c:v>2204</c:v>
                </c:pt>
                <c:pt idx="46240">
                  <c:v>2205</c:v>
                </c:pt>
                <c:pt idx="46241">
                  <c:v>2206</c:v>
                </c:pt>
                <c:pt idx="46242">
                  <c:v>2207</c:v>
                </c:pt>
                <c:pt idx="46243">
                  <c:v>2208</c:v>
                </c:pt>
                <c:pt idx="46244">
                  <c:v>2209</c:v>
                </c:pt>
                <c:pt idx="46245">
                  <c:v>2210</c:v>
                </c:pt>
                <c:pt idx="46246">
                  <c:v>2211</c:v>
                </c:pt>
                <c:pt idx="46247">
                  <c:v>2212</c:v>
                </c:pt>
                <c:pt idx="46248">
                  <c:v>2213</c:v>
                </c:pt>
                <c:pt idx="46249">
                  <c:v>2214</c:v>
                </c:pt>
                <c:pt idx="46250">
                  <c:v>2215</c:v>
                </c:pt>
                <c:pt idx="46251">
                  <c:v>2216</c:v>
                </c:pt>
                <c:pt idx="46252">
                  <c:v>2217</c:v>
                </c:pt>
                <c:pt idx="46253">
                  <c:v>2218</c:v>
                </c:pt>
                <c:pt idx="46254">
                  <c:v>2219</c:v>
                </c:pt>
                <c:pt idx="46255">
                  <c:v>2220</c:v>
                </c:pt>
                <c:pt idx="46256">
                  <c:v>2221</c:v>
                </c:pt>
                <c:pt idx="46257">
                  <c:v>2222</c:v>
                </c:pt>
                <c:pt idx="46258">
                  <c:v>2223</c:v>
                </c:pt>
                <c:pt idx="46259">
                  <c:v>2224</c:v>
                </c:pt>
                <c:pt idx="46260">
                  <c:v>2225</c:v>
                </c:pt>
                <c:pt idx="46261">
                  <c:v>2226</c:v>
                </c:pt>
                <c:pt idx="46262">
                  <c:v>2227</c:v>
                </c:pt>
                <c:pt idx="46263">
                  <c:v>2228</c:v>
                </c:pt>
                <c:pt idx="46264">
                  <c:v>2229</c:v>
                </c:pt>
                <c:pt idx="46265">
                  <c:v>2230</c:v>
                </c:pt>
                <c:pt idx="46266">
                  <c:v>2231</c:v>
                </c:pt>
                <c:pt idx="46267">
                  <c:v>2232</c:v>
                </c:pt>
                <c:pt idx="46268">
                  <c:v>2233</c:v>
                </c:pt>
                <c:pt idx="46269">
                  <c:v>2234</c:v>
                </c:pt>
                <c:pt idx="46270">
                  <c:v>2235</c:v>
                </c:pt>
                <c:pt idx="46271">
                  <c:v>2236</c:v>
                </c:pt>
                <c:pt idx="46272">
                  <c:v>2237</c:v>
                </c:pt>
                <c:pt idx="46273">
                  <c:v>2238</c:v>
                </c:pt>
                <c:pt idx="46274">
                  <c:v>2239</c:v>
                </c:pt>
                <c:pt idx="46275">
                  <c:v>2240</c:v>
                </c:pt>
                <c:pt idx="46276">
                  <c:v>2241</c:v>
                </c:pt>
                <c:pt idx="46277">
                  <c:v>2242</c:v>
                </c:pt>
                <c:pt idx="46278">
                  <c:v>2243</c:v>
                </c:pt>
                <c:pt idx="46279">
                  <c:v>2244</c:v>
                </c:pt>
                <c:pt idx="46280">
                  <c:v>2245</c:v>
                </c:pt>
                <c:pt idx="46281">
                  <c:v>2246</c:v>
                </c:pt>
                <c:pt idx="46282">
                  <c:v>2247</c:v>
                </c:pt>
                <c:pt idx="46283">
                  <c:v>2248</c:v>
                </c:pt>
                <c:pt idx="46284">
                  <c:v>2249</c:v>
                </c:pt>
                <c:pt idx="46285">
                  <c:v>2250</c:v>
                </c:pt>
                <c:pt idx="46286">
                  <c:v>2251</c:v>
                </c:pt>
                <c:pt idx="46287">
                  <c:v>2252</c:v>
                </c:pt>
                <c:pt idx="46288">
                  <c:v>2253</c:v>
                </c:pt>
                <c:pt idx="46289">
                  <c:v>2254</c:v>
                </c:pt>
                <c:pt idx="46290">
                  <c:v>2255</c:v>
                </c:pt>
                <c:pt idx="46291">
                  <c:v>2256</c:v>
                </c:pt>
                <c:pt idx="46292">
                  <c:v>2257</c:v>
                </c:pt>
                <c:pt idx="46293">
                  <c:v>2258</c:v>
                </c:pt>
                <c:pt idx="46294">
                  <c:v>2259</c:v>
                </c:pt>
                <c:pt idx="46295">
                  <c:v>2260</c:v>
                </c:pt>
                <c:pt idx="46296">
                  <c:v>2261</c:v>
                </c:pt>
                <c:pt idx="46297">
                  <c:v>2262</c:v>
                </c:pt>
                <c:pt idx="46298">
                  <c:v>2263</c:v>
                </c:pt>
                <c:pt idx="46299">
                  <c:v>2264</c:v>
                </c:pt>
                <c:pt idx="46300">
                  <c:v>2265</c:v>
                </c:pt>
                <c:pt idx="46301">
                  <c:v>2266</c:v>
                </c:pt>
                <c:pt idx="46302">
                  <c:v>2267</c:v>
                </c:pt>
                <c:pt idx="46303">
                  <c:v>2268</c:v>
                </c:pt>
                <c:pt idx="46304">
                  <c:v>2269</c:v>
                </c:pt>
                <c:pt idx="46305">
                  <c:v>2270</c:v>
                </c:pt>
                <c:pt idx="46306">
                  <c:v>2271</c:v>
                </c:pt>
                <c:pt idx="46307">
                  <c:v>2272</c:v>
                </c:pt>
                <c:pt idx="46308">
                  <c:v>2273</c:v>
                </c:pt>
                <c:pt idx="46309">
                  <c:v>2274</c:v>
                </c:pt>
                <c:pt idx="46310">
                  <c:v>2275</c:v>
                </c:pt>
                <c:pt idx="46311">
                  <c:v>2276</c:v>
                </c:pt>
                <c:pt idx="46312">
                  <c:v>2277</c:v>
                </c:pt>
                <c:pt idx="46313">
                  <c:v>2278</c:v>
                </c:pt>
                <c:pt idx="46314">
                  <c:v>2279</c:v>
                </c:pt>
                <c:pt idx="46315">
                  <c:v>2280</c:v>
                </c:pt>
                <c:pt idx="46316">
                  <c:v>2281</c:v>
                </c:pt>
                <c:pt idx="46317">
                  <c:v>2282</c:v>
                </c:pt>
                <c:pt idx="46318">
                  <c:v>2283</c:v>
                </c:pt>
                <c:pt idx="46319">
                  <c:v>2284</c:v>
                </c:pt>
                <c:pt idx="46320">
                  <c:v>2285</c:v>
                </c:pt>
                <c:pt idx="46321">
                  <c:v>2286</c:v>
                </c:pt>
                <c:pt idx="46322">
                  <c:v>2287</c:v>
                </c:pt>
                <c:pt idx="46323">
                  <c:v>2288</c:v>
                </c:pt>
                <c:pt idx="46324">
                  <c:v>2289</c:v>
                </c:pt>
                <c:pt idx="46325">
                  <c:v>2290</c:v>
                </c:pt>
                <c:pt idx="46326">
                  <c:v>2291</c:v>
                </c:pt>
                <c:pt idx="46327">
                  <c:v>2292</c:v>
                </c:pt>
                <c:pt idx="46328">
                  <c:v>2293</c:v>
                </c:pt>
                <c:pt idx="46329">
                  <c:v>2294</c:v>
                </c:pt>
                <c:pt idx="46330">
                  <c:v>2295</c:v>
                </c:pt>
                <c:pt idx="46331">
                  <c:v>2296</c:v>
                </c:pt>
                <c:pt idx="46332">
                  <c:v>2297</c:v>
                </c:pt>
                <c:pt idx="46333">
                  <c:v>2298</c:v>
                </c:pt>
                <c:pt idx="46334">
                  <c:v>2299</c:v>
                </c:pt>
                <c:pt idx="46335">
                  <c:v>2300</c:v>
                </c:pt>
                <c:pt idx="46336">
                  <c:v>2301</c:v>
                </c:pt>
                <c:pt idx="46337">
                  <c:v>2302</c:v>
                </c:pt>
                <c:pt idx="46338">
                  <c:v>2303</c:v>
                </c:pt>
                <c:pt idx="46339">
                  <c:v>2304</c:v>
                </c:pt>
                <c:pt idx="46340">
                  <c:v>2305</c:v>
                </c:pt>
                <c:pt idx="46341">
                  <c:v>2306</c:v>
                </c:pt>
                <c:pt idx="46342">
                  <c:v>2307</c:v>
                </c:pt>
                <c:pt idx="46343">
                  <c:v>2308</c:v>
                </c:pt>
                <c:pt idx="46344">
                  <c:v>2309</c:v>
                </c:pt>
                <c:pt idx="46345">
                  <c:v>2310</c:v>
                </c:pt>
                <c:pt idx="46346">
                  <c:v>2311</c:v>
                </c:pt>
                <c:pt idx="46347">
                  <c:v>2312</c:v>
                </c:pt>
                <c:pt idx="46348">
                  <c:v>2313</c:v>
                </c:pt>
                <c:pt idx="46349">
                  <c:v>2314</c:v>
                </c:pt>
                <c:pt idx="46350">
                  <c:v>2315</c:v>
                </c:pt>
                <c:pt idx="46351">
                  <c:v>2316</c:v>
                </c:pt>
                <c:pt idx="46352">
                  <c:v>2317</c:v>
                </c:pt>
                <c:pt idx="46353">
                  <c:v>2318</c:v>
                </c:pt>
                <c:pt idx="46354">
                  <c:v>2319</c:v>
                </c:pt>
                <c:pt idx="46355">
                  <c:v>2320</c:v>
                </c:pt>
                <c:pt idx="46356">
                  <c:v>2321</c:v>
                </c:pt>
                <c:pt idx="46357">
                  <c:v>2322</c:v>
                </c:pt>
                <c:pt idx="46358">
                  <c:v>2323</c:v>
                </c:pt>
                <c:pt idx="46359">
                  <c:v>2324</c:v>
                </c:pt>
                <c:pt idx="46360">
                  <c:v>2325</c:v>
                </c:pt>
                <c:pt idx="46361">
                  <c:v>2326</c:v>
                </c:pt>
                <c:pt idx="46362">
                  <c:v>2327</c:v>
                </c:pt>
                <c:pt idx="46363">
                  <c:v>2328</c:v>
                </c:pt>
                <c:pt idx="46364">
                  <c:v>2329</c:v>
                </c:pt>
                <c:pt idx="46365">
                  <c:v>2330</c:v>
                </c:pt>
                <c:pt idx="46366">
                  <c:v>2331</c:v>
                </c:pt>
                <c:pt idx="46367">
                  <c:v>2332</c:v>
                </c:pt>
                <c:pt idx="46368">
                  <c:v>2333</c:v>
                </c:pt>
                <c:pt idx="46369">
                  <c:v>2334</c:v>
                </c:pt>
                <c:pt idx="46370">
                  <c:v>2335</c:v>
                </c:pt>
                <c:pt idx="46371">
                  <c:v>2336</c:v>
                </c:pt>
                <c:pt idx="46372">
                  <c:v>2337</c:v>
                </c:pt>
                <c:pt idx="46373">
                  <c:v>2338</c:v>
                </c:pt>
                <c:pt idx="46374">
                  <c:v>2339</c:v>
                </c:pt>
                <c:pt idx="46375">
                  <c:v>2340</c:v>
                </c:pt>
                <c:pt idx="46376">
                  <c:v>2341</c:v>
                </c:pt>
                <c:pt idx="46377">
                  <c:v>2342</c:v>
                </c:pt>
                <c:pt idx="46378">
                  <c:v>2343</c:v>
                </c:pt>
                <c:pt idx="46379">
                  <c:v>2344</c:v>
                </c:pt>
                <c:pt idx="46380">
                  <c:v>2345</c:v>
                </c:pt>
                <c:pt idx="46381">
                  <c:v>2346</c:v>
                </c:pt>
                <c:pt idx="46382">
                  <c:v>2347</c:v>
                </c:pt>
                <c:pt idx="46383">
                  <c:v>2348</c:v>
                </c:pt>
                <c:pt idx="46384">
                  <c:v>2349</c:v>
                </c:pt>
                <c:pt idx="46385">
                  <c:v>2350</c:v>
                </c:pt>
                <c:pt idx="46386">
                  <c:v>2351</c:v>
                </c:pt>
                <c:pt idx="46387">
                  <c:v>2352</c:v>
                </c:pt>
                <c:pt idx="46388">
                  <c:v>2353</c:v>
                </c:pt>
                <c:pt idx="46389">
                  <c:v>2354</c:v>
                </c:pt>
                <c:pt idx="46390">
                  <c:v>2355</c:v>
                </c:pt>
                <c:pt idx="46391">
                  <c:v>2356</c:v>
                </c:pt>
                <c:pt idx="46392">
                  <c:v>2357</c:v>
                </c:pt>
                <c:pt idx="46393">
                  <c:v>2358</c:v>
                </c:pt>
                <c:pt idx="46394">
                  <c:v>2359</c:v>
                </c:pt>
                <c:pt idx="46395">
                  <c:v>2360</c:v>
                </c:pt>
                <c:pt idx="46396">
                  <c:v>2361</c:v>
                </c:pt>
                <c:pt idx="46397">
                  <c:v>2362</c:v>
                </c:pt>
                <c:pt idx="46398">
                  <c:v>2363</c:v>
                </c:pt>
                <c:pt idx="46399">
                  <c:v>2364</c:v>
                </c:pt>
                <c:pt idx="46400">
                  <c:v>2365</c:v>
                </c:pt>
                <c:pt idx="46401">
                  <c:v>2366</c:v>
                </c:pt>
                <c:pt idx="46402">
                  <c:v>2367</c:v>
                </c:pt>
                <c:pt idx="46403">
                  <c:v>2368</c:v>
                </c:pt>
                <c:pt idx="46404">
                  <c:v>2369</c:v>
                </c:pt>
                <c:pt idx="46405">
                  <c:v>2370</c:v>
                </c:pt>
                <c:pt idx="46406">
                  <c:v>2371</c:v>
                </c:pt>
                <c:pt idx="46407">
                  <c:v>2372</c:v>
                </c:pt>
                <c:pt idx="46408">
                  <c:v>2373</c:v>
                </c:pt>
                <c:pt idx="46409">
                  <c:v>2374</c:v>
                </c:pt>
                <c:pt idx="46410">
                  <c:v>2375</c:v>
                </c:pt>
                <c:pt idx="46411">
                  <c:v>2376</c:v>
                </c:pt>
                <c:pt idx="46412">
                  <c:v>2377</c:v>
                </c:pt>
                <c:pt idx="46413">
                  <c:v>2378</c:v>
                </c:pt>
                <c:pt idx="46414">
                  <c:v>2379</c:v>
                </c:pt>
                <c:pt idx="46415">
                  <c:v>2380</c:v>
                </c:pt>
                <c:pt idx="46416">
                  <c:v>2381</c:v>
                </c:pt>
                <c:pt idx="46417">
                  <c:v>2382</c:v>
                </c:pt>
                <c:pt idx="46418">
                  <c:v>2383</c:v>
                </c:pt>
                <c:pt idx="46419">
                  <c:v>2384</c:v>
                </c:pt>
                <c:pt idx="46420">
                  <c:v>2385</c:v>
                </c:pt>
                <c:pt idx="46421">
                  <c:v>2386</c:v>
                </c:pt>
                <c:pt idx="46422">
                  <c:v>2387</c:v>
                </c:pt>
                <c:pt idx="46423">
                  <c:v>2388</c:v>
                </c:pt>
                <c:pt idx="46424">
                  <c:v>2389</c:v>
                </c:pt>
                <c:pt idx="46425">
                  <c:v>2390</c:v>
                </c:pt>
                <c:pt idx="46426">
                  <c:v>2391</c:v>
                </c:pt>
                <c:pt idx="46427">
                  <c:v>2392</c:v>
                </c:pt>
                <c:pt idx="46428">
                  <c:v>2393</c:v>
                </c:pt>
                <c:pt idx="46429">
                  <c:v>2394</c:v>
                </c:pt>
                <c:pt idx="46430">
                  <c:v>2395</c:v>
                </c:pt>
                <c:pt idx="46431">
                  <c:v>2396</c:v>
                </c:pt>
                <c:pt idx="46432">
                  <c:v>2397</c:v>
                </c:pt>
                <c:pt idx="46433">
                  <c:v>2398</c:v>
                </c:pt>
                <c:pt idx="46434">
                  <c:v>2399</c:v>
                </c:pt>
                <c:pt idx="46435">
                  <c:v>2400</c:v>
                </c:pt>
                <c:pt idx="46436">
                  <c:v>2401</c:v>
                </c:pt>
                <c:pt idx="46437">
                  <c:v>2402</c:v>
                </c:pt>
                <c:pt idx="46438">
                  <c:v>2403</c:v>
                </c:pt>
                <c:pt idx="46439">
                  <c:v>2404</c:v>
                </c:pt>
                <c:pt idx="46440">
                  <c:v>2405</c:v>
                </c:pt>
                <c:pt idx="46441">
                  <c:v>2406</c:v>
                </c:pt>
                <c:pt idx="46442">
                  <c:v>2407</c:v>
                </c:pt>
                <c:pt idx="46443">
                  <c:v>2408</c:v>
                </c:pt>
                <c:pt idx="46444">
                  <c:v>2409</c:v>
                </c:pt>
                <c:pt idx="46445">
                  <c:v>2410</c:v>
                </c:pt>
                <c:pt idx="46446">
                  <c:v>2411</c:v>
                </c:pt>
                <c:pt idx="46447">
                  <c:v>2412</c:v>
                </c:pt>
                <c:pt idx="46448">
                  <c:v>2413</c:v>
                </c:pt>
                <c:pt idx="46449">
                  <c:v>2414</c:v>
                </c:pt>
                <c:pt idx="46450">
                  <c:v>2415</c:v>
                </c:pt>
                <c:pt idx="46451">
                  <c:v>2416</c:v>
                </c:pt>
                <c:pt idx="46452">
                  <c:v>2417</c:v>
                </c:pt>
                <c:pt idx="46453">
                  <c:v>2418</c:v>
                </c:pt>
                <c:pt idx="46454">
                  <c:v>2419</c:v>
                </c:pt>
                <c:pt idx="46455">
                  <c:v>2420</c:v>
                </c:pt>
                <c:pt idx="46456">
                  <c:v>2421</c:v>
                </c:pt>
                <c:pt idx="46457">
                  <c:v>2422</c:v>
                </c:pt>
                <c:pt idx="46458">
                  <c:v>2423</c:v>
                </c:pt>
                <c:pt idx="46459">
                  <c:v>2424</c:v>
                </c:pt>
                <c:pt idx="46460">
                  <c:v>2425</c:v>
                </c:pt>
                <c:pt idx="46461">
                  <c:v>2426</c:v>
                </c:pt>
                <c:pt idx="46462">
                  <c:v>2427</c:v>
                </c:pt>
                <c:pt idx="46463">
                  <c:v>2428</c:v>
                </c:pt>
                <c:pt idx="46464">
                  <c:v>2429</c:v>
                </c:pt>
                <c:pt idx="46465">
                  <c:v>2430</c:v>
                </c:pt>
                <c:pt idx="46466">
                  <c:v>2431</c:v>
                </c:pt>
                <c:pt idx="46467">
                  <c:v>2432</c:v>
                </c:pt>
                <c:pt idx="46468">
                  <c:v>2433</c:v>
                </c:pt>
                <c:pt idx="46469">
                  <c:v>2434</c:v>
                </c:pt>
                <c:pt idx="46470">
                  <c:v>2435</c:v>
                </c:pt>
                <c:pt idx="46471">
                  <c:v>2436</c:v>
                </c:pt>
                <c:pt idx="46472">
                  <c:v>2437</c:v>
                </c:pt>
                <c:pt idx="46473">
                  <c:v>2438</c:v>
                </c:pt>
                <c:pt idx="46474">
                  <c:v>2439</c:v>
                </c:pt>
                <c:pt idx="46475">
                  <c:v>2440</c:v>
                </c:pt>
                <c:pt idx="46476">
                  <c:v>2441</c:v>
                </c:pt>
                <c:pt idx="46477">
                  <c:v>2442</c:v>
                </c:pt>
                <c:pt idx="46478">
                  <c:v>2443</c:v>
                </c:pt>
                <c:pt idx="46479">
                  <c:v>2444</c:v>
                </c:pt>
                <c:pt idx="46480">
                  <c:v>2445</c:v>
                </c:pt>
                <c:pt idx="46481">
                  <c:v>2446</c:v>
                </c:pt>
                <c:pt idx="46482">
                  <c:v>2447</c:v>
                </c:pt>
                <c:pt idx="46483">
                  <c:v>2448</c:v>
                </c:pt>
                <c:pt idx="46484">
                  <c:v>2449</c:v>
                </c:pt>
                <c:pt idx="46485">
                  <c:v>2450</c:v>
                </c:pt>
                <c:pt idx="46486">
                  <c:v>2451</c:v>
                </c:pt>
                <c:pt idx="46487">
                  <c:v>2452</c:v>
                </c:pt>
                <c:pt idx="46488">
                  <c:v>2453</c:v>
                </c:pt>
                <c:pt idx="46489">
                  <c:v>2454</c:v>
                </c:pt>
                <c:pt idx="46490">
                  <c:v>2455</c:v>
                </c:pt>
                <c:pt idx="46491">
                  <c:v>2456</c:v>
                </c:pt>
                <c:pt idx="46492">
                  <c:v>2457</c:v>
                </c:pt>
                <c:pt idx="46493">
                  <c:v>2458</c:v>
                </c:pt>
                <c:pt idx="46494">
                  <c:v>2459</c:v>
                </c:pt>
                <c:pt idx="46495">
                  <c:v>2460</c:v>
                </c:pt>
                <c:pt idx="46496">
                  <c:v>2461</c:v>
                </c:pt>
                <c:pt idx="46497">
                  <c:v>2462</c:v>
                </c:pt>
                <c:pt idx="46498">
                  <c:v>2463</c:v>
                </c:pt>
                <c:pt idx="46499">
                  <c:v>2464</c:v>
                </c:pt>
                <c:pt idx="46500">
                  <c:v>2465</c:v>
                </c:pt>
                <c:pt idx="46501">
                  <c:v>2466</c:v>
                </c:pt>
                <c:pt idx="46502">
                  <c:v>2467</c:v>
                </c:pt>
                <c:pt idx="46503">
                  <c:v>2468</c:v>
                </c:pt>
                <c:pt idx="46504">
                  <c:v>2469</c:v>
                </c:pt>
                <c:pt idx="46505">
                  <c:v>2470</c:v>
                </c:pt>
                <c:pt idx="46506">
                  <c:v>2471</c:v>
                </c:pt>
                <c:pt idx="46507">
                  <c:v>2472</c:v>
                </c:pt>
                <c:pt idx="46508">
                  <c:v>2473</c:v>
                </c:pt>
                <c:pt idx="46509">
                  <c:v>2474</c:v>
                </c:pt>
                <c:pt idx="46510">
                  <c:v>2475</c:v>
                </c:pt>
                <c:pt idx="46511">
                  <c:v>2476</c:v>
                </c:pt>
                <c:pt idx="46512">
                  <c:v>2477</c:v>
                </c:pt>
                <c:pt idx="46513">
                  <c:v>2478</c:v>
                </c:pt>
                <c:pt idx="46514">
                  <c:v>2479</c:v>
                </c:pt>
                <c:pt idx="46515">
                  <c:v>2480</c:v>
                </c:pt>
                <c:pt idx="46516">
                  <c:v>2481</c:v>
                </c:pt>
                <c:pt idx="46517">
                  <c:v>2482</c:v>
                </c:pt>
                <c:pt idx="46518">
                  <c:v>2483</c:v>
                </c:pt>
                <c:pt idx="46519">
                  <c:v>2484</c:v>
                </c:pt>
                <c:pt idx="46520">
                  <c:v>2485</c:v>
                </c:pt>
                <c:pt idx="46521">
                  <c:v>2486</c:v>
                </c:pt>
                <c:pt idx="46522">
                  <c:v>2487</c:v>
                </c:pt>
                <c:pt idx="46523">
                  <c:v>2488</c:v>
                </c:pt>
                <c:pt idx="46524">
                  <c:v>2489</c:v>
                </c:pt>
                <c:pt idx="46525">
                  <c:v>2490</c:v>
                </c:pt>
                <c:pt idx="46526">
                  <c:v>2491</c:v>
                </c:pt>
                <c:pt idx="46527">
                  <c:v>2492</c:v>
                </c:pt>
                <c:pt idx="46528">
                  <c:v>2493</c:v>
                </c:pt>
                <c:pt idx="46529">
                  <c:v>2494</c:v>
                </c:pt>
                <c:pt idx="46530">
                  <c:v>2495</c:v>
                </c:pt>
                <c:pt idx="46531">
                  <c:v>2496</c:v>
                </c:pt>
                <c:pt idx="46532">
                  <c:v>2497</c:v>
                </c:pt>
                <c:pt idx="46533">
                  <c:v>2498</c:v>
                </c:pt>
                <c:pt idx="46534">
                  <c:v>2499</c:v>
                </c:pt>
                <c:pt idx="46535">
                  <c:v>2500</c:v>
                </c:pt>
                <c:pt idx="46536">
                  <c:v>2501</c:v>
                </c:pt>
                <c:pt idx="46537">
                  <c:v>2502</c:v>
                </c:pt>
                <c:pt idx="46538">
                  <c:v>2503</c:v>
                </c:pt>
                <c:pt idx="46539">
                  <c:v>2504</c:v>
                </c:pt>
                <c:pt idx="46540">
                  <c:v>2505</c:v>
                </c:pt>
                <c:pt idx="46541">
                  <c:v>2506</c:v>
                </c:pt>
                <c:pt idx="46542">
                  <c:v>2507</c:v>
                </c:pt>
                <c:pt idx="46543">
                  <c:v>2508</c:v>
                </c:pt>
                <c:pt idx="46544">
                  <c:v>2509</c:v>
                </c:pt>
                <c:pt idx="46545">
                  <c:v>2510</c:v>
                </c:pt>
                <c:pt idx="46546">
                  <c:v>2511</c:v>
                </c:pt>
                <c:pt idx="46547">
                  <c:v>2512</c:v>
                </c:pt>
                <c:pt idx="46548">
                  <c:v>2513</c:v>
                </c:pt>
                <c:pt idx="46549">
                  <c:v>2514</c:v>
                </c:pt>
                <c:pt idx="46550">
                  <c:v>2515</c:v>
                </c:pt>
                <c:pt idx="46551">
                  <c:v>2516</c:v>
                </c:pt>
                <c:pt idx="46552">
                  <c:v>2517</c:v>
                </c:pt>
                <c:pt idx="46553">
                  <c:v>2518</c:v>
                </c:pt>
                <c:pt idx="46554">
                  <c:v>2519</c:v>
                </c:pt>
                <c:pt idx="46555">
                  <c:v>2520</c:v>
                </c:pt>
                <c:pt idx="46556">
                  <c:v>2521</c:v>
                </c:pt>
                <c:pt idx="46557">
                  <c:v>2522</c:v>
                </c:pt>
                <c:pt idx="46558">
                  <c:v>2523</c:v>
                </c:pt>
                <c:pt idx="46559">
                  <c:v>2524</c:v>
                </c:pt>
                <c:pt idx="46560">
                  <c:v>2525</c:v>
                </c:pt>
                <c:pt idx="46561">
                  <c:v>2526</c:v>
                </c:pt>
                <c:pt idx="46562">
                  <c:v>2527</c:v>
                </c:pt>
                <c:pt idx="46563">
                  <c:v>2528</c:v>
                </c:pt>
                <c:pt idx="46564">
                  <c:v>2529</c:v>
                </c:pt>
                <c:pt idx="46565">
                  <c:v>2530</c:v>
                </c:pt>
                <c:pt idx="46566">
                  <c:v>2531</c:v>
                </c:pt>
                <c:pt idx="46567">
                  <c:v>2532</c:v>
                </c:pt>
                <c:pt idx="46568">
                  <c:v>2533</c:v>
                </c:pt>
                <c:pt idx="46569">
                  <c:v>2534</c:v>
                </c:pt>
                <c:pt idx="46570">
                  <c:v>2535</c:v>
                </c:pt>
                <c:pt idx="46571">
                  <c:v>2536</c:v>
                </c:pt>
                <c:pt idx="46572">
                  <c:v>2537</c:v>
                </c:pt>
                <c:pt idx="46573">
                  <c:v>2538</c:v>
                </c:pt>
                <c:pt idx="46574">
                  <c:v>2539</c:v>
                </c:pt>
                <c:pt idx="46575">
                  <c:v>2540</c:v>
                </c:pt>
                <c:pt idx="46576">
                  <c:v>2541</c:v>
                </c:pt>
                <c:pt idx="46577">
                  <c:v>2542</c:v>
                </c:pt>
                <c:pt idx="46578">
                  <c:v>2543</c:v>
                </c:pt>
                <c:pt idx="46579">
                  <c:v>2544</c:v>
                </c:pt>
                <c:pt idx="46580">
                  <c:v>2545</c:v>
                </c:pt>
                <c:pt idx="46581">
                  <c:v>2546</c:v>
                </c:pt>
                <c:pt idx="46582">
                  <c:v>2547</c:v>
                </c:pt>
                <c:pt idx="46583">
                  <c:v>2548</c:v>
                </c:pt>
                <c:pt idx="46584">
                  <c:v>2549</c:v>
                </c:pt>
                <c:pt idx="46585">
                  <c:v>2550</c:v>
                </c:pt>
                <c:pt idx="46586">
                  <c:v>2551</c:v>
                </c:pt>
                <c:pt idx="46587">
                  <c:v>2552</c:v>
                </c:pt>
                <c:pt idx="46588">
                  <c:v>2553</c:v>
                </c:pt>
                <c:pt idx="46589">
                  <c:v>2554</c:v>
                </c:pt>
                <c:pt idx="46590">
                  <c:v>2555</c:v>
                </c:pt>
                <c:pt idx="46591">
                  <c:v>2556</c:v>
                </c:pt>
                <c:pt idx="46592">
                  <c:v>2557</c:v>
                </c:pt>
                <c:pt idx="46593">
                  <c:v>2558</c:v>
                </c:pt>
                <c:pt idx="46594">
                  <c:v>2559</c:v>
                </c:pt>
                <c:pt idx="46595">
                  <c:v>2560</c:v>
                </c:pt>
                <c:pt idx="46596">
                  <c:v>2561</c:v>
                </c:pt>
                <c:pt idx="46597">
                  <c:v>2562</c:v>
                </c:pt>
                <c:pt idx="46598">
                  <c:v>2563</c:v>
                </c:pt>
                <c:pt idx="46599">
                  <c:v>2564</c:v>
                </c:pt>
                <c:pt idx="46600">
                  <c:v>2565</c:v>
                </c:pt>
                <c:pt idx="46601">
                  <c:v>2566</c:v>
                </c:pt>
                <c:pt idx="46602">
                  <c:v>2567</c:v>
                </c:pt>
                <c:pt idx="46603">
                  <c:v>2568</c:v>
                </c:pt>
                <c:pt idx="46604">
                  <c:v>2569</c:v>
                </c:pt>
                <c:pt idx="46605">
                  <c:v>2570</c:v>
                </c:pt>
                <c:pt idx="46606">
                  <c:v>2571</c:v>
                </c:pt>
                <c:pt idx="46607">
                  <c:v>2572</c:v>
                </c:pt>
                <c:pt idx="46608">
                  <c:v>2573</c:v>
                </c:pt>
                <c:pt idx="46609">
                  <c:v>2574</c:v>
                </c:pt>
                <c:pt idx="46610">
                  <c:v>2575</c:v>
                </c:pt>
                <c:pt idx="46611">
                  <c:v>2576</c:v>
                </c:pt>
                <c:pt idx="46612">
                  <c:v>2577</c:v>
                </c:pt>
                <c:pt idx="46613">
                  <c:v>2578</c:v>
                </c:pt>
                <c:pt idx="46614">
                  <c:v>2579</c:v>
                </c:pt>
                <c:pt idx="46615">
                  <c:v>2580</c:v>
                </c:pt>
                <c:pt idx="46616">
                  <c:v>2581</c:v>
                </c:pt>
                <c:pt idx="46617">
                  <c:v>2582</c:v>
                </c:pt>
                <c:pt idx="46618">
                  <c:v>2583</c:v>
                </c:pt>
                <c:pt idx="46619">
                  <c:v>2584</c:v>
                </c:pt>
                <c:pt idx="46620">
                  <c:v>2585</c:v>
                </c:pt>
                <c:pt idx="46621">
                  <c:v>2586</c:v>
                </c:pt>
                <c:pt idx="46622">
                  <c:v>2587</c:v>
                </c:pt>
                <c:pt idx="46623">
                  <c:v>2588</c:v>
                </c:pt>
                <c:pt idx="46624">
                  <c:v>2589</c:v>
                </c:pt>
                <c:pt idx="46625">
                  <c:v>2590</c:v>
                </c:pt>
                <c:pt idx="46626">
                  <c:v>2591</c:v>
                </c:pt>
                <c:pt idx="46627">
                  <c:v>2592</c:v>
                </c:pt>
                <c:pt idx="46628">
                  <c:v>2593</c:v>
                </c:pt>
                <c:pt idx="46629">
                  <c:v>2594</c:v>
                </c:pt>
                <c:pt idx="46630">
                  <c:v>2595</c:v>
                </c:pt>
                <c:pt idx="46631">
                  <c:v>2596</c:v>
                </c:pt>
                <c:pt idx="46632">
                  <c:v>2597</c:v>
                </c:pt>
                <c:pt idx="46633">
                  <c:v>2598</c:v>
                </c:pt>
                <c:pt idx="46634">
                  <c:v>2599</c:v>
                </c:pt>
                <c:pt idx="46635">
                  <c:v>2600</c:v>
                </c:pt>
                <c:pt idx="46636">
                  <c:v>2601</c:v>
                </c:pt>
                <c:pt idx="46637">
                  <c:v>2602</c:v>
                </c:pt>
                <c:pt idx="46638">
                  <c:v>2603</c:v>
                </c:pt>
                <c:pt idx="46639">
                  <c:v>2604</c:v>
                </c:pt>
                <c:pt idx="46640">
                  <c:v>2605</c:v>
                </c:pt>
                <c:pt idx="46641">
                  <c:v>2606</c:v>
                </c:pt>
                <c:pt idx="46642">
                  <c:v>2607</c:v>
                </c:pt>
                <c:pt idx="46643">
                  <c:v>2608</c:v>
                </c:pt>
                <c:pt idx="46644">
                  <c:v>2609</c:v>
                </c:pt>
                <c:pt idx="46645">
                  <c:v>2610</c:v>
                </c:pt>
                <c:pt idx="46646">
                  <c:v>2611</c:v>
                </c:pt>
                <c:pt idx="46647">
                  <c:v>2612</c:v>
                </c:pt>
                <c:pt idx="46648">
                  <c:v>2613</c:v>
                </c:pt>
                <c:pt idx="46649">
                  <c:v>2614</c:v>
                </c:pt>
                <c:pt idx="46650">
                  <c:v>2615</c:v>
                </c:pt>
                <c:pt idx="46651">
                  <c:v>2616</c:v>
                </c:pt>
                <c:pt idx="46652">
                  <c:v>2617</c:v>
                </c:pt>
                <c:pt idx="46653">
                  <c:v>2618</c:v>
                </c:pt>
                <c:pt idx="46654">
                  <c:v>2619</c:v>
                </c:pt>
                <c:pt idx="46655">
                  <c:v>2620</c:v>
                </c:pt>
                <c:pt idx="46656">
                  <c:v>2621</c:v>
                </c:pt>
                <c:pt idx="46657">
                  <c:v>2622</c:v>
                </c:pt>
                <c:pt idx="46658">
                  <c:v>2623</c:v>
                </c:pt>
                <c:pt idx="46659">
                  <c:v>2624</c:v>
                </c:pt>
                <c:pt idx="46660">
                  <c:v>2625</c:v>
                </c:pt>
                <c:pt idx="46661">
                  <c:v>2626</c:v>
                </c:pt>
                <c:pt idx="46662">
                  <c:v>2627</c:v>
                </c:pt>
                <c:pt idx="46663">
                  <c:v>2628</c:v>
                </c:pt>
                <c:pt idx="46664">
                  <c:v>2629</c:v>
                </c:pt>
                <c:pt idx="46665">
                  <c:v>2630</c:v>
                </c:pt>
                <c:pt idx="46666">
                  <c:v>2631</c:v>
                </c:pt>
                <c:pt idx="46667">
                  <c:v>2632</c:v>
                </c:pt>
                <c:pt idx="46668">
                  <c:v>2633</c:v>
                </c:pt>
                <c:pt idx="46669">
                  <c:v>2634</c:v>
                </c:pt>
                <c:pt idx="46670">
                  <c:v>2635</c:v>
                </c:pt>
                <c:pt idx="46671">
                  <c:v>2636</c:v>
                </c:pt>
                <c:pt idx="46672">
                  <c:v>2637</c:v>
                </c:pt>
                <c:pt idx="46673">
                  <c:v>2638</c:v>
                </c:pt>
                <c:pt idx="46674">
                  <c:v>2639</c:v>
                </c:pt>
                <c:pt idx="46675">
                  <c:v>2640</c:v>
                </c:pt>
                <c:pt idx="46676">
                  <c:v>2641</c:v>
                </c:pt>
                <c:pt idx="46677">
                  <c:v>2642</c:v>
                </c:pt>
                <c:pt idx="46678">
                  <c:v>2643</c:v>
                </c:pt>
                <c:pt idx="46679">
                  <c:v>2644</c:v>
                </c:pt>
                <c:pt idx="46680">
                  <c:v>2645</c:v>
                </c:pt>
                <c:pt idx="46681">
                  <c:v>2646</c:v>
                </c:pt>
                <c:pt idx="46682">
                  <c:v>2647</c:v>
                </c:pt>
                <c:pt idx="46683">
                  <c:v>2648</c:v>
                </c:pt>
                <c:pt idx="46684">
                  <c:v>2649</c:v>
                </c:pt>
                <c:pt idx="46685">
                  <c:v>2650</c:v>
                </c:pt>
                <c:pt idx="46686">
                  <c:v>2651</c:v>
                </c:pt>
                <c:pt idx="46687">
                  <c:v>2652</c:v>
                </c:pt>
                <c:pt idx="46688">
                  <c:v>2653</c:v>
                </c:pt>
                <c:pt idx="46689">
                  <c:v>2654</c:v>
                </c:pt>
                <c:pt idx="46690">
                  <c:v>2655</c:v>
                </c:pt>
                <c:pt idx="46691">
                  <c:v>2656</c:v>
                </c:pt>
                <c:pt idx="46692">
                  <c:v>2657</c:v>
                </c:pt>
                <c:pt idx="46693">
                  <c:v>2658</c:v>
                </c:pt>
                <c:pt idx="46694">
                  <c:v>2659</c:v>
                </c:pt>
                <c:pt idx="46695">
                  <c:v>2660</c:v>
                </c:pt>
                <c:pt idx="46696">
                  <c:v>2661</c:v>
                </c:pt>
                <c:pt idx="46697">
                  <c:v>2662</c:v>
                </c:pt>
                <c:pt idx="46698">
                  <c:v>2663</c:v>
                </c:pt>
                <c:pt idx="46699">
                  <c:v>2664</c:v>
                </c:pt>
                <c:pt idx="46700">
                  <c:v>2665</c:v>
                </c:pt>
                <c:pt idx="46701">
                  <c:v>2666</c:v>
                </c:pt>
                <c:pt idx="46702">
                  <c:v>2667</c:v>
                </c:pt>
                <c:pt idx="46703">
                  <c:v>2668</c:v>
                </c:pt>
                <c:pt idx="46704">
                  <c:v>2669</c:v>
                </c:pt>
                <c:pt idx="46705">
                  <c:v>2670</c:v>
                </c:pt>
                <c:pt idx="46706">
                  <c:v>2671</c:v>
                </c:pt>
                <c:pt idx="46707">
                  <c:v>0</c:v>
                </c:pt>
                <c:pt idx="46708">
                  <c:v>1</c:v>
                </c:pt>
                <c:pt idx="46709">
                  <c:v>2</c:v>
                </c:pt>
                <c:pt idx="46710">
                  <c:v>3</c:v>
                </c:pt>
                <c:pt idx="46711">
                  <c:v>4</c:v>
                </c:pt>
                <c:pt idx="46712">
                  <c:v>5</c:v>
                </c:pt>
                <c:pt idx="46713">
                  <c:v>6</c:v>
                </c:pt>
                <c:pt idx="46714">
                  <c:v>7</c:v>
                </c:pt>
                <c:pt idx="46715">
                  <c:v>8</c:v>
                </c:pt>
                <c:pt idx="46716">
                  <c:v>9</c:v>
                </c:pt>
                <c:pt idx="46717">
                  <c:v>10</c:v>
                </c:pt>
                <c:pt idx="46718">
                  <c:v>11</c:v>
                </c:pt>
                <c:pt idx="46719">
                  <c:v>12</c:v>
                </c:pt>
                <c:pt idx="46720">
                  <c:v>13</c:v>
                </c:pt>
                <c:pt idx="46721">
                  <c:v>14</c:v>
                </c:pt>
                <c:pt idx="46722">
                  <c:v>15</c:v>
                </c:pt>
                <c:pt idx="46723">
                  <c:v>16</c:v>
                </c:pt>
                <c:pt idx="46724">
                  <c:v>17</c:v>
                </c:pt>
                <c:pt idx="46725">
                  <c:v>18</c:v>
                </c:pt>
                <c:pt idx="46726">
                  <c:v>19</c:v>
                </c:pt>
                <c:pt idx="46727">
                  <c:v>20</c:v>
                </c:pt>
                <c:pt idx="46728">
                  <c:v>21</c:v>
                </c:pt>
                <c:pt idx="46729">
                  <c:v>22</c:v>
                </c:pt>
                <c:pt idx="46730">
                  <c:v>23</c:v>
                </c:pt>
                <c:pt idx="46731">
                  <c:v>24</c:v>
                </c:pt>
                <c:pt idx="46732">
                  <c:v>25</c:v>
                </c:pt>
                <c:pt idx="46733">
                  <c:v>26</c:v>
                </c:pt>
                <c:pt idx="46734">
                  <c:v>27</c:v>
                </c:pt>
                <c:pt idx="46735">
                  <c:v>28</c:v>
                </c:pt>
                <c:pt idx="46736">
                  <c:v>29</c:v>
                </c:pt>
                <c:pt idx="46737">
                  <c:v>30</c:v>
                </c:pt>
                <c:pt idx="46738">
                  <c:v>31</c:v>
                </c:pt>
                <c:pt idx="46739">
                  <c:v>32</c:v>
                </c:pt>
                <c:pt idx="46740">
                  <c:v>33</c:v>
                </c:pt>
                <c:pt idx="46741">
                  <c:v>34</c:v>
                </c:pt>
                <c:pt idx="46742">
                  <c:v>35</c:v>
                </c:pt>
                <c:pt idx="46743">
                  <c:v>36</c:v>
                </c:pt>
                <c:pt idx="46744">
                  <c:v>37</c:v>
                </c:pt>
                <c:pt idx="46745">
                  <c:v>38</c:v>
                </c:pt>
                <c:pt idx="46746">
                  <c:v>39</c:v>
                </c:pt>
                <c:pt idx="46747">
                  <c:v>40</c:v>
                </c:pt>
                <c:pt idx="46748">
                  <c:v>41</c:v>
                </c:pt>
                <c:pt idx="46749">
                  <c:v>42</c:v>
                </c:pt>
                <c:pt idx="46750">
                  <c:v>43</c:v>
                </c:pt>
                <c:pt idx="46751">
                  <c:v>44</c:v>
                </c:pt>
                <c:pt idx="46752">
                  <c:v>45</c:v>
                </c:pt>
                <c:pt idx="46753">
                  <c:v>46</c:v>
                </c:pt>
                <c:pt idx="46754">
                  <c:v>47</c:v>
                </c:pt>
                <c:pt idx="46755">
                  <c:v>48</c:v>
                </c:pt>
                <c:pt idx="46756">
                  <c:v>49</c:v>
                </c:pt>
                <c:pt idx="46757">
                  <c:v>50</c:v>
                </c:pt>
                <c:pt idx="46758">
                  <c:v>51</c:v>
                </c:pt>
                <c:pt idx="46759">
                  <c:v>52</c:v>
                </c:pt>
                <c:pt idx="46760">
                  <c:v>53</c:v>
                </c:pt>
                <c:pt idx="46761">
                  <c:v>54</c:v>
                </c:pt>
                <c:pt idx="46762">
                  <c:v>55</c:v>
                </c:pt>
                <c:pt idx="46763">
                  <c:v>56</c:v>
                </c:pt>
                <c:pt idx="46764">
                  <c:v>57</c:v>
                </c:pt>
                <c:pt idx="46765">
                  <c:v>58</c:v>
                </c:pt>
                <c:pt idx="46766">
                  <c:v>59</c:v>
                </c:pt>
                <c:pt idx="46767">
                  <c:v>60</c:v>
                </c:pt>
                <c:pt idx="46768">
                  <c:v>61</c:v>
                </c:pt>
                <c:pt idx="46769">
                  <c:v>62</c:v>
                </c:pt>
                <c:pt idx="46770">
                  <c:v>63</c:v>
                </c:pt>
                <c:pt idx="46771">
                  <c:v>64</c:v>
                </c:pt>
                <c:pt idx="46772">
                  <c:v>65</c:v>
                </c:pt>
                <c:pt idx="46773">
                  <c:v>66</c:v>
                </c:pt>
                <c:pt idx="46774">
                  <c:v>67</c:v>
                </c:pt>
                <c:pt idx="46775">
                  <c:v>68</c:v>
                </c:pt>
                <c:pt idx="46776">
                  <c:v>69</c:v>
                </c:pt>
                <c:pt idx="46777">
                  <c:v>70</c:v>
                </c:pt>
                <c:pt idx="46778">
                  <c:v>71</c:v>
                </c:pt>
                <c:pt idx="46779">
                  <c:v>72</c:v>
                </c:pt>
                <c:pt idx="46780">
                  <c:v>73</c:v>
                </c:pt>
                <c:pt idx="46781">
                  <c:v>74</c:v>
                </c:pt>
                <c:pt idx="46782">
                  <c:v>75</c:v>
                </c:pt>
                <c:pt idx="46783">
                  <c:v>76</c:v>
                </c:pt>
                <c:pt idx="46784">
                  <c:v>77</c:v>
                </c:pt>
                <c:pt idx="46785">
                  <c:v>78</c:v>
                </c:pt>
                <c:pt idx="46786">
                  <c:v>79</c:v>
                </c:pt>
                <c:pt idx="46787">
                  <c:v>80</c:v>
                </c:pt>
                <c:pt idx="46788">
                  <c:v>81</c:v>
                </c:pt>
                <c:pt idx="46789">
                  <c:v>82</c:v>
                </c:pt>
                <c:pt idx="46790">
                  <c:v>83</c:v>
                </c:pt>
                <c:pt idx="46791">
                  <c:v>84</c:v>
                </c:pt>
                <c:pt idx="46792">
                  <c:v>85</c:v>
                </c:pt>
                <c:pt idx="46793">
                  <c:v>86</c:v>
                </c:pt>
                <c:pt idx="46794">
                  <c:v>87</c:v>
                </c:pt>
                <c:pt idx="46795">
                  <c:v>88</c:v>
                </c:pt>
                <c:pt idx="46796">
                  <c:v>89</c:v>
                </c:pt>
                <c:pt idx="46797">
                  <c:v>90</c:v>
                </c:pt>
                <c:pt idx="46798">
                  <c:v>91</c:v>
                </c:pt>
                <c:pt idx="46799">
                  <c:v>92</c:v>
                </c:pt>
                <c:pt idx="46800">
                  <c:v>93</c:v>
                </c:pt>
                <c:pt idx="46801">
                  <c:v>94</c:v>
                </c:pt>
                <c:pt idx="46802">
                  <c:v>95</c:v>
                </c:pt>
                <c:pt idx="46803">
                  <c:v>96</c:v>
                </c:pt>
                <c:pt idx="46804">
                  <c:v>97</c:v>
                </c:pt>
                <c:pt idx="46805">
                  <c:v>98</c:v>
                </c:pt>
                <c:pt idx="46806">
                  <c:v>99</c:v>
                </c:pt>
                <c:pt idx="46807">
                  <c:v>100</c:v>
                </c:pt>
                <c:pt idx="46808">
                  <c:v>101</c:v>
                </c:pt>
                <c:pt idx="46809">
                  <c:v>102</c:v>
                </c:pt>
                <c:pt idx="46810">
                  <c:v>103</c:v>
                </c:pt>
                <c:pt idx="46811">
                  <c:v>104</c:v>
                </c:pt>
                <c:pt idx="46812">
                  <c:v>105</c:v>
                </c:pt>
                <c:pt idx="46813">
                  <c:v>106</c:v>
                </c:pt>
                <c:pt idx="46814">
                  <c:v>107</c:v>
                </c:pt>
                <c:pt idx="46815">
                  <c:v>108</c:v>
                </c:pt>
                <c:pt idx="46816">
                  <c:v>109</c:v>
                </c:pt>
                <c:pt idx="46817">
                  <c:v>110</c:v>
                </c:pt>
                <c:pt idx="46818">
                  <c:v>111</c:v>
                </c:pt>
                <c:pt idx="46819">
                  <c:v>112</c:v>
                </c:pt>
                <c:pt idx="46820">
                  <c:v>113</c:v>
                </c:pt>
                <c:pt idx="46821">
                  <c:v>114</c:v>
                </c:pt>
                <c:pt idx="46822">
                  <c:v>115</c:v>
                </c:pt>
                <c:pt idx="46823">
                  <c:v>116</c:v>
                </c:pt>
                <c:pt idx="46824">
                  <c:v>117</c:v>
                </c:pt>
                <c:pt idx="46825">
                  <c:v>118</c:v>
                </c:pt>
                <c:pt idx="46826">
                  <c:v>119</c:v>
                </c:pt>
                <c:pt idx="46827">
                  <c:v>120</c:v>
                </c:pt>
                <c:pt idx="46828">
                  <c:v>121</c:v>
                </c:pt>
                <c:pt idx="46829">
                  <c:v>122</c:v>
                </c:pt>
                <c:pt idx="46830">
                  <c:v>123</c:v>
                </c:pt>
                <c:pt idx="46831">
                  <c:v>124</c:v>
                </c:pt>
                <c:pt idx="46832">
                  <c:v>125</c:v>
                </c:pt>
                <c:pt idx="46833">
                  <c:v>126</c:v>
                </c:pt>
                <c:pt idx="46834">
                  <c:v>127</c:v>
                </c:pt>
                <c:pt idx="46835">
                  <c:v>128</c:v>
                </c:pt>
                <c:pt idx="46836">
                  <c:v>129</c:v>
                </c:pt>
                <c:pt idx="46837">
                  <c:v>130</c:v>
                </c:pt>
                <c:pt idx="46838">
                  <c:v>131</c:v>
                </c:pt>
                <c:pt idx="46839">
                  <c:v>132</c:v>
                </c:pt>
                <c:pt idx="46840">
                  <c:v>133</c:v>
                </c:pt>
                <c:pt idx="46841">
                  <c:v>134</c:v>
                </c:pt>
                <c:pt idx="46842">
                  <c:v>135</c:v>
                </c:pt>
                <c:pt idx="46843">
                  <c:v>136</c:v>
                </c:pt>
                <c:pt idx="46844">
                  <c:v>137</c:v>
                </c:pt>
                <c:pt idx="46845">
                  <c:v>138</c:v>
                </c:pt>
                <c:pt idx="46846">
                  <c:v>139</c:v>
                </c:pt>
                <c:pt idx="46847">
                  <c:v>140</c:v>
                </c:pt>
                <c:pt idx="46848">
                  <c:v>141</c:v>
                </c:pt>
                <c:pt idx="46849">
                  <c:v>142</c:v>
                </c:pt>
                <c:pt idx="46850">
                  <c:v>143</c:v>
                </c:pt>
                <c:pt idx="46851">
                  <c:v>144</c:v>
                </c:pt>
                <c:pt idx="46852">
                  <c:v>145</c:v>
                </c:pt>
                <c:pt idx="46853">
                  <c:v>146</c:v>
                </c:pt>
                <c:pt idx="46854">
                  <c:v>147</c:v>
                </c:pt>
                <c:pt idx="46855">
                  <c:v>148</c:v>
                </c:pt>
                <c:pt idx="46856">
                  <c:v>149</c:v>
                </c:pt>
                <c:pt idx="46857">
                  <c:v>150</c:v>
                </c:pt>
                <c:pt idx="46858">
                  <c:v>151</c:v>
                </c:pt>
                <c:pt idx="46859">
                  <c:v>152</c:v>
                </c:pt>
                <c:pt idx="46860">
                  <c:v>153</c:v>
                </c:pt>
                <c:pt idx="46861">
                  <c:v>154</c:v>
                </c:pt>
                <c:pt idx="46862">
                  <c:v>155</c:v>
                </c:pt>
                <c:pt idx="46863">
                  <c:v>156</c:v>
                </c:pt>
                <c:pt idx="46864">
                  <c:v>157</c:v>
                </c:pt>
                <c:pt idx="46865">
                  <c:v>158</c:v>
                </c:pt>
                <c:pt idx="46866">
                  <c:v>159</c:v>
                </c:pt>
                <c:pt idx="46867">
                  <c:v>160</c:v>
                </c:pt>
                <c:pt idx="46868">
                  <c:v>161</c:v>
                </c:pt>
                <c:pt idx="46869">
                  <c:v>162</c:v>
                </c:pt>
                <c:pt idx="46870">
                  <c:v>163</c:v>
                </c:pt>
                <c:pt idx="46871">
                  <c:v>164</c:v>
                </c:pt>
                <c:pt idx="46872">
                  <c:v>165</c:v>
                </c:pt>
                <c:pt idx="46873">
                  <c:v>166</c:v>
                </c:pt>
                <c:pt idx="46874">
                  <c:v>167</c:v>
                </c:pt>
                <c:pt idx="46875">
                  <c:v>168</c:v>
                </c:pt>
                <c:pt idx="46876">
                  <c:v>169</c:v>
                </c:pt>
                <c:pt idx="46877">
                  <c:v>170</c:v>
                </c:pt>
                <c:pt idx="46878">
                  <c:v>171</c:v>
                </c:pt>
                <c:pt idx="46879">
                  <c:v>172</c:v>
                </c:pt>
                <c:pt idx="46880">
                  <c:v>173</c:v>
                </c:pt>
                <c:pt idx="46881">
                  <c:v>174</c:v>
                </c:pt>
                <c:pt idx="46882">
                  <c:v>175</c:v>
                </c:pt>
                <c:pt idx="46883">
                  <c:v>176</c:v>
                </c:pt>
                <c:pt idx="46884">
                  <c:v>177</c:v>
                </c:pt>
                <c:pt idx="46885">
                  <c:v>178</c:v>
                </c:pt>
                <c:pt idx="46886">
                  <c:v>179</c:v>
                </c:pt>
                <c:pt idx="46887">
                  <c:v>180</c:v>
                </c:pt>
                <c:pt idx="46888">
                  <c:v>181</c:v>
                </c:pt>
                <c:pt idx="46889">
                  <c:v>182</c:v>
                </c:pt>
                <c:pt idx="46890">
                  <c:v>183</c:v>
                </c:pt>
                <c:pt idx="46891">
                  <c:v>184</c:v>
                </c:pt>
                <c:pt idx="46892">
                  <c:v>185</c:v>
                </c:pt>
                <c:pt idx="46893">
                  <c:v>186</c:v>
                </c:pt>
                <c:pt idx="46894">
                  <c:v>187</c:v>
                </c:pt>
                <c:pt idx="46895">
                  <c:v>188</c:v>
                </c:pt>
                <c:pt idx="46896">
                  <c:v>189</c:v>
                </c:pt>
                <c:pt idx="46897">
                  <c:v>190</c:v>
                </c:pt>
                <c:pt idx="46898">
                  <c:v>191</c:v>
                </c:pt>
                <c:pt idx="46899">
                  <c:v>192</c:v>
                </c:pt>
                <c:pt idx="46900">
                  <c:v>193</c:v>
                </c:pt>
                <c:pt idx="46901">
                  <c:v>194</c:v>
                </c:pt>
                <c:pt idx="46902">
                  <c:v>195</c:v>
                </c:pt>
                <c:pt idx="46903">
                  <c:v>196</c:v>
                </c:pt>
                <c:pt idx="46904">
                  <c:v>197</c:v>
                </c:pt>
                <c:pt idx="46905">
                  <c:v>198</c:v>
                </c:pt>
                <c:pt idx="46906">
                  <c:v>199</c:v>
                </c:pt>
                <c:pt idx="46907">
                  <c:v>200</c:v>
                </c:pt>
                <c:pt idx="46908">
                  <c:v>201</c:v>
                </c:pt>
                <c:pt idx="46909">
                  <c:v>202</c:v>
                </c:pt>
                <c:pt idx="46910">
                  <c:v>203</c:v>
                </c:pt>
                <c:pt idx="46911">
                  <c:v>204</c:v>
                </c:pt>
                <c:pt idx="46912">
                  <c:v>205</c:v>
                </c:pt>
                <c:pt idx="46913">
                  <c:v>206</c:v>
                </c:pt>
                <c:pt idx="46914">
                  <c:v>207</c:v>
                </c:pt>
                <c:pt idx="46915">
                  <c:v>208</c:v>
                </c:pt>
                <c:pt idx="46916">
                  <c:v>209</c:v>
                </c:pt>
                <c:pt idx="46917">
                  <c:v>210</c:v>
                </c:pt>
                <c:pt idx="46918">
                  <c:v>211</c:v>
                </c:pt>
                <c:pt idx="46919">
                  <c:v>212</c:v>
                </c:pt>
                <c:pt idx="46920">
                  <c:v>213</c:v>
                </c:pt>
                <c:pt idx="46921">
                  <c:v>214</c:v>
                </c:pt>
                <c:pt idx="46922">
                  <c:v>215</c:v>
                </c:pt>
                <c:pt idx="46923">
                  <c:v>216</c:v>
                </c:pt>
                <c:pt idx="46924">
                  <c:v>217</c:v>
                </c:pt>
                <c:pt idx="46925">
                  <c:v>218</c:v>
                </c:pt>
                <c:pt idx="46926">
                  <c:v>219</c:v>
                </c:pt>
                <c:pt idx="46927">
                  <c:v>220</c:v>
                </c:pt>
                <c:pt idx="46928">
                  <c:v>221</c:v>
                </c:pt>
                <c:pt idx="46929">
                  <c:v>222</c:v>
                </c:pt>
                <c:pt idx="46930">
                  <c:v>223</c:v>
                </c:pt>
                <c:pt idx="46931">
                  <c:v>224</c:v>
                </c:pt>
                <c:pt idx="46932">
                  <c:v>225</c:v>
                </c:pt>
                <c:pt idx="46933">
                  <c:v>226</c:v>
                </c:pt>
                <c:pt idx="46934">
                  <c:v>227</c:v>
                </c:pt>
                <c:pt idx="46935">
                  <c:v>228</c:v>
                </c:pt>
                <c:pt idx="46936">
                  <c:v>229</c:v>
                </c:pt>
                <c:pt idx="46937">
                  <c:v>230</c:v>
                </c:pt>
                <c:pt idx="46938">
                  <c:v>231</c:v>
                </c:pt>
                <c:pt idx="46939">
                  <c:v>232</c:v>
                </c:pt>
                <c:pt idx="46940">
                  <c:v>233</c:v>
                </c:pt>
                <c:pt idx="46941">
                  <c:v>234</c:v>
                </c:pt>
                <c:pt idx="46942">
                  <c:v>235</c:v>
                </c:pt>
                <c:pt idx="46943">
                  <c:v>236</c:v>
                </c:pt>
                <c:pt idx="46944">
                  <c:v>237</c:v>
                </c:pt>
                <c:pt idx="46945">
                  <c:v>238</c:v>
                </c:pt>
                <c:pt idx="46946">
                  <c:v>239</c:v>
                </c:pt>
                <c:pt idx="46947">
                  <c:v>240</c:v>
                </c:pt>
                <c:pt idx="46948">
                  <c:v>241</c:v>
                </c:pt>
                <c:pt idx="46949">
                  <c:v>242</c:v>
                </c:pt>
                <c:pt idx="46950">
                  <c:v>243</c:v>
                </c:pt>
                <c:pt idx="46951">
                  <c:v>244</c:v>
                </c:pt>
                <c:pt idx="46952">
                  <c:v>245</c:v>
                </c:pt>
                <c:pt idx="46953">
                  <c:v>246</c:v>
                </c:pt>
                <c:pt idx="46954">
                  <c:v>247</c:v>
                </c:pt>
                <c:pt idx="46955">
                  <c:v>248</c:v>
                </c:pt>
                <c:pt idx="46956">
                  <c:v>249</c:v>
                </c:pt>
                <c:pt idx="46957">
                  <c:v>250</c:v>
                </c:pt>
                <c:pt idx="46958">
                  <c:v>251</c:v>
                </c:pt>
                <c:pt idx="46959">
                  <c:v>252</c:v>
                </c:pt>
                <c:pt idx="46960">
                  <c:v>253</c:v>
                </c:pt>
                <c:pt idx="46961">
                  <c:v>254</c:v>
                </c:pt>
                <c:pt idx="46962">
                  <c:v>255</c:v>
                </c:pt>
                <c:pt idx="46963">
                  <c:v>256</c:v>
                </c:pt>
                <c:pt idx="46964">
                  <c:v>257</c:v>
                </c:pt>
                <c:pt idx="46965">
                  <c:v>258</c:v>
                </c:pt>
                <c:pt idx="46966">
                  <c:v>259</c:v>
                </c:pt>
                <c:pt idx="46967">
                  <c:v>260</c:v>
                </c:pt>
                <c:pt idx="46968">
                  <c:v>261</c:v>
                </c:pt>
                <c:pt idx="46969">
                  <c:v>262</c:v>
                </c:pt>
                <c:pt idx="46970">
                  <c:v>263</c:v>
                </c:pt>
                <c:pt idx="46971">
                  <c:v>264</c:v>
                </c:pt>
                <c:pt idx="46972">
                  <c:v>265</c:v>
                </c:pt>
                <c:pt idx="46973">
                  <c:v>266</c:v>
                </c:pt>
                <c:pt idx="46974">
                  <c:v>267</c:v>
                </c:pt>
                <c:pt idx="46975">
                  <c:v>268</c:v>
                </c:pt>
                <c:pt idx="46976">
                  <c:v>269</c:v>
                </c:pt>
                <c:pt idx="46977">
                  <c:v>270</c:v>
                </c:pt>
                <c:pt idx="46978">
                  <c:v>271</c:v>
                </c:pt>
                <c:pt idx="46979">
                  <c:v>272</c:v>
                </c:pt>
                <c:pt idx="46980">
                  <c:v>273</c:v>
                </c:pt>
                <c:pt idx="46981">
                  <c:v>274</c:v>
                </c:pt>
                <c:pt idx="46982">
                  <c:v>275</c:v>
                </c:pt>
                <c:pt idx="46983">
                  <c:v>276</c:v>
                </c:pt>
                <c:pt idx="46984">
                  <c:v>277</c:v>
                </c:pt>
                <c:pt idx="46985">
                  <c:v>278</c:v>
                </c:pt>
                <c:pt idx="46986">
                  <c:v>279</c:v>
                </c:pt>
                <c:pt idx="46987">
                  <c:v>280</c:v>
                </c:pt>
                <c:pt idx="46988">
                  <c:v>281</c:v>
                </c:pt>
                <c:pt idx="46989">
                  <c:v>282</c:v>
                </c:pt>
                <c:pt idx="46990">
                  <c:v>283</c:v>
                </c:pt>
                <c:pt idx="46991">
                  <c:v>284</c:v>
                </c:pt>
                <c:pt idx="46992">
                  <c:v>285</c:v>
                </c:pt>
                <c:pt idx="46993">
                  <c:v>286</c:v>
                </c:pt>
                <c:pt idx="46994">
                  <c:v>287</c:v>
                </c:pt>
                <c:pt idx="46995">
                  <c:v>288</c:v>
                </c:pt>
                <c:pt idx="46996">
                  <c:v>289</c:v>
                </c:pt>
                <c:pt idx="46997">
                  <c:v>290</c:v>
                </c:pt>
                <c:pt idx="46998">
                  <c:v>291</c:v>
                </c:pt>
                <c:pt idx="46999">
                  <c:v>292</c:v>
                </c:pt>
                <c:pt idx="47000">
                  <c:v>293</c:v>
                </c:pt>
                <c:pt idx="47001">
                  <c:v>294</c:v>
                </c:pt>
                <c:pt idx="47002">
                  <c:v>295</c:v>
                </c:pt>
                <c:pt idx="47003">
                  <c:v>296</c:v>
                </c:pt>
                <c:pt idx="47004">
                  <c:v>297</c:v>
                </c:pt>
                <c:pt idx="47005">
                  <c:v>298</c:v>
                </c:pt>
                <c:pt idx="47006">
                  <c:v>299</c:v>
                </c:pt>
                <c:pt idx="47007">
                  <c:v>300</c:v>
                </c:pt>
                <c:pt idx="47008">
                  <c:v>301</c:v>
                </c:pt>
                <c:pt idx="47009">
                  <c:v>302</c:v>
                </c:pt>
                <c:pt idx="47010">
                  <c:v>303</c:v>
                </c:pt>
                <c:pt idx="47011">
                  <c:v>304</c:v>
                </c:pt>
                <c:pt idx="47012">
                  <c:v>305</c:v>
                </c:pt>
                <c:pt idx="47013">
                  <c:v>306</c:v>
                </c:pt>
                <c:pt idx="47014">
                  <c:v>307</c:v>
                </c:pt>
                <c:pt idx="47015">
                  <c:v>308</c:v>
                </c:pt>
                <c:pt idx="47016">
                  <c:v>309</c:v>
                </c:pt>
                <c:pt idx="47017">
                  <c:v>310</c:v>
                </c:pt>
                <c:pt idx="47018">
                  <c:v>311</c:v>
                </c:pt>
                <c:pt idx="47019">
                  <c:v>312</c:v>
                </c:pt>
                <c:pt idx="47020">
                  <c:v>313</c:v>
                </c:pt>
                <c:pt idx="47021">
                  <c:v>314</c:v>
                </c:pt>
                <c:pt idx="47022">
                  <c:v>315</c:v>
                </c:pt>
                <c:pt idx="47023">
                  <c:v>316</c:v>
                </c:pt>
                <c:pt idx="47024">
                  <c:v>317</c:v>
                </c:pt>
                <c:pt idx="47025">
                  <c:v>318</c:v>
                </c:pt>
                <c:pt idx="47026">
                  <c:v>319</c:v>
                </c:pt>
                <c:pt idx="47027">
                  <c:v>320</c:v>
                </c:pt>
                <c:pt idx="47028">
                  <c:v>321</c:v>
                </c:pt>
                <c:pt idx="47029">
                  <c:v>322</c:v>
                </c:pt>
                <c:pt idx="47030">
                  <c:v>323</c:v>
                </c:pt>
                <c:pt idx="47031">
                  <c:v>324</c:v>
                </c:pt>
                <c:pt idx="47032">
                  <c:v>325</c:v>
                </c:pt>
                <c:pt idx="47033">
                  <c:v>326</c:v>
                </c:pt>
                <c:pt idx="47034">
                  <c:v>327</c:v>
                </c:pt>
                <c:pt idx="47035">
                  <c:v>328</c:v>
                </c:pt>
                <c:pt idx="47036">
                  <c:v>329</c:v>
                </c:pt>
                <c:pt idx="47037">
                  <c:v>330</c:v>
                </c:pt>
                <c:pt idx="47038">
                  <c:v>331</c:v>
                </c:pt>
                <c:pt idx="47039">
                  <c:v>332</c:v>
                </c:pt>
                <c:pt idx="47040">
                  <c:v>333</c:v>
                </c:pt>
                <c:pt idx="47041">
                  <c:v>334</c:v>
                </c:pt>
                <c:pt idx="47042">
                  <c:v>335</c:v>
                </c:pt>
                <c:pt idx="47043">
                  <c:v>336</c:v>
                </c:pt>
                <c:pt idx="47044">
                  <c:v>337</c:v>
                </c:pt>
                <c:pt idx="47045">
                  <c:v>338</c:v>
                </c:pt>
                <c:pt idx="47046">
                  <c:v>339</c:v>
                </c:pt>
                <c:pt idx="47047">
                  <c:v>340</c:v>
                </c:pt>
                <c:pt idx="47048">
                  <c:v>341</c:v>
                </c:pt>
                <c:pt idx="47049">
                  <c:v>342</c:v>
                </c:pt>
                <c:pt idx="47050">
                  <c:v>343</c:v>
                </c:pt>
                <c:pt idx="47051">
                  <c:v>344</c:v>
                </c:pt>
                <c:pt idx="47052">
                  <c:v>345</c:v>
                </c:pt>
                <c:pt idx="47053">
                  <c:v>346</c:v>
                </c:pt>
                <c:pt idx="47054">
                  <c:v>347</c:v>
                </c:pt>
                <c:pt idx="47055">
                  <c:v>348</c:v>
                </c:pt>
                <c:pt idx="47056">
                  <c:v>349</c:v>
                </c:pt>
                <c:pt idx="47057">
                  <c:v>350</c:v>
                </c:pt>
                <c:pt idx="47058">
                  <c:v>351</c:v>
                </c:pt>
                <c:pt idx="47059">
                  <c:v>352</c:v>
                </c:pt>
                <c:pt idx="47060">
                  <c:v>353</c:v>
                </c:pt>
                <c:pt idx="47061">
                  <c:v>354</c:v>
                </c:pt>
                <c:pt idx="47062">
                  <c:v>355</c:v>
                </c:pt>
                <c:pt idx="47063">
                  <c:v>356</c:v>
                </c:pt>
                <c:pt idx="47064">
                  <c:v>357</c:v>
                </c:pt>
                <c:pt idx="47065">
                  <c:v>358</c:v>
                </c:pt>
                <c:pt idx="47066">
                  <c:v>359</c:v>
                </c:pt>
                <c:pt idx="47067">
                  <c:v>360</c:v>
                </c:pt>
                <c:pt idx="47068">
                  <c:v>361</c:v>
                </c:pt>
                <c:pt idx="47069">
                  <c:v>362</c:v>
                </c:pt>
                <c:pt idx="47070">
                  <c:v>363</c:v>
                </c:pt>
                <c:pt idx="47071">
                  <c:v>364</c:v>
                </c:pt>
                <c:pt idx="47072">
                  <c:v>365</c:v>
                </c:pt>
                <c:pt idx="47073">
                  <c:v>366</c:v>
                </c:pt>
                <c:pt idx="47074">
                  <c:v>367</c:v>
                </c:pt>
                <c:pt idx="47075">
                  <c:v>368</c:v>
                </c:pt>
                <c:pt idx="47076">
                  <c:v>369</c:v>
                </c:pt>
                <c:pt idx="47077">
                  <c:v>370</c:v>
                </c:pt>
                <c:pt idx="47078">
                  <c:v>371</c:v>
                </c:pt>
                <c:pt idx="47079">
                  <c:v>372</c:v>
                </c:pt>
                <c:pt idx="47080">
                  <c:v>373</c:v>
                </c:pt>
                <c:pt idx="47081">
                  <c:v>374</c:v>
                </c:pt>
                <c:pt idx="47082">
                  <c:v>375</c:v>
                </c:pt>
                <c:pt idx="47083">
                  <c:v>376</c:v>
                </c:pt>
                <c:pt idx="47084">
                  <c:v>377</c:v>
                </c:pt>
                <c:pt idx="47085">
                  <c:v>378</c:v>
                </c:pt>
                <c:pt idx="47086">
                  <c:v>379</c:v>
                </c:pt>
                <c:pt idx="47087">
                  <c:v>380</c:v>
                </c:pt>
                <c:pt idx="47088">
                  <c:v>381</c:v>
                </c:pt>
                <c:pt idx="47089">
                  <c:v>382</c:v>
                </c:pt>
                <c:pt idx="47090">
                  <c:v>383</c:v>
                </c:pt>
                <c:pt idx="47091">
                  <c:v>384</c:v>
                </c:pt>
                <c:pt idx="47092">
                  <c:v>385</c:v>
                </c:pt>
                <c:pt idx="47093">
                  <c:v>386</c:v>
                </c:pt>
                <c:pt idx="47094">
                  <c:v>387</c:v>
                </c:pt>
                <c:pt idx="47095">
                  <c:v>388</c:v>
                </c:pt>
                <c:pt idx="47096">
                  <c:v>389</c:v>
                </c:pt>
                <c:pt idx="47097">
                  <c:v>390</c:v>
                </c:pt>
                <c:pt idx="47098">
                  <c:v>391</c:v>
                </c:pt>
                <c:pt idx="47099">
                  <c:v>392</c:v>
                </c:pt>
                <c:pt idx="47100">
                  <c:v>393</c:v>
                </c:pt>
                <c:pt idx="47101">
                  <c:v>394</c:v>
                </c:pt>
                <c:pt idx="47102">
                  <c:v>395</c:v>
                </c:pt>
                <c:pt idx="47103">
                  <c:v>396</c:v>
                </c:pt>
                <c:pt idx="47104">
                  <c:v>397</c:v>
                </c:pt>
                <c:pt idx="47105">
                  <c:v>398</c:v>
                </c:pt>
                <c:pt idx="47106">
                  <c:v>399</c:v>
                </c:pt>
                <c:pt idx="47107">
                  <c:v>400</c:v>
                </c:pt>
                <c:pt idx="47108">
                  <c:v>401</c:v>
                </c:pt>
                <c:pt idx="47109">
                  <c:v>402</c:v>
                </c:pt>
                <c:pt idx="47110">
                  <c:v>403</c:v>
                </c:pt>
                <c:pt idx="47111">
                  <c:v>404</c:v>
                </c:pt>
                <c:pt idx="47112">
                  <c:v>405</c:v>
                </c:pt>
                <c:pt idx="47113">
                  <c:v>406</c:v>
                </c:pt>
                <c:pt idx="47114">
                  <c:v>407</c:v>
                </c:pt>
                <c:pt idx="47115">
                  <c:v>408</c:v>
                </c:pt>
                <c:pt idx="47116">
                  <c:v>409</c:v>
                </c:pt>
                <c:pt idx="47117">
                  <c:v>410</c:v>
                </c:pt>
                <c:pt idx="47118">
                  <c:v>411</c:v>
                </c:pt>
                <c:pt idx="47119">
                  <c:v>412</c:v>
                </c:pt>
                <c:pt idx="47120">
                  <c:v>413</c:v>
                </c:pt>
                <c:pt idx="47121">
                  <c:v>414</c:v>
                </c:pt>
                <c:pt idx="47122">
                  <c:v>415</c:v>
                </c:pt>
                <c:pt idx="47123">
                  <c:v>416</c:v>
                </c:pt>
                <c:pt idx="47124">
                  <c:v>417</c:v>
                </c:pt>
                <c:pt idx="47125">
                  <c:v>418</c:v>
                </c:pt>
                <c:pt idx="47126">
                  <c:v>419</c:v>
                </c:pt>
                <c:pt idx="47127">
                  <c:v>420</c:v>
                </c:pt>
                <c:pt idx="47128">
                  <c:v>421</c:v>
                </c:pt>
                <c:pt idx="47129">
                  <c:v>422</c:v>
                </c:pt>
                <c:pt idx="47130">
                  <c:v>423</c:v>
                </c:pt>
                <c:pt idx="47131">
                  <c:v>424</c:v>
                </c:pt>
                <c:pt idx="47132">
                  <c:v>425</c:v>
                </c:pt>
                <c:pt idx="47133">
                  <c:v>426</c:v>
                </c:pt>
                <c:pt idx="47134">
                  <c:v>427</c:v>
                </c:pt>
                <c:pt idx="47135">
                  <c:v>428</c:v>
                </c:pt>
                <c:pt idx="47136">
                  <c:v>429</c:v>
                </c:pt>
                <c:pt idx="47137">
                  <c:v>430</c:v>
                </c:pt>
                <c:pt idx="47138">
                  <c:v>431</c:v>
                </c:pt>
                <c:pt idx="47139">
                  <c:v>432</c:v>
                </c:pt>
                <c:pt idx="47140">
                  <c:v>433</c:v>
                </c:pt>
                <c:pt idx="47141">
                  <c:v>434</c:v>
                </c:pt>
                <c:pt idx="47142">
                  <c:v>435</c:v>
                </c:pt>
                <c:pt idx="47143">
                  <c:v>436</c:v>
                </c:pt>
                <c:pt idx="47144">
                  <c:v>437</c:v>
                </c:pt>
                <c:pt idx="47145">
                  <c:v>438</c:v>
                </c:pt>
                <c:pt idx="47146">
                  <c:v>439</c:v>
                </c:pt>
                <c:pt idx="47147">
                  <c:v>440</c:v>
                </c:pt>
                <c:pt idx="47148">
                  <c:v>441</c:v>
                </c:pt>
                <c:pt idx="47149">
                  <c:v>442</c:v>
                </c:pt>
                <c:pt idx="47150">
                  <c:v>443</c:v>
                </c:pt>
                <c:pt idx="47151">
                  <c:v>444</c:v>
                </c:pt>
                <c:pt idx="47152">
                  <c:v>445</c:v>
                </c:pt>
                <c:pt idx="47153">
                  <c:v>446</c:v>
                </c:pt>
                <c:pt idx="47154">
                  <c:v>447</c:v>
                </c:pt>
                <c:pt idx="47155">
                  <c:v>448</c:v>
                </c:pt>
                <c:pt idx="47156">
                  <c:v>449</c:v>
                </c:pt>
                <c:pt idx="47157">
                  <c:v>450</c:v>
                </c:pt>
                <c:pt idx="47158">
                  <c:v>451</c:v>
                </c:pt>
                <c:pt idx="47159">
                  <c:v>452</c:v>
                </c:pt>
                <c:pt idx="47160">
                  <c:v>453</c:v>
                </c:pt>
                <c:pt idx="47161">
                  <c:v>454</c:v>
                </c:pt>
                <c:pt idx="47162">
                  <c:v>455</c:v>
                </c:pt>
                <c:pt idx="47163">
                  <c:v>456</c:v>
                </c:pt>
                <c:pt idx="47164">
                  <c:v>457</c:v>
                </c:pt>
                <c:pt idx="47165">
                  <c:v>458</c:v>
                </c:pt>
                <c:pt idx="47166">
                  <c:v>459</c:v>
                </c:pt>
                <c:pt idx="47167">
                  <c:v>460</c:v>
                </c:pt>
                <c:pt idx="47168">
                  <c:v>461</c:v>
                </c:pt>
                <c:pt idx="47169">
                  <c:v>462</c:v>
                </c:pt>
                <c:pt idx="47170">
                  <c:v>463</c:v>
                </c:pt>
                <c:pt idx="47171">
                  <c:v>464</c:v>
                </c:pt>
                <c:pt idx="47172">
                  <c:v>465</c:v>
                </c:pt>
                <c:pt idx="47173">
                  <c:v>466</c:v>
                </c:pt>
                <c:pt idx="47174">
                  <c:v>467</c:v>
                </c:pt>
                <c:pt idx="47175">
                  <c:v>468</c:v>
                </c:pt>
                <c:pt idx="47176">
                  <c:v>469</c:v>
                </c:pt>
                <c:pt idx="47177">
                  <c:v>470</c:v>
                </c:pt>
                <c:pt idx="47178">
                  <c:v>471</c:v>
                </c:pt>
                <c:pt idx="47179">
                  <c:v>472</c:v>
                </c:pt>
                <c:pt idx="47180">
                  <c:v>473</c:v>
                </c:pt>
                <c:pt idx="47181">
                  <c:v>474</c:v>
                </c:pt>
                <c:pt idx="47182">
                  <c:v>475</c:v>
                </c:pt>
                <c:pt idx="47183">
                  <c:v>476</c:v>
                </c:pt>
                <c:pt idx="47184">
                  <c:v>477</c:v>
                </c:pt>
                <c:pt idx="47185">
                  <c:v>478</c:v>
                </c:pt>
                <c:pt idx="47186">
                  <c:v>479</c:v>
                </c:pt>
                <c:pt idx="47187">
                  <c:v>480</c:v>
                </c:pt>
                <c:pt idx="47188">
                  <c:v>481</c:v>
                </c:pt>
                <c:pt idx="47189">
                  <c:v>482</c:v>
                </c:pt>
                <c:pt idx="47190">
                  <c:v>483</c:v>
                </c:pt>
                <c:pt idx="47191">
                  <c:v>484</c:v>
                </c:pt>
                <c:pt idx="47192">
                  <c:v>485</c:v>
                </c:pt>
                <c:pt idx="47193">
                  <c:v>486</c:v>
                </c:pt>
                <c:pt idx="47194">
                  <c:v>487</c:v>
                </c:pt>
                <c:pt idx="47195">
                  <c:v>488</c:v>
                </c:pt>
                <c:pt idx="47196">
                  <c:v>489</c:v>
                </c:pt>
                <c:pt idx="47197">
                  <c:v>490</c:v>
                </c:pt>
                <c:pt idx="47198">
                  <c:v>491</c:v>
                </c:pt>
                <c:pt idx="47199">
                  <c:v>492</c:v>
                </c:pt>
                <c:pt idx="47200">
                  <c:v>493</c:v>
                </c:pt>
                <c:pt idx="47201">
                  <c:v>494</c:v>
                </c:pt>
                <c:pt idx="47202">
                  <c:v>495</c:v>
                </c:pt>
                <c:pt idx="47203">
                  <c:v>496</c:v>
                </c:pt>
                <c:pt idx="47204">
                  <c:v>497</c:v>
                </c:pt>
                <c:pt idx="47205">
                  <c:v>498</c:v>
                </c:pt>
                <c:pt idx="47206">
                  <c:v>499</c:v>
                </c:pt>
                <c:pt idx="47207">
                  <c:v>500</c:v>
                </c:pt>
                <c:pt idx="47208">
                  <c:v>501</c:v>
                </c:pt>
                <c:pt idx="47209">
                  <c:v>502</c:v>
                </c:pt>
                <c:pt idx="47210">
                  <c:v>503</c:v>
                </c:pt>
                <c:pt idx="47211">
                  <c:v>504</c:v>
                </c:pt>
                <c:pt idx="47212">
                  <c:v>505</c:v>
                </c:pt>
                <c:pt idx="47213">
                  <c:v>506</c:v>
                </c:pt>
                <c:pt idx="47214">
                  <c:v>507</c:v>
                </c:pt>
                <c:pt idx="47215">
                  <c:v>508</c:v>
                </c:pt>
                <c:pt idx="47216">
                  <c:v>509</c:v>
                </c:pt>
                <c:pt idx="47217">
                  <c:v>510</c:v>
                </c:pt>
                <c:pt idx="47218">
                  <c:v>511</c:v>
                </c:pt>
                <c:pt idx="47219">
                  <c:v>512</c:v>
                </c:pt>
                <c:pt idx="47220">
                  <c:v>513</c:v>
                </c:pt>
                <c:pt idx="47221">
                  <c:v>514</c:v>
                </c:pt>
                <c:pt idx="47222">
                  <c:v>515</c:v>
                </c:pt>
                <c:pt idx="47223">
                  <c:v>516</c:v>
                </c:pt>
                <c:pt idx="47224">
                  <c:v>517</c:v>
                </c:pt>
                <c:pt idx="47225">
                  <c:v>518</c:v>
                </c:pt>
                <c:pt idx="47226">
                  <c:v>519</c:v>
                </c:pt>
                <c:pt idx="47227">
                  <c:v>520</c:v>
                </c:pt>
                <c:pt idx="47228">
                  <c:v>521</c:v>
                </c:pt>
                <c:pt idx="47229">
                  <c:v>522</c:v>
                </c:pt>
                <c:pt idx="47230">
                  <c:v>523</c:v>
                </c:pt>
                <c:pt idx="47231">
                  <c:v>524</c:v>
                </c:pt>
                <c:pt idx="47232">
                  <c:v>525</c:v>
                </c:pt>
                <c:pt idx="47233">
                  <c:v>526</c:v>
                </c:pt>
                <c:pt idx="47234">
                  <c:v>527</c:v>
                </c:pt>
                <c:pt idx="47235">
                  <c:v>528</c:v>
                </c:pt>
                <c:pt idx="47236">
                  <c:v>529</c:v>
                </c:pt>
                <c:pt idx="47237">
                  <c:v>530</c:v>
                </c:pt>
                <c:pt idx="47238">
                  <c:v>531</c:v>
                </c:pt>
                <c:pt idx="47239">
                  <c:v>532</c:v>
                </c:pt>
                <c:pt idx="47240">
                  <c:v>533</c:v>
                </c:pt>
                <c:pt idx="47241">
                  <c:v>534</c:v>
                </c:pt>
                <c:pt idx="47242">
                  <c:v>535</c:v>
                </c:pt>
                <c:pt idx="47243">
                  <c:v>536</c:v>
                </c:pt>
                <c:pt idx="47244">
                  <c:v>537</c:v>
                </c:pt>
                <c:pt idx="47245">
                  <c:v>538</c:v>
                </c:pt>
                <c:pt idx="47246">
                  <c:v>539</c:v>
                </c:pt>
                <c:pt idx="47247">
                  <c:v>540</c:v>
                </c:pt>
                <c:pt idx="47248">
                  <c:v>541</c:v>
                </c:pt>
                <c:pt idx="47249">
                  <c:v>542</c:v>
                </c:pt>
                <c:pt idx="47250">
                  <c:v>543</c:v>
                </c:pt>
                <c:pt idx="47251">
                  <c:v>544</c:v>
                </c:pt>
                <c:pt idx="47252">
                  <c:v>545</c:v>
                </c:pt>
                <c:pt idx="47253">
                  <c:v>546</c:v>
                </c:pt>
                <c:pt idx="47254">
                  <c:v>547</c:v>
                </c:pt>
                <c:pt idx="47255">
                  <c:v>548</c:v>
                </c:pt>
                <c:pt idx="47256">
                  <c:v>549</c:v>
                </c:pt>
                <c:pt idx="47257">
                  <c:v>550</c:v>
                </c:pt>
                <c:pt idx="47258">
                  <c:v>551</c:v>
                </c:pt>
                <c:pt idx="47259">
                  <c:v>552</c:v>
                </c:pt>
                <c:pt idx="47260">
                  <c:v>553</c:v>
                </c:pt>
                <c:pt idx="47261">
                  <c:v>554</c:v>
                </c:pt>
                <c:pt idx="47262">
                  <c:v>555</c:v>
                </c:pt>
                <c:pt idx="47263">
                  <c:v>556</c:v>
                </c:pt>
                <c:pt idx="47264">
                  <c:v>557</c:v>
                </c:pt>
                <c:pt idx="47265">
                  <c:v>558</c:v>
                </c:pt>
                <c:pt idx="47266">
                  <c:v>559</c:v>
                </c:pt>
                <c:pt idx="47267">
                  <c:v>560</c:v>
                </c:pt>
                <c:pt idx="47268">
                  <c:v>561</c:v>
                </c:pt>
                <c:pt idx="47269">
                  <c:v>562</c:v>
                </c:pt>
                <c:pt idx="47270">
                  <c:v>563</c:v>
                </c:pt>
                <c:pt idx="47271">
                  <c:v>564</c:v>
                </c:pt>
                <c:pt idx="47272">
                  <c:v>565</c:v>
                </c:pt>
                <c:pt idx="47273">
                  <c:v>566</c:v>
                </c:pt>
                <c:pt idx="47274">
                  <c:v>567</c:v>
                </c:pt>
                <c:pt idx="47275">
                  <c:v>568</c:v>
                </c:pt>
                <c:pt idx="47276">
                  <c:v>569</c:v>
                </c:pt>
                <c:pt idx="47277">
                  <c:v>570</c:v>
                </c:pt>
                <c:pt idx="47278">
                  <c:v>571</c:v>
                </c:pt>
                <c:pt idx="47279">
                  <c:v>572</c:v>
                </c:pt>
                <c:pt idx="47280">
                  <c:v>573</c:v>
                </c:pt>
                <c:pt idx="47281">
                  <c:v>574</c:v>
                </c:pt>
                <c:pt idx="47282">
                  <c:v>575</c:v>
                </c:pt>
                <c:pt idx="47283">
                  <c:v>576</c:v>
                </c:pt>
                <c:pt idx="47284">
                  <c:v>577</c:v>
                </c:pt>
                <c:pt idx="47285">
                  <c:v>578</c:v>
                </c:pt>
                <c:pt idx="47286">
                  <c:v>579</c:v>
                </c:pt>
                <c:pt idx="47287">
                  <c:v>580</c:v>
                </c:pt>
                <c:pt idx="47288">
                  <c:v>581</c:v>
                </c:pt>
                <c:pt idx="47289">
                  <c:v>582</c:v>
                </c:pt>
                <c:pt idx="47290">
                  <c:v>583</c:v>
                </c:pt>
                <c:pt idx="47291">
                  <c:v>584</c:v>
                </c:pt>
                <c:pt idx="47292">
                  <c:v>585</c:v>
                </c:pt>
                <c:pt idx="47293">
                  <c:v>586</c:v>
                </c:pt>
                <c:pt idx="47294">
                  <c:v>587</c:v>
                </c:pt>
                <c:pt idx="47295">
                  <c:v>588</c:v>
                </c:pt>
                <c:pt idx="47296">
                  <c:v>589</c:v>
                </c:pt>
                <c:pt idx="47297">
                  <c:v>590</c:v>
                </c:pt>
                <c:pt idx="47298">
                  <c:v>591</c:v>
                </c:pt>
                <c:pt idx="47299">
                  <c:v>592</c:v>
                </c:pt>
                <c:pt idx="47300">
                  <c:v>593</c:v>
                </c:pt>
                <c:pt idx="47301">
                  <c:v>594</c:v>
                </c:pt>
                <c:pt idx="47302">
                  <c:v>595</c:v>
                </c:pt>
                <c:pt idx="47303">
                  <c:v>596</c:v>
                </c:pt>
                <c:pt idx="47304">
                  <c:v>597</c:v>
                </c:pt>
                <c:pt idx="47305">
                  <c:v>598</c:v>
                </c:pt>
                <c:pt idx="47306">
                  <c:v>599</c:v>
                </c:pt>
                <c:pt idx="47307">
                  <c:v>600</c:v>
                </c:pt>
                <c:pt idx="47308">
                  <c:v>601</c:v>
                </c:pt>
                <c:pt idx="47309">
                  <c:v>602</c:v>
                </c:pt>
                <c:pt idx="47310">
                  <c:v>603</c:v>
                </c:pt>
                <c:pt idx="47311">
                  <c:v>604</c:v>
                </c:pt>
                <c:pt idx="47312">
                  <c:v>605</c:v>
                </c:pt>
                <c:pt idx="47313">
                  <c:v>606</c:v>
                </c:pt>
                <c:pt idx="47314">
                  <c:v>607</c:v>
                </c:pt>
                <c:pt idx="47315">
                  <c:v>608</c:v>
                </c:pt>
                <c:pt idx="47316">
                  <c:v>609</c:v>
                </c:pt>
                <c:pt idx="47317">
                  <c:v>610</c:v>
                </c:pt>
                <c:pt idx="47318">
                  <c:v>611</c:v>
                </c:pt>
                <c:pt idx="47319">
                  <c:v>612</c:v>
                </c:pt>
                <c:pt idx="47320">
                  <c:v>613</c:v>
                </c:pt>
                <c:pt idx="47321">
                  <c:v>614</c:v>
                </c:pt>
                <c:pt idx="47322">
                  <c:v>615</c:v>
                </c:pt>
                <c:pt idx="47323">
                  <c:v>616</c:v>
                </c:pt>
                <c:pt idx="47324">
                  <c:v>617</c:v>
                </c:pt>
                <c:pt idx="47325">
                  <c:v>618</c:v>
                </c:pt>
                <c:pt idx="47326">
                  <c:v>619</c:v>
                </c:pt>
                <c:pt idx="47327">
                  <c:v>620</c:v>
                </c:pt>
                <c:pt idx="47328">
                  <c:v>621</c:v>
                </c:pt>
                <c:pt idx="47329">
                  <c:v>622</c:v>
                </c:pt>
                <c:pt idx="47330">
                  <c:v>623</c:v>
                </c:pt>
                <c:pt idx="47331">
                  <c:v>624</c:v>
                </c:pt>
                <c:pt idx="47332">
                  <c:v>625</c:v>
                </c:pt>
                <c:pt idx="47333">
                  <c:v>626</c:v>
                </c:pt>
                <c:pt idx="47334">
                  <c:v>627</c:v>
                </c:pt>
                <c:pt idx="47335">
                  <c:v>628</c:v>
                </c:pt>
                <c:pt idx="47336">
                  <c:v>629</c:v>
                </c:pt>
                <c:pt idx="47337">
                  <c:v>630</c:v>
                </c:pt>
                <c:pt idx="47338">
                  <c:v>631</c:v>
                </c:pt>
                <c:pt idx="47339">
                  <c:v>632</c:v>
                </c:pt>
                <c:pt idx="47340">
                  <c:v>633</c:v>
                </c:pt>
                <c:pt idx="47341">
                  <c:v>634</c:v>
                </c:pt>
                <c:pt idx="47342">
                  <c:v>635</c:v>
                </c:pt>
                <c:pt idx="47343">
                  <c:v>636</c:v>
                </c:pt>
                <c:pt idx="47344">
                  <c:v>637</c:v>
                </c:pt>
                <c:pt idx="47345">
                  <c:v>638</c:v>
                </c:pt>
                <c:pt idx="47346">
                  <c:v>639</c:v>
                </c:pt>
                <c:pt idx="47347">
                  <c:v>640</c:v>
                </c:pt>
                <c:pt idx="47348">
                  <c:v>641</c:v>
                </c:pt>
                <c:pt idx="47349">
                  <c:v>642</c:v>
                </c:pt>
                <c:pt idx="47350">
                  <c:v>643</c:v>
                </c:pt>
                <c:pt idx="47351">
                  <c:v>644</c:v>
                </c:pt>
                <c:pt idx="47352">
                  <c:v>645</c:v>
                </c:pt>
                <c:pt idx="47353">
                  <c:v>646</c:v>
                </c:pt>
                <c:pt idx="47354">
                  <c:v>647</c:v>
                </c:pt>
                <c:pt idx="47355">
                  <c:v>648</c:v>
                </c:pt>
                <c:pt idx="47356">
                  <c:v>649</c:v>
                </c:pt>
                <c:pt idx="47357">
                  <c:v>650</c:v>
                </c:pt>
                <c:pt idx="47358">
                  <c:v>651</c:v>
                </c:pt>
                <c:pt idx="47359">
                  <c:v>652</c:v>
                </c:pt>
                <c:pt idx="47360">
                  <c:v>653</c:v>
                </c:pt>
                <c:pt idx="47361">
                  <c:v>654</c:v>
                </c:pt>
                <c:pt idx="47362">
                  <c:v>655</c:v>
                </c:pt>
                <c:pt idx="47363">
                  <c:v>656</c:v>
                </c:pt>
                <c:pt idx="47364">
                  <c:v>657</c:v>
                </c:pt>
                <c:pt idx="47365">
                  <c:v>658</c:v>
                </c:pt>
                <c:pt idx="47366">
                  <c:v>659</c:v>
                </c:pt>
                <c:pt idx="47367">
                  <c:v>660</c:v>
                </c:pt>
                <c:pt idx="47368">
                  <c:v>661</c:v>
                </c:pt>
                <c:pt idx="47369">
                  <c:v>662</c:v>
                </c:pt>
                <c:pt idx="47370">
                  <c:v>663</c:v>
                </c:pt>
                <c:pt idx="47371">
                  <c:v>664</c:v>
                </c:pt>
                <c:pt idx="47372">
                  <c:v>665</c:v>
                </c:pt>
                <c:pt idx="47373">
                  <c:v>666</c:v>
                </c:pt>
                <c:pt idx="47374">
                  <c:v>667</c:v>
                </c:pt>
                <c:pt idx="47375">
                  <c:v>668</c:v>
                </c:pt>
                <c:pt idx="47376">
                  <c:v>669</c:v>
                </c:pt>
                <c:pt idx="47377">
                  <c:v>670</c:v>
                </c:pt>
                <c:pt idx="47378">
                  <c:v>671</c:v>
                </c:pt>
                <c:pt idx="47379">
                  <c:v>672</c:v>
                </c:pt>
                <c:pt idx="47380">
                  <c:v>673</c:v>
                </c:pt>
                <c:pt idx="47381">
                  <c:v>674</c:v>
                </c:pt>
                <c:pt idx="47382">
                  <c:v>675</c:v>
                </c:pt>
                <c:pt idx="47383">
                  <c:v>676</c:v>
                </c:pt>
                <c:pt idx="47384">
                  <c:v>677</c:v>
                </c:pt>
                <c:pt idx="47385">
                  <c:v>678</c:v>
                </c:pt>
                <c:pt idx="47386">
                  <c:v>679</c:v>
                </c:pt>
                <c:pt idx="47387">
                  <c:v>680</c:v>
                </c:pt>
                <c:pt idx="47388">
                  <c:v>681</c:v>
                </c:pt>
                <c:pt idx="47389">
                  <c:v>682</c:v>
                </c:pt>
                <c:pt idx="47390">
                  <c:v>683</c:v>
                </c:pt>
                <c:pt idx="47391">
                  <c:v>684</c:v>
                </c:pt>
                <c:pt idx="47392">
                  <c:v>685</c:v>
                </c:pt>
                <c:pt idx="47393">
                  <c:v>686</c:v>
                </c:pt>
                <c:pt idx="47394">
                  <c:v>687</c:v>
                </c:pt>
                <c:pt idx="47395">
                  <c:v>688</c:v>
                </c:pt>
                <c:pt idx="47396">
                  <c:v>689</c:v>
                </c:pt>
                <c:pt idx="47397">
                  <c:v>690</c:v>
                </c:pt>
                <c:pt idx="47398">
                  <c:v>691</c:v>
                </c:pt>
                <c:pt idx="47399">
                  <c:v>692</c:v>
                </c:pt>
                <c:pt idx="47400">
                  <c:v>693</c:v>
                </c:pt>
                <c:pt idx="47401">
                  <c:v>694</c:v>
                </c:pt>
                <c:pt idx="47402">
                  <c:v>695</c:v>
                </c:pt>
                <c:pt idx="47403">
                  <c:v>696</c:v>
                </c:pt>
                <c:pt idx="47404">
                  <c:v>697</c:v>
                </c:pt>
                <c:pt idx="47405">
                  <c:v>698</c:v>
                </c:pt>
                <c:pt idx="47406">
                  <c:v>699</c:v>
                </c:pt>
                <c:pt idx="47407">
                  <c:v>700</c:v>
                </c:pt>
                <c:pt idx="47408">
                  <c:v>701</c:v>
                </c:pt>
                <c:pt idx="47409">
                  <c:v>702</c:v>
                </c:pt>
                <c:pt idx="47410">
                  <c:v>703</c:v>
                </c:pt>
                <c:pt idx="47411">
                  <c:v>704</c:v>
                </c:pt>
                <c:pt idx="47412">
                  <c:v>705</c:v>
                </c:pt>
                <c:pt idx="47413">
                  <c:v>706</c:v>
                </c:pt>
                <c:pt idx="47414">
                  <c:v>707</c:v>
                </c:pt>
                <c:pt idx="47415">
                  <c:v>708</c:v>
                </c:pt>
                <c:pt idx="47416">
                  <c:v>709</c:v>
                </c:pt>
                <c:pt idx="47417">
                  <c:v>710</c:v>
                </c:pt>
                <c:pt idx="47418">
                  <c:v>711</c:v>
                </c:pt>
                <c:pt idx="47419">
                  <c:v>712</c:v>
                </c:pt>
                <c:pt idx="47420">
                  <c:v>713</c:v>
                </c:pt>
                <c:pt idx="47421">
                  <c:v>714</c:v>
                </c:pt>
                <c:pt idx="47422">
                  <c:v>715</c:v>
                </c:pt>
                <c:pt idx="47423">
                  <c:v>716</c:v>
                </c:pt>
                <c:pt idx="47424">
                  <c:v>717</c:v>
                </c:pt>
                <c:pt idx="47425">
                  <c:v>718</c:v>
                </c:pt>
                <c:pt idx="47426">
                  <c:v>719</c:v>
                </c:pt>
                <c:pt idx="47427">
                  <c:v>720</c:v>
                </c:pt>
                <c:pt idx="47428">
                  <c:v>721</c:v>
                </c:pt>
                <c:pt idx="47429">
                  <c:v>722</c:v>
                </c:pt>
                <c:pt idx="47430">
                  <c:v>723</c:v>
                </c:pt>
                <c:pt idx="47431">
                  <c:v>724</c:v>
                </c:pt>
                <c:pt idx="47432">
                  <c:v>725</c:v>
                </c:pt>
                <c:pt idx="47433">
                  <c:v>726</c:v>
                </c:pt>
                <c:pt idx="47434">
                  <c:v>727</c:v>
                </c:pt>
                <c:pt idx="47435">
                  <c:v>728</c:v>
                </c:pt>
                <c:pt idx="47436">
                  <c:v>729</c:v>
                </c:pt>
                <c:pt idx="47437">
                  <c:v>730</c:v>
                </c:pt>
                <c:pt idx="47438">
                  <c:v>731</c:v>
                </c:pt>
                <c:pt idx="47439">
                  <c:v>732</c:v>
                </c:pt>
                <c:pt idx="47440">
                  <c:v>733</c:v>
                </c:pt>
                <c:pt idx="47441">
                  <c:v>734</c:v>
                </c:pt>
                <c:pt idx="47442">
                  <c:v>735</c:v>
                </c:pt>
                <c:pt idx="47443">
                  <c:v>736</c:v>
                </c:pt>
                <c:pt idx="47444">
                  <c:v>737</c:v>
                </c:pt>
                <c:pt idx="47445">
                  <c:v>738</c:v>
                </c:pt>
                <c:pt idx="47446">
                  <c:v>739</c:v>
                </c:pt>
                <c:pt idx="47447">
                  <c:v>740</c:v>
                </c:pt>
                <c:pt idx="47448">
                  <c:v>741</c:v>
                </c:pt>
                <c:pt idx="47449">
                  <c:v>742</c:v>
                </c:pt>
                <c:pt idx="47450">
                  <c:v>743</c:v>
                </c:pt>
                <c:pt idx="47451">
                  <c:v>744</c:v>
                </c:pt>
                <c:pt idx="47452">
                  <c:v>745</c:v>
                </c:pt>
                <c:pt idx="47453">
                  <c:v>746</c:v>
                </c:pt>
                <c:pt idx="47454">
                  <c:v>747</c:v>
                </c:pt>
                <c:pt idx="47455">
                  <c:v>748</c:v>
                </c:pt>
                <c:pt idx="47456">
                  <c:v>749</c:v>
                </c:pt>
                <c:pt idx="47457">
                  <c:v>750</c:v>
                </c:pt>
                <c:pt idx="47458">
                  <c:v>751</c:v>
                </c:pt>
                <c:pt idx="47459">
                  <c:v>752</c:v>
                </c:pt>
                <c:pt idx="47460">
                  <c:v>753</c:v>
                </c:pt>
                <c:pt idx="47461">
                  <c:v>754</c:v>
                </c:pt>
                <c:pt idx="47462">
                  <c:v>755</c:v>
                </c:pt>
                <c:pt idx="47463">
                  <c:v>756</c:v>
                </c:pt>
                <c:pt idx="47464">
                  <c:v>757</c:v>
                </c:pt>
                <c:pt idx="47465">
                  <c:v>758</c:v>
                </c:pt>
                <c:pt idx="47466">
                  <c:v>759</c:v>
                </c:pt>
                <c:pt idx="47467">
                  <c:v>760</c:v>
                </c:pt>
                <c:pt idx="47468">
                  <c:v>761</c:v>
                </c:pt>
                <c:pt idx="47469">
                  <c:v>762</c:v>
                </c:pt>
                <c:pt idx="47470">
                  <c:v>763</c:v>
                </c:pt>
                <c:pt idx="47471">
                  <c:v>764</c:v>
                </c:pt>
                <c:pt idx="47472">
                  <c:v>765</c:v>
                </c:pt>
                <c:pt idx="47473">
                  <c:v>766</c:v>
                </c:pt>
                <c:pt idx="47474">
                  <c:v>767</c:v>
                </c:pt>
                <c:pt idx="47475">
                  <c:v>768</c:v>
                </c:pt>
                <c:pt idx="47476">
                  <c:v>769</c:v>
                </c:pt>
                <c:pt idx="47477">
                  <c:v>770</c:v>
                </c:pt>
                <c:pt idx="47478">
                  <c:v>771</c:v>
                </c:pt>
                <c:pt idx="47479">
                  <c:v>772</c:v>
                </c:pt>
                <c:pt idx="47480">
                  <c:v>773</c:v>
                </c:pt>
                <c:pt idx="47481">
                  <c:v>774</c:v>
                </c:pt>
                <c:pt idx="47482">
                  <c:v>775</c:v>
                </c:pt>
                <c:pt idx="47483">
                  <c:v>776</c:v>
                </c:pt>
                <c:pt idx="47484">
                  <c:v>777</c:v>
                </c:pt>
                <c:pt idx="47485">
                  <c:v>778</c:v>
                </c:pt>
                <c:pt idx="47486">
                  <c:v>779</c:v>
                </c:pt>
                <c:pt idx="47487">
                  <c:v>780</c:v>
                </c:pt>
                <c:pt idx="47488">
                  <c:v>781</c:v>
                </c:pt>
                <c:pt idx="47489">
                  <c:v>782</c:v>
                </c:pt>
                <c:pt idx="47490">
                  <c:v>783</c:v>
                </c:pt>
                <c:pt idx="47491">
                  <c:v>784</c:v>
                </c:pt>
                <c:pt idx="47492">
                  <c:v>785</c:v>
                </c:pt>
                <c:pt idx="47493">
                  <c:v>786</c:v>
                </c:pt>
                <c:pt idx="47494">
                  <c:v>787</c:v>
                </c:pt>
                <c:pt idx="47495">
                  <c:v>788</c:v>
                </c:pt>
                <c:pt idx="47496">
                  <c:v>789</c:v>
                </c:pt>
                <c:pt idx="47497">
                  <c:v>790</c:v>
                </c:pt>
                <c:pt idx="47498">
                  <c:v>791</c:v>
                </c:pt>
                <c:pt idx="47499">
                  <c:v>792</c:v>
                </c:pt>
                <c:pt idx="47500">
                  <c:v>793</c:v>
                </c:pt>
                <c:pt idx="47501">
                  <c:v>794</c:v>
                </c:pt>
                <c:pt idx="47502">
                  <c:v>795</c:v>
                </c:pt>
                <c:pt idx="47503">
                  <c:v>796</c:v>
                </c:pt>
                <c:pt idx="47504">
                  <c:v>797</c:v>
                </c:pt>
                <c:pt idx="47505">
                  <c:v>798</c:v>
                </c:pt>
                <c:pt idx="47506">
                  <c:v>799</c:v>
                </c:pt>
                <c:pt idx="47507">
                  <c:v>800</c:v>
                </c:pt>
                <c:pt idx="47508">
                  <c:v>801</c:v>
                </c:pt>
                <c:pt idx="47509">
                  <c:v>802</c:v>
                </c:pt>
                <c:pt idx="47510">
                  <c:v>803</c:v>
                </c:pt>
                <c:pt idx="47511">
                  <c:v>804</c:v>
                </c:pt>
                <c:pt idx="47512">
                  <c:v>805</c:v>
                </c:pt>
                <c:pt idx="47513">
                  <c:v>806</c:v>
                </c:pt>
                <c:pt idx="47514">
                  <c:v>807</c:v>
                </c:pt>
                <c:pt idx="47515">
                  <c:v>808</c:v>
                </c:pt>
                <c:pt idx="47516">
                  <c:v>809</c:v>
                </c:pt>
                <c:pt idx="47517">
                  <c:v>810</c:v>
                </c:pt>
                <c:pt idx="47518">
                  <c:v>811</c:v>
                </c:pt>
                <c:pt idx="47519">
                  <c:v>812</c:v>
                </c:pt>
                <c:pt idx="47520">
                  <c:v>813</c:v>
                </c:pt>
                <c:pt idx="47521">
                  <c:v>814</c:v>
                </c:pt>
                <c:pt idx="47522">
                  <c:v>815</c:v>
                </c:pt>
                <c:pt idx="47523">
                  <c:v>816</c:v>
                </c:pt>
                <c:pt idx="47524">
                  <c:v>817</c:v>
                </c:pt>
                <c:pt idx="47525">
                  <c:v>818</c:v>
                </c:pt>
                <c:pt idx="47526">
                  <c:v>819</c:v>
                </c:pt>
                <c:pt idx="47527">
                  <c:v>820</c:v>
                </c:pt>
                <c:pt idx="47528">
                  <c:v>821</c:v>
                </c:pt>
                <c:pt idx="47529">
                  <c:v>822</c:v>
                </c:pt>
                <c:pt idx="47530">
                  <c:v>823</c:v>
                </c:pt>
                <c:pt idx="47531">
                  <c:v>824</c:v>
                </c:pt>
                <c:pt idx="47532">
                  <c:v>825</c:v>
                </c:pt>
                <c:pt idx="47533">
                  <c:v>826</c:v>
                </c:pt>
                <c:pt idx="47534">
                  <c:v>827</c:v>
                </c:pt>
                <c:pt idx="47535">
                  <c:v>828</c:v>
                </c:pt>
                <c:pt idx="47536">
                  <c:v>829</c:v>
                </c:pt>
                <c:pt idx="47537">
                  <c:v>830</c:v>
                </c:pt>
                <c:pt idx="47538">
                  <c:v>831</c:v>
                </c:pt>
                <c:pt idx="47539">
                  <c:v>832</c:v>
                </c:pt>
                <c:pt idx="47540">
                  <c:v>833</c:v>
                </c:pt>
                <c:pt idx="47541">
                  <c:v>834</c:v>
                </c:pt>
                <c:pt idx="47542">
                  <c:v>835</c:v>
                </c:pt>
                <c:pt idx="47543">
                  <c:v>836</c:v>
                </c:pt>
                <c:pt idx="47544">
                  <c:v>837</c:v>
                </c:pt>
                <c:pt idx="47545">
                  <c:v>838</c:v>
                </c:pt>
                <c:pt idx="47546">
                  <c:v>839</c:v>
                </c:pt>
                <c:pt idx="47547">
                  <c:v>840</c:v>
                </c:pt>
                <c:pt idx="47548">
                  <c:v>841</c:v>
                </c:pt>
                <c:pt idx="47549">
                  <c:v>842</c:v>
                </c:pt>
                <c:pt idx="47550">
                  <c:v>843</c:v>
                </c:pt>
                <c:pt idx="47551">
                  <c:v>844</c:v>
                </c:pt>
                <c:pt idx="47552">
                  <c:v>845</c:v>
                </c:pt>
                <c:pt idx="47553">
                  <c:v>846</c:v>
                </c:pt>
                <c:pt idx="47554">
                  <c:v>847</c:v>
                </c:pt>
                <c:pt idx="47555">
                  <c:v>848</c:v>
                </c:pt>
                <c:pt idx="47556">
                  <c:v>849</c:v>
                </c:pt>
                <c:pt idx="47557">
                  <c:v>850</c:v>
                </c:pt>
                <c:pt idx="47558">
                  <c:v>851</c:v>
                </c:pt>
                <c:pt idx="47559">
                  <c:v>852</c:v>
                </c:pt>
                <c:pt idx="47560">
                  <c:v>853</c:v>
                </c:pt>
                <c:pt idx="47561">
                  <c:v>854</c:v>
                </c:pt>
                <c:pt idx="47562">
                  <c:v>855</c:v>
                </c:pt>
                <c:pt idx="47563">
                  <c:v>856</c:v>
                </c:pt>
                <c:pt idx="47564">
                  <c:v>857</c:v>
                </c:pt>
                <c:pt idx="47565">
                  <c:v>858</c:v>
                </c:pt>
                <c:pt idx="47566">
                  <c:v>859</c:v>
                </c:pt>
                <c:pt idx="47567">
                  <c:v>860</c:v>
                </c:pt>
                <c:pt idx="47568">
                  <c:v>861</c:v>
                </c:pt>
                <c:pt idx="47569">
                  <c:v>862</c:v>
                </c:pt>
                <c:pt idx="47570">
                  <c:v>863</c:v>
                </c:pt>
                <c:pt idx="47571">
                  <c:v>864</c:v>
                </c:pt>
                <c:pt idx="47572">
                  <c:v>865</c:v>
                </c:pt>
                <c:pt idx="47573">
                  <c:v>866</c:v>
                </c:pt>
                <c:pt idx="47574">
                  <c:v>867</c:v>
                </c:pt>
                <c:pt idx="47575">
                  <c:v>868</c:v>
                </c:pt>
                <c:pt idx="47576">
                  <c:v>869</c:v>
                </c:pt>
                <c:pt idx="47577">
                  <c:v>870</c:v>
                </c:pt>
                <c:pt idx="47578">
                  <c:v>871</c:v>
                </c:pt>
                <c:pt idx="47579">
                  <c:v>872</c:v>
                </c:pt>
                <c:pt idx="47580">
                  <c:v>873</c:v>
                </c:pt>
                <c:pt idx="47581">
                  <c:v>874</c:v>
                </c:pt>
                <c:pt idx="47582">
                  <c:v>875</c:v>
                </c:pt>
                <c:pt idx="47583">
                  <c:v>876</c:v>
                </c:pt>
                <c:pt idx="47584">
                  <c:v>877</c:v>
                </c:pt>
                <c:pt idx="47585">
                  <c:v>878</c:v>
                </c:pt>
                <c:pt idx="47586">
                  <c:v>879</c:v>
                </c:pt>
                <c:pt idx="47587">
                  <c:v>880</c:v>
                </c:pt>
                <c:pt idx="47588">
                  <c:v>881</c:v>
                </c:pt>
                <c:pt idx="47589">
                  <c:v>882</c:v>
                </c:pt>
                <c:pt idx="47590">
                  <c:v>883</c:v>
                </c:pt>
                <c:pt idx="47591">
                  <c:v>884</c:v>
                </c:pt>
                <c:pt idx="47592">
                  <c:v>885</c:v>
                </c:pt>
                <c:pt idx="47593">
                  <c:v>886</c:v>
                </c:pt>
                <c:pt idx="47594">
                  <c:v>887</c:v>
                </c:pt>
                <c:pt idx="47595">
                  <c:v>888</c:v>
                </c:pt>
                <c:pt idx="47596">
                  <c:v>889</c:v>
                </c:pt>
                <c:pt idx="47597">
                  <c:v>890</c:v>
                </c:pt>
                <c:pt idx="47598">
                  <c:v>891</c:v>
                </c:pt>
                <c:pt idx="47599">
                  <c:v>892</c:v>
                </c:pt>
                <c:pt idx="47600">
                  <c:v>893</c:v>
                </c:pt>
                <c:pt idx="47601">
                  <c:v>894</c:v>
                </c:pt>
                <c:pt idx="47602">
                  <c:v>895</c:v>
                </c:pt>
                <c:pt idx="47603">
                  <c:v>896</c:v>
                </c:pt>
                <c:pt idx="47604">
                  <c:v>897</c:v>
                </c:pt>
                <c:pt idx="47605">
                  <c:v>898</c:v>
                </c:pt>
                <c:pt idx="47606">
                  <c:v>899</c:v>
                </c:pt>
                <c:pt idx="47607">
                  <c:v>900</c:v>
                </c:pt>
                <c:pt idx="47608">
                  <c:v>901</c:v>
                </c:pt>
                <c:pt idx="47609">
                  <c:v>902</c:v>
                </c:pt>
                <c:pt idx="47610">
                  <c:v>903</c:v>
                </c:pt>
                <c:pt idx="47611">
                  <c:v>904</c:v>
                </c:pt>
                <c:pt idx="47612">
                  <c:v>905</c:v>
                </c:pt>
                <c:pt idx="47613">
                  <c:v>906</c:v>
                </c:pt>
                <c:pt idx="47614">
                  <c:v>907</c:v>
                </c:pt>
                <c:pt idx="47615">
                  <c:v>908</c:v>
                </c:pt>
                <c:pt idx="47616">
                  <c:v>909</c:v>
                </c:pt>
                <c:pt idx="47617">
                  <c:v>910</c:v>
                </c:pt>
                <c:pt idx="47618">
                  <c:v>911</c:v>
                </c:pt>
                <c:pt idx="47619">
                  <c:v>912</c:v>
                </c:pt>
                <c:pt idx="47620">
                  <c:v>913</c:v>
                </c:pt>
                <c:pt idx="47621">
                  <c:v>914</c:v>
                </c:pt>
                <c:pt idx="47622">
                  <c:v>915</c:v>
                </c:pt>
                <c:pt idx="47623">
                  <c:v>916</c:v>
                </c:pt>
                <c:pt idx="47624">
                  <c:v>917</c:v>
                </c:pt>
                <c:pt idx="47625">
                  <c:v>918</c:v>
                </c:pt>
                <c:pt idx="47626">
                  <c:v>919</c:v>
                </c:pt>
                <c:pt idx="47627">
                  <c:v>920</c:v>
                </c:pt>
                <c:pt idx="47628">
                  <c:v>921</c:v>
                </c:pt>
                <c:pt idx="47629">
                  <c:v>922</c:v>
                </c:pt>
                <c:pt idx="47630">
                  <c:v>923</c:v>
                </c:pt>
                <c:pt idx="47631">
                  <c:v>924</c:v>
                </c:pt>
                <c:pt idx="47632">
                  <c:v>925</c:v>
                </c:pt>
                <c:pt idx="47633">
                  <c:v>926</c:v>
                </c:pt>
                <c:pt idx="47634">
                  <c:v>927</c:v>
                </c:pt>
                <c:pt idx="47635">
                  <c:v>928</c:v>
                </c:pt>
                <c:pt idx="47636">
                  <c:v>929</c:v>
                </c:pt>
                <c:pt idx="47637">
                  <c:v>930</c:v>
                </c:pt>
                <c:pt idx="47638">
                  <c:v>931</c:v>
                </c:pt>
                <c:pt idx="47639">
                  <c:v>932</c:v>
                </c:pt>
                <c:pt idx="47640">
                  <c:v>933</c:v>
                </c:pt>
                <c:pt idx="47641">
                  <c:v>934</c:v>
                </c:pt>
                <c:pt idx="47642">
                  <c:v>935</c:v>
                </c:pt>
                <c:pt idx="47643">
                  <c:v>936</c:v>
                </c:pt>
                <c:pt idx="47644">
                  <c:v>937</c:v>
                </c:pt>
                <c:pt idx="47645">
                  <c:v>938</c:v>
                </c:pt>
                <c:pt idx="47646">
                  <c:v>939</c:v>
                </c:pt>
                <c:pt idx="47647">
                  <c:v>940</c:v>
                </c:pt>
                <c:pt idx="47648">
                  <c:v>941</c:v>
                </c:pt>
                <c:pt idx="47649">
                  <c:v>942</c:v>
                </c:pt>
                <c:pt idx="47650">
                  <c:v>943</c:v>
                </c:pt>
                <c:pt idx="47651">
                  <c:v>944</c:v>
                </c:pt>
                <c:pt idx="47652">
                  <c:v>945</c:v>
                </c:pt>
                <c:pt idx="47653">
                  <c:v>946</c:v>
                </c:pt>
                <c:pt idx="47654">
                  <c:v>947</c:v>
                </c:pt>
                <c:pt idx="47655">
                  <c:v>948</c:v>
                </c:pt>
                <c:pt idx="47656">
                  <c:v>949</c:v>
                </c:pt>
                <c:pt idx="47657">
                  <c:v>950</c:v>
                </c:pt>
                <c:pt idx="47658">
                  <c:v>951</c:v>
                </c:pt>
                <c:pt idx="47659">
                  <c:v>952</c:v>
                </c:pt>
                <c:pt idx="47660">
                  <c:v>953</c:v>
                </c:pt>
                <c:pt idx="47661">
                  <c:v>954</c:v>
                </c:pt>
                <c:pt idx="47662">
                  <c:v>955</c:v>
                </c:pt>
                <c:pt idx="47663">
                  <c:v>956</c:v>
                </c:pt>
                <c:pt idx="47664">
                  <c:v>957</c:v>
                </c:pt>
                <c:pt idx="47665">
                  <c:v>958</c:v>
                </c:pt>
                <c:pt idx="47666">
                  <c:v>959</c:v>
                </c:pt>
                <c:pt idx="47667">
                  <c:v>960</c:v>
                </c:pt>
                <c:pt idx="47668">
                  <c:v>961</c:v>
                </c:pt>
                <c:pt idx="47669">
                  <c:v>962</c:v>
                </c:pt>
                <c:pt idx="47670">
                  <c:v>963</c:v>
                </c:pt>
                <c:pt idx="47671">
                  <c:v>964</c:v>
                </c:pt>
                <c:pt idx="47672">
                  <c:v>965</c:v>
                </c:pt>
                <c:pt idx="47673">
                  <c:v>966</c:v>
                </c:pt>
                <c:pt idx="47674">
                  <c:v>967</c:v>
                </c:pt>
                <c:pt idx="47675">
                  <c:v>968</c:v>
                </c:pt>
                <c:pt idx="47676">
                  <c:v>969</c:v>
                </c:pt>
                <c:pt idx="47677">
                  <c:v>970</c:v>
                </c:pt>
                <c:pt idx="47678">
                  <c:v>971</c:v>
                </c:pt>
                <c:pt idx="47679">
                  <c:v>972</c:v>
                </c:pt>
                <c:pt idx="47680">
                  <c:v>973</c:v>
                </c:pt>
                <c:pt idx="47681">
                  <c:v>974</c:v>
                </c:pt>
                <c:pt idx="47682">
                  <c:v>975</c:v>
                </c:pt>
                <c:pt idx="47683">
                  <c:v>976</c:v>
                </c:pt>
                <c:pt idx="47684">
                  <c:v>977</c:v>
                </c:pt>
                <c:pt idx="47685">
                  <c:v>978</c:v>
                </c:pt>
                <c:pt idx="47686">
                  <c:v>979</c:v>
                </c:pt>
                <c:pt idx="47687">
                  <c:v>980</c:v>
                </c:pt>
                <c:pt idx="47688">
                  <c:v>981</c:v>
                </c:pt>
                <c:pt idx="47689">
                  <c:v>982</c:v>
                </c:pt>
                <c:pt idx="47690">
                  <c:v>983</c:v>
                </c:pt>
                <c:pt idx="47691">
                  <c:v>984</c:v>
                </c:pt>
                <c:pt idx="47692">
                  <c:v>985</c:v>
                </c:pt>
                <c:pt idx="47693">
                  <c:v>986</c:v>
                </c:pt>
                <c:pt idx="47694">
                  <c:v>987</c:v>
                </c:pt>
                <c:pt idx="47695">
                  <c:v>988</c:v>
                </c:pt>
                <c:pt idx="47696">
                  <c:v>989</c:v>
                </c:pt>
                <c:pt idx="47697">
                  <c:v>990</c:v>
                </c:pt>
                <c:pt idx="47698">
                  <c:v>991</c:v>
                </c:pt>
                <c:pt idx="47699">
                  <c:v>992</c:v>
                </c:pt>
                <c:pt idx="47700">
                  <c:v>993</c:v>
                </c:pt>
                <c:pt idx="47701">
                  <c:v>994</c:v>
                </c:pt>
                <c:pt idx="47702">
                  <c:v>995</c:v>
                </c:pt>
                <c:pt idx="47703">
                  <c:v>996</c:v>
                </c:pt>
                <c:pt idx="47704">
                  <c:v>997</c:v>
                </c:pt>
                <c:pt idx="47705">
                  <c:v>998</c:v>
                </c:pt>
                <c:pt idx="47706">
                  <c:v>999</c:v>
                </c:pt>
                <c:pt idx="47707">
                  <c:v>1000</c:v>
                </c:pt>
                <c:pt idx="47708">
                  <c:v>1001</c:v>
                </c:pt>
                <c:pt idx="47709">
                  <c:v>1002</c:v>
                </c:pt>
                <c:pt idx="47710">
                  <c:v>1003</c:v>
                </c:pt>
                <c:pt idx="47711">
                  <c:v>1004</c:v>
                </c:pt>
                <c:pt idx="47712">
                  <c:v>1005</c:v>
                </c:pt>
                <c:pt idx="47713">
                  <c:v>1006</c:v>
                </c:pt>
                <c:pt idx="47714">
                  <c:v>1007</c:v>
                </c:pt>
                <c:pt idx="47715">
                  <c:v>1008</c:v>
                </c:pt>
                <c:pt idx="47716">
                  <c:v>1009</c:v>
                </c:pt>
                <c:pt idx="47717">
                  <c:v>1010</c:v>
                </c:pt>
                <c:pt idx="47718">
                  <c:v>1011</c:v>
                </c:pt>
                <c:pt idx="47719">
                  <c:v>1012</c:v>
                </c:pt>
                <c:pt idx="47720">
                  <c:v>1013</c:v>
                </c:pt>
                <c:pt idx="47721">
                  <c:v>1014</c:v>
                </c:pt>
                <c:pt idx="47722">
                  <c:v>1015</c:v>
                </c:pt>
                <c:pt idx="47723">
                  <c:v>1016</c:v>
                </c:pt>
                <c:pt idx="47724">
                  <c:v>1017</c:v>
                </c:pt>
                <c:pt idx="47725">
                  <c:v>1018</c:v>
                </c:pt>
                <c:pt idx="47726">
                  <c:v>1019</c:v>
                </c:pt>
                <c:pt idx="47727">
                  <c:v>1020</c:v>
                </c:pt>
                <c:pt idx="47728">
                  <c:v>1021</c:v>
                </c:pt>
                <c:pt idx="47729">
                  <c:v>1022</c:v>
                </c:pt>
                <c:pt idx="47730">
                  <c:v>1023</c:v>
                </c:pt>
                <c:pt idx="47731">
                  <c:v>1024</c:v>
                </c:pt>
                <c:pt idx="47732">
                  <c:v>1025</c:v>
                </c:pt>
                <c:pt idx="47733">
                  <c:v>1026</c:v>
                </c:pt>
                <c:pt idx="47734">
                  <c:v>1027</c:v>
                </c:pt>
                <c:pt idx="47735">
                  <c:v>1028</c:v>
                </c:pt>
                <c:pt idx="47736">
                  <c:v>1029</c:v>
                </c:pt>
                <c:pt idx="47737">
                  <c:v>1030</c:v>
                </c:pt>
                <c:pt idx="47738">
                  <c:v>1031</c:v>
                </c:pt>
                <c:pt idx="47739">
                  <c:v>1032</c:v>
                </c:pt>
                <c:pt idx="47740">
                  <c:v>1033</c:v>
                </c:pt>
                <c:pt idx="47741">
                  <c:v>1034</c:v>
                </c:pt>
                <c:pt idx="47742">
                  <c:v>1035</c:v>
                </c:pt>
                <c:pt idx="47743">
                  <c:v>1036</c:v>
                </c:pt>
                <c:pt idx="47744">
                  <c:v>1037</c:v>
                </c:pt>
                <c:pt idx="47745">
                  <c:v>1038</c:v>
                </c:pt>
                <c:pt idx="47746">
                  <c:v>1039</c:v>
                </c:pt>
                <c:pt idx="47747">
                  <c:v>1040</c:v>
                </c:pt>
                <c:pt idx="47748">
                  <c:v>1041</c:v>
                </c:pt>
                <c:pt idx="47749">
                  <c:v>1042</c:v>
                </c:pt>
                <c:pt idx="47750">
                  <c:v>1043</c:v>
                </c:pt>
                <c:pt idx="47751">
                  <c:v>1044</c:v>
                </c:pt>
                <c:pt idx="47752">
                  <c:v>1045</c:v>
                </c:pt>
                <c:pt idx="47753">
                  <c:v>1046</c:v>
                </c:pt>
                <c:pt idx="47754">
                  <c:v>1047</c:v>
                </c:pt>
                <c:pt idx="47755">
                  <c:v>1048</c:v>
                </c:pt>
                <c:pt idx="47756">
                  <c:v>1049</c:v>
                </c:pt>
                <c:pt idx="47757">
                  <c:v>1050</c:v>
                </c:pt>
                <c:pt idx="47758">
                  <c:v>1051</c:v>
                </c:pt>
                <c:pt idx="47759">
                  <c:v>1052</c:v>
                </c:pt>
                <c:pt idx="47760">
                  <c:v>1053</c:v>
                </c:pt>
                <c:pt idx="47761">
                  <c:v>1054</c:v>
                </c:pt>
                <c:pt idx="47762">
                  <c:v>1055</c:v>
                </c:pt>
                <c:pt idx="47763">
                  <c:v>1056</c:v>
                </c:pt>
                <c:pt idx="47764">
                  <c:v>1057</c:v>
                </c:pt>
                <c:pt idx="47765">
                  <c:v>1058</c:v>
                </c:pt>
                <c:pt idx="47766">
                  <c:v>1059</c:v>
                </c:pt>
                <c:pt idx="47767">
                  <c:v>1060</c:v>
                </c:pt>
                <c:pt idx="47768">
                  <c:v>1061</c:v>
                </c:pt>
                <c:pt idx="47769">
                  <c:v>1062</c:v>
                </c:pt>
                <c:pt idx="47770">
                  <c:v>1063</c:v>
                </c:pt>
                <c:pt idx="47771">
                  <c:v>1064</c:v>
                </c:pt>
                <c:pt idx="47772">
                  <c:v>1065</c:v>
                </c:pt>
                <c:pt idx="47773">
                  <c:v>1066</c:v>
                </c:pt>
                <c:pt idx="47774">
                  <c:v>1067</c:v>
                </c:pt>
                <c:pt idx="47775">
                  <c:v>1068</c:v>
                </c:pt>
                <c:pt idx="47776">
                  <c:v>1069</c:v>
                </c:pt>
                <c:pt idx="47777">
                  <c:v>1070</c:v>
                </c:pt>
                <c:pt idx="47778">
                  <c:v>1071</c:v>
                </c:pt>
                <c:pt idx="47779">
                  <c:v>1072</c:v>
                </c:pt>
                <c:pt idx="47780">
                  <c:v>1073</c:v>
                </c:pt>
                <c:pt idx="47781">
                  <c:v>1074</c:v>
                </c:pt>
                <c:pt idx="47782">
                  <c:v>1075</c:v>
                </c:pt>
                <c:pt idx="47783">
                  <c:v>1076</c:v>
                </c:pt>
                <c:pt idx="47784">
                  <c:v>1077</c:v>
                </c:pt>
                <c:pt idx="47785">
                  <c:v>1078</c:v>
                </c:pt>
                <c:pt idx="47786">
                  <c:v>1079</c:v>
                </c:pt>
                <c:pt idx="47787">
                  <c:v>1080</c:v>
                </c:pt>
                <c:pt idx="47788">
                  <c:v>1081</c:v>
                </c:pt>
                <c:pt idx="47789">
                  <c:v>1082</c:v>
                </c:pt>
                <c:pt idx="47790">
                  <c:v>1083</c:v>
                </c:pt>
                <c:pt idx="47791">
                  <c:v>1084</c:v>
                </c:pt>
                <c:pt idx="47792">
                  <c:v>1085</c:v>
                </c:pt>
                <c:pt idx="47793">
                  <c:v>1086</c:v>
                </c:pt>
                <c:pt idx="47794">
                  <c:v>1087</c:v>
                </c:pt>
                <c:pt idx="47795">
                  <c:v>1088</c:v>
                </c:pt>
                <c:pt idx="47796">
                  <c:v>1089</c:v>
                </c:pt>
                <c:pt idx="47797">
                  <c:v>1090</c:v>
                </c:pt>
                <c:pt idx="47798">
                  <c:v>1091</c:v>
                </c:pt>
                <c:pt idx="47799">
                  <c:v>1092</c:v>
                </c:pt>
                <c:pt idx="47800">
                  <c:v>1093</c:v>
                </c:pt>
                <c:pt idx="47801">
                  <c:v>1094</c:v>
                </c:pt>
                <c:pt idx="47802">
                  <c:v>1095</c:v>
                </c:pt>
                <c:pt idx="47803">
                  <c:v>1096</c:v>
                </c:pt>
                <c:pt idx="47804">
                  <c:v>1097</c:v>
                </c:pt>
                <c:pt idx="47805">
                  <c:v>1098</c:v>
                </c:pt>
                <c:pt idx="47806">
                  <c:v>1099</c:v>
                </c:pt>
                <c:pt idx="47807">
                  <c:v>1100</c:v>
                </c:pt>
                <c:pt idx="47808">
                  <c:v>1101</c:v>
                </c:pt>
                <c:pt idx="47809">
                  <c:v>1102</c:v>
                </c:pt>
                <c:pt idx="47810">
                  <c:v>1103</c:v>
                </c:pt>
                <c:pt idx="47811">
                  <c:v>1104</c:v>
                </c:pt>
                <c:pt idx="47812">
                  <c:v>1105</c:v>
                </c:pt>
                <c:pt idx="47813">
                  <c:v>1106</c:v>
                </c:pt>
                <c:pt idx="47814">
                  <c:v>1107</c:v>
                </c:pt>
                <c:pt idx="47815">
                  <c:v>1108</c:v>
                </c:pt>
                <c:pt idx="47816">
                  <c:v>1109</c:v>
                </c:pt>
                <c:pt idx="47817">
                  <c:v>1110</c:v>
                </c:pt>
                <c:pt idx="47818">
                  <c:v>1111</c:v>
                </c:pt>
                <c:pt idx="47819">
                  <c:v>1112</c:v>
                </c:pt>
                <c:pt idx="47820">
                  <c:v>1113</c:v>
                </c:pt>
                <c:pt idx="47821">
                  <c:v>1114</c:v>
                </c:pt>
                <c:pt idx="47822">
                  <c:v>1115</c:v>
                </c:pt>
                <c:pt idx="47823">
                  <c:v>1116</c:v>
                </c:pt>
                <c:pt idx="47824">
                  <c:v>1117</c:v>
                </c:pt>
                <c:pt idx="47825">
                  <c:v>1118</c:v>
                </c:pt>
                <c:pt idx="47826">
                  <c:v>1119</c:v>
                </c:pt>
                <c:pt idx="47827">
                  <c:v>1120</c:v>
                </c:pt>
                <c:pt idx="47828">
                  <c:v>1121</c:v>
                </c:pt>
                <c:pt idx="47829">
                  <c:v>1122</c:v>
                </c:pt>
                <c:pt idx="47830">
                  <c:v>1123</c:v>
                </c:pt>
                <c:pt idx="47831">
                  <c:v>1124</c:v>
                </c:pt>
                <c:pt idx="47832">
                  <c:v>1125</c:v>
                </c:pt>
                <c:pt idx="47833">
                  <c:v>1126</c:v>
                </c:pt>
                <c:pt idx="47834">
                  <c:v>1127</c:v>
                </c:pt>
                <c:pt idx="47835">
                  <c:v>1128</c:v>
                </c:pt>
                <c:pt idx="47836">
                  <c:v>1129</c:v>
                </c:pt>
                <c:pt idx="47837">
                  <c:v>1130</c:v>
                </c:pt>
                <c:pt idx="47838">
                  <c:v>1131</c:v>
                </c:pt>
                <c:pt idx="47839">
                  <c:v>1132</c:v>
                </c:pt>
                <c:pt idx="47840">
                  <c:v>1133</c:v>
                </c:pt>
                <c:pt idx="47841">
                  <c:v>1134</c:v>
                </c:pt>
                <c:pt idx="47842">
                  <c:v>1135</c:v>
                </c:pt>
                <c:pt idx="47843">
                  <c:v>1136</c:v>
                </c:pt>
                <c:pt idx="47844">
                  <c:v>1137</c:v>
                </c:pt>
                <c:pt idx="47845">
                  <c:v>1138</c:v>
                </c:pt>
                <c:pt idx="47846">
                  <c:v>1139</c:v>
                </c:pt>
                <c:pt idx="47847">
                  <c:v>1140</c:v>
                </c:pt>
                <c:pt idx="47848">
                  <c:v>1141</c:v>
                </c:pt>
                <c:pt idx="47849">
                  <c:v>1142</c:v>
                </c:pt>
                <c:pt idx="47850">
                  <c:v>1143</c:v>
                </c:pt>
                <c:pt idx="47851">
                  <c:v>1144</c:v>
                </c:pt>
                <c:pt idx="47852">
                  <c:v>1145</c:v>
                </c:pt>
                <c:pt idx="47853">
                  <c:v>1146</c:v>
                </c:pt>
                <c:pt idx="47854">
                  <c:v>1147</c:v>
                </c:pt>
                <c:pt idx="47855">
                  <c:v>1148</c:v>
                </c:pt>
                <c:pt idx="47856">
                  <c:v>1149</c:v>
                </c:pt>
                <c:pt idx="47857">
                  <c:v>1150</c:v>
                </c:pt>
                <c:pt idx="47858">
                  <c:v>1151</c:v>
                </c:pt>
                <c:pt idx="47859">
                  <c:v>1152</c:v>
                </c:pt>
                <c:pt idx="47860">
                  <c:v>1153</c:v>
                </c:pt>
                <c:pt idx="47861">
                  <c:v>1154</c:v>
                </c:pt>
                <c:pt idx="47862">
                  <c:v>1155</c:v>
                </c:pt>
                <c:pt idx="47863">
                  <c:v>1156</c:v>
                </c:pt>
                <c:pt idx="47864">
                  <c:v>1157</c:v>
                </c:pt>
                <c:pt idx="47865">
                  <c:v>1158</c:v>
                </c:pt>
                <c:pt idx="47866">
                  <c:v>1159</c:v>
                </c:pt>
                <c:pt idx="47867">
                  <c:v>1160</c:v>
                </c:pt>
                <c:pt idx="47868">
                  <c:v>1161</c:v>
                </c:pt>
                <c:pt idx="47869">
                  <c:v>1162</c:v>
                </c:pt>
                <c:pt idx="47870">
                  <c:v>1163</c:v>
                </c:pt>
                <c:pt idx="47871">
                  <c:v>1164</c:v>
                </c:pt>
                <c:pt idx="47872">
                  <c:v>1165</c:v>
                </c:pt>
                <c:pt idx="47873">
                  <c:v>1166</c:v>
                </c:pt>
                <c:pt idx="47874">
                  <c:v>1167</c:v>
                </c:pt>
                <c:pt idx="47875">
                  <c:v>1168</c:v>
                </c:pt>
                <c:pt idx="47876">
                  <c:v>1169</c:v>
                </c:pt>
                <c:pt idx="47877">
                  <c:v>1170</c:v>
                </c:pt>
                <c:pt idx="47878">
                  <c:v>1171</c:v>
                </c:pt>
                <c:pt idx="47879">
                  <c:v>1172</c:v>
                </c:pt>
                <c:pt idx="47880">
                  <c:v>1173</c:v>
                </c:pt>
                <c:pt idx="47881">
                  <c:v>1174</c:v>
                </c:pt>
                <c:pt idx="47882">
                  <c:v>1175</c:v>
                </c:pt>
                <c:pt idx="47883">
                  <c:v>1176</c:v>
                </c:pt>
                <c:pt idx="47884">
                  <c:v>1177</c:v>
                </c:pt>
                <c:pt idx="47885">
                  <c:v>1178</c:v>
                </c:pt>
                <c:pt idx="47886">
                  <c:v>1179</c:v>
                </c:pt>
                <c:pt idx="47887">
                  <c:v>1180</c:v>
                </c:pt>
                <c:pt idx="47888">
                  <c:v>1181</c:v>
                </c:pt>
                <c:pt idx="47889">
                  <c:v>1182</c:v>
                </c:pt>
                <c:pt idx="47890">
                  <c:v>1183</c:v>
                </c:pt>
                <c:pt idx="47891">
                  <c:v>1184</c:v>
                </c:pt>
                <c:pt idx="47892">
                  <c:v>1185</c:v>
                </c:pt>
                <c:pt idx="47893">
                  <c:v>1186</c:v>
                </c:pt>
                <c:pt idx="47894">
                  <c:v>1187</c:v>
                </c:pt>
                <c:pt idx="47895">
                  <c:v>1188</c:v>
                </c:pt>
                <c:pt idx="47896">
                  <c:v>1189</c:v>
                </c:pt>
                <c:pt idx="47897">
                  <c:v>1190</c:v>
                </c:pt>
                <c:pt idx="47898">
                  <c:v>1191</c:v>
                </c:pt>
                <c:pt idx="47899">
                  <c:v>1192</c:v>
                </c:pt>
                <c:pt idx="47900">
                  <c:v>1193</c:v>
                </c:pt>
                <c:pt idx="47901">
                  <c:v>1194</c:v>
                </c:pt>
                <c:pt idx="47902">
                  <c:v>1195</c:v>
                </c:pt>
                <c:pt idx="47903">
                  <c:v>1196</c:v>
                </c:pt>
                <c:pt idx="47904">
                  <c:v>1197</c:v>
                </c:pt>
                <c:pt idx="47905">
                  <c:v>1198</c:v>
                </c:pt>
                <c:pt idx="47906">
                  <c:v>1199</c:v>
                </c:pt>
                <c:pt idx="47907">
                  <c:v>1200</c:v>
                </c:pt>
                <c:pt idx="47908">
                  <c:v>1201</c:v>
                </c:pt>
                <c:pt idx="47909">
                  <c:v>1202</c:v>
                </c:pt>
                <c:pt idx="47910">
                  <c:v>1203</c:v>
                </c:pt>
                <c:pt idx="47911">
                  <c:v>1204</c:v>
                </c:pt>
                <c:pt idx="47912">
                  <c:v>1205</c:v>
                </c:pt>
                <c:pt idx="47913">
                  <c:v>1206</c:v>
                </c:pt>
                <c:pt idx="47914">
                  <c:v>1207</c:v>
                </c:pt>
                <c:pt idx="47915">
                  <c:v>1208</c:v>
                </c:pt>
                <c:pt idx="47916">
                  <c:v>1209</c:v>
                </c:pt>
                <c:pt idx="47917">
                  <c:v>1210</c:v>
                </c:pt>
                <c:pt idx="47918">
                  <c:v>1211</c:v>
                </c:pt>
                <c:pt idx="47919">
                  <c:v>1212</c:v>
                </c:pt>
                <c:pt idx="47920">
                  <c:v>1213</c:v>
                </c:pt>
                <c:pt idx="47921">
                  <c:v>1214</c:v>
                </c:pt>
                <c:pt idx="47922">
                  <c:v>1215</c:v>
                </c:pt>
                <c:pt idx="47923">
                  <c:v>1216</c:v>
                </c:pt>
                <c:pt idx="47924">
                  <c:v>1217</c:v>
                </c:pt>
                <c:pt idx="47925">
                  <c:v>1218</c:v>
                </c:pt>
                <c:pt idx="47926">
                  <c:v>1219</c:v>
                </c:pt>
                <c:pt idx="47927">
                  <c:v>1220</c:v>
                </c:pt>
                <c:pt idx="47928">
                  <c:v>1221</c:v>
                </c:pt>
                <c:pt idx="47929">
                  <c:v>1222</c:v>
                </c:pt>
                <c:pt idx="47930">
                  <c:v>1223</c:v>
                </c:pt>
                <c:pt idx="47931">
                  <c:v>1224</c:v>
                </c:pt>
                <c:pt idx="47932">
                  <c:v>1225</c:v>
                </c:pt>
                <c:pt idx="47933">
                  <c:v>1226</c:v>
                </c:pt>
                <c:pt idx="47934">
                  <c:v>1227</c:v>
                </c:pt>
                <c:pt idx="47935">
                  <c:v>1228</c:v>
                </c:pt>
                <c:pt idx="47936">
                  <c:v>1229</c:v>
                </c:pt>
                <c:pt idx="47937">
                  <c:v>1230</c:v>
                </c:pt>
                <c:pt idx="47938">
                  <c:v>1231</c:v>
                </c:pt>
                <c:pt idx="47939">
                  <c:v>1232</c:v>
                </c:pt>
                <c:pt idx="47940">
                  <c:v>1233</c:v>
                </c:pt>
                <c:pt idx="47941">
                  <c:v>1234</c:v>
                </c:pt>
                <c:pt idx="47942">
                  <c:v>1235</c:v>
                </c:pt>
                <c:pt idx="47943">
                  <c:v>1236</c:v>
                </c:pt>
                <c:pt idx="47944">
                  <c:v>1237</c:v>
                </c:pt>
                <c:pt idx="47945">
                  <c:v>1238</c:v>
                </c:pt>
                <c:pt idx="47946">
                  <c:v>1239</c:v>
                </c:pt>
                <c:pt idx="47947">
                  <c:v>1240</c:v>
                </c:pt>
                <c:pt idx="47948">
                  <c:v>1241</c:v>
                </c:pt>
                <c:pt idx="47949">
                  <c:v>1242</c:v>
                </c:pt>
                <c:pt idx="47950">
                  <c:v>1243</c:v>
                </c:pt>
                <c:pt idx="47951">
                  <c:v>1244</c:v>
                </c:pt>
                <c:pt idx="47952">
                  <c:v>1245</c:v>
                </c:pt>
                <c:pt idx="47953">
                  <c:v>1246</c:v>
                </c:pt>
                <c:pt idx="47954">
                  <c:v>1247</c:v>
                </c:pt>
                <c:pt idx="47955">
                  <c:v>1248</c:v>
                </c:pt>
                <c:pt idx="47956">
                  <c:v>1249</c:v>
                </c:pt>
                <c:pt idx="47957">
                  <c:v>1250</c:v>
                </c:pt>
                <c:pt idx="47958">
                  <c:v>1251</c:v>
                </c:pt>
                <c:pt idx="47959">
                  <c:v>1252</c:v>
                </c:pt>
                <c:pt idx="47960">
                  <c:v>1253</c:v>
                </c:pt>
                <c:pt idx="47961">
                  <c:v>1254</c:v>
                </c:pt>
                <c:pt idx="47962">
                  <c:v>1255</c:v>
                </c:pt>
                <c:pt idx="47963">
                  <c:v>1256</c:v>
                </c:pt>
                <c:pt idx="47964">
                  <c:v>1257</c:v>
                </c:pt>
                <c:pt idx="47965">
                  <c:v>1258</c:v>
                </c:pt>
                <c:pt idx="47966">
                  <c:v>1259</c:v>
                </c:pt>
                <c:pt idx="47967">
                  <c:v>1260</c:v>
                </c:pt>
                <c:pt idx="47968">
                  <c:v>1261</c:v>
                </c:pt>
                <c:pt idx="47969">
                  <c:v>1262</c:v>
                </c:pt>
                <c:pt idx="47970">
                  <c:v>1263</c:v>
                </c:pt>
                <c:pt idx="47971">
                  <c:v>1264</c:v>
                </c:pt>
                <c:pt idx="47972">
                  <c:v>1265</c:v>
                </c:pt>
                <c:pt idx="47973">
                  <c:v>1266</c:v>
                </c:pt>
                <c:pt idx="47974">
                  <c:v>1267</c:v>
                </c:pt>
                <c:pt idx="47975">
                  <c:v>1268</c:v>
                </c:pt>
                <c:pt idx="47976">
                  <c:v>1269</c:v>
                </c:pt>
                <c:pt idx="47977">
                  <c:v>1270</c:v>
                </c:pt>
                <c:pt idx="47978">
                  <c:v>1271</c:v>
                </c:pt>
                <c:pt idx="47979">
                  <c:v>1272</c:v>
                </c:pt>
                <c:pt idx="47980">
                  <c:v>1273</c:v>
                </c:pt>
                <c:pt idx="47981">
                  <c:v>1274</c:v>
                </c:pt>
                <c:pt idx="47982">
                  <c:v>1275</c:v>
                </c:pt>
                <c:pt idx="47983">
                  <c:v>1276</c:v>
                </c:pt>
                <c:pt idx="47984">
                  <c:v>1277</c:v>
                </c:pt>
                <c:pt idx="47985">
                  <c:v>1278</c:v>
                </c:pt>
                <c:pt idx="47986">
                  <c:v>1279</c:v>
                </c:pt>
                <c:pt idx="47987">
                  <c:v>1280</c:v>
                </c:pt>
                <c:pt idx="47988">
                  <c:v>1281</c:v>
                </c:pt>
                <c:pt idx="47989">
                  <c:v>1282</c:v>
                </c:pt>
                <c:pt idx="47990">
                  <c:v>1283</c:v>
                </c:pt>
                <c:pt idx="47991">
                  <c:v>1284</c:v>
                </c:pt>
                <c:pt idx="47992">
                  <c:v>1285</c:v>
                </c:pt>
                <c:pt idx="47993">
                  <c:v>1286</c:v>
                </c:pt>
                <c:pt idx="47994">
                  <c:v>1287</c:v>
                </c:pt>
                <c:pt idx="47995">
                  <c:v>1288</c:v>
                </c:pt>
                <c:pt idx="47996">
                  <c:v>1289</c:v>
                </c:pt>
                <c:pt idx="47997">
                  <c:v>1290</c:v>
                </c:pt>
                <c:pt idx="47998">
                  <c:v>1291</c:v>
                </c:pt>
                <c:pt idx="47999">
                  <c:v>1292</c:v>
                </c:pt>
                <c:pt idx="48000">
                  <c:v>1293</c:v>
                </c:pt>
                <c:pt idx="48001">
                  <c:v>1294</c:v>
                </c:pt>
                <c:pt idx="48002">
                  <c:v>1295</c:v>
                </c:pt>
                <c:pt idx="48003">
                  <c:v>1296</c:v>
                </c:pt>
                <c:pt idx="48004">
                  <c:v>1297</c:v>
                </c:pt>
                <c:pt idx="48005">
                  <c:v>1298</c:v>
                </c:pt>
                <c:pt idx="48006">
                  <c:v>1299</c:v>
                </c:pt>
                <c:pt idx="48007">
                  <c:v>1300</c:v>
                </c:pt>
                <c:pt idx="48008">
                  <c:v>1301</c:v>
                </c:pt>
                <c:pt idx="48009">
                  <c:v>1302</c:v>
                </c:pt>
                <c:pt idx="48010">
                  <c:v>1303</c:v>
                </c:pt>
                <c:pt idx="48011">
                  <c:v>1304</c:v>
                </c:pt>
                <c:pt idx="48012">
                  <c:v>1305</c:v>
                </c:pt>
                <c:pt idx="48013">
                  <c:v>1306</c:v>
                </c:pt>
                <c:pt idx="48014">
                  <c:v>1307</c:v>
                </c:pt>
                <c:pt idx="48015">
                  <c:v>1308</c:v>
                </c:pt>
                <c:pt idx="48016">
                  <c:v>1309</c:v>
                </c:pt>
                <c:pt idx="48017">
                  <c:v>1310</c:v>
                </c:pt>
                <c:pt idx="48018">
                  <c:v>1311</c:v>
                </c:pt>
                <c:pt idx="48019">
                  <c:v>1312</c:v>
                </c:pt>
                <c:pt idx="48020">
                  <c:v>1313</c:v>
                </c:pt>
                <c:pt idx="48021">
                  <c:v>1314</c:v>
                </c:pt>
                <c:pt idx="48022">
                  <c:v>1315</c:v>
                </c:pt>
                <c:pt idx="48023">
                  <c:v>1316</c:v>
                </c:pt>
                <c:pt idx="48024">
                  <c:v>1317</c:v>
                </c:pt>
                <c:pt idx="48025">
                  <c:v>1318</c:v>
                </c:pt>
                <c:pt idx="48026">
                  <c:v>1319</c:v>
                </c:pt>
                <c:pt idx="48027">
                  <c:v>1320</c:v>
                </c:pt>
                <c:pt idx="48028">
                  <c:v>1321</c:v>
                </c:pt>
                <c:pt idx="48029">
                  <c:v>1322</c:v>
                </c:pt>
                <c:pt idx="48030">
                  <c:v>1323</c:v>
                </c:pt>
                <c:pt idx="48031">
                  <c:v>1324</c:v>
                </c:pt>
                <c:pt idx="48032">
                  <c:v>1325</c:v>
                </c:pt>
                <c:pt idx="48033">
                  <c:v>1326</c:v>
                </c:pt>
                <c:pt idx="48034">
                  <c:v>1327</c:v>
                </c:pt>
                <c:pt idx="48035">
                  <c:v>1328</c:v>
                </c:pt>
                <c:pt idx="48036">
                  <c:v>1329</c:v>
                </c:pt>
                <c:pt idx="48037">
                  <c:v>1330</c:v>
                </c:pt>
                <c:pt idx="48038">
                  <c:v>1331</c:v>
                </c:pt>
                <c:pt idx="48039">
                  <c:v>1332</c:v>
                </c:pt>
                <c:pt idx="48040">
                  <c:v>1333</c:v>
                </c:pt>
                <c:pt idx="48041">
                  <c:v>1334</c:v>
                </c:pt>
                <c:pt idx="48042">
                  <c:v>1335</c:v>
                </c:pt>
                <c:pt idx="48043">
                  <c:v>1336</c:v>
                </c:pt>
                <c:pt idx="48044">
                  <c:v>1337</c:v>
                </c:pt>
                <c:pt idx="48045">
                  <c:v>1338</c:v>
                </c:pt>
                <c:pt idx="48046">
                  <c:v>1339</c:v>
                </c:pt>
                <c:pt idx="48047">
                  <c:v>1340</c:v>
                </c:pt>
                <c:pt idx="48048">
                  <c:v>1341</c:v>
                </c:pt>
                <c:pt idx="48049">
                  <c:v>1342</c:v>
                </c:pt>
                <c:pt idx="48050">
                  <c:v>1343</c:v>
                </c:pt>
                <c:pt idx="48051">
                  <c:v>1344</c:v>
                </c:pt>
                <c:pt idx="48052">
                  <c:v>1345</c:v>
                </c:pt>
                <c:pt idx="48053">
                  <c:v>1346</c:v>
                </c:pt>
                <c:pt idx="48054">
                  <c:v>1347</c:v>
                </c:pt>
                <c:pt idx="48055">
                  <c:v>1348</c:v>
                </c:pt>
                <c:pt idx="48056">
                  <c:v>1349</c:v>
                </c:pt>
                <c:pt idx="48057">
                  <c:v>1350</c:v>
                </c:pt>
                <c:pt idx="48058">
                  <c:v>1351</c:v>
                </c:pt>
                <c:pt idx="48059">
                  <c:v>1352</c:v>
                </c:pt>
                <c:pt idx="48060">
                  <c:v>1353</c:v>
                </c:pt>
                <c:pt idx="48061">
                  <c:v>1354</c:v>
                </c:pt>
                <c:pt idx="48062">
                  <c:v>1355</c:v>
                </c:pt>
                <c:pt idx="48063">
                  <c:v>1356</c:v>
                </c:pt>
                <c:pt idx="48064">
                  <c:v>1357</c:v>
                </c:pt>
                <c:pt idx="48065">
                  <c:v>1358</c:v>
                </c:pt>
                <c:pt idx="48066">
                  <c:v>1359</c:v>
                </c:pt>
                <c:pt idx="48067">
                  <c:v>1360</c:v>
                </c:pt>
                <c:pt idx="48068">
                  <c:v>1361</c:v>
                </c:pt>
                <c:pt idx="48069">
                  <c:v>1362</c:v>
                </c:pt>
                <c:pt idx="48070">
                  <c:v>1363</c:v>
                </c:pt>
                <c:pt idx="48071">
                  <c:v>1364</c:v>
                </c:pt>
                <c:pt idx="48072">
                  <c:v>1365</c:v>
                </c:pt>
                <c:pt idx="48073">
                  <c:v>1366</c:v>
                </c:pt>
                <c:pt idx="48074">
                  <c:v>1367</c:v>
                </c:pt>
                <c:pt idx="48075">
                  <c:v>1368</c:v>
                </c:pt>
                <c:pt idx="48076">
                  <c:v>1369</c:v>
                </c:pt>
                <c:pt idx="48077">
                  <c:v>1370</c:v>
                </c:pt>
                <c:pt idx="48078">
                  <c:v>1371</c:v>
                </c:pt>
                <c:pt idx="48079">
                  <c:v>1372</c:v>
                </c:pt>
                <c:pt idx="48080">
                  <c:v>1373</c:v>
                </c:pt>
                <c:pt idx="48081">
                  <c:v>1374</c:v>
                </c:pt>
                <c:pt idx="48082">
                  <c:v>1375</c:v>
                </c:pt>
                <c:pt idx="48083">
                  <c:v>1376</c:v>
                </c:pt>
                <c:pt idx="48084">
                  <c:v>1377</c:v>
                </c:pt>
                <c:pt idx="48085">
                  <c:v>1378</c:v>
                </c:pt>
                <c:pt idx="48086">
                  <c:v>1379</c:v>
                </c:pt>
                <c:pt idx="48087">
                  <c:v>1380</c:v>
                </c:pt>
                <c:pt idx="48088">
                  <c:v>1381</c:v>
                </c:pt>
                <c:pt idx="48089">
                  <c:v>1382</c:v>
                </c:pt>
                <c:pt idx="48090">
                  <c:v>1383</c:v>
                </c:pt>
                <c:pt idx="48091">
                  <c:v>1384</c:v>
                </c:pt>
                <c:pt idx="48092">
                  <c:v>1385</c:v>
                </c:pt>
                <c:pt idx="48093">
                  <c:v>1386</c:v>
                </c:pt>
                <c:pt idx="48094">
                  <c:v>1387</c:v>
                </c:pt>
                <c:pt idx="48095">
                  <c:v>1388</c:v>
                </c:pt>
                <c:pt idx="48096">
                  <c:v>1389</c:v>
                </c:pt>
                <c:pt idx="48097">
                  <c:v>1390</c:v>
                </c:pt>
                <c:pt idx="48098">
                  <c:v>1391</c:v>
                </c:pt>
                <c:pt idx="48099">
                  <c:v>1392</c:v>
                </c:pt>
                <c:pt idx="48100">
                  <c:v>1393</c:v>
                </c:pt>
                <c:pt idx="48101">
                  <c:v>1394</c:v>
                </c:pt>
                <c:pt idx="48102">
                  <c:v>1395</c:v>
                </c:pt>
                <c:pt idx="48103">
                  <c:v>1396</c:v>
                </c:pt>
                <c:pt idx="48104">
                  <c:v>1397</c:v>
                </c:pt>
                <c:pt idx="48105">
                  <c:v>1398</c:v>
                </c:pt>
                <c:pt idx="48106">
                  <c:v>1399</c:v>
                </c:pt>
                <c:pt idx="48107">
                  <c:v>1400</c:v>
                </c:pt>
                <c:pt idx="48108">
                  <c:v>1401</c:v>
                </c:pt>
                <c:pt idx="48109">
                  <c:v>1402</c:v>
                </c:pt>
                <c:pt idx="48110">
                  <c:v>1403</c:v>
                </c:pt>
                <c:pt idx="48111">
                  <c:v>1404</c:v>
                </c:pt>
                <c:pt idx="48112">
                  <c:v>1405</c:v>
                </c:pt>
                <c:pt idx="48113">
                  <c:v>1406</c:v>
                </c:pt>
                <c:pt idx="48114">
                  <c:v>1407</c:v>
                </c:pt>
                <c:pt idx="48115">
                  <c:v>1408</c:v>
                </c:pt>
                <c:pt idx="48116">
                  <c:v>1409</c:v>
                </c:pt>
                <c:pt idx="48117">
                  <c:v>1410</c:v>
                </c:pt>
                <c:pt idx="48118">
                  <c:v>1411</c:v>
                </c:pt>
                <c:pt idx="48119">
                  <c:v>1412</c:v>
                </c:pt>
                <c:pt idx="48120">
                  <c:v>1413</c:v>
                </c:pt>
                <c:pt idx="48121">
                  <c:v>1414</c:v>
                </c:pt>
                <c:pt idx="48122">
                  <c:v>1415</c:v>
                </c:pt>
                <c:pt idx="48123">
                  <c:v>1416</c:v>
                </c:pt>
                <c:pt idx="48124">
                  <c:v>1417</c:v>
                </c:pt>
                <c:pt idx="48125">
                  <c:v>1418</c:v>
                </c:pt>
                <c:pt idx="48126">
                  <c:v>1419</c:v>
                </c:pt>
                <c:pt idx="48127">
                  <c:v>1420</c:v>
                </c:pt>
                <c:pt idx="48128">
                  <c:v>1421</c:v>
                </c:pt>
                <c:pt idx="48129">
                  <c:v>1422</c:v>
                </c:pt>
                <c:pt idx="48130">
                  <c:v>1423</c:v>
                </c:pt>
                <c:pt idx="48131">
                  <c:v>1424</c:v>
                </c:pt>
                <c:pt idx="48132">
                  <c:v>1425</c:v>
                </c:pt>
                <c:pt idx="48133">
                  <c:v>1426</c:v>
                </c:pt>
                <c:pt idx="48134">
                  <c:v>1427</c:v>
                </c:pt>
                <c:pt idx="48135">
                  <c:v>1428</c:v>
                </c:pt>
                <c:pt idx="48136">
                  <c:v>1429</c:v>
                </c:pt>
                <c:pt idx="48137">
                  <c:v>1430</c:v>
                </c:pt>
                <c:pt idx="48138">
                  <c:v>1431</c:v>
                </c:pt>
                <c:pt idx="48139">
                  <c:v>1432</c:v>
                </c:pt>
                <c:pt idx="48140">
                  <c:v>1433</c:v>
                </c:pt>
                <c:pt idx="48141">
                  <c:v>1434</c:v>
                </c:pt>
                <c:pt idx="48142">
                  <c:v>1435</c:v>
                </c:pt>
                <c:pt idx="48143">
                  <c:v>1436</c:v>
                </c:pt>
                <c:pt idx="48144">
                  <c:v>1437</c:v>
                </c:pt>
                <c:pt idx="48145">
                  <c:v>1438</c:v>
                </c:pt>
                <c:pt idx="48146">
                  <c:v>1439</c:v>
                </c:pt>
                <c:pt idx="48147">
                  <c:v>1440</c:v>
                </c:pt>
                <c:pt idx="48148">
                  <c:v>1441</c:v>
                </c:pt>
                <c:pt idx="48149">
                  <c:v>1442</c:v>
                </c:pt>
                <c:pt idx="48150">
                  <c:v>1443</c:v>
                </c:pt>
                <c:pt idx="48151">
                  <c:v>1444</c:v>
                </c:pt>
                <c:pt idx="48152">
                  <c:v>1445</c:v>
                </c:pt>
                <c:pt idx="48153">
                  <c:v>1446</c:v>
                </c:pt>
                <c:pt idx="48154">
                  <c:v>1447</c:v>
                </c:pt>
                <c:pt idx="48155">
                  <c:v>1448</c:v>
                </c:pt>
                <c:pt idx="48156">
                  <c:v>1449</c:v>
                </c:pt>
                <c:pt idx="48157">
                  <c:v>1450</c:v>
                </c:pt>
                <c:pt idx="48158">
                  <c:v>1451</c:v>
                </c:pt>
                <c:pt idx="48159">
                  <c:v>1452</c:v>
                </c:pt>
                <c:pt idx="48160">
                  <c:v>1453</c:v>
                </c:pt>
                <c:pt idx="48161">
                  <c:v>1454</c:v>
                </c:pt>
                <c:pt idx="48162">
                  <c:v>1455</c:v>
                </c:pt>
                <c:pt idx="48163">
                  <c:v>1456</c:v>
                </c:pt>
                <c:pt idx="48164">
                  <c:v>1457</c:v>
                </c:pt>
                <c:pt idx="48165">
                  <c:v>1458</c:v>
                </c:pt>
                <c:pt idx="48166">
                  <c:v>1459</c:v>
                </c:pt>
                <c:pt idx="48167">
                  <c:v>1460</c:v>
                </c:pt>
                <c:pt idx="48168">
                  <c:v>1461</c:v>
                </c:pt>
                <c:pt idx="48169">
                  <c:v>1462</c:v>
                </c:pt>
                <c:pt idx="48170">
                  <c:v>1463</c:v>
                </c:pt>
                <c:pt idx="48171">
                  <c:v>1464</c:v>
                </c:pt>
                <c:pt idx="48172">
                  <c:v>1465</c:v>
                </c:pt>
                <c:pt idx="48173">
                  <c:v>1466</c:v>
                </c:pt>
                <c:pt idx="48174">
                  <c:v>1467</c:v>
                </c:pt>
                <c:pt idx="48175">
                  <c:v>1468</c:v>
                </c:pt>
                <c:pt idx="48176">
                  <c:v>1469</c:v>
                </c:pt>
                <c:pt idx="48177">
                  <c:v>1470</c:v>
                </c:pt>
                <c:pt idx="48178">
                  <c:v>1471</c:v>
                </c:pt>
                <c:pt idx="48179">
                  <c:v>1472</c:v>
                </c:pt>
                <c:pt idx="48180">
                  <c:v>1473</c:v>
                </c:pt>
                <c:pt idx="48181">
                  <c:v>1474</c:v>
                </c:pt>
                <c:pt idx="48182">
                  <c:v>1475</c:v>
                </c:pt>
                <c:pt idx="48183">
                  <c:v>1476</c:v>
                </c:pt>
                <c:pt idx="48184">
                  <c:v>1477</c:v>
                </c:pt>
                <c:pt idx="48185">
                  <c:v>1478</c:v>
                </c:pt>
                <c:pt idx="48186">
                  <c:v>1479</c:v>
                </c:pt>
                <c:pt idx="48187">
                  <c:v>1480</c:v>
                </c:pt>
                <c:pt idx="48188">
                  <c:v>1481</c:v>
                </c:pt>
                <c:pt idx="48189">
                  <c:v>1482</c:v>
                </c:pt>
                <c:pt idx="48190">
                  <c:v>1483</c:v>
                </c:pt>
                <c:pt idx="48191">
                  <c:v>1484</c:v>
                </c:pt>
                <c:pt idx="48192">
                  <c:v>1485</c:v>
                </c:pt>
                <c:pt idx="48193">
                  <c:v>1486</c:v>
                </c:pt>
                <c:pt idx="48194">
                  <c:v>1487</c:v>
                </c:pt>
                <c:pt idx="48195">
                  <c:v>1488</c:v>
                </c:pt>
                <c:pt idx="48196">
                  <c:v>1489</c:v>
                </c:pt>
                <c:pt idx="48197">
                  <c:v>1490</c:v>
                </c:pt>
                <c:pt idx="48198">
                  <c:v>1491</c:v>
                </c:pt>
                <c:pt idx="48199">
                  <c:v>1492</c:v>
                </c:pt>
                <c:pt idx="48200">
                  <c:v>1493</c:v>
                </c:pt>
                <c:pt idx="48201">
                  <c:v>1494</c:v>
                </c:pt>
                <c:pt idx="48202">
                  <c:v>1495</c:v>
                </c:pt>
                <c:pt idx="48203">
                  <c:v>1496</c:v>
                </c:pt>
                <c:pt idx="48204">
                  <c:v>1497</c:v>
                </c:pt>
                <c:pt idx="48205">
                  <c:v>1498</c:v>
                </c:pt>
                <c:pt idx="48206">
                  <c:v>1499</c:v>
                </c:pt>
                <c:pt idx="48207">
                  <c:v>1500</c:v>
                </c:pt>
                <c:pt idx="48208">
                  <c:v>1501</c:v>
                </c:pt>
                <c:pt idx="48209">
                  <c:v>1502</c:v>
                </c:pt>
                <c:pt idx="48210">
                  <c:v>1503</c:v>
                </c:pt>
                <c:pt idx="48211">
                  <c:v>1504</c:v>
                </c:pt>
                <c:pt idx="48212">
                  <c:v>1505</c:v>
                </c:pt>
                <c:pt idx="48213">
                  <c:v>1506</c:v>
                </c:pt>
                <c:pt idx="48214">
                  <c:v>1507</c:v>
                </c:pt>
                <c:pt idx="48215">
                  <c:v>1508</c:v>
                </c:pt>
                <c:pt idx="48216">
                  <c:v>1509</c:v>
                </c:pt>
                <c:pt idx="48217">
                  <c:v>1510</c:v>
                </c:pt>
                <c:pt idx="48218">
                  <c:v>1511</c:v>
                </c:pt>
                <c:pt idx="48219">
                  <c:v>1512</c:v>
                </c:pt>
                <c:pt idx="48220">
                  <c:v>1513</c:v>
                </c:pt>
                <c:pt idx="48221">
                  <c:v>1514</c:v>
                </c:pt>
                <c:pt idx="48222">
                  <c:v>1515</c:v>
                </c:pt>
                <c:pt idx="48223">
                  <c:v>1516</c:v>
                </c:pt>
                <c:pt idx="48224">
                  <c:v>1517</c:v>
                </c:pt>
                <c:pt idx="48225">
                  <c:v>1518</c:v>
                </c:pt>
                <c:pt idx="48226">
                  <c:v>1519</c:v>
                </c:pt>
                <c:pt idx="48227">
                  <c:v>1520</c:v>
                </c:pt>
                <c:pt idx="48228">
                  <c:v>1521</c:v>
                </c:pt>
                <c:pt idx="48229">
                  <c:v>1522</c:v>
                </c:pt>
                <c:pt idx="48230">
                  <c:v>1523</c:v>
                </c:pt>
                <c:pt idx="48231">
                  <c:v>1524</c:v>
                </c:pt>
                <c:pt idx="48232">
                  <c:v>1525</c:v>
                </c:pt>
                <c:pt idx="48233">
                  <c:v>1526</c:v>
                </c:pt>
                <c:pt idx="48234">
                  <c:v>1527</c:v>
                </c:pt>
                <c:pt idx="48235">
                  <c:v>1528</c:v>
                </c:pt>
                <c:pt idx="48236">
                  <c:v>1529</c:v>
                </c:pt>
                <c:pt idx="48237">
                  <c:v>1530</c:v>
                </c:pt>
                <c:pt idx="48238">
                  <c:v>1531</c:v>
                </c:pt>
                <c:pt idx="48239">
                  <c:v>1532</c:v>
                </c:pt>
                <c:pt idx="48240">
                  <c:v>1533</c:v>
                </c:pt>
                <c:pt idx="48241">
                  <c:v>1534</c:v>
                </c:pt>
                <c:pt idx="48242">
                  <c:v>1535</c:v>
                </c:pt>
                <c:pt idx="48243">
                  <c:v>1536</c:v>
                </c:pt>
                <c:pt idx="48244">
                  <c:v>1537</c:v>
                </c:pt>
                <c:pt idx="48245">
                  <c:v>1538</c:v>
                </c:pt>
                <c:pt idx="48246">
                  <c:v>1539</c:v>
                </c:pt>
                <c:pt idx="48247">
                  <c:v>1540</c:v>
                </c:pt>
                <c:pt idx="48248">
                  <c:v>1541</c:v>
                </c:pt>
                <c:pt idx="48249">
                  <c:v>1542</c:v>
                </c:pt>
                <c:pt idx="48250">
                  <c:v>1543</c:v>
                </c:pt>
                <c:pt idx="48251">
                  <c:v>1544</c:v>
                </c:pt>
                <c:pt idx="48252">
                  <c:v>1545</c:v>
                </c:pt>
                <c:pt idx="48253">
                  <c:v>1546</c:v>
                </c:pt>
                <c:pt idx="48254">
                  <c:v>1547</c:v>
                </c:pt>
                <c:pt idx="48255">
                  <c:v>1548</c:v>
                </c:pt>
                <c:pt idx="48256">
                  <c:v>1549</c:v>
                </c:pt>
                <c:pt idx="48257">
                  <c:v>1550</c:v>
                </c:pt>
                <c:pt idx="48258">
                  <c:v>1551</c:v>
                </c:pt>
                <c:pt idx="48259">
                  <c:v>1552</c:v>
                </c:pt>
                <c:pt idx="48260">
                  <c:v>1553</c:v>
                </c:pt>
                <c:pt idx="48261">
                  <c:v>1554</c:v>
                </c:pt>
                <c:pt idx="48262">
                  <c:v>1555</c:v>
                </c:pt>
                <c:pt idx="48263">
                  <c:v>1556</c:v>
                </c:pt>
                <c:pt idx="48264">
                  <c:v>1557</c:v>
                </c:pt>
                <c:pt idx="48265">
                  <c:v>1558</c:v>
                </c:pt>
                <c:pt idx="48266">
                  <c:v>1559</c:v>
                </c:pt>
                <c:pt idx="48267">
                  <c:v>1560</c:v>
                </c:pt>
                <c:pt idx="48268">
                  <c:v>1561</c:v>
                </c:pt>
                <c:pt idx="48269">
                  <c:v>1562</c:v>
                </c:pt>
                <c:pt idx="48270">
                  <c:v>1563</c:v>
                </c:pt>
                <c:pt idx="48271">
                  <c:v>1564</c:v>
                </c:pt>
                <c:pt idx="48272">
                  <c:v>1565</c:v>
                </c:pt>
                <c:pt idx="48273">
                  <c:v>1566</c:v>
                </c:pt>
                <c:pt idx="48274">
                  <c:v>1567</c:v>
                </c:pt>
                <c:pt idx="48275">
                  <c:v>1568</c:v>
                </c:pt>
                <c:pt idx="48276">
                  <c:v>1569</c:v>
                </c:pt>
                <c:pt idx="48277">
                  <c:v>1570</c:v>
                </c:pt>
                <c:pt idx="48278">
                  <c:v>1571</c:v>
                </c:pt>
                <c:pt idx="48279">
                  <c:v>1572</c:v>
                </c:pt>
                <c:pt idx="48280">
                  <c:v>1573</c:v>
                </c:pt>
                <c:pt idx="48281">
                  <c:v>1574</c:v>
                </c:pt>
                <c:pt idx="48282">
                  <c:v>1575</c:v>
                </c:pt>
                <c:pt idx="48283">
                  <c:v>1576</c:v>
                </c:pt>
                <c:pt idx="48284">
                  <c:v>1577</c:v>
                </c:pt>
                <c:pt idx="48285">
                  <c:v>1578</c:v>
                </c:pt>
                <c:pt idx="48286">
                  <c:v>1579</c:v>
                </c:pt>
                <c:pt idx="48287">
                  <c:v>1580</c:v>
                </c:pt>
                <c:pt idx="48288">
                  <c:v>1581</c:v>
                </c:pt>
                <c:pt idx="48289">
                  <c:v>1582</c:v>
                </c:pt>
                <c:pt idx="48290">
                  <c:v>1583</c:v>
                </c:pt>
                <c:pt idx="48291">
                  <c:v>1584</c:v>
                </c:pt>
                <c:pt idx="48292">
                  <c:v>1585</c:v>
                </c:pt>
                <c:pt idx="48293">
                  <c:v>1586</c:v>
                </c:pt>
                <c:pt idx="48294">
                  <c:v>1587</c:v>
                </c:pt>
                <c:pt idx="48295">
                  <c:v>1588</c:v>
                </c:pt>
                <c:pt idx="48296">
                  <c:v>1589</c:v>
                </c:pt>
                <c:pt idx="48297">
                  <c:v>1590</c:v>
                </c:pt>
                <c:pt idx="48298">
                  <c:v>1591</c:v>
                </c:pt>
                <c:pt idx="48299">
                  <c:v>1592</c:v>
                </c:pt>
                <c:pt idx="48300">
                  <c:v>1593</c:v>
                </c:pt>
                <c:pt idx="48301">
                  <c:v>1594</c:v>
                </c:pt>
                <c:pt idx="48302">
                  <c:v>1595</c:v>
                </c:pt>
                <c:pt idx="48303">
                  <c:v>1596</c:v>
                </c:pt>
                <c:pt idx="48304">
                  <c:v>1597</c:v>
                </c:pt>
                <c:pt idx="48305">
                  <c:v>1598</c:v>
                </c:pt>
                <c:pt idx="48306">
                  <c:v>1599</c:v>
                </c:pt>
                <c:pt idx="48307">
                  <c:v>1600</c:v>
                </c:pt>
                <c:pt idx="48308">
                  <c:v>1601</c:v>
                </c:pt>
                <c:pt idx="48309">
                  <c:v>1602</c:v>
                </c:pt>
                <c:pt idx="48310">
                  <c:v>1603</c:v>
                </c:pt>
                <c:pt idx="48311">
                  <c:v>1604</c:v>
                </c:pt>
                <c:pt idx="48312">
                  <c:v>1605</c:v>
                </c:pt>
                <c:pt idx="48313">
                  <c:v>1606</c:v>
                </c:pt>
                <c:pt idx="48314">
                  <c:v>1607</c:v>
                </c:pt>
                <c:pt idx="48315">
                  <c:v>1608</c:v>
                </c:pt>
                <c:pt idx="48316">
                  <c:v>1609</c:v>
                </c:pt>
                <c:pt idx="48317">
                  <c:v>1610</c:v>
                </c:pt>
                <c:pt idx="48318">
                  <c:v>1611</c:v>
                </c:pt>
                <c:pt idx="48319">
                  <c:v>1612</c:v>
                </c:pt>
                <c:pt idx="48320">
                  <c:v>1613</c:v>
                </c:pt>
                <c:pt idx="48321">
                  <c:v>1614</c:v>
                </c:pt>
                <c:pt idx="48322">
                  <c:v>1615</c:v>
                </c:pt>
                <c:pt idx="48323">
                  <c:v>1616</c:v>
                </c:pt>
                <c:pt idx="48324">
                  <c:v>1617</c:v>
                </c:pt>
                <c:pt idx="48325">
                  <c:v>1618</c:v>
                </c:pt>
                <c:pt idx="48326">
                  <c:v>1619</c:v>
                </c:pt>
                <c:pt idx="48327">
                  <c:v>1620</c:v>
                </c:pt>
                <c:pt idx="48328">
                  <c:v>1621</c:v>
                </c:pt>
                <c:pt idx="48329">
                  <c:v>1622</c:v>
                </c:pt>
                <c:pt idx="48330">
                  <c:v>1623</c:v>
                </c:pt>
                <c:pt idx="48331">
                  <c:v>1624</c:v>
                </c:pt>
                <c:pt idx="48332">
                  <c:v>1625</c:v>
                </c:pt>
                <c:pt idx="48333">
                  <c:v>1626</c:v>
                </c:pt>
                <c:pt idx="48334">
                  <c:v>1627</c:v>
                </c:pt>
                <c:pt idx="48335">
                  <c:v>1628</c:v>
                </c:pt>
                <c:pt idx="48336">
                  <c:v>1629</c:v>
                </c:pt>
                <c:pt idx="48337">
                  <c:v>1630</c:v>
                </c:pt>
                <c:pt idx="48338">
                  <c:v>1631</c:v>
                </c:pt>
                <c:pt idx="48339">
                  <c:v>1632</c:v>
                </c:pt>
                <c:pt idx="48340">
                  <c:v>1633</c:v>
                </c:pt>
                <c:pt idx="48341">
                  <c:v>1634</c:v>
                </c:pt>
                <c:pt idx="48342">
                  <c:v>1635</c:v>
                </c:pt>
                <c:pt idx="48343">
                  <c:v>1636</c:v>
                </c:pt>
                <c:pt idx="48344">
                  <c:v>1637</c:v>
                </c:pt>
                <c:pt idx="48345">
                  <c:v>1638</c:v>
                </c:pt>
                <c:pt idx="48346">
                  <c:v>1639</c:v>
                </c:pt>
                <c:pt idx="48347">
                  <c:v>1640</c:v>
                </c:pt>
                <c:pt idx="48348">
                  <c:v>1641</c:v>
                </c:pt>
                <c:pt idx="48349">
                  <c:v>1642</c:v>
                </c:pt>
                <c:pt idx="48350">
                  <c:v>1643</c:v>
                </c:pt>
                <c:pt idx="48351">
                  <c:v>1644</c:v>
                </c:pt>
                <c:pt idx="48352">
                  <c:v>1645</c:v>
                </c:pt>
                <c:pt idx="48353">
                  <c:v>1646</c:v>
                </c:pt>
                <c:pt idx="48354">
                  <c:v>1647</c:v>
                </c:pt>
                <c:pt idx="48355">
                  <c:v>1648</c:v>
                </c:pt>
                <c:pt idx="48356">
                  <c:v>1649</c:v>
                </c:pt>
                <c:pt idx="48357">
                  <c:v>1650</c:v>
                </c:pt>
                <c:pt idx="48358">
                  <c:v>1651</c:v>
                </c:pt>
                <c:pt idx="48359">
                  <c:v>1652</c:v>
                </c:pt>
                <c:pt idx="48360">
                  <c:v>1653</c:v>
                </c:pt>
                <c:pt idx="48361">
                  <c:v>1654</c:v>
                </c:pt>
                <c:pt idx="48362">
                  <c:v>1655</c:v>
                </c:pt>
                <c:pt idx="48363">
                  <c:v>1656</c:v>
                </c:pt>
                <c:pt idx="48364">
                  <c:v>1657</c:v>
                </c:pt>
                <c:pt idx="48365">
                  <c:v>1658</c:v>
                </c:pt>
                <c:pt idx="48366">
                  <c:v>1659</c:v>
                </c:pt>
                <c:pt idx="48367">
                  <c:v>1660</c:v>
                </c:pt>
                <c:pt idx="48368">
                  <c:v>1661</c:v>
                </c:pt>
                <c:pt idx="48369">
                  <c:v>1662</c:v>
                </c:pt>
                <c:pt idx="48370">
                  <c:v>1663</c:v>
                </c:pt>
                <c:pt idx="48371">
                  <c:v>1664</c:v>
                </c:pt>
                <c:pt idx="48372">
                  <c:v>1665</c:v>
                </c:pt>
                <c:pt idx="48373">
                  <c:v>1666</c:v>
                </c:pt>
                <c:pt idx="48374">
                  <c:v>1667</c:v>
                </c:pt>
                <c:pt idx="48375">
                  <c:v>1668</c:v>
                </c:pt>
                <c:pt idx="48376">
                  <c:v>1669</c:v>
                </c:pt>
                <c:pt idx="48377">
                  <c:v>1670</c:v>
                </c:pt>
                <c:pt idx="48378">
                  <c:v>1671</c:v>
                </c:pt>
                <c:pt idx="48379">
                  <c:v>1672</c:v>
                </c:pt>
                <c:pt idx="48380">
                  <c:v>1673</c:v>
                </c:pt>
                <c:pt idx="48381">
                  <c:v>1674</c:v>
                </c:pt>
                <c:pt idx="48382">
                  <c:v>1675</c:v>
                </c:pt>
                <c:pt idx="48383">
                  <c:v>1676</c:v>
                </c:pt>
                <c:pt idx="48384">
                  <c:v>1677</c:v>
                </c:pt>
                <c:pt idx="48385">
                  <c:v>1678</c:v>
                </c:pt>
                <c:pt idx="48386">
                  <c:v>1679</c:v>
                </c:pt>
                <c:pt idx="48387">
                  <c:v>1680</c:v>
                </c:pt>
                <c:pt idx="48388">
                  <c:v>1681</c:v>
                </c:pt>
                <c:pt idx="48389">
                  <c:v>1682</c:v>
                </c:pt>
                <c:pt idx="48390">
                  <c:v>1683</c:v>
                </c:pt>
                <c:pt idx="48391">
                  <c:v>1684</c:v>
                </c:pt>
                <c:pt idx="48392">
                  <c:v>1685</c:v>
                </c:pt>
                <c:pt idx="48393">
                  <c:v>1686</c:v>
                </c:pt>
                <c:pt idx="48394">
                  <c:v>1687</c:v>
                </c:pt>
                <c:pt idx="48395">
                  <c:v>1688</c:v>
                </c:pt>
                <c:pt idx="48396">
                  <c:v>1689</c:v>
                </c:pt>
                <c:pt idx="48397">
                  <c:v>1690</c:v>
                </c:pt>
                <c:pt idx="48398">
                  <c:v>1691</c:v>
                </c:pt>
                <c:pt idx="48399">
                  <c:v>1692</c:v>
                </c:pt>
                <c:pt idx="48400">
                  <c:v>1693</c:v>
                </c:pt>
                <c:pt idx="48401">
                  <c:v>1694</c:v>
                </c:pt>
                <c:pt idx="48402">
                  <c:v>1695</c:v>
                </c:pt>
                <c:pt idx="48403">
                  <c:v>1696</c:v>
                </c:pt>
                <c:pt idx="48404">
                  <c:v>1697</c:v>
                </c:pt>
                <c:pt idx="48405">
                  <c:v>1698</c:v>
                </c:pt>
                <c:pt idx="48406">
                  <c:v>1699</c:v>
                </c:pt>
                <c:pt idx="48407">
                  <c:v>1700</c:v>
                </c:pt>
                <c:pt idx="48408">
                  <c:v>1701</c:v>
                </c:pt>
                <c:pt idx="48409">
                  <c:v>1702</c:v>
                </c:pt>
                <c:pt idx="48410">
                  <c:v>1703</c:v>
                </c:pt>
                <c:pt idx="48411">
                  <c:v>1704</c:v>
                </c:pt>
                <c:pt idx="48412">
                  <c:v>1705</c:v>
                </c:pt>
                <c:pt idx="48413">
                  <c:v>1706</c:v>
                </c:pt>
                <c:pt idx="48414">
                  <c:v>1707</c:v>
                </c:pt>
                <c:pt idx="48415">
                  <c:v>1708</c:v>
                </c:pt>
                <c:pt idx="48416">
                  <c:v>1709</c:v>
                </c:pt>
                <c:pt idx="48417">
                  <c:v>1710</c:v>
                </c:pt>
                <c:pt idx="48418">
                  <c:v>1711</c:v>
                </c:pt>
                <c:pt idx="48419">
                  <c:v>1712</c:v>
                </c:pt>
                <c:pt idx="48420">
                  <c:v>1713</c:v>
                </c:pt>
                <c:pt idx="48421">
                  <c:v>1714</c:v>
                </c:pt>
                <c:pt idx="48422">
                  <c:v>1715</c:v>
                </c:pt>
                <c:pt idx="48423">
                  <c:v>1716</c:v>
                </c:pt>
                <c:pt idx="48424">
                  <c:v>1717</c:v>
                </c:pt>
                <c:pt idx="48425">
                  <c:v>1718</c:v>
                </c:pt>
                <c:pt idx="48426">
                  <c:v>1719</c:v>
                </c:pt>
                <c:pt idx="48427">
                  <c:v>1720</c:v>
                </c:pt>
                <c:pt idx="48428">
                  <c:v>1721</c:v>
                </c:pt>
                <c:pt idx="48429">
                  <c:v>1722</c:v>
                </c:pt>
                <c:pt idx="48430">
                  <c:v>1723</c:v>
                </c:pt>
                <c:pt idx="48431">
                  <c:v>1724</c:v>
                </c:pt>
                <c:pt idx="48432">
                  <c:v>1725</c:v>
                </c:pt>
                <c:pt idx="48433">
                  <c:v>1726</c:v>
                </c:pt>
                <c:pt idx="48434">
                  <c:v>1727</c:v>
                </c:pt>
                <c:pt idx="48435">
                  <c:v>1728</c:v>
                </c:pt>
                <c:pt idx="48436">
                  <c:v>1729</c:v>
                </c:pt>
                <c:pt idx="48437">
                  <c:v>1730</c:v>
                </c:pt>
                <c:pt idx="48438">
                  <c:v>1731</c:v>
                </c:pt>
                <c:pt idx="48439">
                  <c:v>1732</c:v>
                </c:pt>
                <c:pt idx="48440">
                  <c:v>1733</c:v>
                </c:pt>
                <c:pt idx="48441">
                  <c:v>1734</c:v>
                </c:pt>
                <c:pt idx="48442">
                  <c:v>1735</c:v>
                </c:pt>
                <c:pt idx="48443">
                  <c:v>1736</c:v>
                </c:pt>
                <c:pt idx="48444">
                  <c:v>1737</c:v>
                </c:pt>
                <c:pt idx="48445">
                  <c:v>1738</c:v>
                </c:pt>
                <c:pt idx="48446">
                  <c:v>1739</c:v>
                </c:pt>
                <c:pt idx="48447">
                  <c:v>1740</c:v>
                </c:pt>
                <c:pt idx="48448">
                  <c:v>1741</c:v>
                </c:pt>
                <c:pt idx="48449">
                  <c:v>1742</c:v>
                </c:pt>
                <c:pt idx="48450">
                  <c:v>1743</c:v>
                </c:pt>
                <c:pt idx="48451">
                  <c:v>1744</c:v>
                </c:pt>
                <c:pt idx="48452">
                  <c:v>1745</c:v>
                </c:pt>
                <c:pt idx="48453">
                  <c:v>1746</c:v>
                </c:pt>
                <c:pt idx="48454">
                  <c:v>1747</c:v>
                </c:pt>
                <c:pt idx="48455">
                  <c:v>1748</c:v>
                </c:pt>
                <c:pt idx="48456">
                  <c:v>1749</c:v>
                </c:pt>
                <c:pt idx="48457">
                  <c:v>1750</c:v>
                </c:pt>
                <c:pt idx="48458">
                  <c:v>1751</c:v>
                </c:pt>
                <c:pt idx="48459">
                  <c:v>1752</c:v>
                </c:pt>
                <c:pt idx="48460">
                  <c:v>1753</c:v>
                </c:pt>
                <c:pt idx="48461">
                  <c:v>1754</c:v>
                </c:pt>
                <c:pt idx="48462">
                  <c:v>1755</c:v>
                </c:pt>
                <c:pt idx="48463">
                  <c:v>1756</c:v>
                </c:pt>
                <c:pt idx="48464">
                  <c:v>1757</c:v>
                </c:pt>
                <c:pt idx="48465">
                  <c:v>1758</c:v>
                </c:pt>
                <c:pt idx="48466">
                  <c:v>1759</c:v>
                </c:pt>
                <c:pt idx="48467">
                  <c:v>1760</c:v>
                </c:pt>
                <c:pt idx="48468">
                  <c:v>1761</c:v>
                </c:pt>
                <c:pt idx="48469">
                  <c:v>1762</c:v>
                </c:pt>
                <c:pt idx="48470">
                  <c:v>1763</c:v>
                </c:pt>
                <c:pt idx="48471">
                  <c:v>1764</c:v>
                </c:pt>
                <c:pt idx="48472">
                  <c:v>1765</c:v>
                </c:pt>
                <c:pt idx="48473">
                  <c:v>1766</c:v>
                </c:pt>
                <c:pt idx="48474">
                  <c:v>1767</c:v>
                </c:pt>
                <c:pt idx="48475">
                  <c:v>1768</c:v>
                </c:pt>
                <c:pt idx="48476">
                  <c:v>1769</c:v>
                </c:pt>
                <c:pt idx="48477">
                  <c:v>1770</c:v>
                </c:pt>
                <c:pt idx="48478">
                  <c:v>1771</c:v>
                </c:pt>
                <c:pt idx="48479">
                  <c:v>1772</c:v>
                </c:pt>
                <c:pt idx="48480">
                  <c:v>1773</c:v>
                </c:pt>
                <c:pt idx="48481">
                  <c:v>1774</c:v>
                </c:pt>
                <c:pt idx="48482">
                  <c:v>1775</c:v>
                </c:pt>
                <c:pt idx="48483">
                  <c:v>1776</c:v>
                </c:pt>
                <c:pt idx="48484">
                  <c:v>1777</c:v>
                </c:pt>
                <c:pt idx="48485">
                  <c:v>1778</c:v>
                </c:pt>
                <c:pt idx="48486">
                  <c:v>1779</c:v>
                </c:pt>
                <c:pt idx="48487">
                  <c:v>1780</c:v>
                </c:pt>
                <c:pt idx="48488">
                  <c:v>1781</c:v>
                </c:pt>
                <c:pt idx="48489">
                  <c:v>1782</c:v>
                </c:pt>
                <c:pt idx="48490">
                  <c:v>1783</c:v>
                </c:pt>
                <c:pt idx="48491">
                  <c:v>1784</c:v>
                </c:pt>
                <c:pt idx="48492">
                  <c:v>1785</c:v>
                </c:pt>
                <c:pt idx="48493">
                  <c:v>1786</c:v>
                </c:pt>
                <c:pt idx="48494">
                  <c:v>1787</c:v>
                </c:pt>
                <c:pt idx="48495">
                  <c:v>1788</c:v>
                </c:pt>
                <c:pt idx="48496">
                  <c:v>1789</c:v>
                </c:pt>
                <c:pt idx="48497">
                  <c:v>1790</c:v>
                </c:pt>
                <c:pt idx="48498">
                  <c:v>1791</c:v>
                </c:pt>
                <c:pt idx="48499">
                  <c:v>1792</c:v>
                </c:pt>
                <c:pt idx="48500">
                  <c:v>1793</c:v>
                </c:pt>
                <c:pt idx="48501">
                  <c:v>1794</c:v>
                </c:pt>
                <c:pt idx="48502">
                  <c:v>1795</c:v>
                </c:pt>
                <c:pt idx="48503">
                  <c:v>1796</c:v>
                </c:pt>
                <c:pt idx="48504">
                  <c:v>1797</c:v>
                </c:pt>
                <c:pt idx="48505">
                  <c:v>1798</c:v>
                </c:pt>
                <c:pt idx="48506">
                  <c:v>1799</c:v>
                </c:pt>
                <c:pt idx="48507">
                  <c:v>1800</c:v>
                </c:pt>
                <c:pt idx="48508">
                  <c:v>1801</c:v>
                </c:pt>
                <c:pt idx="48509">
                  <c:v>1802</c:v>
                </c:pt>
                <c:pt idx="48510">
                  <c:v>1803</c:v>
                </c:pt>
                <c:pt idx="48511">
                  <c:v>1804</c:v>
                </c:pt>
                <c:pt idx="48512">
                  <c:v>1805</c:v>
                </c:pt>
                <c:pt idx="48513">
                  <c:v>1806</c:v>
                </c:pt>
                <c:pt idx="48514">
                  <c:v>1807</c:v>
                </c:pt>
                <c:pt idx="48515">
                  <c:v>1808</c:v>
                </c:pt>
                <c:pt idx="48516">
                  <c:v>1809</c:v>
                </c:pt>
                <c:pt idx="48517">
                  <c:v>1810</c:v>
                </c:pt>
                <c:pt idx="48518">
                  <c:v>1811</c:v>
                </c:pt>
                <c:pt idx="48519">
                  <c:v>1812</c:v>
                </c:pt>
                <c:pt idx="48520">
                  <c:v>1813</c:v>
                </c:pt>
                <c:pt idx="48521">
                  <c:v>1814</c:v>
                </c:pt>
                <c:pt idx="48522">
                  <c:v>1815</c:v>
                </c:pt>
                <c:pt idx="48523">
                  <c:v>1816</c:v>
                </c:pt>
                <c:pt idx="48524">
                  <c:v>1817</c:v>
                </c:pt>
                <c:pt idx="48525">
                  <c:v>1818</c:v>
                </c:pt>
                <c:pt idx="48526">
                  <c:v>1819</c:v>
                </c:pt>
                <c:pt idx="48527">
                  <c:v>1820</c:v>
                </c:pt>
                <c:pt idx="48528">
                  <c:v>1821</c:v>
                </c:pt>
                <c:pt idx="48529">
                  <c:v>1822</c:v>
                </c:pt>
                <c:pt idx="48530">
                  <c:v>1823</c:v>
                </c:pt>
                <c:pt idx="48531">
                  <c:v>1824</c:v>
                </c:pt>
                <c:pt idx="48532">
                  <c:v>1825</c:v>
                </c:pt>
                <c:pt idx="48533">
                  <c:v>1826</c:v>
                </c:pt>
                <c:pt idx="48534">
                  <c:v>1827</c:v>
                </c:pt>
                <c:pt idx="48535">
                  <c:v>1828</c:v>
                </c:pt>
                <c:pt idx="48536">
                  <c:v>1829</c:v>
                </c:pt>
                <c:pt idx="48537">
                  <c:v>1830</c:v>
                </c:pt>
                <c:pt idx="48538">
                  <c:v>1831</c:v>
                </c:pt>
                <c:pt idx="48539">
                  <c:v>1832</c:v>
                </c:pt>
                <c:pt idx="48540">
                  <c:v>1833</c:v>
                </c:pt>
                <c:pt idx="48541">
                  <c:v>1834</c:v>
                </c:pt>
                <c:pt idx="48542">
                  <c:v>1835</c:v>
                </c:pt>
                <c:pt idx="48543">
                  <c:v>1836</c:v>
                </c:pt>
                <c:pt idx="48544">
                  <c:v>1837</c:v>
                </c:pt>
                <c:pt idx="48545">
                  <c:v>1838</c:v>
                </c:pt>
                <c:pt idx="48546">
                  <c:v>1839</c:v>
                </c:pt>
                <c:pt idx="48547">
                  <c:v>1840</c:v>
                </c:pt>
                <c:pt idx="48548">
                  <c:v>1841</c:v>
                </c:pt>
                <c:pt idx="48549">
                  <c:v>1842</c:v>
                </c:pt>
                <c:pt idx="48550">
                  <c:v>1843</c:v>
                </c:pt>
                <c:pt idx="48551">
                  <c:v>1844</c:v>
                </c:pt>
                <c:pt idx="48552">
                  <c:v>1845</c:v>
                </c:pt>
                <c:pt idx="48553">
                  <c:v>1846</c:v>
                </c:pt>
                <c:pt idx="48554">
                  <c:v>1847</c:v>
                </c:pt>
                <c:pt idx="48555">
                  <c:v>1848</c:v>
                </c:pt>
                <c:pt idx="48556">
                  <c:v>1849</c:v>
                </c:pt>
                <c:pt idx="48557">
                  <c:v>1850</c:v>
                </c:pt>
                <c:pt idx="48558">
                  <c:v>1851</c:v>
                </c:pt>
                <c:pt idx="48559">
                  <c:v>1852</c:v>
                </c:pt>
                <c:pt idx="48560">
                  <c:v>1853</c:v>
                </c:pt>
                <c:pt idx="48561">
                  <c:v>1854</c:v>
                </c:pt>
                <c:pt idx="48562">
                  <c:v>1855</c:v>
                </c:pt>
                <c:pt idx="48563">
                  <c:v>1856</c:v>
                </c:pt>
                <c:pt idx="48564">
                  <c:v>1857</c:v>
                </c:pt>
                <c:pt idx="48565">
                  <c:v>1858</c:v>
                </c:pt>
                <c:pt idx="48566">
                  <c:v>1859</c:v>
                </c:pt>
                <c:pt idx="48567">
                  <c:v>1860</c:v>
                </c:pt>
                <c:pt idx="48568">
                  <c:v>1861</c:v>
                </c:pt>
                <c:pt idx="48569">
                  <c:v>1862</c:v>
                </c:pt>
                <c:pt idx="48570">
                  <c:v>1863</c:v>
                </c:pt>
                <c:pt idx="48571">
                  <c:v>1864</c:v>
                </c:pt>
                <c:pt idx="48572">
                  <c:v>1865</c:v>
                </c:pt>
                <c:pt idx="48573">
                  <c:v>1866</c:v>
                </c:pt>
                <c:pt idx="48574">
                  <c:v>1867</c:v>
                </c:pt>
                <c:pt idx="48575">
                  <c:v>1868</c:v>
                </c:pt>
                <c:pt idx="48576">
                  <c:v>1869</c:v>
                </c:pt>
                <c:pt idx="48577">
                  <c:v>1870</c:v>
                </c:pt>
                <c:pt idx="48578">
                  <c:v>1871</c:v>
                </c:pt>
                <c:pt idx="48579">
                  <c:v>1872</c:v>
                </c:pt>
                <c:pt idx="48580">
                  <c:v>1873</c:v>
                </c:pt>
                <c:pt idx="48581">
                  <c:v>1874</c:v>
                </c:pt>
                <c:pt idx="48582">
                  <c:v>1875</c:v>
                </c:pt>
                <c:pt idx="48583">
                  <c:v>1876</c:v>
                </c:pt>
                <c:pt idx="48584">
                  <c:v>1877</c:v>
                </c:pt>
                <c:pt idx="48585">
                  <c:v>1878</c:v>
                </c:pt>
                <c:pt idx="48586">
                  <c:v>1879</c:v>
                </c:pt>
                <c:pt idx="48587">
                  <c:v>1880</c:v>
                </c:pt>
                <c:pt idx="48588">
                  <c:v>1881</c:v>
                </c:pt>
                <c:pt idx="48589">
                  <c:v>1882</c:v>
                </c:pt>
                <c:pt idx="48590">
                  <c:v>1883</c:v>
                </c:pt>
                <c:pt idx="48591">
                  <c:v>1884</c:v>
                </c:pt>
                <c:pt idx="48592">
                  <c:v>1885</c:v>
                </c:pt>
                <c:pt idx="48593">
                  <c:v>1886</c:v>
                </c:pt>
                <c:pt idx="48594">
                  <c:v>1887</c:v>
                </c:pt>
                <c:pt idx="48595">
                  <c:v>1888</c:v>
                </c:pt>
                <c:pt idx="48596">
                  <c:v>1889</c:v>
                </c:pt>
                <c:pt idx="48597">
                  <c:v>1890</c:v>
                </c:pt>
                <c:pt idx="48598">
                  <c:v>1891</c:v>
                </c:pt>
                <c:pt idx="48599">
                  <c:v>1892</c:v>
                </c:pt>
                <c:pt idx="48600">
                  <c:v>1893</c:v>
                </c:pt>
                <c:pt idx="48601">
                  <c:v>1894</c:v>
                </c:pt>
                <c:pt idx="48602">
                  <c:v>1895</c:v>
                </c:pt>
                <c:pt idx="48603">
                  <c:v>1896</c:v>
                </c:pt>
                <c:pt idx="48604">
                  <c:v>1897</c:v>
                </c:pt>
                <c:pt idx="48605">
                  <c:v>1898</c:v>
                </c:pt>
                <c:pt idx="48606">
                  <c:v>1899</c:v>
                </c:pt>
                <c:pt idx="48607">
                  <c:v>1900</c:v>
                </c:pt>
                <c:pt idx="48608">
                  <c:v>1901</c:v>
                </c:pt>
                <c:pt idx="48609">
                  <c:v>1902</c:v>
                </c:pt>
                <c:pt idx="48610">
                  <c:v>1903</c:v>
                </c:pt>
                <c:pt idx="48611">
                  <c:v>1904</c:v>
                </c:pt>
                <c:pt idx="48612">
                  <c:v>1905</c:v>
                </c:pt>
                <c:pt idx="48613">
                  <c:v>1906</c:v>
                </c:pt>
                <c:pt idx="48614">
                  <c:v>1907</c:v>
                </c:pt>
                <c:pt idx="48615">
                  <c:v>1908</c:v>
                </c:pt>
                <c:pt idx="48616">
                  <c:v>1909</c:v>
                </c:pt>
                <c:pt idx="48617">
                  <c:v>1910</c:v>
                </c:pt>
                <c:pt idx="48618">
                  <c:v>1911</c:v>
                </c:pt>
                <c:pt idx="48619">
                  <c:v>1912</c:v>
                </c:pt>
                <c:pt idx="48620">
                  <c:v>1913</c:v>
                </c:pt>
                <c:pt idx="48621">
                  <c:v>1914</c:v>
                </c:pt>
                <c:pt idx="48622">
                  <c:v>1915</c:v>
                </c:pt>
                <c:pt idx="48623">
                  <c:v>1916</c:v>
                </c:pt>
                <c:pt idx="48624">
                  <c:v>1917</c:v>
                </c:pt>
                <c:pt idx="48625">
                  <c:v>1918</c:v>
                </c:pt>
                <c:pt idx="48626">
                  <c:v>1919</c:v>
                </c:pt>
                <c:pt idx="48627">
                  <c:v>1920</c:v>
                </c:pt>
                <c:pt idx="48628">
                  <c:v>1921</c:v>
                </c:pt>
                <c:pt idx="48629">
                  <c:v>1922</c:v>
                </c:pt>
                <c:pt idx="48630">
                  <c:v>1923</c:v>
                </c:pt>
                <c:pt idx="48631">
                  <c:v>1924</c:v>
                </c:pt>
                <c:pt idx="48632">
                  <c:v>1925</c:v>
                </c:pt>
                <c:pt idx="48633">
                  <c:v>1926</c:v>
                </c:pt>
                <c:pt idx="48634">
                  <c:v>1927</c:v>
                </c:pt>
                <c:pt idx="48635">
                  <c:v>1928</c:v>
                </c:pt>
                <c:pt idx="48636">
                  <c:v>1929</c:v>
                </c:pt>
                <c:pt idx="48637">
                  <c:v>1930</c:v>
                </c:pt>
                <c:pt idx="48638">
                  <c:v>1931</c:v>
                </c:pt>
                <c:pt idx="48639">
                  <c:v>1932</c:v>
                </c:pt>
                <c:pt idx="48640">
                  <c:v>1933</c:v>
                </c:pt>
                <c:pt idx="48641">
                  <c:v>1934</c:v>
                </c:pt>
                <c:pt idx="48642">
                  <c:v>1935</c:v>
                </c:pt>
                <c:pt idx="48643">
                  <c:v>1936</c:v>
                </c:pt>
                <c:pt idx="48644">
                  <c:v>1937</c:v>
                </c:pt>
                <c:pt idx="48645">
                  <c:v>1938</c:v>
                </c:pt>
                <c:pt idx="48646">
                  <c:v>1939</c:v>
                </c:pt>
                <c:pt idx="48647">
                  <c:v>1940</c:v>
                </c:pt>
                <c:pt idx="48648">
                  <c:v>1941</c:v>
                </c:pt>
                <c:pt idx="48649">
                  <c:v>1942</c:v>
                </c:pt>
                <c:pt idx="48650">
                  <c:v>1943</c:v>
                </c:pt>
                <c:pt idx="48651">
                  <c:v>1944</c:v>
                </c:pt>
                <c:pt idx="48652">
                  <c:v>1945</c:v>
                </c:pt>
                <c:pt idx="48653">
                  <c:v>1946</c:v>
                </c:pt>
                <c:pt idx="48654">
                  <c:v>1947</c:v>
                </c:pt>
                <c:pt idx="48655">
                  <c:v>1948</c:v>
                </c:pt>
                <c:pt idx="48656">
                  <c:v>1949</c:v>
                </c:pt>
                <c:pt idx="48657">
                  <c:v>1950</c:v>
                </c:pt>
                <c:pt idx="48658">
                  <c:v>1951</c:v>
                </c:pt>
                <c:pt idx="48659">
                  <c:v>1952</c:v>
                </c:pt>
                <c:pt idx="48660">
                  <c:v>1953</c:v>
                </c:pt>
                <c:pt idx="48661">
                  <c:v>1954</c:v>
                </c:pt>
                <c:pt idx="48662">
                  <c:v>1955</c:v>
                </c:pt>
                <c:pt idx="48663">
                  <c:v>1956</c:v>
                </c:pt>
                <c:pt idx="48664">
                  <c:v>1957</c:v>
                </c:pt>
                <c:pt idx="48665">
                  <c:v>1958</c:v>
                </c:pt>
                <c:pt idx="48666">
                  <c:v>1959</c:v>
                </c:pt>
                <c:pt idx="48667">
                  <c:v>1960</c:v>
                </c:pt>
                <c:pt idx="48668">
                  <c:v>1961</c:v>
                </c:pt>
                <c:pt idx="48669">
                  <c:v>1962</c:v>
                </c:pt>
                <c:pt idx="48670">
                  <c:v>1963</c:v>
                </c:pt>
                <c:pt idx="48671">
                  <c:v>1964</c:v>
                </c:pt>
                <c:pt idx="48672">
                  <c:v>1965</c:v>
                </c:pt>
                <c:pt idx="48673">
                  <c:v>1966</c:v>
                </c:pt>
                <c:pt idx="48674">
                  <c:v>1967</c:v>
                </c:pt>
                <c:pt idx="48675">
                  <c:v>1968</c:v>
                </c:pt>
                <c:pt idx="48676">
                  <c:v>1969</c:v>
                </c:pt>
                <c:pt idx="48677">
                  <c:v>1970</c:v>
                </c:pt>
                <c:pt idx="48678">
                  <c:v>1971</c:v>
                </c:pt>
                <c:pt idx="48679">
                  <c:v>1972</c:v>
                </c:pt>
                <c:pt idx="48680">
                  <c:v>1973</c:v>
                </c:pt>
                <c:pt idx="48681">
                  <c:v>1974</c:v>
                </c:pt>
                <c:pt idx="48682">
                  <c:v>1975</c:v>
                </c:pt>
                <c:pt idx="48683">
                  <c:v>1976</c:v>
                </c:pt>
                <c:pt idx="48684">
                  <c:v>1977</c:v>
                </c:pt>
                <c:pt idx="48685">
                  <c:v>1978</c:v>
                </c:pt>
                <c:pt idx="48686">
                  <c:v>1979</c:v>
                </c:pt>
                <c:pt idx="48687">
                  <c:v>1980</c:v>
                </c:pt>
                <c:pt idx="48688">
                  <c:v>1981</c:v>
                </c:pt>
                <c:pt idx="48689">
                  <c:v>1982</c:v>
                </c:pt>
                <c:pt idx="48690">
                  <c:v>1983</c:v>
                </c:pt>
                <c:pt idx="48691">
                  <c:v>1984</c:v>
                </c:pt>
                <c:pt idx="48692">
                  <c:v>1985</c:v>
                </c:pt>
                <c:pt idx="48693">
                  <c:v>1986</c:v>
                </c:pt>
                <c:pt idx="48694">
                  <c:v>1987</c:v>
                </c:pt>
                <c:pt idx="48695">
                  <c:v>1988</c:v>
                </c:pt>
                <c:pt idx="48696">
                  <c:v>1989</c:v>
                </c:pt>
                <c:pt idx="48697">
                  <c:v>1990</c:v>
                </c:pt>
                <c:pt idx="48698">
                  <c:v>1991</c:v>
                </c:pt>
                <c:pt idx="48699">
                  <c:v>1992</c:v>
                </c:pt>
                <c:pt idx="48700">
                  <c:v>1993</c:v>
                </c:pt>
                <c:pt idx="48701">
                  <c:v>1994</c:v>
                </c:pt>
                <c:pt idx="48702">
                  <c:v>1995</c:v>
                </c:pt>
                <c:pt idx="48703">
                  <c:v>1996</c:v>
                </c:pt>
                <c:pt idx="48704">
                  <c:v>1997</c:v>
                </c:pt>
                <c:pt idx="48705">
                  <c:v>1998</c:v>
                </c:pt>
                <c:pt idx="48706">
                  <c:v>1999</c:v>
                </c:pt>
                <c:pt idx="48707">
                  <c:v>2000</c:v>
                </c:pt>
                <c:pt idx="48708">
                  <c:v>2001</c:v>
                </c:pt>
                <c:pt idx="48709">
                  <c:v>2002</c:v>
                </c:pt>
                <c:pt idx="48710">
                  <c:v>2003</c:v>
                </c:pt>
                <c:pt idx="48711">
                  <c:v>2004</c:v>
                </c:pt>
                <c:pt idx="48712">
                  <c:v>2005</c:v>
                </c:pt>
                <c:pt idx="48713">
                  <c:v>2006</c:v>
                </c:pt>
                <c:pt idx="48714">
                  <c:v>2007</c:v>
                </c:pt>
                <c:pt idx="48715">
                  <c:v>2008</c:v>
                </c:pt>
                <c:pt idx="48716">
                  <c:v>2009</c:v>
                </c:pt>
                <c:pt idx="48717">
                  <c:v>2010</c:v>
                </c:pt>
                <c:pt idx="48718">
                  <c:v>2011</c:v>
                </c:pt>
                <c:pt idx="48719">
                  <c:v>2012</c:v>
                </c:pt>
                <c:pt idx="48720">
                  <c:v>2013</c:v>
                </c:pt>
                <c:pt idx="48721">
                  <c:v>2014</c:v>
                </c:pt>
                <c:pt idx="48722">
                  <c:v>2015</c:v>
                </c:pt>
                <c:pt idx="48723">
                  <c:v>2016</c:v>
                </c:pt>
                <c:pt idx="48724">
                  <c:v>2017</c:v>
                </c:pt>
                <c:pt idx="48725">
                  <c:v>2018</c:v>
                </c:pt>
                <c:pt idx="48726">
                  <c:v>2019</c:v>
                </c:pt>
                <c:pt idx="48727">
                  <c:v>2020</c:v>
                </c:pt>
                <c:pt idx="48728">
                  <c:v>2021</c:v>
                </c:pt>
                <c:pt idx="48729">
                  <c:v>2022</c:v>
                </c:pt>
                <c:pt idx="48730">
                  <c:v>2023</c:v>
                </c:pt>
                <c:pt idx="48731">
                  <c:v>2024</c:v>
                </c:pt>
                <c:pt idx="48732">
                  <c:v>2025</c:v>
                </c:pt>
                <c:pt idx="48733">
                  <c:v>2026</c:v>
                </c:pt>
                <c:pt idx="48734">
                  <c:v>2027</c:v>
                </c:pt>
                <c:pt idx="48735">
                  <c:v>2028</c:v>
                </c:pt>
                <c:pt idx="48736">
                  <c:v>2029</c:v>
                </c:pt>
                <c:pt idx="48737">
                  <c:v>2030</c:v>
                </c:pt>
                <c:pt idx="48738">
                  <c:v>2031</c:v>
                </c:pt>
                <c:pt idx="48739">
                  <c:v>2032</c:v>
                </c:pt>
                <c:pt idx="48740">
                  <c:v>2033</c:v>
                </c:pt>
                <c:pt idx="48741">
                  <c:v>2034</c:v>
                </c:pt>
                <c:pt idx="48742">
                  <c:v>2035</c:v>
                </c:pt>
                <c:pt idx="48743">
                  <c:v>2036</c:v>
                </c:pt>
                <c:pt idx="48744">
                  <c:v>2037</c:v>
                </c:pt>
                <c:pt idx="48745">
                  <c:v>2038</c:v>
                </c:pt>
                <c:pt idx="48746">
                  <c:v>2039</c:v>
                </c:pt>
                <c:pt idx="48747">
                  <c:v>2040</c:v>
                </c:pt>
                <c:pt idx="48748">
                  <c:v>2041</c:v>
                </c:pt>
                <c:pt idx="48749">
                  <c:v>2042</c:v>
                </c:pt>
                <c:pt idx="48750">
                  <c:v>2043</c:v>
                </c:pt>
                <c:pt idx="48751">
                  <c:v>2044</c:v>
                </c:pt>
                <c:pt idx="48752">
                  <c:v>2045</c:v>
                </c:pt>
                <c:pt idx="48753">
                  <c:v>2046</c:v>
                </c:pt>
                <c:pt idx="48754">
                  <c:v>2047</c:v>
                </c:pt>
                <c:pt idx="48755">
                  <c:v>2048</c:v>
                </c:pt>
                <c:pt idx="48756">
                  <c:v>2049</c:v>
                </c:pt>
                <c:pt idx="48757">
                  <c:v>2050</c:v>
                </c:pt>
                <c:pt idx="48758">
                  <c:v>2051</c:v>
                </c:pt>
                <c:pt idx="48759">
                  <c:v>2052</c:v>
                </c:pt>
                <c:pt idx="48760">
                  <c:v>2053</c:v>
                </c:pt>
                <c:pt idx="48761">
                  <c:v>2054</c:v>
                </c:pt>
                <c:pt idx="48762">
                  <c:v>2055</c:v>
                </c:pt>
                <c:pt idx="48763">
                  <c:v>2056</c:v>
                </c:pt>
                <c:pt idx="48764">
                  <c:v>2057</c:v>
                </c:pt>
                <c:pt idx="48765">
                  <c:v>2058</c:v>
                </c:pt>
                <c:pt idx="48766">
                  <c:v>2059</c:v>
                </c:pt>
                <c:pt idx="48767">
                  <c:v>2060</c:v>
                </c:pt>
                <c:pt idx="48768">
                  <c:v>2061</c:v>
                </c:pt>
                <c:pt idx="48769">
                  <c:v>2062</c:v>
                </c:pt>
                <c:pt idx="48770">
                  <c:v>2063</c:v>
                </c:pt>
                <c:pt idx="48771">
                  <c:v>2064</c:v>
                </c:pt>
                <c:pt idx="48772">
                  <c:v>2065</c:v>
                </c:pt>
                <c:pt idx="48773">
                  <c:v>2066</c:v>
                </c:pt>
                <c:pt idx="48774">
                  <c:v>2067</c:v>
                </c:pt>
                <c:pt idx="48775">
                  <c:v>2068</c:v>
                </c:pt>
                <c:pt idx="48776">
                  <c:v>2069</c:v>
                </c:pt>
                <c:pt idx="48777">
                  <c:v>2070</c:v>
                </c:pt>
                <c:pt idx="48778">
                  <c:v>2071</c:v>
                </c:pt>
                <c:pt idx="48779">
                  <c:v>2072</c:v>
                </c:pt>
                <c:pt idx="48780">
                  <c:v>2073</c:v>
                </c:pt>
                <c:pt idx="48781">
                  <c:v>2074</c:v>
                </c:pt>
                <c:pt idx="48782">
                  <c:v>2075</c:v>
                </c:pt>
                <c:pt idx="48783">
                  <c:v>2076</c:v>
                </c:pt>
                <c:pt idx="48784">
                  <c:v>2077</c:v>
                </c:pt>
                <c:pt idx="48785">
                  <c:v>2078</c:v>
                </c:pt>
                <c:pt idx="48786">
                  <c:v>2079</c:v>
                </c:pt>
                <c:pt idx="48787">
                  <c:v>2080</c:v>
                </c:pt>
                <c:pt idx="48788">
                  <c:v>2081</c:v>
                </c:pt>
                <c:pt idx="48789">
                  <c:v>2082</c:v>
                </c:pt>
                <c:pt idx="48790">
                  <c:v>2083</c:v>
                </c:pt>
                <c:pt idx="48791">
                  <c:v>2084</c:v>
                </c:pt>
                <c:pt idx="48792">
                  <c:v>2085</c:v>
                </c:pt>
                <c:pt idx="48793">
                  <c:v>2086</c:v>
                </c:pt>
                <c:pt idx="48794">
                  <c:v>2087</c:v>
                </c:pt>
                <c:pt idx="48795">
                  <c:v>2088</c:v>
                </c:pt>
                <c:pt idx="48796">
                  <c:v>2089</c:v>
                </c:pt>
                <c:pt idx="48797">
                  <c:v>2090</c:v>
                </c:pt>
                <c:pt idx="48798">
                  <c:v>2091</c:v>
                </c:pt>
                <c:pt idx="48799">
                  <c:v>2092</c:v>
                </c:pt>
                <c:pt idx="48800">
                  <c:v>2093</c:v>
                </c:pt>
                <c:pt idx="48801">
                  <c:v>2094</c:v>
                </c:pt>
                <c:pt idx="48802">
                  <c:v>2095</c:v>
                </c:pt>
                <c:pt idx="48803">
                  <c:v>2096</c:v>
                </c:pt>
                <c:pt idx="48804">
                  <c:v>2097</c:v>
                </c:pt>
                <c:pt idx="48805">
                  <c:v>2098</c:v>
                </c:pt>
                <c:pt idx="48806">
                  <c:v>2099</c:v>
                </c:pt>
                <c:pt idx="48807">
                  <c:v>2100</c:v>
                </c:pt>
                <c:pt idx="48808">
                  <c:v>2101</c:v>
                </c:pt>
                <c:pt idx="48809">
                  <c:v>2102</c:v>
                </c:pt>
                <c:pt idx="48810">
                  <c:v>2103</c:v>
                </c:pt>
                <c:pt idx="48811">
                  <c:v>2104</c:v>
                </c:pt>
                <c:pt idx="48812">
                  <c:v>2105</c:v>
                </c:pt>
                <c:pt idx="48813">
                  <c:v>2106</c:v>
                </c:pt>
                <c:pt idx="48814">
                  <c:v>2107</c:v>
                </c:pt>
                <c:pt idx="48815">
                  <c:v>2108</c:v>
                </c:pt>
                <c:pt idx="48816">
                  <c:v>2109</c:v>
                </c:pt>
                <c:pt idx="48817">
                  <c:v>2110</c:v>
                </c:pt>
                <c:pt idx="48818">
                  <c:v>2111</c:v>
                </c:pt>
                <c:pt idx="48819">
                  <c:v>2112</c:v>
                </c:pt>
                <c:pt idx="48820">
                  <c:v>2113</c:v>
                </c:pt>
                <c:pt idx="48821">
                  <c:v>2114</c:v>
                </c:pt>
                <c:pt idx="48822">
                  <c:v>2115</c:v>
                </c:pt>
                <c:pt idx="48823">
                  <c:v>2116</c:v>
                </c:pt>
                <c:pt idx="48824">
                  <c:v>2117</c:v>
                </c:pt>
                <c:pt idx="48825">
                  <c:v>2118</c:v>
                </c:pt>
                <c:pt idx="48826">
                  <c:v>2119</c:v>
                </c:pt>
                <c:pt idx="48827">
                  <c:v>2120</c:v>
                </c:pt>
                <c:pt idx="48828">
                  <c:v>2121</c:v>
                </c:pt>
                <c:pt idx="48829">
                  <c:v>2122</c:v>
                </c:pt>
                <c:pt idx="48830">
                  <c:v>2123</c:v>
                </c:pt>
                <c:pt idx="48831">
                  <c:v>2124</c:v>
                </c:pt>
                <c:pt idx="48832">
                  <c:v>2125</c:v>
                </c:pt>
                <c:pt idx="48833">
                  <c:v>2126</c:v>
                </c:pt>
                <c:pt idx="48834">
                  <c:v>2127</c:v>
                </c:pt>
                <c:pt idx="48835">
                  <c:v>2128</c:v>
                </c:pt>
                <c:pt idx="48836">
                  <c:v>2129</c:v>
                </c:pt>
                <c:pt idx="48837">
                  <c:v>2130</c:v>
                </c:pt>
                <c:pt idx="48838">
                  <c:v>2131</c:v>
                </c:pt>
                <c:pt idx="48839">
                  <c:v>2132</c:v>
                </c:pt>
                <c:pt idx="48840">
                  <c:v>2133</c:v>
                </c:pt>
                <c:pt idx="48841">
                  <c:v>2134</c:v>
                </c:pt>
                <c:pt idx="48842">
                  <c:v>2135</c:v>
                </c:pt>
                <c:pt idx="48843">
                  <c:v>2136</c:v>
                </c:pt>
                <c:pt idx="48844">
                  <c:v>2137</c:v>
                </c:pt>
                <c:pt idx="48845">
                  <c:v>2138</c:v>
                </c:pt>
                <c:pt idx="48846">
                  <c:v>2139</c:v>
                </c:pt>
                <c:pt idx="48847">
                  <c:v>2140</c:v>
                </c:pt>
                <c:pt idx="48848">
                  <c:v>2141</c:v>
                </c:pt>
                <c:pt idx="48849">
                  <c:v>2142</c:v>
                </c:pt>
                <c:pt idx="48850">
                  <c:v>2143</c:v>
                </c:pt>
                <c:pt idx="48851">
                  <c:v>2144</c:v>
                </c:pt>
                <c:pt idx="48852">
                  <c:v>2145</c:v>
                </c:pt>
                <c:pt idx="48853">
                  <c:v>2146</c:v>
                </c:pt>
                <c:pt idx="48854">
                  <c:v>2147</c:v>
                </c:pt>
                <c:pt idx="48855">
                  <c:v>2148</c:v>
                </c:pt>
                <c:pt idx="48856">
                  <c:v>2149</c:v>
                </c:pt>
                <c:pt idx="48857">
                  <c:v>2150</c:v>
                </c:pt>
                <c:pt idx="48858">
                  <c:v>2151</c:v>
                </c:pt>
                <c:pt idx="48859">
                  <c:v>2152</c:v>
                </c:pt>
                <c:pt idx="48860">
                  <c:v>2153</c:v>
                </c:pt>
                <c:pt idx="48861">
                  <c:v>2154</c:v>
                </c:pt>
                <c:pt idx="48862">
                  <c:v>2155</c:v>
                </c:pt>
                <c:pt idx="48863">
                  <c:v>2156</c:v>
                </c:pt>
                <c:pt idx="48864">
                  <c:v>2157</c:v>
                </c:pt>
                <c:pt idx="48865">
                  <c:v>2158</c:v>
                </c:pt>
                <c:pt idx="48866">
                  <c:v>2159</c:v>
                </c:pt>
                <c:pt idx="48867">
                  <c:v>2160</c:v>
                </c:pt>
                <c:pt idx="48868">
                  <c:v>2161</c:v>
                </c:pt>
                <c:pt idx="48869">
                  <c:v>2162</c:v>
                </c:pt>
                <c:pt idx="48870">
                  <c:v>2163</c:v>
                </c:pt>
                <c:pt idx="48871">
                  <c:v>2164</c:v>
                </c:pt>
                <c:pt idx="48872">
                  <c:v>2165</c:v>
                </c:pt>
                <c:pt idx="48873">
                  <c:v>2166</c:v>
                </c:pt>
                <c:pt idx="48874">
                  <c:v>2167</c:v>
                </c:pt>
                <c:pt idx="48875">
                  <c:v>2168</c:v>
                </c:pt>
                <c:pt idx="48876">
                  <c:v>2169</c:v>
                </c:pt>
                <c:pt idx="48877">
                  <c:v>2170</c:v>
                </c:pt>
                <c:pt idx="48878">
                  <c:v>2171</c:v>
                </c:pt>
                <c:pt idx="48879">
                  <c:v>2172</c:v>
                </c:pt>
                <c:pt idx="48880">
                  <c:v>2173</c:v>
                </c:pt>
                <c:pt idx="48881">
                  <c:v>2174</c:v>
                </c:pt>
                <c:pt idx="48882">
                  <c:v>2175</c:v>
                </c:pt>
                <c:pt idx="48883">
                  <c:v>2176</c:v>
                </c:pt>
                <c:pt idx="48884">
                  <c:v>2177</c:v>
                </c:pt>
                <c:pt idx="48885">
                  <c:v>2178</c:v>
                </c:pt>
                <c:pt idx="48886">
                  <c:v>2179</c:v>
                </c:pt>
                <c:pt idx="48887">
                  <c:v>2180</c:v>
                </c:pt>
                <c:pt idx="48888">
                  <c:v>2181</c:v>
                </c:pt>
                <c:pt idx="48889">
                  <c:v>2182</c:v>
                </c:pt>
                <c:pt idx="48890">
                  <c:v>2183</c:v>
                </c:pt>
                <c:pt idx="48891">
                  <c:v>2184</c:v>
                </c:pt>
                <c:pt idx="48892">
                  <c:v>2185</c:v>
                </c:pt>
                <c:pt idx="48893">
                  <c:v>2186</c:v>
                </c:pt>
                <c:pt idx="48894">
                  <c:v>2187</c:v>
                </c:pt>
                <c:pt idx="48895">
                  <c:v>2188</c:v>
                </c:pt>
                <c:pt idx="48896">
                  <c:v>2189</c:v>
                </c:pt>
                <c:pt idx="48897">
                  <c:v>2190</c:v>
                </c:pt>
                <c:pt idx="48898">
                  <c:v>2191</c:v>
                </c:pt>
                <c:pt idx="48899">
                  <c:v>2192</c:v>
                </c:pt>
                <c:pt idx="48900">
                  <c:v>2193</c:v>
                </c:pt>
                <c:pt idx="48901">
                  <c:v>2194</c:v>
                </c:pt>
                <c:pt idx="48902">
                  <c:v>2195</c:v>
                </c:pt>
                <c:pt idx="48903">
                  <c:v>2196</c:v>
                </c:pt>
                <c:pt idx="48904">
                  <c:v>2197</c:v>
                </c:pt>
                <c:pt idx="48905">
                  <c:v>2198</c:v>
                </c:pt>
                <c:pt idx="48906">
                  <c:v>2199</c:v>
                </c:pt>
                <c:pt idx="48907">
                  <c:v>2200</c:v>
                </c:pt>
                <c:pt idx="48908">
                  <c:v>2201</c:v>
                </c:pt>
                <c:pt idx="48909">
                  <c:v>2202</c:v>
                </c:pt>
                <c:pt idx="48910">
                  <c:v>2203</c:v>
                </c:pt>
                <c:pt idx="48911">
                  <c:v>2204</c:v>
                </c:pt>
                <c:pt idx="48912">
                  <c:v>2205</c:v>
                </c:pt>
                <c:pt idx="48913">
                  <c:v>2206</c:v>
                </c:pt>
                <c:pt idx="48914">
                  <c:v>2207</c:v>
                </c:pt>
                <c:pt idx="48915">
                  <c:v>2208</c:v>
                </c:pt>
                <c:pt idx="48916">
                  <c:v>2209</c:v>
                </c:pt>
                <c:pt idx="48917">
                  <c:v>2210</c:v>
                </c:pt>
                <c:pt idx="48918">
                  <c:v>2211</c:v>
                </c:pt>
                <c:pt idx="48919">
                  <c:v>2212</c:v>
                </c:pt>
                <c:pt idx="48920">
                  <c:v>2213</c:v>
                </c:pt>
                <c:pt idx="48921">
                  <c:v>2214</c:v>
                </c:pt>
                <c:pt idx="48922">
                  <c:v>2215</c:v>
                </c:pt>
                <c:pt idx="48923">
                  <c:v>2216</c:v>
                </c:pt>
                <c:pt idx="48924">
                  <c:v>2217</c:v>
                </c:pt>
                <c:pt idx="48925">
                  <c:v>2218</c:v>
                </c:pt>
                <c:pt idx="48926">
                  <c:v>2219</c:v>
                </c:pt>
                <c:pt idx="48927">
                  <c:v>2220</c:v>
                </c:pt>
                <c:pt idx="48928">
                  <c:v>2221</c:v>
                </c:pt>
                <c:pt idx="48929">
                  <c:v>2222</c:v>
                </c:pt>
                <c:pt idx="48930">
                  <c:v>2223</c:v>
                </c:pt>
                <c:pt idx="48931">
                  <c:v>2224</c:v>
                </c:pt>
                <c:pt idx="48932">
                  <c:v>2225</c:v>
                </c:pt>
                <c:pt idx="48933">
                  <c:v>2226</c:v>
                </c:pt>
                <c:pt idx="48934">
                  <c:v>2227</c:v>
                </c:pt>
                <c:pt idx="48935">
                  <c:v>2228</c:v>
                </c:pt>
                <c:pt idx="48936">
                  <c:v>2229</c:v>
                </c:pt>
                <c:pt idx="48937">
                  <c:v>2230</c:v>
                </c:pt>
                <c:pt idx="48938">
                  <c:v>2231</c:v>
                </c:pt>
                <c:pt idx="48939">
                  <c:v>2232</c:v>
                </c:pt>
                <c:pt idx="48940">
                  <c:v>2233</c:v>
                </c:pt>
                <c:pt idx="48941">
                  <c:v>2234</c:v>
                </c:pt>
                <c:pt idx="48942">
                  <c:v>2235</c:v>
                </c:pt>
                <c:pt idx="48943">
                  <c:v>2236</c:v>
                </c:pt>
                <c:pt idx="48944">
                  <c:v>2237</c:v>
                </c:pt>
                <c:pt idx="48945">
                  <c:v>2238</c:v>
                </c:pt>
                <c:pt idx="48946">
                  <c:v>2239</c:v>
                </c:pt>
                <c:pt idx="48947">
                  <c:v>2240</c:v>
                </c:pt>
                <c:pt idx="48948">
                  <c:v>2241</c:v>
                </c:pt>
                <c:pt idx="48949">
                  <c:v>2242</c:v>
                </c:pt>
                <c:pt idx="48950">
                  <c:v>2243</c:v>
                </c:pt>
                <c:pt idx="48951">
                  <c:v>2244</c:v>
                </c:pt>
                <c:pt idx="48952">
                  <c:v>2245</c:v>
                </c:pt>
                <c:pt idx="48953">
                  <c:v>2246</c:v>
                </c:pt>
                <c:pt idx="48954">
                  <c:v>2247</c:v>
                </c:pt>
                <c:pt idx="48955">
                  <c:v>2248</c:v>
                </c:pt>
                <c:pt idx="48956">
                  <c:v>2249</c:v>
                </c:pt>
                <c:pt idx="48957">
                  <c:v>2250</c:v>
                </c:pt>
                <c:pt idx="48958">
                  <c:v>2251</c:v>
                </c:pt>
                <c:pt idx="48959">
                  <c:v>2252</c:v>
                </c:pt>
                <c:pt idx="48960">
                  <c:v>2253</c:v>
                </c:pt>
                <c:pt idx="48961">
                  <c:v>2254</c:v>
                </c:pt>
                <c:pt idx="48962">
                  <c:v>2255</c:v>
                </c:pt>
                <c:pt idx="48963">
                  <c:v>2256</c:v>
                </c:pt>
                <c:pt idx="48964">
                  <c:v>2257</c:v>
                </c:pt>
                <c:pt idx="48965">
                  <c:v>2258</c:v>
                </c:pt>
                <c:pt idx="48966">
                  <c:v>2259</c:v>
                </c:pt>
                <c:pt idx="48967">
                  <c:v>2260</c:v>
                </c:pt>
                <c:pt idx="48968">
                  <c:v>2261</c:v>
                </c:pt>
                <c:pt idx="48969">
                  <c:v>2262</c:v>
                </c:pt>
                <c:pt idx="48970">
                  <c:v>2263</c:v>
                </c:pt>
                <c:pt idx="48971">
                  <c:v>2264</c:v>
                </c:pt>
                <c:pt idx="48972">
                  <c:v>2265</c:v>
                </c:pt>
                <c:pt idx="48973">
                  <c:v>2266</c:v>
                </c:pt>
                <c:pt idx="48974">
                  <c:v>2267</c:v>
                </c:pt>
                <c:pt idx="48975">
                  <c:v>2268</c:v>
                </c:pt>
                <c:pt idx="48976">
                  <c:v>2269</c:v>
                </c:pt>
                <c:pt idx="48977">
                  <c:v>2270</c:v>
                </c:pt>
                <c:pt idx="48978">
                  <c:v>2271</c:v>
                </c:pt>
                <c:pt idx="48979">
                  <c:v>2272</c:v>
                </c:pt>
                <c:pt idx="48980">
                  <c:v>2273</c:v>
                </c:pt>
                <c:pt idx="48981">
                  <c:v>2274</c:v>
                </c:pt>
                <c:pt idx="48982">
                  <c:v>2275</c:v>
                </c:pt>
                <c:pt idx="48983">
                  <c:v>2276</c:v>
                </c:pt>
                <c:pt idx="48984">
                  <c:v>2277</c:v>
                </c:pt>
                <c:pt idx="48985">
                  <c:v>2278</c:v>
                </c:pt>
                <c:pt idx="48986">
                  <c:v>2279</c:v>
                </c:pt>
                <c:pt idx="48987">
                  <c:v>2280</c:v>
                </c:pt>
                <c:pt idx="48988">
                  <c:v>2281</c:v>
                </c:pt>
                <c:pt idx="48989">
                  <c:v>2282</c:v>
                </c:pt>
                <c:pt idx="48990">
                  <c:v>2283</c:v>
                </c:pt>
                <c:pt idx="48991">
                  <c:v>2284</c:v>
                </c:pt>
                <c:pt idx="48992">
                  <c:v>2285</c:v>
                </c:pt>
                <c:pt idx="48993">
                  <c:v>2286</c:v>
                </c:pt>
                <c:pt idx="48994">
                  <c:v>2287</c:v>
                </c:pt>
                <c:pt idx="48995">
                  <c:v>2288</c:v>
                </c:pt>
                <c:pt idx="48996">
                  <c:v>2289</c:v>
                </c:pt>
                <c:pt idx="48997">
                  <c:v>2290</c:v>
                </c:pt>
                <c:pt idx="48998">
                  <c:v>2291</c:v>
                </c:pt>
                <c:pt idx="48999">
                  <c:v>2292</c:v>
                </c:pt>
                <c:pt idx="49000">
                  <c:v>2293</c:v>
                </c:pt>
                <c:pt idx="49001">
                  <c:v>2294</c:v>
                </c:pt>
                <c:pt idx="49002">
                  <c:v>2295</c:v>
                </c:pt>
                <c:pt idx="49003">
                  <c:v>2296</c:v>
                </c:pt>
                <c:pt idx="49004">
                  <c:v>2297</c:v>
                </c:pt>
                <c:pt idx="49005">
                  <c:v>2298</c:v>
                </c:pt>
                <c:pt idx="49006">
                  <c:v>2299</c:v>
                </c:pt>
                <c:pt idx="49007">
                  <c:v>2300</c:v>
                </c:pt>
                <c:pt idx="49008">
                  <c:v>2301</c:v>
                </c:pt>
                <c:pt idx="49009">
                  <c:v>2302</c:v>
                </c:pt>
                <c:pt idx="49010">
                  <c:v>2303</c:v>
                </c:pt>
                <c:pt idx="49011">
                  <c:v>2304</c:v>
                </c:pt>
                <c:pt idx="49012">
                  <c:v>2305</c:v>
                </c:pt>
                <c:pt idx="49013">
                  <c:v>2306</c:v>
                </c:pt>
                <c:pt idx="49014">
                  <c:v>2307</c:v>
                </c:pt>
                <c:pt idx="49015">
                  <c:v>2308</c:v>
                </c:pt>
                <c:pt idx="49016">
                  <c:v>2309</c:v>
                </c:pt>
                <c:pt idx="49017">
                  <c:v>2310</c:v>
                </c:pt>
                <c:pt idx="49018">
                  <c:v>2311</c:v>
                </c:pt>
                <c:pt idx="49019">
                  <c:v>2312</c:v>
                </c:pt>
                <c:pt idx="49020">
                  <c:v>2313</c:v>
                </c:pt>
                <c:pt idx="49021">
                  <c:v>2314</c:v>
                </c:pt>
                <c:pt idx="49022">
                  <c:v>2315</c:v>
                </c:pt>
                <c:pt idx="49023">
                  <c:v>0</c:v>
                </c:pt>
                <c:pt idx="49024">
                  <c:v>1</c:v>
                </c:pt>
                <c:pt idx="49025">
                  <c:v>2</c:v>
                </c:pt>
                <c:pt idx="49026">
                  <c:v>3</c:v>
                </c:pt>
                <c:pt idx="49027">
                  <c:v>4</c:v>
                </c:pt>
                <c:pt idx="49028">
                  <c:v>5</c:v>
                </c:pt>
                <c:pt idx="49029">
                  <c:v>6</c:v>
                </c:pt>
                <c:pt idx="49030">
                  <c:v>7</c:v>
                </c:pt>
                <c:pt idx="49031">
                  <c:v>8</c:v>
                </c:pt>
                <c:pt idx="49032">
                  <c:v>9</c:v>
                </c:pt>
                <c:pt idx="49033">
                  <c:v>10</c:v>
                </c:pt>
                <c:pt idx="49034">
                  <c:v>11</c:v>
                </c:pt>
                <c:pt idx="49035">
                  <c:v>12</c:v>
                </c:pt>
                <c:pt idx="49036">
                  <c:v>13</c:v>
                </c:pt>
                <c:pt idx="49037">
                  <c:v>14</c:v>
                </c:pt>
                <c:pt idx="49038">
                  <c:v>15</c:v>
                </c:pt>
                <c:pt idx="49039">
                  <c:v>16</c:v>
                </c:pt>
                <c:pt idx="49040">
                  <c:v>17</c:v>
                </c:pt>
                <c:pt idx="49041">
                  <c:v>18</c:v>
                </c:pt>
                <c:pt idx="49042">
                  <c:v>19</c:v>
                </c:pt>
                <c:pt idx="49043">
                  <c:v>20</c:v>
                </c:pt>
                <c:pt idx="49044">
                  <c:v>21</c:v>
                </c:pt>
                <c:pt idx="49045">
                  <c:v>22</c:v>
                </c:pt>
                <c:pt idx="49046">
                  <c:v>23</c:v>
                </c:pt>
                <c:pt idx="49047">
                  <c:v>24</c:v>
                </c:pt>
                <c:pt idx="49048">
                  <c:v>25</c:v>
                </c:pt>
                <c:pt idx="49049">
                  <c:v>26</c:v>
                </c:pt>
                <c:pt idx="49050">
                  <c:v>27</c:v>
                </c:pt>
                <c:pt idx="49051">
                  <c:v>28</c:v>
                </c:pt>
                <c:pt idx="49052">
                  <c:v>29</c:v>
                </c:pt>
                <c:pt idx="49053">
                  <c:v>30</c:v>
                </c:pt>
                <c:pt idx="49054">
                  <c:v>31</c:v>
                </c:pt>
                <c:pt idx="49055">
                  <c:v>32</c:v>
                </c:pt>
                <c:pt idx="49056">
                  <c:v>33</c:v>
                </c:pt>
                <c:pt idx="49057">
                  <c:v>34</c:v>
                </c:pt>
                <c:pt idx="49058">
                  <c:v>35</c:v>
                </c:pt>
                <c:pt idx="49059">
                  <c:v>36</c:v>
                </c:pt>
                <c:pt idx="49060">
                  <c:v>37</c:v>
                </c:pt>
                <c:pt idx="49061">
                  <c:v>38</c:v>
                </c:pt>
                <c:pt idx="49062">
                  <c:v>39</c:v>
                </c:pt>
                <c:pt idx="49063">
                  <c:v>40</c:v>
                </c:pt>
                <c:pt idx="49064">
                  <c:v>41</c:v>
                </c:pt>
                <c:pt idx="49065">
                  <c:v>42</c:v>
                </c:pt>
                <c:pt idx="49066">
                  <c:v>43</c:v>
                </c:pt>
                <c:pt idx="49067">
                  <c:v>44</c:v>
                </c:pt>
                <c:pt idx="49068">
                  <c:v>45</c:v>
                </c:pt>
                <c:pt idx="49069">
                  <c:v>46</c:v>
                </c:pt>
                <c:pt idx="49070">
                  <c:v>47</c:v>
                </c:pt>
                <c:pt idx="49071">
                  <c:v>48</c:v>
                </c:pt>
                <c:pt idx="49072">
                  <c:v>49</c:v>
                </c:pt>
                <c:pt idx="49073">
                  <c:v>50</c:v>
                </c:pt>
                <c:pt idx="49074">
                  <c:v>51</c:v>
                </c:pt>
                <c:pt idx="49075">
                  <c:v>52</c:v>
                </c:pt>
                <c:pt idx="49076">
                  <c:v>53</c:v>
                </c:pt>
                <c:pt idx="49077">
                  <c:v>54</c:v>
                </c:pt>
                <c:pt idx="49078">
                  <c:v>55</c:v>
                </c:pt>
                <c:pt idx="49079">
                  <c:v>56</c:v>
                </c:pt>
                <c:pt idx="49080">
                  <c:v>57</c:v>
                </c:pt>
                <c:pt idx="49081">
                  <c:v>58</c:v>
                </c:pt>
                <c:pt idx="49082">
                  <c:v>59</c:v>
                </c:pt>
                <c:pt idx="49083">
                  <c:v>60</c:v>
                </c:pt>
                <c:pt idx="49084">
                  <c:v>61</c:v>
                </c:pt>
                <c:pt idx="49085">
                  <c:v>62</c:v>
                </c:pt>
                <c:pt idx="49086">
                  <c:v>63</c:v>
                </c:pt>
                <c:pt idx="49087">
                  <c:v>64</c:v>
                </c:pt>
                <c:pt idx="49088">
                  <c:v>65</c:v>
                </c:pt>
                <c:pt idx="49089">
                  <c:v>66</c:v>
                </c:pt>
                <c:pt idx="49090">
                  <c:v>67</c:v>
                </c:pt>
                <c:pt idx="49091">
                  <c:v>68</c:v>
                </c:pt>
                <c:pt idx="49092">
                  <c:v>69</c:v>
                </c:pt>
                <c:pt idx="49093">
                  <c:v>70</c:v>
                </c:pt>
                <c:pt idx="49094">
                  <c:v>71</c:v>
                </c:pt>
                <c:pt idx="49095">
                  <c:v>72</c:v>
                </c:pt>
                <c:pt idx="49096">
                  <c:v>73</c:v>
                </c:pt>
                <c:pt idx="49097">
                  <c:v>74</c:v>
                </c:pt>
                <c:pt idx="49098">
                  <c:v>75</c:v>
                </c:pt>
                <c:pt idx="49099">
                  <c:v>76</c:v>
                </c:pt>
                <c:pt idx="49100">
                  <c:v>77</c:v>
                </c:pt>
                <c:pt idx="49101">
                  <c:v>78</c:v>
                </c:pt>
                <c:pt idx="49102">
                  <c:v>79</c:v>
                </c:pt>
                <c:pt idx="49103">
                  <c:v>80</c:v>
                </c:pt>
                <c:pt idx="49104">
                  <c:v>81</c:v>
                </c:pt>
                <c:pt idx="49105">
                  <c:v>82</c:v>
                </c:pt>
                <c:pt idx="49106">
                  <c:v>83</c:v>
                </c:pt>
                <c:pt idx="49107">
                  <c:v>84</c:v>
                </c:pt>
                <c:pt idx="49108">
                  <c:v>85</c:v>
                </c:pt>
                <c:pt idx="49109">
                  <c:v>86</c:v>
                </c:pt>
                <c:pt idx="49110">
                  <c:v>87</c:v>
                </c:pt>
                <c:pt idx="49111">
                  <c:v>88</c:v>
                </c:pt>
                <c:pt idx="49112">
                  <c:v>89</c:v>
                </c:pt>
                <c:pt idx="49113">
                  <c:v>90</c:v>
                </c:pt>
                <c:pt idx="49114">
                  <c:v>91</c:v>
                </c:pt>
                <c:pt idx="49115">
                  <c:v>92</c:v>
                </c:pt>
                <c:pt idx="49116">
                  <c:v>93</c:v>
                </c:pt>
                <c:pt idx="49117">
                  <c:v>94</c:v>
                </c:pt>
                <c:pt idx="49118">
                  <c:v>95</c:v>
                </c:pt>
                <c:pt idx="49119">
                  <c:v>96</c:v>
                </c:pt>
                <c:pt idx="49120">
                  <c:v>97</c:v>
                </c:pt>
                <c:pt idx="49121">
                  <c:v>98</c:v>
                </c:pt>
                <c:pt idx="49122">
                  <c:v>99</c:v>
                </c:pt>
                <c:pt idx="49123">
                  <c:v>100</c:v>
                </c:pt>
                <c:pt idx="49124">
                  <c:v>101</c:v>
                </c:pt>
                <c:pt idx="49125">
                  <c:v>102</c:v>
                </c:pt>
                <c:pt idx="49126">
                  <c:v>103</c:v>
                </c:pt>
                <c:pt idx="49127">
                  <c:v>104</c:v>
                </c:pt>
                <c:pt idx="49128">
                  <c:v>105</c:v>
                </c:pt>
                <c:pt idx="49129">
                  <c:v>106</c:v>
                </c:pt>
                <c:pt idx="49130">
                  <c:v>107</c:v>
                </c:pt>
                <c:pt idx="49131">
                  <c:v>108</c:v>
                </c:pt>
                <c:pt idx="49132">
                  <c:v>109</c:v>
                </c:pt>
                <c:pt idx="49133">
                  <c:v>110</c:v>
                </c:pt>
                <c:pt idx="49134">
                  <c:v>111</c:v>
                </c:pt>
                <c:pt idx="49135">
                  <c:v>112</c:v>
                </c:pt>
                <c:pt idx="49136">
                  <c:v>113</c:v>
                </c:pt>
                <c:pt idx="49137">
                  <c:v>114</c:v>
                </c:pt>
                <c:pt idx="49138">
                  <c:v>115</c:v>
                </c:pt>
                <c:pt idx="49139">
                  <c:v>116</c:v>
                </c:pt>
                <c:pt idx="49140">
                  <c:v>117</c:v>
                </c:pt>
                <c:pt idx="49141">
                  <c:v>118</c:v>
                </c:pt>
                <c:pt idx="49142">
                  <c:v>119</c:v>
                </c:pt>
                <c:pt idx="49143">
                  <c:v>120</c:v>
                </c:pt>
                <c:pt idx="49144">
                  <c:v>121</c:v>
                </c:pt>
                <c:pt idx="49145">
                  <c:v>122</c:v>
                </c:pt>
                <c:pt idx="49146">
                  <c:v>123</c:v>
                </c:pt>
                <c:pt idx="49147">
                  <c:v>124</c:v>
                </c:pt>
                <c:pt idx="49148">
                  <c:v>125</c:v>
                </c:pt>
                <c:pt idx="49149">
                  <c:v>126</c:v>
                </c:pt>
                <c:pt idx="49150">
                  <c:v>127</c:v>
                </c:pt>
                <c:pt idx="49151">
                  <c:v>128</c:v>
                </c:pt>
                <c:pt idx="49152">
                  <c:v>129</c:v>
                </c:pt>
                <c:pt idx="49153">
                  <c:v>130</c:v>
                </c:pt>
                <c:pt idx="49154">
                  <c:v>131</c:v>
                </c:pt>
                <c:pt idx="49155">
                  <c:v>132</c:v>
                </c:pt>
                <c:pt idx="49156">
                  <c:v>133</c:v>
                </c:pt>
                <c:pt idx="49157">
                  <c:v>134</c:v>
                </c:pt>
                <c:pt idx="49158">
                  <c:v>135</c:v>
                </c:pt>
                <c:pt idx="49159">
                  <c:v>136</c:v>
                </c:pt>
                <c:pt idx="49160">
                  <c:v>137</c:v>
                </c:pt>
                <c:pt idx="49161">
                  <c:v>138</c:v>
                </c:pt>
                <c:pt idx="49162">
                  <c:v>139</c:v>
                </c:pt>
                <c:pt idx="49163">
                  <c:v>140</c:v>
                </c:pt>
                <c:pt idx="49164">
                  <c:v>141</c:v>
                </c:pt>
                <c:pt idx="49165">
                  <c:v>142</c:v>
                </c:pt>
                <c:pt idx="49166">
                  <c:v>143</c:v>
                </c:pt>
                <c:pt idx="49167">
                  <c:v>144</c:v>
                </c:pt>
                <c:pt idx="49168">
                  <c:v>145</c:v>
                </c:pt>
                <c:pt idx="49169">
                  <c:v>146</c:v>
                </c:pt>
                <c:pt idx="49170">
                  <c:v>147</c:v>
                </c:pt>
                <c:pt idx="49171">
                  <c:v>148</c:v>
                </c:pt>
                <c:pt idx="49172">
                  <c:v>149</c:v>
                </c:pt>
                <c:pt idx="49173">
                  <c:v>150</c:v>
                </c:pt>
                <c:pt idx="49174">
                  <c:v>151</c:v>
                </c:pt>
                <c:pt idx="49175">
                  <c:v>152</c:v>
                </c:pt>
                <c:pt idx="49176">
                  <c:v>153</c:v>
                </c:pt>
                <c:pt idx="49177">
                  <c:v>154</c:v>
                </c:pt>
                <c:pt idx="49178">
                  <c:v>155</c:v>
                </c:pt>
                <c:pt idx="49179">
                  <c:v>156</c:v>
                </c:pt>
                <c:pt idx="49180">
                  <c:v>157</c:v>
                </c:pt>
                <c:pt idx="49181">
                  <c:v>158</c:v>
                </c:pt>
                <c:pt idx="49182">
                  <c:v>159</c:v>
                </c:pt>
                <c:pt idx="49183">
                  <c:v>160</c:v>
                </c:pt>
                <c:pt idx="49184">
                  <c:v>161</c:v>
                </c:pt>
                <c:pt idx="49185">
                  <c:v>162</c:v>
                </c:pt>
                <c:pt idx="49186">
                  <c:v>163</c:v>
                </c:pt>
                <c:pt idx="49187">
                  <c:v>164</c:v>
                </c:pt>
                <c:pt idx="49188">
                  <c:v>165</c:v>
                </c:pt>
                <c:pt idx="49189">
                  <c:v>166</c:v>
                </c:pt>
                <c:pt idx="49190">
                  <c:v>167</c:v>
                </c:pt>
                <c:pt idx="49191">
                  <c:v>168</c:v>
                </c:pt>
                <c:pt idx="49192">
                  <c:v>169</c:v>
                </c:pt>
                <c:pt idx="49193">
                  <c:v>170</c:v>
                </c:pt>
                <c:pt idx="49194">
                  <c:v>171</c:v>
                </c:pt>
                <c:pt idx="49195">
                  <c:v>172</c:v>
                </c:pt>
                <c:pt idx="49196">
                  <c:v>173</c:v>
                </c:pt>
                <c:pt idx="49197">
                  <c:v>174</c:v>
                </c:pt>
                <c:pt idx="49198">
                  <c:v>175</c:v>
                </c:pt>
                <c:pt idx="49199">
                  <c:v>176</c:v>
                </c:pt>
                <c:pt idx="49200">
                  <c:v>177</c:v>
                </c:pt>
                <c:pt idx="49201">
                  <c:v>178</c:v>
                </c:pt>
                <c:pt idx="49202">
                  <c:v>179</c:v>
                </c:pt>
                <c:pt idx="49203">
                  <c:v>180</c:v>
                </c:pt>
                <c:pt idx="49204">
                  <c:v>181</c:v>
                </c:pt>
                <c:pt idx="49205">
                  <c:v>182</c:v>
                </c:pt>
                <c:pt idx="49206">
                  <c:v>183</c:v>
                </c:pt>
                <c:pt idx="49207">
                  <c:v>184</c:v>
                </c:pt>
                <c:pt idx="49208">
                  <c:v>185</c:v>
                </c:pt>
                <c:pt idx="49209">
                  <c:v>186</c:v>
                </c:pt>
                <c:pt idx="49210">
                  <c:v>187</c:v>
                </c:pt>
                <c:pt idx="49211">
                  <c:v>188</c:v>
                </c:pt>
                <c:pt idx="49212">
                  <c:v>189</c:v>
                </c:pt>
                <c:pt idx="49213">
                  <c:v>190</c:v>
                </c:pt>
                <c:pt idx="49214">
                  <c:v>191</c:v>
                </c:pt>
                <c:pt idx="49215">
                  <c:v>192</c:v>
                </c:pt>
                <c:pt idx="49216">
                  <c:v>193</c:v>
                </c:pt>
                <c:pt idx="49217">
                  <c:v>194</c:v>
                </c:pt>
                <c:pt idx="49218">
                  <c:v>195</c:v>
                </c:pt>
                <c:pt idx="49219">
                  <c:v>196</c:v>
                </c:pt>
                <c:pt idx="49220">
                  <c:v>197</c:v>
                </c:pt>
                <c:pt idx="49221">
                  <c:v>198</c:v>
                </c:pt>
                <c:pt idx="49222">
                  <c:v>199</c:v>
                </c:pt>
                <c:pt idx="49223">
                  <c:v>200</c:v>
                </c:pt>
                <c:pt idx="49224">
                  <c:v>201</c:v>
                </c:pt>
                <c:pt idx="49225">
                  <c:v>202</c:v>
                </c:pt>
                <c:pt idx="49226">
                  <c:v>203</c:v>
                </c:pt>
                <c:pt idx="49227">
                  <c:v>204</c:v>
                </c:pt>
                <c:pt idx="49228">
                  <c:v>205</c:v>
                </c:pt>
                <c:pt idx="49229">
                  <c:v>206</c:v>
                </c:pt>
                <c:pt idx="49230">
                  <c:v>207</c:v>
                </c:pt>
                <c:pt idx="49231">
                  <c:v>208</c:v>
                </c:pt>
                <c:pt idx="49232">
                  <c:v>209</c:v>
                </c:pt>
                <c:pt idx="49233">
                  <c:v>210</c:v>
                </c:pt>
                <c:pt idx="49234">
                  <c:v>211</c:v>
                </c:pt>
                <c:pt idx="49235">
                  <c:v>212</c:v>
                </c:pt>
                <c:pt idx="49236">
                  <c:v>213</c:v>
                </c:pt>
                <c:pt idx="49237">
                  <c:v>214</c:v>
                </c:pt>
                <c:pt idx="49238">
                  <c:v>215</c:v>
                </c:pt>
                <c:pt idx="49239">
                  <c:v>216</c:v>
                </c:pt>
                <c:pt idx="49240">
                  <c:v>217</c:v>
                </c:pt>
                <c:pt idx="49241">
                  <c:v>218</c:v>
                </c:pt>
                <c:pt idx="49242">
                  <c:v>219</c:v>
                </c:pt>
                <c:pt idx="49243">
                  <c:v>220</c:v>
                </c:pt>
                <c:pt idx="49244">
                  <c:v>221</c:v>
                </c:pt>
                <c:pt idx="49245">
                  <c:v>222</c:v>
                </c:pt>
                <c:pt idx="49246">
                  <c:v>223</c:v>
                </c:pt>
                <c:pt idx="49247">
                  <c:v>224</c:v>
                </c:pt>
                <c:pt idx="49248">
                  <c:v>225</c:v>
                </c:pt>
                <c:pt idx="49249">
                  <c:v>226</c:v>
                </c:pt>
                <c:pt idx="49250">
                  <c:v>227</c:v>
                </c:pt>
                <c:pt idx="49251">
                  <c:v>228</c:v>
                </c:pt>
                <c:pt idx="49252">
                  <c:v>229</c:v>
                </c:pt>
                <c:pt idx="49253">
                  <c:v>230</c:v>
                </c:pt>
                <c:pt idx="49254">
                  <c:v>231</c:v>
                </c:pt>
                <c:pt idx="49255">
                  <c:v>232</c:v>
                </c:pt>
                <c:pt idx="49256">
                  <c:v>233</c:v>
                </c:pt>
                <c:pt idx="49257">
                  <c:v>234</c:v>
                </c:pt>
                <c:pt idx="49258">
                  <c:v>235</c:v>
                </c:pt>
                <c:pt idx="49259">
                  <c:v>236</c:v>
                </c:pt>
                <c:pt idx="49260">
                  <c:v>237</c:v>
                </c:pt>
                <c:pt idx="49261">
                  <c:v>238</c:v>
                </c:pt>
                <c:pt idx="49262">
                  <c:v>239</c:v>
                </c:pt>
                <c:pt idx="49263">
                  <c:v>240</c:v>
                </c:pt>
                <c:pt idx="49264">
                  <c:v>241</c:v>
                </c:pt>
                <c:pt idx="49265">
                  <c:v>242</c:v>
                </c:pt>
                <c:pt idx="49266">
                  <c:v>243</c:v>
                </c:pt>
                <c:pt idx="49267">
                  <c:v>244</c:v>
                </c:pt>
                <c:pt idx="49268">
                  <c:v>245</c:v>
                </c:pt>
                <c:pt idx="49269">
                  <c:v>246</c:v>
                </c:pt>
                <c:pt idx="49270">
                  <c:v>247</c:v>
                </c:pt>
                <c:pt idx="49271">
                  <c:v>248</c:v>
                </c:pt>
                <c:pt idx="49272">
                  <c:v>249</c:v>
                </c:pt>
                <c:pt idx="49273">
                  <c:v>250</c:v>
                </c:pt>
                <c:pt idx="49274">
                  <c:v>251</c:v>
                </c:pt>
                <c:pt idx="49275">
                  <c:v>252</c:v>
                </c:pt>
                <c:pt idx="49276">
                  <c:v>253</c:v>
                </c:pt>
                <c:pt idx="49277">
                  <c:v>254</c:v>
                </c:pt>
                <c:pt idx="49278">
                  <c:v>255</c:v>
                </c:pt>
                <c:pt idx="49279">
                  <c:v>256</c:v>
                </c:pt>
                <c:pt idx="49280">
                  <c:v>257</c:v>
                </c:pt>
                <c:pt idx="49281">
                  <c:v>258</c:v>
                </c:pt>
                <c:pt idx="49282">
                  <c:v>259</c:v>
                </c:pt>
                <c:pt idx="49283">
                  <c:v>260</c:v>
                </c:pt>
                <c:pt idx="49284">
                  <c:v>261</c:v>
                </c:pt>
                <c:pt idx="49285">
                  <c:v>262</c:v>
                </c:pt>
                <c:pt idx="49286">
                  <c:v>263</c:v>
                </c:pt>
                <c:pt idx="49287">
                  <c:v>264</c:v>
                </c:pt>
                <c:pt idx="49288">
                  <c:v>265</c:v>
                </c:pt>
                <c:pt idx="49289">
                  <c:v>266</c:v>
                </c:pt>
                <c:pt idx="49290">
                  <c:v>267</c:v>
                </c:pt>
                <c:pt idx="49291">
                  <c:v>268</c:v>
                </c:pt>
                <c:pt idx="49292">
                  <c:v>269</c:v>
                </c:pt>
                <c:pt idx="49293">
                  <c:v>270</c:v>
                </c:pt>
                <c:pt idx="49294">
                  <c:v>271</c:v>
                </c:pt>
                <c:pt idx="49295">
                  <c:v>272</c:v>
                </c:pt>
                <c:pt idx="49296">
                  <c:v>273</c:v>
                </c:pt>
                <c:pt idx="49297">
                  <c:v>274</c:v>
                </c:pt>
                <c:pt idx="49298">
                  <c:v>275</c:v>
                </c:pt>
                <c:pt idx="49299">
                  <c:v>276</c:v>
                </c:pt>
                <c:pt idx="49300">
                  <c:v>277</c:v>
                </c:pt>
                <c:pt idx="49301">
                  <c:v>278</c:v>
                </c:pt>
                <c:pt idx="49302">
                  <c:v>279</c:v>
                </c:pt>
                <c:pt idx="49303">
                  <c:v>280</c:v>
                </c:pt>
                <c:pt idx="49304">
                  <c:v>281</c:v>
                </c:pt>
                <c:pt idx="49305">
                  <c:v>282</c:v>
                </c:pt>
                <c:pt idx="49306">
                  <c:v>283</c:v>
                </c:pt>
                <c:pt idx="49307">
                  <c:v>284</c:v>
                </c:pt>
                <c:pt idx="49308">
                  <c:v>285</c:v>
                </c:pt>
                <c:pt idx="49309">
                  <c:v>286</c:v>
                </c:pt>
                <c:pt idx="49310">
                  <c:v>287</c:v>
                </c:pt>
                <c:pt idx="49311">
                  <c:v>288</c:v>
                </c:pt>
                <c:pt idx="49312">
                  <c:v>289</c:v>
                </c:pt>
                <c:pt idx="49313">
                  <c:v>290</c:v>
                </c:pt>
                <c:pt idx="49314">
                  <c:v>291</c:v>
                </c:pt>
                <c:pt idx="49315">
                  <c:v>292</c:v>
                </c:pt>
                <c:pt idx="49316">
                  <c:v>293</c:v>
                </c:pt>
                <c:pt idx="49317">
                  <c:v>294</c:v>
                </c:pt>
                <c:pt idx="49318">
                  <c:v>295</c:v>
                </c:pt>
                <c:pt idx="49319">
                  <c:v>296</c:v>
                </c:pt>
                <c:pt idx="49320">
                  <c:v>297</c:v>
                </c:pt>
                <c:pt idx="49321">
                  <c:v>298</c:v>
                </c:pt>
                <c:pt idx="49322">
                  <c:v>299</c:v>
                </c:pt>
                <c:pt idx="49323">
                  <c:v>300</c:v>
                </c:pt>
                <c:pt idx="49324">
                  <c:v>301</c:v>
                </c:pt>
                <c:pt idx="49325">
                  <c:v>302</c:v>
                </c:pt>
                <c:pt idx="49326">
                  <c:v>303</c:v>
                </c:pt>
                <c:pt idx="49327">
                  <c:v>304</c:v>
                </c:pt>
                <c:pt idx="49328">
                  <c:v>305</c:v>
                </c:pt>
                <c:pt idx="49329">
                  <c:v>306</c:v>
                </c:pt>
                <c:pt idx="49330">
                  <c:v>307</c:v>
                </c:pt>
                <c:pt idx="49331">
                  <c:v>308</c:v>
                </c:pt>
                <c:pt idx="49332">
                  <c:v>309</c:v>
                </c:pt>
                <c:pt idx="49333">
                  <c:v>310</c:v>
                </c:pt>
                <c:pt idx="49334">
                  <c:v>311</c:v>
                </c:pt>
                <c:pt idx="49335">
                  <c:v>312</c:v>
                </c:pt>
                <c:pt idx="49336">
                  <c:v>313</c:v>
                </c:pt>
                <c:pt idx="49337">
                  <c:v>314</c:v>
                </c:pt>
                <c:pt idx="49338">
                  <c:v>315</c:v>
                </c:pt>
                <c:pt idx="49339">
                  <c:v>316</c:v>
                </c:pt>
                <c:pt idx="49340">
                  <c:v>317</c:v>
                </c:pt>
                <c:pt idx="49341">
                  <c:v>318</c:v>
                </c:pt>
                <c:pt idx="49342">
                  <c:v>319</c:v>
                </c:pt>
                <c:pt idx="49343">
                  <c:v>320</c:v>
                </c:pt>
                <c:pt idx="49344">
                  <c:v>321</c:v>
                </c:pt>
                <c:pt idx="49345">
                  <c:v>322</c:v>
                </c:pt>
                <c:pt idx="49346">
                  <c:v>323</c:v>
                </c:pt>
                <c:pt idx="49347">
                  <c:v>324</c:v>
                </c:pt>
                <c:pt idx="49348">
                  <c:v>325</c:v>
                </c:pt>
                <c:pt idx="49349">
                  <c:v>326</c:v>
                </c:pt>
                <c:pt idx="49350">
                  <c:v>327</c:v>
                </c:pt>
                <c:pt idx="49351">
                  <c:v>328</c:v>
                </c:pt>
                <c:pt idx="49352">
                  <c:v>329</c:v>
                </c:pt>
                <c:pt idx="49353">
                  <c:v>330</c:v>
                </c:pt>
                <c:pt idx="49354">
                  <c:v>331</c:v>
                </c:pt>
                <c:pt idx="49355">
                  <c:v>332</c:v>
                </c:pt>
                <c:pt idx="49356">
                  <c:v>333</c:v>
                </c:pt>
                <c:pt idx="49357">
                  <c:v>334</c:v>
                </c:pt>
                <c:pt idx="49358">
                  <c:v>335</c:v>
                </c:pt>
                <c:pt idx="49359">
                  <c:v>336</c:v>
                </c:pt>
                <c:pt idx="49360">
                  <c:v>337</c:v>
                </c:pt>
                <c:pt idx="49361">
                  <c:v>338</c:v>
                </c:pt>
                <c:pt idx="49362">
                  <c:v>339</c:v>
                </c:pt>
                <c:pt idx="49363">
                  <c:v>340</c:v>
                </c:pt>
                <c:pt idx="49364">
                  <c:v>341</c:v>
                </c:pt>
                <c:pt idx="49365">
                  <c:v>342</c:v>
                </c:pt>
                <c:pt idx="49366">
                  <c:v>343</c:v>
                </c:pt>
                <c:pt idx="49367">
                  <c:v>344</c:v>
                </c:pt>
                <c:pt idx="49368">
                  <c:v>345</c:v>
                </c:pt>
                <c:pt idx="49369">
                  <c:v>346</c:v>
                </c:pt>
                <c:pt idx="49370">
                  <c:v>347</c:v>
                </c:pt>
                <c:pt idx="49371">
                  <c:v>348</c:v>
                </c:pt>
                <c:pt idx="49372">
                  <c:v>349</c:v>
                </c:pt>
                <c:pt idx="49373">
                  <c:v>350</c:v>
                </c:pt>
                <c:pt idx="49374">
                  <c:v>351</c:v>
                </c:pt>
                <c:pt idx="49375">
                  <c:v>352</c:v>
                </c:pt>
                <c:pt idx="49376">
                  <c:v>353</c:v>
                </c:pt>
                <c:pt idx="49377">
                  <c:v>354</c:v>
                </c:pt>
                <c:pt idx="49378">
                  <c:v>355</c:v>
                </c:pt>
                <c:pt idx="49379">
                  <c:v>356</c:v>
                </c:pt>
                <c:pt idx="49380">
                  <c:v>357</c:v>
                </c:pt>
                <c:pt idx="49381">
                  <c:v>358</c:v>
                </c:pt>
                <c:pt idx="49382">
                  <c:v>359</c:v>
                </c:pt>
                <c:pt idx="49383">
                  <c:v>360</c:v>
                </c:pt>
                <c:pt idx="49384">
                  <c:v>361</c:v>
                </c:pt>
                <c:pt idx="49385">
                  <c:v>362</c:v>
                </c:pt>
                <c:pt idx="49386">
                  <c:v>363</c:v>
                </c:pt>
                <c:pt idx="49387">
                  <c:v>364</c:v>
                </c:pt>
                <c:pt idx="49388">
                  <c:v>365</c:v>
                </c:pt>
                <c:pt idx="49389">
                  <c:v>366</c:v>
                </c:pt>
                <c:pt idx="49390">
                  <c:v>367</c:v>
                </c:pt>
                <c:pt idx="49391">
                  <c:v>368</c:v>
                </c:pt>
                <c:pt idx="49392">
                  <c:v>369</c:v>
                </c:pt>
                <c:pt idx="49393">
                  <c:v>370</c:v>
                </c:pt>
                <c:pt idx="49394">
                  <c:v>371</c:v>
                </c:pt>
                <c:pt idx="49395">
                  <c:v>372</c:v>
                </c:pt>
                <c:pt idx="49396">
                  <c:v>373</c:v>
                </c:pt>
                <c:pt idx="49397">
                  <c:v>374</c:v>
                </c:pt>
                <c:pt idx="49398">
                  <c:v>375</c:v>
                </c:pt>
                <c:pt idx="49399">
                  <c:v>376</c:v>
                </c:pt>
                <c:pt idx="49400">
                  <c:v>377</c:v>
                </c:pt>
                <c:pt idx="49401">
                  <c:v>378</c:v>
                </c:pt>
                <c:pt idx="49402">
                  <c:v>379</c:v>
                </c:pt>
                <c:pt idx="49403">
                  <c:v>380</c:v>
                </c:pt>
                <c:pt idx="49404">
                  <c:v>381</c:v>
                </c:pt>
                <c:pt idx="49405">
                  <c:v>382</c:v>
                </c:pt>
                <c:pt idx="49406">
                  <c:v>383</c:v>
                </c:pt>
                <c:pt idx="49407">
                  <c:v>384</c:v>
                </c:pt>
                <c:pt idx="49408">
                  <c:v>385</c:v>
                </c:pt>
                <c:pt idx="49409">
                  <c:v>386</c:v>
                </c:pt>
                <c:pt idx="49410">
                  <c:v>387</c:v>
                </c:pt>
                <c:pt idx="49411">
                  <c:v>388</c:v>
                </c:pt>
                <c:pt idx="49412">
                  <c:v>389</c:v>
                </c:pt>
                <c:pt idx="49413">
                  <c:v>390</c:v>
                </c:pt>
                <c:pt idx="49414">
                  <c:v>391</c:v>
                </c:pt>
                <c:pt idx="49415">
                  <c:v>392</c:v>
                </c:pt>
                <c:pt idx="49416">
                  <c:v>393</c:v>
                </c:pt>
                <c:pt idx="49417">
                  <c:v>394</c:v>
                </c:pt>
                <c:pt idx="49418">
                  <c:v>395</c:v>
                </c:pt>
                <c:pt idx="49419">
                  <c:v>396</c:v>
                </c:pt>
                <c:pt idx="49420">
                  <c:v>397</c:v>
                </c:pt>
                <c:pt idx="49421">
                  <c:v>398</c:v>
                </c:pt>
                <c:pt idx="49422">
                  <c:v>399</c:v>
                </c:pt>
                <c:pt idx="49423">
                  <c:v>400</c:v>
                </c:pt>
                <c:pt idx="49424">
                  <c:v>401</c:v>
                </c:pt>
                <c:pt idx="49425">
                  <c:v>402</c:v>
                </c:pt>
                <c:pt idx="49426">
                  <c:v>403</c:v>
                </c:pt>
                <c:pt idx="49427">
                  <c:v>404</c:v>
                </c:pt>
                <c:pt idx="49428">
                  <c:v>405</c:v>
                </c:pt>
                <c:pt idx="49429">
                  <c:v>406</c:v>
                </c:pt>
                <c:pt idx="49430">
                  <c:v>407</c:v>
                </c:pt>
                <c:pt idx="49431">
                  <c:v>408</c:v>
                </c:pt>
                <c:pt idx="49432">
                  <c:v>409</c:v>
                </c:pt>
                <c:pt idx="49433">
                  <c:v>410</c:v>
                </c:pt>
                <c:pt idx="49434">
                  <c:v>411</c:v>
                </c:pt>
                <c:pt idx="49435">
                  <c:v>412</c:v>
                </c:pt>
                <c:pt idx="49436">
                  <c:v>413</c:v>
                </c:pt>
                <c:pt idx="49437">
                  <c:v>414</c:v>
                </c:pt>
                <c:pt idx="49438">
                  <c:v>415</c:v>
                </c:pt>
                <c:pt idx="49439">
                  <c:v>416</c:v>
                </c:pt>
                <c:pt idx="49440">
                  <c:v>417</c:v>
                </c:pt>
                <c:pt idx="49441">
                  <c:v>418</c:v>
                </c:pt>
                <c:pt idx="49442">
                  <c:v>419</c:v>
                </c:pt>
                <c:pt idx="49443">
                  <c:v>420</c:v>
                </c:pt>
                <c:pt idx="49444">
                  <c:v>421</c:v>
                </c:pt>
                <c:pt idx="49445">
                  <c:v>422</c:v>
                </c:pt>
                <c:pt idx="49446">
                  <c:v>423</c:v>
                </c:pt>
                <c:pt idx="49447">
                  <c:v>424</c:v>
                </c:pt>
                <c:pt idx="49448">
                  <c:v>425</c:v>
                </c:pt>
                <c:pt idx="49449">
                  <c:v>426</c:v>
                </c:pt>
                <c:pt idx="49450">
                  <c:v>427</c:v>
                </c:pt>
                <c:pt idx="49451">
                  <c:v>428</c:v>
                </c:pt>
                <c:pt idx="49452">
                  <c:v>429</c:v>
                </c:pt>
                <c:pt idx="49453">
                  <c:v>430</c:v>
                </c:pt>
                <c:pt idx="49454">
                  <c:v>431</c:v>
                </c:pt>
                <c:pt idx="49455">
                  <c:v>432</c:v>
                </c:pt>
                <c:pt idx="49456">
                  <c:v>433</c:v>
                </c:pt>
                <c:pt idx="49457">
                  <c:v>434</c:v>
                </c:pt>
                <c:pt idx="49458">
                  <c:v>435</c:v>
                </c:pt>
                <c:pt idx="49459">
                  <c:v>436</c:v>
                </c:pt>
                <c:pt idx="49460">
                  <c:v>437</c:v>
                </c:pt>
                <c:pt idx="49461">
                  <c:v>438</c:v>
                </c:pt>
                <c:pt idx="49462">
                  <c:v>439</c:v>
                </c:pt>
                <c:pt idx="49463">
                  <c:v>440</c:v>
                </c:pt>
                <c:pt idx="49464">
                  <c:v>441</c:v>
                </c:pt>
                <c:pt idx="49465">
                  <c:v>442</c:v>
                </c:pt>
                <c:pt idx="49466">
                  <c:v>443</c:v>
                </c:pt>
                <c:pt idx="49467">
                  <c:v>444</c:v>
                </c:pt>
                <c:pt idx="49468">
                  <c:v>445</c:v>
                </c:pt>
                <c:pt idx="49469">
                  <c:v>446</c:v>
                </c:pt>
                <c:pt idx="49470">
                  <c:v>447</c:v>
                </c:pt>
                <c:pt idx="49471">
                  <c:v>448</c:v>
                </c:pt>
                <c:pt idx="49472">
                  <c:v>449</c:v>
                </c:pt>
                <c:pt idx="49473">
                  <c:v>450</c:v>
                </c:pt>
                <c:pt idx="49474">
                  <c:v>451</c:v>
                </c:pt>
                <c:pt idx="49475">
                  <c:v>452</c:v>
                </c:pt>
                <c:pt idx="49476">
                  <c:v>453</c:v>
                </c:pt>
                <c:pt idx="49477">
                  <c:v>454</c:v>
                </c:pt>
                <c:pt idx="49478">
                  <c:v>455</c:v>
                </c:pt>
                <c:pt idx="49479">
                  <c:v>456</c:v>
                </c:pt>
                <c:pt idx="49480">
                  <c:v>457</c:v>
                </c:pt>
                <c:pt idx="49481">
                  <c:v>458</c:v>
                </c:pt>
                <c:pt idx="49482">
                  <c:v>459</c:v>
                </c:pt>
                <c:pt idx="49483">
                  <c:v>460</c:v>
                </c:pt>
                <c:pt idx="49484">
                  <c:v>461</c:v>
                </c:pt>
                <c:pt idx="49485">
                  <c:v>462</c:v>
                </c:pt>
                <c:pt idx="49486">
                  <c:v>463</c:v>
                </c:pt>
                <c:pt idx="49487">
                  <c:v>464</c:v>
                </c:pt>
                <c:pt idx="49488">
                  <c:v>465</c:v>
                </c:pt>
                <c:pt idx="49489">
                  <c:v>466</c:v>
                </c:pt>
                <c:pt idx="49490">
                  <c:v>467</c:v>
                </c:pt>
                <c:pt idx="49491">
                  <c:v>468</c:v>
                </c:pt>
                <c:pt idx="49492">
                  <c:v>469</c:v>
                </c:pt>
                <c:pt idx="49493">
                  <c:v>470</c:v>
                </c:pt>
                <c:pt idx="49494">
                  <c:v>471</c:v>
                </c:pt>
                <c:pt idx="49495">
                  <c:v>472</c:v>
                </c:pt>
                <c:pt idx="49496">
                  <c:v>473</c:v>
                </c:pt>
                <c:pt idx="49497">
                  <c:v>474</c:v>
                </c:pt>
                <c:pt idx="49498">
                  <c:v>475</c:v>
                </c:pt>
                <c:pt idx="49499">
                  <c:v>476</c:v>
                </c:pt>
                <c:pt idx="49500">
                  <c:v>477</c:v>
                </c:pt>
                <c:pt idx="49501">
                  <c:v>478</c:v>
                </c:pt>
                <c:pt idx="49502">
                  <c:v>479</c:v>
                </c:pt>
                <c:pt idx="49503">
                  <c:v>480</c:v>
                </c:pt>
                <c:pt idx="49504">
                  <c:v>481</c:v>
                </c:pt>
                <c:pt idx="49505">
                  <c:v>482</c:v>
                </c:pt>
                <c:pt idx="49506">
                  <c:v>483</c:v>
                </c:pt>
                <c:pt idx="49507">
                  <c:v>484</c:v>
                </c:pt>
                <c:pt idx="49508">
                  <c:v>485</c:v>
                </c:pt>
                <c:pt idx="49509">
                  <c:v>486</c:v>
                </c:pt>
                <c:pt idx="49510">
                  <c:v>487</c:v>
                </c:pt>
                <c:pt idx="49511">
                  <c:v>488</c:v>
                </c:pt>
                <c:pt idx="49512">
                  <c:v>489</c:v>
                </c:pt>
                <c:pt idx="49513">
                  <c:v>490</c:v>
                </c:pt>
                <c:pt idx="49514">
                  <c:v>491</c:v>
                </c:pt>
                <c:pt idx="49515">
                  <c:v>492</c:v>
                </c:pt>
                <c:pt idx="49516">
                  <c:v>493</c:v>
                </c:pt>
                <c:pt idx="49517">
                  <c:v>494</c:v>
                </c:pt>
                <c:pt idx="49518">
                  <c:v>495</c:v>
                </c:pt>
                <c:pt idx="49519">
                  <c:v>496</c:v>
                </c:pt>
                <c:pt idx="49520">
                  <c:v>497</c:v>
                </c:pt>
                <c:pt idx="49521">
                  <c:v>498</c:v>
                </c:pt>
                <c:pt idx="49522">
                  <c:v>499</c:v>
                </c:pt>
                <c:pt idx="49523">
                  <c:v>500</c:v>
                </c:pt>
                <c:pt idx="49524">
                  <c:v>501</c:v>
                </c:pt>
                <c:pt idx="49525">
                  <c:v>502</c:v>
                </c:pt>
                <c:pt idx="49526">
                  <c:v>503</c:v>
                </c:pt>
                <c:pt idx="49527">
                  <c:v>504</c:v>
                </c:pt>
                <c:pt idx="49528">
                  <c:v>505</c:v>
                </c:pt>
                <c:pt idx="49529">
                  <c:v>506</c:v>
                </c:pt>
                <c:pt idx="49530">
                  <c:v>507</c:v>
                </c:pt>
                <c:pt idx="49531">
                  <c:v>508</c:v>
                </c:pt>
                <c:pt idx="49532">
                  <c:v>509</c:v>
                </c:pt>
                <c:pt idx="49533">
                  <c:v>510</c:v>
                </c:pt>
                <c:pt idx="49534">
                  <c:v>511</c:v>
                </c:pt>
                <c:pt idx="49535">
                  <c:v>512</c:v>
                </c:pt>
                <c:pt idx="49536">
                  <c:v>513</c:v>
                </c:pt>
                <c:pt idx="49537">
                  <c:v>514</c:v>
                </c:pt>
                <c:pt idx="49538">
                  <c:v>515</c:v>
                </c:pt>
                <c:pt idx="49539">
                  <c:v>516</c:v>
                </c:pt>
                <c:pt idx="49540">
                  <c:v>517</c:v>
                </c:pt>
                <c:pt idx="49541">
                  <c:v>518</c:v>
                </c:pt>
                <c:pt idx="49542">
                  <c:v>519</c:v>
                </c:pt>
                <c:pt idx="49543">
                  <c:v>520</c:v>
                </c:pt>
                <c:pt idx="49544">
                  <c:v>521</c:v>
                </c:pt>
                <c:pt idx="49545">
                  <c:v>522</c:v>
                </c:pt>
                <c:pt idx="49546">
                  <c:v>523</c:v>
                </c:pt>
                <c:pt idx="49547">
                  <c:v>524</c:v>
                </c:pt>
                <c:pt idx="49548">
                  <c:v>525</c:v>
                </c:pt>
                <c:pt idx="49549">
                  <c:v>526</c:v>
                </c:pt>
                <c:pt idx="49550">
                  <c:v>527</c:v>
                </c:pt>
                <c:pt idx="49551">
                  <c:v>528</c:v>
                </c:pt>
                <c:pt idx="49552">
                  <c:v>529</c:v>
                </c:pt>
                <c:pt idx="49553">
                  <c:v>530</c:v>
                </c:pt>
                <c:pt idx="49554">
                  <c:v>531</c:v>
                </c:pt>
                <c:pt idx="49555">
                  <c:v>532</c:v>
                </c:pt>
                <c:pt idx="49556">
                  <c:v>533</c:v>
                </c:pt>
                <c:pt idx="49557">
                  <c:v>534</c:v>
                </c:pt>
                <c:pt idx="49558">
                  <c:v>535</c:v>
                </c:pt>
                <c:pt idx="49559">
                  <c:v>536</c:v>
                </c:pt>
                <c:pt idx="49560">
                  <c:v>537</c:v>
                </c:pt>
                <c:pt idx="49561">
                  <c:v>538</c:v>
                </c:pt>
                <c:pt idx="49562">
                  <c:v>539</c:v>
                </c:pt>
                <c:pt idx="49563">
                  <c:v>540</c:v>
                </c:pt>
                <c:pt idx="49564">
                  <c:v>541</c:v>
                </c:pt>
                <c:pt idx="49565">
                  <c:v>542</c:v>
                </c:pt>
                <c:pt idx="49566">
                  <c:v>543</c:v>
                </c:pt>
                <c:pt idx="49567">
                  <c:v>544</c:v>
                </c:pt>
                <c:pt idx="49568">
                  <c:v>545</c:v>
                </c:pt>
                <c:pt idx="49569">
                  <c:v>546</c:v>
                </c:pt>
                <c:pt idx="49570">
                  <c:v>547</c:v>
                </c:pt>
                <c:pt idx="49571">
                  <c:v>548</c:v>
                </c:pt>
                <c:pt idx="49572">
                  <c:v>549</c:v>
                </c:pt>
                <c:pt idx="49573">
                  <c:v>550</c:v>
                </c:pt>
                <c:pt idx="49574">
                  <c:v>551</c:v>
                </c:pt>
                <c:pt idx="49575">
                  <c:v>552</c:v>
                </c:pt>
                <c:pt idx="49576">
                  <c:v>553</c:v>
                </c:pt>
                <c:pt idx="49577">
                  <c:v>554</c:v>
                </c:pt>
                <c:pt idx="49578">
                  <c:v>555</c:v>
                </c:pt>
                <c:pt idx="49579">
                  <c:v>556</c:v>
                </c:pt>
                <c:pt idx="49580">
                  <c:v>557</c:v>
                </c:pt>
                <c:pt idx="49581">
                  <c:v>558</c:v>
                </c:pt>
                <c:pt idx="49582">
                  <c:v>559</c:v>
                </c:pt>
                <c:pt idx="49583">
                  <c:v>560</c:v>
                </c:pt>
                <c:pt idx="49584">
                  <c:v>561</c:v>
                </c:pt>
                <c:pt idx="49585">
                  <c:v>562</c:v>
                </c:pt>
                <c:pt idx="49586">
                  <c:v>563</c:v>
                </c:pt>
                <c:pt idx="49587">
                  <c:v>564</c:v>
                </c:pt>
                <c:pt idx="49588">
                  <c:v>565</c:v>
                </c:pt>
                <c:pt idx="49589">
                  <c:v>566</c:v>
                </c:pt>
                <c:pt idx="49590">
                  <c:v>567</c:v>
                </c:pt>
                <c:pt idx="49591">
                  <c:v>568</c:v>
                </c:pt>
                <c:pt idx="49592">
                  <c:v>569</c:v>
                </c:pt>
                <c:pt idx="49593">
                  <c:v>570</c:v>
                </c:pt>
                <c:pt idx="49594">
                  <c:v>571</c:v>
                </c:pt>
                <c:pt idx="49595">
                  <c:v>572</c:v>
                </c:pt>
                <c:pt idx="49596">
                  <c:v>573</c:v>
                </c:pt>
                <c:pt idx="49597">
                  <c:v>574</c:v>
                </c:pt>
                <c:pt idx="49598">
                  <c:v>575</c:v>
                </c:pt>
                <c:pt idx="49599">
                  <c:v>576</c:v>
                </c:pt>
                <c:pt idx="49600">
                  <c:v>577</c:v>
                </c:pt>
                <c:pt idx="49601">
                  <c:v>578</c:v>
                </c:pt>
                <c:pt idx="49602">
                  <c:v>579</c:v>
                </c:pt>
                <c:pt idx="49603">
                  <c:v>580</c:v>
                </c:pt>
                <c:pt idx="49604">
                  <c:v>581</c:v>
                </c:pt>
                <c:pt idx="49605">
                  <c:v>582</c:v>
                </c:pt>
                <c:pt idx="49606">
                  <c:v>583</c:v>
                </c:pt>
                <c:pt idx="49607">
                  <c:v>584</c:v>
                </c:pt>
                <c:pt idx="49608">
                  <c:v>585</c:v>
                </c:pt>
                <c:pt idx="49609">
                  <c:v>586</c:v>
                </c:pt>
                <c:pt idx="49610">
                  <c:v>587</c:v>
                </c:pt>
                <c:pt idx="49611">
                  <c:v>588</c:v>
                </c:pt>
                <c:pt idx="49612">
                  <c:v>589</c:v>
                </c:pt>
                <c:pt idx="49613">
                  <c:v>590</c:v>
                </c:pt>
                <c:pt idx="49614">
                  <c:v>591</c:v>
                </c:pt>
                <c:pt idx="49615">
                  <c:v>592</c:v>
                </c:pt>
                <c:pt idx="49616">
                  <c:v>593</c:v>
                </c:pt>
                <c:pt idx="49617">
                  <c:v>594</c:v>
                </c:pt>
                <c:pt idx="49618">
                  <c:v>595</c:v>
                </c:pt>
                <c:pt idx="49619">
                  <c:v>596</c:v>
                </c:pt>
                <c:pt idx="49620">
                  <c:v>597</c:v>
                </c:pt>
                <c:pt idx="49621">
                  <c:v>598</c:v>
                </c:pt>
                <c:pt idx="49622">
                  <c:v>599</c:v>
                </c:pt>
                <c:pt idx="49623">
                  <c:v>600</c:v>
                </c:pt>
                <c:pt idx="49624">
                  <c:v>601</c:v>
                </c:pt>
                <c:pt idx="49625">
                  <c:v>602</c:v>
                </c:pt>
                <c:pt idx="49626">
                  <c:v>603</c:v>
                </c:pt>
                <c:pt idx="49627">
                  <c:v>604</c:v>
                </c:pt>
                <c:pt idx="49628">
                  <c:v>605</c:v>
                </c:pt>
                <c:pt idx="49629">
                  <c:v>606</c:v>
                </c:pt>
                <c:pt idx="49630">
                  <c:v>607</c:v>
                </c:pt>
                <c:pt idx="49631">
                  <c:v>608</c:v>
                </c:pt>
                <c:pt idx="49632">
                  <c:v>609</c:v>
                </c:pt>
                <c:pt idx="49633">
                  <c:v>610</c:v>
                </c:pt>
                <c:pt idx="49634">
                  <c:v>611</c:v>
                </c:pt>
                <c:pt idx="49635">
                  <c:v>612</c:v>
                </c:pt>
                <c:pt idx="49636">
                  <c:v>613</c:v>
                </c:pt>
                <c:pt idx="49637">
                  <c:v>614</c:v>
                </c:pt>
                <c:pt idx="49638">
                  <c:v>615</c:v>
                </c:pt>
                <c:pt idx="49639">
                  <c:v>616</c:v>
                </c:pt>
                <c:pt idx="49640">
                  <c:v>617</c:v>
                </c:pt>
                <c:pt idx="49641">
                  <c:v>618</c:v>
                </c:pt>
                <c:pt idx="49642">
                  <c:v>619</c:v>
                </c:pt>
                <c:pt idx="49643">
                  <c:v>620</c:v>
                </c:pt>
                <c:pt idx="49644">
                  <c:v>621</c:v>
                </c:pt>
                <c:pt idx="49645">
                  <c:v>622</c:v>
                </c:pt>
                <c:pt idx="49646">
                  <c:v>623</c:v>
                </c:pt>
                <c:pt idx="49647">
                  <c:v>624</c:v>
                </c:pt>
                <c:pt idx="49648">
                  <c:v>625</c:v>
                </c:pt>
                <c:pt idx="49649">
                  <c:v>626</c:v>
                </c:pt>
                <c:pt idx="49650">
                  <c:v>627</c:v>
                </c:pt>
                <c:pt idx="49651">
                  <c:v>628</c:v>
                </c:pt>
                <c:pt idx="49652">
                  <c:v>629</c:v>
                </c:pt>
                <c:pt idx="49653">
                  <c:v>630</c:v>
                </c:pt>
                <c:pt idx="49654">
                  <c:v>631</c:v>
                </c:pt>
                <c:pt idx="49655">
                  <c:v>632</c:v>
                </c:pt>
                <c:pt idx="49656">
                  <c:v>633</c:v>
                </c:pt>
                <c:pt idx="49657">
                  <c:v>634</c:v>
                </c:pt>
                <c:pt idx="49658">
                  <c:v>635</c:v>
                </c:pt>
                <c:pt idx="49659">
                  <c:v>636</c:v>
                </c:pt>
                <c:pt idx="49660">
                  <c:v>637</c:v>
                </c:pt>
                <c:pt idx="49661">
                  <c:v>638</c:v>
                </c:pt>
                <c:pt idx="49662">
                  <c:v>639</c:v>
                </c:pt>
                <c:pt idx="49663">
                  <c:v>640</c:v>
                </c:pt>
                <c:pt idx="49664">
                  <c:v>641</c:v>
                </c:pt>
                <c:pt idx="49665">
                  <c:v>642</c:v>
                </c:pt>
                <c:pt idx="49666">
                  <c:v>643</c:v>
                </c:pt>
                <c:pt idx="49667">
                  <c:v>644</c:v>
                </c:pt>
                <c:pt idx="49668">
                  <c:v>645</c:v>
                </c:pt>
                <c:pt idx="49669">
                  <c:v>646</c:v>
                </c:pt>
                <c:pt idx="49670">
                  <c:v>647</c:v>
                </c:pt>
                <c:pt idx="49671">
                  <c:v>648</c:v>
                </c:pt>
                <c:pt idx="49672">
                  <c:v>649</c:v>
                </c:pt>
                <c:pt idx="49673">
                  <c:v>650</c:v>
                </c:pt>
                <c:pt idx="49674">
                  <c:v>651</c:v>
                </c:pt>
                <c:pt idx="49675">
                  <c:v>652</c:v>
                </c:pt>
                <c:pt idx="49676">
                  <c:v>653</c:v>
                </c:pt>
                <c:pt idx="49677">
                  <c:v>654</c:v>
                </c:pt>
                <c:pt idx="49678">
                  <c:v>655</c:v>
                </c:pt>
                <c:pt idx="49679">
                  <c:v>656</c:v>
                </c:pt>
                <c:pt idx="49680">
                  <c:v>657</c:v>
                </c:pt>
                <c:pt idx="49681">
                  <c:v>658</c:v>
                </c:pt>
                <c:pt idx="49682">
                  <c:v>659</c:v>
                </c:pt>
                <c:pt idx="49683">
                  <c:v>660</c:v>
                </c:pt>
                <c:pt idx="49684">
                  <c:v>661</c:v>
                </c:pt>
                <c:pt idx="49685">
                  <c:v>662</c:v>
                </c:pt>
                <c:pt idx="49686">
                  <c:v>663</c:v>
                </c:pt>
                <c:pt idx="49687">
                  <c:v>664</c:v>
                </c:pt>
                <c:pt idx="49688">
                  <c:v>665</c:v>
                </c:pt>
                <c:pt idx="49689">
                  <c:v>666</c:v>
                </c:pt>
                <c:pt idx="49690">
                  <c:v>667</c:v>
                </c:pt>
                <c:pt idx="49691">
                  <c:v>668</c:v>
                </c:pt>
                <c:pt idx="49692">
                  <c:v>669</c:v>
                </c:pt>
                <c:pt idx="49693">
                  <c:v>670</c:v>
                </c:pt>
                <c:pt idx="49694">
                  <c:v>671</c:v>
                </c:pt>
                <c:pt idx="49695">
                  <c:v>672</c:v>
                </c:pt>
                <c:pt idx="49696">
                  <c:v>673</c:v>
                </c:pt>
                <c:pt idx="49697">
                  <c:v>674</c:v>
                </c:pt>
                <c:pt idx="49698">
                  <c:v>675</c:v>
                </c:pt>
                <c:pt idx="49699">
                  <c:v>676</c:v>
                </c:pt>
                <c:pt idx="49700">
                  <c:v>677</c:v>
                </c:pt>
                <c:pt idx="49701">
                  <c:v>678</c:v>
                </c:pt>
                <c:pt idx="49702">
                  <c:v>679</c:v>
                </c:pt>
                <c:pt idx="49703">
                  <c:v>680</c:v>
                </c:pt>
                <c:pt idx="49704">
                  <c:v>681</c:v>
                </c:pt>
                <c:pt idx="49705">
                  <c:v>682</c:v>
                </c:pt>
                <c:pt idx="49706">
                  <c:v>683</c:v>
                </c:pt>
                <c:pt idx="49707">
                  <c:v>684</c:v>
                </c:pt>
                <c:pt idx="49708">
                  <c:v>685</c:v>
                </c:pt>
                <c:pt idx="49709">
                  <c:v>686</c:v>
                </c:pt>
                <c:pt idx="49710">
                  <c:v>687</c:v>
                </c:pt>
                <c:pt idx="49711">
                  <c:v>688</c:v>
                </c:pt>
                <c:pt idx="49712">
                  <c:v>689</c:v>
                </c:pt>
                <c:pt idx="49713">
                  <c:v>690</c:v>
                </c:pt>
                <c:pt idx="49714">
                  <c:v>691</c:v>
                </c:pt>
                <c:pt idx="49715">
                  <c:v>692</c:v>
                </c:pt>
                <c:pt idx="49716">
                  <c:v>693</c:v>
                </c:pt>
                <c:pt idx="49717">
                  <c:v>694</c:v>
                </c:pt>
                <c:pt idx="49718">
                  <c:v>695</c:v>
                </c:pt>
                <c:pt idx="49719">
                  <c:v>696</c:v>
                </c:pt>
                <c:pt idx="49720">
                  <c:v>697</c:v>
                </c:pt>
                <c:pt idx="49721">
                  <c:v>698</c:v>
                </c:pt>
                <c:pt idx="49722">
                  <c:v>699</c:v>
                </c:pt>
                <c:pt idx="49723">
                  <c:v>700</c:v>
                </c:pt>
                <c:pt idx="49724">
                  <c:v>701</c:v>
                </c:pt>
                <c:pt idx="49725">
                  <c:v>702</c:v>
                </c:pt>
                <c:pt idx="49726">
                  <c:v>703</c:v>
                </c:pt>
                <c:pt idx="49727">
                  <c:v>704</c:v>
                </c:pt>
                <c:pt idx="49728">
                  <c:v>705</c:v>
                </c:pt>
                <c:pt idx="49729">
                  <c:v>706</c:v>
                </c:pt>
                <c:pt idx="49730">
                  <c:v>707</c:v>
                </c:pt>
                <c:pt idx="49731">
                  <c:v>708</c:v>
                </c:pt>
                <c:pt idx="49732">
                  <c:v>709</c:v>
                </c:pt>
                <c:pt idx="49733">
                  <c:v>710</c:v>
                </c:pt>
                <c:pt idx="49734">
                  <c:v>711</c:v>
                </c:pt>
                <c:pt idx="49735">
                  <c:v>712</c:v>
                </c:pt>
                <c:pt idx="49736">
                  <c:v>713</c:v>
                </c:pt>
                <c:pt idx="49737">
                  <c:v>714</c:v>
                </c:pt>
                <c:pt idx="49738">
                  <c:v>715</c:v>
                </c:pt>
                <c:pt idx="49739">
                  <c:v>716</c:v>
                </c:pt>
                <c:pt idx="49740">
                  <c:v>717</c:v>
                </c:pt>
                <c:pt idx="49741">
                  <c:v>718</c:v>
                </c:pt>
                <c:pt idx="49742">
                  <c:v>719</c:v>
                </c:pt>
                <c:pt idx="49743">
                  <c:v>720</c:v>
                </c:pt>
                <c:pt idx="49744">
                  <c:v>721</c:v>
                </c:pt>
                <c:pt idx="49745">
                  <c:v>722</c:v>
                </c:pt>
                <c:pt idx="49746">
                  <c:v>723</c:v>
                </c:pt>
                <c:pt idx="49747">
                  <c:v>724</c:v>
                </c:pt>
                <c:pt idx="49748">
                  <c:v>725</c:v>
                </c:pt>
                <c:pt idx="49749">
                  <c:v>726</c:v>
                </c:pt>
                <c:pt idx="49750">
                  <c:v>727</c:v>
                </c:pt>
                <c:pt idx="49751">
                  <c:v>728</c:v>
                </c:pt>
                <c:pt idx="49752">
                  <c:v>729</c:v>
                </c:pt>
                <c:pt idx="49753">
                  <c:v>730</c:v>
                </c:pt>
                <c:pt idx="49754">
                  <c:v>731</c:v>
                </c:pt>
                <c:pt idx="49755">
                  <c:v>732</c:v>
                </c:pt>
                <c:pt idx="49756">
                  <c:v>733</c:v>
                </c:pt>
                <c:pt idx="49757">
                  <c:v>734</c:v>
                </c:pt>
                <c:pt idx="49758">
                  <c:v>735</c:v>
                </c:pt>
                <c:pt idx="49759">
                  <c:v>736</c:v>
                </c:pt>
                <c:pt idx="49760">
                  <c:v>737</c:v>
                </c:pt>
                <c:pt idx="49761">
                  <c:v>738</c:v>
                </c:pt>
                <c:pt idx="49762">
                  <c:v>739</c:v>
                </c:pt>
                <c:pt idx="49763">
                  <c:v>740</c:v>
                </c:pt>
                <c:pt idx="49764">
                  <c:v>741</c:v>
                </c:pt>
                <c:pt idx="49765">
                  <c:v>742</c:v>
                </c:pt>
                <c:pt idx="49766">
                  <c:v>743</c:v>
                </c:pt>
                <c:pt idx="49767">
                  <c:v>744</c:v>
                </c:pt>
                <c:pt idx="49768">
                  <c:v>745</c:v>
                </c:pt>
                <c:pt idx="49769">
                  <c:v>746</c:v>
                </c:pt>
                <c:pt idx="49770">
                  <c:v>747</c:v>
                </c:pt>
                <c:pt idx="49771">
                  <c:v>748</c:v>
                </c:pt>
                <c:pt idx="49772">
                  <c:v>749</c:v>
                </c:pt>
                <c:pt idx="49773">
                  <c:v>750</c:v>
                </c:pt>
                <c:pt idx="49774">
                  <c:v>751</c:v>
                </c:pt>
                <c:pt idx="49775">
                  <c:v>752</c:v>
                </c:pt>
                <c:pt idx="49776">
                  <c:v>753</c:v>
                </c:pt>
                <c:pt idx="49777">
                  <c:v>754</c:v>
                </c:pt>
                <c:pt idx="49778">
                  <c:v>755</c:v>
                </c:pt>
                <c:pt idx="49779">
                  <c:v>756</c:v>
                </c:pt>
                <c:pt idx="49780">
                  <c:v>757</c:v>
                </c:pt>
                <c:pt idx="49781">
                  <c:v>758</c:v>
                </c:pt>
                <c:pt idx="49782">
                  <c:v>759</c:v>
                </c:pt>
                <c:pt idx="49783">
                  <c:v>760</c:v>
                </c:pt>
                <c:pt idx="49784">
                  <c:v>761</c:v>
                </c:pt>
                <c:pt idx="49785">
                  <c:v>762</c:v>
                </c:pt>
                <c:pt idx="49786">
                  <c:v>763</c:v>
                </c:pt>
                <c:pt idx="49787">
                  <c:v>764</c:v>
                </c:pt>
                <c:pt idx="49788">
                  <c:v>765</c:v>
                </c:pt>
                <c:pt idx="49789">
                  <c:v>766</c:v>
                </c:pt>
                <c:pt idx="49790">
                  <c:v>767</c:v>
                </c:pt>
                <c:pt idx="49791">
                  <c:v>768</c:v>
                </c:pt>
                <c:pt idx="49792">
                  <c:v>769</c:v>
                </c:pt>
                <c:pt idx="49793">
                  <c:v>770</c:v>
                </c:pt>
                <c:pt idx="49794">
                  <c:v>771</c:v>
                </c:pt>
                <c:pt idx="49795">
                  <c:v>772</c:v>
                </c:pt>
                <c:pt idx="49796">
                  <c:v>773</c:v>
                </c:pt>
                <c:pt idx="49797">
                  <c:v>774</c:v>
                </c:pt>
                <c:pt idx="49798">
                  <c:v>775</c:v>
                </c:pt>
                <c:pt idx="49799">
                  <c:v>776</c:v>
                </c:pt>
                <c:pt idx="49800">
                  <c:v>777</c:v>
                </c:pt>
                <c:pt idx="49801">
                  <c:v>778</c:v>
                </c:pt>
                <c:pt idx="49802">
                  <c:v>779</c:v>
                </c:pt>
                <c:pt idx="49803">
                  <c:v>780</c:v>
                </c:pt>
                <c:pt idx="49804">
                  <c:v>781</c:v>
                </c:pt>
                <c:pt idx="49805">
                  <c:v>782</c:v>
                </c:pt>
                <c:pt idx="49806">
                  <c:v>783</c:v>
                </c:pt>
                <c:pt idx="49807">
                  <c:v>784</c:v>
                </c:pt>
                <c:pt idx="49808">
                  <c:v>785</c:v>
                </c:pt>
                <c:pt idx="49809">
                  <c:v>786</c:v>
                </c:pt>
                <c:pt idx="49810">
                  <c:v>787</c:v>
                </c:pt>
                <c:pt idx="49811">
                  <c:v>788</c:v>
                </c:pt>
                <c:pt idx="49812">
                  <c:v>789</c:v>
                </c:pt>
                <c:pt idx="49813">
                  <c:v>790</c:v>
                </c:pt>
                <c:pt idx="49814">
                  <c:v>791</c:v>
                </c:pt>
                <c:pt idx="49815">
                  <c:v>792</c:v>
                </c:pt>
                <c:pt idx="49816">
                  <c:v>793</c:v>
                </c:pt>
                <c:pt idx="49817">
                  <c:v>794</c:v>
                </c:pt>
                <c:pt idx="49818">
                  <c:v>795</c:v>
                </c:pt>
                <c:pt idx="49819">
                  <c:v>796</c:v>
                </c:pt>
                <c:pt idx="49820">
                  <c:v>797</c:v>
                </c:pt>
                <c:pt idx="49821">
                  <c:v>798</c:v>
                </c:pt>
                <c:pt idx="49822">
                  <c:v>799</c:v>
                </c:pt>
                <c:pt idx="49823">
                  <c:v>800</c:v>
                </c:pt>
                <c:pt idx="49824">
                  <c:v>801</c:v>
                </c:pt>
                <c:pt idx="49825">
                  <c:v>802</c:v>
                </c:pt>
                <c:pt idx="49826">
                  <c:v>803</c:v>
                </c:pt>
                <c:pt idx="49827">
                  <c:v>804</c:v>
                </c:pt>
                <c:pt idx="49828">
                  <c:v>805</c:v>
                </c:pt>
                <c:pt idx="49829">
                  <c:v>806</c:v>
                </c:pt>
                <c:pt idx="49830">
                  <c:v>807</c:v>
                </c:pt>
                <c:pt idx="49831">
                  <c:v>808</c:v>
                </c:pt>
                <c:pt idx="49832">
                  <c:v>809</c:v>
                </c:pt>
                <c:pt idx="49833">
                  <c:v>810</c:v>
                </c:pt>
                <c:pt idx="49834">
                  <c:v>811</c:v>
                </c:pt>
                <c:pt idx="49835">
                  <c:v>812</c:v>
                </c:pt>
                <c:pt idx="49836">
                  <c:v>813</c:v>
                </c:pt>
                <c:pt idx="49837">
                  <c:v>814</c:v>
                </c:pt>
                <c:pt idx="49838">
                  <c:v>815</c:v>
                </c:pt>
                <c:pt idx="49839">
                  <c:v>816</c:v>
                </c:pt>
                <c:pt idx="49840">
                  <c:v>817</c:v>
                </c:pt>
                <c:pt idx="49841">
                  <c:v>818</c:v>
                </c:pt>
                <c:pt idx="49842">
                  <c:v>819</c:v>
                </c:pt>
                <c:pt idx="49843">
                  <c:v>820</c:v>
                </c:pt>
                <c:pt idx="49844">
                  <c:v>821</c:v>
                </c:pt>
                <c:pt idx="49845">
                  <c:v>822</c:v>
                </c:pt>
                <c:pt idx="49846">
                  <c:v>823</c:v>
                </c:pt>
                <c:pt idx="49847">
                  <c:v>824</c:v>
                </c:pt>
                <c:pt idx="49848">
                  <c:v>825</c:v>
                </c:pt>
                <c:pt idx="49849">
                  <c:v>826</c:v>
                </c:pt>
                <c:pt idx="49850">
                  <c:v>827</c:v>
                </c:pt>
                <c:pt idx="49851">
                  <c:v>828</c:v>
                </c:pt>
                <c:pt idx="49852">
                  <c:v>829</c:v>
                </c:pt>
                <c:pt idx="49853">
                  <c:v>830</c:v>
                </c:pt>
                <c:pt idx="49854">
                  <c:v>831</c:v>
                </c:pt>
                <c:pt idx="49855">
                  <c:v>832</c:v>
                </c:pt>
                <c:pt idx="49856">
                  <c:v>833</c:v>
                </c:pt>
                <c:pt idx="49857">
                  <c:v>834</c:v>
                </c:pt>
                <c:pt idx="49858">
                  <c:v>835</c:v>
                </c:pt>
                <c:pt idx="49859">
                  <c:v>836</c:v>
                </c:pt>
                <c:pt idx="49860">
                  <c:v>837</c:v>
                </c:pt>
                <c:pt idx="49861">
                  <c:v>838</c:v>
                </c:pt>
                <c:pt idx="49862">
                  <c:v>839</c:v>
                </c:pt>
                <c:pt idx="49863">
                  <c:v>840</c:v>
                </c:pt>
                <c:pt idx="49864">
                  <c:v>841</c:v>
                </c:pt>
                <c:pt idx="49865">
                  <c:v>842</c:v>
                </c:pt>
                <c:pt idx="49866">
                  <c:v>843</c:v>
                </c:pt>
                <c:pt idx="49867">
                  <c:v>844</c:v>
                </c:pt>
                <c:pt idx="49868">
                  <c:v>845</c:v>
                </c:pt>
                <c:pt idx="49869">
                  <c:v>846</c:v>
                </c:pt>
                <c:pt idx="49870">
                  <c:v>847</c:v>
                </c:pt>
                <c:pt idx="49871">
                  <c:v>848</c:v>
                </c:pt>
                <c:pt idx="49872">
                  <c:v>849</c:v>
                </c:pt>
                <c:pt idx="49873">
                  <c:v>850</c:v>
                </c:pt>
                <c:pt idx="49874">
                  <c:v>851</c:v>
                </c:pt>
                <c:pt idx="49875">
                  <c:v>852</c:v>
                </c:pt>
                <c:pt idx="49876">
                  <c:v>853</c:v>
                </c:pt>
                <c:pt idx="49877">
                  <c:v>854</c:v>
                </c:pt>
                <c:pt idx="49878">
                  <c:v>855</c:v>
                </c:pt>
                <c:pt idx="49879">
                  <c:v>856</c:v>
                </c:pt>
                <c:pt idx="49880">
                  <c:v>857</c:v>
                </c:pt>
                <c:pt idx="49881">
                  <c:v>858</c:v>
                </c:pt>
                <c:pt idx="49882">
                  <c:v>859</c:v>
                </c:pt>
                <c:pt idx="49883">
                  <c:v>860</c:v>
                </c:pt>
                <c:pt idx="49884">
                  <c:v>861</c:v>
                </c:pt>
                <c:pt idx="49885">
                  <c:v>862</c:v>
                </c:pt>
                <c:pt idx="49886">
                  <c:v>863</c:v>
                </c:pt>
                <c:pt idx="49887">
                  <c:v>864</c:v>
                </c:pt>
                <c:pt idx="49888">
                  <c:v>865</c:v>
                </c:pt>
                <c:pt idx="49889">
                  <c:v>866</c:v>
                </c:pt>
                <c:pt idx="49890">
                  <c:v>867</c:v>
                </c:pt>
                <c:pt idx="49891">
                  <c:v>868</c:v>
                </c:pt>
                <c:pt idx="49892">
                  <c:v>869</c:v>
                </c:pt>
                <c:pt idx="49893">
                  <c:v>870</c:v>
                </c:pt>
                <c:pt idx="49894">
                  <c:v>871</c:v>
                </c:pt>
                <c:pt idx="49895">
                  <c:v>872</c:v>
                </c:pt>
                <c:pt idx="49896">
                  <c:v>873</c:v>
                </c:pt>
                <c:pt idx="49897">
                  <c:v>874</c:v>
                </c:pt>
                <c:pt idx="49898">
                  <c:v>875</c:v>
                </c:pt>
                <c:pt idx="49899">
                  <c:v>876</c:v>
                </c:pt>
                <c:pt idx="49900">
                  <c:v>877</c:v>
                </c:pt>
                <c:pt idx="49901">
                  <c:v>878</c:v>
                </c:pt>
                <c:pt idx="49902">
                  <c:v>879</c:v>
                </c:pt>
                <c:pt idx="49903">
                  <c:v>880</c:v>
                </c:pt>
                <c:pt idx="49904">
                  <c:v>881</c:v>
                </c:pt>
                <c:pt idx="49905">
                  <c:v>882</c:v>
                </c:pt>
                <c:pt idx="49906">
                  <c:v>883</c:v>
                </c:pt>
                <c:pt idx="49907">
                  <c:v>884</c:v>
                </c:pt>
                <c:pt idx="49908">
                  <c:v>885</c:v>
                </c:pt>
                <c:pt idx="49909">
                  <c:v>886</c:v>
                </c:pt>
                <c:pt idx="49910">
                  <c:v>887</c:v>
                </c:pt>
                <c:pt idx="49911">
                  <c:v>888</c:v>
                </c:pt>
                <c:pt idx="49912">
                  <c:v>889</c:v>
                </c:pt>
                <c:pt idx="49913">
                  <c:v>890</c:v>
                </c:pt>
                <c:pt idx="49914">
                  <c:v>891</c:v>
                </c:pt>
                <c:pt idx="49915">
                  <c:v>892</c:v>
                </c:pt>
                <c:pt idx="49916">
                  <c:v>893</c:v>
                </c:pt>
                <c:pt idx="49917">
                  <c:v>894</c:v>
                </c:pt>
                <c:pt idx="49918">
                  <c:v>895</c:v>
                </c:pt>
                <c:pt idx="49919">
                  <c:v>896</c:v>
                </c:pt>
                <c:pt idx="49920">
                  <c:v>897</c:v>
                </c:pt>
                <c:pt idx="49921">
                  <c:v>898</c:v>
                </c:pt>
                <c:pt idx="49922">
                  <c:v>899</c:v>
                </c:pt>
                <c:pt idx="49923">
                  <c:v>900</c:v>
                </c:pt>
                <c:pt idx="49924">
                  <c:v>901</c:v>
                </c:pt>
                <c:pt idx="49925">
                  <c:v>902</c:v>
                </c:pt>
                <c:pt idx="49926">
                  <c:v>903</c:v>
                </c:pt>
                <c:pt idx="49927">
                  <c:v>904</c:v>
                </c:pt>
                <c:pt idx="49928">
                  <c:v>905</c:v>
                </c:pt>
                <c:pt idx="49929">
                  <c:v>906</c:v>
                </c:pt>
                <c:pt idx="49930">
                  <c:v>907</c:v>
                </c:pt>
                <c:pt idx="49931">
                  <c:v>908</c:v>
                </c:pt>
                <c:pt idx="49932">
                  <c:v>909</c:v>
                </c:pt>
                <c:pt idx="49933">
                  <c:v>910</c:v>
                </c:pt>
                <c:pt idx="49934">
                  <c:v>911</c:v>
                </c:pt>
                <c:pt idx="49935">
                  <c:v>912</c:v>
                </c:pt>
                <c:pt idx="49936">
                  <c:v>913</c:v>
                </c:pt>
                <c:pt idx="49937">
                  <c:v>914</c:v>
                </c:pt>
                <c:pt idx="49938">
                  <c:v>915</c:v>
                </c:pt>
                <c:pt idx="49939">
                  <c:v>916</c:v>
                </c:pt>
                <c:pt idx="49940">
                  <c:v>917</c:v>
                </c:pt>
                <c:pt idx="49941">
                  <c:v>918</c:v>
                </c:pt>
                <c:pt idx="49942">
                  <c:v>919</c:v>
                </c:pt>
                <c:pt idx="49943">
                  <c:v>920</c:v>
                </c:pt>
                <c:pt idx="49944">
                  <c:v>921</c:v>
                </c:pt>
                <c:pt idx="49945">
                  <c:v>922</c:v>
                </c:pt>
                <c:pt idx="49946">
                  <c:v>923</c:v>
                </c:pt>
                <c:pt idx="49947">
                  <c:v>924</c:v>
                </c:pt>
                <c:pt idx="49948">
                  <c:v>925</c:v>
                </c:pt>
                <c:pt idx="49949">
                  <c:v>926</c:v>
                </c:pt>
                <c:pt idx="49950">
                  <c:v>927</c:v>
                </c:pt>
                <c:pt idx="49951">
                  <c:v>928</c:v>
                </c:pt>
                <c:pt idx="49952">
                  <c:v>929</c:v>
                </c:pt>
                <c:pt idx="49953">
                  <c:v>930</c:v>
                </c:pt>
                <c:pt idx="49954">
                  <c:v>931</c:v>
                </c:pt>
                <c:pt idx="49955">
                  <c:v>932</c:v>
                </c:pt>
                <c:pt idx="49956">
                  <c:v>933</c:v>
                </c:pt>
                <c:pt idx="49957">
                  <c:v>934</c:v>
                </c:pt>
                <c:pt idx="49958">
                  <c:v>935</c:v>
                </c:pt>
                <c:pt idx="49959">
                  <c:v>936</c:v>
                </c:pt>
                <c:pt idx="49960">
                  <c:v>937</c:v>
                </c:pt>
                <c:pt idx="49961">
                  <c:v>938</c:v>
                </c:pt>
                <c:pt idx="49962">
                  <c:v>939</c:v>
                </c:pt>
                <c:pt idx="49963">
                  <c:v>940</c:v>
                </c:pt>
                <c:pt idx="49964">
                  <c:v>941</c:v>
                </c:pt>
                <c:pt idx="49965">
                  <c:v>942</c:v>
                </c:pt>
                <c:pt idx="49966">
                  <c:v>943</c:v>
                </c:pt>
                <c:pt idx="49967">
                  <c:v>944</c:v>
                </c:pt>
                <c:pt idx="49968">
                  <c:v>945</c:v>
                </c:pt>
                <c:pt idx="49969">
                  <c:v>946</c:v>
                </c:pt>
                <c:pt idx="49970">
                  <c:v>947</c:v>
                </c:pt>
                <c:pt idx="49971">
                  <c:v>948</c:v>
                </c:pt>
                <c:pt idx="49972">
                  <c:v>949</c:v>
                </c:pt>
                <c:pt idx="49973">
                  <c:v>950</c:v>
                </c:pt>
                <c:pt idx="49974">
                  <c:v>951</c:v>
                </c:pt>
                <c:pt idx="49975">
                  <c:v>952</c:v>
                </c:pt>
                <c:pt idx="49976">
                  <c:v>953</c:v>
                </c:pt>
                <c:pt idx="49977">
                  <c:v>954</c:v>
                </c:pt>
                <c:pt idx="49978">
                  <c:v>955</c:v>
                </c:pt>
                <c:pt idx="49979">
                  <c:v>956</c:v>
                </c:pt>
                <c:pt idx="49980">
                  <c:v>957</c:v>
                </c:pt>
                <c:pt idx="49981">
                  <c:v>958</c:v>
                </c:pt>
                <c:pt idx="49982">
                  <c:v>959</c:v>
                </c:pt>
                <c:pt idx="49983">
                  <c:v>960</c:v>
                </c:pt>
                <c:pt idx="49984">
                  <c:v>961</c:v>
                </c:pt>
                <c:pt idx="49985">
                  <c:v>962</c:v>
                </c:pt>
                <c:pt idx="49986">
                  <c:v>963</c:v>
                </c:pt>
                <c:pt idx="49987">
                  <c:v>964</c:v>
                </c:pt>
                <c:pt idx="49988">
                  <c:v>965</c:v>
                </c:pt>
                <c:pt idx="49989">
                  <c:v>966</c:v>
                </c:pt>
                <c:pt idx="49990">
                  <c:v>967</c:v>
                </c:pt>
                <c:pt idx="49991">
                  <c:v>968</c:v>
                </c:pt>
                <c:pt idx="49992">
                  <c:v>969</c:v>
                </c:pt>
                <c:pt idx="49993">
                  <c:v>970</c:v>
                </c:pt>
                <c:pt idx="49994">
                  <c:v>971</c:v>
                </c:pt>
                <c:pt idx="49995">
                  <c:v>972</c:v>
                </c:pt>
                <c:pt idx="49996">
                  <c:v>973</c:v>
                </c:pt>
                <c:pt idx="49997">
                  <c:v>974</c:v>
                </c:pt>
                <c:pt idx="49998">
                  <c:v>975</c:v>
                </c:pt>
                <c:pt idx="49999">
                  <c:v>976</c:v>
                </c:pt>
                <c:pt idx="50000">
                  <c:v>977</c:v>
                </c:pt>
                <c:pt idx="50001">
                  <c:v>978</c:v>
                </c:pt>
                <c:pt idx="50002">
                  <c:v>979</c:v>
                </c:pt>
                <c:pt idx="50003">
                  <c:v>980</c:v>
                </c:pt>
                <c:pt idx="50004">
                  <c:v>981</c:v>
                </c:pt>
                <c:pt idx="50005">
                  <c:v>982</c:v>
                </c:pt>
                <c:pt idx="50006">
                  <c:v>983</c:v>
                </c:pt>
                <c:pt idx="50007">
                  <c:v>984</c:v>
                </c:pt>
                <c:pt idx="50008">
                  <c:v>985</c:v>
                </c:pt>
                <c:pt idx="50009">
                  <c:v>986</c:v>
                </c:pt>
                <c:pt idx="50010">
                  <c:v>987</c:v>
                </c:pt>
                <c:pt idx="50011">
                  <c:v>988</c:v>
                </c:pt>
                <c:pt idx="50012">
                  <c:v>989</c:v>
                </c:pt>
                <c:pt idx="50013">
                  <c:v>990</c:v>
                </c:pt>
                <c:pt idx="50014">
                  <c:v>991</c:v>
                </c:pt>
                <c:pt idx="50015">
                  <c:v>992</c:v>
                </c:pt>
                <c:pt idx="50016">
                  <c:v>993</c:v>
                </c:pt>
                <c:pt idx="50017">
                  <c:v>994</c:v>
                </c:pt>
                <c:pt idx="50018">
                  <c:v>995</c:v>
                </c:pt>
                <c:pt idx="50019">
                  <c:v>996</c:v>
                </c:pt>
                <c:pt idx="50020">
                  <c:v>997</c:v>
                </c:pt>
                <c:pt idx="50021">
                  <c:v>998</c:v>
                </c:pt>
                <c:pt idx="50022">
                  <c:v>999</c:v>
                </c:pt>
                <c:pt idx="50023">
                  <c:v>1000</c:v>
                </c:pt>
                <c:pt idx="50024">
                  <c:v>1001</c:v>
                </c:pt>
                <c:pt idx="50025">
                  <c:v>1002</c:v>
                </c:pt>
                <c:pt idx="50026">
                  <c:v>1003</c:v>
                </c:pt>
                <c:pt idx="50027">
                  <c:v>1004</c:v>
                </c:pt>
                <c:pt idx="50028">
                  <c:v>1005</c:v>
                </c:pt>
                <c:pt idx="50029">
                  <c:v>1006</c:v>
                </c:pt>
                <c:pt idx="50030">
                  <c:v>1007</c:v>
                </c:pt>
                <c:pt idx="50031">
                  <c:v>1008</c:v>
                </c:pt>
                <c:pt idx="50032">
                  <c:v>1009</c:v>
                </c:pt>
                <c:pt idx="50033">
                  <c:v>1010</c:v>
                </c:pt>
                <c:pt idx="50034">
                  <c:v>1011</c:v>
                </c:pt>
                <c:pt idx="50035">
                  <c:v>1012</c:v>
                </c:pt>
                <c:pt idx="50036">
                  <c:v>1013</c:v>
                </c:pt>
                <c:pt idx="50037">
                  <c:v>1014</c:v>
                </c:pt>
                <c:pt idx="50038">
                  <c:v>1015</c:v>
                </c:pt>
                <c:pt idx="50039">
                  <c:v>1016</c:v>
                </c:pt>
                <c:pt idx="50040">
                  <c:v>1017</c:v>
                </c:pt>
                <c:pt idx="50041">
                  <c:v>1018</c:v>
                </c:pt>
                <c:pt idx="50042">
                  <c:v>1019</c:v>
                </c:pt>
                <c:pt idx="50043">
                  <c:v>1020</c:v>
                </c:pt>
                <c:pt idx="50044">
                  <c:v>1021</c:v>
                </c:pt>
                <c:pt idx="50045">
                  <c:v>1022</c:v>
                </c:pt>
                <c:pt idx="50046">
                  <c:v>1023</c:v>
                </c:pt>
                <c:pt idx="50047">
                  <c:v>1024</c:v>
                </c:pt>
                <c:pt idx="50048">
                  <c:v>1025</c:v>
                </c:pt>
                <c:pt idx="50049">
                  <c:v>1026</c:v>
                </c:pt>
                <c:pt idx="50050">
                  <c:v>1027</c:v>
                </c:pt>
                <c:pt idx="50051">
                  <c:v>1028</c:v>
                </c:pt>
                <c:pt idx="50052">
                  <c:v>1029</c:v>
                </c:pt>
                <c:pt idx="50053">
                  <c:v>1030</c:v>
                </c:pt>
                <c:pt idx="50054">
                  <c:v>1031</c:v>
                </c:pt>
                <c:pt idx="50055">
                  <c:v>1032</c:v>
                </c:pt>
                <c:pt idx="50056">
                  <c:v>1033</c:v>
                </c:pt>
                <c:pt idx="50057">
                  <c:v>1034</c:v>
                </c:pt>
                <c:pt idx="50058">
                  <c:v>1035</c:v>
                </c:pt>
                <c:pt idx="50059">
                  <c:v>1036</c:v>
                </c:pt>
                <c:pt idx="50060">
                  <c:v>1037</c:v>
                </c:pt>
                <c:pt idx="50061">
                  <c:v>1038</c:v>
                </c:pt>
                <c:pt idx="50062">
                  <c:v>1039</c:v>
                </c:pt>
                <c:pt idx="50063">
                  <c:v>1040</c:v>
                </c:pt>
                <c:pt idx="50064">
                  <c:v>1041</c:v>
                </c:pt>
                <c:pt idx="50065">
                  <c:v>1042</c:v>
                </c:pt>
                <c:pt idx="50066">
                  <c:v>1043</c:v>
                </c:pt>
                <c:pt idx="50067">
                  <c:v>1044</c:v>
                </c:pt>
                <c:pt idx="50068">
                  <c:v>1045</c:v>
                </c:pt>
                <c:pt idx="50069">
                  <c:v>1046</c:v>
                </c:pt>
                <c:pt idx="50070">
                  <c:v>1047</c:v>
                </c:pt>
                <c:pt idx="50071">
                  <c:v>1048</c:v>
                </c:pt>
                <c:pt idx="50072">
                  <c:v>1049</c:v>
                </c:pt>
                <c:pt idx="50073">
                  <c:v>1050</c:v>
                </c:pt>
                <c:pt idx="50074">
                  <c:v>1051</c:v>
                </c:pt>
                <c:pt idx="50075">
                  <c:v>1052</c:v>
                </c:pt>
                <c:pt idx="50076">
                  <c:v>1053</c:v>
                </c:pt>
                <c:pt idx="50077">
                  <c:v>1054</c:v>
                </c:pt>
                <c:pt idx="50078">
                  <c:v>1055</c:v>
                </c:pt>
                <c:pt idx="50079">
                  <c:v>1056</c:v>
                </c:pt>
                <c:pt idx="50080">
                  <c:v>1057</c:v>
                </c:pt>
                <c:pt idx="50081">
                  <c:v>1058</c:v>
                </c:pt>
                <c:pt idx="50082">
                  <c:v>1059</c:v>
                </c:pt>
                <c:pt idx="50083">
                  <c:v>1060</c:v>
                </c:pt>
                <c:pt idx="50084">
                  <c:v>1061</c:v>
                </c:pt>
                <c:pt idx="50085">
                  <c:v>1062</c:v>
                </c:pt>
                <c:pt idx="50086">
                  <c:v>1063</c:v>
                </c:pt>
                <c:pt idx="50087">
                  <c:v>1064</c:v>
                </c:pt>
                <c:pt idx="50088">
                  <c:v>1065</c:v>
                </c:pt>
                <c:pt idx="50089">
                  <c:v>1066</c:v>
                </c:pt>
                <c:pt idx="50090">
                  <c:v>1067</c:v>
                </c:pt>
                <c:pt idx="50091">
                  <c:v>1068</c:v>
                </c:pt>
                <c:pt idx="50092">
                  <c:v>1069</c:v>
                </c:pt>
                <c:pt idx="50093">
                  <c:v>1070</c:v>
                </c:pt>
                <c:pt idx="50094">
                  <c:v>1071</c:v>
                </c:pt>
                <c:pt idx="50095">
                  <c:v>1072</c:v>
                </c:pt>
                <c:pt idx="50096">
                  <c:v>1073</c:v>
                </c:pt>
                <c:pt idx="50097">
                  <c:v>1074</c:v>
                </c:pt>
                <c:pt idx="50098">
                  <c:v>1075</c:v>
                </c:pt>
                <c:pt idx="50099">
                  <c:v>1076</c:v>
                </c:pt>
                <c:pt idx="50100">
                  <c:v>1077</c:v>
                </c:pt>
                <c:pt idx="50101">
                  <c:v>1078</c:v>
                </c:pt>
                <c:pt idx="50102">
                  <c:v>1079</c:v>
                </c:pt>
                <c:pt idx="50103">
                  <c:v>1080</c:v>
                </c:pt>
                <c:pt idx="50104">
                  <c:v>1081</c:v>
                </c:pt>
                <c:pt idx="50105">
                  <c:v>1082</c:v>
                </c:pt>
                <c:pt idx="50106">
                  <c:v>1083</c:v>
                </c:pt>
                <c:pt idx="50107">
                  <c:v>1084</c:v>
                </c:pt>
                <c:pt idx="50108">
                  <c:v>1085</c:v>
                </c:pt>
                <c:pt idx="50109">
                  <c:v>1086</c:v>
                </c:pt>
                <c:pt idx="50110">
                  <c:v>1087</c:v>
                </c:pt>
                <c:pt idx="50111">
                  <c:v>1088</c:v>
                </c:pt>
                <c:pt idx="50112">
                  <c:v>1089</c:v>
                </c:pt>
                <c:pt idx="50113">
                  <c:v>1090</c:v>
                </c:pt>
                <c:pt idx="50114">
                  <c:v>1091</c:v>
                </c:pt>
                <c:pt idx="50115">
                  <c:v>1092</c:v>
                </c:pt>
                <c:pt idx="50116">
                  <c:v>1093</c:v>
                </c:pt>
                <c:pt idx="50117">
                  <c:v>1094</c:v>
                </c:pt>
                <c:pt idx="50118">
                  <c:v>1095</c:v>
                </c:pt>
                <c:pt idx="50119">
                  <c:v>1096</c:v>
                </c:pt>
                <c:pt idx="50120">
                  <c:v>1097</c:v>
                </c:pt>
                <c:pt idx="50121">
                  <c:v>1098</c:v>
                </c:pt>
                <c:pt idx="50122">
                  <c:v>1099</c:v>
                </c:pt>
                <c:pt idx="50123">
                  <c:v>1100</c:v>
                </c:pt>
                <c:pt idx="50124">
                  <c:v>1101</c:v>
                </c:pt>
                <c:pt idx="50125">
                  <c:v>1102</c:v>
                </c:pt>
                <c:pt idx="50126">
                  <c:v>1103</c:v>
                </c:pt>
                <c:pt idx="50127">
                  <c:v>1104</c:v>
                </c:pt>
                <c:pt idx="50128">
                  <c:v>1105</c:v>
                </c:pt>
                <c:pt idx="50129">
                  <c:v>1106</c:v>
                </c:pt>
                <c:pt idx="50130">
                  <c:v>1107</c:v>
                </c:pt>
                <c:pt idx="50131">
                  <c:v>1108</c:v>
                </c:pt>
                <c:pt idx="50132">
                  <c:v>1109</c:v>
                </c:pt>
                <c:pt idx="50133">
                  <c:v>1110</c:v>
                </c:pt>
                <c:pt idx="50134">
                  <c:v>1111</c:v>
                </c:pt>
                <c:pt idx="50135">
                  <c:v>1112</c:v>
                </c:pt>
                <c:pt idx="50136">
                  <c:v>1113</c:v>
                </c:pt>
                <c:pt idx="50137">
                  <c:v>1114</c:v>
                </c:pt>
                <c:pt idx="50138">
                  <c:v>1115</c:v>
                </c:pt>
                <c:pt idx="50139">
                  <c:v>1116</c:v>
                </c:pt>
                <c:pt idx="50140">
                  <c:v>1117</c:v>
                </c:pt>
                <c:pt idx="50141">
                  <c:v>1118</c:v>
                </c:pt>
                <c:pt idx="50142">
                  <c:v>1119</c:v>
                </c:pt>
                <c:pt idx="50143">
                  <c:v>1120</c:v>
                </c:pt>
                <c:pt idx="50144">
                  <c:v>1121</c:v>
                </c:pt>
                <c:pt idx="50145">
                  <c:v>1122</c:v>
                </c:pt>
                <c:pt idx="50146">
                  <c:v>1123</c:v>
                </c:pt>
                <c:pt idx="50147">
                  <c:v>1124</c:v>
                </c:pt>
                <c:pt idx="50148">
                  <c:v>1125</c:v>
                </c:pt>
                <c:pt idx="50149">
                  <c:v>1126</c:v>
                </c:pt>
                <c:pt idx="50150">
                  <c:v>1127</c:v>
                </c:pt>
                <c:pt idx="50151">
                  <c:v>1128</c:v>
                </c:pt>
                <c:pt idx="50152">
                  <c:v>1129</c:v>
                </c:pt>
                <c:pt idx="50153">
                  <c:v>1130</c:v>
                </c:pt>
                <c:pt idx="50154">
                  <c:v>1131</c:v>
                </c:pt>
                <c:pt idx="50155">
                  <c:v>1132</c:v>
                </c:pt>
                <c:pt idx="50156">
                  <c:v>1133</c:v>
                </c:pt>
                <c:pt idx="50157">
                  <c:v>1134</c:v>
                </c:pt>
                <c:pt idx="50158">
                  <c:v>1135</c:v>
                </c:pt>
                <c:pt idx="50159">
                  <c:v>1136</c:v>
                </c:pt>
                <c:pt idx="50160">
                  <c:v>1137</c:v>
                </c:pt>
                <c:pt idx="50161">
                  <c:v>1138</c:v>
                </c:pt>
                <c:pt idx="50162">
                  <c:v>1139</c:v>
                </c:pt>
                <c:pt idx="50163">
                  <c:v>1140</c:v>
                </c:pt>
                <c:pt idx="50164">
                  <c:v>1141</c:v>
                </c:pt>
                <c:pt idx="50165">
                  <c:v>1142</c:v>
                </c:pt>
                <c:pt idx="50166">
                  <c:v>1143</c:v>
                </c:pt>
                <c:pt idx="50167">
                  <c:v>1144</c:v>
                </c:pt>
                <c:pt idx="50168">
                  <c:v>1145</c:v>
                </c:pt>
                <c:pt idx="50169">
                  <c:v>1146</c:v>
                </c:pt>
                <c:pt idx="50170">
                  <c:v>1147</c:v>
                </c:pt>
                <c:pt idx="50171">
                  <c:v>1148</c:v>
                </c:pt>
                <c:pt idx="50172">
                  <c:v>1149</c:v>
                </c:pt>
                <c:pt idx="50173">
                  <c:v>1150</c:v>
                </c:pt>
                <c:pt idx="50174">
                  <c:v>1151</c:v>
                </c:pt>
                <c:pt idx="50175">
                  <c:v>1152</c:v>
                </c:pt>
                <c:pt idx="50176">
                  <c:v>1153</c:v>
                </c:pt>
                <c:pt idx="50177">
                  <c:v>1154</c:v>
                </c:pt>
                <c:pt idx="50178">
                  <c:v>1155</c:v>
                </c:pt>
                <c:pt idx="50179">
                  <c:v>1156</c:v>
                </c:pt>
                <c:pt idx="50180">
                  <c:v>1157</c:v>
                </c:pt>
                <c:pt idx="50181">
                  <c:v>1158</c:v>
                </c:pt>
                <c:pt idx="50182">
                  <c:v>1159</c:v>
                </c:pt>
                <c:pt idx="50183">
                  <c:v>1160</c:v>
                </c:pt>
                <c:pt idx="50184">
                  <c:v>1161</c:v>
                </c:pt>
                <c:pt idx="50185">
                  <c:v>1162</c:v>
                </c:pt>
                <c:pt idx="50186">
                  <c:v>1163</c:v>
                </c:pt>
                <c:pt idx="50187">
                  <c:v>1164</c:v>
                </c:pt>
                <c:pt idx="50188">
                  <c:v>1165</c:v>
                </c:pt>
                <c:pt idx="50189">
                  <c:v>1166</c:v>
                </c:pt>
                <c:pt idx="50190">
                  <c:v>1167</c:v>
                </c:pt>
                <c:pt idx="50191">
                  <c:v>1168</c:v>
                </c:pt>
                <c:pt idx="50192">
                  <c:v>1169</c:v>
                </c:pt>
                <c:pt idx="50193">
                  <c:v>1170</c:v>
                </c:pt>
                <c:pt idx="50194">
                  <c:v>1171</c:v>
                </c:pt>
                <c:pt idx="50195">
                  <c:v>1172</c:v>
                </c:pt>
                <c:pt idx="50196">
                  <c:v>1173</c:v>
                </c:pt>
                <c:pt idx="50197">
                  <c:v>1174</c:v>
                </c:pt>
                <c:pt idx="50198">
                  <c:v>1175</c:v>
                </c:pt>
                <c:pt idx="50199">
                  <c:v>1176</c:v>
                </c:pt>
                <c:pt idx="50200">
                  <c:v>1177</c:v>
                </c:pt>
                <c:pt idx="50201">
                  <c:v>1178</c:v>
                </c:pt>
                <c:pt idx="50202">
                  <c:v>1179</c:v>
                </c:pt>
                <c:pt idx="50203">
                  <c:v>1180</c:v>
                </c:pt>
                <c:pt idx="50204">
                  <c:v>1181</c:v>
                </c:pt>
                <c:pt idx="50205">
                  <c:v>1182</c:v>
                </c:pt>
                <c:pt idx="50206">
                  <c:v>1183</c:v>
                </c:pt>
                <c:pt idx="50207">
                  <c:v>1184</c:v>
                </c:pt>
                <c:pt idx="50208">
                  <c:v>1185</c:v>
                </c:pt>
                <c:pt idx="50209">
                  <c:v>1186</c:v>
                </c:pt>
                <c:pt idx="50210">
                  <c:v>1187</c:v>
                </c:pt>
                <c:pt idx="50211">
                  <c:v>1188</c:v>
                </c:pt>
                <c:pt idx="50212">
                  <c:v>1189</c:v>
                </c:pt>
                <c:pt idx="50213">
                  <c:v>1190</c:v>
                </c:pt>
                <c:pt idx="50214">
                  <c:v>1191</c:v>
                </c:pt>
                <c:pt idx="50215">
                  <c:v>1192</c:v>
                </c:pt>
                <c:pt idx="50216">
                  <c:v>1193</c:v>
                </c:pt>
                <c:pt idx="50217">
                  <c:v>1194</c:v>
                </c:pt>
                <c:pt idx="50218">
                  <c:v>1195</c:v>
                </c:pt>
                <c:pt idx="50219">
                  <c:v>1196</c:v>
                </c:pt>
                <c:pt idx="50220">
                  <c:v>1197</c:v>
                </c:pt>
                <c:pt idx="50221">
                  <c:v>1198</c:v>
                </c:pt>
                <c:pt idx="50222">
                  <c:v>1199</c:v>
                </c:pt>
                <c:pt idx="50223">
                  <c:v>1200</c:v>
                </c:pt>
                <c:pt idx="50224">
                  <c:v>1201</c:v>
                </c:pt>
                <c:pt idx="50225">
                  <c:v>1202</c:v>
                </c:pt>
                <c:pt idx="50226">
                  <c:v>1203</c:v>
                </c:pt>
                <c:pt idx="50227">
                  <c:v>1204</c:v>
                </c:pt>
                <c:pt idx="50228">
                  <c:v>1205</c:v>
                </c:pt>
                <c:pt idx="50229">
                  <c:v>1206</c:v>
                </c:pt>
                <c:pt idx="50230">
                  <c:v>1207</c:v>
                </c:pt>
                <c:pt idx="50231">
                  <c:v>1208</c:v>
                </c:pt>
                <c:pt idx="50232">
                  <c:v>1209</c:v>
                </c:pt>
                <c:pt idx="50233">
                  <c:v>1210</c:v>
                </c:pt>
                <c:pt idx="50234">
                  <c:v>1211</c:v>
                </c:pt>
                <c:pt idx="50235">
                  <c:v>1212</c:v>
                </c:pt>
                <c:pt idx="50236">
                  <c:v>1213</c:v>
                </c:pt>
                <c:pt idx="50237">
                  <c:v>1214</c:v>
                </c:pt>
                <c:pt idx="50238">
                  <c:v>1215</c:v>
                </c:pt>
                <c:pt idx="50239">
                  <c:v>1216</c:v>
                </c:pt>
                <c:pt idx="50240">
                  <c:v>1217</c:v>
                </c:pt>
                <c:pt idx="50241">
                  <c:v>1218</c:v>
                </c:pt>
                <c:pt idx="50242">
                  <c:v>1219</c:v>
                </c:pt>
                <c:pt idx="50243">
                  <c:v>1220</c:v>
                </c:pt>
                <c:pt idx="50244">
                  <c:v>1221</c:v>
                </c:pt>
                <c:pt idx="50245">
                  <c:v>1222</c:v>
                </c:pt>
                <c:pt idx="50246">
                  <c:v>1223</c:v>
                </c:pt>
                <c:pt idx="50247">
                  <c:v>1224</c:v>
                </c:pt>
                <c:pt idx="50248">
                  <c:v>1225</c:v>
                </c:pt>
                <c:pt idx="50249">
                  <c:v>1226</c:v>
                </c:pt>
                <c:pt idx="50250">
                  <c:v>1227</c:v>
                </c:pt>
                <c:pt idx="50251">
                  <c:v>1228</c:v>
                </c:pt>
                <c:pt idx="50252">
                  <c:v>1229</c:v>
                </c:pt>
                <c:pt idx="50253">
                  <c:v>1230</c:v>
                </c:pt>
                <c:pt idx="50254">
                  <c:v>1231</c:v>
                </c:pt>
                <c:pt idx="50255">
                  <c:v>1232</c:v>
                </c:pt>
                <c:pt idx="50256">
                  <c:v>1233</c:v>
                </c:pt>
                <c:pt idx="50257">
                  <c:v>1234</c:v>
                </c:pt>
                <c:pt idx="50258">
                  <c:v>1235</c:v>
                </c:pt>
                <c:pt idx="50259">
                  <c:v>1236</c:v>
                </c:pt>
                <c:pt idx="50260">
                  <c:v>1237</c:v>
                </c:pt>
                <c:pt idx="50261">
                  <c:v>1238</c:v>
                </c:pt>
                <c:pt idx="50262">
                  <c:v>1239</c:v>
                </c:pt>
                <c:pt idx="50263">
                  <c:v>1240</c:v>
                </c:pt>
                <c:pt idx="50264">
                  <c:v>1241</c:v>
                </c:pt>
                <c:pt idx="50265">
                  <c:v>1242</c:v>
                </c:pt>
                <c:pt idx="50266">
                  <c:v>1243</c:v>
                </c:pt>
                <c:pt idx="50267">
                  <c:v>1244</c:v>
                </c:pt>
                <c:pt idx="50268">
                  <c:v>1245</c:v>
                </c:pt>
                <c:pt idx="50269">
                  <c:v>1246</c:v>
                </c:pt>
                <c:pt idx="50270">
                  <c:v>1247</c:v>
                </c:pt>
                <c:pt idx="50271">
                  <c:v>1248</c:v>
                </c:pt>
                <c:pt idx="50272">
                  <c:v>1249</c:v>
                </c:pt>
                <c:pt idx="50273">
                  <c:v>1250</c:v>
                </c:pt>
                <c:pt idx="50274">
                  <c:v>1251</c:v>
                </c:pt>
                <c:pt idx="50275">
                  <c:v>1252</c:v>
                </c:pt>
                <c:pt idx="50276">
                  <c:v>1253</c:v>
                </c:pt>
                <c:pt idx="50277">
                  <c:v>1254</c:v>
                </c:pt>
                <c:pt idx="50278">
                  <c:v>1255</c:v>
                </c:pt>
                <c:pt idx="50279">
                  <c:v>1256</c:v>
                </c:pt>
                <c:pt idx="50280">
                  <c:v>1257</c:v>
                </c:pt>
                <c:pt idx="50281">
                  <c:v>1258</c:v>
                </c:pt>
                <c:pt idx="50282">
                  <c:v>1259</c:v>
                </c:pt>
                <c:pt idx="50283">
                  <c:v>1260</c:v>
                </c:pt>
                <c:pt idx="50284">
                  <c:v>1261</c:v>
                </c:pt>
                <c:pt idx="50285">
                  <c:v>1262</c:v>
                </c:pt>
                <c:pt idx="50286">
                  <c:v>1263</c:v>
                </c:pt>
                <c:pt idx="50287">
                  <c:v>1264</c:v>
                </c:pt>
                <c:pt idx="50288">
                  <c:v>1265</c:v>
                </c:pt>
                <c:pt idx="50289">
                  <c:v>1266</c:v>
                </c:pt>
                <c:pt idx="50290">
                  <c:v>1267</c:v>
                </c:pt>
                <c:pt idx="50291">
                  <c:v>1268</c:v>
                </c:pt>
                <c:pt idx="50292">
                  <c:v>1269</c:v>
                </c:pt>
                <c:pt idx="50293">
                  <c:v>1270</c:v>
                </c:pt>
                <c:pt idx="50294">
                  <c:v>1271</c:v>
                </c:pt>
                <c:pt idx="50295">
                  <c:v>1272</c:v>
                </c:pt>
                <c:pt idx="50296">
                  <c:v>1273</c:v>
                </c:pt>
                <c:pt idx="50297">
                  <c:v>1274</c:v>
                </c:pt>
                <c:pt idx="50298">
                  <c:v>1275</c:v>
                </c:pt>
                <c:pt idx="50299">
                  <c:v>1276</c:v>
                </c:pt>
                <c:pt idx="50300">
                  <c:v>1277</c:v>
                </c:pt>
                <c:pt idx="50301">
                  <c:v>1278</c:v>
                </c:pt>
                <c:pt idx="50302">
                  <c:v>1279</c:v>
                </c:pt>
                <c:pt idx="50303">
                  <c:v>1280</c:v>
                </c:pt>
                <c:pt idx="50304">
                  <c:v>1281</c:v>
                </c:pt>
                <c:pt idx="50305">
                  <c:v>1282</c:v>
                </c:pt>
                <c:pt idx="50306">
                  <c:v>1283</c:v>
                </c:pt>
                <c:pt idx="50307">
                  <c:v>1284</c:v>
                </c:pt>
                <c:pt idx="50308">
                  <c:v>1285</c:v>
                </c:pt>
                <c:pt idx="50309">
                  <c:v>1286</c:v>
                </c:pt>
                <c:pt idx="50310">
                  <c:v>1287</c:v>
                </c:pt>
                <c:pt idx="50311">
                  <c:v>1288</c:v>
                </c:pt>
                <c:pt idx="50312">
                  <c:v>1289</c:v>
                </c:pt>
                <c:pt idx="50313">
                  <c:v>1290</c:v>
                </c:pt>
                <c:pt idx="50314">
                  <c:v>1291</c:v>
                </c:pt>
                <c:pt idx="50315">
                  <c:v>1292</c:v>
                </c:pt>
                <c:pt idx="50316">
                  <c:v>1293</c:v>
                </c:pt>
                <c:pt idx="50317">
                  <c:v>1294</c:v>
                </c:pt>
                <c:pt idx="50318">
                  <c:v>1295</c:v>
                </c:pt>
                <c:pt idx="50319">
                  <c:v>1296</c:v>
                </c:pt>
                <c:pt idx="50320">
                  <c:v>1297</c:v>
                </c:pt>
                <c:pt idx="50321">
                  <c:v>1298</c:v>
                </c:pt>
                <c:pt idx="50322">
                  <c:v>1299</c:v>
                </c:pt>
                <c:pt idx="50323">
                  <c:v>1300</c:v>
                </c:pt>
                <c:pt idx="50324">
                  <c:v>1301</c:v>
                </c:pt>
                <c:pt idx="50325">
                  <c:v>1302</c:v>
                </c:pt>
                <c:pt idx="50326">
                  <c:v>1303</c:v>
                </c:pt>
                <c:pt idx="50327">
                  <c:v>1304</c:v>
                </c:pt>
                <c:pt idx="50328">
                  <c:v>1305</c:v>
                </c:pt>
                <c:pt idx="50329">
                  <c:v>1306</c:v>
                </c:pt>
                <c:pt idx="50330">
                  <c:v>1307</c:v>
                </c:pt>
                <c:pt idx="50331">
                  <c:v>1308</c:v>
                </c:pt>
                <c:pt idx="50332">
                  <c:v>1309</c:v>
                </c:pt>
                <c:pt idx="50333">
                  <c:v>1310</c:v>
                </c:pt>
                <c:pt idx="50334">
                  <c:v>1311</c:v>
                </c:pt>
                <c:pt idx="50335">
                  <c:v>1312</c:v>
                </c:pt>
                <c:pt idx="50336">
                  <c:v>1313</c:v>
                </c:pt>
                <c:pt idx="50337">
                  <c:v>1314</c:v>
                </c:pt>
                <c:pt idx="50338">
                  <c:v>1315</c:v>
                </c:pt>
                <c:pt idx="50339">
                  <c:v>1316</c:v>
                </c:pt>
                <c:pt idx="50340">
                  <c:v>1317</c:v>
                </c:pt>
                <c:pt idx="50341">
                  <c:v>1318</c:v>
                </c:pt>
                <c:pt idx="50342">
                  <c:v>1319</c:v>
                </c:pt>
                <c:pt idx="50343">
                  <c:v>1320</c:v>
                </c:pt>
                <c:pt idx="50344">
                  <c:v>1321</c:v>
                </c:pt>
                <c:pt idx="50345">
                  <c:v>1322</c:v>
                </c:pt>
                <c:pt idx="50346">
                  <c:v>1323</c:v>
                </c:pt>
                <c:pt idx="50347">
                  <c:v>1324</c:v>
                </c:pt>
                <c:pt idx="50348">
                  <c:v>1325</c:v>
                </c:pt>
                <c:pt idx="50349">
                  <c:v>1326</c:v>
                </c:pt>
                <c:pt idx="50350">
                  <c:v>1327</c:v>
                </c:pt>
                <c:pt idx="50351">
                  <c:v>1328</c:v>
                </c:pt>
                <c:pt idx="50352">
                  <c:v>1329</c:v>
                </c:pt>
                <c:pt idx="50353">
                  <c:v>1330</c:v>
                </c:pt>
                <c:pt idx="50354">
                  <c:v>1331</c:v>
                </c:pt>
                <c:pt idx="50355">
                  <c:v>1332</c:v>
                </c:pt>
                <c:pt idx="50356">
                  <c:v>1333</c:v>
                </c:pt>
                <c:pt idx="50357">
                  <c:v>1334</c:v>
                </c:pt>
                <c:pt idx="50358">
                  <c:v>1335</c:v>
                </c:pt>
                <c:pt idx="50359">
                  <c:v>1336</c:v>
                </c:pt>
                <c:pt idx="50360">
                  <c:v>1337</c:v>
                </c:pt>
                <c:pt idx="50361">
                  <c:v>1338</c:v>
                </c:pt>
                <c:pt idx="50362">
                  <c:v>1339</c:v>
                </c:pt>
                <c:pt idx="50363">
                  <c:v>1340</c:v>
                </c:pt>
                <c:pt idx="50364">
                  <c:v>1341</c:v>
                </c:pt>
                <c:pt idx="50365">
                  <c:v>1342</c:v>
                </c:pt>
                <c:pt idx="50366">
                  <c:v>1343</c:v>
                </c:pt>
                <c:pt idx="50367">
                  <c:v>1344</c:v>
                </c:pt>
                <c:pt idx="50368">
                  <c:v>1345</c:v>
                </c:pt>
                <c:pt idx="50369">
                  <c:v>1346</c:v>
                </c:pt>
                <c:pt idx="50370">
                  <c:v>1347</c:v>
                </c:pt>
                <c:pt idx="50371">
                  <c:v>1348</c:v>
                </c:pt>
                <c:pt idx="50372">
                  <c:v>1349</c:v>
                </c:pt>
                <c:pt idx="50373">
                  <c:v>1350</c:v>
                </c:pt>
                <c:pt idx="50374">
                  <c:v>1351</c:v>
                </c:pt>
                <c:pt idx="50375">
                  <c:v>1352</c:v>
                </c:pt>
                <c:pt idx="50376">
                  <c:v>1353</c:v>
                </c:pt>
                <c:pt idx="50377">
                  <c:v>1354</c:v>
                </c:pt>
                <c:pt idx="50378">
                  <c:v>1355</c:v>
                </c:pt>
                <c:pt idx="50379">
                  <c:v>1356</c:v>
                </c:pt>
                <c:pt idx="50380">
                  <c:v>1357</c:v>
                </c:pt>
                <c:pt idx="50381">
                  <c:v>1358</c:v>
                </c:pt>
                <c:pt idx="50382">
                  <c:v>1359</c:v>
                </c:pt>
                <c:pt idx="50383">
                  <c:v>1360</c:v>
                </c:pt>
                <c:pt idx="50384">
                  <c:v>1361</c:v>
                </c:pt>
                <c:pt idx="50385">
                  <c:v>1362</c:v>
                </c:pt>
                <c:pt idx="50386">
                  <c:v>1363</c:v>
                </c:pt>
                <c:pt idx="50387">
                  <c:v>1364</c:v>
                </c:pt>
                <c:pt idx="50388">
                  <c:v>1365</c:v>
                </c:pt>
                <c:pt idx="50389">
                  <c:v>1366</c:v>
                </c:pt>
                <c:pt idx="50390">
                  <c:v>1367</c:v>
                </c:pt>
                <c:pt idx="50391">
                  <c:v>1368</c:v>
                </c:pt>
                <c:pt idx="50392">
                  <c:v>1369</c:v>
                </c:pt>
                <c:pt idx="50393">
                  <c:v>1370</c:v>
                </c:pt>
                <c:pt idx="50394">
                  <c:v>1371</c:v>
                </c:pt>
                <c:pt idx="50395">
                  <c:v>1372</c:v>
                </c:pt>
                <c:pt idx="50396">
                  <c:v>1373</c:v>
                </c:pt>
                <c:pt idx="50397">
                  <c:v>1374</c:v>
                </c:pt>
                <c:pt idx="50398">
                  <c:v>1375</c:v>
                </c:pt>
                <c:pt idx="50399">
                  <c:v>1376</c:v>
                </c:pt>
                <c:pt idx="50400">
                  <c:v>1377</c:v>
                </c:pt>
                <c:pt idx="50401">
                  <c:v>1378</c:v>
                </c:pt>
                <c:pt idx="50402">
                  <c:v>1379</c:v>
                </c:pt>
                <c:pt idx="50403">
                  <c:v>1380</c:v>
                </c:pt>
                <c:pt idx="50404">
                  <c:v>1381</c:v>
                </c:pt>
                <c:pt idx="50405">
                  <c:v>1382</c:v>
                </c:pt>
                <c:pt idx="50406">
                  <c:v>1383</c:v>
                </c:pt>
                <c:pt idx="50407">
                  <c:v>1384</c:v>
                </c:pt>
                <c:pt idx="50408">
                  <c:v>1385</c:v>
                </c:pt>
                <c:pt idx="50409">
                  <c:v>1386</c:v>
                </c:pt>
                <c:pt idx="50410">
                  <c:v>1387</c:v>
                </c:pt>
                <c:pt idx="50411">
                  <c:v>1388</c:v>
                </c:pt>
                <c:pt idx="50412">
                  <c:v>1389</c:v>
                </c:pt>
                <c:pt idx="50413">
                  <c:v>1390</c:v>
                </c:pt>
                <c:pt idx="50414">
                  <c:v>1391</c:v>
                </c:pt>
                <c:pt idx="50415">
                  <c:v>1392</c:v>
                </c:pt>
                <c:pt idx="50416">
                  <c:v>1393</c:v>
                </c:pt>
                <c:pt idx="50417">
                  <c:v>1394</c:v>
                </c:pt>
                <c:pt idx="50418">
                  <c:v>1395</c:v>
                </c:pt>
                <c:pt idx="50419">
                  <c:v>1396</c:v>
                </c:pt>
                <c:pt idx="50420">
                  <c:v>1397</c:v>
                </c:pt>
                <c:pt idx="50421">
                  <c:v>1398</c:v>
                </c:pt>
                <c:pt idx="50422">
                  <c:v>1399</c:v>
                </c:pt>
                <c:pt idx="50423">
                  <c:v>1400</c:v>
                </c:pt>
                <c:pt idx="50424">
                  <c:v>1401</c:v>
                </c:pt>
                <c:pt idx="50425">
                  <c:v>1402</c:v>
                </c:pt>
                <c:pt idx="50426">
                  <c:v>1403</c:v>
                </c:pt>
                <c:pt idx="50427">
                  <c:v>1404</c:v>
                </c:pt>
                <c:pt idx="50428">
                  <c:v>1405</c:v>
                </c:pt>
                <c:pt idx="50429">
                  <c:v>1406</c:v>
                </c:pt>
                <c:pt idx="50430">
                  <c:v>1407</c:v>
                </c:pt>
                <c:pt idx="50431">
                  <c:v>1408</c:v>
                </c:pt>
                <c:pt idx="50432">
                  <c:v>1409</c:v>
                </c:pt>
                <c:pt idx="50433">
                  <c:v>1410</c:v>
                </c:pt>
                <c:pt idx="50434">
                  <c:v>1411</c:v>
                </c:pt>
                <c:pt idx="50435">
                  <c:v>1412</c:v>
                </c:pt>
                <c:pt idx="50436">
                  <c:v>1413</c:v>
                </c:pt>
                <c:pt idx="50437">
                  <c:v>1414</c:v>
                </c:pt>
                <c:pt idx="50438">
                  <c:v>1415</c:v>
                </c:pt>
                <c:pt idx="50439">
                  <c:v>1416</c:v>
                </c:pt>
                <c:pt idx="50440">
                  <c:v>1417</c:v>
                </c:pt>
                <c:pt idx="50441">
                  <c:v>1418</c:v>
                </c:pt>
                <c:pt idx="50442">
                  <c:v>1419</c:v>
                </c:pt>
                <c:pt idx="50443">
                  <c:v>1420</c:v>
                </c:pt>
                <c:pt idx="50444">
                  <c:v>1421</c:v>
                </c:pt>
                <c:pt idx="50445">
                  <c:v>1422</c:v>
                </c:pt>
                <c:pt idx="50446">
                  <c:v>1423</c:v>
                </c:pt>
                <c:pt idx="50447">
                  <c:v>1424</c:v>
                </c:pt>
                <c:pt idx="50448">
                  <c:v>1425</c:v>
                </c:pt>
                <c:pt idx="50449">
                  <c:v>1426</c:v>
                </c:pt>
                <c:pt idx="50450">
                  <c:v>1427</c:v>
                </c:pt>
                <c:pt idx="50451">
                  <c:v>1428</c:v>
                </c:pt>
                <c:pt idx="50452">
                  <c:v>1429</c:v>
                </c:pt>
                <c:pt idx="50453">
                  <c:v>1430</c:v>
                </c:pt>
                <c:pt idx="50454">
                  <c:v>1431</c:v>
                </c:pt>
                <c:pt idx="50455">
                  <c:v>1432</c:v>
                </c:pt>
                <c:pt idx="50456">
                  <c:v>1433</c:v>
                </c:pt>
                <c:pt idx="50457">
                  <c:v>1434</c:v>
                </c:pt>
                <c:pt idx="50458">
                  <c:v>1435</c:v>
                </c:pt>
                <c:pt idx="50459">
                  <c:v>1436</c:v>
                </c:pt>
                <c:pt idx="50460">
                  <c:v>1437</c:v>
                </c:pt>
                <c:pt idx="50461">
                  <c:v>1438</c:v>
                </c:pt>
                <c:pt idx="50462">
                  <c:v>1439</c:v>
                </c:pt>
                <c:pt idx="50463">
                  <c:v>1440</c:v>
                </c:pt>
                <c:pt idx="50464">
                  <c:v>1441</c:v>
                </c:pt>
                <c:pt idx="50465">
                  <c:v>1442</c:v>
                </c:pt>
                <c:pt idx="50466">
                  <c:v>1443</c:v>
                </c:pt>
                <c:pt idx="50467">
                  <c:v>1444</c:v>
                </c:pt>
                <c:pt idx="50468">
                  <c:v>1445</c:v>
                </c:pt>
                <c:pt idx="50469">
                  <c:v>1446</c:v>
                </c:pt>
                <c:pt idx="50470">
                  <c:v>1447</c:v>
                </c:pt>
                <c:pt idx="50471">
                  <c:v>1448</c:v>
                </c:pt>
                <c:pt idx="50472">
                  <c:v>1449</c:v>
                </c:pt>
                <c:pt idx="50473">
                  <c:v>1450</c:v>
                </c:pt>
                <c:pt idx="50474">
                  <c:v>1451</c:v>
                </c:pt>
                <c:pt idx="50475">
                  <c:v>1452</c:v>
                </c:pt>
                <c:pt idx="50476">
                  <c:v>1453</c:v>
                </c:pt>
                <c:pt idx="50477">
                  <c:v>1454</c:v>
                </c:pt>
                <c:pt idx="50478">
                  <c:v>1455</c:v>
                </c:pt>
                <c:pt idx="50479">
                  <c:v>1456</c:v>
                </c:pt>
                <c:pt idx="50480">
                  <c:v>1457</c:v>
                </c:pt>
                <c:pt idx="50481">
                  <c:v>1458</c:v>
                </c:pt>
                <c:pt idx="50482">
                  <c:v>1459</c:v>
                </c:pt>
                <c:pt idx="50483">
                  <c:v>1460</c:v>
                </c:pt>
                <c:pt idx="50484">
                  <c:v>1461</c:v>
                </c:pt>
                <c:pt idx="50485">
                  <c:v>1462</c:v>
                </c:pt>
                <c:pt idx="50486">
                  <c:v>1463</c:v>
                </c:pt>
                <c:pt idx="50487">
                  <c:v>1464</c:v>
                </c:pt>
                <c:pt idx="50488">
                  <c:v>1465</c:v>
                </c:pt>
                <c:pt idx="50489">
                  <c:v>1466</c:v>
                </c:pt>
                <c:pt idx="50490">
                  <c:v>1467</c:v>
                </c:pt>
                <c:pt idx="50491">
                  <c:v>1468</c:v>
                </c:pt>
                <c:pt idx="50492">
                  <c:v>1469</c:v>
                </c:pt>
                <c:pt idx="50493">
                  <c:v>1470</c:v>
                </c:pt>
                <c:pt idx="50494">
                  <c:v>1471</c:v>
                </c:pt>
                <c:pt idx="50495">
                  <c:v>1472</c:v>
                </c:pt>
                <c:pt idx="50496">
                  <c:v>1473</c:v>
                </c:pt>
                <c:pt idx="50497">
                  <c:v>1474</c:v>
                </c:pt>
                <c:pt idx="50498">
                  <c:v>1475</c:v>
                </c:pt>
                <c:pt idx="50499">
                  <c:v>1476</c:v>
                </c:pt>
                <c:pt idx="50500">
                  <c:v>1477</c:v>
                </c:pt>
                <c:pt idx="50501">
                  <c:v>1478</c:v>
                </c:pt>
                <c:pt idx="50502">
                  <c:v>1479</c:v>
                </c:pt>
                <c:pt idx="50503">
                  <c:v>1480</c:v>
                </c:pt>
                <c:pt idx="50504">
                  <c:v>1481</c:v>
                </c:pt>
                <c:pt idx="50505">
                  <c:v>1482</c:v>
                </c:pt>
                <c:pt idx="50506">
                  <c:v>1483</c:v>
                </c:pt>
                <c:pt idx="50507">
                  <c:v>1484</c:v>
                </c:pt>
                <c:pt idx="50508">
                  <c:v>1485</c:v>
                </c:pt>
                <c:pt idx="50509">
                  <c:v>1486</c:v>
                </c:pt>
                <c:pt idx="50510">
                  <c:v>1487</c:v>
                </c:pt>
                <c:pt idx="50511">
                  <c:v>1488</c:v>
                </c:pt>
                <c:pt idx="50512">
                  <c:v>1489</c:v>
                </c:pt>
                <c:pt idx="50513">
                  <c:v>1490</c:v>
                </c:pt>
                <c:pt idx="50514">
                  <c:v>1491</c:v>
                </c:pt>
                <c:pt idx="50515">
                  <c:v>1492</c:v>
                </c:pt>
                <c:pt idx="50516">
                  <c:v>1493</c:v>
                </c:pt>
                <c:pt idx="50517">
                  <c:v>1494</c:v>
                </c:pt>
                <c:pt idx="50518">
                  <c:v>1495</c:v>
                </c:pt>
                <c:pt idx="50519">
                  <c:v>1496</c:v>
                </c:pt>
                <c:pt idx="50520">
                  <c:v>1497</c:v>
                </c:pt>
                <c:pt idx="50521">
                  <c:v>1498</c:v>
                </c:pt>
                <c:pt idx="50522">
                  <c:v>1499</c:v>
                </c:pt>
                <c:pt idx="50523">
                  <c:v>1500</c:v>
                </c:pt>
                <c:pt idx="50524">
                  <c:v>1501</c:v>
                </c:pt>
                <c:pt idx="50525">
                  <c:v>1502</c:v>
                </c:pt>
                <c:pt idx="50526">
                  <c:v>1503</c:v>
                </c:pt>
                <c:pt idx="50527">
                  <c:v>1504</c:v>
                </c:pt>
                <c:pt idx="50528">
                  <c:v>1505</c:v>
                </c:pt>
                <c:pt idx="50529">
                  <c:v>1506</c:v>
                </c:pt>
                <c:pt idx="50530">
                  <c:v>1507</c:v>
                </c:pt>
                <c:pt idx="50531">
                  <c:v>1508</c:v>
                </c:pt>
                <c:pt idx="50532">
                  <c:v>1509</c:v>
                </c:pt>
                <c:pt idx="50533">
                  <c:v>1510</c:v>
                </c:pt>
                <c:pt idx="50534">
                  <c:v>1511</c:v>
                </c:pt>
                <c:pt idx="50535">
                  <c:v>1512</c:v>
                </c:pt>
                <c:pt idx="50536">
                  <c:v>1513</c:v>
                </c:pt>
                <c:pt idx="50537">
                  <c:v>1514</c:v>
                </c:pt>
                <c:pt idx="50538">
                  <c:v>1515</c:v>
                </c:pt>
                <c:pt idx="50539">
                  <c:v>1516</c:v>
                </c:pt>
                <c:pt idx="50540">
                  <c:v>1517</c:v>
                </c:pt>
                <c:pt idx="50541">
                  <c:v>1518</c:v>
                </c:pt>
                <c:pt idx="50542">
                  <c:v>1519</c:v>
                </c:pt>
                <c:pt idx="50543">
                  <c:v>1520</c:v>
                </c:pt>
                <c:pt idx="50544">
                  <c:v>1521</c:v>
                </c:pt>
                <c:pt idx="50545">
                  <c:v>1522</c:v>
                </c:pt>
                <c:pt idx="50546">
                  <c:v>1523</c:v>
                </c:pt>
                <c:pt idx="50547">
                  <c:v>1524</c:v>
                </c:pt>
                <c:pt idx="50548">
                  <c:v>1525</c:v>
                </c:pt>
                <c:pt idx="50549">
                  <c:v>1526</c:v>
                </c:pt>
                <c:pt idx="50550">
                  <c:v>1527</c:v>
                </c:pt>
                <c:pt idx="50551">
                  <c:v>1528</c:v>
                </c:pt>
                <c:pt idx="50552">
                  <c:v>1529</c:v>
                </c:pt>
                <c:pt idx="50553">
                  <c:v>1530</c:v>
                </c:pt>
                <c:pt idx="50554">
                  <c:v>1531</c:v>
                </c:pt>
                <c:pt idx="50555">
                  <c:v>1532</c:v>
                </c:pt>
                <c:pt idx="50556">
                  <c:v>1533</c:v>
                </c:pt>
                <c:pt idx="50557">
                  <c:v>1534</c:v>
                </c:pt>
                <c:pt idx="50558">
                  <c:v>1535</c:v>
                </c:pt>
                <c:pt idx="50559">
                  <c:v>1536</c:v>
                </c:pt>
                <c:pt idx="50560">
                  <c:v>1537</c:v>
                </c:pt>
                <c:pt idx="50561">
                  <c:v>1538</c:v>
                </c:pt>
                <c:pt idx="50562">
                  <c:v>1539</c:v>
                </c:pt>
                <c:pt idx="50563">
                  <c:v>1540</c:v>
                </c:pt>
                <c:pt idx="50564">
                  <c:v>1541</c:v>
                </c:pt>
                <c:pt idx="50565">
                  <c:v>1542</c:v>
                </c:pt>
                <c:pt idx="50566">
                  <c:v>1543</c:v>
                </c:pt>
                <c:pt idx="50567">
                  <c:v>1544</c:v>
                </c:pt>
                <c:pt idx="50568">
                  <c:v>1545</c:v>
                </c:pt>
                <c:pt idx="50569">
                  <c:v>1546</c:v>
                </c:pt>
                <c:pt idx="50570">
                  <c:v>1547</c:v>
                </c:pt>
                <c:pt idx="50571">
                  <c:v>1548</c:v>
                </c:pt>
                <c:pt idx="50572">
                  <c:v>1549</c:v>
                </c:pt>
                <c:pt idx="50573">
                  <c:v>1550</c:v>
                </c:pt>
                <c:pt idx="50574">
                  <c:v>1551</c:v>
                </c:pt>
                <c:pt idx="50575">
                  <c:v>1552</c:v>
                </c:pt>
                <c:pt idx="50576">
                  <c:v>1553</c:v>
                </c:pt>
                <c:pt idx="50577">
                  <c:v>1554</c:v>
                </c:pt>
                <c:pt idx="50578">
                  <c:v>1555</c:v>
                </c:pt>
                <c:pt idx="50579">
                  <c:v>1556</c:v>
                </c:pt>
                <c:pt idx="50580">
                  <c:v>1557</c:v>
                </c:pt>
                <c:pt idx="50581">
                  <c:v>1558</c:v>
                </c:pt>
                <c:pt idx="50582">
                  <c:v>1559</c:v>
                </c:pt>
                <c:pt idx="50583">
                  <c:v>1560</c:v>
                </c:pt>
                <c:pt idx="50584">
                  <c:v>1561</c:v>
                </c:pt>
                <c:pt idx="50585">
                  <c:v>1562</c:v>
                </c:pt>
                <c:pt idx="50586">
                  <c:v>1563</c:v>
                </c:pt>
                <c:pt idx="50587">
                  <c:v>1564</c:v>
                </c:pt>
                <c:pt idx="50588">
                  <c:v>1565</c:v>
                </c:pt>
                <c:pt idx="50589">
                  <c:v>1566</c:v>
                </c:pt>
                <c:pt idx="50590">
                  <c:v>1567</c:v>
                </c:pt>
                <c:pt idx="50591">
                  <c:v>1568</c:v>
                </c:pt>
                <c:pt idx="50592">
                  <c:v>1569</c:v>
                </c:pt>
                <c:pt idx="50593">
                  <c:v>1570</c:v>
                </c:pt>
                <c:pt idx="50594">
                  <c:v>1571</c:v>
                </c:pt>
                <c:pt idx="50595">
                  <c:v>1572</c:v>
                </c:pt>
                <c:pt idx="50596">
                  <c:v>1573</c:v>
                </c:pt>
                <c:pt idx="50597">
                  <c:v>1574</c:v>
                </c:pt>
                <c:pt idx="50598">
                  <c:v>1575</c:v>
                </c:pt>
                <c:pt idx="50599">
                  <c:v>1576</c:v>
                </c:pt>
                <c:pt idx="50600">
                  <c:v>1577</c:v>
                </c:pt>
                <c:pt idx="50601">
                  <c:v>1578</c:v>
                </c:pt>
                <c:pt idx="50602">
                  <c:v>1579</c:v>
                </c:pt>
                <c:pt idx="50603">
                  <c:v>1580</c:v>
                </c:pt>
                <c:pt idx="50604">
                  <c:v>1581</c:v>
                </c:pt>
                <c:pt idx="50605">
                  <c:v>1582</c:v>
                </c:pt>
                <c:pt idx="50606">
                  <c:v>1583</c:v>
                </c:pt>
                <c:pt idx="50607">
                  <c:v>1584</c:v>
                </c:pt>
                <c:pt idx="50608">
                  <c:v>1585</c:v>
                </c:pt>
                <c:pt idx="50609">
                  <c:v>1586</c:v>
                </c:pt>
                <c:pt idx="50610">
                  <c:v>1587</c:v>
                </c:pt>
                <c:pt idx="50611">
                  <c:v>1588</c:v>
                </c:pt>
                <c:pt idx="50612">
                  <c:v>1589</c:v>
                </c:pt>
                <c:pt idx="50613">
                  <c:v>1590</c:v>
                </c:pt>
                <c:pt idx="50614">
                  <c:v>1591</c:v>
                </c:pt>
                <c:pt idx="50615">
                  <c:v>1592</c:v>
                </c:pt>
                <c:pt idx="50616">
                  <c:v>1593</c:v>
                </c:pt>
                <c:pt idx="50617">
                  <c:v>1594</c:v>
                </c:pt>
                <c:pt idx="50618">
                  <c:v>1595</c:v>
                </c:pt>
                <c:pt idx="50619">
                  <c:v>1596</c:v>
                </c:pt>
                <c:pt idx="50620">
                  <c:v>1597</c:v>
                </c:pt>
                <c:pt idx="50621">
                  <c:v>1598</c:v>
                </c:pt>
                <c:pt idx="50622">
                  <c:v>1599</c:v>
                </c:pt>
                <c:pt idx="50623">
                  <c:v>1600</c:v>
                </c:pt>
                <c:pt idx="50624">
                  <c:v>1601</c:v>
                </c:pt>
                <c:pt idx="50625">
                  <c:v>1602</c:v>
                </c:pt>
                <c:pt idx="50626">
                  <c:v>1603</c:v>
                </c:pt>
                <c:pt idx="50627">
                  <c:v>1604</c:v>
                </c:pt>
                <c:pt idx="50628">
                  <c:v>1605</c:v>
                </c:pt>
                <c:pt idx="50629">
                  <c:v>1606</c:v>
                </c:pt>
                <c:pt idx="50630">
                  <c:v>1607</c:v>
                </c:pt>
                <c:pt idx="50631">
                  <c:v>1608</c:v>
                </c:pt>
                <c:pt idx="50632">
                  <c:v>1609</c:v>
                </c:pt>
                <c:pt idx="50633">
                  <c:v>1610</c:v>
                </c:pt>
                <c:pt idx="50634">
                  <c:v>1611</c:v>
                </c:pt>
                <c:pt idx="50635">
                  <c:v>1612</c:v>
                </c:pt>
                <c:pt idx="50636">
                  <c:v>1613</c:v>
                </c:pt>
                <c:pt idx="50637">
                  <c:v>1614</c:v>
                </c:pt>
                <c:pt idx="50638">
                  <c:v>1615</c:v>
                </c:pt>
                <c:pt idx="50639">
                  <c:v>1616</c:v>
                </c:pt>
                <c:pt idx="50640">
                  <c:v>1617</c:v>
                </c:pt>
                <c:pt idx="50641">
                  <c:v>1618</c:v>
                </c:pt>
                <c:pt idx="50642">
                  <c:v>1619</c:v>
                </c:pt>
                <c:pt idx="50643">
                  <c:v>1620</c:v>
                </c:pt>
                <c:pt idx="50644">
                  <c:v>1621</c:v>
                </c:pt>
                <c:pt idx="50645">
                  <c:v>1622</c:v>
                </c:pt>
                <c:pt idx="50646">
                  <c:v>1623</c:v>
                </c:pt>
                <c:pt idx="50647">
                  <c:v>1624</c:v>
                </c:pt>
                <c:pt idx="50648">
                  <c:v>1625</c:v>
                </c:pt>
                <c:pt idx="50649">
                  <c:v>1626</c:v>
                </c:pt>
                <c:pt idx="50650">
                  <c:v>1627</c:v>
                </c:pt>
                <c:pt idx="50651">
                  <c:v>1628</c:v>
                </c:pt>
                <c:pt idx="50652">
                  <c:v>1629</c:v>
                </c:pt>
                <c:pt idx="50653">
                  <c:v>1630</c:v>
                </c:pt>
                <c:pt idx="50654">
                  <c:v>1631</c:v>
                </c:pt>
                <c:pt idx="50655">
                  <c:v>1632</c:v>
                </c:pt>
                <c:pt idx="50656">
                  <c:v>1633</c:v>
                </c:pt>
                <c:pt idx="50657">
                  <c:v>1634</c:v>
                </c:pt>
                <c:pt idx="50658">
                  <c:v>1635</c:v>
                </c:pt>
                <c:pt idx="50659">
                  <c:v>1636</c:v>
                </c:pt>
                <c:pt idx="50660">
                  <c:v>1637</c:v>
                </c:pt>
                <c:pt idx="50661">
                  <c:v>1638</c:v>
                </c:pt>
                <c:pt idx="50662">
                  <c:v>1639</c:v>
                </c:pt>
                <c:pt idx="50663">
                  <c:v>1640</c:v>
                </c:pt>
                <c:pt idx="50664">
                  <c:v>1641</c:v>
                </c:pt>
                <c:pt idx="50665">
                  <c:v>1642</c:v>
                </c:pt>
                <c:pt idx="50666">
                  <c:v>1643</c:v>
                </c:pt>
                <c:pt idx="50667">
                  <c:v>1644</c:v>
                </c:pt>
                <c:pt idx="50668">
                  <c:v>1645</c:v>
                </c:pt>
                <c:pt idx="50669">
                  <c:v>1646</c:v>
                </c:pt>
                <c:pt idx="50670">
                  <c:v>1647</c:v>
                </c:pt>
                <c:pt idx="50671">
                  <c:v>1648</c:v>
                </c:pt>
                <c:pt idx="50672">
                  <c:v>1649</c:v>
                </c:pt>
                <c:pt idx="50673">
                  <c:v>1650</c:v>
                </c:pt>
                <c:pt idx="50674">
                  <c:v>1651</c:v>
                </c:pt>
                <c:pt idx="50675">
                  <c:v>1652</c:v>
                </c:pt>
                <c:pt idx="50676">
                  <c:v>1653</c:v>
                </c:pt>
                <c:pt idx="50677">
                  <c:v>1654</c:v>
                </c:pt>
                <c:pt idx="50678">
                  <c:v>1655</c:v>
                </c:pt>
                <c:pt idx="50679">
                  <c:v>1656</c:v>
                </c:pt>
                <c:pt idx="50680">
                  <c:v>1657</c:v>
                </c:pt>
                <c:pt idx="50681">
                  <c:v>1658</c:v>
                </c:pt>
                <c:pt idx="50682">
                  <c:v>1659</c:v>
                </c:pt>
                <c:pt idx="50683">
                  <c:v>1660</c:v>
                </c:pt>
                <c:pt idx="50684">
                  <c:v>1661</c:v>
                </c:pt>
                <c:pt idx="50685">
                  <c:v>1662</c:v>
                </c:pt>
                <c:pt idx="50686">
                  <c:v>1663</c:v>
                </c:pt>
                <c:pt idx="50687">
                  <c:v>1664</c:v>
                </c:pt>
                <c:pt idx="50688">
                  <c:v>1665</c:v>
                </c:pt>
                <c:pt idx="50689">
                  <c:v>1666</c:v>
                </c:pt>
                <c:pt idx="50690">
                  <c:v>1667</c:v>
                </c:pt>
                <c:pt idx="50691">
                  <c:v>1668</c:v>
                </c:pt>
                <c:pt idx="50692">
                  <c:v>1669</c:v>
                </c:pt>
                <c:pt idx="50693">
                  <c:v>1670</c:v>
                </c:pt>
                <c:pt idx="50694">
                  <c:v>1671</c:v>
                </c:pt>
                <c:pt idx="50695">
                  <c:v>1672</c:v>
                </c:pt>
                <c:pt idx="50696">
                  <c:v>1673</c:v>
                </c:pt>
                <c:pt idx="50697">
                  <c:v>1674</c:v>
                </c:pt>
                <c:pt idx="50698">
                  <c:v>1675</c:v>
                </c:pt>
                <c:pt idx="50699">
                  <c:v>1676</c:v>
                </c:pt>
                <c:pt idx="50700">
                  <c:v>1677</c:v>
                </c:pt>
                <c:pt idx="50701">
                  <c:v>1678</c:v>
                </c:pt>
                <c:pt idx="50702">
                  <c:v>1679</c:v>
                </c:pt>
                <c:pt idx="50703">
                  <c:v>1680</c:v>
                </c:pt>
                <c:pt idx="50704">
                  <c:v>1681</c:v>
                </c:pt>
                <c:pt idx="50705">
                  <c:v>1682</c:v>
                </c:pt>
                <c:pt idx="50706">
                  <c:v>1683</c:v>
                </c:pt>
                <c:pt idx="50707">
                  <c:v>1684</c:v>
                </c:pt>
                <c:pt idx="50708">
                  <c:v>1685</c:v>
                </c:pt>
                <c:pt idx="50709">
                  <c:v>1686</c:v>
                </c:pt>
                <c:pt idx="50710">
                  <c:v>1687</c:v>
                </c:pt>
                <c:pt idx="50711">
                  <c:v>1688</c:v>
                </c:pt>
                <c:pt idx="50712">
                  <c:v>1689</c:v>
                </c:pt>
                <c:pt idx="50713">
                  <c:v>1690</c:v>
                </c:pt>
                <c:pt idx="50714">
                  <c:v>1691</c:v>
                </c:pt>
                <c:pt idx="50715">
                  <c:v>1692</c:v>
                </c:pt>
                <c:pt idx="50716">
                  <c:v>1693</c:v>
                </c:pt>
                <c:pt idx="50717">
                  <c:v>1694</c:v>
                </c:pt>
                <c:pt idx="50718">
                  <c:v>1695</c:v>
                </c:pt>
                <c:pt idx="50719">
                  <c:v>1696</c:v>
                </c:pt>
                <c:pt idx="50720">
                  <c:v>1697</c:v>
                </c:pt>
                <c:pt idx="50721">
                  <c:v>1698</c:v>
                </c:pt>
                <c:pt idx="50722">
                  <c:v>1699</c:v>
                </c:pt>
                <c:pt idx="50723">
                  <c:v>1700</c:v>
                </c:pt>
                <c:pt idx="50724">
                  <c:v>1701</c:v>
                </c:pt>
                <c:pt idx="50725">
                  <c:v>1702</c:v>
                </c:pt>
                <c:pt idx="50726">
                  <c:v>1703</c:v>
                </c:pt>
                <c:pt idx="50727">
                  <c:v>1704</c:v>
                </c:pt>
                <c:pt idx="50728">
                  <c:v>1705</c:v>
                </c:pt>
                <c:pt idx="50729">
                  <c:v>1706</c:v>
                </c:pt>
                <c:pt idx="50730">
                  <c:v>1707</c:v>
                </c:pt>
                <c:pt idx="50731">
                  <c:v>1708</c:v>
                </c:pt>
                <c:pt idx="50732">
                  <c:v>1709</c:v>
                </c:pt>
                <c:pt idx="50733">
                  <c:v>1710</c:v>
                </c:pt>
                <c:pt idx="50734">
                  <c:v>1711</c:v>
                </c:pt>
                <c:pt idx="50735">
                  <c:v>1712</c:v>
                </c:pt>
                <c:pt idx="50736">
                  <c:v>1713</c:v>
                </c:pt>
                <c:pt idx="50737">
                  <c:v>1714</c:v>
                </c:pt>
                <c:pt idx="50738">
                  <c:v>1715</c:v>
                </c:pt>
                <c:pt idx="50739">
                  <c:v>1716</c:v>
                </c:pt>
                <c:pt idx="50740">
                  <c:v>1717</c:v>
                </c:pt>
                <c:pt idx="50741">
                  <c:v>1718</c:v>
                </c:pt>
                <c:pt idx="50742">
                  <c:v>1719</c:v>
                </c:pt>
                <c:pt idx="50743">
                  <c:v>1720</c:v>
                </c:pt>
                <c:pt idx="50744">
                  <c:v>1721</c:v>
                </c:pt>
                <c:pt idx="50745">
                  <c:v>1722</c:v>
                </c:pt>
                <c:pt idx="50746">
                  <c:v>1723</c:v>
                </c:pt>
                <c:pt idx="50747">
                  <c:v>1724</c:v>
                </c:pt>
                <c:pt idx="50748">
                  <c:v>1725</c:v>
                </c:pt>
                <c:pt idx="50749">
                  <c:v>1726</c:v>
                </c:pt>
                <c:pt idx="50750">
                  <c:v>1727</c:v>
                </c:pt>
                <c:pt idx="50751">
                  <c:v>1728</c:v>
                </c:pt>
                <c:pt idx="50752">
                  <c:v>1729</c:v>
                </c:pt>
                <c:pt idx="50753">
                  <c:v>1730</c:v>
                </c:pt>
                <c:pt idx="50754">
                  <c:v>1731</c:v>
                </c:pt>
                <c:pt idx="50755">
                  <c:v>1732</c:v>
                </c:pt>
                <c:pt idx="50756">
                  <c:v>1733</c:v>
                </c:pt>
                <c:pt idx="50757">
                  <c:v>1734</c:v>
                </c:pt>
                <c:pt idx="50758">
                  <c:v>1735</c:v>
                </c:pt>
                <c:pt idx="50759">
                  <c:v>1736</c:v>
                </c:pt>
                <c:pt idx="50760">
                  <c:v>1737</c:v>
                </c:pt>
                <c:pt idx="50761">
                  <c:v>1738</c:v>
                </c:pt>
                <c:pt idx="50762">
                  <c:v>1739</c:v>
                </c:pt>
                <c:pt idx="50763">
                  <c:v>1740</c:v>
                </c:pt>
                <c:pt idx="50764">
                  <c:v>1741</c:v>
                </c:pt>
                <c:pt idx="50765">
                  <c:v>1742</c:v>
                </c:pt>
                <c:pt idx="50766">
                  <c:v>1743</c:v>
                </c:pt>
                <c:pt idx="50767">
                  <c:v>1744</c:v>
                </c:pt>
                <c:pt idx="50768">
                  <c:v>1745</c:v>
                </c:pt>
                <c:pt idx="50769">
                  <c:v>1746</c:v>
                </c:pt>
                <c:pt idx="50770">
                  <c:v>1747</c:v>
                </c:pt>
                <c:pt idx="50771">
                  <c:v>1748</c:v>
                </c:pt>
                <c:pt idx="50772">
                  <c:v>1749</c:v>
                </c:pt>
                <c:pt idx="50773">
                  <c:v>1750</c:v>
                </c:pt>
                <c:pt idx="50774">
                  <c:v>1751</c:v>
                </c:pt>
                <c:pt idx="50775">
                  <c:v>1752</c:v>
                </c:pt>
                <c:pt idx="50776">
                  <c:v>1753</c:v>
                </c:pt>
                <c:pt idx="50777">
                  <c:v>1754</c:v>
                </c:pt>
                <c:pt idx="50778">
                  <c:v>1755</c:v>
                </c:pt>
                <c:pt idx="50779">
                  <c:v>1756</c:v>
                </c:pt>
                <c:pt idx="50780">
                  <c:v>1757</c:v>
                </c:pt>
                <c:pt idx="50781">
                  <c:v>1758</c:v>
                </c:pt>
                <c:pt idx="50782">
                  <c:v>1759</c:v>
                </c:pt>
                <c:pt idx="50783">
                  <c:v>1760</c:v>
                </c:pt>
                <c:pt idx="50784">
                  <c:v>1761</c:v>
                </c:pt>
                <c:pt idx="50785">
                  <c:v>1762</c:v>
                </c:pt>
                <c:pt idx="50786">
                  <c:v>1763</c:v>
                </c:pt>
                <c:pt idx="50787">
                  <c:v>1764</c:v>
                </c:pt>
                <c:pt idx="50788">
                  <c:v>1765</c:v>
                </c:pt>
                <c:pt idx="50789">
                  <c:v>1766</c:v>
                </c:pt>
                <c:pt idx="50790">
                  <c:v>1767</c:v>
                </c:pt>
                <c:pt idx="50791">
                  <c:v>1768</c:v>
                </c:pt>
                <c:pt idx="50792">
                  <c:v>1769</c:v>
                </c:pt>
                <c:pt idx="50793">
                  <c:v>1770</c:v>
                </c:pt>
                <c:pt idx="50794">
                  <c:v>1771</c:v>
                </c:pt>
                <c:pt idx="50795">
                  <c:v>1772</c:v>
                </c:pt>
                <c:pt idx="50796">
                  <c:v>1773</c:v>
                </c:pt>
                <c:pt idx="50797">
                  <c:v>1774</c:v>
                </c:pt>
                <c:pt idx="50798">
                  <c:v>1775</c:v>
                </c:pt>
                <c:pt idx="50799">
                  <c:v>1776</c:v>
                </c:pt>
                <c:pt idx="50800">
                  <c:v>1777</c:v>
                </c:pt>
                <c:pt idx="50801">
                  <c:v>1778</c:v>
                </c:pt>
                <c:pt idx="50802">
                  <c:v>1779</c:v>
                </c:pt>
                <c:pt idx="50803">
                  <c:v>1780</c:v>
                </c:pt>
                <c:pt idx="50804">
                  <c:v>1781</c:v>
                </c:pt>
                <c:pt idx="50805">
                  <c:v>1782</c:v>
                </c:pt>
                <c:pt idx="50806">
                  <c:v>1783</c:v>
                </c:pt>
                <c:pt idx="50807">
                  <c:v>1784</c:v>
                </c:pt>
                <c:pt idx="50808">
                  <c:v>1785</c:v>
                </c:pt>
                <c:pt idx="50809">
                  <c:v>1786</c:v>
                </c:pt>
                <c:pt idx="50810">
                  <c:v>1787</c:v>
                </c:pt>
                <c:pt idx="50811">
                  <c:v>1788</c:v>
                </c:pt>
                <c:pt idx="50812">
                  <c:v>1789</c:v>
                </c:pt>
                <c:pt idx="50813">
                  <c:v>1790</c:v>
                </c:pt>
                <c:pt idx="50814">
                  <c:v>1791</c:v>
                </c:pt>
                <c:pt idx="50815">
                  <c:v>1792</c:v>
                </c:pt>
                <c:pt idx="50816">
                  <c:v>1793</c:v>
                </c:pt>
                <c:pt idx="50817">
                  <c:v>1794</c:v>
                </c:pt>
                <c:pt idx="50818">
                  <c:v>1795</c:v>
                </c:pt>
                <c:pt idx="50819">
                  <c:v>1796</c:v>
                </c:pt>
                <c:pt idx="50820">
                  <c:v>1797</c:v>
                </c:pt>
                <c:pt idx="50821">
                  <c:v>1798</c:v>
                </c:pt>
                <c:pt idx="50822">
                  <c:v>1799</c:v>
                </c:pt>
                <c:pt idx="50823">
                  <c:v>1800</c:v>
                </c:pt>
                <c:pt idx="50824">
                  <c:v>1801</c:v>
                </c:pt>
                <c:pt idx="50825">
                  <c:v>1802</c:v>
                </c:pt>
                <c:pt idx="50826">
                  <c:v>1803</c:v>
                </c:pt>
                <c:pt idx="50827">
                  <c:v>1804</c:v>
                </c:pt>
                <c:pt idx="50828">
                  <c:v>1805</c:v>
                </c:pt>
                <c:pt idx="50829">
                  <c:v>1806</c:v>
                </c:pt>
                <c:pt idx="50830">
                  <c:v>1807</c:v>
                </c:pt>
                <c:pt idx="50831">
                  <c:v>1808</c:v>
                </c:pt>
                <c:pt idx="50832">
                  <c:v>1809</c:v>
                </c:pt>
                <c:pt idx="50833">
                  <c:v>1810</c:v>
                </c:pt>
                <c:pt idx="50834">
                  <c:v>1811</c:v>
                </c:pt>
                <c:pt idx="50835">
                  <c:v>1812</c:v>
                </c:pt>
                <c:pt idx="50836">
                  <c:v>1813</c:v>
                </c:pt>
                <c:pt idx="50837">
                  <c:v>1814</c:v>
                </c:pt>
                <c:pt idx="50838">
                  <c:v>1815</c:v>
                </c:pt>
                <c:pt idx="50839">
                  <c:v>1816</c:v>
                </c:pt>
                <c:pt idx="50840">
                  <c:v>1817</c:v>
                </c:pt>
                <c:pt idx="50841">
                  <c:v>1818</c:v>
                </c:pt>
                <c:pt idx="50842">
                  <c:v>1819</c:v>
                </c:pt>
                <c:pt idx="50843">
                  <c:v>1820</c:v>
                </c:pt>
                <c:pt idx="50844">
                  <c:v>1821</c:v>
                </c:pt>
                <c:pt idx="50845">
                  <c:v>1822</c:v>
                </c:pt>
                <c:pt idx="50846">
                  <c:v>1823</c:v>
                </c:pt>
                <c:pt idx="50847">
                  <c:v>1824</c:v>
                </c:pt>
                <c:pt idx="50848">
                  <c:v>1825</c:v>
                </c:pt>
                <c:pt idx="50849">
                  <c:v>1826</c:v>
                </c:pt>
                <c:pt idx="50850">
                  <c:v>1827</c:v>
                </c:pt>
                <c:pt idx="50851">
                  <c:v>1828</c:v>
                </c:pt>
                <c:pt idx="50852">
                  <c:v>1829</c:v>
                </c:pt>
                <c:pt idx="50853">
                  <c:v>1830</c:v>
                </c:pt>
                <c:pt idx="50854">
                  <c:v>1831</c:v>
                </c:pt>
                <c:pt idx="50855">
                  <c:v>1832</c:v>
                </c:pt>
                <c:pt idx="50856">
                  <c:v>1833</c:v>
                </c:pt>
                <c:pt idx="50857">
                  <c:v>1834</c:v>
                </c:pt>
                <c:pt idx="50858">
                  <c:v>1835</c:v>
                </c:pt>
                <c:pt idx="50859">
                  <c:v>1836</c:v>
                </c:pt>
                <c:pt idx="50860">
                  <c:v>1837</c:v>
                </c:pt>
                <c:pt idx="50861">
                  <c:v>1838</c:v>
                </c:pt>
                <c:pt idx="50862">
                  <c:v>1839</c:v>
                </c:pt>
                <c:pt idx="50863">
                  <c:v>1840</c:v>
                </c:pt>
                <c:pt idx="50864">
                  <c:v>1841</c:v>
                </c:pt>
                <c:pt idx="50865">
                  <c:v>1842</c:v>
                </c:pt>
                <c:pt idx="50866">
                  <c:v>1843</c:v>
                </c:pt>
                <c:pt idx="50867">
                  <c:v>1844</c:v>
                </c:pt>
                <c:pt idx="50868">
                  <c:v>1845</c:v>
                </c:pt>
                <c:pt idx="50869">
                  <c:v>1846</c:v>
                </c:pt>
                <c:pt idx="50870">
                  <c:v>1847</c:v>
                </c:pt>
                <c:pt idx="50871">
                  <c:v>1848</c:v>
                </c:pt>
                <c:pt idx="50872">
                  <c:v>1849</c:v>
                </c:pt>
                <c:pt idx="50873">
                  <c:v>1850</c:v>
                </c:pt>
                <c:pt idx="50874">
                  <c:v>1851</c:v>
                </c:pt>
                <c:pt idx="50875">
                  <c:v>1852</c:v>
                </c:pt>
                <c:pt idx="50876">
                  <c:v>1853</c:v>
                </c:pt>
                <c:pt idx="50877">
                  <c:v>1854</c:v>
                </c:pt>
                <c:pt idx="50878">
                  <c:v>1855</c:v>
                </c:pt>
                <c:pt idx="50879">
                  <c:v>1856</c:v>
                </c:pt>
                <c:pt idx="50880">
                  <c:v>1857</c:v>
                </c:pt>
                <c:pt idx="50881">
                  <c:v>1858</c:v>
                </c:pt>
                <c:pt idx="50882">
                  <c:v>1859</c:v>
                </c:pt>
                <c:pt idx="50883">
                  <c:v>1860</c:v>
                </c:pt>
                <c:pt idx="50884">
                  <c:v>1861</c:v>
                </c:pt>
                <c:pt idx="50885">
                  <c:v>1862</c:v>
                </c:pt>
                <c:pt idx="50886">
                  <c:v>1863</c:v>
                </c:pt>
                <c:pt idx="50887">
                  <c:v>1864</c:v>
                </c:pt>
                <c:pt idx="50888">
                  <c:v>1865</c:v>
                </c:pt>
                <c:pt idx="50889">
                  <c:v>1866</c:v>
                </c:pt>
                <c:pt idx="50890">
                  <c:v>1867</c:v>
                </c:pt>
                <c:pt idx="50891">
                  <c:v>1868</c:v>
                </c:pt>
                <c:pt idx="50892">
                  <c:v>1869</c:v>
                </c:pt>
                <c:pt idx="50893">
                  <c:v>1870</c:v>
                </c:pt>
                <c:pt idx="50894">
                  <c:v>1871</c:v>
                </c:pt>
                <c:pt idx="50895">
                  <c:v>1872</c:v>
                </c:pt>
                <c:pt idx="50896">
                  <c:v>1873</c:v>
                </c:pt>
                <c:pt idx="50897">
                  <c:v>1874</c:v>
                </c:pt>
                <c:pt idx="50898">
                  <c:v>1875</c:v>
                </c:pt>
                <c:pt idx="50899">
                  <c:v>1876</c:v>
                </c:pt>
                <c:pt idx="50900">
                  <c:v>1877</c:v>
                </c:pt>
                <c:pt idx="50901">
                  <c:v>1878</c:v>
                </c:pt>
                <c:pt idx="50902">
                  <c:v>1879</c:v>
                </c:pt>
                <c:pt idx="50903">
                  <c:v>1880</c:v>
                </c:pt>
                <c:pt idx="50904">
                  <c:v>1881</c:v>
                </c:pt>
                <c:pt idx="50905">
                  <c:v>1882</c:v>
                </c:pt>
                <c:pt idx="50906">
                  <c:v>1883</c:v>
                </c:pt>
                <c:pt idx="50907">
                  <c:v>1884</c:v>
                </c:pt>
                <c:pt idx="50908">
                  <c:v>1885</c:v>
                </c:pt>
                <c:pt idx="50909">
                  <c:v>1886</c:v>
                </c:pt>
                <c:pt idx="50910">
                  <c:v>1887</c:v>
                </c:pt>
                <c:pt idx="50911">
                  <c:v>1888</c:v>
                </c:pt>
                <c:pt idx="50912">
                  <c:v>1889</c:v>
                </c:pt>
                <c:pt idx="50913">
                  <c:v>1890</c:v>
                </c:pt>
                <c:pt idx="50914">
                  <c:v>1891</c:v>
                </c:pt>
                <c:pt idx="50915">
                  <c:v>1892</c:v>
                </c:pt>
                <c:pt idx="50916">
                  <c:v>1893</c:v>
                </c:pt>
                <c:pt idx="50917">
                  <c:v>1894</c:v>
                </c:pt>
                <c:pt idx="50918">
                  <c:v>1895</c:v>
                </c:pt>
                <c:pt idx="50919">
                  <c:v>1896</c:v>
                </c:pt>
                <c:pt idx="50920">
                  <c:v>1897</c:v>
                </c:pt>
                <c:pt idx="50921">
                  <c:v>1898</c:v>
                </c:pt>
                <c:pt idx="50922">
                  <c:v>1899</c:v>
                </c:pt>
                <c:pt idx="50923">
                  <c:v>1900</c:v>
                </c:pt>
                <c:pt idx="50924">
                  <c:v>1901</c:v>
                </c:pt>
                <c:pt idx="50925">
                  <c:v>1902</c:v>
                </c:pt>
                <c:pt idx="50926">
                  <c:v>1903</c:v>
                </c:pt>
                <c:pt idx="50927">
                  <c:v>1904</c:v>
                </c:pt>
                <c:pt idx="50928">
                  <c:v>1905</c:v>
                </c:pt>
                <c:pt idx="50929">
                  <c:v>1906</c:v>
                </c:pt>
                <c:pt idx="50930">
                  <c:v>1907</c:v>
                </c:pt>
                <c:pt idx="50931">
                  <c:v>1908</c:v>
                </c:pt>
                <c:pt idx="50932">
                  <c:v>1909</c:v>
                </c:pt>
                <c:pt idx="50933">
                  <c:v>1910</c:v>
                </c:pt>
                <c:pt idx="50934">
                  <c:v>1911</c:v>
                </c:pt>
                <c:pt idx="50935">
                  <c:v>1912</c:v>
                </c:pt>
                <c:pt idx="50936">
                  <c:v>1913</c:v>
                </c:pt>
                <c:pt idx="50937">
                  <c:v>1914</c:v>
                </c:pt>
                <c:pt idx="50938">
                  <c:v>1915</c:v>
                </c:pt>
                <c:pt idx="50939">
                  <c:v>1916</c:v>
                </c:pt>
                <c:pt idx="50940">
                  <c:v>1917</c:v>
                </c:pt>
                <c:pt idx="50941">
                  <c:v>1918</c:v>
                </c:pt>
                <c:pt idx="50942">
                  <c:v>1919</c:v>
                </c:pt>
                <c:pt idx="50943">
                  <c:v>1920</c:v>
                </c:pt>
                <c:pt idx="50944">
                  <c:v>1921</c:v>
                </c:pt>
                <c:pt idx="50945">
                  <c:v>1922</c:v>
                </c:pt>
                <c:pt idx="50946">
                  <c:v>1923</c:v>
                </c:pt>
                <c:pt idx="50947">
                  <c:v>1924</c:v>
                </c:pt>
                <c:pt idx="50948">
                  <c:v>1925</c:v>
                </c:pt>
                <c:pt idx="50949">
                  <c:v>1926</c:v>
                </c:pt>
                <c:pt idx="50950">
                  <c:v>1927</c:v>
                </c:pt>
                <c:pt idx="50951">
                  <c:v>1928</c:v>
                </c:pt>
                <c:pt idx="50952">
                  <c:v>1929</c:v>
                </c:pt>
                <c:pt idx="50953">
                  <c:v>1930</c:v>
                </c:pt>
                <c:pt idx="50954">
                  <c:v>1931</c:v>
                </c:pt>
                <c:pt idx="50955">
                  <c:v>1932</c:v>
                </c:pt>
                <c:pt idx="50956">
                  <c:v>1933</c:v>
                </c:pt>
                <c:pt idx="50957">
                  <c:v>1934</c:v>
                </c:pt>
                <c:pt idx="50958">
                  <c:v>1935</c:v>
                </c:pt>
                <c:pt idx="50959">
                  <c:v>1936</c:v>
                </c:pt>
                <c:pt idx="50960">
                  <c:v>1937</c:v>
                </c:pt>
                <c:pt idx="50961">
                  <c:v>1938</c:v>
                </c:pt>
                <c:pt idx="50962">
                  <c:v>1939</c:v>
                </c:pt>
                <c:pt idx="50963">
                  <c:v>1940</c:v>
                </c:pt>
                <c:pt idx="50964">
                  <c:v>1941</c:v>
                </c:pt>
                <c:pt idx="50965">
                  <c:v>1942</c:v>
                </c:pt>
                <c:pt idx="50966">
                  <c:v>1943</c:v>
                </c:pt>
                <c:pt idx="50967">
                  <c:v>1944</c:v>
                </c:pt>
                <c:pt idx="50968">
                  <c:v>1945</c:v>
                </c:pt>
                <c:pt idx="50969">
                  <c:v>1946</c:v>
                </c:pt>
                <c:pt idx="50970">
                  <c:v>1947</c:v>
                </c:pt>
                <c:pt idx="50971">
                  <c:v>1948</c:v>
                </c:pt>
                <c:pt idx="50972">
                  <c:v>1949</c:v>
                </c:pt>
                <c:pt idx="50973">
                  <c:v>1950</c:v>
                </c:pt>
                <c:pt idx="50974">
                  <c:v>1951</c:v>
                </c:pt>
                <c:pt idx="50975">
                  <c:v>1952</c:v>
                </c:pt>
                <c:pt idx="50976">
                  <c:v>1953</c:v>
                </c:pt>
                <c:pt idx="50977">
                  <c:v>1954</c:v>
                </c:pt>
                <c:pt idx="50978">
                  <c:v>1955</c:v>
                </c:pt>
                <c:pt idx="50979">
                  <c:v>1956</c:v>
                </c:pt>
                <c:pt idx="50980">
                  <c:v>1957</c:v>
                </c:pt>
                <c:pt idx="50981">
                  <c:v>1958</c:v>
                </c:pt>
                <c:pt idx="50982">
                  <c:v>1959</c:v>
                </c:pt>
                <c:pt idx="50983">
                  <c:v>1960</c:v>
                </c:pt>
                <c:pt idx="50984">
                  <c:v>1961</c:v>
                </c:pt>
                <c:pt idx="50985">
                  <c:v>1962</c:v>
                </c:pt>
                <c:pt idx="50986">
                  <c:v>1963</c:v>
                </c:pt>
                <c:pt idx="50987">
                  <c:v>1964</c:v>
                </c:pt>
                <c:pt idx="50988">
                  <c:v>1965</c:v>
                </c:pt>
                <c:pt idx="50989">
                  <c:v>1966</c:v>
                </c:pt>
                <c:pt idx="50990">
                  <c:v>1967</c:v>
                </c:pt>
                <c:pt idx="50991">
                  <c:v>1968</c:v>
                </c:pt>
                <c:pt idx="50992">
                  <c:v>1969</c:v>
                </c:pt>
                <c:pt idx="50993">
                  <c:v>1970</c:v>
                </c:pt>
                <c:pt idx="50994">
                  <c:v>1971</c:v>
                </c:pt>
                <c:pt idx="50995">
                  <c:v>1972</c:v>
                </c:pt>
                <c:pt idx="50996">
                  <c:v>1973</c:v>
                </c:pt>
                <c:pt idx="50997">
                  <c:v>1974</c:v>
                </c:pt>
                <c:pt idx="50998">
                  <c:v>1975</c:v>
                </c:pt>
                <c:pt idx="50999">
                  <c:v>1976</c:v>
                </c:pt>
                <c:pt idx="51000">
                  <c:v>1977</c:v>
                </c:pt>
                <c:pt idx="51001">
                  <c:v>1978</c:v>
                </c:pt>
                <c:pt idx="51002">
                  <c:v>1979</c:v>
                </c:pt>
                <c:pt idx="51003">
                  <c:v>1980</c:v>
                </c:pt>
                <c:pt idx="51004">
                  <c:v>1981</c:v>
                </c:pt>
                <c:pt idx="51005">
                  <c:v>1982</c:v>
                </c:pt>
                <c:pt idx="51006">
                  <c:v>1983</c:v>
                </c:pt>
                <c:pt idx="51007">
                  <c:v>1984</c:v>
                </c:pt>
                <c:pt idx="51008">
                  <c:v>1985</c:v>
                </c:pt>
                <c:pt idx="51009">
                  <c:v>1986</c:v>
                </c:pt>
                <c:pt idx="51010">
                  <c:v>1987</c:v>
                </c:pt>
                <c:pt idx="51011">
                  <c:v>1988</c:v>
                </c:pt>
                <c:pt idx="51012">
                  <c:v>1989</c:v>
                </c:pt>
                <c:pt idx="51013">
                  <c:v>1990</c:v>
                </c:pt>
                <c:pt idx="51014">
                  <c:v>1991</c:v>
                </c:pt>
                <c:pt idx="51015">
                  <c:v>1992</c:v>
                </c:pt>
                <c:pt idx="51016">
                  <c:v>1993</c:v>
                </c:pt>
                <c:pt idx="51017">
                  <c:v>1994</c:v>
                </c:pt>
                <c:pt idx="51018">
                  <c:v>1995</c:v>
                </c:pt>
                <c:pt idx="51019">
                  <c:v>1996</c:v>
                </c:pt>
                <c:pt idx="51020">
                  <c:v>1997</c:v>
                </c:pt>
                <c:pt idx="51021">
                  <c:v>1998</c:v>
                </c:pt>
                <c:pt idx="51022">
                  <c:v>1999</c:v>
                </c:pt>
                <c:pt idx="51023">
                  <c:v>2000</c:v>
                </c:pt>
                <c:pt idx="51024">
                  <c:v>2001</c:v>
                </c:pt>
                <c:pt idx="51025">
                  <c:v>2002</c:v>
                </c:pt>
                <c:pt idx="51026">
                  <c:v>2003</c:v>
                </c:pt>
                <c:pt idx="51027">
                  <c:v>2004</c:v>
                </c:pt>
                <c:pt idx="51028">
                  <c:v>2005</c:v>
                </c:pt>
                <c:pt idx="51029">
                  <c:v>2006</c:v>
                </c:pt>
                <c:pt idx="51030">
                  <c:v>2007</c:v>
                </c:pt>
                <c:pt idx="51031">
                  <c:v>2008</c:v>
                </c:pt>
                <c:pt idx="51032">
                  <c:v>2009</c:v>
                </c:pt>
                <c:pt idx="51033">
                  <c:v>2010</c:v>
                </c:pt>
                <c:pt idx="51034">
                  <c:v>2011</c:v>
                </c:pt>
                <c:pt idx="51035">
                  <c:v>2012</c:v>
                </c:pt>
                <c:pt idx="51036">
                  <c:v>2013</c:v>
                </c:pt>
                <c:pt idx="51037">
                  <c:v>2014</c:v>
                </c:pt>
                <c:pt idx="51038">
                  <c:v>2015</c:v>
                </c:pt>
                <c:pt idx="51039">
                  <c:v>2016</c:v>
                </c:pt>
                <c:pt idx="51040">
                  <c:v>2017</c:v>
                </c:pt>
                <c:pt idx="51041">
                  <c:v>2018</c:v>
                </c:pt>
                <c:pt idx="51042">
                  <c:v>2019</c:v>
                </c:pt>
                <c:pt idx="51043">
                  <c:v>2020</c:v>
                </c:pt>
                <c:pt idx="51044">
                  <c:v>2021</c:v>
                </c:pt>
                <c:pt idx="51045">
                  <c:v>2022</c:v>
                </c:pt>
                <c:pt idx="51046">
                  <c:v>2023</c:v>
                </c:pt>
                <c:pt idx="51047">
                  <c:v>2024</c:v>
                </c:pt>
                <c:pt idx="51048">
                  <c:v>2025</c:v>
                </c:pt>
                <c:pt idx="51049">
                  <c:v>2026</c:v>
                </c:pt>
                <c:pt idx="51050">
                  <c:v>2027</c:v>
                </c:pt>
                <c:pt idx="51051">
                  <c:v>2028</c:v>
                </c:pt>
                <c:pt idx="51052">
                  <c:v>2029</c:v>
                </c:pt>
                <c:pt idx="51053">
                  <c:v>2030</c:v>
                </c:pt>
                <c:pt idx="51054">
                  <c:v>2031</c:v>
                </c:pt>
                <c:pt idx="51055">
                  <c:v>2032</c:v>
                </c:pt>
                <c:pt idx="51056">
                  <c:v>2033</c:v>
                </c:pt>
                <c:pt idx="51057">
                  <c:v>2034</c:v>
                </c:pt>
                <c:pt idx="51058">
                  <c:v>2035</c:v>
                </c:pt>
                <c:pt idx="51059">
                  <c:v>2036</c:v>
                </c:pt>
                <c:pt idx="51060">
                  <c:v>2037</c:v>
                </c:pt>
                <c:pt idx="51061">
                  <c:v>2038</c:v>
                </c:pt>
                <c:pt idx="51062">
                  <c:v>2039</c:v>
                </c:pt>
                <c:pt idx="51063">
                  <c:v>2040</c:v>
                </c:pt>
                <c:pt idx="51064">
                  <c:v>2041</c:v>
                </c:pt>
                <c:pt idx="51065">
                  <c:v>2042</c:v>
                </c:pt>
                <c:pt idx="51066">
                  <c:v>2043</c:v>
                </c:pt>
                <c:pt idx="51067">
                  <c:v>2044</c:v>
                </c:pt>
                <c:pt idx="51068">
                  <c:v>2045</c:v>
                </c:pt>
                <c:pt idx="51069">
                  <c:v>2046</c:v>
                </c:pt>
                <c:pt idx="51070">
                  <c:v>2047</c:v>
                </c:pt>
                <c:pt idx="51071">
                  <c:v>2048</c:v>
                </c:pt>
                <c:pt idx="51072">
                  <c:v>2049</c:v>
                </c:pt>
                <c:pt idx="51073">
                  <c:v>2050</c:v>
                </c:pt>
                <c:pt idx="51074">
                  <c:v>2051</c:v>
                </c:pt>
                <c:pt idx="51075">
                  <c:v>2052</c:v>
                </c:pt>
                <c:pt idx="51076">
                  <c:v>2053</c:v>
                </c:pt>
                <c:pt idx="51077">
                  <c:v>2054</c:v>
                </c:pt>
                <c:pt idx="51078">
                  <c:v>2055</c:v>
                </c:pt>
                <c:pt idx="51079">
                  <c:v>2056</c:v>
                </c:pt>
                <c:pt idx="51080">
                  <c:v>2057</c:v>
                </c:pt>
                <c:pt idx="51081">
                  <c:v>2058</c:v>
                </c:pt>
                <c:pt idx="51082">
                  <c:v>2059</c:v>
                </c:pt>
                <c:pt idx="51083">
                  <c:v>2060</c:v>
                </c:pt>
                <c:pt idx="51084">
                  <c:v>2061</c:v>
                </c:pt>
                <c:pt idx="51085">
                  <c:v>2062</c:v>
                </c:pt>
                <c:pt idx="51086">
                  <c:v>2063</c:v>
                </c:pt>
                <c:pt idx="51087">
                  <c:v>2064</c:v>
                </c:pt>
                <c:pt idx="51088">
                  <c:v>2065</c:v>
                </c:pt>
                <c:pt idx="51089">
                  <c:v>2066</c:v>
                </c:pt>
                <c:pt idx="51090">
                  <c:v>2067</c:v>
                </c:pt>
                <c:pt idx="51091">
                  <c:v>2068</c:v>
                </c:pt>
                <c:pt idx="51092">
                  <c:v>2069</c:v>
                </c:pt>
                <c:pt idx="51093">
                  <c:v>2070</c:v>
                </c:pt>
                <c:pt idx="51094">
                  <c:v>2071</c:v>
                </c:pt>
                <c:pt idx="51095">
                  <c:v>2072</c:v>
                </c:pt>
                <c:pt idx="51096">
                  <c:v>2073</c:v>
                </c:pt>
                <c:pt idx="51097">
                  <c:v>2074</c:v>
                </c:pt>
                <c:pt idx="51098">
                  <c:v>2075</c:v>
                </c:pt>
                <c:pt idx="51099">
                  <c:v>2076</c:v>
                </c:pt>
                <c:pt idx="51100">
                  <c:v>2077</c:v>
                </c:pt>
                <c:pt idx="51101">
                  <c:v>2078</c:v>
                </c:pt>
                <c:pt idx="51102">
                  <c:v>2079</c:v>
                </c:pt>
                <c:pt idx="51103">
                  <c:v>2080</c:v>
                </c:pt>
                <c:pt idx="51104">
                  <c:v>2081</c:v>
                </c:pt>
                <c:pt idx="51105">
                  <c:v>2082</c:v>
                </c:pt>
                <c:pt idx="51106">
                  <c:v>2083</c:v>
                </c:pt>
                <c:pt idx="51107">
                  <c:v>2084</c:v>
                </c:pt>
                <c:pt idx="51108">
                  <c:v>2085</c:v>
                </c:pt>
                <c:pt idx="51109">
                  <c:v>2086</c:v>
                </c:pt>
                <c:pt idx="51110">
                  <c:v>2087</c:v>
                </c:pt>
                <c:pt idx="51111">
                  <c:v>2088</c:v>
                </c:pt>
                <c:pt idx="51112">
                  <c:v>2089</c:v>
                </c:pt>
                <c:pt idx="51113">
                  <c:v>2090</c:v>
                </c:pt>
                <c:pt idx="51114">
                  <c:v>2091</c:v>
                </c:pt>
                <c:pt idx="51115">
                  <c:v>2092</c:v>
                </c:pt>
                <c:pt idx="51116">
                  <c:v>2093</c:v>
                </c:pt>
                <c:pt idx="51117">
                  <c:v>2094</c:v>
                </c:pt>
                <c:pt idx="51118">
                  <c:v>2095</c:v>
                </c:pt>
                <c:pt idx="51119">
                  <c:v>2096</c:v>
                </c:pt>
                <c:pt idx="51120">
                  <c:v>2097</c:v>
                </c:pt>
                <c:pt idx="51121">
                  <c:v>2098</c:v>
                </c:pt>
                <c:pt idx="51122">
                  <c:v>2099</c:v>
                </c:pt>
                <c:pt idx="51123">
                  <c:v>2100</c:v>
                </c:pt>
                <c:pt idx="51124">
                  <c:v>2101</c:v>
                </c:pt>
                <c:pt idx="51125">
                  <c:v>2102</c:v>
                </c:pt>
                <c:pt idx="51126">
                  <c:v>2103</c:v>
                </c:pt>
                <c:pt idx="51127">
                  <c:v>2104</c:v>
                </c:pt>
                <c:pt idx="51128">
                  <c:v>2105</c:v>
                </c:pt>
                <c:pt idx="51129">
                  <c:v>2106</c:v>
                </c:pt>
                <c:pt idx="51130">
                  <c:v>2107</c:v>
                </c:pt>
                <c:pt idx="51131">
                  <c:v>2108</c:v>
                </c:pt>
                <c:pt idx="51132">
                  <c:v>2109</c:v>
                </c:pt>
                <c:pt idx="51133">
                  <c:v>2110</c:v>
                </c:pt>
                <c:pt idx="51134">
                  <c:v>2111</c:v>
                </c:pt>
                <c:pt idx="51135">
                  <c:v>2112</c:v>
                </c:pt>
                <c:pt idx="51136">
                  <c:v>2113</c:v>
                </c:pt>
                <c:pt idx="51137">
                  <c:v>2114</c:v>
                </c:pt>
                <c:pt idx="51138">
                  <c:v>2115</c:v>
                </c:pt>
                <c:pt idx="51139">
                  <c:v>2116</c:v>
                </c:pt>
                <c:pt idx="51140">
                  <c:v>2117</c:v>
                </c:pt>
                <c:pt idx="51141">
                  <c:v>2118</c:v>
                </c:pt>
                <c:pt idx="51142">
                  <c:v>2119</c:v>
                </c:pt>
                <c:pt idx="51143">
                  <c:v>2120</c:v>
                </c:pt>
                <c:pt idx="51144">
                  <c:v>2121</c:v>
                </c:pt>
                <c:pt idx="51145">
                  <c:v>2122</c:v>
                </c:pt>
                <c:pt idx="51146">
                  <c:v>2123</c:v>
                </c:pt>
                <c:pt idx="51147">
                  <c:v>2124</c:v>
                </c:pt>
                <c:pt idx="51148">
                  <c:v>2125</c:v>
                </c:pt>
                <c:pt idx="51149">
                  <c:v>2126</c:v>
                </c:pt>
                <c:pt idx="51150">
                  <c:v>2127</c:v>
                </c:pt>
                <c:pt idx="51151">
                  <c:v>2128</c:v>
                </c:pt>
                <c:pt idx="51152">
                  <c:v>2129</c:v>
                </c:pt>
                <c:pt idx="51153">
                  <c:v>2130</c:v>
                </c:pt>
                <c:pt idx="51154">
                  <c:v>2131</c:v>
                </c:pt>
                <c:pt idx="51155">
                  <c:v>2132</c:v>
                </c:pt>
                <c:pt idx="51156">
                  <c:v>2133</c:v>
                </c:pt>
                <c:pt idx="51157">
                  <c:v>2134</c:v>
                </c:pt>
                <c:pt idx="51158">
                  <c:v>2135</c:v>
                </c:pt>
                <c:pt idx="51159">
                  <c:v>2136</c:v>
                </c:pt>
                <c:pt idx="51160">
                  <c:v>2137</c:v>
                </c:pt>
                <c:pt idx="51161">
                  <c:v>2138</c:v>
                </c:pt>
                <c:pt idx="51162">
                  <c:v>2139</c:v>
                </c:pt>
                <c:pt idx="51163">
                  <c:v>2140</c:v>
                </c:pt>
                <c:pt idx="51164">
                  <c:v>2141</c:v>
                </c:pt>
                <c:pt idx="51165">
                  <c:v>2142</c:v>
                </c:pt>
                <c:pt idx="51166">
                  <c:v>2143</c:v>
                </c:pt>
                <c:pt idx="51167">
                  <c:v>2144</c:v>
                </c:pt>
                <c:pt idx="51168">
                  <c:v>2145</c:v>
                </c:pt>
                <c:pt idx="51169">
                  <c:v>2146</c:v>
                </c:pt>
                <c:pt idx="51170">
                  <c:v>2147</c:v>
                </c:pt>
                <c:pt idx="51171">
                  <c:v>2148</c:v>
                </c:pt>
                <c:pt idx="51172">
                  <c:v>2149</c:v>
                </c:pt>
                <c:pt idx="51173">
                  <c:v>2150</c:v>
                </c:pt>
                <c:pt idx="51174">
                  <c:v>2151</c:v>
                </c:pt>
                <c:pt idx="51175">
                  <c:v>2152</c:v>
                </c:pt>
                <c:pt idx="51176">
                  <c:v>2153</c:v>
                </c:pt>
                <c:pt idx="51177">
                  <c:v>2154</c:v>
                </c:pt>
                <c:pt idx="51178">
                  <c:v>2155</c:v>
                </c:pt>
                <c:pt idx="51179">
                  <c:v>2156</c:v>
                </c:pt>
                <c:pt idx="51180">
                  <c:v>2157</c:v>
                </c:pt>
                <c:pt idx="51181">
                  <c:v>2158</c:v>
                </c:pt>
                <c:pt idx="51182">
                  <c:v>2159</c:v>
                </c:pt>
                <c:pt idx="51183">
                  <c:v>2160</c:v>
                </c:pt>
                <c:pt idx="51184">
                  <c:v>2161</c:v>
                </c:pt>
                <c:pt idx="51185">
                  <c:v>2162</c:v>
                </c:pt>
                <c:pt idx="51186">
                  <c:v>2163</c:v>
                </c:pt>
                <c:pt idx="51187">
                  <c:v>2164</c:v>
                </c:pt>
                <c:pt idx="51188">
                  <c:v>2165</c:v>
                </c:pt>
                <c:pt idx="51189">
                  <c:v>2166</c:v>
                </c:pt>
                <c:pt idx="51190">
                  <c:v>2167</c:v>
                </c:pt>
                <c:pt idx="51191">
                  <c:v>2168</c:v>
                </c:pt>
                <c:pt idx="51192">
                  <c:v>2169</c:v>
                </c:pt>
                <c:pt idx="51193">
                  <c:v>2170</c:v>
                </c:pt>
                <c:pt idx="51194">
                  <c:v>2171</c:v>
                </c:pt>
                <c:pt idx="51195">
                  <c:v>2172</c:v>
                </c:pt>
                <c:pt idx="51196">
                  <c:v>2173</c:v>
                </c:pt>
                <c:pt idx="51197">
                  <c:v>2174</c:v>
                </c:pt>
                <c:pt idx="51198">
                  <c:v>2175</c:v>
                </c:pt>
                <c:pt idx="51199">
                  <c:v>2176</c:v>
                </c:pt>
                <c:pt idx="51200">
                  <c:v>2177</c:v>
                </c:pt>
                <c:pt idx="51201">
                  <c:v>2178</c:v>
                </c:pt>
                <c:pt idx="51202">
                  <c:v>2179</c:v>
                </c:pt>
                <c:pt idx="51203">
                  <c:v>2180</c:v>
                </c:pt>
                <c:pt idx="51204">
                  <c:v>2181</c:v>
                </c:pt>
                <c:pt idx="51205">
                  <c:v>2182</c:v>
                </c:pt>
                <c:pt idx="51206">
                  <c:v>2183</c:v>
                </c:pt>
                <c:pt idx="51207">
                  <c:v>2184</c:v>
                </c:pt>
                <c:pt idx="51208">
                  <c:v>2185</c:v>
                </c:pt>
                <c:pt idx="51209">
                  <c:v>2186</c:v>
                </c:pt>
                <c:pt idx="51210">
                  <c:v>2187</c:v>
                </c:pt>
                <c:pt idx="51211">
                  <c:v>2188</c:v>
                </c:pt>
                <c:pt idx="51212">
                  <c:v>2189</c:v>
                </c:pt>
                <c:pt idx="51213">
                  <c:v>2190</c:v>
                </c:pt>
                <c:pt idx="51214">
                  <c:v>2191</c:v>
                </c:pt>
                <c:pt idx="51215">
                  <c:v>2192</c:v>
                </c:pt>
                <c:pt idx="51216">
                  <c:v>2193</c:v>
                </c:pt>
                <c:pt idx="51217">
                  <c:v>2194</c:v>
                </c:pt>
                <c:pt idx="51218">
                  <c:v>2195</c:v>
                </c:pt>
                <c:pt idx="51219">
                  <c:v>2196</c:v>
                </c:pt>
                <c:pt idx="51220">
                  <c:v>2197</c:v>
                </c:pt>
                <c:pt idx="51221">
                  <c:v>2198</c:v>
                </c:pt>
                <c:pt idx="51222">
                  <c:v>2199</c:v>
                </c:pt>
                <c:pt idx="51223">
                  <c:v>2200</c:v>
                </c:pt>
                <c:pt idx="51224">
                  <c:v>2201</c:v>
                </c:pt>
                <c:pt idx="51225">
                  <c:v>2202</c:v>
                </c:pt>
                <c:pt idx="51226">
                  <c:v>2203</c:v>
                </c:pt>
                <c:pt idx="51227">
                  <c:v>2204</c:v>
                </c:pt>
                <c:pt idx="51228">
                  <c:v>2205</c:v>
                </c:pt>
                <c:pt idx="51229">
                  <c:v>2206</c:v>
                </c:pt>
                <c:pt idx="51230">
                  <c:v>2207</c:v>
                </c:pt>
                <c:pt idx="51231">
                  <c:v>2208</c:v>
                </c:pt>
                <c:pt idx="51232">
                  <c:v>2209</c:v>
                </c:pt>
                <c:pt idx="51233">
                  <c:v>2210</c:v>
                </c:pt>
                <c:pt idx="51234">
                  <c:v>2211</c:v>
                </c:pt>
                <c:pt idx="51235">
                  <c:v>2212</c:v>
                </c:pt>
                <c:pt idx="51236">
                  <c:v>2213</c:v>
                </c:pt>
                <c:pt idx="51237">
                  <c:v>2214</c:v>
                </c:pt>
                <c:pt idx="51238">
                  <c:v>2215</c:v>
                </c:pt>
                <c:pt idx="51239">
                  <c:v>2216</c:v>
                </c:pt>
                <c:pt idx="51240">
                  <c:v>2217</c:v>
                </c:pt>
                <c:pt idx="51241">
                  <c:v>2218</c:v>
                </c:pt>
                <c:pt idx="51242">
                  <c:v>2219</c:v>
                </c:pt>
                <c:pt idx="51243">
                  <c:v>2220</c:v>
                </c:pt>
                <c:pt idx="51244">
                  <c:v>2221</c:v>
                </c:pt>
                <c:pt idx="51245">
                  <c:v>2222</c:v>
                </c:pt>
                <c:pt idx="51246">
                  <c:v>2223</c:v>
                </c:pt>
                <c:pt idx="51247">
                  <c:v>2224</c:v>
                </c:pt>
                <c:pt idx="51248">
                  <c:v>2225</c:v>
                </c:pt>
                <c:pt idx="51249">
                  <c:v>2226</c:v>
                </c:pt>
                <c:pt idx="51250">
                  <c:v>2227</c:v>
                </c:pt>
                <c:pt idx="51251">
                  <c:v>2228</c:v>
                </c:pt>
                <c:pt idx="51252">
                  <c:v>2229</c:v>
                </c:pt>
                <c:pt idx="51253">
                  <c:v>2230</c:v>
                </c:pt>
                <c:pt idx="51254">
                  <c:v>2231</c:v>
                </c:pt>
                <c:pt idx="51255">
                  <c:v>2232</c:v>
                </c:pt>
                <c:pt idx="51256">
                  <c:v>2233</c:v>
                </c:pt>
                <c:pt idx="51257">
                  <c:v>2234</c:v>
                </c:pt>
                <c:pt idx="51258">
                  <c:v>2235</c:v>
                </c:pt>
                <c:pt idx="51259">
                  <c:v>2236</c:v>
                </c:pt>
                <c:pt idx="51260">
                  <c:v>2237</c:v>
                </c:pt>
                <c:pt idx="51261">
                  <c:v>2238</c:v>
                </c:pt>
                <c:pt idx="51262">
                  <c:v>2239</c:v>
                </c:pt>
                <c:pt idx="51263">
                  <c:v>2240</c:v>
                </c:pt>
                <c:pt idx="51264">
                  <c:v>2241</c:v>
                </c:pt>
                <c:pt idx="51265">
                  <c:v>2242</c:v>
                </c:pt>
                <c:pt idx="51266">
                  <c:v>2243</c:v>
                </c:pt>
                <c:pt idx="51267">
                  <c:v>2244</c:v>
                </c:pt>
                <c:pt idx="51268">
                  <c:v>2245</c:v>
                </c:pt>
                <c:pt idx="51269">
                  <c:v>2246</c:v>
                </c:pt>
                <c:pt idx="51270">
                  <c:v>2247</c:v>
                </c:pt>
                <c:pt idx="51271">
                  <c:v>2248</c:v>
                </c:pt>
                <c:pt idx="51272">
                  <c:v>2249</c:v>
                </c:pt>
                <c:pt idx="51273">
                  <c:v>2250</c:v>
                </c:pt>
                <c:pt idx="51274">
                  <c:v>2251</c:v>
                </c:pt>
                <c:pt idx="51275">
                  <c:v>2252</c:v>
                </c:pt>
                <c:pt idx="51276">
                  <c:v>2253</c:v>
                </c:pt>
                <c:pt idx="51277">
                  <c:v>2254</c:v>
                </c:pt>
                <c:pt idx="51278">
                  <c:v>2255</c:v>
                </c:pt>
                <c:pt idx="51279">
                  <c:v>2256</c:v>
                </c:pt>
                <c:pt idx="51280">
                  <c:v>2257</c:v>
                </c:pt>
                <c:pt idx="51281">
                  <c:v>2258</c:v>
                </c:pt>
                <c:pt idx="51282">
                  <c:v>2259</c:v>
                </c:pt>
                <c:pt idx="51283">
                  <c:v>2260</c:v>
                </c:pt>
                <c:pt idx="51284">
                  <c:v>2261</c:v>
                </c:pt>
                <c:pt idx="51285">
                  <c:v>2262</c:v>
                </c:pt>
                <c:pt idx="51286">
                  <c:v>2263</c:v>
                </c:pt>
                <c:pt idx="51287">
                  <c:v>2264</c:v>
                </c:pt>
                <c:pt idx="51288">
                  <c:v>2265</c:v>
                </c:pt>
                <c:pt idx="51289">
                  <c:v>2266</c:v>
                </c:pt>
                <c:pt idx="51290">
                  <c:v>2267</c:v>
                </c:pt>
                <c:pt idx="51291">
                  <c:v>2268</c:v>
                </c:pt>
                <c:pt idx="51292">
                  <c:v>2269</c:v>
                </c:pt>
                <c:pt idx="51293">
                  <c:v>2270</c:v>
                </c:pt>
                <c:pt idx="51294">
                  <c:v>2271</c:v>
                </c:pt>
                <c:pt idx="51295">
                  <c:v>2272</c:v>
                </c:pt>
                <c:pt idx="51296">
                  <c:v>2273</c:v>
                </c:pt>
                <c:pt idx="51297">
                  <c:v>2274</c:v>
                </c:pt>
                <c:pt idx="51298">
                  <c:v>2275</c:v>
                </c:pt>
                <c:pt idx="51299">
                  <c:v>2276</c:v>
                </c:pt>
                <c:pt idx="51300">
                  <c:v>2277</c:v>
                </c:pt>
                <c:pt idx="51301">
                  <c:v>2278</c:v>
                </c:pt>
                <c:pt idx="51302">
                  <c:v>2279</c:v>
                </c:pt>
                <c:pt idx="51303">
                  <c:v>2280</c:v>
                </c:pt>
                <c:pt idx="51304">
                  <c:v>2281</c:v>
                </c:pt>
                <c:pt idx="51305">
                  <c:v>2282</c:v>
                </c:pt>
                <c:pt idx="51306">
                  <c:v>2283</c:v>
                </c:pt>
                <c:pt idx="51307">
                  <c:v>2284</c:v>
                </c:pt>
                <c:pt idx="51308">
                  <c:v>2285</c:v>
                </c:pt>
                <c:pt idx="51309">
                  <c:v>2286</c:v>
                </c:pt>
                <c:pt idx="51310">
                  <c:v>2287</c:v>
                </c:pt>
                <c:pt idx="51311">
                  <c:v>2288</c:v>
                </c:pt>
                <c:pt idx="51312">
                  <c:v>2289</c:v>
                </c:pt>
                <c:pt idx="51313">
                  <c:v>2290</c:v>
                </c:pt>
                <c:pt idx="51314">
                  <c:v>2291</c:v>
                </c:pt>
                <c:pt idx="51315">
                  <c:v>2292</c:v>
                </c:pt>
                <c:pt idx="51316">
                  <c:v>2293</c:v>
                </c:pt>
                <c:pt idx="51317">
                  <c:v>2294</c:v>
                </c:pt>
                <c:pt idx="51318">
                  <c:v>2295</c:v>
                </c:pt>
                <c:pt idx="51319">
                  <c:v>2296</c:v>
                </c:pt>
                <c:pt idx="51320">
                  <c:v>2297</c:v>
                </c:pt>
                <c:pt idx="51321">
                  <c:v>2298</c:v>
                </c:pt>
                <c:pt idx="51322">
                  <c:v>2299</c:v>
                </c:pt>
                <c:pt idx="51323">
                  <c:v>2300</c:v>
                </c:pt>
                <c:pt idx="51324">
                  <c:v>2301</c:v>
                </c:pt>
                <c:pt idx="51325">
                  <c:v>2302</c:v>
                </c:pt>
                <c:pt idx="51326">
                  <c:v>2303</c:v>
                </c:pt>
                <c:pt idx="51327">
                  <c:v>2304</c:v>
                </c:pt>
                <c:pt idx="51328">
                  <c:v>2305</c:v>
                </c:pt>
                <c:pt idx="51329">
                  <c:v>2306</c:v>
                </c:pt>
                <c:pt idx="51330">
                  <c:v>2307</c:v>
                </c:pt>
                <c:pt idx="51331">
                  <c:v>2308</c:v>
                </c:pt>
                <c:pt idx="51332">
                  <c:v>2309</c:v>
                </c:pt>
                <c:pt idx="51333">
                  <c:v>2310</c:v>
                </c:pt>
                <c:pt idx="51334">
                  <c:v>2311</c:v>
                </c:pt>
                <c:pt idx="51335">
                  <c:v>2312</c:v>
                </c:pt>
                <c:pt idx="51336">
                  <c:v>2313</c:v>
                </c:pt>
                <c:pt idx="51337">
                  <c:v>2314</c:v>
                </c:pt>
                <c:pt idx="51338">
                  <c:v>2315</c:v>
                </c:pt>
                <c:pt idx="51339">
                  <c:v>2316</c:v>
                </c:pt>
                <c:pt idx="51340">
                  <c:v>2317</c:v>
                </c:pt>
                <c:pt idx="51341">
                  <c:v>2318</c:v>
                </c:pt>
                <c:pt idx="51342">
                  <c:v>2319</c:v>
                </c:pt>
                <c:pt idx="51343">
                  <c:v>2320</c:v>
                </c:pt>
                <c:pt idx="51344">
                  <c:v>2321</c:v>
                </c:pt>
                <c:pt idx="51345">
                  <c:v>2322</c:v>
                </c:pt>
                <c:pt idx="51346">
                  <c:v>2323</c:v>
                </c:pt>
                <c:pt idx="51347">
                  <c:v>2324</c:v>
                </c:pt>
                <c:pt idx="51348">
                  <c:v>2325</c:v>
                </c:pt>
                <c:pt idx="51349">
                  <c:v>2326</c:v>
                </c:pt>
                <c:pt idx="51350">
                  <c:v>2327</c:v>
                </c:pt>
                <c:pt idx="51351">
                  <c:v>2328</c:v>
                </c:pt>
                <c:pt idx="51352">
                  <c:v>2329</c:v>
                </c:pt>
                <c:pt idx="51353">
                  <c:v>2330</c:v>
                </c:pt>
                <c:pt idx="51354">
                  <c:v>2331</c:v>
                </c:pt>
                <c:pt idx="51355">
                  <c:v>2332</c:v>
                </c:pt>
                <c:pt idx="51356">
                  <c:v>2333</c:v>
                </c:pt>
                <c:pt idx="51357">
                  <c:v>2334</c:v>
                </c:pt>
                <c:pt idx="51358">
                  <c:v>2335</c:v>
                </c:pt>
                <c:pt idx="51359">
                  <c:v>2336</c:v>
                </c:pt>
                <c:pt idx="51360">
                  <c:v>2337</c:v>
                </c:pt>
                <c:pt idx="51361">
                  <c:v>2338</c:v>
                </c:pt>
                <c:pt idx="51362">
                  <c:v>2339</c:v>
                </c:pt>
                <c:pt idx="51363">
                  <c:v>2340</c:v>
                </c:pt>
                <c:pt idx="51364">
                  <c:v>2341</c:v>
                </c:pt>
                <c:pt idx="51365">
                  <c:v>2342</c:v>
                </c:pt>
                <c:pt idx="51366">
                  <c:v>2343</c:v>
                </c:pt>
                <c:pt idx="51367">
                  <c:v>2344</c:v>
                </c:pt>
                <c:pt idx="51368">
                  <c:v>2345</c:v>
                </c:pt>
                <c:pt idx="51369">
                  <c:v>2346</c:v>
                </c:pt>
                <c:pt idx="51370">
                  <c:v>2347</c:v>
                </c:pt>
                <c:pt idx="51371">
                  <c:v>2348</c:v>
                </c:pt>
                <c:pt idx="51372">
                  <c:v>2349</c:v>
                </c:pt>
                <c:pt idx="51373">
                  <c:v>2350</c:v>
                </c:pt>
                <c:pt idx="51374">
                  <c:v>2351</c:v>
                </c:pt>
                <c:pt idx="51375">
                  <c:v>2352</c:v>
                </c:pt>
                <c:pt idx="51376">
                  <c:v>2353</c:v>
                </c:pt>
                <c:pt idx="51377">
                  <c:v>2354</c:v>
                </c:pt>
                <c:pt idx="51378">
                  <c:v>2355</c:v>
                </c:pt>
                <c:pt idx="51379">
                  <c:v>2356</c:v>
                </c:pt>
                <c:pt idx="51380">
                  <c:v>2357</c:v>
                </c:pt>
                <c:pt idx="51381">
                  <c:v>2358</c:v>
                </c:pt>
                <c:pt idx="51382">
                  <c:v>2359</c:v>
                </c:pt>
                <c:pt idx="51383">
                  <c:v>2360</c:v>
                </c:pt>
                <c:pt idx="51384">
                  <c:v>2361</c:v>
                </c:pt>
                <c:pt idx="51385">
                  <c:v>2362</c:v>
                </c:pt>
                <c:pt idx="51386">
                  <c:v>2363</c:v>
                </c:pt>
                <c:pt idx="51387">
                  <c:v>2364</c:v>
                </c:pt>
                <c:pt idx="51388">
                  <c:v>2365</c:v>
                </c:pt>
                <c:pt idx="51389">
                  <c:v>2366</c:v>
                </c:pt>
                <c:pt idx="51390">
                  <c:v>2367</c:v>
                </c:pt>
                <c:pt idx="51391">
                  <c:v>2368</c:v>
                </c:pt>
                <c:pt idx="51392">
                  <c:v>2369</c:v>
                </c:pt>
                <c:pt idx="51393">
                  <c:v>2370</c:v>
                </c:pt>
                <c:pt idx="51394">
                  <c:v>2371</c:v>
                </c:pt>
                <c:pt idx="51395">
                  <c:v>2372</c:v>
                </c:pt>
                <c:pt idx="51396">
                  <c:v>2373</c:v>
                </c:pt>
                <c:pt idx="51397">
                  <c:v>2374</c:v>
                </c:pt>
                <c:pt idx="51398">
                  <c:v>2375</c:v>
                </c:pt>
                <c:pt idx="51399">
                  <c:v>2376</c:v>
                </c:pt>
                <c:pt idx="51400">
                  <c:v>2377</c:v>
                </c:pt>
                <c:pt idx="51401">
                  <c:v>2378</c:v>
                </c:pt>
                <c:pt idx="51402">
                  <c:v>2379</c:v>
                </c:pt>
                <c:pt idx="51403">
                  <c:v>2380</c:v>
                </c:pt>
                <c:pt idx="51404">
                  <c:v>2381</c:v>
                </c:pt>
                <c:pt idx="51405">
                  <c:v>2382</c:v>
                </c:pt>
                <c:pt idx="51406">
                  <c:v>2383</c:v>
                </c:pt>
                <c:pt idx="51407">
                  <c:v>2384</c:v>
                </c:pt>
                <c:pt idx="51408">
                  <c:v>2385</c:v>
                </c:pt>
                <c:pt idx="51409">
                  <c:v>2386</c:v>
                </c:pt>
                <c:pt idx="51410">
                  <c:v>2387</c:v>
                </c:pt>
                <c:pt idx="51411">
                  <c:v>2388</c:v>
                </c:pt>
                <c:pt idx="51412">
                  <c:v>2389</c:v>
                </c:pt>
                <c:pt idx="51413">
                  <c:v>2390</c:v>
                </c:pt>
                <c:pt idx="51414">
                  <c:v>2391</c:v>
                </c:pt>
                <c:pt idx="51415">
                  <c:v>2392</c:v>
                </c:pt>
                <c:pt idx="51416">
                  <c:v>2393</c:v>
                </c:pt>
                <c:pt idx="51417">
                  <c:v>2394</c:v>
                </c:pt>
                <c:pt idx="51418">
                  <c:v>2395</c:v>
                </c:pt>
                <c:pt idx="51419">
                  <c:v>2396</c:v>
                </c:pt>
                <c:pt idx="51420">
                  <c:v>2397</c:v>
                </c:pt>
                <c:pt idx="51421">
                  <c:v>2398</c:v>
                </c:pt>
                <c:pt idx="51422">
                  <c:v>2399</c:v>
                </c:pt>
                <c:pt idx="51423">
                  <c:v>2400</c:v>
                </c:pt>
                <c:pt idx="51424">
                  <c:v>2401</c:v>
                </c:pt>
                <c:pt idx="51425">
                  <c:v>2402</c:v>
                </c:pt>
                <c:pt idx="51426">
                  <c:v>2403</c:v>
                </c:pt>
                <c:pt idx="51427">
                  <c:v>2404</c:v>
                </c:pt>
                <c:pt idx="51428">
                  <c:v>2405</c:v>
                </c:pt>
                <c:pt idx="51429">
                  <c:v>2406</c:v>
                </c:pt>
                <c:pt idx="51430">
                  <c:v>2407</c:v>
                </c:pt>
                <c:pt idx="51431">
                  <c:v>2408</c:v>
                </c:pt>
                <c:pt idx="51432">
                  <c:v>2409</c:v>
                </c:pt>
                <c:pt idx="51433">
                  <c:v>2410</c:v>
                </c:pt>
                <c:pt idx="51434">
                  <c:v>2411</c:v>
                </c:pt>
                <c:pt idx="51435">
                  <c:v>2412</c:v>
                </c:pt>
                <c:pt idx="51436">
                  <c:v>2413</c:v>
                </c:pt>
                <c:pt idx="51437">
                  <c:v>2414</c:v>
                </c:pt>
                <c:pt idx="51438">
                  <c:v>2415</c:v>
                </c:pt>
                <c:pt idx="51439">
                  <c:v>2416</c:v>
                </c:pt>
                <c:pt idx="51440">
                  <c:v>2417</c:v>
                </c:pt>
                <c:pt idx="51441">
                  <c:v>2418</c:v>
                </c:pt>
                <c:pt idx="51442">
                  <c:v>2419</c:v>
                </c:pt>
                <c:pt idx="51443">
                  <c:v>2420</c:v>
                </c:pt>
                <c:pt idx="51444">
                  <c:v>2421</c:v>
                </c:pt>
                <c:pt idx="51445">
                  <c:v>2422</c:v>
                </c:pt>
                <c:pt idx="51446">
                  <c:v>2423</c:v>
                </c:pt>
                <c:pt idx="51447">
                  <c:v>2424</c:v>
                </c:pt>
                <c:pt idx="51448">
                  <c:v>2425</c:v>
                </c:pt>
                <c:pt idx="51449">
                  <c:v>2426</c:v>
                </c:pt>
                <c:pt idx="51450">
                  <c:v>2427</c:v>
                </c:pt>
                <c:pt idx="51451">
                  <c:v>2428</c:v>
                </c:pt>
                <c:pt idx="51452">
                  <c:v>2429</c:v>
                </c:pt>
                <c:pt idx="51453">
                  <c:v>2430</c:v>
                </c:pt>
                <c:pt idx="51454">
                  <c:v>2431</c:v>
                </c:pt>
                <c:pt idx="51455">
                  <c:v>2432</c:v>
                </c:pt>
                <c:pt idx="51456">
                  <c:v>2433</c:v>
                </c:pt>
                <c:pt idx="51457">
                  <c:v>2434</c:v>
                </c:pt>
                <c:pt idx="51458">
                  <c:v>2435</c:v>
                </c:pt>
                <c:pt idx="51459">
                  <c:v>2436</c:v>
                </c:pt>
                <c:pt idx="51460">
                  <c:v>2437</c:v>
                </c:pt>
                <c:pt idx="51461">
                  <c:v>2438</c:v>
                </c:pt>
                <c:pt idx="51462">
                  <c:v>2439</c:v>
                </c:pt>
                <c:pt idx="51463">
                  <c:v>2440</c:v>
                </c:pt>
                <c:pt idx="51464">
                  <c:v>2441</c:v>
                </c:pt>
                <c:pt idx="51465">
                  <c:v>2442</c:v>
                </c:pt>
                <c:pt idx="51466">
                  <c:v>2443</c:v>
                </c:pt>
                <c:pt idx="51467">
                  <c:v>2444</c:v>
                </c:pt>
                <c:pt idx="51468">
                  <c:v>2445</c:v>
                </c:pt>
                <c:pt idx="51469">
                  <c:v>2446</c:v>
                </c:pt>
                <c:pt idx="51470">
                  <c:v>2447</c:v>
                </c:pt>
                <c:pt idx="51471">
                  <c:v>2448</c:v>
                </c:pt>
                <c:pt idx="51472">
                  <c:v>2449</c:v>
                </c:pt>
                <c:pt idx="51473">
                  <c:v>2450</c:v>
                </c:pt>
                <c:pt idx="51474">
                  <c:v>2451</c:v>
                </c:pt>
                <c:pt idx="51475">
                  <c:v>2452</c:v>
                </c:pt>
                <c:pt idx="51476">
                  <c:v>2453</c:v>
                </c:pt>
                <c:pt idx="51477">
                  <c:v>2454</c:v>
                </c:pt>
                <c:pt idx="51478">
                  <c:v>2455</c:v>
                </c:pt>
                <c:pt idx="51479">
                  <c:v>2456</c:v>
                </c:pt>
                <c:pt idx="51480">
                  <c:v>2457</c:v>
                </c:pt>
                <c:pt idx="51481">
                  <c:v>2458</c:v>
                </c:pt>
                <c:pt idx="51482">
                  <c:v>2459</c:v>
                </c:pt>
                <c:pt idx="51483">
                  <c:v>2460</c:v>
                </c:pt>
                <c:pt idx="51484">
                  <c:v>2461</c:v>
                </c:pt>
                <c:pt idx="51485">
                  <c:v>2462</c:v>
                </c:pt>
                <c:pt idx="51486">
                  <c:v>2463</c:v>
                </c:pt>
                <c:pt idx="51487">
                  <c:v>2464</c:v>
                </c:pt>
                <c:pt idx="51488">
                  <c:v>2465</c:v>
                </c:pt>
                <c:pt idx="51489">
                  <c:v>2466</c:v>
                </c:pt>
                <c:pt idx="51490">
                  <c:v>2467</c:v>
                </c:pt>
                <c:pt idx="51491">
                  <c:v>2468</c:v>
                </c:pt>
                <c:pt idx="51492">
                  <c:v>2469</c:v>
                </c:pt>
                <c:pt idx="51493">
                  <c:v>2470</c:v>
                </c:pt>
                <c:pt idx="51494">
                  <c:v>2471</c:v>
                </c:pt>
                <c:pt idx="51495">
                  <c:v>2472</c:v>
                </c:pt>
                <c:pt idx="51496">
                  <c:v>2473</c:v>
                </c:pt>
                <c:pt idx="51497">
                  <c:v>2474</c:v>
                </c:pt>
                <c:pt idx="51498">
                  <c:v>2475</c:v>
                </c:pt>
                <c:pt idx="51499">
                  <c:v>2476</c:v>
                </c:pt>
                <c:pt idx="51500">
                  <c:v>2477</c:v>
                </c:pt>
                <c:pt idx="51501">
                  <c:v>2478</c:v>
                </c:pt>
                <c:pt idx="51502">
                  <c:v>2479</c:v>
                </c:pt>
                <c:pt idx="51503">
                  <c:v>2480</c:v>
                </c:pt>
                <c:pt idx="51504">
                  <c:v>2481</c:v>
                </c:pt>
                <c:pt idx="51505">
                  <c:v>2482</c:v>
                </c:pt>
                <c:pt idx="51506">
                  <c:v>2483</c:v>
                </c:pt>
                <c:pt idx="51507">
                  <c:v>2484</c:v>
                </c:pt>
                <c:pt idx="51508">
                  <c:v>2485</c:v>
                </c:pt>
                <c:pt idx="51509">
                  <c:v>2486</c:v>
                </c:pt>
                <c:pt idx="51510">
                  <c:v>2487</c:v>
                </c:pt>
                <c:pt idx="51511">
                  <c:v>2488</c:v>
                </c:pt>
                <c:pt idx="51512">
                  <c:v>2489</c:v>
                </c:pt>
                <c:pt idx="51513">
                  <c:v>2490</c:v>
                </c:pt>
                <c:pt idx="51514">
                  <c:v>2491</c:v>
                </c:pt>
                <c:pt idx="51515">
                  <c:v>2492</c:v>
                </c:pt>
                <c:pt idx="51516">
                  <c:v>2493</c:v>
                </c:pt>
                <c:pt idx="51517">
                  <c:v>2494</c:v>
                </c:pt>
                <c:pt idx="51518">
                  <c:v>2495</c:v>
                </c:pt>
                <c:pt idx="51519">
                  <c:v>2496</c:v>
                </c:pt>
                <c:pt idx="51520">
                  <c:v>2497</c:v>
                </c:pt>
                <c:pt idx="51521">
                  <c:v>2498</c:v>
                </c:pt>
                <c:pt idx="51522">
                  <c:v>2499</c:v>
                </c:pt>
                <c:pt idx="51523">
                  <c:v>2500</c:v>
                </c:pt>
                <c:pt idx="51524">
                  <c:v>2501</c:v>
                </c:pt>
                <c:pt idx="51525">
                  <c:v>2502</c:v>
                </c:pt>
                <c:pt idx="51526">
                  <c:v>2503</c:v>
                </c:pt>
                <c:pt idx="51527">
                  <c:v>2504</c:v>
                </c:pt>
                <c:pt idx="51528">
                  <c:v>2505</c:v>
                </c:pt>
                <c:pt idx="51529">
                  <c:v>2506</c:v>
                </c:pt>
                <c:pt idx="51530">
                  <c:v>2507</c:v>
                </c:pt>
                <c:pt idx="51531">
                  <c:v>2508</c:v>
                </c:pt>
                <c:pt idx="51532">
                  <c:v>2509</c:v>
                </c:pt>
                <c:pt idx="51533">
                  <c:v>2510</c:v>
                </c:pt>
                <c:pt idx="51534">
                  <c:v>2511</c:v>
                </c:pt>
                <c:pt idx="51535">
                  <c:v>2512</c:v>
                </c:pt>
                <c:pt idx="51536">
                  <c:v>2513</c:v>
                </c:pt>
                <c:pt idx="51537">
                  <c:v>2514</c:v>
                </c:pt>
                <c:pt idx="51538">
                  <c:v>2515</c:v>
                </c:pt>
                <c:pt idx="51539">
                  <c:v>2516</c:v>
                </c:pt>
                <c:pt idx="51540">
                  <c:v>2517</c:v>
                </c:pt>
                <c:pt idx="51541">
                  <c:v>2518</c:v>
                </c:pt>
                <c:pt idx="51542">
                  <c:v>2519</c:v>
                </c:pt>
                <c:pt idx="51543">
                  <c:v>2520</c:v>
                </c:pt>
                <c:pt idx="51544">
                  <c:v>2521</c:v>
                </c:pt>
                <c:pt idx="51545">
                  <c:v>2522</c:v>
                </c:pt>
                <c:pt idx="51546">
                  <c:v>2523</c:v>
                </c:pt>
                <c:pt idx="51547">
                  <c:v>2524</c:v>
                </c:pt>
                <c:pt idx="51548">
                  <c:v>2525</c:v>
                </c:pt>
                <c:pt idx="51549">
                  <c:v>2526</c:v>
                </c:pt>
                <c:pt idx="51550">
                  <c:v>2527</c:v>
                </c:pt>
                <c:pt idx="51551">
                  <c:v>2528</c:v>
                </c:pt>
                <c:pt idx="51552">
                  <c:v>2529</c:v>
                </c:pt>
                <c:pt idx="51553">
                  <c:v>2530</c:v>
                </c:pt>
                <c:pt idx="51554">
                  <c:v>2531</c:v>
                </c:pt>
                <c:pt idx="51555">
                  <c:v>2532</c:v>
                </c:pt>
                <c:pt idx="51556">
                  <c:v>2533</c:v>
                </c:pt>
                <c:pt idx="51557">
                  <c:v>2534</c:v>
                </c:pt>
                <c:pt idx="51558">
                  <c:v>2535</c:v>
                </c:pt>
                <c:pt idx="51559">
                  <c:v>2536</c:v>
                </c:pt>
                <c:pt idx="51560">
                  <c:v>2537</c:v>
                </c:pt>
                <c:pt idx="51561">
                  <c:v>2538</c:v>
                </c:pt>
                <c:pt idx="51562">
                  <c:v>2539</c:v>
                </c:pt>
                <c:pt idx="51563">
                  <c:v>2540</c:v>
                </c:pt>
                <c:pt idx="51564">
                  <c:v>2541</c:v>
                </c:pt>
                <c:pt idx="51565">
                  <c:v>2542</c:v>
                </c:pt>
                <c:pt idx="51566">
                  <c:v>2543</c:v>
                </c:pt>
                <c:pt idx="51567">
                  <c:v>2544</c:v>
                </c:pt>
                <c:pt idx="51568">
                  <c:v>2545</c:v>
                </c:pt>
                <c:pt idx="51569">
                  <c:v>2546</c:v>
                </c:pt>
                <c:pt idx="51570">
                  <c:v>2547</c:v>
                </c:pt>
                <c:pt idx="51571">
                  <c:v>2548</c:v>
                </c:pt>
                <c:pt idx="51572">
                  <c:v>2549</c:v>
                </c:pt>
                <c:pt idx="51573">
                  <c:v>2550</c:v>
                </c:pt>
                <c:pt idx="51574">
                  <c:v>2551</c:v>
                </c:pt>
                <c:pt idx="51575">
                  <c:v>2552</c:v>
                </c:pt>
                <c:pt idx="51576">
                  <c:v>2553</c:v>
                </c:pt>
                <c:pt idx="51577">
                  <c:v>2554</c:v>
                </c:pt>
                <c:pt idx="51578">
                  <c:v>2555</c:v>
                </c:pt>
                <c:pt idx="51579">
                  <c:v>2556</c:v>
                </c:pt>
                <c:pt idx="51580">
                  <c:v>2557</c:v>
                </c:pt>
                <c:pt idx="51581">
                  <c:v>2558</c:v>
                </c:pt>
                <c:pt idx="51582">
                  <c:v>2559</c:v>
                </c:pt>
                <c:pt idx="51583">
                  <c:v>2560</c:v>
                </c:pt>
                <c:pt idx="51584">
                  <c:v>2561</c:v>
                </c:pt>
                <c:pt idx="51585">
                  <c:v>2562</c:v>
                </c:pt>
                <c:pt idx="51586">
                  <c:v>2563</c:v>
                </c:pt>
                <c:pt idx="51587">
                  <c:v>2564</c:v>
                </c:pt>
                <c:pt idx="51588">
                  <c:v>2565</c:v>
                </c:pt>
                <c:pt idx="51589">
                  <c:v>2566</c:v>
                </c:pt>
                <c:pt idx="51590">
                  <c:v>2567</c:v>
                </c:pt>
                <c:pt idx="51591">
                  <c:v>2568</c:v>
                </c:pt>
                <c:pt idx="51592">
                  <c:v>2569</c:v>
                </c:pt>
                <c:pt idx="51593">
                  <c:v>2570</c:v>
                </c:pt>
                <c:pt idx="51594">
                  <c:v>2571</c:v>
                </c:pt>
                <c:pt idx="51595">
                  <c:v>2572</c:v>
                </c:pt>
                <c:pt idx="51596">
                  <c:v>2573</c:v>
                </c:pt>
                <c:pt idx="51597">
                  <c:v>2574</c:v>
                </c:pt>
                <c:pt idx="51598">
                  <c:v>2575</c:v>
                </c:pt>
                <c:pt idx="51599">
                  <c:v>2576</c:v>
                </c:pt>
                <c:pt idx="51600">
                  <c:v>2577</c:v>
                </c:pt>
                <c:pt idx="51601">
                  <c:v>2578</c:v>
                </c:pt>
                <c:pt idx="51602">
                  <c:v>2579</c:v>
                </c:pt>
                <c:pt idx="51603">
                  <c:v>2580</c:v>
                </c:pt>
                <c:pt idx="51604">
                  <c:v>2581</c:v>
                </c:pt>
                <c:pt idx="51605">
                  <c:v>2582</c:v>
                </c:pt>
                <c:pt idx="51606">
                  <c:v>2583</c:v>
                </c:pt>
                <c:pt idx="51607">
                  <c:v>2584</c:v>
                </c:pt>
                <c:pt idx="51608">
                  <c:v>2585</c:v>
                </c:pt>
                <c:pt idx="51609">
                  <c:v>2586</c:v>
                </c:pt>
                <c:pt idx="51610">
                  <c:v>2587</c:v>
                </c:pt>
                <c:pt idx="51611">
                  <c:v>2588</c:v>
                </c:pt>
                <c:pt idx="51612">
                  <c:v>2589</c:v>
                </c:pt>
                <c:pt idx="51613">
                  <c:v>2590</c:v>
                </c:pt>
                <c:pt idx="51614">
                  <c:v>2591</c:v>
                </c:pt>
                <c:pt idx="51615">
                  <c:v>2592</c:v>
                </c:pt>
                <c:pt idx="51616">
                  <c:v>2593</c:v>
                </c:pt>
                <c:pt idx="51617">
                  <c:v>2594</c:v>
                </c:pt>
                <c:pt idx="51618">
                  <c:v>2595</c:v>
                </c:pt>
                <c:pt idx="51619">
                  <c:v>2596</c:v>
                </c:pt>
                <c:pt idx="51620">
                  <c:v>2597</c:v>
                </c:pt>
                <c:pt idx="51621">
                  <c:v>2598</c:v>
                </c:pt>
                <c:pt idx="51622">
                  <c:v>2599</c:v>
                </c:pt>
                <c:pt idx="51623">
                  <c:v>2600</c:v>
                </c:pt>
                <c:pt idx="51624">
                  <c:v>2601</c:v>
                </c:pt>
                <c:pt idx="51625">
                  <c:v>2602</c:v>
                </c:pt>
                <c:pt idx="51626">
                  <c:v>2603</c:v>
                </c:pt>
                <c:pt idx="51627">
                  <c:v>2604</c:v>
                </c:pt>
                <c:pt idx="51628">
                  <c:v>2605</c:v>
                </c:pt>
                <c:pt idx="51629">
                  <c:v>2606</c:v>
                </c:pt>
                <c:pt idx="51630">
                  <c:v>2607</c:v>
                </c:pt>
                <c:pt idx="51631">
                  <c:v>2608</c:v>
                </c:pt>
                <c:pt idx="51632">
                  <c:v>2609</c:v>
                </c:pt>
                <c:pt idx="51633">
                  <c:v>2610</c:v>
                </c:pt>
                <c:pt idx="51634">
                  <c:v>2611</c:v>
                </c:pt>
                <c:pt idx="51635">
                  <c:v>2612</c:v>
                </c:pt>
                <c:pt idx="51636">
                  <c:v>2613</c:v>
                </c:pt>
                <c:pt idx="51637">
                  <c:v>2614</c:v>
                </c:pt>
                <c:pt idx="51638">
                  <c:v>2615</c:v>
                </c:pt>
                <c:pt idx="51639">
                  <c:v>2616</c:v>
                </c:pt>
                <c:pt idx="51640">
                  <c:v>2617</c:v>
                </c:pt>
                <c:pt idx="51641">
                  <c:v>2618</c:v>
                </c:pt>
                <c:pt idx="51642">
                  <c:v>2619</c:v>
                </c:pt>
                <c:pt idx="51643">
                  <c:v>2620</c:v>
                </c:pt>
                <c:pt idx="51644">
                  <c:v>2621</c:v>
                </c:pt>
                <c:pt idx="51645">
                  <c:v>2622</c:v>
                </c:pt>
                <c:pt idx="51646">
                  <c:v>2623</c:v>
                </c:pt>
                <c:pt idx="51647">
                  <c:v>2624</c:v>
                </c:pt>
                <c:pt idx="51648">
                  <c:v>2625</c:v>
                </c:pt>
                <c:pt idx="51649">
                  <c:v>2626</c:v>
                </c:pt>
                <c:pt idx="51650">
                  <c:v>2627</c:v>
                </c:pt>
                <c:pt idx="51651">
                  <c:v>2628</c:v>
                </c:pt>
                <c:pt idx="51652">
                  <c:v>2629</c:v>
                </c:pt>
                <c:pt idx="51653">
                  <c:v>2630</c:v>
                </c:pt>
                <c:pt idx="51654">
                  <c:v>2631</c:v>
                </c:pt>
                <c:pt idx="51655">
                  <c:v>2632</c:v>
                </c:pt>
                <c:pt idx="51656">
                  <c:v>2633</c:v>
                </c:pt>
                <c:pt idx="51657">
                  <c:v>2634</c:v>
                </c:pt>
                <c:pt idx="51658">
                  <c:v>2635</c:v>
                </c:pt>
                <c:pt idx="51659">
                  <c:v>2636</c:v>
                </c:pt>
                <c:pt idx="51660">
                  <c:v>2637</c:v>
                </c:pt>
                <c:pt idx="51661">
                  <c:v>2638</c:v>
                </c:pt>
                <c:pt idx="51662">
                  <c:v>2639</c:v>
                </c:pt>
                <c:pt idx="51663">
                  <c:v>2640</c:v>
                </c:pt>
                <c:pt idx="51664">
                  <c:v>2641</c:v>
                </c:pt>
                <c:pt idx="51665">
                  <c:v>2642</c:v>
                </c:pt>
                <c:pt idx="51666">
                  <c:v>2643</c:v>
                </c:pt>
                <c:pt idx="51667">
                  <c:v>2644</c:v>
                </c:pt>
                <c:pt idx="51668">
                  <c:v>2645</c:v>
                </c:pt>
                <c:pt idx="51669">
                  <c:v>2646</c:v>
                </c:pt>
                <c:pt idx="51670">
                  <c:v>2647</c:v>
                </c:pt>
                <c:pt idx="51671">
                  <c:v>2648</c:v>
                </c:pt>
                <c:pt idx="51672">
                  <c:v>2649</c:v>
                </c:pt>
                <c:pt idx="51673">
                  <c:v>2650</c:v>
                </c:pt>
                <c:pt idx="51674">
                  <c:v>2651</c:v>
                </c:pt>
                <c:pt idx="51675">
                  <c:v>2652</c:v>
                </c:pt>
                <c:pt idx="51676">
                  <c:v>2653</c:v>
                </c:pt>
                <c:pt idx="51677">
                  <c:v>2654</c:v>
                </c:pt>
                <c:pt idx="51678">
                  <c:v>2655</c:v>
                </c:pt>
                <c:pt idx="51679">
                  <c:v>2656</c:v>
                </c:pt>
                <c:pt idx="51680">
                  <c:v>2657</c:v>
                </c:pt>
                <c:pt idx="51681">
                  <c:v>2658</c:v>
                </c:pt>
                <c:pt idx="51682">
                  <c:v>2659</c:v>
                </c:pt>
                <c:pt idx="51683">
                  <c:v>2660</c:v>
                </c:pt>
                <c:pt idx="51684">
                  <c:v>2661</c:v>
                </c:pt>
                <c:pt idx="51685">
                  <c:v>2662</c:v>
                </c:pt>
                <c:pt idx="51686">
                  <c:v>2663</c:v>
                </c:pt>
                <c:pt idx="51687">
                  <c:v>2664</c:v>
                </c:pt>
                <c:pt idx="51688">
                  <c:v>2665</c:v>
                </c:pt>
                <c:pt idx="51689">
                  <c:v>2666</c:v>
                </c:pt>
                <c:pt idx="51690">
                  <c:v>2667</c:v>
                </c:pt>
                <c:pt idx="51691">
                  <c:v>2668</c:v>
                </c:pt>
                <c:pt idx="51692">
                  <c:v>2669</c:v>
                </c:pt>
                <c:pt idx="51693">
                  <c:v>2670</c:v>
                </c:pt>
                <c:pt idx="51694">
                  <c:v>2671</c:v>
                </c:pt>
                <c:pt idx="51695">
                  <c:v>2672</c:v>
                </c:pt>
                <c:pt idx="51696">
                  <c:v>2673</c:v>
                </c:pt>
                <c:pt idx="51697">
                  <c:v>2674</c:v>
                </c:pt>
                <c:pt idx="51698">
                  <c:v>2675</c:v>
                </c:pt>
                <c:pt idx="51699">
                  <c:v>2676</c:v>
                </c:pt>
                <c:pt idx="51700">
                  <c:v>2677</c:v>
                </c:pt>
                <c:pt idx="51701">
                  <c:v>2678</c:v>
                </c:pt>
                <c:pt idx="51702">
                  <c:v>2679</c:v>
                </c:pt>
                <c:pt idx="51703">
                  <c:v>2680</c:v>
                </c:pt>
                <c:pt idx="51704">
                  <c:v>2681</c:v>
                </c:pt>
                <c:pt idx="51705">
                  <c:v>2682</c:v>
                </c:pt>
                <c:pt idx="51706">
                  <c:v>2683</c:v>
                </c:pt>
                <c:pt idx="51707">
                  <c:v>2684</c:v>
                </c:pt>
                <c:pt idx="51708">
                  <c:v>2685</c:v>
                </c:pt>
                <c:pt idx="51709">
                  <c:v>2686</c:v>
                </c:pt>
                <c:pt idx="51710">
                  <c:v>2687</c:v>
                </c:pt>
                <c:pt idx="51711">
                  <c:v>2688</c:v>
                </c:pt>
                <c:pt idx="51712">
                  <c:v>2689</c:v>
                </c:pt>
                <c:pt idx="51713">
                  <c:v>2690</c:v>
                </c:pt>
                <c:pt idx="51714">
                  <c:v>2691</c:v>
                </c:pt>
                <c:pt idx="51715">
                  <c:v>2692</c:v>
                </c:pt>
                <c:pt idx="51716">
                  <c:v>2693</c:v>
                </c:pt>
                <c:pt idx="51717">
                  <c:v>2694</c:v>
                </c:pt>
                <c:pt idx="51718">
                  <c:v>2695</c:v>
                </c:pt>
                <c:pt idx="51719">
                  <c:v>2696</c:v>
                </c:pt>
                <c:pt idx="51720">
                  <c:v>2697</c:v>
                </c:pt>
                <c:pt idx="51721">
                  <c:v>2698</c:v>
                </c:pt>
                <c:pt idx="51722">
                  <c:v>2699</c:v>
                </c:pt>
                <c:pt idx="51723">
                  <c:v>2700</c:v>
                </c:pt>
                <c:pt idx="51724">
                  <c:v>2701</c:v>
                </c:pt>
                <c:pt idx="51725">
                  <c:v>2702</c:v>
                </c:pt>
                <c:pt idx="51726">
                  <c:v>2703</c:v>
                </c:pt>
                <c:pt idx="51727">
                  <c:v>2704</c:v>
                </c:pt>
                <c:pt idx="51728">
                  <c:v>2705</c:v>
                </c:pt>
                <c:pt idx="51729">
                  <c:v>2706</c:v>
                </c:pt>
                <c:pt idx="51730">
                  <c:v>2707</c:v>
                </c:pt>
                <c:pt idx="51731">
                  <c:v>2708</c:v>
                </c:pt>
                <c:pt idx="51732">
                  <c:v>2709</c:v>
                </c:pt>
                <c:pt idx="51733">
                  <c:v>2710</c:v>
                </c:pt>
                <c:pt idx="51734">
                  <c:v>2711</c:v>
                </c:pt>
                <c:pt idx="51735">
                  <c:v>2712</c:v>
                </c:pt>
                <c:pt idx="51736">
                  <c:v>2713</c:v>
                </c:pt>
                <c:pt idx="51737">
                  <c:v>2714</c:v>
                </c:pt>
                <c:pt idx="51738">
                  <c:v>2715</c:v>
                </c:pt>
                <c:pt idx="51739">
                  <c:v>2716</c:v>
                </c:pt>
                <c:pt idx="51740">
                  <c:v>2717</c:v>
                </c:pt>
                <c:pt idx="51741">
                  <c:v>2718</c:v>
                </c:pt>
                <c:pt idx="51742">
                  <c:v>2719</c:v>
                </c:pt>
                <c:pt idx="51743">
                  <c:v>2720</c:v>
                </c:pt>
                <c:pt idx="51744">
                  <c:v>2721</c:v>
                </c:pt>
                <c:pt idx="51745">
                  <c:v>2722</c:v>
                </c:pt>
                <c:pt idx="51746">
                  <c:v>2723</c:v>
                </c:pt>
                <c:pt idx="51747">
                  <c:v>2724</c:v>
                </c:pt>
                <c:pt idx="51748">
                  <c:v>2725</c:v>
                </c:pt>
                <c:pt idx="51749">
                  <c:v>2726</c:v>
                </c:pt>
                <c:pt idx="51750">
                  <c:v>2727</c:v>
                </c:pt>
                <c:pt idx="51751">
                  <c:v>2728</c:v>
                </c:pt>
                <c:pt idx="51752">
                  <c:v>2729</c:v>
                </c:pt>
                <c:pt idx="51753">
                  <c:v>2730</c:v>
                </c:pt>
                <c:pt idx="51754">
                  <c:v>2731</c:v>
                </c:pt>
                <c:pt idx="51755">
                  <c:v>2732</c:v>
                </c:pt>
                <c:pt idx="51756">
                  <c:v>2733</c:v>
                </c:pt>
                <c:pt idx="51757">
                  <c:v>2734</c:v>
                </c:pt>
                <c:pt idx="51758">
                  <c:v>2735</c:v>
                </c:pt>
                <c:pt idx="51759">
                  <c:v>2736</c:v>
                </c:pt>
                <c:pt idx="51760">
                  <c:v>2737</c:v>
                </c:pt>
                <c:pt idx="51761">
                  <c:v>2738</c:v>
                </c:pt>
                <c:pt idx="51762">
                  <c:v>2739</c:v>
                </c:pt>
                <c:pt idx="51763">
                  <c:v>2740</c:v>
                </c:pt>
                <c:pt idx="51764">
                  <c:v>2741</c:v>
                </c:pt>
                <c:pt idx="51765">
                  <c:v>2742</c:v>
                </c:pt>
                <c:pt idx="51766">
                  <c:v>2743</c:v>
                </c:pt>
                <c:pt idx="51767">
                  <c:v>2744</c:v>
                </c:pt>
                <c:pt idx="51768">
                  <c:v>2745</c:v>
                </c:pt>
                <c:pt idx="51769">
                  <c:v>2746</c:v>
                </c:pt>
                <c:pt idx="51770">
                  <c:v>2747</c:v>
                </c:pt>
                <c:pt idx="51771">
                  <c:v>2748</c:v>
                </c:pt>
                <c:pt idx="51772">
                  <c:v>2749</c:v>
                </c:pt>
                <c:pt idx="51773">
                  <c:v>2750</c:v>
                </c:pt>
                <c:pt idx="51774">
                  <c:v>2751</c:v>
                </c:pt>
                <c:pt idx="51775">
                  <c:v>2752</c:v>
                </c:pt>
                <c:pt idx="51776">
                  <c:v>2753</c:v>
                </c:pt>
                <c:pt idx="51777">
                  <c:v>2754</c:v>
                </c:pt>
                <c:pt idx="51778">
                  <c:v>2755</c:v>
                </c:pt>
                <c:pt idx="51779">
                  <c:v>2756</c:v>
                </c:pt>
                <c:pt idx="51780">
                  <c:v>2757</c:v>
                </c:pt>
                <c:pt idx="51781">
                  <c:v>2758</c:v>
                </c:pt>
                <c:pt idx="51782">
                  <c:v>2759</c:v>
                </c:pt>
                <c:pt idx="51783">
                  <c:v>2760</c:v>
                </c:pt>
                <c:pt idx="51784">
                  <c:v>2761</c:v>
                </c:pt>
                <c:pt idx="51785">
                  <c:v>2762</c:v>
                </c:pt>
                <c:pt idx="51786">
                  <c:v>2763</c:v>
                </c:pt>
                <c:pt idx="51787">
                  <c:v>2764</c:v>
                </c:pt>
                <c:pt idx="51788">
                  <c:v>2765</c:v>
                </c:pt>
                <c:pt idx="51789">
                  <c:v>2766</c:v>
                </c:pt>
                <c:pt idx="51790">
                  <c:v>2767</c:v>
                </c:pt>
                <c:pt idx="51791">
                  <c:v>2768</c:v>
                </c:pt>
                <c:pt idx="51792">
                  <c:v>2769</c:v>
                </c:pt>
                <c:pt idx="51793">
                  <c:v>2770</c:v>
                </c:pt>
                <c:pt idx="51794">
                  <c:v>2771</c:v>
                </c:pt>
                <c:pt idx="51795">
                  <c:v>2772</c:v>
                </c:pt>
                <c:pt idx="51796">
                  <c:v>2773</c:v>
                </c:pt>
                <c:pt idx="51797">
                  <c:v>2774</c:v>
                </c:pt>
                <c:pt idx="51798">
                  <c:v>2775</c:v>
                </c:pt>
                <c:pt idx="51799">
                  <c:v>2776</c:v>
                </c:pt>
                <c:pt idx="51800">
                  <c:v>2777</c:v>
                </c:pt>
                <c:pt idx="51801">
                  <c:v>2778</c:v>
                </c:pt>
                <c:pt idx="51802">
                  <c:v>2779</c:v>
                </c:pt>
                <c:pt idx="51803">
                  <c:v>2780</c:v>
                </c:pt>
                <c:pt idx="51804">
                  <c:v>2781</c:v>
                </c:pt>
                <c:pt idx="51805">
                  <c:v>2782</c:v>
                </c:pt>
                <c:pt idx="51806">
                  <c:v>2783</c:v>
                </c:pt>
                <c:pt idx="51807">
                  <c:v>2784</c:v>
                </c:pt>
                <c:pt idx="51808">
                  <c:v>2785</c:v>
                </c:pt>
                <c:pt idx="51809">
                  <c:v>2786</c:v>
                </c:pt>
                <c:pt idx="51810">
                  <c:v>2787</c:v>
                </c:pt>
                <c:pt idx="51811">
                  <c:v>2788</c:v>
                </c:pt>
                <c:pt idx="51812">
                  <c:v>2789</c:v>
                </c:pt>
                <c:pt idx="51813">
                  <c:v>2790</c:v>
                </c:pt>
                <c:pt idx="51814">
                  <c:v>2791</c:v>
                </c:pt>
                <c:pt idx="51815">
                  <c:v>2792</c:v>
                </c:pt>
                <c:pt idx="51816">
                  <c:v>2793</c:v>
                </c:pt>
                <c:pt idx="51817">
                  <c:v>2794</c:v>
                </c:pt>
                <c:pt idx="51818">
                  <c:v>2795</c:v>
                </c:pt>
                <c:pt idx="51819">
                  <c:v>2796</c:v>
                </c:pt>
                <c:pt idx="51820">
                  <c:v>2797</c:v>
                </c:pt>
                <c:pt idx="51821">
                  <c:v>2798</c:v>
                </c:pt>
                <c:pt idx="51822">
                  <c:v>2799</c:v>
                </c:pt>
                <c:pt idx="51823">
                  <c:v>2800</c:v>
                </c:pt>
                <c:pt idx="51824">
                  <c:v>2801</c:v>
                </c:pt>
                <c:pt idx="51825">
                  <c:v>2802</c:v>
                </c:pt>
                <c:pt idx="51826">
                  <c:v>2803</c:v>
                </c:pt>
                <c:pt idx="51827">
                  <c:v>2804</c:v>
                </c:pt>
                <c:pt idx="51828">
                  <c:v>2805</c:v>
                </c:pt>
                <c:pt idx="51829">
                  <c:v>2806</c:v>
                </c:pt>
                <c:pt idx="51830">
                  <c:v>2807</c:v>
                </c:pt>
                <c:pt idx="51831">
                  <c:v>2808</c:v>
                </c:pt>
                <c:pt idx="51832">
                  <c:v>2809</c:v>
                </c:pt>
                <c:pt idx="51833">
                  <c:v>2810</c:v>
                </c:pt>
                <c:pt idx="51834">
                  <c:v>2811</c:v>
                </c:pt>
                <c:pt idx="51835">
                  <c:v>2812</c:v>
                </c:pt>
                <c:pt idx="51836">
                  <c:v>2813</c:v>
                </c:pt>
                <c:pt idx="51837">
                  <c:v>2814</c:v>
                </c:pt>
                <c:pt idx="51838">
                  <c:v>2815</c:v>
                </c:pt>
                <c:pt idx="51839">
                  <c:v>2816</c:v>
                </c:pt>
                <c:pt idx="51840">
                  <c:v>2817</c:v>
                </c:pt>
                <c:pt idx="51841">
                  <c:v>2818</c:v>
                </c:pt>
                <c:pt idx="51842">
                  <c:v>2819</c:v>
                </c:pt>
                <c:pt idx="51843">
                  <c:v>2820</c:v>
                </c:pt>
                <c:pt idx="51844">
                  <c:v>2821</c:v>
                </c:pt>
                <c:pt idx="51845">
                  <c:v>2822</c:v>
                </c:pt>
                <c:pt idx="51846">
                  <c:v>2823</c:v>
                </c:pt>
                <c:pt idx="51847">
                  <c:v>2824</c:v>
                </c:pt>
                <c:pt idx="51848">
                  <c:v>2825</c:v>
                </c:pt>
                <c:pt idx="51849">
                  <c:v>2826</c:v>
                </c:pt>
                <c:pt idx="51850">
                  <c:v>2827</c:v>
                </c:pt>
                <c:pt idx="51851">
                  <c:v>2828</c:v>
                </c:pt>
                <c:pt idx="51852">
                  <c:v>2829</c:v>
                </c:pt>
                <c:pt idx="51853">
                  <c:v>2830</c:v>
                </c:pt>
                <c:pt idx="51854">
                  <c:v>2831</c:v>
                </c:pt>
                <c:pt idx="51855">
                  <c:v>2832</c:v>
                </c:pt>
                <c:pt idx="51856">
                  <c:v>2833</c:v>
                </c:pt>
                <c:pt idx="51857">
                  <c:v>2834</c:v>
                </c:pt>
                <c:pt idx="51858">
                  <c:v>2835</c:v>
                </c:pt>
                <c:pt idx="51859">
                  <c:v>2836</c:v>
                </c:pt>
                <c:pt idx="51860">
                  <c:v>2837</c:v>
                </c:pt>
                <c:pt idx="51861">
                  <c:v>2838</c:v>
                </c:pt>
                <c:pt idx="51862">
                  <c:v>2839</c:v>
                </c:pt>
                <c:pt idx="51863">
                  <c:v>2840</c:v>
                </c:pt>
                <c:pt idx="51864">
                  <c:v>2841</c:v>
                </c:pt>
                <c:pt idx="51865">
                  <c:v>2842</c:v>
                </c:pt>
                <c:pt idx="51866">
                  <c:v>2843</c:v>
                </c:pt>
                <c:pt idx="51867">
                  <c:v>2844</c:v>
                </c:pt>
                <c:pt idx="51868">
                  <c:v>2845</c:v>
                </c:pt>
                <c:pt idx="51869">
                  <c:v>2846</c:v>
                </c:pt>
                <c:pt idx="51870">
                  <c:v>2847</c:v>
                </c:pt>
                <c:pt idx="51871">
                  <c:v>2848</c:v>
                </c:pt>
                <c:pt idx="51872">
                  <c:v>2849</c:v>
                </c:pt>
                <c:pt idx="51873">
                  <c:v>2850</c:v>
                </c:pt>
                <c:pt idx="51874">
                  <c:v>2851</c:v>
                </c:pt>
                <c:pt idx="51875">
                  <c:v>2852</c:v>
                </c:pt>
                <c:pt idx="51876">
                  <c:v>2853</c:v>
                </c:pt>
                <c:pt idx="51877">
                  <c:v>2854</c:v>
                </c:pt>
                <c:pt idx="51878">
                  <c:v>2855</c:v>
                </c:pt>
                <c:pt idx="51879">
                  <c:v>2856</c:v>
                </c:pt>
                <c:pt idx="51880">
                  <c:v>2857</c:v>
                </c:pt>
                <c:pt idx="51881">
                  <c:v>2858</c:v>
                </c:pt>
                <c:pt idx="51882">
                  <c:v>2859</c:v>
                </c:pt>
                <c:pt idx="51883">
                  <c:v>2860</c:v>
                </c:pt>
                <c:pt idx="51884">
                  <c:v>2861</c:v>
                </c:pt>
                <c:pt idx="51885">
                  <c:v>2862</c:v>
                </c:pt>
                <c:pt idx="51886">
                  <c:v>2863</c:v>
                </c:pt>
                <c:pt idx="51887">
                  <c:v>2864</c:v>
                </c:pt>
                <c:pt idx="51888">
                  <c:v>2865</c:v>
                </c:pt>
                <c:pt idx="51889">
                  <c:v>2866</c:v>
                </c:pt>
                <c:pt idx="51890">
                  <c:v>2867</c:v>
                </c:pt>
                <c:pt idx="51891">
                  <c:v>2868</c:v>
                </c:pt>
                <c:pt idx="51892">
                  <c:v>2869</c:v>
                </c:pt>
                <c:pt idx="51893">
                  <c:v>2870</c:v>
                </c:pt>
                <c:pt idx="51894">
                  <c:v>2871</c:v>
                </c:pt>
                <c:pt idx="51895">
                  <c:v>2872</c:v>
                </c:pt>
                <c:pt idx="51896">
                  <c:v>2873</c:v>
                </c:pt>
                <c:pt idx="51897">
                  <c:v>2874</c:v>
                </c:pt>
                <c:pt idx="51898">
                  <c:v>2875</c:v>
                </c:pt>
                <c:pt idx="51899">
                  <c:v>2876</c:v>
                </c:pt>
                <c:pt idx="51900">
                  <c:v>2877</c:v>
                </c:pt>
                <c:pt idx="51901">
                  <c:v>2878</c:v>
                </c:pt>
                <c:pt idx="51902">
                  <c:v>2879</c:v>
                </c:pt>
                <c:pt idx="51903">
                  <c:v>2880</c:v>
                </c:pt>
                <c:pt idx="51904">
                  <c:v>2881</c:v>
                </c:pt>
                <c:pt idx="51905">
                  <c:v>2882</c:v>
                </c:pt>
                <c:pt idx="51906">
                  <c:v>2883</c:v>
                </c:pt>
                <c:pt idx="51907">
                  <c:v>2884</c:v>
                </c:pt>
                <c:pt idx="51908">
                  <c:v>2885</c:v>
                </c:pt>
                <c:pt idx="51909">
                  <c:v>2886</c:v>
                </c:pt>
                <c:pt idx="51910">
                  <c:v>2887</c:v>
                </c:pt>
                <c:pt idx="51911">
                  <c:v>2888</c:v>
                </c:pt>
                <c:pt idx="51912">
                  <c:v>2889</c:v>
                </c:pt>
                <c:pt idx="51913">
                  <c:v>2890</c:v>
                </c:pt>
                <c:pt idx="51914">
                  <c:v>2891</c:v>
                </c:pt>
                <c:pt idx="51915">
                  <c:v>2892</c:v>
                </c:pt>
                <c:pt idx="51916">
                  <c:v>2893</c:v>
                </c:pt>
                <c:pt idx="51917">
                  <c:v>2894</c:v>
                </c:pt>
                <c:pt idx="51918">
                  <c:v>2895</c:v>
                </c:pt>
                <c:pt idx="51919">
                  <c:v>2896</c:v>
                </c:pt>
                <c:pt idx="51920">
                  <c:v>2897</c:v>
                </c:pt>
                <c:pt idx="51921">
                  <c:v>2898</c:v>
                </c:pt>
                <c:pt idx="51922">
                  <c:v>2899</c:v>
                </c:pt>
                <c:pt idx="51923">
                  <c:v>2900</c:v>
                </c:pt>
                <c:pt idx="51924">
                  <c:v>2901</c:v>
                </c:pt>
                <c:pt idx="51925">
                  <c:v>2902</c:v>
                </c:pt>
                <c:pt idx="51926">
                  <c:v>2903</c:v>
                </c:pt>
                <c:pt idx="51927">
                  <c:v>2904</c:v>
                </c:pt>
                <c:pt idx="51928">
                  <c:v>2905</c:v>
                </c:pt>
                <c:pt idx="51929">
                  <c:v>2906</c:v>
                </c:pt>
                <c:pt idx="51930">
                  <c:v>2907</c:v>
                </c:pt>
                <c:pt idx="51931">
                  <c:v>2908</c:v>
                </c:pt>
                <c:pt idx="51932">
                  <c:v>2909</c:v>
                </c:pt>
                <c:pt idx="51933">
                  <c:v>2910</c:v>
                </c:pt>
                <c:pt idx="51934">
                  <c:v>2911</c:v>
                </c:pt>
                <c:pt idx="51935">
                  <c:v>2912</c:v>
                </c:pt>
                <c:pt idx="51936">
                  <c:v>2913</c:v>
                </c:pt>
                <c:pt idx="51937">
                  <c:v>2914</c:v>
                </c:pt>
                <c:pt idx="51938">
                  <c:v>2915</c:v>
                </c:pt>
                <c:pt idx="51939">
                  <c:v>2916</c:v>
                </c:pt>
                <c:pt idx="51940">
                  <c:v>2917</c:v>
                </c:pt>
                <c:pt idx="51941">
                  <c:v>2918</c:v>
                </c:pt>
                <c:pt idx="51942">
                  <c:v>2919</c:v>
                </c:pt>
                <c:pt idx="51943">
                  <c:v>2920</c:v>
                </c:pt>
                <c:pt idx="51944">
                  <c:v>2921</c:v>
                </c:pt>
                <c:pt idx="51945">
                  <c:v>2922</c:v>
                </c:pt>
                <c:pt idx="51946">
                  <c:v>2923</c:v>
                </c:pt>
                <c:pt idx="51947">
                  <c:v>2924</c:v>
                </c:pt>
                <c:pt idx="51948">
                  <c:v>2925</c:v>
                </c:pt>
                <c:pt idx="51949">
                  <c:v>2926</c:v>
                </c:pt>
                <c:pt idx="51950">
                  <c:v>2927</c:v>
                </c:pt>
                <c:pt idx="51951">
                  <c:v>2928</c:v>
                </c:pt>
                <c:pt idx="51952">
                  <c:v>2929</c:v>
                </c:pt>
                <c:pt idx="51953">
                  <c:v>2930</c:v>
                </c:pt>
                <c:pt idx="51954">
                  <c:v>2931</c:v>
                </c:pt>
                <c:pt idx="51955">
                  <c:v>2932</c:v>
                </c:pt>
                <c:pt idx="51956">
                  <c:v>2933</c:v>
                </c:pt>
                <c:pt idx="51957">
                  <c:v>2934</c:v>
                </c:pt>
                <c:pt idx="51958">
                  <c:v>2935</c:v>
                </c:pt>
                <c:pt idx="51959">
                  <c:v>2936</c:v>
                </c:pt>
                <c:pt idx="51960">
                  <c:v>2937</c:v>
                </c:pt>
                <c:pt idx="51961">
                  <c:v>2938</c:v>
                </c:pt>
                <c:pt idx="51962">
                  <c:v>2939</c:v>
                </c:pt>
                <c:pt idx="51963">
                  <c:v>2940</c:v>
                </c:pt>
                <c:pt idx="51964">
                  <c:v>2941</c:v>
                </c:pt>
                <c:pt idx="51965">
                  <c:v>2942</c:v>
                </c:pt>
                <c:pt idx="51966">
                  <c:v>2943</c:v>
                </c:pt>
                <c:pt idx="51967">
                  <c:v>2944</c:v>
                </c:pt>
                <c:pt idx="51968">
                  <c:v>2945</c:v>
                </c:pt>
                <c:pt idx="51969">
                  <c:v>2946</c:v>
                </c:pt>
                <c:pt idx="51970">
                  <c:v>2947</c:v>
                </c:pt>
                <c:pt idx="51971">
                  <c:v>2948</c:v>
                </c:pt>
                <c:pt idx="51972">
                  <c:v>2949</c:v>
                </c:pt>
                <c:pt idx="51973">
                  <c:v>2950</c:v>
                </c:pt>
                <c:pt idx="51974">
                  <c:v>2951</c:v>
                </c:pt>
                <c:pt idx="51975">
                  <c:v>2952</c:v>
                </c:pt>
                <c:pt idx="51976">
                  <c:v>2953</c:v>
                </c:pt>
                <c:pt idx="51977">
                  <c:v>2954</c:v>
                </c:pt>
                <c:pt idx="51978">
                  <c:v>2955</c:v>
                </c:pt>
                <c:pt idx="51979">
                  <c:v>2956</c:v>
                </c:pt>
                <c:pt idx="51980">
                  <c:v>2957</c:v>
                </c:pt>
                <c:pt idx="51981">
                  <c:v>2958</c:v>
                </c:pt>
                <c:pt idx="51982">
                  <c:v>2959</c:v>
                </c:pt>
                <c:pt idx="51983">
                  <c:v>2960</c:v>
                </c:pt>
                <c:pt idx="51984">
                  <c:v>2961</c:v>
                </c:pt>
                <c:pt idx="51985">
                  <c:v>2962</c:v>
                </c:pt>
                <c:pt idx="51986">
                  <c:v>2963</c:v>
                </c:pt>
                <c:pt idx="51987">
                  <c:v>2964</c:v>
                </c:pt>
                <c:pt idx="51988">
                  <c:v>2965</c:v>
                </c:pt>
                <c:pt idx="51989">
                  <c:v>2966</c:v>
                </c:pt>
                <c:pt idx="51990">
                  <c:v>2967</c:v>
                </c:pt>
                <c:pt idx="51991">
                  <c:v>2968</c:v>
                </c:pt>
                <c:pt idx="51992">
                  <c:v>2969</c:v>
                </c:pt>
                <c:pt idx="51993">
                  <c:v>2970</c:v>
                </c:pt>
                <c:pt idx="51994">
                  <c:v>2971</c:v>
                </c:pt>
                <c:pt idx="51995">
                  <c:v>2972</c:v>
                </c:pt>
                <c:pt idx="51996">
                  <c:v>2973</c:v>
                </c:pt>
                <c:pt idx="51997">
                  <c:v>2974</c:v>
                </c:pt>
                <c:pt idx="51998">
                  <c:v>2975</c:v>
                </c:pt>
                <c:pt idx="51999">
                  <c:v>2976</c:v>
                </c:pt>
                <c:pt idx="52000">
                  <c:v>2977</c:v>
                </c:pt>
                <c:pt idx="52001">
                  <c:v>2978</c:v>
                </c:pt>
                <c:pt idx="52002">
                  <c:v>2979</c:v>
                </c:pt>
                <c:pt idx="52003">
                  <c:v>2980</c:v>
                </c:pt>
                <c:pt idx="52004">
                  <c:v>2981</c:v>
                </c:pt>
                <c:pt idx="52005">
                  <c:v>2982</c:v>
                </c:pt>
                <c:pt idx="52006">
                  <c:v>2983</c:v>
                </c:pt>
                <c:pt idx="52007">
                  <c:v>2984</c:v>
                </c:pt>
                <c:pt idx="52008">
                  <c:v>2985</c:v>
                </c:pt>
                <c:pt idx="52009">
                  <c:v>2986</c:v>
                </c:pt>
                <c:pt idx="52010">
                  <c:v>2987</c:v>
                </c:pt>
                <c:pt idx="52011">
                  <c:v>2988</c:v>
                </c:pt>
                <c:pt idx="52012">
                  <c:v>2989</c:v>
                </c:pt>
                <c:pt idx="52013">
                  <c:v>2990</c:v>
                </c:pt>
                <c:pt idx="52014">
                  <c:v>2991</c:v>
                </c:pt>
                <c:pt idx="52015">
                  <c:v>2992</c:v>
                </c:pt>
                <c:pt idx="52016">
                  <c:v>2993</c:v>
                </c:pt>
                <c:pt idx="52017">
                  <c:v>2994</c:v>
                </c:pt>
                <c:pt idx="52018">
                  <c:v>2995</c:v>
                </c:pt>
                <c:pt idx="52019">
                  <c:v>2996</c:v>
                </c:pt>
                <c:pt idx="52020">
                  <c:v>2997</c:v>
                </c:pt>
                <c:pt idx="52021">
                  <c:v>2998</c:v>
                </c:pt>
                <c:pt idx="52022">
                  <c:v>2999</c:v>
                </c:pt>
                <c:pt idx="52023">
                  <c:v>3000</c:v>
                </c:pt>
                <c:pt idx="52024">
                  <c:v>3001</c:v>
                </c:pt>
                <c:pt idx="52025">
                  <c:v>3002</c:v>
                </c:pt>
                <c:pt idx="52026">
                  <c:v>3003</c:v>
                </c:pt>
                <c:pt idx="52027">
                  <c:v>3004</c:v>
                </c:pt>
                <c:pt idx="52028">
                  <c:v>3005</c:v>
                </c:pt>
                <c:pt idx="52029">
                  <c:v>3006</c:v>
                </c:pt>
                <c:pt idx="52030">
                  <c:v>3007</c:v>
                </c:pt>
                <c:pt idx="52031">
                  <c:v>3008</c:v>
                </c:pt>
                <c:pt idx="52032">
                  <c:v>3009</c:v>
                </c:pt>
                <c:pt idx="52033">
                  <c:v>3010</c:v>
                </c:pt>
                <c:pt idx="52034">
                  <c:v>3011</c:v>
                </c:pt>
                <c:pt idx="52035">
                  <c:v>3012</c:v>
                </c:pt>
                <c:pt idx="52036">
                  <c:v>3013</c:v>
                </c:pt>
                <c:pt idx="52037">
                  <c:v>3014</c:v>
                </c:pt>
                <c:pt idx="52038">
                  <c:v>3015</c:v>
                </c:pt>
                <c:pt idx="52039">
                  <c:v>3016</c:v>
                </c:pt>
                <c:pt idx="52040">
                  <c:v>3017</c:v>
                </c:pt>
                <c:pt idx="52041">
                  <c:v>3018</c:v>
                </c:pt>
                <c:pt idx="52042">
                  <c:v>3019</c:v>
                </c:pt>
                <c:pt idx="52043">
                  <c:v>3020</c:v>
                </c:pt>
                <c:pt idx="52044">
                  <c:v>3021</c:v>
                </c:pt>
                <c:pt idx="52045">
                  <c:v>3022</c:v>
                </c:pt>
                <c:pt idx="52046">
                  <c:v>3023</c:v>
                </c:pt>
                <c:pt idx="52047">
                  <c:v>3024</c:v>
                </c:pt>
                <c:pt idx="52048">
                  <c:v>3025</c:v>
                </c:pt>
                <c:pt idx="52049">
                  <c:v>3026</c:v>
                </c:pt>
                <c:pt idx="52050">
                  <c:v>3027</c:v>
                </c:pt>
                <c:pt idx="52051">
                  <c:v>3028</c:v>
                </c:pt>
                <c:pt idx="52052">
                  <c:v>3029</c:v>
                </c:pt>
                <c:pt idx="52053">
                  <c:v>3030</c:v>
                </c:pt>
                <c:pt idx="52054">
                  <c:v>3031</c:v>
                </c:pt>
                <c:pt idx="52055">
                  <c:v>3032</c:v>
                </c:pt>
                <c:pt idx="52056">
                  <c:v>3033</c:v>
                </c:pt>
                <c:pt idx="52057">
                  <c:v>3034</c:v>
                </c:pt>
                <c:pt idx="52058">
                  <c:v>3035</c:v>
                </c:pt>
                <c:pt idx="52059">
                  <c:v>3036</c:v>
                </c:pt>
                <c:pt idx="52060">
                  <c:v>3037</c:v>
                </c:pt>
                <c:pt idx="52061">
                  <c:v>3038</c:v>
                </c:pt>
                <c:pt idx="52062">
                  <c:v>3039</c:v>
                </c:pt>
                <c:pt idx="52063">
                  <c:v>3040</c:v>
                </c:pt>
                <c:pt idx="52064">
                  <c:v>3041</c:v>
                </c:pt>
                <c:pt idx="52065">
                  <c:v>3042</c:v>
                </c:pt>
                <c:pt idx="52066">
                  <c:v>3043</c:v>
                </c:pt>
                <c:pt idx="52067">
                  <c:v>3044</c:v>
                </c:pt>
                <c:pt idx="52068">
                  <c:v>3045</c:v>
                </c:pt>
                <c:pt idx="52069">
                  <c:v>3046</c:v>
                </c:pt>
                <c:pt idx="52070">
                  <c:v>3047</c:v>
                </c:pt>
                <c:pt idx="52071">
                  <c:v>3048</c:v>
                </c:pt>
                <c:pt idx="52072">
                  <c:v>3049</c:v>
                </c:pt>
                <c:pt idx="52073">
                  <c:v>3050</c:v>
                </c:pt>
                <c:pt idx="52074">
                  <c:v>3051</c:v>
                </c:pt>
                <c:pt idx="52075">
                  <c:v>3052</c:v>
                </c:pt>
                <c:pt idx="52076">
                  <c:v>3053</c:v>
                </c:pt>
                <c:pt idx="52077">
                  <c:v>3054</c:v>
                </c:pt>
                <c:pt idx="52078">
                  <c:v>3055</c:v>
                </c:pt>
                <c:pt idx="52079">
                  <c:v>3056</c:v>
                </c:pt>
                <c:pt idx="52080">
                  <c:v>3057</c:v>
                </c:pt>
                <c:pt idx="52081">
                  <c:v>3058</c:v>
                </c:pt>
                <c:pt idx="52082">
                  <c:v>3059</c:v>
                </c:pt>
                <c:pt idx="52083">
                  <c:v>3060</c:v>
                </c:pt>
                <c:pt idx="52084">
                  <c:v>3061</c:v>
                </c:pt>
                <c:pt idx="52085">
                  <c:v>3062</c:v>
                </c:pt>
                <c:pt idx="52086">
                  <c:v>3063</c:v>
                </c:pt>
                <c:pt idx="52087">
                  <c:v>3064</c:v>
                </c:pt>
                <c:pt idx="52088">
                  <c:v>3065</c:v>
                </c:pt>
                <c:pt idx="52089">
                  <c:v>3066</c:v>
                </c:pt>
                <c:pt idx="52090">
                  <c:v>3067</c:v>
                </c:pt>
                <c:pt idx="52091">
                  <c:v>3068</c:v>
                </c:pt>
                <c:pt idx="52092">
                  <c:v>3069</c:v>
                </c:pt>
                <c:pt idx="52093">
                  <c:v>3070</c:v>
                </c:pt>
                <c:pt idx="52094">
                  <c:v>3071</c:v>
                </c:pt>
                <c:pt idx="52095">
                  <c:v>3072</c:v>
                </c:pt>
                <c:pt idx="52096">
                  <c:v>3073</c:v>
                </c:pt>
                <c:pt idx="52097">
                  <c:v>3074</c:v>
                </c:pt>
                <c:pt idx="52098">
                  <c:v>3075</c:v>
                </c:pt>
                <c:pt idx="52099">
                  <c:v>3076</c:v>
                </c:pt>
                <c:pt idx="52100">
                  <c:v>3077</c:v>
                </c:pt>
                <c:pt idx="52101">
                  <c:v>3078</c:v>
                </c:pt>
                <c:pt idx="52102">
                  <c:v>3079</c:v>
                </c:pt>
                <c:pt idx="52103">
                  <c:v>3080</c:v>
                </c:pt>
                <c:pt idx="52104">
                  <c:v>3081</c:v>
                </c:pt>
                <c:pt idx="52105">
                  <c:v>3082</c:v>
                </c:pt>
                <c:pt idx="52106">
                  <c:v>3083</c:v>
                </c:pt>
                <c:pt idx="52107">
                  <c:v>3084</c:v>
                </c:pt>
                <c:pt idx="52108">
                  <c:v>3085</c:v>
                </c:pt>
                <c:pt idx="52109">
                  <c:v>3086</c:v>
                </c:pt>
                <c:pt idx="52110">
                  <c:v>3087</c:v>
                </c:pt>
                <c:pt idx="52111">
                  <c:v>3088</c:v>
                </c:pt>
                <c:pt idx="52112">
                  <c:v>3089</c:v>
                </c:pt>
                <c:pt idx="52113">
                  <c:v>3090</c:v>
                </c:pt>
                <c:pt idx="52114">
                  <c:v>3091</c:v>
                </c:pt>
                <c:pt idx="52115">
                  <c:v>3092</c:v>
                </c:pt>
                <c:pt idx="52116">
                  <c:v>3093</c:v>
                </c:pt>
                <c:pt idx="52117">
                  <c:v>3094</c:v>
                </c:pt>
                <c:pt idx="52118">
                  <c:v>3095</c:v>
                </c:pt>
                <c:pt idx="52119">
                  <c:v>3096</c:v>
                </c:pt>
                <c:pt idx="52120">
                  <c:v>3097</c:v>
                </c:pt>
                <c:pt idx="52121">
                  <c:v>3098</c:v>
                </c:pt>
                <c:pt idx="52122">
                  <c:v>3099</c:v>
                </c:pt>
                <c:pt idx="52123">
                  <c:v>3100</c:v>
                </c:pt>
                <c:pt idx="52124">
                  <c:v>3101</c:v>
                </c:pt>
                <c:pt idx="52125">
                  <c:v>3102</c:v>
                </c:pt>
                <c:pt idx="52126">
                  <c:v>3103</c:v>
                </c:pt>
                <c:pt idx="52127">
                  <c:v>3104</c:v>
                </c:pt>
                <c:pt idx="52128">
                  <c:v>3105</c:v>
                </c:pt>
                <c:pt idx="52129">
                  <c:v>3106</c:v>
                </c:pt>
                <c:pt idx="52130">
                  <c:v>3107</c:v>
                </c:pt>
                <c:pt idx="52131">
                  <c:v>3108</c:v>
                </c:pt>
                <c:pt idx="52132">
                  <c:v>3109</c:v>
                </c:pt>
                <c:pt idx="52133">
                  <c:v>3110</c:v>
                </c:pt>
                <c:pt idx="52134">
                  <c:v>3111</c:v>
                </c:pt>
                <c:pt idx="52135">
                  <c:v>3112</c:v>
                </c:pt>
                <c:pt idx="52136">
                  <c:v>3113</c:v>
                </c:pt>
                <c:pt idx="52137">
                  <c:v>3114</c:v>
                </c:pt>
                <c:pt idx="52138">
                  <c:v>3115</c:v>
                </c:pt>
                <c:pt idx="52139">
                  <c:v>3116</c:v>
                </c:pt>
                <c:pt idx="52140">
                  <c:v>3117</c:v>
                </c:pt>
                <c:pt idx="52141">
                  <c:v>3118</c:v>
                </c:pt>
                <c:pt idx="52142">
                  <c:v>3119</c:v>
                </c:pt>
                <c:pt idx="52143">
                  <c:v>3120</c:v>
                </c:pt>
                <c:pt idx="52144">
                  <c:v>3121</c:v>
                </c:pt>
                <c:pt idx="52145">
                  <c:v>3122</c:v>
                </c:pt>
                <c:pt idx="52146">
                  <c:v>3123</c:v>
                </c:pt>
                <c:pt idx="52147">
                  <c:v>3124</c:v>
                </c:pt>
                <c:pt idx="52148">
                  <c:v>3125</c:v>
                </c:pt>
                <c:pt idx="52149">
                  <c:v>3126</c:v>
                </c:pt>
                <c:pt idx="52150">
                  <c:v>3127</c:v>
                </c:pt>
                <c:pt idx="52151">
                  <c:v>3128</c:v>
                </c:pt>
                <c:pt idx="52152">
                  <c:v>3129</c:v>
                </c:pt>
                <c:pt idx="52153">
                  <c:v>3130</c:v>
                </c:pt>
                <c:pt idx="52154">
                  <c:v>3131</c:v>
                </c:pt>
                <c:pt idx="52155">
                  <c:v>3132</c:v>
                </c:pt>
                <c:pt idx="52156">
                  <c:v>3133</c:v>
                </c:pt>
                <c:pt idx="52157">
                  <c:v>3134</c:v>
                </c:pt>
                <c:pt idx="52158">
                  <c:v>3135</c:v>
                </c:pt>
                <c:pt idx="52159">
                  <c:v>3136</c:v>
                </c:pt>
                <c:pt idx="52160">
                  <c:v>3137</c:v>
                </c:pt>
                <c:pt idx="52161">
                  <c:v>3138</c:v>
                </c:pt>
                <c:pt idx="52162">
                  <c:v>3139</c:v>
                </c:pt>
                <c:pt idx="52163">
                  <c:v>3140</c:v>
                </c:pt>
                <c:pt idx="52164">
                  <c:v>3141</c:v>
                </c:pt>
                <c:pt idx="52165">
                  <c:v>3142</c:v>
                </c:pt>
                <c:pt idx="52166">
                  <c:v>3143</c:v>
                </c:pt>
                <c:pt idx="52167">
                  <c:v>3144</c:v>
                </c:pt>
                <c:pt idx="52168">
                  <c:v>3145</c:v>
                </c:pt>
                <c:pt idx="52169">
                  <c:v>3146</c:v>
                </c:pt>
                <c:pt idx="52170">
                  <c:v>3147</c:v>
                </c:pt>
                <c:pt idx="52171">
                  <c:v>3148</c:v>
                </c:pt>
                <c:pt idx="52172">
                  <c:v>3149</c:v>
                </c:pt>
                <c:pt idx="52173">
                  <c:v>3150</c:v>
                </c:pt>
                <c:pt idx="52174">
                  <c:v>3151</c:v>
                </c:pt>
                <c:pt idx="52175">
                  <c:v>3152</c:v>
                </c:pt>
                <c:pt idx="52176">
                  <c:v>3153</c:v>
                </c:pt>
                <c:pt idx="52177">
                  <c:v>3154</c:v>
                </c:pt>
                <c:pt idx="52178">
                  <c:v>3155</c:v>
                </c:pt>
                <c:pt idx="52179">
                  <c:v>3156</c:v>
                </c:pt>
                <c:pt idx="52180">
                  <c:v>3157</c:v>
                </c:pt>
                <c:pt idx="52181">
                  <c:v>3158</c:v>
                </c:pt>
                <c:pt idx="52182">
                  <c:v>3159</c:v>
                </c:pt>
                <c:pt idx="52183">
                  <c:v>3160</c:v>
                </c:pt>
                <c:pt idx="52184">
                  <c:v>3161</c:v>
                </c:pt>
                <c:pt idx="52185">
                  <c:v>3162</c:v>
                </c:pt>
                <c:pt idx="52186">
                  <c:v>3163</c:v>
                </c:pt>
                <c:pt idx="52187">
                  <c:v>3164</c:v>
                </c:pt>
                <c:pt idx="52188">
                  <c:v>3165</c:v>
                </c:pt>
                <c:pt idx="52189">
                  <c:v>3166</c:v>
                </c:pt>
                <c:pt idx="52190">
                  <c:v>3167</c:v>
                </c:pt>
                <c:pt idx="52191">
                  <c:v>3168</c:v>
                </c:pt>
                <c:pt idx="52192">
                  <c:v>3169</c:v>
                </c:pt>
                <c:pt idx="52193">
                  <c:v>3170</c:v>
                </c:pt>
                <c:pt idx="52194">
                  <c:v>3171</c:v>
                </c:pt>
                <c:pt idx="52195">
                  <c:v>3172</c:v>
                </c:pt>
                <c:pt idx="52196">
                  <c:v>3173</c:v>
                </c:pt>
                <c:pt idx="52197">
                  <c:v>3174</c:v>
                </c:pt>
                <c:pt idx="52198">
                  <c:v>3175</c:v>
                </c:pt>
                <c:pt idx="52199">
                  <c:v>3176</c:v>
                </c:pt>
                <c:pt idx="52200">
                  <c:v>3177</c:v>
                </c:pt>
                <c:pt idx="52201">
                  <c:v>3178</c:v>
                </c:pt>
                <c:pt idx="52202">
                  <c:v>3179</c:v>
                </c:pt>
                <c:pt idx="52203">
                  <c:v>3180</c:v>
                </c:pt>
                <c:pt idx="52204">
                  <c:v>3181</c:v>
                </c:pt>
                <c:pt idx="52205">
                  <c:v>3182</c:v>
                </c:pt>
                <c:pt idx="52206">
                  <c:v>3183</c:v>
                </c:pt>
                <c:pt idx="52207">
                  <c:v>3184</c:v>
                </c:pt>
                <c:pt idx="52208">
                  <c:v>3185</c:v>
                </c:pt>
                <c:pt idx="52209">
                  <c:v>3186</c:v>
                </c:pt>
                <c:pt idx="52210">
                  <c:v>3187</c:v>
                </c:pt>
                <c:pt idx="52211">
                  <c:v>3188</c:v>
                </c:pt>
                <c:pt idx="52212">
                  <c:v>3189</c:v>
                </c:pt>
                <c:pt idx="52213">
                  <c:v>3190</c:v>
                </c:pt>
                <c:pt idx="52214">
                  <c:v>3191</c:v>
                </c:pt>
                <c:pt idx="52215">
                  <c:v>3192</c:v>
                </c:pt>
                <c:pt idx="52216">
                  <c:v>3193</c:v>
                </c:pt>
                <c:pt idx="52217">
                  <c:v>3194</c:v>
                </c:pt>
                <c:pt idx="52218">
                  <c:v>3195</c:v>
                </c:pt>
                <c:pt idx="52219">
                  <c:v>3196</c:v>
                </c:pt>
                <c:pt idx="52220">
                  <c:v>3197</c:v>
                </c:pt>
                <c:pt idx="52221">
                  <c:v>3198</c:v>
                </c:pt>
                <c:pt idx="52222">
                  <c:v>3199</c:v>
                </c:pt>
                <c:pt idx="52223">
                  <c:v>3200</c:v>
                </c:pt>
                <c:pt idx="52224">
                  <c:v>3201</c:v>
                </c:pt>
                <c:pt idx="52225">
                  <c:v>3202</c:v>
                </c:pt>
                <c:pt idx="52226">
                  <c:v>3203</c:v>
                </c:pt>
                <c:pt idx="52227">
                  <c:v>3204</c:v>
                </c:pt>
                <c:pt idx="52228">
                  <c:v>3205</c:v>
                </c:pt>
                <c:pt idx="52229">
                  <c:v>3206</c:v>
                </c:pt>
                <c:pt idx="52230">
                  <c:v>3207</c:v>
                </c:pt>
                <c:pt idx="52231">
                  <c:v>3208</c:v>
                </c:pt>
                <c:pt idx="52232">
                  <c:v>0</c:v>
                </c:pt>
                <c:pt idx="52233">
                  <c:v>1</c:v>
                </c:pt>
                <c:pt idx="52234">
                  <c:v>2</c:v>
                </c:pt>
                <c:pt idx="52235">
                  <c:v>3</c:v>
                </c:pt>
                <c:pt idx="52236">
                  <c:v>4</c:v>
                </c:pt>
                <c:pt idx="52237">
                  <c:v>5</c:v>
                </c:pt>
                <c:pt idx="52238">
                  <c:v>6</c:v>
                </c:pt>
                <c:pt idx="52239">
                  <c:v>7</c:v>
                </c:pt>
                <c:pt idx="52240">
                  <c:v>8</c:v>
                </c:pt>
                <c:pt idx="52241">
                  <c:v>9</c:v>
                </c:pt>
                <c:pt idx="52242">
                  <c:v>10</c:v>
                </c:pt>
                <c:pt idx="52243">
                  <c:v>11</c:v>
                </c:pt>
                <c:pt idx="52244">
                  <c:v>12</c:v>
                </c:pt>
                <c:pt idx="52245">
                  <c:v>13</c:v>
                </c:pt>
                <c:pt idx="52246">
                  <c:v>14</c:v>
                </c:pt>
                <c:pt idx="52247">
                  <c:v>15</c:v>
                </c:pt>
                <c:pt idx="52248">
                  <c:v>16</c:v>
                </c:pt>
                <c:pt idx="52249">
                  <c:v>17</c:v>
                </c:pt>
                <c:pt idx="52250">
                  <c:v>18</c:v>
                </c:pt>
                <c:pt idx="52251">
                  <c:v>19</c:v>
                </c:pt>
                <c:pt idx="52252">
                  <c:v>20</c:v>
                </c:pt>
                <c:pt idx="52253">
                  <c:v>21</c:v>
                </c:pt>
                <c:pt idx="52254">
                  <c:v>22</c:v>
                </c:pt>
                <c:pt idx="52255">
                  <c:v>23</c:v>
                </c:pt>
                <c:pt idx="52256">
                  <c:v>24</c:v>
                </c:pt>
                <c:pt idx="52257">
                  <c:v>25</c:v>
                </c:pt>
                <c:pt idx="52258">
                  <c:v>26</c:v>
                </c:pt>
                <c:pt idx="52259">
                  <c:v>27</c:v>
                </c:pt>
                <c:pt idx="52260">
                  <c:v>28</c:v>
                </c:pt>
                <c:pt idx="52261">
                  <c:v>29</c:v>
                </c:pt>
                <c:pt idx="52262">
                  <c:v>30</c:v>
                </c:pt>
                <c:pt idx="52263">
                  <c:v>31</c:v>
                </c:pt>
                <c:pt idx="52264">
                  <c:v>32</c:v>
                </c:pt>
                <c:pt idx="52265">
                  <c:v>33</c:v>
                </c:pt>
                <c:pt idx="52266">
                  <c:v>34</c:v>
                </c:pt>
                <c:pt idx="52267">
                  <c:v>35</c:v>
                </c:pt>
                <c:pt idx="52268">
                  <c:v>36</c:v>
                </c:pt>
                <c:pt idx="52269">
                  <c:v>37</c:v>
                </c:pt>
                <c:pt idx="52270">
                  <c:v>38</c:v>
                </c:pt>
                <c:pt idx="52271">
                  <c:v>39</c:v>
                </c:pt>
                <c:pt idx="52272">
                  <c:v>40</c:v>
                </c:pt>
                <c:pt idx="52273">
                  <c:v>41</c:v>
                </c:pt>
                <c:pt idx="52274">
                  <c:v>42</c:v>
                </c:pt>
                <c:pt idx="52275">
                  <c:v>43</c:v>
                </c:pt>
                <c:pt idx="52276">
                  <c:v>44</c:v>
                </c:pt>
                <c:pt idx="52277">
                  <c:v>45</c:v>
                </c:pt>
                <c:pt idx="52278">
                  <c:v>46</c:v>
                </c:pt>
                <c:pt idx="52279">
                  <c:v>47</c:v>
                </c:pt>
                <c:pt idx="52280">
                  <c:v>48</c:v>
                </c:pt>
                <c:pt idx="52281">
                  <c:v>49</c:v>
                </c:pt>
                <c:pt idx="52282">
                  <c:v>50</c:v>
                </c:pt>
                <c:pt idx="52283">
                  <c:v>51</c:v>
                </c:pt>
                <c:pt idx="52284">
                  <c:v>52</c:v>
                </c:pt>
                <c:pt idx="52285">
                  <c:v>53</c:v>
                </c:pt>
                <c:pt idx="52286">
                  <c:v>54</c:v>
                </c:pt>
                <c:pt idx="52287">
                  <c:v>55</c:v>
                </c:pt>
                <c:pt idx="52288">
                  <c:v>56</c:v>
                </c:pt>
                <c:pt idx="52289">
                  <c:v>57</c:v>
                </c:pt>
                <c:pt idx="52290">
                  <c:v>58</c:v>
                </c:pt>
                <c:pt idx="52291">
                  <c:v>59</c:v>
                </c:pt>
                <c:pt idx="52292">
                  <c:v>60</c:v>
                </c:pt>
                <c:pt idx="52293">
                  <c:v>61</c:v>
                </c:pt>
                <c:pt idx="52294">
                  <c:v>62</c:v>
                </c:pt>
                <c:pt idx="52295">
                  <c:v>63</c:v>
                </c:pt>
                <c:pt idx="52296">
                  <c:v>64</c:v>
                </c:pt>
                <c:pt idx="52297">
                  <c:v>65</c:v>
                </c:pt>
                <c:pt idx="52298">
                  <c:v>66</c:v>
                </c:pt>
                <c:pt idx="52299">
                  <c:v>67</c:v>
                </c:pt>
                <c:pt idx="52300">
                  <c:v>68</c:v>
                </c:pt>
                <c:pt idx="52301">
                  <c:v>69</c:v>
                </c:pt>
                <c:pt idx="52302">
                  <c:v>70</c:v>
                </c:pt>
                <c:pt idx="52303">
                  <c:v>71</c:v>
                </c:pt>
                <c:pt idx="52304">
                  <c:v>72</c:v>
                </c:pt>
                <c:pt idx="52305">
                  <c:v>73</c:v>
                </c:pt>
                <c:pt idx="52306">
                  <c:v>74</c:v>
                </c:pt>
                <c:pt idx="52307">
                  <c:v>75</c:v>
                </c:pt>
                <c:pt idx="52308">
                  <c:v>76</c:v>
                </c:pt>
                <c:pt idx="52309">
                  <c:v>77</c:v>
                </c:pt>
                <c:pt idx="52310">
                  <c:v>78</c:v>
                </c:pt>
                <c:pt idx="52311">
                  <c:v>79</c:v>
                </c:pt>
                <c:pt idx="52312">
                  <c:v>80</c:v>
                </c:pt>
                <c:pt idx="52313">
                  <c:v>81</c:v>
                </c:pt>
                <c:pt idx="52314">
                  <c:v>82</c:v>
                </c:pt>
                <c:pt idx="52315">
                  <c:v>83</c:v>
                </c:pt>
                <c:pt idx="52316">
                  <c:v>84</c:v>
                </c:pt>
                <c:pt idx="52317">
                  <c:v>85</c:v>
                </c:pt>
                <c:pt idx="52318">
                  <c:v>86</c:v>
                </c:pt>
                <c:pt idx="52319">
                  <c:v>87</c:v>
                </c:pt>
                <c:pt idx="52320">
                  <c:v>88</c:v>
                </c:pt>
                <c:pt idx="52321">
                  <c:v>89</c:v>
                </c:pt>
                <c:pt idx="52322">
                  <c:v>90</c:v>
                </c:pt>
                <c:pt idx="52323">
                  <c:v>91</c:v>
                </c:pt>
                <c:pt idx="52324">
                  <c:v>92</c:v>
                </c:pt>
                <c:pt idx="52325">
                  <c:v>93</c:v>
                </c:pt>
                <c:pt idx="52326">
                  <c:v>94</c:v>
                </c:pt>
                <c:pt idx="52327">
                  <c:v>95</c:v>
                </c:pt>
                <c:pt idx="52328">
                  <c:v>96</c:v>
                </c:pt>
                <c:pt idx="52329">
                  <c:v>97</c:v>
                </c:pt>
                <c:pt idx="52330">
                  <c:v>98</c:v>
                </c:pt>
                <c:pt idx="52331">
                  <c:v>99</c:v>
                </c:pt>
                <c:pt idx="52332">
                  <c:v>100</c:v>
                </c:pt>
                <c:pt idx="52333">
                  <c:v>101</c:v>
                </c:pt>
                <c:pt idx="52334">
                  <c:v>102</c:v>
                </c:pt>
                <c:pt idx="52335">
                  <c:v>103</c:v>
                </c:pt>
                <c:pt idx="52336">
                  <c:v>104</c:v>
                </c:pt>
                <c:pt idx="52337">
                  <c:v>105</c:v>
                </c:pt>
                <c:pt idx="52338">
                  <c:v>106</c:v>
                </c:pt>
                <c:pt idx="52339">
                  <c:v>107</c:v>
                </c:pt>
                <c:pt idx="52340">
                  <c:v>108</c:v>
                </c:pt>
                <c:pt idx="52341">
                  <c:v>109</c:v>
                </c:pt>
                <c:pt idx="52342">
                  <c:v>110</c:v>
                </c:pt>
                <c:pt idx="52343">
                  <c:v>111</c:v>
                </c:pt>
                <c:pt idx="52344">
                  <c:v>112</c:v>
                </c:pt>
                <c:pt idx="52345">
                  <c:v>113</c:v>
                </c:pt>
                <c:pt idx="52346">
                  <c:v>114</c:v>
                </c:pt>
                <c:pt idx="52347">
                  <c:v>115</c:v>
                </c:pt>
                <c:pt idx="52348">
                  <c:v>116</c:v>
                </c:pt>
                <c:pt idx="52349">
                  <c:v>117</c:v>
                </c:pt>
                <c:pt idx="52350">
                  <c:v>118</c:v>
                </c:pt>
                <c:pt idx="52351">
                  <c:v>119</c:v>
                </c:pt>
                <c:pt idx="52352">
                  <c:v>120</c:v>
                </c:pt>
                <c:pt idx="52353">
                  <c:v>121</c:v>
                </c:pt>
                <c:pt idx="52354">
                  <c:v>122</c:v>
                </c:pt>
                <c:pt idx="52355">
                  <c:v>123</c:v>
                </c:pt>
                <c:pt idx="52356">
                  <c:v>124</c:v>
                </c:pt>
                <c:pt idx="52357">
                  <c:v>125</c:v>
                </c:pt>
                <c:pt idx="52358">
                  <c:v>126</c:v>
                </c:pt>
                <c:pt idx="52359">
                  <c:v>127</c:v>
                </c:pt>
                <c:pt idx="52360">
                  <c:v>128</c:v>
                </c:pt>
                <c:pt idx="52361">
                  <c:v>129</c:v>
                </c:pt>
                <c:pt idx="52362">
                  <c:v>130</c:v>
                </c:pt>
                <c:pt idx="52363">
                  <c:v>131</c:v>
                </c:pt>
                <c:pt idx="52364">
                  <c:v>132</c:v>
                </c:pt>
                <c:pt idx="52365">
                  <c:v>133</c:v>
                </c:pt>
                <c:pt idx="52366">
                  <c:v>134</c:v>
                </c:pt>
                <c:pt idx="52367">
                  <c:v>135</c:v>
                </c:pt>
                <c:pt idx="52368">
                  <c:v>136</c:v>
                </c:pt>
                <c:pt idx="52369">
                  <c:v>137</c:v>
                </c:pt>
                <c:pt idx="52370">
                  <c:v>138</c:v>
                </c:pt>
                <c:pt idx="52371">
                  <c:v>139</c:v>
                </c:pt>
                <c:pt idx="52372">
                  <c:v>140</c:v>
                </c:pt>
                <c:pt idx="52373">
                  <c:v>141</c:v>
                </c:pt>
                <c:pt idx="52374">
                  <c:v>142</c:v>
                </c:pt>
                <c:pt idx="52375">
                  <c:v>143</c:v>
                </c:pt>
                <c:pt idx="52376">
                  <c:v>144</c:v>
                </c:pt>
                <c:pt idx="52377">
                  <c:v>145</c:v>
                </c:pt>
                <c:pt idx="52378">
                  <c:v>146</c:v>
                </c:pt>
                <c:pt idx="52379">
                  <c:v>147</c:v>
                </c:pt>
                <c:pt idx="52380">
                  <c:v>148</c:v>
                </c:pt>
                <c:pt idx="52381">
                  <c:v>149</c:v>
                </c:pt>
                <c:pt idx="52382">
                  <c:v>150</c:v>
                </c:pt>
                <c:pt idx="52383">
                  <c:v>151</c:v>
                </c:pt>
                <c:pt idx="52384">
                  <c:v>152</c:v>
                </c:pt>
                <c:pt idx="52385">
                  <c:v>153</c:v>
                </c:pt>
                <c:pt idx="52386">
                  <c:v>154</c:v>
                </c:pt>
                <c:pt idx="52387">
                  <c:v>155</c:v>
                </c:pt>
                <c:pt idx="52388">
                  <c:v>156</c:v>
                </c:pt>
                <c:pt idx="52389">
                  <c:v>157</c:v>
                </c:pt>
                <c:pt idx="52390">
                  <c:v>158</c:v>
                </c:pt>
                <c:pt idx="52391">
                  <c:v>159</c:v>
                </c:pt>
                <c:pt idx="52392">
                  <c:v>160</c:v>
                </c:pt>
                <c:pt idx="52393">
                  <c:v>161</c:v>
                </c:pt>
                <c:pt idx="52394">
                  <c:v>162</c:v>
                </c:pt>
                <c:pt idx="52395">
                  <c:v>163</c:v>
                </c:pt>
                <c:pt idx="52396">
                  <c:v>164</c:v>
                </c:pt>
                <c:pt idx="52397">
                  <c:v>165</c:v>
                </c:pt>
                <c:pt idx="52398">
                  <c:v>166</c:v>
                </c:pt>
                <c:pt idx="52399">
                  <c:v>167</c:v>
                </c:pt>
                <c:pt idx="52400">
                  <c:v>168</c:v>
                </c:pt>
                <c:pt idx="52401">
                  <c:v>169</c:v>
                </c:pt>
                <c:pt idx="52402">
                  <c:v>170</c:v>
                </c:pt>
                <c:pt idx="52403">
                  <c:v>171</c:v>
                </c:pt>
                <c:pt idx="52404">
                  <c:v>172</c:v>
                </c:pt>
                <c:pt idx="52405">
                  <c:v>173</c:v>
                </c:pt>
                <c:pt idx="52406">
                  <c:v>174</c:v>
                </c:pt>
                <c:pt idx="52407">
                  <c:v>175</c:v>
                </c:pt>
                <c:pt idx="52408">
                  <c:v>176</c:v>
                </c:pt>
                <c:pt idx="52409">
                  <c:v>177</c:v>
                </c:pt>
                <c:pt idx="52410">
                  <c:v>178</c:v>
                </c:pt>
                <c:pt idx="52411">
                  <c:v>179</c:v>
                </c:pt>
                <c:pt idx="52412">
                  <c:v>180</c:v>
                </c:pt>
                <c:pt idx="52413">
                  <c:v>181</c:v>
                </c:pt>
                <c:pt idx="52414">
                  <c:v>182</c:v>
                </c:pt>
                <c:pt idx="52415">
                  <c:v>183</c:v>
                </c:pt>
                <c:pt idx="52416">
                  <c:v>184</c:v>
                </c:pt>
                <c:pt idx="52417">
                  <c:v>185</c:v>
                </c:pt>
                <c:pt idx="52418">
                  <c:v>186</c:v>
                </c:pt>
                <c:pt idx="52419">
                  <c:v>187</c:v>
                </c:pt>
                <c:pt idx="52420">
                  <c:v>188</c:v>
                </c:pt>
                <c:pt idx="52421">
                  <c:v>189</c:v>
                </c:pt>
                <c:pt idx="52422">
                  <c:v>190</c:v>
                </c:pt>
                <c:pt idx="52423">
                  <c:v>191</c:v>
                </c:pt>
                <c:pt idx="52424">
                  <c:v>192</c:v>
                </c:pt>
                <c:pt idx="52425">
                  <c:v>193</c:v>
                </c:pt>
                <c:pt idx="52426">
                  <c:v>194</c:v>
                </c:pt>
                <c:pt idx="52427">
                  <c:v>195</c:v>
                </c:pt>
                <c:pt idx="52428">
                  <c:v>196</c:v>
                </c:pt>
                <c:pt idx="52429">
                  <c:v>197</c:v>
                </c:pt>
                <c:pt idx="52430">
                  <c:v>198</c:v>
                </c:pt>
                <c:pt idx="52431">
                  <c:v>199</c:v>
                </c:pt>
                <c:pt idx="52432">
                  <c:v>200</c:v>
                </c:pt>
                <c:pt idx="52433">
                  <c:v>201</c:v>
                </c:pt>
                <c:pt idx="52434">
                  <c:v>202</c:v>
                </c:pt>
                <c:pt idx="52435">
                  <c:v>203</c:v>
                </c:pt>
                <c:pt idx="52436">
                  <c:v>204</c:v>
                </c:pt>
                <c:pt idx="52437">
                  <c:v>205</c:v>
                </c:pt>
                <c:pt idx="52438">
                  <c:v>206</c:v>
                </c:pt>
                <c:pt idx="52439">
                  <c:v>207</c:v>
                </c:pt>
                <c:pt idx="52440">
                  <c:v>208</c:v>
                </c:pt>
                <c:pt idx="52441">
                  <c:v>209</c:v>
                </c:pt>
                <c:pt idx="52442">
                  <c:v>210</c:v>
                </c:pt>
                <c:pt idx="52443">
                  <c:v>211</c:v>
                </c:pt>
                <c:pt idx="52444">
                  <c:v>212</c:v>
                </c:pt>
                <c:pt idx="52445">
                  <c:v>213</c:v>
                </c:pt>
                <c:pt idx="52446">
                  <c:v>214</c:v>
                </c:pt>
                <c:pt idx="52447">
                  <c:v>215</c:v>
                </c:pt>
                <c:pt idx="52448">
                  <c:v>216</c:v>
                </c:pt>
                <c:pt idx="52449">
                  <c:v>217</c:v>
                </c:pt>
                <c:pt idx="52450">
                  <c:v>218</c:v>
                </c:pt>
                <c:pt idx="52451">
                  <c:v>219</c:v>
                </c:pt>
                <c:pt idx="52452">
                  <c:v>220</c:v>
                </c:pt>
                <c:pt idx="52453">
                  <c:v>221</c:v>
                </c:pt>
                <c:pt idx="52454">
                  <c:v>222</c:v>
                </c:pt>
                <c:pt idx="52455">
                  <c:v>223</c:v>
                </c:pt>
                <c:pt idx="52456">
                  <c:v>224</c:v>
                </c:pt>
                <c:pt idx="52457">
                  <c:v>225</c:v>
                </c:pt>
                <c:pt idx="52458">
                  <c:v>226</c:v>
                </c:pt>
                <c:pt idx="52459">
                  <c:v>227</c:v>
                </c:pt>
                <c:pt idx="52460">
                  <c:v>228</c:v>
                </c:pt>
                <c:pt idx="52461">
                  <c:v>229</c:v>
                </c:pt>
                <c:pt idx="52462">
                  <c:v>230</c:v>
                </c:pt>
                <c:pt idx="52463">
                  <c:v>231</c:v>
                </c:pt>
                <c:pt idx="52464">
                  <c:v>232</c:v>
                </c:pt>
                <c:pt idx="52465">
                  <c:v>233</c:v>
                </c:pt>
                <c:pt idx="52466">
                  <c:v>234</c:v>
                </c:pt>
                <c:pt idx="52467">
                  <c:v>235</c:v>
                </c:pt>
                <c:pt idx="52468">
                  <c:v>236</c:v>
                </c:pt>
                <c:pt idx="52469">
                  <c:v>237</c:v>
                </c:pt>
                <c:pt idx="52470">
                  <c:v>238</c:v>
                </c:pt>
                <c:pt idx="52471">
                  <c:v>239</c:v>
                </c:pt>
                <c:pt idx="52472">
                  <c:v>240</c:v>
                </c:pt>
                <c:pt idx="52473">
                  <c:v>241</c:v>
                </c:pt>
                <c:pt idx="52474">
                  <c:v>242</c:v>
                </c:pt>
                <c:pt idx="52475">
                  <c:v>243</c:v>
                </c:pt>
                <c:pt idx="52476">
                  <c:v>244</c:v>
                </c:pt>
                <c:pt idx="52477">
                  <c:v>245</c:v>
                </c:pt>
                <c:pt idx="52478">
                  <c:v>246</c:v>
                </c:pt>
                <c:pt idx="52479">
                  <c:v>247</c:v>
                </c:pt>
                <c:pt idx="52480">
                  <c:v>248</c:v>
                </c:pt>
                <c:pt idx="52481">
                  <c:v>249</c:v>
                </c:pt>
                <c:pt idx="52482">
                  <c:v>250</c:v>
                </c:pt>
                <c:pt idx="52483">
                  <c:v>251</c:v>
                </c:pt>
                <c:pt idx="52484">
                  <c:v>252</c:v>
                </c:pt>
                <c:pt idx="52485">
                  <c:v>253</c:v>
                </c:pt>
                <c:pt idx="52486">
                  <c:v>254</c:v>
                </c:pt>
                <c:pt idx="52487">
                  <c:v>255</c:v>
                </c:pt>
                <c:pt idx="52488">
                  <c:v>256</c:v>
                </c:pt>
                <c:pt idx="52489">
                  <c:v>257</c:v>
                </c:pt>
                <c:pt idx="52490">
                  <c:v>258</c:v>
                </c:pt>
                <c:pt idx="52491">
                  <c:v>259</c:v>
                </c:pt>
                <c:pt idx="52492">
                  <c:v>260</c:v>
                </c:pt>
                <c:pt idx="52493">
                  <c:v>261</c:v>
                </c:pt>
                <c:pt idx="52494">
                  <c:v>262</c:v>
                </c:pt>
                <c:pt idx="52495">
                  <c:v>263</c:v>
                </c:pt>
                <c:pt idx="52496">
                  <c:v>264</c:v>
                </c:pt>
                <c:pt idx="52497">
                  <c:v>265</c:v>
                </c:pt>
                <c:pt idx="52498">
                  <c:v>266</c:v>
                </c:pt>
                <c:pt idx="52499">
                  <c:v>267</c:v>
                </c:pt>
                <c:pt idx="52500">
                  <c:v>268</c:v>
                </c:pt>
                <c:pt idx="52501">
                  <c:v>269</c:v>
                </c:pt>
                <c:pt idx="52502">
                  <c:v>270</c:v>
                </c:pt>
                <c:pt idx="52503">
                  <c:v>271</c:v>
                </c:pt>
                <c:pt idx="52504">
                  <c:v>272</c:v>
                </c:pt>
                <c:pt idx="52505">
                  <c:v>273</c:v>
                </c:pt>
                <c:pt idx="52506">
                  <c:v>274</c:v>
                </c:pt>
                <c:pt idx="52507">
                  <c:v>275</c:v>
                </c:pt>
                <c:pt idx="52508">
                  <c:v>276</c:v>
                </c:pt>
                <c:pt idx="52509">
                  <c:v>277</c:v>
                </c:pt>
                <c:pt idx="52510">
                  <c:v>278</c:v>
                </c:pt>
                <c:pt idx="52511">
                  <c:v>279</c:v>
                </c:pt>
                <c:pt idx="52512">
                  <c:v>280</c:v>
                </c:pt>
                <c:pt idx="52513">
                  <c:v>281</c:v>
                </c:pt>
                <c:pt idx="52514">
                  <c:v>282</c:v>
                </c:pt>
                <c:pt idx="52515">
                  <c:v>283</c:v>
                </c:pt>
                <c:pt idx="52516">
                  <c:v>284</c:v>
                </c:pt>
                <c:pt idx="52517">
                  <c:v>285</c:v>
                </c:pt>
                <c:pt idx="52518">
                  <c:v>286</c:v>
                </c:pt>
                <c:pt idx="52519">
                  <c:v>287</c:v>
                </c:pt>
                <c:pt idx="52520">
                  <c:v>288</c:v>
                </c:pt>
                <c:pt idx="52521">
                  <c:v>289</c:v>
                </c:pt>
                <c:pt idx="52522">
                  <c:v>290</c:v>
                </c:pt>
                <c:pt idx="52523">
                  <c:v>291</c:v>
                </c:pt>
                <c:pt idx="52524">
                  <c:v>292</c:v>
                </c:pt>
                <c:pt idx="52525">
                  <c:v>293</c:v>
                </c:pt>
                <c:pt idx="52526">
                  <c:v>294</c:v>
                </c:pt>
                <c:pt idx="52527">
                  <c:v>295</c:v>
                </c:pt>
                <c:pt idx="52528">
                  <c:v>296</c:v>
                </c:pt>
                <c:pt idx="52529">
                  <c:v>297</c:v>
                </c:pt>
                <c:pt idx="52530">
                  <c:v>298</c:v>
                </c:pt>
                <c:pt idx="52531">
                  <c:v>299</c:v>
                </c:pt>
                <c:pt idx="52532">
                  <c:v>300</c:v>
                </c:pt>
                <c:pt idx="52533">
                  <c:v>301</c:v>
                </c:pt>
                <c:pt idx="52534">
                  <c:v>302</c:v>
                </c:pt>
                <c:pt idx="52535">
                  <c:v>303</c:v>
                </c:pt>
                <c:pt idx="52536">
                  <c:v>304</c:v>
                </c:pt>
                <c:pt idx="52537">
                  <c:v>305</c:v>
                </c:pt>
                <c:pt idx="52538">
                  <c:v>306</c:v>
                </c:pt>
                <c:pt idx="52539">
                  <c:v>307</c:v>
                </c:pt>
                <c:pt idx="52540">
                  <c:v>308</c:v>
                </c:pt>
                <c:pt idx="52541">
                  <c:v>309</c:v>
                </c:pt>
                <c:pt idx="52542">
                  <c:v>310</c:v>
                </c:pt>
                <c:pt idx="52543">
                  <c:v>311</c:v>
                </c:pt>
                <c:pt idx="52544">
                  <c:v>312</c:v>
                </c:pt>
                <c:pt idx="52545">
                  <c:v>313</c:v>
                </c:pt>
                <c:pt idx="52546">
                  <c:v>314</c:v>
                </c:pt>
                <c:pt idx="52547">
                  <c:v>315</c:v>
                </c:pt>
                <c:pt idx="52548">
                  <c:v>316</c:v>
                </c:pt>
                <c:pt idx="52549">
                  <c:v>317</c:v>
                </c:pt>
                <c:pt idx="52550">
                  <c:v>318</c:v>
                </c:pt>
                <c:pt idx="52551">
                  <c:v>319</c:v>
                </c:pt>
                <c:pt idx="52552">
                  <c:v>320</c:v>
                </c:pt>
                <c:pt idx="52553">
                  <c:v>321</c:v>
                </c:pt>
                <c:pt idx="52554">
                  <c:v>322</c:v>
                </c:pt>
                <c:pt idx="52555">
                  <c:v>323</c:v>
                </c:pt>
                <c:pt idx="52556">
                  <c:v>324</c:v>
                </c:pt>
                <c:pt idx="52557">
                  <c:v>325</c:v>
                </c:pt>
                <c:pt idx="52558">
                  <c:v>326</c:v>
                </c:pt>
                <c:pt idx="52559">
                  <c:v>327</c:v>
                </c:pt>
                <c:pt idx="52560">
                  <c:v>328</c:v>
                </c:pt>
                <c:pt idx="52561">
                  <c:v>329</c:v>
                </c:pt>
                <c:pt idx="52562">
                  <c:v>330</c:v>
                </c:pt>
                <c:pt idx="52563">
                  <c:v>331</c:v>
                </c:pt>
                <c:pt idx="52564">
                  <c:v>332</c:v>
                </c:pt>
                <c:pt idx="52565">
                  <c:v>333</c:v>
                </c:pt>
                <c:pt idx="52566">
                  <c:v>334</c:v>
                </c:pt>
                <c:pt idx="52567">
                  <c:v>335</c:v>
                </c:pt>
                <c:pt idx="52568">
                  <c:v>336</c:v>
                </c:pt>
                <c:pt idx="52569">
                  <c:v>337</c:v>
                </c:pt>
                <c:pt idx="52570">
                  <c:v>338</c:v>
                </c:pt>
                <c:pt idx="52571">
                  <c:v>339</c:v>
                </c:pt>
                <c:pt idx="52572">
                  <c:v>340</c:v>
                </c:pt>
                <c:pt idx="52573">
                  <c:v>341</c:v>
                </c:pt>
                <c:pt idx="52574">
                  <c:v>342</c:v>
                </c:pt>
                <c:pt idx="52575">
                  <c:v>343</c:v>
                </c:pt>
                <c:pt idx="52576">
                  <c:v>344</c:v>
                </c:pt>
                <c:pt idx="52577">
                  <c:v>345</c:v>
                </c:pt>
                <c:pt idx="52578">
                  <c:v>346</c:v>
                </c:pt>
                <c:pt idx="52579">
                  <c:v>347</c:v>
                </c:pt>
                <c:pt idx="52580">
                  <c:v>348</c:v>
                </c:pt>
                <c:pt idx="52581">
                  <c:v>349</c:v>
                </c:pt>
                <c:pt idx="52582">
                  <c:v>350</c:v>
                </c:pt>
                <c:pt idx="52583">
                  <c:v>351</c:v>
                </c:pt>
                <c:pt idx="52584">
                  <c:v>352</c:v>
                </c:pt>
                <c:pt idx="52585">
                  <c:v>353</c:v>
                </c:pt>
                <c:pt idx="52586">
                  <c:v>354</c:v>
                </c:pt>
                <c:pt idx="52587">
                  <c:v>355</c:v>
                </c:pt>
                <c:pt idx="52588">
                  <c:v>356</c:v>
                </c:pt>
                <c:pt idx="52589">
                  <c:v>357</c:v>
                </c:pt>
                <c:pt idx="52590">
                  <c:v>358</c:v>
                </c:pt>
                <c:pt idx="52591">
                  <c:v>359</c:v>
                </c:pt>
                <c:pt idx="52592">
                  <c:v>360</c:v>
                </c:pt>
                <c:pt idx="52593">
                  <c:v>361</c:v>
                </c:pt>
                <c:pt idx="52594">
                  <c:v>362</c:v>
                </c:pt>
                <c:pt idx="52595">
                  <c:v>363</c:v>
                </c:pt>
                <c:pt idx="52596">
                  <c:v>364</c:v>
                </c:pt>
                <c:pt idx="52597">
                  <c:v>365</c:v>
                </c:pt>
                <c:pt idx="52598">
                  <c:v>366</c:v>
                </c:pt>
                <c:pt idx="52599">
                  <c:v>367</c:v>
                </c:pt>
                <c:pt idx="52600">
                  <c:v>368</c:v>
                </c:pt>
                <c:pt idx="52601">
                  <c:v>369</c:v>
                </c:pt>
                <c:pt idx="52602">
                  <c:v>370</c:v>
                </c:pt>
                <c:pt idx="52603">
                  <c:v>371</c:v>
                </c:pt>
                <c:pt idx="52604">
                  <c:v>372</c:v>
                </c:pt>
                <c:pt idx="52605">
                  <c:v>373</c:v>
                </c:pt>
                <c:pt idx="52606">
                  <c:v>374</c:v>
                </c:pt>
                <c:pt idx="52607">
                  <c:v>375</c:v>
                </c:pt>
                <c:pt idx="52608">
                  <c:v>376</c:v>
                </c:pt>
                <c:pt idx="52609">
                  <c:v>377</c:v>
                </c:pt>
                <c:pt idx="52610">
                  <c:v>378</c:v>
                </c:pt>
                <c:pt idx="52611">
                  <c:v>379</c:v>
                </c:pt>
                <c:pt idx="52612">
                  <c:v>380</c:v>
                </c:pt>
                <c:pt idx="52613">
                  <c:v>381</c:v>
                </c:pt>
                <c:pt idx="52614">
                  <c:v>382</c:v>
                </c:pt>
                <c:pt idx="52615">
                  <c:v>383</c:v>
                </c:pt>
                <c:pt idx="52616">
                  <c:v>384</c:v>
                </c:pt>
                <c:pt idx="52617">
                  <c:v>385</c:v>
                </c:pt>
                <c:pt idx="52618">
                  <c:v>386</c:v>
                </c:pt>
                <c:pt idx="52619">
                  <c:v>387</c:v>
                </c:pt>
                <c:pt idx="52620">
                  <c:v>388</c:v>
                </c:pt>
                <c:pt idx="52621">
                  <c:v>389</c:v>
                </c:pt>
                <c:pt idx="52622">
                  <c:v>390</c:v>
                </c:pt>
                <c:pt idx="52623">
                  <c:v>391</c:v>
                </c:pt>
                <c:pt idx="52624">
                  <c:v>392</c:v>
                </c:pt>
                <c:pt idx="52625">
                  <c:v>393</c:v>
                </c:pt>
                <c:pt idx="52626">
                  <c:v>394</c:v>
                </c:pt>
                <c:pt idx="52627">
                  <c:v>395</c:v>
                </c:pt>
                <c:pt idx="52628">
                  <c:v>396</c:v>
                </c:pt>
                <c:pt idx="52629">
                  <c:v>397</c:v>
                </c:pt>
                <c:pt idx="52630">
                  <c:v>398</c:v>
                </c:pt>
                <c:pt idx="52631">
                  <c:v>399</c:v>
                </c:pt>
                <c:pt idx="52632">
                  <c:v>400</c:v>
                </c:pt>
                <c:pt idx="52633">
                  <c:v>401</c:v>
                </c:pt>
                <c:pt idx="52634">
                  <c:v>402</c:v>
                </c:pt>
                <c:pt idx="52635">
                  <c:v>403</c:v>
                </c:pt>
                <c:pt idx="52636">
                  <c:v>404</c:v>
                </c:pt>
                <c:pt idx="52637">
                  <c:v>405</c:v>
                </c:pt>
                <c:pt idx="52638">
                  <c:v>406</c:v>
                </c:pt>
                <c:pt idx="52639">
                  <c:v>407</c:v>
                </c:pt>
                <c:pt idx="52640">
                  <c:v>408</c:v>
                </c:pt>
                <c:pt idx="52641">
                  <c:v>409</c:v>
                </c:pt>
                <c:pt idx="52642">
                  <c:v>410</c:v>
                </c:pt>
                <c:pt idx="52643">
                  <c:v>411</c:v>
                </c:pt>
                <c:pt idx="52644">
                  <c:v>412</c:v>
                </c:pt>
                <c:pt idx="52645">
                  <c:v>413</c:v>
                </c:pt>
                <c:pt idx="52646">
                  <c:v>414</c:v>
                </c:pt>
                <c:pt idx="52647">
                  <c:v>415</c:v>
                </c:pt>
                <c:pt idx="52648">
                  <c:v>416</c:v>
                </c:pt>
                <c:pt idx="52649">
                  <c:v>417</c:v>
                </c:pt>
                <c:pt idx="52650">
                  <c:v>418</c:v>
                </c:pt>
                <c:pt idx="52651">
                  <c:v>419</c:v>
                </c:pt>
                <c:pt idx="52652">
                  <c:v>420</c:v>
                </c:pt>
                <c:pt idx="52653">
                  <c:v>421</c:v>
                </c:pt>
                <c:pt idx="52654">
                  <c:v>422</c:v>
                </c:pt>
                <c:pt idx="52655">
                  <c:v>423</c:v>
                </c:pt>
                <c:pt idx="52656">
                  <c:v>424</c:v>
                </c:pt>
                <c:pt idx="52657">
                  <c:v>425</c:v>
                </c:pt>
                <c:pt idx="52658">
                  <c:v>426</c:v>
                </c:pt>
                <c:pt idx="52659">
                  <c:v>427</c:v>
                </c:pt>
                <c:pt idx="52660">
                  <c:v>428</c:v>
                </c:pt>
                <c:pt idx="52661">
                  <c:v>429</c:v>
                </c:pt>
                <c:pt idx="52662">
                  <c:v>430</c:v>
                </c:pt>
                <c:pt idx="52663">
                  <c:v>431</c:v>
                </c:pt>
                <c:pt idx="52664">
                  <c:v>432</c:v>
                </c:pt>
                <c:pt idx="52665">
                  <c:v>433</c:v>
                </c:pt>
                <c:pt idx="52666">
                  <c:v>434</c:v>
                </c:pt>
                <c:pt idx="52667">
                  <c:v>435</c:v>
                </c:pt>
                <c:pt idx="52668">
                  <c:v>436</c:v>
                </c:pt>
                <c:pt idx="52669">
                  <c:v>437</c:v>
                </c:pt>
                <c:pt idx="52670">
                  <c:v>438</c:v>
                </c:pt>
                <c:pt idx="52671">
                  <c:v>439</c:v>
                </c:pt>
                <c:pt idx="52672">
                  <c:v>440</c:v>
                </c:pt>
                <c:pt idx="52673">
                  <c:v>441</c:v>
                </c:pt>
                <c:pt idx="52674">
                  <c:v>442</c:v>
                </c:pt>
                <c:pt idx="52675">
                  <c:v>443</c:v>
                </c:pt>
                <c:pt idx="52676">
                  <c:v>444</c:v>
                </c:pt>
                <c:pt idx="52677">
                  <c:v>445</c:v>
                </c:pt>
                <c:pt idx="52678">
                  <c:v>446</c:v>
                </c:pt>
                <c:pt idx="52679">
                  <c:v>447</c:v>
                </c:pt>
                <c:pt idx="52680">
                  <c:v>448</c:v>
                </c:pt>
                <c:pt idx="52681">
                  <c:v>449</c:v>
                </c:pt>
                <c:pt idx="52682">
                  <c:v>450</c:v>
                </c:pt>
                <c:pt idx="52683">
                  <c:v>451</c:v>
                </c:pt>
                <c:pt idx="52684">
                  <c:v>452</c:v>
                </c:pt>
                <c:pt idx="52685">
                  <c:v>453</c:v>
                </c:pt>
                <c:pt idx="52686">
                  <c:v>454</c:v>
                </c:pt>
                <c:pt idx="52687">
                  <c:v>455</c:v>
                </c:pt>
                <c:pt idx="52688">
                  <c:v>456</c:v>
                </c:pt>
                <c:pt idx="52689">
                  <c:v>457</c:v>
                </c:pt>
                <c:pt idx="52690">
                  <c:v>458</c:v>
                </c:pt>
                <c:pt idx="52691">
                  <c:v>459</c:v>
                </c:pt>
                <c:pt idx="52692">
                  <c:v>460</c:v>
                </c:pt>
                <c:pt idx="52693">
                  <c:v>461</c:v>
                </c:pt>
                <c:pt idx="52694">
                  <c:v>462</c:v>
                </c:pt>
                <c:pt idx="52695">
                  <c:v>463</c:v>
                </c:pt>
                <c:pt idx="52696">
                  <c:v>464</c:v>
                </c:pt>
                <c:pt idx="52697">
                  <c:v>465</c:v>
                </c:pt>
                <c:pt idx="52698">
                  <c:v>466</c:v>
                </c:pt>
                <c:pt idx="52699">
                  <c:v>467</c:v>
                </c:pt>
                <c:pt idx="52700">
                  <c:v>468</c:v>
                </c:pt>
                <c:pt idx="52701">
                  <c:v>469</c:v>
                </c:pt>
                <c:pt idx="52702">
                  <c:v>470</c:v>
                </c:pt>
                <c:pt idx="52703">
                  <c:v>471</c:v>
                </c:pt>
                <c:pt idx="52704">
                  <c:v>472</c:v>
                </c:pt>
                <c:pt idx="52705">
                  <c:v>473</c:v>
                </c:pt>
                <c:pt idx="52706">
                  <c:v>474</c:v>
                </c:pt>
                <c:pt idx="52707">
                  <c:v>475</c:v>
                </c:pt>
                <c:pt idx="52708">
                  <c:v>476</c:v>
                </c:pt>
                <c:pt idx="52709">
                  <c:v>477</c:v>
                </c:pt>
                <c:pt idx="52710">
                  <c:v>478</c:v>
                </c:pt>
                <c:pt idx="52711">
                  <c:v>479</c:v>
                </c:pt>
                <c:pt idx="52712">
                  <c:v>480</c:v>
                </c:pt>
                <c:pt idx="52713">
                  <c:v>481</c:v>
                </c:pt>
                <c:pt idx="52714">
                  <c:v>482</c:v>
                </c:pt>
                <c:pt idx="52715">
                  <c:v>483</c:v>
                </c:pt>
                <c:pt idx="52716">
                  <c:v>484</c:v>
                </c:pt>
                <c:pt idx="52717">
                  <c:v>485</c:v>
                </c:pt>
                <c:pt idx="52718">
                  <c:v>486</c:v>
                </c:pt>
                <c:pt idx="52719">
                  <c:v>487</c:v>
                </c:pt>
                <c:pt idx="52720">
                  <c:v>488</c:v>
                </c:pt>
                <c:pt idx="52721">
                  <c:v>489</c:v>
                </c:pt>
                <c:pt idx="52722">
                  <c:v>490</c:v>
                </c:pt>
                <c:pt idx="52723">
                  <c:v>491</c:v>
                </c:pt>
                <c:pt idx="52724">
                  <c:v>492</c:v>
                </c:pt>
                <c:pt idx="52725">
                  <c:v>493</c:v>
                </c:pt>
                <c:pt idx="52726">
                  <c:v>494</c:v>
                </c:pt>
                <c:pt idx="52727">
                  <c:v>495</c:v>
                </c:pt>
                <c:pt idx="52728">
                  <c:v>496</c:v>
                </c:pt>
                <c:pt idx="52729">
                  <c:v>497</c:v>
                </c:pt>
                <c:pt idx="52730">
                  <c:v>498</c:v>
                </c:pt>
                <c:pt idx="52731">
                  <c:v>499</c:v>
                </c:pt>
                <c:pt idx="52732">
                  <c:v>500</c:v>
                </c:pt>
                <c:pt idx="52733">
                  <c:v>501</c:v>
                </c:pt>
                <c:pt idx="52734">
                  <c:v>502</c:v>
                </c:pt>
                <c:pt idx="52735">
                  <c:v>503</c:v>
                </c:pt>
                <c:pt idx="52736">
                  <c:v>504</c:v>
                </c:pt>
                <c:pt idx="52737">
                  <c:v>505</c:v>
                </c:pt>
                <c:pt idx="52738">
                  <c:v>506</c:v>
                </c:pt>
                <c:pt idx="52739">
                  <c:v>507</c:v>
                </c:pt>
                <c:pt idx="52740">
                  <c:v>508</c:v>
                </c:pt>
                <c:pt idx="52741">
                  <c:v>509</c:v>
                </c:pt>
                <c:pt idx="52742">
                  <c:v>510</c:v>
                </c:pt>
                <c:pt idx="52743">
                  <c:v>511</c:v>
                </c:pt>
                <c:pt idx="52744">
                  <c:v>512</c:v>
                </c:pt>
                <c:pt idx="52745">
                  <c:v>513</c:v>
                </c:pt>
                <c:pt idx="52746">
                  <c:v>514</c:v>
                </c:pt>
                <c:pt idx="52747">
                  <c:v>515</c:v>
                </c:pt>
                <c:pt idx="52748">
                  <c:v>516</c:v>
                </c:pt>
                <c:pt idx="52749">
                  <c:v>517</c:v>
                </c:pt>
                <c:pt idx="52750">
                  <c:v>518</c:v>
                </c:pt>
                <c:pt idx="52751">
                  <c:v>519</c:v>
                </c:pt>
                <c:pt idx="52752">
                  <c:v>520</c:v>
                </c:pt>
                <c:pt idx="52753">
                  <c:v>521</c:v>
                </c:pt>
                <c:pt idx="52754">
                  <c:v>522</c:v>
                </c:pt>
                <c:pt idx="52755">
                  <c:v>523</c:v>
                </c:pt>
                <c:pt idx="52756">
                  <c:v>524</c:v>
                </c:pt>
                <c:pt idx="52757">
                  <c:v>525</c:v>
                </c:pt>
                <c:pt idx="52758">
                  <c:v>526</c:v>
                </c:pt>
                <c:pt idx="52759">
                  <c:v>527</c:v>
                </c:pt>
                <c:pt idx="52760">
                  <c:v>528</c:v>
                </c:pt>
                <c:pt idx="52761">
                  <c:v>529</c:v>
                </c:pt>
                <c:pt idx="52762">
                  <c:v>530</c:v>
                </c:pt>
                <c:pt idx="52763">
                  <c:v>531</c:v>
                </c:pt>
                <c:pt idx="52764">
                  <c:v>532</c:v>
                </c:pt>
                <c:pt idx="52765">
                  <c:v>533</c:v>
                </c:pt>
                <c:pt idx="52766">
                  <c:v>534</c:v>
                </c:pt>
                <c:pt idx="52767">
                  <c:v>535</c:v>
                </c:pt>
                <c:pt idx="52768">
                  <c:v>536</c:v>
                </c:pt>
                <c:pt idx="52769">
                  <c:v>537</c:v>
                </c:pt>
                <c:pt idx="52770">
                  <c:v>538</c:v>
                </c:pt>
                <c:pt idx="52771">
                  <c:v>539</c:v>
                </c:pt>
                <c:pt idx="52772">
                  <c:v>540</c:v>
                </c:pt>
                <c:pt idx="52773">
                  <c:v>541</c:v>
                </c:pt>
                <c:pt idx="52774">
                  <c:v>542</c:v>
                </c:pt>
                <c:pt idx="52775">
                  <c:v>543</c:v>
                </c:pt>
                <c:pt idx="52776">
                  <c:v>544</c:v>
                </c:pt>
                <c:pt idx="52777">
                  <c:v>545</c:v>
                </c:pt>
                <c:pt idx="52778">
                  <c:v>546</c:v>
                </c:pt>
                <c:pt idx="52779">
                  <c:v>547</c:v>
                </c:pt>
                <c:pt idx="52780">
                  <c:v>548</c:v>
                </c:pt>
                <c:pt idx="52781">
                  <c:v>549</c:v>
                </c:pt>
                <c:pt idx="52782">
                  <c:v>550</c:v>
                </c:pt>
                <c:pt idx="52783">
                  <c:v>551</c:v>
                </c:pt>
                <c:pt idx="52784">
                  <c:v>552</c:v>
                </c:pt>
                <c:pt idx="52785">
                  <c:v>553</c:v>
                </c:pt>
                <c:pt idx="52786">
                  <c:v>554</c:v>
                </c:pt>
                <c:pt idx="52787">
                  <c:v>555</c:v>
                </c:pt>
                <c:pt idx="52788">
                  <c:v>556</c:v>
                </c:pt>
                <c:pt idx="52789">
                  <c:v>557</c:v>
                </c:pt>
                <c:pt idx="52790">
                  <c:v>558</c:v>
                </c:pt>
                <c:pt idx="52791">
                  <c:v>559</c:v>
                </c:pt>
                <c:pt idx="52792">
                  <c:v>560</c:v>
                </c:pt>
                <c:pt idx="52793">
                  <c:v>561</c:v>
                </c:pt>
                <c:pt idx="52794">
                  <c:v>562</c:v>
                </c:pt>
                <c:pt idx="52795">
                  <c:v>563</c:v>
                </c:pt>
                <c:pt idx="52796">
                  <c:v>564</c:v>
                </c:pt>
                <c:pt idx="52797">
                  <c:v>565</c:v>
                </c:pt>
                <c:pt idx="52798">
                  <c:v>566</c:v>
                </c:pt>
                <c:pt idx="52799">
                  <c:v>567</c:v>
                </c:pt>
                <c:pt idx="52800">
                  <c:v>568</c:v>
                </c:pt>
                <c:pt idx="52801">
                  <c:v>569</c:v>
                </c:pt>
                <c:pt idx="52802">
                  <c:v>570</c:v>
                </c:pt>
                <c:pt idx="52803">
                  <c:v>571</c:v>
                </c:pt>
                <c:pt idx="52804">
                  <c:v>572</c:v>
                </c:pt>
                <c:pt idx="52805">
                  <c:v>573</c:v>
                </c:pt>
                <c:pt idx="52806">
                  <c:v>574</c:v>
                </c:pt>
                <c:pt idx="52807">
                  <c:v>575</c:v>
                </c:pt>
                <c:pt idx="52808">
                  <c:v>576</c:v>
                </c:pt>
                <c:pt idx="52809">
                  <c:v>577</c:v>
                </c:pt>
                <c:pt idx="52810">
                  <c:v>578</c:v>
                </c:pt>
                <c:pt idx="52811">
                  <c:v>579</c:v>
                </c:pt>
                <c:pt idx="52812">
                  <c:v>580</c:v>
                </c:pt>
                <c:pt idx="52813">
                  <c:v>581</c:v>
                </c:pt>
                <c:pt idx="52814">
                  <c:v>582</c:v>
                </c:pt>
                <c:pt idx="52815">
                  <c:v>583</c:v>
                </c:pt>
                <c:pt idx="52816">
                  <c:v>584</c:v>
                </c:pt>
                <c:pt idx="52817">
                  <c:v>585</c:v>
                </c:pt>
                <c:pt idx="52818">
                  <c:v>586</c:v>
                </c:pt>
                <c:pt idx="52819">
                  <c:v>587</c:v>
                </c:pt>
                <c:pt idx="52820">
                  <c:v>588</c:v>
                </c:pt>
                <c:pt idx="52821">
                  <c:v>589</c:v>
                </c:pt>
                <c:pt idx="52822">
                  <c:v>590</c:v>
                </c:pt>
                <c:pt idx="52823">
                  <c:v>591</c:v>
                </c:pt>
                <c:pt idx="52824">
                  <c:v>592</c:v>
                </c:pt>
                <c:pt idx="52825">
                  <c:v>593</c:v>
                </c:pt>
                <c:pt idx="52826">
                  <c:v>594</c:v>
                </c:pt>
                <c:pt idx="52827">
                  <c:v>595</c:v>
                </c:pt>
                <c:pt idx="52828">
                  <c:v>596</c:v>
                </c:pt>
                <c:pt idx="52829">
                  <c:v>597</c:v>
                </c:pt>
                <c:pt idx="52830">
                  <c:v>598</c:v>
                </c:pt>
                <c:pt idx="52831">
                  <c:v>599</c:v>
                </c:pt>
                <c:pt idx="52832">
                  <c:v>600</c:v>
                </c:pt>
                <c:pt idx="52833">
                  <c:v>601</c:v>
                </c:pt>
                <c:pt idx="52834">
                  <c:v>602</c:v>
                </c:pt>
                <c:pt idx="52835">
                  <c:v>603</c:v>
                </c:pt>
                <c:pt idx="52836">
                  <c:v>604</c:v>
                </c:pt>
                <c:pt idx="52837">
                  <c:v>605</c:v>
                </c:pt>
                <c:pt idx="52838">
                  <c:v>606</c:v>
                </c:pt>
                <c:pt idx="52839">
                  <c:v>607</c:v>
                </c:pt>
                <c:pt idx="52840">
                  <c:v>608</c:v>
                </c:pt>
                <c:pt idx="52841">
                  <c:v>609</c:v>
                </c:pt>
                <c:pt idx="52842">
                  <c:v>610</c:v>
                </c:pt>
                <c:pt idx="52843">
                  <c:v>611</c:v>
                </c:pt>
                <c:pt idx="52844">
                  <c:v>612</c:v>
                </c:pt>
                <c:pt idx="52845">
                  <c:v>613</c:v>
                </c:pt>
                <c:pt idx="52846">
                  <c:v>614</c:v>
                </c:pt>
                <c:pt idx="52847">
                  <c:v>615</c:v>
                </c:pt>
                <c:pt idx="52848">
                  <c:v>616</c:v>
                </c:pt>
                <c:pt idx="52849">
                  <c:v>617</c:v>
                </c:pt>
                <c:pt idx="52850">
                  <c:v>618</c:v>
                </c:pt>
                <c:pt idx="52851">
                  <c:v>619</c:v>
                </c:pt>
                <c:pt idx="52852">
                  <c:v>620</c:v>
                </c:pt>
                <c:pt idx="52853">
                  <c:v>621</c:v>
                </c:pt>
                <c:pt idx="52854">
                  <c:v>622</c:v>
                </c:pt>
                <c:pt idx="52855">
                  <c:v>623</c:v>
                </c:pt>
                <c:pt idx="52856">
                  <c:v>624</c:v>
                </c:pt>
                <c:pt idx="52857">
                  <c:v>625</c:v>
                </c:pt>
                <c:pt idx="52858">
                  <c:v>626</c:v>
                </c:pt>
                <c:pt idx="52859">
                  <c:v>627</c:v>
                </c:pt>
                <c:pt idx="52860">
                  <c:v>628</c:v>
                </c:pt>
                <c:pt idx="52861">
                  <c:v>629</c:v>
                </c:pt>
                <c:pt idx="52862">
                  <c:v>630</c:v>
                </c:pt>
                <c:pt idx="52863">
                  <c:v>631</c:v>
                </c:pt>
                <c:pt idx="52864">
                  <c:v>632</c:v>
                </c:pt>
                <c:pt idx="52865">
                  <c:v>633</c:v>
                </c:pt>
                <c:pt idx="52866">
                  <c:v>634</c:v>
                </c:pt>
                <c:pt idx="52867">
                  <c:v>635</c:v>
                </c:pt>
                <c:pt idx="52868">
                  <c:v>636</c:v>
                </c:pt>
                <c:pt idx="52869">
                  <c:v>637</c:v>
                </c:pt>
                <c:pt idx="52870">
                  <c:v>638</c:v>
                </c:pt>
                <c:pt idx="52871">
                  <c:v>639</c:v>
                </c:pt>
                <c:pt idx="52872">
                  <c:v>640</c:v>
                </c:pt>
                <c:pt idx="52873">
                  <c:v>641</c:v>
                </c:pt>
                <c:pt idx="52874">
                  <c:v>642</c:v>
                </c:pt>
                <c:pt idx="52875">
                  <c:v>643</c:v>
                </c:pt>
                <c:pt idx="52876">
                  <c:v>644</c:v>
                </c:pt>
                <c:pt idx="52877">
                  <c:v>645</c:v>
                </c:pt>
                <c:pt idx="52878">
                  <c:v>646</c:v>
                </c:pt>
                <c:pt idx="52879">
                  <c:v>647</c:v>
                </c:pt>
                <c:pt idx="52880">
                  <c:v>648</c:v>
                </c:pt>
                <c:pt idx="52881">
                  <c:v>649</c:v>
                </c:pt>
                <c:pt idx="52882">
                  <c:v>650</c:v>
                </c:pt>
                <c:pt idx="52883">
                  <c:v>651</c:v>
                </c:pt>
                <c:pt idx="52884">
                  <c:v>652</c:v>
                </c:pt>
                <c:pt idx="52885">
                  <c:v>653</c:v>
                </c:pt>
                <c:pt idx="52886">
                  <c:v>654</c:v>
                </c:pt>
                <c:pt idx="52887">
                  <c:v>655</c:v>
                </c:pt>
                <c:pt idx="52888">
                  <c:v>656</c:v>
                </c:pt>
                <c:pt idx="52889">
                  <c:v>657</c:v>
                </c:pt>
                <c:pt idx="52890">
                  <c:v>658</c:v>
                </c:pt>
                <c:pt idx="52891">
                  <c:v>659</c:v>
                </c:pt>
                <c:pt idx="52892">
                  <c:v>660</c:v>
                </c:pt>
                <c:pt idx="52893">
                  <c:v>661</c:v>
                </c:pt>
                <c:pt idx="52894">
                  <c:v>662</c:v>
                </c:pt>
                <c:pt idx="52895">
                  <c:v>663</c:v>
                </c:pt>
                <c:pt idx="52896">
                  <c:v>664</c:v>
                </c:pt>
                <c:pt idx="52897">
                  <c:v>665</c:v>
                </c:pt>
                <c:pt idx="52898">
                  <c:v>666</c:v>
                </c:pt>
                <c:pt idx="52899">
                  <c:v>667</c:v>
                </c:pt>
                <c:pt idx="52900">
                  <c:v>668</c:v>
                </c:pt>
                <c:pt idx="52901">
                  <c:v>669</c:v>
                </c:pt>
                <c:pt idx="52902">
                  <c:v>670</c:v>
                </c:pt>
                <c:pt idx="52903">
                  <c:v>671</c:v>
                </c:pt>
                <c:pt idx="52904">
                  <c:v>672</c:v>
                </c:pt>
                <c:pt idx="52905">
                  <c:v>673</c:v>
                </c:pt>
                <c:pt idx="52906">
                  <c:v>674</c:v>
                </c:pt>
                <c:pt idx="52907">
                  <c:v>675</c:v>
                </c:pt>
                <c:pt idx="52908">
                  <c:v>676</c:v>
                </c:pt>
                <c:pt idx="52909">
                  <c:v>677</c:v>
                </c:pt>
                <c:pt idx="52910">
                  <c:v>678</c:v>
                </c:pt>
                <c:pt idx="52911">
                  <c:v>679</c:v>
                </c:pt>
                <c:pt idx="52912">
                  <c:v>680</c:v>
                </c:pt>
                <c:pt idx="52913">
                  <c:v>681</c:v>
                </c:pt>
                <c:pt idx="52914">
                  <c:v>682</c:v>
                </c:pt>
                <c:pt idx="52915">
                  <c:v>683</c:v>
                </c:pt>
                <c:pt idx="52916">
                  <c:v>684</c:v>
                </c:pt>
                <c:pt idx="52917">
                  <c:v>685</c:v>
                </c:pt>
                <c:pt idx="52918">
                  <c:v>686</c:v>
                </c:pt>
                <c:pt idx="52919">
                  <c:v>687</c:v>
                </c:pt>
                <c:pt idx="52920">
                  <c:v>688</c:v>
                </c:pt>
                <c:pt idx="52921">
                  <c:v>689</c:v>
                </c:pt>
                <c:pt idx="52922">
                  <c:v>690</c:v>
                </c:pt>
                <c:pt idx="52923">
                  <c:v>691</c:v>
                </c:pt>
                <c:pt idx="52924">
                  <c:v>692</c:v>
                </c:pt>
                <c:pt idx="52925">
                  <c:v>693</c:v>
                </c:pt>
                <c:pt idx="52926">
                  <c:v>694</c:v>
                </c:pt>
                <c:pt idx="52927">
                  <c:v>695</c:v>
                </c:pt>
                <c:pt idx="52928">
                  <c:v>696</c:v>
                </c:pt>
                <c:pt idx="52929">
                  <c:v>697</c:v>
                </c:pt>
                <c:pt idx="52930">
                  <c:v>698</c:v>
                </c:pt>
                <c:pt idx="52931">
                  <c:v>699</c:v>
                </c:pt>
                <c:pt idx="52932">
                  <c:v>700</c:v>
                </c:pt>
                <c:pt idx="52933">
                  <c:v>701</c:v>
                </c:pt>
                <c:pt idx="52934">
                  <c:v>702</c:v>
                </c:pt>
                <c:pt idx="52935">
                  <c:v>703</c:v>
                </c:pt>
                <c:pt idx="52936">
                  <c:v>704</c:v>
                </c:pt>
                <c:pt idx="52937">
                  <c:v>705</c:v>
                </c:pt>
                <c:pt idx="52938">
                  <c:v>706</c:v>
                </c:pt>
                <c:pt idx="52939">
                  <c:v>707</c:v>
                </c:pt>
                <c:pt idx="52940">
                  <c:v>708</c:v>
                </c:pt>
                <c:pt idx="52941">
                  <c:v>709</c:v>
                </c:pt>
                <c:pt idx="52942">
                  <c:v>710</c:v>
                </c:pt>
                <c:pt idx="52943">
                  <c:v>711</c:v>
                </c:pt>
                <c:pt idx="52944">
                  <c:v>712</c:v>
                </c:pt>
                <c:pt idx="52945">
                  <c:v>713</c:v>
                </c:pt>
                <c:pt idx="52946">
                  <c:v>714</c:v>
                </c:pt>
                <c:pt idx="52947">
                  <c:v>715</c:v>
                </c:pt>
                <c:pt idx="52948">
                  <c:v>716</c:v>
                </c:pt>
                <c:pt idx="52949">
                  <c:v>717</c:v>
                </c:pt>
                <c:pt idx="52950">
                  <c:v>718</c:v>
                </c:pt>
                <c:pt idx="52951">
                  <c:v>719</c:v>
                </c:pt>
                <c:pt idx="52952">
                  <c:v>720</c:v>
                </c:pt>
                <c:pt idx="52953">
                  <c:v>721</c:v>
                </c:pt>
                <c:pt idx="52954">
                  <c:v>722</c:v>
                </c:pt>
                <c:pt idx="52955">
                  <c:v>723</c:v>
                </c:pt>
                <c:pt idx="52956">
                  <c:v>724</c:v>
                </c:pt>
                <c:pt idx="52957">
                  <c:v>725</c:v>
                </c:pt>
                <c:pt idx="52958">
                  <c:v>726</c:v>
                </c:pt>
                <c:pt idx="52959">
                  <c:v>727</c:v>
                </c:pt>
                <c:pt idx="52960">
                  <c:v>728</c:v>
                </c:pt>
                <c:pt idx="52961">
                  <c:v>729</c:v>
                </c:pt>
                <c:pt idx="52962">
                  <c:v>730</c:v>
                </c:pt>
                <c:pt idx="52963">
                  <c:v>731</c:v>
                </c:pt>
                <c:pt idx="52964">
                  <c:v>732</c:v>
                </c:pt>
                <c:pt idx="52965">
                  <c:v>733</c:v>
                </c:pt>
                <c:pt idx="52966">
                  <c:v>734</c:v>
                </c:pt>
                <c:pt idx="52967">
                  <c:v>735</c:v>
                </c:pt>
                <c:pt idx="52968">
                  <c:v>736</c:v>
                </c:pt>
                <c:pt idx="52969">
                  <c:v>737</c:v>
                </c:pt>
                <c:pt idx="52970">
                  <c:v>738</c:v>
                </c:pt>
                <c:pt idx="52971">
                  <c:v>739</c:v>
                </c:pt>
                <c:pt idx="52972">
                  <c:v>740</c:v>
                </c:pt>
                <c:pt idx="52973">
                  <c:v>741</c:v>
                </c:pt>
                <c:pt idx="52974">
                  <c:v>742</c:v>
                </c:pt>
                <c:pt idx="52975">
                  <c:v>743</c:v>
                </c:pt>
                <c:pt idx="52976">
                  <c:v>744</c:v>
                </c:pt>
                <c:pt idx="52977">
                  <c:v>745</c:v>
                </c:pt>
                <c:pt idx="52978">
                  <c:v>746</c:v>
                </c:pt>
                <c:pt idx="52979">
                  <c:v>747</c:v>
                </c:pt>
                <c:pt idx="52980">
                  <c:v>748</c:v>
                </c:pt>
                <c:pt idx="52981">
                  <c:v>749</c:v>
                </c:pt>
                <c:pt idx="52982">
                  <c:v>750</c:v>
                </c:pt>
                <c:pt idx="52983">
                  <c:v>751</c:v>
                </c:pt>
                <c:pt idx="52984">
                  <c:v>752</c:v>
                </c:pt>
                <c:pt idx="52985">
                  <c:v>753</c:v>
                </c:pt>
                <c:pt idx="52986">
                  <c:v>754</c:v>
                </c:pt>
                <c:pt idx="52987">
                  <c:v>755</c:v>
                </c:pt>
                <c:pt idx="52988">
                  <c:v>756</c:v>
                </c:pt>
                <c:pt idx="52989">
                  <c:v>757</c:v>
                </c:pt>
                <c:pt idx="52990">
                  <c:v>758</c:v>
                </c:pt>
                <c:pt idx="52991">
                  <c:v>759</c:v>
                </c:pt>
                <c:pt idx="52992">
                  <c:v>760</c:v>
                </c:pt>
                <c:pt idx="52993">
                  <c:v>761</c:v>
                </c:pt>
                <c:pt idx="52994">
                  <c:v>762</c:v>
                </c:pt>
                <c:pt idx="52995">
                  <c:v>763</c:v>
                </c:pt>
                <c:pt idx="52996">
                  <c:v>764</c:v>
                </c:pt>
                <c:pt idx="52997">
                  <c:v>765</c:v>
                </c:pt>
                <c:pt idx="52998">
                  <c:v>766</c:v>
                </c:pt>
                <c:pt idx="52999">
                  <c:v>767</c:v>
                </c:pt>
                <c:pt idx="53000">
                  <c:v>768</c:v>
                </c:pt>
                <c:pt idx="53001">
                  <c:v>769</c:v>
                </c:pt>
                <c:pt idx="53002">
                  <c:v>770</c:v>
                </c:pt>
                <c:pt idx="53003">
                  <c:v>771</c:v>
                </c:pt>
                <c:pt idx="53004">
                  <c:v>772</c:v>
                </c:pt>
                <c:pt idx="53005">
                  <c:v>773</c:v>
                </c:pt>
                <c:pt idx="53006">
                  <c:v>774</c:v>
                </c:pt>
                <c:pt idx="53007">
                  <c:v>775</c:v>
                </c:pt>
                <c:pt idx="53008">
                  <c:v>776</c:v>
                </c:pt>
                <c:pt idx="53009">
                  <c:v>777</c:v>
                </c:pt>
                <c:pt idx="53010">
                  <c:v>778</c:v>
                </c:pt>
                <c:pt idx="53011">
                  <c:v>779</c:v>
                </c:pt>
                <c:pt idx="53012">
                  <c:v>780</c:v>
                </c:pt>
                <c:pt idx="53013">
                  <c:v>781</c:v>
                </c:pt>
                <c:pt idx="53014">
                  <c:v>782</c:v>
                </c:pt>
                <c:pt idx="53015">
                  <c:v>783</c:v>
                </c:pt>
                <c:pt idx="53016">
                  <c:v>784</c:v>
                </c:pt>
                <c:pt idx="53017">
                  <c:v>785</c:v>
                </c:pt>
                <c:pt idx="53018">
                  <c:v>786</c:v>
                </c:pt>
                <c:pt idx="53019">
                  <c:v>787</c:v>
                </c:pt>
                <c:pt idx="53020">
                  <c:v>788</c:v>
                </c:pt>
                <c:pt idx="53021">
                  <c:v>789</c:v>
                </c:pt>
                <c:pt idx="53022">
                  <c:v>790</c:v>
                </c:pt>
                <c:pt idx="53023">
                  <c:v>791</c:v>
                </c:pt>
                <c:pt idx="53024">
                  <c:v>792</c:v>
                </c:pt>
                <c:pt idx="53025">
                  <c:v>793</c:v>
                </c:pt>
                <c:pt idx="53026">
                  <c:v>794</c:v>
                </c:pt>
                <c:pt idx="53027">
                  <c:v>795</c:v>
                </c:pt>
                <c:pt idx="53028">
                  <c:v>796</c:v>
                </c:pt>
                <c:pt idx="53029">
                  <c:v>797</c:v>
                </c:pt>
                <c:pt idx="53030">
                  <c:v>798</c:v>
                </c:pt>
                <c:pt idx="53031">
                  <c:v>799</c:v>
                </c:pt>
                <c:pt idx="53032">
                  <c:v>800</c:v>
                </c:pt>
                <c:pt idx="53033">
                  <c:v>801</c:v>
                </c:pt>
                <c:pt idx="53034">
                  <c:v>802</c:v>
                </c:pt>
                <c:pt idx="53035">
                  <c:v>803</c:v>
                </c:pt>
                <c:pt idx="53036">
                  <c:v>804</c:v>
                </c:pt>
                <c:pt idx="53037">
                  <c:v>805</c:v>
                </c:pt>
                <c:pt idx="53038">
                  <c:v>806</c:v>
                </c:pt>
                <c:pt idx="53039">
                  <c:v>807</c:v>
                </c:pt>
                <c:pt idx="53040">
                  <c:v>808</c:v>
                </c:pt>
                <c:pt idx="53041">
                  <c:v>809</c:v>
                </c:pt>
                <c:pt idx="53042">
                  <c:v>810</c:v>
                </c:pt>
                <c:pt idx="53043">
                  <c:v>811</c:v>
                </c:pt>
                <c:pt idx="53044">
                  <c:v>812</c:v>
                </c:pt>
                <c:pt idx="53045">
                  <c:v>813</c:v>
                </c:pt>
                <c:pt idx="53046">
                  <c:v>814</c:v>
                </c:pt>
                <c:pt idx="53047">
                  <c:v>815</c:v>
                </c:pt>
                <c:pt idx="53048">
                  <c:v>816</c:v>
                </c:pt>
                <c:pt idx="53049">
                  <c:v>817</c:v>
                </c:pt>
                <c:pt idx="53050">
                  <c:v>818</c:v>
                </c:pt>
                <c:pt idx="53051">
                  <c:v>819</c:v>
                </c:pt>
                <c:pt idx="53052">
                  <c:v>820</c:v>
                </c:pt>
                <c:pt idx="53053">
                  <c:v>821</c:v>
                </c:pt>
                <c:pt idx="53054">
                  <c:v>822</c:v>
                </c:pt>
                <c:pt idx="53055">
                  <c:v>823</c:v>
                </c:pt>
                <c:pt idx="53056">
                  <c:v>824</c:v>
                </c:pt>
                <c:pt idx="53057">
                  <c:v>825</c:v>
                </c:pt>
                <c:pt idx="53058">
                  <c:v>826</c:v>
                </c:pt>
                <c:pt idx="53059">
                  <c:v>827</c:v>
                </c:pt>
                <c:pt idx="53060">
                  <c:v>828</c:v>
                </c:pt>
                <c:pt idx="53061">
                  <c:v>829</c:v>
                </c:pt>
                <c:pt idx="53062">
                  <c:v>830</c:v>
                </c:pt>
                <c:pt idx="53063">
                  <c:v>831</c:v>
                </c:pt>
                <c:pt idx="53064">
                  <c:v>832</c:v>
                </c:pt>
                <c:pt idx="53065">
                  <c:v>833</c:v>
                </c:pt>
                <c:pt idx="53066">
                  <c:v>834</c:v>
                </c:pt>
                <c:pt idx="53067">
                  <c:v>835</c:v>
                </c:pt>
                <c:pt idx="53068">
                  <c:v>836</c:v>
                </c:pt>
                <c:pt idx="53069">
                  <c:v>837</c:v>
                </c:pt>
                <c:pt idx="53070">
                  <c:v>838</c:v>
                </c:pt>
                <c:pt idx="53071">
                  <c:v>839</c:v>
                </c:pt>
                <c:pt idx="53072">
                  <c:v>840</c:v>
                </c:pt>
                <c:pt idx="53073">
                  <c:v>841</c:v>
                </c:pt>
                <c:pt idx="53074">
                  <c:v>842</c:v>
                </c:pt>
                <c:pt idx="53075">
                  <c:v>843</c:v>
                </c:pt>
                <c:pt idx="53076">
                  <c:v>844</c:v>
                </c:pt>
                <c:pt idx="53077">
                  <c:v>845</c:v>
                </c:pt>
                <c:pt idx="53078">
                  <c:v>846</c:v>
                </c:pt>
                <c:pt idx="53079">
                  <c:v>847</c:v>
                </c:pt>
                <c:pt idx="53080">
                  <c:v>848</c:v>
                </c:pt>
                <c:pt idx="53081">
                  <c:v>849</c:v>
                </c:pt>
                <c:pt idx="53082">
                  <c:v>850</c:v>
                </c:pt>
                <c:pt idx="53083">
                  <c:v>851</c:v>
                </c:pt>
                <c:pt idx="53084">
                  <c:v>852</c:v>
                </c:pt>
                <c:pt idx="53085">
                  <c:v>853</c:v>
                </c:pt>
                <c:pt idx="53086">
                  <c:v>854</c:v>
                </c:pt>
                <c:pt idx="53087">
                  <c:v>855</c:v>
                </c:pt>
                <c:pt idx="53088">
                  <c:v>856</c:v>
                </c:pt>
                <c:pt idx="53089">
                  <c:v>857</c:v>
                </c:pt>
                <c:pt idx="53090">
                  <c:v>858</c:v>
                </c:pt>
                <c:pt idx="53091">
                  <c:v>859</c:v>
                </c:pt>
                <c:pt idx="53092">
                  <c:v>860</c:v>
                </c:pt>
                <c:pt idx="53093">
                  <c:v>861</c:v>
                </c:pt>
                <c:pt idx="53094">
                  <c:v>862</c:v>
                </c:pt>
                <c:pt idx="53095">
                  <c:v>863</c:v>
                </c:pt>
                <c:pt idx="53096">
                  <c:v>864</c:v>
                </c:pt>
                <c:pt idx="53097">
                  <c:v>865</c:v>
                </c:pt>
                <c:pt idx="53098">
                  <c:v>866</c:v>
                </c:pt>
                <c:pt idx="53099">
                  <c:v>867</c:v>
                </c:pt>
                <c:pt idx="53100">
                  <c:v>868</c:v>
                </c:pt>
                <c:pt idx="53101">
                  <c:v>869</c:v>
                </c:pt>
                <c:pt idx="53102">
                  <c:v>870</c:v>
                </c:pt>
                <c:pt idx="53103">
                  <c:v>871</c:v>
                </c:pt>
                <c:pt idx="53104">
                  <c:v>872</c:v>
                </c:pt>
                <c:pt idx="53105">
                  <c:v>873</c:v>
                </c:pt>
                <c:pt idx="53106">
                  <c:v>874</c:v>
                </c:pt>
                <c:pt idx="53107">
                  <c:v>875</c:v>
                </c:pt>
                <c:pt idx="53108">
                  <c:v>876</c:v>
                </c:pt>
                <c:pt idx="53109">
                  <c:v>877</c:v>
                </c:pt>
                <c:pt idx="53110">
                  <c:v>878</c:v>
                </c:pt>
                <c:pt idx="53111">
                  <c:v>879</c:v>
                </c:pt>
                <c:pt idx="53112">
                  <c:v>880</c:v>
                </c:pt>
                <c:pt idx="53113">
                  <c:v>881</c:v>
                </c:pt>
                <c:pt idx="53114">
                  <c:v>882</c:v>
                </c:pt>
                <c:pt idx="53115">
                  <c:v>883</c:v>
                </c:pt>
                <c:pt idx="53116">
                  <c:v>884</c:v>
                </c:pt>
                <c:pt idx="53117">
                  <c:v>885</c:v>
                </c:pt>
                <c:pt idx="53118">
                  <c:v>886</c:v>
                </c:pt>
                <c:pt idx="53119">
                  <c:v>887</c:v>
                </c:pt>
                <c:pt idx="53120">
                  <c:v>888</c:v>
                </c:pt>
                <c:pt idx="53121">
                  <c:v>889</c:v>
                </c:pt>
                <c:pt idx="53122">
                  <c:v>890</c:v>
                </c:pt>
                <c:pt idx="53123">
                  <c:v>891</c:v>
                </c:pt>
                <c:pt idx="53124">
                  <c:v>892</c:v>
                </c:pt>
                <c:pt idx="53125">
                  <c:v>893</c:v>
                </c:pt>
                <c:pt idx="53126">
                  <c:v>894</c:v>
                </c:pt>
                <c:pt idx="53127">
                  <c:v>895</c:v>
                </c:pt>
                <c:pt idx="53128">
                  <c:v>896</c:v>
                </c:pt>
                <c:pt idx="53129">
                  <c:v>897</c:v>
                </c:pt>
                <c:pt idx="53130">
                  <c:v>898</c:v>
                </c:pt>
                <c:pt idx="53131">
                  <c:v>899</c:v>
                </c:pt>
                <c:pt idx="53132">
                  <c:v>900</c:v>
                </c:pt>
                <c:pt idx="53133">
                  <c:v>901</c:v>
                </c:pt>
                <c:pt idx="53134">
                  <c:v>902</c:v>
                </c:pt>
                <c:pt idx="53135">
                  <c:v>903</c:v>
                </c:pt>
                <c:pt idx="53136">
                  <c:v>904</c:v>
                </c:pt>
                <c:pt idx="53137">
                  <c:v>905</c:v>
                </c:pt>
                <c:pt idx="53138">
                  <c:v>906</c:v>
                </c:pt>
                <c:pt idx="53139">
                  <c:v>907</c:v>
                </c:pt>
                <c:pt idx="53140">
                  <c:v>908</c:v>
                </c:pt>
                <c:pt idx="53141">
                  <c:v>909</c:v>
                </c:pt>
                <c:pt idx="53142">
                  <c:v>910</c:v>
                </c:pt>
                <c:pt idx="53143">
                  <c:v>911</c:v>
                </c:pt>
                <c:pt idx="53144">
                  <c:v>912</c:v>
                </c:pt>
                <c:pt idx="53145">
                  <c:v>913</c:v>
                </c:pt>
                <c:pt idx="53146">
                  <c:v>914</c:v>
                </c:pt>
                <c:pt idx="53147">
                  <c:v>915</c:v>
                </c:pt>
                <c:pt idx="53148">
                  <c:v>916</c:v>
                </c:pt>
                <c:pt idx="53149">
                  <c:v>917</c:v>
                </c:pt>
                <c:pt idx="53150">
                  <c:v>918</c:v>
                </c:pt>
                <c:pt idx="53151">
                  <c:v>919</c:v>
                </c:pt>
                <c:pt idx="53152">
                  <c:v>920</c:v>
                </c:pt>
                <c:pt idx="53153">
                  <c:v>921</c:v>
                </c:pt>
                <c:pt idx="53154">
                  <c:v>922</c:v>
                </c:pt>
                <c:pt idx="53155">
                  <c:v>923</c:v>
                </c:pt>
                <c:pt idx="53156">
                  <c:v>924</c:v>
                </c:pt>
                <c:pt idx="53157">
                  <c:v>925</c:v>
                </c:pt>
                <c:pt idx="53158">
                  <c:v>926</c:v>
                </c:pt>
                <c:pt idx="53159">
                  <c:v>927</c:v>
                </c:pt>
                <c:pt idx="53160">
                  <c:v>928</c:v>
                </c:pt>
                <c:pt idx="53161">
                  <c:v>929</c:v>
                </c:pt>
                <c:pt idx="53162">
                  <c:v>930</c:v>
                </c:pt>
                <c:pt idx="53163">
                  <c:v>931</c:v>
                </c:pt>
                <c:pt idx="53164">
                  <c:v>932</c:v>
                </c:pt>
                <c:pt idx="53165">
                  <c:v>933</c:v>
                </c:pt>
                <c:pt idx="53166">
                  <c:v>934</c:v>
                </c:pt>
                <c:pt idx="53167">
                  <c:v>935</c:v>
                </c:pt>
                <c:pt idx="53168">
                  <c:v>936</c:v>
                </c:pt>
                <c:pt idx="53169">
                  <c:v>937</c:v>
                </c:pt>
                <c:pt idx="53170">
                  <c:v>938</c:v>
                </c:pt>
                <c:pt idx="53171">
                  <c:v>939</c:v>
                </c:pt>
                <c:pt idx="53172">
                  <c:v>940</c:v>
                </c:pt>
                <c:pt idx="53173">
                  <c:v>941</c:v>
                </c:pt>
                <c:pt idx="53174">
                  <c:v>942</c:v>
                </c:pt>
                <c:pt idx="53175">
                  <c:v>943</c:v>
                </c:pt>
                <c:pt idx="53176">
                  <c:v>944</c:v>
                </c:pt>
                <c:pt idx="53177">
                  <c:v>945</c:v>
                </c:pt>
                <c:pt idx="53178">
                  <c:v>946</c:v>
                </c:pt>
                <c:pt idx="53179">
                  <c:v>947</c:v>
                </c:pt>
                <c:pt idx="53180">
                  <c:v>948</c:v>
                </c:pt>
                <c:pt idx="53181">
                  <c:v>949</c:v>
                </c:pt>
                <c:pt idx="53182">
                  <c:v>950</c:v>
                </c:pt>
                <c:pt idx="53183">
                  <c:v>951</c:v>
                </c:pt>
                <c:pt idx="53184">
                  <c:v>952</c:v>
                </c:pt>
                <c:pt idx="53185">
                  <c:v>953</c:v>
                </c:pt>
                <c:pt idx="53186">
                  <c:v>954</c:v>
                </c:pt>
                <c:pt idx="53187">
                  <c:v>955</c:v>
                </c:pt>
                <c:pt idx="53188">
                  <c:v>956</c:v>
                </c:pt>
                <c:pt idx="53189">
                  <c:v>957</c:v>
                </c:pt>
                <c:pt idx="53190">
                  <c:v>958</c:v>
                </c:pt>
                <c:pt idx="53191">
                  <c:v>959</c:v>
                </c:pt>
                <c:pt idx="53192">
                  <c:v>960</c:v>
                </c:pt>
                <c:pt idx="53193">
                  <c:v>961</c:v>
                </c:pt>
                <c:pt idx="53194">
                  <c:v>962</c:v>
                </c:pt>
                <c:pt idx="53195">
                  <c:v>963</c:v>
                </c:pt>
                <c:pt idx="53196">
                  <c:v>964</c:v>
                </c:pt>
                <c:pt idx="53197">
                  <c:v>965</c:v>
                </c:pt>
                <c:pt idx="53198">
                  <c:v>966</c:v>
                </c:pt>
                <c:pt idx="53199">
                  <c:v>967</c:v>
                </c:pt>
                <c:pt idx="53200">
                  <c:v>968</c:v>
                </c:pt>
                <c:pt idx="53201">
                  <c:v>969</c:v>
                </c:pt>
                <c:pt idx="53202">
                  <c:v>970</c:v>
                </c:pt>
                <c:pt idx="53203">
                  <c:v>971</c:v>
                </c:pt>
                <c:pt idx="53204">
                  <c:v>972</c:v>
                </c:pt>
                <c:pt idx="53205">
                  <c:v>973</c:v>
                </c:pt>
                <c:pt idx="53206">
                  <c:v>974</c:v>
                </c:pt>
                <c:pt idx="53207">
                  <c:v>975</c:v>
                </c:pt>
                <c:pt idx="53208">
                  <c:v>976</c:v>
                </c:pt>
                <c:pt idx="53209">
                  <c:v>977</c:v>
                </c:pt>
                <c:pt idx="53210">
                  <c:v>978</c:v>
                </c:pt>
                <c:pt idx="53211">
                  <c:v>979</c:v>
                </c:pt>
                <c:pt idx="53212">
                  <c:v>980</c:v>
                </c:pt>
                <c:pt idx="53213">
                  <c:v>981</c:v>
                </c:pt>
                <c:pt idx="53214">
                  <c:v>982</c:v>
                </c:pt>
                <c:pt idx="53215">
                  <c:v>983</c:v>
                </c:pt>
                <c:pt idx="53216">
                  <c:v>984</c:v>
                </c:pt>
                <c:pt idx="53217">
                  <c:v>985</c:v>
                </c:pt>
                <c:pt idx="53218">
                  <c:v>986</c:v>
                </c:pt>
                <c:pt idx="53219">
                  <c:v>987</c:v>
                </c:pt>
                <c:pt idx="53220">
                  <c:v>988</c:v>
                </c:pt>
                <c:pt idx="53221">
                  <c:v>989</c:v>
                </c:pt>
                <c:pt idx="53222">
                  <c:v>990</c:v>
                </c:pt>
                <c:pt idx="53223">
                  <c:v>991</c:v>
                </c:pt>
                <c:pt idx="53224">
                  <c:v>992</c:v>
                </c:pt>
                <c:pt idx="53225">
                  <c:v>993</c:v>
                </c:pt>
                <c:pt idx="53226">
                  <c:v>994</c:v>
                </c:pt>
                <c:pt idx="53227">
                  <c:v>995</c:v>
                </c:pt>
                <c:pt idx="53228">
                  <c:v>996</c:v>
                </c:pt>
                <c:pt idx="53229">
                  <c:v>997</c:v>
                </c:pt>
                <c:pt idx="53230">
                  <c:v>998</c:v>
                </c:pt>
                <c:pt idx="53231">
                  <c:v>999</c:v>
                </c:pt>
                <c:pt idx="53232">
                  <c:v>1000</c:v>
                </c:pt>
                <c:pt idx="53233">
                  <c:v>1001</c:v>
                </c:pt>
                <c:pt idx="53234">
                  <c:v>1002</c:v>
                </c:pt>
                <c:pt idx="53235">
                  <c:v>1003</c:v>
                </c:pt>
                <c:pt idx="53236">
                  <c:v>1004</c:v>
                </c:pt>
                <c:pt idx="53237">
                  <c:v>1005</c:v>
                </c:pt>
                <c:pt idx="53238">
                  <c:v>1006</c:v>
                </c:pt>
                <c:pt idx="53239">
                  <c:v>1007</c:v>
                </c:pt>
                <c:pt idx="53240">
                  <c:v>1008</c:v>
                </c:pt>
                <c:pt idx="53241">
                  <c:v>1009</c:v>
                </c:pt>
                <c:pt idx="53242">
                  <c:v>1010</c:v>
                </c:pt>
                <c:pt idx="53243">
                  <c:v>1011</c:v>
                </c:pt>
                <c:pt idx="53244">
                  <c:v>1012</c:v>
                </c:pt>
                <c:pt idx="53245">
                  <c:v>1013</c:v>
                </c:pt>
                <c:pt idx="53246">
                  <c:v>1014</c:v>
                </c:pt>
                <c:pt idx="53247">
                  <c:v>1015</c:v>
                </c:pt>
                <c:pt idx="53248">
                  <c:v>1016</c:v>
                </c:pt>
                <c:pt idx="53249">
                  <c:v>1017</c:v>
                </c:pt>
                <c:pt idx="53250">
                  <c:v>1018</c:v>
                </c:pt>
                <c:pt idx="53251">
                  <c:v>1019</c:v>
                </c:pt>
                <c:pt idx="53252">
                  <c:v>1020</c:v>
                </c:pt>
                <c:pt idx="53253">
                  <c:v>1021</c:v>
                </c:pt>
                <c:pt idx="53254">
                  <c:v>1022</c:v>
                </c:pt>
                <c:pt idx="53255">
                  <c:v>1023</c:v>
                </c:pt>
                <c:pt idx="53256">
                  <c:v>1024</c:v>
                </c:pt>
                <c:pt idx="53257">
                  <c:v>1025</c:v>
                </c:pt>
                <c:pt idx="53258">
                  <c:v>1026</c:v>
                </c:pt>
                <c:pt idx="53259">
                  <c:v>1027</c:v>
                </c:pt>
                <c:pt idx="53260">
                  <c:v>1028</c:v>
                </c:pt>
                <c:pt idx="53261">
                  <c:v>1029</c:v>
                </c:pt>
                <c:pt idx="53262">
                  <c:v>1030</c:v>
                </c:pt>
                <c:pt idx="53263">
                  <c:v>1031</c:v>
                </c:pt>
                <c:pt idx="53264">
                  <c:v>1032</c:v>
                </c:pt>
                <c:pt idx="53265">
                  <c:v>1033</c:v>
                </c:pt>
                <c:pt idx="53266">
                  <c:v>1034</c:v>
                </c:pt>
                <c:pt idx="53267">
                  <c:v>1035</c:v>
                </c:pt>
                <c:pt idx="53268">
                  <c:v>1036</c:v>
                </c:pt>
                <c:pt idx="53269">
                  <c:v>1037</c:v>
                </c:pt>
                <c:pt idx="53270">
                  <c:v>1038</c:v>
                </c:pt>
                <c:pt idx="53271">
                  <c:v>1039</c:v>
                </c:pt>
                <c:pt idx="53272">
                  <c:v>1040</c:v>
                </c:pt>
                <c:pt idx="53273">
                  <c:v>1041</c:v>
                </c:pt>
                <c:pt idx="53274">
                  <c:v>1042</c:v>
                </c:pt>
                <c:pt idx="53275">
                  <c:v>1043</c:v>
                </c:pt>
                <c:pt idx="53276">
                  <c:v>1044</c:v>
                </c:pt>
                <c:pt idx="53277">
                  <c:v>1045</c:v>
                </c:pt>
                <c:pt idx="53278">
                  <c:v>1046</c:v>
                </c:pt>
                <c:pt idx="53279">
                  <c:v>1047</c:v>
                </c:pt>
                <c:pt idx="53280">
                  <c:v>1048</c:v>
                </c:pt>
                <c:pt idx="53281">
                  <c:v>1049</c:v>
                </c:pt>
                <c:pt idx="53282">
                  <c:v>1050</c:v>
                </c:pt>
                <c:pt idx="53283">
                  <c:v>1051</c:v>
                </c:pt>
                <c:pt idx="53284">
                  <c:v>1052</c:v>
                </c:pt>
                <c:pt idx="53285">
                  <c:v>1053</c:v>
                </c:pt>
                <c:pt idx="53286">
                  <c:v>1054</c:v>
                </c:pt>
                <c:pt idx="53287">
                  <c:v>1055</c:v>
                </c:pt>
                <c:pt idx="53288">
                  <c:v>1056</c:v>
                </c:pt>
                <c:pt idx="53289">
                  <c:v>1057</c:v>
                </c:pt>
                <c:pt idx="53290">
                  <c:v>1058</c:v>
                </c:pt>
                <c:pt idx="53291">
                  <c:v>1059</c:v>
                </c:pt>
                <c:pt idx="53292">
                  <c:v>1060</c:v>
                </c:pt>
                <c:pt idx="53293">
                  <c:v>1061</c:v>
                </c:pt>
                <c:pt idx="53294">
                  <c:v>1062</c:v>
                </c:pt>
                <c:pt idx="53295">
                  <c:v>1063</c:v>
                </c:pt>
                <c:pt idx="53296">
                  <c:v>1064</c:v>
                </c:pt>
                <c:pt idx="53297">
                  <c:v>1065</c:v>
                </c:pt>
                <c:pt idx="53298">
                  <c:v>1066</c:v>
                </c:pt>
                <c:pt idx="53299">
                  <c:v>1067</c:v>
                </c:pt>
                <c:pt idx="53300">
                  <c:v>1068</c:v>
                </c:pt>
                <c:pt idx="53301">
                  <c:v>1069</c:v>
                </c:pt>
                <c:pt idx="53302">
                  <c:v>1070</c:v>
                </c:pt>
                <c:pt idx="53303">
                  <c:v>1071</c:v>
                </c:pt>
                <c:pt idx="53304">
                  <c:v>1072</c:v>
                </c:pt>
                <c:pt idx="53305">
                  <c:v>1073</c:v>
                </c:pt>
                <c:pt idx="53306">
                  <c:v>1074</c:v>
                </c:pt>
                <c:pt idx="53307">
                  <c:v>1075</c:v>
                </c:pt>
                <c:pt idx="53308">
                  <c:v>1076</c:v>
                </c:pt>
                <c:pt idx="53309">
                  <c:v>1077</c:v>
                </c:pt>
                <c:pt idx="53310">
                  <c:v>1078</c:v>
                </c:pt>
                <c:pt idx="53311">
                  <c:v>1079</c:v>
                </c:pt>
                <c:pt idx="53312">
                  <c:v>1080</c:v>
                </c:pt>
                <c:pt idx="53313">
                  <c:v>1081</c:v>
                </c:pt>
                <c:pt idx="53314">
                  <c:v>1082</c:v>
                </c:pt>
                <c:pt idx="53315">
                  <c:v>1083</c:v>
                </c:pt>
                <c:pt idx="53316">
                  <c:v>1084</c:v>
                </c:pt>
                <c:pt idx="53317">
                  <c:v>1085</c:v>
                </c:pt>
                <c:pt idx="53318">
                  <c:v>1086</c:v>
                </c:pt>
                <c:pt idx="53319">
                  <c:v>1087</c:v>
                </c:pt>
                <c:pt idx="53320">
                  <c:v>1088</c:v>
                </c:pt>
                <c:pt idx="53321">
                  <c:v>1089</c:v>
                </c:pt>
                <c:pt idx="53322">
                  <c:v>1090</c:v>
                </c:pt>
                <c:pt idx="53323">
                  <c:v>1091</c:v>
                </c:pt>
                <c:pt idx="53324">
                  <c:v>1092</c:v>
                </c:pt>
                <c:pt idx="53325">
                  <c:v>1093</c:v>
                </c:pt>
                <c:pt idx="53326">
                  <c:v>1094</c:v>
                </c:pt>
                <c:pt idx="53327">
                  <c:v>1095</c:v>
                </c:pt>
                <c:pt idx="53328">
                  <c:v>1096</c:v>
                </c:pt>
                <c:pt idx="53329">
                  <c:v>1097</c:v>
                </c:pt>
                <c:pt idx="53330">
                  <c:v>1098</c:v>
                </c:pt>
                <c:pt idx="53331">
                  <c:v>1099</c:v>
                </c:pt>
                <c:pt idx="53332">
                  <c:v>1100</c:v>
                </c:pt>
                <c:pt idx="53333">
                  <c:v>1101</c:v>
                </c:pt>
                <c:pt idx="53334">
                  <c:v>1102</c:v>
                </c:pt>
                <c:pt idx="53335">
                  <c:v>1103</c:v>
                </c:pt>
                <c:pt idx="53336">
                  <c:v>1104</c:v>
                </c:pt>
                <c:pt idx="53337">
                  <c:v>1105</c:v>
                </c:pt>
                <c:pt idx="53338">
                  <c:v>1106</c:v>
                </c:pt>
                <c:pt idx="53339">
                  <c:v>1107</c:v>
                </c:pt>
                <c:pt idx="53340">
                  <c:v>1108</c:v>
                </c:pt>
                <c:pt idx="53341">
                  <c:v>1109</c:v>
                </c:pt>
                <c:pt idx="53342">
                  <c:v>1110</c:v>
                </c:pt>
                <c:pt idx="53343">
                  <c:v>1111</c:v>
                </c:pt>
                <c:pt idx="53344">
                  <c:v>1112</c:v>
                </c:pt>
                <c:pt idx="53345">
                  <c:v>1113</c:v>
                </c:pt>
                <c:pt idx="53346">
                  <c:v>1114</c:v>
                </c:pt>
                <c:pt idx="53347">
                  <c:v>1115</c:v>
                </c:pt>
                <c:pt idx="53348">
                  <c:v>1116</c:v>
                </c:pt>
                <c:pt idx="53349">
                  <c:v>1117</c:v>
                </c:pt>
                <c:pt idx="53350">
                  <c:v>1118</c:v>
                </c:pt>
                <c:pt idx="53351">
                  <c:v>1119</c:v>
                </c:pt>
                <c:pt idx="53352">
                  <c:v>1120</c:v>
                </c:pt>
                <c:pt idx="53353">
                  <c:v>1121</c:v>
                </c:pt>
                <c:pt idx="53354">
                  <c:v>1122</c:v>
                </c:pt>
                <c:pt idx="53355">
                  <c:v>1123</c:v>
                </c:pt>
                <c:pt idx="53356">
                  <c:v>1124</c:v>
                </c:pt>
                <c:pt idx="53357">
                  <c:v>1125</c:v>
                </c:pt>
                <c:pt idx="53358">
                  <c:v>1126</c:v>
                </c:pt>
                <c:pt idx="53359">
                  <c:v>1127</c:v>
                </c:pt>
                <c:pt idx="53360">
                  <c:v>1128</c:v>
                </c:pt>
                <c:pt idx="53361">
                  <c:v>1129</c:v>
                </c:pt>
                <c:pt idx="53362">
                  <c:v>1130</c:v>
                </c:pt>
                <c:pt idx="53363">
                  <c:v>1131</c:v>
                </c:pt>
                <c:pt idx="53364">
                  <c:v>1132</c:v>
                </c:pt>
                <c:pt idx="53365">
                  <c:v>1133</c:v>
                </c:pt>
                <c:pt idx="53366">
                  <c:v>1134</c:v>
                </c:pt>
                <c:pt idx="53367">
                  <c:v>1135</c:v>
                </c:pt>
                <c:pt idx="53368">
                  <c:v>1136</c:v>
                </c:pt>
                <c:pt idx="53369">
                  <c:v>1137</c:v>
                </c:pt>
                <c:pt idx="53370">
                  <c:v>1138</c:v>
                </c:pt>
                <c:pt idx="53371">
                  <c:v>1139</c:v>
                </c:pt>
                <c:pt idx="53372">
                  <c:v>1140</c:v>
                </c:pt>
                <c:pt idx="53373">
                  <c:v>1141</c:v>
                </c:pt>
                <c:pt idx="53374">
                  <c:v>1142</c:v>
                </c:pt>
                <c:pt idx="53375">
                  <c:v>1143</c:v>
                </c:pt>
                <c:pt idx="53376">
                  <c:v>1144</c:v>
                </c:pt>
                <c:pt idx="53377">
                  <c:v>1145</c:v>
                </c:pt>
                <c:pt idx="53378">
                  <c:v>1146</c:v>
                </c:pt>
                <c:pt idx="53379">
                  <c:v>1147</c:v>
                </c:pt>
                <c:pt idx="53380">
                  <c:v>1148</c:v>
                </c:pt>
                <c:pt idx="53381">
                  <c:v>1149</c:v>
                </c:pt>
                <c:pt idx="53382">
                  <c:v>1150</c:v>
                </c:pt>
                <c:pt idx="53383">
                  <c:v>1151</c:v>
                </c:pt>
                <c:pt idx="53384">
                  <c:v>1152</c:v>
                </c:pt>
                <c:pt idx="53385">
                  <c:v>1153</c:v>
                </c:pt>
                <c:pt idx="53386">
                  <c:v>1154</c:v>
                </c:pt>
                <c:pt idx="53387">
                  <c:v>1155</c:v>
                </c:pt>
                <c:pt idx="53388">
                  <c:v>1156</c:v>
                </c:pt>
                <c:pt idx="53389">
                  <c:v>1157</c:v>
                </c:pt>
                <c:pt idx="53390">
                  <c:v>1158</c:v>
                </c:pt>
                <c:pt idx="53391">
                  <c:v>1159</c:v>
                </c:pt>
                <c:pt idx="53392">
                  <c:v>1160</c:v>
                </c:pt>
                <c:pt idx="53393">
                  <c:v>1161</c:v>
                </c:pt>
                <c:pt idx="53394">
                  <c:v>1162</c:v>
                </c:pt>
                <c:pt idx="53395">
                  <c:v>1163</c:v>
                </c:pt>
                <c:pt idx="53396">
                  <c:v>1164</c:v>
                </c:pt>
                <c:pt idx="53397">
                  <c:v>1165</c:v>
                </c:pt>
                <c:pt idx="53398">
                  <c:v>1166</c:v>
                </c:pt>
                <c:pt idx="53399">
                  <c:v>1167</c:v>
                </c:pt>
                <c:pt idx="53400">
                  <c:v>1168</c:v>
                </c:pt>
                <c:pt idx="53401">
                  <c:v>1169</c:v>
                </c:pt>
                <c:pt idx="53402">
                  <c:v>1170</c:v>
                </c:pt>
                <c:pt idx="53403">
                  <c:v>1171</c:v>
                </c:pt>
                <c:pt idx="53404">
                  <c:v>1172</c:v>
                </c:pt>
                <c:pt idx="53405">
                  <c:v>1173</c:v>
                </c:pt>
                <c:pt idx="53406">
                  <c:v>1174</c:v>
                </c:pt>
                <c:pt idx="53407">
                  <c:v>1175</c:v>
                </c:pt>
                <c:pt idx="53408">
                  <c:v>1176</c:v>
                </c:pt>
                <c:pt idx="53409">
                  <c:v>1177</c:v>
                </c:pt>
                <c:pt idx="53410">
                  <c:v>1178</c:v>
                </c:pt>
                <c:pt idx="53411">
                  <c:v>1179</c:v>
                </c:pt>
                <c:pt idx="53412">
                  <c:v>1180</c:v>
                </c:pt>
                <c:pt idx="53413">
                  <c:v>1181</c:v>
                </c:pt>
                <c:pt idx="53414">
                  <c:v>1182</c:v>
                </c:pt>
                <c:pt idx="53415">
                  <c:v>1183</c:v>
                </c:pt>
                <c:pt idx="53416">
                  <c:v>1184</c:v>
                </c:pt>
                <c:pt idx="53417">
                  <c:v>1185</c:v>
                </c:pt>
                <c:pt idx="53418">
                  <c:v>1186</c:v>
                </c:pt>
                <c:pt idx="53419">
                  <c:v>1187</c:v>
                </c:pt>
                <c:pt idx="53420">
                  <c:v>1188</c:v>
                </c:pt>
                <c:pt idx="53421">
                  <c:v>1189</c:v>
                </c:pt>
                <c:pt idx="53422">
                  <c:v>1190</c:v>
                </c:pt>
                <c:pt idx="53423">
                  <c:v>1191</c:v>
                </c:pt>
                <c:pt idx="53424">
                  <c:v>1192</c:v>
                </c:pt>
                <c:pt idx="53425">
                  <c:v>1193</c:v>
                </c:pt>
                <c:pt idx="53426">
                  <c:v>1194</c:v>
                </c:pt>
                <c:pt idx="53427">
                  <c:v>1195</c:v>
                </c:pt>
                <c:pt idx="53428">
                  <c:v>1196</c:v>
                </c:pt>
                <c:pt idx="53429">
                  <c:v>1197</c:v>
                </c:pt>
                <c:pt idx="53430">
                  <c:v>1198</c:v>
                </c:pt>
                <c:pt idx="53431">
                  <c:v>1199</c:v>
                </c:pt>
                <c:pt idx="53432">
                  <c:v>1200</c:v>
                </c:pt>
                <c:pt idx="53433">
                  <c:v>1201</c:v>
                </c:pt>
                <c:pt idx="53434">
                  <c:v>1202</c:v>
                </c:pt>
                <c:pt idx="53435">
                  <c:v>1203</c:v>
                </c:pt>
                <c:pt idx="53436">
                  <c:v>1204</c:v>
                </c:pt>
                <c:pt idx="53437">
                  <c:v>1205</c:v>
                </c:pt>
                <c:pt idx="53438">
                  <c:v>1206</c:v>
                </c:pt>
                <c:pt idx="53439">
                  <c:v>1207</c:v>
                </c:pt>
                <c:pt idx="53440">
                  <c:v>1208</c:v>
                </c:pt>
                <c:pt idx="53441">
                  <c:v>1209</c:v>
                </c:pt>
                <c:pt idx="53442">
                  <c:v>1210</c:v>
                </c:pt>
                <c:pt idx="53443">
                  <c:v>1211</c:v>
                </c:pt>
                <c:pt idx="53444">
                  <c:v>1212</c:v>
                </c:pt>
                <c:pt idx="53445">
                  <c:v>1213</c:v>
                </c:pt>
                <c:pt idx="53446">
                  <c:v>1214</c:v>
                </c:pt>
                <c:pt idx="53447">
                  <c:v>1215</c:v>
                </c:pt>
                <c:pt idx="53448">
                  <c:v>1216</c:v>
                </c:pt>
                <c:pt idx="53449">
                  <c:v>1217</c:v>
                </c:pt>
                <c:pt idx="53450">
                  <c:v>1218</c:v>
                </c:pt>
                <c:pt idx="53451">
                  <c:v>1219</c:v>
                </c:pt>
                <c:pt idx="53452">
                  <c:v>1220</c:v>
                </c:pt>
                <c:pt idx="53453">
                  <c:v>1221</c:v>
                </c:pt>
                <c:pt idx="53454">
                  <c:v>1222</c:v>
                </c:pt>
                <c:pt idx="53455">
                  <c:v>1223</c:v>
                </c:pt>
                <c:pt idx="53456">
                  <c:v>1224</c:v>
                </c:pt>
                <c:pt idx="53457">
                  <c:v>1225</c:v>
                </c:pt>
                <c:pt idx="53458">
                  <c:v>1226</c:v>
                </c:pt>
                <c:pt idx="53459">
                  <c:v>1227</c:v>
                </c:pt>
                <c:pt idx="53460">
                  <c:v>1228</c:v>
                </c:pt>
                <c:pt idx="53461">
                  <c:v>1229</c:v>
                </c:pt>
                <c:pt idx="53462">
                  <c:v>1230</c:v>
                </c:pt>
                <c:pt idx="53463">
                  <c:v>1231</c:v>
                </c:pt>
                <c:pt idx="53464">
                  <c:v>1232</c:v>
                </c:pt>
                <c:pt idx="53465">
                  <c:v>1233</c:v>
                </c:pt>
                <c:pt idx="53466">
                  <c:v>1234</c:v>
                </c:pt>
                <c:pt idx="53467">
                  <c:v>1235</c:v>
                </c:pt>
                <c:pt idx="53468">
                  <c:v>1236</c:v>
                </c:pt>
                <c:pt idx="53469">
                  <c:v>1237</c:v>
                </c:pt>
                <c:pt idx="53470">
                  <c:v>1238</c:v>
                </c:pt>
                <c:pt idx="53471">
                  <c:v>1239</c:v>
                </c:pt>
                <c:pt idx="53472">
                  <c:v>1240</c:v>
                </c:pt>
                <c:pt idx="53473">
                  <c:v>1241</c:v>
                </c:pt>
                <c:pt idx="53474">
                  <c:v>1242</c:v>
                </c:pt>
                <c:pt idx="53475">
                  <c:v>1243</c:v>
                </c:pt>
                <c:pt idx="53476">
                  <c:v>1244</c:v>
                </c:pt>
                <c:pt idx="53477">
                  <c:v>1245</c:v>
                </c:pt>
                <c:pt idx="53478">
                  <c:v>1246</c:v>
                </c:pt>
                <c:pt idx="53479">
                  <c:v>1247</c:v>
                </c:pt>
                <c:pt idx="53480">
                  <c:v>1248</c:v>
                </c:pt>
                <c:pt idx="53481">
                  <c:v>1249</c:v>
                </c:pt>
                <c:pt idx="53482">
                  <c:v>1250</c:v>
                </c:pt>
                <c:pt idx="53483">
                  <c:v>1251</c:v>
                </c:pt>
                <c:pt idx="53484">
                  <c:v>1252</c:v>
                </c:pt>
                <c:pt idx="53485">
                  <c:v>1253</c:v>
                </c:pt>
                <c:pt idx="53486">
                  <c:v>1254</c:v>
                </c:pt>
                <c:pt idx="53487">
                  <c:v>1255</c:v>
                </c:pt>
                <c:pt idx="53488">
                  <c:v>1256</c:v>
                </c:pt>
                <c:pt idx="53489">
                  <c:v>1257</c:v>
                </c:pt>
                <c:pt idx="53490">
                  <c:v>1258</c:v>
                </c:pt>
                <c:pt idx="53491">
                  <c:v>1259</c:v>
                </c:pt>
                <c:pt idx="53492">
                  <c:v>1260</c:v>
                </c:pt>
                <c:pt idx="53493">
                  <c:v>1261</c:v>
                </c:pt>
                <c:pt idx="53494">
                  <c:v>1262</c:v>
                </c:pt>
                <c:pt idx="53495">
                  <c:v>1263</c:v>
                </c:pt>
                <c:pt idx="53496">
                  <c:v>1264</c:v>
                </c:pt>
                <c:pt idx="53497">
                  <c:v>1265</c:v>
                </c:pt>
                <c:pt idx="53498">
                  <c:v>1266</c:v>
                </c:pt>
                <c:pt idx="53499">
                  <c:v>1267</c:v>
                </c:pt>
                <c:pt idx="53500">
                  <c:v>1268</c:v>
                </c:pt>
                <c:pt idx="53501">
                  <c:v>1269</c:v>
                </c:pt>
                <c:pt idx="53502">
                  <c:v>1270</c:v>
                </c:pt>
                <c:pt idx="53503">
                  <c:v>1271</c:v>
                </c:pt>
                <c:pt idx="53504">
                  <c:v>1272</c:v>
                </c:pt>
                <c:pt idx="53505">
                  <c:v>1273</c:v>
                </c:pt>
                <c:pt idx="53506">
                  <c:v>1274</c:v>
                </c:pt>
                <c:pt idx="53507">
                  <c:v>1275</c:v>
                </c:pt>
                <c:pt idx="53508">
                  <c:v>1276</c:v>
                </c:pt>
                <c:pt idx="53509">
                  <c:v>1277</c:v>
                </c:pt>
                <c:pt idx="53510">
                  <c:v>1278</c:v>
                </c:pt>
                <c:pt idx="53511">
                  <c:v>1279</c:v>
                </c:pt>
                <c:pt idx="53512">
                  <c:v>1280</c:v>
                </c:pt>
                <c:pt idx="53513">
                  <c:v>1281</c:v>
                </c:pt>
                <c:pt idx="53514">
                  <c:v>1282</c:v>
                </c:pt>
                <c:pt idx="53515">
                  <c:v>1283</c:v>
                </c:pt>
                <c:pt idx="53516">
                  <c:v>1284</c:v>
                </c:pt>
                <c:pt idx="53517">
                  <c:v>1285</c:v>
                </c:pt>
                <c:pt idx="53518">
                  <c:v>1286</c:v>
                </c:pt>
                <c:pt idx="53519">
                  <c:v>1287</c:v>
                </c:pt>
                <c:pt idx="53520">
                  <c:v>1288</c:v>
                </c:pt>
                <c:pt idx="53521">
                  <c:v>1289</c:v>
                </c:pt>
                <c:pt idx="53522">
                  <c:v>1290</c:v>
                </c:pt>
                <c:pt idx="53523">
                  <c:v>1291</c:v>
                </c:pt>
                <c:pt idx="53524">
                  <c:v>1292</c:v>
                </c:pt>
                <c:pt idx="53525">
                  <c:v>1293</c:v>
                </c:pt>
                <c:pt idx="53526">
                  <c:v>1294</c:v>
                </c:pt>
                <c:pt idx="53527">
                  <c:v>1295</c:v>
                </c:pt>
                <c:pt idx="53528">
                  <c:v>1296</c:v>
                </c:pt>
                <c:pt idx="53529">
                  <c:v>1297</c:v>
                </c:pt>
                <c:pt idx="53530">
                  <c:v>1298</c:v>
                </c:pt>
                <c:pt idx="53531">
                  <c:v>1299</c:v>
                </c:pt>
                <c:pt idx="53532">
                  <c:v>1300</c:v>
                </c:pt>
                <c:pt idx="53533">
                  <c:v>1301</c:v>
                </c:pt>
                <c:pt idx="53534">
                  <c:v>1302</c:v>
                </c:pt>
                <c:pt idx="53535">
                  <c:v>1303</c:v>
                </c:pt>
                <c:pt idx="53536">
                  <c:v>1304</c:v>
                </c:pt>
                <c:pt idx="53537">
                  <c:v>1305</c:v>
                </c:pt>
                <c:pt idx="53538">
                  <c:v>1306</c:v>
                </c:pt>
                <c:pt idx="53539">
                  <c:v>1307</c:v>
                </c:pt>
                <c:pt idx="53540">
                  <c:v>1308</c:v>
                </c:pt>
                <c:pt idx="53541">
                  <c:v>1309</c:v>
                </c:pt>
                <c:pt idx="53542">
                  <c:v>1310</c:v>
                </c:pt>
                <c:pt idx="53543">
                  <c:v>1311</c:v>
                </c:pt>
                <c:pt idx="53544">
                  <c:v>1312</c:v>
                </c:pt>
                <c:pt idx="53545">
                  <c:v>1313</c:v>
                </c:pt>
                <c:pt idx="53546">
                  <c:v>1314</c:v>
                </c:pt>
                <c:pt idx="53547">
                  <c:v>1315</c:v>
                </c:pt>
                <c:pt idx="53548">
                  <c:v>1316</c:v>
                </c:pt>
                <c:pt idx="53549">
                  <c:v>1317</c:v>
                </c:pt>
                <c:pt idx="53550">
                  <c:v>1318</c:v>
                </c:pt>
                <c:pt idx="53551">
                  <c:v>1319</c:v>
                </c:pt>
                <c:pt idx="53552">
                  <c:v>1320</c:v>
                </c:pt>
                <c:pt idx="53553">
                  <c:v>1321</c:v>
                </c:pt>
                <c:pt idx="53554">
                  <c:v>1322</c:v>
                </c:pt>
                <c:pt idx="53555">
                  <c:v>1323</c:v>
                </c:pt>
                <c:pt idx="53556">
                  <c:v>1324</c:v>
                </c:pt>
                <c:pt idx="53557">
                  <c:v>1325</c:v>
                </c:pt>
                <c:pt idx="53558">
                  <c:v>1326</c:v>
                </c:pt>
                <c:pt idx="53559">
                  <c:v>1327</c:v>
                </c:pt>
                <c:pt idx="53560">
                  <c:v>1328</c:v>
                </c:pt>
                <c:pt idx="53561">
                  <c:v>1329</c:v>
                </c:pt>
                <c:pt idx="53562">
                  <c:v>1330</c:v>
                </c:pt>
                <c:pt idx="53563">
                  <c:v>1331</c:v>
                </c:pt>
                <c:pt idx="53564">
                  <c:v>1332</c:v>
                </c:pt>
                <c:pt idx="53565">
                  <c:v>1333</c:v>
                </c:pt>
                <c:pt idx="53566">
                  <c:v>1334</c:v>
                </c:pt>
                <c:pt idx="53567">
                  <c:v>1335</c:v>
                </c:pt>
                <c:pt idx="53568">
                  <c:v>1336</c:v>
                </c:pt>
                <c:pt idx="53569">
                  <c:v>1337</c:v>
                </c:pt>
                <c:pt idx="53570">
                  <c:v>1338</c:v>
                </c:pt>
                <c:pt idx="53571">
                  <c:v>1339</c:v>
                </c:pt>
                <c:pt idx="53572">
                  <c:v>1340</c:v>
                </c:pt>
                <c:pt idx="53573">
                  <c:v>1341</c:v>
                </c:pt>
                <c:pt idx="53574">
                  <c:v>1342</c:v>
                </c:pt>
                <c:pt idx="53575">
                  <c:v>1343</c:v>
                </c:pt>
                <c:pt idx="53576">
                  <c:v>1344</c:v>
                </c:pt>
                <c:pt idx="53577">
                  <c:v>1345</c:v>
                </c:pt>
                <c:pt idx="53578">
                  <c:v>1346</c:v>
                </c:pt>
                <c:pt idx="53579">
                  <c:v>1347</c:v>
                </c:pt>
                <c:pt idx="53580">
                  <c:v>1348</c:v>
                </c:pt>
                <c:pt idx="53581">
                  <c:v>1349</c:v>
                </c:pt>
                <c:pt idx="53582">
                  <c:v>1350</c:v>
                </c:pt>
                <c:pt idx="53583">
                  <c:v>1351</c:v>
                </c:pt>
                <c:pt idx="53584">
                  <c:v>1352</c:v>
                </c:pt>
                <c:pt idx="53585">
                  <c:v>1353</c:v>
                </c:pt>
                <c:pt idx="53586">
                  <c:v>1354</c:v>
                </c:pt>
                <c:pt idx="53587">
                  <c:v>1355</c:v>
                </c:pt>
                <c:pt idx="53588">
                  <c:v>1356</c:v>
                </c:pt>
                <c:pt idx="53589">
                  <c:v>1357</c:v>
                </c:pt>
                <c:pt idx="53590">
                  <c:v>1358</c:v>
                </c:pt>
                <c:pt idx="53591">
                  <c:v>1359</c:v>
                </c:pt>
                <c:pt idx="53592">
                  <c:v>1360</c:v>
                </c:pt>
                <c:pt idx="53593">
                  <c:v>1361</c:v>
                </c:pt>
                <c:pt idx="53594">
                  <c:v>1362</c:v>
                </c:pt>
                <c:pt idx="53595">
                  <c:v>1363</c:v>
                </c:pt>
                <c:pt idx="53596">
                  <c:v>1364</c:v>
                </c:pt>
                <c:pt idx="53597">
                  <c:v>1365</c:v>
                </c:pt>
                <c:pt idx="53598">
                  <c:v>1366</c:v>
                </c:pt>
                <c:pt idx="53599">
                  <c:v>1367</c:v>
                </c:pt>
                <c:pt idx="53600">
                  <c:v>1368</c:v>
                </c:pt>
                <c:pt idx="53601">
                  <c:v>1369</c:v>
                </c:pt>
                <c:pt idx="53602">
                  <c:v>1370</c:v>
                </c:pt>
                <c:pt idx="53603">
                  <c:v>1371</c:v>
                </c:pt>
                <c:pt idx="53604">
                  <c:v>1372</c:v>
                </c:pt>
                <c:pt idx="53605">
                  <c:v>1373</c:v>
                </c:pt>
                <c:pt idx="53606">
                  <c:v>1374</c:v>
                </c:pt>
                <c:pt idx="53607">
                  <c:v>1375</c:v>
                </c:pt>
                <c:pt idx="53608">
                  <c:v>1376</c:v>
                </c:pt>
                <c:pt idx="53609">
                  <c:v>1377</c:v>
                </c:pt>
                <c:pt idx="53610">
                  <c:v>1378</c:v>
                </c:pt>
                <c:pt idx="53611">
                  <c:v>1379</c:v>
                </c:pt>
                <c:pt idx="53612">
                  <c:v>1380</c:v>
                </c:pt>
                <c:pt idx="53613">
                  <c:v>1381</c:v>
                </c:pt>
                <c:pt idx="53614">
                  <c:v>1382</c:v>
                </c:pt>
                <c:pt idx="53615">
                  <c:v>1383</c:v>
                </c:pt>
                <c:pt idx="53616">
                  <c:v>1384</c:v>
                </c:pt>
                <c:pt idx="53617">
                  <c:v>1385</c:v>
                </c:pt>
                <c:pt idx="53618">
                  <c:v>1386</c:v>
                </c:pt>
                <c:pt idx="53619">
                  <c:v>1387</c:v>
                </c:pt>
                <c:pt idx="53620">
                  <c:v>1388</c:v>
                </c:pt>
                <c:pt idx="53621">
                  <c:v>1389</c:v>
                </c:pt>
                <c:pt idx="53622">
                  <c:v>1390</c:v>
                </c:pt>
                <c:pt idx="53623">
                  <c:v>1391</c:v>
                </c:pt>
                <c:pt idx="53624">
                  <c:v>1392</c:v>
                </c:pt>
                <c:pt idx="53625">
                  <c:v>1393</c:v>
                </c:pt>
                <c:pt idx="53626">
                  <c:v>1394</c:v>
                </c:pt>
                <c:pt idx="53627">
                  <c:v>1395</c:v>
                </c:pt>
                <c:pt idx="53628">
                  <c:v>1396</c:v>
                </c:pt>
                <c:pt idx="53629">
                  <c:v>1397</c:v>
                </c:pt>
                <c:pt idx="53630">
                  <c:v>1398</c:v>
                </c:pt>
                <c:pt idx="53631">
                  <c:v>1399</c:v>
                </c:pt>
                <c:pt idx="53632">
                  <c:v>1400</c:v>
                </c:pt>
                <c:pt idx="53633">
                  <c:v>1401</c:v>
                </c:pt>
                <c:pt idx="53634">
                  <c:v>1402</c:v>
                </c:pt>
                <c:pt idx="53635">
                  <c:v>1403</c:v>
                </c:pt>
                <c:pt idx="53636">
                  <c:v>1404</c:v>
                </c:pt>
                <c:pt idx="53637">
                  <c:v>1405</c:v>
                </c:pt>
                <c:pt idx="53638">
                  <c:v>1406</c:v>
                </c:pt>
                <c:pt idx="53639">
                  <c:v>1407</c:v>
                </c:pt>
                <c:pt idx="53640">
                  <c:v>1408</c:v>
                </c:pt>
                <c:pt idx="53641">
                  <c:v>1409</c:v>
                </c:pt>
                <c:pt idx="53642">
                  <c:v>1410</c:v>
                </c:pt>
                <c:pt idx="53643">
                  <c:v>1411</c:v>
                </c:pt>
                <c:pt idx="53644">
                  <c:v>1412</c:v>
                </c:pt>
                <c:pt idx="53645">
                  <c:v>1413</c:v>
                </c:pt>
                <c:pt idx="53646">
                  <c:v>1414</c:v>
                </c:pt>
                <c:pt idx="53647">
                  <c:v>1415</c:v>
                </c:pt>
                <c:pt idx="53648">
                  <c:v>1416</c:v>
                </c:pt>
                <c:pt idx="53649">
                  <c:v>1417</c:v>
                </c:pt>
                <c:pt idx="53650">
                  <c:v>1418</c:v>
                </c:pt>
                <c:pt idx="53651">
                  <c:v>1419</c:v>
                </c:pt>
                <c:pt idx="53652">
                  <c:v>1420</c:v>
                </c:pt>
                <c:pt idx="53653">
                  <c:v>1421</c:v>
                </c:pt>
                <c:pt idx="53654">
                  <c:v>1422</c:v>
                </c:pt>
                <c:pt idx="53655">
                  <c:v>1423</c:v>
                </c:pt>
                <c:pt idx="53656">
                  <c:v>1424</c:v>
                </c:pt>
                <c:pt idx="53657">
                  <c:v>1425</c:v>
                </c:pt>
                <c:pt idx="53658">
                  <c:v>1426</c:v>
                </c:pt>
                <c:pt idx="53659">
                  <c:v>1427</c:v>
                </c:pt>
                <c:pt idx="53660">
                  <c:v>1428</c:v>
                </c:pt>
                <c:pt idx="53661">
                  <c:v>1429</c:v>
                </c:pt>
                <c:pt idx="53662">
                  <c:v>1430</c:v>
                </c:pt>
                <c:pt idx="53663">
                  <c:v>1431</c:v>
                </c:pt>
                <c:pt idx="53664">
                  <c:v>1432</c:v>
                </c:pt>
                <c:pt idx="53665">
                  <c:v>1433</c:v>
                </c:pt>
                <c:pt idx="53666">
                  <c:v>1434</c:v>
                </c:pt>
                <c:pt idx="53667">
                  <c:v>1435</c:v>
                </c:pt>
                <c:pt idx="53668">
                  <c:v>1436</c:v>
                </c:pt>
                <c:pt idx="53669">
                  <c:v>1437</c:v>
                </c:pt>
                <c:pt idx="53670">
                  <c:v>1438</c:v>
                </c:pt>
                <c:pt idx="53671">
                  <c:v>1439</c:v>
                </c:pt>
                <c:pt idx="53672">
                  <c:v>1440</c:v>
                </c:pt>
                <c:pt idx="53673">
                  <c:v>1441</c:v>
                </c:pt>
                <c:pt idx="53674">
                  <c:v>1442</c:v>
                </c:pt>
                <c:pt idx="53675">
                  <c:v>1443</c:v>
                </c:pt>
                <c:pt idx="53676">
                  <c:v>1444</c:v>
                </c:pt>
                <c:pt idx="53677">
                  <c:v>1445</c:v>
                </c:pt>
                <c:pt idx="53678">
                  <c:v>1446</c:v>
                </c:pt>
                <c:pt idx="53679">
                  <c:v>1447</c:v>
                </c:pt>
                <c:pt idx="53680">
                  <c:v>1448</c:v>
                </c:pt>
                <c:pt idx="53681">
                  <c:v>1449</c:v>
                </c:pt>
                <c:pt idx="53682">
                  <c:v>1450</c:v>
                </c:pt>
                <c:pt idx="53683">
                  <c:v>1451</c:v>
                </c:pt>
                <c:pt idx="53684">
                  <c:v>1452</c:v>
                </c:pt>
                <c:pt idx="53685">
                  <c:v>1453</c:v>
                </c:pt>
                <c:pt idx="53686">
                  <c:v>1454</c:v>
                </c:pt>
                <c:pt idx="53687">
                  <c:v>1455</c:v>
                </c:pt>
                <c:pt idx="53688">
                  <c:v>1456</c:v>
                </c:pt>
                <c:pt idx="53689">
                  <c:v>1457</c:v>
                </c:pt>
                <c:pt idx="53690">
                  <c:v>1458</c:v>
                </c:pt>
                <c:pt idx="53691">
                  <c:v>1459</c:v>
                </c:pt>
                <c:pt idx="53692">
                  <c:v>1460</c:v>
                </c:pt>
                <c:pt idx="53693">
                  <c:v>1461</c:v>
                </c:pt>
                <c:pt idx="53694">
                  <c:v>1462</c:v>
                </c:pt>
                <c:pt idx="53695">
                  <c:v>1463</c:v>
                </c:pt>
                <c:pt idx="53696">
                  <c:v>1464</c:v>
                </c:pt>
                <c:pt idx="53697">
                  <c:v>1465</c:v>
                </c:pt>
                <c:pt idx="53698">
                  <c:v>1466</c:v>
                </c:pt>
                <c:pt idx="53699">
                  <c:v>1467</c:v>
                </c:pt>
                <c:pt idx="53700">
                  <c:v>1468</c:v>
                </c:pt>
                <c:pt idx="53701">
                  <c:v>1469</c:v>
                </c:pt>
                <c:pt idx="53702">
                  <c:v>1470</c:v>
                </c:pt>
                <c:pt idx="53703">
                  <c:v>1471</c:v>
                </c:pt>
                <c:pt idx="53704">
                  <c:v>1472</c:v>
                </c:pt>
                <c:pt idx="53705">
                  <c:v>1473</c:v>
                </c:pt>
                <c:pt idx="53706">
                  <c:v>1474</c:v>
                </c:pt>
                <c:pt idx="53707">
                  <c:v>1475</c:v>
                </c:pt>
                <c:pt idx="53708">
                  <c:v>1476</c:v>
                </c:pt>
                <c:pt idx="53709">
                  <c:v>1477</c:v>
                </c:pt>
                <c:pt idx="53710">
                  <c:v>1478</c:v>
                </c:pt>
                <c:pt idx="53711">
                  <c:v>1479</c:v>
                </c:pt>
                <c:pt idx="53712">
                  <c:v>1480</c:v>
                </c:pt>
                <c:pt idx="53713">
                  <c:v>1481</c:v>
                </c:pt>
                <c:pt idx="53714">
                  <c:v>1482</c:v>
                </c:pt>
                <c:pt idx="53715">
                  <c:v>1483</c:v>
                </c:pt>
                <c:pt idx="53716">
                  <c:v>1484</c:v>
                </c:pt>
                <c:pt idx="53717">
                  <c:v>1485</c:v>
                </c:pt>
                <c:pt idx="53718">
                  <c:v>1486</c:v>
                </c:pt>
                <c:pt idx="53719">
                  <c:v>1487</c:v>
                </c:pt>
                <c:pt idx="53720">
                  <c:v>1488</c:v>
                </c:pt>
                <c:pt idx="53721">
                  <c:v>1489</c:v>
                </c:pt>
                <c:pt idx="53722">
                  <c:v>1490</c:v>
                </c:pt>
                <c:pt idx="53723">
                  <c:v>1491</c:v>
                </c:pt>
                <c:pt idx="53724">
                  <c:v>1492</c:v>
                </c:pt>
                <c:pt idx="53725">
                  <c:v>1493</c:v>
                </c:pt>
                <c:pt idx="53726">
                  <c:v>1494</c:v>
                </c:pt>
                <c:pt idx="53727">
                  <c:v>1495</c:v>
                </c:pt>
                <c:pt idx="53728">
                  <c:v>1496</c:v>
                </c:pt>
                <c:pt idx="53729">
                  <c:v>1497</c:v>
                </c:pt>
                <c:pt idx="53730">
                  <c:v>1498</c:v>
                </c:pt>
                <c:pt idx="53731">
                  <c:v>1499</c:v>
                </c:pt>
                <c:pt idx="53732">
                  <c:v>1500</c:v>
                </c:pt>
                <c:pt idx="53733">
                  <c:v>1501</c:v>
                </c:pt>
                <c:pt idx="53734">
                  <c:v>1502</c:v>
                </c:pt>
                <c:pt idx="53735">
                  <c:v>1503</c:v>
                </c:pt>
                <c:pt idx="53736">
                  <c:v>1504</c:v>
                </c:pt>
                <c:pt idx="53737">
                  <c:v>1505</c:v>
                </c:pt>
                <c:pt idx="53738">
                  <c:v>1506</c:v>
                </c:pt>
                <c:pt idx="53739">
                  <c:v>1507</c:v>
                </c:pt>
                <c:pt idx="53740">
                  <c:v>1508</c:v>
                </c:pt>
                <c:pt idx="53741">
                  <c:v>1509</c:v>
                </c:pt>
                <c:pt idx="53742">
                  <c:v>1510</c:v>
                </c:pt>
                <c:pt idx="53743">
                  <c:v>1511</c:v>
                </c:pt>
                <c:pt idx="53744">
                  <c:v>1512</c:v>
                </c:pt>
                <c:pt idx="53745">
                  <c:v>1513</c:v>
                </c:pt>
                <c:pt idx="53746">
                  <c:v>1514</c:v>
                </c:pt>
                <c:pt idx="53747">
                  <c:v>1515</c:v>
                </c:pt>
                <c:pt idx="53748">
                  <c:v>1516</c:v>
                </c:pt>
                <c:pt idx="53749">
                  <c:v>1517</c:v>
                </c:pt>
                <c:pt idx="53750">
                  <c:v>1518</c:v>
                </c:pt>
                <c:pt idx="53751">
                  <c:v>1519</c:v>
                </c:pt>
                <c:pt idx="53752">
                  <c:v>1520</c:v>
                </c:pt>
                <c:pt idx="53753">
                  <c:v>1521</c:v>
                </c:pt>
                <c:pt idx="53754">
                  <c:v>1522</c:v>
                </c:pt>
                <c:pt idx="53755">
                  <c:v>1523</c:v>
                </c:pt>
                <c:pt idx="53756">
                  <c:v>1524</c:v>
                </c:pt>
                <c:pt idx="53757">
                  <c:v>1525</c:v>
                </c:pt>
                <c:pt idx="53758">
                  <c:v>1526</c:v>
                </c:pt>
                <c:pt idx="53759">
                  <c:v>1527</c:v>
                </c:pt>
                <c:pt idx="53760">
                  <c:v>1528</c:v>
                </c:pt>
                <c:pt idx="53761">
                  <c:v>1529</c:v>
                </c:pt>
                <c:pt idx="53762">
                  <c:v>1530</c:v>
                </c:pt>
                <c:pt idx="53763">
                  <c:v>1531</c:v>
                </c:pt>
                <c:pt idx="53764">
                  <c:v>1532</c:v>
                </c:pt>
                <c:pt idx="53765">
                  <c:v>1533</c:v>
                </c:pt>
                <c:pt idx="53766">
                  <c:v>1534</c:v>
                </c:pt>
                <c:pt idx="53767">
                  <c:v>1535</c:v>
                </c:pt>
                <c:pt idx="53768">
                  <c:v>1536</c:v>
                </c:pt>
                <c:pt idx="53769">
                  <c:v>1537</c:v>
                </c:pt>
                <c:pt idx="53770">
                  <c:v>1538</c:v>
                </c:pt>
                <c:pt idx="53771">
                  <c:v>1539</c:v>
                </c:pt>
                <c:pt idx="53772">
                  <c:v>1540</c:v>
                </c:pt>
                <c:pt idx="53773">
                  <c:v>1541</c:v>
                </c:pt>
                <c:pt idx="53774">
                  <c:v>1542</c:v>
                </c:pt>
                <c:pt idx="53775">
                  <c:v>1543</c:v>
                </c:pt>
                <c:pt idx="53776">
                  <c:v>1544</c:v>
                </c:pt>
                <c:pt idx="53777">
                  <c:v>1545</c:v>
                </c:pt>
                <c:pt idx="53778">
                  <c:v>1546</c:v>
                </c:pt>
                <c:pt idx="53779">
                  <c:v>1547</c:v>
                </c:pt>
                <c:pt idx="53780">
                  <c:v>1548</c:v>
                </c:pt>
                <c:pt idx="53781">
                  <c:v>1549</c:v>
                </c:pt>
                <c:pt idx="53782">
                  <c:v>1550</c:v>
                </c:pt>
                <c:pt idx="53783">
                  <c:v>1551</c:v>
                </c:pt>
                <c:pt idx="53784">
                  <c:v>1552</c:v>
                </c:pt>
                <c:pt idx="53785">
                  <c:v>1553</c:v>
                </c:pt>
                <c:pt idx="53786">
                  <c:v>1554</c:v>
                </c:pt>
                <c:pt idx="53787">
                  <c:v>1555</c:v>
                </c:pt>
                <c:pt idx="53788">
                  <c:v>1556</c:v>
                </c:pt>
                <c:pt idx="53789">
                  <c:v>1557</c:v>
                </c:pt>
                <c:pt idx="53790">
                  <c:v>1558</c:v>
                </c:pt>
                <c:pt idx="53791">
                  <c:v>1559</c:v>
                </c:pt>
                <c:pt idx="53792">
                  <c:v>1560</c:v>
                </c:pt>
                <c:pt idx="53793">
                  <c:v>1561</c:v>
                </c:pt>
                <c:pt idx="53794">
                  <c:v>1562</c:v>
                </c:pt>
                <c:pt idx="53795">
                  <c:v>1563</c:v>
                </c:pt>
                <c:pt idx="53796">
                  <c:v>1564</c:v>
                </c:pt>
                <c:pt idx="53797">
                  <c:v>1565</c:v>
                </c:pt>
                <c:pt idx="53798">
                  <c:v>1566</c:v>
                </c:pt>
                <c:pt idx="53799">
                  <c:v>1567</c:v>
                </c:pt>
                <c:pt idx="53800">
                  <c:v>1568</c:v>
                </c:pt>
                <c:pt idx="53801">
                  <c:v>1569</c:v>
                </c:pt>
                <c:pt idx="53802">
                  <c:v>1570</c:v>
                </c:pt>
                <c:pt idx="53803">
                  <c:v>1571</c:v>
                </c:pt>
                <c:pt idx="53804">
                  <c:v>1572</c:v>
                </c:pt>
                <c:pt idx="53805">
                  <c:v>1573</c:v>
                </c:pt>
                <c:pt idx="53806">
                  <c:v>1574</c:v>
                </c:pt>
                <c:pt idx="53807">
                  <c:v>1575</c:v>
                </c:pt>
                <c:pt idx="53808">
                  <c:v>1576</c:v>
                </c:pt>
                <c:pt idx="53809">
                  <c:v>1577</c:v>
                </c:pt>
                <c:pt idx="53810">
                  <c:v>1578</c:v>
                </c:pt>
                <c:pt idx="53811">
                  <c:v>1579</c:v>
                </c:pt>
                <c:pt idx="53812">
                  <c:v>1580</c:v>
                </c:pt>
                <c:pt idx="53813">
                  <c:v>1581</c:v>
                </c:pt>
                <c:pt idx="53814">
                  <c:v>1582</c:v>
                </c:pt>
                <c:pt idx="53815">
                  <c:v>1583</c:v>
                </c:pt>
                <c:pt idx="53816">
                  <c:v>1584</c:v>
                </c:pt>
                <c:pt idx="53817">
                  <c:v>1585</c:v>
                </c:pt>
                <c:pt idx="53818">
                  <c:v>1586</c:v>
                </c:pt>
                <c:pt idx="53819">
                  <c:v>1587</c:v>
                </c:pt>
                <c:pt idx="53820">
                  <c:v>1588</c:v>
                </c:pt>
                <c:pt idx="53821">
                  <c:v>1589</c:v>
                </c:pt>
                <c:pt idx="53822">
                  <c:v>1590</c:v>
                </c:pt>
                <c:pt idx="53823">
                  <c:v>1591</c:v>
                </c:pt>
                <c:pt idx="53824">
                  <c:v>1592</c:v>
                </c:pt>
                <c:pt idx="53825">
                  <c:v>1593</c:v>
                </c:pt>
                <c:pt idx="53826">
                  <c:v>1594</c:v>
                </c:pt>
                <c:pt idx="53827">
                  <c:v>1595</c:v>
                </c:pt>
                <c:pt idx="53828">
                  <c:v>1596</c:v>
                </c:pt>
                <c:pt idx="53829">
                  <c:v>1597</c:v>
                </c:pt>
                <c:pt idx="53830">
                  <c:v>1598</c:v>
                </c:pt>
                <c:pt idx="53831">
                  <c:v>1599</c:v>
                </c:pt>
                <c:pt idx="53832">
                  <c:v>1600</c:v>
                </c:pt>
                <c:pt idx="53833">
                  <c:v>1601</c:v>
                </c:pt>
                <c:pt idx="53834">
                  <c:v>1602</c:v>
                </c:pt>
                <c:pt idx="53835">
                  <c:v>1603</c:v>
                </c:pt>
                <c:pt idx="53836">
                  <c:v>1604</c:v>
                </c:pt>
                <c:pt idx="53837">
                  <c:v>1605</c:v>
                </c:pt>
                <c:pt idx="53838">
                  <c:v>1606</c:v>
                </c:pt>
                <c:pt idx="53839">
                  <c:v>1607</c:v>
                </c:pt>
                <c:pt idx="53840">
                  <c:v>1608</c:v>
                </c:pt>
                <c:pt idx="53841">
                  <c:v>1609</c:v>
                </c:pt>
                <c:pt idx="53842">
                  <c:v>1610</c:v>
                </c:pt>
                <c:pt idx="53843">
                  <c:v>1611</c:v>
                </c:pt>
                <c:pt idx="53844">
                  <c:v>1612</c:v>
                </c:pt>
                <c:pt idx="53845">
                  <c:v>1613</c:v>
                </c:pt>
                <c:pt idx="53846">
                  <c:v>1614</c:v>
                </c:pt>
                <c:pt idx="53847">
                  <c:v>1615</c:v>
                </c:pt>
                <c:pt idx="53848">
                  <c:v>1616</c:v>
                </c:pt>
                <c:pt idx="53849">
                  <c:v>1617</c:v>
                </c:pt>
                <c:pt idx="53850">
                  <c:v>1618</c:v>
                </c:pt>
                <c:pt idx="53851">
                  <c:v>1619</c:v>
                </c:pt>
                <c:pt idx="53852">
                  <c:v>1620</c:v>
                </c:pt>
                <c:pt idx="53853">
                  <c:v>1621</c:v>
                </c:pt>
                <c:pt idx="53854">
                  <c:v>1622</c:v>
                </c:pt>
                <c:pt idx="53855">
                  <c:v>1623</c:v>
                </c:pt>
                <c:pt idx="53856">
                  <c:v>1624</c:v>
                </c:pt>
                <c:pt idx="53857">
                  <c:v>1625</c:v>
                </c:pt>
                <c:pt idx="53858">
                  <c:v>1626</c:v>
                </c:pt>
                <c:pt idx="53859">
                  <c:v>1627</c:v>
                </c:pt>
                <c:pt idx="53860">
                  <c:v>1628</c:v>
                </c:pt>
                <c:pt idx="53861">
                  <c:v>1629</c:v>
                </c:pt>
                <c:pt idx="53862">
                  <c:v>1630</c:v>
                </c:pt>
                <c:pt idx="53863">
                  <c:v>1631</c:v>
                </c:pt>
                <c:pt idx="53864">
                  <c:v>1632</c:v>
                </c:pt>
                <c:pt idx="53865">
                  <c:v>1633</c:v>
                </c:pt>
                <c:pt idx="53866">
                  <c:v>1634</c:v>
                </c:pt>
                <c:pt idx="53867">
                  <c:v>1635</c:v>
                </c:pt>
                <c:pt idx="53868">
                  <c:v>1636</c:v>
                </c:pt>
                <c:pt idx="53869">
                  <c:v>1637</c:v>
                </c:pt>
                <c:pt idx="53870">
                  <c:v>1638</c:v>
                </c:pt>
                <c:pt idx="53871">
                  <c:v>1639</c:v>
                </c:pt>
                <c:pt idx="53872">
                  <c:v>1640</c:v>
                </c:pt>
                <c:pt idx="53873">
                  <c:v>1641</c:v>
                </c:pt>
                <c:pt idx="53874">
                  <c:v>1642</c:v>
                </c:pt>
                <c:pt idx="53875">
                  <c:v>1643</c:v>
                </c:pt>
                <c:pt idx="53876">
                  <c:v>1644</c:v>
                </c:pt>
                <c:pt idx="53877">
                  <c:v>1645</c:v>
                </c:pt>
                <c:pt idx="53878">
                  <c:v>1646</c:v>
                </c:pt>
                <c:pt idx="53879">
                  <c:v>1647</c:v>
                </c:pt>
                <c:pt idx="53880">
                  <c:v>1648</c:v>
                </c:pt>
                <c:pt idx="53881">
                  <c:v>1649</c:v>
                </c:pt>
                <c:pt idx="53882">
                  <c:v>1650</c:v>
                </c:pt>
                <c:pt idx="53883">
                  <c:v>1651</c:v>
                </c:pt>
                <c:pt idx="53884">
                  <c:v>1652</c:v>
                </c:pt>
                <c:pt idx="53885">
                  <c:v>1653</c:v>
                </c:pt>
                <c:pt idx="53886">
                  <c:v>1654</c:v>
                </c:pt>
                <c:pt idx="53887">
                  <c:v>1655</c:v>
                </c:pt>
                <c:pt idx="53888">
                  <c:v>1656</c:v>
                </c:pt>
                <c:pt idx="53889">
                  <c:v>1657</c:v>
                </c:pt>
                <c:pt idx="53890">
                  <c:v>1658</c:v>
                </c:pt>
                <c:pt idx="53891">
                  <c:v>1659</c:v>
                </c:pt>
                <c:pt idx="53892">
                  <c:v>1660</c:v>
                </c:pt>
                <c:pt idx="53893">
                  <c:v>1661</c:v>
                </c:pt>
                <c:pt idx="53894">
                  <c:v>1662</c:v>
                </c:pt>
                <c:pt idx="53895">
                  <c:v>1663</c:v>
                </c:pt>
                <c:pt idx="53896">
                  <c:v>1664</c:v>
                </c:pt>
                <c:pt idx="53897">
                  <c:v>1665</c:v>
                </c:pt>
                <c:pt idx="53898">
                  <c:v>1666</c:v>
                </c:pt>
                <c:pt idx="53899">
                  <c:v>1667</c:v>
                </c:pt>
                <c:pt idx="53900">
                  <c:v>1668</c:v>
                </c:pt>
                <c:pt idx="53901">
                  <c:v>1669</c:v>
                </c:pt>
                <c:pt idx="53902">
                  <c:v>1670</c:v>
                </c:pt>
                <c:pt idx="53903">
                  <c:v>1671</c:v>
                </c:pt>
                <c:pt idx="53904">
                  <c:v>1672</c:v>
                </c:pt>
                <c:pt idx="53905">
                  <c:v>1673</c:v>
                </c:pt>
                <c:pt idx="53906">
                  <c:v>1674</c:v>
                </c:pt>
                <c:pt idx="53907">
                  <c:v>1675</c:v>
                </c:pt>
                <c:pt idx="53908">
                  <c:v>1676</c:v>
                </c:pt>
                <c:pt idx="53909">
                  <c:v>1677</c:v>
                </c:pt>
                <c:pt idx="53910">
                  <c:v>1678</c:v>
                </c:pt>
                <c:pt idx="53911">
                  <c:v>1679</c:v>
                </c:pt>
                <c:pt idx="53912">
                  <c:v>1680</c:v>
                </c:pt>
                <c:pt idx="53913">
                  <c:v>1681</c:v>
                </c:pt>
                <c:pt idx="53914">
                  <c:v>1682</c:v>
                </c:pt>
                <c:pt idx="53915">
                  <c:v>1683</c:v>
                </c:pt>
                <c:pt idx="53916">
                  <c:v>1684</c:v>
                </c:pt>
                <c:pt idx="53917">
                  <c:v>1685</c:v>
                </c:pt>
                <c:pt idx="53918">
                  <c:v>1686</c:v>
                </c:pt>
                <c:pt idx="53919">
                  <c:v>1687</c:v>
                </c:pt>
                <c:pt idx="53920">
                  <c:v>1688</c:v>
                </c:pt>
                <c:pt idx="53921">
                  <c:v>1689</c:v>
                </c:pt>
                <c:pt idx="53922">
                  <c:v>1690</c:v>
                </c:pt>
                <c:pt idx="53923">
                  <c:v>1691</c:v>
                </c:pt>
                <c:pt idx="53924">
                  <c:v>1692</c:v>
                </c:pt>
                <c:pt idx="53925">
                  <c:v>1693</c:v>
                </c:pt>
                <c:pt idx="53926">
                  <c:v>1694</c:v>
                </c:pt>
                <c:pt idx="53927">
                  <c:v>1695</c:v>
                </c:pt>
                <c:pt idx="53928">
                  <c:v>1696</c:v>
                </c:pt>
                <c:pt idx="53929">
                  <c:v>1697</c:v>
                </c:pt>
                <c:pt idx="53930">
                  <c:v>1698</c:v>
                </c:pt>
                <c:pt idx="53931">
                  <c:v>1699</c:v>
                </c:pt>
                <c:pt idx="53932">
                  <c:v>1700</c:v>
                </c:pt>
                <c:pt idx="53933">
                  <c:v>1701</c:v>
                </c:pt>
                <c:pt idx="53934">
                  <c:v>1702</c:v>
                </c:pt>
                <c:pt idx="53935">
                  <c:v>1703</c:v>
                </c:pt>
                <c:pt idx="53936">
                  <c:v>1704</c:v>
                </c:pt>
                <c:pt idx="53937">
                  <c:v>1705</c:v>
                </c:pt>
                <c:pt idx="53938">
                  <c:v>1706</c:v>
                </c:pt>
                <c:pt idx="53939">
                  <c:v>1707</c:v>
                </c:pt>
                <c:pt idx="53940">
                  <c:v>1708</c:v>
                </c:pt>
                <c:pt idx="53941">
                  <c:v>1709</c:v>
                </c:pt>
                <c:pt idx="53942">
                  <c:v>1710</c:v>
                </c:pt>
                <c:pt idx="53943">
                  <c:v>1711</c:v>
                </c:pt>
                <c:pt idx="53944">
                  <c:v>1712</c:v>
                </c:pt>
                <c:pt idx="53945">
                  <c:v>1713</c:v>
                </c:pt>
                <c:pt idx="53946">
                  <c:v>1714</c:v>
                </c:pt>
                <c:pt idx="53947">
                  <c:v>1715</c:v>
                </c:pt>
                <c:pt idx="53948">
                  <c:v>1716</c:v>
                </c:pt>
                <c:pt idx="53949">
                  <c:v>1717</c:v>
                </c:pt>
                <c:pt idx="53950">
                  <c:v>1718</c:v>
                </c:pt>
                <c:pt idx="53951">
                  <c:v>1719</c:v>
                </c:pt>
                <c:pt idx="53952">
                  <c:v>1720</c:v>
                </c:pt>
                <c:pt idx="53953">
                  <c:v>1721</c:v>
                </c:pt>
                <c:pt idx="53954">
                  <c:v>1722</c:v>
                </c:pt>
                <c:pt idx="53955">
                  <c:v>1723</c:v>
                </c:pt>
                <c:pt idx="53956">
                  <c:v>1724</c:v>
                </c:pt>
                <c:pt idx="53957">
                  <c:v>1725</c:v>
                </c:pt>
                <c:pt idx="53958">
                  <c:v>1726</c:v>
                </c:pt>
                <c:pt idx="53959">
                  <c:v>1727</c:v>
                </c:pt>
                <c:pt idx="53960">
                  <c:v>1728</c:v>
                </c:pt>
                <c:pt idx="53961">
                  <c:v>1729</c:v>
                </c:pt>
                <c:pt idx="53962">
                  <c:v>1730</c:v>
                </c:pt>
                <c:pt idx="53963">
                  <c:v>1731</c:v>
                </c:pt>
                <c:pt idx="53964">
                  <c:v>1732</c:v>
                </c:pt>
                <c:pt idx="53965">
                  <c:v>1733</c:v>
                </c:pt>
                <c:pt idx="53966">
                  <c:v>1734</c:v>
                </c:pt>
                <c:pt idx="53967">
                  <c:v>1735</c:v>
                </c:pt>
                <c:pt idx="53968">
                  <c:v>1736</c:v>
                </c:pt>
                <c:pt idx="53969">
                  <c:v>1737</c:v>
                </c:pt>
                <c:pt idx="53970">
                  <c:v>1738</c:v>
                </c:pt>
                <c:pt idx="53971">
                  <c:v>1739</c:v>
                </c:pt>
                <c:pt idx="53972">
                  <c:v>1740</c:v>
                </c:pt>
                <c:pt idx="53973">
                  <c:v>1741</c:v>
                </c:pt>
                <c:pt idx="53974">
                  <c:v>1742</c:v>
                </c:pt>
                <c:pt idx="53975">
                  <c:v>1743</c:v>
                </c:pt>
                <c:pt idx="53976">
                  <c:v>1744</c:v>
                </c:pt>
                <c:pt idx="53977">
                  <c:v>1745</c:v>
                </c:pt>
                <c:pt idx="53978">
                  <c:v>1746</c:v>
                </c:pt>
                <c:pt idx="53979">
                  <c:v>1747</c:v>
                </c:pt>
                <c:pt idx="53980">
                  <c:v>1748</c:v>
                </c:pt>
                <c:pt idx="53981">
                  <c:v>1749</c:v>
                </c:pt>
                <c:pt idx="53982">
                  <c:v>1750</c:v>
                </c:pt>
                <c:pt idx="53983">
                  <c:v>1751</c:v>
                </c:pt>
                <c:pt idx="53984">
                  <c:v>1752</c:v>
                </c:pt>
                <c:pt idx="53985">
                  <c:v>1753</c:v>
                </c:pt>
                <c:pt idx="53986">
                  <c:v>1754</c:v>
                </c:pt>
                <c:pt idx="53987">
                  <c:v>1755</c:v>
                </c:pt>
                <c:pt idx="53988">
                  <c:v>1756</c:v>
                </c:pt>
                <c:pt idx="53989">
                  <c:v>1757</c:v>
                </c:pt>
                <c:pt idx="53990">
                  <c:v>1758</c:v>
                </c:pt>
                <c:pt idx="53991">
                  <c:v>1759</c:v>
                </c:pt>
                <c:pt idx="53992">
                  <c:v>1760</c:v>
                </c:pt>
                <c:pt idx="53993">
                  <c:v>1761</c:v>
                </c:pt>
                <c:pt idx="53994">
                  <c:v>1762</c:v>
                </c:pt>
                <c:pt idx="53995">
                  <c:v>1763</c:v>
                </c:pt>
                <c:pt idx="53996">
                  <c:v>1764</c:v>
                </c:pt>
                <c:pt idx="53997">
                  <c:v>1765</c:v>
                </c:pt>
                <c:pt idx="53998">
                  <c:v>1766</c:v>
                </c:pt>
                <c:pt idx="53999">
                  <c:v>1767</c:v>
                </c:pt>
                <c:pt idx="54000">
                  <c:v>1768</c:v>
                </c:pt>
                <c:pt idx="54001">
                  <c:v>1769</c:v>
                </c:pt>
                <c:pt idx="54002">
                  <c:v>1770</c:v>
                </c:pt>
                <c:pt idx="54003">
                  <c:v>1771</c:v>
                </c:pt>
                <c:pt idx="54004">
                  <c:v>1772</c:v>
                </c:pt>
                <c:pt idx="54005">
                  <c:v>1773</c:v>
                </c:pt>
                <c:pt idx="54006">
                  <c:v>1774</c:v>
                </c:pt>
                <c:pt idx="54007">
                  <c:v>1775</c:v>
                </c:pt>
                <c:pt idx="54008">
                  <c:v>1776</c:v>
                </c:pt>
                <c:pt idx="54009">
                  <c:v>1777</c:v>
                </c:pt>
                <c:pt idx="54010">
                  <c:v>1778</c:v>
                </c:pt>
                <c:pt idx="54011">
                  <c:v>1779</c:v>
                </c:pt>
                <c:pt idx="54012">
                  <c:v>1780</c:v>
                </c:pt>
                <c:pt idx="54013">
                  <c:v>1781</c:v>
                </c:pt>
                <c:pt idx="54014">
                  <c:v>1782</c:v>
                </c:pt>
                <c:pt idx="54015">
                  <c:v>1783</c:v>
                </c:pt>
                <c:pt idx="54016">
                  <c:v>1784</c:v>
                </c:pt>
                <c:pt idx="54017">
                  <c:v>1785</c:v>
                </c:pt>
                <c:pt idx="54018">
                  <c:v>1786</c:v>
                </c:pt>
                <c:pt idx="54019">
                  <c:v>1787</c:v>
                </c:pt>
                <c:pt idx="54020">
                  <c:v>1788</c:v>
                </c:pt>
                <c:pt idx="54021">
                  <c:v>1789</c:v>
                </c:pt>
                <c:pt idx="54022">
                  <c:v>1790</c:v>
                </c:pt>
                <c:pt idx="54023">
                  <c:v>1791</c:v>
                </c:pt>
                <c:pt idx="54024">
                  <c:v>1792</c:v>
                </c:pt>
                <c:pt idx="54025">
                  <c:v>1793</c:v>
                </c:pt>
                <c:pt idx="54026">
                  <c:v>1794</c:v>
                </c:pt>
                <c:pt idx="54027">
                  <c:v>1795</c:v>
                </c:pt>
                <c:pt idx="54028">
                  <c:v>1796</c:v>
                </c:pt>
                <c:pt idx="54029">
                  <c:v>1797</c:v>
                </c:pt>
                <c:pt idx="54030">
                  <c:v>1798</c:v>
                </c:pt>
                <c:pt idx="54031">
                  <c:v>1799</c:v>
                </c:pt>
                <c:pt idx="54032">
                  <c:v>1800</c:v>
                </c:pt>
                <c:pt idx="54033">
                  <c:v>1801</c:v>
                </c:pt>
                <c:pt idx="54034">
                  <c:v>1802</c:v>
                </c:pt>
                <c:pt idx="54035">
                  <c:v>1803</c:v>
                </c:pt>
                <c:pt idx="54036">
                  <c:v>1804</c:v>
                </c:pt>
                <c:pt idx="54037">
                  <c:v>1805</c:v>
                </c:pt>
                <c:pt idx="54038">
                  <c:v>1806</c:v>
                </c:pt>
                <c:pt idx="54039">
                  <c:v>1807</c:v>
                </c:pt>
                <c:pt idx="54040">
                  <c:v>1808</c:v>
                </c:pt>
                <c:pt idx="54041">
                  <c:v>1809</c:v>
                </c:pt>
                <c:pt idx="54042">
                  <c:v>1810</c:v>
                </c:pt>
                <c:pt idx="54043">
                  <c:v>1811</c:v>
                </c:pt>
                <c:pt idx="54044">
                  <c:v>1812</c:v>
                </c:pt>
                <c:pt idx="54045">
                  <c:v>1813</c:v>
                </c:pt>
                <c:pt idx="54046">
                  <c:v>1814</c:v>
                </c:pt>
                <c:pt idx="54047">
                  <c:v>1815</c:v>
                </c:pt>
                <c:pt idx="54048">
                  <c:v>1816</c:v>
                </c:pt>
                <c:pt idx="54049">
                  <c:v>1817</c:v>
                </c:pt>
                <c:pt idx="54050">
                  <c:v>1818</c:v>
                </c:pt>
                <c:pt idx="54051">
                  <c:v>1819</c:v>
                </c:pt>
                <c:pt idx="54052">
                  <c:v>1820</c:v>
                </c:pt>
                <c:pt idx="54053">
                  <c:v>1821</c:v>
                </c:pt>
                <c:pt idx="54054">
                  <c:v>1822</c:v>
                </c:pt>
                <c:pt idx="54055">
                  <c:v>1823</c:v>
                </c:pt>
                <c:pt idx="54056">
                  <c:v>1824</c:v>
                </c:pt>
                <c:pt idx="54057">
                  <c:v>1825</c:v>
                </c:pt>
                <c:pt idx="54058">
                  <c:v>1826</c:v>
                </c:pt>
                <c:pt idx="54059">
                  <c:v>1827</c:v>
                </c:pt>
                <c:pt idx="54060">
                  <c:v>1828</c:v>
                </c:pt>
                <c:pt idx="54061">
                  <c:v>1829</c:v>
                </c:pt>
                <c:pt idx="54062">
                  <c:v>1830</c:v>
                </c:pt>
                <c:pt idx="54063">
                  <c:v>1831</c:v>
                </c:pt>
                <c:pt idx="54064">
                  <c:v>1832</c:v>
                </c:pt>
                <c:pt idx="54065">
                  <c:v>1833</c:v>
                </c:pt>
                <c:pt idx="54066">
                  <c:v>1834</c:v>
                </c:pt>
                <c:pt idx="54067">
                  <c:v>1835</c:v>
                </c:pt>
                <c:pt idx="54068">
                  <c:v>1836</c:v>
                </c:pt>
                <c:pt idx="54069">
                  <c:v>1837</c:v>
                </c:pt>
                <c:pt idx="54070">
                  <c:v>1838</c:v>
                </c:pt>
                <c:pt idx="54071">
                  <c:v>1839</c:v>
                </c:pt>
                <c:pt idx="54072">
                  <c:v>1840</c:v>
                </c:pt>
                <c:pt idx="54073">
                  <c:v>1841</c:v>
                </c:pt>
                <c:pt idx="54074">
                  <c:v>1842</c:v>
                </c:pt>
                <c:pt idx="54075">
                  <c:v>1843</c:v>
                </c:pt>
                <c:pt idx="54076">
                  <c:v>1844</c:v>
                </c:pt>
                <c:pt idx="54077">
                  <c:v>1845</c:v>
                </c:pt>
                <c:pt idx="54078">
                  <c:v>1846</c:v>
                </c:pt>
                <c:pt idx="54079">
                  <c:v>1847</c:v>
                </c:pt>
                <c:pt idx="54080">
                  <c:v>1848</c:v>
                </c:pt>
                <c:pt idx="54081">
                  <c:v>1849</c:v>
                </c:pt>
                <c:pt idx="54082">
                  <c:v>1850</c:v>
                </c:pt>
                <c:pt idx="54083">
                  <c:v>1851</c:v>
                </c:pt>
                <c:pt idx="54084">
                  <c:v>1852</c:v>
                </c:pt>
                <c:pt idx="54085">
                  <c:v>1853</c:v>
                </c:pt>
                <c:pt idx="54086">
                  <c:v>1854</c:v>
                </c:pt>
                <c:pt idx="54087">
                  <c:v>1855</c:v>
                </c:pt>
                <c:pt idx="54088">
                  <c:v>1856</c:v>
                </c:pt>
                <c:pt idx="54089">
                  <c:v>1857</c:v>
                </c:pt>
                <c:pt idx="54090">
                  <c:v>1858</c:v>
                </c:pt>
                <c:pt idx="54091">
                  <c:v>1859</c:v>
                </c:pt>
                <c:pt idx="54092">
                  <c:v>1860</c:v>
                </c:pt>
                <c:pt idx="54093">
                  <c:v>1861</c:v>
                </c:pt>
                <c:pt idx="54094">
                  <c:v>1862</c:v>
                </c:pt>
                <c:pt idx="54095">
                  <c:v>1863</c:v>
                </c:pt>
                <c:pt idx="54096">
                  <c:v>1864</c:v>
                </c:pt>
                <c:pt idx="54097">
                  <c:v>1865</c:v>
                </c:pt>
                <c:pt idx="54098">
                  <c:v>1866</c:v>
                </c:pt>
                <c:pt idx="54099">
                  <c:v>1867</c:v>
                </c:pt>
                <c:pt idx="54100">
                  <c:v>1868</c:v>
                </c:pt>
                <c:pt idx="54101">
                  <c:v>1869</c:v>
                </c:pt>
                <c:pt idx="54102">
                  <c:v>1870</c:v>
                </c:pt>
                <c:pt idx="54103">
                  <c:v>1871</c:v>
                </c:pt>
                <c:pt idx="54104">
                  <c:v>1872</c:v>
                </c:pt>
                <c:pt idx="54105">
                  <c:v>1873</c:v>
                </c:pt>
                <c:pt idx="54106">
                  <c:v>1874</c:v>
                </c:pt>
                <c:pt idx="54107">
                  <c:v>1875</c:v>
                </c:pt>
                <c:pt idx="54108">
                  <c:v>1876</c:v>
                </c:pt>
                <c:pt idx="54109">
                  <c:v>1877</c:v>
                </c:pt>
                <c:pt idx="54110">
                  <c:v>1878</c:v>
                </c:pt>
                <c:pt idx="54111">
                  <c:v>1879</c:v>
                </c:pt>
                <c:pt idx="54112">
                  <c:v>1880</c:v>
                </c:pt>
                <c:pt idx="54113">
                  <c:v>1881</c:v>
                </c:pt>
                <c:pt idx="54114">
                  <c:v>1882</c:v>
                </c:pt>
                <c:pt idx="54115">
                  <c:v>1883</c:v>
                </c:pt>
                <c:pt idx="54116">
                  <c:v>1884</c:v>
                </c:pt>
                <c:pt idx="54117">
                  <c:v>1885</c:v>
                </c:pt>
                <c:pt idx="54118">
                  <c:v>1886</c:v>
                </c:pt>
                <c:pt idx="54119">
                  <c:v>1887</c:v>
                </c:pt>
                <c:pt idx="54120">
                  <c:v>1888</c:v>
                </c:pt>
                <c:pt idx="54121">
                  <c:v>1889</c:v>
                </c:pt>
                <c:pt idx="54122">
                  <c:v>1890</c:v>
                </c:pt>
                <c:pt idx="54123">
                  <c:v>1891</c:v>
                </c:pt>
                <c:pt idx="54124">
                  <c:v>1892</c:v>
                </c:pt>
                <c:pt idx="54125">
                  <c:v>1893</c:v>
                </c:pt>
                <c:pt idx="54126">
                  <c:v>1894</c:v>
                </c:pt>
                <c:pt idx="54127">
                  <c:v>1895</c:v>
                </c:pt>
                <c:pt idx="54128">
                  <c:v>1896</c:v>
                </c:pt>
                <c:pt idx="54129">
                  <c:v>1897</c:v>
                </c:pt>
                <c:pt idx="54130">
                  <c:v>1898</c:v>
                </c:pt>
                <c:pt idx="54131">
                  <c:v>1899</c:v>
                </c:pt>
                <c:pt idx="54132">
                  <c:v>1900</c:v>
                </c:pt>
                <c:pt idx="54133">
                  <c:v>1901</c:v>
                </c:pt>
                <c:pt idx="54134">
                  <c:v>1902</c:v>
                </c:pt>
                <c:pt idx="54135">
                  <c:v>1903</c:v>
                </c:pt>
                <c:pt idx="54136">
                  <c:v>1904</c:v>
                </c:pt>
                <c:pt idx="54137">
                  <c:v>1905</c:v>
                </c:pt>
                <c:pt idx="54138">
                  <c:v>1906</c:v>
                </c:pt>
                <c:pt idx="54139">
                  <c:v>1907</c:v>
                </c:pt>
                <c:pt idx="54140">
                  <c:v>1908</c:v>
                </c:pt>
                <c:pt idx="54141">
                  <c:v>1909</c:v>
                </c:pt>
                <c:pt idx="54142">
                  <c:v>1910</c:v>
                </c:pt>
                <c:pt idx="54143">
                  <c:v>1911</c:v>
                </c:pt>
                <c:pt idx="54144">
                  <c:v>1912</c:v>
                </c:pt>
                <c:pt idx="54145">
                  <c:v>1913</c:v>
                </c:pt>
                <c:pt idx="54146">
                  <c:v>1914</c:v>
                </c:pt>
                <c:pt idx="54147">
                  <c:v>1915</c:v>
                </c:pt>
                <c:pt idx="54148">
                  <c:v>1916</c:v>
                </c:pt>
                <c:pt idx="54149">
                  <c:v>1917</c:v>
                </c:pt>
                <c:pt idx="54150">
                  <c:v>1918</c:v>
                </c:pt>
                <c:pt idx="54151">
                  <c:v>1919</c:v>
                </c:pt>
                <c:pt idx="54152">
                  <c:v>1920</c:v>
                </c:pt>
                <c:pt idx="54153">
                  <c:v>1921</c:v>
                </c:pt>
                <c:pt idx="54154">
                  <c:v>1922</c:v>
                </c:pt>
                <c:pt idx="54155">
                  <c:v>1923</c:v>
                </c:pt>
                <c:pt idx="54156">
                  <c:v>1924</c:v>
                </c:pt>
                <c:pt idx="54157">
                  <c:v>1925</c:v>
                </c:pt>
                <c:pt idx="54158">
                  <c:v>1926</c:v>
                </c:pt>
                <c:pt idx="54159">
                  <c:v>1927</c:v>
                </c:pt>
                <c:pt idx="54160">
                  <c:v>1928</c:v>
                </c:pt>
                <c:pt idx="54161">
                  <c:v>1929</c:v>
                </c:pt>
                <c:pt idx="54162">
                  <c:v>1930</c:v>
                </c:pt>
                <c:pt idx="54163">
                  <c:v>1931</c:v>
                </c:pt>
                <c:pt idx="54164">
                  <c:v>1932</c:v>
                </c:pt>
                <c:pt idx="54165">
                  <c:v>1933</c:v>
                </c:pt>
                <c:pt idx="54166">
                  <c:v>1934</c:v>
                </c:pt>
                <c:pt idx="54167">
                  <c:v>1935</c:v>
                </c:pt>
                <c:pt idx="54168">
                  <c:v>1936</c:v>
                </c:pt>
                <c:pt idx="54169">
                  <c:v>1937</c:v>
                </c:pt>
                <c:pt idx="54170">
                  <c:v>1938</c:v>
                </c:pt>
                <c:pt idx="54171">
                  <c:v>1939</c:v>
                </c:pt>
                <c:pt idx="54172">
                  <c:v>1940</c:v>
                </c:pt>
                <c:pt idx="54173">
                  <c:v>1941</c:v>
                </c:pt>
                <c:pt idx="54174">
                  <c:v>1942</c:v>
                </c:pt>
                <c:pt idx="54175">
                  <c:v>1943</c:v>
                </c:pt>
                <c:pt idx="54176">
                  <c:v>1944</c:v>
                </c:pt>
                <c:pt idx="54177">
                  <c:v>1945</c:v>
                </c:pt>
                <c:pt idx="54178">
                  <c:v>1946</c:v>
                </c:pt>
                <c:pt idx="54179">
                  <c:v>1947</c:v>
                </c:pt>
                <c:pt idx="54180">
                  <c:v>1948</c:v>
                </c:pt>
                <c:pt idx="54181">
                  <c:v>1949</c:v>
                </c:pt>
                <c:pt idx="54182">
                  <c:v>1950</c:v>
                </c:pt>
                <c:pt idx="54183">
                  <c:v>1951</c:v>
                </c:pt>
                <c:pt idx="54184">
                  <c:v>1952</c:v>
                </c:pt>
                <c:pt idx="54185">
                  <c:v>1953</c:v>
                </c:pt>
                <c:pt idx="54186">
                  <c:v>1954</c:v>
                </c:pt>
                <c:pt idx="54187">
                  <c:v>1955</c:v>
                </c:pt>
                <c:pt idx="54188">
                  <c:v>1956</c:v>
                </c:pt>
                <c:pt idx="54189">
                  <c:v>1957</c:v>
                </c:pt>
                <c:pt idx="54190">
                  <c:v>1958</c:v>
                </c:pt>
                <c:pt idx="54191">
                  <c:v>1959</c:v>
                </c:pt>
                <c:pt idx="54192">
                  <c:v>1960</c:v>
                </c:pt>
                <c:pt idx="54193">
                  <c:v>1961</c:v>
                </c:pt>
                <c:pt idx="54194">
                  <c:v>1962</c:v>
                </c:pt>
                <c:pt idx="54195">
                  <c:v>1963</c:v>
                </c:pt>
                <c:pt idx="54196">
                  <c:v>1964</c:v>
                </c:pt>
                <c:pt idx="54197">
                  <c:v>1965</c:v>
                </c:pt>
                <c:pt idx="54198">
                  <c:v>1966</c:v>
                </c:pt>
                <c:pt idx="54199">
                  <c:v>1967</c:v>
                </c:pt>
                <c:pt idx="54200">
                  <c:v>1968</c:v>
                </c:pt>
                <c:pt idx="54201">
                  <c:v>1969</c:v>
                </c:pt>
                <c:pt idx="54202">
                  <c:v>1970</c:v>
                </c:pt>
                <c:pt idx="54203">
                  <c:v>1971</c:v>
                </c:pt>
                <c:pt idx="54204">
                  <c:v>1972</c:v>
                </c:pt>
                <c:pt idx="54205">
                  <c:v>1973</c:v>
                </c:pt>
                <c:pt idx="54206">
                  <c:v>1974</c:v>
                </c:pt>
                <c:pt idx="54207">
                  <c:v>1975</c:v>
                </c:pt>
                <c:pt idx="54208">
                  <c:v>1976</c:v>
                </c:pt>
                <c:pt idx="54209">
                  <c:v>1977</c:v>
                </c:pt>
                <c:pt idx="54210">
                  <c:v>1978</c:v>
                </c:pt>
                <c:pt idx="54211">
                  <c:v>1979</c:v>
                </c:pt>
                <c:pt idx="54212">
                  <c:v>1980</c:v>
                </c:pt>
                <c:pt idx="54213">
                  <c:v>1981</c:v>
                </c:pt>
                <c:pt idx="54214">
                  <c:v>1982</c:v>
                </c:pt>
                <c:pt idx="54215">
                  <c:v>1983</c:v>
                </c:pt>
                <c:pt idx="54216">
                  <c:v>1984</c:v>
                </c:pt>
                <c:pt idx="54217">
                  <c:v>1985</c:v>
                </c:pt>
                <c:pt idx="54218">
                  <c:v>1986</c:v>
                </c:pt>
                <c:pt idx="54219">
                  <c:v>1987</c:v>
                </c:pt>
                <c:pt idx="54220">
                  <c:v>1988</c:v>
                </c:pt>
                <c:pt idx="54221">
                  <c:v>1989</c:v>
                </c:pt>
                <c:pt idx="54222">
                  <c:v>1990</c:v>
                </c:pt>
                <c:pt idx="54223">
                  <c:v>1991</c:v>
                </c:pt>
                <c:pt idx="54224">
                  <c:v>1992</c:v>
                </c:pt>
                <c:pt idx="54225">
                  <c:v>1993</c:v>
                </c:pt>
                <c:pt idx="54226">
                  <c:v>1994</c:v>
                </c:pt>
                <c:pt idx="54227">
                  <c:v>1995</c:v>
                </c:pt>
                <c:pt idx="54228">
                  <c:v>1996</c:v>
                </c:pt>
                <c:pt idx="54229">
                  <c:v>1997</c:v>
                </c:pt>
                <c:pt idx="54230">
                  <c:v>1998</c:v>
                </c:pt>
                <c:pt idx="54231">
                  <c:v>1999</c:v>
                </c:pt>
                <c:pt idx="54232">
                  <c:v>2000</c:v>
                </c:pt>
                <c:pt idx="54233">
                  <c:v>2001</c:v>
                </c:pt>
                <c:pt idx="54234">
                  <c:v>2002</c:v>
                </c:pt>
                <c:pt idx="54235">
                  <c:v>2003</c:v>
                </c:pt>
                <c:pt idx="54236">
                  <c:v>2004</c:v>
                </c:pt>
                <c:pt idx="54237">
                  <c:v>2005</c:v>
                </c:pt>
                <c:pt idx="54238">
                  <c:v>2006</c:v>
                </c:pt>
                <c:pt idx="54239">
                  <c:v>2007</c:v>
                </c:pt>
                <c:pt idx="54240">
                  <c:v>2008</c:v>
                </c:pt>
                <c:pt idx="54241">
                  <c:v>2009</c:v>
                </c:pt>
                <c:pt idx="54242">
                  <c:v>2010</c:v>
                </c:pt>
                <c:pt idx="54243">
                  <c:v>2011</c:v>
                </c:pt>
                <c:pt idx="54244">
                  <c:v>2012</c:v>
                </c:pt>
                <c:pt idx="54245">
                  <c:v>2013</c:v>
                </c:pt>
                <c:pt idx="54246">
                  <c:v>2014</c:v>
                </c:pt>
                <c:pt idx="54247">
                  <c:v>2015</c:v>
                </c:pt>
                <c:pt idx="54248">
                  <c:v>2016</c:v>
                </c:pt>
                <c:pt idx="54249">
                  <c:v>2017</c:v>
                </c:pt>
                <c:pt idx="54250">
                  <c:v>2018</c:v>
                </c:pt>
                <c:pt idx="54251">
                  <c:v>2019</c:v>
                </c:pt>
                <c:pt idx="54252">
                  <c:v>2020</c:v>
                </c:pt>
                <c:pt idx="54253">
                  <c:v>2021</c:v>
                </c:pt>
                <c:pt idx="54254">
                  <c:v>2022</c:v>
                </c:pt>
                <c:pt idx="54255">
                  <c:v>2023</c:v>
                </c:pt>
                <c:pt idx="54256">
                  <c:v>2024</c:v>
                </c:pt>
                <c:pt idx="54257">
                  <c:v>2025</c:v>
                </c:pt>
                <c:pt idx="54258">
                  <c:v>2026</c:v>
                </c:pt>
                <c:pt idx="54259">
                  <c:v>2027</c:v>
                </c:pt>
                <c:pt idx="54260">
                  <c:v>2028</c:v>
                </c:pt>
                <c:pt idx="54261">
                  <c:v>2029</c:v>
                </c:pt>
                <c:pt idx="54262">
                  <c:v>2030</c:v>
                </c:pt>
                <c:pt idx="54263">
                  <c:v>2031</c:v>
                </c:pt>
                <c:pt idx="54264">
                  <c:v>2032</c:v>
                </c:pt>
                <c:pt idx="54265">
                  <c:v>2033</c:v>
                </c:pt>
                <c:pt idx="54266">
                  <c:v>2034</c:v>
                </c:pt>
                <c:pt idx="54267">
                  <c:v>2035</c:v>
                </c:pt>
                <c:pt idx="54268">
                  <c:v>2036</c:v>
                </c:pt>
                <c:pt idx="54269">
                  <c:v>2037</c:v>
                </c:pt>
                <c:pt idx="54270">
                  <c:v>2038</c:v>
                </c:pt>
                <c:pt idx="54271">
                  <c:v>2039</c:v>
                </c:pt>
                <c:pt idx="54272">
                  <c:v>2040</c:v>
                </c:pt>
                <c:pt idx="54273">
                  <c:v>2041</c:v>
                </c:pt>
                <c:pt idx="54274">
                  <c:v>2042</c:v>
                </c:pt>
                <c:pt idx="54275">
                  <c:v>2043</c:v>
                </c:pt>
                <c:pt idx="54276">
                  <c:v>2044</c:v>
                </c:pt>
                <c:pt idx="54277">
                  <c:v>2045</c:v>
                </c:pt>
                <c:pt idx="54278">
                  <c:v>2046</c:v>
                </c:pt>
                <c:pt idx="54279">
                  <c:v>2047</c:v>
                </c:pt>
                <c:pt idx="54280">
                  <c:v>2048</c:v>
                </c:pt>
                <c:pt idx="54281">
                  <c:v>2049</c:v>
                </c:pt>
                <c:pt idx="54282">
                  <c:v>2050</c:v>
                </c:pt>
                <c:pt idx="54283">
                  <c:v>2051</c:v>
                </c:pt>
                <c:pt idx="54284">
                  <c:v>2052</c:v>
                </c:pt>
                <c:pt idx="54285">
                  <c:v>2053</c:v>
                </c:pt>
                <c:pt idx="54286">
                  <c:v>2054</c:v>
                </c:pt>
                <c:pt idx="54287">
                  <c:v>2055</c:v>
                </c:pt>
                <c:pt idx="54288">
                  <c:v>2056</c:v>
                </c:pt>
                <c:pt idx="54289">
                  <c:v>2057</c:v>
                </c:pt>
                <c:pt idx="54290">
                  <c:v>2058</c:v>
                </c:pt>
                <c:pt idx="54291">
                  <c:v>2059</c:v>
                </c:pt>
                <c:pt idx="54292">
                  <c:v>2060</c:v>
                </c:pt>
                <c:pt idx="54293">
                  <c:v>2061</c:v>
                </c:pt>
                <c:pt idx="54294">
                  <c:v>2062</c:v>
                </c:pt>
                <c:pt idx="54295">
                  <c:v>2063</c:v>
                </c:pt>
                <c:pt idx="54296">
                  <c:v>2064</c:v>
                </c:pt>
                <c:pt idx="54297">
                  <c:v>2065</c:v>
                </c:pt>
                <c:pt idx="54298">
                  <c:v>2066</c:v>
                </c:pt>
                <c:pt idx="54299">
                  <c:v>2067</c:v>
                </c:pt>
                <c:pt idx="54300">
                  <c:v>2068</c:v>
                </c:pt>
                <c:pt idx="54301">
                  <c:v>2069</c:v>
                </c:pt>
                <c:pt idx="54302">
                  <c:v>2070</c:v>
                </c:pt>
                <c:pt idx="54303">
                  <c:v>2071</c:v>
                </c:pt>
                <c:pt idx="54304">
                  <c:v>2072</c:v>
                </c:pt>
                <c:pt idx="54305">
                  <c:v>2073</c:v>
                </c:pt>
                <c:pt idx="54306">
                  <c:v>2074</c:v>
                </c:pt>
                <c:pt idx="54307">
                  <c:v>2075</c:v>
                </c:pt>
                <c:pt idx="54308">
                  <c:v>2076</c:v>
                </c:pt>
                <c:pt idx="54309">
                  <c:v>2077</c:v>
                </c:pt>
                <c:pt idx="54310">
                  <c:v>2078</c:v>
                </c:pt>
                <c:pt idx="54311">
                  <c:v>2079</c:v>
                </c:pt>
                <c:pt idx="54312">
                  <c:v>2080</c:v>
                </c:pt>
                <c:pt idx="54313">
                  <c:v>2081</c:v>
                </c:pt>
                <c:pt idx="54314">
                  <c:v>2082</c:v>
                </c:pt>
                <c:pt idx="54315">
                  <c:v>2083</c:v>
                </c:pt>
                <c:pt idx="54316">
                  <c:v>2084</c:v>
                </c:pt>
                <c:pt idx="54317">
                  <c:v>2085</c:v>
                </c:pt>
                <c:pt idx="54318">
                  <c:v>2086</c:v>
                </c:pt>
                <c:pt idx="54319">
                  <c:v>2087</c:v>
                </c:pt>
                <c:pt idx="54320">
                  <c:v>2088</c:v>
                </c:pt>
                <c:pt idx="54321">
                  <c:v>2089</c:v>
                </c:pt>
                <c:pt idx="54322">
                  <c:v>2090</c:v>
                </c:pt>
                <c:pt idx="54323">
                  <c:v>2091</c:v>
                </c:pt>
                <c:pt idx="54324">
                  <c:v>2092</c:v>
                </c:pt>
                <c:pt idx="54325">
                  <c:v>2093</c:v>
                </c:pt>
                <c:pt idx="54326">
                  <c:v>2094</c:v>
                </c:pt>
                <c:pt idx="54327">
                  <c:v>2095</c:v>
                </c:pt>
                <c:pt idx="54328">
                  <c:v>2096</c:v>
                </c:pt>
                <c:pt idx="54329">
                  <c:v>2097</c:v>
                </c:pt>
                <c:pt idx="54330">
                  <c:v>2098</c:v>
                </c:pt>
                <c:pt idx="54331">
                  <c:v>2099</c:v>
                </c:pt>
                <c:pt idx="54332">
                  <c:v>2100</c:v>
                </c:pt>
                <c:pt idx="54333">
                  <c:v>2101</c:v>
                </c:pt>
                <c:pt idx="54334">
                  <c:v>2102</c:v>
                </c:pt>
                <c:pt idx="54335">
                  <c:v>2103</c:v>
                </c:pt>
                <c:pt idx="54336">
                  <c:v>2104</c:v>
                </c:pt>
                <c:pt idx="54337">
                  <c:v>2105</c:v>
                </c:pt>
                <c:pt idx="54338">
                  <c:v>2106</c:v>
                </c:pt>
                <c:pt idx="54339">
                  <c:v>2107</c:v>
                </c:pt>
                <c:pt idx="54340">
                  <c:v>2108</c:v>
                </c:pt>
                <c:pt idx="54341">
                  <c:v>2109</c:v>
                </c:pt>
                <c:pt idx="54342">
                  <c:v>2110</c:v>
                </c:pt>
                <c:pt idx="54343">
                  <c:v>2111</c:v>
                </c:pt>
                <c:pt idx="54344">
                  <c:v>2112</c:v>
                </c:pt>
                <c:pt idx="54345">
                  <c:v>2113</c:v>
                </c:pt>
                <c:pt idx="54346">
                  <c:v>2114</c:v>
                </c:pt>
                <c:pt idx="54347">
                  <c:v>2115</c:v>
                </c:pt>
                <c:pt idx="54348">
                  <c:v>2116</c:v>
                </c:pt>
                <c:pt idx="54349">
                  <c:v>2117</c:v>
                </c:pt>
                <c:pt idx="54350">
                  <c:v>2118</c:v>
                </c:pt>
                <c:pt idx="54351">
                  <c:v>2119</c:v>
                </c:pt>
                <c:pt idx="54352">
                  <c:v>2120</c:v>
                </c:pt>
                <c:pt idx="54353">
                  <c:v>2121</c:v>
                </c:pt>
                <c:pt idx="54354">
                  <c:v>2122</c:v>
                </c:pt>
                <c:pt idx="54355">
                  <c:v>2123</c:v>
                </c:pt>
                <c:pt idx="54356">
                  <c:v>2124</c:v>
                </c:pt>
                <c:pt idx="54357">
                  <c:v>2125</c:v>
                </c:pt>
                <c:pt idx="54358">
                  <c:v>2126</c:v>
                </c:pt>
                <c:pt idx="54359">
                  <c:v>2127</c:v>
                </c:pt>
                <c:pt idx="54360">
                  <c:v>2128</c:v>
                </c:pt>
                <c:pt idx="54361">
                  <c:v>2129</c:v>
                </c:pt>
                <c:pt idx="54362">
                  <c:v>2130</c:v>
                </c:pt>
                <c:pt idx="54363">
                  <c:v>2131</c:v>
                </c:pt>
                <c:pt idx="54364">
                  <c:v>2132</c:v>
                </c:pt>
                <c:pt idx="54365">
                  <c:v>2133</c:v>
                </c:pt>
                <c:pt idx="54366">
                  <c:v>2134</c:v>
                </c:pt>
                <c:pt idx="54367">
                  <c:v>2135</c:v>
                </c:pt>
                <c:pt idx="54368">
                  <c:v>2136</c:v>
                </c:pt>
                <c:pt idx="54369">
                  <c:v>2137</c:v>
                </c:pt>
                <c:pt idx="54370">
                  <c:v>2138</c:v>
                </c:pt>
                <c:pt idx="54371">
                  <c:v>2139</c:v>
                </c:pt>
                <c:pt idx="54372">
                  <c:v>2140</c:v>
                </c:pt>
                <c:pt idx="54373">
                  <c:v>2141</c:v>
                </c:pt>
                <c:pt idx="54374">
                  <c:v>2142</c:v>
                </c:pt>
                <c:pt idx="54375">
                  <c:v>2143</c:v>
                </c:pt>
                <c:pt idx="54376">
                  <c:v>2144</c:v>
                </c:pt>
                <c:pt idx="54377">
                  <c:v>2145</c:v>
                </c:pt>
                <c:pt idx="54378">
                  <c:v>2146</c:v>
                </c:pt>
                <c:pt idx="54379">
                  <c:v>2147</c:v>
                </c:pt>
                <c:pt idx="54380">
                  <c:v>2148</c:v>
                </c:pt>
                <c:pt idx="54381">
                  <c:v>2149</c:v>
                </c:pt>
                <c:pt idx="54382">
                  <c:v>2150</c:v>
                </c:pt>
                <c:pt idx="54383">
                  <c:v>2151</c:v>
                </c:pt>
                <c:pt idx="54384">
                  <c:v>2152</c:v>
                </c:pt>
                <c:pt idx="54385">
                  <c:v>2153</c:v>
                </c:pt>
                <c:pt idx="54386">
                  <c:v>2154</c:v>
                </c:pt>
                <c:pt idx="54387">
                  <c:v>2155</c:v>
                </c:pt>
                <c:pt idx="54388">
                  <c:v>2156</c:v>
                </c:pt>
                <c:pt idx="54389">
                  <c:v>2157</c:v>
                </c:pt>
                <c:pt idx="54390">
                  <c:v>2158</c:v>
                </c:pt>
                <c:pt idx="54391">
                  <c:v>2159</c:v>
                </c:pt>
                <c:pt idx="54392">
                  <c:v>2160</c:v>
                </c:pt>
                <c:pt idx="54393">
                  <c:v>2161</c:v>
                </c:pt>
                <c:pt idx="54394">
                  <c:v>2162</c:v>
                </c:pt>
                <c:pt idx="54395">
                  <c:v>2163</c:v>
                </c:pt>
                <c:pt idx="54396">
                  <c:v>2164</c:v>
                </c:pt>
                <c:pt idx="54397">
                  <c:v>2165</c:v>
                </c:pt>
                <c:pt idx="54398">
                  <c:v>2166</c:v>
                </c:pt>
                <c:pt idx="54399">
                  <c:v>2167</c:v>
                </c:pt>
                <c:pt idx="54400">
                  <c:v>2168</c:v>
                </c:pt>
                <c:pt idx="54401">
                  <c:v>2169</c:v>
                </c:pt>
                <c:pt idx="54402">
                  <c:v>2170</c:v>
                </c:pt>
                <c:pt idx="54403">
                  <c:v>2171</c:v>
                </c:pt>
                <c:pt idx="54404">
                  <c:v>2172</c:v>
                </c:pt>
                <c:pt idx="54405">
                  <c:v>2173</c:v>
                </c:pt>
                <c:pt idx="54406">
                  <c:v>2174</c:v>
                </c:pt>
                <c:pt idx="54407">
                  <c:v>2175</c:v>
                </c:pt>
                <c:pt idx="54408">
                  <c:v>2176</c:v>
                </c:pt>
                <c:pt idx="54409">
                  <c:v>2177</c:v>
                </c:pt>
                <c:pt idx="54410">
                  <c:v>2178</c:v>
                </c:pt>
                <c:pt idx="54411">
                  <c:v>2179</c:v>
                </c:pt>
                <c:pt idx="54412">
                  <c:v>2180</c:v>
                </c:pt>
                <c:pt idx="54413">
                  <c:v>2181</c:v>
                </c:pt>
                <c:pt idx="54414">
                  <c:v>2182</c:v>
                </c:pt>
                <c:pt idx="54415">
                  <c:v>2183</c:v>
                </c:pt>
                <c:pt idx="54416">
                  <c:v>2184</c:v>
                </c:pt>
                <c:pt idx="54417">
                  <c:v>2185</c:v>
                </c:pt>
                <c:pt idx="54418">
                  <c:v>2186</c:v>
                </c:pt>
                <c:pt idx="54419">
                  <c:v>2187</c:v>
                </c:pt>
                <c:pt idx="54420">
                  <c:v>2188</c:v>
                </c:pt>
                <c:pt idx="54421">
                  <c:v>2189</c:v>
                </c:pt>
                <c:pt idx="54422">
                  <c:v>2190</c:v>
                </c:pt>
                <c:pt idx="54423">
                  <c:v>2191</c:v>
                </c:pt>
                <c:pt idx="54424">
                  <c:v>2192</c:v>
                </c:pt>
                <c:pt idx="54425">
                  <c:v>2193</c:v>
                </c:pt>
                <c:pt idx="54426">
                  <c:v>2194</c:v>
                </c:pt>
                <c:pt idx="54427">
                  <c:v>2195</c:v>
                </c:pt>
                <c:pt idx="54428">
                  <c:v>2196</c:v>
                </c:pt>
                <c:pt idx="54429">
                  <c:v>2197</c:v>
                </c:pt>
                <c:pt idx="54430">
                  <c:v>2198</c:v>
                </c:pt>
                <c:pt idx="54431">
                  <c:v>2199</c:v>
                </c:pt>
                <c:pt idx="54432">
                  <c:v>2200</c:v>
                </c:pt>
                <c:pt idx="54433">
                  <c:v>2201</c:v>
                </c:pt>
                <c:pt idx="54434">
                  <c:v>2202</c:v>
                </c:pt>
                <c:pt idx="54435">
                  <c:v>2203</c:v>
                </c:pt>
                <c:pt idx="54436">
                  <c:v>2204</c:v>
                </c:pt>
                <c:pt idx="54437">
                  <c:v>2205</c:v>
                </c:pt>
                <c:pt idx="54438">
                  <c:v>2206</c:v>
                </c:pt>
                <c:pt idx="54439">
                  <c:v>2207</c:v>
                </c:pt>
                <c:pt idx="54440">
                  <c:v>2208</c:v>
                </c:pt>
                <c:pt idx="54441">
                  <c:v>2209</c:v>
                </c:pt>
                <c:pt idx="54442">
                  <c:v>2210</c:v>
                </c:pt>
                <c:pt idx="54443">
                  <c:v>2211</c:v>
                </c:pt>
                <c:pt idx="54444">
                  <c:v>2212</c:v>
                </c:pt>
                <c:pt idx="54445">
                  <c:v>2213</c:v>
                </c:pt>
                <c:pt idx="54446">
                  <c:v>2214</c:v>
                </c:pt>
                <c:pt idx="54447">
                  <c:v>2215</c:v>
                </c:pt>
                <c:pt idx="54448">
                  <c:v>2216</c:v>
                </c:pt>
                <c:pt idx="54449">
                  <c:v>2217</c:v>
                </c:pt>
                <c:pt idx="54450">
                  <c:v>2218</c:v>
                </c:pt>
                <c:pt idx="54451">
                  <c:v>2219</c:v>
                </c:pt>
                <c:pt idx="54452">
                  <c:v>2220</c:v>
                </c:pt>
                <c:pt idx="54453">
                  <c:v>2221</c:v>
                </c:pt>
                <c:pt idx="54454">
                  <c:v>2222</c:v>
                </c:pt>
                <c:pt idx="54455">
                  <c:v>2223</c:v>
                </c:pt>
                <c:pt idx="54456">
                  <c:v>2224</c:v>
                </c:pt>
                <c:pt idx="54457">
                  <c:v>2225</c:v>
                </c:pt>
                <c:pt idx="54458">
                  <c:v>2226</c:v>
                </c:pt>
                <c:pt idx="54459">
                  <c:v>2227</c:v>
                </c:pt>
                <c:pt idx="54460">
                  <c:v>2228</c:v>
                </c:pt>
                <c:pt idx="54461">
                  <c:v>2229</c:v>
                </c:pt>
                <c:pt idx="54462">
                  <c:v>2230</c:v>
                </c:pt>
                <c:pt idx="54463">
                  <c:v>2231</c:v>
                </c:pt>
                <c:pt idx="54464">
                  <c:v>2232</c:v>
                </c:pt>
                <c:pt idx="54465">
                  <c:v>2233</c:v>
                </c:pt>
                <c:pt idx="54466">
                  <c:v>2234</c:v>
                </c:pt>
                <c:pt idx="54467">
                  <c:v>2235</c:v>
                </c:pt>
                <c:pt idx="54468">
                  <c:v>2236</c:v>
                </c:pt>
                <c:pt idx="54469">
                  <c:v>2237</c:v>
                </c:pt>
                <c:pt idx="54470">
                  <c:v>2238</c:v>
                </c:pt>
                <c:pt idx="54471">
                  <c:v>2239</c:v>
                </c:pt>
                <c:pt idx="54472">
                  <c:v>2240</c:v>
                </c:pt>
                <c:pt idx="54473">
                  <c:v>2241</c:v>
                </c:pt>
                <c:pt idx="54474">
                  <c:v>2242</c:v>
                </c:pt>
                <c:pt idx="54475">
                  <c:v>2243</c:v>
                </c:pt>
                <c:pt idx="54476">
                  <c:v>2244</c:v>
                </c:pt>
                <c:pt idx="54477">
                  <c:v>2245</c:v>
                </c:pt>
                <c:pt idx="54478">
                  <c:v>2246</c:v>
                </c:pt>
                <c:pt idx="54479">
                  <c:v>2247</c:v>
                </c:pt>
                <c:pt idx="54480">
                  <c:v>2248</c:v>
                </c:pt>
                <c:pt idx="54481">
                  <c:v>2249</c:v>
                </c:pt>
                <c:pt idx="54482">
                  <c:v>2250</c:v>
                </c:pt>
                <c:pt idx="54483">
                  <c:v>2251</c:v>
                </c:pt>
                <c:pt idx="54484">
                  <c:v>2252</c:v>
                </c:pt>
                <c:pt idx="54485">
                  <c:v>2253</c:v>
                </c:pt>
                <c:pt idx="54486">
                  <c:v>2254</c:v>
                </c:pt>
                <c:pt idx="54487">
                  <c:v>2255</c:v>
                </c:pt>
                <c:pt idx="54488">
                  <c:v>2256</c:v>
                </c:pt>
                <c:pt idx="54489">
                  <c:v>2257</c:v>
                </c:pt>
                <c:pt idx="54490">
                  <c:v>2258</c:v>
                </c:pt>
                <c:pt idx="54491">
                  <c:v>2259</c:v>
                </c:pt>
                <c:pt idx="54492">
                  <c:v>2260</c:v>
                </c:pt>
                <c:pt idx="54493">
                  <c:v>2261</c:v>
                </c:pt>
                <c:pt idx="54494">
                  <c:v>2262</c:v>
                </c:pt>
                <c:pt idx="54495">
                  <c:v>2263</c:v>
                </c:pt>
                <c:pt idx="54496">
                  <c:v>2264</c:v>
                </c:pt>
                <c:pt idx="54497">
                  <c:v>2265</c:v>
                </c:pt>
                <c:pt idx="54498">
                  <c:v>2266</c:v>
                </c:pt>
                <c:pt idx="54499">
                  <c:v>2267</c:v>
                </c:pt>
                <c:pt idx="54500">
                  <c:v>2268</c:v>
                </c:pt>
                <c:pt idx="54501">
                  <c:v>2269</c:v>
                </c:pt>
                <c:pt idx="54502">
                  <c:v>2270</c:v>
                </c:pt>
                <c:pt idx="54503">
                  <c:v>2271</c:v>
                </c:pt>
                <c:pt idx="54504">
                  <c:v>2272</c:v>
                </c:pt>
                <c:pt idx="54505">
                  <c:v>2273</c:v>
                </c:pt>
                <c:pt idx="54506">
                  <c:v>2274</c:v>
                </c:pt>
                <c:pt idx="54507">
                  <c:v>2275</c:v>
                </c:pt>
                <c:pt idx="54508">
                  <c:v>2276</c:v>
                </c:pt>
                <c:pt idx="54509">
                  <c:v>2277</c:v>
                </c:pt>
                <c:pt idx="54510">
                  <c:v>2278</c:v>
                </c:pt>
                <c:pt idx="54511">
                  <c:v>2279</c:v>
                </c:pt>
                <c:pt idx="54512">
                  <c:v>2280</c:v>
                </c:pt>
                <c:pt idx="54513">
                  <c:v>2281</c:v>
                </c:pt>
                <c:pt idx="54514">
                  <c:v>2282</c:v>
                </c:pt>
                <c:pt idx="54515">
                  <c:v>2283</c:v>
                </c:pt>
                <c:pt idx="54516">
                  <c:v>2284</c:v>
                </c:pt>
                <c:pt idx="54517">
                  <c:v>2285</c:v>
                </c:pt>
                <c:pt idx="54518">
                  <c:v>2286</c:v>
                </c:pt>
                <c:pt idx="54519">
                  <c:v>2287</c:v>
                </c:pt>
                <c:pt idx="54520">
                  <c:v>2288</c:v>
                </c:pt>
                <c:pt idx="54521">
                  <c:v>2289</c:v>
                </c:pt>
                <c:pt idx="54522">
                  <c:v>2290</c:v>
                </c:pt>
                <c:pt idx="54523">
                  <c:v>2291</c:v>
                </c:pt>
                <c:pt idx="54524">
                  <c:v>2292</c:v>
                </c:pt>
                <c:pt idx="54525">
                  <c:v>2293</c:v>
                </c:pt>
                <c:pt idx="54526">
                  <c:v>2294</c:v>
                </c:pt>
                <c:pt idx="54527">
                  <c:v>2295</c:v>
                </c:pt>
                <c:pt idx="54528">
                  <c:v>2296</c:v>
                </c:pt>
                <c:pt idx="54529">
                  <c:v>2297</c:v>
                </c:pt>
                <c:pt idx="54530">
                  <c:v>2298</c:v>
                </c:pt>
                <c:pt idx="54531">
                  <c:v>2299</c:v>
                </c:pt>
                <c:pt idx="54532">
                  <c:v>2300</c:v>
                </c:pt>
                <c:pt idx="54533">
                  <c:v>2301</c:v>
                </c:pt>
                <c:pt idx="54534">
                  <c:v>2302</c:v>
                </c:pt>
                <c:pt idx="54535">
                  <c:v>2303</c:v>
                </c:pt>
                <c:pt idx="54536">
                  <c:v>2304</c:v>
                </c:pt>
                <c:pt idx="54537">
                  <c:v>2305</c:v>
                </c:pt>
                <c:pt idx="54538">
                  <c:v>2306</c:v>
                </c:pt>
                <c:pt idx="54539">
                  <c:v>2307</c:v>
                </c:pt>
                <c:pt idx="54540">
                  <c:v>2308</c:v>
                </c:pt>
                <c:pt idx="54541">
                  <c:v>2309</c:v>
                </c:pt>
                <c:pt idx="54542">
                  <c:v>2310</c:v>
                </c:pt>
                <c:pt idx="54543">
                  <c:v>2311</c:v>
                </c:pt>
                <c:pt idx="54544">
                  <c:v>2312</c:v>
                </c:pt>
                <c:pt idx="54545">
                  <c:v>2313</c:v>
                </c:pt>
                <c:pt idx="54546">
                  <c:v>2314</c:v>
                </c:pt>
                <c:pt idx="54547">
                  <c:v>2315</c:v>
                </c:pt>
                <c:pt idx="54548">
                  <c:v>2316</c:v>
                </c:pt>
                <c:pt idx="54549">
                  <c:v>2317</c:v>
                </c:pt>
                <c:pt idx="54550">
                  <c:v>2318</c:v>
                </c:pt>
                <c:pt idx="54551">
                  <c:v>2319</c:v>
                </c:pt>
                <c:pt idx="54552">
                  <c:v>2320</c:v>
                </c:pt>
                <c:pt idx="54553">
                  <c:v>2321</c:v>
                </c:pt>
                <c:pt idx="54554">
                  <c:v>2322</c:v>
                </c:pt>
                <c:pt idx="54555">
                  <c:v>2323</c:v>
                </c:pt>
                <c:pt idx="54556">
                  <c:v>2324</c:v>
                </c:pt>
                <c:pt idx="54557">
                  <c:v>2325</c:v>
                </c:pt>
                <c:pt idx="54558">
                  <c:v>2326</c:v>
                </c:pt>
                <c:pt idx="54559">
                  <c:v>2327</c:v>
                </c:pt>
                <c:pt idx="54560">
                  <c:v>2328</c:v>
                </c:pt>
                <c:pt idx="54561">
                  <c:v>2329</c:v>
                </c:pt>
                <c:pt idx="54562">
                  <c:v>2330</c:v>
                </c:pt>
                <c:pt idx="54563">
                  <c:v>2331</c:v>
                </c:pt>
                <c:pt idx="54564">
                  <c:v>2332</c:v>
                </c:pt>
                <c:pt idx="54565">
                  <c:v>2333</c:v>
                </c:pt>
                <c:pt idx="54566">
                  <c:v>2334</c:v>
                </c:pt>
                <c:pt idx="54567">
                  <c:v>2335</c:v>
                </c:pt>
                <c:pt idx="54568">
                  <c:v>2336</c:v>
                </c:pt>
                <c:pt idx="54569">
                  <c:v>2337</c:v>
                </c:pt>
                <c:pt idx="54570">
                  <c:v>2338</c:v>
                </c:pt>
                <c:pt idx="54571">
                  <c:v>2339</c:v>
                </c:pt>
                <c:pt idx="54572">
                  <c:v>2340</c:v>
                </c:pt>
                <c:pt idx="54573">
                  <c:v>2341</c:v>
                </c:pt>
                <c:pt idx="54574">
                  <c:v>2342</c:v>
                </c:pt>
                <c:pt idx="54575">
                  <c:v>2343</c:v>
                </c:pt>
                <c:pt idx="54576">
                  <c:v>2344</c:v>
                </c:pt>
                <c:pt idx="54577">
                  <c:v>2345</c:v>
                </c:pt>
                <c:pt idx="54578">
                  <c:v>2346</c:v>
                </c:pt>
                <c:pt idx="54579">
                  <c:v>2347</c:v>
                </c:pt>
                <c:pt idx="54580">
                  <c:v>2348</c:v>
                </c:pt>
                <c:pt idx="54581">
                  <c:v>2349</c:v>
                </c:pt>
                <c:pt idx="54582">
                  <c:v>2350</c:v>
                </c:pt>
                <c:pt idx="54583">
                  <c:v>2351</c:v>
                </c:pt>
                <c:pt idx="54584">
                  <c:v>2352</c:v>
                </c:pt>
                <c:pt idx="54585">
                  <c:v>2353</c:v>
                </c:pt>
                <c:pt idx="54586">
                  <c:v>2354</c:v>
                </c:pt>
                <c:pt idx="54587">
                  <c:v>2355</c:v>
                </c:pt>
                <c:pt idx="54588">
                  <c:v>2356</c:v>
                </c:pt>
                <c:pt idx="54589">
                  <c:v>2357</c:v>
                </c:pt>
                <c:pt idx="54590">
                  <c:v>2358</c:v>
                </c:pt>
                <c:pt idx="54591">
                  <c:v>2359</c:v>
                </c:pt>
                <c:pt idx="54592">
                  <c:v>2360</c:v>
                </c:pt>
                <c:pt idx="54593">
                  <c:v>2361</c:v>
                </c:pt>
                <c:pt idx="54594">
                  <c:v>2362</c:v>
                </c:pt>
                <c:pt idx="54595">
                  <c:v>2363</c:v>
                </c:pt>
                <c:pt idx="54596">
                  <c:v>2364</c:v>
                </c:pt>
                <c:pt idx="54597">
                  <c:v>2365</c:v>
                </c:pt>
                <c:pt idx="54598">
                  <c:v>2366</c:v>
                </c:pt>
                <c:pt idx="54599">
                  <c:v>2367</c:v>
                </c:pt>
                <c:pt idx="54600">
                  <c:v>2368</c:v>
                </c:pt>
                <c:pt idx="54601">
                  <c:v>2369</c:v>
                </c:pt>
                <c:pt idx="54602">
                  <c:v>2370</c:v>
                </c:pt>
                <c:pt idx="54603">
                  <c:v>2371</c:v>
                </c:pt>
                <c:pt idx="54604">
                  <c:v>2372</c:v>
                </c:pt>
                <c:pt idx="54605">
                  <c:v>2373</c:v>
                </c:pt>
                <c:pt idx="54606">
                  <c:v>2374</c:v>
                </c:pt>
                <c:pt idx="54607">
                  <c:v>2375</c:v>
                </c:pt>
                <c:pt idx="54608">
                  <c:v>2376</c:v>
                </c:pt>
                <c:pt idx="54609">
                  <c:v>2377</c:v>
                </c:pt>
                <c:pt idx="54610">
                  <c:v>2378</c:v>
                </c:pt>
                <c:pt idx="54611">
                  <c:v>2379</c:v>
                </c:pt>
                <c:pt idx="54612">
                  <c:v>2380</c:v>
                </c:pt>
                <c:pt idx="54613">
                  <c:v>2381</c:v>
                </c:pt>
                <c:pt idx="54614">
                  <c:v>2382</c:v>
                </c:pt>
                <c:pt idx="54615">
                  <c:v>2383</c:v>
                </c:pt>
                <c:pt idx="54616">
                  <c:v>2384</c:v>
                </c:pt>
                <c:pt idx="54617">
                  <c:v>2385</c:v>
                </c:pt>
                <c:pt idx="54618">
                  <c:v>2386</c:v>
                </c:pt>
                <c:pt idx="54619">
                  <c:v>2387</c:v>
                </c:pt>
                <c:pt idx="54620">
                  <c:v>2388</c:v>
                </c:pt>
                <c:pt idx="54621">
                  <c:v>2389</c:v>
                </c:pt>
                <c:pt idx="54622">
                  <c:v>2390</c:v>
                </c:pt>
                <c:pt idx="54623">
                  <c:v>2391</c:v>
                </c:pt>
                <c:pt idx="54624">
                  <c:v>2392</c:v>
                </c:pt>
                <c:pt idx="54625">
                  <c:v>2393</c:v>
                </c:pt>
                <c:pt idx="54626">
                  <c:v>2394</c:v>
                </c:pt>
                <c:pt idx="54627">
                  <c:v>2395</c:v>
                </c:pt>
                <c:pt idx="54628">
                  <c:v>2396</c:v>
                </c:pt>
                <c:pt idx="54629">
                  <c:v>2397</c:v>
                </c:pt>
                <c:pt idx="54630">
                  <c:v>2398</c:v>
                </c:pt>
                <c:pt idx="54631">
                  <c:v>2399</c:v>
                </c:pt>
                <c:pt idx="54632">
                  <c:v>2400</c:v>
                </c:pt>
                <c:pt idx="54633">
                  <c:v>2401</c:v>
                </c:pt>
                <c:pt idx="54634">
                  <c:v>2402</c:v>
                </c:pt>
                <c:pt idx="54635">
                  <c:v>2403</c:v>
                </c:pt>
                <c:pt idx="54636">
                  <c:v>2404</c:v>
                </c:pt>
                <c:pt idx="54637">
                  <c:v>2405</c:v>
                </c:pt>
                <c:pt idx="54638">
                  <c:v>2406</c:v>
                </c:pt>
                <c:pt idx="54639">
                  <c:v>2407</c:v>
                </c:pt>
                <c:pt idx="54640">
                  <c:v>2408</c:v>
                </c:pt>
                <c:pt idx="54641">
                  <c:v>2409</c:v>
                </c:pt>
                <c:pt idx="54642">
                  <c:v>2410</c:v>
                </c:pt>
                <c:pt idx="54643">
                  <c:v>2411</c:v>
                </c:pt>
                <c:pt idx="54644">
                  <c:v>2412</c:v>
                </c:pt>
                <c:pt idx="54645">
                  <c:v>2413</c:v>
                </c:pt>
                <c:pt idx="54646">
                  <c:v>2414</c:v>
                </c:pt>
                <c:pt idx="54647">
                  <c:v>2415</c:v>
                </c:pt>
                <c:pt idx="54648">
                  <c:v>2416</c:v>
                </c:pt>
                <c:pt idx="54649">
                  <c:v>2417</c:v>
                </c:pt>
                <c:pt idx="54650">
                  <c:v>2418</c:v>
                </c:pt>
                <c:pt idx="54651">
                  <c:v>2419</c:v>
                </c:pt>
                <c:pt idx="54652">
                  <c:v>2420</c:v>
                </c:pt>
                <c:pt idx="54653">
                  <c:v>2421</c:v>
                </c:pt>
                <c:pt idx="54654">
                  <c:v>2422</c:v>
                </c:pt>
                <c:pt idx="54655">
                  <c:v>2423</c:v>
                </c:pt>
                <c:pt idx="54656">
                  <c:v>2424</c:v>
                </c:pt>
                <c:pt idx="54657">
                  <c:v>2425</c:v>
                </c:pt>
                <c:pt idx="54658">
                  <c:v>2426</c:v>
                </c:pt>
                <c:pt idx="54659">
                  <c:v>2427</c:v>
                </c:pt>
                <c:pt idx="54660">
                  <c:v>2428</c:v>
                </c:pt>
                <c:pt idx="54661">
                  <c:v>2429</c:v>
                </c:pt>
                <c:pt idx="54662">
                  <c:v>2430</c:v>
                </c:pt>
                <c:pt idx="54663">
                  <c:v>2431</c:v>
                </c:pt>
                <c:pt idx="54664">
                  <c:v>2432</c:v>
                </c:pt>
                <c:pt idx="54665">
                  <c:v>2433</c:v>
                </c:pt>
                <c:pt idx="54666">
                  <c:v>2434</c:v>
                </c:pt>
                <c:pt idx="54667">
                  <c:v>2435</c:v>
                </c:pt>
                <c:pt idx="54668">
                  <c:v>2436</c:v>
                </c:pt>
                <c:pt idx="54669">
                  <c:v>2437</c:v>
                </c:pt>
                <c:pt idx="54670">
                  <c:v>2438</c:v>
                </c:pt>
                <c:pt idx="54671">
                  <c:v>2439</c:v>
                </c:pt>
                <c:pt idx="54672">
                  <c:v>2440</c:v>
                </c:pt>
                <c:pt idx="54673">
                  <c:v>2441</c:v>
                </c:pt>
                <c:pt idx="54674">
                  <c:v>2442</c:v>
                </c:pt>
                <c:pt idx="54675">
                  <c:v>2443</c:v>
                </c:pt>
                <c:pt idx="54676">
                  <c:v>2444</c:v>
                </c:pt>
                <c:pt idx="54677">
                  <c:v>2445</c:v>
                </c:pt>
                <c:pt idx="54678">
                  <c:v>2446</c:v>
                </c:pt>
                <c:pt idx="54679">
                  <c:v>2447</c:v>
                </c:pt>
                <c:pt idx="54680">
                  <c:v>2448</c:v>
                </c:pt>
                <c:pt idx="54681">
                  <c:v>2449</c:v>
                </c:pt>
                <c:pt idx="54682">
                  <c:v>2450</c:v>
                </c:pt>
                <c:pt idx="54683">
                  <c:v>2451</c:v>
                </c:pt>
                <c:pt idx="54684">
                  <c:v>2452</c:v>
                </c:pt>
                <c:pt idx="54685">
                  <c:v>2453</c:v>
                </c:pt>
                <c:pt idx="54686">
                  <c:v>2454</c:v>
                </c:pt>
                <c:pt idx="54687">
                  <c:v>2455</c:v>
                </c:pt>
                <c:pt idx="54688">
                  <c:v>2456</c:v>
                </c:pt>
                <c:pt idx="54689">
                  <c:v>2457</c:v>
                </c:pt>
                <c:pt idx="54690">
                  <c:v>2458</c:v>
                </c:pt>
                <c:pt idx="54691">
                  <c:v>2459</c:v>
                </c:pt>
                <c:pt idx="54692">
                  <c:v>2460</c:v>
                </c:pt>
                <c:pt idx="54693">
                  <c:v>2461</c:v>
                </c:pt>
                <c:pt idx="54694">
                  <c:v>2462</c:v>
                </c:pt>
                <c:pt idx="54695">
                  <c:v>2463</c:v>
                </c:pt>
                <c:pt idx="54696">
                  <c:v>2464</c:v>
                </c:pt>
                <c:pt idx="54697">
                  <c:v>2465</c:v>
                </c:pt>
                <c:pt idx="54698">
                  <c:v>2466</c:v>
                </c:pt>
                <c:pt idx="54699">
                  <c:v>2467</c:v>
                </c:pt>
                <c:pt idx="54700">
                  <c:v>2468</c:v>
                </c:pt>
                <c:pt idx="54701">
                  <c:v>2469</c:v>
                </c:pt>
                <c:pt idx="54702">
                  <c:v>2470</c:v>
                </c:pt>
                <c:pt idx="54703">
                  <c:v>2471</c:v>
                </c:pt>
                <c:pt idx="54704">
                  <c:v>2472</c:v>
                </c:pt>
                <c:pt idx="54705">
                  <c:v>2473</c:v>
                </c:pt>
                <c:pt idx="54706">
                  <c:v>2474</c:v>
                </c:pt>
                <c:pt idx="54707">
                  <c:v>2475</c:v>
                </c:pt>
                <c:pt idx="54708">
                  <c:v>2476</c:v>
                </c:pt>
                <c:pt idx="54709">
                  <c:v>2477</c:v>
                </c:pt>
                <c:pt idx="54710">
                  <c:v>2478</c:v>
                </c:pt>
                <c:pt idx="54711">
                  <c:v>2479</c:v>
                </c:pt>
                <c:pt idx="54712">
                  <c:v>2480</c:v>
                </c:pt>
                <c:pt idx="54713">
                  <c:v>2481</c:v>
                </c:pt>
                <c:pt idx="54714">
                  <c:v>2482</c:v>
                </c:pt>
                <c:pt idx="54715">
                  <c:v>2483</c:v>
                </c:pt>
                <c:pt idx="54716">
                  <c:v>2484</c:v>
                </c:pt>
                <c:pt idx="54717">
                  <c:v>2485</c:v>
                </c:pt>
                <c:pt idx="54718">
                  <c:v>2486</c:v>
                </c:pt>
                <c:pt idx="54719">
                  <c:v>2487</c:v>
                </c:pt>
                <c:pt idx="54720">
                  <c:v>2488</c:v>
                </c:pt>
                <c:pt idx="54721">
                  <c:v>2489</c:v>
                </c:pt>
                <c:pt idx="54722">
                  <c:v>2490</c:v>
                </c:pt>
                <c:pt idx="54723">
                  <c:v>2491</c:v>
                </c:pt>
                <c:pt idx="54724">
                  <c:v>2492</c:v>
                </c:pt>
                <c:pt idx="54725">
                  <c:v>2493</c:v>
                </c:pt>
                <c:pt idx="54726">
                  <c:v>2494</c:v>
                </c:pt>
                <c:pt idx="54727">
                  <c:v>2495</c:v>
                </c:pt>
                <c:pt idx="54728">
                  <c:v>2496</c:v>
                </c:pt>
                <c:pt idx="54729">
                  <c:v>2497</c:v>
                </c:pt>
                <c:pt idx="54730">
                  <c:v>2498</c:v>
                </c:pt>
                <c:pt idx="54731">
                  <c:v>2499</c:v>
                </c:pt>
                <c:pt idx="54732">
                  <c:v>2500</c:v>
                </c:pt>
                <c:pt idx="54733">
                  <c:v>2501</c:v>
                </c:pt>
                <c:pt idx="54734">
                  <c:v>2502</c:v>
                </c:pt>
                <c:pt idx="54735">
                  <c:v>2503</c:v>
                </c:pt>
                <c:pt idx="54736">
                  <c:v>2504</c:v>
                </c:pt>
                <c:pt idx="54737">
                  <c:v>2505</c:v>
                </c:pt>
                <c:pt idx="54738">
                  <c:v>2506</c:v>
                </c:pt>
                <c:pt idx="54739">
                  <c:v>2507</c:v>
                </c:pt>
                <c:pt idx="54740">
                  <c:v>2508</c:v>
                </c:pt>
                <c:pt idx="54741">
                  <c:v>2509</c:v>
                </c:pt>
                <c:pt idx="54742">
                  <c:v>2510</c:v>
                </c:pt>
                <c:pt idx="54743">
                  <c:v>2511</c:v>
                </c:pt>
                <c:pt idx="54744">
                  <c:v>2512</c:v>
                </c:pt>
                <c:pt idx="54745">
                  <c:v>2513</c:v>
                </c:pt>
                <c:pt idx="54746">
                  <c:v>2514</c:v>
                </c:pt>
                <c:pt idx="54747">
                  <c:v>2515</c:v>
                </c:pt>
                <c:pt idx="54748">
                  <c:v>2516</c:v>
                </c:pt>
                <c:pt idx="54749">
                  <c:v>2517</c:v>
                </c:pt>
                <c:pt idx="54750">
                  <c:v>2518</c:v>
                </c:pt>
                <c:pt idx="54751">
                  <c:v>2519</c:v>
                </c:pt>
                <c:pt idx="54752">
                  <c:v>2520</c:v>
                </c:pt>
                <c:pt idx="54753">
                  <c:v>2521</c:v>
                </c:pt>
                <c:pt idx="54754">
                  <c:v>2522</c:v>
                </c:pt>
                <c:pt idx="54755">
                  <c:v>2523</c:v>
                </c:pt>
                <c:pt idx="54756">
                  <c:v>2524</c:v>
                </c:pt>
                <c:pt idx="54757">
                  <c:v>2525</c:v>
                </c:pt>
                <c:pt idx="54758">
                  <c:v>2526</c:v>
                </c:pt>
                <c:pt idx="54759">
                  <c:v>2527</c:v>
                </c:pt>
                <c:pt idx="54760">
                  <c:v>2528</c:v>
                </c:pt>
                <c:pt idx="54761">
                  <c:v>2529</c:v>
                </c:pt>
                <c:pt idx="54762">
                  <c:v>2530</c:v>
                </c:pt>
                <c:pt idx="54763">
                  <c:v>2531</c:v>
                </c:pt>
                <c:pt idx="54764">
                  <c:v>2532</c:v>
                </c:pt>
                <c:pt idx="54765">
                  <c:v>2533</c:v>
                </c:pt>
                <c:pt idx="54766">
                  <c:v>2534</c:v>
                </c:pt>
                <c:pt idx="54767">
                  <c:v>2535</c:v>
                </c:pt>
                <c:pt idx="54768">
                  <c:v>2536</c:v>
                </c:pt>
                <c:pt idx="54769">
                  <c:v>2537</c:v>
                </c:pt>
                <c:pt idx="54770">
                  <c:v>2538</c:v>
                </c:pt>
                <c:pt idx="54771">
                  <c:v>2539</c:v>
                </c:pt>
                <c:pt idx="54772">
                  <c:v>2540</c:v>
                </c:pt>
                <c:pt idx="54773">
                  <c:v>2541</c:v>
                </c:pt>
                <c:pt idx="54774">
                  <c:v>2542</c:v>
                </c:pt>
                <c:pt idx="54775">
                  <c:v>2543</c:v>
                </c:pt>
                <c:pt idx="54776">
                  <c:v>2544</c:v>
                </c:pt>
                <c:pt idx="54777">
                  <c:v>2545</c:v>
                </c:pt>
                <c:pt idx="54778">
                  <c:v>2546</c:v>
                </c:pt>
                <c:pt idx="54779">
                  <c:v>2547</c:v>
                </c:pt>
                <c:pt idx="54780">
                  <c:v>2548</c:v>
                </c:pt>
                <c:pt idx="54781">
                  <c:v>2549</c:v>
                </c:pt>
                <c:pt idx="54782">
                  <c:v>2550</c:v>
                </c:pt>
                <c:pt idx="54783">
                  <c:v>2551</c:v>
                </c:pt>
                <c:pt idx="54784">
                  <c:v>2552</c:v>
                </c:pt>
                <c:pt idx="54785">
                  <c:v>2553</c:v>
                </c:pt>
                <c:pt idx="54786">
                  <c:v>2554</c:v>
                </c:pt>
                <c:pt idx="54787">
                  <c:v>2555</c:v>
                </c:pt>
                <c:pt idx="54788">
                  <c:v>2556</c:v>
                </c:pt>
                <c:pt idx="54789">
                  <c:v>2557</c:v>
                </c:pt>
                <c:pt idx="54790">
                  <c:v>2558</c:v>
                </c:pt>
                <c:pt idx="54791">
                  <c:v>2559</c:v>
                </c:pt>
                <c:pt idx="54792">
                  <c:v>2560</c:v>
                </c:pt>
                <c:pt idx="54793">
                  <c:v>2561</c:v>
                </c:pt>
                <c:pt idx="54794">
                  <c:v>2562</c:v>
                </c:pt>
                <c:pt idx="54795">
                  <c:v>2563</c:v>
                </c:pt>
                <c:pt idx="54796">
                  <c:v>2564</c:v>
                </c:pt>
                <c:pt idx="54797">
                  <c:v>2565</c:v>
                </c:pt>
                <c:pt idx="54798">
                  <c:v>2566</c:v>
                </c:pt>
                <c:pt idx="54799">
                  <c:v>2567</c:v>
                </c:pt>
                <c:pt idx="54800">
                  <c:v>2568</c:v>
                </c:pt>
                <c:pt idx="54801">
                  <c:v>2569</c:v>
                </c:pt>
                <c:pt idx="54802">
                  <c:v>2570</c:v>
                </c:pt>
                <c:pt idx="54803">
                  <c:v>2571</c:v>
                </c:pt>
                <c:pt idx="54804">
                  <c:v>2572</c:v>
                </c:pt>
                <c:pt idx="54805">
                  <c:v>2573</c:v>
                </c:pt>
                <c:pt idx="54806">
                  <c:v>2574</c:v>
                </c:pt>
                <c:pt idx="54807">
                  <c:v>2575</c:v>
                </c:pt>
                <c:pt idx="54808">
                  <c:v>2576</c:v>
                </c:pt>
                <c:pt idx="54809">
                  <c:v>2577</c:v>
                </c:pt>
                <c:pt idx="54810">
                  <c:v>2578</c:v>
                </c:pt>
                <c:pt idx="54811">
                  <c:v>2579</c:v>
                </c:pt>
                <c:pt idx="54812">
                  <c:v>2580</c:v>
                </c:pt>
                <c:pt idx="54813">
                  <c:v>2581</c:v>
                </c:pt>
                <c:pt idx="54814">
                  <c:v>2582</c:v>
                </c:pt>
                <c:pt idx="54815">
                  <c:v>2583</c:v>
                </c:pt>
                <c:pt idx="54816">
                  <c:v>2584</c:v>
                </c:pt>
                <c:pt idx="54817">
                  <c:v>2585</c:v>
                </c:pt>
                <c:pt idx="54818">
                  <c:v>2586</c:v>
                </c:pt>
                <c:pt idx="54819">
                  <c:v>2587</c:v>
                </c:pt>
                <c:pt idx="54820">
                  <c:v>2588</c:v>
                </c:pt>
                <c:pt idx="54821">
                  <c:v>2589</c:v>
                </c:pt>
                <c:pt idx="54822">
                  <c:v>2590</c:v>
                </c:pt>
                <c:pt idx="54823">
                  <c:v>2591</c:v>
                </c:pt>
                <c:pt idx="54824">
                  <c:v>2592</c:v>
                </c:pt>
                <c:pt idx="54825">
                  <c:v>2593</c:v>
                </c:pt>
                <c:pt idx="54826">
                  <c:v>2594</c:v>
                </c:pt>
                <c:pt idx="54827">
                  <c:v>2595</c:v>
                </c:pt>
                <c:pt idx="54828">
                  <c:v>2596</c:v>
                </c:pt>
                <c:pt idx="54829">
                  <c:v>2597</c:v>
                </c:pt>
                <c:pt idx="54830">
                  <c:v>2598</c:v>
                </c:pt>
                <c:pt idx="54831">
                  <c:v>2599</c:v>
                </c:pt>
                <c:pt idx="54832">
                  <c:v>2600</c:v>
                </c:pt>
                <c:pt idx="54833">
                  <c:v>2601</c:v>
                </c:pt>
                <c:pt idx="54834">
                  <c:v>2602</c:v>
                </c:pt>
                <c:pt idx="54835">
                  <c:v>2603</c:v>
                </c:pt>
                <c:pt idx="54836">
                  <c:v>2604</c:v>
                </c:pt>
                <c:pt idx="54837">
                  <c:v>2605</c:v>
                </c:pt>
                <c:pt idx="54838">
                  <c:v>0</c:v>
                </c:pt>
                <c:pt idx="54839">
                  <c:v>1</c:v>
                </c:pt>
                <c:pt idx="54840">
                  <c:v>2</c:v>
                </c:pt>
                <c:pt idx="54841">
                  <c:v>3</c:v>
                </c:pt>
                <c:pt idx="54842">
                  <c:v>4</c:v>
                </c:pt>
                <c:pt idx="54843">
                  <c:v>5</c:v>
                </c:pt>
                <c:pt idx="54844">
                  <c:v>6</c:v>
                </c:pt>
                <c:pt idx="54845">
                  <c:v>7</c:v>
                </c:pt>
                <c:pt idx="54846">
                  <c:v>8</c:v>
                </c:pt>
                <c:pt idx="54847">
                  <c:v>9</c:v>
                </c:pt>
                <c:pt idx="54848">
                  <c:v>10</c:v>
                </c:pt>
                <c:pt idx="54849">
                  <c:v>11</c:v>
                </c:pt>
                <c:pt idx="54850">
                  <c:v>12</c:v>
                </c:pt>
                <c:pt idx="54851">
                  <c:v>13</c:v>
                </c:pt>
                <c:pt idx="54852">
                  <c:v>14</c:v>
                </c:pt>
                <c:pt idx="54853">
                  <c:v>15</c:v>
                </c:pt>
                <c:pt idx="54854">
                  <c:v>16</c:v>
                </c:pt>
                <c:pt idx="54855">
                  <c:v>17</c:v>
                </c:pt>
                <c:pt idx="54856">
                  <c:v>18</c:v>
                </c:pt>
                <c:pt idx="54857">
                  <c:v>19</c:v>
                </c:pt>
                <c:pt idx="54858">
                  <c:v>20</c:v>
                </c:pt>
                <c:pt idx="54859">
                  <c:v>21</c:v>
                </c:pt>
                <c:pt idx="54860">
                  <c:v>22</c:v>
                </c:pt>
                <c:pt idx="54861">
                  <c:v>23</c:v>
                </c:pt>
                <c:pt idx="54862">
                  <c:v>24</c:v>
                </c:pt>
                <c:pt idx="54863">
                  <c:v>25</c:v>
                </c:pt>
                <c:pt idx="54864">
                  <c:v>26</c:v>
                </c:pt>
                <c:pt idx="54865">
                  <c:v>27</c:v>
                </c:pt>
                <c:pt idx="54866">
                  <c:v>28</c:v>
                </c:pt>
                <c:pt idx="54867">
                  <c:v>29</c:v>
                </c:pt>
                <c:pt idx="54868">
                  <c:v>30</c:v>
                </c:pt>
                <c:pt idx="54869">
                  <c:v>31</c:v>
                </c:pt>
                <c:pt idx="54870">
                  <c:v>32</c:v>
                </c:pt>
                <c:pt idx="54871">
                  <c:v>33</c:v>
                </c:pt>
                <c:pt idx="54872">
                  <c:v>34</c:v>
                </c:pt>
                <c:pt idx="54873">
                  <c:v>35</c:v>
                </c:pt>
                <c:pt idx="54874">
                  <c:v>36</c:v>
                </c:pt>
                <c:pt idx="54875">
                  <c:v>37</c:v>
                </c:pt>
                <c:pt idx="54876">
                  <c:v>38</c:v>
                </c:pt>
                <c:pt idx="54877">
                  <c:v>39</c:v>
                </c:pt>
                <c:pt idx="54878">
                  <c:v>40</c:v>
                </c:pt>
                <c:pt idx="54879">
                  <c:v>41</c:v>
                </c:pt>
                <c:pt idx="54880">
                  <c:v>42</c:v>
                </c:pt>
                <c:pt idx="54881">
                  <c:v>43</c:v>
                </c:pt>
                <c:pt idx="54882">
                  <c:v>44</c:v>
                </c:pt>
                <c:pt idx="54883">
                  <c:v>45</c:v>
                </c:pt>
                <c:pt idx="54884">
                  <c:v>46</c:v>
                </c:pt>
                <c:pt idx="54885">
                  <c:v>47</c:v>
                </c:pt>
                <c:pt idx="54886">
                  <c:v>48</c:v>
                </c:pt>
                <c:pt idx="54887">
                  <c:v>49</c:v>
                </c:pt>
                <c:pt idx="54888">
                  <c:v>50</c:v>
                </c:pt>
                <c:pt idx="54889">
                  <c:v>51</c:v>
                </c:pt>
                <c:pt idx="54890">
                  <c:v>52</c:v>
                </c:pt>
                <c:pt idx="54891">
                  <c:v>53</c:v>
                </c:pt>
                <c:pt idx="54892">
                  <c:v>54</c:v>
                </c:pt>
                <c:pt idx="54893">
                  <c:v>55</c:v>
                </c:pt>
                <c:pt idx="54894">
                  <c:v>56</c:v>
                </c:pt>
                <c:pt idx="54895">
                  <c:v>57</c:v>
                </c:pt>
                <c:pt idx="54896">
                  <c:v>58</c:v>
                </c:pt>
                <c:pt idx="54897">
                  <c:v>59</c:v>
                </c:pt>
                <c:pt idx="54898">
                  <c:v>60</c:v>
                </c:pt>
                <c:pt idx="54899">
                  <c:v>61</c:v>
                </c:pt>
                <c:pt idx="54900">
                  <c:v>62</c:v>
                </c:pt>
                <c:pt idx="54901">
                  <c:v>63</c:v>
                </c:pt>
                <c:pt idx="54902">
                  <c:v>64</c:v>
                </c:pt>
                <c:pt idx="54903">
                  <c:v>65</c:v>
                </c:pt>
                <c:pt idx="54904">
                  <c:v>66</c:v>
                </c:pt>
                <c:pt idx="54905">
                  <c:v>67</c:v>
                </c:pt>
                <c:pt idx="54906">
                  <c:v>68</c:v>
                </c:pt>
                <c:pt idx="54907">
                  <c:v>69</c:v>
                </c:pt>
                <c:pt idx="54908">
                  <c:v>70</c:v>
                </c:pt>
                <c:pt idx="54909">
                  <c:v>71</c:v>
                </c:pt>
                <c:pt idx="54910">
                  <c:v>72</c:v>
                </c:pt>
                <c:pt idx="54911">
                  <c:v>73</c:v>
                </c:pt>
                <c:pt idx="54912">
                  <c:v>74</c:v>
                </c:pt>
                <c:pt idx="54913">
                  <c:v>75</c:v>
                </c:pt>
                <c:pt idx="54914">
                  <c:v>76</c:v>
                </c:pt>
                <c:pt idx="54915">
                  <c:v>77</c:v>
                </c:pt>
                <c:pt idx="54916">
                  <c:v>78</c:v>
                </c:pt>
                <c:pt idx="54917">
                  <c:v>79</c:v>
                </c:pt>
                <c:pt idx="54918">
                  <c:v>80</c:v>
                </c:pt>
                <c:pt idx="54919">
                  <c:v>81</c:v>
                </c:pt>
                <c:pt idx="54920">
                  <c:v>82</c:v>
                </c:pt>
                <c:pt idx="54921">
                  <c:v>83</c:v>
                </c:pt>
                <c:pt idx="54922">
                  <c:v>84</c:v>
                </c:pt>
                <c:pt idx="54923">
                  <c:v>85</c:v>
                </c:pt>
                <c:pt idx="54924">
                  <c:v>86</c:v>
                </c:pt>
                <c:pt idx="54925">
                  <c:v>87</c:v>
                </c:pt>
                <c:pt idx="54926">
                  <c:v>88</c:v>
                </c:pt>
                <c:pt idx="54927">
                  <c:v>89</c:v>
                </c:pt>
                <c:pt idx="54928">
                  <c:v>90</c:v>
                </c:pt>
                <c:pt idx="54929">
                  <c:v>91</c:v>
                </c:pt>
                <c:pt idx="54930">
                  <c:v>92</c:v>
                </c:pt>
                <c:pt idx="54931">
                  <c:v>93</c:v>
                </c:pt>
                <c:pt idx="54932">
                  <c:v>94</c:v>
                </c:pt>
                <c:pt idx="54933">
                  <c:v>95</c:v>
                </c:pt>
                <c:pt idx="54934">
                  <c:v>96</c:v>
                </c:pt>
                <c:pt idx="54935">
                  <c:v>97</c:v>
                </c:pt>
                <c:pt idx="54936">
                  <c:v>98</c:v>
                </c:pt>
                <c:pt idx="54937">
                  <c:v>99</c:v>
                </c:pt>
                <c:pt idx="54938">
                  <c:v>100</c:v>
                </c:pt>
                <c:pt idx="54939">
                  <c:v>101</c:v>
                </c:pt>
                <c:pt idx="54940">
                  <c:v>102</c:v>
                </c:pt>
                <c:pt idx="54941">
                  <c:v>103</c:v>
                </c:pt>
                <c:pt idx="54942">
                  <c:v>104</c:v>
                </c:pt>
                <c:pt idx="54943">
                  <c:v>105</c:v>
                </c:pt>
                <c:pt idx="54944">
                  <c:v>106</c:v>
                </c:pt>
                <c:pt idx="54945">
                  <c:v>107</c:v>
                </c:pt>
                <c:pt idx="54946">
                  <c:v>108</c:v>
                </c:pt>
                <c:pt idx="54947">
                  <c:v>109</c:v>
                </c:pt>
                <c:pt idx="54948">
                  <c:v>110</c:v>
                </c:pt>
                <c:pt idx="54949">
                  <c:v>111</c:v>
                </c:pt>
                <c:pt idx="54950">
                  <c:v>112</c:v>
                </c:pt>
                <c:pt idx="54951">
                  <c:v>113</c:v>
                </c:pt>
                <c:pt idx="54952">
                  <c:v>114</c:v>
                </c:pt>
                <c:pt idx="54953">
                  <c:v>115</c:v>
                </c:pt>
                <c:pt idx="54954">
                  <c:v>116</c:v>
                </c:pt>
                <c:pt idx="54955">
                  <c:v>117</c:v>
                </c:pt>
                <c:pt idx="54956">
                  <c:v>118</c:v>
                </c:pt>
                <c:pt idx="54957">
                  <c:v>119</c:v>
                </c:pt>
                <c:pt idx="54958">
                  <c:v>120</c:v>
                </c:pt>
                <c:pt idx="54959">
                  <c:v>121</c:v>
                </c:pt>
                <c:pt idx="54960">
                  <c:v>122</c:v>
                </c:pt>
                <c:pt idx="54961">
                  <c:v>123</c:v>
                </c:pt>
                <c:pt idx="54962">
                  <c:v>124</c:v>
                </c:pt>
                <c:pt idx="54963">
                  <c:v>125</c:v>
                </c:pt>
                <c:pt idx="54964">
                  <c:v>126</c:v>
                </c:pt>
                <c:pt idx="54965">
                  <c:v>127</c:v>
                </c:pt>
                <c:pt idx="54966">
                  <c:v>128</c:v>
                </c:pt>
                <c:pt idx="54967">
                  <c:v>129</c:v>
                </c:pt>
                <c:pt idx="54968">
                  <c:v>130</c:v>
                </c:pt>
                <c:pt idx="54969">
                  <c:v>131</c:v>
                </c:pt>
                <c:pt idx="54970">
                  <c:v>132</c:v>
                </c:pt>
                <c:pt idx="54971">
                  <c:v>133</c:v>
                </c:pt>
                <c:pt idx="54972">
                  <c:v>134</c:v>
                </c:pt>
                <c:pt idx="54973">
                  <c:v>135</c:v>
                </c:pt>
                <c:pt idx="54974">
                  <c:v>136</c:v>
                </c:pt>
                <c:pt idx="54975">
                  <c:v>137</c:v>
                </c:pt>
                <c:pt idx="54976">
                  <c:v>138</c:v>
                </c:pt>
                <c:pt idx="54977">
                  <c:v>139</c:v>
                </c:pt>
                <c:pt idx="54978">
                  <c:v>140</c:v>
                </c:pt>
                <c:pt idx="54979">
                  <c:v>141</c:v>
                </c:pt>
                <c:pt idx="54980">
                  <c:v>142</c:v>
                </c:pt>
                <c:pt idx="54981">
                  <c:v>143</c:v>
                </c:pt>
                <c:pt idx="54982">
                  <c:v>144</c:v>
                </c:pt>
                <c:pt idx="54983">
                  <c:v>145</c:v>
                </c:pt>
                <c:pt idx="54984">
                  <c:v>146</c:v>
                </c:pt>
                <c:pt idx="54985">
                  <c:v>147</c:v>
                </c:pt>
                <c:pt idx="54986">
                  <c:v>148</c:v>
                </c:pt>
                <c:pt idx="54987">
                  <c:v>149</c:v>
                </c:pt>
                <c:pt idx="54988">
                  <c:v>150</c:v>
                </c:pt>
                <c:pt idx="54989">
                  <c:v>151</c:v>
                </c:pt>
                <c:pt idx="54990">
                  <c:v>152</c:v>
                </c:pt>
                <c:pt idx="54991">
                  <c:v>153</c:v>
                </c:pt>
                <c:pt idx="54992">
                  <c:v>154</c:v>
                </c:pt>
                <c:pt idx="54993">
                  <c:v>155</c:v>
                </c:pt>
                <c:pt idx="54994">
                  <c:v>156</c:v>
                </c:pt>
                <c:pt idx="54995">
                  <c:v>157</c:v>
                </c:pt>
                <c:pt idx="54996">
                  <c:v>158</c:v>
                </c:pt>
                <c:pt idx="54997">
                  <c:v>159</c:v>
                </c:pt>
                <c:pt idx="54998">
                  <c:v>160</c:v>
                </c:pt>
                <c:pt idx="54999">
                  <c:v>161</c:v>
                </c:pt>
                <c:pt idx="55000">
                  <c:v>162</c:v>
                </c:pt>
                <c:pt idx="55001">
                  <c:v>163</c:v>
                </c:pt>
                <c:pt idx="55002">
                  <c:v>164</c:v>
                </c:pt>
                <c:pt idx="55003">
                  <c:v>165</c:v>
                </c:pt>
                <c:pt idx="55004">
                  <c:v>166</c:v>
                </c:pt>
                <c:pt idx="55005">
                  <c:v>167</c:v>
                </c:pt>
                <c:pt idx="55006">
                  <c:v>168</c:v>
                </c:pt>
                <c:pt idx="55007">
                  <c:v>169</c:v>
                </c:pt>
                <c:pt idx="55008">
                  <c:v>170</c:v>
                </c:pt>
                <c:pt idx="55009">
                  <c:v>171</c:v>
                </c:pt>
                <c:pt idx="55010">
                  <c:v>172</c:v>
                </c:pt>
                <c:pt idx="55011">
                  <c:v>173</c:v>
                </c:pt>
                <c:pt idx="55012">
                  <c:v>174</c:v>
                </c:pt>
                <c:pt idx="55013">
                  <c:v>175</c:v>
                </c:pt>
                <c:pt idx="55014">
                  <c:v>176</c:v>
                </c:pt>
                <c:pt idx="55015">
                  <c:v>177</c:v>
                </c:pt>
                <c:pt idx="55016">
                  <c:v>178</c:v>
                </c:pt>
                <c:pt idx="55017">
                  <c:v>179</c:v>
                </c:pt>
                <c:pt idx="55018">
                  <c:v>180</c:v>
                </c:pt>
                <c:pt idx="55019">
                  <c:v>181</c:v>
                </c:pt>
                <c:pt idx="55020">
                  <c:v>182</c:v>
                </c:pt>
                <c:pt idx="55021">
                  <c:v>183</c:v>
                </c:pt>
                <c:pt idx="55022">
                  <c:v>184</c:v>
                </c:pt>
                <c:pt idx="55023">
                  <c:v>185</c:v>
                </c:pt>
                <c:pt idx="55024">
                  <c:v>186</c:v>
                </c:pt>
                <c:pt idx="55025">
                  <c:v>187</c:v>
                </c:pt>
                <c:pt idx="55026">
                  <c:v>188</c:v>
                </c:pt>
                <c:pt idx="55027">
                  <c:v>189</c:v>
                </c:pt>
                <c:pt idx="55028">
                  <c:v>190</c:v>
                </c:pt>
                <c:pt idx="55029">
                  <c:v>191</c:v>
                </c:pt>
                <c:pt idx="55030">
                  <c:v>192</c:v>
                </c:pt>
                <c:pt idx="55031">
                  <c:v>193</c:v>
                </c:pt>
                <c:pt idx="55032">
                  <c:v>194</c:v>
                </c:pt>
                <c:pt idx="55033">
                  <c:v>195</c:v>
                </c:pt>
                <c:pt idx="55034">
                  <c:v>196</c:v>
                </c:pt>
                <c:pt idx="55035">
                  <c:v>197</c:v>
                </c:pt>
                <c:pt idx="55036">
                  <c:v>198</c:v>
                </c:pt>
                <c:pt idx="55037">
                  <c:v>199</c:v>
                </c:pt>
                <c:pt idx="55038">
                  <c:v>200</c:v>
                </c:pt>
                <c:pt idx="55039">
                  <c:v>201</c:v>
                </c:pt>
                <c:pt idx="55040">
                  <c:v>202</c:v>
                </c:pt>
                <c:pt idx="55041">
                  <c:v>203</c:v>
                </c:pt>
                <c:pt idx="55042">
                  <c:v>204</c:v>
                </c:pt>
                <c:pt idx="55043">
                  <c:v>205</c:v>
                </c:pt>
                <c:pt idx="55044">
                  <c:v>206</c:v>
                </c:pt>
                <c:pt idx="55045">
                  <c:v>207</c:v>
                </c:pt>
                <c:pt idx="55046">
                  <c:v>208</c:v>
                </c:pt>
                <c:pt idx="55047">
                  <c:v>209</c:v>
                </c:pt>
                <c:pt idx="55048">
                  <c:v>210</c:v>
                </c:pt>
                <c:pt idx="55049">
                  <c:v>211</c:v>
                </c:pt>
                <c:pt idx="55050">
                  <c:v>212</c:v>
                </c:pt>
                <c:pt idx="55051">
                  <c:v>213</c:v>
                </c:pt>
                <c:pt idx="55052">
                  <c:v>214</c:v>
                </c:pt>
                <c:pt idx="55053">
                  <c:v>215</c:v>
                </c:pt>
                <c:pt idx="55054">
                  <c:v>216</c:v>
                </c:pt>
                <c:pt idx="55055">
                  <c:v>217</c:v>
                </c:pt>
                <c:pt idx="55056">
                  <c:v>218</c:v>
                </c:pt>
                <c:pt idx="55057">
                  <c:v>219</c:v>
                </c:pt>
                <c:pt idx="55058">
                  <c:v>220</c:v>
                </c:pt>
                <c:pt idx="55059">
                  <c:v>221</c:v>
                </c:pt>
                <c:pt idx="55060">
                  <c:v>222</c:v>
                </c:pt>
                <c:pt idx="55061">
                  <c:v>223</c:v>
                </c:pt>
                <c:pt idx="55062">
                  <c:v>224</c:v>
                </c:pt>
                <c:pt idx="55063">
                  <c:v>225</c:v>
                </c:pt>
                <c:pt idx="55064">
                  <c:v>226</c:v>
                </c:pt>
                <c:pt idx="55065">
                  <c:v>227</c:v>
                </c:pt>
                <c:pt idx="55066">
                  <c:v>228</c:v>
                </c:pt>
                <c:pt idx="55067">
                  <c:v>229</c:v>
                </c:pt>
                <c:pt idx="55068">
                  <c:v>230</c:v>
                </c:pt>
                <c:pt idx="55069">
                  <c:v>231</c:v>
                </c:pt>
                <c:pt idx="55070">
                  <c:v>232</c:v>
                </c:pt>
                <c:pt idx="55071">
                  <c:v>233</c:v>
                </c:pt>
                <c:pt idx="55072">
                  <c:v>234</c:v>
                </c:pt>
                <c:pt idx="55073">
                  <c:v>235</c:v>
                </c:pt>
                <c:pt idx="55074">
                  <c:v>236</c:v>
                </c:pt>
                <c:pt idx="55075">
                  <c:v>237</c:v>
                </c:pt>
                <c:pt idx="55076">
                  <c:v>238</c:v>
                </c:pt>
                <c:pt idx="55077">
                  <c:v>239</c:v>
                </c:pt>
                <c:pt idx="55078">
                  <c:v>240</c:v>
                </c:pt>
                <c:pt idx="55079">
                  <c:v>241</c:v>
                </c:pt>
                <c:pt idx="55080">
                  <c:v>242</c:v>
                </c:pt>
                <c:pt idx="55081">
                  <c:v>243</c:v>
                </c:pt>
                <c:pt idx="55082">
                  <c:v>244</c:v>
                </c:pt>
                <c:pt idx="55083">
                  <c:v>245</c:v>
                </c:pt>
                <c:pt idx="55084">
                  <c:v>246</c:v>
                </c:pt>
                <c:pt idx="55085">
                  <c:v>247</c:v>
                </c:pt>
                <c:pt idx="55086">
                  <c:v>248</c:v>
                </c:pt>
                <c:pt idx="55087">
                  <c:v>249</c:v>
                </c:pt>
                <c:pt idx="55088">
                  <c:v>250</c:v>
                </c:pt>
                <c:pt idx="55089">
                  <c:v>251</c:v>
                </c:pt>
                <c:pt idx="55090">
                  <c:v>252</c:v>
                </c:pt>
                <c:pt idx="55091">
                  <c:v>253</c:v>
                </c:pt>
                <c:pt idx="55092">
                  <c:v>254</c:v>
                </c:pt>
                <c:pt idx="55093">
                  <c:v>255</c:v>
                </c:pt>
                <c:pt idx="55094">
                  <c:v>256</c:v>
                </c:pt>
                <c:pt idx="55095">
                  <c:v>257</c:v>
                </c:pt>
                <c:pt idx="55096">
                  <c:v>258</c:v>
                </c:pt>
                <c:pt idx="55097">
                  <c:v>259</c:v>
                </c:pt>
                <c:pt idx="55098">
                  <c:v>260</c:v>
                </c:pt>
                <c:pt idx="55099">
                  <c:v>261</c:v>
                </c:pt>
                <c:pt idx="55100">
                  <c:v>262</c:v>
                </c:pt>
                <c:pt idx="55101">
                  <c:v>263</c:v>
                </c:pt>
                <c:pt idx="55102">
                  <c:v>264</c:v>
                </c:pt>
                <c:pt idx="55103">
                  <c:v>265</c:v>
                </c:pt>
                <c:pt idx="55104">
                  <c:v>266</c:v>
                </c:pt>
                <c:pt idx="55105">
                  <c:v>267</c:v>
                </c:pt>
                <c:pt idx="55106">
                  <c:v>268</c:v>
                </c:pt>
                <c:pt idx="55107">
                  <c:v>269</c:v>
                </c:pt>
                <c:pt idx="55108">
                  <c:v>270</c:v>
                </c:pt>
                <c:pt idx="55109">
                  <c:v>271</c:v>
                </c:pt>
                <c:pt idx="55110">
                  <c:v>272</c:v>
                </c:pt>
                <c:pt idx="55111">
                  <c:v>273</c:v>
                </c:pt>
                <c:pt idx="55112">
                  <c:v>274</c:v>
                </c:pt>
                <c:pt idx="55113">
                  <c:v>275</c:v>
                </c:pt>
                <c:pt idx="55114">
                  <c:v>276</c:v>
                </c:pt>
                <c:pt idx="55115">
                  <c:v>277</c:v>
                </c:pt>
                <c:pt idx="55116">
                  <c:v>278</c:v>
                </c:pt>
                <c:pt idx="55117">
                  <c:v>279</c:v>
                </c:pt>
                <c:pt idx="55118">
                  <c:v>280</c:v>
                </c:pt>
                <c:pt idx="55119">
                  <c:v>281</c:v>
                </c:pt>
                <c:pt idx="55120">
                  <c:v>282</c:v>
                </c:pt>
                <c:pt idx="55121">
                  <c:v>283</c:v>
                </c:pt>
                <c:pt idx="55122">
                  <c:v>284</c:v>
                </c:pt>
                <c:pt idx="55123">
                  <c:v>285</c:v>
                </c:pt>
                <c:pt idx="55124">
                  <c:v>286</c:v>
                </c:pt>
                <c:pt idx="55125">
                  <c:v>287</c:v>
                </c:pt>
                <c:pt idx="55126">
                  <c:v>288</c:v>
                </c:pt>
                <c:pt idx="55127">
                  <c:v>289</c:v>
                </c:pt>
                <c:pt idx="55128">
                  <c:v>290</c:v>
                </c:pt>
                <c:pt idx="55129">
                  <c:v>291</c:v>
                </c:pt>
                <c:pt idx="55130">
                  <c:v>292</c:v>
                </c:pt>
                <c:pt idx="55131">
                  <c:v>293</c:v>
                </c:pt>
                <c:pt idx="55132">
                  <c:v>294</c:v>
                </c:pt>
                <c:pt idx="55133">
                  <c:v>295</c:v>
                </c:pt>
                <c:pt idx="55134">
                  <c:v>296</c:v>
                </c:pt>
                <c:pt idx="55135">
                  <c:v>297</c:v>
                </c:pt>
                <c:pt idx="55136">
                  <c:v>298</c:v>
                </c:pt>
                <c:pt idx="55137">
                  <c:v>299</c:v>
                </c:pt>
                <c:pt idx="55138">
                  <c:v>300</c:v>
                </c:pt>
                <c:pt idx="55139">
                  <c:v>301</c:v>
                </c:pt>
                <c:pt idx="55140">
                  <c:v>302</c:v>
                </c:pt>
                <c:pt idx="55141">
                  <c:v>303</c:v>
                </c:pt>
                <c:pt idx="55142">
                  <c:v>304</c:v>
                </c:pt>
                <c:pt idx="55143">
                  <c:v>305</c:v>
                </c:pt>
                <c:pt idx="55144">
                  <c:v>306</c:v>
                </c:pt>
                <c:pt idx="55145">
                  <c:v>307</c:v>
                </c:pt>
                <c:pt idx="55146">
                  <c:v>308</c:v>
                </c:pt>
                <c:pt idx="55147">
                  <c:v>309</c:v>
                </c:pt>
                <c:pt idx="55148">
                  <c:v>310</c:v>
                </c:pt>
                <c:pt idx="55149">
                  <c:v>311</c:v>
                </c:pt>
                <c:pt idx="55150">
                  <c:v>312</c:v>
                </c:pt>
                <c:pt idx="55151">
                  <c:v>313</c:v>
                </c:pt>
                <c:pt idx="55152">
                  <c:v>314</c:v>
                </c:pt>
                <c:pt idx="55153">
                  <c:v>315</c:v>
                </c:pt>
                <c:pt idx="55154">
                  <c:v>316</c:v>
                </c:pt>
                <c:pt idx="55155">
                  <c:v>317</c:v>
                </c:pt>
                <c:pt idx="55156">
                  <c:v>318</c:v>
                </c:pt>
                <c:pt idx="55157">
                  <c:v>319</c:v>
                </c:pt>
                <c:pt idx="55158">
                  <c:v>320</c:v>
                </c:pt>
                <c:pt idx="55159">
                  <c:v>321</c:v>
                </c:pt>
                <c:pt idx="55160">
                  <c:v>322</c:v>
                </c:pt>
                <c:pt idx="55161">
                  <c:v>323</c:v>
                </c:pt>
                <c:pt idx="55162">
                  <c:v>324</c:v>
                </c:pt>
                <c:pt idx="55163">
                  <c:v>325</c:v>
                </c:pt>
                <c:pt idx="55164">
                  <c:v>326</c:v>
                </c:pt>
                <c:pt idx="55165">
                  <c:v>327</c:v>
                </c:pt>
                <c:pt idx="55166">
                  <c:v>328</c:v>
                </c:pt>
                <c:pt idx="55167">
                  <c:v>329</c:v>
                </c:pt>
                <c:pt idx="55168">
                  <c:v>330</c:v>
                </c:pt>
                <c:pt idx="55169">
                  <c:v>331</c:v>
                </c:pt>
                <c:pt idx="55170">
                  <c:v>332</c:v>
                </c:pt>
                <c:pt idx="55171">
                  <c:v>333</c:v>
                </c:pt>
                <c:pt idx="55172">
                  <c:v>334</c:v>
                </c:pt>
                <c:pt idx="55173">
                  <c:v>335</c:v>
                </c:pt>
                <c:pt idx="55174">
                  <c:v>336</c:v>
                </c:pt>
                <c:pt idx="55175">
                  <c:v>337</c:v>
                </c:pt>
                <c:pt idx="55176">
                  <c:v>338</c:v>
                </c:pt>
                <c:pt idx="55177">
                  <c:v>339</c:v>
                </c:pt>
                <c:pt idx="55178">
                  <c:v>340</c:v>
                </c:pt>
                <c:pt idx="55179">
                  <c:v>341</c:v>
                </c:pt>
                <c:pt idx="55180">
                  <c:v>342</c:v>
                </c:pt>
                <c:pt idx="55181">
                  <c:v>343</c:v>
                </c:pt>
                <c:pt idx="55182">
                  <c:v>344</c:v>
                </c:pt>
                <c:pt idx="55183">
                  <c:v>345</c:v>
                </c:pt>
                <c:pt idx="55184">
                  <c:v>346</c:v>
                </c:pt>
                <c:pt idx="55185">
                  <c:v>347</c:v>
                </c:pt>
                <c:pt idx="55186">
                  <c:v>348</c:v>
                </c:pt>
                <c:pt idx="55187">
                  <c:v>349</c:v>
                </c:pt>
                <c:pt idx="55188">
                  <c:v>350</c:v>
                </c:pt>
                <c:pt idx="55189">
                  <c:v>351</c:v>
                </c:pt>
                <c:pt idx="55190">
                  <c:v>352</c:v>
                </c:pt>
                <c:pt idx="55191">
                  <c:v>353</c:v>
                </c:pt>
                <c:pt idx="55192">
                  <c:v>354</c:v>
                </c:pt>
                <c:pt idx="55193">
                  <c:v>355</c:v>
                </c:pt>
                <c:pt idx="55194">
                  <c:v>356</c:v>
                </c:pt>
                <c:pt idx="55195">
                  <c:v>357</c:v>
                </c:pt>
                <c:pt idx="55196">
                  <c:v>358</c:v>
                </c:pt>
                <c:pt idx="55197">
                  <c:v>359</c:v>
                </c:pt>
                <c:pt idx="55198">
                  <c:v>360</c:v>
                </c:pt>
                <c:pt idx="55199">
                  <c:v>361</c:v>
                </c:pt>
                <c:pt idx="55200">
                  <c:v>362</c:v>
                </c:pt>
                <c:pt idx="55201">
                  <c:v>363</c:v>
                </c:pt>
                <c:pt idx="55202">
                  <c:v>364</c:v>
                </c:pt>
                <c:pt idx="55203">
                  <c:v>365</c:v>
                </c:pt>
                <c:pt idx="55204">
                  <c:v>366</c:v>
                </c:pt>
                <c:pt idx="55205">
                  <c:v>367</c:v>
                </c:pt>
                <c:pt idx="55206">
                  <c:v>368</c:v>
                </c:pt>
                <c:pt idx="55207">
                  <c:v>369</c:v>
                </c:pt>
                <c:pt idx="55208">
                  <c:v>370</c:v>
                </c:pt>
                <c:pt idx="55209">
                  <c:v>371</c:v>
                </c:pt>
                <c:pt idx="55210">
                  <c:v>372</c:v>
                </c:pt>
                <c:pt idx="55211">
                  <c:v>373</c:v>
                </c:pt>
                <c:pt idx="55212">
                  <c:v>374</c:v>
                </c:pt>
                <c:pt idx="55213">
                  <c:v>375</c:v>
                </c:pt>
                <c:pt idx="55214">
                  <c:v>376</c:v>
                </c:pt>
                <c:pt idx="55215">
                  <c:v>377</c:v>
                </c:pt>
                <c:pt idx="55216">
                  <c:v>378</c:v>
                </c:pt>
                <c:pt idx="55217">
                  <c:v>379</c:v>
                </c:pt>
                <c:pt idx="55218">
                  <c:v>380</c:v>
                </c:pt>
                <c:pt idx="55219">
                  <c:v>381</c:v>
                </c:pt>
                <c:pt idx="55220">
                  <c:v>382</c:v>
                </c:pt>
                <c:pt idx="55221">
                  <c:v>383</c:v>
                </c:pt>
                <c:pt idx="55222">
                  <c:v>384</c:v>
                </c:pt>
                <c:pt idx="55223">
                  <c:v>385</c:v>
                </c:pt>
                <c:pt idx="55224">
                  <c:v>386</c:v>
                </c:pt>
                <c:pt idx="55225">
                  <c:v>387</c:v>
                </c:pt>
                <c:pt idx="55226">
                  <c:v>388</c:v>
                </c:pt>
                <c:pt idx="55227">
                  <c:v>389</c:v>
                </c:pt>
                <c:pt idx="55228">
                  <c:v>390</c:v>
                </c:pt>
                <c:pt idx="55229">
                  <c:v>391</c:v>
                </c:pt>
                <c:pt idx="55230">
                  <c:v>392</c:v>
                </c:pt>
                <c:pt idx="55231">
                  <c:v>393</c:v>
                </c:pt>
                <c:pt idx="55232">
                  <c:v>394</c:v>
                </c:pt>
                <c:pt idx="55233">
                  <c:v>395</c:v>
                </c:pt>
                <c:pt idx="55234">
                  <c:v>396</c:v>
                </c:pt>
                <c:pt idx="55235">
                  <c:v>397</c:v>
                </c:pt>
                <c:pt idx="55236">
                  <c:v>398</c:v>
                </c:pt>
                <c:pt idx="55237">
                  <c:v>399</c:v>
                </c:pt>
                <c:pt idx="55238">
                  <c:v>400</c:v>
                </c:pt>
                <c:pt idx="55239">
                  <c:v>401</c:v>
                </c:pt>
                <c:pt idx="55240">
                  <c:v>402</c:v>
                </c:pt>
                <c:pt idx="55241">
                  <c:v>403</c:v>
                </c:pt>
                <c:pt idx="55242">
                  <c:v>404</c:v>
                </c:pt>
                <c:pt idx="55243">
                  <c:v>405</c:v>
                </c:pt>
                <c:pt idx="55244">
                  <c:v>406</c:v>
                </c:pt>
                <c:pt idx="55245">
                  <c:v>407</c:v>
                </c:pt>
                <c:pt idx="55246">
                  <c:v>408</c:v>
                </c:pt>
                <c:pt idx="55247">
                  <c:v>409</c:v>
                </c:pt>
                <c:pt idx="55248">
                  <c:v>410</c:v>
                </c:pt>
                <c:pt idx="55249">
                  <c:v>411</c:v>
                </c:pt>
                <c:pt idx="55250">
                  <c:v>412</c:v>
                </c:pt>
                <c:pt idx="55251">
                  <c:v>413</c:v>
                </c:pt>
                <c:pt idx="55252">
                  <c:v>414</c:v>
                </c:pt>
                <c:pt idx="55253">
                  <c:v>415</c:v>
                </c:pt>
                <c:pt idx="55254">
                  <c:v>416</c:v>
                </c:pt>
                <c:pt idx="55255">
                  <c:v>417</c:v>
                </c:pt>
                <c:pt idx="55256">
                  <c:v>418</c:v>
                </c:pt>
                <c:pt idx="55257">
                  <c:v>419</c:v>
                </c:pt>
                <c:pt idx="55258">
                  <c:v>420</c:v>
                </c:pt>
                <c:pt idx="55259">
                  <c:v>421</c:v>
                </c:pt>
                <c:pt idx="55260">
                  <c:v>422</c:v>
                </c:pt>
                <c:pt idx="55261">
                  <c:v>423</c:v>
                </c:pt>
                <c:pt idx="55262">
                  <c:v>424</c:v>
                </c:pt>
                <c:pt idx="55263">
                  <c:v>425</c:v>
                </c:pt>
                <c:pt idx="55264">
                  <c:v>426</c:v>
                </c:pt>
                <c:pt idx="55265">
                  <c:v>427</c:v>
                </c:pt>
                <c:pt idx="55266">
                  <c:v>428</c:v>
                </c:pt>
                <c:pt idx="55267">
                  <c:v>429</c:v>
                </c:pt>
                <c:pt idx="55268">
                  <c:v>430</c:v>
                </c:pt>
                <c:pt idx="55269">
                  <c:v>431</c:v>
                </c:pt>
                <c:pt idx="55270">
                  <c:v>432</c:v>
                </c:pt>
                <c:pt idx="55271">
                  <c:v>433</c:v>
                </c:pt>
                <c:pt idx="55272">
                  <c:v>434</c:v>
                </c:pt>
                <c:pt idx="55273">
                  <c:v>435</c:v>
                </c:pt>
                <c:pt idx="55274">
                  <c:v>436</c:v>
                </c:pt>
                <c:pt idx="55275">
                  <c:v>437</c:v>
                </c:pt>
                <c:pt idx="55276">
                  <c:v>438</c:v>
                </c:pt>
                <c:pt idx="55277">
                  <c:v>439</c:v>
                </c:pt>
                <c:pt idx="55278">
                  <c:v>440</c:v>
                </c:pt>
                <c:pt idx="55279">
                  <c:v>441</c:v>
                </c:pt>
                <c:pt idx="55280">
                  <c:v>442</c:v>
                </c:pt>
                <c:pt idx="55281">
                  <c:v>443</c:v>
                </c:pt>
                <c:pt idx="55282">
                  <c:v>444</c:v>
                </c:pt>
                <c:pt idx="55283">
                  <c:v>445</c:v>
                </c:pt>
                <c:pt idx="55284">
                  <c:v>446</c:v>
                </c:pt>
                <c:pt idx="55285">
                  <c:v>447</c:v>
                </c:pt>
                <c:pt idx="55286">
                  <c:v>448</c:v>
                </c:pt>
                <c:pt idx="55287">
                  <c:v>449</c:v>
                </c:pt>
                <c:pt idx="55288">
                  <c:v>450</c:v>
                </c:pt>
                <c:pt idx="55289">
                  <c:v>451</c:v>
                </c:pt>
                <c:pt idx="55290">
                  <c:v>452</c:v>
                </c:pt>
                <c:pt idx="55291">
                  <c:v>453</c:v>
                </c:pt>
                <c:pt idx="55292">
                  <c:v>454</c:v>
                </c:pt>
                <c:pt idx="55293">
                  <c:v>455</c:v>
                </c:pt>
                <c:pt idx="55294">
                  <c:v>456</c:v>
                </c:pt>
                <c:pt idx="55295">
                  <c:v>457</c:v>
                </c:pt>
                <c:pt idx="55296">
                  <c:v>458</c:v>
                </c:pt>
                <c:pt idx="55297">
                  <c:v>459</c:v>
                </c:pt>
                <c:pt idx="55298">
                  <c:v>460</c:v>
                </c:pt>
                <c:pt idx="55299">
                  <c:v>461</c:v>
                </c:pt>
                <c:pt idx="55300">
                  <c:v>462</c:v>
                </c:pt>
                <c:pt idx="55301">
                  <c:v>463</c:v>
                </c:pt>
                <c:pt idx="55302">
                  <c:v>464</c:v>
                </c:pt>
                <c:pt idx="55303">
                  <c:v>465</c:v>
                </c:pt>
                <c:pt idx="55304">
                  <c:v>466</c:v>
                </c:pt>
                <c:pt idx="55305">
                  <c:v>467</c:v>
                </c:pt>
                <c:pt idx="55306">
                  <c:v>468</c:v>
                </c:pt>
                <c:pt idx="55307">
                  <c:v>469</c:v>
                </c:pt>
                <c:pt idx="55308">
                  <c:v>470</c:v>
                </c:pt>
                <c:pt idx="55309">
                  <c:v>471</c:v>
                </c:pt>
                <c:pt idx="55310">
                  <c:v>472</c:v>
                </c:pt>
                <c:pt idx="55311">
                  <c:v>473</c:v>
                </c:pt>
                <c:pt idx="55312">
                  <c:v>474</c:v>
                </c:pt>
                <c:pt idx="55313">
                  <c:v>475</c:v>
                </c:pt>
                <c:pt idx="55314">
                  <c:v>476</c:v>
                </c:pt>
                <c:pt idx="55315">
                  <c:v>477</c:v>
                </c:pt>
                <c:pt idx="55316">
                  <c:v>478</c:v>
                </c:pt>
                <c:pt idx="55317">
                  <c:v>479</c:v>
                </c:pt>
                <c:pt idx="55318">
                  <c:v>480</c:v>
                </c:pt>
                <c:pt idx="55319">
                  <c:v>481</c:v>
                </c:pt>
                <c:pt idx="55320">
                  <c:v>482</c:v>
                </c:pt>
                <c:pt idx="55321">
                  <c:v>483</c:v>
                </c:pt>
                <c:pt idx="55322">
                  <c:v>484</c:v>
                </c:pt>
                <c:pt idx="55323">
                  <c:v>485</c:v>
                </c:pt>
                <c:pt idx="55324">
                  <c:v>486</c:v>
                </c:pt>
                <c:pt idx="55325">
                  <c:v>487</c:v>
                </c:pt>
                <c:pt idx="55326">
                  <c:v>488</c:v>
                </c:pt>
                <c:pt idx="55327">
                  <c:v>489</c:v>
                </c:pt>
                <c:pt idx="55328">
                  <c:v>490</c:v>
                </c:pt>
                <c:pt idx="55329">
                  <c:v>491</c:v>
                </c:pt>
                <c:pt idx="55330">
                  <c:v>492</c:v>
                </c:pt>
                <c:pt idx="55331">
                  <c:v>493</c:v>
                </c:pt>
                <c:pt idx="55332">
                  <c:v>494</c:v>
                </c:pt>
                <c:pt idx="55333">
                  <c:v>495</c:v>
                </c:pt>
                <c:pt idx="55334">
                  <c:v>496</c:v>
                </c:pt>
                <c:pt idx="55335">
                  <c:v>497</c:v>
                </c:pt>
                <c:pt idx="55336">
                  <c:v>498</c:v>
                </c:pt>
                <c:pt idx="55337">
                  <c:v>499</c:v>
                </c:pt>
                <c:pt idx="55338">
                  <c:v>500</c:v>
                </c:pt>
                <c:pt idx="55339">
                  <c:v>501</c:v>
                </c:pt>
                <c:pt idx="55340">
                  <c:v>502</c:v>
                </c:pt>
                <c:pt idx="55341">
                  <c:v>503</c:v>
                </c:pt>
                <c:pt idx="55342">
                  <c:v>504</c:v>
                </c:pt>
                <c:pt idx="55343">
                  <c:v>505</c:v>
                </c:pt>
                <c:pt idx="55344">
                  <c:v>506</c:v>
                </c:pt>
                <c:pt idx="55345">
                  <c:v>507</c:v>
                </c:pt>
                <c:pt idx="55346">
                  <c:v>508</c:v>
                </c:pt>
                <c:pt idx="55347">
                  <c:v>509</c:v>
                </c:pt>
                <c:pt idx="55348">
                  <c:v>510</c:v>
                </c:pt>
                <c:pt idx="55349">
                  <c:v>511</c:v>
                </c:pt>
                <c:pt idx="55350">
                  <c:v>512</c:v>
                </c:pt>
                <c:pt idx="55351">
                  <c:v>513</c:v>
                </c:pt>
                <c:pt idx="55352">
                  <c:v>514</c:v>
                </c:pt>
                <c:pt idx="55353">
                  <c:v>515</c:v>
                </c:pt>
                <c:pt idx="55354">
                  <c:v>516</c:v>
                </c:pt>
                <c:pt idx="55355">
                  <c:v>517</c:v>
                </c:pt>
                <c:pt idx="55356">
                  <c:v>518</c:v>
                </c:pt>
                <c:pt idx="55357">
                  <c:v>519</c:v>
                </c:pt>
                <c:pt idx="55358">
                  <c:v>520</c:v>
                </c:pt>
                <c:pt idx="55359">
                  <c:v>521</c:v>
                </c:pt>
                <c:pt idx="55360">
                  <c:v>522</c:v>
                </c:pt>
                <c:pt idx="55361">
                  <c:v>523</c:v>
                </c:pt>
                <c:pt idx="55362">
                  <c:v>524</c:v>
                </c:pt>
                <c:pt idx="55363">
                  <c:v>525</c:v>
                </c:pt>
                <c:pt idx="55364">
                  <c:v>526</c:v>
                </c:pt>
                <c:pt idx="55365">
                  <c:v>527</c:v>
                </c:pt>
                <c:pt idx="55366">
                  <c:v>528</c:v>
                </c:pt>
                <c:pt idx="55367">
                  <c:v>529</c:v>
                </c:pt>
                <c:pt idx="55368">
                  <c:v>530</c:v>
                </c:pt>
                <c:pt idx="55369">
                  <c:v>531</c:v>
                </c:pt>
                <c:pt idx="55370">
                  <c:v>532</c:v>
                </c:pt>
                <c:pt idx="55371">
                  <c:v>533</c:v>
                </c:pt>
                <c:pt idx="55372">
                  <c:v>534</c:v>
                </c:pt>
                <c:pt idx="55373">
                  <c:v>535</c:v>
                </c:pt>
                <c:pt idx="55374">
                  <c:v>536</c:v>
                </c:pt>
                <c:pt idx="55375">
                  <c:v>537</c:v>
                </c:pt>
                <c:pt idx="55376">
                  <c:v>538</c:v>
                </c:pt>
                <c:pt idx="55377">
                  <c:v>539</c:v>
                </c:pt>
                <c:pt idx="55378">
                  <c:v>540</c:v>
                </c:pt>
                <c:pt idx="55379">
                  <c:v>541</c:v>
                </c:pt>
                <c:pt idx="55380">
                  <c:v>542</c:v>
                </c:pt>
                <c:pt idx="55381">
                  <c:v>543</c:v>
                </c:pt>
                <c:pt idx="55382">
                  <c:v>544</c:v>
                </c:pt>
                <c:pt idx="55383">
                  <c:v>545</c:v>
                </c:pt>
                <c:pt idx="55384">
                  <c:v>546</c:v>
                </c:pt>
                <c:pt idx="55385">
                  <c:v>547</c:v>
                </c:pt>
                <c:pt idx="55386">
                  <c:v>548</c:v>
                </c:pt>
                <c:pt idx="55387">
                  <c:v>549</c:v>
                </c:pt>
                <c:pt idx="55388">
                  <c:v>550</c:v>
                </c:pt>
                <c:pt idx="55389">
                  <c:v>551</c:v>
                </c:pt>
                <c:pt idx="55390">
                  <c:v>552</c:v>
                </c:pt>
                <c:pt idx="55391">
                  <c:v>553</c:v>
                </c:pt>
                <c:pt idx="55392">
                  <c:v>554</c:v>
                </c:pt>
                <c:pt idx="55393">
                  <c:v>555</c:v>
                </c:pt>
                <c:pt idx="55394">
                  <c:v>556</c:v>
                </c:pt>
                <c:pt idx="55395">
                  <c:v>557</c:v>
                </c:pt>
                <c:pt idx="55396">
                  <c:v>558</c:v>
                </c:pt>
                <c:pt idx="55397">
                  <c:v>559</c:v>
                </c:pt>
                <c:pt idx="55398">
                  <c:v>560</c:v>
                </c:pt>
                <c:pt idx="55399">
                  <c:v>561</c:v>
                </c:pt>
                <c:pt idx="55400">
                  <c:v>562</c:v>
                </c:pt>
                <c:pt idx="55401">
                  <c:v>563</c:v>
                </c:pt>
                <c:pt idx="55402">
                  <c:v>564</c:v>
                </c:pt>
                <c:pt idx="55403">
                  <c:v>565</c:v>
                </c:pt>
                <c:pt idx="55404">
                  <c:v>566</c:v>
                </c:pt>
                <c:pt idx="55405">
                  <c:v>567</c:v>
                </c:pt>
                <c:pt idx="55406">
                  <c:v>568</c:v>
                </c:pt>
                <c:pt idx="55407">
                  <c:v>569</c:v>
                </c:pt>
                <c:pt idx="55408">
                  <c:v>570</c:v>
                </c:pt>
                <c:pt idx="55409">
                  <c:v>571</c:v>
                </c:pt>
                <c:pt idx="55410">
                  <c:v>572</c:v>
                </c:pt>
                <c:pt idx="55411">
                  <c:v>573</c:v>
                </c:pt>
                <c:pt idx="55412">
                  <c:v>574</c:v>
                </c:pt>
                <c:pt idx="55413">
                  <c:v>575</c:v>
                </c:pt>
                <c:pt idx="55414">
                  <c:v>576</c:v>
                </c:pt>
                <c:pt idx="55415">
                  <c:v>577</c:v>
                </c:pt>
                <c:pt idx="55416">
                  <c:v>578</c:v>
                </c:pt>
                <c:pt idx="55417">
                  <c:v>579</c:v>
                </c:pt>
                <c:pt idx="55418">
                  <c:v>580</c:v>
                </c:pt>
                <c:pt idx="55419">
                  <c:v>581</c:v>
                </c:pt>
                <c:pt idx="55420">
                  <c:v>582</c:v>
                </c:pt>
                <c:pt idx="55421">
                  <c:v>583</c:v>
                </c:pt>
                <c:pt idx="55422">
                  <c:v>584</c:v>
                </c:pt>
                <c:pt idx="55423">
                  <c:v>585</c:v>
                </c:pt>
                <c:pt idx="55424">
                  <c:v>586</c:v>
                </c:pt>
                <c:pt idx="55425">
                  <c:v>587</c:v>
                </c:pt>
                <c:pt idx="55426">
                  <c:v>588</c:v>
                </c:pt>
                <c:pt idx="55427">
                  <c:v>589</c:v>
                </c:pt>
                <c:pt idx="55428">
                  <c:v>590</c:v>
                </c:pt>
                <c:pt idx="55429">
                  <c:v>591</c:v>
                </c:pt>
                <c:pt idx="55430">
                  <c:v>592</c:v>
                </c:pt>
                <c:pt idx="55431">
                  <c:v>593</c:v>
                </c:pt>
                <c:pt idx="55432">
                  <c:v>594</c:v>
                </c:pt>
                <c:pt idx="55433">
                  <c:v>595</c:v>
                </c:pt>
                <c:pt idx="55434">
                  <c:v>596</c:v>
                </c:pt>
                <c:pt idx="55435">
                  <c:v>597</c:v>
                </c:pt>
                <c:pt idx="55436">
                  <c:v>598</c:v>
                </c:pt>
                <c:pt idx="55437">
                  <c:v>599</c:v>
                </c:pt>
                <c:pt idx="55438">
                  <c:v>600</c:v>
                </c:pt>
                <c:pt idx="55439">
                  <c:v>601</c:v>
                </c:pt>
                <c:pt idx="55440">
                  <c:v>602</c:v>
                </c:pt>
                <c:pt idx="55441">
                  <c:v>603</c:v>
                </c:pt>
                <c:pt idx="55442">
                  <c:v>604</c:v>
                </c:pt>
                <c:pt idx="55443">
                  <c:v>605</c:v>
                </c:pt>
                <c:pt idx="55444">
                  <c:v>606</c:v>
                </c:pt>
                <c:pt idx="55445">
                  <c:v>607</c:v>
                </c:pt>
                <c:pt idx="55446">
                  <c:v>608</c:v>
                </c:pt>
                <c:pt idx="55447">
                  <c:v>609</c:v>
                </c:pt>
                <c:pt idx="55448">
                  <c:v>610</c:v>
                </c:pt>
                <c:pt idx="55449">
                  <c:v>611</c:v>
                </c:pt>
                <c:pt idx="55450">
                  <c:v>612</c:v>
                </c:pt>
                <c:pt idx="55451">
                  <c:v>613</c:v>
                </c:pt>
                <c:pt idx="55452">
                  <c:v>614</c:v>
                </c:pt>
                <c:pt idx="55453">
                  <c:v>615</c:v>
                </c:pt>
                <c:pt idx="55454">
                  <c:v>616</c:v>
                </c:pt>
                <c:pt idx="55455">
                  <c:v>617</c:v>
                </c:pt>
                <c:pt idx="55456">
                  <c:v>618</c:v>
                </c:pt>
                <c:pt idx="55457">
                  <c:v>619</c:v>
                </c:pt>
                <c:pt idx="55458">
                  <c:v>620</c:v>
                </c:pt>
                <c:pt idx="55459">
                  <c:v>621</c:v>
                </c:pt>
                <c:pt idx="55460">
                  <c:v>622</c:v>
                </c:pt>
                <c:pt idx="55461">
                  <c:v>623</c:v>
                </c:pt>
                <c:pt idx="55462">
                  <c:v>624</c:v>
                </c:pt>
                <c:pt idx="55463">
                  <c:v>625</c:v>
                </c:pt>
                <c:pt idx="55464">
                  <c:v>626</c:v>
                </c:pt>
                <c:pt idx="55465">
                  <c:v>627</c:v>
                </c:pt>
                <c:pt idx="55466">
                  <c:v>628</c:v>
                </c:pt>
                <c:pt idx="55467">
                  <c:v>629</c:v>
                </c:pt>
                <c:pt idx="55468">
                  <c:v>630</c:v>
                </c:pt>
                <c:pt idx="55469">
                  <c:v>631</c:v>
                </c:pt>
                <c:pt idx="55470">
                  <c:v>632</c:v>
                </c:pt>
                <c:pt idx="55471">
                  <c:v>633</c:v>
                </c:pt>
                <c:pt idx="55472">
                  <c:v>634</c:v>
                </c:pt>
                <c:pt idx="55473">
                  <c:v>635</c:v>
                </c:pt>
                <c:pt idx="55474">
                  <c:v>636</c:v>
                </c:pt>
                <c:pt idx="55475">
                  <c:v>637</c:v>
                </c:pt>
                <c:pt idx="55476">
                  <c:v>638</c:v>
                </c:pt>
                <c:pt idx="55477">
                  <c:v>639</c:v>
                </c:pt>
                <c:pt idx="55478">
                  <c:v>640</c:v>
                </c:pt>
                <c:pt idx="55479">
                  <c:v>641</c:v>
                </c:pt>
                <c:pt idx="55480">
                  <c:v>642</c:v>
                </c:pt>
                <c:pt idx="55481">
                  <c:v>643</c:v>
                </c:pt>
                <c:pt idx="55482">
                  <c:v>644</c:v>
                </c:pt>
                <c:pt idx="55483">
                  <c:v>645</c:v>
                </c:pt>
                <c:pt idx="55484">
                  <c:v>646</c:v>
                </c:pt>
                <c:pt idx="55485">
                  <c:v>647</c:v>
                </c:pt>
                <c:pt idx="55486">
                  <c:v>648</c:v>
                </c:pt>
                <c:pt idx="55487">
                  <c:v>649</c:v>
                </c:pt>
                <c:pt idx="55488">
                  <c:v>650</c:v>
                </c:pt>
                <c:pt idx="55489">
                  <c:v>651</c:v>
                </c:pt>
                <c:pt idx="55490">
                  <c:v>652</c:v>
                </c:pt>
                <c:pt idx="55491">
                  <c:v>653</c:v>
                </c:pt>
                <c:pt idx="55492">
                  <c:v>654</c:v>
                </c:pt>
                <c:pt idx="55493">
                  <c:v>655</c:v>
                </c:pt>
                <c:pt idx="55494">
                  <c:v>656</c:v>
                </c:pt>
                <c:pt idx="55495">
                  <c:v>657</c:v>
                </c:pt>
                <c:pt idx="55496">
                  <c:v>658</c:v>
                </c:pt>
                <c:pt idx="55497">
                  <c:v>659</c:v>
                </c:pt>
                <c:pt idx="55498">
                  <c:v>660</c:v>
                </c:pt>
                <c:pt idx="55499">
                  <c:v>661</c:v>
                </c:pt>
                <c:pt idx="55500">
                  <c:v>662</c:v>
                </c:pt>
                <c:pt idx="55501">
                  <c:v>663</c:v>
                </c:pt>
                <c:pt idx="55502">
                  <c:v>664</c:v>
                </c:pt>
                <c:pt idx="55503">
                  <c:v>665</c:v>
                </c:pt>
                <c:pt idx="55504">
                  <c:v>666</c:v>
                </c:pt>
                <c:pt idx="55505">
                  <c:v>667</c:v>
                </c:pt>
                <c:pt idx="55506">
                  <c:v>668</c:v>
                </c:pt>
                <c:pt idx="55507">
                  <c:v>669</c:v>
                </c:pt>
                <c:pt idx="55508">
                  <c:v>670</c:v>
                </c:pt>
                <c:pt idx="55509">
                  <c:v>671</c:v>
                </c:pt>
                <c:pt idx="55510">
                  <c:v>672</c:v>
                </c:pt>
                <c:pt idx="55511">
                  <c:v>673</c:v>
                </c:pt>
                <c:pt idx="55512">
                  <c:v>674</c:v>
                </c:pt>
                <c:pt idx="55513">
                  <c:v>675</c:v>
                </c:pt>
                <c:pt idx="55514">
                  <c:v>676</c:v>
                </c:pt>
                <c:pt idx="55515">
                  <c:v>677</c:v>
                </c:pt>
                <c:pt idx="55516">
                  <c:v>678</c:v>
                </c:pt>
                <c:pt idx="55517">
                  <c:v>679</c:v>
                </c:pt>
                <c:pt idx="55518">
                  <c:v>680</c:v>
                </c:pt>
                <c:pt idx="55519">
                  <c:v>681</c:v>
                </c:pt>
                <c:pt idx="55520">
                  <c:v>682</c:v>
                </c:pt>
                <c:pt idx="55521">
                  <c:v>683</c:v>
                </c:pt>
                <c:pt idx="55522">
                  <c:v>684</c:v>
                </c:pt>
                <c:pt idx="55523">
                  <c:v>685</c:v>
                </c:pt>
                <c:pt idx="55524">
                  <c:v>686</c:v>
                </c:pt>
                <c:pt idx="55525">
                  <c:v>687</c:v>
                </c:pt>
                <c:pt idx="55526">
                  <c:v>688</c:v>
                </c:pt>
                <c:pt idx="55527">
                  <c:v>689</c:v>
                </c:pt>
                <c:pt idx="55528">
                  <c:v>690</c:v>
                </c:pt>
                <c:pt idx="55529">
                  <c:v>691</c:v>
                </c:pt>
                <c:pt idx="55530">
                  <c:v>692</c:v>
                </c:pt>
                <c:pt idx="55531">
                  <c:v>693</c:v>
                </c:pt>
                <c:pt idx="55532">
                  <c:v>694</c:v>
                </c:pt>
                <c:pt idx="55533">
                  <c:v>695</c:v>
                </c:pt>
                <c:pt idx="55534">
                  <c:v>696</c:v>
                </c:pt>
                <c:pt idx="55535">
                  <c:v>697</c:v>
                </c:pt>
                <c:pt idx="55536">
                  <c:v>698</c:v>
                </c:pt>
                <c:pt idx="55537">
                  <c:v>699</c:v>
                </c:pt>
                <c:pt idx="55538">
                  <c:v>700</c:v>
                </c:pt>
                <c:pt idx="55539">
                  <c:v>701</c:v>
                </c:pt>
                <c:pt idx="55540">
                  <c:v>702</c:v>
                </c:pt>
                <c:pt idx="55541">
                  <c:v>703</c:v>
                </c:pt>
                <c:pt idx="55542">
                  <c:v>704</c:v>
                </c:pt>
                <c:pt idx="55543">
                  <c:v>705</c:v>
                </c:pt>
                <c:pt idx="55544">
                  <c:v>706</c:v>
                </c:pt>
                <c:pt idx="55545">
                  <c:v>707</c:v>
                </c:pt>
                <c:pt idx="55546">
                  <c:v>708</c:v>
                </c:pt>
                <c:pt idx="55547">
                  <c:v>709</c:v>
                </c:pt>
                <c:pt idx="55548">
                  <c:v>710</c:v>
                </c:pt>
                <c:pt idx="55549">
                  <c:v>711</c:v>
                </c:pt>
                <c:pt idx="55550">
                  <c:v>712</c:v>
                </c:pt>
                <c:pt idx="55551">
                  <c:v>713</c:v>
                </c:pt>
                <c:pt idx="55552">
                  <c:v>714</c:v>
                </c:pt>
                <c:pt idx="55553">
                  <c:v>715</c:v>
                </c:pt>
                <c:pt idx="55554">
                  <c:v>716</c:v>
                </c:pt>
                <c:pt idx="55555">
                  <c:v>717</c:v>
                </c:pt>
                <c:pt idx="55556">
                  <c:v>718</c:v>
                </c:pt>
                <c:pt idx="55557">
                  <c:v>719</c:v>
                </c:pt>
                <c:pt idx="55558">
                  <c:v>720</c:v>
                </c:pt>
                <c:pt idx="55559">
                  <c:v>721</c:v>
                </c:pt>
                <c:pt idx="55560">
                  <c:v>722</c:v>
                </c:pt>
                <c:pt idx="55561">
                  <c:v>723</c:v>
                </c:pt>
                <c:pt idx="55562">
                  <c:v>724</c:v>
                </c:pt>
                <c:pt idx="55563">
                  <c:v>725</c:v>
                </c:pt>
                <c:pt idx="55564">
                  <c:v>726</c:v>
                </c:pt>
                <c:pt idx="55565">
                  <c:v>727</c:v>
                </c:pt>
                <c:pt idx="55566">
                  <c:v>728</c:v>
                </c:pt>
                <c:pt idx="55567">
                  <c:v>729</c:v>
                </c:pt>
                <c:pt idx="55568">
                  <c:v>730</c:v>
                </c:pt>
                <c:pt idx="55569">
                  <c:v>731</c:v>
                </c:pt>
                <c:pt idx="55570">
                  <c:v>732</c:v>
                </c:pt>
                <c:pt idx="55571">
                  <c:v>733</c:v>
                </c:pt>
                <c:pt idx="55572">
                  <c:v>734</c:v>
                </c:pt>
                <c:pt idx="55573">
                  <c:v>735</c:v>
                </c:pt>
                <c:pt idx="55574">
                  <c:v>736</c:v>
                </c:pt>
                <c:pt idx="55575">
                  <c:v>737</c:v>
                </c:pt>
                <c:pt idx="55576">
                  <c:v>738</c:v>
                </c:pt>
                <c:pt idx="55577">
                  <c:v>739</c:v>
                </c:pt>
                <c:pt idx="55578">
                  <c:v>740</c:v>
                </c:pt>
                <c:pt idx="55579">
                  <c:v>741</c:v>
                </c:pt>
                <c:pt idx="55580">
                  <c:v>742</c:v>
                </c:pt>
                <c:pt idx="55581">
                  <c:v>743</c:v>
                </c:pt>
                <c:pt idx="55582">
                  <c:v>744</c:v>
                </c:pt>
                <c:pt idx="55583">
                  <c:v>745</c:v>
                </c:pt>
                <c:pt idx="55584">
                  <c:v>746</c:v>
                </c:pt>
                <c:pt idx="55585">
                  <c:v>747</c:v>
                </c:pt>
                <c:pt idx="55586">
                  <c:v>748</c:v>
                </c:pt>
                <c:pt idx="55587">
                  <c:v>749</c:v>
                </c:pt>
                <c:pt idx="55588">
                  <c:v>750</c:v>
                </c:pt>
                <c:pt idx="55589">
                  <c:v>751</c:v>
                </c:pt>
                <c:pt idx="55590">
                  <c:v>752</c:v>
                </c:pt>
                <c:pt idx="55591">
                  <c:v>753</c:v>
                </c:pt>
                <c:pt idx="55592">
                  <c:v>754</c:v>
                </c:pt>
                <c:pt idx="55593">
                  <c:v>755</c:v>
                </c:pt>
                <c:pt idx="55594">
                  <c:v>756</c:v>
                </c:pt>
                <c:pt idx="55595">
                  <c:v>757</c:v>
                </c:pt>
                <c:pt idx="55596">
                  <c:v>758</c:v>
                </c:pt>
                <c:pt idx="55597">
                  <c:v>759</c:v>
                </c:pt>
                <c:pt idx="55598">
                  <c:v>760</c:v>
                </c:pt>
                <c:pt idx="55599">
                  <c:v>761</c:v>
                </c:pt>
                <c:pt idx="55600">
                  <c:v>762</c:v>
                </c:pt>
                <c:pt idx="55601">
                  <c:v>763</c:v>
                </c:pt>
                <c:pt idx="55602">
                  <c:v>764</c:v>
                </c:pt>
                <c:pt idx="55603">
                  <c:v>765</c:v>
                </c:pt>
                <c:pt idx="55604">
                  <c:v>766</c:v>
                </c:pt>
                <c:pt idx="55605">
                  <c:v>767</c:v>
                </c:pt>
                <c:pt idx="55606">
                  <c:v>768</c:v>
                </c:pt>
                <c:pt idx="55607">
                  <c:v>769</c:v>
                </c:pt>
                <c:pt idx="55608">
                  <c:v>770</c:v>
                </c:pt>
                <c:pt idx="55609">
                  <c:v>771</c:v>
                </c:pt>
                <c:pt idx="55610">
                  <c:v>772</c:v>
                </c:pt>
                <c:pt idx="55611">
                  <c:v>773</c:v>
                </c:pt>
                <c:pt idx="55612">
                  <c:v>774</c:v>
                </c:pt>
                <c:pt idx="55613">
                  <c:v>775</c:v>
                </c:pt>
                <c:pt idx="55614">
                  <c:v>776</c:v>
                </c:pt>
                <c:pt idx="55615">
                  <c:v>777</c:v>
                </c:pt>
                <c:pt idx="55616">
                  <c:v>778</c:v>
                </c:pt>
                <c:pt idx="55617">
                  <c:v>779</c:v>
                </c:pt>
                <c:pt idx="55618">
                  <c:v>780</c:v>
                </c:pt>
                <c:pt idx="55619">
                  <c:v>781</c:v>
                </c:pt>
                <c:pt idx="55620">
                  <c:v>782</c:v>
                </c:pt>
                <c:pt idx="55621">
                  <c:v>783</c:v>
                </c:pt>
                <c:pt idx="55622">
                  <c:v>784</c:v>
                </c:pt>
                <c:pt idx="55623">
                  <c:v>785</c:v>
                </c:pt>
                <c:pt idx="55624">
                  <c:v>786</c:v>
                </c:pt>
                <c:pt idx="55625">
                  <c:v>787</c:v>
                </c:pt>
                <c:pt idx="55626">
                  <c:v>788</c:v>
                </c:pt>
                <c:pt idx="55627">
                  <c:v>789</c:v>
                </c:pt>
                <c:pt idx="55628">
                  <c:v>790</c:v>
                </c:pt>
                <c:pt idx="55629">
                  <c:v>791</c:v>
                </c:pt>
                <c:pt idx="55630">
                  <c:v>792</c:v>
                </c:pt>
                <c:pt idx="55631">
                  <c:v>793</c:v>
                </c:pt>
                <c:pt idx="55632">
                  <c:v>794</c:v>
                </c:pt>
                <c:pt idx="55633">
                  <c:v>795</c:v>
                </c:pt>
                <c:pt idx="55634">
                  <c:v>796</c:v>
                </c:pt>
                <c:pt idx="55635">
                  <c:v>797</c:v>
                </c:pt>
                <c:pt idx="55636">
                  <c:v>798</c:v>
                </c:pt>
                <c:pt idx="55637">
                  <c:v>799</c:v>
                </c:pt>
                <c:pt idx="55638">
                  <c:v>800</c:v>
                </c:pt>
                <c:pt idx="55639">
                  <c:v>801</c:v>
                </c:pt>
                <c:pt idx="55640">
                  <c:v>802</c:v>
                </c:pt>
                <c:pt idx="55641">
                  <c:v>803</c:v>
                </c:pt>
                <c:pt idx="55642">
                  <c:v>804</c:v>
                </c:pt>
                <c:pt idx="55643">
                  <c:v>805</c:v>
                </c:pt>
                <c:pt idx="55644">
                  <c:v>806</c:v>
                </c:pt>
                <c:pt idx="55645">
                  <c:v>807</c:v>
                </c:pt>
                <c:pt idx="55646">
                  <c:v>808</c:v>
                </c:pt>
                <c:pt idx="55647">
                  <c:v>809</c:v>
                </c:pt>
                <c:pt idx="55648">
                  <c:v>810</c:v>
                </c:pt>
                <c:pt idx="55649">
                  <c:v>811</c:v>
                </c:pt>
                <c:pt idx="55650">
                  <c:v>812</c:v>
                </c:pt>
                <c:pt idx="55651">
                  <c:v>813</c:v>
                </c:pt>
                <c:pt idx="55652">
                  <c:v>814</c:v>
                </c:pt>
                <c:pt idx="55653">
                  <c:v>815</c:v>
                </c:pt>
                <c:pt idx="55654">
                  <c:v>816</c:v>
                </c:pt>
                <c:pt idx="55655">
                  <c:v>817</c:v>
                </c:pt>
                <c:pt idx="55656">
                  <c:v>818</c:v>
                </c:pt>
                <c:pt idx="55657">
                  <c:v>819</c:v>
                </c:pt>
                <c:pt idx="55658">
                  <c:v>820</c:v>
                </c:pt>
                <c:pt idx="55659">
                  <c:v>821</c:v>
                </c:pt>
                <c:pt idx="55660">
                  <c:v>822</c:v>
                </c:pt>
                <c:pt idx="55661">
                  <c:v>823</c:v>
                </c:pt>
                <c:pt idx="55662">
                  <c:v>824</c:v>
                </c:pt>
                <c:pt idx="55663">
                  <c:v>825</c:v>
                </c:pt>
                <c:pt idx="55664">
                  <c:v>826</c:v>
                </c:pt>
                <c:pt idx="55665">
                  <c:v>827</c:v>
                </c:pt>
                <c:pt idx="55666">
                  <c:v>828</c:v>
                </c:pt>
                <c:pt idx="55667">
                  <c:v>829</c:v>
                </c:pt>
                <c:pt idx="55668">
                  <c:v>830</c:v>
                </c:pt>
                <c:pt idx="55669">
                  <c:v>831</c:v>
                </c:pt>
                <c:pt idx="55670">
                  <c:v>832</c:v>
                </c:pt>
                <c:pt idx="55671">
                  <c:v>833</c:v>
                </c:pt>
                <c:pt idx="55672">
                  <c:v>834</c:v>
                </c:pt>
                <c:pt idx="55673">
                  <c:v>835</c:v>
                </c:pt>
                <c:pt idx="55674">
                  <c:v>836</c:v>
                </c:pt>
                <c:pt idx="55675">
                  <c:v>837</c:v>
                </c:pt>
                <c:pt idx="55676">
                  <c:v>838</c:v>
                </c:pt>
                <c:pt idx="55677">
                  <c:v>839</c:v>
                </c:pt>
                <c:pt idx="55678">
                  <c:v>840</c:v>
                </c:pt>
                <c:pt idx="55679">
                  <c:v>841</c:v>
                </c:pt>
                <c:pt idx="55680">
                  <c:v>842</c:v>
                </c:pt>
                <c:pt idx="55681">
                  <c:v>843</c:v>
                </c:pt>
                <c:pt idx="55682">
                  <c:v>844</c:v>
                </c:pt>
                <c:pt idx="55683">
                  <c:v>845</c:v>
                </c:pt>
                <c:pt idx="55684">
                  <c:v>846</c:v>
                </c:pt>
                <c:pt idx="55685">
                  <c:v>847</c:v>
                </c:pt>
                <c:pt idx="55686">
                  <c:v>848</c:v>
                </c:pt>
                <c:pt idx="55687">
                  <c:v>849</c:v>
                </c:pt>
                <c:pt idx="55688">
                  <c:v>850</c:v>
                </c:pt>
                <c:pt idx="55689">
                  <c:v>851</c:v>
                </c:pt>
                <c:pt idx="55690">
                  <c:v>852</c:v>
                </c:pt>
                <c:pt idx="55691">
                  <c:v>853</c:v>
                </c:pt>
                <c:pt idx="55692">
                  <c:v>854</c:v>
                </c:pt>
                <c:pt idx="55693">
                  <c:v>855</c:v>
                </c:pt>
                <c:pt idx="55694">
                  <c:v>856</c:v>
                </c:pt>
                <c:pt idx="55695">
                  <c:v>857</c:v>
                </c:pt>
                <c:pt idx="55696">
                  <c:v>858</c:v>
                </c:pt>
                <c:pt idx="55697">
                  <c:v>859</c:v>
                </c:pt>
                <c:pt idx="55698">
                  <c:v>860</c:v>
                </c:pt>
                <c:pt idx="55699">
                  <c:v>861</c:v>
                </c:pt>
                <c:pt idx="55700">
                  <c:v>862</c:v>
                </c:pt>
                <c:pt idx="55701">
                  <c:v>863</c:v>
                </c:pt>
                <c:pt idx="55702">
                  <c:v>864</c:v>
                </c:pt>
                <c:pt idx="55703">
                  <c:v>865</c:v>
                </c:pt>
                <c:pt idx="55704">
                  <c:v>866</c:v>
                </c:pt>
                <c:pt idx="55705">
                  <c:v>867</c:v>
                </c:pt>
                <c:pt idx="55706">
                  <c:v>868</c:v>
                </c:pt>
                <c:pt idx="55707">
                  <c:v>869</c:v>
                </c:pt>
                <c:pt idx="55708">
                  <c:v>870</c:v>
                </c:pt>
                <c:pt idx="55709">
                  <c:v>871</c:v>
                </c:pt>
                <c:pt idx="55710">
                  <c:v>872</c:v>
                </c:pt>
                <c:pt idx="55711">
                  <c:v>873</c:v>
                </c:pt>
                <c:pt idx="55712">
                  <c:v>874</c:v>
                </c:pt>
                <c:pt idx="55713">
                  <c:v>875</c:v>
                </c:pt>
                <c:pt idx="55714">
                  <c:v>876</c:v>
                </c:pt>
                <c:pt idx="55715">
                  <c:v>877</c:v>
                </c:pt>
                <c:pt idx="55716">
                  <c:v>878</c:v>
                </c:pt>
                <c:pt idx="55717">
                  <c:v>879</c:v>
                </c:pt>
                <c:pt idx="55718">
                  <c:v>880</c:v>
                </c:pt>
                <c:pt idx="55719">
                  <c:v>881</c:v>
                </c:pt>
                <c:pt idx="55720">
                  <c:v>882</c:v>
                </c:pt>
                <c:pt idx="55721">
                  <c:v>883</c:v>
                </c:pt>
                <c:pt idx="55722">
                  <c:v>884</c:v>
                </c:pt>
                <c:pt idx="55723">
                  <c:v>885</c:v>
                </c:pt>
                <c:pt idx="55724">
                  <c:v>886</c:v>
                </c:pt>
                <c:pt idx="55725">
                  <c:v>887</c:v>
                </c:pt>
                <c:pt idx="55726">
                  <c:v>888</c:v>
                </c:pt>
                <c:pt idx="55727">
                  <c:v>889</c:v>
                </c:pt>
                <c:pt idx="55728">
                  <c:v>890</c:v>
                </c:pt>
                <c:pt idx="55729">
                  <c:v>891</c:v>
                </c:pt>
                <c:pt idx="55730">
                  <c:v>892</c:v>
                </c:pt>
                <c:pt idx="55731">
                  <c:v>893</c:v>
                </c:pt>
                <c:pt idx="55732">
                  <c:v>894</c:v>
                </c:pt>
                <c:pt idx="55733">
                  <c:v>895</c:v>
                </c:pt>
                <c:pt idx="55734">
                  <c:v>896</c:v>
                </c:pt>
                <c:pt idx="55735">
                  <c:v>897</c:v>
                </c:pt>
                <c:pt idx="55736">
                  <c:v>898</c:v>
                </c:pt>
                <c:pt idx="55737">
                  <c:v>899</c:v>
                </c:pt>
                <c:pt idx="55738">
                  <c:v>900</c:v>
                </c:pt>
                <c:pt idx="55739">
                  <c:v>901</c:v>
                </c:pt>
                <c:pt idx="55740">
                  <c:v>902</c:v>
                </c:pt>
                <c:pt idx="55741">
                  <c:v>903</c:v>
                </c:pt>
                <c:pt idx="55742">
                  <c:v>904</c:v>
                </c:pt>
                <c:pt idx="55743">
                  <c:v>905</c:v>
                </c:pt>
                <c:pt idx="55744">
                  <c:v>906</c:v>
                </c:pt>
                <c:pt idx="55745">
                  <c:v>907</c:v>
                </c:pt>
                <c:pt idx="55746">
                  <c:v>908</c:v>
                </c:pt>
                <c:pt idx="55747">
                  <c:v>909</c:v>
                </c:pt>
                <c:pt idx="55748">
                  <c:v>910</c:v>
                </c:pt>
                <c:pt idx="55749">
                  <c:v>911</c:v>
                </c:pt>
                <c:pt idx="55750">
                  <c:v>912</c:v>
                </c:pt>
                <c:pt idx="55751">
                  <c:v>913</c:v>
                </c:pt>
                <c:pt idx="55752">
                  <c:v>914</c:v>
                </c:pt>
                <c:pt idx="55753">
                  <c:v>915</c:v>
                </c:pt>
                <c:pt idx="55754">
                  <c:v>916</c:v>
                </c:pt>
                <c:pt idx="55755">
                  <c:v>917</c:v>
                </c:pt>
                <c:pt idx="55756">
                  <c:v>918</c:v>
                </c:pt>
                <c:pt idx="55757">
                  <c:v>919</c:v>
                </c:pt>
                <c:pt idx="55758">
                  <c:v>920</c:v>
                </c:pt>
                <c:pt idx="55759">
                  <c:v>921</c:v>
                </c:pt>
                <c:pt idx="55760">
                  <c:v>922</c:v>
                </c:pt>
                <c:pt idx="55761">
                  <c:v>923</c:v>
                </c:pt>
                <c:pt idx="55762">
                  <c:v>924</c:v>
                </c:pt>
                <c:pt idx="55763">
                  <c:v>925</c:v>
                </c:pt>
                <c:pt idx="55764">
                  <c:v>926</c:v>
                </c:pt>
                <c:pt idx="55765">
                  <c:v>927</c:v>
                </c:pt>
                <c:pt idx="55766">
                  <c:v>928</c:v>
                </c:pt>
                <c:pt idx="55767">
                  <c:v>929</c:v>
                </c:pt>
                <c:pt idx="55768">
                  <c:v>930</c:v>
                </c:pt>
                <c:pt idx="55769">
                  <c:v>931</c:v>
                </c:pt>
                <c:pt idx="55770">
                  <c:v>932</c:v>
                </c:pt>
                <c:pt idx="55771">
                  <c:v>933</c:v>
                </c:pt>
                <c:pt idx="55772">
                  <c:v>934</c:v>
                </c:pt>
                <c:pt idx="55773">
                  <c:v>935</c:v>
                </c:pt>
                <c:pt idx="55774">
                  <c:v>936</c:v>
                </c:pt>
                <c:pt idx="55775">
                  <c:v>937</c:v>
                </c:pt>
                <c:pt idx="55776">
                  <c:v>938</c:v>
                </c:pt>
                <c:pt idx="55777">
                  <c:v>939</c:v>
                </c:pt>
                <c:pt idx="55778">
                  <c:v>940</c:v>
                </c:pt>
                <c:pt idx="55779">
                  <c:v>941</c:v>
                </c:pt>
                <c:pt idx="55780">
                  <c:v>942</c:v>
                </c:pt>
                <c:pt idx="55781">
                  <c:v>943</c:v>
                </c:pt>
                <c:pt idx="55782">
                  <c:v>944</c:v>
                </c:pt>
                <c:pt idx="55783">
                  <c:v>945</c:v>
                </c:pt>
                <c:pt idx="55784">
                  <c:v>946</c:v>
                </c:pt>
                <c:pt idx="55785">
                  <c:v>947</c:v>
                </c:pt>
                <c:pt idx="55786">
                  <c:v>948</c:v>
                </c:pt>
                <c:pt idx="55787">
                  <c:v>949</c:v>
                </c:pt>
                <c:pt idx="55788">
                  <c:v>950</c:v>
                </c:pt>
                <c:pt idx="55789">
                  <c:v>951</c:v>
                </c:pt>
                <c:pt idx="55790">
                  <c:v>952</c:v>
                </c:pt>
                <c:pt idx="55791">
                  <c:v>953</c:v>
                </c:pt>
                <c:pt idx="55792">
                  <c:v>954</c:v>
                </c:pt>
                <c:pt idx="55793">
                  <c:v>955</c:v>
                </c:pt>
                <c:pt idx="55794">
                  <c:v>956</c:v>
                </c:pt>
                <c:pt idx="55795">
                  <c:v>957</c:v>
                </c:pt>
                <c:pt idx="55796">
                  <c:v>958</c:v>
                </c:pt>
                <c:pt idx="55797">
                  <c:v>959</c:v>
                </c:pt>
                <c:pt idx="55798">
                  <c:v>960</c:v>
                </c:pt>
                <c:pt idx="55799">
                  <c:v>961</c:v>
                </c:pt>
                <c:pt idx="55800">
                  <c:v>962</c:v>
                </c:pt>
                <c:pt idx="55801">
                  <c:v>963</c:v>
                </c:pt>
                <c:pt idx="55802">
                  <c:v>964</c:v>
                </c:pt>
                <c:pt idx="55803">
                  <c:v>965</c:v>
                </c:pt>
                <c:pt idx="55804">
                  <c:v>966</c:v>
                </c:pt>
                <c:pt idx="55805">
                  <c:v>967</c:v>
                </c:pt>
                <c:pt idx="55806">
                  <c:v>968</c:v>
                </c:pt>
                <c:pt idx="55807">
                  <c:v>969</c:v>
                </c:pt>
                <c:pt idx="55808">
                  <c:v>970</c:v>
                </c:pt>
                <c:pt idx="55809">
                  <c:v>971</c:v>
                </c:pt>
                <c:pt idx="55810">
                  <c:v>972</c:v>
                </c:pt>
                <c:pt idx="55811">
                  <c:v>973</c:v>
                </c:pt>
                <c:pt idx="55812">
                  <c:v>974</c:v>
                </c:pt>
                <c:pt idx="55813">
                  <c:v>975</c:v>
                </c:pt>
                <c:pt idx="55814">
                  <c:v>976</c:v>
                </c:pt>
                <c:pt idx="55815">
                  <c:v>977</c:v>
                </c:pt>
                <c:pt idx="55816">
                  <c:v>978</c:v>
                </c:pt>
                <c:pt idx="55817">
                  <c:v>979</c:v>
                </c:pt>
                <c:pt idx="55818">
                  <c:v>980</c:v>
                </c:pt>
                <c:pt idx="55819">
                  <c:v>981</c:v>
                </c:pt>
                <c:pt idx="55820">
                  <c:v>982</c:v>
                </c:pt>
                <c:pt idx="55821">
                  <c:v>983</c:v>
                </c:pt>
                <c:pt idx="55822">
                  <c:v>984</c:v>
                </c:pt>
                <c:pt idx="55823">
                  <c:v>985</c:v>
                </c:pt>
                <c:pt idx="55824">
                  <c:v>986</c:v>
                </c:pt>
                <c:pt idx="55825">
                  <c:v>987</c:v>
                </c:pt>
                <c:pt idx="55826">
                  <c:v>988</c:v>
                </c:pt>
                <c:pt idx="55827">
                  <c:v>989</c:v>
                </c:pt>
                <c:pt idx="55828">
                  <c:v>990</c:v>
                </c:pt>
                <c:pt idx="55829">
                  <c:v>991</c:v>
                </c:pt>
                <c:pt idx="55830">
                  <c:v>992</c:v>
                </c:pt>
                <c:pt idx="55831">
                  <c:v>993</c:v>
                </c:pt>
                <c:pt idx="55832">
                  <c:v>994</c:v>
                </c:pt>
                <c:pt idx="55833">
                  <c:v>995</c:v>
                </c:pt>
                <c:pt idx="55834">
                  <c:v>996</c:v>
                </c:pt>
                <c:pt idx="55835">
                  <c:v>997</c:v>
                </c:pt>
                <c:pt idx="55836">
                  <c:v>998</c:v>
                </c:pt>
                <c:pt idx="55837">
                  <c:v>999</c:v>
                </c:pt>
                <c:pt idx="55838">
                  <c:v>1000</c:v>
                </c:pt>
                <c:pt idx="55839">
                  <c:v>1001</c:v>
                </c:pt>
                <c:pt idx="55840">
                  <c:v>1002</c:v>
                </c:pt>
                <c:pt idx="55841">
                  <c:v>1003</c:v>
                </c:pt>
                <c:pt idx="55842">
                  <c:v>1004</c:v>
                </c:pt>
                <c:pt idx="55843">
                  <c:v>1005</c:v>
                </c:pt>
                <c:pt idx="55844">
                  <c:v>1006</c:v>
                </c:pt>
                <c:pt idx="55845">
                  <c:v>1007</c:v>
                </c:pt>
                <c:pt idx="55846">
                  <c:v>1008</c:v>
                </c:pt>
                <c:pt idx="55847">
                  <c:v>1009</c:v>
                </c:pt>
                <c:pt idx="55848">
                  <c:v>1010</c:v>
                </c:pt>
                <c:pt idx="55849">
                  <c:v>1011</c:v>
                </c:pt>
                <c:pt idx="55850">
                  <c:v>1012</c:v>
                </c:pt>
                <c:pt idx="55851">
                  <c:v>1013</c:v>
                </c:pt>
                <c:pt idx="55852">
                  <c:v>1014</c:v>
                </c:pt>
                <c:pt idx="55853">
                  <c:v>1015</c:v>
                </c:pt>
                <c:pt idx="55854">
                  <c:v>1016</c:v>
                </c:pt>
                <c:pt idx="55855">
                  <c:v>1017</c:v>
                </c:pt>
                <c:pt idx="55856">
                  <c:v>1018</c:v>
                </c:pt>
                <c:pt idx="55857">
                  <c:v>1019</c:v>
                </c:pt>
                <c:pt idx="55858">
                  <c:v>1020</c:v>
                </c:pt>
                <c:pt idx="55859">
                  <c:v>1021</c:v>
                </c:pt>
                <c:pt idx="55860">
                  <c:v>1022</c:v>
                </c:pt>
                <c:pt idx="55861">
                  <c:v>1023</c:v>
                </c:pt>
                <c:pt idx="55862">
                  <c:v>1024</c:v>
                </c:pt>
                <c:pt idx="55863">
                  <c:v>1025</c:v>
                </c:pt>
                <c:pt idx="55864">
                  <c:v>1026</c:v>
                </c:pt>
                <c:pt idx="55865">
                  <c:v>1027</c:v>
                </c:pt>
                <c:pt idx="55866">
                  <c:v>1028</c:v>
                </c:pt>
                <c:pt idx="55867">
                  <c:v>1029</c:v>
                </c:pt>
                <c:pt idx="55868">
                  <c:v>1030</c:v>
                </c:pt>
                <c:pt idx="55869">
                  <c:v>1031</c:v>
                </c:pt>
                <c:pt idx="55870">
                  <c:v>1032</c:v>
                </c:pt>
                <c:pt idx="55871">
                  <c:v>1033</c:v>
                </c:pt>
                <c:pt idx="55872">
                  <c:v>1034</c:v>
                </c:pt>
                <c:pt idx="55873">
                  <c:v>1035</c:v>
                </c:pt>
                <c:pt idx="55874">
                  <c:v>1036</c:v>
                </c:pt>
                <c:pt idx="55875">
                  <c:v>1037</c:v>
                </c:pt>
                <c:pt idx="55876">
                  <c:v>1038</c:v>
                </c:pt>
                <c:pt idx="55877">
                  <c:v>1039</c:v>
                </c:pt>
                <c:pt idx="55878">
                  <c:v>1040</c:v>
                </c:pt>
                <c:pt idx="55879">
                  <c:v>1041</c:v>
                </c:pt>
                <c:pt idx="55880">
                  <c:v>1042</c:v>
                </c:pt>
                <c:pt idx="55881">
                  <c:v>1043</c:v>
                </c:pt>
                <c:pt idx="55882">
                  <c:v>1044</c:v>
                </c:pt>
                <c:pt idx="55883">
                  <c:v>1045</c:v>
                </c:pt>
                <c:pt idx="55884">
                  <c:v>1046</c:v>
                </c:pt>
                <c:pt idx="55885">
                  <c:v>1047</c:v>
                </c:pt>
                <c:pt idx="55886">
                  <c:v>1048</c:v>
                </c:pt>
                <c:pt idx="55887">
                  <c:v>1049</c:v>
                </c:pt>
                <c:pt idx="55888">
                  <c:v>1050</c:v>
                </c:pt>
                <c:pt idx="55889">
                  <c:v>1051</c:v>
                </c:pt>
                <c:pt idx="55890">
                  <c:v>1052</c:v>
                </c:pt>
                <c:pt idx="55891">
                  <c:v>1053</c:v>
                </c:pt>
                <c:pt idx="55892">
                  <c:v>1054</c:v>
                </c:pt>
                <c:pt idx="55893">
                  <c:v>1055</c:v>
                </c:pt>
                <c:pt idx="55894">
                  <c:v>1056</c:v>
                </c:pt>
                <c:pt idx="55895">
                  <c:v>1057</c:v>
                </c:pt>
                <c:pt idx="55896">
                  <c:v>1058</c:v>
                </c:pt>
                <c:pt idx="55897">
                  <c:v>1059</c:v>
                </c:pt>
                <c:pt idx="55898">
                  <c:v>1060</c:v>
                </c:pt>
                <c:pt idx="55899">
                  <c:v>1061</c:v>
                </c:pt>
                <c:pt idx="55900">
                  <c:v>1062</c:v>
                </c:pt>
                <c:pt idx="55901">
                  <c:v>1063</c:v>
                </c:pt>
                <c:pt idx="55902">
                  <c:v>1064</c:v>
                </c:pt>
                <c:pt idx="55903">
                  <c:v>1065</c:v>
                </c:pt>
                <c:pt idx="55904">
                  <c:v>1066</c:v>
                </c:pt>
                <c:pt idx="55905">
                  <c:v>1067</c:v>
                </c:pt>
                <c:pt idx="55906">
                  <c:v>1068</c:v>
                </c:pt>
                <c:pt idx="55907">
                  <c:v>1069</c:v>
                </c:pt>
                <c:pt idx="55908">
                  <c:v>1070</c:v>
                </c:pt>
                <c:pt idx="55909">
                  <c:v>1071</c:v>
                </c:pt>
                <c:pt idx="55910">
                  <c:v>1072</c:v>
                </c:pt>
                <c:pt idx="55911">
                  <c:v>1073</c:v>
                </c:pt>
                <c:pt idx="55912">
                  <c:v>1074</c:v>
                </c:pt>
                <c:pt idx="55913">
                  <c:v>1075</c:v>
                </c:pt>
                <c:pt idx="55914">
                  <c:v>1076</c:v>
                </c:pt>
                <c:pt idx="55915">
                  <c:v>1077</c:v>
                </c:pt>
                <c:pt idx="55916">
                  <c:v>1078</c:v>
                </c:pt>
                <c:pt idx="55917">
                  <c:v>1079</c:v>
                </c:pt>
                <c:pt idx="55918">
                  <c:v>1080</c:v>
                </c:pt>
                <c:pt idx="55919">
                  <c:v>1081</c:v>
                </c:pt>
                <c:pt idx="55920">
                  <c:v>1082</c:v>
                </c:pt>
                <c:pt idx="55921">
                  <c:v>1083</c:v>
                </c:pt>
                <c:pt idx="55922">
                  <c:v>1084</c:v>
                </c:pt>
                <c:pt idx="55923">
                  <c:v>1085</c:v>
                </c:pt>
                <c:pt idx="55924">
                  <c:v>1086</c:v>
                </c:pt>
                <c:pt idx="55925">
                  <c:v>1087</c:v>
                </c:pt>
                <c:pt idx="55926">
                  <c:v>1088</c:v>
                </c:pt>
                <c:pt idx="55927">
                  <c:v>1089</c:v>
                </c:pt>
                <c:pt idx="55928">
                  <c:v>1090</c:v>
                </c:pt>
                <c:pt idx="55929">
                  <c:v>1091</c:v>
                </c:pt>
                <c:pt idx="55930">
                  <c:v>1092</c:v>
                </c:pt>
                <c:pt idx="55931">
                  <c:v>1093</c:v>
                </c:pt>
                <c:pt idx="55932">
                  <c:v>1094</c:v>
                </c:pt>
                <c:pt idx="55933">
                  <c:v>1095</c:v>
                </c:pt>
                <c:pt idx="55934">
                  <c:v>1096</c:v>
                </c:pt>
                <c:pt idx="55935">
                  <c:v>1097</c:v>
                </c:pt>
                <c:pt idx="55936">
                  <c:v>1098</c:v>
                </c:pt>
                <c:pt idx="55937">
                  <c:v>1099</c:v>
                </c:pt>
                <c:pt idx="55938">
                  <c:v>1100</c:v>
                </c:pt>
                <c:pt idx="55939">
                  <c:v>1101</c:v>
                </c:pt>
                <c:pt idx="55940">
                  <c:v>1102</c:v>
                </c:pt>
                <c:pt idx="55941">
                  <c:v>1103</c:v>
                </c:pt>
                <c:pt idx="55942">
                  <c:v>1104</c:v>
                </c:pt>
                <c:pt idx="55943">
                  <c:v>1105</c:v>
                </c:pt>
                <c:pt idx="55944">
                  <c:v>1106</c:v>
                </c:pt>
                <c:pt idx="55945">
                  <c:v>1107</c:v>
                </c:pt>
                <c:pt idx="55946">
                  <c:v>1108</c:v>
                </c:pt>
                <c:pt idx="55947">
                  <c:v>1109</c:v>
                </c:pt>
                <c:pt idx="55948">
                  <c:v>1110</c:v>
                </c:pt>
                <c:pt idx="55949">
                  <c:v>1111</c:v>
                </c:pt>
                <c:pt idx="55950">
                  <c:v>1112</c:v>
                </c:pt>
                <c:pt idx="55951">
                  <c:v>1113</c:v>
                </c:pt>
                <c:pt idx="55952">
                  <c:v>1114</c:v>
                </c:pt>
                <c:pt idx="55953">
                  <c:v>1115</c:v>
                </c:pt>
                <c:pt idx="55954">
                  <c:v>1116</c:v>
                </c:pt>
                <c:pt idx="55955">
                  <c:v>1117</c:v>
                </c:pt>
                <c:pt idx="55956">
                  <c:v>1118</c:v>
                </c:pt>
                <c:pt idx="55957">
                  <c:v>1119</c:v>
                </c:pt>
                <c:pt idx="55958">
                  <c:v>1120</c:v>
                </c:pt>
                <c:pt idx="55959">
                  <c:v>1121</c:v>
                </c:pt>
                <c:pt idx="55960">
                  <c:v>1122</c:v>
                </c:pt>
                <c:pt idx="55961">
                  <c:v>1123</c:v>
                </c:pt>
                <c:pt idx="55962">
                  <c:v>1124</c:v>
                </c:pt>
                <c:pt idx="55963">
                  <c:v>1125</c:v>
                </c:pt>
                <c:pt idx="55964">
                  <c:v>1126</c:v>
                </c:pt>
                <c:pt idx="55965">
                  <c:v>1127</c:v>
                </c:pt>
                <c:pt idx="55966">
                  <c:v>1128</c:v>
                </c:pt>
                <c:pt idx="55967">
                  <c:v>1129</c:v>
                </c:pt>
                <c:pt idx="55968">
                  <c:v>1130</c:v>
                </c:pt>
                <c:pt idx="55969">
                  <c:v>1131</c:v>
                </c:pt>
                <c:pt idx="55970">
                  <c:v>1132</c:v>
                </c:pt>
                <c:pt idx="55971">
                  <c:v>1133</c:v>
                </c:pt>
                <c:pt idx="55972">
                  <c:v>1134</c:v>
                </c:pt>
                <c:pt idx="55973">
                  <c:v>1135</c:v>
                </c:pt>
                <c:pt idx="55974">
                  <c:v>1136</c:v>
                </c:pt>
                <c:pt idx="55975">
                  <c:v>1137</c:v>
                </c:pt>
                <c:pt idx="55976">
                  <c:v>1138</c:v>
                </c:pt>
                <c:pt idx="55977">
                  <c:v>1139</c:v>
                </c:pt>
                <c:pt idx="55978">
                  <c:v>1140</c:v>
                </c:pt>
                <c:pt idx="55979">
                  <c:v>1141</c:v>
                </c:pt>
                <c:pt idx="55980">
                  <c:v>1142</c:v>
                </c:pt>
                <c:pt idx="55981">
                  <c:v>1143</c:v>
                </c:pt>
                <c:pt idx="55982">
                  <c:v>1144</c:v>
                </c:pt>
                <c:pt idx="55983">
                  <c:v>1145</c:v>
                </c:pt>
                <c:pt idx="55984">
                  <c:v>1146</c:v>
                </c:pt>
                <c:pt idx="55985">
                  <c:v>1147</c:v>
                </c:pt>
                <c:pt idx="55986">
                  <c:v>1148</c:v>
                </c:pt>
                <c:pt idx="55987">
                  <c:v>1149</c:v>
                </c:pt>
                <c:pt idx="55988">
                  <c:v>1150</c:v>
                </c:pt>
                <c:pt idx="55989">
                  <c:v>1151</c:v>
                </c:pt>
                <c:pt idx="55990">
                  <c:v>1152</c:v>
                </c:pt>
                <c:pt idx="55991">
                  <c:v>1153</c:v>
                </c:pt>
                <c:pt idx="55992">
                  <c:v>1154</c:v>
                </c:pt>
                <c:pt idx="55993">
                  <c:v>1155</c:v>
                </c:pt>
                <c:pt idx="55994">
                  <c:v>1156</c:v>
                </c:pt>
                <c:pt idx="55995">
                  <c:v>1157</c:v>
                </c:pt>
                <c:pt idx="55996">
                  <c:v>1158</c:v>
                </c:pt>
                <c:pt idx="55997">
                  <c:v>1159</c:v>
                </c:pt>
                <c:pt idx="55998">
                  <c:v>1160</c:v>
                </c:pt>
                <c:pt idx="55999">
                  <c:v>1161</c:v>
                </c:pt>
                <c:pt idx="56000">
                  <c:v>1162</c:v>
                </c:pt>
                <c:pt idx="56001">
                  <c:v>1163</c:v>
                </c:pt>
                <c:pt idx="56002">
                  <c:v>1164</c:v>
                </c:pt>
                <c:pt idx="56003">
                  <c:v>1165</c:v>
                </c:pt>
                <c:pt idx="56004">
                  <c:v>1166</c:v>
                </c:pt>
                <c:pt idx="56005">
                  <c:v>1167</c:v>
                </c:pt>
                <c:pt idx="56006">
                  <c:v>1168</c:v>
                </c:pt>
                <c:pt idx="56007">
                  <c:v>1169</c:v>
                </c:pt>
                <c:pt idx="56008">
                  <c:v>1170</c:v>
                </c:pt>
                <c:pt idx="56009">
                  <c:v>1171</c:v>
                </c:pt>
                <c:pt idx="56010">
                  <c:v>1172</c:v>
                </c:pt>
                <c:pt idx="56011">
                  <c:v>1173</c:v>
                </c:pt>
                <c:pt idx="56012">
                  <c:v>1174</c:v>
                </c:pt>
                <c:pt idx="56013">
                  <c:v>1175</c:v>
                </c:pt>
                <c:pt idx="56014">
                  <c:v>1176</c:v>
                </c:pt>
                <c:pt idx="56015">
                  <c:v>1177</c:v>
                </c:pt>
                <c:pt idx="56016">
                  <c:v>1178</c:v>
                </c:pt>
                <c:pt idx="56017">
                  <c:v>1179</c:v>
                </c:pt>
                <c:pt idx="56018">
                  <c:v>1180</c:v>
                </c:pt>
                <c:pt idx="56019">
                  <c:v>1181</c:v>
                </c:pt>
                <c:pt idx="56020">
                  <c:v>1182</c:v>
                </c:pt>
                <c:pt idx="56021">
                  <c:v>1183</c:v>
                </c:pt>
                <c:pt idx="56022">
                  <c:v>1184</c:v>
                </c:pt>
                <c:pt idx="56023">
                  <c:v>1185</c:v>
                </c:pt>
                <c:pt idx="56024">
                  <c:v>1186</c:v>
                </c:pt>
                <c:pt idx="56025">
                  <c:v>1187</c:v>
                </c:pt>
                <c:pt idx="56026">
                  <c:v>1188</c:v>
                </c:pt>
                <c:pt idx="56027">
                  <c:v>1189</c:v>
                </c:pt>
                <c:pt idx="56028">
                  <c:v>1190</c:v>
                </c:pt>
                <c:pt idx="56029">
                  <c:v>1191</c:v>
                </c:pt>
                <c:pt idx="56030">
                  <c:v>1192</c:v>
                </c:pt>
                <c:pt idx="56031">
                  <c:v>1193</c:v>
                </c:pt>
                <c:pt idx="56032">
                  <c:v>1194</c:v>
                </c:pt>
                <c:pt idx="56033">
                  <c:v>1195</c:v>
                </c:pt>
                <c:pt idx="56034">
                  <c:v>1196</c:v>
                </c:pt>
                <c:pt idx="56035">
                  <c:v>1197</c:v>
                </c:pt>
                <c:pt idx="56036">
                  <c:v>1198</c:v>
                </c:pt>
                <c:pt idx="56037">
                  <c:v>1199</c:v>
                </c:pt>
                <c:pt idx="56038">
                  <c:v>1200</c:v>
                </c:pt>
                <c:pt idx="56039">
                  <c:v>1201</c:v>
                </c:pt>
                <c:pt idx="56040">
                  <c:v>1202</c:v>
                </c:pt>
                <c:pt idx="56041">
                  <c:v>1203</c:v>
                </c:pt>
                <c:pt idx="56042">
                  <c:v>1204</c:v>
                </c:pt>
                <c:pt idx="56043">
                  <c:v>1205</c:v>
                </c:pt>
                <c:pt idx="56044">
                  <c:v>1206</c:v>
                </c:pt>
                <c:pt idx="56045">
                  <c:v>1207</c:v>
                </c:pt>
                <c:pt idx="56046">
                  <c:v>1208</c:v>
                </c:pt>
                <c:pt idx="56047">
                  <c:v>1209</c:v>
                </c:pt>
                <c:pt idx="56048">
                  <c:v>1210</c:v>
                </c:pt>
                <c:pt idx="56049">
                  <c:v>1211</c:v>
                </c:pt>
                <c:pt idx="56050">
                  <c:v>1212</c:v>
                </c:pt>
                <c:pt idx="56051">
                  <c:v>1213</c:v>
                </c:pt>
                <c:pt idx="56052">
                  <c:v>1214</c:v>
                </c:pt>
                <c:pt idx="56053">
                  <c:v>1215</c:v>
                </c:pt>
                <c:pt idx="56054">
                  <c:v>1216</c:v>
                </c:pt>
                <c:pt idx="56055">
                  <c:v>1217</c:v>
                </c:pt>
                <c:pt idx="56056">
                  <c:v>1218</c:v>
                </c:pt>
                <c:pt idx="56057">
                  <c:v>1219</c:v>
                </c:pt>
                <c:pt idx="56058">
                  <c:v>1220</c:v>
                </c:pt>
                <c:pt idx="56059">
                  <c:v>1221</c:v>
                </c:pt>
                <c:pt idx="56060">
                  <c:v>1222</c:v>
                </c:pt>
                <c:pt idx="56061">
                  <c:v>1223</c:v>
                </c:pt>
                <c:pt idx="56062">
                  <c:v>1224</c:v>
                </c:pt>
                <c:pt idx="56063">
                  <c:v>1225</c:v>
                </c:pt>
                <c:pt idx="56064">
                  <c:v>1226</c:v>
                </c:pt>
                <c:pt idx="56065">
                  <c:v>1227</c:v>
                </c:pt>
                <c:pt idx="56066">
                  <c:v>1228</c:v>
                </c:pt>
                <c:pt idx="56067">
                  <c:v>1229</c:v>
                </c:pt>
                <c:pt idx="56068">
                  <c:v>1230</c:v>
                </c:pt>
                <c:pt idx="56069">
                  <c:v>1231</c:v>
                </c:pt>
                <c:pt idx="56070">
                  <c:v>1232</c:v>
                </c:pt>
                <c:pt idx="56071">
                  <c:v>1233</c:v>
                </c:pt>
                <c:pt idx="56072">
                  <c:v>1234</c:v>
                </c:pt>
                <c:pt idx="56073">
                  <c:v>1235</c:v>
                </c:pt>
                <c:pt idx="56074">
                  <c:v>1236</c:v>
                </c:pt>
                <c:pt idx="56075">
                  <c:v>1237</c:v>
                </c:pt>
                <c:pt idx="56076">
                  <c:v>1238</c:v>
                </c:pt>
                <c:pt idx="56077">
                  <c:v>1239</c:v>
                </c:pt>
                <c:pt idx="56078">
                  <c:v>1240</c:v>
                </c:pt>
                <c:pt idx="56079">
                  <c:v>1241</c:v>
                </c:pt>
                <c:pt idx="56080">
                  <c:v>1242</c:v>
                </c:pt>
                <c:pt idx="56081">
                  <c:v>1243</c:v>
                </c:pt>
                <c:pt idx="56082">
                  <c:v>1244</c:v>
                </c:pt>
                <c:pt idx="56083">
                  <c:v>1245</c:v>
                </c:pt>
                <c:pt idx="56084">
                  <c:v>1246</c:v>
                </c:pt>
                <c:pt idx="56085">
                  <c:v>1247</c:v>
                </c:pt>
                <c:pt idx="56086">
                  <c:v>1248</c:v>
                </c:pt>
                <c:pt idx="56087">
                  <c:v>1249</c:v>
                </c:pt>
                <c:pt idx="56088">
                  <c:v>1250</c:v>
                </c:pt>
                <c:pt idx="56089">
                  <c:v>1251</c:v>
                </c:pt>
                <c:pt idx="56090">
                  <c:v>1252</c:v>
                </c:pt>
                <c:pt idx="56091">
                  <c:v>1253</c:v>
                </c:pt>
                <c:pt idx="56092">
                  <c:v>1254</c:v>
                </c:pt>
                <c:pt idx="56093">
                  <c:v>1255</c:v>
                </c:pt>
                <c:pt idx="56094">
                  <c:v>1256</c:v>
                </c:pt>
                <c:pt idx="56095">
                  <c:v>1257</c:v>
                </c:pt>
                <c:pt idx="56096">
                  <c:v>1258</c:v>
                </c:pt>
                <c:pt idx="56097">
                  <c:v>1259</c:v>
                </c:pt>
                <c:pt idx="56098">
                  <c:v>1260</c:v>
                </c:pt>
                <c:pt idx="56099">
                  <c:v>1261</c:v>
                </c:pt>
                <c:pt idx="56100">
                  <c:v>1262</c:v>
                </c:pt>
                <c:pt idx="56101">
                  <c:v>1263</c:v>
                </c:pt>
                <c:pt idx="56102">
                  <c:v>1264</c:v>
                </c:pt>
                <c:pt idx="56103">
                  <c:v>1265</c:v>
                </c:pt>
                <c:pt idx="56104">
                  <c:v>1266</c:v>
                </c:pt>
                <c:pt idx="56105">
                  <c:v>1267</c:v>
                </c:pt>
                <c:pt idx="56106">
                  <c:v>1268</c:v>
                </c:pt>
                <c:pt idx="56107">
                  <c:v>1269</c:v>
                </c:pt>
                <c:pt idx="56108">
                  <c:v>1270</c:v>
                </c:pt>
                <c:pt idx="56109">
                  <c:v>1271</c:v>
                </c:pt>
                <c:pt idx="56110">
                  <c:v>1272</c:v>
                </c:pt>
                <c:pt idx="56111">
                  <c:v>1273</c:v>
                </c:pt>
                <c:pt idx="56112">
                  <c:v>1274</c:v>
                </c:pt>
                <c:pt idx="56113">
                  <c:v>1275</c:v>
                </c:pt>
                <c:pt idx="56114">
                  <c:v>1276</c:v>
                </c:pt>
                <c:pt idx="56115">
                  <c:v>1277</c:v>
                </c:pt>
                <c:pt idx="56116">
                  <c:v>1278</c:v>
                </c:pt>
                <c:pt idx="56117">
                  <c:v>1279</c:v>
                </c:pt>
                <c:pt idx="56118">
                  <c:v>1280</c:v>
                </c:pt>
                <c:pt idx="56119">
                  <c:v>1281</c:v>
                </c:pt>
                <c:pt idx="56120">
                  <c:v>1282</c:v>
                </c:pt>
                <c:pt idx="56121">
                  <c:v>1283</c:v>
                </c:pt>
                <c:pt idx="56122">
                  <c:v>1284</c:v>
                </c:pt>
                <c:pt idx="56123">
                  <c:v>1285</c:v>
                </c:pt>
                <c:pt idx="56124">
                  <c:v>1286</c:v>
                </c:pt>
                <c:pt idx="56125">
                  <c:v>1287</c:v>
                </c:pt>
                <c:pt idx="56126">
                  <c:v>1288</c:v>
                </c:pt>
                <c:pt idx="56127">
                  <c:v>1289</c:v>
                </c:pt>
                <c:pt idx="56128">
                  <c:v>1290</c:v>
                </c:pt>
                <c:pt idx="56129">
                  <c:v>1291</c:v>
                </c:pt>
                <c:pt idx="56130">
                  <c:v>1292</c:v>
                </c:pt>
                <c:pt idx="56131">
                  <c:v>1293</c:v>
                </c:pt>
                <c:pt idx="56132">
                  <c:v>1294</c:v>
                </c:pt>
                <c:pt idx="56133">
                  <c:v>1295</c:v>
                </c:pt>
                <c:pt idx="56134">
                  <c:v>1296</c:v>
                </c:pt>
                <c:pt idx="56135">
                  <c:v>1297</c:v>
                </c:pt>
                <c:pt idx="56136">
                  <c:v>1298</c:v>
                </c:pt>
                <c:pt idx="56137">
                  <c:v>1299</c:v>
                </c:pt>
                <c:pt idx="56138">
                  <c:v>1300</c:v>
                </c:pt>
                <c:pt idx="56139">
                  <c:v>1301</c:v>
                </c:pt>
                <c:pt idx="56140">
                  <c:v>1302</c:v>
                </c:pt>
                <c:pt idx="56141">
                  <c:v>1303</c:v>
                </c:pt>
                <c:pt idx="56142">
                  <c:v>1304</c:v>
                </c:pt>
                <c:pt idx="56143">
                  <c:v>1305</c:v>
                </c:pt>
                <c:pt idx="56144">
                  <c:v>1306</c:v>
                </c:pt>
                <c:pt idx="56145">
                  <c:v>1307</c:v>
                </c:pt>
                <c:pt idx="56146">
                  <c:v>1308</c:v>
                </c:pt>
                <c:pt idx="56147">
                  <c:v>1309</c:v>
                </c:pt>
                <c:pt idx="56148">
                  <c:v>1310</c:v>
                </c:pt>
                <c:pt idx="56149">
                  <c:v>1311</c:v>
                </c:pt>
                <c:pt idx="56150">
                  <c:v>1312</c:v>
                </c:pt>
                <c:pt idx="56151">
                  <c:v>1313</c:v>
                </c:pt>
                <c:pt idx="56152">
                  <c:v>1314</c:v>
                </c:pt>
                <c:pt idx="56153">
                  <c:v>1315</c:v>
                </c:pt>
                <c:pt idx="56154">
                  <c:v>1316</c:v>
                </c:pt>
                <c:pt idx="56155">
                  <c:v>1317</c:v>
                </c:pt>
                <c:pt idx="56156">
                  <c:v>1318</c:v>
                </c:pt>
                <c:pt idx="56157">
                  <c:v>1319</c:v>
                </c:pt>
                <c:pt idx="56158">
                  <c:v>1320</c:v>
                </c:pt>
                <c:pt idx="56159">
                  <c:v>1321</c:v>
                </c:pt>
                <c:pt idx="56160">
                  <c:v>1322</c:v>
                </c:pt>
                <c:pt idx="56161">
                  <c:v>1323</c:v>
                </c:pt>
                <c:pt idx="56162">
                  <c:v>1324</c:v>
                </c:pt>
                <c:pt idx="56163">
                  <c:v>1325</c:v>
                </c:pt>
                <c:pt idx="56164">
                  <c:v>1326</c:v>
                </c:pt>
                <c:pt idx="56165">
                  <c:v>1327</c:v>
                </c:pt>
                <c:pt idx="56166">
                  <c:v>1328</c:v>
                </c:pt>
                <c:pt idx="56167">
                  <c:v>1329</c:v>
                </c:pt>
                <c:pt idx="56168">
                  <c:v>1330</c:v>
                </c:pt>
                <c:pt idx="56169">
                  <c:v>1331</c:v>
                </c:pt>
                <c:pt idx="56170">
                  <c:v>1332</c:v>
                </c:pt>
                <c:pt idx="56171">
                  <c:v>1333</c:v>
                </c:pt>
                <c:pt idx="56172">
                  <c:v>1334</c:v>
                </c:pt>
                <c:pt idx="56173">
                  <c:v>1335</c:v>
                </c:pt>
                <c:pt idx="56174">
                  <c:v>1336</c:v>
                </c:pt>
                <c:pt idx="56175">
                  <c:v>1337</c:v>
                </c:pt>
                <c:pt idx="56176">
                  <c:v>1338</c:v>
                </c:pt>
                <c:pt idx="56177">
                  <c:v>1339</c:v>
                </c:pt>
                <c:pt idx="56178">
                  <c:v>1340</c:v>
                </c:pt>
                <c:pt idx="56179">
                  <c:v>1341</c:v>
                </c:pt>
                <c:pt idx="56180">
                  <c:v>1342</c:v>
                </c:pt>
                <c:pt idx="56181">
                  <c:v>1343</c:v>
                </c:pt>
                <c:pt idx="56182">
                  <c:v>1344</c:v>
                </c:pt>
                <c:pt idx="56183">
                  <c:v>1345</c:v>
                </c:pt>
                <c:pt idx="56184">
                  <c:v>1346</c:v>
                </c:pt>
                <c:pt idx="56185">
                  <c:v>1347</c:v>
                </c:pt>
                <c:pt idx="56186">
                  <c:v>1348</c:v>
                </c:pt>
                <c:pt idx="56187">
                  <c:v>1349</c:v>
                </c:pt>
                <c:pt idx="56188">
                  <c:v>1350</c:v>
                </c:pt>
                <c:pt idx="56189">
                  <c:v>1351</c:v>
                </c:pt>
                <c:pt idx="56190">
                  <c:v>1352</c:v>
                </c:pt>
                <c:pt idx="56191">
                  <c:v>1353</c:v>
                </c:pt>
                <c:pt idx="56192">
                  <c:v>1354</c:v>
                </c:pt>
                <c:pt idx="56193">
                  <c:v>1355</c:v>
                </c:pt>
                <c:pt idx="56194">
                  <c:v>1356</c:v>
                </c:pt>
                <c:pt idx="56195">
                  <c:v>1357</c:v>
                </c:pt>
                <c:pt idx="56196">
                  <c:v>1358</c:v>
                </c:pt>
                <c:pt idx="56197">
                  <c:v>1359</c:v>
                </c:pt>
                <c:pt idx="56198">
                  <c:v>1360</c:v>
                </c:pt>
                <c:pt idx="56199">
                  <c:v>1361</c:v>
                </c:pt>
                <c:pt idx="56200">
                  <c:v>1362</c:v>
                </c:pt>
                <c:pt idx="56201">
                  <c:v>1363</c:v>
                </c:pt>
                <c:pt idx="56202">
                  <c:v>1364</c:v>
                </c:pt>
                <c:pt idx="56203">
                  <c:v>1365</c:v>
                </c:pt>
                <c:pt idx="56204">
                  <c:v>1366</c:v>
                </c:pt>
                <c:pt idx="56205">
                  <c:v>1367</c:v>
                </c:pt>
                <c:pt idx="56206">
                  <c:v>1368</c:v>
                </c:pt>
                <c:pt idx="56207">
                  <c:v>1369</c:v>
                </c:pt>
                <c:pt idx="56208">
                  <c:v>1370</c:v>
                </c:pt>
                <c:pt idx="56209">
                  <c:v>1371</c:v>
                </c:pt>
                <c:pt idx="56210">
                  <c:v>1372</c:v>
                </c:pt>
                <c:pt idx="56211">
                  <c:v>1373</c:v>
                </c:pt>
                <c:pt idx="56212">
                  <c:v>1374</c:v>
                </c:pt>
                <c:pt idx="56213">
                  <c:v>1375</c:v>
                </c:pt>
                <c:pt idx="56214">
                  <c:v>1376</c:v>
                </c:pt>
                <c:pt idx="56215">
                  <c:v>1377</c:v>
                </c:pt>
                <c:pt idx="56216">
                  <c:v>1378</c:v>
                </c:pt>
                <c:pt idx="56217">
                  <c:v>1379</c:v>
                </c:pt>
                <c:pt idx="56218">
                  <c:v>1380</c:v>
                </c:pt>
                <c:pt idx="56219">
                  <c:v>1381</c:v>
                </c:pt>
                <c:pt idx="56220">
                  <c:v>1382</c:v>
                </c:pt>
                <c:pt idx="56221">
                  <c:v>1383</c:v>
                </c:pt>
                <c:pt idx="56222">
                  <c:v>1384</c:v>
                </c:pt>
                <c:pt idx="56223">
                  <c:v>1385</c:v>
                </c:pt>
                <c:pt idx="56224">
                  <c:v>1386</c:v>
                </c:pt>
                <c:pt idx="56225">
                  <c:v>1387</c:v>
                </c:pt>
                <c:pt idx="56226">
                  <c:v>1388</c:v>
                </c:pt>
                <c:pt idx="56227">
                  <c:v>1389</c:v>
                </c:pt>
                <c:pt idx="56228">
                  <c:v>1390</c:v>
                </c:pt>
                <c:pt idx="56229">
                  <c:v>1391</c:v>
                </c:pt>
                <c:pt idx="56230">
                  <c:v>1392</c:v>
                </c:pt>
                <c:pt idx="56231">
                  <c:v>1393</c:v>
                </c:pt>
                <c:pt idx="56232">
                  <c:v>1394</c:v>
                </c:pt>
                <c:pt idx="56233">
                  <c:v>1395</c:v>
                </c:pt>
                <c:pt idx="56234">
                  <c:v>1396</c:v>
                </c:pt>
                <c:pt idx="56235">
                  <c:v>1397</c:v>
                </c:pt>
                <c:pt idx="56236">
                  <c:v>1398</c:v>
                </c:pt>
                <c:pt idx="56237">
                  <c:v>1399</c:v>
                </c:pt>
                <c:pt idx="56238">
                  <c:v>1400</c:v>
                </c:pt>
                <c:pt idx="56239">
                  <c:v>1401</c:v>
                </c:pt>
                <c:pt idx="56240">
                  <c:v>1402</c:v>
                </c:pt>
                <c:pt idx="56241">
                  <c:v>1403</c:v>
                </c:pt>
                <c:pt idx="56242">
                  <c:v>1404</c:v>
                </c:pt>
                <c:pt idx="56243">
                  <c:v>1405</c:v>
                </c:pt>
                <c:pt idx="56244">
                  <c:v>1406</c:v>
                </c:pt>
                <c:pt idx="56245">
                  <c:v>1407</c:v>
                </c:pt>
                <c:pt idx="56246">
                  <c:v>1408</c:v>
                </c:pt>
                <c:pt idx="56247">
                  <c:v>1409</c:v>
                </c:pt>
                <c:pt idx="56248">
                  <c:v>1410</c:v>
                </c:pt>
                <c:pt idx="56249">
                  <c:v>1411</c:v>
                </c:pt>
                <c:pt idx="56250">
                  <c:v>1412</c:v>
                </c:pt>
                <c:pt idx="56251">
                  <c:v>1413</c:v>
                </c:pt>
                <c:pt idx="56252">
                  <c:v>1414</c:v>
                </c:pt>
                <c:pt idx="56253">
                  <c:v>1415</c:v>
                </c:pt>
                <c:pt idx="56254">
                  <c:v>1416</c:v>
                </c:pt>
                <c:pt idx="56255">
                  <c:v>1417</c:v>
                </c:pt>
                <c:pt idx="56256">
                  <c:v>1418</c:v>
                </c:pt>
                <c:pt idx="56257">
                  <c:v>1419</c:v>
                </c:pt>
                <c:pt idx="56258">
                  <c:v>1420</c:v>
                </c:pt>
                <c:pt idx="56259">
                  <c:v>1421</c:v>
                </c:pt>
                <c:pt idx="56260">
                  <c:v>1422</c:v>
                </c:pt>
                <c:pt idx="56261">
                  <c:v>1423</c:v>
                </c:pt>
                <c:pt idx="56262">
                  <c:v>1424</c:v>
                </c:pt>
                <c:pt idx="56263">
                  <c:v>1425</c:v>
                </c:pt>
                <c:pt idx="56264">
                  <c:v>1426</c:v>
                </c:pt>
                <c:pt idx="56265">
                  <c:v>1427</c:v>
                </c:pt>
                <c:pt idx="56266">
                  <c:v>1428</c:v>
                </c:pt>
                <c:pt idx="56267">
                  <c:v>1429</c:v>
                </c:pt>
                <c:pt idx="56268">
                  <c:v>1430</c:v>
                </c:pt>
                <c:pt idx="56269">
                  <c:v>1431</c:v>
                </c:pt>
                <c:pt idx="56270">
                  <c:v>1432</c:v>
                </c:pt>
                <c:pt idx="56271">
                  <c:v>1433</c:v>
                </c:pt>
                <c:pt idx="56272">
                  <c:v>1434</c:v>
                </c:pt>
                <c:pt idx="56273">
                  <c:v>1435</c:v>
                </c:pt>
                <c:pt idx="56274">
                  <c:v>1436</c:v>
                </c:pt>
                <c:pt idx="56275">
                  <c:v>1437</c:v>
                </c:pt>
                <c:pt idx="56276">
                  <c:v>1438</c:v>
                </c:pt>
                <c:pt idx="56277">
                  <c:v>1439</c:v>
                </c:pt>
                <c:pt idx="56278">
                  <c:v>1440</c:v>
                </c:pt>
                <c:pt idx="56279">
                  <c:v>1441</c:v>
                </c:pt>
                <c:pt idx="56280">
                  <c:v>1442</c:v>
                </c:pt>
                <c:pt idx="56281">
                  <c:v>1443</c:v>
                </c:pt>
                <c:pt idx="56282">
                  <c:v>1444</c:v>
                </c:pt>
                <c:pt idx="56283">
                  <c:v>1445</c:v>
                </c:pt>
                <c:pt idx="56284">
                  <c:v>1446</c:v>
                </c:pt>
                <c:pt idx="56285">
                  <c:v>1447</c:v>
                </c:pt>
                <c:pt idx="56286">
                  <c:v>1448</c:v>
                </c:pt>
                <c:pt idx="56287">
                  <c:v>1449</c:v>
                </c:pt>
                <c:pt idx="56288">
                  <c:v>1450</c:v>
                </c:pt>
                <c:pt idx="56289">
                  <c:v>1451</c:v>
                </c:pt>
                <c:pt idx="56290">
                  <c:v>1452</c:v>
                </c:pt>
                <c:pt idx="56291">
                  <c:v>1453</c:v>
                </c:pt>
                <c:pt idx="56292">
                  <c:v>1454</c:v>
                </c:pt>
                <c:pt idx="56293">
                  <c:v>1455</c:v>
                </c:pt>
                <c:pt idx="56294">
                  <c:v>1456</c:v>
                </c:pt>
                <c:pt idx="56295">
                  <c:v>1457</c:v>
                </c:pt>
                <c:pt idx="56296">
                  <c:v>1458</c:v>
                </c:pt>
                <c:pt idx="56297">
                  <c:v>1459</c:v>
                </c:pt>
                <c:pt idx="56298">
                  <c:v>1460</c:v>
                </c:pt>
                <c:pt idx="56299">
                  <c:v>1461</c:v>
                </c:pt>
                <c:pt idx="56300">
                  <c:v>1462</c:v>
                </c:pt>
                <c:pt idx="56301">
                  <c:v>1463</c:v>
                </c:pt>
                <c:pt idx="56302">
                  <c:v>1464</c:v>
                </c:pt>
                <c:pt idx="56303">
                  <c:v>1465</c:v>
                </c:pt>
                <c:pt idx="56304">
                  <c:v>1466</c:v>
                </c:pt>
                <c:pt idx="56305">
                  <c:v>1467</c:v>
                </c:pt>
                <c:pt idx="56306">
                  <c:v>1468</c:v>
                </c:pt>
                <c:pt idx="56307">
                  <c:v>1469</c:v>
                </c:pt>
                <c:pt idx="56308">
                  <c:v>1470</c:v>
                </c:pt>
                <c:pt idx="56309">
                  <c:v>1471</c:v>
                </c:pt>
                <c:pt idx="56310">
                  <c:v>1472</c:v>
                </c:pt>
                <c:pt idx="56311">
                  <c:v>1473</c:v>
                </c:pt>
                <c:pt idx="56312">
                  <c:v>1474</c:v>
                </c:pt>
                <c:pt idx="56313">
                  <c:v>1475</c:v>
                </c:pt>
                <c:pt idx="56314">
                  <c:v>1476</c:v>
                </c:pt>
                <c:pt idx="56315">
                  <c:v>1477</c:v>
                </c:pt>
                <c:pt idx="56316">
                  <c:v>1478</c:v>
                </c:pt>
                <c:pt idx="56317">
                  <c:v>1479</c:v>
                </c:pt>
                <c:pt idx="56318">
                  <c:v>1480</c:v>
                </c:pt>
                <c:pt idx="56319">
                  <c:v>1481</c:v>
                </c:pt>
                <c:pt idx="56320">
                  <c:v>1482</c:v>
                </c:pt>
                <c:pt idx="56321">
                  <c:v>1483</c:v>
                </c:pt>
                <c:pt idx="56322">
                  <c:v>1484</c:v>
                </c:pt>
                <c:pt idx="56323">
                  <c:v>1485</c:v>
                </c:pt>
                <c:pt idx="56324">
                  <c:v>1486</c:v>
                </c:pt>
                <c:pt idx="56325">
                  <c:v>1487</c:v>
                </c:pt>
                <c:pt idx="56326">
                  <c:v>1488</c:v>
                </c:pt>
                <c:pt idx="56327">
                  <c:v>1489</c:v>
                </c:pt>
                <c:pt idx="56328">
                  <c:v>1490</c:v>
                </c:pt>
                <c:pt idx="56329">
                  <c:v>1491</c:v>
                </c:pt>
                <c:pt idx="56330">
                  <c:v>1492</c:v>
                </c:pt>
                <c:pt idx="56331">
                  <c:v>1493</c:v>
                </c:pt>
                <c:pt idx="56332">
                  <c:v>1494</c:v>
                </c:pt>
                <c:pt idx="56333">
                  <c:v>1495</c:v>
                </c:pt>
                <c:pt idx="56334">
                  <c:v>1496</c:v>
                </c:pt>
                <c:pt idx="56335">
                  <c:v>1497</c:v>
                </c:pt>
                <c:pt idx="56336">
                  <c:v>1498</c:v>
                </c:pt>
                <c:pt idx="56337">
                  <c:v>1499</c:v>
                </c:pt>
                <c:pt idx="56338">
                  <c:v>1500</c:v>
                </c:pt>
                <c:pt idx="56339">
                  <c:v>1501</c:v>
                </c:pt>
                <c:pt idx="56340">
                  <c:v>1502</c:v>
                </c:pt>
                <c:pt idx="56341">
                  <c:v>1503</c:v>
                </c:pt>
                <c:pt idx="56342">
                  <c:v>1504</c:v>
                </c:pt>
                <c:pt idx="56343">
                  <c:v>1505</c:v>
                </c:pt>
                <c:pt idx="56344">
                  <c:v>1506</c:v>
                </c:pt>
                <c:pt idx="56345">
                  <c:v>1507</c:v>
                </c:pt>
                <c:pt idx="56346">
                  <c:v>1508</c:v>
                </c:pt>
                <c:pt idx="56347">
                  <c:v>1509</c:v>
                </c:pt>
                <c:pt idx="56348">
                  <c:v>1510</c:v>
                </c:pt>
                <c:pt idx="56349">
                  <c:v>1511</c:v>
                </c:pt>
                <c:pt idx="56350">
                  <c:v>1512</c:v>
                </c:pt>
                <c:pt idx="56351">
                  <c:v>1513</c:v>
                </c:pt>
                <c:pt idx="56352">
                  <c:v>1514</c:v>
                </c:pt>
                <c:pt idx="56353">
                  <c:v>1515</c:v>
                </c:pt>
                <c:pt idx="56354">
                  <c:v>1516</c:v>
                </c:pt>
                <c:pt idx="56355">
                  <c:v>1517</c:v>
                </c:pt>
                <c:pt idx="56356">
                  <c:v>1518</c:v>
                </c:pt>
                <c:pt idx="56357">
                  <c:v>1519</c:v>
                </c:pt>
                <c:pt idx="56358">
                  <c:v>1520</c:v>
                </c:pt>
                <c:pt idx="56359">
                  <c:v>1521</c:v>
                </c:pt>
                <c:pt idx="56360">
                  <c:v>1522</c:v>
                </c:pt>
                <c:pt idx="56361">
                  <c:v>1523</c:v>
                </c:pt>
                <c:pt idx="56362">
                  <c:v>1524</c:v>
                </c:pt>
                <c:pt idx="56363">
                  <c:v>1525</c:v>
                </c:pt>
                <c:pt idx="56364">
                  <c:v>1526</c:v>
                </c:pt>
                <c:pt idx="56365">
                  <c:v>1527</c:v>
                </c:pt>
                <c:pt idx="56366">
                  <c:v>1528</c:v>
                </c:pt>
                <c:pt idx="56367">
                  <c:v>1529</c:v>
                </c:pt>
                <c:pt idx="56368">
                  <c:v>1530</c:v>
                </c:pt>
                <c:pt idx="56369">
                  <c:v>1531</c:v>
                </c:pt>
                <c:pt idx="56370">
                  <c:v>1532</c:v>
                </c:pt>
                <c:pt idx="56371">
                  <c:v>1533</c:v>
                </c:pt>
                <c:pt idx="56372">
                  <c:v>1534</c:v>
                </c:pt>
                <c:pt idx="56373">
                  <c:v>1535</c:v>
                </c:pt>
                <c:pt idx="56374">
                  <c:v>1536</c:v>
                </c:pt>
                <c:pt idx="56375">
                  <c:v>1537</c:v>
                </c:pt>
                <c:pt idx="56376">
                  <c:v>1538</c:v>
                </c:pt>
                <c:pt idx="56377">
                  <c:v>1539</c:v>
                </c:pt>
                <c:pt idx="56378">
                  <c:v>1540</c:v>
                </c:pt>
                <c:pt idx="56379">
                  <c:v>1541</c:v>
                </c:pt>
                <c:pt idx="56380">
                  <c:v>1542</c:v>
                </c:pt>
                <c:pt idx="56381">
                  <c:v>1543</c:v>
                </c:pt>
                <c:pt idx="56382">
                  <c:v>1544</c:v>
                </c:pt>
                <c:pt idx="56383">
                  <c:v>1545</c:v>
                </c:pt>
                <c:pt idx="56384">
                  <c:v>1546</c:v>
                </c:pt>
                <c:pt idx="56385">
                  <c:v>1547</c:v>
                </c:pt>
                <c:pt idx="56386">
                  <c:v>1548</c:v>
                </c:pt>
                <c:pt idx="56387">
                  <c:v>1549</c:v>
                </c:pt>
                <c:pt idx="56388">
                  <c:v>1550</c:v>
                </c:pt>
                <c:pt idx="56389">
                  <c:v>1551</c:v>
                </c:pt>
                <c:pt idx="56390">
                  <c:v>1552</c:v>
                </c:pt>
                <c:pt idx="56391">
                  <c:v>1553</c:v>
                </c:pt>
                <c:pt idx="56392">
                  <c:v>1554</c:v>
                </c:pt>
                <c:pt idx="56393">
                  <c:v>1555</c:v>
                </c:pt>
                <c:pt idx="56394">
                  <c:v>1556</c:v>
                </c:pt>
                <c:pt idx="56395">
                  <c:v>1557</c:v>
                </c:pt>
                <c:pt idx="56396">
                  <c:v>1558</c:v>
                </c:pt>
                <c:pt idx="56397">
                  <c:v>1559</c:v>
                </c:pt>
                <c:pt idx="56398">
                  <c:v>1560</c:v>
                </c:pt>
                <c:pt idx="56399">
                  <c:v>1561</c:v>
                </c:pt>
                <c:pt idx="56400">
                  <c:v>1562</c:v>
                </c:pt>
                <c:pt idx="56401">
                  <c:v>1563</c:v>
                </c:pt>
                <c:pt idx="56402">
                  <c:v>1564</c:v>
                </c:pt>
                <c:pt idx="56403">
                  <c:v>1565</c:v>
                </c:pt>
                <c:pt idx="56404">
                  <c:v>1566</c:v>
                </c:pt>
                <c:pt idx="56405">
                  <c:v>1567</c:v>
                </c:pt>
                <c:pt idx="56406">
                  <c:v>1568</c:v>
                </c:pt>
                <c:pt idx="56407">
                  <c:v>1569</c:v>
                </c:pt>
                <c:pt idx="56408">
                  <c:v>1570</c:v>
                </c:pt>
                <c:pt idx="56409">
                  <c:v>1571</c:v>
                </c:pt>
                <c:pt idx="56410">
                  <c:v>1572</c:v>
                </c:pt>
                <c:pt idx="56411">
                  <c:v>1573</c:v>
                </c:pt>
                <c:pt idx="56412">
                  <c:v>1574</c:v>
                </c:pt>
                <c:pt idx="56413">
                  <c:v>1575</c:v>
                </c:pt>
                <c:pt idx="56414">
                  <c:v>1576</c:v>
                </c:pt>
                <c:pt idx="56415">
                  <c:v>1577</c:v>
                </c:pt>
                <c:pt idx="56416">
                  <c:v>1578</c:v>
                </c:pt>
                <c:pt idx="56417">
                  <c:v>1579</c:v>
                </c:pt>
                <c:pt idx="56418">
                  <c:v>1580</c:v>
                </c:pt>
                <c:pt idx="56419">
                  <c:v>1581</c:v>
                </c:pt>
                <c:pt idx="56420">
                  <c:v>1582</c:v>
                </c:pt>
                <c:pt idx="56421">
                  <c:v>1583</c:v>
                </c:pt>
                <c:pt idx="56422">
                  <c:v>1584</c:v>
                </c:pt>
                <c:pt idx="56423">
                  <c:v>1585</c:v>
                </c:pt>
                <c:pt idx="56424">
                  <c:v>1586</c:v>
                </c:pt>
                <c:pt idx="56425">
                  <c:v>1587</c:v>
                </c:pt>
                <c:pt idx="56426">
                  <c:v>1588</c:v>
                </c:pt>
                <c:pt idx="56427">
                  <c:v>1589</c:v>
                </c:pt>
                <c:pt idx="56428">
                  <c:v>1590</c:v>
                </c:pt>
                <c:pt idx="56429">
                  <c:v>1591</c:v>
                </c:pt>
                <c:pt idx="56430">
                  <c:v>1592</c:v>
                </c:pt>
                <c:pt idx="56431">
                  <c:v>1593</c:v>
                </c:pt>
                <c:pt idx="56432">
                  <c:v>1594</c:v>
                </c:pt>
                <c:pt idx="56433">
                  <c:v>1595</c:v>
                </c:pt>
                <c:pt idx="56434">
                  <c:v>1596</c:v>
                </c:pt>
                <c:pt idx="56435">
                  <c:v>1597</c:v>
                </c:pt>
                <c:pt idx="56436">
                  <c:v>1598</c:v>
                </c:pt>
                <c:pt idx="56437">
                  <c:v>1599</c:v>
                </c:pt>
                <c:pt idx="56438">
                  <c:v>1600</c:v>
                </c:pt>
                <c:pt idx="56439">
                  <c:v>1601</c:v>
                </c:pt>
                <c:pt idx="56440">
                  <c:v>1602</c:v>
                </c:pt>
                <c:pt idx="56441">
                  <c:v>1603</c:v>
                </c:pt>
                <c:pt idx="56442">
                  <c:v>1604</c:v>
                </c:pt>
                <c:pt idx="56443">
                  <c:v>1605</c:v>
                </c:pt>
                <c:pt idx="56444">
                  <c:v>1606</c:v>
                </c:pt>
                <c:pt idx="56445">
                  <c:v>1607</c:v>
                </c:pt>
                <c:pt idx="56446">
                  <c:v>1608</c:v>
                </c:pt>
                <c:pt idx="56447">
                  <c:v>1609</c:v>
                </c:pt>
                <c:pt idx="56448">
                  <c:v>1610</c:v>
                </c:pt>
                <c:pt idx="56449">
                  <c:v>1611</c:v>
                </c:pt>
                <c:pt idx="56450">
                  <c:v>1612</c:v>
                </c:pt>
                <c:pt idx="56451">
                  <c:v>1613</c:v>
                </c:pt>
                <c:pt idx="56452">
                  <c:v>1614</c:v>
                </c:pt>
                <c:pt idx="56453">
                  <c:v>1615</c:v>
                </c:pt>
                <c:pt idx="56454">
                  <c:v>1616</c:v>
                </c:pt>
                <c:pt idx="56455">
                  <c:v>1617</c:v>
                </c:pt>
                <c:pt idx="56456">
                  <c:v>1618</c:v>
                </c:pt>
                <c:pt idx="56457">
                  <c:v>1619</c:v>
                </c:pt>
                <c:pt idx="56458">
                  <c:v>1620</c:v>
                </c:pt>
                <c:pt idx="56459">
                  <c:v>1621</c:v>
                </c:pt>
                <c:pt idx="56460">
                  <c:v>1622</c:v>
                </c:pt>
                <c:pt idx="56461">
                  <c:v>1623</c:v>
                </c:pt>
                <c:pt idx="56462">
                  <c:v>1624</c:v>
                </c:pt>
                <c:pt idx="56463">
                  <c:v>1625</c:v>
                </c:pt>
                <c:pt idx="56464">
                  <c:v>1626</c:v>
                </c:pt>
                <c:pt idx="56465">
                  <c:v>1627</c:v>
                </c:pt>
                <c:pt idx="56466">
                  <c:v>1628</c:v>
                </c:pt>
                <c:pt idx="56467">
                  <c:v>1629</c:v>
                </c:pt>
                <c:pt idx="56468">
                  <c:v>1630</c:v>
                </c:pt>
                <c:pt idx="56469">
                  <c:v>1631</c:v>
                </c:pt>
                <c:pt idx="56470">
                  <c:v>1632</c:v>
                </c:pt>
                <c:pt idx="56471">
                  <c:v>1633</c:v>
                </c:pt>
                <c:pt idx="56472">
                  <c:v>1634</c:v>
                </c:pt>
                <c:pt idx="56473">
                  <c:v>1635</c:v>
                </c:pt>
                <c:pt idx="56474">
                  <c:v>1636</c:v>
                </c:pt>
                <c:pt idx="56475">
                  <c:v>1637</c:v>
                </c:pt>
                <c:pt idx="56476">
                  <c:v>1638</c:v>
                </c:pt>
                <c:pt idx="56477">
                  <c:v>1639</c:v>
                </c:pt>
                <c:pt idx="56478">
                  <c:v>1640</c:v>
                </c:pt>
                <c:pt idx="56479">
                  <c:v>1641</c:v>
                </c:pt>
                <c:pt idx="56480">
                  <c:v>1642</c:v>
                </c:pt>
                <c:pt idx="56481">
                  <c:v>1643</c:v>
                </c:pt>
                <c:pt idx="56482">
                  <c:v>1644</c:v>
                </c:pt>
                <c:pt idx="56483">
                  <c:v>1645</c:v>
                </c:pt>
                <c:pt idx="56484">
                  <c:v>1646</c:v>
                </c:pt>
                <c:pt idx="56485">
                  <c:v>1647</c:v>
                </c:pt>
                <c:pt idx="56486">
                  <c:v>1648</c:v>
                </c:pt>
                <c:pt idx="56487">
                  <c:v>1649</c:v>
                </c:pt>
                <c:pt idx="56488">
                  <c:v>1650</c:v>
                </c:pt>
                <c:pt idx="56489">
                  <c:v>1651</c:v>
                </c:pt>
                <c:pt idx="56490">
                  <c:v>1652</c:v>
                </c:pt>
                <c:pt idx="56491">
                  <c:v>1653</c:v>
                </c:pt>
                <c:pt idx="56492">
                  <c:v>1654</c:v>
                </c:pt>
                <c:pt idx="56493">
                  <c:v>1655</c:v>
                </c:pt>
                <c:pt idx="56494">
                  <c:v>1656</c:v>
                </c:pt>
                <c:pt idx="56495">
                  <c:v>1657</c:v>
                </c:pt>
                <c:pt idx="56496">
                  <c:v>1658</c:v>
                </c:pt>
                <c:pt idx="56497">
                  <c:v>1659</c:v>
                </c:pt>
                <c:pt idx="56498">
                  <c:v>1660</c:v>
                </c:pt>
                <c:pt idx="56499">
                  <c:v>1661</c:v>
                </c:pt>
                <c:pt idx="56500">
                  <c:v>1662</c:v>
                </c:pt>
                <c:pt idx="56501">
                  <c:v>1663</c:v>
                </c:pt>
                <c:pt idx="56502">
                  <c:v>1664</c:v>
                </c:pt>
                <c:pt idx="56503">
                  <c:v>1665</c:v>
                </c:pt>
                <c:pt idx="56504">
                  <c:v>1666</c:v>
                </c:pt>
                <c:pt idx="56505">
                  <c:v>1667</c:v>
                </c:pt>
                <c:pt idx="56506">
                  <c:v>1668</c:v>
                </c:pt>
                <c:pt idx="56507">
                  <c:v>1669</c:v>
                </c:pt>
                <c:pt idx="56508">
                  <c:v>1670</c:v>
                </c:pt>
                <c:pt idx="56509">
                  <c:v>1671</c:v>
                </c:pt>
                <c:pt idx="56510">
                  <c:v>1672</c:v>
                </c:pt>
                <c:pt idx="56511">
                  <c:v>1673</c:v>
                </c:pt>
                <c:pt idx="56512">
                  <c:v>1674</c:v>
                </c:pt>
                <c:pt idx="56513">
                  <c:v>1675</c:v>
                </c:pt>
                <c:pt idx="56514">
                  <c:v>1676</c:v>
                </c:pt>
                <c:pt idx="56515">
                  <c:v>1677</c:v>
                </c:pt>
                <c:pt idx="56516">
                  <c:v>1678</c:v>
                </c:pt>
                <c:pt idx="56517">
                  <c:v>1679</c:v>
                </c:pt>
                <c:pt idx="56518">
                  <c:v>1680</c:v>
                </c:pt>
                <c:pt idx="56519">
                  <c:v>1681</c:v>
                </c:pt>
                <c:pt idx="56520">
                  <c:v>1682</c:v>
                </c:pt>
                <c:pt idx="56521">
                  <c:v>1683</c:v>
                </c:pt>
                <c:pt idx="56522">
                  <c:v>1684</c:v>
                </c:pt>
                <c:pt idx="56523">
                  <c:v>1685</c:v>
                </c:pt>
                <c:pt idx="56524">
                  <c:v>1686</c:v>
                </c:pt>
                <c:pt idx="56525">
                  <c:v>1687</c:v>
                </c:pt>
                <c:pt idx="56526">
                  <c:v>1688</c:v>
                </c:pt>
                <c:pt idx="56527">
                  <c:v>1689</c:v>
                </c:pt>
                <c:pt idx="56528">
                  <c:v>1690</c:v>
                </c:pt>
                <c:pt idx="56529">
                  <c:v>1691</c:v>
                </c:pt>
                <c:pt idx="56530">
                  <c:v>1692</c:v>
                </c:pt>
                <c:pt idx="56531">
                  <c:v>1693</c:v>
                </c:pt>
                <c:pt idx="56532">
                  <c:v>1694</c:v>
                </c:pt>
                <c:pt idx="56533">
                  <c:v>1695</c:v>
                </c:pt>
                <c:pt idx="56534">
                  <c:v>1696</c:v>
                </c:pt>
                <c:pt idx="56535">
                  <c:v>1697</c:v>
                </c:pt>
                <c:pt idx="56536">
                  <c:v>1698</c:v>
                </c:pt>
                <c:pt idx="56537">
                  <c:v>1699</c:v>
                </c:pt>
                <c:pt idx="56538">
                  <c:v>1700</c:v>
                </c:pt>
                <c:pt idx="56539">
                  <c:v>1701</c:v>
                </c:pt>
                <c:pt idx="56540">
                  <c:v>1702</c:v>
                </c:pt>
                <c:pt idx="56541">
                  <c:v>1703</c:v>
                </c:pt>
                <c:pt idx="56542">
                  <c:v>1704</c:v>
                </c:pt>
                <c:pt idx="56543">
                  <c:v>1705</c:v>
                </c:pt>
                <c:pt idx="56544">
                  <c:v>1706</c:v>
                </c:pt>
                <c:pt idx="56545">
                  <c:v>1707</c:v>
                </c:pt>
                <c:pt idx="56546">
                  <c:v>1708</c:v>
                </c:pt>
                <c:pt idx="56547">
                  <c:v>1709</c:v>
                </c:pt>
                <c:pt idx="56548">
                  <c:v>1710</c:v>
                </c:pt>
                <c:pt idx="56549">
                  <c:v>1711</c:v>
                </c:pt>
                <c:pt idx="56550">
                  <c:v>1712</c:v>
                </c:pt>
                <c:pt idx="56551">
                  <c:v>1713</c:v>
                </c:pt>
                <c:pt idx="56552">
                  <c:v>1714</c:v>
                </c:pt>
                <c:pt idx="56553">
                  <c:v>1715</c:v>
                </c:pt>
                <c:pt idx="56554">
                  <c:v>1716</c:v>
                </c:pt>
                <c:pt idx="56555">
                  <c:v>1717</c:v>
                </c:pt>
                <c:pt idx="56556">
                  <c:v>1718</c:v>
                </c:pt>
                <c:pt idx="56557">
                  <c:v>1719</c:v>
                </c:pt>
                <c:pt idx="56558">
                  <c:v>1720</c:v>
                </c:pt>
                <c:pt idx="56559">
                  <c:v>1721</c:v>
                </c:pt>
                <c:pt idx="56560">
                  <c:v>1722</c:v>
                </c:pt>
                <c:pt idx="56561">
                  <c:v>1723</c:v>
                </c:pt>
                <c:pt idx="56562">
                  <c:v>1724</c:v>
                </c:pt>
                <c:pt idx="56563">
                  <c:v>1725</c:v>
                </c:pt>
                <c:pt idx="56564">
                  <c:v>1726</c:v>
                </c:pt>
                <c:pt idx="56565">
                  <c:v>1727</c:v>
                </c:pt>
                <c:pt idx="56566">
                  <c:v>1728</c:v>
                </c:pt>
                <c:pt idx="56567">
                  <c:v>1729</c:v>
                </c:pt>
                <c:pt idx="56568">
                  <c:v>1730</c:v>
                </c:pt>
                <c:pt idx="56569">
                  <c:v>1731</c:v>
                </c:pt>
                <c:pt idx="56570">
                  <c:v>1732</c:v>
                </c:pt>
                <c:pt idx="56571">
                  <c:v>1733</c:v>
                </c:pt>
                <c:pt idx="56572">
                  <c:v>1734</c:v>
                </c:pt>
                <c:pt idx="56573">
                  <c:v>1735</c:v>
                </c:pt>
                <c:pt idx="56574">
                  <c:v>1736</c:v>
                </c:pt>
                <c:pt idx="56575">
                  <c:v>1737</c:v>
                </c:pt>
                <c:pt idx="56576">
                  <c:v>1738</c:v>
                </c:pt>
                <c:pt idx="56577">
                  <c:v>1739</c:v>
                </c:pt>
                <c:pt idx="56578">
                  <c:v>1740</c:v>
                </c:pt>
                <c:pt idx="56579">
                  <c:v>1741</c:v>
                </c:pt>
                <c:pt idx="56580">
                  <c:v>1742</c:v>
                </c:pt>
                <c:pt idx="56581">
                  <c:v>1743</c:v>
                </c:pt>
                <c:pt idx="56582">
                  <c:v>1744</c:v>
                </c:pt>
                <c:pt idx="56583">
                  <c:v>1745</c:v>
                </c:pt>
                <c:pt idx="56584">
                  <c:v>1746</c:v>
                </c:pt>
                <c:pt idx="56585">
                  <c:v>1747</c:v>
                </c:pt>
                <c:pt idx="56586">
                  <c:v>1748</c:v>
                </c:pt>
                <c:pt idx="56587">
                  <c:v>1749</c:v>
                </c:pt>
                <c:pt idx="56588">
                  <c:v>1750</c:v>
                </c:pt>
                <c:pt idx="56589">
                  <c:v>1751</c:v>
                </c:pt>
                <c:pt idx="56590">
                  <c:v>1752</c:v>
                </c:pt>
                <c:pt idx="56591">
                  <c:v>1753</c:v>
                </c:pt>
                <c:pt idx="56592">
                  <c:v>1754</c:v>
                </c:pt>
                <c:pt idx="56593">
                  <c:v>1755</c:v>
                </c:pt>
                <c:pt idx="56594">
                  <c:v>1756</c:v>
                </c:pt>
                <c:pt idx="56595">
                  <c:v>1757</c:v>
                </c:pt>
                <c:pt idx="56596">
                  <c:v>1758</c:v>
                </c:pt>
                <c:pt idx="56597">
                  <c:v>1759</c:v>
                </c:pt>
                <c:pt idx="56598">
                  <c:v>1760</c:v>
                </c:pt>
                <c:pt idx="56599">
                  <c:v>1761</c:v>
                </c:pt>
                <c:pt idx="56600">
                  <c:v>1762</c:v>
                </c:pt>
                <c:pt idx="56601">
                  <c:v>1763</c:v>
                </c:pt>
                <c:pt idx="56602">
                  <c:v>1764</c:v>
                </c:pt>
                <c:pt idx="56603">
                  <c:v>1765</c:v>
                </c:pt>
                <c:pt idx="56604">
                  <c:v>1766</c:v>
                </c:pt>
                <c:pt idx="56605">
                  <c:v>1767</c:v>
                </c:pt>
                <c:pt idx="56606">
                  <c:v>1768</c:v>
                </c:pt>
                <c:pt idx="56607">
                  <c:v>1769</c:v>
                </c:pt>
                <c:pt idx="56608">
                  <c:v>1770</c:v>
                </c:pt>
                <c:pt idx="56609">
                  <c:v>1771</c:v>
                </c:pt>
                <c:pt idx="56610">
                  <c:v>1772</c:v>
                </c:pt>
                <c:pt idx="56611">
                  <c:v>1773</c:v>
                </c:pt>
                <c:pt idx="56612">
                  <c:v>1774</c:v>
                </c:pt>
                <c:pt idx="56613">
                  <c:v>1775</c:v>
                </c:pt>
                <c:pt idx="56614">
                  <c:v>1776</c:v>
                </c:pt>
                <c:pt idx="56615">
                  <c:v>1777</c:v>
                </c:pt>
                <c:pt idx="56616">
                  <c:v>1778</c:v>
                </c:pt>
                <c:pt idx="56617">
                  <c:v>1779</c:v>
                </c:pt>
                <c:pt idx="56618">
                  <c:v>1780</c:v>
                </c:pt>
                <c:pt idx="56619">
                  <c:v>1781</c:v>
                </c:pt>
                <c:pt idx="56620">
                  <c:v>1782</c:v>
                </c:pt>
                <c:pt idx="56621">
                  <c:v>1783</c:v>
                </c:pt>
                <c:pt idx="56622">
                  <c:v>1784</c:v>
                </c:pt>
                <c:pt idx="56623">
                  <c:v>1785</c:v>
                </c:pt>
                <c:pt idx="56624">
                  <c:v>1786</c:v>
                </c:pt>
                <c:pt idx="56625">
                  <c:v>1787</c:v>
                </c:pt>
                <c:pt idx="56626">
                  <c:v>1788</c:v>
                </c:pt>
                <c:pt idx="56627">
                  <c:v>1789</c:v>
                </c:pt>
                <c:pt idx="56628">
                  <c:v>1790</c:v>
                </c:pt>
                <c:pt idx="56629">
                  <c:v>1791</c:v>
                </c:pt>
                <c:pt idx="56630">
                  <c:v>1792</c:v>
                </c:pt>
                <c:pt idx="56631">
                  <c:v>1793</c:v>
                </c:pt>
                <c:pt idx="56632">
                  <c:v>1794</c:v>
                </c:pt>
                <c:pt idx="56633">
                  <c:v>1795</c:v>
                </c:pt>
                <c:pt idx="56634">
                  <c:v>1796</c:v>
                </c:pt>
                <c:pt idx="56635">
                  <c:v>1797</c:v>
                </c:pt>
                <c:pt idx="56636">
                  <c:v>1798</c:v>
                </c:pt>
                <c:pt idx="56637">
                  <c:v>1799</c:v>
                </c:pt>
                <c:pt idx="56638">
                  <c:v>1800</c:v>
                </c:pt>
                <c:pt idx="56639">
                  <c:v>1801</c:v>
                </c:pt>
                <c:pt idx="56640">
                  <c:v>1802</c:v>
                </c:pt>
                <c:pt idx="56641">
                  <c:v>1803</c:v>
                </c:pt>
                <c:pt idx="56642">
                  <c:v>1804</c:v>
                </c:pt>
                <c:pt idx="56643">
                  <c:v>1805</c:v>
                </c:pt>
                <c:pt idx="56644">
                  <c:v>1806</c:v>
                </c:pt>
                <c:pt idx="56645">
                  <c:v>1807</c:v>
                </c:pt>
                <c:pt idx="56646">
                  <c:v>1808</c:v>
                </c:pt>
                <c:pt idx="56647">
                  <c:v>1809</c:v>
                </c:pt>
                <c:pt idx="56648">
                  <c:v>1810</c:v>
                </c:pt>
                <c:pt idx="56649">
                  <c:v>1811</c:v>
                </c:pt>
                <c:pt idx="56650">
                  <c:v>1812</c:v>
                </c:pt>
                <c:pt idx="56651">
                  <c:v>1813</c:v>
                </c:pt>
                <c:pt idx="56652">
                  <c:v>1814</c:v>
                </c:pt>
                <c:pt idx="56653">
                  <c:v>1815</c:v>
                </c:pt>
                <c:pt idx="56654">
                  <c:v>1816</c:v>
                </c:pt>
                <c:pt idx="56655">
                  <c:v>1817</c:v>
                </c:pt>
                <c:pt idx="56656">
                  <c:v>1818</c:v>
                </c:pt>
                <c:pt idx="56657">
                  <c:v>1819</c:v>
                </c:pt>
                <c:pt idx="56658">
                  <c:v>1820</c:v>
                </c:pt>
                <c:pt idx="56659">
                  <c:v>1821</c:v>
                </c:pt>
                <c:pt idx="56660">
                  <c:v>1822</c:v>
                </c:pt>
                <c:pt idx="56661">
                  <c:v>1823</c:v>
                </c:pt>
                <c:pt idx="56662">
                  <c:v>1824</c:v>
                </c:pt>
                <c:pt idx="56663">
                  <c:v>1825</c:v>
                </c:pt>
                <c:pt idx="56664">
                  <c:v>1826</c:v>
                </c:pt>
                <c:pt idx="56665">
                  <c:v>1827</c:v>
                </c:pt>
                <c:pt idx="56666">
                  <c:v>1828</c:v>
                </c:pt>
                <c:pt idx="56667">
                  <c:v>1829</c:v>
                </c:pt>
                <c:pt idx="56668">
                  <c:v>1830</c:v>
                </c:pt>
                <c:pt idx="56669">
                  <c:v>1831</c:v>
                </c:pt>
                <c:pt idx="56670">
                  <c:v>1832</c:v>
                </c:pt>
                <c:pt idx="56671">
                  <c:v>1833</c:v>
                </c:pt>
                <c:pt idx="56672">
                  <c:v>1834</c:v>
                </c:pt>
                <c:pt idx="56673">
                  <c:v>1835</c:v>
                </c:pt>
                <c:pt idx="56674">
                  <c:v>1836</c:v>
                </c:pt>
                <c:pt idx="56675">
                  <c:v>1837</c:v>
                </c:pt>
                <c:pt idx="56676">
                  <c:v>1838</c:v>
                </c:pt>
                <c:pt idx="56677">
                  <c:v>1839</c:v>
                </c:pt>
                <c:pt idx="56678">
                  <c:v>1840</c:v>
                </c:pt>
                <c:pt idx="56679">
                  <c:v>1841</c:v>
                </c:pt>
                <c:pt idx="56680">
                  <c:v>1842</c:v>
                </c:pt>
                <c:pt idx="56681">
                  <c:v>1843</c:v>
                </c:pt>
                <c:pt idx="56682">
                  <c:v>1844</c:v>
                </c:pt>
                <c:pt idx="56683">
                  <c:v>1845</c:v>
                </c:pt>
                <c:pt idx="56684">
                  <c:v>1846</c:v>
                </c:pt>
                <c:pt idx="56685">
                  <c:v>1847</c:v>
                </c:pt>
                <c:pt idx="56686">
                  <c:v>1848</c:v>
                </c:pt>
                <c:pt idx="56687">
                  <c:v>1849</c:v>
                </c:pt>
                <c:pt idx="56688">
                  <c:v>1850</c:v>
                </c:pt>
                <c:pt idx="56689">
                  <c:v>1851</c:v>
                </c:pt>
                <c:pt idx="56690">
                  <c:v>1852</c:v>
                </c:pt>
                <c:pt idx="56691">
                  <c:v>1853</c:v>
                </c:pt>
                <c:pt idx="56692">
                  <c:v>1854</c:v>
                </c:pt>
                <c:pt idx="56693">
                  <c:v>1855</c:v>
                </c:pt>
                <c:pt idx="56694">
                  <c:v>1856</c:v>
                </c:pt>
                <c:pt idx="56695">
                  <c:v>1857</c:v>
                </c:pt>
                <c:pt idx="56696">
                  <c:v>1858</c:v>
                </c:pt>
                <c:pt idx="56697">
                  <c:v>1859</c:v>
                </c:pt>
                <c:pt idx="56698">
                  <c:v>1860</c:v>
                </c:pt>
                <c:pt idx="56699">
                  <c:v>1861</c:v>
                </c:pt>
                <c:pt idx="56700">
                  <c:v>1862</c:v>
                </c:pt>
                <c:pt idx="56701">
                  <c:v>1863</c:v>
                </c:pt>
                <c:pt idx="56702">
                  <c:v>1864</c:v>
                </c:pt>
                <c:pt idx="56703">
                  <c:v>1865</c:v>
                </c:pt>
                <c:pt idx="56704">
                  <c:v>1866</c:v>
                </c:pt>
                <c:pt idx="56705">
                  <c:v>1867</c:v>
                </c:pt>
                <c:pt idx="56706">
                  <c:v>1868</c:v>
                </c:pt>
                <c:pt idx="56707">
                  <c:v>1869</c:v>
                </c:pt>
                <c:pt idx="56708">
                  <c:v>1870</c:v>
                </c:pt>
                <c:pt idx="56709">
                  <c:v>1871</c:v>
                </c:pt>
                <c:pt idx="56710">
                  <c:v>1872</c:v>
                </c:pt>
                <c:pt idx="56711">
                  <c:v>1873</c:v>
                </c:pt>
                <c:pt idx="56712">
                  <c:v>1874</c:v>
                </c:pt>
                <c:pt idx="56713">
                  <c:v>1875</c:v>
                </c:pt>
                <c:pt idx="56714">
                  <c:v>1876</c:v>
                </c:pt>
                <c:pt idx="56715">
                  <c:v>1877</c:v>
                </c:pt>
                <c:pt idx="56716">
                  <c:v>1878</c:v>
                </c:pt>
                <c:pt idx="56717">
                  <c:v>1879</c:v>
                </c:pt>
                <c:pt idx="56718">
                  <c:v>1880</c:v>
                </c:pt>
                <c:pt idx="56719">
                  <c:v>1881</c:v>
                </c:pt>
                <c:pt idx="56720">
                  <c:v>1882</c:v>
                </c:pt>
                <c:pt idx="56721">
                  <c:v>1883</c:v>
                </c:pt>
                <c:pt idx="56722">
                  <c:v>1884</c:v>
                </c:pt>
                <c:pt idx="56723">
                  <c:v>1885</c:v>
                </c:pt>
                <c:pt idx="56724">
                  <c:v>1886</c:v>
                </c:pt>
                <c:pt idx="56725">
                  <c:v>1887</c:v>
                </c:pt>
                <c:pt idx="56726">
                  <c:v>1888</c:v>
                </c:pt>
                <c:pt idx="56727">
                  <c:v>1889</c:v>
                </c:pt>
                <c:pt idx="56728">
                  <c:v>1890</c:v>
                </c:pt>
                <c:pt idx="56729">
                  <c:v>1891</c:v>
                </c:pt>
                <c:pt idx="56730">
                  <c:v>1892</c:v>
                </c:pt>
                <c:pt idx="56731">
                  <c:v>1893</c:v>
                </c:pt>
                <c:pt idx="56732">
                  <c:v>1894</c:v>
                </c:pt>
                <c:pt idx="56733">
                  <c:v>1895</c:v>
                </c:pt>
                <c:pt idx="56734">
                  <c:v>1896</c:v>
                </c:pt>
                <c:pt idx="56735">
                  <c:v>1897</c:v>
                </c:pt>
                <c:pt idx="56736">
                  <c:v>1898</c:v>
                </c:pt>
                <c:pt idx="56737">
                  <c:v>1899</c:v>
                </c:pt>
                <c:pt idx="56738">
                  <c:v>1900</c:v>
                </c:pt>
                <c:pt idx="56739">
                  <c:v>1901</c:v>
                </c:pt>
                <c:pt idx="56740">
                  <c:v>1902</c:v>
                </c:pt>
                <c:pt idx="56741">
                  <c:v>1903</c:v>
                </c:pt>
                <c:pt idx="56742">
                  <c:v>1904</c:v>
                </c:pt>
                <c:pt idx="56743">
                  <c:v>1905</c:v>
                </c:pt>
                <c:pt idx="56744">
                  <c:v>1906</c:v>
                </c:pt>
                <c:pt idx="56745">
                  <c:v>1907</c:v>
                </c:pt>
                <c:pt idx="56746">
                  <c:v>1908</c:v>
                </c:pt>
                <c:pt idx="56747">
                  <c:v>1909</c:v>
                </c:pt>
                <c:pt idx="56748">
                  <c:v>1910</c:v>
                </c:pt>
                <c:pt idx="56749">
                  <c:v>1911</c:v>
                </c:pt>
                <c:pt idx="56750">
                  <c:v>1912</c:v>
                </c:pt>
                <c:pt idx="56751">
                  <c:v>1913</c:v>
                </c:pt>
                <c:pt idx="56752">
                  <c:v>1914</c:v>
                </c:pt>
                <c:pt idx="56753">
                  <c:v>1915</c:v>
                </c:pt>
                <c:pt idx="56754">
                  <c:v>1916</c:v>
                </c:pt>
                <c:pt idx="56755">
                  <c:v>1917</c:v>
                </c:pt>
                <c:pt idx="56756">
                  <c:v>1918</c:v>
                </c:pt>
                <c:pt idx="56757">
                  <c:v>1919</c:v>
                </c:pt>
                <c:pt idx="56758">
                  <c:v>1920</c:v>
                </c:pt>
                <c:pt idx="56759">
                  <c:v>1921</c:v>
                </c:pt>
                <c:pt idx="56760">
                  <c:v>1922</c:v>
                </c:pt>
                <c:pt idx="56761">
                  <c:v>1923</c:v>
                </c:pt>
                <c:pt idx="56762">
                  <c:v>1924</c:v>
                </c:pt>
                <c:pt idx="56763">
                  <c:v>1925</c:v>
                </c:pt>
                <c:pt idx="56764">
                  <c:v>1926</c:v>
                </c:pt>
                <c:pt idx="56765">
                  <c:v>1927</c:v>
                </c:pt>
                <c:pt idx="56766">
                  <c:v>1928</c:v>
                </c:pt>
                <c:pt idx="56767">
                  <c:v>1929</c:v>
                </c:pt>
                <c:pt idx="56768">
                  <c:v>1930</c:v>
                </c:pt>
                <c:pt idx="56769">
                  <c:v>1931</c:v>
                </c:pt>
                <c:pt idx="56770">
                  <c:v>1932</c:v>
                </c:pt>
                <c:pt idx="56771">
                  <c:v>1933</c:v>
                </c:pt>
                <c:pt idx="56772">
                  <c:v>1934</c:v>
                </c:pt>
                <c:pt idx="56773">
                  <c:v>1935</c:v>
                </c:pt>
                <c:pt idx="56774">
                  <c:v>1936</c:v>
                </c:pt>
                <c:pt idx="56775">
                  <c:v>1937</c:v>
                </c:pt>
                <c:pt idx="56776">
                  <c:v>1938</c:v>
                </c:pt>
                <c:pt idx="56777">
                  <c:v>1939</c:v>
                </c:pt>
                <c:pt idx="56778">
                  <c:v>1940</c:v>
                </c:pt>
                <c:pt idx="56779">
                  <c:v>1941</c:v>
                </c:pt>
                <c:pt idx="56780">
                  <c:v>1942</c:v>
                </c:pt>
                <c:pt idx="56781">
                  <c:v>1943</c:v>
                </c:pt>
                <c:pt idx="56782">
                  <c:v>1944</c:v>
                </c:pt>
                <c:pt idx="56783">
                  <c:v>1945</c:v>
                </c:pt>
                <c:pt idx="56784">
                  <c:v>1946</c:v>
                </c:pt>
                <c:pt idx="56785">
                  <c:v>1947</c:v>
                </c:pt>
                <c:pt idx="56786">
                  <c:v>1948</c:v>
                </c:pt>
                <c:pt idx="56787">
                  <c:v>1949</c:v>
                </c:pt>
                <c:pt idx="56788">
                  <c:v>1950</c:v>
                </c:pt>
                <c:pt idx="56789">
                  <c:v>1951</c:v>
                </c:pt>
                <c:pt idx="56790">
                  <c:v>1952</c:v>
                </c:pt>
                <c:pt idx="56791">
                  <c:v>1953</c:v>
                </c:pt>
                <c:pt idx="56792">
                  <c:v>1954</c:v>
                </c:pt>
                <c:pt idx="56793">
                  <c:v>1955</c:v>
                </c:pt>
                <c:pt idx="56794">
                  <c:v>1956</c:v>
                </c:pt>
                <c:pt idx="56795">
                  <c:v>1957</c:v>
                </c:pt>
                <c:pt idx="56796">
                  <c:v>1958</c:v>
                </c:pt>
                <c:pt idx="56797">
                  <c:v>1959</c:v>
                </c:pt>
                <c:pt idx="56798">
                  <c:v>1960</c:v>
                </c:pt>
                <c:pt idx="56799">
                  <c:v>1961</c:v>
                </c:pt>
                <c:pt idx="56800">
                  <c:v>1962</c:v>
                </c:pt>
                <c:pt idx="56801">
                  <c:v>1963</c:v>
                </c:pt>
                <c:pt idx="56802">
                  <c:v>1964</c:v>
                </c:pt>
                <c:pt idx="56803">
                  <c:v>1965</c:v>
                </c:pt>
                <c:pt idx="56804">
                  <c:v>1966</c:v>
                </c:pt>
                <c:pt idx="56805">
                  <c:v>1967</c:v>
                </c:pt>
                <c:pt idx="56806">
                  <c:v>1968</c:v>
                </c:pt>
                <c:pt idx="56807">
                  <c:v>1969</c:v>
                </c:pt>
                <c:pt idx="56808">
                  <c:v>1970</c:v>
                </c:pt>
                <c:pt idx="56809">
                  <c:v>1971</c:v>
                </c:pt>
                <c:pt idx="56810">
                  <c:v>1972</c:v>
                </c:pt>
                <c:pt idx="56811">
                  <c:v>1973</c:v>
                </c:pt>
                <c:pt idx="56812">
                  <c:v>1974</c:v>
                </c:pt>
                <c:pt idx="56813">
                  <c:v>1975</c:v>
                </c:pt>
                <c:pt idx="56814">
                  <c:v>1976</c:v>
                </c:pt>
                <c:pt idx="56815">
                  <c:v>1977</c:v>
                </c:pt>
                <c:pt idx="56816">
                  <c:v>1978</c:v>
                </c:pt>
                <c:pt idx="56817">
                  <c:v>1979</c:v>
                </c:pt>
                <c:pt idx="56818">
                  <c:v>1980</c:v>
                </c:pt>
                <c:pt idx="56819">
                  <c:v>1981</c:v>
                </c:pt>
                <c:pt idx="56820">
                  <c:v>1982</c:v>
                </c:pt>
                <c:pt idx="56821">
                  <c:v>1983</c:v>
                </c:pt>
                <c:pt idx="56822">
                  <c:v>1984</c:v>
                </c:pt>
                <c:pt idx="56823">
                  <c:v>1985</c:v>
                </c:pt>
                <c:pt idx="56824">
                  <c:v>1986</c:v>
                </c:pt>
                <c:pt idx="56825">
                  <c:v>1987</c:v>
                </c:pt>
                <c:pt idx="56826">
                  <c:v>1988</c:v>
                </c:pt>
                <c:pt idx="56827">
                  <c:v>1989</c:v>
                </c:pt>
                <c:pt idx="56828">
                  <c:v>1990</c:v>
                </c:pt>
                <c:pt idx="56829">
                  <c:v>1991</c:v>
                </c:pt>
                <c:pt idx="56830">
                  <c:v>1992</c:v>
                </c:pt>
                <c:pt idx="56831">
                  <c:v>1993</c:v>
                </c:pt>
                <c:pt idx="56832">
                  <c:v>1994</c:v>
                </c:pt>
                <c:pt idx="56833">
                  <c:v>1995</c:v>
                </c:pt>
                <c:pt idx="56834">
                  <c:v>1996</c:v>
                </c:pt>
                <c:pt idx="56835">
                  <c:v>1997</c:v>
                </c:pt>
                <c:pt idx="56836">
                  <c:v>1998</c:v>
                </c:pt>
                <c:pt idx="56837">
                  <c:v>1999</c:v>
                </c:pt>
                <c:pt idx="56838">
                  <c:v>2000</c:v>
                </c:pt>
                <c:pt idx="56839">
                  <c:v>2001</c:v>
                </c:pt>
                <c:pt idx="56840">
                  <c:v>2002</c:v>
                </c:pt>
                <c:pt idx="56841">
                  <c:v>2003</c:v>
                </c:pt>
                <c:pt idx="56842">
                  <c:v>2004</c:v>
                </c:pt>
                <c:pt idx="56843">
                  <c:v>2005</c:v>
                </c:pt>
                <c:pt idx="56844">
                  <c:v>2006</c:v>
                </c:pt>
                <c:pt idx="56845">
                  <c:v>2007</c:v>
                </c:pt>
                <c:pt idx="56846">
                  <c:v>2008</c:v>
                </c:pt>
                <c:pt idx="56847">
                  <c:v>2009</c:v>
                </c:pt>
                <c:pt idx="56848">
                  <c:v>2010</c:v>
                </c:pt>
                <c:pt idx="56849">
                  <c:v>2011</c:v>
                </c:pt>
                <c:pt idx="56850">
                  <c:v>2012</c:v>
                </c:pt>
                <c:pt idx="56851">
                  <c:v>2013</c:v>
                </c:pt>
                <c:pt idx="56852">
                  <c:v>2014</c:v>
                </c:pt>
                <c:pt idx="56853">
                  <c:v>2015</c:v>
                </c:pt>
                <c:pt idx="56854">
                  <c:v>2016</c:v>
                </c:pt>
                <c:pt idx="56855">
                  <c:v>2017</c:v>
                </c:pt>
                <c:pt idx="56856">
                  <c:v>2018</c:v>
                </c:pt>
                <c:pt idx="56857">
                  <c:v>2019</c:v>
                </c:pt>
                <c:pt idx="56858">
                  <c:v>2020</c:v>
                </c:pt>
                <c:pt idx="56859">
                  <c:v>2021</c:v>
                </c:pt>
                <c:pt idx="56860">
                  <c:v>2022</c:v>
                </c:pt>
                <c:pt idx="56861">
                  <c:v>2023</c:v>
                </c:pt>
                <c:pt idx="56862">
                  <c:v>2024</c:v>
                </c:pt>
                <c:pt idx="56863">
                  <c:v>2025</c:v>
                </c:pt>
                <c:pt idx="56864">
                  <c:v>2026</c:v>
                </c:pt>
                <c:pt idx="56865">
                  <c:v>2027</c:v>
                </c:pt>
                <c:pt idx="56866">
                  <c:v>2028</c:v>
                </c:pt>
                <c:pt idx="56867">
                  <c:v>2029</c:v>
                </c:pt>
                <c:pt idx="56868">
                  <c:v>2030</c:v>
                </c:pt>
                <c:pt idx="56869">
                  <c:v>2031</c:v>
                </c:pt>
                <c:pt idx="56870">
                  <c:v>2032</c:v>
                </c:pt>
                <c:pt idx="56871">
                  <c:v>2033</c:v>
                </c:pt>
                <c:pt idx="56872">
                  <c:v>2034</c:v>
                </c:pt>
                <c:pt idx="56873">
                  <c:v>2035</c:v>
                </c:pt>
                <c:pt idx="56874">
                  <c:v>2036</c:v>
                </c:pt>
                <c:pt idx="56875">
                  <c:v>2037</c:v>
                </c:pt>
                <c:pt idx="56876">
                  <c:v>2038</c:v>
                </c:pt>
                <c:pt idx="56877">
                  <c:v>2039</c:v>
                </c:pt>
                <c:pt idx="56878">
                  <c:v>2040</c:v>
                </c:pt>
                <c:pt idx="56879">
                  <c:v>2041</c:v>
                </c:pt>
                <c:pt idx="56880">
                  <c:v>2042</c:v>
                </c:pt>
                <c:pt idx="56881">
                  <c:v>2043</c:v>
                </c:pt>
                <c:pt idx="56882">
                  <c:v>2044</c:v>
                </c:pt>
                <c:pt idx="56883">
                  <c:v>2045</c:v>
                </c:pt>
                <c:pt idx="56884">
                  <c:v>2046</c:v>
                </c:pt>
                <c:pt idx="56885">
                  <c:v>2047</c:v>
                </c:pt>
                <c:pt idx="56886">
                  <c:v>2048</c:v>
                </c:pt>
                <c:pt idx="56887">
                  <c:v>2049</c:v>
                </c:pt>
                <c:pt idx="56888">
                  <c:v>2050</c:v>
                </c:pt>
                <c:pt idx="56889">
                  <c:v>2051</c:v>
                </c:pt>
                <c:pt idx="56890">
                  <c:v>2052</c:v>
                </c:pt>
                <c:pt idx="56891">
                  <c:v>2053</c:v>
                </c:pt>
                <c:pt idx="56892">
                  <c:v>2054</c:v>
                </c:pt>
                <c:pt idx="56893">
                  <c:v>2055</c:v>
                </c:pt>
                <c:pt idx="56894">
                  <c:v>2056</c:v>
                </c:pt>
                <c:pt idx="56895">
                  <c:v>2057</c:v>
                </c:pt>
                <c:pt idx="56896">
                  <c:v>2058</c:v>
                </c:pt>
                <c:pt idx="56897">
                  <c:v>2059</c:v>
                </c:pt>
                <c:pt idx="56898">
                  <c:v>2060</c:v>
                </c:pt>
                <c:pt idx="56899">
                  <c:v>2061</c:v>
                </c:pt>
                <c:pt idx="56900">
                  <c:v>2062</c:v>
                </c:pt>
                <c:pt idx="56901">
                  <c:v>2063</c:v>
                </c:pt>
                <c:pt idx="56902">
                  <c:v>2064</c:v>
                </c:pt>
                <c:pt idx="56903">
                  <c:v>2065</c:v>
                </c:pt>
                <c:pt idx="56904">
                  <c:v>2066</c:v>
                </c:pt>
                <c:pt idx="56905">
                  <c:v>2067</c:v>
                </c:pt>
                <c:pt idx="56906">
                  <c:v>2068</c:v>
                </c:pt>
                <c:pt idx="56907">
                  <c:v>2069</c:v>
                </c:pt>
                <c:pt idx="56908">
                  <c:v>2070</c:v>
                </c:pt>
                <c:pt idx="56909">
                  <c:v>2071</c:v>
                </c:pt>
                <c:pt idx="56910">
                  <c:v>2072</c:v>
                </c:pt>
                <c:pt idx="56911">
                  <c:v>2073</c:v>
                </c:pt>
                <c:pt idx="56912">
                  <c:v>2074</c:v>
                </c:pt>
                <c:pt idx="56913">
                  <c:v>2075</c:v>
                </c:pt>
                <c:pt idx="56914">
                  <c:v>2076</c:v>
                </c:pt>
                <c:pt idx="56915">
                  <c:v>2077</c:v>
                </c:pt>
                <c:pt idx="56916">
                  <c:v>2078</c:v>
                </c:pt>
                <c:pt idx="56917">
                  <c:v>2079</c:v>
                </c:pt>
                <c:pt idx="56918">
                  <c:v>2080</c:v>
                </c:pt>
                <c:pt idx="56919">
                  <c:v>2081</c:v>
                </c:pt>
                <c:pt idx="56920">
                  <c:v>2082</c:v>
                </c:pt>
                <c:pt idx="56921">
                  <c:v>2083</c:v>
                </c:pt>
                <c:pt idx="56922">
                  <c:v>2084</c:v>
                </c:pt>
                <c:pt idx="56923">
                  <c:v>2085</c:v>
                </c:pt>
                <c:pt idx="56924">
                  <c:v>2086</c:v>
                </c:pt>
                <c:pt idx="56925">
                  <c:v>2087</c:v>
                </c:pt>
                <c:pt idx="56926">
                  <c:v>2088</c:v>
                </c:pt>
                <c:pt idx="56927">
                  <c:v>2089</c:v>
                </c:pt>
                <c:pt idx="56928">
                  <c:v>2090</c:v>
                </c:pt>
                <c:pt idx="56929">
                  <c:v>2091</c:v>
                </c:pt>
                <c:pt idx="56930">
                  <c:v>2092</c:v>
                </c:pt>
                <c:pt idx="56931">
                  <c:v>2093</c:v>
                </c:pt>
                <c:pt idx="56932">
                  <c:v>2094</c:v>
                </c:pt>
                <c:pt idx="56933">
                  <c:v>2095</c:v>
                </c:pt>
                <c:pt idx="56934">
                  <c:v>2096</c:v>
                </c:pt>
                <c:pt idx="56935">
                  <c:v>2097</c:v>
                </c:pt>
                <c:pt idx="56936">
                  <c:v>2098</c:v>
                </c:pt>
                <c:pt idx="56937">
                  <c:v>2099</c:v>
                </c:pt>
                <c:pt idx="56938">
                  <c:v>2100</c:v>
                </c:pt>
                <c:pt idx="56939">
                  <c:v>2101</c:v>
                </c:pt>
                <c:pt idx="56940">
                  <c:v>2102</c:v>
                </c:pt>
                <c:pt idx="56941">
                  <c:v>2103</c:v>
                </c:pt>
                <c:pt idx="56942">
                  <c:v>2104</c:v>
                </c:pt>
                <c:pt idx="56943">
                  <c:v>2105</c:v>
                </c:pt>
                <c:pt idx="56944">
                  <c:v>2106</c:v>
                </c:pt>
                <c:pt idx="56945">
                  <c:v>2107</c:v>
                </c:pt>
                <c:pt idx="56946">
                  <c:v>2108</c:v>
                </c:pt>
                <c:pt idx="56947">
                  <c:v>2109</c:v>
                </c:pt>
                <c:pt idx="56948">
                  <c:v>2110</c:v>
                </c:pt>
                <c:pt idx="56949">
                  <c:v>2111</c:v>
                </c:pt>
                <c:pt idx="56950">
                  <c:v>2112</c:v>
                </c:pt>
                <c:pt idx="56951">
                  <c:v>2113</c:v>
                </c:pt>
                <c:pt idx="56952">
                  <c:v>2114</c:v>
                </c:pt>
                <c:pt idx="56953">
                  <c:v>2115</c:v>
                </c:pt>
                <c:pt idx="56954">
                  <c:v>2116</c:v>
                </c:pt>
                <c:pt idx="56955">
                  <c:v>2117</c:v>
                </c:pt>
                <c:pt idx="56956">
                  <c:v>2118</c:v>
                </c:pt>
                <c:pt idx="56957">
                  <c:v>2119</c:v>
                </c:pt>
                <c:pt idx="56958">
                  <c:v>2120</c:v>
                </c:pt>
                <c:pt idx="56959">
                  <c:v>2121</c:v>
                </c:pt>
                <c:pt idx="56960">
                  <c:v>2122</c:v>
                </c:pt>
                <c:pt idx="56961">
                  <c:v>2123</c:v>
                </c:pt>
                <c:pt idx="56962">
                  <c:v>2124</c:v>
                </c:pt>
                <c:pt idx="56963">
                  <c:v>2125</c:v>
                </c:pt>
                <c:pt idx="56964">
                  <c:v>2126</c:v>
                </c:pt>
                <c:pt idx="56965">
                  <c:v>2127</c:v>
                </c:pt>
                <c:pt idx="56966">
                  <c:v>2128</c:v>
                </c:pt>
                <c:pt idx="56967">
                  <c:v>2129</c:v>
                </c:pt>
                <c:pt idx="56968">
                  <c:v>2130</c:v>
                </c:pt>
                <c:pt idx="56969">
                  <c:v>2131</c:v>
                </c:pt>
                <c:pt idx="56970">
                  <c:v>2132</c:v>
                </c:pt>
                <c:pt idx="56971">
                  <c:v>2133</c:v>
                </c:pt>
                <c:pt idx="56972">
                  <c:v>2134</c:v>
                </c:pt>
                <c:pt idx="56973">
                  <c:v>2135</c:v>
                </c:pt>
                <c:pt idx="56974">
                  <c:v>2136</c:v>
                </c:pt>
                <c:pt idx="56975">
                  <c:v>2137</c:v>
                </c:pt>
                <c:pt idx="56976">
                  <c:v>2138</c:v>
                </c:pt>
                <c:pt idx="56977">
                  <c:v>2139</c:v>
                </c:pt>
                <c:pt idx="56978">
                  <c:v>2140</c:v>
                </c:pt>
                <c:pt idx="56979">
                  <c:v>2141</c:v>
                </c:pt>
                <c:pt idx="56980">
                  <c:v>2142</c:v>
                </c:pt>
                <c:pt idx="56981">
                  <c:v>2143</c:v>
                </c:pt>
                <c:pt idx="56982">
                  <c:v>2144</c:v>
                </c:pt>
                <c:pt idx="56983">
                  <c:v>2145</c:v>
                </c:pt>
                <c:pt idx="56984">
                  <c:v>2146</c:v>
                </c:pt>
                <c:pt idx="56985">
                  <c:v>2147</c:v>
                </c:pt>
                <c:pt idx="56986">
                  <c:v>2148</c:v>
                </c:pt>
                <c:pt idx="56987">
                  <c:v>2149</c:v>
                </c:pt>
                <c:pt idx="56988">
                  <c:v>2150</c:v>
                </c:pt>
                <c:pt idx="56989">
                  <c:v>2151</c:v>
                </c:pt>
                <c:pt idx="56990">
                  <c:v>2152</c:v>
                </c:pt>
                <c:pt idx="56991">
                  <c:v>2153</c:v>
                </c:pt>
                <c:pt idx="56992">
                  <c:v>2154</c:v>
                </c:pt>
                <c:pt idx="56993">
                  <c:v>2155</c:v>
                </c:pt>
                <c:pt idx="56994">
                  <c:v>2156</c:v>
                </c:pt>
                <c:pt idx="56995">
                  <c:v>2157</c:v>
                </c:pt>
                <c:pt idx="56996">
                  <c:v>2158</c:v>
                </c:pt>
                <c:pt idx="56997">
                  <c:v>2159</c:v>
                </c:pt>
                <c:pt idx="56998">
                  <c:v>2160</c:v>
                </c:pt>
                <c:pt idx="56999">
                  <c:v>2161</c:v>
                </c:pt>
                <c:pt idx="57000">
                  <c:v>2162</c:v>
                </c:pt>
                <c:pt idx="57001">
                  <c:v>2163</c:v>
                </c:pt>
                <c:pt idx="57002">
                  <c:v>2164</c:v>
                </c:pt>
                <c:pt idx="57003">
                  <c:v>2165</c:v>
                </c:pt>
                <c:pt idx="57004">
                  <c:v>2166</c:v>
                </c:pt>
                <c:pt idx="57005">
                  <c:v>2167</c:v>
                </c:pt>
                <c:pt idx="57006">
                  <c:v>2168</c:v>
                </c:pt>
                <c:pt idx="57007">
                  <c:v>2169</c:v>
                </c:pt>
                <c:pt idx="57008">
                  <c:v>2170</c:v>
                </c:pt>
                <c:pt idx="57009">
                  <c:v>2171</c:v>
                </c:pt>
                <c:pt idx="57010">
                  <c:v>2172</c:v>
                </c:pt>
                <c:pt idx="57011">
                  <c:v>2173</c:v>
                </c:pt>
                <c:pt idx="57012">
                  <c:v>2174</c:v>
                </c:pt>
                <c:pt idx="57013">
                  <c:v>2175</c:v>
                </c:pt>
                <c:pt idx="57014">
                  <c:v>2176</c:v>
                </c:pt>
                <c:pt idx="57015">
                  <c:v>2177</c:v>
                </c:pt>
                <c:pt idx="57016">
                  <c:v>2178</c:v>
                </c:pt>
                <c:pt idx="57017">
                  <c:v>2179</c:v>
                </c:pt>
                <c:pt idx="57018">
                  <c:v>2180</c:v>
                </c:pt>
                <c:pt idx="57019">
                  <c:v>2181</c:v>
                </c:pt>
                <c:pt idx="57020">
                  <c:v>2182</c:v>
                </c:pt>
                <c:pt idx="57021">
                  <c:v>2183</c:v>
                </c:pt>
                <c:pt idx="57022">
                  <c:v>2184</c:v>
                </c:pt>
                <c:pt idx="57023">
                  <c:v>2185</c:v>
                </c:pt>
                <c:pt idx="57024">
                  <c:v>2186</c:v>
                </c:pt>
                <c:pt idx="57025">
                  <c:v>2187</c:v>
                </c:pt>
                <c:pt idx="57026">
                  <c:v>2188</c:v>
                </c:pt>
                <c:pt idx="57027">
                  <c:v>2189</c:v>
                </c:pt>
                <c:pt idx="57028">
                  <c:v>2190</c:v>
                </c:pt>
                <c:pt idx="57029">
                  <c:v>2191</c:v>
                </c:pt>
                <c:pt idx="57030">
                  <c:v>2192</c:v>
                </c:pt>
                <c:pt idx="57031">
                  <c:v>2193</c:v>
                </c:pt>
                <c:pt idx="57032">
                  <c:v>2194</c:v>
                </c:pt>
                <c:pt idx="57033">
                  <c:v>2195</c:v>
                </c:pt>
                <c:pt idx="57034">
                  <c:v>2196</c:v>
                </c:pt>
                <c:pt idx="57035">
                  <c:v>2197</c:v>
                </c:pt>
                <c:pt idx="57036">
                  <c:v>2198</c:v>
                </c:pt>
                <c:pt idx="57037">
                  <c:v>2199</c:v>
                </c:pt>
                <c:pt idx="57038">
                  <c:v>2200</c:v>
                </c:pt>
                <c:pt idx="57039">
                  <c:v>2201</c:v>
                </c:pt>
                <c:pt idx="57040">
                  <c:v>2202</c:v>
                </c:pt>
                <c:pt idx="57041">
                  <c:v>2203</c:v>
                </c:pt>
                <c:pt idx="57042">
                  <c:v>2204</c:v>
                </c:pt>
                <c:pt idx="57043">
                  <c:v>2205</c:v>
                </c:pt>
                <c:pt idx="57044">
                  <c:v>2206</c:v>
                </c:pt>
                <c:pt idx="57045">
                  <c:v>2207</c:v>
                </c:pt>
                <c:pt idx="57046">
                  <c:v>2208</c:v>
                </c:pt>
                <c:pt idx="57047">
                  <c:v>2209</c:v>
                </c:pt>
                <c:pt idx="57048">
                  <c:v>2210</c:v>
                </c:pt>
                <c:pt idx="57049">
                  <c:v>2211</c:v>
                </c:pt>
                <c:pt idx="57050">
                  <c:v>2212</c:v>
                </c:pt>
                <c:pt idx="57051">
                  <c:v>2213</c:v>
                </c:pt>
                <c:pt idx="57052">
                  <c:v>2214</c:v>
                </c:pt>
                <c:pt idx="57053">
                  <c:v>2215</c:v>
                </c:pt>
                <c:pt idx="57054">
                  <c:v>2216</c:v>
                </c:pt>
                <c:pt idx="57055">
                  <c:v>2217</c:v>
                </c:pt>
                <c:pt idx="57056">
                  <c:v>2218</c:v>
                </c:pt>
                <c:pt idx="57057">
                  <c:v>2219</c:v>
                </c:pt>
                <c:pt idx="57058">
                  <c:v>2220</c:v>
                </c:pt>
                <c:pt idx="57059">
                  <c:v>2221</c:v>
                </c:pt>
                <c:pt idx="57060">
                  <c:v>2222</c:v>
                </c:pt>
                <c:pt idx="57061">
                  <c:v>2223</c:v>
                </c:pt>
                <c:pt idx="57062">
                  <c:v>2224</c:v>
                </c:pt>
                <c:pt idx="57063">
                  <c:v>2225</c:v>
                </c:pt>
                <c:pt idx="57064">
                  <c:v>2226</c:v>
                </c:pt>
                <c:pt idx="57065">
                  <c:v>2227</c:v>
                </c:pt>
                <c:pt idx="57066">
                  <c:v>2228</c:v>
                </c:pt>
                <c:pt idx="57067">
                  <c:v>2229</c:v>
                </c:pt>
                <c:pt idx="57068">
                  <c:v>2230</c:v>
                </c:pt>
                <c:pt idx="57069">
                  <c:v>2231</c:v>
                </c:pt>
                <c:pt idx="57070">
                  <c:v>2232</c:v>
                </c:pt>
                <c:pt idx="57071">
                  <c:v>2233</c:v>
                </c:pt>
                <c:pt idx="57072">
                  <c:v>2234</c:v>
                </c:pt>
                <c:pt idx="57073">
                  <c:v>2235</c:v>
                </c:pt>
                <c:pt idx="57074">
                  <c:v>2236</c:v>
                </c:pt>
                <c:pt idx="57075">
                  <c:v>2237</c:v>
                </c:pt>
                <c:pt idx="57076">
                  <c:v>2238</c:v>
                </c:pt>
                <c:pt idx="57077">
                  <c:v>2239</c:v>
                </c:pt>
                <c:pt idx="57078">
                  <c:v>2240</c:v>
                </c:pt>
                <c:pt idx="57079">
                  <c:v>2241</c:v>
                </c:pt>
                <c:pt idx="57080">
                  <c:v>2242</c:v>
                </c:pt>
                <c:pt idx="57081">
                  <c:v>2243</c:v>
                </c:pt>
                <c:pt idx="57082">
                  <c:v>2244</c:v>
                </c:pt>
                <c:pt idx="57083">
                  <c:v>2245</c:v>
                </c:pt>
                <c:pt idx="57084">
                  <c:v>2246</c:v>
                </c:pt>
                <c:pt idx="57085">
                  <c:v>2247</c:v>
                </c:pt>
                <c:pt idx="57086">
                  <c:v>2248</c:v>
                </c:pt>
                <c:pt idx="57087">
                  <c:v>2249</c:v>
                </c:pt>
                <c:pt idx="57088">
                  <c:v>2250</c:v>
                </c:pt>
                <c:pt idx="57089">
                  <c:v>2251</c:v>
                </c:pt>
                <c:pt idx="57090">
                  <c:v>2252</c:v>
                </c:pt>
                <c:pt idx="57091">
                  <c:v>2253</c:v>
                </c:pt>
                <c:pt idx="57092">
                  <c:v>2254</c:v>
                </c:pt>
                <c:pt idx="57093">
                  <c:v>2255</c:v>
                </c:pt>
                <c:pt idx="57094">
                  <c:v>2256</c:v>
                </c:pt>
                <c:pt idx="57095">
                  <c:v>2257</c:v>
                </c:pt>
                <c:pt idx="57096">
                  <c:v>2258</c:v>
                </c:pt>
                <c:pt idx="57097">
                  <c:v>2259</c:v>
                </c:pt>
                <c:pt idx="57098">
                  <c:v>2260</c:v>
                </c:pt>
                <c:pt idx="57099">
                  <c:v>2261</c:v>
                </c:pt>
                <c:pt idx="57100">
                  <c:v>2262</c:v>
                </c:pt>
                <c:pt idx="57101">
                  <c:v>2263</c:v>
                </c:pt>
                <c:pt idx="57102">
                  <c:v>2264</c:v>
                </c:pt>
                <c:pt idx="57103">
                  <c:v>2265</c:v>
                </c:pt>
                <c:pt idx="57104">
                  <c:v>2266</c:v>
                </c:pt>
                <c:pt idx="57105">
                  <c:v>2267</c:v>
                </c:pt>
                <c:pt idx="57106">
                  <c:v>2268</c:v>
                </c:pt>
                <c:pt idx="57107">
                  <c:v>2269</c:v>
                </c:pt>
                <c:pt idx="57108">
                  <c:v>2270</c:v>
                </c:pt>
                <c:pt idx="57109">
                  <c:v>2271</c:v>
                </c:pt>
                <c:pt idx="57110">
                  <c:v>2272</c:v>
                </c:pt>
                <c:pt idx="57111">
                  <c:v>2273</c:v>
                </c:pt>
                <c:pt idx="57112">
                  <c:v>2274</c:v>
                </c:pt>
                <c:pt idx="57113">
                  <c:v>2275</c:v>
                </c:pt>
                <c:pt idx="57114">
                  <c:v>2276</c:v>
                </c:pt>
                <c:pt idx="57115">
                  <c:v>2277</c:v>
                </c:pt>
                <c:pt idx="57116">
                  <c:v>2278</c:v>
                </c:pt>
                <c:pt idx="57117">
                  <c:v>2279</c:v>
                </c:pt>
                <c:pt idx="57118">
                  <c:v>2280</c:v>
                </c:pt>
                <c:pt idx="57119">
                  <c:v>2281</c:v>
                </c:pt>
                <c:pt idx="57120">
                  <c:v>2282</c:v>
                </c:pt>
                <c:pt idx="57121">
                  <c:v>2283</c:v>
                </c:pt>
                <c:pt idx="57122">
                  <c:v>2284</c:v>
                </c:pt>
                <c:pt idx="57123">
                  <c:v>2285</c:v>
                </c:pt>
                <c:pt idx="57124">
                  <c:v>2286</c:v>
                </c:pt>
                <c:pt idx="57125">
                  <c:v>2287</c:v>
                </c:pt>
                <c:pt idx="57126">
                  <c:v>2288</c:v>
                </c:pt>
                <c:pt idx="57127">
                  <c:v>2289</c:v>
                </c:pt>
                <c:pt idx="57128">
                  <c:v>2290</c:v>
                </c:pt>
                <c:pt idx="57129">
                  <c:v>2291</c:v>
                </c:pt>
                <c:pt idx="57130">
                  <c:v>2292</c:v>
                </c:pt>
                <c:pt idx="57131">
                  <c:v>2293</c:v>
                </c:pt>
                <c:pt idx="57132">
                  <c:v>2294</c:v>
                </c:pt>
                <c:pt idx="57133">
                  <c:v>2295</c:v>
                </c:pt>
                <c:pt idx="57134">
                  <c:v>2296</c:v>
                </c:pt>
                <c:pt idx="57135">
                  <c:v>2297</c:v>
                </c:pt>
                <c:pt idx="57136">
                  <c:v>2298</c:v>
                </c:pt>
                <c:pt idx="57137">
                  <c:v>2299</c:v>
                </c:pt>
                <c:pt idx="57138">
                  <c:v>2300</c:v>
                </c:pt>
                <c:pt idx="57139">
                  <c:v>2301</c:v>
                </c:pt>
                <c:pt idx="57140">
                  <c:v>2302</c:v>
                </c:pt>
                <c:pt idx="57141">
                  <c:v>2303</c:v>
                </c:pt>
                <c:pt idx="57142">
                  <c:v>2304</c:v>
                </c:pt>
                <c:pt idx="57143">
                  <c:v>2305</c:v>
                </c:pt>
                <c:pt idx="57144">
                  <c:v>2306</c:v>
                </c:pt>
                <c:pt idx="57145">
                  <c:v>2307</c:v>
                </c:pt>
                <c:pt idx="57146">
                  <c:v>2308</c:v>
                </c:pt>
                <c:pt idx="57147">
                  <c:v>2309</c:v>
                </c:pt>
                <c:pt idx="57148">
                  <c:v>2310</c:v>
                </c:pt>
                <c:pt idx="57149">
                  <c:v>2311</c:v>
                </c:pt>
                <c:pt idx="57150">
                  <c:v>2312</c:v>
                </c:pt>
                <c:pt idx="57151">
                  <c:v>2313</c:v>
                </c:pt>
                <c:pt idx="57152">
                  <c:v>2314</c:v>
                </c:pt>
                <c:pt idx="57153">
                  <c:v>2315</c:v>
                </c:pt>
                <c:pt idx="57154">
                  <c:v>2316</c:v>
                </c:pt>
                <c:pt idx="57155">
                  <c:v>2317</c:v>
                </c:pt>
                <c:pt idx="57156">
                  <c:v>2318</c:v>
                </c:pt>
                <c:pt idx="57157">
                  <c:v>2319</c:v>
                </c:pt>
                <c:pt idx="57158">
                  <c:v>2320</c:v>
                </c:pt>
                <c:pt idx="57159">
                  <c:v>2321</c:v>
                </c:pt>
                <c:pt idx="57160">
                  <c:v>2322</c:v>
                </c:pt>
                <c:pt idx="57161">
                  <c:v>2323</c:v>
                </c:pt>
                <c:pt idx="57162">
                  <c:v>2324</c:v>
                </c:pt>
                <c:pt idx="57163">
                  <c:v>2325</c:v>
                </c:pt>
                <c:pt idx="57164">
                  <c:v>2326</c:v>
                </c:pt>
                <c:pt idx="57165">
                  <c:v>2327</c:v>
                </c:pt>
                <c:pt idx="57166">
                  <c:v>2328</c:v>
                </c:pt>
                <c:pt idx="57167">
                  <c:v>2329</c:v>
                </c:pt>
                <c:pt idx="57168">
                  <c:v>2330</c:v>
                </c:pt>
                <c:pt idx="57169">
                  <c:v>2331</c:v>
                </c:pt>
                <c:pt idx="57170">
                  <c:v>2332</c:v>
                </c:pt>
                <c:pt idx="57171">
                  <c:v>2333</c:v>
                </c:pt>
                <c:pt idx="57172">
                  <c:v>2334</c:v>
                </c:pt>
                <c:pt idx="57173">
                  <c:v>2335</c:v>
                </c:pt>
                <c:pt idx="57174">
                  <c:v>2336</c:v>
                </c:pt>
                <c:pt idx="57175">
                  <c:v>2337</c:v>
                </c:pt>
                <c:pt idx="57176">
                  <c:v>2338</c:v>
                </c:pt>
                <c:pt idx="57177">
                  <c:v>2339</c:v>
                </c:pt>
                <c:pt idx="57178">
                  <c:v>2340</c:v>
                </c:pt>
                <c:pt idx="57179">
                  <c:v>2341</c:v>
                </c:pt>
                <c:pt idx="57180">
                  <c:v>2342</c:v>
                </c:pt>
                <c:pt idx="57181">
                  <c:v>2343</c:v>
                </c:pt>
                <c:pt idx="57182">
                  <c:v>2344</c:v>
                </c:pt>
                <c:pt idx="57183">
                  <c:v>2345</c:v>
                </c:pt>
                <c:pt idx="57184">
                  <c:v>2346</c:v>
                </c:pt>
                <c:pt idx="57185">
                  <c:v>2347</c:v>
                </c:pt>
                <c:pt idx="57186">
                  <c:v>2348</c:v>
                </c:pt>
                <c:pt idx="57187">
                  <c:v>2349</c:v>
                </c:pt>
                <c:pt idx="57188">
                  <c:v>2350</c:v>
                </c:pt>
                <c:pt idx="57189">
                  <c:v>2351</c:v>
                </c:pt>
                <c:pt idx="57190">
                  <c:v>2352</c:v>
                </c:pt>
                <c:pt idx="57191">
                  <c:v>2353</c:v>
                </c:pt>
                <c:pt idx="57192">
                  <c:v>2354</c:v>
                </c:pt>
                <c:pt idx="57193">
                  <c:v>2355</c:v>
                </c:pt>
                <c:pt idx="57194">
                  <c:v>2356</c:v>
                </c:pt>
                <c:pt idx="57195">
                  <c:v>2357</c:v>
                </c:pt>
                <c:pt idx="57196">
                  <c:v>2358</c:v>
                </c:pt>
                <c:pt idx="57197">
                  <c:v>2359</c:v>
                </c:pt>
                <c:pt idx="57198">
                  <c:v>2360</c:v>
                </c:pt>
                <c:pt idx="57199">
                  <c:v>2361</c:v>
                </c:pt>
                <c:pt idx="57200">
                  <c:v>2362</c:v>
                </c:pt>
                <c:pt idx="57201">
                  <c:v>2363</c:v>
                </c:pt>
                <c:pt idx="57202">
                  <c:v>2364</c:v>
                </c:pt>
                <c:pt idx="57203">
                  <c:v>2365</c:v>
                </c:pt>
                <c:pt idx="57204">
                  <c:v>2366</c:v>
                </c:pt>
                <c:pt idx="57205">
                  <c:v>2367</c:v>
                </c:pt>
                <c:pt idx="57206">
                  <c:v>2368</c:v>
                </c:pt>
                <c:pt idx="57207">
                  <c:v>2369</c:v>
                </c:pt>
                <c:pt idx="57208">
                  <c:v>2370</c:v>
                </c:pt>
                <c:pt idx="57209">
                  <c:v>2371</c:v>
                </c:pt>
                <c:pt idx="57210">
                  <c:v>2372</c:v>
                </c:pt>
                <c:pt idx="57211">
                  <c:v>2373</c:v>
                </c:pt>
                <c:pt idx="57212">
                  <c:v>2374</c:v>
                </c:pt>
                <c:pt idx="57213">
                  <c:v>2375</c:v>
                </c:pt>
                <c:pt idx="57214">
                  <c:v>2376</c:v>
                </c:pt>
                <c:pt idx="57215">
                  <c:v>2377</c:v>
                </c:pt>
                <c:pt idx="57216">
                  <c:v>2378</c:v>
                </c:pt>
                <c:pt idx="57217">
                  <c:v>2379</c:v>
                </c:pt>
                <c:pt idx="57218">
                  <c:v>2380</c:v>
                </c:pt>
                <c:pt idx="57219">
                  <c:v>2381</c:v>
                </c:pt>
                <c:pt idx="57220">
                  <c:v>2382</c:v>
                </c:pt>
                <c:pt idx="57221">
                  <c:v>2383</c:v>
                </c:pt>
                <c:pt idx="57222">
                  <c:v>2384</c:v>
                </c:pt>
                <c:pt idx="57223">
                  <c:v>2385</c:v>
                </c:pt>
                <c:pt idx="57224">
                  <c:v>2386</c:v>
                </c:pt>
                <c:pt idx="57225">
                  <c:v>2387</c:v>
                </c:pt>
                <c:pt idx="57226">
                  <c:v>2388</c:v>
                </c:pt>
                <c:pt idx="57227">
                  <c:v>2389</c:v>
                </c:pt>
                <c:pt idx="57228">
                  <c:v>2390</c:v>
                </c:pt>
                <c:pt idx="57229">
                  <c:v>2391</c:v>
                </c:pt>
                <c:pt idx="57230">
                  <c:v>2392</c:v>
                </c:pt>
                <c:pt idx="57231">
                  <c:v>2393</c:v>
                </c:pt>
                <c:pt idx="57232">
                  <c:v>2394</c:v>
                </c:pt>
                <c:pt idx="57233">
                  <c:v>2395</c:v>
                </c:pt>
                <c:pt idx="57234">
                  <c:v>2396</c:v>
                </c:pt>
                <c:pt idx="57235">
                  <c:v>2397</c:v>
                </c:pt>
                <c:pt idx="57236">
                  <c:v>2398</c:v>
                </c:pt>
                <c:pt idx="57237">
                  <c:v>2399</c:v>
                </c:pt>
                <c:pt idx="57238">
                  <c:v>2400</c:v>
                </c:pt>
                <c:pt idx="57239">
                  <c:v>2401</c:v>
                </c:pt>
                <c:pt idx="57240">
                  <c:v>2402</c:v>
                </c:pt>
                <c:pt idx="57241">
                  <c:v>2403</c:v>
                </c:pt>
                <c:pt idx="57242">
                  <c:v>2404</c:v>
                </c:pt>
                <c:pt idx="57243">
                  <c:v>2405</c:v>
                </c:pt>
                <c:pt idx="57244">
                  <c:v>2406</c:v>
                </c:pt>
                <c:pt idx="57245">
                  <c:v>2407</c:v>
                </c:pt>
                <c:pt idx="57246">
                  <c:v>2408</c:v>
                </c:pt>
                <c:pt idx="57247">
                  <c:v>2409</c:v>
                </c:pt>
                <c:pt idx="57248">
                  <c:v>2410</c:v>
                </c:pt>
                <c:pt idx="57249">
                  <c:v>2411</c:v>
                </c:pt>
                <c:pt idx="57250">
                  <c:v>2412</c:v>
                </c:pt>
                <c:pt idx="57251">
                  <c:v>2413</c:v>
                </c:pt>
                <c:pt idx="57252">
                  <c:v>2414</c:v>
                </c:pt>
                <c:pt idx="57253">
                  <c:v>2415</c:v>
                </c:pt>
                <c:pt idx="57254">
                  <c:v>2416</c:v>
                </c:pt>
                <c:pt idx="57255">
                  <c:v>2417</c:v>
                </c:pt>
                <c:pt idx="57256">
                  <c:v>2418</c:v>
                </c:pt>
                <c:pt idx="57257">
                  <c:v>2419</c:v>
                </c:pt>
                <c:pt idx="57258">
                  <c:v>2420</c:v>
                </c:pt>
                <c:pt idx="57259">
                  <c:v>2421</c:v>
                </c:pt>
                <c:pt idx="57260">
                  <c:v>2422</c:v>
                </c:pt>
                <c:pt idx="57261">
                  <c:v>2423</c:v>
                </c:pt>
                <c:pt idx="57262">
                  <c:v>2424</c:v>
                </c:pt>
                <c:pt idx="57263">
                  <c:v>2425</c:v>
                </c:pt>
                <c:pt idx="57264">
                  <c:v>2426</c:v>
                </c:pt>
                <c:pt idx="57265">
                  <c:v>2427</c:v>
                </c:pt>
                <c:pt idx="57266">
                  <c:v>2428</c:v>
                </c:pt>
                <c:pt idx="57267">
                  <c:v>2429</c:v>
                </c:pt>
                <c:pt idx="57268">
                  <c:v>2430</c:v>
                </c:pt>
                <c:pt idx="57269">
                  <c:v>2431</c:v>
                </c:pt>
                <c:pt idx="57270">
                  <c:v>2432</c:v>
                </c:pt>
                <c:pt idx="57271">
                  <c:v>2433</c:v>
                </c:pt>
                <c:pt idx="57272">
                  <c:v>2434</c:v>
                </c:pt>
                <c:pt idx="57273">
                  <c:v>2435</c:v>
                </c:pt>
                <c:pt idx="57274">
                  <c:v>2436</c:v>
                </c:pt>
                <c:pt idx="57275">
                  <c:v>2437</c:v>
                </c:pt>
                <c:pt idx="57276">
                  <c:v>2438</c:v>
                </c:pt>
                <c:pt idx="57277">
                  <c:v>2439</c:v>
                </c:pt>
                <c:pt idx="57278">
                  <c:v>2440</c:v>
                </c:pt>
                <c:pt idx="57279">
                  <c:v>2441</c:v>
                </c:pt>
                <c:pt idx="57280">
                  <c:v>2442</c:v>
                </c:pt>
                <c:pt idx="57281">
                  <c:v>2443</c:v>
                </c:pt>
                <c:pt idx="57282">
                  <c:v>2444</c:v>
                </c:pt>
                <c:pt idx="57283">
                  <c:v>2445</c:v>
                </c:pt>
                <c:pt idx="57284">
                  <c:v>2446</c:v>
                </c:pt>
                <c:pt idx="57285">
                  <c:v>2447</c:v>
                </c:pt>
                <c:pt idx="57286">
                  <c:v>2448</c:v>
                </c:pt>
                <c:pt idx="57287">
                  <c:v>2449</c:v>
                </c:pt>
                <c:pt idx="57288">
                  <c:v>2450</c:v>
                </c:pt>
                <c:pt idx="57289">
                  <c:v>2451</c:v>
                </c:pt>
                <c:pt idx="57290">
                  <c:v>2452</c:v>
                </c:pt>
                <c:pt idx="57291">
                  <c:v>2453</c:v>
                </c:pt>
                <c:pt idx="57292">
                  <c:v>2454</c:v>
                </c:pt>
                <c:pt idx="57293">
                  <c:v>2455</c:v>
                </c:pt>
                <c:pt idx="57294">
                  <c:v>2456</c:v>
                </c:pt>
                <c:pt idx="57295">
                  <c:v>2457</c:v>
                </c:pt>
                <c:pt idx="57296">
                  <c:v>2458</c:v>
                </c:pt>
                <c:pt idx="57297">
                  <c:v>2459</c:v>
                </c:pt>
                <c:pt idx="57298">
                  <c:v>2460</c:v>
                </c:pt>
                <c:pt idx="57299">
                  <c:v>2461</c:v>
                </c:pt>
                <c:pt idx="57300">
                  <c:v>2462</c:v>
                </c:pt>
                <c:pt idx="57301">
                  <c:v>2463</c:v>
                </c:pt>
                <c:pt idx="57302">
                  <c:v>2464</c:v>
                </c:pt>
                <c:pt idx="57303">
                  <c:v>2465</c:v>
                </c:pt>
                <c:pt idx="57304">
                  <c:v>2466</c:v>
                </c:pt>
                <c:pt idx="57305">
                  <c:v>2467</c:v>
                </c:pt>
                <c:pt idx="57306">
                  <c:v>2468</c:v>
                </c:pt>
                <c:pt idx="57307">
                  <c:v>2469</c:v>
                </c:pt>
                <c:pt idx="57308">
                  <c:v>2470</c:v>
                </c:pt>
                <c:pt idx="57309">
                  <c:v>2471</c:v>
                </c:pt>
                <c:pt idx="57310">
                  <c:v>2472</c:v>
                </c:pt>
                <c:pt idx="57311">
                  <c:v>2473</c:v>
                </c:pt>
                <c:pt idx="57312">
                  <c:v>2474</c:v>
                </c:pt>
                <c:pt idx="57313">
                  <c:v>2475</c:v>
                </c:pt>
                <c:pt idx="57314">
                  <c:v>2476</c:v>
                </c:pt>
                <c:pt idx="57315">
                  <c:v>2477</c:v>
                </c:pt>
                <c:pt idx="57316">
                  <c:v>2478</c:v>
                </c:pt>
                <c:pt idx="57317">
                  <c:v>2479</c:v>
                </c:pt>
                <c:pt idx="57318">
                  <c:v>2480</c:v>
                </c:pt>
                <c:pt idx="57319">
                  <c:v>2481</c:v>
                </c:pt>
                <c:pt idx="57320">
                  <c:v>2482</c:v>
                </c:pt>
                <c:pt idx="57321">
                  <c:v>2483</c:v>
                </c:pt>
                <c:pt idx="57322">
                  <c:v>2484</c:v>
                </c:pt>
                <c:pt idx="57323">
                  <c:v>2485</c:v>
                </c:pt>
                <c:pt idx="57324">
                  <c:v>2486</c:v>
                </c:pt>
                <c:pt idx="57325">
                  <c:v>2487</c:v>
                </c:pt>
                <c:pt idx="57326">
                  <c:v>2488</c:v>
                </c:pt>
                <c:pt idx="57327">
                  <c:v>2489</c:v>
                </c:pt>
                <c:pt idx="57328">
                  <c:v>2490</c:v>
                </c:pt>
                <c:pt idx="57329">
                  <c:v>2491</c:v>
                </c:pt>
                <c:pt idx="57330">
                  <c:v>2492</c:v>
                </c:pt>
                <c:pt idx="57331">
                  <c:v>2493</c:v>
                </c:pt>
                <c:pt idx="57332">
                  <c:v>2494</c:v>
                </c:pt>
                <c:pt idx="57333">
                  <c:v>2495</c:v>
                </c:pt>
                <c:pt idx="57334">
                  <c:v>2496</c:v>
                </c:pt>
                <c:pt idx="57335">
                  <c:v>2497</c:v>
                </c:pt>
                <c:pt idx="57336">
                  <c:v>2498</c:v>
                </c:pt>
                <c:pt idx="57337">
                  <c:v>2499</c:v>
                </c:pt>
                <c:pt idx="57338">
                  <c:v>2500</c:v>
                </c:pt>
                <c:pt idx="57339">
                  <c:v>2501</c:v>
                </c:pt>
                <c:pt idx="57340">
                  <c:v>2502</c:v>
                </c:pt>
                <c:pt idx="57341">
                  <c:v>2503</c:v>
                </c:pt>
                <c:pt idx="57342">
                  <c:v>2504</c:v>
                </c:pt>
                <c:pt idx="57343">
                  <c:v>2505</c:v>
                </c:pt>
                <c:pt idx="57344">
                  <c:v>2506</c:v>
                </c:pt>
                <c:pt idx="57345">
                  <c:v>2507</c:v>
                </c:pt>
                <c:pt idx="57346">
                  <c:v>2508</c:v>
                </c:pt>
                <c:pt idx="57347">
                  <c:v>2509</c:v>
                </c:pt>
                <c:pt idx="57348">
                  <c:v>2510</c:v>
                </c:pt>
                <c:pt idx="57349">
                  <c:v>2511</c:v>
                </c:pt>
                <c:pt idx="57350">
                  <c:v>2512</c:v>
                </c:pt>
                <c:pt idx="57351">
                  <c:v>2513</c:v>
                </c:pt>
                <c:pt idx="57352">
                  <c:v>2514</c:v>
                </c:pt>
                <c:pt idx="57353">
                  <c:v>2515</c:v>
                </c:pt>
                <c:pt idx="57354">
                  <c:v>2516</c:v>
                </c:pt>
                <c:pt idx="57355">
                  <c:v>2517</c:v>
                </c:pt>
                <c:pt idx="57356">
                  <c:v>2518</c:v>
                </c:pt>
                <c:pt idx="57357">
                  <c:v>2519</c:v>
                </c:pt>
                <c:pt idx="57358">
                  <c:v>2520</c:v>
                </c:pt>
                <c:pt idx="57359">
                  <c:v>2521</c:v>
                </c:pt>
                <c:pt idx="57360">
                  <c:v>2522</c:v>
                </c:pt>
                <c:pt idx="57361">
                  <c:v>2523</c:v>
                </c:pt>
                <c:pt idx="57362">
                  <c:v>2524</c:v>
                </c:pt>
                <c:pt idx="57363">
                  <c:v>2525</c:v>
                </c:pt>
                <c:pt idx="57364">
                  <c:v>2526</c:v>
                </c:pt>
                <c:pt idx="57365">
                  <c:v>2527</c:v>
                </c:pt>
                <c:pt idx="57366">
                  <c:v>2528</c:v>
                </c:pt>
                <c:pt idx="57367">
                  <c:v>2529</c:v>
                </c:pt>
                <c:pt idx="57368">
                  <c:v>2530</c:v>
                </c:pt>
                <c:pt idx="57369">
                  <c:v>2531</c:v>
                </c:pt>
                <c:pt idx="57370">
                  <c:v>2532</c:v>
                </c:pt>
                <c:pt idx="57371">
                  <c:v>2533</c:v>
                </c:pt>
                <c:pt idx="57372">
                  <c:v>2534</c:v>
                </c:pt>
                <c:pt idx="57373">
                  <c:v>2535</c:v>
                </c:pt>
                <c:pt idx="57374">
                  <c:v>2536</c:v>
                </c:pt>
                <c:pt idx="57375">
                  <c:v>2537</c:v>
                </c:pt>
                <c:pt idx="57376">
                  <c:v>2538</c:v>
                </c:pt>
                <c:pt idx="57377">
                  <c:v>2539</c:v>
                </c:pt>
                <c:pt idx="57378">
                  <c:v>2540</c:v>
                </c:pt>
                <c:pt idx="57379">
                  <c:v>2541</c:v>
                </c:pt>
                <c:pt idx="57380">
                  <c:v>2542</c:v>
                </c:pt>
                <c:pt idx="57381">
                  <c:v>2543</c:v>
                </c:pt>
                <c:pt idx="57382">
                  <c:v>2544</c:v>
                </c:pt>
                <c:pt idx="57383">
                  <c:v>2545</c:v>
                </c:pt>
                <c:pt idx="57384">
                  <c:v>2546</c:v>
                </c:pt>
                <c:pt idx="57385">
                  <c:v>2547</c:v>
                </c:pt>
                <c:pt idx="57386">
                  <c:v>2548</c:v>
                </c:pt>
                <c:pt idx="57387">
                  <c:v>2549</c:v>
                </c:pt>
                <c:pt idx="57388">
                  <c:v>2550</c:v>
                </c:pt>
                <c:pt idx="57389">
                  <c:v>2551</c:v>
                </c:pt>
                <c:pt idx="57390">
                  <c:v>2552</c:v>
                </c:pt>
                <c:pt idx="57391">
                  <c:v>2553</c:v>
                </c:pt>
                <c:pt idx="57392">
                  <c:v>2554</c:v>
                </c:pt>
                <c:pt idx="57393">
                  <c:v>2555</c:v>
                </c:pt>
                <c:pt idx="57394">
                  <c:v>2556</c:v>
                </c:pt>
                <c:pt idx="57395">
                  <c:v>2557</c:v>
                </c:pt>
                <c:pt idx="57396">
                  <c:v>2558</c:v>
                </c:pt>
                <c:pt idx="57397">
                  <c:v>2559</c:v>
                </c:pt>
                <c:pt idx="57398">
                  <c:v>2560</c:v>
                </c:pt>
                <c:pt idx="57399">
                  <c:v>2561</c:v>
                </c:pt>
                <c:pt idx="57400">
                  <c:v>2562</c:v>
                </c:pt>
                <c:pt idx="57401">
                  <c:v>2563</c:v>
                </c:pt>
                <c:pt idx="57402">
                  <c:v>2564</c:v>
                </c:pt>
                <c:pt idx="57403">
                  <c:v>2565</c:v>
                </c:pt>
                <c:pt idx="57404">
                  <c:v>2566</c:v>
                </c:pt>
                <c:pt idx="57405">
                  <c:v>2567</c:v>
                </c:pt>
                <c:pt idx="57406">
                  <c:v>2568</c:v>
                </c:pt>
                <c:pt idx="57407">
                  <c:v>2569</c:v>
                </c:pt>
                <c:pt idx="57408">
                  <c:v>2570</c:v>
                </c:pt>
                <c:pt idx="57409">
                  <c:v>2571</c:v>
                </c:pt>
                <c:pt idx="57410">
                  <c:v>2572</c:v>
                </c:pt>
                <c:pt idx="57411">
                  <c:v>2573</c:v>
                </c:pt>
                <c:pt idx="57412">
                  <c:v>2574</c:v>
                </c:pt>
                <c:pt idx="57413">
                  <c:v>2575</c:v>
                </c:pt>
                <c:pt idx="57414">
                  <c:v>2576</c:v>
                </c:pt>
                <c:pt idx="57415">
                  <c:v>2577</c:v>
                </c:pt>
                <c:pt idx="57416">
                  <c:v>2578</c:v>
                </c:pt>
                <c:pt idx="57417">
                  <c:v>2579</c:v>
                </c:pt>
                <c:pt idx="57418">
                  <c:v>2580</c:v>
                </c:pt>
                <c:pt idx="57419">
                  <c:v>2581</c:v>
                </c:pt>
                <c:pt idx="57420">
                  <c:v>2582</c:v>
                </c:pt>
                <c:pt idx="57421">
                  <c:v>2583</c:v>
                </c:pt>
                <c:pt idx="57422">
                  <c:v>2584</c:v>
                </c:pt>
                <c:pt idx="57423">
                  <c:v>2585</c:v>
                </c:pt>
                <c:pt idx="57424">
                  <c:v>2586</c:v>
                </c:pt>
                <c:pt idx="57425">
                  <c:v>2587</c:v>
                </c:pt>
                <c:pt idx="57426">
                  <c:v>2588</c:v>
                </c:pt>
                <c:pt idx="57427">
                  <c:v>2589</c:v>
                </c:pt>
                <c:pt idx="57428">
                  <c:v>2590</c:v>
                </c:pt>
                <c:pt idx="57429">
                  <c:v>2591</c:v>
                </c:pt>
                <c:pt idx="57430">
                  <c:v>2592</c:v>
                </c:pt>
                <c:pt idx="57431">
                  <c:v>2593</c:v>
                </c:pt>
                <c:pt idx="57432">
                  <c:v>2594</c:v>
                </c:pt>
                <c:pt idx="57433">
                  <c:v>2595</c:v>
                </c:pt>
                <c:pt idx="57434">
                  <c:v>2596</c:v>
                </c:pt>
                <c:pt idx="57435">
                  <c:v>2597</c:v>
                </c:pt>
                <c:pt idx="57436">
                  <c:v>2598</c:v>
                </c:pt>
                <c:pt idx="57437">
                  <c:v>2599</c:v>
                </c:pt>
                <c:pt idx="57438">
                  <c:v>2600</c:v>
                </c:pt>
                <c:pt idx="57439">
                  <c:v>2601</c:v>
                </c:pt>
                <c:pt idx="57440">
                  <c:v>2602</c:v>
                </c:pt>
                <c:pt idx="57441">
                  <c:v>2603</c:v>
                </c:pt>
                <c:pt idx="57442">
                  <c:v>2604</c:v>
                </c:pt>
                <c:pt idx="57443">
                  <c:v>2605</c:v>
                </c:pt>
                <c:pt idx="57444">
                  <c:v>2606</c:v>
                </c:pt>
                <c:pt idx="57445">
                  <c:v>2607</c:v>
                </c:pt>
                <c:pt idx="57446">
                  <c:v>2608</c:v>
                </c:pt>
                <c:pt idx="57447">
                  <c:v>2609</c:v>
                </c:pt>
                <c:pt idx="57448">
                  <c:v>2610</c:v>
                </c:pt>
                <c:pt idx="57449">
                  <c:v>2611</c:v>
                </c:pt>
                <c:pt idx="57450">
                  <c:v>2612</c:v>
                </c:pt>
                <c:pt idx="57451">
                  <c:v>2613</c:v>
                </c:pt>
                <c:pt idx="57452">
                  <c:v>2614</c:v>
                </c:pt>
                <c:pt idx="57453">
                  <c:v>2615</c:v>
                </c:pt>
                <c:pt idx="57454">
                  <c:v>2616</c:v>
                </c:pt>
                <c:pt idx="57455">
                  <c:v>2617</c:v>
                </c:pt>
                <c:pt idx="57456">
                  <c:v>2618</c:v>
                </c:pt>
                <c:pt idx="57457">
                  <c:v>2619</c:v>
                </c:pt>
                <c:pt idx="57458">
                  <c:v>2620</c:v>
                </c:pt>
                <c:pt idx="57459">
                  <c:v>2621</c:v>
                </c:pt>
                <c:pt idx="57460">
                  <c:v>2622</c:v>
                </c:pt>
                <c:pt idx="57461">
                  <c:v>2623</c:v>
                </c:pt>
                <c:pt idx="57462">
                  <c:v>2624</c:v>
                </c:pt>
                <c:pt idx="57463">
                  <c:v>2625</c:v>
                </c:pt>
                <c:pt idx="57464">
                  <c:v>2626</c:v>
                </c:pt>
                <c:pt idx="57465">
                  <c:v>2627</c:v>
                </c:pt>
                <c:pt idx="57466">
                  <c:v>2628</c:v>
                </c:pt>
                <c:pt idx="57467">
                  <c:v>2629</c:v>
                </c:pt>
                <c:pt idx="57468">
                  <c:v>2630</c:v>
                </c:pt>
                <c:pt idx="57469">
                  <c:v>2631</c:v>
                </c:pt>
                <c:pt idx="57470">
                  <c:v>2632</c:v>
                </c:pt>
                <c:pt idx="57471">
                  <c:v>2633</c:v>
                </c:pt>
                <c:pt idx="57472">
                  <c:v>2634</c:v>
                </c:pt>
                <c:pt idx="57473">
                  <c:v>2635</c:v>
                </c:pt>
                <c:pt idx="57474">
                  <c:v>2636</c:v>
                </c:pt>
                <c:pt idx="57475">
                  <c:v>2637</c:v>
                </c:pt>
                <c:pt idx="57476">
                  <c:v>2638</c:v>
                </c:pt>
                <c:pt idx="57477">
                  <c:v>2639</c:v>
                </c:pt>
                <c:pt idx="57478">
                  <c:v>2640</c:v>
                </c:pt>
                <c:pt idx="57479">
                  <c:v>2641</c:v>
                </c:pt>
                <c:pt idx="57480">
                  <c:v>2642</c:v>
                </c:pt>
                <c:pt idx="57481">
                  <c:v>2643</c:v>
                </c:pt>
                <c:pt idx="57482">
                  <c:v>2644</c:v>
                </c:pt>
                <c:pt idx="57483">
                  <c:v>2645</c:v>
                </c:pt>
                <c:pt idx="57484">
                  <c:v>2646</c:v>
                </c:pt>
                <c:pt idx="57485">
                  <c:v>2647</c:v>
                </c:pt>
                <c:pt idx="57486">
                  <c:v>2648</c:v>
                </c:pt>
                <c:pt idx="57487">
                  <c:v>2649</c:v>
                </c:pt>
                <c:pt idx="57488">
                  <c:v>2650</c:v>
                </c:pt>
                <c:pt idx="57489">
                  <c:v>2651</c:v>
                </c:pt>
                <c:pt idx="57490">
                  <c:v>2652</c:v>
                </c:pt>
                <c:pt idx="57491">
                  <c:v>2653</c:v>
                </c:pt>
                <c:pt idx="57492">
                  <c:v>2654</c:v>
                </c:pt>
                <c:pt idx="57493">
                  <c:v>2655</c:v>
                </c:pt>
                <c:pt idx="57494">
                  <c:v>2656</c:v>
                </c:pt>
                <c:pt idx="57495">
                  <c:v>2657</c:v>
                </c:pt>
                <c:pt idx="57496">
                  <c:v>2658</c:v>
                </c:pt>
                <c:pt idx="57497">
                  <c:v>2659</c:v>
                </c:pt>
                <c:pt idx="57498">
                  <c:v>2660</c:v>
                </c:pt>
                <c:pt idx="57499">
                  <c:v>2661</c:v>
                </c:pt>
                <c:pt idx="57500">
                  <c:v>2662</c:v>
                </c:pt>
                <c:pt idx="57501">
                  <c:v>2663</c:v>
                </c:pt>
                <c:pt idx="57502">
                  <c:v>2664</c:v>
                </c:pt>
                <c:pt idx="57503">
                  <c:v>2665</c:v>
                </c:pt>
                <c:pt idx="57504">
                  <c:v>2666</c:v>
                </c:pt>
                <c:pt idx="57505">
                  <c:v>2667</c:v>
                </c:pt>
                <c:pt idx="57506">
                  <c:v>2668</c:v>
                </c:pt>
                <c:pt idx="57507">
                  <c:v>2669</c:v>
                </c:pt>
                <c:pt idx="57508">
                  <c:v>2670</c:v>
                </c:pt>
                <c:pt idx="57509">
                  <c:v>2671</c:v>
                </c:pt>
                <c:pt idx="57510">
                  <c:v>2672</c:v>
                </c:pt>
                <c:pt idx="57511">
                  <c:v>2673</c:v>
                </c:pt>
                <c:pt idx="57512">
                  <c:v>2674</c:v>
                </c:pt>
                <c:pt idx="57513">
                  <c:v>2675</c:v>
                </c:pt>
                <c:pt idx="57514">
                  <c:v>2676</c:v>
                </c:pt>
                <c:pt idx="57515">
                  <c:v>2677</c:v>
                </c:pt>
                <c:pt idx="57516">
                  <c:v>2678</c:v>
                </c:pt>
                <c:pt idx="57517">
                  <c:v>2679</c:v>
                </c:pt>
                <c:pt idx="57518">
                  <c:v>2680</c:v>
                </c:pt>
                <c:pt idx="57519">
                  <c:v>2681</c:v>
                </c:pt>
                <c:pt idx="57520">
                  <c:v>2682</c:v>
                </c:pt>
                <c:pt idx="57521">
                  <c:v>2683</c:v>
                </c:pt>
                <c:pt idx="57522">
                  <c:v>2684</c:v>
                </c:pt>
                <c:pt idx="57523">
                  <c:v>2685</c:v>
                </c:pt>
                <c:pt idx="57524">
                  <c:v>2686</c:v>
                </c:pt>
                <c:pt idx="57525">
                  <c:v>2687</c:v>
                </c:pt>
                <c:pt idx="57526">
                  <c:v>2688</c:v>
                </c:pt>
                <c:pt idx="57527">
                  <c:v>2689</c:v>
                </c:pt>
                <c:pt idx="57528">
                  <c:v>2690</c:v>
                </c:pt>
                <c:pt idx="57529">
                  <c:v>2691</c:v>
                </c:pt>
                <c:pt idx="57530">
                  <c:v>2692</c:v>
                </c:pt>
                <c:pt idx="57531">
                  <c:v>2693</c:v>
                </c:pt>
                <c:pt idx="57532">
                  <c:v>2694</c:v>
                </c:pt>
                <c:pt idx="57533">
                  <c:v>2695</c:v>
                </c:pt>
                <c:pt idx="57534">
                  <c:v>2696</c:v>
                </c:pt>
                <c:pt idx="57535">
                  <c:v>2697</c:v>
                </c:pt>
                <c:pt idx="57536">
                  <c:v>2698</c:v>
                </c:pt>
                <c:pt idx="57537">
                  <c:v>2699</c:v>
                </c:pt>
                <c:pt idx="57538">
                  <c:v>2700</c:v>
                </c:pt>
                <c:pt idx="57539">
                  <c:v>2701</c:v>
                </c:pt>
                <c:pt idx="57540">
                  <c:v>2702</c:v>
                </c:pt>
                <c:pt idx="57541">
                  <c:v>2703</c:v>
                </c:pt>
                <c:pt idx="57542">
                  <c:v>2704</c:v>
                </c:pt>
                <c:pt idx="57543">
                  <c:v>2705</c:v>
                </c:pt>
                <c:pt idx="57544">
                  <c:v>2706</c:v>
                </c:pt>
                <c:pt idx="57545">
                  <c:v>2707</c:v>
                </c:pt>
                <c:pt idx="57546">
                  <c:v>2708</c:v>
                </c:pt>
                <c:pt idx="57547">
                  <c:v>2709</c:v>
                </c:pt>
                <c:pt idx="57548">
                  <c:v>2710</c:v>
                </c:pt>
                <c:pt idx="57549">
                  <c:v>2711</c:v>
                </c:pt>
                <c:pt idx="57550">
                  <c:v>2712</c:v>
                </c:pt>
                <c:pt idx="57551">
                  <c:v>2713</c:v>
                </c:pt>
                <c:pt idx="57552">
                  <c:v>2714</c:v>
                </c:pt>
                <c:pt idx="57553">
                  <c:v>2715</c:v>
                </c:pt>
                <c:pt idx="57554">
                  <c:v>2716</c:v>
                </c:pt>
                <c:pt idx="57555">
                  <c:v>2717</c:v>
                </c:pt>
                <c:pt idx="57556">
                  <c:v>2718</c:v>
                </c:pt>
                <c:pt idx="57557">
                  <c:v>2719</c:v>
                </c:pt>
                <c:pt idx="57558">
                  <c:v>2720</c:v>
                </c:pt>
                <c:pt idx="57559">
                  <c:v>2721</c:v>
                </c:pt>
                <c:pt idx="57560">
                  <c:v>2722</c:v>
                </c:pt>
                <c:pt idx="57561">
                  <c:v>2723</c:v>
                </c:pt>
                <c:pt idx="57562">
                  <c:v>2724</c:v>
                </c:pt>
                <c:pt idx="57563">
                  <c:v>2725</c:v>
                </c:pt>
                <c:pt idx="57564">
                  <c:v>2726</c:v>
                </c:pt>
                <c:pt idx="57565">
                  <c:v>2727</c:v>
                </c:pt>
                <c:pt idx="57566">
                  <c:v>2728</c:v>
                </c:pt>
                <c:pt idx="57567">
                  <c:v>2729</c:v>
                </c:pt>
                <c:pt idx="57568">
                  <c:v>2730</c:v>
                </c:pt>
                <c:pt idx="57569">
                  <c:v>2731</c:v>
                </c:pt>
                <c:pt idx="57570">
                  <c:v>2732</c:v>
                </c:pt>
                <c:pt idx="57571">
                  <c:v>2733</c:v>
                </c:pt>
                <c:pt idx="57572">
                  <c:v>2734</c:v>
                </c:pt>
                <c:pt idx="57573">
                  <c:v>2735</c:v>
                </c:pt>
                <c:pt idx="57574">
                  <c:v>2736</c:v>
                </c:pt>
                <c:pt idx="57575">
                  <c:v>2737</c:v>
                </c:pt>
                <c:pt idx="57576">
                  <c:v>2738</c:v>
                </c:pt>
                <c:pt idx="57577">
                  <c:v>2739</c:v>
                </c:pt>
                <c:pt idx="57578">
                  <c:v>2740</c:v>
                </c:pt>
                <c:pt idx="57579">
                  <c:v>2741</c:v>
                </c:pt>
                <c:pt idx="57580">
                  <c:v>2742</c:v>
                </c:pt>
                <c:pt idx="57581">
                  <c:v>2743</c:v>
                </c:pt>
                <c:pt idx="57582">
                  <c:v>2744</c:v>
                </c:pt>
                <c:pt idx="57583">
                  <c:v>0</c:v>
                </c:pt>
                <c:pt idx="57584">
                  <c:v>1</c:v>
                </c:pt>
                <c:pt idx="57585">
                  <c:v>2</c:v>
                </c:pt>
                <c:pt idx="57586">
                  <c:v>3</c:v>
                </c:pt>
                <c:pt idx="57587">
                  <c:v>4</c:v>
                </c:pt>
                <c:pt idx="57588">
                  <c:v>5</c:v>
                </c:pt>
                <c:pt idx="57589">
                  <c:v>6</c:v>
                </c:pt>
                <c:pt idx="57590">
                  <c:v>7</c:v>
                </c:pt>
                <c:pt idx="57591">
                  <c:v>8</c:v>
                </c:pt>
                <c:pt idx="57592">
                  <c:v>9</c:v>
                </c:pt>
                <c:pt idx="57593">
                  <c:v>10</c:v>
                </c:pt>
                <c:pt idx="57594">
                  <c:v>11</c:v>
                </c:pt>
                <c:pt idx="57595">
                  <c:v>12</c:v>
                </c:pt>
                <c:pt idx="57596">
                  <c:v>13</c:v>
                </c:pt>
                <c:pt idx="57597">
                  <c:v>14</c:v>
                </c:pt>
                <c:pt idx="57598">
                  <c:v>15</c:v>
                </c:pt>
                <c:pt idx="57599">
                  <c:v>16</c:v>
                </c:pt>
                <c:pt idx="57600">
                  <c:v>17</c:v>
                </c:pt>
                <c:pt idx="57601">
                  <c:v>18</c:v>
                </c:pt>
                <c:pt idx="57602">
                  <c:v>19</c:v>
                </c:pt>
                <c:pt idx="57603">
                  <c:v>20</c:v>
                </c:pt>
                <c:pt idx="57604">
                  <c:v>21</c:v>
                </c:pt>
                <c:pt idx="57605">
                  <c:v>22</c:v>
                </c:pt>
                <c:pt idx="57606">
                  <c:v>23</c:v>
                </c:pt>
                <c:pt idx="57607">
                  <c:v>24</c:v>
                </c:pt>
                <c:pt idx="57608">
                  <c:v>25</c:v>
                </c:pt>
                <c:pt idx="57609">
                  <c:v>26</c:v>
                </c:pt>
                <c:pt idx="57610">
                  <c:v>27</c:v>
                </c:pt>
                <c:pt idx="57611">
                  <c:v>28</c:v>
                </c:pt>
                <c:pt idx="57612">
                  <c:v>29</c:v>
                </c:pt>
                <c:pt idx="57613">
                  <c:v>30</c:v>
                </c:pt>
                <c:pt idx="57614">
                  <c:v>31</c:v>
                </c:pt>
                <c:pt idx="57615">
                  <c:v>32</c:v>
                </c:pt>
                <c:pt idx="57616">
                  <c:v>33</c:v>
                </c:pt>
                <c:pt idx="57617">
                  <c:v>34</c:v>
                </c:pt>
                <c:pt idx="57618">
                  <c:v>35</c:v>
                </c:pt>
                <c:pt idx="57619">
                  <c:v>36</c:v>
                </c:pt>
                <c:pt idx="57620">
                  <c:v>37</c:v>
                </c:pt>
                <c:pt idx="57621">
                  <c:v>38</c:v>
                </c:pt>
                <c:pt idx="57622">
                  <c:v>39</c:v>
                </c:pt>
                <c:pt idx="57623">
                  <c:v>40</c:v>
                </c:pt>
                <c:pt idx="57624">
                  <c:v>41</c:v>
                </c:pt>
                <c:pt idx="57625">
                  <c:v>42</c:v>
                </c:pt>
                <c:pt idx="57626">
                  <c:v>43</c:v>
                </c:pt>
                <c:pt idx="57627">
                  <c:v>44</c:v>
                </c:pt>
                <c:pt idx="57628">
                  <c:v>45</c:v>
                </c:pt>
                <c:pt idx="57629">
                  <c:v>46</c:v>
                </c:pt>
                <c:pt idx="57630">
                  <c:v>47</c:v>
                </c:pt>
                <c:pt idx="57631">
                  <c:v>48</c:v>
                </c:pt>
                <c:pt idx="57632">
                  <c:v>49</c:v>
                </c:pt>
                <c:pt idx="57633">
                  <c:v>50</c:v>
                </c:pt>
                <c:pt idx="57634">
                  <c:v>51</c:v>
                </c:pt>
                <c:pt idx="57635">
                  <c:v>52</c:v>
                </c:pt>
                <c:pt idx="57636">
                  <c:v>53</c:v>
                </c:pt>
                <c:pt idx="57637">
                  <c:v>54</c:v>
                </c:pt>
                <c:pt idx="57638">
                  <c:v>55</c:v>
                </c:pt>
                <c:pt idx="57639">
                  <c:v>56</c:v>
                </c:pt>
                <c:pt idx="57640">
                  <c:v>57</c:v>
                </c:pt>
                <c:pt idx="57641">
                  <c:v>58</c:v>
                </c:pt>
                <c:pt idx="57642">
                  <c:v>59</c:v>
                </c:pt>
                <c:pt idx="57643">
                  <c:v>60</c:v>
                </c:pt>
                <c:pt idx="57644">
                  <c:v>61</c:v>
                </c:pt>
                <c:pt idx="57645">
                  <c:v>62</c:v>
                </c:pt>
                <c:pt idx="57646">
                  <c:v>63</c:v>
                </c:pt>
                <c:pt idx="57647">
                  <c:v>64</c:v>
                </c:pt>
                <c:pt idx="57648">
                  <c:v>65</c:v>
                </c:pt>
                <c:pt idx="57649">
                  <c:v>66</c:v>
                </c:pt>
                <c:pt idx="57650">
                  <c:v>67</c:v>
                </c:pt>
                <c:pt idx="57651">
                  <c:v>68</c:v>
                </c:pt>
                <c:pt idx="57652">
                  <c:v>69</c:v>
                </c:pt>
                <c:pt idx="57653">
                  <c:v>70</c:v>
                </c:pt>
                <c:pt idx="57654">
                  <c:v>71</c:v>
                </c:pt>
                <c:pt idx="57655">
                  <c:v>72</c:v>
                </c:pt>
                <c:pt idx="57656">
                  <c:v>73</c:v>
                </c:pt>
                <c:pt idx="57657">
                  <c:v>74</c:v>
                </c:pt>
                <c:pt idx="57658">
                  <c:v>75</c:v>
                </c:pt>
                <c:pt idx="57659">
                  <c:v>76</c:v>
                </c:pt>
                <c:pt idx="57660">
                  <c:v>77</c:v>
                </c:pt>
                <c:pt idx="57661">
                  <c:v>78</c:v>
                </c:pt>
                <c:pt idx="57662">
                  <c:v>79</c:v>
                </c:pt>
                <c:pt idx="57663">
                  <c:v>80</c:v>
                </c:pt>
                <c:pt idx="57664">
                  <c:v>81</c:v>
                </c:pt>
                <c:pt idx="57665">
                  <c:v>82</c:v>
                </c:pt>
                <c:pt idx="57666">
                  <c:v>83</c:v>
                </c:pt>
                <c:pt idx="57667">
                  <c:v>84</c:v>
                </c:pt>
                <c:pt idx="57668">
                  <c:v>85</c:v>
                </c:pt>
                <c:pt idx="57669">
                  <c:v>86</c:v>
                </c:pt>
                <c:pt idx="57670">
                  <c:v>87</c:v>
                </c:pt>
                <c:pt idx="57671">
                  <c:v>88</c:v>
                </c:pt>
                <c:pt idx="57672">
                  <c:v>89</c:v>
                </c:pt>
                <c:pt idx="57673">
                  <c:v>90</c:v>
                </c:pt>
                <c:pt idx="57674">
                  <c:v>91</c:v>
                </c:pt>
                <c:pt idx="57675">
                  <c:v>92</c:v>
                </c:pt>
                <c:pt idx="57676">
                  <c:v>93</c:v>
                </c:pt>
                <c:pt idx="57677">
                  <c:v>94</c:v>
                </c:pt>
                <c:pt idx="57678">
                  <c:v>95</c:v>
                </c:pt>
                <c:pt idx="57679">
                  <c:v>96</c:v>
                </c:pt>
                <c:pt idx="57680">
                  <c:v>97</c:v>
                </c:pt>
                <c:pt idx="57681">
                  <c:v>98</c:v>
                </c:pt>
                <c:pt idx="57682">
                  <c:v>99</c:v>
                </c:pt>
                <c:pt idx="57683">
                  <c:v>100</c:v>
                </c:pt>
                <c:pt idx="57684">
                  <c:v>101</c:v>
                </c:pt>
                <c:pt idx="57685">
                  <c:v>102</c:v>
                </c:pt>
                <c:pt idx="57686">
                  <c:v>103</c:v>
                </c:pt>
                <c:pt idx="57687">
                  <c:v>104</c:v>
                </c:pt>
                <c:pt idx="57688">
                  <c:v>105</c:v>
                </c:pt>
                <c:pt idx="57689">
                  <c:v>106</c:v>
                </c:pt>
                <c:pt idx="57690">
                  <c:v>107</c:v>
                </c:pt>
                <c:pt idx="57691">
                  <c:v>108</c:v>
                </c:pt>
                <c:pt idx="57692">
                  <c:v>109</c:v>
                </c:pt>
                <c:pt idx="57693">
                  <c:v>110</c:v>
                </c:pt>
                <c:pt idx="57694">
                  <c:v>111</c:v>
                </c:pt>
                <c:pt idx="57695">
                  <c:v>112</c:v>
                </c:pt>
                <c:pt idx="57696">
                  <c:v>113</c:v>
                </c:pt>
                <c:pt idx="57697">
                  <c:v>114</c:v>
                </c:pt>
                <c:pt idx="57698">
                  <c:v>115</c:v>
                </c:pt>
                <c:pt idx="57699">
                  <c:v>116</c:v>
                </c:pt>
                <c:pt idx="57700">
                  <c:v>117</c:v>
                </c:pt>
                <c:pt idx="57701">
                  <c:v>118</c:v>
                </c:pt>
                <c:pt idx="57702">
                  <c:v>119</c:v>
                </c:pt>
                <c:pt idx="57703">
                  <c:v>120</c:v>
                </c:pt>
                <c:pt idx="57704">
                  <c:v>121</c:v>
                </c:pt>
                <c:pt idx="57705">
                  <c:v>122</c:v>
                </c:pt>
                <c:pt idx="57706">
                  <c:v>123</c:v>
                </c:pt>
                <c:pt idx="57707">
                  <c:v>124</c:v>
                </c:pt>
                <c:pt idx="57708">
                  <c:v>125</c:v>
                </c:pt>
                <c:pt idx="57709">
                  <c:v>126</c:v>
                </c:pt>
                <c:pt idx="57710">
                  <c:v>127</c:v>
                </c:pt>
                <c:pt idx="57711">
                  <c:v>128</c:v>
                </c:pt>
                <c:pt idx="57712">
                  <c:v>129</c:v>
                </c:pt>
                <c:pt idx="57713">
                  <c:v>130</c:v>
                </c:pt>
                <c:pt idx="57714">
                  <c:v>131</c:v>
                </c:pt>
                <c:pt idx="57715">
                  <c:v>132</c:v>
                </c:pt>
                <c:pt idx="57716">
                  <c:v>133</c:v>
                </c:pt>
                <c:pt idx="57717">
                  <c:v>134</c:v>
                </c:pt>
                <c:pt idx="57718">
                  <c:v>135</c:v>
                </c:pt>
                <c:pt idx="57719">
                  <c:v>136</c:v>
                </c:pt>
                <c:pt idx="57720">
                  <c:v>137</c:v>
                </c:pt>
                <c:pt idx="57721">
                  <c:v>138</c:v>
                </c:pt>
                <c:pt idx="57722">
                  <c:v>139</c:v>
                </c:pt>
                <c:pt idx="57723">
                  <c:v>140</c:v>
                </c:pt>
                <c:pt idx="57724">
                  <c:v>141</c:v>
                </c:pt>
                <c:pt idx="57725">
                  <c:v>142</c:v>
                </c:pt>
                <c:pt idx="57726">
                  <c:v>143</c:v>
                </c:pt>
                <c:pt idx="57727">
                  <c:v>144</c:v>
                </c:pt>
                <c:pt idx="57728">
                  <c:v>145</c:v>
                </c:pt>
                <c:pt idx="57729">
                  <c:v>146</c:v>
                </c:pt>
                <c:pt idx="57730">
                  <c:v>147</c:v>
                </c:pt>
                <c:pt idx="57731">
                  <c:v>148</c:v>
                </c:pt>
                <c:pt idx="57732">
                  <c:v>149</c:v>
                </c:pt>
                <c:pt idx="57733">
                  <c:v>150</c:v>
                </c:pt>
                <c:pt idx="57734">
                  <c:v>151</c:v>
                </c:pt>
                <c:pt idx="57735">
                  <c:v>152</c:v>
                </c:pt>
                <c:pt idx="57736">
                  <c:v>153</c:v>
                </c:pt>
                <c:pt idx="57737">
                  <c:v>154</c:v>
                </c:pt>
                <c:pt idx="57738">
                  <c:v>155</c:v>
                </c:pt>
                <c:pt idx="57739">
                  <c:v>156</c:v>
                </c:pt>
                <c:pt idx="57740">
                  <c:v>157</c:v>
                </c:pt>
                <c:pt idx="57741">
                  <c:v>158</c:v>
                </c:pt>
                <c:pt idx="57742">
                  <c:v>159</c:v>
                </c:pt>
                <c:pt idx="57743">
                  <c:v>160</c:v>
                </c:pt>
                <c:pt idx="57744">
                  <c:v>161</c:v>
                </c:pt>
                <c:pt idx="57745">
                  <c:v>162</c:v>
                </c:pt>
                <c:pt idx="57746">
                  <c:v>163</c:v>
                </c:pt>
                <c:pt idx="57747">
                  <c:v>164</c:v>
                </c:pt>
                <c:pt idx="57748">
                  <c:v>165</c:v>
                </c:pt>
                <c:pt idx="57749">
                  <c:v>166</c:v>
                </c:pt>
                <c:pt idx="57750">
                  <c:v>167</c:v>
                </c:pt>
                <c:pt idx="57751">
                  <c:v>168</c:v>
                </c:pt>
                <c:pt idx="57752">
                  <c:v>169</c:v>
                </c:pt>
                <c:pt idx="57753">
                  <c:v>170</c:v>
                </c:pt>
                <c:pt idx="57754">
                  <c:v>171</c:v>
                </c:pt>
                <c:pt idx="57755">
                  <c:v>172</c:v>
                </c:pt>
                <c:pt idx="57756">
                  <c:v>173</c:v>
                </c:pt>
                <c:pt idx="57757">
                  <c:v>174</c:v>
                </c:pt>
                <c:pt idx="57758">
                  <c:v>175</c:v>
                </c:pt>
                <c:pt idx="57759">
                  <c:v>176</c:v>
                </c:pt>
                <c:pt idx="57760">
                  <c:v>177</c:v>
                </c:pt>
                <c:pt idx="57761">
                  <c:v>178</c:v>
                </c:pt>
                <c:pt idx="57762">
                  <c:v>179</c:v>
                </c:pt>
                <c:pt idx="57763">
                  <c:v>180</c:v>
                </c:pt>
                <c:pt idx="57764">
                  <c:v>181</c:v>
                </c:pt>
                <c:pt idx="57765">
                  <c:v>182</c:v>
                </c:pt>
                <c:pt idx="57766">
                  <c:v>183</c:v>
                </c:pt>
                <c:pt idx="57767">
                  <c:v>184</c:v>
                </c:pt>
                <c:pt idx="57768">
                  <c:v>185</c:v>
                </c:pt>
                <c:pt idx="57769">
                  <c:v>186</c:v>
                </c:pt>
                <c:pt idx="57770">
                  <c:v>187</c:v>
                </c:pt>
                <c:pt idx="57771">
                  <c:v>188</c:v>
                </c:pt>
                <c:pt idx="57772">
                  <c:v>189</c:v>
                </c:pt>
                <c:pt idx="57773">
                  <c:v>190</c:v>
                </c:pt>
                <c:pt idx="57774">
                  <c:v>191</c:v>
                </c:pt>
                <c:pt idx="57775">
                  <c:v>192</c:v>
                </c:pt>
                <c:pt idx="57776">
                  <c:v>193</c:v>
                </c:pt>
                <c:pt idx="57777">
                  <c:v>194</c:v>
                </c:pt>
                <c:pt idx="57778">
                  <c:v>195</c:v>
                </c:pt>
                <c:pt idx="57779">
                  <c:v>196</c:v>
                </c:pt>
                <c:pt idx="57780">
                  <c:v>197</c:v>
                </c:pt>
                <c:pt idx="57781">
                  <c:v>198</c:v>
                </c:pt>
                <c:pt idx="57782">
                  <c:v>199</c:v>
                </c:pt>
                <c:pt idx="57783">
                  <c:v>200</c:v>
                </c:pt>
                <c:pt idx="57784">
                  <c:v>201</c:v>
                </c:pt>
                <c:pt idx="57785">
                  <c:v>202</c:v>
                </c:pt>
                <c:pt idx="57786">
                  <c:v>203</c:v>
                </c:pt>
                <c:pt idx="57787">
                  <c:v>204</c:v>
                </c:pt>
                <c:pt idx="57788">
                  <c:v>205</c:v>
                </c:pt>
                <c:pt idx="57789">
                  <c:v>206</c:v>
                </c:pt>
                <c:pt idx="57790">
                  <c:v>207</c:v>
                </c:pt>
                <c:pt idx="57791">
                  <c:v>208</c:v>
                </c:pt>
                <c:pt idx="57792">
                  <c:v>209</c:v>
                </c:pt>
                <c:pt idx="57793">
                  <c:v>210</c:v>
                </c:pt>
                <c:pt idx="57794">
                  <c:v>211</c:v>
                </c:pt>
                <c:pt idx="57795">
                  <c:v>212</c:v>
                </c:pt>
                <c:pt idx="57796">
                  <c:v>213</c:v>
                </c:pt>
                <c:pt idx="57797">
                  <c:v>214</c:v>
                </c:pt>
                <c:pt idx="57798">
                  <c:v>215</c:v>
                </c:pt>
                <c:pt idx="57799">
                  <c:v>216</c:v>
                </c:pt>
                <c:pt idx="57800">
                  <c:v>217</c:v>
                </c:pt>
                <c:pt idx="57801">
                  <c:v>218</c:v>
                </c:pt>
                <c:pt idx="57802">
                  <c:v>219</c:v>
                </c:pt>
                <c:pt idx="57803">
                  <c:v>220</c:v>
                </c:pt>
                <c:pt idx="57804">
                  <c:v>221</c:v>
                </c:pt>
                <c:pt idx="57805">
                  <c:v>222</c:v>
                </c:pt>
                <c:pt idx="57806">
                  <c:v>223</c:v>
                </c:pt>
                <c:pt idx="57807">
                  <c:v>224</c:v>
                </c:pt>
                <c:pt idx="57808">
                  <c:v>225</c:v>
                </c:pt>
                <c:pt idx="57809">
                  <c:v>226</c:v>
                </c:pt>
                <c:pt idx="57810">
                  <c:v>227</c:v>
                </c:pt>
                <c:pt idx="57811">
                  <c:v>228</c:v>
                </c:pt>
                <c:pt idx="57812">
                  <c:v>229</c:v>
                </c:pt>
                <c:pt idx="57813">
                  <c:v>230</c:v>
                </c:pt>
                <c:pt idx="57814">
                  <c:v>231</c:v>
                </c:pt>
                <c:pt idx="57815">
                  <c:v>232</c:v>
                </c:pt>
                <c:pt idx="57816">
                  <c:v>233</c:v>
                </c:pt>
                <c:pt idx="57817">
                  <c:v>234</c:v>
                </c:pt>
                <c:pt idx="57818">
                  <c:v>235</c:v>
                </c:pt>
                <c:pt idx="57819">
                  <c:v>236</c:v>
                </c:pt>
                <c:pt idx="57820">
                  <c:v>237</c:v>
                </c:pt>
                <c:pt idx="57821">
                  <c:v>238</c:v>
                </c:pt>
                <c:pt idx="57822">
                  <c:v>239</c:v>
                </c:pt>
                <c:pt idx="57823">
                  <c:v>240</c:v>
                </c:pt>
                <c:pt idx="57824">
                  <c:v>241</c:v>
                </c:pt>
                <c:pt idx="57825">
                  <c:v>242</c:v>
                </c:pt>
                <c:pt idx="57826">
                  <c:v>243</c:v>
                </c:pt>
                <c:pt idx="57827">
                  <c:v>244</c:v>
                </c:pt>
                <c:pt idx="57828">
                  <c:v>245</c:v>
                </c:pt>
                <c:pt idx="57829">
                  <c:v>246</c:v>
                </c:pt>
                <c:pt idx="57830">
                  <c:v>247</c:v>
                </c:pt>
                <c:pt idx="57831">
                  <c:v>248</c:v>
                </c:pt>
                <c:pt idx="57832">
                  <c:v>249</c:v>
                </c:pt>
                <c:pt idx="57833">
                  <c:v>250</c:v>
                </c:pt>
                <c:pt idx="57834">
                  <c:v>251</c:v>
                </c:pt>
                <c:pt idx="57835">
                  <c:v>252</c:v>
                </c:pt>
                <c:pt idx="57836">
                  <c:v>253</c:v>
                </c:pt>
                <c:pt idx="57837">
                  <c:v>254</c:v>
                </c:pt>
                <c:pt idx="57838">
                  <c:v>255</c:v>
                </c:pt>
                <c:pt idx="57839">
                  <c:v>256</c:v>
                </c:pt>
                <c:pt idx="57840">
                  <c:v>257</c:v>
                </c:pt>
                <c:pt idx="57841">
                  <c:v>258</c:v>
                </c:pt>
                <c:pt idx="57842">
                  <c:v>259</c:v>
                </c:pt>
                <c:pt idx="57843">
                  <c:v>260</c:v>
                </c:pt>
                <c:pt idx="57844">
                  <c:v>261</c:v>
                </c:pt>
                <c:pt idx="57845">
                  <c:v>262</c:v>
                </c:pt>
                <c:pt idx="57846">
                  <c:v>263</c:v>
                </c:pt>
                <c:pt idx="57847">
                  <c:v>264</c:v>
                </c:pt>
                <c:pt idx="57848">
                  <c:v>265</c:v>
                </c:pt>
                <c:pt idx="57849">
                  <c:v>266</c:v>
                </c:pt>
                <c:pt idx="57850">
                  <c:v>267</c:v>
                </c:pt>
                <c:pt idx="57851">
                  <c:v>268</c:v>
                </c:pt>
                <c:pt idx="57852">
                  <c:v>269</c:v>
                </c:pt>
                <c:pt idx="57853">
                  <c:v>270</c:v>
                </c:pt>
                <c:pt idx="57854">
                  <c:v>271</c:v>
                </c:pt>
                <c:pt idx="57855">
                  <c:v>272</c:v>
                </c:pt>
                <c:pt idx="57856">
                  <c:v>273</c:v>
                </c:pt>
                <c:pt idx="57857">
                  <c:v>274</c:v>
                </c:pt>
                <c:pt idx="57858">
                  <c:v>275</c:v>
                </c:pt>
                <c:pt idx="57859">
                  <c:v>276</c:v>
                </c:pt>
                <c:pt idx="57860">
                  <c:v>277</c:v>
                </c:pt>
                <c:pt idx="57861">
                  <c:v>278</c:v>
                </c:pt>
                <c:pt idx="57862">
                  <c:v>279</c:v>
                </c:pt>
                <c:pt idx="57863">
                  <c:v>280</c:v>
                </c:pt>
                <c:pt idx="57864">
                  <c:v>281</c:v>
                </c:pt>
                <c:pt idx="57865">
                  <c:v>282</c:v>
                </c:pt>
                <c:pt idx="57866">
                  <c:v>283</c:v>
                </c:pt>
                <c:pt idx="57867">
                  <c:v>284</c:v>
                </c:pt>
                <c:pt idx="57868">
                  <c:v>285</c:v>
                </c:pt>
                <c:pt idx="57869">
                  <c:v>286</c:v>
                </c:pt>
                <c:pt idx="57870">
                  <c:v>287</c:v>
                </c:pt>
                <c:pt idx="57871">
                  <c:v>288</c:v>
                </c:pt>
                <c:pt idx="57872">
                  <c:v>289</c:v>
                </c:pt>
                <c:pt idx="57873">
                  <c:v>290</c:v>
                </c:pt>
                <c:pt idx="57874">
                  <c:v>291</c:v>
                </c:pt>
                <c:pt idx="57875">
                  <c:v>292</c:v>
                </c:pt>
                <c:pt idx="57876">
                  <c:v>293</c:v>
                </c:pt>
                <c:pt idx="57877">
                  <c:v>294</c:v>
                </c:pt>
                <c:pt idx="57878">
                  <c:v>295</c:v>
                </c:pt>
                <c:pt idx="57879">
                  <c:v>296</c:v>
                </c:pt>
                <c:pt idx="57880">
                  <c:v>297</c:v>
                </c:pt>
                <c:pt idx="57881">
                  <c:v>298</c:v>
                </c:pt>
                <c:pt idx="57882">
                  <c:v>299</c:v>
                </c:pt>
                <c:pt idx="57883">
                  <c:v>300</c:v>
                </c:pt>
                <c:pt idx="57884">
                  <c:v>301</c:v>
                </c:pt>
                <c:pt idx="57885">
                  <c:v>302</c:v>
                </c:pt>
                <c:pt idx="57886">
                  <c:v>303</c:v>
                </c:pt>
                <c:pt idx="57887">
                  <c:v>304</c:v>
                </c:pt>
                <c:pt idx="57888">
                  <c:v>305</c:v>
                </c:pt>
                <c:pt idx="57889">
                  <c:v>306</c:v>
                </c:pt>
                <c:pt idx="57890">
                  <c:v>307</c:v>
                </c:pt>
                <c:pt idx="57891">
                  <c:v>308</c:v>
                </c:pt>
                <c:pt idx="57892">
                  <c:v>309</c:v>
                </c:pt>
                <c:pt idx="57893">
                  <c:v>310</c:v>
                </c:pt>
                <c:pt idx="57894">
                  <c:v>311</c:v>
                </c:pt>
                <c:pt idx="57895">
                  <c:v>312</c:v>
                </c:pt>
                <c:pt idx="57896">
                  <c:v>313</c:v>
                </c:pt>
                <c:pt idx="57897">
                  <c:v>314</c:v>
                </c:pt>
                <c:pt idx="57898">
                  <c:v>315</c:v>
                </c:pt>
                <c:pt idx="57899">
                  <c:v>316</c:v>
                </c:pt>
                <c:pt idx="57900">
                  <c:v>317</c:v>
                </c:pt>
                <c:pt idx="57901">
                  <c:v>318</c:v>
                </c:pt>
                <c:pt idx="57902">
                  <c:v>319</c:v>
                </c:pt>
                <c:pt idx="57903">
                  <c:v>320</c:v>
                </c:pt>
                <c:pt idx="57904">
                  <c:v>321</c:v>
                </c:pt>
                <c:pt idx="57905">
                  <c:v>322</c:v>
                </c:pt>
                <c:pt idx="57906">
                  <c:v>323</c:v>
                </c:pt>
                <c:pt idx="57907">
                  <c:v>324</c:v>
                </c:pt>
                <c:pt idx="57908">
                  <c:v>325</c:v>
                </c:pt>
                <c:pt idx="57909">
                  <c:v>326</c:v>
                </c:pt>
                <c:pt idx="57910">
                  <c:v>327</c:v>
                </c:pt>
                <c:pt idx="57911">
                  <c:v>328</c:v>
                </c:pt>
                <c:pt idx="57912">
                  <c:v>329</c:v>
                </c:pt>
                <c:pt idx="57913">
                  <c:v>330</c:v>
                </c:pt>
                <c:pt idx="57914">
                  <c:v>331</c:v>
                </c:pt>
                <c:pt idx="57915">
                  <c:v>332</c:v>
                </c:pt>
                <c:pt idx="57916">
                  <c:v>333</c:v>
                </c:pt>
                <c:pt idx="57917">
                  <c:v>334</c:v>
                </c:pt>
                <c:pt idx="57918">
                  <c:v>335</c:v>
                </c:pt>
                <c:pt idx="57919">
                  <c:v>336</c:v>
                </c:pt>
                <c:pt idx="57920">
                  <c:v>337</c:v>
                </c:pt>
                <c:pt idx="57921">
                  <c:v>338</c:v>
                </c:pt>
                <c:pt idx="57922">
                  <c:v>339</c:v>
                </c:pt>
                <c:pt idx="57923">
                  <c:v>340</c:v>
                </c:pt>
                <c:pt idx="57924">
                  <c:v>341</c:v>
                </c:pt>
                <c:pt idx="57925">
                  <c:v>342</c:v>
                </c:pt>
                <c:pt idx="57926">
                  <c:v>343</c:v>
                </c:pt>
                <c:pt idx="57927">
                  <c:v>344</c:v>
                </c:pt>
                <c:pt idx="57928">
                  <c:v>345</c:v>
                </c:pt>
                <c:pt idx="57929">
                  <c:v>346</c:v>
                </c:pt>
                <c:pt idx="57930">
                  <c:v>347</c:v>
                </c:pt>
                <c:pt idx="57931">
                  <c:v>348</c:v>
                </c:pt>
                <c:pt idx="57932">
                  <c:v>349</c:v>
                </c:pt>
                <c:pt idx="57933">
                  <c:v>350</c:v>
                </c:pt>
                <c:pt idx="57934">
                  <c:v>351</c:v>
                </c:pt>
                <c:pt idx="57935">
                  <c:v>352</c:v>
                </c:pt>
                <c:pt idx="57936">
                  <c:v>353</c:v>
                </c:pt>
                <c:pt idx="57937">
                  <c:v>354</c:v>
                </c:pt>
                <c:pt idx="57938">
                  <c:v>355</c:v>
                </c:pt>
                <c:pt idx="57939">
                  <c:v>356</c:v>
                </c:pt>
                <c:pt idx="57940">
                  <c:v>357</c:v>
                </c:pt>
                <c:pt idx="57941">
                  <c:v>358</c:v>
                </c:pt>
                <c:pt idx="57942">
                  <c:v>359</c:v>
                </c:pt>
                <c:pt idx="57943">
                  <c:v>360</c:v>
                </c:pt>
                <c:pt idx="57944">
                  <c:v>361</c:v>
                </c:pt>
                <c:pt idx="57945">
                  <c:v>362</c:v>
                </c:pt>
                <c:pt idx="57946">
                  <c:v>363</c:v>
                </c:pt>
                <c:pt idx="57947">
                  <c:v>364</c:v>
                </c:pt>
                <c:pt idx="57948">
                  <c:v>365</c:v>
                </c:pt>
                <c:pt idx="57949">
                  <c:v>366</c:v>
                </c:pt>
                <c:pt idx="57950">
                  <c:v>367</c:v>
                </c:pt>
                <c:pt idx="57951">
                  <c:v>368</c:v>
                </c:pt>
                <c:pt idx="57952">
                  <c:v>369</c:v>
                </c:pt>
                <c:pt idx="57953">
                  <c:v>370</c:v>
                </c:pt>
                <c:pt idx="57954">
                  <c:v>371</c:v>
                </c:pt>
                <c:pt idx="57955">
                  <c:v>372</c:v>
                </c:pt>
                <c:pt idx="57956">
                  <c:v>373</c:v>
                </c:pt>
                <c:pt idx="57957">
                  <c:v>374</c:v>
                </c:pt>
                <c:pt idx="57958">
                  <c:v>375</c:v>
                </c:pt>
                <c:pt idx="57959">
                  <c:v>376</c:v>
                </c:pt>
                <c:pt idx="57960">
                  <c:v>377</c:v>
                </c:pt>
                <c:pt idx="57961">
                  <c:v>378</c:v>
                </c:pt>
                <c:pt idx="57962">
                  <c:v>379</c:v>
                </c:pt>
                <c:pt idx="57963">
                  <c:v>380</c:v>
                </c:pt>
                <c:pt idx="57964">
                  <c:v>381</c:v>
                </c:pt>
                <c:pt idx="57965">
                  <c:v>382</c:v>
                </c:pt>
                <c:pt idx="57966">
                  <c:v>383</c:v>
                </c:pt>
                <c:pt idx="57967">
                  <c:v>384</c:v>
                </c:pt>
                <c:pt idx="57968">
                  <c:v>385</c:v>
                </c:pt>
                <c:pt idx="57969">
                  <c:v>386</c:v>
                </c:pt>
                <c:pt idx="57970">
                  <c:v>387</c:v>
                </c:pt>
                <c:pt idx="57971">
                  <c:v>388</c:v>
                </c:pt>
                <c:pt idx="57972">
                  <c:v>389</c:v>
                </c:pt>
                <c:pt idx="57973">
                  <c:v>390</c:v>
                </c:pt>
                <c:pt idx="57974">
                  <c:v>391</c:v>
                </c:pt>
                <c:pt idx="57975">
                  <c:v>392</c:v>
                </c:pt>
                <c:pt idx="57976">
                  <c:v>393</c:v>
                </c:pt>
                <c:pt idx="57977">
                  <c:v>394</c:v>
                </c:pt>
                <c:pt idx="57978">
                  <c:v>395</c:v>
                </c:pt>
                <c:pt idx="57979">
                  <c:v>396</c:v>
                </c:pt>
                <c:pt idx="57980">
                  <c:v>397</c:v>
                </c:pt>
                <c:pt idx="57981">
                  <c:v>398</c:v>
                </c:pt>
                <c:pt idx="57982">
                  <c:v>399</c:v>
                </c:pt>
                <c:pt idx="57983">
                  <c:v>400</c:v>
                </c:pt>
                <c:pt idx="57984">
                  <c:v>401</c:v>
                </c:pt>
                <c:pt idx="57985">
                  <c:v>402</c:v>
                </c:pt>
                <c:pt idx="57986">
                  <c:v>403</c:v>
                </c:pt>
                <c:pt idx="57987">
                  <c:v>404</c:v>
                </c:pt>
                <c:pt idx="57988">
                  <c:v>405</c:v>
                </c:pt>
                <c:pt idx="57989">
                  <c:v>406</c:v>
                </c:pt>
                <c:pt idx="57990">
                  <c:v>407</c:v>
                </c:pt>
                <c:pt idx="57991">
                  <c:v>408</c:v>
                </c:pt>
                <c:pt idx="57992">
                  <c:v>409</c:v>
                </c:pt>
                <c:pt idx="57993">
                  <c:v>410</c:v>
                </c:pt>
                <c:pt idx="57994">
                  <c:v>411</c:v>
                </c:pt>
                <c:pt idx="57995">
                  <c:v>412</c:v>
                </c:pt>
                <c:pt idx="57996">
                  <c:v>413</c:v>
                </c:pt>
                <c:pt idx="57997">
                  <c:v>414</c:v>
                </c:pt>
                <c:pt idx="57998">
                  <c:v>415</c:v>
                </c:pt>
                <c:pt idx="57999">
                  <c:v>416</c:v>
                </c:pt>
                <c:pt idx="58000">
                  <c:v>417</c:v>
                </c:pt>
                <c:pt idx="58001">
                  <c:v>418</c:v>
                </c:pt>
                <c:pt idx="58002">
                  <c:v>419</c:v>
                </c:pt>
                <c:pt idx="58003">
                  <c:v>420</c:v>
                </c:pt>
                <c:pt idx="58004">
                  <c:v>421</c:v>
                </c:pt>
                <c:pt idx="58005">
                  <c:v>422</c:v>
                </c:pt>
                <c:pt idx="58006">
                  <c:v>423</c:v>
                </c:pt>
                <c:pt idx="58007">
                  <c:v>424</c:v>
                </c:pt>
                <c:pt idx="58008">
                  <c:v>425</c:v>
                </c:pt>
                <c:pt idx="58009">
                  <c:v>426</c:v>
                </c:pt>
                <c:pt idx="58010">
                  <c:v>427</c:v>
                </c:pt>
                <c:pt idx="58011">
                  <c:v>428</c:v>
                </c:pt>
                <c:pt idx="58012">
                  <c:v>429</c:v>
                </c:pt>
                <c:pt idx="58013">
                  <c:v>430</c:v>
                </c:pt>
                <c:pt idx="58014">
                  <c:v>431</c:v>
                </c:pt>
                <c:pt idx="58015">
                  <c:v>432</c:v>
                </c:pt>
                <c:pt idx="58016">
                  <c:v>433</c:v>
                </c:pt>
                <c:pt idx="58017">
                  <c:v>434</c:v>
                </c:pt>
                <c:pt idx="58018">
                  <c:v>435</c:v>
                </c:pt>
                <c:pt idx="58019">
                  <c:v>436</c:v>
                </c:pt>
                <c:pt idx="58020">
                  <c:v>437</c:v>
                </c:pt>
                <c:pt idx="58021">
                  <c:v>438</c:v>
                </c:pt>
                <c:pt idx="58022">
                  <c:v>439</c:v>
                </c:pt>
                <c:pt idx="58023">
                  <c:v>440</c:v>
                </c:pt>
                <c:pt idx="58024">
                  <c:v>441</c:v>
                </c:pt>
                <c:pt idx="58025">
                  <c:v>442</c:v>
                </c:pt>
                <c:pt idx="58026">
                  <c:v>443</c:v>
                </c:pt>
                <c:pt idx="58027">
                  <c:v>444</c:v>
                </c:pt>
                <c:pt idx="58028">
                  <c:v>445</c:v>
                </c:pt>
                <c:pt idx="58029">
                  <c:v>446</c:v>
                </c:pt>
                <c:pt idx="58030">
                  <c:v>447</c:v>
                </c:pt>
                <c:pt idx="58031">
                  <c:v>448</c:v>
                </c:pt>
                <c:pt idx="58032">
                  <c:v>449</c:v>
                </c:pt>
                <c:pt idx="58033">
                  <c:v>450</c:v>
                </c:pt>
                <c:pt idx="58034">
                  <c:v>451</c:v>
                </c:pt>
                <c:pt idx="58035">
                  <c:v>452</c:v>
                </c:pt>
                <c:pt idx="58036">
                  <c:v>453</c:v>
                </c:pt>
                <c:pt idx="58037">
                  <c:v>454</c:v>
                </c:pt>
                <c:pt idx="58038">
                  <c:v>455</c:v>
                </c:pt>
                <c:pt idx="58039">
                  <c:v>456</c:v>
                </c:pt>
                <c:pt idx="58040">
                  <c:v>457</c:v>
                </c:pt>
                <c:pt idx="58041">
                  <c:v>458</c:v>
                </c:pt>
                <c:pt idx="58042">
                  <c:v>459</c:v>
                </c:pt>
                <c:pt idx="58043">
                  <c:v>460</c:v>
                </c:pt>
                <c:pt idx="58044">
                  <c:v>461</c:v>
                </c:pt>
                <c:pt idx="58045">
                  <c:v>462</c:v>
                </c:pt>
                <c:pt idx="58046">
                  <c:v>463</c:v>
                </c:pt>
                <c:pt idx="58047">
                  <c:v>464</c:v>
                </c:pt>
                <c:pt idx="58048">
                  <c:v>465</c:v>
                </c:pt>
                <c:pt idx="58049">
                  <c:v>466</c:v>
                </c:pt>
                <c:pt idx="58050">
                  <c:v>467</c:v>
                </c:pt>
                <c:pt idx="58051">
                  <c:v>468</c:v>
                </c:pt>
                <c:pt idx="58052">
                  <c:v>469</c:v>
                </c:pt>
                <c:pt idx="58053">
                  <c:v>470</c:v>
                </c:pt>
                <c:pt idx="58054">
                  <c:v>471</c:v>
                </c:pt>
                <c:pt idx="58055">
                  <c:v>472</c:v>
                </c:pt>
                <c:pt idx="58056">
                  <c:v>473</c:v>
                </c:pt>
                <c:pt idx="58057">
                  <c:v>474</c:v>
                </c:pt>
                <c:pt idx="58058">
                  <c:v>475</c:v>
                </c:pt>
                <c:pt idx="58059">
                  <c:v>476</c:v>
                </c:pt>
                <c:pt idx="58060">
                  <c:v>477</c:v>
                </c:pt>
                <c:pt idx="58061">
                  <c:v>478</c:v>
                </c:pt>
                <c:pt idx="58062">
                  <c:v>479</c:v>
                </c:pt>
                <c:pt idx="58063">
                  <c:v>480</c:v>
                </c:pt>
                <c:pt idx="58064">
                  <c:v>481</c:v>
                </c:pt>
                <c:pt idx="58065">
                  <c:v>482</c:v>
                </c:pt>
                <c:pt idx="58066">
                  <c:v>483</c:v>
                </c:pt>
                <c:pt idx="58067">
                  <c:v>484</c:v>
                </c:pt>
                <c:pt idx="58068">
                  <c:v>485</c:v>
                </c:pt>
                <c:pt idx="58069">
                  <c:v>486</c:v>
                </c:pt>
                <c:pt idx="58070">
                  <c:v>487</c:v>
                </c:pt>
                <c:pt idx="58071">
                  <c:v>488</c:v>
                </c:pt>
                <c:pt idx="58072">
                  <c:v>489</c:v>
                </c:pt>
                <c:pt idx="58073">
                  <c:v>490</c:v>
                </c:pt>
                <c:pt idx="58074">
                  <c:v>491</c:v>
                </c:pt>
                <c:pt idx="58075">
                  <c:v>492</c:v>
                </c:pt>
                <c:pt idx="58076">
                  <c:v>493</c:v>
                </c:pt>
                <c:pt idx="58077">
                  <c:v>494</c:v>
                </c:pt>
                <c:pt idx="58078">
                  <c:v>495</c:v>
                </c:pt>
                <c:pt idx="58079">
                  <c:v>496</c:v>
                </c:pt>
                <c:pt idx="58080">
                  <c:v>497</c:v>
                </c:pt>
                <c:pt idx="58081">
                  <c:v>498</c:v>
                </c:pt>
                <c:pt idx="58082">
                  <c:v>499</c:v>
                </c:pt>
                <c:pt idx="58083">
                  <c:v>500</c:v>
                </c:pt>
                <c:pt idx="58084">
                  <c:v>501</c:v>
                </c:pt>
                <c:pt idx="58085">
                  <c:v>502</c:v>
                </c:pt>
                <c:pt idx="58086">
                  <c:v>503</c:v>
                </c:pt>
                <c:pt idx="58087">
                  <c:v>504</c:v>
                </c:pt>
                <c:pt idx="58088">
                  <c:v>505</c:v>
                </c:pt>
                <c:pt idx="58089">
                  <c:v>506</c:v>
                </c:pt>
                <c:pt idx="58090">
                  <c:v>507</c:v>
                </c:pt>
                <c:pt idx="58091">
                  <c:v>508</c:v>
                </c:pt>
                <c:pt idx="58092">
                  <c:v>509</c:v>
                </c:pt>
                <c:pt idx="58093">
                  <c:v>510</c:v>
                </c:pt>
                <c:pt idx="58094">
                  <c:v>511</c:v>
                </c:pt>
                <c:pt idx="58095">
                  <c:v>512</c:v>
                </c:pt>
                <c:pt idx="58096">
                  <c:v>513</c:v>
                </c:pt>
                <c:pt idx="58097">
                  <c:v>514</c:v>
                </c:pt>
                <c:pt idx="58098">
                  <c:v>515</c:v>
                </c:pt>
                <c:pt idx="58099">
                  <c:v>516</c:v>
                </c:pt>
                <c:pt idx="58100">
                  <c:v>517</c:v>
                </c:pt>
                <c:pt idx="58101">
                  <c:v>518</c:v>
                </c:pt>
                <c:pt idx="58102">
                  <c:v>519</c:v>
                </c:pt>
                <c:pt idx="58103">
                  <c:v>520</c:v>
                </c:pt>
                <c:pt idx="58104">
                  <c:v>521</c:v>
                </c:pt>
                <c:pt idx="58105">
                  <c:v>522</c:v>
                </c:pt>
                <c:pt idx="58106">
                  <c:v>523</c:v>
                </c:pt>
                <c:pt idx="58107">
                  <c:v>524</c:v>
                </c:pt>
                <c:pt idx="58108">
                  <c:v>525</c:v>
                </c:pt>
                <c:pt idx="58109">
                  <c:v>526</c:v>
                </c:pt>
                <c:pt idx="58110">
                  <c:v>527</c:v>
                </c:pt>
                <c:pt idx="58111">
                  <c:v>528</c:v>
                </c:pt>
                <c:pt idx="58112">
                  <c:v>529</c:v>
                </c:pt>
                <c:pt idx="58113">
                  <c:v>530</c:v>
                </c:pt>
                <c:pt idx="58114">
                  <c:v>531</c:v>
                </c:pt>
                <c:pt idx="58115">
                  <c:v>532</c:v>
                </c:pt>
                <c:pt idx="58116">
                  <c:v>533</c:v>
                </c:pt>
                <c:pt idx="58117">
                  <c:v>534</c:v>
                </c:pt>
                <c:pt idx="58118">
                  <c:v>535</c:v>
                </c:pt>
                <c:pt idx="58119">
                  <c:v>536</c:v>
                </c:pt>
                <c:pt idx="58120">
                  <c:v>537</c:v>
                </c:pt>
                <c:pt idx="58121">
                  <c:v>538</c:v>
                </c:pt>
                <c:pt idx="58122">
                  <c:v>539</c:v>
                </c:pt>
                <c:pt idx="58123">
                  <c:v>540</c:v>
                </c:pt>
                <c:pt idx="58124">
                  <c:v>541</c:v>
                </c:pt>
                <c:pt idx="58125">
                  <c:v>542</c:v>
                </c:pt>
                <c:pt idx="58126">
                  <c:v>543</c:v>
                </c:pt>
                <c:pt idx="58127">
                  <c:v>544</c:v>
                </c:pt>
                <c:pt idx="58128">
                  <c:v>545</c:v>
                </c:pt>
                <c:pt idx="58129">
                  <c:v>546</c:v>
                </c:pt>
                <c:pt idx="58130">
                  <c:v>547</c:v>
                </c:pt>
                <c:pt idx="58131">
                  <c:v>548</c:v>
                </c:pt>
                <c:pt idx="58132">
                  <c:v>549</c:v>
                </c:pt>
                <c:pt idx="58133">
                  <c:v>550</c:v>
                </c:pt>
                <c:pt idx="58134">
                  <c:v>551</c:v>
                </c:pt>
                <c:pt idx="58135">
                  <c:v>552</c:v>
                </c:pt>
                <c:pt idx="58136">
                  <c:v>553</c:v>
                </c:pt>
                <c:pt idx="58137">
                  <c:v>554</c:v>
                </c:pt>
                <c:pt idx="58138">
                  <c:v>555</c:v>
                </c:pt>
                <c:pt idx="58139">
                  <c:v>556</c:v>
                </c:pt>
                <c:pt idx="58140">
                  <c:v>557</c:v>
                </c:pt>
                <c:pt idx="58141">
                  <c:v>558</c:v>
                </c:pt>
                <c:pt idx="58142">
                  <c:v>559</c:v>
                </c:pt>
                <c:pt idx="58143">
                  <c:v>560</c:v>
                </c:pt>
                <c:pt idx="58144">
                  <c:v>561</c:v>
                </c:pt>
                <c:pt idx="58145">
                  <c:v>562</c:v>
                </c:pt>
                <c:pt idx="58146">
                  <c:v>563</c:v>
                </c:pt>
                <c:pt idx="58147">
                  <c:v>564</c:v>
                </c:pt>
                <c:pt idx="58148">
                  <c:v>565</c:v>
                </c:pt>
                <c:pt idx="58149">
                  <c:v>566</c:v>
                </c:pt>
                <c:pt idx="58150">
                  <c:v>567</c:v>
                </c:pt>
                <c:pt idx="58151">
                  <c:v>568</c:v>
                </c:pt>
                <c:pt idx="58152">
                  <c:v>569</c:v>
                </c:pt>
                <c:pt idx="58153">
                  <c:v>570</c:v>
                </c:pt>
                <c:pt idx="58154">
                  <c:v>571</c:v>
                </c:pt>
                <c:pt idx="58155">
                  <c:v>572</c:v>
                </c:pt>
                <c:pt idx="58156">
                  <c:v>573</c:v>
                </c:pt>
                <c:pt idx="58157">
                  <c:v>574</c:v>
                </c:pt>
                <c:pt idx="58158">
                  <c:v>575</c:v>
                </c:pt>
                <c:pt idx="58159">
                  <c:v>576</c:v>
                </c:pt>
                <c:pt idx="58160">
                  <c:v>577</c:v>
                </c:pt>
                <c:pt idx="58161">
                  <c:v>578</c:v>
                </c:pt>
                <c:pt idx="58162">
                  <c:v>579</c:v>
                </c:pt>
                <c:pt idx="58163">
                  <c:v>580</c:v>
                </c:pt>
                <c:pt idx="58164">
                  <c:v>581</c:v>
                </c:pt>
                <c:pt idx="58165">
                  <c:v>582</c:v>
                </c:pt>
                <c:pt idx="58166">
                  <c:v>583</c:v>
                </c:pt>
                <c:pt idx="58167">
                  <c:v>584</c:v>
                </c:pt>
                <c:pt idx="58168">
                  <c:v>585</c:v>
                </c:pt>
                <c:pt idx="58169">
                  <c:v>586</c:v>
                </c:pt>
                <c:pt idx="58170">
                  <c:v>587</c:v>
                </c:pt>
                <c:pt idx="58171">
                  <c:v>588</c:v>
                </c:pt>
                <c:pt idx="58172">
                  <c:v>589</c:v>
                </c:pt>
                <c:pt idx="58173">
                  <c:v>590</c:v>
                </c:pt>
                <c:pt idx="58174">
                  <c:v>591</c:v>
                </c:pt>
                <c:pt idx="58175">
                  <c:v>592</c:v>
                </c:pt>
                <c:pt idx="58176">
                  <c:v>593</c:v>
                </c:pt>
                <c:pt idx="58177">
                  <c:v>594</c:v>
                </c:pt>
                <c:pt idx="58178">
                  <c:v>595</c:v>
                </c:pt>
                <c:pt idx="58179">
                  <c:v>596</c:v>
                </c:pt>
                <c:pt idx="58180">
                  <c:v>597</c:v>
                </c:pt>
                <c:pt idx="58181">
                  <c:v>598</c:v>
                </c:pt>
                <c:pt idx="58182">
                  <c:v>599</c:v>
                </c:pt>
                <c:pt idx="58183">
                  <c:v>600</c:v>
                </c:pt>
                <c:pt idx="58184">
                  <c:v>601</c:v>
                </c:pt>
                <c:pt idx="58185">
                  <c:v>602</c:v>
                </c:pt>
                <c:pt idx="58186">
                  <c:v>603</c:v>
                </c:pt>
                <c:pt idx="58187">
                  <c:v>604</c:v>
                </c:pt>
                <c:pt idx="58188">
                  <c:v>605</c:v>
                </c:pt>
                <c:pt idx="58189">
                  <c:v>606</c:v>
                </c:pt>
                <c:pt idx="58190">
                  <c:v>607</c:v>
                </c:pt>
                <c:pt idx="58191">
                  <c:v>608</c:v>
                </c:pt>
                <c:pt idx="58192">
                  <c:v>609</c:v>
                </c:pt>
                <c:pt idx="58193">
                  <c:v>610</c:v>
                </c:pt>
                <c:pt idx="58194">
                  <c:v>611</c:v>
                </c:pt>
                <c:pt idx="58195">
                  <c:v>612</c:v>
                </c:pt>
                <c:pt idx="58196">
                  <c:v>613</c:v>
                </c:pt>
                <c:pt idx="58197">
                  <c:v>614</c:v>
                </c:pt>
                <c:pt idx="58198">
                  <c:v>615</c:v>
                </c:pt>
                <c:pt idx="58199">
                  <c:v>616</c:v>
                </c:pt>
                <c:pt idx="58200">
                  <c:v>617</c:v>
                </c:pt>
                <c:pt idx="58201">
                  <c:v>618</c:v>
                </c:pt>
                <c:pt idx="58202">
                  <c:v>619</c:v>
                </c:pt>
                <c:pt idx="58203">
                  <c:v>620</c:v>
                </c:pt>
                <c:pt idx="58204">
                  <c:v>621</c:v>
                </c:pt>
                <c:pt idx="58205">
                  <c:v>622</c:v>
                </c:pt>
                <c:pt idx="58206">
                  <c:v>623</c:v>
                </c:pt>
                <c:pt idx="58207">
                  <c:v>624</c:v>
                </c:pt>
                <c:pt idx="58208">
                  <c:v>625</c:v>
                </c:pt>
                <c:pt idx="58209">
                  <c:v>626</c:v>
                </c:pt>
                <c:pt idx="58210">
                  <c:v>627</c:v>
                </c:pt>
                <c:pt idx="58211">
                  <c:v>628</c:v>
                </c:pt>
                <c:pt idx="58212">
                  <c:v>629</c:v>
                </c:pt>
                <c:pt idx="58213">
                  <c:v>630</c:v>
                </c:pt>
                <c:pt idx="58214">
                  <c:v>631</c:v>
                </c:pt>
                <c:pt idx="58215">
                  <c:v>632</c:v>
                </c:pt>
                <c:pt idx="58216">
                  <c:v>633</c:v>
                </c:pt>
                <c:pt idx="58217">
                  <c:v>634</c:v>
                </c:pt>
                <c:pt idx="58218">
                  <c:v>635</c:v>
                </c:pt>
                <c:pt idx="58219">
                  <c:v>636</c:v>
                </c:pt>
                <c:pt idx="58220">
                  <c:v>637</c:v>
                </c:pt>
                <c:pt idx="58221">
                  <c:v>638</c:v>
                </c:pt>
                <c:pt idx="58222">
                  <c:v>639</c:v>
                </c:pt>
                <c:pt idx="58223">
                  <c:v>640</c:v>
                </c:pt>
                <c:pt idx="58224">
                  <c:v>641</c:v>
                </c:pt>
                <c:pt idx="58225">
                  <c:v>642</c:v>
                </c:pt>
                <c:pt idx="58226">
                  <c:v>643</c:v>
                </c:pt>
                <c:pt idx="58227">
                  <c:v>644</c:v>
                </c:pt>
                <c:pt idx="58228">
                  <c:v>645</c:v>
                </c:pt>
                <c:pt idx="58229">
                  <c:v>646</c:v>
                </c:pt>
                <c:pt idx="58230">
                  <c:v>647</c:v>
                </c:pt>
                <c:pt idx="58231">
                  <c:v>648</c:v>
                </c:pt>
                <c:pt idx="58232">
                  <c:v>649</c:v>
                </c:pt>
                <c:pt idx="58233">
                  <c:v>650</c:v>
                </c:pt>
                <c:pt idx="58234">
                  <c:v>651</c:v>
                </c:pt>
                <c:pt idx="58235">
                  <c:v>652</c:v>
                </c:pt>
                <c:pt idx="58236">
                  <c:v>653</c:v>
                </c:pt>
                <c:pt idx="58237">
                  <c:v>654</c:v>
                </c:pt>
                <c:pt idx="58238">
                  <c:v>655</c:v>
                </c:pt>
                <c:pt idx="58239">
                  <c:v>656</c:v>
                </c:pt>
                <c:pt idx="58240">
                  <c:v>657</c:v>
                </c:pt>
                <c:pt idx="58241">
                  <c:v>658</c:v>
                </c:pt>
                <c:pt idx="58242">
                  <c:v>659</c:v>
                </c:pt>
                <c:pt idx="58243">
                  <c:v>660</c:v>
                </c:pt>
                <c:pt idx="58244">
                  <c:v>661</c:v>
                </c:pt>
                <c:pt idx="58245">
                  <c:v>662</c:v>
                </c:pt>
                <c:pt idx="58246">
                  <c:v>663</c:v>
                </c:pt>
                <c:pt idx="58247">
                  <c:v>664</c:v>
                </c:pt>
                <c:pt idx="58248">
                  <c:v>665</c:v>
                </c:pt>
                <c:pt idx="58249">
                  <c:v>666</c:v>
                </c:pt>
                <c:pt idx="58250">
                  <c:v>667</c:v>
                </c:pt>
                <c:pt idx="58251">
                  <c:v>668</c:v>
                </c:pt>
                <c:pt idx="58252">
                  <c:v>669</c:v>
                </c:pt>
                <c:pt idx="58253">
                  <c:v>670</c:v>
                </c:pt>
                <c:pt idx="58254">
                  <c:v>671</c:v>
                </c:pt>
                <c:pt idx="58255">
                  <c:v>672</c:v>
                </c:pt>
                <c:pt idx="58256">
                  <c:v>673</c:v>
                </c:pt>
                <c:pt idx="58257">
                  <c:v>674</c:v>
                </c:pt>
                <c:pt idx="58258">
                  <c:v>675</c:v>
                </c:pt>
                <c:pt idx="58259">
                  <c:v>676</c:v>
                </c:pt>
                <c:pt idx="58260">
                  <c:v>677</c:v>
                </c:pt>
                <c:pt idx="58261">
                  <c:v>678</c:v>
                </c:pt>
                <c:pt idx="58262">
                  <c:v>679</c:v>
                </c:pt>
                <c:pt idx="58263">
                  <c:v>680</c:v>
                </c:pt>
                <c:pt idx="58264">
                  <c:v>681</c:v>
                </c:pt>
                <c:pt idx="58265">
                  <c:v>682</c:v>
                </c:pt>
                <c:pt idx="58266">
                  <c:v>683</c:v>
                </c:pt>
                <c:pt idx="58267">
                  <c:v>684</c:v>
                </c:pt>
                <c:pt idx="58268">
                  <c:v>685</c:v>
                </c:pt>
                <c:pt idx="58269">
                  <c:v>686</c:v>
                </c:pt>
                <c:pt idx="58270">
                  <c:v>687</c:v>
                </c:pt>
                <c:pt idx="58271">
                  <c:v>688</c:v>
                </c:pt>
                <c:pt idx="58272">
                  <c:v>689</c:v>
                </c:pt>
                <c:pt idx="58273">
                  <c:v>690</c:v>
                </c:pt>
                <c:pt idx="58274">
                  <c:v>691</c:v>
                </c:pt>
                <c:pt idx="58275">
                  <c:v>692</c:v>
                </c:pt>
                <c:pt idx="58276">
                  <c:v>693</c:v>
                </c:pt>
                <c:pt idx="58277">
                  <c:v>694</c:v>
                </c:pt>
                <c:pt idx="58278">
                  <c:v>695</c:v>
                </c:pt>
                <c:pt idx="58279">
                  <c:v>696</c:v>
                </c:pt>
                <c:pt idx="58280">
                  <c:v>697</c:v>
                </c:pt>
                <c:pt idx="58281">
                  <c:v>698</c:v>
                </c:pt>
                <c:pt idx="58282">
                  <c:v>699</c:v>
                </c:pt>
                <c:pt idx="58283">
                  <c:v>700</c:v>
                </c:pt>
                <c:pt idx="58284">
                  <c:v>701</c:v>
                </c:pt>
                <c:pt idx="58285">
                  <c:v>702</c:v>
                </c:pt>
                <c:pt idx="58286">
                  <c:v>703</c:v>
                </c:pt>
                <c:pt idx="58287">
                  <c:v>704</c:v>
                </c:pt>
                <c:pt idx="58288">
                  <c:v>705</c:v>
                </c:pt>
                <c:pt idx="58289">
                  <c:v>706</c:v>
                </c:pt>
                <c:pt idx="58290">
                  <c:v>707</c:v>
                </c:pt>
                <c:pt idx="58291">
                  <c:v>708</c:v>
                </c:pt>
                <c:pt idx="58292">
                  <c:v>709</c:v>
                </c:pt>
                <c:pt idx="58293">
                  <c:v>710</c:v>
                </c:pt>
                <c:pt idx="58294">
                  <c:v>711</c:v>
                </c:pt>
                <c:pt idx="58295">
                  <c:v>712</c:v>
                </c:pt>
                <c:pt idx="58296">
                  <c:v>713</c:v>
                </c:pt>
                <c:pt idx="58297">
                  <c:v>714</c:v>
                </c:pt>
                <c:pt idx="58298">
                  <c:v>715</c:v>
                </c:pt>
                <c:pt idx="58299">
                  <c:v>716</c:v>
                </c:pt>
                <c:pt idx="58300">
                  <c:v>717</c:v>
                </c:pt>
                <c:pt idx="58301">
                  <c:v>718</c:v>
                </c:pt>
                <c:pt idx="58302">
                  <c:v>719</c:v>
                </c:pt>
                <c:pt idx="58303">
                  <c:v>720</c:v>
                </c:pt>
                <c:pt idx="58304">
                  <c:v>721</c:v>
                </c:pt>
                <c:pt idx="58305">
                  <c:v>722</c:v>
                </c:pt>
                <c:pt idx="58306">
                  <c:v>723</c:v>
                </c:pt>
                <c:pt idx="58307">
                  <c:v>724</c:v>
                </c:pt>
                <c:pt idx="58308">
                  <c:v>725</c:v>
                </c:pt>
                <c:pt idx="58309">
                  <c:v>726</c:v>
                </c:pt>
                <c:pt idx="58310">
                  <c:v>727</c:v>
                </c:pt>
                <c:pt idx="58311">
                  <c:v>728</c:v>
                </c:pt>
                <c:pt idx="58312">
                  <c:v>729</c:v>
                </c:pt>
                <c:pt idx="58313">
                  <c:v>730</c:v>
                </c:pt>
                <c:pt idx="58314">
                  <c:v>731</c:v>
                </c:pt>
                <c:pt idx="58315">
                  <c:v>732</c:v>
                </c:pt>
                <c:pt idx="58316">
                  <c:v>733</c:v>
                </c:pt>
                <c:pt idx="58317">
                  <c:v>734</c:v>
                </c:pt>
                <c:pt idx="58318">
                  <c:v>735</c:v>
                </c:pt>
                <c:pt idx="58319">
                  <c:v>736</c:v>
                </c:pt>
                <c:pt idx="58320">
                  <c:v>737</c:v>
                </c:pt>
                <c:pt idx="58321">
                  <c:v>738</c:v>
                </c:pt>
                <c:pt idx="58322">
                  <c:v>739</c:v>
                </c:pt>
                <c:pt idx="58323">
                  <c:v>740</c:v>
                </c:pt>
                <c:pt idx="58324">
                  <c:v>741</c:v>
                </c:pt>
                <c:pt idx="58325">
                  <c:v>742</c:v>
                </c:pt>
                <c:pt idx="58326">
                  <c:v>743</c:v>
                </c:pt>
                <c:pt idx="58327">
                  <c:v>744</c:v>
                </c:pt>
                <c:pt idx="58328">
                  <c:v>745</c:v>
                </c:pt>
                <c:pt idx="58329">
                  <c:v>746</c:v>
                </c:pt>
                <c:pt idx="58330">
                  <c:v>747</c:v>
                </c:pt>
                <c:pt idx="58331">
                  <c:v>748</c:v>
                </c:pt>
                <c:pt idx="58332">
                  <c:v>749</c:v>
                </c:pt>
                <c:pt idx="58333">
                  <c:v>750</c:v>
                </c:pt>
                <c:pt idx="58334">
                  <c:v>751</c:v>
                </c:pt>
                <c:pt idx="58335">
                  <c:v>752</c:v>
                </c:pt>
                <c:pt idx="58336">
                  <c:v>753</c:v>
                </c:pt>
                <c:pt idx="58337">
                  <c:v>754</c:v>
                </c:pt>
                <c:pt idx="58338">
                  <c:v>755</c:v>
                </c:pt>
                <c:pt idx="58339">
                  <c:v>756</c:v>
                </c:pt>
                <c:pt idx="58340">
                  <c:v>757</c:v>
                </c:pt>
                <c:pt idx="58341">
                  <c:v>758</c:v>
                </c:pt>
                <c:pt idx="58342">
                  <c:v>759</c:v>
                </c:pt>
                <c:pt idx="58343">
                  <c:v>760</c:v>
                </c:pt>
                <c:pt idx="58344">
                  <c:v>761</c:v>
                </c:pt>
                <c:pt idx="58345">
                  <c:v>762</c:v>
                </c:pt>
                <c:pt idx="58346">
                  <c:v>763</c:v>
                </c:pt>
                <c:pt idx="58347">
                  <c:v>764</c:v>
                </c:pt>
                <c:pt idx="58348">
                  <c:v>765</c:v>
                </c:pt>
                <c:pt idx="58349">
                  <c:v>766</c:v>
                </c:pt>
                <c:pt idx="58350">
                  <c:v>767</c:v>
                </c:pt>
                <c:pt idx="58351">
                  <c:v>768</c:v>
                </c:pt>
                <c:pt idx="58352">
                  <c:v>769</c:v>
                </c:pt>
                <c:pt idx="58353">
                  <c:v>770</c:v>
                </c:pt>
                <c:pt idx="58354">
                  <c:v>771</c:v>
                </c:pt>
                <c:pt idx="58355">
                  <c:v>772</c:v>
                </c:pt>
                <c:pt idx="58356">
                  <c:v>773</c:v>
                </c:pt>
                <c:pt idx="58357">
                  <c:v>774</c:v>
                </c:pt>
                <c:pt idx="58358">
                  <c:v>775</c:v>
                </c:pt>
                <c:pt idx="58359">
                  <c:v>776</c:v>
                </c:pt>
                <c:pt idx="58360">
                  <c:v>777</c:v>
                </c:pt>
                <c:pt idx="58361">
                  <c:v>778</c:v>
                </c:pt>
                <c:pt idx="58362">
                  <c:v>779</c:v>
                </c:pt>
                <c:pt idx="58363">
                  <c:v>780</c:v>
                </c:pt>
                <c:pt idx="58364">
                  <c:v>781</c:v>
                </c:pt>
                <c:pt idx="58365">
                  <c:v>782</c:v>
                </c:pt>
                <c:pt idx="58366">
                  <c:v>783</c:v>
                </c:pt>
                <c:pt idx="58367">
                  <c:v>784</c:v>
                </c:pt>
                <c:pt idx="58368">
                  <c:v>785</c:v>
                </c:pt>
                <c:pt idx="58369">
                  <c:v>786</c:v>
                </c:pt>
                <c:pt idx="58370">
                  <c:v>787</c:v>
                </c:pt>
                <c:pt idx="58371">
                  <c:v>788</c:v>
                </c:pt>
                <c:pt idx="58372">
                  <c:v>789</c:v>
                </c:pt>
                <c:pt idx="58373">
                  <c:v>790</c:v>
                </c:pt>
                <c:pt idx="58374">
                  <c:v>791</c:v>
                </c:pt>
                <c:pt idx="58375">
                  <c:v>792</c:v>
                </c:pt>
                <c:pt idx="58376">
                  <c:v>793</c:v>
                </c:pt>
                <c:pt idx="58377">
                  <c:v>794</c:v>
                </c:pt>
                <c:pt idx="58378">
                  <c:v>795</c:v>
                </c:pt>
                <c:pt idx="58379">
                  <c:v>796</c:v>
                </c:pt>
                <c:pt idx="58380">
                  <c:v>797</c:v>
                </c:pt>
                <c:pt idx="58381">
                  <c:v>798</c:v>
                </c:pt>
                <c:pt idx="58382">
                  <c:v>799</c:v>
                </c:pt>
                <c:pt idx="58383">
                  <c:v>800</c:v>
                </c:pt>
                <c:pt idx="58384">
                  <c:v>801</c:v>
                </c:pt>
                <c:pt idx="58385">
                  <c:v>802</c:v>
                </c:pt>
                <c:pt idx="58386">
                  <c:v>803</c:v>
                </c:pt>
                <c:pt idx="58387">
                  <c:v>804</c:v>
                </c:pt>
                <c:pt idx="58388">
                  <c:v>805</c:v>
                </c:pt>
                <c:pt idx="58389">
                  <c:v>806</c:v>
                </c:pt>
                <c:pt idx="58390">
                  <c:v>807</c:v>
                </c:pt>
                <c:pt idx="58391">
                  <c:v>808</c:v>
                </c:pt>
                <c:pt idx="58392">
                  <c:v>809</c:v>
                </c:pt>
                <c:pt idx="58393">
                  <c:v>810</c:v>
                </c:pt>
                <c:pt idx="58394">
                  <c:v>811</c:v>
                </c:pt>
                <c:pt idx="58395">
                  <c:v>812</c:v>
                </c:pt>
                <c:pt idx="58396">
                  <c:v>813</c:v>
                </c:pt>
                <c:pt idx="58397">
                  <c:v>814</c:v>
                </c:pt>
                <c:pt idx="58398">
                  <c:v>815</c:v>
                </c:pt>
                <c:pt idx="58399">
                  <c:v>816</c:v>
                </c:pt>
                <c:pt idx="58400">
                  <c:v>817</c:v>
                </c:pt>
                <c:pt idx="58401">
                  <c:v>818</c:v>
                </c:pt>
                <c:pt idx="58402">
                  <c:v>819</c:v>
                </c:pt>
                <c:pt idx="58403">
                  <c:v>820</c:v>
                </c:pt>
                <c:pt idx="58404">
                  <c:v>821</c:v>
                </c:pt>
                <c:pt idx="58405">
                  <c:v>822</c:v>
                </c:pt>
                <c:pt idx="58406">
                  <c:v>823</c:v>
                </c:pt>
                <c:pt idx="58407">
                  <c:v>824</c:v>
                </c:pt>
                <c:pt idx="58408">
                  <c:v>825</c:v>
                </c:pt>
                <c:pt idx="58409">
                  <c:v>826</c:v>
                </c:pt>
                <c:pt idx="58410">
                  <c:v>827</c:v>
                </c:pt>
                <c:pt idx="58411">
                  <c:v>828</c:v>
                </c:pt>
                <c:pt idx="58412">
                  <c:v>829</c:v>
                </c:pt>
                <c:pt idx="58413">
                  <c:v>830</c:v>
                </c:pt>
                <c:pt idx="58414">
                  <c:v>831</c:v>
                </c:pt>
                <c:pt idx="58415">
                  <c:v>832</c:v>
                </c:pt>
                <c:pt idx="58416">
                  <c:v>833</c:v>
                </c:pt>
                <c:pt idx="58417">
                  <c:v>834</c:v>
                </c:pt>
                <c:pt idx="58418">
                  <c:v>835</c:v>
                </c:pt>
                <c:pt idx="58419">
                  <c:v>836</c:v>
                </c:pt>
                <c:pt idx="58420">
                  <c:v>837</c:v>
                </c:pt>
                <c:pt idx="58421">
                  <c:v>838</c:v>
                </c:pt>
                <c:pt idx="58422">
                  <c:v>839</c:v>
                </c:pt>
                <c:pt idx="58423">
                  <c:v>840</c:v>
                </c:pt>
                <c:pt idx="58424">
                  <c:v>841</c:v>
                </c:pt>
                <c:pt idx="58425">
                  <c:v>842</c:v>
                </c:pt>
                <c:pt idx="58426">
                  <c:v>843</c:v>
                </c:pt>
                <c:pt idx="58427">
                  <c:v>844</c:v>
                </c:pt>
                <c:pt idx="58428">
                  <c:v>845</c:v>
                </c:pt>
                <c:pt idx="58429">
                  <c:v>846</c:v>
                </c:pt>
                <c:pt idx="58430">
                  <c:v>847</c:v>
                </c:pt>
                <c:pt idx="58431">
                  <c:v>848</c:v>
                </c:pt>
                <c:pt idx="58432">
                  <c:v>849</c:v>
                </c:pt>
                <c:pt idx="58433">
                  <c:v>850</c:v>
                </c:pt>
                <c:pt idx="58434">
                  <c:v>851</c:v>
                </c:pt>
                <c:pt idx="58435">
                  <c:v>852</c:v>
                </c:pt>
                <c:pt idx="58436">
                  <c:v>853</c:v>
                </c:pt>
                <c:pt idx="58437">
                  <c:v>854</c:v>
                </c:pt>
                <c:pt idx="58438">
                  <c:v>855</c:v>
                </c:pt>
                <c:pt idx="58439">
                  <c:v>856</c:v>
                </c:pt>
                <c:pt idx="58440">
                  <c:v>857</c:v>
                </c:pt>
                <c:pt idx="58441">
                  <c:v>858</c:v>
                </c:pt>
                <c:pt idx="58442">
                  <c:v>859</c:v>
                </c:pt>
                <c:pt idx="58443">
                  <c:v>860</c:v>
                </c:pt>
                <c:pt idx="58444">
                  <c:v>861</c:v>
                </c:pt>
                <c:pt idx="58445">
                  <c:v>862</c:v>
                </c:pt>
                <c:pt idx="58446">
                  <c:v>863</c:v>
                </c:pt>
                <c:pt idx="58447">
                  <c:v>864</c:v>
                </c:pt>
                <c:pt idx="58448">
                  <c:v>865</c:v>
                </c:pt>
                <c:pt idx="58449">
                  <c:v>866</c:v>
                </c:pt>
                <c:pt idx="58450">
                  <c:v>867</c:v>
                </c:pt>
                <c:pt idx="58451">
                  <c:v>868</c:v>
                </c:pt>
                <c:pt idx="58452">
                  <c:v>869</c:v>
                </c:pt>
                <c:pt idx="58453">
                  <c:v>870</c:v>
                </c:pt>
                <c:pt idx="58454">
                  <c:v>871</c:v>
                </c:pt>
                <c:pt idx="58455">
                  <c:v>872</c:v>
                </c:pt>
                <c:pt idx="58456">
                  <c:v>873</c:v>
                </c:pt>
                <c:pt idx="58457">
                  <c:v>874</c:v>
                </c:pt>
                <c:pt idx="58458">
                  <c:v>875</c:v>
                </c:pt>
                <c:pt idx="58459">
                  <c:v>876</c:v>
                </c:pt>
                <c:pt idx="58460">
                  <c:v>877</c:v>
                </c:pt>
                <c:pt idx="58461">
                  <c:v>878</c:v>
                </c:pt>
                <c:pt idx="58462">
                  <c:v>879</c:v>
                </c:pt>
                <c:pt idx="58463">
                  <c:v>880</c:v>
                </c:pt>
                <c:pt idx="58464">
                  <c:v>881</c:v>
                </c:pt>
                <c:pt idx="58465">
                  <c:v>882</c:v>
                </c:pt>
                <c:pt idx="58466">
                  <c:v>883</c:v>
                </c:pt>
                <c:pt idx="58467">
                  <c:v>884</c:v>
                </c:pt>
                <c:pt idx="58468">
                  <c:v>885</c:v>
                </c:pt>
                <c:pt idx="58469">
                  <c:v>886</c:v>
                </c:pt>
                <c:pt idx="58470">
                  <c:v>887</c:v>
                </c:pt>
                <c:pt idx="58471">
                  <c:v>888</c:v>
                </c:pt>
                <c:pt idx="58472">
                  <c:v>889</c:v>
                </c:pt>
                <c:pt idx="58473">
                  <c:v>890</c:v>
                </c:pt>
                <c:pt idx="58474">
                  <c:v>891</c:v>
                </c:pt>
                <c:pt idx="58475">
                  <c:v>892</c:v>
                </c:pt>
                <c:pt idx="58476">
                  <c:v>893</c:v>
                </c:pt>
                <c:pt idx="58477">
                  <c:v>894</c:v>
                </c:pt>
                <c:pt idx="58478">
                  <c:v>895</c:v>
                </c:pt>
                <c:pt idx="58479">
                  <c:v>896</c:v>
                </c:pt>
                <c:pt idx="58480">
                  <c:v>897</c:v>
                </c:pt>
                <c:pt idx="58481">
                  <c:v>898</c:v>
                </c:pt>
                <c:pt idx="58482">
                  <c:v>899</c:v>
                </c:pt>
                <c:pt idx="58483">
                  <c:v>900</c:v>
                </c:pt>
                <c:pt idx="58484">
                  <c:v>901</c:v>
                </c:pt>
                <c:pt idx="58485">
                  <c:v>902</c:v>
                </c:pt>
                <c:pt idx="58486">
                  <c:v>903</c:v>
                </c:pt>
                <c:pt idx="58487">
                  <c:v>904</c:v>
                </c:pt>
                <c:pt idx="58488">
                  <c:v>905</c:v>
                </c:pt>
                <c:pt idx="58489">
                  <c:v>906</c:v>
                </c:pt>
                <c:pt idx="58490">
                  <c:v>907</c:v>
                </c:pt>
                <c:pt idx="58491">
                  <c:v>908</c:v>
                </c:pt>
                <c:pt idx="58492">
                  <c:v>909</c:v>
                </c:pt>
                <c:pt idx="58493">
                  <c:v>910</c:v>
                </c:pt>
                <c:pt idx="58494">
                  <c:v>911</c:v>
                </c:pt>
                <c:pt idx="58495">
                  <c:v>912</c:v>
                </c:pt>
                <c:pt idx="58496">
                  <c:v>913</c:v>
                </c:pt>
                <c:pt idx="58497">
                  <c:v>914</c:v>
                </c:pt>
                <c:pt idx="58498">
                  <c:v>915</c:v>
                </c:pt>
                <c:pt idx="58499">
                  <c:v>916</c:v>
                </c:pt>
                <c:pt idx="58500">
                  <c:v>917</c:v>
                </c:pt>
                <c:pt idx="58501">
                  <c:v>918</c:v>
                </c:pt>
                <c:pt idx="58502">
                  <c:v>919</c:v>
                </c:pt>
                <c:pt idx="58503">
                  <c:v>920</c:v>
                </c:pt>
                <c:pt idx="58504">
                  <c:v>921</c:v>
                </c:pt>
                <c:pt idx="58505">
                  <c:v>922</c:v>
                </c:pt>
                <c:pt idx="58506">
                  <c:v>923</c:v>
                </c:pt>
                <c:pt idx="58507">
                  <c:v>924</c:v>
                </c:pt>
                <c:pt idx="58508">
                  <c:v>925</c:v>
                </c:pt>
                <c:pt idx="58509">
                  <c:v>926</c:v>
                </c:pt>
                <c:pt idx="58510">
                  <c:v>927</c:v>
                </c:pt>
                <c:pt idx="58511">
                  <c:v>928</c:v>
                </c:pt>
                <c:pt idx="58512">
                  <c:v>929</c:v>
                </c:pt>
                <c:pt idx="58513">
                  <c:v>930</c:v>
                </c:pt>
                <c:pt idx="58514">
                  <c:v>931</c:v>
                </c:pt>
                <c:pt idx="58515">
                  <c:v>932</c:v>
                </c:pt>
                <c:pt idx="58516">
                  <c:v>933</c:v>
                </c:pt>
                <c:pt idx="58517">
                  <c:v>934</c:v>
                </c:pt>
                <c:pt idx="58518">
                  <c:v>935</c:v>
                </c:pt>
                <c:pt idx="58519">
                  <c:v>936</c:v>
                </c:pt>
                <c:pt idx="58520">
                  <c:v>937</c:v>
                </c:pt>
                <c:pt idx="58521">
                  <c:v>938</c:v>
                </c:pt>
                <c:pt idx="58522">
                  <c:v>939</c:v>
                </c:pt>
                <c:pt idx="58523">
                  <c:v>940</c:v>
                </c:pt>
                <c:pt idx="58524">
                  <c:v>941</c:v>
                </c:pt>
                <c:pt idx="58525">
                  <c:v>942</c:v>
                </c:pt>
                <c:pt idx="58526">
                  <c:v>943</c:v>
                </c:pt>
                <c:pt idx="58527">
                  <c:v>944</c:v>
                </c:pt>
                <c:pt idx="58528">
                  <c:v>945</c:v>
                </c:pt>
                <c:pt idx="58529">
                  <c:v>946</c:v>
                </c:pt>
                <c:pt idx="58530">
                  <c:v>947</c:v>
                </c:pt>
                <c:pt idx="58531">
                  <c:v>948</c:v>
                </c:pt>
                <c:pt idx="58532">
                  <c:v>949</c:v>
                </c:pt>
                <c:pt idx="58533">
                  <c:v>950</c:v>
                </c:pt>
                <c:pt idx="58534">
                  <c:v>951</c:v>
                </c:pt>
                <c:pt idx="58535">
                  <c:v>952</c:v>
                </c:pt>
                <c:pt idx="58536">
                  <c:v>953</c:v>
                </c:pt>
                <c:pt idx="58537">
                  <c:v>954</c:v>
                </c:pt>
                <c:pt idx="58538">
                  <c:v>955</c:v>
                </c:pt>
                <c:pt idx="58539">
                  <c:v>956</c:v>
                </c:pt>
                <c:pt idx="58540">
                  <c:v>957</c:v>
                </c:pt>
                <c:pt idx="58541">
                  <c:v>958</c:v>
                </c:pt>
                <c:pt idx="58542">
                  <c:v>959</c:v>
                </c:pt>
                <c:pt idx="58543">
                  <c:v>960</c:v>
                </c:pt>
                <c:pt idx="58544">
                  <c:v>961</c:v>
                </c:pt>
                <c:pt idx="58545">
                  <c:v>962</c:v>
                </c:pt>
                <c:pt idx="58546">
                  <c:v>963</c:v>
                </c:pt>
                <c:pt idx="58547">
                  <c:v>964</c:v>
                </c:pt>
                <c:pt idx="58548">
                  <c:v>965</c:v>
                </c:pt>
                <c:pt idx="58549">
                  <c:v>966</c:v>
                </c:pt>
                <c:pt idx="58550">
                  <c:v>967</c:v>
                </c:pt>
                <c:pt idx="58551">
                  <c:v>968</c:v>
                </c:pt>
                <c:pt idx="58552">
                  <c:v>969</c:v>
                </c:pt>
                <c:pt idx="58553">
                  <c:v>970</c:v>
                </c:pt>
                <c:pt idx="58554">
                  <c:v>971</c:v>
                </c:pt>
                <c:pt idx="58555">
                  <c:v>972</c:v>
                </c:pt>
                <c:pt idx="58556">
                  <c:v>973</c:v>
                </c:pt>
                <c:pt idx="58557">
                  <c:v>974</c:v>
                </c:pt>
                <c:pt idx="58558">
                  <c:v>975</c:v>
                </c:pt>
                <c:pt idx="58559">
                  <c:v>976</c:v>
                </c:pt>
                <c:pt idx="58560">
                  <c:v>977</c:v>
                </c:pt>
                <c:pt idx="58561">
                  <c:v>978</c:v>
                </c:pt>
                <c:pt idx="58562">
                  <c:v>979</c:v>
                </c:pt>
                <c:pt idx="58563">
                  <c:v>980</c:v>
                </c:pt>
                <c:pt idx="58564">
                  <c:v>981</c:v>
                </c:pt>
                <c:pt idx="58565">
                  <c:v>982</c:v>
                </c:pt>
                <c:pt idx="58566">
                  <c:v>983</c:v>
                </c:pt>
                <c:pt idx="58567">
                  <c:v>984</c:v>
                </c:pt>
                <c:pt idx="58568">
                  <c:v>985</c:v>
                </c:pt>
                <c:pt idx="58569">
                  <c:v>986</c:v>
                </c:pt>
                <c:pt idx="58570">
                  <c:v>987</c:v>
                </c:pt>
                <c:pt idx="58571">
                  <c:v>988</c:v>
                </c:pt>
                <c:pt idx="58572">
                  <c:v>989</c:v>
                </c:pt>
                <c:pt idx="58573">
                  <c:v>990</c:v>
                </c:pt>
                <c:pt idx="58574">
                  <c:v>991</c:v>
                </c:pt>
                <c:pt idx="58575">
                  <c:v>992</c:v>
                </c:pt>
                <c:pt idx="58576">
                  <c:v>993</c:v>
                </c:pt>
                <c:pt idx="58577">
                  <c:v>994</c:v>
                </c:pt>
                <c:pt idx="58578">
                  <c:v>995</c:v>
                </c:pt>
                <c:pt idx="58579">
                  <c:v>996</c:v>
                </c:pt>
                <c:pt idx="58580">
                  <c:v>997</c:v>
                </c:pt>
                <c:pt idx="58581">
                  <c:v>998</c:v>
                </c:pt>
                <c:pt idx="58582">
                  <c:v>999</c:v>
                </c:pt>
                <c:pt idx="58583">
                  <c:v>1000</c:v>
                </c:pt>
                <c:pt idx="58584">
                  <c:v>1001</c:v>
                </c:pt>
                <c:pt idx="58585">
                  <c:v>1002</c:v>
                </c:pt>
                <c:pt idx="58586">
                  <c:v>1003</c:v>
                </c:pt>
                <c:pt idx="58587">
                  <c:v>1004</c:v>
                </c:pt>
                <c:pt idx="58588">
                  <c:v>1005</c:v>
                </c:pt>
                <c:pt idx="58589">
                  <c:v>1006</c:v>
                </c:pt>
                <c:pt idx="58590">
                  <c:v>1007</c:v>
                </c:pt>
                <c:pt idx="58591">
                  <c:v>1008</c:v>
                </c:pt>
                <c:pt idx="58592">
                  <c:v>1009</c:v>
                </c:pt>
                <c:pt idx="58593">
                  <c:v>1010</c:v>
                </c:pt>
                <c:pt idx="58594">
                  <c:v>1011</c:v>
                </c:pt>
                <c:pt idx="58595">
                  <c:v>1012</c:v>
                </c:pt>
                <c:pt idx="58596">
                  <c:v>1013</c:v>
                </c:pt>
                <c:pt idx="58597">
                  <c:v>1014</c:v>
                </c:pt>
                <c:pt idx="58598">
                  <c:v>1015</c:v>
                </c:pt>
                <c:pt idx="58599">
                  <c:v>1016</c:v>
                </c:pt>
                <c:pt idx="58600">
                  <c:v>1017</c:v>
                </c:pt>
                <c:pt idx="58601">
                  <c:v>1018</c:v>
                </c:pt>
                <c:pt idx="58602">
                  <c:v>1019</c:v>
                </c:pt>
                <c:pt idx="58603">
                  <c:v>1020</c:v>
                </c:pt>
                <c:pt idx="58604">
                  <c:v>1021</c:v>
                </c:pt>
                <c:pt idx="58605">
                  <c:v>1022</c:v>
                </c:pt>
                <c:pt idx="58606">
                  <c:v>1023</c:v>
                </c:pt>
                <c:pt idx="58607">
                  <c:v>1024</c:v>
                </c:pt>
                <c:pt idx="58608">
                  <c:v>1025</c:v>
                </c:pt>
                <c:pt idx="58609">
                  <c:v>1026</c:v>
                </c:pt>
                <c:pt idx="58610">
                  <c:v>1027</c:v>
                </c:pt>
                <c:pt idx="58611">
                  <c:v>1028</c:v>
                </c:pt>
                <c:pt idx="58612">
                  <c:v>1029</c:v>
                </c:pt>
                <c:pt idx="58613">
                  <c:v>1030</c:v>
                </c:pt>
                <c:pt idx="58614">
                  <c:v>1031</c:v>
                </c:pt>
                <c:pt idx="58615">
                  <c:v>1032</c:v>
                </c:pt>
                <c:pt idx="58616">
                  <c:v>1033</c:v>
                </c:pt>
                <c:pt idx="58617">
                  <c:v>1034</c:v>
                </c:pt>
                <c:pt idx="58618">
                  <c:v>1035</c:v>
                </c:pt>
                <c:pt idx="58619">
                  <c:v>1036</c:v>
                </c:pt>
                <c:pt idx="58620">
                  <c:v>1037</c:v>
                </c:pt>
                <c:pt idx="58621">
                  <c:v>1038</c:v>
                </c:pt>
                <c:pt idx="58622">
                  <c:v>1039</c:v>
                </c:pt>
                <c:pt idx="58623">
                  <c:v>1040</c:v>
                </c:pt>
                <c:pt idx="58624">
                  <c:v>1041</c:v>
                </c:pt>
                <c:pt idx="58625">
                  <c:v>1042</c:v>
                </c:pt>
                <c:pt idx="58626">
                  <c:v>1043</c:v>
                </c:pt>
                <c:pt idx="58627">
                  <c:v>1044</c:v>
                </c:pt>
                <c:pt idx="58628">
                  <c:v>1045</c:v>
                </c:pt>
                <c:pt idx="58629">
                  <c:v>1046</c:v>
                </c:pt>
                <c:pt idx="58630">
                  <c:v>1047</c:v>
                </c:pt>
                <c:pt idx="58631">
                  <c:v>1048</c:v>
                </c:pt>
                <c:pt idx="58632">
                  <c:v>1049</c:v>
                </c:pt>
                <c:pt idx="58633">
                  <c:v>1050</c:v>
                </c:pt>
                <c:pt idx="58634">
                  <c:v>1051</c:v>
                </c:pt>
                <c:pt idx="58635">
                  <c:v>1052</c:v>
                </c:pt>
                <c:pt idx="58636">
                  <c:v>1053</c:v>
                </c:pt>
                <c:pt idx="58637">
                  <c:v>1054</c:v>
                </c:pt>
                <c:pt idx="58638">
                  <c:v>1055</c:v>
                </c:pt>
                <c:pt idx="58639">
                  <c:v>1056</c:v>
                </c:pt>
                <c:pt idx="58640">
                  <c:v>1057</c:v>
                </c:pt>
                <c:pt idx="58641">
                  <c:v>1058</c:v>
                </c:pt>
                <c:pt idx="58642">
                  <c:v>1059</c:v>
                </c:pt>
                <c:pt idx="58643">
                  <c:v>1060</c:v>
                </c:pt>
                <c:pt idx="58644">
                  <c:v>1061</c:v>
                </c:pt>
                <c:pt idx="58645">
                  <c:v>1062</c:v>
                </c:pt>
                <c:pt idx="58646">
                  <c:v>1063</c:v>
                </c:pt>
                <c:pt idx="58647">
                  <c:v>1064</c:v>
                </c:pt>
                <c:pt idx="58648">
                  <c:v>1065</c:v>
                </c:pt>
                <c:pt idx="58649">
                  <c:v>1066</c:v>
                </c:pt>
                <c:pt idx="58650">
                  <c:v>1067</c:v>
                </c:pt>
                <c:pt idx="58651">
                  <c:v>1068</c:v>
                </c:pt>
                <c:pt idx="58652">
                  <c:v>1069</c:v>
                </c:pt>
                <c:pt idx="58653">
                  <c:v>1070</c:v>
                </c:pt>
                <c:pt idx="58654">
                  <c:v>1071</c:v>
                </c:pt>
                <c:pt idx="58655">
                  <c:v>1072</c:v>
                </c:pt>
                <c:pt idx="58656">
                  <c:v>1073</c:v>
                </c:pt>
                <c:pt idx="58657">
                  <c:v>1074</c:v>
                </c:pt>
                <c:pt idx="58658">
                  <c:v>1075</c:v>
                </c:pt>
                <c:pt idx="58659">
                  <c:v>1076</c:v>
                </c:pt>
                <c:pt idx="58660">
                  <c:v>1077</c:v>
                </c:pt>
                <c:pt idx="58661">
                  <c:v>1078</c:v>
                </c:pt>
                <c:pt idx="58662">
                  <c:v>1079</c:v>
                </c:pt>
                <c:pt idx="58663">
                  <c:v>1080</c:v>
                </c:pt>
                <c:pt idx="58664">
                  <c:v>1081</c:v>
                </c:pt>
                <c:pt idx="58665">
                  <c:v>1082</c:v>
                </c:pt>
                <c:pt idx="58666">
                  <c:v>1083</c:v>
                </c:pt>
                <c:pt idx="58667">
                  <c:v>1084</c:v>
                </c:pt>
                <c:pt idx="58668">
                  <c:v>1085</c:v>
                </c:pt>
                <c:pt idx="58669">
                  <c:v>1086</c:v>
                </c:pt>
                <c:pt idx="58670">
                  <c:v>1087</c:v>
                </c:pt>
                <c:pt idx="58671">
                  <c:v>1088</c:v>
                </c:pt>
                <c:pt idx="58672">
                  <c:v>1089</c:v>
                </c:pt>
                <c:pt idx="58673">
                  <c:v>1090</c:v>
                </c:pt>
                <c:pt idx="58674">
                  <c:v>1091</c:v>
                </c:pt>
                <c:pt idx="58675">
                  <c:v>1092</c:v>
                </c:pt>
                <c:pt idx="58676">
                  <c:v>1093</c:v>
                </c:pt>
                <c:pt idx="58677">
                  <c:v>1094</c:v>
                </c:pt>
                <c:pt idx="58678">
                  <c:v>1095</c:v>
                </c:pt>
                <c:pt idx="58679">
                  <c:v>1096</c:v>
                </c:pt>
                <c:pt idx="58680">
                  <c:v>1097</c:v>
                </c:pt>
                <c:pt idx="58681">
                  <c:v>1098</c:v>
                </c:pt>
                <c:pt idx="58682">
                  <c:v>1099</c:v>
                </c:pt>
                <c:pt idx="58683">
                  <c:v>1100</c:v>
                </c:pt>
                <c:pt idx="58684">
                  <c:v>1101</c:v>
                </c:pt>
                <c:pt idx="58685">
                  <c:v>1102</c:v>
                </c:pt>
                <c:pt idx="58686">
                  <c:v>1103</c:v>
                </c:pt>
                <c:pt idx="58687">
                  <c:v>1104</c:v>
                </c:pt>
                <c:pt idx="58688">
                  <c:v>1105</c:v>
                </c:pt>
                <c:pt idx="58689">
                  <c:v>1106</c:v>
                </c:pt>
                <c:pt idx="58690">
                  <c:v>1107</c:v>
                </c:pt>
                <c:pt idx="58691">
                  <c:v>1108</c:v>
                </c:pt>
                <c:pt idx="58692">
                  <c:v>1109</c:v>
                </c:pt>
                <c:pt idx="58693">
                  <c:v>1110</c:v>
                </c:pt>
                <c:pt idx="58694">
                  <c:v>1111</c:v>
                </c:pt>
                <c:pt idx="58695">
                  <c:v>1112</c:v>
                </c:pt>
                <c:pt idx="58696">
                  <c:v>1113</c:v>
                </c:pt>
                <c:pt idx="58697">
                  <c:v>1114</c:v>
                </c:pt>
                <c:pt idx="58698">
                  <c:v>1115</c:v>
                </c:pt>
                <c:pt idx="58699">
                  <c:v>1116</c:v>
                </c:pt>
                <c:pt idx="58700">
                  <c:v>1117</c:v>
                </c:pt>
                <c:pt idx="58701">
                  <c:v>1118</c:v>
                </c:pt>
                <c:pt idx="58702">
                  <c:v>1119</c:v>
                </c:pt>
                <c:pt idx="58703">
                  <c:v>1120</c:v>
                </c:pt>
                <c:pt idx="58704">
                  <c:v>1121</c:v>
                </c:pt>
                <c:pt idx="58705">
                  <c:v>1122</c:v>
                </c:pt>
                <c:pt idx="58706">
                  <c:v>1123</c:v>
                </c:pt>
                <c:pt idx="58707">
                  <c:v>1124</c:v>
                </c:pt>
                <c:pt idx="58708">
                  <c:v>1125</c:v>
                </c:pt>
                <c:pt idx="58709">
                  <c:v>1126</c:v>
                </c:pt>
                <c:pt idx="58710">
                  <c:v>1127</c:v>
                </c:pt>
                <c:pt idx="58711">
                  <c:v>1128</c:v>
                </c:pt>
                <c:pt idx="58712">
                  <c:v>1129</c:v>
                </c:pt>
                <c:pt idx="58713">
                  <c:v>1130</c:v>
                </c:pt>
                <c:pt idx="58714">
                  <c:v>1131</c:v>
                </c:pt>
                <c:pt idx="58715">
                  <c:v>1132</c:v>
                </c:pt>
                <c:pt idx="58716">
                  <c:v>1133</c:v>
                </c:pt>
                <c:pt idx="58717">
                  <c:v>1134</c:v>
                </c:pt>
                <c:pt idx="58718">
                  <c:v>1135</c:v>
                </c:pt>
                <c:pt idx="58719">
                  <c:v>1136</c:v>
                </c:pt>
                <c:pt idx="58720">
                  <c:v>1137</c:v>
                </c:pt>
                <c:pt idx="58721">
                  <c:v>1138</c:v>
                </c:pt>
                <c:pt idx="58722">
                  <c:v>1139</c:v>
                </c:pt>
                <c:pt idx="58723">
                  <c:v>1140</c:v>
                </c:pt>
                <c:pt idx="58724">
                  <c:v>1141</c:v>
                </c:pt>
                <c:pt idx="58725">
                  <c:v>1142</c:v>
                </c:pt>
                <c:pt idx="58726">
                  <c:v>1143</c:v>
                </c:pt>
                <c:pt idx="58727">
                  <c:v>1144</c:v>
                </c:pt>
                <c:pt idx="58728">
                  <c:v>1145</c:v>
                </c:pt>
                <c:pt idx="58729">
                  <c:v>1146</c:v>
                </c:pt>
                <c:pt idx="58730">
                  <c:v>1147</c:v>
                </c:pt>
                <c:pt idx="58731">
                  <c:v>1148</c:v>
                </c:pt>
                <c:pt idx="58732">
                  <c:v>1149</c:v>
                </c:pt>
                <c:pt idx="58733">
                  <c:v>1150</c:v>
                </c:pt>
                <c:pt idx="58734">
                  <c:v>1151</c:v>
                </c:pt>
                <c:pt idx="58735">
                  <c:v>1152</c:v>
                </c:pt>
                <c:pt idx="58736">
                  <c:v>1153</c:v>
                </c:pt>
                <c:pt idx="58737">
                  <c:v>1154</c:v>
                </c:pt>
                <c:pt idx="58738">
                  <c:v>1155</c:v>
                </c:pt>
                <c:pt idx="58739">
                  <c:v>1156</c:v>
                </c:pt>
                <c:pt idx="58740">
                  <c:v>1157</c:v>
                </c:pt>
                <c:pt idx="58741">
                  <c:v>1158</c:v>
                </c:pt>
                <c:pt idx="58742">
                  <c:v>1159</c:v>
                </c:pt>
                <c:pt idx="58743">
                  <c:v>1160</c:v>
                </c:pt>
                <c:pt idx="58744">
                  <c:v>1161</c:v>
                </c:pt>
                <c:pt idx="58745">
                  <c:v>1162</c:v>
                </c:pt>
                <c:pt idx="58746">
                  <c:v>1163</c:v>
                </c:pt>
                <c:pt idx="58747">
                  <c:v>1164</c:v>
                </c:pt>
                <c:pt idx="58748">
                  <c:v>1165</c:v>
                </c:pt>
                <c:pt idx="58749">
                  <c:v>1166</c:v>
                </c:pt>
                <c:pt idx="58750">
                  <c:v>1167</c:v>
                </c:pt>
                <c:pt idx="58751">
                  <c:v>1168</c:v>
                </c:pt>
                <c:pt idx="58752">
                  <c:v>1169</c:v>
                </c:pt>
                <c:pt idx="58753">
                  <c:v>1170</c:v>
                </c:pt>
                <c:pt idx="58754">
                  <c:v>1171</c:v>
                </c:pt>
                <c:pt idx="58755">
                  <c:v>1172</c:v>
                </c:pt>
                <c:pt idx="58756">
                  <c:v>1173</c:v>
                </c:pt>
                <c:pt idx="58757">
                  <c:v>1174</c:v>
                </c:pt>
                <c:pt idx="58758">
                  <c:v>1175</c:v>
                </c:pt>
                <c:pt idx="58759">
                  <c:v>1176</c:v>
                </c:pt>
                <c:pt idx="58760">
                  <c:v>1177</c:v>
                </c:pt>
                <c:pt idx="58761">
                  <c:v>1178</c:v>
                </c:pt>
                <c:pt idx="58762">
                  <c:v>1179</c:v>
                </c:pt>
                <c:pt idx="58763">
                  <c:v>1180</c:v>
                </c:pt>
                <c:pt idx="58764">
                  <c:v>1181</c:v>
                </c:pt>
                <c:pt idx="58765">
                  <c:v>1182</c:v>
                </c:pt>
                <c:pt idx="58766">
                  <c:v>1183</c:v>
                </c:pt>
                <c:pt idx="58767">
                  <c:v>1184</c:v>
                </c:pt>
                <c:pt idx="58768">
                  <c:v>1185</c:v>
                </c:pt>
                <c:pt idx="58769">
                  <c:v>1186</c:v>
                </c:pt>
                <c:pt idx="58770">
                  <c:v>1187</c:v>
                </c:pt>
                <c:pt idx="58771">
                  <c:v>1188</c:v>
                </c:pt>
                <c:pt idx="58772">
                  <c:v>1189</c:v>
                </c:pt>
                <c:pt idx="58773">
                  <c:v>1190</c:v>
                </c:pt>
                <c:pt idx="58774">
                  <c:v>1191</c:v>
                </c:pt>
                <c:pt idx="58775">
                  <c:v>1192</c:v>
                </c:pt>
                <c:pt idx="58776">
                  <c:v>1193</c:v>
                </c:pt>
                <c:pt idx="58777">
                  <c:v>1194</c:v>
                </c:pt>
                <c:pt idx="58778">
                  <c:v>1195</c:v>
                </c:pt>
                <c:pt idx="58779">
                  <c:v>1196</c:v>
                </c:pt>
                <c:pt idx="58780">
                  <c:v>1197</c:v>
                </c:pt>
                <c:pt idx="58781">
                  <c:v>1198</c:v>
                </c:pt>
                <c:pt idx="58782">
                  <c:v>1199</c:v>
                </c:pt>
                <c:pt idx="58783">
                  <c:v>1200</c:v>
                </c:pt>
                <c:pt idx="58784">
                  <c:v>1201</c:v>
                </c:pt>
                <c:pt idx="58785">
                  <c:v>1202</c:v>
                </c:pt>
                <c:pt idx="58786">
                  <c:v>1203</c:v>
                </c:pt>
                <c:pt idx="58787">
                  <c:v>1204</c:v>
                </c:pt>
                <c:pt idx="58788">
                  <c:v>1205</c:v>
                </c:pt>
                <c:pt idx="58789">
                  <c:v>1206</c:v>
                </c:pt>
                <c:pt idx="58790">
                  <c:v>1207</c:v>
                </c:pt>
                <c:pt idx="58791">
                  <c:v>1208</c:v>
                </c:pt>
                <c:pt idx="58792">
                  <c:v>1209</c:v>
                </c:pt>
                <c:pt idx="58793">
                  <c:v>1210</c:v>
                </c:pt>
                <c:pt idx="58794">
                  <c:v>1211</c:v>
                </c:pt>
                <c:pt idx="58795">
                  <c:v>1212</c:v>
                </c:pt>
                <c:pt idx="58796">
                  <c:v>1213</c:v>
                </c:pt>
                <c:pt idx="58797">
                  <c:v>1214</c:v>
                </c:pt>
                <c:pt idx="58798">
                  <c:v>1215</c:v>
                </c:pt>
                <c:pt idx="58799">
                  <c:v>1216</c:v>
                </c:pt>
                <c:pt idx="58800">
                  <c:v>1217</c:v>
                </c:pt>
                <c:pt idx="58801">
                  <c:v>1218</c:v>
                </c:pt>
                <c:pt idx="58802">
                  <c:v>1219</c:v>
                </c:pt>
                <c:pt idx="58803">
                  <c:v>1220</c:v>
                </c:pt>
                <c:pt idx="58804">
                  <c:v>1221</c:v>
                </c:pt>
                <c:pt idx="58805">
                  <c:v>1222</c:v>
                </c:pt>
                <c:pt idx="58806">
                  <c:v>1223</c:v>
                </c:pt>
                <c:pt idx="58807">
                  <c:v>1224</c:v>
                </c:pt>
                <c:pt idx="58808">
                  <c:v>1225</c:v>
                </c:pt>
                <c:pt idx="58809">
                  <c:v>1226</c:v>
                </c:pt>
                <c:pt idx="58810">
                  <c:v>1227</c:v>
                </c:pt>
                <c:pt idx="58811">
                  <c:v>1228</c:v>
                </c:pt>
                <c:pt idx="58812">
                  <c:v>1229</c:v>
                </c:pt>
                <c:pt idx="58813">
                  <c:v>1230</c:v>
                </c:pt>
                <c:pt idx="58814">
                  <c:v>1231</c:v>
                </c:pt>
                <c:pt idx="58815">
                  <c:v>1232</c:v>
                </c:pt>
                <c:pt idx="58816">
                  <c:v>1233</c:v>
                </c:pt>
                <c:pt idx="58817">
                  <c:v>1234</c:v>
                </c:pt>
                <c:pt idx="58818">
                  <c:v>1235</c:v>
                </c:pt>
                <c:pt idx="58819">
                  <c:v>1236</c:v>
                </c:pt>
                <c:pt idx="58820">
                  <c:v>1237</c:v>
                </c:pt>
                <c:pt idx="58821">
                  <c:v>1238</c:v>
                </c:pt>
                <c:pt idx="58822">
                  <c:v>1239</c:v>
                </c:pt>
                <c:pt idx="58823">
                  <c:v>1240</c:v>
                </c:pt>
                <c:pt idx="58824">
                  <c:v>1241</c:v>
                </c:pt>
                <c:pt idx="58825">
                  <c:v>1242</c:v>
                </c:pt>
                <c:pt idx="58826">
                  <c:v>1243</c:v>
                </c:pt>
                <c:pt idx="58827">
                  <c:v>1244</c:v>
                </c:pt>
                <c:pt idx="58828">
                  <c:v>1245</c:v>
                </c:pt>
                <c:pt idx="58829">
                  <c:v>1246</c:v>
                </c:pt>
                <c:pt idx="58830">
                  <c:v>1247</c:v>
                </c:pt>
                <c:pt idx="58831">
                  <c:v>1248</c:v>
                </c:pt>
                <c:pt idx="58832">
                  <c:v>1249</c:v>
                </c:pt>
                <c:pt idx="58833">
                  <c:v>1250</c:v>
                </c:pt>
                <c:pt idx="58834">
                  <c:v>1251</c:v>
                </c:pt>
                <c:pt idx="58835">
                  <c:v>1252</c:v>
                </c:pt>
                <c:pt idx="58836">
                  <c:v>1253</c:v>
                </c:pt>
                <c:pt idx="58837">
                  <c:v>1254</c:v>
                </c:pt>
                <c:pt idx="58838">
                  <c:v>1255</c:v>
                </c:pt>
                <c:pt idx="58839">
                  <c:v>1256</c:v>
                </c:pt>
                <c:pt idx="58840">
                  <c:v>1257</c:v>
                </c:pt>
                <c:pt idx="58841">
                  <c:v>1258</c:v>
                </c:pt>
                <c:pt idx="58842">
                  <c:v>1259</c:v>
                </c:pt>
                <c:pt idx="58843">
                  <c:v>1260</c:v>
                </c:pt>
                <c:pt idx="58844">
                  <c:v>1261</c:v>
                </c:pt>
                <c:pt idx="58845">
                  <c:v>1262</c:v>
                </c:pt>
                <c:pt idx="58846">
                  <c:v>1263</c:v>
                </c:pt>
                <c:pt idx="58847">
                  <c:v>1264</c:v>
                </c:pt>
                <c:pt idx="58848">
                  <c:v>1265</c:v>
                </c:pt>
                <c:pt idx="58849">
                  <c:v>1266</c:v>
                </c:pt>
                <c:pt idx="58850">
                  <c:v>1267</c:v>
                </c:pt>
                <c:pt idx="58851">
                  <c:v>1268</c:v>
                </c:pt>
                <c:pt idx="58852">
                  <c:v>1269</c:v>
                </c:pt>
                <c:pt idx="58853">
                  <c:v>1270</c:v>
                </c:pt>
                <c:pt idx="58854">
                  <c:v>1271</c:v>
                </c:pt>
                <c:pt idx="58855">
                  <c:v>1272</c:v>
                </c:pt>
                <c:pt idx="58856">
                  <c:v>1273</c:v>
                </c:pt>
                <c:pt idx="58857">
                  <c:v>1274</c:v>
                </c:pt>
                <c:pt idx="58858">
                  <c:v>1275</c:v>
                </c:pt>
                <c:pt idx="58859">
                  <c:v>1276</c:v>
                </c:pt>
                <c:pt idx="58860">
                  <c:v>1277</c:v>
                </c:pt>
                <c:pt idx="58861">
                  <c:v>1278</c:v>
                </c:pt>
                <c:pt idx="58862">
                  <c:v>1279</c:v>
                </c:pt>
                <c:pt idx="58863">
                  <c:v>1280</c:v>
                </c:pt>
                <c:pt idx="58864">
                  <c:v>1281</c:v>
                </c:pt>
                <c:pt idx="58865">
                  <c:v>1282</c:v>
                </c:pt>
                <c:pt idx="58866">
                  <c:v>1283</c:v>
                </c:pt>
                <c:pt idx="58867">
                  <c:v>1284</c:v>
                </c:pt>
                <c:pt idx="58868">
                  <c:v>1285</c:v>
                </c:pt>
                <c:pt idx="58869">
                  <c:v>1286</c:v>
                </c:pt>
                <c:pt idx="58870">
                  <c:v>1287</c:v>
                </c:pt>
                <c:pt idx="58871">
                  <c:v>1288</c:v>
                </c:pt>
                <c:pt idx="58872">
                  <c:v>1289</c:v>
                </c:pt>
                <c:pt idx="58873">
                  <c:v>1290</c:v>
                </c:pt>
                <c:pt idx="58874">
                  <c:v>1291</c:v>
                </c:pt>
                <c:pt idx="58875">
                  <c:v>1292</c:v>
                </c:pt>
                <c:pt idx="58876">
                  <c:v>1293</c:v>
                </c:pt>
                <c:pt idx="58877">
                  <c:v>1294</c:v>
                </c:pt>
                <c:pt idx="58878">
                  <c:v>1295</c:v>
                </c:pt>
                <c:pt idx="58879">
                  <c:v>1296</c:v>
                </c:pt>
                <c:pt idx="58880">
                  <c:v>1297</c:v>
                </c:pt>
                <c:pt idx="58881">
                  <c:v>1298</c:v>
                </c:pt>
                <c:pt idx="58882">
                  <c:v>1299</c:v>
                </c:pt>
                <c:pt idx="58883">
                  <c:v>1300</c:v>
                </c:pt>
                <c:pt idx="58884">
                  <c:v>1301</c:v>
                </c:pt>
                <c:pt idx="58885">
                  <c:v>1302</c:v>
                </c:pt>
                <c:pt idx="58886">
                  <c:v>1303</c:v>
                </c:pt>
                <c:pt idx="58887">
                  <c:v>1304</c:v>
                </c:pt>
                <c:pt idx="58888">
                  <c:v>1305</c:v>
                </c:pt>
                <c:pt idx="58889">
                  <c:v>1306</c:v>
                </c:pt>
                <c:pt idx="58890">
                  <c:v>1307</c:v>
                </c:pt>
                <c:pt idx="58891">
                  <c:v>1308</c:v>
                </c:pt>
                <c:pt idx="58892">
                  <c:v>1309</c:v>
                </c:pt>
                <c:pt idx="58893">
                  <c:v>1310</c:v>
                </c:pt>
                <c:pt idx="58894">
                  <c:v>1311</c:v>
                </c:pt>
                <c:pt idx="58895">
                  <c:v>1312</c:v>
                </c:pt>
                <c:pt idx="58896">
                  <c:v>1313</c:v>
                </c:pt>
                <c:pt idx="58897">
                  <c:v>1314</c:v>
                </c:pt>
                <c:pt idx="58898">
                  <c:v>1315</c:v>
                </c:pt>
                <c:pt idx="58899">
                  <c:v>1316</c:v>
                </c:pt>
                <c:pt idx="58900">
                  <c:v>1317</c:v>
                </c:pt>
                <c:pt idx="58901">
                  <c:v>1318</c:v>
                </c:pt>
                <c:pt idx="58902">
                  <c:v>1319</c:v>
                </c:pt>
                <c:pt idx="58903">
                  <c:v>1320</c:v>
                </c:pt>
                <c:pt idx="58904">
                  <c:v>1321</c:v>
                </c:pt>
                <c:pt idx="58905">
                  <c:v>1322</c:v>
                </c:pt>
                <c:pt idx="58906">
                  <c:v>1323</c:v>
                </c:pt>
                <c:pt idx="58907">
                  <c:v>1324</c:v>
                </c:pt>
                <c:pt idx="58908">
                  <c:v>1325</c:v>
                </c:pt>
                <c:pt idx="58909">
                  <c:v>1326</c:v>
                </c:pt>
                <c:pt idx="58910">
                  <c:v>1327</c:v>
                </c:pt>
                <c:pt idx="58911">
                  <c:v>1328</c:v>
                </c:pt>
                <c:pt idx="58912">
                  <c:v>1329</c:v>
                </c:pt>
                <c:pt idx="58913">
                  <c:v>1330</c:v>
                </c:pt>
                <c:pt idx="58914">
                  <c:v>1331</c:v>
                </c:pt>
                <c:pt idx="58915">
                  <c:v>1332</c:v>
                </c:pt>
                <c:pt idx="58916">
                  <c:v>1333</c:v>
                </c:pt>
                <c:pt idx="58917">
                  <c:v>1334</c:v>
                </c:pt>
                <c:pt idx="58918">
                  <c:v>1335</c:v>
                </c:pt>
                <c:pt idx="58919">
                  <c:v>1336</c:v>
                </c:pt>
                <c:pt idx="58920">
                  <c:v>1337</c:v>
                </c:pt>
                <c:pt idx="58921">
                  <c:v>1338</c:v>
                </c:pt>
                <c:pt idx="58922">
                  <c:v>1339</c:v>
                </c:pt>
                <c:pt idx="58923">
                  <c:v>1340</c:v>
                </c:pt>
                <c:pt idx="58924">
                  <c:v>1341</c:v>
                </c:pt>
                <c:pt idx="58925">
                  <c:v>1342</c:v>
                </c:pt>
                <c:pt idx="58926">
                  <c:v>1343</c:v>
                </c:pt>
                <c:pt idx="58927">
                  <c:v>1344</c:v>
                </c:pt>
                <c:pt idx="58928">
                  <c:v>1345</c:v>
                </c:pt>
                <c:pt idx="58929">
                  <c:v>1346</c:v>
                </c:pt>
                <c:pt idx="58930">
                  <c:v>1347</c:v>
                </c:pt>
                <c:pt idx="58931">
                  <c:v>1348</c:v>
                </c:pt>
                <c:pt idx="58932">
                  <c:v>1349</c:v>
                </c:pt>
                <c:pt idx="58933">
                  <c:v>1350</c:v>
                </c:pt>
                <c:pt idx="58934">
                  <c:v>1351</c:v>
                </c:pt>
                <c:pt idx="58935">
                  <c:v>1352</c:v>
                </c:pt>
                <c:pt idx="58936">
                  <c:v>1353</c:v>
                </c:pt>
                <c:pt idx="58937">
                  <c:v>1354</c:v>
                </c:pt>
                <c:pt idx="58938">
                  <c:v>1355</c:v>
                </c:pt>
                <c:pt idx="58939">
                  <c:v>1356</c:v>
                </c:pt>
                <c:pt idx="58940">
                  <c:v>1357</c:v>
                </c:pt>
                <c:pt idx="58941">
                  <c:v>1358</c:v>
                </c:pt>
                <c:pt idx="58942">
                  <c:v>1359</c:v>
                </c:pt>
                <c:pt idx="58943">
                  <c:v>1360</c:v>
                </c:pt>
                <c:pt idx="58944">
                  <c:v>1361</c:v>
                </c:pt>
                <c:pt idx="58945">
                  <c:v>1362</c:v>
                </c:pt>
                <c:pt idx="58946">
                  <c:v>1363</c:v>
                </c:pt>
                <c:pt idx="58947">
                  <c:v>1364</c:v>
                </c:pt>
                <c:pt idx="58948">
                  <c:v>1365</c:v>
                </c:pt>
                <c:pt idx="58949">
                  <c:v>1366</c:v>
                </c:pt>
                <c:pt idx="58950">
                  <c:v>1367</c:v>
                </c:pt>
                <c:pt idx="58951">
                  <c:v>1368</c:v>
                </c:pt>
                <c:pt idx="58952">
                  <c:v>1369</c:v>
                </c:pt>
                <c:pt idx="58953">
                  <c:v>1370</c:v>
                </c:pt>
                <c:pt idx="58954">
                  <c:v>1371</c:v>
                </c:pt>
                <c:pt idx="58955">
                  <c:v>1372</c:v>
                </c:pt>
                <c:pt idx="58956">
                  <c:v>1373</c:v>
                </c:pt>
                <c:pt idx="58957">
                  <c:v>1374</c:v>
                </c:pt>
                <c:pt idx="58958">
                  <c:v>1375</c:v>
                </c:pt>
                <c:pt idx="58959">
                  <c:v>1376</c:v>
                </c:pt>
                <c:pt idx="58960">
                  <c:v>1377</c:v>
                </c:pt>
                <c:pt idx="58961">
                  <c:v>1378</c:v>
                </c:pt>
                <c:pt idx="58962">
                  <c:v>1379</c:v>
                </c:pt>
                <c:pt idx="58963">
                  <c:v>1380</c:v>
                </c:pt>
                <c:pt idx="58964">
                  <c:v>1381</c:v>
                </c:pt>
                <c:pt idx="58965">
                  <c:v>1382</c:v>
                </c:pt>
                <c:pt idx="58966">
                  <c:v>1383</c:v>
                </c:pt>
                <c:pt idx="58967">
                  <c:v>1384</c:v>
                </c:pt>
                <c:pt idx="58968">
                  <c:v>1385</c:v>
                </c:pt>
                <c:pt idx="58969">
                  <c:v>1386</c:v>
                </c:pt>
                <c:pt idx="58970">
                  <c:v>1387</c:v>
                </c:pt>
                <c:pt idx="58971">
                  <c:v>1388</c:v>
                </c:pt>
                <c:pt idx="58972">
                  <c:v>1389</c:v>
                </c:pt>
                <c:pt idx="58973">
                  <c:v>1390</c:v>
                </c:pt>
                <c:pt idx="58974">
                  <c:v>1391</c:v>
                </c:pt>
                <c:pt idx="58975">
                  <c:v>1392</c:v>
                </c:pt>
                <c:pt idx="58976">
                  <c:v>1393</c:v>
                </c:pt>
                <c:pt idx="58977">
                  <c:v>1394</c:v>
                </c:pt>
                <c:pt idx="58978">
                  <c:v>1395</c:v>
                </c:pt>
                <c:pt idx="58979">
                  <c:v>1396</c:v>
                </c:pt>
                <c:pt idx="58980">
                  <c:v>1397</c:v>
                </c:pt>
                <c:pt idx="58981">
                  <c:v>1398</c:v>
                </c:pt>
                <c:pt idx="58982">
                  <c:v>1399</c:v>
                </c:pt>
                <c:pt idx="58983">
                  <c:v>1400</c:v>
                </c:pt>
                <c:pt idx="58984">
                  <c:v>1401</c:v>
                </c:pt>
                <c:pt idx="58985">
                  <c:v>1402</c:v>
                </c:pt>
                <c:pt idx="58986">
                  <c:v>1403</c:v>
                </c:pt>
                <c:pt idx="58987">
                  <c:v>1404</c:v>
                </c:pt>
                <c:pt idx="58988">
                  <c:v>1405</c:v>
                </c:pt>
                <c:pt idx="58989">
                  <c:v>1406</c:v>
                </c:pt>
                <c:pt idx="58990">
                  <c:v>1407</c:v>
                </c:pt>
                <c:pt idx="58991">
                  <c:v>1408</c:v>
                </c:pt>
                <c:pt idx="58992">
                  <c:v>1409</c:v>
                </c:pt>
                <c:pt idx="58993">
                  <c:v>1410</c:v>
                </c:pt>
                <c:pt idx="58994">
                  <c:v>1411</c:v>
                </c:pt>
                <c:pt idx="58995">
                  <c:v>1412</c:v>
                </c:pt>
                <c:pt idx="58996">
                  <c:v>1413</c:v>
                </c:pt>
                <c:pt idx="58997">
                  <c:v>1414</c:v>
                </c:pt>
                <c:pt idx="58998">
                  <c:v>1415</c:v>
                </c:pt>
                <c:pt idx="58999">
                  <c:v>1416</c:v>
                </c:pt>
                <c:pt idx="59000">
                  <c:v>1417</c:v>
                </c:pt>
                <c:pt idx="59001">
                  <c:v>1418</c:v>
                </c:pt>
                <c:pt idx="59002">
                  <c:v>1419</c:v>
                </c:pt>
                <c:pt idx="59003">
                  <c:v>1420</c:v>
                </c:pt>
                <c:pt idx="59004">
                  <c:v>1421</c:v>
                </c:pt>
                <c:pt idx="59005">
                  <c:v>1422</c:v>
                </c:pt>
                <c:pt idx="59006">
                  <c:v>1423</c:v>
                </c:pt>
                <c:pt idx="59007">
                  <c:v>1424</c:v>
                </c:pt>
                <c:pt idx="59008">
                  <c:v>1425</c:v>
                </c:pt>
                <c:pt idx="59009">
                  <c:v>1426</c:v>
                </c:pt>
                <c:pt idx="59010">
                  <c:v>1427</c:v>
                </c:pt>
                <c:pt idx="59011">
                  <c:v>1428</c:v>
                </c:pt>
                <c:pt idx="59012">
                  <c:v>1429</c:v>
                </c:pt>
                <c:pt idx="59013">
                  <c:v>1430</c:v>
                </c:pt>
                <c:pt idx="59014">
                  <c:v>1431</c:v>
                </c:pt>
                <c:pt idx="59015">
                  <c:v>1432</c:v>
                </c:pt>
                <c:pt idx="59016">
                  <c:v>1433</c:v>
                </c:pt>
                <c:pt idx="59017">
                  <c:v>1434</c:v>
                </c:pt>
                <c:pt idx="59018">
                  <c:v>1435</c:v>
                </c:pt>
                <c:pt idx="59019">
                  <c:v>1436</c:v>
                </c:pt>
                <c:pt idx="59020">
                  <c:v>1437</c:v>
                </c:pt>
                <c:pt idx="59021">
                  <c:v>1438</c:v>
                </c:pt>
                <c:pt idx="59022">
                  <c:v>1439</c:v>
                </c:pt>
                <c:pt idx="59023">
                  <c:v>1440</c:v>
                </c:pt>
                <c:pt idx="59024">
                  <c:v>1441</c:v>
                </c:pt>
                <c:pt idx="59025">
                  <c:v>1442</c:v>
                </c:pt>
                <c:pt idx="59026">
                  <c:v>1443</c:v>
                </c:pt>
                <c:pt idx="59027">
                  <c:v>1444</c:v>
                </c:pt>
                <c:pt idx="59028">
                  <c:v>1445</c:v>
                </c:pt>
                <c:pt idx="59029">
                  <c:v>1446</c:v>
                </c:pt>
                <c:pt idx="59030">
                  <c:v>1447</c:v>
                </c:pt>
                <c:pt idx="59031">
                  <c:v>1448</c:v>
                </c:pt>
                <c:pt idx="59032">
                  <c:v>1449</c:v>
                </c:pt>
                <c:pt idx="59033">
                  <c:v>1450</c:v>
                </c:pt>
                <c:pt idx="59034">
                  <c:v>1451</c:v>
                </c:pt>
                <c:pt idx="59035">
                  <c:v>1452</c:v>
                </c:pt>
                <c:pt idx="59036">
                  <c:v>1453</c:v>
                </c:pt>
                <c:pt idx="59037">
                  <c:v>1454</c:v>
                </c:pt>
                <c:pt idx="59038">
                  <c:v>1455</c:v>
                </c:pt>
                <c:pt idx="59039">
                  <c:v>1456</c:v>
                </c:pt>
                <c:pt idx="59040">
                  <c:v>1457</c:v>
                </c:pt>
                <c:pt idx="59041">
                  <c:v>1458</c:v>
                </c:pt>
                <c:pt idx="59042">
                  <c:v>1459</c:v>
                </c:pt>
                <c:pt idx="59043">
                  <c:v>1460</c:v>
                </c:pt>
                <c:pt idx="59044">
                  <c:v>1461</c:v>
                </c:pt>
                <c:pt idx="59045">
                  <c:v>1462</c:v>
                </c:pt>
                <c:pt idx="59046">
                  <c:v>1463</c:v>
                </c:pt>
                <c:pt idx="59047">
                  <c:v>1464</c:v>
                </c:pt>
                <c:pt idx="59048">
                  <c:v>1465</c:v>
                </c:pt>
                <c:pt idx="59049">
                  <c:v>1466</c:v>
                </c:pt>
                <c:pt idx="59050">
                  <c:v>1467</c:v>
                </c:pt>
                <c:pt idx="59051">
                  <c:v>1468</c:v>
                </c:pt>
                <c:pt idx="59052">
                  <c:v>1469</c:v>
                </c:pt>
                <c:pt idx="59053">
                  <c:v>1470</c:v>
                </c:pt>
                <c:pt idx="59054">
                  <c:v>1471</c:v>
                </c:pt>
                <c:pt idx="59055">
                  <c:v>1472</c:v>
                </c:pt>
                <c:pt idx="59056">
                  <c:v>1473</c:v>
                </c:pt>
                <c:pt idx="59057">
                  <c:v>1474</c:v>
                </c:pt>
                <c:pt idx="59058">
                  <c:v>1475</c:v>
                </c:pt>
                <c:pt idx="59059">
                  <c:v>1476</c:v>
                </c:pt>
                <c:pt idx="59060">
                  <c:v>1477</c:v>
                </c:pt>
                <c:pt idx="59061">
                  <c:v>1478</c:v>
                </c:pt>
                <c:pt idx="59062">
                  <c:v>1479</c:v>
                </c:pt>
                <c:pt idx="59063">
                  <c:v>1480</c:v>
                </c:pt>
                <c:pt idx="59064">
                  <c:v>1481</c:v>
                </c:pt>
                <c:pt idx="59065">
                  <c:v>1482</c:v>
                </c:pt>
                <c:pt idx="59066">
                  <c:v>1483</c:v>
                </c:pt>
                <c:pt idx="59067">
                  <c:v>1484</c:v>
                </c:pt>
                <c:pt idx="59068">
                  <c:v>1485</c:v>
                </c:pt>
                <c:pt idx="59069">
                  <c:v>1486</c:v>
                </c:pt>
                <c:pt idx="59070">
                  <c:v>1487</c:v>
                </c:pt>
                <c:pt idx="59071">
                  <c:v>1488</c:v>
                </c:pt>
                <c:pt idx="59072">
                  <c:v>1489</c:v>
                </c:pt>
                <c:pt idx="59073">
                  <c:v>1490</c:v>
                </c:pt>
                <c:pt idx="59074">
                  <c:v>1491</c:v>
                </c:pt>
                <c:pt idx="59075">
                  <c:v>1492</c:v>
                </c:pt>
                <c:pt idx="59076">
                  <c:v>1493</c:v>
                </c:pt>
                <c:pt idx="59077">
                  <c:v>1494</c:v>
                </c:pt>
                <c:pt idx="59078">
                  <c:v>1495</c:v>
                </c:pt>
                <c:pt idx="59079">
                  <c:v>1496</c:v>
                </c:pt>
                <c:pt idx="59080">
                  <c:v>1497</c:v>
                </c:pt>
                <c:pt idx="59081">
                  <c:v>1498</c:v>
                </c:pt>
                <c:pt idx="59082">
                  <c:v>1499</c:v>
                </c:pt>
                <c:pt idx="59083">
                  <c:v>1500</c:v>
                </c:pt>
                <c:pt idx="59084">
                  <c:v>1501</c:v>
                </c:pt>
                <c:pt idx="59085">
                  <c:v>1502</c:v>
                </c:pt>
                <c:pt idx="59086">
                  <c:v>1503</c:v>
                </c:pt>
                <c:pt idx="59087">
                  <c:v>1504</c:v>
                </c:pt>
                <c:pt idx="59088">
                  <c:v>1505</c:v>
                </c:pt>
                <c:pt idx="59089">
                  <c:v>1506</c:v>
                </c:pt>
                <c:pt idx="59090">
                  <c:v>1507</c:v>
                </c:pt>
                <c:pt idx="59091">
                  <c:v>1508</c:v>
                </c:pt>
                <c:pt idx="59092">
                  <c:v>1509</c:v>
                </c:pt>
                <c:pt idx="59093">
                  <c:v>1510</c:v>
                </c:pt>
                <c:pt idx="59094">
                  <c:v>1511</c:v>
                </c:pt>
                <c:pt idx="59095">
                  <c:v>1512</c:v>
                </c:pt>
                <c:pt idx="59096">
                  <c:v>1513</c:v>
                </c:pt>
                <c:pt idx="59097">
                  <c:v>1514</c:v>
                </c:pt>
                <c:pt idx="59098">
                  <c:v>1515</c:v>
                </c:pt>
                <c:pt idx="59099">
                  <c:v>1516</c:v>
                </c:pt>
                <c:pt idx="59100">
                  <c:v>1517</c:v>
                </c:pt>
                <c:pt idx="59101">
                  <c:v>1518</c:v>
                </c:pt>
                <c:pt idx="59102">
                  <c:v>1519</c:v>
                </c:pt>
                <c:pt idx="59103">
                  <c:v>1520</c:v>
                </c:pt>
                <c:pt idx="59104">
                  <c:v>1521</c:v>
                </c:pt>
                <c:pt idx="59105">
                  <c:v>1522</c:v>
                </c:pt>
                <c:pt idx="59106">
                  <c:v>1523</c:v>
                </c:pt>
                <c:pt idx="59107">
                  <c:v>1524</c:v>
                </c:pt>
                <c:pt idx="59108">
                  <c:v>1525</c:v>
                </c:pt>
                <c:pt idx="59109">
                  <c:v>1526</c:v>
                </c:pt>
                <c:pt idx="59110">
                  <c:v>1527</c:v>
                </c:pt>
                <c:pt idx="59111">
                  <c:v>1528</c:v>
                </c:pt>
                <c:pt idx="59112">
                  <c:v>1529</c:v>
                </c:pt>
                <c:pt idx="59113">
                  <c:v>1530</c:v>
                </c:pt>
                <c:pt idx="59114">
                  <c:v>1531</c:v>
                </c:pt>
                <c:pt idx="59115">
                  <c:v>1532</c:v>
                </c:pt>
                <c:pt idx="59116">
                  <c:v>1533</c:v>
                </c:pt>
                <c:pt idx="59117">
                  <c:v>1534</c:v>
                </c:pt>
                <c:pt idx="59118">
                  <c:v>1535</c:v>
                </c:pt>
                <c:pt idx="59119">
                  <c:v>1536</c:v>
                </c:pt>
                <c:pt idx="59120">
                  <c:v>1537</c:v>
                </c:pt>
                <c:pt idx="59121">
                  <c:v>1538</c:v>
                </c:pt>
                <c:pt idx="59122">
                  <c:v>1539</c:v>
                </c:pt>
                <c:pt idx="59123">
                  <c:v>1540</c:v>
                </c:pt>
                <c:pt idx="59124">
                  <c:v>1541</c:v>
                </c:pt>
                <c:pt idx="59125">
                  <c:v>1542</c:v>
                </c:pt>
                <c:pt idx="59126">
                  <c:v>1543</c:v>
                </c:pt>
                <c:pt idx="59127">
                  <c:v>1544</c:v>
                </c:pt>
                <c:pt idx="59128">
                  <c:v>1545</c:v>
                </c:pt>
                <c:pt idx="59129">
                  <c:v>1546</c:v>
                </c:pt>
                <c:pt idx="59130">
                  <c:v>1547</c:v>
                </c:pt>
                <c:pt idx="59131">
                  <c:v>1548</c:v>
                </c:pt>
                <c:pt idx="59132">
                  <c:v>1549</c:v>
                </c:pt>
                <c:pt idx="59133">
                  <c:v>1550</c:v>
                </c:pt>
                <c:pt idx="59134">
                  <c:v>1551</c:v>
                </c:pt>
                <c:pt idx="59135">
                  <c:v>1552</c:v>
                </c:pt>
                <c:pt idx="59136">
                  <c:v>1553</c:v>
                </c:pt>
                <c:pt idx="59137">
                  <c:v>1554</c:v>
                </c:pt>
                <c:pt idx="59138">
                  <c:v>1555</c:v>
                </c:pt>
                <c:pt idx="59139">
                  <c:v>1556</c:v>
                </c:pt>
                <c:pt idx="59140">
                  <c:v>1557</c:v>
                </c:pt>
                <c:pt idx="59141">
                  <c:v>1558</c:v>
                </c:pt>
                <c:pt idx="59142">
                  <c:v>1559</c:v>
                </c:pt>
                <c:pt idx="59143">
                  <c:v>1560</c:v>
                </c:pt>
                <c:pt idx="59144">
                  <c:v>1561</c:v>
                </c:pt>
                <c:pt idx="59145">
                  <c:v>1562</c:v>
                </c:pt>
                <c:pt idx="59146">
                  <c:v>1563</c:v>
                </c:pt>
                <c:pt idx="59147">
                  <c:v>1564</c:v>
                </c:pt>
                <c:pt idx="59148">
                  <c:v>1565</c:v>
                </c:pt>
                <c:pt idx="59149">
                  <c:v>1566</c:v>
                </c:pt>
                <c:pt idx="59150">
                  <c:v>1567</c:v>
                </c:pt>
                <c:pt idx="59151">
                  <c:v>1568</c:v>
                </c:pt>
                <c:pt idx="59152">
                  <c:v>1569</c:v>
                </c:pt>
                <c:pt idx="59153">
                  <c:v>1570</c:v>
                </c:pt>
                <c:pt idx="59154">
                  <c:v>1571</c:v>
                </c:pt>
                <c:pt idx="59155">
                  <c:v>1572</c:v>
                </c:pt>
                <c:pt idx="59156">
                  <c:v>1573</c:v>
                </c:pt>
                <c:pt idx="59157">
                  <c:v>1574</c:v>
                </c:pt>
                <c:pt idx="59158">
                  <c:v>1575</c:v>
                </c:pt>
                <c:pt idx="59159">
                  <c:v>1576</c:v>
                </c:pt>
                <c:pt idx="59160">
                  <c:v>1577</c:v>
                </c:pt>
                <c:pt idx="59161">
                  <c:v>1578</c:v>
                </c:pt>
                <c:pt idx="59162">
                  <c:v>1579</c:v>
                </c:pt>
                <c:pt idx="59163">
                  <c:v>1580</c:v>
                </c:pt>
                <c:pt idx="59164">
                  <c:v>1581</c:v>
                </c:pt>
                <c:pt idx="59165">
                  <c:v>1582</c:v>
                </c:pt>
                <c:pt idx="59166">
                  <c:v>1583</c:v>
                </c:pt>
                <c:pt idx="59167">
                  <c:v>1584</c:v>
                </c:pt>
                <c:pt idx="59168">
                  <c:v>1585</c:v>
                </c:pt>
                <c:pt idx="59169">
                  <c:v>1586</c:v>
                </c:pt>
                <c:pt idx="59170">
                  <c:v>1587</c:v>
                </c:pt>
                <c:pt idx="59171">
                  <c:v>1588</c:v>
                </c:pt>
                <c:pt idx="59172">
                  <c:v>1589</c:v>
                </c:pt>
                <c:pt idx="59173">
                  <c:v>1590</c:v>
                </c:pt>
                <c:pt idx="59174">
                  <c:v>1591</c:v>
                </c:pt>
                <c:pt idx="59175">
                  <c:v>1592</c:v>
                </c:pt>
                <c:pt idx="59176">
                  <c:v>1593</c:v>
                </c:pt>
                <c:pt idx="59177">
                  <c:v>1594</c:v>
                </c:pt>
                <c:pt idx="59178">
                  <c:v>1595</c:v>
                </c:pt>
                <c:pt idx="59179">
                  <c:v>1596</c:v>
                </c:pt>
                <c:pt idx="59180">
                  <c:v>1597</c:v>
                </c:pt>
                <c:pt idx="59181">
                  <c:v>1598</c:v>
                </c:pt>
                <c:pt idx="59182">
                  <c:v>1599</c:v>
                </c:pt>
                <c:pt idx="59183">
                  <c:v>1600</c:v>
                </c:pt>
                <c:pt idx="59184">
                  <c:v>1601</c:v>
                </c:pt>
                <c:pt idx="59185">
                  <c:v>1602</c:v>
                </c:pt>
                <c:pt idx="59186">
                  <c:v>1603</c:v>
                </c:pt>
                <c:pt idx="59187">
                  <c:v>1604</c:v>
                </c:pt>
                <c:pt idx="59188">
                  <c:v>1605</c:v>
                </c:pt>
                <c:pt idx="59189">
                  <c:v>1606</c:v>
                </c:pt>
                <c:pt idx="59190">
                  <c:v>1607</c:v>
                </c:pt>
                <c:pt idx="59191">
                  <c:v>1608</c:v>
                </c:pt>
                <c:pt idx="59192">
                  <c:v>1609</c:v>
                </c:pt>
                <c:pt idx="59193">
                  <c:v>1610</c:v>
                </c:pt>
                <c:pt idx="59194">
                  <c:v>1611</c:v>
                </c:pt>
                <c:pt idx="59195">
                  <c:v>1612</c:v>
                </c:pt>
                <c:pt idx="59196">
                  <c:v>1613</c:v>
                </c:pt>
                <c:pt idx="59197">
                  <c:v>1614</c:v>
                </c:pt>
                <c:pt idx="59198">
                  <c:v>1615</c:v>
                </c:pt>
                <c:pt idx="59199">
                  <c:v>1616</c:v>
                </c:pt>
                <c:pt idx="59200">
                  <c:v>1617</c:v>
                </c:pt>
                <c:pt idx="59201">
                  <c:v>1618</c:v>
                </c:pt>
                <c:pt idx="59202">
                  <c:v>1619</c:v>
                </c:pt>
                <c:pt idx="59203">
                  <c:v>1620</c:v>
                </c:pt>
                <c:pt idx="59204">
                  <c:v>1621</c:v>
                </c:pt>
                <c:pt idx="59205">
                  <c:v>1622</c:v>
                </c:pt>
                <c:pt idx="59206">
                  <c:v>1623</c:v>
                </c:pt>
                <c:pt idx="59207">
                  <c:v>1624</c:v>
                </c:pt>
                <c:pt idx="59208">
                  <c:v>1625</c:v>
                </c:pt>
                <c:pt idx="59209">
                  <c:v>1626</c:v>
                </c:pt>
                <c:pt idx="59210">
                  <c:v>1627</c:v>
                </c:pt>
                <c:pt idx="59211">
                  <c:v>1628</c:v>
                </c:pt>
                <c:pt idx="59212">
                  <c:v>1629</c:v>
                </c:pt>
                <c:pt idx="59213">
                  <c:v>1630</c:v>
                </c:pt>
                <c:pt idx="59214">
                  <c:v>1631</c:v>
                </c:pt>
                <c:pt idx="59215">
                  <c:v>1632</c:v>
                </c:pt>
                <c:pt idx="59216">
                  <c:v>1633</c:v>
                </c:pt>
                <c:pt idx="59217">
                  <c:v>1634</c:v>
                </c:pt>
                <c:pt idx="59218">
                  <c:v>1635</c:v>
                </c:pt>
                <c:pt idx="59219">
                  <c:v>1636</c:v>
                </c:pt>
                <c:pt idx="59220">
                  <c:v>1637</c:v>
                </c:pt>
                <c:pt idx="59221">
                  <c:v>1638</c:v>
                </c:pt>
                <c:pt idx="59222">
                  <c:v>1639</c:v>
                </c:pt>
                <c:pt idx="59223">
                  <c:v>1640</c:v>
                </c:pt>
                <c:pt idx="59224">
                  <c:v>1641</c:v>
                </c:pt>
                <c:pt idx="59225">
                  <c:v>1642</c:v>
                </c:pt>
                <c:pt idx="59226">
                  <c:v>1643</c:v>
                </c:pt>
                <c:pt idx="59227">
                  <c:v>1644</c:v>
                </c:pt>
                <c:pt idx="59228">
                  <c:v>1645</c:v>
                </c:pt>
                <c:pt idx="59229">
                  <c:v>1646</c:v>
                </c:pt>
                <c:pt idx="59230">
                  <c:v>1647</c:v>
                </c:pt>
                <c:pt idx="59231">
                  <c:v>1648</c:v>
                </c:pt>
                <c:pt idx="59232">
                  <c:v>1649</c:v>
                </c:pt>
                <c:pt idx="59233">
                  <c:v>1650</c:v>
                </c:pt>
                <c:pt idx="59234">
                  <c:v>1651</c:v>
                </c:pt>
                <c:pt idx="59235">
                  <c:v>1652</c:v>
                </c:pt>
                <c:pt idx="59236">
                  <c:v>1653</c:v>
                </c:pt>
                <c:pt idx="59237">
                  <c:v>1654</c:v>
                </c:pt>
                <c:pt idx="59238">
                  <c:v>1655</c:v>
                </c:pt>
                <c:pt idx="59239">
                  <c:v>1656</c:v>
                </c:pt>
                <c:pt idx="59240">
                  <c:v>1657</c:v>
                </c:pt>
                <c:pt idx="59241">
                  <c:v>1658</c:v>
                </c:pt>
                <c:pt idx="59242">
                  <c:v>1659</c:v>
                </c:pt>
                <c:pt idx="59243">
                  <c:v>1660</c:v>
                </c:pt>
                <c:pt idx="59244">
                  <c:v>1661</c:v>
                </c:pt>
                <c:pt idx="59245">
                  <c:v>1662</c:v>
                </c:pt>
                <c:pt idx="59246">
                  <c:v>1663</c:v>
                </c:pt>
                <c:pt idx="59247">
                  <c:v>1664</c:v>
                </c:pt>
                <c:pt idx="59248">
                  <c:v>1665</c:v>
                </c:pt>
                <c:pt idx="59249">
                  <c:v>1666</c:v>
                </c:pt>
                <c:pt idx="59250">
                  <c:v>1667</c:v>
                </c:pt>
                <c:pt idx="59251">
                  <c:v>1668</c:v>
                </c:pt>
                <c:pt idx="59252">
                  <c:v>1669</c:v>
                </c:pt>
                <c:pt idx="59253">
                  <c:v>1670</c:v>
                </c:pt>
                <c:pt idx="59254">
                  <c:v>1671</c:v>
                </c:pt>
                <c:pt idx="59255">
                  <c:v>1672</c:v>
                </c:pt>
                <c:pt idx="59256">
                  <c:v>1673</c:v>
                </c:pt>
                <c:pt idx="59257">
                  <c:v>1674</c:v>
                </c:pt>
                <c:pt idx="59258">
                  <c:v>1675</c:v>
                </c:pt>
                <c:pt idx="59259">
                  <c:v>1676</c:v>
                </c:pt>
                <c:pt idx="59260">
                  <c:v>1677</c:v>
                </c:pt>
                <c:pt idx="59261">
                  <c:v>1678</c:v>
                </c:pt>
                <c:pt idx="59262">
                  <c:v>1679</c:v>
                </c:pt>
                <c:pt idx="59263">
                  <c:v>1680</c:v>
                </c:pt>
                <c:pt idx="59264">
                  <c:v>1681</c:v>
                </c:pt>
                <c:pt idx="59265">
                  <c:v>1682</c:v>
                </c:pt>
                <c:pt idx="59266">
                  <c:v>1683</c:v>
                </c:pt>
                <c:pt idx="59267">
                  <c:v>1684</c:v>
                </c:pt>
                <c:pt idx="59268">
                  <c:v>1685</c:v>
                </c:pt>
                <c:pt idx="59269">
                  <c:v>1686</c:v>
                </c:pt>
                <c:pt idx="59270">
                  <c:v>1687</c:v>
                </c:pt>
                <c:pt idx="59271">
                  <c:v>1688</c:v>
                </c:pt>
                <c:pt idx="59272">
                  <c:v>1689</c:v>
                </c:pt>
                <c:pt idx="59273">
                  <c:v>1690</c:v>
                </c:pt>
                <c:pt idx="59274">
                  <c:v>1691</c:v>
                </c:pt>
                <c:pt idx="59275">
                  <c:v>1692</c:v>
                </c:pt>
                <c:pt idx="59276">
                  <c:v>1693</c:v>
                </c:pt>
                <c:pt idx="59277">
                  <c:v>1694</c:v>
                </c:pt>
                <c:pt idx="59278">
                  <c:v>1695</c:v>
                </c:pt>
                <c:pt idx="59279">
                  <c:v>1696</c:v>
                </c:pt>
                <c:pt idx="59280">
                  <c:v>1697</c:v>
                </c:pt>
                <c:pt idx="59281">
                  <c:v>1698</c:v>
                </c:pt>
                <c:pt idx="59282">
                  <c:v>1699</c:v>
                </c:pt>
                <c:pt idx="59283">
                  <c:v>1700</c:v>
                </c:pt>
                <c:pt idx="59284">
                  <c:v>1701</c:v>
                </c:pt>
                <c:pt idx="59285">
                  <c:v>1702</c:v>
                </c:pt>
                <c:pt idx="59286">
                  <c:v>1703</c:v>
                </c:pt>
                <c:pt idx="59287">
                  <c:v>1704</c:v>
                </c:pt>
                <c:pt idx="59288">
                  <c:v>1705</c:v>
                </c:pt>
                <c:pt idx="59289">
                  <c:v>1706</c:v>
                </c:pt>
                <c:pt idx="59290">
                  <c:v>1707</c:v>
                </c:pt>
                <c:pt idx="59291">
                  <c:v>1708</c:v>
                </c:pt>
                <c:pt idx="59292">
                  <c:v>1709</c:v>
                </c:pt>
                <c:pt idx="59293">
                  <c:v>1710</c:v>
                </c:pt>
                <c:pt idx="59294">
                  <c:v>1711</c:v>
                </c:pt>
                <c:pt idx="59295">
                  <c:v>1712</c:v>
                </c:pt>
                <c:pt idx="59296">
                  <c:v>1713</c:v>
                </c:pt>
                <c:pt idx="59297">
                  <c:v>1714</c:v>
                </c:pt>
                <c:pt idx="59298">
                  <c:v>1715</c:v>
                </c:pt>
                <c:pt idx="59299">
                  <c:v>1716</c:v>
                </c:pt>
                <c:pt idx="59300">
                  <c:v>1717</c:v>
                </c:pt>
                <c:pt idx="59301">
                  <c:v>1718</c:v>
                </c:pt>
                <c:pt idx="59302">
                  <c:v>1719</c:v>
                </c:pt>
                <c:pt idx="59303">
                  <c:v>1720</c:v>
                </c:pt>
                <c:pt idx="59304">
                  <c:v>1721</c:v>
                </c:pt>
                <c:pt idx="59305">
                  <c:v>1722</c:v>
                </c:pt>
                <c:pt idx="59306">
                  <c:v>1723</c:v>
                </c:pt>
                <c:pt idx="59307">
                  <c:v>1724</c:v>
                </c:pt>
                <c:pt idx="59308">
                  <c:v>1725</c:v>
                </c:pt>
                <c:pt idx="59309">
                  <c:v>1726</c:v>
                </c:pt>
                <c:pt idx="59310">
                  <c:v>1727</c:v>
                </c:pt>
                <c:pt idx="59311">
                  <c:v>1728</c:v>
                </c:pt>
                <c:pt idx="59312">
                  <c:v>1729</c:v>
                </c:pt>
                <c:pt idx="59313">
                  <c:v>1730</c:v>
                </c:pt>
                <c:pt idx="59314">
                  <c:v>1731</c:v>
                </c:pt>
                <c:pt idx="59315">
                  <c:v>1732</c:v>
                </c:pt>
                <c:pt idx="59316">
                  <c:v>1733</c:v>
                </c:pt>
                <c:pt idx="59317">
                  <c:v>1734</c:v>
                </c:pt>
                <c:pt idx="59318">
                  <c:v>1735</c:v>
                </c:pt>
                <c:pt idx="59319">
                  <c:v>1736</c:v>
                </c:pt>
                <c:pt idx="59320">
                  <c:v>1737</c:v>
                </c:pt>
                <c:pt idx="59321">
                  <c:v>1738</c:v>
                </c:pt>
                <c:pt idx="59322">
                  <c:v>1739</c:v>
                </c:pt>
                <c:pt idx="59323">
                  <c:v>1740</c:v>
                </c:pt>
                <c:pt idx="59324">
                  <c:v>1741</c:v>
                </c:pt>
                <c:pt idx="59325">
                  <c:v>1742</c:v>
                </c:pt>
                <c:pt idx="59326">
                  <c:v>1743</c:v>
                </c:pt>
                <c:pt idx="59327">
                  <c:v>1744</c:v>
                </c:pt>
                <c:pt idx="59328">
                  <c:v>1745</c:v>
                </c:pt>
                <c:pt idx="59329">
                  <c:v>1746</c:v>
                </c:pt>
                <c:pt idx="59330">
                  <c:v>1747</c:v>
                </c:pt>
                <c:pt idx="59331">
                  <c:v>1748</c:v>
                </c:pt>
                <c:pt idx="59332">
                  <c:v>1749</c:v>
                </c:pt>
                <c:pt idx="59333">
                  <c:v>1750</c:v>
                </c:pt>
                <c:pt idx="59334">
                  <c:v>1751</c:v>
                </c:pt>
                <c:pt idx="59335">
                  <c:v>1752</c:v>
                </c:pt>
                <c:pt idx="59336">
                  <c:v>1753</c:v>
                </c:pt>
                <c:pt idx="59337">
                  <c:v>1754</c:v>
                </c:pt>
                <c:pt idx="59338">
                  <c:v>1755</c:v>
                </c:pt>
                <c:pt idx="59339">
                  <c:v>1756</c:v>
                </c:pt>
                <c:pt idx="59340">
                  <c:v>1757</c:v>
                </c:pt>
                <c:pt idx="59341">
                  <c:v>1758</c:v>
                </c:pt>
                <c:pt idx="59342">
                  <c:v>1759</c:v>
                </c:pt>
                <c:pt idx="59343">
                  <c:v>1760</c:v>
                </c:pt>
                <c:pt idx="59344">
                  <c:v>1761</c:v>
                </c:pt>
                <c:pt idx="59345">
                  <c:v>1762</c:v>
                </c:pt>
                <c:pt idx="59346">
                  <c:v>1763</c:v>
                </c:pt>
                <c:pt idx="59347">
                  <c:v>1764</c:v>
                </c:pt>
                <c:pt idx="59348">
                  <c:v>1765</c:v>
                </c:pt>
                <c:pt idx="59349">
                  <c:v>1766</c:v>
                </c:pt>
                <c:pt idx="59350">
                  <c:v>1767</c:v>
                </c:pt>
                <c:pt idx="59351">
                  <c:v>1768</c:v>
                </c:pt>
                <c:pt idx="59352">
                  <c:v>1769</c:v>
                </c:pt>
                <c:pt idx="59353">
                  <c:v>1770</c:v>
                </c:pt>
                <c:pt idx="59354">
                  <c:v>1771</c:v>
                </c:pt>
                <c:pt idx="59355">
                  <c:v>1772</c:v>
                </c:pt>
                <c:pt idx="59356">
                  <c:v>1773</c:v>
                </c:pt>
                <c:pt idx="59357">
                  <c:v>1774</c:v>
                </c:pt>
                <c:pt idx="59358">
                  <c:v>1775</c:v>
                </c:pt>
                <c:pt idx="59359">
                  <c:v>1776</c:v>
                </c:pt>
                <c:pt idx="59360">
                  <c:v>1777</c:v>
                </c:pt>
                <c:pt idx="59361">
                  <c:v>1778</c:v>
                </c:pt>
                <c:pt idx="59362">
                  <c:v>1779</c:v>
                </c:pt>
                <c:pt idx="59363">
                  <c:v>1780</c:v>
                </c:pt>
                <c:pt idx="59364">
                  <c:v>1781</c:v>
                </c:pt>
                <c:pt idx="59365">
                  <c:v>1782</c:v>
                </c:pt>
                <c:pt idx="59366">
                  <c:v>1783</c:v>
                </c:pt>
                <c:pt idx="59367">
                  <c:v>1784</c:v>
                </c:pt>
                <c:pt idx="59368">
                  <c:v>1785</c:v>
                </c:pt>
                <c:pt idx="59369">
                  <c:v>1786</c:v>
                </c:pt>
                <c:pt idx="59370">
                  <c:v>1787</c:v>
                </c:pt>
                <c:pt idx="59371">
                  <c:v>1788</c:v>
                </c:pt>
                <c:pt idx="59372">
                  <c:v>1789</c:v>
                </c:pt>
                <c:pt idx="59373">
                  <c:v>1790</c:v>
                </c:pt>
                <c:pt idx="59374">
                  <c:v>1791</c:v>
                </c:pt>
                <c:pt idx="59375">
                  <c:v>1792</c:v>
                </c:pt>
                <c:pt idx="59376">
                  <c:v>1793</c:v>
                </c:pt>
                <c:pt idx="59377">
                  <c:v>1794</c:v>
                </c:pt>
                <c:pt idx="59378">
                  <c:v>1795</c:v>
                </c:pt>
                <c:pt idx="59379">
                  <c:v>1796</c:v>
                </c:pt>
                <c:pt idx="59380">
                  <c:v>1797</c:v>
                </c:pt>
                <c:pt idx="59381">
                  <c:v>1798</c:v>
                </c:pt>
                <c:pt idx="59382">
                  <c:v>1799</c:v>
                </c:pt>
                <c:pt idx="59383">
                  <c:v>1800</c:v>
                </c:pt>
                <c:pt idx="59384">
                  <c:v>1801</c:v>
                </c:pt>
                <c:pt idx="59385">
                  <c:v>1802</c:v>
                </c:pt>
                <c:pt idx="59386">
                  <c:v>1803</c:v>
                </c:pt>
                <c:pt idx="59387">
                  <c:v>1804</c:v>
                </c:pt>
                <c:pt idx="59388">
                  <c:v>1805</c:v>
                </c:pt>
                <c:pt idx="59389">
                  <c:v>1806</c:v>
                </c:pt>
                <c:pt idx="59390">
                  <c:v>1807</c:v>
                </c:pt>
                <c:pt idx="59391">
                  <c:v>1808</c:v>
                </c:pt>
                <c:pt idx="59392">
                  <c:v>1809</c:v>
                </c:pt>
                <c:pt idx="59393">
                  <c:v>1810</c:v>
                </c:pt>
                <c:pt idx="59394">
                  <c:v>1811</c:v>
                </c:pt>
                <c:pt idx="59395">
                  <c:v>1812</c:v>
                </c:pt>
                <c:pt idx="59396">
                  <c:v>1813</c:v>
                </c:pt>
                <c:pt idx="59397">
                  <c:v>1814</c:v>
                </c:pt>
                <c:pt idx="59398">
                  <c:v>1815</c:v>
                </c:pt>
                <c:pt idx="59399">
                  <c:v>1816</c:v>
                </c:pt>
                <c:pt idx="59400">
                  <c:v>1817</c:v>
                </c:pt>
                <c:pt idx="59401">
                  <c:v>1818</c:v>
                </c:pt>
                <c:pt idx="59402">
                  <c:v>1819</c:v>
                </c:pt>
                <c:pt idx="59403">
                  <c:v>1820</c:v>
                </c:pt>
                <c:pt idx="59404">
                  <c:v>1821</c:v>
                </c:pt>
                <c:pt idx="59405">
                  <c:v>1822</c:v>
                </c:pt>
                <c:pt idx="59406">
                  <c:v>1823</c:v>
                </c:pt>
                <c:pt idx="59407">
                  <c:v>1824</c:v>
                </c:pt>
                <c:pt idx="59408">
                  <c:v>1825</c:v>
                </c:pt>
                <c:pt idx="59409">
                  <c:v>1826</c:v>
                </c:pt>
                <c:pt idx="59410">
                  <c:v>1827</c:v>
                </c:pt>
                <c:pt idx="59411">
                  <c:v>1828</c:v>
                </c:pt>
                <c:pt idx="59412">
                  <c:v>1829</c:v>
                </c:pt>
                <c:pt idx="59413">
                  <c:v>1830</c:v>
                </c:pt>
                <c:pt idx="59414">
                  <c:v>1831</c:v>
                </c:pt>
                <c:pt idx="59415">
                  <c:v>1832</c:v>
                </c:pt>
                <c:pt idx="59416">
                  <c:v>1833</c:v>
                </c:pt>
                <c:pt idx="59417">
                  <c:v>1834</c:v>
                </c:pt>
                <c:pt idx="59418">
                  <c:v>1835</c:v>
                </c:pt>
                <c:pt idx="59419">
                  <c:v>1836</c:v>
                </c:pt>
                <c:pt idx="59420">
                  <c:v>1837</c:v>
                </c:pt>
                <c:pt idx="59421">
                  <c:v>1838</c:v>
                </c:pt>
                <c:pt idx="59422">
                  <c:v>1839</c:v>
                </c:pt>
                <c:pt idx="59423">
                  <c:v>1840</c:v>
                </c:pt>
                <c:pt idx="59424">
                  <c:v>1841</c:v>
                </c:pt>
                <c:pt idx="59425">
                  <c:v>1842</c:v>
                </c:pt>
                <c:pt idx="59426">
                  <c:v>1843</c:v>
                </c:pt>
                <c:pt idx="59427">
                  <c:v>1844</c:v>
                </c:pt>
                <c:pt idx="59428">
                  <c:v>1845</c:v>
                </c:pt>
                <c:pt idx="59429">
                  <c:v>1846</c:v>
                </c:pt>
                <c:pt idx="59430">
                  <c:v>1847</c:v>
                </c:pt>
                <c:pt idx="59431">
                  <c:v>1848</c:v>
                </c:pt>
                <c:pt idx="59432">
                  <c:v>1849</c:v>
                </c:pt>
                <c:pt idx="59433">
                  <c:v>1850</c:v>
                </c:pt>
                <c:pt idx="59434">
                  <c:v>1851</c:v>
                </c:pt>
                <c:pt idx="59435">
                  <c:v>1852</c:v>
                </c:pt>
                <c:pt idx="59436">
                  <c:v>1853</c:v>
                </c:pt>
                <c:pt idx="59437">
                  <c:v>1854</c:v>
                </c:pt>
                <c:pt idx="59438">
                  <c:v>1855</c:v>
                </c:pt>
                <c:pt idx="59439">
                  <c:v>1856</c:v>
                </c:pt>
                <c:pt idx="59440">
                  <c:v>1857</c:v>
                </c:pt>
                <c:pt idx="59441">
                  <c:v>1858</c:v>
                </c:pt>
                <c:pt idx="59442">
                  <c:v>1859</c:v>
                </c:pt>
                <c:pt idx="59443">
                  <c:v>1860</c:v>
                </c:pt>
                <c:pt idx="59444">
                  <c:v>1861</c:v>
                </c:pt>
                <c:pt idx="59445">
                  <c:v>1862</c:v>
                </c:pt>
                <c:pt idx="59446">
                  <c:v>1863</c:v>
                </c:pt>
                <c:pt idx="59447">
                  <c:v>1864</c:v>
                </c:pt>
                <c:pt idx="59448">
                  <c:v>1865</c:v>
                </c:pt>
                <c:pt idx="59449">
                  <c:v>1866</c:v>
                </c:pt>
                <c:pt idx="59450">
                  <c:v>1867</c:v>
                </c:pt>
                <c:pt idx="59451">
                  <c:v>1868</c:v>
                </c:pt>
                <c:pt idx="59452">
                  <c:v>1869</c:v>
                </c:pt>
                <c:pt idx="59453">
                  <c:v>1870</c:v>
                </c:pt>
                <c:pt idx="59454">
                  <c:v>1871</c:v>
                </c:pt>
                <c:pt idx="59455">
                  <c:v>1872</c:v>
                </c:pt>
                <c:pt idx="59456">
                  <c:v>1873</c:v>
                </c:pt>
                <c:pt idx="59457">
                  <c:v>1874</c:v>
                </c:pt>
                <c:pt idx="59458">
                  <c:v>1875</c:v>
                </c:pt>
                <c:pt idx="59459">
                  <c:v>1876</c:v>
                </c:pt>
                <c:pt idx="59460">
                  <c:v>1877</c:v>
                </c:pt>
                <c:pt idx="59461">
                  <c:v>1878</c:v>
                </c:pt>
                <c:pt idx="59462">
                  <c:v>1879</c:v>
                </c:pt>
                <c:pt idx="59463">
                  <c:v>1880</c:v>
                </c:pt>
                <c:pt idx="59464">
                  <c:v>1881</c:v>
                </c:pt>
                <c:pt idx="59465">
                  <c:v>1882</c:v>
                </c:pt>
                <c:pt idx="59466">
                  <c:v>1883</c:v>
                </c:pt>
                <c:pt idx="59467">
                  <c:v>1884</c:v>
                </c:pt>
                <c:pt idx="59468">
                  <c:v>1885</c:v>
                </c:pt>
                <c:pt idx="59469">
                  <c:v>1886</c:v>
                </c:pt>
                <c:pt idx="59470">
                  <c:v>1887</c:v>
                </c:pt>
                <c:pt idx="59471">
                  <c:v>1888</c:v>
                </c:pt>
                <c:pt idx="59472">
                  <c:v>1889</c:v>
                </c:pt>
                <c:pt idx="59473">
                  <c:v>1890</c:v>
                </c:pt>
                <c:pt idx="59474">
                  <c:v>1891</c:v>
                </c:pt>
                <c:pt idx="59475">
                  <c:v>1892</c:v>
                </c:pt>
                <c:pt idx="59476">
                  <c:v>1893</c:v>
                </c:pt>
                <c:pt idx="59477">
                  <c:v>1894</c:v>
                </c:pt>
                <c:pt idx="59478">
                  <c:v>1895</c:v>
                </c:pt>
                <c:pt idx="59479">
                  <c:v>1896</c:v>
                </c:pt>
                <c:pt idx="59480">
                  <c:v>1897</c:v>
                </c:pt>
                <c:pt idx="59481">
                  <c:v>1898</c:v>
                </c:pt>
                <c:pt idx="59482">
                  <c:v>1899</c:v>
                </c:pt>
                <c:pt idx="59483">
                  <c:v>1900</c:v>
                </c:pt>
                <c:pt idx="59484">
                  <c:v>1901</c:v>
                </c:pt>
                <c:pt idx="59485">
                  <c:v>1902</c:v>
                </c:pt>
                <c:pt idx="59486">
                  <c:v>1903</c:v>
                </c:pt>
                <c:pt idx="59487">
                  <c:v>1904</c:v>
                </c:pt>
                <c:pt idx="59488">
                  <c:v>1905</c:v>
                </c:pt>
                <c:pt idx="59489">
                  <c:v>1906</c:v>
                </c:pt>
                <c:pt idx="59490">
                  <c:v>1907</c:v>
                </c:pt>
                <c:pt idx="59491">
                  <c:v>1908</c:v>
                </c:pt>
                <c:pt idx="59492">
                  <c:v>1909</c:v>
                </c:pt>
                <c:pt idx="59493">
                  <c:v>1910</c:v>
                </c:pt>
                <c:pt idx="59494">
                  <c:v>1911</c:v>
                </c:pt>
                <c:pt idx="59495">
                  <c:v>1912</c:v>
                </c:pt>
                <c:pt idx="59496">
                  <c:v>1913</c:v>
                </c:pt>
                <c:pt idx="59497">
                  <c:v>1914</c:v>
                </c:pt>
                <c:pt idx="59498">
                  <c:v>1915</c:v>
                </c:pt>
                <c:pt idx="59499">
                  <c:v>1916</c:v>
                </c:pt>
                <c:pt idx="59500">
                  <c:v>1917</c:v>
                </c:pt>
                <c:pt idx="59501">
                  <c:v>1918</c:v>
                </c:pt>
                <c:pt idx="59502">
                  <c:v>1919</c:v>
                </c:pt>
                <c:pt idx="59503">
                  <c:v>1920</c:v>
                </c:pt>
                <c:pt idx="59504">
                  <c:v>1921</c:v>
                </c:pt>
                <c:pt idx="59505">
                  <c:v>1922</c:v>
                </c:pt>
                <c:pt idx="59506">
                  <c:v>1923</c:v>
                </c:pt>
                <c:pt idx="59507">
                  <c:v>1924</c:v>
                </c:pt>
                <c:pt idx="59508">
                  <c:v>1925</c:v>
                </c:pt>
                <c:pt idx="59509">
                  <c:v>1926</c:v>
                </c:pt>
                <c:pt idx="59510">
                  <c:v>1927</c:v>
                </c:pt>
                <c:pt idx="59511">
                  <c:v>1928</c:v>
                </c:pt>
                <c:pt idx="59512">
                  <c:v>1929</c:v>
                </c:pt>
                <c:pt idx="59513">
                  <c:v>1930</c:v>
                </c:pt>
                <c:pt idx="59514">
                  <c:v>1931</c:v>
                </c:pt>
                <c:pt idx="59515">
                  <c:v>1932</c:v>
                </c:pt>
                <c:pt idx="59516">
                  <c:v>1933</c:v>
                </c:pt>
                <c:pt idx="59517">
                  <c:v>1934</c:v>
                </c:pt>
                <c:pt idx="59518">
                  <c:v>1935</c:v>
                </c:pt>
                <c:pt idx="59519">
                  <c:v>1936</c:v>
                </c:pt>
                <c:pt idx="59520">
                  <c:v>1937</c:v>
                </c:pt>
                <c:pt idx="59521">
                  <c:v>1938</c:v>
                </c:pt>
                <c:pt idx="59522">
                  <c:v>1939</c:v>
                </c:pt>
                <c:pt idx="59523">
                  <c:v>1940</c:v>
                </c:pt>
                <c:pt idx="59524">
                  <c:v>1941</c:v>
                </c:pt>
                <c:pt idx="59525">
                  <c:v>1942</c:v>
                </c:pt>
                <c:pt idx="59526">
                  <c:v>1943</c:v>
                </c:pt>
                <c:pt idx="59527">
                  <c:v>1944</c:v>
                </c:pt>
                <c:pt idx="59528">
                  <c:v>1945</c:v>
                </c:pt>
                <c:pt idx="59529">
                  <c:v>1946</c:v>
                </c:pt>
                <c:pt idx="59530">
                  <c:v>1947</c:v>
                </c:pt>
                <c:pt idx="59531">
                  <c:v>1948</c:v>
                </c:pt>
                <c:pt idx="59532">
                  <c:v>1949</c:v>
                </c:pt>
                <c:pt idx="59533">
                  <c:v>1950</c:v>
                </c:pt>
                <c:pt idx="59534">
                  <c:v>1951</c:v>
                </c:pt>
                <c:pt idx="59535">
                  <c:v>1952</c:v>
                </c:pt>
                <c:pt idx="59536">
                  <c:v>1953</c:v>
                </c:pt>
                <c:pt idx="59537">
                  <c:v>1954</c:v>
                </c:pt>
                <c:pt idx="59538">
                  <c:v>1955</c:v>
                </c:pt>
                <c:pt idx="59539">
                  <c:v>1956</c:v>
                </c:pt>
                <c:pt idx="59540">
                  <c:v>1957</c:v>
                </c:pt>
                <c:pt idx="59541">
                  <c:v>1958</c:v>
                </c:pt>
                <c:pt idx="59542">
                  <c:v>1959</c:v>
                </c:pt>
                <c:pt idx="59543">
                  <c:v>1960</c:v>
                </c:pt>
                <c:pt idx="59544">
                  <c:v>1961</c:v>
                </c:pt>
                <c:pt idx="59545">
                  <c:v>1962</c:v>
                </c:pt>
                <c:pt idx="59546">
                  <c:v>1963</c:v>
                </c:pt>
                <c:pt idx="59547">
                  <c:v>1964</c:v>
                </c:pt>
                <c:pt idx="59548">
                  <c:v>1965</c:v>
                </c:pt>
                <c:pt idx="59549">
                  <c:v>1966</c:v>
                </c:pt>
                <c:pt idx="59550">
                  <c:v>1967</c:v>
                </c:pt>
                <c:pt idx="59551">
                  <c:v>1968</c:v>
                </c:pt>
                <c:pt idx="59552">
                  <c:v>1969</c:v>
                </c:pt>
                <c:pt idx="59553">
                  <c:v>1970</c:v>
                </c:pt>
                <c:pt idx="59554">
                  <c:v>1971</c:v>
                </c:pt>
                <c:pt idx="59555">
                  <c:v>1972</c:v>
                </c:pt>
                <c:pt idx="59556">
                  <c:v>1973</c:v>
                </c:pt>
                <c:pt idx="59557">
                  <c:v>1974</c:v>
                </c:pt>
                <c:pt idx="59558">
                  <c:v>1975</c:v>
                </c:pt>
                <c:pt idx="59559">
                  <c:v>1976</c:v>
                </c:pt>
                <c:pt idx="59560">
                  <c:v>1977</c:v>
                </c:pt>
                <c:pt idx="59561">
                  <c:v>1978</c:v>
                </c:pt>
                <c:pt idx="59562">
                  <c:v>1979</c:v>
                </c:pt>
                <c:pt idx="59563">
                  <c:v>1980</c:v>
                </c:pt>
                <c:pt idx="59564">
                  <c:v>1981</c:v>
                </c:pt>
                <c:pt idx="59565">
                  <c:v>1982</c:v>
                </c:pt>
                <c:pt idx="59566">
                  <c:v>1983</c:v>
                </c:pt>
                <c:pt idx="59567">
                  <c:v>1984</c:v>
                </c:pt>
                <c:pt idx="59568">
                  <c:v>1985</c:v>
                </c:pt>
                <c:pt idx="59569">
                  <c:v>1986</c:v>
                </c:pt>
                <c:pt idx="59570">
                  <c:v>1987</c:v>
                </c:pt>
                <c:pt idx="59571">
                  <c:v>1988</c:v>
                </c:pt>
                <c:pt idx="59572">
                  <c:v>1989</c:v>
                </c:pt>
                <c:pt idx="59573">
                  <c:v>1990</c:v>
                </c:pt>
                <c:pt idx="59574">
                  <c:v>1991</c:v>
                </c:pt>
                <c:pt idx="59575">
                  <c:v>1992</c:v>
                </c:pt>
                <c:pt idx="59576">
                  <c:v>1993</c:v>
                </c:pt>
                <c:pt idx="59577">
                  <c:v>1994</c:v>
                </c:pt>
                <c:pt idx="59578">
                  <c:v>1995</c:v>
                </c:pt>
                <c:pt idx="59579">
                  <c:v>1996</c:v>
                </c:pt>
                <c:pt idx="59580">
                  <c:v>1997</c:v>
                </c:pt>
                <c:pt idx="59581">
                  <c:v>1998</c:v>
                </c:pt>
                <c:pt idx="59582">
                  <c:v>1999</c:v>
                </c:pt>
                <c:pt idx="59583">
                  <c:v>2000</c:v>
                </c:pt>
                <c:pt idx="59584">
                  <c:v>2001</c:v>
                </c:pt>
                <c:pt idx="59585">
                  <c:v>2002</c:v>
                </c:pt>
                <c:pt idx="59586">
                  <c:v>2003</c:v>
                </c:pt>
                <c:pt idx="59587">
                  <c:v>2004</c:v>
                </c:pt>
                <c:pt idx="59588">
                  <c:v>2005</c:v>
                </c:pt>
                <c:pt idx="59589">
                  <c:v>2006</c:v>
                </c:pt>
                <c:pt idx="59590">
                  <c:v>2007</c:v>
                </c:pt>
                <c:pt idx="59591">
                  <c:v>2008</c:v>
                </c:pt>
                <c:pt idx="59592">
                  <c:v>2009</c:v>
                </c:pt>
                <c:pt idx="59593">
                  <c:v>2010</c:v>
                </c:pt>
                <c:pt idx="59594">
                  <c:v>2011</c:v>
                </c:pt>
                <c:pt idx="59595">
                  <c:v>2012</c:v>
                </c:pt>
                <c:pt idx="59596">
                  <c:v>2013</c:v>
                </c:pt>
                <c:pt idx="59597">
                  <c:v>2014</c:v>
                </c:pt>
                <c:pt idx="59598">
                  <c:v>2015</c:v>
                </c:pt>
                <c:pt idx="59599">
                  <c:v>2016</c:v>
                </c:pt>
                <c:pt idx="59600">
                  <c:v>2017</c:v>
                </c:pt>
                <c:pt idx="59601">
                  <c:v>2018</c:v>
                </c:pt>
                <c:pt idx="59602">
                  <c:v>2019</c:v>
                </c:pt>
                <c:pt idx="59603">
                  <c:v>2020</c:v>
                </c:pt>
                <c:pt idx="59604">
                  <c:v>2021</c:v>
                </c:pt>
                <c:pt idx="59605">
                  <c:v>2022</c:v>
                </c:pt>
                <c:pt idx="59606">
                  <c:v>2023</c:v>
                </c:pt>
                <c:pt idx="59607">
                  <c:v>2024</c:v>
                </c:pt>
                <c:pt idx="59608">
                  <c:v>2025</c:v>
                </c:pt>
                <c:pt idx="59609">
                  <c:v>2026</c:v>
                </c:pt>
                <c:pt idx="59610">
                  <c:v>2027</c:v>
                </c:pt>
                <c:pt idx="59611">
                  <c:v>2028</c:v>
                </c:pt>
                <c:pt idx="59612">
                  <c:v>2029</c:v>
                </c:pt>
                <c:pt idx="59613">
                  <c:v>2030</c:v>
                </c:pt>
                <c:pt idx="59614">
                  <c:v>2031</c:v>
                </c:pt>
                <c:pt idx="59615">
                  <c:v>2032</c:v>
                </c:pt>
                <c:pt idx="59616">
                  <c:v>2033</c:v>
                </c:pt>
                <c:pt idx="59617">
                  <c:v>2034</c:v>
                </c:pt>
                <c:pt idx="59618">
                  <c:v>2035</c:v>
                </c:pt>
                <c:pt idx="59619">
                  <c:v>2036</c:v>
                </c:pt>
                <c:pt idx="59620">
                  <c:v>2037</c:v>
                </c:pt>
                <c:pt idx="59621">
                  <c:v>2038</c:v>
                </c:pt>
                <c:pt idx="59622">
                  <c:v>2039</c:v>
                </c:pt>
                <c:pt idx="59623">
                  <c:v>2040</c:v>
                </c:pt>
                <c:pt idx="59624">
                  <c:v>2041</c:v>
                </c:pt>
                <c:pt idx="59625">
                  <c:v>2042</c:v>
                </c:pt>
                <c:pt idx="59626">
                  <c:v>2043</c:v>
                </c:pt>
                <c:pt idx="59627">
                  <c:v>2044</c:v>
                </c:pt>
                <c:pt idx="59628">
                  <c:v>2045</c:v>
                </c:pt>
                <c:pt idx="59629">
                  <c:v>2046</c:v>
                </c:pt>
                <c:pt idx="59630">
                  <c:v>2047</c:v>
                </c:pt>
                <c:pt idx="59631">
                  <c:v>2048</c:v>
                </c:pt>
                <c:pt idx="59632">
                  <c:v>2049</c:v>
                </c:pt>
                <c:pt idx="59633">
                  <c:v>2050</c:v>
                </c:pt>
                <c:pt idx="59634">
                  <c:v>2051</c:v>
                </c:pt>
                <c:pt idx="59635">
                  <c:v>2052</c:v>
                </c:pt>
                <c:pt idx="59636">
                  <c:v>2053</c:v>
                </c:pt>
                <c:pt idx="59637">
                  <c:v>2054</c:v>
                </c:pt>
                <c:pt idx="59638">
                  <c:v>2055</c:v>
                </c:pt>
                <c:pt idx="59639">
                  <c:v>2056</c:v>
                </c:pt>
                <c:pt idx="59640">
                  <c:v>2057</c:v>
                </c:pt>
                <c:pt idx="59641">
                  <c:v>2058</c:v>
                </c:pt>
                <c:pt idx="59642">
                  <c:v>2059</c:v>
                </c:pt>
                <c:pt idx="59643">
                  <c:v>2060</c:v>
                </c:pt>
                <c:pt idx="59644">
                  <c:v>2061</c:v>
                </c:pt>
                <c:pt idx="59645">
                  <c:v>2062</c:v>
                </c:pt>
                <c:pt idx="59646">
                  <c:v>2063</c:v>
                </c:pt>
                <c:pt idx="59647">
                  <c:v>2064</c:v>
                </c:pt>
                <c:pt idx="59648">
                  <c:v>2065</c:v>
                </c:pt>
                <c:pt idx="59649">
                  <c:v>2066</c:v>
                </c:pt>
                <c:pt idx="59650">
                  <c:v>2067</c:v>
                </c:pt>
                <c:pt idx="59651">
                  <c:v>2068</c:v>
                </c:pt>
                <c:pt idx="59652">
                  <c:v>2069</c:v>
                </c:pt>
                <c:pt idx="59653">
                  <c:v>2070</c:v>
                </c:pt>
                <c:pt idx="59654">
                  <c:v>2071</c:v>
                </c:pt>
                <c:pt idx="59655">
                  <c:v>2072</c:v>
                </c:pt>
                <c:pt idx="59656">
                  <c:v>2073</c:v>
                </c:pt>
                <c:pt idx="59657">
                  <c:v>2074</c:v>
                </c:pt>
                <c:pt idx="59658">
                  <c:v>2075</c:v>
                </c:pt>
                <c:pt idx="59659">
                  <c:v>2076</c:v>
                </c:pt>
                <c:pt idx="59660">
                  <c:v>2077</c:v>
                </c:pt>
                <c:pt idx="59661">
                  <c:v>2078</c:v>
                </c:pt>
                <c:pt idx="59662">
                  <c:v>2079</c:v>
                </c:pt>
                <c:pt idx="59663">
                  <c:v>2080</c:v>
                </c:pt>
                <c:pt idx="59664">
                  <c:v>2081</c:v>
                </c:pt>
                <c:pt idx="59665">
                  <c:v>2082</c:v>
                </c:pt>
                <c:pt idx="59666">
                  <c:v>2083</c:v>
                </c:pt>
                <c:pt idx="59667">
                  <c:v>2084</c:v>
                </c:pt>
                <c:pt idx="59668">
                  <c:v>2085</c:v>
                </c:pt>
                <c:pt idx="59669">
                  <c:v>2086</c:v>
                </c:pt>
                <c:pt idx="59670">
                  <c:v>2087</c:v>
                </c:pt>
                <c:pt idx="59671">
                  <c:v>2088</c:v>
                </c:pt>
                <c:pt idx="59672">
                  <c:v>2089</c:v>
                </c:pt>
                <c:pt idx="59673">
                  <c:v>2090</c:v>
                </c:pt>
                <c:pt idx="59674">
                  <c:v>2091</c:v>
                </c:pt>
                <c:pt idx="59675">
                  <c:v>2092</c:v>
                </c:pt>
                <c:pt idx="59676">
                  <c:v>2093</c:v>
                </c:pt>
                <c:pt idx="59677">
                  <c:v>2094</c:v>
                </c:pt>
                <c:pt idx="59678">
                  <c:v>2095</c:v>
                </c:pt>
                <c:pt idx="59679">
                  <c:v>2096</c:v>
                </c:pt>
                <c:pt idx="59680">
                  <c:v>2097</c:v>
                </c:pt>
                <c:pt idx="59681">
                  <c:v>2098</c:v>
                </c:pt>
                <c:pt idx="59682">
                  <c:v>2099</c:v>
                </c:pt>
                <c:pt idx="59683">
                  <c:v>2100</c:v>
                </c:pt>
                <c:pt idx="59684">
                  <c:v>2101</c:v>
                </c:pt>
                <c:pt idx="59685">
                  <c:v>2102</c:v>
                </c:pt>
                <c:pt idx="59686">
                  <c:v>2103</c:v>
                </c:pt>
                <c:pt idx="59687">
                  <c:v>2104</c:v>
                </c:pt>
                <c:pt idx="59688">
                  <c:v>2105</c:v>
                </c:pt>
                <c:pt idx="59689">
                  <c:v>2106</c:v>
                </c:pt>
                <c:pt idx="59690">
                  <c:v>2107</c:v>
                </c:pt>
                <c:pt idx="59691">
                  <c:v>2108</c:v>
                </c:pt>
                <c:pt idx="59692">
                  <c:v>2109</c:v>
                </c:pt>
                <c:pt idx="59693">
                  <c:v>2110</c:v>
                </c:pt>
                <c:pt idx="59694">
                  <c:v>2111</c:v>
                </c:pt>
                <c:pt idx="59695">
                  <c:v>2112</c:v>
                </c:pt>
                <c:pt idx="59696">
                  <c:v>2113</c:v>
                </c:pt>
                <c:pt idx="59697">
                  <c:v>2114</c:v>
                </c:pt>
                <c:pt idx="59698">
                  <c:v>2115</c:v>
                </c:pt>
                <c:pt idx="59699">
                  <c:v>2116</c:v>
                </c:pt>
                <c:pt idx="59700">
                  <c:v>2117</c:v>
                </c:pt>
                <c:pt idx="59701">
                  <c:v>2118</c:v>
                </c:pt>
                <c:pt idx="59702">
                  <c:v>2119</c:v>
                </c:pt>
                <c:pt idx="59703">
                  <c:v>2120</c:v>
                </c:pt>
                <c:pt idx="59704">
                  <c:v>2121</c:v>
                </c:pt>
                <c:pt idx="59705">
                  <c:v>2122</c:v>
                </c:pt>
                <c:pt idx="59706">
                  <c:v>2123</c:v>
                </c:pt>
                <c:pt idx="59707">
                  <c:v>2124</c:v>
                </c:pt>
                <c:pt idx="59708">
                  <c:v>2125</c:v>
                </c:pt>
                <c:pt idx="59709">
                  <c:v>2126</c:v>
                </c:pt>
                <c:pt idx="59710">
                  <c:v>2127</c:v>
                </c:pt>
                <c:pt idx="59711">
                  <c:v>2128</c:v>
                </c:pt>
                <c:pt idx="59712">
                  <c:v>2129</c:v>
                </c:pt>
                <c:pt idx="59713">
                  <c:v>2130</c:v>
                </c:pt>
                <c:pt idx="59714">
                  <c:v>2131</c:v>
                </c:pt>
                <c:pt idx="59715">
                  <c:v>2132</c:v>
                </c:pt>
                <c:pt idx="59716">
                  <c:v>2133</c:v>
                </c:pt>
                <c:pt idx="59717">
                  <c:v>2134</c:v>
                </c:pt>
                <c:pt idx="59718">
                  <c:v>2135</c:v>
                </c:pt>
                <c:pt idx="59719">
                  <c:v>2136</c:v>
                </c:pt>
                <c:pt idx="59720">
                  <c:v>2137</c:v>
                </c:pt>
                <c:pt idx="59721">
                  <c:v>2138</c:v>
                </c:pt>
                <c:pt idx="59722">
                  <c:v>2139</c:v>
                </c:pt>
                <c:pt idx="59723">
                  <c:v>2140</c:v>
                </c:pt>
                <c:pt idx="59724">
                  <c:v>2141</c:v>
                </c:pt>
                <c:pt idx="59725">
                  <c:v>2142</c:v>
                </c:pt>
                <c:pt idx="59726">
                  <c:v>2143</c:v>
                </c:pt>
                <c:pt idx="59727">
                  <c:v>2144</c:v>
                </c:pt>
                <c:pt idx="59728">
                  <c:v>2145</c:v>
                </c:pt>
                <c:pt idx="59729">
                  <c:v>2146</c:v>
                </c:pt>
                <c:pt idx="59730">
                  <c:v>2147</c:v>
                </c:pt>
                <c:pt idx="59731">
                  <c:v>2148</c:v>
                </c:pt>
                <c:pt idx="59732">
                  <c:v>2149</c:v>
                </c:pt>
                <c:pt idx="59733">
                  <c:v>2150</c:v>
                </c:pt>
                <c:pt idx="59734">
                  <c:v>2151</c:v>
                </c:pt>
                <c:pt idx="59735">
                  <c:v>2152</c:v>
                </c:pt>
                <c:pt idx="59736">
                  <c:v>2153</c:v>
                </c:pt>
                <c:pt idx="59737">
                  <c:v>2154</c:v>
                </c:pt>
                <c:pt idx="59738">
                  <c:v>2155</c:v>
                </c:pt>
                <c:pt idx="59739">
                  <c:v>2156</c:v>
                </c:pt>
                <c:pt idx="59740">
                  <c:v>2157</c:v>
                </c:pt>
                <c:pt idx="59741">
                  <c:v>2158</c:v>
                </c:pt>
                <c:pt idx="59742">
                  <c:v>2159</c:v>
                </c:pt>
                <c:pt idx="59743">
                  <c:v>2160</c:v>
                </c:pt>
                <c:pt idx="59744">
                  <c:v>2161</c:v>
                </c:pt>
                <c:pt idx="59745">
                  <c:v>2162</c:v>
                </c:pt>
                <c:pt idx="59746">
                  <c:v>2163</c:v>
                </c:pt>
                <c:pt idx="59747">
                  <c:v>2164</c:v>
                </c:pt>
                <c:pt idx="59748">
                  <c:v>2165</c:v>
                </c:pt>
                <c:pt idx="59749">
                  <c:v>2166</c:v>
                </c:pt>
                <c:pt idx="59750">
                  <c:v>2167</c:v>
                </c:pt>
                <c:pt idx="59751">
                  <c:v>2168</c:v>
                </c:pt>
                <c:pt idx="59752">
                  <c:v>2169</c:v>
                </c:pt>
                <c:pt idx="59753">
                  <c:v>2170</c:v>
                </c:pt>
                <c:pt idx="59754">
                  <c:v>2171</c:v>
                </c:pt>
                <c:pt idx="59755">
                  <c:v>2172</c:v>
                </c:pt>
                <c:pt idx="59756">
                  <c:v>2173</c:v>
                </c:pt>
                <c:pt idx="59757">
                  <c:v>2174</c:v>
                </c:pt>
                <c:pt idx="59758">
                  <c:v>2175</c:v>
                </c:pt>
                <c:pt idx="59759">
                  <c:v>2176</c:v>
                </c:pt>
                <c:pt idx="59760">
                  <c:v>2177</c:v>
                </c:pt>
                <c:pt idx="59761">
                  <c:v>2178</c:v>
                </c:pt>
                <c:pt idx="59762">
                  <c:v>2179</c:v>
                </c:pt>
                <c:pt idx="59763">
                  <c:v>2180</c:v>
                </c:pt>
                <c:pt idx="59764">
                  <c:v>2181</c:v>
                </c:pt>
                <c:pt idx="59765">
                  <c:v>2182</c:v>
                </c:pt>
                <c:pt idx="59766">
                  <c:v>2183</c:v>
                </c:pt>
                <c:pt idx="59767">
                  <c:v>2184</c:v>
                </c:pt>
                <c:pt idx="59768">
                  <c:v>2185</c:v>
                </c:pt>
                <c:pt idx="59769">
                  <c:v>2186</c:v>
                </c:pt>
                <c:pt idx="59770">
                  <c:v>2187</c:v>
                </c:pt>
                <c:pt idx="59771">
                  <c:v>2188</c:v>
                </c:pt>
                <c:pt idx="59772">
                  <c:v>2189</c:v>
                </c:pt>
                <c:pt idx="59773">
                  <c:v>2190</c:v>
                </c:pt>
                <c:pt idx="59774">
                  <c:v>2191</c:v>
                </c:pt>
                <c:pt idx="59775">
                  <c:v>2192</c:v>
                </c:pt>
                <c:pt idx="59776">
                  <c:v>2193</c:v>
                </c:pt>
                <c:pt idx="59777">
                  <c:v>2194</c:v>
                </c:pt>
                <c:pt idx="59778">
                  <c:v>0</c:v>
                </c:pt>
                <c:pt idx="59779">
                  <c:v>1</c:v>
                </c:pt>
                <c:pt idx="59780">
                  <c:v>2</c:v>
                </c:pt>
                <c:pt idx="59781">
                  <c:v>3</c:v>
                </c:pt>
                <c:pt idx="59782">
                  <c:v>4</c:v>
                </c:pt>
                <c:pt idx="59783">
                  <c:v>5</c:v>
                </c:pt>
                <c:pt idx="59784">
                  <c:v>6</c:v>
                </c:pt>
                <c:pt idx="59785">
                  <c:v>7</c:v>
                </c:pt>
                <c:pt idx="59786">
                  <c:v>8</c:v>
                </c:pt>
                <c:pt idx="59787">
                  <c:v>9</c:v>
                </c:pt>
                <c:pt idx="59788">
                  <c:v>10</c:v>
                </c:pt>
                <c:pt idx="59789">
                  <c:v>11</c:v>
                </c:pt>
                <c:pt idx="59790">
                  <c:v>12</c:v>
                </c:pt>
                <c:pt idx="59791">
                  <c:v>13</c:v>
                </c:pt>
                <c:pt idx="59792">
                  <c:v>14</c:v>
                </c:pt>
                <c:pt idx="59793">
                  <c:v>15</c:v>
                </c:pt>
                <c:pt idx="59794">
                  <c:v>16</c:v>
                </c:pt>
                <c:pt idx="59795">
                  <c:v>17</c:v>
                </c:pt>
                <c:pt idx="59796">
                  <c:v>18</c:v>
                </c:pt>
                <c:pt idx="59797">
                  <c:v>19</c:v>
                </c:pt>
                <c:pt idx="59798">
                  <c:v>20</c:v>
                </c:pt>
                <c:pt idx="59799">
                  <c:v>21</c:v>
                </c:pt>
                <c:pt idx="59800">
                  <c:v>22</c:v>
                </c:pt>
                <c:pt idx="59801">
                  <c:v>23</c:v>
                </c:pt>
                <c:pt idx="59802">
                  <c:v>24</c:v>
                </c:pt>
                <c:pt idx="59803">
                  <c:v>25</c:v>
                </c:pt>
                <c:pt idx="59804">
                  <c:v>26</c:v>
                </c:pt>
                <c:pt idx="59805">
                  <c:v>27</c:v>
                </c:pt>
                <c:pt idx="59806">
                  <c:v>28</c:v>
                </c:pt>
                <c:pt idx="59807">
                  <c:v>29</c:v>
                </c:pt>
                <c:pt idx="59808">
                  <c:v>30</c:v>
                </c:pt>
                <c:pt idx="59809">
                  <c:v>31</c:v>
                </c:pt>
                <c:pt idx="59810">
                  <c:v>32</c:v>
                </c:pt>
                <c:pt idx="59811">
                  <c:v>33</c:v>
                </c:pt>
                <c:pt idx="59812">
                  <c:v>34</c:v>
                </c:pt>
                <c:pt idx="59813">
                  <c:v>35</c:v>
                </c:pt>
                <c:pt idx="59814">
                  <c:v>36</c:v>
                </c:pt>
                <c:pt idx="59815">
                  <c:v>37</c:v>
                </c:pt>
                <c:pt idx="59816">
                  <c:v>38</c:v>
                </c:pt>
                <c:pt idx="59817">
                  <c:v>39</c:v>
                </c:pt>
                <c:pt idx="59818">
                  <c:v>40</c:v>
                </c:pt>
                <c:pt idx="59819">
                  <c:v>41</c:v>
                </c:pt>
                <c:pt idx="59820">
                  <c:v>42</c:v>
                </c:pt>
                <c:pt idx="59821">
                  <c:v>43</c:v>
                </c:pt>
                <c:pt idx="59822">
                  <c:v>44</c:v>
                </c:pt>
                <c:pt idx="59823">
                  <c:v>45</c:v>
                </c:pt>
                <c:pt idx="59824">
                  <c:v>46</c:v>
                </c:pt>
                <c:pt idx="59825">
                  <c:v>47</c:v>
                </c:pt>
                <c:pt idx="59826">
                  <c:v>48</c:v>
                </c:pt>
                <c:pt idx="59827">
                  <c:v>49</c:v>
                </c:pt>
                <c:pt idx="59828">
                  <c:v>50</c:v>
                </c:pt>
                <c:pt idx="59829">
                  <c:v>51</c:v>
                </c:pt>
                <c:pt idx="59830">
                  <c:v>52</c:v>
                </c:pt>
                <c:pt idx="59831">
                  <c:v>53</c:v>
                </c:pt>
                <c:pt idx="59832">
                  <c:v>54</c:v>
                </c:pt>
                <c:pt idx="59833">
                  <c:v>55</c:v>
                </c:pt>
                <c:pt idx="59834">
                  <c:v>56</c:v>
                </c:pt>
                <c:pt idx="59835">
                  <c:v>57</c:v>
                </c:pt>
                <c:pt idx="59836">
                  <c:v>58</c:v>
                </c:pt>
                <c:pt idx="59837">
                  <c:v>59</c:v>
                </c:pt>
                <c:pt idx="59838">
                  <c:v>60</c:v>
                </c:pt>
                <c:pt idx="59839">
                  <c:v>61</c:v>
                </c:pt>
                <c:pt idx="59840">
                  <c:v>62</c:v>
                </c:pt>
                <c:pt idx="59841">
                  <c:v>63</c:v>
                </c:pt>
                <c:pt idx="59842">
                  <c:v>64</c:v>
                </c:pt>
                <c:pt idx="59843">
                  <c:v>65</c:v>
                </c:pt>
                <c:pt idx="59844">
                  <c:v>66</c:v>
                </c:pt>
                <c:pt idx="59845">
                  <c:v>67</c:v>
                </c:pt>
                <c:pt idx="59846">
                  <c:v>68</c:v>
                </c:pt>
                <c:pt idx="59847">
                  <c:v>69</c:v>
                </c:pt>
                <c:pt idx="59848">
                  <c:v>70</c:v>
                </c:pt>
                <c:pt idx="59849">
                  <c:v>71</c:v>
                </c:pt>
                <c:pt idx="59850">
                  <c:v>72</c:v>
                </c:pt>
                <c:pt idx="59851">
                  <c:v>73</c:v>
                </c:pt>
                <c:pt idx="59852">
                  <c:v>74</c:v>
                </c:pt>
                <c:pt idx="59853">
                  <c:v>75</c:v>
                </c:pt>
                <c:pt idx="59854">
                  <c:v>76</c:v>
                </c:pt>
                <c:pt idx="59855">
                  <c:v>77</c:v>
                </c:pt>
                <c:pt idx="59856">
                  <c:v>78</c:v>
                </c:pt>
                <c:pt idx="59857">
                  <c:v>79</c:v>
                </c:pt>
                <c:pt idx="59858">
                  <c:v>80</c:v>
                </c:pt>
                <c:pt idx="59859">
                  <c:v>81</c:v>
                </c:pt>
                <c:pt idx="59860">
                  <c:v>82</c:v>
                </c:pt>
                <c:pt idx="59861">
                  <c:v>83</c:v>
                </c:pt>
                <c:pt idx="59862">
                  <c:v>84</c:v>
                </c:pt>
                <c:pt idx="59863">
                  <c:v>85</c:v>
                </c:pt>
                <c:pt idx="59864">
                  <c:v>86</c:v>
                </c:pt>
                <c:pt idx="59865">
                  <c:v>87</c:v>
                </c:pt>
                <c:pt idx="59866">
                  <c:v>88</c:v>
                </c:pt>
                <c:pt idx="59867">
                  <c:v>89</c:v>
                </c:pt>
                <c:pt idx="59868">
                  <c:v>90</c:v>
                </c:pt>
                <c:pt idx="59869">
                  <c:v>91</c:v>
                </c:pt>
                <c:pt idx="59870">
                  <c:v>92</c:v>
                </c:pt>
                <c:pt idx="59871">
                  <c:v>93</c:v>
                </c:pt>
                <c:pt idx="59872">
                  <c:v>94</c:v>
                </c:pt>
                <c:pt idx="59873">
                  <c:v>95</c:v>
                </c:pt>
                <c:pt idx="59874">
                  <c:v>96</c:v>
                </c:pt>
                <c:pt idx="59875">
                  <c:v>97</c:v>
                </c:pt>
                <c:pt idx="59876">
                  <c:v>98</c:v>
                </c:pt>
                <c:pt idx="59877">
                  <c:v>99</c:v>
                </c:pt>
                <c:pt idx="59878">
                  <c:v>100</c:v>
                </c:pt>
                <c:pt idx="59879">
                  <c:v>101</c:v>
                </c:pt>
                <c:pt idx="59880">
                  <c:v>102</c:v>
                </c:pt>
                <c:pt idx="59881">
                  <c:v>103</c:v>
                </c:pt>
                <c:pt idx="59882">
                  <c:v>104</c:v>
                </c:pt>
                <c:pt idx="59883">
                  <c:v>105</c:v>
                </c:pt>
                <c:pt idx="59884">
                  <c:v>106</c:v>
                </c:pt>
                <c:pt idx="59885">
                  <c:v>107</c:v>
                </c:pt>
                <c:pt idx="59886">
                  <c:v>108</c:v>
                </c:pt>
                <c:pt idx="59887">
                  <c:v>109</c:v>
                </c:pt>
                <c:pt idx="59888">
                  <c:v>110</c:v>
                </c:pt>
                <c:pt idx="59889">
                  <c:v>111</c:v>
                </c:pt>
                <c:pt idx="59890">
                  <c:v>112</c:v>
                </c:pt>
                <c:pt idx="59891">
                  <c:v>113</c:v>
                </c:pt>
                <c:pt idx="59892">
                  <c:v>114</c:v>
                </c:pt>
                <c:pt idx="59893">
                  <c:v>115</c:v>
                </c:pt>
                <c:pt idx="59894">
                  <c:v>116</c:v>
                </c:pt>
                <c:pt idx="59895">
                  <c:v>117</c:v>
                </c:pt>
                <c:pt idx="59896">
                  <c:v>118</c:v>
                </c:pt>
                <c:pt idx="59897">
                  <c:v>119</c:v>
                </c:pt>
                <c:pt idx="59898">
                  <c:v>120</c:v>
                </c:pt>
                <c:pt idx="59899">
                  <c:v>121</c:v>
                </c:pt>
                <c:pt idx="59900">
                  <c:v>122</c:v>
                </c:pt>
                <c:pt idx="59901">
                  <c:v>123</c:v>
                </c:pt>
                <c:pt idx="59902">
                  <c:v>124</c:v>
                </c:pt>
                <c:pt idx="59903">
                  <c:v>125</c:v>
                </c:pt>
                <c:pt idx="59904">
                  <c:v>126</c:v>
                </c:pt>
                <c:pt idx="59905">
                  <c:v>127</c:v>
                </c:pt>
                <c:pt idx="59906">
                  <c:v>128</c:v>
                </c:pt>
                <c:pt idx="59907">
                  <c:v>129</c:v>
                </c:pt>
                <c:pt idx="59908">
                  <c:v>130</c:v>
                </c:pt>
                <c:pt idx="59909">
                  <c:v>131</c:v>
                </c:pt>
                <c:pt idx="59910">
                  <c:v>132</c:v>
                </c:pt>
                <c:pt idx="59911">
                  <c:v>133</c:v>
                </c:pt>
                <c:pt idx="59912">
                  <c:v>134</c:v>
                </c:pt>
                <c:pt idx="59913">
                  <c:v>135</c:v>
                </c:pt>
                <c:pt idx="59914">
                  <c:v>136</c:v>
                </c:pt>
                <c:pt idx="59915">
                  <c:v>137</c:v>
                </c:pt>
                <c:pt idx="59916">
                  <c:v>138</c:v>
                </c:pt>
                <c:pt idx="59917">
                  <c:v>139</c:v>
                </c:pt>
                <c:pt idx="59918">
                  <c:v>140</c:v>
                </c:pt>
                <c:pt idx="59919">
                  <c:v>141</c:v>
                </c:pt>
                <c:pt idx="59920">
                  <c:v>142</c:v>
                </c:pt>
                <c:pt idx="59921">
                  <c:v>143</c:v>
                </c:pt>
                <c:pt idx="59922">
                  <c:v>144</c:v>
                </c:pt>
                <c:pt idx="59923">
                  <c:v>145</c:v>
                </c:pt>
                <c:pt idx="59924">
                  <c:v>146</c:v>
                </c:pt>
                <c:pt idx="59925">
                  <c:v>147</c:v>
                </c:pt>
                <c:pt idx="59926">
                  <c:v>148</c:v>
                </c:pt>
                <c:pt idx="59927">
                  <c:v>149</c:v>
                </c:pt>
                <c:pt idx="59928">
                  <c:v>150</c:v>
                </c:pt>
                <c:pt idx="59929">
                  <c:v>151</c:v>
                </c:pt>
                <c:pt idx="59930">
                  <c:v>152</c:v>
                </c:pt>
                <c:pt idx="59931">
                  <c:v>153</c:v>
                </c:pt>
                <c:pt idx="59932">
                  <c:v>154</c:v>
                </c:pt>
                <c:pt idx="59933">
                  <c:v>155</c:v>
                </c:pt>
                <c:pt idx="59934">
                  <c:v>156</c:v>
                </c:pt>
                <c:pt idx="59935">
                  <c:v>157</c:v>
                </c:pt>
                <c:pt idx="59936">
                  <c:v>158</c:v>
                </c:pt>
                <c:pt idx="59937">
                  <c:v>159</c:v>
                </c:pt>
                <c:pt idx="59938">
                  <c:v>160</c:v>
                </c:pt>
                <c:pt idx="59939">
                  <c:v>161</c:v>
                </c:pt>
                <c:pt idx="59940">
                  <c:v>162</c:v>
                </c:pt>
                <c:pt idx="59941">
                  <c:v>163</c:v>
                </c:pt>
                <c:pt idx="59942">
                  <c:v>164</c:v>
                </c:pt>
                <c:pt idx="59943">
                  <c:v>165</c:v>
                </c:pt>
                <c:pt idx="59944">
                  <c:v>166</c:v>
                </c:pt>
                <c:pt idx="59945">
                  <c:v>167</c:v>
                </c:pt>
                <c:pt idx="59946">
                  <c:v>168</c:v>
                </c:pt>
                <c:pt idx="59947">
                  <c:v>169</c:v>
                </c:pt>
                <c:pt idx="59948">
                  <c:v>170</c:v>
                </c:pt>
                <c:pt idx="59949">
                  <c:v>171</c:v>
                </c:pt>
                <c:pt idx="59950">
                  <c:v>172</c:v>
                </c:pt>
                <c:pt idx="59951">
                  <c:v>173</c:v>
                </c:pt>
                <c:pt idx="59952">
                  <c:v>174</c:v>
                </c:pt>
                <c:pt idx="59953">
                  <c:v>175</c:v>
                </c:pt>
                <c:pt idx="59954">
                  <c:v>176</c:v>
                </c:pt>
                <c:pt idx="59955">
                  <c:v>177</c:v>
                </c:pt>
                <c:pt idx="59956">
                  <c:v>178</c:v>
                </c:pt>
                <c:pt idx="59957">
                  <c:v>179</c:v>
                </c:pt>
                <c:pt idx="59958">
                  <c:v>180</c:v>
                </c:pt>
                <c:pt idx="59959">
                  <c:v>181</c:v>
                </c:pt>
                <c:pt idx="59960">
                  <c:v>182</c:v>
                </c:pt>
                <c:pt idx="59961">
                  <c:v>183</c:v>
                </c:pt>
                <c:pt idx="59962">
                  <c:v>184</c:v>
                </c:pt>
                <c:pt idx="59963">
                  <c:v>185</c:v>
                </c:pt>
                <c:pt idx="59964">
                  <c:v>186</c:v>
                </c:pt>
                <c:pt idx="59965">
                  <c:v>187</c:v>
                </c:pt>
                <c:pt idx="59966">
                  <c:v>188</c:v>
                </c:pt>
                <c:pt idx="59967">
                  <c:v>189</c:v>
                </c:pt>
                <c:pt idx="59968">
                  <c:v>190</c:v>
                </c:pt>
                <c:pt idx="59969">
                  <c:v>191</c:v>
                </c:pt>
                <c:pt idx="59970">
                  <c:v>192</c:v>
                </c:pt>
                <c:pt idx="59971">
                  <c:v>193</c:v>
                </c:pt>
                <c:pt idx="59972">
                  <c:v>194</c:v>
                </c:pt>
                <c:pt idx="59973">
                  <c:v>195</c:v>
                </c:pt>
                <c:pt idx="59974">
                  <c:v>196</c:v>
                </c:pt>
                <c:pt idx="59975">
                  <c:v>197</c:v>
                </c:pt>
                <c:pt idx="59976">
                  <c:v>198</c:v>
                </c:pt>
                <c:pt idx="59977">
                  <c:v>199</c:v>
                </c:pt>
                <c:pt idx="59978">
                  <c:v>200</c:v>
                </c:pt>
                <c:pt idx="59979">
                  <c:v>201</c:v>
                </c:pt>
                <c:pt idx="59980">
                  <c:v>202</c:v>
                </c:pt>
                <c:pt idx="59981">
                  <c:v>203</c:v>
                </c:pt>
                <c:pt idx="59982">
                  <c:v>204</c:v>
                </c:pt>
                <c:pt idx="59983">
                  <c:v>205</c:v>
                </c:pt>
                <c:pt idx="59984">
                  <c:v>206</c:v>
                </c:pt>
                <c:pt idx="59985">
                  <c:v>207</c:v>
                </c:pt>
                <c:pt idx="59986">
                  <c:v>208</c:v>
                </c:pt>
                <c:pt idx="59987">
                  <c:v>209</c:v>
                </c:pt>
                <c:pt idx="59988">
                  <c:v>210</c:v>
                </c:pt>
                <c:pt idx="59989">
                  <c:v>211</c:v>
                </c:pt>
                <c:pt idx="59990">
                  <c:v>212</c:v>
                </c:pt>
                <c:pt idx="59991">
                  <c:v>213</c:v>
                </c:pt>
                <c:pt idx="59992">
                  <c:v>214</c:v>
                </c:pt>
                <c:pt idx="59993">
                  <c:v>215</c:v>
                </c:pt>
                <c:pt idx="59994">
                  <c:v>216</c:v>
                </c:pt>
                <c:pt idx="59995">
                  <c:v>217</c:v>
                </c:pt>
                <c:pt idx="59996">
                  <c:v>218</c:v>
                </c:pt>
                <c:pt idx="59997">
                  <c:v>219</c:v>
                </c:pt>
                <c:pt idx="59998">
                  <c:v>220</c:v>
                </c:pt>
                <c:pt idx="59999">
                  <c:v>221</c:v>
                </c:pt>
                <c:pt idx="60000">
                  <c:v>222</c:v>
                </c:pt>
                <c:pt idx="60001">
                  <c:v>223</c:v>
                </c:pt>
                <c:pt idx="60002">
                  <c:v>224</c:v>
                </c:pt>
                <c:pt idx="60003">
                  <c:v>225</c:v>
                </c:pt>
                <c:pt idx="60004">
                  <c:v>226</c:v>
                </c:pt>
                <c:pt idx="60005">
                  <c:v>227</c:v>
                </c:pt>
                <c:pt idx="60006">
                  <c:v>228</c:v>
                </c:pt>
                <c:pt idx="60007">
                  <c:v>229</c:v>
                </c:pt>
                <c:pt idx="60008">
                  <c:v>230</c:v>
                </c:pt>
                <c:pt idx="60009">
                  <c:v>231</c:v>
                </c:pt>
                <c:pt idx="60010">
                  <c:v>232</c:v>
                </c:pt>
                <c:pt idx="60011">
                  <c:v>233</c:v>
                </c:pt>
                <c:pt idx="60012">
                  <c:v>234</c:v>
                </c:pt>
                <c:pt idx="60013">
                  <c:v>235</c:v>
                </c:pt>
                <c:pt idx="60014">
                  <c:v>236</c:v>
                </c:pt>
                <c:pt idx="60015">
                  <c:v>237</c:v>
                </c:pt>
                <c:pt idx="60016">
                  <c:v>238</c:v>
                </c:pt>
                <c:pt idx="60017">
                  <c:v>239</c:v>
                </c:pt>
                <c:pt idx="60018">
                  <c:v>240</c:v>
                </c:pt>
                <c:pt idx="60019">
                  <c:v>241</c:v>
                </c:pt>
                <c:pt idx="60020">
                  <c:v>242</c:v>
                </c:pt>
                <c:pt idx="60021">
                  <c:v>243</c:v>
                </c:pt>
                <c:pt idx="60022">
                  <c:v>244</c:v>
                </c:pt>
                <c:pt idx="60023">
                  <c:v>245</c:v>
                </c:pt>
                <c:pt idx="60024">
                  <c:v>246</c:v>
                </c:pt>
                <c:pt idx="60025">
                  <c:v>247</c:v>
                </c:pt>
                <c:pt idx="60026">
                  <c:v>248</c:v>
                </c:pt>
                <c:pt idx="60027">
                  <c:v>249</c:v>
                </c:pt>
                <c:pt idx="60028">
                  <c:v>250</c:v>
                </c:pt>
                <c:pt idx="60029">
                  <c:v>251</c:v>
                </c:pt>
                <c:pt idx="60030">
                  <c:v>252</c:v>
                </c:pt>
                <c:pt idx="60031">
                  <c:v>253</c:v>
                </c:pt>
                <c:pt idx="60032">
                  <c:v>254</c:v>
                </c:pt>
                <c:pt idx="60033">
                  <c:v>255</c:v>
                </c:pt>
                <c:pt idx="60034">
                  <c:v>256</c:v>
                </c:pt>
                <c:pt idx="60035">
                  <c:v>257</c:v>
                </c:pt>
                <c:pt idx="60036">
                  <c:v>258</c:v>
                </c:pt>
                <c:pt idx="60037">
                  <c:v>259</c:v>
                </c:pt>
                <c:pt idx="60038">
                  <c:v>260</c:v>
                </c:pt>
                <c:pt idx="60039">
                  <c:v>261</c:v>
                </c:pt>
                <c:pt idx="60040">
                  <c:v>262</c:v>
                </c:pt>
                <c:pt idx="60041">
                  <c:v>263</c:v>
                </c:pt>
                <c:pt idx="60042">
                  <c:v>264</c:v>
                </c:pt>
                <c:pt idx="60043">
                  <c:v>265</c:v>
                </c:pt>
                <c:pt idx="60044">
                  <c:v>266</c:v>
                </c:pt>
                <c:pt idx="60045">
                  <c:v>267</c:v>
                </c:pt>
                <c:pt idx="60046">
                  <c:v>268</c:v>
                </c:pt>
                <c:pt idx="60047">
                  <c:v>269</c:v>
                </c:pt>
                <c:pt idx="60048">
                  <c:v>270</c:v>
                </c:pt>
                <c:pt idx="60049">
                  <c:v>271</c:v>
                </c:pt>
                <c:pt idx="60050">
                  <c:v>272</c:v>
                </c:pt>
                <c:pt idx="60051">
                  <c:v>273</c:v>
                </c:pt>
                <c:pt idx="60052">
                  <c:v>274</c:v>
                </c:pt>
                <c:pt idx="60053">
                  <c:v>275</c:v>
                </c:pt>
                <c:pt idx="60054">
                  <c:v>276</c:v>
                </c:pt>
                <c:pt idx="60055">
                  <c:v>277</c:v>
                </c:pt>
                <c:pt idx="60056">
                  <c:v>278</c:v>
                </c:pt>
                <c:pt idx="60057">
                  <c:v>279</c:v>
                </c:pt>
                <c:pt idx="60058">
                  <c:v>280</c:v>
                </c:pt>
                <c:pt idx="60059">
                  <c:v>281</c:v>
                </c:pt>
                <c:pt idx="60060">
                  <c:v>282</c:v>
                </c:pt>
                <c:pt idx="60061">
                  <c:v>283</c:v>
                </c:pt>
                <c:pt idx="60062">
                  <c:v>284</c:v>
                </c:pt>
                <c:pt idx="60063">
                  <c:v>285</c:v>
                </c:pt>
                <c:pt idx="60064">
                  <c:v>286</c:v>
                </c:pt>
                <c:pt idx="60065">
                  <c:v>287</c:v>
                </c:pt>
                <c:pt idx="60066">
                  <c:v>288</c:v>
                </c:pt>
                <c:pt idx="60067">
                  <c:v>289</c:v>
                </c:pt>
                <c:pt idx="60068">
                  <c:v>290</c:v>
                </c:pt>
                <c:pt idx="60069">
                  <c:v>291</c:v>
                </c:pt>
                <c:pt idx="60070">
                  <c:v>292</c:v>
                </c:pt>
                <c:pt idx="60071">
                  <c:v>293</c:v>
                </c:pt>
                <c:pt idx="60072">
                  <c:v>294</c:v>
                </c:pt>
                <c:pt idx="60073">
                  <c:v>295</c:v>
                </c:pt>
                <c:pt idx="60074">
                  <c:v>296</c:v>
                </c:pt>
                <c:pt idx="60075">
                  <c:v>297</c:v>
                </c:pt>
                <c:pt idx="60076">
                  <c:v>298</c:v>
                </c:pt>
                <c:pt idx="60077">
                  <c:v>299</c:v>
                </c:pt>
                <c:pt idx="60078">
                  <c:v>300</c:v>
                </c:pt>
                <c:pt idx="60079">
                  <c:v>301</c:v>
                </c:pt>
                <c:pt idx="60080">
                  <c:v>302</c:v>
                </c:pt>
                <c:pt idx="60081">
                  <c:v>303</c:v>
                </c:pt>
                <c:pt idx="60082">
                  <c:v>304</c:v>
                </c:pt>
                <c:pt idx="60083">
                  <c:v>305</c:v>
                </c:pt>
                <c:pt idx="60084">
                  <c:v>306</c:v>
                </c:pt>
                <c:pt idx="60085">
                  <c:v>307</c:v>
                </c:pt>
                <c:pt idx="60086">
                  <c:v>308</c:v>
                </c:pt>
                <c:pt idx="60087">
                  <c:v>309</c:v>
                </c:pt>
                <c:pt idx="60088">
                  <c:v>310</c:v>
                </c:pt>
                <c:pt idx="60089">
                  <c:v>311</c:v>
                </c:pt>
                <c:pt idx="60090">
                  <c:v>312</c:v>
                </c:pt>
                <c:pt idx="60091">
                  <c:v>313</c:v>
                </c:pt>
                <c:pt idx="60092">
                  <c:v>314</c:v>
                </c:pt>
                <c:pt idx="60093">
                  <c:v>315</c:v>
                </c:pt>
                <c:pt idx="60094">
                  <c:v>316</c:v>
                </c:pt>
                <c:pt idx="60095">
                  <c:v>317</c:v>
                </c:pt>
                <c:pt idx="60096">
                  <c:v>318</c:v>
                </c:pt>
                <c:pt idx="60097">
                  <c:v>319</c:v>
                </c:pt>
                <c:pt idx="60098">
                  <c:v>320</c:v>
                </c:pt>
                <c:pt idx="60099">
                  <c:v>321</c:v>
                </c:pt>
                <c:pt idx="60100">
                  <c:v>322</c:v>
                </c:pt>
                <c:pt idx="60101">
                  <c:v>323</c:v>
                </c:pt>
                <c:pt idx="60102">
                  <c:v>324</c:v>
                </c:pt>
                <c:pt idx="60103">
                  <c:v>325</c:v>
                </c:pt>
                <c:pt idx="60104">
                  <c:v>326</c:v>
                </c:pt>
                <c:pt idx="60105">
                  <c:v>327</c:v>
                </c:pt>
                <c:pt idx="60106">
                  <c:v>328</c:v>
                </c:pt>
                <c:pt idx="60107">
                  <c:v>329</c:v>
                </c:pt>
                <c:pt idx="60108">
                  <c:v>330</c:v>
                </c:pt>
                <c:pt idx="60109">
                  <c:v>331</c:v>
                </c:pt>
                <c:pt idx="60110">
                  <c:v>332</c:v>
                </c:pt>
                <c:pt idx="60111">
                  <c:v>333</c:v>
                </c:pt>
                <c:pt idx="60112">
                  <c:v>334</c:v>
                </c:pt>
                <c:pt idx="60113">
                  <c:v>335</c:v>
                </c:pt>
                <c:pt idx="60114">
                  <c:v>336</c:v>
                </c:pt>
                <c:pt idx="60115">
                  <c:v>337</c:v>
                </c:pt>
                <c:pt idx="60116">
                  <c:v>338</c:v>
                </c:pt>
                <c:pt idx="60117">
                  <c:v>339</c:v>
                </c:pt>
                <c:pt idx="60118">
                  <c:v>340</c:v>
                </c:pt>
                <c:pt idx="60119">
                  <c:v>341</c:v>
                </c:pt>
                <c:pt idx="60120">
                  <c:v>342</c:v>
                </c:pt>
                <c:pt idx="60121">
                  <c:v>343</c:v>
                </c:pt>
                <c:pt idx="60122">
                  <c:v>344</c:v>
                </c:pt>
                <c:pt idx="60123">
                  <c:v>345</c:v>
                </c:pt>
                <c:pt idx="60124">
                  <c:v>346</c:v>
                </c:pt>
                <c:pt idx="60125">
                  <c:v>347</c:v>
                </c:pt>
                <c:pt idx="60126">
                  <c:v>348</c:v>
                </c:pt>
                <c:pt idx="60127">
                  <c:v>349</c:v>
                </c:pt>
                <c:pt idx="60128">
                  <c:v>350</c:v>
                </c:pt>
                <c:pt idx="60129">
                  <c:v>351</c:v>
                </c:pt>
                <c:pt idx="60130">
                  <c:v>352</c:v>
                </c:pt>
                <c:pt idx="60131">
                  <c:v>353</c:v>
                </c:pt>
                <c:pt idx="60132">
                  <c:v>354</c:v>
                </c:pt>
                <c:pt idx="60133">
                  <c:v>355</c:v>
                </c:pt>
                <c:pt idx="60134">
                  <c:v>356</c:v>
                </c:pt>
                <c:pt idx="60135">
                  <c:v>357</c:v>
                </c:pt>
                <c:pt idx="60136">
                  <c:v>358</c:v>
                </c:pt>
                <c:pt idx="60137">
                  <c:v>359</c:v>
                </c:pt>
                <c:pt idx="60138">
                  <c:v>360</c:v>
                </c:pt>
                <c:pt idx="60139">
                  <c:v>361</c:v>
                </c:pt>
                <c:pt idx="60140">
                  <c:v>362</c:v>
                </c:pt>
                <c:pt idx="60141">
                  <c:v>363</c:v>
                </c:pt>
                <c:pt idx="60142">
                  <c:v>364</c:v>
                </c:pt>
                <c:pt idx="60143">
                  <c:v>365</c:v>
                </c:pt>
                <c:pt idx="60144">
                  <c:v>366</c:v>
                </c:pt>
                <c:pt idx="60145">
                  <c:v>367</c:v>
                </c:pt>
                <c:pt idx="60146">
                  <c:v>368</c:v>
                </c:pt>
                <c:pt idx="60147">
                  <c:v>369</c:v>
                </c:pt>
                <c:pt idx="60148">
                  <c:v>370</c:v>
                </c:pt>
                <c:pt idx="60149">
                  <c:v>371</c:v>
                </c:pt>
                <c:pt idx="60150">
                  <c:v>372</c:v>
                </c:pt>
                <c:pt idx="60151">
                  <c:v>373</c:v>
                </c:pt>
                <c:pt idx="60152">
                  <c:v>374</c:v>
                </c:pt>
                <c:pt idx="60153">
                  <c:v>375</c:v>
                </c:pt>
                <c:pt idx="60154">
                  <c:v>376</c:v>
                </c:pt>
                <c:pt idx="60155">
                  <c:v>377</c:v>
                </c:pt>
                <c:pt idx="60156">
                  <c:v>378</c:v>
                </c:pt>
                <c:pt idx="60157">
                  <c:v>379</c:v>
                </c:pt>
                <c:pt idx="60158">
                  <c:v>380</c:v>
                </c:pt>
                <c:pt idx="60159">
                  <c:v>381</c:v>
                </c:pt>
                <c:pt idx="60160">
                  <c:v>382</c:v>
                </c:pt>
                <c:pt idx="60161">
                  <c:v>383</c:v>
                </c:pt>
                <c:pt idx="60162">
                  <c:v>384</c:v>
                </c:pt>
                <c:pt idx="60163">
                  <c:v>385</c:v>
                </c:pt>
                <c:pt idx="60164">
                  <c:v>386</c:v>
                </c:pt>
                <c:pt idx="60165">
                  <c:v>387</c:v>
                </c:pt>
                <c:pt idx="60166">
                  <c:v>388</c:v>
                </c:pt>
                <c:pt idx="60167">
                  <c:v>389</c:v>
                </c:pt>
                <c:pt idx="60168">
                  <c:v>390</c:v>
                </c:pt>
                <c:pt idx="60169">
                  <c:v>391</c:v>
                </c:pt>
                <c:pt idx="60170">
                  <c:v>392</c:v>
                </c:pt>
                <c:pt idx="60171">
                  <c:v>393</c:v>
                </c:pt>
                <c:pt idx="60172">
                  <c:v>394</c:v>
                </c:pt>
                <c:pt idx="60173">
                  <c:v>395</c:v>
                </c:pt>
                <c:pt idx="60174">
                  <c:v>396</c:v>
                </c:pt>
                <c:pt idx="60175">
                  <c:v>397</c:v>
                </c:pt>
                <c:pt idx="60176">
                  <c:v>398</c:v>
                </c:pt>
                <c:pt idx="60177">
                  <c:v>399</c:v>
                </c:pt>
                <c:pt idx="60178">
                  <c:v>400</c:v>
                </c:pt>
                <c:pt idx="60179">
                  <c:v>401</c:v>
                </c:pt>
                <c:pt idx="60180">
                  <c:v>402</c:v>
                </c:pt>
                <c:pt idx="60181">
                  <c:v>403</c:v>
                </c:pt>
                <c:pt idx="60182">
                  <c:v>404</c:v>
                </c:pt>
                <c:pt idx="60183">
                  <c:v>405</c:v>
                </c:pt>
                <c:pt idx="60184">
                  <c:v>406</c:v>
                </c:pt>
                <c:pt idx="60185">
                  <c:v>407</c:v>
                </c:pt>
                <c:pt idx="60186">
                  <c:v>408</c:v>
                </c:pt>
                <c:pt idx="60187">
                  <c:v>409</c:v>
                </c:pt>
                <c:pt idx="60188">
                  <c:v>410</c:v>
                </c:pt>
                <c:pt idx="60189">
                  <c:v>411</c:v>
                </c:pt>
                <c:pt idx="60190">
                  <c:v>412</c:v>
                </c:pt>
                <c:pt idx="60191">
                  <c:v>413</c:v>
                </c:pt>
                <c:pt idx="60192">
                  <c:v>414</c:v>
                </c:pt>
                <c:pt idx="60193">
                  <c:v>415</c:v>
                </c:pt>
                <c:pt idx="60194">
                  <c:v>416</c:v>
                </c:pt>
                <c:pt idx="60195">
                  <c:v>417</c:v>
                </c:pt>
                <c:pt idx="60196">
                  <c:v>418</c:v>
                </c:pt>
                <c:pt idx="60197">
                  <c:v>419</c:v>
                </c:pt>
                <c:pt idx="60198">
                  <c:v>420</c:v>
                </c:pt>
                <c:pt idx="60199">
                  <c:v>421</c:v>
                </c:pt>
                <c:pt idx="60200">
                  <c:v>422</c:v>
                </c:pt>
                <c:pt idx="60201">
                  <c:v>423</c:v>
                </c:pt>
                <c:pt idx="60202">
                  <c:v>424</c:v>
                </c:pt>
                <c:pt idx="60203">
                  <c:v>425</c:v>
                </c:pt>
                <c:pt idx="60204">
                  <c:v>426</c:v>
                </c:pt>
                <c:pt idx="60205">
                  <c:v>427</c:v>
                </c:pt>
                <c:pt idx="60206">
                  <c:v>428</c:v>
                </c:pt>
                <c:pt idx="60207">
                  <c:v>429</c:v>
                </c:pt>
                <c:pt idx="60208">
                  <c:v>430</c:v>
                </c:pt>
                <c:pt idx="60209">
                  <c:v>431</c:v>
                </c:pt>
                <c:pt idx="60210">
                  <c:v>432</c:v>
                </c:pt>
                <c:pt idx="60211">
                  <c:v>433</c:v>
                </c:pt>
                <c:pt idx="60212">
                  <c:v>434</c:v>
                </c:pt>
                <c:pt idx="60213">
                  <c:v>435</c:v>
                </c:pt>
                <c:pt idx="60214">
                  <c:v>436</c:v>
                </c:pt>
                <c:pt idx="60215">
                  <c:v>437</c:v>
                </c:pt>
                <c:pt idx="60216">
                  <c:v>438</c:v>
                </c:pt>
                <c:pt idx="60217">
                  <c:v>439</c:v>
                </c:pt>
                <c:pt idx="60218">
                  <c:v>440</c:v>
                </c:pt>
                <c:pt idx="60219">
                  <c:v>441</c:v>
                </c:pt>
                <c:pt idx="60220">
                  <c:v>442</c:v>
                </c:pt>
                <c:pt idx="60221">
                  <c:v>443</c:v>
                </c:pt>
                <c:pt idx="60222">
                  <c:v>444</c:v>
                </c:pt>
                <c:pt idx="60223">
                  <c:v>445</c:v>
                </c:pt>
                <c:pt idx="60224">
                  <c:v>446</c:v>
                </c:pt>
                <c:pt idx="60225">
                  <c:v>447</c:v>
                </c:pt>
                <c:pt idx="60226">
                  <c:v>448</c:v>
                </c:pt>
                <c:pt idx="60227">
                  <c:v>449</c:v>
                </c:pt>
                <c:pt idx="60228">
                  <c:v>450</c:v>
                </c:pt>
                <c:pt idx="60229">
                  <c:v>451</c:v>
                </c:pt>
                <c:pt idx="60230">
                  <c:v>452</c:v>
                </c:pt>
                <c:pt idx="60231">
                  <c:v>453</c:v>
                </c:pt>
                <c:pt idx="60232">
                  <c:v>454</c:v>
                </c:pt>
                <c:pt idx="60233">
                  <c:v>455</c:v>
                </c:pt>
                <c:pt idx="60234">
                  <c:v>456</c:v>
                </c:pt>
                <c:pt idx="60235">
                  <c:v>457</c:v>
                </c:pt>
                <c:pt idx="60236">
                  <c:v>458</c:v>
                </c:pt>
                <c:pt idx="60237">
                  <c:v>459</c:v>
                </c:pt>
                <c:pt idx="60238">
                  <c:v>460</c:v>
                </c:pt>
                <c:pt idx="60239">
                  <c:v>461</c:v>
                </c:pt>
                <c:pt idx="60240">
                  <c:v>462</c:v>
                </c:pt>
                <c:pt idx="60241">
                  <c:v>463</c:v>
                </c:pt>
                <c:pt idx="60242">
                  <c:v>464</c:v>
                </c:pt>
                <c:pt idx="60243">
                  <c:v>465</c:v>
                </c:pt>
                <c:pt idx="60244">
                  <c:v>466</c:v>
                </c:pt>
                <c:pt idx="60245">
                  <c:v>467</c:v>
                </c:pt>
                <c:pt idx="60246">
                  <c:v>468</c:v>
                </c:pt>
                <c:pt idx="60247">
                  <c:v>469</c:v>
                </c:pt>
                <c:pt idx="60248">
                  <c:v>470</c:v>
                </c:pt>
                <c:pt idx="60249">
                  <c:v>471</c:v>
                </c:pt>
                <c:pt idx="60250">
                  <c:v>472</c:v>
                </c:pt>
                <c:pt idx="60251">
                  <c:v>473</c:v>
                </c:pt>
                <c:pt idx="60252">
                  <c:v>474</c:v>
                </c:pt>
                <c:pt idx="60253">
                  <c:v>475</c:v>
                </c:pt>
                <c:pt idx="60254">
                  <c:v>476</c:v>
                </c:pt>
                <c:pt idx="60255">
                  <c:v>477</c:v>
                </c:pt>
                <c:pt idx="60256">
                  <c:v>478</c:v>
                </c:pt>
                <c:pt idx="60257">
                  <c:v>479</c:v>
                </c:pt>
                <c:pt idx="60258">
                  <c:v>480</c:v>
                </c:pt>
                <c:pt idx="60259">
                  <c:v>481</c:v>
                </c:pt>
                <c:pt idx="60260">
                  <c:v>482</c:v>
                </c:pt>
                <c:pt idx="60261">
                  <c:v>483</c:v>
                </c:pt>
                <c:pt idx="60262">
                  <c:v>484</c:v>
                </c:pt>
                <c:pt idx="60263">
                  <c:v>485</c:v>
                </c:pt>
                <c:pt idx="60264">
                  <c:v>486</c:v>
                </c:pt>
                <c:pt idx="60265">
                  <c:v>487</c:v>
                </c:pt>
                <c:pt idx="60266">
                  <c:v>488</c:v>
                </c:pt>
                <c:pt idx="60267">
                  <c:v>489</c:v>
                </c:pt>
                <c:pt idx="60268">
                  <c:v>490</c:v>
                </c:pt>
                <c:pt idx="60269">
                  <c:v>491</c:v>
                </c:pt>
                <c:pt idx="60270">
                  <c:v>492</c:v>
                </c:pt>
                <c:pt idx="60271">
                  <c:v>493</c:v>
                </c:pt>
                <c:pt idx="60272">
                  <c:v>494</c:v>
                </c:pt>
                <c:pt idx="60273">
                  <c:v>495</c:v>
                </c:pt>
                <c:pt idx="60274">
                  <c:v>496</c:v>
                </c:pt>
                <c:pt idx="60275">
                  <c:v>497</c:v>
                </c:pt>
                <c:pt idx="60276">
                  <c:v>498</c:v>
                </c:pt>
                <c:pt idx="60277">
                  <c:v>499</c:v>
                </c:pt>
                <c:pt idx="60278">
                  <c:v>500</c:v>
                </c:pt>
                <c:pt idx="60279">
                  <c:v>501</c:v>
                </c:pt>
                <c:pt idx="60280">
                  <c:v>502</c:v>
                </c:pt>
                <c:pt idx="60281">
                  <c:v>503</c:v>
                </c:pt>
                <c:pt idx="60282">
                  <c:v>504</c:v>
                </c:pt>
                <c:pt idx="60283">
                  <c:v>505</c:v>
                </c:pt>
                <c:pt idx="60284">
                  <c:v>506</c:v>
                </c:pt>
                <c:pt idx="60285">
                  <c:v>507</c:v>
                </c:pt>
                <c:pt idx="60286">
                  <c:v>508</c:v>
                </c:pt>
                <c:pt idx="60287">
                  <c:v>509</c:v>
                </c:pt>
                <c:pt idx="60288">
                  <c:v>510</c:v>
                </c:pt>
                <c:pt idx="60289">
                  <c:v>511</c:v>
                </c:pt>
                <c:pt idx="60290">
                  <c:v>512</c:v>
                </c:pt>
                <c:pt idx="60291">
                  <c:v>513</c:v>
                </c:pt>
                <c:pt idx="60292">
                  <c:v>514</c:v>
                </c:pt>
                <c:pt idx="60293">
                  <c:v>515</c:v>
                </c:pt>
                <c:pt idx="60294">
                  <c:v>516</c:v>
                </c:pt>
                <c:pt idx="60295">
                  <c:v>517</c:v>
                </c:pt>
                <c:pt idx="60296">
                  <c:v>518</c:v>
                </c:pt>
                <c:pt idx="60297">
                  <c:v>519</c:v>
                </c:pt>
                <c:pt idx="60298">
                  <c:v>520</c:v>
                </c:pt>
                <c:pt idx="60299">
                  <c:v>521</c:v>
                </c:pt>
                <c:pt idx="60300">
                  <c:v>522</c:v>
                </c:pt>
                <c:pt idx="60301">
                  <c:v>523</c:v>
                </c:pt>
                <c:pt idx="60302">
                  <c:v>524</c:v>
                </c:pt>
                <c:pt idx="60303">
                  <c:v>525</c:v>
                </c:pt>
                <c:pt idx="60304">
                  <c:v>526</c:v>
                </c:pt>
                <c:pt idx="60305">
                  <c:v>527</c:v>
                </c:pt>
                <c:pt idx="60306">
                  <c:v>528</c:v>
                </c:pt>
                <c:pt idx="60307">
                  <c:v>529</c:v>
                </c:pt>
                <c:pt idx="60308">
                  <c:v>530</c:v>
                </c:pt>
                <c:pt idx="60309">
                  <c:v>531</c:v>
                </c:pt>
                <c:pt idx="60310">
                  <c:v>532</c:v>
                </c:pt>
                <c:pt idx="60311">
                  <c:v>533</c:v>
                </c:pt>
                <c:pt idx="60312">
                  <c:v>534</c:v>
                </c:pt>
                <c:pt idx="60313">
                  <c:v>535</c:v>
                </c:pt>
                <c:pt idx="60314">
                  <c:v>536</c:v>
                </c:pt>
                <c:pt idx="60315">
                  <c:v>537</c:v>
                </c:pt>
                <c:pt idx="60316">
                  <c:v>538</c:v>
                </c:pt>
                <c:pt idx="60317">
                  <c:v>539</c:v>
                </c:pt>
                <c:pt idx="60318">
                  <c:v>540</c:v>
                </c:pt>
                <c:pt idx="60319">
                  <c:v>541</c:v>
                </c:pt>
                <c:pt idx="60320">
                  <c:v>542</c:v>
                </c:pt>
                <c:pt idx="60321">
                  <c:v>543</c:v>
                </c:pt>
                <c:pt idx="60322">
                  <c:v>544</c:v>
                </c:pt>
                <c:pt idx="60323">
                  <c:v>545</c:v>
                </c:pt>
                <c:pt idx="60324">
                  <c:v>546</c:v>
                </c:pt>
                <c:pt idx="60325">
                  <c:v>547</c:v>
                </c:pt>
                <c:pt idx="60326">
                  <c:v>548</c:v>
                </c:pt>
                <c:pt idx="60327">
                  <c:v>549</c:v>
                </c:pt>
                <c:pt idx="60328">
                  <c:v>550</c:v>
                </c:pt>
                <c:pt idx="60329">
                  <c:v>551</c:v>
                </c:pt>
                <c:pt idx="60330">
                  <c:v>552</c:v>
                </c:pt>
                <c:pt idx="60331">
                  <c:v>553</c:v>
                </c:pt>
                <c:pt idx="60332">
                  <c:v>554</c:v>
                </c:pt>
                <c:pt idx="60333">
                  <c:v>555</c:v>
                </c:pt>
                <c:pt idx="60334">
                  <c:v>556</c:v>
                </c:pt>
                <c:pt idx="60335">
                  <c:v>557</c:v>
                </c:pt>
                <c:pt idx="60336">
                  <c:v>558</c:v>
                </c:pt>
                <c:pt idx="60337">
                  <c:v>559</c:v>
                </c:pt>
                <c:pt idx="60338">
                  <c:v>560</c:v>
                </c:pt>
                <c:pt idx="60339">
                  <c:v>561</c:v>
                </c:pt>
                <c:pt idx="60340">
                  <c:v>562</c:v>
                </c:pt>
                <c:pt idx="60341">
                  <c:v>563</c:v>
                </c:pt>
                <c:pt idx="60342">
                  <c:v>564</c:v>
                </c:pt>
                <c:pt idx="60343">
                  <c:v>565</c:v>
                </c:pt>
                <c:pt idx="60344">
                  <c:v>566</c:v>
                </c:pt>
                <c:pt idx="60345">
                  <c:v>567</c:v>
                </c:pt>
                <c:pt idx="60346">
                  <c:v>568</c:v>
                </c:pt>
                <c:pt idx="60347">
                  <c:v>569</c:v>
                </c:pt>
                <c:pt idx="60348">
                  <c:v>570</c:v>
                </c:pt>
                <c:pt idx="60349">
                  <c:v>571</c:v>
                </c:pt>
                <c:pt idx="60350">
                  <c:v>572</c:v>
                </c:pt>
                <c:pt idx="60351">
                  <c:v>573</c:v>
                </c:pt>
                <c:pt idx="60352">
                  <c:v>574</c:v>
                </c:pt>
                <c:pt idx="60353">
                  <c:v>575</c:v>
                </c:pt>
                <c:pt idx="60354">
                  <c:v>576</c:v>
                </c:pt>
                <c:pt idx="60355">
                  <c:v>577</c:v>
                </c:pt>
                <c:pt idx="60356">
                  <c:v>578</c:v>
                </c:pt>
                <c:pt idx="60357">
                  <c:v>579</c:v>
                </c:pt>
                <c:pt idx="60358">
                  <c:v>580</c:v>
                </c:pt>
                <c:pt idx="60359">
                  <c:v>581</c:v>
                </c:pt>
                <c:pt idx="60360">
                  <c:v>582</c:v>
                </c:pt>
                <c:pt idx="60361">
                  <c:v>583</c:v>
                </c:pt>
                <c:pt idx="60362">
                  <c:v>584</c:v>
                </c:pt>
                <c:pt idx="60363">
                  <c:v>585</c:v>
                </c:pt>
                <c:pt idx="60364">
                  <c:v>586</c:v>
                </c:pt>
                <c:pt idx="60365">
                  <c:v>587</c:v>
                </c:pt>
                <c:pt idx="60366">
                  <c:v>588</c:v>
                </c:pt>
                <c:pt idx="60367">
                  <c:v>589</c:v>
                </c:pt>
                <c:pt idx="60368">
                  <c:v>590</c:v>
                </c:pt>
                <c:pt idx="60369">
                  <c:v>591</c:v>
                </c:pt>
                <c:pt idx="60370">
                  <c:v>592</c:v>
                </c:pt>
                <c:pt idx="60371">
                  <c:v>593</c:v>
                </c:pt>
                <c:pt idx="60372">
                  <c:v>594</c:v>
                </c:pt>
                <c:pt idx="60373">
                  <c:v>595</c:v>
                </c:pt>
                <c:pt idx="60374">
                  <c:v>596</c:v>
                </c:pt>
                <c:pt idx="60375">
                  <c:v>597</c:v>
                </c:pt>
                <c:pt idx="60376">
                  <c:v>598</c:v>
                </c:pt>
                <c:pt idx="60377">
                  <c:v>599</c:v>
                </c:pt>
                <c:pt idx="60378">
                  <c:v>600</c:v>
                </c:pt>
                <c:pt idx="60379">
                  <c:v>601</c:v>
                </c:pt>
                <c:pt idx="60380">
                  <c:v>602</c:v>
                </c:pt>
                <c:pt idx="60381">
                  <c:v>603</c:v>
                </c:pt>
                <c:pt idx="60382">
                  <c:v>604</c:v>
                </c:pt>
                <c:pt idx="60383">
                  <c:v>605</c:v>
                </c:pt>
                <c:pt idx="60384">
                  <c:v>606</c:v>
                </c:pt>
                <c:pt idx="60385">
                  <c:v>607</c:v>
                </c:pt>
                <c:pt idx="60386">
                  <c:v>608</c:v>
                </c:pt>
                <c:pt idx="60387">
                  <c:v>609</c:v>
                </c:pt>
                <c:pt idx="60388">
                  <c:v>610</c:v>
                </c:pt>
                <c:pt idx="60389">
                  <c:v>611</c:v>
                </c:pt>
                <c:pt idx="60390">
                  <c:v>612</c:v>
                </c:pt>
                <c:pt idx="60391">
                  <c:v>613</c:v>
                </c:pt>
                <c:pt idx="60392">
                  <c:v>614</c:v>
                </c:pt>
                <c:pt idx="60393">
                  <c:v>615</c:v>
                </c:pt>
                <c:pt idx="60394">
                  <c:v>616</c:v>
                </c:pt>
                <c:pt idx="60395">
                  <c:v>617</c:v>
                </c:pt>
                <c:pt idx="60396">
                  <c:v>618</c:v>
                </c:pt>
                <c:pt idx="60397">
                  <c:v>619</c:v>
                </c:pt>
                <c:pt idx="60398">
                  <c:v>620</c:v>
                </c:pt>
                <c:pt idx="60399">
                  <c:v>621</c:v>
                </c:pt>
                <c:pt idx="60400">
                  <c:v>622</c:v>
                </c:pt>
                <c:pt idx="60401">
                  <c:v>623</c:v>
                </c:pt>
                <c:pt idx="60402">
                  <c:v>624</c:v>
                </c:pt>
                <c:pt idx="60403">
                  <c:v>625</c:v>
                </c:pt>
                <c:pt idx="60404">
                  <c:v>626</c:v>
                </c:pt>
                <c:pt idx="60405">
                  <c:v>627</c:v>
                </c:pt>
                <c:pt idx="60406">
                  <c:v>628</c:v>
                </c:pt>
                <c:pt idx="60407">
                  <c:v>629</c:v>
                </c:pt>
                <c:pt idx="60408">
                  <c:v>630</c:v>
                </c:pt>
                <c:pt idx="60409">
                  <c:v>631</c:v>
                </c:pt>
                <c:pt idx="60410">
                  <c:v>632</c:v>
                </c:pt>
                <c:pt idx="60411">
                  <c:v>633</c:v>
                </c:pt>
                <c:pt idx="60412">
                  <c:v>634</c:v>
                </c:pt>
                <c:pt idx="60413">
                  <c:v>635</c:v>
                </c:pt>
                <c:pt idx="60414">
                  <c:v>636</c:v>
                </c:pt>
                <c:pt idx="60415">
                  <c:v>637</c:v>
                </c:pt>
                <c:pt idx="60416">
                  <c:v>638</c:v>
                </c:pt>
                <c:pt idx="60417">
                  <c:v>639</c:v>
                </c:pt>
                <c:pt idx="60418">
                  <c:v>640</c:v>
                </c:pt>
                <c:pt idx="60419">
                  <c:v>641</c:v>
                </c:pt>
                <c:pt idx="60420">
                  <c:v>642</c:v>
                </c:pt>
                <c:pt idx="60421">
                  <c:v>643</c:v>
                </c:pt>
                <c:pt idx="60422">
                  <c:v>644</c:v>
                </c:pt>
                <c:pt idx="60423">
                  <c:v>645</c:v>
                </c:pt>
                <c:pt idx="60424">
                  <c:v>646</c:v>
                </c:pt>
                <c:pt idx="60425">
                  <c:v>647</c:v>
                </c:pt>
                <c:pt idx="60426">
                  <c:v>648</c:v>
                </c:pt>
                <c:pt idx="60427">
                  <c:v>649</c:v>
                </c:pt>
                <c:pt idx="60428">
                  <c:v>650</c:v>
                </c:pt>
                <c:pt idx="60429">
                  <c:v>651</c:v>
                </c:pt>
                <c:pt idx="60430">
                  <c:v>652</c:v>
                </c:pt>
                <c:pt idx="60431">
                  <c:v>653</c:v>
                </c:pt>
                <c:pt idx="60432">
                  <c:v>654</c:v>
                </c:pt>
                <c:pt idx="60433">
                  <c:v>655</c:v>
                </c:pt>
                <c:pt idx="60434">
                  <c:v>656</c:v>
                </c:pt>
                <c:pt idx="60435">
                  <c:v>657</c:v>
                </c:pt>
                <c:pt idx="60436">
                  <c:v>658</c:v>
                </c:pt>
                <c:pt idx="60437">
                  <c:v>659</c:v>
                </c:pt>
                <c:pt idx="60438">
                  <c:v>660</c:v>
                </c:pt>
                <c:pt idx="60439">
                  <c:v>661</c:v>
                </c:pt>
                <c:pt idx="60440">
                  <c:v>662</c:v>
                </c:pt>
                <c:pt idx="60441">
                  <c:v>663</c:v>
                </c:pt>
                <c:pt idx="60442">
                  <c:v>664</c:v>
                </c:pt>
                <c:pt idx="60443">
                  <c:v>665</c:v>
                </c:pt>
                <c:pt idx="60444">
                  <c:v>666</c:v>
                </c:pt>
                <c:pt idx="60445">
                  <c:v>667</c:v>
                </c:pt>
                <c:pt idx="60446">
                  <c:v>668</c:v>
                </c:pt>
                <c:pt idx="60447">
                  <c:v>669</c:v>
                </c:pt>
                <c:pt idx="60448">
                  <c:v>670</c:v>
                </c:pt>
                <c:pt idx="60449">
                  <c:v>671</c:v>
                </c:pt>
                <c:pt idx="60450">
                  <c:v>672</c:v>
                </c:pt>
                <c:pt idx="60451">
                  <c:v>673</c:v>
                </c:pt>
                <c:pt idx="60452">
                  <c:v>674</c:v>
                </c:pt>
                <c:pt idx="60453">
                  <c:v>675</c:v>
                </c:pt>
                <c:pt idx="60454">
                  <c:v>676</c:v>
                </c:pt>
                <c:pt idx="60455">
                  <c:v>677</c:v>
                </c:pt>
                <c:pt idx="60456">
                  <c:v>678</c:v>
                </c:pt>
                <c:pt idx="60457">
                  <c:v>679</c:v>
                </c:pt>
                <c:pt idx="60458">
                  <c:v>680</c:v>
                </c:pt>
                <c:pt idx="60459">
                  <c:v>681</c:v>
                </c:pt>
                <c:pt idx="60460">
                  <c:v>682</c:v>
                </c:pt>
                <c:pt idx="60461">
                  <c:v>683</c:v>
                </c:pt>
                <c:pt idx="60462">
                  <c:v>684</c:v>
                </c:pt>
                <c:pt idx="60463">
                  <c:v>685</c:v>
                </c:pt>
                <c:pt idx="60464">
                  <c:v>686</c:v>
                </c:pt>
                <c:pt idx="60465">
                  <c:v>687</c:v>
                </c:pt>
                <c:pt idx="60466">
                  <c:v>688</c:v>
                </c:pt>
                <c:pt idx="60467">
                  <c:v>689</c:v>
                </c:pt>
                <c:pt idx="60468">
                  <c:v>690</c:v>
                </c:pt>
                <c:pt idx="60469">
                  <c:v>691</c:v>
                </c:pt>
                <c:pt idx="60470">
                  <c:v>692</c:v>
                </c:pt>
                <c:pt idx="60471">
                  <c:v>693</c:v>
                </c:pt>
                <c:pt idx="60472">
                  <c:v>694</c:v>
                </c:pt>
                <c:pt idx="60473">
                  <c:v>695</c:v>
                </c:pt>
                <c:pt idx="60474">
                  <c:v>696</c:v>
                </c:pt>
                <c:pt idx="60475">
                  <c:v>697</c:v>
                </c:pt>
                <c:pt idx="60476">
                  <c:v>698</c:v>
                </c:pt>
                <c:pt idx="60477">
                  <c:v>699</c:v>
                </c:pt>
                <c:pt idx="60478">
                  <c:v>700</c:v>
                </c:pt>
                <c:pt idx="60479">
                  <c:v>701</c:v>
                </c:pt>
                <c:pt idx="60480">
                  <c:v>702</c:v>
                </c:pt>
                <c:pt idx="60481">
                  <c:v>703</c:v>
                </c:pt>
                <c:pt idx="60482">
                  <c:v>704</c:v>
                </c:pt>
                <c:pt idx="60483">
                  <c:v>705</c:v>
                </c:pt>
                <c:pt idx="60484">
                  <c:v>706</c:v>
                </c:pt>
                <c:pt idx="60485">
                  <c:v>707</c:v>
                </c:pt>
                <c:pt idx="60486">
                  <c:v>708</c:v>
                </c:pt>
                <c:pt idx="60487">
                  <c:v>709</c:v>
                </c:pt>
                <c:pt idx="60488">
                  <c:v>710</c:v>
                </c:pt>
                <c:pt idx="60489">
                  <c:v>711</c:v>
                </c:pt>
                <c:pt idx="60490">
                  <c:v>712</c:v>
                </c:pt>
                <c:pt idx="60491">
                  <c:v>713</c:v>
                </c:pt>
                <c:pt idx="60492">
                  <c:v>714</c:v>
                </c:pt>
                <c:pt idx="60493">
                  <c:v>715</c:v>
                </c:pt>
                <c:pt idx="60494">
                  <c:v>716</c:v>
                </c:pt>
                <c:pt idx="60495">
                  <c:v>717</c:v>
                </c:pt>
                <c:pt idx="60496">
                  <c:v>718</c:v>
                </c:pt>
                <c:pt idx="60497">
                  <c:v>719</c:v>
                </c:pt>
                <c:pt idx="60498">
                  <c:v>720</c:v>
                </c:pt>
                <c:pt idx="60499">
                  <c:v>721</c:v>
                </c:pt>
                <c:pt idx="60500">
                  <c:v>722</c:v>
                </c:pt>
                <c:pt idx="60501">
                  <c:v>723</c:v>
                </c:pt>
                <c:pt idx="60502">
                  <c:v>724</c:v>
                </c:pt>
                <c:pt idx="60503">
                  <c:v>725</c:v>
                </c:pt>
                <c:pt idx="60504">
                  <c:v>726</c:v>
                </c:pt>
                <c:pt idx="60505">
                  <c:v>727</c:v>
                </c:pt>
                <c:pt idx="60506">
                  <c:v>728</c:v>
                </c:pt>
                <c:pt idx="60507">
                  <c:v>729</c:v>
                </c:pt>
                <c:pt idx="60508">
                  <c:v>730</c:v>
                </c:pt>
                <c:pt idx="60509">
                  <c:v>731</c:v>
                </c:pt>
                <c:pt idx="60510">
                  <c:v>732</c:v>
                </c:pt>
                <c:pt idx="60511">
                  <c:v>733</c:v>
                </c:pt>
                <c:pt idx="60512">
                  <c:v>734</c:v>
                </c:pt>
                <c:pt idx="60513">
                  <c:v>735</c:v>
                </c:pt>
                <c:pt idx="60514">
                  <c:v>736</c:v>
                </c:pt>
                <c:pt idx="60515">
                  <c:v>737</c:v>
                </c:pt>
                <c:pt idx="60516">
                  <c:v>738</c:v>
                </c:pt>
                <c:pt idx="60517">
                  <c:v>739</c:v>
                </c:pt>
                <c:pt idx="60518">
                  <c:v>740</c:v>
                </c:pt>
                <c:pt idx="60519">
                  <c:v>741</c:v>
                </c:pt>
                <c:pt idx="60520">
                  <c:v>742</c:v>
                </c:pt>
                <c:pt idx="60521">
                  <c:v>743</c:v>
                </c:pt>
                <c:pt idx="60522">
                  <c:v>744</c:v>
                </c:pt>
                <c:pt idx="60523">
                  <c:v>745</c:v>
                </c:pt>
                <c:pt idx="60524">
                  <c:v>746</c:v>
                </c:pt>
                <c:pt idx="60525">
                  <c:v>747</c:v>
                </c:pt>
                <c:pt idx="60526">
                  <c:v>748</c:v>
                </c:pt>
                <c:pt idx="60527">
                  <c:v>749</c:v>
                </c:pt>
                <c:pt idx="60528">
                  <c:v>750</c:v>
                </c:pt>
                <c:pt idx="60529">
                  <c:v>751</c:v>
                </c:pt>
                <c:pt idx="60530">
                  <c:v>752</c:v>
                </c:pt>
                <c:pt idx="60531">
                  <c:v>753</c:v>
                </c:pt>
                <c:pt idx="60532">
                  <c:v>754</c:v>
                </c:pt>
                <c:pt idx="60533">
                  <c:v>755</c:v>
                </c:pt>
                <c:pt idx="60534">
                  <c:v>756</c:v>
                </c:pt>
                <c:pt idx="60535">
                  <c:v>757</c:v>
                </c:pt>
                <c:pt idx="60536">
                  <c:v>758</c:v>
                </c:pt>
                <c:pt idx="60537">
                  <c:v>759</c:v>
                </c:pt>
                <c:pt idx="60538">
                  <c:v>760</c:v>
                </c:pt>
                <c:pt idx="60539">
                  <c:v>761</c:v>
                </c:pt>
                <c:pt idx="60540">
                  <c:v>762</c:v>
                </c:pt>
                <c:pt idx="60541">
                  <c:v>763</c:v>
                </c:pt>
                <c:pt idx="60542">
                  <c:v>764</c:v>
                </c:pt>
                <c:pt idx="60543">
                  <c:v>765</c:v>
                </c:pt>
                <c:pt idx="60544">
                  <c:v>766</c:v>
                </c:pt>
                <c:pt idx="60545">
                  <c:v>767</c:v>
                </c:pt>
                <c:pt idx="60546">
                  <c:v>768</c:v>
                </c:pt>
                <c:pt idx="60547">
                  <c:v>769</c:v>
                </c:pt>
                <c:pt idx="60548">
                  <c:v>770</c:v>
                </c:pt>
                <c:pt idx="60549">
                  <c:v>771</c:v>
                </c:pt>
                <c:pt idx="60550">
                  <c:v>772</c:v>
                </c:pt>
                <c:pt idx="60551">
                  <c:v>773</c:v>
                </c:pt>
                <c:pt idx="60552">
                  <c:v>774</c:v>
                </c:pt>
                <c:pt idx="60553">
                  <c:v>775</c:v>
                </c:pt>
                <c:pt idx="60554">
                  <c:v>776</c:v>
                </c:pt>
                <c:pt idx="60555">
                  <c:v>777</c:v>
                </c:pt>
                <c:pt idx="60556">
                  <c:v>778</c:v>
                </c:pt>
                <c:pt idx="60557">
                  <c:v>779</c:v>
                </c:pt>
                <c:pt idx="60558">
                  <c:v>780</c:v>
                </c:pt>
                <c:pt idx="60559">
                  <c:v>781</c:v>
                </c:pt>
                <c:pt idx="60560">
                  <c:v>782</c:v>
                </c:pt>
                <c:pt idx="60561">
                  <c:v>783</c:v>
                </c:pt>
                <c:pt idx="60562">
                  <c:v>784</c:v>
                </c:pt>
                <c:pt idx="60563">
                  <c:v>785</c:v>
                </c:pt>
                <c:pt idx="60564">
                  <c:v>786</c:v>
                </c:pt>
                <c:pt idx="60565">
                  <c:v>787</c:v>
                </c:pt>
                <c:pt idx="60566">
                  <c:v>788</c:v>
                </c:pt>
                <c:pt idx="60567">
                  <c:v>789</c:v>
                </c:pt>
                <c:pt idx="60568">
                  <c:v>790</c:v>
                </c:pt>
                <c:pt idx="60569">
                  <c:v>791</c:v>
                </c:pt>
                <c:pt idx="60570">
                  <c:v>792</c:v>
                </c:pt>
                <c:pt idx="60571">
                  <c:v>793</c:v>
                </c:pt>
                <c:pt idx="60572">
                  <c:v>794</c:v>
                </c:pt>
                <c:pt idx="60573">
                  <c:v>795</c:v>
                </c:pt>
                <c:pt idx="60574">
                  <c:v>796</c:v>
                </c:pt>
                <c:pt idx="60575">
                  <c:v>797</c:v>
                </c:pt>
                <c:pt idx="60576">
                  <c:v>798</c:v>
                </c:pt>
                <c:pt idx="60577">
                  <c:v>799</c:v>
                </c:pt>
                <c:pt idx="60578">
                  <c:v>800</c:v>
                </c:pt>
                <c:pt idx="60579">
                  <c:v>801</c:v>
                </c:pt>
                <c:pt idx="60580">
                  <c:v>802</c:v>
                </c:pt>
                <c:pt idx="60581">
                  <c:v>803</c:v>
                </c:pt>
                <c:pt idx="60582">
                  <c:v>804</c:v>
                </c:pt>
                <c:pt idx="60583">
                  <c:v>805</c:v>
                </c:pt>
                <c:pt idx="60584">
                  <c:v>806</c:v>
                </c:pt>
                <c:pt idx="60585">
                  <c:v>807</c:v>
                </c:pt>
                <c:pt idx="60586">
                  <c:v>808</c:v>
                </c:pt>
                <c:pt idx="60587">
                  <c:v>809</c:v>
                </c:pt>
                <c:pt idx="60588">
                  <c:v>810</c:v>
                </c:pt>
                <c:pt idx="60589">
                  <c:v>811</c:v>
                </c:pt>
                <c:pt idx="60590">
                  <c:v>812</c:v>
                </c:pt>
                <c:pt idx="60591">
                  <c:v>813</c:v>
                </c:pt>
                <c:pt idx="60592">
                  <c:v>814</c:v>
                </c:pt>
                <c:pt idx="60593">
                  <c:v>815</c:v>
                </c:pt>
                <c:pt idx="60594">
                  <c:v>816</c:v>
                </c:pt>
                <c:pt idx="60595">
                  <c:v>817</c:v>
                </c:pt>
                <c:pt idx="60596">
                  <c:v>818</c:v>
                </c:pt>
                <c:pt idx="60597">
                  <c:v>819</c:v>
                </c:pt>
                <c:pt idx="60598">
                  <c:v>820</c:v>
                </c:pt>
                <c:pt idx="60599">
                  <c:v>821</c:v>
                </c:pt>
                <c:pt idx="60600">
                  <c:v>822</c:v>
                </c:pt>
                <c:pt idx="60601">
                  <c:v>823</c:v>
                </c:pt>
                <c:pt idx="60602">
                  <c:v>824</c:v>
                </c:pt>
                <c:pt idx="60603">
                  <c:v>825</c:v>
                </c:pt>
                <c:pt idx="60604">
                  <c:v>826</c:v>
                </c:pt>
                <c:pt idx="60605">
                  <c:v>827</c:v>
                </c:pt>
                <c:pt idx="60606">
                  <c:v>828</c:v>
                </c:pt>
                <c:pt idx="60607">
                  <c:v>829</c:v>
                </c:pt>
                <c:pt idx="60608">
                  <c:v>830</c:v>
                </c:pt>
                <c:pt idx="60609">
                  <c:v>831</c:v>
                </c:pt>
                <c:pt idx="60610">
                  <c:v>832</c:v>
                </c:pt>
                <c:pt idx="60611">
                  <c:v>833</c:v>
                </c:pt>
                <c:pt idx="60612">
                  <c:v>834</c:v>
                </c:pt>
                <c:pt idx="60613">
                  <c:v>835</c:v>
                </c:pt>
                <c:pt idx="60614">
                  <c:v>836</c:v>
                </c:pt>
                <c:pt idx="60615">
                  <c:v>837</c:v>
                </c:pt>
                <c:pt idx="60616">
                  <c:v>838</c:v>
                </c:pt>
                <c:pt idx="60617">
                  <c:v>839</c:v>
                </c:pt>
                <c:pt idx="60618">
                  <c:v>840</c:v>
                </c:pt>
                <c:pt idx="60619">
                  <c:v>841</c:v>
                </c:pt>
                <c:pt idx="60620">
                  <c:v>842</c:v>
                </c:pt>
                <c:pt idx="60621">
                  <c:v>843</c:v>
                </c:pt>
                <c:pt idx="60622">
                  <c:v>844</c:v>
                </c:pt>
                <c:pt idx="60623">
                  <c:v>845</c:v>
                </c:pt>
                <c:pt idx="60624">
                  <c:v>846</c:v>
                </c:pt>
                <c:pt idx="60625">
                  <c:v>847</c:v>
                </c:pt>
                <c:pt idx="60626">
                  <c:v>848</c:v>
                </c:pt>
                <c:pt idx="60627">
                  <c:v>849</c:v>
                </c:pt>
                <c:pt idx="60628">
                  <c:v>850</c:v>
                </c:pt>
                <c:pt idx="60629">
                  <c:v>851</c:v>
                </c:pt>
                <c:pt idx="60630">
                  <c:v>852</c:v>
                </c:pt>
                <c:pt idx="60631">
                  <c:v>853</c:v>
                </c:pt>
                <c:pt idx="60632">
                  <c:v>854</c:v>
                </c:pt>
                <c:pt idx="60633">
                  <c:v>855</c:v>
                </c:pt>
                <c:pt idx="60634">
                  <c:v>856</c:v>
                </c:pt>
                <c:pt idx="60635">
                  <c:v>857</c:v>
                </c:pt>
                <c:pt idx="60636">
                  <c:v>858</c:v>
                </c:pt>
                <c:pt idx="60637">
                  <c:v>859</c:v>
                </c:pt>
                <c:pt idx="60638">
                  <c:v>860</c:v>
                </c:pt>
                <c:pt idx="60639">
                  <c:v>861</c:v>
                </c:pt>
                <c:pt idx="60640">
                  <c:v>862</c:v>
                </c:pt>
                <c:pt idx="60641">
                  <c:v>863</c:v>
                </c:pt>
                <c:pt idx="60642">
                  <c:v>864</c:v>
                </c:pt>
                <c:pt idx="60643">
                  <c:v>865</c:v>
                </c:pt>
                <c:pt idx="60644">
                  <c:v>866</c:v>
                </c:pt>
                <c:pt idx="60645">
                  <c:v>867</c:v>
                </c:pt>
                <c:pt idx="60646">
                  <c:v>868</c:v>
                </c:pt>
                <c:pt idx="60647">
                  <c:v>869</c:v>
                </c:pt>
                <c:pt idx="60648">
                  <c:v>870</c:v>
                </c:pt>
                <c:pt idx="60649">
                  <c:v>871</c:v>
                </c:pt>
                <c:pt idx="60650">
                  <c:v>872</c:v>
                </c:pt>
                <c:pt idx="60651">
                  <c:v>873</c:v>
                </c:pt>
                <c:pt idx="60652">
                  <c:v>874</c:v>
                </c:pt>
                <c:pt idx="60653">
                  <c:v>875</c:v>
                </c:pt>
                <c:pt idx="60654">
                  <c:v>876</c:v>
                </c:pt>
                <c:pt idx="60655">
                  <c:v>877</c:v>
                </c:pt>
                <c:pt idx="60656">
                  <c:v>878</c:v>
                </c:pt>
                <c:pt idx="60657">
                  <c:v>879</c:v>
                </c:pt>
                <c:pt idx="60658">
                  <c:v>880</c:v>
                </c:pt>
                <c:pt idx="60659">
                  <c:v>881</c:v>
                </c:pt>
                <c:pt idx="60660">
                  <c:v>882</c:v>
                </c:pt>
                <c:pt idx="60661">
                  <c:v>883</c:v>
                </c:pt>
                <c:pt idx="60662">
                  <c:v>884</c:v>
                </c:pt>
                <c:pt idx="60663">
                  <c:v>885</c:v>
                </c:pt>
                <c:pt idx="60664">
                  <c:v>886</c:v>
                </c:pt>
                <c:pt idx="60665">
                  <c:v>887</c:v>
                </c:pt>
                <c:pt idx="60666">
                  <c:v>888</c:v>
                </c:pt>
                <c:pt idx="60667">
                  <c:v>889</c:v>
                </c:pt>
                <c:pt idx="60668">
                  <c:v>890</c:v>
                </c:pt>
                <c:pt idx="60669">
                  <c:v>891</c:v>
                </c:pt>
                <c:pt idx="60670">
                  <c:v>892</c:v>
                </c:pt>
                <c:pt idx="60671">
                  <c:v>893</c:v>
                </c:pt>
                <c:pt idx="60672">
                  <c:v>894</c:v>
                </c:pt>
                <c:pt idx="60673">
                  <c:v>895</c:v>
                </c:pt>
                <c:pt idx="60674">
                  <c:v>896</c:v>
                </c:pt>
                <c:pt idx="60675">
                  <c:v>897</c:v>
                </c:pt>
                <c:pt idx="60676">
                  <c:v>898</c:v>
                </c:pt>
                <c:pt idx="60677">
                  <c:v>899</c:v>
                </c:pt>
                <c:pt idx="60678">
                  <c:v>900</c:v>
                </c:pt>
                <c:pt idx="60679">
                  <c:v>901</c:v>
                </c:pt>
                <c:pt idx="60680">
                  <c:v>902</c:v>
                </c:pt>
                <c:pt idx="60681">
                  <c:v>903</c:v>
                </c:pt>
                <c:pt idx="60682">
                  <c:v>904</c:v>
                </c:pt>
                <c:pt idx="60683">
                  <c:v>905</c:v>
                </c:pt>
                <c:pt idx="60684">
                  <c:v>906</c:v>
                </c:pt>
                <c:pt idx="60685">
                  <c:v>907</c:v>
                </c:pt>
                <c:pt idx="60686">
                  <c:v>908</c:v>
                </c:pt>
                <c:pt idx="60687">
                  <c:v>909</c:v>
                </c:pt>
                <c:pt idx="60688">
                  <c:v>910</c:v>
                </c:pt>
                <c:pt idx="60689">
                  <c:v>911</c:v>
                </c:pt>
                <c:pt idx="60690">
                  <c:v>912</c:v>
                </c:pt>
                <c:pt idx="60691">
                  <c:v>913</c:v>
                </c:pt>
                <c:pt idx="60692">
                  <c:v>914</c:v>
                </c:pt>
                <c:pt idx="60693">
                  <c:v>915</c:v>
                </c:pt>
                <c:pt idx="60694">
                  <c:v>916</c:v>
                </c:pt>
                <c:pt idx="60695">
                  <c:v>917</c:v>
                </c:pt>
                <c:pt idx="60696">
                  <c:v>918</c:v>
                </c:pt>
                <c:pt idx="60697">
                  <c:v>919</c:v>
                </c:pt>
                <c:pt idx="60698">
                  <c:v>920</c:v>
                </c:pt>
                <c:pt idx="60699">
                  <c:v>921</c:v>
                </c:pt>
                <c:pt idx="60700">
                  <c:v>922</c:v>
                </c:pt>
                <c:pt idx="60701">
                  <c:v>923</c:v>
                </c:pt>
                <c:pt idx="60702">
                  <c:v>924</c:v>
                </c:pt>
                <c:pt idx="60703">
                  <c:v>925</c:v>
                </c:pt>
                <c:pt idx="60704">
                  <c:v>926</c:v>
                </c:pt>
                <c:pt idx="60705">
                  <c:v>927</c:v>
                </c:pt>
                <c:pt idx="60706">
                  <c:v>928</c:v>
                </c:pt>
                <c:pt idx="60707">
                  <c:v>929</c:v>
                </c:pt>
                <c:pt idx="60708">
                  <c:v>930</c:v>
                </c:pt>
                <c:pt idx="60709">
                  <c:v>931</c:v>
                </c:pt>
                <c:pt idx="60710">
                  <c:v>932</c:v>
                </c:pt>
                <c:pt idx="60711">
                  <c:v>933</c:v>
                </c:pt>
                <c:pt idx="60712">
                  <c:v>934</c:v>
                </c:pt>
                <c:pt idx="60713">
                  <c:v>935</c:v>
                </c:pt>
                <c:pt idx="60714">
                  <c:v>936</c:v>
                </c:pt>
                <c:pt idx="60715">
                  <c:v>937</c:v>
                </c:pt>
                <c:pt idx="60716">
                  <c:v>938</c:v>
                </c:pt>
                <c:pt idx="60717">
                  <c:v>939</c:v>
                </c:pt>
                <c:pt idx="60718">
                  <c:v>940</c:v>
                </c:pt>
                <c:pt idx="60719">
                  <c:v>941</c:v>
                </c:pt>
                <c:pt idx="60720">
                  <c:v>942</c:v>
                </c:pt>
                <c:pt idx="60721">
                  <c:v>943</c:v>
                </c:pt>
                <c:pt idx="60722">
                  <c:v>944</c:v>
                </c:pt>
                <c:pt idx="60723">
                  <c:v>945</c:v>
                </c:pt>
                <c:pt idx="60724">
                  <c:v>946</c:v>
                </c:pt>
                <c:pt idx="60725">
                  <c:v>947</c:v>
                </c:pt>
                <c:pt idx="60726">
                  <c:v>948</c:v>
                </c:pt>
                <c:pt idx="60727">
                  <c:v>949</c:v>
                </c:pt>
                <c:pt idx="60728">
                  <c:v>950</c:v>
                </c:pt>
                <c:pt idx="60729">
                  <c:v>951</c:v>
                </c:pt>
                <c:pt idx="60730">
                  <c:v>952</c:v>
                </c:pt>
                <c:pt idx="60731">
                  <c:v>953</c:v>
                </c:pt>
                <c:pt idx="60732">
                  <c:v>954</c:v>
                </c:pt>
                <c:pt idx="60733">
                  <c:v>955</c:v>
                </c:pt>
                <c:pt idx="60734">
                  <c:v>956</c:v>
                </c:pt>
                <c:pt idx="60735">
                  <c:v>957</c:v>
                </c:pt>
                <c:pt idx="60736">
                  <c:v>958</c:v>
                </c:pt>
                <c:pt idx="60737">
                  <c:v>959</c:v>
                </c:pt>
                <c:pt idx="60738">
                  <c:v>960</c:v>
                </c:pt>
                <c:pt idx="60739">
                  <c:v>961</c:v>
                </c:pt>
                <c:pt idx="60740">
                  <c:v>962</c:v>
                </c:pt>
                <c:pt idx="60741">
                  <c:v>963</c:v>
                </c:pt>
                <c:pt idx="60742">
                  <c:v>964</c:v>
                </c:pt>
                <c:pt idx="60743">
                  <c:v>965</c:v>
                </c:pt>
                <c:pt idx="60744">
                  <c:v>966</c:v>
                </c:pt>
                <c:pt idx="60745">
                  <c:v>967</c:v>
                </c:pt>
                <c:pt idx="60746">
                  <c:v>968</c:v>
                </c:pt>
                <c:pt idx="60747">
                  <c:v>969</c:v>
                </c:pt>
                <c:pt idx="60748">
                  <c:v>970</c:v>
                </c:pt>
                <c:pt idx="60749">
                  <c:v>971</c:v>
                </c:pt>
                <c:pt idx="60750">
                  <c:v>972</c:v>
                </c:pt>
                <c:pt idx="60751">
                  <c:v>973</c:v>
                </c:pt>
                <c:pt idx="60752">
                  <c:v>974</c:v>
                </c:pt>
                <c:pt idx="60753">
                  <c:v>975</c:v>
                </c:pt>
                <c:pt idx="60754">
                  <c:v>976</c:v>
                </c:pt>
                <c:pt idx="60755">
                  <c:v>977</c:v>
                </c:pt>
                <c:pt idx="60756">
                  <c:v>978</c:v>
                </c:pt>
                <c:pt idx="60757">
                  <c:v>979</c:v>
                </c:pt>
                <c:pt idx="60758">
                  <c:v>980</c:v>
                </c:pt>
                <c:pt idx="60759">
                  <c:v>981</c:v>
                </c:pt>
                <c:pt idx="60760">
                  <c:v>982</c:v>
                </c:pt>
                <c:pt idx="60761">
                  <c:v>983</c:v>
                </c:pt>
                <c:pt idx="60762">
                  <c:v>984</c:v>
                </c:pt>
                <c:pt idx="60763">
                  <c:v>985</c:v>
                </c:pt>
                <c:pt idx="60764">
                  <c:v>986</c:v>
                </c:pt>
                <c:pt idx="60765">
                  <c:v>987</c:v>
                </c:pt>
                <c:pt idx="60766">
                  <c:v>988</c:v>
                </c:pt>
                <c:pt idx="60767">
                  <c:v>989</c:v>
                </c:pt>
                <c:pt idx="60768">
                  <c:v>990</c:v>
                </c:pt>
                <c:pt idx="60769">
                  <c:v>991</c:v>
                </c:pt>
                <c:pt idx="60770">
                  <c:v>992</c:v>
                </c:pt>
                <c:pt idx="60771">
                  <c:v>993</c:v>
                </c:pt>
                <c:pt idx="60772">
                  <c:v>994</c:v>
                </c:pt>
                <c:pt idx="60773">
                  <c:v>995</c:v>
                </c:pt>
                <c:pt idx="60774">
                  <c:v>996</c:v>
                </c:pt>
                <c:pt idx="60775">
                  <c:v>997</c:v>
                </c:pt>
                <c:pt idx="60776">
                  <c:v>998</c:v>
                </c:pt>
                <c:pt idx="60777">
                  <c:v>999</c:v>
                </c:pt>
                <c:pt idx="60778">
                  <c:v>1000</c:v>
                </c:pt>
                <c:pt idx="60779">
                  <c:v>1001</c:v>
                </c:pt>
                <c:pt idx="60780">
                  <c:v>1002</c:v>
                </c:pt>
                <c:pt idx="60781">
                  <c:v>1003</c:v>
                </c:pt>
                <c:pt idx="60782">
                  <c:v>1004</c:v>
                </c:pt>
                <c:pt idx="60783">
                  <c:v>1005</c:v>
                </c:pt>
                <c:pt idx="60784">
                  <c:v>1006</c:v>
                </c:pt>
                <c:pt idx="60785">
                  <c:v>1007</c:v>
                </c:pt>
                <c:pt idx="60786">
                  <c:v>1008</c:v>
                </c:pt>
                <c:pt idx="60787">
                  <c:v>1009</c:v>
                </c:pt>
                <c:pt idx="60788">
                  <c:v>1010</c:v>
                </c:pt>
                <c:pt idx="60789">
                  <c:v>1011</c:v>
                </c:pt>
                <c:pt idx="60790">
                  <c:v>1012</c:v>
                </c:pt>
                <c:pt idx="60791">
                  <c:v>1013</c:v>
                </c:pt>
                <c:pt idx="60792">
                  <c:v>1014</c:v>
                </c:pt>
                <c:pt idx="60793">
                  <c:v>1015</c:v>
                </c:pt>
                <c:pt idx="60794">
                  <c:v>1016</c:v>
                </c:pt>
                <c:pt idx="60795">
                  <c:v>1017</c:v>
                </c:pt>
                <c:pt idx="60796">
                  <c:v>1018</c:v>
                </c:pt>
                <c:pt idx="60797">
                  <c:v>1019</c:v>
                </c:pt>
                <c:pt idx="60798">
                  <c:v>1020</c:v>
                </c:pt>
                <c:pt idx="60799">
                  <c:v>1021</c:v>
                </c:pt>
                <c:pt idx="60800">
                  <c:v>1022</c:v>
                </c:pt>
                <c:pt idx="60801">
                  <c:v>1023</c:v>
                </c:pt>
                <c:pt idx="60802">
                  <c:v>1024</c:v>
                </c:pt>
                <c:pt idx="60803">
                  <c:v>1025</c:v>
                </c:pt>
                <c:pt idx="60804">
                  <c:v>1026</c:v>
                </c:pt>
                <c:pt idx="60805">
                  <c:v>1027</c:v>
                </c:pt>
                <c:pt idx="60806">
                  <c:v>1028</c:v>
                </c:pt>
                <c:pt idx="60807">
                  <c:v>1029</c:v>
                </c:pt>
                <c:pt idx="60808">
                  <c:v>1030</c:v>
                </c:pt>
                <c:pt idx="60809">
                  <c:v>1031</c:v>
                </c:pt>
                <c:pt idx="60810">
                  <c:v>1032</c:v>
                </c:pt>
                <c:pt idx="60811">
                  <c:v>1033</c:v>
                </c:pt>
                <c:pt idx="60812">
                  <c:v>1034</c:v>
                </c:pt>
                <c:pt idx="60813">
                  <c:v>1035</c:v>
                </c:pt>
                <c:pt idx="60814">
                  <c:v>1036</c:v>
                </c:pt>
                <c:pt idx="60815">
                  <c:v>1037</c:v>
                </c:pt>
                <c:pt idx="60816">
                  <c:v>1038</c:v>
                </c:pt>
                <c:pt idx="60817">
                  <c:v>1039</c:v>
                </c:pt>
                <c:pt idx="60818">
                  <c:v>1040</c:v>
                </c:pt>
                <c:pt idx="60819">
                  <c:v>1041</c:v>
                </c:pt>
                <c:pt idx="60820">
                  <c:v>1042</c:v>
                </c:pt>
                <c:pt idx="60821">
                  <c:v>1043</c:v>
                </c:pt>
                <c:pt idx="60822">
                  <c:v>1044</c:v>
                </c:pt>
                <c:pt idx="60823">
                  <c:v>1045</c:v>
                </c:pt>
                <c:pt idx="60824">
                  <c:v>1046</c:v>
                </c:pt>
                <c:pt idx="60825">
                  <c:v>1047</c:v>
                </c:pt>
                <c:pt idx="60826">
                  <c:v>1048</c:v>
                </c:pt>
                <c:pt idx="60827">
                  <c:v>1049</c:v>
                </c:pt>
                <c:pt idx="60828">
                  <c:v>1050</c:v>
                </c:pt>
                <c:pt idx="60829">
                  <c:v>1051</c:v>
                </c:pt>
                <c:pt idx="60830">
                  <c:v>1052</c:v>
                </c:pt>
                <c:pt idx="60831">
                  <c:v>1053</c:v>
                </c:pt>
                <c:pt idx="60832">
                  <c:v>1054</c:v>
                </c:pt>
                <c:pt idx="60833">
                  <c:v>1055</c:v>
                </c:pt>
                <c:pt idx="60834">
                  <c:v>1056</c:v>
                </c:pt>
                <c:pt idx="60835">
                  <c:v>1057</c:v>
                </c:pt>
                <c:pt idx="60836">
                  <c:v>1058</c:v>
                </c:pt>
                <c:pt idx="60837">
                  <c:v>1059</c:v>
                </c:pt>
                <c:pt idx="60838">
                  <c:v>1060</c:v>
                </c:pt>
                <c:pt idx="60839">
                  <c:v>1061</c:v>
                </c:pt>
                <c:pt idx="60840">
                  <c:v>1062</c:v>
                </c:pt>
                <c:pt idx="60841">
                  <c:v>1063</c:v>
                </c:pt>
                <c:pt idx="60842">
                  <c:v>1064</c:v>
                </c:pt>
                <c:pt idx="60843">
                  <c:v>1065</c:v>
                </c:pt>
                <c:pt idx="60844">
                  <c:v>1066</c:v>
                </c:pt>
                <c:pt idx="60845">
                  <c:v>1067</c:v>
                </c:pt>
                <c:pt idx="60846">
                  <c:v>1068</c:v>
                </c:pt>
                <c:pt idx="60847">
                  <c:v>1069</c:v>
                </c:pt>
                <c:pt idx="60848">
                  <c:v>1070</c:v>
                </c:pt>
                <c:pt idx="60849">
                  <c:v>1071</c:v>
                </c:pt>
                <c:pt idx="60850">
                  <c:v>1072</c:v>
                </c:pt>
                <c:pt idx="60851">
                  <c:v>1073</c:v>
                </c:pt>
                <c:pt idx="60852">
                  <c:v>1074</c:v>
                </c:pt>
                <c:pt idx="60853">
                  <c:v>1075</c:v>
                </c:pt>
                <c:pt idx="60854">
                  <c:v>1076</c:v>
                </c:pt>
                <c:pt idx="60855">
                  <c:v>1077</c:v>
                </c:pt>
                <c:pt idx="60856">
                  <c:v>1078</c:v>
                </c:pt>
                <c:pt idx="60857">
                  <c:v>1079</c:v>
                </c:pt>
                <c:pt idx="60858">
                  <c:v>1080</c:v>
                </c:pt>
                <c:pt idx="60859">
                  <c:v>1081</c:v>
                </c:pt>
                <c:pt idx="60860">
                  <c:v>1082</c:v>
                </c:pt>
                <c:pt idx="60861">
                  <c:v>1083</c:v>
                </c:pt>
                <c:pt idx="60862">
                  <c:v>1084</c:v>
                </c:pt>
                <c:pt idx="60863">
                  <c:v>1085</c:v>
                </c:pt>
                <c:pt idx="60864">
                  <c:v>1086</c:v>
                </c:pt>
                <c:pt idx="60865">
                  <c:v>1087</c:v>
                </c:pt>
                <c:pt idx="60866">
                  <c:v>1088</c:v>
                </c:pt>
                <c:pt idx="60867">
                  <c:v>1089</c:v>
                </c:pt>
                <c:pt idx="60868">
                  <c:v>1090</c:v>
                </c:pt>
                <c:pt idx="60869">
                  <c:v>1091</c:v>
                </c:pt>
                <c:pt idx="60870">
                  <c:v>1092</c:v>
                </c:pt>
                <c:pt idx="60871">
                  <c:v>1093</c:v>
                </c:pt>
                <c:pt idx="60872">
                  <c:v>1094</c:v>
                </c:pt>
                <c:pt idx="60873">
                  <c:v>1095</c:v>
                </c:pt>
                <c:pt idx="60874">
                  <c:v>1096</c:v>
                </c:pt>
                <c:pt idx="60875">
                  <c:v>1097</c:v>
                </c:pt>
                <c:pt idx="60876">
                  <c:v>1098</c:v>
                </c:pt>
                <c:pt idx="60877">
                  <c:v>1099</c:v>
                </c:pt>
                <c:pt idx="60878">
                  <c:v>1100</c:v>
                </c:pt>
                <c:pt idx="60879">
                  <c:v>1101</c:v>
                </c:pt>
                <c:pt idx="60880">
                  <c:v>1102</c:v>
                </c:pt>
                <c:pt idx="60881">
                  <c:v>1103</c:v>
                </c:pt>
                <c:pt idx="60882">
                  <c:v>1104</c:v>
                </c:pt>
                <c:pt idx="60883">
                  <c:v>1105</c:v>
                </c:pt>
                <c:pt idx="60884">
                  <c:v>1106</c:v>
                </c:pt>
                <c:pt idx="60885">
                  <c:v>1107</c:v>
                </c:pt>
                <c:pt idx="60886">
                  <c:v>1108</c:v>
                </c:pt>
                <c:pt idx="60887">
                  <c:v>1109</c:v>
                </c:pt>
                <c:pt idx="60888">
                  <c:v>1110</c:v>
                </c:pt>
                <c:pt idx="60889">
                  <c:v>1111</c:v>
                </c:pt>
                <c:pt idx="60890">
                  <c:v>1112</c:v>
                </c:pt>
                <c:pt idx="60891">
                  <c:v>1113</c:v>
                </c:pt>
                <c:pt idx="60892">
                  <c:v>1114</c:v>
                </c:pt>
                <c:pt idx="60893">
                  <c:v>1115</c:v>
                </c:pt>
                <c:pt idx="60894">
                  <c:v>1116</c:v>
                </c:pt>
                <c:pt idx="60895">
                  <c:v>1117</c:v>
                </c:pt>
                <c:pt idx="60896">
                  <c:v>1118</c:v>
                </c:pt>
                <c:pt idx="60897">
                  <c:v>1119</c:v>
                </c:pt>
                <c:pt idx="60898">
                  <c:v>1120</c:v>
                </c:pt>
                <c:pt idx="60899">
                  <c:v>1121</c:v>
                </c:pt>
                <c:pt idx="60900">
                  <c:v>1122</c:v>
                </c:pt>
                <c:pt idx="60901">
                  <c:v>1123</c:v>
                </c:pt>
                <c:pt idx="60902">
                  <c:v>1124</c:v>
                </c:pt>
                <c:pt idx="60903">
                  <c:v>1125</c:v>
                </c:pt>
                <c:pt idx="60904">
                  <c:v>1126</c:v>
                </c:pt>
                <c:pt idx="60905">
                  <c:v>1127</c:v>
                </c:pt>
                <c:pt idx="60906">
                  <c:v>1128</c:v>
                </c:pt>
                <c:pt idx="60907">
                  <c:v>1129</c:v>
                </c:pt>
                <c:pt idx="60908">
                  <c:v>1130</c:v>
                </c:pt>
                <c:pt idx="60909">
                  <c:v>1131</c:v>
                </c:pt>
                <c:pt idx="60910">
                  <c:v>1132</c:v>
                </c:pt>
                <c:pt idx="60911">
                  <c:v>1133</c:v>
                </c:pt>
                <c:pt idx="60912">
                  <c:v>1134</c:v>
                </c:pt>
                <c:pt idx="60913">
                  <c:v>1135</c:v>
                </c:pt>
                <c:pt idx="60914">
                  <c:v>1136</c:v>
                </c:pt>
                <c:pt idx="60915">
                  <c:v>1137</c:v>
                </c:pt>
                <c:pt idx="60916">
                  <c:v>1138</c:v>
                </c:pt>
                <c:pt idx="60917">
                  <c:v>1139</c:v>
                </c:pt>
                <c:pt idx="60918">
                  <c:v>1140</c:v>
                </c:pt>
                <c:pt idx="60919">
                  <c:v>1141</c:v>
                </c:pt>
                <c:pt idx="60920">
                  <c:v>1142</c:v>
                </c:pt>
                <c:pt idx="60921">
                  <c:v>1143</c:v>
                </c:pt>
                <c:pt idx="60922">
                  <c:v>1144</c:v>
                </c:pt>
                <c:pt idx="60923">
                  <c:v>1145</c:v>
                </c:pt>
                <c:pt idx="60924">
                  <c:v>1146</c:v>
                </c:pt>
                <c:pt idx="60925">
                  <c:v>1147</c:v>
                </c:pt>
                <c:pt idx="60926">
                  <c:v>1148</c:v>
                </c:pt>
                <c:pt idx="60927">
                  <c:v>1149</c:v>
                </c:pt>
                <c:pt idx="60928">
                  <c:v>1150</c:v>
                </c:pt>
                <c:pt idx="60929">
                  <c:v>1151</c:v>
                </c:pt>
                <c:pt idx="60930">
                  <c:v>1152</c:v>
                </c:pt>
                <c:pt idx="60931">
                  <c:v>1153</c:v>
                </c:pt>
                <c:pt idx="60932">
                  <c:v>1154</c:v>
                </c:pt>
                <c:pt idx="60933">
                  <c:v>1155</c:v>
                </c:pt>
                <c:pt idx="60934">
                  <c:v>1156</c:v>
                </c:pt>
                <c:pt idx="60935">
                  <c:v>1157</c:v>
                </c:pt>
                <c:pt idx="60936">
                  <c:v>1158</c:v>
                </c:pt>
                <c:pt idx="60937">
                  <c:v>1159</c:v>
                </c:pt>
                <c:pt idx="60938">
                  <c:v>1160</c:v>
                </c:pt>
                <c:pt idx="60939">
                  <c:v>1161</c:v>
                </c:pt>
                <c:pt idx="60940">
                  <c:v>1162</c:v>
                </c:pt>
                <c:pt idx="60941">
                  <c:v>1163</c:v>
                </c:pt>
                <c:pt idx="60942">
                  <c:v>1164</c:v>
                </c:pt>
                <c:pt idx="60943">
                  <c:v>1165</c:v>
                </c:pt>
                <c:pt idx="60944">
                  <c:v>1166</c:v>
                </c:pt>
                <c:pt idx="60945">
                  <c:v>1167</c:v>
                </c:pt>
                <c:pt idx="60946">
                  <c:v>1168</c:v>
                </c:pt>
                <c:pt idx="60947">
                  <c:v>1169</c:v>
                </c:pt>
                <c:pt idx="60948">
                  <c:v>1170</c:v>
                </c:pt>
                <c:pt idx="60949">
                  <c:v>1171</c:v>
                </c:pt>
                <c:pt idx="60950">
                  <c:v>1172</c:v>
                </c:pt>
                <c:pt idx="60951">
                  <c:v>1173</c:v>
                </c:pt>
                <c:pt idx="60952">
                  <c:v>1174</c:v>
                </c:pt>
                <c:pt idx="60953">
                  <c:v>1175</c:v>
                </c:pt>
                <c:pt idx="60954">
                  <c:v>1176</c:v>
                </c:pt>
                <c:pt idx="60955">
                  <c:v>1177</c:v>
                </c:pt>
                <c:pt idx="60956">
                  <c:v>1178</c:v>
                </c:pt>
                <c:pt idx="60957">
                  <c:v>1179</c:v>
                </c:pt>
                <c:pt idx="60958">
                  <c:v>1180</c:v>
                </c:pt>
                <c:pt idx="60959">
                  <c:v>1181</c:v>
                </c:pt>
                <c:pt idx="60960">
                  <c:v>1182</c:v>
                </c:pt>
                <c:pt idx="60961">
                  <c:v>1183</c:v>
                </c:pt>
                <c:pt idx="60962">
                  <c:v>1184</c:v>
                </c:pt>
                <c:pt idx="60963">
                  <c:v>1185</c:v>
                </c:pt>
                <c:pt idx="60964">
                  <c:v>1186</c:v>
                </c:pt>
                <c:pt idx="60965">
                  <c:v>1187</c:v>
                </c:pt>
                <c:pt idx="60966">
                  <c:v>1188</c:v>
                </c:pt>
                <c:pt idx="60967">
                  <c:v>1189</c:v>
                </c:pt>
                <c:pt idx="60968">
                  <c:v>1190</c:v>
                </c:pt>
                <c:pt idx="60969">
                  <c:v>1191</c:v>
                </c:pt>
                <c:pt idx="60970">
                  <c:v>1192</c:v>
                </c:pt>
                <c:pt idx="60971">
                  <c:v>1193</c:v>
                </c:pt>
                <c:pt idx="60972">
                  <c:v>1194</c:v>
                </c:pt>
                <c:pt idx="60973">
                  <c:v>1195</c:v>
                </c:pt>
                <c:pt idx="60974">
                  <c:v>1196</c:v>
                </c:pt>
                <c:pt idx="60975">
                  <c:v>1197</c:v>
                </c:pt>
                <c:pt idx="60976">
                  <c:v>1198</c:v>
                </c:pt>
                <c:pt idx="60977">
                  <c:v>1199</c:v>
                </c:pt>
                <c:pt idx="60978">
                  <c:v>1200</c:v>
                </c:pt>
                <c:pt idx="60979">
                  <c:v>1201</c:v>
                </c:pt>
                <c:pt idx="60980">
                  <c:v>1202</c:v>
                </c:pt>
                <c:pt idx="60981">
                  <c:v>1203</c:v>
                </c:pt>
                <c:pt idx="60982">
                  <c:v>1204</c:v>
                </c:pt>
                <c:pt idx="60983">
                  <c:v>1205</c:v>
                </c:pt>
                <c:pt idx="60984">
                  <c:v>1206</c:v>
                </c:pt>
                <c:pt idx="60985">
                  <c:v>1207</c:v>
                </c:pt>
                <c:pt idx="60986">
                  <c:v>1208</c:v>
                </c:pt>
                <c:pt idx="60987">
                  <c:v>1209</c:v>
                </c:pt>
                <c:pt idx="60988">
                  <c:v>1210</c:v>
                </c:pt>
                <c:pt idx="60989">
                  <c:v>1211</c:v>
                </c:pt>
                <c:pt idx="60990">
                  <c:v>1212</c:v>
                </c:pt>
                <c:pt idx="60991">
                  <c:v>1213</c:v>
                </c:pt>
                <c:pt idx="60992">
                  <c:v>1214</c:v>
                </c:pt>
                <c:pt idx="60993">
                  <c:v>1215</c:v>
                </c:pt>
                <c:pt idx="60994">
                  <c:v>1216</c:v>
                </c:pt>
                <c:pt idx="60995">
                  <c:v>1217</c:v>
                </c:pt>
                <c:pt idx="60996">
                  <c:v>1218</c:v>
                </c:pt>
                <c:pt idx="60997">
                  <c:v>1219</c:v>
                </c:pt>
                <c:pt idx="60998">
                  <c:v>1220</c:v>
                </c:pt>
                <c:pt idx="60999">
                  <c:v>1221</c:v>
                </c:pt>
                <c:pt idx="61000">
                  <c:v>1222</c:v>
                </c:pt>
                <c:pt idx="61001">
                  <c:v>1223</c:v>
                </c:pt>
                <c:pt idx="61002">
                  <c:v>1224</c:v>
                </c:pt>
                <c:pt idx="61003">
                  <c:v>1225</c:v>
                </c:pt>
                <c:pt idx="61004">
                  <c:v>1226</c:v>
                </c:pt>
                <c:pt idx="61005">
                  <c:v>1227</c:v>
                </c:pt>
                <c:pt idx="61006">
                  <c:v>1228</c:v>
                </c:pt>
                <c:pt idx="61007">
                  <c:v>1229</c:v>
                </c:pt>
                <c:pt idx="61008">
                  <c:v>1230</c:v>
                </c:pt>
                <c:pt idx="61009">
                  <c:v>1231</c:v>
                </c:pt>
                <c:pt idx="61010">
                  <c:v>1232</c:v>
                </c:pt>
                <c:pt idx="61011">
                  <c:v>1233</c:v>
                </c:pt>
                <c:pt idx="61012">
                  <c:v>1234</c:v>
                </c:pt>
                <c:pt idx="61013">
                  <c:v>1235</c:v>
                </c:pt>
                <c:pt idx="61014">
                  <c:v>1236</c:v>
                </c:pt>
                <c:pt idx="61015">
                  <c:v>1237</c:v>
                </c:pt>
                <c:pt idx="61016">
                  <c:v>1238</c:v>
                </c:pt>
                <c:pt idx="61017">
                  <c:v>1239</c:v>
                </c:pt>
                <c:pt idx="61018">
                  <c:v>1240</c:v>
                </c:pt>
                <c:pt idx="61019">
                  <c:v>1241</c:v>
                </c:pt>
                <c:pt idx="61020">
                  <c:v>1242</c:v>
                </c:pt>
                <c:pt idx="61021">
                  <c:v>1243</c:v>
                </c:pt>
                <c:pt idx="61022">
                  <c:v>1244</c:v>
                </c:pt>
                <c:pt idx="61023">
                  <c:v>1245</c:v>
                </c:pt>
                <c:pt idx="61024">
                  <c:v>1246</c:v>
                </c:pt>
                <c:pt idx="61025">
                  <c:v>1247</c:v>
                </c:pt>
                <c:pt idx="61026">
                  <c:v>1248</c:v>
                </c:pt>
                <c:pt idx="61027">
                  <c:v>1249</c:v>
                </c:pt>
                <c:pt idx="61028">
                  <c:v>1250</c:v>
                </c:pt>
                <c:pt idx="61029">
                  <c:v>1251</c:v>
                </c:pt>
                <c:pt idx="61030">
                  <c:v>1252</c:v>
                </c:pt>
                <c:pt idx="61031">
                  <c:v>1253</c:v>
                </c:pt>
                <c:pt idx="61032">
                  <c:v>1254</c:v>
                </c:pt>
                <c:pt idx="61033">
                  <c:v>1255</c:v>
                </c:pt>
                <c:pt idx="61034">
                  <c:v>1256</c:v>
                </c:pt>
                <c:pt idx="61035">
                  <c:v>1257</c:v>
                </c:pt>
                <c:pt idx="61036">
                  <c:v>1258</c:v>
                </c:pt>
                <c:pt idx="61037">
                  <c:v>1259</c:v>
                </c:pt>
                <c:pt idx="61038">
                  <c:v>1260</c:v>
                </c:pt>
                <c:pt idx="61039">
                  <c:v>1261</c:v>
                </c:pt>
                <c:pt idx="61040">
                  <c:v>1262</c:v>
                </c:pt>
                <c:pt idx="61041">
                  <c:v>1263</c:v>
                </c:pt>
                <c:pt idx="61042">
                  <c:v>1264</c:v>
                </c:pt>
                <c:pt idx="61043">
                  <c:v>1265</c:v>
                </c:pt>
                <c:pt idx="61044">
                  <c:v>1266</c:v>
                </c:pt>
                <c:pt idx="61045">
                  <c:v>1267</c:v>
                </c:pt>
                <c:pt idx="61046">
                  <c:v>1268</c:v>
                </c:pt>
                <c:pt idx="61047">
                  <c:v>1269</c:v>
                </c:pt>
                <c:pt idx="61048">
                  <c:v>1270</c:v>
                </c:pt>
                <c:pt idx="61049">
                  <c:v>1271</c:v>
                </c:pt>
                <c:pt idx="61050">
                  <c:v>1272</c:v>
                </c:pt>
                <c:pt idx="61051">
                  <c:v>1273</c:v>
                </c:pt>
                <c:pt idx="61052">
                  <c:v>1274</c:v>
                </c:pt>
                <c:pt idx="61053">
                  <c:v>1275</c:v>
                </c:pt>
                <c:pt idx="61054">
                  <c:v>1276</c:v>
                </c:pt>
                <c:pt idx="61055">
                  <c:v>1277</c:v>
                </c:pt>
                <c:pt idx="61056">
                  <c:v>1278</c:v>
                </c:pt>
                <c:pt idx="61057">
                  <c:v>1279</c:v>
                </c:pt>
                <c:pt idx="61058">
                  <c:v>1280</c:v>
                </c:pt>
                <c:pt idx="61059">
                  <c:v>1281</c:v>
                </c:pt>
                <c:pt idx="61060">
                  <c:v>1282</c:v>
                </c:pt>
                <c:pt idx="61061">
                  <c:v>1283</c:v>
                </c:pt>
                <c:pt idx="61062">
                  <c:v>1284</c:v>
                </c:pt>
                <c:pt idx="61063">
                  <c:v>1285</c:v>
                </c:pt>
                <c:pt idx="61064">
                  <c:v>1286</c:v>
                </c:pt>
                <c:pt idx="61065">
                  <c:v>1287</c:v>
                </c:pt>
                <c:pt idx="61066">
                  <c:v>1288</c:v>
                </c:pt>
                <c:pt idx="61067">
                  <c:v>1289</c:v>
                </c:pt>
                <c:pt idx="61068">
                  <c:v>1290</c:v>
                </c:pt>
                <c:pt idx="61069">
                  <c:v>1291</c:v>
                </c:pt>
                <c:pt idx="61070">
                  <c:v>1292</c:v>
                </c:pt>
                <c:pt idx="61071">
                  <c:v>1293</c:v>
                </c:pt>
                <c:pt idx="61072">
                  <c:v>1294</c:v>
                </c:pt>
                <c:pt idx="61073">
                  <c:v>1295</c:v>
                </c:pt>
                <c:pt idx="61074">
                  <c:v>1296</c:v>
                </c:pt>
                <c:pt idx="61075">
                  <c:v>1297</c:v>
                </c:pt>
                <c:pt idx="61076">
                  <c:v>1298</c:v>
                </c:pt>
                <c:pt idx="61077">
                  <c:v>1299</c:v>
                </c:pt>
                <c:pt idx="61078">
                  <c:v>1300</c:v>
                </c:pt>
                <c:pt idx="61079">
                  <c:v>1301</c:v>
                </c:pt>
                <c:pt idx="61080">
                  <c:v>1302</c:v>
                </c:pt>
                <c:pt idx="61081">
                  <c:v>1303</c:v>
                </c:pt>
                <c:pt idx="61082">
                  <c:v>1304</c:v>
                </c:pt>
                <c:pt idx="61083">
                  <c:v>1305</c:v>
                </c:pt>
                <c:pt idx="61084">
                  <c:v>1306</c:v>
                </c:pt>
                <c:pt idx="61085">
                  <c:v>1307</c:v>
                </c:pt>
                <c:pt idx="61086">
                  <c:v>1308</c:v>
                </c:pt>
                <c:pt idx="61087">
                  <c:v>1309</c:v>
                </c:pt>
                <c:pt idx="61088">
                  <c:v>1310</c:v>
                </c:pt>
                <c:pt idx="61089">
                  <c:v>1311</c:v>
                </c:pt>
                <c:pt idx="61090">
                  <c:v>1312</c:v>
                </c:pt>
                <c:pt idx="61091">
                  <c:v>1313</c:v>
                </c:pt>
                <c:pt idx="61092">
                  <c:v>1314</c:v>
                </c:pt>
                <c:pt idx="61093">
                  <c:v>1315</c:v>
                </c:pt>
                <c:pt idx="61094">
                  <c:v>1316</c:v>
                </c:pt>
                <c:pt idx="61095">
                  <c:v>1317</c:v>
                </c:pt>
                <c:pt idx="61096">
                  <c:v>1318</c:v>
                </c:pt>
                <c:pt idx="61097">
                  <c:v>1319</c:v>
                </c:pt>
                <c:pt idx="61098">
                  <c:v>1320</c:v>
                </c:pt>
                <c:pt idx="61099">
                  <c:v>1321</c:v>
                </c:pt>
                <c:pt idx="61100">
                  <c:v>1322</c:v>
                </c:pt>
                <c:pt idx="61101">
                  <c:v>1323</c:v>
                </c:pt>
                <c:pt idx="61102">
                  <c:v>1324</c:v>
                </c:pt>
                <c:pt idx="61103">
                  <c:v>1325</c:v>
                </c:pt>
                <c:pt idx="61104">
                  <c:v>1326</c:v>
                </c:pt>
                <c:pt idx="61105">
                  <c:v>1327</c:v>
                </c:pt>
                <c:pt idx="61106">
                  <c:v>1328</c:v>
                </c:pt>
                <c:pt idx="61107">
                  <c:v>1329</c:v>
                </c:pt>
                <c:pt idx="61108">
                  <c:v>1330</c:v>
                </c:pt>
                <c:pt idx="61109">
                  <c:v>1331</c:v>
                </c:pt>
                <c:pt idx="61110">
                  <c:v>1332</c:v>
                </c:pt>
                <c:pt idx="61111">
                  <c:v>1333</c:v>
                </c:pt>
                <c:pt idx="61112">
                  <c:v>1334</c:v>
                </c:pt>
                <c:pt idx="61113">
                  <c:v>1335</c:v>
                </c:pt>
                <c:pt idx="61114">
                  <c:v>1336</c:v>
                </c:pt>
                <c:pt idx="61115">
                  <c:v>1337</c:v>
                </c:pt>
                <c:pt idx="61116">
                  <c:v>1338</c:v>
                </c:pt>
                <c:pt idx="61117">
                  <c:v>1339</c:v>
                </c:pt>
                <c:pt idx="61118">
                  <c:v>1340</c:v>
                </c:pt>
                <c:pt idx="61119">
                  <c:v>1341</c:v>
                </c:pt>
                <c:pt idx="61120">
                  <c:v>1342</c:v>
                </c:pt>
                <c:pt idx="61121">
                  <c:v>1343</c:v>
                </c:pt>
                <c:pt idx="61122">
                  <c:v>1344</c:v>
                </c:pt>
                <c:pt idx="61123">
                  <c:v>1345</c:v>
                </c:pt>
                <c:pt idx="61124">
                  <c:v>1346</c:v>
                </c:pt>
                <c:pt idx="61125">
                  <c:v>1347</c:v>
                </c:pt>
                <c:pt idx="61126">
                  <c:v>1348</c:v>
                </c:pt>
                <c:pt idx="61127">
                  <c:v>1349</c:v>
                </c:pt>
                <c:pt idx="61128">
                  <c:v>1350</c:v>
                </c:pt>
                <c:pt idx="61129">
                  <c:v>1351</c:v>
                </c:pt>
                <c:pt idx="61130">
                  <c:v>1352</c:v>
                </c:pt>
                <c:pt idx="61131">
                  <c:v>1353</c:v>
                </c:pt>
                <c:pt idx="61132">
                  <c:v>1354</c:v>
                </c:pt>
                <c:pt idx="61133">
                  <c:v>1355</c:v>
                </c:pt>
                <c:pt idx="61134">
                  <c:v>1356</c:v>
                </c:pt>
                <c:pt idx="61135">
                  <c:v>1357</c:v>
                </c:pt>
                <c:pt idx="61136">
                  <c:v>1358</c:v>
                </c:pt>
                <c:pt idx="61137">
                  <c:v>1359</c:v>
                </c:pt>
                <c:pt idx="61138">
                  <c:v>1360</c:v>
                </c:pt>
                <c:pt idx="61139">
                  <c:v>1361</c:v>
                </c:pt>
                <c:pt idx="61140">
                  <c:v>1362</c:v>
                </c:pt>
                <c:pt idx="61141">
                  <c:v>1363</c:v>
                </c:pt>
                <c:pt idx="61142">
                  <c:v>1364</c:v>
                </c:pt>
                <c:pt idx="61143">
                  <c:v>1365</c:v>
                </c:pt>
                <c:pt idx="61144">
                  <c:v>1366</c:v>
                </c:pt>
                <c:pt idx="61145">
                  <c:v>1367</c:v>
                </c:pt>
                <c:pt idx="61146">
                  <c:v>1368</c:v>
                </c:pt>
                <c:pt idx="61147">
                  <c:v>1369</c:v>
                </c:pt>
                <c:pt idx="61148">
                  <c:v>1370</c:v>
                </c:pt>
                <c:pt idx="61149">
                  <c:v>1371</c:v>
                </c:pt>
                <c:pt idx="61150">
                  <c:v>1372</c:v>
                </c:pt>
                <c:pt idx="61151">
                  <c:v>1373</c:v>
                </c:pt>
                <c:pt idx="61152">
                  <c:v>1374</c:v>
                </c:pt>
                <c:pt idx="61153">
                  <c:v>1375</c:v>
                </c:pt>
                <c:pt idx="61154">
                  <c:v>1376</c:v>
                </c:pt>
                <c:pt idx="61155">
                  <c:v>1377</c:v>
                </c:pt>
                <c:pt idx="61156">
                  <c:v>1378</c:v>
                </c:pt>
                <c:pt idx="61157">
                  <c:v>1379</c:v>
                </c:pt>
                <c:pt idx="61158">
                  <c:v>1380</c:v>
                </c:pt>
                <c:pt idx="61159">
                  <c:v>1381</c:v>
                </c:pt>
                <c:pt idx="61160">
                  <c:v>1382</c:v>
                </c:pt>
                <c:pt idx="61161">
                  <c:v>1383</c:v>
                </c:pt>
                <c:pt idx="61162">
                  <c:v>1384</c:v>
                </c:pt>
                <c:pt idx="61163">
                  <c:v>1385</c:v>
                </c:pt>
                <c:pt idx="61164">
                  <c:v>1386</c:v>
                </c:pt>
                <c:pt idx="61165">
                  <c:v>1387</c:v>
                </c:pt>
                <c:pt idx="61166">
                  <c:v>1388</c:v>
                </c:pt>
                <c:pt idx="61167">
                  <c:v>1389</c:v>
                </c:pt>
                <c:pt idx="61168">
                  <c:v>1390</c:v>
                </c:pt>
                <c:pt idx="61169">
                  <c:v>1391</c:v>
                </c:pt>
                <c:pt idx="61170">
                  <c:v>1392</c:v>
                </c:pt>
                <c:pt idx="61171">
                  <c:v>1393</c:v>
                </c:pt>
                <c:pt idx="61172">
                  <c:v>1394</c:v>
                </c:pt>
                <c:pt idx="61173">
                  <c:v>1395</c:v>
                </c:pt>
                <c:pt idx="61174">
                  <c:v>1396</c:v>
                </c:pt>
                <c:pt idx="61175">
                  <c:v>1397</c:v>
                </c:pt>
                <c:pt idx="61176">
                  <c:v>1398</c:v>
                </c:pt>
                <c:pt idx="61177">
                  <c:v>1399</c:v>
                </c:pt>
                <c:pt idx="61178">
                  <c:v>1400</c:v>
                </c:pt>
                <c:pt idx="61179">
                  <c:v>1401</c:v>
                </c:pt>
                <c:pt idx="61180">
                  <c:v>1402</c:v>
                </c:pt>
                <c:pt idx="61181">
                  <c:v>1403</c:v>
                </c:pt>
                <c:pt idx="61182">
                  <c:v>1404</c:v>
                </c:pt>
                <c:pt idx="61183">
                  <c:v>1405</c:v>
                </c:pt>
                <c:pt idx="61184">
                  <c:v>1406</c:v>
                </c:pt>
                <c:pt idx="61185">
                  <c:v>1407</c:v>
                </c:pt>
                <c:pt idx="61186">
                  <c:v>1408</c:v>
                </c:pt>
                <c:pt idx="61187">
                  <c:v>1409</c:v>
                </c:pt>
                <c:pt idx="61188">
                  <c:v>1410</c:v>
                </c:pt>
                <c:pt idx="61189">
                  <c:v>1411</c:v>
                </c:pt>
                <c:pt idx="61190">
                  <c:v>1412</c:v>
                </c:pt>
                <c:pt idx="61191">
                  <c:v>1413</c:v>
                </c:pt>
                <c:pt idx="61192">
                  <c:v>1414</c:v>
                </c:pt>
                <c:pt idx="61193">
                  <c:v>1415</c:v>
                </c:pt>
                <c:pt idx="61194">
                  <c:v>1416</c:v>
                </c:pt>
                <c:pt idx="61195">
                  <c:v>1417</c:v>
                </c:pt>
                <c:pt idx="61196">
                  <c:v>1418</c:v>
                </c:pt>
                <c:pt idx="61197">
                  <c:v>1419</c:v>
                </c:pt>
                <c:pt idx="61198">
                  <c:v>1420</c:v>
                </c:pt>
                <c:pt idx="61199">
                  <c:v>1421</c:v>
                </c:pt>
                <c:pt idx="61200">
                  <c:v>1422</c:v>
                </c:pt>
                <c:pt idx="61201">
                  <c:v>1423</c:v>
                </c:pt>
                <c:pt idx="61202">
                  <c:v>1424</c:v>
                </c:pt>
                <c:pt idx="61203">
                  <c:v>1425</c:v>
                </c:pt>
                <c:pt idx="61204">
                  <c:v>1426</c:v>
                </c:pt>
                <c:pt idx="61205">
                  <c:v>1427</c:v>
                </c:pt>
                <c:pt idx="61206">
                  <c:v>1428</c:v>
                </c:pt>
                <c:pt idx="61207">
                  <c:v>1429</c:v>
                </c:pt>
                <c:pt idx="61208">
                  <c:v>1430</c:v>
                </c:pt>
                <c:pt idx="61209">
                  <c:v>1431</c:v>
                </c:pt>
                <c:pt idx="61210">
                  <c:v>1432</c:v>
                </c:pt>
                <c:pt idx="61211">
                  <c:v>1433</c:v>
                </c:pt>
                <c:pt idx="61212">
                  <c:v>1434</c:v>
                </c:pt>
                <c:pt idx="61213">
                  <c:v>1435</c:v>
                </c:pt>
                <c:pt idx="61214">
                  <c:v>1436</c:v>
                </c:pt>
                <c:pt idx="61215">
                  <c:v>1437</c:v>
                </c:pt>
                <c:pt idx="61216">
                  <c:v>1438</c:v>
                </c:pt>
                <c:pt idx="61217">
                  <c:v>1439</c:v>
                </c:pt>
                <c:pt idx="61218">
                  <c:v>1440</c:v>
                </c:pt>
                <c:pt idx="61219">
                  <c:v>1441</c:v>
                </c:pt>
                <c:pt idx="61220">
                  <c:v>1442</c:v>
                </c:pt>
                <c:pt idx="61221">
                  <c:v>1443</c:v>
                </c:pt>
                <c:pt idx="61222">
                  <c:v>1444</c:v>
                </c:pt>
                <c:pt idx="61223">
                  <c:v>1445</c:v>
                </c:pt>
                <c:pt idx="61224">
                  <c:v>1446</c:v>
                </c:pt>
                <c:pt idx="61225">
                  <c:v>1447</c:v>
                </c:pt>
                <c:pt idx="61226">
                  <c:v>1448</c:v>
                </c:pt>
                <c:pt idx="61227">
                  <c:v>1449</c:v>
                </c:pt>
                <c:pt idx="61228">
                  <c:v>1450</c:v>
                </c:pt>
                <c:pt idx="61229">
                  <c:v>1451</c:v>
                </c:pt>
                <c:pt idx="61230">
                  <c:v>1452</c:v>
                </c:pt>
                <c:pt idx="61231">
                  <c:v>1453</c:v>
                </c:pt>
                <c:pt idx="61232">
                  <c:v>1454</c:v>
                </c:pt>
                <c:pt idx="61233">
                  <c:v>1455</c:v>
                </c:pt>
                <c:pt idx="61234">
                  <c:v>1456</c:v>
                </c:pt>
                <c:pt idx="61235">
                  <c:v>1457</c:v>
                </c:pt>
                <c:pt idx="61236">
                  <c:v>1458</c:v>
                </c:pt>
                <c:pt idx="61237">
                  <c:v>1459</c:v>
                </c:pt>
                <c:pt idx="61238">
                  <c:v>1460</c:v>
                </c:pt>
                <c:pt idx="61239">
                  <c:v>1461</c:v>
                </c:pt>
                <c:pt idx="61240">
                  <c:v>1462</c:v>
                </c:pt>
                <c:pt idx="61241">
                  <c:v>1463</c:v>
                </c:pt>
                <c:pt idx="61242">
                  <c:v>1464</c:v>
                </c:pt>
                <c:pt idx="61243">
                  <c:v>1465</c:v>
                </c:pt>
                <c:pt idx="61244">
                  <c:v>1466</c:v>
                </c:pt>
                <c:pt idx="61245">
                  <c:v>1467</c:v>
                </c:pt>
                <c:pt idx="61246">
                  <c:v>1468</c:v>
                </c:pt>
                <c:pt idx="61247">
                  <c:v>1469</c:v>
                </c:pt>
                <c:pt idx="61248">
                  <c:v>1470</c:v>
                </c:pt>
                <c:pt idx="61249">
                  <c:v>1471</c:v>
                </c:pt>
                <c:pt idx="61250">
                  <c:v>1472</c:v>
                </c:pt>
                <c:pt idx="61251">
                  <c:v>1473</c:v>
                </c:pt>
                <c:pt idx="61252">
                  <c:v>1474</c:v>
                </c:pt>
                <c:pt idx="61253">
                  <c:v>1475</c:v>
                </c:pt>
                <c:pt idx="61254">
                  <c:v>1476</c:v>
                </c:pt>
                <c:pt idx="61255">
                  <c:v>1477</c:v>
                </c:pt>
                <c:pt idx="61256">
                  <c:v>1478</c:v>
                </c:pt>
                <c:pt idx="61257">
                  <c:v>1479</c:v>
                </c:pt>
                <c:pt idx="61258">
                  <c:v>1480</c:v>
                </c:pt>
                <c:pt idx="61259">
                  <c:v>1481</c:v>
                </c:pt>
                <c:pt idx="61260">
                  <c:v>1482</c:v>
                </c:pt>
                <c:pt idx="61261">
                  <c:v>1483</c:v>
                </c:pt>
                <c:pt idx="61262">
                  <c:v>1484</c:v>
                </c:pt>
                <c:pt idx="61263">
                  <c:v>1485</c:v>
                </c:pt>
                <c:pt idx="61264">
                  <c:v>1486</c:v>
                </c:pt>
                <c:pt idx="61265">
                  <c:v>1487</c:v>
                </c:pt>
                <c:pt idx="61266">
                  <c:v>1488</c:v>
                </c:pt>
                <c:pt idx="61267">
                  <c:v>1489</c:v>
                </c:pt>
                <c:pt idx="61268">
                  <c:v>1490</c:v>
                </c:pt>
                <c:pt idx="61269">
                  <c:v>1491</c:v>
                </c:pt>
                <c:pt idx="61270">
                  <c:v>1492</c:v>
                </c:pt>
                <c:pt idx="61271">
                  <c:v>1493</c:v>
                </c:pt>
                <c:pt idx="61272">
                  <c:v>1494</c:v>
                </c:pt>
                <c:pt idx="61273">
                  <c:v>1495</c:v>
                </c:pt>
                <c:pt idx="61274">
                  <c:v>1496</c:v>
                </c:pt>
                <c:pt idx="61275">
                  <c:v>1497</c:v>
                </c:pt>
                <c:pt idx="61276">
                  <c:v>1498</c:v>
                </c:pt>
                <c:pt idx="61277">
                  <c:v>1499</c:v>
                </c:pt>
                <c:pt idx="61278">
                  <c:v>1500</c:v>
                </c:pt>
                <c:pt idx="61279">
                  <c:v>1501</c:v>
                </c:pt>
                <c:pt idx="61280">
                  <c:v>1502</c:v>
                </c:pt>
                <c:pt idx="61281">
                  <c:v>1503</c:v>
                </c:pt>
                <c:pt idx="61282">
                  <c:v>1504</c:v>
                </c:pt>
                <c:pt idx="61283">
                  <c:v>1505</c:v>
                </c:pt>
                <c:pt idx="61284">
                  <c:v>1506</c:v>
                </c:pt>
                <c:pt idx="61285">
                  <c:v>1507</c:v>
                </c:pt>
                <c:pt idx="61286">
                  <c:v>1508</c:v>
                </c:pt>
                <c:pt idx="61287">
                  <c:v>1509</c:v>
                </c:pt>
                <c:pt idx="61288">
                  <c:v>1510</c:v>
                </c:pt>
                <c:pt idx="61289">
                  <c:v>1511</c:v>
                </c:pt>
                <c:pt idx="61290">
                  <c:v>1512</c:v>
                </c:pt>
                <c:pt idx="61291">
                  <c:v>1513</c:v>
                </c:pt>
                <c:pt idx="61292">
                  <c:v>1514</c:v>
                </c:pt>
                <c:pt idx="61293">
                  <c:v>1515</c:v>
                </c:pt>
                <c:pt idx="61294">
                  <c:v>1516</c:v>
                </c:pt>
                <c:pt idx="61295">
                  <c:v>1517</c:v>
                </c:pt>
                <c:pt idx="61296">
                  <c:v>1518</c:v>
                </c:pt>
                <c:pt idx="61297">
                  <c:v>1519</c:v>
                </c:pt>
                <c:pt idx="61298">
                  <c:v>1520</c:v>
                </c:pt>
                <c:pt idx="61299">
                  <c:v>1521</c:v>
                </c:pt>
                <c:pt idx="61300">
                  <c:v>1522</c:v>
                </c:pt>
                <c:pt idx="61301">
                  <c:v>1523</c:v>
                </c:pt>
                <c:pt idx="61302">
                  <c:v>1524</c:v>
                </c:pt>
                <c:pt idx="61303">
                  <c:v>1525</c:v>
                </c:pt>
                <c:pt idx="61304">
                  <c:v>1526</c:v>
                </c:pt>
                <c:pt idx="61305">
                  <c:v>1527</c:v>
                </c:pt>
                <c:pt idx="61306">
                  <c:v>1528</c:v>
                </c:pt>
                <c:pt idx="61307">
                  <c:v>1529</c:v>
                </c:pt>
                <c:pt idx="61308">
                  <c:v>1530</c:v>
                </c:pt>
                <c:pt idx="61309">
                  <c:v>1531</c:v>
                </c:pt>
                <c:pt idx="61310">
                  <c:v>1532</c:v>
                </c:pt>
                <c:pt idx="61311">
                  <c:v>1533</c:v>
                </c:pt>
                <c:pt idx="61312">
                  <c:v>1534</c:v>
                </c:pt>
                <c:pt idx="61313">
                  <c:v>1535</c:v>
                </c:pt>
                <c:pt idx="61314">
                  <c:v>1536</c:v>
                </c:pt>
                <c:pt idx="61315">
                  <c:v>1537</c:v>
                </c:pt>
                <c:pt idx="61316">
                  <c:v>1538</c:v>
                </c:pt>
                <c:pt idx="61317">
                  <c:v>1539</c:v>
                </c:pt>
                <c:pt idx="61318">
                  <c:v>1540</c:v>
                </c:pt>
                <c:pt idx="61319">
                  <c:v>1541</c:v>
                </c:pt>
                <c:pt idx="61320">
                  <c:v>1542</c:v>
                </c:pt>
                <c:pt idx="61321">
                  <c:v>1543</c:v>
                </c:pt>
                <c:pt idx="61322">
                  <c:v>1544</c:v>
                </c:pt>
                <c:pt idx="61323">
                  <c:v>1545</c:v>
                </c:pt>
                <c:pt idx="61324">
                  <c:v>1546</c:v>
                </c:pt>
                <c:pt idx="61325">
                  <c:v>1547</c:v>
                </c:pt>
                <c:pt idx="61326">
                  <c:v>1548</c:v>
                </c:pt>
                <c:pt idx="61327">
                  <c:v>1549</c:v>
                </c:pt>
                <c:pt idx="61328">
                  <c:v>1550</c:v>
                </c:pt>
                <c:pt idx="61329">
                  <c:v>1551</c:v>
                </c:pt>
                <c:pt idx="61330">
                  <c:v>1552</c:v>
                </c:pt>
                <c:pt idx="61331">
                  <c:v>1553</c:v>
                </c:pt>
                <c:pt idx="61332">
                  <c:v>1554</c:v>
                </c:pt>
                <c:pt idx="61333">
                  <c:v>1555</c:v>
                </c:pt>
                <c:pt idx="61334">
                  <c:v>1556</c:v>
                </c:pt>
                <c:pt idx="61335">
                  <c:v>1557</c:v>
                </c:pt>
                <c:pt idx="61336">
                  <c:v>1558</c:v>
                </c:pt>
                <c:pt idx="61337">
                  <c:v>1559</c:v>
                </c:pt>
                <c:pt idx="61338">
                  <c:v>1560</c:v>
                </c:pt>
                <c:pt idx="61339">
                  <c:v>1561</c:v>
                </c:pt>
                <c:pt idx="61340">
                  <c:v>1562</c:v>
                </c:pt>
                <c:pt idx="61341">
                  <c:v>1563</c:v>
                </c:pt>
                <c:pt idx="61342">
                  <c:v>1564</c:v>
                </c:pt>
                <c:pt idx="61343">
                  <c:v>1565</c:v>
                </c:pt>
                <c:pt idx="61344">
                  <c:v>1566</c:v>
                </c:pt>
                <c:pt idx="61345">
                  <c:v>1567</c:v>
                </c:pt>
                <c:pt idx="61346">
                  <c:v>1568</c:v>
                </c:pt>
                <c:pt idx="61347">
                  <c:v>1569</c:v>
                </c:pt>
                <c:pt idx="61348">
                  <c:v>1570</c:v>
                </c:pt>
                <c:pt idx="61349">
                  <c:v>1571</c:v>
                </c:pt>
                <c:pt idx="61350">
                  <c:v>1572</c:v>
                </c:pt>
                <c:pt idx="61351">
                  <c:v>1573</c:v>
                </c:pt>
                <c:pt idx="61352">
                  <c:v>1574</c:v>
                </c:pt>
                <c:pt idx="61353">
                  <c:v>1575</c:v>
                </c:pt>
                <c:pt idx="61354">
                  <c:v>1576</c:v>
                </c:pt>
                <c:pt idx="61355">
                  <c:v>1577</c:v>
                </c:pt>
                <c:pt idx="61356">
                  <c:v>1578</c:v>
                </c:pt>
                <c:pt idx="61357">
                  <c:v>1579</c:v>
                </c:pt>
                <c:pt idx="61358">
                  <c:v>1580</c:v>
                </c:pt>
                <c:pt idx="61359">
                  <c:v>1581</c:v>
                </c:pt>
                <c:pt idx="61360">
                  <c:v>1582</c:v>
                </c:pt>
                <c:pt idx="61361">
                  <c:v>1583</c:v>
                </c:pt>
                <c:pt idx="61362">
                  <c:v>1584</c:v>
                </c:pt>
                <c:pt idx="61363">
                  <c:v>1585</c:v>
                </c:pt>
                <c:pt idx="61364">
                  <c:v>1586</c:v>
                </c:pt>
                <c:pt idx="61365">
                  <c:v>1587</c:v>
                </c:pt>
                <c:pt idx="61366">
                  <c:v>1588</c:v>
                </c:pt>
                <c:pt idx="61367">
                  <c:v>1589</c:v>
                </c:pt>
                <c:pt idx="61368">
                  <c:v>1590</c:v>
                </c:pt>
                <c:pt idx="61369">
                  <c:v>1591</c:v>
                </c:pt>
                <c:pt idx="61370">
                  <c:v>1592</c:v>
                </c:pt>
                <c:pt idx="61371">
                  <c:v>1593</c:v>
                </c:pt>
                <c:pt idx="61372">
                  <c:v>1594</c:v>
                </c:pt>
                <c:pt idx="61373">
                  <c:v>1595</c:v>
                </c:pt>
                <c:pt idx="61374">
                  <c:v>1596</c:v>
                </c:pt>
                <c:pt idx="61375">
                  <c:v>1597</c:v>
                </c:pt>
                <c:pt idx="61376">
                  <c:v>1598</c:v>
                </c:pt>
                <c:pt idx="61377">
                  <c:v>1599</c:v>
                </c:pt>
                <c:pt idx="61378">
                  <c:v>1600</c:v>
                </c:pt>
                <c:pt idx="61379">
                  <c:v>1601</c:v>
                </c:pt>
                <c:pt idx="61380">
                  <c:v>1602</c:v>
                </c:pt>
                <c:pt idx="61381">
                  <c:v>1603</c:v>
                </c:pt>
                <c:pt idx="61382">
                  <c:v>1604</c:v>
                </c:pt>
                <c:pt idx="61383">
                  <c:v>1605</c:v>
                </c:pt>
                <c:pt idx="61384">
                  <c:v>1606</c:v>
                </c:pt>
                <c:pt idx="61385">
                  <c:v>1607</c:v>
                </c:pt>
                <c:pt idx="61386">
                  <c:v>1608</c:v>
                </c:pt>
                <c:pt idx="61387">
                  <c:v>1609</c:v>
                </c:pt>
                <c:pt idx="61388">
                  <c:v>1610</c:v>
                </c:pt>
                <c:pt idx="61389">
                  <c:v>1611</c:v>
                </c:pt>
                <c:pt idx="61390">
                  <c:v>1612</c:v>
                </c:pt>
                <c:pt idx="61391">
                  <c:v>1613</c:v>
                </c:pt>
                <c:pt idx="61392">
                  <c:v>1614</c:v>
                </c:pt>
                <c:pt idx="61393">
                  <c:v>1615</c:v>
                </c:pt>
                <c:pt idx="61394">
                  <c:v>1616</c:v>
                </c:pt>
                <c:pt idx="61395">
                  <c:v>1617</c:v>
                </c:pt>
                <c:pt idx="61396">
                  <c:v>1618</c:v>
                </c:pt>
                <c:pt idx="61397">
                  <c:v>1619</c:v>
                </c:pt>
                <c:pt idx="61398">
                  <c:v>1620</c:v>
                </c:pt>
                <c:pt idx="61399">
                  <c:v>1621</c:v>
                </c:pt>
                <c:pt idx="61400">
                  <c:v>1622</c:v>
                </c:pt>
                <c:pt idx="61401">
                  <c:v>1623</c:v>
                </c:pt>
                <c:pt idx="61402">
                  <c:v>1624</c:v>
                </c:pt>
                <c:pt idx="61403">
                  <c:v>1625</c:v>
                </c:pt>
                <c:pt idx="61404">
                  <c:v>1626</c:v>
                </c:pt>
                <c:pt idx="61405">
                  <c:v>1627</c:v>
                </c:pt>
                <c:pt idx="61406">
                  <c:v>1628</c:v>
                </c:pt>
                <c:pt idx="61407">
                  <c:v>1629</c:v>
                </c:pt>
                <c:pt idx="61408">
                  <c:v>1630</c:v>
                </c:pt>
                <c:pt idx="61409">
                  <c:v>1631</c:v>
                </c:pt>
                <c:pt idx="61410">
                  <c:v>1632</c:v>
                </c:pt>
                <c:pt idx="61411">
                  <c:v>1633</c:v>
                </c:pt>
                <c:pt idx="61412">
                  <c:v>1634</c:v>
                </c:pt>
                <c:pt idx="61413">
                  <c:v>1635</c:v>
                </c:pt>
                <c:pt idx="61414">
                  <c:v>1636</c:v>
                </c:pt>
                <c:pt idx="61415">
                  <c:v>1637</c:v>
                </c:pt>
                <c:pt idx="61416">
                  <c:v>1638</c:v>
                </c:pt>
                <c:pt idx="61417">
                  <c:v>1639</c:v>
                </c:pt>
                <c:pt idx="61418">
                  <c:v>1640</c:v>
                </c:pt>
                <c:pt idx="61419">
                  <c:v>1641</c:v>
                </c:pt>
                <c:pt idx="61420">
                  <c:v>1642</c:v>
                </c:pt>
                <c:pt idx="61421">
                  <c:v>1643</c:v>
                </c:pt>
                <c:pt idx="61422">
                  <c:v>1644</c:v>
                </c:pt>
                <c:pt idx="61423">
                  <c:v>1645</c:v>
                </c:pt>
                <c:pt idx="61424">
                  <c:v>1646</c:v>
                </c:pt>
                <c:pt idx="61425">
                  <c:v>1647</c:v>
                </c:pt>
                <c:pt idx="61426">
                  <c:v>1648</c:v>
                </c:pt>
                <c:pt idx="61427">
                  <c:v>1649</c:v>
                </c:pt>
                <c:pt idx="61428">
                  <c:v>1650</c:v>
                </c:pt>
                <c:pt idx="61429">
                  <c:v>1651</c:v>
                </c:pt>
                <c:pt idx="61430">
                  <c:v>1652</c:v>
                </c:pt>
                <c:pt idx="61431">
                  <c:v>1653</c:v>
                </c:pt>
                <c:pt idx="61432">
                  <c:v>1654</c:v>
                </c:pt>
                <c:pt idx="61433">
                  <c:v>1655</c:v>
                </c:pt>
                <c:pt idx="61434">
                  <c:v>1656</c:v>
                </c:pt>
                <c:pt idx="61435">
                  <c:v>1657</c:v>
                </c:pt>
                <c:pt idx="61436">
                  <c:v>1658</c:v>
                </c:pt>
                <c:pt idx="61437">
                  <c:v>1659</c:v>
                </c:pt>
                <c:pt idx="61438">
                  <c:v>1660</c:v>
                </c:pt>
                <c:pt idx="61439">
                  <c:v>1661</c:v>
                </c:pt>
                <c:pt idx="61440">
                  <c:v>1662</c:v>
                </c:pt>
                <c:pt idx="61441">
                  <c:v>1663</c:v>
                </c:pt>
                <c:pt idx="61442">
                  <c:v>1664</c:v>
                </c:pt>
                <c:pt idx="61443">
                  <c:v>1665</c:v>
                </c:pt>
                <c:pt idx="61444">
                  <c:v>1666</c:v>
                </c:pt>
                <c:pt idx="61445">
                  <c:v>1667</c:v>
                </c:pt>
                <c:pt idx="61446">
                  <c:v>1668</c:v>
                </c:pt>
                <c:pt idx="61447">
                  <c:v>1669</c:v>
                </c:pt>
                <c:pt idx="61448">
                  <c:v>1670</c:v>
                </c:pt>
                <c:pt idx="61449">
                  <c:v>1671</c:v>
                </c:pt>
                <c:pt idx="61450">
                  <c:v>1672</c:v>
                </c:pt>
                <c:pt idx="61451">
                  <c:v>1673</c:v>
                </c:pt>
                <c:pt idx="61452">
                  <c:v>1674</c:v>
                </c:pt>
                <c:pt idx="61453">
                  <c:v>1675</c:v>
                </c:pt>
                <c:pt idx="61454">
                  <c:v>1676</c:v>
                </c:pt>
                <c:pt idx="61455">
                  <c:v>1677</c:v>
                </c:pt>
                <c:pt idx="61456">
                  <c:v>1678</c:v>
                </c:pt>
                <c:pt idx="61457">
                  <c:v>1679</c:v>
                </c:pt>
                <c:pt idx="61458">
                  <c:v>1680</c:v>
                </c:pt>
                <c:pt idx="61459">
                  <c:v>1681</c:v>
                </c:pt>
                <c:pt idx="61460">
                  <c:v>1682</c:v>
                </c:pt>
                <c:pt idx="61461">
                  <c:v>1683</c:v>
                </c:pt>
                <c:pt idx="61462">
                  <c:v>1684</c:v>
                </c:pt>
                <c:pt idx="61463">
                  <c:v>1685</c:v>
                </c:pt>
                <c:pt idx="61464">
                  <c:v>1686</c:v>
                </c:pt>
                <c:pt idx="61465">
                  <c:v>1687</c:v>
                </c:pt>
                <c:pt idx="61466">
                  <c:v>1688</c:v>
                </c:pt>
                <c:pt idx="61467">
                  <c:v>1689</c:v>
                </c:pt>
                <c:pt idx="61468">
                  <c:v>1690</c:v>
                </c:pt>
                <c:pt idx="61469">
                  <c:v>1691</c:v>
                </c:pt>
                <c:pt idx="61470">
                  <c:v>1692</c:v>
                </c:pt>
                <c:pt idx="61471">
                  <c:v>1693</c:v>
                </c:pt>
                <c:pt idx="61472">
                  <c:v>1694</c:v>
                </c:pt>
                <c:pt idx="61473">
                  <c:v>1695</c:v>
                </c:pt>
                <c:pt idx="61474">
                  <c:v>1696</c:v>
                </c:pt>
                <c:pt idx="61475">
                  <c:v>1697</c:v>
                </c:pt>
                <c:pt idx="61476">
                  <c:v>1698</c:v>
                </c:pt>
                <c:pt idx="61477">
                  <c:v>1699</c:v>
                </c:pt>
                <c:pt idx="61478">
                  <c:v>1700</c:v>
                </c:pt>
                <c:pt idx="61479">
                  <c:v>1701</c:v>
                </c:pt>
                <c:pt idx="61480">
                  <c:v>1702</c:v>
                </c:pt>
                <c:pt idx="61481">
                  <c:v>1703</c:v>
                </c:pt>
                <c:pt idx="61482">
                  <c:v>1704</c:v>
                </c:pt>
                <c:pt idx="61483">
                  <c:v>1705</c:v>
                </c:pt>
                <c:pt idx="61484">
                  <c:v>1706</c:v>
                </c:pt>
                <c:pt idx="61485">
                  <c:v>1707</c:v>
                </c:pt>
                <c:pt idx="61486">
                  <c:v>1708</c:v>
                </c:pt>
                <c:pt idx="61487">
                  <c:v>1709</c:v>
                </c:pt>
                <c:pt idx="61488">
                  <c:v>1710</c:v>
                </c:pt>
                <c:pt idx="61489">
                  <c:v>1711</c:v>
                </c:pt>
                <c:pt idx="61490">
                  <c:v>1712</c:v>
                </c:pt>
                <c:pt idx="61491">
                  <c:v>1713</c:v>
                </c:pt>
                <c:pt idx="61492">
                  <c:v>1714</c:v>
                </c:pt>
                <c:pt idx="61493">
                  <c:v>1715</c:v>
                </c:pt>
                <c:pt idx="61494">
                  <c:v>1716</c:v>
                </c:pt>
                <c:pt idx="61495">
                  <c:v>1717</c:v>
                </c:pt>
                <c:pt idx="61496">
                  <c:v>1718</c:v>
                </c:pt>
                <c:pt idx="61497">
                  <c:v>1719</c:v>
                </c:pt>
                <c:pt idx="61498">
                  <c:v>1720</c:v>
                </c:pt>
                <c:pt idx="61499">
                  <c:v>1721</c:v>
                </c:pt>
                <c:pt idx="61500">
                  <c:v>1722</c:v>
                </c:pt>
                <c:pt idx="61501">
                  <c:v>1723</c:v>
                </c:pt>
                <c:pt idx="61502">
                  <c:v>1724</c:v>
                </c:pt>
                <c:pt idx="61503">
                  <c:v>1725</c:v>
                </c:pt>
                <c:pt idx="61504">
                  <c:v>1726</c:v>
                </c:pt>
                <c:pt idx="61505">
                  <c:v>1727</c:v>
                </c:pt>
                <c:pt idx="61506">
                  <c:v>1728</c:v>
                </c:pt>
                <c:pt idx="61507">
                  <c:v>1729</c:v>
                </c:pt>
                <c:pt idx="61508">
                  <c:v>1730</c:v>
                </c:pt>
                <c:pt idx="61509">
                  <c:v>1731</c:v>
                </c:pt>
                <c:pt idx="61510">
                  <c:v>1732</c:v>
                </c:pt>
                <c:pt idx="61511">
                  <c:v>1733</c:v>
                </c:pt>
                <c:pt idx="61512">
                  <c:v>1734</c:v>
                </c:pt>
                <c:pt idx="61513">
                  <c:v>1735</c:v>
                </c:pt>
                <c:pt idx="61514">
                  <c:v>1736</c:v>
                </c:pt>
                <c:pt idx="61515">
                  <c:v>1737</c:v>
                </c:pt>
                <c:pt idx="61516">
                  <c:v>1738</c:v>
                </c:pt>
                <c:pt idx="61517">
                  <c:v>1739</c:v>
                </c:pt>
                <c:pt idx="61518">
                  <c:v>1740</c:v>
                </c:pt>
                <c:pt idx="61519">
                  <c:v>1741</c:v>
                </c:pt>
                <c:pt idx="61520">
                  <c:v>1742</c:v>
                </c:pt>
                <c:pt idx="61521">
                  <c:v>1743</c:v>
                </c:pt>
                <c:pt idx="61522">
                  <c:v>1744</c:v>
                </c:pt>
                <c:pt idx="61523">
                  <c:v>1745</c:v>
                </c:pt>
                <c:pt idx="61524">
                  <c:v>1746</c:v>
                </c:pt>
                <c:pt idx="61525">
                  <c:v>1747</c:v>
                </c:pt>
                <c:pt idx="61526">
                  <c:v>1748</c:v>
                </c:pt>
                <c:pt idx="61527">
                  <c:v>1749</c:v>
                </c:pt>
                <c:pt idx="61528">
                  <c:v>1750</c:v>
                </c:pt>
                <c:pt idx="61529">
                  <c:v>1751</c:v>
                </c:pt>
                <c:pt idx="61530">
                  <c:v>1752</c:v>
                </c:pt>
                <c:pt idx="61531">
                  <c:v>1753</c:v>
                </c:pt>
                <c:pt idx="61532">
                  <c:v>1754</c:v>
                </c:pt>
                <c:pt idx="61533">
                  <c:v>1755</c:v>
                </c:pt>
                <c:pt idx="61534">
                  <c:v>1756</c:v>
                </c:pt>
                <c:pt idx="61535">
                  <c:v>1757</c:v>
                </c:pt>
                <c:pt idx="61536">
                  <c:v>1758</c:v>
                </c:pt>
                <c:pt idx="61537">
                  <c:v>1759</c:v>
                </c:pt>
                <c:pt idx="61538">
                  <c:v>1760</c:v>
                </c:pt>
                <c:pt idx="61539">
                  <c:v>1761</c:v>
                </c:pt>
                <c:pt idx="61540">
                  <c:v>1762</c:v>
                </c:pt>
                <c:pt idx="61541">
                  <c:v>1763</c:v>
                </c:pt>
                <c:pt idx="61542">
                  <c:v>1764</c:v>
                </c:pt>
                <c:pt idx="61543">
                  <c:v>1765</c:v>
                </c:pt>
                <c:pt idx="61544">
                  <c:v>1766</c:v>
                </c:pt>
                <c:pt idx="61545">
                  <c:v>1767</c:v>
                </c:pt>
                <c:pt idx="61546">
                  <c:v>1768</c:v>
                </c:pt>
                <c:pt idx="61547">
                  <c:v>1769</c:v>
                </c:pt>
                <c:pt idx="61548">
                  <c:v>1770</c:v>
                </c:pt>
                <c:pt idx="61549">
                  <c:v>1771</c:v>
                </c:pt>
                <c:pt idx="61550">
                  <c:v>1772</c:v>
                </c:pt>
                <c:pt idx="61551">
                  <c:v>1773</c:v>
                </c:pt>
                <c:pt idx="61552">
                  <c:v>1774</c:v>
                </c:pt>
                <c:pt idx="61553">
                  <c:v>1775</c:v>
                </c:pt>
                <c:pt idx="61554">
                  <c:v>1776</c:v>
                </c:pt>
                <c:pt idx="61555">
                  <c:v>1777</c:v>
                </c:pt>
                <c:pt idx="61556">
                  <c:v>1778</c:v>
                </c:pt>
                <c:pt idx="61557">
                  <c:v>1779</c:v>
                </c:pt>
                <c:pt idx="61558">
                  <c:v>1780</c:v>
                </c:pt>
                <c:pt idx="61559">
                  <c:v>1781</c:v>
                </c:pt>
                <c:pt idx="61560">
                  <c:v>1782</c:v>
                </c:pt>
                <c:pt idx="61561">
                  <c:v>1783</c:v>
                </c:pt>
                <c:pt idx="61562">
                  <c:v>1784</c:v>
                </c:pt>
                <c:pt idx="61563">
                  <c:v>1785</c:v>
                </c:pt>
                <c:pt idx="61564">
                  <c:v>1786</c:v>
                </c:pt>
                <c:pt idx="61565">
                  <c:v>1787</c:v>
                </c:pt>
                <c:pt idx="61566">
                  <c:v>1788</c:v>
                </c:pt>
                <c:pt idx="61567">
                  <c:v>1789</c:v>
                </c:pt>
                <c:pt idx="61568">
                  <c:v>1790</c:v>
                </c:pt>
                <c:pt idx="61569">
                  <c:v>1791</c:v>
                </c:pt>
                <c:pt idx="61570">
                  <c:v>1792</c:v>
                </c:pt>
                <c:pt idx="61571">
                  <c:v>1793</c:v>
                </c:pt>
                <c:pt idx="61572">
                  <c:v>1794</c:v>
                </c:pt>
                <c:pt idx="61573">
                  <c:v>1795</c:v>
                </c:pt>
                <c:pt idx="61574">
                  <c:v>1796</c:v>
                </c:pt>
                <c:pt idx="61575">
                  <c:v>1797</c:v>
                </c:pt>
                <c:pt idx="61576">
                  <c:v>1798</c:v>
                </c:pt>
                <c:pt idx="61577">
                  <c:v>1799</c:v>
                </c:pt>
                <c:pt idx="61578">
                  <c:v>1800</c:v>
                </c:pt>
                <c:pt idx="61579">
                  <c:v>1801</c:v>
                </c:pt>
                <c:pt idx="61580">
                  <c:v>1802</c:v>
                </c:pt>
                <c:pt idx="61581">
                  <c:v>1803</c:v>
                </c:pt>
                <c:pt idx="61582">
                  <c:v>1804</c:v>
                </c:pt>
                <c:pt idx="61583">
                  <c:v>1805</c:v>
                </c:pt>
                <c:pt idx="61584">
                  <c:v>1806</c:v>
                </c:pt>
                <c:pt idx="61585">
                  <c:v>1807</c:v>
                </c:pt>
                <c:pt idx="61586">
                  <c:v>1808</c:v>
                </c:pt>
                <c:pt idx="61587">
                  <c:v>1809</c:v>
                </c:pt>
                <c:pt idx="61588">
                  <c:v>1810</c:v>
                </c:pt>
                <c:pt idx="61589">
                  <c:v>1811</c:v>
                </c:pt>
                <c:pt idx="61590">
                  <c:v>1812</c:v>
                </c:pt>
                <c:pt idx="61591">
                  <c:v>1813</c:v>
                </c:pt>
                <c:pt idx="61592">
                  <c:v>1814</c:v>
                </c:pt>
                <c:pt idx="61593">
                  <c:v>1815</c:v>
                </c:pt>
                <c:pt idx="61594">
                  <c:v>1816</c:v>
                </c:pt>
                <c:pt idx="61595">
                  <c:v>1817</c:v>
                </c:pt>
                <c:pt idx="61596">
                  <c:v>1818</c:v>
                </c:pt>
                <c:pt idx="61597">
                  <c:v>1819</c:v>
                </c:pt>
                <c:pt idx="61598">
                  <c:v>1820</c:v>
                </c:pt>
                <c:pt idx="61599">
                  <c:v>1821</c:v>
                </c:pt>
                <c:pt idx="61600">
                  <c:v>1822</c:v>
                </c:pt>
                <c:pt idx="61601">
                  <c:v>1823</c:v>
                </c:pt>
                <c:pt idx="61602">
                  <c:v>1824</c:v>
                </c:pt>
                <c:pt idx="61603">
                  <c:v>1825</c:v>
                </c:pt>
                <c:pt idx="61604">
                  <c:v>1826</c:v>
                </c:pt>
                <c:pt idx="61605">
                  <c:v>1827</c:v>
                </c:pt>
                <c:pt idx="61606">
                  <c:v>1828</c:v>
                </c:pt>
                <c:pt idx="61607">
                  <c:v>1829</c:v>
                </c:pt>
                <c:pt idx="61608">
                  <c:v>1830</c:v>
                </c:pt>
                <c:pt idx="61609">
                  <c:v>1831</c:v>
                </c:pt>
                <c:pt idx="61610">
                  <c:v>1832</c:v>
                </c:pt>
                <c:pt idx="61611">
                  <c:v>1833</c:v>
                </c:pt>
                <c:pt idx="61612">
                  <c:v>1834</c:v>
                </c:pt>
                <c:pt idx="61613">
                  <c:v>1835</c:v>
                </c:pt>
                <c:pt idx="61614">
                  <c:v>1836</c:v>
                </c:pt>
                <c:pt idx="61615">
                  <c:v>1837</c:v>
                </c:pt>
                <c:pt idx="61616">
                  <c:v>1838</c:v>
                </c:pt>
                <c:pt idx="61617">
                  <c:v>1839</c:v>
                </c:pt>
                <c:pt idx="61618">
                  <c:v>1840</c:v>
                </c:pt>
                <c:pt idx="61619">
                  <c:v>1841</c:v>
                </c:pt>
                <c:pt idx="61620">
                  <c:v>1842</c:v>
                </c:pt>
                <c:pt idx="61621">
                  <c:v>1843</c:v>
                </c:pt>
                <c:pt idx="61622">
                  <c:v>1844</c:v>
                </c:pt>
                <c:pt idx="61623">
                  <c:v>1845</c:v>
                </c:pt>
                <c:pt idx="61624">
                  <c:v>1846</c:v>
                </c:pt>
                <c:pt idx="61625">
                  <c:v>1847</c:v>
                </c:pt>
                <c:pt idx="61626">
                  <c:v>1848</c:v>
                </c:pt>
                <c:pt idx="61627">
                  <c:v>1849</c:v>
                </c:pt>
                <c:pt idx="61628">
                  <c:v>1850</c:v>
                </c:pt>
                <c:pt idx="61629">
                  <c:v>1851</c:v>
                </c:pt>
                <c:pt idx="61630">
                  <c:v>1852</c:v>
                </c:pt>
                <c:pt idx="61631">
                  <c:v>1853</c:v>
                </c:pt>
                <c:pt idx="61632">
                  <c:v>1854</c:v>
                </c:pt>
                <c:pt idx="61633">
                  <c:v>1855</c:v>
                </c:pt>
                <c:pt idx="61634">
                  <c:v>1856</c:v>
                </c:pt>
                <c:pt idx="61635">
                  <c:v>1857</c:v>
                </c:pt>
                <c:pt idx="61636">
                  <c:v>1858</c:v>
                </c:pt>
                <c:pt idx="61637">
                  <c:v>1859</c:v>
                </c:pt>
                <c:pt idx="61638">
                  <c:v>1860</c:v>
                </c:pt>
                <c:pt idx="61639">
                  <c:v>1861</c:v>
                </c:pt>
                <c:pt idx="61640">
                  <c:v>1862</c:v>
                </c:pt>
                <c:pt idx="61641">
                  <c:v>1863</c:v>
                </c:pt>
                <c:pt idx="61642">
                  <c:v>1864</c:v>
                </c:pt>
                <c:pt idx="61643">
                  <c:v>1865</c:v>
                </c:pt>
                <c:pt idx="61644">
                  <c:v>1866</c:v>
                </c:pt>
                <c:pt idx="61645">
                  <c:v>1867</c:v>
                </c:pt>
                <c:pt idx="61646">
                  <c:v>1868</c:v>
                </c:pt>
                <c:pt idx="61647">
                  <c:v>1869</c:v>
                </c:pt>
                <c:pt idx="61648">
                  <c:v>1870</c:v>
                </c:pt>
                <c:pt idx="61649">
                  <c:v>1871</c:v>
                </c:pt>
                <c:pt idx="61650">
                  <c:v>1872</c:v>
                </c:pt>
                <c:pt idx="61651">
                  <c:v>1873</c:v>
                </c:pt>
                <c:pt idx="61652">
                  <c:v>1874</c:v>
                </c:pt>
                <c:pt idx="61653">
                  <c:v>1875</c:v>
                </c:pt>
                <c:pt idx="61654">
                  <c:v>1876</c:v>
                </c:pt>
                <c:pt idx="61655">
                  <c:v>1877</c:v>
                </c:pt>
                <c:pt idx="61656">
                  <c:v>1878</c:v>
                </c:pt>
                <c:pt idx="61657">
                  <c:v>1879</c:v>
                </c:pt>
                <c:pt idx="61658">
                  <c:v>1880</c:v>
                </c:pt>
                <c:pt idx="61659">
                  <c:v>1881</c:v>
                </c:pt>
                <c:pt idx="61660">
                  <c:v>1882</c:v>
                </c:pt>
                <c:pt idx="61661">
                  <c:v>1883</c:v>
                </c:pt>
                <c:pt idx="61662">
                  <c:v>1884</c:v>
                </c:pt>
                <c:pt idx="61663">
                  <c:v>1885</c:v>
                </c:pt>
                <c:pt idx="61664">
                  <c:v>1886</c:v>
                </c:pt>
                <c:pt idx="61665">
                  <c:v>1887</c:v>
                </c:pt>
                <c:pt idx="61666">
                  <c:v>1888</c:v>
                </c:pt>
                <c:pt idx="61667">
                  <c:v>1889</c:v>
                </c:pt>
                <c:pt idx="61668">
                  <c:v>1890</c:v>
                </c:pt>
                <c:pt idx="61669">
                  <c:v>1891</c:v>
                </c:pt>
                <c:pt idx="61670">
                  <c:v>1892</c:v>
                </c:pt>
                <c:pt idx="61671">
                  <c:v>1893</c:v>
                </c:pt>
                <c:pt idx="61672">
                  <c:v>1894</c:v>
                </c:pt>
                <c:pt idx="61673">
                  <c:v>1895</c:v>
                </c:pt>
                <c:pt idx="61674">
                  <c:v>1896</c:v>
                </c:pt>
                <c:pt idx="61675">
                  <c:v>1897</c:v>
                </c:pt>
                <c:pt idx="61676">
                  <c:v>1898</c:v>
                </c:pt>
                <c:pt idx="61677">
                  <c:v>1899</c:v>
                </c:pt>
                <c:pt idx="61678">
                  <c:v>1900</c:v>
                </c:pt>
                <c:pt idx="61679">
                  <c:v>1901</c:v>
                </c:pt>
                <c:pt idx="61680">
                  <c:v>1902</c:v>
                </c:pt>
                <c:pt idx="61681">
                  <c:v>1903</c:v>
                </c:pt>
                <c:pt idx="61682">
                  <c:v>1904</c:v>
                </c:pt>
                <c:pt idx="61683">
                  <c:v>1905</c:v>
                </c:pt>
                <c:pt idx="61684">
                  <c:v>1906</c:v>
                </c:pt>
                <c:pt idx="61685">
                  <c:v>1907</c:v>
                </c:pt>
                <c:pt idx="61686">
                  <c:v>1908</c:v>
                </c:pt>
                <c:pt idx="61687">
                  <c:v>1909</c:v>
                </c:pt>
                <c:pt idx="61688">
                  <c:v>1910</c:v>
                </c:pt>
                <c:pt idx="61689">
                  <c:v>1911</c:v>
                </c:pt>
                <c:pt idx="61690">
                  <c:v>1912</c:v>
                </c:pt>
                <c:pt idx="61691">
                  <c:v>1913</c:v>
                </c:pt>
                <c:pt idx="61692">
                  <c:v>1914</c:v>
                </c:pt>
                <c:pt idx="61693">
                  <c:v>1915</c:v>
                </c:pt>
                <c:pt idx="61694">
                  <c:v>1916</c:v>
                </c:pt>
                <c:pt idx="61695">
                  <c:v>1917</c:v>
                </c:pt>
                <c:pt idx="61696">
                  <c:v>1918</c:v>
                </c:pt>
                <c:pt idx="61697">
                  <c:v>1919</c:v>
                </c:pt>
                <c:pt idx="61698">
                  <c:v>1920</c:v>
                </c:pt>
                <c:pt idx="61699">
                  <c:v>1921</c:v>
                </c:pt>
                <c:pt idx="61700">
                  <c:v>1922</c:v>
                </c:pt>
                <c:pt idx="61701">
                  <c:v>1923</c:v>
                </c:pt>
                <c:pt idx="61702">
                  <c:v>1924</c:v>
                </c:pt>
                <c:pt idx="61703">
                  <c:v>1925</c:v>
                </c:pt>
                <c:pt idx="61704">
                  <c:v>1926</c:v>
                </c:pt>
                <c:pt idx="61705">
                  <c:v>1927</c:v>
                </c:pt>
                <c:pt idx="61706">
                  <c:v>1928</c:v>
                </c:pt>
                <c:pt idx="61707">
                  <c:v>1929</c:v>
                </c:pt>
                <c:pt idx="61708">
                  <c:v>1930</c:v>
                </c:pt>
                <c:pt idx="61709">
                  <c:v>1931</c:v>
                </c:pt>
                <c:pt idx="61710">
                  <c:v>1932</c:v>
                </c:pt>
                <c:pt idx="61711">
                  <c:v>1933</c:v>
                </c:pt>
                <c:pt idx="61712">
                  <c:v>1934</c:v>
                </c:pt>
                <c:pt idx="61713">
                  <c:v>1935</c:v>
                </c:pt>
                <c:pt idx="61714">
                  <c:v>1936</c:v>
                </c:pt>
                <c:pt idx="61715">
                  <c:v>1937</c:v>
                </c:pt>
                <c:pt idx="61716">
                  <c:v>1938</c:v>
                </c:pt>
                <c:pt idx="61717">
                  <c:v>1939</c:v>
                </c:pt>
                <c:pt idx="61718">
                  <c:v>1940</c:v>
                </c:pt>
                <c:pt idx="61719">
                  <c:v>1941</c:v>
                </c:pt>
                <c:pt idx="61720">
                  <c:v>1942</c:v>
                </c:pt>
                <c:pt idx="61721">
                  <c:v>1943</c:v>
                </c:pt>
                <c:pt idx="61722">
                  <c:v>1944</c:v>
                </c:pt>
                <c:pt idx="61723">
                  <c:v>1945</c:v>
                </c:pt>
                <c:pt idx="61724">
                  <c:v>1946</c:v>
                </c:pt>
                <c:pt idx="61725">
                  <c:v>1947</c:v>
                </c:pt>
                <c:pt idx="61726">
                  <c:v>1948</c:v>
                </c:pt>
                <c:pt idx="61727">
                  <c:v>1949</c:v>
                </c:pt>
                <c:pt idx="61728">
                  <c:v>1950</c:v>
                </c:pt>
                <c:pt idx="61729">
                  <c:v>1951</c:v>
                </c:pt>
                <c:pt idx="61730">
                  <c:v>1952</c:v>
                </c:pt>
                <c:pt idx="61731">
                  <c:v>1953</c:v>
                </c:pt>
                <c:pt idx="61732">
                  <c:v>1954</c:v>
                </c:pt>
                <c:pt idx="61733">
                  <c:v>1955</c:v>
                </c:pt>
                <c:pt idx="61734">
                  <c:v>1956</c:v>
                </c:pt>
                <c:pt idx="61735">
                  <c:v>1957</c:v>
                </c:pt>
                <c:pt idx="61736">
                  <c:v>1958</c:v>
                </c:pt>
                <c:pt idx="61737">
                  <c:v>1959</c:v>
                </c:pt>
                <c:pt idx="61738">
                  <c:v>1960</c:v>
                </c:pt>
                <c:pt idx="61739">
                  <c:v>1961</c:v>
                </c:pt>
                <c:pt idx="61740">
                  <c:v>1962</c:v>
                </c:pt>
                <c:pt idx="61741">
                  <c:v>1963</c:v>
                </c:pt>
                <c:pt idx="61742">
                  <c:v>1964</c:v>
                </c:pt>
                <c:pt idx="61743">
                  <c:v>1965</c:v>
                </c:pt>
                <c:pt idx="61744">
                  <c:v>1966</c:v>
                </c:pt>
                <c:pt idx="61745">
                  <c:v>1967</c:v>
                </c:pt>
                <c:pt idx="61746">
                  <c:v>1968</c:v>
                </c:pt>
                <c:pt idx="61747">
                  <c:v>1969</c:v>
                </c:pt>
                <c:pt idx="61748">
                  <c:v>1970</c:v>
                </c:pt>
                <c:pt idx="61749">
                  <c:v>1971</c:v>
                </c:pt>
                <c:pt idx="61750">
                  <c:v>1972</c:v>
                </c:pt>
                <c:pt idx="61751">
                  <c:v>1973</c:v>
                </c:pt>
                <c:pt idx="61752">
                  <c:v>1974</c:v>
                </c:pt>
                <c:pt idx="61753">
                  <c:v>1975</c:v>
                </c:pt>
                <c:pt idx="61754">
                  <c:v>1976</c:v>
                </c:pt>
                <c:pt idx="61755">
                  <c:v>1977</c:v>
                </c:pt>
                <c:pt idx="61756">
                  <c:v>1978</c:v>
                </c:pt>
                <c:pt idx="61757">
                  <c:v>1979</c:v>
                </c:pt>
                <c:pt idx="61758">
                  <c:v>1980</c:v>
                </c:pt>
                <c:pt idx="61759">
                  <c:v>1981</c:v>
                </c:pt>
                <c:pt idx="61760">
                  <c:v>1982</c:v>
                </c:pt>
                <c:pt idx="61761">
                  <c:v>1983</c:v>
                </c:pt>
                <c:pt idx="61762">
                  <c:v>1984</c:v>
                </c:pt>
                <c:pt idx="61763">
                  <c:v>1985</c:v>
                </c:pt>
                <c:pt idx="61764">
                  <c:v>1986</c:v>
                </c:pt>
                <c:pt idx="61765">
                  <c:v>1987</c:v>
                </c:pt>
                <c:pt idx="61766">
                  <c:v>1988</c:v>
                </c:pt>
                <c:pt idx="61767">
                  <c:v>1989</c:v>
                </c:pt>
                <c:pt idx="61768">
                  <c:v>1990</c:v>
                </c:pt>
                <c:pt idx="61769">
                  <c:v>1991</c:v>
                </c:pt>
                <c:pt idx="61770">
                  <c:v>1992</c:v>
                </c:pt>
                <c:pt idx="61771">
                  <c:v>1993</c:v>
                </c:pt>
                <c:pt idx="61772">
                  <c:v>1994</c:v>
                </c:pt>
                <c:pt idx="61773">
                  <c:v>1995</c:v>
                </c:pt>
                <c:pt idx="61774">
                  <c:v>1996</c:v>
                </c:pt>
                <c:pt idx="61775">
                  <c:v>1997</c:v>
                </c:pt>
                <c:pt idx="61776">
                  <c:v>1998</c:v>
                </c:pt>
                <c:pt idx="61777">
                  <c:v>1999</c:v>
                </c:pt>
                <c:pt idx="61778">
                  <c:v>2000</c:v>
                </c:pt>
                <c:pt idx="61779">
                  <c:v>2001</c:v>
                </c:pt>
                <c:pt idx="61780">
                  <c:v>2002</c:v>
                </c:pt>
                <c:pt idx="61781">
                  <c:v>2003</c:v>
                </c:pt>
                <c:pt idx="61782">
                  <c:v>2004</c:v>
                </c:pt>
                <c:pt idx="61783">
                  <c:v>2005</c:v>
                </c:pt>
                <c:pt idx="61784">
                  <c:v>2006</c:v>
                </c:pt>
                <c:pt idx="61785">
                  <c:v>2007</c:v>
                </c:pt>
                <c:pt idx="61786">
                  <c:v>2008</c:v>
                </c:pt>
                <c:pt idx="61787">
                  <c:v>2009</c:v>
                </c:pt>
                <c:pt idx="61788">
                  <c:v>2010</c:v>
                </c:pt>
                <c:pt idx="61789">
                  <c:v>2011</c:v>
                </c:pt>
                <c:pt idx="61790">
                  <c:v>2012</c:v>
                </c:pt>
                <c:pt idx="61791">
                  <c:v>2013</c:v>
                </c:pt>
                <c:pt idx="61792">
                  <c:v>2014</c:v>
                </c:pt>
                <c:pt idx="61793">
                  <c:v>2015</c:v>
                </c:pt>
                <c:pt idx="61794">
                  <c:v>2016</c:v>
                </c:pt>
                <c:pt idx="61795">
                  <c:v>2017</c:v>
                </c:pt>
                <c:pt idx="61796">
                  <c:v>2018</c:v>
                </c:pt>
                <c:pt idx="61797">
                  <c:v>2019</c:v>
                </c:pt>
                <c:pt idx="61798">
                  <c:v>2020</c:v>
                </c:pt>
                <c:pt idx="61799">
                  <c:v>2021</c:v>
                </c:pt>
                <c:pt idx="61800">
                  <c:v>2022</c:v>
                </c:pt>
                <c:pt idx="61801">
                  <c:v>2023</c:v>
                </c:pt>
                <c:pt idx="61802">
                  <c:v>2024</c:v>
                </c:pt>
                <c:pt idx="61803">
                  <c:v>2025</c:v>
                </c:pt>
                <c:pt idx="61804">
                  <c:v>2026</c:v>
                </c:pt>
                <c:pt idx="61805">
                  <c:v>2027</c:v>
                </c:pt>
                <c:pt idx="61806">
                  <c:v>2028</c:v>
                </c:pt>
                <c:pt idx="61807">
                  <c:v>2029</c:v>
                </c:pt>
                <c:pt idx="61808">
                  <c:v>2030</c:v>
                </c:pt>
                <c:pt idx="61809">
                  <c:v>2031</c:v>
                </c:pt>
                <c:pt idx="61810">
                  <c:v>2032</c:v>
                </c:pt>
                <c:pt idx="61811">
                  <c:v>2033</c:v>
                </c:pt>
                <c:pt idx="61812">
                  <c:v>2034</c:v>
                </c:pt>
                <c:pt idx="61813">
                  <c:v>2035</c:v>
                </c:pt>
                <c:pt idx="61814">
                  <c:v>2036</c:v>
                </c:pt>
                <c:pt idx="61815">
                  <c:v>2037</c:v>
                </c:pt>
                <c:pt idx="61816">
                  <c:v>2038</c:v>
                </c:pt>
                <c:pt idx="61817">
                  <c:v>2039</c:v>
                </c:pt>
                <c:pt idx="61818">
                  <c:v>2040</c:v>
                </c:pt>
                <c:pt idx="61819">
                  <c:v>2041</c:v>
                </c:pt>
                <c:pt idx="61820">
                  <c:v>2042</c:v>
                </c:pt>
                <c:pt idx="61821">
                  <c:v>2043</c:v>
                </c:pt>
                <c:pt idx="61822">
                  <c:v>2044</c:v>
                </c:pt>
                <c:pt idx="61823">
                  <c:v>2045</c:v>
                </c:pt>
                <c:pt idx="61824">
                  <c:v>2046</c:v>
                </c:pt>
                <c:pt idx="61825">
                  <c:v>2047</c:v>
                </c:pt>
                <c:pt idx="61826">
                  <c:v>2048</c:v>
                </c:pt>
                <c:pt idx="61827">
                  <c:v>2049</c:v>
                </c:pt>
                <c:pt idx="61828">
                  <c:v>2050</c:v>
                </c:pt>
                <c:pt idx="61829">
                  <c:v>2051</c:v>
                </c:pt>
                <c:pt idx="61830">
                  <c:v>2052</c:v>
                </c:pt>
                <c:pt idx="61831">
                  <c:v>2053</c:v>
                </c:pt>
                <c:pt idx="61832">
                  <c:v>2054</c:v>
                </c:pt>
                <c:pt idx="61833">
                  <c:v>2055</c:v>
                </c:pt>
                <c:pt idx="61834">
                  <c:v>2056</c:v>
                </c:pt>
                <c:pt idx="61835">
                  <c:v>2057</c:v>
                </c:pt>
                <c:pt idx="61836">
                  <c:v>2058</c:v>
                </c:pt>
                <c:pt idx="61837">
                  <c:v>2059</c:v>
                </c:pt>
                <c:pt idx="61838">
                  <c:v>2060</c:v>
                </c:pt>
                <c:pt idx="61839">
                  <c:v>2061</c:v>
                </c:pt>
                <c:pt idx="61840">
                  <c:v>2062</c:v>
                </c:pt>
                <c:pt idx="61841">
                  <c:v>2063</c:v>
                </c:pt>
                <c:pt idx="61842">
                  <c:v>2064</c:v>
                </c:pt>
                <c:pt idx="61843">
                  <c:v>2065</c:v>
                </c:pt>
                <c:pt idx="61844">
                  <c:v>2066</c:v>
                </c:pt>
                <c:pt idx="61845">
                  <c:v>2067</c:v>
                </c:pt>
                <c:pt idx="61846">
                  <c:v>2068</c:v>
                </c:pt>
                <c:pt idx="61847">
                  <c:v>2069</c:v>
                </c:pt>
                <c:pt idx="61848">
                  <c:v>2070</c:v>
                </c:pt>
                <c:pt idx="61849">
                  <c:v>2071</c:v>
                </c:pt>
                <c:pt idx="61850">
                  <c:v>2072</c:v>
                </c:pt>
                <c:pt idx="61851">
                  <c:v>2073</c:v>
                </c:pt>
                <c:pt idx="61852">
                  <c:v>2074</c:v>
                </c:pt>
                <c:pt idx="61853">
                  <c:v>2075</c:v>
                </c:pt>
                <c:pt idx="61854">
                  <c:v>2076</c:v>
                </c:pt>
                <c:pt idx="61855">
                  <c:v>2077</c:v>
                </c:pt>
                <c:pt idx="61856">
                  <c:v>2078</c:v>
                </c:pt>
                <c:pt idx="61857">
                  <c:v>2079</c:v>
                </c:pt>
                <c:pt idx="61858">
                  <c:v>2080</c:v>
                </c:pt>
                <c:pt idx="61859">
                  <c:v>2081</c:v>
                </c:pt>
                <c:pt idx="61860">
                  <c:v>2082</c:v>
                </c:pt>
                <c:pt idx="61861">
                  <c:v>0</c:v>
                </c:pt>
                <c:pt idx="61862">
                  <c:v>1</c:v>
                </c:pt>
                <c:pt idx="61863">
                  <c:v>2</c:v>
                </c:pt>
                <c:pt idx="61864">
                  <c:v>3</c:v>
                </c:pt>
                <c:pt idx="61865">
                  <c:v>4</c:v>
                </c:pt>
                <c:pt idx="61866">
                  <c:v>5</c:v>
                </c:pt>
                <c:pt idx="61867">
                  <c:v>6</c:v>
                </c:pt>
                <c:pt idx="61868">
                  <c:v>7</c:v>
                </c:pt>
                <c:pt idx="61869">
                  <c:v>8</c:v>
                </c:pt>
                <c:pt idx="61870">
                  <c:v>9</c:v>
                </c:pt>
                <c:pt idx="61871">
                  <c:v>10</c:v>
                </c:pt>
                <c:pt idx="61872">
                  <c:v>11</c:v>
                </c:pt>
                <c:pt idx="61873">
                  <c:v>12</c:v>
                </c:pt>
                <c:pt idx="61874">
                  <c:v>13</c:v>
                </c:pt>
                <c:pt idx="61875">
                  <c:v>14</c:v>
                </c:pt>
                <c:pt idx="61876">
                  <c:v>15</c:v>
                </c:pt>
                <c:pt idx="61877">
                  <c:v>16</c:v>
                </c:pt>
                <c:pt idx="61878">
                  <c:v>17</c:v>
                </c:pt>
                <c:pt idx="61879">
                  <c:v>18</c:v>
                </c:pt>
                <c:pt idx="61880">
                  <c:v>19</c:v>
                </c:pt>
                <c:pt idx="61881">
                  <c:v>20</c:v>
                </c:pt>
                <c:pt idx="61882">
                  <c:v>21</c:v>
                </c:pt>
                <c:pt idx="61883">
                  <c:v>22</c:v>
                </c:pt>
                <c:pt idx="61884">
                  <c:v>23</c:v>
                </c:pt>
                <c:pt idx="61885">
                  <c:v>24</c:v>
                </c:pt>
                <c:pt idx="61886">
                  <c:v>25</c:v>
                </c:pt>
                <c:pt idx="61887">
                  <c:v>26</c:v>
                </c:pt>
                <c:pt idx="61888">
                  <c:v>27</c:v>
                </c:pt>
                <c:pt idx="61889">
                  <c:v>28</c:v>
                </c:pt>
                <c:pt idx="61890">
                  <c:v>29</c:v>
                </c:pt>
                <c:pt idx="61891">
                  <c:v>30</c:v>
                </c:pt>
                <c:pt idx="61892">
                  <c:v>31</c:v>
                </c:pt>
                <c:pt idx="61893">
                  <c:v>32</c:v>
                </c:pt>
                <c:pt idx="61894">
                  <c:v>33</c:v>
                </c:pt>
                <c:pt idx="61895">
                  <c:v>34</c:v>
                </c:pt>
                <c:pt idx="61896">
                  <c:v>35</c:v>
                </c:pt>
                <c:pt idx="61897">
                  <c:v>36</c:v>
                </c:pt>
                <c:pt idx="61898">
                  <c:v>37</c:v>
                </c:pt>
                <c:pt idx="61899">
                  <c:v>38</c:v>
                </c:pt>
                <c:pt idx="61900">
                  <c:v>39</c:v>
                </c:pt>
                <c:pt idx="61901">
                  <c:v>40</c:v>
                </c:pt>
                <c:pt idx="61902">
                  <c:v>41</c:v>
                </c:pt>
                <c:pt idx="61903">
                  <c:v>42</c:v>
                </c:pt>
                <c:pt idx="61904">
                  <c:v>43</c:v>
                </c:pt>
                <c:pt idx="61905">
                  <c:v>44</c:v>
                </c:pt>
                <c:pt idx="61906">
                  <c:v>45</c:v>
                </c:pt>
                <c:pt idx="61907">
                  <c:v>46</c:v>
                </c:pt>
                <c:pt idx="61908">
                  <c:v>47</c:v>
                </c:pt>
                <c:pt idx="61909">
                  <c:v>48</c:v>
                </c:pt>
                <c:pt idx="61910">
                  <c:v>49</c:v>
                </c:pt>
                <c:pt idx="61911">
                  <c:v>50</c:v>
                </c:pt>
                <c:pt idx="61912">
                  <c:v>51</c:v>
                </c:pt>
                <c:pt idx="61913">
                  <c:v>52</c:v>
                </c:pt>
                <c:pt idx="61914">
                  <c:v>53</c:v>
                </c:pt>
                <c:pt idx="61915">
                  <c:v>54</c:v>
                </c:pt>
                <c:pt idx="61916">
                  <c:v>55</c:v>
                </c:pt>
                <c:pt idx="61917">
                  <c:v>56</c:v>
                </c:pt>
                <c:pt idx="61918">
                  <c:v>57</c:v>
                </c:pt>
                <c:pt idx="61919">
                  <c:v>58</c:v>
                </c:pt>
                <c:pt idx="61920">
                  <c:v>59</c:v>
                </c:pt>
                <c:pt idx="61921">
                  <c:v>60</c:v>
                </c:pt>
                <c:pt idx="61922">
                  <c:v>61</c:v>
                </c:pt>
                <c:pt idx="61923">
                  <c:v>62</c:v>
                </c:pt>
                <c:pt idx="61924">
                  <c:v>63</c:v>
                </c:pt>
                <c:pt idx="61925">
                  <c:v>64</c:v>
                </c:pt>
                <c:pt idx="61926">
                  <c:v>65</c:v>
                </c:pt>
                <c:pt idx="61927">
                  <c:v>66</c:v>
                </c:pt>
                <c:pt idx="61928">
                  <c:v>67</c:v>
                </c:pt>
                <c:pt idx="61929">
                  <c:v>68</c:v>
                </c:pt>
                <c:pt idx="61930">
                  <c:v>69</c:v>
                </c:pt>
                <c:pt idx="61931">
                  <c:v>70</c:v>
                </c:pt>
                <c:pt idx="61932">
                  <c:v>71</c:v>
                </c:pt>
                <c:pt idx="61933">
                  <c:v>72</c:v>
                </c:pt>
                <c:pt idx="61934">
                  <c:v>73</c:v>
                </c:pt>
                <c:pt idx="61935">
                  <c:v>74</c:v>
                </c:pt>
                <c:pt idx="61936">
                  <c:v>75</c:v>
                </c:pt>
                <c:pt idx="61937">
                  <c:v>76</c:v>
                </c:pt>
                <c:pt idx="61938">
                  <c:v>77</c:v>
                </c:pt>
                <c:pt idx="61939">
                  <c:v>78</c:v>
                </c:pt>
                <c:pt idx="61940">
                  <c:v>79</c:v>
                </c:pt>
                <c:pt idx="61941">
                  <c:v>80</c:v>
                </c:pt>
                <c:pt idx="61942">
                  <c:v>81</c:v>
                </c:pt>
                <c:pt idx="61943">
                  <c:v>82</c:v>
                </c:pt>
                <c:pt idx="61944">
                  <c:v>83</c:v>
                </c:pt>
                <c:pt idx="61945">
                  <c:v>84</c:v>
                </c:pt>
                <c:pt idx="61946">
                  <c:v>85</c:v>
                </c:pt>
                <c:pt idx="61947">
                  <c:v>86</c:v>
                </c:pt>
                <c:pt idx="61948">
                  <c:v>87</c:v>
                </c:pt>
                <c:pt idx="61949">
                  <c:v>88</c:v>
                </c:pt>
                <c:pt idx="61950">
                  <c:v>89</c:v>
                </c:pt>
                <c:pt idx="61951">
                  <c:v>90</c:v>
                </c:pt>
                <c:pt idx="61952">
                  <c:v>91</c:v>
                </c:pt>
                <c:pt idx="61953">
                  <c:v>92</c:v>
                </c:pt>
                <c:pt idx="61954">
                  <c:v>93</c:v>
                </c:pt>
                <c:pt idx="61955">
                  <c:v>94</c:v>
                </c:pt>
                <c:pt idx="61956">
                  <c:v>95</c:v>
                </c:pt>
                <c:pt idx="61957">
                  <c:v>96</c:v>
                </c:pt>
                <c:pt idx="61958">
                  <c:v>97</c:v>
                </c:pt>
                <c:pt idx="61959">
                  <c:v>98</c:v>
                </c:pt>
                <c:pt idx="61960">
                  <c:v>99</c:v>
                </c:pt>
                <c:pt idx="61961">
                  <c:v>100</c:v>
                </c:pt>
                <c:pt idx="61962">
                  <c:v>101</c:v>
                </c:pt>
                <c:pt idx="61963">
                  <c:v>102</c:v>
                </c:pt>
                <c:pt idx="61964">
                  <c:v>103</c:v>
                </c:pt>
                <c:pt idx="61965">
                  <c:v>104</c:v>
                </c:pt>
                <c:pt idx="61966">
                  <c:v>105</c:v>
                </c:pt>
                <c:pt idx="61967">
                  <c:v>106</c:v>
                </c:pt>
                <c:pt idx="61968">
                  <c:v>107</c:v>
                </c:pt>
                <c:pt idx="61969">
                  <c:v>108</c:v>
                </c:pt>
                <c:pt idx="61970">
                  <c:v>109</c:v>
                </c:pt>
                <c:pt idx="61971">
                  <c:v>110</c:v>
                </c:pt>
                <c:pt idx="61972">
                  <c:v>111</c:v>
                </c:pt>
                <c:pt idx="61973">
                  <c:v>112</c:v>
                </c:pt>
                <c:pt idx="61974">
                  <c:v>113</c:v>
                </c:pt>
                <c:pt idx="61975">
                  <c:v>114</c:v>
                </c:pt>
                <c:pt idx="61976">
                  <c:v>115</c:v>
                </c:pt>
                <c:pt idx="61977">
                  <c:v>116</c:v>
                </c:pt>
                <c:pt idx="61978">
                  <c:v>117</c:v>
                </c:pt>
                <c:pt idx="61979">
                  <c:v>118</c:v>
                </c:pt>
                <c:pt idx="61980">
                  <c:v>119</c:v>
                </c:pt>
                <c:pt idx="61981">
                  <c:v>120</c:v>
                </c:pt>
                <c:pt idx="61982">
                  <c:v>121</c:v>
                </c:pt>
                <c:pt idx="61983">
                  <c:v>122</c:v>
                </c:pt>
                <c:pt idx="61984">
                  <c:v>123</c:v>
                </c:pt>
                <c:pt idx="61985">
                  <c:v>124</c:v>
                </c:pt>
                <c:pt idx="61986">
                  <c:v>125</c:v>
                </c:pt>
                <c:pt idx="61987">
                  <c:v>126</c:v>
                </c:pt>
                <c:pt idx="61988">
                  <c:v>127</c:v>
                </c:pt>
                <c:pt idx="61989">
                  <c:v>128</c:v>
                </c:pt>
                <c:pt idx="61990">
                  <c:v>129</c:v>
                </c:pt>
                <c:pt idx="61991">
                  <c:v>130</c:v>
                </c:pt>
                <c:pt idx="61992">
                  <c:v>131</c:v>
                </c:pt>
                <c:pt idx="61993">
                  <c:v>132</c:v>
                </c:pt>
                <c:pt idx="61994">
                  <c:v>133</c:v>
                </c:pt>
                <c:pt idx="61995">
                  <c:v>134</c:v>
                </c:pt>
                <c:pt idx="61996">
                  <c:v>135</c:v>
                </c:pt>
                <c:pt idx="61997">
                  <c:v>136</c:v>
                </c:pt>
                <c:pt idx="61998">
                  <c:v>137</c:v>
                </c:pt>
                <c:pt idx="61999">
                  <c:v>138</c:v>
                </c:pt>
                <c:pt idx="62000">
                  <c:v>139</c:v>
                </c:pt>
                <c:pt idx="62001">
                  <c:v>140</c:v>
                </c:pt>
                <c:pt idx="62002">
                  <c:v>141</c:v>
                </c:pt>
                <c:pt idx="62003">
                  <c:v>142</c:v>
                </c:pt>
                <c:pt idx="62004">
                  <c:v>143</c:v>
                </c:pt>
                <c:pt idx="62005">
                  <c:v>144</c:v>
                </c:pt>
                <c:pt idx="62006">
                  <c:v>145</c:v>
                </c:pt>
                <c:pt idx="62007">
                  <c:v>146</c:v>
                </c:pt>
                <c:pt idx="62008">
                  <c:v>147</c:v>
                </c:pt>
                <c:pt idx="62009">
                  <c:v>148</c:v>
                </c:pt>
                <c:pt idx="62010">
                  <c:v>149</c:v>
                </c:pt>
                <c:pt idx="62011">
                  <c:v>150</c:v>
                </c:pt>
                <c:pt idx="62012">
                  <c:v>151</c:v>
                </c:pt>
                <c:pt idx="62013">
                  <c:v>152</c:v>
                </c:pt>
                <c:pt idx="62014">
                  <c:v>153</c:v>
                </c:pt>
                <c:pt idx="62015">
                  <c:v>154</c:v>
                </c:pt>
                <c:pt idx="62016">
                  <c:v>155</c:v>
                </c:pt>
                <c:pt idx="62017">
                  <c:v>156</c:v>
                </c:pt>
                <c:pt idx="62018">
                  <c:v>157</c:v>
                </c:pt>
                <c:pt idx="62019">
                  <c:v>158</c:v>
                </c:pt>
                <c:pt idx="62020">
                  <c:v>159</c:v>
                </c:pt>
                <c:pt idx="62021">
                  <c:v>160</c:v>
                </c:pt>
                <c:pt idx="62022">
                  <c:v>161</c:v>
                </c:pt>
                <c:pt idx="62023">
                  <c:v>162</c:v>
                </c:pt>
                <c:pt idx="62024">
                  <c:v>163</c:v>
                </c:pt>
                <c:pt idx="62025">
                  <c:v>164</c:v>
                </c:pt>
                <c:pt idx="62026">
                  <c:v>165</c:v>
                </c:pt>
                <c:pt idx="62027">
                  <c:v>166</c:v>
                </c:pt>
                <c:pt idx="62028">
                  <c:v>167</c:v>
                </c:pt>
                <c:pt idx="62029">
                  <c:v>168</c:v>
                </c:pt>
                <c:pt idx="62030">
                  <c:v>169</c:v>
                </c:pt>
                <c:pt idx="62031">
                  <c:v>170</c:v>
                </c:pt>
                <c:pt idx="62032">
                  <c:v>171</c:v>
                </c:pt>
                <c:pt idx="62033">
                  <c:v>172</c:v>
                </c:pt>
                <c:pt idx="62034">
                  <c:v>173</c:v>
                </c:pt>
                <c:pt idx="62035">
                  <c:v>174</c:v>
                </c:pt>
                <c:pt idx="62036">
                  <c:v>175</c:v>
                </c:pt>
                <c:pt idx="62037">
                  <c:v>176</c:v>
                </c:pt>
                <c:pt idx="62038">
                  <c:v>177</c:v>
                </c:pt>
                <c:pt idx="62039">
                  <c:v>178</c:v>
                </c:pt>
                <c:pt idx="62040">
                  <c:v>179</c:v>
                </c:pt>
                <c:pt idx="62041">
                  <c:v>180</c:v>
                </c:pt>
                <c:pt idx="62042">
                  <c:v>181</c:v>
                </c:pt>
                <c:pt idx="62043">
                  <c:v>182</c:v>
                </c:pt>
                <c:pt idx="62044">
                  <c:v>183</c:v>
                </c:pt>
                <c:pt idx="62045">
                  <c:v>184</c:v>
                </c:pt>
                <c:pt idx="62046">
                  <c:v>185</c:v>
                </c:pt>
                <c:pt idx="62047">
                  <c:v>186</c:v>
                </c:pt>
                <c:pt idx="62048">
                  <c:v>187</c:v>
                </c:pt>
                <c:pt idx="62049">
                  <c:v>188</c:v>
                </c:pt>
                <c:pt idx="62050">
                  <c:v>189</c:v>
                </c:pt>
                <c:pt idx="62051">
                  <c:v>190</c:v>
                </c:pt>
                <c:pt idx="62052">
                  <c:v>191</c:v>
                </c:pt>
                <c:pt idx="62053">
                  <c:v>192</c:v>
                </c:pt>
                <c:pt idx="62054">
                  <c:v>193</c:v>
                </c:pt>
                <c:pt idx="62055">
                  <c:v>194</c:v>
                </c:pt>
                <c:pt idx="62056">
                  <c:v>195</c:v>
                </c:pt>
                <c:pt idx="62057">
                  <c:v>196</c:v>
                </c:pt>
                <c:pt idx="62058">
                  <c:v>197</c:v>
                </c:pt>
                <c:pt idx="62059">
                  <c:v>198</c:v>
                </c:pt>
                <c:pt idx="62060">
                  <c:v>199</c:v>
                </c:pt>
                <c:pt idx="62061">
                  <c:v>200</c:v>
                </c:pt>
                <c:pt idx="62062">
                  <c:v>201</c:v>
                </c:pt>
                <c:pt idx="62063">
                  <c:v>202</c:v>
                </c:pt>
                <c:pt idx="62064">
                  <c:v>203</c:v>
                </c:pt>
                <c:pt idx="62065">
                  <c:v>204</c:v>
                </c:pt>
                <c:pt idx="62066">
                  <c:v>205</c:v>
                </c:pt>
                <c:pt idx="62067">
                  <c:v>206</c:v>
                </c:pt>
                <c:pt idx="62068">
                  <c:v>207</c:v>
                </c:pt>
                <c:pt idx="62069">
                  <c:v>208</c:v>
                </c:pt>
                <c:pt idx="62070">
                  <c:v>209</c:v>
                </c:pt>
                <c:pt idx="62071">
                  <c:v>210</c:v>
                </c:pt>
                <c:pt idx="62072">
                  <c:v>211</c:v>
                </c:pt>
                <c:pt idx="62073">
                  <c:v>212</c:v>
                </c:pt>
                <c:pt idx="62074">
                  <c:v>213</c:v>
                </c:pt>
                <c:pt idx="62075">
                  <c:v>214</c:v>
                </c:pt>
                <c:pt idx="62076">
                  <c:v>215</c:v>
                </c:pt>
                <c:pt idx="62077">
                  <c:v>216</c:v>
                </c:pt>
                <c:pt idx="62078">
                  <c:v>217</c:v>
                </c:pt>
                <c:pt idx="62079">
                  <c:v>218</c:v>
                </c:pt>
                <c:pt idx="62080">
                  <c:v>219</c:v>
                </c:pt>
                <c:pt idx="62081">
                  <c:v>220</c:v>
                </c:pt>
                <c:pt idx="62082">
                  <c:v>221</c:v>
                </c:pt>
                <c:pt idx="62083">
                  <c:v>222</c:v>
                </c:pt>
                <c:pt idx="62084">
                  <c:v>223</c:v>
                </c:pt>
                <c:pt idx="62085">
                  <c:v>224</c:v>
                </c:pt>
                <c:pt idx="62086">
                  <c:v>225</c:v>
                </c:pt>
                <c:pt idx="62087">
                  <c:v>226</c:v>
                </c:pt>
                <c:pt idx="62088">
                  <c:v>227</c:v>
                </c:pt>
                <c:pt idx="62089">
                  <c:v>228</c:v>
                </c:pt>
                <c:pt idx="62090">
                  <c:v>229</c:v>
                </c:pt>
                <c:pt idx="62091">
                  <c:v>230</c:v>
                </c:pt>
                <c:pt idx="62092">
                  <c:v>231</c:v>
                </c:pt>
                <c:pt idx="62093">
                  <c:v>232</c:v>
                </c:pt>
                <c:pt idx="62094">
                  <c:v>233</c:v>
                </c:pt>
                <c:pt idx="62095">
                  <c:v>234</c:v>
                </c:pt>
                <c:pt idx="62096">
                  <c:v>235</c:v>
                </c:pt>
                <c:pt idx="62097">
                  <c:v>236</c:v>
                </c:pt>
                <c:pt idx="62098">
                  <c:v>237</c:v>
                </c:pt>
                <c:pt idx="62099">
                  <c:v>238</c:v>
                </c:pt>
                <c:pt idx="62100">
                  <c:v>239</c:v>
                </c:pt>
                <c:pt idx="62101">
                  <c:v>240</c:v>
                </c:pt>
                <c:pt idx="62102">
                  <c:v>241</c:v>
                </c:pt>
                <c:pt idx="62103">
                  <c:v>242</c:v>
                </c:pt>
                <c:pt idx="62104">
                  <c:v>243</c:v>
                </c:pt>
                <c:pt idx="62105">
                  <c:v>244</c:v>
                </c:pt>
                <c:pt idx="62106">
                  <c:v>245</c:v>
                </c:pt>
                <c:pt idx="62107">
                  <c:v>246</c:v>
                </c:pt>
                <c:pt idx="62108">
                  <c:v>247</c:v>
                </c:pt>
                <c:pt idx="62109">
                  <c:v>248</c:v>
                </c:pt>
                <c:pt idx="62110">
                  <c:v>249</c:v>
                </c:pt>
                <c:pt idx="62111">
                  <c:v>250</c:v>
                </c:pt>
                <c:pt idx="62112">
                  <c:v>251</c:v>
                </c:pt>
                <c:pt idx="62113">
                  <c:v>252</c:v>
                </c:pt>
                <c:pt idx="62114">
                  <c:v>253</c:v>
                </c:pt>
                <c:pt idx="62115">
                  <c:v>254</c:v>
                </c:pt>
                <c:pt idx="62116">
                  <c:v>255</c:v>
                </c:pt>
                <c:pt idx="62117">
                  <c:v>256</c:v>
                </c:pt>
                <c:pt idx="62118">
                  <c:v>257</c:v>
                </c:pt>
                <c:pt idx="62119">
                  <c:v>258</c:v>
                </c:pt>
                <c:pt idx="62120">
                  <c:v>259</c:v>
                </c:pt>
                <c:pt idx="62121">
                  <c:v>260</c:v>
                </c:pt>
                <c:pt idx="62122">
                  <c:v>261</c:v>
                </c:pt>
                <c:pt idx="62123">
                  <c:v>262</c:v>
                </c:pt>
                <c:pt idx="62124">
                  <c:v>263</c:v>
                </c:pt>
                <c:pt idx="62125">
                  <c:v>264</c:v>
                </c:pt>
                <c:pt idx="62126">
                  <c:v>265</c:v>
                </c:pt>
                <c:pt idx="62127">
                  <c:v>266</c:v>
                </c:pt>
                <c:pt idx="62128">
                  <c:v>267</c:v>
                </c:pt>
                <c:pt idx="62129">
                  <c:v>268</c:v>
                </c:pt>
                <c:pt idx="62130">
                  <c:v>269</c:v>
                </c:pt>
                <c:pt idx="62131">
                  <c:v>270</c:v>
                </c:pt>
                <c:pt idx="62132">
                  <c:v>271</c:v>
                </c:pt>
                <c:pt idx="62133">
                  <c:v>272</c:v>
                </c:pt>
                <c:pt idx="62134">
                  <c:v>273</c:v>
                </c:pt>
                <c:pt idx="62135">
                  <c:v>274</c:v>
                </c:pt>
                <c:pt idx="62136">
                  <c:v>275</c:v>
                </c:pt>
                <c:pt idx="62137">
                  <c:v>276</c:v>
                </c:pt>
                <c:pt idx="62138">
                  <c:v>277</c:v>
                </c:pt>
                <c:pt idx="62139">
                  <c:v>278</c:v>
                </c:pt>
                <c:pt idx="62140">
                  <c:v>279</c:v>
                </c:pt>
                <c:pt idx="62141">
                  <c:v>280</c:v>
                </c:pt>
                <c:pt idx="62142">
                  <c:v>281</c:v>
                </c:pt>
                <c:pt idx="62143">
                  <c:v>282</c:v>
                </c:pt>
                <c:pt idx="62144">
                  <c:v>283</c:v>
                </c:pt>
                <c:pt idx="62145">
                  <c:v>284</c:v>
                </c:pt>
                <c:pt idx="62146">
                  <c:v>285</c:v>
                </c:pt>
                <c:pt idx="62147">
                  <c:v>286</c:v>
                </c:pt>
                <c:pt idx="62148">
                  <c:v>287</c:v>
                </c:pt>
                <c:pt idx="62149">
                  <c:v>288</c:v>
                </c:pt>
                <c:pt idx="62150">
                  <c:v>289</c:v>
                </c:pt>
                <c:pt idx="62151">
                  <c:v>290</c:v>
                </c:pt>
                <c:pt idx="62152">
                  <c:v>291</c:v>
                </c:pt>
                <c:pt idx="62153">
                  <c:v>292</c:v>
                </c:pt>
                <c:pt idx="62154">
                  <c:v>293</c:v>
                </c:pt>
                <c:pt idx="62155">
                  <c:v>294</c:v>
                </c:pt>
                <c:pt idx="62156">
                  <c:v>295</c:v>
                </c:pt>
                <c:pt idx="62157">
                  <c:v>296</c:v>
                </c:pt>
                <c:pt idx="62158">
                  <c:v>297</c:v>
                </c:pt>
                <c:pt idx="62159">
                  <c:v>298</c:v>
                </c:pt>
                <c:pt idx="62160">
                  <c:v>299</c:v>
                </c:pt>
                <c:pt idx="62161">
                  <c:v>300</c:v>
                </c:pt>
                <c:pt idx="62162">
                  <c:v>301</c:v>
                </c:pt>
                <c:pt idx="62163">
                  <c:v>302</c:v>
                </c:pt>
                <c:pt idx="62164">
                  <c:v>303</c:v>
                </c:pt>
                <c:pt idx="62165">
                  <c:v>304</c:v>
                </c:pt>
                <c:pt idx="62166">
                  <c:v>305</c:v>
                </c:pt>
                <c:pt idx="62167">
                  <c:v>306</c:v>
                </c:pt>
                <c:pt idx="62168">
                  <c:v>307</c:v>
                </c:pt>
                <c:pt idx="62169">
                  <c:v>308</c:v>
                </c:pt>
                <c:pt idx="62170">
                  <c:v>309</c:v>
                </c:pt>
                <c:pt idx="62171">
                  <c:v>310</c:v>
                </c:pt>
                <c:pt idx="62172">
                  <c:v>311</c:v>
                </c:pt>
                <c:pt idx="62173">
                  <c:v>312</c:v>
                </c:pt>
                <c:pt idx="62174">
                  <c:v>313</c:v>
                </c:pt>
                <c:pt idx="62175">
                  <c:v>314</c:v>
                </c:pt>
                <c:pt idx="62176">
                  <c:v>315</c:v>
                </c:pt>
                <c:pt idx="62177">
                  <c:v>316</c:v>
                </c:pt>
                <c:pt idx="62178">
                  <c:v>317</c:v>
                </c:pt>
                <c:pt idx="62179">
                  <c:v>318</c:v>
                </c:pt>
                <c:pt idx="62180">
                  <c:v>319</c:v>
                </c:pt>
                <c:pt idx="62181">
                  <c:v>320</c:v>
                </c:pt>
                <c:pt idx="62182">
                  <c:v>321</c:v>
                </c:pt>
                <c:pt idx="62183">
                  <c:v>322</c:v>
                </c:pt>
                <c:pt idx="62184">
                  <c:v>323</c:v>
                </c:pt>
                <c:pt idx="62185">
                  <c:v>324</c:v>
                </c:pt>
                <c:pt idx="62186">
                  <c:v>325</c:v>
                </c:pt>
                <c:pt idx="62187">
                  <c:v>326</c:v>
                </c:pt>
                <c:pt idx="62188">
                  <c:v>327</c:v>
                </c:pt>
                <c:pt idx="62189">
                  <c:v>328</c:v>
                </c:pt>
                <c:pt idx="62190">
                  <c:v>329</c:v>
                </c:pt>
                <c:pt idx="62191">
                  <c:v>330</c:v>
                </c:pt>
                <c:pt idx="62192">
                  <c:v>331</c:v>
                </c:pt>
                <c:pt idx="62193">
                  <c:v>332</c:v>
                </c:pt>
                <c:pt idx="62194">
                  <c:v>333</c:v>
                </c:pt>
                <c:pt idx="62195">
                  <c:v>334</c:v>
                </c:pt>
                <c:pt idx="62196">
                  <c:v>335</c:v>
                </c:pt>
                <c:pt idx="62197">
                  <c:v>336</c:v>
                </c:pt>
                <c:pt idx="62198">
                  <c:v>337</c:v>
                </c:pt>
                <c:pt idx="62199">
                  <c:v>338</c:v>
                </c:pt>
                <c:pt idx="62200">
                  <c:v>339</c:v>
                </c:pt>
                <c:pt idx="62201">
                  <c:v>340</c:v>
                </c:pt>
                <c:pt idx="62202">
                  <c:v>341</c:v>
                </c:pt>
                <c:pt idx="62203">
                  <c:v>342</c:v>
                </c:pt>
                <c:pt idx="62204">
                  <c:v>343</c:v>
                </c:pt>
                <c:pt idx="62205">
                  <c:v>344</c:v>
                </c:pt>
                <c:pt idx="62206">
                  <c:v>345</c:v>
                </c:pt>
                <c:pt idx="62207">
                  <c:v>346</c:v>
                </c:pt>
                <c:pt idx="62208">
                  <c:v>347</c:v>
                </c:pt>
                <c:pt idx="62209">
                  <c:v>348</c:v>
                </c:pt>
                <c:pt idx="62210">
                  <c:v>349</c:v>
                </c:pt>
                <c:pt idx="62211">
                  <c:v>350</c:v>
                </c:pt>
                <c:pt idx="62212">
                  <c:v>351</c:v>
                </c:pt>
                <c:pt idx="62213">
                  <c:v>352</c:v>
                </c:pt>
                <c:pt idx="62214">
                  <c:v>353</c:v>
                </c:pt>
                <c:pt idx="62215">
                  <c:v>354</c:v>
                </c:pt>
                <c:pt idx="62216">
                  <c:v>355</c:v>
                </c:pt>
                <c:pt idx="62217">
                  <c:v>356</c:v>
                </c:pt>
                <c:pt idx="62218">
                  <c:v>357</c:v>
                </c:pt>
                <c:pt idx="62219">
                  <c:v>358</c:v>
                </c:pt>
                <c:pt idx="62220">
                  <c:v>359</c:v>
                </c:pt>
                <c:pt idx="62221">
                  <c:v>360</c:v>
                </c:pt>
                <c:pt idx="62222">
                  <c:v>361</c:v>
                </c:pt>
                <c:pt idx="62223">
                  <c:v>362</c:v>
                </c:pt>
                <c:pt idx="62224">
                  <c:v>363</c:v>
                </c:pt>
                <c:pt idx="62225">
                  <c:v>364</c:v>
                </c:pt>
                <c:pt idx="62226">
                  <c:v>365</c:v>
                </c:pt>
                <c:pt idx="62227">
                  <c:v>366</c:v>
                </c:pt>
                <c:pt idx="62228">
                  <c:v>367</c:v>
                </c:pt>
                <c:pt idx="62229">
                  <c:v>368</c:v>
                </c:pt>
                <c:pt idx="62230">
                  <c:v>369</c:v>
                </c:pt>
                <c:pt idx="62231">
                  <c:v>370</c:v>
                </c:pt>
                <c:pt idx="62232">
                  <c:v>371</c:v>
                </c:pt>
                <c:pt idx="62233">
                  <c:v>372</c:v>
                </c:pt>
                <c:pt idx="62234">
                  <c:v>373</c:v>
                </c:pt>
                <c:pt idx="62235">
                  <c:v>374</c:v>
                </c:pt>
                <c:pt idx="62236">
                  <c:v>375</c:v>
                </c:pt>
                <c:pt idx="62237">
                  <c:v>376</c:v>
                </c:pt>
                <c:pt idx="62238">
                  <c:v>377</c:v>
                </c:pt>
                <c:pt idx="62239">
                  <c:v>378</c:v>
                </c:pt>
                <c:pt idx="62240">
                  <c:v>379</c:v>
                </c:pt>
                <c:pt idx="62241">
                  <c:v>380</c:v>
                </c:pt>
                <c:pt idx="62242">
                  <c:v>381</c:v>
                </c:pt>
                <c:pt idx="62243">
                  <c:v>382</c:v>
                </c:pt>
                <c:pt idx="62244">
                  <c:v>383</c:v>
                </c:pt>
                <c:pt idx="62245">
                  <c:v>384</c:v>
                </c:pt>
                <c:pt idx="62246">
                  <c:v>385</c:v>
                </c:pt>
                <c:pt idx="62247">
                  <c:v>386</c:v>
                </c:pt>
                <c:pt idx="62248">
                  <c:v>387</c:v>
                </c:pt>
                <c:pt idx="62249">
                  <c:v>388</c:v>
                </c:pt>
                <c:pt idx="62250">
                  <c:v>389</c:v>
                </c:pt>
                <c:pt idx="62251">
                  <c:v>390</c:v>
                </c:pt>
                <c:pt idx="62252">
                  <c:v>391</c:v>
                </c:pt>
                <c:pt idx="62253">
                  <c:v>392</c:v>
                </c:pt>
                <c:pt idx="62254">
                  <c:v>393</c:v>
                </c:pt>
                <c:pt idx="62255">
                  <c:v>394</c:v>
                </c:pt>
                <c:pt idx="62256">
                  <c:v>395</c:v>
                </c:pt>
                <c:pt idx="62257">
                  <c:v>396</c:v>
                </c:pt>
                <c:pt idx="62258">
                  <c:v>397</c:v>
                </c:pt>
                <c:pt idx="62259">
                  <c:v>398</c:v>
                </c:pt>
                <c:pt idx="62260">
                  <c:v>399</c:v>
                </c:pt>
                <c:pt idx="62261">
                  <c:v>400</c:v>
                </c:pt>
                <c:pt idx="62262">
                  <c:v>401</c:v>
                </c:pt>
                <c:pt idx="62263">
                  <c:v>402</c:v>
                </c:pt>
                <c:pt idx="62264">
                  <c:v>403</c:v>
                </c:pt>
                <c:pt idx="62265">
                  <c:v>404</c:v>
                </c:pt>
                <c:pt idx="62266">
                  <c:v>405</c:v>
                </c:pt>
                <c:pt idx="62267">
                  <c:v>406</c:v>
                </c:pt>
                <c:pt idx="62268">
                  <c:v>407</c:v>
                </c:pt>
                <c:pt idx="62269">
                  <c:v>408</c:v>
                </c:pt>
                <c:pt idx="62270">
                  <c:v>409</c:v>
                </c:pt>
                <c:pt idx="62271">
                  <c:v>410</c:v>
                </c:pt>
                <c:pt idx="62272">
                  <c:v>411</c:v>
                </c:pt>
                <c:pt idx="62273">
                  <c:v>412</c:v>
                </c:pt>
                <c:pt idx="62274">
                  <c:v>413</c:v>
                </c:pt>
                <c:pt idx="62275">
                  <c:v>414</c:v>
                </c:pt>
                <c:pt idx="62276">
                  <c:v>415</c:v>
                </c:pt>
                <c:pt idx="62277">
                  <c:v>416</c:v>
                </c:pt>
                <c:pt idx="62278">
                  <c:v>417</c:v>
                </c:pt>
                <c:pt idx="62279">
                  <c:v>418</c:v>
                </c:pt>
                <c:pt idx="62280">
                  <c:v>419</c:v>
                </c:pt>
                <c:pt idx="62281">
                  <c:v>420</c:v>
                </c:pt>
                <c:pt idx="62282">
                  <c:v>421</c:v>
                </c:pt>
                <c:pt idx="62283">
                  <c:v>422</c:v>
                </c:pt>
                <c:pt idx="62284">
                  <c:v>423</c:v>
                </c:pt>
                <c:pt idx="62285">
                  <c:v>424</c:v>
                </c:pt>
                <c:pt idx="62286">
                  <c:v>425</c:v>
                </c:pt>
                <c:pt idx="62287">
                  <c:v>426</c:v>
                </c:pt>
                <c:pt idx="62288">
                  <c:v>427</c:v>
                </c:pt>
                <c:pt idx="62289">
                  <c:v>428</c:v>
                </c:pt>
                <c:pt idx="62290">
                  <c:v>429</c:v>
                </c:pt>
                <c:pt idx="62291">
                  <c:v>430</c:v>
                </c:pt>
                <c:pt idx="62292">
                  <c:v>431</c:v>
                </c:pt>
                <c:pt idx="62293">
                  <c:v>432</c:v>
                </c:pt>
                <c:pt idx="62294">
                  <c:v>433</c:v>
                </c:pt>
                <c:pt idx="62295">
                  <c:v>434</c:v>
                </c:pt>
                <c:pt idx="62296">
                  <c:v>435</c:v>
                </c:pt>
                <c:pt idx="62297">
                  <c:v>436</c:v>
                </c:pt>
                <c:pt idx="62298">
                  <c:v>437</c:v>
                </c:pt>
                <c:pt idx="62299">
                  <c:v>438</c:v>
                </c:pt>
                <c:pt idx="62300">
                  <c:v>439</c:v>
                </c:pt>
                <c:pt idx="62301">
                  <c:v>440</c:v>
                </c:pt>
                <c:pt idx="62302">
                  <c:v>441</c:v>
                </c:pt>
                <c:pt idx="62303">
                  <c:v>442</c:v>
                </c:pt>
                <c:pt idx="62304">
                  <c:v>443</c:v>
                </c:pt>
                <c:pt idx="62305">
                  <c:v>444</c:v>
                </c:pt>
                <c:pt idx="62306">
                  <c:v>445</c:v>
                </c:pt>
                <c:pt idx="62307">
                  <c:v>446</c:v>
                </c:pt>
                <c:pt idx="62308">
                  <c:v>447</c:v>
                </c:pt>
                <c:pt idx="62309">
                  <c:v>448</c:v>
                </c:pt>
                <c:pt idx="62310">
                  <c:v>449</c:v>
                </c:pt>
                <c:pt idx="62311">
                  <c:v>450</c:v>
                </c:pt>
                <c:pt idx="62312">
                  <c:v>451</c:v>
                </c:pt>
                <c:pt idx="62313">
                  <c:v>452</c:v>
                </c:pt>
                <c:pt idx="62314">
                  <c:v>453</c:v>
                </c:pt>
                <c:pt idx="62315">
                  <c:v>454</c:v>
                </c:pt>
                <c:pt idx="62316">
                  <c:v>455</c:v>
                </c:pt>
                <c:pt idx="62317">
                  <c:v>456</c:v>
                </c:pt>
                <c:pt idx="62318">
                  <c:v>457</c:v>
                </c:pt>
                <c:pt idx="62319">
                  <c:v>458</c:v>
                </c:pt>
                <c:pt idx="62320">
                  <c:v>459</c:v>
                </c:pt>
                <c:pt idx="62321">
                  <c:v>460</c:v>
                </c:pt>
                <c:pt idx="62322">
                  <c:v>461</c:v>
                </c:pt>
                <c:pt idx="62323">
                  <c:v>462</c:v>
                </c:pt>
                <c:pt idx="62324">
                  <c:v>463</c:v>
                </c:pt>
                <c:pt idx="62325">
                  <c:v>464</c:v>
                </c:pt>
                <c:pt idx="62326">
                  <c:v>465</c:v>
                </c:pt>
                <c:pt idx="62327">
                  <c:v>466</c:v>
                </c:pt>
                <c:pt idx="62328">
                  <c:v>467</c:v>
                </c:pt>
                <c:pt idx="62329">
                  <c:v>468</c:v>
                </c:pt>
                <c:pt idx="62330">
                  <c:v>469</c:v>
                </c:pt>
                <c:pt idx="62331">
                  <c:v>470</c:v>
                </c:pt>
                <c:pt idx="62332">
                  <c:v>471</c:v>
                </c:pt>
                <c:pt idx="62333">
                  <c:v>472</c:v>
                </c:pt>
                <c:pt idx="62334">
                  <c:v>473</c:v>
                </c:pt>
                <c:pt idx="62335">
                  <c:v>474</c:v>
                </c:pt>
                <c:pt idx="62336">
                  <c:v>475</c:v>
                </c:pt>
                <c:pt idx="62337">
                  <c:v>476</c:v>
                </c:pt>
                <c:pt idx="62338">
                  <c:v>477</c:v>
                </c:pt>
                <c:pt idx="62339">
                  <c:v>478</c:v>
                </c:pt>
                <c:pt idx="62340">
                  <c:v>479</c:v>
                </c:pt>
                <c:pt idx="62341">
                  <c:v>480</c:v>
                </c:pt>
                <c:pt idx="62342">
                  <c:v>481</c:v>
                </c:pt>
                <c:pt idx="62343">
                  <c:v>482</c:v>
                </c:pt>
                <c:pt idx="62344">
                  <c:v>483</c:v>
                </c:pt>
                <c:pt idx="62345">
                  <c:v>484</c:v>
                </c:pt>
                <c:pt idx="62346">
                  <c:v>485</c:v>
                </c:pt>
                <c:pt idx="62347">
                  <c:v>486</c:v>
                </c:pt>
                <c:pt idx="62348">
                  <c:v>487</c:v>
                </c:pt>
                <c:pt idx="62349">
                  <c:v>488</c:v>
                </c:pt>
                <c:pt idx="62350">
                  <c:v>489</c:v>
                </c:pt>
                <c:pt idx="62351">
                  <c:v>490</c:v>
                </c:pt>
                <c:pt idx="62352">
                  <c:v>491</c:v>
                </c:pt>
                <c:pt idx="62353">
                  <c:v>492</c:v>
                </c:pt>
                <c:pt idx="62354">
                  <c:v>493</c:v>
                </c:pt>
                <c:pt idx="62355">
                  <c:v>494</c:v>
                </c:pt>
                <c:pt idx="62356">
                  <c:v>495</c:v>
                </c:pt>
                <c:pt idx="62357">
                  <c:v>496</c:v>
                </c:pt>
                <c:pt idx="62358">
                  <c:v>497</c:v>
                </c:pt>
                <c:pt idx="62359">
                  <c:v>498</c:v>
                </c:pt>
                <c:pt idx="62360">
                  <c:v>499</c:v>
                </c:pt>
                <c:pt idx="62361">
                  <c:v>500</c:v>
                </c:pt>
                <c:pt idx="62362">
                  <c:v>501</c:v>
                </c:pt>
                <c:pt idx="62363">
                  <c:v>502</c:v>
                </c:pt>
                <c:pt idx="62364">
                  <c:v>503</c:v>
                </c:pt>
                <c:pt idx="62365">
                  <c:v>504</c:v>
                </c:pt>
                <c:pt idx="62366">
                  <c:v>505</c:v>
                </c:pt>
                <c:pt idx="62367">
                  <c:v>506</c:v>
                </c:pt>
                <c:pt idx="62368">
                  <c:v>507</c:v>
                </c:pt>
                <c:pt idx="62369">
                  <c:v>508</c:v>
                </c:pt>
                <c:pt idx="62370">
                  <c:v>509</c:v>
                </c:pt>
                <c:pt idx="62371">
                  <c:v>510</c:v>
                </c:pt>
                <c:pt idx="62372">
                  <c:v>511</c:v>
                </c:pt>
                <c:pt idx="62373">
                  <c:v>512</c:v>
                </c:pt>
                <c:pt idx="62374">
                  <c:v>513</c:v>
                </c:pt>
                <c:pt idx="62375">
                  <c:v>514</c:v>
                </c:pt>
                <c:pt idx="62376">
                  <c:v>515</c:v>
                </c:pt>
                <c:pt idx="62377">
                  <c:v>516</c:v>
                </c:pt>
                <c:pt idx="62378">
                  <c:v>517</c:v>
                </c:pt>
                <c:pt idx="62379">
                  <c:v>518</c:v>
                </c:pt>
                <c:pt idx="62380">
                  <c:v>519</c:v>
                </c:pt>
                <c:pt idx="62381">
                  <c:v>520</c:v>
                </c:pt>
                <c:pt idx="62382">
                  <c:v>521</c:v>
                </c:pt>
                <c:pt idx="62383">
                  <c:v>522</c:v>
                </c:pt>
                <c:pt idx="62384">
                  <c:v>523</c:v>
                </c:pt>
                <c:pt idx="62385">
                  <c:v>524</c:v>
                </c:pt>
                <c:pt idx="62386">
                  <c:v>525</c:v>
                </c:pt>
                <c:pt idx="62387">
                  <c:v>526</c:v>
                </c:pt>
                <c:pt idx="62388">
                  <c:v>527</c:v>
                </c:pt>
                <c:pt idx="62389">
                  <c:v>528</c:v>
                </c:pt>
                <c:pt idx="62390">
                  <c:v>529</c:v>
                </c:pt>
                <c:pt idx="62391">
                  <c:v>530</c:v>
                </c:pt>
                <c:pt idx="62392">
                  <c:v>531</c:v>
                </c:pt>
                <c:pt idx="62393">
                  <c:v>532</c:v>
                </c:pt>
                <c:pt idx="62394">
                  <c:v>533</c:v>
                </c:pt>
                <c:pt idx="62395">
                  <c:v>534</c:v>
                </c:pt>
                <c:pt idx="62396">
                  <c:v>535</c:v>
                </c:pt>
                <c:pt idx="62397">
                  <c:v>536</c:v>
                </c:pt>
                <c:pt idx="62398">
                  <c:v>537</c:v>
                </c:pt>
                <c:pt idx="62399">
                  <c:v>538</c:v>
                </c:pt>
                <c:pt idx="62400">
                  <c:v>539</c:v>
                </c:pt>
                <c:pt idx="62401">
                  <c:v>540</c:v>
                </c:pt>
                <c:pt idx="62402">
                  <c:v>541</c:v>
                </c:pt>
                <c:pt idx="62403">
                  <c:v>542</c:v>
                </c:pt>
                <c:pt idx="62404">
                  <c:v>543</c:v>
                </c:pt>
                <c:pt idx="62405">
                  <c:v>544</c:v>
                </c:pt>
                <c:pt idx="62406">
                  <c:v>545</c:v>
                </c:pt>
                <c:pt idx="62407">
                  <c:v>546</c:v>
                </c:pt>
                <c:pt idx="62408">
                  <c:v>547</c:v>
                </c:pt>
                <c:pt idx="62409">
                  <c:v>548</c:v>
                </c:pt>
                <c:pt idx="62410">
                  <c:v>549</c:v>
                </c:pt>
                <c:pt idx="62411">
                  <c:v>550</c:v>
                </c:pt>
                <c:pt idx="62412">
                  <c:v>551</c:v>
                </c:pt>
                <c:pt idx="62413">
                  <c:v>552</c:v>
                </c:pt>
                <c:pt idx="62414">
                  <c:v>553</c:v>
                </c:pt>
                <c:pt idx="62415">
                  <c:v>554</c:v>
                </c:pt>
                <c:pt idx="62416">
                  <c:v>555</c:v>
                </c:pt>
                <c:pt idx="62417">
                  <c:v>556</c:v>
                </c:pt>
                <c:pt idx="62418">
                  <c:v>557</c:v>
                </c:pt>
                <c:pt idx="62419">
                  <c:v>558</c:v>
                </c:pt>
                <c:pt idx="62420">
                  <c:v>559</c:v>
                </c:pt>
                <c:pt idx="62421">
                  <c:v>560</c:v>
                </c:pt>
                <c:pt idx="62422">
                  <c:v>561</c:v>
                </c:pt>
                <c:pt idx="62423">
                  <c:v>562</c:v>
                </c:pt>
                <c:pt idx="62424">
                  <c:v>563</c:v>
                </c:pt>
                <c:pt idx="62425">
                  <c:v>564</c:v>
                </c:pt>
                <c:pt idx="62426">
                  <c:v>565</c:v>
                </c:pt>
                <c:pt idx="62427">
                  <c:v>566</c:v>
                </c:pt>
                <c:pt idx="62428">
                  <c:v>567</c:v>
                </c:pt>
                <c:pt idx="62429">
                  <c:v>568</c:v>
                </c:pt>
                <c:pt idx="62430">
                  <c:v>569</c:v>
                </c:pt>
                <c:pt idx="62431">
                  <c:v>570</c:v>
                </c:pt>
                <c:pt idx="62432">
                  <c:v>571</c:v>
                </c:pt>
                <c:pt idx="62433">
                  <c:v>572</c:v>
                </c:pt>
                <c:pt idx="62434">
                  <c:v>573</c:v>
                </c:pt>
                <c:pt idx="62435">
                  <c:v>574</c:v>
                </c:pt>
                <c:pt idx="62436">
                  <c:v>575</c:v>
                </c:pt>
                <c:pt idx="62437">
                  <c:v>576</c:v>
                </c:pt>
                <c:pt idx="62438">
                  <c:v>577</c:v>
                </c:pt>
                <c:pt idx="62439">
                  <c:v>578</c:v>
                </c:pt>
                <c:pt idx="62440">
                  <c:v>579</c:v>
                </c:pt>
                <c:pt idx="62441">
                  <c:v>580</c:v>
                </c:pt>
                <c:pt idx="62442">
                  <c:v>581</c:v>
                </c:pt>
                <c:pt idx="62443">
                  <c:v>582</c:v>
                </c:pt>
                <c:pt idx="62444">
                  <c:v>583</c:v>
                </c:pt>
                <c:pt idx="62445">
                  <c:v>584</c:v>
                </c:pt>
                <c:pt idx="62446">
                  <c:v>585</c:v>
                </c:pt>
                <c:pt idx="62447">
                  <c:v>586</c:v>
                </c:pt>
                <c:pt idx="62448">
                  <c:v>587</c:v>
                </c:pt>
                <c:pt idx="62449">
                  <c:v>588</c:v>
                </c:pt>
                <c:pt idx="62450">
                  <c:v>589</c:v>
                </c:pt>
                <c:pt idx="62451">
                  <c:v>590</c:v>
                </c:pt>
                <c:pt idx="62452">
                  <c:v>591</c:v>
                </c:pt>
                <c:pt idx="62453">
                  <c:v>592</c:v>
                </c:pt>
                <c:pt idx="62454">
                  <c:v>593</c:v>
                </c:pt>
                <c:pt idx="62455">
                  <c:v>594</c:v>
                </c:pt>
                <c:pt idx="62456">
                  <c:v>595</c:v>
                </c:pt>
                <c:pt idx="62457">
                  <c:v>596</c:v>
                </c:pt>
                <c:pt idx="62458">
                  <c:v>597</c:v>
                </c:pt>
                <c:pt idx="62459">
                  <c:v>598</c:v>
                </c:pt>
                <c:pt idx="62460">
                  <c:v>599</c:v>
                </c:pt>
                <c:pt idx="62461">
                  <c:v>600</c:v>
                </c:pt>
                <c:pt idx="62462">
                  <c:v>601</c:v>
                </c:pt>
                <c:pt idx="62463">
                  <c:v>602</c:v>
                </c:pt>
                <c:pt idx="62464">
                  <c:v>603</c:v>
                </c:pt>
                <c:pt idx="62465">
                  <c:v>604</c:v>
                </c:pt>
                <c:pt idx="62466">
                  <c:v>605</c:v>
                </c:pt>
                <c:pt idx="62467">
                  <c:v>606</c:v>
                </c:pt>
                <c:pt idx="62468">
                  <c:v>607</c:v>
                </c:pt>
                <c:pt idx="62469">
                  <c:v>608</c:v>
                </c:pt>
                <c:pt idx="62470">
                  <c:v>609</c:v>
                </c:pt>
                <c:pt idx="62471">
                  <c:v>610</c:v>
                </c:pt>
                <c:pt idx="62472">
                  <c:v>611</c:v>
                </c:pt>
                <c:pt idx="62473">
                  <c:v>612</c:v>
                </c:pt>
                <c:pt idx="62474">
                  <c:v>613</c:v>
                </c:pt>
                <c:pt idx="62475">
                  <c:v>614</c:v>
                </c:pt>
                <c:pt idx="62476">
                  <c:v>615</c:v>
                </c:pt>
                <c:pt idx="62477">
                  <c:v>616</c:v>
                </c:pt>
                <c:pt idx="62478">
                  <c:v>617</c:v>
                </c:pt>
                <c:pt idx="62479">
                  <c:v>618</c:v>
                </c:pt>
                <c:pt idx="62480">
                  <c:v>619</c:v>
                </c:pt>
                <c:pt idx="62481">
                  <c:v>620</c:v>
                </c:pt>
                <c:pt idx="62482">
                  <c:v>621</c:v>
                </c:pt>
                <c:pt idx="62483">
                  <c:v>622</c:v>
                </c:pt>
                <c:pt idx="62484">
                  <c:v>623</c:v>
                </c:pt>
                <c:pt idx="62485">
                  <c:v>624</c:v>
                </c:pt>
                <c:pt idx="62486">
                  <c:v>625</c:v>
                </c:pt>
                <c:pt idx="62487">
                  <c:v>626</c:v>
                </c:pt>
                <c:pt idx="62488">
                  <c:v>627</c:v>
                </c:pt>
                <c:pt idx="62489">
                  <c:v>628</c:v>
                </c:pt>
                <c:pt idx="62490">
                  <c:v>629</c:v>
                </c:pt>
                <c:pt idx="62491">
                  <c:v>630</c:v>
                </c:pt>
                <c:pt idx="62492">
                  <c:v>631</c:v>
                </c:pt>
                <c:pt idx="62493">
                  <c:v>632</c:v>
                </c:pt>
                <c:pt idx="62494">
                  <c:v>633</c:v>
                </c:pt>
                <c:pt idx="62495">
                  <c:v>634</c:v>
                </c:pt>
                <c:pt idx="62496">
                  <c:v>635</c:v>
                </c:pt>
                <c:pt idx="62497">
                  <c:v>636</c:v>
                </c:pt>
                <c:pt idx="62498">
                  <c:v>637</c:v>
                </c:pt>
                <c:pt idx="62499">
                  <c:v>638</c:v>
                </c:pt>
                <c:pt idx="62500">
                  <c:v>639</c:v>
                </c:pt>
                <c:pt idx="62501">
                  <c:v>640</c:v>
                </c:pt>
                <c:pt idx="62502">
                  <c:v>641</c:v>
                </c:pt>
                <c:pt idx="62503">
                  <c:v>642</c:v>
                </c:pt>
                <c:pt idx="62504">
                  <c:v>643</c:v>
                </c:pt>
                <c:pt idx="62505">
                  <c:v>644</c:v>
                </c:pt>
                <c:pt idx="62506">
                  <c:v>645</c:v>
                </c:pt>
                <c:pt idx="62507">
                  <c:v>646</c:v>
                </c:pt>
                <c:pt idx="62508">
                  <c:v>647</c:v>
                </c:pt>
                <c:pt idx="62509">
                  <c:v>648</c:v>
                </c:pt>
                <c:pt idx="62510">
                  <c:v>649</c:v>
                </c:pt>
                <c:pt idx="62511">
                  <c:v>650</c:v>
                </c:pt>
                <c:pt idx="62512">
                  <c:v>651</c:v>
                </c:pt>
                <c:pt idx="62513">
                  <c:v>652</c:v>
                </c:pt>
                <c:pt idx="62514">
                  <c:v>653</c:v>
                </c:pt>
                <c:pt idx="62515">
                  <c:v>654</c:v>
                </c:pt>
                <c:pt idx="62516">
                  <c:v>655</c:v>
                </c:pt>
                <c:pt idx="62517">
                  <c:v>656</c:v>
                </c:pt>
                <c:pt idx="62518">
                  <c:v>657</c:v>
                </c:pt>
                <c:pt idx="62519">
                  <c:v>658</c:v>
                </c:pt>
                <c:pt idx="62520">
                  <c:v>659</c:v>
                </c:pt>
                <c:pt idx="62521">
                  <c:v>660</c:v>
                </c:pt>
                <c:pt idx="62522">
                  <c:v>661</c:v>
                </c:pt>
                <c:pt idx="62523">
                  <c:v>662</c:v>
                </c:pt>
                <c:pt idx="62524">
                  <c:v>663</c:v>
                </c:pt>
                <c:pt idx="62525">
                  <c:v>664</c:v>
                </c:pt>
                <c:pt idx="62526">
                  <c:v>665</c:v>
                </c:pt>
                <c:pt idx="62527">
                  <c:v>666</c:v>
                </c:pt>
                <c:pt idx="62528">
                  <c:v>667</c:v>
                </c:pt>
                <c:pt idx="62529">
                  <c:v>668</c:v>
                </c:pt>
                <c:pt idx="62530">
                  <c:v>669</c:v>
                </c:pt>
                <c:pt idx="62531">
                  <c:v>670</c:v>
                </c:pt>
                <c:pt idx="62532">
                  <c:v>671</c:v>
                </c:pt>
                <c:pt idx="62533">
                  <c:v>672</c:v>
                </c:pt>
                <c:pt idx="62534">
                  <c:v>673</c:v>
                </c:pt>
                <c:pt idx="62535">
                  <c:v>674</c:v>
                </c:pt>
                <c:pt idx="62536">
                  <c:v>675</c:v>
                </c:pt>
                <c:pt idx="62537">
                  <c:v>676</c:v>
                </c:pt>
                <c:pt idx="62538">
                  <c:v>677</c:v>
                </c:pt>
                <c:pt idx="62539">
                  <c:v>678</c:v>
                </c:pt>
                <c:pt idx="62540">
                  <c:v>679</c:v>
                </c:pt>
                <c:pt idx="62541">
                  <c:v>680</c:v>
                </c:pt>
                <c:pt idx="62542">
                  <c:v>681</c:v>
                </c:pt>
                <c:pt idx="62543">
                  <c:v>682</c:v>
                </c:pt>
                <c:pt idx="62544">
                  <c:v>683</c:v>
                </c:pt>
                <c:pt idx="62545">
                  <c:v>684</c:v>
                </c:pt>
                <c:pt idx="62546">
                  <c:v>685</c:v>
                </c:pt>
                <c:pt idx="62547">
                  <c:v>686</c:v>
                </c:pt>
                <c:pt idx="62548">
                  <c:v>687</c:v>
                </c:pt>
                <c:pt idx="62549">
                  <c:v>688</c:v>
                </c:pt>
                <c:pt idx="62550">
                  <c:v>689</c:v>
                </c:pt>
                <c:pt idx="62551">
                  <c:v>690</c:v>
                </c:pt>
                <c:pt idx="62552">
                  <c:v>691</c:v>
                </c:pt>
                <c:pt idx="62553">
                  <c:v>692</c:v>
                </c:pt>
                <c:pt idx="62554">
                  <c:v>693</c:v>
                </c:pt>
                <c:pt idx="62555">
                  <c:v>694</c:v>
                </c:pt>
                <c:pt idx="62556">
                  <c:v>695</c:v>
                </c:pt>
                <c:pt idx="62557">
                  <c:v>696</c:v>
                </c:pt>
                <c:pt idx="62558">
                  <c:v>697</c:v>
                </c:pt>
                <c:pt idx="62559">
                  <c:v>698</c:v>
                </c:pt>
                <c:pt idx="62560">
                  <c:v>699</c:v>
                </c:pt>
                <c:pt idx="62561">
                  <c:v>700</c:v>
                </c:pt>
                <c:pt idx="62562">
                  <c:v>701</c:v>
                </c:pt>
                <c:pt idx="62563">
                  <c:v>702</c:v>
                </c:pt>
                <c:pt idx="62564">
                  <c:v>703</c:v>
                </c:pt>
                <c:pt idx="62565">
                  <c:v>704</c:v>
                </c:pt>
                <c:pt idx="62566">
                  <c:v>705</c:v>
                </c:pt>
                <c:pt idx="62567">
                  <c:v>706</c:v>
                </c:pt>
                <c:pt idx="62568">
                  <c:v>707</c:v>
                </c:pt>
                <c:pt idx="62569">
                  <c:v>708</c:v>
                </c:pt>
                <c:pt idx="62570">
                  <c:v>709</c:v>
                </c:pt>
                <c:pt idx="62571">
                  <c:v>710</c:v>
                </c:pt>
                <c:pt idx="62572">
                  <c:v>711</c:v>
                </c:pt>
                <c:pt idx="62573">
                  <c:v>712</c:v>
                </c:pt>
                <c:pt idx="62574">
                  <c:v>713</c:v>
                </c:pt>
                <c:pt idx="62575">
                  <c:v>714</c:v>
                </c:pt>
                <c:pt idx="62576">
                  <c:v>715</c:v>
                </c:pt>
                <c:pt idx="62577">
                  <c:v>716</c:v>
                </c:pt>
                <c:pt idx="62578">
                  <c:v>717</c:v>
                </c:pt>
                <c:pt idx="62579">
                  <c:v>718</c:v>
                </c:pt>
                <c:pt idx="62580">
                  <c:v>719</c:v>
                </c:pt>
                <c:pt idx="62581">
                  <c:v>720</c:v>
                </c:pt>
                <c:pt idx="62582">
                  <c:v>721</c:v>
                </c:pt>
                <c:pt idx="62583">
                  <c:v>722</c:v>
                </c:pt>
                <c:pt idx="62584">
                  <c:v>723</c:v>
                </c:pt>
                <c:pt idx="62585">
                  <c:v>724</c:v>
                </c:pt>
                <c:pt idx="62586">
                  <c:v>725</c:v>
                </c:pt>
                <c:pt idx="62587">
                  <c:v>726</c:v>
                </c:pt>
                <c:pt idx="62588">
                  <c:v>727</c:v>
                </c:pt>
                <c:pt idx="62589">
                  <c:v>728</c:v>
                </c:pt>
                <c:pt idx="62590">
                  <c:v>729</c:v>
                </c:pt>
                <c:pt idx="62591">
                  <c:v>730</c:v>
                </c:pt>
                <c:pt idx="62592">
                  <c:v>731</c:v>
                </c:pt>
                <c:pt idx="62593">
                  <c:v>732</c:v>
                </c:pt>
                <c:pt idx="62594">
                  <c:v>733</c:v>
                </c:pt>
                <c:pt idx="62595">
                  <c:v>734</c:v>
                </c:pt>
                <c:pt idx="62596">
                  <c:v>735</c:v>
                </c:pt>
                <c:pt idx="62597">
                  <c:v>736</c:v>
                </c:pt>
                <c:pt idx="62598">
                  <c:v>737</c:v>
                </c:pt>
                <c:pt idx="62599">
                  <c:v>738</c:v>
                </c:pt>
                <c:pt idx="62600">
                  <c:v>739</c:v>
                </c:pt>
                <c:pt idx="62601">
                  <c:v>740</c:v>
                </c:pt>
                <c:pt idx="62602">
                  <c:v>741</c:v>
                </c:pt>
                <c:pt idx="62603">
                  <c:v>742</c:v>
                </c:pt>
                <c:pt idx="62604">
                  <c:v>743</c:v>
                </c:pt>
                <c:pt idx="62605">
                  <c:v>744</c:v>
                </c:pt>
                <c:pt idx="62606">
                  <c:v>745</c:v>
                </c:pt>
                <c:pt idx="62607">
                  <c:v>746</c:v>
                </c:pt>
                <c:pt idx="62608">
                  <c:v>747</c:v>
                </c:pt>
                <c:pt idx="62609">
                  <c:v>748</c:v>
                </c:pt>
                <c:pt idx="62610">
                  <c:v>749</c:v>
                </c:pt>
                <c:pt idx="62611">
                  <c:v>750</c:v>
                </c:pt>
                <c:pt idx="62612">
                  <c:v>751</c:v>
                </c:pt>
                <c:pt idx="62613">
                  <c:v>752</c:v>
                </c:pt>
                <c:pt idx="62614">
                  <c:v>753</c:v>
                </c:pt>
                <c:pt idx="62615">
                  <c:v>754</c:v>
                </c:pt>
                <c:pt idx="62616">
                  <c:v>755</c:v>
                </c:pt>
                <c:pt idx="62617">
                  <c:v>756</c:v>
                </c:pt>
                <c:pt idx="62618">
                  <c:v>757</c:v>
                </c:pt>
                <c:pt idx="62619">
                  <c:v>758</c:v>
                </c:pt>
                <c:pt idx="62620">
                  <c:v>759</c:v>
                </c:pt>
                <c:pt idx="62621">
                  <c:v>760</c:v>
                </c:pt>
                <c:pt idx="62622">
                  <c:v>761</c:v>
                </c:pt>
                <c:pt idx="62623">
                  <c:v>762</c:v>
                </c:pt>
                <c:pt idx="62624">
                  <c:v>763</c:v>
                </c:pt>
                <c:pt idx="62625">
                  <c:v>764</c:v>
                </c:pt>
                <c:pt idx="62626">
                  <c:v>765</c:v>
                </c:pt>
                <c:pt idx="62627">
                  <c:v>766</c:v>
                </c:pt>
                <c:pt idx="62628">
                  <c:v>767</c:v>
                </c:pt>
                <c:pt idx="62629">
                  <c:v>768</c:v>
                </c:pt>
                <c:pt idx="62630">
                  <c:v>769</c:v>
                </c:pt>
                <c:pt idx="62631">
                  <c:v>770</c:v>
                </c:pt>
                <c:pt idx="62632">
                  <c:v>771</c:v>
                </c:pt>
                <c:pt idx="62633">
                  <c:v>772</c:v>
                </c:pt>
                <c:pt idx="62634">
                  <c:v>773</c:v>
                </c:pt>
                <c:pt idx="62635">
                  <c:v>774</c:v>
                </c:pt>
                <c:pt idx="62636">
                  <c:v>775</c:v>
                </c:pt>
                <c:pt idx="62637">
                  <c:v>776</c:v>
                </c:pt>
                <c:pt idx="62638">
                  <c:v>777</c:v>
                </c:pt>
                <c:pt idx="62639">
                  <c:v>778</c:v>
                </c:pt>
                <c:pt idx="62640">
                  <c:v>779</c:v>
                </c:pt>
                <c:pt idx="62641">
                  <c:v>780</c:v>
                </c:pt>
                <c:pt idx="62642">
                  <c:v>781</c:v>
                </c:pt>
                <c:pt idx="62643">
                  <c:v>782</c:v>
                </c:pt>
                <c:pt idx="62644">
                  <c:v>783</c:v>
                </c:pt>
                <c:pt idx="62645">
                  <c:v>784</c:v>
                </c:pt>
                <c:pt idx="62646">
                  <c:v>785</c:v>
                </c:pt>
                <c:pt idx="62647">
                  <c:v>786</c:v>
                </c:pt>
                <c:pt idx="62648">
                  <c:v>787</c:v>
                </c:pt>
                <c:pt idx="62649">
                  <c:v>788</c:v>
                </c:pt>
                <c:pt idx="62650">
                  <c:v>789</c:v>
                </c:pt>
                <c:pt idx="62651">
                  <c:v>790</c:v>
                </c:pt>
                <c:pt idx="62652">
                  <c:v>791</c:v>
                </c:pt>
                <c:pt idx="62653">
                  <c:v>792</c:v>
                </c:pt>
                <c:pt idx="62654">
                  <c:v>793</c:v>
                </c:pt>
                <c:pt idx="62655">
                  <c:v>794</c:v>
                </c:pt>
                <c:pt idx="62656">
                  <c:v>795</c:v>
                </c:pt>
                <c:pt idx="62657">
                  <c:v>796</c:v>
                </c:pt>
                <c:pt idx="62658">
                  <c:v>797</c:v>
                </c:pt>
                <c:pt idx="62659">
                  <c:v>798</c:v>
                </c:pt>
                <c:pt idx="62660">
                  <c:v>799</c:v>
                </c:pt>
                <c:pt idx="62661">
                  <c:v>800</c:v>
                </c:pt>
                <c:pt idx="62662">
                  <c:v>801</c:v>
                </c:pt>
                <c:pt idx="62663">
                  <c:v>802</c:v>
                </c:pt>
                <c:pt idx="62664">
                  <c:v>803</c:v>
                </c:pt>
                <c:pt idx="62665">
                  <c:v>804</c:v>
                </c:pt>
                <c:pt idx="62666">
                  <c:v>805</c:v>
                </c:pt>
                <c:pt idx="62667">
                  <c:v>806</c:v>
                </c:pt>
                <c:pt idx="62668">
                  <c:v>807</c:v>
                </c:pt>
                <c:pt idx="62669">
                  <c:v>808</c:v>
                </c:pt>
                <c:pt idx="62670">
                  <c:v>809</c:v>
                </c:pt>
                <c:pt idx="62671">
                  <c:v>810</c:v>
                </c:pt>
                <c:pt idx="62672">
                  <c:v>811</c:v>
                </c:pt>
                <c:pt idx="62673">
                  <c:v>812</c:v>
                </c:pt>
                <c:pt idx="62674">
                  <c:v>813</c:v>
                </c:pt>
                <c:pt idx="62675">
                  <c:v>814</c:v>
                </c:pt>
                <c:pt idx="62676">
                  <c:v>815</c:v>
                </c:pt>
                <c:pt idx="62677">
                  <c:v>816</c:v>
                </c:pt>
                <c:pt idx="62678">
                  <c:v>817</c:v>
                </c:pt>
                <c:pt idx="62679">
                  <c:v>818</c:v>
                </c:pt>
                <c:pt idx="62680">
                  <c:v>819</c:v>
                </c:pt>
                <c:pt idx="62681">
                  <c:v>820</c:v>
                </c:pt>
                <c:pt idx="62682">
                  <c:v>821</c:v>
                </c:pt>
                <c:pt idx="62683">
                  <c:v>822</c:v>
                </c:pt>
                <c:pt idx="62684">
                  <c:v>823</c:v>
                </c:pt>
                <c:pt idx="62685">
                  <c:v>824</c:v>
                </c:pt>
                <c:pt idx="62686">
                  <c:v>825</c:v>
                </c:pt>
                <c:pt idx="62687">
                  <c:v>826</c:v>
                </c:pt>
                <c:pt idx="62688">
                  <c:v>827</c:v>
                </c:pt>
                <c:pt idx="62689">
                  <c:v>828</c:v>
                </c:pt>
                <c:pt idx="62690">
                  <c:v>829</c:v>
                </c:pt>
                <c:pt idx="62691">
                  <c:v>830</c:v>
                </c:pt>
                <c:pt idx="62692">
                  <c:v>831</c:v>
                </c:pt>
                <c:pt idx="62693">
                  <c:v>832</c:v>
                </c:pt>
                <c:pt idx="62694">
                  <c:v>833</c:v>
                </c:pt>
                <c:pt idx="62695">
                  <c:v>834</c:v>
                </c:pt>
                <c:pt idx="62696">
                  <c:v>835</c:v>
                </c:pt>
                <c:pt idx="62697">
                  <c:v>836</c:v>
                </c:pt>
                <c:pt idx="62698">
                  <c:v>837</c:v>
                </c:pt>
                <c:pt idx="62699">
                  <c:v>838</c:v>
                </c:pt>
                <c:pt idx="62700">
                  <c:v>839</c:v>
                </c:pt>
                <c:pt idx="62701">
                  <c:v>840</c:v>
                </c:pt>
                <c:pt idx="62702">
                  <c:v>841</c:v>
                </c:pt>
                <c:pt idx="62703">
                  <c:v>842</c:v>
                </c:pt>
                <c:pt idx="62704">
                  <c:v>843</c:v>
                </c:pt>
                <c:pt idx="62705">
                  <c:v>844</c:v>
                </c:pt>
                <c:pt idx="62706">
                  <c:v>845</c:v>
                </c:pt>
                <c:pt idx="62707">
                  <c:v>846</c:v>
                </c:pt>
                <c:pt idx="62708">
                  <c:v>847</c:v>
                </c:pt>
                <c:pt idx="62709">
                  <c:v>848</c:v>
                </c:pt>
                <c:pt idx="62710">
                  <c:v>849</c:v>
                </c:pt>
                <c:pt idx="62711">
                  <c:v>850</c:v>
                </c:pt>
                <c:pt idx="62712">
                  <c:v>851</c:v>
                </c:pt>
                <c:pt idx="62713">
                  <c:v>852</c:v>
                </c:pt>
                <c:pt idx="62714">
                  <c:v>853</c:v>
                </c:pt>
                <c:pt idx="62715">
                  <c:v>854</c:v>
                </c:pt>
                <c:pt idx="62716">
                  <c:v>855</c:v>
                </c:pt>
                <c:pt idx="62717">
                  <c:v>856</c:v>
                </c:pt>
                <c:pt idx="62718">
                  <c:v>857</c:v>
                </c:pt>
                <c:pt idx="62719">
                  <c:v>858</c:v>
                </c:pt>
                <c:pt idx="62720">
                  <c:v>859</c:v>
                </c:pt>
                <c:pt idx="62721">
                  <c:v>860</c:v>
                </c:pt>
                <c:pt idx="62722">
                  <c:v>861</c:v>
                </c:pt>
                <c:pt idx="62723">
                  <c:v>862</c:v>
                </c:pt>
                <c:pt idx="62724">
                  <c:v>863</c:v>
                </c:pt>
                <c:pt idx="62725">
                  <c:v>864</c:v>
                </c:pt>
                <c:pt idx="62726">
                  <c:v>865</c:v>
                </c:pt>
                <c:pt idx="62727">
                  <c:v>866</c:v>
                </c:pt>
                <c:pt idx="62728">
                  <c:v>867</c:v>
                </c:pt>
                <c:pt idx="62729">
                  <c:v>868</c:v>
                </c:pt>
                <c:pt idx="62730">
                  <c:v>869</c:v>
                </c:pt>
                <c:pt idx="62731">
                  <c:v>870</c:v>
                </c:pt>
                <c:pt idx="62732">
                  <c:v>871</c:v>
                </c:pt>
                <c:pt idx="62733">
                  <c:v>872</c:v>
                </c:pt>
                <c:pt idx="62734">
                  <c:v>873</c:v>
                </c:pt>
                <c:pt idx="62735">
                  <c:v>874</c:v>
                </c:pt>
                <c:pt idx="62736">
                  <c:v>875</c:v>
                </c:pt>
                <c:pt idx="62737">
                  <c:v>876</c:v>
                </c:pt>
                <c:pt idx="62738">
                  <c:v>877</c:v>
                </c:pt>
                <c:pt idx="62739">
                  <c:v>878</c:v>
                </c:pt>
                <c:pt idx="62740">
                  <c:v>879</c:v>
                </c:pt>
                <c:pt idx="62741">
                  <c:v>880</c:v>
                </c:pt>
                <c:pt idx="62742">
                  <c:v>881</c:v>
                </c:pt>
                <c:pt idx="62743">
                  <c:v>882</c:v>
                </c:pt>
                <c:pt idx="62744">
                  <c:v>883</c:v>
                </c:pt>
                <c:pt idx="62745">
                  <c:v>884</c:v>
                </c:pt>
                <c:pt idx="62746">
                  <c:v>885</c:v>
                </c:pt>
                <c:pt idx="62747">
                  <c:v>886</c:v>
                </c:pt>
                <c:pt idx="62748">
                  <c:v>887</c:v>
                </c:pt>
                <c:pt idx="62749">
                  <c:v>888</c:v>
                </c:pt>
                <c:pt idx="62750">
                  <c:v>889</c:v>
                </c:pt>
                <c:pt idx="62751">
                  <c:v>890</c:v>
                </c:pt>
                <c:pt idx="62752">
                  <c:v>891</c:v>
                </c:pt>
                <c:pt idx="62753">
                  <c:v>892</c:v>
                </c:pt>
                <c:pt idx="62754">
                  <c:v>893</c:v>
                </c:pt>
                <c:pt idx="62755">
                  <c:v>894</c:v>
                </c:pt>
                <c:pt idx="62756">
                  <c:v>895</c:v>
                </c:pt>
                <c:pt idx="62757">
                  <c:v>896</c:v>
                </c:pt>
                <c:pt idx="62758">
                  <c:v>897</c:v>
                </c:pt>
                <c:pt idx="62759">
                  <c:v>898</c:v>
                </c:pt>
                <c:pt idx="62760">
                  <c:v>899</c:v>
                </c:pt>
                <c:pt idx="62761">
                  <c:v>900</c:v>
                </c:pt>
                <c:pt idx="62762">
                  <c:v>901</c:v>
                </c:pt>
                <c:pt idx="62763">
                  <c:v>902</c:v>
                </c:pt>
                <c:pt idx="62764">
                  <c:v>903</c:v>
                </c:pt>
                <c:pt idx="62765">
                  <c:v>904</c:v>
                </c:pt>
                <c:pt idx="62766">
                  <c:v>905</c:v>
                </c:pt>
                <c:pt idx="62767">
                  <c:v>906</c:v>
                </c:pt>
                <c:pt idx="62768">
                  <c:v>907</c:v>
                </c:pt>
                <c:pt idx="62769">
                  <c:v>908</c:v>
                </c:pt>
                <c:pt idx="62770">
                  <c:v>909</c:v>
                </c:pt>
                <c:pt idx="62771">
                  <c:v>910</c:v>
                </c:pt>
                <c:pt idx="62772">
                  <c:v>911</c:v>
                </c:pt>
                <c:pt idx="62773">
                  <c:v>912</c:v>
                </c:pt>
                <c:pt idx="62774">
                  <c:v>913</c:v>
                </c:pt>
                <c:pt idx="62775">
                  <c:v>914</c:v>
                </c:pt>
                <c:pt idx="62776">
                  <c:v>915</c:v>
                </c:pt>
                <c:pt idx="62777">
                  <c:v>916</c:v>
                </c:pt>
                <c:pt idx="62778">
                  <c:v>917</c:v>
                </c:pt>
                <c:pt idx="62779">
                  <c:v>918</c:v>
                </c:pt>
                <c:pt idx="62780">
                  <c:v>919</c:v>
                </c:pt>
                <c:pt idx="62781">
                  <c:v>920</c:v>
                </c:pt>
                <c:pt idx="62782">
                  <c:v>921</c:v>
                </c:pt>
                <c:pt idx="62783">
                  <c:v>922</c:v>
                </c:pt>
                <c:pt idx="62784">
                  <c:v>923</c:v>
                </c:pt>
                <c:pt idx="62785">
                  <c:v>924</c:v>
                </c:pt>
                <c:pt idx="62786">
                  <c:v>925</c:v>
                </c:pt>
                <c:pt idx="62787">
                  <c:v>926</c:v>
                </c:pt>
                <c:pt idx="62788">
                  <c:v>927</c:v>
                </c:pt>
                <c:pt idx="62789">
                  <c:v>928</c:v>
                </c:pt>
                <c:pt idx="62790">
                  <c:v>929</c:v>
                </c:pt>
                <c:pt idx="62791">
                  <c:v>930</c:v>
                </c:pt>
                <c:pt idx="62792">
                  <c:v>931</c:v>
                </c:pt>
                <c:pt idx="62793">
                  <c:v>932</c:v>
                </c:pt>
                <c:pt idx="62794">
                  <c:v>933</c:v>
                </c:pt>
                <c:pt idx="62795">
                  <c:v>934</c:v>
                </c:pt>
                <c:pt idx="62796">
                  <c:v>935</c:v>
                </c:pt>
                <c:pt idx="62797">
                  <c:v>936</c:v>
                </c:pt>
                <c:pt idx="62798">
                  <c:v>937</c:v>
                </c:pt>
                <c:pt idx="62799">
                  <c:v>938</c:v>
                </c:pt>
                <c:pt idx="62800">
                  <c:v>939</c:v>
                </c:pt>
                <c:pt idx="62801">
                  <c:v>940</c:v>
                </c:pt>
                <c:pt idx="62802">
                  <c:v>941</c:v>
                </c:pt>
                <c:pt idx="62803">
                  <c:v>942</c:v>
                </c:pt>
                <c:pt idx="62804">
                  <c:v>943</c:v>
                </c:pt>
                <c:pt idx="62805">
                  <c:v>944</c:v>
                </c:pt>
                <c:pt idx="62806">
                  <c:v>945</c:v>
                </c:pt>
                <c:pt idx="62807">
                  <c:v>946</c:v>
                </c:pt>
                <c:pt idx="62808">
                  <c:v>947</c:v>
                </c:pt>
                <c:pt idx="62809">
                  <c:v>948</c:v>
                </c:pt>
                <c:pt idx="62810">
                  <c:v>949</c:v>
                </c:pt>
                <c:pt idx="62811">
                  <c:v>950</c:v>
                </c:pt>
                <c:pt idx="62812">
                  <c:v>951</c:v>
                </c:pt>
                <c:pt idx="62813">
                  <c:v>952</c:v>
                </c:pt>
                <c:pt idx="62814">
                  <c:v>953</c:v>
                </c:pt>
                <c:pt idx="62815">
                  <c:v>954</c:v>
                </c:pt>
                <c:pt idx="62816">
                  <c:v>955</c:v>
                </c:pt>
                <c:pt idx="62817">
                  <c:v>956</c:v>
                </c:pt>
                <c:pt idx="62818">
                  <c:v>957</c:v>
                </c:pt>
                <c:pt idx="62819">
                  <c:v>958</c:v>
                </c:pt>
                <c:pt idx="62820">
                  <c:v>959</c:v>
                </c:pt>
                <c:pt idx="62821">
                  <c:v>960</c:v>
                </c:pt>
                <c:pt idx="62822">
                  <c:v>961</c:v>
                </c:pt>
                <c:pt idx="62823">
                  <c:v>962</c:v>
                </c:pt>
                <c:pt idx="62824">
                  <c:v>963</c:v>
                </c:pt>
                <c:pt idx="62825">
                  <c:v>964</c:v>
                </c:pt>
                <c:pt idx="62826">
                  <c:v>965</c:v>
                </c:pt>
                <c:pt idx="62827">
                  <c:v>966</c:v>
                </c:pt>
                <c:pt idx="62828">
                  <c:v>967</c:v>
                </c:pt>
                <c:pt idx="62829">
                  <c:v>968</c:v>
                </c:pt>
                <c:pt idx="62830">
                  <c:v>969</c:v>
                </c:pt>
                <c:pt idx="62831">
                  <c:v>970</c:v>
                </c:pt>
                <c:pt idx="62832">
                  <c:v>971</c:v>
                </c:pt>
                <c:pt idx="62833">
                  <c:v>972</c:v>
                </c:pt>
                <c:pt idx="62834">
                  <c:v>973</c:v>
                </c:pt>
                <c:pt idx="62835">
                  <c:v>974</c:v>
                </c:pt>
                <c:pt idx="62836">
                  <c:v>975</c:v>
                </c:pt>
                <c:pt idx="62837">
                  <c:v>976</c:v>
                </c:pt>
                <c:pt idx="62838">
                  <c:v>977</c:v>
                </c:pt>
                <c:pt idx="62839">
                  <c:v>978</c:v>
                </c:pt>
                <c:pt idx="62840">
                  <c:v>979</c:v>
                </c:pt>
                <c:pt idx="62841">
                  <c:v>980</c:v>
                </c:pt>
                <c:pt idx="62842">
                  <c:v>981</c:v>
                </c:pt>
                <c:pt idx="62843">
                  <c:v>982</c:v>
                </c:pt>
                <c:pt idx="62844">
                  <c:v>983</c:v>
                </c:pt>
                <c:pt idx="62845">
                  <c:v>984</c:v>
                </c:pt>
                <c:pt idx="62846">
                  <c:v>985</c:v>
                </c:pt>
                <c:pt idx="62847">
                  <c:v>986</c:v>
                </c:pt>
                <c:pt idx="62848">
                  <c:v>987</c:v>
                </c:pt>
                <c:pt idx="62849">
                  <c:v>988</c:v>
                </c:pt>
                <c:pt idx="62850">
                  <c:v>989</c:v>
                </c:pt>
                <c:pt idx="62851">
                  <c:v>990</c:v>
                </c:pt>
                <c:pt idx="62852">
                  <c:v>991</c:v>
                </c:pt>
                <c:pt idx="62853">
                  <c:v>992</c:v>
                </c:pt>
                <c:pt idx="62854">
                  <c:v>993</c:v>
                </c:pt>
                <c:pt idx="62855">
                  <c:v>994</c:v>
                </c:pt>
                <c:pt idx="62856">
                  <c:v>995</c:v>
                </c:pt>
                <c:pt idx="62857">
                  <c:v>996</c:v>
                </c:pt>
                <c:pt idx="62858">
                  <c:v>997</c:v>
                </c:pt>
                <c:pt idx="62859">
                  <c:v>998</c:v>
                </c:pt>
                <c:pt idx="62860">
                  <c:v>999</c:v>
                </c:pt>
                <c:pt idx="62861">
                  <c:v>1000</c:v>
                </c:pt>
                <c:pt idx="62862">
                  <c:v>1001</c:v>
                </c:pt>
                <c:pt idx="62863">
                  <c:v>1002</c:v>
                </c:pt>
                <c:pt idx="62864">
                  <c:v>1003</c:v>
                </c:pt>
                <c:pt idx="62865">
                  <c:v>1004</c:v>
                </c:pt>
                <c:pt idx="62866">
                  <c:v>1005</c:v>
                </c:pt>
                <c:pt idx="62867">
                  <c:v>1006</c:v>
                </c:pt>
                <c:pt idx="62868">
                  <c:v>1007</c:v>
                </c:pt>
                <c:pt idx="62869">
                  <c:v>1008</c:v>
                </c:pt>
                <c:pt idx="62870">
                  <c:v>1009</c:v>
                </c:pt>
                <c:pt idx="62871">
                  <c:v>1010</c:v>
                </c:pt>
                <c:pt idx="62872">
                  <c:v>1011</c:v>
                </c:pt>
                <c:pt idx="62873">
                  <c:v>1012</c:v>
                </c:pt>
                <c:pt idx="62874">
                  <c:v>1013</c:v>
                </c:pt>
                <c:pt idx="62875">
                  <c:v>1014</c:v>
                </c:pt>
                <c:pt idx="62876">
                  <c:v>1015</c:v>
                </c:pt>
                <c:pt idx="62877">
                  <c:v>1016</c:v>
                </c:pt>
                <c:pt idx="62878">
                  <c:v>1017</c:v>
                </c:pt>
                <c:pt idx="62879">
                  <c:v>1018</c:v>
                </c:pt>
                <c:pt idx="62880">
                  <c:v>1019</c:v>
                </c:pt>
                <c:pt idx="62881">
                  <c:v>1020</c:v>
                </c:pt>
                <c:pt idx="62882">
                  <c:v>1021</c:v>
                </c:pt>
                <c:pt idx="62883">
                  <c:v>1022</c:v>
                </c:pt>
                <c:pt idx="62884">
                  <c:v>1023</c:v>
                </c:pt>
                <c:pt idx="62885">
                  <c:v>1024</c:v>
                </c:pt>
                <c:pt idx="62886">
                  <c:v>1025</c:v>
                </c:pt>
                <c:pt idx="62887">
                  <c:v>1026</c:v>
                </c:pt>
                <c:pt idx="62888">
                  <c:v>1027</c:v>
                </c:pt>
                <c:pt idx="62889">
                  <c:v>1028</c:v>
                </c:pt>
                <c:pt idx="62890">
                  <c:v>1029</c:v>
                </c:pt>
                <c:pt idx="62891">
                  <c:v>1030</c:v>
                </c:pt>
                <c:pt idx="62892">
                  <c:v>1031</c:v>
                </c:pt>
                <c:pt idx="62893">
                  <c:v>1032</c:v>
                </c:pt>
                <c:pt idx="62894">
                  <c:v>1033</c:v>
                </c:pt>
                <c:pt idx="62895">
                  <c:v>1034</c:v>
                </c:pt>
                <c:pt idx="62896">
                  <c:v>1035</c:v>
                </c:pt>
                <c:pt idx="62897">
                  <c:v>1036</c:v>
                </c:pt>
                <c:pt idx="62898">
                  <c:v>1037</c:v>
                </c:pt>
                <c:pt idx="62899">
                  <c:v>1038</c:v>
                </c:pt>
                <c:pt idx="62900">
                  <c:v>1039</c:v>
                </c:pt>
                <c:pt idx="62901">
                  <c:v>1040</c:v>
                </c:pt>
                <c:pt idx="62902">
                  <c:v>1041</c:v>
                </c:pt>
                <c:pt idx="62903">
                  <c:v>1042</c:v>
                </c:pt>
                <c:pt idx="62904">
                  <c:v>1043</c:v>
                </c:pt>
                <c:pt idx="62905">
                  <c:v>1044</c:v>
                </c:pt>
                <c:pt idx="62906">
                  <c:v>1045</c:v>
                </c:pt>
                <c:pt idx="62907">
                  <c:v>1046</c:v>
                </c:pt>
                <c:pt idx="62908">
                  <c:v>1047</c:v>
                </c:pt>
                <c:pt idx="62909">
                  <c:v>1048</c:v>
                </c:pt>
                <c:pt idx="62910">
                  <c:v>1049</c:v>
                </c:pt>
                <c:pt idx="62911">
                  <c:v>1050</c:v>
                </c:pt>
                <c:pt idx="62912">
                  <c:v>1051</c:v>
                </c:pt>
                <c:pt idx="62913">
                  <c:v>1052</c:v>
                </c:pt>
                <c:pt idx="62914">
                  <c:v>1053</c:v>
                </c:pt>
                <c:pt idx="62915">
                  <c:v>1054</c:v>
                </c:pt>
                <c:pt idx="62916">
                  <c:v>1055</c:v>
                </c:pt>
                <c:pt idx="62917">
                  <c:v>1056</c:v>
                </c:pt>
                <c:pt idx="62918">
                  <c:v>1057</c:v>
                </c:pt>
                <c:pt idx="62919">
                  <c:v>1058</c:v>
                </c:pt>
                <c:pt idx="62920">
                  <c:v>1059</c:v>
                </c:pt>
                <c:pt idx="62921">
                  <c:v>1060</c:v>
                </c:pt>
                <c:pt idx="62922">
                  <c:v>1061</c:v>
                </c:pt>
                <c:pt idx="62923">
                  <c:v>1062</c:v>
                </c:pt>
                <c:pt idx="62924">
                  <c:v>1063</c:v>
                </c:pt>
                <c:pt idx="62925">
                  <c:v>1064</c:v>
                </c:pt>
                <c:pt idx="62926">
                  <c:v>1065</c:v>
                </c:pt>
                <c:pt idx="62927">
                  <c:v>1066</c:v>
                </c:pt>
                <c:pt idx="62928">
                  <c:v>1067</c:v>
                </c:pt>
                <c:pt idx="62929">
                  <c:v>1068</c:v>
                </c:pt>
                <c:pt idx="62930">
                  <c:v>1069</c:v>
                </c:pt>
                <c:pt idx="62931">
                  <c:v>1070</c:v>
                </c:pt>
                <c:pt idx="62932">
                  <c:v>1071</c:v>
                </c:pt>
                <c:pt idx="62933">
                  <c:v>1072</c:v>
                </c:pt>
                <c:pt idx="62934">
                  <c:v>1073</c:v>
                </c:pt>
                <c:pt idx="62935">
                  <c:v>1074</c:v>
                </c:pt>
                <c:pt idx="62936">
                  <c:v>1075</c:v>
                </c:pt>
                <c:pt idx="62937">
                  <c:v>1076</c:v>
                </c:pt>
                <c:pt idx="62938">
                  <c:v>1077</c:v>
                </c:pt>
                <c:pt idx="62939">
                  <c:v>1078</c:v>
                </c:pt>
                <c:pt idx="62940">
                  <c:v>1079</c:v>
                </c:pt>
                <c:pt idx="62941">
                  <c:v>1080</c:v>
                </c:pt>
                <c:pt idx="62942">
                  <c:v>1081</c:v>
                </c:pt>
                <c:pt idx="62943">
                  <c:v>1082</c:v>
                </c:pt>
                <c:pt idx="62944">
                  <c:v>1083</c:v>
                </c:pt>
                <c:pt idx="62945">
                  <c:v>1084</c:v>
                </c:pt>
                <c:pt idx="62946">
                  <c:v>1085</c:v>
                </c:pt>
                <c:pt idx="62947">
                  <c:v>1086</c:v>
                </c:pt>
                <c:pt idx="62948">
                  <c:v>1087</c:v>
                </c:pt>
                <c:pt idx="62949">
                  <c:v>1088</c:v>
                </c:pt>
                <c:pt idx="62950">
                  <c:v>1089</c:v>
                </c:pt>
                <c:pt idx="62951">
                  <c:v>1090</c:v>
                </c:pt>
                <c:pt idx="62952">
                  <c:v>1091</c:v>
                </c:pt>
                <c:pt idx="62953">
                  <c:v>1092</c:v>
                </c:pt>
                <c:pt idx="62954">
                  <c:v>1093</c:v>
                </c:pt>
                <c:pt idx="62955">
                  <c:v>1094</c:v>
                </c:pt>
                <c:pt idx="62956">
                  <c:v>1095</c:v>
                </c:pt>
                <c:pt idx="62957">
                  <c:v>1096</c:v>
                </c:pt>
                <c:pt idx="62958">
                  <c:v>1097</c:v>
                </c:pt>
                <c:pt idx="62959">
                  <c:v>1098</c:v>
                </c:pt>
                <c:pt idx="62960">
                  <c:v>1099</c:v>
                </c:pt>
                <c:pt idx="62961">
                  <c:v>1100</c:v>
                </c:pt>
                <c:pt idx="62962">
                  <c:v>1101</c:v>
                </c:pt>
                <c:pt idx="62963">
                  <c:v>1102</c:v>
                </c:pt>
                <c:pt idx="62964">
                  <c:v>1103</c:v>
                </c:pt>
                <c:pt idx="62965">
                  <c:v>1104</c:v>
                </c:pt>
                <c:pt idx="62966">
                  <c:v>1105</c:v>
                </c:pt>
                <c:pt idx="62967">
                  <c:v>1106</c:v>
                </c:pt>
                <c:pt idx="62968">
                  <c:v>1107</c:v>
                </c:pt>
                <c:pt idx="62969">
                  <c:v>1108</c:v>
                </c:pt>
                <c:pt idx="62970">
                  <c:v>1109</c:v>
                </c:pt>
                <c:pt idx="62971">
                  <c:v>1110</c:v>
                </c:pt>
                <c:pt idx="62972">
                  <c:v>1111</c:v>
                </c:pt>
                <c:pt idx="62973">
                  <c:v>1112</c:v>
                </c:pt>
                <c:pt idx="62974">
                  <c:v>1113</c:v>
                </c:pt>
                <c:pt idx="62975">
                  <c:v>1114</c:v>
                </c:pt>
                <c:pt idx="62976">
                  <c:v>1115</c:v>
                </c:pt>
                <c:pt idx="62977">
                  <c:v>1116</c:v>
                </c:pt>
                <c:pt idx="62978">
                  <c:v>1117</c:v>
                </c:pt>
                <c:pt idx="62979">
                  <c:v>1118</c:v>
                </c:pt>
                <c:pt idx="62980">
                  <c:v>1119</c:v>
                </c:pt>
                <c:pt idx="62981">
                  <c:v>1120</c:v>
                </c:pt>
                <c:pt idx="62982">
                  <c:v>1121</c:v>
                </c:pt>
                <c:pt idx="62983">
                  <c:v>1122</c:v>
                </c:pt>
                <c:pt idx="62984">
                  <c:v>1123</c:v>
                </c:pt>
                <c:pt idx="62985">
                  <c:v>1124</c:v>
                </c:pt>
                <c:pt idx="62986">
                  <c:v>1125</c:v>
                </c:pt>
                <c:pt idx="62987">
                  <c:v>1126</c:v>
                </c:pt>
                <c:pt idx="62988">
                  <c:v>1127</c:v>
                </c:pt>
                <c:pt idx="62989">
                  <c:v>1128</c:v>
                </c:pt>
                <c:pt idx="62990">
                  <c:v>1129</c:v>
                </c:pt>
                <c:pt idx="62991">
                  <c:v>1130</c:v>
                </c:pt>
                <c:pt idx="62992">
                  <c:v>1131</c:v>
                </c:pt>
                <c:pt idx="62993">
                  <c:v>1132</c:v>
                </c:pt>
                <c:pt idx="62994">
                  <c:v>1133</c:v>
                </c:pt>
                <c:pt idx="62995">
                  <c:v>1134</c:v>
                </c:pt>
                <c:pt idx="62996">
                  <c:v>1135</c:v>
                </c:pt>
                <c:pt idx="62997">
                  <c:v>1136</c:v>
                </c:pt>
                <c:pt idx="62998">
                  <c:v>1137</c:v>
                </c:pt>
                <c:pt idx="62999">
                  <c:v>1138</c:v>
                </c:pt>
                <c:pt idx="63000">
                  <c:v>1139</c:v>
                </c:pt>
                <c:pt idx="63001">
                  <c:v>1140</c:v>
                </c:pt>
                <c:pt idx="63002">
                  <c:v>1141</c:v>
                </c:pt>
                <c:pt idx="63003">
                  <c:v>1142</c:v>
                </c:pt>
                <c:pt idx="63004">
                  <c:v>1143</c:v>
                </c:pt>
                <c:pt idx="63005">
                  <c:v>1144</c:v>
                </c:pt>
                <c:pt idx="63006">
                  <c:v>1145</c:v>
                </c:pt>
                <c:pt idx="63007">
                  <c:v>1146</c:v>
                </c:pt>
                <c:pt idx="63008">
                  <c:v>1147</c:v>
                </c:pt>
                <c:pt idx="63009">
                  <c:v>1148</c:v>
                </c:pt>
                <c:pt idx="63010">
                  <c:v>1149</c:v>
                </c:pt>
                <c:pt idx="63011">
                  <c:v>1150</c:v>
                </c:pt>
                <c:pt idx="63012">
                  <c:v>1151</c:v>
                </c:pt>
                <c:pt idx="63013">
                  <c:v>1152</c:v>
                </c:pt>
                <c:pt idx="63014">
                  <c:v>1153</c:v>
                </c:pt>
                <c:pt idx="63015">
                  <c:v>1154</c:v>
                </c:pt>
                <c:pt idx="63016">
                  <c:v>1155</c:v>
                </c:pt>
                <c:pt idx="63017">
                  <c:v>1156</c:v>
                </c:pt>
                <c:pt idx="63018">
                  <c:v>1157</c:v>
                </c:pt>
                <c:pt idx="63019">
                  <c:v>1158</c:v>
                </c:pt>
                <c:pt idx="63020">
                  <c:v>1159</c:v>
                </c:pt>
                <c:pt idx="63021">
                  <c:v>1160</c:v>
                </c:pt>
                <c:pt idx="63022">
                  <c:v>1161</c:v>
                </c:pt>
                <c:pt idx="63023">
                  <c:v>1162</c:v>
                </c:pt>
                <c:pt idx="63024">
                  <c:v>1163</c:v>
                </c:pt>
                <c:pt idx="63025">
                  <c:v>1164</c:v>
                </c:pt>
                <c:pt idx="63026">
                  <c:v>1165</c:v>
                </c:pt>
                <c:pt idx="63027">
                  <c:v>1166</c:v>
                </c:pt>
                <c:pt idx="63028">
                  <c:v>1167</c:v>
                </c:pt>
                <c:pt idx="63029">
                  <c:v>1168</c:v>
                </c:pt>
                <c:pt idx="63030">
                  <c:v>1169</c:v>
                </c:pt>
                <c:pt idx="63031">
                  <c:v>1170</c:v>
                </c:pt>
                <c:pt idx="63032">
                  <c:v>1171</c:v>
                </c:pt>
                <c:pt idx="63033">
                  <c:v>1172</c:v>
                </c:pt>
                <c:pt idx="63034">
                  <c:v>1173</c:v>
                </c:pt>
                <c:pt idx="63035">
                  <c:v>1174</c:v>
                </c:pt>
                <c:pt idx="63036">
                  <c:v>1175</c:v>
                </c:pt>
                <c:pt idx="63037">
                  <c:v>1176</c:v>
                </c:pt>
                <c:pt idx="63038">
                  <c:v>1177</c:v>
                </c:pt>
                <c:pt idx="63039">
                  <c:v>1178</c:v>
                </c:pt>
                <c:pt idx="63040">
                  <c:v>1179</c:v>
                </c:pt>
                <c:pt idx="63041">
                  <c:v>1180</c:v>
                </c:pt>
                <c:pt idx="63042">
                  <c:v>1181</c:v>
                </c:pt>
                <c:pt idx="63043">
                  <c:v>1182</c:v>
                </c:pt>
                <c:pt idx="63044">
                  <c:v>1183</c:v>
                </c:pt>
                <c:pt idx="63045">
                  <c:v>1184</c:v>
                </c:pt>
                <c:pt idx="63046">
                  <c:v>1185</c:v>
                </c:pt>
                <c:pt idx="63047">
                  <c:v>1186</c:v>
                </c:pt>
                <c:pt idx="63048">
                  <c:v>1187</c:v>
                </c:pt>
                <c:pt idx="63049">
                  <c:v>1188</c:v>
                </c:pt>
                <c:pt idx="63050">
                  <c:v>1189</c:v>
                </c:pt>
                <c:pt idx="63051">
                  <c:v>1190</c:v>
                </c:pt>
                <c:pt idx="63052">
                  <c:v>1191</c:v>
                </c:pt>
                <c:pt idx="63053">
                  <c:v>1192</c:v>
                </c:pt>
                <c:pt idx="63054">
                  <c:v>1193</c:v>
                </c:pt>
                <c:pt idx="63055">
                  <c:v>1194</c:v>
                </c:pt>
                <c:pt idx="63056">
                  <c:v>1195</c:v>
                </c:pt>
                <c:pt idx="63057">
                  <c:v>1196</c:v>
                </c:pt>
                <c:pt idx="63058">
                  <c:v>1197</c:v>
                </c:pt>
                <c:pt idx="63059">
                  <c:v>1198</c:v>
                </c:pt>
                <c:pt idx="63060">
                  <c:v>1199</c:v>
                </c:pt>
                <c:pt idx="63061">
                  <c:v>1200</c:v>
                </c:pt>
                <c:pt idx="63062">
                  <c:v>1201</c:v>
                </c:pt>
                <c:pt idx="63063">
                  <c:v>1202</c:v>
                </c:pt>
                <c:pt idx="63064">
                  <c:v>1203</c:v>
                </c:pt>
                <c:pt idx="63065">
                  <c:v>1204</c:v>
                </c:pt>
                <c:pt idx="63066">
                  <c:v>1205</c:v>
                </c:pt>
                <c:pt idx="63067">
                  <c:v>1206</c:v>
                </c:pt>
                <c:pt idx="63068">
                  <c:v>1207</c:v>
                </c:pt>
                <c:pt idx="63069">
                  <c:v>1208</c:v>
                </c:pt>
                <c:pt idx="63070">
                  <c:v>1209</c:v>
                </c:pt>
                <c:pt idx="63071">
                  <c:v>1210</c:v>
                </c:pt>
                <c:pt idx="63072">
                  <c:v>1211</c:v>
                </c:pt>
                <c:pt idx="63073">
                  <c:v>1212</c:v>
                </c:pt>
                <c:pt idx="63074">
                  <c:v>1213</c:v>
                </c:pt>
                <c:pt idx="63075">
                  <c:v>1214</c:v>
                </c:pt>
                <c:pt idx="63076">
                  <c:v>1215</c:v>
                </c:pt>
                <c:pt idx="63077">
                  <c:v>1216</c:v>
                </c:pt>
                <c:pt idx="63078">
                  <c:v>1217</c:v>
                </c:pt>
                <c:pt idx="63079">
                  <c:v>1218</c:v>
                </c:pt>
                <c:pt idx="63080">
                  <c:v>1219</c:v>
                </c:pt>
                <c:pt idx="63081">
                  <c:v>1220</c:v>
                </c:pt>
                <c:pt idx="63082">
                  <c:v>1221</c:v>
                </c:pt>
                <c:pt idx="63083">
                  <c:v>1222</c:v>
                </c:pt>
                <c:pt idx="63084">
                  <c:v>1223</c:v>
                </c:pt>
                <c:pt idx="63085">
                  <c:v>1224</c:v>
                </c:pt>
                <c:pt idx="63086">
                  <c:v>1225</c:v>
                </c:pt>
                <c:pt idx="63087">
                  <c:v>1226</c:v>
                </c:pt>
                <c:pt idx="63088">
                  <c:v>1227</c:v>
                </c:pt>
                <c:pt idx="63089">
                  <c:v>1228</c:v>
                </c:pt>
                <c:pt idx="63090">
                  <c:v>1229</c:v>
                </c:pt>
                <c:pt idx="63091">
                  <c:v>1230</c:v>
                </c:pt>
                <c:pt idx="63092">
                  <c:v>1231</c:v>
                </c:pt>
                <c:pt idx="63093">
                  <c:v>1232</c:v>
                </c:pt>
                <c:pt idx="63094">
                  <c:v>1233</c:v>
                </c:pt>
                <c:pt idx="63095">
                  <c:v>1234</c:v>
                </c:pt>
                <c:pt idx="63096">
                  <c:v>1235</c:v>
                </c:pt>
                <c:pt idx="63097">
                  <c:v>1236</c:v>
                </c:pt>
                <c:pt idx="63098">
                  <c:v>1237</c:v>
                </c:pt>
                <c:pt idx="63099">
                  <c:v>1238</c:v>
                </c:pt>
                <c:pt idx="63100">
                  <c:v>1239</c:v>
                </c:pt>
                <c:pt idx="63101">
                  <c:v>1240</c:v>
                </c:pt>
                <c:pt idx="63102">
                  <c:v>1241</c:v>
                </c:pt>
                <c:pt idx="63103">
                  <c:v>1242</c:v>
                </c:pt>
                <c:pt idx="63104">
                  <c:v>1243</c:v>
                </c:pt>
                <c:pt idx="63105">
                  <c:v>1244</c:v>
                </c:pt>
                <c:pt idx="63106">
                  <c:v>1245</c:v>
                </c:pt>
                <c:pt idx="63107">
                  <c:v>1246</c:v>
                </c:pt>
                <c:pt idx="63108">
                  <c:v>1247</c:v>
                </c:pt>
                <c:pt idx="63109">
                  <c:v>1248</c:v>
                </c:pt>
                <c:pt idx="63110">
                  <c:v>1249</c:v>
                </c:pt>
                <c:pt idx="63111">
                  <c:v>1250</c:v>
                </c:pt>
                <c:pt idx="63112">
                  <c:v>1251</c:v>
                </c:pt>
                <c:pt idx="63113">
                  <c:v>1252</c:v>
                </c:pt>
                <c:pt idx="63114">
                  <c:v>1253</c:v>
                </c:pt>
                <c:pt idx="63115">
                  <c:v>1254</c:v>
                </c:pt>
                <c:pt idx="63116">
                  <c:v>1255</c:v>
                </c:pt>
                <c:pt idx="63117">
                  <c:v>1256</c:v>
                </c:pt>
                <c:pt idx="63118">
                  <c:v>1257</c:v>
                </c:pt>
                <c:pt idx="63119">
                  <c:v>1258</c:v>
                </c:pt>
                <c:pt idx="63120">
                  <c:v>1259</c:v>
                </c:pt>
                <c:pt idx="63121">
                  <c:v>1260</c:v>
                </c:pt>
                <c:pt idx="63122">
                  <c:v>1261</c:v>
                </c:pt>
                <c:pt idx="63123">
                  <c:v>1262</c:v>
                </c:pt>
                <c:pt idx="63124">
                  <c:v>1263</c:v>
                </c:pt>
                <c:pt idx="63125">
                  <c:v>1264</c:v>
                </c:pt>
                <c:pt idx="63126">
                  <c:v>1265</c:v>
                </c:pt>
                <c:pt idx="63127">
                  <c:v>1266</c:v>
                </c:pt>
                <c:pt idx="63128">
                  <c:v>1267</c:v>
                </c:pt>
                <c:pt idx="63129">
                  <c:v>1268</c:v>
                </c:pt>
                <c:pt idx="63130">
                  <c:v>1269</c:v>
                </c:pt>
                <c:pt idx="63131">
                  <c:v>1270</c:v>
                </c:pt>
                <c:pt idx="63132">
                  <c:v>1271</c:v>
                </c:pt>
                <c:pt idx="63133">
                  <c:v>1272</c:v>
                </c:pt>
                <c:pt idx="63134">
                  <c:v>1273</c:v>
                </c:pt>
                <c:pt idx="63135">
                  <c:v>1274</c:v>
                </c:pt>
                <c:pt idx="63136">
                  <c:v>1275</c:v>
                </c:pt>
                <c:pt idx="63137">
                  <c:v>1276</c:v>
                </c:pt>
                <c:pt idx="63138">
                  <c:v>1277</c:v>
                </c:pt>
                <c:pt idx="63139">
                  <c:v>1278</c:v>
                </c:pt>
                <c:pt idx="63140">
                  <c:v>1279</c:v>
                </c:pt>
                <c:pt idx="63141">
                  <c:v>1280</c:v>
                </c:pt>
                <c:pt idx="63142">
                  <c:v>1281</c:v>
                </c:pt>
                <c:pt idx="63143">
                  <c:v>1282</c:v>
                </c:pt>
                <c:pt idx="63144">
                  <c:v>1283</c:v>
                </c:pt>
                <c:pt idx="63145">
                  <c:v>1284</c:v>
                </c:pt>
                <c:pt idx="63146">
                  <c:v>1285</c:v>
                </c:pt>
                <c:pt idx="63147">
                  <c:v>1286</c:v>
                </c:pt>
                <c:pt idx="63148">
                  <c:v>1287</c:v>
                </c:pt>
                <c:pt idx="63149">
                  <c:v>1288</c:v>
                </c:pt>
                <c:pt idx="63150">
                  <c:v>1289</c:v>
                </c:pt>
                <c:pt idx="63151">
                  <c:v>1290</c:v>
                </c:pt>
                <c:pt idx="63152">
                  <c:v>1291</c:v>
                </c:pt>
                <c:pt idx="63153">
                  <c:v>1292</c:v>
                </c:pt>
                <c:pt idx="63154">
                  <c:v>1293</c:v>
                </c:pt>
                <c:pt idx="63155">
                  <c:v>1294</c:v>
                </c:pt>
                <c:pt idx="63156">
                  <c:v>1295</c:v>
                </c:pt>
                <c:pt idx="63157">
                  <c:v>1296</c:v>
                </c:pt>
                <c:pt idx="63158">
                  <c:v>1297</c:v>
                </c:pt>
                <c:pt idx="63159">
                  <c:v>1298</c:v>
                </c:pt>
                <c:pt idx="63160">
                  <c:v>1299</c:v>
                </c:pt>
                <c:pt idx="63161">
                  <c:v>1300</c:v>
                </c:pt>
                <c:pt idx="63162">
                  <c:v>1301</c:v>
                </c:pt>
                <c:pt idx="63163">
                  <c:v>1302</c:v>
                </c:pt>
                <c:pt idx="63164">
                  <c:v>1303</c:v>
                </c:pt>
                <c:pt idx="63165">
                  <c:v>1304</c:v>
                </c:pt>
                <c:pt idx="63166">
                  <c:v>1305</c:v>
                </c:pt>
                <c:pt idx="63167">
                  <c:v>1306</c:v>
                </c:pt>
                <c:pt idx="63168">
                  <c:v>1307</c:v>
                </c:pt>
                <c:pt idx="63169">
                  <c:v>1308</c:v>
                </c:pt>
                <c:pt idx="63170">
                  <c:v>1309</c:v>
                </c:pt>
                <c:pt idx="63171">
                  <c:v>1310</c:v>
                </c:pt>
                <c:pt idx="63172">
                  <c:v>1311</c:v>
                </c:pt>
                <c:pt idx="63173">
                  <c:v>1312</c:v>
                </c:pt>
                <c:pt idx="63174">
                  <c:v>1313</c:v>
                </c:pt>
                <c:pt idx="63175">
                  <c:v>1314</c:v>
                </c:pt>
                <c:pt idx="63176">
                  <c:v>1315</c:v>
                </c:pt>
                <c:pt idx="63177">
                  <c:v>1316</c:v>
                </c:pt>
                <c:pt idx="63178">
                  <c:v>1317</c:v>
                </c:pt>
                <c:pt idx="63179">
                  <c:v>1318</c:v>
                </c:pt>
                <c:pt idx="63180">
                  <c:v>1319</c:v>
                </c:pt>
                <c:pt idx="63181">
                  <c:v>1320</c:v>
                </c:pt>
                <c:pt idx="63182">
                  <c:v>1321</c:v>
                </c:pt>
                <c:pt idx="63183">
                  <c:v>1322</c:v>
                </c:pt>
                <c:pt idx="63184">
                  <c:v>1323</c:v>
                </c:pt>
                <c:pt idx="63185">
                  <c:v>1324</c:v>
                </c:pt>
                <c:pt idx="63186">
                  <c:v>1325</c:v>
                </c:pt>
                <c:pt idx="63187">
                  <c:v>1326</c:v>
                </c:pt>
                <c:pt idx="63188">
                  <c:v>1327</c:v>
                </c:pt>
                <c:pt idx="63189">
                  <c:v>1328</c:v>
                </c:pt>
                <c:pt idx="63190">
                  <c:v>1329</c:v>
                </c:pt>
                <c:pt idx="63191">
                  <c:v>1330</c:v>
                </c:pt>
                <c:pt idx="63192">
                  <c:v>1331</c:v>
                </c:pt>
                <c:pt idx="63193">
                  <c:v>1332</c:v>
                </c:pt>
                <c:pt idx="63194">
                  <c:v>1333</c:v>
                </c:pt>
                <c:pt idx="63195">
                  <c:v>1334</c:v>
                </c:pt>
                <c:pt idx="63196">
                  <c:v>1335</c:v>
                </c:pt>
                <c:pt idx="63197">
                  <c:v>1336</c:v>
                </c:pt>
                <c:pt idx="63198">
                  <c:v>1337</c:v>
                </c:pt>
                <c:pt idx="63199">
                  <c:v>1338</c:v>
                </c:pt>
                <c:pt idx="63200">
                  <c:v>1339</c:v>
                </c:pt>
                <c:pt idx="63201">
                  <c:v>1340</c:v>
                </c:pt>
                <c:pt idx="63202">
                  <c:v>1341</c:v>
                </c:pt>
                <c:pt idx="63203">
                  <c:v>1342</c:v>
                </c:pt>
                <c:pt idx="63204">
                  <c:v>1343</c:v>
                </c:pt>
                <c:pt idx="63205">
                  <c:v>1344</c:v>
                </c:pt>
                <c:pt idx="63206">
                  <c:v>1345</c:v>
                </c:pt>
                <c:pt idx="63207">
                  <c:v>1346</c:v>
                </c:pt>
                <c:pt idx="63208">
                  <c:v>1347</c:v>
                </c:pt>
                <c:pt idx="63209">
                  <c:v>1348</c:v>
                </c:pt>
                <c:pt idx="63210">
                  <c:v>1349</c:v>
                </c:pt>
                <c:pt idx="63211">
                  <c:v>1350</c:v>
                </c:pt>
                <c:pt idx="63212">
                  <c:v>1351</c:v>
                </c:pt>
                <c:pt idx="63213">
                  <c:v>1352</c:v>
                </c:pt>
                <c:pt idx="63214">
                  <c:v>1353</c:v>
                </c:pt>
                <c:pt idx="63215">
                  <c:v>1354</c:v>
                </c:pt>
                <c:pt idx="63216">
                  <c:v>1355</c:v>
                </c:pt>
                <c:pt idx="63217">
                  <c:v>1356</c:v>
                </c:pt>
                <c:pt idx="63218">
                  <c:v>1357</c:v>
                </c:pt>
                <c:pt idx="63219">
                  <c:v>1358</c:v>
                </c:pt>
                <c:pt idx="63220">
                  <c:v>1359</c:v>
                </c:pt>
                <c:pt idx="63221">
                  <c:v>1360</c:v>
                </c:pt>
                <c:pt idx="63222">
                  <c:v>1361</c:v>
                </c:pt>
                <c:pt idx="63223">
                  <c:v>1362</c:v>
                </c:pt>
                <c:pt idx="63224">
                  <c:v>1363</c:v>
                </c:pt>
                <c:pt idx="63225">
                  <c:v>1364</c:v>
                </c:pt>
                <c:pt idx="63226">
                  <c:v>1365</c:v>
                </c:pt>
                <c:pt idx="63227">
                  <c:v>1366</c:v>
                </c:pt>
                <c:pt idx="63228">
                  <c:v>1367</c:v>
                </c:pt>
                <c:pt idx="63229">
                  <c:v>1368</c:v>
                </c:pt>
                <c:pt idx="63230">
                  <c:v>1369</c:v>
                </c:pt>
                <c:pt idx="63231">
                  <c:v>1370</c:v>
                </c:pt>
                <c:pt idx="63232">
                  <c:v>1371</c:v>
                </c:pt>
                <c:pt idx="63233">
                  <c:v>1372</c:v>
                </c:pt>
                <c:pt idx="63234">
                  <c:v>1373</c:v>
                </c:pt>
                <c:pt idx="63235">
                  <c:v>1374</c:v>
                </c:pt>
                <c:pt idx="63236">
                  <c:v>1375</c:v>
                </c:pt>
                <c:pt idx="63237">
                  <c:v>1376</c:v>
                </c:pt>
                <c:pt idx="63238">
                  <c:v>1377</c:v>
                </c:pt>
                <c:pt idx="63239">
                  <c:v>1378</c:v>
                </c:pt>
                <c:pt idx="63240">
                  <c:v>1379</c:v>
                </c:pt>
                <c:pt idx="63241">
                  <c:v>1380</c:v>
                </c:pt>
                <c:pt idx="63242">
                  <c:v>1381</c:v>
                </c:pt>
                <c:pt idx="63243">
                  <c:v>1382</c:v>
                </c:pt>
                <c:pt idx="63244">
                  <c:v>1383</c:v>
                </c:pt>
                <c:pt idx="63245">
                  <c:v>1384</c:v>
                </c:pt>
                <c:pt idx="63246">
                  <c:v>1385</c:v>
                </c:pt>
                <c:pt idx="63247">
                  <c:v>1386</c:v>
                </c:pt>
                <c:pt idx="63248">
                  <c:v>1387</c:v>
                </c:pt>
                <c:pt idx="63249">
                  <c:v>1388</c:v>
                </c:pt>
                <c:pt idx="63250">
                  <c:v>1389</c:v>
                </c:pt>
                <c:pt idx="63251">
                  <c:v>1390</c:v>
                </c:pt>
                <c:pt idx="63252">
                  <c:v>1391</c:v>
                </c:pt>
                <c:pt idx="63253">
                  <c:v>1392</c:v>
                </c:pt>
                <c:pt idx="63254">
                  <c:v>1393</c:v>
                </c:pt>
                <c:pt idx="63255">
                  <c:v>1394</c:v>
                </c:pt>
                <c:pt idx="63256">
                  <c:v>1395</c:v>
                </c:pt>
                <c:pt idx="63257">
                  <c:v>1396</c:v>
                </c:pt>
                <c:pt idx="63258">
                  <c:v>1397</c:v>
                </c:pt>
                <c:pt idx="63259">
                  <c:v>1398</c:v>
                </c:pt>
                <c:pt idx="63260">
                  <c:v>1399</c:v>
                </c:pt>
                <c:pt idx="63261">
                  <c:v>1400</c:v>
                </c:pt>
                <c:pt idx="63262">
                  <c:v>1401</c:v>
                </c:pt>
                <c:pt idx="63263">
                  <c:v>1402</c:v>
                </c:pt>
                <c:pt idx="63264">
                  <c:v>1403</c:v>
                </c:pt>
                <c:pt idx="63265">
                  <c:v>1404</c:v>
                </c:pt>
                <c:pt idx="63266">
                  <c:v>1405</c:v>
                </c:pt>
                <c:pt idx="63267">
                  <c:v>1406</c:v>
                </c:pt>
                <c:pt idx="63268">
                  <c:v>1407</c:v>
                </c:pt>
                <c:pt idx="63269">
                  <c:v>1408</c:v>
                </c:pt>
                <c:pt idx="63270">
                  <c:v>1409</c:v>
                </c:pt>
                <c:pt idx="63271">
                  <c:v>1410</c:v>
                </c:pt>
                <c:pt idx="63272">
                  <c:v>1411</c:v>
                </c:pt>
                <c:pt idx="63273">
                  <c:v>1412</c:v>
                </c:pt>
                <c:pt idx="63274">
                  <c:v>1413</c:v>
                </c:pt>
                <c:pt idx="63275">
                  <c:v>1414</c:v>
                </c:pt>
                <c:pt idx="63276">
                  <c:v>1415</c:v>
                </c:pt>
                <c:pt idx="63277">
                  <c:v>1416</c:v>
                </c:pt>
                <c:pt idx="63278">
                  <c:v>1417</c:v>
                </c:pt>
                <c:pt idx="63279">
                  <c:v>1418</c:v>
                </c:pt>
                <c:pt idx="63280">
                  <c:v>1419</c:v>
                </c:pt>
                <c:pt idx="63281">
                  <c:v>1420</c:v>
                </c:pt>
                <c:pt idx="63282">
                  <c:v>1421</c:v>
                </c:pt>
                <c:pt idx="63283">
                  <c:v>1422</c:v>
                </c:pt>
                <c:pt idx="63284">
                  <c:v>1423</c:v>
                </c:pt>
                <c:pt idx="63285">
                  <c:v>1424</c:v>
                </c:pt>
                <c:pt idx="63286">
                  <c:v>1425</c:v>
                </c:pt>
                <c:pt idx="63287">
                  <c:v>1426</c:v>
                </c:pt>
                <c:pt idx="63288">
                  <c:v>1427</c:v>
                </c:pt>
                <c:pt idx="63289">
                  <c:v>1428</c:v>
                </c:pt>
                <c:pt idx="63290">
                  <c:v>1429</c:v>
                </c:pt>
                <c:pt idx="63291">
                  <c:v>1430</c:v>
                </c:pt>
                <c:pt idx="63292">
                  <c:v>1431</c:v>
                </c:pt>
                <c:pt idx="63293">
                  <c:v>1432</c:v>
                </c:pt>
                <c:pt idx="63294">
                  <c:v>1433</c:v>
                </c:pt>
                <c:pt idx="63295">
                  <c:v>1434</c:v>
                </c:pt>
                <c:pt idx="63296">
                  <c:v>1435</c:v>
                </c:pt>
                <c:pt idx="63297">
                  <c:v>1436</c:v>
                </c:pt>
                <c:pt idx="63298">
                  <c:v>1437</c:v>
                </c:pt>
                <c:pt idx="63299">
                  <c:v>1438</c:v>
                </c:pt>
                <c:pt idx="63300">
                  <c:v>1439</c:v>
                </c:pt>
                <c:pt idx="63301">
                  <c:v>1440</c:v>
                </c:pt>
                <c:pt idx="63302">
                  <c:v>1441</c:v>
                </c:pt>
                <c:pt idx="63303">
                  <c:v>1442</c:v>
                </c:pt>
                <c:pt idx="63304">
                  <c:v>1443</c:v>
                </c:pt>
                <c:pt idx="63305">
                  <c:v>1444</c:v>
                </c:pt>
                <c:pt idx="63306">
                  <c:v>1445</c:v>
                </c:pt>
                <c:pt idx="63307">
                  <c:v>1446</c:v>
                </c:pt>
                <c:pt idx="63308">
                  <c:v>1447</c:v>
                </c:pt>
                <c:pt idx="63309">
                  <c:v>1448</c:v>
                </c:pt>
                <c:pt idx="63310">
                  <c:v>1449</c:v>
                </c:pt>
                <c:pt idx="63311">
                  <c:v>1450</c:v>
                </c:pt>
                <c:pt idx="63312">
                  <c:v>1451</c:v>
                </c:pt>
                <c:pt idx="63313">
                  <c:v>1452</c:v>
                </c:pt>
                <c:pt idx="63314">
                  <c:v>1453</c:v>
                </c:pt>
                <c:pt idx="63315">
                  <c:v>1454</c:v>
                </c:pt>
                <c:pt idx="63316">
                  <c:v>1455</c:v>
                </c:pt>
                <c:pt idx="63317">
                  <c:v>1456</c:v>
                </c:pt>
                <c:pt idx="63318">
                  <c:v>1457</c:v>
                </c:pt>
                <c:pt idx="63319">
                  <c:v>1458</c:v>
                </c:pt>
                <c:pt idx="63320">
                  <c:v>1459</c:v>
                </c:pt>
                <c:pt idx="63321">
                  <c:v>1460</c:v>
                </c:pt>
                <c:pt idx="63322">
                  <c:v>1461</c:v>
                </c:pt>
                <c:pt idx="63323">
                  <c:v>1462</c:v>
                </c:pt>
                <c:pt idx="63324">
                  <c:v>1463</c:v>
                </c:pt>
                <c:pt idx="63325">
                  <c:v>1464</c:v>
                </c:pt>
                <c:pt idx="63326">
                  <c:v>1465</c:v>
                </c:pt>
                <c:pt idx="63327">
                  <c:v>1466</c:v>
                </c:pt>
                <c:pt idx="63328">
                  <c:v>1467</c:v>
                </c:pt>
                <c:pt idx="63329">
                  <c:v>1468</c:v>
                </c:pt>
                <c:pt idx="63330">
                  <c:v>1469</c:v>
                </c:pt>
                <c:pt idx="63331">
                  <c:v>1470</c:v>
                </c:pt>
                <c:pt idx="63332">
                  <c:v>1471</c:v>
                </c:pt>
                <c:pt idx="63333">
                  <c:v>1472</c:v>
                </c:pt>
                <c:pt idx="63334">
                  <c:v>1473</c:v>
                </c:pt>
                <c:pt idx="63335">
                  <c:v>1474</c:v>
                </c:pt>
                <c:pt idx="63336">
                  <c:v>1475</c:v>
                </c:pt>
                <c:pt idx="63337">
                  <c:v>1476</c:v>
                </c:pt>
                <c:pt idx="63338">
                  <c:v>1477</c:v>
                </c:pt>
                <c:pt idx="63339">
                  <c:v>1478</c:v>
                </c:pt>
                <c:pt idx="63340">
                  <c:v>1479</c:v>
                </c:pt>
                <c:pt idx="63341">
                  <c:v>1480</c:v>
                </c:pt>
                <c:pt idx="63342">
                  <c:v>1481</c:v>
                </c:pt>
                <c:pt idx="63343">
                  <c:v>1482</c:v>
                </c:pt>
                <c:pt idx="63344">
                  <c:v>1483</c:v>
                </c:pt>
                <c:pt idx="63345">
                  <c:v>1484</c:v>
                </c:pt>
                <c:pt idx="63346">
                  <c:v>1485</c:v>
                </c:pt>
                <c:pt idx="63347">
                  <c:v>1486</c:v>
                </c:pt>
                <c:pt idx="63348">
                  <c:v>1487</c:v>
                </c:pt>
                <c:pt idx="63349">
                  <c:v>1488</c:v>
                </c:pt>
                <c:pt idx="63350">
                  <c:v>1489</c:v>
                </c:pt>
                <c:pt idx="63351">
                  <c:v>1490</c:v>
                </c:pt>
                <c:pt idx="63352">
                  <c:v>1491</c:v>
                </c:pt>
                <c:pt idx="63353">
                  <c:v>1492</c:v>
                </c:pt>
                <c:pt idx="63354">
                  <c:v>1493</c:v>
                </c:pt>
                <c:pt idx="63355">
                  <c:v>1494</c:v>
                </c:pt>
                <c:pt idx="63356">
                  <c:v>1495</c:v>
                </c:pt>
                <c:pt idx="63357">
                  <c:v>1496</c:v>
                </c:pt>
                <c:pt idx="63358">
                  <c:v>1497</c:v>
                </c:pt>
                <c:pt idx="63359">
                  <c:v>1498</c:v>
                </c:pt>
                <c:pt idx="63360">
                  <c:v>1499</c:v>
                </c:pt>
                <c:pt idx="63361">
                  <c:v>1500</c:v>
                </c:pt>
                <c:pt idx="63362">
                  <c:v>1501</c:v>
                </c:pt>
                <c:pt idx="63363">
                  <c:v>1502</c:v>
                </c:pt>
                <c:pt idx="63364">
                  <c:v>1503</c:v>
                </c:pt>
                <c:pt idx="63365">
                  <c:v>1504</c:v>
                </c:pt>
                <c:pt idx="63366">
                  <c:v>1505</c:v>
                </c:pt>
                <c:pt idx="63367">
                  <c:v>1506</c:v>
                </c:pt>
                <c:pt idx="63368">
                  <c:v>1507</c:v>
                </c:pt>
                <c:pt idx="63369">
                  <c:v>1508</c:v>
                </c:pt>
                <c:pt idx="63370">
                  <c:v>1509</c:v>
                </c:pt>
                <c:pt idx="63371">
                  <c:v>1510</c:v>
                </c:pt>
                <c:pt idx="63372">
                  <c:v>1511</c:v>
                </c:pt>
                <c:pt idx="63373">
                  <c:v>1512</c:v>
                </c:pt>
                <c:pt idx="63374">
                  <c:v>1513</c:v>
                </c:pt>
                <c:pt idx="63375">
                  <c:v>1514</c:v>
                </c:pt>
                <c:pt idx="63376">
                  <c:v>1515</c:v>
                </c:pt>
                <c:pt idx="63377">
                  <c:v>1516</c:v>
                </c:pt>
                <c:pt idx="63378">
                  <c:v>1517</c:v>
                </c:pt>
                <c:pt idx="63379">
                  <c:v>1518</c:v>
                </c:pt>
                <c:pt idx="63380">
                  <c:v>1519</c:v>
                </c:pt>
                <c:pt idx="63381">
                  <c:v>1520</c:v>
                </c:pt>
                <c:pt idx="63382">
                  <c:v>1521</c:v>
                </c:pt>
                <c:pt idx="63383">
                  <c:v>1522</c:v>
                </c:pt>
                <c:pt idx="63384">
                  <c:v>1523</c:v>
                </c:pt>
                <c:pt idx="63385">
                  <c:v>1524</c:v>
                </c:pt>
                <c:pt idx="63386">
                  <c:v>1525</c:v>
                </c:pt>
                <c:pt idx="63387">
                  <c:v>1526</c:v>
                </c:pt>
                <c:pt idx="63388">
                  <c:v>1527</c:v>
                </c:pt>
                <c:pt idx="63389">
                  <c:v>1528</c:v>
                </c:pt>
                <c:pt idx="63390">
                  <c:v>1529</c:v>
                </c:pt>
                <c:pt idx="63391">
                  <c:v>1530</c:v>
                </c:pt>
                <c:pt idx="63392">
                  <c:v>1531</c:v>
                </c:pt>
                <c:pt idx="63393">
                  <c:v>1532</c:v>
                </c:pt>
                <c:pt idx="63394">
                  <c:v>1533</c:v>
                </c:pt>
                <c:pt idx="63395">
                  <c:v>1534</c:v>
                </c:pt>
                <c:pt idx="63396">
                  <c:v>1535</c:v>
                </c:pt>
                <c:pt idx="63397">
                  <c:v>1536</c:v>
                </c:pt>
                <c:pt idx="63398">
                  <c:v>1537</c:v>
                </c:pt>
                <c:pt idx="63399">
                  <c:v>1538</c:v>
                </c:pt>
                <c:pt idx="63400">
                  <c:v>1539</c:v>
                </c:pt>
                <c:pt idx="63401">
                  <c:v>1540</c:v>
                </c:pt>
                <c:pt idx="63402">
                  <c:v>1541</c:v>
                </c:pt>
                <c:pt idx="63403">
                  <c:v>1542</c:v>
                </c:pt>
                <c:pt idx="63404">
                  <c:v>1543</c:v>
                </c:pt>
                <c:pt idx="63405">
                  <c:v>1544</c:v>
                </c:pt>
                <c:pt idx="63406">
                  <c:v>1545</c:v>
                </c:pt>
                <c:pt idx="63407">
                  <c:v>1546</c:v>
                </c:pt>
                <c:pt idx="63408">
                  <c:v>1547</c:v>
                </c:pt>
                <c:pt idx="63409">
                  <c:v>1548</c:v>
                </c:pt>
                <c:pt idx="63410">
                  <c:v>1549</c:v>
                </c:pt>
                <c:pt idx="63411">
                  <c:v>1550</c:v>
                </c:pt>
                <c:pt idx="63412">
                  <c:v>1551</c:v>
                </c:pt>
                <c:pt idx="63413">
                  <c:v>1552</c:v>
                </c:pt>
                <c:pt idx="63414">
                  <c:v>1553</c:v>
                </c:pt>
                <c:pt idx="63415">
                  <c:v>1554</c:v>
                </c:pt>
                <c:pt idx="63416">
                  <c:v>1555</c:v>
                </c:pt>
                <c:pt idx="63417">
                  <c:v>1556</c:v>
                </c:pt>
                <c:pt idx="63418">
                  <c:v>1557</c:v>
                </c:pt>
                <c:pt idx="63419">
                  <c:v>1558</c:v>
                </c:pt>
                <c:pt idx="63420">
                  <c:v>1559</c:v>
                </c:pt>
                <c:pt idx="63421">
                  <c:v>1560</c:v>
                </c:pt>
                <c:pt idx="63422">
                  <c:v>1561</c:v>
                </c:pt>
                <c:pt idx="63423">
                  <c:v>1562</c:v>
                </c:pt>
                <c:pt idx="63424">
                  <c:v>1563</c:v>
                </c:pt>
                <c:pt idx="63425">
                  <c:v>1564</c:v>
                </c:pt>
                <c:pt idx="63426">
                  <c:v>1565</c:v>
                </c:pt>
                <c:pt idx="63427">
                  <c:v>1566</c:v>
                </c:pt>
                <c:pt idx="63428">
                  <c:v>1567</c:v>
                </c:pt>
                <c:pt idx="63429">
                  <c:v>1568</c:v>
                </c:pt>
                <c:pt idx="63430">
                  <c:v>1569</c:v>
                </c:pt>
                <c:pt idx="63431">
                  <c:v>1570</c:v>
                </c:pt>
                <c:pt idx="63432">
                  <c:v>1571</c:v>
                </c:pt>
                <c:pt idx="63433">
                  <c:v>1572</c:v>
                </c:pt>
                <c:pt idx="63434">
                  <c:v>1573</c:v>
                </c:pt>
                <c:pt idx="63435">
                  <c:v>1574</c:v>
                </c:pt>
                <c:pt idx="63436">
                  <c:v>1575</c:v>
                </c:pt>
                <c:pt idx="63437">
                  <c:v>1576</c:v>
                </c:pt>
                <c:pt idx="63438">
                  <c:v>1577</c:v>
                </c:pt>
                <c:pt idx="63439">
                  <c:v>1578</c:v>
                </c:pt>
                <c:pt idx="63440">
                  <c:v>1579</c:v>
                </c:pt>
                <c:pt idx="63441">
                  <c:v>1580</c:v>
                </c:pt>
                <c:pt idx="63442">
                  <c:v>1581</c:v>
                </c:pt>
                <c:pt idx="63443">
                  <c:v>1582</c:v>
                </c:pt>
                <c:pt idx="63444">
                  <c:v>1583</c:v>
                </c:pt>
                <c:pt idx="63445">
                  <c:v>1584</c:v>
                </c:pt>
                <c:pt idx="63446">
                  <c:v>1585</c:v>
                </c:pt>
                <c:pt idx="63447">
                  <c:v>1586</c:v>
                </c:pt>
                <c:pt idx="63448">
                  <c:v>1587</c:v>
                </c:pt>
                <c:pt idx="63449">
                  <c:v>1588</c:v>
                </c:pt>
                <c:pt idx="63450">
                  <c:v>1589</c:v>
                </c:pt>
                <c:pt idx="63451">
                  <c:v>1590</c:v>
                </c:pt>
                <c:pt idx="63452">
                  <c:v>1591</c:v>
                </c:pt>
                <c:pt idx="63453">
                  <c:v>1592</c:v>
                </c:pt>
                <c:pt idx="63454">
                  <c:v>1593</c:v>
                </c:pt>
                <c:pt idx="63455">
                  <c:v>1594</c:v>
                </c:pt>
                <c:pt idx="63456">
                  <c:v>1595</c:v>
                </c:pt>
                <c:pt idx="63457">
                  <c:v>1596</c:v>
                </c:pt>
                <c:pt idx="63458">
                  <c:v>1597</c:v>
                </c:pt>
                <c:pt idx="63459">
                  <c:v>1598</c:v>
                </c:pt>
                <c:pt idx="63460">
                  <c:v>1599</c:v>
                </c:pt>
                <c:pt idx="63461">
                  <c:v>1600</c:v>
                </c:pt>
                <c:pt idx="63462">
                  <c:v>1601</c:v>
                </c:pt>
                <c:pt idx="63463">
                  <c:v>1602</c:v>
                </c:pt>
                <c:pt idx="63464">
                  <c:v>1603</c:v>
                </c:pt>
                <c:pt idx="63465">
                  <c:v>1604</c:v>
                </c:pt>
                <c:pt idx="63466">
                  <c:v>1605</c:v>
                </c:pt>
                <c:pt idx="63467">
                  <c:v>1606</c:v>
                </c:pt>
                <c:pt idx="63468">
                  <c:v>1607</c:v>
                </c:pt>
                <c:pt idx="63469">
                  <c:v>1608</c:v>
                </c:pt>
                <c:pt idx="63470">
                  <c:v>1609</c:v>
                </c:pt>
                <c:pt idx="63471">
                  <c:v>1610</c:v>
                </c:pt>
                <c:pt idx="63472">
                  <c:v>1611</c:v>
                </c:pt>
                <c:pt idx="63473">
                  <c:v>1612</c:v>
                </c:pt>
                <c:pt idx="63474">
                  <c:v>1613</c:v>
                </c:pt>
                <c:pt idx="63475">
                  <c:v>1614</c:v>
                </c:pt>
                <c:pt idx="63476">
                  <c:v>1615</c:v>
                </c:pt>
                <c:pt idx="63477">
                  <c:v>1616</c:v>
                </c:pt>
                <c:pt idx="63478">
                  <c:v>1617</c:v>
                </c:pt>
                <c:pt idx="63479">
                  <c:v>1618</c:v>
                </c:pt>
                <c:pt idx="63480">
                  <c:v>1619</c:v>
                </c:pt>
                <c:pt idx="63481">
                  <c:v>1620</c:v>
                </c:pt>
                <c:pt idx="63482">
                  <c:v>1621</c:v>
                </c:pt>
                <c:pt idx="63483">
                  <c:v>1622</c:v>
                </c:pt>
                <c:pt idx="63484">
                  <c:v>1623</c:v>
                </c:pt>
                <c:pt idx="63485">
                  <c:v>1624</c:v>
                </c:pt>
                <c:pt idx="63486">
                  <c:v>1625</c:v>
                </c:pt>
                <c:pt idx="63487">
                  <c:v>1626</c:v>
                </c:pt>
                <c:pt idx="63488">
                  <c:v>1627</c:v>
                </c:pt>
                <c:pt idx="63489">
                  <c:v>1628</c:v>
                </c:pt>
                <c:pt idx="63490">
                  <c:v>1629</c:v>
                </c:pt>
                <c:pt idx="63491">
                  <c:v>1630</c:v>
                </c:pt>
                <c:pt idx="63492">
                  <c:v>1631</c:v>
                </c:pt>
                <c:pt idx="63493">
                  <c:v>1632</c:v>
                </c:pt>
                <c:pt idx="63494">
                  <c:v>1633</c:v>
                </c:pt>
                <c:pt idx="63495">
                  <c:v>1634</c:v>
                </c:pt>
                <c:pt idx="63496">
                  <c:v>1635</c:v>
                </c:pt>
                <c:pt idx="63497">
                  <c:v>1636</c:v>
                </c:pt>
                <c:pt idx="63498">
                  <c:v>1637</c:v>
                </c:pt>
                <c:pt idx="63499">
                  <c:v>1638</c:v>
                </c:pt>
                <c:pt idx="63500">
                  <c:v>1639</c:v>
                </c:pt>
                <c:pt idx="63501">
                  <c:v>1640</c:v>
                </c:pt>
                <c:pt idx="63502">
                  <c:v>1641</c:v>
                </c:pt>
                <c:pt idx="63503">
                  <c:v>1642</c:v>
                </c:pt>
                <c:pt idx="63504">
                  <c:v>1643</c:v>
                </c:pt>
                <c:pt idx="63505">
                  <c:v>1644</c:v>
                </c:pt>
                <c:pt idx="63506">
                  <c:v>1645</c:v>
                </c:pt>
                <c:pt idx="63507">
                  <c:v>1646</c:v>
                </c:pt>
                <c:pt idx="63508">
                  <c:v>1647</c:v>
                </c:pt>
                <c:pt idx="63509">
                  <c:v>1648</c:v>
                </c:pt>
                <c:pt idx="63510">
                  <c:v>1649</c:v>
                </c:pt>
                <c:pt idx="63511">
                  <c:v>1650</c:v>
                </c:pt>
                <c:pt idx="63512">
                  <c:v>1651</c:v>
                </c:pt>
                <c:pt idx="63513">
                  <c:v>1652</c:v>
                </c:pt>
                <c:pt idx="63514">
                  <c:v>1653</c:v>
                </c:pt>
                <c:pt idx="63515">
                  <c:v>1654</c:v>
                </c:pt>
                <c:pt idx="63516">
                  <c:v>1655</c:v>
                </c:pt>
                <c:pt idx="63517">
                  <c:v>1656</c:v>
                </c:pt>
                <c:pt idx="63518">
                  <c:v>1657</c:v>
                </c:pt>
                <c:pt idx="63519">
                  <c:v>1658</c:v>
                </c:pt>
                <c:pt idx="63520">
                  <c:v>1659</c:v>
                </c:pt>
                <c:pt idx="63521">
                  <c:v>1660</c:v>
                </c:pt>
                <c:pt idx="63522">
                  <c:v>1661</c:v>
                </c:pt>
                <c:pt idx="63523">
                  <c:v>1662</c:v>
                </c:pt>
                <c:pt idx="63524">
                  <c:v>1663</c:v>
                </c:pt>
                <c:pt idx="63525">
                  <c:v>1664</c:v>
                </c:pt>
                <c:pt idx="63526">
                  <c:v>1665</c:v>
                </c:pt>
                <c:pt idx="63527">
                  <c:v>1666</c:v>
                </c:pt>
                <c:pt idx="63528">
                  <c:v>1667</c:v>
                </c:pt>
                <c:pt idx="63529">
                  <c:v>1668</c:v>
                </c:pt>
                <c:pt idx="63530">
                  <c:v>1669</c:v>
                </c:pt>
                <c:pt idx="63531">
                  <c:v>1670</c:v>
                </c:pt>
                <c:pt idx="63532">
                  <c:v>1671</c:v>
                </c:pt>
                <c:pt idx="63533">
                  <c:v>1672</c:v>
                </c:pt>
                <c:pt idx="63534">
                  <c:v>1673</c:v>
                </c:pt>
                <c:pt idx="63535">
                  <c:v>1674</c:v>
                </c:pt>
                <c:pt idx="63536">
                  <c:v>1675</c:v>
                </c:pt>
                <c:pt idx="63537">
                  <c:v>1676</c:v>
                </c:pt>
                <c:pt idx="63538">
                  <c:v>1677</c:v>
                </c:pt>
                <c:pt idx="63539">
                  <c:v>1678</c:v>
                </c:pt>
                <c:pt idx="63540">
                  <c:v>1679</c:v>
                </c:pt>
                <c:pt idx="63541">
                  <c:v>1680</c:v>
                </c:pt>
                <c:pt idx="63542">
                  <c:v>1681</c:v>
                </c:pt>
                <c:pt idx="63543">
                  <c:v>1682</c:v>
                </c:pt>
                <c:pt idx="63544">
                  <c:v>1683</c:v>
                </c:pt>
                <c:pt idx="63545">
                  <c:v>1684</c:v>
                </c:pt>
                <c:pt idx="63546">
                  <c:v>1685</c:v>
                </c:pt>
                <c:pt idx="63547">
                  <c:v>1686</c:v>
                </c:pt>
                <c:pt idx="63548">
                  <c:v>1687</c:v>
                </c:pt>
                <c:pt idx="63549">
                  <c:v>1688</c:v>
                </c:pt>
                <c:pt idx="63550">
                  <c:v>1689</c:v>
                </c:pt>
                <c:pt idx="63551">
                  <c:v>1690</c:v>
                </c:pt>
                <c:pt idx="63552">
                  <c:v>1691</c:v>
                </c:pt>
                <c:pt idx="63553">
                  <c:v>1692</c:v>
                </c:pt>
                <c:pt idx="63554">
                  <c:v>1693</c:v>
                </c:pt>
                <c:pt idx="63555">
                  <c:v>1694</c:v>
                </c:pt>
                <c:pt idx="63556">
                  <c:v>1695</c:v>
                </c:pt>
                <c:pt idx="63557">
                  <c:v>1696</c:v>
                </c:pt>
                <c:pt idx="63558">
                  <c:v>1697</c:v>
                </c:pt>
                <c:pt idx="63559">
                  <c:v>1698</c:v>
                </c:pt>
                <c:pt idx="63560">
                  <c:v>1699</c:v>
                </c:pt>
                <c:pt idx="63561">
                  <c:v>1700</c:v>
                </c:pt>
                <c:pt idx="63562">
                  <c:v>1701</c:v>
                </c:pt>
                <c:pt idx="63563">
                  <c:v>1702</c:v>
                </c:pt>
                <c:pt idx="63564">
                  <c:v>1703</c:v>
                </c:pt>
                <c:pt idx="63565">
                  <c:v>1704</c:v>
                </c:pt>
                <c:pt idx="63566">
                  <c:v>1705</c:v>
                </c:pt>
                <c:pt idx="63567">
                  <c:v>1706</c:v>
                </c:pt>
                <c:pt idx="63568">
                  <c:v>1707</c:v>
                </c:pt>
                <c:pt idx="63569">
                  <c:v>1708</c:v>
                </c:pt>
                <c:pt idx="63570">
                  <c:v>1709</c:v>
                </c:pt>
                <c:pt idx="63571">
                  <c:v>1710</c:v>
                </c:pt>
                <c:pt idx="63572">
                  <c:v>1711</c:v>
                </c:pt>
                <c:pt idx="63573">
                  <c:v>1712</c:v>
                </c:pt>
                <c:pt idx="63574">
                  <c:v>1713</c:v>
                </c:pt>
                <c:pt idx="63575">
                  <c:v>1714</c:v>
                </c:pt>
                <c:pt idx="63576">
                  <c:v>1715</c:v>
                </c:pt>
                <c:pt idx="63577">
                  <c:v>1716</c:v>
                </c:pt>
                <c:pt idx="63578">
                  <c:v>1717</c:v>
                </c:pt>
                <c:pt idx="63579">
                  <c:v>1718</c:v>
                </c:pt>
                <c:pt idx="63580">
                  <c:v>1719</c:v>
                </c:pt>
                <c:pt idx="63581">
                  <c:v>1720</c:v>
                </c:pt>
                <c:pt idx="63582">
                  <c:v>1721</c:v>
                </c:pt>
                <c:pt idx="63583">
                  <c:v>1722</c:v>
                </c:pt>
                <c:pt idx="63584">
                  <c:v>1723</c:v>
                </c:pt>
                <c:pt idx="63585">
                  <c:v>1724</c:v>
                </c:pt>
                <c:pt idx="63586">
                  <c:v>1725</c:v>
                </c:pt>
                <c:pt idx="63587">
                  <c:v>1726</c:v>
                </c:pt>
                <c:pt idx="63588">
                  <c:v>1727</c:v>
                </c:pt>
                <c:pt idx="63589">
                  <c:v>1728</c:v>
                </c:pt>
                <c:pt idx="63590">
                  <c:v>1729</c:v>
                </c:pt>
                <c:pt idx="63591">
                  <c:v>1730</c:v>
                </c:pt>
                <c:pt idx="63592">
                  <c:v>1731</c:v>
                </c:pt>
                <c:pt idx="63593">
                  <c:v>1732</c:v>
                </c:pt>
                <c:pt idx="63594">
                  <c:v>1733</c:v>
                </c:pt>
                <c:pt idx="63595">
                  <c:v>1734</c:v>
                </c:pt>
                <c:pt idx="63596">
                  <c:v>1735</c:v>
                </c:pt>
                <c:pt idx="63597">
                  <c:v>1736</c:v>
                </c:pt>
                <c:pt idx="63598">
                  <c:v>1737</c:v>
                </c:pt>
                <c:pt idx="63599">
                  <c:v>1738</c:v>
                </c:pt>
                <c:pt idx="63600">
                  <c:v>1739</c:v>
                </c:pt>
                <c:pt idx="63601">
                  <c:v>1740</c:v>
                </c:pt>
                <c:pt idx="63602">
                  <c:v>1741</c:v>
                </c:pt>
                <c:pt idx="63603">
                  <c:v>1742</c:v>
                </c:pt>
                <c:pt idx="63604">
                  <c:v>1743</c:v>
                </c:pt>
                <c:pt idx="63605">
                  <c:v>1744</c:v>
                </c:pt>
                <c:pt idx="63606">
                  <c:v>1745</c:v>
                </c:pt>
                <c:pt idx="63607">
                  <c:v>1746</c:v>
                </c:pt>
                <c:pt idx="63608">
                  <c:v>1747</c:v>
                </c:pt>
                <c:pt idx="63609">
                  <c:v>1748</c:v>
                </c:pt>
                <c:pt idx="63610">
                  <c:v>1749</c:v>
                </c:pt>
                <c:pt idx="63611">
                  <c:v>1750</c:v>
                </c:pt>
                <c:pt idx="63612">
                  <c:v>1751</c:v>
                </c:pt>
                <c:pt idx="63613">
                  <c:v>1752</c:v>
                </c:pt>
                <c:pt idx="63614">
                  <c:v>1753</c:v>
                </c:pt>
                <c:pt idx="63615">
                  <c:v>1754</c:v>
                </c:pt>
                <c:pt idx="63616">
                  <c:v>1755</c:v>
                </c:pt>
                <c:pt idx="63617">
                  <c:v>1756</c:v>
                </c:pt>
                <c:pt idx="63618">
                  <c:v>1757</c:v>
                </c:pt>
                <c:pt idx="63619">
                  <c:v>1758</c:v>
                </c:pt>
                <c:pt idx="63620">
                  <c:v>1759</c:v>
                </c:pt>
                <c:pt idx="63621">
                  <c:v>1760</c:v>
                </c:pt>
                <c:pt idx="63622">
                  <c:v>1761</c:v>
                </c:pt>
                <c:pt idx="63623">
                  <c:v>1762</c:v>
                </c:pt>
                <c:pt idx="63624">
                  <c:v>1763</c:v>
                </c:pt>
                <c:pt idx="63625">
                  <c:v>1764</c:v>
                </c:pt>
                <c:pt idx="63626">
                  <c:v>1765</c:v>
                </c:pt>
                <c:pt idx="63627">
                  <c:v>1766</c:v>
                </c:pt>
                <c:pt idx="63628">
                  <c:v>1767</c:v>
                </c:pt>
                <c:pt idx="63629">
                  <c:v>1768</c:v>
                </c:pt>
                <c:pt idx="63630">
                  <c:v>1769</c:v>
                </c:pt>
                <c:pt idx="63631">
                  <c:v>1770</c:v>
                </c:pt>
                <c:pt idx="63632">
                  <c:v>1771</c:v>
                </c:pt>
                <c:pt idx="63633">
                  <c:v>1772</c:v>
                </c:pt>
                <c:pt idx="63634">
                  <c:v>1773</c:v>
                </c:pt>
                <c:pt idx="63635">
                  <c:v>0</c:v>
                </c:pt>
                <c:pt idx="63636">
                  <c:v>1</c:v>
                </c:pt>
                <c:pt idx="63637">
                  <c:v>2</c:v>
                </c:pt>
                <c:pt idx="63638">
                  <c:v>3</c:v>
                </c:pt>
                <c:pt idx="63639">
                  <c:v>4</c:v>
                </c:pt>
                <c:pt idx="63640">
                  <c:v>5</c:v>
                </c:pt>
                <c:pt idx="63641">
                  <c:v>6</c:v>
                </c:pt>
                <c:pt idx="63642">
                  <c:v>7</c:v>
                </c:pt>
                <c:pt idx="63643">
                  <c:v>8</c:v>
                </c:pt>
                <c:pt idx="63644">
                  <c:v>9</c:v>
                </c:pt>
                <c:pt idx="63645">
                  <c:v>10</c:v>
                </c:pt>
                <c:pt idx="63646">
                  <c:v>11</c:v>
                </c:pt>
                <c:pt idx="63647">
                  <c:v>12</c:v>
                </c:pt>
                <c:pt idx="63648">
                  <c:v>13</c:v>
                </c:pt>
                <c:pt idx="63649">
                  <c:v>14</c:v>
                </c:pt>
                <c:pt idx="63650">
                  <c:v>15</c:v>
                </c:pt>
                <c:pt idx="63651">
                  <c:v>16</c:v>
                </c:pt>
                <c:pt idx="63652">
                  <c:v>17</c:v>
                </c:pt>
                <c:pt idx="63653">
                  <c:v>18</c:v>
                </c:pt>
                <c:pt idx="63654">
                  <c:v>19</c:v>
                </c:pt>
                <c:pt idx="63655">
                  <c:v>20</c:v>
                </c:pt>
                <c:pt idx="63656">
                  <c:v>21</c:v>
                </c:pt>
                <c:pt idx="63657">
                  <c:v>22</c:v>
                </c:pt>
                <c:pt idx="63658">
                  <c:v>23</c:v>
                </c:pt>
                <c:pt idx="63659">
                  <c:v>24</c:v>
                </c:pt>
                <c:pt idx="63660">
                  <c:v>25</c:v>
                </c:pt>
                <c:pt idx="63661">
                  <c:v>26</c:v>
                </c:pt>
                <c:pt idx="63662">
                  <c:v>27</c:v>
                </c:pt>
                <c:pt idx="63663">
                  <c:v>28</c:v>
                </c:pt>
                <c:pt idx="63664">
                  <c:v>29</c:v>
                </c:pt>
                <c:pt idx="63665">
                  <c:v>30</c:v>
                </c:pt>
                <c:pt idx="63666">
                  <c:v>31</c:v>
                </c:pt>
                <c:pt idx="63667">
                  <c:v>32</c:v>
                </c:pt>
                <c:pt idx="63668">
                  <c:v>33</c:v>
                </c:pt>
                <c:pt idx="63669">
                  <c:v>34</c:v>
                </c:pt>
                <c:pt idx="63670">
                  <c:v>35</c:v>
                </c:pt>
                <c:pt idx="63671">
                  <c:v>36</c:v>
                </c:pt>
                <c:pt idx="63672">
                  <c:v>37</c:v>
                </c:pt>
                <c:pt idx="63673">
                  <c:v>38</c:v>
                </c:pt>
                <c:pt idx="63674">
                  <c:v>39</c:v>
                </c:pt>
                <c:pt idx="63675">
                  <c:v>40</c:v>
                </c:pt>
                <c:pt idx="63676">
                  <c:v>41</c:v>
                </c:pt>
                <c:pt idx="63677">
                  <c:v>42</c:v>
                </c:pt>
                <c:pt idx="63678">
                  <c:v>43</c:v>
                </c:pt>
                <c:pt idx="63679">
                  <c:v>44</c:v>
                </c:pt>
                <c:pt idx="63680">
                  <c:v>45</c:v>
                </c:pt>
                <c:pt idx="63681">
                  <c:v>46</c:v>
                </c:pt>
                <c:pt idx="63682">
                  <c:v>47</c:v>
                </c:pt>
                <c:pt idx="63683">
                  <c:v>48</c:v>
                </c:pt>
                <c:pt idx="63684">
                  <c:v>49</c:v>
                </c:pt>
                <c:pt idx="63685">
                  <c:v>50</c:v>
                </c:pt>
                <c:pt idx="63686">
                  <c:v>51</c:v>
                </c:pt>
                <c:pt idx="63687">
                  <c:v>52</c:v>
                </c:pt>
                <c:pt idx="63688">
                  <c:v>53</c:v>
                </c:pt>
                <c:pt idx="63689">
                  <c:v>54</c:v>
                </c:pt>
                <c:pt idx="63690">
                  <c:v>55</c:v>
                </c:pt>
                <c:pt idx="63691">
                  <c:v>56</c:v>
                </c:pt>
                <c:pt idx="63692">
                  <c:v>57</c:v>
                </c:pt>
                <c:pt idx="63693">
                  <c:v>58</c:v>
                </c:pt>
                <c:pt idx="63694">
                  <c:v>59</c:v>
                </c:pt>
                <c:pt idx="63695">
                  <c:v>60</c:v>
                </c:pt>
                <c:pt idx="63696">
                  <c:v>61</c:v>
                </c:pt>
                <c:pt idx="63697">
                  <c:v>62</c:v>
                </c:pt>
                <c:pt idx="63698">
                  <c:v>63</c:v>
                </c:pt>
                <c:pt idx="63699">
                  <c:v>64</c:v>
                </c:pt>
                <c:pt idx="63700">
                  <c:v>65</c:v>
                </c:pt>
                <c:pt idx="63701">
                  <c:v>66</c:v>
                </c:pt>
                <c:pt idx="63702">
                  <c:v>67</c:v>
                </c:pt>
                <c:pt idx="63703">
                  <c:v>68</c:v>
                </c:pt>
                <c:pt idx="63704">
                  <c:v>69</c:v>
                </c:pt>
                <c:pt idx="63705">
                  <c:v>70</c:v>
                </c:pt>
                <c:pt idx="63706">
                  <c:v>71</c:v>
                </c:pt>
                <c:pt idx="63707">
                  <c:v>72</c:v>
                </c:pt>
                <c:pt idx="63708">
                  <c:v>73</c:v>
                </c:pt>
                <c:pt idx="63709">
                  <c:v>74</c:v>
                </c:pt>
                <c:pt idx="63710">
                  <c:v>75</c:v>
                </c:pt>
                <c:pt idx="63711">
                  <c:v>76</c:v>
                </c:pt>
                <c:pt idx="63712">
                  <c:v>77</c:v>
                </c:pt>
                <c:pt idx="63713">
                  <c:v>78</c:v>
                </c:pt>
                <c:pt idx="63714">
                  <c:v>79</c:v>
                </c:pt>
                <c:pt idx="63715">
                  <c:v>80</c:v>
                </c:pt>
                <c:pt idx="63716">
                  <c:v>81</c:v>
                </c:pt>
                <c:pt idx="63717">
                  <c:v>82</c:v>
                </c:pt>
                <c:pt idx="63718">
                  <c:v>83</c:v>
                </c:pt>
                <c:pt idx="63719">
                  <c:v>84</c:v>
                </c:pt>
                <c:pt idx="63720">
                  <c:v>85</c:v>
                </c:pt>
                <c:pt idx="63721">
                  <c:v>86</c:v>
                </c:pt>
                <c:pt idx="63722">
                  <c:v>87</c:v>
                </c:pt>
                <c:pt idx="63723">
                  <c:v>88</c:v>
                </c:pt>
                <c:pt idx="63724">
                  <c:v>89</c:v>
                </c:pt>
                <c:pt idx="63725">
                  <c:v>90</c:v>
                </c:pt>
                <c:pt idx="63726">
                  <c:v>91</c:v>
                </c:pt>
                <c:pt idx="63727">
                  <c:v>92</c:v>
                </c:pt>
                <c:pt idx="63728">
                  <c:v>93</c:v>
                </c:pt>
                <c:pt idx="63729">
                  <c:v>94</c:v>
                </c:pt>
                <c:pt idx="63730">
                  <c:v>95</c:v>
                </c:pt>
                <c:pt idx="63731">
                  <c:v>96</c:v>
                </c:pt>
                <c:pt idx="63732">
                  <c:v>97</c:v>
                </c:pt>
                <c:pt idx="63733">
                  <c:v>98</c:v>
                </c:pt>
                <c:pt idx="63734">
                  <c:v>99</c:v>
                </c:pt>
                <c:pt idx="63735">
                  <c:v>100</c:v>
                </c:pt>
                <c:pt idx="63736">
                  <c:v>101</c:v>
                </c:pt>
                <c:pt idx="63737">
                  <c:v>102</c:v>
                </c:pt>
                <c:pt idx="63738">
                  <c:v>103</c:v>
                </c:pt>
                <c:pt idx="63739">
                  <c:v>104</c:v>
                </c:pt>
                <c:pt idx="63740">
                  <c:v>105</c:v>
                </c:pt>
                <c:pt idx="63741">
                  <c:v>106</c:v>
                </c:pt>
                <c:pt idx="63742">
                  <c:v>107</c:v>
                </c:pt>
                <c:pt idx="63743">
                  <c:v>108</c:v>
                </c:pt>
                <c:pt idx="63744">
                  <c:v>109</c:v>
                </c:pt>
                <c:pt idx="63745">
                  <c:v>110</c:v>
                </c:pt>
                <c:pt idx="63746">
                  <c:v>111</c:v>
                </c:pt>
                <c:pt idx="63747">
                  <c:v>112</c:v>
                </c:pt>
                <c:pt idx="63748">
                  <c:v>113</c:v>
                </c:pt>
                <c:pt idx="63749">
                  <c:v>114</c:v>
                </c:pt>
                <c:pt idx="63750">
                  <c:v>115</c:v>
                </c:pt>
                <c:pt idx="63751">
                  <c:v>116</c:v>
                </c:pt>
                <c:pt idx="63752">
                  <c:v>117</c:v>
                </c:pt>
                <c:pt idx="63753">
                  <c:v>118</c:v>
                </c:pt>
                <c:pt idx="63754">
                  <c:v>119</c:v>
                </c:pt>
                <c:pt idx="63755">
                  <c:v>120</c:v>
                </c:pt>
                <c:pt idx="63756">
                  <c:v>121</c:v>
                </c:pt>
                <c:pt idx="63757">
                  <c:v>122</c:v>
                </c:pt>
                <c:pt idx="63758">
                  <c:v>123</c:v>
                </c:pt>
                <c:pt idx="63759">
                  <c:v>124</c:v>
                </c:pt>
                <c:pt idx="63760">
                  <c:v>125</c:v>
                </c:pt>
                <c:pt idx="63761">
                  <c:v>126</c:v>
                </c:pt>
                <c:pt idx="63762">
                  <c:v>127</c:v>
                </c:pt>
                <c:pt idx="63763">
                  <c:v>128</c:v>
                </c:pt>
                <c:pt idx="63764">
                  <c:v>129</c:v>
                </c:pt>
                <c:pt idx="63765">
                  <c:v>130</c:v>
                </c:pt>
                <c:pt idx="63766">
                  <c:v>131</c:v>
                </c:pt>
                <c:pt idx="63767">
                  <c:v>132</c:v>
                </c:pt>
                <c:pt idx="63768">
                  <c:v>133</c:v>
                </c:pt>
                <c:pt idx="63769">
                  <c:v>134</c:v>
                </c:pt>
                <c:pt idx="63770">
                  <c:v>135</c:v>
                </c:pt>
                <c:pt idx="63771">
                  <c:v>136</c:v>
                </c:pt>
                <c:pt idx="63772">
                  <c:v>137</c:v>
                </c:pt>
                <c:pt idx="63773">
                  <c:v>138</c:v>
                </c:pt>
                <c:pt idx="63774">
                  <c:v>139</c:v>
                </c:pt>
                <c:pt idx="63775">
                  <c:v>140</c:v>
                </c:pt>
                <c:pt idx="63776">
                  <c:v>141</c:v>
                </c:pt>
                <c:pt idx="63777">
                  <c:v>142</c:v>
                </c:pt>
                <c:pt idx="63778">
                  <c:v>143</c:v>
                </c:pt>
                <c:pt idx="63779">
                  <c:v>144</c:v>
                </c:pt>
                <c:pt idx="63780">
                  <c:v>145</c:v>
                </c:pt>
                <c:pt idx="63781">
                  <c:v>146</c:v>
                </c:pt>
                <c:pt idx="63782">
                  <c:v>147</c:v>
                </c:pt>
                <c:pt idx="63783">
                  <c:v>148</c:v>
                </c:pt>
                <c:pt idx="63784">
                  <c:v>149</c:v>
                </c:pt>
                <c:pt idx="63785">
                  <c:v>150</c:v>
                </c:pt>
                <c:pt idx="63786">
                  <c:v>151</c:v>
                </c:pt>
                <c:pt idx="63787">
                  <c:v>152</c:v>
                </c:pt>
                <c:pt idx="63788">
                  <c:v>153</c:v>
                </c:pt>
                <c:pt idx="63789">
                  <c:v>154</c:v>
                </c:pt>
                <c:pt idx="63790">
                  <c:v>155</c:v>
                </c:pt>
                <c:pt idx="63791">
                  <c:v>156</c:v>
                </c:pt>
                <c:pt idx="63792">
                  <c:v>157</c:v>
                </c:pt>
                <c:pt idx="63793">
                  <c:v>158</c:v>
                </c:pt>
                <c:pt idx="63794">
                  <c:v>159</c:v>
                </c:pt>
                <c:pt idx="63795">
                  <c:v>160</c:v>
                </c:pt>
                <c:pt idx="63796">
                  <c:v>161</c:v>
                </c:pt>
                <c:pt idx="63797">
                  <c:v>162</c:v>
                </c:pt>
                <c:pt idx="63798">
                  <c:v>163</c:v>
                </c:pt>
                <c:pt idx="63799">
                  <c:v>164</c:v>
                </c:pt>
                <c:pt idx="63800">
                  <c:v>165</c:v>
                </c:pt>
                <c:pt idx="63801">
                  <c:v>166</c:v>
                </c:pt>
                <c:pt idx="63802">
                  <c:v>167</c:v>
                </c:pt>
                <c:pt idx="63803">
                  <c:v>168</c:v>
                </c:pt>
                <c:pt idx="63804">
                  <c:v>169</c:v>
                </c:pt>
                <c:pt idx="63805">
                  <c:v>170</c:v>
                </c:pt>
                <c:pt idx="63806">
                  <c:v>171</c:v>
                </c:pt>
                <c:pt idx="63807">
                  <c:v>172</c:v>
                </c:pt>
                <c:pt idx="63808">
                  <c:v>173</c:v>
                </c:pt>
                <c:pt idx="63809">
                  <c:v>174</c:v>
                </c:pt>
                <c:pt idx="63810">
                  <c:v>175</c:v>
                </c:pt>
                <c:pt idx="63811">
                  <c:v>176</c:v>
                </c:pt>
                <c:pt idx="63812">
                  <c:v>177</c:v>
                </c:pt>
                <c:pt idx="63813">
                  <c:v>178</c:v>
                </c:pt>
                <c:pt idx="63814">
                  <c:v>179</c:v>
                </c:pt>
                <c:pt idx="63815">
                  <c:v>180</c:v>
                </c:pt>
                <c:pt idx="63816">
                  <c:v>181</c:v>
                </c:pt>
                <c:pt idx="63817">
                  <c:v>182</c:v>
                </c:pt>
                <c:pt idx="63818">
                  <c:v>183</c:v>
                </c:pt>
                <c:pt idx="63819">
                  <c:v>184</c:v>
                </c:pt>
                <c:pt idx="63820">
                  <c:v>185</c:v>
                </c:pt>
                <c:pt idx="63821">
                  <c:v>186</c:v>
                </c:pt>
                <c:pt idx="63822">
                  <c:v>187</c:v>
                </c:pt>
                <c:pt idx="63823">
                  <c:v>188</c:v>
                </c:pt>
                <c:pt idx="63824">
                  <c:v>189</c:v>
                </c:pt>
                <c:pt idx="63825">
                  <c:v>190</c:v>
                </c:pt>
                <c:pt idx="63826">
                  <c:v>191</c:v>
                </c:pt>
                <c:pt idx="63827">
                  <c:v>192</c:v>
                </c:pt>
                <c:pt idx="63828">
                  <c:v>193</c:v>
                </c:pt>
                <c:pt idx="63829">
                  <c:v>194</c:v>
                </c:pt>
                <c:pt idx="63830">
                  <c:v>195</c:v>
                </c:pt>
                <c:pt idx="63831">
                  <c:v>196</c:v>
                </c:pt>
                <c:pt idx="63832">
                  <c:v>197</c:v>
                </c:pt>
                <c:pt idx="63833">
                  <c:v>198</c:v>
                </c:pt>
                <c:pt idx="63834">
                  <c:v>199</c:v>
                </c:pt>
                <c:pt idx="63835">
                  <c:v>200</c:v>
                </c:pt>
                <c:pt idx="63836">
                  <c:v>201</c:v>
                </c:pt>
                <c:pt idx="63837">
                  <c:v>202</c:v>
                </c:pt>
                <c:pt idx="63838">
                  <c:v>203</c:v>
                </c:pt>
                <c:pt idx="63839">
                  <c:v>204</c:v>
                </c:pt>
                <c:pt idx="63840">
                  <c:v>205</c:v>
                </c:pt>
                <c:pt idx="63841">
                  <c:v>206</c:v>
                </c:pt>
                <c:pt idx="63842">
                  <c:v>207</c:v>
                </c:pt>
                <c:pt idx="63843">
                  <c:v>208</c:v>
                </c:pt>
                <c:pt idx="63844">
                  <c:v>209</c:v>
                </c:pt>
                <c:pt idx="63845">
                  <c:v>210</c:v>
                </c:pt>
                <c:pt idx="63846">
                  <c:v>211</c:v>
                </c:pt>
                <c:pt idx="63847">
                  <c:v>212</c:v>
                </c:pt>
                <c:pt idx="63848">
                  <c:v>213</c:v>
                </c:pt>
                <c:pt idx="63849">
                  <c:v>214</c:v>
                </c:pt>
                <c:pt idx="63850">
                  <c:v>215</c:v>
                </c:pt>
                <c:pt idx="63851">
                  <c:v>216</c:v>
                </c:pt>
                <c:pt idx="63852">
                  <c:v>217</c:v>
                </c:pt>
                <c:pt idx="63853">
                  <c:v>218</c:v>
                </c:pt>
                <c:pt idx="63854">
                  <c:v>219</c:v>
                </c:pt>
                <c:pt idx="63855">
                  <c:v>220</c:v>
                </c:pt>
                <c:pt idx="63856">
                  <c:v>221</c:v>
                </c:pt>
                <c:pt idx="63857">
                  <c:v>222</c:v>
                </c:pt>
                <c:pt idx="63858">
                  <c:v>223</c:v>
                </c:pt>
                <c:pt idx="63859">
                  <c:v>224</c:v>
                </c:pt>
                <c:pt idx="63860">
                  <c:v>225</c:v>
                </c:pt>
                <c:pt idx="63861">
                  <c:v>226</c:v>
                </c:pt>
                <c:pt idx="63862">
                  <c:v>227</c:v>
                </c:pt>
                <c:pt idx="63863">
                  <c:v>228</c:v>
                </c:pt>
                <c:pt idx="63864">
                  <c:v>229</c:v>
                </c:pt>
                <c:pt idx="63865">
                  <c:v>230</c:v>
                </c:pt>
                <c:pt idx="63866">
                  <c:v>231</c:v>
                </c:pt>
                <c:pt idx="63867">
                  <c:v>232</c:v>
                </c:pt>
                <c:pt idx="63868">
                  <c:v>233</c:v>
                </c:pt>
                <c:pt idx="63869">
                  <c:v>234</c:v>
                </c:pt>
                <c:pt idx="63870">
                  <c:v>235</c:v>
                </c:pt>
                <c:pt idx="63871">
                  <c:v>236</c:v>
                </c:pt>
                <c:pt idx="63872">
                  <c:v>237</c:v>
                </c:pt>
                <c:pt idx="63873">
                  <c:v>238</c:v>
                </c:pt>
                <c:pt idx="63874">
                  <c:v>239</c:v>
                </c:pt>
                <c:pt idx="63875">
                  <c:v>240</c:v>
                </c:pt>
                <c:pt idx="63876">
                  <c:v>241</c:v>
                </c:pt>
                <c:pt idx="63877">
                  <c:v>242</c:v>
                </c:pt>
                <c:pt idx="63878">
                  <c:v>243</c:v>
                </c:pt>
                <c:pt idx="63879">
                  <c:v>244</c:v>
                </c:pt>
                <c:pt idx="63880">
                  <c:v>245</c:v>
                </c:pt>
                <c:pt idx="63881">
                  <c:v>246</c:v>
                </c:pt>
                <c:pt idx="63882">
                  <c:v>247</c:v>
                </c:pt>
                <c:pt idx="63883">
                  <c:v>248</c:v>
                </c:pt>
                <c:pt idx="63884">
                  <c:v>249</c:v>
                </c:pt>
                <c:pt idx="63885">
                  <c:v>250</c:v>
                </c:pt>
                <c:pt idx="63886">
                  <c:v>251</c:v>
                </c:pt>
                <c:pt idx="63887">
                  <c:v>252</c:v>
                </c:pt>
                <c:pt idx="63888">
                  <c:v>253</c:v>
                </c:pt>
                <c:pt idx="63889">
                  <c:v>254</c:v>
                </c:pt>
                <c:pt idx="63890">
                  <c:v>255</c:v>
                </c:pt>
                <c:pt idx="63891">
                  <c:v>256</c:v>
                </c:pt>
                <c:pt idx="63892">
                  <c:v>257</c:v>
                </c:pt>
                <c:pt idx="63893">
                  <c:v>258</c:v>
                </c:pt>
                <c:pt idx="63894">
                  <c:v>259</c:v>
                </c:pt>
                <c:pt idx="63895">
                  <c:v>260</c:v>
                </c:pt>
                <c:pt idx="63896">
                  <c:v>261</c:v>
                </c:pt>
                <c:pt idx="63897">
                  <c:v>262</c:v>
                </c:pt>
                <c:pt idx="63898">
                  <c:v>263</c:v>
                </c:pt>
                <c:pt idx="63899">
                  <c:v>264</c:v>
                </c:pt>
                <c:pt idx="63900">
                  <c:v>265</c:v>
                </c:pt>
                <c:pt idx="63901">
                  <c:v>266</c:v>
                </c:pt>
                <c:pt idx="63902">
                  <c:v>267</c:v>
                </c:pt>
                <c:pt idx="63903">
                  <c:v>268</c:v>
                </c:pt>
                <c:pt idx="63904">
                  <c:v>269</c:v>
                </c:pt>
                <c:pt idx="63905">
                  <c:v>270</c:v>
                </c:pt>
                <c:pt idx="63906">
                  <c:v>271</c:v>
                </c:pt>
                <c:pt idx="63907">
                  <c:v>272</c:v>
                </c:pt>
                <c:pt idx="63908">
                  <c:v>273</c:v>
                </c:pt>
                <c:pt idx="63909">
                  <c:v>274</c:v>
                </c:pt>
                <c:pt idx="63910">
                  <c:v>275</c:v>
                </c:pt>
                <c:pt idx="63911">
                  <c:v>276</c:v>
                </c:pt>
                <c:pt idx="63912">
                  <c:v>277</c:v>
                </c:pt>
                <c:pt idx="63913">
                  <c:v>278</c:v>
                </c:pt>
                <c:pt idx="63914">
                  <c:v>279</c:v>
                </c:pt>
                <c:pt idx="63915">
                  <c:v>280</c:v>
                </c:pt>
                <c:pt idx="63916">
                  <c:v>281</c:v>
                </c:pt>
                <c:pt idx="63917">
                  <c:v>282</c:v>
                </c:pt>
                <c:pt idx="63918">
                  <c:v>283</c:v>
                </c:pt>
                <c:pt idx="63919">
                  <c:v>284</c:v>
                </c:pt>
                <c:pt idx="63920">
                  <c:v>285</c:v>
                </c:pt>
                <c:pt idx="63921">
                  <c:v>286</c:v>
                </c:pt>
                <c:pt idx="63922">
                  <c:v>287</c:v>
                </c:pt>
                <c:pt idx="63923">
                  <c:v>288</c:v>
                </c:pt>
                <c:pt idx="63924">
                  <c:v>289</c:v>
                </c:pt>
                <c:pt idx="63925">
                  <c:v>290</c:v>
                </c:pt>
                <c:pt idx="63926">
                  <c:v>291</c:v>
                </c:pt>
                <c:pt idx="63927">
                  <c:v>292</c:v>
                </c:pt>
                <c:pt idx="63928">
                  <c:v>293</c:v>
                </c:pt>
                <c:pt idx="63929">
                  <c:v>294</c:v>
                </c:pt>
                <c:pt idx="63930">
                  <c:v>295</c:v>
                </c:pt>
                <c:pt idx="63931">
                  <c:v>296</c:v>
                </c:pt>
                <c:pt idx="63932">
                  <c:v>297</c:v>
                </c:pt>
                <c:pt idx="63933">
                  <c:v>298</c:v>
                </c:pt>
                <c:pt idx="63934">
                  <c:v>299</c:v>
                </c:pt>
                <c:pt idx="63935">
                  <c:v>300</c:v>
                </c:pt>
                <c:pt idx="63936">
                  <c:v>301</c:v>
                </c:pt>
                <c:pt idx="63937">
                  <c:v>302</c:v>
                </c:pt>
                <c:pt idx="63938">
                  <c:v>303</c:v>
                </c:pt>
                <c:pt idx="63939">
                  <c:v>304</c:v>
                </c:pt>
                <c:pt idx="63940">
                  <c:v>305</c:v>
                </c:pt>
                <c:pt idx="63941">
                  <c:v>306</c:v>
                </c:pt>
                <c:pt idx="63942">
                  <c:v>307</c:v>
                </c:pt>
                <c:pt idx="63943">
                  <c:v>308</c:v>
                </c:pt>
                <c:pt idx="63944">
                  <c:v>309</c:v>
                </c:pt>
                <c:pt idx="63945">
                  <c:v>310</c:v>
                </c:pt>
                <c:pt idx="63946">
                  <c:v>311</c:v>
                </c:pt>
                <c:pt idx="63947">
                  <c:v>312</c:v>
                </c:pt>
                <c:pt idx="63948">
                  <c:v>313</c:v>
                </c:pt>
                <c:pt idx="63949">
                  <c:v>314</c:v>
                </c:pt>
                <c:pt idx="63950">
                  <c:v>315</c:v>
                </c:pt>
                <c:pt idx="63951">
                  <c:v>316</c:v>
                </c:pt>
                <c:pt idx="63952">
                  <c:v>317</c:v>
                </c:pt>
                <c:pt idx="63953">
                  <c:v>318</c:v>
                </c:pt>
                <c:pt idx="63954">
                  <c:v>319</c:v>
                </c:pt>
                <c:pt idx="63955">
                  <c:v>320</c:v>
                </c:pt>
                <c:pt idx="63956">
                  <c:v>321</c:v>
                </c:pt>
                <c:pt idx="63957">
                  <c:v>322</c:v>
                </c:pt>
                <c:pt idx="63958">
                  <c:v>323</c:v>
                </c:pt>
                <c:pt idx="63959">
                  <c:v>324</c:v>
                </c:pt>
                <c:pt idx="63960">
                  <c:v>325</c:v>
                </c:pt>
                <c:pt idx="63961">
                  <c:v>326</c:v>
                </c:pt>
                <c:pt idx="63962">
                  <c:v>327</c:v>
                </c:pt>
                <c:pt idx="63963">
                  <c:v>328</c:v>
                </c:pt>
                <c:pt idx="63964">
                  <c:v>329</c:v>
                </c:pt>
                <c:pt idx="63965">
                  <c:v>330</c:v>
                </c:pt>
                <c:pt idx="63966">
                  <c:v>331</c:v>
                </c:pt>
                <c:pt idx="63967">
                  <c:v>332</c:v>
                </c:pt>
                <c:pt idx="63968">
                  <c:v>333</c:v>
                </c:pt>
                <c:pt idx="63969">
                  <c:v>334</c:v>
                </c:pt>
                <c:pt idx="63970">
                  <c:v>335</c:v>
                </c:pt>
                <c:pt idx="63971">
                  <c:v>336</c:v>
                </c:pt>
                <c:pt idx="63972">
                  <c:v>337</c:v>
                </c:pt>
                <c:pt idx="63973">
                  <c:v>338</c:v>
                </c:pt>
                <c:pt idx="63974">
                  <c:v>339</c:v>
                </c:pt>
                <c:pt idx="63975">
                  <c:v>340</c:v>
                </c:pt>
                <c:pt idx="63976">
                  <c:v>341</c:v>
                </c:pt>
                <c:pt idx="63977">
                  <c:v>342</c:v>
                </c:pt>
                <c:pt idx="63978">
                  <c:v>343</c:v>
                </c:pt>
                <c:pt idx="63979">
                  <c:v>344</c:v>
                </c:pt>
                <c:pt idx="63980">
                  <c:v>345</c:v>
                </c:pt>
                <c:pt idx="63981">
                  <c:v>346</c:v>
                </c:pt>
                <c:pt idx="63982">
                  <c:v>347</c:v>
                </c:pt>
                <c:pt idx="63983">
                  <c:v>348</c:v>
                </c:pt>
                <c:pt idx="63984">
                  <c:v>349</c:v>
                </c:pt>
                <c:pt idx="63985">
                  <c:v>350</c:v>
                </c:pt>
                <c:pt idx="63986">
                  <c:v>351</c:v>
                </c:pt>
                <c:pt idx="63987">
                  <c:v>352</c:v>
                </c:pt>
                <c:pt idx="63988">
                  <c:v>353</c:v>
                </c:pt>
                <c:pt idx="63989">
                  <c:v>354</c:v>
                </c:pt>
                <c:pt idx="63990">
                  <c:v>355</c:v>
                </c:pt>
                <c:pt idx="63991">
                  <c:v>356</c:v>
                </c:pt>
                <c:pt idx="63992">
                  <c:v>357</c:v>
                </c:pt>
                <c:pt idx="63993">
                  <c:v>358</c:v>
                </c:pt>
                <c:pt idx="63994">
                  <c:v>359</c:v>
                </c:pt>
                <c:pt idx="63995">
                  <c:v>360</c:v>
                </c:pt>
                <c:pt idx="63996">
                  <c:v>361</c:v>
                </c:pt>
                <c:pt idx="63997">
                  <c:v>362</c:v>
                </c:pt>
                <c:pt idx="63998">
                  <c:v>363</c:v>
                </c:pt>
                <c:pt idx="63999">
                  <c:v>364</c:v>
                </c:pt>
                <c:pt idx="64000">
                  <c:v>365</c:v>
                </c:pt>
                <c:pt idx="64001">
                  <c:v>366</c:v>
                </c:pt>
                <c:pt idx="64002">
                  <c:v>367</c:v>
                </c:pt>
                <c:pt idx="64003">
                  <c:v>368</c:v>
                </c:pt>
                <c:pt idx="64004">
                  <c:v>369</c:v>
                </c:pt>
                <c:pt idx="64005">
                  <c:v>370</c:v>
                </c:pt>
                <c:pt idx="64006">
                  <c:v>371</c:v>
                </c:pt>
                <c:pt idx="64007">
                  <c:v>372</c:v>
                </c:pt>
                <c:pt idx="64008">
                  <c:v>373</c:v>
                </c:pt>
                <c:pt idx="64009">
                  <c:v>374</c:v>
                </c:pt>
                <c:pt idx="64010">
                  <c:v>375</c:v>
                </c:pt>
                <c:pt idx="64011">
                  <c:v>376</c:v>
                </c:pt>
                <c:pt idx="64012">
                  <c:v>377</c:v>
                </c:pt>
                <c:pt idx="64013">
                  <c:v>378</c:v>
                </c:pt>
                <c:pt idx="64014">
                  <c:v>379</c:v>
                </c:pt>
                <c:pt idx="64015">
                  <c:v>380</c:v>
                </c:pt>
                <c:pt idx="64016">
                  <c:v>381</c:v>
                </c:pt>
                <c:pt idx="64017">
                  <c:v>382</c:v>
                </c:pt>
                <c:pt idx="64018">
                  <c:v>383</c:v>
                </c:pt>
                <c:pt idx="64019">
                  <c:v>384</c:v>
                </c:pt>
                <c:pt idx="64020">
                  <c:v>385</c:v>
                </c:pt>
                <c:pt idx="64021">
                  <c:v>386</c:v>
                </c:pt>
                <c:pt idx="64022">
                  <c:v>387</c:v>
                </c:pt>
                <c:pt idx="64023">
                  <c:v>388</c:v>
                </c:pt>
                <c:pt idx="64024">
                  <c:v>389</c:v>
                </c:pt>
                <c:pt idx="64025">
                  <c:v>390</c:v>
                </c:pt>
                <c:pt idx="64026">
                  <c:v>391</c:v>
                </c:pt>
                <c:pt idx="64027">
                  <c:v>392</c:v>
                </c:pt>
                <c:pt idx="64028">
                  <c:v>393</c:v>
                </c:pt>
                <c:pt idx="64029">
                  <c:v>394</c:v>
                </c:pt>
                <c:pt idx="64030">
                  <c:v>395</c:v>
                </c:pt>
                <c:pt idx="64031">
                  <c:v>396</c:v>
                </c:pt>
                <c:pt idx="64032">
                  <c:v>397</c:v>
                </c:pt>
                <c:pt idx="64033">
                  <c:v>398</c:v>
                </c:pt>
                <c:pt idx="64034">
                  <c:v>399</c:v>
                </c:pt>
                <c:pt idx="64035">
                  <c:v>400</c:v>
                </c:pt>
                <c:pt idx="64036">
                  <c:v>401</c:v>
                </c:pt>
                <c:pt idx="64037">
                  <c:v>402</c:v>
                </c:pt>
                <c:pt idx="64038">
                  <c:v>403</c:v>
                </c:pt>
                <c:pt idx="64039">
                  <c:v>404</c:v>
                </c:pt>
                <c:pt idx="64040">
                  <c:v>405</c:v>
                </c:pt>
                <c:pt idx="64041">
                  <c:v>406</c:v>
                </c:pt>
                <c:pt idx="64042">
                  <c:v>407</c:v>
                </c:pt>
                <c:pt idx="64043">
                  <c:v>408</c:v>
                </c:pt>
                <c:pt idx="64044">
                  <c:v>409</c:v>
                </c:pt>
                <c:pt idx="64045">
                  <c:v>410</c:v>
                </c:pt>
                <c:pt idx="64046">
                  <c:v>411</c:v>
                </c:pt>
                <c:pt idx="64047">
                  <c:v>412</c:v>
                </c:pt>
                <c:pt idx="64048">
                  <c:v>413</c:v>
                </c:pt>
                <c:pt idx="64049">
                  <c:v>414</c:v>
                </c:pt>
                <c:pt idx="64050">
                  <c:v>415</c:v>
                </c:pt>
                <c:pt idx="64051">
                  <c:v>416</c:v>
                </c:pt>
                <c:pt idx="64052">
                  <c:v>417</c:v>
                </c:pt>
                <c:pt idx="64053">
                  <c:v>418</c:v>
                </c:pt>
                <c:pt idx="64054">
                  <c:v>419</c:v>
                </c:pt>
                <c:pt idx="64055">
                  <c:v>420</c:v>
                </c:pt>
                <c:pt idx="64056">
                  <c:v>421</c:v>
                </c:pt>
                <c:pt idx="64057">
                  <c:v>422</c:v>
                </c:pt>
                <c:pt idx="64058">
                  <c:v>423</c:v>
                </c:pt>
                <c:pt idx="64059">
                  <c:v>424</c:v>
                </c:pt>
                <c:pt idx="64060">
                  <c:v>425</c:v>
                </c:pt>
                <c:pt idx="64061">
                  <c:v>426</c:v>
                </c:pt>
                <c:pt idx="64062">
                  <c:v>427</c:v>
                </c:pt>
                <c:pt idx="64063">
                  <c:v>428</c:v>
                </c:pt>
                <c:pt idx="64064">
                  <c:v>429</c:v>
                </c:pt>
                <c:pt idx="64065">
                  <c:v>430</c:v>
                </c:pt>
                <c:pt idx="64066">
                  <c:v>431</c:v>
                </c:pt>
                <c:pt idx="64067">
                  <c:v>432</c:v>
                </c:pt>
                <c:pt idx="64068">
                  <c:v>433</c:v>
                </c:pt>
                <c:pt idx="64069">
                  <c:v>434</c:v>
                </c:pt>
                <c:pt idx="64070">
                  <c:v>435</c:v>
                </c:pt>
                <c:pt idx="64071">
                  <c:v>436</c:v>
                </c:pt>
                <c:pt idx="64072">
                  <c:v>437</c:v>
                </c:pt>
                <c:pt idx="64073">
                  <c:v>438</c:v>
                </c:pt>
                <c:pt idx="64074">
                  <c:v>439</c:v>
                </c:pt>
                <c:pt idx="64075">
                  <c:v>440</c:v>
                </c:pt>
                <c:pt idx="64076">
                  <c:v>441</c:v>
                </c:pt>
                <c:pt idx="64077">
                  <c:v>442</c:v>
                </c:pt>
                <c:pt idx="64078">
                  <c:v>443</c:v>
                </c:pt>
                <c:pt idx="64079">
                  <c:v>444</c:v>
                </c:pt>
                <c:pt idx="64080">
                  <c:v>445</c:v>
                </c:pt>
                <c:pt idx="64081">
                  <c:v>446</c:v>
                </c:pt>
                <c:pt idx="64082">
                  <c:v>447</c:v>
                </c:pt>
                <c:pt idx="64083">
                  <c:v>448</c:v>
                </c:pt>
                <c:pt idx="64084">
                  <c:v>449</c:v>
                </c:pt>
                <c:pt idx="64085">
                  <c:v>450</c:v>
                </c:pt>
                <c:pt idx="64086">
                  <c:v>451</c:v>
                </c:pt>
                <c:pt idx="64087">
                  <c:v>452</c:v>
                </c:pt>
                <c:pt idx="64088">
                  <c:v>453</c:v>
                </c:pt>
                <c:pt idx="64089">
                  <c:v>454</c:v>
                </c:pt>
                <c:pt idx="64090">
                  <c:v>455</c:v>
                </c:pt>
                <c:pt idx="64091">
                  <c:v>456</c:v>
                </c:pt>
                <c:pt idx="64092">
                  <c:v>457</c:v>
                </c:pt>
                <c:pt idx="64093">
                  <c:v>458</c:v>
                </c:pt>
                <c:pt idx="64094">
                  <c:v>459</c:v>
                </c:pt>
                <c:pt idx="64095">
                  <c:v>460</c:v>
                </c:pt>
                <c:pt idx="64096">
                  <c:v>461</c:v>
                </c:pt>
                <c:pt idx="64097">
                  <c:v>462</c:v>
                </c:pt>
                <c:pt idx="64098">
                  <c:v>463</c:v>
                </c:pt>
                <c:pt idx="64099">
                  <c:v>464</c:v>
                </c:pt>
                <c:pt idx="64100">
                  <c:v>465</c:v>
                </c:pt>
                <c:pt idx="64101">
                  <c:v>466</c:v>
                </c:pt>
                <c:pt idx="64102">
                  <c:v>467</c:v>
                </c:pt>
                <c:pt idx="64103">
                  <c:v>468</c:v>
                </c:pt>
                <c:pt idx="64104">
                  <c:v>469</c:v>
                </c:pt>
                <c:pt idx="64105">
                  <c:v>470</c:v>
                </c:pt>
                <c:pt idx="64106">
                  <c:v>471</c:v>
                </c:pt>
                <c:pt idx="64107">
                  <c:v>472</c:v>
                </c:pt>
                <c:pt idx="64108">
                  <c:v>473</c:v>
                </c:pt>
                <c:pt idx="64109">
                  <c:v>474</c:v>
                </c:pt>
                <c:pt idx="64110">
                  <c:v>475</c:v>
                </c:pt>
                <c:pt idx="64111">
                  <c:v>476</c:v>
                </c:pt>
                <c:pt idx="64112">
                  <c:v>477</c:v>
                </c:pt>
                <c:pt idx="64113">
                  <c:v>478</c:v>
                </c:pt>
                <c:pt idx="64114">
                  <c:v>479</c:v>
                </c:pt>
                <c:pt idx="64115">
                  <c:v>480</c:v>
                </c:pt>
                <c:pt idx="64116">
                  <c:v>481</c:v>
                </c:pt>
                <c:pt idx="64117">
                  <c:v>482</c:v>
                </c:pt>
                <c:pt idx="64118">
                  <c:v>483</c:v>
                </c:pt>
                <c:pt idx="64119">
                  <c:v>484</c:v>
                </c:pt>
                <c:pt idx="64120">
                  <c:v>485</c:v>
                </c:pt>
                <c:pt idx="64121">
                  <c:v>486</c:v>
                </c:pt>
                <c:pt idx="64122">
                  <c:v>487</c:v>
                </c:pt>
                <c:pt idx="64123">
                  <c:v>488</c:v>
                </c:pt>
                <c:pt idx="64124">
                  <c:v>489</c:v>
                </c:pt>
                <c:pt idx="64125">
                  <c:v>490</c:v>
                </c:pt>
                <c:pt idx="64126">
                  <c:v>491</c:v>
                </c:pt>
                <c:pt idx="64127">
                  <c:v>492</c:v>
                </c:pt>
                <c:pt idx="64128">
                  <c:v>493</c:v>
                </c:pt>
                <c:pt idx="64129">
                  <c:v>494</c:v>
                </c:pt>
                <c:pt idx="64130">
                  <c:v>495</c:v>
                </c:pt>
                <c:pt idx="64131">
                  <c:v>496</c:v>
                </c:pt>
                <c:pt idx="64132">
                  <c:v>497</c:v>
                </c:pt>
                <c:pt idx="64133">
                  <c:v>498</c:v>
                </c:pt>
                <c:pt idx="64134">
                  <c:v>499</c:v>
                </c:pt>
                <c:pt idx="64135">
                  <c:v>500</c:v>
                </c:pt>
                <c:pt idx="64136">
                  <c:v>501</c:v>
                </c:pt>
                <c:pt idx="64137">
                  <c:v>502</c:v>
                </c:pt>
                <c:pt idx="64138">
                  <c:v>503</c:v>
                </c:pt>
                <c:pt idx="64139">
                  <c:v>504</c:v>
                </c:pt>
                <c:pt idx="64140">
                  <c:v>505</c:v>
                </c:pt>
                <c:pt idx="64141">
                  <c:v>506</c:v>
                </c:pt>
                <c:pt idx="64142">
                  <c:v>507</c:v>
                </c:pt>
                <c:pt idx="64143">
                  <c:v>508</c:v>
                </c:pt>
                <c:pt idx="64144">
                  <c:v>509</c:v>
                </c:pt>
                <c:pt idx="64145">
                  <c:v>510</c:v>
                </c:pt>
                <c:pt idx="64146">
                  <c:v>511</c:v>
                </c:pt>
                <c:pt idx="64147">
                  <c:v>512</c:v>
                </c:pt>
                <c:pt idx="64148">
                  <c:v>513</c:v>
                </c:pt>
                <c:pt idx="64149">
                  <c:v>514</c:v>
                </c:pt>
                <c:pt idx="64150">
                  <c:v>515</c:v>
                </c:pt>
                <c:pt idx="64151">
                  <c:v>516</c:v>
                </c:pt>
                <c:pt idx="64152">
                  <c:v>517</c:v>
                </c:pt>
                <c:pt idx="64153">
                  <c:v>518</c:v>
                </c:pt>
                <c:pt idx="64154">
                  <c:v>519</c:v>
                </c:pt>
                <c:pt idx="64155">
                  <c:v>520</c:v>
                </c:pt>
                <c:pt idx="64156">
                  <c:v>521</c:v>
                </c:pt>
                <c:pt idx="64157">
                  <c:v>522</c:v>
                </c:pt>
                <c:pt idx="64158">
                  <c:v>523</c:v>
                </c:pt>
                <c:pt idx="64159">
                  <c:v>524</c:v>
                </c:pt>
                <c:pt idx="64160">
                  <c:v>525</c:v>
                </c:pt>
                <c:pt idx="64161">
                  <c:v>526</c:v>
                </c:pt>
                <c:pt idx="64162">
                  <c:v>527</c:v>
                </c:pt>
                <c:pt idx="64163">
                  <c:v>528</c:v>
                </c:pt>
                <c:pt idx="64164">
                  <c:v>529</c:v>
                </c:pt>
                <c:pt idx="64165">
                  <c:v>530</c:v>
                </c:pt>
                <c:pt idx="64166">
                  <c:v>531</c:v>
                </c:pt>
                <c:pt idx="64167">
                  <c:v>532</c:v>
                </c:pt>
                <c:pt idx="64168">
                  <c:v>533</c:v>
                </c:pt>
                <c:pt idx="64169">
                  <c:v>534</c:v>
                </c:pt>
                <c:pt idx="64170">
                  <c:v>535</c:v>
                </c:pt>
                <c:pt idx="64171">
                  <c:v>536</c:v>
                </c:pt>
                <c:pt idx="64172">
                  <c:v>537</c:v>
                </c:pt>
                <c:pt idx="64173">
                  <c:v>538</c:v>
                </c:pt>
                <c:pt idx="64174">
                  <c:v>539</c:v>
                </c:pt>
                <c:pt idx="64175">
                  <c:v>540</c:v>
                </c:pt>
                <c:pt idx="64176">
                  <c:v>541</c:v>
                </c:pt>
                <c:pt idx="64177">
                  <c:v>542</c:v>
                </c:pt>
                <c:pt idx="64178">
                  <c:v>543</c:v>
                </c:pt>
                <c:pt idx="64179">
                  <c:v>544</c:v>
                </c:pt>
                <c:pt idx="64180">
                  <c:v>545</c:v>
                </c:pt>
                <c:pt idx="64181">
                  <c:v>546</c:v>
                </c:pt>
                <c:pt idx="64182">
                  <c:v>547</c:v>
                </c:pt>
                <c:pt idx="64183">
                  <c:v>548</c:v>
                </c:pt>
                <c:pt idx="64184">
                  <c:v>549</c:v>
                </c:pt>
                <c:pt idx="64185">
                  <c:v>550</c:v>
                </c:pt>
                <c:pt idx="64186">
                  <c:v>551</c:v>
                </c:pt>
                <c:pt idx="64187">
                  <c:v>552</c:v>
                </c:pt>
                <c:pt idx="64188">
                  <c:v>553</c:v>
                </c:pt>
                <c:pt idx="64189">
                  <c:v>554</c:v>
                </c:pt>
                <c:pt idx="64190">
                  <c:v>555</c:v>
                </c:pt>
                <c:pt idx="64191">
                  <c:v>556</c:v>
                </c:pt>
                <c:pt idx="64192">
                  <c:v>557</c:v>
                </c:pt>
                <c:pt idx="64193">
                  <c:v>558</c:v>
                </c:pt>
                <c:pt idx="64194">
                  <c:v>559</c:v>
                </c:pt>
                <c:pt idx="64195">
                  <c:v>560</c:v>
                </c:pt>
                <c:pt idx="64196">
                  <c:v>561</c:v>
                </c:pt>
                <c:pt idx="64197">
                  <c:v>562</c:v>
                </c:pt>
                <c:pt idx="64198">
                  <c:v>563</c:v>
                </c:pt>
                <c:pt idx="64199">
                  <c:v>564</c:v>
                </c:pt>
                <c:pt idx="64200">
                  <c:v>565</c:v>
                </c:pt>
                <c:pt idx="64201">
                  <c:v>566</c:v>
                </c:pt>
                <c:pt idx="64202">
                  <c:v>567</c:v>
                </c:pt>
                <c:pt idx="64203">
                  <c:v>568</c:v>
                </c:pt>
                <c:pt idx="64204">
                  <c:v>569</c:v>
                </c:pt>
                <c:pt idx="64205">
                  <c:v>570</c:v>
                </c:pt>
                <c:pt idx="64206">
                  <c:v>571</c:v>
                </c:pt>
                <c:pt idx="64207">
                  <c:v>572</c:v>
                </c:pt>
                <c:pt idx="64208">
                  <c:v>573</c:v>
                </c:pt>
                <c:pt idx="64209">
                  <c:v>574</c:v>
                </c:pt>
                <c:pt idx="64210">
                  <c:v>575</c:v>
                </c:pt>
                <c:pt idx="64211">
                  <c:v>576</c:v>
                </c:pt>
                <c:pt idx="64212">
                  <c:v>577</c:v>
                </c:pt>
                <c:pt idx="64213">
                  <c:v>578</c:v>
                </c:pt>
                <c:pt idx="64214">
                  <c:v>579</c:v>
                </c:pt>
                <c:pt idx="64215">
                  <c:v>580</c:v>
                </c:pt>
                <c:pt idx="64216">
                  <c:v>581</c:v>
                </c:pt>
                <c:pt idx="64217">
                  <c:v>582</c:v>
                </c:pt>
                <c:pt idx="64218">
                  <c:v>583</c:v>
                </c:pt>
                <c:pt idx="64219">
                  <c:v>584</c:v>
                </c:pt>
                <c:pt idx="64220">
                  <c:v>585</c:v>
                </c:pt>
                <c:pt idx="64221">
                  <c:v>586</c:v>
                </c:pt>
                <c:pt idx="64222">
                  <c:v>587</c:v>
                </c:pt>
                <c:pt idx="64223">
                  <c:v>588</c:v>
                </c:pt>
                <c:pt idx="64224">
                  <c:v>589</c:v>
                </c:pt>
                <c:pt idx="64225">
                  <c:v>590</c:v>
                </c:pt>
                <c:pt idx="64226">
                  <c:v>591</c:v>
                </c:pt>
                <c:pt idx="64227">
                  <c:v>592</c:v>
                </c:pt>
                <c:pt idx="64228">
                  <c:v>593</c:v>
                </c:pt>
                <c:pt idx="64229">
                  <c:v>594</c:v>
                </c:pt>
                <c:pt idx="64230">
                  <c:v>595</c:v>
                </c:pt>
                <c:pt idx="64231">
                  <c:v>596</c:v>
                </c:pt>
                <c:pt idx="64232">
                  <c:v>597</c:v>
                </c:pt>
                <c:pt idx="64233">
                  <c:v>598</c:v>
                </c:pt>
                <c:pt idx="64234">
                  <c:v>599</c:v>
                </c:pt>
                <c:pt idx="64235">
                  <c:v>600</c:v>
                </c:pt>
                <c:pt idx="64236">
                  <c:v>601</c:v>
                </c:pt>
                <c:pt idx="64237">
                  <c:v>602</c:v>
                </c:pt>
                <c:pt idx="64238">
                  <c:v>603</c:v>
                </c:pt>
                <c:pt idx="64239">
                  <c:v>604</c:v>
                </c:pt>
                <c:pt idx="64240">
                  <c:v>605</c:v>
                </c:pt>
                <c:pt idx="64241">
                  <c:v>606</c:v>
                </c:pt>
                <c:pt idx="64242">
                  <c:v>607</c:v>
                </c:pt>
                <c:pt idx="64243">
                  <c:v>608</c:v>
                </c:pt>
                <c:pt idx="64244">
                  <c:v>609</c:v>
                </c:pt>
                <c:pt idx="64245">
                  <c:v>610</c:v>
                </c:pt>
                <c:pt idx="64246">
                  <c:v>611</c:v>
                </c:pt>
                <c:pt idx="64247">
                  <c:v>612</c:v>
                </c:pt>
                <c:pt idx="64248">
                  <c:v>613</c:v>
                </c:pt>
                <c:pt idx="64249">
                  <c:v>614</c:v>
                </c:pt>
                <c:pt idx="64250">
                  <c:v>615</c:v>
                </c:pt>
                <c:pt idx="64251">
                  <c:v>616</c:v>
                </c:pt>
                <c:pt idx="64252">
                  <c:v>617</c:v>
                </c:pt>
                <c:pt idx="64253">
                  <c:v>618</c:v>
                </c:pt>
                <c:pt idx="64254">
                  <c:v>619</c:v>
                </c:pt>
                <c:pt idx="64255">
                  <c:v>620</c:v>
                </c:pt>
                <c:pt idx="64256">
                  <c:v>621</c:v>
                </c:pt>
                <c:pt idx="64257">
                  <c:v>622</c:v>
                </c:pt>
                <c:pt idx="64258">
                  <c:v>623</c:v>
                </c:pt>
                <c:pt idx="64259">
                  <c:v>624</c:v>
                </c:pt>
                <c:pt idx="64260">
                  <c:v>625</c:v>
                </c:pt>
                <c:pt idx="64261">
                  <c:v>626</c:v>
                </c:pt>
                <c:pt idx="64262">
                  <c:v>627</c:v>
                </c:pt>
                <c:pt idx="64263">
                  <c:v>628</c:v>
                </c:pt>
                <c:pt idx="64264">
                  <c:v>629</c:v>
                </c:pt>
                <c:pt idx="64265">
                  <c:v>630</c:v>
                </c:pt>
                <c:pt idx="64266">
                  <c:v>631</c:v>
                </c:pt>
                <c:pt idx="64267">
                  <c:v>632</c:v>
                </c:pt>
                <c:pt idx="64268">
                  <c:v>633</c:v>
                </c:pt>
                <c:pt idx="64269">
                  <c:v>634</c:v>
                </c:pt>
                <c:pt idx="64270">
                  <c:v>635</c:v>
                </c:pt>
                <c:pt idx="64271">
                  <c:v>636</c:v>
                </c:pt>
                <c:pt idx="64272">
                  <c:v>637</c:v>
                </c:pt>
                <c:pt idx="64273">
                  <c:v>638</c:v>
                </c:pt>
                <c:pt idx="64274">
                  <c:v>639</c:v>
                </c:pt>
                <c:pt idx="64275">
                  <c:v>640</c:v>
                </c:pt>
                <c:pt idx="64276">
                  <c:v>641</c:v>
                </c:pt>
                <c:pt idx="64277">
                  <c:v>642</c:v>
                </c:pt>
                <c:pt idx="64278">
                  <c:v>643</c:v>
                </c:pt>
                <c:pt idx="64279">
                  <c:v>644</c:v>
                </c:pt>
                <c:pt idx="64280">
                  <c:v>645</c:v>
                </c:pt>
                <c:pt idx="64281">
                  <c:v>646</c:v>
                </c:pt>
                <c:pt idx="64282">
                  <c:v>647</c:v>
                </c:pt>
                <c:pt idx="64283">
                  <c:v>648</c:v>
                </c:pt>
                <c:pt idx="64284">
                  <c:v>649</c:v>
                </c:pt>
                <c:pt idx="64285">
                  <c:v>650</c:v>
                </c:pt>
                <c:pt idx="64286">
                  <c:v>651</c:v>
                </c:pt>
                <c:pt idx="64287">
                  <c:v>652</c:v>
                </c:pt>
                <c:pt idx="64288">
                  <c:v>653</c:v>
                </c:pt>
                <c:pt idx="64289">
                  <c:v>654</c:v>
                </c:pt>
                <c:pt idx="64290">
                  <c:v>655</c:v>
                </c:pt>
                <c:pt idx="64291">
                  <c:v>656</c:v>
                </c:pt>
                <c:pt idx="64292">
                  <c:v>657</c:v>
                </c:pt>
                <c:pt idx="64293">
                  <c:v>658</c:v>
                </c:pt>
                <c:pt idx="64294">
                  <c:v>659</c:v>
                </c:pt>
                <c:pt idx="64295">
                  <c:v>660</c:v>
                </c:pt>
                <c:pt idx="64296">
                  <c:v>661</c:v>
                </c:pt>
                <c:pt idx="64297">
                  <c:v>662</c:v>
                </c:pt>
                <c:pt idx="64298">
                  <c:v>663</c:v>
                </c:pt>
                <c:pt idx="64299">
                  <c:v>664</c:v>
                </c:pt>
                <c:pt idx="64300">
                  <c:v>665</c:v>
                </c:pt>
                <c:pt idx="64301">
                  <c:v>666</c:v>
                </c:pt>
                <c:pt idx="64302">
                  <c:v>667</c:v>
                </c:pt>
                <c:pt idx="64303">
                  <c:v>668</c:v>
                </c:pt>
                <c:pt idx="64304">
                  <c:v>669</c:v>
                </c:pt>
                <c:pt idx="64305">
                  <c:v>670</c:v>
                </c:pt>
                <c:pt idx="64306">
                  <c:v>671</c:v>
                </c:pt>
                <c:pt idx="64307">
                  <c:v>672</c:v>
                </c:pt>
                <c:pt idx="64308">
                  <c:v>673</c:v>
                </c:pt>
                <c:pt idx="64309">
                  <c:v>674</c:v>
                </c:pt>
                <c:pt idx="64310">
                  <c:v>675</c:v>
                </c:pt>
                <c:pt idx="64311">
                  <c:v>676</c:v>
                </c:pt>
                <c:pt idx="64312">
                  <c:v>677</c:v>
                </c:pt>
                <c:pt idx="64313">
                  <c:v>678</c:v>
                </c:pt>
                <c:pt idx="64314">
                  <c:v>679</c:v>
                </c:pt>
                <c:pt idx="64315">
                  <c:v>680</c:v>
                </c:pt>
                <c:pt idx="64316">
                  <c:v>681</c:v>
                </c:pt>
                <c:pt idx="64317">
                  <c:v>682</c:v>
                </c:pt>
                <c:pt idx="64318">
                  <c:v>683</c:v>
                </c:pt>
                <c:pt idx="64319">
                  <c:v>684</c:v>
                </c:pt>
                <c:pt idx="64320">
                  <c:v>685</c:v>
                </c:pt>
                <c:pt idx="64321">
                  <c:v>686</c:v>
                </c:pt>
                <c:pt idx="64322">
                  <c:v>687</c:v>
                </c:pt>
                <c:pt idx="64323">
                  <c:v>688</c:v>
                </c:pt>
                <c:pt idx="64324">
                  <c:v>689</c:v>
                </c:pt>
                <c:pt idx="64325">
                  <c:v>690</c:v>
                </c:pt>
                <c:pt idx="64326">
                  <c:v>691</c:v>
                </c:pt>
                <c:pt idx="64327">
                  <c:v>692</c:v>
                </c:pt>
                <c:pt idx="64328">
                  <c:v>693</c:v>
                </c:pt>
                <c:pt idx="64329">
                  <c:v>694</c:v>
                </c:pt>
                <c:pt idx="64330">
                  <c:v>695</c:v>
                </c:pt>
                <c:pt idx="64331">
                  <c:v>696</c:v>
                </c:pt>
                <c:pt idx="64332">
                  <c:v>697</c:v>
                </c:pt>
                <c:pt idx="64333">
                  <c:v>698</c:v>
                </c:pt>
                <c:pt idx="64334">
                  <c:v>699</c:v>
                </c:pt>
                <c:pt idx="64335">
                  <c:v>700</c:v>
                </c:pt>
                <c:pt idx="64336">
                  <c:v>701</c:v>
                </c:pt>
                <c:pt idx="64337">
                  <c:v>702</c:v>
                </c:pt>
                <c:pt idx="64338">
                  <c:v>703</c:v>
                </c:pt>
                <c:pt idx="64339">
                  <c:v>704</c:v>
                </c:pt>
                <c:pt idx="64340">
                  <c:v>705</c:v>
                </c:pt>
                <c:pt idx="64341">
                  <c:v>706</c:v>
                </c:pt>
                <c:pt idx="64342">
                  <c:v>707</c:v>
                </c:pt>
                <c:pt idx="64343">
                  <c:v>708</c:v>
                </c:pt>
                <c:pt idx="64344">
                  <c:v>709</c:v>
                </c:pt>
                <c:pt idx="64345">
                  <c:v>710</c:v>
                </c:pt>
                <c:pt idx="64346">
                  <c:v>711</c:v>
                </c:pt>
                <c:pt idx="64347">
                  <c:v>712</c:v>
                </c:pt>
                <c:pt idx="64348">
                  <c:v>713</c:v>
                </c:pt>
                <c:pt idx="64349">
                  <c:v>714</c:v>
                </c:pt>
                <c:pt idx="64350">
                  <c:v>715</c:v>
                </c:pt>
                <c:pt idx="64351">
                  <c:v>716</c:v>
                </c:pt>
                <c:pt idx="64352">
                  <c:v>717</c:v>
                </c:pt>
                <c:pt idx="64353">
                  <c:v>718</c:v>
                </c:pt>
                <c:pt idx="64354">
                  <c:v>719</c:v>
                </c:pt>
                <c:pt idx="64355">
                  <c:v>720</c:v>
                </c:pt>
                <c:pt idx="64356">
                  <c:v>721</c:v>
                </c:pt>
                <c:pt idx="64357">
                  <c:v>722</c:v>
                </c:pt>
                <c:pt idx="64358">
                  <c:v>723</c:v>
                </c:pt>
                <c:pt idx="64359">
                  <c:v>724</c:v>
                </c:pt>
                <c:pt idx="64360">
                  <c:v>725</c:v>
                </c:pt>
                <c:pt idx="64361">
                  <c:v>726</c:v>
                </c:pt>
                <c:pt idx="64362">
                  <c:v>727</c:v>
                </c:pt>
                <c:pt idx="64363">
                  <c:v>728</c:v>
                </c:pt>
                <c:pt idx="64364">
                  <c:v>729</c:v>
                </c:pt>
                <c:pt idx="64365">
                  <c:v>730</c:v>
                </c:pt>
                <c:pt idx="64366">
                  <c:v>731</c:v>
                </c:pt>
                <c:pt idx="64367">
                  <c:v>732</c:v>
                </c:pt>
                <c:pt idx="64368">
                  <c:v>733</c:v>
                </c:pt>
                <c:pt idx="64369">
                  <c:v>734</c:v>
                </c:pt>
                <c:pt idx="64370">
                  <c:v>735</c:v>
                </c:pt>
                <c:pt idx="64371">
                  <c:v>736</c:v>
                </c:pt>
                <c:pt idx="64372">
                  <c:v>737</c:v>
                </c:pt>
                <c:pt idx="64373">
                  <c:v>738</c:v>
                </c:pt>
                <c:pt idx="64374">
                  <c:v>739</c:v>
                </c:pt>
                <c:pt idx="64375">
                  <c:v>740</c:v>
                </c:pt>
                <c:pt idx="64376">
                  <c:v>741</c:v>
                </c:pt>
                <c:pt idx="64377">
                  <c:v>742</c:v>
                </c:pt>
                <c:pt idx="64378">
                  <c:v>743</c:v>
                </c:pt>
                <c:pt idx="64379">
                  <c:v>744</c:v>
                </c:pt>
                <c:pt idx="64380">
                  <c:v>745</c:v>
                </c:pt>
                <c:pt idx="64381">
                  <c:v>746</c:v>
                </c:pt>
                <c:pt idx="64382">
                  <c:v>747</c:v>
                </c:pt>
                <c:pt idx="64383">
                  <c:v>748</c:v>
                </c:pt>
                <c:pt idx="64384">
                  <c:v>749</c:v>
                </c:pt>
                <c:pt idx="64385">
                  <c:v>750</c:v>
                </c:pt>
                <c:pt idx="64386">
                  <c:v>751</c:v>
                </c:pt>
                <c:pt idx="64387">
                  <c:v>752</c:v>
                </c:pt>
                <c:pt idx="64388">
                  <c:v>753</c:v>
                </c:pt>
                <c:pt idx="64389">
                  <c:v>754</c:v>
                </c:pt>
                <c:pt idx="64390">
                  <c:v>755</c:v>
                </c:pt>
                <c:pt idx="64391">
                  <c:v>756</c:v>
                </c:pt>
                <c:pt idx="64392">
                  <c:v>757</c:v>
                </c:pt>
                <c:pt idx="64393">
                  <c:v>758</c:v>
                </c:pt>
                <c:pt idx="64394">
                  <c:v>759</c:v>
                </c:pt>
                <c:pt idx="64395">
                  <c:v>760</c:v>
                </c:pt>
                <c:pt idx="64396">
                  <c:v>761</c:v>
                </c:pt>
                <c:pt idx="64397">
                  <c:v>762</c:v>
                </c:pt>
                <c:pt idx="64398">
                  <c:v>763</c:v>
                </c:pt>
                <c:pt idx="64399">
                  <c:v>764</c:v>
                </c:pt>
                <c:pt idx="64400">
                  <c:v>765</c:v>
                </c:pt>
                <c:pt idx="64401">
                  <c:v>766</c:v>
                </c:pt>
                <c:pt idx="64402">
                  <c:v>767</c:v>
                </c:pt>
                <c:pt idx="64403">
                  <c:v>768</c:v>
                </c:pt>
                <c:pt idx="64404">
                  <c:v>769</c:v>
                </c:pt>
                <c:pt idx="64405">
                  <c:v>770</c:v>
                </c:pt>
                <c:pt idx="64406">
                  <c:v>771</c:v>
                </c:pt>
                <c:pt idx="64407">
                  <c:v>772</c:v>
                </c:pt>
                <c:pt idx="64408">
                  <c:v>773</c:v>
                </c:pt>
                <c:pt idx="64409">
                  <c:v>774</c:v>
                </c:pt>
                <c:pt idx="64410">
                  <c:v>775</c:v>
                </c:pt>
                <c:pt idx="64411">
                  <c:v>776</c:v>
                </c:pt>
                <c:pt idx="64412">
                  <c:v>777</c:v>
                </c:pt>
                <c:pt idx="64413">
                  <c:v>778</c:v>
                </c:pt>
                <c:pt idx="64414">
                  <c:v>779</c:v>
                </c:pt>
                <c:pt idx="64415">
                  <c:v>780</c:v>
                </c:pt>
                <c:pt idx="64416">
                  <c:v>781</c:v>
                </c:pt>
                <c:pt idx="64417">
                  <c:v>782</c:v>
                </c:pt>
                <c:pt idx="64418">
                  <c:v>783</c:v>
                </c:pt>
                <c:pt idx="64419">
                  <c:v>784</c:v>
                </c:pt>
                <c:pt idx="64420">
                  <c:v>785</c:v>
                </c:pt>
                <c:pt idx="64421">
                  <c:v>786</c:v>
                </c:pt>
                <c:pt idx="64422">
                  <c:v>787</c:v>
                </c:pt>
                <c:pt idx="64423">
                  <c:v>788</c:v>
                </c:pt>
                <c:pt idx="64424">
                  <c:v>789</c:v>
                </c:pt>
                <c:pt idx="64425">
                  <c:v>790</c:v>
                </c:pt>
                <c:pt idx="64426">
                  <c:v>791</c:v>
                </c:pt>
                <c:pt idx="64427">
                  <c:v>792</c:v>
                </c:pt>
                <c:pt idx="64428">
                  <c:v>793</c:v>
                </c:pt>
                <c:pt idx="64429">
                  <c:v>794</c:v>
                </c:pt>
                <c:pt idx="64430">
                  <c:v>795</c:v>
                </c:pt>
                <c:pt idx="64431">
                  <c:v>796</c:v>
                </c:pt>
                <c:pt idx="64432">
                  <c:v>797</c:v>
                </c:pt>
                <c:pt idx="64433">
                  <c:v>798</c:v>
                </c:pt>
                <c:pt idx="64434">
                  <c:v>799</c:v>
                </c:pt>
                <c:pt idx="64435">
                  <c:v>800</c:v>
                </c:pt>
                <c:pt idx="64436">
                  <c:v>801</c:v>
                </c:pt>
                <c:pt idx="64437">
                  <c:v>802</c:v>
                </c:pt>
                <c:pt idx="64438">
                  <c:v>803</c:v>
                </c:pt>
                <c:pt idx="64439">
                  <c:v>804</c:v>
                </c:pt>
                <c:pt idx="64440">
                  <c:v>805</c:v>
                </c:pt>
                <c:pt idx="64441">
                  <c:v>806</c:v>
                </c:pt>
                <c:pt idx="64442">
                  <c:v>807</c:v>
                </c:pt>
                <c:pt idx="64443">
                  <c:v>808</c:v>
                </c:pt>
                <c:pt idx="64444">
                  <c:v>809</c:v>
                </c:pt>
                <c:pt idx="64445">
                  <c:v>810</c:v>
                </c:pt>
                <c:pt idx="64446">
                  <c:v>811</c:v>
                </c:pt>
                <c:pt idx="64447">
                  <c:v>812</c:v>
                </c:pt>
                <c:pt idx="64448">
                  <c:v>813</c:v>
                </c:pt>
                <c:pt idx="64449">
                  <c:v>814</c:v>
                </c:pt>
                <c:pt idx="64450">
                  <c:v>815</c:v>
                </c:pt>
                <c:pt idx="64451">
                  <c:v>816</c:v>
                </c:pt>
                <c:pt idx="64452">
                  <c:v>817</c:v>
                </c:pt>
                <c:pt idx="64453">
                  <c:v>818</c:v>
                </c:pt>
                <c:pt idx="64454">
                  <c:v>819</c:v>
                </c:pt>
                <c:pt idx="64455">
                  <c:v>820</c:v>
                </c:pt>
                <c:pt idx="64456">
                  <c:v>821</c:v>
                </c:pt>
                <c:pt idx="64457">
                  <c:v>822</c:v>
                </c:pt>
                <c:pt idx="64458">
                  <c:v>823</c:v>
                </c:pt>
                <c:pt idx="64459">
                  <c:v>824</c:v>
                </c:pt>
                <c:pt idx="64460">
                  <c:v>825</c:v>
                </c:pt>
                <c:pt idx="64461">
                  <c:v>826</c:v>
                </c:pt>
                <c:pt idx="64462">
                  <c:v>827</c:v>
                </c:pt>
                <c:pt idx="64463">
                  <c:v>828</c:v>
                </c:pt>
                <c:pt idx="64464">
                  <c:v>829</c:v>
                </c:pt>
                <c:pt idx="64465">
                  <c:v>830</c:v>
                </c:pt>
                <c:pt idx="64466">
                  <c:v>831</c:v>
                </c:pt>
                <c:pt idx="64467">
                  <c:v>832</c:v>
                </c:pt>
                <c:pt idx="64468">
                  <c:v>833</c:v>
                </c:pt>
                <c:pt idx="64469">
                  <c:v>834</c:v>
                </c:pt>
                <c:pt idx="64470">
                  <c:v>835</c:v>
                </c:pt>
                <c:pt idx="64471">
                  <c:v>836</c:v>
                </c:pt>
                <c:pt idx="64472">
                  <c:v>837</c:v>
                </c:pt>
                <c:pt idx="64473">
                  <c:v>838</c:v>
                </c:pt>
                <c:pt idx="64474">
                  <c:v>839</c:v>
                </c:pt>
                <c:pt idx="64475">
                  <c:v>840</c:v>
                </c:pt>
                <c:pt idx="64476">
                  <c:v>841</c:v>
                </c:pt>
                <c:pt idx="64477">
                  <c:v>842</c:v>
                </c:pt>
                <c:pt idx="64478">
                  <c:v>843</c:v>
                </c:pt>
                <c:pt idx="64479">
                  <c:v>844</c:v>
                </c:pt>
                <c:pt idx="64480">
                  <c:v>845</c:v>
                </c:pt>
                <c:pt idx="64481">
                  <c:v>846</c:v>
                </c:pt>
                <c:pt idx="64482">
                  <c:v>847</c:v>
                </c:pt>
                <c:pt idx="64483">
                  <c:v>848</c:v>
                </c:pt>
                <c:pt idx="64484">
                  <c:v>849</c:v>
                </c:pt>
                <c:pt idx="64485">
                  <c:v>850</c:v>
                </c:pt>
                <c:pt idx="64486">
                  <c:v>851</c:v>
                </c:pt>
                <c:pt idx="64487">
                  <c:v>852</c:v>
                </c:pt>
                <c:pt idx="64488">
                  <c:v>853</c:v>
                </c:pt>
                <c:pt idx="64489">
                  <c:v>854</c:v>
                </c:pt>
                <c:pt idx="64490">
                  <c:v>855</c:v>
                </c:pt>
                <c:pt idx="64491">
                  <c:v>856</c:v>
                </c:pt>
                <c:pt idx="64492">
                  <c:v>857</c:v>
                </c:pt>
                <c:pt idx="64493">
                  <c:v>858</c:v>
                </c:pt>
                <c:pt idx="64494">
                  <c:v>859</c:v>
                </c:pt>
                <c:pt idx="64495">
                  <c:v>860</c:v>
                </c:pt>
                <c:pt idx="64496">
                  <c:v>861</c:v>
                </c:pt>
                <c:pt idx="64497">
                  <c:v>862</c:v>
                </c:pt>
                <c:pt idx="64498">
                  <c:v>863</c:v>
                </c:pt>
                <c:pt idx="64499">
                  <c:v>864</c:v>
                </c:pt>
                <c:pt idx="64500">
                  <c:v>865</c:v>
                </c:pt>
                <c:pt idx="64501">
                  <c:v>866</c:v>
                </c:pt>
                <c:pt idx="64502">
                  <c:v>867</c:v>
                </c:pt>
                <c:pt idx="64503">
                  <c:v>868</c:v>
                </c:pt>
                <c:pt idx="64504">
                  <c:v>869</c:v>
                </c:pt>
                <c:pt idx="64505">
                  <c:v>870</c:v>
                </c:pt>
                <c:pt idx="64506">
                  <c:v>871</c:v>
                </c:pt>
                <c:pt idx="64507">
                  <c:v>872</c:v>
                </c:pt>
                <c:pt idx="64508">
                  <c:v>873</c:v>
                </c:pt>
                <c:pt idx="64509">
                  <c:v>874</c:v>
                </c:pt>
                <c:pt idx="64510">
                  <c:v>875</c:v>
                </c:pt>
                <c:pt idx="64511">
                  <c:v>876</c:v>
                </c:pt>
                <c:pt idx="64512">
                  <c:v>877</c:v>
                </c:pt>
                <c:pt idx="64513">
                  <c:v>878</c:v>
                </c:pt>
                <c:pt idx="64514">
                  <c:v>879</c:v>
                </c:pt>
                <c:pt idx="64515">
                  <c:v>880</c:v>
                </c:pt>
                <c:pt idx="64516">
                  <c:v>881</c:v>
                </c:pt>
                <c:pt idx="64517">
                  <c:v>882</c:v>
                </c:pt>
                <c:pt idx="64518">
                  <c:v>883</c:v>
                </c:pt>
                <c:pt idx="64519">
                  <c:v>884</c:v>
                </c:pt>
                <c:pt idx="64520">
                  <c:v>885</c:v>
                </c:pt>
                <c:pt idx="64521">
                  <c:v>886</c:v>
                </c:pt>
                <c:pt idx="64522">
                  <c:v>887</c:v>
                </c:pt>
                <c:pt idx="64523">
                  <c:v>888</c:v>
                </c:pt>
                <c:pt idx="64524">
                  <c:v>889</c:v>
                </c:pt>
                <c:pt idx="64525">
                  <c:v>890</c:v>
                </c:pt>
                <c:pt idx="64526">
                  <c:v>891</c:v>
                </c:pt>
                <c:pt idx="64527">
                  <c:v>892</c:v>
                </c:pt>
                <c:pt idx="64528">
                  <c:v>893</c:v>
                </c:pt>
                <c:pt idx="64529">
                  <c:v>894</c:v>
                </c:pt>
                <c:pt idx="64530">
                  <c:v>895</c:v>
                </c:pt>
                <c:pt idx="64531">
                  <c:v>896</c:v>
                </c:pt>
                <c:pt idx="64532">
                  <c:v>897</c:v>
                </c:pt>
                <c:pt idx="64533">
                  <c:v>898</c:v>
                </c:pt>
                <c:pt idx="64534">
                  <c:v>899</c:v>
                </c:pt>
                <c:pt idx="64535">
                  <c:v>900</c:v>
                </c:pt>
                <c:pt idx="64536">
                  <c:v>901</c:v>
                </c:pt>
                <c:pt idx="64537">
                  <c:v>902</c:v>
                </c:pt>
                <c:pt idx="64538">
                  <c:v>903</c:v>
                </c:pt>
                <c:pt idx="64539">
                  <c:v>904</c:v>
                </c:pt>
                <c:pt idx="64540">
                  <c:v>905</c:v>
                </c:pt>
                <c:pt idx="64541">
                  <c:v>906</c:v>
                </c:pt>
                <c:pt idx="64542">
                  <c:v>907</c:v>
                </c:pt>
                <c:pt idx="64543">
                  <c:v>908</c:v>
                </c:pt>
                <c:pt idx="64544">
                  <c:v>909</c:v>
                </c:pt>
                <c:pt idx="64545">
                  <c:v>910</c:v>
                </c:pt>
                <c:pt idx="64546">
                  <c:v>911</c:v>
                </c:pt>
                <c:pt idx="64547">
                  <c:v>912</c:v>
                </c:pt>
                <c:pt idx="64548">
                  <c:v>913</c:v>
                </c:pt>
                <c:pt idx="64549">
                  <c:v>914</c:v>
                </c:pt>
                <c:pt idx="64550">
                  <c:v>915</c:v>
                </c:pt>
                <c:pt idx="64551">
                  <c:v>916</c:v>
                </c:pt>
                <c:pt idx="64552">
                  <c:v>917</c:v>
                </c:pt>
                <c:pt idx="64553">
                  <c:v>918</c:v>
                </c:pt>
                <c:pt idx="64554">
                  <c:v>919</c:v>
                </c:pt>
                <c:pt idx="64555">
                  <c:v>920</c:v>
                </c:pt>
                <c:pt idx="64556">
                  <c:v>921</c:v>
                </c:pt>
                <c:pt idx="64557">
                  <c:v>922</c:v>
                </c:pt>
                <c:pt idx="64558">
                  <c:v>923</c:v>
                </c:pt>
                <c:pt idx="64559">
                  <c:v>924</c:v>
                </c:pt>
                <c:pt idx="64560">
                  <c:v>925</c:v>
                </c:pt>
                <c:pt idx="64561">
                  <c:v>926</c:v>
                </c:pt>
                <c:pt idx="64562">
                  <c:v>927</c:v>
                </c:pt>
                <c:pt idx="64563">
                  <c:v>928</c:v>
                </c:pt>
                <c:pt idx="64564">
                  <c:v>929</c:v>
                </c:pt>
                <c:pt idx="64565">
                  <c:v>930</c:v>
                </c:pt>
                <c:pt idx="64566">
                  <c:v>931</c:v>
                </c:pt>
                <c:pt idx="64567">
                  <c:v>932</c:v>
                </c:pt>
                <c:pt idx="64568">
                  <c:v>933</c:v>
                </c:pt>
                <c:pt idx="64569">
                  <c:v>934</c:v>
                </c:pt>
                <c:pt idx="64570">
                  <c:v>935</c:v>
                </c:pt>
                <c:pt idx="64571">
                  <c:v>936</c:v>
                </c:pt>
                <c:pt idx="64572">
                  <c:v>937</c:v>
                </c:pt>
                <c:pt idx="64573">
                  <c:v>938</c:v>
                </c:pt>
                <c:pt idx="64574">
                  <c:v>939</c:v>
                </c:pt>
                <c:pt idx="64575">
                  <c:v>940</c:v>
                </c:pt>
                <c:pt idx="64576">
                  <c:v>941</c:v>
                </c:pt>
                <c:pt idx="64577">
                  <c:v>942</c:v>
                </c:pt>
                <c:pt idx="64578">
                  <c:v>943</c:v>
                </c:pt>
                <c:pt idx="64579">
                  <c:v>944</c:v>
                </c:pt>
                <c:pt idx="64580">
                  <c:v>945</c:v>
                </c:pt>
                <c:pt idx="64581">
                  <c:v>946</c:v>
                </c:pt>
                <c:pt idx="64582">
                  <c:v>947</c:v>
                </c:pt>
                <c:pt idx="64583">
                  <c:v>948</c:v>
                </c:pt>
                <c:pt idx="64584">
                  <c:v>949</c:v>
                </c:pt>
                <c:pt idx="64585">
                  <c:v>950</c:v>
                </c:pt>
                <c:pt idx="64586">
                  <c:v>951</c:v>
                </c:pt>
                <c:pt idx="64587">
                  <c:v>952</c:v>
                </c:pt>
                <c:pt idx="64588">
                  <c:v>953</c:v>
                </c:pt>
                <c:pt idx="64589">
                  <c:v>954</c:v>
                </c:pt>
                <c:pt idx="64590">
                  <c:v>955</c:v>
                </c:pt>
                <c:pt idx="64591">
                  <c:v>956</c:v>
                </c:pt>
                <c:pt idx="64592">
                  <c:v>957</c:v>
                </c:pt>
                <c:pt idx="64593">
                  <c:v>958</c:v>
                </c:pt>
                <c:pt idx="64594">
                  <c:v>959</c:v>
                </c:pt>
                <c:pt idx="64595">
                  <c:v>960</c:v>
                </c:pt>
                <c:pt idx="64596">
                  <c:v>961</c:v>
                </c:pt>
                <c:pt idx="64597">
                  <c:v>962</c:v>
                </c:pt>
                <c:pt idx="64598">
                  <c:v>963</c:v>
                </c:pt>
                <c:pt idx="64599">
                  <c:v>964</c:v>
                </c:pt>
                <c:pt idx="64600">
                  <c:v>965</c:v>
                </c:pt>
                <c:pt idx="64601">
                  <c:v>966</c:v>
                </c:pt>
                <c:pt idx="64602">
                  <c:v>967</c:v>
                </c:pt>
                <c:pt idx="64603">
                  <c:v>968</c:v>
                </c:pt>
                <c:pt idx="64604">
                  <c:v>969</c:v>
                </c:pt>
                <c:pt idx="64605">
                  <c:v>970</c:v>
                </c:pt>
                <c:pt idx="64606">
                  <c:v>971</c:v>
                </c:pt>
                <c:pt idx="64607">
                  <c:v>972</c:v>
                </c:pt>
                <c:pt idx="64608">
                  <c:v>973</c:v>
                </c:pt>
                <c:pt idx="64609">
                  <c:v>974</c:v>
                </c:pt>
                <c:pt idx="64610">
                  <c:v>975</c:v>
                </c:pt>
                <c:pt idx="64611">
                  <c:v>976</c:v>
                </c:pt>
                <c:pt idx="64612">
                  <c:v>977</c:v>
                </c:pt>
                <c:pt idx="64613">
                  <c:v>978</c:v>
                </c:pt>
                <c:pt idx="64614">
                  <c:v>979</c:v>
                </c:pt>
                <c:pt idx="64615">
                  <c:v>980</c:v>
                </c:pt>
                <c:pt idx="64616">
                  <c:v>981</c:v>
                </c:pt>
                <c:pt idx="64617">
                  <c:v>982</c:v>
                </c:pt>
                <c:pt idx="64618">
                  <c:v>983</c:v>
                </c:pt>
                <c:pt idx="64619">
                  <c:v>984</c:v>
                </c:pt>
                <c:pt idx="64620">
                  <c:v>985</c:v>
                </c:pt>
                <c:pt idx="64621">
                  <c:v>986</c:v>
                </c:pt>
                <c:pt idx="64622">
                  <c:v>987</c:v>
                </c:pt>
                <c:pt idx="64623">
                  <c:v>988</c:v>
                </c:pt>
                <c:pt idx="64624">
                  <c:v>989</c:v>
                </c:pt>
                <c:pt idx="64625">
                  <c:v>990</c:v>
                </c:pt>
                <c:pt idx="64626">
                  <c:v>991</c:v>
                </c:pt>
                <c:pt idx="64627">
                  <c:v>992</c:v>
                </c:pt>
                <c:pt idx="64628">
                  <c:v>993</c:v>
                </c:pt>
                <c:pt idx="64629">
                  <c:v>994</c:v>
                </c:pt>
                <c:pt idx="64630">
                  <c:v>995</c:v>
                </c:pt>
                <c:pt idx="64631">
                  <c:v>996</c:v>
                </c:pt>
                <c:pt idx="64632">
                  <c:v>997</c:v>
                </c:pt>
                <c:pt idx="64633">
                  <c:v>998</c:v>
                </c:pt>
                <c:pt idx="64634">
                  <c:v>999</c:v>
                </c:pt>
                <c:pt idx="64635">
                  <c:v>1000</c:v>
                </c:pt>
                <c:pt idx="64636">
                  <c:v>1001</c:v>
                </c:pt>
                <c:pt idx="64637">
                  <c:v>1002</c:v>
                </c:pt>
                <c:pt idx="64638">
                  <c:v>1003</c:v>
                </c:pt>
                <c:pt idx="64639">
                  <c:v>1004</c:v>
                </c:pt>
                <c:pt idx="64640">
                  <c:v>1005</c:v>
                </c:pt>
                <c:pt idx="64641">
                  <c:v>1006</c:v>
                </c:pt>
                <c:pt idx="64642">
                  <c:v>1007</c:v>
                </c:pt>
                <c:pt idx="64643">
                  <c:v>1008</c:v>
                </c:pt>
                <c:pt idx="64644">
                  <c:v>1009</c:v>
                </c:pt>
                <c:pt idx="64645">
                  <c:v>1010</c:v>
                </c:pt>
                <c:pt idx="64646">
                  <c:v>1011</c:v>
                </c:pt>
                <c:pt idx="64647">
                  <c:v>1012</c:v>
                </c:pt>
                <c:pt idx="64648">
                  <c:v>1013</c:v>
                </c:pt>
                <c:pt idx="64649">
                  <c:v>1014</c:v>
                </c:pt>
                <c:pt idx="64650">
                  <c:v>1015</c:v>
                </c:pt>
                <c:pt idx="64651">
                  <c:v>1016</c:v>
                </c:pt>
                <c:pt idx="64652">
                  <c:v>1017</c:v>
                </c:pt>
                <c:pt idx="64653">
                  <c:v>1018</c:v>
                </c:pt>
                <c:pt idx="64654">
                  <c:v>1019</c:v>
                </c:pt>
                <c:pt idx="64655">
                  <c:v>1020</c:v>
                </c:pt>
                <c:pt idx="64656">
                  <c:v>1021</c:v>
                </c:pt>
                <c:pt idx="64657">
                  <c:v>1022</c:v>
                </c:pt>
                <c:pt idx="64658">
                  <c:v>1023</c:v>
                </c:pt>
                <c:pt idx="64659">
                  <c:v>1024</c:v>
                </c:pt>
                <c:pt idx="64660">
                  <c:v>1025</c:v>
                </c:pt>
                <c:pt idx="64661">
                  <c:v>1026</c:v>
                </c:pt>
                <c:pt idx="64662">
                  <c:v>1027</c:v>
                </c:pt>
                <c:pt idx="64663">
                  <c:v>1028</c:v>
                </c:pt>
                <c:pt idx="64664">
                  <c:v>1029</c:v>
                </c:pt>
                <c:pt idx="64665">
                  <c:v>1030</c:v>
                </c:pt>
                <c:pt idx="64666">
                  <c:v>1031</c:v>
                </c:pt>
                <c:pt idx="64667">
                  <c:v>1032</c:v>
                </c:pt>
                <c:pt idx="64668">
                  <c:v>1033</c:v>
                </c:pt>
                <c:pt idx="64669">
                  <c:v>1034</c:v>
                </c:pt>
                <c:pt idx="64670">
                  <c:v>1035</c:v>
                </c:pt>
                <c:pt idx="64671">
                  <c:v>1036</c:v>
                </c:pt>
                <c:pt idx="64672">
                  <c:v>1037</c:v>
                </c:pt>
                <c:pt idx="64673">
                  <c:v>1038</c:v>
                </c:pt>
                <c:pt idx="64674">
                  <c:v>1039</c:v>
                </c:pt>
                <c:pt idx="64675">
                  <c:v>1040</c:v>
                </c:pt>
                <c:pt idx="64676">
                  <c:v>1041</c:v>
                </c:pt>
                <c:pt idx="64677">
                  <c:v>1042</c:v>
                </c:pt>
                <c:pt idx="64678">
                  <c:v>1043</c:v>
                </c:pt>
                <c:pt idx="64679">
                  <c:v>1044</c:v>
                </c:pt>
                <c:pt idx="64680">
                  <c:v>1045</c:v>
                </c:pt>
                <c:pt idx="64681">
                  <c:v>1046</c:v>
                </c:pt>
                <c:pt idx="64682">
                  <c:v>1047</c:v>
                </c:pt>
                <c:pt idx="64683">
                  <c:v>1048</c:v>
                </c:pt>
                <c:pt idx="64684">
                  <c:v>1049</c:v>
                </c:pt>
                <c:pt idx="64685">
                  <c:v>1050</c:v>
                </c:pt>
                <c:pt idx="64686">
                  <c:v>1051</c:v>
                </c:pt>
                <c:pt idx="64687">
                  <c:v>1052</c:v>
                </c:pt>
                <c:pt idx="64688">
                  <c:v>1053</c:v>
                </c:pt>
                <c:pt idx="64689">
                  <c:v>1054</c:v>
                </c:pt>
                <c:pt idx="64690">
                  <c:v>1055</c:v>
                </c:pt>
                <c:pt idx="64691">
                  <c:v>1056</c:v>
                </c:pt>
                <c:pt idx="64692">
                  <c:v>1057</c:v>
                </c:pt>
                <c:pt idx="64693">
                  <c:v>1058</c:v>
                </c:pt>
                <c:pt idx="64694">
                  <c:v>1059</c:v>
                </c:pt>
                <c:pt idx="64695">
                  <c:v>1060</c:v>
                </c:pt>
                <c:pt idx="64696">
                  <c:v>1061</c:v>
                </c:pt>
                <c:pt idx="64697">
                  <c:v>1062</c:v>
                </c:pt>
                <c:pt idx="64698">
                  <c:v>1063</c:v>
                </c:pt>
                <c:pt idx="64699">
                  <c:v>1064</c:v>
                </c:pt>
                <c:pt idx="64700">
                  <c:v>1065</c:v>
                </c:pt>
                <c:pt idx="64701">
                  <c:v>1066</c:v>
                </c:pt>
                <c:pt idx="64702">
                  <c:v>1067</c:v>
                </c:pt>
                <c:pt idx="64703">
                  <c:v>1068</c:v>
                </c:pt>
                <c:pt idx="64704">
                  <c:v>1069</c:v>
                </c:pt>
                <c:pt idx="64705">
                  <c:v>1070</c:v>
                </c:pt>
                <c:pt idx="64706">
                  <c:v>1071</c:v>
                </c:pt>
                <c:pt idx="64707">
                  <c:v>1072</c:v>
                </c:pt>
                <c:pt idx="64708">
                  <c:v>1073</c:v>
                </c:pt>
                <c:pt idx="64709">
                  <c:v>1074</c:v>
                </c:pt>
                <c:pt idx="64710">
                  <c:v>1075</c:v>
                </c:pt>
                <c:pt idx="64711">
                  <c:v>1076</c:v>
                </c:pt>
                <c:pt idx="64712">
                  <c:v>1077</c:v>
                </c:pt>
                <c:pt idx="64713">
                  <c:v>1078</c:v>
                </c:pt>
                <c:pt idx="64714">
                  <c:v>1079</c:v>
                </c:pt>
                <c:pt idx="64715">
                  <c:v>1080</c:v>
                </c:pt>
                <c:pt idx="64716">
                  <c:v>1081</c:v>
                </c:pt>
                <c:pt idx="64717">
                  <c:v>1082</c:v>
                </c:pt>
                <c:pt idx="64718">
                  <c:v>1083</c:v>
                </c:pt>
                <c:pt idx="64719">
                  <c:v>1084</c:v>
                </c:pt>
                <c:pt idx="64720">
                  <c:v>1085</c:v>
                </c:pt>
                <c:pt idx="64721">
                  <c:v>1086</c:v>
                </c:pt>
                <c:pt idx="64722">
                  <c:v>1087</c:v>
                </c:pt>
                <c:pt idx="64723">
                  <c:v>1088</c:v>
                </c:pt>
                <c:pt idx="64724">
                  <c:v>1089</c:v>
                </c:pt>
                <c:pt idx="64725">
                  <c:v>1090</c:v>
                </c:pt>
                <c:pt idx="64726">
                  <c:v>1091</c:v>
                </c:pt>
                <c:pt idx="64727">
                  <c:v>1092</c:v>
                </c:pt>
                <c:pt idx="64728">
                  <c:v>1093</c:v>
                </c:pt>
                <c:pt idx="64729">
                  <c:v>1094</c:v>
                </c:pt>
                <c:pt idx="64730">
                  <c:v>1095</c:v>
                </c:pt>
                <c:pt idx="64731">
                  <c:v>1096</c:v>
                </c:pt>
                <c:pt idx="64732">
                  <c:v>1097</c:v>
                </c:pt>
                <c:pt idx="64733">
                  <c:v>1098</c:v>
                </c:pt>
                <c:pt idx="64734">
                  <c:v>1099</c:v>
                </c:pt>
                <c:pt idx="64735">
                  <c:v>1100</c:v>
                </c:pt>
                <c:pt idx="64736">
                  <c:v>1101</c:v>
                </c:pt>
                <c:pt idx="64737">
                  <c:v>1102</c:v>
                </c:pt>
                <c:pt idx="64738">
                  <c:v>1103</c:v>
                </c:pt>
                <c:pt idx="64739">
                  <c:v>1104</c:v>
                </c:pt>
                <c:pt idx="64740">
                  <c:v>1105</c:v>
                </c:pt>
                <c:pt idx="64741">
                  <c:v>1106</c:v>
                </c:pt>
                <c:pt idx="64742">
                  <c:v>1107</c:v>
                </c:pt>
                <c:pt idx="64743">
                  <c:v>1108</c:v>
                </c:pt>
                <c:pt idx="64744">
                  <c:v>1109</c:v>
                </c:pt>
                <c:pt idx="64745">
                  <c:v>1110</c:v>
                </c:pt>
                <c:pt idx="64746">
                  <c:v>1111</c:v>
                </c:pt>
                <c:pt idx="64747">
                  <c:v>1112</c:v>
                </c:pt>
                <c:pt idx="64748">
                  <c:v>1113</c:v>
                </c:pt>
                <c:pt idx="64749">
                  <c:v>1114</c:v>
                </c:pt>
                <c:pt idx="64750">
                  <c:v>1115</c:v>
                </c:pt>
                <c:pt idx="64751">
                  <c:v>1116</c:v>
                </c:pt>
                <c:pt idx="64752">
                  <c:v>1117</c:v>
                </c:pt>
                <c:pt idx="64753">
                  <c:v>1118</c:v>
                </c:pt>
                <c:pt idx="64754">
                  <c:v>1119</c:v>
                </c:pt>
                <c:pt idx="64755">
                  <c:v>1120</c:v>
                </c:pt>
                <c:pt idx="64756">
                  <c:v>1121</c:v>
                </c:pt>
                <c:pt idx="64757">
                  <c:v>1122</c:v>
                </c:pt>
                <c:pt idx="64758">
                  <c:v>1123</c:v>
                </c:pt>
                <c:pt idx="64759">
                  <c:v>1124</c:v>
                </c:pt>
                <c:pt idx="64760">
                  <c:v>1125</c:v>
                </c:pt>
                <c:pt idx="64761">
                  <c:v>1126</c:v>
                </c:pt>
                <c:pt idx="64762">
                  <c:v>1127</c:v>
                </c:pt>
                <c:pt idx="64763">
                  <c:v>1128</c:v>
                </c:pt>
                <c:pt idx="64764">
                  <c:v>1129</c:v>
                </c:pt>
                <c:pt idx="64765">
                  <c:v>1130</c:v>
                </c:pt>
                <c:pt idx="64766">
                  <c:v>1131</c:v>
                </c:pt>
                <c:pt idx="64767">
                  <c:v>1132</c:v>
                </c:pt>
                <c:pt idx="64768">
                  <c:v>1133</c:v>
                </c:pt>
                <c:pt idx="64769">
                  <c:v>1134</c:v>
                </c:pt>
                <c:pt idx="64770">
                  <c:v>1135</c:v>
                </c:pt>
                <c:pt idx="64771">
                  <c:v>1136</c:v>
                </c:pt>
                <c:pt idx="64772">
                  <c:v>1137</c:v>
                </c:pt>
                <c:pt idx="64773">
                  <c:v>1138</c:v>
                </c:pt>
                <c:pt idx="64774">
                  <c:v>1139</c:v>
                </c:pt>
                <c:pt idx="64775">
                  <c:v>1140</c:v>
                </c:pt>
                <c:pt idx="64776">
                  <c:v>1141</c:v>
                </c:pt>
                <c:pt idx="64777">
                  <c:v>1142</c:v>
                </c:pt>
                <c:pt idx="64778">
                  <c:v>1143</c:v>
                </c:pt>
                <c:pt idx="64779">
                  <c:v>1144</c:v>
                </c:pt>
                <c:pt idx="64780">
                  <c:v>1145</c:v>
                </c:pt>
                <c:pt idx="64781">
                  <c:v>1146</c:v>
                </c:pt>
                <c:pt idx="64782">
                  <c:v>1147</c:v>
                </c:pt>
                <c:pt idx="64783">
                  <c:v>1148</c:v>
                </c:pt>
                <c:pt idx="64784">
                  <c:v>1149</c:v>
                </c:pt>
                <c:pt idx="64785">
                  <c:v>1150</c:v>
                </c:pt>
                <c:pt idx="64786">
                  <c:v>1151</c:v>
                </c:pt>
                <c:pt idx="64787">
                  <c:v>1152</c:v>
                </c:pt>
                <c:pt idx="64788">
                  <c:v>1153</c:v>
                </c:pt>
                <c:pt idx="64789">
                  <c:v>1154</c:v>
                </c:pt>
                <c:pt idx="64790">
                  <c:v>1155</c:v>
                </c:pt>
                <c:pt idx="64791">
                  <c:v>1156</c:v>
                </c:pt>
                <c:pt idx="64792">
                  <c:v>1157</c:v>
                </c:pt>
                <c:pt idx="64793">
                  <c:v>1158</c:v>
                </c:pt>
                <c:pt idx="64794">
                  <c:v>1159</c:v>
                </c:pt>
                <c:pt idx="64795">
                  <c:v>1160</c:v>
                </c:pt>
                <c:pt idx="64796">
                  <c:v>1161</c:v>
                </c:pt>
                <c:pt idx="64797">
                  <c:v>1162</c:v>
                </c:pt>
                <c:pt idx="64798">
                  <c:v>1163</c:v>
                </c:pt>
                <c:pt idx="64799">
                  <c:v>1164</c:v>
                </c:pt>
                <c:pt idx="64800">
                  <c:v>1165</c:v>
                </c:pt>
                <c:pt idx="64801">
                  <c:v>1166</c:v>
                </c:pt>
                <c:pt idx="64802">
                  <c:v>1167</c:v>
                </c:pt>
                <c:pt idx="64803">
                  <c:v>1168</c:v>
                </c:pt>
                <c:pt idx="64804">
                  <c:v>1169</c:v>
                </c:pt>
                <c:pt idx="64805">
                  <c:v>1170</c:v>
                </c:pt>
                <c:pt idx="64806">
                  <c:v>1171</c:v>
                </c:pt>
                <c:pt idx="64807">
                  <c:v>1172</c:v>
                </c:pt>
                <c:pt idx="64808">
                  <c:v>1173</c:v>
                </c:pt>
                <c:pt idx="64809">
                  <c:v>1174</c:v>
                </c:pt>
                <c:pt idx="64810">
                  <c:v>1175</c:v>
                </c:pt>
                <c:pt idx="64811">
                  <c:v>1176</c:v>
                </c:pt>
                <c:pt idx="64812">
                  <c:v>1177</c:v>
                </c:pt>
                <c:pt idx="64813">
                  <c:v>1178</c:v>
                </c:pt>
                <c:pt idx="64814">
                  <c:v>1179</c:v>
                </c:pt>
                <c:pt idx="64815">
                  <c:v>1180</c:v>
                </c:pt>
                <c:pt idx="64816">
                  <c:v>1181</c:v>
                </c:pt>
                <c:pt idx="64817">
                  <c:v>1182</c:v>
                </c:pt>
                <c:pt idx="64818">
                  <c:v>1183</c:v>
                </c:pt>
                <c:pt idx="64819">
                  <c:v>1184</c:v>
                </c:pt>
                <c:pt idx="64820">
                  <c:v>1185</c:v>
                </c:pt>
                <c:pt idx="64821">
                  <c:v>1186</c:v>
                </c:pt>
                <c:pt idx="64822">
                  <c:v>1187</c:v>
                </c:pt>
                <c:pt idx="64823">
                  <c:v>1188</c:v>
                </c:pt>
                <c:pt idx="64824">
                  <c:v>1189</c:v>
                </c:pt>
                <c:pt idx="64825">
                  <c:v>1190</c:v>
                </c:pt>
                <c:pt idx="64826">
                  <c:v>1191</c:v>
                </c:pt>
                <c:pt idx="64827">
                  <c:v>1192</c:v>
                </c:pt>
                <c:pt idx="64828">
                  <c:v>1193</c:v>
                </c:pt>
                <c:pt idx="64829">
                  <c:v>1194</c:v>
                </c:pt>
                <c:pt idx="64830">
                  <c:v>1195</c:v>
                </c:pt>
                <c:pt idx="64831">
                  <c:v>1196</c:v>
                </c:pt>
                <c:pt idx="64832">
                  <c:v>1197</c:v>
                </c:pt>
                <c:pt idx="64833">
                  <c:v>1198</c:v>
                </c:pt>
                <c:pt idx="64834">
                  <c:v>1199</c:v>
                </c:pt>
                <c:pt idx="64835">
                  <c:v>1200</c:v>
                </c:pt>
                <c:pt idx="64836">
                  <c:v>1201</c:v>
                </c:pt>
                <c:pt idx="64837">
                  <c:v>1202</c:v>
                </c:pt>
                <c:pt idx="64838">
                  <c:v>1203</c:v>
                </c:pt>
                <c:pt idx="64839">
                  <c:v>1204</c:v>
                </c:pt>
                <c:pt idx="64840">
                  <c:v>1205</c:v>
                </c:pt>
                <c:pt idx="64841">
                  <c:v>1206</c:v>
                </c:pt>
                <c:pt idx="64842">
                  <c:v>1207</c:v>
                </c:pt>
                <c:pt idx="64843">
                  <c:v>1208</c:v>
                </c:pt>
                <c:pt idx="64844">
                  <c:v>1209</c:v>
                </c:pt>
                <c:pt idx="64845">
                  <c:v>1210</c:v>
                </c:pt>
                <c:pt idx="64846">
                  <c:v>1211</c:v>
                </c:pt>
                <c:pt idx="64847">
                  <c:v>1212</c:v>
                </c:pt>
                <c:pt idx="64848">
                  <c:v>1213</c:v>
                </c:pt>
                <c:pt idx="64849">
                  <c:v>1214</c:v>
                </c:pt>
                <c:pt idx="64850">
                  <c:v>1215</c:v>
                </c:pt>
                <c:pt idx="64851">
                  <c:v>1216</c:v>
                </c:pt>
                <c:pt idx="64852">
                  <c:v>1217</c:v>
                </c:pt>
                <c:pt idx="64853">
                  <c:v>1218</c:v>
                </c:pt>
                <c:pt idx="64854">
                  <c:v>1219</c:v>
                </c:pt>
                <c:pt idx="64855">
                  <c:v>1220</c:v>
                </c:pt>
                <c:pt idx="64856">
                  <c:v>1221</c:v>
                </c:pt>
                <c:pt idx="64857">
                  <c:v>1222</c:v>
                </c:pt>
                <c:pt idx="64858">
                  <c:v>1223</c:v>
                </c:pt>
                <c:pt idx="64859">
                  <c:v>1224</c:v>
                </c:pt>
                <c:pt idx="64860">
                  <c:v>1225</c:v>
                </c:pt>
                <c:pt idx="64861">
                  <c:v>1226</c:v>
                </c:pt>
                <c:pt idx="64862">
                  <c:v>1227</c:v>
                </c:pt>
                <c:pt idx="64863">
                  <c:v>1228</c:v>
                </c:pt>
                <c:pt idx="64864">
                  <c:v>1229</c:v>
                </c:pt>
                <c:pt idx="64865">
                  <c:v>1230</c:v>
                </c:pt>
                <c:pt idx="64866">
                  <c:v>1231</c:v>
                </c:pt>
                <c:pt idx="64867">
                  <c:v>1232</c:v>
                </c:pt>
                <c:pt idx="64868">
                  <c:v>1233</c:v>
                </c:pt>
                <c:pt idx="64869">
                  <c:v>1234</c:v>
                </c:pt>
                <c:pt idx="64870">
                  <c:v>1235</c:v>
                </c:pt>
                <c:pt idx="64871">
                  <c:v>1236</c:v>
                </c:pt>
                <c:pt idx="64872">
                  <c:v>1237</c:v>
                </c:pt>
                <c:pt idx="64873">
                  <c:v>1238</c:v>
                </c:pt>
                <c:pt idx="64874">
                  <c:v>1239</c:v>
                </c:pt>
                <c:pt idx="64875">
                  <c:v>1240</c:v>
                </c:pt>
                <c:pt idx="64876">
                  <c:v>1241</c:v>
                </c:pt>
                <c:pt idx="64877">
                  <c:v>1242</c:v>
                </c:pt>
                <c:pt idx="64878">
                  <c:v>1243</c:v>
                </c:pt>
                <c:pt idx="64879">
                  <c:v>1244</c:v>
                </c:pt>
                <c:pt idx="64880">
                  <c:v>1245</c:v>
                </c:pt>
                <c:pt idx="64881">
                  <c:v>1246</c:v>
                </c:pt>
                <c:pt idx="64882">
                  <c:v>1247</c:v>
                </c:pt>
                <c:pt idx="64883">
                  <c:v>1248</c:v>
                </c:pt>
                <c:pt idx="64884">
                  <c:v>1249</c:v>
                </c:pt>
                <c:pt idx="64885">
                  <c:v>1250</c:v>
                </c:pt>
                <c:pt idx="64886">
                  <c:v>1251</c:v>
                </c:pt>
                <c:pt idx="64887">
                  <c:v>1252</c:v>
                </c:pt>
                <c:pt idx="64888">
                  <c:v>1253</c:v>
                </c:pt>
                <c:pt idx="64889">
                  <c:v>1254</c:v>
                </c:pt>
                <c:pt idx="64890">
                  <c:v>1255</c:v>
                </c:pt>
                <c:pt idx="64891">
                  <c:v>1256</c:v>
                </c:pt>
                <c:pt idx="64892">
                  <c:v>1257</c:v>
                </c:pt>
                <c:pt idx="64893">
                  <c:v>1258</c:v>
                </c:pt>
                <c:pt idx="64894">
                  <c:v>1259</c:v>
                </c:pt>
                <c:pt idx="64895">
                  <c:v>1260</c:v>
                </c:pt>
                <c:pt idx="64896">
                  <c:v>1261</c:v>
                </c:pt>
                <c:pt idx="64897">
                  <c:v>1262</c:v>
                </c:pt>
                <c:pt idx="64898">
                  <c:v>1263</c:v>
                </c:pt>
                <c:pt idx="64899">
                  <c:v>1264</c:v>
                </c:pt>
                <c:pt idx="64900">
                  <c:v>1265</c:v>
                </c:pt>
                <c:pt idx="64901">
                  <c:v>1266</c:v>
                </c:pt>
                <c:pt idx="64902">
                  <c:v>1267</c:v>
                </c:pt>
                <c:pt idx="64903">
                  <c:v>1268</c:v>
                </c:pt>
                <c:pt idx="64904">
                  <c:v>1269</c:v>
                </c:pt>
                <c:pt idx="64905">
                  <c:v>1270</c:v>
                </c:pt>
                <c:pt idx="64906">
                  <c:v>1271</c:v>
                </c:pt>
                <c:pt idx="64907">
                  <c:v>1272</c:v>
                </c:pt>
                <c:pt idx="64908">
                  <c:v>1273</c:v>
                </c:pt>
                <c:pt idx="64909">
                  <c:v>1274</c:v>
                </c:pt>
                <c:pt idx="64910">
                  <c:v>1275</c:v>
                </c:pt>
                <c:pt idx="64911">
                  <c:v>1276</c:v>
                </c:pt>
                <c:pt idx="64912">
                  <c:v>1277</c:v>
                </c:pt>
                <c:pt idx="64913">
                  <c:v>1278</c:v>
                </c:pt>
                <c:pt idx="64914">
                  <c:v>1279</c:v>
                </c:pt>
                <c:pt idx="64915">
                  <c:v>1280</c:v>
                </c:pt>
                <c:pt idx="64916">
                  <c:v>1281</c:v>
                </c:pt>
                <c:pt idx="64917">
                  <c:v>1282</c:v>
                </c:pt>
                <c:pt idx="64918">
                  <c:v>1283</c:v>
                </c:pt>
                <c:pt idx="64919">
                  <c:v>1284</c:v>
                </c:pt>
                <c:pt idx="64920">
                  <c:v>1285</c:v>
                </c:pt>
                <c:pt idx="64921">
                  <c:v>1286</c:v>
                </c:pt>
                <c:pt idx="64922">
                  <c:v>1287</c:v>
                </c:pt>
                <c:pt idx="64923">
                  <c:v>1288</c:v>
                </c:pt>
                <c:pt idx="64924">
                  <c:v>1289</c:v>
                </c:pt>
                <c:pt idx="64925">
                  <c:v>1290</c:v>
                </c:pt>
                <c:pt idx="64926">
                  <c:v>1291</c:v>
                </c:pt>
                <c:pt idx="64927">
                  <c:v>1292</c:v>
                </c:pt>
                <c:pt idx="64928">
                  <c:v>1293</c:v>
                </c:pt>
                <c:pt idx="64929">
                  <c:v>1294</c:v>
                </c:pt>
                <c:pt idx="64930">
                  <c:v>1295</c:v>
                </c:pt>
                <c:pt idx="64931">
                  <c:v>1296</c:v>
                </c:pt>
                <c:pt idx="64932">
                  <c:v>1297</c:v>
                </c:pt>
                <c:pt idx="64933">
                  <c:v>1298</c:v>
                </c:pt>
                <c:pt idx="64934">
                  <c:v>1299</c:v>
                </c:pt>
                <c:pt idx="64935">
                  <c:v>1300</c:v>
                </c:pt>
                <c:pt idx="64936">
                  <c:v>1301</c:v>
                </c:pt>
                <c:pt idx="64937">
                  <c:v>1302</c:v>
                </c:pt>
                <c:pt idx="64938">
                  <c:v>1303</c:v>
                </c:pt>
                <c:pt idx="64939">
                  <c:v>1304</c:v>
                </c:pt>
                <c:pt idx="64940">
                  <c:v>1305</c:v>
                </c:pt>
                <c:pt idx="64941">
                  <c:v>1306</c:v>
                </c:pt>
                <c:pt idx="64942">
                  <c:v>1307</c:v>
                </c:pt>
                <c:pt idx="64943">
                  <c:v>1308</c:v>
                </c:pt>
                <c:pt idx="64944">
                  <c:v>1309</c:v>
                </c:pt>
                <c:pt idx="64945">
                  <c:v>1310</c:v>
                </c:pt>
                <c:pt idx="64946">
                  <c:v>1311</c:v>
                </c:pt>
                <c:pt idx="64947">
                  <c:v>1312</c:v>
                </c:pt>
                <c:pt idx="64948">
                  <c:v>1313</c:v>
                </c:pt>
                <c:pt idx="64949">
                  <c:v>1314</c:v>
                </c:pt>
                <c:pt idx="64950">
                  <c:v>1315</c:v>
                </c:pt>
                <c:pt idx="64951">
                  <c:v>1316</c:v>
                </c:pt>
                <c:pt idx="64952">
                  <c:v>1317</c:v>
                </c:pt>
                <c:pt idx="64953">
                  <c:v>1318</c:v>
                </c:pt>
                <c:pt idx="64954">
                  <c:v>1319</c:v>
                </c:pt>
                <c:pt idx="64955">
                  <c:v>1320</c:v>
                </c:pt>
                <c:pt idx="64956">
                  <c:v>1321</c:v>
                </c:pt>
                <c:pt idx="64957">
                  <c:v>1322</c:v>
                </c:pt>
                <c:pt idx="64958">
                  <c:v>1323</c:v>
                </c:pt>
                <c:pt idx="64959">
                  <c:v>1324</c:v>
                </c:pt>
                <c:pt idx="64960">
                  <c:v>1325</c:v>
                </c:pt>
                <c:pt idx="64961">
                  <c:v>1326</c:v>
                </c:pt>
                <c:pt idx="64962">
                  <c:v>1327</c:v>
                </c:pt>
                <c:pt idx="64963">
                  <c:v>1328</c:v>
                </c:pt>
                <c:pt idx="64964">
                  <c:v>1329</c:v>
                </c:pt>
                <c:pt idx="64965">
                  <c:v>1330</c:v>
                </c:pt>
                <c:pt idx="64966">
                  <c:v>1331</c:v>
                </c:pt>
                <c:pt idx="64967">
                  <c:v>1332</c:v>
                </c:pt>
                <c:pt idx="64968">
                  <c:v>1333</c:v>
                </c:pt>
                <c:pt idx="64969">
                  <c:v>1334</c:v>
                </c:pt>
                <c:pt idx="64970">
                  <c:v>1335</c:v>
                </c:pt>
                <c:pt idx="64971">
                  <c:v>1336</c:v>
                </c:pt>
                <c:pt idx="64972">
                  <c:v>1337</c:v>
                </c:pt>
                <c:pt idx="64973">
                  <c:v>1338</c:v>
                </c:pt>
                <c:pt idx="64974">
                  <c:v>1339</c:v>
                </c:pt>
                <c:pt idx="64975">
                  <c:v>1340</c:v>
                </c:pt>
                <c:pt idx="64976">
                  <c:v>1341</c:v>
                </c:pt>
                <c:pt idx="64977">
                  <c:v>1342</c:v>
                </c:pt>
                <c:pt idx="64978">
                  <c:v>1343</c:v>
                </c:pt>
                <c:pt idx="64979">
                  <c:v>1344</c:v>
                </c:pt>
                <c:pt idx="64980">
                  <c:v>1345</c:v>
                </c:pt>
                <c:pt idx="64981">
                  <c:v>1346</c:v>
                </c:pt>
                <c:pt idx="64982">
                  <c:v>1347</c:v>
                </c:pt>
                <c:pt idx="64983">
                  <c:v>1348</c:v>
                </c:pt>
                <c:pt idx="64984">
                  <c:v>1349</c:v>
                </c:pt>
                <c:pt idx="64985">
                  <c:v>1350</c:v>
                </c:pt>
                <c:pt idx="64986">
                  <c:v>1351</c:v>
                </c:pt>
                <c:pt idx="64987">
                  <c:v>1352</c:v>
                </c:pt>
                <c:pt idx="64988">
                  <c:v>1353</c:v>
                </c:pt>
                <c:pt idx="64989">
                  <c:v>1354</c:v>
                </c:pt>
                <c:pt idx="64990">
                  <c:v>1355</c:v>
                </c:pt>
                <c:pt idx="64991">
                  <c:v>1356</c:v>
                </c:pt>
                <c:pt idx="64992">
                  <c:v>1357</c:v>
                </c:pt>
                <c:pt idx="64993">
                  <c:v>1358</c:v>
                </c:pt>
                <c:pt idx="64994">
                  <c:v>1359</c:v>
                </c:pt>
                <c:pt idx="64995">
                  <c:v>1360</c:v>
                </c:pt>
                <c:pt idx="64996">
                  <c:v>1361</c:v>
                </c:pt>
                <c:pt idx="64997">
                  <c:v>1362</c:v>
                </c:pt>
                <c:pt idx="64998">
                  <c:v>1363</c:v>
                </c:pt>
                <c:pt idx="64999">
                  <c:v>1364</c:v>
                </c:pt>
                <c:pt idx="65000">
                  <c:v>1365</c:v>
                </c:pt>
                <c:pt idx="65001">
                  <c:v>1366</c:v>
                </c:pt>
                <c:pt idx="65002">
                  <c:v>1367</c:v>
                </c:pt>
                <c:pt idx="65003">
                  <c:v>1368</c:v>
                </c:pt>
                <c:pt idx="65004">
                  <c:v>1369</c:v>
                </c:pt>
                <c:pt idx="65005">
                  <c:v>1370</c:v>
                </c:pt>
                <c:pt idx="65006">
                  <c:v>1371</c:v>
                </c:pt>
                <c:pt idx="65007">
                  <c:v>1372</c:v>
                </c:pt>
                <c:pt idx="65008">
                  <c:v>1373</c:v>
                </c:pt>
                <c:pt idx="65009">
                  <c:v>1374</c:v>
                </c:pt>
                <c:pt idx="65010">
                  <c:v>1375</c:v>
                </c:pt>
                <c:pt idx="65011">
                  <c:v>1376</c:v>
                </c:pt>
                <c:pt idx="65012">
                  <c:v>1377</c:v>
                </c:pt>
                <c:pt idx="65013">
                  <c:v>1378</c:v>
                </c:pt>
                <c:pt idx="65014">
                  <c:v>1379</c:v>
                </c:pt>
                <c:pt idx="65015">
                  <c:v>1380</c:v>
                </c:pt>
                <c:pt idx="65016">
                  <c:v>1381</c:v>
                </c:pt>
                <c:pt idx="65017">
                  <c:v>1382</c:v>
                </c:pt>
                <c:pt idx="65018">
                  <c:v>1383</c:v>
                </c:pt>
                <c:pt idx="65019">
                  <c:v>1384</c:v>
                </c:pt>
                <c:pt idx="65020">
                  <c:v>1385</c:v>
                </c:pt>
                <c:pt idx="65021">
                  <c:v>1386</c:v>
                </c:pt>
                <c:pt idx="65022">
                  <c:v>1387</c:v>
                </c:pt>
                <c:pt idx="65023">
                  <c:v>1388</c:v>
                </c:pt>
                <c:pt idx="65024">
                  <c:v>1389</c:v>
                </c:pt>
                <c:pt idx="65025">
                  <c:v>1390</c:v>
                </c:pt>
                <c:pt idx="65026">
                  <c:v>1391</c:v>
                </c:pt>
                <c:pt idx="65027">
                  <c:v>1392</c:v>
                </c:pt>
                <c:pt idx="65028">
                  <c:v>1393</c:v>
                </c:pt>
                <c:pt idx="65029">
                  <c:v>1394</c:v>
                </c:pt>
                <c:pt idx="65030">
                  <c:v>1395</c:v>
                </c:pt>
                <c:pt idx="65031">
                  <c:v>1396</c:v>
                </c:pt>
                <c:pt idx="65032">
                  <c:v>1397</c:v>
                </c:pt>
                <c:pt idx="65033">
                  <c:v>1398</c:v>
                </c:pt>
                <c:pt idx="65034">
                  <c:v>1399</c:v>
                </c:pt>
                <c:pt idx="65035">
                  <c:v>1400</c:v>
                </c:pt>
                <c:pt idx="65036">
                  <c:v>1401</c:v>
                </c:pt>
                <c:pt idx="65037">
                  <c:v>1402</c:v>
                </c:pt>
                <c:pt idx="65038">
                  <c:v>1403</c:v>
                </c:pt>
                <c:pt idx="65039">
                  <c:v>1404</c:v>
                </c:pt>
                <c:pt idx="65040">
                  <c:v>1405</c:v>
                </c:pt>
                <c:pt idx="65041">
                  <c:v>1406</c:v>
                </c:pt>
                <c:pt idx="65042">
                  <c:v>1407</c:v>
                </c:pt>
                <c:pt idx="65043">
                  <c:v>1408</c:v>
                </c:pt>
                <c:pt idx="65044">
                  <c:v>1409</c:v>
                </c:pt>
                <c:pt idx="65045">
                  <c:v>1410</c:v>
                </c:pt>
                <c:pt idx="65046">
                  <c:v>1411</c:v>
                </c:pt>
                <c:pt idx="65047">
                  <c:v>1412</c:v>
                </c:pt>
                <c:pt idx="65048">
                  <c:v>1413</c:v>
                </c:pt>
                <c:pt idx="65049">
                  <c:v>1414</c:v>
                </c:pt>
                <c:pt idx="65050">
                  <c:v>1415</c:v>
                </c:pt>
                <c:pt idx="65051">
                  <c:v>1416</c:v>
                </c:pt>
                <c:pt idx="65052">
                  <c:v>1417</c:v>
                </c:pt>
                <c:pt idx="65053">
                  <c:v>1418</c:v>
                </c:pt>
                <c:pt idx="65054">
                  <c:v>1419</c:v>
                </c:pt>
                <c:pt idx="65055">
                  <c:v>1420</c:v>
                </c:pt>
                <c:pt idx="65056">
                  <c:v>1421</c:v>
                </c:pt>
                <c:pt idx="65057">
                  <c:v>1422</c:v>
                </c:pt>
                <c:pt idx="65058">
                  <c:v>1423</c:v>
                </c:pt>
                <c:pt idx="65059">
                  <c:v>1424</c:v>
                </c:pt>
                <c:pt idx="65060">
                  <c:v>1425</c:v>
                </c:pt>
                <c:pt idx="65061">
                  <c:v>1426</c:v>
                </c:pt>
                <c:pt idx="65062">
                  <c:v>1427</c:v>
                </c:pt>
                <c:pt idx="65063">
                  <c:v>1428</c:v>
                </c:pt>
                <c:pt idx="65064">
                  <c:v>1429</c:v>
                </c:pt>
                <c:pt idx="65065">
                  <c:v>1430</c:v>
                </c:pt>
                <c:pt idx="65066">
                  <c:v>1431</c:v>
                </c:pt>
                <c:pt idx="65067">
                  <c:v>1432</c:v>
                </c:pt>
                <c:pt idx="65068">
                  <c:v>1433</c:v>
                </c:pt>
                <c:pt idx="65069">
                  <c:v>1434</c:v>
                </c:pt>
                <c:pt idx="65070">
                  <c:v>1435</c:v>
                </c:pt>
                <c:pt idx="65071">
                  <c:v>1436</c:v>
                </c:pt>
                <c:pt idx="65072">
                  <c:v>1437</c:v>
                </c:pt>
                <c:pt idx="65073">
                  <c:v>1438</c:v>
                </c:pt>
                <c:pt idx="65074">
                  <c:v>1439</c:v>
                </c:pt>
                <c:pt idx="65075">
                  <c:v>1440</c:v>
                </c:pt>
                <c:pt idx="65076">
                  <c:v>1441</c:v>
                </c:pt>
                <c:pt idx="65077">
                  <c:v>1442</c:v>
                </c:pt>
                <c:pt idx="65078">
                  <c:v>1443</c:v>
                </c:pt>
                <c:pt idx="65079">
                  <c:v>1444</c:v>
                </c:pt>
                <c:pt idx="65080">
                  <c:v>1445</c:v>
                </c:pt>
                <c:pt idx="65081">
                  <c:v>1446</c:v>
                </c:pt>
                <c:pt idx="65082">
                  <c:v>1447</c:v>
                </c:pt>
                <c:pt idx="65083">
                  <c:v>1448</c:v>
                </c:pt>
                <c:pt idx="65084">
                  <c:v>1449</c:v>
                </c:pt>
                <c:pt idx="65085">
                  <c:v>1450</c:v>
                </c:pt>
                <c:pt idx="65086">
                  <c:v>1451</c:v>
                </c:pt>
                <c:pt idx="65087">
                  <c:v>1452</c:v>
                </c:pt>
                <c:pt idx="65088">
                  <c:v>1453</c:v>
                </c:pt>
                <c:pt idx="65089">
                  <c:v>1454</c:v>
                </c:pt>
                <c:pt idx="65090">
                  <c:v>1455</c:v>
                </c:pt>
                <c:pt idx="65091">
                  <c:v>1456</c:v>
                </c:pt>
                <c:pt idx="65092">
                  <c:v>1457</c:v>
                </c:pt>
                <c:pt idx="65093">
                  <c:v>1458</c:v>
                </c:pt>
                <c:pt idx="65094">
                  <c:v>1459</c:v>
                </c:pt>
                <c:pt idx="65095">
                  <c:v>1460</c:v>
                </c:pt>
                <c:pt idx="65096">
                  <c:v>1461</c:v>
                </c:pt>
                <c:pt idx="65097">
                  <c:v>1462</c:v>
                </c:pt>
                <c:pt idx="65098">
                  <c:v>1463</c:v>
                </c:pt>
                <c:pt idx="65099">
                  <c:v>1464</c:v>
                </c:pt>
                <c:pt idx="65100">
                  <c:v>1465</c:v>
                </c:pt>
                <c:pt idx="65101">
                  <c:v>1466</c:v>
                </c:pt>
                <c:pt idx="65102">
                  <c:v>1467</c:v>
                </c:pt>
                <c:pt idx="65103">
                  <c:v>1468</c:v>
                </c:pt>
                <c:pt idx="65104">
                  <c:v>1469</c:v>
                </c:pt>
                <c:pt idx="65105">
                  <c:v>1470</c:v>
                </c:pt>
                <c:pt idx="65106">
                  <c:v>1471</c:v>
                </c:pt>
                <c:pt idx="65107">
                  <c:v>1472</c:v>
                </c:pt>
                <c:pt idx="65108">
                  <c:v>1473</c:v>
                </c:pt>
                <c:pt idx="65109">
                  <c:v>1474</c:v>
                </c:pt>
                <c:pt idx="65110">
                  <c:v>1475</c:v>
                </c:pt>
                <c:pt idx="65111">
                  <c:v>1476</c:v>
                </c:pt>
                <c:pt idx="65112">
                  <c:v>1477</c:v>
                </c:pt>
                <c:pt idx="65113">
                  <c:v>1478</c:v>
                </c:pt>
                <c:pt idx="65114">
                  <c:v>1479</c:v>
                </c:pt>
                <c:pt idx="65115">
                  <c:v>1480</c:v>
                </c:pt>
                <c:pt idx="65116">
                  <c:v>1481</c:v>
                </c:pt>
                <c:pt idx="65117">
                  <c:v>1482</c:v>
                </c:pt>
                <c:pt idx="65118">
                  <c:v>1483</c:v>
                </c:pt>
                <c:pt idx="65119">
                  <c:v>1484</c:v>
                </c:pt>
                <c:pt idx="65120">
                  <c:v>1485</c:v>
                </c:pt>
                <c:pt idx="65121">
                  <c:v>1486</c:v>
                </c:pt>
                <c:pt idx="65122">
                  <c:v>1487</c:v>
                </c:pt>
                <c:pt idx="65123">
                  <c:v>1488</c:v>
                </c:pt>
                <c:pt idx="65124">
                  <c:v>1489</c:v>
                </c:pt>
                <c:pt idx="65125">
                  <c:v>1490</c:v>
                </c:pt>
                <c:pt idx="65126">
                  <c:v>1491</c:v>
                </c:pt>
                <c:pt idx="65127">
                  <c:v>1492</c:v>
                </c:pt>
                <c:pt idx="65128">
                  <c:v>1493</c:v>
                </c:pt>
                <c:pt idx="65129">
                  <c:v>1494</c:v>
                </c:pt>
                <c:pt idx="65130">
                  <c:v>1495</c:v>
                </c:pt>
                <c:pt idx="65131">
                  <c:v>1496</c:v>
                </c:pt>
                <c:pt idx="65132">
                  <c:v>1497</c:v>
                </c:pt>
                <c:pt idx="65133">
                  <c:v>1498</c:v>
                </c:pt>
                <c:pt idx="65134">
                  <c:v>1499</c:v>
                </c:pt>
                <c:pt idx="65135">
                  <c:v>1500</c:v>
                </c:pt>
                <c:pt idx="65136">
                  <c:v>1501</c:v>
                </c:pt>
                <c:pt idx="65137">
                  <c:v>1502</c:v>
                </c:pt>
                <c:pt idx="65138">
                  <c:v>1503</c:v>
                </c:pt>
                <c:pt idx="65139">
                  <c:v>1504</c:v>
                </c:pt>
                <c:pt idx="65140">
                  <c:v>1505</c:v>
                </c:pt>
                <c:pt idx="65141">
                  <c:v>1506</c:v>
                </c:pt>
                <c:pt idx="65142">
                  <c:v>1507</c:v>
                </c:pt>
                <c:pt idx="65143">
                  <c:v>1508</c:v>
                </c:pt>
                <c:pt idx="65144">
                  <c:v>1509</c:v>
                </c:pt>
                <c:pt idx="65145">
                  <c:v>1510</c:v>
                </c:pt>
                <c:pt idx="65146">
                  <c:v>1511</c:v>
                </c:pt>
                <c:pt idx="65147">
                  <c:v>1512</c:v>
                </c:pt>
                <c:pt idx="65148">
                  <c:v>1513</c:v>
                </c:pt>
                <c:pt idx="65149">
                  <c:v>1514</c:v>
                </c:pt>
                <c:pt idx="65150">
                  <c:v>1515</c:v>
                </c:pt>
                <c:pt idx="65151">
                  <c:v>1516</c:v>
                </c:pt>
                <c:pt idx="65152">
                  <c:v>1517</c:v>
                </c:pt>
                <c:pt idx="65153">
                  <c:v>1518</c:v>
                </c:pt>
                <c:pt idx="65154">
                  <c:v>1519</c:v>
                </c:pt>
                <c:pt idx="65155">
                  <c:v>1520</c:v>
                </c:pt>
                <c:pt idx="65156">
                  <c:v>1521</c:v>
                </c:pt>
                <c:pt idx="65157">
                  <c:v>1522</c:v>
                </c:pt>
                <c:pt idx="65158">
                  <c:v>1523</c:v>
                </c:pt>
                <c:pt idx="65159">
                  <c:v>1524</c:v>
                </c:pt>
                <c:pt idx="65160">
                  <c:v>1525</c:v>
                </c:pt>
                <c:pt idx="65161">
                  <c:v>1526</c:v>
                </c:pt>
                <c:pt idx="65162">
                  <c:v>1527</c:v>
                </c:pt>
                <c:pt idx="65163">
                  <c:v>1528</c:v>
                </c:pt>
                <c:pt idx="65164">
                  <c:v>1529</c:v>
                </c:pt>
                <c:pt idx="65165">
                  <c:v>1530</c:v>
                </c:pt>
                <c:pt idx="65166">
                  <c:v>1531</c:v>
                </c:pt>
                <c:pt idx="65167">
                  <c:v>1532</c:v>
                </c:pt>
                <c:pt idx="65168">
                  <c:v>1533</c:v>
                </c:pt>
                <c:pt idx="65169">
                  <c:v>1534</c:v>
                </c:pt>
                <c:pt idx="65170">
                  <c:v>1535</c:v>
                </c:pt>
                <c:pt idx="65171">
                  <c:v>1536</c:v>
                </c:pt>
                <c:pt idx="65172">
                  <c:v>1537</c:v>
                </c:pt>
                <c:pt idx="65173">
                  <c:v>1538</c:v>
                </c:pt>
                <c:pt idx="65174">
                  <c:v>1539</c:v>
                </c:pt>
                <c:pt idx="65175">
                  <c:v>1540</c:v>
                </c:pt>
                <c:pt idx="65176">
                  <c:v>1541</c:v>
                </c:pt>
                <c:pt idx="65177">
                  <c:v>1542</c:v>
                </c:pt>
                <c:pt idx="65178">
                  <c:v>1543</c:v>
                </c:pt>
                <c:pt idx="65179">
                  <c:v>1544</c:v>
                </c:pt>
                <c:pt idx="65180">
                  <c:v>1545</c:v>
                </c:pt>
                <c:pt idx="65181">
                  <c:v>1546</c:v>
                </c:pt>
                <c:pt idx="65182">
                  <c:v>1547</c:v>
                </c:pt>
                <c:pt idx="65183">
                  <c:v>1548</c:v>
                </c:pt>
                <c:pt idx="65184">
                  <c:v>1549</c:v>
                </c:pt>
                <c:pt idx="65185">
                  <c:v>1550</c:v>
                </c:pt>
                <c:pt idx="65186">
                  <c:v>1551</c:v>
                </c:pt>
                <c:pt idx="65187">
                  <c:v>1552</c:v>
                </c:pt>
                <c:pt idx="65188">
                  <c:v>1553</c:v>
                </c:pt>
                <c:pt idx="65189">
                  <c:v>1554</c:v>
                </c:pt>
                <c:pt idx="65190">
                  <c:v>1555</c:v>
                </c:pt>
                <c:pt idx="65191">
                  <c:v>1556</c:v>
                </c:pt>
                <c:pt idx="65192">
                  <c:v>1557</c:v>
                </c:pt>
                <c:pt idx="65193">
                  <c:v>1558</c:v>
                </c:pt>
                <c:pt idx="65194">
                  <c:v>1559</c:v>
                </c:pt>
                <c:pt idx="65195">
                  <c:v>1560</c:v>
                </c:pt>
                <c:pt idx="65196">
                  <c:v>1561</c:v>
                </c:pt>
                <c:pt idx="65197">
                  <c:v>1562</c:v>
                </c:pt>
                <c:pt idx="65198">
                  <c:v>1563</c:v>
                </c:pt>
                <c:pt idx="65199">
                  <c:v>1564</c:v>
                </c:pt>
                <c:pt idx="65200">
                  <c:v>1565</c:v>
                </c:pt>
                <c:pt idx="65201">
                  <c:v>1566</c:v>
                </c:pt>
                <c:pt idx="65202">
                  <c:v>1567</c:v>
                </c:pt>
                <c:pt idx="65203">
                  <c:v>1568</c:v>
                </c:pt>
                <c:pt idx="65204">
                  <c:v>1569</c:v>
                </c:pt>
                <c:pt idx="65205">
                  <c:v>1570</c:v>
                </c:pt>
                <c:pt idx="65206">
                  <c:v>1571</c:v>
                </c:pt>
                <c:pt idx="65207">
                  <c:v>1572</c:v>
                </c:pt>
                <c:pt idx="65208">
                  <c:v>1573</c:v>
                </c:pt>
                <c:pt idx="65209">
                  <c:v>1574</c:v>
                </c:pt>
                <c:pt idx="65210">
                  <c:v>1575</c:v>
                </c:pt>
                <c:pt idx="65211">
                  <c:v>1576</c:v>
                </c:pt>
                <c:pt idx="65212">
                  <c:v>1577</c:v>
                </c:pt>
                <c:pt idx="65213">
                  <c:v>1578</c:v>
                </c:pt>
                <c:pt idx="65214">
                  <c:v>1579</c:v>
                </c:pt>
                <c:pt idx="65215">
                  <c:v>1580</c:v>
                </c:pt>
                <c:pt idx="65216">
                  <c:v>1581</c:v>
                </c:pt>
                <c:pt idx="65217">
                  <c:v>1582</c:v>
                </c:pt>
                <c:pt idx="65218">
                  <c:v>1583</c:v>
                </c:pt>
                <c:pt idx="65219">
                  <c:v>1584</c:v>
                </c:pt>
                <c:pt idx="65220">
                  <c:v>1585</c:v>
                </c:pt>
                <c:pt idx="65221">
                  <c:v>1586</c:v>
                </c:pt>
                <c:pt idx="65222">
                  <c:v>1587</c:v>
                </c:pt>
                <c:pt idx="65223">
                  <c:v>1588</c:v>
                </c:pt>
                <c:pt idx="65224">
                  <c:v>1589</c:v>
                </c:pt>
                <c:pt idx="65225">
                  <c:v>1590</c:v>
                </c:pt>
                <c:pt idx="65226">
                  <c:v>1591</c:v>
                </c:pt>
                <c:pt idx="65227">
                  <c:v>1592</c:v>
                </c:pt>
                <c:pt idx="65228">
                  <c:v>1593</c:v>
                </c:pt>
                <c:pt idx="65229">
                  <c:v>1594</c:v>
                </c:pt>
                <c:pt idx="65230">
                  <c:v>1595</c:v>
                </c:pt>
                <c:pt idx="65231">
                  <c:v>1596</c:v>
                </c:pt>
                <c:pt idx="65232">
                  <c:v>1597</c:v>
                </c:pt>
                <c:pt idx="65233">
                  <c:v>1598</c:v>
                </c:pt>
                <c:pt idx="65234">
                  <c:v>1599</c:v>
                </c:pt>
                <c:pt idx="65235">
                  <c:v>1600</c:v>
                </c:pt>
                <c:pt idx="65236">
                  <c:v>1601</c:v>
                </c:pt>
                <c:pt idx="65237">
                  <c:v>1602</c:v>
                </c:pt>
                <c:pt idx="65238">
                  <c:v>1603</c:v>
                </c:pt>
                <c:pt idx="65239">
                  <c:v>1604</c:v>
                </c:pt>
                <c:pt idx="65240">
                  <c:v>1605</c:v>
                </c:pt>
                <c:pt idx="65241">
                  <c:v>1606</c:v>
                </c:pt>
                <c:pt idx="65242">
                  <c:v>1607</c:v>
                </c:pt>
                <c:pt idx="65243">
                  <c:v>1608</c:v>
                </c:pt>
                <c:pt idx="65244">
                  <c:v>1609</c:v>
                </c:pt>
                <c:pt idx="65245">
                  <c:v>1610</c:v>
                </c:pt>
                <c:pt idx="65246">
                  <c:v>1611</c:v>
                </c:pt>
                <c:pt idx="65247">
                  <c:v>1612</c:v>
                </c:pt>
                <c:pt idx="65248">
                  <c:v>1613</c:v>
                </c:pt>
                <c:pt idx="65249">
                  <c:v>1614</c:v>
                </c:pt>
                <c:pt idx="65250">
                  <c:v>1615</c:v>
                </c:pt>
                <c:pt idx="65251">
                  <c:v>1616</c:v>
                </c:pt>
                <c:pt idx="65252">
                  <c:v>1617</c:v>
                </c:pt>
                <c:pt idx="65253">
                  <c:v>1618</c:v>
                </c:pt>
                <c:pt idx="65254">
                  <c:v>1619</c:v>
                </c:pt>
                <c:pt idx="65255">
                  <c:v>1620</c:v>
                </c:pt>
                <c:pt idx="65256">
                  <c:v>1621</c:v>
                </c:pt>
                <c:pt idx="65257">
                  <c:v>1622</c:v>
                </c:pt>
                <c:pt idx="65258">
                  <c:v>1623</c:v>
                </c:pt>
                <c:pt idx="65259">
                  <c:v>1624</c:v>
                </c:pt>
                <c:pt idx="65260">
                  <c:v>1625</c:v>
                </c:pt>
                <c:pt idx="65261">
                  <c:v>1626</c:v>
                </c:pt>
                <c:pt idx="65262">
                  <c:v>1627</c:v>
                </c:pt>
                <c:pt idx="65263">
                  <c:v>1628</c:v>
                </c:pt>
                <c:pt idx="65264">
                  <c:v>1629</c:v>
                </c:pt>
                <c:pt idx="65265">
                  <c:v>1630</c:v>
                </c:pt>
                <c:pt idx="65266">
                  <c:v>1631</c:v>
                </c:pt>
                <c:pt idx="65267">
                  <c:v>1632</c:v>
                </c:pt>
                <c:pt idx="65268">
                  <c:v>1633</c:v>
                </c:pt>
                <c:pt idx="65269">
                  <c:v>1634</c:v>
                </c:pt>
                <c:pt idx="65270">
                  <c:v>1635</c:v>
                </c:pt>
                <c:pt idx="65271">
                  <c:v>1636</c:v>
                </c:pt>
                <c:pt idx="65272">
                  <c:v>1637</c:v>
                </c:pt>
                <c:pt idx="65273">
                  <c:v>1638</c:v>
                </c:pt>
                <c:pt idx="65274">
                  <c:v>1639</c:v>
                </c:pt>
                <c:pt idx="65275">
                  <c:v>1640</c:v>
                </c:pt>
                <c:pt idx="65276">
                  <c:v>1641</c:v>
                </c:pt>
                <c:pt idx="65277">
                  <c:v>1642</c:v>
                </c:pt>
                <c:pt idx="65278">
                  <c:v>1643</c:v>
                </c:pt>
                <c:pt idx="65279">
                  <c:v>1644</c:v>
                </c:pt>
                <c:pt idx="65280">
                  <c:v>1645</c:v>
                </c:pt>
                <c:pt idx="65281">
                  <c:v>1646</c:v>
                </c:pt>
                <c:pt idx="65282">
                  <c:v>1647</c:v>
                </c:pt>
                <c:pt idx="65283">
                  <c:v>1648</c:v>
                </c:pt>
                <c:pt idx="65284">
                  <c:v>1649</c:v>
                </c:pt>
                <c:pt idx="65285">
                  <c:v>1650</c:v>
                </c:pt>
                <c:pt idx="65286">
                  <c:v>1651</c:v>
                </c:pt>
                <c:pt idx="65287">
                  <c:v>1652</c:v>
                </c:pt>
                <c:pt idx="65288">
                  <c:v>1653</c:v>
                </c:pt>
                <c:pt idx="65289">
                  <c:v>1654</c:v>
                </c:pt>
                <c:pt idx="65290">
                  <c:v>1655</c:v>
                </c:pt>
                <c:pt idx="65291">
                  <c:v>1656</c:v>
                </c:pt>
                <c:pt idx="65292">
                  <c:v>1657</c:v>
                </c:pt>
                <c:pt idx="65293">
                  <c:v>1658</c:v>
                </c:pt>
                <c:pt idx="65294">
                  <c:v>1659</c:v>
                </c:pt>
                <c:pt idx="65295">
                  <c:v>1660</c:v>
                </c:pt>
                <c:pt idx="65296">
                  <c:v>1661</c:v>
                </c:pt>
                <c:pt idx="65297">
                  <c:v>1662</c:v>
                </c:pt>
                <c:pt idx="65298">
                  <c:v>1663</c:v>
                </c:pt>
                <c:pt idx="65299">
                  <c:v>1664</c:v>
                </c:pt>
                <c:pt idx="65300">
                  <c:v>1665</c:v>
                </c:pt>
                <c:pt idx="65301">
                  <c:v>1666</c:v>
                </c:pt>
                <c:pt idx="65302">
                  <c:v>1667</c:v>
                </c:pt>
                <c:pt idx="65303">
                  <c:v>1668</c:v>
                </c:pt>
                <c:pt idx="65304">
                  <c:v>1669</c:v>
                </c:pt>
                <c:pt idx="65305">
                  <c:v>1670</c:v>
                </c:pt>
                <c:pt idx="65306">
                  <c:v>1671</c:v>
                </c:pt>
                <c:pt idx="65307">
                  <c:v>1672</c:v>
                </c:pt>
                <c:pt idx="65308">
                  <c:v>1673</c:v>
                </c:pt>
                <c:pt idx="65309">
                  <c:v>1674</c:v>
                </c:pt>
                <c:pt idx="65310">
                  <c:v>1675</c:v>
                </c:pt>
                <c:pt idx="65311">
                  <c:v>1676</c:v>
                </c:pt>
                <c:pt idx="65312">
                  <c:v>1677</c:v>
                </c:pt>
                <c:pt idx="65313">
                  <c:v>1678</c:v>
                </c:pt>
                <c:pt idx="65314">
                  <c:v>1679</c:v>
                </c:pt>
                <c:pt idx="65315">
                  <c:v>1680</c:v>
                </c:pt>
                <c:pt idx="65316">
                  <c:v>1681</c:v>
                </c:pt>
                <c:pt idx="65317">
                  <c:v>1682</c:v>
                </c:pt>
                <c:pt idx="65318">
                  <c:v>1683</c:v>
                </c:pt>
                <c:pt idx="65319">
                  <c:v>1684</c:v>
                </c:pt>
                <c:pt idx="65320">
                  <c:v>1685</c:v>
                </c:pt>
                <c:pt idx="65321">
                  <c:v>1686</c:v>
                </c:pt>
                <c:pt idx="65322">
                  <c:v>1687</c:v>
                </c:pt>
                <c:pt idx="65323">
                  <c:v>1688</c:v>
                </c:pt>
                <c:pt idx="65324">
                  <c:v>1689</c:v>
                </c:pt>
                <c:pt idx="65325">
                  <c:v>1690</c:v>
                </c:pt>
                <c:pt idx="65326">
                  <c:v>1691</c:v>
                </c:pt>
                <c:pt idx="65327">
                  <c:v>1692</c:v>
                </c:pt>
                <c:pt idx="65328">
                  <c:v>1693</c:v>
                </c:pt>
                <c:pt idx="65329">
                  <c:v>1694</c:v>
                </c:pt>
                <c:pt idx="65330">
                  <c:v>1695</c:v>
                </c:pt>
                <c:pt idx="65331">
                  <c:v>1696</c:v>
                </c:pt>
                <c:pt idx="65332">
                  <c:v>1697</c:v>
                </c:pt>
                <c:pt idx="65333">
                  <c:v>1698</c:v>
                </c:pt>
                <c:pt idx="65334">
                  <c:v>1699</c:v>
                </c:pt>
                <c:pt idx="65335">
                  <c:v>1700</c:v>
                </c:pt>
                <c:pt idx="65336">
                  <c:v>1701</c:v>
                </c:pt>
                <c:pt idx="65337">
                  <c:v>1702</c:v>
                </c:pt>
                <c:pt idx="65338">
                  <c:v>0</c:v>
                </c:pt>
                <c:pt idx="65339">
                  <c:v>1</c:v>
                </c:pt>
                <c:pt idx="65340">
                  <c:v>2</c:v>
                </c:pt>
                <c:pt idx="65341">
                  <c:v>3</c:v>
                </c:pt>
                <c:pt idx="65342">
                  <c:v>4</c:v>
                </c:pt>
                <c:pt idx="65343">
                  <c:v>5</c:v>
                </c:pt>
                <c:pt idx="65344">
                  <c:v>6</c:v>
                </c:pt>
                <c:pt idx="65345">
                  <c:v>7</c:v>
                </c:pt>
                <c:pt idx="65346">
                  <c:v>8</c:v>
                </c:pt>
                <c:pt idx="65347">
                  <c:v>9</c:v>
                </c:pt>
                <c:pt idx="65348">
                  <c:v>10</c:v>
                </c:pt>
                <c:pt idx="65349">
                  <c:v>11</c:v>
                </c:pt>
                <c:pt idx="65350">
                  <c:v>12</c:v>
                </c:pt>
                <c:pt idx="65351">
                  <c:v>13</c:v>
                </c:pt>
                <c:pt idx="65352">
                  <c:v>14</c:v>
                </c:pt>
                <c:pt idx="65353">
                  <c:v>15</c:v>
                </c:pt>
                <c:pt idx="65354">
                  <c:v>16</c:v>
                </c:pt>
                <c:pt idx="65355">
                  <c:v>17</c:v>
                </c:pt>
                <c:pt idx="65356">
                  <c:v>18</c:v>
                </c:pt>
                <c:pt idx="65357">
                  <c:v>19</c:v>
                </c:pt>
                <c:pt idx="65358">
                  <c:v>20</c:v>
                </c:pt>
                <c:pt idx="65359">
                  <c:v>21</c:v>
                </c:pt>
                <c:pt idx="65360">
                  <c:v>22</c:v>
                </c:pt>
                <c:pt idx="65361">
                  <c:v>23</c:v>
                </c:pt>
                <c:pt idx="65362">
                  <c:v>24</c:v>
                </c:pt>
                <c:pt idx="65363">
                  <c:v>25</c:v>
                </c:pt>
                <c:pt idx="65364">
                  <c:v>26</c:v>
                </c:pt>
                <c:pt idx="65365">
                  <c:v>27</c:v>
                </c:pt>
                <c:pt idx="65366">
                  <c:v>28</c:v>
                </c:pt>
                <c:pt idx="65367">
                  <c:v>29</c:v>
                </c:pt>
                <c:pt idx="65368">
                  <c:v>30</c:v>
                </c:pt>
                <c:pt idx="65369">
                  <c:v>31</c:v>
                </c:pt>
                <c:pt idx="65370">
                  <c:v>32</c:v>
                </c:pt>
                <c:pt idx="65371">
                  <c:v>33</c:v>
                </c:pt>
                <c:pt idx="65372">
                  <c:v>34</c:v>
                </c:pt>
                <c:pt idx="65373">
                  <c:v>35</c:v>
                </c:pt>
                <c:pt idx="65374">
                  <c:v>36</c:v>
                </c:pt>
                <c:pt idx="65375">
                  <c:v>37</c:v>
                </c:pt>
                <c:pt idx="65376">
                  <c:v>38</c:v>
                </c:pt>
                <c:pt idx="65377">
                  <c:v>39</c:v>
                </c:pt>
                <c:pt idx="65378">
                  <c:v>40</c:v>
                </c:pt>
                <c:pt idx="65379">
                  <c:v>41</c:v>
                </c:pt>
                <c:pt idx="65380">
                  <c:v>42</c:v>
                </c:pt>
                <c:pt idx="65381">
                  <c:v>43</c:v>
                </c:pt>
                <c:pt idx="65382">
                  <c:v>44</c:v>
                </c:pt>
                <c:pt idx="65383">
                  <c:v>45</c:v>
                </c:pt>
                <c:pt idx="65384">
                  <c:v>46</c:v>
                </c:pt>
                <c:pt idx="65385">
                  <c:v>47</c:v>
                </c:pt>
                <c:pt idx="65386">
                  <c:v>48</c:v>
                </c:pt>
                <c:pt idx="65387">
                  <c:v>49</c:v>
                </c:pt>
                <c:pt idx="65388">
                  <c:v>50</c:v>
                </c:pt>
                <c:pt idx="65389">
                  <c:v>51</c:v>
                </c:pt>
                <c:pt idx="65390">
                  <c:v>52</c:v>
                </c:pt>
                <c:pt idx="65391">
                  <c:v>53</c:v>
                </c:pt>
                <c:pt idx="65392">
                  <c:v>54</c:v>
                </c:pt>
                <c:pt idx="65393">
                  <c:v>55</c:v>
                </c:pt>
                <c:pt idx="65394">
                  <c:v>56</c:v>
                </c:pt>
                <c:pt idx="65395">
                  <c:v>57</c:v>
                </c:pt>
                <c:pt idx="65396">
                  <c:v>58</c:v>
                </c:pt>
                <c:pt idx="65397">
                  <c:v>59</c:v>
                </c:pt>
                <c:pt idx="65398">
                  <c:v>60</c:v>
                </c:pt>
                <c:pt idx="65399">
                  <c:v>61</c:v>
                </c:pt>
                <c:pt idx="65400">
                  <c:v>62</c:v>
                </c:pt>
                <c:pt idx="65401">
                  <c:v>63</c:v>
                </c:pt>
                <c:pt idx="65402">
                  <c:v>64</c:v>
                </c:pt>
                <c:pt idx="65403">
                  <c:v>65</c:v>
                </c:pt>
                <c:pt idx="65404">
                  <c:v>66</c:v>
                </c:pt>
                <c:pt idx="65405">
                  <c:v>67</c:v>
                </c:pt>
                <c:pt idx="65406">
                  <c:v>68</c:v>
                </c:pt>
                <c:pt idx="65407">
                  <c:v>69</c:v>
                </c:pt>
                <c:pt idx="65408">
                  <c:v>70</c:v>
                </c:pt>
                <c:pt idx="65409">
                  <c:v>71</c:v>
                </c:pt>
                <c:pt idx="65410">
                  <c:v>72</c:v>
                </c:pt>
                <c:pt idx="65411">
                  <c:v>73</c:v>
                </c:pt>
                <c:pt idx="65412">
                  <c:v>74</c:v>
                </c:pt>
                <c:pt idx="65413">
                  <c:v>75</c:v>
                </c:pt>
                <c:pt idx="65414">
                  <c:v>76</c:v>
                </c:pt>
                <c:pt idx="65415">
                  <c:v>77</c:v>
                </c:pt>
                <c:pt idx="65416">
                  <c:v>78</c:v>
                </c:pt>
                <c:pt idx="65417">
                  <c:v>79</c:v>
                </c:pt>
                <c:pt idx="65418">
                  <c:v>80</c:v>
                </c:pt>
                <c:pt idx="65419">
                  <c:v>81</c:v>
                </c:pt>
                <c:pt idx="65420">
                  <c:v>82</c:v>
                </c:pt>
                <c:pt idx="65421">
                  <c:v>83</c:v>
                </c:pt>
                <c:pt idx="65422">
                  <c:v>84</c:v>
                </c:pt>
                <c:pt idx="65423">
                  <c:v>85</c:v>
                </c:pt>
                <c:pt idx="65424">
                  <c:v>86</c:v>
                </c:pt>
                <c:pt idx="65425">
                  <c:v>87</c:v>
                </c:pt>
                <c:pt idx="65426">
                  <c:v>88</c:v>
                </c:pt>
                <c:pt idx="65427">
                  <c:v>89</c:v>
                </c:pt>
                <c:pt idx="65428">
                  <c:v>90</c:v>
                </c:pt>
                <c:pt idx="65429">
                  <c:v>91</c:v>
                </c:pt>
                <c:pt idx="65430">
                  <c:v>92</c:v>
                </c:pt>
                <c:pt idx="65431">
                  <c:v>93</c:v>
                </c:pt>
                <c:pt idx="65432">
                  <c:v>94</c:v>
                </c:pt>
                <c:pt idx="65433">
                  <c:v>95</c:v>
                </c:pt>
                <c:pt idx="65434">
                  <c:v>96</c:v>
                </c:pt>
                <c:pt idx="65435">
                  <c:v>97</c:v>
                </c:pt>
                <c:pt idx="65436">
                  <c:v>98</c:v>
                </c:pt>
                <c:pt idx="65437">
                  <c:v>99</c:v>
                </c:pt>
                <c:pt idx="65438">
                  <c:v>100</c:v>
                </c:pt>
                <c:pt idx="65439">
                  <c:v>101</c:v>
                </c:pt>
                <c:pt idx="65440">
                  <c:v>102</c:v>
                </c:pt>
                <c:pt idx="65441">
                  <c:v>103</c:v>
                </c:pt>
                <c:pt idx="65442">
                  <c:v>104</c:v>
                </c:pt>
                <c:pt idx="65443">
                  <c:v>105</c:v>
                </c:pt>
                <c:pt idx="65444">
                  <c:v>106</c:v>
                </c:pt>
                <c:pt idx="65445">
                  <c:v>107</c:v>
                </c:pt>
                <c:pt idx="65446">
                  <c:v>108</c:v>
                </c:pt>
                <c:pt idx="65447">
                  <c:v>109</c:v>
                </c:pt>
                <c:pt idx="65448">
                  <c:v>110</c:v>
                </c:pt>
                <c:pt idx="65449">
                  <c:v>111</c:v>
                </c:pt>
                <c:pt idx="65450">
                  <c:v>112</c:v>
                </c:pt>
                <c:pt idx="65451">
                  <c:v>113</c:v>
                </c:pt>
                <c:pt idx="65452">
                  <c:v>114</c:v>
                </c:pt>
                <c:pt idx="65453">
                  <c:v>115</c:v>
                </c:pt>
                <c:pt idx="65454">
                  <c:v>116</c:v>
                </c:pt>
                <c:pt idx="65455">
                  <c:v>117</c:v>
                </c:pt>
                <c:pt idx="65456">
                  <c:v>118</c:v>
                </c:pt>
                <c:pt idx="65457">
                  <c:v>119</c:v>
                </c:pt>
                <c:pt idx="65458">
                  <c:v>120</c:v>
                </c:pt>
                <c:pt idx="65459">
                  <c:v>121</c:v>
                </c:pt>
                <c:pt idx="65460">
                  <c:v>122</c:v>
                </c:pt>
                <c:pt idx="65461">
                  <c:v>123</c:v>
                </c:pt>
                <c:pt idx="65462">
                  <c:v>124</c:v>
                </c:pt>
                <c:pt idx="65463">
                  <c:v>125</c:v>
                </c:pt>
                <c:pt idx="65464">
                  <c:v>126</c:v>
                </c:pt>
                <c:pt idx="65465">
                  <c:v>127</c:v>
                </c:pt>
                <c:pt idx="65466">
                  <c:v>128</c:v>
                </c:pt>
                <c:pt idx="65467">
                  <c:v>129</c:v>
                </c:pt>
                <c:pt idx="65468">
                  <c:v>130</c:v>
                </c:pt>
                <c:pt idx="65469">
                  <c:v>131</c:v>
                </c:pt>
                <c:pt idx="65470">
                  <c:v>132</c:v>
                </c:pt>
                <c:pt idx="65471">
                  <c:v>133</c:v>
                </c:pt>
                <c:pt idx="65472">
                  <c:v>134</c:v>
                </c:pt>
                <c:pt idx="65473">
                  <c:v>135</c:v>
                </c:pt>
                <c:pt idx="65474">
                  <c:v>136</c:v>
                </c:pt>
                <c:pt idx="65475">
                  <c:v>137</c:v>
                </c:pt>
                <c:pt idx="65476">
                  <c:v>138</c:v>
                </c:pt>
                <c:pt idx="65477">
                  <c:v>139</c:v>
                </c:pt>
                <c:pt idx="65478">
                  <c:v>140</c:v>
                </c:pt>
                <c:pt idx="65479">
                  <c:v>141</c:v>
                </c:pt>
                <c:pt idx="65480">
                  <c:v>142</c:v>
                </c:pt>
                <c:pt idx="65481">
                  <c:v>143</c:v>
                </c:pt>
                <c:pt idx="65482">
                  <c:v>144</c:v>
                </c:pt>
                <c:pt idx="65483">
                  <c:v>145</c:v>
                </c:pt>
                <c:pt idx="65484">
                  <c:v>146</c:v>
                </c:pt>
                <c:pt idx="65485">
                  <c:v>147</c:v>
                </c:pt>
                <c:pt idx="65486">
                  <c:v>148</c:v>
                </c:pt>
                <c:pt idx="65487">
                  <c:v>149</c:v>
                </c:pt>
                <c:pt idx="65488">
                  <c:v>150</c:v>
                </c:pt>
                <c:pt idx="65489">
                  <c:v>151</c:v>
                </c:pt>
                <c:pt idx="65490">
                  <c:v>152</c:v>
                </c:pt>
                <c:pt idx="65491">
                  <c:v>153</c:v>
                </c:pt>
                <c:pt idx="65492">
                  <c:v>154</c:v>
                </c:pt>
                <c:pt idx="65493">
                  <c:v>155</c:v>
                </c:pt>
                <c:pt idx="65494">
                  <c:v>156</c:v>
                </c:pt>
                <c:pt idx="65495">
                  <c:v>157</c:v>
                </c:pt>
                <c:pt idx="65496">
                  <c:v>158</c:v>
                </c:pt>
                <c:pt idx="65497">
                  <c:v>159</c:v>
                </c:pt>
                <c:pt idx="65498">
                  <c:v>160</c:v>
                </c:pt>
                <c:pt idx="65499">
                  <c:v>161</c:v>
                </c:pt>
                <c:pt idx="65500">
                  <c:v>162</c:v>
                </c:pt>
                <c:pt idx="65501">
                  <c:v>163</c:v>
                </c:pt>
                <c:pt idx="65502">
                  <c:v>164</c:v>
                </c:pt>
                <c:pt idx="65503">
                  <c:v>165</c:v>
                </c:pt>
                <c:pt idx="65504">
                  <c:v>166</c:v>
                </c:pt>
                <c:pt idx="65505">
                  <c:v>167</c:v>
                </c:pt>
                <c:pt idx="65506">
                  <c:v>168</c:v>
                </c:pt>
                <c:pt idx="65507">
                  <c:v>169</c:v>
                </c:pt>
                <c:pt idx="65508">
                  <c:v>170</c:v>
                </c:pt>
                <c:pt idx="65509">
                  <c:v>171</c:v>
                </c:pt>
                <c:pt idx="65510">
                  <c:v>172</c:v>
                </c:pt>
                <c:pt idx="65511">
                  <c:v>173</c:v>
                </c:pt>
                <c:pt idx="65512">
                  <c:v>174</c:v>
                </c:pt>
                <c:pt idx="65513">
                  <c:v>175</c:v>
                </c:pt>
                <c:pt idx="65514">
                  <c:v>176</c:v>
                </c:pt>
                <c:pt idx="65515">
                  <c:v>177</c:v>
                </c:pt>
                <c:pt idx="65516">
                  <c:v>178</c:v>
                </c:pt>
                <c:pt idx="65517">
                  <c:v>179</c:v>
                </c:pt>
                <c:pt idx="65518">
                  <c:v>180</c:v>
                </c:pt>
                <c:pt idx="65519">
                  <c:v>181</c:v>
                </c:pt>
                <c:pt idx="65520">
                  <c:v>182</c:v>
                </c:pt>
                <c:pt idx="65521">
                  <c:v>183</c:v>
                </c:pt>
                <c:pt idx="65522">
                  <c:v>184</c:v>
                </c:pt>
                <c:pt idx="65523">
                  <c:v>185</c:v>
                </c:pt>
                <c:pt idx="65524">
                  <c:v>186</c:v>
                </c:pt>
                <c:pt idx="65525">
                  <c:v>187</c:v>
                </c:pt>
                <c:pt idx="65526">
                  <c:v>188</c:v>
                </c:pt>
                <c:pt idx="65527">
                  <c:v>189</c:v>
                </c:pt>
                <c:pt idx="65528">
                  <c:v>190</c:v>
                </c:pt>
                <c:pt idx="65529">
                  <c:v>191</c:v>
                </c:pt>
                <c:pt idx="65530">
                  <c:v>192</c:v>
                </c:pt>
                <c:pt idx="65531">
                  <c:v>193</c:v>
                </c:pt>
                <c:pt idx="65532">
                  <c:v>194</c:v>
                </c:pt>
                <c:pt idx="65533">
                  <c:v>195</c:v>
                </c:pt>
                <c:pt idx="65534">
                  <c:v>196</c:v>
                </c:pt>
                <c:pt idx="65535">
                  <c:v>197</c:v>
                </c:pt>
                <c:pt idx="65536">
                  <c:v>198</c:v>
                </c:pt>
                <c:pt idx="65537">
                  <c:v>199</c:v>
                </c:pt>
                <c:pt idx="65538">
                  <c:v>200</c:v>
                </c:pt>
                <c:pt idx="65539">
                  <c:v>201</c:v>
                </c:pt>
                <c:pt idx="65540">
                  <c:v>202</c:v>
                </c:pt>
                <c:pt idx="65541">
                  <c:v>203</c:v>
                </c:pt>
                <c:pt idx="65542">
                  <c:v>204</c:v>
                </c:pt>
                <c:pt idx="65543">
                  <c:v>205</c:v>
                </c:pt>
                <c:pt idx="65544">
                  <c:v>206</c:v>
                </c:pt>
                <c:pt idx="65545">
                  <c:v>207</c:v>
                </c:pt>
                <c:pt idx="65546">
                  <c:v>208</c:v>
                </c:pt>
                <c:pt idx="65547">
                  <c:v>209</c:v>
                </c:pt>
                <c:pt idx="65548">
                  <c:v>210</c:v>
                </c:pt>
                <c:pt idx="65549">
                  <c:v>211</c:v>
                </c:pt>
                <c:pt idx="65550">
                  <c:v>212</c:v>
                </c:pt>
                <c:pt idx="65551">
                  <c:v>213</c:v>
                </c:pt>
                <c:pt idx="65552">
                  <c:v>214</c:v>
                </c:pt>
                <c:pt idx="65553">
                  <c:v>215</c:v>
                </c:pt>
                <c:pt idx="65554">
                  <c:v>216</c:v>
                </c:pt>
                <c:pt idx="65555">
                  <c:v>217</c:v>
                </c:pt>
                <c:pt idx="65556">
                  <c:v>218</c:v>
                </c:pt>
                <c:pt idx="65557">
                  <c:v>219</c:v>
                </c:pt>
                <c:pt idx="65558">
                  <c:v>220</c:v>
                </c:pt>
                <c:pt idx="65559">
                  <c:v>221</c:v>
                </c:pt>
                <c:pt idx="65560">
                  <c:v>222</c:v>
                </c:pt>
                <c:pt idx="65561">
                  <c:v>223</c:v>
                </c:pt>
                <c:pt idx="65562">
                  <c:v>224</c:v>
                </c:pt>
                <c:pt idx="65563">
                  <c:v>225</c:v>
                </c:pt>
                <c:pt idx="65564">
                  <c:v>226</c:v>
                </c:pt>
                <c:pt idx="65565">
                  <c:v>227</c:v>
                </c:pt>
                <c:pt idx="65566">
                  <c:v>228</c:v>
                </c:pt>
                <c:pt idx="65567">
                  <c:v>229</c:v>
                </c:pt>
                <c:pt idx="65568">
                  <c:v>230</c:v>
                </c:pt>
                <c:pt idx="65569">
                  <c:v>231</c:v>
                </c:pt>
                <c:pt idx="65570">
                  <c:v>232</c:v>
                </c:pt>
                <c:pt idx="65571">
                  <c:v>233</c:v>
                </c:pt>
                <c:pt idx="65572">
                  <c:v>234</c:v>
                </c:pt>
                <c:pt idx="65573">
                  <c:v>235</c:v>
                </c:pt>
                <c:pt idx="65574">
                  <c:v>236</c:v>
                </c:pt>
                <c:pt idx="65575">
                  <c:v>237</c:v>
                </c:pt>
                <c:pt idx="65576">
                  <c:v>238</c:v>
                </c:pt>
                <c:pt idx="65577">
                  <c:v>239</c:v>
                </c:pt>
                <c:pt idx="65578">
                  <c:v>240</c:v>
                </c:pt>
                <c:pt idx="65579">
                  <c:v>241</c:v>
                </c:pt>
                <c:pt idx="65580">
                  <c:v>242</c:v>
                </c:pt>
                <c:pt idx="65581">
                  <c:v>243</c:v>
                </c:pt>
                <c:pt idx="65582">
                  <c:v>244</c:v>
                </c:pt>
                <c:pt idx="65583">
                  <c:v>245</c:v>
                </c:pt>
                <c:pt idx="65584">
                  <c:v>246</c:v>
                </c:pt>
                <c:pt idx="65585">
                  <c:v>247</c:v>
                </c:pt>
                <c:pt idx="65586">
                  <c:v>248</c:v>
                </c:pt>
                <c:pt idx="65587">
                  <c:v>249</c:v>
                </c:pt>
                <c:pt idx="65588">
                  <c:v>250</c:v>
                </c:pt>
                <c:pt idx="65589">
                  <c:v>251</c:v>
                </c:pt>
                <c:pt idx="65590">
                  <c:v>252</c:v>
                </c:pt>
                <c:pt idx="65591">
                  <c:v>253</c:v>
                </c:pt>
                <c:pt idx="65592">
                  <c:v>254</c:v>
                </c:pt>
                <c:pt idx="65593">
                  <c:v>255</c:v>
                </c:pt>
                <c:pt idx="65594">
                  <c:v>256</c:v>
                </c:pt>
                <c:pt idx="65595">
                  <c:v>257</c:v>
                </c:pt>
                <c:pt idx="65596">
                  <c:v>258</c:v>
                </c:pt>
                <c:pt idx="65597">
                  <c:v>259</c:v>
                </c:pt>
                <c:pt idx="65598">
                  <c:v>260</c:v>
                </c:pt>
                <c:pt idx="65599">
                  <c:v>261</c:v>
                </c:pt>
                <c:pt idx="65600">
                  <c:v>262</c:v>
                </c:pt>
                <c:pt idx="65601">
                  <c:v>263</c:v>
                </c:pt>
                <c:pt idx="65602">
                  <c:v>264</c:v>
                </c:pt>
                <c:pt idx="65603">
                  <c:v>265</c:v>
                </c:pt>
                <c:pt idx="65604">
                  <c:v>266</c:v>
                </c:pt>
                <c:pt idx="65605">
                  <c:v>267</c:v>
                </c:pt>
                <c:pt idx="65606">
                  <c:v>268</c:v>
                </c:pt>
                <c:pt idx="65607">
                  <c:v>269</c:v>
                </c:pt>
                <c:pt idx="65608">
                  <c:v>270</c:v>
                </c:pt>
                <c:pt idx="65609">
                  <c:v>271</c:v>
                </c:pt>
                <c:pt idx="65610">
                  <c:v>272</c:v>
                </c:pt>
                <c:pt idx="65611">
                  <c:v>273</c:v>
                </c:pt>
                <c:pt idx="65612">
                  <c:v>274</c:v>
                </c:pt>
                <c:pt idx="65613">
                  <c:v>275</c:v>
                </c:pt>
                <c:pt idx="65614">
                  <c:v>276</c:v>
                </c:pt>
                <c:pt idx="65615">
                  <c:v>277</c:v>
                </c:pt>
                <c:pt idx="65616">
                  <c:v>278</c:v>
                </c:pt>
                <c:pt idx="65617">
                  <c:v>279</c:v>
                </c:pt>
                <c:pt idx="65618">
                  <c:v>280</c:v>
                </c:pt>
                <c:pt idx="65619">
                  <c:v>281</c:v>
                </c:pt>
                <c:pt idx="65620">
                  <c:v>282</c:v>
                </c:pt>
                <c:pt idx="65621">
                  <c:v>283</c:v>
                </c:pt>
                <c:pt idx="65622">
                  <c:v>284</c:v>
                </c:pt>
                <c:pt idx="65623">
                  <c:v>285</c:v>
                </c:pt>
                <c:pt idx="65624">
                  <c:v>286</c:v>
                </c:pt>
                <c:pt idx="65625">
                  <c:v>287</c:v>
                </c:pt>
                <c:pt idx="65626">
                  <c:v>288</c:v>
                </c:pt>
                <c:pt idx="65627">
                  <c:v>289</c:v>
                </c:pt>
                <c:pt idx="65628">
                  <c:v>290</c:v>
                </c:pt>
                <c:pt idx="65629">
                  <c:v>291</c:v>
                </c:pt>
                <c:pt idx="65630">
                  <c:v>292</c:v>
                </c:pt>
                <c:pt idx="65631">
                  <c:v>293</c:v>
                </c:pt>
                <c:pt idx="65632">
                  <c:v>294</c:v>
                </c:pt>
                <c:pt idx="65633">
                  <c:v>295</c:v>
                </c:pt>
                <c:pt idx="65634">
                  <c:v>296</c:v>
                </c:pt>
                <c:pt idx="65635">
                  <c:v>297</c:v>
                </c:pt>
                <c:pt idx="65636">
                  <c:v>298</c:v>
                </c:pt>
                <c:pt idx="65637">
                  <c:v>299</c:v>
                </c:pt>
                <c:pt idx="65638">
                  <c:v>300</c:v>
                </c:pt>
                <c:pt idx="65639">
                  <c:v>301</c:v>
                </c:pt>
                <c:pt idx="65640">
                  <c:v>302</c:v>
                </c:pt>
                <c:pt idx="65641">
                  <c:v>303</c:v>
                </c:pt>
                <c:pt idx="65642">
                  <c:v>304</c:v>
                </c:pt>
                <c:pt idx="65643">
                  <c:v>305</c:v>
                </c:pt>
                <c:pt idx="65644">
                  <c:v>306</c:v>
                </c:pt>
                <c:pt idx="65645">
                  <c:v>307</c:v>
                </c:pt>
                <c:pt idx="65646">
                  <c:v>308</c:v>
                </c:pt>
                <c:pt idx="65647">
                  <c:v>309</c:v>
                </c:pt>
                <c:pt idx="65648">
                  <c:v>310</c:v>
                </c:pt>
                <c:pt idx="65649">
                  <c:v>311</c:v>
                </c:pt>
                <c:pt idx="65650">
                  <c:v>312</c:v>
                </c:pt>
                <c:pt idx="65651">
                  <c:v>313</c:v>
                </c:pt>
                <c:pt idx="65652">
                  <c:v>314</c:v>
                </c:pt>
                <c:pt idx="65653">
                  <c:v>315</c:v>
                </c:pt>
                <c:pt idx="65654">
                  <c:v>316</c:v>
                </c:pt>
                <c:pt idx="65655">
                  <c:v>317</c:v>
                </c:pt>
                <c:pt idx="65656">
                  <c:v>318</c:v>
                </c:pt>
                <c:pt idx="65657">
                  <c:v>319</c:v>
                </c:pt>
                <c:pt idx="65658">
                  <c:v>320</c:v>
                </c:pt>
                <c:pt idx="65659">
                  <c:v>321</c:v>
                </c:pt>
                <c:pt idx="65660">
                  <c:v>322</c:v>
                </c:pt>
                <c:pt idx="65661">
                  <c:v>323</c:v>
                </c:pt>
                <c:pt idx="65662">
                  <c:v>324</c:v>
                </c:pt>
                <c:pt idx="65663">
                  <c:v>325</c:v>
                </c:pt>
                <c:pt idx="65664">
                  <c:v>326</c:v>
                </c:pt>
                <c:pt idx="65665">
                  <c:v>327</c:v>
                </c:pt>
                <c:pt idx="65666">
                  <c:v>328</c:v>
                </c:pt>
                <c:pt idx="65667">
                  <c:v>329</c:v>
                </c:pt>
                <c:pt idx="65668">
                  <c:v>330</c:v>
                </c:pt>
                <c:pt idx="65669">
                  <c:v>331</c:v>
                </c:pt>
                <c:pt idx="65670">
                  <c:v>332</c:v>
                </c:pt>
                <c:pt idx="65671">
                  <c:v>333</c:v>
                </c:pt>
                <c:pt idx="65672">
                  <c:v>334</c:v>
                </c:pt>
                <c:pt idx="65673">
                  <c:v>335</c:v>
                </c:pt>
                <c:pt idx="65674">
                  <c:v>336</c:v>
                </c:pt>
                <c:pt idx="65675">
                  <c:v>337</c:v>
                </c:pt>
                <c:pt idx="65676">
                  <c:v>338</c:v>
                </c:pt>
                <c:pt idx="65677">
                  <c:v>339</c:v>
                </c:pt>
                <c:pt idx="65678">
                  <c:v>340</c:v>
                </c:pt>
                <c:pt idx="65679">
                  <c:v>341</c:v>
                </c:pt>
                <c:pt idx="65680">
                  <c:v>342</c:v>
                </c:pt>
                <c:pt idx="65681">
                  <c:v>343</c:v>
                </c:pt>
                <c:pt idx="65682">
                  <c:v>344</c:v>
                </c:pt>
                <c:pt idx="65683">
                  <c:v>345</c:v>
                </c:pt>
                <c:pt idx="65684">
                  <c:v>346</c:v>
                </c:pt>
                <c:pt idx="65685">
                  <c:v>347</c:v>
                </c:pt>
                <c:pt idx="65686">
                  <c:v>348</c:v>
                </c:pt>
                <c:pt idx="65687">
                  <c:v>349</c:v>
                </c:pt>
                <c:pt idx="65688">
                  <c:v>350</c:v>
                </c:pt>
                <c:pt idx="65689">
                  <c:v>351</c:v>
                </c:pt>
                <c:pt idx="65690">
                  <c:v>352</c:v>
                </c:pt>
                <c:pt idx="65691">
                  <c:v>353</c:v>
                </c:pt>
                <c:pt idx="65692">
                  <c:v>354</c:v>
                </c:pt>
                <c:pt idx="65693">
                  <c:v>355</c:v>
                </c:pt>
                <c:pt idx="65694">
                  <c:v>356</c:v>
                </c:pt>
                <c:pt idx="65695">
                  <c:v>357</c:v>
                </c:pt>
                <c:pt idx="65696">
                  <c:v>358</c:v>
                </c:pt>
                <c:pt idx="65697">
                  <c:v>359</c:v>
                </c:pt>
                <c:pt idx="65698">
                  <c:v>360</c:v>
                </c:pt>
                <c:pt idx="65699">
                  <c:v>361</c:v>
                </c:pt>
                <c:pt idx="65700">
                  <c:v>362</c:v>
                </c:pt>
                <c:pt idx="65701">
                  <c:v>363</c:v>
                </c:pt>
                <c:pt idx="65702">
                  <c:v>364</c:v>
                </c:pt>
                <c:pt idx="65703">
                  <c:v>365</c:v>
                </c:pt>
                <c:pt idx="65704">
                  <c:v>366</c:v>
                </c:pt>
                <c:pt idx="65705">
                  <c:v>367</c:v>
                </c:pt>
                <c:pt idx="65706">
                  <c:v>368</c:v>
                </c:pt>
                <c:pt idx="65707">
                  <c:v>369</c:v>
                </c:pt>
                <c:pt idx="65708">
                  <c:v>370</c:v>
                </c:pt>
                <c:pt idx="65709">
                  <c:v>371</c:v>
                </c:pt>
                <c:pt idx="65710">
                  <c:v>372</c:v>
                </c:pt>
                <c:pt idx="65711">
                  <c:v>373</c:v>
                </c:pt>
                <c:pt idx="65712">
                  <c:v>374</c:v>
                </c:pt>
                <c:pt idx="65713">
                  <c:v>375</c:v>
                </c:pt>
                <c:pt idx="65714">
                  <c:v>376</c:v>
                </c:pt>
                <c:pt idx="65715">
                  <c:v>377</c:v>
                </c:pt>
                <c:pt idx="65716">
                  <c:v>378</c:v>
                </c:pt>
                <c:pt idx="65717">
                  <c:v>379</c:v>
                </c:pt>
                <c:pt idx="65718">
                  <c:v>380</c:v>
                </c:pt>
                <c:pt idx="65719">
                  <c:v>381</c:v>
                </c:pt>
                <c:pt idx="65720">
                  <c:v>382</c:v>
                </c:pt>
                <c:pt idx="65721">
                  <c:v>383</c:v>
                </c:pt>
                <c:pt idx="65722">
                  <c:v>384</c:v>
                </c:pt>
                <c:pt idx="65723">
                  <c:v>385</c:v>
                </c:pt>
                <c:pt idx="65724">
                  <c:v>386</c:v>
                </c:pt>
                <c:pt idx="65725">
                  <c:v>387</c:v>
                </c:pt>
                <c:pt idx="65726">
                  <c:v>388</c:v>
                </c:pt>
                <c:pt idx="65727">
                  <c:v>389</c:v>
                </c:pt>
                <c:pt idx="65728">
                  <c:v>390</c:v>
                </c:pt>
                <c:pt idx="65729">
                  <c:v>391</c:v>
                </c:pt>
                <c:pt idx="65730">
                  <c:v>392</c:v>
                </c:pt>
                <c:pt idx="65731">
                  <c:v>393</c:v>
                </c:pt>
                <c:pt idx="65732">
                  <c:v>394</c:v>
                </c:pt>
                <c:pt idx="65733">
                  <c:v>395</c:v>
                </c:pt>
                <c:pt idx="65734">
                  <c:v>396</c:v>
                </c:pt>
                <c:pt idx="65735">
                  <c:v>397</c:v>
                </c:pt>
                <c:pt idx="65736">
                  <c:v>398</c:v>
                </c:pt>
                <c:pt idx="65737">
                  <c:v>399</c:v>
                </c:pt>
                <c:pt idx="65738">
                  <c:v>400</c:v>
                </c:pt>
                <c:pt idx="65739">
                  <c:v>401</c:v>
                </c:pt>
                <c:pt idx="65740">
                  <c:v>402</c:v>
                </c:pt>
                <c:pt idx="65741">
                  <c:v>403</c:v>
                </c:pt>
                <c:pt idx="65742">
                  <c:v>404</c:v>
                </c:pt>
                <c:pt idx="65743">
                  <c:v>405</c:v>
                </c:pt>
                <c:pt idx="65744">
                  <c:v>406</c:v>
                </c:pt>
                <c:pt idx="65745">
                  <c:v>407</c:v>
                </c:pt>
                <c:pt idx="65746">
                  <c:v>408</c:v>
                </c:pt>
                <c:pt idx="65747">
                  <c:v>409</c:v>
                </c:pt>
                <c:pt idx="65748">
                  <c:v>410</c:v>
                </c:pt>
                <c:pt idx="65749">
                  <c:v>411</c:v>
                </c:pt>
                <c:pt idx="65750">
                  <c:v>412</c:v>
                </c:pt>
                <c:pt idx="65751">
                  <c:v>413</c:v>
                </c:pt>
                <c:pt idx="65752">
                  <c:v>414</c:v>
                </c:pt>
                <c:pt idx="65753">
                  <c:v>415</c:v>
                </c:pt>
                <c:pt idx="65754">
                  <c:v>416</c:v>
                </c:pt>
                <c:pt idx="65755">
                  <c:v>417</c:v>
                </c:pt>
                <c:pt idx="65756">
                  <c:v>418</c:v>
                </c:pt>
                <c:pt idx="65757">
                  <c:v>419</c:v>
                </c:pt>
                <c:pt idx="65758">
                  <c:v>420</c:v>
                </c:pt>
                <c:pt idx="65759">
                  <c:v>421</c:v>
                </c:pt>
                <c:pt idx="65760">
                  <c:v>422</c:v>
                </c:pt>
                <c:pt idx="65761">
                  <c:v>423</c:v>
                </c:pt>
                <c:pt idx="65762">
                  <c:v>424</c:v>
                </c:pt>
                <c:pt idx="65763">
                  <c:v>425</c:v>
                </c:pt>
                <c:pt idx="65764">
                  <c:v>426</c:v>
                </c:pt>
                <c:pt idx="65765">
                  <c:v>427</c:v>
                </c:pt>
                <c:pt idx="65766">
                  <c:v>428</c:v>
                </c:pt>
                <c:pt idx="65767">
                  <c:v>429</c:v>
                </c:pt>
                <c:pt idx="65768">
                  <c:v>430</c:v>
                </c:pt>
                <c:pt idx="65769">
                  <c:v>431</c:v>
                </c:pt>
                <c:pt idx="65770">
                  <c:v>432</c:v>
                </c:pt>
                <c:pt idx="65771">
                  <c:v>433</c:v>
                </c:pt>
                <c:pt idx="65772">
                  <c:v>434</c:v>
                </c:pt>
                <c:pt idx="65773">
                  <c:v>435</c:v>
                </c:pt>
                <c:pt idx="65774">
                  <c:v>436</c:v>
                </c:pt>
                <c:pt idx="65775">
                  <c:v>437</c:v>
                </c:pt>
                <c:pt idx="65776">
                  <c:v>438</c:v>
                </c:pt>
                <c:pt idx="65777">
                  <c:v>439</c:v>
                </c:pt>
                <c:pt idx="65778">
                  <c:v>440</c:v>
                </c:pt>
                <c:pt idx="65779">
                  <c:v>441</c:v>
                </c:pt>
                <c:pt idx="65780">
                  <c:v>442</c:v>
                </c:pt>
                <c:pt idx="65781">
                  <c:v>443</c:v>
                </c:pt>
                <c:pt idx="65782">
                  <c:v>444</c:v>
                </c:pt>
                <c:pt idx="65783">
                  <c:v>445</c:v>
                </c:pt>
                <c:pt idx="65784">
                  <c:v>446</c:v>
                </c:pt>
                <c:pt idx="65785">
                  <c:v>447</c:v>
                </c:pt>
                <c:pt idx="65786">
                  <c:v>448</c:v>
                </c:pt>
                <c:pt idx="65787">
                  <c:v>449</c:v>
                </c:pt>
                <c:pt idx="65788">
                  <c:v>450</c:v>
                </c:pt>
                <c:pt idx="65789">
                  <c:v>451</c:v>
                </c:pt>
                <c:pt idx="65790">
                  <c:v>452</c:v>
                </c:pt>
                <c:pt idx="65791">
                  <c:v>453</c:v>
                </c:pt>
                <c:pt idx="65792">
                  <c:v>454</c:v>
                </c:pt>
                <c:pt idx="65793">
                  <c:v>455</c:v>
                </c:pt>
                <c:pt idx="65794">
                  <c:v>456</c:v>
                </c:pt>
                <c:pt idx="65795">
                  <c:v>457</c:v>
                </c:pt>
                <c:pt idx="65796">
                  <c:v>458</c:v>
                </c:pt>
                <c:pt idx="65797">
                  <c:v>459</c:v>
                </c:pt>
                <c:pt idx="65798">
                  <c:v>460</c:v>
                </c:pt>
                <c:pt idx="65799">
                  <c:v>461</c:v>
                </c:pt>
                <c:pt idx="65800">
                  <c:v>462</c:v>
                </c:pt>
                <c:pt idx="65801">
                  <c:v>463</c:v>
                </c:pt>
                <c:pt idx="65802">
                  <c:v>464</c:v>
                </c:pt>
                <c:pt idx="65803">
                  <c:v>465</c:v>
                </c:pt>
                <c:pt idx="65804">
                  <c:v>466</c:v>
                </c:pt>
                <c:pt idx="65805">
                  <c:v>467</c:v>
                </c:pt>
                <c:pt idx="65806">
                  <c:v>468</c:v>
                </c:pt>
                <c:pt idx="65807">
                  <c:v>469</c:v>
                </c:pt>
                <c:pt idx="65808">
                  <c:v>470</c:v>
                </c:pt>
                <c:pt idx="65809">
                  <c:v>471</c:v>
                </c:pt>
                <c:pt idx="65810">
                  <c:v>472</c:v>
                </c:pt>
                <c:pt idx="65811">
                  <c:v>473</c:v>
                </c:pt>
                <c:pt idx="65812">
                  <c:v>474</c:v>
                </c:pt>
                <c:pt idx="65813">
                  <c:v>475</c:v>
                </c:pt>
                <c:pt idx="65814">
                  <c:v>476</c:v>
                </c:pt>
                <c:pt idx="65815">
                  <c:v>477</c:v>
                </c:pt>
                <c:pt idx="65816">
                  <c:v>478</c:v>
                </c:pt>
                <c:pt idx="65817">
                  <c:v>479</c:v>
                </c:pt>
                <c:pt idx="65818">
                  <c:v>480</c:v>
                </c:pt>
                <c:pt idx="65819">
                  <c:v>481</c:v>
                </c:pt>
                <c:pt idx="65820">
                  <c:v>482</c:v>
                </c:pt>
                <c:pt idx="65821">
                  <c:v>483</c:v>
                </c:pt>
                <c:pt idx="65822">
                  <c:v>484</c:v>
                </c:pt>
                <c:pt idx="65823">
                  <c:v>485</c:v>
                </c:pt>
                <c:pt idx="65824">
                  <c:v>486</c:v>
                </c:pt>
                <c:pt idx="65825">
                  <c:v>487</c:v>
                </c:pt>
                <c:pt idx="65826">
                  <c:v>488</c:v>
                </c:pt>
                <c:pt idx="65827">
                  <c:v>489</c:v>
                </c:pt>
                <c:pt idx="65828">
                  <c:v>490</c:v>
                </c:pt>
                <c:pt idx="65829">
                  <c:v>491</c:v>
                </c:pt>
                <c:pt idx="65830">
                  <c:v>492</c:v>
                </c:pt>
                <c:pt idx="65831">
                  <c:v>493</c:v>
                </c:pt>
                <c:pt idx="65832">
                  <c:v>494</c:v>
                </c:pt>
                <c:pt idx="65833">
                  <c:v>495</c:v>
                </c:pt>
                <c:pt idx="65834">
                  <c:v>496</c:v>
                </c:pt>
                <c:pt idx="65835">
                  <c:v>497</c:v>
                </c:pt>
                <c:pt idx="65836">
                  <c:v>498</c:v>
                </c:pt>
                <c:pt idx="65837">
                  <c:v>499</c:v>
                </c:pt>
                <c:pt idx="65838">
                  <c:v>500</c:v>
                </c:pt>
                <c:pt idx="65839">
                  <c:v>501</c:v>
                </c:pt>
                <c:pt idx="65840">
                  <c:v>502</c:v>
                </c:pt>
                <c:pt idx="65841">
                  <c:v>503</c:v>
                </c:pt>
                <c:pt idx="65842">
                  <c:v>504</c:v>
                </c:pt>
                <c:pt idx="65843">
                  <c:v>505</c:v>
                </c:pt>
                <c:pt idx="65844">
                  <c:v>506</c:v>
                </c:pt>
                <c:pt idx="65845">
                  <c:v>507</c:v>
                </c:pt>
                <c:pt idx="65846">
                  <c:v>508</c:v>
                </c:pt>
                <c:pt idx="65847">
                  <c:v>509</c:v>
                </c:pt>
                <c:pt idx="65848">
                  <c:v>510</c:v>
                </c:pt>
                <c:pt idx="65849">
                  <c:v>511</c:v>
                </c:pt>
                <c:pt idx="65850">
                  <c:v>512</c:v>
                </c:pt>
                <c:pt idx="65851">
                  <c:v>513</c:v>
                </c:pt>
                <c:pt idx="65852">
                  <c:v>514</c:v>
                </c:pt>
                <c:pt idx="65853">
                  <c:v>515</c:v>
                </c:pt>
                <c:pt idx="65854">
                  <c:v>516</c:v>
                </c:pt>
                <c:pt idx="65855">
                  <c:v>517</c:v>
                </c:pt>
                <c:pt idx="65856">
                  <c:v>518</c:v>
                </c:pt>
                <c:pt idx="65857">
                  <c:v>519</c:v>
                </c:pt>
                <c:pt idx="65858">
                  <c:v>520</c:v>
                </c:pt>
                <c:pt idx="65859">
                  <c:v>521</c:v>
                </c:pt>
                <c:pt idx="65860">
                  <c:v>522</c:v>
                </c:pt>
                <c:pt idx="65861">
                  <c:v>523</c:v>
                </c:pt>
                <c:pt idx="65862">
                  <c:v>524</c:v>
                </c:pt>
                <c:pt idx="65863">
                  <c:v>525</c:v>
                </c:pt>
                <c:pt idx="65864">
                  <c:v>526</c:v>
                </c:pt>
                <c:pt idx="65865">
                  <c:v>527</c:v>
                </c:pt>
                <c:pt idx="65866">
                  <c:v>528</c:v>
                </c:pt>
                <c:pt idx="65867">
                  <c:v>529</c:v>
                </c:pt>
                <c:pt idx="65868">
                  <c:v>530</c:v>
                </c:pt>
                <c:pt idx="65869">
                  <c:v>531</c:v>
                </c:pt>
                <c:pt idx="65870">
                  <c:v>532</c:v>
                </c:pt>
                <c:pt idx="65871">
                  <c:v>533</c:v>
                </c:pt>
                <c:pt idx="65872">
                  <c:v>534</c:v>
                </c:pt>
                <c:pt idx="65873">
                  <c:v>535</c:v>
                </c:pt>
                <c:pt idx="65874">
                  <c:v>536</c:v>
                </c:pt>
                <c:pt idx="65875">
                  <c:v>537</c:v>
                </c:pt>
                <c:pt idx="65876">
                  <c:v>538</c:v>
                </c:pt>
                <c:pt idx="65877">
                  <c:v>539</c:v>
                </c:pt>
                <c:pt idx="65878">
                  <c:v>540</c:v>
                </c:pt>
                <c:pt idx="65879">
                  <c:v>541</c:v>
                </c:pt>
                <c:pt idx="65880">
                  <c:v>542</c:v>
                </c:pt>
                <c:pt idx="65881">
                  <c:v>543</c:v>
                </c:pt>
                <c:pt idx="65882">
                  <c:v>544</c:v>
                </c:pt>
                <c:pt idx="65883">
                  <c:v>545</c:v>
                </c:pt>
                <c:pt idx="65884">
                  <c:v>546</c:v>
                </c:pt>
                <c:pt idx="65885">
                  <c:v>547</c:v>
                </c:pt>
                <c:pt idx="65886">
                  <c:v>548</c:v>
                </c:pt>
                <c:pt idx="65887">
                  <c:v>549</c:v>
                </c:pt>
                <c:pt idx="65888">
                  <c:v>550</c:v>
                </c:pt>
                <c:pt idx="65889">
                  <c:v>551</c:v>
                </c:pt>
                <c:pt idx="65890">
                  <c:v>552</c:v>
                </c:pt>
                <c:pt idx="65891">
                  <c:v>553</c:v>
                </c:pt>
                <c:pt idx="65892">
                  <c:v>554</c:v>
                </c:pt>
                <c:pt idx="65893">
                  <c:v>555</c:v>
                </c:pt>
                <c:pt idx="65894">
                  <c:v>556</c:v>
                </c:pt>
                <c:pt idx="65895">
                  <c:v>557</c:v>
                </c:pt>
                <c:pt idx="65896">
                  <c:v>558</c:v>
                </c:pt>
                <c:pt idx="65897">
                  <c:v>559</c:v>
                </c:pt>
                <c:pt idx="65898">
                  <c:v>560</c:v>
                </c:pt>
                <c:pt idx="65899">
                  <c:v>561</c:v>
                </c:pt>
                <c:pt idx="65900">
                  <c:v>562</c:v>
                </c:pt>
                <c:pt idx="65901">
                  <c:v>563</c:v>
                </c:pt>
                <c:pt idx="65902">
                  <c:v>564</c:v>
                </c:pt>
                <c:pt idx="65903">
                  <c:v>565</c:v>
                </c:pt>
                <c:pt idx="65904">
                  <c:v>566</c:v>
                </c:pt>
                <c:pt idx="65905">
                  <c:v>567</c:v>
                </c:pt>
                <c:pt idx="65906">
                  <c:v>568</c:v>
                </c:pt>
                <c:pt idx="65907">
                  <c:v>569</c:v>
                </c:pt>
                <c:pt idx="65908">
                  <c:v>570</c:v>
                </c:pt>
                <c:pt idx="65909">
                  <c:v>571</c:v>
                </c:pt>
                <c:pt idx="65910">
                  <c:v>572</c:v>
                </c:pt>
                <c:pt idx="65911">
                  <c:v>573</c:v>
                </c:pt>
                <c:pt idx="65912">
                  <c:v>574</c:v>
                </c:pt>
                <c:pt idx="65913">
                  <c:v>575</c:v>
                </c:pt>
                <c:pt idx="65914">
                  <c:v>576</c:v>
                </c:pt>
                <c:pt idx="65915">
                  <c:v>577</c:v>
                </c:pt>
                <c:pt idx="65916">
                  <c:v>578</c:v>
                </c:pt>
                <c:pt idx="65917">
                  <c:v>579</c:v>
                </c:pt>
                <c:pt idx="65918">
                  <c:v>580</c:v>
                </c:pt>
                <c:pt idx="65919">
                  <c:v>581</c:v>
                </c:pt>
                <c:pt idx="65920">
                  <c:v>582</c:v>
                </c:pt>
                <c:pt idx="65921">
                  <c:v>583</c:v>
                </c:pt>
                <c:pt idx="65922">
                  <c:v>584</c:v>
                </c:pt>
                <c:pt idx="65923">
                  <c:v>585</c:v>
                </c:pt>
                <c:pt idx="65924">
                  <c:v>586</c:v>
                </c:pt>
                <c:pt idx="65925">
                  <c:v>587</c:v>
                </c:pt>
                <c:pt idx="65926">
                  <c:v>588</c:v>
                </c:pt>
                <c:pt idx="65927">
                  <c:v>589</c:v>
                </c:pt>
                <c:pt idx="65928">
                  <c:v>590</c:v>
                </c:pt>
                <c:pt idx="65929">
                  <c:v>591</c:v>
                </c:pt>
                <c:pt idx="65930">
                  <c:v>592</c:v>
                </c:pt>
                <c:pt idx="65931">
                  <c:v>593</c:v>
                </c:pt>
                <c:pt idx="65932">
                  <c:v>594</c:v>
                </c:pt>
                <c:pt idx="65933">
                  <c:v>595</c:v>
                </c:pt>
                <c:pt idx="65934">
                  <c:v>596</c:v>
                </c:pt>
                <c:pt idx="65935">
                  <c:v>597</c:v>
                </c:pt>
                <c:pt idx="65936">
                  <c:v>598</c:v>
                </c:pt>
                <c:pt idx="65937">
                  <c:v>599</c:v>
                </c:pt>
                <c:pt idx="65938">
                  <c:v>600</c:v>
                </c:pt>
                <c:pt idx="65939">
                  <c:v>601</c:v>
                </c:pt>
                <c:pt idx="65940">
                  <c:v>602</c:v>
                </c:pt>
                <c:pt idx="65941">
                  <c:v>603</c:v>
                </c:pt>
                <c:pt idx="65942">
                  <c:v>604</c:v>
                </c:pt>
                <c:pt idx="65943">
                  <c:v>605</c:v>
                </c:pt>
                <c:pt idx="65944">
                  <c:v>606</c:v>
                </c:pt>
                <c:pt idx="65945">
                  <c:v>607</c:v>
                </c:pt>
                <c:pt idx="65946">
                  <c:v>608</c:v>
                </c:pt>
                <c:pt idx="65947">
                  <c:v>609</c:v>
                </c:pt>
                <c:pt idx="65948">
                  <c:v>610</c:v>
                </c:pt>
                <c:pt idx="65949">
                  <c:v>611</c:v>
                </c:pt>
                <c:pt idx="65950">
                  <c:v>612</c:v>
                </c:pt>
                <c:pt idx="65951">
                  <c:v>613</c:v>
                </c:pt>
                <c:pt idx="65952">
                  <c:v>614</c:v>
                </c:pt>
                <c:pt idx="65953">
                  <c:v>615</c:v>
                </c:pt>
                <c:pt idx="65954">
                  <c:v>616</c:v>
                </c:pt>
                <c:pt idx="65955">
                  <c:v>617</c:v>
                </c:pt>
                <c:pt idx="65956">
                  <c:v>618</c:v>
                </c:pt>
                <c:pt idx="65957">
                  <c:v>619</c:v>
                </c:pt>
                <c:pt idx="65958">
                  <c:v>620</c:v>
                </c:pt>
                <c:pt idx="65959">
                  <c:v>621</c:v>
                </c:pt>
                <c:pt idx="65960">
                  <c:v>622</c:v>
                </c:pt>
                <c:pt idx="65961">
                  <c:v>623</c:v>
                </c:pt>
                <c:pt idx="65962">
                  <c:v>624</c:v>
                </c:pt>
                <c:pt idx="65963">
                  <c:v>625</c:v>
                </c:pt>
                <c:pt idx="65964">
                  <c:v>626</c:v>
                </c:pt>
                <c:pt idx="65965">
                  <c:v>627</c:v>
                </c:pt>
                <c:pt idx="65966">
                  <c:v>628</c:v>
                </c:pt>
                <c:pt idx="65967">
                  <c:v>629</c:v>
                </c:pt>
                <c:pt idx="65968">
                  <c:v>630</c:v>
                </c:pt>
                <c:pt idx="65969">
                  <c:v>631</c:v>
                </c:pt>
                <c:pt idx="65970">
                  <c:v>632</c:v>
                </c:pt>
                <c:pt idx="65971">
                  <c:v>633</c:v>
                </c:pt>
                <c:pt idx="65972">
                  <c:v>634</c:v>
                </c:pt>
                <c:pt idx="65973">
                  <c:v>635</c:v>
                </c:pt>
                <c:pt idx="65974">
                  <c:v>636</c:v>
                </c:pt>
                <c:pt idx="65975">
                  <c:v>637</c:v>
                </c:pt>
                <c:pt idx="65976">
                  <c:v>638</c:v>
                </c:pt>
                <c:pt idx="65977">
                  <c:v>639</c:v>
                </c:pt>
                <c:pt idx="65978">
                  <c:v>640</c:v>
                </c:pt>
                <c:pt idx="65979">
                  <c:v>641</c:v>
                </c:pt>
                <c:pt idx="65980">
                  <c:v>642</c:v>
                </c:pt>
                <c:pt idx="65981">
                  <c:v>643</c:v>
                </c:pt>
                <c:pt idx="65982">
                  <c:v>644</c:v>
                </c:pt>
                <c:pt idx="65983">
                  <c:v>645</c:v>
                </c:pt>
                <c:pt idx="65984">
                  <c:v>646</c:v>
                </c:pt>
                <c:pt idx="65985">
                  <c:v>647</c:v>
                </c:pt>
                <c:pt idx="65986">
                  <c:v>648</c:v>
                </c:pt>
                <c:pt idx="65987">
                  <c:v>649</c:v>
                </c:pt>
                <c:pt idx="65988">
                  <c:v>650</c:v>
                </c:pt>
                <c:pt idx="65989">
                  <c:v>651</c:v>
                </c:pt>
                <c:pt idx="65990">
                  <c:v>652</c:v>
                </c:pt>
                <c:pt idx="65991">
                  <c:v>653</c:v>
                </c:pt>
                <c:pt idx="65992">
                  <c:v>654</c:v>
                </c:pt>
                <c:pt idx="65993">
                  <c:v>655</c:v>
                </c:pt>
                <c:pt idx="65994">
                  <c:v>656</c:v>
                </c:pt>
                <c:pt idx="65995">
                  <c:v>657</c:v>
                </c:pt>
                <c:pt idx="65996">
                  <c:v>658</c:v>
                </c:pt>
                <c:pt idx="65997">
                  <c:v>659</c:v>
                </c:pt>
                <c:pt idx="65998">
                  <c:v>660</c:v>
                </c:pt>
                <c:pt idx="65999">
                  <c:v>661</c:v>
                </c:pt>
                <c:pt idx="66000">
                  <c:v>662</c:v>
                </c:pt>
                <c:pt idx="66001">
                  <c:v>663</c:v>
                </c:pt>
                <c:pt idx="66002">
                  <c:v>664</c:v>
                </c:pt>
                <c:pt idx="66003">
                  <c:v>665</c:v>
                </c:pt>
                <c:pt idx="66004">
                  <c:v>666</c:v>
                </c:pt>
                <c:pt idx="66005">
                  <c:v>667</c:v>
                </c:pt>
                <c:pt idx="66006">
                  <c:v>668</c:v>
                </c:pt>
                <c:pt idx="66007">
                  <c:v>669</c:v>
                </c:pt>
                <c:pt idx="66008">
                  <c:v>670</c:v>
                </c:pt>
                <c:pt idx="66009">
                  <c:v>671</c:v>
                </c:pt>
                <c:pt idx="66010">
                  <c:v>672</c:v>
                </c:pt>
                <c:pt idx="66011">
                  <c:v>673</c:v>
                </c:pt>
                <c:pt idx="66012">
                  <c:v>674</c:v>
                </c:pt>
                <c:pt idx="66013">
                  <c:v>675</c:v>
                </c:pt>
                <c:pt idx="66014">
                  <c:v>676</c:v>
                </c:pt>
                <c:pt idx="66015">
                  <c:v>677</c:v>
                </c:pt>
                <c:pt idx="66016">
                  <c:v>678</c:v>
                </c:pt>
                <c:pt idx="66017">
                  <c:v>679</c:v>
                </c:pt>
                <c:pt idx="66018">
                  <c:v>680</c:v>
                </c:pt>
                <c:pt idx="66019">
                  <c:v>681</c:v>
                </c:pt>
                <c:pt idx="66020">
                  <c:v>682</c:v>
                </c:pt>
                <c:pt idx="66021">
                  <c:v>683</c:v>
                </c:pt>
                <c:pt idx="66022">
                  <c:v>684</c:v>
                </c:pt>
                <c:pt idx="66023">
                  <c:v>685</c:v>
                </c:pt>
                <c:pt idx="66024">
                  <c:v>686</c:v>
                </c:pt>
                <c:pt idx="66025">
                  <c:v>687</c:v>
                </c:pt>
                <c:pt idx="66026">
                  <c:v>688</c:v>
                </c:pt>
                <c:pt idx="66027">
                  <c:v>689</c:v>
                </c:pt>
                <c:pt idx="66028">
                  <c:v>690</c:v>
                </c:pt>
                <c:pt idx="66029">
                  <c:v>691</c:v>
                </c:pt>
                <c:pt idx="66030">
                  <c:v>692</c:v>
                </c:pt>
                <c:pt idx="66031">
                  <c:v>693</c:v>
                </c:pt>
                <c:pt idx="66032">
                  <c:v>694</c:v>
                </c:pt>
                <c:pt idx="66033">
                  <c:v>695</c:v>
                </c:pt>
                <c:pt idx="66034">
                  <c:v>696</c:v>
                </c:pt>
                <c:pt idx="66035">
                  <c:v>697</c:v>
                </c:pt>
                <c:pt idx="66036">
                  <c:v>698</c:v>
                </c:pt>
                <c:pt idx="66037">
                  <c:v>699</c:v>
                </c:pt>
                <c:pt idx="66038">
                  <c:v>700</c:v>
                </c:pt>
                <c:pt idx="66039">
                  <c:v>701</c:v>
                </c:pt>
                <c:pt idx="66040">
                  <c:v>702</c:v>
                </c:pt>
                <c:pt idx="66041">
                  <c:v>703</c:v>
                </c:pt>
                <c:pt idx="66042">
                  <c:v>704</c:v>
                </c:pt>
                <c:pt idx="66043">
                  <c:v>705</c:v>
                </c:pt>
                <c:pt idx="66044">
                  <c:v>706</c:v>
                </c:pt>
                <c:pt idx="66045">
                  <c:v>707</c:v>
                </c:pt>
                <c:pt idx="66046">
                  <c:v>708</c:v>
                </c:pt>
                <c:pt idx="66047">
                  <c:v>709</c:v>
                </c:pt>
                <c:pt idx="66048">
                  <c:v>710</c:v>
                </c:pt>
                <c:pt idx="66049">
                  <c:v>711</c:v>
                </c:pt>
                <c:pt idx="66050">
                  <c:v>712</c:v>
                </c:pt>
                <c:pt idx="66051">
                  <c:v>713</c:v>
                </c:pt>
                <c:pt idx="66052">
                  <c:v>714</c:v>
                </c:pt>
                <c:pt idx="66053">
                  <c:v>715</c:v>
                </c:pt>
                <c:pt idx="66054">
                  <c:v>716</c:v>
                </c:pt>
                <c:pt idx="66055">
                  <c:v>717</c:v>
                </c:pt>
                <c:pt idx="66056">
                  <c:v>718</c:v>
                </c:pt>
                <c:pt idx="66057">
                  <c:v>719</c:v>
                </c:pt>
                <c:pt idx="66058">
                  <c:v>720</c:v>
                </c:pt>
                <c:pt idx="66059">
                  <c:v>721</c:v>
                </c:pt>
                <c:pt idx="66060">
                  <c:v>722</c:v>
                </c:pt>
                <c:pt idx="66061">
                  <c:v>723</c:v>
                </c:pt>
                <c:pt idx="66062">
                  <c:v>724</c:v>
                </c:pt>
                <c:pt idx="66063">
                  <c:v>725</c:v>
                </c:pt>
                <c:pt idx="66064">
                  <c:v>726</c:v>
                </c:pt>
                <c:pt idx="66065">
                  <c:v>727</c:v>
                </c:pt>
                <c:pt idx="66066">
                  <c:v>728</c:v>
                </c:pt>
                <c:pt idx="66067">
                  <c:v>729</c:v>
                </c:pt>
                <c:pt idx="66068">
                  <c:v>730</c:v>
                </c:pt>
                <c:pt idx="66069">
                  <c:v>731</c:v>
                </c:pt>
                <c:pt idx="66070">
                  <c:v>732</c:v>
                </c:pt>
                <c:pt idx="66071">
                  <c:v>733</c:v>
                </c:pt>
                <c:pt idx="66072">
                  <c:v>734</c:v>
                </c:pt>
                <c:pt idx="66073">
                  <c:v>735</c:v>
                </c:pt>
                <c:pt idx="66074">
                  <c:v>736</c:v>
                </c:pt>
                <c:pt idx="66075">
                  <c:v>737</c:v>
                </c:pt>
                <c:pt idx="66076">
                  <c:v>738</c:v>
                </c:pt>
                <c:pt idx="66077">
                  <c:v>739</c:v>
                </c:pt>
                <c:pt idx="66078">
                  <c:v>740</c:v>
                </c:pt>
                <c:pt idx="66079">
                  <c:v>741</c:v>
                </c:pt>
                <c:pt idx="66080">
                  <c:v>742</c:v>
                </c:pt>
                <c:pt idx="66081">
                  <c:v>743</c:v>
                </c:pt>
                <c:pt idx="66082">
                  <c:v>744</c:v>
                </c:pt>
                <c:pt idx="66083">
                  <c:v>745</c:v>
                </c:pt>
                <c:pt idx="66084">
                  <c:v>746</c:v>
                </c:pt>
                <c:pt idx="66085">
                  <c:v>747</c:v>
                </c:pt>
                <c:pt idx="66086">
                  <c:v>748</c:v>
                </c:pt>
                <c:pt idx="66087">
                  <c:v>749</c:v>
                </c:pt>
                <c:pt idx="66088">
                  <c:v>750</c:v>
                </c:pt>
                <c:pt idx="66089">
                  <c:v>751</c:v>
                </c:pt>
                <c:pt idx="66090">
                  <c:v>752</c:v>
                </c:pt>
                <c:pt idx="66091">
                  <c:v>753</c:v>
                </c:pt>
                <c:pt idx="66092">
                  <c:v>754</c:v>
                </c:pt>
                <c:pt idx="66093">
                  <c:v>755</c:v>
                </c:pt>
                <c:pt idx="66094">
                  <c:v>756</c:v>
                </c:pt>
                <c:pt idx="66095">
                  <c:v>757</c:v>
                </c:pt>
                <c:pt idx="66096">
                  <c:v>758</c:v>
                </c:pt>
                <c:pt idx="66097">
                  <c:v>759</c:v>
                </c:pt>
                <c:pt idx="66098">
                  <c:v>760</c:v>
                </c:pt>
                <c:pt idx="66099">
                  <c:v>761</c:v>
                </c:pt>
                <c:pt idx="66100">
                  <c:v>762</c:v>
                </c:pt>
                <c:pt idx="66101">
                  <c:v>763</c:v>
                </c:pt>
                <c:pt idx="66102">
                  <c:v>764</c:v>
                </c:pt>
                <c:pt idx="66103">
                  <c:v>765</c:v>
                </c:pt>
                <c:pt idx="66104">
                  <c:v>766</c:v>
                </c:pt>
                <c:pt idx="66105">
                  <c:v>767</c:v>
                </c:pt>
                <c:pt idx="66106">
                  <c:v>768</c:v>
                </c:pt>
                <c:pt idx="66107">
                  <c:v>769</c:v>
                </c:pt>
                <c:pt idx="66108">
                  <c:v>770</c:v>
                </c:pt>
                <c:pt idx="66109">
                  <c:v>771</c:v>
                </c:pt>
                <c:pt idx="66110">
                  <c:v>772</c:v>
                </c:pt>
                <c:pt idx="66111">
                  <c:v>773</c:v>
                </c:pt>
                <c:pt idx="66112">
                  <c:v>774</c:v>
                </c:pt>
                <c:pt idx="66113">
                  <c:v>775</c:v>
                </c:pt>
                <c:pt idx="66114">
                  <c:v>776</c:v>
                </c:pt>
                <c:pt idx="66115">
                  <c:v>777</c:v>
                </c:pt>
                <c:pt idx="66116">
                  <c:v>778</c:v>
                </c:pt>
                <c:pt idx="66117">
                  <c:v>779</c:v>
                </c:pt>
                <c:pt idx="66118">
                  <c:v>780</c:v>
                </c:pt>
                <c:pt idx="66119">
                  <c:v>781</c:v>
                </c:pt>
                <c:pt idx="66120">
                  <c:v>782</c:v>
                </c:pt>
                <c:pt idx="66121">
                  <c:v>783</c:v>
                </c:pt>
                <c:pt idx="66122">
                  <c:v>784</c:v>
                </c:pt>
                <c:pt idx="66123">
                  <c:v>785</c:v>
                </c:pt>
                <c:pt idx="66124">
                  <c:v>786</c:v>
                </c:pt>
                <c:pt idx="66125">
                  <c:v>787</c:v>
                </c:pt>
                <c:pt idx="66126">
                  <c:v>788</c:v>
                </c:pt>
                <c:pt idx="66127">
                  <c:v>789</c:v>
                </c:pt>
                <c:pt idx="66128">
                  <c:v>790</c:v>
                </c:pt>
                <c:pt idx="66129">
                  <c:v>791</c:v>
                </c:pt>
                <c:pt idx="66130">
                  <c:v>792</c:v>
                </c:pt>
                <c:pt idx="66131">
                  <c:v>793</c:v>
                </c:pt>
                <c:pt idx="66132">
                  <c:v>794</c:v>
                </c:pt>
                <c:pt idx="66133">
                  <c:v>795</c:v>
                </c:pt>
                <c:pt idx="66134">
                  <c:v>796</c:v>
                </c:pt>
                <c:pt idx="66135">
                  <c:v>797</c:v>
                </c:pt>
                <c:pt idx="66136">
                  <c:v>798</c:v>
                </c:pt>
                <c:pt idx="66137">
                  <c:v>799</c:v>
                </c:pt>
                <c:pt idx="66138">
                  <c:v>800</c:v>
                </c:pt>
                <c:pt idx="66139">
                  <c:v>801</c:v>
                </c:pt>
                <c:pt idx="66140">
                  <c:v>802</c:v>
                </c:pt>
                <c:pt idx="66141">
                  <c:v>803</c:v>
                </c:pt>
                <c:pt idx="66142">
                  <c:v>804</c:v>
                </c:pt>
                <c:pt idx="66143">
                  <c:v>805</c:v>
                </c:pt>
                <c:pt idx="66144">
                  <c:v>806</c:v>
                </c:pt>
                <c:pt idx="66145">
                  <c:v>807</c:v>
                </c:pt>
                <c:pt idx="66146">
                  <c:v>808</c:v>
                </c:pt>
                <c:pt idx="66147">
                  <c:v>809</c:v>
                </c:pt>
                <c:pt idx="66148">
                  <c:v>810</c:v>
                </c:pt>
                <c:pt idx="66149">
                  <c:v>811</c:v>
                </c:pt>
                <c:pt idx="66150">
                  <c:v>812</c:v>
                </c:pt>
                <c:pt idx="66151">
                  <c:v>813</c:v>
                </c:pt>
                <c:pt idx="66152">
                  <c:v>814</c:v>
                </c:pt>
                <c:pt idx="66153">
                  <c:v>815</c:v>
                </c:pt>
                <c:pt idx="66154">
                  <c:v>816</c:v>
                </c:pt>
                <c:pt idx="66155">
                  <c:v>817</c:v>
                </c:pt>
                <c:pt idx="66156">
                  <c:v>818</c:v>
                </c:pt>
                <c:pt idx="66157">
                  <c:v>819</c:v>
                </c:pt>
                <c:pt idx="66158">
                  <c:v>820</c:v>
                </c:pt>
                <c:pt idx="66159">
                  <c:v>821</c:v>
                </c:pt>
                <c:pt idx="66160">
                  <c:v>822</c:v>
                </c:pt>
                <c:pt idx="66161">
                  <c:v>823</c:v>
                </c:pt>
                <c:pt idx="66162">
                  <c:v>824</c:v>
                </c:pt>
                <c:pt idx="66163">
                  <c:v>825</c:v>
                </c:pt>
                <c:pt idx="66164">
                  <c:v>826</c:v>
                </c:pt>
                <c:pt idx="66165">
                  <c:v>827</c:v>
                </c:pt>
                <c:pt idx="66166">
                  <c:v>828</c:v>
                </c:pt>
                <c:pt idx="66167">
                  <c:v>829</c:v>
                </c:pt>
                <c:pt idx="66168">
                  <c:v>830</c:v>
                </c:pt>
                <c:pt idx="66169">
                  <c:v>831</c:v>
                </c:pt>
                <c:pt idx="66170">
                  <c:v>832</c:v>
                </c:pt>
                <c:pt idx="66171">
                  <c:v>833</c:v>
                </c:pt>
                <c:pt idx="66172">
                  <c:v>834</c:v>
                </c:pt>
                <c:pt idx="66173">
                  <c:v>835</c:v>
                </c:pt>
                <c:pt idx="66174">
                  <c:v>836</c:v>
                </c:pt>
                <c:pt idx="66175">
                  <c:v>837</c:v>
                </c:pt>
                <c:pt idx="66176">
                  <c:v>838</c:v>
                </c:pt>
                <c:pt idx="66177">
                  <c:v>839</c:v>
                </c:pt>
                <c:pt idx="66178">
                  <c:v>840</c:v>
                </c:pt>
                <c:pt idx="66179">
                  <c:v>841</c:v>
                </c:pt>
                <c:pt idx="66180">
                  <c:v>842</c:v>
                </c:pt>
                <c:pt idx="66181">
                  <c:v>843</c:v>
                </c:pt>
                <c:pt idx="66182">
                  <c:v>844</c:v>
                </c:pt>
                <c:pt idx="66183">
                  <c:v>845</c:v>
                </c:pt>
                <c:pt idx="66184">
                  <c:v>846</c:v>
                </c:pt>
                <c:pt idx="66185">
                  <c:v>847</c:v>
                </c:pt>
                <c:pt idx="66186">
                  <c:v>848</c:v>
                </c:pt>
                <c:pt idx="66187">
                  <c:v>849</c:v>
                </c:pt>
                <c:pt idx="66188">
                  <c:v>850</c:v>
                </c:pt>
                <c:pt idx="66189">
                  <c:v>851</c:v>
                </c:pt>
                <c:pt idx="66190">
                  <c:v>852</c:v>
                </c:pt>
                <c:pt idx="66191">
                  <c:v>853</c:v>
                </c:pt>
                <c:pt idx="66192">
                  <c:v>854</c:v>
                </c:pt>
                <c:pt idx="66193">
                  <c:v>855</c:v>
                </c:pt>
                <c:pt idx="66194">
                  <c:v>856</c:v>
                </c:pt>
                <c:pt idx="66195">
                  <c:v>857</c:v>
                </c:pt>
                <c:pt idx="66196">
                  <c:v>858</c:v>
                </c:pt>
                <c:pt idx="66197">
                  <c:v>859</c:v>
                </c:pt>
                <c:pt idx="66198">
                  <c:v>860</c:v>
                </c:pt>
                <c:pt idx="66199">
                  <c:v>861</c:v>
                </c:pt>
                <c:pt idx="66200">
                  <c:v>862</c:v>
                </c:pt>
                <c:pt idx="66201">
                  <c:v>863</c:v>
                </c:pt>
                <c:pt idx="66202">
                  <c:v>864</c:v>
                </c:pt>
                <c:pt idx="66203">
                  <c:v>865</c:v>
                </c:pt>
                <c:pt idx="66204">
                  <c:v>866</c:v>
                </c:pt>
                <c:pt idx="66205">
                  <c:v>867</c:v>
                </c:pt>
                <c:pt idx="66206">
                  <c:v>868</c:v>
                </c:pt>
                <c:pt idx="66207">
                  <c:v>869</c:v>
                </c:pt>
                <c:pt idx="66208">
                  <c:v>870</c:v>
                </c:pt>
                <c:pt idx="66209">
                  <c:v>871</c:v>
                </c:pt>
                <c:pt idx="66210">
                  <c:v>872</c:v>
                </c:pt>
                <c:pt idx="66211">
                  <c:v>873</c:v>
                </c:pt>
                <c:pt idx="66212">
                  <c:v>874</c:v>
                </c:pt>
                <c:pt idx="66213">
                  <c:v>875</c:v>
                </c:pt>
                <c:pt idx="66214">
                  <c:v>876</c:v>
                </c:pt>
                <c:pt idx="66215">
                  <c:v>877</c:v>
                </c:pt>
                <c:pt idx="66216">
                  <c:v>878</c:v>
                </c:pt>
                <c:pt idx="66217">
                  <c:v>879</c:v>
                </c:pt>
                <c:pt idx="66218">
                  <c:v>880</c:v>
                </c:pt>
                <c:pt idx="66219">
                  <c:v>881</c:v>
                </c:pt>
                <c:pt idx="66220">
                  <c:v>882</c:v>
                </c:pt>
                <c:pt idx="66221">
                  <c:v>883</c:v>
                </c:pt>
                <c:pt idx="66222">
                  <c:v>884</c:v>
                </c:pt>
                <c:pt idx="66223">
                  <c:v>885</c:v>
                </c:pt>
                <c:pt idx="66224">
                  <c:v>886</c:v>
                </c:pt>
                <c:pt idx="66225">
                  <c:v>887</c:v>
                </c:pt>
                <c:pt idx="66226">
                  <c:v>888</c:v>
                </c:pt>
                <c:pt idx="66227">
                  <c:v>889</c:v>
                </c:pt>
                <c:pt idx="66228">
                  <c:v>890</c:v>
                </c:pt>
                <c:pt idx="66229">
                  <c:v>891</c:v>
                </c:pt>
                <c:pt idx="66230">
                  <c:v>892</c:v>
                </c:pt>
                <c:pt idx="66231">
                  <c:v>893</c:v>
                </c:pt>
                <c:pt idx="66232">
                  <c:v>894</c:v>
                </c:pt>
                <c:pt idx="66233">
                  <c:v>895</c:v>
                </c:pt>
                <c:pt idx="66234">
                  <c:v>896</c:v>
                </c:pt>
                <c:pt idx="66235">
                  <c:v>897</c:v>
                </c:pt>
                <c:pt idx="66236">
                  <c:v>898</c:v>
                </c:pt>
                <c:pt idx="66237">
                  <c:v>899</c:v>
                </c:pt>
                <c:pt idx="66238">
                  <c:v>900</c:v>
                </c:pt>
                <c:pt idx="66239">
                  <c:v>901</c:v>
                </c:pt>
                <c:pt idx="66240">
                  <c:v>902</c:v>
                </c:pt>
                <c:pt idx="66241">
                  <c:v>903</c:v>
                </c:pt>
                <c:pt idx="66242">
                  <c:v>904</c:v>
                </c:pt>
                <c:pt idx="66243">
                  <c:v>905</c:v>
                </c:pt>
                <c:pt idx="66244">
                  <c:v>906</c:v>
                </c:pt>
                <c:pt idx="66245">
                  <c:v>907</c:v>
                </c:pt>
                <c:pt idx="66246">
                  <c:v>908</c:v>
                </c:pt>
                <c:pt idx="66247">
                  <c:v>909</c:v>
                </c:pt>
                <c:pt idx="66248">
                  <c:v>910</c:v>
                </c:pt>
                <c:pt idx="66249">
                  <c:v>911</c:v>
                </c:pt>
                <c:pt idx="66250">
                  <c:v>912</c:v>
                </c:pt>
                <c:pt idx="66251">
                  <c:v>913</c:v>
                </c:pt>
                <c:pt idx="66252">
                  <c:v>914</c:v>
                </c:pt>
                <c:pt idx="66253">
                  <c:v>915</c:v>
                </c:pt>
                <c:pt idx="66254">
                  <c:v>916</c:v>
                </c:pt>
                <c:pt idx="66255">
                  <c:v>917</c:v>
                </c:pt>
                <c:pt idx="66256">
                  <c:v>918</c:v>
                </c:pt>
                <c:pt idx="66257">
                  <c:v>919</c:v>
                </c:pt>
                <c:pt idx="66258">
                  <c:v>920</c:v>
                </c:pt>
                <c:pt idx="66259">
                  <c:v>921</c:v>
                </c:pt>
                <c:pt idx="66260">
                  <c:v>922</c:v>
                </c:pt>
                <c:pt idx="66261">
                  <c:v>923</c:v>
                </c:pt>
                <c:pt idx="66262">
                  <c:v>924</c:v>
                </c:pt>
                <c:pt idx="66263">
                  <c:v>925</c:v>
                </c:pt>
                <c:pt idx="66264">
                  <c:v>926</c:v>
                </c:pt>
                <c:pt idx="66265">
                  <c:v>927</c:v>
                </c:pt>
                <c:pt idx="66266">
                  <c:v>928</c:v>
                </c:pt>
                <c:pt idx="66267">
                  <c:v>929</c:v>
                </c:pt>
                <c:pt idx="66268">
                  <c:v>930</c:v>
                </c:pt>
                <c:pt idx="66269">
                  <c:v>931</c:v>
                </c:pt>
                <c:pt idx="66270">
                  <c:v>932</c:v>
                </c:pt>
                <c:pt idx="66271">
                  <c:v>933</c:v>
                </c:pt>
                <c:pt idx="66272">
                  <c:v>934</c:v>
                </c:pt>
                <c:pt idx="66273">
                  <c:v>935</c:v>
                </c:pt>
                <c:pt idx="66274">
                  <c:v>936</c:v>
                </c:pt>
                <c:pt idx="66275">
                  <c:v>937</c:v>
                </c:pt>
                <c:pt idx="66276">
                  <c:v>938</c:v>
                </c:pt>
                <c:pt idx="66277">
                  <c:v>939</c:v>
                </c:pt>
                <c:pt idx="66278">
                  <c:v>940</c:v>
                </c:pt>
                <c:pt idx="66279">
                  <c:v>941</c:v>
                </c:pt>
                <c:pt idx="66280">
                  <c:v>942</c:v>
                </c:pt>
                <c:pt idx="66281">
                  <c:v>943</c:v>
                </c:pt>
                <c:pt idx="66282">
                  <c:v>944</c:v>
                </c:pt>
                <c:pt idx="66283">
                  <c:v>945</c:v>
                </c:pt>
                <c:pt idx="66284">
                  <c:v>946</c:v>
                </c:pt>
                <c:pt idx="66285">
                  <c:v>947</c:v>
                </c:pt>
                <c:pt idx="66286">
                  <c:v>948</c:v>
                </c:pt>
                <c:pt idx="66287">
                  <c:v>949</c:v>
                </c:pt>
                <c:pt idx="66288">
                  <c:v>950</c:v>
                </c:pt>
                <c:pt idx="66289">
                  <c:v>951</c:v>
                </c:pt>
                <c:pt idx="66290">
                  <c:v>952</c:v>
                </c:pt>
                <c:pt idx="66291">
                  <c:v>953</c:v>
                </c:pt>
                <c:pt idx="66292">
                  <c:v>954</c:v>
                </c:pt>
                <c:pt idx="66293">
                  <c:v>955</c:v>
                </c:pt>
                <c:pt idx="66294">
                  <c:v>956</c:v>
                </c:pt>
                <c:pt idx="66295">
                  <c:v>957</c:v>
                </c:pt>
                <c:pt idx="66296">
                  <c:v>958</c:v>
                </c:pt>
                <c:pt idx="66297">
                  <c:v>959</c:v>
                </c:pt>
                <c:pt idx="66298">
                  <c:v>960</c:v>
                </c:pt>
                <c:pt idx="66299">
                  <c:v>961</c:v>
                </c:pt>
                <c:pt idx="66300">
                  <c:v>962</c:v>
                </c:pt>
                <c:pt idx="66301">
                  <c:v>963</c:v>
                </c:pt>
                <c:pt idx="66302">
                  <c:v>964</c:v>
                </c:pt>
                <c:pt idx="66303">
                  <c:v>965</c:v>
                </c:pt>
                <c:pt idx="66304">
                  <c:v>966</c:v>
                </c:pt>
                <c:pt idx="66305">
                  <c:v>967</c:v>
                </c:pt>
                <c:pt idx="66306">
                  <c:v>968</c:v>
                </c:pt>
                <c:pt idx="66307">
                  <c:v>969</c:v>
                </c:pt>
                <c:pt idx="66308">
                  <c:v>970</c:v>
                </c:pt>
                <c:pt idx="66309">
                  <c:v>971</c:v>
                </c:pt>
                <c:pt idx="66310">
                  <c:v>972</c:v>
                </c:pt>
                <c:pt idx="66311">
                  <c:v>973</c:v>
                </c:pt>
                <c:pt idx="66312">
                  <c:v>974</c:v>
                </c:pt>
                <c:pt idx="66313">
                  <c:v>975</c:v>
                </c:pt>
                <c:pt idx="66314">
                  <c:v>976</c:v>
                </c:pt>
                <c:pt idx="66315">
                  <c:v>977</c:v>
                </c:pt>
                <c:pt idx="66316">
                  <c:v>978</c:v>
                </c:pt>
                <c:pt idx="66317">
                  <c:v>979</c:v>
                </c:pt>
                <c:pt idx="66318">
                  <c:v>980</c:v>
                </c:pt>
                <c:pt idx="66319">
                  <c:v>981</c:v>
                </c:pt>
                <c:pt idx="66320">
                  <c:v>982</c:v>
                </c:pt>
                <c:pt idx="66321">
                  <c:v>983</c:v>
                </c:pt>
                <c:pt idx="66322">
                  <c:v>984</c:v>
                </c:pt>
                <c:pt idx="66323">
                  <c:v>985</c:v>
                </c:pt>
                <c:pt idx="66324">
                  <c:v>986</c:v>
                </c:pt>
                <c:pt idx="66325">
                  <c:v>987</c:v>
                </c:pt>
                <c:pt idx="66326">
                  <c:v>988</c:v>
                </c:pt>
                <c:pt idx="66327">
                  <c:v>989</c:v>
                </c:pt>
                <c:pt idx="66328">
                  <c:v>990</c:v>
                </c:pt>
                <c:pt idx="66329">
                  <c:v>991</c:v>
                </c:pt>
                <c:pt idx="66330">
                  <c:v>992</c:v>
                </c:pt>
                <c:pt idx="66331">
                  <c:v>993</c:v>
                </c:pt>
                <c:pt idx="66332">
                  <c:v>994</c:v>
                </c:pt>
                <c:pt idx="66333">
                  <c:v>995</c:v>
                </c:pt>
                <c:pt idx="66334">
                  <c:v>996</c:v>
                </c:pt>
                <c:pt idx="66335">
                  <c:v>997</c:v>
                </c:pt>
                <c:pt idx="66336">
                  <c:v>998</c:v>
                </c:pt>
                <c:pt idx="66337">
                  <c:v>999</c:v>
                </c:pt>
                <c:pt idx="66338">
                  <c:v>1000</c:v>
                </c:pt>
                <c:pt idx="66339">
                  <c:v>1001</c:v>
                </c:pt>
                <c:pt idx="66340">
                  <c:v>1002</c:v>
                </c:pt>
                <c:pt idx="66341">
                  <c:v>1003</c:v>
                </c:pt>
                <c:pt idx="66342">
                  <c:v>1004</c:v>
                </c:pt>
                <c:pt idx="66343">
                  <c:v>1005</c:v>
                </c:pt>
                <c:pt idx="66344">
                  <c:v>1006</c:v>
                </c:pt>
                <c:pt idx="66345">
                  <c:v>1007</c:v>
                </c:pt>
                <c:pt idx="66346">
                  <c:v>1008</c:v>
                </c:pt>
                <c:pt idx="66347">
                  <c:v>1009</c:v>
                </c:pt>
                <c:pt idx="66348">
                  <c:v>1010</c:v>
                </c:pt>
                <c:pt idx="66349">
                  <c:v>1011</c:v>
                </c:pt>
                <c:pt idx="66350">
                  <c:v>1012</c:v>
                </c:pt>
                <c:pt idx="66351">
                  <c:v>1013</c:v>
                </c:pt>
                <c:pt idx="66352">
                  <c:v>1014</c:v>
                </c:pt>
                <c:pt idx="66353">
                  <c:v>1015</c:v>
                </c:pt>
                <c:pt idx="66354">
                  <c:v>1016</c:v>
                </c:pt>
                <c:pt idx="66355">
                  <c:v>1017</c:v>
                </c:pt>
                <c:pt idx="66356">
                  <c:v>1018</c:v>
                </c:pt>
                <c:pt idx="66357">
                  <c:v>1019</c:v>
                </c:pt>
                <c:pt idx="66358">
                  <c:v>1020</c:v>
                </c:pt>
                <c:pt idx="66359">
                  <c:v>1021</c:v>
                </c:pt>
                <c:pt idx="66360">
                  <c:v>1022</c:v>
                </c:pt>
                <c:pt idx="66361">
                  <c:v>1023</c:v>
                </c:pt>
                <c:pt idx="66362">
                  <c:v>1024</c:v>
                </c:pt>
                <c:pt idx="66363">
                  <c:v>1025</c:v>
                </c:pt>
                <c:pt idx="66364">
                  <c:v>1026</c:v>
                </c:pt>
                <c:pt idx="66365">
                  <c:v>1027</c:v>
                </c:pt>
                <c:pt idx="66366">
                  <c:v>1028</c:v>
                </c:pt>
                <c:pt idx="66367">
                  <c:v>1029</c:v>
                </c:pt>
                <c:pt idx="66368">
                  <c:v>1030</c:v>
                </c:pt>
                <c:pt idx="66369">
                  <c:v>1031</c:v>
                </c:pt>
                <c:pt idx="66370">
                  <c:v>1032</c:v>
                </c:pt>
                <c:pt idx="66371">
                  <c:v>1033</c:v>
                </c:pt>
                <c:pt idx="66372">
                  <c:v>1034</c:v>
                </c:pt>
                <c:pt idx="66373">
                  <c:v>1035</c:v>
                </c:pt>
                <c:pt idx="66374">
                  <c:v>1036</c:v>
                </c:pt>
                <c:pt idx="66375">
                  <c:v>1037</c:v>
                </c:pt>
                <c:pt idx="66376">
                  <c:v>1038</c:v>
                </c:pt>
                <c:pt idx="66377">
                  <c:v>1039</c:v>
                </c:pt>
                <c:pt idx="66378">
                  <c:v>1040</c:v>
                </c:pt>
                <c:pt idx="66379">
                  <c:v>1041</c:v>
                </c:pt>
                <c:pt idx="66380">
                  <c:v>1042</c:v>
                </c:pt>
                <c:pt idx="66381">
                  <c:v>1043</c:v>
                </c:pt>
                <c:pt idx="66382">
                  <c:v>1044</c:v>
                </c:pt>
                <c:pt idx="66383">
                  <c:v>1045</c:v>
                </c:pt>
                <c:pt idx="66384">
                  <c:v>1046</c:v>
                </c:pt>
                <c:pt idx="66385">
                  <c:v>1047</c:v>
                </c:pt>
                <c:pt idx="66386">
                  <c:v>1048</c:v>
                </c:pt>
                <c:pt idx="66387">
                  <c:v>1049</c:v>
                </c:pt>
                <c:pt idx="66388">
                  <c:v>1050</c:v>
                </c:pt>
                <c:pt idx="66389">
                  <c:v>1051</c:v>
                </c:pt>
                <c:pt idx="66390">
                  <c:v>1052</c:v>
                </c:pt>
                <c:pt idx="66391">
                  <c:v>1053</c:v>
                </c:pt>
                <c:pt idx="66392">
                  <c:v>1054</c:v>
                </c:pt>
                <c:pt idx="66393">
                  <c:v>1055</c:v>
                </c:pt>
                <c:pt idx="66394">
                  <c:v>1056</c:v>
                </c:pt>
                <c:pt idx="66395">
                  <c:v>1057</c:v>
                </c:pt>
                <c:pt idx="66396">
                  <c:v>1058</c:v>
                </c:pt>
                <c:pt idx="66397">
                  <c:v>1059</c:v>
                </c:pt>
                <c:pt idx="66398">
                  <c:v>1060</c:v>
                </c:pt>
                <c:pt idx="66399">
                  <c:v>1061</c:v>
                </c:pt>
                <c:pt idx="66400">
                  <c:v>1062</c:v>
                </c:pt>
                <c:pt idx="66401">
                  <c:v>1063</c:v>
                </c:pt>
                <c:pt idx="66402">
                  <c:v>1064</c:v>
                </c:pt>
                <c:pt idx="66403">
                  <c:v>1065</c:v>
                </c:pt>
                <c:pt idx="66404">
                  <c:v>1066</c:v>
                </c:pt>
                <c:pt idx="66405">
                  <c:v>1067</c:v>
                </c:pt>
                <c:pt idx="66406">
                  <c:v>1068</c:v>
                </c:pt>
                <c:pt idx="66407">
                  <c:v>1069</c:v>
                </c:pt>
                <c:pt idx="66408">
                  <c:v>1070</c:v>
                </c:pt>
                <c:pt idx="66409">
                  <c:v>1071</c:v>
                </c:pt>
                <c:pt idx="66410">
                  <c:v>1072</c:v>
                </c:pt>
                <c:pt idx="66411">
                  <c:v>1073</c:v>
                </c:pt>
                <c:pt idx="66412">
                  <c:v>1074</c:v>
                </c:pt>
                <c:pt idx="66413">
                  <c:v>1075</c:v>
                </c:pt>
                <c:pt idx="66414">
                  <c:v>1076</c:v>
                </c:pt>
                <c:pt idx="66415">
                  <c:v>1077</c:v>
                </c:pt>
                <c:pt idx="66416">
                  <c:v>1078</c:v>
                </c:pt>
                <c:pt idx="66417">
                  <c:v>1079</c:v>
                </c:pt>
                <c:pt idx="66418">
                  <c:v>1080</c:v>
                </c:pt>
                <c:pt idx="66419">
                  <c:v>1081</c:v>
                </c:pt>
                <c:pt idx="66420">
                  <c:v>1082</c:v>
                </c:pt>
                <c:pt idx="66421">
                  <c:v>1083</c:v>
                </c:pt>
                <c:pt idx="66422">
                  <c:v>1084</c:v>
                </c:pt>
                <c:pt idx="66423">
                  <c:v>1085</c:v>
                </c:pt>
                <c:pt idx="66424">
                  <c:v>1086</c:v>
                </c:pt>
                <c:pt idx="66425">
                  <c:v>1087</c:v>
                </c:pt>
                <c:pt idx="66426">
                  <c:v>1088</c:v>
                </c:pt>
                <c:pt idx="66427">
                  <c:v>1089</c:v>
                </c:pt>
                <c:pt idx="66428">
                  <c:v>1090</c:v>
                </c:pt>
                <c:pt idx="66429">
                  <c:v>1091</c:v>
                </c:pt>
                <c:pt idx="66430">
                  <c:v>1092</c:v>
                </c:pt>
                <c:pt idx="66431">
                  <c:v>1093</c:v>
                </c:pt>
                <c:pt idx="66432">
                  <c:v>1094</c:v>
                </c:pt>
                <c:pt idx="66433">
                  <c:v>1095</c:v>
                </c:pt>
                <c:pt idx="66434">
                  <c:v>1096</c:v>
                </c:pt>
                <c:pt idx="66435">
                  <c:v>1097</c:v>
                </c:pt>
                <c:pt idx="66436">
                  <c:v>1098</c:v>
                </c:pt>
                <c:pt idx="66437">
                  <c:v>1099</c:v>
                </c:pt>
                <c:pt idx="66438">
                  <c:v>1100</c:v>
                </c:pt>
                <c:pt idx="66439">
                  <c:v>1101</c:v>
                </c:pt>
                <c:pt idx="66440">
                  <c:v>1102</c:v>
                </c:pt>
                <c:pt idx="66441">
                  <c:v>1103</c:v>
                </c:pt>
                <c:pt idx="66442">
                  <c:v>1104</c:v>
                </c:pt>
                <c:pt idx="66443">
                  <c:v>1105</c:v>
                </c:pt>
                <c:pt idx="66444">
                  <c:v>1106</c:v>
                </c:pt>
                <c:pt idx="66445">
                  <c:v>1107</c:v>
                </c:pt>
                <c:pt idx="66446">
                  <c:v>1108</c:v>
                </c:pt>
                <c:pt idx="66447">
                  <c:v>1109</c:v>
                </c:pt>
                <c:pt idx="66448">
                  <c:v>1110</c:v>
                </c:pt>
                <c:pt idx="66449">
                  <c:v>1111</c:v>
                </c:pt>
                <c:pt idx="66450">
                  <c:v>1112</c:v>
                </c:pt>
                <c:pt idx="66451">
                  <c:v>1113</c:v>
                </c:pt>
                <c:pt idx="66452">
                  <c:v>1114</c:v>
                </c:pt>
                <c:pt idx="66453">
                  <c:v>1115</c:v>
                </c:pt>
                <c:pt idx="66454">
                  <c:v>1116</c:v>
                </c:pt>
                <c:pt idx="66455">
                  <c:v>1117</c:v>
                </c:pt>
                <c:pt idx="66456">
                  <c:v>1118</c:v>
                </c:pt>
                <c:pt idx="66457">
                  <c:v>1119</c:v>
                </c:pt>
                <c:pt idx="66458">
                  <c:v>1120</c:v>
                </c:pt>
                <c:pt idx="66459">
                  <c:v>1121</c:v>
                </c:pt>
                <c:pt idx="66460">
                  <c:v>1122</c:v>
                </c:pt>
                <c:pt idx="66461">
                  <c:v>1123</c:v>
                </c:pt>
                <c:pt idx="66462">
                  <c:v>1124</c:v>
                </c:pt>
                <c:pt idx="66463">
                  <c:v>1125</c:v>
                </c:pt>
                <c:pt idx="66464">
                  <c:v>1126</c:v>
                </c:pt>
                <c:pt idx="66465">
                  <c:v>1127</c:v>
                </c:pt>
                <c:pt idx="66466">
                  <c:v>1128</c:v>
                </c:pt>
                <c:pt idx="66467">
                  <c:v>1129</c:v>
                </c:pt>
                <c:pt idx="66468">
                  <c:v>1130</c:v>
                </c:pt>
                <c:pt idx="66469">
                  <c:v>1131</c:v>
                </c:pt>
                <c:pt idx="66470">
                  <c:v>1132</c:v>
                </c:pt>
                <c:pt idx="66471">
                  <c:v>1133</c:v>
                </c:pt>
                <c:pt idx="66472">
                  <c:v>1134</c:v>
                </c:pt>
                <c:pt idx="66473">
                  <c:v>1135</c:v>
                </c:pt>
                <c:pt idx="66474">
                  <c:v>1136</c:v>
                </c:pt>
                <c:pt idx="66475">
                  <c:v>1137</c:v>
                </c:pt>
                <c:pt idx="66476">
                  <c:v>1138</c:v>
                </c:pt>
                <c:pt idx="66477">
                  <c:v>1139</c:v>
                </c:pt>
                <c:pt idx="66478">
                  <c:v>1140</c:v>
                </c:pt>
                <c:pt idx="66479">
                  <c:v>1141</c:v>
                </c:pt>
                <c:pt idx="66480">
                  <c:v>1142</c:v>
                </c:pt>
                <c:pt idx="66481">
                  <c:v>1143</c:v>
                </c:pt>
                <c:pt idx="66482">
                  <c:v>1144</c:v>
                </c:pt>
                <c:pt idx="66483">
                  <c:v>1145</c:v>
                </c:pt>
                <c:pt idx="66484">
                  <c:v>1146</c:v>
                </c:pt>
                <c:pt idx="66485">
                  <c:v>1147</c:v>
                </c:pt>
                <c:pt idx="66486">
                  <c:v>1148</c:v>
                </c:pt>
                <c:pt idx="66487">
                  <c:v>1149</c:v>
                </c:pt>
                <c:pt idx="66488">
                  <c:v>1150</c:v>
                </c:pt>
                <c:pt idx="66489">
                  <c:v>1151</c:v>
                </c:pt>
                <c:pt idx="66490">
                  <c:v>1152</c:v>
                </c:pt>
                <c:pt idx="66491">
                  <c:v>1153</c:v>
                </c:pt>
                <c:pt idx="66492">
                  <c:v>1154</c:v>
                </c:pt>
                <c:pt idx="66493">
                  <c:v>1155</c:v>
                </c:pt>
                <c:pt idx="66494">
                  <c:v>1156</c:v>
                </c:pt>
                <c:pt idx="66495">
                  <c:v>1157</c:v>
                </c:pt>
                <c:pt idx="66496">
                  <c:v>1158</c:v>
                </c:pt>
                <c:pt idx="66497">
                  <c:v>1159</c:v>
                </c:pt>
                <c:pt idx="66498">
                  <c:v>1160</c:v>
                </c:pt>
                <c:pt idx="66499">
                  <c:v>1161</c:v>
                </c:pt>
                <c:pt idx="66500">
                  <c:v>1162</c:v>
                </c:pt>
                <c:pt idx="66501">
                  <c:v>1163</c:v>
                </c:pt>
                <c:pt idx="66502">
                  <c:v>1164</c:v>
                </c:pt>
                <c:pt idx="66503">
                  <c:v>1165</c:v>
                </c:pt>
                <c:pt idx="66504">
                  <c:v>1166</c:v>
                </c:pt>
                <c:pt idx="66505">
                  <c:v>1167</c:v>
                </c:pt>
                <c:pt idx="66506">
                  <c:v>1168</c:v>
                </c:pt>
                <c:pt idx="66507">
                  <c:v>1169</c:v>
                </c:pt>
                <c:pt idx="66508">
                  <c:v>1170</c:v>
                </c:pt>
                <c:pt idx="66509">
                  <c:v>1171</c:v>
                </c:pt>
                <c:pt idx="66510">
                  <c:v>1172</c:v>
                </c:pt>
                <c:pt idx="66511">
                  <c:v>1173</c:v>
                </c:pt>
                <c:pt idx="66512">
                  <c:v>1174</c:v>
                </c:pt>
                <c:pt idx="66513">
                  <c:v>1175</c:v>
                </c:pt>
                <c:pt idx="66514">
                  <c:v>1176</c:v>
                </c:pt>
                <c:pt idx="66515">
                  <c:v>1177</c:v>
                </c:pt>
                <c:pt idx="66516">
                  <c:v>1178</c:v>
                </c:pt>
                <c:pt idx="66517">
                  <c:v>1179</c:v>
                </c:pt>
                <c:pt idx="66518">
                  <c:v>1180</c:v>
                </c:pt>
                <c:pt idx="66519">
                  <c:v>1181</c:v>
                </c:pt>
                <c:pt idx="66520">
                  <c:v>1182</c:v>
                </c:pt>
                <c:pt idx="66521">
                  <c:v>1183</c:v>
                </c:pt>
                <c:pt idx="66522">
                  <c:v>1184</c:v>
                </c:pt>
                <c:pt idx="66523">
                  <c:v>1185</c:v>
                </c:pt>
                <c:pt idx="66524">
                  <c:v>1186</c:v>
                </c:pt>
                <c:pt idx="66525">
                  <c:v>1187</c:v>
                </c:pt>
                <c:pt idx="66526">
                  <c:v>1188</c:v>
                </c:pt>
                <c:pt idx="66527">
                  <c:v>1189</c:v>
                </c:pt>
                <c:pt idx="66528">
                  <c:v>1190</c:v>
                </c:pt>
                <c:pt idx="66529">
                  <c:v>1191</c:v>
                </c:pt>
                <c:pt idx="66530">
                  <c:v>1192</c:v>
                </c:pt>
                <c:pt idx="66531">
                  <c:v>1193</c:v>
                </c:pt>
                <c:pt idx="66532">
                  <c:v>1194</c:v>
                </c:pt>
                <c:pt idx="66533">
                  <c:v>1195</c:v>
                </c:pt>
                <c:pt idx="66534">
                  <c:v>1196</c:v>
                </c:pt>
                <c:pt idx="66535">
                  <c:v>1197</c:v>
                </c:pt>
                <c:pt idx="66536">
                  <c:v>1198</c:v>
                </c:pt>
                <c:pt idx="66537">
                  <c:v>1199</c:v>
                </c:pt>
                <c:pt idx="66538">
                  <c:v>1200</c:v>
                </c:pt>
                <c:pt idx="66539">
                  <c:v>1201</c:v>
                </c:pt>
                <c:pt idx="66540">
                  <c:v>1202</c:v>
                </c:pt>
                <c:pt idx="66541">
                  <c:v>1203</c:v>
                </c:pt>
                <c:pt idx="66542">
                  <c:v>1204</c:v>
                </c:pt>
                <c:pt idx="66543">
                  <c:v>1205</c:v>
                </c:pt>
                <c:pt idx="66544">
                  <c:v>1206</c:v>
                </c:pt>
                <c:pt idx="66545">
                  <c:v>1207</c:v>
                </c:pt>
                <c:pt idx="66546">
                  <c:v>1208</c:v>
                </c:pt>
                <c:pt idx="66547">
                  <c:v>1209</c:v>
                </c:pt>
                <c:pt idx="66548">
                  <c:v>1210</c:v>
                </c:pt>
                <c:pt idx="66549">
                  <c:v>1211</c:v>
                </c:pt>
                <c:pt idx="66550">
                  <c:v>1212</c:v>
                </c:pt>
                <c:pt idx="66551">
                  <c:v>1213</c:v>
                </c:pt>
                <c:pt idx="66552">
                  <c:v>1214</c:v>
                </c:pt>
                <c:pt idx="66553">
                  <c:v>1215</c:v>
                </c:pt>
                <c:pt idx="66554">
                  <c:v>1216</c:v>
                </c:pt>
                <c:pt idx="66555">
                  <c:v>1217</c:v>
                </c:pt>
                <c:pt idx="66556">
                  <c:v>1218</c:v>
                </c:pt>
                <c:pt idx="66557">
                  <c:v>1219</c:v>
                </c:pt>
                <c:pt idx="66558">
                  <c:v>1220</c:v>
                </c:pt>
                <c:pt idx="66559">
                  <c:v>1221</c:v>
                </c:pt>
                <c:pt idx="66560">
                  <c:v>1222</c:v>
                </c:pt>
                <c:pt idx="66561">
                  <c:v>1223</c:v>
                </c:pt>
                <c:pt idx="66562">
                  <c:v>1224</c:v>
                </c:pt>
                <c:pt idx="66563">
                  <c:v>1225</c:v>
                </c:pt>
                <c:pt idx="66564">
                  <c:v>1226</c:v>
                </c:pt>
                <c:pt idx="66565">
                  <c:v>1227</c:v>
                </c:pt>
                <c:pt idx="66566">
                  <c:v>1228</c:v>
                </c:pt>
                <c:pt idx="66567">
                  <c:v>1229</c:v>
                </c:pt>
                <c:pt idx="66568">
                  <c:v>1230</c:v>
                </c:pt>
                <c:pt idx="66569">
                  <c:v>1231</c:v>
                </c:pt>
                <c:pt idx="66570">
                  <c:v>1232</c:v>
                </c:pt>
                <c:pt idx="66571">
                  <c:v>1233</c:v>
                </c:pt>
                <c:pt idx="66572">
                  <c:v>1234</c:v>
                </c:pt>
                <c:pt idx="66573">
                  <c:v>1235</c:v>
                </c:pt>
                <c:pt idx="66574">
                  <c:v>1236</c:v>
                </c:pt>
                <c:pt idx="66575">
                  <c:v>1237</c:v>
                </c:pt>
                <c:pt idx="66576">
                  <c:v>1238</c:v>
                </c:pt>
                <c:pt idx="66577">
                  <c:v>1239</c:v>
                </c:pt>
                <c:pt idx="66578">
                  <c:v>1240</c:v>
                </c:pt>
                <c:pt idx="66579">
                  <c:v>1241</c:v>
                </c:pt>
                <c:pt idx="66580">
                  <c:v>1242</c:v>
                </c:pt>
                <c:pt idx="66581">
                  <c:v>1243</c:v>
                </c:pt>
                <c:pt idx="66582">
                  <c:v>1244</c:v>
                </c:pt>
                <c:pt idx="66583">
                  <c:v>1245</c:v>
                </c:pt>
                <c:pt idx="66584">
                  <c:v>1246</c:v>
                </c:pt>
                <c:pt idx="66585">
                  <c:v>1247</c:v>
                </c:pt>
                <c:pt idx="66586">
                  <c:v>1248</c:v>
                </c:pt>
                <c:pt idx="66587">
                  <c:v>1249</c:v>
                </c:pt>
                <c:pt idx="66588">
                  <c:v>1250</c:v>
                </c:pt>
                <c:pt idx="66589">
                  <c:v>1251</c:v>
                </c:pt>
                <c:pt idx="66590">
                  <c:v>1252</c:v>
                </c:pt>
                <c:pt idx="66591">
                  <c:v>1253</c:v>
                </c:pt>
                <c:pt idx="66592">
                  <c:v>1254</c:v>
                </c:pt>
                <c:pt idx="66593">
                  <c:v>1255</c:v>
                </c:pt>
                <c:pt idx="66594">
                  <c:v>1256</c:v>
                </c:pt>
                <c:pt idx="66595">
                  <c:v>1257</c:v>
                </c:pt>
                <c:pt idx="66596">
                  <c:v>1258</c:v>
                </c:pt>
                <c:pt idx="66597">
                  <c:v>1259</c:v>
                </c:pt>
                <c:pt idx="66598">
                  <c:v>1260</c:v>
                </c:pt>
                <c:pt idx="66599">
                  <c:v>1261</c:v>
                </c:pt>
                <c:pt idx="66600">
                  <c:v>1262</c:v>
                </c:pt>
                <c:pt idx="66601">
                  <c:v>1263</c:v>
                </c:pt>
                <c:pt idx="66602">
                  <c:v>1264</c:v>
                </c:pt>
                <c:pt idx="66603">
                  <c:v>1265</c:v>
                </c:pt>
                <c:pt idx="66604">
                  <c:v>1266</c:v>
                </c:pt>
                <c:pt idx="66605">
                  <c:v>1267</c:v>
                </c:pt>
                <c:pt idx="66606">
                  <c:v>1268</c:v>
                </c:pt>
                <c:pt idx="66607">
                  <c:v>1269</c:v>
                </c:pt>
                <c:pt idx="66608">
                  <c:v>1270</c:v>
                </c:pt>
                <c:pt idx="66609">
                  <c:v>1271</c:v>
                </c:pt>
                <c:pt idx="66610">
                  <c:v>1272</c:v>
                </c:pt>
                <c:pt idx="66611">
                  <c:v>1273</c:v>
                </c:pt>
                <c:pt idx="66612">
                  <c:v>1274</c:v>
                </c:pt>
                <c:pt idx="66613">
                  <c:v>1275</c:v>
                </c:pt>
                <c:pt idx="66614">
                  <c:v>1276</c:v>
                </c:pt>
                <c:pt idx="66615">
                  <c:v>1277</c:v>
                </c:pt>
                <c:pt idx="66616">
                  <c:v>1278</c:v>
                </c:pt>
                <c:pt idx="66617">
                  <c:v>1279</c:v>
                </c:pt>
                <c:pt idx="66618">
                  <c:v>1280</c:v>
                </c:pt>
                <c:pt idx="66619">
                  <c:v>1281</c:v>
                </c:pt>
                <c:pt idx="66620">
                  <c:v>1282</c:v>
                </c:pt>
                <c:pt idx="66621">
                  <c:v>1283</c:v>
                </c:pt>
                <c:pt idx="66622">
                  <c:v>1284</c:v>
                </c:pt>
                <c:pt idx="66623">
                  <c:v>1285</c:v>
                </c:pt>
                <c:pt idx="66624">
                  <c:v>1286</c:v>
                </c:pt>
                <c:pt idx="66625">
                  <c:v>1287</c:v>
                </c:pt>
                <c:pt idx="66626">
                  <c:v>1288</c:v>
                </c:pt>
                <c:pt idx="66627">
                  <c:v>1289</c:v>
                </c:pt>
                <c:pt idx="66628">
                  <c:v>1290</c:v>
                </c:pt>
                <c:pt idx="66629">
                  <c:v>1291</c:v>
                </c:pt>
                <c:pt idx="66630">
                  <c:v>1292</c:v>
                </c:pt>
                <c:pt idx="66631">
                  <c:v>1293</c:v>
                </c:pt>
                <c:pt idx="66632">
                  <c:v>1294</c:v>
                </c:pt>
                <c:pt idx="66633">
                  <c:v>1295</c:v>
                </c:pt>
                <c:pt idx="66634">
                  <c:v>1296</c:v>
                </c:pt>
                <c:pt idx="66635">
                  <c:v>1297</c:v>
                </c:pt>
                <c:pt idx="66636">
                  <c:v>1298</c:v>
                </c:pt>
                <c:pt idx="66637">
                  <c:v>1299</c:v>
                </c:pt>
                <c:pt idx="66638">
                  <c:v>1300</c:v>
                </c:pt>
                <c:pt idx="66639">
                  <c:v>1301</c:v>
                </c:pt>
                <c:pt idx="66640">
                  <c:v>1302</c:v>
                </c:pt>
                <c:pt idx="66641">
                  <c:v>1303</c:v>
                </c:pt>
                <c:pt idx="66642">
                  <c:v>1304</c:v>
                </c:pt>
                <c:pt idx="66643">
                  <c:v>1305</c:v>
                </c:pt>
                <c:pt idx="66644">
                  <c:v>1306</c:v>
                </c:pt>
                <c:pt idx="66645">
                  <c:v>1307</c:v>
                </c:pt>
                <c:pt idx="66646">
                  <c:v>1308</c:v>
                </c:pt>
                <c:pt idx="66647">
                  <c:v>1309</c:v>
                </c:pt>
                <c:pt idx="66648">
                  <c:v>1310</c:v>
                </c:pt>
                <c:pt idx="66649">
                  <c:v>1311</c:v>
                </c:pt>
                <c:pt idx="66650">
                  <c:v>1312</c:v>
                </c:pt>
                <c:pt idx="66651">
                  <c:v>1313</c:v>
                </c:pt>
                <c:pt idx="66652">
                  <c:v>1314</c:v>
                </c:pt>
                <c:pt idx="66653">
                  <c:v>1315</c:v>
                </c:pt>
                <c:pt idx="66654">
                  <c:v>1316</c:v>
                </c:pt>
                <c:pt idx="66655">
                  <c:v>1317</c:v>
                </c:pt>
                <c:pt idx="66656">
                  <c:v>1318</c:v>
                </c:pt>
                <c:pt idx="66657">
                  <c:v>1319</c:v>
                </c:pt>
                <c:pt idx="66658">
                  <c:v>1320</c:v>
                </c:pt>
                <c:pt idx="66659">
                  <c:v>1321</c:v>
                </c:pt>
                <c:pt idx="66660">
                  <c:v>1322</c:v>
                </c:pt>
                <c:pt idx="66661">
                  <c:v>1323</c:v>
                </c:pt>
                <c:pt idx="66662">
                  <c:v>1324</c:v>
                </c:pt>
                <c:pt idx="66663">
                  <c:v>1325</c:v>
                </c:pt>
                <c:pt idx="66664">
                  <c:v>1326</c:v>
                </c:pt>
                <c:pt idx="66665">
                  <c:v>1327</c:v>
                </c:pt>
                <c:pt idx="66666">
                  <c:v>1328</c:v>
                </c:pt>
                <c:pt idx="66667">
                  <c:v>1329</c:v>
                </c:pt>
                <c:pt idx="66668">
                  <c:v>1330</c:v>
                </c:pt>
                <c:pt idx="66669">
                  <c:v>1331</c:v>
                </c:pt>
                <c:pt idx="66670">
                  <c:v>1332</c:v>
                </c:pt>
                <c:pt idx="66671">
                  <c:v>1333</c:v>
                </c:pt>
                <c:pt idx="66672">
                  <c:v>1334</c:v>
                </c:pt>
                <c:pt idx="66673">
                  <c:v>1335</c:v>
                </c:pt>
                <c:pt idx="66674">
                  <c:v>1336</c:v>
                </c:pt>
                <c:pt idx="66675">
                  <c:v>1337</c:v>
                </c:pt>
                <c:pt idx="66676">
                  <c:v>1338</c:v>
                </c:pt>
                <c:pt idx="66677">
                  <c:v>1339</c:v>
                </c:pt>
                <c:pt idx="66678">
                  <c:v>1340</c:v>
                </c:pt>
                <c:pt idx="66679">
                  <c:v>1341</c:v>
                </c:pt>
                <c:pt idx="66680">
                  <c:v>1342</c:v>
                </c:pt>
                <c:pt idx="66681">
                  <c:v>1343</c:v>
                </c:pt>
                <c:pt idx="66682">
                  <c:v>1344</c:v>
                </c:pt>
                <c:pt idx="66683">
                  <c:v>1345</c:v>
                </c:pt>
                <c:pt idx="66684">
                  <c:v>1346</c:v>
                </c:pt>
                <c:pt idx="66685">
                  <c:v>1347</c:v>
                </c:pt>
                <c:pt idx="66686">
                  <c:v>1348</c:v>
                </c:pt>
                <c:pt idx="66687">
                  <c:v>1349</c:v>
                </c:pt>
                <c:pt idx="66688">
                  <c:v>1350</c:v>
                </c:pt>
                <c:pt idx="66689">
                  <c:v>1351</c:v>
                </c:pt>
                <c:pt idx="66690">
                  <c:v>1352</c:v>
                </c:pt>
                <c:pt idx="66691">
                  <c:v>1353</c:v>
                </c:pt>
                <c:pt idx="66692">
                  <c:v>1354</c:v>
                </c:pt>
                <c:pt idx="66693">
                  <c:v>1355</c:v>
                </c:pt>
                <c:pt idx="66694">
                  <c:v>1356</c:v>
                </c:pt>
                <c:pt idx="66695">
                  <c:v>1357</c:v>
                </c:pt>
                <c:pt idx="66696">
                  <c:v>1358</c:v>
                </c:pt>
                <c:pt idx="66697">
                  <c:v>1359</c:v>
                </c:pt>
                <c:pt idx="66698">
                  <c:v>1360</c:v>
                </c:pt>
                <c:pt idx="66699">
                  <c:v>1361</c:v>
                </c:pt>
                <c:pt idx="66700">
                  <c:v>1362</c:v>
                </c:pt>
                <c:pt idx="66701">
                  <c:v>1363</c:v>
                </c:pt>
                <c:pt idx="66702">
                  <c:v>1364</c:v>
                </c:pt>
                <c:pt idx="66703">
                  <c:v>1365</c:v>
                </c:pt>
                <c:pt idx="66704">
                  <c:v>1366</c:v>
                </c:pt>
                <c:pt idx="66705">
                  <c:v>1367</c:v>
                </c:pt>
                <c:pt idx="66706">
                  <c:v>1368</c:v>
                </c:pt>
                <c:pt idx="66707">
                  <c:v>1369</c:v>
                </c:pt>
                <c:pt idx="66708">
                  <c:v>1370</c:v>
                </c:pt>
                <c:pt idx="66709">
                  <c:v>1371</c:v>
                </c:pt>
                <c:pt idx="66710">
                  <c:v>1372</c:v>
                </c:pt>
                <c:pt idx="66711">
                  <c:v>1373</c:v>
                </c:pt>
                <c:pt idx="66712">
                  <c:v>1374</c:v>
                </c:pt>
                <c:pt idx="66713">
                  <c:v>1375</c:v>
                </c:pt>
                <c:pt idx="66714">
                  <c:v>1376</c:v>
                </c:pt>
                <c:pt idx="66715">
                  <c:v>1377</c:v>
                </c:pt>
                <c:pt idx="66716">
                  <c:v>1378</c:v>
                </c:pt>
                <c:pt idx="66717">
                  <c:v>1379</c:v>
                </c:pt>
                <c:pt idx="66718">
                  <c:v>1380</c:v>
                </c:pt>
                <c:pt idx="66719">
                  <c:v>1381</c:v>
                </c:pt>
                <c:pt idx="66720">
                  <c:v>1382</c:v>
                </c:pt>
                <c:pt idx="66721">
                  <c:v>1383</c:v>
                </c:pt>
                <c:pt idx="66722">
                  <c:v>1384</c:v>
                </c:pt>
                <c:pt idx="66723">
                  <c:v>1385</c:v>
                </c:pt>
                <c:pt idx="66724">
                  <c:v>1386</c:v>
                </c:pt>
                <c:pt idx="66725">
                  <c:v>1387</c:v>
                </c:pt>
                <c:pt idx="66726">
                  <c:v>1388</c:v>
                </c:pt>
                <c:pt idx="66727">
                  <c:v>1389</c:v>
                </c:pt>
                <c:pt idx="66728">
                  <c:v>1390</c:v>
                </c:pt>
                <c:pt idx="66729">
                  <c:v>1391</c:v>
                </c:pt>
                <c:pt idx="66730">
                  <c:v>1392</c:v>
                </c:pt>
                <c:pt idx="66731">
                  <c:v>1393</c:v>
                </c:pt>
                <c:pt idx="66732">
                  <c:v>1394</c:v>
                </c:pt>
                <c:pt idx="66733">
                  <c:v>1395</c:v>
                </c:pt>
                <c:pt idx="66734">
                  <c:v>1396</c:v>
                </c:pt>
                <c:pt idx="66735">
                  <c:v>1397</c:v>
                </c:pt>
                <c:pt idx="66736">
                  <c:v>1398</c:v>
                </c:pt>
                <c:pt idx="66737">
                  <c:v>1399</c:v>
                </c:pt>
                <c:pt idx="66738">
                  <c:v>1400</c:v>
                </c:pt>
                <c:pt idx="66739">
                  <c:v>1401</c:v>
                </c:pt>
                <c:pt idx="66740">
                  <c:v>1402</c:v>
                </c:pt>
                <c:pt idx="66741">
                  <c:v>1403</c:v>
                </c:pt>
                <c:pt idx="66742">
                  <c:v>1404</c:v>
                </c:pt>
                <c:pt idx="66743">
                  <c:v>1405</c:v>
                </c:pt>
                <c:pt idx="66744">
                  <c:v>1406</c:v>
                </c:pt>
                <c:pt idx="66745">
                  <c:v>1407</c:v>
                </c:pt>
                <c:pt idx="66746">
                  <c:v>1408</c:v>
                </c:pt>
                <c:pt idx="66747">
                  <c:v>1409</c:v>
                </c:pt>
                <c:pt idx="66748">
                  <c:v>1410</c:v>
                </c:pt>
                <c:pt idx="66749">
                  <c:v>1411</c:v>
                </c:pt>
                <c:pt idx="66750">
                  <c:v>1412</c:v>
                </c:pt>
                <c:pt idx="66751">
                  <c:v>1413</c:v>
                </c:pt>
                <c:pt idx="66752">
                  <c:v>1414</c:v>
                </c:pt>
                <c:pt idx="66753">
                  <c:v>1415</c:v>
                </c:pt>
                <c:pt idx="66754">
                  <c:v>1416</c:v>
                </c:pt>
                <c:pt idx="66755">
                  <c:v>1417</c:v>
                </c:pt>
                <c:pt idx="66756">
                  <c:v>1418</c:v>
                </c:pt>
                <c:pt idx="66757">
                  <c:v>1419</c:v>
                </c:pt>
                <c:pt idx="66758">
                  <c:v>1420</c:v>
                </c:pt>
                <c:pt idx="66759">
                  <c:v>1421</c:v>
                </c:pt>
                <c:pt idx="66760">
                  <c:v>1422</c:v>
                </c:pt>
                <c:pt idx="66761">
                  <c:v>1423</c:v>
                </c:pt>
                <c:pt idx="66762">
                  <c:v>1424</c:v>
                </c:pt>
                <c:pt idx="66763">
                  <c:v>1425</c:v>
                </c:pt>
                <c:pt idx="66764">
                  <c:v>1426</c:v>
                </c:pt>
                <c:pt idx="66765">
                  <c:v>1427</c:v>
                </c:pt>
                <c:pt idx="66766">
                  <c:v>1428</c:v>
                </c:pt>
                <c:pt idx="66767">
                  <c:v>1429</c:v>
                </c:pt>
                <c:pt idx="66768">
                  <c:v>1430</c:v>
                </c:pt>
                <c:pt idx="66769">
                  <c:v>1431</c:v>
                </c:pt>
                <c:pt idx="66770">
                  <c:v>1432</c:v>
                </c:pt>
                <c:pt idx="66771">
                  <c:v>1433</c:v>
                </c:pt>
                <c:pt idx="66772">
                  <c:v>1434</c:v>
                </c:pt>
                <c:pt idx="66773">
                  <c:v>1435</c:v>
                </c:pt>
                <c:pt idx="66774">
                  <c:v>1436</c:v>
                </c:pt>
                <c:pt idx="66775">
                  <c:v>1437</c:v>
                </c:pt>
                <c:pt idx="66776">
                  <c:v>1438</c:v>
                </c:pt>
                <c:pt idx="66777">
                  <c:v>1439</c:v>
                </c:pt>
                <c:pt idx="66778">
                  <c:v>1440</c:v>
                </c:pt>
                <c:pt idx="66779">
                  <c:v>1441</c:v>
                </c:pt>
                <c:pt idx="66780">
                  <c:v>1442</c:v>
                </c:pt>
                <c:pt idx="66781">
                  <c:v>1443</c:v>
                </c:pt>
                <c:pt idx="66782">
                  <c:v>1444</c:v>
                </c:pt>
                <c:pt idx="66783">
                  <c:v>1445</c:v>
                </c:pt>
                <c:pt idx="66784">
                  <c:v>1446</c:v>
                </c:pt>
                <c:pt idx="66785">
                  <c:v>1447</c:v>
                </c:pt>
                <c:pt idx="66786">
                  <c:v>1448</c:v>
                </c:pt>
                <c:pt idx="66787">
                  <c:v>1449</c:v>
                </c:pt>
                <c:pt idx="66788">
                  <c:v>1450</c:v>
                </c:pt>
                <c:pt idx="66789">
                  <c:v>1451</c:v>
                </c:pt>
                <c:pt idx="66790">
                  <c:v>1452</c:v>
                </c:pt>
                <c:pt idx="66791">
                  <c:v>1453</c:v>
                </c:pt>
                <c:pt idx="66792">
                  <c:v>1454</c:v>
                </c:pt>
                <c:pt idx="66793">
                  <c:v>1455</c:v>
                </c:pt>
                <c:pt idx="66794">
                  <c:v>1456</c:v>
                </c:pt>
                <c:pt idx="66795">
                  <c:v>1457</c:v>
                </c:pt>
                <c:pt idx="66796">
                  <c:v>1458</c:v>
                </c:pt>
                <c:pt idx="66797">
                  <c:v>1459</c:v>
                </c:pt>
                <c:pt idx="66798">
                  <c:v>1460</c:v>
                </c:pt>
                <c:pt idx="66799">
                  <c:v>1461</c:v>
                </c:pt>
                <c:pt idx="66800">
                  <c:v>1462</c:v>
                </c:pt>
                <c:pt idx="66801">
                  <c:v>1463</c:v>
                </c:pt>
                <c:pt idx="66802">
                  <c:v>1464</c:v>
                </c:pt>
                <c:pt idx="66803">
                  <c:v>1465</c:v>
                </c:pt>
                <c:pt idx="66804">
                  <c:v>1466</c:v>
                </c:pt>
                <c:pt idx="66805">
                  <c:v>1467</c:v>
                </c:pt>
                <c:pt idx="66806">
                  <c:v>1468</c:v>
                </c:pt>
                <c:pt idx="66807">
                  <c:v>1469</c:v>
                </c:pt>
                <c:pt idx="66808">
                  <c:v>1470</c:v>
                </c:pt>
                <c:pt idx="66809">
                  <c:v>1471</c:v>
                </c:pt>
                <c:pt idx="66810">
                  <c:v>1472</c:v>
                </c:pt>
                <c:pt idx="66811">
                  <c:v>1473</c:v>
                </c:pt>
                <c:pt idx="66812">
                  <c:v>1474</c:v>
                </c:pt>
                <c:pt idx="66813">
                  <c:v>1475</c:v>
                </c:pt>
                <c:pt idx="66814">
                  <c:v>1476</c:v>
                </c:pt>
                <c:pt idx="66815">
                  <c:v>1477</c:v>
                </c:pt>
                <c:pt idx="66816">
                  <c:v>1478</c:v>
                </c:pt>
                <c:pt idx="66817">
                  <c:v>1479</c:v>
                </c:pt>
                <c:pt idx="66818">
                  <c:v>1480</c:v>
                </c:pt>
                <c:pt idx="66819">
                  <c:v>1481</c:v>
                </c:pt>
                <c:pt idx="66820">
                  <c:v>1482</c:v>
                </c:pt>
                <c:pt idx="66821">
                  <c:v>1483</c:v>
                </c:pt>
                <c:pt idx="66822">
                  <c:v>1484</c:v>
                </c:pt>
                <c:pt idx="66823">
                  <c:v>1485</c:v>
                </c:pt>
                <c:pt idx="66824">
                  <c:v>1486</c:v>
                </c:pt>
                <c:pt idx="66825">
                  <c:v>1487</c:v>
                </c:pt>
                <c:pt idx="66826">
                  <c:v>1488</c:v>
                </c:pt>
                <c:pt idx="66827">
                  <c:v>1489</c:v>
                </c:pt>
                <c:pt idx="66828">
                  <c:v>1490</c:v>
                </c:pt>
                <c:pt idx="66829">
                  <c:v>1491</c:v>
                </c:pt>
                <c:pt idx="66830">
                  <c:v>1492</c:v>
                </c:pt>
                <c:pt idx="66831">
                  <c:v>1493</c:v>
                </c:pt>
                <c:pt idx="66832">
                  <c:v>1494</c:v>
                </c:pt>
                <c:pt idx="66833">
                  <c:v>1495</c:v>
                </c:pt>
                <c:pt idx="66834">
                  <c:v>1496</c:v>
                </c:pt>
                <c:pt idx="66835">
                  <c:v>1497</c:v>
                </c:pt>
                <c:pt idx="66836">
                  <c:v>1498</c:v>
                </c:pt>
                <c:pt idx="66837">
                  <c:v>1499</c:v>
                </c:pt>
                <c:pt idx="66838">
                  <c:v>1500</c:v>
                </c:pt>
                <c:pt idx="66839">
                  <c:v>1501</c:v>
                </c:pt>
                <c:pt idx="66840">
                  <c:v>1502</c:v>
                </c:pt>
                <c:pt idx="66841">
                  <c:v>1503</c:v>
                </c:pt>
                <c:pt idx="66842">
                  <c:v>1504</c:v>
                </c:pt>
                <c:pt idx="66843">
                  <c:v>1505</c:v>
                </c:pt>
                <c:pt idx="66844">
                  <c:v>1506</c:v>
                </c:pt>
                <c:pt idx="66845">
                  <c:v>1507</c:v>
                </c:pt>
                <c:pt idx="66846">
                  <c:v>1508</c:v>
                </c:pt>
                <c:pt idx="66847">
                  <c:v>1509</c:v>
                </c:pt>
                <c:pt idx="66848">
                  <c:v>1510</c:v>
                </c:pt>
                <c:pt idx="66849">
                  <c:v>1511</c:v>
                </c:pt>
                <c:pt idx="66850">
                  <c:v>1512</c:v>
                </c:pt>
                <c:pt idx="66851">
                  <c:v>1513</c:v>
                </c:pt>
                <c:pt idx="66852">
                  <c:v>1514</c:v>
                </c:pt>
                <c:pt idx="66853">
                  <c:v>1515</c:v>
                </c:pt>
                <c:pt idx="66854">
                  <c:v>1516</c:v>
                </c:pt>
                <c:pt idx="66855">
                  <c:v>1517</c:v>
                </c:pt>
                <c:pt idx="66856">
                  <c:v>1518</c:v>
                </c:pt>
                <c:pt idx="66857">
                  <c:v>1519</c:v>
                </c:pt>
                <c:pt idx="66858">
                  <c:v>1520</c:v>
                </c:pt>
                <c:pt idx="66859">
                  <c:v>1521</c:v>
                </c:pt>
                <c:pt idx="66860">
                  <c:v>1522</c:v>
                </c:pt>
                <c:pt idx="66861">
                  <c:v>1523</c:v>
                </c:pt>
                <c:pt idx="66862">
                  <c:v>1524</c:v>
                </c:pt>
                <c:pt idx="66863">
                  <c:v>1525</c:v>
                </c:pt>
                <c:pt idx="66864">
                  <c:v>1526</c:v>
                </c:pt>
                <c:pt idx="66865">
                  <c:v>1527</c:v>
                </c:pt>
                <c:pt idx="66866">
                  <c:v>1528</c:v>
                </c:pt>
                <c:pt idx="66867">
                  <c:v>1529</c:v>
                </c:pt>
                <c:pt idx="66868">
                  <c:v>1530</c:v>
                </c:pt>
                <c:pt idx="66869">
                  <c:v>1531</c:v>
                </c:pt>
                <c:pt idx="66870">
                  <c:v>1532</c:v>
                </c:pt>
                <c:pt idx="66871">
                  <c:v>1533</c:v>
                </c:pt>
                <c:pt idx="66872">
                  <c:v>1534</c:v>
                </c:pt>
                <c:pt idx="66873">
                  <c:v>1535</c:v>
                </c:pt>
                <c:pt idx="66874">
                  <c:v>1536</c:v>
                </c:pt>
                <c:pt idx="66875">
                  <c:v>1537</c:v>
                </c:pt>
                <c:pt idx="66876">
                  <c:v>1538</c:v>
                </c:pt>
                <c:pt idx="66877">
                  <c:v>1539</c:v>
                </c:pt>
                <c:pt idx="66878">
                  <c:v>1540</c:v>
                </c:pt>
                <c:pt idx="66879">
                  <c:v>1541</c:v>
                </c:pt>
                <c:pt idx="66880">
                  <c:v>1542</c:v>
                </c:pt>
                <c:pt idx="66881">
                  <c:v>1543</c:v>
                </c:pt>
                <c:pt idx="66882">
                  <c:v>1544</c:v>
                </c:pt>
                <c:pt idx="66883">
                  <c:v>1545</c:v>
                </c:pt>
                <c:pt idx="66884">
                  <c:v>1546</c:v>
                </c:pt>
                <c:pt idx="66885">
                  <c:v>1547</c:v>
                </c:pt>
                <c:pt idx="66886">
                  <c:v>1548</c:v>
                </c:pt>
                <c:pt idx="66887">
                  <c:v>1549</c:v>
                </c:pt>
                <c:pt idx="66888">
                  <c:v>1550</c:v>
                </c:pt>
                <c:pt idx="66889">
                  <c:v>1551</c:v>
                </c:pt>
                <c:pt idx="66890">
                  <c:v>1552</c:v>
                </c:pt>
                <c:pt idx="66891">
                  <c:v>1553</c:v>
                </c:pt>
                <c:pt idx="66892">
                  <c:v>1554</c:v>
                </c:pt>
                <c:pt idx="66893">
                  <c:v>1555</c:v>
                </c:pt>
                <c:pt idx="66894">
                  <c:v>1556</c:v>
                </c:pt>
                <c:pt idx="66895">
                  <c:v>1557</c:v>
                </c:pt>
                <c:pt idx="66896">
                  <c:v>1558</c:v>
                </c:pt>
                <c:pt idx="66897">
                  <c:v>1559</c:v>
                </c:pt>
                <c:pt idx="66898">
                  <c:v>1560</c:v>
                </c:pt>
                <c:pt idx="66899">
                  <c:v>1561</c:v>
                </c:pt>
                <c:pt idx="66900">
                  <c:v>1562</c:v>
                </c:pt>
                <c:pt idx="66901">
                  <c:v>1563</c:v>
                </c:pt>
                <c:pt idx="66902">
                  <c:v>1564</c:v>
                </c:pt>
                <c:pt idx="66903">
                  <c:v>1565</c:v>
                </c:pt>
                <c:pt idx="66904">
                  <c:v>1566</c:v>
                </c:pt>
                <c:pt idx="66905">
                  <c:v>1567</c:v>
                </c:pt>
                <c:pt idx="66906">
                  <c:v>1568</c:v>
                </c:pt>
                <c:pt idx="66907">
                  <c:v>1569</c:v>
                </c:pt>
                <c:pt idx="66908">
                  <c:v>1570</c:v>
                </c:pt>
                <c:pt idx="66909">
                  <c:v>1571</c:v>
                </c:pt>
                <c:pt idx="66910">
                  <c:v>1572</c:v>
                </c:pt>
                <c:pt idx="66911">
                  <c:v>1573</c:v>
                </c:pt>
                <c:pt idx="66912">
                  <c:v>1574</c:v>
                </c:pt>
                <c:pt idx="66913">
                  <c:v>1575</c:v>
                </c:pt>
                <c:pt idx="66914">
                  <c:v>1576</c:v>
                </c:pt>
                <c:pt idx="66915">
                  <c:v>1577</c:v>
                </c:pt>
                <c:pt idx="66916">
                  <c:v>1578</c:v>
                </c:pt>
                <c:pt idx="66917">
                  <c:v>1579</c:v>
                </c:pt>
                <c:pt idx="66918">
                  <c:v>1580</c:v>
                </c:pt>
                <c:pt idx="66919">
                  <c:v>1581</c:v>
                </c:pt>
                <c:pt idx="66920">
                  <c:v>1582</c:v>
                </c:pt>
                <c:pt idx="66921">
                  <c:v>1583</c:v>
                </c:pt>
                <c:pt idx="66922">
                  <c:v>1584</c:v>
                </c:pt>
                <c:pt idx="66923">
                  <c:v>1585</c:v>
                </c:pt>
                <c:pt idx="66924">
                  <c:v>1586</c:v>
                </c:pt>
                <c:pt idx="66925">
                  <c:v>1587</c:v>
                </c:pt>
                <c:pt idx="66926">
                  <c:v>1588</c:v>
                </c:pt>
                <c:pt idx="66927">
                  <c:v>1589</c:v>
                </c:pt>
                <c:pt idx="66928">
                  <c:v>1590</c:v>
                </c:pt>
                <c:pt idx="66929">
                  <c:v>1591</c:v>
                </c:pt>
                <c:pt idx="66930">
                  <c:v>1592</c:v>
                </c:pt>
                <c:pt idx="66931">
                  <c:v>1593</c:v>
                </c:pt>
                <c:pt idx="66932">
                  <c:v>1594</c:v>
                </c:pt>
                <c:pt idx="66933">
                  <c:v>1595</c:v>
                </c:pt>
                <c:pt idx="66934">
                  <c:v>1596</c:v>
                </c:pt>
                <c:pt idx="66935">
                  <c:v>1597</c:v>
                </c:pt>
                <c:pt idx="66936">
                  <c:v>1598</c:v>
                </c:pt>
                <c:pt idx="66937">
                  <c:v>1599</c:v>
                </c:pt>
                <c:pt idx="66938">
                  <c:v>1600</c:v>
                </c:pt>
                <c:pt idx="66939">
                  <c:v>1601</c:v>
                </c:pt>
                <c:pt idx="66940">
                  <c:v>1602</c:v>
                </c:pt>
                <c:pt idx="66941">
                  <c:v>1603</c:v>
                </c:pt>
                <c:pt idx="66942">
                  <c:v>1604</c:v>
                </c:pt>
                <c:pt idx="66943">
                  <c:v>1605</c:v>
                </c:pt>
                <c:pt idx="66944">
                  <c:v>1606</c:v>
                </c:pt>
                <c:pt idx="66945">
                  <c:v>1607</c:v>
                </c:pt>
                <c:pt idx="66946">
                  <c:v>1608</c:v>
                </c:pt>
                <c:pt idx="66947">
                  <c:v>1609</c:v>
                </c:pt>
                <c:pt idx="66948">
                  <c:v>1610</c:v>
                </c:pt>
                <c:pt idx="66949">
                  <c:v>1611</c:v>
                </c:pt>
                <c:pt idx="66950">
                  <c:v>1612</c:v>
                </c:pt>
                <c:pt idx="66951">
                  <c:v>1613</c:v>
                </c:pt>
                <c:pt idx="66952">
                  <c:v>1614</c:v>
                </c:pt>
                <c:pt idx="66953">
                  <c:v>1615</c:v>
                </c:pt>
                <c:pt idx="66954">
                  <c:v>1616</c:v>
                </c:pt>
                <c:pt idx="66955">
                  <c:v>1617</c:v>
                </c:pt>
                <c:pt idx="66956">
                  <c:v>1618</c:v>
                </c:pt>
                <c:pt idx="66957">
                  <c:v>1619</c:v>
                </c:pt>
                <c:pt idx="66958">
                  <c:v>1620</c:v>
                </c:pt>
                <c:pt idx="66959">
                  <c:v>1621</c:v>
                </c:pt>
                <c:pt idx="66960">
                  <c:v>1622</c:v>
                </c:pt>
                <c:pt idx="66961">
                  <c:v>1623</c:v>
                </c:pt>
                <c:pt idx="66962">
                  <c:v>1624</c:v>
                </c:pt>
                <c:pt idx="66963">
                  <c:v>1625</c:v>
                </c:pt>
                <c:pt idx="66964">
                  <c:v>1626</c:v>
                </c:pt>
                <c:pt idx="66965">
                  <c:v>1627</c:v>
                </c:pt>
                <c:pt idx="66966">
                  <c:v>1628</c:v>
                </c:pt>
                <c:pt idx="66967">
                  <c:v>1629</c:v>
                </c:pt>
                <c:pt idx="66968">
                  <c:v>1630</c:v>
                </c:pt>
                <c:pt idx="66969">
                  <c:v>1631</c:v>
                </c:pt>
                <c:pt idx="66970">
                  <c:v>1632</c:v>
                </c:pt>
                <c:pt idx="66971">
                  <c:v>1633</c:v>
                </c:pt>
                <c:pt idx="66972">
                  <c:v>1634</c:v>
                </c:pt>
                <c:pt idx="66973">
                  <c:v>1635</c:v>
                </c:pt>
                <c:pt idx="66974">
                  <c:v>1636</c:v>
                </c:pt>
                <c:pt idx="66975">
                  <c:v>1637</c:v>
                </c:pt>
                <c:pt idx="66976">
                  <c:v>1638</c:v>
                </c:pt>
                <c:pt idx="66977">
                  <c:v>1639</c:v>
                </c:pt>
                <c:pt idx="66978">
                  <c:v>1640</c:v>
                </c:pt>
                <c:pt idx="66979">
                  <c:v>1641</c:v>
                </c:pt>
                <c:pt idx="66980">
                  <c:v>1642</c:v>
                </c:pt>
                <c:pt idx="66981">
                  <c:v>1643</c:v>
                </c:pt>
                <c:pt idx="66982">
                  <c:v>1644</c:v>
                </c:pt>
                <c:pt idx="66983">
                  <c:v>1645</c:v>
                </c:pt>
                <c:pt idx="66984">
                  <c:v>1646</c:v>
                </c:pt>
                <c:pt idx="66985">
                  <c:v>1647</c:v>
                </c:pt>
                <c:pt idx="66986">
                  <c:v>1648</c:v>
                </c:pt>
                <c:pt idx="66987">
                  <c:v>1649</c:v>
                </c:pt>
                <c:pt idx="66988">
                  <c:v>1650</c:v>
                </c:pt>
                <c:pt idx="66989">
                  <c:v>1651</c:v>
                </c:pt>
                <c:pt idx="66990">
                  <c:v>1652</c:v>
                </c:pt>
                <c:pt idx="66991">
                  <c:v>1653</c:v>
                </c:pt>
                <c:pt idx="66992">
                  <c:v>1654</c:v>
                </c:pt>
                <c:pt idx="66993">
                  <c:v>1655</c:v>
                </c:pt>
                <c:pt idx="66994">
                  <c:v>1656</c:v>
                </c:pt>
                <c:pt idx="66995">
                  <c:v>1657</c:v>
                </c:pt>
                <c:pt idx="66996">
                  <c:v>1658</c:v>
                </c:pt>
                <c:pt idx="66997">
                  <c:v>1659</c:v>
                </c:pt>
                <c:pt idx="66998">
                  <c:v>1660</c:v>
                </c:pt>
                <c:pt idx="66999">
                  <c:v>1661</c:v>
                </c:pt>
                <c:pt idx="67000">
                  <c:v>1662</c:v>
                </c:pt>
                <c:pt idx="67001">
                  <c:v>1663</c:v>
                </c:pt>
                <c:pt idx="67002">
                  <c:v>1664</c:v>
                </c:pt>
                <c:pt idx="67003">
                  <c:v>1665</c:v>
                </c:pt>
                <c:pt idx="67004">
                  <c:v>1666</c:v>
                </c:pt>
                <c:pt idx="67005">
                  <c:v>1667</c:v>
                </c:pt>
                <c:pt idx="67006">
                  <c:v>1668</c:v>
                </c:pt>
                <c:pt idx="67007">
                  <c:v>1669</c:v>
                </c:pt>
                <c:pt idx="67008">
                  <c:v>1670</c:v>
                </c:pt>
                <c:pt idx="67009">
                  <c:v>1671</c:v>
                </c:pt>
                <c:pt idx="67010">
                  <c:v>1672</c:v>
                </c:pt>
                <c:pt idx="67011">
                  <c:v>1673</c:v>
                </c:pt>
                <c:pt idx="67012">
                  <c:v>1674</c:v>
                </c:pt>
                <c:pt idx="67013">
                  <c:v>1675</c:v>
                </c:pt>
                <c:pt idx="67014">
                  <c:v>1676</c:v>
                </c:pt>
                <c:pt idx="67015">
                  <c:v>1677</c:v>
                </c:pt>
                <c:pt idx="67016">
                  <c:v>1678</c:v>
                </c:pt>
                <c:pt idx="67017">
                  <c:v>1679</c:v>
                </c:pt>
                <c:pt idx="67018">
                  <c:v>1680</c:v>
                </c:pt>
                <c:pt idx="67019">
                  <c:v>1681</c:v>
                </c:pt>
                <c:pt idx="67020">
                  <c:v>1682</c:v>
                </c:pt>
                <c:pt idx="67021">
                  <c:v>1683</c:v>
                </c:pt>
                <c:pt idx="67022">
                  <c:v>1684</c:v>
                </c:pt>
                <c:pt idx="67023">
                  <c:v>1685</c:v>
                </c:pt>
                <c:pt idx="67024">
                  <c:v>1686</c:v>
                </c:pt>
                <c:pt idx="67025">
                  <c:v>1687</c:v>
                </c:pt>
                <c:pt idx="67026">
                  <c:v>1688</c:v>
                </c:pt>
                <c:pt idx="67027">
                  <c:v>1689</c:v>
                </c:pt>
                <c:pt idx="67028">
                  <c:v>1690</c:v>
                </c:pt>
                <c:pt idx="67029">
                  <c:v>1691</c:v>
                </c:pt>
                <c:pt idx="67030">
                  <c:v>1692</c:v>
                </c:pt>
                <c:pt idx="67031">
                  <c:v>1693</c:v>
                </c:pt>
                <c:pt idx="67032">
                  <c:v>1694</c:v>
                </c:pt>
                <c:pt idx="67033">
                  <c:v>1695</c:v>
                </c:pt>
                <c:pt idx="67034">
                  <c:v>1696</c:v>
                </c:pt>
                <c:pt idx="67035">
                  <c:v>1697</c:v>
                </c:pt>
                <c:pt idx="67036">
                  <c:v>1698</c:v>
                </c:pt>
                <c:pt idx="67037">
                  <c:v>1699</c:v>
                </c:pt>
                <c:pt idx="67038">
                  <c:v>1700</c:v>
                </c:pt>
                <c:pt idx="67039">
                  <c:v>1701</c:v>
                </c:pt>
                <c:pt idx="67040">
                  <c:v>1702</c:v>
                </c:pt>
                <c:pt idx="67041">
                  <c:v>1703</c:v>
                </c:pt>
                <c:pt idx="67042">
                  <c:v>1704</c:v>
                </c:pt>
                <c:pt idx="67043">
                  <c:v>1705</c:v>
                </c:pt>
                <c:pt idx="67044">
                  <c:v>1706</c:v>
                </c:pt>
                <c:pt idx="67045">
                  <c:v>1707</c:v>
                </c:pt>
                <c:pt idx="67046">
                  <c:v>1708</c:v>
                </c:pt>
                <c:pt idx="67047">
                  <c:v>1709</c:v>
                </c:pt>
                <c:pt idx="67048">
                  <c:v>1710</c:v>
                </c:pt>
                <c:pt idx="67049">
                  <c:v>1711</c:v>
                </c:pt>
                <c:pt idx="67050">
                  <c:v>1712</c:v>
                </c:pt>
                <c:pt idx="67051">
                  <c:v>1713</c:v>
                </c:pt>
                <c:pt idx="67052">
                  <c:v>1714</c:v>
                </c:pt>
                <c:pt idx="67053">
                  <c:v>1715</c:v>
                </c:pt>
                <c:pt idx="67054">
                  <c:v>1716</c:v>
                </c:pt>
                <c:pt idx="67055">
                  <c:v>1717</c:v>
                </c:pt>
                <c:pt idx="67056">
                  <c:v>1718</c:v>
                </c:pt>
                <c:pt idx="67057">
                  <c:v>1719</c:v>
                </c:pt>
                <c:pt idx="67058">
                  <c:v>1720</c:v>
                </c:pt>
                <c:pt idx="67059">
                  <c:v>1721</c:v>
                </c:pt>
                <c:pt idx="67060">
                  <c:v>1722</c:v>
                </c:pt>
                <c:pt idx="67061">
                  <c:v>1723</c:v>
                </c:pt>
                <c:pt idx="67062">
                  <c:v>1724</c:v>
                </c:pt>
                <c:pt idx="67063">
                  <c:v>1725</c:v>
                </c:pt>
                <c:pt idx="67064">
                  <c:v>1726</c:v>
                </c:pt>
                <c:pt idx="67065">
                  <c:v>1727</c:v>
                </c:pt>
                <c:pt idx="67066">
                  <c:v>1728</c:v>
                </c:pt>
                <c:pt idx="67067">
                  <c:v>1729</c:v>
                </c:pt>
                <c:pt idx="67068">
                  <c:v>1730</c:v>
                </c:pt>
                <c:pt idx="67069">
                  <c:v>1731</c:v>
                </c:pt>
                <c:pt idx="67070">
                  <c:v>1732</c:v>
                </c:pt>
                <c:pt idx="67071">
                  <c:v>1733</c:v>
                </c:pt>
                <c:pt idx="67072">
                  <c:v>1734</c:v>
                </c:pt>
                <c:pt idx="67073">
                  <c:v>1735</c:v>
                </c:pt>
                <c:pt idx="67074">
                  <c:v>1736</c:v>
                </c:pt>
                <c:pt idx="67075">
                  <c:v>1737</c:v>
                </c:pt>
                <c:pt idx="67076">
                  <c:v>1738</c:v>
                </c:pt>
                <c:pt idx="67077">
                  <c:v>1739</c:v>
                </c:pt>
                <c:pt idx="67078">
                  <c:v>1740</c:v>
                </c:pt>
                <c:pt idx="67079">
                  <c:v>1741</c:v>
                </c:pt>
                <c:pt idx="67080">
                  <c:v>1742</c:v>
                </c:pt>
                <c:pt idx="67081">
                  <c:v>1743</c:v>
                </c:pt>
                <c:pt idx="67082">
                  <c:v>1744</c:v>
                </c:pt>
                <c:pt idx="67083">
                  <c:v>1745</c:v>
                </c:pt>
                <c:pt idx="67084">
                  <c:v>1746</c:v>
                </c:pt>
                <c:pt idx="67085">
                  <c:v>1747</c:v>
                </c:pt>
                <c:pt idx="67086">
                  <c:v>1748</c:v>
                </c:pt>
                <c:pt idx="67087">
                  <c:v>1749</c:v>
                </c:pt>
                <c:pt idx="67088">
                  <c:v>1750</c:v>
                </c:pt>
                <c:pt idx="67089">
                  <c:v>1751</c:v>
                </c:pt>
                <c:pt idx="67090">
                  <c:v>1752</c:v>
                </c:pt>
                <c:pt idx="67091">
                  <c:v>1753</c:v>
                </c:pt>
                <c:pt idx="67092">
                  <c:v>1754</c:v>
                </c:pt>
                <c:pt idx="67093">
                  <c:v>1755</c:v>
                </c:pt>
                <c:pt idx="67094">
                  <c:v>1756</c:v>
                </c:pt>
                <c:pt idx="67095">
                  <c:v>1757</c:v>
                </c:pt>
                <c:pt idx="67096">
                  <c:v>1758</c:v>
                </c:pt>
                <c:pt idx="67097">
                  <c:v>1759</c:v>
                </c:pt>
                <c:pt idx="67098">
                  <c:v>1760</c:v>
                </c:pt>
                <c:pt idx="67099">
                  <c:v>1761</c:v>
                </c:pt>
                <c:pt idx="67100">
                  <c:v>1762</c:v>
                </c:pt>
                <c:pt idx="67101">
                  <c:v>1763</c:v>
                </c:pt>
                <c:pt idx="67102">
                  <c:v>1764</c:v>
                </c:pt>
                <c:pt idx="67103">
                  <c:v>1765</c:v>
                </c:pt>
                <c:pt idx="67104">
                  <c:v>1766</c:v>
                </c:pt>
                <c:pt idx="67105">
                  <c:v>1767</c:v>
                </c:pt>
                <c:pt idx="67106">
                  <c:v>1768</c:v>
                </c:pt>
                <c:pt idx="67107">
                  <c:v>1769</c:v>
                </c:pt>
                <c:pt idx="67108">
                  <c:v>1770</c:v>
                </c:pt>
                <c:pt idx="67109">
                  <c:v>1771</c:v>
                </c:pt>
                <c:pt idx="67110">
                  <c:v>1772</c:v>
                </c:pt>
                <c:pt idx="67111">
                  <c:v>1773</c:v>
                </c:pt>
                <c:pt idx="67112">
                  <c:v>1774</c:v>
                </c:pt>
                <c:pt idx="67113">
                  <c:v>1775</c:v>
                </c:pt>
                <c:pt idx="67114">
                  <c:v>1776</c:v>
                </c:pt>
                <c:pt idx="67115">
                  <c:v>1777</c:v>
                </c:pt>
                <c:pt idx="67116">
                  <c:v>1778</c:v>
                </c:pt>
                <c:pt idx="67117">
                  <c:v>1779</c:v>
                </c:pt>
                <c:pt idx="67118">
                  <c:v>1780</c:v>
                </c:pt>
                <c:pt idx="67119">
                  <c:v>1781</c:v>
                </c:pt>
                <c:pt idx="67120">
                  <c:v>1782</c:v>
                </c:pt>
                <c:pt idx="67121">
                  <c:v>1783</c:v>
                </c:pt>
                <c:pt idx="67122">
                  <c:v>1784</c:v>
                </c:pt>
                <c:pt idx="67123">
                  <c:v>1785</c:v>
                </c:pt>
                <c:pt idx="67124">
                  <c:v>1786</c:v>
                </c:pt>
                <c:pt idx="67125">
                  <c:v>1787</c:v>
                </c:pt>
                <c:pt idx="67126">
                  <c:v>1788</c:v>
                </c:pt>
                <c:pt idx="67127">
                  <c:v>1789</c:v>
                </c:pt>
                <c:pt idx="67128">
                  <c:v>1790</c:v>
                </c:pt>
                <c:pt idx="67129">
                  <c:v>1791</c:v>
                </c:pt>
                <c:pt idx="67130">
                  <c:v>1792</c:v>
                </c:pt>
                <c:pt idx="67131">
                  <c:v>1793</c:v>
                </c:pt>
                <c:pt idx="67132">
                  <c:v>1794</c:v>
                </c:pt>
                <c:pt idx="67133">
                  <c:v>1795</c:v>
                </c:pt>
                <c:pt idx="67134">
                  <c:v>1796</c:v>
                </c:pt>
                <c:pt idx="67135">
                  <c:v>1797</c:v>
                </c:pt>
                <c:pt idx="67136">
                  <c:v>1798</c:v>
                </c:pt>
                <c:pt idx="67137">
                  <c:v>1799</c:v>
                </c:pt>
                <c:pt idx="67138">
                  <c:v>1800</c:v>
                </c:pt>
                <c:pt idx="67139">
                  <c:v>1801</c:v>
                </c:pt>
                <c:pt idx="67140">
                  <c:v>1802</c:v>
                </c:pt>
                <c:pt idx="67141">
                  <c:v>1803</c:v>
                </c:pt>
                <c:pt idx="67142">
                  <c:v>1804</c:v>
                </c:pt>
                <c:pt idx="67143">
                  <c:v>1805</c:v>
                </c:pt>
                <c:pt idx="67144">
                  <c:v>1806</c:v>
                </c:pt>
                <c:pt idx="67145">
                  <c:v>1807</c:v>
                </c:pt>
                <c:pt idx="67146">
                  <c:v>1808</c:v>
                </c:pt>
                <c:pt idx="67147">
                  <c:v>1809</c:v>
                </c:pt>
                <c:pt idx="67148">
                  <c:v>1810</c:v>
                </c:pt>
                <c:pt idx="67149">
                  <c:v>1811</c:v>
                </c:pt>
                <c:pt idx="67150">
                  <c:v>1812</c:v>
                </c:pt>
                <c:pt idx="67151">
                  <c:v>1813</c:v>
                </c:pt>
                <c:pt idx="67152">
                  <c:v>1814</c:v>
                </c:pt>
                <c:pt idx="67153">
                  <c:v>1815</c:v>
                </c:pt>
                <c:pt idx="67154">
                  <c:v>1816</c:v>
                </c:pt>
                <c:pt idx="67155">
                  <c:v>1817</c:v>
                </c:pt>
                <c:pt idx="67156">
                  <c:v>1818</c:v>
                </c:pt>
                <c:pt idx="67157">
                  <c:v>1819</c:v>
                </c:pt>
                <c:pt idx="67158">
                  <c:v>1820</c:v>
                </c:pt>
                <c:pt idx="67159">
                  <c:v>1821</c:v>
                </c:pt>
                <c:pt idx="67160">
                  <c:v>1822</c:v>
                </c:pt>
                <c:pt idx="67161">
                  <c:v>1823</c:v>
                </c:pt>
                <c:pt idx="67162">
                  <c:v>1824</c:v>
                </c:pt>
                <c:pt idx="67163">
                  <c:v>1825</c:v>
                </c:pt>
                <c:pt idx="67164">
                  <c:v>1826</c:v>
                </c:pt>
                <c:pt idx="67165">
                  <c:v>1827</c:v>
                </c:pt>
                <c:pt idx="67166">
                  <c:v>1828</c:v>
                </c:pt>
                <c:pt idx="67167">
                  <c:v>1829</c:v>
                </c:pt>
                <c:pt idx="67168">
                  <c:v>1830</c:v>
                </c:pt>
                <c:pt idx="67169">
                  <c:v>1831</c:v>
                </c:pt>
                <c:pt idx="67170">
                  <c:v>1832</c:v>
                </c:pt>
                <c:pt idx="67171">
                  <c:v>1833</c:v>
                </c:pt>
                <c:pt idx="67172">
                  <c:v>1834</c:v>
                </c:pt>
                <c:pt idx="67173">
                  <c:v>1835</c:v>
                </c:pt>
                <c:pt idx="67174">
                  <c:v>1836</c:v>
                </c:pt>
                <c:pt idx="67175">
                  <c:v>1837</c:v>
                </c:pt>
                <c:pt idx="67176">
                  <c:v>1838</c:v>
                </c:pt>
                <c:pt idx="67177">
                  <c:v>1839</c:v>
                </c:pt>
                <c:pt idx="67178">
                  <c:v>1840</c:v>
                </c:pt>
                <c:pt idx="67179">
                  <c:v>1841</c:v>
                </c:pt>
                <c:pt idx="67180">
                  <c:v>1842</c:v>
                </c:pt>
                <c:pt idx="67181">
                  <c:v>1843</c:v>
                </c:pt>
                <c:pt idx="67182">
                  <c:v>1844</c:v>
                </c:pt>
                <c:pt idx="67183">
                  <c:v>1845</c:v>
                </c:pt>
                <c:pt idx="67184">
                  <c:v>1846</c:v>
                </c:pt>
                <c:pt idx="67185">
                  <c:v>1847</c:v>
                </c:pt>
                <c:pt idx="67186">
                  <c:v>1848</c:v>
                </c:pt>
                <c:pt idx="67187">
                  <c:v>1849</c:v>
                </c:pt>
                <c:pt idx="67188">
                  <c:v>1850</c:v>
                </c:pt>
                <c:pt idx="67189">
                  <c:v>1851</c:v>
                </c:pt>
                <c:pt idx="67190">
                  <c:v>1852</c:v>
                </c:pt>
                <c:pt idx="67191">
                  <c:v>1853</c:v>
                </c:pt>
                <c:pt idx="67192">
                  <c:v>1854</c:v>
                </c:pt>
                <c:pt idx="67193">
                  <c:v>1855</c:v>
                </c:pt>
                <c:pt idx="67194">
                  <c:v>1856</c:v>
                </c:pt>
                <c:pt idx="67195">
                  <c:v>1857</c:v>
                </c:pt>
                <c:pt idx="67196">
                  <c:v>1858</c:v>
                </c:pt>
                <c:pt idx="67197">
                  <c:v>1859</c:v>
                </c:pt>
                <c:pt idx="67198">
                  <c:v>1860</c:v>
                </c:pt>
                <c:pt idx="67199">
                  <c:v>1861</c:v>
                </c:pt>
                <c:pt idx="67200">
                  <c:v>1862</c:v>
                </c:pt>
                <c:pt idx="67201">
                  <c:v>1863</c:v>
                </c:pt>
                <c:pt idx="67202">
                  <c:v>1864</c:v>
                </c:pt>
                <c:pt idx="67203">
                  <c:v>1865</c:v>
                </c:pt>
                <c:pt idx="67204">
                  <c:v>1866</c:v>
                </c:pt>
                <c:pt idx="67205">
                  <c:v>1867</c:v>
                </c:pt>
                <c:pt idx="67206">
                  <c:v>1868</c:v>
                </c:pt>
                <c:pt idx="67207">
                  <c:v>1869</c:v>
                </c:pt>
                <c:pt idx="67208">
                  <c:v>1870</c:v>
                </c:pt>
                <c:pt idx="67209">
                  <c:v>1871</c:v>
                </c:pt>
                <c:pt idx="67210">
                  <c:v>1872</c:v>
                </c:pt>
                <c:pt idx="67211">
                  <c:v>1873</c:v>
                </c:pt>
                <c:pt idx="67212">
                  <c:v>1874</c:v>
                </c:pt>
                <c:pt idx="67213">
                  <c:v>1875</c:v>
                </c:pt>
                <c:pt idx="67214">
                  <c:v>1876</c:v>
                </c:pt>
                <c:pt idx="67215">
                  <c:v>1877</c:v>
                </c:pt>
                <c:pt idx="67216">
                  <c:v>1878</c:v>
                </c:pt>
                <c:pt idx="67217">
                  <c:v>1879</c:v>
                </c:pt>
                <c:pt idx="67218">
                  <c:v>1880</c:v>
                </c:pt>
                <c:pt idx="67219">
                  <c:v>1881</c:v>
                </c:pt>
                <c:pt idx="67220">
                  <c:v>1882</c:v>
                </c:pt>
                <c:pt idx="67221">
                  <c:v>1883</c:v>
                </c:pt>
                <c:pt idx="67222">
                  <c:v>1884</c:v>
                </c:pt>
                <c:pt idx="67223">
                  <c:v>1885</c:v>
                </c:pt>
                <c:pt idx="67224">
                  <c:v>1886</c:v>
                </c:pt>
                <c:pt idx="67225">
                  <c:v>1887</c:v>
                </c:pt>
                <c:pt idx="67226">
                  <c:v>1888</c:v>
                </c:pt>
                <c:pt idx="67227">
                  <c:v>1889</c:v>
                </c:pt>
                <c:pt idx="67228">
                  <c:v>1890</c:v>
                </c:pt>
                <c:pt idx="67229">
                  <c:v>1891</c:v>
                </c:pt>
                <c:pt idx="67230">
                  <c:v>1892</c:v>
                </c:pt>
                <c:pt idx="67231">
                  <c:v>1893</c:v>
                </c:pt>
                <c:pt idx="67232">
                  <c:v>1894</c:v>
                </c:pt>
                <c:pt idx="67233">
                  <c:v>1895</c:v>
                </c:pt>
                <c:pt idx="67234">
                  <c:v>1896</c:v>
                </c:pt>
                <c:pt idx="67235">
                  <c:v>0</c:v>
                </c:pt>
                <c:pt idx="67236">
                  <c:v>1</c:v>
                </c:pt>
                <c:pt idx="67237">
                  <c:v>2</c:v>
                </c:pt>
                <c:pt idx="67238">
                  <c:v>3</c:v>
                </c:pt>
                <c:pt idx="67239">
                  <c:v>4</c:v>
                </c:pt>
                <c:pt idx="67240">
                  <c:v>5</c:v>
                </c:pt>
                <c:pt idx="67241">
                  <c:v>6</c:v>
                </c:pt>
                <c:pt idx="67242">
                  <c:v>7</c:v>
                </c:pt>
                <c:pt idx="67243">
                  <c:v>8</c:v>
                </c:pt>
                <c:pt idx="67244">
                  <c:v>9</c:v>
                </c:pt>
                <c:pt idx="67245">
                  <c:v>10</c:v>
                </c:pt>
                <c:pt idx="67246">
                  <c:v>11</c:v>
                </c:pt>
                <c:pt idx="67247">
                  <c:v>12</c:v>
                </c:pt>
                <c:pt idx="67248">
                  <c:v>13</c:v>
                </c:pt>
                <c:pt idx="67249">
                  <c:v>14</c:v>
                </c:pt>
                <c:pt idx="67250">
                  <c:v>15</c:v>
                </c:pt>
                <c:pt idx="67251">
                  <c:v>16</c:v>
                </c:pt>
                <c:pt idx="67252">
                  <c:v>17</c:v>
                </c:pt>
                <c:pt idx="67253">
                  <c:v>18</c:v>
                </c:pt>
                <c:pt idx="67254">
                  <c:v>19</c:v>
                </c:pt>
                <c:pt idx="67255">
                  <c:v>20</c:v>
                </c:pt>
                <c:pt idx="67256">
                  <c:v>21</c:v>
                </c:pt>
                <c:pt idx="67257">
                  <c:v>22</c:v>
                </c:pt>
                <c:pt idx="67258">
                  <c:v>23</c:v>
                </c:pt>
                <c:pt idx="67259">
                  <c:v>24</c:v>
                </c:pt>
                <c:pt idx="67260">
                  <c:v>25</c:v>
                </c:pt>
                <c:pt idx="67261">
                  <c:v>26</c:v>
                </c:pt>
                <c:pt idx="67262">
                  <c:v>27</c:v>
                </c:pt>
                <c:pt idx="67263">
                  <c:v>28</c:v>
                </c:pt>
                <c:pt idx="67264">
                  <c:v>29</c:v>
                </c:pt>
                <c:pt idx="67265">
                  <c:v>30</c:v>
                </c:pt>
                <c:pt idx="67266">
                  <c:v>31</c:v>
                </c:pt>
                <c:pt idx="67267">
                  <c:v>32</c:v>
                </c:pt>
                <c:pt idx="67268">
                  <c:v>33</c:v>
                </c:pt>
                <c:pt idx="67269">
                  <c:v>34</c:v>
                </c:pt>
                <c:pt idx="67270">
                  <c:v>35</c:v>
                </c:pt>
                <c:pt idx="67271">
                  <c:v>36</c:v>
                </c:pt>
                <c:pt idx="67272">
                  <c:v>37</c:v>
                </c:pt>
                <c:pt idx="67273">
                  <c:v>38</c:v>
                </c:pt>
                <c:pt idx="67274">
                  <c:v>39</c:v>
                </c:pt>
                <c:pt idx="67275">
                  <c:v>40</c:v>
                </c:pt>
                <c:pt idx="67276">
                  <c:v>41</c:v>
                </c:pt>
                <c:pt idx="67277">
                  <c:v>42</c:v>
                </c:pt>
                <c:pt idx="67278">
                  <c:v>43</c:v>
                </c:pt>
                <c:pt idx="67279">
                  <c:v>44</c:v>
                </c:pt>
                <c:pt idx="67280">
                  <c:v>45</c:v>
                </c:pt>
                <c:pt idx="67281">
                  <c:v>46</c:v>
                </c:pt>
                <c:pt idx="67282">
                  <c:v>47</c:v>
                </c:pt>
                <c:pt idx="67283">
                  <c:v>48</c:v>
                </c:pt>
                <c:pt idx="67284">
                  <c:v>49</c:v>
                </c:pt>
                <c:pt idx="67285">
                  <c:v>50</c:v>
                </c:pt>
                <c:pt idx="67286">
                  <c:v>51</c:v>
                </c:pt>
                <c:pt idx="67287">
                  <c:v>52</c:v>
                </c:pt>
                <c:pt idx="67288">
                  <c:v>53</c:v>
                </c:pt>
                <c:pt idx="67289">
                  <c:v>54</c:v>
                </c:pt>
                <c:pt idx="67290">
                  <c:v>55</c:v>
                </c:pt>
                <c:pt idx="67291">
                  <c:v>56</c:v>
                </c:pt>
                <c:pt idx="67292">
                  <c:v>57</c:v>
                </c:pt>
                <c:pt idx="67293">
                  <c:v>58</c:v>
                </c:pt>
                <c:pt idx="67294">
                  <c:v>59</c:v>
                </c:pt>
                <c:pt idx="67295">
                  <c:v>60</c:v>
                </c:pt>
                <c:pt idx="67296">
                  <c:v>61</c:v>
                </c:pt>
                <c:pt idx="67297">
                  <c:v>62</c:v>
                </c:pt>
                <c:pt idx="67298">
                  <c:v>63</c:v>
                </c:pt>
                <c:pt idx="67299">
                  <c:v>64</c:v>
                </c:pt>
                <c:pt idx="67300">
                  <c:v>65</c:v>
                </c:pt>
                <c:pt idx="67301">
                  <c:v>66</c:v>
                </c:pt>
                <c:pt idx="67302">
                  <c:v>67</c:v>
                </c:pt>
                <c:pt idx="67303">
                  <c:v>68</c:v>
                </c:pt>
                <c:pt idx="67304">
                  <c:v>69</c:v>
                </c:pt>
                <c:pt idx="67305">
                  <c:v>70</c:v>
                </c:pt>
                <c:pt idx="67306">
                  <c:v>71</c:v>
                </c:pt>
                <c:pt idx="67307">
                  <c:v>72</c:v>
                </c:pt>
                <c:pt idx="67308">
                  <c:v>73</c:v>
                </c:pt>
                <c:pt idx="67309">
                  <c:v>74</c:v>
                </c:pt>
                <c:pt idx="67310">
                  <c:v>75</c:v>
                </c:pt>
                <c:pt idx="67311">
                  <c:v>76</c:v>
                </c:pt>
                <c:pt idx="67312">
                  <c:v>77</c:v>
                </c:pt>
                <c:pt idx="67313">
                  <c:v>78</c:v>
                </c:pt>
                <c:pt idx="67314">
                  <c:v>79</c:v>
                </c:pt>
                <c:pt idx="67315">
                  <c:v>80</c:v>
                </c:pt>
                <c:pt idx="67316">
                  <c:v>81</c:v>
                </c:pt>
                <c:pt idx="67317">
                  <c:v>82</c:v>
                </c:pt>
                <c:pt idx="67318">
                  <c:v>83</c:v>
                </c:pt>
                <c:pt idx="67319">
                  <c:v>84</c:v>
                </c:pt>
                <c:pt idx="67320">
                  <c:v>85</c:v>
                </c:pt>
                <c:pt idx="67321">
                  <c:v>86</c:v>
                </c:pt>
                <c:pt idx="67322">
                  <c:v>87</c:v>
                </c:pt>
                <c:pt idx="67323">
                  <c:v>88</c:v>
                </c:pt>
                <c:pt idx="67324">
                  <c:v>89</c:v>
                </c:pt>
                <c:pt idx="67325">
                  <c:v>90</c:v>
                </c:pt>
                <c:pt idx="67326">
                  <c:v>91</c:v>
                </c:pt>
                <c:pt idx="67327">
                  <c:v>92</c:v>
                </c:pt>
                <c:pt idx="67328">
                  <c:v>93</c:v>
                </c:pt>
                <c:pt idx="67329">
                  <c:v>94</c:v>
                </c:pt>
                <c:pt idx="67330">
                  <c:v>95</c:v>
                </c:pt>
                <c:pt idx="67331">
                  <c:v>96</c:v>
                </c:pt>
                <c:pt idx="67332">
                  <c:v>97</c:v>
                </c:pt>
                <c:pt idx="67333">
                  <c:v>98</c:v>
                </c:pt>
                <c:pt idx="67334">
                  <c:v>99</c:v>
                </c:pt>
                <c:pt idx="67335">
                  <c:v>100</c:v>
                </c:pt>
                <c:pt idx="67336">
                  <c:v>101</c:v>
                </c:pt>
                <c:pt idx="67337">
                  <c:v>102</c:v>
                </c:pt>
                <c:pt idx="67338">
                  <c:v>103</c:v>
                </c:pt>
                <c:pt idx="67339">
                  <c:v>104</c:v>
                </c:pt>
                <c:pt idx="67340">
                  <c:v>105</c:v>
                </c:pt>
                <c:pt idx="67341">
                  <c:v>106</c:v>
                </c:pt>
                <c:pt idx="67342">
                  <c:v>107</c:v>
                </c:pt>
                <c:pt idx="67343">
                  <c:v>108</c:v>
                </c:pt>
                <c:pt idx="67344">
                  <c:v>109</c:v>
                </c:pt>
                <c:pt idx="67345">
                  <c:v>110</c:v>
                </c:pt>
                <c:pt idx="67346">
                  <c:v>111</c:v>
                </c:pt>
                <c:pt idx="67347">
                  <c:v>112</c:v>
                </c:pt>
                <c:pt idx="67348">
                  <c:v>113</c:v>
                </c:pt>
                <c:pt idx="67349">
                  <c:v>114</c:v>
                </c:pt>
                <c:pt idx="67350">
                  <c:v>115</c:v>
                </c:pt>
                <c:pt idx="67351">
                  <c:v>116</c:v>
                </c:pt>
                <c:pt idx="67352">
                  <c:v>117</c:v>
                </c:pt>
                <c:pt idx="67353">
                  <c:v>118</c:v>
                </c:pt>
                <c:pt idx="67354">
                  <c:v>119</c:v>
                </c:pt>
                <c:pt idx="67355">
                  <c:v>120</c:v>
                </c:pt>
                <c:pt idx="67356">
                  <c:v>121</c:v>
                </c:pt>
                <c:pt idx="67357">
                  <c:v>122</c:v>
                </c:pt>
                <c:pt idx="67358">
                  <c:v>123</c:v>
                </c:pt>
                <c:pt idx="67359">
                  <c:v>124</c:v>
                </c:pt>
                <c:pt idx="67360">
                  <c:v>125</c:v>
                </c:pt>
                <c:pt idx="67361">
                  <c:v>126</c:v>
                </c:pt>
                <c:pt idx="67362">
                  <c:v>127</c:v>
                </c:pt>
                <c:pt idx="67363">
                  <c:v>128</c:v>
                </c:pt>
                <c:pt idx="67364">
                  <c:v>129</c:v>
                </c:pt>
                <c:pt idx="67365">
                  <c:v>130</c:v>
                </c:pt>
                <c:pt idx="67366">
                  <c:v>131</c:v>
                </c:pt>
                <c:pt idx="67367">
                  <c:v>132</c:v>
                </c:pt>
                <c:pt idx="67368">
                  <c:v>133</c:v>
                </c:pt>
                <c:pt idx="67369">
                  <c:v>134</c:v>
                </c:pt>
                <c:pt idx="67370">
                  <c:v>135</c:v>
                </c:pt>
                <c:pt idx="67371">
                  <c:v>136</c:v>
                </c:pt>
                <c:pt idx="67372">
                  <c:v>137</c:v>
                </c:pt>
                <c:pt idx="67373">
                  <c:v>138</c:v>
                </c:pt>
                <c:pt idx="67374">
                  <c:v>139</c:v>
                </c:pt>
                <c:pt idx="67375">
                  <c:v>140</c:v>
                </c:pt>
                <c:pt idx="67376">
                  <c:v>141</c:v>
                </c:pt>
                <c:pt idx="67377">
                  <c:v>142</c:v>
                </c:pt>
                <c:pt idx="67378">
                  <c:v>143</c:v>
                </c:pt>
                <c:pt idx="67379">
                  <c:v>144</c:v>
                </c:pt>
                <c:pt idx="67380">
                  <c:v>145</c:v>
                </c:pt>
                <c:pt idx="67381">
                  <c:v>146</c:v>
                </c:pt>
                <c:pt idx="67382">
                  <c:v>147</c:v>
                </c:pt>
                <c:pt idx="67383">
                  <c:v>148</c:v>
                </c:pt>
                <c:pt idx="67384">
                  <c:v>149</c:v>
                </c:pt>
                <c:pt idx="67385">
                  <c:v>150</c:v>
                </c:pt>
                <c:pt idx="67386">
                  <c:v>151</c:v>
                </c:pt>
                <c:pt idx="67387">
                  <c:v>152</c:v>
                </c:pt>
                <c:pt idx="67388">
                  <c:v>153</c:v>
                </c:pt>
                <c:pt idx="67389">
                  <c:v>154</c:v>
                </c:pt>
                <c:pt idx="67390">
                  <c:v>155</c:v>
                </c:pt>
                <c:pt idx="67391">
                  <c:v>156</c:v>
                </c:pt>
                <c:pt idx="67392">
                  <c:v>157</c:v>
                </c:pt>
                <c:pt idx="67393">
                  <c:v>158</c:v>
                </c:pt>
                <c:pt idx="67394">
                  <c:v>159</c:v>
                </c:pt>
                <c:pt idx="67395">
                  <c:v>160</c:v>
                </c:pt>
                <c:pt idx="67396">
                  <c:v>161</c:v>
                </c:pt>
                <c:pt idx="67397">
                  <c:v>162</c:v>
                </c:pt>
                <c:pt idx="67398">
                  <c:v>163</c:v>
                </c:pt>
                <c:pt idx="67399">
                  <c:v>164</c:v>
                </c:pt>
                <c:pt idx="67400">
                  <c:v>165</c:v>
                </c:pt>
                <c:pt idx="67401">
                  <c:v>166</c:v>
                </c:pt>
                <c:pt idx="67402">
                  <c:v>167</c:v>
                </c:pt>
                <c:pt idx="67403">
                  <c:v>168</c:v>
                </c:pt>
                <c:pt idx="67404">
                  <c:v>169</c:v>
                </c:pt>
                <c:pt idx="67405">
                  <c:v>170</c:v>
                </c:pt>
                <c:pt idx="67406">
                  <c:v>171</c:v>
                </c:pt>
                <c:pt idx="67407">
                  <c:v>172</c:v>
                </c:pt>
                <c:pt idx="67408">
                  <c:v>173</c:v>
                </c:pt>
                <c:pt idx="67409">
                  <c:v>174</c:v>
                </c:pt>
                <c:pt idx="67410">
                  <c:v>175</c:v>
                </c:pt>
                <c:pt idx="67411">
                  <c:v>176</c:v>
                </c:pt>
                <c:pt idx="67412">
                  <c:v>177</c:v>
                </c:pt>
                <c:pt idx="67413">
                  <c:v>178</c:v>
                </c:pt>
                <c:pt idx="67414">
                  <c:v>179</c:v>
                </c:pt>
                <c:pt idx="67415">
                  <c:v>180</c:v>
                </c:pt>
                <c:pt idx="67416">
                  <c:v>181</c:v>
                </c:pt>
                <c:pt idx="67417">
                  <c:v>182</c:v>
                </c:pt>
                <c:pt idx="67418">
                  <c:v>183</c:v>
                </c:pt>
                <c:pt idx="67419">
                  <c:v>184</c:v>
                </c:pt>
                <c:pt idx="67420">
                  <c:v>185</c:v>
                </c:pt>
                <c:pt idx="67421">
                  <c:v>186</c:v>
                </c:pt>
                <c:pt idx="67422">
                  <c:v>187</c:v>
                </c:pt>
                <c:pt idx="67423">
                  <c:v>188</c:v>
                </c:pt>
                <c:pt idx="67424">
                  <c:v>189</c:v>
                </c:pt>
                <c:pt idx="67425">
                  <c:v>190</c:v>
                </c:pt>
                <c:pt idx="67426">
                  <c:v>191</c:v>
                </c:pt>
                <c:pt idx="67427">
                  <c:v>192</c:v>
                </c:pt>
                <c:pt idx="67428">
                  <c:v>193</c:v>
                </c:pt>
                <c:pt idx="67429">
                  <c:v>194</c:v>
                </c:pt>
                <c:pt idx="67430">
                  <c:v>195</c:v>
                </c:pt>
                <c:pt idx="67431">
                  <c:v>196</c:v>
                </c:pt>
                <c:pt idx="67432">
                  <c:v>197</c:v>
                </c:pt>
                <c:pt idx="67433">
                  <c:v>198</c:v>
                </c:pt>
                <c:pt idx="67434">
                  <c:v>199</c:v>
                </c:pt>
                <c:pt idx="67435">
                  <c:v>200</c:v>
                </c:pt>
                <c:pt idx="67436">
                  <c:v>201</c:v>
                </c:pt>
                <c:pt idx="67437">
                  <c:v>202</c:v>
                </c:pt>
                <c:pt idx="67438">
                  <c:v>203</c:v>
                </c:pt>
                <c:pt idx="67439">
                  <c:v>204</c:v>
                </c:pt>
                <c:pt idx="67440">
                  <c:v>205</c:v>
                </c:pt>
                <c:pt idx="67441">
                  <c:v>206</c:v>
                </c:pt>
                <c:pt idx="67442">
                  <c:v>207</c:v>
                </c:pt>
                <c:pt idx="67443">
                  <c:v>208</c:v>
                </c:pt>
                <c:pt idx="67444">
                  <c:v>209</c:v>
                </c:pt>
                <c:pt idx="67445">
                  <c:v>210</c:v>
                </c:pt>
                <c:pt idx="67446">
                  <c:v>211</c:v>
                </c:pt>
                <c:pt idx="67447">
                  <c:v>212</c:v>
                </c:pt>
                <c:pt idx="67448">
                  <c:v>213</c:v>
                </c:pt>
                <c:pt idx="67449">
                  <c:v>214</c:v>
                </c:pt>
                <c:pt idx="67450">
                  <c:v>215</c:v>
                </c:pt>
                <c:pt idx="67451">
                  <c:v>216</c:v>
                </c:pt>
                <c:pt idx="67452">
                  <c:v>217</c:v>
                </c:pt>
                <c:pt idx="67453">
                  <c:v>218</c:v>
                </c:pt>
                <c:pt idx="67454">
                  <c:v>219</c:v>
                </c:pt>
                <c:pt idx="67455">
                  <c:v>220</c:v>
                </c:pt>
                <c:pt idx="67456">
                  <c:v>221</c:v>
                </c:pt>
                <c:pt idx="67457">
                  <c:v>222</c:v>
                </c:pt>
                <c:pt idx="67458">
                  <c:v>223</c:v>
                </c:pt>
                <c:pt idx="67459">
                  <c:v>224</c:v>
                </c:pt>
                <c:pt idx="67460">
                  <c:v>225</c:v>
                </c:pt>
                <c:pt idx="67461">
                  <c:v>226</c:v>
                </c:pt>
                <c:pt idx="67462">
                  <c:v>227</c:v>
                </c:pt>
                <c:pt idx="67463">
                  <c:v>228</c:v>
                </c:pt>
                <c:pt idx="67464">
                  <c:v>229</c:v>
                </c:pt>
                <c:pt idx="67465">
                  <c:v>230</c:v>
                </c:pt>
                <c:pt idx="67466">
                  <c:v>231</c:v>
                </c:pt>
                <c:pt idx="67467">
                  <c:v>232</c:v>
                </c:pt>
                <c:pt idx="67468">
                  <c:v>233</c:v>
                </c:pt>
                <c:pt idx="67469">
                  <c:v>234</c:v>
                </c:pt>
                <c:pt idx="67470">
                  <c:v>235</c:v>
                </c:pt>
                <c:pt idx="67471">
                  <c:v>236</c:v>
                </c:pt>
                <c:pt idx="67472">
                  <c:v>237</c:v>
                </c:pt>
                <c:pt idx="67473">
                  <c:v>238</c:v>
                </c:pt>
                <c:pt idx="67474">
                  <c:v>239</c:v>
                </c:pt>
                <c:pt idx="67475">
                  <c:v>240</c:v>
                </c:pt>
                <c:pt idx="67476">
                  <c:v>241</c:v>
                </c:pt>
                <c:pt idx="67477">
                  <c:v>242</c:v>
                </c:pt>
                <c:pt idx="67478">
                  <c:v>243</c:v>
                </c:pt>
                <c:pt idx="67479">
                  <c:v>244</c:v>
                </c:pt>
                <c:pt idx="67480">
                  <c:v>245</c:v>
                </c:pt>
                <c:pt idx="67481">
                  <c:v>246</c:v>
                </c:pt>
                <c:pt idx="67482">
                  <c:v>247</c:v>
                </c:pt>
                <c:pt idx="67483">
                  <c:v>248</c:v>
                </c:pt>
                <c:pt idx="67484">
                  <c:v>249</c:v>
                </c:pt>
                <c:pt idx="67485">
                  <c:v>250</c:v>
                </c:pt>
                <c:pt idx="67486">
                  <c:v>251</c:v>
                </c:pt>
                <c:pt idx="67487">
                  <c:v>252</c:v>
                </c:pt>
                <c:pt idx="67488">
                  <c:v>253</c:v>
                </c:pt>
                <c:pt idx="67489">
                  <c:v>254</c:v>
                </c:pt>
                <c:pt idx="67490">
                  <c:v>255</c:v>
                </c:pt>
                <c:pt idx="67491">
                  <c:v>256</c:v>
                </c:pt>
                <c:pt idx="67492">
                  <c:v>257</c:v>
                </c:pt>
                <c:pt idx="67493">
                  <c:v>258</c:v>
                </c:pt>
                <c:pt idx="67494">
                  <c:v>259</c:v>
                </c:pt>
                <c:pt idx="67495">
                  <c:v>260</c:v>
                </c:pt>
                <c:pt idx="67496">
                  <c:v>261</c:v>
                </c:pt>
                <c:pt idx="67497">
                  <c:v>262</c:v>
                </c:pt>
                <c:pt idx="67498">
                  <c:v>263</c:v>
                </c:pt>
                <c:pt idx="67499">
                  <c:v>264</c:v>
                </c:pt>
                <c:pt idx="67500">
                  <c:v>265</c:v>
                </c:pt>
                <c:pt idx="67501">
                  <c:v>266</c:v>
                </c:pt>
                <c:pt idx="67502">
                  <c:v>267</c:v>
                </c:pt>
                <c:pt idx="67503">
                  <c:v>268</c:v>
                </c:pt>
                <c:pt idx="67504">
                  <c:v>269</c:v>
                </c:pt>
                <c:pt idx="67505">
                  <c:v>270</c:v>
                </c:pt>
                <c:pt idx="67506">
                  <c:v>271</c:v>
                </c:pt>
                <c:pt idx="67507">
                  <c:v>272</c:v>
                </c:pt>
                <c:pt idx="67508">
                  <c:v>273</c:v>
                </c:pt>
                <c:pt idx="67509">
                  <c:v>274</c:v>
                </c:pt>
                <c:pt idx="67510">
                  <c:v>275</c:v>
                </c:pt>
                <c:pt idx="67511">
                  <c:v>276</c:v>
                </c:pt>
                <c:pt idx="67512">
                  <c:v>277</c:v>
                </c:pt>
                <c:pt idx="67513">
                  <c:v>278</c:v>
                </c:pt>
                <c:pt idx="67514">
                  <c:v>279</c:v>
                </c:pt>
                <c:pt idx="67515">
                  <c:v>280</c:v>
                </c:pt>
                <c:pt idx="67516">
                  <c:v>281</c:v>
                </c:pt>
                <c:pt idx="67517">
                  <c:v>282</c:v>
                </c:pt>
                <c:pt idx="67518">
                  <c:v>283</c:v>
                </c:pt>
                <c:pt idx="67519">
                  <c:v>284</c:v>
                </c:pt>
                <c:pt idx="67520">
                  <c:v>285</c:v>
                </c:pt>
                <c:pt idx="67521">
                  <c:v>286</c:v>
                </c:pt>
                <c:pt idx="67522">
                  <c:v>287</c:v>
                </c:pt>
                <c:pt idx="67523">
                  <c:v>288</c:v>
                </c:pt>
                <c:pt idx="67524">
                  <c:v>289</c:v>
                </c:pt>
                <c:pt idx="67525">
                  <c:v>290</c:v>
                </c:pt>
                <c:pt idx="67526">
                  <c:v>291</c:v>
                </c:pt>
                <c:pt idx="67527">
                  <c:v>292</c:v>
                </c:pt>
                <c:pt idx="67528">
                  <c:v>293</c:v>
                </c:pt>
                <c:pt idx="67529">
                  <c:v>294</c:v>
                </c:pt>
                <c:pt idx="67530">
                  <c:v>295</c:v>
                </c:pt>
                <c:pt idx="67531">
                  <c:v>296</c:v>
                </c:pt>
                <c:pt idx="67532">
                  <c:v>297</c:v>
                </c:pt>
                <c:pt idx="67533">
                  <c:v>298</c:v>
                </c:pt>
                <c:pt idx="67534">
                  <c:v>299</c:v>
                </c:pt>
                <c:pt idx="67535">
                  <c:v>300</c:v>
                </c:pt>
                <c:pt idx="67536">
                  <c:v>301</c:v>
                </c:pt>
                <c:pt idx="67537">
                  <c:v>302</c:v>
                </c:pt>
                <c:pt idx="67538">
                  <c:v>303</c:v>
                </c:pt>
                <c:pt idx="67539">
                  <c:v>304</c:v>
                </c:pt>
                <c:pt idx="67540">
                  <c:v>305</c:v>
                </c:pt>
                <c:pt idx="67541">
                  <c:v>306</c:v>
                </c:pt>
                <c:pt idx="67542">
                  <c:v>307</c:v>
                </c:pt>
                <c:pt idx="67543">
                  <c:v>308</c:v>
                </c:pt>
                <c:pt idx="67544">
                  <c:v>309</c:v>
                </c:pt>
                <c:pt idx="67545">
                  <c:v>310</c:v>
                </c:pt>
                <c:pt idx="67546">
                  <c:v>311</c:v>
                </c:pt>
                <c:pt idx="67547">
                  <c:v>312</c:v>
                </c:pt>
                <c:pt idx="67548">
                  <c:v>313</c:v>
                </c:pt>
                <c:pt idx="67549">
                  <c:v>314</c:v>
                </c:pt>
                <c:pt idx="67550">
                  <c:v>315</c:v>
                </c:pt>
                <c:pt idx="67551">
                  <c:v>316</c:v>
                </c:pt>
                <c:pt idx="67552">
                  <c:v>317</c:v>
                </c:pt>
                <c:pt idx="67553">
                  <c:v>318</c:v>
                </c:pt>
                <c:pt idx="67554">
                  <c:v>319</c:v>
                </c:pt>
                <c:pt idx="67555">
                  <c:v>320</c:v>
                </c:pt>
                <c:pt idx="67556">
                  <c:v>321</c:v>
                </c:pt>
                <c:pt idx="67557">
                  <c:v>322</c:v>
                </c:pt>
                <c:pt idx="67558">
                  <c:v>323</c:v>
                </c:pt>
                <c:pt idx="67559">
                  <c:v>324</c:v>
                </c:pt>
                <c:pt idx="67560">
                  <c:v>325</c:v>
                </c:pt>
                <c:pt idx="67561">
                  <c:v>326</c:v>
                </c:pt>
                <c:pt idx="67562">
                  <c:v>327</c:v>
                </c:pt>
                <c:pt idx="67563">
                  <c:v>328</c:v>
                </c:pt>
                <c:pt idx="67564">
                  <c:v>329</c:v>
                </c:pt>
                <c:pt idx="67565">
                  <c:v>330</c:v>
                </c:pt>
                <c:pt idx="67566">
                  <c:v>331</c:v>
                </c:pt>
                <c:pt idx="67567">
                  <c:v>332</c:v>
                </c:pt>
                <c:pt idx="67568">
                  <c:v>333</c:v>
                </c:pt>
                <c:pt idx="67569">
                  <c:v>334</c:v>
                </c:pt>
                <c:pt idx="67570">
                  <c:v>335</c:v>
                </c:pt>
                <c:pt idx="67571">
                  <c:v>336</c:v>
                </c:pt>
                <c:pt idx="67572">
                  <c:v>337</c:v>
                </c:pt>
                <c:pt idx="67573">
                  <c:v>338</c:v>
                </c:pt>
                <c:pt idx="67574">
                  <c:v>339</c:v>
                </c:pt>
                <c:pt idx="67575">
                  <c:v>340</c:v>
                </c:pt>
                <c:pt idx="67576">
                  <c:v>341</c:v>
                </c:pt>
                <c:pt idx="67577">
                  <c:v>342</c:v>
                </c:pt>
                <c:pt idx="67578">
                  <c:v>343</c:v>
                </c:pt>
                <c:pt idx="67579">
                  <c:v>344</c:v>
                </c:pt>
                <c:pt idx="67580">
                  <c:v>345</c:v>
                </c:pt>
                <c:pt idx="67581">
                  <c:v>346</c:v>
                </c:pt>
                <c:pt idx="67582">
                  <c:v>347</c:v>
                </c:pt>
                <c:pt idx="67583">
                  <c:v>348</c:v>
                </c:pt>
                <c:pt idx="67584">
                  <c:v>349</c:v>
                </c:pt>
                <c:pt idx="67585">
                  <c:v>350</c:v>
                </c:pt>
                <c:pt idx="67586">
                  <c:v>351</c:v>
                </c:pt>
                <c:pt idx="67587">
                  <c:v>352</c:v>
                </c:pt>
                <c:pt idx="67588">
                  <c:v>353</c:v>
                </c:pt>
                <c:pt idx="67589">
                  <c:v>354</c:v>
                </c:pt>
                <c:pt idx="67590">
                  <c:v>355</c:v>
                </c:pt>
                <c:pt idx="67591">
                  <c:v>356</c:v>
                </c:pt>
                <c:pt idx="67592">
                  <c:v>357</c:v>
                </c:pt>
                <c:pt idx="67593">
                  <c:v>358</c:v>
                </c:pt>
                <c:pt idx="67594">
                  <c:v>359</c:v>
                </c:pt>
                <c:pt idx="67595">
                  <c:v>360</c:v>
                </c:pt>
                <c:pt idx="67596">
                  <c:v>361</c:v>
                </c:pt>
                <c:pt idx="67597">
                  <c:v>362</c:v>
                </c:pt>
                <c:pt idx="67598">
                  <c:v>363</c:v>
                </c:pt>
                <c:pt idx="67599">
                  <c:v>364</c:v>
                </c:pt>
                <c:pt idx="67600">
                  <c:v>365</c:v>
                </c:pt>
                <c:pt idx="67601">
                  <c:v>366</c:v>
                </c:pt>
                <c:pt idx="67602">
                  <c:v>367</c:v>
                </c:pt>
                <c:pt idx="67603">
                  <c:v>368</c:v>
                </c:pt>
                <c:pt idx="67604">
                  <c:v>369</c:v>
                </c:pt>
                <c:pt idx="67605">
                  <c:v>370</c:v>
                </c:pt>
                <c:pt idx="67606">
                  <c:v>371</c:v>
                </c:pt>
                <c:pt idx="67607">
                  <c:v>372</c:v>
                </c:pt>
                <c:pt idx="67608">
                  <c:v>373</c:v>
                </c:pt>
                <c:pt idx="67609">
                  <c:v>374</c:v>
                </c:pt>
                <c:pt idx="67610">
                  <c:v>375</c:v>
                </c:pt>
                <c:pt idx="67611">
                  <c:v>376</c:v>
                </c:pt>
                <c:pt idx="67612">
                  <c:v>377</c:v>
                </c:pt>
                <c:pt idx="67613">
                  <c:v>378</c:v>
                </c:pt>
                <c:pt idx="67614">
                  <c:v>379</c:v>
                </c:pt>
                <c:pt idx="67615">
                  <c:v>380</c:v>
                </c:pt>
                <c:pt idx="67616">
                  <c:v>381</c:v>
                </c:pt>
                <c:pt idx="67617">
                  <c:v>382</c:v>
                </c:pt>
                <c:pt idx="67618">
                  <c:v>383</c:v>
                </c:pt>
                <c:pt idx="67619">
                  <c:v>384</c:v>
                </c:pt>
                <c:pt idx="67620">
                  <c:v>385</c:v>
                </c:pt>
                <c:pt idx="67621">
                  <c:v>386</c:v>
                </c:pt>
                <c:pt idx="67622">
                  <c:v>387</c:v>
                </c:pt>
                <c:pt idx="67623">
                  <c:v>388</c:v>
                </c:pt>
                <c:pt idx="67624">
                  <c:v>389</c:v>
                </c:pt>
                <c:pt idx="67625">
                  <c:v>390</c:v>
                </c:pt>
                <c:pt idx="67626">
                  <c:v>391</c:v>
                </c:pt>
                <c:pt idx="67627">
                  <c:v>392</c:v>
                </c:pt>
                <c:pt idx="67628">
                  <c:v>393</c:v>
                </c:pt>
                <c:pt idx="67629">
                  <c:v>394</c:v>
                </c:pt>
                <c:pt idx="67630">
                  <c:v>395</c:v>
                </c:pt>
                <c:pt idx="67631">
                  <c:v>396</c:v>
                </c:pt>
                <c:pt idx="67632">
                  <c:v>397</c:v>
                </c:pt>
                <c:pt idx="67633">
                  <c:v>398</c:v>
                </c:pt>
                <c:pt idx="67634">
                  <c:v>399</c:v>
                </c:pt>
                <c:pt idx="67635">
                  <c:v>400</c:v>
                </c:pt>
                <c:pt idx="67636">
                  <c:v>401</c:v>
                </c:pt>
                <c:pt idx="67637">
                  <c:v>402</c:v>
                </c:pt>
                <c:pt idx="67638">
                  <c:v>403</c:v>
                </c:pt>
                <c:pt idx="67639">
                  <c:v>404</c:v>
                </c:pt>
                <c:pt idx="67640">
                  <c:v>405</c:v>
                </c:pt>
                <c:pt idx="67641">
                  <c:v>406</c:v>
                </c:pt>
                <c:pt idx="67642">
                  <c:v>407</c:v>
                </c:pt>
                <c:pt idx="67643">
                  <c:v>408</c:v>
                </c:pt>
                <c:pt idx="67644">
                  <c:v>409</c:v>
                </c:pt>
                <c:pt idx="67645">
                  <c:v>410</c:v>
                </c:pt>
                <c:pt idx="67646">
                  <c:v>411</c:v>
                </c:pt>
                <c:pt idx="67647">
                  <c:v>412</c:v>
                </c:pt>
                <c:pt idx="67648">
                  <c:v>413</c:v>
                </c:pt>
                <c:pt idx="67649">
                  <c:v>414</c:v>
                </c:pt>
                <c:pt idx="67650">
                  <c:v>415</c:v>
                </c:pt>
                <c:pt idx="67651">
                  <c:v>416</c:v>
                </c:pt>
                <c:pt idx="67652">
                  <c:v>417</c:v>
                </c:pt>
                <c:pt idx="67653">
                  <c:v>418</c:v>
                </c:pt>
                <c:pt idx="67654">
                  <c:v>419</c:v>
                </c:pt>
                <c:pt idx="67655">
                  <c:v>420</c:v>
                </c:pt>
                <c:pt idx="67656">
                  <c:v>421</c:v>
                </c:pt>
                <c:pt idx="67657">
                  <c:v>422</c:v>
                </c:pt>
                <c:pt idx="67658">
                  <c:v>423</c:v>
                </c:pt>
                <c:pt idx="67659">
                  <c:v>424</c:v>
                </c:pt>
                <c:pt idx="67660">
                  <c:v>425</c:v>
                </c:pt>
                <c:pt idx="67661">
                  <c:v>426</c:v>
                </c:pt>
                <c:pt idx="67662">
                  <c:v>427</c:v>
                </c:pt>
                <c:pt idx="67663">
                  <c:v>428</c:v>
                </c:pt>
                <c:pt idx="67664">
                  <c:v>429</c:v>
                </c:pt>
                <c:pt idx="67665">
                  <c:v>430</c:v>
                </c:pt>
                <c:pt idx="67666">
                  <c:v>431</c:v>
                </c:pt>
                <c:pt idx="67667">
                  <c:v>432</c:v>
                </c:pt>
                <c:pt idx="67668">
                  <c:v>433</c:v>
                </c:pt>
                <c:pt idx="67669">
                  <c:v>434</c:v>
                </c:pt>
                <c:pt idx="67670">
                  <c:v>435</c:v>
                </c:pt>
                <c:pt idx="67671">
                  <c:v>436</c:v>
                </c:pt>
                <c:pt idx="67672">
                  <c:v>437</c:v>
                </c:pt>
                <c:pt idx="67673">
                  <c:v>438</c:v>
                </c:pt>
                <c:pt idx="67674">
                  <c:v>439</c:v>
                </c:pt>
                <c:pt idx="67675">
                  <c:v>440</c:v>
                </c:pt>
                <c:pt idx="67676">
                  <c:v>441</c:v>
                </c:pt>
                <c:pt idx="67677">
                  <c:v>442</c:v>
                </c:pt>
                <c:pt idx="67678">
                  <c:v>443</c:v>
                </c:pt>
                <c:pt idx="67679">
                  <c:v>444</c:v>
                </c:pt>
                <c:pt idx="67680">
                  <c:v>445</c:v>
                </c:pt>
                <c:pt idx="67681">
                  <c:v>446</c:v>
                </c:pt>
                <c:pt idx="67682">
                  <c:v>447</c:v>
                </c:pt>
                <c:pt idx="67683">
                  <c:v>448</c:v>
                </c:pt>
                <c:pt idx="67684">
                  <c:v>449</c:v>
                </c:pt>
                <c:pt idx="67685">
                  <c:v>450</c:v>
                </c:pt>
                <c:pt idx="67686">
                  <c:v>451</c:v>
                </c:pt>
                <c:pt idx="67687">
                  <c:v>452</c:v>
                </c:pt>
                <c:pt idx="67688">
                  <c:v>453</c:v>
                </c:pt>
                <c:pt idx="67689">
                  <c:v>454</c:v>
                </c:pt>
                <c:pt idx="67690">
                  <c:v>455</c:v>
                </c:pt>
                <c:pt idx="67691">
                  <c:v>456</c:v>
                </c:pt>
                <c:pt idx="67692">
                  <c:v>457</c:v>
                </c:pt>
                <c:pt idx="67693">
                  <c:v>458</c:v>
                </c:pt>
                <c:pt idx="67694">
                  <c:v>459</c:v>
                </c:pt>
                <c:pt idx="67695">
                  <c:v>460</c:v>
                </c:pt>
                <c:pt idx="67696">
                  <c:v>461</c:v>
                </c:pt>
                <c:pt idx="67697">
                  <c:v>462</c:v>
                </c:pt>
                <c:pt idx="67698">
                  <c:v>463</c:v>
                </c:pt>
                <c:pt idx="67699">
                  <c:v>464</c:v>
                </c:pt>
                <c:pt idx="67700">
                  <c:v>465</c:v>
                </c:pt>
                <c:pt idx="67701">
                  <c:v>466</c:v>
                </c:pt>
                <c:pt idx="67702">
                  <c:v>467</c:v>
                </c:pt>
                <c:pt idx="67703">
                  <c:v>468</c:v>
                </c:pt>
                <c:pt idx="67704">
                  <c:v>469</c:v>
                </c:pt>
                <c:pt idx="67705">
                  <c:v>470</c:v>
                </c:pt>
                <c:pt idx="67706">
                  <c:v>471</c:v>
                </c:pt>
                <c:pt idx="67707">
                  <c:v>472</c:v>
                </c:pt>
                <c:pt idx="67708">
                  <c:v>473</c:v>
                </c:pt>
                <c:pt idx="67709">
                  <c:v>474</c:v>
                </c:pt>
                <c:pt idx="67710">
                  <c:v>475</c:v>
                </c:pt>
                <c:pt idx="67711">
                  <c:v>476</c:v>
                </c:pt>
                <c:pt idx="67712">
                  <c:v>477</c:v>
                </c:pt>
                <c:pt idx="67713">
                  <c:v>478</c:v>
                </c:pt>
                <c:pt idx="67714">
                  <c:v>479</c:v>
                </c:pt>
                <c:pt idx="67715">
                  <c:v>480</c:v>
                </c:pt>
                <c:pt idx="67716">
                  <c:v>481</c:v>
                </c:pt>
                <c:pt idx="67717">
                  <c:v>482</c:v>
                </c:pt>
                <c:pt idx="67718">
                  <c:v>483</c:v>
                </c:pt>
                <c:pt idx="67719">
                  <c:v>484</c:v>
                </c:pt>
                <c:pt idx="67720">
                  <c:v>485</c:v>
                </c:pt>
                <c:pt idx="67721">
                  <c:v>486</c:v>
                </c:pt>
                <c:pt idx="67722">
                  <c:v>487</c:v>
                </c:pt>
                <c:pt idx="67723">
                  <c:v>488</c:v>
                </c:pt>
                <c:pt idx="67724">
                  <c:v>489</c:v>
                </c:pt>
                <c:pt idx="67725">
                  <c:v>490</c:v>
                </c:pt>
                <c:pt idx="67726">
                  <c:v>491</c:v>
                </c:pt>
                <c:pt idx="67727">
                  <c:v>492</c:v>
                </c:pt>
                <c:pt idx="67728">
                  <c:v>493</c:v>
                </c:pt>
                <c:pt idx="67729">
                  <c:v>494</c:v>
                </c:pt>
                <c:pt idx="67730">
                  <c:v>495</c:v>
                </c:pt>
                <c:pt idx="67731">
                  <c:v>496</c:v>
                </c:pt>
                <c:pt idx="67732">
                  <c:v>497</c:v>
                </c:pt>
                <c:pt idx="67733">
                  <c:v>498</c:v>
                </c:pt>
                <c:pt idx="67734">
                  <c:v>499</c:v>
                </c:pt>
                <c:pt idx="67735">
                  <c:v>500</c:v>
                </c:pt>
                <c:pt idx="67736">
                  <c:v>501</c:v>
                </c:pt>
                <c:pt idx="67737">
                  <c:v>502</c:v>
                </c:pt>
                <c:pt idx="67738">
                  <c:v>503</c:v>
                </c:pt>
                <c:pt idx="67739">
                  <c:v>504</c:v>
                </c:pt>
                <c:pt idx="67740">
                  <c:v>505</c:v>
                </c:pt>
                <c:pt idx="67741">
                  <c:v>506</c:v>
                </c:pt>
                <c:pt idx="67742">
                  <c:v>507</c:v>
                </c:pt>
                <c:pt idx="67743">
                  <c:v>508</c:v>
                </c:pt>
                <c:pt idx="67744">
                  <c:v>509</c:v>
                </c:pt>
                <c:pt idx="67745">
                  <c:v>510</c:v>
                </c:pt>
                <c:pt idx="67746">
                  <c:v>511</c:v>
                </c:pt>
                <c:pt idx="67747">
                  <c:v>512</c:v>
                </c:pt>
                <c:pt idx="67748">
                  <c:v>513</c:v>
                </c:pt>
                <c:pt idx="67749">
                  <c:v>514</c:v>
                </c:pt>
                <c:pt idx="67750">
                  <c:v>515</c:v>
                </c:pt>
                <c:pt idx="67751">
                  <c:v>516</c:v>
                </c:pt>
                <c:pt idx="67752">
                  <c:v>517</c:v>
                </c:pt>
                <c:pt idx="67753">
                  <c:v>518</c:v>
                </c:pt>
                <c:pt idx="67754">
                  <c:v>519</c:v>
                </c:pt>
                <c:pt idx="67755">
                  <c:v>520</c:v>
                </c:pt>
                <c:pt idx="67756">
                  <c:v>521</c:v>
                </c:pt>
                <c:pt idx="67757">
                  <c:v>522</c:v>
                </c:pt>
                <c:pt idx="67758">
                  <c:v>523</c:v>
                </c:pt>
                <c:pt idx="67759">
                  <c:v>524</c:v>
                </c:pt>
                <c:pt idx="67760">
                  <c:v>525</c:v>
                </c:pt>
                <c:pt idx="67761">
                  <c:v>526</c:v>
                </c:pt>
                <c:pt idx="67762">
                  <c:v>527</c:v>
                </c:pt>
                <c:pt idx="67763">
                  <c:v>528</c:v>
                </c:pt>
                <c:pt idx="67764">
                  <c:v>529</c:v>
                </c:pt>
                <c:pt idx="67765">
                  <c:v>530</c:v>
                </c:pt>
                <c:pt idx="67766">
                  <c:v>531</c:v>
                </c:pt>
                <c:pt idx="67767">
                  <c:v>532</c:v>
                </c:pt>
                <c:pt idx="67768">
                  <c:v>533</c:v>
                </c:pt>
                <c:pt idx="67769">
                  <c:v>534</c:v>
                </c:pt>
                <c:pt idx="67770">
                  <c:v>535</c:v>
                </c:pt>
                <c:pt idx="67771">
                  <c:v>536</c:v>
                </c:pt>
                <c:pt idx="67772">
                  <c:v>537</c:v>
                </c:pt>
                <c:pt idx="67773">
                  <c:v>538</c:v>
                </c:pt>
                <c:pt idx="67774">
                  <c:v>539</c:v>
                </c:pt>
                <c:pt idx="67775">
                  <c:v>540</c:v>
                </c:pt>
                <c:pt idx="67776">
                  <c:v>541</c:v>
                </c:pt>
                <c:pt idx="67777">
                  <c:v>542</c:v>
                </c:pt>
                <c:pt idx="67778">
                  <c:v>543</c:v>
                </c:pt>
                <c:pt idx="67779">
                  <c:v>544</c:v>
                </c:pt>
                <c:pt idx="67780">
                  <c:v>545</c:v>
                </c:pt>
                <c:pt idx="67781">
                  <c:v>546</c:v>
                </c:pt>
                <c:pt idx="67782">
                  <c:v>547</c:v>
                </c:pt>
                <c:pt idx="67783">
                  <c:v>548</c:v>
                </c:pt>
                <c:pt idx="67784">
                  <c:v>549</c:v>
                </c:pt>
                <c:pt idx="67785">
                  <c:v>550</c:v>
                </c:pt>
                <c:pt idx="67786">
                  <c:v>551</c:v>
                </c:pt>
                <c:pt idx="67787">
                  <c:v>552</c:v>
                </c:pt>
                <c:pt idx="67788">
                  <c:v>553</c:v>
                </c:pt>
                <c:pt idx="67789">
                  <c:v>554</c:v>
                </c:pt>
                <c:pt idx="67790">
                  <c:v>555</c:v>
                </c:pt>
                <c:pt idx="67791">
                  <c:v>556</c:v>
                </c:pt>
                <c:pt idx="67792">
                  <c:v>557</c:v>
                </c:pt>
                <c:pt idx="67793">
                  <c:v>558</c:v>
                </c:pt>
                <c:pt idx="67794">
                  <c:v>559</c:v>
                </c:pt>
                <c:pt idx="67795">
                  <c:v>560</c:v>
                </c:pt>
                <c:pt idx="67796">
                  <c:v>561</c:v>
                </c:pt>
                <c:pt idx="67797">
                  <c:v>562</c:v>
                </c:pt>
                <c:pt idx="67798">
                  <c:v>563</c:v>
                </c:pt>
                <c:pt idx="67799">
                  <c:v>564</c:v>
                </c:pt>
                <c:pt idx="67800">
                  <c:v>565</c:v>
                </c:pt>
                <c:pt idx="67801">
                  <c:v>566</c:v>
                </c:pt>
                <c:pt idx="67802">
                  <c:v>567</c:v>
                </c:pt>
                <c:pt idx="67803">
                  <c:v>568</c:v>
                </c:pt>
                <c:pt idx="67804">
                  <c:v>569</c:v>
                </c:pt>
                <c:pt idx="67805">
                  <c:v>570</c:v>
                </c:pt>
                <c:pt idx="67806">
                  <c:v>571</c:v>
                </c:pt>
                <c:pt idx="67807">
                  <c:v>572</c:v>
                </c:pt>
                <c:pt idx="67808">
                  <c:v>573</c:v>
                </c:pt>
                <c:pt idx="67809">
                  <c:v>574</c:v>
                </c:pt>
                <c:pt idx="67810">
                  <c:v>575</c:v>
                </c:pt>
                <c:pt idx="67811">
                  <c:v>576</c:v>
                </c:pt>
                <c:pt idx="67812">
                  <c:v>577</c:v>
                </c:pt>
                <c:pt idx="67813">
                  <c:v>578</c:v>
                </c:pt>
                <c:pt idx="67814">
                  <c:v>579</c:v>
                </c:pt>
                <c:pt idx="67815">
                  <c:v>580</c:v>
                </c:pt>
                <c:pt idx="67816">
                  <c:v>581</c:v>
                </c:pt>
                <c:pt idx="67817">
                  <c:v>582</c:v>
                </c:pt>
                <c:pt idx="67818">
                  <c:v>583</c:v>
                </c:pt>
                <c:pt idx="67819">
                  <c:v>584</c:v>
                </c:pt>
                <c:pt idx="67820">
                  <c:v>585</c:v>
                </c:pt>
                <c:pt idx="67821">
                  <c:v>586</c:v>
                </c:pt>
                <c:pt idx="67822">
                  <c:v>587</c:v>
                </c:pt>
                <c:pt idx="67823">
                  <c:v>588</c:v>
                </c:pt>
                <c:pt idx="67824">
                  <c:v>589</c:v>
                </c:pt>
                <c:pt idx="67825">
                  <c:v>590</c:v>
                </c:pt>
                <c:pt idx="67826">
                  <c:v>591</c:v>
                </c:pt>
                <c:pt idx="67827">
                  <c:v>592</c:v>
                </c:pt>
                <c:pt idx="67828">
                  <c:v>593</c:v>
                </c:pt>
                <c:pt idx="67829">
                  <c:v>594</c:v>
                </c:pt>
                <c:pt idx="67830">
                  <c:v>595</c:v>
                </c:pt>
                <c:pt idx="67831">
                  <c:v>596</c:v>
                </c:pt>
                <c:pt idx="67832">
                  <c:v>597</c:v>
                </c:pt>
                <c:pt idx="67833">
                  <c:v>598</c:v>
                </c:pt>
                <c:pt idx="67834">
                  <c:v>599</c:v>
                </c:pt>
                <c:pt idx="67835">
                  <c:v>600</c:v>
                </c:pt>
                <c:pt idx="67836">
                  <c:v>601</c:v>
                </c:pt>
                <c:pt idx="67837">
                  <c:v>602</c:v>
                </c:pt>
                <c:pt idx="67838">
                  <c:v>603</c:v>
                </c:pt>
                <c:pt idx="67839">
                  <c:v>604</c:v>
                </c:pt>
                <c:pt idx="67840">
                  <c:v>605</c:v>
                </c:pt>
                <c:pt idx="67841">
                  <c:v>606</c:v>
                </c:pt>
                <c:pt idx="67842">
                  <c:v>607</c:v>
                </c:pt>
                <c:pt idx="67843">
                  <c:v>608</c:v>
                </c:pt>
                <c:pt idx="67844">
                  <c:v>609</c:v>
                </c:pt>
                <c:pt idx="67845">
                  <c:v>610</c:v>
                </c:pt>
                <c:pt idx="67846">
                  <c:v>611</c:v>
                </c:pt>
                <c:pt idx="67847">
                  <c:v>612</c:v>
                </c:pt>
                <c:pt idx="67848">
                  <c:v>613</c:v>
                </c:pt>
                <c:pt idx="67849">
                  <c:v>614</c:v>
                </c:pt>
                <c:pt idx="67850">
                  <c:v>615</c:v>
                </c:pt>
                <c:pt idx="67851">
                  <c:v>616</c:v>
                </c:pt>
                <c:pt idx="67852">
                  <c:v>617</c:v>
                </c:pt>
                <c:pt idx="67853">
                  <c:v>618</c:v>
                </c:pt>
                <c:pt idx="67854">
                  <c:v>619</c:v>
                </c:pt>
                <c:pt idx="67855">
                  <c:v>620</c:v>
                </c:pt>
                <c:pt idx="67856">
                  <c:v>621</c:v>
                </c:pt>
                <c:pt idx="67857">
                  <c:v>622</c:v>
                </c:pt>
                <c:pt idx="67858">
                  <c:v>623</c:v>
                </c:pt>
                <c:pt idx="67859">
                  <c:v>624</c:v>
                </c:pt>
                <c:pt idx="67860">
                  <c:v>625</c:v>
                </c:pt>
                <c:pt idx="67861">
                  <c:v>626</c:v>
                </c:pt>
                <c:pt idx="67862">
                  <c:v>627</c:v>
                </c:pt>
                <c:pt idx="67863">
                  <c:v>628</c:v>
                </c:pt>
                <c:pt idx="67864">
                  <c:v>629</c:v>
                </c:pt>
                <c:pt idx="67865">
                  <c:v>630</c:v>
                </c:pt>
                <c:pt idx="67866">
                  <c:v>631</c:v>
                </c:pt>
                <c:pt idx="67867">
                  <c:v>632</c:v>
                </c:pt>
                <c:pt idx="67868">
                  <c:v>633</c:v>
                </c:pt>
                <c:pt idx="67869">
                  <c:v>634</c:v>
                </c:pt>
                <c:pt idx="67870">
                  <c:v>635</c:v>
                </c:pt>
                <c:pt idx="67871">
                  <c:v>636</c:v>
                </c:pt>
                <c:pt idx="67872">
                  <c:v>637</c:v>
                </c:pt>
                <c:pt idx="67873">
                  <c:v>638</c:v>
                </c:pt>
                <c:pt idx="67874">
                  <c:v>639</c:v>
                </c:pt>
                <c:pt idx="67875">
                  <c:v>640</c:v>
                </c:pt>
                <c:pt idx="67876">
                  <c:v>641</c:v>
                </c:pt>
                <c:pt idx="67877">
                  <c:v>642</c:v>
                </c:pt>
                <c:pt idx="67878">
                  <c:v>643</c:v>
                </c:pt>
                <c:pt idx="67879">
                  <c:v>644</c:v>
                </c:pt>
                <c:pt idx="67880">
                  <c:v>645</c:v>
                </c:pt>
                <c:pt idx="67881">
                  <c:v>646</c:v>
                </c:pt>
                <c:pt idx="67882">
                  <c:v>647</c:v>
                </c:pt>
                <c:pt idx="67883">
                  <c:v>648</c:v>
                </c:pt>
                <c:pt idx="67884">
                  <c:v>649</c:v>
                </c:pt>
                <c:pt idx="67885">
                  <c:v>650</c:v>
                </c:pt>
                <c:pt idx="67886">
                  <c:v>651</c:v>
                </c:pt>
                <c:pt idx="67887">
                  <c:v>652</c:v>
                </c:pt>
                <c:pt idx="67888">
                  <c:v>653</c:v>
                </c:pt>
                <c:pt idx="67889">
                  <c:v>654</c:v>
                </c:pt>
                <c:pt idx="67890">
                  <c:v>655</c:v>
                </c:pt>
                <c:pt idx="67891">
                  <c:v>656</c:v>
                </c:pt>
                <c:pt idx="67892">
                  <c:v>657</c:v>
                </c:pt>
                <c:pt idx="67893">
                  <c:v>658</c:v>
                </c:pt>
                <c:pt idx="67894">
                  <c:v>659</c:v>
                </c:pt>
                <c:pt idx="67895">
                  <c:v>660</c:v>
                </c:pt>
                <c:pt idx="67896">
                  <c:v>661</c:v>
                </c:pt>
                <c:pt idx="67897">
                  <c:v>662</c:v>
                </c:pt>
                <c:pt idx="67898">
                  <c:v>663</c:v>
                </c:pt>
                <c:pt idx="67899">
                  <c:v>664</c:v>
                </c:pt>
                <c:pt idx="67900">
                  <c:v>665</c:v>
                </c:pt>
                <c:pt idx="67901">
                  <c:v>666</c:v>
                </c:pt>
                <c:pt idx="67902">
                  <c:v>667</c:v>
                </c:pt>
                <c:pt idx="67903">
                  <c:v>668</c:v>
                </c:pt>
                <c:pt idx="67904">
                  <c:v>669</c:v>
                </c:pt>
                <c:pt idx="67905">
                  <c:v>670</c:v>
                </c:pt>
                <c:pt idx="67906">
                  <c:v>671</c:v>
                </c:pt>
                <c:pt idx="67907">
                  <c:v>672</c:v>
                </c:pt>
                <c:pt idx="67908">
                  <c:v>673</c:v>
                </c:pt>
                <c:pt idx="67909">
                  <c:v>674</c:v>
                </c:pt>
                <c:pt idx="67910">
                  <c:v>675</c:v>
                </c:pt>
                <c:pt idx="67911">
                  <c:v>676</c:v>
                </c:pt>
                <c:pt idx="67912">
                  <c:v>677</c:v>
                </c:pt>
                <c:pt idx="67913">
                  <c:v>678</c:v>
                </c:pt>
                <c:pt idx="67914">
                  <c:v>679</c:v>
                </c:pt>
                <c:pt idx="67915">
                  <c:v>680</c:v>
                </c:pt>
                <c:pt idx="67916">
                  <c:v>681</c:v>
                </c:pt>
                <c:pt idx="67917">
                  <c:v>682</c:v>
                </c:pt>
                <c:pt idx="67918">
                  <c:v>683</c:v>
                </c:pt>
                <c:pt idx="67919">
                  <c:v>684</c:v>
                </c:pt>
                <c:pt idx="67920">
                  <c:v>685</c:v>
                </c:pt>
                <c:pt idx="67921">
                  <c:v>686</c:v>
                </c:pt>
                <c:pt idx="67922">
                  <c:v>687</c:v>
                </c:pt>
                <c:pt idx="67923">
                  <c:v>688</c:v>
                </c:pt>
                <c:pt idx="67924">
                  <c:v>689</c:v>
                </c:pt>
                <c:pt idx="67925">
                  <c:v>690</c:v>
                </c:pt>
                <c:pt idx="67926">
                  <c:v>691</c:v>
                </c:pt>
                <c:pt idx="67927">
                  <c:v>692</c:v>
                </c:pt>
                <c:pt idx="67928">
                  <c:v>693</c:v>
                </c:pt>
                <c:pt idx="67929">
                  <c:v>694</c:v>
                </c:pt>
                <c:pt idx="67930">
                  <c:v>695</c:v>
                </c:pt>
                <c:pt idx="67931">
                  <c:v>696</c:v>
                </c:pt>
                <c:pt idx="67932">
                  <c:v>697</c:v>
                </c:pt>
                <c:pt idx="67933">
                  <c:v>698</c:v>
                </c:pt>
                <c:pt idx="67934">
                  <c:v>699</c:v>
                </c:pt>
                <c:pt idx="67935">
                  <c:v>700</c:v>
                </c:pt>
                <c:pt idx="67936">
                  <c:v>701</c:v>
                </c:pt>
                <c:pt idx="67937">
                  <c:v>702</c:v>
                </c:pt>
                <c:pt idx="67938">
                  <c:v>703</c:v>
                </c:pt>
                <c:pt idx="67939">
                  <c:v>704</c:v>
                </c:pt>
                <c:pt idx="67940">
                  <c:v>705</c:v>
                </c:pt>
                <c:pt idx="67941">
                  <c:v>706</c:v>
                </c:pt>
                <c:pt idx="67942">
                  <c:v>707</c:v>
                </c:pt>
                <c:pt idx="67943">
                  <c:v>708</c:v>
                </c:pt>
                <c:pt idx="67944">
                  <c:v>709</c:v>
                </c:pt>
                <c:pt idx="67945">
                  <c:v>710</c:v>
                </c:pt>
                <c:pt idx="67946">
                  <c:v>711</c:v>
                </c:pt>
                <c:pt idx="67947">
                  <c:v>712</c:v>
                </c:pt>
                <c:pt idx="67948">
                  <c:v>713</c:v>
                </c:pt>
                <c:pt idx="67949">
                  <c:v>714</c:v>
                </c:pt>
                <c:pt idx="67950">
                  <c:v>715</c:v>
                </c:pt>
                <c:pt idx="67951">
                  <c:v>716</c:v>
                </c:pt>
                <c:pt idx="67952">
                  <c:v>717</c:v>
                </c:pt>
                <c:pt idx="67953">
                  <c:v>718</c:v>
                </c:pt>
                <c:pt idx="67954">
                  <c:v>719</c:v>
                </c:pt>
                <c:pt idx="67955">
                  <c:v>720</c:v>
                </c:pt>
                <c:pt idx="67956">
                  <c:v>721</c:v>
                </c:pt>
                <c:pt idx="67957">
                  <c:v>722</c:v>
                </c:pt>
                <c:pt idx="67958">
                  <c:v>723</c:v>
                </c:pt>
                <c:pt idx="67959">
                  <c:v>724</c:v>
                </c:pt>
                <c:pt idx="67960">
                  <c:v>725</c:v>
                </c:pt>
                <c:pt idx="67961">
                  <c:v>726</c:v>
                </c:pt>
                <c:pt idx="67962">
                  <c:v>727</c:v>
                </c:pt>
                <c:pt idx="67963">
                  <c:v>728</c:v>
                </c:pt>
                <c:pt idx="67964">
                  <c:v>729</c:v>
                </c:pt>
                <c:pt idx="67965">
                  <c:v>730</c:v>
                </c:pt>
                <c:pt idx="67966">
                  <c:v>731</c:v>
                </c:pt>
                <c:pt idx="67967">
                  <c:v>732</c:v>
                </c:pt>
                <c:pt idx="67968">
                  <c:v>733</c:v>
                </c:pt>
                <c:pt idx="67969">
                  <c:v>734</c:v>
                </c:pt>
                <c:pt idx="67970">
                  <c:v>735</c:v>
                </c:pt>
                <c:pt idx="67971">
                  <c:v>736</c:v>
                </c:pt>
                <c:pt idx="67972">
                  <c:v>737</c:v>
                </c:pt>
                <c:pt idx="67973">
                  <c:v>738</c:v>
                </c:pt>
                <c:pt idx="67974">
                  <c:v>739</c:v>
                </c:pt>
                <c:pt idx="67975">
                  <c:v>740</c:v>
                </c:pt>
                <c:pt idx="67976">
                  <c:v>741</c:v>
                </c:pt>
                <c:pt idx="67977">
                  <c:v>742</c:v>
                </c:pt>
                <c:pt idx="67978">
                  <c:v>743</c:v>
                </c:pt>
                <c:pt idx="67979">
                  <c:v>744</c:v>
                </c:pt>
                <c:pt idx="67980">
                  <c:v>745</c:v>
                </c:pt>
                <c:pt idx="67981">
                  <c:v>746</c:v>
                </c:pt>
                <c:pt idx="67982">
                  <c:v>747</c:v>
                </c:pt>
                <c:pt idx="67983">
                  <c:v>748</c:v>
                </c:pt>
                <c:pt idx="67984">
                  <c:v>749</c:v>
                </c:pt>
                <c:pt idx="67985">
                  <c:v>750</c:v>
                </c:pt>
                <c:pt idx="67986">
                  <c:v>751</c:v>
                </c:pt>
                <c:pt idx="67987">
                  <c:v>752</c:v>
                </c:pt>
                <c:pt idx="67988">
                  <c:v>753</c:v>
                </c:pt>
                <c:pt idx="67989">
                  <c:v>754</c:v>
                </c:pt>
                <c:pt idx="67990">
                  <c:v>755</c:v>
                </c:pt>
                <c:pt idx="67991">
                  <c:v>756</c:v>
                </c:pt>
                <c:pt idx="67992">
                  <c:v>757</c:v>
                </c:pt>
                <c:pt idx="67993">
                  <c:v>758</c:v>
                </c:pt>
                <c:pt idx="67994">
                  <c:v>759</c:v>
                </c:pt>
                <c:pt idx="67995">
                  <c:v>760</c:v>
                </c:pt>
                <c:pt idx="67996">
                  <c:v>761</c:v>
                </c:pt>
                <c:pt idx="67997">
                  <c:v>762</c:v>
                </c:pt>
                <c:pt idx="67998">
                  <c:v>763</c:v>
                </c:pt>
                <c:pt idx="67999">
                  <c:v>764</c:v>
                </c:pt>
                <c:pt idx="68000">
                  <c:v>765</c:v>
                </c:pt>
                <c:pt idx="68001">
                  <c:v>766</c:v>
                </c:pt>
                <c:pt idx="68002">
                  <c:v>767</c:v>
                </c:pt>
                <c:pt idx="68003">
                  <c:v>768</c:v>
                </c:pt>
                <c:pt idx="68004">
                  <c:v>769</c:v>
                </c:pt>
                <c:pt idx="68005">
                  <c:v>770</c:v>
                </c:pt>
                <c:pt idx="68006">
                  <c:v>771</c:v>
                </c:pt>
                <c:pt idx="68007">
                  <c:v>772</c:v>
                </c:pt>
                <c:pt idx="68008">
                  <c:v>773</c:v>
                </c:pt>
                <c:pt idx="68009">
                  <c:v>774</c:v>
                </c:pt>
                <c:pt idx="68010">
                  <c:v>775</c:v>
                </c:pt>
                <c:pt idx="68011">
                  <c:v>776</c:v>
                </c:pt>
                <c:pt idx="68012">
                  <c:v>777</c:v>
                </c:pt>
                <c:pt idx="68013">
                  <c:v>778</c:v>
                </c:pt>
                <c:pt idx="68014">
                  <c:v>779</c:v>
                </c:pt>
                <c:pt idx="68015">
                  <c:v>780</c:v>
                </c:pt>
                <c:pt idx="68016">
                  <c:v>781</c:v>
                </c:pt>
                <c:pt idx="68017">
                  <c:v>782</c:v>
                </c:pt>
                <c:pt idx="68018">
                  <c:v>783</c:v>
                </c:pt>
                <c:pt idx="68019">
                  <c:v>784</c:v>
                </c:pt>
                <c:pt idx="68020">
                  <c:v>785</c:v>
                </c:pt>
                <c:pt idx="68021">
                  <c:v>786</c:v>
                </c:pt>
                <c:pt idx="68022">
                  <c:v>787</c:v>
                </c:pt>
                <c:pt idx="68023">
                  <c:v>788</c:v>
                </c:pt>
                <c:pt idx="68024">
                  <c:v>789</c:v>
                </c:pt>
                <c:pt idx="68025">
                  <c:v>790</c:v>
                </c:pt>
                <c:pt idx="68026">
                  <c:v>791</c:v>
                </c:pt>
                <c:pt idx="68027">
                  <c:v>792</c:v>
                </c:pt>
                <c:pt idx="68028">
                  <c:v>793</c:v>
                </c:pt>
                <c:pt idx="68029">
                  <c:v>794</c:v>
                </c:pt>
                <c:pt idx="68030">
                  <c:v>795</c:v>
                </c:pt>
                <c:pt idx="68031">
                  <c:v>796</c:v>
                </c:pt>
                <c:pt idx="68032">
                  <c:v>797</c:v>
                </c:pt>
                <c:pt idx="68033">
                  <c:v>798</c:v>
                </c:pt>
                <c:pt idx="68034">
                  <c:v>799</c:v>
                </c:pt>
                <c:pt idx="68035">
                  <c:v>800</c:v>
                </c:pt>
                <c:pt idx="68036">
                  <c:v>801</c:v>
                </c:pt>
                <c:pt idx="68037">
                  <c:v>802</c:v>
                </c:pt>
                <c:pt idx="68038">
                  <c:v>803</c:v>
                </c:pt>
                <c:pt idx="68039">
                  <c:v>804</c:v>
                </c:pt>
                <c:pt idx="68040">
                  <c:v>805</c:v>
                </c:pt>
                <c:pt idx="68041">
                  <c:v>806</c:v>
                </c:pt>
                <c:pt idx="68042">
                  <c:v>807</c:v>
                </c:pt>
                <c:pt idx="68043">
                  <c:v>808</c:v>
                </c:pt>
                <c:pt idx="68044">
                  <c:v>809</c:v>
                </c:pt>
                <c:pt idx="68045">
                  <c:v>810</c:v>
                </c:pt>
                <c:pt idx="68046">
                  <c:v>811</c:v>
                </c:pt>
                <c:pt idx="68047">
                  <c:v>812</c:v>
                </c:pt>
                <c:pt idx="68048">
                  <c:v>813</c:v>
                </c:pt>
                <c:pt idx="68049">
                  <c:v>814</c:v>
                </c:pt>
                <c:pt idx="68050">
                  <c:v>815</c:v>
                </c:pt>
                <c:pt idx="68051">
                  <c:v>816</c:v>
                </c:pt>
                <c:pt idx="68052">
                  <c:v>817</c:v>
                </c:pt>
                <c:pt idx="68053">
                  <c:v>818</c:v>
                </c:pt>
                <c:pt idx="68054">
                  <c:v>819</c:v>
                </c:pt>
                <c:pt idx="68055">
                  <c:v>820</c:v>
                </c:pt>
                <c:pt idx="68056">
                  <c:v>821</c:v>
                </c:pt>
                <c:pt idx="68057">
                  <c:v>822</c:v>
                </c:pt>
                <c:pt idx="68058">
                  <c:v>823</c:v>
                </c:pt>
                <c:pt idx="68059">
                  <c:v>824</c:v>
                </c:pt>
                <c:pt idx="68060">
                  <c:v>825</c:v>
                </c:pt>
                <c:pt idx="68061">
                  <c:v>826</c:v>
                </c:pt>
                <c:pt idx="68062">
                  <c:v>827</c:v>
                </c:pt>
                <c:pt idx="68063">
                  <c:v>828</c:v>
                </c:pt>
                <c:pt idx="68064">
                  <c:v>829</c:v>
                </c:pt>
                <c:pt idx="68065">
                  <c:v>830</c:v>
                </c:pt>
                <c:pt idx="68066">
                  <c:v>831</c:v>
                </c:pt>
                <c:pt idx="68067">
                  <c:v>832</c:v>
                </c:pt>
                <c:pt idx="68068">
                  <c:v>833</c:v>
                </c:pt>
                <c:pt idx="68069">
                  <c:v>834</c:v>
                </c:pt>
                <c:pt idx="68070">
                  <c:v>835</c:v>
                </c:pt>
                <c:pt idx="68071">
                  <c:v>836</c:v>
                </c:pt>
                <c:pt idx="68072">
                  <c:v>837</c:v>
                </c:pt>
                <c:pt idx="68073">
                  <c:v>838</c:v>
                </c:pt>
                <c:pt idx="68074">
                  <c:v>839</c:v>
                </c:pt>
                <c:pt idx="68075">
                  <c:v>840</c:v>
                </c:pt>
                <c:pt idx="68076">
                  <c:v>841</c:v>
                </c:pt>
                <c:pt idx="68077">
                  <c:v>842</c:v>
                </c:pt>
                <c:pt idx="68078">
                  <c:v>843</c:v>
                </c:pt>
                <c:pt idx="68079">
                  <c:v>844</c:v>
                </c:pt>
                <c:pt idx="68080">
                  <c:v>845</c:v>
                </c:pt>
                <c:pt idx="68081">
                  <c:v>846</c:v>
                </c:pt>
                <c:pt idx="68082">
                  <c:v>847</c:v>
                </c:pt>
                <c:pt idx="68083">
                  <c:v>848</c:v>
                </c:pt>
                <c:pt idx="68084">
                  <c:v>849</c:v>
                </c:pt>
                <c:pt idx="68085">
                  <c:v>850</c:v>
                </c:pt>
                <c:pt idx="68086">
                  <c:v>851</c:v>
                </c:pt>
                <c:pt idx="68087">
                  <c:v>852</c:v>
                </c:pt>
                <c:pt idx="68088">
                  <c:v>853</c:v>
                </c:pt>
                <c:pt idx="68089">
                  <c:v>854</c:v>
                </c:pt>
                <c:pt idx="68090">
                  <c:v>855</c:v>
                </c:pt>
                <c:pt idx="68091">
                  <c:v>856</c:v>
                </c:pt>
                <c:pt idx="68092">
                  <c:v>857</c:v>
                </c:pt>
                <c:pt idx="68093">
                  <c:v>858</c:v>
                </c:pt>
                <c:pt idx="68094">
                  <c:v>859</c:v>
                </c:pt>
                <c:pt idx="68095">
                  <c:v>860</c:v>
                </c:pt>
                <c:pt idx="68096">
                  <c:v>861</c:v>
                </c:pt>
                <c:pt idx="68097">
                  <c:v>862</c:v>
                </c:pt>
                <c:pt idx="68098">
                  <c:v>863</c:v>
                </c:pt>
                <c:pt idx="68099">
                  <c:v>864</c:v>
                </c:pt>
                <c:pt idx="68100">
                  <c:v>865</c:v>
                </c:pt>
                <c:pt idx="68101">
                  <c:v>866</c:v>
                </c:pt>
                <c:pt idx="68102">
                  <c:v>867</c:v>
                </c:pt>
                <c:pt idx="68103">
                  <c:v>868</c:v>
                </c:pt>
                <c:pt idx="68104">
                  <c:v>869</c:v>
                </c:pt>
                <c:pt idx="68105">
                  <c:v>870</c:v>
                </c:pt>
                <c:pt idx="68106">
                  <c:v>871</c:v>
                </c:pt>
                <c:pt idx="68107">
                  <c:v>872</c:v>
                </c:pt>
                <c:pt idx="68108">
                  <c:v>873</c:v>
                </c:pt>
                <c:pt idx="68109">
                  <c:v>874</c:v>
                </c:pt>
                <c:pt idx="68110">
                  <c:v>875</c:v>
                </c:pt>
                <c:pt idx="68111">
                  <c:v>876</c:v>
                </c:pt>
                <c:pt idx="68112">
                  <c:v>877</c:v>
                </c:pt>
                <c:pt idx="68113">
                  <c:v>878</c:v>
                </c:pt>
                <c:pt idx="68114">
                  <c:v>879</c:v>
                </c:pt>
                <c:pt idx="68115">
                  <c:v>880</c:v>
                </c:pt>
                <c:pt idx="68116">
                  <c:v>881</c:v>
                </c:pt>
                <c:pt idx="68117">
                  <c:v>882</c:v>
                </c:pt>
                <c:pt idx="68118">
                  <c:v>883</c:v>
                </c:pt>
                <c:pt idx="68119">
                  <c:v>884</c:v>
                </c:pt>
                <c:pt idx="68120">
                  <c:v>885</c:v>
                </c:pt>
                <c:pt idx="68121">
                  <c:v>886</c:v>
                </c:pt>
                <c:pt idx="68122">
                  <c:v>887</c:v>
                </c:pt>
                <c:pt idx="68123">
                  <c:v>888</c:v>
                </c:pt>
                <c:pt idx="68124">
                  <c:v>889</c:v>
                </c:pt>
                <c:pt idx="68125">
                  <c:v>890</c:v>
                </c:pt>
                <c:pt idx="68126">
                  <c:v>891</c:v>
                </c:pt>
                <c:pt idx="68127">
                  <c:v>892</c:v>
                </c:pt>
                <c:pt idx="68128">
                  <c:v>893</c:v>
                </c:pt>
                <c:pt idx="68129">
                  <c:v>894</c:v>
                </c:pt>
                <c:pt idx="68130">
                  <c:v>895</c:v>
                </c:pt>
                <c:pt idx="68131">
                  <c:v>896</c:v>
                </c:pt>
                <c:pt idx="68132">
                  <c:v>897</c:v>
                </c:pt>
                <c:pt idx="68133">
                  <c:v>898</c:v>
                </c:pt>
                <c:pt idx="68134">
                  <c:v>899</c:v>
                </c:pt>
                <c:pt idx="68135">
                  <c:v>900</c:v>
                </c:pt>
                <c:pt idx="68136">
                  <c:v>901</c:v>
                </c:pt>
                <c:pt idx="68137">
                  <c:v>902</c:v>
                </c:pt>
                <c:pt idx="68138">
                  <c:v>903</c:v>
                </c:pt>
                <c:pt idx="68139">
                  <c:v>904</c:v>
                </c:pt>
                <c:pt idx="68140">
                  <c:v>905</c:v>
                </c:pt>
                <c:pt idx="68141">
                  <c:v>906</c:v>
                </c:pt>
                <c:pt idx="68142">
                  <c:v>907</c:v>
                </c:pt>
                <c:pt idx="68143">
                  <c:v>908</c:v>
                </c:pt>
                <c:pt idx="68144">
                  <c:v>909</c:v>
                </c:pt>
                <c:pt idx="68145">
                  <c:v>910</c:v>
                </c:pt>
                <c:pt idx="68146">
                  <c:v>911</c:v>
                </c:pt>
                <c:pt idx="68147">
                  <c:v>912</c:v>
                </c:pt>
                <c:pt idx="68148">
                  <c:v>913</c:v>
                </c:pt>
                <c:pt idx="68149">
                  <c:v>914</c:v>
                </c:pt>
                <c:pt idx="68150">
                  <c:v>915</c:v>
                </c:pt>
                <c:pt idx="68151">
                  <c:v>916</c:v>
                </c:pt>
                <c:pt idx="68152">
                  <c:v>917</c:v>
                </c:pt>
                <c:pt idx="68153">
                  <c:v>918</c:v>
                </c:pt>
                <c:pt idx="68154">
                  <c:v>919</c:v>
                </c:pt>
                <c:pt idx="68155">
                  <c:v>920</c:v>
                </c:pt>
                <c:pt idx="68156">
                  <c:v>921</c:v>
                </c:pt>
                <c:pt idx="68157">
                  <c:v>922</c:v>
                </c:pt>
                <c:pt idx="68158">
                  <c:v>923</c:v>
                </c:pt>
                <c:pt idx="68159">
                  <c:v>924</c:v>
                </c:pt>
                <c:pt idx="68160">
                  <c:v>925</c:v>
                </c:pt>
                <c:pt idx="68161">
                  <c:v>926</c:v>
                </c:pt>
                <c:pt idx="68162">
                  <c:v>927</c:v>
                </c:pt>
                <c:pt idx="68163">
                  <c:v>928</c:v>
                </c:pt>
                <c:pt idx="68164">
                  <c:v>929</c:v>
                </c:pt>
                <c:pt idx="68165">
                  <c:v>930</c:v>
                </c:pt>
                <c:pt idx="68166">
                  <c:v>931</c:v>
                </c:pt>
                <c:pt idx="68167">
                  <c:v>932</c:v>
                </c:pt>
                <c:pt idx="68168">
                  <c:v>933</c:v>
                </c:pt>
                <c:pt idx="68169">
                  <c:v>934</c:v>
                </c:pt>
                <c:pt idx="68170">
                  <c:v>935</c:v>
                </c:pt>
                <c:pt idx="68171">
                  <c:v>936</c:v>
                </c:pt>
                <c:pt idx="68172">
                  <c:v>937</c:v>
                </c:pt>
                <c:pt idx="68173">
                  <c:v>938</c:v>
                </c:pt>
                <c:pt idx="68174">
                  <c:v>939</c:v>
                </c:pt>
                <c:pt idx="68175">
                  <c:v>940</c:v>
                </c:pt>
                <c:pt idx="68176">
                  <c:v>941</c:v>
                </c:pt>
                <c:pt idx="68177">
                  <c:v>942</c:v>
                </c:pt>
                <c:pt idx="68178">
                  <c:v>943</c:v>
                </c:pt>
                <c:pt idx="68179">
                  <c:v>944</c:v>
                </c:pt>
                <c:pt idx="68180">
                  <c:v>945</c:v>
                </c:pt>
                <c:pt idx="68181">
                  <c:v>946</c:v>
                </c:pt>
                <c:pt idx="68182">
                  <c:v>947</c:v>
                </c:pt>
                <c:pt idx="68183">
                  <c:v>948</c:v>
                </c:pt>
                <c:pt idx="68184">
                  <c:v>949</c:v>
                </c:pt>
                <c:pt idx="68185">
                  <c:v>950</c:v>
                </c:pt>
                <c:pt idx="68186">
                  <c:v>951</c:v>
                </c:pt>
                <c:pt idx="68187">
                  <c:v>952</c:v>
                </c:pt>
                <c:pt idx="68188">
                  <c:v>953</c:v>
                </c:pt>
                <c:pt idx="68189">
                  <c:v>954</c:v>
                </c:pt>
                <c:pt idx="68190">
                  <c:v>955</c:v>
                </c:pt>
                <c:pt idx="68191">
                  <c:v>956</c:v>
                </c:pt>
                <c:pt idx="68192">
                  <c:v>957</c:v>
                </c:pt>
                <c:pt idx="68193">
                  <c:v>958</c:v>
                </c:pt>
                <c:pt idx="68194">
                  <c:v>959</c:v>
                </c:pt>
                <c:pt idx="68195">
                  <c:v>960</c:v>
                </c:pt>
                <c:pt idx="68196">
                  <c:v>961</c:v>
                </c:pt>
                <c:pt idx="68197">
                  <c:v>962</c:v>
                </c:pt>
                <c:pt idx="68198">
                  <c:v>963</c:v>
                </c:pt>
                <c:pt idx="68199">
                  <c:v>964</c:v>
                </c:pt>
                <c:pt idx="68200">
                  <c:v>965</c:v>
                </c:pt>
                <c:pt idx="68201">
                  <c:v>966</c:v>
                </c:pt>
                <c:pt idx="68202">
                  <c:v>967</c:v>
                </c:pt>
                <c:pt idx="68203">
                  <c:v>968</c:v>
                </c:pt>
                <c:pt idx="68204">
                  <c:v>969</c:v>
                </c:pt>
                <c:pt idx="68205">
                  <c:v>970</c:v>
                </c:pt>
                <c:pt idx="68206">
                  <c:v>971</c:v>
                </c:pt>
                <c:pt idx="68207">
                  <c:v>972</c:v>
                </c:pt>
                <c:pt idx="68208">
                  <c:v>973</c:v>
                </c:pt>
                <c:pt idx="68209">
                  <c:v>974</c:v>
                </c:pt>
                <c:pt idx="68210">
                  <c:v>975</c:v>
                </c:pt>
                <c:pt idx="68211">
                  <c:v>976</c:v>
                </c:pt>
                <c:pt idx="68212">
                  <c:v>977</c:v>
                </c:pt>
                <c:pt idx="68213">
                  <c:v>978</c:v>
                </c:pt>
                <c:pt idx="68214">
                  <c:v>979</c:v>
                </c:pt>
                <c:pt idx="68215">
                  <c:v>980</c:v>
                </c:pt>
                <c:pt idx="68216">
                  <c:v>981</c:v>
                </c:pt>
                <c:pt idx="68217">
                  <c:v>982</c:v>
                </c:pt>
                <c:pt idx="68218">
                  <c:v>983</c:v>
                </c:pt>
                <c:pt idx="68219">
                  <c:v>984</c:v>
                </c:pt>
                <c:pt idx="68220">
                  <c:v>985</c:v>
                </c:pt>
                <c:pt idx="68221">
                  <c:v>986</c:v>
                </c:pt>
                <c:pt idx="68222">
                  <c:v>987</c:v>
                </c:pt>
                <c:pt idx="68223">
                  <c:v>988</c:v>
                </c:pt>
                <c:pt idx="68224">
                  <c:v>989</c:v>
                </c:pt>
                <c:pt idx="68225">
                  <c:v>990</c:v>
                </c:pt>
                <c:pt idx="68226">
                  <c:v>991</c:v>
                </c:pt>
                <c:pt idx="68227">
                  <c:v>992</c:v>
                </c:pt>
                <c:pt idx="68228">
                  <c:v>993</c:v>
                </c:pt>
                <c:pt idx="68229">
                  <c:v>994</c:v>
                </c:pt>
                <c:pt idx="68230">
                  <c:v>995</c:v>
                </c:pt>
                <c:pt idx="68231">
                  <c:v>996</c:v>
                </c:pt>
                <c:pt idx="68232">
                  <c:v>997</c:v>
                </c:pt>
                <c:pt idx="68233">
                  <c:v>998</c:v>
                </c:pt>
                <c:pt idx="68234">
                  <c:v>999</c:v>
                </c:pt>
                <c:pt idx="68235">
                  <c:v>1000</c:v>
                </c:pt>
                <c:pt idx="68236">
                  <c:v>1001</c:v>
                </c:pt>
                <c:pt idx="68237">
                  <c:v>1002</c:v>
                </c:pt>
                <c:pt idx="68238">
                  <c:v>1003</c:v>
                </c:pt>
                <c:pt idx="68239">
                  <c:v>1004</c:v>
                </c:pt>
                <c:pt idx="68240">
                  <c:v>1005</c:v>
                </c:pt>
                <c:pt idx="68241">
                  <c:v>1006</c:v>
                </c:pt>
                <c:pt idx="68242">
                  <c:v>1007</c:v>
                </c:pt>
                <c:pt idx="68243">
                  <c:v>1008</c:v>
                </c:pt>
                <c:pt idx="68244">
                  <c:v>1009</c:v>
                </c:pt>
                <c:pt idx="68245">
                  <c:v>1010</c:v>
                </c:pt>
                <c:pt idx="68246">
                  <c:v>1011</c:v>
                </c:pt>
                <c:pt idx="68247">
                  <c:v>1012</c:v>
                </c:pt>
                <c:pt idx="68248">
                  <c:v>1013</c:v>
                </c:pt>
                <c:pt idx="68249">
                  <c:v>1014</c:v>
                </c:pt>
                <c:pt idx="68250">
                  <c:v>1015</c:v>
                </c:pt>
                <c:pt idx="68251">
                  <c:v>1016</c:v>
                </c:pt>
                <c:pt idx="68252">
                  <c:v>1017</c:v>
                </c:pt>
                <c:pt idx="68253">
                  <c:v>1018</c:v>
                </c:pt>
                <c:pt idx="68254">
                  <c:v>1019</c:v>
                </c:pt>
                <c:pt idx="68255">
                  <c:v>1020</c:v>
                </c:pt>
                <c:pt idx="68256">
                  <c:v>1021</c:v>
                </c:pt>
                <c:pt idx="68257">
                  <c:v>1022</c:v>
                </c:pt>
                <c:pt idx="68258">
                  <c:v>1023</c:v>
                </c:pt>
                <c:pt idx="68259">
                  <c:v>1024</c:v>
                </c:pt>
                <c:pt idx="68260">
                  <c:v>1025</c:v>
                </c:pt>
                <c:pt idx="68261">
                  <c:v>1026</c:v>
                </c:pt>
                <c:pt idx="68262">
                  <c:v>1027</c:v>
                </c:pt>
                <c:pt idx="68263">
                  <c:v>1028</c:v>
                </c:pt>
                <c:pt idx="68264">
                  <c:v>1029</c:v>
                </c:pt>
                <c:pt idx="68265">
                  <c:v>1030</c:v>
                </c:pt>
                <c:pt idx="68266">
                  <c:v>1031</c:v>
                </c:pt>
                <c:pt idx="68267">
                  <c:v>1032</c:v>
                </c:pt>
                <c:pt idx="68268">
                  <c:v>1033</c:v>
                </c:pt>
                <c:pt idx="68269">
                  <c:v>1034</c:v>
                </c:pt>
                <c:pt idx="68270">
                  <c:v>1035</c:v>
                </c:pt>
                <c:pt idx="68271">
                  <c:v>1036</c:v>
                </c:pt>
                <c:pt idx="68272">
                  <c:v>1037</c:v>
                </c:pt>
                <c:pt idx="68273">
                  <c:v>1038</c:v>
                </c:pt>
                <c:pt idx="68274">
                  <c:v>1039</c:v>
                </c:pt>
                <c:pt idx="68275">
                  <c:v>1040</c:v>
                </c:pt>
                <c:pt idx="68276">
                  <c:v>1041</c:v>
                </c:pt>
                <c:pt idx="68277">
                  <c:v>1042</c:v>
                </c:pt>
                <c:pt idx="68278">
                  <c:v>1043</c:v>
                </c:pt>
                <c:pt idx="68279">
                  <c:v>1044</c:v>
                </c:pt>
                <c:pt idx="68280">
                  <c:v>1045</c:v>
                </c:pt>
                <c:pt idx="68281">
                  <c:v>1046</c:v>
                </c:pt>
                <c:pt idx="68282">
                  <c:v>1047</c:v>
                </c:pt>
                <c:pt idx="68283">
                  <c:v>1048</c:v>
                </c:pt>
                <c:pt idx="68284">
                  <c:v>1049</c:v>
                </c:pt>
                <c:pt idx="68285">
                  <c:v>1050</c:v>
                </c:pt>
                <c:pt idx="68286">
                  <c:v>1051</c:v>
                </c:pt>
                <c:pt idx="68287">
                  <c:v>1052</c:v>
                </c:pt>
                <c:pt idx="68288">
                  <c:v>1053</c:v>
                </c:pt>
                <c:pt idx="68289">
                  <c:v>1054</c:v>
                </c:pt>
                <c:pt idx="68290">
                  <c:v>1055</c:v>
                </c:pt>
                <c:pt idx="68291">
                  <c:v>1056</c:v>
                </c:pt>
                <c:pt idx="68292">
                  <c:v>1057</c:v>
                </c:pt>
                <c:pt idx="68293">
                  <c:v>1058</c:v>
                </c:pt>
                <c:pt idx="68294">
                  <c:v>1059</c:v>
                </c:pt>
                <c:pt idx="68295">
                  <c:v>1060</c:v>
                </c:pt>
                <c:pt idx="68296">
                  <c:v>1061</c:v>
                </c:pt>
                <c:pt idx="68297">
                  <c:v>1062</c:v>
                </c:pt>
                <c:pt idx="68298">
                  <c:v>1063</c:v>
                </c:pt>
                <c:pt idx="68299">
                  <c:v>1064</c:v>
                </c:pt>
                <c:pt idx="68300">
                  <c:v>1065</c:v>
                </c:pt>
                <c:pt idx="68301">
                  <c:v>1066</c:v>
                </c:pt>
                <c:pt idx="68302">
                  <c:v>1067</c:v>
                </c:pt>
                <c:pt idx="68303">
                  <c:v>1068</c:v>
                </c:pt>
                <c:pt idx="68304">
                  <c:v>1069</c:v>
                </c:pt>
                <c:pt idx="68305">
                  <c:v>1070</c:v>
                </c:pt>
                <c:pt idx="68306">
                  <c:v>1071</c:v>
                </c:pt>
                <c:pt idx="68307">
                  <c:v>1072</c:v>
                </c:pt>
                <c:pt idx="68308">
                  <c:v>1073</c:v>
                </c:pt>
                <c:pt idx="68309">
                  <c:v>1074</c:v>
                </c:pt>
                <c:pt idx="68310">
                  <c:v>1075</c:v>
                </c:pt>
                <c:pt idx="68311">
                  <c:v>1076</c:v>
                </c:pt>
                <c:pt idx="68312">
                  <c:v>1077</c:v>
                </c:pt>
                <c:pt idx="68313">
                  <c:v>1078</c:v>
                </c:pt>
                <c:pt idx="68314">
                  <c:v>1079</c:v>
                </c:pt>
                <c:pt idx="68315">
                  <c:v>1080</c:v>
                </c:pt>
                <c:pt idx="68316">
                  <c:v>1081</c:v>
                </c:pt>
                <c:pt idx="68317">
                  <c:v>1082</c:v>
                </c:pt>
                <c:pt idx="68318">
                  <c:v>1083</c:v>
                </c:pt>
                <c:pt idx="68319">
                  <c:v>1084</c:v>
                </c:pt>
                <c:pt idx="68320">
                  <c:v>1085</c:v>
                </c:pt>
                <c:pt idx="68321">
                  <c:v>1086</c:v>
                </c:pt>
                <c:pt idx="68322">
                  <c:v>1087</c:v>
                </c:pt>
                <c:pt idx="68323">
                  <c:v>1088</c:v>
                </c:pt>
                <c:pt idx="68324">
                  <c:v>1089</c:v>
                </c:pt>
                <c:pt idx="68325">
                  <c:v>1090</c:v>
                </c:pt>
                <c:pt idx="68326">
                  <c:v>1091</c:v>
                </c:pt>
                <c:pt idx="68327">
                  <c:v>1092</c:v>
                </c:pt>
                <c:pt idx="68328">
                  <c:v>1093</c:v>
                </c:pt>
                <c:pt idx="68329">
                  <c:v>1094</c:v>
                </c:pt>
                <c:pt idx="68330">
                  <c:v>1095</c:v>
                </c:pt>
                <c:pt idx="68331">
                  <c:v>1096</c:v>
                </c:pt>
                <c:pt idx="68332">
                  <c:v>1097</c:v>
                </c:pt>
                <c:pt idx="68333">
                  <c:v>1098</c:v>
                </c:pt>
                <c:pt idx="68334">
                  <c:v>1099</c:v>
                </c:pt>
                <c:pt idx="68335">
                  <c:v>1100</c:v>
                </c:pt>
                <c:pt idx="68336">
                  <c:v>1101</c:v>
                </c:pt>
                <c:pt idx="68337">
                  <c:v>1102</c:v>
                </c:pt>
                <c:pt idx="68338">
                  <c:v>1103</c:v>
                </c:pt>
                <c:pt idx="68339">
                  <c:v>1104</c:v>
                </c:pt>
                <c:pt idx="68340">
                  <c:v>1105</c:v>
                </c:pt>
                <c:pt idx="68341">
                  <c:v>1106</c:v>
                </c:pt>
                <c:pt idx="68342">
                  <c:v>1107</c:v>
                </c:pt>
                <c:pt idx="68343">
                  <c:v>1108</c:v>
                </c:pt>
                <c:pt idx="68344">
                  <c:v>1109</c:v>
                </c:pt>
                <c:pt idx="68345">
                  <c:v>1110</c:v>
                </c:pt>
                <c:pt idx="68346">
                  <c:v>1111</c:v>
                </c:pt>
                <c:pt idx="68347">
                  <c:v>1112</c:v>
                </c:pt>
                <c:pt idx="68348">
                  <c:v>1113</c:v>
                </c:pt>
                <c:pt idx="68349">
                  <c:v>1114</c:v>
                </c:pt>
                <c:pt idx="68350">
                  <c:v>1115</c:v>
                </c:pt>
                <c:pt idx="68351">
                  <c:v>1116</c:v>
                </c:pt>
                <c:pt idx="68352">
                  <c:v>1117</c:v>
                </c:pt>
                <c:pt idx="68353">
                  <c:v>1118</c:v>
                </c:pt>
                <c:pt idx="68354">
                  <c:v>1119</c:v>
                </c:pt>
                <c:pt idx="68355">
                  <c:v>1120</c:v>
                </c:pt>
                <c:pt idx="68356">
                  <c:v>1121</c:v>
                </c:pt>
                <c:pt idx="68357">
                  <c:v>1122</c:v>
                </c:pt>
                <c:pt idx="68358">
                  <c:v>1123</c:v>
                </c:pt>
                <c:pt idx="68359">
                  <c:v>1124</c:v>
                </c:pt>
                <c:pt idx="68360">
                  <c:v>1125</c:v>
                </c:pt>
                <c:pt idx="68361">
                  <c:v>1126</c:v>
                </c:pt>
                <c:pt idx="68362">
                  <c:v>1127</c:v>
                </c:pt>
                <c:pt idx="68363">
                  <c:v>1128</c:v>
                </c:pt>
                <c:pt idx="68364">
                  <c:v>1129</c:v>
                </c:pt>
                <c:pt idx="68365">
                  <c:v>1130</c:v>
                </c:pt>
                <c:pt idx="68366">
                  <c:v>1131</c:v>
                </c:pt>
                <c:pt idx="68367">
                  <c:v>1132</c:v>
                </c:pt>
                <c:pt idx="68368">
                  <c:v>1133</c:v>
                </c:pt>
                <c:pt idx="68369">
                  <c:v>1134</c:v>
                </c:pt>
                <c:pt idx="68370">
                  <c:v>1135</c:v>
                </c:pt>
                <c:pt idx="68371">
                  <c:v>1136</c:v>
                </c:pt>
                <c:pt idx="68372">
                  <c:v>1137</c:v>
                </c:pt>
                <c:pt idx="68373">
                  <c:v>1138</c:v>
                </c:pt>
                <c:pt idx="68374">
                  <c:v>1139</c:v>
                </c:pt>
                <c:pt idx="68375">
                  <c:v>1140</c:v>
                </c:pt>
                <c:pt idx="68376">
                  <c:v>1141</c:v>
                </c:pt>
                <c:pt idx="68377">
                  <c:v>1142</c:v>
                </c:pt>
                <c:pt idx="68378">
                  <c:v>1143</c:v>
                </c:pt>
                <c:pt idx="68379">
                  <c:v>1144</c:v>
                </c:pt>
                <c:pt idx="68380">
                  <c:v>1145</c:v>
                </c:pt>
                <c:pt idx="68381">
                  <c:v>1146</c:v>
                </c:pt>
                <c:pt idx="68382">
                  <c:v>1147</c:v>
                </c:pt>
                <c:pt idx="68383">
                  <c:v>1148</c:v>
                </c:pt>
                <c:pt idx="68384">
                  <c:v>1149</c:v>
                </c:pt>
                <c:pt idx="68385">
                  <c:v>1150</c:v>
                </c:pt>
                <c:pt idx="68386">
                  <c:v>1151</c:v>
                </c:pt>
                <c:pt idx="68387">
                  <c:v>1152</c:v>
                </c:pt>
                <c:pt idx="68388">
                  <c:v>1153</c:v>
                </c:pt>
                <c:pt idx="68389">
                  <c:v>1154</c:v>
                </c:pt>
                <c:pt idx="68390">
                  <c:v>1155</c:v>
                </c:pt>
                <c:pt idx="68391">
                  <c:v>1156</c:v>
                </c:pt>
                <c:pt idx="68392">
                  <c:v>1157</c:v>
                </c:pt>
                <c:pt idx="68393">
                  <c:v>1158</c:v>
                </c:pt>
                <c:pt idx="68394">
                  <c:v>1159</c:v>
                </c:pt>
                <c:pt idx="68395">
                  <c:v>1160</c:v>
                </c:pt>
                <c:pt idx="68396">
                  <c:v>1161</c:v>
                </c:pt>
                <c:pt idx="68397">
                  <c:v>1162</c:v>
                </c:pt>
                <c:pt idx="68398">
                  <c:v>1163</c:v>
                </c:pt>
                <c:pt idx="68399">
                  <c:v>1164</c:v>
                </c:pt>
                <c:pt idx="68400">
                  <c:v>1165</c:v>
                </c:pt>
                <c:pt idx="68401">
                  <c:v>1166</c:v>
                </c:pt>
                <c:pt idx="68402">
                  <c:v>1167</c:v>
                </c:pt>
                <c:pt idx="68403">
                  <c:v>1168</c:v>
                </c:pt>
                <c:pt idx="68404">
                  <c:v>1169</c:v>
                </c:pt>
                <c:pt idx="68405">
                  <c:v>1170</c:v>
                </c:pt>
                <c:pt idx="68406">
                  <c:v>1171</c:v>
                </c:pt>
                <c:pt idx="68407">
                  <c:v>1172</c:v>
                </c:pt>
                <c:pt idx="68408">
                  <c:v>1173</c:v>
                </c:pt>
                <c:pt idx="68409">
                  <c:v>1174</c:v>
                </c:pt>
                <c:pt idx="68410">
                  <c:v>1175</c:v>
                </c:pt>
                <c:pt idx="68411">
                  <c:v>1176</c:v>
                </c:pt>
                <c:pt idx="68412">
                  <c:v>1177</c:v>
                </c:pt>
                <c:pt idx="68413">
                  <c:v>1178</c:v>
                </c:pt>
                <c:pt idx="68414">
                  <c:v>1179</c:v>
                </c:pt>
                <c:pt idx="68415">
                  <c:v>1180</c:v>
                </c:pt>
                <c:pt idx="68416">
                  <c:v>1181</c:v>
                </c:pt>
                <c:pt idx="68417">
                  <c:v>1182</c:v>
                </c:pt>
                <c:pt idx="68418">
                  <c:v>1183</c:v>
                </c:pt>
                <c:pt idx="68419">
                  <c:v>1184</c:v>
                </c:pt>
                <c:pt idx="68420">
                  <c:v>1185</c:v>
                </c:pt>
                <c:pt idx="68421">
                  <c:v>1186</c:v>
                </c:pt>
                <c:pt idx="68422">
                  <c:v>1187</c:v>
                </c:pt>
                <c:pt idx="68423">
                  <c:v>1188</c:v>
                </c:pt>
                <c:pt idx="68424">
                  <c:v>1189</c:v>
                </c:pt>
                <c:pt idx="68425">
                  <c:v>1190</c:v>
                </c:pt>
                <c:pt idx="68426">
                  <c:v>1191</c:v>
                </c:pt>
                <c:pt idx="68427">
                  <c:v>1192</c:v>
                </c:pt>
                <c:pt idx="68428">
                  <c:v>1193</c:v>
                </c:pt>
                <c:pt idx="68429">
                  <c:v>1194</c:v>
                </c:pt>
                <c:pt idx="68430">
                  <c:v>1195</c:v>
                </c:pt>
                <c:pt idx="68431">
                  <c:v>1196</c:v>
                </c:pt>
                <c:pt idx="68432">
                  <c:v>1197</c:v>
                </c:pt>
                <c:pt idx="68433">
                  <c:v>1198</c:v>
                </c:pt>
                <c:pt idx="68434">
                  <c:v>1199</c:v>
                </c:pt>
                <c:pt idx="68435">
                  <c:v>1200</c:v>
                </c:pt>
                <c:pt idx="68436">
                  <c:v>1201</c:v>
                </c:pt>
                <c:pt idx="68437">
                  <c:v>1202</c:v>
                </c:pt>
                <c:pt idx="68438">
                  <c:v>1203</c:v>
                </c:pt>
                <c:pt idx="68439">
                  <c:v>1204</c:v>
                </c:pt>
                <c:pt idx="68440">
                  <c:v>1205</c:v>
                </c:pt>
                <c:pt idx="68441">
                  <c:v>1206</c:v>
                </c:pt>
                <c:pt idx="68442">
                  <c:v>1207</c:v>
                </c:pt>
                <c:pt idx="68443">
                  <c:v>1208</c:v>
                </c:pt>
                <c:pt idx="68444">
                  <c:v>1209</c:v>
                </c:pt>
                <c:pt idx="68445">
                  <c:v>1210</c:v>
                </c:pt>
                <c:pt idx="68446">
                  <c:v>1211</c:v>
                </c:pt>
                <c:pt idx="68447">
                  <c:v>1212</c:v>
                </c:pt>
                <c:pt idx="68448">
                  <c:v>1213</c:v>
                </c:pt>
                <c:pt idx="68449">
                  <c:v>1214</c:v>
                </c:pt>
                <c:pt idx="68450">
                  <c:v>1215</c:v>
                </c:pt>
                <c:pt idx="68451">
                  <c:v>1216</c:v>
                </c:pt>
                <c:pt idx="68452">
                  <c:v>1217</c:v>
                </c:pt>
                <c:pt idx="68453">
                  <c:v>1218</c:v>
                </c:pt>
                <c:pt idx="68454">
                  <c:v>1219</c:v>
                </c:pt>
                <c:pt idx="68455">
                  <c:v>1220</c:v>
                </c:pt>
                <c:pt idx="68456">
                  <c:v>1221</c:v>
                </c:pt>
                <c:pt idx="68457">
                  <c:v>1222</c:v>
                </c:pt>
                <c:pt idx="68458">
                  <c:v>1223</c:v>
                </c:pt>
                <c:pt idx="68459">
                  <c:v>1224</c:v>
                </c:pt>
                <c:pt idx="68460">
                  <c:v>1225</c:v>
                </c:pt>
                <c:pt idx="68461">
                  <c:v>1226</c:v>
                </c:pt>
                <c:pt idx="68462">
                  <c:v>1227</c:v>
                </c:pt>
                <c:pt idx="68463">
                  <c:v>1228</c:v>
                </c:pt>
                <c:pt idx="68464">
                  <c:v>1229</c:v>
                </c:pt>
                <c:pt idx="68465">
                  <c:v>1230</c:v>
                </c:pt>
                <c:pt idx="68466">
                  <c:v>1231</c:v>
                </c:pt>
                <c:pt idx="68467">
                  <c:v>1232</c:v>
                </c:pt>
                <c:pt idx="68468">
                  <c:v>1233</c:v>
                </c:pt>
                <c:pt idx="68469">
                  <c:v>1234</c:v>
                </c:pt>
                <c:pt idx="68470">
                  <c:v>1235</c:v>
                </c:pt>
                <c:pt idx="68471">
                  <c:v>1236</c:v>
                </c:pt>
                <c:pt idx="68472">
                  <c:v>1237</c:v>
                </c:pt>
                <c:pt idx="68473">
                  <c:v>1238</c:v>
                </c:pt>
                <c:pt idx="68474">
                  <c:v>1239</c:v>
                </c:pt>
                <c:pt idx="68475">
                  <c:v>1240</c:v>
                </c:pt>
                <c:pt idx="68476">
                  <c:v>1241</c:v>
                </c:pt>
                <c:pt idx="68477">
                  <c:v>1242</c:v>
                </c:pt>
                <c:pt idx="68478">
                  <c:v>1243</c:v>
                </c:pt>
                <c:pt idx="68479">
                  <c:v>1244</c:v>
                </c:pt>
                <c:pt idx="68480">
                  <c:v>1245</c:v>
                </c:pt>
                <c:pt idx="68481">
                  <c:v>1246</c:v>
                </c:pt>
                <c:pt idx="68482">
                  <c:v>1247</c:v>
                </c:pt>
                <c:pt idx="68483">
                  <c:v>1248</c:v>
                </c:pt>
                <c:pt idx="68484">
                  <c:v>1249</c:v>
                </c:pt>
                <c:pt idx="68485">
                  <c:v>1250</c:v>
                </c:pt>
                <c:pt idx="68486">
                  <c:v>1251</c:v>
                </c:pt>
                <c:pt idx="68487">
                  <c:v>1252</c:v>
                </c:pt>
                <c:pt idx="68488">
                  <c:v>1253</c:v>
                </c:pt>
                <c:pt idx="68489">
                  <c:v>1254</c:v>
                </c:pt>
                <c:pt idx="68490">
                  <c:v>1255</c:v>
                </c:pt>
                <c:pt idx="68491">
                  <c:v>1256</c:v>
                </c:pt>
                <c:pt idx="68492">
                  <c:v>1257</c:v>
                </c:pt>
                <c:pt idx="68493">
                  <c:v>1258</c:v>
                </c:pt>
                <c:pt idx="68494">
                  <c:v>1259</c:v>
                </c:pt>
                <c:pt idx="68495">
                  <c:v>1260</c:v>
                </c:pt>
                <c:pt idx="68496">
                  <c:v>1261</c:v>
                </c:pt>
                <c:pt idx="68497">
                  <c:v>1262</c:v>
                </c:pt>
                <c:pt idx="68498">
                  <c:v>1263</c:v>
                </c:pt>
                <c:pt idx="68499">
                  <c:v>1264</c:v>
                </c:pt>
                <c:pt idx="68500">
                  <c:v>1265</c:v>
                </c:pt>
                <c:pt idx="68501">
                  <c:v>1266</c:v>
                </c:pt>
                <c:pt idx="68502">
                  <c:v>1267</c:v>
                </c:pt>
                <c:pt idx="68503">
                  <c:v>1268</c:v>
                </c:pt>
                <c:pt idx="68504">
                  <c:v>1269</c:v>
                </c:pt>
                <c:pt idx="68505">
                  <c:v>1270</c:v>
                </c:pt>
                <c:pt idx="68506">
                  <c:v>1271</c:v>
                </c:pt>
                <c:pt idx="68507">
                  <c:v>1272</c:v>
                </c:pt>
                <c:pt idx="68508">
                  <c:v>1273</c:v>
                </c:pt>
                <c:pt idx="68509">
                  <c:v>1274</c:v>
                </c:pt>
                <c:pt idx="68510">
                  <c:v>1275</c:v>
                </c:pt>
                <c:pt idx="68511">
                  <c:v>1276</c:v>
                </c:pt>
                <c:pt idx="68512">
                  <c:v>1277</c:v>
                </c:pt>
                <c:pt idx="68513">
                  <c:v>1278</c:v>
                </c:pt>
                <c:pt idx="68514">
                  <c:v>1279</c:v>
                </c:pt>
                <c:pt idx="68515">
                  <c:v>1280</c:v>
                </c:pt>
                <c:pt idx="68516">
                  <c:v>1281</c:v>
                </c:pt>
                <c:pt idx="68517">
                  <c:v>1282</c:v>
                </c:pt>
                <c:pt idx="68518">
                  <c:v>1283</c:v>
                </c:pt>
                <c:pt idx="68519">
                  <c:v>1284</c:v>
                </c:pt>
                <c:pt idx="68520">
                  <c:v>1285</c:v>
                </c:pt>
                <c:pt idx="68521">
                  <c:v>1286</c:v>
                </c:pt>
                <c:pt idx="68522">
                  <c:v>1287</c:v>
                </c:pt>
                <c:pt idx="68523">
                  <c:v>1288</c:v>
                </c:pt>
                <c:pt idx="68524">
                  <c:v>1289</c:v>
                </c:pt>
                <c:pt idx="68525">
                  <c:v>1290</c:v>
                </c:pt>
                <c:pt idx="68526">
                  <c:v>1291</c:v>
                </c:pt>
                <c:pt idx="68527">
                  <c:v>1292</c:v>
                </c:pt>
                <c:pt idx="68528">
                  <c:v>1293</c:v>
                </c:pt>
                <c:pt idx="68529">
                  <c:v>1294</c:v>
                </c:pt>
                <c:pt idx="68530">
                  <c:v>1295</c:v>
                </c:pt>
                <c:pt idx="68531">
                  <c:v>1296</c:v>
                </c:pt>
                <c:pt idx="68532">
                  <c:v>1297</c:v>
                </c:pt>
                <c:pt idx="68533">
                  <c:v>1298</c:v>
                </c:pt>
                <c:pt idx="68534">
                  <c:v>1299</c:v>
                </c:pt>
                <c:pt idx="68535">
                  <c:v>1300</c:v>
                </c:pt>
                <c:pt idx="68536">
                  <c:v>1301</c:v>
                </c:pt>
                <c:pt idx="68537">
                  <c:v>1302</c:v>
                </c:pt>
                <c:pt idx="68538">
                  <c:v>1303</c:v>
                </c:pt>
                <c:pt idx="68539">
                  <c:v>1304</c:v>
                </c:pt>
                <c:pt idx="68540">
                  <c:v>1305</c:v>
                </c:pt>
                <c:pt idx="68541">
                  <c:v>1306</c:v>
                </c:pt>
                <c:pt idx="68542">
                  <c:v>1307</c:v>
                </c:pt>
                <c:pt idx="68543">
                  <c:v>1308</c:v>
                </c:pt>
                <c:pt idx="68544">
                  <c:v>1309</c:v>
                </c:pt>
                <c:pt idx="68545">
                  <c:v>1310</c:v>
                </c:pt>
                <c:pt idx="68546">
                  <c:v>1311</c:v>
                </c:pt>
                <c:pt idx="68547">
                  <c:v>1312</c:v>
                </c:pt>
                <c:pt idx="68548">
                  <c:v>1313</c:v>
                </c:pt>
                <c:pt idx="68549">
                  <c:v>1314</c:v>
                </c:pt>
                <c:pt idx="68550">
                  <c:v>1315</c:v>
                </c:pt>
                <c:pt idx="68551">
                  <c:v>1316</c:v>
                </c:pt>
                <c:pt idx="68552">
                  <c:v>1317</c:v>
                </c:pt>
                <c:pt idx="68553">
                  <c:v>1318</c:v>
                </c:pt>
                <c:pt idx="68554">
                  <c:v>1319</c:v>
                </c:pt>
                <c:pt idx="68555">
                  <c:v>1320</c:v>
                </c:pt>
                <c:pt idx="68556">
                  <c:v>1321</c:v>
                </c:pt>
                <c:pt idx="68557">
                  <c:v>1322</c:v>
                </c:pt>
                <c:pt idx="68558">
                  <c:v>1323</c:v>
                </c:pt>
                <c:pt idx="68559">
                  <c:v>1324</c:v>
                </c:pt>
                <c:pt idx="68560">
                  <c:v>1325</c:v>
                </c:pt>
                <c:pt idx="68561">
                  <c:v>1326</c:v>
                </c:pt>
                <c:pt idx="68562">
                  <c:v>1327</c:v>
                </c:pt>
                <c:pt idx="68563">
                  <c:v>1328</c:v>
                </c:pt>
                <c:pt idx="68564">
                  <c:v>1329</c:v>
                </c:pt>
                <c:pt idx="68565">
                  <c:v>1330</c:v>
                </c:pt>
                <c:pt idx="68566">
                  <c:v>1331</c:v>
                </c:pt>
                <c:pt idx="68567">
                  <c:v>1332</c:v>
                </c:pt>
                <c:pt idx="68568">
                  <c:v>1333</c:v>
                </c:pt>
                <c:pt idx="68569">
                  <c:v>1334</c:v>
                </c:pt>
                <c:pt idx="68570">
                  <c:v>1335</c:v>
                </c:pt>
                <c:pt idx="68571">
                  <c:v>1336</c:v>
                </c:pt>
                <c:pt idx="68572">
                  <c:v>1337</c:v>
                </c:pt>
                <c:pt idx="68573">
                  <c:v>1338</c:v>
                </c:pt>
                <c:pt idx="68574">
                  <c:v>1339</c:v>
                </c:pt>
                <c:pt idx="68575">
                  <c:v>1340</c:v>
                </c:pt>
                <c:pt idx="68576">
                  <c:v>1341</c:v>
                </c:pt>
                <c:pt idx="68577">
                  <c:v>1342</c:v>
                </c:pt>
                <c:pt idx="68578">
                  <c:v>1343</c:v>
                </c:pt>
                <c:pt idx="68579">
                  <c:v>1344</c:v>
                </c:pt>
                <c:pt idx="68580">
                  <c:v>1345</c:v>
                </c:pt>
                <c:pt idx="68581">
                  <c:v>1346</c:v>
                </c:pt>
                <c:pt idx="68582">
                  <c:v>1347</c:v>
                </c:pt>
                <c:pt idx="68583">
                  <c:v>1348</c:v>
                </c:pt>
                <c:pt idx="68584">
                  <c:v>1349</c:v>
                </c:pt>
                <c:pt idx="68585">
                  <c:v>1350</c:v>
                </c:pt>
                <c:pt idx="68586">
                  <c:v>1351</c:v>
                </c:pt>
                <c:pt idx="68587">
                  <c:v>1352</c:v>
                </c:pt>
                <c:pt idx="68588">
                  <c:v>1353</c:v>
                </c:pt>
                <c:pt idx="68589">
                  <c:v>1354</c:v>
                </c:pt>
                <c:pt idx="68590">
                  <c:v>1355</c:v>
                </c:pt>
                <c:pt idx="68591">
                  <c:v>1356</c:v>
                </c:pt>
                <c:pt idx="68592">
                  <c:v>1357</c:v>
                </c:pt>
                <c:pt idx="68593">
                  <c:v>1358</c:v>
                </c:pt>
                <c:pt idx="68594">
                  <c:v>1359</c:v>
                </c:pt>
                <c:pt idx="68595">
                  <c:v>1360</c:v>
                </c:pt>
                <c:pt idx="68596">
                  <c:v>1361</c:v>
                </c:pt>
                <c:pt idx="68597">
                  <c:v>1362</c:v>
                </c:pt>
                <c:pt idx="68598">
                  <c:v>1363</c:v>
                </c:pt>
                <c:pt idx="68599">
                  <c:v>1364</c:v>
                </c:pt>
                <c:pt idx="68600">
                  <c:v>1365</c:v>
                </c:pt>
                <c:pt idx="68601">
                  <c:v>1366</c:v>
                </c:pt>
                <c:pt idx="68602">
                  <c:v>1367</c:v>
                </c:pt>
                <c:pt idx="68603">
                  <c:v>1368</c:v>
                </c:pt>
                <c:pt idx="68604">
                  <c:v>1369</c:v>
                </c:pt>
                <c:pt idx="68605">
                  <c:v>1370</c:v>
                </c:pt>
                <c:pt idx="68606">
                  <c:v>1371</c:v>
                </c:pt>
                <c:pt idx="68607">
                  <c:v>1372</c:v>
                </c:pt>
                <c:pt idx="68608">
                  <c:v>1373</c:v>
                </c:pt>
                <c:pt idx="68609">
                  <c:v>1374</c:v>
                </c:pt>
                <c:pt idx="68610">
                  <c:v>1375</c:v>
                </c:pt>
                <c:pt idx="68611">
                  <c:v>1376</c:v>
                </c:pt>
                <c:pt idx="68612">
                  <c:v>1377</c:v>
                </c:pt>
                <c:pt idx="68613">
                  <c:v>1378</c:v>
                </c:pt>
                <c:pt idx="68614">
                  <c:v>1379</c:v>
                </c:pt>
                <c:pt idx="68615">
                  <c:v>1380</c:v>
                </c:pt>
                <c:pt idx="68616">
                  <c:v>1381</c:v>
                </c:pt>
                <c:pt idx="68617">
                  <c:v>1382</c:v>
                </c:pt>
                <c:pt idx="68618">
                  <c:v>1383</c:v>
                </c:pt>
                <c:pt idx="68619">
                  <c:v>1384</c:v>
                </c:pt>
                <c:pt idx="68620">
                  <c:v>1385</c:v>
                </c:pt>
                <c:pt idx="68621">
                  <c:v>1386</c:v>
                </c:pt>
                <c:pt idx="68622">
                  <c:v>1387</c:v>
                </c:pt>
                <c:pt idx="68623">
                  <c:v>1388</c:v>
                </c:pt>
                <c:pt idx="68624">
                  <c:v>1389</c:v>
                </c:pt>
                <c:pt idx="68625">
                  <c:v>1390</c:v>
                </c:pt>
                <c:pt idx="68626">
                  <c:v>1391</c:v>
                </c:pt>
                <c:pt idx="68627">
                  <c:v>1392</c:v>
                </c:pt>
                <c:pt idx="68628">
                  <c:v>1393</c:v>
                </c:pt>
                <c:pt idx="68629">
                  <c:v>1394</c:v>
                </c:pt>
                <c:pt idx="68630">
                  <c:v>1395</c:v>
                </c:pt>
                <c:pt idx="68631">
                  <c:v>1396</c:v>
                </c:pt>
                <c:pt idx="68632">
                  <c:v>1397</c:v>
                </c:pt>
                <c:pt idx="68633">
                  <c:v>1398</c:v>
                </c:pt>
                <c:pt idx="68634">
                  <c:v>1399</c:v>
                </c:pt>
                <c:pt idx="68635">
                  <c:v>1400</c:v>
                </c:pt>
                <c:pt idx="68636">
                  <c:v>1401</c:v>
                </c:pt>
                <c:pt idx="68637">
                  <c:v>1402</c:v>
                </c:pt>
                <c:pt idx="68638">
                  <c:v>1403</c:v>
                </c:pt>
                <c:pt idx="68639">
                  <c:v>1404</c:v>
                </c:pt>
                <c:pt idx="68640">
                  <c:v>1405</c:v>
                </c:pt>
                <c:pt idx="68641">
                  <c:v>1406</c:v>
                </c:pt>
                <c:pt idx="68642">
                  <c:v>1407</c:v>
                </c:pt>
                <c:pt idx="68643">
                  <c:v>1408</c:v>
                </c:pt>
                <c:pt idx="68644">
                  <c:v>1409</c:v>
                </c:pt>
                <c:pt idx="68645">
                  <c:v>1410</c:v>
                </c:pt>
                <c:pt idx="68646">
                  <c:v>1411</c:v>
                </c:pt>
                <c:pt idx="68647">
                  <c:v>1412</c:v>
                </c:pt>
                <c:pt idx="68648">
                  <c:v>1413</c:v>
                </c:pt>
                <c:pt idx="68649">
                  <c:v>1414</c:v>
                </c:pt>
                <c:pt idx="68650">
                  <c:v>1415</c:v>
                </c:pt>
                <c:pt idx="68651">
                  <c:v>1416</c:v>
                </c:pt>
                <c:pt idx="68652">
                  <c:v>1417</c:v>
                </c:pt>
                <c:pt idx="68653">
                  <c:v>1418</c:v>
                </c:pt>
                <c:pt idx="68654">
                  <c:v>1419</c:v>
                </c:pt>
                <c:pt idx="68655">
                  <c:v>1420</c:v>
                </c:pt>
                <c:pt idx="68656">
                  <c:v>1421</c:v>
                </c:pt>
                <c:pt idx="68657">
                  <c:v>1422</c:v>
                </c:pt>
                <c:pt idx="68658">
                  <c:v>1423</c:v>
                </c:pt>
                <c:pt idx="68659">
                  <c:v>1424</c:v>
                </c:pt>
                <c:pt idx="68660">
                  <c:v>1425</c:v>
                </c:pt>
                <c:pt idx="68661">
                  <c:v>1426</c:v>
                </c:pt>
                <c:pt idx="68662">
                  <c:v>1427</c:v>
                </c:pt>
                <c:pt idx="68663">
                  <c:v>1428</c:v>
                </c:pt>
                <c:pt idx="68664">
                  <c:v>1429</c:v>
                </c:pt>
                <c:pt idx="68665">
                  <c:v>1430</c:v>
                </c:pt>
                <c:pt idx="68666">
                  <c:v>1431</c:v>
                </c:pt>
                <c:pt idx="68667">
                  <c:v>1432</c:v>
                </c:pt>
                <c:pt idx="68668">
                  <c:v>1433</c:v>
                </c:pt>
                <c:pt idx="68669">
                  <c:v>1434</c:v>
                </c:pt>
                <c:pt idx="68670">
                  <c:v>1435</c:v>
                </c:pt>
                <c:pt idx="68671">
                  <c:v>1436</c:v>
                </c:pt>
                <c:pt idx="68672">
                  <c:v>1437</c:v>
                </c:pt>
                <c:pt idx="68673">
                  <c:v>1438</c:v>
                </c:pt>
                <c:pt idx="68674">
                  <c:v>1439</c:v>
                </c:pt>
                <c:pt idx="68675">
                  <c:v>1440</c:v>
                </c:pt>
                <c:pt idx="68676">
                  <c:v>1441</c:v>
                </c:pt>
                <c:pt idx="68677">
                  <c:v>1442</c:v>
                </c:pt>
                <c:pt idx="68678">
                  <c:v>1443</c:v>
                </c:pt>
                <c:pt idx="68679">
                  <c:v>1444</c:v>
                </c:pt>
                <c:pt idx="68680">
                  <c:v>1445</c:v>
                </c:pt>
                <c:pt idx="68681">
                  <c:v>1446</c:v>
                </c:pt>
                <c:pt idx="68682">
                  <c:v>1447</c:v>
                </c:pt>
                <c:pt idx="68683">
                  <c:v>1448</c:v>
                </c:pt>
                <c:pt idx="68684">
                  <c:v>1449</c:v>
                </c:pt>
                <c:pt idx="68685">
                  <c:v>1450</c:v>
                </c:pt>
                <c:pt idx="68686">
                  <c:v>1451</c:v>
                </c:pt>
                <c:pt idx="68687">
                  <c:v>1452</c:v>
                </c:pt>
                <c:pt idx="68688">
                  <c:v>1453</c:v>
                </c:pt>
                <c:pt idx="68689">
                  <c:v>1454</c:v>
                </c:pt>
                <c:pt idx="68690">
                  <c:v>1455</c:v>
                </c:pt>
                <c:pt idx="68691">
                  <c:v>1456</c:v>
                </c:pt>
                <c:pt idx="68692">
                  <c:v>1457</c:v>
                </c:pt>
                <c:pt idx="68693">
                  <c:v>1458</c:v>
                </c:pt>
                <c:pt idx="68694">
                  <c:v>1459</c:v>
                </c:pt>
                <c:pt idx="68695">
                  <c:v>1460</c:v>
                </c:pt>
                <c:pt idx="68696">
                  <c:v>1461</c:v>
                </c:pt>
                <c:pt idx="68697">
                  <c:v>1462</c:v>
                </c:pt>
                <c:pt idx="68698">
                  <c:v>1463</c:v>
                </c:pt>
                <c:pt idx="68699">
                  <c:v>1464</c:v>
                </c:pt>
                <c:pt idx="68700">
                  <c:v>1465</c:v>
                </c:pt>
                <c:pt idx="68701">
                  <c:v>1466</c:v>
                </c:pt>
                <c:pt idx="68702">
                  <c:v>1467</c:v>
                </c:pt>
                <c:pt idx="68703">
                  <c:v>1468</c:v>
                </c:pt>
                <c:pt idx="68704">
                  <c:v>1469</c:v>
                </c:pt>
                <c:pt idx="68705">
                  <c:v>1470</c:v>
                </c:pt>
                <c:pt idx="68706">
                  <c:v>1471</c:v>
                </c:pt>
                <c:pt idx="68707">
                  <c:v>1472</c:v>
                </c:pt>
                <c:pt idx="68708">
                  <c:v>1473</c:v>
                </c:pt>
                <c:pt idx="68709">
                  <c:v>1474</c:v>
                </c:pt>
                <c:pt idx="68710">
                  <c:v>1475</c:v>
                </c:pt>
                <c:pt idx="68711">
                  <c:v>1476</c:v>
                </c:pt>
                <c:pt idx="68712">
                  <c:v>1477</c:v>
                </c:pt>
                <c:pt idx="68713">
                  <c:v>1478</c:v>
                </c:pt>
                <c:pt idx="68714">
                  <c:v>1479</c:v>
                </c:pt>
                <c:pt idx="68715">
                  <c:v>1480</c:v>
                </c:pt>
                <c:pt idx="68716">
                  <c:v>1481</c:v>
                </c:pt>
                <c:pt idx="68717">
                  <c:v>1482</c:v>
                </c:pt>
                <c:pt idx="68718">
                  <c:v>1483</c:v>
                </c:pt>
                <c:pt idx="68719">
                  <c:v>1484</c:v>
                </c:pt>
                <c:pt idx="68720">
                  <c:v>1485</c:v>
                </c:pt>
                <c:pt idx="68721">
                  <c:v>1486</c:v>
                </c:pt>
                <c:pt idx="68722">
                  <c:v>1487</c:v>
                </c:pt>
                <c:pt idx="68723">
                  <c:v>1488</c:v>
                </c:pt>
                <c:pt idx="68724">
                  <c:v>1489</c:v>
                </c:pt>
                <c:pt idx="68725">
                  <c:v>1490</c:v>
                </c:pt>
                <c:pt idx="68726">
                  <c:v>1491</c:v>
                </c:pt>
                <c:pt idx="68727">
                  <c:v>1492</c:v>
                </c:pt>
                <c:pt idx="68728">
                  <c:v>1493</c:v>
                </c:pt>
                <c:pt idx="68729">
                  <c:v>1494</c:v>
                </c:pt>
                <c:pt idx="68730">
                  <c:v>1495</c:v>
                </c:pt>
                <c:pt idx="68731">
                  <c:v>1496</c:v>
                </c:pt>
                <c:pt idx="68732">
                  <c:v>1497</c:v>
                </c:pt>
                <c:pt idx="68733">
                  <c:v>1498</c:v>
                </c:pt>
                <c:pt idx="68734">
                  <c:v>1499</c:v>
                </c:pt>
                <c:pt idx="68735">
                  <c:v>1500</c:v>
                </c:pt>
                <c:pt idx="68736">
                  <c:v>1501</c:v>
                </c:pt>
                <c:pt idx="68737">
                  <c:v>1502</c:v>
                </c:pt>
                <c:pt idx="68738">
                  <c:v>1503</c:v>
                </c:pt>
                <c:pt idx="68739">
                  <c:v>1504</c:v>
                </c:pt>
                <c:pt idx="68740">
                  <c:v>1505</c:v>
                </c:pt>
                <c:pt idx="68741">
                  <c:v>1506</c:v>
                </c:pt>
                <c:pt idx="68742">
                  <c:v>1507</c:v>
                </c:pt>
                <c:pt idx="68743">
                  <c:v>1508</c:v>
                </c:pt>
                <c:pt idx="68744">
                  <c:v>1509</c:v>
                </c:pt>
                <c:pt idx="68745">
                  <c:v>1510</c:v>
                </c:pt>
                <c:pt idx="68746">
                  <c:v>1511</c:v>
                </c:pt>
                <c:pt idx="68747">
                  <c:v>1512</c:v>
                </c:pt>
                <c:pt idx="68748">
                  <c:v>1513</c:v>
                </c:pt>
                <c:pt idx="68749">
                  <c:v>1514</c:v>
                </c:pt>
                <c:pt idx="68750">
                  <c:v>1515</c:v>
                </c:pt>
                <c:pt idx="68751">
                  <c:v>1516</c:v>
                </c:pt>
                <c:pt idx="68752">
                  <c:v>1517</c:v>
                </c:pt>
                <c:pt idx="68753">
                  <c:v>1518</c:v>
                </c:pt>
                <c:pt idx="68754">
                  <c:v>1519</c:v>
                </c:pt>
                <c:pt idx="68755">
                  <c:v>1520</c:v>
                </c:pt>
                <c:pt idx="68756">
                  <c:v>1521</c:v>
                </c:pt>
                <c:pt idx="68757">
                  <c:v>1522</c:v>
                </c:pt>
                <c:pt idx="68758">
                  <c:v>1523</c:v>
                </c:pt>
                <c:pt idx="68759">
                  <c:v>1524</c:v>
                </c:pt>
                <c:pt idx="68760">
                  <c:v>1525</c:v>
                </c:pt>
                <c:pt idx="68761">
                  <c:v>1526</c:v>
                </c:pt>
                <c:pt idx="68762">
                  <c:v>1527</c:v>
                </c:pt>
                <c:pt idx="68763">
                  <c:v>1528</c:v>
                </c:pt>
                <c:pt idx="68764">
                  <c:v>1529</c:v>
                </c:pt>
                <c:pt idx="68765">
                  <c:v>1530</c:v>
                </c:pt>
                <c:pt idx="68766">
                  <c:v>1531</c:v>
                </c:pt>
                <c:pt idx="68767">
                  <c:v>1532</c:v>
                </c:pt>
                <c:pt idx="68768">
                  <c:v>1533</c:v>
                </c:pt>
                <c:pt idx="68769">
                  <c:v>1534</c:v>
                </c:pt>
                <c:pt idx="68770">
                  <c:v>1535</c:v>
                </c:pt>
                <c:pt idx="68771">
                  <c:v>1536</c:v>
                </c:pt>
                <c:pt idx="68772">
                  <c:v>1537</c:v>
                </c:pt>
                <c:pt idx="68773">
                  <c:v>1538</c:v>
                </c:pt>
                <c:pt idx="68774">
                  <c:v>1539</c:v>
                </c:pt>
                <c:pt idx="68775">
                  <c:v>1540</c:v>
                </c:pt>
                <c:pt idx="68776">
                  <c:v>1541</c:v>
                </c:pt>
                <c:pt idx="68777">
                  <c:v>1542</c:v>
                </c:pt>
                <c:pt idx="68778">
                  <c:v>1543</c:v>
                </c:pt>
                <c:pt idx="68779">
                  <c:v>1544</c:v>
                </c:pt>
                <c:pt idx="68780">
                  <c:v>1545</c:v>
                </c:pt>
                <c:pt idx="68781">
                  <c:v>1546</c:v>
                </c:pt>
                <c:pt idx="68782">
                  <c:v>1547</c:v>
                </c:pt>
                <c:pt idx="68783">
                  <c:v>1548</c:v>
                </c:pt>
                <c:pt idx="68784">
                  <c:v>1549</c:v>
                </c:pt>
                <c:pt idx="68785">
                  <c:v>1550</c:v>
                </c:pt>
                <c:pt idx="68786">
                  <c:v>1551</c:v>
                </c:pt>
                <c:pt idx="68787">
                  <c:v>1552</c:v>
                </c:pt>
                <c:pt idx="68788">
                  <c:v>1553</c:v>
                </c:pt>
                <c:pt idx="68789">
                  <c:v>1554</c:v>
                </c:pt>
                <c:pt idx="68790">
                  <c:v>1555</c:v>
                </c:pt>
                <c:pt idx="68791">
                  <c:v>1556</c:v>
                </c:pt>
                <c:pt idx="68792">
                  <c:v>1557</c:v>
                </c:pt>
                <c:pt idx="68793">
                  <c:v>1558</c:v>
                </c:pt>
                <c:pt idx="68794">
                  <c:v>1559</c:v>
                </c:pt>
                <c:pt idx="68795">
                  <c:v>1560</c:v>
                </c:pt>
                <c:pt idx="68796">
                  <c:v>1561</c:v>
                </c:pt>
                <c:pt idx="68797">
                  <c:v>1562</c:v>
                </c:pt>
                <c:pt idx="68798">
                  <c:v>1563</c:v>
                </c:pt>
                <c:pt idx="68799">
                  <c:v>1564</c:v>
                </c:pt>
                <c:pt idx="68800">
                  <c:v>1565</c:v>
                </c:pt>
                <c:pt idx="68801">
                  <c:v>1566</c:v>
                </c:pt>
                <c:pt idx="68802">
                  <c:v>1567</c:v>
                </c:pt>
                <c:pt idx="68803">
                  <c:v>1568</c:v>
                </c:pt>
                <c:pt idx="68804">
                  <c:v>1569</c:v>
                </c:pt>
                <c:pt idx="68805">
                  <c:v>1570</c:v>
                </c:pt>
                <c:pt idx="68806">
                  <c:v>1571</c:v>
                </c:pt>
                <c:pt idx="68807">
                  <c:v>1572</c:v>
                </c:pt>
                <c:pt idx="68808">
                  <c:v>1573</c:v>
                </c:pt>
                <c:pt idx="68809">
                  <c:v>1574</c:v>
                </c:pt>
                <c:pt idx="68810">
                  <c:v>1575</c:v>
                </c:pt>
                <c:pt idx="68811">
                  <c:v>1576</c:v>
                </c:pt>
                <c:pt idx="68812">
                  <c:v>1577</c:v>
                </c:pt>
                <c:pt idx="68813">
                  <c:v>1578</c:v>
                </c:pt>
                <c:pt idx="68814">
                  <c:v>1579</c:v>
                </c:pt>
                <c:pt idx="68815">
                  <c:v>1580</c:v>
                </c:pt>
                <c:pt idx="68816">
                  <c:v>1581</c:v>
                </c:pt>
                <c:pt idx="68817">
                  <c:v>1582</c:v>
                </c:pt>
                <c:pt idx="68818">
                  <c:v>1583</c:v>
                </c:pt>
                <c:pt idx="68819">
                  <c:v>1584</c:v>
                </c:pt>
                <c:pt idx="68820">
                  <c:v>1585</c:v>
                </c:pt>
                <c:pt idx="68821">
                  <c:v>1586</c:v>
                </c:pt>
                <c:pt idx="68822">
                  <c:v>1587</c:v>
                </c:pt>
                <c:pt idx="68823">
                  <c:v>1588</c:v>
                </c:pt>
                <c:pt idx="68824">
                  <c:v>1589</c:v>
                </c:pt>
                <c:pt idx="68825">
                  <c:v>1590</c:v>
                </c:pt>
                <c:pt idx="68826">
                  <c:v>1591</c:v>
                </c:pt>
                <c:pt idx="68827">
                  <c:v>1592</c:v>
                </c:pt>
                <c:pt idx="68828">
                  <c:v>1593</c:v>
                </c:pt>
                <c:pt idx="68829">
                  <c:v>1594</c:v>
                </c:pt>
                <c:pt idx="68830">
                  <c:v>1595</c:v>
                </c:pt>
                <c:pt idx="68831">
                  <c:v>1596</c:v>
                </c:pt>
                <c:pt idx="68832">
                  <c:v>1597</c:v>
                </c:pt>
                <c:pt idx="68833">
                  <c:v>1598</c:v>
                </c:pt>
                <c:pt idx="68834">
                  <c:v>1599</c:v>
                </c:pt>
                <c:pt idx="68835">
                  <c:v>1600</c:v>
                </c:pt>
                <c:pt idx="68836">
                  <c:v>1601</c:v>
                </c:pt>
                <c:pt idx="68837">
                  <c:v>1602</c:v>
                </c:pt>
                <c:pt idx="68838">
                  <c:v>1603</c:v>
                </c:pt>
                <c:pt idx="68839">
                  <c:v>1604</c:v>
                </c:pt>
                <c:pt idx="68840">
                  <c:v>1605</c:v>
                </c:pt>
                <c:pt idx="68841">
                  <c:v>1606</c:v>
                </c:pt>
                <c:pt idx="68842">
                  <c:v>1607</c:v>
                </c:pt>
                <c:pt idx="68843">
                  <c:v>1608</c:v>
                </c:pt>
                <c:pt idx="68844">
                  <c:v>1609</c:v>
                </c:pt>
                <c:pt idx="68845">
                  <c:v>1610</c:v>
                </c:pt>
                <c:pt idx="68846">
                  <c:v>1611</c:v>
                </c:pt>
                <c:pt idx="68847">
                  <c:v>1612</c:v>
                </c:pt>
                <c:pt idx="68848">
                  <c:v>1613</c:v>
                </c:pt>
                <c:pt idx="68849">
                  <c:v>1614</c:v>
                </c:pt>
                <c:pt idx="68850">
                  <c:v>1615</c:v>
                </c:pt>
                <c:pt idx="68851">
                  <c:v>1616</c:v>
                </c:pt>
                <c:pt idx="68852">
                  <c:v>1617</c:v>
                </c:pt>
                <c:pt idx="68853">
                  <c:v>1618</c:v>
                </c:pt>
                <c:pt idx="68854">
                  <c:v>1619</c:v>
                </c:pt>
                <c:pt idx="68855">
                  <c:v>1620</c:v>
                </c:pt>
                <c:pt idx="68856">
                  <c:v>1621</c:v>
                </c:pt>
                <c:pt idx="68857">
                  <c:v>1622</c:v>
                </c:pt>
                <c:pt idx="68858">
                  <c:v>1623</c:v>
                </c:pt>
                <c:pt idx="68859">
                  <c:v>1624</c:v>
                </c:pt>
                <c:pt idx="68860">
                  <c:v>1625</c:v>
                </c:pt>
                <c:pt idx="68861">
                  <c:v>1626</c:v>
                </c:pt>
                <c:pt idx="68862">
                  <c:v>1627</c:v>
                </c:pt>
                <c:pt idx="68863">
                  <c:v>1628</c:v>
                </c:pt>
                <c:pt idx="68864">
                  <c:v>1629</c:v>
                </c:pt>
                <c:pt idx="68865">
                  <c:v>1630</c:v>
                </c:pt>
                <c:pt idx="68866">
                  <c:v>1631</c:v>
                </c:pt>
                <c:pt idx="68867">
                  <c:v>1632</c:v>
                </c:pt>
                <c:pt idx="68868">
                  <c:v>1633</c:v>
                </c:pt>
                <c:pt idx="68869">
                  <c:v>1634</c:v>
                </c:pt>
                <c:pt idx="68870">
                  <c:v>1635</c:v>
                </c:pt>
                <c:pt idx="68871">
                  <c:v>1636</c:v>
                </c:pt>
                <c:pt idx="68872">
                  <c:v>1637</c:v>
                </c:pt>
                <c:pt idx="68873">
                  <c:v>1638</c:v>
                </c:pt>
                <c:pt idx="68874">
                  <c:v>1639</c:v>
                </c:pt>
                <c:pt idx="68875">
                  <c:v>1640</c:v>
                </c:pt>
                <c:pt idx="68876">
                  <c:v>1641</c:v>
                </c:pt>
                <c:pt idx="68877">
                  <c:v>1642</c:v>
                </c:pt>
                <c:pt idx="68878">
                  <c:v>1643</c:v>
                </c:pt>
                <c:pt idx="68879">
                  <c:v>1644</c:v>
                </c:pt>
                <c:pt idx="68880">
                  <c:v>1645</c:v>
                </c:pt>
                <c:pt idx="68881">
                  <c:v>1646</c:v>
                </c:pt>
                <c:pt idx="68882">
                  <c:v>1647</c:v>
                </c:pt>
                <c:pt idx="68883">
                  <c:v>1648</c:v>
                </c:pt>
                <c:pt idx="68884">
                  <c:v>1649</c:v>
                </c:pt>
                <c:pt idx="68885">
                  <c:v>1650</c:v>
                </c:pt>
                <c:pt idx="68886">
                  <c:v>1651</c:v>
                </c:pt>
                <c:pt idx="68887">
                  <c:v>1652</c:v>
                </c:pt>
                <c:pt idx="68888">
                  <c:v>1653</c:v>
                </c:pt>
                <c:pt idx="68889">
                  <c:v>1654</c:v>
                </c:pt>
                <c:pt idx="68890">
                  <c:v>1655</c:v>
                </c:pt>
                <c:pt idx="68891">
                  <c:v>1656</c:v>
                </c:pt>
                <c:pt idx="68892">
                  <c:v>1657</c:v>
                </c:pt>
                <c:pt idx="68893">
                  <c:v>1658</c:v>
                </c:pt>
                <c:pt idx="68894">
                  <c:v>1659</c:v>
                </c:pt>
                <c:pt idx="68895">
                  <c:v>1660</c:v>
                </c:pt>
                <c:pt idx="68896">
                  <c:v>1661</c:v>
                </c:pt>
                <c:pt idx="68897">
                  <c:v>1662</c:v>
                </c:pt>
                <c:pt idx="68898">
                  <c:v>1663</c:v>
                </c:pt>
                <c:pt idx="68899">
                  <c:v>1664</c:v>
                </c:pt>
                <c:pt idx="68900">
                  <c:v>1665</c:v>
                </c:pt>
                <c:pt idx="68901">
                  <c:v>1666</c:v>
                </c:pt>
                <c:pt idx="68902">
                  <c:v>1667</c:v>
                </c:pt>
                <c:pt idx="68903">
                  <c:v>1668</c:v>
                </c:pt>
                <c:pt idx="68904">
                  <c:v>1669</c:v>
                </c:pt>
                <c:pt idx="68905">
                  <c:v>1670</c:v>
                </c:pt>
                <c:pt idx="68906">
                  <c:v>1671</c:v>
                </c:pt>
                <c:pt idx="68907">
                  <c:v>1672</c:v>
                </c:pt>
                <c:pt idx="68908">
                  <c:v>1673</c:v>
                </c:pt>
                <c:pt idx="68909">
                  <c:v>1674</c:v>
                </c:pt>
                <c:pt idx="68910">
                  <c:v>1675</c:v>
                </c:pt>
                <c:pt idx="68911">
                  <c:v>1676</c:v>
                </c:pt>
                <c:pt idx="68912">
                  <c:v>1677</c:v>
                </c:pt>
                <c:pt idx="68913">
                  <c:v>1678</c:v>
                </c:pt>
                <c:pt idx="68914">
                  <c:v>1679</c:v>
                </c:pt>
                <c:pt idx="68915">
                  <c:v>1680</c:v>
                </c:pt>
                <c:pt idx="68916">
                  <c:v>1681</c:v>
                </c:pt>
                <c:pt idx="68917">
                  <c:v>1682</c:v>
                </c:pt>
                <c:pt idx="68918">
                  <c:v>1683</c:v>
                </c:pt>
                <c:pt idx="68919">
                  <c:v>1684</c:v>
                </c:pt>
                <c:pt idx="68920">
                  <c:v>1685</c:v>
                </c:pt>
                <c:pt idx="68921">
                  <c:v>1686</c:v>
                </c:pt>
                <c:pt idx="68922">
                  <c:v>1687</c:v>
                </c:pt>
                <c:pt idx="68923">
                  <c:v>1688</c:v>
                </c:pt>
                <c:pt idx="68924">
                  <c:v>1689</c:v>
                </c:pt>
                <c:pt idx="68925">
                  <c:v>1690</c:v>
                </c:pt>
                <c:pt idx="68926">
                  <c:v>1691</c:v>
                </c:pt>
                <c:pt idx="68927">
                  <c:v>1692</c:v>
                </c:pt>
                <c:pt idx="68928">
                  <c:v>1693</c:v>
                </c:pt>
                <c:pt idx="68929">
                  <c:v>1694</c:v>
                </c:pt>
                <c:pt idx="68930">
                  <c:v>1695</c:v>
                </c:pt>
                <c:pt idx="68931">
                  <c:v>1696</c:v>
                </c:pt>
                <c:pt idx="68932">
                  <c:v>1697</c:v>
                </c:pt>
                <c:pt idx="68933">
                  <c:v>1698</c:v>
                </c:pt>
                <c:pt idx="68934">
                  <c:v>1699</c:v>
                </c:pt>
                <c:pt idx="68935">
                  <c:v>1700</c:v>
                </c:pt>
                <c:pt idx="68936">
                  <c:v>1701</c:v>
                </c:pt>
                <c:pt idx="68937">
                  <c:v>1702</c:v>
                </c:pt>
                <c:pt idx="68938">
                  <c:v>1703</c:v>
                </c:pt>
                <c:pt idx="68939">
                  <c:v>1704</c:v>
                </c:pt>
                <c:pt idx="68940">
                  <c:v>1705</c:v>
                </c:pt>
                <c:pt idx="68941">
                  <c:v>1706</c:v>
                </c:pt>
                <c:pt idx="68942">
                  <c:v>1707</c:v>
                </c:pt>
                <c:pt idx="68943">
                  <c:v>1708</c:v>
                </c:pt>
                <c:pt idx="68944">
                  <c:v>1709</c:v>
                </c:pt>
                <c:pt idx="68945">
                  <c:v>1710</c:v>
                </c:pt>
                <c:pt idx="68946">
                  <c:v>1711</c:v>
                </c:pt>
                <c:pt idx="68947">
                  <c:v>1712</c:v>
                </c:pt>
                <c:pt idx="68948">
                  <c:v>1713</c:v>
                </c:pt>
                <c:pt idx="68949">
                  <c:v>1714</c:v>
                </c:pt>
                <c:pt idx="68950">
                  <c:v>1715</c:v>
                </c:pt>
                <c:pt idx="68951">
                  <c:v>1716</c:v>
                </c:pt>
                <c:pt idx="68952">
                  <c:v>1717</c:v>
                </c:pt>
                <c:pt idx="68953">
                  <c:v>1718</c:v>
                </c:pt>
                <c:pt idx="68954">
                  <c:v>0</c:v>
                </c:pt>
                <c:pt idx="68955">
                  <c:v>1</c:v>
                </c:pt>
                <c:pt idx="68956">
                  <c:v>2</c:v>
                </c:pt>
                <c:pt idx="68957">
                  <c:v>3</c:v>
                </c:pt>
                <c:pt idx="68958">
                  <c:v>4</c:v>
                </c:pt>
                <c:pt idx="68959">
                  <c:v>5</c:v>
                </c:pt>
                <c:pt idx="68960">
                  <c:v>6</c:v>
                </c:pt>
                <c:pt idx="68961">
                  <c:v>7</c:v>
                </c:pt>
                <c:pt idx="68962">
                  <c:v>8</c:v>
                </c:pt>
                <c:pt idx="68963">
                  <c:v>9</c:v>
                </c:pt>
                <c:pt idx="68964">
                  <c:v>10</c:v>
                </c:pt>
                <c:pt idx="68965">
                  <c:v>11</c:v>
                </c:pt>
                <c:pt idx="68966">
                  <c:v>12</c:v>
                </c:pt>
                <c:pt idx="68967">
                  <c:v>13</c:v>
                </c:pt>
                <c:pt idx="68968">
                  <c:v>14</c:v>
                </c:pt>
                <c:pt idx="68969">
                  <c:v>15</c:v>
                </c:pt>
                <c:pt idx="68970">
                  <c:v>16</c:v>
                </c:pt>
                <c:pt idx="68971">
                  <c:v>17</c:v>
                </c:pt>
                <c:pt idx="68972">
                  <c:v>18</c:v>
                </c:pt>
                <c:pt idx="68973">
                  <c:v>19</c:v>
                </c:pt>
                <c:pt idx="68974">
                  <c:v>20</c:v>
                </c:pt>
                <c:pt idx="68975">
                  <c:v>21</c:v>
                </c:pt>
                <c:pt idx="68976">
                  <c:v>22</c:v>
                </c:pt>
                <c:pt idx="68977">
                  <c:v>23</c:v>
                </c:pt>
                <c:pt idx="68978">
                  <c:v>24</c:v>
                </c:pt>
                <c:pt idx="68979">
                  <c:v>25</c:v>
                </c:pt>
                <c:pt idx="68980">
                  <c:v>26</c:v>
                </c:pt>
                <c:pt idx="68981">
                  <c:v>27</c:v>
                </c:pt>
                <c:pt idx="68982">
                  <c:v>28</c:v>
                </c:pt>
                <c:pt idx="68983">
                  <c:v>29</c:v>
                </c:pt>
                <c:pt idx="68984">
                  <c:v>30</c:v>
                </c:pt>
                <c:pt idx="68985">
                  <c:v>31</c:v>
                </c:pt>
                <c:pt idx="68986">
                  <c:v>32</c:v>
                </c:pt>
                <c:pt idx="68987">
                  <c:v>33</c:v>
                </c:pt>
                <c:pt idx="68988">
                  <c:v>34</c:v>
                </c:pt>
                <c:pt idx="68989">
                  <c:v>35</c:v>
                </c:pt>
                <c:pt idx="68990">
                  <c:v>36</c:v>
                </c:pt>
                <c:pt idx="68991">
                  <c:v>37</c:v>
                </c:pt>
                <c:pt idx="68992">
                  <c:v>38</c:v>
                </c:pt>
                <c:pt idx="68993">
                  <c:v>39</c:v>
                </c:pt>
                <c:pt idx="68994">
                  <c:v>40</c:v>
                </c:pt>
                <c:pt idx="68995">
                  <c:v>41</c:v>
                </c:pt>
                <c:pt idx="68996">
                  <c:v>42</c:v>
                </c:pt>
                <c:pt idx="68997">
                  <c:v>43</c:v>
                </c:pt>
                <c:pt idx="68998">
                  <c:v>44</c:v>
                </c:pt>
                <c:pt idx="68999">
                  <c:v>45</c:v>
                </c:pt>
                <c:pt idx="69000">
                  <c:v>46</c:v>
                </c:pt>
                <c:pt idx="69001">
                  <c:v>47</c:v>
                </c:pt>
                <c:pt idx="69002">
                  <c:v>48</c:v>
                </c:pt>
                <c:pt idx="69003">
                  <c:v>49</c:v>
                </c:pt>
                <c:pt idx="69004">
                  <c:v>50</c:v>
                </c:pt>
                <c:pt idx="69005">
                  <c:v>51</c:v>
                </c:pt>
                <c:pt idx="69006">
                  <c:v>52</c:v>
                </c:pt>
                <c:pt idx="69007">
                  <c:v>53</c:v>
                </c:pt>
                <c:pt idx="69008">
                  <c:v>54</c:v>
                </c:pt>
                <c:pt idx="69009">
                  <c:v>55</c:v>
                </c:pt>
                <c:pt idx="69010">
                  <c:v>56</c:v>
                </c:pt>
                <c:pt idx="69011">
                  <c:v>57</c:v>
                </c:pt>
                <c:pt idx="69012">
                  <c:v>58</c:v>
                </c:pt>
                <c:pt idx="69013">
                  <c:v>59</c:v>
                </c:pt>
                <c:pt idx="69014">
                  <c:v>60</c:v>
                </c:pt>
                <c:pt idx="69015">
                  <c:v>61</c:v>
                </c:pt>
                <c:pt idx="69016">
                  <c:v>62</c:v>
                </c:pt>
                <c:pt idx="69017">
                  <c:v>63</c:v>
                </c:pt>
                <c:pt idx="69018">
                  <c:v>64</c:v>
                </c:pt>
                <c:pt idx="69019">
                  <c:v>65</c:v>
                </c:pt>
                <c:pt idx="69020">
                  <c:v>66</c:v>
                </c:pt>
                <c:pt idx="69021">
                  <c:v>67</c:v>
                </c:pt>
                <c:pt idx="69022">
                  <c:v>68</c:v>
                </c:pt>
                <c:pt idx="69023">
                  <c:v>69</c:v>
                </c:pt>
                <c:pt idx="69024">
                  <c:v>70</c:v>
                </c:pt>
                <c:pt idx="69025">
                  <c:v>71</c:v>
                </c:pt>
                <c:pt idx="69026">
                  <c:v>72</c:v>
                </c:pt>
                <c:pt idx="69027">
                  <c:v>73</c:v>
                </c:pt>
                <c:pt idx="69028">
                  <c:v>74</c:v>
                </c:pt>
                <c:pt idx="69029">
                  <c:v>75</c:v>
                </c:pt>
                <c:pt idx="69030">
                  <c:v>76</c:v>
                </c:pt>
                <c:pt idx="69031">
                  <c:v>77</c:v>
                </c:pt>
                <c:pt idx="69032">
                  <c:v>78</c:v>
                </c:pt>
                <c:pt idx="69033">
                  <c:v>79</c:v>
                </c:pt>
                <c:pt idx="69034">
                  <c:v>80</c:v>
                </c:pt>
                <c:pt idx="69035">
                  <c:v>81</c:v>
                </c:pt>
                <c:pt idx="69036">
                  <c:v>82</c:v>
                </c:pt>
                <c:pt idx="69037">
                  <c:v>83</c:v>
                </c:pt>
                <c:pt idx="69038">
                  <c:v>84</c:v>
                </c:pt>
                <c:pt idx="69039">
                  <c:v>85</c:v>
                </c:pt>
                <c:pt idx="69040">
                  <c:v>86</c:v>
                </c:pt>
                <c:pt idx="69041">
                  <c:v>87</c:v>
                </c:pt>
                <c:pt idx="69042">
                  <c:v>88</c:v>
                </c:pt>
                <c:pt idx="69043">
                  <c:v>89</c:v>
                </c:pt>
                <c:pt idx="69044">
                  <c:v>90</c:v>
                </c:pt>
                <c:pt idx="69045">
                  <c:v>91</c:v>
                </c:pt>
                <c:pt idx="69046">
                  <c:v>92</c:v>
                </c:pt>
                <c:pt idx="69047">
                  <c:v>93</c:v>
                </c:pt>
                <c:pt idx="69048">
                  <c:v>94</c:v>
                </c:pt>
                <c:pt idx="69049">
                  <c:v>95</c:v>
                </c:pt>
                <c:pt idx="69050">
                  <c:v>96</c:v>
                </c:pt>
                <c:pt idx="69051">
                  <c:v>97</c:v>
                </c:pt>
                <c:pt idx="69052">
                  <c:v>98</c:v>
                </c:pt>
                <c:pt idx="69053">
                  <c:v>99</c:v>
                </c:pt>
                <c:pt idx="69054">
                  <c:v>100</c:v>
                </c:pt>
                <c:pt idx="69055">
                  <c:v>101</c:v>
                </c:pt>
                <c:pt idx="69056">
                  <c:v>102</c:v>
                </c:pt>
                <c:pt idx="69057">
                  <c:v>103</c:v>
                </c:pt>
                <c:pt idx="69058">
                  <c:v>104</c:v>
                </c:pt>
                <c:pt idx="69059">
                  <c:v>105</c:v>
                </c:pt>
                <c:pt idx="69060">
                  <c:v>106</c:v>
                </c:pt>
                <c:pt idx="69061">
                  <c:v>107</c:v>
                </c:pt>
                <c:pt idx="69062">
                  <c:v>108</c:v>
                </c:pt>
                <c:pt idx="69063">
                  <c:v>109</c:v>
                </c:pt>
                <c:pt idx="69064">
                  <c:v>110</c:v>
                </c:pt>
                <c:pt idx="69065">
                  <c:v>111</c:v>
                </c:pt>
                <c:pt idx="69066">
                  <c:v>112</c:v>
                </c:pt>
                <c:pt idx="69067">
                  <c:v>113</c:v>
                </c:pt>
                <c:pt idx="69068">
                  <c:v>114</c:v>
                </c:pt>
                <c:pt idx="69069">
                  <c:v>115</c:v>
                </c:pt>
                <c:pt idx="69070">
                  <c:v>116</c:v>
                </c:pt>
                <c:pt idx="69071">
                  <c:v>117</c:v>
                </c:pt>
                <c:pt idx="69072">
                  <c:v>118</c:v>
                </c:pt>
                <c:pt idx="69073">
                  <c:v>119</c:v>
                </c:pt>
                <c:pt idx="69074">
                  <c:v>120</c:v>
                </c:pt>
                <c:pt idx="69075">
                  <c:v>121</c:v>
                </c:pt>
                <c:pt idx="69076">
                  <c:v>122</c:v>
                </c:pt>
                <c:pt idx="69077">
                  <c:v>123</c:v>
                </c:pt>
                <c:pt idx="69078">
                  <c:v>124</c:v>
                </c:pt>
                <c:pt idx="69079">
                  <c:v>125</c:v>
                </c:pt>
                <c:pt idx="69080">
                  <c:v>126</c:v>
                </c:pt>
                <c:pt idx="69081">
                  <c:v>127</c:v>
                </c:pt>
                <c:pt idx="69082">
                  <c:v>128</c:v>
                </c:pt>
                <c:pt idx="69083">
                  <c:v>129</c:v>
                </c:pt>
                <c:pt idx="69084">
                  <c:v>130</c:v>
                </c:pt>
                <c:pt idx="69085">
                  <c:v>131</c:v>
                </c:pt>
                <c:pt idx="69086">
                  <c:v>132</c:v>
                </c:pt>
                <c:pt idx="69087">
                  <c:v>133</c:v>
                </c:pt>
                <c:pt idx="69088">
                  <c:v>134</c:v>
                </c:pt>
                <c:pt idx="69089">
                  <c:v>135</c:v>
                </c:pt>
                <c:pt idx="69090">
                  <c:v>136</c:v>
                </c:pt>
                <c:pt idx="69091">
                  <c:v>137</c:v>
                </c:pt>
                <c:pt idx="69092">
                  <c:v>138</c:v>
                </c:pt>
                <c:pt idx="69093">
                  <c:v>139</c:v>
                </c:pt>
                <c:pt idx="69094">
                  <c:v>140</c:v>
                </c:pt>
                <c:pt idx="69095">
                  <c:v>141</c:v>
                </c:pt>
                <c:pt idx="69096">
                  <c:v>142</c:v>
                </c:pt>
                <c:pt idx="69097">
                  <c:v>143</c:v>
                </c:pt>
                <c:pt idx="69098">
                  <c:v>144</c:v>
                </c:pt>
                <c:pt idx="69099">
                  <c:v>145</c:v>
                </c:pt>
                <c:pt idx="69100">
                  <c:v>146</c:v>
                </c:pt>
                <c:pt idx="69101">
                  <c:v>147</c:v>
                </c:pt>
                <c:pt idx="69102">
                  <c:v>148</c:v>
                </c:pt>
                <c:pt idx="69103">
                  <c:v>149</c:v>
                </c:pt>
                <c:pt idx="69104">
                  <c:v>150</c:v>
                </c:pt>
                <c:pt idx="69105">
                  <c:v>151</c:v>
                </c:pt>
                <c:pt idx="69106">
                  <c:v>152</c:v>
                </c:pt>
                <c:pt idx="69107">
                  <c:v>153</c:v>
                </c:pt>
                <c:pt idx="69108">
                  <c:v>154</c:v>
                </c:pt>
                <c:pt idx="69109">
                  <c:v>155</c:v>
                </c:pt>
                <c:pt idx="69110">
                  <c:v>156</c:v>
                </c:pt>
                <c:pt idx="69111">
                  <c:v>157</c:v>
                </c:pt>
                <c:pt idx="69112">
                  <c:v>158</c:v>
                </c:pt>
                <c:pt idx="69113">
                  <c:v>159</c:v>
                </c:pt>
                <c:pt idx="69114">
                  <c:v>160</c:v>
                </c:pt>
                <c:pt idx="69115">
                  <c:v>161</c:v>
                </c:pt>
                <c:pt idx="69116">
                  <c:v>162</c:v>
                </c:pt>
                <c:pt idx="69117">
                  <c:v>163</c:v>
                </c:pt>
                <c:pt idx="69118">
                  <c:v>164</c:v>
                </c:pt>
                <c:pt idx="69119">
                  <c:v>165</c:v>
                </c:pt>
                <c:pt idx="69120">
                  <c:v>166</c:v>
                </c:pt>
                <c:pt idx="69121">
                  <c:v>167</c:v>
                </c:pt>
                <c:pt idx="69122">
                  <c:v>168</c:v>
                </c:pt>
                <c:pt idx="69123">
                  <c:v>169</c:v>
                </c:pt>
                <c:pt idx="69124">
                  <c:v>170</c:v>
                </c:pt>
                <c:pt idx="69125">
                  <c:v>171</c:v>
                </c:pt>
                <c:pt idx="69126">
                  <c:v>172</c:v>
                </c:pt>
                <c:pt idx="69127">
                  <c:v>173</c:v>
                </c:pt>
                <c:pt idx="69128">
                  <c:v>174</c:v>
                </c:pt>
                <c:pt idx="69129">
                  <c:v>175</c:v>
                </c:pt>
                <c:pt idx="69130">
                  <c:v>176</c:v>
                </c:pt>
                <c:pt idx="69131">
                  <c:v>177</c:v>
                </c:pt>
                <c:pt idx="69132">
                  <c:v>178</c:v>
                </c:pt>
                <c:pt idx="69133">
                  <c:v>179</c:v>
                </c:pt>
                <c:pt idx="69134">
                  <c:v>180</c:v>
                </c:pt>
                <c:pt idx="69135">
                  <c:v>181</c:v>
                </c:pt>
                <c:pt idx="69136">
                  <c:v>182</c:v>
                </c:pt>
                <c:pt idx="69137">
                  <c:v>183</c:v>
                </c:pt>
                <c:pt idx="69138">
                  <c:v>184</c:v>
                </c:pt>
                <c:pt idx="69139">
                  <c:v>185</c:v>
                </c:pt>
                <c:pt idx="69140">
                  <c:v>186</c:v>
                </c:pt>
                <c:pt idx="69141">
                  <c:v>187</c:v>
                </c:pt>
                <c:pt idx="69142">
                  <c:v>188</c:v>
                </c:pt>
                <c:pt idx="69143">
                  <c:v>189</c:v>
                </c:pt>
                <c:pt idx="69144">
                  <c:v>190</c:v>
                </c:pt>
                <c:pt idx="69145">
                  <c:v>191</c:v>
                </c:pt>
                <c:pt idx="69146">
                  <c:v>192</c:v>
                </c:pt>
                <c:pt idx="69147">
                  <c:v>193</c:v>
                </c:pt>
                <c:pt idx="69148">
                  <c:v>194</c:v>
                </c:pt>
                <c:pt idx="69149">
                  <c:v>195</c:v>
                </c:pt>
                <c:pt idx="69150">
                  <c:v>196</c:v>
                </c:pt>
                <c:pt idx="69151">
                  <c:v>197</c:v>
                </c:pt>
                <c:pt idx="69152">
                  <c:v>198</c:v>
                </c:pt>
                <c:pt idx="69153">
                  <c:v>199</c:v>
                </c:pt>
                <c:pt idx="69154">
                  <c:v>200</c:v>
                </c:pt>
                <c:pt idx="69155">
                  <c:v>201</c:v>
                </c:pt>
                <c:pt idx="69156">
                  <c:v>202</c:v>
                </c:pt>
                <c:pt idx="69157">
                  <c:v>203</c:v>
                </c:pt>
                <c:pt idx="69158">
                  <c:v>204</c:v>
                </c:pt>
                <c:pt idx="69159">
                  <c:v>205</c:v>
                </c:pt>
                <c:pt idx="69160">
                  <c:v>206</c:v>
                </c:pt>
                <c:pt idx="69161">
                  <c:v>207</c:v>
                </c:pt>
                <c:pt idx="69162">
                  <c:v>208</c:v>
                </c:pt>
                <c:pt idx="69163">
                  <c:v>209</c:v>
                </c:pt>
                <c:pt idx="69164">
                  <c:v>210</c:v>
                </c:pt>
                <c:pt idx="69165">
                  <c:v>211</c:v>
                </c:pt>
                <c:pt idx="69166">
                  <c:v>212</c:v>
                </c:pt>
                <c:pt idx="69167">
                  <c:v>213</c:v>
                </c:pt>
                <c:pt idx="69168">
                  <c:v>214</c:v>
                </c:pt>
                <c:pt idx="69169">
                  <c:v>215</c:v>
                </c:pt>
                <c:pt idx="69170">
                  <c:v>216</c:v>
                </c:pt>
                <c:pt idx="69171">
                  <c:v>217</c:v>
                </c:pt>
                <c:pt idx="69172">
                  <c:v>218</c:v>
                </c:pt>
                <c:pt idx="69173">
                  <c:v>219</c:v>
                </c:pt>
                <c:pt idx="69174">
                  <c:v>220</c:v>
                </c:pt>
                <c:pt idx="69175">
                  <c:v>221</c:v>
                </c:pt>
                <c:pt idx="69176">
                  <c:v>222</c:v>
                </c:pt>
                <c:pt idx="69177">
                  <c:v>223</c:v>
                </c:pt>
                <c:pt idx="69178">
                  <c:v>224</c:v>
                </c:pt>
                <c:pt idx="69179">
                  <c:v>225</c:v>
                </c:pt>
                <c:pt idx="69180">
                  <c:v>226</c:v>
                </c:pt>
                <c:pt idx="69181">
                  <c:v>227</c:v>
                </c:pt>
                <c:pt idx="69182">
                  <c:v>228</c:v>
                </c:pt>
                <c:pt idx="69183">
                  <c:v>229</c:v>
                </c:pt>
                <c:pt idx="69184">
                  <c:v>230</c:v>
                </c:pt>
                <c:pt idx="69185">
                  <c:v>231</c:v>
                </c:pt>
                <c:pt idx="69186">
                  <c:v>232</c:v>
                </c:pt>
                <c:pt idx="69187">
                  <c:v>233</c:v>
                </c:pt>
                <c:pt idx="69188">
                  <c:v>234</c:v>
                </c:pt>
                <c:pt idx="69189">
                  <c:v>235</c:v>
                </c:pt>
                <c:pt idx="69190">
                  <c:v>236</c:v>
                </c:pt>
                <c:pt idx="69191">
                  <c:v>237</c:v>
                </c:pt>
                <c:pt idx="69192">
                  <c:v>238</c:v>
                </c:pt>
                <c:pt idx="69193">
                  <c:v>239</c:v>
                </c:pt>
                <c:pt idx="69194">
                  <c:v>240</c:v>
                </c:pt>
                <c:pt idx="69195">
                  <c:v>241</c:v>
                </c:pt>
                <c:pt idx="69196">
                  <c:v>242</c:v>
                </c:pt>
                <c:pt idx="69197">
                  <c:v>243</c:v>
                </c:pt>
                <c:pt idx="69198">
                  <c:v>244</c:v>
                </c:pt>
                <c:pt idx="69199">
                  <c:v>245</c:v>
                </c:pt>
                <c:pt idx="69200">
                  <c:v>246</c:v>
                </c:pt>
                <c:pt idx="69201">
                  <c:v>247</c:v>
                </c:pt>
                <c:pt idx="69202">
                  <c:v>248</c:v>
                </c:pt>
                <c:pt idx="69203">
                  <c:v>249</c:v>
                </c:pt>
                <c:pt idx="69204">
                  <c:v>250</c:v>
                </c:pt>
                <c:pt idx="69205">
                  <c:v>251</c:v>
                </c:pt>
                <c:pt idx="69206">
                  <c:v>252</c:v>
                </c:pt>
                <c:pt idx="69207">
                  <c:v>253</c:v>
                </c:pt>
                <c:pt idx="69208">
                  <c:v>254</c:v>
                </c:pt>
                <c:pt idx="69209">
                  <c:v>255</c:v>
                </c:pt>
                <c:pt idx="69210">
                  <c:v>256</c:v>
                </c:pt>
                <c:pt idx="69211">
                  <c:v>257</c:v>
                </c:pt>
                <c:pt idx="69212">
                  <c:v>258</c:v>
                </c:pt>
                <c:pt idx="69213">
                  <c:v>259</c:v>
                </c:pt>
                <c:pt idx="69214">
                  <c:v>260</c:v>
                </c:pt>
                <c:pt idx="69215">
                  <c:v>261</c:v>
                </c:pt>
                <c:pt idx="69216">
                  <c:v>262</c:v>
                </c:pt>
                <c:pt idx="69217">
                  <c:v>263</c:v>
                </c:pt>
                <c:pt idx="69218">
                  <c:v>264</c:v>
                </c:pt>
                <c:pt idx="69219">
                  <c:v>265</c:v>
                </c:pt>
                <c:pt idx="69220">
                  <c:v>266</c:v>
                </c:pt>
                <c:pt idx="69221">
                  <c:v>267</c:v>
                </c:pt>
                <c:pt idx="69222">
                  <c:v>268</c:v>
                </c:pt>
                <c:pt idx="69223">
                  <c:v>269</c:v>
                </c:pt>
                <c:pt idx="69224">
                  <c:v>270</c:v>
                </c:pt>
                <c:pt idx="69225">
                  <c:v>271</c:v>
                </c:pt>
                <c:pt idx="69226">
                  <c:v>272</c:v>
                </c:pt>
                <c:pt idx="69227">
                  <c:v>273</c:v>
                </c:pt>
                <c:pt idx="69228">
                  <c:v>274</c:v>
                </c:pt>
                <c:pt idx="69229">
                  <c:v>275</c:v>
                </c:pt>
                <c:pt idx="69230">
                  <c:v>276</c:v>
                </c:pt>
                <c:pt idx="69231">
                  <c:v>277</c:v>
                </c:pt>
                <c:pt idx="69232">
                  <c:v>278</c:v>
                </c:pt>
                <c:pt idx="69233">
                  <c:v>279</c:v>
                </c:pt>
                <c:pt idx="69234">
                  <c:v>280</c:v>
                </c:pt>
                <c:pt idx="69235">
                  <c:v>281</c:v>
                </c:pt>
                <c:pt idx="69236">
                  <c:v>282</c:v>
                </c:pt>
                <c:pt idx="69237">
                  <c:v>283</c:v>
                </c:pt>
                <c:pt idx="69238">
                  <c:v>284</c:v>
                </c:pt>
                <c:pt idx="69239">
                  <c:v>285</c:v>
                </c:pt>
                <c:pt idx="69240">
                  <c:v>286</c:v>
                </c:pt>
                <c:pt idx="69241">
                  <c:v>287</c:v>
                </c:pt>
                <c:pt idx="69242">
                  <c:v>288</c:v>
                </c:pt>
                <c:pt idx="69243">
                  <c:v>289</c:v>
                </c:pt>
                <c:pt idx="69244">
                  <c:v>290</c:v>
                </c:pt>
                <c:pt idx="69245">
                  <c:v>291</c:v>
                </c:pt>
                <c:pt idx="69246">
                  <c:v>292</c:v>
                </c:pt>
                <c:pt idx="69247">
                  <c:v>293</c:v>
                </c:pt>
                <c:pt idx="69248">
                  <c:v>294</c:v>
                </c:pt>
                <c:pt idx="69249">
                  <c:v>295</c:v>
                </c:pt>
                <c:pt idx="69250">
                  <c:v>296</c:v>
                </c:pt>
                <c:pt idx="69251">
                  <c:v>297</c:v>
                </c:pt>
                <c:pt idx="69252">
                  <c:v>298</c:v>
                </c:pt>
                <c:pt idx="69253">
                  <c:v>299</c:v>
                </c:pt>
                <c:pt idx="69254">
                  <c:v>300</c:v>
                </c:pt>
                <c:pt idx="69255">
                  <c:v>301</c:v>
                </c:pt>
                <c:pt idx="69256">
                  <c:v>302</c:v>
                </c:pt>
                <c:pt idx="69257">
                  <c:v>303</c:v>
                </c:pt>
                <c:pt idx="69258">
                  <c:v>304</c:v>
                </c:pt>
                <c:pt idx="69259">
                  <c:v>305</c:v>
                </c:pt>
                <c:pt idx="69260">
                  <c:v>306</c:v>
                </c:pt>
                <c:pt idx="69261">
                  <c:v>307</c:v>
                </c:pt>
                <c:pt idx="69262">
                  <c:v>308</c:v>
                </c:pt>
                <c:pt idx="69263">
                  <c:v>309</c:v>
                </c:pt>
                <c:pt idx="69264">
                  <c:v>310</c:v>
                </c:pt>
                <c:pt idx="69265">
                  <c:v>311</c:v>
                </c:pt>
                <c:pt idx="69266">
                  <c:v>312</c:v>
                </c:pt>
                <c:pt idx="69267">
                  <c:v>313</c:v>
                </c:pt>
                <c:pt idx="69268">
                  <c:v>314</c:v>
                </c:pt>
                <c:pt idx="69269">
                  <c:v>315</c:v>
                </c:pt>
                <c:pt idx="69270">
                  <c:v>316</c:v>
                </c:pt>
                <c:pt idx="69271">
                  <c:v>317</c:v>
                </c:pt>
                <c:pt idx="69272">
                  <c:v>318</c:v>
                </c:pt>
                <c:pt idx="69273">
                  <c:v>319</c:v>
                </c:pt>
                <c:pt idx="69274">
                  <c:v>320</c:v>
                </c:pt>
                <c:pt idx="69275">
                  <c:v>321</c:v>
                </c:pt>
                <c:pt idx="69276">
                  <c:v>322</c:v>
                </c:pt>
                <c:pt idx="69277">
                  <c:v>323</c:v>
                </c:pt>
                <c:pt idx="69278">
                  <c:v>324</c:v>
                </c:pt>
                <c:pt idx="69279">
                  <c:v>325</c:v>
                </c:pt>
                <c:pt idx="69280">
                  <c:v>326</c:v>
                </c:pt>
                <c:pt idx="69281">
                  <c:v>327</c:v>
                </c:pt>
                <c:pt idx="69282">
                  <c:v>328</c:v>
                </c:pt>
                <c:pt idx="69283">
                  <c:v>329</c:v>
                </c:pt>
                <c:pt idx="69284">
                  <c:v>330</c:v>
                </c:pt>
                <c:pt idx="69285">
                  <c:v>331</c:v>
                </c:pt>
                <c:pt idx="69286">
                  <c:v>332</c:v>
                </c:pt>
                <c:pt idx="69287">
                  <c:v>333</c:v>
                </c:pt>
                <c:pt idx="69288">
                  <c:v>334</c:v>
                </c:pt>
                <c:pt idx="69289">
                  <c:v>335</c:v>
                </c:pt>
                <c:pt idx="69290">
                  <c:v>336</c:v>
                </c:pt>
                <c:pt idx="69291">
                  <c:v>337</c:v>
                </c:pt>
                <c:pt idx="69292">
                  <c:v>338</c:v>
                </c:pt>
                <c:pt idx="69293">
                  <c:v>339</c:v>
                </c:pt>
                <c:pt idx="69294">
                  <c:v>340</c:v>
                </c:pt>
                <c:pt idx="69295">
                  <c:v>341</c:v>
                </c:pt>
                <c:pt idx="69296">
                  <c:v>342</c:v>
                </c:pt>
                <c:pt idx="69297">
                  <c:v>343</c:v>
                </c:pt>
                <c:pt idx="69298">
                  <c:v>344</c:v>
                </c:pt>
                <c:pt idx="69299">
                  <c:v>345</c:v>
                </c:pt>
                <c:pt idx="69300">
                  <c:v>346</c:v>
                </c:pt>
                <c:pt idx="69301">
                  <c:v>347</c:v>
                </c:pt>
                <c:pt idx="69302">
                  <c:v>348</c:v>
                </c:pt>
                <c:pt idx="69303">
                  <c:v>349</c:v>
                </c:pt>
                <c:pt idx="69304">
                  <c:v>350</c:v>
                </c:pt>
                <c:pt idx="69305">
                  <c:v>351</c:v>
                </c:pt>
                <c:pt idx="69306">
                  <c:v>352</c:v>
                </c:pt>
                <c:pt idx="69307">
                  <c:v>353</c:v>
                </c:pt>
                <c:pt idx="69308">
                  <c:v>354</c:v>
                </c:pt>
                <c:pt idx="69309">
                  <c:v>355</c:v>
                </c:pt>
                <c:pt idx="69310">
                  <c:v>356</c:v>
                </c:pt>
                <c:pt idx="69311">
                  <c:v>357</c:v>
                </c:pt>
                <c:pt idx="69312">
                  <c:v>358</c:v>
                </c:pt>
                <c:pt idx="69313">
                  <c:v>359</c:v>
                </c:pt>
                <c:pt idx="69314">
                  <c:v>360</c:v>
                </c:pt>
                <c:pt idx="69315">
                  <c:v>361</c:v>
                </c:pt>
                <c:pt idx="69316">
                  <c:v>362</c:v>
                </c:pt>
                <c:pt idx="69317">
                  <c:v>363</c:v>
                </c:pt>
                <c:pt idx="69318">
                  <c:v>364</c:v>
                </c:pt>
                <c:pt idx="69319">
                  <c:v>365</c:v>
                </c:pt>
                <c:pt idx="69320">
                  <c:v>366</c:v>
                </c:pt>
                <c:pt idx="69321">
                  <c:v>367</c:v>
                </c:pt>
                <c:pt idx="69322">
                  <c:v>368</c:v>
                </c:pt>
                <c:pt idx="69323">
                  <c:v>369</c:v>
                </c:pt>
                <c:pt idx="69324">
                  <c:v>370</c:v>
                </c:pt>
                <c:pt idx="69325">
                  <c:v>371</c:v>
                </c:pt>
                <c:pt idx="69326">
                  <c:v>372</c:v>
                </c:pt>
                <c:pt idx="69327">
                  <c:v>373</c:v>
                </c:pt>
                <c:pt idx="69328">
                  <c:v>374</c:v>
                </c:pt>
                <c:pt idx="69329">
                  <c:v>375</c:v>
                </c:pt>
                <c:pt idx="69330">
                  <c:v>376</c:v>
                </c:pt>
                <c:pt idx="69331">
                  <c:v>377</c:v>
                </c:pt>
                <c:pt idx="69332">
                  <c:v>378</c:v>
                </c:pt>
                <c:pt idx="69333">
                  <c:v>379</c:v>
                </c:pt>
                <c:pt idx="69334">
                  <c:v>380</c:v>
                </c:pt>
                <c:pt idx="69335">
                  <c:v>381</c:v>
                </c:pt>
                <c:pt idx="69336">
                  <c:v>382</c:v>
                </c:pt>
                <c:pt idx="69337">
                  <c:v>383</c:v>
                </c:pt>
                <c:pt idx="69338">
                  <c:v>384</c:v>
                </c:pt>
                <c:pt idx="69339">
                  <c:v>385</c:v>
                </c:pt>
                <c:pt idx="69340">
                  <c:v>386</c:v>
                </c:pt>
                <c:pt idx="69341">
                  <c:v>387</c:v>
                </c:pt>
                <c:pt idx="69342">
                  <c:v>388</c:v>
                </c:pt>
                <c:pt idx="69343">
                  <c:v>389</c:v>
                </c:pt>
                <c:pt idx="69344">
                  <c:v>390</c:v>
                </c:pt>
                <c:pt idx="69345">
                  <c:v>391</c:v>
                </c:pt>
                <c:pt idx="69346">
                  <c:v>392</c:v>
                </c:pt>
                <c:pt idx="69347">
                  <c:v>393</c:v>
                </c:pt>
                <c:pt idx="69348">
                  <c:v>394</c:v>
                </c:pt>
                <c:pt idx="69349">
                  <c:v>395</c:v>
                </c:pt>
                <c:pt idx="69350">
                  <c:v>396</c:v>
                </c:pt>
                <c:pt idx="69351">
                  <c:v>397</c:v>
                </c:pt>
                <c:pt idx="69352">
                  <c:v>398</c:v>
                </c:pt>
                <c:pt idx="69353">
                  <c:v>399</c:v>
                </c:pt>
                <c:pt idx="69354">
                  <c:v>400</c:v>
                </c:pt>
                <c:pt idx="69355">
                  <c:v>401</c:v>
                </c:pt>
                <c:pt idx="69356">
                  <c:v>402</c:v>
                </c:pt>
                <c:pt idx="69357">
                  <c:v>403</c:v>
                </c:pt>
                <c:pt idx="69358">
                  <c:v>404</c:v>
                </c:pt>
                <c:pt idx="69359">
                  <c:v>405</c:v>
                </c:pt>
                <c:pt idx="69360">
                  <c:v>406</c:v>
                </c:pt>
                <c:pt idx="69361">
                  <c:v>407</c:v>
                </c:pt>
                <c:pt idx="69362">
                  <c:v>408</c:v>
                </c:pt>
                <c:pt idx="69363">
                  <c:v>409</c:v>
                </c:pt>
                <c:pt idx="69364">
                  <c:v>410</c:v>
                </c:pt>
                <c:pt idx="69365">
                  <c:v>411</c:v>
                </c:pt>
                <c:pt idx="69366">
                  <c:v>412</c:v>
                </c:pt>
                <c:pt idx="69367">
                  <c:v>413</c:v>
                </c:pt>
                <c:pt idx="69368">
                  <c:v>414</c:v>
                </c:pt>
                <c:pt idx="69369">
                  <c:v>415</c:v>
                </c:pt>
                <c:pt idx="69370">
                  <c:v>416</c:v>
                </c:pt>
                <c:pt idx="69371">
                  <c:v>417</c:v>
                </c:pt>
                <c:pt idx="69372">
                  <c:v>418</c:v>
                </c:pt>
                <c:pt idx="69373">
                  <c:v>419</c:v>
                </c:pt>
                <c:pt idx="69374">
                  <c:v>420</c:v>
                </c:pt>
                <c:pt idx="69375">
                  <c:v>421</c:v>
                </c:pt>
                <c:pt idx="69376">
                  <c:v>422</c:v>
                </c:pt>
                <c:pt idx="69377">
                  <c:v>423</c:v>
                </c:pt>
                <c:pt idx="69378">
                  <c:v>424</c:v>
                </c:pt>
                <c:pt idx="69379">
                  <c:v>425</c:v>
                </c:pt>
                <c:pt idx="69380">
                  <c:v>426</c:v>
                </c:pt>
                <c:pt idx="69381">
                  <c:v>427</c:v>
                </c:pt>
                <c:pt idx="69382">
                  <c:v>428</c:v>
                </c:pt>
                <c:pt idx="69383">
                  <c:v>429</c:v>
                </c:pt>
                <c:pt idx="69384">
                  <c:v>430</c:v>
                </c:pt>
                <c:pt idx="69385">
                  <c:v>431</c:v>
                </c:pt>
                <c:pt idx="69386">
                  <c:v>432</c:v>
                </c:pt>
                <c:pt idx="69387">
                  <c:v>433</c:v>
                </c:pt>
                <c:pt idx="69388">
                  <c:v>434</c:v>
                </c:pt>
                <c:pt idx="69389">
                  <c:v>435</c:v>
                </c:pt>
                <c:pt idx="69390">
                  <c:v>436</c:v>
                </c:pt>
                <c:pt idx="69391">
                  <c:v>437</c:v>
                </c:pt>
                <c:pt idx="69392">
                  <c:v>438</c:v>
                </c:pt>
                <c:pt idx="69393">
                  <c:v>439</c:v>
                </c:pt>
                <c:pt idx="69394">
                  <c:v>440</c:v>
                </c:pt>
                <c:pt idx="69395">
                  <c:v>441</c:v>
                </c:pt>
                <c:pt idx="69396">
                  <c:v>442</c:v>
                </c:pt>
                <c:pt idx="69397">
                  <c:v>443</c:v>
                </c:pt>
                <c:pt idx="69398">
                  <c:v>444</c:v>
                </c:pt>
                <c:pt idx="69399">
                  <c:v>445</c:v>
                </c:pt>
                <c:pt idx="69400">
                  <c:v>446</c:v>
                </c:pt>
                <c:pt idx="69401">
                  <c:v>447</c:v>
                </c:pt>
                <c:pt idx="69402">
                  <c:v>448</c:v>
                </c:pt>
                <c:pt idx="69403">
                  <c:v>449</c:v>
                </c:pt>
                <c:pt idx="69404">
                  <c:v>450</c:v>
                </c:pt>
                <c:pt idx="69405">
                  <c:v>451</c:v>
                </c:pt>
                <c:pt idx="69406">
                  <c:v>452</c:v>
                </c:pt>
                <c:pt idx="69407">
                  <c:v>453</c:v>
                </c:pt>
                <c:pt idx="69408">
                  <c:v>454</c:v>
                </c:pt>
                <c:pt idx="69409">
                  <c:v>455</c:v>
                </c:pt>
                <c:pt idx="69410">
                  <c:v>456</c:v>
                </c:pt>
                <c:pt idx="69411">
                  <c:v>457</c:v>
                </c:pt>
                <c:pt idx="69412">
                  <c:v>458</c:v>
                </c:pt>
                <c:pt idx="69413">
                  <c:v>459</c:v>
                </c:pt>
                <c:pt idx="69414">
                  <c:v>460</c:v>
                </c:pt>
                <c:pt idx="69415">
                  <c:v>461</c:v>
                </c:pt>
                <c:pt idx="69416">
                  <c:v>462</c:v>
                </c:pt>
                <c:pt idx="69417">
                  <c:v>463</c:v>
                </c:pt>
                <c:pt idx="69418">
                  <c:v>464</c:v>
                </c:pt>
                <c:pt idx="69419">
                  <c:v>465</c:v>
                </c:pt>
                <c:pt idx="69420">
                  <c:v>466</c:v>
                </c:pt>
                <c:pt idx="69421">
                  <c:v>467</c:v>
                </c:pt>
                <c:pt idx="69422">
                  <c:v>468</c:v>
                </c:pt>
                <c:pt idx="69423">
                  <c:v>469</c:v>
                </c:pt>
                <c:pt idx="69424">
                  <c:v>470</c:v>
                </c:pt>
                <c:pt idx="69425">
                  <c:v>471</c:v>
                </c:pt>
                <c:pt idx="69426">
                  <c:v>472</c:v>
                </c:pt>
                <c:pt idx="69427">
                  <c:v>473</c:v>
                </c:pt>
                <c:pt idx="69428">
                  <c:v>474</c:v>
                </c:pt>
                <c:pt idx="69429">
                  <c:v>475</c:v>
                </c:pt>
                <c:pt idx="69430">
                  <c:v>476</c:v>
                </c:pt>
                <c:pt idx="69431">
                  <c:v>477</c:v>
                </c:pt>
                <c:pt idx="69432">
                  <c:v>478</c:v>
                </c:pt>
                <c:pt idx="69433">
                  <c:v>479</c:v>
                </c:pt>
                <c:pt idx="69434">
                  <c:v>480</c:v>
                </c:pt>
                <c:pt idx="69435">
                  <c:v>481</c:v>
                </c:pt>
                <c:pt idx="69436">
                  <c:v>482</c:v>
                </c:pt>
                <c:pt idx="69437">
                  <c:v>483</c:v>
                </c:pt>
                <c:pt idx="69438">
                  <c:v>484</c:v>
                </c:pt>
                <c:pt idx="69439">
                  <c:v>485</c:v>
                </c:pt>
                <c:pt idx="69440">
                  <c:v>486</c:v>
                </c:pt>
                <c:pt idx="69441">
                  <c:v>487</c:v>
                </c:pt>
                <c:pt idx="69442">
                  <c:v>488</c:v>
                </c:pt>
                <c:pt idx="69443">
                  <c:v>489</c:v>
                </c:pt>
                <c:pt idx="69444">
                  <c:v>490</c:v>
                </c:pt>
                <c:pt idx="69445">
                  <c:v>491</c:v>
                </c:pt>
                <c:pt idx="69446">
                  <c:v>492</c:v>
                </c:pt>
                <c:pt idx="69447">
                  <c:v>493</c:v>
                </c:pt>
                <c:pt idx="69448">
                  <c:v>494</c:v>
                </c:pt>
                <c:pt idx="69449">
                  <c:v>495</c:v>
                </c:pt>
                <c:pt idx="69450">
                  <c:v>496</c:v>
                </c:pt>
                <c:pt idx="69451">
                  <c:v>497</c:v>
                </c:pt>
                <c:pt idx="69452">
                  <c:v>498</c:v>
                </c:pt>
                <c:pt idx="69453">
                  <c:v>499</c:v>
                </c:pt>
                <c:pt idx="69454">
                  <c:v>500</c:v>
                </c:pt>
                <c:pt idx="69455">
                  <c:v>501</c:v>
                </c:pt>
                <c:pt idx="69456">
                  <c:v>502</c:v>
                </c:pt>
                <c:pt idx="69457">
                  <c:v>503</c:v>
                </c:pt>
                <c:pt idx="69458">
                  <c:v>504</c:v>
                </c:pt>
                <c:pt idx="69459">
                  <c:v>505</c:v>
                </c:pt>
                <c:pt idx="69460">
                  <c:v>506</c:v>
                </c:pt>
                <c:pt idx="69461">
                  <c:v>507</c:v>
                </c:pt>
                <c:pt idx="69462">
                  <c:v>508</c:v>
                </c:pt>
                <c:pt idx="69463">
                  <c:v>509</c:v>
                </c:pt>
                <c:pt idx="69464">
                  <c:v>510</c:v>
                </c:pt>
                <c:pt idx="69465">
                  <c:v>511</c:v>
                </c:pt>
                <c:pt idx="69466">
                  <c:v>512</c:v>
                </c:pt>
                <c:pt idx="69467">
                  <c:v>513</c:v>
                </c:pt>
                <c:pt idx="69468">
                  <c:v>514</c:v>
                </c:pt>
                <c:pt idx="69469">
                  <c:v>515</c:v>
                </c:pt>
                <c:pt idx="69470">
                  <c:v>516</c:v>
                </c:pt>
                <c:pt idx="69471">
                  <c:v>517</c:v>
                </c:pt>
                <c:pt idx="69472">
                  <c:v>518</c:v>
                </c:pt>
                <c:pt idx="69473">
                  <c:v>519</c:v>
                </c:pt>
                <c:pt idx="69474">
                  <c:v>520</c:v>
                </c:pt>
                <c:pt idx="69475">
                  <c:v>521</c:v>
                </c:pt>
                <c:pt idx="69476">
                  <c:v>522</c:v>
                </c:pt>
                <c:pt idx="69477">
                  <c:v>523</c:v>
                </c:pt>
                <c:pt idx="69478">
                  <c:v>524</c:v>
                </c:pt>
                <c:pt idx="69479">
                  <c:v>525</c:v>
                </c:pt>
                <c:pt idx="69480">
                  <c:v>526</c:v>
                </c:pt>
                <c:pt idx="69481">
                  <c:v>527</c:v>
                </c:pt>
                <c:pt idx="69482">
                  <c:v>528</c:v>
                </c:pt>
                <c:pt idx="69483">
                  <c:v>529</c:v>
                </c:pt>
                <c:pt idx="69484">
                  <c:v>530</c:v>
                </c:pt>
                <c:pt idx="69485">
                  <c:v>531</c:v>
                </c:pt>
                <c:pt idx="69486">
                  <c:v>532</c:v>
                </c:pt>
                <c:pt idx="69487">
                  <c:v>533</c:v>
                </c:pt>
                <c:pt idx="69488">
                  <c:v>534</c:v>
                </c:pt>
                <c:pt idx="69489">
                  <c:v>535</c:v>
                </c:pt>
                <c:pt idx="69490">
                  <c:v>536</c:v>
                </c:pt>
                <c:pt idx="69491">
                  <c:v>537</c:v>
                </c:pt>
                <c:pt idx="69492">
                  <c:v>538</c:v>
                </c:pt>
                <c:pt idx="69493">
                  <c:v>539</c:v>
                </c:pt>
                <c:pt idx="69494">
                  <c:v>540</c:v>
                </c:pt>
                <c:pt idx="69495">
                  <c:v>541</c:v>
                </c:pt>
                <c:pt idx="69496">
                  <c:v>542</c:v>
                </c:pt>
                <c:pt idx="69497">
                  <c:v>543</c:v>
                </c:pt>
                <c:pt idx="69498">
                  <c:v>544</c:v>
                </c:pt>
                <c:pt idx="69499">
                  <c:v>545</c:v>
                </c:pt>
                <c:pt idx="69500">
                  <c:v>546</c:v>
                </c:pt>
                <c:pt idx="69501">
                  <c:v>547</c:v>
                </c:pt>
                <c:pt idx="69502">
                  <c:v>548</c:v>
                </c:pt>
                <c:pt idx="69503">
                  <c:v>549</c:v>
                </c:pt>
                <c:pt idx="69504">
                  <c:v>550</c:v>
                </c:pt>
                <c:pt idx="69505">
                  <c:v>551</c:v>
                </c:pt>
                <c:pt idx="69506">
                  <c:v>552</c:v>
                </c:pt>
                <c:pt idx="69507">
                  <c:v>553</c:v>
                </c:pt>
                <c:pt idx="69508">
                  <c:v>554</c:v>
                </c:pt>
                <c:pt idx="69509">
                  <c:v>555</c:v>
                </c:pt>
                <c:pt idx="69510">
                  <c:v>556</c:v>
                </c:pt>
                <c:pt idx="69511">
                  <c:v>557</c:v>
                </c:pt>
                <c:pt idx="69512">
                  <c:v>558</c:v>
                </c:pt>
                <c:pt idx="69513">
                  <c:v>559</c:v>
                </c:pt>
                <c:pt idx="69514">
                  <c:v>560</c:v>
                </c:pt>
                <c:pt idx="69515">
                  <c:v>561</c:v>
                </c:pt>
                <c:pt idx="69516">
                  <c:v>562</c:v>
                </c:pt>
                <c:pt idx="69517">
                  <c:v>563</c:v>
                </c:pt>
                <c:pt idx="69518">
                  <c:v>564</c:v>
                </c:pt>
                <c:pt idx="69519">
                  <c:v>565</c:v>
                </c:pt>
                <c:pt idx="69520">
                  <c:v>566</c:v>
                </c:pt>
                <c:pt idx="69521">
                  <c:v>567</c:v>
                </c:pt>
                <c:pt idx="69522">
                  <c:v>568</c:v>
                </c:pt>
                <c:pt idx="69523">
                  <c:v>569</c:v>
                </c:pt>
                <c:pt idx="69524">
                  <c:v>570</c:v>
                </c:pt>
                <c:pt idx="69525">
                  <c:v>571</c:v>
                </c:pt>
                <c:pt idx="69526">
                  <c:v>572</c:v>
                </c:pt>
                <c:pt idx="69527">
                  <c:v>573</c:v>
                </c:pt>
                <c:pt idx="69528">
                  <c:v>574</c:v>
                </c:pt>
                <c:pt idx="69529">
                  <c:v>575</c:v>
                </c:pt>
                <c:pt idx="69530">
                  <c:v>576</c:v>
                </c:pt>
                <c:pt idx="69531">
                  <c:v>577</c:v>
                </c:pt>
                <c:pt idx="69532">
                  <c:v>578</c:v>
                </c:pt>
                <c:pt idx="69533">
                  <c:v>579</c:v>
                </c:pt>
                <c:pt idx="69534">
                  <c:v>580</c:v>
                </c:pt>
                <c:pt idx="69535">
                  <c:v>581</c:v>
                </c:pt>
                <c:pt idx="69536">
                  <c:v>582</c:v>
                </c:pt>
                <c:pt idx="69537">
                  <c:v>583</c:v>
                </c:pt>
                <c:pt idx="69538">
                  <c:v>584</c:v>
                </c:pt>
                <c:pt idx="69539">
                  <c:v>585</c:v>
                </c:pt>
                <c:pt idx="69540">
                  <c:v>586</c:v>
                </c:pt>
                <c:pt idx="69541">
                  <c:v>587</c:v>
                </c:pt>
                <c:pt idx="69542">
                  <c:v>588</c:v>
                </c:pt>
                <c:pt idx="69543">
                  <c:v>589</c:v>
                </c:pt>
                <c:pt idx="69544">
                  <c:v>590</c:v>
                </c:pt>
                <c:pt idx="69545">
                  <c:v>591</c:v>
                </c:pt>
                <c:pt idx="69546">
                  <c:v>592</c:v>
                </c:pt>
                <c:pt idx="69547">
                  <c:v>593</c:v>
                </c:pt>
                <c:pt idx="69548">
                  <c:v>594</c:v>
                </c:pt>
                <c:pt idx="69549">
                  <c:v>595</c:v>
                </c:pt>
                <c:pt idx="69550">
                  <c:v>596</c:v>
                </c:pt>
                <c:pt idx="69551">
                  <c:v>597</c:v>
                </c:pt>
                <c:pt idx="69552">
                  <c:v>598</c:v>
                </c:pt>
                <c:pt idx="69553">
                  <c:v>599</c:v>
                </c:pt>
                <c:pt idx="69554">
                  <c:v>600</c:v>
                </c:pt>
                <c:pt idx="69555">
                  <c:v>601</c:v>
                </c:pt>
                <c:pt idx="69556">
                  <c:v>602</c:v>
                </c:pt>
                <c:pt idx="69557">
                  <c:v>603</c:v>
                </c:pt>
                <c:pt idx="69558">
                  <c:v>604</c:v>
                </c:pt>
                <c:pt idx="69559">
                  <c:v>605</c:v>
                </c:pt>
                <c:pt idx="69560">
                  <c:v>606</c:v>
                </c:pt>
                <c:pt idx="69561">
                  <c:v>607</c:v>
                </c:pt>
                <c:pt idx="69562">
                  <c:v>608</c:v>
                </c:pt>
                <c:pt idx="69563">
                  <c:v>609</c:v>
                </c:pt>
                <c:pt idx="69564">
                  <c:v>610</c:v>
                </c:pt>
                <c:pt idx="69565">
                  <c:v>611</c:v>
                </c:pt>
                <c:pt idx="69566">
                  <c:v>612</c:v>
                </c:pt>
                <c:pt idx="69567">
                  <c:v>613</c:v>
                </c:pt>
                <c:pt idx="69568">
                  <c:v>614</c:v>
                </c:pt>
                <c:pt idx="69569">
                  <c:v>615</c:v>
                </c:pt>
                <c:pt idx="69570">
                  <c:v>616</c:v>
                </c:pt>
                <c:pt idx="69571">
                  <c:v>617</c:v>
                </c:pt>
                <c:pt idx="69572">
                  <c:v>618</c:v>
                </c:pt>
                <c:pt idx="69573">
                  <c:v>619</c:v>
                </c:pt>
                <c:pt idx="69574">
                  <c:v>620</c:v>
                </c:pt>
                <c:pt idx="69575">
                  <c:v>621</c:v>
                </c:pt>
                <c:pt idx="69576">
                  <c:v>622</c:v>
                </c:pt>
                <c:pt idx="69577">
                  <c:v>623</c:v>
                </c:pt>
                <c:pt idx="69578">
                  <c:v>624</c:v>
                </c:pt>
                <c:pt idx="69579">
                  <c:v>625</c:v>
                </c:pt>
                <c:pt idx="69580">
                  <c:v>626</c:v>
                </c:pt>
                <c:pt idx="69581">
                  <c:v>627</c:v>
                </c:pt>
                <c:pt idx="69582">
                  <c:v>628</c:v>
                </c:pt>
                <c:pt idx="69583">
                  <c:v>629</c:v>
                </c:pt>
                <c:pt idx="69584">
                  <c:v>630</c:v>
                </c:pt>
                <c:pt idx="69585">
                  <c:v>631</c:v>
                </c:pt>
                <c:pt idx="69586">
                  <c:v>632</c:v>
                </c:pt>
                <c:pt idx="69587">
                  <c:v>633</c:v>
                </c:pt>
                <c:pt idx="69588">
                  <c:v>634</c:v>
                </c:pt>
                <c:pt idx="69589">
                  <c:v>635</c:v>
                </c:pt>
                <c:pt idx="69590">
                  <c:v>636</c:v>
                </c:pt>
                <c:pt idx="69591">
                  <c:v>637</c:v>
                </c:pt>
                <c:pt idx="69592">
                  <c:v>638</c:v>
                </c:pt>
                <c:pt idx="69593">
                  <c:v>639</c:v>
                </c:pt>
                <c:pt idx="69594">
                  <c:v>640</c:v>
                </c:pt>
                <c:pt idx="69595">
                  <c:v>641</c:v>
                </c:pt>
                <c:pt idx="69596">
                  <c:v>642</c:v>
                </c:pt>
                <c:pt idx="69597">
                  <c:v>643</c:v>
                </c:pt>
                <c:pt idx="69598">
                  <c:v>644</c:v>
                </c:pt>
                <c:pt idx="69599">
                  <c:v>645</c:v>
                </c:pt>
                <c:pt idx="69600">
                  <c:v>646</c:v>
                </c:pt>
                <c:pt idx="69601">
                  <c:v>647</c:v>
                </c:pt>
                <c:pt idx="69602">
                  <c:v>648</c:v>
                </c:pt>
                <c:pt idx="69603">
                  <c:v>649</c:v>
                </c:pt>
                <c:pt idx="69604">
                  <c:v>650</c:v>
                </c:pt>
                <c:pt idx="69605">
                  <c:v>651</c:v>
                </c:pt>
                <c:pt idx="69606">
                  <c:v>652</c:v>
                </c:pt>
                <c:pt idx="69607">
                  <c:v>653</c:v>
                </c:pt>
                <c:pt idx="69608">
                  <c:v>654</c:v>
                </c:pt>
                <c:pt idx="69609">
                  <c:v>655</c:v>
                </c:pt>
                <c:pt idx="69610">
                  <c:v>656</c:v>
                </c:pt>
                <c:pt idx="69611">
                  <c:v>657</c:v>
                </c:pt>
                <c:pt idx="69612">
                  <c:v>658</c:v>
                </c:pt>
                <c:pt idx="69613">
                  <c:v>659</c:v>
                </c:pt>
                <c:pt idx="69614">
                  <c:v>660</c:v>
                </c:pt>
                <c:pt idx="69615">
                  <c:v>661</c:v>
                </c:pt>
                <c:pt idx="69616">
                  <c:v>662</c:v>
                </c:pt>
                <c:pt idx="69617">
                  <c:v>663</c:v>
                </c:pt>
                <c:pt idx="69618">
                  <c:v>664</c:v>
                </c:pt>
                <c:pt idx="69619">
                  <c:v>665</c:v>
                </c:pt>
                <c:pt idx="69620">
                  <c:v>666</c:v>
                </c:pt>
                <c:pt idx="69621">
                  <c:v>667</c:v>
                </c:pt>
                <c:pt idx="69622">
                  <c:v>668</c:v>
                </c:pt>
                <c:pt idx="69623">
                  <c:v>669</c:v>
                </c:pt>
                <c:pt idx="69624">
                  <c:v>670</c:v>
                </c:pt>
                <c:pt idx="69625">
                  <c:v>671</c:v>
                </c:pt>
                <c:pt idx="69626">
                  <c:v>672</c:v>
                </c:pt>
                <c:pt idx="69627">
                  <c:v>673</c:v>
                </c:pt>
                <c:pt idx="69628">
                  <c:v>674</c:v>
                </c:pt>
                <c:pt idx="69629">
                  <c:v>675</c:v>
                </c:pt>
                <c:pt idx="69630">
                  <c:v>676</c:v>
                </c:pt>
                <c:pt idx="69631">
                  <c:v>677</c:v>
                </c:pt>
                <c:pt idx="69632">
                  <c:v>678</c:v>
                </c:pt>
                <c:pt idx="69633">
                  <c:v>679</c:v>
                </c:pt>
                <c:pt idx="69634">
                  <c:v>680</c:v>
                </c:pt>
                <c:pt idx="69635">
                  <c:v>681</c:v>
                </c:pt>
                <c:pt idx="69636">
                  <c:v>682</c:v>
                </c:pt>
                <c:pt idx="69637">
                  <c:v>683</c:v>
                </c:pt>
                <c:pt idx="69638">
                  <c:v>684</c:v>
                </c:pt>
                <c:pt idx="69639">
                  <c:v>685</c:v>
                </c:pt>
                <c:pt idx="69640">
                  <c:v>686</c:v>
                </c:pt>
                <c:pt idx="69641">
                  <c:v>687</c:v>
                </c:pt>
                <c:pt idx="69642">
                  <c:v>688</c:v>
                </c:pt>
                <c:pt idx="69643">
                  <c:v>689</c:v>
                </c:pt>
                <c:pt idx="69644">
                  <c:v>690</c:v>
                </c:pt>
                <c:pt idx="69645">
                  <c:v>691</c:v>
                </c:pt>
                <c:pt idx="69646">
                  <c:v>692</c:v>
                </c:pt>
                <c:pt idx="69647">
                  <c:v>693</c:v>
                </c:pt>
                <c:pt idx="69648">
                  <c:v>694</c:v>
                </c:pt>
                <c:pt idx="69649">
                  <c:v>695</c:v>
                </c:pt>
                <c:pt idx="69650">
                  <c:v>696</c:v>
                </c:pt>
                <c:pt idx="69651">
                  <c:v>697</c:v>
                </c:pt>
                <c:pt idx="69652">
                  <c:v>698</c:v>
                </c:pt>
                <c:pt idx="69653">
                  <c:v>699</c:v>
                </c:pt>
                <c:pt idx="69654">
                  <c:v>700</c:v>
                </c:pt>
                <c:pt idx="69655">
                  <c:v>701</c:v>
                </c:pt>
                <c:pt idx="69656">
                  <c:v>702</c:v>
                </c:pt>
                <c:pt idx="69657">
                  <c:v>703</c:v>
                </c:pt>
                <c:pt idx="69658">
                  <c:v>704</c:v>
                </c:pt>
                <c:pt idx="69659">
                  <c:v>705</c:v>
                </c:pt>
                <c:pt idx="69660">
                  <c:v>706</c:v>
                </c:pt>
                <c:pt idx="69661">
                  <c:v>707</c:v>
                </c:pt>
                <c:pt idx="69662">
                  <c:v>708</c:v>
                </c:pt>
                <c:pt idx="69663">
                  <c:v>709</c:v>
                </c:pt>
                <c:pt idx="69664">
                  <c:v>710</c:v>
                </c:pt>
                <c:pt idx="69665">
                  <c:v>711</c:v>
                </c:pt>
                <c:pt idx="69666">
                  <c:v>712</c:v>
                </c:pt>
                <c:pt idx="69667">
                  <c:v>713</c:v>
                </c:pt>
                <c:pt idx="69668">
                  <c:v>714</c:v>
                </c:pt>
                <c:pt idx="69669">
                  <c:v>715</c:v>
                </c:pt>
                <c:pt idx="69670">
                  <c:v>716</c:v>
                </c:pt>
                <c:pt idx="69671">
                  <c:v>717</c:v>
                </c:pt>
                <c:pt idx="69672">
                  <c:v>718</c:v>
                </c:pt>
                <c:pt idx="69673">
                  <c:v>719</c:v>
                </c:pt>
                <c:pt idx="69674">
                  <c:v>720</c:v>
                </c:pt>
                <c:pt idx="69675">
                  <c:v>721</c:v>
                </c:pt>
                <c:pt idx="69676">
                  <c:v>722</c:v>
                </c:pt>
                <c:pt idx="69677">
                  <c:v>723</c:v>
                </c:pt>
                <c:pt idx="69678">
                  <c:v>724</c:v>
                </c:pt>
                <c:pt idx="69679">
                  <c:v>725</c:v>
                </c:pt>
                <c:pt idx="69680">
                  <c:v>726</c:v>
                </c:pt>
                <c:pt idx="69681">
                  <c:v>727</c:v>
                </c:pt>
                <c:pt idx="69682">
                  <c:v>728</c:v>
                </c:pt>
                <c:pt idx="69683">
                  <c:v>729</c:v>
                </c:pt>
                <c:pt idx="69684">
                  <c:v>730</c:v>
                </c:pt>
                <c:pt idx="69685">
                  <c:v>731</c:v>
                </c:pt>
                <c:pt idx="69686">
                  <c:v>732</c:v>
                </c:pt>
                <c:pt idx="69687">
                  <c:v>733</c:v>
                </c:pt>
                <c:pt idx="69688">
                  <c:v>734</c:v>
                </c:pt>
                <c:pt idx="69689">
                  <c:v>735</c:v>
                </c:pt>
                <c:pt idx="69690">
                  <c:v>736</c:v>
                </c:pt>
                <c:pt idx="69691">
                  <c:v>737</c:v>
                </c:pt>
                <c:pt idx="69692">
                  <c:v>738</c:v>
                </c:pt>
                <c:pt idx="69693">
                  <c:v>739</c:v>
                </c:pt>
                <c:pt idx="69694">
                  <c:v>740</c:v>
                </c:pt>
                <c:pt idx="69695">
                  <c:v>741</c:v>
                </c:pt>
                <c:pt idx="69696">
                  <c:v>742</c:v>
                </c:pt>
                <c:pt idx="69697">
                  <c:v>743</c:v>
                </c:pt>
                <c:pt idx="69698">
                  <c:v>744</c:v>
                </c:pt>
                <c:pt idx="69699">
                  <c:v>745</c:v>
                </c:pt>
                <c:pt idx="69700">
                  <c:v>746</c:v>
                </c:pt>
                <c:pt idx="69701">
                  <c:v>747</c:v>
                </c:pt>
                <c:pt idx="69702">
                  <c:v>748</c:v>
                </c:pt>
                <c:pt idx="69703">
                  <c:v>749</c:v>
                </c:pt>
                <c:pt idx="69704">
                  <c:v>750</c:v>
                </c:pt>
                <c:pt idx="69705">
                  <c:v>751</c:v>
                </c:pt>
                <c:pt idx="69706">
                  <c:v>752</c:v>
                </c:pt>
                <c:pt idx="69707">
                  <c:v>753</c:v>
                </c:pt>
                <c:pt idx="69708">
                  <c:v>754</c:v>
                </c:pt>
                <c:pt idx="69709">
                  <c:v>755</c:v>
                </c:pt>
                <c:pt idx="69710">
                  <c:v>756</c:v>
                </c:pt>
                <c:pt idx="69711">
                  <c:v>757</c:v>
                </c:pt>
                <c:pt idx="69712">
                  <c:v>758</c:v>
                </c:pt>
                <c:pt idx="69713">
                  <c:v>759</c:v>
                </c:pt>
                <c:pt idx="69714">
                  <c:v>760</c:v>
                </c:pt>
                <c:pt idx="69715">
                  <c:v>761</c:v>
                </c:pt>
                <c:pt idx="69716">
                  <c:v>762</c:v>
                </c:pt>
                <c:pt idx="69717">
                  <c:v>763</c:v>
                </c:pt>
                <c:pt idx="69718">
                  <c:v>764</c:v>
                </c:pt>
                <c:pt idx="69719">
                  <c:v>765</c:v>
                </c:pt>
                <c:pt idx="69720">
                  <c:v>766</c:v>
                </c:pt>
                <c:pt idx="69721">
                  <c:v>767</c:v>
                </c:pt>
                <c:pt idx="69722">
                  <c:v>768</c:v>
                </c:pt>
                <c:pt idx="69723">
                  <c:v>769</c:v>
                </c:pt>
                <c:pt idx="69724">
                  <c:v>770</c:v>
                </c:pt>
                <c:pt idx="69725">
                  <c:v>771</c:v>
                </c:pt>
                <c:pt idx="69726">
                  <c:v>772</c:v>
                </c:pt>
                <c:pt idx="69727">
                  <c:v>773</c:v>
                </c:pt>
                <c:pt idx="69728">
                  <c:v>774</c:v>
                </c:pt>
                <c:pt idx="69729">
                  <c:v>775</c:v>
                </c:pt>
                <c:pt idx="69730">
                  <c:v>776</c:v>
                </c:pt>
                <c:pt idx="69731">
                  <c:v>777</c:v>
                </c:pt>
                <c:pt idx="69732">
                  <c:v>778</c:v>
                </c:pt>
                <c:pt idx="69733">
                  <c:v>779</c:v>
                </c:pt>
                <c:pt idx="69734">
                  <c:v>780</c:v>
                </c:pt>
                <c:pt idx="69735">
                  <c:v>781</c:v>
                </c:pt>
                <c:pt idx="69736">
                  <c:v>782</c:v>
                </c:pt>
                <c:pt idx="69737">
                  <c:v>783</c:v>
                </c:pt>
                <c:pt idx="69738">
                  <c:v>784</c:v>
                </c:pt>
                <c:pt idx="69739">
                  <c:v>785</c:v>
                </c:pt>
                <c:pt idx="69740">
                  <c:v>786</c:v>
                </c:pt>
                <c:pt idx="69741">
                  <c:v>787</c:v>
                </c:pt>
                <c:pt idx="69742">
                  <c:v>788</c:v>
                </c:pt>
                <c:pt idx="69743">
                  <c:v>789</c:v>
                </c:pt>
                <c:pt idx="69744">
                  <c:v>790</c:v>
                </c:pt>
                <c:pt idx="69745">
                  <c:v>791</c:v>
                </c:pt>
                <c:pt idx="69746">
                  <c:v>792</c:v>
                </c:pt>
                <c:pt idx="69747">
                  <c:v>793</c:v>
                </c:pt>
                <c:pt idx="69748">
                  <c:v>794</c:v>
                </c:pt>
                <c:pt idx="69749">
                  <c:v>795</c:v>
                </c:pt>
                <c:pt idx="69750">
                  <c:v>796</c:v>
                </c:pt>
                <c:pt idx="69751">
                  <c:v>797</c:v>
                </c:pt>
                <c:pt idx="69752">
                  <c:v>798</c:v>
                </c:pt>
                <c:pt idx="69753">
                  <c:v>799</c:v>
                </c:pt>
                <c:pt idx="69754">
                  <c:v>800</c:v>
                </c:pt>
                <c:pt idx="69755">
                  <c:v>801</c:v>
                </c:pt>
                <c:pt idx="69756">
                  <c:v>802</c:v>
                </c:pt>
                <c:pt idx="69757">
                  <c:v>803</c:v>
                </c:pt>
                <c:pt idx="69758">
                  <c:v>804</c:v>
                </c:pt>
                <c:pt idx="69759">
                  <c:v>805</c:v>
                </c:pt>
                <c:pt idx="69760">
                  <c:v>806</c:v>
                </c:pt>
                <c:pt idx="69761">
                  <c:v>807</c:v>
                </c:pt>
                <c:pt idx="69762">
                  <c:v>808</c:v>
                </c:pt>
                <c:pt idx="69763">
                  <c:v>809</c:v>
                </c:pt>
                <c:pt idx="69764">
                  <c:v>810</c:v>
                </c:pt>
                <c:pt idx="69765">
                  <c:v>811</c:v>
                </c:pt>
                <c:pt idx="69766">
                  <c:v>812</c:v>
                </c:pt>
                <c:pt idx="69767">
                  <c:v>813</c:v>
                </c:pt>
                <c:pt idx="69768">
                  <c:v>814</c:v>
                </c:pt>
                <c:pt idx="69769">
                  <c:v>815</c:v>
                </c:pt>
                <c:pt idx="69770">
                  <c:v>816</c:v>
                </c:pt>
                <c:pt idx="69771">
                  <c:v>817</c:v>
                </c:pt>
                <c:pt idx="69772">
                  <c:v>818</c:v>
                </c:pt>
                <c:pt idx="69773">
                  <c:v>819</c:v>
                </c:pt>
                <c:pt idx="69774">
                  <c:v>820</c:v>
                </c:pt>
                <c:pt idx="69775">
                  <c:v>821</c:v>
                </c:pt>
                <c:pt idx="69776">
                  <c:v>822</c:v>
                </c:pt>
                <c:pt idx="69777">
                  <c:v>823</c:v>
                </c:pt>
                <c:pt idx="69778">
                  <c:v>824</c:v>
                </c:pt>
                <c:pt idx="69779">
                  <c:v>825</c:v>
                </c:pt>
                <c:pt idx="69780">
                  <c:v>826</c:v>
                </c:pt>
                <c:pt idx="69781">
                  <c:v>827</c:v>
                </c:pt>
                <c:pt idx="69782">
                  <c:v>828</c:v>
                </c:pt>
                <c:pt idx="69783">
                  <c:v>829</c:v>
                </c:pt>
                <c:pt idx="69784">
                  <c:v>830</c:v>
                </c:pt>
                <c:pt idx="69785">
                  <c:v>831</c:v>
                </c:pt>
                <c:pt idx="69786">
                  <c:v>832</c:v>
                </c:pt>
                <c:pt idx="69787">
                  <c:v>833</c:v>
                </c:pt>
                <c:pt idx="69788">
                  <c:v>834</c:v>
                </c:pt>
                <c:pt idx="69789">
                  <c:v>835</c:v>
                </c:pt>
                <c:pt idx="69790">
                  <c:v>836</c:v>
                </c:pt>
                <c:pt idx="69791">
                  <c:v>837</c:v>
                </c:pt>
                <c:pt idx="69792">
                  <c:v>838</c:v>
                </c:pt>
                <c:pt idx="69793">
                  <c:v>839</c:v>
                </c:pt>
                <c:pt idx="69794">
                  <c:v>840</c:v>
                </c:pt>
                <c:pt idx="69795">
                  <c:v>841</c:v>
                </c:pt>
                <c:pt idx="69796">
                  <c:v>842</c:v>
                </c:pt>
                <c:pt idx="69797">
                  <c:v>843</c:v>
                </c:pt>
                <c:pt idx="69798">
                  <c:v>844</c:v>
                </c:pt>
                <c:pt idx="69799">
                  <c:v>845</c:v>
                </c:pt>
                <c:pt idx="69800">
                  <c:v>846</c:v>
                </c:pt>
                <c:pt idx="69801">
                  <c:v>847</c:v>
                </c:pt>
                <c:pt idx="69802">
                  <c:v>848</c:v>
                </c:pt>
                <c:pt idx="69803">
                  <c:v>849</c:v>
                </c:pt>
                <c:pt idx="69804">
                  <c:v>850</c:v>
                </c:pt>
                <c:pt idx="69805">
                  <c:v>851</c:v>
                </c:pt>
                <c:pt idx="69806">
                  <c:v>852</c:v>
                </c:pt>
                <c:pt idx="69807">
                  <c:v>853</c:v>
                </c:pt>
                <c:pt idx="69808">
                  <c:v>854</c:v>
                </c:pt>
                <c:pt idx="69809">
                  <c:v>855</c:v>
                </c:pt>
                <c:pt idx="69810">
                  <c:v>856</c:v>
                </c:pt>
                <c:pt idx="69811">
                  <c:v>857</c:v>
                </c:pt>
                <c:pt idx="69812">
                  <c:v>858</c:v>
                </c:pt>
                <c:pt idx="69813">
                  <c:v>859</c:v>
                </c:pt>
                <c:pt idx="69814">
                  <c:v>860</c:v>
                </c:pt>
                <c:pt idx="69815">
                  <c:v>861</c:v>
                </c:pt>
                <c:pt idx="69816">
                  <c:v>862</c:v>
                </c:pt>
                <c:pt idx="69817">
                  <c:v>863</c:v>
                </c:pt>
                <c:pt idx="69818">
                  <c:v>864</c:v>
                </c:pt>
                <c:pt idx="69819">
                  <c:v>865</c:v>
                </c:pt>
                <c:pt idx="69820">
                  <c:v>866</c:v>
                </c:pt>
                <c:pt idx="69821">
                  <c:v>867</c:v>
                </c:pt>
                <c:pt idx="69822">
                  <c:v>868</c:v>
                </c:pt>
                <c:pt idx="69823">
                  <c:v>869</c:v>
                </c:pt>
                <c:pt idx="69824">
                  <c:v>870</c:v>
                </c:pt>
                <c:pt idx="69825">
                  <c:v>871</c:v>
                </c:pt>
                <c:pt idx="69826">
                  <c:v>872</c:v>
                </c:pt>
                <c:pt idx="69827">
                  <c:v>873</c:v>
                </c:pt>
                <c:pt idx="69828">
                  <c:v>874</c:v>
                </c:pt>
                <c:pt idx="69829">
                  <c:v>875</c:v>
                </c:pt>
                <c:pt idx="69830">
                  <c:v>876</c:v>
                </c:pt>
                <c:pt idx="69831">
                  <c:v>877</c:v>
                </c:pt>
                <c:pt idx="69832">
                  <c:v>878</c:v>
                </c:pt>
                <c:pt idx="69833">
                  <c:v>879</c:v>
                </c:pt>
                <c:pt idx="69834">
                  <c:v>880</c:v>
                </c:pt>
                <c:pt idx="69835">
                  <c:v>881</c:v>
                </c:pt>
                <c:pt idx="69836">
                  <c:v>882</c:v>
                </c:pt>
                <c:pt idx="69837">
                  <c:v>883</c:v>
                </c:pt>
                <c:pt idx="69838">
                  <c:v>884</c:v>
                </c:pt>
                <c:pt idx="69839">
                  <c:v>885</c:v>
                </c:pt>
                <c:pt idx="69840">
                  <c:v>886</c:v>
                </c:pt>
                <c:pt idx="69841">
                  <c:v>887</c:v>
                </c:pt>
                <c:pt idx="69842">
                  <c:v>888</c:v>
                </c:pt>
                <c:pt idx="69843">
                  <c:v>889</c:v>
                </c:pt>
                <c:pt idx="69844">
                  <c:v>890</c:v>
                </c:pt>
                <c:pt idx="69845">
                  <c:v>891</c:v>
                </c:pt>
                <c:pt idx="69846">
                  <c:v>892</c:v>
                </c:pt>
                <c:pt idx="69847">
                  <c:v>893</c:v>
                </c:pt>
                <c:pt idx="69848">
                  <c:v>894</c:v>
                </c:pt>
                <c:pt idx="69849">
                  <c:v>895</c:v>
                </c:pt>
                <c:pt idx="69850">
                  <c:v>896</c:v>
                </c:pt>
                <c:pt idx="69851">
                  <c:v>897</c:v>
                </c:pt>
                <c:pt idx="69852">
                  <c:v>898</c:v>
                </c:pt>
                <c:pt idx="69853">
                  <c:v>899</c:v>
                </c:pt>
                <c:pt idx="69854">
                  <c:v>900</c:v>
                </c:pt>
                <c:pt idx="69855">
                  <c:v>901</c:v>
                </c:pt>
                <c:pt idx="69856">
                  <c:v>902</c:v>
                </c:pt>
                <c:pt idx="69857">
                  <c:v>903</c:v>
                </c:pt>
                <c:pt idx="69858">
                  <c:v>904</c:v>
                </c:pt>
                <c:pt idx="69859">
                  <c:v>905</c:v>
                </c:pt>
                <c:pt idx="69860">
                  <c:v>906</c:v>
                </c:pt>
                <c:pt idx="69861">
                  <c:v>907</c:v>
                </c:pt>
                <c:pt idx="69862">
                  <c:v>908</c:v>
                </c:pt>
                <c:pt idx="69863">
                  <c:v>909</c:v>
                </c:pt>
                <c:pt idx="69864">
                  <c:v>910</c:v>
                </c:pt>
                <c:pt idx="69865">
                  <c:v>911</c:v>
                </c:pt>
                <c:pt idx="69866">
                  <c:v>912</c:v>
                </c:pt>
                <c:pt idx="69867">
                  <c:v>913</c:v>
                </c:pt>
                <c:pt idx="69868">
                  <c:v>914</c:v>
                </c:pt>
                <c:pt idx="69869">
                  <c:v>915</c:v>
                </c:pt>
                <c:pt idx="69870">
                  <c:v>916</c:v>
                </c:pt>
                <c:pt idx="69871">
                  <c:v>917</c:v>
                </c:pt>
                <c:pt idx="69872">
                  <c:v>918</c:v>
                </c:pt>
                <c:pt idx="69873">
                  <c:v>919</c:v>
                </c:pt>
                <c:pt idx="69874">
                  <c:v>920</c:v>
                </c:pt>
                <c:pt idx="69875">
                  <c:v>921</c:v>
                </c:pt>
                <c:pt idx="69876">
                  <c:v>922</c:v>
                </c:pt>
                <c:pt idx="69877">
                  <c:v>923</c:v>
                </c:pt>
                <c:pt idx="69878">
                  <c:v>924</c:v>
                </c:pt>
                <c:pt idx="69879">
                  <c:v>925</c:v>
                </c:pt>
                <c:pt idx="69880">
                  <c:v>926</c:v>
                </c:pt>
                <c:pt idx="69881">
                  <c:v>927</c:v>
                </c:pt>
                <c:pt idx="69882">
                  <c:v>928</c:v>
                </c:pt>
                <c:pt idx="69883">
                  <c:v>929</c:v>
                </c:pt>
                <c:pt idx="69884">
                  <c:v>930</c:v>
                </c:pt>
                <c:pt idx="69885">
                  <c:v>931</c:v>
                </c:pt>
                <c:pt idx="69886">
                  <c:v>932</c:v>
                </c:pt>
                <c:pt idx="69887">
                  <c:v>933</c:v>
                </c:pt>
                <c:pt idx="69888">
                  <c:v>934</c:v>
                </c:pt>
                <c:pt idx="69889">
                  <c:v>935</c:v>
                </c:pt>
                <c:pt idx="69890">
                  <c:v>936</c:v>
                </c:pt>
                <c:pt idx="69891">
                  <c:v>937</c:v>
                </c:pt>
                <c:pt idx="69892">
                  <c:v>938</c:v>
                </c:pt>
                <c:pt idx="69893">
                  <c:v>939</c:v>
                </c:pt>
                <c:pt idx="69894">
                  <c:v>940</c:v>
                </c:pt>
                <c:pt idx="69895">
                  <c:v>941</c:v>
                </c:pt>
                <c:pt idx="69896">
                  <c:v>942</c:v>
                </c:pt>
                <c:pt idx="69897">
                  <c:v>943</c:v>
                </c:pt>
                <c:pt idx="69898">
                  <c:v>944</c:v>
                </c:pt>
                <c:pt idx="69899">
                  <c:v>945</c:v>
                </c:pt>
                <c:pt idx="69900">
                  <c:v>946</c:v>
                </c:pt>
                <c:pt idx="69901">
                  <c:v>947</c:v>
                </c:pt>
                <c:pt idx="69902">
                  <c:v>948</c:v>
                </c:pt>
                <c:pt idx="69903">
                  <c:v>949</c:v>
                </c:pt>
                <c:pt idx="69904">
                  <c:v>950</c:v>
                </c:pt>
                <c:pt idx="69905">
                  <c:v>951</c:v>
                </c:pt>
                <c:pt idx="69906">
                  <c:v>952</c:v>
                </c:pt>
                <c:pt idx="69907">
                  <c:v>953</c:v>
                </c:pt>
                <c:pt idx="69908">
                  <c:v>954</c:v>
                </c:pt>
                <c:pt idx="69909">
                  <c:v>955</c:v>
                </c:pt>
                <c:pt idx="69910">
                  <c:v>956</c:v>
                </c:pt>
                <c:pt idx="69911">
                  <c:v>957</c:v>
                </c:pt>
                <c:pt idx="69912">
                  <c:v>958</c:v>
                </c:pt>
                <c:pt idx="69913">
                  <c:v>959</c:v>
                </c:pt>
                <c:pt idx="69914">
                  <c:v>960</c:v>
                </c:pt>
                <c:pt idx="69915">
                  <c:v>961</c:v>
                </c:pt>
                <c:pt idx="69916">
                  <c:v>962</c:v>
                </c:pt>
                <c:pt idx="69917">
                  <c:v>963</c:v>
                </c:pt>
                <c:pt idx="69918">
                  <c:v>964</c:v>
                </c:pt>
                <c:pt idx="69919">
                  <c:v>965</c:v>
                </c:pt>
                <c:pt idx="69920">
                  <c:v>966</c:v>
                </c:pt>
                <c:pt idx="69921">
                  <c:v>967</c:v>
                </c:pt>
                <c:pt idx="69922">
                  <c:v>968</c:v>
                </c:pt>
                <c:pt idx="69923">
                  <c:v>969</c:v>
                </c:pt>
                <c:pt idx="69924">
                  <c:v>970</c:v>
                </c:pt>
                <c:pt idx="69925">
                  <c:v>971</c:v>
                </c:pt>
                <c:pt idx="69926">
                  <c:v>972</c:v>
                </c:pt>
                <c:pt idx="69927">
                  <c:v>973</c:v>
                </c:pt>
                <c:pt idx="69928">
                  <c:v>974</c:v>
                </c:pt>
                <c:pt idx="69929">
                  <c:v>975</c:v>
                </c:pt>
                <c:pt idx="69930">
                  <c:v>976</c:v>
                </c:pt>
                <c:pt idx="69931">
                  <c:v>977</c:v>
                </c:pt>
                <c:pt idx="69932">
                  <c:v>978</c:v>
                </c:pt>
                <c:pt idx="69933">
                  <c:v>979</c:v>
                </c:pt>
                <c:pt idx="69934">
                  <c:v>980</c:v>
                </c:pt>
                <c:pt idx="69935">
                  <c:v>981</c:v>
                </c:pt>
                <c:pt idx="69936">
                  <c:v>982</c:v>
                </c:pt>
                <c:pt idx="69937">
                  <c:v>983</c:v>
                </c:pt>
                <c:pt idx="69938">
                  <c:v>984</c:v>
                </c:pt>
                <c:pt idx="69939">
                  <c:v>985</c:v>
                </c:pt>
                <c:pt idx="69940">
                  <c:v>986</c:v>
                </c:pt>
                <c:pt idx="69941">
                  <c:v>987</c:v>
                </c:pt>
                <c:pt idx="69942">
                  <c:v>988</c:v>
                </c:pt>
                <c:pt idx="69943">
                  <c:v>989</c:v>
                </c:pt>
                <c:pt idx="69944">
                  <c:v>990</c:v>
                </c:pt>
                <c:pt idx="69945">
                  <c:v>991</c:v>
                </c:pt>
                <c:pt idx="69946">
                  <c:v>992</c:v>
                </c:pt>
                <c:pt idx="69947">
                  <c:v>993</c:v>
                </c:pt>
                <c:pt idx="69948">
                  <c:v>994</c:v>
                </c:pt>
                <c:pt idx="69949">
                  <c:v>995</c:v>
                </c:pt>
                <c:pt idx="69950">
                  <c:v>996</c:v>
                </c:pt>
                <c:pt idx="69951">
                  <c:v>997</c:v>
                </c:pt>
                <c:pt idx="69952">
                  <c:v>998</c:v>
                </c:pt>
                <c:pt idx="69953">
                  <c:v>999</c:v>
                </c:pt>
                <c:pt idx="69954">
                  <c:v>1000</c:v>
                </c:pt>
                <c:pt idx="69955">
                  <c:v>1001</c:v>
                </c:pt>
                <c:pt idx="69956">
                  <c:v>1002</c:v>
                </c:pt>
                <c:pt idx="69957">
                  <c:v>1003</c:v>
                </c:pt>
                <c:pt idx="69958">
                  <c:v>1004</c:v>
                </c:pt>
                <c:pt idx="69959">
                  <c:v>1005</c:v>
                </c:pt>
                <c:pt idx="69960">
                  <c:v>1006</c:v>
                </c:pt>
                <c:pt idx="69961">
                  <c:v>1007</c:v>
                </c:pt>
                <c:pt idx="69962">
                  <c:v>1008</c:v>
                </c:pt>
                <c:pt idx="69963">
                  <c:v>1009</c:v>
                </c:pt>
                <c:pt idx="69964">
                  <c:v>1010</c:v>
                </c:pt>
                <c:pt idx="69965">
                  <c:v>1011</c:v>
                </c:pt>
                <c:pt idx="69966">
                  <c:v>1012</c:v>
                </c:pt>
                <c:pt idx="69967">
                  <c:v>1013</c:v>
                </c:pt>
                <c:pt idx="69968">
                  <c:v>1014</c:v>
                </c:pt>
                <c:pt idx="69969">
                  <c:v>1015</c:v>
                </c:pt>
                <c:pt idx="69970">
                  <c:v>1016</c:v>
                </c:pt>
                <c:pt idx="69971">
                  <c:v>1017</c:v>
                </c:pt>
                <c:pt idx="69972">
                  <c:v>1018</c:v>
                </c:pt>
                <c:pt idx="69973">
                  <c:v>1019</c:v>
                </c:pt>
                <c:pt idx="69974">
                  <c:v>1020</c:v>
                </c:pt>
                <c:pt idx="69975">
                  <c:v>1021</c:v>
                </c:pt>
                <c:pt idx="69976">
                  <c:v>1022</c:v>
                </c:pt>
                <c:pt idx="69977">
                  <c:v>1023</c:v>
                </c:pt>
                <c:pt idx="69978">
                  <c:v>1024</c:v>
                </c:pt>
                <c:pt idx="69979">
                  <c:v>1025</c:v>
                </c:pt>
                <c:pt idx="69980">
                  <c:v>1026</c:v>
                </c:pt>
                <c:pt idx="69981">
                  <c:v>1027</c:v>
                </c:pt>
                <c:pt idx="69982">
                  <c:v>1028</c:v>
                </c:pt>
                <c:pt idx="69983">
                  <c:v>1029</c:v>
                </c:pt>
                <c:pt idx="69984">
                  <c:v>1030</c:v>
                </c:pt>
                <c:pt idx="69985">
                  <c:v>1031</c:v>
                </c:pt>
                <c:pt idx="69986">
                  <c:v>1032</c:v>
                </c:pt>
                <c:pt idx="69987">
                  <c:v>1033</c:v>
                </c:pt>
                <c:pt idx="69988">
                  <c:v>1034</c:v>
                </c:pt>
                <c:pt idx="69989">
                  <c:v>1035</c:v>
                </c:pt>
                <c:pt idx="69990">
                  <c:v>1036</c:v>
                </c:pt>
                <c:pt idx="69991">
                  <c:v>1037</c:v>
                </c:pt>
                <c:pt idx="69992">
                  <c:v>1038</c:v>
                </c:pt>
                <c:pt idx="69993">
                  <c:v>1039</c:v>
                </c:pt>
                <c:pt idx="69994">
                  <c:v>1040</c:v>
                </c:pt>
                <c:pt idx="69995">
                  <c:v>1041</c:v>
                </c:pt>
                <c:pt idx="69996">
                  <c:v>1042</c:v>
                </c:pt>
                <c:pt idx="69997">
                  <c:v>1043</c:v>
                </c:pt>
                <c:pt idx="69998">
                  <c:v>1044</c:v>
                </c:pt>
                <c:pt idx="69999">
                  <c:v>1045</c:v>
                </c:pt>
                <c:pt idx="70000">
                  <c:v>1046</c:v>
                </c:pt>
                <c:pt idx="70001">
                  <c:v>1047</c:v>
                </c:pt>
                <c:pt idx="70002">
                  <c:v>1048</c:v>
                </c:pt>
                <c:pt idx="70003">
                  <c:v>1049</c:v>
                </c:pt>
                <c:pt idx="70004">
                  <c:v>1050</c:v>
                </c:pt>
                <c:pt idx="70005">
                  <c:v>1051</c:v>
                </c:pt>
                <c:pt idx="70006">
                  <c:v>1052</c:v>
                </c:pt>
                <c:pt idx="70007">
                  <c:v>1053</c:v>
                </c:pt>
                <c:pt idx="70008">
                  <c:v>1054</c:v>
                </c:pt>
                <c:pt idx="70009">
                  <c:v>1055</c:v>
                </c:pt>
                <c:pt idx="70010">
                  <c:v>1056</c:v>
                </c:pt>
                <c:pt idx="70011">
                  <c:v>1057</c:v>
                </c:pt>
                <c:pt idx="70012">
                  <c:v>1058</c:v>
                </c:pt>
                <c:pt idx="70013">
                  <c:v>1059</c:v>
                </c:pt>
                <c:pt idx="70014">
                  <c:v>1060</c:v>
                </c:pt>
                <c:pt idx="70015">
                  <c:v>1061</c:v>
                </c:pt>
                <c:pt idx="70016">
                  <c:v>1062</c:v>
                </c:pt>
                <c:pt idx="70017">
                  <c:v>1063</c:v>
                </c:pt>
                <c:pt idx="70018">
                  <c:v>1064</c:v>
                </c:pt>
                <c:pt idx="70019">
                  <c:v>1065</c:v>
                </c:pt>
                <c:pt idx="70020">
                  <c:v>1066</c:v>
                </c:pt>
                <c:pt idx="70021">
                  <c:v>1067</c:v>
                </c:pt>
                <c:pt idx="70022">
                  <c:v>1068</c:v>
                </c:pt>
                <c:pt idx="70023">
                  <c:v>1069</c:v>
                </c:pt>
                <c:pt idx="70024">
                  <c:v>1070</c:v>
                </c:pt>
                <c:pt idx="70025">
                  <c:v>1071</c:v>
                </c:pt>
                <c:pt idx="70026">
                  <c:v>1072</c:v>
                </c:pt>
                <c:pt idx="70027">
                  <c:v>1073</c:v>
                </c:pt>
                <c:pt idx="70028">
                  <c:v>1074</c:v>
                </c:pt>
                <c:pt idx="70029">
                  <c:v>1075</c:v>
                </c:pt>
                <c:pt idx="70030">
                  <c:v>1076</c:v>
                </c:pt>
                <c:pt idx="70031">
                  <c:v>1077</c:v>
                </c:pt>
                <c:pt idx="70032">
                  <c:v>1078</c:v>
                </c:pt>
                <c:pt idx="70033">
                  <c:v>1079</c:v>
                </c:pt>
                <c:pt idx="70034">
                  <c:v>1080</c:v>
                </c:pt>
                <c:pt idx="70035">
                  <c:v>1081</c:v>
                </c:pt>
                <c:pt idx="70036">
                  <c:v>1082</c:v>
                </c:pt>
                <c:pt idx="70037">
                  <c:v>1083</c:v>
                </c:pt>
                <c:pt idx="70038">
                  <c:v>1084</c:v>
                </c:pt>
                <c:pt idx="70039">
                  <c:v>1085</c:v>
                </c:pt>
                <c:pt idx="70040">
                  <c:v>1086</c:v>
                </c:pt>
                <c:pt idx="70041">
                  <c:v>1087</c:v>
                </c:pt>
                <c:pt idx="70042">
                  <c:v>1088</c:v>
                </c:pt>
                <c:pt idx="70043">
                  <c:v>1089</c:v>
                </c:pt>
                <c:pt idx="70044">
                  <c:v>1090</c:v>
                </c:pt>
                <c:pt idx="70045">
                  <c:v>1091</c:v>
                </c:pt>
                <c:pt idx="70046">
                  <c:v>1092</c:v>
                </c:pt>
                <c:pt idx="70047">
                  <c:v>1093</c:v>
                </c:pt>
                <c:pt idx="70048">
                  <c:v>1094</c:v>
                </c:pt>
                <c:pt idx="70049">
                  <c:v>1095</c:v>
                </c:pt>
                <c:pt idx="70050">
                  <c:v>1096</c:v>
                </c:pt>
                <c:pt idx="70051">
                  <c:v>1097</c:v>
                </c:pt>
                <c:pt idx="70052">
                  <c:v>1098</c:v>
                </c:pt>
                <c:pt idx="70053">
                  <c:v>1099</c:v>
                </c:pt>
                <c:pt idx="70054">
                  <c:v>1100</c:v>
                </c:pt>
                <c:pt idx="70055">
                  <c:v>1101</c:v>
                </c:pt>
                <c:pt idx="70056">
                  <c:v>1102</c:v>
                </c:pt>
                <c:pt idx="70057">
                  <c:v>1103</c:v>
                </c:pt>
                <c:pt idx="70058">
                  <c:v>1104</c:v>
                </c:pt>
                <c:pt idx="70059">
                  <c:v>1105</c:v>
                </c:pt>
                <c:pt idx="70060">
                  <c:v>1106</c:v>
                </c:pt>
                <c:pt idx="70061">
                  <c:v>1107</c:v>
                </c:pt>
                <c:pt idx="70062">
                  <c:v>1108</c:v>
                </c:pt>
                <c:pt idx="70063">
                  <c:v>1109</c:v>
                </c:pt>
                <c:pt idx="70064">
                  <c:v>1110</c:v>
                </c:pt>
                <c:pt idx="70065">
                  <c:v>1111</c:v>
                </c:pt>
                <c:pt idx="70066">
                  <c:v>1112</c:v>
                </c:pt>
                <c:pt idx="70067">
                  <c:v>1113</c:v>
                </c:pt>
                <c:pt idx="70068">
                  <c:v>1114</c:v>
                </c:pt>
                <c:pt idx="70069">
                  <c:v>1115</c:v>
                </c:pt>
                <c:pt idx="70070">
                  <c:v>1116</c:v>
                </c:pt>
                <c:pt idx="70071">
                  <c:v>1117</c:v>
                </c:pt>
                <c:pt idx="70072">
                  <c:v>1118</c:v>
                </c:pt>
                <c:pt idx="70073">
                  <c:v>1119</c:v>
                </c:pt>
                <c:pt idx="70074">
                  <c:v>1120</c:v>
                </c:pt>
                <c:pt idx="70075">
                  <c:v>1121</c:v>
                </c:pt>
                <c:pt idx="70076">
                  <c:v>1122</c:v>
                </c:pt>
                <c:pt idx="70077">
                  <c:v>1123</c:v>
                </c:pt>
                <c:pt idx="70078">
                  <c:v>1124</c:v>
                </c:pt>
                <c:pt idx="70079">
                  <c:v>1125</c:v>
                </c:pt>
                <c:pt idx="70080">
                  <c:v>1126</c:v>
                </c:pt>
                <c:pt idx="70081">
                  <c:v>1127</c:v>
                </c:pt>
                <c:pt idx="70082">
                  <c:v>1128</c:v>
                </c:pt>
                <c:pt idx="70083">
                  <c:v>1129</c:v>
                </c:pt>
                <c:pt idx="70084">
                  <c:v>1130</c:v>
                </c:pt>
                <c:pt idx="70085">
                  <c:v>1131</c:v>
                </c:pt>
                <c:pt idx="70086">
                  <c:v>1132</c:v>
                </c:pt>
                <c:pt idx="70087">
                  <c:v>1133</c:v>
                </c:pt>
                <c:pt idx="70088">
                  <c:v>1134</c:v>
                </c:pt>
                <c:pt idx="70089">
                  <c:v>1135</c:v>
                </c:pt>
                <c:pt idx="70090">
                  <c:v>1136</c:v>
                </c:pt>
                <c:pt idx="70091">
                  <c:v>1137</c:v>
                </c:pt>
                <c:pt idx="70092">
                  <c:v>1138</c:v>
                </c:pt>
                <c:pt idx="70093">
                  <c:v>1139</c:v>
                </c:pt>
                <c:pt idx="70094">
                  <c:v>1140</c:v>
                </c:pt>
                <c:pt idx="70095">
                  <c:v>1141</c:v>
                </c:pt>
                <c:pt idx="70096">
                  <c:v>1142</c:v>
                </c:pt>
                <c:pt idx="70097">
                  <c:v>1143</c:v>
                </c:pt>
                <c:pt idx="70098">
                  <c:v>1144</c:v>
                </c:pt>
                <c:pt idx="70099">
                  <c:v>1145</c:v>
                </c:pt>
                <c:pt idx="70100">
                  <c:v>1146</c:v>
                </c:pt>
                <c:pt idx="70101">
                  <c:v>1147</c:v>
                </c:pt>
                <c:pt idx="70102">
                  <c:v>1148</c:v>
                </c:pt>
                <c:pt idx="70103">
                  <c:v>1149</c:v>
                </c:pt>
                <c:pt idx="70104">
                  <c:v>1150</c:v>
                </c:pt>
                <c:pt idx="70105">
                  <c:v>1151</c:v>
                </c:pt>
                <c:pt idx="70106">
                  <c:v>1152</c:v>
                </c:pt>
                <c:pt idx="70107">
                  <c:v>1153</c:v>
                </c:pt>
                <c:pt idx="70108">
                  <c:v>1154</c:v>
                </c:pt>
                <c:pt idx="70109">
                  <c:v>1155</c:v>
                </c:pt>
                <c:pt idx="70110">
                  <c:v>1156</c:v>
                </c:pt>
                <c:pt idx="70111">
                  <c:v>1157</c:v>
                </c:pt>
                <c:pt idx="70112">
                  <c:v>1158</c:v>
                </c:pt>
                <c:pt idx="70113">
                  <c:v>1159</c:v>
                </c:pt>
                <c:pt idx="70114">
                  <c:v>1160</c:v>
                </c:pt>
                <c:pt idx="70115">
                  <c:v>1161</c:v>
                </c:pt>
                <c:pt idx="70116">
                  <c:v>1162</c:v>
                </c:pt>
                <c:pt idx="70117">
                  <c:v>1163</c:v>
                </c:pt>
                <c:pt idx="70118">
                  <c:v>1164</c:v>
                </c:pt>
                <c:pt idx="70119">
                  <c:v>1165</c:v>
                </c:pt>
                <c:pt idx="70120">
                  <c:v>1166</c:v>
                </c:pt>
                <c:pt idx="70121">
                  <c:v>1167</c:v>
                </c:pt>
                <c:pt idx="70122">
                  <c:v>1168</c:v>
                </c:pt>
                <c:pt idx="70123">
                  <c:v>1169</c:v>
                </c:pt>
                <c:pt idx="70124">
                  <c:v>1170</c:v>
                </c:pt>
                <c:pt idx="70125">
                  <c:v>1171</c:v>
                </c:pt>
                <c:pt idx="70126">
                  <c:v>1172</c:v>
                </c:pt>
                <c:pt idx="70127">
                  <c:v>1173</c:v>
                </c:pt>
                <c:pt idx="70128">
                  <c:v>1174</c:v>
                </c:pt>
                <c:pt idx="70129">
                  <c:v>1175</c:v>
                </c:pt>
                <c:pt idx="70130">
                  <c:v>1176</c:v>
                </c:pt>
                <c:pt idx="70131">
                  <c:v>1177</c:v>
                </c:pt>
                <c:pt idx="70132">
                  <c:v>1178</c:v>
                </c:pt>
                <c:pt idx="70133">
                  <c:v>1179</c:v>
                </c:pt>
                <c:pt idx="70134">
                  <c:v>1180</c:v>
                </c:pt>
                <c:pt idx="70135">
                  <c:v>1181</c:v>
                </c:pt>
                <c:pt idx="70136">
                  <c:v>1182</c:v>
                </c:pt>
                <c:pt idx="70137">
                  <c:v>1183</c:v>
                </c:pt>
                <c:pt idx="70138">
                  <c:v>1184</c:v>
                </c:pt>
                <c:pt idx="70139">
                  <c:v>1185</c:v>
                </c:pt>
                <c:pt idx="70140">
                  <c:v>1186</c:v>
                </c:pt>
                <c:pt idx="70141">
                  <c:v>1187</c:v>
                </c:pt>
                <c:pt idx="70142">
                  <c:v>1188</c:v>
                </c:pt>
                <c:pt idx="70143">
                  <c:v>1189</c:v>
                </c:pt>
                <c:pt idx="70144">
                  <c:v>1190</c:v>
                </c:pt>
                <c:pt idx="70145">
                  <c:v>1191</c:v>
                </c:pt>
                <c:pt idx="70146">
                  <c:v>1192</c:v>
                </c:pt>
                <c:pt idx="70147">
                  <c:v>1193</c:v>
                </c:pt>
                <c:pt idx="70148">
                  <c:v>1194</c:v>
                </c:pt>
                <c:pt idx="70149">
                  <c:v>1195</c:v>
                </c:pt>
                <c:pt idx="70150">
                  <c:v>1196</c:v>
                </c:pt>
                <c:pt idx="70151">
                  <c:v>1197</c:v>
                </c:pt>
                <c:pt idx="70152">
                  <c:v>1198</c:v>
                </c:pt>
                <c:pt idx="70153">
                  <c:v>1199</c:v>
                </c:pt>
                <c:pt idx="70154">
                  <c:v>1200</c:v>
                </c:pt>
                <c:pt idx="70155">
                  <c:v>1201</c:v>
                </c:pt>
                <c:pt idx="70156">
                  <c:v>1202</c:v>
                </c:pt>
                <c:pt idx="70157">
                  <c:v>1203</c:v>
                </c:pt>
                <c:pt idx="70158">
                  <c:v>1204</c:v>
                </c:pt>
                <c:pt idx="70159">
                  <c:v>1205</c:v>
                </c:pt>
                <c:pt idx="70160">
                  <c:v>1206</c:v>
                </c:pt>
                <c:pt idx="70161">
                  <c:v>1207</c:v>
                </c:pt>
                <c:pt idx="70162">
                  <c:v>1208</c:v>
                </c:pt>
                <c:pt idx="70163">
                  <c:v>1209</c:v>
                </c:pt>
                <c:pt idx="70164">
                  <c:v>1210</c:v>
                </c:pt>
                <c:pt idx="70165">
                  <c:v>1211</c:v>
                </c:pt>
                <c:pt idx="70166">
                  <c:v>1212</c:v>
                </c:pt>
                <c:pt idx="70167">
                  <c:v>1213</c:v>
                </c:pt>
                <c:pt idx="70168">
                  <c:v>1214</c:v>
                </c:pt>
                <c:pt idx="70169">
                  <c:v>1215</c:v>
                </c:pt>
                <c:pt idx="70170">
                  <c:v>1216</c:v>
                </c:pt>
                <c:pt idx="70171">
                  <c:v>1217</c:v>
                </c:pt>
                <c:pt idx="70172">
                  <c:v>1218</c:v>
                </c:pt>
                <c:pt idx="70173">
                  <c:v>1219</c:v>
                </c:pt>
                <c:pt idx="70174">
                  <c:v>1220</c:v>
                </c:pt>
                <c:pt idx="70175">
                  <c:v>1221</c:v>
                </c:pt>
                <c:pt idx="70176">
                  <c:v>1222</c:v>
                </c:pt>
                <c:pt idx="70177">
                  <c:v>1223</c:v>
                </c:pt>
                <c:pt idx="70178">
                  <c:v>1224</c:v>
                </c:pt>
                <c:pt idx="70179">
                  <c:v>1225</c:v>
                </c:pt>
                <c:pt idx="70180">
                  <c:v>1226</c:v>
                </c:pt>
                <c:pt idx="70181">
                  <c:v>1227</c:v>
                </c:pt>
                <c:pt idx="70182">
                  <c:v>1228</c:v>
                </c:pt>
                <c:pt idx="70183">
                  <c:v>1229</c:v>
                </c:pt>
                <c:pt idx="70184">
                  <c:v>1230</c:v>
                </c:pt>
                <c:pt idx="70185">
                  <c:v>1231</c:v>
                </c:pt>
                <c:pt idx="70186">
                  <c:v>1232</c:v>
                </c:pt>
                <c:pt idx="70187">
                  <c:v>1233</c:v>
                </c:pt>
                <c:pt idx="70188">
                  <c:v>1234</c:v>
                </c:pt>
                <c:pt idx="70189">
                  <c:v>1235</c:v>
                </c:pt>
                <c:pt idx="70190">
                  <c:v>1236</c:v>
                </c:pt>
                <c:pt idx="70191">
                  <c:v>1237</c:v>
                </c:pt>
                <c:pt idx="70192">
                  <c:v>1238</c:v>
                </c:pt>
                <c:pt idx="70193">
                  <c:v>1239</c:v>
                </c:pt>
                <c:pt idx="70194">
                  <c:v>1240</c:v>
                </c:pt>
                <c:pt idx="70195">
                  <c:v>1241</c:v>
                </c:pt>
                <c:pt idx="70196">
                  <c:v>1242</c:v>
                </c:pt>
                <c:pt idx="70197">
                  <c:v>1243</c:v>
                </c:pt>
                <c:pt idx="70198">
                  <c:v>1244</c:v>
                </c:pt>
                <c:pt idx="70199">
                  <c:v>1245</c:v>
                </c:pt>
                <c:pt idx="70200">
                  <c:v>1246</c:v>
                </c:pt>
                <c:pt idx="70201">
                  <c:v>1247</c:v>
                </c:pt>
                <c:pt idx="70202">
                  <c:v>1248</c:v>
                </c:pt>
                <c:pt idx="70203">
                  <c:v>1249</c:v>
                </c:pt>
                <c:pt idx="70204">
                  <c:v>1250</c:v>
                </c:pt>
                <c:pt idx="70205">
                  <c:v>1251</c:v>
                </c:pt>
                <c:pt idx="70206">
                  <c:v>1252</c:v>
                </c:pt>
                <c:pt idx="70207">
                  <c:v>1253</c:v>
                </c:pt>
                <c:pt idx="70208">
                  <c:v>1254</c:v>
                </c:pt>
                <c:pt idx="70209">
                  <c:v>1255</c:v>
                </c:pt>
                <c:pt idx="70210">
                  <c:v>1256</c:v>
                </c:pt>
                <c:pt idx="70211">
                  <c:v>1257</c:v>
                </c:pt>
                <c:pt idx="70212">
                  <c:v>1258</c:v>
                </c:pt>
                <c:pt idx="70213">
                  <c:v>1259</c:v>
                </c:pt>
                <c:pt idx="70214">
                  <c:v>1260</c:v>
                </c:pt>
                <c:pt idx="70215">
                  <c:v>1261</c:v>
                </c:pt>
                <c:pt idx="70216">
                  <c:v>1262</c:v>
                </c:pt>
                <c:pt idx="70217">
                  <c:v>1263</c:v>
                </c:pt>
                <c:pt idx="70218">
                  <c:v>1264</c:v>
                </c:pt>
                <c:pt idx="70219">
                  <c:v>1265</c:v>
                </c:pt>
                <c:pt idx="70220">
                  <c:v>1266</c:v>
                </c:pt>
                <c:pt idx="70221">
                  <c:v>1267</c:v>
                </c:pt>
                <c:pt idx="70222">
                  <c:v>1268</c:v>
                </c:pt>
                <c:pt idx="70223">
                  <c:v>1269</c:v>
                </c:pt>
                <c:pt idx="70224">
                  <c:v>1270</c:v>
                </c:pt>
                <c:pt idx="70225">
                  <c:v>1271</c:v>
                </c:pt>
                <c:pt idx="70226">
                  <c:v>1272</c:v>
                </c:pt>
                <c:pt idx="70227">
                  <c:v>1273</c:v>
                </c:pt>
                <c:pt idx="70228">
                  <c:v>1274</c:v>
                </c:pt>
                <c:pt idx="70229">
                  <c:v>1275</c:v>
                </c:pt>
                <c:pt idx="70230">
                  <c:v>1276</c:v>
                </c:pt>
                <c:pt idx="70231">
                  <c:v>1277</c:v>
                </c:pt>
                <c:pt idx="70232">
                  <c:v>1278</c:v>
                </c:pt>
                <c:pt idx="70233">
                  <c:v>1279</c:v>
                </c:pt>
                <c:pt idx="70234">
                  <c:v>1280</c:v>
                </c:pt>
                <c:pt idx="70235">
                  <c:v>1281</c:v>
                </c:pt>
                <c:pt idx="70236">
                  <c:v>1282</c:v>
                </c:pt>
                <c:pt idx="70237">
                  <c:v>1283</c:v>
                </c:pt>
                <c:pt idx="70238">
                  <c:v>1284</c:v>
                </c:pt>
                <c:pt idx="70239">
                  <c:v>1285</c:v>
                </c:pt>
                <c:pt idx="70240">
                  <c:v>1286</c:v>
                </c:pt>
                <c:pt idx="70241">
                  <c:v>1287</c:v>
                </c:pt>
                <c:pt idx="70242">
                  <c:v>1288</c:v>
                </c:pt>
                <c:pt idx="70243">
                  <c:v>1289</c:v>
                </c:pt>
                <c:pt idx="70244">
                  <c:v>1290</c:v>
                </c:pt>
                <c:pt idx="70245">
                  <c:v>1291</c:v>
                </c:pt>
                <c:pt idx="70246">
                  <c:v>1292</c:v>
                </c:pt>
                <c:pt idx="70247">
                  <c:v>1293</c:v>
                </c:pt>
                <c:pt idx="70248">
                  <c:v>1294</c:v>
                </c:pt>
                <c:pt idx="70249">
                  <c:v>1295</c:v>
                </c:pt>
                <c:pt idx="70250">
                  <c:v>1296</c:v>
                </c:pt>
                <c:pt idx="70251">
                  <c:v>1297</c:v>
                </c:pt>
                <c:pt idx="70252">
                  <c:v>1298</c:v>
                </c:pt>
                <c:pt idx="70253">
                  <c:v>1299</c:v>
                </c:pt>
                <c:pt idx="70254">
                  <c:v>1300</c:v>
                </c:pt>
                <c:pt idx="70255">
                  <c:v>1301</c:v>
                </c:pt>
                <c:pt idx="70256">
                  <c:v>1302</c:v>
                </c:pt>
                <c:pt idx="70257">
                  <c:v>1303</c:v>
                </c:pt>
                <c:pt idx="70258">
                  <c:v>1304</c:v>
                </c:pt>
                <c:pt idx="70259">
                  <c:v>1305</c:v>
                </c:pt>
                <c:pt idx="70260">
                  <c:v>1306</c:v>
                </c:pt>
                <c:pt idx="70261">
                  <c:v>1307</c:v>
                </c:pt>
                <c:pt idx="70262">
                  <c:v>1308</c:v>
                </c:pt>
                <c:pt idx="70263">
                  <c:v>1309</c:v>
                </c:pt>
                <c:pt idx="70264">
                  <c:v>1310</c:v>
                </c:pt>
                <c:pt idx="70265">
                  <c:v>1311</c:v>
                </c:pt>
                <c:pt idx="70266">
                  <c:v>1312</c:v>
                </c:pt>
                <c:pt idx="70267">
                  <c:v>1313</c:v>
                </c:pt>
                <c:pt idx="70268">
                  <c:v>1314</c:v>
                </c:pt>
                <c:pt idx="70269">
                  <c:v>1315</c:v>
                </c:pt>
                <c:pt idx="70270">
                  <c:v>1316</c:v>
                </c:pt>
                <c:pt idx="70271">
                  <c:v>1317</c:v>
                </c:pt>
                <c:pt idx="70272">
                  <c:v>1318</c:v>
                </c:pt>
                <c:pt idx="70273">
                  <c:v>1319</c:v>
                </c:pt>
                <c:pt idx="70274">
                  <c:v>1320</c:v>
                </c:pt>
                <c:pt idx="70275">
                  <c:v>1321</c:v>
                </c:pt>
                <c:pt idx="70276">
                  <c:v>1322</c:v>
                </c:pt>
                <c:pt idx="70277">
                  <c:v>1323</c:v>
                </c:pt>
                <c:pt idx="70278">
                  <c:v>1324</c:v>
                </c:pt>
                <c:pt idx="70279">
                  <c:v>1325</c:v>
                </c:pt>
                <c:pt idx="70280">
                  <c:v>1326</c:v>
                </c:pt>
                <c:pt idx="70281">
                  <c:v>1327</c:v>
                </c:pt>
                <c:pt idx="70282">
                  <c:v>1328</c:v>
                </c:pt>
                <c:pt idx="70283">
                  <c:v>1329</c:v>
                </c:pt>
                <c:pt idx="70284">
                  <c:v>1330</c:v>
                </c:pt>
                <c:pt idx="70285">
                  <c:v>1331</c:v>
                </c:pt>
                <c:pt idx="70286">
                  <c:v>1332</c:v>
                </c:pt>
                <c:pt idx="70287">
                  <c:v>1333</c:v>
                </c:pt>
                <c:pt idx="70288">
                  <c:v>1334</c:v>
                </c:pt>
                <c:pt idx="70289">
                  <c:v>1335</c:v>
                </c:pt>
                <c:pt idx="70290">
                  <c:v>1336</c:v>
                </c:pt>
                <c:pt idx="70291">
                  <c:v>1337</c:v>
                </c:pt>
                <c:pt idx="70292">
                  <c:v>1338</c:v>
                </c:pt>
                <c:pt idx="70293">
                  <c:v>1339</c:v>
                </c:pt>
                <c:pt idx="70294">
                  <c:v>1340</c:v>
                </c:pt>
                <c:pt idx="70295">
                  <c:v>1341</c:v>
                </c:pt>
                <c:pt idx="70296">
                  <c:v>1342</c:v>
                </c:pt>
                <c:pt idx="70297">
                  <c:v>1343</c:v>
                </c:pt>
                <c:pt idx="70298">
                  <c:v>1344</c:v>
                </c:pt>
                <c:pt idx="70299">
                  <c:v>1345</c:v>
                </c:pt>
                <c:pt idx="70300">
                  <c:v>1346</c:v>
                </c:pt>
                <c:pt idx="70301">
                  <c:v>1347</c:v>
                </c:pt>
                <c:pt idx="70302">
                  <c:v>1348</c:v>
                </c:pt>
                <c:pt idx="70303">
                  <c:v>1349</c:v>
                </c:pt>
                <c:pt idx="70304">
                  <c:v>1350</c:v>
                </c:pt>
                <c:pt idx="70305">
                  <c:v>1351</c:v>
                </c:pt>
                <c:pt idx="70306">
                  <c:v>1352</c:v>
                </c:pt>
                <c:pt idx="70307">
                  <c:v>1353</c:v>
                </c:pt>
                <c:pt idx="70308">
                  <c:v>1354</c:v>
                </c:pt>
                <c:pt idx="70309">
                  <c:v>1355</c:v>
                </c:pt>
                <c:pt idx="70310">
                  <c:v>1356</c:v>
                </c:pt>
                <c:pt idx="70311">
                  <c:v>1357</c:v>
                </c:pt>
                <c:pt idx="70312">
                  <c:v>1358</c:v>
                </c:pt>
                <c:pt idx="70313">
                  <c:v>1359</c:v>
                </c:pt>
                <c:pt idx="70314">
                  <c:v>1360</c:v>
                </c:pt>
                <c:pt idx="70315">
                  <c:v>1361</c:v>
                </c:pt>
                <c:pt idx="70316">
                  <c:v>1362</c:v>
                </c:pt>
                <c:pt idx="70317">
                  <c:v>1363</c:v>
                </c:pt>
                <c:pt idx="70318">
                  <c:v>1364</c:v>
                </c:pt>
                <c:pt idx="70319">
                  <c:v>1365</c:v>
                </c:pt>
                <c:pt idx="70320">
                  <c:v>1366</c:v>
                </c:pt>
                <c:pt idx="70321">
                  <c:v>1367</c:v>
                </c:pt>
                <c:pt idx="70322">
                  <c:v>1368</c:v>
                </c:pt>
                <c:pt idx="70323">
                  <c:v>1369</c:v>
                </c:pt>
                <c:pt idx="70324">
                  <c:v>1370</c:v>
                </c:pt>
                <c:pt idx="70325">
                  <c:v>1371</c:v>
                </c:pt>
                <c:pt idx="70326">
                  <c:v>1372</c:v>
                </c:pt>
                <c:pt idx="70327">
                  <c:v>1373</c:v>
                </c:pt>
                <c:pt idx="70328">
                  <c:v>1374</c:v>
                </c:pt>
                <c:pt idx="70329">
                  <c:v>1375</c:v>
                </c:pt>
                <c:pt idx="70330">
                  <c:v>1376</c:v>
                </c:pt>
                <c:pt idx="70331">
                  <c:v>1377</c:v>
                </c:pt>
                <c:pt idx="70332">
                  <c:v>1378</c:v>
                </c:pt>
                <c:pt idx="70333">
                  <c:v>1379</c:v>
                </c:pt>
                <c:pt idx="70334">
                  <c:v>1380</c:v>
                </c:pt>
                <c:pt idx="70335">
                  <c:v>1381</c:v>
                </c:pt>
                <c:pt idx="70336">
                  <c:v>1382</c:v>
                </c:pt>
                <c:pt idx="70337">
                  <c:v>1383</c:v>
                </c:pt>
                <c:pt idx="70338">
                  <c:v>1384</c:v>
                </c:pt>
                <c:pt idx="70339">
                  <c:v>1385</c:v>
                </c:pt>
                <c:pt idx="70340">
                  <c:v>1386</c:v>
                </c:pt>
                <c:pt idx="70341">
                  <c:v>1387</c:v>
                </c:pt>
                <c:pt idx="70342">
                  <c:v>1388</c:v>
                </c:pt>
                <c:pt idx="70343">
                  <c:v>1389</c:v>
                </c:pt>
                <c:pt idx="70344">
                  <c:v>1390</c:v>
                </c:pt>
                <c:pt idx="70345">
                  <c:v>1391</c:v>
                </c:pt>
                <c:pt idx="70346">
                  <c:v>1392</c:v>
                </c:pt>
                <c:pt idx="70347">
                  <c:v>1393</c:v>
                </c:pt>
                <c:pt idx="70348">
                  <c:v>1394</c:v>
                </c:pt>
                <c:pt idx="70349">
                  <c:v>1395</c:v>
                </c:pt>
                <c:pt idx="70350">
                  <c:v>1396</c:v>
                </c:pt>
                <c:pt idx="70351">
                  <c:v>1397</c:v>
                </c:pt>
                <c:pt idx="70352">
                  <c:v>1398</c:v>
                </c:pt>
                <c:pt idx="70353">
                  <c:v>1399</c:v>
                </c:pt>
                <c:pt idx="70354">
                  <c:v>1400</c:v>
                </c:pt>
                <c:pt idx="70355">
                  <c:v>1401</c:v>
                </c:pt>
                <c:pt idx="70356">
                  <c:v>1402</c:v>
                </c:pt>
                <c:pt idx="70357">
                  <c:v>1403</c:v>
                </c:pt>
                <c:pt idx="70358">
                  <c:v>1404</c:v>
                </c:pt>
                <c:pt idx="70359">
                  <c:v>1405</c:v>
                </c:pt>
                <c:pt idx="70360">
                  <c:v>1406</c:v>
                </c:pt>
                <c:pt idx="70361">
                  <c:v>1407</c:v>
                </c:pt>
                <c:pt idx="70362">
                  <c:v>1408</c:v>
                </c:pt>
                <c:pt idx="70363">
                  <c:v>1409</c:v>
                </c:pt>
                <c:pt idx="70364">
                  <c:v>1410</c:v>
                </c:pt>
                <c:pt idx="70365">
                  <c:v>1411</c:v>
                </c:pt>
                <c:pt idx="70366">
                  <c:v>1412</c:v>
                </c:pt>
                <c:pt idx="70367">
                  <c:v>1413</c:v>
                </c:pt>
                <c:pt idx="70368">
                  <c:v>1414</c:v>
                </c:pt>
                <c:pt idx="70369">
                  <c:v>1415</c:v>
                </c:pt>
                <c:pt idx="70370">
                  <c:v>1416</c:v>
                </c:pt>
                <c:pt idx="70371">
                  <c:v>1417</c:v>
                </c:pt>
                <c:pt idx="70372">
                  <c:v>1418</c:v>
                </c:pt>
                <c:pt idx="70373">
                  <c:v>1419</c:v>
                </c:pt>
                <c:pt idx="70374">
                  <c:v>1420</c:v>
                </c:pt>
                <c:pt idx="70375">
                  <c:v>1421</c:v>
                </c:pt>
                <c:pt idx="70376">
                  <c:v>1422</c:v>
                </c:pt>
                <c:pt idx="70377">
                  <c:v>1423</c:v>
                </c:pt>
                <c:pt idx="70378">
                  <c:v>1424</c:v>
                </c:pt>
                <c:pt idx="70379">
                  <c:v>1425</c:v>
                </c:pt>
                <c:pt idx="70380">
                  <c:v>1426</c:v>
                </c:pt>
                <c:pt idx="70381">
                  <c:v>1427</c:v>
                </c:pt>
                <c:pt idx="70382">
                  <c:v>1428</c:v>
                </c:pt>
                <c:pt idx="70383">
                  <c:v>1429</c:v>
                </c:pt>
                <c:pt idx="70384">
                  <c:v>1430</c:v>
                </c:pt>
                <c:pt idx="70385">
                  <c:v>1431</c:v>
                </c:pt>
                <c:pt idx="70386">
                  <c:v>1432</c:v>
                </c:pt>
                <c:pt idx="70387">
                  <c:v>1433</c:v>
                </c:pt>
                <c:pt idx="70388">
                  <c:v>1434</c:v>
                </c:pt>
                <c:pt idx="70389">
                  <c:v>1435</c:v>
                </c:pt>
                <c:pt idx="70390">
                  <c:v>1436</c:v>
                </c:pt>
                <c:pt idx="70391">
                  <c:v>1437</c:v>
                </c:pt>
                <c:pt idx="70392">
                  <c:v>1438</c:v>
                </c:pt>
                <c:pt idx="70393">
                  <c:v>1439</c:v>
                </c:pt>
                <c:pt idx="70394">
                  <c:v>1440</c:v>
                </c:pt>
                <c:pt idx="70395">
                  <c:v>1441</c:v>
                </c:pt>
                <c:pt idx="70396">
                  <c:v>1442</c:v>
                </c:pt>
                <c:pt idx="70397">
                  <c:v>1443</c:v>
                </c:pt>
                <c:pt idx="70398">
                  <c:v>1444</c:v>
                </c:pt>
                <c:pt idx="70399">
                  <c:v>1445</c:v>
                </c:pt>
                <c:pt idx="70400">
                  <c:v>1446</c:v>
                </c:pt>
                <c:pt idx="70401">
                  <c:v>1447</c:v>
                </c:pt>
                <c:pt idx="70402">
                  <c:v>1448</c:v>
                </c:pt>
                <c:pt idx="70403">
                  <c:v>1449</c:v>
                </c:pt>
                <c:pt idx="70404">
                  <c:v>1450</c:v>
                </c:pt>
                <c:pt idx="70405">
                  <c:v>1451</c:v>
                </c:pt>
                <c:pt idx="70406">
                  <c:v>1452</c:v>
                </c:pt>
                <c:pt idx="70407">
                  <c:v>1453</c:v>
                </c:pt>
                <c:pt idx="70408">
                  <c:v>1454</c:v>
                </c:pt>
                <c:pt idx="70409">
                  <c:v>1455</c:v>
                </c:pt>
                <c:pt idx="70410">
                  <c:v>1456</c:v>
                </c:pt>
                <c:pt idx="70411">
                  <c:v>1457</c:v>
                </c:pt>
                <c:pt idx="70412">
                  <c:v>1458</c:v>
                </c:pt>
                <c:pt idx="70413">
                  <c:v>1459</c:v>
                </c:pt>
                <c:pt idx="70414">
                  <c:v>1460</c:v>
                </c:pt>
                <c:pt idx="70415">
                  <c:v>1461</c:v>
                </c:pt>
                <c:pt idx="70416">
                  <c:v>1462</c:v>
                </c:pt>
                <c:pt idx="70417">
                  <c:v>1463</c:v>
                </c:pt>
                <c:pt idx="70418">
                  <c:v>1464</c:v>
                </c:pt>
                <c:pt idx="70419">
                  <c:v>1465</c:v>
                </c:pt>
                <c:pt idx="70420">
                  <c:v>1466</c:v>
                </c:pt>
                <c:pt idx="70421">
                  <c:v>1467</c:v>
                </c:pt>
                <c:pt idx="70422">
                  <c:v>1468</c:v>
                </c:pt>
                <c:pt idx="70423">
                  <c:v>1469</c:v>
                </c:pt>
                <c:pt idx="70424">
                  <c:v>1470</c:v>
                </c:pt>
                <c:pt idx="70425">
                  <c:v>1471</c:v>
                </c:pt>
                <c:pt idx="70426">
                  <c:v>1472</c:v>
                </c:pt>
                <c:pt idx="70427">
                  <c:v>1473</c:v>
                </c:pt>
                <c:pt idx="70428">
                  <c:v>1474</c:v>
                </c:pt>
                <c:pt idx="70429">
                  <c:v>1475</c:v>
                </c:pt>
                <c:pt idx="70430">
                  <c:v>1476</c:v>
                </c:pt>
                <c:pt idx="70431">
                  <c:v>1477</c:v>
                </c:pt>
                <c:pt idx="70432">
                  <c:v>1478</c:v>
                </c:pt>
                <c:pt idx="70433">
                  <c:v>1479</c:v>
                </c:pt>
                <c:pt idx="70434">
                  <c:v>1480</c:v>
                </c:pt>
                <c:pt idx="70435">
                  <c:v>1481</c:v>
                </c:pt>
                <c:pt idx="70436">
                  <c:v>1482</c:v>
                </c:pt>
                <c:pt idx="70437">
                  <c:v>1483</c:v>
                </c:pt>
                <c:pt idx="70438">
                  <c:v>1484</c:v>
                </c:pt>
                <c:pt idx="70439">
                  <c:v>1485</c:v>
                </c:pt>
                <c:pt idx="70440">
                  <c:v>1486</c:v>
                </c:pt>
                <c:pt idx="70441">
                  <c:v>1487</c:v>
                </c:pt>
                <c:pt idx="70442">
                  <c:v>1488</c:v>
                </c:pt>
                <c:pt idx="70443">
                  <c:v>1489</c:v>
                </c:pt>
                <c:pt idx="70444">
                  <c:v>1490</c:v>
                </c:pt>
                <c:pt idx="70445">
                  <c:v>1491</c:v>
                </c:pt>
                <c:pt idx="70446">
                  <c:v>1492</c:v>
                </c:pt>
                <c:pt idx="70447">
                  <c:v>1493</c:v>
                </c:pt>
                <c:pt idx="70448">
                  <c:v>1494</c:v>
                </c:pt>
                <c:pt idx="70449">
                  <c:v>1495</c:v>
                </c:pt>
                <c:pt idx="70450">
                  <c:v>1496</c:v>
                </c:pt>
                <c:pt idx="70451">
                  <c:v>1497</c:v>
                </c:pt>
                <c:pt idx="70452">
                  <c:v>1498</c:v>
                </c:pt>
                <c:pt idx="70453">
                  <c:v>1499</c:v>
                </c:pt>
                <c:pt idx="70454">
                  <c:v>1500</c:v>
                </c:pt>
                <c:pt idx="70455">
                  <c:v>1501</c:v>
                </c:pt>
                <c:pt idx="70456">
                  <c:v>1502</c:v>
                </c:pt>
                <c:pt idx="70457">
                  <c:v>1503</c:v>
                </c:pt>
                <c:pt idx="70458">
                  <c:v>1504</c:v>
                </c:pt>
                <c:pt idx="70459">
                  <c:v>1505</c:v>
                </c:pt>
                <c:pt idx="70460">
                  <c:v>1506</c:v>
                </c:pt>
                <c:pt idx="70461">
                  <c:v>1507</c:v>
                </c:pt>
                <c:pt idx="70462">
                  <c:v>1508</c:v>
                </c:pt>
                <c:pt idx="70463">
                  <c:v>1509</c:v>
                </c:pt>
                <c:pt idx="70464">
                  <c:v>1510</c:v>
                </c:pt>
                <c:pt idx="70465">
                  <c:v>1511</c:v>
                </c:pt>
                <c:pt idx="70466">
                  <c:v>1512</c:v>
                </c:pt>
                <c:pt idx="70467">
                  <c:v>1513</c:v>
                </c:pt>
                <c:pt idx="70468">
                  <c:v>1514</c:v>
                </c:pt>
                <c:pt idx="70469">
                  <c:v>1515</c:v>
                </c:pt>
                <c:pt idx="70470">
                  <c:v>1516</c:v>
                </c:pt>
                <c:pt idx="70471">
                  <c:v>1517</c:v>
                </c:pt>
                <c:pt idx="70472">
                  <c:v>1518</c:v>
                </c:pt>
                <c:pt idx="70473">
                  <c:v>1519</c:v>
                </c:pt>
                <c:pt idx="70474">
                  <c:v>1520</c:v>
                </c:pt>
                <c:pt idx="70475">
                  <c:v>1521</c:v>
                </c:pt>
                <c:pt idx="70476">
                  <c:v>1522</c:v>
                </c:pt>
                <c:pt idx="70477">
                  <c:v>1523</c:v>
                </c:pt>
                <c:pt idx="70478">
                  <c:v>1524</c:v>
                </c:pt>
                <c:pt idx="70479">
                  <c:v>1525</c:v>
                </c:pt>
                <c:pt idx="70480">
                  <c:v>1526</c:v>
                </c:pt>
                <c:pt idx="70481">
                  <c:v>1527</c:v>
                </c:pt>
                <c:pt idx="70482">
                  <c:v>1528</c:v>
                </c:pt>
                <c:pt idx="70483">
                  <c:v>1529</c:v>
                </c:pt>
                <c:pt idx="70484">
                  <c:v>1530</c:v>
                </c:pt>
                <c:pt idx="70485">
                  <c:v>1531</c:v>
                </c:pt>
                <c:pt idx="70486">
                  <c:v>1532</c:v>
                </c:pt>
                <c:pt idx="70487">
                  <c:v>1533</c:v>
                </c:pt>
                <c:pt idx="70488">
                  <c:v>1534</c:v>
                </c:pt>
                <c:pt idx="70489">
                  <c:v>1535</c:v>
                </c:pt>
                <c:pt idx="70490">
                  <c:v>1536</c:v>
                </c:pt>
                <c:pt idx="70491">
                  <c:v>1537</c:v>
                </c:pt>
                <c:pt idx="70492">
                  <c:v>1538</c:v>
                </c:pt>
                <c:pt idx="70493">
                  <c:v>1539</c:v>
                </c:pt>
                <c:pt idx="70494">
                  <c:v>1540</c:v>
                </c:pt>
                <c:pt idx="70495">
                  <c:v>1541</c:v>
                </c:pt>
                <c:pt idx="70496">
                  <c:v>1542</c:v>
                </c:pt>
                <c:pt idx="70497">
                  <c:v>1543</c:v>
                </c:pt>
                <c:pt idx="70498">
                  <c:v>1544</c:v>
                </c:pt>
                <c:pt idx="70499">
                  <c:v>1545</c:v>
                </c:pt>
                <c:pt idx="70500">
                  <c:v>1546</c:v>
                </c:pt>
                <c:pt idx="70501">
                  <c:v>1547</c:v>
                </c:pt>
                <c:pt idx="70502">
                  <c:v>1548</c:v>
                </c:pt>
                <c:pt idx="70503">
                  <c:v>1549</c:v>
                </c:pt>
                <c:pt idx="70504">
                  <c:v>1550</c:v>
                </c:pt>
                <c:pt idx="70505">
                  <c:v>1551</c:v>
                </c:pt>
                <c:pt idx="70506">
                  <c:v>1552</c:v>
                </c:pt>
                <c:pt idx="70507">
                  <c:v>1553</c:v>
                </c:pt>
                <c:pt idx="70508">
                  <c:v>1554</c:v>
                </c:pt>
                <c:pt idx="70509">
                  <c:v>1555</c:v>
                </c:pt>
                <c:pt idx="70510">
                  <c:v>1556</c:v>
                </c:pt>
                <c:pt idx="70511">
                  <c:v>1557</c:v>
                </c:pt>
                <c:pt idx="70512">
                  <c:v>1558</c:v>
                </c:pt>
                <c:pt idx="70513">
                  <c:v>1559</c:v>
                </c:pt>
                <c:pt idx="70514">
                  <c:v>1560</c:v>
                </c:pt>
                <c:pt idx="70515">
                  <c:v>1561</c:v>
                </c:pt>
                <c:pt idx="70516">
                  <c:v>1562</c:v>
                </c:pt>
                <c:pt idx="70517">
                  <c:v>1563</c:v>
                </c:pt>
                <c:pt idx="70518">
                  <c:v>1564</c:v>
                </c:pt>
                <c:pt idx="70519">
                  <c:v>1565</c:v>
                </c:pt>
                <c:pt idx="70520">
                  <c:v>1566</c:v>
                </c:pt>
                <c:pt idx="70521">
                  <c:v>1567</c:v>
                </c:pt>
                <c:pt idx="70522">
                  <c:v>1568</c:v>
                </c:pt>
                <c:pt idx="70523">
                  <c:v>1569</c:v>
                </c:pt>
                <c:pt idx="70524">
                  <c:v>1570</c:v>
                </c:pt>
                <c:pt idx="70525">
                  <c:v>1571</c:v>
                </c:pt>
                <c:pt idx="70526">
                  <c:v>1572</c:v>
                </c:pt>
                <c:pt idx="70527">
                  <c:v>1573</c:v>
                </c:pt>
                <c:pt idx="70528">
                  <c:v>1574</c:v>
                </c:pt>
                <c:pt idx="70529">
                  <c:v>1575</c:v>
                </c:pt>
                <c:pt idx="70530">
                  <c:v>1576</c:v>
                </c:pt>
                <c:pt idx="70531">
                  <c:v>1577</c:v>
                </c:pt>
                <c:pt idx="70532">
                  <c:v>1578</c:v>
                </c:pt>
                <c:pt idx="70533">
                  <c:v>1579</c:v>
                </c:pt>
                <c:pt idx="70534">
                  <c:v>1580</c:v>
                </c:pt>
                <c:pt idx="70535">
                  <c:v>1581</c:v>
                </c:pt>
                <c:pt idx="70536">
                  <c:v>1582</c:v>
                </c:pt>
                <c:pt idx="70537">
                  <c:v>1583</c:v>
                </c:pt>
                <c:pt idx="70538">
                  <c:v>1584</c:v>
                </c:pt>
                <c:pt idx="70539">
                  <c:v>1585</c:v>
                </c:pt>
                <c:pt idx="70540">
                  <c:v>1586</c:v>
                </c:pt>
                <c:pt idx="70541">
                  <c:v>1587</c:v>
                </c:pt>
                <c:pt idx="70542">
                  <c:v>1588</c:v>
                </c:pt>
                <c:pt idx="70543">
                  <c:v>1589</c:v>
                </c:pt>
                <c:pt idx="70544">
                  <c:v>1590</c:v>
                </c:pt>
                <c:pt idx="70545">
                  <c:v>1591</c:v>
                </c:pt>
                <c:pt idx="70546">
                  <c:v>1592</c:v>
                </c:pt>
                <c:pt idx="70547">
                  <c:v>1593</c:v>
                </c:pt>
                <c:pt idx="70548">
                  <c:v>1594</c:v>
                </c:pt>
                <c:pt idx="70549">
                  <c:v>1595</c:v>
                </c:pt>
                <c:pt idx="70550">
                  <c:v>1596</c:v>
                </c:pt>
                <c:pt idx="70551">
                  <c:v>1597</c:v>
                </c:pt>
                <c:pt idx="70552">
                  <c:v>1598</c:v>
                </c:pt>
                <c:pt idx="70553">
                  <c:v>1599</c:v>
                </c:pt>
                <c:pt idx="70554">
                  <c:v>1600</c:v>
                </c:pt>
                <c:pt idx="70555">
                  <c:v>1601</c:v>
                </c:pt>
                <c:pt idx="70556">
                  <c:v>1602</c:v>
                </c:pt>
                <c:pt idx="70557">
                  <c:v>1603</c:v>
                </c:pt>
                <c:pt idx="70558">
                  <c:v>1604</c:v>
                </c:pt>
                <c:pt idx="70559">
                  <c:v>1605</c:v>
                </c:pt>
                <c:pt idx="70560">
                  <c:v>1606</c:v>
                </c:pt>
                <c:pt idx="70561">
                  <c:v>1607</c:v>
                </c:pt>
                <c:pt idx="70562">
                  <c:v>1608</c:v>
                </c:pt>
                <c:pt idx="70563">
                  <c:v>1609</c:v>
                </c:pt>
                <c:pt idx="70564">
                  <c:v>1610</c:v>
                </c:pt>
                <c:pt idx="70565">
                  <c:v>1611</c:v>
                </c:pt>
                <c:pt idx="70566">
                  <c:v>1612</c:v>
                </c:pt>
                <c:pt idx="70567">
                  <c:v>1613</c:v>
                </c:pt>
                <c:pt idx="70568">
                  <c:v>1614</c:v>
                </c:pt>
                <c:pt idx="70569">
                  <c:v>1615</c:v>
                </c:pt>
                <c:pt idx="70570">
                  <c:v>1616</c:v>
                </c:pt>
                <c:pt idx="70571">
                  <c:v>1617</c:v>
                </c:pt>
                <c:pt idx="70572">
                  <c:v>1618</c:v>
                </c:pt>
                <c:pt idx="70573">
                  <c:v>1619</c:v>
                </c:pt>
                <c:pt idx="70574">
                  <c:v>1620</c:v>
                </c:pt>
                <c:pt idx="70575">
                  <c:v>1621</c:v>
                </c:pt>
                <c:pt idx="70576">
                  <c:v>1622</c:v>
                </c:pt>
                <c:pt idx="70577">
                  <c:v>1623</c:v>
                </c:pt>
                <c:pt idx="70578">
                  <c:v>1624</c:v>
                </c:pt>
                <c:pt idx="70579">
                  <c:v>1625</c:v>
                </c:pt>
                <c:pt idx="70580">
                  <c:v>1626</c:v>
                </c:pt>
                <c:pt idx="70581">
                  <c:v>1627</c:v>
                </c:pt>
                <c:pt idx="70582">
                  <c:v>1628</c:v>
                </c:pt>
                <c:pt idx="70583">
                  <c:v>1629</c:v>
                </c:pt>
                <c:pt idx="70584">
                  <c:v>1630</c:v>
                </c:pt>
                <c:pt idx="70585">
                  <c:v>1631</c:v>
                </c:pt>
                <c:pt idx="70586">
                  <c:v>1632</c:v>
                </c:pt>
                <c:pt idx="70587">
                  <c:v>1633</c:v>
                </c:pt>
                <c:pt idx="70588">
                  <c:v>1634</c:v>
                </c:pt>
                <c:pt idx="70589">
                  <c:v>1635</c:v>
                </c:pt>
                <c:pt idx="70590">
                  <c:v>1636</c:v>
                </c:pt>
                <c:pt idx="70591">
                  <c:v>1637</c:v>
                </c:pt>
                <c:pt idx="70592">
                  <c:v>1638</c:v>
                </c:pt>
                <c:pt idx="70593">
                  <c:v>1639</c:v>
                </c:pt>
                <c:pt idx="70594">
                  <c:v>1640</c:v>
                </c:pt>
                <c:pt idx="70595">
                  <c:v>1641</c:v>
                </c:pt>
                <c:pt idx="70596">
                  <c:v>1642</c:v>
                </c:pt>
                <c:pt idx="70597">
                  <c:v>1643</c:v>
                </c:pt>
                <c:pt idx="70598">
                  <c:v>1644</c:v>
                </c:pt>
                <c:pt idx="70599">
                  <c:v>1645</c:v>
                </c:pt>
                <c:pt idx="70600">
                  <c:v>1646</c:v>
                </c:pt>
                <c:pt idx="70601">
                  <c:v>1647</c:v>
                </c:pt>
                <c:pt idx="70602">
                  <c:v>1648</c:v>
                </c:pt>
                <c:pt idx="70603">
                  <c:v>1649</c:v>
                </c:pt>
                <c:pt idx="70604">
                  <c:v>1650</c:v>
                </c:pt>
                <c:pt idx="70605">
                  <c:v>1651</c:v>
                </c:pt>
                <c:pt idx="70606">
                  <c:v>1652</c:v>
                </c:pt>
                <c:pt idx="70607">
                  <c:v>1653</c:v>
                </c:pt>
                <c:pt idx="70608">
                  <c:v>1654</c:v>
                </c:pt>
                <c:pt idx="70609">
                  <c:v>1655</c:v>
                </c:pt>
                <c:pt idx="70610">
                  <c:v>1656</c:v>
                </c:pt>
                <c:pt idx="70611">
                  <c:v>1657</c:v>
                </c:pt>
                <c:pt idx="70612">
                  <c:v>1658</c:v>
                </c:pt>
                <c:pt idx="70613">
                  <c:v>1659</c:v>
                </c:pt>
                <c:pt idx="70614">
                  <c:v>1660</c:v>
                </c:pt>
                <c:pt idx="70615">
                  <c:v>1661</c:v>
                </c:pt>
                <c:pt idx="70616">
                  <c:v>1662</c:v>
                </c:pt>
                <c:pt idx="70617">
                  <c:v>1663</c:v>
                </c:pt>
                <c:pt idx="70618">
                  <c:v>1664</c:v>
                </c:pt>
                <c:pt idx="70619">
                  <c:v>1665</c:v>
                </c:pt>
                <c:pt idx="70620">
                  <c:v>1666</c:v>
                </c:pt>
                <c:pt idx="70621">
                  <c:v>1667</c:v>
                </c:pt>
                <c:pt idx="70622">
                  <c:v>1668</c:v>
                </c:pt>
                <c:pt idx="70623">
                  <c:v>1669</c:v>
                </c:pt>
                <c:pt idx="70624">
                  <c:v>1670</c:v>
                </c:pt>
                <c:pt idx="70625">
                  <c:v>1671</c:v>
                </c:pt>
                <c:pt idx="70626">
                  <c:v>1672</c:v>
                </c:pt>
                <c:pt idx="70627">
                  <c:v>1673</c:v>
                </c:pt>
                <c:pt idx="70628">
                  <c:v>1674</c:v>
                </c:pt>
                <c:pt idx="70629">
                  <c:v>1675</c:v>
                </c:pt>
                <c:pt idx="70630">
                  <c:v>1676</c:v>
                </c:pt>
                <c:pt idx="70631">
                  <c:v>1677</c:v>
                </c:pt>
                <c:pt idx="70632">
                  <c:v>1678</c:v>
                </c:pt>
                <c:pt idx="70633">
                  <c:v>1679</c:v>
                </c:pt>
                <c:pt idx="70634">
                  <c:v>1680</c:v>
                </c:pt>
                <c:pt idx="70635">
                  <c:v>1681</c:v>
                </c:pt>
                <c:pt idx="70636">
                  <c:v>1682</c:v>
                </c:pt>
                <c:pt idx="70637">
                  <c:v>1683</c:v>
                </c:pt>
                <c:pt idx="70638">
                  <c:v>1684</c:v>
                </c:pt>
                <c:pt idx="70639">
                  <c:v>1685</c:v>
                </c:pt>
                <c:pt idx="70640">
                  <c:v>1686</c:v>
                </c:pt>
                <c:pt idx="70641">
                  <c:v>1687</c:v>
                </c:pt>
                <c:pt idx="70642">
                  <c:v>1688</c:v>
                </c:pt>
                <c:pt idx="70643">
                  <c:v>1689</c:v>
                </c:pt>
                <c:pt idx="70644">
                  <c:v>1690</c:v>
                </c:pt>
                <c:pt idx="70645">
                  <c:v>1691</c:v>
                </c:pt>
                <c:pt idx="70646">
                  <c:v>1692</c:v>
                </c:pt>
                <c:pt idx="70647">
                  <c:v>1693</c:v>
                </c:pt>
                <c:pt idx="70648">
                  <c:v>1694</c:v>
                </c:pt>
                <c:pt idx="70649">
                  <c:v>1695</c:v>
                </c:pt>
                <c:pt idx="70650">
                  <c:v>1696</c:v>
                </c:pt>
                <c:pt idx="70651">
                  <c:v>1697</c:v>
                </c:pt>
                <c:pt idx="70652">
                  <c:v>1698</c:v>
                </c:pt>
                <c:pt idx="70653">
                  <c:v>1699</c:v>
                </c:pt>
                <c:pt idx="70654">
                  <c:v>1700</c:v>
                </c:pt>
                <c:pt idx="70655">
                  <c:v>1701</c:v>
                </c:pt>
                <c:pt idx="70656">
                  <c:v>1702</c:v>
                </c:pt>
                <c:pt idx="70657">
                  <c:v>1703</c:v>
                </c:pt>
                <c:pt idx="70658">
                  <c:v>1704</c:v>
                </c:pt>
                <c:pt idx="70659">
                  <c:v>1705</c:v>
                </c:pt>
                <c:pt idx="70660">
                  <c:v>1706</c:v>
                </c:pt>
                <c:pt idx="70661">
                  <c:v>1707</c:v>
                </c:pt>
                <c:pt idx="70662">
                  <c:v>1708</c:v>
                </c:pt>
                <c:pt idx="70663">
                  <c:v>1709</c:v>
                </c:pt>
                <c:pt idx="70664">
                  <c:v>1710</c:v>
                </c:pt>
                <c:pt idx="70665">
                  <c:v>1711</c:v>
                </c:pt>
                <c:pt idx="70666">
                  <c:v>1712</c:v>
                </c:pt>
                <c:pt idx="70667">
                  <c:v>1713</c:v>
                </c:pt>
                <c:pt idx="70668">
                  <c:v>1714</c:v>
                </c:pt>
                <c:pt idx="70669">
                  <c:v>1715</c:v>
                </c:pt>
                <c:pt idx="70670">
                  <c:v>1716</c:v>
                </c:pt>
                <c:pt idx="70671">
                  <c:v>1717</c:v>
                </c:pt>
                <c:pt idx="70672">
                  <c:v>1718</c:v>
                </c:pt>
                <c:pt idx="70673">
                  <c:v>1719</c:v>
                </c:pt>
                <c:pt idx="70674">
                  <c:v>1720</c:v>
                </c:pt>
                <c:pt idx="70675">
                  <c:v>1721</c:v>
                </c:pt>
                <c:pt idx="70676">
                  <c:v>1722</c:v>
                </c:pt>
                <c:pt idx="70677">
                  <c:v>1723</c:v>
                </c:pt>
                <c:pt idx="70678">
                  <c:v>1724</c:v>
                </c:pt>
                <c:pt idx="70679">
                  <c:v>1725</c:v>
                </c:pt>
                <c:pt idx="70680">
                  <c:v>1726</c:v>
                </c:pt>
                <c:pt idx="70681">
                  <c:v>1727</c:v>
                </c:pt>
                <c:pt idx="70682">
                  <c:v>1728</c:v>
                </c:pt>
                <c:pt idx="70683">
                  <c:v>1729</c:v>
                </c:pt>
                <c:pt idx="70684">
                  <c:v>1730</c:v>
                </c:pt>
                <c:pt idx="70685">
                  <c:v>1731</c:v>
                </c:pt>
                <c:pt idx="70686">
                  <c:v>1732</c:v>
                </c:pt>
                <c:pt idx="70687">
                  <c:v>1733</c:v>
                </c:pt>
                <c:pt idx="70688">
                  <c:v>1734</c:v>
                </c:pt>
                <c:pt idx="70689">
                  <c:v>1735</c:v>
                </c:pt>
                <c:pt idx="70690">
                  <c:v>1736</c:v>
                </c:pt>
                <c:pt idx="70691">
                  <c:v>1737</c:v>
                </c:pt>
                <c:pt idx="70692">
                  <c:v>1738</c:v>
                </c:pt>
                <c:pt idx="70693">
                  <c:v>1739</c:v>
                </c:pt>
                <c:pt idx="70694">
                  <c:v>1740</c:v>
                </c:pt>
                <c:pt idx="70695">
                  <c:v>1741</c:v>
                </c:pt>
                <c:pt idx="70696">
                  <c:v>1742</c:v>
                </c:pt>
                <c:pt idx="70697">
                  <c:v>1743</c:v>
                </c:pt>
                <c:pt idx="70698">
                  <c:v>1744</c:v>
                </c:pt>
                <c:pt idx="70699">
                  <c:v>1745</c:v>
                </c:pt>
                <c:pt idx="70700">
                  <c:v>1746</c:v>
                </c:pt>
                <c:pt idx="70701">
                  <c:v>1747</c:v>
                </c:pt>
                <c:pt idx="70702">
                  <c:v>1748</c:v>
                </c:pt>
                <c:pt idx="70703">
                  <c:v>1749</c:v>
                </c:pt>
                <c:pt idx="70704">
                  <c:v>1750</c:v>
                </c:pt>
                <c:pt idx="70705">
                  <c:v>1751</c:v>
                </c:pt>
                <c:pt idx="70706">
                  <c:v>1752</c:v>
                </c:pt>
                <c:pt idx="70707">
                  <c:v>1753</c:v>
                </c:pt>
                <c:pt idx="70708">
                  <c:v>1754</c:v>
                </c:pt>
                <c:pt idx="70709">
                  <c:v>1755</c:v>
                </c:pt>
                <c:pt idx="70710">
                  <c:v>1756</c:v>
                </c:pt>
                <c:pt idx="70711">
                  <c:v>1757</c:v>
                </c:pt>
                <c:pt idx="70712">
                  <c:v>1758</c:v>
                </c:pt>
                <c:pt idx="70713">
                  <c:v>0</c:v>
                </c:pt>
                <c:pt idx="70714">
                  <c:v>1</c:v>
                </c:pt>
                <c:pt idx="70715">
                  <c:v>2</c:v>
                </c:pt>
                <c:pt idx="70716">
                  <c:v>3</c:v>
                </c:pt>
                <c:pt idx="70717">
                  <c:v>4</c:v>
                </c:pt>
                <c:pt idx="70718">
                  <c:v>5</c:v>
                </c:pt>
                <c:pt idx="70719">
                  <c:v>6</c:v>
                </c:pt>
                <c:pt idx="70720">
                  <c:v>7</c:v>
                </c:pt>
                <c:pt idx="70721">
                  <c:v>8</c:v>
                </c:pt>
                <c:pt idx="70722">
                  <c:v>9</c:v>
                </c:pt>
                <c:pt idx="70723">
                  <c:v>10</c:v>
                </c:pt>
                <c:pt idx="70724">
                  <c:v>11</c:v>
                </c:pt>
                <c:pt idx="70725">
                  <c:v>12</c:v>
                </c:pt>
                <c:pt idx="70726">
                  <c:v>13</c:v>
                </c:pt>
                <c:pt idx="70727">
                  <c:v>14</c:v>
                </c:pt>
                <c:pt idx="70728">
                  <c:v>15</c:v>
                </c:pt>
                <c:pt idx="70729">
                  <c:v>16</c:v>
                </c:pt>
                <c:pt idx="70730">
                  <c:v>17</c:v>
                </c:pt>
                <c:pt idx="70731">
                  <c:v>18</c:v>
                </c:pt>
                <c:pt idx="70732">
                  <c:v>19</c:v>
                </c:pt>
                <c:pt idx="70733">
                  <c:v>20</c:v>
                </c:pt>
                <c:pt idx="70734">
                  <c:v>21</c:v>
                </c:pt>
                <c:pt idx="70735">
                  <c:v>22</c:v>
                </c:pt>
                <c:pt idx="70736">
                  <c:v>23</c:v>
                </c:pt>
                <c:pt idx="70737">
                  <c:v>24</c:v>
                </c:pt>
                <c:pt idx="70738">
                  <c:v>25</c:v>
                </c:pt>
                <c:pt idx="70739">
                  <c:v>26</c:v>
                </c:pt>
                <c:pt idx="70740">
                  <c:v>27</c:v>
                </c:pt>
                <c:pt idx="70741">
                  <c:v>28</c:v>
                </c:pt>
                <c:pt idx="70742">
                  <c:v>29</c:v>
                </c:pt>
                <c:pt idx="70743">
                  <c:v>30</c:v>
                </c:pt>
                <c:pt idx="70744">
                  <c:v>31</c:v>
                </c:pt>
                <c:pt idx="70745">
                  <c:v>32</c:v>
                </c:pt>
                <c:pt idx="70746">
                  <c:v>33</c:v>
                </c:pt>
                <c:pt idx="70747">
                  <c:v>34</c:v>
                </c:pt>
                <c:pt idx="70748">
                  <c:v>35</c:v>
                </c:pt>
                <c:pt idx="70749">
                  <c:v>36</c:v>
                </c:pt>
                <c:pt idx="70750">
                  <c:v>37</c:v>
                </c:pt>
                <c:pt idx="70751">
                  <c:v>38</c:v>
                </c:pt>
                <c:pt idx="70752">
                  <c:v>39</c:v>
                </c:pt>
                <c:pt idx="70753">
                  <c:v>40</c:v>
                </c:pt>
                <c:pt idx="70754">
                  <c:v>41</c:v>
                </c:pt>
                <c:pt idx="70755">
                  <c:v>42</c:v>
                </c:pt>
                <c:pt idx="70756">
                  <c:v>43</c:v>
                </c:pt>
                <c:pt idx="70757">
                  <c:v>44</c:v>
                </c:pt>
                <c:pt idx="70758">
                  <c:v>45</c:v>
                </c:pt>
                <c:pt idx="70759">
                  <c:v>46</c:v>
                </c:pt>
                <c:pt idx="70760">
                  <c:v>47</c:v>
                </c:pt>
                <c:pt idx="70761">
                  <c:v>48</c:v>
                </c:pt>
                <c:pt idx="70762">
                  <c:v>49</c:v>
                </c:pt>
                <c:pt idx="70763">
                  <c:v>50</c:v>
                </c:pt>
                <c:pt idx="70764">
                  <c:v>51</c:v>
                </c:pt>
                <c:pt idx="70765">
                  <c:v>52</c:v>
                </c:pt>
                <c:pt idx="70766">
                  <c:v>53</c:v>
                </c:pt>
                <c:pt idx="70767">
                  <c:v>54</c:v>
                </c:pt>
                <c:pt idx="70768">
                  <c:v>55</c:v>
                </c:pt>
                <c:pt idx="70769">
                  <c:v>56</c:v>
                </c:pt>
                <c:pt idx="70770">
                  <c:v>57</c:v>
                </c:pt>
                <c:pt idx="70771">
                  <c:v>58</c:v>
                </c:pt>
                <c:pt idx="70772">
                  <c:v>59</c:v>
                </c:pt>
                <c:pt idx="70773">
                  <c:v>60</c:v>
                </c:pt>
                <c:pt idx="70774">
                  <c:v>61</c:v>
                </c:pt>
                <c:pt idx="70775">
                  <c:v>62</c:v>
                </c:pt>
                <c:pt idx="70776">
                  <c:v>63</c:v>
                </c:pt>
                <c:pt idx="70777">
                  <c:v>64</c:v>
                </c:pt>
                <c:pt idx="70778">
                  <c:v>65</c:v>
                </c:pt>
                <c:pt idx="70779">
                  <c:v>66</c:v>
                </c:pt>
                <c:pt idx="70780">
                  <c:v>67</c:v>
                </c:pt>
                <c:pt idx="70781">
                  <c:v>68</c:v>
                </c:pt>
                <c:pt idx="70782">
                  <c:v>69</c:v>
                </c:pt>
                <c:pt idx="70783">
                  <c:v>70</c:v>
                </c:pt>
                <c:pt idx="70784">
                  <c:v>71</c:v>
                </c:pt>
                <c:pt idx="70785">
                  <c:v>72</c:v>
                </c:pt>
                <c:pt idx="70786">
                  <c:v>73</c:v>
                </c:pt>
                <c:pt idx="70787">
                  <c:v>74</c:v>
                </c:pt>
                <c:pt idx="70788">
                  <c:v>75</c:v>
                </c:pt>
                <c:pt idx="70789">
                  <c:v>76</c:v>
                </c:pt>
                <c:pt idx="70790">
                  <c:v>77</c:v>
                </c:pt>
                <c:pt idx="70791">
                  <c:v>78</c:v>
                </c:pt>
                <c:pt idx="70792">
                  <c:v>79</c:v>
                </c:pt>
                <c:pt idx="70793">
                  <c:v>80</c:v>
                </c:pt>
                <c:pt idx="70794">
                  <c:v>81</c:v>
                </c:pt>
                <c:pt idx="70795">
                  <c:v>82</c:v>
                </c:pt>
                <c:pt idx="70796">
                  <c:v>83</c:v>
                </c:pt>
                <c:pt idx="70797">
                  <c:v>84</c:v>
                </c:pt>
                <c:pt idx="70798">
                  <c:v>85</c:v>
                </c:pt>
                <c:pt idx="70799">
                  <c:v>86</c:v>
                </c:pt>
                <c:pt idx="70800">
                  <c:v>87</c:v>
                </c:pt>
                <c:pt idx="70801">
                  <c:v>88</c:v>
                </c:pt>
                <c:pt idx="70802">
                  <c:v>89</c:v>
                </c:pt>
                <c:pt idx="70803">
                  <c:v>90</c:v>
                </c:pt>
                <c:pt idx="70804">
                  <c:v>91</c:v>
                </c:pt>
                <c:pt idx="70805">
                  <c:v>92</c:v>
                </c:pt>
                <c:pt idx="70806">
                  <c:v>93</c:v>
                </c:pt>
                <c:pt idx="70807">
                  <c:v>94</c:v>
                </c:pt>
                <c:pt idx="70808">
                  <c:v>95</c:v>
                </c:pt>
                <c:pt idx="70809">
                  <c:v>96</c:v>
                </c:pt>
                <c:pt idx="70810">
                  <c:v>97</c:v>
                </c:pt>
                <c:pt idx="70811">
                  <c:v>98</c:v>
                </c:pt>
                <c:pt idx="70812">
                  <c:v>99</c:v>
                </c:pt>
                <c:pt idx="70813">
                  <c:v>100</c:v>
                </c:pt>
                <c:pt idx="70814">
                  <c:v>101</c:v>
                </c:pt>
                <c:pt idx="70815">
                  <c:v>102</c:v>
                </c:pt>
                <c:pt idx="70816">
                  <c:v>103</c:v>
                </c:pt>
                <c:pt idx="70817">
                  <c:v>104</c:v>
                </c:pt>
                <c:pt idx="70818">
                  <c:v>105</c:v>
                </c:pt>
                <c:pt idx="70819">
                  <c:v>106</c:v>
                </c:pt>
                <c:pt idx="70820">
                  <c:v>107</c:v>
                </c:pt>
                <c:pt idx="70821">
                  <c:v>108</c:v>
                </c:pt>
                <c:pt idx="70822">
                  <c:v>109</c:v>
                </c:pt>
                <c:pt idx="70823">
                  <c:v>110</c:v>
                </c:pt>
                <c:pt idx="70824">
                  <c:v>111</c:v>
                </c:pt>
                <c:pt idx="70825">
                  <c:v>112</c:v>
                </c:pt>
                <c:pt idx="70826">
                  <c:v>113</c:v>
                </c:pt>
                <c:pt idx="70827">
                  <c:v>114</c:v>
                </c:pt>
                <c:pt idx="70828">
                  <c:v>115</c:v>
                </c:pt>
                <c:pt idx="70829">
                  <c:v>116</c:v>
                </c:pt>
                <c:pt idx="70830">
                  <c:v>117</c:v>
                </c:pt>
                <c:pt idx="70831">
                  <c:v>118</c:v>
                </c:pt>
                <c:pt idx="70832">
                  <c:v>119</c:v>
                </c:pt>
                <c:pt idx="70833">
                  <c:v>120</c:v>
                </c:pt>
                <c:pt idx="70834">
                  <c:v>121</c:v>
                </c:pt>
                <c:pt idx="70835">
                  <c:v>122</c:v>
                </c:pt>
                <c:pt idx="70836">
                  <c:v>123</c:v>
                </c:pt>
                <c:pt idx="70837">
                  <c:v>124</c:v>
                </c:pt>
                <c:pt idx="70838">
                  <c:v>125</c:v>
                </c:pt>
                <c:pt idx="70839">
                  <c:v>126</c:v>
                </c:pt>
                <c:pt idx="70840">
                  <c:v>127</c:v>
                </c:pt>
                <c:pt idx="70841">
                  <c:v>128</c:v>
                </c:pt>
                <c:pt idx="70842">
                  <c:v>129</c:v>
                </c:pt>
                <c:pt idx="70843">
                  <c:v>130</c:v>
                </c:pt>
                <c:pt idx="70844">
                  <c:v>131</c:v>
                </c:pt>
                <c:pt idx="70845">
                  <c:v>132</c:v>
                </c:pt>
                <c:pt idx="70846">
                  <c:v>133</c:v>
                </c:pt>
                <c:pt idx="70847">
                  <c:v>134</c:v>
                </c:pt>
                <c:pt idx="70848">
                  <c:v>135</c:v>
                </c:pt>
                <c:pt idx="70849">
                  <c:v>136</c:v>
                </c:pt>
                <c:pt idx="70850">
                  <c:v>137</c:v>
                </c:pt>
                <c:pt idx="70851">
                  <c:v>138</c:v>
                </c:pt>
                <c:pt idx="70852">
                  <c:v>139</c:v>
                </c:pt>
                <c:pt idx="70853">
                  <c:v>140</c:v>
                </c:pt>
                <c:pt idx="70854">
                  <c:v>141</c:v>
                </c:pt>
                <c:pt idx="70855">
                  <c:v>142</c:v>
                </c:pt>
                <c:pt idx="70856">
                  <c:v>143</c:v>
                </c:pt>
                <c:pt idx="70857">
                  <c:v>144</c:v>
                </c:pt>
                <c:pt idx="70858">
                  <c:v>145</c:v>
                </c:pt>
                <c:pt idx="70859">
                  <c:v>146</c:v>
                </c:pt>
                <c:pt idx="70860">
                  <c:v>147</c:v>
                </c:pt>
                <c:pt idx="70861">
                  <c:v>148</c:v>
                </c:pt>
                <c:pt idx="70862">
                  <c:v>149</c:v>
                </c:pt>
                <c:pt idx="70863">
                  <c:v>150</c:v>
                </c:pt>
                <c:pt idx="70864">
                  <c:v>151</c:v>
                </c:pt>
                <c:pt idx="70865">
                  <c:v>152</c:v>
                </c:pt>
                <c:pt idx="70866">
                  <c:v>153</c:v>
                </c:pt>
                <c:pt idx="70867">
                  <c:v>154</c:v>
                </c:pt>
                <c:pt idx="70868">
                  <c:v>155</c:v>
                </c:pt>
                <c:pt idx="70869">
                  <c:v>156</c:v>
                </c:pt>
                <c:pt idx="70870">
                  <c:v>157</c:v>
                </c:pt>
                <c:pt idx="70871">
                  <c:v>158</c:v>
                </c:pt>
                <c:pt idx="70872">
                  <c:v>159</c:v>
                </c:pt>
                <c:pt idx="70873">
                  <c:v>160</c:v>
                </c:pt>
                <c:pt idx="70874">
                  <c:v>161</c:v>
                </c:pt>
                <c:pt idx="70875">
                  <c:v>162</c:v>
                </c:pt>
                <c:pt idx="70876">
                  <c:v>163</c:v>
                </c:pt>
                <c:pt idx="70877">
                  <c:v>164</c:v>
                </c:pt>
                <c:pt idx="70878">
                  <c:v>165</c:v>
                </c:pt>
                <c:pt idx="70879">
                  <c:v>166</c:v>
                </c:pt>
                <c:pt idx="70880">
                  <c:v>167</c:v>
                </c:pt>
                <c:pt idx="70881">
                  <c:v>168</c:v>
                </c:pt>
                <c:pt idx="70882">
                  <c:v>169</c:v>
                </c:pt>
                <c:pt idx="70883">
                  <c:v>170</c:v>
                </c:pt>
                <c:pt idx="70884">
                  <c:v>171</c:v>
                </c:pt>
                <c:pt idx="70885">
                  <c:v>172</c:v>
                </c:pt>
                <c:pt idx="70886">
                  <c:v>173</c:v>
                </c:pt>
                <c:pt idx="70887">
                  <c:v>174</c:v>
                </c:pt>
                <c:pt idx="70888">
                  <c:v>175</c:v>
                </c:pt>
                <c:pt idx="70889">
                  <c:v>176</c:v>
                </c:pt>
                <c:pt idx="70890">
                  <c:v>177</c:v>
                </c:pt>
                <c:pt idx="70891">
                  <c:v>178</c:v>
                </c:pt>
                <c:pt idx="70892">
                  <c:v>179</c:v>
                </c:pt>
                <c:pt idx="70893">
                  <c:v>180</c:v>
                </c:pt>
                <c:pt idx="70894">
                  <c:v>181</c:v>
                </c:pt>
                <c:pt idx="70895">
                  <c:v>182</c:v>
                </c:pt>
                <c:pt idx="70896">
                  <c:v>183</c:v>
                </c:pt>
                <c:pt idx="70897">
                  <c:v>184</c:v>
                </c:pt>
                <c:pt idx="70898">
                  <c:v>185</c:v>
                </c:pt>
                <c:pt idx="70899">
                  <c:v>186</c:v>
                </c:pt>
                <c:pt idx="70900">
                  <c:v>187</c:v>
                </c:pt>
                <c:pt idx="70901">
                  <c:v>188</c:v>
                </c:pt>
                <c:pt idx="70902">
                  <c:v>189</c:v>
                </c:pt>
                <c:pt idx="70903">
                  <c:v>190</c:v>
                </c:pt>
                <c:pt idx="70904">
                  <c:v>191</c:v>
                </c:pt>
                <c:pt idx="70905">
                  <c:v>192</c:v>
                </c:pt>
                <c:pt idx="70906">
                  <c:v>193</c:v>
                </c:pt>
                <c:pt idx="70907">
                  <c:v>194</c:v>
                </c:pt>
                <c:pt idx="70908">
                  <c:v>195</c:v>
                </c:pt>
                <c:pt idx="70909">
                  <c:v>196</c:v>
                </c:pt>
                <c:pt idx="70910">
                  <c:v>197</c:v>
                </c:pt>
                <c:pt idx="70911">
                  <c:v>198</c:v>
                </c:pt>
                <c:pt idx="70912">
                  <c:v>199</c:v>
                </c:pt>
                <c:pt idx="70913">
                  <c:v>200</c:v>
                </c:pt>
                <c:pt idx="70914">
                  <c:v>201</c:v>
                </c:pt>
                <c:pt idx="70915">
                  <c:v>202</c:v>
                </c:pt>
                <c:pt idx="70916">
                  <c:v>203</c:v>
                </c:pt>
                <c:pt idx="70917">
                  <c:v>204</c:v>
                </c:pt>
                <c:pt idx="70918">
                  <c:v>205</c:v>
                </c:pt>
                <c:pt idx="70919">
                  <c:v>206</c:v>
                </c:pt>
                <c:pt idx="70920">
                  <c:v>207</c:v>
                </c:pt>
                <c:pt idx="70921">
                  <c:v>208</c:v>
                </c:pt>
                <c:pt idx="70922">
                  <c:v>209</c:v>
                </c:pt>
                <c:pt idx="70923">
                  <c:v>210</c:v>
                </c:pt>
                <c:pt idx="70924">
                  <c:v>211</c:v>
                </c:pt>
                <c:pt idx="70925">
                  <c:v>212</c:v>
                </c:pt>
                <c:pt idx="70926">
                  <c:v>213</c:v>
                </c:pt>
                <c:pt idx="70927">
                  <c:v>214</c:v>
                </c:pt>
                <c:pt idx="70928">
                  <c:v>215</c:v>
                </c:pt>
                <c:pt idx="70929">
                  <c:v>216</c:v>
                </c:pt>
                <c:pt idx="70930">
                  <c:v>217</c:v>
                </c:pt>
                <c:pt idx="70931">
                  <c:v>218</c:v>
                </c:pt>
                <c:pt idx="70932">
                  <c:v>219</c:v>
                </c:pt>
                <c:pt idx="70933">
                  <c:v>220</c:v>
                </c:pt>
                <c:pt idx="70934">
                  <c:v>221</c:v>
                </c:pt>
                <c:pt idx="70935">
                  <c:v>222</c:v>
                </c:pt>
                <c:pt idx="70936">
                  <c:v>223</c:v>
                </c:pt>
                <c:pt idx="70937">
                  <c:v>224</c:v>
                </c:pt>
                <c:pt idx="70938">
                  <c:v>225</c:v>
                </c:pt>
                <c:pt idx="70939">
                  <c:v>226</c:v>
                </c:pt>
                <c:pt idx="70940">
                  <c:v>227</c:v>
                </c:pt>
                <c:pt idx="70941">
                  <c:v>228</c:v>
                </c:pt>
                <c:pt idx="70942">
                  <c:v>229</c:v>
                </c:pt>
                <c:pt idx="70943">
                  <c:v>230</c:v>
                </c:pt>
                <c:pt idx="70944">
                  <c:v>231</c:v>
                </c:pt>
                <c:pt idx="70945">
                  <c:v>232</c:v>
                </c:pt>
                <c:pt idx="70946">
                  <c:v>233</c:v>
                </c:pt>
                <c:pt idx="70947">
                  <c:v>234</c:v>
                </c:pt>
                <c:pt idx="70948">
                  <c:v>235</c:v>
                </c:pt>
                <c:pt idx="70949">
                  <c:v>236</c:v>
                </c:pt>
                <c:pt idx="70950">
                  <c:v>237</c:v>
                </c:pt>
                <c:pt idx="70951">
                  <c:v>238</c:v>
                </c:pt>
                <c:pt idx="70952">
                  <c:v>239</c:v>
                </c:pt>
                <c:pt idx="70953">
                  <c:v>240</c:v>
                </c:pt>
                <c:pt idx="70954">
                  <c:v>241</c:v>
                </c:pt>
                <c:pt idx="70955">
                  <c:v>242</c:v>
                </c:pt>
                <c:pt idx="70956">
                  <c:v>243</c:v>
                </c:pt>
                <c:pt idx="70957">
                  <c:v>244</c:v>
                </c:pt>
                <c:pt idx="70958">
                  <c:v>245</c:v>
                </c:pt>
                <c:pt idx="70959">
                  <c:v>246</c:v>
                </c:pt>
                <c:pt idx="70960">
                  <c:v>247</c:v>
                </c:pt>
                <c:pt idx="70961">
                  <c:v>248</c:v>
                </c:pt>
                <c:pt idx="70962">
                  <c:v>249</c:v>
                </c:pt>
                <c:pt idx="70963">
                  <c:v>250</c:v>
                </c:pt>
                <c:pt idx="70964">
                  <c:v>251</c:v>
                </c:pt>
                <c:pt idx="70965">
                  <c:v>252</c:v>
                </c:pt>
                <c:pt idx="70966">
                  <c:v>253</c:v>
                </c:pt>
                <c:pt idx="70967">
                  <c:v>254</c:v>
                </c:pt>
                <c:pt idx="70968">
                  <c:v>255</c:v>
                </c:pt>
                <c:pt idx="70969">
                  <c:v>256</c:v>
                </c:pt>
                <c:pt idx="70970">
                  <c:v>257</c:v>
                </c:pt>
                <c:pt idx="70971">
                  <c:v>258</c:v>
                </c:pt>
                <c:pt idx="70972">
                  <c:v>259</c:v>
                </c:pt>
                <c:pt idx="70973">
                  <c:v>260</c:v>
                </c:pt>
                <c:pt idx="70974">
                  <c:v>261</c:v>
                </c:pt>
                <c:pt idx="70975">
                  <c:v>262</c:v>
                </c:pt>
                <c:pt idx="70976">
                  <c:v>263</c:v>
                </c:pt>
                <c:pt idx="70977">
                  <c:v>264</c:v>
                </c:pt>
                <c:pt idx="70978">
                  <c:v>265</c:v>
                </c:pt>
                <c:pt idx="70979">
                  <c:v>266</c:v>
                </c:pt>
                <c:pt idx="70980">
                  <c:v>267</c:v>
                </c:pt>
                <c:pt idx="70981">
                  <c:v>268</c:v>
                </c:pt>
                <c:pt idx="70982">
                  <c:v>269</c:v>
                </c:pt>
                <c:pt idx="70983">
                  <c:v>270</c:v>
                </c:pt>
                <c:pt idx="70984">
                  <c:v>271</c:v>
                </c:pt>
                <c:pt idx="70985">
                  <c:v>272</c:v>
                </c:pt>
                <c:pt idx="70986">
                  <c:v>273</c:v>
                </c:pt>
                <c:pt idx="70987">
                  <c:v>274</c:v>
                </c:pt>
                <c:pt idx="70988">
                  <c:v>275</c:v>
                </c:pt>
                <c:pt idx="70989">
                  <c:v>276</c:v>
                </c:pt>
                <c:pt idx="70990">
                  <c:v>277</c:v>
                </c:pt>
                <c:pt idx="70991">
                  <c:v>278</c:v>
                </c:pt>
                <c:pt idx="70992">
                  <c:v>279</c:v>
                </c:pt>
                <c:pt idx="70993">
                  <c:v>280</c:v>
                </c:pt>
                <c:pt idx="70994">
                  <c:v>281</c:v>
                </c:pt>
                <c:pt idx="70995">
                  <c:v>282</c:v>
                </c:pt>
                <c:pt idx="70996">
                  <c:v>283</c:v>
                </c:pt>
                <c:pt idx="70997">
                  <c:v>284</c:v>
                </c:pt>
                <c:pt idx="70998">
                  <c:v>285</c:v>
                </c:pt>
                <c:pt idx="70999">
                  <c:v>286</c:v>
                </c:pt>
                <c:pt idx="71000">
                  <c:v>287</c:v>
                </c:pt>
                <c:pt idx="71001">
                  <c:v>288</c:v>
                </c:pt>
                <c:pt idx="71002">
                  <c:v>289</c:v>
                </c:pt>
                <c:pt idx="71003">
                  <c:v>290</c:v>
                </c:pt>
                <c:pt idx="71004">
                  <c:v>291</c:v>
                </c:pt>
                <c:pt idx="71005">
                  <c:v>292</c:v>
                </c:pt>
                <c:pt idx="71006">
                  <c:v>293</c:v>
                </c:pt>
                <c:pt idx="71007">
                  <c:v>294</c:v>
                </c:pt>
                <c:pt idx="71008">
                  <c:v>295</c:v>
                </c:pt>
                <c:pt idx="71009">
                  <c:v>296</c:v>
                </c:pt>
                <c:pt idx="71010">
                  <c:v>297</c:v>
                </c:pt>
                <c:pt idx="71011">
                  <c:v>298</c:v>
                </c:pt>
                <c:pt idx="71012">
                  <c:v>299</c:v>
                </c:pt>
                <c:pt idx="71013">
                  <c:v>300</c:v>
                </c:pt>
                <c:pt idx="71014">
                  <c:v>301</c:v>
                </c:pt>
                <c:pt idx="71015">
                  <c:v>302</c:v>
                </c:pt>
                <c:pt idx="71016">
                  <c:v>303</c:v>
                </c:pt>
                <c:pt idx="71017">
                  <c:v>304</c:v>
                </c:pt>
                <c:pt idx="71018">
                  <c:v>305</c:v>
                </c:pt>
                <c:pt idx="71019">
                  <c:v>306</c:v>
                </c:pt>
                <c:pt idx="71020">
                  <c:v>307</c:v>
                </c:pt>
                <c:pt idx="71021">
                  <c:v>308</c:v>
                </c:pt>
                <c:pt idx="71022">
                  <c:v>309</c:v>
                </c:pt>
                <c:pt idx="71023">
                  <c:v>310</c:v>
                </c:pt>
                <c:pt idx="71024">
                  <c:v>311</c:v>
                </c:pt>
                <c:pt idx="71025">
                  <c:v>312</c:v>
                </c:pt>
                <c:pt idx="71026">
                  <c:v>313</c:v>
                </c:pt>
                <c:pt idx="71027">
                  <c:v>314</c:v>
                </c:pt>
                <c:pt idx="71028">
                  <c:v>315</c:v>
                </c:pt>
                <c:pt idx="71029">
                  <c:v>316</c:v>
                </c:pt>
                <c:pt idx="71030">
                  <c:v>317</c:v>
                </c:pt>
                <c:pt idx="71031">
                  <c:v>318</c:v>
                </c:pt>
                <c:pt idx="71032">
                  <c:v>319</c:v>
                </c:pt>
                <c:pt idx="71033">
                  <c:v>320</c:v>
                </c:pt>
                <c:pt idx="71034">
                  <c:v>321</c:v>
                </c:pt>
                <c:pt idx="71035">
                  <c:v>322</c:v>
                </c:pt>
                <c:pt idx="71036">
                  <c:v>323</c:v>
                </c:pt>
                <c:pt idx="71037">
                  <c:v>324</c:v>
                </c:pt>
                <c:pt idx="71038">
                  <c:v>325</c:v>
                </c:pt>
                <c:pt idx="71039">
                  <c:v>326</c:v>
                </c:pt>
                <c:pt idx="71040">
                  <c:v>327</c:v>
                </c:pt>
                <c:pt idx="71041">
                  <c:v>328</c:v>
                </c:pt>
                <c:pt idx="71042">
                  <c:v>329</c:v>
                </c:pt>
                <c:pt idx="71043">
                  <c:v>330</c:v>
                </c:pt>
                <c:pt idx="71044">
                  <c:v>331</c:v>
                </c:pt>
                <c:pt idx="71045">
                  <c:v>332</c:v>
                </c:pt>
                <c:pt idx="71046">
                  <c:v>333</c:v>
                </c:pt>
                <c:pt idx="71047">
                  <c:v>334</c:v>
                </c:pt>
                <c:pt idx="71048">
                  <c:v>335</c:v>
                </c:pt>
                <c:pt idx="71049">
                  <c:v>336</c:v>
                </c:pt>
                <c:pt idx="71050">
                  <c:v>337</c:v>
                </c:pt>
                <c:pt idx="71051">
                  <c:v>338</c:v>
                </c:pt>
                <c:pt idx="71052">
                  <c:v>339</c:v>
                </c:pt>
                <c:pt idx="71053">
                  <c:v>340</c:v>
                </c:pt>
                <c:pt idx="71054">
                  <c:v>341</c:v>
                </c:pt>
                <c:pt idx="71055">
                  <c:v>342</c:v>
                </c:pt>
                <c:pt idx="71056">
                  <c:v>343</c:v>
                </c:pt>
                <c:pt idx="71057">
                  <c:v>344</c:v>
                </c:pt>
                <c:pt idx="71058">
                  <c:v>345</c:v>
                </c:pt>
                <c:pt idx="71059">
                  <c:v>346</c:v>
                </c:pt>
                <c:pt idx="71060">
                  <c:v>347</c:v>
                </c:pt>
                <c:pt idx="71061">
                  <c:v>348</c:v>
                </c:pt>
                <c:pt idx="71062">
                  <c:v>349</c:v>
                </c:pt>
                <c:pt idx="71063">
                  <c:v>350</c:v>
                </c:pt>
                <c:pt idx="71064">
                  <c:v>351</c:v>
                </c:pt>
                <c:pt idx="71065">
                  <c:v>352</c:v>
                </c:pt>
                <c:pt idx="71066">
                  <c:v>353</c:v>
                </c:pt>
                <c:pt idx="71067">
                  <c:v>354</c:v>
                </c:pt>
                <c:pt idx="71068">
                  <c:v>355</c:v>
                </c:pt>
                <c:pt idx="71069">
                  <c:v>356</c:v>
                </c:pt>
                <c:pt idx="71070">
                  <c:v>357</c:v>
                </c:pt>
                <c:pt idx="71071">
                  <c:v>358</c:v>
                </c:pt>
                <c:pt idx="71072">
                  <c:v>359</c:v>
                </c:pt>
                <c:pt idx="71073">
                  <c:v>360</c:v>
                </c:pt>
                <c:pt idx="71074">
                  <c:v>361</c:v>
                </c:pt>
                <c:pt idx="71075">
                  <c:v>362</c:v>
                </c:pt>
                <c:pt idx="71076">
                  <c:v>363</c:v>
                </c:pt>
                <c:pt idx="71077">
                  <c:v>364</c:v>
                </c:pt>
                <c:pt idx="71078">
                  <c:v>365</c:v>
                </c:pt>
                <c:pt idx="71079">
                  <c:v>366</c:v>
                </c:pt>
                <c:pt idx="71080">
                  <c:v>367</c:v>
                </c:pt>
                <c:pt idx="71081">
                  <c:v>368</c:v>
                </c:pt>
                <c:pt idx="71082">
                  <c:v>369</c:v>
                </c:pt>
                <c:pt idx="71083">
                  <c:v>370</c:v>
                </c:pt>
                <c:pt idx="71084">
                  <c:v>371</c:v>
                </c:pt>
                <c:pt idx="71085">
                  <c:v>372</c:v>
                </c:pt>
                <c:pt idx="71086">
                  <c:v>373</c:v>
                </c:pt>
                <c:pt idx="71087">
                  <c:v>374</c:v>
                </c:pt>
                <c:pt idx="71088">
                  <c:v>375</c:v>
                </c:pt>
                <c:pt idx="71089">
                  <c:v>376</c:v>
                </c:pt>
                <c:pt idx="71090">
                  <c:v>377</c:v>
                </c:pt>
                <c:pt idx="71091">
                  <c:v>378</c:v>
                </c:pt>
                <c:pt idx="71092">
                  <c:v>379</c:v>
                </c:pt>
                <c:pt idx="71093">
                  <c:v>380</c:v>
                </c:pt>
                <c:pt idx="71094">
                  <c:v>381</c:v>
                </c:pt>
                <c:pt idx="71095">
                  <c:v>382</c:v>
                </c:pt>
                <c:pt idx="71096">
                  <c:v>383</c:v>
                </c:pt>
                <c:pt idx="71097">
                  <c:v>384</c:v>
                </c:pt>
                <c:pt idx="71098">
                  <c:v>385</c:v>
                </c:pt>
                <c:pt idx="71099">
                  <c:v>386</c:v>
                </c:pt>
                <c:pt idx="71100">
                  <c:v>387</c:v>
                </c:pt>
                <c:pt idx="71101">
                  <c:v>388</c:v>
                </c:pt>
                <c:pt idx="71102">
                  <c:v>389</c:v>
                </c:pt>
                <c:pt idx="71103">
                  <c:v>390</c:v>
                </c:pt>
                <c:pt idx="71104">
                  <c:v>391</c:v>
                </c:pt>
                <c:pt idx="71105">
                  <c:v>392</c:v>
                </c:pt>
                <c:pt idx="71106">
                  <c:v>393</c:v>
                </c:pt>
                <c:pt idx="71107">
                  <c:v>394</c:v>
                </c:pt>
                <c:pt idx="71108">
                  <c:v>395</c:v>
                </c:pt>
                <c:pt idx="71109">
                  <c:v>396</c:v>
                </c:pt>
                <c:pt idx="71110">
                  <c:v>397</c:v>
                </c:pt>
                <c:pt idx="71111">
                  <c:v>398</c:v>
                </c:pt>
                <c:pt idx="71112">
                  <c:v>399</c:v>
                </c:pt>
                <c:pt idx="71113">
                  <c:v>400</c:v>
                </c:pt>
                <c:pt idx="71114">
                  <c:v>401</c:v>
                </c:pt>
                <c:pt idx="71115">
                  <c:v>402</c:v>
                </c:pt>
                <c:pt idx="71116">
                  <c:v>403</c:v>
                </c:pt>
                <c:pt idx="71117">
                  <c:v>404</c:v>
                </c:pt>
                <c:pt idx="71118">
                  <c:v>405</c:v>
                </c:pt>
                <c:pt idx="71119">
                  <c:v>406</c:v>
                </c:pt>
                <c:pt idx="71120">
                  <c:v>407</c:v>
                </c:pt>
                <c:pt idx="71121">
                  <c:v>408</c:v>
                </c:pt>
                <c:pt idx="71122">
                  <c:v>409</c:v>
                </c:pt>
                <c:pt idx="71123">
                  <c:v>410</c:v>
                </c:pt>
                <c:pt idx="71124">
                  <c:v>411</c:v>
                </c:pt>
                <c:pt idx="71125">
                  <c:v>412</c:v>
                </c:pt>
                <c:pt idx="71126">
                  <c:v>413</c:v>
                </c:pt>
                <c:pt idx="71127">
                  <c:v>414</c:v>
                </c:pt>
                <c:pt idx="71128">
                  <c:v>415</c:v>
                </c:pt>
                <c:pt idx="71129">
                  <c:v>416</c:v>
                </c:pt>
                <c:pt idx="71130">
                  <c:v>417</c:v>
                </c:pt>
                <c:pt idx="71131">
                  <c:v>418</c:v>
                </c:pt>
                <c:pt idx="71132">
                  <c:v>419</c:v>
                </c:pt>
                <c:pt idx="71133">
                  <c:v>420</c:v>
                </c:pt>
                <c:pt idx="71134">
                  <c:v>421</c:v>
                </c:pt>
                <c:pt idx="71135">
                  <c:v>422</c:v>
                </c:pt>
                <c:pt idx="71136">
                  <c:v>423</c:v>
                </c:pt>
                <c:pt idx="71137">
                  <c:v>424</c:v>
                </c:pt>
                <c:pt idx="71138">
                  <c:v>425</c:v>
                </c:pt>
                <c:pt idx="71139">
                  <c:v>426</c:v>
                </c:pt>
                <c:pt idx="71140">
                  <c:v>427</c:v>
                </c:pt>
                <c:pt idx="71141">
                  <c:v>428</c:v>
                </c:pt>
                <c:pt idx="71142">
                  <c:v>429</c:v>
                </c:pt>
                <c:pt idx="71143">
                  <c:v>430</c:v>
                </c:pt>
                <c:pt idx="71144">
                  <c:v>431</c:v>
                </c:pt>
                <c:pt idx="71145">
                  <c:v>432</c:v>
                </c:pt>
                <c:pt idx="71146">
                  <c:v>433</c:v>
                </c:pt>
                <c:pt idx="71147">
                  <c:v>434</c:v>
                </c:pt>
                <c:pt idx="71148">
                  <c:v>435</c:v>
                </c:pt>
                <c:pt idx="71149">
                  <c:v>436</c:v>
                </c:pt>
                <c:pt idx="71150">
                  <c:v>437</c:v>
                </c:pt>
                <c:pt idx="71151">
                  <c:v>438</c:v>
                </c:pt>
                <c:pt idx="71152">
                  <c:v>439</c:v>
                </c:pt>
                <c:pt idx="71153">
                  <c:v>440</c:v>
                </c:pt>
                <c:pt idx="71154">
                  <c:v>441</c:v>
                </c:pt>
                <c:pt idx="71155">
                  <c:v>442</c:v>
                </c:pt>
                <c:pt idx="71156">
                  <c:v>443</c:v>
                </c:pt>
                <c:pt idx="71157">
                  <c:v>444</c:v>
                </c:pt>
                <c:pt idx="71158">
                  <c:v>445</c:v>
                </c:pt>
                <c:pt idx="71159">
                  <c:v>446</c:v>
                </c:pt>
                <c:pt idx="71160">
                  <c:v>447</c:v>
                </c:pt>
                <c:pt idx="71161">
                  <c:v>448</c:v>
                </c:pt>
                <c:pt idx="71162">
                  <c:v>449</c:v>
                </c:pt>
                <c:pt idx="71163">
                  <c:v>450</c:v>
                </c:pt>
                <c:pt idx="71164">
                  <c:v>451</c:v>
                </c:pt>
                <c:pt idx="71165">
                  <c:v>452</c:v>
                </c:pt>
                <c:pt idx="71166">
                  <c:v>453</c:v>
                </c:pt>
                <c:pt idx="71167">
                  <c:v>454</c:v>
                </c:pt>
                <c:pt idx="71168">
                  <c:v>455</c:v>
                </c:pt>
                <c:pt idx="71169">
                  <c:v>456</c:v>
                </c:pt>
                <c:pt idx="71170">
                  <c:v>457</c:v>
                </c:pt>
                <c:pt idx="71171">
                  <c:v>458</c:v>
                </c:pt>
                <c:pt idx="71172">
                  <c:v>459</c:v>
                </c:pt>
                <c:pt idx="71173">
                  <c:v>460</c:v>
                </c:pt>
                <c:pt idx="71174">
                  <c:v>461</c:v>
                </c:pt>
                <c:pt idx="71175">
                  <c:v>462</c:v>
                </c:pt>
                <c:pt idx="71176">
                  <c:v>463</c:v>
                </c:pt>
                <c:pt idx="71177">
                  <c:v>464</c:v>
                </c:pt>
                <c:pt idx="71178">
                  <c:v>465</c:v>
                </c:pt>
                <c:pt idx="71179">
                  <c:v>466</c:v>
                </c:pt>
                <c:pt idx="71180">
                  <c:v>467</c:v>
                </c:pt>
                <c:pt idx="71181">
                  <c:v>468</c:v>
                </c:pt>
                <c:pt idx="71182">
                  <c:v>469</c:v>
                </c:pt>
                <c:pt idx="71183">
                  <c:v>470</c:v>
                </c:pt>
                <c:pt idx="71184">
                  <c:v>471</c:v>
                </c:pt>
                <c:pt idx="71185">
                  <c:v>472</c:v>
                </c:pt>
                <c:pt idx="71186">
                  <c:v>473</c:v>
                </c:pt>
                <c:pt idx="71187">
                  <c:v>474</c:v>
                </c:pt>
                <c:pt idx="71188">
                  <c:v>475</c:v>
                </c:pt>
                <c:pt idx="71189">
                  <c:v>476</c:v>
                </c:pt>
                <c:pt idx="71190">
                  <c:v>477</c:v>
                </c:pt>
                <c:pt idx="71191">
                  <c:v>478</c:v>
                </c:pt>
                <c:pt idx="71192">
                  <c:v>479</c:v>
                </c:pt>
                <c:pt idx="71193">
                  <c:v>480</c:v>
                </c:pt>
                <c:pt idx="71194">
                  <c:v>481</c:v>
                </c:pt>
                <c:pt idx="71195">
                  <c:v>482</c:v>
                </c:pt>
                <c:pt idx="71196">
                  <c:v>483</c:v>
                </c:pt>
                <c:pt idx="71197">
                  <c:v>484</c:v>
                </c:pt>
                <c:pt idx="71198">
                  <c:v>485</c:v>
                </c:pt>
                <c:pt idx="71199">
                  <c:v>486</c:v>
                </c:pt>
                <c:pt idx="71200">
                  <c:v>487</c:v>
                </c:pt>
                <c:pt idx="71201">
                  <c:v>488</c:v>
                </c:pt>
                <c:pt idx="71202">
                  <c:v>489</c:v>
                </c:pt>
                <c:pt idx="71203">
                  <c:v>490</c:v>
                </c:pt>
                <c:pt idx="71204">
                  <c:v>491</c:v>
                </c:pt>
                <c:pt idx="71205">
                  <c:v>492</c:v>
                </c:pt>
                <c:pt idx="71206">
                  <c:v>493</c:v>
                </c:pt>
                <c:pt idx="71207">
                  <c:v>494</c:v>
                </c:pt>
                <c:pt idx="71208">
                  <c:v>495</c:v>
                </c:pt>
                <c:pt idx="71209">
                  <c:v>496</c:v>
                </c:pt>
                <c:pt idx="71210">
                  <c:v>497</c:v>
                </c:pt>
                <c:pt idx="71211">
                  <c:v>498</c:v>
                </c:pt>
                <c:pt idx="71212">
                  <c:v>499</c:v>
                </c:pt>
                <c:pt idx="71213">
                  <c:v>500</c:v>
                </c:pt>
                <c:pt idx="71214">
                  <c:v>501</c:v>
                </c:pt>
                <c:pt idx="71215">
                  <c:v>502</c:v>
                </c:pt>
                <c:pt idx="71216">
                  <c:v>503</c:v>
                </c:pt>
                <c:pt idx="71217">
                  <c:v>504</c:v>
                </c:pt>
                <c:pt idx="71218">
                  <c:v>505</c:v>
                </c:pt>
                <c:pt idx="71219">
                  <c:v>506</c:v>
                </c:pt>
                <c:pt idx="71220">
                  <c:v>507</c:v>
                </c:pt>
                <c:pt idx="71221">
                  <c:v>508</c:v>
                </c:pt>
                <c:pt idx="71222">
                  <c:v>509</c:v>
                </c:pt>
                <c:pt idx="71223">
                  <c:v>510</c:v>
                </c:pt>
                <c:pt idx="71224">
                  <c:v>511</c:v>
                </c:pt>
                <c:pt idx="71225">
                  <c:v>512</c:v>
                </c:pt>
                <c:pt idx="71226">
                  <c:v>513</c:v>
                </c:pt>
                <c:pt idx="71227">
                  <c:v>514</c:v>
                </c:pt>
                <c:pt idx="71228">
                  <c:v>515</c:v>
                </c:pt>
                <c:pt idx="71229">
                  <c:v>516</c:v>
                </c:pt>
                <c:pt idx="71230">
                  <c:v>517</c:v>
                </c:pt>
                <c:pt idx="71231">
                  <c:v>518</c:v>
                </c:pt>
                <c:pt idx="71232">
                  <c:v>519</c:v>
                </c:pt>
                <c:pt idx="71233">
                  <c:v>520</c:v>
                </c:pt>
                <c:pt idx="71234">
                  <c:v>521</c:v>
                </c:pt>
                <c:pt idx="71235">
                  <c:v>522</c:v>
                </c:pt>
                <c:pt idx="71236">
                  <c:v>523</c:v>
                </c:pt>
                <c:pt idx="71237">
                  <c:v>524</c:v>
                </c:pt>
                <c:pt idx="71238">
                  <c:v>525</c:v>
                </c:pt>
                <c:pt idx="71239">
                  <c:v>526</c:v>
                </c:pt>
                <c:pt idx="71240">
                  <c:v>527</c:v>
                </c:pt>
                <c:pt idx="71241">
                  <c:v>528</c:v>
                </c:pt>
                <c:pt idx="71242">
                  <c:v>529</c:v>
                </c:pt>
                <c:pt idx="71243">
                  <c:v>530</c:v>
                </c:pt>
                <c:pt idx="71244">
                  <c:v>531</c:v>
                </c:pt>
                <c:pt idx="71245">
                  <c:v>532</c:v>
                </c:pt>
                <c:pt idx="71246">
                  <c:v>533</c:v>
                </c:pt>
                <c:pt idx="71247">
                  <c:v>534</c:v>
                </c:pt>
                <c:pt idx="71248">
                  <c:v>535</c:v>
                </c:pt>
                <c:pt idx="71249">
                  <c:v>536</c:v>
                </c:pt>
                <c:pt idx="71250">
                  <c:v>537</c:v>
                </c:pt>
                <c:pt idx="71251">
                  <c:v>538</c:v>
                </c:pt>
                <c:pt idx="71252">
                  <c:v>539</c:v>
                </c:pt>
                <c:pt idx="71253">
                  <c:v>540</c:v>
                </c:pt>
                <c:pt idx="71254">
                  <c:v>541</c:v>
                </c:pt>
                <c:pt idx="71255">
                  <c:v>542</c:v>
                </c:pt>
                <c:pt idx="71256">
                  <c:v>543</c:v>
                </c:pt>
                <c:pt idx="71257">
                  <c:v>544</c:v>
                </c:pt>
                <c:pt idx="71258">
                  <c:v>545</c:v>
                </c:pt>
                <c:pt idx="71259">
                  <c:v>546</c:v>
                </c:pt>
                <c:pt idx="71260">
                  <c:v>547</c:v>
                </c:pt>
                <c:pt idx="71261">
                  <c:v>548</c:v>
                </c:pt>
                <c:pt idx="71262">
                  <c:v>549</c:v>
                </c:pt>
                <c:pt idx="71263">
                  <c:v>550</c:v>
                </c:pt>
                <c:pt idx="71264">
                  <c:v>551</c:v>
                </c:pt>
                <c:pt idx="71265">
                  <c:v>552</c:v>
                </c:pt>
                <c:pt idx="71266">
                  <c:v>553</c:v>
                </c:pt>
                <c:pt idx="71267">
                  <c:v>554</c:v>
                </c:pt>
                <c:pt idx="71268">
                  <c:v>555</c:v>
                </c:pt>
                <c:pt idx="71269">
                  <c:v>556</c:v>
                </c:pt>
                <c:pt idx="71270">
                  <c:v>557</c:v>
                </c:pt>
                <c:pt idx="71271">
                  <c:v>558</c:v>
                </c:pt>
                <c:pt idx="71272">
                  <c:v>559</c:v>
                </c:pt>
                <c:pt idx="71273">
                  <c:v>560</c:v>
                </c:pt>
                <c:pt idx="71274">
                  <c:v>561</c:v>
                </c:pt>
                <c:pt idx="71275">
                  <c:v>562</c:v>
                </c:pt>
                <c:pt idx="71276">
                  <c:v>563</c:v>
                </c:pt>
                <c:pt idx="71277">
                  <c:v>564</c:v>
                </c:pt>
                <c:pt idx="71278">
                  <c:v>565</c:v>
                </c:pt>
                <c:pt idx="71279">
                  <c:v>566</c:v>
                </c:pt>
                <c:pt idx="71280">
                  <c:v>567</c:v>
                </c:pt>
                <c:pt idx="71281">
                  <c:v>568</c:v>
                </c:pt>
                <c:pt idx="71282">
                  <c:v>569</c:v>
                </c:pt>
                <c:pt idx="71283">
                  <c:v>570</c:v>
                </c:pt>
                <c:pt idx="71284">
                  <c:v>571</c:v>
                </c:pt>
                <c:pt idx="71285">
                  <c:v>572</c:v>
                </c:pt>
                <c:pt idx="71286">
                  <c:v>573</c:v>
                </c:pt>
                <c:pt idx="71287">
                  <c:v>574</c:v>
                </c:pt>
                <c:pt idx="71288">
                  <c:v>575</c:v>
                </c:pt>
                <c:pt idx="71289">
                  <c:v>576</c:v>
                </c:pt>
                <c:pt idx="71290">
                  <c:v>577</c:v>
                </c:pt>
                <c:pt idx="71291">
                  <c:v>578</c:v>
                </c:pt>
                <c:pt idx="71292">
                  <c:v>579</c:v>
                </c:pt>
                <c:pt idx="71293">
                  <c:v>580</c:v>
                </c:pt>
                <c:pt idx="71294">
                  <c:v>581</c:v>
                </c:pt>
                <c:pt idx="71295">
                  <c:v>582</c:v>
                </c:pt>
                <c:pt idx="71296">
                  <c:v>583</c:v>
                </c:pt>
                <c:pt idx="71297">
                  <c:v>584</c:v>
                </c:pt>
                <c:pt idx="71298">
                  <c:v>585</c:v>
                </c:pt>
                <c:pt idx="71299">
                  <c:v>586</c:v>
                </c:pt>
                <c:pt idx="71300">
                  <c:v>587</c:v>
                </c:pt>
                <c:pt idx="71301">
                  <c:v>588</c:v>
                </c:pt>
                <c:pt idx="71302">
                  <c:v>589</c:v>
                </c:pt>
                <c:pt idx="71303">
                  <c:v>590</c:v>
                </c:pt>
                <c:pt idx="71304">
                  <c:v>591</c:v>
                </c:pt>
                <c:pt idx="71305">
                  <c:v>592</c:v>
                </c:pt>
                <c:pt idx="71306">
                  <c:v>593</c:v>
                </c:pt>
                <c:pt idx="71307">
                  <c:v>594</c:v>
                </c:pt>
                <c:pt idx="71308">
                  <c:v>595</c:v>
                </c:pt>
                <c:pt idx="71309">
                  <c:v>596</c:v>
                </c:pt>
                <c:pt idx="71310">
                  <c:v>597</c:v>
                </c:pt>
                <c:pt idx="71311">
                  <c:v>598</c:v>
                </c:pt>
                <c:pt idx="71312">
                  <c:v>599</c:v>
                </c:pt>
                <c:pt idx="71313">
                  <c:v>600</c:v>
                </c:pt>
                <c:pt idx="71314">
                  <c:v>601</c:v>
                </c:pt>
                <c:pt idx="71315">
                  <c:v>602</c:v>
                </c:pt>
                <c:pt idx="71316">
                  <c:v>603</c:v>
                </c:pt>
                <c:pt idx="71317">
                  <c:v>604</c:v>
                </c:pt>
                <c:pt idx="71318">
                  <c:v>605</c:v>
                </c:pt>
                <c:pt idx="71319">
                  <c:v>606</c:v>
                </c:pt>
                <c:pt idx="71320">
                  <c:v>607</c:v>
                </c:pt>
                <c:pt idx="71321">
                  <c:v>608</c:v>
                </c:pt>
                <c:pt idx="71322">
                  <c:v>609</c:v>
                </c:pt>
                <c:pt idx="71323">
                  <c:v>610</c:v>
                </c:pt>
                <c:pt idx="71324">
                  <c:v>611</c:v>
                </c:pt>
                <c:pt idx="71325">
                  <c:v>612</c:v>
                </c:pt>
                <c:pt idx="71326">
                  <c:v>613</c:v>
                </c:pt>
                <c:pt idx="71327">
                  <c:v>614</c:v>
                </c:pt>
                <c:pt idx="71328">
                  <c:v>615</c:v>
                </c:pt>
                <c:pt idx="71329">
                  <c:v>616</c:v>
                </c:pt>
                <c:pt idx="71330">
                  <c:v>617</c:v>
                </c:pt>
                <c:pt idx="71331">
                  <c:v>618</c:v>
                </c:pt>
                <c:pt idx="71332">
                  <c:v>619</c:v>
                </c:pt>
                <c:pt idx="71333">
                  <c:v>620</c:v>
                </c:pt>
                <c:pt idx="71334">
                  <c:v>621</c:v>
                </c:pt>
                <c:pt idx="71335">
                  <c:v>622</c:v>
                </c:pt>
                <c:pt idx="71336">
                  <c:v>623</c:v>
                </c:pt>
                <c:pt idx="71337">
                  <c:v>624</c:v>
                </c:pt>
                <c:pt idx="71338">
                  <c:v>625</c:v>
                </c:pt>
                <c:pt idx="71339">
                  <c:v>626</c:v>
                </c:pt>
                <c:pt idx="71340">
                  <c:v>627</c:v>
                </c:pt>
                <c:pt idx="71341">
                  <c:v>628</c:v>
                </c:pt>
                <c:pt idx="71342">
                  <c:v>629</c:v>
                </c:pt>
                <c:pt idx="71343">
                  <c:v>630</c:v>
                </c:pt>
                <c:pt idx="71344">
                  <c:v>631</c:v>
                </c:pt>
                <c:pt idx="71345">
                  <c:v>632</c:v>
                </c:pt>
                <c:pt idx="71346">
                  <c:v>633</c:v>
                </c:pt>
                <c:pt idx="71347">
                  <c:v>634</c:v>
                </c:pt>
                <c:pt idx="71348">
                  <c:v>635</c:v>
                </c:pt>
                <c:pt idx="71349">
                  <c:v>636</c:v>
                </c:pt>
                <c:pt idx="71350">
                  <c:v>637</c:v>
                </c:pt>
                <c:pt idx="71351">
                  <c:v>638</c:v>
                </c:pt>
                <c:pt idx="71352">
                  <c:v>639</c:v>
                </c:pt>
                <c:pt idx="71353">
                  <c:v>640</c:v>
                </c:pt>
                <c:pt idx="71354">
                  <c:v>641</c:v>
                </c:pt>
                <c:pt idx="71355">
                  <c:v>642</c:v>
                </c:pt>
                <c:pt idx="71356">
                  <c:v>643</c:v>
                </c:pt>
                <c:pt idx="71357">
                  <c:v>644</c:v>
                </c:pt>
                <c:pt idx="71358">
                  <c:v>645</c:v>
                </c:pt>
                <c:pt idx="71359">
                  <c:v>646</c:v>
                </c:pt>
                <c:pt idx="71360">
                  <c:v>647</c:v>
                </c:pt>
                <c:pt idx="71361">
                  <c:v>648</c:v>
                </c:pt>
                <c:pt idx="71362">
                  <c:v>649</c:v>
                </c:pt>
                <c:pt idx="71363">
                  <c:v>650</c:v>
                </c:pt>
                <c:pt idx="71364">
                  <c:v>651</c:v>
                </c:pt>
                <c:pt idx="71365">
                  <c:v>652</c:v>
                </c:pt>
                <c:pt idx="71366">
                  <c:v>653</c:v>
                </c:pt>
                <c:pt idx="71367">
                  <c:v>654</c:v>
                </c:pt>
                <c:pt idx="71368">
                  <c:v>655</c:v>
                </c:pt>
                <c:pt idx="71369">
                  <c:v>656</c:v>
                </c:pt>
                <c:pt idx="71370">
                  <c:v>657</c:v>
                </c:pt>
                <c:pt idx="71371">
                  <c:v>658</c:v>
                </c:pt>
                <c:pt idx="71372">
                  <c:v>659</c:v>
                </c:pt>
                <c:pt idx="71373">
                  <c:v>660</c:v>
                </c:pt>
                <c:pt idx="71374">
                  <c:v>661</c:v>
                </c:pt>
                <c:pt idx="71375">
                  <c:v>662</c:v>
                </c:pt>
                <c:pt idx="71376">
                  <c:v>663</c:v>
                </c:pt>
                <c:pt idx="71377">
                  <c:v>664</c:v>
                </c:pt>
                <c:pt idx="71378">
                  <c:v>665</c:v>
                </c:pt>
                <c:pt idx="71379">
                  <c:v>666</c:v>
                </c:pt>
                <c:pt idx="71380">
                  <c:v>667</c:v>
                </c:pt>
                <c:pt idx="71381">
                  <c:v>668</c:v>
                </c:pt>
                <c:pt idx="71382">
                  <c:v>669</c:v>
                </c:pt>
                <c:pt idx="71383">
                  <c:v>670</c:v>
                </c:pt>
                <c:pt idx="71384">
                  <c:v>671</c:v>
                </c:pt>
                <c:pt idx="71385">
                  <c:v>672</c:v>
                </c:pt>
                <c:pt idx="71386">
                  <c:v>673</c:v>
                </c:pt>
                <c:pt idx="71387">
                  <c:v>674</c:v>
                </c:pt>
                <c:pt idx="71388">
                  <c:v>675</c:v>
                </c:pt>
                <c:pt idx="71389">
                  <c:v>676</c:v>
                </c:pt>
                <c:pt idx="71390">
                  <c:v>677</c:v>
                </c:pt>
                <c:pt idx="71391">
                  <c:v>678</c:v>
                </c:pt>
                <c:pt idx="71392">
                  <c:v>679</c:v>
                </c:pt>
                <c:pt idx="71393">
                  <c:v>680</c:v>
                </c:pt>
                <c:pt idx="71394">
                  <c:v>681</c:v>
                </c:pt>
                <c:pt idx="71395">
                  <c:v>682</c:v>
                </c:pt>
                <c:pt idx="71396">
                  <c:v>683</c:v>
                </c:pt>
                <c:pt idx="71397">
                  <c:v>684</c:v>
                </c:pt>
                <c:pt idx="71398">
                  <c:v>685</c:v>
                </c:pt>
                <c:pt idx="71399">
                  <c:v>686</c:v>
                </c:pt>
                <c:pt idx="71400">
                  <c:v>687</c:v>
                </c:pt>
                <c:pt idx="71401">
                  <c:v>688</c:v>
                </c:pt>
                <c:pt idx="71402">
                  <c:v>689</c:v>
                </c:pt>
                <c:pt idx="71403">
                  <c:v>690</c:v>
                </c:pt>
                <c:pt idx="71404">
                  <c:v>691</c:v>
                </c:pt>
                <c:pt idx="71405">
                  <c:v>692</c:v>
                </c:pt>
                <c:pt idx="71406">
                  <c:v>693</c:v>
                </c:pt>
                <c:pt idx="71407">
                  <c:v>694</c:v>
                </c:pt>
                <c:pt idx="71408">
                  <c:v>695</c:v>
                </c:pt>
                <c:pt idx="71409">
                  <c:v>696</c:v>
                </c:pt>
                <c:pt idx="71410">
                  <c:v>697</c:v>
                </c:pt>
                <c:pt idx="71411">
                  <c:v>698</c:v>
                </c:pt>
                <c:pt idx="71412">
                  <c:v>699</c:v>
                </c:pt>
                <c:pt idx="71413">
                  <c:v>700</c:v>
                </c:pt>
                <c:pt idx="71414">
                  <c:v>701</c:v>
                </c:pt>
                <c:pt idx="71415">
                  <c:v>702</c:v>
                </c:pt>
                <c:pt idx="71416">
                  <c:v>703</c:v>
                </c:pt>
                <c:pt idx="71417">
                  <c:v>704</c:v>
                </c:pt>
                <c:pt idx="71418">
                  <c:v>705</c:v>
                </c:pt>
                <c:pt idx="71419">
                  <c:v>706</c:v>
                </c:pt>
                <c:pt idx="71420">
                  <c:v>707</c:v>
                </c:pt>
                <c:pt idx="71421">
                  <c:v>708</c:v>
                </c:pt>
                <c:pt idx="71422">
                  <c:v>709</c:v>
                </c:pt>
                <c:pt idx="71423">
                  <c:v>710</c:v>
                </c:pt>
                <c:pt idx="71424">
                  <c:v>711</c:v>
                </c:pt>
                <c:pt idx="71425">
                  <c:v>712</c:v>
                </c:pt>
                <c:pt idx="71426">
                  <c:v>713</c:v>
                </c:pt>
                <c:pt idx="71427">
                  <c:v>714</c:v>
                </c:pt>
                <c:pt idx="71428">
                  <c:v>715</c:v>
                </c:pt>
                <c:pt idx="71429">
                  <c:v>716</c:v>
                </c:pt>
                <c:pt idx="71430">
                  <c:v>717</c:v>
                </c:pt>
                <c:pt idx="71431">
                  <c:v>718</c:v>
                </c:pt>
                <c:pt idx="71432">
                  <c:v>719</c:v>
                </c:pt>
                <c:pt idx="71433">
                  <c:v>720</c:v>
                </c:pt>
                <c:pt idx="71434">
                  <c:v>721</c:v>
                </c:pt>
                <c:pt idx="71435">
                  <c:v>722</c:v>
                </c:pt>
                <c:pt idx="71436">
                  <c:v>723</c:v>
                </c:pt>
                <c:pt idx="71437">
                  <c:v>724</c:v>
                </c:pt>
                <c:pt idx="71438">
                  <c:v>725</c:v>
                </c:pt>
                <c:pt idx="71439">
                  <c:v>726</c:v>
                </c:pt>
                <c:pt idx="71440">
                  <c:v>727</c:v>
                </c:pt>
                <c:pt idx="71441">
                  <c:v>728</c:v>
                </c:pt>
                <c:pt idx="71442">
                  <c:v>729</c:v>
                </c:pt>
                <c:pt idx="71443">
                  <c:v>730</c:v>
                </c:pt>
                <c:pt idx="71444">
                  <c:v>731</c:v>
                </c:pt>
                <c:pt idx="71445">
                  <c:v>732</c:v>
                </c:pt>
                <c:pt idx="71446">
                  <c:v>733</c:v>
                </c:pt>
                <c:pt idx="71447">
                  <c:v>734</c:v>
                </c:pt>
                <c:pt idx="71448">
                  <c:v>735</c:v>
                </c:pt>
                <c:pt idx="71449">
                  <c:v>736</c:v>
                </c:pt>
                <c:pt idx="71450">
                  <c:v>737</c:v>
                </c:pt>
                <c:pt idx="71451">
                  <c:v>738</c:v>
                </c:pt>
                <c:pt idx="71452">
                  <c:v>739</c:v>
                </c:pt>
                <c:pt idx="71453">
                  <c:v>740</c:v>
                </c:pt>
                <c:pt idx="71454">
                  <c:v>741</c:v>
                </c:pt>
                <c:pt idx="71455">
                  <c:v>742</c:v>
                </c:pt>
                <c:pt idx="71456">
                  <c:v>743</c:v>
                </c:pt>
                <c:pt idx="71457">
                  <c:v>744</c:v>
                </c:pt>
                <c:pt idx="71458">
                  <c:v>745</c:v>
                </c:pt>
                <c:pt idx="71459">
                  <c:v>746</c:v>
                </c:pt>
                <c:pt idx="71460">
                  <c:v>747</c:v>
                </c:pt>
                <c:pt idx="71461">
                  <c:v>748</c:v>
                </c:pt>
                <c:pt idx="71462">
                  <c:v>749</c:v>
                </c:pt>
                <c:pt idx="71463">
                  <c:v>750</c:v>
                </c:pt>
                <c:pt idx="71464">
                  <c:v>751</c:v>
                </c:pt>
                <c:pt idx="71465">
                  <c:v>752</c:v>
                </c:pt>
                <c:pt idx="71466">
                  <c:v>753</c:v>
                </c:pt>
                <c:pt idx="71467">
                  <c:v>754</c:v>
                </c:pt>
                <c:pt idx="71468">
                  <c:v>755</c:v>
                </c:pt>
                <c:pt idx="71469">
                  <c:v>756</c:v>
                </c:pt>
                <c:pt idx="71470">
                  <c:v>757</c:v>
                </c:pt>
                <c:pt idx="71471">
                  <c:v>758</c:v>
                </c:pt>
                <c:pt idx="71472">
                  <c:v>759</c:v>
                </c:pt>
                <c:pt idx="71473">
                  <c:v>760</c:v>
                </c:pt>
                <c:pt idx="71474">
                  <c:v>761</c:v>
                </c:pt>
                <c:pt idx="71475">
                  <c:v>762</c:v>
                </c:pt>
                <c:pt idx="71476">
                  <c:v>763</c:v>
                </c:pt>
                <c:pt idx="71477">
                  <c:v>764</c:v>
                </c:pt>
                <c:pt idx="71478">
                  <c:v>765</c:v>
                </c:pt>
                <c:pt idx="71479">
                  <c:v>766</c:v>
                </c:pt>
                <c:pt idx="71480">
                  <c:v>767</c:v>
                </c:pt>
                <c:pt idx="71481">
                  <c:v>768</c:v>
                </c:pt>
                <c:pt idx="71482">
                  <c:v>769</c:v>
                </c:pt>
                <c:pt idx="71483">
                  <c:v>770</c:v>
                </c:pt>
                <c:pt idx="71484">
                  <c:v>771</c:v>
                </c:pt>
                <c:pt idx="71485">
                  <c:v>772</c:v>
                </c:pt>
                <c:pt idx="71486">
                  <c:v>773</c:v>
                </c:pt>
                <c:pt idx="71487">
                  <c:v>774</c:v>
                </c:pt>
                <c:pt idx="71488">
                  <c:v>775</c:v>
                </c:pt>
                <c:pt idx="71489">
                  <c:v>776</c:v>
                </c:pt>
                <c:pt idx="71490">
                  <c:v>777</c:v>
                </c:pt>
                <c:pt idx="71491">
                  <c:v>778</c:v>
                </c:pt>
                <c:pt idx="71492">
                  <c:v>779</c:v>
                </c:pt>
                <c:pt idx="71493">
                  <c:v>780</c:v>
                </c:pt>
                <c:pt idx="71494">
                  <c:v>781</c:v>
                </c:pt>
                <c:pt idx="71495">
                  <c:v>782</c:v>
                </c:pt>
                <c:pt idx="71496">
                  <c:v>783</c:v>
                </c:pt>
                <c:pt idx="71497">
                  <c:v>784</c:v>
                </c:pt>
                <c:pt idx="71498">
                  <c:v>785</c:v>
                </c:pt>
                <c:pt idx="71499">
                  <c:v>786</c:v>
                </c:pt>
                <c:pt idx="71500">
                  <c:v>787</c:v>
                </c:pt>
                <c:pt idx="71501">
                  <c:v>788</c:v>
                </c:pt>
                <c:pt idx="71502">
                  <c:v>789</c:v>
                </c:pt>
                <c:pt idx="71503">
                  <c:v>790</c:v>
                </c:pt>
                <c:pt idx="71504">
                  <c:v>791</c:v>
                </c:pt>
                <c:pt idx="71505">
                  <c:v>792</c:v>
                </c:pt>
                <c:pt idx="71506">
                  <c:v>793</c:v>
                </c:pt>
                <c:pt idx="71507">
                  <c:v>794</c:v>
                </c:pt>
                <c:pt idx="71508">
                  <c:v>795</c:v>
                </c:pt>
                <c:pt idx="71509">
                  <c:v>796</c:v>
                </c:pt>
                <c:pt idx="71510">
                  <c:v>797</c:v>
                </c:pt>
                <c:pt idx="71511">
                  <c:v>798</c:v>
                </c:pt>
                <c:pt idx="71512">
                  <c:v>799</c:v>
                </c:pt>
                <c:pt idx="71513">
                  <c:v>800</c:v>
                </c:pt>
                <c:pt idx="71514">
                  <c:v>801</c:v>
                </c:pt>
                <c:pt idx="71515">
                  <c:v>802</c:v>
                </c:pt>
                <c:pt idx="71516">
                  <c:v>803</c:v>
                </c:pt>
                <c:pt idx="71517">
                  <c:v>804</c:v>
                </c:pt>
                <c:pt idx="71518">
                  <c:v>805</c:v>
                </c:pt>
                <c:pt idx="71519">
                  <c:v>806</c:v>
                </c:pt>
                <c:pt idx="71520">
                  <c:v>807</c:v>
                </c:pt>
                <c:pt idx="71521">
                  <c:v>808</c:v>
                </c:pt>
                <c:pt idx="71522">
                  <c:v>809</c:v>
                </c:pt>
                <c:pt idx="71523">
                  <c:v>810</c:v>
                </c:pt>
                <c:pt idx="71524">
                  <c:v>811</c:v>
                </c:pt>
                <c:pt idx="71525">
                  <c:v>812</c:v>
                </c:pt>
                <c:pt idx="71526">
                  <c:v>813</c:v>
                </c:pt>
                <c:pt idx="71527">
                  <c:v>814</c:v>
                </c:pt>
                <c:pt idx="71528">
                  <c:v>815</c:v>
                </c:pt>
                <c:pt idx="71529">
                  <c:v>816</c:v>
                </c:pt>
                <c:pt idx="71530">
                  <c:v>817</c:v>
                </c:pt>
                <c:pt idx="71531">
                  <c:v>818</c:v>
                </c:pt>
                <c:pt idx="71532">
                  <c:v>819</c:v>
                </c:pt>
                <c:pt idx="71533">
                  <c:v>820</c:v>
                </c:pt>
                <c:pt idx="71534">
                  <c:v>821</c:v>
                </c:pt>
                <c:pt idx="71535">
                  <c:v>822</c:v>
                </c:pt>
                <c:pt idx="71536">
                  <c:v>823</c:v>
                </c:pt>
                <c:pt idx="71537">
                  <c:v>824</c:v>
                </c:pt>
                <c:pt idx="71538">
                  <c:v>825</c:v>
                </c:pt>
                <c:pt idx="71539">
                  <c:v>826</c:v>
                </c:pt>
                <c:pt idx="71540">
                  <c:v>827</c:v>
                </c:pt>
                <c:pt idx="71541">
                  <c:v>828</c:v>
                </c:pt>
                <c:pt idx="71542">
                  <c:v>829</c:v>
                </c:pt>
                <c:pt idx="71543">
                  <c:v>830</c:v>
                </c:pt>
                <c:pt idx="71544">
                  <c:v>831</c:v>
                </c:pt>
                <c:pt idx="71545">
                  <c:v>832</c:v>
                </c:pt>
                <c:pt idx="71546">
                  <c:v>833</c:v>
                </c:pt>
                <c:pt idx="71547">
                  <c:v>834</c:v>
                </c:pt>
                <c:pt idx="71548">
                  <c:v>835</c:v>
                </c:pt>
                <c:pt idx="71549">
                  <c:v>836</c:v>
                </c:pt>
                <c:pt idx="71550">
                  <c:v>837</c:v>
                </c:pt>
                <c:pt idx="71551">
                  <c:v>838</c:v>
                </c:pt>
                <c:pt idx="71552">
                  <c:v>839</c:v>
                </c:pt>
                <c:pt idx="71553">
                  <c:v>840</c:v>
                </c:pt>
                <c:pt idx="71554">
                  <c:v>841</c:v>
                </c:pt>
                <c:pt idx="71555">
                  <c:v>842</c:v>
                </c:pt>
                <c:pt idx="71556">
                  <c:v>843</c:v>
                </c:pt>
                <c:pt idx="71557">
                  <c:v>844</c:v>
                </c:pt>
                <c:pt idx="71558">
                  <c:v>845</c:v>
                </c:pt>
                <c:pt idx="71559">
                  <c:v>846</c:v>
                </c:pt>
                <c:pt idx="71560">
                  <c:v>847</c:v>
                </c:pt>
                <c:pt idx="71561">
                  <c:v>848</c:v>
                </c:pt>
                <c:pt idx="71562">
                  <c:v>849</c:v>
                </c:pt>
                <c:pt idx="71563">
                  <c:v>850</c:v>
                </c:pt>
                <c:pt idx="71564">
                  <c:v>851</c:v>
                </c:pt>
                <c:pt idx="71565">
                  <c:v>852</c:v>
                </c:pt>
                <c:pt idx="71566">
                  <c:v>853</c:v>
                </c:pt>
                <c:pt idx="71567">
                  <c:v>854</c:v>
                </c:pt>
                <c:pt idx="71568">
                  <c:v>855</c:v>
                </c:pt>
                <c:pt idx="71569">
                  <c:v>856</c:v>
                </c:pt>
                <c:pt idx="71570">
                  <c:v>857</c:v>
                </c:pt>
                <c:pt idx="71571">
                  <c:v>858</c:v>
                </c:pt>
                <c:pt idx="71572">
                  <c:v>859</c:v>
                </c:pt>
                <c:pt idx="71573">
                  <c:v>860</c:v>
                </c:pt>
                <c:pt idx="71574">
                  <c:v>861</c:v>
                </c:pt>
                <c:pt idx="71575">
                  <c:v>862</c:v>
                </c:pt>
                <c:pt idx="71576">
                  <c:v>863</c:v>
                </c:pt>
                <c:pt idx="71577">
                  <c:v>864</c:v>
                </c:pt>
                <c:pt idx="71578">
                  <c:v>865</c:v>
                </c:pt>
                <c:pt idx="71579">
                  <c:v>866</c:v>
                </c:pt>
                <c:pt idx="71580">
                  <c:v>867</c:v>
                </c:pt>
                <c:pt idx="71581">
                  <c:v>868</c:v>
                </c:pt>
                <c:pt idx="71582">
                  <c:v>869</c:v>
                </c:pt>
                <c:pt idx="71583">
                  <c:v>870</c:v>
                </c:pt>
                <c:pt idx="71584">
                  <c:v>871</c:v>
                </c:pt>
                <c:pt idx="71585">
                  <c:v>872</c:v>
                </c:pt>
                <c:pt idx="71586">
                  <c:v>873</c:v>
                </c:pt>
                <c:pt idx="71587">
                  <c:v>874</c:v>
                </c:pt>
                <c:pt idx="71588">
                  <c:v>875</c:v>
                </c:pt>
                <c:pt idx="71589">
                  <c:v>876</c:v>
                </c:pt>
                <c:pt idx="71590">
                  <c:v>877</c:v>
                </c:pt>
                <c:pt idx="71591">
                  <c:v>878</c:v>
                </c:pt>
                <c:pt idx="71592">
                  <c:v>879</c:v>
                </c:pt>
                <c:pt idx="71593">
                  <c:v>880</c:v>
                </c:pt>
                <c:pt idx="71594">
                  <c:v>881</c:v>
                </c:pt>
                <c:pt idx="71595">
                  <c:v>882</c:v>
                </c:pt>
                <c:pt idx="71596">
                  <c:v>883</c:v>
                </c:pt>
                <c:pt idx="71597">
                  <c:v>884</c:v>
                </c:pt>
                <c:pt idx="71598">
                  <c:v>885</c:v>
                </c:pt>
                <c:pt idx="71599">
                  <c:v>886</c:v>
                </c:pt>
                <c:pt idx="71600">
                  <c:v>887</c:v>
                </c:pt>
                <c:pt idx="71601">
                  <c:v>888</c:v>
                </c:pt>
                <c:pt idx="71602">
                  <c:v>889</c:v>
                </c:pt>
                <c:pt idx="71603">
                  <c:v>890</c:v>
                </c:pt>
                <c:pt idx="71604">
                  <c:v>891</c:v>
                </c:pt>
                <c:pt idx="71605">
                  <c:v>892</c:v>
                </c:pt>
                <c:pt idx="71606">
                  <c:v>893</c:v>
                </c:pt>
                <c:pt idx="71607">
                  <c:v>894</c:v>
                </c:pt>
                <c:pt idx="71608">
                  <c:v>895</c:v>
                </c:pt>
                <c:pt idx="71609">
                  <c:v>896</c:v>
                </c:pt>
                <c:pt idx="71610">
                  <c:v>897</c:v>
                </c:pt>
                <c:pt idx="71611">
                  <c:v>898</c:v>
                </c:pt>
                <c:pt idx="71612">
                  <c:v>899</c:v>
                </c:pt>
                <c:pt idx="71613">
                  <c:v>900</c:v>
                </c:pt>
                <c:pt idx="71614">
                  <c:v>901</c:v>
                </c:pt>
                <c:pt idx="71615">
                  <c:v>902</c:v>
                </c:pt>
                <c:pt idx="71616">
                  <c:v>903</c:v>
                </c:pt>
                <c:pt idx="71617">
                  <c:v>904</c:v>
                </c:pt>
                <c:pt idx="71618">
                  <c:v>905</c:v>
                </c:pt>
                <c:pt idx="71619">
                  <c:v>906</c:v>
                </c:pt>
                <c:pt idx="71620">
                  <c:v>907</c:v>
                </c:pt>
                <c:pt idx="71621">
                  <c:v>908</c:v>
                </c:pt>
                <c:pt idx="71622">
                  <c:v>909</c:v>
                </c:pt>
                <c:pt idx="71623">
                  <c:v>910</c:v>
                </c:pt>
                <c:pt idx="71624">
                  <c:v>911</c:v>
                </c:pt>
                <c:pt idx="71625">
                  <c:v>912</c:v>
                </c:pt>
                <c:pt idx="71626">
                  <c:v>913</c:v>
                </c:pt>
                <c:pt idx="71627">
                  <c:v>914</c:v>
                </c:pt>
                <c:pt idx="71628">
                  <c:v>915</c:v>
                </c:pt>
                <c:pt idx="71629">
                  <c:v>916</c:v>
                </c:pt>
                <c:pt idx="71630">
                  <c:v>917</c:v>
                </c:pt>
                <c:pt idx="71631">
                  <c:v>918</c:v>
                </c:pt>
                <c:pt idx="71632">
                  <c:v>919</c:v>
                </c:pt>
                <c:pt idx="71633">
                  <c:v>920</c:v>
                </c:pt>
                <c:pt idx="71634">
                  <c:v>921</c:v>
                </c:pt>
                <c:pt idx="71635">
                  <c:v>922</c:v>
                </c:pt>
                <c:pt idx="71636">
                  <c:v>923</c:v>
                </c:pt>
                <c:pt idx="71637">
                  <c:v>924</c:v>
                </c:pt>
                <c:pt idx="71638">
                  <c:v>925</c:v>
                </c:pt>
                <c:pt idx="71639">
                  <c:v>926</c:v>
                </c:pt>
                <c:pt idx="71640">
                  <c:v>927</c:v>
                </c:pt>
                <c:pt idx="71641">
                  <c:v>928</c:v>
                </c:pt>
                <c:pt idx="71642">
                  <c:v>929</c:v>
                </c:pt>
                <c:pt idx="71643">
                  <c:v>930</c:v>
                </c:pt>
                <c:pt idx="71644">
                  <c:v>931</c:v>
                </c:pt>
                <c:pt idx="71645">
                  <c:v>932</c:v>
                </c:pt>
                <c:pt idx="71646">
                  <c:v>933</c:v>
                </c:pt>
                <c:pt idx="71647">
                  <c:v>934</c:v>
                </c:pt>
                <c:pt idx="71648">
                  <c:v>935</c:v>
                </c:pt>
                <c:pt idx="71649">
                  <c:v>936</c:v>
                </c:pt>
                <c:pt idx="71650">
                  <c:v>937</c:v>
                </c:pt>
                <c:pt idx="71651">
                  <c:v>938</c:v>
                </c:pt>
                <c:pt idx="71652">
                  <c:v>939</c:v>
                </c:pt>
                <c:pt idx="71653">
                  <c:v>940</c:v>
                </c:pt>
                <c:pt idx="71654">
                  <c:v>941</c:v>
                </c:pt>
                <c:pt idx="71655">
                  <c:v>942</c:v>
                </c:pt>
                <c:pt idx="71656">
                  <c:v>943</c:v>
                </c:pt>
                <c:pt idx="71657">
                  <c:v>944</c:v>
                </c:pt>
                <c:pt idx="71658">
                  <c:v>945</c:v>
                </c:pt>
                <c:pt idx="71659">
                  <c:v>946</c:v>
                </c:pt>
                <c:pt idx="71660">
                  <c:v>947</c:v>
                </c:pt>
                <c:pt idx="71661">
                  <c:v>948</c:v>
                </c:pt>
                <c:pt idx="71662">
                  <c:v>949</c:v>
                </c:pt>
                <c:pt idx="71663">
                  <c:v>950</c:v>
                </c:pt>
                <c:pt idx="71664">
                  <c:v>951</c:v>
                </c:pt>
                <c:pt idx="71665">
                  <c:v>952</c:v>
                </c:pt>
                <c:pt idx="71666">
                  <c:v>953</c:v>
                </c:pt>
                <c:pt idx="71667">
                  <c:v>954</c:v>
                </c:pt>
                <c:pt idx="71668">
                  <c:v>955</c:v>
                </c:pt>
                <c:pt idx="71669">
                  <c:v>956</c:v>
                </c:pt>
                <c:pt idx="71670">
                  <c:v>957</c:v>
                </c:pt>
                <c:pt idx="71671">
                  <c:v>958</c:v>
                </c:pt>
                <c:pt idx="71672">
                  <c:v>959</c:v>
                </c:pt>
                <c:pt idx="71673">
                  <c:v>960</c:v>
                </c:pt>
                <c:pt idx="71674">
                  <c:v>961</c:v>
                </c:pt>
                <c:pt idx="71675">
                  <c:v>962</c:v>
                </c:pt>
                <c:pt idx="71676">
                  <c:v>963</c:v>
                </c:pt>
                <c:pt idx="71677">
                  <c:v>964</c:v>
                </c:pt>
                <c:pt idx="71678">
                  <c:v>965</c:v>
                </c:pt>
                <c:pt idx="71679">
                  <c:v>966</c:v>
                </c:pt>
                <c:pt idx="71680">
                  <c:v>967</c:v>
                </c:pt>
                <c:pt idx="71681">
                  <c:v>968</c:v>
                </c:pt>
                <c:pt idx="71682">
                  <c:v>969</c:v>
                </c:pt>
                <c:pt idx="71683">
                  <c:v>970</c:v>
                </c:pt>
                <c:pt idx="71684">
                  <c:v>971</c:v>
                </c:pt>
                <c:pt idx="71685">
                  <c:v>972</c:v>
                </c:pt>
                <c:pt idx="71686">
                  <c:v>973</c:v>
                </c:pt>
                <c:pt idx="71687">
                  <c:v>974</c:v>
                </c:pt>
                <c:pt idx="71688">
                  <c:v>975</c:v>
                </c:pt>
                <c:pt idx="71689">
                  <c:v>976</c:v>
                </c:pt>
                <c:pt idx="71690">
                  <c:v>977</c:v>
                </c:pt>
                <c:pt idx="71691">
                  <c:v>978</c:v>
                </c:pt>
                <c:pt idx="71692">
                  <c:v>979</c:v>
                </c:pt>
                <c:pt idx="71693">
                  <c:v>980</c:v>
                </c:pt>
                <c:pt idx="71694">
                  <c:v>981</c:v>
                </c:pt>
                <c:pt idx="71695">
                  <c:v>982</c:v>
                </c:pt>
                <c:pt idx="71696">
                  <c:v>983</c:v>
                </c:pt>
                <c:pt idx="71697">
                  <c:v>984</c:v>
                </c:pt>
                <c:pt idx="71698">
                  <c:v>985</c:v>
                </c:pt>
                <c:pt idx="71699">
                  <c:v>986</c:v>
                </c:pt>
                <c:pt idx="71700">
                  <c:v>987</c:v>
                </c:pt>
                <c:pt idx="71701">
                  <c:v>988</c:v>
                </c:pt>
                <c:pt idx="71702">
                  <c:v>989</c:v>
                </c:pt>
                <c:pt idx="71703">
                  <c:v>990</c:v>
                </c:pt>
                <c:pt idx="71704">
                  <c:v>991</c:v>
                </c:pt>
                <c:pt idx="71705">
                  <c:v>992</c:v>
                </c:pt>
                <c:pt idx="71706">
                  <c:v>993</c:v>
                </c:pt>
                <c:pt idx="71707">
                  <c:v>994</c:v>
                </c:pt>
                <c:pt idx="71708">
                  <c:v>995</c:v>
                </c:pt>
                <c:pt idx="71709">
                  <c:v>996</c:v>
                </c:pt>
                <c:pt idx="71710">
                  <c:v>997</c:v>
                </c:pt>
                <c:pt idx="71711">
                  <c:v>998</c:v>
                </c:pt>
                <c:pt idx="71712">
                  <c:v>999</c:v>
                </c:pt>
                <c:pt idx="71713">
                  <c:v>1000</c:v>
                </c:pt>
                <c:pt idx="71714">
                  <c:v>1001</c:v>
                </c:pt>
                <c:pt idx="71715">
                  <c:v>1002</c:v>
                </c:pt>
                <c:pt idx="71716">
                  <c:v>1003</c:v>
                </c:pt>
                <c:pt idx="71717">
                  <c:v>1004</c:v>
                </c:pt>
                <c:pt idx="71718">
                  <c:v>1005</c:v>
                </c:pt>
                <c:pt idx="71719">
                  <c:v>1006</c:v>
                </c:pt>
                <c:pt idx="71720">
                  <c:v>1007</c:v>
                </c:pt>
                <c:pt idx="71721">
                  <c:v>1008</c:v>
                </c:pt>
                <c:pt idx="71722">
                  <c:v>1009</c:v>
                </c:pt>
                <c:pt idx="71723">
                  <c:v>1010</c:v>
                </c:pt>
                <c:pt idx="71724">
                  <c:v>1011</c:v>
                </c:pt>
                <c:pt idx="71725">
                  <c:v>1012</c:v>
                </c:pt>
                <c:pt idx="71726">
                  <c:v>1013</c:v>
                </c:pt>
                <c:pt idx="71727">
                  <c:v>1014</c:v>
                </c:pt>
                <c:pt idx="71728">
                  <c:v>1015</c:v>
                </c:pt>
                <c:pt idx="71729">
                  <c:v>1016</c:v>
                </c:pt>
                <c:pt idx="71730">
                  <c:v>1017</c:v>
                </c:pt>
                <c:pt idx="71731">
                  <c:v>1018</c:v>
                </c:pt>
                <c:pt idx="71732">
                  <c:v>1019</c:v>
                </c:pt>
                <c:pt idx="71733">
                  <c:v>1020</c:v>
                </c:pt>
                <c:pt idx="71734">
                  <c:v>1021</c:v>
                </c:pt>
                <c:pt idx="71735">
                  <c:v>1022</c:v>
                </c:pt>
                <c:pt idx="71736">
                  <c:v>1023</c:v>
                </c:pt>
                <c:pt idx="71737">
                  <c:v>1024</c:v>
                </c:pt>
                <c:pt idx="71738">
                  <c:v>1025</c:v>
                </c:pt>
                <c:pt idx="71739">
                  <c:v>1026</c:v>
                </c:pt>
                <c:pt idx="71740">
                  <c:v>1027</c:v>
                </c:pt>
                <c:pt idx="71741">
                  <c:v>1028</c:v>
                </c:pt>
                <c:pt idx="71742">
                  <c:v>1029</c:v>
                </c:pt>
                <c:pt idx="71743">
                  <c:v>1030</c:v>
                </c:pt>
                <c:pt idx="71744">
                  <c:v>1031</c:v>
                </c:pt>
                <c:pt idx="71745">
                  <c:v>1032</c:v>
                </c:pt>
                <c:pt idx="71746">
                  <c:v>1033</c:v>
                </c:pt>
                <c:pt idx="71747">
                  <c:v>1034</c:v>
                </c:pt>
                <c:pt idx="71748">
                  <c:v>1035</c:v>
                </c:pt>
                <c:pt idx="71749">
                  <c:v>1036</c:v>
                </c:pt>
                <c:pt idx="71750">
                  <c:v>1037</c:v>
                </c:pt>
                <c:pt idx="71751">
                  <c:v>1038</c:v>
                </c:pt>
                <c:pt idx="71752">
                  <c:v>1039</c:v>
                </c:pt>
                <c:pt idx="71753">
                  <c:v>1040</c:v>
                </c:pt>
                <c:pt idx="71754">
                  <c:v>1041</c:v>
                </c:pt>
                <c:pt idx="71755">
                  <c:v>1042</c:v>
                </c:pt>
                <c:pt idx="71756">
                  <c:v>1043</c:v>
                </c:pt>
                <c:pt idx="71757">
                  <c:v>1044</c:v>
                </c:pt>
                <c:pt idx="71758">
                  <c:v>1045</c:v>
                </c:pt>
                <c:pt idx="71759">
                  <c:v>1046</c:v>
                </c:pt>
                <c:pt idx="71760">
                  <c:v>1047</c:v>
                </c:pt>
                <c:pt idx="71761">
                  <c:v>1048</c:v>
                </c:pt>
                <c:pt idx="71762">
                  <c:v>1049</c:v>
                </c:pt>
                <c:pt idx="71763">
                  <c:v>1050</c:v>
                </c:pt>
                <c:pt idx="71764">
                  <c:v>1051</c:v>
                </c:pt>
                <c:pt idx="71765">
                  <c:v>1052</c:v>
                </c:pt>
                <c:pt idx="71766">
                  <c:v>1053</c:v>
                </c:pt>
                <c:pt idx="71767">
                  <c:v>1054</c:v>
                </c:pt>
                <c:pt idx="71768">
                  <c:v>1055</c:v>
                </c:pt>
                <c:pt idx="71769">
                  <c:v>1056</c:v>
                </c:pt>
                <c:pt idx="71770">
                  <c:v>1057</c:v>
                </c:pt>
                <c:pt idx="71771">
                  <c:v>1058</c:v>
                </c:pt>
                <c:pt idx="71772">
                  <c:v>1059</c:v>
                </c:pt>
                <c:pt idx="71773">
                  <c:v>1060</c:v>
                </c:pt>
                <c:pt idx="71774">
                  <c:v>1061</c:v>
                </c:pt>
                <c:pt idx="71775">
                  <c:v>1062</c:v>
                </c:pt>
                <c:pt idx="71776">
                  <c:v>1063</c:v>
                </c:pt>
                <c:pt idx="71777">
                  <c:v>1064</c:v>
                </c:pt>
                <c:pt idx="71778">
                  <c:v>1065</c:v>
                </c:pt>
                <c:pt idx="71779">
                  <c:v>1066</c:v>
                </c:pt>
                <c:pt idx="71780">
                  <c:v>1067</c:v>
                </c:pt>
                <c:pt idx="71781">
                  <c:v>1068</c:v>
                </c:pt>
                <c:pt idx="71782">
                  <c:v>1069</c:v>
                </c:pt>
                <c:pt idx="71783">
                  <c:v>1070</c:v>
                </c:pt>
                <c:pt idx="71784">
                  <c:v>1071</c:v>
                </c:pt>
                <c:pt idx="71785">
                  <c:v>1072</c:v>
                </c:pt>
                <c:pt idx="71786">
                  <c:v>1073</c:v>
                </c:pt>
                <c:pt idx="71787">
                  <c:v>1074</c:v>
                </c:pt>
                <c:pt idx="71788">
                  <c:v>1075</c:v>
                </c:pt>
                <c:pt idx="71789">
                  <c:v>1076</c:v>
                </c:pt>
                <c:pt idx="71790">
                  <c:v>1077</c:v>
                </c:pt>
                <c:pt idx="71791">
                  <c:v>1078</c:v>
                </c:pt>
                <c:pt idx="71792">
                  <c:v>1079</c:v>
                </c:pt>
                <c:pt idx="71793">
                  <c:v>1080</c:v>
                </c:pt>
                <c:pt idx="71794">
                  <c:v>1081</c:v>
                </c:pt>
                <c:pt idx="71795">
                  <c:v>1082</c:v>
                </c:pt>
                <c:pt idx="71796">
                  <c:v>1083</c:v>
                </c:pt>
                <c:pt idx="71797">
                  <c:v>1084</c:v>
                </c:pt>
                <c:pt idx="71798">
                  <c:v>1085</c:v>
                </c:pt>
                <c:pt idx="71799">
                  <c:v>1086</c:v>
                </c:pt>
                <c:pt idx="71800">
                  <c:v>1087</c:v>
                </c:pt>
                <c:pt idx="71801">
                  <c:v>1088</c:v>
                </c:pt>
                <c:pt idx="71802">
                  <c:v>1089</c:v>
                </c:pt>
                <c:pt idx="71803">
                  <c:v>1090</c:v>
                </c:pt>
                <c:pt idx="71804">
                  <c:v>1091</c:v>
                </c:pt>
                <c:pt idx="71805">
                  <c:v>1092</c:v>
                </c:pt>
                <c:pt idx="71806">
                  <c:v>1093</c:v>
                </c:pt>
                <c:pt idx="71807">
                  <c:v>1094</c:v>
                </c:pt>
                <c:pt idx="71808">
                  <c:v>1095</c:v>
                </c:pt>
                <c:pt idx="71809">
                  <c:v>1096</c:v>
                </c:pt>
                <c:pt idx="71810">
                  <c:v>1097</c:v>
                </c:pt>
                <c:pt idx="71811">
                  <c:v>1098</c:v>
                </c:pt>
                <c:pt idx="71812">
                  <c:v>1099</c:v>
                </c:pt>
                <c:pt idx="71813">
                  <c:v>1100</c:v>
                </c:pt>
                <c:pt idx="71814">
                  <c:v>1101</c:v>
                </c:pt>
                <c:pt idx="71815">
                  <c:v>1102</c:v>
                </c:pt>
                <c:pt idx="71816">
                  <c:v>1103</c:v>
                </c:pt>
                <c:pt idx="71817">
                  <c:v>1104</c:v>
                </c:pt>
                <c:pt idx="71818">
                  <c:v>1105</c:v>
                </c:pt>
                <c:pt idx="71819">
                  <c:v>1106</c:v>
                </c:pt>
                <c:pt idx="71820">
                  <c:v>1107</c:v>
                </c:pt>
                <c:pt idx="71821">
                  <c:v>1108</c:v>
                </c:pt>
                <c:pt idx="71822">
                  <c:v>1109</c:v>
                </c:pt>
                <c:pt idx="71823">
                  <c:v>1110</c:v>
                </c:pt>
                <c:pt idx="71824">
                  <c:v>1111</c:v>
                </c:pt>
                <c:pt idx="71825">
                  <c:v>1112</c:v>
                </c:pt>
                <c:pt idx="71826">
                  <c:v>1113</c:v>
                </c:pt>
                <c:pt idx="71827">
                  <c:v>1114</c:v>
                </c:pt>
                <c:pt idx="71828">
                  <c:v>1115</c:v>
                </c:pt>
                <c:pt idx="71829">
                  <c:v>1116</c:v>
                </c:pt>
                <c:pt idx="71830">
                  <c:v>1117</c:v>
                </c:pt>
                <c:pt idx="71831">
                  <c:v>1118</c:v>
                </c:pt>
                <c:pt idx="71832">
                  <c:v>1119</c:v>
                </c:pt>
                <c:pt idx="71833">
                  <c:v>1120</c:v>
                </c:pt>
                <c:pt idx="71834">
                  <c:v>1121</c:v>
                </c:pt>
                <c:pt idx="71835">
                  <c:v>1122</c:v>
                </c:pt>
                <c:pt idx="71836">
                  <c:v>1123</c:v>
                </c:pt>
                <c:pt idx="71837">
                  <c:v>1124</c:v>
                </c:pt>
                <c:pt idx="71838">
                  <c:v>1125</c:v>
                </c:pt>
                <c:pt idx="71839">
                  <c:v>1126</c:v>
                </c:pt>
                <c:pt idx="71840">
                  <c:v>1127</c:v>
                </c:pt>
                <c:pt idx="71841">
                  <c:v>1128</c:v>
                </c:pt>
                <c:pt idx="71842">
                  <c:v>1129</c:v>
                </c:pt>
                <c:pt idx="71843">
                  <c:v>1130</c:v>
                </c:pt>
                <c:pt idx="71844">
                  <c:v>1131</c:v>
                </c:pt>
                <c:pt idx="71845">
                  <c:v>1132</c:v>
                </c:pt>
                <c:pt idx="71846">
                  <c:v>1133</c:v>
                </c:pt>
                <c:pt idx="71847">
                  <c:v>1134</c:v>
                </c:pt>
                <c:pt idx="71848">
                  <c:v>1135</c:v>
                </c:pt>
                <c:pt idx="71849">
                  <c:v>1136</c:v>
                </c:pt>
                <c:pt idx="71850">
                  <c:v>1137</c:v>
                </c:pt>
                <c:pt idx="71851">
                  <c:v>1138</c:v>
                </c:pt>
                <c:pt idx="71852">
                  <c:v>1139</c:v>
                </c:pt>
                <c:pt idx="71853">
                  <c:v>1140</c:v>
                </c:pt>
                <c:pt idx="71854">
                  <c:v>1141</c:v>
                </c:pt>
                <c:pt idx="71855">
                  <c:v>1142</c:v>
                </c:pt>
                <c:pt idx="71856">
                  <c:v>1143</c:v>
                </c:pt>
                <c:pt idx="71857">
                  <c:v>1144</c:v>
                </c:pt>
                <c:pt idx="71858">
                  <c:v>1145</c:v>
                </c:pt>
                <c:pt idx="71859">
                  <c:v>1146</c:v>
                </c:pt>
                <c:pt idx="71860">
                  <c:v>1147</c:v>
                </c:pt>
                <c:pt idx="71861">
                  <c:v>1148</c:v>
                </c:pt>
                <c:pt idx="71862">
                  <c:v>1149</c:v>
                </c:pt>
                <c:pt idx="71863">
                  <c:v>1150</c:v>
                </c:pt>
                <c:pt idx="71864">
                  <c:v>1151</c:v>
                </c:pt>
                <c:pt idx="71865">
                  <c:v>1152</c:v>
                </c:pt>
                <c:pt idx="71866">
                  <c:v>1153</c:v>
                </c:pt>
                <c:pt idx="71867">
                  <c:v>1154</c:v>
                </c:pt>
                <c:pt idx="71868">
                  <c:v>1155</c:v>
                </c:pt>
                <c:pt idx="71869">
                  <c:v>1156</c:v>
                </c:pt>
                <c:pt idx="71870">
                  <c:v>1157</c:v>
                </c:pt>
                <c:pt idx="71871">
                  <c:v>1158</c:v>
                </c:pt>
                <c:pt idx="71872">
                  <c:v>1159</c:v>
                </c:pt>
                <c:pt idx="71873">
                  <c:v>1160</c:v>
                </c:pt>
                <c:pt idx="71874">
                  <c:v>1161</c:v>
                </c:pt>
                <c:pt idx="71875">
                  <c:v>1162</c:v>
                </c:pt>
                <c:pt idx="71876">
                  <c:v>1163</c:v>
                </c:pt>
                <c:pt idx="71877">
                  <c:v>1164</c:v>
                </c:pt>
                <c:pt idx="71878">
                  <c:v>1165</c:v>
                </c:pt>
                <c:pt idx="71879">
                  <c:v>1166</c:v>
                </c:pt>
                <c:pt idx="71880">
                  <c:v>1167</c:v>
                </c:pt>
                <c:pt idx="71881">
                  <c:v>1168</c:v>
                </c:pt>
                <c:pt idx="71882">
                  <c:v>1169</c:v>
                </c:pt>
                <c:pt idx="71883">
                  <c:v>1170</c:v>
                </c:pt>
                <c:pt idx="71884">
                  <c:v>1171</c:v>
                </c:pt>
                <c:pt idx="71885">
                  <c:v>1172</c:v>
                </c:pt>
                <c:pt idx="71886">
                  <c:v>1173</c:v>
                </c:pt>
                <c:pt idx="71887">
                  <c:v>1174</c:v>
                </c:pt>
                <c:pt idx="71888">
                  <c:v>1175</c:v>
                </c:pt>
                <c:pt idx="71889">
                  <c:v>1176</c:v>
                </c:pt>
                <c:pt idx="71890">
                  <c:v>1177</c:v>
                </c:pt>
                <c:pt idx="71891">
                  <c:v>1178</c:v>
                </c:pt>
                <c:pt idx="71892">
                  <c:v>1179</c:v>
                </c:pt>
                <c:pt idx="71893">
                  <c:v>1180</c:v>
                </c:pt>
                <c:pt idx="71894">
                  <c:v>1181</c:v>
                </c:pt>
                <c:pt idx="71895">
                  <c:v>1182</c:v>
                </c:pt>
                <c:pt idx="71896">
                  <c:v>1183</c:v>
                </c:pt>
                <c:pt idx="71897">
                  <c:v>1184</c:v>
                </c:pt>
                <c:pt idx="71898">
                  <c:v>1185</c:v>
                </c:pt>
                <c:pt idx="71899">
                  <c:v>1186</c:v>
                </c:pt>
                <c:pt idx="71900">
                  <c:v>1187</c:v>
                </c:pt>
                <c:pt idx="71901">
                  <c:v>1188</c:v>
                </c:pt>
                <c:pt idx="71902">
                  <c:v>1189</c:v>
                </c:pt>
                <c:pt idx="71903">
                  <c:v>1190</c:v>
                </c:pt>
                <c:pt idx="71904">
                  <c:v>1191</c:v>
                </c:pt>
                <c:pt idx="71905">
                  <c:v>1192</c:v>
                </c:pt>
                <c:pt idx="71906">
                  <c:v>1193</c:v>
                </c:pt>
                <c:pt idx="71907">
                  <c:v>1194</c:v>
                </c:pt>
                <c:pt idx="71908">
                  <c:v>1195</c:v>
                </c:pt>
                <c:pt idx="71909">
                  <c:v>1196</c:v>
                </c:pt>
                <c:pt idx="71910">
                  <c:v>1197</c:v>
                </c:pt>
                <c:pt idx="71911">
                  <c:v>1198</c:v>
                </c:pt>
                <c:pt idx="71912">
                  <c:v>1199</c:v>
                </c:pt>
                <c:pt idx="71913">
                  <c:v>1200</c:v>
                </c:pt>
                <c:pt idx="71914">
                  <c:v>1201</c:v>
                </c:pt>
                <c:pt idx="71915">
                  <c:v>1202</c:v>
                </c:pt>
                <c:pt idx="71916">
                  <c:v>1203</c:v>
                </c:pt>
                <c:pt idx="71917">
                  <c:v>1204</c:v>
                </c:pt>
                <c:pt idx="71918">
                  <c:v>1205</c:v>
                </c:pt>
                <c:pt idx="71919">
                  <c:v>1206</c:v>
                </c:pt>
                <c:pt idx="71920">
                  <c:v>1207</c:v>
                </c:pt>
                <c:pt idx="71921">
                  <c:v>1208</c:v>
                </c:pt>
                <c:pt idx="71922">
                  <c:v>1209</c:v>
                </c:pt>
                <c:pt idx="71923">
                  <c:v>1210</c:v>
                </c:pt>
                <c:pt idx="71924">
                  <c:v>1211</c:v>
                </c:pt>
                <c:pt idx="71925">
                  <c:v>1212</c:v>
                </c:pt>
                <c:pt idx="71926">
                  <c:v>1213</c:v>
                </c:pt>
                <c:pt idx="71927">
                  <c:v>1214</c:v>
                </c:pt>
                <c:pt idx="71928">
                  <c:v>1215</c:v>
                </c:pt>
                <c:pt idx="71929">
                  <c:v>1216</c:v>
                </c:pt>
                <c:pt idx="71930">
                  <c:v>1217</c:v>
                </c:pt>
                <c:pt idx="71931">
                  <c:v>1218</c:v>
                </c:pt>
                <c:pt idx="71932">
                  <c:v>1219</c:v>
                </c:pt>
                <c:pt idx="71933">
                  <c:v>1220</c:v>
                </c:pt>
                <c:pt idx="71934">
                  <c:v>1221</c:v>
                </c:pt>
                <c:pt idx="71935">
                  <c:v>1222</c:v>
                </c:pt>
                <c:pt idx="71936">
                  <c:v>1223</c:v>
                </c:pt>
                <c:pt idx="71937">
                  <c:v>1224</c:v>
                </c:pt>
                <c:pt idx="71938">
                  <c:v>1225</c:v>
                </c:pt>
                <c:pt idx="71939">
                  <c:v>1226</c:v>
                </c:pt>
                <c:pt idx="71940">
                  <c:v>1227</c:v>
                </c:pt>
                <c:pt idx="71941">
                  <c:v>1228</c:v>
                </c:pt>
                <c:pt idx="71942">
                  <c:v>1229</c:v>
                </c:pt>
                <c:pt idx="71943">
                  <c:v>1230</c:v>
                </c:pt>
                <c:pt idx="71944">
                  <c:v>1231</c:v>
                </c:pt>
                <c:pt idx="71945">
                  <c:v>1232</c:v>
                </c:pt>
                <c:pt idx="71946">
                  <c:v>1233</c:v>
                </c:pt>
                <c:pt idx="71947">
                  <c:v>1234</c:v>
                </c:pt>
                <c:pt idx="71948">
                  <c:v>1235</c:v>
                </c:pt>
                <c:pt idx="71949">
                  <c:v>1236</c:v>
                </c:pt>
                <c:pt idx="71950">
                  <c:v>1237</c:v>
                </c:pt>
                <c:pt idx="71951">
                  <c:v>1238</c:v>
                </c:pt>
                <c:pt idx="71952">
                  <c:v>1239</c:v>
                </c:pt>
                <c:pt idx="71953">
                  <c:v>1240</c:v>
                </c:pt>
                <c:pt idx="71954">
                  <c:v>1241</c:v>
                </c:pt>
                <c:pt idx="71955">
                  <c:v>1242</c:v>
                </c:pt>
                <c:pt idx="71956">
                  <c:v>1243</c:v>
                </c:pt>
                <c:pt idx="71957">
                  <c:v>1244</c:v>
                </c:pt>
                <c:pt idx="71958">
                  <c:v>1245</c:v>
                </c:pt>
                <c:pt idx="71959">
                  <c:v>1246</c:v>
                </c:pt>
                <c:pt idx="71960">
                  <c:v>1247</c:v>
                </c:pt>
                <c:pt idx="71961">
                  <c:v>1248</c:v>
                </c:pt>
                <c:pt idx="71962">
                  <c:v>1249</c:v>
                </c:pt>
                <c:pt idx="71963">
                  <c:v>1250</c:v>
                </c:pt>
                <c:pt idx="71964">
                  <c:v>1251</c:v>
                </c:pt>
                <c:pt idx="71965">
                  <c:v>1252</c:v>
                </c:pt>
                <c:pt idx="71966">
                  <c:v>1253</c:v>
                </c:pt>
                <c:pt idx="71967">
                  <c:v>1254</c:v>
                </c:pt>
                <c:pt idx="71968">
                  <c:v>1255</c:v>
                </c:pt>
                <c:pt idx="71969">
                  <c:v>1256</c:v>
                </c:pt>
                <c:pt idx="71970">
                  <c:v>1257</c:v>
                </c:pt>
                <c:pt idx="71971">
                  <c:v>1258</c:v>
                </c:pt>
                <c:pt idx="71972">
                  <c:v>1259</c:v>
                </c:pt>
                <c:pt idx="71973">
                  <c:v>1260</c:v>
                </c:pt>
                <c:pt idx="71974">
                  <c:v>1261</c:v>
                </c:pt>
                <c:pt idx="71975">
                  <c:v>1262</c:v>
                </c:pt>
                <c:pt idx="71976">
                  <c:v>1263</c:v>
                </c:pt>
                <c:pt idx="71977">
                  <c:v>1264</c:v>
                </c:pt>
                <c:pt idx="71978">
                  <c:v>1265</c:v>
                </c:pt>
                <c:pt idx="71979">
                  <c:v>1266</c:v>
                </c:pt>
                <c:pt idx="71980">
                  <c:v>1267</c:v>
                </c:pt>
                <c:pt idx="71981">
                  <c:v>1268</c:v>
                </c:pt>
                <c:pt idx="71982">
                  <c:v>1269</c:v>
                </c:pt>
                <c:pt idx="71983">
                  <c:v>1270</c:v>
                </c:pt>
                <c:pt idx="71984">
                  <c:v>1271</c:v>
                </c:pt>
                <c:pt idx="71985">
                  <c:v>1272</c:v>
                </c:pt>
                <c:pt idx="71986">
                  <c:v>1273</c:v>
                </c:pt>
                <c:pt idx="71987">
                  <c:v>1274</c:v>
                </c:pt>
                <c:pt idx="71988">
                  <c:v>1275</c:v>
                </c:pt>
                <c:pt idx="71989">
                  <c:v>1276</c:v>
                </c:pt>
                <c:pt idx="71990">
                  <c:v>1277</c:v>
                </c:pt>
                <c:pt idx="71991">
                  <c:v>1278</c:v>
                </c:pt>
                <c:pt idx="71992">
                  <c:v>1279</c:v>
                </c:pt>
                <c:pt idx="71993">
                  <c:v>1280</c:v>
                </c:pt>
                <c:pt idx="71994">
                  <c:v>1281</c:v>
                </c:pt>
                <c:pt idx="71995">
                  <c:v>1282</c:v>
                </c:pt>
                <c:pt idx="71996">
                  <c:v>1283</c:v>
                </c:pt>
                <c:pt idx="71997">
                  <c:v>1284</c:v>
                </c:pt>
                <c:pt idx="71998">
                  <c:v>1285</c:v>
                </c:pt>
                <c:pt idx="71999">
                  <c:v>1286</c:v>
                </c:pt>
                <c:pt idx="72000">
                  <c:v>1287</c:v>
                </c:pt>
                <c:pt idx="72001">
                  <c:v>1288</c:v>
                </c:pt>
                <c:pt idx="72002">
                  <c:v>1289</c:v>
                </c:pt>
                <c:pt idx="72003">
                  <c:v>1290</c:v>
                </c:pt>
                <c:pt idx="72004">
                  <c:v>1291</c:v>
                </c:pt>
                <c:pt idx="72005">
                  <c:v>1292</c:v>
                </c:pt>
                <c:pt idx="72006">
                  <c:v>1293</c:v>
                </c:pt>
                <c:pt idx="72007">
                  <c:v>1294</c:v>
                </c:pt>
                <c:pt idx="72008">
                  <c:v>1295</c:v>
                </c:pt>
                <c:pt idx="72009">
                  <c:v>1296</c:v>
                </c:pt>
                <c:pt idx="72010">
                  <c:v>1297</c:v>
                </c:pt>
                <c:pt idx="72011">
                  <c:v>1298</c:v>
                </c:pt>
                <c:pt idx="72012">
                  <c:v>1299</c:v>
                </c:pt>
                <c:pt idx="72013">
                  <c:v>1300</c:v>
                </c:pt>
                <c:pt idx="72014">
                  <c:v>1301</c:v>
                </c:pt>
                <c:pt idx="72015">
                  <c:v>1302</c:v>
                </c:pt>
                <c:pt idx="72016">
                  <c:v>1303</c:v>
                </c:pt>
                <c:pt idx="72017">
                  <c:v>1304</c:v>
                </c:pt>
                <c:pt idx="72018">
                  <c:v>1305</c:v>
                </c:pt>
                <c:pt idx="72019">
                  <c:v>1306</c:v>
                </c:pt>
                <c:pt idx="72020">
                  <c:v>1307</c:v>
                </c:pt>
                <c:pt idx="72021">
                  <c:v>1308</c:v>
                </c:pt>
                <c:pt idx="72022">
                  <c:v>1309</c:v>
                </c:pt>
                <c:pt idx="72023">
                  <c:v>1310</c:v>
                </c:pt>
                <c:pt idx="72024">
                  <c:v>1311</c:v>
                </c:pt>
                <c:pt idx="72025">
                  <c:v>1312</c:v>
                </c:pt>
                <c:pt idx="72026">
                  <c:v>1313</c:v>
                </c:pt>
                <c:pt idx="72027">
                  <c:v>1314</c:v>
                </c:pt>
                <c:pt idx="72028">
                  <c:v>1315</c:v>
                </c:pt>
                <c:pt idx="72029">
                  <c:v>1316</c:v>
                </c:pt>
                <c:pt idx="72030">
                  <c:v>1317</c:v>
                </c:pt>
                <c:pt idx="72031">
                  <c:v>1318</c:v>
                </c:pt>
                <c:pt idx="72032">
                  <c:v>1319</c:v>
                </c:pt>
                <c:pt idx="72033">
                  <c:v>1320</c:v>
                </c:pt>
                <c:pt idx="72034">
                  <c:v>1321</c:v>
                </c:pt>
                <c:pt idx="72035">
                  <c:v>1322</c:v>
                </c:pt>
                <c:pt idx="72036">
                  <c:v>1323</c:v>
                </c:pt>
                <c:pt idx="72037">
                  <c:v>1324</c:v>
                </c:pt>
                <c:pt idx="72038">
                  <c:v>1325</c:v>
                </c:pt>
                <c:pt idx="72039">
                  <c:v>1326</c:v>
                </c:pt>
                <c:pt idx="72040">
                  <c:v>1327</c:v>
                </c:pt>
                <c:pt idx="72041">
                  <c:v>1328</c:v>
                </c:pt>
                <c:pt idx="72042">
                  <c:v>1329</c:v>
                </c:pt>
                <c:pt idx="72043">
                  <c:v>1330</c:v>
                </c:pt>
                <c:pt idx="72044">
                  <c:v>1331</c:v>
                </c:pt>
                <c:pt idx="72045">
                  <c:v>1332</c:v>
                </c:pt>
                <c:pt idx="72046">
                  <c:v>1333</c:v>
                </c:pt>
                <c:pt idx="72047">
                  <c:v>1334</c:v>
                </c:pt>
                <c:pt idx="72048">
                  <c:v>1335</c:v>
                </c:pt>
                <c:pt idx="72049">
                  <c:v>1336</c:v>
                </c:pt>
                <c:pt idx="72050">
                  <c:v>1337</c:v>
                </c:pt>
                <c:pt idx="72051">
                  <c:v>1338</c:v>
                </c:pt>
                <c:pt idx="72052">
                  <c:v>1339</c:v>
                </c:pt>
                <c:pt idx="72053">
                  <c:v>1340</c:v>
                </c:pt>
                <c:pt idx="72054">
                  <c:v>1341</c:v>
                </c:pt>
                <c:pt idx="72055">
                  <c:v>1342</c:v>
                </c:pt>
                <c:pt idx="72056">
                  <c:v>1343</c:v>
                </c:pt>
                <c:pt idx="72057">
                  <c:v>1344</c:v>
                </c:pt>
                <c:pt idx="72058">
                  <c:v>1345</c:v>
                </c:pt>
                <c:pt idx="72059">
                  <c:v>1346</c:v>
                </c:pt>
                <c:pt idx="72060">
                  <c:v>1347</c:v>
                </c:pt>
                <c:pt idx="72061">
                  <c:v>1348</c:v>
                </c:pt>
                <c:pt idx="72062">
                  <c:v>1349</c:v>
                </c:pt>
                <c:pt idx="72063">
                  <c:v>1350</c:v>
                </c:pt>
                <c:pt idx="72064">
                  <c:v>1351</c:v>
                </c:pt>
                <c:pt idx="72065">
                  <c:v>1352</c:v>
                </c:pt>
                <c:pt idx="72066">
                  <c:v>1353</c:v>
                </c:pt>
                <c:pt idx="72067">
                  <c:v>1354</c:v>
                </c:pt>
                <c:pt idx="72068">
                  <c:v>1355</c:v>
                </c:pt>
                <c:pt idx="72069">
                  <c:v>1356</c:v>
                </c:pt>
                <c:pt idx="72070">
                  <c:v>1357</c:v>
                </c:pt>
                <c:pt idx="72071">
                  <c:v>1358</c:v>
                </c:pt>
                <c:pt idx="72072">
                  <c:v>1359</c:v>
                </c:pt>
                <c:pt idx="72073">
                  <c:v>1360</c:v>
                </c:pt>
                <c:pt idx="72074">
                  <c:v>1361</c:v>
                </c:pt>
                <c:pt idx="72075">
                  <c:v>1362</c:v>
                </c:pt>
                <c:pt idx="72076">
                  <c:v>1363</c:v>
                </c:pt>
                <c:pt idx="72077">
                  <c:v>1364</c:v>
                </c:pt>
                <c:pt idx="72078">
                  <c:v>1365</c:v>
                </c:pt>
                <c:pt idx="72079">
                  <c:v>1366</c:v>
                </c:pt>
                <c:pt idx="72080">
                  <c:v>1367</c:v>
                </c:pt>
                <c:pt idx="72081">
                  <c:v>1368</c:v>
                </c:pt>
                <c:pt idx="72082">
                  <c:v>1369</c:v>
                </c:pt>
                <c:pt idx="72083">
                  <c:v>1370</c:v>
                </c:pt>
                <c:pt idx="72084">
                  <c:v>1371</c:v>
                </c:pt>
                <c:pt idx="72085">
                  <c:v>1372</c:v>
                </c:pt>
                <c:pt idx="72086">
                  <c:v>1373</c:v>
                </c:pt>
                <c:pt idx="72087">
                  <c:v>1374</c:v>
                </c:pt>
                <c:pt idx="72088">
                  <c:v>1375</c:v>
                </c:pt>
                <c:pt idx="72089">
                  <c:v>1376</c:v>
                </c:pt>
                <c:pt idx="72090">
                  <c:v>1377</c:v>
                </c:pt>
                <c:pt idx="72091">
                  <c:v>1378</c:v>
                </c:pt>
                <c:pt idx="72092">
                  <c:v>1379</c:v>
                </c:pt>
                <c:pt idx="72093">
                  <c:v>1380</c:v>
                </c:pt>
                <c:pt idx="72094">
                  <c:v>1381</c:v>
                </c:pt>
                <c:pt idx="72095">
                  <c:v>1382</c:v>
                </c:pt>
                <c:pt idx="72096">
                  <c:v>1383</c:v>
                </c:pt>
                <c:pt idx="72097">
                  <c:v>1384</c:v>
                </c:pt>
                <c:pt idx="72098">
                  <c:v>1385</c:v>
                </c:pt>
                <c:pt idx="72099">
                  <c:v>1386</c:v>
                </c:pt>
                <c:pt idx="72100">
                  <c:v>1387</c:v>
                </c:pt>
                <c:pt idx="72101">
                  <c:v>1388</c:v>
                </c:pt>
                <c:pt idx="72102">
                  <c:v>1389</c:v>
                </c:pt>
                <c:pt idx="72103">
                  <c:v>1390</c:v>
                </c:pt>
                <c:pt idx="72104">
                  <c:v>1391</c:v>
                </c:pt>
                <c:pt idx="72105">
                  <c:v>1392</c:v>
                </c:pt>
                <c:pt idx="72106">
                  <c:v>1393</c:v>
                </c:pt>
                <c:pt idx="72107">
                  <c:v>1394</c:v>
                </c:pt>
                <c:pt idx="72108">
                  <c:v>1395</c:v>
                </c:pt>
                <c:pt idx="72109">
                  <c:v>1396</c:v>
                </c:pt>
                <c:pt idx="72110">
                  <c:v>1397</c:v>
                </c:pt>
                <c:pt idx="72111">
                  <c:v>1398</c:v>
                </c:pt>
                <c:pt idx="72112">
                  <c:v>1399</c:v>
                </c:pt>
                <c:pt idx="72113">
                  <c:v>1400</c:v>
                </c:pt>
                <c:pt idx="72114">
                  <c:v>1401</c:v>
                </c:pt>
                <c:pt idx="72115">
                  <c:v>1402</c:v>
                </c:pt>
                <c:pt idx="72116">
                  <c:v>1403</c:v>
                </c:pt>
                <c:pt idx="72117">
                  <c:v>1404</c:v>
                </c:pt>
                <c:pt idx="72118">
                  <c:v>1405</c:v>
                </c:pt>
                <c:pt idx="72119">
                  <c:v>1406</c:v>
                </c:pt>
                <c:pt idx="72120">
                  <c:v>1407</c:v>
                </c:pt>
                <c:pt idx="72121">
                  <c:v>1408</c:v>
                </c:pt>
                <c:pt idx="72122">
                  <c:v>1409</c:v>
                </c:pt>
                <c:pt idx="72123">
                  <c:v>1410</c:v>
                </c:pt>
                <c:pt idx="72124">
                  <c:v>1411</c:v>
                </c:pt>
                <c:pt idx="72125">
                  <c:v>1412</c:v>
                </c:pt>
                <c:pt idx="72126">
                  <c:v>1413</c:v>
                </c:pt>
                <c:pt idx="72127">
                  <c:v>1414</c:v>
                </c:pt>
                <c:pt idx="72128">
                  <c:v>1415</c:v>
                </c:pt>
                <c:pt idx="72129">
                  <c:v>1416</c:v>
                </c:pt>
                <c:pt idx="72130">
                  <c:v>1417</c:v>
                </c:pt>
                <c:pt idx="72131">
                  <c:v>1418</c:v>
                </c:pt>
                <c:pt idx="72132">
                  <c:v>1419</c:v>
                </c:pt>
                <c:pt idx="72133">
                  <c:v>1420</c:v>
                </c:pt>
                <c:pt idx="72134">
                  <c:v>1421</c:v>
                </c:pt>
                <c:pt idx="72135">
                  <c:v>1422</c:v>
                </c:pt>
                <c:pt idx="72136">
                  <c:v>1423</c:v>
                </c:pt>
                <c:pt idx="72137">
                  <c:v>1424</c:v>
                </c:pt>
                <c:pt idx="72138">
                  <c:v>1425</c:v>
                </c:pt>
                <c:pt idx="72139">
                  <c:v>1426</c:v>
                </c:pt>
                <c:pt idx="72140">
                  <c:v>1427</c:v>
                </c:pt>
                <c:pt idx="72141">
                  <c:v>1428</c:v>
                </c:pt>
                <c:pt idx="72142">
                  <c:v>1429</c:v>
                </c:pt>
                <c:pt idx="72143">
                  <c:v>1430</c:v>
                </c:pt>
                <c:pt idx="72144">
                  <c:v>1431</c:v>
                </c:pt>
                <c:pt idx="72145">
                  <c:v>1432</c:v>
                </c:pt>
                <c:pt idx="72146">
                  <c:v>1433</c:v>
                </c:pt>
                <c:pt idx="72147">
                  <c:v>1434</c:v>
                </c:pt>
                <c:pt idx="72148">
                  <c:v>1435</c:v>
                </c:pt>
                <c:pt idx="72149">
                  <c:v>1436</c:v>
                </c:pt>
                <c:pt idx="72150">
                  <c:v>1437</c:v>
                </c:pt>
                <c:pt idx="72151">
                  <c:v>1438</c:v>
                </c:pt>
                <c:pt idx="72152">
                  <c:v>1439</c:v>
                </c:pt>
                <c:pt idx="72153">
                  <c:v>1440</c:v>
                </c:pt>
                <c:pt idx="72154">
                  <c:v>1441</c:v>
                </c:pt>
                <c:pt idx="72155">
                  <c:v>1442</c:v>
                </c:pt>
                <c:pt idx="72156">
                  <c:v>1443</c:v>
                </c:pt>
                <c:pt idx="72157">
                  <c:v>1444</c:v>
                </c:pt>
                <c:pt idx="72158">
                  <c:v>1445</c:v>
                </c:pt>
                <c:pt idx="72159">
                  <c:v>1446</c:v>
                </c:pt>
                <c:pt idx="72160">
                  <c:v>1447</c:v>
                </c:pt>
                <c:pt idx="72161">
                  <c:v>1448</c:v>
                </c:pt>
                <c:pt idx="72162">
                  <c:v>1449</c:v>
                </c:pt>
                <c:pt idx="72163">
                  <c:v>1450</c:v>
                </c:pt>
                <c:pt idx="72164">
                  <c:v>1451</c:v>
                </c:pt>
                <c:pt idx="72165">
                  <c:v>1452</c:v>
                </c:pt>
                <c:pt idx="72166">
                  <c:v>1453</c:v>
                </c:pt>
                <c:pt idx="72167">
                  <c:v>1454</c:v>
                </c:pt>
                <c:pt idx="72168">
                  <c:v>1455</c:v>
                </c:pt>
                <c:pt idx="72169">
                  <c:v>1456</c:v>
                </c:pt>
                <c:pt idx="72170">
                  <c:v>1457</c:v>
                </c:pt>
                <c:pt idx="72171">
                  <c:v>1458</c:v>
                </c:pt>
                <c:pt idx="72172">
                  <c:v>1459</c:v>
                </c:pt>
                <c:pt idx="72173">
                  <c:v>1460</c:v>
                </c:pt>
                <c:pt idx="72174">
                  <c:v>1461</c:v>
                </c:pt>
                <c:pt idx="72175">
                  <c:v>1462</c:v>
                </c:pt>
                <c:pt idx="72176">
                  <c:v>1463</c:v>
                </c:pt>
                <c:pt idx="72177">
                  <c:v>1464</c:v>
                </c:pt>
                <c:pt idx="72178">
                  <c:v>1465</c:v>
                </c:pt>
                <c:pt idx="72179">
                  <c:v>1466</c:v>
                </c:pt>
                <c:pt idx="72180">
                  <c:v>1467</c:v>
                </c:pt>
                <c:pt idx="72181">
                  <c:v>1468</c:v>
                </c:pt>
                <c:pt idx="72182">
                  <c:v>1469</c:v>
                </c:pt>
                <c:pt idx="72183">
                  <c:v>1470</c:v>
                </c:pt>
                <c:pt idx="72184">
                  <c:v>1471</c:v>
                </c:pt>
                <c:pt idx="72185">
                  <c:v>1472</c:v>
                </c:pt>
                <c:pt idx="72186">
                  <c:v>1473</c:v>
                </c:pt>
                <c:pt idx="72187">
                  <c:v>1474</c:v>
                </c:pt>
                <c:pt idx="72188">
                  <c:v>1475</c:v>
                </c:pt>
                <c:pt idx="72189">
                  <c:v>1476</c:v>
                </c:pt>
                <c:pt idx="72190">
                  <c:v>1477</c:v>
                </c:pt>
                <c:pt idx="72191">
                  <c:v>1478</c:v>
                </c:pt>
                <c:pt idx="72192">
                  <c:v>1479</c:v>
                </c:pt>
                <c:pt idx="72193">
                  <c:v>1480</c:v>
                </c:pt>
                <c:pt idx="72194">
                  <c:v>1481</c:v>
                </c:pt>
                <c:pt idx="72195">
                  <c:v>1482</c:v>
                </c:pt>
                <c:pt idx="72196">
                  <c:v>1483</c:v>
                </c:pt>
                <c:pt idx="72197">
                  <c:v>1484</c:v>
                </c:pt>
                <c:pt idx="72198">
                  <c:v>1485</c:v>
                </c:pt>
                <c:pt idx="72199">
                  <c:v>1486</c:v>
                </c:pt>
                <c:pt idx="72200">
                  <c:v>1487</c:v>
                </c:pt>
                <c:pt idx="72201">
                  <c:v>1488</c:v>
                </c:pt>
                <c:pt idx="72202">
                  <c:v>1489</c:v>
                </c:pt>
                <c:pt idx="72203">
                  <c:v>1490</c:v>
                </c:pt>
                <c:pt idx="72204">
                  <c:v>1491</c:v>
                </c:pt>
                <c:pt idx="72205">
                  <c:v>1492</c:v>
                </c:pt>
                <c:pt idx="72206">
                  <c:v>1493</c:v>
                </c:pt>
                <c:pt idx="72207">
                  <c:v>1494</c:v>
                </c:pt>
                <c:pt idx="72208">
                  <c:v>1495</c:v>
                </c:pt>
                <c:pt idx="72209">
                  <c:v>1496</c:v>
                </c:pt>
                <c:pt idx="72210">
                  <c:v>1497</c:v>
                </c:pt>
                <c:pt idx="72211">
                  <c:v>1498</c:v>
                </c:pt>
                <c:pt idx="72212">
                  <c:v>1499</c:v>
                </c:pt>
                <c:pt idx="72213">
                  <c:v>1500</c:v>
                </c:pt>
                <c:pt idx="72214">
                  <c:v>1501</c:v>
                </c:pt>
                <c:pt idx="72215">
                  <c:v>1502</c:v>
                </c:pt>
                <c:pt idx="72216">
                  <c:v>1503</c:v>
                </c:pt>
                <c:pt idx="72217">
                  <c:v>1504</c:v>
                </c:pt>
                <c:pt idx="72218">
                  <c:v>1505</c:v>
                </c:pt>
                <c:pt idx="72219">
                  <c:v>1506</c:v>
                </c:pt>
                <c:pt idx="72220">
                  <c:v>1507</c:v>
                </c:pt>
                <c:pt idx="72221">
                  <c:v>1508</c:v>
                </c:pt>
                <c:pt idx="72222">
                  <c:v>1509</c:v>
                </c:pt>
                <c:pt idx="72223">
                  <c:v>1510</c:v>
                </c:pt>
                <c:pt idx="72224">
                  <c:v>1511</c:v>
                </c:pt>
                <c:pt idx="72225">
                  <c:v>1512</c:v>
                </c:pt>
                <c:pt idx="72226">
                  <c:v>1513</c:v>
                </c:pt>
                <c:pt idx="72227">
                  <c:v>1514</c:v>
                </c:pt>
                <c:pt idx="72228">
                  <c:v>1515</c:v>
                </c:pt>
                <c:pt idx="72229">
                  <c:v>1516</c:v>
                </c:pt>
                <c:pt idx="72230">
                  <c:v>1517</c:v>
                </c:pt>
                <c:pt idx="72231">
                  <c:v>1518</c:v>
                </c:pt>
                <c:pt idx="72232">
                  <c:v>1519</c:v>
                </c:pt>
                <c:pt idx="72233">
                  <c:v>1520</c:v>
                </c:pt>
                <c:pt idx="72234">
                  <c:v>1521</c:v>
                </c:pt>
                <c:pt idx="72235">
                  <c:v>1522</c:v>
                </c:pt>
                <c:pt idx="72236">
                  <c:v>1523</c:v>
                </c:pt>
                <c:pt idx="72237">
                  <c:v>1524</c:v>
                </c:pt>
                <c:pt idx="72238">
                  <c:v>1525</c:v>
                </c:pt>
                <c:pt idx="72239">
                  <c:v>1526</c:v>
                </c:pt>
                <c:pt idx="72240">
                  <c:v>1527</c:v>
                </c:pt>
                <c:pt idx="72241">
                  <c:v>1528</c:v>
                </c:pt>
                <c:pt idx="72242">
                  <c:v>1529</c:v>
                </c:pt>
                <c:pt idx="72243">
                  <c:v>1530</c:v>
                </c:pt>
                <c:pt idx="72244">
                  <c:v>1531</c:v>
                </c:pt>
                <c:pt idx="72245">
                  <c:v>1532</c:v>
                </c:pt>
                <c:pt idx="72246">
                  <c:v>1533</c:v>
                </c:pt>
                <c:pt idx="72247">
                  <c:v>1534</c:v>
                </c:pt>
                <c:pt idx="72248">
                  <c:v>1535</c:v>
                </c:pt>
                <c:pt idx="72249">
                  <c:v>1536</c:v>
                </c:pt>
                <c:pt idx="72250">
                  <c:v>1537</c:v>
                </c:pt>
                <c:pt idx="72251">
                  <c:v>1538</c:v>
                </c:pt>
                <c:pt idx="72252">
                  <c:v>1539</c:v>
                </c:pt>
                <c:pt idx="72253">
                  <c:v>1540</c:v>
                </c:pt>
                <c:pt idx="72254">
                  <c:v>1541</c:v>
                </c:pt>
                <c:pt idx="72255">
                  <c:v>1542</c:v>
                </c:pt>
                <c:pt idx="72256">
                  <c:v>1543</c:v>
                </c:pt>
                <c:pt idx="72257">
                  <c:v>1544</c:v>
                </c:pt>
                <c:pt idx="72258">
                  <c:v>1545</c:v>
                </c:pt>
                <c:pt idx="72259">
                  <c:v>1546</c:v>
                </c:pt>
                <c:pt idx="72260">
                  <c:v>1547</c:v>
                </c:pt>
                <c:pt idx="72261">
                  <c:v>1548</c:v>
                </c:pt>
                <c:pt idx="72262">
                  <c:v>1549</c:v>
                </c:pt>
                <c:pt idx="72263">
                  <c:v>1550</c:v>
                </c:pt>
                <c:pt idx="72264">
                  <c:v>1551</c:v>
                </c:pt>
                <c:pt idx="72265">
                  <c:v>1552</c:v>
                </c:pt>
                <c:pt idx="72266">
                  <c:v>1553</c:v>
                </c:pt>
                <c:pt idx="72267">
                  <c:v>1554</c:v>
                </c:pt>
                <c:pt idx="72268">
                  <c:v>1555</c:v>
                </c:pt>
                <c:pt idx="72269">
                  <c:v>1556</c:v>
                </c:pt>
                <c:pt idx="72270">
                  <c:v>1557</c:v>
                </c:pt>
                <c:pt idx="72271">
                  <c:v>1558</c:v>
                </c:pt>
                <c:pt idx="72272">
                  <c:v>1559</c:v>
                </c:pt>
                <c:pt idx="72273">
                  <c:v>1560</c:v>
                </c:pt>
                <c:pt idx="72274">
                  <c:v>1561</c:v>
                </c:pt>
                <c:pt idx="72275">
                  <c:v>1562</c:v>
                </c:pt>
                <c:pt idx="72276">
                  <c:v>1563</c:v>
                </c:pt>
                <c:pt idx="72277">
                  <c:v>1564</c:v>
                </c:pt>
                <c:pt idx="72278">
                  <c:v>1565</c:v>
                </c:pt>
                <c:pt idx="72279">
                  <c:v>1566</c:v>
                </c:pt>
                <c:pt idx="72280">
                  <c:v>1567</c:v>
                </c:pt>
                <c:pt idx="72281">
                  <c:v>1568</c:v>
                </c:pt>
                <c:pt idx="72282">
                  <c:v>1569</c:v>
                </c:pt>
                <c:pt idx="72283">
                  <c:v>1570</c:v>
                </c:pt>
                <c:pt idx="72284">
                  <c:v>1571</c:v>
                </c:pt>
                <c:pt idx="72285">
                  <c:v>1572</c:v>
                </c:pt>
                <c:pt idx="72286">
                  <c:v>1573</c:v>
                </c:pt>
                <c:pt idx="72287">
                  <c:v>1574</c:v>
                </c:pt>
                <c:pt idx="72288">
                  <c:v>1575</c:v>
                </c:pt>
                <c:pt idx="72289">
                  <c:v>1576</c:v>
                </c:pt>
                <c:pt idx="72290">
                  <c:v>1577</c:v>
                </c:pt>
                <c:pt idx="72291">
                  <c:v>1578</c:v>
                </c:pt>
                <c:pt idx="72292">
                  <c:v>1579</c:v>
                </c:pt>
                <c:pt idx="72293">
                  <c:v>1580</c:v>
                </c:pt>
                <c:pt idx="72294">
                  <c:v>0</c:v>
                </c:pt>
                <c:pt idx="72295">
                  <c:v>1</c:v>
                </c:pt>
                <c:pt idx="72296">
                  <c:v>2</c:v>
                </c:pt>
                <c:pt idx="72297">
                  <c:v>3</c:v>
                </c:pt>
                <c:pt idx="72298">
                  <c:v>4</c:v>
                </c:pt>
                <c:pt idx="72299">
                  <c:v>5</c:v>
                </c:pt>
                <c:pt idx="72300">
                  <c:v>6</c:v>
                </c:pt>
                <c:pt idx="72301">
                  <c:v>7</c:v>
                </c:pt>
                <c:pt idx="72302">
                  <c:v>8</c:v>
                </c:pt>
                <c:pt idx="72303">
                  <c:v>9</c:v>
                </c:pt>
                <c:pt idx="72304">
                  <c:v>10</c:v>
                </c:pt>
                <c:pt idx="72305">
                  <c:v>11</c:v>
                </c:pt>
                <c:pt idx="72306">
                  <c:v>12</c:v>
                </c:pt>
                <c:pt idx="72307">
                  <c:v>13</c:v>
                </c:pt>
                <c:pt idx="72308">
                  <c:v>14</c:v>
                </c:pt>
                <c:pt idx="72309">
                  <c:v>15</c:v>
                </c:pt>
                <c:pt idx="72310">
                  <c:v>16</c:v>
                </c:pt>
                <c:pt idx="72311">
                  <c:v>17</c:v>
                </c:pt>
                <c:pt idx="72312">
                  <c:v>18</c:v>
                </c:pt>
                <c:pt idx="72313">
                  <c:v>19</c:v>
                </c:pt>
                <c:pt idx="72314">
                  <c:v>20</c:v>
                </c:pt>
                <c:pt idx="72315">
                  <c:v>21</c:v>
                </c:pt>
                <c:pt idx="72316">
                  <c:v>22</c:v>
                </c:pt>
                <c:pt idx="72317">
                  <c:v>23</c:v>
                </c:pt>
                <c:pt idx="72318">
                  <c:v>24</c:v>
                </c:pt>
                <c:pt idx="72319">
                  <c:v>25</c:v>
                </c:pt>
                <c:pt idx="72320">
                  <c:v>26</c:v>
                </c:pt>
                <c:pt idx="72321">
                  <c:v>27</c:v>
                </c:pt>
                <c:pt idx="72322">
                  <c:v>28</c:v>
                </c:pt>
                <c:pt idx="72323">
                  <c:v>29</c:v>
                </c:pt>
                <c:pt idx="72324">
                  <c:v>30</c:v>
                </c:pt>
                <c:pt idx="72325">
                  <c:v>31</c:v>
                </c:pt>
                <c:pt idx="72326">
                  <c:v>32</c:v>
                </c:pt>
                <c:pt idx="72327">
                  <c:v>33</c:v>
                </c:pt>
                <c:pt idx="72328">
                  <c:v>34</c:v>
                </c:pt>
                <c:pt idx="72329">
                  <c:v>35</c:v>
                </c:pt>
                <c:pt idx="72330">
                  <c:v>36</c:v>
                </c:pt>
                <c:pt idx="72331">
                  <c:v>37</c:v>
                </c:pt>
                <c:pt idx="72332">
                  <c:v>38</c:v>
                </c:pt>
                <c:pt idx="72333">
                  <c:v>39</c:v>
                </c:pt>
                <c:pt idx="72334">
                  <c:v>40</c:v>
                </c:pt>
                <c:pt idx="72335">
                  <c:v>41</c:v>
                </c:pt>
                <c:pt idx="72336">
                  <c:v>42</c:v>
                </c:pt>
                <c:pt idx="72337">
                  <c:v>43</c:v>
                </c:pt>
                <c:pt idx="72338">
                  <c:v>44</c:v>
                </c:pt>
                <c:pt idx="72339">
                  <c:v>45</c:v>
                </c:pt>
                <c:pt idx="72340">
                  <c:v>46</c:v>
                </c:pt>
                <c:pt idx="72341">
                  <c:v>47</c:v>
                </c:pt>
                <c:pt idx="72342">
                  <c:v>48</c:v>
                </c:pt>
                <c:pt idx="72343">
                  <c:v>49</c:v>
                </c:pt>
                <c:pt idx="72344">
                  <c:v>50</c:v>
                </c:pt>
                <c:pt idx="72345">
                  <c:v>51</c:v>
                </c:pt>
                <c:pt idx="72346">
                  <c:v>52</c:v>
                </c:pt>
                <c:pt idx="72347">
                  <c:v>53</c:v>
                </c:pt>
                <c:pt idx="72348">
                  <c:v>54</c:v>
                </c:pt>
                <c:pt idx="72349">
                  <c:v>55</c:v>
                </c:pt>
                <c:pt idx="72350">
                  <c:v>56</c:v>
                </c:pt>
                <c:pt idx="72351">
                  <c:v>57</c:v>
                </c:pt>
                <c:pt idx="72352">
                  <c:v>58</c:v>
                </c:pt>
                <c:pt idx="72353">
                  <c:v>59</c:v>
                </c:pt>
                <c:pt idx="72354">
                  <c:v>60</c:v>
                </c:pt>
                <c:pt idx="72355">
                  <c:v>61</c:v>
                </c:pt>
                <c:pt idx="72356">
                  <c:v>62</c:v>
                </c:pt>
                <c:pt idx="72357">
                  <c:v>63</c:v>
                </c:pt>
                <c:pt idx="72358">
                  <c:v>64</c:v>
                </c:pt>
                <c:pt idx="72359">
                  <c:v>65</c:v>
                </c:pt>
                <c:pt idx="72360">
                  <c:v>66</c:v>
                </c:pt>
                <c:pt idx="72361">
                  <c:v>67</c:v>
                </c:pt>
                <c:pt idx="72362">
                  <c:v>68</c:v>
                </c:pt>
                <c:pt idx="72363">
                  <c:v>69</c:v>
                </c:pt>
                <c:pt idx="72364">
                  <c:v>70</c:v>
                </c:pt>
                <c:pt idx="72365">
                  <c:v>71</c:v>
                </c:pt>
                <c:pt idx="72366">
                  <c:v>72</c:v>
                </c:pt>
                <c:pt idx="72367">
                  <c:v>73</c:v>
                </c:pt>
                <c:pt idx="72368">
                  <c:v>74</c:v>
                </c:pt>
                <c:pt idx="72369">
                  <c:v>75</c:v>
                </c:pt>
                <c:pt idx="72370">
                  <c:v>76</c:v>
                </c:pt>
                <c:pt idx="72371">
                  <c:v>77</c:v>
                </c:pt>
                <c:pt idx="72372">
                  <c:v>78</c:v>
                </c:pt>
                <c:pt idx="72373">
                  <c:v>79</c:v>
                </c:pt>
                <c:pt idx="72374">
                  <c:v>80</c:v>
                </c:pt>
                <c:pt idx="72375">
                  <c:v>81</c:v>
                </c:pt>
                <c:pt idx="72376">
                  <c:v>82</c:v>
                </c:pt>
                <c:pt idx="72377">
                  <c:v>83</c:v>
                </c:pt>
                <c:pt idx="72378">
                  <c:v>84</c:v>
                </c:pt>
                <c:pt idx="72379">
                  <c:v>85</c:v>
                </c:pt>
                <c:pt idx="72380">
                  <c:v>86</c:v>
                </c:pt>
                <c:pt idx="72381">
                  <c:v>87</c:v>
                </c:pt>
                <c:pt idx="72382">
                  <c:v>88</c:v>
                </c:pt>
                <c:pt idx="72383">
                  <c:v>89</c:v>
                </c:pt>
                <c:pt idx="72384">
                  <c:v>90</c:v>
                </c:pt>
                <c:pt idx="72385">
                  <c:v>91</c:v>
                </c:pt>
                <c:pt idx="72386">
                  <c:v>92</c:v>
                </c:pt>
                <c:pt idx="72387">
                  <c:v>93</c:v>
                </c:pt>
                <c:pt idx="72388">
                  <c:v>94</c:v>
                </c:pt>
                <c:pt idx="72389">
                  <c:v>95</c:v>
                </c:pt>
                <c:pt idx="72390">
                  <c:v>96</c:v>
                </c:pt>
                <c:pt idx="72391">
                  <c:v>97</c:v>
                </c:pt>
                <c:pt idx="72392">
                  <c:v>98</c:v>
                </c:pt>
                <c:pt idx="72393">
                  <c:v>99</c:v>
                </c:pt>
                <c:pt idx="72394">
                  <c:v>100</c:v>
                </c:pt>
                <c:pt idx="72395">
                  <c:v>101</c:v>
                </c:pt>
                <c:pt idx="72396">
                  <c:v>102</c:v>
                </c:pt>
                <c:pt idx="72397">
                  <c:v>103</c:v>
                </c:pt>
                <c:pt idx="72398">
                  <c:v>104</c:v>
                </c:pt>
                <c:pt idx="72399">
                  <c:v>105</c:v>
                </c:pt>
                <c:pt idx="72400">
                  <c:v>106</c:v>
                </c:pt>
                <c:pt idx="72401">
                  <c:v>107</c:v>
                </c:pt>
                <c:pt idx="72402">
                  <c:v>108</c:v>
                </c:pt>
                <c:pt idx="72403">
                  <c:v>109</c:v>
                </c:pt>
                <c:pt idx="72404">
                  <c:v>110</c:v>
                </c:pt>
                <c:pt idx="72405">
                  <c:v>111</c:v>
                </c:pt>
                <c:pt idx="72406">
                  <c:v>112</c:v>
                </c:pt>
                <c:pt idx="72407">
                  <c:v>113</c:v>
                </c:pt>
                <c:pt idx="72408">
                  <c:v>114</c:v>
                </c:pt>
                <c:pt idx="72409">
                  <c:v>115</c:v>
                </c:pt>
                <c:pt idx="72410">
                  <c:v>116</c:v>
                </c:pt>
                <c:pt idx="72411">
                  <c:v>117</c:v>
                </c:pt>
                <c:pt idx="72412">
                  <c:v>118</c:v>
                </c:pt>
                <c:pt idx="72413">
                  <c:v>119</c:v>
                </c:pt>
                <c:pt idx="72414">
                  <c:v>120</c:v>
                </c:pt>
                <c:pt idx="72415">
                  <c:v>121</c:v>
                </c:pt>
                <c:pt idx="72416">
                  <c:v>122</c:v>
                </c:pt>
                <c:pt idx="72417">
                  <c:v>123</c:v>
                </c:pt>
                <c:pt idx="72418">
                  <c:v>124</c:v>
                </c:pt>
                <c:pt idx="72419">
                  <c:v>125</c:v>
                </c:pt>
                <c:pt idx="72420">
                  <c:v>126</c:v>
                </c:pt>
                <c:pt idx="72421">
                  <c:v>127</c:v>
                </c:pt>
                <c:pt idx="72422">
                  <c:v>128</c:v>
                </c:pt>
                <c:pt idx="72423">
                  <c:v>129</c:v>
                </c:pt>
                <c:pt idx="72424">
                  <c:v>130</c:v>
                </c:pt>
                <c:pt idx="72425">
                  <c:v>131</c:v>
                </c:pt>
                <c:pt idx="72426">
                  <c:v>132</c:v>
                </c:pt>
                <c:pt idx="72427">
                  <c:v>133</c:v>
                </c:pt>
                <c:pt idx="72428">
                  <c:v>134</c:v>
                </c:pt>
                <c:pt idx="72429">
                  <c:v>135</c:v>
                </c:pt>
                <c:pt idx="72430">
                  <c:v>136</c:v>
                </c:pt>
                <c:pt idx="72431">
                  <c:v>137</c:v>
                </c:pt>
                <c:pt idx="72432">
                  <c:v>138</c:v>
                </c:pt>
                <c:pt idx="72433">
                  <c:v>139</c:v>
                </c:pt>
                <c:pt idx="72434">
                  <c:v>140</c:v>
                </c:pt>
                <c:pt idx="72435">
                  <c:v>141</c:v>
                </c:pt>
                <c:pt idx="72436">
                  <c:v>142</c:v>
                </c:pt>
                <c:pt idx="72437">
                  <c:v>143</c:v>
                </c:pt>
                <c:pt idx="72438">
                  <c:v>144</c:v>
                </c:pt>
                <c:pt idx="72439">
                  <c:v>145</c:v>
                </c:pt>
                <c:pt idx="72440">
                  <c:v>146</c:v>
                </c:pt>
                <c:pt idx="72441">
                  <c:v>147</c:v>
                </c:pt>
                <c:pt idx="72442">
                  <c:v>148</c:v>
                </c:pt>
                <c:pt idx="72443">
                  <c:v>149</c:v>
                </c:pt>
                <c:pt idx="72444">
                  <c:v>150</c:v>
                </c:pt>
                <c:pt idx="72445">
                  <c:v>151</c:v>
                </c:pt>
                <c:pt idx="72446">
                  <c:v>152</c:v>
                </c:pt>
                <c:pt idx="72447">
                  <c:v>153</c:v>
                </c:pt>
                <c:pt idx="72448">
                  <c:v>154</c:v>
                </c:pt>
                <c:pt idx="72449">
                  <c:v>155</c:v>
                </c:pt>
                <c:pt idx="72450">
                  <c:v>156</c:v>
                </c:pt>
                <c:pt idx="72451">
                  <c:v>157</c:v>
                </c:pt>
                <c:pt idx="72452">
                  <c:v>158</c:v>
                </c:pt>
                <c:pt idx="72453">
                  <c:v>159</c:v>
                </c:pt>
                <c:pt idx="72454">
                  <c:v>160</c:v>
                </c:pt>
                <c:pt idx="72455">
                  <c:v>161</c:v>
                </c:pt>
                <c:pt idx="72456">
                  <c:v>162</c:v>
                </c:pt>
                <c:pt idx="72457">
                  <c:v>163</c:v>
                </c:pt>
                <c:pt idx="72458">
                  <c:v>164</c:v>
                </c:pt>
                <c:pt idx="72459">
                  <c:v>165</c:v>
                </c:pt>
                <c:pt idx="72460">
                  <c:v>166</c:v>
                </c:pt>
                <c:pt idx="72461">
                  <c:v>167</c:v>
                </c:pt>
                <c:pt idx="72462">
                  <c:v>168</c:v>
                </c:pt>
                <c:pt idx="72463">
                  <c:v>169</c:v>
                </c:pt>
                <c:pt idx="72464">
                  <c:v>170</c:v>
                </c:pt>
                <c:pt idx="72465">
                  <c:v>171</c:v>
                </c:pt>
                <c:pt idx="72466">
                  <c:v>172</c:v>
                </c:pt>
                <c:pt idx="72467">
                  <c:v>173</c:v>
                </c:pt>
                <c:pt idx="72468">
                  <c:v>174</c:v>
                </c:pt>
                <c:pt idx="72469">
                  <c:v>175</c:v>
                </c:pt>
                <c:pt idx="72470">
                  <c:v>176</c:v>
                </c:pt>
                <c:pt idx="72471">
                  <c:v>177</c:v>
                </c:pt>
                <c:pt idx="72472">
                  <c:v>178</c:v>
                </c:pt>
                <c:pt idx="72473">
                  <c:v>179</c:v>
                </c:pt>
                <c:pt idx="72474">
                  <c:v>180</c:v>
                </c:pt>
                <c:pt idx="72475">
                  <c:v>181</c:v>
                </c:pt>
                <c:pt idx="72476">
                  <c:v>182</c:v>
                </c:pt>
                <c:pt idx="72477">
                  <c:v>183</c:v>
                </c:pt>
                <c:pt idx="72478">
                  <c:v>184</c:v>
                </c:pt>
                <c:pt idx="72479">
                  <c:v>185</c:v>
                </c:pt>
                <c:pt idx="72480">
                  <c:v>186</c:v>
                </c:pt>
                <c:pt idx="72481">
                  <c:v>187</c:v>
                </c:pt>
                <c:pt idx="72482">
                  <c:v>188</c:v>
                </c:pt>
                <c:pt idx="72483">
                  <c:v>189</c:v>
                </c:pt>
                <c:pt idx="72484">
                  <c:v>190</c:v>
                </c:pt>
                <c:pt idx="72485">
                  <c:v>191</c:v>
                </c:pt>
                <c:pt idx="72486">
                  <c:v>192</c:v>
                </c:pt>
                <c:pt idx="72487">
                  <c:v>193</c:v>
                </c:pt>
                <c:pt idx="72488">
                  <c:v>194</c:v>
                </c:pt>
                <c:pt idx="72489">
                  <c:v>195</c:v>
                </c:pt>
                <c:pt idx="72490">
                  <c:v>196</c:v>
                </c:pt>
                <c:pt idx="72491">
                  <c:v>197</c:v>
                </c:pt>
                <c:pt idx="72492">
                  <c:v>198</c:v>
                </c:pt>
                <c:pt idx="72493">
                  <c:v>199</c:v>
                </c:pt>
                <c:pt idx="72494">
                  <c:v>200</c:v>
                </c:pt>
                <c:pt idx="72495">
                  <c:v>201</c:v>
                </c:pt>
                <c:pt idx="72496">
                  <c:v>202</c:v>
                </c:pt>
                <c:pt idx="72497">
                  <c:v>203</c:v>
                </c:pt>
                <c:pt idx="72498">
                  <c:v>204</c:v>
                </c:pt>
                <c:pt idx="72499">
                  <c:v>205</c:v>
                </c:pt>
                <c:pt idx="72500">
                  <c:v>206</c:v>
                </c:pt>
                <c:pt idx="72501">
                  <c:v>207</c:v>
                </c:pt>
                <c:pt idx="72502">
                  <c:v>208</c:v>
                </c:pt>
                <c:pt idx="72503">
                  <c:v>209</c:v>
                </c:pt>
                <c:pt idx="72504">
                  <c:v>210</c:v>
                </c:pt>
                <c:pt idx="72505">
                  <c:v>211</c:v>
                </c:pt>
                <c:pt idx="72506">
                  <c:v>212</c:v>
                </c:pt>
                <c:pt idx="72507">
                  <c:v>213</c:v>
                </c:pt>
                <c:pt idx="72508">
                  <c:v>214</c:v>
                </c:pt>
                <c:pt idx="72509">
                  <c:v>215</c:v>
                </c:pt>
                <c:pt idx="72510">
                  <c:v>216</c:v>
                </c:pt>
                <c:pt idx="72511">
                  <c:v>217</c:v>
                </c:pt>
                <c:pt idx="72512">
                  <c:v>218</c:v>
                </c:pt>
                <c:pt idx="72513">
                  <c:v>219</c:v>
                </c:pt>
                <c:pt idx="72514">
                  <c:v>220</c:v>
                </c:pt>
                <c:pt idx="72515">
                  <c:v>221</c:v>
                </c:pt>
                <c:pt idx="72516">
                  <c:v>222</c:v>
                </c:pt>
                <c:pt idx="72517">
                  <c:v>223</c:v>
                </c:pt>
                <c:pt idx="72518">
                  <c:v>224</c:v>
                </c:pt>
                <c:pt idx="72519">
                  <c:v>225</c:v>
                </c:pt>
                <c:pt idx="72520">
                  <c:v>226</c:v>
                </c:pt>
                <c:pt idx="72521">
                  <c:v>227</c:v>
                </c:pt>
                <c:pt idx="72522">
                  <c:v>228</c:v>
                </c:pt>
                <c:pt idx="72523">
                  <c:v>229</c:v>
                </c:pt>
                <c:pt idx="72524">
                  <c:v>230</c:v>
                </c:pt>
                <c:pt idx="72525">
                  <c:v>231</c:v>
                </c:pt>
                <c:pt idx="72526">
                  <c:v>232</c:v>
                </c:pt>
                <c:pt idx="72527">
                  <c:v>233</c:v>
                </c:pt>
                <c:pt idx="72528">
                  <c:v>234</c:v>
                </c:pt>
                <c:pt idx="72529">
                  <c:v>235</c:v>
                </c:pt>
                <c:pt idx="72530">
                  <c:v>236</c:v>
                </c:pt>
                <c:pt idx="72531">
                  <c:v>237</c:v>
                </c:pt>
                <c:pt idx="72532">
                  <c:v>238</c:v>
                </c:pt>
                <c:pt idx="72533">
                  <c:v>239</c:v>
                </c:pt>
                <c:pt idx="72534">
                  <c:v>240</c:v>
                </c:pt>
                <c:pt idx="72535">
                  <c:v>241</c:v>
                </c:pt>
                <c:pt idx="72536">
                  <c:v>242</c:v>
                </c:pt>
                <c:pt idx="72537">
                  <c:v>243</c:v>
                </c:pt>
                <c:pt idx="72538">
                  <c:v>244</c:v>
                </c:pt>
                <c:pt idx="72539">
                  <c:v>245</c:v>
                </c:pt>
                <c:pt idx="72540">
                  <c:v>246</c:v>
                </c:pt>
                <c:pt idx="72541">
                  <c:v>247</c:v>
                </c:pt>
                <c:pt idx="72542">
                  <c:v>248</c:v>
                </c:pt>
                <c:pt idx="72543">
                  <c:v>249</c:v>
                </c:pt>
                <c:pt idx="72544">
                  <c:v>250</c:v>
                </c:pt>
                <c:pt idx="72545">
                  <c:v>251</c:v>
                </c:pt>
                <c:pt idx="72546">
                  <c:v>252</c:v>
                </c:pt>
                <c:pt idx="72547">
                  <c:v>253</c:v>
                </c:pt>
                <c:pt idx="72548">
                  <c:v>254</c:v>
                </c:pt>
                <c:pt idx="72549">
                  <c:v>255</c:v>
                </c:pt>
                <c:pt idx="72550">
                  <c:v>256</c:v>
                </c:pt>
                <c:pt idx="72551">
                  <c:v>257</c:v>
                </c:pt>
                <c:pt idx="72552">
                  <c:v>258</c:v>
                </c:pt>
                <c:pt idx="72553">
                  <c:v>259</c:v>
                </c:pt>
                <c:pt idx="72554">
                  <c:v>260</c:v>
                </c:pt>
                <c:pt idx="72555">
                  <c:v>261</c:v>
                </c:pt>
                <c:pt idx="72556">
                  <c:v>262</c:v>
                </c:pt>
                <c:pt idx="72557">
                  <c:v>263</c:v>
                </c:pt>
                <c:pt idx="72558">
                  <c:v>264</c:v>
                </c:pt>
                <c:pt idx="72559">
                  <c:v>265</c:v>
                </c:pt>
                <c:pt idx="72560">
                  <c:v>266</c:v>
                </c:pt>
                <c:pt idx="72561">
                  <c:v>267</c:v>
                </c:pt>
                <c:pt idx="72562">
                  <c:v>268</c:v>
                </c:pt>
                <c:pt idx="72563">
                  <c:v>269</c:v>
                </c:pt>
                <c:pt idx="72564">
                  <c:v>270</c:v>
                </c:pt>
                <c:pt idx="72565">
                  <c:v>271</c:v>
                </c:pt>
                <c:pt idx="72566">
                  <c:v>272</c:v>
                </c:pt>
                <c:pt idx="72567">
                  <c:v>273</c:v>
                </c:pt>
                <c:pt idx="72568">
                  <c:v>274</c:v>
                </c:pt>
                <c:pt idx="72569">
                  <c:v>275</c:v>
                </c:pt>
                <c:pt idx="72570">
                  <c:v>276</c:v>
                </c:pt>
                <c:pt idx="72571">
                  <c:v>277</c:v>
                </c:pt>
                <c:pt idx="72572">
                  <c:v>278</c:v>
                </c:pt>
                <c:pt idx="72573">
                  <c:v>279</c:v>
                </c:pt>
                <c:pt idx="72574">
                  <c:v>280</c:v>
                </c:pt>
                <c:pt idx="72575">
                  <c:v>281</c:v>
                </c:pt>
                <c:pt idx="72576">
                  <c:v>282</c:v>
                </c:pt>
                <c:pt idx="72577">
                  <c:v>283</c:v>
                </c:pt>
                <c:pt idx="72578">
                  <c:v>284</c:v>
                </c:pt>
                <c:pt idx="72579">
                  <c:v>285</c:v>
                </c:pt>
                <c:pt idx="72580">
                  <c:v>286</c:v>
                </c:pt>
                <c:pt idx="72581">
                  <c:v>287</c:v>
                </c:pt>
                <c:pt idx="72582">
                  <c:v>288</c:v>
                </c:pt>
                <c:pt idx="72583">
                  <c:v>289</c:v>
                </c:pt>
                <c:pt idx="72584">
                  <c:v>290</c:v>
                </c:pt>
                <c:pt idx="72585">
                  <c:v>291</c:v>
                </c:pt>
                <c:pt idx="72586">
                  <c:v>292</c:v>
                </c:pt>
                <c:pt idx="72587">
                  <c:v>293</c:v>
                </c:pt>
                <c:pt idx="72588">
                  <c:v>294</c:v>
                </c:pt>
                <c:pt idx="72589">
                  <c:v>295</c:v>
                </c:pt>
                <c:pt idx="72590">
                  <c:v>296</c:v>
                </c:pt>
                <c:pt idx="72591">
                  <c:v>297</c:v>
                </c:pt>
                <c:pt idx="72592">
                  <c:v>298</c:v>
                </c:pt>
                <c:pt idx="72593">
                  <c:v>299</c:v>
                </c:pt>
                <c:pt idx="72594">
                  <c:v>300</c:v>
                </c:pt>
                <c:pt idx="72595">
                  <c:v>301</c:v>
                </c:pt>
                <c:pt idx="72596">
                  <c:v>302</c:v>
                </c:pt>
                <c:pt idx="72597">
                  <c:v>303</c:v>
                </c:pt>
                <c:pt idx="72598">
                  <c:v>304</c:v>
                </c:pt>
                <c:pt idx="72599">
                  <c:v>305</c:v>
                </c:pt>
                <c:pt idx="72600">
                  <c:v>306</c:v>
                </c:pt>
                <c:pt idx="72601">
                  <c:v>307</c:v>
                </c:pt>
                <c:pt idx="72602">
                  <c:v>308</c:v>
                </c:pt>
                <c:pt idx="72603">
                  <c:v>309</c:v>
                </c:pt>
                <c:pt idx="72604">
                  <c:v>310</c:v>
                </c:pt>
                <c:pt idx="72605">
                  <c:v>311</c:v>
                </c:pt>
                <c:pt idx="72606">
                  <c:v>312</c:v>
                </c:pt>
                <c:pt idx="72607">
                  <c:v>313</c:v>
                </c:pt>
                <c:pt idx="72608">
                  <c:v>314</c:v>
                </c:pt>
                <c:pt idx="72609">
                  <c:v>315</c:v>
                </c:pt>
                <c:pt idx="72610">
                  <c:v>316</c:v>
                </c:pt>
                <c:pt idx="72611">
                  <c:v>317</c:v>
                </c:pt>
                <c:pt idx="72612">
                  <c:v>318</c:v>
                </c:pt>
                <c:pt idx="72613">
                  <c:v>319</c:v>
                </c:pt>
                <c:pt idx="72614">
                  <c:v>320</c:v>
                </c:pt>
                <c:pt idx="72615">
                  <c:v>321</c:v>
                </c:pt>
                <c:pt idx="72616">
                  <c:v>322</c:v>
                </c:pt>
                <c:pt idx="72617">
                  <c:v>323</c:v>
                </c:pt>
                <c:pt idx="72618">
                  <c:v>324</c:v>
                </c:pt>
                <c:pt idx="72619">
                  <c:v>325</c:v>
                </c:pt>
                <c:pt idx="72620">
                  <c:v>326</c:v>
                </c:pt>
                <c:pt idx="72621">
                  <c:v>327</c:v>
                </c:pt>
                <c:pt idx="72622">
                  <c:v>328</c:v>
                </c:pt>
                <c:pt idx="72623">
                  <c:v>329</c:v>
                </c:pt>
                <c:pt idx="72624">
                  <c:v>330</c:v>
                </c:pt>
                <c:pt idx="72625">
                  <c:v>331</c:v>
                </c:pt>
                <c:pt idx="72626">
                  <c:v>332</c:v>
                </c:pt>
                <c:pt idx="72627">
                  <c:v>333</c:v>
                </c:pt>
                <c:pt idx="72628">
                  <c:v>334</c:v>
                </c:pt>
                <c:pt idx="72629">
                  <c:v>335</c:v>
                </c:pt>
                <c:pt idx="72630">
                  <c:v>336</c:v>
                </c:pt>
                <c:pt idx="72631">
                  <c:v>337</c:v>
                </c:pt>
                <c:pt idx="72632">
                  <c:v>338</c:v>
                </c:pt>
                <c:pt idx="72633">
                  <c:v>339</c:v>
                </c:pt>
                <c:pt idx="72634">
                  <c:v>340</c:v>
                </c:pt>
                <c:pt idx="72635">
                  <c:v>341</c:v>
                </c:pt>
                <c:pt idx="72636">
                  <c:v>342</c:v>
                </c:pt>
                <c:pt idx="72637">
                  <c:v>343</c:v>
                </c:pt>
                <c:pt idx="72638">
                  <c:v>344</c:v>
                </c:pt>
                <c:pt idx="72639">
                  <c:v>345</c:v>
                </c:pt>
                <c:pt idx="72640">
                  <c:v>346</c:v>
                </c:pt>
                <c:pt idx="72641">
                  <c:v>347</c:v>
                </c:pt>
                <c:pt idx="72642">
                  <c:v>348</c:v>
                </c:pt>
                <c:pt idx="72643">
                  <c:v>349</c:v>
                </c:pt>
                <c:pt idx="72644">
                  <c:v>350</c:v>
                </c:pt>
                <c:pt idx="72645">
                  <c:v>351</c:v>
                </c:pt>
                <c:pt idx="72646">
                  <c:v>352</c:v>
                </c:pt>
                <c:pt idx="72647">
                  <c:v>353</c:v>
                </c:pt>
                <c:pt idx="72648">
                  <c:v>354</c:v>
                </c:pt>
                <c:pt idx="72649">
                  <c:v>355</c:v>
                </c:pt>
                <c:pt idx="72650">
                  <c:v>356</c:v>
                </c:pt>
                <c:pt idx="72651">
                  <c:v>357</c:v>
                </c:pt>
                <c:pt idx="72652">
                  <c:v>358</c:v>
                </c:pt>
                <c:pt idx="72653">
                  <c:v>359</c:v>
                </c:pt>
                <c:pt idx="72654">
                  <c:v>360</c:v>
                </c:pt>
                <c:pt idx="72655">
                  <c:v>361</c:v>
                </c:pt>
                <c:pt idx="72656">
                  <c:v>362</c:v>
                </c:pt>
                <c:pt idx="72657">
                  <c:v>363</c:v>
                </c:pt>
                <c:pt idx="72658">
                  <c:v>364</c:v>
                </c:pt>
                <c:pt idx="72659">
                  <c:v>365</c:v>
                </c:pt>
                <c:pt idx="72660">
                  <c:v>366</c:v>
                </c:pt>
                <c:pt idx="72661">
                  <c:v>367</c:v>
                </c:pt>
                <c:pt idx="72662">
                  <c:v>368</c:v>
                </c:pt>
                <c:pt idx="72663">
                  <c:v>369</c:v>
                </c:pt>
                <c:pt idx="72664">
                  <c:v>370</c:v>
                </c:pt>
                <c:pt idx="72665">
                  <c:v>371</c:v>
                </c:pt>
                <c:pt idx="72666">
                  <c:v>372</c:v>
                </c:pt>
                <c:pt idx="72667">
                  <c:v>373</c:v>
                </c:pt>
                <c:pt idx="72668">
                  <c:v>374</c:v>
                </c:pt>
                <c:pt idx="72669">
                  <c:v>375</c:v>
                </c:pt>
                <c:pt idx="72670">
                  <c:v>376</c:v>
                </c:pt>
                <c:pt idx="72671">
                  <c:v>377</c:v>
                </c:pt>
                <c:pt idx="72672">
                  <c:v>378</c:v>
                </c:pt>
                <c:pt idx="72673">
                  <c:v>379</c:v>
                </c:pt>
                <c:pt idx="72674">
                  <c:v>380</c:v>
                </c:pt>
                <c:pt idx="72675">
                  <c:v>381</c:v>
                </c:pt>
                <c:pt idx="72676">
                  <c:v>382</c:v>
                </c:pt>
                <c:pt idx="72677">
                  <c:v>383</c:v>
                </c:pt>
                <c:pt idx="72678">
                  <c:v>384</c:v>
                </c:pt>
                <c:pt idx="72679">
                  <c:v>385</c:v>
                </c:pt>
                <c:pt idx="72680">
                  <c:v>386</c:v>
                </c:pt>
                <c:pt idx="72681">
                  <c:v>387</c:v>
                </c:pt>
                <c:pt idx="72682">
                  <c:v>388</c:v>
                </c:pt>
                <c:pt idx="72683">
                  <c:v>389</c:v>
                </c:pt>
                <c:pt idx="72684">
                  <c:v>390</c:v>
                </c:pt>
                <c:pt idx="72685">
                  <c:v>391</c:v>
                </c:pt>
                <c:pt idx="72686">
                  <c:v>392</c:v>
                </c:pt>
                <c:pt idx="72687">
                  <c:v>393</c:v>
                </c:pt>
                <c:pt idx="72688">
                  <c:v>394</c:v>
                </c:pt>
                <c:pt idx="72689">
                  <c:v>395</c:v>
                </c:pt>
                <c:pt idx="72690">
                  <c:v>396</c:v>
                </c:pt>
                <c:pt idx="72691">
                  <c:v>397</c:v>
                </c:pt>
                <c:pt idx="72692">
                  <c:v>398</c:v>
                </c:pt>
                <c:pt idx="72693">
                  <c:v>399</c:v>
                </c:pt>
                <c:pt idx="72694">
                  <c:v>400</c:v>
                </c:pt>
                <c:pt idx="72695">
                  <c:v>401</c:v>
                </c:pt>
                <c:pt idx="72696">
                  <c:v>402</c:v>
                </c:pt>
                <c:pt idx="72697">
                  <c:v>403</c:v>
                </c:pt>
                <c:pt idx="72698">
                  <c:v>404</c:v>
                </c:pt>
                <c:pt idx="72699">
                  <c:v>405</c:v>
                </c:pt>
                <c:pt idx="72700">
                  <c:v>406</c:v>
                </c:pt>
                <c:pt idx="72701">
                  <c:v>407</c:v>
                </c:pt>
                <c:pt idx="72702">
                  <c:v>408</c:v>
                </c:pt>
                <c:pt idx="72703">
                  <c:v>409</c:v>
                </c:pt>
                <c:pt idx="72704">
                  <c:v>410</c:v>
                </c:pt>
                <c:pt idx="72705">
                  <c:v>411</c:v>
                </c:pt>
                <c:pt idx="72706">
                  <c:v>412</c:v>
                </c:pt>
                <c:pt idx="72707">
                  <c:v>413</c:v>
                </c:pt>
                <c:pt idx="72708">
                  <c:v>414</c:v>
                </c:pt>
                <c:pt idx="72709">
                  <c:v>415</c:v>
                </c:pt>
                <c:pt idx="72710">
                  <c:v>416</c:v>
                </c:pt>
                <c:pt idx="72711">
                  <c:v>417</c:v>
                </c:pt>
                <c:pt idx="72712">
                  <c:v>418</c:v>
                </c:pt>
                <c:pt idx="72713">
                  <c:v>419</c:v>
                </c:pt>
                <c:pt idx="72714">
                  <c:v>420</c:v>
                </c:pt>
                <c:pt idx="72715">
                  <c:v>421</c:v>
                </c:pt>
                <c:pt idx="72716">
                  <c:v>422</c:v>
                </c:pt>
                <c:pt idx="72717">
                  <c:v>423</c:v>
                </c:pt>
                <c:pt idx="72718">
                  <c:v>424</c:v>
                </c:pt>
                <c:pt idx="72719">
                  <c:v>425</c:v>
                </c:pt>
                <c:pt idx="72720">
                  <c:v>426</c:v>
                </c:pt>
                <c:pt idx="72721">
                  <c:v>427</c:v>
                </c:pt>
                <c:pt idx="72722">
                  <c:v>428</c:v>
                </c:pt>
                <c:pt idx="72723">
                  <c:v>429</c:v>
                </c:pt>
                <c:pt idx="72724">
                  <c:v>430</c:v>
                </c:pt>
                <c:pt idx="72725">
                  <c:v>431</c:v>
                </c:pt>
                <c:pt idx="72726">
                  <c:v>432</c:v>
                </c:pt>
                <c:pt idx="72727">
                  <c:v>433</c:v>
                </c:pt>
                <c:pt idx="72728">
                  <c:v>434</c:v>
                </c:pt>
                <c:pt idx="72729">
                  <c:v>435</c:v>
                </c:pt>
                <c:pt idx="72730">
                  <c:v>436</c:v>
                </c:pt>
                <c:pt idx="72731">
                  <c:v>437</c:v>
                </c:pt>
                <c:pt idx="72732">
                  <c:v>438</c:v>
                </c:pt>
                <c:pt idx="72733">
                  <c:v>439</c:v>
                </c:pt>
                <c:pt idx="72734">
                  <c:v>440</c:v>
                </c:pt>
                <c:pt idx="72735">
                  <c:v>441</c:v>
                </c:pt>
                <c:pt idx="72736">
                  <c:v>442</c:v>
                </c:pt>
                <c:pt idx="72737">
                  <c:v>443</c:v>
                </c:pt>
                <c:pt idx="72738">
                  <c:v>444</c:v>
                </c:pt>
                <c:pt idx="72739">
                  <c:v>445</c:v>
                </c:pt>
                <c:pt idx="72740">
                  <c:v>446</c:v>
                </c:pt>
                <c:pt idx="72741">
                  <c:v>447</c:v>
                </c:pt>
                <c:pt idx="72742">
                  <c:v>448</c:v>
                </c:pt>
                <c:pt idx="72743">
                  <c:v>449</c:v>
                </c:pt>
                <c:pt idx="72744">
                  <c:v>450</c:v>
                </c:pt>
                <c:pt idx="72745">
                  <c:v>451</c:v>
                </c:pt>
                <c:pt idx="72746">
                  <c:v>452</c:v>
                </c:pt>
                <c:pt idx="72747">
                  <c:v>453</c:v>
                </c:pt>
                <c:pt idx="72748">
                  <c:v>454</c:v>
                </c:pt>
                <c:pt idx="72749">
                  <c:v>455</c:v>
                </c:pt>
                <c:pt idx="72750">
                  <c:v>456</c:v>
                </c:pt>
                <c:pt idx="72751">
                  <c:v>457</c:v>
                </c:pt>
                <c:pt idx="72752">
                  <c:v>458</c:v>
                </c:pt>
                <c:pt idx="72753">
                  <c:v>459</c:v>
                </c:pt>
                <c:pt idx="72754">
                  <c:v>460</c:v>
                </c:pt>
                <c:pt idx="72755">
                  <c:v>461</c:v>
                </c:pt>
                <c:pt idx="72756">
                  <c:v>462</c:v>
                </c:pt>
                <c:pt idx="72757">
                  <c:v>463</c:v>
                </c:pt>
                <c:pt idx="72758">
                  <c:v>464</c:v>
                </c:pt>
                <c:pt idx="72759">
                  <c:v>465</c:v>
                </c:pt>
                <c:pt idx="72760">
                  <c:v>466</c:v>
                </c:pt>
                <c:pt idx="72761">
                  <c:v>467</c:v>
                </c:pt>
                <c:pt idx="72762">
                  <c:v>468</c:v>
                </c:pt>
                <c:pt idx="72763">
                  <c:v>469</c:v>
                </c:pt>
                <c:pt idx="72764">
                  <c:v>470</c:v>
                </c:pt>
                <c:pt idx="72765">
                  <c:v>471</c:v>
                </c:pt>
                <c:pt idx="72766">
                  <c:v>472</c:v>
                </c:pt>
                <c:pt idx="72767">
                  <c:v>473</c:v>
                </c:pt>
                <c:pt idx="72768">
                  <c:v>474</c:v>
                </c:pt>
                <c:pt idx="72769">
                  <c:v>475</c:v>
                </c:pt>
                <c:pt idx="72770">
                  <c:v>476</c:v>
                </c:pt>
                <c:pt idx="72771">
                  <c:v>477</c:v>
                </c:pt>
                <c:pt idx="72772">
                  <c:v>478</c:v>
                </c:pt>
                <c:pt idx="72773">
                  <c:v>479</c:v>
                </c:pt>
                <c:pt idx="72774">
                  <c:v>480</c:v>
                </c:pt>
                <c:pt idx="72775">
                  <c:v>481</c:v>
                </c:pt>
                <c:pt idx="72776">
                  <c:v>482</c:v>
                </c:pt>
                <c:pt idx="72777">
                  <c:v>483</c:v>
                </c:pt>
                <c:pt idx="72778">
                  <c:v>484</c:v>
                </c:pt>
                <c:pt idx="72779">
                  <c:v>485</c:v>
                </c:pt>
                <c:pt idx="72780">
                  <c:v>486</c:v>
                </c:pt>
                <c:pt idx="72781">
                  <c:v>487</c:v>
                </c:pt>
                <c:pt idx="72782">
                  <c:v>488</c:v>
                </c:pt>
                <c:pt idx="72783">
                  <c:v>489</c:v>
                </c:pt>
                <c:pt idx="72784">
                  <c:v>490</c:v>
                </c:pt>
                <c:pt idx="72785">
                  <c:v>491</c:v>
                </c:pt>
                <c:pt idx="72786">
                  <c:v>492</c:v>
                </c:pt>
                <c:pt idx="72787">
                  <c:v>493</c:v>
                </c:pt>
                <c:pt idx="72788">
                  <c:v>494</c:v>
                </c:pt>
                <c:pt idx="72789">
                  <c:v>495</c:v>
                </c:pt>
                <c:pt idx="72790">
                  <c:v>496</c:v>
                </c:pt>
                <c:pt idx="72791">
                  <c:v>497</c:v>
                </c:pt>
                <c:pt idx="72792">
                  <c:v>498</c:v>
                </c:pt>
                <c:pt idx="72793">
                  <c:v>499</c:v>
                </c:pt>
                <c:pt idx="72794">
                  <c:v>500</c:v>
                </c:pt>
                <c:pt idx="72795">
                  <c:v>501</c:v>
                </c:pt>
                <c:pt idx="72796">
                  <c:v>502</c:v>
                </c:pt>
                <c:pt idx="72797">
                  <c:v>503</c:v>
                </c:pt>
                <c:pt idx="72798">
                  <c:v>504</c:v>
                </c:pt>
                <c:pt idx="72799">
                  <c:v>505</c:v>
                </c:pt>
                <c:pt idx="72800">
                  <c:v>506</c:v>
                </c:pt>
                <c:pt idx="72801">
                  <c:v>507</c:v>
                </c:pt>
                <c:pt idx="72802">
                  <c:v>508</c:v>
                </c:pt>
                <c:pt idx="72803">
                  <c:v>509</c:v>
                </c:pt>
                <c:pt idx="72804">
                  <c:v>510</c:v>
                </c:pt>
                <c:pt idx="72805">
                  <c:v>511</c:v>
                </c:pt>
                <c:pt idx="72806">
                  <c:v>512</c:v>
                </c:pt>
                <c:pt idx="72807">
                  <c:v>513</c:v>
                </c:pt>
                <c:pt idx="72808">
                  <c:v>514</c:v>
                </c:pt>
                <c:pt idx="72809">
                  <c:v>515</c:v>
                </c:pt>
                <c:pt idx="72810">
                  <c:v>516</c:v>
                </c:pt>
                <c:pt idx="72811">
                  <c:v>517</c:v>
                </c:pt>
                <c:pt idx="72812">
                  <c:v>518</c:v>
                </c:pt>
                <c:pt idx="72813">
                  <c:v>519</c:v>
                </c:pt>
                <c:pt idx="72814">
                  <c:v>520</c:v>
                </c:pt>
                <c:pt idx="72815">
                  <c:v>521</c:v>
                </c:pt>
                <c:pt idx="72816">
                  <c:v>522</c:v>
                </c:pt>
                <c:pt idx="72817">
                  <c:v>523</c:v>
                </c:pt>
                <c:pt idx="72818">
                  <c:v>524</c:v>
                </c:pt>
                <c:pt idx="72819">
                  <c:v>525</c:v>
                </c:pt>
                <c:pt idx="72820">
                  <c:v>526</c:v>
                </c:pt>
                <c:pt idx="72821">
                  <c:v>527</c:v>
                </c:pt>
                <c:pt idx="72822">
                  <c:v>528</c:v>
                </c:pt>
                <c:pt idx="72823">
                  <c:v>529</c:v>
                </c:pt>
                <c:pt idx="72824">
                  <c:v>530</c:v>
                </c:pt>
                <c:pt idx="72825">
                  <c:v>531</c:v>
                </c:pt>
                <c:pt idx="72826">
                  <c:v>532</c:v>
                </c:pt>
                <c:pt idx="72827">
                  <c:v>533</c:v>
                </c:pt>
                <c:pt idx="72828">
                  <c:v>534</c:v>
                </c:pt>
                <c:pt idx="72829">
                  <c:v>535</c:v>
                </c:pt>
                <c:pt idx="72830">
                  <c:v>536</c:v>
                </c:pt>
                <c:pt idx="72831">
                  <c:v>537</c:v>
                </c:pt>
                <c:pt idx="72832">
                  <c:v>538</c:v>
                </c:pt>
                <c:pt idx="72833">
                  <c:v>539</c:v>
                </c:pt>
                <c:pt idx="72834">
                  <c:v>540</c:v>
                </c:pt>
                <c:pt idx="72835">
                  <c:v>541</c:v>
                </c:pt>
                <c:pt idx="72836">
                  <c:v>542</c:v>
                </c:pt>
                <c:pt idx="72837">
                  <c:v>543</c:v>
                </c:pt>
                <c:pt idx="72838">
                  <c:v>544</c:v>
                </c:pt>
                <c:pt idx="72839">
                  <c:v>545</c:v>
                </c:pt>
                <c:pt idx="72840">
                  <c:v>546</c:v>
                </c:pt>
                <c:pt idx="72841">
                  <c:v>547</c:v>
                </c:pt>
                <c:pt idx="72842">
                  <c:v>548</c:v>
                </c:pt>
                <c:pt idx="72843">
                  <c:v>549</c:v>
                </c:pt>
                <c:pt idx="72844">
                  <c:v>550</c:v>
                </c:pt>
                <c:pt idx="72845">
                  <c:v>551</c:v>
                </c:pt>
                <c:pt idx="72846">
                  <c:v>552</c:v>
                </c:pt>
                <c:pt idx="72847">
                  <c:v>553</c:v>
                </c:pt>
                <c:pt idx="72848">
                  <c:v>554</c:v>
                </c:pt>
                <c:pt idx="72849">
                  <c:v>555</c:v>
                </c:pt>
                <c:pt idx="72850">
                  <c:v>556</c:v>
                </c:pt>
                <c:pt idx="72851">
                  <c:v>557</c:v>
                </c:pt>
                <c:pt idx="72852">
                  <c:v>558</c:v>
                </c:pt>
                <c:pt idx="72853">
                  <c:v>559</c:v>
                </c:pt>
                <c:pt idx="72854">
                  <c:v>560</c:v>
                </c:pt>
                <c:pt idx="72855">
                  <c:v>561</c:v>
                </c:pt>
                <c:pt idx="72856">
                  <c:v>562</c:v>
                </c:pt>
                <c:pt idx="72857">
                  <c:v>563</c:v>
                </c:pt>
                <c:pt idx="72858">
                  <c:v>564</c:v>
                </c:pt>
                <c:pt idx="72859">
                  <c:v>565</c:v>
                </c:pt>
                <c:pt idx="72860">
                  <c:v>566</c:v>
                </c:pt>
                <c:pt idx="72861">
                  <c:v>567</c:v>
                </c:pt>
                <c:pt idx="72862">
                  <c:v>568</c:v>
                </c:pt>
                <c:pt idx="72863">
                  <c:v>569</c:v>
                </c:pt>
                <c:pt idx="72864">
                  <c:v>570</c:v>
                </c:pt>
                <c:pt idx="72865">
                  <c:v>571</c:v>
                </c:pt>
                <c:pt idx="72866">
                  <c:v>572</c:v>
                </c:pt>
                <c:pt idx="72867">
                  <c:v>573</c:v>
                </c:pt>
                <c:pt idx="72868">
                  <c:v>574</c:v>
                </c:pt>
                <c:pt idx="72869">
                  <c:v>575</c:v>
                </c:pt>
                <c:pt idx="72870">
                  <c:v>576</c:v>
                </c:pt>
                <c:pt idx="72871">
                  <c:v>577</c:v>
                </c:pt>
                <c:pt idx="72872">
                  <c:v>578</c:v>
                </c:pt>
                <c:pt idx="72873">
                  <c:v>579</c:v>
                </c:pt>
                <c:pt idx="72874">
                  <c:v>580</c:v>
                </c:pt>
                <c:pt idx="72875">
                  <c:v>581</c:v>
                </c:pt>
                <c:pt idx="72876">
                  <c:v>582</c:v>
                </c:pt>
                <c:pt idx="72877">
                  <c:v>583</c:v>
                </c:pt>
                <c:pt idx="72878">
                  <c:v>584</c:v>
                </c:pt>
                <c:pt idx="72879">
                  <c:v>585</c:v>
                </c:pt>
                <c:pt idx="72880">
                  <c:v>586</c:v>
                </c:pt>
                <c:pt idx="72881">
                  <c:v>587</c:v>
                </c:pt>
                <c:pt idx="72882">
                  <c:v>588</c:v>
                </c:pt>
                <c:pt idx="72883">
                  <c:v>589</c:v>
                </c:pt>
                <c:pt idx="72884">
                  <c:v>590</c:v>
                </c:pt>
                <c:pt idx="72885">
                  <c:v>591</c:v>
                </c:pt>
                <c:pt idx="72886">
                  <c:v>592</c:v>
                </c:pt>
                <c:pt idx="72887">
                  <c:v>593</c:v>
                </c:pt>
                <c:pt idx="72888">
                  <c:v>594</c:v>
                </c:pt>
                <c:pt idx="72889">
                  <c:v>595</c:v>
                </c:pt>
                <c:pt idx="72890">
                  <c:v>596</c:v>
                </c:pt>
                <c:pt idx="72891">
                  <c:v>597</c:v>
                </c:pt>
                <c:pt idx="72892">
                  <c:v>598</c:v>
                </c:pt>
                <c:pt idx="72893">
                  <c:v>599</c:v>
                </c:pt>
                <c:pt idx="72894">
                  <c:v>600</c:v>
                </c:pt>
                <c:pt idx="72895">
                  <c:v>601</c:v>
                </c:pt>
                <c:pt idx="72896">
                  <c:v>602</c:v>
                </c:pt>
                <c:pt idx="72897">
                  <c:v>603</c:v>
                </c:pt>
                <c:pt idx="72898">
                  <c:v>604</c:v>
                </c:pt>
                <c:pt idx="72899">
                  <c:v>605</c:v>
                </c:pt>
                <c:pt idx="72900">
                  <c:v>606</c:v>
                </c:pt>
                <c:pt idx="72901">
                  <c:v>607</c:v>
                </c:pt>
                <c:pt idx="72902">
                  <c:v>608</c:v>
                </c:pt>
                <c:pt idx="72903">
                  <c:v>609</c:v>
                </c:pt>
                <c:pt idx="72904">
                  <c:v>610</c:v>
                </c:pt>
                <c:pt idx="72905">
                  <c:v>611</c:v>
                </c:pt>
                <c:pt idx="72906">
                  <c:v>612</c:v>
                </c:pt>
                <c:pt idx="72907">
                  <c:v>613</c:v>
                </c:pt>
                <c:pt idx="72908">
                  <c:v>614</c:v>
                </c:pt>
                <c:pt idx="72909">
                  <c:v>615</c:v>
                </c:pt>
                <c:pt idx="72910">
                  <c:v>616</c:v>
                </c:pt>
                <c:pt idx="72911">
                  <c:v>617</c:v>
                </c:pt>
                <c:pt idx="72912">
                  <c:v>618</c:v>
                </c:pt>
                <c:pt idx="72913">
                  <c:v>619</c:v>
                </c:pt>
                <c:pt idx="72914">
                  <c:v>620</c:v>
                </c:pt>
                <c:pt idx="72915">
                  <c:v>621</c:v>
                </c:pt>
                <c:pt idx="72916">
                  <c:v>622</c:v>
                </c:pt>
                <c:pt idx="72917">
                  <c:v>623</c:v>
                </c:pt>
                <c:pt idx="72918">
                  <c:v>624</c:v>
                </c:pt>
                <c:pt idx="72919">
                  <c:v>625</c:v>
                </c:pt>
                <c:pt idx="72920">
                  <c:v>626</c:v>
                </c:pt>
                <c:pt idx="72921">
                  <c:v>627</c:v>
                </c:pt>
                <c:pt idx="72922">
                  <c:v>628</c:v>
                </c:pt>
                <c:pt idx="72923">
                  <c:v>629</c:v>
                </c:pt>
                <c:pt idx="72924">
                  <c:v>630</c:v>
                </c:pt>
                <c:pt idx="72925">
                  <c:v>631</c:v>
                </c:pt>
                <c:pt idx="72926">
                  <c:v>632</c:v>
                </c:pt>
                <c:pt idx="72927">
                  <c:v>633</c:v>
                </c:pt>
                <c:pt idx="72928">
                  <c:v>634</c:v>
                </c:pt>
                <c:pt idx="72929">
                  <c:v>635</c:v>
                </c:pt>
                <c:pt idx="72930">
                  <c:v>636</c:v>
                </c:pt>
                <c:pt idx="72931">
                  <c:v>637</c:v>
                </c:pt>
                <c:pt idx="72932">
                  <c:v>638</c:v>
                </c:pt>
                <c:pt idx="72933">
                  <c:v>639</c:v>
                </c:pt>
                <c:pt idx="72934">
                  <c:v>640</c:v>
                </c:pt>
                <c:pt idx="72935">
                  <c:v>641</c:v>
                </c:pt>
                <c:pt idx="72936">
                  <c:v>642</c:v>
                </c:pt>
                <c:pt idx="72937">
                  <c:v>643</c:v>
                </c:pt>
                <c:pt idx="72938">
                  <c:v>644</c:v>
                </c:pt>
                <c:pt idx="72939">
                  <c:v>645</c:v>
                </c:pt>
                <c:pt idx="72940">
                  <c:v>646</c:v>
                </c:pt>
                <c:pt idx="72941">
                  <c:v>647</c:v>
                </c:pt>
                <c:pt idx="72942">
                  <c:v>648</c:v>
                </c:pt>
                <c:pt idx="72943">
                  <c:v>649</c:v>
                </c:pt>
                <c:pt idx="72944">
                  <c:v>650</c:v>
                </c:pt>
                <c:pt idx="72945">
                  <c:v>651</c:v>
                </c:pt>
                <c:pt idx="72946">
                  <c:v>652</c:v>
                </c:pt>
                <c:pt idx="72947">
                  <c:v>653</c:v>
                </c:pt>
                <c:pt idx="72948">
                  <c:v>654</c:v>
                </c:pt>
                <c:pt idx="72949">
                  <c:v>655</c:v>
                </c:pt>
                <c:pt idx="72950">
                  <c:v>656</c:v>
                </c:pt>
                <c:pt idx="72951">
                  <c:v>657</c:v>
                </c:pt>
                <c:pt idx="72952">
                  <c:v>658</c:v>
                </c:pt>
                <c:pt idx="72953">
                  <c:v>659</c:v>
                </c:pt>
                <c:pt idx="72954">
                  <c:v>660</c:v>
                </c:pt>
                <c:pt idx="72955">
                  <c:v>661</c:v>
                </c:pt>
                <c:pt idx="72956">
                  <c:v>662</c:v>
                </c:pt>
                <c:pt idx="72957">
                  <c:v>663</c:v>
                </c:pt>
                <c:pt idx="72958">
                  <c:v>664</c:v>
                </c:pt>
                <c:pt idx="72959">
                  <c:v>665</c:v>
                </c:pt>
                <c:pt idx="72960">
                  <c:v>666</c:v>
                </c:pt>
                <c:pt idx="72961">
                  <c:v>667</c:v>
                </c:pt>
                <c:pt idx="72962">
                  <c:v>668</c:v>
                </c:pt>
                <c:pt idx="72963">
                  <c:v>669</c:v>
                </c:pt>
                <c:pt idx="72964">
                  <c:v>670</c:v>
                </c:pt>
                <c:pt idx="72965">
                  <c:v>671</c:v>
                </c:pt>
                <c:pt idx="72966">
                  <c:v>672</c:v>
                </c:pt>
                <c:pt idx="72967">
                  <c:v>673</c:v>
                </c:pt>
                <c:pt idx="72968">
                  <c:v>674</c:v>
                </c:pt>
                <c:pt idx="72969">
                  <c:v>675</c:v>
                </c:pt>
                <c:pt idx="72970">
                  <c:v>676</c:v>
                </c:pt>
                <c:pt idx="72971">
                  <c:v>677</c:v>
                </c:pt>
                <c:pt idx="72972">
                  <c:v>678</c:v>
                </c:pt>
                <c:pt idx="72973">
                  <c:v>679</c:v>
                </c:pt>
                <c:pt idx="72974">
                  <c:v>680</c:v>
                </c:pt>
                <c:pt idx="72975">
                  <c:v>681</c:v>
                </c:pt>
                <c:pt idx="72976">
                  <c:v>682</c:v>
                </c:pt>
                <c:pt idx="72977">
                  <c:v>683</c:v>
                </c:pt>
                <c:pt idx="72978">
                  <c:v>684</c:v>
                </c:pt>
                <c:pt idx="72979">
                  <c:v>685</c:v>
                </c:pt>
                <c:pt idx="72980">
                  <c:v>686</c:v>
                </c:pt>
                <c:pt idx="72981">
                  <c:v>687</c:v>
                </c:pt>
                <c:pt idx="72982">
                  <c:v>688</c:v>
                </c:pt>
                <c:pt idx="72983">
                  <c:v>689</c:v>
                </c:pt>
                <c:pt idx="72984">
                  <c:v>690</c:v>
                </c:pt>
                <c:pt idx="72985">
                  <c:v>691</c:v>
                </c:pt>
                <c:pt idx="72986">
                  <c:v>692</c:v>
                </c:pt>
                <c:pt idx="72987">
                  <c:v>693</c:v>
                </c:pt>
                <c:pt idx="72988">
                  <c:v>694</c:v>
                </c:pt>
                <c:pt idx="72989">
                  <c:v>695</c:v>
                </c:pt>
                <c:pt idx="72990">
                  <c:v>696</c:v>
                </c:pt>
                <c:pt idx="72991">
                  <c:v>697</c:v>
                </c:pt>
                <c:pt idx="72992">
                  <c:v>698</c:v>
                </c:pt>
                <c:pt idx="72993">
                  <c:v>699</c:v>
                </c:pt>
                <c:pt idx="72994">
                  <c:v>700</c:v>
                </c:pt>
                <c:pt idx="72995">
                  <c:v>701</c:v>
                </c:pt>
                <c:pt idx="72996">
                  <c:v>702</c:v>
                </c:pt>
                <c:pt idx="72997">
                  <c:v>703</c:v>
                </c:pt>
                <c:pt idx="72998">
                  <c:v>704</c:v>
                </c:pt>
                <c:pt idx="72999">
                  <c:v>705</c:v>
                </c:pt>
                <c:pt idx="73000">
                  <c:v>706</c:v>
                </c:pt>
                <c:pt idx="73001">
                  <c:v>707</c:v>
                </c:pt>
                <c:pt idx="73002">
                  <c:v>708</c:v>
                </c:pt>
                <c:pt idx="73003">
                  <c:v>709</c:v>
                </c:pt>
                <c:pt idx="73004">
                  <c:v>710</c:v>
                </c:pt>
                <c:pt idx="73005">
                  <c:v>711</c:v>
                </c:pt>
                <c:pt idx="73006">
                  <c:v>712</c:v>
                </c:pt>
                <c:pt idx="73007">
                  <c:v>713</c:v>
                </c:pt>
                <c:pt idx="73008">
                  <c:v>714</c:v>
                </c:pt>
                <c:pt idx="73009">
                  <c:v>715</c:v>
                </c:pt>
                <c:pt idx="73010">
                  <c:v>716</c:v>
                </c:pt>
                <c:pt idx="73011">
                  <c:v>717</c:v>
                </c:pt>
                <c:pt idx="73012">
                  <c:v>718</c:v>
                </c:pt>
                <c:pt idx="73013">
                  <c:v>719</c:v>
                </c:pt>
                <c:pt idx="73014">
                  <c:v>720</c:v>
                </c:pt>
                <c:pt idx="73015">
                  <c:v>721</c:v>
                </c:pt>
                <c:pt idx="73016">
                  <c:v>722</c:v>
                </c:pt>
                <c:pt idx="73017">
                  <c:v>723</c:v>
                </c:pt>
                <c:pt idx="73018">
                  <c:v>724</c:v>
                </c:pt>
                <c:pt idx="73019">
                  <c:v>725</c:v>
                </c:pt>
                <c:pt idx="73020">
                  <c:v>726</c:v>
                </c:pt>
                <c:pt idx="73021">
                  <c:v>727</c:v>
                </c:pt>
                <c:pt idx="73022">
                  <c:v>728</c:v>
                </c:pt>
                <c:pt idx="73023">
                  <c:v>729</c:v>
                </c:pt>
                <c:pt idx="73024">
                  <c:v>730</c:v>
                </c:pt>
                <c:pt idx="73025">
                  <c:v>731</c:v>
                </c:pt>
                <c:pt idx="73026">
                  <c:v>732</c:v>
                </c:pt>
                <c:pt idx="73027">
                  <c:v>733</c:v>
                </c:pt>
                <c:pt idx="73028">
                  <c:v>734</c:v>
                </c:pt>
                <c:pt idx="73029">
                  <c:v>735</c:v>
                </c:pt>
                <c:pt idx="73030">
                  <c:v>736</c:v>
                </c:pt>
                <c:pt idx="73031">
                  <c:v>737</c:v>
                </c:pt>
                <c:pt idx="73032">
                  <c:v>738</c:v>
                </c:pt>
                <c:pt idx="73033">
                  <c:v>739</c:v>
                </c:pt>
                <c:pt idx="73034">
                  <c:v>740</c:v>
                </c:pt>
                <c:pt idx="73035">
                  <c:v>741</c:v>
                </c:pt>
                <c:pt idx="73036">
                  <c:v>742</c:v>
                </c:pt>
                <c:pt idx="73037">
                  <c:v>743</c:v>
                </c:pt>
                <c:pt idx="73038">
                  <c:v>744</c:v>
                </c:pt>
                <c:pt idx="73039">
                  <c:v>745</c:v>
                </c:pt>
                <c:pt idx="73040">
                  <c:v>746</c:v>
                </c:pt>
                <c:pt idx="73041">
                  <c:v>747</c:v>
                </c:pt>
                <c:pt idx="73042">
                  <c:v>748</c:v>
                </c:pt>
                <c:pt idx="73043">
                  <c:v>749</c:v>
                </c:pt>
                <c:pt idx="73044">
                  <c:v>750</c:v>
                </c:pt>
                <c:pt idx="73045">
                  <c:v>751</c:v>
                </c:pt>
                <c:pt idx="73046">
                  <c:v>752</c:v>
                </c:pt>
                <c:pt idx="73047">
                  <c:v>753</c:v>
                </c:pt>
                <c:pt idx="73048">
                  <c:v>754</c:v>
                </c:pt>
                <c:pt idx="73049">
                  <c:v>755</c:v>
                </c:pt>
                <c:pt idx="73050">
                  <c:v>756</c:v>
                </c:pt>
                <c:pt idx="73051">
                  <c:v>757</c:v>
                </c:pt>
                <c:pt idx="73052">
                  <c:v>758</c:v>
                </c:pt>
                <c:pt idx="73053">
                  <c:v>759</c:v>
                </c:pt>
                <c:pt idx="73054">
                  <c:v>760</c:v>
                </c:pt>
                <c:pt idx="73055">
                  <c:v>761</c:v>
                </c:pt>
                <c:pt idx="73056">
                  <c:v>762</c:v>
                </c:pt>
                <c:pt idx="73057">
                  <c:v>763</c:v>
                </c:pt>
                <c:pt idx="73058">
                  <c:v>764</c:v>
                </c:pt>
                <c:pt idx="73059">
                  <c:v>765</c:v>
                </c:pt>
                <c:pt idx="73060">
                  <c:v>766</c:v>
                </c:pt>
                <c:pt idx="73061">
                  <c:v>767</c:v>
                </c:pt>
                <c:pt idx="73062">
                  <c:v>768</c:v>
                </c:pt>
                <c:pt idx="73063">
                  <c:v>769</c:v>
                </c:pt>
                <c:pt idx="73064">
                  <c:v>770</c:v>
                </c:pt>
                <c:pt idx="73065">
                  <c:v>771</c:v>
                </c:pt>
                <c:pt idx="73066">
                  <c:v>772</c:v>
                </c:pt>
                <c:pt idx="73067">
                  <c:v>773</c:v>
                </c:pt>
                <c:pt idx="73068">
                  <c:v>774</c:v>
                </c:pt>
                <c:pt idx="73069">
                  <c:v>775</c:v>
                </c:pt>
                <c:pt idx="73070">
                  <c:v>776</c:v>
                </c:pt>
                <c:pt idx="73071">
                  <c:v>777</c:v>
                </c:pt>
                <c:pt idx="73072">
                  <c:v>778</c:v>
                </c:pt>
                <c:pt idx="73073">
                  <c:v>779</c:v>
                </c:pt>
                <c:pt idx="73074">
                  <c:v>780</c:v>
                </c:pt>
                <c:pt idx="73075">
                  <c:v>781</c:v>
                </c:pt>
                <c:pt idx="73076">
                  <c:v>782</c:v>
                </c:pt>
                <c:pt idx="73077">
                  <c:v>783</c:v>
                </c:pt>
                <c:pt idx="73078">
                  <c:v>784</c:v>
                </c:pt>
                <c:pt idx="73079">
                  <c:v>785</c:v>
                </c:pt>
                <c:pt idx="73080">
                  <c:v>786</c:v>
                </c:pt>
                <c:pt idx="73081">
                  <c:v>787</c:v>
                </c:pt>
                <c:pt idx="73082">
                  <c:v>788</c:v>
                </c:pt>
                <c:pt idx="73083">
                  <c:v>789</c:v>
                </c:pt>
                <c:pt idx="73084">
                  <c:v>790</c:v>
                </c:pt>
                <c:pt idx="73085">
                  <c:v>791</c:v>
                </c:pt>
                <c:pt idx="73086">
                  <c:v>792</c:v>
                </c:pt>
                <c:pt idx="73087">
                  <c:v>793</c:v>
                </c:pt>
                <c:pt idx="73088">
                  <c:v>794</c:v>
                </c:pt>
                <c:pt idx="73089">
                  <c:v>795</c:v>
                </c:pt>
                <c:pt idx="73090">
                  <c:v>796</c:v>
                </c:pt>
                <c:pt idx="73091">
                  <c:v>797</c:v>
                </c:pt>
                <c:pt idx="73092">
                  <c:v>798</c:v>
                </c:pt>
                <c:pt idx="73093">
                  <c:v>799</c:v>
                </c:pt>
                <c:pt idx="73094">
                  <c:v>800</c:v>
                </c:pt>
                <c:pt idx="73095">
                  <c:v>801</c:v>
                </c:pt>
                <c:pt idx="73096">
                  <c:v>802</c:v>
                </c:pt>
                <c:pt idx="73097">
                  <c:v>803</c:v>
                </c:pt>
                <c:pt idx="73098">
                  <c:v>804</c:v>
                </c:pt>
                <c:pt idx="73099">
                  <c:v>805</c:v>
                </c:pt>
                <c:pt idx="73100">
                  <c:v>806</c:v>
                </c:pt>
                <c:pt idx="73101">
                  <c:v>807</c:v>
                </c:pt>
                <c:pt idx="73102">
                  <c:v>808</c:v>
                </c:pt>
                <c:pt idx="73103">
                  <c:v>809</c:v>
                </c:pt>
                <c:pt idx="73104">
                  <c:v>810</c:v>
                </c:pt>
                <c:pt idx="73105">
                  <c:v>811</c:v>
                </c:pt>
                <c:pt idx="73106">
                  <c:v>812</c:v>
                </c:pt>
                <c:pt idx="73107">
                  <c:v>813</c:v>
                </c:pt>
                <c:pt idx="73108">
                  <c:v>814</c:v>
                </c:pt>
                <c:pt idx="73109">
                  <c:v>815</c:v>
                </c:pt>
                <c:pt idx="73110">
                  <c:v>816</c:v>
                </c:pt>
                <c:pt idx="73111">
                  <c:v>817</c:v>
                </c:pt>
                <c:pt idx="73112">
                  <c:v>818</c:v>
                </c:pt>
                <c:pt idx="73113">
                  <c:v>819</c:v>
                </c:pt>
                <c:pt idx="73114">
                  <c:v>820</c:v>
                </c:pt>
                <c:pt idx="73115">
                  <c:v>821</c:v>
                </c:pt>
                <c:pt idx="73116">
                  <c:v>822</c:v>
                </c:pt>
                <c:pt idx="73117">
                  <c:v>823</c:v>
                </c:pt>
                <c:pt idx="73118">
                  <c:v>824</c:v>
                </c:pt>
                <c:pt idx="73119">
                  <c:v>825</c:v>
                </c:pt>
                <c:pt idx="73120">
                  <c:v>826</c:v>
                </c:pt>
                <c:pt idx="73121">
                  <c:v>827</c:v>
                </c:pt>
                <c:pt idx="73122">
                  <c:v>828</c:v>
                </c:pt>
                <c:pt idx="73123">
                  <c:v>829</c:v>
                </c:pt>
                <c:pt idx="73124">
                  <c:v>830</c:v>
                </c:pt>
                <c:pt idx="73125">
                  <c:v>831</c:v>
                </c:pt>
                <c:pt idx="73126">
                  <c:v>832</c:v>
                </c:pt>
                <c:pt idx="73127">
                  <c:v>833</c:v>
                </c:pt>
                <c:pt idx="73128">
                  <c:v>834</c:v>
                </c:pt>
                <c:pt idx="73129">
                  <c:v>835</c:v>
                </c:pt>
                <c:pt idx="73130">
                  <c:v>836</c:v>
                </c:pt>
                <c:pt idx="73131">
                  <c:v>837</c:v>
                </c:pt>
                <c:pt idx="73132">
                  <c:v>838</c:v>
                </c:pt>
                <c:pt idx="73133">
                  <c:v>839</c:v>
                </c:pt>
                <c:pt idx="73134">
                  <c:v>840</c:v>
                </c:pt>
                <c:pt idx="73135">
                  <c:v>841</c:v>
                </c:pt>
                <c:pt idx="73136">
                  <c:v>842</c:v>
                </c:pt>
                <c:pt idx="73137">
                  <c:v>843</c:v>
                </c:pt>
                <c:pt idx="73138">
                  <c:v>844</c:v>
                </c:pt>
                <c:pt idx="73139">
                  <c:v>845</c:v>
                </c:pt>
                <c:pt idx="73140">
                  <c:v>846</c:v>
                </c:pt>
                <c:pt idx="73141">
                  <c:v>847</c:v>
                </c:pt>
                <c:pt idx="73142">
                  <c:v>848</c:v>
                </c:pt>
                <c:pt idx="73143">
                  <c:v>849</c:v>
                </c:pt>
                <c:pt idx="73144">
                  <c:v>850</c:v>
                </c:pt>
                <c:pt idx="73145">
                  <c:v>851</c:v>
                </c:pt>
                <c:pt idx="73146">
                  <c:v>852</c:v>
                </c:pt>
                <c:pt idx="73147">
                  <c:v>853</c:v>
                </c:pt>
                <c:pt idx="73148">
                  <c:v>854</c:v>
                </c:pt>
                <c:pt idx="73149">
                  <c:v>855</c:v>
                </c:pt>
                <c:pt idx="73150">
                  <c:v>856</c:v>
                </c:pt>
                <c:pt idx="73151">
                  <c:v>857</c:v>
                </c:pt>
                <c:pt idx="73152">
                  <c:v>858</c:v>
                </c:pt>
                <c:pt idx="73153">
                  <c:v>859</c:v>
                </c:pt>
                <c:pt idx="73154">
                  <c:v>860</c:v>
                </c:pt>
                <c:pt idx="73155">
                  <c:v>861</c:v>
                </c:pt>
                <c:pt idx="73156">
                  <c:v>862</c:v>
                </c:pt>
                <c:pt idx="73157">
                  <c:v>863</c:v>
                </c:pt>
                <c:pt idx="73158">
                  <c:v>864</c:v>
                </c:pt>
                <c:pt idx="73159">
                  <c:v>865</c:v>
                </c:pt>
                <c:pt idx="73160">
                  <c:v>866</c:v>
                </c:pt>
                <c:pt idx="73161">
                  <c:v>867</c:v>
                </c:pt>
                <c:pt idx="73162">
                  <c:v>868</c:v>
                </c:pt>
                <c:pt idx="73163">
                  <c:v>869</c:v>
                </c:pt>
                <c:pt idx="73164">
                  <c:v>870</c:v>
                </c:pt>
                <c:pt idx="73165">
                  <c:v>871</c:v>
                </c:pt>
                <c:pt idx="73166">
                  <c:v>872</c:v>
                </c:pt>
                <c:pt idx="73167">
                  <c:v>873</c:v>
                </c:pt>
                <c:pt idx="73168">
                  <c:v>874</c:v>
                </c:pt>
                <c:pt idx="73169">
                  <c:v>875</c:v>
                </c:pt>
                <c:pt idx="73170">
                  <c:v>876</c:v>
                </c:pt>
                <c:pt idx="73171">
                  <c:v>877</c:v>
                </c:pt>
                <c:pt idx="73172">
                  <c:v>878</c:v>
                </c:pt>
                <c:pt idx="73173">
                  <c:v>879</c:v>
                </c:pt>
                <c:pt idx="73174">
                  <c:v>880</c:v>
                </c:pt>
                <c:pt idx="73175">
                  <c:v>881</c:v>
                </c:pt>
                <c:pt idx="73176">
                  <c:v>882</c:v>
                </c:pt>
                <c:pt idx="73177">
                  <c:v>883</c:v>
                </c:pt>
                <c:pt idx="73178">
                  <c:v>884</c:v>
                </c:pt>
                <c:pt idx="73179">
                  <c:v>885</c:v>
                </c:pt>
                <c:pt idx="73180">
                  <c:v>886</c:v>
                </c:pt>
                <c:pt idx="73181">
                  <c:v>887</c:v>
                </c:pt>
                <c:pt idx="73182">
                  <c:v>888</c:v>
                </c:pt>
                <c:pt idx="73183">
                  <c:v>889</c:v>
                </c:pt>
                <c:pt idx="73184">
                  <c:v>890</c:v>
                </c:pt>
                <c:pt idx="73185">
                  <c:v>891</c:v>
                </c:pt>
                <c:pt idx="73186">
                  <c:v>892</c:v>
                </c:pt>
                <c:pt idx="73187">
                  <c:v>893</c:v>
                </c:pt>
                <c:pt idx="73188">
                  <c:v>894</c:v>
                </c:pt>
                <c:pt idx="73189">
                  <c:v>895</c:v>
                </c:pt>
                <c:pt idx="73190">
                  <c:v>896</c:v>
                </c:pt>
                <c:pt idx="73191">
                  <c:v>897</c:v>
                </c:pt>
                <c:pt idx="73192">
                  <c:v>898</c:v>
                </c:pt>
                <c:pt idx="73193">
                  <c:v>899</c:v>
                </c:pt>
                <c:pt idx="73194">
                  <c:v>900</c:v>
                </c:pt>
                <c:pt idx="73195">
                  <c:v>901</c:v>
                </c:pt>
                <c:pt idx="73196">
                  <c:v>902</c:v>
                </c:pt>
                <c:pt idx="73197">
                  <c:v>903</c:v>
                </c:pt>
                <c:pt idx="73198">
                  <c:v>904</c:v>
                </c:pt>
                <c:pt idx="73199">
                  <c:v>905</c:v>
                </c:pt>
                <c:pt idx="73200">
                  <c:v>906</c:v>
                </c:pt>
                <c:pt idx="73201">
                  <c:v>907</c:v>
                </c:pt>
                <c:pt idx="73202">
                  <c:v>908</c:v>
                </c:pt>
                <c:pt idx="73203">
                  <c:v>909</c:v>
                </c:pt>
                <c:pt idx="73204">
                  <c:v>910</c:v>
                </c:pt>
                <c:pt idx="73205">
                  <c:v>911</c:v>
                </c:pt>
                <c:pt idx="73206">
                  <c:v>912</c:v>
                </c:pt>
                <c:pt idx="73207">
                  <c:v>913</c:v>
                </c:pt>
                <c:pt idx="73208">
                  <c:v>914</c:v>
                </c:pt>
                <c:pt idx="73209">
                  <c:v>915</c:v>
                </c:pt>
                <c:pt idx="73210">
                  <c:v>916</c:v>
                </c:pt>
                <c:pt idx="73211">
                  <c:v>917</c:v>
                </c:pt>
                <c:pt idx="73212">
                  <c:v>918</c:v>
                </c:pt>
                <c:pt idx="73213">
                  <c:v>919</c:v>
                </c:pt>
                <c:pt idx="73214">
                  <c:v>920</c:v>
                </c:pt>
                <c:pt idx="73215">
                  <c:v>921</c:v>
                </c:pt>
                <c:pt idx="73216">
                  <c:v>922</c:v>
                </c:pt>
                <c:pt idx="73217">
                  <c:v>923</c:v>
                </c:pt>
                <c:pt idx="73218">
                  <c:v>924</c:v>
                </c:pt>
                <c:pt idx="73219">
                  <c:v>925</c:v>
                </c:pt>
                <c:pt idx="73220">
                  <c:v>926</c:v>
                </c:pt>
                <c:pt idx="73221">
                  <c:v>927</c:v>
                </c:pt>
                <c:pt idx="73222">
                  <c:v>928</c:v>
                </c:pt>
                <c:pt idx="73223">
                  <c:v>929</c:v>
                </c:pt>
                <c:pt idx="73224">
                  <c:v>930</c:v>
                </c:pt>
                <c:pt idx="73225">
                  <c:v>931</c:v>
                </c:pt>
                <c:pt idx="73226">
                  <c:v>932</c:v>
                </c:pt>
                <c:pt idx="73227">
                  <c:v>933</c:v>
                </c:pt>
                <c:pt idx="73228">
                  <c:v>934</c:v>
                </c:pt>
                <c:pt idx="73229">
                  <c:v>935</c:v>
                </c:pt>
                <c:pt idx="73230">
                  <c:v>936</c:v>
                </c:pt>
                <c:pt idx="73231">
                  <c:v>937</c:v>
                </c:pt>
                <c:pt idx="73232">
                  <c:v>938</c:v>
                </c:pt>
                <c:pt idx="73233">
                  <c:v>939</c:v>
                </c:pt>
                <c:pt idx="73234">
                  <c:v>940</c:v>
                </c:pt>
                <c:pt idx="73235">
                  <c:v>941</c:v>
                </c:pt>
                <c:pt idx="73236">
                  <c:v>942</c:v>
                </c:pt>
                <c:pt idx="73237">
                  <c:v>943</c:v>
                </c:pt>
                <c:pt idx="73238">
                  <c:v>944</c:v>
                </c:pt>
                <c:pt idx="73239">
                  <c:v>945</c:v>
                </c:pt>
                <c:pt idx="73240">
                  <c:v>946</c:v>
                </c:pt>
                <c:pt idx="73241">
                  <c:v>947</c:v>
                </c:pt>
                <c:pt idx="73242">
                  <c:v>948</c:v>
                </c:pt>
                <c:pt idx="73243">
                  <c:v>949</c:v>
                </c:pt>
                <c:pt idx="73244">
                  <c:v>950</c:v>
                </c:pt>
                <c:pt idx="73245">
                  <c:v>951</c:v>
                </c:pt>
                <c:pt idx="73246">
                  <c:v>952</c:v>
                </c:pt>
                <c:pt idx="73247">
                  <c:v>953</c:v>
                </c:pt>
                <c:pt idx="73248">
                  <c:v>954</c:v>
                </c:pt>
                <c:pt idx="73249">
                  <c:v>955</c:v>
                </c:pt>
                <c:pt idx="73250">
                  <c:v>956</c:v>
                </c:pt>
                <c:pt idx="73251">
                  <c:v>957</c:v>
                </c:pt>
                <c:pt idx="73252">
                  <c:v>958</c:v>
                </c:pt>
                <c:pt idx="73253">
                  <c:v>959</c:v>
                </c:pt>
                <c:pt idx="73254">
                  <c:v>960</c:v>
                </c:pt>
                <c:pt idx="73255">
                  <c:v>961</c:v>
                </c:pt>
                <c:pt idx="73256">
                  <c:v>962</c:v>
                </c:pt>
                <c:pt idx="73257">
                  <c:v>963</c:v>
                </c:pt>
                <c:pt idx="73258">
                  <c:v>964</c:v>
                </c:pt>
                <c:pt idx="73259">
                  <c:v>965</c:v>
                </c:pt>
                <c:pt idx="73260">
                  <c:v>966</c:v>
                </c:pt>
                <c:pt idx="73261">
                  <c:v>967</c:v>
                </c:pt>
                <c:pt idx="73262">
                  <c:v>968</c:v>
                </c:pt>
                <c:pt idx="73263">
                  <c:v>969</c:v>
                </c:pt>
                <c:pt idx="73264">
                  <c:v>970</c:v>
                </c:pt>
                <c:pt idx="73265">
                  <c:v>971</c:v>
                </c:pt>
                <c:pt idx="73266">
                  <c:v>972</c:v>
                </c:pt>
                <c:pt idx="73267">
                  <c:v>973</c:v>
                </c:pt>
                <c:pt idx="73268">
                  <c:v>974</c:v>
                </c:pt>
                <c:pt idx="73269">
                  <c:v>975</c:v>
                </c:pt>
                <c:pt idx="73270">
                  <c:v>976</c:v>
                </c:pt>
                <c:pt idx="73271">
                  <c:v>977</c:v>
                </c:pt>
                <c:pt idx="73272">
                  <c:v>978</c:v>
                </c:pt>
                <c:pt idx="73273">
                  <c:v>979</c:v>
                </c:pt>
                <c:pt idx="73274">
                  <c:v>980</c:v>
                </c:pt>
                <c:pt idx="73275">
                  <c:v>981</c:v>
                </c:pt>
                <c:pt idx="73276">
                  <c:v>982</c:v>
                </c:pt>
                <c:pt idx="73277">
                  <c:v>983</c:v>
                </c:pt>
                <c:pt idx="73278">
                  <c:v>984</c:v>
                </c:pt>
                <c:pt idx="73279">
                  <c:v>985</c:v>
                </c:pt>
                <c:pt idx="73280">
                  <c:v>986</c:v>
                </c:pt>
                <c:pt idx="73281">
                  <c:v>987</c:v>
                </c:pt>
                <c:pt idx="73282">
                  <c:v>988</c:v>
                </c:pt>
                <c:pt idx="73283">
                  <c:v>989</c:v>
                </c:pt>
                <c:pt idx="73284">
                  <c:v>990</c:v>
                </c:pt>
                <c:pt idx="73285">
                  <c:v>991</c:v>
                </c:pt>
                <c:pt idx="73286">
                  <c:v>992</c:v>
                </c:pt>
                <c:pt idx="73287">
                  <c:v>993</c:v>
                </c:pt>
                <c:pt idx="73288">
                  <c:v>994</c:v>
                </c:pt>
                <c:pt idx="73289">
                  <c:v>995</c:v>
                </c:pt>
                <c:pt idx="73290">
                  <c:v>996</c:v>
                </c:pt>
                <c:pt idx="73291">
                  <c:v>997</c:v>
                </c:pt>
                <c:pt idx="73292">
                  <c:v>998</c:v>
                </c:pt>
                <c:pt idx="73293">
                  <c:v>999</c:v>
                </c:pt>
                <c:pt idx="73294">
                  <c:v>1000</c:v>
                </c:pt>
                <c:pt idx="73295">
                  <c:v>1001</c:v>
                </c:pt>
                <c:pt idx="73296">
                  <c:v>1002</c:v>
                </c:pt>
                <c:pt idx="73297">
                  <c:v>1003</c:v>
                </c:pt>
                <c:pt idx="73298">
                  <c:v>1004</c:v>
                </c:pt>
                <c:pt idx="73299">
                  <c:v>1005</c:v>
                </c:pt>
                <c:pt idx="73300">
                  <c:v>1006</c:v>
                </c:pt>
                <c:pt idx="73301">
                  <c:v>1007</c:v>
                </c:pt>
                <c:pt idx="73302">
                  <c:v>1008</c:v>
                </c:pt>
                <c:pt idx="73303">
                  <c:v>1009</c:v>
                </c:pt>
                <c:pt idx="73304">
                  <c:v>1010</c:v>
                </c:pt>
                <c:pt idx="73305">
                  <c:v>1011</c:v>
                </c:pt>
                <c:pt idx="73306">
                  <c:v>1012</c:v>
                </c:pt>
                <c:pt idx="73307">
                  <c:v>1013</c:v>
                </c:pt>
                <c:pt idx="73308">
                  <c:v>1014</c:v>
                </c:pt>
                <c:pt idx="73309">
                  <c:v>1015</c:v>
                </c:pt>
                <c:pt idx="73310">
                  <c:v>1016</c:v>
                </c:pt>
                <c:pt idx="73311">
                  <c:v>1017</c:v>
                </c:pt>
                <c:pt idx="73312">
                  <c:v>1018</c:v>
                </c:pt>
                <c:pt idx="73313">
                  <c:v>1019</c:v>
                </c:pt>
                <c:pt idx="73314">
                  <c:v>1020</c:v>
                </c:pt>
                <c:pt idx="73315">
                  <c:v>1021</c:v>
                </c:pt>
                <c:pt idx="73316">
                  <c:v>1022</c:v>
                </c:pt>
                <c:pt idx="73317">
                  <c:v>1023</c:v>
                </c:pt>
                <c:pt idx="73318">
                  <c:v>1024</c:v>
                </c:pt>
                <c:pt idx="73319">
                  <c:v>1025</c:v>
                </c:pt>
                <c:pt idx="73320">
                  <c:v>1026</c:v>
                </c:pt>
                <c:pt idx="73321">
                  <c:v>1027</c:v>
                </c:pt>
                <c:pt idx="73322">
                  <c:v>1028</c:v>
                </c:pt>
                <c:pt idx="73323">
                  <c:v>1029</c:v>
                </c:pt>
                <c:pt idx="73324">
                  <c:v>1030</c:v>
                </c:pt>
                <c:pt idx="73325">
                  <c:v>1031</c:v>
                </c:pt>
                <c:pt idx="73326">
                  <c:v>1032</c:v>
                </c:pt>
                <c:pt idx="73327">
                  <c:v>1033</c:v>
                </c:pt>
                <c:pt idx="73328">
                  <c:v>1034</c:v>
                </c:pt>
                <c:pt idx="73329">
                  <c:v>1035</c:v>
                </c:pt>
                <c:pt idx="73330">
                  <c:v>1036</c:v>
                </c:pt>
                <c:pt idx="73331">
                  <c:v>1037</c:v>
                </c:pt>
                <c:pt idx="73332">
                  <c:v>1038</c:v>
                </c:pt>
                <c:pt idx="73333">
                  <c:v>1039</c:v>
                </c:pt>
                <c:pt idx="73334">
                  <c:v>1040</c:v>
                </c:pt>
                <c:pt idx="73335">
                  <c:v>1041</c:v>
                </c:pt>
                <c:pt idx="73336">
                  <c:v>1042</c:v>
                </c:pt>
                <c:pt idx="73337">
                  <c:v>1043</c:v>
                </c:pt>
                <c:pt idx="73338">
                  <c:v>1044</c:v>
                </c:pt>
                <c:pt idx="73339">
                  <c:v>1045</c:v>
                </c:pt>
                <c:pt idx="73340">
                  <c:v>1046</c:v>
                </c:pt>
                <c:pt idx="73341">
                  <c:v>1047</c:v>
                </c:pt>
                <c:pt idx="73342">
                  <c:v>1048</c:v>
                </c:pt>
                <c:pt idx="73343">
                  <c:v>1049</c:v>
                </c:pt>
                <c:pt idx="73344">
                  <c:v>1050</c:v>
                </c:pt>
                <c:pt idx="73345">
                  <c:v>1051</c:v>
                </c:pt>
                <c:pt idx="73346">
                  <c:v>1052</c:v>
                </c:pt>
                <c:pt idx="73347">
                  <c:v>1053</c:v>
                </c:pt>
                <c:pt idx="73348">
                  <c:v>1054</c:v>
                </c:pt>
                <c:pt idx="73349">
                  <c:v>1055</c:v>
                </c:pt>
                <c:pt idx="73350">
                  <c:v>1056</c:v>
                </c:pt>
                <c:pt idx="73351">
                  <c:v>1057</c:v>
                </c:pt>
                <c:pt idx="73352">
                  <c:v>1058</c:v>
                </c:pt>
                <c:pt idx="73353">
                  <c:v>1059</c:v>
                </c:pt>
                <c:pt idx="73354">
                  <c:v>1060</c:v>
                </c:pt>
                <c:pt idx="73355">
                  <c:v>1061</c:v>
                </c:pt>
                <c:pt idx="73356">
                  <c:v>1062</c:v>
                </c:pt>
                <c:pt idx="73357">
                  <c:v>1063</c:v>
                </c:pt>
                <c:pt idx="73358">
                  <c:v>1064</c:v>
                </c:pt>
                <c:pt idx="73359">
                  <c:v>1065</c:v>
                </c:pt>
                <c:pt idx="73360">
                  <c:v>1066</c:v>
                </c:pt>
                <c:pt idx="73361">
                  <c:v>1067</c:v>
                </c:pt>
                <c:pt idx="73362">
                  <c:v>1068</c:v>
                </c:pt>
                <c:pt idx="73363">
                  <c:v>1069</c:v>
                </c:pt>
                <c:pt idx="73364">
                  <c:v>1070</c:v>
                </c:pt>
                <c:pt idx="73365">
                  <c:v>1071</c:v>
                </c:pt>
                <c:pt idx="73366">
                  <c:v>1072</c:v>
                </c:pt>
                <c:pt idx="73367">
                  <c:v>1073</c:v>
                </c:pt>
                <c:pt idx="73368">
                  <c:v>1074</c:v>
                </c:pt>
                <c:pt idx="73369">
                  <c:v>1075</c:v>
                </c:pt>
                <c:pt idx="73370">
                  <c:v>1076</c:v>
                </c:pt>
                <c:pt idx="73371">
                  <c:v>1077</c:v>
                </c:pt>
                <c:pt idx="73372">
                  <c:v>1078</c:v>
                </c:pt>
                <c:pt idx="73373">
                  <c:v>1079</c:v>
                </c:pt>
                <c:pt idx="73374">
                  <c:v>1080</c:v>
                </c:pt>
                <c:pt idx="73375">
                  <c:v>1081</c:v>
                </c:pt>
                <c:pt idx="73376">
                  <c:v>1082</c:v>
                </c:pt>
                <c:pt idx="73377">
                  <c:v>1083</c:v>
                </c:pt>
                <c:pt idx="73378">
                  <c:v>1084</c:v>
                </c:pt>
                <c:pt idx="73379">
                  <c:v>1085</c:v>
                </c:pt>
                <c:pt idx="73380">
                  <c:v>1086</c:v>
                </c:pt>
                <c:pt idx="73381">
                  <c:v>1087</c:v>
                </c:pt>
                <c:pt idx="73382">
                  <c:v>1088</c:v>
                </c:pt>
                <c:pt idx="73383">
                  <c:v>1089</c:v>
                </c:pt>
                <c:pt idx="73384">
                  <c:v>1090</c:v>
                </c:pt>
                <c:pt idx="73385">
                  <c:v>1091</c:v>
                </c:pt>
                <c:pt idx="73386">
                  <c:v>1092</c:v>
                </c:pt>
                <c:pt idx="73387">
                  <c:v>1093</c:v>
                </c:pt>
                <c:pt idx="73388">
                  <c:v>1094</c:v>
                </c:pt>
                <c:pt idx="73389">
                  <c:v>1095</c:v>
                </c:pt>
                <c:pt idx="73390">
                  <c:v>1096</c:v>
                </c:pt>
                <c:pt idx="73391">
                  <c:v>1097</c:v>
                </c:pt>
                <c:pt idx="73392">
                  <c:v>1098</c:v>
                </c:pt>
                <c:pt idx="73393">
                  <c:v>1099</c:v>
                </c:pt>
                <c:pt idx="73394">
                  <c:v>1100</c:v>
                </c:pt>
                <c:pt idx="73395">
                  <c:v>1101</c:v>
                </c:pt>
                <c:pt idx="73396">
                  <c:v>1102</c:v>
                </c:pt>
                <c:pt idx="73397">
                  <c:v>1103</c:v>
                </c:pt>
                <c:pt idx="73398">
                  <c:v>1104</c:v>
                </c:pt>
                <c:pt idx="73399">
                  <c:v>1105</c:v>
                </c:pt>
                <c:pt idx="73400">
                  <c:v>1106</c:v>
                </c:pt>
                <c:pt idx="73401">
                  <c:v>1107</c:v>
                </c:pt>
                <c:pt idx="73402">
                  <c:v>1108</c:v>
                </c:pt>
                <c:pt idx="73403">
                  <c:v>1109</c:v>
                </c:pt>
                <c:pt idx="73404">
                  <c:v>1110</c:v>
                </c:pt>
                <c:pt idx="73405">
                  <c:v>1111</c:v>
                </c:pt>
                <c:pt idx="73406">
                  <c:v>1112</c:v>
                </c:pt>
                <c:pt idx="73407">
                  <c:v>1113</c:v>
                </c:pt>
                <c:pt idx="73408">
                  <c:v>1114</c:v>
                </c:pt>
                <c:pt idx="73409">
                  <c:v>1115</c:v>
                </c:pt>
                <c:pt idx="73410">
                  <c:v>1116</c:v>
                </c:pt>
                <c:pt idx="73411">
                  <c:v>1117</c:v>
                </c:pt>
                <c:pt idx="73412">
                  <c:v>1118</c:v>
                </c:pt>
                <c:pt idx="73413">
                  <c:v>1119</c:v>
                </c:pt>
                <c:pt idx="73414">
                  <c:v>1120</c:v>
                </c:pt>
                <c:pt idx="73415">
                  <c:v>1121</c:v>
                </c:pt>
                <c:pt idx="73416">
                  <c:v>1122</c:v>
                </c:pt>
                <c:pt idx="73417">
                  <c:v>1123</c:v>
                </c:pt>
                <c:pt idx="73418">
                  <c:v>1124</c:v>
                </c:pt>
                <c:pt idx="73419">
                  <c:v>1125</c:v>
                </c:pt>
                <c:pt idx="73420">
                  <c:v>1126</c:v>
                </c:pt>
                <c:pt idx="73421">
                  <c:v>1127</c:v>
                </c:pt>
                <c:pt idx="73422">
                  <c:v>1128</c:v>
                </c:pt>
                <c:pt idx="73423">
                  <c:v>1129</c:v>
                </c:pt>
                <c:pt idx="73424">
                  <c:v>1130</c:v>
                </c:pt>
                <c:pt idx="73425">
                  <c:v>1131</c:v>
                </c:pt>
                <c:pt idx="73426">
                  <c:v>1132</c:v>
                </c:pt>
                <c:pt idx="73427">
                  <c:v>1133</c:v>
                </c:pt>
                <c:pt idx="73428">
                  <c:v>1134</c:v>
                </c:pt>
                <c:pt idx="73429">
                  <c:v>1135</c:v>
                </c:pt>
                <c:pt idx="73430">
                  <c:v>1136</c:v>
                </c:pt>
                <c:pt idx="73431">
                  <c:v>1137</c:v>
                </c:pt>
                <c:pt idx="73432">
                  <c:v>1138</c:v>
                </c:pt>
                <c:pt idx="73433">
                  <c:v>1139</c:v>
                </c:pt>
                <c:pt idx="73434">
                  <c:v>1140</c:v>
                </c:pt>
                <c:pt idx="73435">
                  <c:v>1141</c:v>
                </c:pt>
                <c:pt idx="73436">
                  <c:v>1142</c:v>
                </c:pt>
                <c:pt idx="73437">
                  <c:v>1143</c:v>
                </c:pt>
                <c:pt idx="73438">
                  <c:v>1144</c:v>
                </c:pt>
                <c:pt idx="73439">
                  <c:v>1145</c:v>
                </c:pt>
                <c:pt idx="73440">
                  <c:v>1146</c:v>
                </c:pt>
                <c:pt idx="73441">
                  <c:v>1147</c:v>
                </c:pt>
                <c:pt idx="73442">
                  <c:v>1148</c:v>
                </c:pt>
                <c:pt idx="73443">
                  <c:v>1149</c:v>
                </c:pt>
                <c:pt idx="73444">
                  <c:v>1150</c:v>
                </c:pt>
                <c:pt idx="73445">
                  <c:v>1151</c:v>
                </c:pt>
                <c:pt idx="73446">
                  <c:v>1152</c:v>
                </c:pt>
                <c:pt idx="73447">
                  <c:v>1153</c:v>
                </c:pt>
                <c:pt idx="73448">
                  <c:v>1154</c:v>
                </c:pt>
                <c:pt idx="73449">
                  <c:v>1155</c:v>
                </c:pt>
                <c:pt idx="73450">
                  <c:v>1156</c:v>
                </c:pt>
                <c:pt idx="73451">
                  <c:v>1157</c:v>
                </c:pt>
                <c:pt idx="73452">
                  <c:v>1158</c:v>
                </c:pt>
                <c:pt idx="73453">
                  <c:v>1159</c:v>
                </c:pt>
                <c:pt idx="73454">
                  <c:v>1160</c:v>
                </c:pt>
                <c:pt idx="73455">
                  <c:v>1161</c:v>
                </c:pt>
                <c:pt idx="73456">
                  <c:v>1162</c:v>
                </c:pt>
                <c:pt idx="73457">
                  <c:v>1163</c:v>
                </c:pt>
                <c:pt idx="73458">
                  <c:v>1164</c:v>
                </c:pt>
                <c:pt idx="73459">
                  <c:v>1165</c:v>
                </c:pt>
                <c:pt idx="73460">
                  <c:v>1166</c:v>
                </c:pt>
                <c:pt idx="73461">
                  <c:v>1167</c:v>
                </c:pt>
                <c:pt idx="73462">
                  <c:v>1168</c:v>
                </c:pt>
                <c:pt idx="73463">
                  <c:v>1169</c:v>
                </c:pt>
                <c:pt idx="73464">
                  <c:v>1170</c:v>
                </c:pt>
                <c:pt idx="73465">
                  <c:v>1171</c:v>
                </c:pt>
                <c:pt idx="73466">
                  <c:v>1172</c:v>
                </c:pt>
                <c:pt idx="73467">
                  <c:v>1173</c:v>
                </c:pt>
                <c:pt idx="73468">
                  <c:v>1174</c:v>
                </c:pt>
                <c:pt idx="73469">
                  <c:v>1175</c:v>
                </c:pt>
                <c:pt idx="73470">
                  <c:v>1176</c:v>
                </c:pt>
                <c:pt idx="73471">
                  <c:v>1177</c:v>
                </c:pt>
                <c:pt idx="73472">
                  <c:v>1178</c:v>
                </c:pt>
                <c:pt idx="73473">
                  <c:v>1179</c:v>
                </c:pt>
                <c:pt idx="73474">
                  <c:v>1180</c:v>
                </c:pt>
                <c:pt idx="73475">
                  <c:v>1181</c:v>
                </c:pt>
                <c:pt idx="73476">
                  <c:v>1182</c:v>
                </c:pt>
                <c:pt idx="73477">
                  <c:v>1183</c:v>
                </c:pt>
                <c:pt idx="73478">
                  <c:v>1184</c:v>
                </c:pt>
                <c:pt idx="73479">
                  <c:v>1185</c:v>
                </c:pt>
                <c:pt idx="73480">
                  <c:v>1186</c:v>
                </c:pt>
                <c:pt idx="73481">
                  <c:v>1187</c:v>
                </c:pt>
                <c:pt idx="73482">
                  <c:v>1188</c:v>
                </c:pt>
                <c:pt idx="73483">
                  <c:v>1189</c:v>
                </c:pt>
                <c:pt idx="73484">
                  <c:v>1190</c:v>
                </c:pt>
                <c:pt idx="73485">
                  <c:v>1191</c:v>
                </c:pt>
                <c:pt idx="73486">
                  <c:v>1192</c:v>
                </c:pt>
                <c:pt idx="73487">
                  <c:v>1193</c:v>
                </c:pt>
                <c:pt idx="73488">
                  <c:v>1194</c:v>
                </c:pt>
                <c:pt idx="73489">
                  <c:v>1195</c:v>
                </c:pt>
                <c:pt idx="73490">
                  <c:v>1196</c:v>
                </c:pt>
                <c:pt idx="73491">
                  <c:v>1197</c:v>
                </c:pt>
                <c:pt idx="73492">
                  <c:v>1198</c:v>
                </c:pt>
                <c:pt idx="73493">
                  <c:v>1199</c:v>
                </c:pt>
                <c:pt idx="73494">
                  <c:v>1200</c:v>
                </c:pt>
                <c:pt idx="73495">
                  <c:v>1201</c:v>
                </c:pt>
                <c:pt idx="73496">
                  <c:v>1202</c:v>
                </c:pt>
                <c:pt idx="73497">
                  <c:v>1203</c:v>
                </c:pt>
                <c:pt idx="73498">
                  <c:v>1204</c:v>
                </c:pt>
                <c:pt idx="73499">
                  <c:v>1205</c:v>
                </c:pt>
                <c:pt idx="73500">
                  <c:v>1206</c:v>
                </c:pt>
                <c:pt idx="73501">
                  <c:v>1207</c:v>
                </c:pt>
                <c:pt idx="73502">
                  <c:v>1208</c:v>
                </c:pt>
                <c:pt idx="73503">
                  <c:v>1209</c:v>
                </c:pt>
                <c:pt idx="73504">
                  <c:v>1210</c:v>
                </c:pt>
                <c:pt idx="73505">
                  <c:v>1211</c:v>
                </c:pt>
                <c:pt idx="73506">
                  <c:v>1212</c:v>
                </c:pt>
                <c:pt idx="73507">
                  <c:v>1213</c:v>
                </c:pt>
                <c:pt idx="73508">
                  <c:v>1214</c:v>
                </c:pt>
                <c:pt idx="73509">
                  <c:v>1215</c:v>
                </c:pt>
                <c:pt idx="73510">
                  <c:v>1216</c:v>
                </c:pt>
                <c:pt idx="73511">
                  <c:v>1217</c:v>
                </c:pt>
                <c:pt idx="73512">
                  <c:v>1218</c:v>
                </c:pt>
                <c:pt idx="73513">
                  <c:v>1219</c:v>
                </c:pt>
                <c:pt idx="73514">
                  <c:v>1220</c:v>
                </c:pt>
                <c:pt idx="73515">
                  <c:v>1221</c:v>
                </c:pt>
                <c:pt idx="73516">
                  <c:v>1222</c:v>
                </c:pt>
                <c:pt idx="73517">
                  <c:v>1223</c:v>
                </c:pt>
                <c:pt idx="73518">
                  <c:v>1224</c:v>
                </c:pt>
                <c:pt idx="73519">
                  <c:v>1225</c:v>
                </c:pt>
                <c:pt idx="73520">
                  <c:v>1226</c:v>
                </c:pt>
                <c:pt idx="73521">
                  <c:v>1227</c:v>
                </c:pt>
                <c:pt idx="73522">
                  <c:v>1228</c:v>
                </c:pt>
                <c:pt idx="73523">
                  <c:v>1229</c:v>
                </c:pt>
                <c:pt idx="73524">
                  <c:v>1230</c:v>
                </c:pt>
                <c:pt idx="73525">
                  <c:v>1231</c:v>
                </c:pt>
                <c:pt idx="73526">
                  <c:v>1232</c:v>
                </c:pt>
                <c:pt idx="73527">
                  <c:v>1233</c:v>
                </c:pt>
                <c:pt idx="73528">
                  <c:v>1234</c:v>
                </c:pt>
                <c:pt idx="73529">
                  <c:v>1235</c:v>
                </c:pt>
                <c:pt idx="73530">
                  <c:v>1236</c:v>
                </c:pt>
                <c:pt idx="73531">
                  <c:v>1237</c:v>
                </c:pt>
                <c:pt idx="73532">
                  <c:v>1238</c:v>
                </c:pt>
                <c:pt idx="73533">
                  <c:v>1239</c:v>
                </c:pt>
                <c:pt idx="73534">
                  <c:v>1240</c:v>
                </c:pt>
                <c:pt idx="73535">
                  <c:v>1241</c:v>
                </c:pt>
                <c:pt idx="73536">
                  <c:v>1242</c:v>
                </c:pt>
                <c:pt idx="73537">
                  <c:v>1243</c:v>
                </c:pt>
                <c:pt idx="73538">
                  <c:v>1244</c:v>
                </c:pt>
                <c:pt idx="73539">
                  <c:v>1245</c:v>
                </c:pt>
                <c:pt idx="73540">
                  <c:v>1246</c:v>
                </c:pt>
                <c:pt idx="73541">
                  <c:v>1247</c:v>
                </c:pt>
                <c:pt idx="73542">
                  <c:v>1248</c:v>
                </c:pt>
                <c:pt idx="73543">
                  <c:v>1249</c:v>
                </c:pt>
                <c:pt idx="73544">
                  <c:v>1250</c:v>
                </c:pt>
                <c:pt idx="73545">
                  <c:v>1251</c:v>
                </c:pt>
                <c:pt idx="73546">
                  <c:v>1252</c:v>
                </c:pt>
                <c:pt idx="73547">
                  <c:v>1253</c:v>
                </c:pt>
                <c:pt idx="73548">
                  <c:v>1254</c:v>
                </c:pt>
                <c:pt idx="73549">
                  <c:v>1255</c:v>
                </c:pt>
                <c:pt idx="73550">
                  <c:v>1256</c:v>
                </c:pt>
                <c:pt idx="73551">
                  <c:v>1257</c:v>
                </c:pt>
                <c:pt idx="73552">
                  <c:v>1258</c:v>
                </c:pt>
                <c:pt idx="73553">
                  <c:v>1259</c:v>
                </c:pt>
                <c:pt idx="73554">
                  <c:v>1260</c:v>
                </c:pt>
                <c:pt idx="73555">
                  <c:v>1261</c:v>
                </c:pt>
                <c:pt idx="73556">
                  <c:v>1262</c:v>
                </c:pt>
                <c:pt idx="73557">
                  <c:v>1263</c:v>
                </c:pt>
                <c:pt idx="73558">
                  <c:v>1264</c:v>
                </c:pt>
                <c:pt idx="73559">
                  <c:v>1265</c:v>
                </c:pt>
                <c:pt idx="73560">
                  <c:v>1266</c:v>
                </c:pt>
                <c:pt idx="73561">
                  <c:v>1267</c:v>
                </c:pt>
                <c:pt idx="73562">
                  <c:v>1268</c:v>
                </c:pt>
                <c:pt idx="73563">
                  <c:v>1269</c:v>
                </c:pt>
                <c:pt idx="73564">
                  <c:v>1270</c:v>
                </c:pt>
                <c:pt idx="73565">
                  <c:v>1271</c:v>
                </c:pt>
                <c:pt idx="73566">
                  <c:v>1272</c:v>
                </c:pt>
                <c:pt idx="73567">
                  <c:v>1273</c:v>
                </c:pt>
                <c:pt idx="73568">
                  <c:v>1274</c:v>
                </c:pt>
                <c:pt idx="73569">
                  <c:v>1275</c:v>
                </c:pt>
                <c:pt idx="73570">
                  <c:v>1276</c:v>
                </c:pt>
                <c:pt idx="73571">
                  <c:v>1277</c:v>
                </c:pt>
                <c:pt idx="73572">
                  <c:v>1278</c:v>
                </c:pt>
                <c:pt idx="73573">
                  <c:v>1279</c:v>
                </c:pt>
                <c:pt idx="73574">
                  <c:v>1280</c:v>
                </c:pt>
                <c:pt idx="73575">
                  <c:v>1281</c:v>
                </c:pt>
                <c:pt idx="73576">
                  <c:v>1282</c:v>
                </c:pt>
                <c:pt idx="73577">
                  <c:v>1283</c:v>
                </c:pt>
                <c:pt idx="73578">
                  <c:v>1284</c:v>
                </c:pt>
                <c:pt idx="73579">
                  <c:v>1285</c:v>
                </c:pt>
                <c:pt idx="73580">
                  <c:v>1286</c:v>
                </c:pt>
                <c:pt idx="73581">
                  <c:v>1287</c:v>
                </c:pt>
                <c:pt idx="73582">
                  <c:v>1288</c:v>
                </c:pt>
                <c:pt idx="73583">
                  <c:v>1289</c:v>
                </c:pt>
                <c:pt idx="73584">
                  <c:v>1290</c:v>
                </c:pt>
                <c:pt idx="73585">
                  <c:v>1291</c:v>
                </c:pt>
                <c:pt idx="73586">
                  <c:v>1292</c:v>
                </c:pt>
                <c:pt idx="73587">
                  <c:v>1293</c:v>
                </c:pt>
                <c:pt idx="73588">
                  <c:v>1294</c:v>
                </c:pt>
                <c:pt idx="73589">
                  <c:v>1295</c:v>
                </c:pt>
                <c:pt idx="73590">
                  <c:v>1296</c:v>
                </c:pt>
                <c:pt idx="73591">
                  <c:v>1297</c:v>
                </c:pt>
                <c:pt idx="73592">
                  <c:v>1298</c:v>
                </c:pt>
                <c:pt idx="73593">
                  <c:v>1299</c:v>
                </c:pt>
                <c:pt idx="73594">
                  <c:v>1300</c:v>
                </c:pt>
                <c:pt idx="73595">
                  <c:v>1301</c:v>
                </c:pt>
                <c:pt idx="73596">
                  <c:v>1302</c:v>
                </c:pt>
                <c:pt idx="73597">
                  <c:v>1303</c:v>
                </c:pt>
                <c:pt idx="73598">
                  <c:v>1304</c:v>
                </c:pt>
                <c:pt idx="73599">
                  <c:v>1305</c:v>
                </c:pt>
                <c:pt idx="73600">
                  <c:v>1306</c:v>
                </c:pt>
                <c:pt idx="73601">
                  <c:v>1307</c:v>
                </c:pt>
                <c:pt idx="73602">
                  <c:v>1308</c:v>
                </c:pt>
                <c:pt idx="73603">
                  <c:v>1309</c:v>
                </c:pt>
                <c:pt idx="73604">
                  <c:v>1310</c:v>
                </c:pt>
                <c:pt idx="73605">
                  <c:v>1311</c:v>
                </c:pt>
                <c:pt idx="73606">
                  <c:v>1312</c:v>
                </c:pt>
                <c:pt idx="73607">
                  <c:v>1313</c:v>
                </c:pt>
                <c:pt idx="73608">
                  <c:v>1314</c:v>
                </c:pt>
                <c:pt idx="73609">
                  <c:v>1315</c:v>
                </c:pt>
                <c:pt idx="73610">
                  <c:v>1316</c:v>
                </c:pt>
                <c:pt idx="73611">
                  <c:v>1317</c:v>
                </c:pt>
                <c:pt idx="73612">
                  <c:v>1318</c:v>
                </c:pt>
                <c:pt idx="73613">
                  <c:v>1319</c:v>
                </c:pt>
                <c:pt idx="73614">
                  <c:v>1320</c:v>
                </c:pt>
                <c:pt idx="73615">
                  <c:v>1321</c:v>
                </c:pt>
                <c:pt idx="73616">
                  <c:v>1322</c:v>
                </c:pt>
                <c:pt idx="73617">
                  <c:v>1323</c:v>
                </c:pt>
                <c:pt idx="73618">
                  <c:v>1324</c:v>
                </c:pt>
                <c:pt idx="73619">
                  <c:v>1325</c:v>
                </c:pt>
                <c:pt idx="73620">
                  <c:v>1326</c:v>
                </c:pt>
                <c:pt idx="73621">
                  <c:v>1327</c:v>
                </c:pt>
                <c:pt idx="73622">
                  <c:v>1328</c:v>
                </c:pt>
                <c:pt idx="73623">
                  <c:v>1329</c:v>
                </c:pt>
                <c:pt idx="73624">
                  <c:v>1330</c:v>
                </c:pt>
                <c:pt idx="73625">
                  <c:v>1331</c:v>
                </c:pt>
                <c:pt idx="73626">
                  <c:v>1332</c:v>
                </c:pt>
                <c:pt idx="73627">
                  <c:v>1333</c:v>
                </c:pt>
                <c:pt idx="73628">
                  <c:v>1334</c:v>
                </c:pt>
                <c:pt idx="73629">
                  <c:v>1335</c:v>
                </c:pt>
                <c:pt idx="73630">
                  <c:v>1336</c:v>
                </c:pt>
                <c:pt idx="73631">
                  <c:v>1337</c:v>
                </c:pt>
                <c:pt idx="73632">
                  <c:v>1338</c:v>
                </c:pt>
                <c:pt idx="73633">
                  <c:v>1339</c:v>
                </c:pt>
                <c:pt idx="73634">
                  <c:v>1340</c:v>
                </c:pt>
                <c:pt idx="73635">
                  <c:v>1341</c:v>
                </c:pt>
                <c:pt idx="73636">
                  <c:v>1342</c:v>
                </c:pt>
                <c:pt idx="73637">
                  <c:v>1343</c:v>
                </c:pt>
                <c:pt idx="73638">
                  <c:v>1344</c:v>
                </c:pt>
                <c:pt idx="73639">
                  <c:v>1345</c:v>
                </c:pt>
                <c:pt idx="73640">
                  <c:v>1346</c:v>
                </c:pt>
                <c:pt idx="73641">
                  <c:v>1347</c:v>
                </c:pt>
                <c:pt idx="73642">
                  <c:v>1348</c:v>
                </c:pt>
                <c:pt idx="73643">
                  <c:v>1349</c:v>
                </c:pt>
                <c:pt idx="73644">
                  <c:v>1350</c:v>
                </c:pt>
                <c:pt idx="73645">
                  <c:v>1351</c:v>
                </c:pt>
                <c:pt idx="73646">
                  <c:v>1352</c:v>
                </c:pt>
                <c:pt idx="73647">
                  <c:v>1353</c:v>
                </c:pt>
                <c:pt idx="73648">
                  <c:v>1354</c:v>
                </c:pt>
                <c:pt idx="73649">
                  <c:v>1355</c:v>
                </c:pt>
                <c:pt idx="73650">
                  <c:v>1356</c:v>
                </c:pt>
                <c:pt idx="73651">
                  <c:v>1357</c:v>
                </c:pt>
                <c:pt idx="73652">
                  <c:v>1358</c:v>
                </c:pt>
                <c:pt idx="73653">
                  <c:v>1359</c:v>
                </c:pt>
                <c:pt idx="73654">
                  <c:v>1360</c:v>
                </c:pt>
                <c:pt idx="73655">
                  <c:v>1361</c:v>
                </c:pt>
                <c:pt idx="73656">
                  <c:v>1362</c:v>
                </c:pt>
                <c:pt idx="73657">
                  <c:v>1363</c:v>
                </c:pt>
                <c:pt idx="73658">
                  <c:v>1364</c:v>
                </c:pt>
                <c:pt idx="73659">
                  <c:v>1365</c:v>
                </c:pt>
                <c:pt idx="73660">
                  <c:v>1366</c:v>
                </c:pt>
                <c:pt idx="73661">
                  <c:v>1367</c:v>
                </c:pt>
                <c:pt idx="73662">
                  <c:v>1368</c:v>
                </c:pt>
                <c:pt idx="73663">
                  <c:v>1369</c:v>
                </c:pt>
                <c:pt idx="73664">
                  <c:v>1370</c:v>
                </c:pt>
                <c:pt idx="73665">
                  <c:v>1371</c:v>
                </c:pt>
                <c:pt idx="73666">
                  <c:v>1372</c:v>
                </c:pt>
                <c:pt idx="73667">
                  <c:v>1373</c:v>
                </c:pt>
                <c:pt idx="73668">
                  <c:v>1374</c:v>
                </c:pt>
                <c:pt idx="73669">
                  <c:v>1375</c:v>
                </c:pt>
                <c:pt idx="73670">
                  <c:v>1376</c:v>
                </c:pt>
                <c:pt idx="73671">
                  <c:v>1377</c:v>
                </c:pt>
                <c:pt idx="73672">
                  <c:v>1378</c:v>
                </c:pt>
                <c:pt idx="73673">
                  <c:v>1379</c:v>
                </c:pt>
                <c:pt idx="73674">
                  <c:v>1380</c:v>
                </c:pt>
                <c:pt idx="73675">
                  <c:v>1381</c:v>
                </c:pt>
                <c:pt idx="73676">
                  <c:v>1382</c:v>
                </c:pt>
                <c:pt idx="73677">
                  <c:v>1383</c:v>
                </c:pt>
                <c:pt idx="73678">
                  <c:v>1384</c:v>
                </c:pt>
                <c:pt idx="73679">
                  <c:v>1385</c:v>
                </c:pt>
                <c:pt idx="73680">
                  <c:v>1386</c:v>
                </c:pt>
                <c:pt idx="73681">
                  <c:v>1387</c:v>
                </c:pt>
                <c:pt idx="73682">
                  <c:v>1388</c:v>
                </c:pt>
                <c:pt idx="73683">
                  <c:v>1389</c:v>
                </c:pt>
                <c:pt idx="73684">
                  <c:v>1390</c:v>
                </c:pt>
                <c:pt idx="73685">
                  <c:v>1391</c:v>
                </c:pt>
                <c:pt idx="73686">
                  <c:v>1392</c:v>
                </c:pt>
                <c:pt idx="73687">
                  <c:v>1393</c:v>
                </c:pt>
                <c:pt idx="73688">
                  <c:v>1394</c:v>
                </c:pt>
                <c:pt idx="73689">
                  <c:v>1395</c:v>
                </c:pt>
                <c:pt idx="73690">
                  <c:v>1396</c:v>
                </c:pt>
                <c:pt idx="73691">
                  <c:v>1397</c:v>
                </c:pt>
                <c:pt idx="73692">
                  <c:v>1398</c:v>
                </c:pt>
                <c:pt idx="73693">
                  <c:v>1399</c:v>
                </c:pt>
                <c:pt idx="73694">
                  <c:v>1400</c:v>
                </c:pt>
                <c:pt idx="73695">
                  <c:v>1401</c:v>
                </c:pt>
                <c:pt idx="73696">
                  <c:v>1402</c:v>
                </c:pt>
                <c:pt idx="73697">
                  <c:v>1403</c:v>
                </c:pt>
                <c:pt idx="73698">
                  <c:v>1404</c:v>
                </c:pt>
                <c:pt idx="73699">
                  <c:v>1405</c:v>
                </c:pt>
                <c:pt idx="73700">
                  <c:v>1406</c:v>
                </c:pt>
                <c:pt idx="73701">
                  <c:v>1407</c:v>
                </c:pt>
                <c:pt idx="73702">
                  <c:v>1408</c:v>
                </c:pt>
                <c:pt idx="73703">
                  <c:v>1409</c:v>
                </c:pt>
                <c:pt idx="73704">
                  <c:v>1410</c:v>
                </c:pt>
                <c:pt idx="73705">
                  <c:v>1411</c:v>
                </c:pt>
                <c:pt idx="73706">
                  <c:v>1412</c:v>
                </c:pt>
                <c:pt idx="73707">
                  <c:v>1413</c:v>
                </c:pt>
                <c:pt idx="73708">
                  <c:v>1414</c:v>
                </c:pt>
                <c:pt idx="73709">
                  <c:v>1415</c:v>
                </c:pt>
                <c:pt idx="73710">
                  <c:v>1416</c:v>
                </c:pt>
                <c:pt idx="73711">
                  <c:v>1417</c:v>
                </c:pt>
                <c:pt idx="73712">
                  <c:v>1418</c:v>
                </c:pt>
                <c:pt idx="73713">
                  <c:v>1419</c:v>
                </c:pt>
                <c:pt idx="73714">
                  <c:v>1420</c:v>
                </c:pt>
                <c:pt idx="73715">
                  <c:v>1421</c:v>
                </c:pt>
                <c:pt idx="73716">
                  <c:v>1422</c:v>
                </c:pt>
                <c:pt idx="73717">
                  <c:v>1423</c:v>
                </c:pt>
                <c:pt idx="73718">
                  <c:v>1424</c:v>
                </c:pt>
                <c:pt idx="73719">
                  <c:v>1425</c:v>
                </c:pt>
                <c:pt idx="73720">
                  <c:v>1426</c:v>
                </c:pt>
                <c:pt idx="73721">
                  <c:v>1427</c:v>
                </c:pt>
                <c:pt idx="73722">
                  <c:v>1428</c:v>
                </c:pt>
                <c:pt idx="73723">
                  <c:v>1429</c:v>
                </c:pt>
                <c:pt idx="73724">
                  <c:v>1430</c:v>
                </c:pt>
                <c:pt idx="73725">
                  <c:v>1431</c:v>
                </c:pt>
                <c:pt idx="73726">
                  <c:v>1432</c:v>
                </c:pt>
                <c:pt idx="73727">
                  <c:v>1433</c:v>
                </c:pt>
                <c:pt idx="73728">
                  <c:v>1434</c:v>
                </c:pt>
                <c:pt idx="73729">
                  <c:v>1435</c:v>
                </c:pt>
                <c:pt idx="73730">
                  <c:v>1436</c:v>
                </c:pt>
                <c:pt idx="73731">
                  <c:v>1437</c:v>
                </c:pt>
                <c:pt idx="73732">
                  <c:v>1438</c:v>
                </c:pt>
                <c:pt idx="73733">
                  <c:v>1439</c:v>
                </c:pt>
                <c:pt idx="73734">
                  <c:v>1440</c:v>
                </c:pt>
                <c:pt idx="73735">
                  <c:v>1441</c:v>
                </c:pt>
                <c:pt idx="73736">
                  <c:v>1442</c:v>
                </c:pt>
                <c:pt idx="73737">
                  <c:v>1443</c:v>
                </c:pt>
                <c:pt idx="73738">
                  <c:v>1444</c:v>
                </c:pt>
                <c:pt idx="73739">
                  <c:v>1445</c:v>
                </c:pt>
                <c:pt idx="73740">
                  <c:v>1446</c:v>
                </c:pt>
                <c:pt idx="73741">
                  <c:v>1447</c:v>
                </c:pt>
                <c:pt idx="73742">
                  <c:v>1448</c:v>
                </c:pt>
                <c:pt idx="73743">
                  <c:v>1449</c:v>
                </c:pt>
                <c:pt idx="73744">
                  <c:v>1450</c:v>
                </c:pt>
                <c:pt idx="73745">
                  <c:v>1451</c:v>
                </c:pt>
                <c:pt idx="73746">
                  <c:v>1452</c:v>
                </c:pt>
                <c:pt idx="73747">
                  <c:v>1453</c:v>
                </c:pt>
                <c:pt idx="73748">
                  <c:v>1454</c:v>
                </c:pt>
                <c:pt idx="73749">
                  <c:v>1455</c:v>
                </c:pt>
                <c:pt idx="73750">
                  <c:v>1456</c:v>
                </c:pt>
                <c:pt idx="73751">
                  <c:v>1457</c:v>
                </c:pt>
                <c:pt idx="73752">
                  <c:v>1458</c:v>
                </c:pt>
                <c:pt idx="73753">
                  <c:v>1459</c:v>
                </c:pt>
                <c:pt idx="73754">
                  <c:v>1460</c:v>
                </c:pt>
                <c:pt idx="73755">
                  <c:v>1461</c:v>
                </c:pt>
                <c:pt idx="73756">
                  <c:v>1462</c:v>
                </c:pt>
                <c:pt idx="73757">
                  <c:v>1463</c:v>
                </c:pt>
                <c:pt idx="73758">
                  <c:v>1464</c:v>
                </c:pt>
                <c:pt idx="73759">
                  <c:v>1465</c:v>
                </c:pt>
                <c:pt idx="73760">
                  <c:v>1466</c:v>
                </c:pt>
                <c:pt idx="73761">
                  <c:v>1467</c:v>
                </c:pt>
                <c:pt idx="73762">
                  <c:v>1468</c:v>
                </c:pt>
                <c:pt idx="73763">
                  <c:v>1469</c:v>
                </c:pt>
                <c:pt idx="73764">
                  <c:v>1470</c:v>
                </c:pt>
                <c:pt idx="73765">
                  <c:v>1471</c:v>
                </c:pt>
                <c:pt idx="73766">
                  <c:v>1472</c:v>
                </c:pt>
                <c:pt idx="73767">
                  <c:v>1473</c:v>
                </c:pt>
                <c:pt idx="73768">
                  <c:v>1474</c:v>
                </c:pt>
                <c:pt idx="73769">
                  <c:v>1475</c:v>
                </c:pt>
                <c:pt idx="73770">
                  <c:v>1476</c:v>
                </c:pt>
                <c:pt idx="73771">
                  <c:v>1477</c:v>
                </c:pt>
                <c:pt idx="73772">
                  <c:v>1478</c:v>
                </c:pt>
                <c:pt idx="73773">
                  <c:v>1479</c:v>
                </c:pt>
                <c:pt idx="73774">
                  <c:v>1480</c:v>
                </c:pt>
                <c:pt idx="73775">
                  <c:v>1481</c:v>
                </c:pt>
                <c:pt idx="73776">
                  <c:v>1482</c:v>
                </c:pt>
                <c:pt idx="73777">
                  <c:v>1483</c:v>
                </c:pt>
                <c:pt idx="73778">
                  <c:v>1484</c:v>
                </c:pt>
                <c:pt idx="73779">
                  <c:v>1485</c:v>
                </c:pt>
                <c:pt idx="73780">
                  <c:v>1486</c:v>
                </c:pt>
                <c:pt idx="73781">
                  <c:v>1487</c:v>
                </c:pt>
                <c:pt idx="73782">
                  <c:v>1488</c:v>
                </c:pt>
                <c:pt idx="73783">
                  <c:v>1489</c:v>
                </c:pt>
                <c:pt idx="73784">
                  <c:v>1490</c:v>
                </c:pt>
                <c:pt idx="73785">
                  <c:v>1491</c:v>
                </c:pt>
                <c:pt idx="73786">
                  <c:v>1492</c:v>
                </c:pt>
                <c:pt idx="73787">
                  <c:v>1493</c:v>
                </c:pt>
                <c:pt idx="73788">
                  <c:v>1494</c:v>
                </c:pt>
                <c:pt idx="73789">
                  <c:v>1495</c:v>
                </c:pt>
                <c:pt idx="73790">
                  <c:v>1496</c:v>
                </c:pt>
                <c:pt idx="73791">
                  <c:v>1497</c:v>
                </c:pt>
                <c:pt idx="73792">
                  <c:v>1498</c:v>
                </c:pt>
                <c:pt idx="73793">
                  <c:v>1499</c:v>
                </c:pt>
                <c:pt idx="73794">
                  <c:v>1500</c:v>
                </c:pt>
                <c:pt idx="73795">
                  <c:v>1501</c:v>
                </c:pt>
                <c:pt idx="73796">
                  <c:v>1502</c:v>
                </c:pt>
                <c:pt idx="73797">
                  <c:v>1503</c:v>
                </c:pt>
                <c:pt idx="73798">
                  <c:v>1504</c:v>
                </c:pt>
                <c:pt idx="73799">
                  <c:v>1505</c:v>
                </c:pt>
                <c:pt idx="73800">
                  <c:v>1506</c:v>
                </c:pt>
                <c:pt idx="73801">
                  <c:v>1507</c:v>
                </c:pt>
                <c:pt idx="73802">
                  <c:v>1508</c:v>
                </c:pt>
                <c:pt idx="73803">
                  <c:v>1509</c:v>
                </c:pt>
                <c:pt idx="73804">
                  <c:v>1510</c:v>
                </c:pt>
                <c:pt idx="73805">
                  <c:v>1511</c:v>
                </c:pt>
                <c:pt idx="73806">
                  <c:v>1512</c:v>
                </c:pt>
                <c:pt idx="73807">
                  <c:v>1513</c:v>
                </c:pt>
                <c:pt idx="73808">
                  <c:v>1514</c:v>
                </c:pt>
                <c:pt idx="73809">
                  <c:v>1515</c:v>
                </c:pt>
                <c:pt idx="73810">
                  <c:v>1516</c:v>
                </c:pt>
                <c:pt idx="73811">
                  <c:v>1517</c:v>
                </c:pt>
                <c:pt idx="73812">
                  <c:v>1518</c:v>
                </c:pt>
                <c:pt idx="73813">
                  <c:v>1519</c:v>
                </c:pt>
                <c:pt idx="73814">
                  <c:v>0</c:v>
                </c:pt>
                <c:pt idx="73815">
                  <c:v>1</c:v>
                </c:pt>
                <c:pt idx="73816">
                  <c:v>2</c:v>
                </c:pt>
                <c:pt idx="73817">
                  <c:v>3</c:v>
                </c:pt>
                <c:pt idx="73818">
                  <c:v>4</c:v>
                </c:pt>
                <c:pt idx="73819">
                  <c:v>5</c:v>
                </c:pt>
                <c:pt idx="73820">
                  <c:v>6</c:v>
                </c:pt>
                <c:pt idx="73821">
                  <c:v>7</c:v>
                </c:pt>
                <c:pt idx="73822">
                  <c:v>8</c:v>
                </c:pt>
                <c:pt idx="73823">
                  <c:v>9</c:v>
                </c:pt>
                <c:pt idx="73824">
                  <c:v>10</c:v>
                </c:pt>
                <c:pt idx="73825">
                  <c:v>11</c:v>
                </c:pt>
                <c:pt idx="73826">
                  <c:v>12</c:v>
                </c:pt>
                <c:pt idx="73827">
                  <c:v>13</c:v>
                </c:pt>
                <c:pt idx="73828">
                  <c:v>14</c:v>
                </c:pt>
                <c:pt idx="73829">
                  <c:v>15</c:v>
                </c:pt>
                <c:pt idx="73830">
                  <c:v>16</c:v>
                </c:pt>
                <c:pt idx="73831">
                  <c:v>17</c:v>
                </c:pt>
                <c:pt idx="73832">
                  <c:v>18</c:v>
                </c:pt>
                <c:pt idx="73833">
                  <c:v>19</c:v>
                </c:pt>
                <c:pt idx="73834">
                  <c:v>20</c:v>
                </c:pt>
                <c:pt idx="73835">
                  <c:v>21</c:v>
                </c:pt>
                <c:pt idx="73836">
                  <c:v>22</c:v>
                </c:pt>
                <c:pt idx="73837">
                  <c:v>23</c:v>
                </c:pt>
                <c:pt idx="73838">
                  <c:v>24</c:v>
                </c:pt>
                <c:pt idx="73839">
                  <c:v>25</c:v>
                </c:pt>
                <c:pt idx="73840">
                  <c:v>26</c:v>
                </c:pt>
                <c:pt idx="73841">
                  <c:v>27</c:v>
                </c:pt>
                <c:pt idx="73842">
                  <c:v>28</c:v>
                </c:pt>
                <c:pt idx="73843">
                  <c:v>29</c:v>
                </c:pt>
                <c:pt idx="73844">
                  <c:v>30</c:v>
                </c:pt>
                <c:pt idx="73845">
                  <c:v>31</c:v>
                </c:pt>
                <c:pt idx="73846">
                  <c:v>32</c:v>
                </c:pt>
                <c:pt idx="73847">
                  <c:v>33</c:v>
                </c:pt>
                <c:pt idx="73848">
                  <c:v>34</c:v>
                </c:pt>
                <c:pt idx="73849">
                  <c:v>35</c:v>
                </c:pt>
                <c:pt idx="73850">
                  <c:v>36</c:v>
                </c:pt>
                <c:pt idx="73851">
                  <c:v>37</c:v>
                </c:pt>
                <c:pt idx="73852">
                  <c:v>38</c:v>
                </c:pt>
                <c:pt idx="73853">
                  <c:v>39</c:v>
                </c:pt>
                <c:pt idx="73854">
                  <c:v>40</c:v>
                </c:pt>
                <c:pt idx="73855">
                  <c:v>41</c:v>
                </c:pt>
                <c:pt idx="73856">
                  <c:v>42</c:v>
                </c:pt>
                <c:pt idx="73857">
                  <c:v>43</c:v>
                </c:pt>
                <c:pt idx="73858">
                  <c:v>44</c:v>
                </c:pt>
                <c:pt idx="73859">
                  <c:v>45</c:v>
                </c:pt>
                <c:pt idx="73860">
                  <c:v>46</c:v>
                </c:pt>
                <c:pt idx="73861">
                  <c:v>47</c:v>
                </c:pt>
                <c:pt idx="73862">
                  <c:v>48</c:v>
                </c:pt>
                <c:pt idx="73863">
                  <c:v>49</c:v>
                </c:pt>
                <c:pt idx="73864">
                  <c:v>50</c:v>
                </c:pt>
                <c:pt idx="73865">
                  <c:v>51</c:v>
                </c:pt>
                <c:pt idx="73866">
                  <c:v>52</c:v>
                </c:pt>
                <c:pt idx="73867">
                  <c:v>53</c:v>
                </c:pt>
                <c:pt idx="73868">
                  <c:v>54</c:v>
                </c:pt>
                <c:pt idx="73869">
                  <c:v>55</c:v>
                </c:pt>
                <c:pt idx="73870">
                  <c:v>56</c:v>
                </c:pt>
                <c:pt idx="73871">
                  <c:v>57</c:v>
                </c:pt>
                <c:pt idx="73872">
                  <c:v>58</c:v>
                </c:pt>
                <c:pt idx="73873">
                  <c:v>59</c:v>
                </c:pt>
                <c:pt idx="73874">
                  <c:v>60</c:v>
                </c:pt>
                <c:pt idx="73875">
                  <c:v>61</c:v>
                </c:pt>
                <c:pt idx="73876">
                  <c:v>62</c:v>
                </c:pt>
                <c:pt idx="73877">
                  <c:v>63</c:v>
                </c:pt>
                <c:pt idx="73878">
                  <c:v>64</c:v>
                </c:pt>
                <c:pt idx="73879">
                  <c:v>65</c:v>
                </c:pt>
                <c:pt idx="73880">
                  <c:v>66</c:v>
                </c:pt>
                <c:pt idx="73881">
                  <c:v>67</c:v>
                </c:pt>
                <c:pt idx="73882">
                  <c:v>68</c:v>
                </c:pt>
                <c:pt idx="73883">
                  <c:v>69</c:v>
                </c:pt>
                <c:pt idx="73884">
                  <c:v>70</c:v>
                </c:pt>
                <c:pt idx="73885">
                  <c:v>71</c:v>
                </c:pt>
                <c:pt idx="73886">
                  <c:v>72</c:v>
                </c:pt>
                <c:pt idx="73887">
                  <c:v>73</c:v>
                </c:pt>
                <c:pt idx="73888">
                  <c:v>74</c:v>
                </c:pt>
                <c:pt idx="73889">
                  <c:v>75</c:v>
                </c:pt>
                <c:pt idx="73890">
                  <c:v>76</c:v>
                </c:pt>
                <c:pt idx="73891">
                  <c:v>77</c:v>
                </c:pt>
                <c:pt idx="73892">
                  <c:v>78</c:v>
                </c:pt>
                <c:pt idx="73893">
                  <c:v>79</c:v>
                </c:pt>
                <c:pt idx="73894">
                  <c:v>80</c:v>
                </c:pt>
                <c:pt idx="73895">
                  <c:v>81</c:v>
                </c:pt>
                <c:pt idx="73896">
                  <c:v>82</c:v>
                </c:pt>
                <c:pt idx="73897">
                  <c:v>83</c:v>
                </c:pt>
                <c:pt idx="73898">
                  <c:v>84</c:v>
                </c:pt>
                <c:pt idx="73899">
                  <c:v>85</c:v>
                </c:pt>
                <c:pt idx="73900">
                  <c:v>86</c:v>
                </c:pt>
                <c:pt idx="73901">
                  <c:v>87</c:v>
                </c:pt>
                <c:pt idx="73902">
                  <c:v>88</c:v>
                </c:pt>
                <c:pt idx="73903">
                  <c:v>89</c:v>
                </c:pt>
                <c:pt idx="73904">
                  <c:v>90</c:v>
                </c:pt>
                <c:pt idx="73905">
                  <c:v>91</c:v>
                </c:pt>
                <c:pt idx="73906">
                  <c:v>92</c:v>
                </c:pt>
                <c:pt idx="73907">
                  <c:v>93</c:v>
                </c:pt>
                <c:pt idx="73908">
                  <c:v>94</c:v>
                </c:pt>
                <c:pt idx="73909">
                  <c:v>95</c:v>
                </c:pt>
                <c:pt idx="73910">
                  <c:v>96</c:v>
                </c:pt>
                <c:pt idx="73911">
                  <c:v>97</c:v>
                </c:pt>
                <c:pt idx="73912">
                  <c:v>98</c:v>
                </c:pt>
                <c:pt idx="73913">
                  <c:v>99</c:v>
                </c:pt>
                <c:pt idx="73914">
                  <c:v>100</c:v>
                </c:pt>
                <c:pt idx="73915">
                  <c:v>101</c:v>
                </c:pt>
                <c:pt idx="73916">
                  <c:v>102</c:v>
                </c:pt>
                <c:pt idx="73917">
                  <c:v>103</c:v>
                </c:pt>
                <c:pt idx="73918">
                  <c:v>104</c:v>
                </c:pt>
                <c:pt idx="73919">
                  <c:v>105</c:v>
                </c:pt>
                <c:pt idx="73920">
                  <c:v>106</c:v>
                </c:pt>
                <c:pt idx="73921">
                  <c:v>107</c:v>
                </c:pt>
                <c:pt idx="73922">
                  <c:v>108</c:v>
                </c:pt>
                <c:pt idx="73923">
                  <c:v>109</c:v>
                </c:pt>
                <c:pt idx="73924">
                  <c:v>110</c:v>
                </c:pt>
                <c:pt idx="73925">
                  <c:v>111</c:v>
                </c:pt>
                <c:pt idx="73926">
                  <c:v>112</c:v>
                </c:pt>
                <c:pt idx="73927">
                  <c:v>113</c:v>
                </c:pt>
                <c:pt idx="73928">
                  <c:v>114</c:v>
                </c:pt>
                <c:pt idx="73929">
                  <c:v>115</c:v>
                </c:pt>
                <c:pt idx="73930">
                  <c:v>116</c:v>
                </c:pt>
                <c:pt idx="73931">
                  <c:v>117</c:v>
                </c:pt>
                <c:pt idx="73932">
                  <c:v>118</c:v>
                </c:pt>
                <c:pt idx="73933">
                  <c:v>119</c:v>
                </c:pt>
                <c:pt idx="73934">
                  <c:v>120</c:v>
                </c:pt>
                <c:pt idx="73935">
                  <c:v>121</c:v>
                </c:pt>
                <c:pt idx="73936">
                  <c:v>122</c:v>
                </c:pt>
                <c:pt idx="73937">
                  <c:v>123</c:v>
                </c:pt>
                <c:pt idx="73938">
                  <c:v>124</c:v>
                </c:pt>
                <c:pt idx="73939">
                  <c:v>125</c:v>
                </c:pt>
                <c:pt idx="73940">
                  <c:v>126</c:v>
                </c:pt>
                <c:pt idx="73941">
                  <c:v>127</c:v>
                </c:pt>
                <c:pt idx="73942">
                  <c:v>128</c:v>
                </c:pt>
                <c:pt idx="73943">
                  <c:v>129</c:v>
                </c:pt>
                <c:pt idx="73944">
                  <c:v>130</c:v>
                </c:pt>
                <c:pt idx="73945">
                  <c:v>131</c:v>
                </c:pt>
                <c:pt idx="73946">
                  <c:v>132</c:v>
                </c:pt>
                <c:pt idx="73947">
                  <c:v>133</c:v>
                </c:pt>
                <c:pt idx="73948">
                  <c:v>134</c:v>
                </c:pt>
                <c:pt idx="73949">
                  <c:v>135</c:v>
                </c:pt>
                <c:pt idx="73950">
                  <c:v>136</c:v>
                </c:pt>
                <c:pt idx="73951">
                  <c:v>137</c:v>
                </c:pt>
                <c:pt idx="73952">
                  <c:v>138</c:v>
                </c:pt>
                <c:pt idx="73953">
                  <c:v>139</c:v>
                </c:pt>
                <c:pt idx="73954">
                  <c:v>140</c:v>
                </c:pt>
                <c:pt idx="73955">
                  <c:v>141</c:v>
                </c:pt>
                <c:pt idx="73956">
                  <c:v>142</c:v>
                </c:pt>
                <c:pt idx="73957">
                  <c:v>143</c:v>
                </c:pt>
                <c:pt idx="73958">
                  <c:v>144</c:v>
                </c:pt>
                <c:pt idx="73959">
                  <c:v>145</c:v>
                </c:pt>
                <c:pt idx="73960">
                  <c:v>146</c:v>
                </c:pt>
                <c:pt idx="73961">
                  <c:v>147</c:v>
                </c:pt>
                <c:pt idx="73962">
                  <c:v>148</c:v>
                </c:pt>
                <c:pt idx="73963">
                  <c:v>149</c:v>
                </c:pt>
                <c:pt idx="73964">
                  <c:v>150</c:v>
                </c:pt>
                <c:pt idx="73965">
                  <c:v>151</c:v>
                </c:pt>
                <c:pt idx="73966">
                  <c:v>152</c:v>
                </c:pt>
                <c:pt idx="73967">
                  <c:v>153</c:v>
                </c:pt>
                <c:pt idx="73968">
                  <c:v>154</c:v>
                </c:pt>
                <c:pt idx="73969">
                  <c:v>155</c:v>
                </c:pt>
                <c:pt idx="73970">
                  <c:v>156</c:v>
                </c:pt>
                <c:pt idx="73971">
                  <c:v>157</c:v>
                </c:pt>
                <c:pt idx="73972">
                  <c:v>158</c:v>
                </c:pt>
                <c:pt idx="73973">
                  <c:v>159</c:v>
                </c:pt>
                <c:pt idx="73974">
                  <c:v>160</c:v>
                </c:pt>
                <c:pt idx="73975">
                  <c:v>161</c:v>
                </c:pt>
                <c:pt idx="73976">
                  <c:v>162</c:v>
                </c:pt>
                <c:pt idx="73977">
                  <c:v>163</c:v>
                </c:pt>
                <c:pt idx="73978">
                  <c:v>164</c:v>
                </c:pt>
                <c:pt idx="73979">
                  <c:v>165</c:v>
                </c:pt>
                <c:pt idx="73980">
                  <c:v>166</c:v>
                </c:pt>
                <c:pt idx="73981">
                  <c:v>167</c:v>
                </c:pt>
                <c:pt idx="73982">
                  <c:v>168</c:v>
                </c:pt>
                <c:pt idx="73983">
                  <c:v>169</c:v>
                </c:pt>
                <c:pt idx="73984">
                  <c:v>170</c:v>
                </c:pt>
                <c:pt idx="73985">
                  <c:v>171</c:v>
                </c:pt>
                <c:pt idx="73986">
                  <c:v>172</c:v>
                </c:pt>
                <c:pt idx="73987">
                  <c:v>173</c:v>
                </c:pt>
                <c:pt idx="73988">
                  <c:v>174</c:v>
                </c:pt>
                <c:pt idx="73989">
                  <c:v>175</c:v>
                </c:pt>
                <c:pt idx="73990">
                  <c:v>176</c:v>
                </c:pt>
                <c:pt idx="73991">
                  <c:v>177</c:v>
                </c:pt>
                <c:pt idx="73992">
                  <c:v>178</c:v>
                </c:pt>
                <c:pt idx="73993">
                  <c:v>179</c:v>
                </c:pt>
                <c:pt idx="73994">
                  <c:v>180</c:v>
                </c:pt>
                <c:pt idx="73995">
                  <c:v>181</c:v>
                </c:pt>
                <c:pt idx="73996">
                  <c:v>182</c:v>
                </c:pt>
                <c:pt idx="73997">
                  <c:v>183</c:v>
                </c:pt>
                <c:pt idx="73998">
                  <c:v>184</c:v>
                </c:pt>
                <c:pt idx="73999">
                  <c:v>185</c:v>
                </c:pt>
                <c:pt idx="74000">
                  <c:v>186</c:v>
                </c:pt>
                <c:pt idx="74001">
                  <c:v>187</c:v>
                </c:pt>
                <c:pt idx="74002">
                  <c:v>188</c:v>
                </c:pt>
                <c:pt idx="74003">
                  <c:v>189</c:v>
                </c:pt>
                <c:pt idx="74004">
                  <c:v>190</c:v>
                </c:pt>
                <c:pt idx="74005">
                  <c:v>191</c:v>
                </c:pt>
                <c:pt idx="74006">
                  <c:v>192</c:v>
                </c:pt>
                <c:pt idx="74007">
                  <c:v>193</c:v>
                </c:pt>
                <c:pt idx="74008">
                  <c:v>194</c:v>
                </c:pt>
                <c:pt idx="74009">
                  <c:v>195</c:v>
                </c:pt>
                <c:pt idx="74010">
                  <c:v>196</c:v>
                </c:pt>
                <c:pt idx="74011">
                  <c:v>197</c:v>
                </c:pt>
                <c:pt idx="74012">
                  <c:v>198</c:v>
                </c:pt>
                <c:pt idx="74013">
                  <c:v>199</c:v>
                </c:pt>
                <c:pt idx="74014">
                  <c:v>200</c:v>
                </c:pt>
                <c:pt idx="74015">
                  <c:v>201</c:v>
                </c:pt>
                <c:pt idx="74016">
                  <c:v>202</c:v>
                </c:pt>
                <c:pt idx="74017">
                  <c:v>203</c:v>
                </c:pt>
                <c:pt idx="74018">
                  <c:v>204</c:v>
                </c:pt>
                <c:pt idx="74019">
                  <c:v>205</c:v>
                </c:pt>
                <c:pt idx="74020">
                  <c:v>206</c:v>
                </c:pt>
                <c:pt idx="74021">
                  <c:v>207</c:v>
                </c:pt>
                <c:pt idx="74022">
                  <c:v>208</c:v>
                </c:pt>
                <c:pt idx="74023">
                  <c:v>209</c:v>
                </c:pt>
                <c:pt idx="74024">
                  <c:v>210</c:v>
                </c:pt>
                <c:pt idx="74025">
                  <c:v>211</c:v>
                </c:pt>
                <c:pt idx="74026">
                  <c:v>212</c:v>
                </c:pt>
                <c:pt idx="74027">
                  <c:v>213</c:v>
                </c:pt>
                <c:pt idx="74028">
                  <c:v>214</c:v>
                </c:pt>
                <c:pt idx="74029">
                  <c:v>215</c:v>
                </c:pt>
                <c:pt idx="74030">
                  <c:v>216</c:v>
                </c:pt>
                <c:pt idx="74031">
                  <c:v>217</c:v>
                </c:pt>
                <c:pt idx="74032">
                  <c:v>218</c:v>
                </c:pt>
                <c:pt idx="74033">
                  <c:v>219</c:v>
                </c:pt>
                <c:pt idx="74034">
                  <c:v>220</c:v>
                </c:pt>
                <c:pt idx="74035">
                  <c:v>221</c:v>
                </c:pt>
                <c:pt idx="74036">
                  <c:v>222</c:v>
                </c:pt>
                <c:pt idx="74037">
                  <c:v>223</c:v>
                </c:pt>
                <c:pt idx="74038">
                  <c:v>224</c:v>
                </c:pt>
                <c:pt idx="74039">
                  <c:v>225</c:v>
                </c:pt>
                <c:pt idx="74040">
                  <c:v>226</c:v>
                </c:pt>
                <c:pt idx="74041">
                  <c:v>227</c:v>
                </c:pt>
                <c:pt idx="74042">
                  <c:v>228</c:v>
                </c:pt>
                <c:pt idx="74043">
                  <c:v>229</c:v>
                </c:pt>
                <c:pt idx="74044">
                  <c:v>230</c:v>
                </c:pt>
                <c:pt idx="74045">
                  <c:v>231</c:v>
                </c:pt>
                <c:pt idx="74046">
                  <c:v>232</c:v>
                </c:pt>
                <c:pt idx="74047">
                  <c:v>233</c:v>
                </c:pt>
                <c:pt idx="74048">
                  <c:v>234</c:v>
                </c:pt>
                <c:pt idx="74049">
                  <c:v>235</c:v>
                </c:pt>
                <c:pt idx="74050">
                  <c:v>236</c:v>
                </c:pt>
                <c:pt idx="74051">
                  <c:v>237</c:v>
                </c:pt>
                <c:pt idx="74052">
                  <c:v>238</c:v>
                </c:pt>
                <c:pt idx="74053">
                  <c:v>239</c:v>
                </c:pt>
                <c:pt idx="74054">
                  <c:v>240</c:v>
                </c:pt>
                <c:pt idx="74055">
                  <c:v>241</c:v>
                </c:pt>
                <c:pt idx="74056">
                  <c:v>242</c:v>
                </c:pt>
                <c:pt idx="74057">
                  <c:v>243</c:v>
                </c:pt>
                <c:pt idx="74058">
                  <c:v>244</c:v>
                </c:pt>
                <c:pt idx="74059">
                  <c:v>245</c:v>
                </c:pt>
                <c:pt idx="74060">
                  <c:v>246</c:v>
                </c:pt>
                <c:pt idx="74061">
                  <c:v>247</c:v>
                </c:pt>
                <c:pt idx="74062">
                  <c:v>248</c:v>
                </c:pt>
                <c:pt idx="74063">
                  <c:v>249</c:v>
                </c:pt>
                <c:pt idx="74064">
                  <c:v>250</c:v>
                </c:pt>
                <c:pt idx="74065">
                  <c:v>251</c:v>
                </c:pt>
                <c:pt idx="74066">
                  <c:v>252</c:v>
                </c:pt>
                <c:pt idx="74067">
                  <c:v>253</c:v>
                </c:pt>
                <c:pt idx="74068">
                  <c:v>254</c:v>
                </c:pt>
                <c:pt idx="74069">
                  <c:v>255</c:v>
                </c:pt>
                <c:pt idx="74070">
                  <c:v>256</c:v>
                </c:pt>
                <c:pt idx="74071">
                  <c:v>257</c:v>
                </c:pt>
                <c:pt idx="74072">
                  <c:v>258</c:v>
                </c:pt>
                <c:pt idx="74073">
                  <c:v>259</c:v>
                </c:pt>
                <c:pt idx="74074">
                  <c:v>260</c:v>
                </c:pt>
                <c:pt idx="74075">
                  <c:v>261</c:v>
                </c:pt>
                <c:pt idx="74076">
                  <c:v>262</c:v>
                </c:pt>
                <c:pt idx="74077">
                  <c:v>263</c:v>
                </c:pt>
                <c:pt idx="74078">
                  <c:v>264</c:v>
                </c:pt>
                <c:pt idx="74079">
                  <c:v>265</c:v>
                </c:pt>
                <c:pt idx="74080">
                  <c:v>266</c:v>
                </c:pt>
                <c:pt idx="74081">
                  <c:v>267</c:v>
                </c:pt>
                <c:pt idx="74082">
                  <c:v>268</c:v>
                </c:pt>
                <c:pt idx="74083">
                  <c:v>269</c:v>
                </c:pt>
                <c:pt idx="74084">
                  <c:v>270</c:v>
                </c:pt>
                <c:pt idx="74085">
                  <c:v>271</c:v>
                </c:pt>
                <c:pt idx="74086">
                  <c:v>272</c:v>
                </c:pt>
                <c:pt idx="74087">
                  <c:v>273</c:v>
                </c:pt>
                <c:pt idx="74088">
                  <c:v>274</c:v>
                </c:pt>
                <c:pt idx="74089">
                  <c:v>275</c:v>
                </c:pt>
                <c:pt idx="74090">
                  <c:v>276</c:v>
                </c:pt>
                <c:pt idx="74091">
                  <c:v>277</c:v>
                </c:pt>
                <c:pt idx="74092">
                  <c:v>278</c:v>
                </c:pt>
                <c:pt idx="74093">
                  <c:v>279</c:v>
                </c:pt>
                <c:pt idx="74094">
                  <c:v>280</c:v>
                </c:pt>
                <c:pt idx="74095">
                  <c:v>281</c:v>
                </c:pt>
                <c:pt idx="74096">
                  <c:v>282</c:v>
                </c:pt>
                <c:pt idx="74097">
                  <c:v>283</c:v>
                </c:pt>
                <c:pt idx="74098">
                  <c:v>284</c:v>
                </c:pt>
                <c:pt idx="74099">
                  <c:v>285</c:v>
                </c:pt>
                <c:pt idx="74100">
                  <c:v>286</c:v>
                </c:pt>
                <c:pt idx="74101">
                  <c:v>287</c:v>
                </c:pt>
                <c:pt idx="74102">
                  <c:v>288</c:v>
                </c:pt>
                <c:pt idx="74103">
                  <c:v>289</c:v>
                </c:pt>
                <c:pt idx="74104">
                  <c:v>290</c:v>
                </c:pt>
                <c:pt idx="74105">
                  <c:v>291</c:v>
                </c:pt>
                <c:pt idx="74106">
                  <c:v>292</c:v>
                </c:pt>
                <c:pt idx="74107">
                  <c:v>293</c:v>
                </c:pt>
                <c:pt idx="74108">
                  <c:v>294</c:v>
                </c:pt>
                <c:pt idx="74109">
                  <c:v>295</c:v>
                </c:pt>
                <c:pt idx="74110">
                  <c:v>296</c:v>
                </c:pt>
                <c:pt idx="74111">
                  <c:v>297</c:v>
                </c:pt>
                <c:pt idx="74112">
                  <c:v>298</c:v>
                </c:pt>
                <c:pt idx="74113">
                  <c:v>299</c:v>
                </c:pt>
                <c:pt idx="74114">
                  <c:v>300</c:v>
                </c:pt>
                <c:pt idx="74115">
                  <c:v>301</c:v>
                </c:pt>
                <c:pt idx="74116">
                  <c:v>302</c:v>
                </c:pt>
                <c:pt idx="74117">
                  <c:v>303</c:v>
                </c:pt>
                <c:pt idx="74118">
                  <c:v>304</c:v>
                </c:pt>
                <c:pt idx="74119">
                  <c:v>305</c:v>
                </c:pt>
                <c:pt idx="74120">
                  <c:v>306</c:v>
                </c:pt>
                <c:pt idx="74121">
                  <c:v>307</c:v>
                </c:pt>
                <c:pt idx="74122">
                  <c:v>308</c:v>
                </c:pt>
                <c:pt idx="74123">
                  <c:v>309</c:v>
                </c:pt>
                <c:pt idx="74124">
                  <c:v>310</c:v>
                </c:pt>
                <c:pt idx="74125">
                  <c:v>311</c:v>
                </c:pt>
                <c:pt idx="74126">
                  <c:v>312</c:v>
                </c:pt>
                <c:pt idx="74127">
                  <c:v>313</c:v>
                </c:pt>
                <c:pt idx="74128">
                  <c:v>314</c:v>
                </c:pt>
                <c:pt idx="74129">
                  <c:v>315</c:v>
                </c:pt>
                <c:pt idx="74130">
                  <c:v>316</c:v>
                </c:pt>
                <c:pt idx="74131">
                  <c:v>317</c:v>
                </c:pt>
                <c:pt idx="74132">
                  <c:v>318</c:v>
                </c:pt>
                <c:pt idx="74133">
                  <c:v>319</c:v>
                </c:pt>
                <c:pt idx="74134">
                  <c:v>320</c:v>
                </c:pt>
                <c:pt idx="74135">
                  <c:v>321</c:v>
                </c:pt>
                <c:pt idx="74136">
                  <c:v>322</c:v>
                </c:pt>
                <c:pt idx="74137">
                  <c:v>323</c:v>
                </c:pt>
                <c:pt idx="74138">
                  <c:v>324</c:v>
                </c:pt>
                <c:pt idx="74139">
                  <c:v>325</c:v>
                </c:pt>
                <c:pt idx="74140">
                  <c:v>326</c:v>
                </c:pt>
                <c:pt idx="74141">
                  <c:v>327</c:v>
                </c:pt>
                <c:pt idx="74142">
                  <c:v>328</c:v>
                </c:pt>
                <c:pt idx="74143">
                  <c:v>329</c:v>
                </c:pt>
                <c:pt idx="74144">
                  <c:v>330</c:v>
                </c:pt>
                <c:pt idx="74145">
                  <c:v>331</c:v>
                </c:pt>
                <c:pt idx="74146">
                  <c:v>332</c:v>
                </c:pt>
                <c:pt idx="74147">
                  <c:v>333</c:v>
                </c:pt>
                <c:pt idx="74148">
                  <c:v>334</c:v>
                </c:pt>
                <c:pt idx="74149">
                  <c:v>335</c:v>
                </c:pt>
                <c:pt idx="74150">
                  <c:v>336</c:v>
                </c:pt>
                <c:pt idx="74151">
                  <c:v>337</c:v>
                </c:pt>
                <c:pt idx="74152">
                  <c:v>338</c:v>
                </c:pt>
                <c:pt idx="74153">
                  <c:v>339</c:v>
                </c:pt>
                <c:pt idx="74154">
                  <c:v>340</c:v>
                </c:pt>
                <c:pt idx="74155">
                  <c:v>341</c:v>
                </c:pt>
                <c:pt idx="74156">
                  <c:v>342</c:v>
                </c:pt>
                <c:pt idx="74157">
                  <c:v>343</c:v>
                </c:pt>
                <c:pt idx="74158">
                  <c:v>344</c:v>
                </c:pt>
                <c:pt idx="74159">
                  <c:v>345</c:v>
                </c:pt>
                <c:pt idx="74160">
                  <c:v>346</c:v>
                </c:pt>
                <c:pt idx="74161">
                  <c:v>347</c:v>
                </c:pt>
                <c:pt idx="74162">
                  <c:v>348</c:v>
                </c:pt>
                <c:pt idx="74163">
                  <c:v>349</c:v>
                </c:pt>
                <c:pt idx="74164">
                  <c:v>350</c:v>
                </c:pt>
                <c:pt idx="74165">
                  <c:v>351</c:v>
                </c:pt>
                <c:pt idx="74166">
                  <c:v>352</c:v>
                </c:pt>
                <c:pt idx="74167">
                  <c:v>353</c:v>
                </c:pt>
                <c:pt idx="74168">
                  <c:v>354</c:v>
                </c:pt>
                <c:pt idx="74169">
                  <c:v>355</c:v>
                </c:pt>
                <c:pt idx="74170">
                  <c:v>356</c:v>
                </c:pt>
                <c:pt idx="74171">
                  <c:v>357</c:v>
                </c:pt>
                <c:pt idx="74172">
                  <c:v>358</c:v>
                </c:pt>
                <c:pt idx="74173">
                  <c:v>359</c:v>
                </c:pt>
                <c:pt idx="74174">
                  <c:v>360</c:v>
                </c:pt>
                <c:pt idx="74175">
                  <c:v>361</c:v>
                </c:pt>
                <c:pt idx="74176">
                  <c:v>362</c:v>
                </c:pt>
                <c:pt idx="74177">
                  <c:v>363</c:v>
                </c:pt>
                <c:pt idx="74178">
                  <c:v>364</c:v>
                </c:pt>
                <c:pt idx="74179">
                  <c:v>365</c:v>
                </c:pt>
                <c:pt idx="74180">
                  <c:v>366</c:v>
                </c:pt>
                <c:pt idx="74181">
                  <c:v>367</c:v>
                </c:pt>
                <c:pt idx="74182">
                  <c:v>368</c:v>
                </c:pt>
                <c:pt idx="74183">
                  <c:v>369</c:v>
                </c:pt>
                <c:pt idx="74184">
                  <c:v>370</c:v>
                </c:pt>
                <c:pt idx="74185">
                  <c:v>371</c:v>
                </c:pt>
                <c:pt idx="74186">
                  <c:v>372</c:v>
                </c:pt>
                <c:pt idx="74187">
                  <c:v>373</c:v>
                </c:pt>
                <c:pt idx="74188">
                  <c:v>374</c:v>
                </c:pt>
                <c:pt idx="74189">
                  <c:v>375</c:v>
                </c:pt>
                <c:pt idx="74190">
                  <c:v>376</c:v>
                </c:pt>
                <c:pt idx="74191">
                  <c:v>377</c:v>
                </c:pt>
                <c:pt idx="74192">
                  <c:v>378</c:v>
                </c:pt>
                <c:pt idx="74193">
                  <c:v>379</c:v>
                </c:pt>
                <c:pt idx="74194">
                  <c:v>380</c:v>
                </c:pt>
                <c:pt idx="74195">
                  <c:v>381</c:v>
                </c:pt>
                <c:pt idx="74196">
                  <c:v>382</c:v>
                </c:pt>
                <c:pt idx="74197">
                  <c:v>383</c:v>
                </c:pt>
                <c:pt idx="74198">
                  <c:v>384</c:v>
                </c:pt>
                <c:pt idx="74199">
                  <c:v>385</c:v>
                </c:pt>
                <c:pt idx="74200">
                  <c:v>386</c:v>
                </c:pt>
                <c:pt idx="74201">
                  <c:v>387</c:v>
                </c:pt>
                <c:pt idx="74202">
                  <c:v>388</c:v>
                </c:pt>
                <c:pt idx="74203">
                  <c:v>389</c:v>
                </c:pt>
                <c:pt idx="74204">
                  <c:v>390</c:v>
                </c:pt>
                <c:pt idx="74205">
                  <c:v>391</c:v>
                </c:pt>
                <c:pt idx="74206">
                  <c:v>392</c:v>
                </c:pt>
                <c:pt idx="74207">
                  <c:v>393</c:v>
                </c:pt>
                <c:pt idx="74208">
                  <c:v>394</c:v>
                </c:pt>
                <c:pt idx="74209">
                  <c:v>395</c:v>
                </c:pt>
                <c:pt idx="74210">
                  <c:v>396</c:v>
                </c:pt>
                <c:pt idx="74211">
                  <c:v>397</c:v>
                </c:pt>
                <c:pt idx="74212">
                  <c:v>398</c:v>
                </c:pt>
                <c:pt idx="74213">
                  <c:v>399</c:v>
                </c:pt>
                <c:pt idx="74214">
                  <c:v>400</c:v>
                </c:pt>
                <c:pt idx="74215">
                  <c:v>401</c:v>
                </c:pt>
                <c:pt idx="74216">
                  <c:v>402</c:v>
                </c:pt>
                <c:pt idx="74217">
                  <c:v>403</c:v>
                </c:pt>
                <c:pt idx="74218">
                  <c:v>404</c:v>
                </c:pt>
                <c:pt idx="74219">
                  <c:v>405</c:v>
                </c:pt>
                <c:pt idx="74220">
                  <c:v>406</c:v>
                </c:pt>
                <c:pt idx="74221">
                  <c:v>407</c:v>
                </c:pt>
                <c:pt idx="74222">
                  <c:v>408</c:v>
                </c:pt>
                <c:pt idx="74223">
                  <c:v>409</c:v>
                </c:pt>
                <c:pt idx="74224">
                  <c:v>410</c:v>
                </c:pt>
                <c:pt idx="74225">
                  <c:v>411</c:v>
                </c:pt>
                <c:pt idx="74226">
                  <c:v>412</c:v>
                </c:pt>
                <c:pt idx="74227">
                  <c:v>413</c:v>
                </c:pt>
                <c:pt idx="74228">
                  <c:v>414</c:v>
                </c:pt>
                <c:pt idx="74229">
                  <c:v>415</c:v>
                </c:pt>
                <c:pt idx="74230">
                  <c:v>416</c:v>
                </c:pt>
                <c:pt idx="74231">
                  <c:v>417</c:v>
                </c:pt>
                <c:pt idx="74232">
                  <c:v>418</c:v>
                </c:pt>
                <c:pt idx="74233">
                  <c:v>419</c:v>
                </c:pt>
                <c:pt idx="74234">
                  <c:v>420</c:v>
                </c:pt>
                <c:pt idx="74235">
                  <c:v>421</c:v>
                </c:pt>
                <c:pt idx="74236">
                  <c:v>422</c:v>
                </c:pt>
                <c:pt idx="74237">
                  <c:v>423</c:v>
                </c:pt>
                <c:pt idx="74238">
                  <c:v>424</c:v>
                </c:pt>
                <c:pt idx="74239">
                  <c:v>425</c:v>
                </c:pt>
                <c:pt idx="74240">
                  <c:v>426</c:v>
                </c:pt>
                <c:pt idx="74241">
                  <c:v>427</c:v>
                </c:pt>
                <c:pt idx="74242">
                  <c:v>428</c:v>
                </c:pt>
                <c:pt idx="74243">
                  <c:v>429</c:v>
                </c:pt>
                <c:pt idx="74244">
                  <c:v>430</c:v>
                </c:pt>
                <c:pt idx="74245">
                  <c:v>431</c:v>
                </c:pt>
                <c:pt idx="74246">
                  <c:v>432</c:v>
                </c:pt>
                <c:pt idx="74247">
                  <c:v>433</c:v>
                </c:pt>
                <c:pt idx="74248">
                  <c:v>434</c:v>
                </c:pt>
                <c:pt idx="74249">
                  <c:v>435</c:v>
                </c:pt>
                <c:pt idx="74250">
                  <c:v>436</c:v>
                </c:pt>
                <c:pt idx="74251">
                  <c:v>437</c:v>
                </c:pt>
                <c:pt idx="74252">
                  <c:v>438</c:v>
                </c:pt>
                <c:pt idx="74253">
                  <c:v>439</c:v>
                </c:pt>
                <c:pt idx="74254">
                  <c:v>440</c:v>
                </c:pt>
                <c:pt idx="74255">
                  <c:v>441</c:v>
                </c:pt>
                <c:pt idx="74256">
                  <c:v>442</c:v>
                </c:pt>
                <c:pt idx="74257">
                  <c:v>443</c:v>
                </c:pt>
                <c:pt idx="74258">
                  <c:v>444</c:v>
                </c:pt>
                <c:pt idx="74259">
                  <c:v>445</c:v>
                </c:pt>
                <c:pt idx="74260">
                  <c:v>446</c:v>
                </c:pt>
                <c:pt idx="74261">
                  <c:v>447</c:v>
                </c:pt>
                <c:pt idx="74262">
                  <c:v>448</c:v>
                </c:pt>
                <c:pt idx="74263">
                  <c:v>449</c:v>
                </c:pt>
                <c:pt idx="74264">
                  <c:v>450</c:v>
                </c:pt>
                <c:pt idx="74265">
                  <c:v>451</c:v>
                </c:pt>
                <c:pt idx="74266">
                  <c:v>452</c:v>
                </c:pt>
                <c:pt idx="74267">
                  <c:v>453</c:v>
                </c:pt>
                <c:pt idx="74268">
                  <c:v>454</c:v>
                </c:pt>
                <c:pt idx="74269">
                  <c:v>455</c:v>
                </c:pt>
                <c:pt idx="74270">
                  <c:v>456</c:v>
                </c:pt>
                <c:pt idx="74271">
                  <c:v>457</c:v>
                </c:pt>
                <c:pt idx="74272">
                  <c:v>458</c:v>
                </c:pt>
                <c:pt idx="74273">
                  <c:v>459</c:v>
                </c:pt>
                <c:pt idx="74274">
                  <c:v>460</c:v>
                </c:pt>
                <c:pt idx="74275">
                  <c:v>461</c:v>
                </c:pt>
                <c:pt idx="74276">
                  <c:v>462</c:v>
                </c:pt>
                <c:pt idx="74277">
                  <c:v>463</c:v>
                </c:pt>
                <c:pt idx="74278">
                  <c:v>464</c:v>
                </c:pt>
                <c:pt idx="74279">
                  <c:v>465</c:v>
                </c:pt>
                <c:pt idx="74280">
                  <c:v>466</c:v>
                </c:pt>
                <c:pt idx="74281">
                  <c:v>467</c:v>
                </c:pt>
                <c:pt idx="74282">
                  <c:v>468</c:v>
                </c:pt>
                <c:pt idx="74283">
                  <c:v>469</c:v>
                </c:pt>
                <c:pt idx="74284">
                  <c:v>470</c:v>
                </c:pt>
                <c:pt idx="74285">
                  <c:v>471</c:v>
                </c:pt>
                <c:pt idx="74286">
                  <c:v>472</c:v>
                </c:pt>
                <c:pt idx="74287">
                  <c:v>473</c:v>
                </c:pt>
                <c:pt idx="74288">
                  <c:v>474</c:v>
                </c:pt>
                <c:pt idx="74289">
                  <c:v>475</c:v>
                </c:pt>
                <c:pt idx="74290">
                  <c:v>476</c:v>
                </c:pt>
                <c:pt idx="74291">
                  <c:v>477</c:v>
                </c:pt>
                <c:pt idx="74292">
                  <c:v>478</c:v>
                </c:pt>
                <c:pt idx="74293">
                  <c:v>479</c:v>
                </c:pt>
                <c:pt idx="74294">
                  <c:v>480</c:v>
                </c:pt>
                <c:pt idx="74295">
                  <c:v>481</c:v>
                </c:pt>
                <c:pt idx="74296">
                  <c:v>482</c:v>
                </c:pt>
                <c:pt idx="74297">
                  <c:v>483</c:v>
                </c:pt>
                <c:pt idx="74298">
                  <c:v>484</c:v>
                </c:pt>
                <c:pt idx="74299">
                  <c:v>485</c:v>
                </c:pt>
                <c:pt idx="74300">
                  <c:v>486</c:v>
                </c:pt>
                <c:pt idx="74301">
                  <c:v>487</c:v>
                </c:pt>
                <c:pt idx="74302">
                  <c:v>488</c:v>
                </c:pt>
                <c:pt idx="74303">
                  <c:v>489</c:v>
                </c:pt>
                <c:pt idx="74304">
                  <c:v>490</c:v>
                </c:pt>
                <c:pt idx="74305">
                  <c:v>491</c:v>
                </c:pt>
                <c:pt idx="74306">
                  <c:v>492</c:v>
                </c:pt>
                <c:pt idx="74307">
                  <c:v>493</c:v>
                </c:pt>
                <c:pt idx="74308">
                  <c:v>494</c:v>
                </c:pt>
                <c:pt idx="74309">
                  <c:v>495</c:v>
                </c:pt>
                <c:pt idx="74310">
                  <c:v>496</c:v>
                </c:pt>
                <c:pt idx="74311">
                  <c:v>497</c:v>
                </c:pt>
                <c:pt idx="74312">
                  <c:v>498</c:v>
                </c:pt>
                <c:pt idx="74313">
                  <c:v>499</c:v>
                </c:pt>
                <c:pt idx="74314">
                  <c:v>500</c:v>
                </c:pt>
                <c:pt idx="74315">
                  <c:v>501</c:v>
                </c:pt>
                <c:pt idx="74316">
                  <c:v>502</c:v>
                </c:pt>
                <c:pt idx="74317">
                  <c:v>503</c:v>
                </c:pt>
                <c:pt idx="74318">
                  <c:v>504</c:v>
                </c:pt>
                <c:pt idx="74319">
                  <c:v>505</c:v>
                </c:pt>
                <c:pt idx="74320">
                  <c:v>506</c:v>
                </c:pt>
                <c:pt idx="74321">
                  <c:v>507</c:v>
                </c:pt>
                <c:pt idx="74322">
                  <c:v>508</c:v>
                </c:pt>
                <c:pt idx="74323">
                  <c:v>509</c:v>
                </c:pt>
                <c:pt idx="74324">
                  <c:v>510</c:v>
                </c:pt>
                <c:pt idx="74325">
                  <c:v>511</c:v>
                </c:pt>
                <c:pt idx="74326">
                  <c:v>512</c:v>
                </c:pt>
                <c:pt idx="74327">
                  <c:v>513</c:v>
                </c:pt>
                <c:pt idx="74328">
                  <c:v>514</c:v>
                </c:pt>
                <c:pt idx="74329">
                  <c:v>515</c:v>
                </c:pt>
                <c:pt idx="74330">
                  <c:v>516</c:v>
                </c:pt>
                <c:pt idx="74331">
                  <c:v>517</c:v>
                </c:pt>
                <c:pt idx="74332">
                  <c:v>518</c:v>
                </c:pt>
                <c:pt idx="74333">
                  <c:v>519</c:v>
                </c:pt>
                <c:pt idx="74334">
                  <c:v>520</c:v>
                </c:pt>
                <c:pt idx="74335">
                  <c:v>521</c:v>
                </c:pt>
                <c:pt idx="74336">
                  <c:v>522</c:v>
                </c:pt>
                <c:pt idx="74337">
                  <c:v>523</c:v>
                </c:pt>
                <c:pt idx="74338">
                  <c:v>524</c:v>
                </c:pt>
                <c:pt idx="74339">
                  <c:v>525</c:v>
                </c:pt>
                <c:pt idx="74340">
                  <c:v>526</c:v>
                </c:pt>
                <c:pt idx="74341">
                  <c:v>527</c:v>
                </c:pt>
                <c:pt idx="74342">
                  <c:v>528</c:v>
                </c:pt>
                <c:pt idx="74343">
                  <c:v>529</c:v>
                </c:pt>
                <c:pt idx="74344">
                  <c:v>530</c:v>
                </c:pt>
                <c:pt idx="74345">
                  <c:v>531</c:v>
                </c:pt>
                <c:pt idx="74346">
                  <c:v>532</c:v>
                </c:pt>
                <c:pt idx="74347">
                  <c:v>533</c:v>
                </c:pt>
                <c:pt idx="74348">
                  <c:v>534</c:v>
                </c:pt>
                <c:pt idx="74349">
                  <c:v>535</c:v>
                </c:pt>
                <c:pt idx="74350">
                  <c:v>536</c:v>
                </c:pt>
                <c:pt idx="74351">
                  <c:v>537</c:v>
                </c:pt>
                <c:pt idx="74352">
                  <c:v>538</c:v>
                </c:pt>
                <c:pt idx="74353">
                  <c:v>539</c:v>
                </c:pt>
                <c:pt idx="74354">
                  <c:v>540</c:v>
                </c:pt>
                <c:pt idx="74355">
                  <c:v>541</c:v>
                </c:pt>
                <c:pt idx="74356">
                  <c:v>542</c:v>
                </c:pt>
                <c:pt idx="74357">
                  <c:v>543</c:v>
                </c:pt>
                <c:pt idx="74358">
                  <c:v>544</c:v>
                </c:pt>
                <c:pt idx="74359">
                  <c:v>545</c:v>
                </c:pt>
                <c:pt idx="74360">
                  <c:v>546</c:v>
                </c:pt>
                <c:pt idx="74361">
                  <c:v>547</c:v>
                </c:pt>
                <c:pt idx="74362">
                  <c:v>548</c:v>
                </c:pt>
                <c:pt idx="74363">
                  <c:v>549</c:v>
                </c:pt>
                <c:pt idx="74364">
                  <c:v>550</c:v>
                </c:pt>
                <c:pt idx="74365">
                  <c:v>551</c:v>
                </c:pt>
                <c:pt idx="74366">
                  <c:v>552</c:v>
                </c:pt>
                <c:pt idx="74367">
                  <c:v>553</c:v>
                </c:pt>
                <c:pt idx="74368">
                  <c:v>554</c:v>
                </c:pt>
                <c:pt idx="74369">
                  <c:v>555</c:v>
                </c:pt>
                <c:pt idx="74370">
                  <c:v>556</c:v>
                </c:pt>
                <c:pt idx="74371">
                  <c:v>557</c:v>
                </c:pt>
                <c:pt idx="74372">
                  <c:v>558</c:v>
                </c:pt>
                <c:pt idx="74373">
                  <c:v>559</c:v>
                </c:pt>
                <c:pt idx="74374">
                  <c:v>560</c:v>
                </c:pt>
                <c:pt idx="74375">
                  <c:v>561</c:v>
                </c:pt>
                <c:pt idx="74376">
                  <c:v>562</c:v>
                </c:pt>
                <c:pt idx="74377">
                  <c:v>563</c:v>
                </c:pt>
                <c:pt idx="74378">
                  <c:v>564</c:v>
                </c:pt>
                <c:pt idx="74379">
                  <c:v>565</c:v>
                </c:pt>
                <c:pt idx="74380">
                  <c:v>566</c:v>
                </c:pt>
                <c:pt idx="74381">
                  <c:v>567</c:v>
                </c:pt>
                <c:pt idx="74382">
                  <c:v>568</c:v>
                </c:pt>
                <c:pt idx="74383">
                  <c:v>569</c:v>
                </c:pt>
                <c:pt idx="74384">
                  <c:v>570</c:v>
                </c:pt>
                <c:pt idx="74385">
                  <c:v>571</c:v>
                </c:pt>
                <c:pt idx="74386">
                  <c:v>572</c:v>
                </c:pt>
                <c:pt idx="74387">
                  <c:v>573</c:v>
                </c:pt>
                <c:pt idx="74388">
                  <c:v>574</c:v>
                </c:pt>
                <c:pt idx="74389">
                  <c:v>575</c:v>
                </c:pt>
                <c:pt idx="74390">
                  <c:v>576</c:v>
                </c:pt>
                <c:pt idx="74391">
                  <c:v>577</c:v>
                </c:pt>
                <c:pt idx="74392">
                  <c:v>578</c:v>
                </c:pt>
                <c:pt idx="74393">
                  <c:v>579</c:v>
                </c:pt>
                <c:pt idx="74394">
                  <c:v>580</c:v>
                </c:pt>
                <c:pt idx="74395">
                  <c:v>581</c:v>
                </c:pt>
                <c:pt idx="74396">
                  <c:v>582</c:v>
                </c:pt>
                <c:pt idx="74397">
                  <c:v>583</c:v>
                </c:pt>
                <c:pt idx="74398">
                  <c:v>584</c:v>
                </c:pt>
                <c:pt idx="74399">
                  <c:v>585</c:v>
                </c:pt>
                <c:pt idx="74400">
                  <c:v>586</c:v>
                </c:pt>
                <c:pt idx="74401">
                  <c:v>587</c:v>
                </c:pt>
                <c:pt idx="74402">
                  <c:v>588</c:v>
                </c:pt>
                <c:pt idx="74403">
                  <c:v>589</c:v>
                </c:pt>
                <c:pt idx="74404">
                  <c:v>590</c:v>
                </c:pt>
                <c:pt idx="74405">
                  <c:v>591</c:v>
                </c:pt>
                <c:pt idx="74406">
                  <c:v>592</c:v>
                </c:pt>
                <c:pt idx="74407">
                  <c:v>593</c:v>
                </c:pt>
                <c:pt idx="74408">
                  <c:v>594</c:v>
                </c:pt>
                <c:pt idx="74409">
                  <c:v>595</c:v>
                </c:pt>
                <c:pt idx="74410">
                  <c:v>596</c:v>
                </c:pt>
                <c:pt idx="74411">
                  <c:v>597</c:v>
                </c:pt>
                <c:pt idx="74412">
                  <c:v>598</c:v>
                </c:pt>
                <c:pt idx="74413">
                  <c:v>599</c:v>
                </c:pt>
                <c:pt idx="74414">
                  <c:v>600</c:v>
                </c:pt>
                <c:pt idx="74415">
                  <c:v>601</c:v>
                </c:pt>
                <c:pt idx="74416">
                  <c:v>602</c:v>
                </c:pt>
                <c:pt idx="74417">
                  <c:v>603</c:v>
                </c:pt>
                <c:pt idx="74418">
                  <c:v>604</c:v>
                </c:pt>
                <c:pt idx="74419">
                  <c:v>605</c:v>
                </c:pt>
                <c:pt idx="74420">
                  <c:v>606</c:v>
                </c:pt>
                <c:pt idx="74421">
                  <c:v>607</c:v>
                </c:pt>
                <c:pt idx="74422">
                  <c:v>608</c:v>
                </c:pt>
                <c:pt idx="74423">
                  <c:v>609</c:v>
                </c:pt>
                <c:pt idx="74424">
                  <c:v>610</c:v>
                </c:pt>
                <c:pt idx="74425">
                  <c:v>611</c:v>
                </c:pt>
                <c:pt idx="74426">
                  <c:v>612</c:v>
                </c:pt>
                <c:pt idx="74427">
                  <c:v>613</c:v>
                </c:pt>
                <c:pt idx="74428">
                  <c:v>614</c:v>
                </c:pt>
                <c:pt idx="74429">
                  <c:v>615</c:v>
                </c:pt>
                <c:pt idx="74430">
                  <c:v>616</c:v>
                </c:pt>
                <c:pt idx="74431">
                  <c:v>617</c:v>
                </c:pt>
                <c:pt idx="74432">
                  <c:v>618</c:v>
                </c:pt>
                <c:pt idx="74433">
                  <c:v>619</c:v>
                </c:pt>
                <c:pt idx="74434">
                  <c:v>620</c:v>
                </c:pt>
                <c:pt idx="74435">
                  <c:v>621</c:v>
                </c:pt>
                <c:pt idx="74436">
                  <c:v>622</c:v>
                </c:pt>
                <c:pt idx="74437">
                  <c:v>623</c:v>
                </c:pt>
                <c:pt idx="74438">
                  <c:v>624</c:v>
                </c:pt>
                <c:pt idx="74439">
                  <c:v>625</c:v>
                </c:pt>
                <c:pt idx="74440">
                  <c:v>626</c:v>
                </c:pt>
                <c:pt idx="74441">
                  <c:v>627</c:v>
                </c:pt>
                <c:pt idx="74442">
                  <c:v>628</c:v>
                </c:pt>
                <c:pt idx="74443">
                  <c:v>629</c:v>
                </c:pt>
                <c:pt idx="74444">
                  <c:v>630</c:v>
                </c:pt>
                <c:pt idx="74445">
                  <c:v>631</c:v>
                </c:pt>
                <c:pt idx="74446">
                  <c:v>632</c:v>
                </c:pt>
                <c:pt idx="74447">
                  <c:v>633</c:v>
                </c:pt>
                <c:pt idx="74448">
                  <c:v>634</c:v>
                </c:pt>
                <c:pt idx="74449">
                  <c:v>635</c:v>
                </c:pt>
                <c:pt idx="74450">
                  <c:v>636</c:v>
                </c:pt>
                <c:pt idx="74451">
                  <c:v>637</c:v>
                </c:pt>
                <c:pt idx="74452">
                  <c:v>638</c:v>
                </c:pt>
                <c:pt idx="74453">
                  <c:v>639</c:v>
                </c:pt>
                <c:pt idx="74454">
                  <c:v>640</c:v>
                </c:pt>
                <c:pt idx="74455">
                  <c:v>641</c:v>
                </c:pt>
                <c:pt idx="74456">
                  <c:v>642</c:v>
                </c:pt>
                <c:pt idx="74457">
                  <c:v>643</c:v>
                </c:pt>
                <c:pt idx="74458">
                  <c:v>644</c:v>
                </c:pt>
                <c:pt idx="74459">
                  <c:v>645</c:v>
                </c:pt>
                <c:pt idx="74460">
                  <c:v>646</c:v>
                </c:pt>
                <c:pt idx="74461">
                  <c:v>647</c:v>
                </c:pt>
                <c:pt idx="74462">
                  <c:v>648</c:v>
                </c:pt>
                <c:pt idx="74463">
                  <c:v>649</c:v>
                </c:pt>
                <c:pt idx="74464">
                  <c:v>650</c:v>
                </c:pt>
                <c:pt idx="74465">
                  <c:v>651</c:v>
                </c:pt>
                <c:pt idx="74466">
                  <c:v>652</c:v>
                </c:pt>
                <c:pt idx="74467">
                  <c:v>653</c:v>
                </c:pt>
                <c:pt idx="74468">
                  <c:v>654</c:v>
                </c:pt>
                <c:pt idx="74469">
                  <c:v>655</c:v>
                </c:pt>
                <c:pt idx="74470">
                  <c:v>656</c:v>
                </c:pt>
                <c:pt idx="74471">
                  <c:v>657</c:v>
                </c:pt>
                <c:pt idx="74472">
                  <c:v>658</c:v>
                </c:pt>
                <c:pt idx="74473">
                  <c:v>659</c:v>
                </c:pt>
                <c:pt idx="74474">
                  <c:v>660</c:v>
                </c:pt>
                <c:pt idx="74475">
                  <c:v>661</c:v>
                </c:pt>
                <c:pt idx="74476">
                  <c:v>662</c:v>
                </c:pt>
                <c:pt idx="74477">
                  <c:v>663</c:v>
                </c:pt>
                <c:pt idx="74478">
                  <c:v>664</c:v>
                </c:pt>
                <c:pt idx="74479">
                  <c:v>665</c:v>
                </c:pt>
                <c:pt idx="74480">
                  <c:v>666</c:v>
                </c:pt>
                <c:pt idx="74481">
                  <c:v>667</c:v>
                </c:pt>
                <c:pt idx="74482">
                  <c:v>668</c:v>
                </c:pt>
                <c:pt idx="74483">
                  <c:v>669</c:v>
                </c:pt>
                <c:pt idx="74484">
                  <c:v>670</c:v>
                </c:pt>
                <c:pt idx="74485">
                  <c:v>671</c:v>
                </c:pt>
                <c:pt idx="74486">
                  <c:v>672</c:v>
                </c:pt>
                <c:pt idx="74487">
                  <c:v>673</c:v>
                </c:pt>
                <c:pt idx="74488">
                  <c:v>674</c:v>
                </c:pt>
                <c:pt idx="74489">
                  <c:v>675</c:v>
                </c:pt>
                <c:pt idx="74490">
                  <c:v>676</c:v>
                </c:pt>
                <c:pt idx="74491">
                  <c:v>677</c:v>
                </c:pt>
                <c:pt idx="74492">
                  <c:v>678</c:v>
                </c:pt>
                <c:pt idx="74493">
                  <c:v>679</c:v>
                </c:pt>
                <c:pt idx="74494">
                  <c:v>680</c:v>
                </c:pt>
                <c:pt idx="74495">
                  <c:v>681</c:v>
                </c:pt>
                <c:pt idx="74496">
                  <c:v>682</c:v>
                </c:pt>
                <c:pt idx="74497">
                  <c:v>683</c:v>
                </c:pt>
                <c:pt idx="74498">
                  <c:v>684</c:v>
                </c:pt>
                <c:pt idx="74499">
                  <c:v>685</c:v>
                </c:pt>
                <c:pt idx="74500">
                  <c:v>686</c:v>
                </c:pt>
                <c:pt idx="74501">
                  <c:v>687</c:v>
                </c:pt>
                <c:pt idx="74502">
                  <c:v>688</c:v>
                </c:pt>
                <c:pt idx="74503">
                  <c:v>689</c:v>
                </c:pt>
                <c:pt idx="74504">
                  <c:v>690</c:v>
                </c:pt>
                <c:pt idx="74505">
                  <c:v>691</c:v>
                </c:pt>
                <c:pt idx="74506">
                  <c:v>692</c:v>
                </c:pt>
                <c:pt idx="74507">
                  <c:v>693</c:v>
                </c:pt>
                <c:pt idx="74508">
                  <c:v>694</c:v>
                </c:pt>
                <c:pt idx="74509">
                  <c:v>695</c:v>
                </c:pt>
                <c:pt idx="74510">
                  <c:v>696</c:v>
                </c:pt>
                <c:pt idx="74511">
                  <c:v>697</c:v>
                </c:pt>
                <c:pt idx="74512">
                  <c:v>698</c:v>
                </c:pt>
                <c:pt idx="74513">
                  <c:v>699</c:v>
                </c:pt>
                <c:pt idx="74514">
                  <c:v>700</c:v>
                </c:pt>
                <c:pt idx="74515">
                  <c:v>701</c:v>
                </c:pt>
                <c:pt idx="74516">
                  <c:v>702</c:v>
                </c:pt>
                <c:pt idx="74517">
                  <c:v>703</c:v>
                </c:pt>
                <c:pt idx="74518">
                  <c:v>704</c:v>
                </c:pt>
                <c:pt idx="74519">
                  <c:v>705</c:v>
                </c:pt>
                <c:pt idx="74520">
                  <c:v>706</c:v>
                </c:pt>
                <c:pt idx="74521">
                  <c:v>707</c:v>
                </c:pt>
                <c:pt idx="74522">
                  <c:v>708</c:v>
                </c:pt>
                <c:pt idx="74523">
                  <c:v>709</c:v>
                </c:pt>
                <c:pt idx="74524">
                  <c:v>710</c:v>
                </c:pt>
                <c:pt idx="74525">
                  <c:v>711</c:v>
                </c:pt>
                <c:pt idx="74526">
                  <c:v>712</c:v>
                </c:pt>
                <c:pt idx="74527">
                  <c:v>713</c:v>
                </c:pt>
                <c:pt idx="74528">
                  <c:v>714</c:v>
                </c:pt>
                <c:pt idx="74529">
                  <c:v>715</c:v>
                </c:pt>
                <c:pt idx="74530">
                  <c:v>716</c:v>
                </c:pt>
                <c:pt idx="74531">
                  <c:v>717</c:v>
                </c:pt>
                <c:pt idx="74532">
                  <c:v>718</c:v>
                </c:pt>
                <c:pt idx="74533">
                  <c:v>719</c:v>
                </c:pt>
                <c:pt idx="74534">
                  <c:v>720</c:v>
                </c:pt>
                <c:pt idx="74535">
                  <c:v>721</c:v>
                </c:pt>
                <c:pt idx="74536">
                  <c:v>722</c:v>
                </c:pt>
                <c:pt idx="74537">
                  <c:v>723</c:v>
                </c:pt>
                <c:pt idx="74538">
                  <c:v>724</c:v>
                </c:pt>
                <c:pt idx="74539">
                  <c:v>725</c:v>
                </c:pt>
                <c:pt idx="74540">
                  <c:v>726</c:v>
                </c:pt>
                <c:pt idx="74541">
                  <c:v>727</c:v>
                </c:pt>
                <c:pt idx="74542">
                  <c:v>728</c:v>
                </c:pt>
                <c:pt idx="74543">
                  <c:v>729</c:v>
                </c:pt>
                <c:pt idx="74544">
                  <c:v>730</c:v>
                </c:pt>
                <c:pt idx="74545">
                  <c:v>731</c:v>
                </c:pt>
                <c:pt idx="74546">
                  <c:v>732</c:v>
                </c:pt>
                <c:pt idx="74547">
                  <c:v>733</c:v>
                </c:pt>
                <c:pt idx="74548">
                  <c:v>734</c:v>
                </c:pt>
                <c:pt idx="74549">
                  <c:v>735</c:v>
                </c:pt>
                <c:pt idx="74550">
                  <c:v>736</c:v>
                </c:pt>
                <c:pt idx="74551">
                  <c:v>737</c:v>
                </c:pt>
                <c:pt idx="74552">
                  <c:v>738</c:v>
                </c:pt>
                <c:pt idx="74553">
                  <c:v>739</c:v>
                </c:pt>
                <c:pt idx="74554">
                  <c:v>740</c:v>
                </c:pt>
                <c:pt idx="74555">
                  <c:v>741</c:v>
                </c:pt>
                <c:pt idx="74556">
                  <c:v>742</c:v>
                </c:pt>
                <c:pt idx="74557">
                  <c:v>743</c:v>
                </c:pt>
                <c:pt idx="74558">
                  <c:v>744</c:v>
                </c:pt>
                <c:pt idx="74559">
                  <c:v>745</c:v>
                </c:pt>
                <c:pt idx="74560">
                  <c:v>746</c:v>
                </c:pt>
                <c:pt idx="74561">
                  <c:v>747</c:v>
                </c:pt>
                <c:pt idx="74562">
                  <c:v>748</c:v>
                </c:pt>
                <c:pt idx="74563">
                  <c:v>749</c:v>
                </c:pt>
                <c:pt idx="74564">
                  <c:v>750</c:v>
                </c:pt>
                <c:pt idx="74565">
                  <c:v>751</c:v>
                </c:pt>
                <c:pt idx="74566">
                  <c:v>752</c:v>
                </c:pt>
                <c:pt idx="74567">
                  <c:v>753</c:v>
                </c:pt>
                <c:pt idx="74568">
                  <c:v>754</c:v>
                </c:pt>
                <c:pt idx="74569">
                  <c:v>755</c:v>
                </c:pt>
                <c:pt idx="74570">
                  <c:v>756</c:v>
                </c:pt>
                <c:pt idx="74571">
                  <c:v>757</c:v>
                </c:pt>
                <c:pt idx="74572">
                  <c:v>758</c:v>
                </c:pt>
                <c:pt idx="74573">
                  <c:v>759</c:v>
                </c:pt>
                <c:pt idx="74574">
                  <c:v>760</c:v>
                </c:pt>
                <c:pt idx="74575">
                  <c:v>761</c:v>
                </c:pt>
                <c:pt idx="74576">
                  <c:v>762</c:v>
                </c:pt>
                <c:pt idx="74577">
                  <c:v>763</c:v>
                </c:pt>
                <c:pt idx="74578">
                  <c:v>764</c:v>
                </c:pt>
                <c:pt idx="74579">
                  <c:v>765</c:v>
                </c:pt>
                <c:pt idx="74580">
                  <c:v>766</c:v>
                </c:pt>
                <c:pt idx="74581">
                  <c:v>767</c:v>
                </c:pt>
                <c:pt idx="74582">
                  <c:v>768</c:v>
                </c:pt>
                <c:pt idx="74583">
                  <c:v>769</c:v>
                </c:pt>
                <c:pt idx="74584">
                  <c:v>770</c:v>
                </c:pt>
                <c:pt idx="74585">
                  <c:v>771</c:v>
                </c:pt>
                <c:pt idx="74586">
                  <c:v>772</c:v>
                </c:pt>
                <c:pt idx="74587">
                  <c:v>773</c:v>
                </c:pt>
                <c:pt idx="74588">
                  <c:v>774</c:v>
                </c:pt>
                <c:pt idx="74589">
                  <c:v>775</c:v>
                </c:pt>
                <c:pt idx="74590">
                  <c:v>776</c:v>
                </c:pt>
                <c:pt idx="74591">
                  <c:v>777</c:v>
                </c:pt>
                <c:pt idx="74592">
                  <c:v>778</c:v>
                </c:pt>
                <c:pt idx="74593">
                  <c:v>779</c:v>
                </c:pt>
                <c:pt idx="74594">
                  <c:v>780</c:v>
                </c:pt>
                <c:pt idx="74595">
                  <c:v>781</c:v>
                </c:pt>
                <c:pt idx="74596">
                  <c:v>782</c:v>
                </c:pt>
                <c:pt idx="74597">
                  <c:v>783</c:v>
                </c:pt>
                <c:pt idx="74598">
                  <c:v>784</c:v>
                </c:pt>
                <c:pt idx="74599">
                  <c:v>785</c:v>
                </c:pt>
                <c:pt idx="74600">
                  <c:v>786</c:v>
                </c:pt>
                <c:pt idx="74601">
                  <c:v>787</c:v>
                </c:pt>
                <c:pt idx="74602">
                  <c:v>788</c:v>
                </c:pt>
                <c:pt idx="74603">
                  <c:v>789</c:v>
                </c:pt>
                <c:pt idx="74604">
                  <c:v>790</c:v>
                </c:pt>
                <c:pt idx="74605">
                  <c:v>791</c:v>
                </c:pt>
                <c:pt idx="74606">
                  <c:v>792</c:v>
                </c:pt>
                <c:pt idx="74607">
                  <c:v>793</c:v>
                </c:pt>
                <c:pt idx="74608">
                  <c:v>794</c:v>
                </c:pt>
                <c:pt idx="74609">
                  <c:v>795</c:v>
                </c:pt>
                <c:pt idx="74610">
                  <c:v>796</c:v>
                </c:pt>
                <c:pt idx="74611">
                  <c:v>797</c:v>
                </c:pt>
                <c:pt idx="74612">
                  <c:v>798</c:v>
                </c:pt>
                <c:pt idx="74613">
                  <c:v>799</c:v>
                </c:pt>
                <c:pt idx="74614">
                  <c:v>800</c:v>
                </c:pt>
                <c:pt idx="74615">
                  <c:v>801</c:v>
                </c:pt>
                <c:pt idx="74616">
                  <c:v>802</c:v>
                </c:pt>
                <c:pt idx="74617">
                  <c:v>803</c:v>
                </c:pt>
                <c:pt idx="74618">
                  <c:v>804</c:v>
                </c:pt>
                <c:pt idx="74619">
                  <c:v>805</c:v>
                </c:pt>
                <c:pt idx="74620">
                  <c:v>806</c:v>
                </c:pt>
                <c:pt idx="74621">
                  <c:v>807</c:v>
                </c:pt>
                <c:pt idx="74622">
                  <c:v>808</c:v>
                </c:pt>
                <c:pt idx="74623">
                  <c:v>809</c:v>
                </c:pt>
                <c:pt idx="74624">
                  <c:v>810</c:v>
                </c:pt>
                <c:pt idx="74625">
                  <c:v>811</c:v>
                </c:pt>
                <c:pt idx="74626">
                  <c:v>812</c:v>
                </c:pt>
                <c:pt idx="74627">
                  <c:v>813</c:v>
                </c:pt>
                <c:pt idx="74628">
                  <c:v>814</c:v>
                </c:pt>
                <c:pt idx="74629">
                  <c:v>815</c:v>
                </c:pt>
                <c:pt idx="74630">
                  <c:v>816</c:v>
                </c:pt>
                <c:pt idx="74631">
                  <c:v>817</c:v>
                </c:pt>
                <c:pt idx="74632">
                  <c:v>818</c:v>
                </c:pt>
                <c:pt idx="74633">
                  <c:v>819</c:v>
                </c:pt>
                <c:pt idx="74634">
                  <c:v>820</c:v>
                </c:pt>
                <c:pt idx="74635">
                  <c:v>821</c:v>
                </c:pt>
                <c:pt idx="74636">
                  <c:v>822</c:v>
                </c:pt>
                <c:pt idx="74637">
                  <c:v>823</c:v>
                </c:pt>
                <c:pt idx="74638">
                  <c:v>824</c:v>
                </c:pt>
                <c:pt idx="74639">
                  <c:v>825</c:v>
                </c:pt>
                <c:pt idx="74640">
                  <c:v>826</c:v>
                </c:pt>
                <c:pt idx="74641">
                  <c:v>827</c:v>
                </c:pt>
                <c:pt idx="74642">
                  <c:v>828</c:v>
                </c:pt>
                <c:pt idx="74643">
                  <c:v>829</c:v>
                </c:pt>
                <c:pt idx="74644">
                  <c:v>830</c:v>
                </c:pt>
                <c:pt idx="74645">
                  <c:v>831</c:v>
                </c:pt>
                <c:pt idx="74646">
                  <c:v>832</c:v>
                </c:pt>
                <c:pt idx="74647">
                  <c:v>833</c:v>
                </c:pt>
                <c:pt idx="74648">
                  <c:v>834</c:v>
                </c:pt>
                <c:pt idx="74649">
                  <c:v>835</c:v>
                </c:pt>
                <c:pt idx="74650">
                  <c:v>836</c:v>
                </c:pt>
                <c:pt idx="74651">
                  <c:v>837</c:v>
                </c:pt>
                <c:pt idx="74652">
                  <c:v>838</c:v>
                </c:pt>
                <c:pt idx="74653">
                  <c:v>839</c:v>
                </c:pt>
                <c:pt idx="74654">
                  <c:v>840</c:v>
                </c:pt>
                <c:pt idx="74655">
                  <c:v>841</c:v>
                </c:pt>
                <c:pt idx="74656">
                  <c:v>842</c:v>
                </c:pt>
                <c:pt idx="74657">
                  <c:v>843</c:v>
                </c:pt>
                <c:pt idx="74658">
                  <c:v>844</c:v>
                </c:pt>
                <c:pt idx="74659">
                  <c:v>845</c:v>
                </c:pt>
                <c:pt idx="74660">
                  <c:v>846</c:v>
                </c:pt>
                <c:pt idx="74661">
                  <c:v>847</c:v>
                </c:pt>
                <c:pt idx="74662">
                  <c:v>848</c:v>
                </c:pt>
                <c:pt idx="74663">
                  <c:v>849</c:v>
                </c:pt>
                <c:pt idx="74664">
                  <c:v>850</c:v>
                </c:pt>
                <c:pt idx="74665">
                  <c:v>851</c:v>
                </c:pt>
                <c:pt idx="74666">
                  <c:v>852</c:v>
                </c:pt>
                <c:pt idx="74667">
                  <c:v>853</c:v>
                </c:pt>
                <c:pt idx="74668">
                  <c:v>854</c:v>
                </c:pt>
                <c:pt idx="74669">
                  <c:v>855</c:v>
                </c:pt>
                <c:pt idx="74670">
                  <c:v>856</c:v>
                </c:pt>
                <c:pt idx="74671">
                  <c:v>857</c:v>
                </c:pt>
                <c:pt idx="74672">
                  <c:v>858</c:v>
                </c:pt>
                <c:pt idx="74673">
                  <c:v>859</c:v>
                </c:pt>
                <c:pt idx="74674">
                  <c:v>860</c:v>
                </c:pt>
                <c:pt idx="74675">
                  <c:v>861</c:v>
                </c:pt>
                <c:pt idx="74676">
                  <c:v>862</c:v>
                </c:pt>
                <c:pt idx="74677">
                  <c:v>863</c:v>
                </c:pt>
                <c:pt idx="74678">
                  <c:v>864</c:v>
                </c:pt>
                <c:pt idx="74679">
                  <c:v>865</c:v>
                </c:pt>
                <c:pt idx="74680">
                  <c:v>866</c:v>
                </c:pt>
                <c:pt idx="74681">
                  <c:v>867</c:v>
                </c:pt>
                <c:pt idx="74682">
                  <c:v>868</c:v>
                </c:pt>
                <c:pt idx="74683">
                  <c:v>869</c:v>
                </c:pt>
                <c:pt idx="74684">
                  <c:v>870</c:v>
                </c:pt>
                <c:pt idx="74685">
                  <c:v>871</c:v>
                </c:pt>
                <c:pt idx="74686">
                  <c:v>872</c:v>
                </c:pt>
                <c:pt idx="74687">
                  <c:v>873</c:v>
                </c:pt>
                <c:pt idx="74688">
                  <c:v>874</c:v>
                </c:pt>
                <c:pt idx="74689">
                  <c:v>875</c:v>
                </c:pt>
                <c:pt idx="74690">
                  <c:v>876</c:v>
                </c:pt>
                <c:pt idx="74691">
                  <c:v>877</c:v>
                </c:pt>
                <c:pt idx="74692">
                  <c:v>878</c:v>
                </c:pt>
                <c:pt idx="74693">
                  <c:v>879</c:v>
                </c:pt>
                <c:pt idx="74694">
                  <c:v>880</c:v>
                </c:pt>
                <c:pt idx="74695">
                  <c:v>881</c:v>
                </c:pt>
                <c:pt idx="74696">
                  <c:v>882</c:v>
                </c:pt>
                <c:pt idx="74697">
                  <c:v>883</c:v>
                </c:pt>
                <c:pt idx="74698">
                  <c:v>884</c:v>
                </c:pt>
                <c:pt idx="74699">
                  <c:v>885</c:v>
                </c:pt>
                <c:pt idx="74700">
                  <c:v>886</c:v>
                </c:pt>
                <c:pt idx="74701">
                  <c:v>887</c:v>
                </c:pt>
                <c:pt idx="74702">
                  <c:v>888</c:v>
                </c:pt>
                <c:pt idx="74703">
                  <c:v>889</c:v>
                </c:pt>
                <c:pt idx="74704">
                  <c:v>890</c:v>
                </c:pt>
                <c:pt idx="74705">
                  <c:v>891</c:v>
                </c:pt>
                <c:pt idx="74706">
                  <c:v>892</c:v>
                </c:pt>
                <c:pt idx="74707">
                  <c:v>893</c:v>
                </c:pt>
                <c:pt idx="74708">
                  <c:v>894</c:v>
                </c:pt>
                <c:pt idx="74709">
                  <c:v>895</c:v>
                </c:pt>
                <c:pt idx="74710">
                  <c:v>896</c:v>
                </c:pt>
                <c:pt idx="74711">
                  <c:v>897</c:v>
                </c:pt>
                <c:pt idx="74712">
                  <c:v>898</c:v>
                </c:pt>
                <c:pt idx="74713">
                  <c:v>899</c:v>
                </c:pt>
                <c:pt idx="74714">
                  <c:v>900</c:v>
                </c:pt>
                <c:pt idx="74715">
                  <c:v>901</c:v>
                </c:pt>
                <c:pt idx="74716">
                  <c:v>902</c:v>
                </c:pt>
                <c:pt idx="74717">
                  <c:v>903</c:v>
                </c:pt>
                <c:pt idx="74718">
                  <c:v>904</c:v>
                </c:pt>
                <c:pt idx="74719">
                  <c:v>905</c:v>
                </c:pt>
                <c:pt idx="74720">
                  <c:v>906</c:v>
                </c:pt>
                <c:pt idx="74721">
                  <c:v>907</c:v>
                </c:pt>
                <c:pt idx="74722">
                  <c:v>908</c:v>
                </c:pt>
                <c:pt idx="74723">
                  <c:v>909</c:v>
                </c:pt>
                <c:pt idx="74724">
                  <c:v>910</c:v>
                </c:pt>
                <c:pt idx="74725">
                  <c:v>911</c:v>
                </c:pt>
                <c:pt idx="74726">
                  <c:v>912</c:v>
                </c:pt>
                <c:pt idx="74727">
                  <c:v>913</c:v>
                </c:pt>
                <c:pt idx="74728">
                  <c:v>914</c:v>
                </c:pt>
                <c:pt idx="74729">
                  <c:v>915</c:v>
                </c:pt>
                <c:pt idx="74730">
                  <c:v>916</c:v>
                </c:pt>
                <c:pt idx="74731">
                  <c:v>917</c:v>
                </c:pt>
                <c:pt idx="74732">
                  <c:v>918</c:v>
                </c:pt>
                <c:pt idx="74733">
                  <c:v>919</c:v>
                </c:pt>
                <c:pt idx="74734">
                  <c:v>920</c:v>
                </c:pt>
                <c:pt idx="74735">
                  <c:v>921</c:v>
                </c:pt>
                <c:pt idx="74736">
                  <c:v>922</c:v>
                </c:pt>
                <c:pt idx="74737">
                  <c:v>923</c:v>
                </c:pt>
                <c:pt idx="74738">
                  <c:v>924</c:v>
                </c:pt>
                <c:pt idx="74739">
                  <c:v>925</c:v>
                </c:pt>
                <c:pt idx="74740">
                  <c:v>926</c:v>
                </c:pt>
                <c:pt idx="74741">
                  <c:v>927</c:v>
                </c:pt>
                <c:pt idx="74742">
                  <c:v>928</c:v>
                </c:pt>
                <c:pt idx="74743">
                  <c:v>929</c:v>
                </c:pt>
                <c:pt idx="74744">
                  <c:v>930</c:v>
                </c:pt>
                <c:pt idx="74745">
                  <c:v>931</c:v>
                </c:pt>
                <c:pt idx="74746">
                  <c:v>932</c:v>
                </c:pt>
                <c:pt idx="74747">
                  <c:v>933</c:v>
                </c:pt>
                <c:pt idx="74748">
                  <c:v>934</c:v>
                </c:pt>
                <c:pt idx="74749">
                  <c:v>935</c:v>
                </c:pt>
                <c:pt idx="74750">
                  <c:v>936</c:v>
                </c:pt>
                <c:pt idx="74751">
                  <c:v>937</c:v>
                </c:pt>
                <c:pt idx="74752">
                  <c:v>938</c:v>
                </c:pt>
                <c:pt idx="74753">
                  <c:v>939</c:v>
                </c:pt>
                <c:pt idx="74754">
                  <c:v>940</c:v>
                </c:pt>
                <c:pt idx="74755">
                  <c:v>941</c:v>
                </c:pt>
                <c:pt idx="74756">
                  <c:v>942</c:v>
                </c:pt>
                <c:pt idx="74757">
                  <c:v>943</c:v>
                </c:pt>
                <c:pt idx="74758">
                  <c:v>944</c:v>
                </c:pt>
                <c:pt idx="74759">
                  <c:v>945</c:v>
                </c:pt>
                <c:pt idx="74760">
                  <c:v>946</c:v>
                </c:pt>
                <c:pt idx="74761">
                  <c:v>947</c:v>
                </c:pt>
                <c:pt idx="74762">
                  <c:v>948</c:v>
                </c:pt>
                <c:pt idx="74763">
                  <c:v>949</c:v>
                </c:pt>
                <c:pt idx="74764">
                  <c:v>950</c:v>
                </c:pt>
                <c:pt idx="74765">
                  <c:v>951</c:v>
                </c:pt>
                <c:pt idx="74766">
                  <c:v>952</c:v>
                </c:pt>
                <c:pt idx="74767">
                  <c:v>953</c:v>
                </c:pt>
                <c:pt idx="74768">
                  <c:v>954</c:v>
                </c:pt>
                <c:pt idx="74769">
                  <c:v>955</c:v>
                </c:pt>
                <c:pt idx="74770">
                  <c:v>956</c:v>
                </c:pt>
                <c:pt idx="74771">
                  <c:v>957</c:v>
                </c:pt>
                <c:pt idx="74772">
                  <c:v>958</c:v>
                </c:pt>
                <c:pt idx="74773">
                  <c:v>959</c:v>
                </c:pt>
                <c:pt idx="74774">
                  <c:v>960</c:v>
                </c:pt>
                <c:pt idx="74775">
                  <c:v>961</c:v>
                </c:pt>
                <c:pt idx="74776">
                  <c:v>962</c:v>
                </c:pt>
                <c:pt idx="74777">
                  <c:v>963</c:v>
                </c:pt>
                <c:pt idx="74778">
                  <c:v>964</c:v>
                </c:pt>
                <c:pt idx="74779">
                  <c:v>965</c:v>
                </c:pt>
                <c:pt idx="74780">
                  <c:v>966</c:v>
                </c:pt>
                <c:pt idx="74781">
                  <c:v>967</c:v>
                </c:pt>
                <c:pt idx="74782">
                  <c:v>968</c:v>
                </c:pt>
                <c:pt idx="74783">
                  <c:v>969</c:v>
                </c:pt>
                <c:pt idx="74784">
                  <c:v>970</c:v>
                </c:pt>
                <c:pt idx="74785">
                  <c:v>971</c:v>
                </c:pt>
                <c:pt idx="74786">
                  <c:v>972</c:v>
                </c:pt>
                <c:pt idx="74787">
                  <c:v>973</c:v>
                </c:pt>
                <c:pt idx="74788">
                  <c:v>974</c:v>
                </c:pt>
                <c:pt idx="74789">
                  <c:v>975</c:v>
                </c:pt>
                <c:pt idx="74790">
                  <c:v>976</c:v>
                </c:pt>
                <c:pt idx="74791">
                  <c:v>977</c:v>
                </c:pt>
                <c:pt idx="74792">
                  <c:v>978</c:v>
                </c:pt>
                <c:pt idx="74793">
                  <c:v>979</c:v>
                </c:pt>
                <c:pt idx="74794">
                  <c:v>980</c:v>
                </c:pt>
                <c:pt idx="74795">
                  <c:v>981</c:v>
                </c:pt>
                <c:pt idx="74796">
                  <c:v>982</c:v>
                </c:pt>
                <c:pt idx="74797">
                  <c:v>983</c:v>
                </c:pt>
                <c:pt idx="74798">
                  <c:v>984</c:v>
                </c:pt>
                <c:pt idx="74799">
                  <c:v>985</c:v>
                </c:pt>
                <c:pt idx="74800">
                  <c:v>986</c:v>
                </c:pt>
                <c:pt idx="74801">
                  <c:v>987</c:v>
                </c:pt>
                <c:pt idx="74802">
                  <c:v>988</c:v>
                </c:pt>
                <c:pt idx="74803">
                  <c:v>989</c:v>
                </c:pt>
                <c:pt idx="74804">
                  <c:v>990</c:v>
                </c:pt>
                <c:pt idx="74805">
                  <c:v>991</c:v>
                </c:pt>
                <c:pt idx="74806">
                  <c:v>992</c:v>
                </c:pt>
                <c:pt idx="74807">
                  <c:v>993</c:v>
                </c:pt>
                <c:pt idx="74808">
                  <c:v>994</c:v>
                </c:pt>
                <c:pt idx="74809">
                  <c:v>995</c:v>
                </c:pt>
                <c:pt idx="74810">
                  <c:v>996</c:v>
                </c:pt>
                <c:pt idx="74811">
                  <c:v>997</c:v>
                </c:pt>
                <c:pt idx="74812">
                  <c:v>998</c:v>
                </c:pt>
                <c:pt idx="74813">
                  <c:v>999</c:v>
                </c:pt>
                <c:pt idx="74814">
                  <c:v>1000</c:v>
                </c:pt>
                <c:pt idx="74815">
                  <c:v>1001</c:v>
                </c:pt>
                <c:pt idx="74816">
                  <c:v>1002</c:v>
                </c:pt>
                <c:pt idx="74817">
                  <c:v>1003</c:v>
                </c:pt>
                <c:pt idx="74818">
                  <c:v>1004</c:v>
                </c:pt>
                <c:pt idx="74819">
                  <c:v>1005</c:v>
                </c:pt>
                <c:pt idx="74820">
                  <c:v>1006</c:v>
                </c:pt>
                <c:pt idx="74821">
                  <c:v>1007</c:v>
                </c:pt>
                <c:pt idx="74822">
                  <c:v>1008</c:v>
                </c:pt>
                <c:pt idx="74823">
                  <c:v>1009</c:v>
                </c:pt>
                <c:pt idx="74824">
                  <c:v>1010</c:v>
                </c:pt>
                <c:pt idx="74825">
                  <c:v>1011</c:v>
                </c:pt>
                <c:pt idx="74826">
                  <c:v>1012</c:v>
                </c:pt>
                <c:pt idx="74827">
                  <c:v>1013</c:v>
                </c:pt>
                <c:pt idx="74828">
                  <c:v>1014</c:v>
                </c:pt>
                <c:pt idx="74829">
                  <c:v>1015</c:v>
                </c:pt>
                <c:pt idx="74830">
                  <c:v>1016</c:v>
                </c:pt>
                <c:pt idx="74831">
                  <c:v>1017</c:v>
                </c:pt>
                <c:pt idx="74832">
                  <c:v>1018</c:v>
                </c:pt>
                <c:pt idx="74833">
                  <c:v>1019</c:v>
                </c:pt>
                <c:pt idx="74834">
                  <c:v>1020</c:v>
                </c:pt>
                <c:pt idx="74835">
                  <c:v>1021</c:v>
                </c:pt>
                <c:pt idx="74836">
                  <c:v>1022</c:v>
                </c:pt>
                <c:pt idx="74837">
                  <c:v>1023</c:v>
                </c:pt>
                <c:pt idx="74838">
                  <c:v>1024</c:v>
                </c:pt>
                <c:pt idx="74839">
                  <c:v>1025</c:v>
                </c:pt>
                <c:pt idx="74840">
                  <c:v>1026</c:v>
                </c:pt>
                <c:pt idx="74841">
                  <c:v>1027</c:v>
                </c:pt>
                <c:pt idx="74842">
                  <c:v>1028</c:v>
                </c:pt>
                <c:pt idx="74843">
                  <c:v>1029</c:v>
                </c:pt>
                <c:pt idx="74844">
                  <c:v>1030</c:v>
                </c:pt>
                <c:pt idx="74845">
                  <c:v>1031</c:v>
                </c:pt>
                <c:pt idx="74846">
                  <c:v>1032</c:v>
                </c:pt>
                <c:pt idx="74847">
                  <c:v>1033</c:v>
                </c:pt>
                <c:pt idx="74848">
                  <c:v>1034</c:v>
                </c:pt>
                <c:pt idx="74849">
                  <c:v>1035</c:v>
                </c:pt>
                <c:pt idx="74850">
                  <c:v>1036</c:v>
                </c:pt>
                <c:pt idx="74851">
                  <c:v>1037</c:v>
                </c:pt>
                <c:pt idx="74852">
                  <c:v>1038</c:v>
                </c:pt>
                <c:pt idx="74853">
                  <c:v>1039</c:v>
                </c:pt>
                <c:pt idx="74854">
                  <c:v>1040</c:v>
                </c:pt>
                <c:pt idx="74855">
                  <c:v>1041</c:v>
                </c:pt>
                <c:pt idx="74856">
                  <c:v>1042</c:v>
                </c:pt>
                <c:pt idx="74857">
                  <c:v>1043</c:v>
                </c:pt>
                <c:pt idx="74858">
                  <c:v>1044</c:v>
                </c:pt>
                <c:pt idx="74859">
                  <c:v>1045</c:v>
                </c:pt>
                <c:pt idx="74860">
                  <c:v>1046</c:v>
                </c:pt>
                <c:pt idx="74861">
                  <c:v>1047</c:v>
                </c:pt>
                <c:pt idx="74862">
                  <c:v>1048</c:v>
                </c:pt>
                <c:pt idx="74863">
                  <c:v>1049</c:v>
                </c:pt>
                <c:pt idx="74864">
                  <c:v>1050</c:v>
                </c:pt>
                <c:pt idx="74865">
                  <c:v>1051</c:v>
                </c:pt>
                <c:pt idx="74866">
                  <c:v>1052</c:v>
                </c:pt>
                <c:pt idx="74867">
                  <c:v>1053</c:v>
                </c:pt>
                <c:pt idx="74868">
                  <c:v>1054</c:v>
                </c:pt>
                <c:pt idx="74869">
                  <c:v>1055</c:v>
                </c:pt>
                <c:pt idx="74870">
                  <c:v>1056</c:v>
                </c:pt>
                <c:pt idx="74871">
                  <c:v>1057</c:v>
                </c:pt>
                <c:pt idx="74872">
                  <c:v>1058</c:v>
                </c:pt>
                <c:pt idx="74873">
                  <c:v>1059</c:v>
                </c:pt>
                <c:pt idx="74874">
                  <c:v>1060</c:v>
                </c:pt>
                <c:pt idx="74875">
                  <c:v>1061</c:v>
                </c:pt>
                <c:pt idx="74876">
                  <c:v>1062</c:v>
                </c:pt>
                <c:pt idx="74877">
                  <c:v>1063</c:v>
                </c:pt>
                <c:pt idx="74878">
                  <c:v>1064</c:v>
                </c:pt>
                <c:pt idx="74879">
                  <c:v>1065</c:v>
                </c:pt>
                <c:pt idx="74880">
                  <c:v>1066</c:v>
                </c:pt>
                <c:pt idx="74881">
                  <c:v>1067</c:v>
                </c:pt>
                <c:pt idx="74882">
                  <c:v>1068</c:v>
                </c:pt>
                <c:pt idx="74883">
                  <c:v>1069</c:v>
                </c:pt>
                <c:pt idx="74884">
                  <c:v>1070</c:v>
                </c:pt>
                <c:pt idx="74885">
                  <c:v>1071</c:v>
                </c:pt>
                <c:pt idx="74886">
                  <c:v>1072</c:v>
                </c:pt>
                <c:pt idx="74887">
                  <c:v>1073</c:v>
                </c:pt>
                <c:pt idx="74888">
                  <c:v>1074</c:v>
                </c:pt>
                <c:pt idx="74889">
                  <c:v>1075</c:v>
                </c:pt>
                <c:pt idx="74890">
                  <c:v>1076</c:v>
                </c:pt>
                <c:pt idx="74891">
                  <c:v>1077</c:v>
                </c:pt>
                <c:pt idx="74892">
                  <c:v>1078</c:v>
                </c:pt>
                <c:pt idx="74893">
                  <c:v>1079</c:v>
                </c:pt>
                <c:pt idx="74894">
                  <c:v>1080</c:v>
                </c:pt>
                <c:pt idx="74895">
                  <c:v>1081</c:v>
                </c:pt>
                <c:pt idx="74896">
                  <c:v>1082</c:v>
                </c:pt>
                <c:pt idx="74897">
                  <c:v>1083</c:v>
                </c:pt>
                <c:pt idx="74898">
                  <c:v>1084</c:v>
                </c:pt>
                <c:pt idx="74899">
                  <c:v>1085</c:v>
                </c:pt>
                <c:pt idx="74900">
                  <c:v>1086</c:v>
                </c:pt>
                <c:pt idx="74901">
                  <c:v>1087</c:v>
                </c:pt>
                <c:pt idx="74902">
                  <c:v>1088</c:v>
                </c:pt>
                <c:pt idx="74903">
                  <c:v>1089</c:v>
                </c:pt>
                <c:pt idx="74904">
                  <c:v>1090</c:v>
                </c:pt>
                <c:pt idx="74905">
                  <c:v>1091</c:v>
                </c:pt>
                <c:pt idx="74906">
                  <c:v>1092</c:v>
                </c:pt>
                <c:pt idx="74907">
                  <c:v>1093</c:v>
                </c:pt>
                <c:pt idx="74908">
                  <c:v>1094</c:v>
                </c:pt>
                <c:pt idx="74909">
                  <c:v>1095</c:v>
                </c:pt>
                <c:pt idx="74910">
                  <c:v>1096</c:v>
                </c:pt>
                <c:pt idx="74911">
                  <c:v>1097</c:v>
                </c:pt>
                <c:pt idx="74912">
                  <c:v>1098</c:v>
                </c:pt>
                <c:pt idx="74913">
                  <c:v>1099</c:v>
                </c:pt>
                <c:pt idx="74914">
                  <c:v>1100</c:v>
                </c:pt>
                <c:pt idx="74915">
                  <c:v>1101</c:v>
                </c:pt>
                <c:pt idx="74916">
                  <c:v>1102</c:v>
                </c:pt>
                <c:pt idx="74917">
                  <c:v>1103</c:v>
                </c:pt>
                <c:pt idx="74918">
                  <c:v>1104</c:v>
                </c:pt>
                <c:pt idx="74919">
                  <c:v>1105</c:v>
                </c:pt>
                <c:pt idx="74920">
                  <c:v>1106</c:v>
                </c:pt>
                <c:pt idx="74921">
                  <c:v>1107</c:v>
                </c:pt>
                <c:pt idx="74922">
                  <c:v>1108</c:v>
                </c:pt>
                <c:pt idx="74923">
                  <c:v>1109</c:v>
                </c:pt>
                <c:pt idx="74924">
                  <c:v>1110</c:v>
                </c:pt>
                <c:pt idx="74925">
                  <c:v>1111</c:v>
                </c:pt>
                <c:pt idx="74926">
                  <c:v>1112</c:v>
                </c:pt>
                <c:pt idx="74927">
                  <c:v>1113</c:v>
                </c:pt>
                <c:pt idx="74928">
                  <c:v>1114</c:v>
                </c:pt>
                <c:pt idx="74929">
                  <c:v>1115</c:v>
                </c:pt>
                <c:pt idx="74930">
                  <c:v>1116</c:v>
                </c:pt>
                <c:pt idx="74931">
                  <c:v>1117</c:v>
                </c:pt>
                <c:pt idx="74932">
                  <c:v>1118</c:v>
                </c:pt>
                <c:pt idx="74933">
                  <c:v>1119</c:v>
                </c:pt>
                <c:pt idx="74934">
                  <c:v>1120</c:v>
                </c:pt>
                <c:pt idx="74935">
                  <c:v>1121</c:v>
                </c:pt>
                <c:pt idx="74936">
                  <c:v>1122</c:v>
                </c:pt>
                <c:pt idx="74937">
                  <c:v>1123</c:v>
                </c:pt>
                <c:pt idx="74938">
                  <c:v>1124</c:v>
                </c:pt>
                <c:pt idx="74939">
                  <c:v>1125</c:v>
                </c:pt>
                <c:pt idx="74940">
                  <c:v>1126</c:v>
                </c:pt>
                <c:pt idx="74941">
                  <c:v>1127</c:v>
                </c:pt>
                <c:pt idx="74942">
                  <c:v>1128</c:v>
                </c:pt>
                <c:pt idx="74943">
                  <c:v>1129</c:v>
                </c:pt>
                <c:pt idx="74944">
                  <c:v>1130</c:v>
                </c:pt>
                <c:pt idx="74945">
                  <c:v>1131</c:v>
                </c:pt>
                <c:pt idx="74946">
                  <c:v>1132</c:v>
                </c:pt>
                <c:pt idx="74947">
                  <c:v>1133</c:v>
                </c:pt>
                <c:pt idx="74948">
                  <c:v>1134</c:v>
                </c:pt>
                <c:pt idx="74949">
                  <c:v>1135</c:v>
                </c:pt>
                <c:pt idx="74950">
                  <c:v>1136</c:v>
                </c:pt>
                <c:pt idx="74951">
                  <c:v>1137</c:v>
                </c:pt>
                <c:pt idx="74952">
                  <c:v>1138</c:v>
                </c:pt>
                <c:pt idx="74953">
                  <c:v>1139</c:v>
                </c:pt>
                <c:pt idx="74954">
                  <c:v>1140</c:v>
                </c:pt>
                <c:pt idx="74955">
                  <c:v>1141</c:v>
                </c:pt>
                <c:pt idx="74956">
                  <c:v>1142</c:v>
                </c:pt>
                <c:pt idx="74957">
                  <c:v>1143</c:v>
                </c:pt>
                <c:pt idx="74958">
                  <c:v>1144</c:v>
                </c:pt>
                <c:pt idx="74959">
                  <c:v>1145</c:v>
                </c:pt>
                <c:pt idx="74960">
                  <c:v>1146</c:v>
                </c:pt>
                <c:pt idx="74961">
                  <c:v>1147</c:v>
                </c:pt>
                <c:pt idx="74962">
                  <c:v>1148</c:v>
                </c:pt>
                <c:pt idx="74963">
                  <c:v>1149</c:v>
                </c:pt>
                <c:pt idx="74964">
                  <c:v>1150</c:v>
                </c:pt>
                <c:pt idx="74965">
                  <c:v>1151</c:v>
                </c:pt>
                <c:pt idx="74966">
                  <c:v>1152</c:v>
                </c:pt>
                <c:pt idx="74967">
                  <c:v>1153</c:v>
                </c:pt>
                <c:pt idx="74968">
                  <c:v>1154</c:v>
                </c:pt>
                <c:pt idx="74969">
                  <c:v>1155</c:v>
                </c:pt>
                <c:pt idx="74970">
                  <c:v>1156</c:v>
                </c:pt>
                <c:pt idx="74971">
                  <c:v>1157</c:v>
                </c:pt>
                <c:pt idx="74972">
                  <c:v>1158</c:v>
                </c:pt>
                <c:pt idx="74973">
                  <c:v>1159</c:v>
                </c:pt>
                <c:pt idx="74974">
                  <c:v>1160</c:v>
                </c:pt>
                <c:pt idx="74975">
                  <c:v>1161</c:v>
                </c:pt>
                <c:pt idx="74976">
                  <c:v>1162</c:v>
                </c:pt>
                <c:pt idx="74977">
                  <c:v>1163</c:v>
                </c:pt>
                <c:pt idx="74978">
                  <c:v>1164</c:v>
                </c:pt>
                <c:pt idx="74979">
                  <c:v>1165</c:v>
                </c:pt>
                <c:pt idx="74980">
                  <c:v>1166</c:v>
                </c:pt>
                <c:pt idx="74981">
                  <c:v>1167</c:v>
                </c:pt>
                <c:pt idx="74982">
                  <c:v>1168</c:v>
                </c:pt>
                <c:pt idx="74983">
                  <c:v>1169</c:v>
                </c:pt>
                <c:pt idx="74984">
                  <c:v>1170</c:v>
                </c:pt>
                <c:pt idx="74985">
                  <c:v>1171</c:v>
                </c:pt>
                <c:pt idx="74986">
                  <c:v>1172</c:v>
                </c:pt>
                <c:pt idx="74987">
                  <c:v>1173</c:v>
                </c:pt>
                <c:pt idx="74988">
                  <c:v>1174</c:v>
                </c:pt>
                <c:pt idx="74989">
                  <c:v>1175</c:v>
                </c:pt>
                <c:pt idx="74990">
                  <c:v>1176</c:v>
                </c:pt>
                <c:pt idx="74991">
                  <c:v>1177</c:v>
                </c:pt>
                <c:pt idx="74992">
                  <c:v>1178</c:v>
                </c:pt>
                <c:pt idx="74993">
                  <c:v>1179</c:v>
                </c:pt>
                <c:pt idx="74994">
                  <c:v>1180</c:v>
                </c:pt>
                <c:pt idx="74995">
                  <c:v>1181</c:v>
                </c:pt>
                <c:pt idx="74996">
                  <c:v>1182</c:v>
                </c:pt>
                <c:pt idx="74997">
                  <c:v>1183</c:v>
                </c:pt>
                <c:pt idx="74998">
                  <c:v>1184</c:v>
                </c:pt>
                <c:pt idx="74999">
                  <c:v>1185</c:v>
                </c:pt>
                <c:pt idx="75000">
                  <c:v>1186</c:v>
                </c:pt>
                <c:pt idx="75001">
                  <c:v>1187</c:v>
                </c:pt>
                <c:pt idx="75002">
                  <c:v>1188</c:v>
                </c:pt>
                <c:pt idx="75003">
                  <c:v>1189</c:v>
                </c:pt>
                <c:pt idx="75004">
                  <c:v>1190</c:v>
                </c:pt>
                <c:pt idx="75005">
                  <c:v>1191</c:v>
                </c:pt>
                <c:pt idx="75006">
                  <c:v>1192</c:v>
                </c:pt>
                <c:pt idx="75007">
                  <c:v>1193</c:v>
                </c:pt>
                <c:pt idx="75008">
                  <c:v>1194</c:v>
                </c:pt>
                <c:pt idx="75009">
                  <c:v>1195</c:v>
                </c:pt>
                <c:pt idx="75010">
                  <c:v>1196</c:v>
                </c:pt>
                <c:pt idx="75011">
                  <c:v>1197</c:v>
                </c:pt>
                <c:pt idx="75012">
                  <c:v>1198</c:v>
                </c:pt>
                <c:pt idx="75013">
                  <c:v>1199</c:v>
                </c:pt>
                <c:pt idx="75014">
                  <c:v>1200</c:v>
                </c:pt>
                <c:pt idx="75015">
                  <c:v>1201</c:v>
                </c:pt>
                <c:pt idx="75016">
                  <c:v>1202</c:v>
                </c:pt>
                <c:pt idx="75017">
                  <c:v>1203</c:v>
                </c:pt>
                <c:pt idx="75018">
                  <c:v>1204</c:v>
                </c:pt>
                <c:pt idx="75019">
                  <c:v>1205</c:v>
                </c:pt>
                <c:pt idx="75020">
                  <c:v>1206</c:v>
                </c:pt>
                <c:pt idx="75021">
                  <c:v>1207</c:v>
                </c:pt>
                <c:pt idx="75022">
                  <c:v>1208</c:v>
                </c:pt>
                <c:pt idx="75023">
                  <c:v>1209</c:v>
                </c:pt>
                <c:pt idx="75024">
                  <c:v>1210</c:v>
                </c:pt>
                <c:pt idx="75025">
                  <c:v>1211</c:v>
                </c:pt>
                <c:pt idx="75026">
                  <c:v>1212</c:v>
                </c:pt>
                <c:pt idx="75027">
                  <c:v>1213</c:v>
                </c:pt>
                <c:pt idx="75028">
                  <c:v>1214</c:v>
                </c:pt>
                <c:pt idx="75029">
                  <c:v>1215</c:v>
                </c:pt>
                <c:pt idx="75030">
                  <c:v>1216</c:v>
                </c:pt>
                <c:pt idx="75031">
                  <c:v>1217</c:v>
                </c:pt>
                <c:pt idx="75032">
                  <c:v>1218</c:v>
                </c:pt>
                <c:pt idx="75033">
                  <c:v>1219</c:v>
                </c:pt>
                <c:pt idx="75034">
                  <c:v>1220</c:v>
                </c:pt>
                <c:pt idx="75035">
                  <c:v>1221</c:v>
                </c:pt>
                <c:pt idx="75036">
                  <c:v>1222</c:v>
                </c:pt>
                <c:pt idx="75037">
                  <c:v>1223</c:v>
                </c:pt>
                <c:pt idx="75038">
                  <c:v>1224</c:v>
                </c:pt>
                <c:pt idx="75039">
                  <c:v>1225</c:v>
                </c:pt>
                <c:pt idx="75040">
                  <c:v>1226</c:v>
                </c:pt>
                <c:pt idx="75041">
                  <c:v>1227</c:v>
                </c:pt>
                <c:pt idx="75042">
                  <c:v>1228</c:v>
                </c:pt>
                <c:pt idx="75043">
                  <c:v>1229</c:v>
                </c:pt>
                <c:pt idx="75044">
                  <c:v>1230</c:v>
                </c:pt>
                <c:pt idx="75045">
                  <c:v>1231</c:v>
                </c:pt>
                <c:pt idx="75046">
                  <c:v>1232</c:v>
                </c:pt>
                <c:pt idx="75047">
                  <c:v>1233</c:v>
                </c:pt>
                <c:pt idx="75048">
                  <c:v>1234</c:v>
                </c:pt>
                <c:pt idx="75049">
                  <c:v>1235</c:v>
                </c:pt>
                <c:pt idx="75050">
                  <c:v>1236</c:v>
                </c:pt>
                <c:pt idx="75051">
                  <c:v>1237</c:v>
                </c:pt>
                <c:pt idx="75052">
                  <c:v>1238</c:v>
                </c:pt>
                <c:pt idx="75053">
                  <c:v>1239</c:v>
                </c:pt>
                <c:pt idx="75054">
                  <c:v>1240</c:v>
                </c:pt>
                <c:pt idx="75055">
                  <c:v>1241</c:v>
                </c:pt>
                <c:pt idx="75056">
                  <c:v>1242</c:v>
                </c:pt>
                <c:pt idx="75057">
                  <c:v>1243</c:v>
                </c:pt>
                <c:pt idx="75058">
                  <c:v>1244</c:v>
                </c:pt>
                <c:pt idx="75059">
                  <c:v>1245</c:v>
                </c:pt>
                <c:pt idx="75060">
                  <c:v>1246</c:v>
                </c:pt>
                <c:pt idx="75061">
                  <c:v>1247</c:v>
                </c:pt>
                <c:pt idx="75062">
                  <c:v>1248</c:v>
                </c:pt>
                <c:pt idx="75063">
                  <c:v>1249</c:v>
                </c:pt>
                <c:pt idx="75064">
                  <c:v>1250</c:v>
                </c:pt>
                <c:pt idx="75065">
                  <c:v>1251</c:v>
                </c:pt>
                <c:pt idx="75066">
                  <c:v>1252</c:v>
                </c:pt>
                <c:pt idx="75067">
                  <c:v>1253</c:v>
                </c:pt>
                <c:pt idx="75068">
                  <c:v>1254</c:v>
                </c:pt>
                <c:pt idx="75069">
                  <c:v>1255</c:v>
                </c:pt>
                <c:pt idx="75070">
                  <c:v>1256</c:v>
                </c:pt>
                <c:pt idx="75071">
                  <c:v>1257</c:v>
                </c:pt>
                <c:pt idx="75072">
                  <c:v>1258</c:v>
                </c:pt>
                <c:pt idx="75073">
                  <c:v>1259</c:v>
                </c:pt>
                <c:pt idx="75074">
                  <c:v>1260</c:v>
                </c:pt>
                <c:pt idx="75075">
                  <c:v>1261</c:v>
                </c:pt>
                <c:pt idx="75076">
                  <c:v>1262</c:v>
                </c:pt>
                <c:pt idx="75077">
                  <c:v>1263</c:v>
                </c:pt>
                <c:pt idx="75078">
                  <c:v>1264</c:v>
                </c:pt>
                <c:pt idx="75079">
                  <c:v>1265</c:v>
                </c:pt>
                <c:pt idx="75080">
                  <c:v>1266</c:v>
                </c:pt>
                <c:pt idx="75081">
                  <c:v>1267</c:v>
                </c:pt>
                <c:pt idx="75082">
                  <c:v>1268</c:v>
                </c:pt>
                <c:pt idx="75083">
                  <c:v>1269</c:v>
                </c:pt>
                <c:pt idx="75084">
                  <c:v>1270</c:v>
                </c:pt>
                <c:pt idx="75085">
                  <c:v>1271</c:v>
                </c:pt>
                <c:pt idx="75086">
                  <c:v>1272</c:v>
                </c:pt>
                <c:pt idx="75087">
                  <c:v>1273</c:v>
                </c:pt>
                <c:pt idx="75088">
                  <c:v>1274</c:v>
                </c:pt>
                <c:pt idx="75089">
                  <c:v>1275</c:v>
                </c:pt>
                <c:pt idx="75090">
                  <c:v>1276</c:v>
                </c:pt>
                <c:pt idx="75091">
                  <c:v>1277</c:v>
                </c:pt>
                <c:pt idx="75092">
                  <c:v>1278</c:v>
                </c:pt>
                <c:pt idx="75093">
                  <c:v>1279</c:v>
                </c:pt>
                <c:pt idx="75094">
                  <c:v>1280</c:v>
                </c:pt>
                <c:pt idx="75095">
                  <c:v>1281</c:v>
                </c:pt>
                <c:pt idx="75096">
                  <c:v>1282</c:v>
                </c:pt>
                <c:pt idx="75097">
                  <c:v>1283</c:v>
                </c:pt>
                <c:pt idx="75098">
                  <c:v>1284</c:v>
                </c:pt>
                <c:pt idx="75099">
                  <c:v>1285</c:v>
                </c:pt>
                <c:pt idx="75100">
                  <c:v>1286</c:v>
                </c:pt>
                <c:pt idx="75101">
                  <c:v>1287</c:v>
                </c:pt>
                <c:pt idx="75102">
                  <c:v>1288</c:v>
                </c:pt>
                <c:pt idx="75103">
                  <c:v>1289</c:v>
                </c:pt>
                <c:pt idx="75104">
                  <c:v>1290</c:v>
                </c:pt>
                <c:pt idx="75105">
                  <c:v>1291</c:v>
                </c:pt>
                <c:pt idx="75106">
                  <c:v>1292</c:v>
                </c:pt>
                <c:pt idx="75107">
                  <c:v>1293</c:v>
                </c:pt>
                <c:pt idx="75108">
                  <c:v>1294</c:v>
                </c:pt>
                <c:pt idx="75109">
                  <c:v>1295</c:v>
                </c:pt>
                <c:pt idx="75110">
                  <c:v>1296</c:v>
                </c:pt>
                <c:pt idx="75111">
                  <c:v>1297</c:v>
                </c:pt>
                <c:pt idx="75112">
                  <c:v>1298</c:v>
                </c:pt>
                <c:pt idx="75113">
                  <c:v>1299</c:v>
                </c:pt>
                <c:pt idx="75114">
                  <c:v>1300</c:v>
                </c:pt>
                <c:pt idx="75115">
                  <c:v>1301</c:v>
                </c:pt>
                <c:pt idx="75116">
                  <c:v>1302</c:v>
                </c:pt>
                <c:pt idx="75117">
                  <c:v>1303</c:v>
                </c:pt>
                <c:pt idx="75118">
                  <c:v>1304</c:v>
                </c:pt>
                <c:pt idx="75119">
                  <c:v>1305</c:v>
                </c:pt>
                <c:pt idx="75120">
                  <c:v>1306</c:v>
                </c:pt>
                <c:pt idx="75121">
                  <c:v>1307</c:v>
                </c:pt>
                <c:pt idx="75122">
                  <c:v>1308</c:v>
                </c:pt>
                <c:pt idx="75123">
                  <c:v>1309</c:v>
                </c:pt>
                <c:pt idx="75124">
                  <c:v>1310</c:v>
                </c:pt>
                <c:pt idx="75125">
                  <c:v>1311</c:v>
                </c:pt>
                <c:pt idx="75126">
                  <c:v>1312</c:v>
                </c:pt>
                <c:pt idx="75127">
                  <c:v>1313</c:v>
                </c:pt>
                <c:pt idx="75128">
                  <c:v>1314</c:v>
                </c:pt>
                <c:pt idx="75129">
                  <c:v>1315</c:v>
                </c:pt>
                <c:pt idx="75130">
                  <c:v>1316</c:v>
                </c:pt>
                <c:pt idx="75131">
                  <c:v>1317</c:v>
                </c:pt>
                <c:pt idx="75132">
                  <c:v>1318</c:v>
                </c:pt>
                <c:pt idx="75133">
                  <c:v>1319</c:v>
                </c:pt>
                <c:pt idx="75134">
                  <c:v>1320</c:v>
                </c:pt>
                <c:pt idx="75135">
                  <c:v>1321</c:v>
                </c:pt>
                <c:pt idx="75136">
                  <c:v>1322</c:v>
                </c:pt>
                <c:pt idx="75137">
                  <c:v>1323</c:v>
                </c:pt>
                <c:pt idx="75138">
                  <c:v>1324</c:v>
                </c:pt>
                <c:pt idx="75139">
                  <c:v>1325</c:v>
                </c:pt>
                <c:pt idx="75140">
                  <c:v>1326</c:v>
                </c:pt>
                <c:pt idx="75141">
                  <c:v>1327</c:v>
                </c:pt>
                <c:pt idx="75142">
                  <c:v>1328</c:v>
                </c:pt>
                <c:pt idx="75143">
                  <c:v>1329</c:v>
                </c:pt>
                <c:pt idx="75144">
                  <c:v>1330</c:v>
                </c:pt>
                <c:pt idx="75145">
                  <c:v>1331</c:v>
                </c:pt>
                <c:pt idx="75146">
                  <c:v>1332</c:v>
                </c:pt>
                <c:pt idx="75147">
                  <c:v>1333</c:v>
                </c:pt>
                <c:pt idx="75148">
                  <c:v>1334</c:v>
                </c:pt>
                <c:pt idx="75149">
                  <c:v>1335</c:v>
                </c:pt>
                <c:pt idx="75150">
                  <c:v>1336</c:v>
                </c:pt>
                <c:pt idx="75151">
                  <c:v>1337</c:v>
                </c:pt>
                <c:pt idx="75152">
                  <c:v>1338</c:v>
                </c:pt>
                <c:pt idx="75153">
                  <c:v>1339</c:v>
                </c:pt>
                <c:pt idx="75154">
                  <c:v>1340</c:v>
                </c:pt>
                <c:pt idx="75155">
                  <c:v>1341</c:v>
                </c:pt>
                <c:pt idx="75156">
                  <c:v>1342</c:v>
                </c:pt>
                <c:pt idx="75157">
                  <c:v>1343</c:v>
                </c:pt>
                <c:pt idx="75158">
                  <c:v>1344</c:v>
                </c:pt>
                <c:pt idx="75159">
                  <c:v>1345</c:v>
                </c:pt>
                <c:pt idx="75160">
                  <c:v>1346</c:v>
                </c:pt>
                <c:pt idx="75161">
                  <c:v>1347</c:v>
                </c:pt>
                <c:pt idx="75162">
                  <c:v>1348</c:v>
                </c:pt>
                <c:pt idx="75163">
                  <c:v>1349</c:v>
                </c:pt>
                <c:pt idx="75164">
                  <c:v>1350</c:v>
                </c:pt>
                <c:pt idx="75165">
                  <c:v>1351</c:v>
                </c:pt>
                <c:pt idx="75166">
                  <c:v>1352</c:v>
                </c:pt>
                <c:pt idx="75167">
                  <c:v>1353</c:v>
                </c:pt>
                <c:pt idx="75168">
                  <c:v>1354</c:v>
                </c:pt>
                <c:pt idx="75169">
                  <c:v>1355</c:v>
                </c:pt>
                <c:pt idx="75170">
                  <c:v>1356</c:v>
                </c:pt>
                <c:pt idx="75171">
                  <c:v>1357</c:v>
                </c:pt>
                <c:pt idx="75172">
                  <c:v>1358</c:v>
                </c:pt>
                <c:pt idx="75173">
                  <c:v>1359</c:v>
                </c:pt>
                <c:pt idx="75174">
                  <c:v>1360</c:v>
                </c:pt>
                <c:pt idx="75175">
                  <c:v>1361</c:v>
                </c:pt>
                <c:pt idx="75176">
                  <c:v>1362</c:v>
                </c:pt>
                <c:pt idx="75177">
                  <c:v>1363</c:v>
                </c:pt>
                <c:pt idx="75178">
                  <c:v>1364</c:v>
                </c:pt>
                <c:pt idx="75179">
                  <c:v>1365</c:v>
                </c:pt>
                <c:pt idx="75180">
                  <c:v>1366</c:v>
                </c:pt>
                <c:pt idx="75181">
                  <c:v>1367</c:v>
                </c:pt>
                <c:pt idx="75182">
                  <c:v>1368</c:v>
                </c:pt>
                <c:pt idx="75183">
                  <c:v>1369</c:v>
                </c:pt>
                <c:pt idx="75184">
                  <c:v>1370</c:v>
                </c:pt>
                <c:pt idx="75185">
                  <c:v>1371</c:v>
                </c:pt>
                <c:pt idx="75186">
                  <c:v>1372</c:v>
                </c:pt>
                <c:pt idx="75187">
                  <c:v>1373</c:v>
                </c:pt>
                <c:pt idx="75188">
                  <c:v>1374</c:v>
                </c:pt>
                <c:pt idx="75189">
                  <c:v>1375</c:v>
                </c:pt>
                <c:pt idx="75190">
                  <c:v>1376</c:v>
                </c:pt>
                <c:pt idx="75191">
                  <c:v>1377</c:v>
                </c:pt>
                <c:pt idx="75192">
                  <c:v>1378</c:v>
                </c:pt>
                <c:pt idx="75193">
                  <c:v>0</c:v>
                </c:pt>
                <c:pt idx="75194">
                  <c:v>1</c:v>
                </c:pt>
                <c:pt idx="75195">
                  <c:v>2</c:v>
                </c:pt>
                <c:pt idx="75196">
                  <c:v>3</c:v>
                </c:pt>
                <c:pt idx="75197">
                  <c:v>4</c:v>
                </c:pt>
                <c:pt idx="75198">
                  <c:v>5</c:v>
                </c:pt>
                <c:pt idx="75199">
                  <c:v>6</c:v>
                </c:pt>
                <c:pt idx="75200">
                  <c:v>7</c:v>
                </c:pt>
                <c:pt idx="75201">
                  <c:v>8</c:v>
                </c:pt>
                <c:pt idx="75202">
                  <c:v>9</c:v>
                </c:pt>
                <c:pt idx="75203">
                  <c:v>10</c:v>
                </c:pt>
                <c:pt idx="75204">
                  <c:v>11</c:v>
                </c:pt>
                <c:pt idx="75205">
                  <c:v>12</c:v>
                </c:pt>
                <c:pt idx="75206">
                  <c:v>13</c:v>
                </c:pt>
                <c:pt idx="75207">
                  <c:v>14</c:v>
                </c:pt>
                <c:pt idx="75208">
                  <c:v>15</c:v>
                </c:pt>
                <c:pt idx="75209">
                  <c:v>16</c:v>
                </c:pt>
                <c:pt idx="75210">
                  <c:v>17</c:v>
                </c:pt>
                <c:pt idx="75211">
                  <c:v>18</c:v>
                </c:pt>
                <c:pt idx="75212">
                  <c:v>19</c:v>
                </c:pt>
                <c:pt idx="75213">
                  <c:v>20</c:v>
                </c:pt>
                <c:pt idx="75214">
                  <c:v>21</c:v>
                </c:pt>
                <c:pt idx="75215">
                  <c:v>22</c:v>
                </c:pt>
                <c:pt idx="75216">
                  <c:v>23</c:v>
                </c:pt>
                <c:pt idx="75217">
                  <c:v>24</c:v>
                </c:pt>
                <c:pt idx="75218">
                  <c:v>25</c:v>
                </c:pt>
                <c:pt idx="75219">
                  <c:v>26</c:v>
                </c:pt>
                <c:pt idx="75220">
                  <c:v>27</c:v>
                </c:pt>
                <c:pt idx="75221">
                  <c:v>28</c:v>
                </c:pt>
                <c:pt idx="75222">
                  <c:v>29</c:v>
                </c:pt>
                <c:pt idx="75223">
                  <c:v>30</c:v>
                </c:pt>
                <c:pt idx="75224">
                  <c:v>31</c:v>
                </c:pt>
                <c:pt idx="75225">
                  <c:v>32</c:v>
                </c:pt>
                <c:pt idx="75226">
                  <c:v>33</c:v>
                </c:pt>
                <c:pt idx="75227">
                  <c:v>34</c:v>
                </c:pt>
                <c:pt idx="75228">
                  <c:v>35</c:v>
                </c:pt>
                <c:pt idx="75229">
                  <c:v>36</c:v>
                </c:pt>
                <c:pt idx="75230">
                  <c:v>37</c:v>
                </c:pt>
                <c:pt idx="75231">
                  <c:v>38</c:v>
                </c:pt>
                <c:pt idx="75232">
                  <c:v>39</c:v>
                </c:pt>
                <c:pt idx="75233">
                  <c:v>40</c:v>
                </c:pt>
                <c:pt idx="75234">
                  <c:v>41</c:v>
                </c:pt>
                <c:pt idx="75235">
                  <c:v>42</c:v>
                </c:pt>
                <c:pt idx="75236">
                  <c:v>43</c:v>
                </c:pt>
                <c:pt idx="75237">
                  <c:v>44</c:v>
                </c:pt>
                <c:pt idx="75238">
                  <c:v>45</c:v>
                </c:pt>
                <c:pt idx="75239">
                  <c:v>46</c:v>
                </c:pt>
                <c:pt idx="75240">
                  <c:v>47</c:v>
                </c:pt>
                <c:pt idx="75241">
                  <c:v>48</c:v>
                </c:pt>
                <c:pt idx="75242">
                  <c:v>49</c:v>
                </c:pt>
                <c:pt idx="75243">
                  <c:v>50</c:v>
                </c:pt>
                <c:pt idx="75244">
                  <c:v>51</c:v>
                </c:pt>
                <c:pt idx="75245">
                  <c:v>52</c:v>
                </c:pt>
                <c:pt idx="75246">
                  <c:v>53</c:v>
                </c:pt>
                <c:pt idx="75247">
                  <c:v>54</c:v>
                </c:pt>
                <c:pt idx="75248">
                  <c:v>55</c:v>
                </c:pt>
                <c:pt idx="75249">
                  <c:v>56</c:v>
                </c:pt>
                <c:pt idx="75250">
                  <c:v>57</c:v>
                </c:pt>
                <c:pt idx="75251">
                  <c:v>58</c:v>
                </c:pt>
                <c:pt idx="75252">
                  <c:v>59</c:v>
                </c:pt>
                <c:pt idx="75253">
                  <c:v>60</c:v>
                </c:pt>
                <c:pt idx="75254">
                  <c:v>61</c:v>
                </c:pt>
                <c:pt idx="75255">
                  <c:v>62</c:v>
                </c:pt>
                <c:pt idx="75256">
                  <c:v>63</c:v>
                </c:pt>
                <c:pt idx="75257">
                  <c:v>64</c:v>
                </c:pt>
                <c:pt idx="75258">
                  <c:v>65</c:v>
                </c:pt>
                <c:pt idx="75259">
                  <c:v>66</c:v>
                </c:pt>
                <c:pt idx="75260">
                  <c:v>67</c:v>
                </c:pt>
                <c:pt idx="75261">
                  <c:v>68</c:v>
                </c:pt>
                <c:pt idx="75262">
                  <c:v>69</c:v>
                </c:pt>
                <c:pt idx="75263">
                  <c:v>70</c:v>
                </c:pt>
                <c:pt idx="75264">
                  <c:v>71</c:v>
                </c:pt>
                <c:pt idx="75265">
                  <c:v>72</c:v>
                </c:pt>
                <c:pt idx="75266">
                  <c:v>73</c:v>
                </c:pt>
                <c:pt idx="75267">
                  <c:v>74</c:v>
                </c:pt>
                <c:pt idx="75268">
                  <c:v>75</c:v>
                </c:pt>
                <c:pt idx="75269">
                  <c:v>76</c:v>
                </c:pt>
                <c:pt idx="75270">
                  <c:v>77</c:v>
                </c:pt>
                <c:pt idx="75271">
                  <c:v>78</c:v>
                </c:pt>
                <c:pt idx="75272">
                  <c:v>79</c:v>
                </c:pt>
                <c:pt idx="75273">
                  <c:v>80</c:v>
                </c:pt>
                <c:pt idx="75274">
                  <c:v>81</c:v>
                </c:pt>
                <c:pt idx="75275">
                  <c:v>82</c:v>
                </c:pt>
                <c:pt idx="75276">
                  <c:v>83</c:v>
                </c:pt>
                <c:pt idx="75277">
                  <c:v>84</c:v>
                </c:pt>
                <c:pt idx="75278">
                  <c:v>85</c:v>
                </c:pt>
                <c:pt idx="75279">
                  <c:v>86</c:v>
                </c:pt>
                <c:pt idx="75280">
                  <c:v>87</c:v>
                </c:pt>
                <c:pt idx="75281">
                  <c:v>88</c:v>
                </c:pt>
                <c:pt idx="75282">
                  <c:v>89</c:v>
                </c:pt>
                <c:pt idx="75283">
                  <c:v>90</c:v>
                </c:pt>
                <c:pt idx="75284">
                  <c:v>91</c:v>
                </c:pt>
                <c:pt idx="75285">
                  <c:v>92</c:v>
                </c:pt>
                <c:pt idx="75286">
                  <c:v>93</c:v>
                </c:pt>
                <c:pt idx="75287">
                  <c:v>94</c:v>
                </c:pt>
                <c:pt idx="75288">
                  <c:v>95</c:v>
                </c:pt>
                <c:pt idx="75289">
                  <c:v>96</c:v>
                </c:pt>
                <c:pt idx="75290">
                  <c:v>97</c:v>
                </c:pt>
                <c:pt idx="75291">
                  <c:v>98</c:v>
                </c:pt>
                <c:pt idx="75292">
                  <c:v>99</c:v>
                </c:pt>
                <c:pt idx="75293">
                  <c:v>100</c:v>
                </c:pt>
                <c:pt idx="75294">
                  <c:v>101</c:v>
                </c:pt>
                <c:pt idx="75295">
                  <c:v>102</c:v>
                </c:pt>
                <c:pt idx="75296">
                  <c:v>103</c:v>
                </c:pt>
                <c:pt idx="75297">
                  <c:v>104</c:v>
                </c:pt>
                <c:pt idx="75298">
                  <c:v>105</c:v>
                </c:pt>
                <c:pt idx="75299">
                  <c:v>106</c:v>
                </c:pt>
                <c:pt idx="75300">
                  <c:v>107</c:v>
                </c:pt>
                <c:pt idx="75301">
                  <c:v>108</c:v>
                </c:pt>
                <c:pt idx="75302">
                  <c:v>109</c:v>
                </c:pt>
                <c:pt idx="75303">
                  <c:v>110</c:v>
                </c:pt>
                <c:pt idx="75304">
                  <c:v>111</c:v>
                </c:pt>
                <c:pt idx="75305">
                  <c:v>112</c:v>
                </c:pt>
                <c:pt idx="75306">
                  <c:v>113</c:v>
                </c:pt>
                <c:pt idx="75307">
                  <c:v>114</c:v>
                </c:pt>
                <c:pt idx="75308">
                  <c:v>115</c:v>
                </c:pt>
                <c:pt idx="75309">
                  <c:v>116</c:v>
                </c:pt>
                <c:pt idx="75310">
                  <c:v>117</c:v>
                </c:pt>
                <c:pt idx="75311">
                  <c:v>118</c:v>
                </c:pt>
                <c:pt idx="75312">
                  <c:v>119</c:v>
                </c:pt>
                <c:pt idx="75313">
                  <c:v>120</c:v>
                </c:pt>
                <c:pt idx="75314">
                  <c:v>121</c:v>
                </c:pt>
                <c:pt idx="75315">
                  <c:v>122</c:v>
                </c:pt>
                <c:pt idx="75316">
                  <c:v>123</c:v>
                </c:pt>
                <c:pt idx="75317">
                  <c:v>124</c:v>
                </c:pt>
                <c:pt idx="75318">
                  <c:v>125</c:v>
                </c:pt>
                <c:pt idx="75319">
                  <c:v>126</c:v>
                </c:pt>
                <c:pt idx="75320">
                  <c:v>127</c:v>
                </c:pt>
                <c:pt idx="75321">
                  <c:v>128</c:v>
                </c:pt>
                <c:pt idx="75322">
                  <c:v>129</c:v>
                </c:pt>
                <c:pt idx="75323">
                  <c:v>130</c:v>
                </c:pt>
                <c:pt idx="75324">
                  <c:v>131</c:v>
                </c:pt>
                <c:pt idx="75325">
                  <c:v>132</c:v>
                </c:pt>
                <c:pt idx="75326">
                  <c:v>133</c:v>
                </c:pt>
                <c:pt idx="75327">
                  <c:v>134</c:v>
                </c:pt>
                <c:pt idx="75328">
                  <c:v>135</c:v>
                </c:pt>
                <c:pt idx="75329">
                  <c:v>136</c:v>
                </c:pt>
                <c:pt idx="75330">
                  <c:v>137</c:v>
                </c:pt>
                <c:pt idx="75331">
                  <c:v>138</c:v>
                </c:pt>
                <c:pt idx="75332">
                  <c:v>139</c:v>
                </c:pt>
                <c:pt idx="75333">
                  <c:v>140</c:v>
                </c:pt>
                <c:pt idx="75334">
                  <c:v>141</c:v>
                </c:pt>
                <c:pt idx="75335">
                  <c:v>142</c:v>
                </c:pt>
                <c:pt idx="75336">
                  <c:v>143</c:v>
                </c:pt>
                <c:pt idx="75337">
                  <c:v>144</c:v>
                </c:pt>
                <c:pt idx="75338">
                  <c:v>145</c:v>
                </c:pt>
                <c:pt idx="75339">
                  <c:v>146</c:v>
                </c:pt>
                <c:pt idx="75340">
                  <c:v>147</c:v>
                </c:pt>
                <c:pt idx="75341">
                  <c:v>148</c:v>
                </c:pt>
                <c:pt idx="75342">
                  <c:v>149</c:v>
                </c:pt>
                <c:pt idx="75343">
                  <c:v>150</c:v>
                </c:pt>
                <c:pt idx="75344">
                  <c:v>151</c:v>
                </c:pt>
                <c:pt idx="75345">
                  <c:v>152</c:v>
                </c:pt>
                <c:pt idx="75346">
                  <c:v>153</c:v>
                </c:pt>
                <c:pt idx="75347">
                  <c:v>154</c:v>
                </c:pt>
                <c:pt idx="75348">
                  <c:v>155</c:v>
                </c:pt>
                <c:pt idx="75349">
                  <c:v>156</c:v>
                </c:pt>
                <c:pt idx="75350">
                  <c:v>157</c:v>
                </c:pt>
                <c:pt idx="75351">
                  <c:v>158</c:v>
                </c:pt>
                <c:pt idx="75352">
                  <c:v>159</c:v>
                </c:pt>
                <c:pt idx="75353">
                  <c:v>160</c:v>
                </c:pt>
                <c:pt idx="75354">
                  <c:v>161</c:v>
                </c:pt>
                <c:pt idx="75355">
                  <c:v>162</c:v>
                </c:pt>
                <c:pt idx="75356">
                  <c:v>163</c:v>
                </c:pt>
                <c:pt idx="75357">
                  <c:v>164</c:v>
                </c:pt>
                <c:pt idx="75358">
                  <c:v>165</c:v>
                </c:pt>
                <c:pt idx="75359">
                  <c:v>166</c:v>
                </c:pt>
                <c:pt idx="75360">
                  <c:v>167</c:v>
                </c:pt>
                <c:pt idx="75361">
                  <c:v>168</c:v>
                </c:pt>
                <c:pt idx="75362">
                  <c:v>169</c:v>
                </c:pt>
                <c:pt idx="75363">
                  <c:v>170</c:v>
                </c:pt>
                <c:pt idx="75364">
                  <c:v>171</c:v>
                </c:pt>
                <c:pt idx="75365">
                  <c:v>172</c:v>
                </c:pt>
                <c:pt idx="75366">
                  <c:v>173</c:v>
                </c:pt>
                <c:pt idx="75367">
                  <c:v>174</c:v>
                </c:pt>
                <c:pt idx="75368">
                  <c:v>175</c:v>
                </c:pt>
                <c:pt idx="75369">
                  <c:v>176</c:v>
                </c:pt>
                <c:pt idx="75370">
                  <c:v>177</c:v>
                </c:pt>
                <c:pt idx="75371">
                  <c:v>178</c:v>
                </c:pt>
                <c:pt idx="75372">
                  <c:v>179</c:v>
                </c:pt>
                <c:pt idx="75373">
                  <c:v>180</c:v>
                </c:pt>
                <c:pt idx="75374">
                  <c:v>181</c:v>
                </c:pt>
                <c:pt idx="75375">
                  <c:v>182</c:v>
                </c:pt>
                <c:pt idx="75376">
                  <c:v>183</c:v>
                </c:pt>
                <c:pt idx="75377">
                  <c:v>184</c:v>
                </c:pt>
                <c:pt idx="75378">
                  <c:v>185</c:v>
                </c:pt>
                <c:pt idx="75379">
                  <c:v>186</c:v>
                </c:pt>
                <c:pt idx="75380">
                  <c:v>187</c:v>
                </c:pt>
                <c:pt idx="75381">
                  <c:v>188</c:v>
                </c:pt>
                <c:pt idx="75382">
                  <c:v>189</c:v>
                </c:pt>
                <c:pt idx="75383">
                  <c:v>190</c:v>
                </c:pt>
                <c:pt idx="75384">
                  <c:v>191</c:v>
                </c:pt>
                <c:pt idx="75385">
                  <c:v>192</c:v>
                </c:pt>
                <c:pt idx="75386">
                  <c:v>193</c:v>
                </c:pt>
                <c:pt idx="75387">
                  <c:v>194</c:v>
                </c:pt>
                <c:pt idx="75388">
                  <c:v>195</c:v>
                </c:pt>
                <c:pt idx="75389">
                  <c:v>196</c:v>
                </c:pt>
                <c:pt idx="75390">
                  <c:v>197</c:v>
                </c:pt>
                <c:pt idx="75391">
                  <c:v>198</c:v>
                </c:pt>
                <c:pt idx="75392">
                  <c:v>199</c:v>
                </c:pt>
                <c:pt idx="75393">
                  <c:v>200</c:v>
                </c:pt>
                <c:pt idx="75394">
                  <c:v>201</c:v>
                </c:pt>
                <c:pt idx="75395">
                  <c:v>202</c:v>
                </c:pt>
                <c:pt idx="75396">
                  <c:v>203</c:v>
                </c:pt>
                <c:pt idx="75397">
                  <c:v>204</c:v>
                </c:pt>
                <c:pt idx="75398">
                  <c:v>205</c:v>
                </c:pt>
                <c:pt idx="75399">
                  <c:v>206</c:v>
                </c:pt>
                <c:pt idx="75400">
                  <c:v>207</c:v>
                </c:pt>
                <c:pt idx="75401">
                  <c:v>208</c:v>
                </c:pt>
                <c:pt idx="75402">
                  <c:v>209</c:v>
                </c:pt>
                <c:pt idx="75403">
                  <c:v>210</c:v>
                </c:pt>
                <c:pt idx="75404">
                  <c:v>211</c:v>
                </c:pt>
                <c:pt idx="75405">
                  <c:v>212</c:v>
                </c:pt>
                <c:pt idx="75406">
                  <c:v>213</c:v>
                </c:pt>
                <c:pt idx="75407">
                  <c:v>214</c:v>
                </c:pt>
                <c:pt idx="75408">
                  <c:v>215</c:v>
                </c:pt>
                <c:pt idx="75409">
                  <c:v>216</c:v>
                </c:pt>
                <c:pt idx="75410">
                  <c:v>217</c:v>
                </c:pt>
                <c:pt idx="75411">
                  <c:v>218</c:v>
                </c:pt>
                <c:pt idx="75412">
                  <c:v>219</c:v>
                </c:pt>
                <c:pt idx="75413">
                  <c:v>220</c:v>
                </c:pt>
                <c:pt idx="75414">
                  <c:v>221</c:v>
                </c:pt>
                <c:pt idx="75415">
                  <c:v>222</c:v>
                </c:pt>
                <c:pt idx="75416">
                  <c:v>223</c:v>
                </c:pt>
                <c:pt idx="75417">
                  <c:v>224</c:v>
                </c:pt>
                <c:pt idx="75418">
                  <c:v>225</c:v>
                </c:pt>
                <c:pt idx="75419">
                  <c:v>226</c:v>
                </c:pt>
                <c:pt idx="75420">
                  <c:v>227</c:v>
                </c:pt>
                <c:pt idx="75421">
                  <c:v>228</c:v>
                </c:pt>
                <c:pt idx="75422">
                  <c:v>229</c:v>
                </c:pt>
                <c:pt idx="75423">
                  <c:v>230</c:v>
                </c:pt>
                <c:pt idx="75424">
                  <c:v>231</c:v>
                </c:pt>
                <c:pt idx="75425">
                  <c:v>232</c:v>
                </c:pt>
                <c:pt idx="75426">
                  <c:v>233</c:v>
                </c:pt>
                <c:pt idx="75427">
                  <c:v>234</c:v>
                </c:pt>
                <c:pt idx="75428">
                  <c:v>235</c:v>
                </c:pt>
                <c:pt idx="75429">
                  <c:v>236</c:v>
                </c:pt>
                <c:pt idx="75430">
                  <c:v>237</c:v>
                </c:pt>
                <c:pt idx="75431">
                  <c:v>238</c:v>
                </c:pt>
                <c:pt idx="75432">
                  <c:v>239</c:v>
                </c:pt>
                <c:pt idx="75433">
                  <c:v>240</c:v>
                </c:pt>
                <c:pt idx="75434">
                  <c:v>241</c:v>
                </c:pt>
                <c:pt idx="75435">
                  <c:v>242</c:v>
                </c:pt>
                <c:pt idx="75436">
                  <c:v>243</c:v>
                </c:pt>
                <c:pt idx="75437">
                  <c:v>244</c:v>
                </c:pt>
                <c:pt idx="75438">
                  <c:v>245</c:v>
                </c:pt>
                <c:pt idx="75439">
                  <c:v>246</c:v>
                </c:pt>
                <c:pt idx="75440">
                  <c:v>247</c:v>
                </c:pt>
                <c:pt idx="75441">
                  <c:v>248</c:v>
                </c:pt>
                <c:pt idx="75442">
                  <c:v>249</c:v>
                </c:pt>
                <c:pt idx="75443">
                  <c:v>250</c:v>
                </c:pt>
                <c:pt idx="75444">
                  <c:v>251</c:v>
                </c:pt>
                <c:pt idx="75445">
                  <c:v>252</c:v>
                </c:pt>
                <c:pt idx="75446">
                  <c:v>253</c:v>
                </c:pt>
                <c:pt idx="75447">
                  <c:v>254</c:v>
                </c:pt>
                <c:pt idx="75448">
                  <c:v>255</c:v>
                </c:pt>
                <c:pt idx="75449">
                  <c:v>256</c:v>
                </c:pt>
                <c:pt idx="75450">
                  <c:v>257</c:v>
                </c:pt>
                <c:pt idx="75451">
                  <c:v>258</c:v>
                </c:pt>
                <c:pt idx="75452">
                  <c:v>259</c:v>
                </c:pt>
                <c:pt idx="75453">
                  <c:v>260</c:v>
                </c:pt>
                <c:pt idx="75454">
                  <c:v>261</c:v>
                </c:pt>
                <c:pt idx="75455">
                  <c:v>262</c:v>
                </c:pt>
                <c:pt idx="75456">
                  <c:v>263</c:v>
                </c:pt>
                <c:pt idx="75457">
                  <c:v>264</c:v>
                </c:pt>
                <c:pt idx="75458">
                  <c:v>265</c:v>
                </c:pt>
                <c:pt idx="75459">
                  <c:v>266</c:v>
                </c:pt>
                <c:pt idx="75460">
                  <c:v>267</c:v>
                </c:pt>
                <c:pt idx="75461">
                  <c:v>268</c:v>
                </c:pt>
                <c:pt idx="75462">
                  <c:v>269</c:v>
                </c:pt>
                <c:pt idx="75463">
                  <c:v>270</c:v>
                </c:pt>
                <c:pt idx="75464">
                  <c:v>271</c:v>
                </c:pt>
                <c:pt idx="75465">
                  <c:v>272</c:v>
                </c:pt>
                <c:pt idx="75466">
                  <c:v>273</c:v>
                </c:pt>
                <c:pt idx="75467">
                  <c:v>274</c:v>
                </c:pt>
                <c:pt idx="75468">
                  <c:v>275</c:v>
                </c:pt>
                <c:pt idx="75469">
                  <c:v>276</c:v>
                </c:pt>
                <c:pt idx="75470">
                  <c:v>277</c:v>
                </c:pt>
                <c:pt idx="75471">
                  <c:v>278</c:v>
                </c:pt>
                <c:pt idx="75472">
                  <c:v>279</c:v>
                </c:pt>
                <c:pt idx="75473">
                  <c:v>280</c:v>
                </c:pt>
                <c:pt idx="75474">
                  <c:v>281</c:v>
                </c:pt>
                <c:pt idx="75475">
                  <c:v>282</c:v>
                </c:pt>
                <c:pt idx="75476">
                  <c:v>283</c:v>
                </c:pt>
                <c:pt idx="75477">
                  <c:v>284</c:v>
                </c:pt>
                <c:pt idx="75478">
                  <c:v>285</c:v>
                </c:pt>
                <c:pt idx="75479">
                  <c:v>286</c:v>
                </c:pt>
                <c:pt idx="75480">
                  <c:v>287</c:v>
                </c:pt>
                <c:pt idx="75481">
                  <c:v>288</c:v>
                </c:pt>
                <c:pt idx="75482">
                  <c:v>289</c:v>
                </c:pt>
                <c:pt idx="75483">
                  <c:v>290</c:v>
                </c:pt>
                <c:pt idx="75484">
                  <c:v>291</c:v>
                </c:pt>
                <c:pt idx="75485">
                  <c:v>292</c:v>
                </c:pt>
                <c:pt idx="75486">
                  <c:v>293</c:v>
                </c:pt>
                <c:pt idx="75487">
                  <c:v>294</c:v>
                </c:pt>
                <c:pt idx="75488">
                  <c:v>295</c:v>
                </c:pt>
                <c:pt idx="75489">
                  <c:v>296</c:v>
                </c:pt>
                <c:pt idx="75490">
                  <c:v>297</c:v>
                </c:pt>
                <c:pt idx="75491">
                  <c:v>298</c:v>
                </c:pt>
                <c:pt idx="75492">
                  <c:v>299</c:v>
                </c:pt>
                <c:pt idx="75493">
                  <c:v>300</c:v>
                </c:pt>
                <c:pt idx="75494">
                  <c:v>301</c:v>
                </c:pt>
                <c:pt idx="75495">
                  <c:v>302</c:v>
                </c:pt>
                <c:pt idx="75496">
                  <c:v>303</c:v>
                </c:pt>
                <c:pt idx="75497">
                  <c:v>304</c:v>
                </c:pt>
                <c:pt idx="75498">
                  <c:v>305</c:v>
                </c:pt>
                <c:pt idx="75499">
                  <c:v>306</c:v>
                </c:pt>
                <c:pt idx="75500">
                  <c:v>307</c:v>
                </c:pt>
                <c:pt idx="75501">
                  <c:v>308</c:v>
                </c:pt>
                <c:pt idx="75502">
                  <c:v>309</c:v>
                </c:pt>
                <c:pt idx="75503">
                  <c:v>310</c:v>
                </c:pt>
                <c:pt idx="75504">
                  <c:v>311</c:v>
                </c:pt>
                <c:pt idx="75505">
                  <c:v>312</c:v>
                </c:pt>
                <c:pt idx="75506">
                  <c:v>313</c:v>
                </c:pt>
                <c:pt idx="75507">
                  <c:v>314</c:v>
                </c:pt>
                <c:pt idx="75508">
                  <c:v>315</c:v>
                </c:pt>
                <c:pt idx="75509">
                  <c:v>316</c:v>
                </c:pt>
                <c:pt idx="75510">
                  <c:v>317</c:v>
                </c:pt>
                <c:pt idx="75511">
                  <c:v>318</c:v>
                </c:pt>
                <c:pt idx="75512">
                  <c:v>319</c:v>
                </c:pt>
                <c:pt idx="75513">
                  <c:v>320</c:v>
                </c:pt>
                <c:pt idx="75514">
                  <c:v>321</c:v>
                </c:pt>
                <c:pt idx="75515">
                  <c:v>322</c:v>
                </c:pt>
                <c:pt idx="75516">
                  <c:v>323</c:v>
                </c:pt>
                <c:pt idx="75517">
                  <c:v>324</c:v>
                </c:pt>
                <c:pt idx="75518">
                  <c:v>325</c:v>
                </c:pt>
                <c:pt idx="75519">
                  <c:v>326</c:v>
                </c:pt>
                <c:pt idx="75520">
                  <c:v>327</c:v>
                </c:pt>
                <c:pt idx="75521">
                  <c:v>328</c:v>
                </c:pt>
                <c:pt idx="75522">
                  <c:v>329</c:v>
                </c:pt>
                <c:pt idx="75523">
                  <c:v>330</c:v>
                </c:pt>
                <c:pt idx="75524">
                  <c:v>331</c:v>
                </c:pt>
                <c:pt idx="75525">
                  <c:v>332</c:v>
                </c:pt>
                <c:pt idx="75526">
                  <c:v>333</c:v>
                </c:pt>
                <c:pt idx="75527">
                  <c:v>334</c:v>
                </c:pt>
                <c:pt idx="75528">
                  <c:v>335</c:v>
                </c:pt>
                <c:pt idx="75529">
                  <c:v>336</c:v>
                </c:pt>
                <c:pt idx="75530">
                  <c:v>337</c:v>
                </c:pt>
                <c:pt idx="75531">
                  <c:v>338</c:v>
                </c:pt>
                <c:pt idx="75532">
                  <c:v>339</c:v>
                </c:pt>
                <c:pt idx="75533">
                  <c:v>340</c:v>
                </c:pt>
                <c:pt idx="75534">
                  <c:v>341</c:v>
                </c:pt>
                <c:pt idx="75535">
                  <c:v>342</c:v>
                </c:pt>
                <c:pt idx="75536">
                  <c:v>343</c:v>
                </c:pt>
                <c:pt idx="75537">
                  <c:v>344</c:v>
                </c:pt>
                <c:pt idx="75538">
                  <c:v>345</c:v>
                </c:pt>
                <c:pt idx="75539">
                  <c:v>346</c:v>
                </c:pt>
                <c:pt idx="75540">
                  <c:v>347</c:v>
                </c:pt>
                <c:pt idx="75541">
                  <c:v>348</c:v>
                </c:pt>
                <c:pt idx="75542">
                  <c:v>349</c:v>
                </c:pt>
                <c:pt idx="75543">
                  <c:v>350</c:v>
                </c:pt>
                <c:pt idx="75544">
                  <c:v>351</c:v>
                </c:pt>
                <c:pt idx="75545">
                  <c:v>352</c:v>
                </c:pt>
                <c:pt idx="75546">
                  <c:v>353</c:v>
                </c:pt>
                <c:pt idx="75547">
                  <c:v>354</c:v>
                </c:pt>
                <c:pt idx="75548">
                  <c:v>355</c:v>
                </c:pt>
                <c:pt idx="75549">
                  <c:v>356</c:v>
                </c:pt>
                <c:pt idx="75550">
                  <c:v>357</c:v>
                </c:pt>
                <c:pt idx="75551">
                  <c:v>358</c:v>
                </c:pt>
                <c:pt idx="75552">
                  <c:v>359</c:v>
                </c:pt>
                <c:pt idx="75553">
                  <c:v>360</c:v>
                </c:pt>
                <c:pt idx="75554">
                  <c:v>361</c:v>
                </c:pt>
                <c:pt idx="75555">
                  <c:v>362</c:v>
                </c:pt>
                <c:pt idx="75556">
                  <c:v>363</c:v>
                </c:pt>
                <c:pt idx="75557">
                  <c:v>364</c:v>
                </c:pt>
                <c:pt idx="75558">
                  <c:v>365</c:v>
                </c:pt>
                <c:pt idx="75559">
                  <c:v>366</c:v>
                </c:pt>
                <c:pt idx="75560">
                  <c:v>367</c:v>
                </c:pt>
                <c:pt idx="75561">
                  <c:v>368</c:v>
                </c:pt>
                <c:pt idx="75562">
                  <c:v>369</c:v>
                </c:pt>
                <c:pt idx="75563">
                  <c:v>370</c:v>
                </c:pt>
                <c:pt idx="75564">
                  <c:v>371</c:v>
                </c:pt>
                <c:pt idx="75565">
                  <c:v>372</c:v>
                </c:pt>
                <c:pt idx="75566">
                  <c:v>373</c:v>
                </c:pt>
                <c:pt idx="75567">
                  <c:v>374</c:v>
                </c:pt>
                <c:pt idx="75568">
                  <c:v>375</c:v>
                </c:pt>
                <c:pt idx="75569">
                  <c:v>376</c:v>
                </c:pt>
                <c:pt idx="75570">
                  <c:v>377</c:v>
                </c:pt>
                <c:pt idx="75571">
                  <c:v>378</c:v>
                </c:pt>
                <c:pt idx="75572">
                  <c:v>379</c:v>
                </c:pt>
                <c:pt idx="75573">
                  <c:v>380</c:v>
                </c:pt>
                <c:pt idx="75574">
                  <c:v>381</c:v>
                </c:pt>
                <c:pt idx="75575">
                  <c:v>382</c:v>
                </c:pt>
                <c:pt idx="75576">
                  <c:v>383</c:v>
                </c:pt>
                <c:pt idx="75577">
                  <c:v>384</c:v>
                </c:pt>
                <c:pt idx="75578">
                  <c:v>385</c:v>
                </c:pt>
                <c:pt idx="75579">
                  <c:v>386</c:v>
                </c:pt>
                <c:pt idx="75580">
                  <c:v>387</c:v>
                </c:pt>
                <c:pt idx="75581">
                  <c:v>388</c:v>
                </c:pt>
                <c:pt idx="75582">
                  <c:v>389</c:v>
                </c:pt>
                <c:pt idx="75583">
                  <c:v>390</c:v>
                </c:pt>
                <c:pt idx="75584">
                  <c:v>391</c:v>
                </c:pt>
                <c:pt idx="75585">
                  <c:v>392</c:v>
                </c:pt>
                <c:pt idx="75586">
                  <c:v>393</c:v>
                </c:pt>
                <c:pt idx="75587">
                  <c:v>394</c:v>
                </c:pt>
                <c:pt idx="75588">
                  <c:v>395</c:v>
                </c:pt>
                <c:pt idx="75589">
                  <c:v>396</c:v>
                </c:pt>
                <c:pt idx="75590">
                  <c:v>397</c:v>
                </c:pt>
                <c:pt idx="75591">
                  <c:v>398</c:v>
                </c:pt>
                <c:pt idx="75592">
                  <c:v>399</c:v>
                </c:pt>
                <c:pt idx="75593">
                  <c:v>400</c:v>
                </c:pt>
                <c:pt idx="75594">
                  <c:v>401</c:v>
                </c:pt>
                <c:pt idx="75595">
                  <c:v>402</c:v>
                </c:pt>
                <c:pt idx="75596">
                  <c:v>403</c:v>
                </c:pt>
                <c:pt idx="75597">
                  <c:v>404</c:v>
                </c:pt>
                <c:pt idx="75598">
                  <c:v>405</c:v>
                </c:pt>
                <c:pt idx="75599">
                  <c:v>406</c:v>
                </c:pt>
                <c:pt idx="75600">
                  <c:v>407</c:v>
                </c:pt>
                <c:pt idx="75601">
                  <c:v>408</c:v>
                </c:pt>
                <c:pt idx="75602">
                  <c:v>409</c:v>
                </c:pt>
                <c:pt idx="75603">
                  <c:v>410</c:v>
                </c:pt>
                <c:pt idx="75604">
                  <c:v>411</c:v>
                </c:pt>
                <c:pt idx="75605">
                  <c:v>412</c:v>
                </c:pt>
                <c:pt idx="75606">
                  <c:v>413</c:v>
                </c:pt>
                <c:pt idx="75607">
                  <c:v>414</c:v>
                </c:pt>
                <c:pt idx="75608">
                  <c:v>415</c:v>
                </c:pt>
                <c:pt idx="75609">
                  <c:v>416</c:v>
                </c:pt>
                <c:pt idx="75610">
                  <c:v>417</c:v>
                </c:pt>
                <c:pt idx="75611">
                  <c:v>418</c:v>
                </c:pt>
                <c:pt idx="75612">
                  <c:v>419</c:v>
                </c:pt>
                <c:pt idx="75613">
                  <c:v>420</c:v>
                </c:pt>
                <c:pt idx="75614">
                  <c:v>421</c:v>
                </c:pt>
                <c:pt idx="75615">
                  <c:v>422</c:v>
                </c:pt>
                <c:pt idx="75616">
                  <c:v>423</c:v>
                </c:pt>
                <c:pt idx="75617">
                  <c:v>424</c:v>
                </c:pt>
                <c:pt idx="75618">
                  <c:v>425</c:v>
                </c:pt>
                <c:pt idx="75619">
                  <c:v>426</c:v>
                </c:pt>
                <c:pt idx="75620">
                  <c:v>427</c:v>
                </c:pt>
                <c:pt idx="75621">
                  <c:v>428</c:v>
                </c:pt>
                <c:pt idx="75622">
                  <c:v>429</c:v>
                </c:pt>
                <c:pt idx="75623">
                  <c:v>430</c:v>
                </c:pt>
                <c:pt idx="75624">
                  <c:v>431</c:v>
                </c:pt>
                <c:pt idx="75625">
                  <c:v>432</c:v>
                </c:pt>
                <c:pt idx="75626">
                  <c:v>433</c:v>
                </c:pt>
                <c:pt idx="75627">
                  <c:v>434</c:v>
                </c:pt>
                <c:pt idx="75628">
                  <c:v>435</c:v>
                </c:pt>
                <c:pt idx="75629">
                  <c:v>436</c:v>
                </c:pt>
                <c:pt idx="75630">
                  <c:v>437</c:v>
                </c:pt>
                <c:pt idx="75631">
                  <c:v>438</c:v>
                </c:pt>
                <c:pt idx="75632">
                  <c:v>439</c:v>
                </c:pt>
                <c:pt idx="75633">
                  <c:v>440</c:v>
                </c:pt>
                <c:pt idx="75634">
                  <c:v>441</c:v>
                </c:pt>
                <c:pt idx="75635">
                  <c:v>442</c:v>
                </c:pt>
                <c:pt idx="75636">
                  <c:v>443</c:v>
                </c:pt>
                <c:pt idx="75637">
                  <c:v>444</c:v>
                </c:pt>
                <c:pt idx="75638">
                  <c:v>445</c:v>
                </c:pt>
                <c:pt idx="75639">
                  <c:v>446</c:v>
                </c:pt>
                <c:pt idx="75640">
                  <c:v>447</c:v>
                </c:pt>
                <c:pt idx="75641">
                  <c:v>448</c:v>
                </c:pt>
                <c:pt idx="75642">
                  <c:v>449</c:v>
                </c:pt>
                <c:pt idx="75643">
                  <c:v>450</c:v>
                </c:pt>
                <c:pt idx="75644">
                  <c:v>451</c:v>
                </c:pt>
                <c:pt idx="75645">
                  <c:v>452</c:v>
                </c:pt>
                <c:pt idx="75646">
                  <c:v>453</c:v>
                </c:pt>
                <c:pt idx="75647">
                  <c:v>454</c:v>
                </c:pt>
                <c:pt idx="75648">
                  <c:v>455</c:v>
                </c:pt>
                <c:pt idx="75649">
                  <c:v>456</c:v>
                </c:pt>
                <c:pt idx="75650">
                  <c:v>457</c:v>
                </c:pt>
                <c:pt idx="75651">
                  <c:v>458</c:v>
                </c:pt>
                <c:pt idx="75652">
                  <c:v>459</c:v>
                </c:pt>
                <c:pt idx="75653">
                  <c:v>460</c:v>
                </c:pt>
                <c:pt idx="75654">
                  <c:v>461</c:v>
                </c:pt>
                <c:pt idx="75655">
                  <c:v>462</c:v>
                </c:pt>
                <c:pt idx="75656">
                  <c:v>463</c:v>
                </c:pt>
                <c:pt idx="75657">
                  <c:v>464</c:v>
                </c:pt>
                <c:pt idx="75658">
                  <c:v>465</c:v>
                </c:pt>
                <c:pt idx="75659">
                  <c:v>466</c:v>
                </c:pt>
                <c:pt idx="75660">
                  <c:v>467</c:v>
                </c:pt>
                <c:pt idx="75661">
                  <c:v>468</c:v>
                </c:pt>
                <c:pt idx="75662">
                  <c:v>469</c:v>
                </c:pt>
                <c:pt idx="75663">
                  <c:v>470</c:v>
                </c:pt>
                <c:pt idx="75664">
                  <c:v>471</c:v>
                </c:pt>
                <c:pt idx="75665">
                  <c:v>472</c:v>
                </c:pt>
                <c:pt idx="75666">
                  <c:v>473</c:v>
                </c:pt>
                <c:pt idx="75667">
                  <c:v>474</c:v>
                </c:pt>
                <c:pt idx="75668">
                  <c:v>475</c:v>
                </c:pt>
                <c:pt idx="75669">
                  <c:v>476</c:v>
                </c:pt>
                <c:pt idx="75670">
                  <c:v>477</c:v>
                </c:pt>
                <c:pt idx="75671">
                  <c:v>478</c:v>
                </c:pt>
                <c:pt idx="75672">
                  <c:v>479</c:v>
                </c:pt>
                <c:pt idx="75673">
                  <c:v>480</c:v>
                </c:pt>
                <c:pt idx="75674">
                  <c:v>481</c:v>
                </c:pt>
                <c:pt idx="75675">
                  <c:v>482</c:v>
                </c:pt>
                <c:pt idx="75676">
                  <c:v>483</c:v>
                </c:pt>
                <c:pt idx="75677">
                  <c:v>484</c:v>
                </c:pt>
                <c:pt idx="75678">
                  <c:v>485</c:v>
                </c:pt>
                <c:pt idx="75679">
                  <c:v>486</c:v>
                </c:pt>
                <c:pt idx="75680">
                  <c:v>487</c:v>
                </c:pt>
                <c:pt idx="75681">
                  <c:v>488</c:v>
                </c:pt>
                <c:pt idx="75682">
                  <c:v>489</c:v>
                </c:pt>
                <c:pt idx="75683">
                  <c:v>490</c:v>
                </c:pt>
                <c:pt idx="75684">
                  <c:v>491</c:v>
                </c:pt>
                <c:pt idx="75685">
                  <c:v>492</c:v>
                </c:pt>
                <c:pt idx="75686">
                  <c:v>493</c:v>
                </c:pt>
                <c:pt idx="75687">
                  <c:v>494</c:v>
                </c:pt>
                <c:pt idx="75688">
                  <c:v>495</c:v>
                </c:pt>
                <c:pt idx="75689">
                  <c:v>496</c:v>
                </c:pt>
                <c:pt idx="75690">
                  <c:v>497</c:v>
                </c:pt>
                <c:pt idx="75691">
                  <c:v>498</c:v>
                </c:pt>
                <c:pt idx="75692">
                  <c:v>499</c:v>
                </c:pt>
                <c:pt idx="75693">
                  <c:v>500</c:v>
                </c:pt>
                <c:pt idx="75694">
                  <c:v>501</c:v>
                </c:pt>
                <c:pt idx="75695">
                  <c:v>502</c:v>
                </c:pt>
                <c:pt idx="75696">
                  <c:v>503</c:v>
                </c:pt>
                <c:pt idx="75697">
                  <c:v>504</c:v>
                </c:pt>
                <c:pt idx="75698">
                  <c:v>505</c:v>
                </c:pt>
                <c:pt idx="75699">
                  <c:v>506</c:v>
                </c:pt>
                <c:pt idx="75700">
                  <c:v>507</c:v>
                </c:pt>
                <c:pt idx="75701">
                  <c:v>508</c:v>
                </c:pt>
                <c:pt idx="75702">
                  <c:v>509</c:v>
                </c:pt>
                <c:pt idx="75703">
                  <c:v>510</c:v>
                </c:pt>
                <c:pt idx="75704">
                  <c:v>511</c:v>
                </c:pt>
                <c:pt idx="75705">
                  <c:v>512</c:v>
                </c:pt>
                <c:pt idx="75706">
                  <c:v>513</c:v>
                </c:pt>
                <c:pt idx="75707">
                  <c:v>514</c:v>
                </c:pt>
                <c:pt idx="75708">
                  <c:v>515</c:v>
                </c:pt>
                <c:pt idx="75709">
                  <c:v>516</c:v>
                </c:pt>
                <c:pt idx="75710">
                  <c:v>517</c:v>
                </c:pt>
                <c:pt idx="75711">
                  <c:v>518</c:v>
                </c:pt>
                <c:pt idx="75712">
                  <c:v>519</c:v>
                </c:pt>
                <c:pt idx="75713">
                  <c:v>520</c:v>
                </c:pt>
                <c:pt idx="75714">
                  <c:v>521</c:v>
                </c:pt>
                <c:pt idx="75715">
                  <c:v>522</c:v>
                </c:pt>
                <c:pt idx="75716">
                  <c:v>523</c:v>
                </c:pt>
                <c:pt idx="75717">
                  <c:v>524</c:v>
                </c:pt>
                <c:pt idx="75718">
                  <c:v>525</c:v>
                </c:pt>
                <c:pt idx="75719">
                  <c:v>526</c:v>
                </c:pt>
                <c:pt idx="75720">
                  <c:v>527</c:v>
                </c:pt>
                <c:pt idx="75721">
                  <c:v>528</c:v>
                </c:pt>
                <c:pt idx="75722">
                  <c:v>529</c:v>
                </c:pt>
                <c:pt idx="75723">
                  <c:v>530</c:v>
                </c:pt>
                <c:pt idx="75724">
                  <c:v>531</c:v>
                </c:pt>
                <c:pt idx="75725">
                  <c:v>532</c:v>
                </c:pt>
                <c:pt idx="75726">
                  <c:v>533</c:v>
                </c:pt>
                <c:pt idx="75727">
                  <c:v>534</c:v>
                </c:pt>
                <c:pt idx="75728">
                  <c:v>535</c:v>
                </c:pt>
                <c:pt idx="75729">
                  <c:v>536</c:v>
                </c:pt>
                <c:pt idx="75730">
                  <c:v>537</c:v>
                </c:pt>
                <c:pt idx="75731">
                  <c:v>538</c:v>
                </c:pt>
                <c:pt idx="75732">
                  <c:v>539</c:v>
                </c:pt>
                <c:pt idx="75733">
                  <c:v>540</c:v>
                </c:pt>
                <c:pt idx="75734">
                  <c:v>541</c:v>
                </c:pt>
                <c:pt idx="75735">
                  <c:v>542</c:v>
                </c:pt>
                <c:pt idx="75736">
                  <c:v>543</c:v>
                </c:pt>
                <c:pt idx="75737">
                  <c:v>544</c:v>
                </c:pt>
                <c:pt idx="75738">
                  <c:v>545</c:v>
                </c:pt>
                <c:pt idx="75739">
                  <c:v>546</c:v>
                </c:pt>
                <c:pt idx="75740">
                  <c:v>547</c:v>
                </c:pt>
                <c:pt idx="75741">
                  <c:v>548</c:v>
                </c:pt>
                <c:pt idx="75742">
                  <c:v>549</c:v>
                </c:pt>
                <c:pt idx="75743">
                  <c:v>550</c:v>
                </c:pt>
                <c:pt idx="75744">
                  <c:v>551</c:v>
                </c:pt>
                <c:pt idx="75745">
                  <c:v>552</c:v>
                </c:pt>
                <c:pt idx="75746">
                  <c:v>553</c:v>
                </c:pt>
                <c:pt idx="75747">
                  <c:v>554</c:v>
                </c:pt>
                <c:pt idx="75748">
                  <c:v>555</c:v>
                </c:pt>
                <c:pt idx="75749">
                  <c:v>556</c:v>
                </c:pt>
                <c:pt idx="75750">
                  <c:v>557</c:v>
                </c:pt>
                <c:pt idx="75751">
                  <c:v>558</c:v>
                </c:pt>
                <c:pt idx="75752">
                  <c:v>559</c:v>
                </c:pt>
                <c:pt idx="75753">
                  <c:v>560</c:v>
                </c:pt>
                <c:pt idx="75754">
                  <c:v>561</c:v>
                </c:pt>
                <c:pt idx="75755">
                  <c:v>562</c:v>
                </c:pt>
                <c:pt idx="75756">
                  <c:v>563</c:v>
                </c:pt>
                <c:pt idx="75757">
                  <c:v>564</c:v>
                </c:pt>
                <c:pt idx="75758">
                  <c:v>565</c:v>
                </c:pt>
                <c:pt idx="75759">
                  <c:v>566</c:v>
                </c:pt>
                <c:pt idx="75760">
                  <c:v>567</c:v>
                </c:pt>
                <c:pt idx="75761">
                  <c:v>568</c:v>
                </c:pt>
                <c:pt idx="75762">
                  <c:v>569</c:v>
                </c:pt>
                <c:pt idx="75763">
                  <c:v>570</c:v>
                </c:pt>
                <c:pt idx="75764">
                  <c:v>571</c:v>
                </c:pt>
                <c:pt idx="75765">
                  <c:v>572</c:v>
                </c:pt>
                <c:pt idx="75766">
                  <c:v>573</c:v>
                </c:pt>
                <c:pt idx="75767">
                  <c:v>574</c:v>
                </c:pt>
                <c:pt idx="75768">
                  <c:v>575</c:v>
                </c:pt>
                <c:pt idx="75769">
                  <c:v>576</c:v>
                </c:pt>
                <c:pt idx="75770">
                  <c:v>577</c:v>
                </c:pt>
                <c:pt idx="75771">
                  <c:v>578</c:v>
                </c:pt>
                <c:pt idx="75772">
                  <c:v>579</c:v>
                </c:pt>
                <c:pt idx="75773">
                  <c:v>580</c:v>
                </c:pt>
                <c:pt idx="75774">
                  <c:v>581</c:v>
                </c:pt>
                <c:pt idx="75775">
                  <c:v>582</c:v>
                </c:pt>
                <c:pt idx="75776">
                  <c:v>583</c:v>
                </c:pt>
                <c:pt idx="75777">
                  <c:v>584</c:v>
                </c:pt>
                <c:pt idx="75778">
                  <c:v>585</c:v>
                </c:pt>
                <c:pt idx="75779">
                  <c:v>586</c:v>
                </c:pt>
                <c:pt idx="75780">
                  <c:v>587</c:v>
                </c:pt>
                <c:pt idx="75781">
                  <c:v>588</c:v>
                </c:pt>
                <c:pt idx="75782">
                  <c:v>589</c:v>
                </c:pt>
                <c:pt idx="75783">
                  <c:v>590</c:v>
                </c:pt>
                <c:pt idx="75784">
                  <c:v>591</c:v>
                </c:pt>
                <c:pt idx="75785">
                  <c:v>592</c:v>
                </c:pt>
                <c:pt idx="75786">
                  <c:v>593</c:v>
                </c:pt>
                <c:pt idx="75787">
                  <c:v>594</c:v>
                </c:pt>
                <c:pt idx="75788">
                  <c:v>595</c:v>
                </c:pt>
                <c:pt idx="75789">
                  <c:v>596</c:v>
                </c:pt>
                <c:pt idx="75790">
                  <c:v>597</c:v>
                </c:pt>
                <c:pt idx="75791">
                  <c:v>598</c:v>
                </c:pt>
                <c:pt idx="75792">
                  <c:v>599</c:v>
                </c:pt>
                <c:pt idx="75793">
                  <c:v>600</c:v>
                </c:pt>
                <c:pt idx="75794">
                  <c:v>601</c:v>
                </c:pt>
                <c:pt idx="75795">
                  <c:v>602</c:v>
                </c:pt>
                <c:pt idx="75796">
                  <c:v>603</c:v>
                </c:pt>
                <c:pt idx="75797">
                  <c:v>604</c:v>
                </c:pt>
                <c:pt idx="75798">
                  <c:v>605</c:v>
                </c:pt>
                <c:pt idx="75799">
                  <c:v>606</c:v>
                </c:pt>
                <c:pt idx="75800">
                  <c:v>607</c:v>
                </c:pt>
                <c:pt idx="75801">
                  <c:v>608</c:v>
                </c:pt>
                <c:pt idx="75802">
                  <c:v>609</c:v>
                </c:pt>
                <c:pt idx="75803">
                  <c:v>610</c:v>
                </c:pt>
                <c:pt idx="75804">
                  <c:v>611</c:v>
                </c:pt>
                <c:pt idx="75805">
                  <c:v>612</c:v>
                </c:pt>
                <c:pt idx="75806">
                  <c:v>613</c:v>
                </c:pt>
                <c:pt idx="75807">
                  <c:v>614</c:v>
                </c:pt>
                <c:pt idx="75808">
                  <c:v>615</c:v>
                </c:pt>
                <c:pt idx="75809">
                  <c:v>616</c:v>
                </c:pt>
                <c:pt idx="75810">
                  <c:v>617</c:v>
                </c:pt>
                <c:pt idx="75811">
                  <c:v>618</c:v>
                </c:pt>
                <c:pt idx="75812">
                  <c:v>619</c:v>
                </c:pt>
                <c:pt idx="75813">
                  <c:v>620</c:v>
                </c:pt>
                <c:pt idx="75814">
                  <c:v>621</c:v>
                </c:pt>
                <c:pt idx="75815">
                  <c:v>622</c:v>
                </c:pt>
                <c:pt idx="75816">
                  <c:v>623</c:v>
                </c:pt>
                <c:pt idx="75817">
                  <c:v>624</c:v>
                </c:pt>
                <c:pt idx="75818">
                  <c:v>625</c:v>
                </c:pt>
                <c:pt idx="75819">
                  <c:v>626</c:v>
                </c:pt>
                <c:pt idx="75820">
                  <c:v>627</c:v>
                </c:pt>
                <c:pt idx="75821">
                  <c:v>628</c:v>
                </c:pt>
                <c:pt idx="75822">
                  <c:v>629</c:v>
                </c:pt>
                <c:pt idx="75823">
                  <c:v>630</c:v>
                </c:pt>
                <c:pt idx="75824">
                  <c:v>631</c:v>
                </c:pt>
                <c:pt idx="75825">
                  <c:v>632</c:v>
                </c:pt>
                <c:pt idx="75826">
                  <c:v>633</c:v>
                </c:pt>
                <c:pt idx="75827">
                  <c:v>634</c:v>
                </c:pt>
                <c:pt idx="75828">
                  <c:v>635</c:v>
                </c:pt>
                <c:pt idx="75829">
                  <c:v>636</c:v>
                </c:pt>
                <c:pt idx="75830">
                  <c:v>637</c:v>
                </c:pt>
                <c:pt idx="75831">
                  <c:v>638</c:v>
                </c:pt>
                <c:pt idx="75832">
                  <c:v>639</c:v>
                </c:pt>
                <c:pt idx="75833">
                  <c:v>640</c:v>
                </c:pt>
                <c:pt idx="75834">
                  <c:v>641</c:v>
                </c:pt>
                <c:pt idx="75835">
                  <c:v>642</c:v>
                </c:pt>
                <c:pt idx="75836">
                  <c:v>643</c:v>
                </c:pt>
                <c:pt idx="75837">
                  <c:v>644</c:v>
                </c:pt>
                <c:pt idx="75838">
                  <c:v>645</c:v>
                </c:pt>
                <c:pt idx="75839">
                  <c:v>646</c:v>
                </c:pt>
                <c:pt idx="75840">
                  <c:v>647</c:v>
                </c:pt>
                <c:pt idx="75841">
                  <c:v>648</c:v>
                </c:pt>
                <c:pt idx="75842">
                  <c:v>649</c:v>
                </c:pt>
                <c:pt idx="75843">
                  <c:v>650</c:v>
                </c:pt>
                <c:pt idx="75844">
                  <c:v>651</c:v>
                </c:pt>
                <c:pt idx="75845">
                  <c:v>652</c:v>
                </c:pt>
                <c:pt idx="75846">
                  <c:v>653</c:v>
                </c:pt>
                <c:pt idx="75847">
                  <c:v>654</c:v>
                </c:pt>
                <c:pt idx="75848">
                  <c:v>655</c:v>
                </c:pt>
                <c:pt idx="75849">
                  <c:v>656</c:v>
                </c:pt>
                <c:pt idx="75850">
                  <c:v>657</c:v>
                </c:pt>
                <c:pt idx="75851">
                  <c:v>658</c:v>
                </c:pt>
                <c:pt idx="75852">
                  <c:v>659</c:v>
                </c:pt>
                <c:pt idx="75853">
                  <c:v>660</c:v>
                </c:pt>
                <c:pt idx="75854">
                  <c:v>661</c:v>
                </c:pt>
                <c:pt idx="75855">
                  <c:v>662</c:v>
                </c:pt>
                <c:pt idx="75856">
                  <c:v>663</c:v>
                </c:pt>
                <c:pt idx="75857">
                  <c:v>664</c:v>
                </c:pt>
                <c:pt idx="75858">
                  <c:v>665</c:v>
                </c:pt>
                <c:pt idx="75859">
                  <c:v>666</c:v>
                </c:pt>
                <c:pt idx="75860">
                  <c:v>667</c:v>
                </c:pt>
                <c:pt idx="75861">
                  <c:v>668</c:v>
                </c:pt>
                <c:pt idx="75862">
                  <c:v>669</c:v>
                </c:pt>
                <c:pt idx="75863">
                  <c:v>670</c:v>
                </c:pt>
                <c:pt idx="75864">
                  <c:v>671</c:v>
                </c:pt>
                <c:pt idx="75865">
                  <c:v>672</c:v>
                </c:pt>
                <c:pt idx="75866">
                  <c:v>673</c:v>
                </c:pt>
                <c:pt idx="75867">
                  <c:v>674</c:v>
                </c:pt>
                <c:pt idx="75868">
                  <c:v>675</c:v>
                </c:pt>
                <c:pt idx="75869">
                  <c:v>676</c:v>
                </c:pt>
                <c:pt idx="75870">
                  <c:v>677</c:v>
                </c:pt>
                <c:pt idx="75871">
                  <c:v>678</c:v>
                </c:pt>
                <c:pt idx="75872">
                  <c:v>679</c:v>
                </c:pt>
                <c:pt idx="75873">
                  <c:v>680</c:v>
                </c:pt>
                <c:pt idx="75874">
                  <c:v>681</c:v>
                </c:pt>
                <c:pt idx="75875">
                  <c:v>682</c:v>
                </c:pt>
                <c:pt idx="75876">
                  <c:v>683</c:v>
                </c:pt>
                <c:pt idx="75877">
                  <c:v>684</c:v>
                </c:pt>
                <c:pt idx="75878">
                  <c:v>685</c:v>
                </c:pt>
                <c:pt idx="75879">
                  <c:v>686</c:v>
                </c:pt>
                <c:pt idx="75880">
                  <c:v>687</c:v>
                </c:pt>
                <c:pt idx="75881">
                  <c:v>688</c:v>
                </c:pt>
                <c:pt idx="75882">
                  <c:v>689</c:v>
                </c:pt>
                <c:pt idx="75883">
                  <c:v>690</c:v>
                </c:pt>
                <c:pt idx="75884">
                  <c:v>691</c:v>
                </c:pt>
                <c:pt idx="75885">
                  <c:v>692</c:v>
                </c:pt>
                <c:pt idx="75886">
                  <c:v>693</c:v>
                </c:pt>
                <c:pt idx="75887">
                  <c:v>694</c:v>
                </c:pt>
                <c:pt idx="75888">
                  <c:v>695</c:v>
                </c:pt>
                <c:pt idx="75889">
                  <c:v>696</c:v>
                </c:pt>
                <c:pt idx="75890">
                  <c:v>697</c:v>
                </c:pt>
                <c:pt idx="75891">
                  <c:v>698</c:v>
                </c:pt>
                <c:pt idx="75892">
                  <c:v>699</c:v>
                </c:pt>
                <c:pt idx="75893">
                  <c:v>700</c:v>
                </c:pt>
                <c:pt idx="75894">
                  <c:v>701</c:v>
                </c:pt>
                <c:pt idx="75895">
                  <c:v>702</c:v>
                </c:pt>
                <c:pt idx="75896">
                  <c:v>703</c:v>
                </c:pt>
                <c:pt idx="75897">
                  <c:v>704</c:v>
                </c:pt>
                <c:pt idx="75898">
                  <c:v>705</c:v>
                </c:pt>
                <c:pt idx="75899">
                  <c:v>706</c:v>
                </c:pt>
                <c:pt idx="75900">
                  <c:v>707</c:v>
                </c:pt>
                <c:pt idx="75901">
                  <c:v>708</c:v>
                </c:pt>
                <c:pt idx="75902">
                  <c:v>709</c:v>
                </c:pt>
                <c:pt idx="75903">
                  <c:v>710</c:v>
                </c:pt>
                <c:pt idx="75904">
                  <c:v>711</c:v>
                </c:pt>
                <c:pt idx="75905">
                  <c:v>712</c:v>
                </c:pt>
                <c:pt idx="75906">
                  <c:v>713</c:v>
                </c:pt>
                <c:pt idx="75907">
                  <c:v>714</c:v>
                </c:pt>
                <c:pt idx="75908">
                  <c:v>715</c:v>
                </c:pt>
                <c:pt idx="75909">
                  <c:v>716</c:v>
                </c:pt>
                <c:pt idx="75910">
                  <c:v>717</c:v>
                </c:pt>
                <c:pt idx="75911">
                  <c:v>718</c:v>
                </c:pt>
                <c:pt idx="75912">
                  <c:v>719</c:v>
                </c:pt>
                <c:pt idx="75913">
                  <c:v>720</c:v>
                </c:pt>
                <c:pt idx="75914">
                  <c:v>721</c:v>
                </c:pt>
                <c:pt idx="75915">
                  <c:v>722</c:v>
                </c:pt>
                <c:pt idx="75916">
                  <c:v>723</c:v>
                </c:pt>
                <c:pt idx="75917">
                  <c:v>724</c:v>
                </c:pt>
                <c:pt idx="75918">
                  <c:v>725</c:v>
                </c:pt>
                <c:pt idx="75919">
                  <c:v>726</c:v>
                </c:pt>
                <c:pt idx="75920">
                  <c:v>727</c:v>
                </c:pt>
                <c:pt idx="75921">
                  <c:v>728</c:v>
                </c:pt>
                <c:pt idx="75922">
                  <c:v>729</c:v>
                </c:pt>
                <c:pt idx="75923">
                  <c:v>730</c:v>
                </c:pt>
                <c:pt idx="75924">
                  <c:v>731</c:v>
                </c:pt>
                <c:pt idx="75925">
                  <c:v>732</c:v>
                </c:pt>
                <c:pt idx="75926">
                  <c:v>733</c:v>
                </c:pt>
                <c:pt idx="75927">
                  <c:v>734</c:v>
                </c:pt>
                <c:pt idx="75928">
                  <c:v>735</c:v>
                </c:pt>
                <c:pt idx="75929">
                  <c:v>736</c:v>
                </c:pt>
                <c:pt idx="75930">
                  <c:v>737</c:v>
                </c:pt>
                <c:pt idx="75931">
                  <c:v>738</c:v>
                </c:pt>
                <c:pt idx="75932">
                  <c:v>739</c:v>
                </c:pt>
                <c:pt idx="75933">
                  <c:v>740</c:v>
                </c:pt>
                <c:pt idx="75934">
                  <c:v>741</c:v>
                </c:pt>
                <c:pt idx="75935">
                  <c:v>742</c:v>
                </c:pt>
                <c:pt idx="75936">
                  <c:v>743</c:v>
                </c:pt>
                <c:pt idx="75937">
                  <c:v>744</c:v>
                </c:pt>
                <c:pt idx="75938">
                  <c:v>745</c:v>
                </c:pt>
                <c:pt idx="75939">
                  <c:v>746</c:v>
                </c:pt>
                <c:pt idx="75940">
                  <c:v>747</c:v>
                </c:pt>
                <c:pt idx="75941">
                  <c:v>748</c:v>
                </c:pt>
                <c:pt idx="75942">
                  <c:v>749</c:v>
                </c:pt>
                <c:pt idx="75943">
                  <c:v>750</c:v>
                </c:pt>
                <c:pt idx="75944">
                  <c:v>751</c:v>
                </c:pt>
                <c:pt idx="75945">
                  <c:v>752</c:v>
                </c:pt>
                <c:pt idx="75946">
                  <c:v>753</c:v>
                </c:pt>
                <c:pt idx="75947">
                  <c:v>754</c:v>
                </c:pt>
                <c:pt idx="75948">
                  <c:v>755</c:v>
                </c:pt>
                <c:pt idx="75949">
                  <c:v>756</c:v>
                </c:pt>
                <c:pt idx="75950">
                  <c:v>757</c:v>
                </c:pt>
                <c:pt idx="75951">
                  <c:v>758</c:v>
                </c:pt>
                <c:pt idx="75952">
                  <c:v>759</c:v>
                </c:pt>
                <c:pt idx="75953">
                  <c:v>760</c:v>
                </c:pt>
                <c:pt idx="75954">
                  <c:v>761</c:v>
                </c:pt>
                <c:pt idx="75955">
                  <c:v>762</c:v>
                </c:pt>
                <c:pt idx="75956">
                  <c:v>763</c:v>
                </c:pt>
                <c:pt idx="75957">
                  <c:v>764</c:v>
                </c:pt>
                <c:pt idx="75958">
                  <c:v>765</c:v>
                </c:pt>
                <c:pt idx="75959">
                  <c:v>766</c:v>
                </c:pt>
                <c:pt idx="75960">
                  <c:v>767</c:v>
                </c:pt>
                <c:pt idx="75961">
                  <c:v>768</c:v>
                </c:pt>
                <c:pt idx="75962">
                  <c:v>769</c:v>
                </c:pt>
                <c:pt idx="75963">
                  <c:v>770</c:v>
                </c:pt>
                <c:pt idx="75964">
                  <c:v>771</c:v>
                </c:pt>
                <c:pt idx="75965">
                  <c:v>772</c:v>
                </c:pt>
                <c:pt idx="75966">
                  <c:v>773</c:v>
                </c:pt>
                <c:pt idx="75967">
                  <c:v>774</c:v>
                </c:pt>
                <c:pt idx="75968">
                  <c:v>775</c:v>
                </c:pt>
                <c:pt idx="75969">
                  <c:v>776</c:v>
                </c:pt>
                <c:pt idx="75970">
                  <c:v>777</c:v>
                </c:pt>
                <c:pt idx="75971">
                  <c:v>778</c:v>
                </c:pt>
                <c:pt idx="75972">
                  <c:v>779</c:v>
                </c:pt>
                <c:pt idx="75973">
                  <c:v>780</c:v>
                </c:pt>
                <c:pt idx="75974">
                  <c:v>781</c:v>
                </c:pt>
                <c:pt idx="75975">
                  <c:v>782</c:v>
                </c:pt>
                <c:pt idx="75976">
                  <c:v>783</c:v>
                </c:pt>
                <c:pt idx="75977">
                  <c:v>784</c:v>
                </c:pt>
                <c:pt idx="75978">
                  <c:v>785</c:v>
                </c:pt>
                <c:pt idx="75979">
                  <c:v>786</c:v>
                </c:pt>
                <c:pt idx="75980">
                  <c:v>787</c:v>
                </c:pt>
                <c:pt idx="75981">
                  <c:v>788</c:v>
                </c:pt>
                <c:pt idx="75982">
                  <c:v>789</c:v>
                </c:pt>
                <c:pt idx="75983">
                  <c:v>790</c:v>
                </c:pt>
                <c:pt idx="75984">
                  <c:v>791</c:v>
                </c:pt>
                <c:pt idx="75985">
                  <c:v>792</c:v>
                </c:pt>
                <c:pt idx="75986">
                  <c:v>793</c:v>
                </c:pt>
                <c:pt idx="75987">
                  <c:v>794</c:v>
                </c:pt>
                <c:pt idx="75988">
                  <c:v>795</c:v>
                </c:pt>
                <c:pt idx="75989">
                  <c:v>796</c:v>
                </c:pt>
                <c:pt idx="75990">
                  <c:v>797</c:v>
                </c:pt>
                <c:pt idx="75991">
                  <c:v>798</c:v>
                </c:pt>
                <c:pt idx="75992">
                  <c:v>799</c:v>
                </c:pt>
                <c:pt idx="75993">
                  <c:v>800</c:v>
                </c:pt>
                <c:pt idx="75994">
                  <c:v>801</c:v>
                </c:pt>
                <c:pt idx="75995">
                  <c:v>802</c:v>
                </c:pt>
                <c:pt idx="75996">
                  <c:v>803</c:v>
                </c:pt>
                <c:pt idx="75997">
                  <c:v>804</c:v>
                </c:pt>
                <c:pt idx="75998">
                  <c:v>805</c:v>
                </c:pt>
                <c:pt idx="75999">
                  <c:v>806</c:v>
                </c:pt>
                <c:pt idx="76000">
                  <c:v>807</c:v>
                </c:pt>
                <c:pt idx="76001">
                  <c:v>808</c:v>
                </c:pt>
                <c:pt idx="76002">
                  <c:v>809</c:v>
                </c:pt>
                <c:pt idx="76003">
                  <c:v>810</c:v>
                </c:pt>
                <c:pt idx="76004">
                  <c:v>811</c:v>
                </c:pt>
                <c:pt idx="76005">
                  <c:v>812</c:v>
                </c:pt>
                <c:pt idx="76006">
                  <c:v>813</c:v>
                </c:pt>
                <c:pt idx="76007">
                  <c:v>814</c:v>
                </c:pt>
                <c:pt idx="76008">
                  <c:v>815</c:v>
                </c:pt>
                <c:pt idx="76009">
                  <c:v>816</c:v>
                </c:pt>
                <c:pt idx="76010">
                  <c:v>817</c:v>
                </c:pt>
                <c:pt idx="76011">
                  <c:v>818</c:v>
                </c:pt>
                <c:pt idx="76012">
                  <c:v>819</c:v>
                </c:pt>
                <c:pt idx="76013">
                  <c:v>820</c:v>
                </c:pt>
                <c:pt idx="76014">
                  <c:v>821</c:v>
                </c:pt>
                <c:pt idx="76015">
                  <c:v>822</c:v>
                </c:pt>
                <c:pt idx="76016">
                  <c:v>823</c:v>
                </c:pt>
                <c:pt idx="76017">
                  <c:v>824</c:v>
                </c:pt>
                <c:pt idx="76018">
                  <c:v>825</c:v>
                </c:pt>
                <c:pt idx="76019">
                  <c:v>826</c:v>
                </c:pt>
                <c:pt idx="76020">
                  <c:v>827</c:v>
                </c:pt>
                <c:pt idx="76021">
                  <c:v>828</c:v>
                </c:pt>
                <c:pt idx="76022">
                  <c:v>829</c:v>
                </c:pt>
                <c:pt idx="76023">
                  <c:v>830</c:v>
                </c:pt>
                <c:pt idx="76024">
                  <c:v>831</c:v>
                </c:pt>
                <c:pt idx="76025">
                  <c:v>832</c:v>
                </c:pt>
                <c:pt idx="76026">
                  <c:v>833</c:v>
                </c:pt>
                <c:pt idx="76027">
                  <c:v>834</c:v>
                </c:pt>
                <c:pt idx="76028">
                  <c:v>835</c:v>
                </c:pt>
                <c:pt idx="76029">
                  <c:v>836</c:v>
                </c:pt>
                <c:pt idx="76030">
                  <c:v>837</c:v>
                </c:pt>
                <c:pt idx="76031">
                  <c:v>838</c:v>
                </c:pt>
                <c:pt idx="76032">
                  <c:v>839</c:v>
                </c:pt>
                <c:pt idx="76033">
                  <c:v>840</c:v>
                </c:pt>
                <c:pt idx="76034">
                  <c:v>841</c:v>
                </c:pt>
                <c:pt idx="76035">
                  <c:v>842</c:v>
                </c:pt>
                <c:pt idx="76036">
                  <c:v>843</c:v>
                </c:pt>
                <c:pt idx="76037">
                  <c:v>844</c:v>
                </c:pt>
                <c:pt idx="76038">
                  <c:v>845</c:v>
                </c:pt>
                <c:pt idx="76039">
                  <c:v>846</c:v>
                </c:pt>
                <c:pt idx="76040">
                  <c:v>847</c:v>
                </c:pt>
                <c:pt idx="76041">
                  <c:v>848</c:v>
                </c:pt>
                <c:pt idx="76042">
                  <c:v>849</c:v>
                </c:pt>
                <c:pt idx="76043">
                  <c:v>850</c:v>
                </c:pt>
                <c:pt idx="76044">
                  <c:v>851</c:v>
                </c:pt>
                <c:pt idx="76045">
                  <c:v>852</c:v>
                </c:pt>
                <c:pt idx="76046">
                  <c:v>853</c:v>
                </c:pt>
                <c:pt idx="76047">
                  <c:v>854</c:v>
                </c:pt>
                <c:pt idx="76048">
                  <c:v>855</c:v>
                </c:pt>
                <c:pt idx="76049">
                  <c:v>856</c:v>
                </c:pt>
                <c:pt idx="76050">
                  <c:v>857</c:v>
                </c:pt>
                <c:pt idx="76051">
                  <c:v>858</c:v>
                </c:pt>
                <c:pt idx="76052">
                  <c:v>859</c:v>
                </c:pt>
                <c:pt idx="76053">
                  <c:v>860</c:v>
                </c:pt>
                <c:pt idx="76054">
                  <c:v>861</c:v>
                </c:pt>
                <c:pt idx="76055">
                  <c:v>862</c:v>
                </c:pt>
                <c:pt idx="76056">
                  <c:v>863</c:v>
                </c:pt>
                <c:pt idx="76057">
                  <c:v>864</c:v>
                </c:pt>
                <c:pt idx="76058">
                  <c:v>865</c:v>
                </c:pt>
                <c:pt idx="76059">
                  <c:v>866</c:v>
                </c:pt>
                <c:pt idx="76060">
                  <c:v>867</c:v>
                </c:pt>
                <c:pt idx="76061">
                  <c:v>868</c:v>
                </c:pt>
                <c:pt idx="76062">
                  <c:v>869</c:v>
                </c:pt>
                <c:pt idx="76063">
                  <c:v>870</c:v>
                </c:pt>
                <c:pt idx="76064">
                  <c:v>871</c:v>
                </c:pt>
                <c:pt idx="76065">
                  <c:v>872</c:v>
                </c:pt>
                <c:pt idx="76066">
                  <c:v>873</c:v>
                </c:pt>
                <c:pt idx="76067">
                  <c:v>874</c:v>
                </c:pt>
                <c:pt idx="76068">
                  <c:v>875</c:v>
                </c:pt>
                <c:pt idx="76069">
                  <c:v>876</c:v>
                </c:pt>
                <c:pt idx="76070">
                  <c:v>877</c:v>
                </c:pt>
                <c:pt idx="76071">
                  <c:v>878</c:v>
                </c:pt>
                <c:pt idx="76072">
                  <c:v>879</c:v>
                </c:pt>
                <c:pt idx="76073">
                  <c:v>880</c:v>
                </c:pt>
                <c:pt idx="76074">
                  <c:v>881</c:v>
                </c:pt>
                <c:pt idx="76075">
                  <c:v>882</c:v>
                </c:pt>
                <c:pt idx="76076">
                  <c:v>883</c:v>
                </c:pt>
                <c:pt idx="76077">
                  <c:v>884</c:v>
                </c:pt>
                <c:pt idx="76078">
                  <c:v>885</c:v>
                </c:pt>
                <c:pt idx="76079">
                  <c:v>886</c:v>
                </c:pt>
                <c:pt idx="76080">
                  <c:v>887</c:v>
                </c:pt>
                <c:pt idx="76081">
                  <c:v>888</c:v>
                </c:pt>
                <c:pt idx="76082">
                  <c:v>889</c:v>
                </c:pt>
                <c:pt idx="76083">
                  <c:v>890</c:v>
                </c:pt>
                <c:pt idx="76084">
                  <c:v>891</c:v>
                </c:pt>
                <c:pt idx="76085">
                  <c:v>892</c:v>
                </c:pt>
                <c:pt idx="76086">
                  <c:v>893</c:v>
                </c:pt>
                <c:pt idx="76087">
                  <c:v>894</c:v>
                </c:pt>
                <c:pt idx="76088">
                  <c:v>895</c:v>
                </c:pt>
                <c:pt idx="76089">
                  <c:v>896</c:v>
                </c:pt>
                <c:pt idx="76090">
                  <c:v>897</c:v>
                </c:pt>
                <c:pt idx="76091">
                  <c:v>898</c:v>
                </c:pt>
                <c:pt idx="76092">
                  <c:v>899</c:v>
                </c:pt>
                <c:pt idx="76093">
                  <c:v>900</c:v>
                </c:pt>
                <c:pt idx="76094">
                  <c:v>901</c:v>
                </c:pt>
                <c:pt idx="76095">
                  <c:v>902</c:v>
                </c:pt>
                <c:pt idx="76096">
                  <c:v>903</c:v>
                </c:pt>
                <c:pt idx="76097">
                  <c:v>904</c:v>
                </c:pt>
                <c:pt idx="76098">
                  <c:v>905</c:v>
                </c:pt>
                <c:pt idx="76099">
                  <c:v>906</c:v>
                </c:pt>
                <c:pt idx="76100">
                  <c:v>907</c:v>
                </c:pt>
                <c:pt idx="76101">
                  <c:v>908</c:v>
                </c:pt>
                <c:pt idx="76102">
                  <c:v>909</c:v>
                </c:pt>
                <c:pt idx="76103">
                  <c:v>910</c:v>
                </c:pt>
                <c:pt idx="76104">
                  <c:v>911</c:v>
                </c:pt>
                <c:pt idx="76105">
                  <c:v>912</c:v>
                </c:pt>
                <c:pt idx="76106">
                  <c:v>913</c:v>
                </c:pt>
                <c:pt idx="76107">
                  <c:v>914</c:v>
                </c:pt>
                <c:pt idx="76108">
                  <c:v>915</c:v>
                </c:pt>
                <c:pt idx="76109">
                  <c:v>916</c:v>
                </c:pt>
                <c:pt idx="76110">
                  <c:v>917</c:v>
                </c:pt>
                <c:pt idx="76111">
                  <c:v>918</c:v>
                </c:pt>
                <c:pt idx="76112">
                  <c:v>919</c:v>
                </c:pt>
                <c:pt idx="76113">
                  <c:v>920</c:v>
                </c:pt>
                <c:pt idx="76114">
                  <c:v>921</c:v>
                </c:pt>
                <c:pt idx="76115">
                  <c:v>922</c:v>
                </c:pt>
                <c:pt idx="76116">
                  <c:v>923</c:v>
                </c:pt>
                <c:pt idx="76117">
                  <c:v>924</c:v>
                </c:pt>
                <c:pt idx="76118">
                  <c:v>925</c:v>
                </c:pt>
                <c:pt idx="76119">
                  <c:v>926</c:v>
                </c:pt>
                <c:pt idx="76120">
                  <c:v>927</c:v>
                </c:pt>
                <c:pt idx="76121">
                  <c:v>928</c:v>
                </c:pt>
                <c:pt idx="76122">
                  <c:v>929</c:v>
                </c:pt>
                <c:pt idx="76123">
                  <c:v>930</c:v>
                </c:pt>
                <c:pt idx="76124">
                  <c:v>931</c:v>
                </c:pt>
                <c:pt idx="76125">
                  <c:v>932</c:v>
                </c:pt>
                <c:pt idx="76126">
                  <c:v>933</c:v>
                </c:pt>
                <c:pt idx="76127">
                  <c:v>934</c:v>
                </c:pt>
                <c:pt idx="76128">
                  <c:v>935</c:v>
                </c:pt>
                <c:pt idx="76129">
                  <c:v>936</c:v>
                </c:pt>
                <c:pt idx="76130">
                  <c:v>937</c:v>
                </c:pt>
                <c:pt idx="76131">
                  <c:v>938</c:v>
                </c:pt>
                <c:pt idx="76132">
                  <c:v>939</c:v>
                </c:pt>
                <c:pt idx="76133">
                  <c:v>940</c:v>
                </c:pt>
                <c:pt idx="76134">
                  <c:v>941</c:v>
                </c:pt>
                <c:pt idx="76135">
                  <c:v>942</c:v>
                </c:pt>
                <c:pt idx="76136">
                  <c:v>943</c:v>
                </c:pt>
                <c:pt idx="76137">
                  <c:v>944</c:v>
                </c:pt>
                <c:pt idx="76138">
                  <c:v>945</c:v>
                </c:pt>
                <c:pt idx="76139">
                  <c:v>946</c:v>
                </c:pt>
                <c:pt idx="76140">
                  <c:v>947</c:v>
                </c:pt>
                <c:pt idx="76141">
                  <c:v>948</c:v>
                </c:pt>
                <c:pt idx="76142">
                  <c:v>949</c:v>
                </c:pt>
                <c:pt idx="76143">
                  <c:v>950</c:v>
                </c:pt>
                <c:pt idx="76144">
                  <c:v>951</c:v>
                </c:pt>
                <c:pt idx="76145">
                  <c:v>952</c:v>
                </c:pt>
                <c:pt idx="76146">
                  <c:v>953</c:v>
                </c:pt>
                <c:pt idx="76147">
                  <c:v>954</c:v>
                </c:pt>
                <c:pt idx="76148">
                  <c:v>955</c:v>
                </c:pt>
                <c:pt idx="76149">
                  <c:v>956</c:v>
                </c:pt>
                <c:pt idx="76150">
                  <c:v>957</c:v>
                </c:pt>
                <c:pt idx="76151">
                  <c:v>958</c:v>
                </c:pt>
                <c:pt idx="76152">
                  <c:v>959</c:v>
                </c:pt>
                <c:pt idx="76153">
                  <c:v>960</c:v>
                </c:pt>
                <c:pt idx="76154">
                  <c:v>961</c:v>
                </c:pt>
                <c:pt idx="76155">
                  <c:v>962</c:v>
                </c:pt>
                <c:pt idx="76156">
                  <c:v>963</c:v>
                </c:pt>
                <c:pt idx="76157">
                  <c:v>964</c:v>
                </c:pt>
                <c:pt idx="76158">
                  <c:v>965</c:v>
                </c:pt>
                <c:pt idx="76159">
                  <c:v>966</c:v>
                </c:pt>
                <c:pt idx="76160">
                  <c:v>967</c:v>
                </c:pt>
                <c:pt idx="76161">
                  <c:v>968</c:v>
                </c:pt>
                <c:pt idx="76162">
                  <c:v>969</c:v>
                </c:pt>
                <c:pt idx="76163">
                  <c:v>970</c:v>
                </c:pt>
                <c:pt idx="76164">
                  <c:v>971</c:v>
                </c:pt>
                <c:pt idx="76165">
                  <c:v>972</c:v>
                </c:pt>
                <c:pt idx="76166">
                  <c:v>973</c:v>
                </c:pt>
                <c:pt idx="76167">
                  <c:v>974</c:v>
                </c:pt>
                <c:pt idx="76168">
                  <c:v>975</c:v>
                </c:pt>
                <c:pt idx="76169">
                  <c:v>976</c:v>
                </c:pt>
                <c:pt idx="76170">
                  <c:v>977</c:v>
                </c:pt>
                <c:pt idx="76171">
                  <c:v>978</c:v>
                </c:pt>
                <c:pt idx="76172">
                  <c:v>979</c:v>
                </c:pt>
                <c:pt idx="76173">
                  <c:v>980</c:v>
                </c:pt>
                <c:pt idx="76174">
                  <c:v>981</c:v>
                </c:pt>
                <c:pt idx="76175">
                  <c:v>982</c:v>
                </c:pt>
                <c:pt idx="76176">
                  <c:v>983</c:v>
                </c:pt>
                <c:pt idx="76177">
                  <c:v>984</c:v>
                </c:pt>
                <c:pt idx="76178">
                  <c:v>985</c:v>
                </c:pt>
                <c:pt idx="76179">
                  <c:v>986</c:v>
                </c:pt>
                <c:pt idx="76180">
                  <c:v>987</c:v>
                </c:pt>
                <c:pt idx="76181">
                  <c:v>988</c:v>
                </c:pt>
                <c:pt idx="76182">
                  <c:v>989</c:v>
                </c:pt>
                <c:pt idx="76183">
                  <c:v>990</c:v>
                </c:pt>
                <c:pt idx="76184">
                  <c:v>991</c:v>
                </c:pt>
                <c:pt idx="76185">
                  <c:v>992</c:v>
                </c:pt>
                <c:pt idx="76186">
                  <c:v>993</c:v>
                </c:pt>
                <c:pt idx="76187">
                  <c:v>994</c:v>
                </c:pt>
                <c:pt idx="76188">
                  <c:v>995</c:v>
                </c:pt>
                <c:pt idx="76189">
                  <c:v>996</c:v>
                </c:pt>
                <c:pt idx="76190">
                  <c:v>997</c:v>
                </c:pt>
                <c:pt idx="76191">
                  <c:v>998</c:v>
                </c:pt>
                <c:pt idx="76192">
                  <c:v>999</c:v>
                </c:pt>
                <c:pt idx="76193">
                  <c:v>1000</c:v>
                </c:pt>
                <c:pt idx="76194">
                  <c:v>1001</c:v>
                </c:pt>
                <c:pt idx="76195">
                  <c:v>1002</c:v>
                </c:pt>
                <c:pt idx="76196">
                  <c:v>1003</c:v>
                </c:pt>
                <c:pt idx="76197">
                  <c:v>1004</c:v>
                </c:pt>
                <c:pt idx="76198">
                  <c:v>1005</c:v>
                </c:pt>
                <c:pt idx="76199">
                  <c:v>1006</c:v>
                </c:pt>
                <c:pt idx="76200">
                  <c:v>1007</c:v>
                </c:pt>
                <c:pt idx="76201">
                  <c:v>1008</c:v>
                </c:pt>
                <c:pt idx="76202">
                  <c:v>1009</c:v>
                </c:pt>
                <c:pt idx="76203">
                  <c:v>1010</c:v>
                </c:pt>
                <c:pt idx="76204">
                  <c:v>1011</c:v>
                </c:pt>
                <c:pt idx="76205">
                  <c:v>1012</c:v>
                </c:pt>
                <c:pt idx="76206">
                  <c:v>1013</c:v>
                </c:pt>
                <c:pt idx="76207">
                  <c:v>1014</c:v>
                </c:pt>
                <c:pt idx="76208">
                  <c:v>1015</c:v>
                </c:pt>
                <c:pt idx="76209">
                  <c:v>1016</c:v>
                </c:pt>
                <c:pt idx="76210">
                  <c:v>1017</c:v>
                </c:pt>
                <c:pt idx="76211">
                  <c:v>1018</c:v>
                </c:pt>
                <c:pt idx="76212">
                  <c:v>1019</c:v>
                </c:pt>
                <c:pt idx="76213">
                  <c:v>1020</c:v>
                </c:pt>
                <c:pt idx="76214">
                  <c:v>1021</c:v>
                </c:pt>
                <c:pt idx="76215">
                  <c:v>1022</c:v>
                </c:pt>
                <c:pt idx="76216">
                  <c:v>1023</c:v>
                </c:pt>
                <c:pt idx="76217">
                  <c:v>1024</c:v>
                </c:pt>
                <c:pt idx="76218">
                  <c:v>1025</c:v>
                </c:pt>
                <c:pt idx="76219">
                  <c:v>1026</c:v>
                </c:pt>
                <c:pt idx="76220">
                  <c:v>1027</c:v>
                </c:pt>
                <c:pt idx="76221">
                  <c:v>1028</c:v>
                </c:pt>
                <c:pt idx="76222">
                  <c:v>1029</c:v>
                </c:pt>
                <c:pt idx="76223">
                  <c:v>1030</c:v>
                </c:pt>
                <c:pt idx="76224">
                  <c:v>1031</c:v>
                </c:pt>
                <c:pt idx="76225">
                  <c:v>1032</c:v>
                </c:pt>
                <c:pt idx="76226">
                  <c:v>1033</c:v>
                </c:pt>
                <c:pt idx="76227">
                  <c:v>1034</c:v>
                </c:pt>
                <c:pt idx="76228">
                  <c:v>1035</c:v>
                </c:pt>
                <c:pt idx="76229">
                  <c:v>1036</c:v>
                </c:pt>
                <c:pt idx="76230">
                  <c:v>1037</c:v>
                </c:pt>
                <c:pt idx="76231">
                  <c:v>1038</c:v>
                </c:pt>
                <c:pt idx="76232">
                  <c:v>1039</c:v>
                </c:pt>
                <c:pt idx="76233">
                  <c:v>1040</c:v>
                </c:pt>
                <c:pt idx="76234">
                  <c:v>1041</c:v>
                </c:pt>
                <c:pt idx="76235">
                  <c:v>1042</c:v>
                </c:pt>
                <c:pt idx="76236">
                  <c:v>1043</c:v>
                </c:pt>
                <c:pt idx="76237">
                  <c:v>1044</c:v>
                </c:pt>
                <c:pt idx="76238">
                  <c:v>1045</c:v>
                </c:pt>
                <c:pt idx="76239">
                  <c:v>1046</c:v>
                </c:pt>
                <c:pt idx="76240">
                  <c:v>1047</c:v>
                </c:pt>
                <c:pt idx="76241">
                  <c:v>1048</c:v>
                </c:pt>
                <c:pt idx="76242">
                  <c:v>1049</c:v>
                </c:pt>
                <c:pt idx="76243">
                  <c:v>1050</c:v>
                </c:pt>
                <c:pt idx="76244">
                  <c:v>1051</c:v>
                </c:pt>
                <c:pt idx="76245">
                  <c:v>1052</c:v>
                </c:pt>
                <c:pt idx="76246">
                  <c:v>1053</c:v>
                </c:pt>
                <c:pt idx="76247">
                  <c:v>1054</c:v>
                </c:pt>
                <c:pt idx="76248">
                  <c:v>1055</c:v>
                </c:pt>
                <c:pt idx="76249">
                  <c:v>1056</c:v>
                </c:pt>
                <c:pt idx="76250">
                  <c:v>1057</c:v>
                </c:pt>
                <c:pt idx="76251">
                  <c:v>1058</c:v>
                </c:pt>
                <c:pt idx="76252">
                  <c:v>1059</c:v>
                </c:pt>
                <c:pt idx="76253">
                  <c:v>1060</c:v>
                </c:pt>
                <c:pt idx="76254">
                  <c:v>1061</c:v>
                </c:pt>
                <c:pt idx="76255">
                  <c:v>1062</c:v>
                </c:pt>
                <c:pt idx="76256">
                  <c:v>1063</c:v>
                </c:pt>
                <c:pt idx="76257">
                  <c:v>1064</c:v>
                </c:pt>
                <c:pt idx="76258">
                  <c:v>1065</c:v>
                </c:pt>
                <c:pt idx="76259">
                  <c:v>1066</c:v>
                </c:pt>
                <c:pt idx="76260">
                  <c:v>1067</c:v>
                </c:pt>
                <c:pt idx="76261">
                  <c:v>1068</c:v>
                </c:pt>
                <c:pt idx="76262">
                  <c:v>1069</c:v>
                </c:pt>
                <c:pt idx="76263">
                  <c:v>1070</c:v>
                </c:pt>
                <c:pt idx="76264">
                  <c:v>1071</c:v>
                </c:pt>
                <c:pt idx="76265">
                  <c:v>1072</c:v>
                </c:pt>
                <c:pt idx="76266">
                  <c:v>1073</c:v>
                </c:pt>
                <c:pt idx="76267">
                  <c:v>1074</c:v>
                </c:pt>
                <c:pt idx="76268">
                  <c:v>1075</c:v>
                </c:pt>
                <c:pt idx="76269">
                  <c:v>1076</c:v>
                </c:pt>
                <c:pt idx="76270">
                  <c:v>1077</c:v>
                </c:pt>
                <c:pt idx="76271">
                  <c:v>1078</c:v>
                </c:pt>
                <c:pt idx="76272">
                  <c:v>1079</c:v>
                </c:pt>
                <c:pt idx="76273">
                  <c:v>1080</c:v>
                </c:pt>
                <c:pt idx="76274">
                  <c:v>1081</c:v>
                </c:pt>
                <c:pt idx="76275">
                  <c:v>1082</c:v>
                </c:pt>
                <c:pt idx="76276">
                  <c:v>1083</c:v>
                </c:pt>
                <c:pt idx="76277">
                  <c:v>1084</c:v>
                </c:pt>
                <c:pt idx="76278">
                  <c:v>1085</c:v>
                </c:pt>
                <c:pt idx="76279">
                  <c:v>1086</c:v>
                </c:pt>
                <c:pt idx="76280">
                  <c:v>1087</c:v>
                </c:pt>
                <c:pt idx="76281">
                  <c:v>1088</c:v>
                </c:pt>
                <c:pt idx="76282">
                  <c:v>1089</c:v>
                </c:pt>
                <c:pt idx="76283">
                  <c:v>1090</c:v>
                </c:pt>
                <c:pt idx="76284">
                  <c:v>1091</c:v>
                </c:pt>
                <c:pt idx="76285">
                  <c:v>1092</c:v>
                </c:pt>
                <c:pt idx="76286">
                  <c:v>1093</c:v>
                </c:pt>
                <c:pt idx="76287">
                  <c:v>1094</c:v>
                </c:pt>
                <c:pt idx="76288">
                  <c:v>1095</c:v>
                </c:pt>
                <c:pt idx="76289">
                  <c:v>1096</c:v>
                </c:pt>
                <c:pt idx="76290">
                  <c:v>1097</c:v>
                </c:pt>
                <c:pt idx="76291">
                  <c:v>1098</c:v>
                </c:pt>
                <c:pt idx="76292">
                  <c:v>1099</c:v>
                </c:pt>
                <c:pt idx="76293">
                  <c:v>1100</c:v>
                </c:pt>
                <c:pt idx="76294">
                  <c:v>1101</c:v>
                </c:pt>
                <c:pt idx="76295">
                  <c:v>1102</c:v>
                </c:pt>
                <c:pt idx="76296">
                  <c:v>1103</c:v>
                </c:pt>
                <c:pt idx="76297">
                  <c:v>1104</c:v>
                </c:pt>
                <c:pt idx="76298">
                  <c:v>1105</c:v>
                </c:pt>
                <c:pt idx="76299">
                  <c:v>1106</c:v>
                </c:pt>
                <c:pt idx="76300">
                  <c:v>1107</c:v>
                </c:pt>
                <c:pt idx="76301">
                  <c:v>1108</c:v>
                </c:pt>
                <c:pt idx="76302">
                  <c:v>1109</c:v>
                </c:pt>
                <c:pt idx="76303">
                  <c:v>1110</c:v>
                </c:pt>
                <c:pt idx="76304">
                  <c:v>1111</c:v>
                </c:pt>
                <c:pt idx="76305">
                  <c:v>1112</c:v>
                </c:pt>
                <c:pt idx="76306">
                  <c:v>1113</c:v>
                </c:pt>
                <c:pt idx="76307">
                  <c:v>1114</c:v>
                </c:pt>
                <c:pt idx="76308">
                  <c:v>1115</c:v>
                </c:pt>
                <c:pt idx="76309">
                  <c:v>1116</c:v>
                </c:pt>
                <c:pt idx="76310">
                  <c:v>1117</c:v>
                </c:pt>
                <c:pt idx="76311">
                  <c:v>1118</c:v>
                </c:pt>
                <c:pt idx="76312">
                  <c:v>1119</c:v>
                </c:pt>
                <c:pt idx="76313">
                  <c:v>1120</c:v>
                </c:pt>
                <c:pt idx="76314">
                  <c:v>1121</c:v>
                </c:pt>
                <c:pt idx="76315">
                  <c:v>1122</c:v>
                </c:pt>
                <c:pt idx="76316">
                  <c:v>1123</c:v>
                </c:pt>
                <c:pt idx="76317">
                  <c:v>1124</c:v>
                </c:pt>
                <c:pt idx="76318">
                  <c:v>1125</c:v>
                </c:pt>
                <c:pt idx="76319">
                  <c:v>1126</c:v>
                </c:pt>
                <c:pt idx="76320">
                  <c:v>1127</c:v>
                </c:pt>
                <c:pt idx="76321">
                  <c:v>1128</c:v>
                </c:pt>
                <c:pt idx="76322">
                  <c:v>1129</c:v>
                </c:pt>
                <c:pt idx="76323">
                  <c:v>1130</c:v>
                </c:pt>
                <c:pt idx="76324">
                  <c:v>1131</c:v>
                </c:pt>
                <c:pt idx="76325">
                  <c:v>1132</c:v>
                </c:pt>
                <c:pt idx="76326">
                  <c:v>1133</c:v>
                </c:pt>
                <c:pt idx="76327">
                  <c:v>1134</c:v>
                </c:pt>
                <c:pt idx="76328">
                  <c:v>1135</c:v>
                </c:pt>
                <c:pt idx="76329">
                  <c:v>1136</c:v>
                </c:pt>
                <c:pt idx="76330">
                  <c:v>1137</c:v>
                </c:pt>
                <c:pt idx="76331">
                  <c:v>1138</c:v>
                </c:pt>
                <c:pt idx="76332">
                  <c:v>1139</c:v>
                </c:pt>
                <c:pt idx="76333">
                  <c:v>1140</c:v>
                </c:pt>
                <c:pt idx="76334">
                  <c:v>1141</c:v>
                </c:pt>
                <c:pt idx="76335">
                  <c:v>1142</c:v>
                </c:pt>
                <c:pt idx="76336">
                  <c:v>1143</c:v>
                </c:pt>
                <c:pt idx="76337">
                  <c:v>1144</c:v>
                </c:pt>
                <c:pt idx="76338">
                  <c:v>1145</c:v>
                </c:pt>
                <c:pt idx="76339">
                  <c:v>1146</c:v>
                </c:pt>
                <c:pt idx="76340">
                  <c:v>1147</c:v>
                </c:pt>
                <c:pt idx="76341">
                  <c:v>1148</c:v>
                </c:pt>
                <c:pt idx="76342">
                  <c:v>1149</c:v>
                </c:pt>
                <c:pt idx="76343">
                  <c:v>1150</c:v>
                </c:pt>
                <c:pt idx="76344">
                  <c:v>1151</c:v>
                </c:pt>
                <c:pt idx="76345">
                  <c:v>1152</c:v>
                </c:pt>
                <c:pt idx="76346">
                  <c:v>1153</c:v>
                </c:pt>
                <c:pt idx="76347">
                  <c:v>1154</c:v>
                </c:pt>
                <c:pt idx="76348">
                  <c:v>1155</c:v>
                </c:pt>
                <c:pt idx="76349">
                  <c:v>1156</c:v>
                </c:pt>
                <c:pt idx="76350">
                  <c:v>1157</c:v>
                </c:pt>
                <c:pt idx="76351">
                  <c:v>1158</c:v>
                </c:pt>
                <c:pt idx="76352">
                  <c:v>1159</c:v>
                </c:pt>
                <c:pt idx="76353">
                  <c:v>1160</c:v>
                </c:pt>
                <c:pt idx="76354">
                  <c:v>1161</c:v>
                </c:pt>
                <c:pt idx="76355">
                  <c:v>1162</c:v>
                </c:pt>
                <c:pt idx="76356">
                  <c:v>1163</c:v>
                </c:pt>
                <c:pt idx="76357">
                  <c:v>1164</c:v>
                </c:pt>
                <c:pt idx="76358">
                  <c:v>1165</c:v>
                </c:pt>
                <c:pt idx="76359">
                  <c:v>1166</c:v>
                </c:pt>
                <c:pt idx="76360">
                  <c:v>1167</c:v>
                </c:pt>
                <c:pt idx="76361">
                  <c:v>1168</c:v>
                </c:pt>
                <c:pt idx="76362">
                  <c:v>1169</c:v>
                </c:pt>
                <c:pt idx="76363">
                  <c:v>1170</c:v>
                </c:pt>
                <c:pt idx="76364">
                  <c:v>1171</c:v>
                </c:pt>
                <c:pt idx="76365">
                  <c:v>1172</c:v>
                </c:pt>
                <c:pt idx="76366">
                  <c:v>1173</c:v>
                </c:pt>
                <c:pt idx="76367">
                  <c:v>1174</c:v>
                </c:pt>
                <c:pt idx="76368">
                  <c:v>1175</c:v>
                </c:pt>
                <c:pt idx="76369">
                  <c:v>1176</c:v>
                </c:pt>
                <c:pt idx="76370">
                  <c:v>1177</c:v>
                </c:pt>
                <c:pt idx="76371">
                  <c:v>1178</c:v>
                </c:pt>
                <c:pt idx="76372">
                  <c:v>1179</c:v>
                </c:pt>
                <c:pt idx="76373">
                  <c:v>1180</c:v>
                </c:pt>
                <c:pt idx="76374">
                  <c:v>1181</c:v>
                </c:pt>
                <c:pt idx="76375">
                  <c:v>1182</c:v>
                </c:pt>
                <c:pt idx="76376">
                  <c:v>1183</c:v>
                </c:pt>
                <c:pt idx="76377">
                  <c:v>1184</c:v>
                </c:pt>
                <c:pt idx="76378">
                  <c:v>1185</c:v>
                </c:pt>
                <c:pt idx="76379">
                  <c:v>1186</c:v>
                </c:pt>
                <c:pt idx="76380">
                  <c:v>1187</c:v>
                </c:pt>
                <c:pt idx="76381">
                  <c:v>1188</c:v>
                </c:pt>
                <c:pt idx="76382">
                  <c:v>1189</c:v>
                </c:pt>
                <c:pt idx="76383">
                  <c:v>1190</c:v>
                </c:pt>
                <c:pt idx="76384">
                  <c:v>1191</c:v>
                </c:pt>
                <c:pt idx="76385">
                  <c:v>1192</c:v>
                </c:pt>
                <c:pt idx="76386">
                  <c:v>1193</c:v>
                </c:pt>
                <c:pt idx="76387">
                  <c:v>1194</c:v>
                </c:pt>
                <c:pt idx="76388">
                  <c:v>1195</c:v>
                </c:pt>
                <c:pt idx="76389">
                  <c:v>1196</c:v>
                </c:pt>
                <c:pt idx="76390">
                  <c:v>1197</c:v>
                </c:pt>
                <c:pt idx="76391">
                  <c:v>1198</c:v>
                </c:pt>
                <c:pt idx="76392">
                  <c:v>1199</c:v>
                </c:pt>
                <c:pt idx="76393">
                  <c:v>1200</c:v>
                </c:pt>
                <c:pt idx="76394">
                  <c:v>1201</c:v>
                </c:pt>
                <c:pt idx="76395">
                  <c:v>1202</c:v>
                </c:pt>
                <c:pt idx="76396">
                  <c:v>1203</c:v>
                </c:pt>
                <c:pt idx="76397">
                  <c:v>1204</c:v>
                </c:pt>
                <c:pt idx="76398">
                  <c:v>1205</c:v>
                </c:pt>
                <c:pt idx="76399">
                  <c:v>1206</c:v>
                </c:pt>
                <c:pt idx="76400">
                  <c:v>1207</c:v>
                </c:pt>
                <c:pt idx="76401">
                  <c:v>1208</c:v>
                </c:pt>
                <c:pt idx="76402">
                  <c:v>1209</c:v>
                </c:pt>
                <c:pt idx="76403">
                  <c:v>1210</c:v>
                </c:pt>
                <c:pt idx="76404">
                  <c:v>1211</c:v>
                </c:pt>
                <c:pt idx="76405">
                  <c:v>1212</c:v>
                </c:pt>
                <c:pt idx="76406">
                  <c:v>1213</c:v>
                </c:pt>
                <c:pt idx="76407">
                  <c:v>1214</c:v>
                </c:pt>
                <c:pt idx="76408">
                  <c:v>1215</c:v>
                </c:pt>
                <c:pt idx="76409">
                  <c:v>1216</c:v>
                </c:pt>
                <c:pt idx="76410">
                  <c:v>1217</c:v>
                </c:pt>
                <c:pt idx="76411">
                  <c:v>1218</c:v>
                </c:pt>
                <c:pt idx="76412">
                  <c:v>1219</c:v>
                </c:pt>
                <c:pt idx="76413">
                  <c:v>1220</c:v>
                </c:pt>
                <c:pt idx="76414">
                  <c:v>1221</c:v>
                </c:pt>
                <c:pt idx="76415">
                  <c:v>1222</c:v>
                </c:pt>
                <c:pt idx="76416">
                  <c:v>1223</c:v>
                </c:pt>
                <c:pt idx="76417">
                  <c:v>1224</c:v>
                </c:pt>
                <c:pt idx="76418">
                  <c:v>1225</c:v>
                </c:pt>
                <c:pt idx="76419">
                  <c:v>1226</c:v>
                </c:pt>
                <c:pt idx="76420">
                  <c:v>1227</c:v>
                </c:pt>
                <c:pt idx="76421">
                  <c:v>1228</c:v>
                </c:pt>
                <c:pt idx="76422">
                  <c:v>1229</c:v>
                </c:pt>
                <c:pt idx="76423">
                  <c:v>1230</c:v>
                </c:pt>
                <c:pt idx="76424">
                  <c:v>1231</c:v>
                </c:pt>
                <c:pt idx="76425">
                  <c:v>1232</c:v>
                </c:pt>
                <c:pt idx="76426">
                  <c:v>1233</c:v>
                </c:pt>
                <c:pt idx="76427">
                  <c:v>1234</c:v>
                </c:pt>
                <c:pt idx="76428">
                  <c:v>1235</c:v>
                </c:pt>
                <c:pt idx="76429">
                  <c:v>1236</c:v>
                </c:pt>
                <c:pt idx="76430">
                  <c:v>1237</c:v>
                </c:pt>
                <c:pt idx="76431">
                  <c:v>1238</c:v>
                </c:pt>
                <c:pt idx="76432">
                  <c:v>1239</c:v>
                </c:pt>
                <c:pt idx="76433">
                  <c:v>1240</c:v>
                </c:pt>
                <c:pt idx="76434">
                  <c:v>1241</c:v>
                </c:pt>
                <c:pt idx="76435">
                  <c:v>1242</c:v>
                </c:pt>
                <c:pt idx="76436">
                  <c:v>1243</c:v>
                </c:pt>
                <c:pt idx="76437">
                  <c:v>1244</c:v>
                </c:pt>
                <c:pt idx="76438">
                  <c:v>1245</c:v>
                </c:pt>
                <c:pt idx="76439">
                  <c:v>1246</c:v>
                </c:pt>
                <c:pt idx="76440">
                  <c:v>1247</c:v>
                </c:pt>
                <c:pt idx="76441">
                  <c:v>1248</c:v>
                </c:pt>
                <c:pt idx="76442">
                  <c:v>1249</c:v>
                </c:pt>
                <c:pt idx="76443">
                  <c:v>1250</c:v>
                </c:pt>
                <c:pt idx="76444">
                  <c:v>1251</c:v>
                </c:pt>
                <c:pt idx="76445">
                  <c:v>1252</c:v>
                </c:pt>
                <c:pt idx="76446">
                  <c:v>1253</c:v>
                </c:pt>
                <c:pt idx="76447">
                  <c:v>1254</c:v>
                </c:pt>
                <c:pt idx="76448">
                  <c:v>1255</c:v>
                </c:pt>
                <c:pt idx="76449">
                  <c:v>1256</c:v>
                </c:pt>
                <c:pt idx="76450">
                  <c:v>1257</c:v>
                </c:pt>
                <c:pt idx="76451">
                  <c:v>1258</c:v>
                </c:pt>
                <c:pt idx="76452">
                  <c:v>1259</c:v>
                </c:pt>
                <c:pt idx="76453">
                  <c:v>1260</c:v>
                </c:pt>
                <c:pt idx="76454">
                  <c:v>1261</c:v>
                </c:pt>
                <c:pt idx="76455">
                  <c:v>1262</c:v>
                </c:pt>
                <c:pt idx="76456">
                  <c:v>1263</c:v>
                </c:pt>
                <c:pt idx="76457">
                  <c:v>1264</c:v>
                </c:pt>
                <c:pt idx="76458">
                  <c:v>1265</c:v>
                </c:pt>
                <c:pt idx="76459">
                  <c:v>1266</c:v>
                </c:pt>
                <c:pt idx="76460">
                  <c:v>1267</c:v>
                </c:pt>
                <c:pt idx="76461">
                  <c:v>1268</c:v>
                </c:pt>
                <c:pt idx="76462">
                  <c:v>1269</c:v>
                </c:pt>
                <c:pt idx="76463">
                  <c:v>1270</c:v>
                </c:pt>
                <c:pt idx="76464">
                  <c:v>1271</c:v>
                </c:pt>
                <c:pt idx="76465">
                  <c:v>1272</c:v>
                </c:pt>
                <c:pt idx="76466">
                  <c:v>1273</c:v>
                </c:pt>
                <c:pt idx="76467">
                  <c:v>1274</c:v>
                </c:pt>
                <c:pt idx="76468">
                  <c:v>1275</c:v>
                </c:pt>
                <c:pt idx="76469">
                  <c:v>1276</c:v>
                </c:pt>
                <c:pt idx="76470">
                  <c:v>1277</c:v>
                </c:pt>
                <c:pt idx="76471">
                  <c:v>1278</c:v>
                </c:pt>
                <c:pt idx="76472">
                  <c:v>1279</c:v>
                </c:pt>
                <c:pt idx="76473">
                  <c:v>1280</c:v>
                </c:pt>
                <c:pt idx="76474">
                  <c:v>1281</c:v>
                </c:pt>
                <c:pt idx="76475">
                  <c:v>1282</c:v>
                </c:pt>
                <c:pt idx="76476">
                  <c:v>1283</c:v>
                </c:pt>
                <c:pt idx="76477">
                  <c:v>1284</c:v>
                </c:pt>
                <c:pt idx="76478">
                  <c:v>1285</c:v>
                </c:pt>
                <c:pt idx="76479">
                  <c:v>1286</c:v>
                </c:pt>
                <c:pt idx="76480">
                  <c:v>1287</c:v>
                </c:pt>
                <c:pt idx="76481">
                  <c:v>1288</c:v>
                </c:pt>
                <c:pt idx="76482">
                  <c:v>1289</c:v>
                </c:pt>
                <c:pt idx="76483">
                  <c:v>1290</c:v>
                </c:pt>
                <c:pt idx="76484">
                  <c:v>1291</c:v>
                </c:pt>
                <c:pt idx="76485">
                  <c:v>1292</c:v>
                </c:pt>
                <c:pt idx="76486">
                  <c:v>1293</c:v>
                </c:pt>
                <c:pt idx="76487">
                  <c:v>1294</c:v>
                </c:pt>
                <c:pt idx="76488">
                  <c:v>1295</c:v>
                </c:pt>
                <c:pt idx="76489">
                  <c:v>1296</c:v>
                </c:pt>
                <c:pt idx="76490">
                  <c:v>1297</c:v>
                </c:pt>
                <c:pt idx="76491">
                  <c:v>1298</c:v>
                </c:pt>
                <c:pt idx="76492">
                  <c:v>1299</c:v>
                </c:pt>
                <c:pt idx="76493">
                  <c:v>1300</c:v>
                </c:pt>
                <c:pt idx="76494">
                  <c:v>1301</c:v>
                </c:pt>
                <c:pt idx="76495">
                  <c:v>1302</c:v>
                </c:pt>
                <c:pt idx="76496">
                  <c:v>1303</c:v>
                </c:pt>
                <c:pt idx="76497">
                  <c:v>1304</c:v>
                </c:pt>
                <c:pt idx="76498">
                  <c:v>1305</c:v>
                </c:pt>
                <c:pt idx="76499">
                  <c:v>1306</c:v>
                </c:pt>
                <c:pt idx="76500">
                  <c:v>1307</c:v>
                </c:pt>
                <c:pt idx="76501">
                  <c:v>1308</c:v>
                </c:pt>
                <c:pt idx="76502">
                  <c:v>1309</c:v>
                </c:pt>
                <c:pt idx="76503">
                  <c:v>1310</c:v>
                </c:pt>
                <c:pt idx="76504">
                  <c:v>1311</c:v>
                </c:pt>
                <c:pt idx="76505">
                  <c:v>1312</c:v>
                </c:pt>
                <c:pt idx="76506">
                  <c:v>1313</c:v>
                </c:pt>
                <c:pt idx="76507">
                  <c:v>1314</c:v>
                </c:pt>
                <c:pt idx="76508">
                  <c:v>1315</c:v>
                </c:pt>
                <c:pt idx="76509">
                  <c:v>1316</c:v>
                </c:pt>
                <c:pt idx="76510">
                  <c:v>1317</c:v>
                </c:pt>
                <c:pt idx="76511">
                  <c:v>1318</c:v>
                </c:pt>
                <c:pt idx="76512">
                  <c:v>1319</c:v>
                </c:pt>
                <c:pt idx="76513">
                  <c:v>1320</c:v>
                </c:pt>
                <c:pt idx="76514">
                  <c:v>1321</c:v>
                </c:pt>
                <c:pt idx="76515">
                  <c:v>1322</c:v>
                </c:pt>
                <c:pt idx="76516">
                  <c:v>1323</c:v>
                </c:pt>
                <c:pt idx="76517">
                  <c:v>1324</c:v>
                </c:pt>
                <c:pt idx="76518">
                  <c:v>1325</c:v>
                </c:pt>
                <c:pt idx="76519">
                  <c:v>1326</c:v>
                </c:pt>
                <c:pt idx="76520">
                  <c:v>1327</c:v>
                </c:pt>
                <c:pt idx="76521">
                  <c:v>1328</c:v>
                </c:pt>
                <c:pt idx="76522">
                  <c:v>1329</c:v>
                </c:pt>
                <c:pt idx="76523">
                  <c:v>1330</c:v>
                </c:pt>
                <c:pt idx="76524">
                  <c:v>1331</c:v>
                </c:pt>
                <c:pt idx="76525">
                  <c:v>1332</c:v>
                </c:pt>
                <c:pt idx="76526">
                  <c:v>1333</c:v>
                </c:pt>
                <c:pt idx="76527">
                  <c:v>1334</c:v>
                </c:pt>
                <c:pt idx="76528">
                  <c:v>1335</c:v>
                </c:pt>
                <c:pt idx="76529">
                  <c:v>1336</c:v>
                </c:pt>
                <c:pt idx="76530">
                  <c:v>1337</c:v>
                </c:pt>
                <c:pt idx="76531">
                  <c:v>1338</c:v>
                </c:pt>
                <c:pt idx="76532">
                  <c:v>1339</c:v>
                </c:pt>
                <c:pt idx="76533">
                  <c:v>1340</c:v>
                </c:pt>
                <c:pt idx="76534">
                  <c:v>1341</c:v>
                </c:pt>
                <c:pt idx="76535">
                  <c:v>1342</c:v>
                </c:pt>
                <c:pt idx="76536">
                  <c:v>1343</c:v>
                </c:pt>
                <c:pt idx="76537">
                  <c:v>1344</c:v>
                </c:pt>
                <c:pt idx="76538">
                  <c:v>1345</c:v>
                </c:pt>
                <c:pt idx="76539">
                  <c:v>1346</c:v>
                </c:pt>
                <c:pt idx="76540">
                  <c:v>1347</c:v>
                </c:pt>
                <c:pt idx="76541">
                  <c:v>1348</c:v>
                </c:pt>
                <c:pt idx="76542">
                  <c:v>1349</c:v>
                </c:pt>
                <c:pt idx="76543">
                  <c:v>1350</c:v>
                </c:pt>
                <c:pt idx="76544">
                  <c:v>1351</c:v>
                </c:pt>
                <c:pt idx="76545">
                  <c:v>1352</c:v>
                </c:pt>
                <c:pt idx="76546">
                  <c:v>1353</c:v>
                </c:pt>
                <c:pt idx="76547">
                  <c:v>1354</c:v>
                </c:pt>
                <c:pt idx="76548">
                  <c:v>1355</c:v>
                </c:pt>
                <c:pt idx="76549">
                  <c:v>1356</c:v>
                </c:pt>
                <c:pt idx="76550">
                  <c:v>1357</c:v>
                </c:pt>
                <c:pt idx="76551">
                  <c:v>1358</c:v>
                </c:pt>
                <c:pt idx="76552">
                  <c:v>1359</c:v>
                </c:pt>
                <c:pt idx="76553">
                  <c:v>1360</c:v>
                </c:pt>
                <c:pt idx="76554">
                  <c:v>1361</c:v>
                </c:pt>
                <c:pt idx="76555">
                  <c:v>1362</c:v>
                </c:pt>
                <c:pt idx="76556">
                  <c:v>1363</c:v>
                </c:pt>
                <c:pt idx="76557">
                  <c:v>1364</c:v>
                </c:pt>
                <c:pt idx="76558">
                  <c:v>1365</c:v>
                </c:pt>
                <c:pt idx="76559">
                  <c:v>1366</c:v>
                </c:pt>
                <c:pt idx="76560">
                  <c:v>1367</c:v>
                </c:pt>
                <c:pt idx="76561">
                  <c:v>1368</c:v>
                </c:pt>
                <c:pt idx="76562">
                  <c:v>1369</c:v>
                </c:pt>
                <c:pt idx="76563">
                  <c:v>1370</c:v>
                </c:pt>
                <c:pt idx="76564">
                  <c:v>1371</c:v>
                </c:pt>
                <c:pt idx="76565">
                  <c:v>1372</c:v>
                </c:pt>
                <c:pt idx="76566">
                  <c:v>1373</c:v>
                </c:pt>
                <c:pt idx="76567">
                  <c:v>1374</c:v>
                </c:pt>
                <c:pt idx="76568">
                  <c:v>1375</c:v>
                </c:pt>
                <c:pt idx="76569">
                  <c:v>1376</c:v>
                </c:pt>
                <c:pt idx="76570">
                  <c:v>1377</c:v>
                </c:pt>
                <c:pt idx="76571">
                  <c:v>1378</c:v>
                </c:pt>
                <c:pt idx="76572">
                  <c:v>1379</c:v>
                </c:pt>
                <c:pt idx="76573">
                  <c:v>1380</c:v>
                </c:pt>
                <c:pt idx="76574">
                  <c:v>1381</c:v>
                </c:pt>
                <c:pt idx="76575">
                  <c:v>1382</c:v>
                </c:pt>
                <c:pt idx="76576">
                  <c:v>1383</c:v>
                </c:pt>
                <c:pt idx="76577">
                  <c:v>1384</c:v>
                </c:pt>
                <c:pt idx="76578">
                  <c:v>1385</c:v>
                </c:pt>
                <c:pt idx="76579">
                  <c:v>1386</c:v>
                </c:pt>
                <c:pt idx="76580">
                  <c:v>1387</c:v>
                </c:pt>
                <c:pt idx="76581">
                  <c:v>1388</c:v>
                </c:pt>
                <c:pt idx="76582">
                  <c:v>1389</c:v>
                </c:pt>
                <c:pt idx="76583">
                  <c:v>1390</c:v>
                </c:pt>
                <c:pt idx="76584">
                  <c:v>1391</c:v>
                </c:pt>
                <c:pt idx="76585">
                  <c:v>1392</c:v>
                </c:pt>
                <c:pt idx="76586">
                  <c:v>1393</c:v>
                </c:pt>
                <c:pt idx="76587">
                  <c:v>1394</c:v>
                </c:pt>
                <c:pt idx="76588">
                  <c:v>1395</c:v>
                </c:pt>
                <c:pt idx="76589">
                  <c:v>1396</c:v>
                </c:pt>
                <c:pt idx="76590">
                  <c:v>1397</c:v>
                </c:pt>
                <c:pt idx="76591">
                  <c:v>1398</c:v>
                </c:pt>
                <c:pt idx="76592">
                  <c:v>1399</c:v>
                </c:pt>
                <c:pt idx="76593">
                  <c:v>1400</c:v>
                </c:pt>
                <c:pt idx="76594">
                  <c:v>1401</c:v>
                </c:pt>
                <c:pt idx="76595">
                  <c:v>1402</c:v>
                </c:pt>
                <c:pt idx="76596">
                  <c:v>1403</c:v>
                </c:pt>
                <c:pt idx="76597">
                  <c:v>1404</c:v>
                </c:pt>
                <c:pt idx="76598">
                  <c:v>1405</c:v>
                </c:pt>
                <c:pt idx="76599">
                  <c:v>1406</c:v>
                </c:pt>
                <c:pt idx="76600">
                  <c:v>1407</c:v>
                </c:pt>
                <c:pt idx="76601">
                  <c:v>1408</c:v>
                </c:pt>
                <c:pt idx="76602">
                  <c:v>1409</c:v>
                </c:pt>
                <c:pt idx="76603">
                  <c:v>1410</c:v>
                </c:pt>
                <c:pt idx="76604">
                  <c:v>1411</c:v>
                </c:pt>
                <c:pt idx="76605">
                  <c:v>1412</c:v>
                </c:pt>
                <c:pt idx="76606">
                  <c:v>1413</c:v>
                </c:pt>
                <c:pt idx="76607">
                  <c:v>1414</c:v>
                </c:pt>
                <c:pt idx="76608">
                  <c:v>1415</c:v>
                </c:pt>
                <c:pt idx="76609">
                  <c:v>1416</c:v>
                </c:pt>
                <c:pt idx="76610">
                  <c:v>1417</c:v>
                </c:pt>
                <c:pt idx="76611">
                  <c:v>1418</c:v>
                </c:pt>
                <c:pt idx="76612">
                  <c:v>1419</c:v>
                </c:pt>
                <c:pt idx="76613">
                  <c:v>1420</c:v>
                </c:pt>
                <c:pt idx="76614">
                  <c:v>1421</c:v>
                </c:pt>
                <c:pt idx="76615">
                  <c:v>1422</c:v>
                </c:pt>
                <c:pt idx="76616">
                  <c:v>1423</c:v>
                </c:pt>
                <c:pt idx="76617">
                  <c:v>1424</c:v>
                </c:pt>
                <c:pt idx="76618">
                  <c:v>1425</c:v>
                </c:pt>
                <c:pt idx="76619">
                  <c:v>1426</c:v>
                </c:pt>
                <c:pt idx="76620">
                  <c:v>1427</c:v>
                </c:pt>
                <c:pt idx="76621">
                  <c:v>1428</c:v>
                </c:pt>
                <c:pt idx="76622">
                  <c:v>1429</c:v>
                </c:pt>
                <c:pt idx="76623">
                  <c:v>1430</c:v>
                </c:pt>
                <c:pt idx="76624">
                  <c:v>1431</c:v>
                </c:pt>
                <c:pt idx="76625">
                  <c:v>1432</c:v>
                </c:pt>
                <c:pt idx="76626">
                  <c:v>1433</c:v>
                </c:pt>
                <c:pt idx="76627">
                  <c:v>1434</c:v>
                </c:pt>
                <c:pt idx="76628">
                  <c:v>1435</c:v>
                </c:pt>
                <c:pt idx="76629">
                  <c:v>1436</c:v>
                </c:pt>
                <c:pt idx="76630">
                  <c:v>1437</c:v>
                </c:pt>
                <c:pt idx="76631">
                  <c:v>1438</c:v>
                </c:pt>
                <c:pt idx="76632">
                  <c:v>1439</c:v>
                </c:pt>
                <c:pt idx="76633">
                  <c:v>1440</c:v>
                </c:pt>
                <c:pt idx="76634">
                  <c:v>1441</c:v>
                </c:pt>
                <c:pt idx="76635">
                  <c:v>1442</c:v>
                </c:pt>
                <c:pt idx="76636">
                  <c:v>1443</c:v>
                </c:pt>
                <c:pt idx="76637">
                  <c:v>1444</c:v>
                </c:pt>
                <c:pt idx="76638">
                  <c:v>1445</c:v>
                </c:pt>
                <c:pt idx="76639">
                  <c:v>1446</c:v>
                </c:pt>
                <c:pt idx="76640">
                  <c:v>1447</c:v>
                </c:pt>
                <c:pt idx="76641">
                  <c:v>1448</c:v>
                </c:pt>
                <c:pt idx="76642">
                  <c:v>1449</c:v>
                </c:pt>
                <c:pt idx="76643">
                  <c:v>1450</c:v>
                </c:pt>
                <c:pt idx="76644">
                  <c:v>1451</c:v>
                </c:pt>
                <c:pt idx="76645">
                  <c:v>1452</c:v>
                </c:pt>
                <c:pt idx="76646">
                  <c:v>1453</c:v>
                </c:pt>
                <c:pt idx="76647">
                  <c:v>1454</c:v>
                </c:pt>
                <c:pt idx="76648">
                  <c:v>1455</c:v>
                </c:pt>
                <c:pt idx="76649">
                  <c:v>1456</c:v>
                </c:pt>
                <c:pt idx="76650">
                  <c:v>1457</c:v>
                </c:pt>
                <c:pt idx="76651">
                  <c:v>1458</c:v>
                </c:pt>
                <c:pt idx="76652">
                  <c:v>1459</c:v>
                </c:pt>
                <c:pt idx="76653">
                  <c:v>1460</c:v>
                </c:pt>
                <c:pt idx="76654">
                  <c:v>1461</c:v>
                </c:pt>
                <c:pt idx="76655">
                  <c:v>1462</c:v>
                </c:pt>
                <c:pt idx="76656">
                  <c:v>1463</c:v>
                </c:pt>
                <c:pt idx="76657">
                  <c:v>1464</c:v>
                </c:pt>
                <c:pt idx="76658">
                  <c:v>1465</c:v>
                </c:pt>
                <c:pt idx="76659">
                  <c:v>1466</c:v>
                </c:pt>
                <c:pt idx="76660">
                  <c:v>1467</c:v>
                </c:pt>
                <c:pt idx="76661">
                  <c:v>1468</c:v>
                </c:pt>
                <c:pt idx="76662">
                  <c:v>1469</c:v>
                </c:pt>
                <c:pt idx="76663">
                  <c:v>1470</c:v>
                </c:pt>
                <c:pt idx="76664">
                  <c:v>1471</c:v>
                </c:pt>
                <c:pt idx="76665">
                  <c:v>1472</c:v>
                </c:pt>
                <c:pt idx="76666">
                  <c:v>1473</c:v>
                </c:pt>
                <c:pt idx="76667">
                  <c:v>1474</c:v>
                </c:pt>
                <c:pt idx="76668">
                  <c:v>1475</c:v>
                </c:pt>
                <c:pt idx="76669">
                  <c:v>1476</c:v>
                </c:pt>
                <c:pt idx="76670">
                  <c:v>1477</c:v>
                </c:pt>
                <c:pt idx="76671">
                  <c:v>1478</c:v>
                </c:pt>
                <c:pt idx="76672">
                  <c:v>1479</c:v>
                </c:pt>
                <c:pt idx="76673">
                  <c:v>1480</c:v>
                </c:pt>
                <c:pt idx="76674">
                  <c:v>1481</c:v>
                </c:pt>
                <c:pt idx="76675">
                  <c:v>1482</c:v>
                </c:pt>
                <c:pt idx="76676">
                  <c:v>1483</c:v>
                </c:pt>
                <c:pt idx="76677">
                  <c:v>1484</c:v>
                </c:pt>
                <c:pt idx="76678">
                  <c:v>1485</c:v>
                </c:pt>
                <c:pt idx="76679">
                  <c:v>1486</c:v>
                </c:pt>
                <c:pt idx="76680">
                  <c:v>1487</c:v>
                </c:pt>
                <c:pt idx="76681">
                  <c:v>1488</c:v>
                </c:pt>
                <c:pt idx="76682">
                  <c:v>1489</c:v>
                </c:pt>
                <c:pt idx="76683">
                  <c:v>1490</c:v>
                </c:pt>
                <c:pt idx="76684">
                  <c:v>1491</c:v>
                </c:pt>
                <c:pt idx="76685">
                  <c:v>1492</c:v>
                </c:pt>
                <c:pt idx="76686">
                  <c:v>1493</c:v>
                </c:pt>
                <c:pt idx="76687">
                  <c:v>1494</c:v>
                </c:pt>
                <c:pt idx="76688">
                  <c:v>1495</c:v>
                </c:pt>
                <c:pt idx="76689">
                  <c:v>1496</c:v>
                </c:pt>
                <c:pt idx="76690">
                  <c:v>1497</c:v>
                </c:pt>
                <c:pt idx="76691">
                  <c:v>1498</c:v>
                </c:pt>
                <c:pt idx="76692">
                  <c:v>1499</c:v>
                </c:pt>
                <c:pt idx="76693">
                  <c:v>1500</c:v>
                </c:pt>
                <c:pt idx="76694">
                  <c:v>1501</c:v>
                </c:pt>
                <c:pt idx="76695">
                  <c:v>1502</c:v>
                </c:pt>
                <c:pt idx="76696">
                  <c:v>1503</c:v>
                </c:pt>
                <c:pt idx="76697">
                  <c:v>1504</c:v>
                </c:pt>
                <c:pt idx="76698">
                  <c:v>1505</c:v>
                </c:pt>
                <c:pt idx="76699">
                  <c:v>1506</c:v>
                </c:pt>
                <c:pt idx="76700">
                  <c:v>1507</c:v>
                </c:pt>
                <c:pt idx="76701">
                  <c:v>1508</c:v>
                </c:pt>
                <c:pt idx="76702">
                  <c:v>1509</c:v>
                </c:pt>
                <c:pt idx="76703">
                  <c:v>1510</c:v>
                </c:pt>
                <c:pt idx="76704">
                  <c:v>1511</c:v>
                </c:pt>
                <c:pt idx="76705">
                  <c:v>1512</c:v>
                </c:pt>
                <c:pt idx="76706">
                  <c:v>1513</c:v>
                </c:pt>
                <c:pt idx="76707">
                  <c:v>1514</c:v>
                </c:pt>
                <c:pt idx="76708">
                  <c:v>1515</c:v>
                </c:pt>
                <c:pt idx="76709">
                  <c:v>1516</c:v>
                </c:pt>
                <c:pt idx="76710">
                  <c:v>1517</c:v>
                </c:pt>
                <c:pt idx="76711">
                  <c:v>1518</c:v>
                </c:pt>
                <c:pt idx="76712">
                  <c:v>1519</c:v>
                </c:pt>
                <c:pt idx="76713">
                  <c:v>1520</c:v>
                </c:pt>
                <c:pt idx="76714">
                  <c:v>1521</c:v>
                </c:pt>
                <c:pt idx="76715">
                  <c:v>1522</c:v>
                </c:pt>
                <c:pt idx="76716">
                  <c:v>1523</c:v>
                </c:pt>
                <c:pt idx="76717">
                  <c:v>1524</c:v>
                </c:pt>
                <c:pt idx="76718">
                  <c:v>1525</c:v>
                </c:pt>
                <c:pt idx="76719">
                  <c:v>1526</c:v>
                </c:pt>
                <c:pt idx="76720">
                  <c:v>1527</c:v>
                </c:pt>
                <c:pt idx="76721">
                  <c:v>1528</c:v>
                </c:pt>
                <c:pt idx="76722">
                  <c:v>1529</c:v>
                </c:pt>
                <c:pt idx="76723">
                  <c:v>1530</c:v>
                </c:pt>
                <c:pt idx="76724">
                  <c:v>1531</c:v>
                </c:pt>
                <c:pt idx="76725">
                  <c:v>1532</c:v>
                </c:pt>
                <c:pt idx="76726">
                  <c:v>1533</c:v>
                </c:pt>
                <c:pt idx="76727">
                  <c:v>1534</c:v>
                </c:pt>
                <c:pt idx="76728">
                  <c:v>1535</c:v>
                </c:pt>
                <c:pt idx="76729">
                  <c:v>1536</c:v>
                </c:pt>
                <c:pt idx="76730">
                  <c:v>1537</c:v>
                </c:pt>
                <c:pt idx="76731">
                  <c:v>1538</c:v>
                </c:pt>
                <c:pt idx="76732">
                  <c:v>1539</c:v>
                </c:pt>
                <c:pt idx="76733">
                  <c:v>1540</c:v>
                </c:pt>
                <c:pt idx="76734">
                  <c:v>1541</c:v>
                </c:pt>
                <c:pt idx="76735">
                  <c:v>1542</c:v>
                </c:pt>
                <c:pt idx="76736">
                  <c:v>1543</c:v>
                </c:pt>
                <c:pt idx="76737">
                  <c:v>1544</c:v>
                </c:pt>
                <c:pt idx="76738">
                  <c:v>1545</c:v>
                </c:pt>
                <c:pt idx="76739">
                  <c:v>1546</c:v>
                </c:pt>
                <c:pt idx="76740">
                  <c:v>1547</c:v>
                </c:pt>
                <c:pt idx="76741">
                  <c:v>1548</c:v>
                </c:pt>
                <c:pt idx="76742">
                  <c:v>1549</c:v>
                </c:pt>
                <c:pt idx="76743">
                  <c:v>1550</c:v>
                </c:pt>
                <c:pt idx="76744">
                  <c:v>1551</c:v>
                </c:pt>
                <c:pt idx="76745">
                  <c:v>1552</c:v>
                </c:pt>
                <c:pt idx="76746">
                  <c:v>1553</c:v>
                </c:pt>
                <c:pt idx="76747">
                  <c:v>1554</c:v>
                </c:pt>
                <c:pt idx="76748">
                  <c:v>1555</c:v>
                </c:pt>
                <c:pt idx="76749">
                  <c:v>1556</c:v>
                </c:pt>
                <c:pt idx="76750">
                  <c:v>1557</c:v>
                </c:pt>
                <c:pt idx="76751">
                  <c:v>1558</c:v>
                </c:pt>
                <c:pt idx="76752">
                  <c:v>1559</c:v>
                </c:pt>
                <c:pt idx="76753">
                  <c:v>1560</c:v>
                </c:pt>
                <c:pt idx="76754">
                  <c:v>1561</c:v>
                </c:pt>
                <c:pt idx="76755">
                  <c:v>1562</c:v>
                </c:pt>
                <c:pt idx="76756">
                  <c:v>1563</c:v>
                </c:pt>
                <c:pt idx="76757">
                  <c:v>1564</c:v>
                </c:pt>
                <c:pt idx="76758">
                  <c:v>1565</c:v>
                </c:pt>
                <c:pt idx="76759">
                  <c:v>1566</c:v>
                </c:pt>
                <c:pt idx="76760">
                  <c:v>1567</c:v>
                </c:pt>
                <c:pt idx="76761">
                  <c:v>1568</c:v>
                </c:pt>
                <c:pt idx="76762">
                  <c:v>1569</c:v>
                </c:pt>
                <c:pt idx="76763">
                  <c:v>1570</c:v>
                </c:pt>
                <c:pt idx="76764">
                  <c:v>1571</c:v>
                </c:pt>
                <c:pt idx="76765">
                  <c:v>1572</c:v>
                </c:pt>
                <c:pt idx="76766">
                  <c:v>1573</c:v>
                </c:pt>
                <c:pt idx="76767">
                  <c:v>1574</c:v>
                </c:pt>
                <c:pt idx="76768">
                  <c:v>1575</c:v>
                </c:pt>
                <c:pt idx="76769">
                  <c:v>1576</c:v>
                </c:pt>
                <c:pt idx="76770">
                  <c:v>1577</c:v>
                </c:pt>
                <c:pt idx="76771">
                  <c:v>1578</c:v>
                </c:pt>
                <c:pt idx="76772">
                  <c:v>1579</c:v>
                </c:pt>
                <c:pt idx="76773">
                  <c:v>1580</c:v>
                </c:pt>
                <c:pt idx="76774">
                  <c:v>1581</c:v>
                </c:pt>
                <c:pt idx="76775">
                  <c:v>1582</c:v>
                </c:pt>
                <c:pt idx="76776">
                  <c:v>1583</c:v>
                </c:pt>
                <c:pt idx="76777">
                  <c:v>1584</c:v>
                </c:pt>
                <c:pt idx="76778">
                  <c:v>1585</c:v>
                </c:pt>
                <c:pt idx="76779">
                  <c:v>1586</c:v>
                </c:pt>
                <c:pt idx="76780">
                  <c:v>1587</c:v>
                </c:pt>
                <c:pt idx="76781">
                  <c:v>1588</c:v>
                </c:pt>
                <c:pt idx="76782">
                  <c:v>1589</c:v>
                </c:pt>
                <c:pt idx="76783">
                  <c:v>1590</c:v>
                </c:pt>
                <c:pt idx="76784">
                  <c:v>1591</c:v>
                </c:pt>
                <c:pt idx="76785">
                  <c:v>1592</c:v>
                </c:pt>
                <c:pt idx="76786">
                  <c:v>1593</c:v>
                </c:pt>
                <c:pt idx="76787">
                  <c:v>1594</c:v>
                </c:pt>
                <c:pt idx="76788">
                  <c:v>1595</c:v>
                </c:pt>
                <c:pt idx="76789">
                  <c:v>1596</c:v>
                </c:pt>
                <c:pt idx="76790">
                  <c:v>1597</c:v>
                </c:pt>
                <c:pt idx="76791">
                  <c:v>1598</c:v>
                </c:pt>
                <c:pt idx="76792">
                  <c:v>1599</c:v>
                </c:pt>
                <c:pt idx="76793">
                  <c:v>1600</c:v>
                </c:pt>
                <c:pt idx="76794">
                  <c:v>1601</c:v>
                </c:pt>
                <c:pt idx="76795">
                  <c:v>1602</c:v>
                </c:pt>
                <c:pt idx="76796">
                  <c:v>1603</c:v>
                </c:pt>
                <c:pt idx="76797">
                  <c:v>1604</c:v>
                </c:pt>
                <c:pt idx="76798">
                  <c:v>1605</c:v>
                </c:pt>
                <c:pt idx="76799">
                  <c:v>1606</c:v>
                </c:pt>
                <c:pt idx="76800">
                  <c:v>1607</c:v>
                </c:pt>
                <c:pt idx="76801">
                  <c:v>1608</c:v>
                </c:pt>
                <c:pt idx="76802">
                  <c:v>1609</c:v>
                </c:pt>
                <c:pt idx="76803">
                  <c:v>1610</c:v>
                </c:pt>
                <c:pt idx="76804">
                  <c:v>1611</c:v>
                </c:pt>
                <c:pt idx="76805">
                  <c:v>1612</c:v>
                </c:pt>
                <c:pt idx="76806">
                  <c:v>1613</c:v>
                </c:pt>
                <c:pt idx="76807">
                  <c:v>1614</c:v>
                </c:pt>
                <c:pt idx="76808">
                  <c:v>1615</c:v>
                </c:pt>
                <c:pt idx="76809">
                  <c:v>1616</c:v>
                </c:pt>
                <c:pt idx="76810">
                  <c:v>1617</c:v>
                </c:pt>
                <c:pt idx="76811">
                  <c:v>1618</c:v>
                </c:pt>
                <c:pt idx="76812">
                  <c:v>1619</c:v>
                </c:pt>
                <c:pt idx="76813">
                  <c:v>1620</c:v>
                </c:pt>
                <c:pt idx="76814">
                  <c:v>1621</c:v>
                </c:pt>
                <c:pt idx="76815">
                  <c:v>1622</c:v>
                </c:pt>
                <c:pt idx="76816">
                  <c:v>1623</c:v>
                </c:pt>
                <c:pt idx="76817">
                  <c:v>1624</c:v>
                </c:pt>
                <c:pt idx="76818">
                  <c:v>1625</c:v>
                </c:pt>
                <c:pt idx="76819">
                  <c:v>1626</c:v>
                </c:pt>
                <c:pt idx="76820">
                  <c:v>1627</c:v>
                </c:pt>
                <c:pt idx="76821">
                  <c:v>1628</c:v>
                </c:pt>
                <c:pt idx="76822">
                  <c:v>1629</c:v>
                </c:pt>
                <c:pt idx="76823">
                  <c:v>1630</c:v>
                </c:pt>
                <c:pt idx="76824">
                  <c:v>1631</c:v>
                </c:pt>
                <c:pt idx="76825">
                  <c:v>1632</c:v>
                </c:pt>
                <c:pt idx="76826">
                  <c:v>1633</c:v>
                </c:pt>
                <c:pt idx="76827">
                  <c:v>1634</c:v>
                </c:pt>
                <c:pt idx="76828">
                  <c:v>1635</c:v>
                </c:pt>
                <c:pt idx="76829">
                  <c:v>1636</c:v>
                </c:pt>
                <c:pt idx="76830">
                  <c:v>1637</c:v>
                </c:pt>
                <c:pt idx="76831">
                  <c:v>1638</c:v>
                </c:pt>
                <c:pt idx="76832">
                  <c:v>1639</c:v>
                </c:pt>
                <c:pt idx="76833">
                  <c:v>1640</c:v>
                </c:pt>
                <c:pt idx="76834">
                  <c:v>1641</c:v>
                </c:pt>
                <c:pt idx="76835">
                  <c:v>1642</c:v>
                </c:pt>
                <c:pt idx="76836">
                  <c:v>1643</c:v>
                </c:pt>
                <c:pt idx="76837">
                  <c:v>1644</c:v>
                </c:pt>
                <c:pt idx="76838">
                  <c:v>1645</c:v>
                </c:pt>
                <c:pt idx="76839">
                  <c:v>1646</c:v>
                </c:pt>
                <c:pt idx="76840">
                  <c:v>1647</c:v>
                </c:pt>
                <c:pt idx="76841">
                  <c:v>1648</c:v>
                </c:pt>
                <c:pt idx="76842">
                  <c:v>1649</c:v>
                </c:pt>
                <c:pt idx="76843">
                  <c:v>1650</c:v>
                </c:pt>
                <c:pt idx="76844">
                  <c:v>1651</c:v>
                </c:pt>
                <c:pt idx="76845">
                  <c:v>1652</c:v>
                </c:pt>
                <c:pt idx="76846">
                  <c:v>1653</c:v>
                </c:pt>
                <c:pt idx="76847">
                  <c:v>1654</c:v>
                </c:pt>
                <c:pt idx="76848">
                  <c:v>1655</c:v>
                </c:pt>
                <c:pt idx="76849">
                  <c:v>1656</c:v>
                </c:pt>
                <c:pt idx="76850">
                  <c:v>1657</c:v>
                </c:pt>
                <c:pt idx="76851">
                  <c:v>1658</c:v>
                </c:pt>
                <c:pt idx="76852">
                  <c:v>1659</c:v>
                </c:pt>
                <c:pt idx="76853">
                  <c:v>1660</c:v>
                </c:pt>
                <c:pt idx="76854">
                  <c:v>1661</c:v>
                </c:pt>
                <c:pt idx="76855">
                  <c:v>1662</c:v>
                </c:pt>
                <c:pt idx="76856">
                  <c:v>1663</c:v>
                </c:pt>
                <c:pt idx="76857">
                  <c:v>1664</c:v>
                </c:pt>
                <c:pt idx="76858">
                  <c:v>1665</c:v>
                </c:pt>
                <c:pt idx="76859">
                  <c:v>1666</c:v>
                </c:pt>
                <c:pt idx="76860">
                  <c:v>1667</c:v>
                </c:pt>
                <c:pt idx="76861">
                  <c:v>1668</c:v>
                </c:pt>
                <c:pt idx="76862">
                  <c:v>1669</c:v>
                </c:pt>
                <c:pt idx="76863">
                  <c:v>1670</c:v>
                </c:pt>
                <c:pt idx="76864">
                  <c:v>1671</c:v>
                </c:pt>
                <c:pt idx="76865">
                  <c:v>1672</c:v>
                </c:pt>
                <c:pt idx="76866">
                  <c:v>1673</c:v>
                </c:pt>
                <c:pt idx="76867">
                  <c:v>1674</c:v>
                </c:pt>
                <c:pt idx="76868">
                  <c:v>1675</c:v>
                </c:pt>
                <c:pt idx="76869">
                  <c:v>1676</c:v>
                </c:pt>
                <c:pt idx="76870">
                  <c:v>1677</c:v>
                </c:pt>
                <c:pt idx="76871">
                  <c:v>1678</c:v>
                </c:pt>
                <c:pt idx="76872">
                  <c:v>1679</c:v>
                </c:pt>
                <c:pt idx="76873">
                  <c:v>1680</c:v>
                </c:pt>
                <c:pt idx="76874">
                  <c:v>1681</c:v>
                </c:pt>
                <c:pt idx="76875">
                  <c:v>1682</c:v>
                </c:pt>
                <c:pt idx="76876">
                  <c:v>1683</c:v>
                </c:pt>
                <c:pt idx="76877">
                  <c:v>1684</c:v>
                </c:pt>
                <c:pt idx="76878">
                  <c:v>1685</c:v>
                </c:pt>
                <c:pt idx="76879">
                  <c:v>1686</c:v>
                </c:pt>
                <c:pt idx="76880">
                  <c:v>1687</c:v>
                </c:pt>
                <c:pt idx="76881">
                  <c:v>1688</c:v>
                </c:pt>
                <c:pt idx="76882">
                  <c:v>1689</c:v>
                </c:pt>
                <c:pt idx="76883">
                  <c:v>1690</c:v>
                </c:pt>
                <c:pt idx="76884">
                  <c:v>1691</c:v>
                </c:pt>
                <c:pt idx="76885">
                  <c:v>1692</c:v>
                </c:pt>
                <c:pt idx="76886">
                  <c:v>1693</c:v>
                </c:pt>
                <c:pt idx="76887">
                  <c:v>1694</c:v>
                </c:pt>
                <c:pt idx="76888">
                  <c:v>1695</c:v>
                </c:pt>
                <c:pt idx="76889">
                  <c:v>1696</c:v>
                </c:pt>
                <c:pt idx="76890">
                  <c:v>1697</c:v>
                </c:pt>
                <c:pt idx="76891">
                  <c:v>1698</c:v>
                </c:pt>
                <c:pt idx="76892">
                  <c:v>1699</c:v>
                </c:pt>
                <c:pt idx="76893">
                  <c:v>1700</c:v>
                </c:pt>
                <c:pt idx="76894">
                  <c:v>1701</c:v>
                </c:pt>
                <c:pt idx="76895">
                  <c:v>1702</c:v>
                </c:pt>
                <c:pt idx="76896">
                  <c:v>1703</c:v>
                </c:pt>
                <c:pt idx="76897">
                  <c:v>1704</c:v>
                </c:pt>
                <c:pt idx="76898">
                  <c:v>1705</c:v>
                </c:pt>
                <c:pt idx="76899">
                  <c:v>1706</c:v>
                </c:pt>
                <c:pt idx="76900">
                  <c:v>1707</c:v>
                </c:pt>
                <c:pt idx="76901">
                  <c:v>1708</c:v>
                </c:pt>
                <c:pt idx="76902">
                  <c:v>1709</c:v>
                </c:pt>
                <c:pt idx="76903">
                  <c:v>1710</c:v>
                </c:pt>
                <c:pt idx="76904">
                  <c:v>1711</c:v>
                </c:pt>
                <c:pt idx="76905">
                  <c:v>1712</c:v>
                </c:pt>
                <c:pt idx="76906">
                  <c:v>1713</c:v>
                </c:pt>
                <c:pt idx="76907">
                  <c:v>1714</c:v>
                </c:pt>
                <c:pt idx="76908">
                  <c:v>1715</c:v>
                </c:pt>
                <c:pt idx="76909">
                  <c:v>1716</c:v>
                </c:pt>
                <c:pt idx="76910">
                  <c:v>1717</c:v>
                </c:pt>
                <c:pt idx="76911">
                  <c:v>1718</c:v>
                </c:pt>
                <c:pt idx="76912">
                  <c:v>1719</c:v>
                </c:pt>
                <c:pt idx="76913">
                  <c:v>1720</c:v>
                </c:pt>
                <c:pt idx="76914">
                  <c:v>1721</c:v>
                </c:pt>
                <c:pt idx="76915">
                  <c:v>1722</c:v>
                </c:pt>
                <c:pt idx="76916">
                  <c:v>1723</c:v>
                </c:pt>
                <c:pt idx="76917">
                  <c:v>1724</c:v>
                </c:pt>
                <c:pt idx="76918">
                  <c:v>1725</c:v>
                </c:pt>
                <c:pt idx="76919">
                  <c:v>1726</c:v>
                </c:pt>
                <c:pt idx="76920">
                  <c:v>1727</c:v>
                </c:pt>
                <c:pt idx="76921">
                  <c:v>1728</c:v>
                </c:pt>
                <c:pt idx="76922">
                  <c:v>1729</c:v>
                </c:pt>
                <c:pt idx="76923">
                  <c:v>1730</c:v>
                </c:pt>
                <c:pt idx="76924">
                  <c:v>1731</c:v>
                </c:pt>
                <c:pt idx="76925">
                  <c:v>1732</c:v>
                </c:pt>
                <c:pt idx="76926">
                  <c:v>1733</c:v>
                </c:pt>
                <c:pt idx="76927">
                  <c:v>1734</c:v>
                </c:pt>
                <c:pt idx="76928">
                  <c:v>1735</c:v>
                </c:pt>
                <c:pt idx="76929">
                  <c:v>1736</c:v>
                </c:pt>
                <c:pt idx="76930">
                  <c:v>1737</c:v>
                </c:pt>
                <c:pt idx="76931">
                  <c:v>1738</c:v>
                </c:pt>
                <c:pt idx="76932">
                  <c:v>1739</c:v>
                </c:pt>
                <c:pt idx="76933">
                  <c:v>1740</c:v>
                </c:pt>
                <c:pt idx="76934">
                  <c:v>1741</c:v>
                </c:pt>
                <c:pt idx="76935">
                  <c:v>1742</c:v>
                </c:pt>
                <c:pt idx="76936">
                  <c:v>1743</c:v>
                </c:pt>
                <c:pt idx="76937">
                  <c:v>1744</c:v>
                </c:pt>
                <c:pt idx="76938">
                  <c:v>1745</c:v>
                </c:pt>
                <c:pt idx="76939">
                  <c:v>1746</c:v>
                </c:pt>
                <c:pt idx="76940">
                  <c:v>1747</c:v>
                </c:pt>
                <c:pt idx="76941">
                  <c:v>1748</c:v>
                </c:pt>
                <c:pt idx="76942">
                  <c:v>1749</c:v>
                </c:pt>
                <c:pt idx="76943">
                  <c:v>1750</c:v>
                </c:pt>
                <c:pt idx="76944">
                  <c:v>1751</c:v>
                </c:pt>
                <c:pt idx="76945">
                  <c:v>1752</c:v>
                </c:pt>
                <c:pt idx="76946">
                  <c:v>1753</c:v>
                </c:pt>
                <c:pt idx="76947">
                  <c:v>1754</c:v>
                </c:pt>
                <c:pt idx="76948">
                  <c:v>1755</c:v>
                </c:pt>
                <c:pt idx="76949">
                  <c:v>1756</c:v>
                </c:pt>
                <c:pt idx="76950">
                  <c:v>1757</c:v>
                </c:pt>
                <c:pt idx="76951">
                  <c:v>1758</c:v>
                </c:pt>
                <c:pt idx="76952">
                  <c:v>1759</c:v>
                </c:pt>
                <c:pt idx="76953">
                  <c:v>1760</c:v>
                </c:pt>
                <c:pt idx="76954">
                  <c:v>1761</c:v>
                </c:pt>
                <c:pt idx="76955">
                  <c:v>1762</c:v>
                </c:pt>
                <c:pt idx="76956">
                  <c:v>1763</c:v>
                </c:pt>
                <c:pt idx="76957">
                  <c:v>1764</c:v>
                </c:pt>
                <c:pt idx="76958">
                  <c:v>1765</c:v>
                </c:pt>
                <c:pt idx="76959">
                  <c:v>1766</c:v>
                </c:pt>
                <c:pt idx="76960">
                  <c:v>1767</c:v>
                </c:pt>
                <c:pt idx="76961">
                  <c:v>1768</c:v>
                </c:pt>
                <c:pt idx="76962">
                  <c:v>1769</c:v>
                </c:pt>
                <c:pt idx="76963">
                  <c:v>1770</c:v>
                </c:pt>
                <c:pt idx="76964">
                  <c:v>1771</c:v>
                </c:pt>
                <c:pt idx="76965">
                  <c:v>1772</c:v>
                </c:pt>
                <c:pt idx="76966">
                  <c:v>1773</c:v>
                </c:pt>
                <c:pt idx="76967">
                  <c:v>1774</c:v>
                </c:pt>
                <c:pt idx="76968">
                  <c:v>1775</c:v>
                </c:pt>
                <c:pt idx="76969">
                  <c:v>1776</c:v>
                </c:pt>
                <c:pt idx="76970">
                  <c:v>1777</c:v>
                </c:pt>
                <c:pt idx="76971">
                  <c:v>1778</c:v>
                </c:pt>
                <c:pt idx="76972">
                  <c:v>1779</c:v>
                </c:pt>
                <c:pt idx="76973">
                  <c:v>1780</c:v>
                </c:pt>
                <c:pt idx="76974">
                  <c:v>1781</c:v>
                </c:pt>
                <c:pt idx="76975">
                  <c:v>1782</c:v>
                </c:pt>
                <c:pt idx="76976">
                  <c:v>1783</c:v>
                </c:pt>
                <c:pt idx="76977">
                  <c:v>1784</c:v>
                </c:pt>
                <c:pt idx="76978">
                  <c:v>1785</c:v>
                </c:pt>
                <c:pt idx="76979">
                  <c:v>1786</c:v>
                </c:pt>
                <c:pt idx="76980">
                  <c:v>1787</c:v>
                </c:pt>
                <c:pt idx="76981">
                  <c:v>1788</c:v>
                </c:pt>
                <c:pt idx="76982">
                  <c:v>1789</c:v>
                </c:pt>
                <c:pt idx="76983">
                  <c:v>1790</c:v>
                </c:pt>
                <c:pt idx="76984">
                  <c:v>1791</c:v>
                </c:pt>
                <c:pt idx="76985">
                  <c:v>1792</c:v>
                </c:pt>
                <c:pt idx="76986">
                  <c:v>1793</c:v>
                </c:pt>
                <c:pt idx="76987">
                  <c:v>1794</c:v>
                </c:pt>
                <c:pt idx="76988">
                  <c:v>1795</c:v>
                </c:pt>
                <c:pt idx="76989">
                  <c:v>1796</c:v>
                </c:pt>
                <c:pt idx="76990">
                  <c:v>1797</c:v>
                </c:pt>
                <c:pt idx="76991">
                  <c:v>1798</c:v>
                </c:pt>
                <c:pt idx="76992">
                  <c:v>1799</c:v>
                </c:pt>
                <c:pt idx="76993">
                  <c:v>1800</c:v>
                </c:pt>
                <c:pt idx="76994">
                  <c:v>1801</c:v>
                </c:pt>
                <c:pt idx="76995">
                  <c:v>1802</c:v>
                </c:pt>
                <c:pt idx="76996">
                  <c:v>1803</c:v>
                </c:pt>
                <c:pt idx="76997">
                  <c:v>1804</c:v>
                </c:pt>
                <c:pt idx="76998">
                  <c:v>1805</c:v>
                </c:pt>
                <c:pt idx="76999">
                  <c:v>1806</c:v>
                </c:pt>
                <c:pt idx="77000">
                  <c:v>1807</c:v>
                </c:pt>
                <c:pt idx="77001">
                  <c:v>1808</c:v>
                </c:pt>
                <c:pt idx="77002">
                  <c:v>1809</c:v>
                </c:pt>
                <c:pt idx="77003">
                  <c:v>1810</c:v>
                </c:pt>
                <c:pt idx="77004">
                  <c:v>1811</c:v>
                </c:pt>
                <c:pt idx="77005">
                  <c:v>1812</c:v>
                </c:pt>
                <c:pt idx="77006">
                  <c:v>1813</c:v>
                </c:pt>
                <c:pt idx="77007">
                  <c:v>1814</c:v>
                </c:pt>
                <c:pt idx="77008">
                  <c:v>1815</c:v>
                </c:pt>
                <c:pt idx="77009">
                  <c:v>1816</c:v>
                </c:pt>
                <c:pt idx="77010">
                  <c:v>1817</c:v>
                </c:pt>
                <c:pt idx="77011">
                  <c:v>1818</c:v>
                </c:pt>
                <c:pt idx="77012">
                  <c:v>1819</c:v>
                </c:pt>
                <c:pt idx="77013">
                  <c:v>1820</c:v>
                </c:pt>
                <c:pt idx="77014">
                  <c:v>1821</c:v>
                </c:pt>
                <c:pt idx="77015">
                  <c:v>1822</c:v>
                </c:pt>
                <c:pt idx="77016">
                  <c:v>1823</c:v>
                </c:pt>
                <c:pt idx="77017">
                  <c:v>1824</c:v>
                </c:pt>
                <c:pt idx="77018">
                  <c:v>1825</c:v>
                </c:pt>
                <c:pt idx="77019">
                  <c:v>1826</c:v>
                </c:pt>
                <c:pt idx="77020">
                  <c:v>1827</c:v>
                </c:pt>
                <c:pt idx="77021">
                  <c:v>1828</c:v>
                </c:pt>
                <c:pt idx="77022">
                  <c:v>1829</c:v>
                </c:pt>
                <c:pt idx="77023">
                  <c:v>1830</c:v>
                </c:pt>
                <c:pt idx="77024">
                  <c:v>1831</c:v>
                </c:pt>
                <c:pt idx="77025">
                  <c:v>1832</c:v>
                </c:pt>
                <c:pt idx="77026">
                  <c:v>1833</c:v>
                </c:pt>
                <c:pt idx="77027">
                  <c:v>1834</c:v>
                </c:pt>
                <c:pt idx="77028">
                  <c:v>1835</c:v>
                </c:pt>
                <c:pt idx="77029">
                  <c:v>1836</c:v>
                </c:pt>
                <c:pt idx="77030">
                  <c:v>1837</c:v>
                </c:pt>
                <c:pt idx="77031">
                  <c:v>1838</c:v>
                </c:pt>
                <c:pt idx="77032">
                  <c:v>1839</c:v>
                </c:pt>
                <c:pt idx="77033">
                  <c:v>1840</c:v>
                </c:pt>
                <c:pt idx="77034">
                  <c:v>1841</c:v>
                </c:pt>
                <c:pt idx="77035">
                  <c:v>1842</c:v>
                </c:pt>
                <c:pt idx="77036">
                  <c:v>1843</c:v>
                </c:pt>
                <c:pt idx="77037">
                  <c:v>1844</c:v>
                </c:pt>
                <c:pt idx="77038">
                  <c:v>1845</c:v>
                </c:pt>
                <c:pt idx="77039">
                  <c:v>1846</c:v>
                </c:pt>
                <c:pt idx="77040">
                  <c:v>1847</c:v>
                </c:pt>
                <c:pt idx="77041">
                  <c:v>1848</c:v>
                </c:pt>
                <c:pt idx="77042">
                  <c:v>1849</c:v>
                </c:pt>
                <c:pt idx="77043">
                  <c:v>1850</c:v>
                </c:pt>
                <c:pt idx="77044">
                  <c:v>1851</c:v>
                </c:pt>
                <c:pt idx="77045">
                  <c:v>1852</c:v>
                </c:pt>
                <c:pt idx="77046">
                  <c:v>1853</c:v>
                </c:pt>
                <c:pt idx="77047">
                  <c:v>1854</c:v>
                </c:pt>
                <c:pt idx="77048">
                  <c:v>1855</c:v>
                </c:pt>
                <c:pt idx="77049">
                  <c:v>1856</c:v>
                </c:pt>
                <c:pt idx="77050">
                  <c:v>1857</c:v>
                </c:pt>
                <c:pt idx="77051">
                  <c:v>1858</c:v>
                </c:pt>
                <c:pt idx="77052">
                  <c:v>1859</c:v>
                </c:pt>
                <c:pt idx="77053">
                  <c:v>1860</c:v>
                </c:pt>
                <c:pt idx="77054">
                  <c:v>1861</c:v>
                </c:pt>
                <c:pt idx="77055">
                  <c:v>1862</c:v>
                </c:pt>
                <c:pt idx="77056">
                  <c:v>1863</c:v>
                </c:pt>
                <c:pt idx="77057">
                  <c:v>1864</c:v>
                </c:pt>
                <c:pt idx="77058">
                  <c:v>1865</c:v>
                </c:pt>
                <c:pt idx="77059">
                  <c:v>1866</c:v>
                </c:pt>
                <c:pt idx="77060">
                  <c:v>1867</c:v>
                </c:pt>
                <c:pt idx="77061">
                  <c:v>1868</c:v>
                </c:pt>
                <c:pt idx="77062">
                  <c:v>1869</c:v>
                </c:pt>
                <c:pt idx="77063">
                  <c:v>1870</c:v>
                </c:pt>
                <c:pt idx="77064">
                  <c:v>1871</c:v>
                </c:pt>
                <c:pt idx="77065">
                  <c:v>1872</c:v>
                </c:pt>
                <c:pt idx="77066">
                  <c:v>1873</c:v>
                </c:pt>
                <c:pt idx="77067">
                  <c:v>1874</c:v>
                </c:pt>
                <c:pt idx="77068">
                  <c:v>1875</c:v>
                </c:pt>
                <c:pt idx="77069">
                  <c:v>1876</c:v>
                </c:pt>
                <c:pt idx="77070">
                  <c:v>1877</c:v>
                </c:pt>
                <c:pt idx="77071">
                  <c:v>1878</c:v>
                </c:pt>
                <c:pt idx="77072">
                  <c:v>1879</c:v>
                </c:pt>
                <c:pt idx="77073">
                  <c:v>1880</c:v>
                </c:pt>
                <c:pt idx="77074">
                  <c:v>1881</c:v>
                </c:pt>
                <c:pt idx="77075">
                  <c:v>1882</c:v>
                </c:pt>
                <c:pt idx="77076">
                  <c:v>1883</c:v>
                </c:pt>
                <c:pt idx="77077">
                  <c:v>1884</c:v>
                </c:pt>
                <c:pt idx="77078">
                  <c:v>1885</c:v>
                </c:pt>
                <c:pt idx="77079">
                  <c:v>1886</c:v>
                </c:pt>
                <c:pt idx="77080">
                  <c:v>1887</c:v>
                </c:pt>
                <c:pt idx="77081">
                  <c:v>1888</c:v>
                </c:pt>
                <c:pt idx="77082">
                  <c:v>1889</c:v>
                </c:pt>
                <c:pt idx="77083">
                  <c:v>1890</c:v>
                </c:pt>
                <c:pt idx="77084">
                  <c:v>1891</c:v>
                </c:pt>
                <c:pt idx="77085">
                  <c:v>1892</c:v>
                </c:pt>
                <c:pt idx="77086">
                  <c:v>1893</c:v>
                </c:pt>
                <c:pt idx="77087">
                  <c:v>1894</c:v>
                </c:pt>
                <c:pt idx="77088">
                  <c:v>1895</c:v>
                </c:pt>
                <c:pt idx="77089">
                  <c:v>1896</c:v>
                </c:pt>
                <c:pt idx="77090">
                  <c:v>1897</c:v>
                </c:pt>
                <c:pt idx="77091">
                  <c:v>1898</c:v>
                </c:pt>
                <c:pt idx="77092">
                  <c:v>1899</c:v>
                </c:pt>
                <c:pt idx="77093">
                  <c:v>1900</c:v>
                </c:pt>
                <c:pt idx="77094">
                  <c:v>1901</c:v>
                </c:pt>
                <c:pt idx="77095">
                  <c:v>1902</c:v>
                </c:pt>
                <c:pt idx="77096">
                  <c:v>1903</c:v>
                </c:pt>
                <c:pt idx="77097">
                  <c:v>1904</c:v>
                </c:pt>
                <c:pt idx="77098">
                  <c:v>1905</c:v>
                </c:pt>
                <c:pt idx="77099">
                  <c:v>1906</c:v>
                </c:pt>
                <c:pt idx="77100">
                  <c:v>1907</c:v>
                </c:pt>
                <c:pt idx="77101">
                  <c:v>1908</c:v>
                </c:pt>
                <c:pt idx="77102">
                  <c:v>1909</c:v>
                </c:pt>
                <c:pt idx="77103">
                  <c:v>1910</c:v>
                </c:pt>
                <c:pt idx="77104">
                  <c:v>1911</c:v>
                </c:pt>
                <c:pt idx="77105">
                  <c:v>1912</c:v>
                </c:pt>
                <c:pt idx="77106">
                  <c:v>1913</c:v>
                </c:pt>
                <c:pt idx="77107">
                  <c:v>1914</c:v>
                </c:pt>
                <c:pt idx="77108">
                  <c:v>1915</c:v>
                </c:pt>
                <c:pt idx="77109">
                  <c:v>1916</c:v>
                </c:pt>
                <c:pt idx="77110">
                  <c:v>1917</c:v>
                </c:pt>
                <c:pt idx="77111">
                  <c:v>1918</c:v>
                </c:pt>
                <c:pt idx="77112">
                  <c:v>1919</c:v>
                </c:pt>
                <c:pt idx="77113">
                  <c:v>1920</c:v>
                </c:pt>
                <c:pt idx="77114">
                  <c:v>1921</c:v>
                </c:pt>
                <c:pt idx="77115">
                  <c:v>1922</c:v>
                </c:pt>
                <c:pt idx="77116">
                  <c:v>1923</c:v>
                </c:pt>
                <c:pt idx="77117">
                  <c:v>1924</c:v>
                </c:pt>
                <c:pt idx="77118">
                  <c:v>1925</c:v>
                </c:pt>
                <c:pt idx="77119">
                  <c:v>1926</c:v>
                </c:pt>
                <c:pt idx="77120">
                  <c:v>1927</c:v>
                </c:pt>
                <c:pt idx="77121">
                  <c:v>1928</c:v>
                </c:pt>
                <c:pt idx="77122">
                  <c:v>1929</c:v>
                </c:pt>
                <c:pt idx="77123">
                  <c:v>1930</c:v>
                </c:pt>
                <c:pt idx="77124">
                  <c:v>1931</c:v>
                </c:pt>
                <c:pt idx="77125">
                  <c:v>1932</c:v>
                </c:pt>
                <c:pt idx="77126">
                  <c:v>1933</c:v>
                </c:pt>
                <c:pt idx="77127">
                  <c:v>1934</c:v>
                </c:pt>
                <c:pt idx="77128">
                  <c:v>1935</c:v>
                </c:pt>
                <c:pt idx="77129">
                  <c:v>1936</c:v>
                </c:pt>
                <c:pt idx="77130">
                  <c:v>1937</c:v>
                </c:pt>
                <c:pt idx="77131">
                  <c:v>1938</c:v>
                </c:pt>
                <c:pt idx="77132">
                  <c:v>1939</c:v>
                </c:pt>
                <c:pt idx="77133">
                  <c:v>1940</c:v>
                </c:pt>
                <c:pt idx="77134">
                  <c:v>1941</c:v>
                </c:pt>
                <c:pt idx="77135">
                  <c:v>1942</c:v>
                </c:pt>
                <c:pt idx="77136">
                  <c:v>1943</c:v>
                </c:pt>
                <c:pt idx="77137">
                  <c:v>1944</c:v>
                </c:pt>
                <c:pt idx="77138">
                  <c:v>1945</c:v>
                </c:pt>
                <c:pt idx="77139">
                  <c:v>1946</c:v>
                </c:pt>
                <c:pt idx="77140">
                  <c:v>1947</c:v>
                </c:pt>
                <c:pt idx="77141">
                  <c:v>1948</c:v>
                </c:pt>
                <c:pt idx="77142">
                  <c:v>1949</c:v>
                </c:pt>
                <c:pt idx="77143">
                  <c:v>1950</c:v>
                </c:pt>
                <c:pt idx="77144">
                  <c:v>1951</c:v>
                </c:pt>
                <c:pt idx="77145">
                  <c:v>1952</c:v>
                </c:pt>
                <c:pt idx="77146">
                  <c:v>1953</c:v>
                </c:pt>
                <c:pt idx="77147">
                  <c:v>1954</c:v>
                </c:pt>
                <c:pt idx="77148">
                  <c:v>1955</c:v>
                </c:pt>
                <c:pt idx="77149">
                  <c:v>1956</c:v>
                </c:pt>
                <c:pt idx="77150">
                  <c:v>1957</c:v>
                </c:pt>
                <c:pt idx="77151">
                  <c:v>1958</c:v>
                </c:pt>
                <c:pt idx="77152">
                  <c:v>1959</c:v>
                </c:pt>
                <c:pt idx="77153">
                  <c:v>1960</c:v>
                </c:pt>
                <c:pt idx="77154">
                  <c:v>1961</c:v>
                </c:pt>
                <c:pt idx="77155">
                  <c:v>1962</c:v>
                </c:pt>
                <c:pt idx="77156">
                  <c:v>1963</c:v>
                </c:pt>
                <c:pt idx="77157">
                  <c:v>1964</c:v>
                </c:pt>
                <c:pt idx="77158">
                  <c:v>1965</c:v>
                </c:pt>
                <c:pt idx="77159">
                  <c:v>1966</c:v>
                </c:pt>
                <c:pt idx="77160">
                  <c:v>1967</c:v>
                </c:pt>
                <c:pt idx="77161">
                  <c:v>1968</c:v>
                </c:pt>
                <c:pt idx="77162">
                  <c:v>1969</c:v>
                </c:pt>
                <c:pt idx="77163">
                  <c:v>1970</c:v>
                </c:pt>
                <c:pt idx="77164">
                  <c:v>1971</c:v>
                </c:pt>
                <c:pt idx="77165">
                  <c:v>1972</c:v>
                </c:pt>
                <c:pt idx="77166">
                  <c:v>1973</c:v>
                </c:pt>
                <c:pt idx="77167">
                  <c:v>1974</c:v>
                </c:pt>
                <c:pt idx="77168">
                  <c:v>1975</c:v>
                </c:pt>
                <c:pt idx="77169">
                  <c:v>1976</c:v>
                </c:pt>
                <c:pt idx="77170">
                  <c:v>1977</c:v>
                </c:pt>
                <c:pt idx="77171">
                  <c:v>1978</c:v>
                </c:pt>
                <c:pt idx="77172">
                  <c:v>1979</c:v>
                </c:pt>
                <c:pt idx="77173">
                  <c:v>1980</c:v>
                </c:pt>
                <c:pt idx="77174">
                  <c:v>1981</c:v>
                </c:pt>
                <c:pt idx="77175">
                  <c:v>1982</c:v>
                </c:pt>
                <c:pt idx="77176">
                  <c:v>1983</c:v>
                </c:pt>
                <c:pt idx="77177">
                  <c:v>1984</c:v>
                </c:pt>
                <c:pt idx="77178">
                  <c:v>1985</c:v>
                </c:pt>
                <c:pt idx="77179">
                  <c:v>1986</c:v>
                </c:pt>
                <c:pt idx="77180">
                  <c:v>1987</c:v>
                </c:pt>
                <c:pt idx="77181">
                  <c:v>1988</c:v>
                </c:pt>
                <c:pt idx="77182">
                  <c:v>1989</c:v>
                </c:pt>
                <c:pt idx="77183">
                  <c:v>1990</c:v>
                </c:pt>
                <c:pt idx="77184">
                  <c:v>1991</c:v>
                </c:pt>
                <c:pt idx="77185">
                  <c:v>1992</c:v>
                </c:pt>
                <c:pt idx="77186">
                  <c:v>1993</c:v>
                </c:pt>
                <c:pt idx="77187">
                  <c:v>1994</c:v>
                </c:pt>
                <c:pt idx="77188">
                  <c:v>1995</c:v>
                </c:pt>
                <c:pt idx="77189">
                  <c:v>1996</c:v>
                </c:pt>
                <c:pt idx="77190">
                  <c:v>1997</c:v>
                </c:pt>
                <c:pt idx="77191">
                  <c:v>1998</c:v>
                </c:pt>
                <c:pt idx="77192">
                  <c:v>1999</c:v>
                </c:pt>
                <c:pt idx="77193">
                  <c:v>2000</c:v>
                </c:pt>
                <c:pt idx="77194">
                  <c:v>2001</c:v>
                </c:pt>
                <c:pt idx="77195">
                  <c:v>2002</c:v>
                </c:pt>
                <c:pt idx="77196">
                  <c:v>2003</c:v>
                </c:pt>
                <c:pt idx="77197">
                  <c:v>2004</c:v>
                </c:pt>
                <c:pt idx="77198">
                  <c:v>2005</c:v>
                </c:pt>
                <c:pt idx="77199">
                  <c:v>2006</c:v>
                </c:pt>
                <c:pt idx="77200">
                  <c:v>2007</c:v>
                </c:pt>
                <c:pt idx="77201">
                  <c:v>2008</c:v>
                </c:pt>
                <c:pt idx="77202">
                  <c:v>2009</c:v>
                </c:pt>
                <c:pt idx="77203">
                  <c:v>2010</c:v>
                </c:pt>
                <c:pt idx="77204">
                  <c:v>2011</c:v>
                </c:pt>
                <c:pt idx="77205">
                  <c:v>2012</c:v>
                </c:pt>
                <c:pt idx="77206">
                  <c:v>2013</c:v>
                </c:pt>
                <c:pt idx="77207">
                  <c:v>2014</c:v>
                </c:pt>
                <c:pt idx="77208">
                  <c:v>2015</c:v>
                </c:pt>
                <c:pt idx="77209">
                  <c:v>2016</c:v>
                </c:pt>
                <c:pt idx="77210">
                  <c:v>2017</c:v>
                </c:pt>
                <c:pt idx="77211">
                  <c:v>2018</c:v>
                </c:pt>
                <c:pt idx="77212">
                  <c:v>2019</c:v>
                </c:pt>
                <c:pt idx="77213">
                  <c:v>2020</c:v>
                </c:pt>
                <c:pt idx="77214">
                  <c:v>2021</c:v>
                </c:pt>
                <c:pt idx="77215">
                  <c:v>2022</c:v>
                </c:pt>
                <c:pt idx="77216">
                  <c:v>2023</c:v>
                </c:pt>
                <c:pt idx="77217">
                  <c:v>2024</c:v>
                </c:pt>
                <c:pt idx="77218">
                  <c:v>2025</c:v>
                </c:pt>
                <c:pt idx="77219">
                  <c:v>2026</c:v>
                </c:pt>
                <c:pt idx="77220">
                  <c:v>2027</c:v>
                </c:pt>
                <c:pt idx="77221">
                  <c:v>2028</c:v>
                </c:pt>
                <c:pt idx="77222">
                  <c:v>2029</c:v>
                </c:pt>
                <c:pt idx="77223">
                  <c:v>2030</c:v>
                </c:pt>
                <c:pt idx="77224">
                  <c:v>2031</c:v>
                </c:pt>
                <c:pt idx="77225">
                  <c:v>2032</c:v>
                </c:pt>
                <c:pt idx="77226">
                  <c:v>2033</c:v>
                </c:pt>
                <c:pt idx="77227">
                  <c:v>2034</c:v>
                </c:pt>
                <c:pt idx="77228">
                  <c:v>2035</c:v>
                </c:pt>
                <c:pt idx="77229">
                  <c:v>2036</c:v>
                </c:pt>
                <c:pt idx="77230">
                  <c:v>2037</c:v>
                </c:pt>
                <c:pt idx="77231">
                  <c:v>2038</c:v>
                </c:pt>
                <c:pt idx="77232">
                  <c:v>2039</c:v>
                </c:pt>
                <c:pt idx="77233">
                  <c:v>2040</c:v>
                </c:pt>
                <c:pt idx="77234">
                  <c:v>2041</c:v>
                </c:pt>
                <c:pt idx="77235">
                  <c:v>2042</c:v>
                </c:pt>
                <c:pt idx="77236">
                  <c:v>2043</c:v>
                </c:pt>
                <c:pt idx="77237">
                  <c:v>2044</c:v>
                </c:pt>
                <c:pt idx="77238">
                  <c:v>2045</c:v>
                </c:pt>
                <c:pt idx="77239">
                  <c:v>2046</c:v>
                </c:pt>
                <c:pt idx="77240">
                  <c:v>2047</c:v>
                </c:pt>
                <c:pt idx="77241">
                  <c:v>2048</c:v>
                </c:pt>
                <c:pt idx="77242">
                  <c:v>2049</c:v>
                </c:pt>
                <c:pt idx="77243">
                  <c:v>2050</c:v>
                </c:pt>
                <c:pt idx="77244">
                  <c:v>2051</c:v>
                </c:pt>
                <c:pt idx="77245">
                  <c:v>2052</c:v>
                </c:pt>
                <c:pt idx="77246">
                  <c:v>2053</c:v>
                </c:pt>
                <c:pt idx="77247">
                  <c:v>2054</c:v>
                </c:pt>
                <c:pt idx="77248">
                  <c:v>2055</c:v>
                </c:pt>
                <c:pt idx="77249">
                  <c:v>2056</c:v>
                </c:pt>
                <c:pt idx="77250">
                  <c:v>2057</c:v>
                </c:pt>
                <c:pt idx="77251">
                  <c:v>2058</c:v>
                </c:pt>
                <c:pt idx="77252">
                  <c:v>2059</c:v>
                </c:pt>
                <c:pt idx="77253">
                  <c:v>2060</c:v>
                </c:pt>
                <c:pt idx="77254">
                  <c:v>2061</c:v>
                </c:pt>
                <c:pt idx="77255">
                  <c:v>2062</c:v>
                </c:pt>
                <c:pt idx="77256">
                  <c:v>2063</c:v>
                </c:pt>
                <c:pt idx="77257">
                  <c:v>2064</c:v>
                </c:pt>
                <c:pt idx="77258">
                  <c:v>2065</c:v>
                </c:pt>
                <c:pt idx="77259">
                  <c:v>2066</c:v>
                </c:pt>
                <c:pt idx="77260">
                  <c:v>2067</c:v>
                </c:pt>
                <c:pt idx="77261">
                  <c:v>2068</c:v>
                </c:pt>
                <c:pt idx="77262">
                  <c:v>2069</c:v>
                </c:pt>
                <c:pt idx="77263">
                  <c:v>2070</c:v>
                </c:pt>
                <c:pt idx="77264">
                  <c:v>2071</c:v>
                </c:pt>
                <c:pt idx="77265">
                  <c:v>2072</c:v>
                </c:pt>
                <c:pt idx="77266">
                  <c:v>2073</c:v>
                </c:pt>
                <c:pt idx="77267">
                  <c:v>2074</c:v>
                </c:pt>
                <c:pt idx="77268">
                  <c:v>2075</c:v>
                </c:pt>
                <c:pt idx="77269">
                  <c:v>2076</c:v>
                </c:pt>
                <c:pt idx="77270">
                  <c:v>2077</c:v>
                </c:pt>
                <c:pt idx="77271">
                  <c:v>2078</c:v>
                </c:pt>
                <c:pt idx="77272">
                  <c:v>2079</c:v>
                </c:pt>
                <c:pt idx="77273">
                  <c:v>2080</c:v>
                </c:pt>
                <c:pt idx="77274">
                  <c:v>2081</c:v>
                </c:pt>
                <c:pt idx="77275">
                  <c:v>2082</c:v>
                </c:pt>
                <c:pt idx="77276">
                  <c:v>2083</c:v>
                </c:pt>
                <c:pt idx="77277">
                  <c:v>2084</c:v>
                </c:pt>
                <c:pt idx="77278">
                  <c:v>2085</c:v>
                </c:pt>
                <c:pt idx="77279">
                  <c:v>2086</c:v>
                </c:pt>
                <c:pt idx="77280">
                  <c:v>2087</c:v>
                </c:pt>
                <c:pt idx="77281">
                  <c:v>2088</c:v>
                </c:pt>
                <c:pt idx="77282">
                  <c:v>2089</c:v>
                </c:pt>
                <c:pt idx="77283">
                  <c:v>2090</c:v>
                </c:pt>
                <c:pt idx="77284">
                  <c:v>2091</c:v>
                </c:pt>
                <c:pt idx="77285">
                  <c:v>2092</c:v>
                </c:pt>
                <c:pt idx="77286">
                  <c:v>2093</c:v>
                </c:pt>
                <c:pt idx="77287">
                  <c:v>2094</c:v>
                </c:pt>
                <c:pt idx="77288">
                  <c:v>2095</c:v>
                </c:pt>
                <c:pt idx="77289">
                  <c:v>2096</c:v>
                </c:pt>
                <c:pt idx="77290">
                  <c:v>2097</c:v>
                </c:pt>
                <c:pt idx="77291">
                  <c:v>2098</c:v>
                </c:pt>
                <c:pt idx="77292">
                  <c:v>2099</c:v>
                </c:pt>
                <c:pt idx="77293">
                  <c:v>2100</c:v>
                </c:pt>
                <c:pt idx="77294">
                  <c:v>2101</c:v>
                </c:pt>
                <c:pt idx="77295">
                  <c:v>2102</c:v>
                </c:pt>
                <c:pt idx="77296">
                  <c:v>2103</c:v>
                </c:pt>
                <c:pt idx="77297">
                  <c:v>2104</c:v>
                </c:pt>
                <c:pt idx="77298">
                  <c:v>2105</c:v>
                </c:pt>
                <c:pt idx="77299">
                  <c:v>2106</c:v>
                </c:pt>
                <c:pt idx="77300">
                  <c:v>2107</c:v>
                </c:pt>
                <c:pt idx="77301">
                  <c:v>2108</c:v>
                </c:pt>
                <c:pt idx="77302">
                  <c:v>2109</c:v>
                </c:pt>
                <c:pt idx="77303">
                  <c:v>2110</c:v>
                </c:pt>
                <c:pt idx="77304">
                  <c:v>2111</c:v>
                </c:pt>
                <c:pt idx="77305">
                  <c:v>2112</c:v>
                </c:pt>
                <c:pt idx="77306">
                  <c:v>2113</c:v>
                </c:pt>
                <c:pt idx="77307">
                  <c:v>2114</c:v>
                </c:pt>
                <c:pt idx="77308">
                  <c:v>2115</c:v>
                </c:pt>
                <c:pt idx="77309">
                  <c:v>2116</c:v>
                </c:pt>
                <c:pt idx="77310">
                  <c:v>2117</c:v>
                </c:pt>
                <c:pt idx="77311">
                  <c:v>2118</c:v>
                </c:pt>
                <c:pt idx="77312">
                  <c:v>2119</c:v>
                </c:pt>
                <c:pt idx="77313">
                  <c:v>2120</c:v>
                </c:pt>
                <c:pt idx="77314">
                  <c:v>2121</c:v>
                </c:pt>
                <c:pt idx="77315">
                  <c:v>2122</c:v>
                </c:pt>
                <c:pt idx="77316">
                  <c:v>2123</c:v>
                </c:pt>
                <c:pt idx="77317">
                  <c:v>2124</c:v>
                </c:pt>
                <c:pt idx="77318">
                  <c:v>2125</c:v>
                </c:pt>
                <c:pt idx="77319">
                  <c:v>2126</c:v>
                </c:pt>
                <c:pt idx="77320">
                  <c:v>2127</c:v>
                </c:pt>
                <c:pt idx="77321">
                  <c:v>2128</c:v>
                </c:pt>
                <c:pt idx="77322">
                  <c:v>2129</c:v>
                </c:pt>
                <c:pt idx="77323">
                  <c:v>2130</c:v>
                </c:pt>
                <c:pt idx="77324">
                  <c:v>2131</c:v>
                </c:pt>
                <c:pt idx="77325">
                  <c:v>2132</c:v>
                </c:pt>
                <c:pt idx="77326">
                  <c:v>2133</c:v>
                </c:pt>
                <c:pt idx="77327">
                  <c:v>2134</c:v>
                </c:pt>
                <c:pt idx="77328">
                  <c:v>2135</c:v>
                </c:pt>
                <c:pt idx="77329">
                  <c:v>2136</c:v>
                </c:pt>
                <c:pt idx="77330">
                  <c:v>2137</c:v>
                </c:pt>
                <c:pt idx="77331">
                  <c:v>2138</c:v>
                </c:pt>
                <c:pt idx="77332">
                  <c:v>2139</c:v>
                </c:pt>
                <c:pt idx="77333">
                  <c:v>2140</c:v>
                </c:pt>
                <c:pt idx="77334">
                  <c:v>2141</c:v>
                </c:pt>
                <c:pt idx="77335">
                  <c:v>2142</c:v>
                </c:pt>
                <c:pt idx="77336">
                  <c:v>2143</c:v>
                </c:pt>
                <c:pt idx="77337">
                  <c:v>2144</c:v>
                </c:pt>
                <c:pt idx="77338">
                  <c:v>2145</c:v>
                </c:pt>
                <c:pt idx="77339">
                  <c:v>2146</c:v>
                </c:pt>
                <c:pt idx="77340">
                  <c:v>2147</c:v>
                </c:pt>
                <c:pt idx="77341">
                  <c:v>2148</c:v>
                </c:pt>
                <c:pt idx="77342">
                  <c:v>2149</c:v>
                </c:pt>
                <c:pt idx="77343">
                  <c:v>2150</c:v>
                </c:pt>
                <c:pt idx="77344">
                  <c:v>2151</c:v>
                </c:pt>
                <c:pt idx="77345">
                  <c:v>2152</c:v>
                </c:pt>
                <c:pt idx="77346">
                  <c:v>2153</c:v>
                </c:pt>
                <c:pt idx="77347">
                  <c:v>2154</c:v>
                </c:pt>
                <c:pt idx="77348">
                  <c:v>2155</c:v>
                </c:pt>
                <c:pt idx="77349">
                  <c:v>2156</c:v>
                </c:pt>
                <c:pt idx="77350">
                  <c:v>2157</c:v>
                </c:pt>
                <c:pt idx="77351">
                  <c:v>2158</c:v>
                </c:pt>
                <c:pt idx="77352">
                  <c:v>2159</c:v>
                </c:pt>
                <c:pt idx="77353">
                  <c:v>2160</c:v>
                </c:pt>
                <c:pt idx="77354">
                  <c:v>2161</c:v>
                </c:pt>
                <c:pt idx="77355">
                  <c:v>2162</c:v>
                </c:pt>
                <c:pt idx="77356">
                  <c:v>2163</c:v>
                </c:pt>
                <c:pt idx="77357">
                  <c:v>2164</c:v>
                </c:pt>
                <c:pt idx="77358">
                  <c:v>2165</c:v>
                </c:pt>
                <c:pt idx="77359">
                  <c:v>2166</c:v>
                </c:pt>
                <c:pt idx="77360">
                  <c:v>2167</c:v>
                </c:pt>
                <c:pt idx="77361">
                  <c:v>2168</c:v>
                </c:pt>
                <c:pt idx="77362">
                  <c:v>2169</c:v>
                </c:pt>
                <c:pt idx="77363">
                  <c:v>2170</c:v>
                </c:pt>
                <c:pt idx="77364">
                  <c:v>2171</c:v>
                </c:pt>
                <c:pt idx="77365">
                  <c:v>2172</c:v>
                </c:pt>
                <c:pt idx="77366">
                  <c:v>2173</c:v>
                </c:pt>
                <c:pt idx="77367">
                  <c:v>2174</c:v>
                </c:pt>
                <c:pt idx="77368">
                  <c:v>2175</c:v>
                </c:pt>
                <c:pt idx="77369">
                  <c:v>2176</c:v>
                </c:pt>
                <c:pt idx="77370">
                  <c:v>2177</c:v>
                </c:pt>
                <c:pt idx="77371">
                  <c:v>2178</c:v>
                </c:pt>
                <c:pt idx="77372">
                  <c:v>2179</c:v>
                </c:pt>
                <c:pt idx="77373">
                  <c:v>2180</c:v>
                </c:pt>
                <c:pt idx="77374">
                  <c:v>2181</c:v>
                </c:pt>
                <c:pt idx="77375">
                  <c:v>2182</c:v>
                </c:pt>
                <c:pt idx="77376">
                  <c:v>2183</c:v>
                </c:pt>
                <c:pt idx="77377">
                  <c:v>2184</c:v>
                </c:pt>
                <c:pt idx="77378">
                  <c:v>2185</c:v>
                </c:pt>
                <c:pt idx="77379">
                  <c:v>2186</c:v>
                </c:pt>
                <c:pt idx="77380">
                  <c:v>2187</c:v>
                </c:pt>
                <c:pt idx="77381">
                  <c:v>2188</c:v>
                </c:pt>
                <c:pt idx="77382">
                  <c:v>2189</c:v>
                </c:pt>
                <c:pt idx="77383">
                  <c:v>2190</c:v>
                </c:pt>
                <c:pt idx="77384">
                  <c:v>2191</c:v>
                </c:pt>
                <c:pt idx="77385">
                  <c:v>2192</c:v>
                </c:pt>
                <c:pt idx="77386">
                  <c:v>2193</c:v>
                </c:pt>
                <c:pt idx="77387">
                  <c:v>2194</c:v>
                </c:pt>
                <c:pt idx="77388">
                  <c:v>2195</c:v>
                </c:pt>
                <c:pt idx="77389">
                  <c:v>2196</c:v>
                </c:pt>
                <c:pt idx="77390">
                  <c:v>2197</c:v>
                </c:pt>
                <c:pt idx="77391">
                  <c:v>2198</c:v>
                </c:pt>
                <c:pt idx="77392">
                  <c:v>2199</c:v>
                </c:pt>
                <c:pt idx="77393">
                  <c:v>2200</c:v>
                </c:pt>
                <c:pt idx="77394">
                  <c:v>2201</c:v>
                </c:pt>
                <c:pt idx="77395">
                  <c:v>2202</c:v>
                </c:pt>
                <c:pt idx="77396">
                  <c:v>2203</c:v>
                </c:pt>
                <c:pt idx="77397">
                  <c:v>2204</c:v>
                </c:pt>
                <c:pt idx="77398">
                  <c:v>2205</c:v>
                </c:pt>
                <c:pt idx="77399">
                  <c:v>2206</c:v>
                </c:pt>
                <c:pt idx="77400">
                  <c:v>2207</c:v>
                </c:pt>
                <c:pt idx="77401">
                  <c:v>2208</c:v>
                </c:pt>
                <c:pt idx="77402">
                  <c:v>2209</c:v>
                </c:pt>
                <c:pt idx="77403">
                  <c:v>2210</c:v>
                </c:pt>
                <c:pt idx="77404">
                  <c:v>2211</c:v>
                </c:pt>
                <c:pt idx="77405">
                  <c:v>0</c:v>
                </c:pt>
                <c:pt idx="77406">
                  <c:v>1</c:v>
                </c:pt>
                <c:pt idx="77407">
                  <c:v>2</c:v>
                </c:pt>
                <c:pt idx="77408">
                  <c:v>3</c:v>
                </c:pt>
                <c:pt idx="77409">
                  <c:v>4</c:v>
                </c:pt>
                <c:pt idx="77410">
                  <c:v>5</c:v>
                </c:pt>
                <c:pt idx="77411">
                  <c:v>6</c:v>
                </c:pt>
                <c:pt idx="77412">
                  <c:v>7</c:v>
                </c:pt>
                <c:pt idx="77413">
                  <c:v>8</c:v>
                </c:pt>
                <c:pt idx="77414">
                  <c:v>9</c:v>
                </c:pt>
                <c:pt idx="77415">
                  <c:v>10</c:v>
                </c:pt>
                <c:pt idx="77416">
                  <c:v>11</c:v>
                </c:pt>
                <c:pt idx="77417">
                  <c:v>12</c:v>
                </c:pt>
                <c:pt idx="77418">
                  <c:v>13</c:v>
                </c:pt>
                <c:pt idx="77419">
                  <c:v>14</c:v>
                </c:pt>
                <c:pt idx="77420">
                  <c:v>15</c:v>
                </c:pt>
                <c:pt idx="77421">
                  <c:v>16</c:v>
                </c:pt>
                <c:pt idx="77422">
                  <c:v>17</c:v>
                </c:pt>
                <c:pt idx="77423">
                  <c:v>18</c:v>
                </c:pt>
                <c:pt idx="77424">
                  <c:v>19</c:v>
                </c:pt>
                <c:pt idx="77425">
                  <c:v>20</c:v>
                </c:pt>
                <c:pt idx="77426">
                  <c:v>21</c:v>
                </c:pt>
                <c:pt idx="77427">
                  <c:v>22</c:v>
                </c:pt>
                <c:pt idx="77428">
                  <c:v>23</c:v>
                </c:pt>
                <c:pt idx="77429">
                  <c:v>24</c:v>
                </c:pt>
                <c:pt idx="77430">
                  <c:v>25</c:v>
                </c:pt>
                <c:pt idx="77431">
                  <c:v>26</c:v>
                </c:pt>
                <c:pt idx="77432">
                  <c:v>27</c:v>
                </c:pt>
                <c:pt idx="77433">
                  <c:v>28</c:v>
                </c:pt>
                <c:pt idx="77434">
                  <c:v>29</c:v>
                </c:pt>
                <c:pt idx="77435">
                  <c:v>30</c:v>
                </c:pt>
                <c:pt idx="77436">
                  <c:v>31</c:v>
                </c:pt>
                <c:pt idx="77437">
                  <c:v>32</c:v>
                </c:pt>
                <c:pt idx="77438">
                  <c:v>33</c:v>
                </c:pt>
                <c:pt idx="77439">
                  <c:v>34</c:v>
                </c:pt>
                <c:pt idx="77440">
                  <c:v>35</c:v>
                </c:pt>
                <c:pt idx="77441">
                  <c:v>36</c:v>
                </c:pt>
                <c:pt idx="77442">
                  <c:v>37</c:v>
                </c:pt>
                <c:pt idx="77443">
                  <c:v>38</c:v>
                </c:pt>
                <c:pt idx="77444">
                  <c:v>39</c:v>
                </c:pt>
                <c:pt idx="77445">
                  <c:v>40</c:v>
                </c:pt>
                <c:pt idx="77446">
                  <c:v>41</c:v>
                </c:pt>
                <c:pt idx="77447">
                  <c:v>42</c:v>
                </c:pt>
                <c:pt idx="77448">
                  <c:v>43</c:v>
                </c:pt>
                <c:pt idx="77449">
                  <c:v>44</c:v>
                </c:pt>
                <c:pt idx="77450">
                  <c:v>45</c:v>
                </c:pt>
                <c:pt idx="77451">
                  <c:v>46</c:v>
                </c:pt>
                <c:pt idx="77452">
                  <c:v>47</c:v>
                </c:pt>
                <c:pt idx="77453">
                  <c:v>48</c:v>
                </c:pt>
                <c:pt idx="77454">
                  <c:v>49</c:v>
                </c:pt>
                <c:pt idx="77455">
                  <c:v>50</c:v>
                </c:pt>
                <c:pt idx="77456">
                  <c:v>51</c:v>
                </c:pt>
                <c:pt idx="77457">
                  <c:v>52</c:v>
                </c:pt>
                <c:pt idx="77458">
                  <c:v>53</c:v>
                </c:pt>
                <c:pt idx="77459">
                  <c:v>54</c:v>
                </c:pt>
                <c:pt idx="77460">
                  <c:v>55</c:v>
                </c:pt>
                <c:pt idx="77461">
                  <c:v>56</c:v>
                </c:pt>
                <c:pt idx="77462">
                  <c:v>57</c:v>
                </c:pt>
                <c:pt idx="77463">
                  <c:v>58</c:v>
                </c:pt>
                <c:pt idx="77464">
                  <c:v>59</c:v>
                </c:pt>
                <c:pt idx="77465">
                  <c:v>60</c:v>
                </c:pt>
                <c:pt idx="77466">
                  <c:v>61</c:v>
                </c:pt>
                <c:pt idx="77467">
                  <c:v>62</c:v>
                </c:pt>
                <c:pt idx="77468">
                  <c:v>63</c:v>
                </c:pt>
                <c:pt idx="77469">
                  <c:v>64</c:v>
                </c:pt>
                <c:pt idx="77470">
                  <c:v>65</c:v>
                </c:pt>
                <c:pt idx="77471">
                  <c:v>66</c:v>
                </c:pt>
                <c:pt idx="77472">
                  <c:v>67</c:v>
                </c:pt>
                <c:pt idx="77473">
                  <c:v>68</c:v>
                </c:pt>
                <c:pt idx="77474">
                  <c:v>69</c:v>
                </c:pt>
                <c:pt idx="77475">
                  <c:v>70</c:v>
                </c:pt>
                <c:pt idx="77476">
                  <c:v>71</c:v>
                </c:pt>
                <c:pt idx="77477">
                  <c:v>72</c:v>
                </c:pt>
                <c:pt idx="77478">
                  <c:v>73</c:v>
                </c:pt>
                <c:pt idx="77479">
                  <c:v>74</c:v>
                </c:pt>
                <c:pt idx="77480">
                  <c:v>75</c:v>
                </c:pt>
                <c:pt idx="77481">
                  <c:v>76</c:v>
                </c:pt>
                <c:pt idx="77482">
                  <c:v>77</c:v>
                </c:pt>
                <c:pt idx="77483">
                  <c:v>78</c:v>
                </c:pt>
                <c:pt idx="77484">
                  <c:v>79</c:v>
                </c:pt>
                <c:pt idx="77485">
                  <c:v>80</c:v>
                </c:pt>
                <c:pt idx="77486">
                  <c:v>81</c:v>
                </c:pt>
                <c:pt idx="77487">
                  <c:v>82</c:v>
                </c:pt>
                <c:pt idx="77488">
                  <c:v>83</c:v>
                </c:pt>
                <c:pt idx="77489">
                  <c:v>84</c:v>
                </c:pt>
                <c:pt idx="77490">
                  <c:v>85</c:v>
                </c:pt>
                <c:pt idx="77491">
                  <c:v>86</c:v>
                </c:pt>
                <c:pt idx="77492">
                  <c:v>87</c:v>
                </c:pt>
                <c:pt idx="77493">
                  <c:v>88</c:v>
                </c:pt>
                <c:pt idx="77494">
                  <c:v>89</c:v>
                </c:pt>
                <c:pt idx="77495">
                  <c:v>90</c:v>
                </c:pt>
                <c:pt idx="77496">
                  <c:v>91</c:v>
                </c:pt>
                <c:pt idx="77497">
                  <c:v>92</c:v>
                </c:pt>
                <c:pt idx="77498">
                  <c:v>93</c:v>
                </c:pt>
                <c:pt idx="77499">
                  <c:v>94</c:v>
                </c:pt>
                <c:pt idx="77500">
                  <c:v>95</c:v>
                </c:pt>
                <c:pt idx="77501">
                  <c:v>96</c:v>
                </c:pt>
                <c:pt idx="77502">
                  <c:v>97</c:v>
                </c:pt>
                <c:pt idx="77503">
                  <c:v>98</c:v>
                </c:pt>
                <c:pt idx="77504">
                  <c:v>99</c:v>
                </c:pt>
                <c:pt idx="77505">
                  <c:v>100</c:v>
                </c:pt>
                <c:pt idx="77506">
                  <c:v>101</c:v>
                </c:pt>
                <c:pt idx="77507">
                  <c:v>102</c:v>
                </c:pt>
                <c:pt idx="77508">
                  <c:v>103</c:v>
                </c:pt>
                <c:pt idx="77509">
                  <c:v>104</c:v>
                </c:pt>
                <c:pt idx="77510">
                  <c:v>105</c:v>
                </c:pt>
                <c:pt idx="77511">
                  <c:v>106</c:v>
                </c:pt>
                <c:pt idx="77512">
                  <c:v>107</c:v>
                </c:pt>
                <c:pt idx="77513">
                  <c:v>108</c:v>
                </c:pt>
                <c:pt idx="77514">
                  <c:v>109</c:v>
                </c:pt>
                <c:pt idx="77515">
                  <c:v>110</c:v>
                </c:pt>
                <c:pt idx="77516">
                  <c:v>111</c:v>
                </c:pt>
                <c:pt idx="77517">
                  <c:v>112</c:v>
                </c:pt>
                <c:pt idx="77518">
                  <c:v>113</c:v>
                </c:pt>
                <c:pt idx="77519">
                  <c:v>114</c:v>
                </c:pt>
                <c:pt idx="77520">
                  <c:v>115</c:v>
                </c:pt>
                <c:pt idx="77521">
                  <c:v>116</c:v>
                </c:pt>
                <c:pt idx="77522">
                  <c:v>117</c:v>
                </c:pt>
                <c:pt idx="77523">
                  <c:v>118</c:v>
                </c:pt>
                <c:pt idx="77524">
                  <c:v>119</c:v>
                </c:pt>
                <c:pt idx="77525">
                  <c:v>120</c:v>
                </c:pt>
                <c:pt idx="77526">
                  <c:v>121</c:v>
                </c:pt>
                <c:pt idx="77527">
                  <c:v>122</c:v>
                </c:pt>
                <c:pt idx="77528">
                  <c:v>123</c:v>
                </c:pt>
                <c:pt idx="77529">
                  <c:v>124</c:v>
                </c:pt>
                <c:pt idx="77530">
                  <c:v>125</c:v>
                </c:pt>
                <c:pt idx="77531">
                  <c:v>126</c:v>
                </c:pt>
                <c:pt idx="77532">
                  <c:v>127</c:v>
                </c:pt>
                <c:pt idx="77533">
                  <c:v>128</c:v>
                </c:pt>
                <c:pt idx="77534">
                  <c:v>129</c:v>
                </c:pt>
                <c:pt idx="77535">
                  <c:v>130</c:v>
                </c:pt>
                <c:pt idx="77536">
                  <c:v>131</c:v>
                </c:pt>
                <c:pt idx="77537">
                  <c:v>132</c:v>
                </c:pt>
                <c:pt idx="77538">
                  <c:v>133</c:v>
                </c:pt>
                <c:pt idx="77539">
                  <c:v>134</c:v>
                </c:pt>
                <c:pt idx="77540">
                  <c:v>135</c:v>
                </c:pt>
                <c:pt idx="77541">
                  <c:v>136</c:v>
                </c:pt>
                <c:pt idx="77542">
                  <c:v>137</c:v>
                </c:pt>
                <c:pt idx="77543">
                  <c:v>138</c:v>
                </c:pt>
                <c:pt idx="77544">
                  <c:v>139</c:v>
                </c:pt>
                <c:pt idx="77545">
                  <c:v>140</c:v>
                </c:pt>
                <c:pt idx="77546">
                  <c:v>141</c:v>
                </c:pt>
                <c:pt idx="77547">
                  <c:v>142</c:v>
                </c:pt>
                <c:pt idx="77548">
                  <c:v>143</c:v>
                </c:pt>
                <c:pt idx="77549">
                  <c:v>144</c:v>
                </c:pt>
                <c:pt idx="77550">
                  <c:v>145</c:v>
                </c:pt>
                <c:pt idx="77551">
                  <c:v>146</c:v>
                </c:pt>
                <c:pt idx="77552">
                  <c:v>147</c:v>
                </c:pt>
                <c:pt idx="77553">
                  <c:v>148</c:v>
                </c:pt>
                <c:pt idx="77554">
                  <c:v>149</c:v>
                </c:pt>
                <c:pt idx="77555">
                  <c:v>150</c:v>
                </c:pt>
                <c:pt idx="77556">
                  <c:v>151</c:v>
                </c:pt>
                <c:pt idx="77557">
                  <c:v>152</c:v>
                </c:pt>
                <c:pt idx="77558">
                  <c:v>153</c:v>
                </c:pt>
                <c:pt idx="77559">
                  <c:v>154</c:v>
                </c:pt>
                <c:pt idx="77560">
                  <c:v>155</c:v>
                </c:pt>
                <c:pt idx="77561">
                  <c:v>156</c:v>
                </c:pt>
                <c:pt idx="77562">
                  <c:v>157</c:v>
                </c:pt>
                <c:pt idx="77563">
                  <c:v>158</c:v>
                </c:pt>
                <c:pt idx="77564">
                  <c:v>159</c:v>
                </c:pt>
                <c:pt idx="77565">
                  <c:v>160</c:v>
                </c:pt>
                <c:pt idx="77566">
                  <c:v>161</c:v>
                </c:pt>
                <c:pt idx="77567">
                  <c:v>162</c:v>
                </c:pt>
                <c:pt idx="77568">
                  <c:v>163</c:v>
                </c:pt>
                <c:pt idx="77569">
                  <c:v>164</c:v>
                </c:pt>
                <c:pt idx="77570">
                  <c:v>165</c:v>
                </c:pt>
                <c:pt idx="77571">
                  <c:v>166</c:v>
                </c:pt>
                <c:pt idx="77572">
                  <c:v>167</c:v>
                </c:pt>
                <c:pt idx="77573">
                  <c:v>168</c:v>
                </c:pt>
                <c:pt idx="77574">
                  <c:v>169</c:v>
                </c:pt>
                <c:pt idx="77575">
                  <c:v>170</c:v>
                </c:pt>
                <c:pt idx="77576">
                  <c:v>171</c:v>
                </c:pt>
                <c:pt idx="77577">
                  <c:v>172</c:v>
                </c:pt>
                <c:pt idx="77578">
                  <c:v>173</c:v>
                </c:pt>
                <c:pt idx="77579">
                  <c:v>174</c:v>
                </c:pt>
                <c:pt idx="77580">
                  <c:v>175</c:v>
                </c:pt>
                <c:pt idx="77581">
                  <c:v>176</c:v>
                </c:pt>
                <c:pt idx="77582">
                  <c:v>177</c:v>
                </c:pt>
                <c:pt idx="77583">
                  <c:v>178</c:v>
                </c:pt>
                <c:pt idx="77584">
                  <c:v>179</c:v>
                </c:pt>
                <c:pt idx="77585">
                  <c:v>180</c:v>
                </c:pt>
                <c:pt idx="77586">
                  <c:v>181</c:v>
                </c:pt>
                <c:pt idx="77587">
                  <c:v>182</c:v>
                </c:pt>
                <c:pt idx="77588">
                  <c:v>183</c:v>
                </c:pt>
                <c:pt idx="77589">
                  <c:v>184</c:v>
                </c:pt>
                <c:pt idx="77590">
                  <c:v>185</c:v>
                </c:pt>
                <c:pt idx="77591">
                  <c:v>186</c:v>
                </c:pt>
                <c:pt idx="77592">
                  <c:v>187</c:v>
                </c:pt>
                <c:pt idx="77593">
                  <c:v>188</c:v>
                </c:pt>
                <c:pt idx="77594">
                  <c:v>189</c:v>
                </c:pt>
                <c:pt idx="77595">
                  <c:v>190</c:v>
                </c:pt>
                <c:pt idx="77596">
                  <c:v>191</c:v>
                </c:pt>
                <c:pt idx="77597">
                  <c:v>192</c:v>
                </c:pt>
                <c:pt idx="77598">
                  <c:v>193</c:v>
                </c:pt>
                <c:pt idx="77599">
                  <c:v>194</c:v>
                </c:pt>
                <c:pt idx="77600">
                  <c:v>195</c:v>
                </c:pt>
                <c:pt idx="77601">
                  <c:v>196</c:v>
                </c:pt>
                <c:pt idx="77602">
                  <c:v>197</c:v>
                </c:pt>
                <c:pt idx="77603">
                  <c:v>198</c:v>
                </c:pt>
                <c:pt idx="77604">
                  <c:v>199</c:v>
                </c:pt>
                <c:pt idx="77605">
                  <c:v>200</c:v>
                </c:pt>
                <c:pt idx="77606">
                  <c:v>201</c:v>
                </c:pt>
                <c:pt idx="77607">
                  <c:v>202</c:v>
                </c:pt>
                <c:pt idx="77608">
                  <c:v>203</c:v>
                </c:pt>
                <c:pt idx="77609">
                  <c:v>204</c:v>
                </c:pt>
                <c:pt idx="77610">
                  <c:v>205</c:v>
                </c:pt>
                <c:pt idx="77611">
                  <c:v>206</c:v>
                </c:pt>
                <c:pt idx="77612">
                  <c:v>207</c:v>
                </c:pt>
                <c:pt idx="77613">
                  <c:v>208</c:v>
                </c:pt>
                <c:pt idx="77614">
                  <c:v>209</c:v>
                </c:pt>
                <c:pt idx="77615">
                  <c:v>210</c:v>
                </c:pt>
                <c:pt idx="77616">
                  <c:v>211</c:v>
                </c:pt>
                <c:pt idx="77617">
                  <c:v>212</c:v>
                </c:pt>
                <c:pt idx="77618">
                  <c:v>213</c:v>
                </c:pt>
                <c:pt idx="77619">
                  <c:v>214</c:v>
                </c:pt>
                <c:pt idx="77620">
                  <c:v>215</c:v>
                </c:pt>
                <c:pt idx="77621">
                  <c:v>216</c:v>
                </c:pt>
                <c:pt idx="77622">
                  <c:v>217</c:v>
                </c:pt>
                <c:pt idx="77623">
                  <c:v>218</c:v>
                </c:pt>
                <c:pt idx="77624">
                  <c:v>219</c:v>
                </c:pt>
                <c:pt idx="77625">
                  <c:v>220</c:v>
                </c:pt>
                <c:pt idx="77626">
                  <c:v>221</c:v>
                </c:pt>
                <c:pt idx="77627">
                  <c:v>222</c:v>
                </c:pt>
                <c:pt idx="77628">
                  <c:v>223</c:v>
                </c:pt>
                <c:pt idx="77629">
                  <c:v>224</c:v>
                </c:pt>
                <c:pt idx="77630">
                  <c:v>225</c:v>
                </c:pt>
                <c:pt idx="77631">
                  <c:v>226</c:v>
                </c:pt>
                <c:pt idx="77632">
                  <c:v>227</c:v>
                </c:pt>
                <c:pt idx="77633">
                  <c:v>228</c:v>
                </c:pt>
                <c:pt idx="77634">
                  <c:v>229</c:v>
                </c:pt>
                <c:pt idx="77635">
                  <c:v>230</c:v>
                </c:pt>
                <c:pt idx="77636">
                  <c:v>231</c:v>
                </c:pt>
                <c:pt idx="77637">
                  <c:v>232</c:v>
                </c:pt>
                <c:pt idx="77638">
                  <c:v>233</c:v>
                </c:pt>
                <c:pt idx="77639">
                  <c:v>234</c:v>
                </c:pt>
                <c:pt idx="77640">
                  <c:v>235</c:v>
                </c:pt>
                <c:pt idx="77641">
                  <c:v>236</c:v>
                </c:pt>
                <c:pt idx="77642">
                  <c:v>237</c:v>
                </c:pt>
                <c:pt idx="77643">
                  <c:v>238</c:v>
                </c:pt>
                <c:pt idx="77644">
                  <c:v>239</c:v>
                </c:pt>
                <c:pt idx="77645">
                  <c:v>240</c:v>
                </c:pt>
                <c:pt idx="77646">
                  <c:v>241</c:v>
                </c:pt>
                <c:pt idx="77647">
                  <c:v>242</c:v>
                </c:pt>
                <c:pt idx="77648">
                  <c:v>243</c:v>
                </c:pt>
                <c:pt idx="77649">
                  <c:v>244</c:v>
                </c:pt>
                <c:pt idx="77650">
                  <c:v>245</c:v>
                </c:pt>
                <c:pt idx="77651">
                  <c:v>246</c:v>
                </c:pt>
                <c:pt idx="77652">
                  <c:v>247</c:v>
                </c:pt>
                <c:pt idx="77653">
                  <c:v>248</c:v>
                </c:pt>
                <c:pt idx="77654">
                  <c:v>249</c:v>
                </c:pt>
                <c:pt idx="77655">
                  <c:v>250</c:v>
                </c:pt>
                <c:pt idx="77656">
                  <c:v>251</c:v>
                </c:pt>
                <c:pt idx="77657">
                  <c:v>252</c:v>
                </c:pt>
                <c:pt idx="77658">
                  <c:v>253</c:v>
                </c:pt>
                <c:pt idx="77659">
                  <c:v>254</c:v>
                </c:pt>
                <c:pt idx="77660">
                  <c:v>255</c:v>
                </c:pt>
                <c:pt idx="77661">
                  <c:v>256</c:v>
                </c:pt>
                <c:pt idx="77662">
                  <c:v>257</c:v>
                </c:pt>
                <c:pt idx="77663">
                  <c:v>258</c:v>
                </c:pt>
                <c:pt idx="77664">
                  <c:v>259</c:v>
                </c:pt>
                <c:pt idx="77665">
                  <c:v>260</c:v>
                </c:pt>
                <c:pt idx="77666">
                  <c:v>261</c:v>
                </c:pt>
                <c:pt idx="77667">
                  <c:v>262</c:v>
                </c:pt>
                <c:pt idx="77668">
                  <c:v>263</c:v>
                </c:pt>
                <c:pt idx="77669">
                  <c:v>264</c:v>
                </c:pt>
                <c:pt idx="77670">
                  <c:v>265</c:v>
                </c:pt>
                <c:pt idx="77671">
                  <c:v>266</c:v>
                </c:pt>
                <c:pt idx="77672">
                  <c:v>267</c:v>
                </c:pt>
                <c:pt idx="77673">
                  <c:v>268</c:v>
                </c:pt>
                <c:pt idx="77674">
                  <c:v>269</c:v>
                </c:pt>
                <c:pt idx="77675">
                  <c:v>270</c:v>
                </c:pt>
                <c:pt idx="77676">
                  <c:v>271</c:v>
                </c:pt>
                <c:pt idx="77677">
                  <c:v>272</c:v>
                </c:pt>
                <c:pt idx="77678">
                  <c:v>273</c:v>
                </c:pt>
                <c:pt idx="77679">
                  <c:v>274</c:v>
                </c:pt>
                <c:pt idx="77680">
                  <c:v>275</c:v>
                </c:pt>
                <c:pt idx="77681">
                  <c:v>276</c:v>
                </c:pt>
                <c:pt idx="77682">
                  <c:v>277</c:v>
                </c:pt>
                <c:pt idx="77683">
                  <c:v>278</c:v>
                </c:pt>
                <c:pt idx="77684">
                  <c:v>279</c:v>
                </c:pt>
                <c:pt idx="77685">
                  <c:v>280</c:v>
                </c:pt>
                <c:pt idx="77686">
                  <c:v>281</c:v>
                </c:pt>
                <c:pt idx="77687">
                  <c:v>282</c:v>
                </c:pt>
                <c:pt idx="77688">
                  <c:v>283</c:v>
                </c:pt>
                <c:pt idx="77689">
                  <c:v>284</c:v>
                </c:pt>
                <c:pt idx="77690">
                  <c:v>285</c:v>
                </c:pt>
                <c:pt idx="77691">
                  <c:v>286</c:v>
                </c:pt>
                <c:pt idx="77692">
                  <c:v>287</c:v>
                </c:pt>
                <c:pt idx="77693">
                  <c:v>288</c:v>
                </c:pt>
                <c:pt idx="77694">
                  <c:v>289</c:v>
                </c:pt>
                <c:pt idx="77695">
                  <c:v>290</c:v>
                </c:pt>
                <c:pt idx="77696">
                  <c:v>291</c:v>
                </c:pt>
                <c:pt idx="77697">
                  <c:v>292</c:v>
                </c:pt>
                <c:pt idx="77698">
                  <c:v>293</c:v>
                </c:pt>
                <c:pt idx="77699">
                  <c:v>294</c:v>
                </c:pt>
                <c:pt idx="77700">
                  <c:v>295</c:v>
                </c:pt>
                <c:pt idx="77701">
                  <c:v>296</c:v>
                </c:pt>
                <c:pt idx="77702">
                  <c:v>297</c:v>
                </c:pt>
                <c:pt idx="77703">
                  <c:v>298</c:v>
                </c:pt>
                <c:pt idx="77704">
                  <c:v>299</c:v>
                </c:pt>
                <c:pt idx="77705">
                  <c:v>300</c:v>
                </c:pt>
                <c:pt idx="77706">
                  <c:v>301</c:v>
                </c:pt>
                <c:pt idx="77707">
                  <c:v>302</c:v>
                </c:pt>
                <c:pt idx="77708">
                  <c:v>303</c:v>
                </c:pt>
                <c:pt idx="77709">
                  <c:v>304</c:v>
                </c:pt>
                <c:pt idx="77710">
                  <c:v>305</c:v>
                </c:pt>
                <c:pt idx="77711">
                  <c:v>306</c:v>
                </c:pt>
                <c:pt idx="77712">
                  <c:v>307</c:v>
                </c:pt>
                <c:pt idx="77713">
                  <c:v>308</c:v>
                </c:pt>
                <c:pt idx="77714">
                  <c:v>309</c:v>
                </c:pt>
                <c:pt idx="77715">
                  <c:v>310</c:v>
                </c:pt>
                <c:pt idx="77716">
                  <c:v>311</c:v>
                </c:pt>
                <c:pt idx="77717">
                  <c:v>312</c:v>
                </c:pt>
                <c:pt idx="77718">
                  <c:v>313</c:v>
                </c:pt>
                <c:pt idx="77719">
                  <c:v>314</c:v>
                </c:pt>
                <c:pt idx="77720">
                  <c:v>315</c:v>
                </c:pt>
                <c:pt idx="77721">
                  <c:v>316</c:v>
                </c:pt>
                <c:pt idx="77722">
                  <c:v>317</c:v>
                </c:pt>
                <c:pt idx="77723">
                  <c:v>318</c:v>
                </c:pt>
                <c:pt idx="77724">
                  <c:v>319</c:v>
                </c:pt>
                <c:pt idx="77725">
                  <c:v>320</c:v>
                </c:pt>
                <c:pt idx="77726">
                  <c:v>321</c:v>
                </c:pt>
                <c:pt idx="77727">
                  <c:v>322</c:v>
                </c:pt>
                <c:pt idx="77728">
                  <c:v>323</c:v>
                </c:pt>
                <c:pt idx="77729">
                  <c:v>324</c:v>
                </c:pt>
                <c:pt idx="77730">
                  <c:v>325</c:v>
                </c:pt>
                <c:pt idx="77731">
                  <c:v>326</c:v>
                </c:pt>
                <c:pt idx="77732">
                  <c:v>327</c:v>
                </c:pt>
                <c:pt idx="77733">
                  <c:v>328</c:v>
                </c:pt>
                <c:pt idx="77734">
                  <c:v>329</c:v>
                </c:pt>
                <c:pt idx="77735">
                  <c:v>330</c:v>
                </c:pt>
                <c:pt idx="77736">
                  <c:v>331</c:v>
                </c:pt>
                <c:pt idx="77737">
                  <c:v>332</c:v>
                </c:pt>
                <c:pt idx="77738">
                  <c:v>333</c:v>
                </c:pt>
                <c:pt idx="77739">
                  <c:v>334</c:v>
                </c:pt>
                <c:pt idx="77740">
                  <c:v>335</c:v>
                </c:pt>
                <c:pt idx="77741">
                  <c:v>336</c:v>
                </c:pt>
                <c:pt idx="77742">
                  <c:v>337</c:v>
                </c:pt>
                <c:pt idx="77743">
                  <c:v>338</c:v>
                </c:pt>
                <c:pt idx="77744">
                  <c:v>339</c:v>
                </c:pt>
                <c:pt idx="77745">
                  <c:v>340</c:v>
                </c:pt>
                <c:pt idx="77746">
                  <c:v>341</c:v>
                </c:pt>
                <c:pt idx="77747">
                  <c:v>342</c:v>
                </c:pt>
                <c:pt idx="77748">
                  <c:v>343</c:v>
                </c:pt>
                <c:pt idx="77749">
                  <c:v>344</c:v>
                </c:pt>
                <c:pt idx="77750">
                  <c:v>345</c:v>
                </c:pt>
                <c:pt idx="77751">
                  <c:v>346</c:v>
                </c:pt>
                <c:pt idx="77752">
                  <c:v>347</c:v>
                </c:pt>
                <c:pt idx="77753">
                  <c:v>348</c:v>
                </c:pt>
                <c:pt idx="77754">
                  <c:v>349</c:v>
                </c:pt>
                <c:pt idx="77755">
                  <c:v>350</c:v>
                </c:pt>
                <c:pt idx="77756">
                  <c:v>351</c:v>
                </c:pt>
                <c:pt idx="77757">
                  <c:v>352</c:v>
                </c:pt>
                <c:pt idx="77758">
                  <c:v>353</c:v>
                </c:pt>
                <c:pt idx="77759">
                  <c:v>354</c:v>
                </c:pt>
                <c:pt idx="77760">
                  <c:v>355</c:v>
                </c:pt>
                <c:pt idx="77761">
                  <c:v>356</c:v>
                </c:pt>
                <c:pt idx="77762">
                  <c:v>357</c:v>
                </c:pt>
                <c:pt idx="77763">
                  <c:v>358</c:v>
                </c:pt>
                <c:pt idx="77764">
                  <c:v>359</c:v>
                </c:pt>
                <c:pt idx="77765">
                  <c:v>360</c:v>
                </c:pt>
                <c:pt idx="77766">
                  <c:v>361</c:v>
                </c:pt>
                <c:pt idx="77767">
                  <c:v>362</c:v>
                </c:pt>
                <c:pt idx="77768">
                  <c:v>363</c:v>
                </c:pt>
                <c:pt idx="77769">
                  <c:v>364</c:v>
                </c:pt>
                <c:pt idx="77770">
                  <c:v>365</c:v>
                </c:pt>
                <c:pt idx="77771">
                  <c:v>366</c:v>
                </c:pt>
                <c:pt idx="77772">
                  <c:v>367</c:v>
                </c:pt>
                <c:pt idx="77773">
                  <c:v>368</c:v>
                </c:pt>
                <c:pt idx="77774">
                  <c:v>369</c:v>
                </c:pt>
                <c:pt idx="77775">
                  <c:v>370</c:v>
                </c:pt>
                <c:pt idx="77776">
                  <c:v>371</c:v>
                </c:pt>
                <c:pt idx="77777">
                  <c:v>372</c:v>
                </c:pt>
                <c:pt idx="77778">
                  <c:v>373</c:v>
                </c:pt>
                <c:pt idx="77779">
                  <c:v>374</c:v>
                </c:pt>
                <c:pt idx="77780">
                  <c:v>375</c:v>
                </c:pt>
                <c:pt idx="77781">
                  <c:v>376</c:v>
                </c:pt>
                <c:pt idx="77782">
                  <c:v>377</c:v>
                </c:pt>
                <c:pt idx="77783">
                  <c:v>378</c:v>
                </c:pt>
                <c:pt idx="77784">
                  <c:v>379</c:v>
                </c:pt>
                <c:pt idx="77785">
                  <c:v>380</c:v>
                </c:pt>
                <c:pt idx="77786">
                  <c:v>381</c:v>
                </c:pt>
                <c:pt idx="77787">
                  <c:v>382</c:v>
                </c:pt>
                <c:pt idx="77788">
                  <c:v>383</c:v>
                </c:pt>
                <c:pt idx="77789">
                  <c:v>384</c:v>
                </c:pt>
                <c:pt idx="77790">
                  <c:v>385</c:v>
                </c:pt>
                <c:pt idx="77791">
                  <c:v>386</c:v>
                </c:pt>
                <c:pt idx="77792">
                  <c:v>387</c:v>
                </c:pt>
                <c:pt idx="77793">
                  <c:v>388</c:v>
                </c:pt>
                <c:pt idx="77794">
                  <c:v>389</c:v>
                </c:pt>
                <c:pt idx="77795">
                  <c:v>390</c:v>
                </c:pt>
                <c:pt idx="77796">
                  <c:v>391</c:v>
                </c:pt>
                <c:pt idx="77797">
                  <c:v>392</c:v>
                </c:pt>
                <c:pt idx="77798">
                  <c:v>393</c:v>
                </c:pt>
                <c:pt idx="77799">
                  <c:v>394</c:v>
                </c:pt>
                <c:pt idx="77800">
                  <c:v>395</c:v>
                </c:pt>
                <c:pt idx="77801">
                  <c:v>396</c:v>
                </c:pt>
                <c:pt idx="77802">
                  <c:v>397</c:v>
                </c:pt>
                <c:pt idx="77803">
                  <c:v>398</c:v>
                </c:pt>
                <c:pt idx="77804">
                  <c:v>399</c:v>
                </c:pt>
                <c:pt idx="77805">
                  <c:v>400</c:v>
                </c:pt>
                <c:pt idx="77806">
                  <c:v>401</c:v>
                </c:pt>
                <c:pt idx="77807">
                  <c:v>402</c:v>
                </c:pt>
                <c:pt idx="77808">
                  <c:v>403</c:v>
                </c:pt>
                <c:pt idx="77809">
                  <c:v>404</c:v>
                </c:pt>
                <c:pt idx="77810">
                  <c:v>405</c:v>
                </c:pt>
                <c:pt idx="77811">
                  <c:v>406</c:v>
                </c:pt>
                <c:pt idx="77812">
                  <c:v>407</c:v>
                </c:pt>
                <c:pt idx="77813">
                  <c:v>408</c:v>
                </c:pt>
                <c:pt idx="77814">
                  <c:v>409</c:v>
                </c:pt>
                <c:pt idx="77815">
                  <c:v>410</c:v>
                </c:pt>
                <c:pt idx="77816">
                  <c:v>411</c:v>
                </c:pt>
                <c:pt idx="77817">
                  <c:v>412</c:v>
                </c:pt>
                <c:pt idx="77818">
                  <c:v>413</c:v>
                </c:pt>
                <c:pt idx="77819">
                  <c:v>414</c:v>
                </c:pt>
                <c:pt idx="77820">
                  <c:v>415</c:v>
                </c:pt>
                <c:pt idx="77821">
                  <c:v>416</c:v>
                </c:pt>
                <c:pt idx="77822">
                  <c:v>417</c:v>
                </c:pt>
                <c:pt idx="77823">
                  <c:v>418</c:v>
                </c:pt>
                <c:pt idx="77824">
                  <c:v>419</c:v>
                </c:pt>
                <c:pt idx="77825">
                  <c:v>420</c:v>
                </c:pt>
                <c:pt idx="77826">
                  <c:v>421</c:v>
                </c:pt>
                <c:pt idx="77827">
                  <c:v>422</c:v>
                </c:pt>
                <c:pt idx="77828">
                  <c:v>423</c:v>
                </c:pt>
                <c:pt idx="77829">
                  <c:v>424</c:v>
                </c:pt>
                <c:pt idx="77830">
                  <c:v>425</c:v>
                </c:pt>
                <c:pt idx="77831">
                  <c:v>426</c:v>
                </c:pt>
                <c:pt idx="77832">
                  <c:v>427</c:v>
                </c:pt>
                <c:pt idx="77833">
                  <c:v>428</c:v>
                </c:pt>
                <c:pt idx="77834">
                  <c:v>429</c:v>
                </c:pt>
                <c:pt idx="77835">
                  <c:v>430</c:v>
                </c:pt>
                <c:pt idx="77836">
                  <c:v>431</c:v>
                </c:pt>
                <c:pt idx="77837">
                  <c:v>432</c:v>
                </c:pt>
                <c:pt idx="77838">
                  <c:v>433</c:v>
                </c:pt>
                <c:pt idx="77839">
                  <c:v>434</c:v>
                </c:pt>
                <c:pt idx="77840">
                  <c:v>435</c:v>
                </c:pt>
                <c:pt idx="77841">
                  <c:v>436</c:v>
                </c:pt>
                <c:pt idx="77842">
                  <c:v>437</c:v>
                </c:pt>
                <c:pt idx="77843">
                  <c:v>438</c:v>
                </c:pt>
                <c:pt idx="77844">
                  <c:v>439</c:v>
                </c:pt>
                <c:pt idx="77845">
                  <c:v>440</c:v>
                </c:pt>
                <c:pt idx="77846">
                  <c:v>441</c:v>
                </c:pt>
                <c:pt idx="77847">
                  <c:v>442</c:v>
                </c:pt>
                <c:pt idx="77848">
                  <c:v>443</c:v>
                </c:pt>
                <c:pt idx="77849">
                  <c:v>444</c:v>
                </c:pt>
                <c:pt idx="77850">
                  <c:v>445</c:v>
                </c:pt>
                <c:pt idx="77851">
                  <c:v>446</c:v>
                </c:pt>
                <c:pt idx="77852">
                  <c:v>447</c:v>
                </c:pt>
                <c:pt idx="77853">
                  <c:v>448</c:v>
                </c:pt>
                <c:pt idx="77854">
                  <c:v>449</c:v>
                </c:pt>
                <c:pt idx="77855">
                  <c:v>450</c:v>
                </c:pt>
                <c:pt idx="77856">
                  <c:v>451</c:v>
                </c:pt>
                <c:pt idx="77857">
                  <c:v>452</c:v>
                </c:pt>
                <c:pt idx="77858">
                  <c:v>453</c:v>
                </c:pt>
                <c:pt idx="77859">
                  <c:v>454</c:v>
                </c:pt>
                <c:pt idx="77860">
                  <c:v>455</c:v>
                </c:pt>
                <c:pt idx="77861">
                  <c:v>456</c:v>
                </c:pt>
                <c:pt idx="77862">
                  <c:v>457</c:v>
                </c:pt>
                <c:pt idx="77863">
                  <c:v>458</c:v>
                </c:pt>
                <c:pt idx="77864">
                  <c:v>459</c:v>
                </c:pt>
                <c:pt idx="77865">
                  <c:v>460</c:v>
                </c:pt>
                <c:pt idx="77866">
                  <c:v>461</c:v>
                </c:pt>
                <c:pt idx="77867">
                  <c:v>462</c:v>
                </c:pt>
                <c:pt idx="77868">
                  <c:v>463</c:v>
                </c:pt>
                <c:pt idx="77869">
                  <c:v>464</c:v>
                </c:pt>
                <c:pt idx="77870">
                  <c:v>465</c:v>
                </c:pt>
                <c:pt idx="77871">
                  <c:v>466</c:v>
                </c:pt>
                <c:pt idx="77872">
                  <c:v>467</c:v>
                </c:pt>
                <c:pt idx="77873">
                  <c:v>468</c:v>
                </c:pt>
                <c:pt idx="77874">
                  <c:v>469</c:v>
                </c:pt>
                <c:pt idx="77875">
                  <c:v>470</c:v>
                </c:pt>
                <c:pt idx="77876">
                  <c:v>471</c:v>
                </c:pt>
                <c:pt idx="77877">
                  <c:v>472</c:v>
                </c:pt>
                <c:pt idx="77878">
                  <c:v>473</c:v>
                </c:pt>
                <c:pt idx="77879">
                  <c:v>474</c:v>
                </c:pt>
                <c:pt idx="77880">
                  <c:v>475</c:v>
                </c:pt>
                <c:pt idx="77881">
                  <c:v>476</c:v>
                </c:pt>
                <c:pt idx="77882">
                  <c:v>477</c:v>
                </c:pt>
                <c:pt idx="77883">
                  <c:v>478</c:v>
                </c:pt>
                <c:pt idx="77884">
                  <c:v>479</c:v>
                </c:pt>
                <c:pt idx="77885">
                  <c:v>480</c:v>
                </c:pt>
                <c:pt idx="77886">
                  <c:v>481</c:v>
                </c:pt>
                <c:pt idx="77887">
                  <c:v>482</c:v>
                </c:pt>
                <c:pt idx="77888">
                  <c:v>483</c:v>
                </c:pt>
                <c:pt idx="77889">
                  <c:v>484</c:v>
                </c:pt>
                <c:pt idx="77890">
                  <c:v>485</c:v>
                </c:pt>
                <c:pt idx="77891">
                  <c:v>486</c:v>
                </c:pt>
                <c:pt idx="77892">
                  <c:v>487</c:v>
                </c:pt>
                <c:pt idx="77893">
                  <c:v>488</c:v>
                </c:pt>
                <c:pt idx="77894">
                  <c:v>489</c:v>
                </c:pt>
                <c:pt idx="77895">
                  <c:v>490</c:v>
                </c:pt>
                <c:pt idx="77896">
                  <c:v>491</c:v>
                </c:pt>
                <c:pt idx="77897">
                  <c:v>492</c:v>
                </c:pt>
                <c:pt idx="77898">
                  <c:v>493</c:v>
                </c:pt>
                <c:pt idx="77899">
                  <c:v>494</c:v>
                </c:pt>
                <c:pt idx="77900">
                  <c:v>495</c:v>
                </c:pt>
                <c:pt idx="77901">
                  <c:v>496</c:v>
                </c:pt>
                <c:pt idx="77902">
                  <c:v>497</c:v>
                </c:pt>
                <c:pt idx="77903">
                  <c:v>498</c:v>
                </c:pt>
                <c:pt idx="77904">
                  <c:v>499</c:v>
                </c:pt>
                <c:pt idx="77905">
                  <c:v>500</c:v>
                </c:pt>
                <c:pt idx="77906">
                  <c:v>501</c:v>
                </c:pt>
                <c:pt idx="77907">
                  <c:v>502</c:v>
                </c:pt>
                <c:pt idx="77908">
                  <c:v>503</c:v>
                </c:pt>
                <c:pt idx="77909">
                  <c:v>504</c:v>
                </c:pt>
                <c:pt idx="77910">
                  <c:v>505</c:v>
                </c:pt>
                <c:pt idx="77911">
                  <c:v>506</c:v>
                </c:pt>
                <c:pt idx="77912">
                  <c:v>507</c:v>
                </c:pt>
                <c:pt idx="77913">
                  <c:v>508</c:v>
                </c:pt>
                <c:pt idx="77914">
                  <c:v>509</c:v>
                </c:pt>
                <c:pt idx="77915">
                  <c:v>510</c:v>
                </c:pt>
                <c:pt idx="77916">
                  <c:v>511</c:v>
                </c:pt>
                <c:pt idx="77917">
                  <c:v>512</c:v>
                </c:pt>
                <c:pt idx="77918">
                  <c:v>513</c:v>
                </c:pt>
                <c:pt idx="77919">
                  <c:v>514</c:v>
                </c:pt>
                <c:pt idx="77920">
                  <c:v>515</c:v>
                </c:pt>
                <c:pt idx="77921">
                  <c:v>516</c:v>
                </c:pt>
                <c:pt idx="77922">
                  <c:v>517</c:v>
                </c:pt>
                <c:pt idx="77923">
                  <c:v>518</c:v>
                </c:pt>
                <c:pt idx="77924">
                  <c:v>519</c:v>
                </c:pt>
                <c:pt idx="77925">
                  <c:v>520</c:v>
                </c:pt>
                <c:pt idx="77926">
                  <c:v>521</c:v>
                </c:pt>
                <c:pt idx="77927">
                  <c:v>522</c:v>
                </c:pt>
                <c:pt idx="77928">
                  <c:v>523</c:v>
                </c:pt>
                <c:pt idx="77929">
                  <c:v>524</c:v>
                </c:pt>
                <c:pt idx="77930">
                  <c:v>525</c:v>
                </c:pt>
                <c:pt idx="77931">
                  <c:v>526</c:v>
                </c:pt>
                <c:pt idx="77932">
                  <c:v>527</c:v>
                </c:pt>
                <c:pt idx="77933">
                  <c:v>528</c:v>
                </c:pt>
                <c:pt idx="77934">
                  <c:v>529</c:v>
                </c:pt>
                <c:pt idx="77935">
                  <c:v>530</c:v>
                </c:pt>
                <c:pt idx="77936">
                  <c:v>531</c:v>
                </c:pt>
                <c:pt idx="77937">
                  <c:v>532</c:v>
                </c:pt>
                <c:pt idx="77938">
                  <c:v>533</c:v>
                </c:pt>
                <c:pt idx="77939">
                  <c:v>534</c:v>
                </c:pt>
                <c:pt idx="77940">
                  <c:v>535</c:v>
                </c:pt>
                <c:pt idx="77941">
                  <c:v>536</c:v>
                </c:pt>
                <c:pt idx="77942">
                  <c:v>537</c:v>
                </c:pt>
                <c:pt idx="77943">
                  <c:v>538</c:v>
                </c:pt>
                <c:pt idx="77944">
                  <c:v>539</c:v>
                </c:pt>
                <c:pt idx="77945">
                  <c:v>540</c:v>
                </c:pt>
                <c:pt idx="77946">
                  <c:v>541</c:v>
                </c:pt>
                <c:pt idx="77947">
                  <c:v>542</c:v>
                </c:pt>
                <c:pt idx="77948">
                  <c:v>543</c:v>
                </c:pt>
                <c:pt idx="77949">
                  <c:v>544</c:v>
                </c:pt>
                <c:pt idx="77950">
                  <c:v>545</c:v>
                </c:pt>
                <c:pt idx="77951">
                  <c:v>546</c:v>
                </c:pt>
                <c:pt idx="77952">
                  <c:v>547</c:v>
                </c:pt>
                <c:pt idx="77953">
                  <c:v>548</c:v>
                </c:pt>
                <c:pt idx="77954">
                  <c:v>549</c:v>
                </c:pt>
                <c:pt idx="77955">
                  <c:v>550</c:v>
                </c:pt>
                <c:pt idx="77956">
                  <c:v>551</c:v>
                </c:pt>
                <c:pt idx="77957">
                  <c:v>552</c:v>
                </c:pt>
                <c:pt idx="77958">
                  <c:v>553</c:v>
                </c:pt>
                <c:pt idx="77959">
                  <c:v>554</c:v>
                </c:pt>
                <c:pt idx="77960">
                  <c:v>555</c:v>
                </c:pt>
                <c:pt idx="77961">
                  <c:v>556</c:v>
                </c:pt>
                <c:pt idx="77962">
                  <c:v>557</c:v>
                </c:pt>
                <c:pt idx="77963">
                  <c:v>558</c:v>
                </c:pt>
                <c:pt idx="77964">
                  <c:v>559</c:v>
                </c:pt>
                <c:pt idx="77965">
                  <c:v>560</c:v>
                </c:pt>
                <c:pt idx="77966">
                  <c:v>561</c:v>
                </c:pt>
                <c:pt idx="77967">
                  <c:v>562</c:v>
                </c:pt>
                <c:pt idx="77968">
                  <c:v>563</c:v>
                </c:pt>
                <c:pt idx="77969">
                  <c:v>564</c:v>
                </c:pt>
                <c:pt idx="77970">
                  <c:v>565</c:v>
                </c:pt>
                <c:pt idx="77971">
                  <c:v>566</c:v>
                </c:pt>
                <c:pt idx="77972">
                  <c:v>567</c:v>
                </c:pt>
                <c:pt idx="77973">
                  <c:v>568</c:v>
                </c:pt>
                <c:pt idx="77974">
                  <c:v>569</c:v>
                </c:pt>
                <c:pt idx="77975">
                  <c:v>570</c:v>
                </c:pt>
                <c:pt idx="77976">
                  <c:v>571</c:v>
                </c:pt>
                <c:pt idx="77977">
                  <c:v>572</c:v>
                </c:pt>
                <c:pt idx="77978">
                  <c:v>573</c:v>
                </c:pt>
                <c:pt idx="77979">
                  <c:v>574</c:v>
                </c:pt>
                <c:pt idx="77980">
                  <c:v>575</c:v>
                </c:pt>
                <c:pt idx="77981">
                  <c:v>576</c:v>
                </c:pt>
                <c:pt idx="77982">
                  <c:v>577</c:v>
                </c:pt>
                <c:pt idx="77983">
                  <c:v>578</c:v>
                </c:pt>
                <c:pt idx="77984">
                  <c:v>579</c:v>
                </c:pt>
                <c:pt idx="77985">
                  <c:v>580</c:v>
                </c:pt>
                <c:pt idx="77986">
                  <c:v>581</c:v>
                </c:pt>
                <c:pt idx="77987">
                  <c:v>582</c:v>
                </c:pt>
                <c:pt idx="77988">
                  <c:v>583</c:v>
                </c:pt>
                <c:pt idx="77989">
                  <c:v>584</c:v>
                </c:pt>
                <c:pt idx="77990">
                  <c:v>585</c:v>
                </c:pt>
                <c:pt idx="77991">
                  <c:v>586</c:v>
                </c:pt>
                <c:pt idx="77992">
                  <c:v>587</c:v>
                </c:pt>
                <c:pt idx="77993">
                  <c:v>588</c:v>
                </c:pt>
                <c:pt idx="77994">
                  <c:v>589</c:v>
                </c:pt>
                <c:pt idx="77995">
                  <c:v>590</c:v>
                </c:pt>
                <c:pt idx="77996">
                  <c:v>591</c:v>
                </c:pt>
                <c:pt idx="77997">
                  <c:v>592</c:v>
                </c:pt>
                <c:pt idx="77998">
                  <c:v>593</c:v>
                </c:pt>
                <c:pt idx="77999">
                  <c:v>594</c:v>
                </c:pt>
                <c:pt idx="78000">
                  <c:v>595</c:v>
                </c:pt>
                <c:pt idx="78001">
                  <c:v>596</c:v>
                </c:pt>
                <c:pt idx="78002">
                  <c:v>597</c:v>
                </c:pt>
                <c:pt idx="78003">
                  <c:v>598</c:v>
                </c:pt>
                <c:pt idx="78004">
                  <c:v>599</c:v>
                </c:pt>
                <c:pt idx="78005">
                  <c:v>600</c:v>
                </c:pt>
                <c:pt idx="78006">
                  <c:v>601</c:v>
                </c:pt>
                <c:pt idx="78007">
                  <c:v>602</c:v>
                </c:pt>
                <c:pt idx="78008">
                  <c:v>603</c:v>
                </c:pt>
                <c:pt idx="78009">
                  <c:v>604</c:v>
                </c:pt>
                <c:pt idx="78010">
                  <c:v>605</c:v>
                </c:pt>
                <c:pt idx="78011">
                  <c:v>606</c:v>
                </c:pt>
                <c:pt idx="78012">
                  <c:v>607</c:v>
                </c:pt>
                <c:pt idx="78013">
                  <c:v>608</c:v>
                </c:pt>
                <c:pt idx="78014">
                  <c:v>609</c:v>
                </c:pt>
                <c:pt idx="78015">
                  <c:v>610</c:v>
                </c:pt>
                <c:pt idx="78016">
                  <c:v>611</c:v>
                </c:pt>
                <c:pt idx="78017">
                  <c:v>612</c:v>
                </c:pt>
                <c:pt idx="78018">
                  <c:v>613</c:v>
                </c:pt>
                <c:pt idx="78019">
                  <c:v>614</c:v>
                </c:pt>
                <c:pt idx="78020">
                  <c:v>615</c:v>
                </c:pt>
                <c:pt idx="78021">
                  <c:v>616</c:v>
                </c:pt>
                <c:pt idx="78022">
                  <c:v>617</c:v>
                </c:pt>
                <c:pt idx="78023">
                  <c:v>618</c:v>
                </c:pt>
                <c:pt idx="78024">
                  <c:v>619</c:v>
                </c:pt>
                <c:pt idx="78025">
                  <c:v>620</c:v>
                </c:pt>
                <c:pt idx="78026">
                  <c:v>621</c:v>
                </c:pt>
                <c:pt idx="78027">
                  <c:v>622</c:v>
                </c:pt>
                <c:pt idx="78028">
                  <c:v>623</c:v>
                </c:pt>
                <c:pt idx="78029">
                  <c:v>624</c:v>
                </c:pt>
                <c:pt idx="78030">
                  <c:v>625</c:v>
                </c:pt>
                <c:pt idx="78031">
                  <c:v>626</c:v>
                </c:pt>
                <c:pt idx="78032">
                  <c:v>627</c:v>
                </c:pt>
                <c:pt idx="78033">
                  <c:v>628</c:v>
                </c:pt>
                <c:pt idx="78034">
                  <c:v>629</c:v>
                </c:pt>
                <c:pt idx="78035">
                  <c:v>630</c:v>
                </c:pt>
                <c:pt idx="78036">
                  <c:v>631</c:v>
                </c:pt>
                <c:pt idx="78037">
                  <c:v>632</c:v>
                </c:pt>
                <c:pt idx="78038">
                  <c:v>633</c:v>
                </c:pt>
                <c:pt idx="78039">
                  <c:v>634</c:v>
                </c:pt>
                <c:pt idx="78040">
                  <c:v>635</c:v>
                </c:pt>
                <c:pt idx="78041">
                  <c:v>636</c:v>
                </c:pt>
                <c:pt idx="78042">
                  <c:v>637</c:v>
                </c:pt>
                <c:pt idx="78043">
                  <c:v>638</c:v>
                </c:pt>
                <c:pt idx="78044">
                  <c:v>639</c:v>
                </c:pt>
                <c:pt idx="78045">
                  <c:v>640</c:v>
                </c:pt>
                <c:pt idx="78046">
                  <c:v>641</c:v>
                </c:pt>
                <c:pt idx="78047">
                  <c:v>642</c:v>
                </c:pt>
                <c:pt idx="78048">
                  <c:v>643</c:v>
                </c:pt>
                <c:pt idx="78049">
                  <c:v>644</c:v>
                </c:pt>
                <c:pt idx="78050">
                  <c:v>645</c:v>
                </c:pt>
                <c:pt idx="78051">
                  <c:v>646</c:v>
                </c:pt>
                <c:pt idx="78052">
                  <c:v>647</c:v>
                </c:pt>
                <c:pt idx="78053">
                  <c:v>648</c:v>
                </c:pt>
                <c:pt idx="78054">
                  <c:v>649</c:v>
                </c:pt>
                <c:pt idx="78055">
                  <c:v>650</c:v>
                </c:pt>
                <c:pt idx="78056">
                  <c:v>651</c:v>
                </c:pt>
                <c:pt idx="78057">
                  <c:v>652</c:v>
                </c:pt>
                <c:pt idx="78058">
                  <c:v>653</c:v>
                </c:pt>
                <c:pt idx="78059">
                  <c:v>654</c:v>
                </c:pt>
                <c:pt idx="78060">
                  <c:v>655</c:v>
                </c:pt>
                <c:pt idx="78061">
                  <c:v>656</c:v>
                </c:pt>
                <c:pt idx="78062">
                  <c:v>657</c:v>
                </c:pt>
                <c:pt idx="78063">
                  <c:v>658</c:v>
                </c:pt>
                <c:pt idx="78064">
                  <c:v>659</c:v>
                </c:pt>
                <c:pt idx="78065">
                  <c:v>660</c:v>
                </c:pt>
                <c:pt idx="78066">
                  <c:v>661</c:v>
                </c:pt>
                <c:pt idx="78067">
                  <c:v>662</c:v>
                </c:pt>
                <c:pt idx="78068">
                  <c:v>663</c:v>
                </c:pt>
                <c:pt idx="78069">
                  <c:v>664</c:v>
                </c:pt>
                <c:pt idx="78070">
                  <c:v>665</c:v>
                </c:pt>
                <c:pt idx="78071">
                  <c:v>666</c:v>
                </c:pt>
                <c:pt idx="78072">
                  <c:v>667</c:v>
                </c:pt>
                <c:pt idx="78073">
                  <c:v>668</c:v>
                </c:pt>
                <c:pt idx="78074">
                  <c:v>669</c:v>
                </c:pt>
                <c:pt idx="78075">
                  <c:v>670</c:v>
                </c:pt>
                <c:pt idx="78076">
                  <c:v>671</c:v>
                </c:pt>
                <c:pt idx="78077">
                  <c:v>672</c:v>
                </c:pt>
                <c:pt idx="78078">
                  <c:v>673</c:v>
                </c:pt>
                <c:pt idx="78079">
                  <c:v>674</c:v>
                </c:pt>
                <c:pt idx="78080">
                  <c:v>675</c:v>
                </c:pt>
                <c:pt idx="78081">
                  <c:v>676</c:v>
                </c:pt>
                <c:pt idx="78082">
                  <c:v>677</c:v>
                </c:pt>
                <c:pt idx="78083">
                  <c:v>678</c:v>
                </c:pt>
                <c:pt idx="78084">
                  <c:v>679</c:v>
                </c:pt>
                <c:pt idx="78085">
                  <c:v>680</c:v>
                </c:pt>
                <c:pt idx="78086">
                  <c:v>681</c:v>
                </c:pt>
                <c:pt idx="78087">
                  <c:v>682</c:v>
                </c:pt>
                <c:pt idx="78088">
                  <c:v>683</c:v>
                </c:pt>
                <c:pt idx="78089">
                  <c:v>684</c:v>
                </c:pt>
                <c:pt idx="78090">
                  <c:v>685</c:v>
                </c:pt>
                <c:pt idx="78091">
                  <c:v>686</c:v>
                </c:pt>
                <c:pt idx="78092">
                  <c:v>687</c:v>
                </c:pt>
                <c:pt idx="78093">
                  <c:v>688</c:v>
                </c:pt>
                <c:pt idx="78094">
                  <c:v>689</c:v>
                </c:pt>
                <c:pt idx="78095">
                  <c:v>690</c:v>
                </c:pt>
                <c:pt idx="78096">
                  <c:v>691</c:v>
                </c:pt>
                <c:pt idx="78097">
                  <c:v>692</c:v>
                </c:pt>
                <c:pt idx="78098">
                  <c:v>693</c:v>
                </c:pt>
                <c:pt idx="78099">
                  <c:v>694</c:v>
                </c:pt>
                <c:pt idx="78100">
                  <c:v>695</c:v>
                </c:pt>
                <c:pt idx="78101">
                  <c:v>696</c:v>
                </c:pt>
                <c:pt idx="78102">
                  <c:v>697</c:v>
                </c:pt>
                <c:pt idx="78103">
                  <c:v>698</c:v>
                </c:pt>
                <c:pt idx="78104">
                  <c:v>699</c:v>
                </c:pt>
                <c:pt idx="78105">
                  <c:v>700</c:v>
                </c:pt>
                <c:pt idx="78106">
                  <c:v>701</c:v>
                </c:pt>
                <c:pt idx="78107">
                  <c:v>702</c:v>
                </c:pt>
                <c:pt idx="78108">
                  <c:v>703</c:v>
                </c:pt>
                <c:pt idx="78109">
                  <c:v>704</c:v>
                </c:pt>
                <c:pt idx="78110">
                  <c:v>705</c:v>
                </c:pt>
                <c:pt idx="78111">
                  <c:v>706</c:v>
                </c:pt>
                <c:pt idx="78112">
                  <c:v>707</c:v>
                </c:pt>
                <c:pt idx="78113">
                  <c:v>708</c:v>
                </c:pt>
                <c:pt idx="78114">
                  <c:v>709</c:v>
                </c:pt>
                <c:pt idx="78115">
                  <c:v>710</c:v>
                </c:pt>
                <c:pt idx="78116">
                  <c:v>711</c:v>
                </c:pt>
                <c:pt idx="78117">
                  <c:v>712</c:v>
                </c:pt>
                <c:pt idx="78118">
                  <c:v>713</c:v>
                </c:pt>
                <c:pt idx="78119">
                  <c:v>714</c:v>
                </c:pt>
                <c:pt idx="78120">
                  <c:v>715</c:v>
                </c:pt>
                <c:pt idx="78121">
                  <c:v>716</c:v>
                </c:pt>
                <c:pt idx="78122">
                  <c:v>717</c:v>
                </c:pt>
                <c:pt idx="78123">
                  <c:v>718</c:v>
                </c:pt>
                <c:pt idx="78124">
                  <c:v>719</c:v>
                </c:pt>
                <c:pt idx="78125">
                  <c:v>720</c:v>
                </c:pt>
                <c:pt idx="78126">
                  <c:v>721</c:v>
                </c:pt>
                <c:pt idx="78127">
                  <c:v>722</c:v>
                </c:pt>
                <c:pt idx="78128">
                  <c:v>723</c:v>
                </c:pt>
                <c:pt idx="78129">
                  <c:v>724</c:v>
                </c:pt>
                <c:pt idx="78130">
                  <c:v>725</c:v>
                </c:pt>
                <c:pt idx="78131">
                  <c:v>726</c:v>
                </c:pt>
                <c:pt idx="78132">
                  <c:v>727</c:v>
                </c:pt>
                <c:pt idx="78133">
                  <c:v>728</c:v>
                </c:pt>
                <c:pt idx="78134">
                  <c:v>729</c:v>
                </c:pt>
                <c:pt idx="78135">
                  <c:v>730</c:v>
                </c:pt>
                <c:pt idx="78136">
                  <c:v>731</c:v>
                </c:pt>
                <c:pt idx="78137">
                  <c:v>732</c:v>
                </c:pt>
                <c:pt idx="78138">
                  <c:v>733</c:v>
                </c:pt>
                <c:pt idx="78139">
                  <c:v>734</c:v>
                </c:pt>
                <c:pt idx="78140">
                  <c:v>735</c:v>
                </c:pt>
                <c:pt idx="78141">
                  <c:v>736</c:v>
                </c:pt>
                <c:pt idx="78142">
                  <c:v>737</c:v>
                </c:pt>
                <c:pt idx="78143">
                  <c:v>738</c:v>
                </c:pt>
                <c:pt idx="78144">
                  <c:v>739</c:v>
                </c:pt>
                <c:pt idx="78145">
                  <c:v>740</c:v>
                </c:pt>
                <c:pt idx="78146">
                  <c:v>741</c:v>
                </c:pt>
                <c:pt idx="78147">
                  <c:v>742</c:v>
                </c:pt>
                <c:pt idx="78148">
                  <c:v>743</c:v>
                </c:pt>
                <c:pt idx="78149">
                  <c:v>744</c:v>
                </c:pt>
                <c:pt idx="78150">
                  <c:v>745</c:v>
                </c:pt>
                <c:pt idx="78151">
                  <c:v>746</c:v>
                </c:pt>
                <c:pt idx="78152">
                  <c:v>747</c:v>
                </c:pt>
                <c:pt idx="78153">
                  <c:v>748</c:v>
                </c:pt>
                <c:pt idx="78154">
                  <c:v>749</c:v>
                </c:pt>
                <c:pt idx="78155">
                  <c:v>750</c:v>
                </c:pt>
                <c:pt idx="78156">
                  <c:v>751</c:v>
                </c:pt>
                <c:pt idx="78157">
                  <c:v>752</c:v>
                </c:pt>
                <c:pt idx="78158">
                  <c:v>753</c:v>
                </c:pt>
                <c:pt idx="78159">
                  <c:v>754</c:v>
                </c:pt>
                <c:pt idx="78160">
                  <c:v>755</c:v>
                </c:pt>
                <c:pt idx="78161">
                  <c:v>756</c:v>
                </c:pt>
                <c:pt idx="78162">
                  <c:v>757</c:v>
                </c:pt>
                <c:pt idx="78163">
                  <c:v>758</c:v>
                </c:pt>
                <c:pt idx="78164">
                  <c:v>759</c:v>
                </c:pt>
                <c:pt idx="78165">
                  <c:v>760</c:v>
                </c:pt>
                <c:pt idx="78166">
                  <c:v>761</c:v>
                </c:pt>
                <c:pt idx="78167">
                  <c:v>762</c:v>
                </c:pt>
                <c:pt idx="78168">
                  <c:v>763</c:v>
                </c:pt>
                <c:pt idx="78169">
                  <c:v>764</c:v>
                </c:pt>
                <c:pt idx="78170">
                  <c:v>765</c:v>
                </c:pt>
                <c:pt idx="78171">
                  <c:v>766</c:v>
                </c:pt>
                <c:pt idx="78172">
                  <c:v>767</c:v>
                </c:pt>
                <c:pt idx="78173">
                  <c:v>768</c:v>
                </c:pt>
                <c:pt idx="78174">
                  <c:v>769</c:v>
                </c:pt>
                <c:pt idx="78175">
                  <c:v>770</c:v>
                </c:pt>
                <c:pt idx="78176">
                  <c:v>771</c:v>
                </c:pt>
                <c:pt idx="78177">
                  <c:v>772</c:v>
                </c:pt>
                <c:pt idx="78178">
                  <c:v>773</c:v>
                </c:pt>
                <c:pt idx="78179">
                  <c:v>774</c:v>
                </c:pt>
                <c:pt idx="78180">
                  <c:v>775</c:v>
                </c:pt>
                <c:pt idx="78181">
                  <c:v>776</c:v>
                </c:pt>
                <c:pt idx="78182">
                  <c:v>777</c:v>
                </c:pt>
                <c:pt idx="78183">
                  <c:v>778</c:v>
                </c:pt>
                <c:pt idx="78184">
                  <c:v>779</c:v>
                </c:pt>
                <c:pt idx="78185">
                  <c:v>780</c:v>
                </c:pt>
                <c:pt idx="78186">
                  <c:v>781</c:v>
                </c:pt>
                <c:pt idx="78187">
                  <c:v>782</c:v>
                </c:pt>
                <c:pt idx="78188">
                  <c:v>783</c:v>
                </c:pt>
                <c:pt idx="78189">
                  <c:v>784</c:v>
                </c:pt>
                <c:pt idx="78190">
                  <c:v>785</c:v>
                </c:pt>
                <c:pt idx="78191">
                  <c:v>786</c:v>
                </c:pt>
                <c:pt idx="78192">
                  <c:v>787</c:v>
                </c:pt>
                <c:pt idx="78193">
                  <c:v>788</c:v>
                </c:pt>
                <c:pt idx="78194">
                  <c:v>789</c:v>
                </c:pt>
                <c:pt idx="78195">
                  <c:v>790</c:v>
                </c:pt>
                <c:pt idx="78196">
                  <c:v>791</c:v>
                </c:pt>
                <c:pt idx="78197">
                  <c:v>792</c:v>
                </c:pt>
                <c:pt idx="78198">
                  <c:v>793</c:v>
                </c:pt>
                <c:pt idx="78199">
                  <c:v>794</c:v>
                </c:pt>
                <c:pt idx="78200">
                  <c:v>795</c:v>
                </c:pt>
                <c:pt idx="78201">
                  <c:v>796</c:v>
                </c:pt>
                <c:pt idx="78202">
                  <c:v>797</c:v>
                </c:pt>
                <c:pt idx="78203">
                  <c:v>798</c:v>
                </c:pt>
                <c:pt idx="78204">
                  <c:v>799</c:v>
                </c:pt>
                <c:pt idx="78205">
                  <c:v>800</c:v>
                </c:pt>
                <c:pt idx="78206">
                  <c:v>801</c:v>
                </c:pt>
                <c:pt idx="78207">
                  <c:v>802</c:v>
                </c:pt>
                <c:pt idx="78208">
                  <c:v>803</c:v>
                </c:pt>
                <c:pt idx="78209">
                  <c:v>804</c:v>
                </c:pt>
                <c:pt idx="78210">
                  <c:v>805</c:v>
                </c:pt>
                <c:pt idx="78211">
                  <c:v>806</c:v>
                </c:pt>
                <c:pt idx="78212">
                  <c:v>807</c:v>
                </c:pt>
                <c:pt idx="78213">
                  <c:v>808</c:v>
                </c:pt>
                <c:pt idx="78214">
                  <c:v>809</c:v>
                </c:pt>
                <c:pt idx="78215">
                  <c:v>810</c:v>
                </c:pt>
                <c:pt idx="78216">
                  <c:v>811</c:v>
                </c:pt>
                <c:pt idx="78217">
                  <c:v>812</c:v>
                </c:pt>
                <c:pt idx="78218">
                  <c:v>813</c:v>
                </c:pt>
                <c:pt idx="78219">
                  <c:v>814</c:v>
                </c:pt>
                <c:pt idx="78220">
                  <c:v>815</c:v>
                </c:pt>
                <c:pt idx="78221">
                  <c:v>816</c:v>
                </c:pt>
                <c:pt idx="78222">
                  <c:v>817</c:v>
                </c:pt>
                <c:pt idx="78223">
                  <c:v>818</c:v>
                </c:pt>
                <c:pt idx="78224">
                  <c:v>819</c:v>
                </c:pt>
                <c:pt idx="78225">
                  <c:v>820</c:v>
                </c:pt>
                <c:pt idx="78226">
                  <c:v>821</c:v>
                </c:pt>
                <c:pt idx="78227">
                  <c:v>822</c:v>
                </c:pt>
                <c:pt idx="78228">
                  <c:v>823</c:v>
                </c:pt>
                <c:pt idx="78229">
                  <c:v>824</c:v>
                </c:pt>
                <c:pt idx="78230">
                  <c:v>825</c:v>
                </c:pt>
                <c:pt idx="78231">
                  <c:v>826</c:v>
                </c:pt>
                <c:pt idx="78232">
                  <c:v>827</c:v>
                </c:pt>
                <c:pt idx="78233">
                  <c:v>828</c:v>
                </c:pt>
                <c:pt idx="78234">
                  <c:v>829</c:v>
                </c:pt>
                <c:pt idx="78235">
                  <c:v>830</c:v>
                </c:pt>
                <c:pt idx="78236">
                  <c:v>831</c:v>
                </c:pt>
                <c:pt idx="78237">
                  <c:v>832</c:v>
                </c:pt>
                <c:pt idx="78238">
                  <c:v>833</c:v>
                </c:pt>
                <c:pt idx="78239">
                  <c:v>834</c:v>
                </c:pt>
                <c:pt idx="78240">
                  <c:v>835</c:v>
                </c:pt>
                <c:pt idx="78241">
                  <c:v>836</c:v>
                </c:pt>
                <c:pt idx="78242">
                  <c:v>837</c:v>
                </c:pt>
                <c:pt idx="78243">
                  <c:v>838</c:v>
                </c:pt>
                <c:pt idx="78244">
                  <c:v>839</c:v>
                </c:pt>
                <c:pt idx="78245">
                  <c:v>840</c:v>
                </c:pt>
                <c:pt idx="78246">
                  <c:v>841</c:v>
                </c:pt>
                <c:pt idx="78247">
                  <c:v>842</c:v>
                </c:pt>
                <c:pt idx="78248">
                  <c:v>843</c:v>
                </c:pt>
                <c:pt idx="78249">
                  <c:v>844</c:v>
                </c:pt>
                <c:pt idx="78250">
                  <c:v>845</c:v>
                </c:pt>
                <c:pt idx="78251">
                  <c:v>846</c:v>
                </c:pt>
                <c:pt idx="78252">
                  <c:v>847</c:v>
                </c:pt>
                <c:pt idx="78253">
                  <c:v>848</c:v>
                </c:pt>
                <c:pt idx="78254">
                  <c:v>849</c:v>
                </c:pt>
                <c:pt idx="78255">
                  <c:v>850</c:v>
                </c:pt>
                <c:pt idx="78256">
                  <c:v>851</c:v>
                </c:pt>
                <c:pt idx="78257">
                  <c:v>852</c:v>
                </c:pt>
                <c:pt idx="78258">
                  <c:v>853</c:v>
                </c:pt>
                <c:pt idx="78259">
                  <c:v>854</c:v>
                </c:pt>
                <c:pt idx="78260">
                  <c:v>855</c:v>
                </c:pt>
                <c:pt idx="78261">
                  <c:v>856</c:v>
                </c:pt>
                <c:pt idx="78262">
                  <c:v>857</c:v>
                </c:pt>
                <c:pt idx="78263">
                  <c:v>858</c:v>
                </c:pt>
                <c:pt idx="78264">
                  <c:v>859</c:v>
                </c:pt>
                <c:pt idx="78265">
                  <c:v>860</c:v>
                </c:pt>
                <c:pt idx="78266">
                  <c:v>861</c:v>
                </c:pt>
                <c:pt idx="78267">
                  <c:v>862</c:v>
                </c:pt>
                <c:pt idx="78268">
                  <c:v>863</c:v>
                </c:pt>
                <c:pt idx="78269">
                  <c:v>864</c:v>
                </c:pt>
                <c:pt idx="78270">
                  <c:v>865</c:v>
                </c:pt>
                <c:pt idx="78271">
                  <c:v>866</c:v>
                </c:pt>
                <c:pt idx="78272">
                  <c:v>867</c:v>
                </c:pt>
                <c:pt idx="78273">
                  <c:v>868</c:v>
                </c:pt>
                <c:pt idx="78274">
                  <c:v>869</c:v>
                </c:pt>
                <c:pt idx="78275">
                  <c:v>870</c:v>
                </c:pt>
                <c:pt idx="78276">
                  <c:v>871</c:v>
                </c:pt>
                <c:pt idx="78277">
                  <c:v>872</c:v>
                </c:pt>
                <c:pt idx="78278">
                  <c:v>873</c:v>
                </c:pt>
                <c:pt idx="78279">
                  <c:v>874</c:v>
                </c:pt>
                <c:pt idx="78280">
                  <c:v>875</c:v>
                </c:pt>
                <c:pt idx="78281">
                  <c:v>876</c:v>
                </c:pt>
                <c:pt idx="78282">
                  <c:v>877</c:v>
                </c:pt>
                <c:pt idx="78283">
                  <c:v>878</c:v>
                </c:pt>
                <c:pt idx="78284">
                  <c:v>879</c:v>
                </c:pt>
                <c:pt idx="78285">
                  <c:v>880</c:v>
                </c:pt>
                <c:pt idx="78286">
                  <c:v>881</c:v>
                </c:pt>
                <c:pt idx="78287">
                  <c:v>882</c:v>
                </c:pt>
                <c:pt idx="78288">
                  <c:v>883</c:v>
                </c:pt>
                <c:pt idx="78289">
                  <c:v>884</c:v>
                </c:pt>
                <c:pt idx="78290">
                  <c:v>885</c:v>
                </c:pt>
                <c:pt idx="78291">
                  <c:v>886</c:v>
                </c:pt>
                <c:pt idx="78292">
                  <c:v>887</c:v>
                </c:pt>
                <c:pt idx="78293">
                  <c:v>888</c:v>
                </c:pt>
                <c:pt idx="78294">
                  <c:v>889</c:v>
                </c:pt>
                <c:pt idx="78295">
                  <c:v>890</c:v>
                </c:pt>
                <c:pt idx="78296">
                  <c:v>891</c:v>
                </c:pt>
                <c:pt idx="78297">
                  <c:v>892</c:v>
                </c:pt>
                <c:pt idx="78298">
                  <c:v>893</c:v>
                </c:pt>
                <c:pt idx="78299">
                  <c:v>894</c:v>
                </c:pt>
                <c:pt idx="78300">
                  <c:v>895</c:v>
                </c:pt>
                <c:pt idx="78301">
                  <c:v>896</c:v>
                </c:pt>
                <c:pt idx="78302">
                  <c:v>897</c:v>
                </c:pt>
                <c:pt idx="78303">
                  <c:v>898</c:v>
                </c:pt>
                <c:pt idx="78304">
                  <c:v>899</c:v>
                </c:pt>
                <c:pt idx="78305">
                  <c:v>900</c:v>
                </c:pt>
                <c:pt idx="78306">
                  <c:v>901</c:v>
                </c:pt>
                <c:pt idx="78307">
                  <c:v>902</c:v>
                </c:pt>
                <c:pt idx="78308">
                  <c:v>903</c:v>
                </c:pt>
                <c:pt idx="78309">
                  <c:v>904</c:v>
                </c:pt>
                <c:pt idx="78310">
                  <c:v>905</c:v>
                </c:pt>
                <c:pt idx="78311">
                  <c:v>906</c:v>
                </c:pt>
                <c:pt idx="78312">
                  <c:v>907</c:v>
                </c:pt>
                <c:pt idx="78313">
                  <c:v>908</c:v>
                </c:pt>
                <c:pt idx="78314">
                  <c:v>909</c:v>
                </c:pt>
                <c:pt idx="78315">
                  <c:v>910</c:v>
                </c:pt>
                <c:pt idx="78316">
                  <c:v>911</c:v>
                </c:pt>
                <c:pt idx="78317">
                  <c:v>912</c:v>
                </c:pt>
                <c:pt idx="78318">
                  <c:v>913</c:v>
                </c:pt>
                <c:pt idx="78319">
                  <c:v>914</c:v>
                </c:pt>
                <c:pt idx="78320">
                  <c:v>915</c:v>
                </c:pt>
                <c:pt idx="78321">
                  <c:v>916</c:v>
                </c:pt>
                <c:pt idx="78322">
                  <c:v>917</c:v>
                </c:pt>
                <c:pt idx="78323">
                  <c:v>918</c:v>
                </c:pt>
                <c:pt idx="78324">
                  <c:v>919</c:v>
                </c:pt>
                <c:pt idx="78325">
                  <c:v>920</c:v>
                </c:pt>
                <c:pt idx="78326">
                  <c:v>921</c:v>
                </c:pt>
                <c:pt idx="78327">
                  <c:v>922</c:v>
                </c:pt>
                <c:pt idx="78328">
                  <c:v>923</c:v>
                </c:pt>
                <c:pt idx="78329">
                  <c:v>924</c:v>
                </c:pt>
                <c:pt idx="78330">
                  <c:v>925</c:v>
                </c:pt>
                <c:pt idx="78331">
                  <c:v>926</c:v>
                </c:pt>
                <c:pt idx="78332">
                  <c:v>927</c:v>
                </c:pt>
                <c:pt idx="78333">
                  <c:v>928</c:v>
                </c:pt>
                <c:pt idx="78334">
                  <c:v>929</c:v>
                </c:pt>
                <c:pt idx="78335">
                  <c:v>930</c:v>
                </c:pt>
                <c:pt idx="78336">
                  <c:v>931</c:v>
                </c:pt>
                <c:pt idx="78337">
                  <c:v>932</c:v>
                </c:pt>
                <c:pt idx="78338">
                  <c:v>933</c:v>
                </c:pt>
                <c:pt idx="78339">
                  <c:v>934</c:v>
                </c:pt>
                <c:pt idx="78340">
                  <c:v>935</c:v>
                </c:pt>
                <c:pt idx="78341">
                  <c:v>936</c:v>
                </c:pt>
                <c:pt idx="78342">
                  <c:v>937</c:v>
                </c:pt>
                <c:pt idx="78343">
                  <c:v>938</c:v>
                </c:pt>
                <c:pt idx="78344">
                  <c:v>939</c:v>
                </c:pt>
                <c:pt idx="78345">
                  <c:v>940</c:v>
                </c:pt>
                <c:pt idx="78346">
                  <c:v>941</c:v>
                </c:pt>
                <c:pt idx="78347">
                  <c:v>942</c:v>
                </c:pt>
                <c:pt idx="78348">
                  <c:v>943</c:v>
                </c:pt>
                <c:pt idx="78349">
                  <c:v>944</c:v>
                </c:pt>
                <c:pt idx="78350">
                  <c:v>945</c:v>
                </c:pt>
                <c:pt idx="78351">
                  <c:v>946</c:v>
                </c:pt>
                <c:pt idx="78352">
                  <c:v>947</c:v>
                </c:pt>
                <c:pt idx="78353">
                  <c:v>948</c:v>
                </c:pt>
                <c:pt idx="78354">
                  <c:v>949</c:v>
                </c:pt>
                <c:pt idx="78355">
                  <c:v>950</c:v>
                </c:pt>
                <c:pt idx="78356">
                  <c:v>951</c:v>
                </c:pt>
                <c:pt idx="78357">
                  <c:v>952</c:v>
                </c:pt>
                <c:pt idx="78358">
                  <c:v>953</c:v>
                </c:pt>
                <c:pt idx="78359">
                  <c:v>954</c:v>
                </c:pt>
                <c:pt idx="78360">
                  <c:v>955</c:v>
                </c:pt>
                <c:pt idx="78361">
                  <c:v>956</c:v>
                </c:pt>
                <c:pt idx="78362">
                  <c:v>957</c:v>
                </c:pt>
                <c:pt idx="78363">
                  <c:v>958</c:v>
                </c:pt>
                <c:pt idx="78364">
                  <c:v>959</c:v>
                </c:pt>
                <c:pt idx="78365">
                  <c:v>960</c:v>
                </c:pt>
                <c:pt idx="78366">
                  <c:v>961</c:v>
                </c:pt>
                <c:pt idx="78367">
                  <c:v>962</c:v>
                </c:pt>
                <c:pt idx="78368">
                  <c:v>963</c:v>
                </c:pt>
                <c:pt idx="78369">
                  <c:v>964</c:v>
                </c:pt>
                <c:pt idx="78370">
                  <c:v>965</c:v>
                </c:pt>
                <c:pt idx="78371">
                  <c:v>966</c:v>
                </c:pt>
                <c:pt idx="78372">
                  <c:v>967</c:v>
                </c:pt>
                <c:pt idx="78373">
                  <c:v>968</c:v>
                </c:pt>
                <c:pt idx="78374">
                  <c:v>969</c:v>
                </c:pt>
                <c:pt idx="78375">
                  <c:v>970</c:v>
                </c:pt>
                <c:pt idx="78376">
                  <c:v>971</c:v>
                </c:pt>
                <c:pt idx="78377">
                  <c:v>972</c:v>
                </c:pt>
                <c:pt idx="78378">
                  <c:v>973</c:v>
                </c:pt>
                <c:pt idx="78379">
                  <c:v>974</c:v>
                </c:pt>
                <c:pt idx="78380">
                  <c:v>975</c:v>
                </c:pt>
                <c:pt idx="78381">
                  <c:v>976</c:v>
                </c:pt>
                <c:pt idx="78382">
                  <c:v>977</c:v>
                </c:pt>
                <c:pt idx="78383">
                  <c:v>978</c:v>
                </c:pt>
                <c:pt idx="78384">
                  <c:v>979</c:v>
                </c:pt>
                <c:pt idx="78385">
                  <c:v>980</c:v>
                </c:pt>
                <c:pt idx="78386">
                  <c:v>981</c:v>
                </c:pt>
                <c:pt idx="78387">
                  <c:v>982</c:v>
                </c:pt>
                <c:pt idx="78388">
                  <c:v>983</c:v>
                </c:pt>
                <c:pt idx="78389">
                  <c:v>984</c:v>
                </c:pt>
                <c:pt idx="78390">
                  <c:v>985</c:v>
                </c:pt>
                <c:pt idx="78391">
                  <c:v>986</c:v>
                </c:pt>
                <c:pt idx="78392">
                  <c:v>987</c:v>
                </c:pt>
                <c:pt idx="78393">
                  <c:v>988</c:v>
                </c:pt>
                <c:pt idx="78394">
                  <c:v>989</c:v>
                </c:pt>
                <c:pt idx="78395">
                  <c:v>990</c:v>
                </c:pt>
                <c:pt idx="78396">
                  <c:v>991</c:v>
                </c:pt>
                <c:pt idx="78397">
                  <c:v>992</c:v>
                </c:pt>
                <c:pt idx="78398">
                  <c:v>993</c:v>
                </c:pt>
                <c:pt idx="78399">
                  <c:v>994</c:v>
                </c:pt>
                <c:pt idx="78400">
                  <c:v>995</c:v>
                </c:pt>
                <c:pt idx="78401">
                  <c:v>996</c:v>
                </c:pt>
                <c:pt idx="78402">
                  <c:v>997</c:v>
                </c:pt>
                <c:pt idx="78403">
                  <c:v>998</c:v>
                </c:pt>
                <c:pt idx="78404">
                  <c:v>999</c:v>
                </c:pt>
                <c:pt idx="78405">
                  <c:v>1000</c:v>
                </c:pt>
                <c:pt idx="78406">
                  <c:v>1001</c:v>
                </c:pt>
                <c:pt idx="78407">
                  <c:v>1002</c:v>
                </c:pt>
                <c:pt idx="78408">
                  <c:v>1003</c:v>
                </c:pt>
                <c:pt idx="78409">
                  <c:v>1004</c:v>
                </c:pt>
                <c:pt idx="78410">
                  <c:v>1005</c:v>
                </c:pt>
                <c:pt idx="78411">
                  <c:v>1006</c:v>
                </c:pt>
                <c:pt idx="78412">
                  <c:v>1007</c:v>
                </c:pt>
                <c:pt idx="78413">
                  <c:v>1008</c:v>
                </c:pt>
                <c:pt idx="78414">
                  <c:v>1009</c:v>
                </c:pt>
                <c:pt idx="78415">
                  <c:v>1010</c:v>
                </c:pt>
                <c:pt idx="78416">
                  <c:v>1011</c:v>
                </c:pt>
                <c:pt idx="78417">
                  <c:v>1012</c:v>
                </c:pt>
                <c:pt idx="78418">
                  <c:v>1013</c:v>
                </c:pt>
                <c:pt idx="78419">
                  <c:v>1014</c:v>
                </c:pt>
                <c:pt idx="78420">
                  <c:v>1015</c:v>
                </c:pt>
                <c:pt idx="78421">
                  <c:v>1016</c:v>
                </c:pt>
                <c:pt idx="78422">
                  <c:v>1017</c:v>
                </c:pt>
                <c:pt idx="78423">
                  <c:v>1018</c:v>
                </c:pt>
                <c:pt idx="78424">
                  <c:v>1019</c:v>
                </c:pt>
                <c:pt idx="78425">
                  <c:v>1020</c:v>
                </c:pt>
                <c:pt idx="78426">
                  <c:v>1021</c:v>
                </c:pt>
                <c:pt idx="78427">
                  <c:v>1022</c:v>
                </c:pt>
                <c:pt idx="78428">
                  <c:v>1023</c:v>
                </c:pt>
                <c:pt idx="78429">
                  <c:v>1024</c:v>
                </c:pt>
                <c:pt idx="78430">
                  <c:v>1025</c:v>
                </c:pt>
                <c:pt idx="78431">
                  <c:v>1026</c:v>
                </c:pt>
                <c:pt idx="78432">
                  <c:v>1027</c:v>
                </c:pt>
                <c:pt idx="78433">
                  <c:v>1028</c:v>
                </c:pt>
                <c:pt idx="78434">
                  <c:v>1029</c:v>
                </c:pt>
                <c:pt idx="78435">
                  <c:v>1030</c:v>
                </c:pt>
                <c:pt idx="78436">
                  <c:v>1031</c:v>
                </c:pt>
                <c:pt idx="78437">
                  <c:v>1032</c:v>
                </c:pt>
                <c:pt idx="78438">
                  <c:v>1033</c:v>
                </c:pt>
                <c:pt idx="78439">
                  <c:v>1034</c:v>
                </c:pt>
                <c:pt idx="78440">
                  <c:v>1035</c:v>
                </c:pt>
                <c:pt idx="78441">
                  <c:v>1036</c:v>
                </c:pt>
                <c:pt idx="78442">
                  <c:v>1037</c:v>
                </c:pt>
                <c:pt idx="78443">
                  <c:v>1038</c:v>
                </c:pt>
                <c:pt idx="78444">
                  <c:v>1039</c:v>
                </c:pt>
                <c:pt idx="78445">
                  <c:v>1040</c:v>
                </c:pt>
                <c:pt idx="78446">
                  <c:v>1041</c:v>
                </c:pt>
                <c:pt idx="78447">
                  <c:v>1042</c:v>
                </c:pt>
                <c:pt idx="78448">
                  <c:v>1043</c:v>
                </c:pt>
                <c:pt idx="78449">
                  <c:v>1044</c:v>
                </c:pt>
                <c:pt idx="78450">
                  <c:v>1045</c:v>
                </c:pt>
                <c:pt idx="78451">
                  <c:v>1046</c:v>
                </c:pt>
                <c:pt idx="78452">
                  <c:v>1047</c:v>
                </c:pt>
                <c:pt idx="78453">
                  <c:v>1048</c:v>
                </c:pt>
                <c:pt idx="78454">
                  <c:v>1049</c:v>
                </c:pt>
                <c:pt idx="78455">
                  <c:v>1050</c:v>
                </c:pt>
                <c:pt idx="78456">
                  <c:v>1051</c:v>
                </c:pt>
                <c:pt idx="78457">
                  <c:v>1052</c:v>
                </c:pt>
                <c:pt idx="78458">
                  <c:v>1053</c:v>
                </c:pt>
                <c:pt idx="78459">
                  <c:v>1054</c:v>
                </c:pt>
                <c:pt idx="78460">
                  <c:v>1055</c:v>
                </c:pt>
                <c:pt idx="78461">
                  <c:v>1056</c:v>
                </c:pt>
                <c:pt idx="78462">
                  <c:v>1057</c:v>
                </c:pt>
                <c:pt idx="78463">
                  <c:v>1058</c:v>
                </c:pt>
                <c:pt idx="78464">
                  <c:v>1059</c:v>
                </c:pt>
                <c:pt idx="78465">
                  <c:v>1060</c:v>
                </c:pt>
                <c:pt idx="78466">
                  <c:v>1061</c:v>
                </c:pt>
                <c:pt idx="78467">
                  <c:v>1062</c:v>
                </c:pt>
                <c:pt idx="78468">
                  <c:v>1063</c:v>
                </c:pt>
                <c:pt idx="78469">
                  <c:v>1064</c:v>
                </c:pt>
                <c:pt idx="78470">
                  <c:v>1065</c:v>
                </c:pt>
                <c:pt idx="78471">
                  <c:v>1066</c:v>
                </c:pt>
                <c:pt idx="78472">
                  <c:v>1067</c:v>
                </c:pt>
                <c:pt idx="78473">
                  <c:v>1068</c:v>
                </c:pt>
                <c:pt idx="78474">
                  <c:v>1069</c:v>
                </c:pt>
                <c:pt idx="78475">
                  <c:v>1070</c:v>
                </c:pt>
                <c:pt idx="78476">
                  <c:v>1071</c:v>
                </c:pt>
                <c:pt idx="78477">
                  <c:v>1072</c:v>
                </c:pt>
                <c:pt idx="78478">
                  <c:v>1073</c:v>
                </c:pt>
                <c:pt idx="78479">
                  <c:v>1074</c:v>
                </c:pt>
                <c:pt idx="78480">
                  <c:v>1075</c:v>
                </c:pt>
                <c:pt idx="78481">
                  <c:v>1076</c:v>
                </c:pt>
                <c:pt idx="78482">
                  <c:v>1077</c:v>
                </c:pt>
                <c:pt idx="78483">
                  <c:v>1078</c:v>
                </c:pt>
                <c:pt idx="78484">
                  <c:v>1079</c:v>
                </c:pt>
                <c:pt idx="78485">
                  <c:v>1080</c:v>
                </c:pt>
                <c:pt idx="78486">
                  <c:v>1081</c:v>
                </c:pt>
                <c:pt idx="78487">
                  <c:v>1082</c:v>
                </c:pt>
                <c:pt idx="78488">
                  <c:v>1083</c:v>
                </c:pt>
                <c:pt idx="78489">
                  <c:v>1084</c:v>
                </c:pt>
                <c:pt idx="78490">
                  <c:v>1085</c:v>
                </c:pt>
                <c:pt idx="78491">
                  <c:v>1086</c:v>
                </c:pt>
                <c:pt idx="78492">
                  <c:v>1087</c:v>
                </c:pt>
                <c:pt idx="78493">
                  <c:v>1088</c:v>
                </c:pt>
                <c:pt idx="78494">
                  <c:v>1089</c:v>
                </c:pt>
                <c:pt idx="78495">
                  <c:v>1090</c:v>
                </c:pt>
                <c:pt idx="78496">
                  <c:v>1091</c:v>
                </c:pt>
                <c:pt idx="78497">
                  <c:v>1092</c:v>
                </c:pt>
                <c:pt idx="78498">
                  <c:v>1093</c:v>
                </c:pt>
                <c:pt idx="78499">
                  <c:v>1094</c:v>
                </c:pt>
                <c:pt idx="78500">
                  <c:v>1095</c:v>
                </c:pt>
                <c:pt idx="78501">
                  <c:v>1096</c:v>
                </c:pt>
                <c:pt idx="78502">
                  <c:v>1097</c:v>
                </c:pt>
                <c:pt idx="78503">
                  <c:v>1098</c:v>
                </c:pt>
                <c:pt idx="78504">
                  <c:v>1099</c:v>
                </c:pt>
                <c:pt idx="78505">
                  <c:v>1100</c:v>
                </c:pt>
                <c:pt idx="78506">
                  <c:v>1101</c:v>
                </c:pt>
                <c:pt idx="78507">
                  <c:v>1102</c:v>
                </c:pt>
                <c:pt idx="78508">
                  <c:v>1103</c:v>
                </c:pt>
                <c:pt idx="78509">
                  <c:v>1104</c:v>
                </c:pt>
                <c:pt idx="78510">
                  <c:v>1105</c:v>
                </c:pt>
                <c:pt idx="78511">
                  <c:v>1106</c:v>
                </c:pt>
                <c:pt idx="78512">
                  <c:v>1107</c:v>
                </c:pt>
                <c:pt idx="78513">
                  <c:v>1108</c:v>
                </c:pt>
                <c:pt idx="78514">
                  <c:v>1109</c:v>
                </c:pt>
                <c:pt idx="78515">
                  <c:v>1110</c:v>
                </c:pt>
                <c:pt idx="78516">
                  <c:v>1111</c:v>
                </c:pt>
                <c:pt idx="78517">
                  <c:v>1112</c:v>
                </c:pt>
                <c:pt idx="78518">
                  <c:v>1113</c:v>
                </c:pt>
                <c:pt idx="78519">
                  <c:v>1114</c:v>
                </c:pt>
                <c:pt idx="78520">
                  <c:v>1115</c:v>
                </c:pt>
                <c:pt idx="78521">
                  <c:v>1116</c:v>
                </c:pt>
                <c:pt idx="78522">
                  <c:v>1117</c:v>
                </c:pt>
                <c:pt idx="78523">
                  <c:v>1118</c:v>
                </c:pt>
                <c:pt idx="78524">
                  <c:v>1119</c:v>
                </c:pt>
                <c:pt idx="78525">
                  <c:v>1120</c:v>
                </c:pt>
                <c:pt idx="78526">
                  <c:v>1121</c:v>
                </c:pt>
                <c:pt idx="78527">
                  <c:v>1122</c:v>
                </c:pt>
                <c:pt idx="78528">
                  <c:v>1123</c:v>
                </c:pt>
                <c:pt idx="78529">
                  <c:v>1124</c:v>
                </c:pt>
                <c:pt idx="78530">
                  <c:v>1125</c:v>
                </c:pt>
                <c:pt idx="78531">
                  <c:v>1126</c:v>
                </c:pt>
                <c:pt idx="78532">
                  <c:v>1127</c:v>
                </c:pt>
                <c:pt idx="78533">
                  <c:v>1128</c:v>
                </c:pt>
                <c:pt idx="78534">
                  <c:v>1129</c:v>
                </c:pt>
                <c:pt idx="78535">
                  <c:v>1130</c:v>
                </c:pt>
                <c:pt idx="78536">
                  <c:v>1131</c:v>
                </c:pt>
                <c:pt idx="78537">
                  <c:v>1132</c:v>
                </c:pt>
                <c:pt idx="78538">
                  <c:v>1133</c:v>
                </c:pt>
                <c:pt idx="78539">
                  <c:v>1134</c:v>
                </c:pt>
                <c:pt idx="78540">
                  <c:v>1135</c:v>
                </c:pt>
                <c:pt idx="78541">
                  <c:v>1136</c:v>
                </c:pt>
                <c:pt idx="78542">
                  <c:v>1137</c:v>
                </c:pt>
                <c:pt idx="78543">
                  <c:v>1138</c:v>
                </c:pt>
                <c:pt idx="78544">
                  <c:v>1139</c:v>
                </c:pt>
                <c:pt idx="78545">
                  <c:v>1140</c:v>
                </c:pt>
                <c:pt idx="78546">
                  <c:v>1141</c:v>
                </c:pt>
                <c:pt idx="78547">
                  <c:v>1142</c:v>
                </c:pt>
                <c:pt idx="78548">
                  <c:v>1143</c:v>
                </c:pt>
                <c:pt idx="78549">
                  <c:v>1144</c:v>
                </c:pt>
                <c:pt idx="78550">
                  <c:v>1145</c:v>
                </c:pt>
                <c:pt idx="78551">
                  <c:v>1146</c:v>
                </c:pt>
                <c:pt idx="78552">
                  <c:v>1147</c:v>
                </c:pt>
                <c:pt idx="78553">
                  <c:v>1148</c:v>
                </c:pt>
                <c:pt idx="78554">
                  <c:v>1149</c:v>
                </c:pt>
                <c:pt idx="78555">
                  <c:v>1150</c:v>
                </c:pt>
                <c:pt idx="78556">
                  <c:v>1151</c:v>
                </c:pt>
                <c:pt idx="78557">
                  <c:v>1152</c:v>
                </c:pt>
                <c:pt idx="78558">
                  <c:v>1153</c:v>
                </c:pt>
                <c:pt idx="78559">
                  <c:v>1154</c:v>
                </c:pt>
                <c:pt idx="78560">
                  <c:v>1155</c:v>
                </c:pt>
                <c:pt idx="78561">
                  <c:v>1156</c:v>
                </c:pt>
                <c:pt idx="78562">
                  <c:v>1157</c:v>
                </c:pt>
                <c:pt idx="78563">
                  <c:v>1158</c:v>
                </c:pt>
                <c:pt idx="78564">
                  <c:v>1159</c:v>
                </c:pt>
                <c:pt idx="78565">
                  <c:v>1160</c:v>
                </c:pt>
                <c:pt idx="78566">
                  <c:v>1161</c:v>
                </c:pt>
                <c:pt idx="78567">
                  <c:v>1162</c:v>
                </c:pt>
                <c:pt idx="78568">
                  <c:v>1163</c:v>
                </c:pt>
                <c:pt idx="78569">
                  <c:v>1164</c:v>
                </c:pt>
                <c:pt idx="78570">
                  <c:v>1165</c:v>
                </c:pt>
                <c:pt idx="78571">
                  <c:v>1166</c:v>
                </c:pt>
                <c:pt idx="78572">
                  <c:v>1167</c:v>
                </c:pt>
                <c:pt idx="78573">
                  <c:v>1168</c:v>
                </c:pt>
                <c:pt idx="78574">
                  <c:v>1169</c:v>
                </c:pt>
                <c:pt idx="78575">
                  <c:v>1170</c:v>
                </c:pt>
                <c:pt idx="78576">
                  <c:v>1171</c:v>
                </c:pt>
                <c:pt idx="78577">
                  <c:v>1172</c:v>
                </c:pt>
                <c:pt idx="78578">
                  <c:v>1173</c:v>
                </c:pt>
                <c:pt idx="78579">
                  <c:v>1174</c:v>
                </c:pt>
                <c:pt idx="78580">
                  <c:v>1175</c:v>
                </c:pt>
                <c:pt idx="78581">
                  <c:v>1176</c:v>
                </c:pt>
                <c:pt idx="78582">
                  <c:v>1177</c:v>
                </c:pt>
                <c:pt idx="78583">
                  <c:v>1178</c:v>
                </c:pt>
                <c:pt idx="78584">
                  <c:v>1179</c:v>
                </c:pt>
                <c:pt idx="78585">
                  <c:v>1180</c:v>
                </c:pt>
                <c:pt idx="78586">
                  <c:v>1181</c:v>
                </c:pt>
                <c:pt idx="78587">
                  <c:v>1182</c:v>
                </c:pt>
                <c:pt idx="78588">
                  <c:v>1183</c:v>
                </c:pt>
                <c:pt idx="78589">
                  <c:v>1184</c:v>
                </c:pt>
                <c:pt idx="78590">
                  <c:v>1185</c:v>
                </c:pt>
                <c:pt idx="78591">
                  <c:v>1186</c:v>
                </c:pt>
                <c:pt idx="78592">
                  <c:v>1187</c:v>
                </c:pt>
                <c:pt idx="78593">
                  <c:v>1188</c:v>
                </c:pt>
                <c:pt idx="78594">
                  <c:v>1189</c:v>
                </c:pt>
                <c:pt idx="78595">
                  <c:v>1190</c:v>
                </c:pt>
                <c:pt idx="78596">
                  <c:v>1191</c:v>
                </c:pt>
                <c:pt idx="78597">
                  <c:v>1192</c:v>
                </c:pt>
                <c:pt idx="78598">
                  <c:v>1193</c:v>
                </c:pt>
                <c:pt idx="78599">
                  <c:v>1194</c:v>
                </c:pt>
                <c:pt idx="78600">
                  <c:v>1195</c:v>
                </c:pt>
                <c:pt idx="78601">
                  <c:v>1196</c:v>
                </c:pt>
                <c:pt idx="78602">
                  <c:v>1197</c:v>
                </c:pt>
                <c:pt idx="78603">
                  <c:v>1198</c:v>
                </c:pt>
                <c:pt idx="78604">
                  <c:v>1199</c:v>
                </c:pt>
                <c:pt idx="78605">
                  <c:v>1200</c:v>
                </c:pt>
                <c:pt idx="78606">
                  <c:v>1201</c:v>
                </c:pt>
                <c:pt idx="78607">
                  <c:v>1202</c:v>
                </c:pt>
                <c:pt idx="78608">
                  <c:v>1203</c:v>
                </c:pt>
                <c:pt idx="78609">
                  <c:v>1204</c:v>
                </c:pt>
                <c:pt idx="78610">
                  <c:v>1205</c:v>
                </c:pt>
                <c:pt idx="78611">
                  <c:v>1206</c:v>
                </c:pt>
                <c:pt idx="78612">
                  <c:v>1207</c:v>
                </c:pt>
                <c:pt idx="78613">
                  <c:v>1208</c:v>
                </c:pt>
                <c:pt idx="78614">
                  <c:v>1209</c:v>
                </c:pt>
                <c:pt idx="78615">
                  <c:v>1210</c:v>
                </c:pt>
                <c:pt idx="78616">
                  <c:v>1211</c:v>
                </c:pt>
                <c:pt idx="78617">
                  <c:v>1212</c:v>
                </c:pt>
                <c:pt idx="78618">
                  <c:v>1213</c:v>
                </c:pt>
                <c:pt idx="78619">
                  <c:v>1214</c:v>
                </c:pt>
                <c:pt idx="78620">
                  <c:v>1215</c:v>
                </c:pt>
                <c:pt idx="78621">
                  <c:v>1216</c:v>
                </c:pt>
                <c:pt idx="78622">
                  <c:v>1217</c:v>
                </c:pt>
                <c:pt idx="78623">
                  <c:v>1218</c:v>
                </c:pt>
                <c:pt idx="78624">
                  <c:v>1219</c:v>
                </c:pt>
                <c:pt idx="78625">
                  <c:v>1220</c:v>
                </c:pt>
                <c:pt idx="78626">
                  <c:v>1221</c:v>
                </c:pt>
                <c:pt idx="78627">
                  <c:v>1222</c:v>
                </c:pt>
                <c:pt idx="78628">
                  <c:v>1223</c:v>
                </c:pt>
                <c:pt idx="78629">
                  <c:v>1224</c:v>
                </c:pt>
                <c:pt idx="78630">
                  <c:v>1225</c:v>
                </c:pt>
                <c:pt idx="78631">
                  <c:v>1226</c:v>
                </c:pt>
                <c:pt idx="78632">
                  <c:v>1227</c:v>
                </c:pt>
                <c:pt idx="78633">
                  <c:v>1228</c:v>
                </c:pt>
                <c:pt idx="78634">
                  <c:v>1229</c:v>
                </c:pt>
                <c:pt idx="78635">
                  <c:v>1230</c:v>
                </c:pt>
                <c:pt idx="78636">
                  <c:v>1231</c:v>
                </c:pt>
                <c:pt idx="78637">
                  <c:v>1232</c:v>
                </c:pt>
                <c:pt idx="78638">
                  <c:v>1233</c:v>
                </c:pt>
                <c:pt idx="78639">
                  <c:v>1234</c:v>
                </c:pt>
                <c:pt idx="78640">
                  <c:v>1235</c:v>
                </c:pt>
                <c:pt idx="78641">
                  <c:v>1236</c:v>
                </c:pt>
                <c:pt idx="78642">
                  <c:v>1237</c:v>
                </c:pt>
                <c:pt idx="78643">
                  <c:v>1238</c:v>
                </c:pt>
                <c:pt idx="78644">
                  <c:v>1239</c:v>
                </c:pt>
                <c:pt idx="78645">
                  <c:v>1240</c:v>
                </c:pt>
                <c:pt idx="78646">
                  <c:v>1241</c:v>
                </c:pt>
                <c:pt idx="78647">
                  <c:v>1242</c:v>
                </c:pt>
                <c:pt idx="78648">
                  <c:v>1243</c:v>
                </c:pt>
                <c:pt idx="78649">
                  <c:v>1244</c:v>
                </c:pt>
                <c:pt idx="78650">
                  <c:v>1245</c:v>
                </c:pt>
                <c:pt idx="78651">
                  <c:v>1246</c:v>
                </c:pt>
                <c:pt idx="78652">
                  <c:v>1247</c:v>
                </c:pt>
                <c:pt idx="78653">
                  <c:v>1248</c:v>
                </c:pt>
                <c:pt idx="78654">
                  <c:v>1249</c:v>
                </c:pt>
                <c:pt idx="78655">
                  <c:v>1250</c:v>
                </c:pt>
                <c:pt idx="78656">
                  <c:v>1251</c:v>
                </c:pt>
                <c:pt idx="78657">
                  <c:v>1252</c:v>
                </c:pt>
                <c:pt idx="78658">
                  <c:v>1253</c:v>
                </c:pt>
                <c:pt idx="78659">
                  <c:v>1254</c:v>
                </c:pt>
                <c:pt idx="78660">
                  <c:v>1255</c:v>
                </c:pt>
                <c:pt idx="78661">
                  <c:v>1256</c:v>
                </c:pt>
                <c:pt idx="78662">
                  <c:v>1257</c:v>
                </c:pt>
                <c:pt idx="78663">
                  <c:v>1258</c:v>
                </c:pt>
                <c:pt idx="78664">
                  <c:v>1259</c:v>
                </c:pt>
                <c:pt idx="78665">
                  <c:v>1260</c:v>
                </c:pt>
                <c:pt idx="78666">
                  <c:v>1261</c:v>
                </c:pt>
                <c:pt idx="78667">
                  <c:v>1262</c:v>
                </c:pt>
                <c:pt idx="78668">
                  <c:v>1263</c:v>
                </c:pt>
                <c:pt idx="78669">
                  <c:v>1264</c:v>
                </c:pt>
                <c:pt idx="78670">
                  <c:v>1265</c:v>
                </c:pt>
                <c:pt idx="78671">
                  <c:v>1266</c:v>
                </c:pt>
                <c:pt idx="78672">
                  <c:v>1267</c:v>
                </c:pt>
                <c:pt idx="78673">
                  <c:v>1268</c:v>
                </c:pt>
                <c:pt idx="78674">
                  <c:v>1269</c:v>
                </c:pt>
                <c:pt idx="78675">
                  <c:v>1270</c:v>
                </c:pt>
                <c:pt idx="78676">
                  <c:v>1271</c:v>
                </c:pt>
                <c:pt idx="78677">
                  <c:v>1272</c:v>
                </c:pt>
                <c:pt idx="78678">
                  <c:v>1273</c:v>
                </c:pt>
                <c:pt idx="78679">
                  <c:v>1274</c:v>
                </c:pt>
                <c:pt idx="78680">
                  <c:v>1275</c:v>
                </c:pt>
                <c:pt idx="78681">
                  <c:v>1276</c:v>
                </c:pt>
                <c:pt idx="78682">
                  <c:v>1277</c:v>
                </c:pt>
                <c:pt idx="78683">
                  <c:v>1278</c:v>
                </c:pt>
                <c:pt idx="78684">
                  <c:v>1279</c:v>
                </c:pt>
                <c:pt idx="78685">
                  <c:v>1280</c:v>
                </c:pt>
                <c:pt idx="78686">
                  <c:v>1281</c:v>
                </c:pt>
                <c:pt idx="78687">
                  <c:v>1282</c:v>
                </c:pt>
                <c:pt idx="78688">
                  <c:v>1283</c:v>
                </c:pt>
                <c:pt idx="78689">
                  <c:v>1284</c:v>
                </c:pt>
                <c:pt idx="78690">
                  <c:v>1285</c:v>
                </c:pt>
                <c:pt idx="78691">
                  <c:v>1286</c:v>
                </c:pt>
                <c:pt idx="78692">
                  <c:v>1287</c:v>
                </c:pt>
                <c:pt idx="78693">
                  <c:v>1288</c:v>
                </c:pt>
                <c:pt idx="78694">
                  <c:v>1289</c:v>
                </c:pt>
                <c:pt idx="78695">
                  <c:v>1290</c:v>
                </c:pt>
                <c:pt idx="78696">
                  <c:v>1291</c:v>
                </c:pt>
                <c:pt idx="78697">
                  <c:v>1292</c:v>
                </c:pt>
                <c:pt idx="78698">
                  <c:v>1293</c:v>
                </c:pt>
                <c:pt idx="78699">
                  <c:v>1294</c:v>
                </c:pt>
                <c:pt idx="78700">
                  <c:v>1295</c:v>
                </c:pt>
                <c:pt idx="78701">
                  <c:v>1296</c:v>
                </c:pt>
                <c:pt idx="78702">
                  <c:v>1297</c:v>
                </c:pt>
                <c:pt idx="78703">
                  <c:v>1298</c:v>
                </c:pt>
                <c:pt idx="78704">
                  <c:v>1299</c:v>
                </c:pt>
                <c:pt idx="78705">
                  <c:v>1300</c:v>
                </c:pt>
                <c:pt idx="78706">
                  <c:v>1301</c:v>
                </c:pt>
                <c:pt idx="78707">
                  <c:v>1302</c:v>
                </c:pt>
                <c:pt idx="78708">
                  <c:v>1303</c:v>
                </c:pt>
                <c:pt idx="78709">
                  <c:v>1304</c:v>
                </c:pt>
                <c:pt idx="78710">
                  <c:v>1305</c:v>
                </c:pt>
                <c:pt idx="78711">
                  <c:v>1306</c:v>
                </c:pt>
                <c:pt idx="78712">
                  <c:v>1307</c:v>
                </c:pt>
                <c:pt idx="78713">
                  <c:v>1308</c:v>
                </c:pt>
                <c:pt idx="78714">
                  <c:v>1309</c:v>
                </c:pt>
                <c:pt idx="78715">
                  <c:v>1310</c:v>
                </c:pt>
                <c:pt idx="78716">
                  <c:v>1311</c:v>
                </c:pt>
                <c:pt idx="78717">
                  <c:v>1312</c:v>
                </c:pt>
                <c:pt idx="78718">
                  <c:v>1313</c:v>
                </c:pt>
                <c:pt idx="78719">
                  <c:v>1314</c:v>
                </c:pt>
                <c:pt idx="78720">
                  <c:v>1315</c:v>
                </c:pt>
                <c:pt idx="78721">
                  <c:v>1316</c:v>
                </c:pt>
                <c:pt idx="78722">
                  <c:v>1317</c:v>
                </c:pt>
                <c:pt idx="78723">
                  <c:v>1318</c:v>
                </c:pt>
                <c:pt idx="78724">
                  <c:v>1319</c:v>
                </c:pt>
                <c:pt idx="78725">
                  <c:v>1320</c:v>
                </c:pt>
                <c:pt idx="78726">
                  <c:v>1321</c:v>
                </c:pt>
                <c:pt idx="78727">
                  <c:v>1322</c:v>
                </c:pt>
                <c:pt idx="78728">
                  <c:v>1323</c:v>
                </c:pt>
                <c:pt idx="78729">
                  <c:v>1324</c:v>
                </c:pt>
                <c:pt idx="78730">
                  <c:v>1325</c:v>
                </c:pt>
                <c:pt idx="78731">
                  <c:v>1326</c:v>
                </c:pt>
                <c:pt idx="78732">
                  <c:v>1327</c:v>
                </c:pt>
                <c:pt idx="78733">
                  <c:v>1328</c:v>
                </c:pt>
                <c:pt idx="78734">
                  <c:v>1329</c:v>
                </c:pt>
                <c:pt idx="78735">
                  <c:v>1330</c:v>
                </c:pt>
                <c:pt idx="78736">
                  <c:v>1331</c:v>
                </c:pt>
                <c:pt idx="78737">
                  <c:v>1332</c:v>
                </c:pt>
                <c:pt idx="78738">
                  <c:v>1333</c:v>
                </c:pt>
                <c:pt idx="78739">
                  <c:v>1334</c:v>
                </c:pt>
                <c:pt idx="78740">
                  <c:v>1335</c:v>
                </c:pt>
                <c:pt idx="78741">
                  <c:v>1336</c:v>
                </c:pt>
                <c:pt idx="78742">
                  <c:v>1337</c:v>
                </c:pt>
                <c:pt idx="78743">
                  <c:v>1338</c:v>
                </c:pt>
                <c:pt idx="78744">
                  <c:v>1339</c:v>
                </c:pt>
                <c:pt idx="78745">
                  <c:v>1340</c:v>
                </c:pt>
                <c:pt idx="78746">
                  <c:v>1341</c:v>
                </c:pt>
                <c:pt idx="78747">
                  <c:v>1342</c:v>
                </c:pt>
                <c:pt idx="78748">
                  <c:v>1343</c:v>
                </c:pt>
                <c:pt idx="78749">
                  <c:v>1344</c:v>
                </c:pt>
                <c:pt idx="78750">
                  <c:v>1345</c:v>
                </c:pt>
                <c:pt idx="78751">
                  <c:v>1346</c:v>
                </c:pt>
                <c:pt idx="78752">
                  <c:v>1347</c:v>
                </c:pt>
                <c:pt idx="78753">
                  <c:v>0</c:v>
                </c:pt>
                <c:pt idx="78754">
                  <c:v>1</c:v>
                </c:pt>
                <c:pt idx="78755">
                  <c:v>2</c:v>
                </c:pt>
                <c:pt idx="78756">
                  <c:v>3</c:v>
                </c:pt>
                <c:pt idx="78757">
                  <c:v>4</c:v>
                </c:pt>
                <c:pt idx="78758">
                  <c:v>5</c:v>
                </c:pt>
                <c:pt idx="78759">
                  <c:v>6</c:v>
                </c:pt>
                <c:pt idx="78760">
                  <c:v>7</c:v>
                </c:pt>
                <c:pt idx="78761">
                  <c:v>8</c:v>
                </c:pt>
                <c:pt idx="78762">
                  <c:v>9</c:v>
                </c:pt>
                <c:pt idx="78763">
                  <c:v>10</c:v>
                </c:pt>
                <c:pt idx="78764">
                  <c:v>11</c:v>
                </c:pt>
                <c:pt idx="78765">
                  <c:v>12</c:v>
                </c:pt>
                <c:pt idx="78766">
                  <c:v>13</c:v>
                </c:pt>
                <c:pt idx="78767">
                  <c:v>14</c:v>
                </c:pt>
                <c:pt idx="78768">
                  <c:v>15</c:v>
                </c:pt>
                <c:pt idx="78769">
                  <c:v>16</c:v>
                </c:pt>
                <c:pt idx="78770">
                  <c:v>17</c:v>
                </c:pt>
                <c:pt idx="78771">
                  <c:v>18</c:v>
                </c:pt>
                <c:pt idx="78772">
                  <c:v>19</c:v>
                </c:pt>
                <c:pt idx="78773">
                  <c:v>20</c:v>
                </c:pt>
                <c:pt idx="78774">
                  <c:v>21</c:v>
                </c:pt>
                <c:pt idx="78775">
                  <c:v>22</c:v>
                </c:pt>
                <c:pt idx="78776">
                  <c:v>23</c:v>
                </c:pt>
                <c:pt idx="78777">
                  <c:v>24</c:v>
                </c:pt>
                <c:pt idx="78778">
                  <c:v>25</c:v>
                </c:pt>
                <c:pt idx="78779">
                  <c:v>26</c:v>
                </c:pt>
                <c:pt idx="78780">
                  <c:v>27</c:v>
                </c:pt>
                <c:pt idx="78781">
                  <c:v>28</c:v>
                </c:pt>
                <c:pt idx="78782">
                  <c:v>29</c:v>
                </c:pt>
                <c:pt idx="78783">
                  <c:v>30</c:v>
                </c:pt>
                <c:pt idx="78784">
                  <c:v>31</c:v>
                </c:pt>
                <c:pt idx="78785">
                  <c:v>32</c:v>
                </c:pt>
                <c:pt idx="78786">
                  <c:v>33</c:v>
                </c:pt>
                <c:pt idx="78787">
                  <c:v>34</c:v>
                </c:pt>
                <c:pt idx="78788">
                  <c:v>35</c:v>
                </c:pt>
                <c:pt idx="78789">
                  <c:v>36</c:v>
                </c:pt>
                <c:pt idx="78790">
                  <c:v>37</c:v>
                </c:pt>
                <c:pt idx="78791">
                  <c:v>38</c:v>
                </c:pt>
                <c:pt idx="78792">
                  <c:v>39</c:v>
                </c:pt>
                <c:pt idx="78793">
                  <c:v>40</c:v>
                </c:pt>
                <c:pt idx="78794">
                  <c:v>41</c:v>
                </c:pt>
                <c:pt idx="78795">
                  <c:v>42</c:v>
                </c:pt>
                <c:pt idx="78796">
                  <c:v>43</c:v>
                </c:pt>
                <c:pt idx="78797">
                  <c:v>44</c:v>
                </c:pt>
                <c:pt idx="78798">
                  <c:v>45</c:v>
                </c:pt>
                <c:pt idx="78799">
                  <c:v>46</c:v>
                </c:pt>
                <c:pt idx="78800">
                  <c:v>47</c:v>
                </c:pt>
                <c:pt idx="78801">
                  <c:v>48</c:v>
                </c:pt>
                <c:pt idx="78802">
                  <c:v>49</c:v>
                </c:pt>
                <c:pt idx="78803">
                  <c:v>50</c:v>
                </c:pt>
                <c:pt idx="78804">
                  <c:v>51</c:v>
                </c:pt>
                <c:pt idx="78805">
                  <c:v>52</c:v>
                </c:pt>
                <c:pt idx="78806">
                  <c:v>53</c:v>
                </c:pt>
                <c:pt idx="78807">
                  <c:v>54</c:v>
                </c:pt>
                <c:pt idx="78808">
                  <c:v>55</c:v>
                </c:pt>
                <c:pt idx="78809">
                  <c:v>56</c:v>
                </c:pt>
                <c:pt idx="78810">
                  <c:v>57</c:v>
                </c:pt>
                <c:pt idx="78811">
                  <c:v>58</c:v>
                </c:pt>
                <c:pt idx="78812">
                  <c:v>59</c:v>
                </c:pt>
                <c:pt idx="78813">
                  <c:v>60</c:v>
                </c:pt>
                <c:pt idx="78814">
                  <c:v>61</c:v>
                </c:pt>
                <c:pt idx="78815">
                  <c:v>62</c:v>
                </c:pt>
                <c:pt idx="78816">
                  <c:v>63</c:v>
                </c:pt>
                <c:pt idx="78817">
                  <c:v>64</c:v>
                </c:pt>
                <c:pt idx="78818">
                  <c:v>65</c:v>
                </c:pt>
                <c:pt idx="78819">
                  <c:v>66</c:v>
                </c:pt>
                <c:pt idx="78820">
                  <c:v>67</c:v>
                </c:pt>
                <c:pt idx="78821">
                  <c:v>68</c:v>
                </c:pt>
                <c:pt idx="78822">
                  <c:v>69</c:v>
                </c:pt>
                <c:pt idx="78823">
                  <c:v>70</c:v>
                </c:pt>
                <c:pt idx="78824">
                  <c:v>71</c:v>
                </c:pt>
                <c:pt idx="78825">
                  <c:v>72</c:v>
                </c:pt>
                <c:pt idx="78826">
                  <c:v>73</c:v>
                </c:pt>
                <c:pt idx="78827">
                  <c:v>74</c:v>
                </c:pt>
                <c:pt idx="78828">
                  <c:v>75</c:v>
                </c:pt>
                <c:pt idx="78829">
                  <c:v>76</c:v>
                </c:pt>
                <c:pt idx="78830">
                  <c:v>77</c:v>
                </c:pt>
                <c:pt idx="78831">
                  <c:v>78</c:v>
                </c:pt>
                <c:pt idx="78832">
                  <c:v>79</c:v>
                </c:pt>
                <c:pt idx="78833">
                  <c:v>80</c:v>
                </c:pt>
                <c:pt idx="78834">
                  <c:v>81</c:v>
                </c:pt>
                <c:pt idx="78835">
                  <c:v>82</c:v>
                </c:pt>
                <c:pt idx="78836">
                  <c:v>83</c:v>
                </c:pt>
                <c:pt idx="78837">
                  <c:v>84</c:v>
                </c:pt>
                <c:pt idx="78838">
                  <c:v>85</c:v>
                </c:pt>
                <c:pt idx="78839">
                  <c:v>86</c:v>
                </c:pt>
                <c:pt idx="78840">
                  <c:v>87</c:v>
                </c:pt>
                <c:pt idx="78841">
                  <c:v>88</c:v>
                </c:pt>
                <c:pt idx="78842">
                  <c:v>89</c:v>
                </c:pt>
                <c:pt idx="78843">
                  <c:v>90</c:v>
                </c:pt>
                <c:pt idx="78844">
                  <c:v>91</c:v>
                </c:pt>
                <c:pt idx="78845">
                  <c:v>92</c:v>
                </c:pt>
                <c:pt idx="78846">
                  <c:v>93</c:v>
                </c:pt>
                <c:pt idx="78847">
                  <c:v>94</c:v>
                </c:pt>
                <c:pt idx="78848">
                  <c:v>95</c:v>
                </c:pt>
                <c:pt idx="78849">
                  <c:v>96</c:v>
                </c:pt>
                <c:pt idx="78850">
                  <c:v>97</c:v>
                </c:pt>
                <c:pt idx="78851">
                  <c:v>98</c:v>
                </c:pt>
                <c:pt idx="78852">
                  <c:v>99</c:v>
                </c:pt>
                <c:pt idx="78853">
                  <c:v>100</c:v>
                </c:pt>
                <c:pt idx="78854">
                  <c:v>101</c:v>
                </c:pt>
                <c:pt idx="78855">
                  <c:v>102</c:v>
                </c:pt>
                <c:pt idx="78856">
                  <c:v>103</c:v>
                </c:pt>
                <c:pt idx="78857">
                  <c:v>104</c:v>
                </c:pt>
                <c:pt idx="78858">
                  <c:v>105</c:v>
                </c:pt>
                <c:pt idx="78859">
                  <c:v>106</c:v>
                </c:pt>
                <c:pt idx="78860">
                  <c:v>107</c:v>
                </c:pt>
                <c:pt idx="78861">
                  <c:v>108</c:v>
                </c:pt>
                <c:pt idx="78862">
                  <c:v>109</c:v>
                </c:pt>
                <c:pt idx="78863">
                  <c:v>110</c:v>
                </c:pt>
                <c:pt idx="78864">
                  <c:v>111</c:v>
                </c:pt>
                <c:pt idx="78865">
                  <c:v>112</c:v>
                </c:pt>
                <c:pt idx="78866">
                  <c:v>113</c:v>
                </c:pt>
                <c:pt idx="78867">
                  <c:v>114</c:v>
                </c:pt>
                <c:pt idx="78868">
                  <c:v>115</c:v>
                </c:pt>
                <c:pt idx="78869">
                  <c:v>116</c:v>
                </c:pt>
                <c:pt idx="78870">
                  <c:v>117</c:v>
                </c:pt>
                <c:pt idx="78871">
                  <c:v>118</c:v>
                </c:pt>
                <c:pt idx="78872">
                  <c:v>119</c:v>
                </c:pt>
                <c:pt idx="78873">
                  <c:v>120</c:v>
                </c:pt>
                <c:pt idx="78874">
                  <c:v>121</c:v>
                </c:pt>
                <c:pt idx="78875">
                  <c:v>122</c:v>
                </c:pt>
                <c:pt idx="78876">
                  <c:v>123</c:v>
                </c:pt>
                <c:pt idx="78877">
                  <c:v>124</c:v>
                </c:pt>
                <c:pt idx="78878">
                  <c:v>125</c:v>
                </c:pt>
                <c:pt idx="78879">
                  <c:v>126</c:v>
                </c:pt>
                <c:pt idx="78880">
                  <c:v>127</c:v>
                </c:pt>
                <c:pt idx="78881">
                  <c:v>128</c:v>
                </c:pt>
                <c:pt idx="78882">
                  <c:v>129</c:v>
                </c:pt>
                <c:pt idx="78883">
                  <c:v>130</c:v>
                </c:pt>
                <c:pt idx="78884">
                  <c:v>131</c:v>
                </c:pt>
                <c:pt idx="78885">
                  <c:v>132</c:v>
                </c:pt>
                <c:pt idx="78886">
                  <c:v>133</c:v>
                </c:pt>
                <c:pt idx="78887">
                  <c:v>134</c:v>
                </c:pt>
                <c:pt idx="78888">
                  <c:v>135</c:v>
                </c:pt>
                <c:pt idx="78889">
                  <c:v>136</c:v>
                </c:pt>
                <c:pt idx="78890">
                  <c:v>137</c:v>
                </c:pt>
                <c:pt idx="78891">
                  <c:v>138</c:v>
                </c:pt>
                <c:pt idx="78892">
                  <c:v>139</c:v>
                </c:pt>
                <c:pt idx="78893">
                  <c:v>140</c:v>
                </c:pt>
                <c:pt idx="78894">
                  <c:v>141</c:v>
                </c:pt>
                <c:pt idx="78895">
                  <c:v>142</c:v>
                </c:pt>
                <c:pt idx="78896">
                  <c:v>143</c:v>
                </c:pt>
                <c:pt idx="78897">
                  <c:v>144</c:v>
                </c:pt>
                <c:pt idx="78898">
                  <c:v>145</c:v>
                </c:pt>
                <c:pt idx="78899">
                  <c:v>146</c:v>
                </c:pt>
                <c:pt idx="78900">
                  <c:v>147</c:v>
                </c:pt>
                <c:pt idx="78901">
                  <c:v>148</c:v>
                </c:pt>
                <c:pt idx="78902">
                  <c:v>149</c:v>
                </c:pt>
                <c:pt idx="78903">
                  <c:v>150</c:v>
                </c:pt>
                <c:pt idx="78904">
                  <c:v>151</c:v>
                </c:pt>
                <c:pt idx="78905">
                  <c:v>152</c:v>
                </c:pt>
                <c:pt idx="78906">
                  <c:v>153</c:v>
                </c:pt>
                <c:pt idx="78907">
                  <c:v>154</c:v>
                </c:pt>
                <c:pt idx="78908">
                  <c:v>155</c:v>
                </c:pt>
                <c:pt idx="78909">
                  <c:v>156</c:v>
                </c:pt>
                <c:pt idx="78910">
                  <c:v>157</c:v>
                </c:pt>
                <c:pt idx="78911">
                  <c:v>158</c:v>
                </c:pt>
                <c:pt idx="78912">
                  <c:v>159</c:v>
                </c:pt>
                <c:pt idx="78913">
                  <c:v>160</c:v>
                </c:pt>
                <c:pt idx="78914">
                  <c:v>161</c:v>
                </c:pt>
                <c:pt idx="78915">
                  <c:v>162</c:v>
                </c:pt>
                <c:pt idx="78916">
                  <c:v>163</c:v>
                </c:pt>
                <c:pt idx="78917">
                  <c:v>164</c:v>
                </c:pt>
                <c:pt idx="78918">
                  <c:v>165</c:v>
                </c:pt>
                <c:pt idx="78919">
                  <c:v>166</c:v>
                </c:pt>
                <c:pt idx="78920">
                  <c:v>167</c:v>
                </c:pt>
                <c:pt idx="78921">
                  <c:v>168</c:v>
                </c:pt>
                <c:pt idx="78922">
                  <c:v>169</c:v>
                </c:pt>
                <c:pt idx="78923">
                  <c:v>170</c:v>
                </c:pt>
                <c:pt idx="78924">
                  <c:v>171</c:v>
                </c:pt>
                <c:pt idx="78925">
                  <c:v>172</c:v>
                </c:pt>
                <c:pt idx="78926">
                  <c:v>173</c:v>
                </c:pt>
                <c:pt idx="78927">
                  <c:v>174</c:v>
                </c:pt>
                <c:pt idx="78928">
                  <c:v>175</c:v>
                </c:pt>
                <c:pt idx="78929">
                  <c:v>176</c:v>
                </c:pt>
                <c:pt idx="78930">
                  <c:v>177</c:v>
                </c:pt>
                <c:pt idx="78931">
                  <c:v>178</c:v>
                </c:pt>
                <c:pt idx="78932">
                  <c:v>179</c:v>
                </c:pt>
                <c:pt idx="78933">
                  <c:v>180</c:v>
                </c:pt>
                <c:pt idx="78934">
                  <c:v>181</c:v>
                </c:pt>
                <c:pt idx="78935">
                  <c:v>182</c:v>
                </c:pt>
                <c:pt idx="78936">
                  <c:v>183</c:v>
                </c:pt>
                <c:pt idx="78937">
                  <c:v>184</c:v>
                </c:pt>
                <c:pt idx="78938">
                  <c:v>185</c:v>
                </c:pt>
                <c:pt idx="78939">
                  <c:v>186</c:v>
                </c:pt>
                <c:pt idx="78940">
                  <c:v>187</c:v>
                </c:pt>
                <c:pt idx="78941">
                  <c:v>188</c:v>
                </c:pt>
                <c:pt idx="78942">
                  <c:v>189</c:v>
                </c:pt>
                <c:pt idx="78943">
                  <c:v>190</c:v>
                </c:pt>
                <c:pt idx="78944">
                  <c:v>191</c:v>
                </c:pt>
                <c:pt idx="78945">
                  <c:v>192</c:v>
                </c:pt>
                <c:pt idx="78946">
                  <c:v>193</c:v>
                </c:pt>
                <c:pt idx="78947">
                  <c:v>194</c:v>
                </c:pt>
                <c:pt idx="78948">
                  <c:v>195</c:v>
                </c:pt>
                <c:pt idx="78949">
                  <c:v>196</c:v>
                </c:pt>
                <c:pt idx="78950">
                  <c:v>197</c:v>
                </c:pt>
                <c:pt idx="78951">
                  <c:v>198</c:v>
                </c:pt>
                <c:pt idx="78952">
                  <c:v>199</c:v>
                </c:pt>
                <c:pt idx="78953">
                  <c:v>200</c:v>
                </c:pt>
                <c:pt idx="78954">
                  <c:v>201</c:v>
                </c:pt>
                <c:pt idx="78955">
                  <c:v>202</c:v>
                </c:pt>
                <c:pt idx="78956">
                  <c:v>203</c:v>
                </c:pt>
                <c:pt idx="78957">
                  <c:v>204</c:v>
                </c:pt>
                <c:pt idx="78958">
                  <c:v>205</c:v>
                </c:pt>
                <c:pt idx="78959">
                  <c:v>206</c:v>
                </c:pt>
                <c:pt idx="78960">
                  <c:v>207</c:v>
                </c:pt>
                <c:pt idx="78961">
                  <c:v>208</c:v>
                </c:pt>
                <c:pt idx="78962">
                  <c:v>209</c:v>
                </c:pt>
                <c:pt idx="78963">
                  <c:v>210</c:v>
                </c:pt>
                <c:pt idx="78964">
                  <c:v>211</c:v>
                </c:pt>
                <c:pt idx="78965">
                  <c:v>212</c:v>
                </c:pt>
                <c:pt idx="78966">
                  <c:v>213</c:v>
                </c:pt>
                <c:pt idx="78967">
                  <c:v>214</c:v>
                </c:pt>
                <c:pt idx="78968">
                  <c:v>215</c:v>
                </c:pt>
                <c:pt idx="78969">
                  <c:v>216</c:v>
                </c:pt>
                <c:pt idx="78970">
                  <c:v>217</c:v>
                </c:pt>
                <c:pt idx="78971">
                  <c:v>218</c:v>
                </c:pt>
                <c:pt idx="78972">
                  <c:v>219</c:v>
                </c:pt>
                <c:pt idx="78973">
                  <c:v>220</c:v>
                </c:pt>
                <c:pt idx="78974">
                  <c:v>221</c:v>
                </c:pt>
                <c:pt idx="78975">
                  <c:v>222</c:v>
                </c:pt>
                <c:pt idx="78976">
                  <c:v>223</c:v>
                </c:pt>
                <c:pt idx="78977">
                  <c:v>224</c:v>
                </c:pt>
                <c:pt idx="78978">
                  <c:v>225</c:v>
                </c:pt>
                <c:pt idx="78979">
                  <c:v>226</c:v>
                </c:pt>
                <c:pt idx="78980">
                  <c:v>227</c:v>
                </c:pt>
                <c:pt idx="78981">
                  <c:v>228</c:v>
                </c:pt>
                <c:pt idx="78982">
                  <c:v>229</c:v>
                </c:pt>
                <c:pt idx="78983">
                  <c:v>230</c:v>
                </c:pt>
                <c:pt idx="78984">
                  <c:v>231</c:v>
                </c:pt>
                <c:pt idx="78985">
                  <c:v>232</c:v>
                </c:pt>
                <c:pt idx="78986">
                  <c:v>233</c:v>
                </c:pt>
                <c:pt idx="78987">
                  <c:v>234</c:v>
                </c:pt>
                <c:pt idx="78988">
                  <c:v>235</c:v>
                </c:pt>
                <c:pt idx="78989">
                  <c:v>236</c:v>
                </c:pt>
                <c:pt idx="78990">
                  <c:v>237</c:v>
                </c:pt>
                <c:pt idx="78991">
                  <c:v>238</c:v>
                </c:pt>
                <c:pt idx="78992">
                  <c:v>239</c:v>
                </c:pt>
                <c:pt idx="78993">
                  <c:v>240</c:v>
                </c:pt>
                <c:pt idx="78994">
                  <c:v>241</c:v>
                </c:pt>
                <c:pt idx="78995">
                  <c:v>242</c:v>
                </c:pt>
                <c:pt idx="78996">
                  <c:v>243</c:v>
                </c:pt>
                <c:pt idx="78997">
                  <c:v>244</c:v>
                </c:pt>
                <c:pt idx="78998">
                  <c:v>245</c:v>
                </c:pt>
                <c:pt idx="78999">
                  <c:v>246</c:v>
                </c:pt>
                <c:pt idx="79000">
                  <c:v>247</c:v>
                </c:pt>
                <c:pt idx="79001">
                  <c:v>248</c:v>
                </c:pt>
                <c:pt idx="79002">
                  <c:v>249</c:v>
                </c:pt>
                <c:pt idx="79003">
                  <c:v>250</c:v>
                </c:pt>
                <c:pt idx="79004">
                  <c:v>251</c:v>
                </c:pt>
                <c:pt idx="79005">
                  <c:v>252</c:v>
                </c:pt>
                <c:pt idx="79006">
                  <c:v>253</c:v>
                </c:pt>
                <c:pt idx="79007">
                  <c:v>254</c:v>
                </c:pt>
                <c:pt idx="79008">
                  <c:v>255</c:v>
                </c:pt>
                <c:pt idx="79009">
                  <c:v>256</c:v>
                </c:pt>
                <c:pt idx="79010">
                  <c:v>257</c:v>
                </c:pt>
                <c:pt idx="79011">
                  <c:v>258</c:v>
                </c:pt>
                <c:pt idx="79012">
                  <c:v>259</c:v>
                </c:pt>
                <c:pt idx="79013">
                  <c:v>260</c:v>
                </c:pt>
                <c:pt idx="79014">
                  <c:v>261</c:v>
                </c:pt>
                <c:pt idx="79015">
                  <c:v>262</c:v>
                </c:pt>
                <c:pt idx="79016">
                  <c:v>263</c:v>
                </c:pt>
                <c:pt idx="79017">
                  <c:v>264</c:v>
                </c:pt>
                <c:pt idx="79018">
                  <c:v>265</c:v>
                </c:pt>
                <c:pt idx="79019">
                  <c:v>266</c:v>
                </c:pt>
                <c:pt idx="79020">
                  <c:v>267</c:v>
                </c:pt>
                <c:pt idx="79021">
                  <c:v>268</c:v>
                </c:pt>
                <c:pt idx="79022">
                  <c:v>269</c:v>
                </c:pt>
                <c:pt idx="79023">
                  <c:v>270</c:v>
                </c:pt>
                <c:pt idx="79024">
                  <c:v>271</c:v>
                </c:pt>
                <c:pt idx="79025">
                  <c:v>272</c:v>
                </c:pt>
                <c:pt idx="79026">
                  <c:v>273</c:v>
                </c:pt>
                <c:pt idx="79027">
                  <c:v>274</c:v>
                </c:pt>
                <c:pt idx="79028">
                  <c:v>275</c:v>
                </c:pt>
                <c:pt idx="79029">
                  <c:v>276</c:v>
                </c:pt>
                <c:pt idx="79030">
                  <c:v>277</c:v>
                </c:pt>
                <c:pt idx="79031">
                  <c:v>278</c:v>
                </c:pt>
                <c:pt idx="79032">
                  <c:v>279</c:v>
                </c:pt>
                <c:pt idx="79033">
                  <c:v>280</c:v>
                </c:pt>
                <c:pt idx="79034">
                  <c:v>281</c:v>
                </c:pt>
                <c:pt idx="79035">
                  <c:v>282</c:v>
                </c:pt>
                <c:pt idx="79036">
                  <c:v>283</c:v>
                </c:pt>
                <c:pt idx="79037">
                  <c:v>284</c:v>
                </c:pt>
                <c:pt idx="79038">
                  <c:v>285</c:v>
                </c:pt>
                <c:pt idx="79039">
                  <c:v>286</c:v>
                </c:pt>
                <c:pt idx="79040">
                  <c:v>287</c:v>
                </c:pt>
                <c:pt idx="79041">
                  <c:v>288</c:v>
                </c:pt>
                <c:pt idx="79042">
                  <c:v>289</c:v>
                </c:pt>
                <c:pt idx="79043">
                  <c:v>290</c:v>
                </c:pt>
                <c:pt idx="79044">
                  <c:v>291</c:v>
                </c:pt>
                <c:pt idx="79045">
                  <c:v>292</c:v>
                </c:pt>
                <c:pt idx="79046">
                  <c:v>293</c:v>
                </c:pt>
                <c:pt idx="79047">
                  <c:v>294</c:v>
                </c:pt>
                <c:pt idx="79048">
                  <c:v>295</c:v>
                </c:pt>
                <c:pt idx="79049">
                  <c:v>296</c:v>
                </c:pt>
                <c:pt idx="79050">
                  <c:v>297</c:v>
                </c:pt>
                <c:pt idx="79051">
                  <c:v>298</c:v>
                </c:pt>
                <c:pt idx="79052">
                  <c:v>299</c:v>
                </c:pt>
                <c:pt idx="79053">
                  <c:v>300</c:v>
                </c:pt>
                <c:pt idx="79054">
                  <c:v>301</c:v>
                </c:pt>
                <c:pt idx="79055">
                  <c:v>302</c:v>
                </c:pt>
                <c:pt idx="79056">
                  <c:v>303</c:v>
                </c:pt>
                <c:pt idx="79057">
                  <c:v>304</c:v>
                </c:pt>
                <c:pt idx="79058">
                  <c:v>305</c:v>
                </c:pt>
                <c:pt idx="79059">
                  <c:v>306</c:v>
                </c:pt>
                <c:pt idx="79060">
                  <c:v>307</c:v>
                </c:pt>
                <c:pt idx="79061">
                  <c:v>308</c:v>
                </c:pt>
                <c:pt idx="79062">
                  <c:v>309</c:v>
                </c:pt>
                <c:pt idx="79063">
                  <c:v>310</c:v>
                </c:pt>
                <c:pt idx="79064">
                  <c:v>311</c:v>
                </c:pt>
                <c:pt idx="79065">
                  <c:v>312</c:v>
                </c:pt>
                <c:pt idx="79066">
                  <c:v>313</c:v>
                </c:pt>
                <c:pt idx="79067">
                  <c:v>314</c:v>
                </c:pt>
                <c:pt idx="79068">
                  <c:v>315</c:v>
                </c:pt>
                <c:pt idx="79069">
                  <c:v>316</c:v>
                </c:pt>
                <c:pt idx="79070">
                  <c:v>317</c:v>
                </c:pt>
                <c:pt idx="79071">
                  <c:v>318</c:v>
                </c:pt>
                <c:pt idx="79072">
                  <c:v>319</c:v>
                </c:pt>
                <c:pt idx="79073">
                  <c:v>320</c:v>
                </c:pt>
                <c:pt idx="79074">
                  <c:v>321</c:v>
                </c:pt>
                <c:pt idx="79075">
                  <c:v>322</c:v>
                </c:pt>
                <c:pt idx="79076">
                  <c:v>323</c:v>
                </c:pt>
                <c:pt idx="79077">
                  <c:v>324</c:v>
                </c:pt>
                <c:pt idx="79078">
                  <c:v>325</c:v>
                </c:pt>
                <c:pt idx="79079">
                  <c:v>326</c:v>
                </c:pt>
                <c:pt idx="79080">
                  <c:v>327</c:v>
                </c:pt>
                <c:pt idx="79081">
                  <c:v>328</c:v>
                </c:pt>
                <c:pt idx="79082">
                  <c:v>329</c:v>
                </c:pt>
                <c:pt idx="79083">
                  <c:v>330</c:v>
                </c:pt>
                <c:pt idx="79084">
                  <c:v>331</c:v>
                </c:pt>
                <c:pt idx="79085">
                  <c:v>332</c:v>
                </c:pt>
                <c:pt idx="79086">
                  <c:v>333</c:v>
                </c:pt>
                <c:pt idx="79087">
                  <c:v>334</c:v>
                </c:pt>
                <c:pt idx="79088">
                  <c:v>335</c:v>
                </c:pt>
                <c:pt idx="79089">
                  <c:v>336</c:v>
                </c:pt>
                <c:pt idx="79090">
                  <c:v>337</c:v>
                </c:pt>
                <c:pt idx="79091">
                  <c:v>338</c:v>
                </c:pt>
                <c:pt idx="79092">
                  <c:v>339</c:v>
                </c:pt>
                <c:pt idx="79093">
                  <c:v>340</c:v>
                </c:pt>
                <c:pt idx="79094">
                  <c:v>341</c:v>
                </c:pt>
                <c:pt idx="79095">
                  <c:v>342</c:v>
                </c:pt>
                <c:pt idx="79096">
                  <c:v>343</c:v>
                </c:pt>
                <c:pt idx="79097">
                  <c:v>344</c:v>
                </c:pt>
                <c:pt idx="79098">
                  <c:v>345</c:v>
                </c:pt>
                <c:pt idx="79099">
                  <c:v>346</c:v>
                </c:pt>
                <c:pt idx="79100">
                  <c:v>347</c:v>
                </c:pt>
                <c:pt idx="79101">
                  <c:v>348</c:v>
                </c:pt>
                <c:pt idx="79102">
                  <c:v>349</c:v>
                </c:pt>
                <c:pt idx="79103">
                  <c:v>350</c:v>
                </c:pt>
                <c:pt idx="79104">
                  <c:v>351</c:v>
                </c:pt>
                <c:pt idx="79105">
                  <c:v>352</c:v>
                </c:pt>
                <c:pt idx="79106">
                  <c:v>353</c:v>
                </c:pt>
                <c:pt idx="79107">
                  <c:v>354</c:v>
                </c:pt>
                <c:pt idx="79108">
                  <c:v>355</c:v>
                </c:pt>
                <c:pt idx="79109">
                  <c:v>356</c:v>
                </c:pt>
                <c:pt idx="79110">
                  <c:v>357</c:v>
                </c:pt>
                <c:pt idx="79111">
                  <c:v>358</c:v>
                </c:pt>
                <c:pt idx="79112">
                  <c:v>359</c:v>
                </c:pt>
                <c:pt idx="79113">
                  <c:v>360</c:v>
                </c:pt>
                <c:pt idx="79114">
                  <c:v>361</c:v>
                </c:pt>
                <c:pt idx="79115">
                  <c:v>362</c:v>
                </c:pt>
                <c:pt idx="79116">
                  <c:v>363</c:v>
                </c:pt>
                <c:pt idx="79117">
                  <c:v>364</c:v>
                </c:pt>
                <c:pt idx="79118">
                  <c:v>365</c:v>
                </c:pt>
                <c:pt idx="79119">
                  <c:v>366</c:v>
                </c:pt>
                <c:pt idx="79120">
                  <c:v>367</c:v>
                </c:pt>
                <c:pt idx="79121">
                  <c:v>368</c:v>
                </c:pt>
                <c:pt idx="79122">
                  <c:v>369</c:v>
                </c:pt>
                <c:pt idx="79123">
                  <c:v>370</c:v>
                </c:pt>
                <c:pt idx="79124">
                  <c:v>371</c:v>
                </c:pt>
                <c:pt idx="79125">
                  <c:v>372</c:v>
                </c:pt>
                <c:pt idx="79126">
                  <c:v>373</c:v>
                </c:pt>
                <c:pt idx="79127">
                  <c:v>374</c:v>
                </c:pt>
                <c:pt idx="79128">
                  <c:v>375</c:v>
                </c:pt>
                <c:pt idx="79129">
                  <c:v>376</c:v>
                </c:pt>
                <c:pt idx="79130">
                  <c:v>377</c:v>
                </c:pt>
                <c:pt idx="79131">
                  <c:v>378</c:v>
                </c:pt>
                <c:pt idx="79132">
                  <c:v>379</c:v>
                </c:pt>
                <c:pt idx="79133">
                  <c:v>380</c:v>
                </c:pt>
                <c:pt idx="79134">
                  <c:v>381</c:v>
                </c:pt>
                <c:pt idx="79135">
                  <c:v>382</c:v>
                </c:pt>
                <c:pt idx="79136">
                  <c:v>383</c:v>
                </c:pt>
                <c:pt idx="79137">
                  <c:v>384</c:v>
                </c:pt>
                <c:pt idx="79138">
                  <c:v>385</c:v>
                </c:pt>
                <c:pt idx="79139">
                  <c:v>386</c:v>
                </c:pt>
                <c:pt idx="79140">
                  <c:v>387</c:v>
                </c:pt>
                <c:pt idx="79141">
                  <c:v>388</c:v>
                </c:pt>
                <c:pt idx="79142">
                  <c:v>389</c:v>
                </c:pt>
                <c:pt idx="79143">
                  <c:v>390</c:v>
                </c:pt>
                <c:pt idx="79144">
                  <c:v>391</c:v>
                </c:pt>
                <c:pt idx="79145">
                  <c:v>392</c:v>
                </c:pt>
                <c:pt idx="79146">
                  <c:v>393</c:v>
                </c:pt>
                <c:pt idx="79147">
                  <c:v>394</c:v>
                </c:pt>
                <c:pt idx="79148">
                  <c:v>395</c:v>
                </c:pt>
                <c:pt idx="79149">
                  <c:v>396</c:v>
                </c:pt>
                <c:pt idx="79150">
                  <c:v>397</c:v>
                </c:pt>
                <c:pt idx="79151">
                  <c:v>398</c:v>
                </c:pt>
                <c:pt idx="79152">
                  <c:v>399</c:v>
                </c:pt>
                <c:pt idx="79153">
                  <c:v>400</c:v>
                </c:pt>
                <c:pt idx="79154">
                  <c:v>401</c:v>
                </c:pt>
                <c:pt idx="79155">
                  <c:v>402</c:v>
                </c:pt>
                <c:pt idx="79156">
                  <c:v>403</c:v>
                </c:pt>
                <c:pt idx="79157">
                  <c:v>404</c:v>
                </c:pt>
                <c:pt idx="79158">
                  <c:v>405</c:v>
                </c:pt>
                <c:pt idx="79159">
                  <c:v>406</c:v>
                </c:pt>
                <c:pt idx="79160">
                  <c:v>407</c:v>
                </c:pt>
                <c:pt idx="79161">
                  <c:v>408</c:v>
                </c:pt>
                <c:pt idx="79162">
                  <c:v>409</c:v>
                </c:pt>
                <c:pt idx="79163">
                  <c:v>410</c:v>
                </c:pt>
                <c:pt idx="79164">
                  <c:v>411</c:v>
                </c:pt>
                <c:pt idx="79165">
                  <c:v>412</c:v>
                </c:pt>
                <c:pt idx="79166">
                  <c:v>413</c:v>
                </c:pt>
                <c:pt idx="79167">
                  <c:v>414</c:v>
                </c:pt>
                <c:pt idx="79168">
                  <c:v>415</c:v>
                </c:pt>
                <c:pt idx="79169">
                  <c:v>416</c:v>
                </c:pt>
                <c:pt idx="79170">
                  <c:v>417</c:v>
                </c:pt>
                <c:pt idx="79171">
                  <c:v>418</c:v>
                </c:pt>
                <c:pt idx="79172">
                  <c:v>419</c:v>
                </c:pt>
                <c:pt idx="79173">
                  <c:v>420</c:v>
                </c:pt>
                <c:pt idx="79174">
                  <c:v>421</c:v>
                </c:pt>
                <c:pt idx="79175">
                  <c:v>422</c:v>
                </c:pt>
                <c:pt idx="79176">
                  <c:v>423</c:v>
                </c:pt>
                <c:pt idx="79177">
                  <c:v>424</c:v>
                </c:pt>
                <c:pt idx="79178">
                  <c:v>425</c:v>
                </c:pt>
                <c:pt idx="79179">
                  <c:v>426</c:v>
                </c:pt>
                <c:pt idx="79180">
                  <c:v>427</c:v>
                </c:pt>
                <c:pt idx="79181">
                  <c:v>428</c:v>
                </c:pt>
                <c:pt idx="79182">
                  <c:v>429</c:v>
                </c:pt>
                <c:pt idx="79183">
                  <c:v>430</c:v>
                </c:pt>
                <c:pt idx="79184">
                  <c:v>431</c:v>
                </c:pt>
                <c:pt idx="79185">
                  <c:v>432</c:v>
                </c:pt>
                <c:pt idx="79186">
                  <c:v>433</c:v>
                </c:pt>
                <c:pt idx="79187">
                  <c:v>434</c:v>
                </c:pt>
                <c:pt idx="79188">
                  <c:v>435</c:v>
                </c:pt>
                <c:pt idx="79189">
                  <c:v>436</c:v>
                </c:pt>
                <c:pt idx="79190">
                  <c:v>437</c:v>
                </c:pt>
                <c:pt idx="79191">
                  <c:v>438</c:v>
                </c:pt>
                <c:pt idx="79192">
                  <c:v>439</c:v>
                </c:pt>
                <c:pt idx="79193">
                  <c:v>440</c:v>
                </c:pt>
                <c:pt idx="79194">
                  <c:v>441</c:v>
                </c:pt>
                <c:pt idx="79195">
                  <c:v>442</c:v>
                </c:pt>
                <c:pt idx="79196">
                  <c:v>443</c:v>
                </c:pt>
                <c:pt idx="79197">
                  <c:v>444</c:v>
                </c:pt>
                <c:pt idx="79198">
                  <c:v>445</c:v>
                </c:pt>
                <c:pt idx="79199">
                  <c:v>446</c:v>
                </c:pt>
                <c:pt idx="79200">
                  <c:v>447</c:v>
                </c:pt>
                <c:pt idx="79201">
                  <c:v>448</c:v>
                </c:pt>
                <c:pt idx="79202">
                  <c:v>449</c:v>
                </c:pt>
                <c:pt idx="79203">
                  <c:v>450</c:v>
                </c:pt>
                <c:pt idx="79204">
                  <c:v>451</c:v>
                </c:pt>
                <c:pt idx="79205">
                  <c:v>452</c:v>
                </c:pt>
                <c:pt idx="79206">
                  <c:v>453</c:v>
                </c:pt>
                <c:pt idx="79207">
                  <c:v>454</c:v>
                </c:pt>
                <c:pt idx="79208">
                  <c:v>455</c:v>
                </c:pt>
                <c:pt idx="79209">
                  <c:v>456</c:v>
                </c:pt>
                <c:pt idx="79210">
                  <c:v>457</c:v>
                </c:pt>
                <c:pt idx="79211">
                  <c:v>458</c:v>
                </c:pt>
                <c:pt idx="79212">
                  <c:v>459</c:v>
                </c:pt>
                <c:pt idx="79213">
                  <c:v>460</c:v>
                </c:pt>
                <c:pt idx="79214">
                  <c:v>461</c:v>
                </c:pt>
                <c:pt idx="79215">
                  <c:v>462</c:v>
                </c:pt>
                <c:pt idx="79216">
                  <c:v>463</c:v>
                </c:pt>
                <c:pt idx="79217">
                  <c:v>464</c:v>
                </c:pt>
                <c:pt idx="79218">
                  <c:v>465</c:v>
                </c:pt>
                <c:pt idx="79219">
                  <c:v>466</c:v>
                </c:pt>
                <c:pt idx="79220">
                  <c:v>467</c:v>
                </c:pt>
                <c:pt idx="79221">
                  <c:v>468</c:v>
                </c:pt>
                <c:pt idx="79222">
                  <c:v>469</c:v>
                </c:pt>
                <c:pt idx="79223">
                  <c:v>470</c:v>
                </c:pt>
                <c:pt idx="79224">
                  <c:v>471</c:v>
                </c:pt>
                <c:pt idx="79225">
                  <c:v>472</c:v>
                </c:pt>
                <c:pt idx="79226">
                  <c:v>473</c:v>
                </c:pt>
                <c:pt idx="79227">
                  <c:v>474</c:v>
                </c:pt>
                <c:pt idx="79228">
                  <c:v>475</c:v>
                </c:pt>
                <c:pt idx="79229">
                  <c:v>476</c:v>
                </c:pt>
                <c:pt idx="79230">
                  <c:v>477</c:v>
                </c:pt>
                <c:pt idx="79231">
                  <c:v>478</c:v>
                </c:pt>
                <c:pt idx="79232">
                  <c:v>479</c:v>
                </c:pt>
                <c:pt idx="79233">
                  <c:v>480</c:v>
                </c:pt>
                <c:pt idx="79234">
                  <c:v>481</c:v>
                </c:pt>
                <c:pt idx="79235">
                  <c:v>482</c:v>
                </c:pt>
                <c:pt idx="79236">
                  <c:v>483</c:v>
                </c:pt>
                <c:pt idx="79237">
                  <c:v>484</c:v>
                </c:pt>
                <c:pt idx="79238">
                  <c:v>485</c:v>
                </c:pt>
                <c:pt idx="79239">
                  <c:v>486</c:v>
                </c:pt>
                <c:pt idx="79240">
                  <c:v>487</c:v>
                </c:pt>
                <c:pt idx="79241">
                  <c:v>488</c:v>
                </c:pt>
                <c:pt idx="79242">
                  <c:v>489</c:v>
                </c:pt>
                <c:pt idx="79243">
                  <c:v>490</c:v>
                </c:pt>
                <c:pt idx="79244">
                  <c:v>491</c:v>
                </c:pt>
                <c:pt idx="79245">
                  <c:v>492</c:v>
                </c:pt>
                <c:pt idx="79246">
                  <c:v>493</c:v>
                </c:pt>
                <c:pt idx="79247">
                  <c:v>494</c:v>
                </c:pt>
                <c:pt idx="79248">
                  <c:v>495</c:v>
                </c:pt>
                <c:pt idx="79249">
                  <c:v>496</c:v>
                </c:pt>
                <c:pt idx="79250">
                  <c:v>497</c:v>
                </c:pt>
                <c:pt idx="79251">
                  <c:v>498</c:v>
                </c:pt>
                <c:pt idx="79252">
                  <c:v>499</c:v>
                </c:pt>
                <c:pt idx="79253">
                  <c:v>500</c:v>
                </c:pt>
                <c:pt idx="79254">
                  <c:v>501</c:v>
                </c:pt>
                <c:pt idx="79255">
                  <c:v>502</c:v>
                </c:pt>
                <c:pt idx="79256">
                  <c:v>503</c:v>
                </c:pt>
                <c:pt idx="79257">
                  <c:v>504</c:v>
                </c:pt>
                <c:pt idx="79258">
                  <c:v>505</c:v>
                </c:pt>
                <c:pt idx="79259">
                  <c:v>506</c:v>
                </c:pt>
                <c:pt idx="79260">
                  <c:v>507</c:v>
                </c:pt>
                <c:pt idx="79261">
                  <c:v>508</c:v>
                </c:pt>
                <c:pt idx="79262">
                  <c:v>509</c:v>
                </c:pt>
                <c:pt idx="79263">
                  <c:v>510</c:v>
                </c:pt>
                <c:pt idx="79264">
                  <c:v>511</c:v>
                </c:pt>
                <c:pt idx="79265">
                  <c:v>512</c:v>
                </c:pt>
                <c:pt idx="79266">
                  <c:v>513</c:v>
                </c:pt>
                <c:pt idx="79267">
                  <c:v>514</c:v>
                </c:pt>
                <c:pt idx="79268">
                  <c:v>515</c:v>
                </c:pt>
                <c:pt idx="79269">
                  <c:v>516</c:v>
                </c:pt>
                <c:pt idx="79270">
                  <c:v>517</c:v>
                </c:pt>
                <c:pt idx="79271">
                  <c:v>518</c:v>
                </c:pt>
                <c:pt idx="79272">
                  <c:v>519</c:v>
                </c:pt>
                <c:pt idx="79273">
                  <c:v>520</c:v>
                </c:pt>
                <c:pt idx="79274">
                  <c:v>521</c:v>
                </c:pt>
                <c:pt idx="79275">
                  <c:v>522</c:v>
                </c:pt>
                <c:pt idx="79276">
                  <c:v>523</c:v>
                </c:pt>
                <c:pt idx="79277">
                  <c:v>524</c:v>
                </c:pt>
                <c:pt idx="79278">
                  <c:v>525</c:v>
                </c:pt>
                <c:pt idx="79279">
                  <c:v>526</c:v>
                </c:pt>
                <c:pt idx="79280">
                  <c:v>527</c:v>
                </c:pt>
                <c:pt idx="79281">
                  <c:v>528</c:v>
                </c:pt>
                <c:pt idx="79282">
                  <c:v>529</c:v>
                </c:pt>
                <c:pt idx="79283">
                  <c:v>530</c:v>
                </c:pt>
                <c:pt idx="79284">
                  <c:v>531</c:v>
                </c:pt>
                <c:pt idx="79285">
                  <c:v>532</c:v>
                </c:pt>
                <c:pt idx="79286">
                  <c:v>533</c:v>
                </c:pt>
                <c:pt idx="79287">
                  <c:v>534</c:v>
                </c:pt>
                <c:pt idx="79288">
                  <c:v>535</c:v>
                </c:pt>
                <c:pt idx="79289">
                  <c:v>536</c:v>
                </c:pt>
                <c:pt idx="79290">
                  <c:v>537</c:v>
                </c:pt>
                <c:pt idx="79291">
                  <c:v>538</c:v>
                </c:pt>
                <c:pt idx="79292">
                  <c:v>539</c:v>
                </c:pt>
                <c:pt idx="79293">
                  <c:v>540</c:v>
                </c:pt>
                <c:pt idx="79294">
                  <c:v>541</c:v>
                </c:pt>
                <c:pt idx="79295">
                  <c:v>542</c:v>
                </c:pt>
                <c:pt idx="79296">
                  <c:v>543</c:v>
                </c:pt>
                <c:pt idx="79297">
                  <c:v>544</c:v>
                </c:pt>
                <c:pt idx="79298">
                  <c:v>545</c:v>
                </c:pt>
                <c:pt idx="79299">
                  <c:v>546</c:v>
                </c:pt>
                <c:pt idx="79300">
                  <c:v>547</c:v>
                </c:pt>
                <c:pt idx="79301">
                  <c:v>548</c:v>
                </c:pt>
                <c:pt idx="79302">
                  <c:v>549</c:v>
                </c:pt>
                <c:pt idx="79303">
                  <c:v>550</c:v>
                </c:pt>
                <c:pt idx="79304">
                  <c:v>551</c:v>
                </c:pt>
                <c:pt idx="79305">
                  <c:v>552</c:v>
                </c:pt>
                <c:pt idx="79306">
                  <c:v>553</c:v>
                </c:pt>
                <c:pt idx="79307">
                  <c:v>554</c:v>
                </c:pt>
                <c:pt idx="79308">
                  <c:v>555</c:v>
                </c:pt>
                <c:pt idx="79309">
                  <c:v>556</c:v>
                </c:pt>
                <c:pt idx="79310">
                  <c:v>557</c:v>
                </c:pt>
                <c:pt idx="79311">
                  <c:v>558</c:v>
                </c:pt>
                <c:pt idx="79312">
                  <c:v>559</c:v>
                </c:pt>
                <c:pt idx="79313">
                  <c:v>560</c:v>
                </c:pt>
                <c:pt idx="79314">
                  <c:v>561</c:v>
                </c:pt>
                <c:pt idx="79315">
                  <c:v>562</c:v>
                </c:pt>
                <c:pt idx="79316">
                  <c:v>563</c:v>
                </c:pt>
                <c:pt idx="79317">
                  <c:v>564</c:v>
                </c:pt>
                <c:pt idx="79318">
                  <c:v>565</c:v>
                </c:pt>
                <c:pt idx="79319">
                  <c:v>566</c:v>
                </c:pt>
                <c:pt idx="79320">
                  <c:v>567</c:v>
                </c:pt>
                <c:pt idx="79321">
                  <c:v>568</c:v>
                </c:pt>
                <c:pt idx="79322">
                  <c:v>569</c:v>
                </c:pt>
                <c:pt idx="79323">
                  <c:v>570</c:v>
                </c:pt>
                <c:pt idx="79324">
                  <c:v>571</c:v>
                </c:pt>
                <c:pt idx="79325">
                  <c:v>572</c:v>
                </c:pt>
                <c:pt idx="79326">
                  <c:v>573</c:v>
                </c:pt>
                <c:pt idx="79327">
                  <c:v>574</c:v>
                </c:pt>
                <c:pt idx="79328">
                  <c:v>575</c:v>
                </c:pt>
                <c:pt idx="79329">
                  <c:v>576</c:v>
                </c:pt>
                <c:pt idx="79330">
                  <c:v>577</c:v>
                </c:pt>
                <c:pt idx="79331">
                  <c:v>578</c:v>
                </c:pt>
                <c:pt idx="79332">
                  <c:v>579</c:v>
                </c:pt>
                <c:pt idx="79333">
                  <c:v>580</c:v>
                </c:pt>
                <c:pt idx="79334">
                  <c:v>581</c:v>
                </c:pt>
                <c:pt idx="79335">
                  <c:v>582</c:v>
                </c:pt>
                <c:pt idx="79336">
                  <c:v>583</c:v>
                </c:pt>
                <c:pt idx="79337">
                  <c:v>584</c:v>
                </c:pt>
                <c:pt idx="79338">
                  <c:v>585</c:v>
                </c:pt>
                <c:pt idx="79339">
                  <c:v>586</c:v>
                </c:pt>
                <c:pt idx="79340">
                  <c:v>587</c:v>
                </c:pt>
                <c:pt idx="79341">
                  <c:v>588</c:v>
                </c:pt>
                <c:pt idx="79342">
                  <c:v>589</c:v>
                </c:pt>
                <c:pt idx="79343">
                  <c:v>590</c:v>
                </c:pt>
                <c:pt idx="79344">
                  <c:v>591</c:v>
                </c:pt>
                <c:pt idx="79345">
                  <c:v>592</c:v>
                </c:pt>
                <c:pt idx="79346">
                  <c:v>593</c:v>
                </c:pt>
                <c:pt idx="79347">
                  <c:v>594</c:v>
                </c:pt>
                <c:pt idx="79348">
                  <c:v>595</c:v>
                </c:pt>
                <c:pt idx="79349">
                  <c:v>596</c:v>
                </c:pt>
                <c:pt idx="79350">
                  <c:v>597</c:v>
                </c:pt>
                <c:pt idx="79351">
                  <c:v>598</c:v>
                </c:pt>
                <c:pt idx="79352">
                  <c:v>599</c:v>
                </c:pt>
                <c:pt idx="79353">
                  <c:v>600</c:v>
                </c:pt>
                <c:pt idx="79354">
                  <c:v>601</c:v>
                </c:pt>
                <c:pt idx="79355">
                  <c:v>602</c:v>
                </c:pt>
                <c:pt idx="79356">
                  <c:v>603</c:v>
                </c:pt>
                <c:pt idx="79357">
                  <c:v>604</c:v>
                </c:pt>
                <c:pt idx="79358">
                  <c:v>605</c:v>
                </c:pt>
                <c:pt idx="79359">
                  <c:v>606</c:v>
                </c:pt>
                <c:pt idx="79360">
                  <c:v>607</c:v>
                </c:pt>
                <c:pt idx="79361">
                  <c:v>608</c:v>
                </c:pt>
                <c:pt idx="79362">
                  <c:v>609</c:v>
                </c:pt>
                <c:pt idx="79363">
                  <c:v>610</c:v>
                </c:pt>
                <c:pt idx="79364">
                  <c:v>611</c:v>
                </c:pt>
                <c:pt idx="79365">
                  <c:v>612</c:v>
                </c:pt>
                <c:pt idx="79366">
                  <c:v>613</c:v>
                </c:pt>
                <c:pt idx="79367">
                  <c:v>614</c:v>
                </c:pt>
                <c:pt idx="79368">
                  <c:v>615</c:v>
                </c:pt>
                <c:pt idx="79369">
                  <c:v>616</c:v>
                </c:pt>
                <c:pt idx="79370">
                  <c:v>617</c:v>
                </c:pt>
                <c:pt idx="79371">
                  <c:v>618</c:v>
                </c:pt>
                <c:pt idx="79372">
                  <c:v>619</c:v>
                </c:pt>
                <c:pt idx="79373">
                  <c:v>620</c:v>
                </c:pt>
                <c:pt idx="79374">
                  <c:v>621</c:v>
                </c:pt>
                <c:pt idx="79375">
                  <c:v>622</c:v>
                </c:pt>
                <c:pt idx="79376">
                  <c:v>623</c:v>
                </c:pt>
                <c:pt idx="79377">
                  <c:v>624</c:v>
                </c:pt>
                <c:pt idx="79378">
                  <c:v>625</c:v>
                </c:pt>
                <c:pt idx="79379">
                  <c:v>626</c:v>
                </c:pt>
                <c:pt idx="79380">
                  <c:v>627</c:v>
                </c:pt>
                <c:pt idx="79381">
                  <c:v>628</c:v>
                </c:pt>
                <c:pt idx="79382">
                  <c:v>629</c:v>
                </c:pt>
                <c:pt idx="79383">
                  <c:v>630</c:v>
                </c:pt>
                <c:pt idx="79384">
                  <c:v>631</c:v>
                </c:pt>
                <c:pt idx="79385">
                  <c:v>632</c:v>
                </c:pt>
                <c:pt idx="79386">
                  <c:v>633</c:v>
                </c:pt>
                <c:pt idx="79387">
                  <c:v>634</c:v>
                </c:pt>
                <c:pt idx="79388">
                  <c:v>635</c:v>
                </c:pt>
                <c:pt idx="79389">
                  <c:v>636</c:v>
                </c:pt>
                <c:pt idx="79390">
                  <c:v>637</c:v>
                </c:pt>
                <c:pt idx="79391">
                  <c:v>638</c:v>
                </c:pt>
                <c:pt idx="79392">
                  <c:v>639</c:v>
                </c:pt>
                <c:pt idx="79393">
                  <c:v>640</c:v>
                </c:pt>
                <c:pt idx="79394">
                  <c:v>641</c:v>
                </c:pt>
                <c:pt idx="79395">
                  <c:v>642</c:v>
                </c:pt>
                <c:pt idx="79396">
                  <c:v>643</c:v>
                </c:pt>
                <c:pt idx="79397">
                  <c:v>644</c:v>
                </c:pt>
                <c:pt idx="79398">
                  <c:v>645</c:v>
                </c:pt>
                <c:pt idx="79399">
                  <c:v>646</c:v>
                </c:pt>
                <c:pt idx="79400">
                  <c:v>647</c:v>
                </c:pt>
                <c:pt idx="79401">
                  <c:v>648</c:v>
                </c:pt>
                <c:pt idx="79402">
                  <c:v>649</c:v>
                </c:pt>
                <c:pt idx="79403">
                  <c:v>650</c:v>
                </c:pt>
                <c:pt idx="79404">
                  <c:v>651</c:v>
                </c:pt>
                <c:pt idx="79405">
                  <c:v>652</c:v>
                </c:pt>
                <c:pt idx="79406">
                  <c:v>653</c:v>
                </c:pt>
                <c:pt idx="79407">
                  <c:v>654</c:v>
                </c:pt>
                <c:pt idx="79408">
                  <c:v>655</c:v>
                </c:pt>
                <c:pt idx="79409">
                  <c:v>656</c:v>
                </c:pt>
                <c:pt idx="79410">
                  <c:v>657</c:v>
                </c:pt>
                <c:pt idx="79411">
                  <c:v>658</c:v>
                </c:pt>
                <c:pt idx="79412">
                  <c:v>659</c:v>
                </c:pt>
                <c:pt idx="79413">
                  <c:v>660</c:v>
                </c:pt>
                <c:pt idx="79414">
                  <c:v>661</c:v>
                </c:pt>
                <c:pt idx="79415">
                  <c:v>662</c:v>
                </c:pt>
                <c:pt idx="79416">
                  <c:v>663</c:v>
                </c:pt>
                <c:pt idx="79417">
                  <c:v>664</c:v>
                </c:pt>
                <c:pt idx="79418">
                  <c:v>665</c:v>
                </c:pt>
                <c:pt idx="79419">
                  <c:v>666</c:v>
                </c:pt>
                <c:pt idx="79420">
                  <c:v>667</c:v>
                </c:pt>
                <c:pt idx="79421">
                  <c:v>668</c:v>
                </c:pt>
                <c:pt idx="79422">
                  <c:v>669</c:v>
                </c:pt>
                <c:pt idx="79423">
                  <c:v>670</c:v>
                </c:pt>
                <c:pt idx="79424">
                  <c:v>671</c:v>
                </c:pt>
                <c:pt idx="79425">
                  <c:v>672</c:v>
                </c:pt>
                <c:pt idx="79426">
                  <c:v>673</c:v>
                </c:pt>
                <c:pt idx="79427">
                  <c:v>674</c:v>
                </c:pt>
                <c:pt idx="79428">
                  <c:v>675</c:v>
                </c:pt>
                <c:pt idx="79429">
                  <c:v>676</c:v>
                </c:pt>
                <c:pt idx="79430">
                  <c:v>677</c:v>
                </c:pt>
                <c:pt idx="79431">
                  <c:v>678</c:v>
                </c:pt>
                <c:pt idx="79432">
                  <c:v>679</c:v>
                </c:pt>
                <c:pt idx="79433">
                  <c:v>680</c:v>
                </c:pt>
                <c:pt idx="79434">
                  <c:v>681</c:v>
                </c:pt>
                <c:pt idx="79435">
                  <c:v>682</c:v>
                </c:pt>
                <c:pt idx="79436">
                  <c:v>683</c:v>
                </c:pt>
                <c:pt idx="79437">
                  <c:v>684</c:v>
                </c:pt>
                <c:pt idx="79438">
                  <c:v>685</c:v>
                </c:pt>
                <c:pt idx="79439">
                  <c:v>686</c:v>
                </c:pt>
                <c:pt idx="79440">
                  <c:v>687</c:v>
                </c:pt>
                <c:pt idx="79441">
                  <c:v>688</c:v>
                </c:pt>
                <c:pt idx="79442">
                  <c:v>689</c:v>
                </c:pt>
                <c:pt idx="79443">
                  <c:v>690</c:v>
                </c:pt>
                <c:pt idx="79444">
                  <c:v>691</c:v>
                </c:pt>
                <c:pt idx="79445">
                  <c:v>692</c:v>
                </c:pt>
                <c:pt idx="79446">
                  <c:v>693</c:v>
                </c:pt>
                <c:pt idx="79447">
                  <c:v>694</c:v>
                </c:pt>
                <c:pt idx="79448">
                  <c:v>695</c:v>
                </c:pt>
                <c:pt idx="79449">
                  <c:v>696</c:v>
                </c:pt>
                <c:pt idx="79450">
                  <c:v>697</c:v>
                </c:pt>
                <c:pt idx="79451">
                  <c:v>698</c:v>
                </c:pt>
                <c:pt idx="79452">
                  <c:v>699</c:v>
                </c:pt>
                <c:pt idx="79453">
                  <c:v>700</c:v>
                </c:pt>
                <c:pt idx="79454">
                  <c:v>701</c:v>
                </c:pt>
                <c:pt idx="79455">
                  <c:v>702</c:v>
                </c:pt>
                <c:pt idx="79456">
                  <c:v>703</c:v>
                </c:pt>
                <c:pt idx="79457">
                  <c:v>704</c:v>
                </c:pt>
                <c:pt idx="79458">
                  <c:v>705</c:v>
                </c:pt>
                <c:pt idx="79459">
                  <c:v>706</c:v>
                </c:pt>
                <c:pt idx="79460">
                  <c:v>707</c:v>
                </c:pt>
                <c:pt idx="79461">
                  <c:v>708</c:v>
                </c:pt>
                <c:pt idx="79462">
                  <c:v>709</c:v>
                </c:pt>
                <c:pt idx="79463">
                  <c:v>710</c:v>
                </c:pt>
                <c:pt idx="79464">
                  <c:v>711</c:v>
                </c:pt>
                <c:pt idx="79465">
                  <c:v>712</c:v>
                </c:pt>
                <c:pt idx="79466">
                  <c:v>713</c:v>
                </c:pt>
                <c:pt idx="79467">
                  <c:v>714</c:v>
                </c:pt>
                <c:pt idx="79468">
                  <c:v>715</c:v>
                </c:pt>
                <c:pt idx="79469">
                  <c:v>716</c:v>
                </c:pt>
                <c:pt idx="79470">
                  <c:v>717</c:v>
                </c:pt>
                <c:pt idx="79471">
                  <c:v>718</c:v>
                </c:pt>
                <c:pt idx="79472">
                  <c:v>719</c:v>
                </c:pt>
                <c:pt idx="79473">
                  <c:v>720</c:v>
                </c:pt>
                <c:pt idx="79474">
                  <c:v>721</c:v>
                </c:pt>
                <c:pt idx="79475">
                  <c:v>722</c:v>
                </c:pt>
                <c:pt idx="79476">
                  <c:v>723</c:v>
                </c:pt>
                <c:pt idx="79477">
                  <c:v>724</c:v>
                </c:pt>
                <c:pt idx="79478">
                  <c:v>725</c:v>
                </c:pt>
                <c:pt idx="79479">
                  <c:v>726</c:v>
                </c:pt>
                <c:pt idx="79480">
                  <c:v>727</c:v>
                </c:pt>
                <c:pt idx="79481">
                  <c:v>728</c:v>
                </c:pt>
                <c:pt idx="79482">
                  <c:v>729</c:v>
                </c:pt>
                <c:pt idx="79483">
                  <c:v>730</c:v>
                </c:pt>
                <c:pt idx="79484">
                  <c:v>731</c:v>
                </c:pt>
                <c:pt idx="79485">
                  <c:v>732</c:v>
                </c:pt>
                <c:pt idx="79486">
                  <c:v>733</c:v>
                </c:pt>
                <c:pt idx="79487">
                  <c:v>734</c:v>
                </c:pt>
                <c:pt idx="79488">
                  <c:v>735</c:v>
                </c:pt>
                <c:pt idx="79489">
                  <c:v>736</c:v>
                </c:pt>
                <c:pt idx="79490">
                  <c:v>737</c:v>
                </c:pt>
                <c:pt idx="79491">
                  <c:v>738</c:v>
                </c:pt>
                <c:pt idx="79492">
                  <c:v>739</c:v>
                </c:pt>
                <c:pt idx="79493">
                  <c:v>740</c:v>
                </c:pt>
                <c:pt idx="79494">
                  <c:v>741</c:v>
                </c:pt>
                <c:pt idx="79495">
                  <c:v>742</c:v>
                </c:pt>
                <c:pt idx="79496">
                  <c:v>743</c:v>
                </c:pt>
                <c:pt idx="79497">
                  <c:v>744</c:v>
                </c:pt>
                <c:pt idx="79498">
                  <c:v>745</c:v>
                </c:pt>
                <c:pt idx="79499">
                  <c:v>746</c:v>
                </c:pt>
                <c:pt idx="79500">
                  <c:v>747</c:v>
                </c:pt>
                <c:pt idx="79501">
                  <c:v>748</c:v>
                </c:pt>
                <c:pt idx="79502">
                  <c:v>749</c:v>
                </c:pt>
                <c:pt idx="79503">
                  <c:v>750</c:v>
                </c:pt>
                <c:pt idx="79504">
                  <c:v>751</c:v>
                </c:pt>
                <c:pt idx="79505">
                  <c:v>752</c:v>
                </c:pt>
                <c:pt idx="79506">
                  <c:v>753</c:v>
                </c:pt>
                <c:pt idx="79507">
                  <c:v>754</c:v>
                </c:pt>
                <c:pt idx="79508">
                  <c:v>755</c:v>
                </c:pt>
                <c:pt idx="79509">
                  <c:v>756</c:v>
                </c:pt>
                <c:pt idx="79510">
                  <c:v>757</c:v>
                </c:pt>
                <c:pt idx="79511">
                  <c:v>758</c:v>
                </c:pt>
                <c:pt idx="79512">
                  <c:v>759</c:v>
                </c:pt>
                <c:pt idx="79513">
                  <c:v>760</c:v>
                </c:pt>
                <c:pt idx="79514">
                  <c:v>761</c:v>
                </c:pt>
                <c:pt idx="79515">
                  <c:v>762</c:v>
                </c:pt>
                <c:pt idx="79516">
                  <c:v>763</c:v>
                </c:pt>
                <c:pt idx="79517">
                  <c:v>764</c:v>
                </c:pt>
                <c:pt idx="79518">
                  <c:v>765</c:v>
                </c:pt>
                <c:pt idx="79519">
                  <c:v>766</c:v>
                </c:pt>
                <c:pt idx="79520">
                  <c:v>767</c:v>
                </c:pt>
                <c:pt idx="79521">
                  <c:v>768</c:v>
                </c:pt>
                <c:pt idx="79522">
                  <c:v>769</c:v>
                </c:pt>
                <c:pt idx="79523">
                  <c:v>770</c:v>
                </c:pt>
                <c:pt idx="79524">
                  <c:v>771</c:v>
                </c:pt>
                <c:pt idx="79525">
                  <c:v>772</c:v>
                </c:pt>
                <c:pt idx="79526">
                  <c:v>773</c:v>
                </c:pt>
                <c:pt idx="79527">
                  <c:v>774</c:v>
                </c:pt>
                <c:pt idx="79528">
                  <c:v>775</c:v>
                </c:pt>
                <c:pt idx="79529">
                  <c:v>776</c:v>
                </c:pt>
                <c:pt idx="79530">
                  <c:v>777</c:v>
                </c:pt>
                <c:pt idx="79531">
                  <c:v>778</c:v>
                </c:pt>
                <c:pt idx="79532">
                  <c:v>779</c:v>
                </c:pt>
                <c:pt idx="79533">
                  <c:v>780</c:v>
                </c:pt>
                <c:pt idx="79534">
                  <c:v>781</c:v>
                </c:pt>
                <c:pt idx="79535">
                  <c:v>782</c:v>
                </c:pt>
                <c:pt idx="79536">
                  <c:v>783</c:v>
                </c:pt>
                <c:pt idx="79537">
                  <c:v>784</c:v>
                </c:pt>
                <c:pt idx="79538">
                  <c:v>785</c:v>
                </c:pt>
                <c:pt idx="79539">
                  <c:v>786</c:v>
                </c:pt>
                <c:pt idx="79540">
                  <c:v>787</c:v>
                </c:pt>
                <c:pt idx="79541">
                  <c:v>788</c:v>
                </c:pt>
                <c:pt idx="79542">
                  <c:v>789</c:v>
                </c:pt>
                <c:pt idx="79543">
                  <c:v>790</c:v>
                </c:pt>
                <c:pt idx="79544">
                  <c:v>791</c:v>
                </c:pt>
                <c:pt idx="79545">
                  <c:v>792</c:v>
                </c:pt>
                <c:pt idx="79546">
                  <c:v>793</c:v>
                </c:pt>
                <c:pt idx="79547">
                  <c:v>794</c:v>
                </c:pt>
                <c:pt idx="79548">
                  <c:v>795</c:v>
                </c:pt>
                <c:pt idx="79549">
                  <c:v>796</c:v>
                </c:pt>
                <c:pt idx="79550">
                  <c:v>797</c:v>
                </c:pt>
                <c:pt idx="79551">
                  <c:v>798</c:v>
                </c:pt>
                <c:pt idx="79552">
                  <c:v>799</c:v>
                </c:pt>
                <c:pt idx="79553">
                  <c:v>800</c:v>
                </c:pt>
                <c:pt idx="79554">
                  <c:v>801</c:v>
                </c:pt>
                <c:pt idx="79555">
                  <c:v>802</c:v>
                </c:pt>
                <c:pt idx="79556">
                  <c:v>803</c:v>
                </c:pt>
                <c:pt idx="79557">
                  <c:v>804</c:v>
                </c:pt>
                <c:pt idx="79558">
                  <c:v>805</c:v>
                </c:pt>
                <c:pt idx="79559">
                  <c:v>806</c:v>
                </c:pt>
                <c:pt idx="79560">
                  <c:v>807</c:v>
                </c:pt>
                <c:pt idx="79561">
                  <c:v>808</c:v>
                </c:pt>
                <c:pt idx="79562">
                  <c:v>809</c:v>
                </c:pt>
                <c:pt idx="79563">
                  <c:v>810</c:v>
                </c:pt>
                <c:pt idx="79564">
                  <c:v>811</c:v>
                </c:pt>
                <c:pt idx="79565">
                  <c:v>812</c:v>
                </c:pt>
                <c:pt idx="79566">
                  <c:v>813</c:v>
                </c:pt>
                <c:pt idx="79567">
                  <c:v>814</c:v>
                </c:pt>
                <c:pt idx="79568">
                  <c:v>815</c:v>
                </c:pt>
                <c:pt idx="79569">
                  <c:v>816</c:v>
                </c:pt>
                <c:pt idx="79570">
                  <c:v>817</c:v>
                </c:pt>
                <c:pt idx="79571">
                  <c:v>818</c:v>
                </c:pt>
                <c:pt idx="79572">
                  <c:v>819</c:v>
                </c:pt>
                <c:pt idx="79573">
                  <c:v>820</c:v>
                </c:pt>
                <c:pt idx="79574">
                  <c:v>821</c:v>
                </c:pt>
                <c:pt idx="79575">
                  <c:v>822</c:v>
                </c:pt>
                <c:pt idx="79576">
                  <c:v>823</c:v>
                </c:pt>
                <c:pt idx="79577">
                  <c:v>824</c:v>
                </c:pt>
                <c:pt idx="79578">
                  <c:v>825</c:v>
                </c:pt>
                <c:pt idx="79579">
                  <c:v>826</c:v>
                </c:pt>
                <c:pt idx="79580">
                  <c:v>827</c:v>
                </c:pt>
                <c:pt idx="79581">
                  <c:v>828</c:v>
                </c:pt>
                <c:pt idx="79582">
                  <c:v>829</c:v>
                </c:pt>
                <c:pt idx="79583">
                  <c:v>830</c:v>
                </c:pt>
                <c:pt idx="79584">
                  <c:v>831</c:v>
                </c:pt>
                <c:pt idx="79585">
                  <c:v>832</c:v>
                </c:pt>
                <c:pt idx="79586">
                  <c:v>833</c:v>
                </c:pt>
                <c:pt idx="79587">
                  <c:v>834</c:v>
                </c:pt>
                <c:pt idx="79588">
                  <c:v>835</c:v>
                </c:pt>
                <c:pt idx="79589">
                  <c:v>836</c:v>
                </c:pt>
                <c:pt idx="79590">
                  <c:v>837</c:v>
                </c:pt>
                <c:pt idx="79591">
                  <c:v>838</c:v>
                </c:pt>
                <c:pt idx="79592">
                  <c:v>839</c:v>
                </c:pt>
                <c:pt idx="79593">
                  <c:v>840</c:v>
                </c:pt>
                <c:pt idx="79594">
                  <c:v>841</c:v>
                </c:pt>
                <c:pt idx="79595">
                  <c:v>842</c:v>
                </c:pt>
                <c:pt idx="79596">
                  <c:v>843</c:v>
                </c:pt>
                <c:pt idx="79597">
                  <c:v>844</c:v>
                </c:pt>
                <c:pt idx="79598">
                  <c:v>845</c:v>
                </c:pt>
                <c:pt idx="79599">
                  <c:v>846</c:v>
                </c:pt>
                <c:pt idx="79600">
                  <c:v>847</c:v>
                </c:pt>
                <c:pt idx="79601">
                  <c:v>848</c:v>
                </c:pt>
                <c:pt idx="79602">
                  <c:v>849</c:v>
                </c:pt>
                <c:pt idx="79603">
                  <c:v>850</c:v>
                </c:pt>
                <c:pt idx="79604">
                  <c:v>851</c:v>
                </c:pt>
                <c:pt idx="79605">
                  <c:v>852</c:v>
                </c:pt>
                <c:pt idx="79606">
                  <c:v>853</c:v>
                </c:pt>
                <c:pt idx="79607">
                  <c:v>854</c:v>
                </c:pt>
                <c:pt idx="79608">
                  <c:v>855</c:v>
                </c:pt>
                <c:pt idx="79609">
                  <c:v>856</c:v>
                </c:pt>
                <c:pt idx="79610">
                  <c:v>857</c:v>
                </c:pt>
                <c:pt idx="79611">
                  <c:v>858</c:v>
                </c:pt>
                <c:pt idx="79612">
                  <c:v>859</c:v>
                </c:pt>
                <c:pt idx="79613">
                  <c:v>860</c:v>
                </c:pt>
                <c:pt idx="79614">
                  <c:v>861</c:v>
                </c:pt>
                <c:pt idx="79615">
                  <c:v>862</c:v>
                </c:pt>
                <c:pt idx="79616">
                  <c:v>863</c:v>
                </c:pt>
                <c:pt idx="79617">
                  <c:v>864</c:v>
                </c:pt>
                <c:pt idx="79618">
                  <c:v>865</c:v>
                </c:pt>
                <c:pt idx="79619">
                  <c:v>866</c:v>
                </c:pt>
                <c:pt idx="79620">
                  <c:v>867</c:v>
                </c:pt>
                <c:pt idx="79621">
                  <c:v>868</c:v>
                </c:pt>
                <c:pt idx="79622">
                  <c:v>869</c:v>
                </c:pt>
                <c:pt idx="79623">
                  <c:v>870</c:v>
                </c:pt>
                <c:pt idx="79624">
                  <c:v>871</c:v>
                </c:pt>
                <c:pt idx="79625">
                  <c:v>872</c:v>
                </c:pt>
                <c:pt idx="79626">
                  <c:v>873</c:v>
                </c:pt>
                <c:pt idx="79627">
                  <c:v>874</c:v>
                </c:pt>
                <c:pt idx="79628">
                  <c:v>875</c:v>
                </c:pt>
                <c:pt idx="79629">
                  <c:v>876</c:v>
                </c:pt>
                <c:pt idx="79630">
                  <c:v>877</c:v>
                </c:pt>
                <c:pt idx="79631">
                  <c:v>878</c:v>
                </c:pt>
                <c:pt idx="79632">
                  <c:v>879</c:v>
                </c:pt>
                <c:pt idx="79633">
                  <c:v>880</c:v>
                </c:pt>
                <c:pt idx="79634">
                  <c:v>881</c:v>
                </c:pt>
                <c:pt idx="79635">
                  <c:v>882</c:v>
                </c:pt>
                <c:pt idx="79636">
                  <c:v>883</c:v>
                </c:pt>
                <c:pt idx="79637">
                  <c:v>884</c:v>
                </c:pt>
                <c:pt idx="79638">
                  <c:v>885</c:v>
                </c:pt>
                <c:pt idx="79639">
                  <c:v>886</c:v>
                </c:pt>
                <c:pt idx="79640">
                  <c:v>887</c:v>
                </c:pt>
                <c:pt idx="79641">
                  <c:v>888</c:v>
                </c:pt>
                <c:pt idx="79642">
                  <c:v>889</c:v>
                </c:pt>
                <c:pt idx="79643">
                  <c:v>890</c:v>
                </c:pt>
                <c:pt idx="79644">
                  <c:v>891</c:v>
                </c:pt>
                <c:pt idx="79645">
                  <c:v>892</c:v>
                </c:pt>
                <c:pt idx="79646">
                  <c:v>893</c:v>
                </c:pt>
                <c:pt idx="79647">
                  <c:v>894</c:v>
                </c:pt>
                <c:pt idx="79648">
                  <c:v>895</c:v>
                </c:pt>
                <c:pt idx="79649">
                  <c:v>896</c:v>
                </c:pt>
                <c:pt idx="79650">
                  <c:v>897</c:v>
                </c:pt>
                <c:pt idx="79651">
                  <c:v>898</c:v>
                </c:pt>
                <c:pt idx="79652">
                  <c:v>899</c:v>
                </c:pt>
                <c:pt idx="79653">
                  <c:v>900</c:v>
                </c:pt>
                <c:pt idx="79654">
                  <c:v>901</c:v>
                </c:pt>
                <c:pt idx="79655">
                  <c:v>902</c:v>
                </c:pt>
                <c:pt idx="79656">
                  <c:v>903</c:v>
                </c:pt>
                <c:pt idx="79657">
                  <c:v>904</c:v>
                </c:pt>
                <c:pt idx="79658">
                  <c:v>905</c:v>
                </c:pt>
                <c:pt idx="79659">
                  <c:v>906</c:v>
                </c:pt>
                <c:pt idx="79660">
                  <c:v>907</c:v>
                </c:pt>
                <c:pt idx="79661">
                  <c:v>908</c:v>
                </c:pt>
                <c:pt idx="79662">
                  <c:v>909</c:v>
                </c:pt>
                <c:pt idx="79663">
                  <c:v>910</c:v>
                </c:pt>
                <c:pt idx="79664">
                  <c:v>911</c:v>
                </c:pt>
                <c:pt idx="79665">
                  <c:v>912</c:v>
                </c:pt>
                <c:pt idx="79666">
                  <c:v>913</c:v>
                </c:pt>
                <c:pt idx="79667">
                  <c:v>914</c:v>
                </c:pt>
                <c:pt idx="79668">
                  <c:v>915</c:v>
                </c:pt>
                <c:pt idx="79669">
                  <c:v>916</c:v>
                </c:pt>
                <c:pt idx="79670">
                  <c:v>917</c:v>
                </c:pt>
                <c:pt idx="79671">
                  <c:v>918</c:v>
                </c:pt>
                <c:pt idx="79672">
                  <c:v>919</c:v>
                </c:pt>
                <c:pt idx="79673">
                  <c:v>920</c:v>
                </c:pt>
                <c:pt idx="79674">
                  <c:v>921</c:v>
                </c:pt>
                <c:pt idx="79675">
                  <c:v>922</c:v>
                </c:pt>
                <c:pt idx="79676">
                  <c:v>923</c:v>
                </c:pt>
                <c:pt idx="79677">
                  <c:v>924</c:v>
                </c:pt>
                <c:pt idx="79678">
                  <c:v>925</c:v>
                </c:pt>
                <c:pt idx="79679">
                  <c:v>926</c:v>
                </c:pt>
                <c:pt idx="79680">
                  <c:v>927</c:v>
                </c:pt>
                <c:pt idx="79681">
                  <c:v>928</c:v>
                </c:pt>
                <c:pt idx="79682">
                  <c:v>929</c:v>
                </c:pt>
                <c:pt idx="79683">
                  <c:v>930</c:v>
                </c:pt>
                <c:pt idx="79684">
                  <c:v>931</c:v>
                </c:pt>
                <c:pt idx="79685">
                  <c:v>932</c:v>
                </c:pt>
                <c:pt idx="79686">
                  <c:v>933</c:v>
                </c:pt>
                <c:pt idx="79687">
                  <c:v>934</c:v>
                </c:pt>
                <c:pt idx="79688">
                  <c:v>935</c:v>
                </c:pt>
                <c:pt idx="79689">
                  <c:v>936</c:v>
                </c:pt>
                <c:pt idx="79690">
                  <c:v>937</c:v>
                </c:pt>
                <c:pt idx="79691">
                  <c:v>938</c:v>
                </c:pt>
                <c:pt idx="79692">
                  <c:v>939</c:v>
                </c:pt>
                <c:pt idx="79693">
                  <c:v>940</c:v>
                </c:pt>
                <c:pt idx="79694">
                  <c:v>941</c:v>
                </c:pt>
                <c:pt idx="79695">
                  <c:v>942</c:v>
                </c:pt>
                <c:pt idx="79696">
                  <c:v>943</c:v>
                </c:pt>
                <c:pt idx="79697">
                  <c:v>944</c:v>
                </c:pt>
                <c:pt idx="79698">
                  <c:v>945</c:v>
                </c:pt>
                <c:pt idx="79699">
                  <c:v>946</c:v>
                </c:pt>
                <c:pt idx="79700">
                  <c:v>947</c:v>
                </c:pt>
                <c:pt idx="79701">
                  <c:v>948</c:v>
                </c:pt>
                <c:pt idx="79702">
                  <c:v>949</c:v>
                </c:pt>
                <c:pt idx="79703">
                  <c:v>950</c:v>
                </c:pt>
                <c:pt idx="79704">
                  <c:v>951</c:v>
                </c:pt>
                <c:pt idx="79705">
                  <c:v>952</c:v>
                </c:pt>
                <c:pt idx="79706">
                  <c:v>953</c:v>
                </c:pt>
                <c:pt idx="79707">
                  <c:v>954</c:v>
                </c:pt>
                <c:pt idx="79708">
                  <c:v>955</c:v>
                </c:pt>
                <c:pt idx="79709">
                  <c:v>956</c:v>
                </c:pt>
                <c:pt idx="79710">
                  <c:v>957</c:v>
                </c:pt>
                <c:pt idx="79711">
                  <c:v>958</c:v>
                </c:pt>
                <c:pt idx="79712">
                  <c:v>959</c:v>
                </c:pt>
                <c:pt idx="79713">
                  <c:v>960</c:v>
                </c:pt>
                <c:pt idx="79714">
                  <c:v>961</c:v>
                </c:pt>
                <c:pt idx="79715">
                  <c:v>962</c:v>
                </c:pt>
                <c:pt idx="79716">
                  <c:v>963</c:v>
                </c:pt>
                <c:pt idx="79717">
                  <c:v>964</c:v>
                </c:pt>
                <c:pt idx="79718">
                  <c:v>965</c:v>
                </c:pt>
                <c:pt idx="79719">
                  <c:v>966</c:v>
                </c:pt>
                <c:pt idx="79720">
                  <c:v>967</c:v>
                </c:pt>
                <c:pt idx="79721">
                  <c:v>968</c:v>
                </c:pt>
                <c:pt idx="79722">
                  <c:v>969</c:v>
                </c:pt>
                <c:pt idx="79723">
                  <c:v>970</c:v>
                </c:pt>
                <c:pt idx="79724">
                  <c:v>971</c:v>
                </c:pt>
                <c:pt idx="79725">
                  <c:v>972</c:v>
                </c:pt>
                <c:pt idx="79726">
                  <c:v>973</c:v>
                </c:pt>
                <c:pt idx="79727">
                  <c:v>974</c:v>
                </c:pt>
                <c:pt idx="79728">
                  <c:v>975</c:v>
                </c:pt>
                <c:pt idx="79729">
                  <c:v>976</c:v>
                </c:pt>
                <c:pt idx="79730">
                  <c:v>977</c:v>
                </c:pt>
                <c:pt idx="79731">
                  <c:v>978</c:v>
                </c:pt>
                <c:pt idx="79732">
                  <c:v>979</c:v>
                </c:pt>
                <c:pt idx="79733">
                  <c:v>980</c:v>
                </c:pt>
                <c:pt idx="79734">
                  <c:v>981</c:v>
                </c:pt>
                <c:pt idx="79735">
                  <c:v>982</c:v>
                </c:pt>
                <c:pt idx="79736">
                  <c:v>983</c:v>
                </c:pt>
                <c:pt idx="79737">
                  <c:v>984</c:v>
                </c:pt>
                <c:pt idx="79738">
                  <c:v>985</c:v>
                </c:pt>
                <c:pt idx="79739">
                  <c:v>986</c:v>
                </c:pt>
                <c:pt idx="79740">
                  <c:v>987</c:v>
                </c:pt>
                <c:pt idx="79741">
                  <c:v>988</c:v>
                </c:pt>
                <c:pt idx="79742">
                  <c:v>989</c:v>
                </c:pt>
                <c:pt idx="79743">
                  <c:v>990</c:v>
                </c:pt>
                <c:pt idx="79744">
                  <c:v>991</c:v>
                </c:pt>
                <c:pt idx="79745">
                  <c:v>992</c:v>
                </c:pt>
                <c:pt idx="79746">
                  <c:v>993</c:v>
                </c:pt>
                <c:pt idx="79747">
                  <c:v>994</c:v>
                </c:pt>
                <c:pt idx="79748">
                  <c:v>995</c:v>
                </c:pt>
                <c:pt idx="79749">
                  <c:v>996</c:v>
                </c:pt>
                <c:pt idx="79750">
                  <c:v>997</c:v>
                </c:pt>
                <c:pt idx="79751">
                  <c:v>998</c:v>
                </c:pt>
                <c:pt idx="79752">
                  <c:v>999</c:v>
                </c:pt>
                <c:pt idx="79753">
                  <c:v>1000</c:v>
                </c:pt>
                <c:pt idx="79754">
                  <c:v>1001</c:v>
                </c:pt>
                <c:pt idx="79755">
                  <c:v>1002</c:v>
                </c:pt>
                <c:pt idx="79756">
                  <c:v>1003</c:v>
                </c:pt>
                <c:pt idx="79757">
                  <c:v>1004</c:v>
                </c:pt>
                <c:pt idx="79758">
                  <c:v>1005</c:v>
                </c:pt>
                <c:pt idx="79759">
                  <c:v>1006</c:v>
                </c:pt>
                <c:pt idx="79760">
                  <c:v>1007</c:v>
                </c:pt>
                <c:pt idx="79761">
                  <c:v>1008</c:v>
                </c:pt>
                <c:pt idx="79762">
                  <c:v>1009</c:v>
                </c:pt>
                <c:pt idx="79763">
                  <c:v>1010</c:v>
                </c:pt>
                <c:pt idx="79764">
                  <c:v>1011</c:v>
                </c:pt>
                <c:pt idx="79765">
                  <c:v>1012</c:v>
                </c:pt>
                <c:pt idx="79766">
                  <c:v>1013</c:v>
                </c:pt>
                <c:pt idx="79767">
                  <c:v>1014</c:v>
                </c:pt>
                <c:pt idx="79768">
                  <c:v>1015</c:v>
                </c:pt>
                <c:pt idx="79769">
                  <c:v>1016</c:v>
                </c:pt>
                <c:pt idx="79770">
                  <c:v>1017</c:v>
                </c:pt>
                <c:pt idx="79771">
                  <c:v>1018</c:v>
                </c:pt>
                <c:pt idx="79772">
                  <c:v>1019</c:v>
                </c:pt>
                <c:pt idx="79773">
                  <c:v>1020</c:v>
                </c:pt>
                <c:pt idx="79774">
                  <c:v>1021</c:v>
                </c:pt>
                <c:pt idx="79775">
                  <c:v>1022</c:v>
                </c:pt>
                <c:pt idx="79776">
                  <c:v>1023</c:v>
                </c:pt>
                <c:pt idx="79777">
                  <c:v>1024</c:v>
                </c:pt>
                <c:pt idx="79778">
                  <c:v>1025</c:v>
                </c:pt>
                <c:pt idx="79779">
                  <c:v>1026</c:v>
                </c:pt>
                <c:pt idx="79780">
                  <c:v>1027</c:v>
                </c:pt>
                <c:pt idx="79781">
                  <c:v>1028</c:v>
                </c:pt>
                <c:pt idx="79782">
                  <c:v>1029</c:v>
                </c:pt>
                <c:pt idx="79783">
                  <c:v>1030</c:v>
                </c:pt>
                <c:pt idx="79784">
                  <c:v>1031</c:v>
                </c:pt>
                <c:pt idx="79785">
                  <c:v>1032</c:v>
                </c:pt>
                <c:pt idx="79786">
                  <c:v>1033</c:v>
                </c:pt>
                <c:pt idx="79787">
                  <c:v>1034</c:v>
                </c:pt>
                <c:pt idx="79788">
                  <c:v>1035</c:v>
                </c:pt>
                <c:pt idx="79789">
                  <c:v>1036</c:v>
                </c:pt>
                <c:pt idx="79790">
                  <c:v>1037</c:v>
                </c:pt>
                <c:pt idx="79791">
                  <c:v>1038</c:v>
                </c:pt>
                <c:pt idx="79792">
                  <c:v>1039</c:v>
                </c:pt>
                <c:pt idx="79793">
                  <c:v>1040</c:v>
                </c:pt>
                <c:pt idx="79794">
                  <c:v>1041</c:v>
                </c:pt>
                <c:pt idx="79795">
                  <c:v>1042</c:v>
                </c:pt>
                <c:pt idx="79796">
                  <c:v>1043</c:v>
                </c:pt>
                <c:pt idx="79797">
                  <c:v>1044</c:v>
                </c:pt>
                <c:pt idx="79798">
                  <c:v>1045</c:v>
                </c:pt>
                <c:pt idx="79799">
                  <c:v>1046</c:v>
                </c:pt>
                <c:pt idx="79800">
                  <c:v>1047</c:v>
                </c:pt>
                <c:pt idx="79801">
                  <c:v>1048</c:v>
                </c:pt>
                <c:pt idx="79802">
                  <c:v>1049</c:v>
                </c:pt>
                <c:pt idx="79803">
                  <c:v>1050</c:v>
                </c:pt>
                <c:pt idx="79804">
                  <c:v>1051</c:v>
                </c:pt>
                <c:pt idx="79805">
                  <c:v>1052</c:v>
                </c:pt>
                <c:pt idx="79806">
                  <c:v>1053</c:v>
                </c:pt>
                <c:pt idx="79807">
                  <c:v>1054</c:v>
                </c:pt>
                <c:pt idx="79808">
                  <c:v>1055</c:v>
                </c:pt>
                <c:pt idx="79809">
                  <c:v>1056</c:v>
                </c:pt>
                <c:pt idx="79810">
                  <c:v>1057</c:v>
                </c:pt>
                <c:pt idx="79811">
                  <c:v>1058</c:v>
                </c:pt>
                <c:pt idx="79812">
                  <c:v>1059</c:v>
                </c:pt>
                <c:pt idx="79813">
                  <c:v>1060</c:v>
                </c:pt>
                <c:pt idx="79814">
                  <c:v>1061</c:v>
                </c:pt>
                <c:pt idx="79815">
                  <c:v>1062</c:v>
                </c:pt>
                <c:pt idx="79816">
                  <c:v>1063</c:v>
                </c:pt>
                <c:pt idx="79817">
                  <c:v>1064</c:v>
                </c:pt>
                <c:pt idx="79818">
                  <c:v>1065</c:v>
                </c:pt>
                <c:pt idx="79819">
                  <c:v>1066</c:v>
                </c:pt>
                <c:pt idx="79820">
                  <c:v>1067</c:v>
                </c:pt>
                <c:pt idx="79821">
                  <c:v>1068</c:v>
                </c:pt>
                <c:pt idx="79822">
                  <c:v>1069</c:v>
                </c:pt>
                <c:pt idx="79823">
                  <c:v>1070</c:v>
                </c:pt>
                <c:pt idx="79824">
                  <c:v>1071</c:v>
                </c:pt>
                <c:pt idx="79825">
                  <c:v>1072</c:v>
                </c:pt>
                <c:pt idx="79826">
                  <c:v>1073</c:v>
                </c:pt>
                <c:pt idx="79827">
                  <c:v>1074</c:v>
                </c:pt>
                <c:pt idx="79828">
                  <c:v>1075</c:v>
                </c:pt>
                <c:pt idx="79829">
                  <c:v>1076</c:v>
                </c:pt>
                <c:pt idx="79830">
                  <c:v>1077</c:v>
                </c:pt>
                <c:pt idx="79831">
                  <c:v>1078</c:v>
                </c:pt>
                <c:pt idx="79832">
                  <c:v>1079</c:v>
                </c:pt>
                <c:pt idx="79833">
                  <c:v>1080</c:v>
                </c:pt>
                <c:pt idx="79834">
                  <c:v>1081</c:v>
                </c:pt>
                <c:pt idx="79835">
                  <c:v>1082</c:v>
                </c:pt>
                <c:pt idx="79836">
                  <c:v>1083</c:v>
                </c:pt>
                <c:pt idx="79837">
                  <c:v>1084</c:v>
                </c:pt>
                <c:pt idx="79838">
                  <c:v>1085</c:v>
                </c:pt>
                <c:pt idx="79839">
                  <c:v>1086</c:v>
                </c:pt>
                <c:pt idx="79840">
                  <c:v>1087</c:v>
                </c:pt>
                <c:pt idx="79841">
                  <c:v>1088</c:v>
                </c:pt>
                <c:pt idx="79842">
                  <c:v>1089</c:v>
                </c:pt>
                <c:pt idx="79843">
                  <c:v>1090</c:v>
                </c:pt>
                <c:pt idx="79844">
                  <c:v>1091</c:v>
                </c:pt>
                <c:pt idx="79845">
                  <c:v>1092</c:v>
                </c:pt>
                <c:pt idx="79846">
                  <c:v>1093</c:v>
                </c:pt>
                <c:pt idx="79847">
                  <c:v>1094</c:v>
                </c:pt>
                <c:pt idx="79848">
                  <c:v>1095</c:v>
                </c:pt>
                <c:pt idx="79849">
                  <c:v>1096</c:v>
                </c:pt>
                <c:pt idx="79850">
                  <c:v>1097</c:v>
                </c:pt>
                <c:pt idx="79851">
                  <c:v>1098</c:v>
                </c:pt>
                <c:pt idx="79852">
                  <c:v>1099</c:v>
                </c:pt>
                <c:pt idx="79853">
                  <c:v>1100</c:v>
                </c:pt>
                <c:pt idx="79854">
                  <c:v>1101</c:v>
                </c:pt>
                <c:pt idx="79855">
                  <c:v>1102</c:v>
                </c:pt>
                <c:pt idx="79856">
                  <c:v>1103</c:v>
                </c:pt>
                <c:pt idx="79857">
                  <c:v>1104</c:v>
                </c:pt>
                <c:pt idx="79858">
                  <c:v>1105</c:v>
                </c:pt>
                <c:pt idx="79859">
                  <c:v>1106</c:v>
                </c:pt>
                <c:pt idx="79860">
                  <c:v>1107</c:v>
                </c:pt>
                <c:pt idx="79861">
                  <c:v>1108</c:v>
                </c:pt>
                <c:pt idx="79862">
                  <c:v>1109</c:v>
                </c:pt>
                <c:pt idx="79863">
                  <c:v>1110</c:v>
                </c:pt>
                <c:pt idx="79864">
                  <c:v>1111</c:v>
                </c:pt>
                <c:pt idx="79865">
                  <c:v>1112</c:v>
                </c:pt>
                <c:pt idx="79866">
                  <c:v>1113</c:v>
                </c:pt>
                <c:pt idx="79867">
                  <c:v>1114</c:v>
                </c:pt>
                <c:pt idx="79868">
                  <c:v>1115</c:v>
                </c:pt>
                <c:pt idx="79869">
                  <c:v>1116</c:v>
                </c:pt>
                <c:pt idx="79870">
                  <c:v>1117</c:v>
                </c:pt>
                <c:pt idx="79871">
                  <c:v>1118</c:v>
                </c:pt>
                <c:pt idx="79872">
                  <c:v>1119</c:v>
                </c:pt>
                <c:pt idx="79873">
                  <c:v>1120</c:v>
                </c:pt>
                <c:pt idx="79874">
                  <c:v>1121</c:v>
                </c:pt>
                <c:pt idx="79875">
                  <c:v>1122</c:v>
                </c:pt>
                <c:pt idx="79876">
                  <c:v>1123</c:v>
                </c:pt>
                <c:pt idx="79877">
                  <c:v>1124</c:v>
                </c:pt>
                <c:pt idx="79878">
                  <c:v>1125</c:v>
                </c:pt>
                <c:pt idx="79879">
                  <c:v>1126</c:v>
                </c:pt>
                <c:pt idx="79880">
                  <c:v>1127</c:v>
                </c:pt>
                <c:pt idx="79881">
                  <c:v>1128</c:v>
                </c:pt>
                <c:pt idx="79882">
                  <c:v>1129</c:v>
                </c:pt>
                <c:pt idx="79883">
                  <c:v>1130</c:v>
                </c:pt>
                <c:pt idx="79884">
                  <c:v>1131</c:v>
                </c:pt>
                <c:pt idx="79885">
                  <c:v>1132</c:v>
                </c:pt>
                <c:pt idx="79886">
                  <c:v>1133</c:v>
                </c:pt>
                <c:pt idx="79887">
                  <c:v>1134</c:v>
                </c:pt>
                <c:pt idx="79888">
                  <c:v>1135</c:v>
                </c:pt>
                <c:pt idx="79889">
                  <c:v>1136</c:v>
                </c:pt>
                <c:pt idx="79890">
                  <c:v>1137</c:v>
                </c:pt>
                <c:pt idx="79891">
                  <c:v>1138</c:v>
                </c:pt>
                <c:pt idx="79892">
                  <c:v>1139</c:v>
                </c:pt>
                <c:pt idx="79893">
                  <c:v>1140</c:v>
                </c:pt>
                <c:pt idx="79894">
                  <c:v>1141</c:v>
                </c:pt>
                <c:pt idx="79895">
                  <c:v>1142</c:v>
                </c:pt>
                <c:pt idx="79896">
                  <c:v>1143</c:v>
                </c:pt>
                <c:pt idx="79897">
                  <c:v>1144</c:v>
                </c:pt>
                <c:pt idx="79898">
                  <c:v>1145</c:v>
                </c:pt>
                <c:pt idx="79899">
                  <c:v>1146</c:v>
                </c:pt>
                <c:pt idx="79900">
                  <c:v>1147</c:v>
                </c:pt>
                <c:pt idx="79901">
                  <c:v>1148</c:v>
                </c:pt>
                <c:pt idx="79902">
                  <c:v>1149</c:v>
                </c:pt>
                <c:pt idx="79903">
                  <c:v>1150</c:v>
                </c:pt>
                <c:pt idx="79904">
                  <c:v>1151</c:v>
                </c:pt>
                <c:pt idx="79905">
                  <c:v>1152</c:v>
                </c:pt>
                <c:pt idx="79906">
                  <c:v>1153</c:v>
                </c:pt>
                <c:pt idx="79907">
                  <c:v>1154</c:v>
                </c:pt>
                <c:pt idx="79908">
                  <c:v>1155</c:v>
                </c:pt>
                <c:pt idx="79909">
                  <c:v>1156</c:v>
                </c:pt>
                <c:pt idx="79910">
                  <c:v>1157</c:v>
                </c:pt>
                <c:pt idx="79911">
                  <c:v>1158</c:v>
                </c:pt>
                <c:pt idx="79912">
                  <c:v>1159</c:v>
                </c:pt>
                <c:pt idx="79913">
                  <c:v>1160</c:v>
                </c:pt>
                <c:pt idx="79914">
                  <c:v>1161</c:v>
                </c:pt>
                <c:pt idx="79915">
                  <c:v>1162</c:v>
                </c:pt>
                <c:pt idx="79916">
                  <c:v>1163</c:v>
                </c:pt>
                <c:pt idx="79917">
                  <c:v>1164</c:v>
                </c:pt>
                <c:pt idx="79918">
                  <c:v>1165</c:v>
                </c:pt>
                <c:pt idx="79919">
                  <c:v>1166</c:v>
                </c:pt>
                <c:pt idx="79920">
                  <c:v>1167</c:v>
                </c:pt>
                <c:pt idx="79921">
                  <c:v>1168</c:v>
                </c:pt>
                <c:pt idx="79922">
                  <c:v>1169</c:v>
                </c:pt>
                <c:pt idx="79923">
                  <c:v>1170</c:v>
                </c:pt>
                <c:pt idx="79924">
                  <c:v>1171</c:v>
                </c:pt>
                <c:pt idx="79925">
                  <c:v>1172</c:v>
                </c:pt>
                <c:pt idx="79926">
                  <c:v>1173</c:v>
                </c:pt>
                <c:pt idx="79927">
                  <c:v>1174</c:v>
                </c:pt>
                <c:pt idx="79928">
                  <c:v>1175</c:v>
                </c:pt>
                <c:pt idx="79929">
                  <c:v>1176</c:v>
                </c:pt>
                <c:pt idx="79930">
                  <c:v>1177</c:v>
                </c:pt>
                <c:pt idx="79931">
                  <c:v>1178</c:v>
                </c:pt>
                <c:pt idx="79932">
                  <c:v>1179</c:v>
                </c:pt>
                <c:pt idx="79933">
                  <c:v>1180</c:v>
                </c:pt>
                <c:pt idx="79934">
                  <c:v>1181</c:v>
                </c:pt>
                <c:pt idx="79935">
                  <c:v>1182</c:v>
                </c:pt>
                <c:pt idx="79936">
                  <c:v>1183</c:v>
                </c:pt>
                <c:pt idx="79937">
                  <c:v>1184</c:v>
                </c:pt>
                <c:pt idx="79938">
                  <c:v>1185</c:v>
                </c:pt>
                <c:pt idx="79939">
                  <c:v>1186</c:v>
                </c:pt>
                <c:pt idx="79940">
                  <c:v>1187</c:v>
                </c:pt>
                <c:pt idx="79941">
                  <c:v>1188</c:v>
                </c:pt>
                <c:pt idx="79942">
                  <c:v>1189</c:v>
                </c:pt>
                <c:pt idx="79943">
                  <c:v>1190</c:v>
                </c:pt>
                <c:pt idx="79944">
                  <c:v>1191</c:v>
                </c:pt>
                <c:pt idx="79945">
                  <c:v>1192</c:v>
                </c:pt>
                <c:pt idx="79946">
                  <c:v>1193</c:v>
                </c:pt>
                <c:pt idx="79947">
                  <c:v>1194</c:v>
                </c:pt>
                <c:pt idx="79948">
                  <c:v>1195</c:v>
                </c:pt>
                <c:pt idx="79949">
                  <c:v>1196</c:v>
                </c:pt>
                <c:pt idx="79950">
                  <c:v>1197</c:v>
                </c:pt>
                <c:pt idx="79951">
                  <c:v>1198</c:v>
                </c:pt>
                <c:pt idx="79952">
                  <c:v>1199</c:v>
                </c:pt>
                <c:pt idx="79953">
                  <c:v>1200</c:v>
                </c:pt>
                <c:pt idx="79954">
                  <c:v>1201</c:v>
                </c:pt>
                <c:pt idx="79955">
                  <c:v>1202</c:v>
                </c:pt>
                <c:pt idx="79956">
                  <c:v>1203</c:v>
                </c:pt>
                <c:pt idx="79957">
                  <c:v>1204</c:v>
                </c:pt>
                <c:pt idx="79958">
                  <c:v>1205</c:v>
                </c:pt>
                <c:pt idx="79959">
                  <c:v>1206</c:v>
                </c:pt>
                <c:pt idx="79960">
                  <c:v>1207</c:v>
                </c:pt>
                <c:pt idx="79961">
                  <c:v>1208</c:v>
                </c:pt>
                <c:pt idx="79962">
                  <c:v>1209</c:v>
                </c:pt>
                <c:pt idx="79963">
                  <c:v>1210</c:v>
                </c:pt>
                <c:pt idx="79964">
                  <c:v>1211</c:v>
                </c:pt>
                <c:pt idx="79965">
                  <c:v>1212</c:v>
                </c:pt>
                <c:pt idx="79966">
                  <c:v>1213</c:v>
                </c:pt>
                <c:pt idx="79967">
                  <c:v>1214</c:v>
                </c:pt>
                <c:pt idx="79968">
                  <c:v>1215</c:v>
                </c:pt>
                <c:pt idx="79969">
                  <c:v>1216</c:v>
                </c:pt>
                <c:pt idx="79970">
                  <c:v>1217</c:v>
                </c:pt>
                <c:pt idx="79971">
                  <c:v>1218</c:v>
                </c:pt>
                <c:pt idx="79972">
                  <c:v>1219</c:v>
                </c:pt>
                <c:pt idx="79973">
                  <c:v>1220</c:v>
                </c:pt>
                <c:pt idx="79974">
                  <c:v>1221</c:v>
                </c:pt>
                <c:pt idx="79975">
                  <c:v>1222</c:v>
                </c:pt>
                <c:pt idx="79976">
                  <c:v>1223</c:v>
                </c:pt>
                <c:pt idx="79977">
                  <c:v>1224</c:v>
                </c:pt>
                <c:pt idx="79978">
                  <c:v>1225</c:v>
                </c:pt>
                <c:pt idx="79979">
                  <c:v>1226</c:v>
                </c:pt>
                <c:pt idx="79980">
                  <c:v>1227</c:v>
                </c:pt>
                <c:pt idx="79981">
                  <c:v>1228</c:v>
                </c:pt>
                <c:pt idx="79982">
                  <c:v>1229</c:v>
                </c:pt>
                <c:pt idx="79983">
                  <c:v>1230</c:v>
                </c:pt>
                <c:pt idx="79984">
                  <c:v>1231</c:v>
                </c:pt>
                <c:pt idx="79985">
                  <c:v>1232</c:v>
                </c:pt>
                <c:pt idx="79986">
                  <c:v>1233</c:v>
                </c:pt>
                <c:pt idx="79987">
                  <c:v>1234</c:v>
                </c:pt>
                <c:pt idx="79988">
                  <c:v>1235</c:v>
                </c:pt>
                <c:pt idx="79989">
                  <c:v>1236</c:v>
                </c:pt>
                <c:pt idx="79990">
                  <c:v>1237</c:v>
                </c:pt>
                <c:pt idx="79991">
                  <c:v>1238</c:v>
                </c:pt>
                <c:pt idx="79992">
                  <c:v>1239</c:v>
                </c:pt>
                <c:pt idx="79993">
                  <c:v>1240</c:v>
                </c:pt>
                <c:pt idx="79994">
                  <c:v>1241</c:v>
                </c:pt>
                <c:pt idx="79995">
                  <c:v>1242</c:v>
                </c:pt>
                <c:pt idx="79996">
                  <c:v>1243</c:v>
                </c:pt>
                <c:pt idx="79997">
                  <c:v>1244</c:v>
                </c:pt>
                <c:pt idx="79998">
                  <c:v>1245</c:v>
                </c:pt>
                <c:pt idx="79999">
                  <c:v>1246</c:v>
                </c:pt>
                <c:pt idx="80000">
                  <c:v>1247</c:v>
                </c:pt>
                <c:pt idx="80001">
                  <c:v>1248</c:v>
                </c:pt>
                <c:pt idx="80002">
                  <c:v>1249</c:v>
                </c:pt>
                <c:pt idx="80003">
                  <c:v>1250</c:v>
                </c:pt>
                <c:pt idx="80004">
                  <c:v>1251</c:v>
                </c:pt>
                <c:pt idx="80005">
                  <c:v>1252</c:v>
                </c:pt>
                <c:pt idx="80006">
                  <c:v>1253</c:v>
                </c:pt>
                <c:pt idx="80007">
                  <c:v>1254</c:v>
                </c:pt>
                <c:pt idx="80008">
                  <c:v>1255</c:v>
                </c:pt>
                <c:pt idx="80009">
                  <c:v>1256</c:v>
                </c:pt>
                <c:pt idx="80010">
                  <c:v>1257</c:v>
                </c:pt>
                <c:pt idx="80011">
                  <c:v>1258</c:v>
                </c:pt>
                <c:pt idx="80012">
                  <c:v>1259</c:v>
                </c:pt>
                <c:pt idx="80013">
                  <c:v>1260</c:v>
                </c:pt>
                <c:pt idx="80014">
                  <c:v>1261</c:v>
                </c:pt>
                <c:pt idx="80015">
                  <c:v>1262</c:v>
                </c:pt>
                <c:pt idx="80016">
                  <c:v>1263</c:v>
                </c:pt>
                <c:pt idx="80017">
                  <c:v>1264</c:v>
                </c:pt>
                <c:pt idx="80018">
                  <c:v>1265</c:v>
                </c:pt>
                <c:pt idx="80019">
                  <c:v>1266</c:v>
                </c:pt>
                <c:pt idx="80020">
                  <c:v>1267</c:v>
                </c:pt>
                <c:pt idx="80021">
                  <c:v>1268</c:v>
                </c:pt>
                <c:pt idx="80022">
                  <c:v>1269</c:v>
                </c:pt>
                <c:pt idx="80023">
                  <c:v>1270</c:v>
                </c:pt>
                <c:pt idx="80024">
                  <c:v>1271</c:v>
                </c:pt>
                <c:pt idx="80025">
                  <c:v>1272</c:v>
                </c:pt>
                <c:pt idx="80026">
                  <c:v>1273</c:v>
                </c:pt>
                <c:pt idx="80027">
                  <c:v>1274</c:v>
                </c:pt>
                <c:pt idx="80028">
                  <c:v>1275</c:v>
                </c:pt>
                <c:pt idx="80029">
                  <c:v>1276</c:v>
                </c:pt>
                <c:pt idx="80030">
                  <c:v>1277</c:v>
                </c:pt>
                <c:pt idx="80031">
                  <c:v>1278</c:v>
                </c:pt>
                <c:pt idx="80032">
                  <c:v>1279</c:v>
                </c:pt>
                <c:pt idx="80033">
                  <c:v>1280</c:v>
                </c:pt>
                <c:pt idx="80034">
                  <c:v>1281</c:v>
                </c:pt>
                <c:pt idx="80035">
                  <c:v>1282</c:v>
                </c:pt>
                <c:pt idx="80036">
                  <c:v>1283</c:v>
                </c:pt>
                <c:pt idx="80037">
                  <c:v>1284</c:v>
                </c:pt>
                <c:pt idx="80038">
                  <c:v>1285</c:v>
                </c:pt>
                <c:pt idx="80039">
                  <c:v>1286</c:v>
                </c:pt>
                <c:pt idx="80040">
                  <c:v>1287</c:v>
                </c:pt>
                <c:pt idx="80041">
                  <c:v>1288</c:v>
                </c:pt>
                <c:pt idx="80042">
                  <c:v>1289</c:v>
                </c:pt>
                <c:pt idx="80043">
                  <c:v>1290</c:v>
                </c:pt>
                <c:pt idx="80044">
                  <c:v>1291</c:v>
                </c:pt>
                <c:pt idx="80045">
                  <c:v>1292</c:v>
                </c:pt>
                <c:pt idx="80046">
                  <c:v>1293</c:v>
                </c:pt>
                <c:pt idx="80047">
                  <c:v>1294</c:v>
                </c:pt>
                <c:pt idx="80048">
                  <c:v>1295</c:v>
                </c:pt>
                <c:pt idx="80049">
                  <c:v>1296</c:v>
                </c:pt>
                <c:pt idx="80050">
                  <c:v>1297</c:v>
                </c:pt>
                <c:pt idx="80051">
                  <c:v>1298</c:v>
                </c:pt>
                <c:pt idx="80052">
                  <c:v>1299</c:v>
                </c:pt>
                <c:pt idx="80053">
                  <c:v>1300</c:v>
                </c:pt>
                <c:pt idx="80054">
                  <c:v>1301</c:v>
                </c:pt>
                <c:pt idx="80055">
                  <c:v>1302</c:v>
                </c:pt>
                <c:pt idx="80056">
                  <c:v>1303</c:v>
                </c:pt>
                <c:pt idx="80057">
                  <c:v>1304</c:v>
                </c:pt>
                <c:pt idx="80058">
                  <c:v>1305</c:v>
                </c:pt>
                <c:pt idx="80059">
                  <c:v>1306</c:v>
                </c:pt>
                <c:pt idx="80060">
                  <c:v>1307</c:v>
                </c:pt>
                <c:pt idx="80061">
                  <c:v>1308</c:v>
                </c:pt>
                <c:pt idx="80062">
                  <c:v>1309</c:v>
                </c:pt>
                <c:pt idx="80063">
                  <c:v>1310</c:v>
                </c:pt>
                <c:pt idx="80064">
                  <c:v>1311</c:v>
                </c:pt>
                <c:pt idx="80065">
                  <c:v>1312</c:v>
                </c:pt>
                <c:pt idx="80066">
                  <c:v>1313</c:v>
                </c:pt>
                <c:pt idx="80067">
                  <c:v>1314</c:v>
                </c:pt>
                <c:pt idx="80068">
                  <c:v>1315</c:v>
                </c:pt>
                <c:pt idx="80069">
                  <c:v>1316</c:v>
                </c:pt>
                <c:pt idx="80070">
                  <c:v>1317</c:v>
                </c:pt>
                <c:pt idx="80071">
                  <c:v>1318</c:v>
                </c:pt>
                <c:pt idx="80072">
                  <c:v>1319</c:v>
                </c:pt>
                <c:pt idx="80073">
                  <c:v>1320</c:v>
                </c:pt>
                <c:pt idx="80074">
                  <c:v>1321</c:v>
                </c:pt>
                <c:pt idx="80075">
                  <c:v>1322</c:v>
                </c:pt>
                <c:pt idx="80076">
                  <c:v>1323</c:v>
                </c:pt>
                <c:pt idx="80077">
                  <c:v>1324</c:v>
                </c:pt>
                <c:pt idx="80078">
                  <c:v>1325</c:v>
                </c:pt>
                <c:pt idx="80079">
                  <c:v>1326</c:v>
                </c:pt>
                <c:pt idx="80080">
                  <c:v>1327</c:v>
                </c:pt>
                <c:pt idx="80081">
                  <c:v>1328</c:v>
                </c:pt>
                <c:pt idx="80082">
                  <c:v>1329</c:v>
                </c:pt>
                <c:pt idx="80083">
                  <c:v>1330</c:v>
                </c:pt>
                <c:pt idx="80084">
                  <c:v>1331</c:v>
                </c:pt>
                <c:pt idx="80085">
                  <c:v>1332</c:v>
                </c:pt>
                <c:pt idx="80086">
                  <c:v>1333</c:v>
                </c:pt>
                <c:pt idx="80087">
                  <c:v>1334</c:v>
                </c:pt>
                <c:pt idx="80088">
                  <c:v>1335</c:v>
                </c:pt>
                <c:pt idx="80089">
                  <c:v>1336</c:v>
                </c:pt>
                <c:pt idx="80090">
                  <c:v>1337</c:v>
                </c:pt>
                <c:pt idx="80091">
                  <c:v>1338</c:v>
                </c:pt>
                <c:pt idx="80092">
                  <c:v>1339</c:v>
                </c:pt>
                <c:pt idx="80093">
                  <c:v>1340</c:v>
                </c:pt>
                <c:pt idx="80094">
                  <c:v>1341</c:v>
                </c:pt>
                <c:pt idx="80095">
                  <c:v>1342</c:v>
                </c:pt>
                <c:pt idx="80096">
                  <c:v>1343</c:v>
                </c:pt>
                <c:pt idx="80097">
                  <c:v>1344</c:v>
                </c:pt>
                <c:pt idx="80098">
                  <c:v>1345</c:v>
                </c:pt>
                <c:pt idx="80099">
                  <c:v>1346</c:v>
                </c:pt>
                <c:pt idx="80100">
                  <c:v>1347</c:v>
                </c:pt>
                <c:pt idx="80101">
                  <c:v>1348</c:v>
                </c:pt>
                <c:pt idx="80102">
                  <c:v>1349</c:v>
                </c:pt>
                <c:pt idx="80103">
                  <c:v>1350</c:v>
                </c:pt>
                <c:pt idx="80104">
                  <c:v>1351</c:v>
                </c:pt>
                <c:pt idx="80105">
                  <c:v>1352</c:v>
                </c:pt>
                <c:pt idx="80106">
                  <c:v>1353</c:v>
                </c:pt>
                <c:pt idx="80107">
                  <c:v>1354</c:v>
                </c:pt>
                <c:pt idx="80108">
                  <c:v>1355</c:v>
                </c:pt>
                <c:pt idx="80109">
                  <c:v>1356</c:v>
                </c:pt>
                <c:pt idx="80110">
                  <c:v>1357</c:v>
                </c:pt>
                <c:pt idx="80111">
                  <c:v>1358</c:v>
                </c:pt>
                <c:pt idx="80112">
                  <c:v>1359</c:v>
                </c:pt>
                <c:pt idx="80113">
                  <c:v>1360</c:v>
                </c:pt>
                <c:pt idx="80114">
                  <c:v>1361</c:v>
                </c:pt>
                <c:pt idx="80115">
                  <c:v>1362</c:v>
                </c:pt>
                <c:pt idx="80116">
                  <c:v>1363</c:v>
                </c:pt>
                <c:pt idx="80117">
                  <c:v>1364</c:v>
                </c:pt>
                <c:pt idx="80118">
                  <c:v>1365</c:v>
                </c:pt>
                <c:pt idx="80119">
                  <c:v>1366</c:v>
                </c:pt>
                <c:pt idx="80120">
                  <c:v>1367</c:v>
                </c:pt>
                <c:pt idx="80121">
                  <c:v>1368</c:v>
                </c:pt>
                <c:pt idx="80122">
                  <c:v>1369</c:v>
                </c:pt>
                <c:pt idx="80123">
                  <c:v>1370</c:v>
                </c:pt>
                <c:pt idx="80124">
                  <c:v>1371</c:v>
                </c:pt>
                <c:pt idx="80125">
                  <c:v>0</c:v>
                </c:pt>
                <c:pt idx="80126">
                  <c:v>1</c:v>
                </c:pt>
                <c:pt idx="80127">
                  <c:v>2</c:v>
                </c:pt>
                <c:pt idx="80128">
                  <c:v>3</c:v>
                </c:pt>
                <c:pt idx="80129">
                  <c:v>4</c:v>
                </c:pt>
                <c:pt idx="80130">
                  <c:v>5</c:v>
                </c:pt>
                <c:pt idx="80131">
                  <c:v>6</c:v>
                </c:pt>
                <c:pt idx="80132">
                  <c:v>7</c:v>
                </c:pt>
                <c:pt idx="80133">
                  <c:v>8</c:v>
                </c:pt>
                <c:pt idx="80134">
                  <c:v>9</c:v>
                </c:pt>
                <c:pt idx="80135">
                  <c:v>10</c:v>
                </c:pt>
                <c:pt idx="80136">
                  <c:v>11</c:v>
                </c:pt>
                <c:pt idx="80137">
                  <c:v>12</c:v>
                </c:pt>
                <c:pt idx="80138">
                  <c:v>13</c:v>
                </c:pt>
                <c:pt idx="80139">
                  <c:v>14</c:v>
                </c:pt>
                <c:pt idx="80140">
                  <c:v>15</c:v>
                </c:pt>
                <c:pt idx="80141">
                  <c:v>16</c:v>
                </c:pt>
                <c:pt idx="80142">
                  <c:v>17</c:v>
                </c:pt>
                <c:pt idx="80143">
                  <c:v>18</c:v>
                </c:pt>
                <c:pt idx="80144">
                  <c:v>19</c:v>
                </c:pt>
                <c:pt idx="80145">
                  <c:v>20</c:v>
                </c:pt>
                <c:pt idx="80146">
                  <c:v>21</c:v>
                </c:pt>
                <c:pt idx="80147">
                  <c:v>22</c:v>
                </c:pt>
                <c:pt idx="80148">
                  <c:v>23</c:v>
                </c:pt>
                <c:pt idx="80149">
                  <c:v>24</c:v>
                </c:pt>
                <c:pt idx="80150">
                  <c:v>25</c:v>
                </c:pt>
                <c:pt idx="80151">
                  <c:v>26</c:v>
                </c:pt>
                <c:pt idx="80152">
                  <c:v>27</c:v>
                </c:pt>
                <c:pt idx="80153">
                  <c:v>28</c:v>
                </c:pt>
                <c:pt idx="80154">
                  <c:v>29</c:v>
                </c:pt>
                <c:pt idx="80155">
                  <c:v>30</c:v>
                </c:pt>
                <c:pt idx="80156">
                  <c:v>31</c:v>
                </c:pt>
                <c:pt idx="80157">
                  <c:v>32</c:v>
                </c:pt>
                <c:pt idx="80158">
                  <c:v>33</c:v>
                </c:pt>
                <c:pt idx="80159">
                  <c:v>34</c:v>
                </c:pt>
                <c:pt idx="80160">
                  <c:v>35</c:v>
                </c:pt>
                <c:pt idx="80161">
                  <c:v>36</c:v>
                </c:pt>
                <c:pt idx="80162">
                  <c:v>37</c:v>
                </c:pt>
                <c:pt idx="80163">
                  <c:v>38</c:v>
                </c:pt>
                <c:pt idx="80164">
                  <c:v>39</c:v>
                </c:pt>
                <c:pt idx="80165">
                  <c:v>40</c:v>
                </c:pt>
                <c:pt idx="80166">
                  <c:v>41</c:v>
                </c:pt>
                <c:pt idx="80167">
                  <c:v>42</c:v>
                </c:pt>
                <c:pt idx="80168">
                  <c:v>43</c:v>
                </c:pt>
                <c:pt idx="80169">
                  <c:v>44</c:v>
                </c:pt>
                <c:pt idx="80170">
                  <c:v>45</c:v>
                </c:pt>
                <c:pt idx="80171">
                  <c:v>46</c:v>
                </c:pt>
                <c:pt idx="80172">
                  <c:v>47</c:v>
                </c:pt>
                <c:pt idx="80173">
                  <c:v>48</c:v>
                </c:pt>
                <c:pt idx="80174">
                  <c:v>49</c:v>
                </c:pt>
                <c:pt idx="80175">
                  <c:v>50</c:v>
                </c:pt>
                <c:pt idx="80176">
                  <c:v>51</c:v>
                </c:pt>
                <c:pt idx="80177">
                  <c:v>52</c:v>
                </c:pt>
                <c:pt idx="80178">
                  <c:v>53</c:v>
                </c:pt>
                <c:pt idx="80179">
                  <c:v>54</c:v>
                </c:pt>
                <c:pt idx="80180">
                  <c:v>55</c:v>
                </c:pt>
                <c:pt idx="80181">
                  <c:v>56</c:v>
                </c:pt>
                <c:pt idx="80182">
                  <c:v>57</c:v>
                </c:pt>
                <c:pt idx="80183">
                  <c:v>58</c:v>
                </c:pt>
                <c:pt idx="80184">
                  <c:v>59</c:v>
                </c:pt>
                <c:pt idx="80185">
                  <c:v>60</c:v>
                </c:pt>
                <c:pt idx="80186">
                  <c:v>61</c:v>
                </c:pt>
                <c:pt idx="80187">
                  <c:v>62</c:v>
                </c:pt>
                <c:pt idx="80188">
                  <c:v>63</c:v>
                </c:pt>
                <c:pt idx="80189">
                  <c:v>64</c:v>
                </c:pt>
                <c:pt idx="80190">
                  <c:v>65</c:v>
                </c:pt>
                <c:pt idx="80191">
                  <c:v>66</c:v>
                </c:pt>
                <c:pt idx="80192">
                  <c:v>67</c:v>
                </c:pt>
                <c:pt idx="80193">
                  <c:v>68</c:v>
                </c:pt>
                <c:pt idx="80194">
                  <c:v>69</c:v>
                </c:pt>
                <c:pt idx="80195">
                  <c:v>70</c:v>
                </c:pt>
                <c:pt idx="80196">
                  <c:v>71</c:v>
                </c:pt>
                <c:pt idx="80197">
                  <c:v>72</c:v>
                </c:pt>
                <c:pt idx="80198">
                  <c:v>73</c:v>
                </c:pt>
                <c:pt idx="80199">
                  <c:v>74</c:v>
                </c:pt>
                <c:pt idx="80200">
                  <c:v>75</c:v>
                </c:pt>
                <c:pt idx="80201">
                  <c:v>76</c:v>
                </c:pt>
                <c:pt idx="80202">
                  <c:v>77</c:v>
                </c:pt>
                <c:pt idx="80203">
                  <c:v>78</c:v>
                </c:pt>
                <c:pt idx="80204">
                  <c:v>79</c:v>
                </c:pt>
                <c:pt idx="80205">
                  <c:v>80</c:v>
                </c:pt>
                <c:pt idx="80206">
                  <c:v>81</c:v>
                </c:pt>
                <c:pt idx="80207">
                  <c:v>82</c:v>
                </c:pt>
                <c:pt idx="80208">
                  <c:v>83</c:v>
                </c:pt>
                <c:pt idx="80209">
                  <c:v>84</c:v>
                </c:pt>
                <c:pt idx="80210">
                  <c:v>85</c:v>
                </c:pt>
                <c:pt idx="80211">
                  <c:v>86</c:v>
                </c:pt>
                <c:pt idx="80212">
                  <c:v>87</c:v>
                </c:pt>
                <c:pt idx="80213">
                  <c:v>88</c:v>
                </c:pt>
                <c:pt idx="80214">
                  <c:v>89</c:v>
                </c:pt>
                <c:pt idx="80215">
                  <c:v>90</c:v>
                </c:pt>
                <c:pt idx="80216">
                  <c:v>91</c:v>
                </c:pt>
                <c:pt idx="80217">
                  <c:v>92</c:v>
                </c:pt>
                <c:pt idx="80218">
                  <c:v>93</c:v>
                </c:pt>
                <c:pt idx="80219">
                  <c:v>94</c:v>
                </c:pt>
                <c:pt idx="80220">
                  <c:v>95</c:v>
                </c:pt>
                <c:pt idx="80221">
                  <c:v>96</c:v>
                </c:pt>
                <c:pt idx="80222">
                  <c:v>97</c:v>
                </c:pt>
                <c:pt idx="80223">
                  <c:v>98</c:v>
                </c:pt>
                <c:pt idx="80224">
                  <c:v>99</c:v>
                </c:pt>
                <c:pt idx="80225">
                  <c:v>100</c:v>
                </c:pt>
                <c:pt idx="80226">
                  <c:v>101</c:v>
                </c:pt>
                <c:pt idx="80227">
                  <c:v>102</c:v>
                </c:pt>
                <c:pt idx="80228">
                  <c:v>103</c:v>
                </c:pt>
                <c:pt idx="80229">
                  <c:v>104</c:v>
                </c:pt>
                <c:pt idx="80230">
                  <c:v>105</c:v>
                </c:pt>
                <c:pt idx="80231">
                  <c:v>106</c:v>
                </c:pt>
                <c:pt idx="80232">
                  <c:v>107</c:v>
                </c:pt>
                <c:pt idx="80233">
                  <c:v>108</c:v>
                </c:pt>
                <c:pt idx="80234">
                  <c:v>109</c:v>
                </c:pt>
                <c:pt idx="80235">
                  <c:v>110</c:v>
                </c:pt>
                <c:pt idx="80236">
                  <c:v>111</c:v>
                </c:pt>
                <c:pt idx="80237">
                  <c:v>112</c:v>
                </c:pt>
                <c:pt idx="80238">
                  <c:v>113</c:v>
                </c:pt>
                <c:pt idx="80239">
                  <c:v>114</c:v>
                </c:pt>
                <c:pt idx="80240">
                  <c:v>115</c:v>
                </c:pt>
                <c:pt idx="80241">
                  <c:v>116</c:v>
                </c:pt>
                <c:pt idx="80242">
                  <c:v>117</c:v>
                </c:pt>
                <c:pt idx="80243">
                  <c:v>118</c:v>
                </c:pt>
                <c:pt idx="80244">
                  <c:v>119</c:v>
                </c:pt>
                <c:pt idx="80245">
                  <c:v>120</c:v>
                </c:pt>
                <c:pt idx="80246">
                  <c:v>121</c:v>
                </c:pt>
                <c:pt idx="80247">
                  <c:v>122</c:v>
                </c:pt>
                <c:pt idx="80248">
                  <c:v>123</c:v>
                </c:pt>
                <c:pt idx="80249">
                  <c:v>124</c:v>
                </c:pt>
                <c:pt idx="80250">
                  <c:v>125</c:v>
                </c:pt>
                <c:pt idx="80251">
                  <c:v>126</c:v>
                </c:pt>
                <c:pt idx="80252">
                  <c:v>127</c:v>
                </c:pt>
                <c:pt idx="80253">
                  <c:v>128</c:v>
                </c:pt>
                <c:pt idx="80254">
                  <c:v>129</c:v>
                </c:pt>
                <c:pt idx="80255">
                  <c:v>130</c:v>
                </c:pt>
                <c:pt idx="80256">
                  <c:v>131</c:v>
                </c:pt>
                <c:pt idx="80257">
                  <c:v>132</c:v>
                </c:pt>
                <c:pt idx="80258">
                  <c:v>133</c:v>
                </c:pt>
                <c:pt idx="80259">
                  <c:v>134</c:v>
                </c:pt>
                <c:pt idx="80260">
                  <c:v>135</c:v>
                </c:pt>
                <c:pt idx="80261">
                  <c:v>136</c:v>
                </c:pt>
                <c:pt idx="80262">
                  <c:v>137</c:v>
                </c:pt>
                <c:pt idx="80263">
                  <c:v>138</c:v>
                </c:pt>
                <c:pt idx="80264">
                  <c:v>139</c:v>
                </c:pt>
                <c:pt idx="80265">
                  <c:v>140</c:v>
                </c:pt>
                <c:pt idx="80266">
                  <c:v>141</c:v>
                </c:pt>
                <c:pt idx="80267">
                  <c:v>142</c:v>
                </c:pt>
                <c:pt idx="80268">
                  <c:v>143</c:v>
                </c:pt>
                <c:pt idx="80269">
                  <c:v>144</c:v>
                </c:pt>
                <c:pt idx="80270">
                  <c:v>145</c:v>
                </c:pt>
                <c:pt idx="80271">
                  <c:v>146</c:v>
                </c:pt>
                <c:pt idx="80272">
                  <c:v>147</c:v>
                </c:pt>
                <c:pt idx="80273">
                  <c:v>148</c:v>
                </c:pt>
                <c:pt idx="80274">
                  <c:v>149</c:v>
                </c:pt>
                <c:pt idx="80275">
                  <c:v>150</c:v>
                </c:pt>
                <c:pt idx="80276">
                  <c:v>151</c:v>
                </c:pt>
                <c:pt idx="80277">
                  <c:v>152</c:v>
                </c:pt>
                <c:pt idx="80278">
                  <c:v>153</c:v>
                </c:pt>
                <c:pt idx="80279">
                  <c:v>154</c:v>
                </c:pt>
                <c:pt idx="80280">
                  <c:v>155</c:v>
                </c:pt>
                <c:pt idx="80281">
                  <c:v>156</c:v>
                </c:pt>
                <c:pt idx="80282">
                  <c:v>157</c:v>
                </c:pt>
                <c:pt idx="80283">
                  <c:v>158</c:v>
                </c:pt>
                <c:pt idx="80284">
                  <c:v>159</c:v>
                </c:pt>
                <c:pt idx="80285">
                  <c:v>160</c:v>
                </c:pt>
                <c:pt idx="80286">
                  <c:v>161</c:v>
                </c:pt>
                <c:pt idx="80287">
                  <c:v>162</c:v>
                </c:pt>
                <c:pt idx="80288">
                  <c:v>163</c:v>
                </c:pt>
                <c:pt idx="80289">
                  <c:v>164</c:v>
                </c:pt>
                <c:pt idx="80290">
                  <c:v>165</c:v>
                </c:pt>
                <c:pt idx="80291">
                  <c:v>166</c:v>
                </c:pt>
                <c:pt idx="80292">
                  <c:v>167</c:v>
                </c:pt>
                <c:pt idx="80293">
                  <c:v>168</c:v>
                </c:pt>
                <c:pt idx="80294">
                  <c:v>169</c:v>
                </c:pt>
                <c:pt idx="80295">
                  <c:v>170</c:v>
                </c:pt>
                <c:pt idx="80296">
                  <c:v>171</c:v>
                </c:pt>
                <c:pt idx="80297">
                  <c:v>172</c:v>
                </c:pt>
                <c:pt idx="80298">
                  <c:v>173</c:v>
                </c:pt>
                <c:pt idx="80299">
                  <c:v>174</c:v>
                </c:pt>
                <c:pt idx="80300">
                  <c:v>175</c:v>
                </c:pt>
                <c:pt idx="80301">
                  <c:v>176</c:v>
                </c:pt>
                <c:pt idx="80302">
                  <c:v>177</c:v>
                </c:pt>
                <c:pt idx="80303">
                  <c:v>178</c:v>
                </c:pt>
                <c:pt idx="80304">
                  <c:v>179</c:v>
                </c:pt>
                <c:pt idx="80305">
                  <c:v>180</c:v>
                </c:pt>
                <c:pt idx="80306">
                  <c:v>181</c:v>
                </c:pt>
                <c:pt idx="80307">
                  <c:v>182</c:v>
                </c:pt>
                <c:pt idx="80308">
                  <c:v>183</c:v>
                </c:pt>
                <c:pt idx="80309">
                  <c:v>184</c:v>
                </c:pt>
                <c:pt idx="80310">
                  <c:v>185</c:v>
                </c:pt>
                <c:pt idx="80311">
                  <c:v>186</c:v>
                </c:pt>
                <c:pt idx="80312">
                  <c:v>187</c:v>
                </c:pt>
                <c:pt idx="80313">
                  <c:v>188</c:v>
                </c:pt>
                <c:pt idx="80314">
                  <c:v>189</c:v>
                </c:pt>
                <c:pt idx="80315">
                  <c:v>190</c:v>
                </c:pt>
                <c:pt idx="80316">
                  <c:v>191</c:v>
                </c:pt>
                <c:pt idx="80317">
                  <c:v>192</c:v>
                </c:pt>
                <c:pt idx="80318">
                  <c:v>193</c:v>
                </c:pt>
                <c:pt idx="80319">
                  <c:v>194</c:v>
                </c:pt>
                <c:pt idx="80320">
                  <c:v>195</c:v>
                </c:pt>
                <c:pt idx="80321">
                  <c:v>196</c:v>
                </c:pt>
                <c:pt idx="80322">
                  <c:v>197</c:v>
                </c:pt>
                <c:pt idx="80323">
                  <c:v>198</c:v>
                </c:pt>
                <c:pt idx="80324">
                  <c:v>199</c:v>
                </c:pt>
                <c:pt idx="80325">
                  <c:v>200</c:v>
                </c:pt>
                <c:pt idx="80326">
                  <c:v>201</c:v>
                </c:pt>
                <c:pt idx="80327">
                  <c:v>202</c:v>
                </c:pt>
                <c:pt idx="80328">
                  <c:v>203</c:v>
                </c:pt>
                <c:pt idx="80329">
                  <c:v>204</c:v>
                </c:pt>
                <c:pt idx="80330">
                  <c:v>205</c:v>
                </c:pt>
                <c:pt idx="80331">
                  <c:v>206</c:v>
                </c:pt>
                <c:pt idx="80332">
                  <c:v>207</c:v>
                </c:pt>
                <c:pt idx="80333">
                  <c:v>208</c:v>
                </c:pt>
                <c:pt idx="80334">
                  <c:v>209</c:v>
                </c:pt>
                <c:pt idx="80335">
                  <c:v>210</c:v>
                </c:pt>
                <c:pt idx="80336">
                  <c:v>211</c:v>
                </c:pt>
                <c:pt idx="80337">
                  <c:v>212</c:v>
                </c:pt>
                <c:pt idx="80338">
                  <c:v>213</c:v>
                </c:pt>
                <c:pt idx="80339">
                  <c:v>214</c:v>
                </c:pt>
                <c:pt idx="80340">
                  <c:v>215</c:v>
                </c:pt>
                <c:pt idx="80341">
                  <c:v>216</c:v>
                </c:pt>
                <c:pt idx="80342">
                  <c:v>217</c:v>
                </c:pt>
                <c:pt idx="80343">
                  <c:v>218</c:v>
                </c:pt>
                <c:pt idx="80344">
                  <c:v>219</c:v>
                </c:pt>
                <c:pt idx="80345">
                  <c:v>220</c:v>
                </c:pt>
                <c:pt idx="80346">
                  <c:v>221</c:v>
                </c:pt>
                <c:pt idx="80347">
                  <c:v>222</c:v>
                </c:pt>
                <c:pt idx="80348">
                  <c:v>223</c:v>
                </c:pt>
                <c:pt idx="80349">
                  <c:v>224</c:v>
                </c:pt>
                <c:pt idx="80350">
                  <c:v>225</c:v>
                </c:pt>
                <c:pt idx="80351">
                  <c:v>226</c:v>
                </c:pt>
                <c:pt idx="80352">
                  <c:v>227</c:v>
                </c:pt>
                <c:pt idx="80353">
                  <c:v>228</c:v>
                </c:pt>
                <c:pt idx="80354">
                  <c:v>229</c:v>
                </c:pt>
                <c:pt idx="80355">
                  <c:v>230</c:v>
                </c:pt>
                <c:pt idx="80356">
                  <c:v>231</c:v>
                </c:pt>
                <c:pt idx="80357">
                  <c:v>232</c:v>
                </c:pt>
                <c:pt idx="80358">
                  <c:v>233</c:v>
                </c:pt>
                <c:pt idx="80359">
                  <c:v>234</c:v>
                </c:pt>
                <c:pt idx="80360">
                  <c:v>235</c:v>
                </c:pt>
                <c:pt idx="80361">
                  <c:v>236</c:v>
                </c:pt>
                <c:pt idx="80362">
                  <c:v>237</c:v>
                </c:pt>
                <c:pt idx="80363">
                  <c:v>238</c:v>
                </c:pt>
                <c:pt idx="80364">
                  <c:v>239</c:v>
                </c:pt>
                <c:pt idx="80365">
                  <c:v>240</c:v>
                </c:pt>
                <c:pt idx="80366">
                  <c:v>241</c:v>
                </c:pt>
                <c:pt idx="80367">
                  <c:v>242</c:v>
                </c:pt>
                <c:pt idx="80368">
                  <c:v>243</c:v>
                </c:pt>
                <c:pt idx="80369">
                  <c:v>244</c:v>
                </c:pt>
                <c:pt idx="80370">
                  <c:v>245</c:v>
                </c:pt>
                <c:pt idx="80371">
                  <c:v>246</c:v>
                </c:pt>
                <c:pt idx="80372">
                  <c:v>247</c:v>
                </c:pt>
                <c:pt idx="80373">
                  <c:v>248</c:v>
                </c:pt>
                <c:pt idx="80374">
                  <c:v>249</c:v>
                </c:pt>
                <c:pt idx="80375">
                  <c:v>250</c:v>
                </c:pt>
                <c:pt idx="80376">
                  <c:v>251</c:v>
                </c:pt>
                <c:pt idx="80377">
                  <c:v>252</c:v>
                </c:pt>
                <c:pt idx="80378">
                  <c:v>253</c:v>
                </c:pt>
                <c:pt idx="80379">
                  <c:v>254</c:v>
                </c:pt>
                <c:pt idx="80380">
                  <c:v>255</c:v>
                </c:pt>
                <c:pt idx="80381">
                  <c:v>256</c:v>
                </c:pt>
                <c:pt idx="80382">
                  <c:v>257</c:v>
                </c:pt>
                <c:pt idx="80383">
                  <c:v>258</c:v>
                </c:pt>
                <c:pt idx="80384">
                  <c:v>259</c:v>
                </c:pt>
                <c:pt idx="80385">
                  <c:v>260</c:v>
                </c:pt>
                <c:pt idx="80386">
                  <c:v>261</c:v>
                </c:pt>
                <c:pt idx="80387">
                  <c:v>262</c:v>
                </c:pt>
                <c:pt idx="80388">
                  <c:v>263</c:v>
                </c:pt>
                <c:pt idx="80389">
                  <c:v>264</c:v>
                </c:pt>
                <c:pt idx="80390">
                  <c:v>265</c:v>
                </c:pt>
                <c:pt idx="80391">
                  <c:v>266</c:v>
                </c:pt>
                <c:pt idx="80392">
                  <c:v>267</c:v>
                </c:pt>
                <c:pt idx="80393">
                  <c:v>268</c:v>
                </c:pt>
                <c:pt idx="80394">
                  <c:v>269</c:v>
                </c:pt>
                <c:pt idx="80395">
                  <c:v>270</c:v>
                </c:pt>
                <c:pt idx="80396">
                  <c:v>271</c:v>
                </c:pt>
                <c:pt idx="80397">
                  <c:v>272</c:v>
                </c:pt>
                <c:pt idx="80398">
                  <c:v>273</c:v>
                </c:pt>
                <c:pt idx="80399">
                  <c:v>274</c:v>
                </c:pt>
                <c:pt idx="80400">
                  <c:v>275</c:v>
                </c:pt>
                <c:pt idx="80401">
                  <c:v>276</c:v>
                </c:pt>
                <c:pt idx="80402">
                  <c:v>277</c:v>
                </c:pt>
                <c:pt idx="80403">
                  <c:v>278</c:v>
                </c:pt>
                <c:pt idx="80404">
                  <c:v>279</c:v>
                </c:pt>
                <c:pt idx="80405">
                  <c:v>280</c:v>
                </c:pt>
                <c:pt idx="80406">
                  <c:v>281</c:v>
                </c:pt>
                <c:pt idx="80407">
                  <c:v>282</c:v>
                </c:pt>
                <c:pt idx="80408">
                  <c:v>283</c:v>
                </c:pt>
                <c:pt idx="80409">
                  <c:v>284</c:v>
                </c:pt>
                <c:pt idx="80410">
                  <c:v>285</c:v>
                </c:pt>
                <c:pt idx="80411">
                  <c:v>286</c:v>
                </c:pt>
                <c:pt idx="80412">
                  <c:v>287</c:v>
                </c:pt>
                <c:pt idx="80413">
                  <c:v>288</c:v>
                </c:pt>
                <c:pt idx="80414">
                  <c:v>289</c:v>
                </c:pt>
                <c:pt idx="80415">
                  <c:v>290</c:v>
                </c:pt>
                <c:pt idx="80416">
                  <c:v>291</c:v>
                </c:pt>
                <c:pt idx="80417">
                  <c:v>292</c:v>
                </c:pt>
                <c:pt idx="80418">
                  <c:v>293</c:v>
                </c:pt>
                <c:pt idx="80419">
                  <c:v>294</c:v>
                </c:pt>
                <c:pt idx="80420">
                  <c:v>295</c:v>
                </c:pt>
                <c:pt idx="80421">
                  <c:v>296</c:v>
                </c:pt>
                <c:pt idx="80422">
                  <c:v>297</c:v>
                </c:pt>
                <c:pt idx="80423">
                  <c:v>298</c:v>
                </c:pt>
                <c:pt idx="80424">
                  <c:v>299</c:v>
                </c:pt>
                <c:pt idx="80425">
                  <c:v>300</c:v>
                </c:pt>
                <c:pt idx="80426">
                  <c:v>301</c:v>
                </c:pt>
                <c:pt idx="80427">
                  <c:v>302</c:v>
                </c:pt>
                <c:pt idx="80428">
                  <c:v>303</c:v>
                </c:pt>
                <c:pt idx="80429">
                  <c:v>304</c:v>
                </c:pt>
                <c:pt idx="80430">
                  <c:v>305</c:v>
                </c:pt>
                <c:pt idx="80431">
                  <c:v>306</c:v>
                </c:pt>
                <c:pt idx="80432">
                  <c:v>307</c:v>
                </c:pt>
                <c:pt idx="80433">
                  <c:v>308</c:v>
                </c:pt>
                <c:pt idx="80434">
                  <c:v>309</c:v>
                </c:pt>
                <c:pt idx="80435">
                  <c:v>310</c:v>
                </c:pt>
                <c:pt idx="80436">
                  <c:v>311</c:v>
                </c:pt>
                <c:pt idx="80437">
                  <c:v>312</c:v>
                </c:pt>
                <c:pt idx="80438">
                  <c:v>313</c:v>
                </c:pt>
                <c:pt idx="80439">
                  <c:v>314</c:v>
                </c:pt>
                <c:pt idx="80440">
                  <c:v>315</c:v>
                </c:pt>
                <c:pt idx="80441">
                  <c:v>316</c:v>
                </c:pt>
                <c:pt idx="80442">
                  <c:v>317</c:v>
                </c:pt>
                <c:pt idx="80443">
                  <c:v>318</c:v>
                </c:pt>
                <c:pt idx="80444">
                  <c:v>319</c:v>
                </c:pt>
                <c:pt idx="80445">
                  <c:v>320</c:v>
                </c:pt>
                <c:pt idx="80446">
                  <c:v>321</c:v>
                </c:pt>
                <c:pt idx="80447">
                  <c:v>322</c:v>
                </c:pt>
                <c:pt idx="80448">
                  <c:v>323</c:v>
                </c:pt>
                <c:pt idx="80449">
                  <c:v>324</c:v>
                </c:pt>
                <c:pt idx="80450">
                  <c:v>325</c:v>
                </c:pt>
                <c:pt idx="80451">
                  <c:v>326</c:v>
                </c:pt>
                <c:pt idx="80452">
                  <c:v>327</c:v>
                </c:pt>
                <c:pt idx="80453">
                  <c:v>328</c:v>
                </c:pt>
                <c:pt idx="80454">
                  <c:v>329</c:v>
                </c:pt>
                <c:pt idx="80455">
                  <c:v>330</c:v>
                </c:pt>
                <c:pt idx="80456">
                  <c:v>331</c:v>
                </c:pt>
                <c:pt idx="80457">
                  <c:v>332</c:v>
                </c:pt>
                <c:pt idx="80458">
                  <c:v>333</c:v>
                </c:pt>
                <c:pt idx="80459">
                  <c:v>334</c:v>
                </c:pt>
                <c:pt idx="80460">
                  <c:v>335</c:v>
                </c:pt>
                <c:pt idx="80461">
                  <c:v>336</c:v>
                </c:pt>
                <c:pt idx="80462">
                  <c:v>337</c:v>
                </c:pt>
                <c:pt idx="80463">
                  <c:v>338</c:v>
                </c:pt>
                <c:pt idx="80464">
                  <c:v>339</c:v>
                </c:pt>
                <c:pt idx="80465">
                  <c:v>340</c:v>
                </c:pt>
                <c:pt idx="80466">
                  <c:v>341</c:v>
                </c:pt>
                <c:pt idx="80467">
                  <c:v>342</c:v>
                </c:pt>
                <c:pt idx="80468">
                  <c:v>343</c:v>
                </c:pt>
                <c:pt idx="80469">
                  <c:v>344</c:v>
                </c:pt>
                <c:pt idx="80470">
                  <c:v>345</c:v>
                </c:pt>
                <c:pt idx="80471">
                  <c:v>346</c:v>
                </c:pt>
                <c:pt idx="80472">
                  <c:v>347</c:v>
                </c:pt>
                <c:pt idx="80473">
                  <c:v>348</c:v>
                </c:pt>
                <c:pt idx="80474">
                  <c:v>349</c:v>
                </c:pt>
                <c:pt idx="80475">
                  <c:v>350</c:v>
                </c:pt>
                <c:pt idx="80476">
                  <c:v>351</c:v>
                </c:pt>
                <c:pt idx="80477">
                  <c:v>352</c:v>
                </c:pt>
                <c:pt idx="80478">
                  <c:v>353</c:v>
                </c:pt>
                <c:pt idx="80479">
                  <c:v>354</c:v>
                </c:pt>
                <c:pt idx="80480">
                  <c:v>355</c:v>
                </c:pt>
                <c:pt idx="80481">
                  <c:v>356</c:v>
                </c:pt>
                <c:pt idx="80482">
                  <c:v>357</c:v>
                </c:pt>
                <c:pt idx="80483">
                  <c:v>358</c:v>
                </c:pt>
                <c:pt idx="80484">
                  <c:v>359</c:v>
                </c:pt>
                <c:pt idx="80485">
                  <c:v>360</c:v>
                </c:pt>
                <c:pt idx="80486">
                  <c:v>361</c:v>
                </c:pt>
                <c:pt idx="80487">
                  <c:v>362</c:v>
                </c:pt>
                <c:pt idx="80488">
                  <c:v>363</c:v>
                </c:pt>
                <c:pt idx="80489">
                  <c:v>364</c:v>
                </c:pt>
                <c:pt idx="80490">
                  <c:v>365</c:v>
                </c:pt>
                <c:pt idx="80491">
                  <c:v>366</c:v>
                </c:pt>
                <c:pt idx="80492">
                  <c:v>367</c:v>
                </c:pt>
                <c:pt idx="80493">
                  <c:v>368</c:v>
                </c:pt>
                <c:pt idx="80494">
                  <c:v>369</c:v>
                </c:pt>
                <c:pt idx="80495">
                  <c:v>370</c:v>
                </c:pt>
                <c:pt idx="80496">
                  <c:v>371</c:v>
                </c:pt>
                <c:pt idx="80497">
                  <c:v>372</c:v>
                </c:pt>
                <c:pt idx="80498">
                  <c:v>373</c:v>
                </c:pt>
                <c:pt idx="80499">
                  <c:v>374</c:v>
                </c:pt>
                <c:pt idx="80500">
                  <c:v>375</c:v>
                </c:pt>
                <c:pt idx="80501">
                  <c:v>376</c:v>
                </c:pt>
                <c:pt idx="80502">
                  <c:v>377</c:v>
                </c:pt>
                <c:pt idx="80503">
                  <c:v>378</c:v>
                </c:pt>
                <c:pt idx="80504">
                  <c:v>379</c:v>
                </c:pt>
                <c:pt idx="80505">
                  <c:v>380</c:v>
                </c:pt>
                <c:pt idx="80506">
                  <c:v>381</c:v>
                </c:pt>
                <c:pt idx="80507">
                  <c:v>382</c:v>
                </c:pt>
                <c:pt idx="80508">
                  <c:v>383</c:v>
                </c:pt>
                <c:pt idx="80509">
                  <c:v>384</c:v>
                </c:pt>
                <c:pt idx="80510">
                  <c:v>385</c:v>
                </c:pt>
                <c:pt idx="80511">
                  <c:v>386</c:v>
                </c:pt>
                <c:pt idx="80512">
                  <c:v>387</c:v>
                </c:pt>
                <c:pt idx="80513">
                  <c:v>388</c:v>
                </c:pt>
                <c:pt idx="80514">
                  <c:v>389</c:v>
                </c:pt>
                <c:pt idx="80515">
                  <c:v>390</c:v>
                </c:pt>
                <c:pt idx="80516">
                  <c:v>391</c:v>
                </c:pt>
                <c:pt idx="80517">
                  <c:v>392</c:v>
                </c:pt>
                <c:pt idx="80518">
                  <c:v>393</c:v>
                </c:pt>
                <c:pt idx="80519">
                  <c:v>394</c:v>
                </c:pt>
                <c:pt idx="80520">
                  <c:v>395</c:v>
                </c:pt>
                <c:pt idx="80521">
                  <c:v>396</c:v>
                </c:pt>
                <c:pt idx="80522">
                  <c:v>397</c:v>
                </c:pt>
                <c:pt idx="80523">
                  <c:v>398</c:v>
                </c:pt>
                <c:pt idx="80524">
                  <c:v>399</c:v>
                </c:pt>
                <c:pt idx="80525">
                  <c:v>400</c:v>
                </c:pt>
                <c:pt idx="80526">
                  <c:v>401</c:v>
                </c:pt>
                <c:pt idx="80527">
                  <c:v>402</c:v>
                </c:pt>
                <c:pt idx="80528">
                  <c:v>403</c:v>
                </c:pt>
                <c:pt idx="80529">
                  <c:v>404</c:v>
                </c:pt>
                <c:pt idx="80530">
                  <c:v>405</c:v>
                </c:pt>
                <c:pt idx="80531">
                  <c:v>406</c:v>
                </c:pt>
                <c:pt idx="80532">
                  <c:v>407</c:v>
                </c:pt>
                <c:pt idx="80533">
                  <c:v>408</c:v>
                </c:pt>
                <c:pt idx="80534">
                  <c:v>409</c:v>
                </c:pt>
                <c:pt idx="80535">
                  <c:v>410</c:v>
                </c:pt>
                <c:pt idx="80536">
                  <c:v>411</c:v>
                </c:pt>
                <c:pt idx="80537">
                  <c:v>412</c:v>
                </c:pt>
                <c:pt idx="80538">
                  <c:v>413</c:v>
                </c:pt>
                <c:pt idx="80539">
                  <c:v>414</c:v>
                </c:pt>
                <c:pt idx="80540">
                  <c:v>415</c:v>
                </c:pt>
                <c:pt idx="80541">
                  <c:v>416</c:v>
                </c:pt>
                <c:pt idx="80542">
                  <c:v>417</c:v>
                </c:pt>
                <c:pt idx="80543">
                  <c:v>418</c:v>
                </c:pt>
                <c:pt idx="80544">
                  <c:v>419</c:v>
                </c:pt>
                <c:pt idx="80545">
                  <c:v>420</c:v>
                </c:pt>
                <c:pt idx="80546">
                  <c:v>421</c:v>
                </c:pt>
                <c:pt idx="80547">
                  <c:v>422</c:v>
                </c:pt>
                <c:pt idx="80548">
                  <c:v>423</c:v>
                </c:pt>
                <c:pt idx="80549">
                  <c:v>424</c:v>
                </c:pt>
                <c:pt idx="80550">
                  <c:v>425</c:v>
                </c:pt>
                <c:pt idx="80551">
                  <c:v>426</c:v>
                </c:pt>
                <c:pt idx="80552">
                  <c:v>427</c:v>
                </c:pt>
                <c:pt idx="80553">
                  <c:v>428</c:v>
                </c:pt>
                <c:pt idx="80554">
                  <c:v>429</c:v>
                </c:pt>
                <c:pt idx="80555">
                  <c:v>430</c:v>
                </c:pt>
                <c:pt idx="80556">
                  <c:v>431</c:v>
                </c:pt>
                <c:pt idx="80557">
                  <c:v>432</c:v>
                </c:pt>
                <c:pt idx="80558">
                  <c:v>433</c:v>
                </c:pt>
                <c:pt idx="80559">
                  <c:v>434</c:v>
                </c:pt>
                <c:pt idx="80560">
                  <c:v>435</c:v>
                </c:pt>
                <c:pt idx="80561">
                  <c:v>436</c:v>
                </c:pt>
                <c:pt idx="80562">
                  <c:v>437</c:v>
                </c:pt>
                <c:pt idx="80563">
                  <c:v>438</c:v>
                </c:pt>
                <c:pt idx="80564">
                  <c:v>439</c:v>
                </c:pt>
                <c:pt idx="80565">
                  <c:v>440</c:v>
                </c:pt>
                <c:pt idx="80566">
                  <c:v>441</c:v>
                </c:pt>
                <c:pt idx="80567">
                  <c:v>442</c:v>
                </c:pt>
                <c:pt idx="80568">
                  <c:v>443</c:v>
                </c:pt>
                <c:pt idx="80569">
                  <c:v>444</c:v>
                </c:pt>
                <c:pt idx="80570">
                  <c:v>445</c:v>
                </c:pt>
                <c:pt idx="80571">
                  <c:v>446</c:v>
                </c:pt>
                <c:pt idx="80572">
                  <c:v>447</c:v>
                </c:pt>
                <c:pt idx="80573">
                  <c:v>448</c:v>
                </c:pt>
                <c:pt idx="80574">
                  <c:v>449</c:v>
                </c:pt>
                <c:pt idx="80575">
                  <c:v>450</c:v>
                </c:pt>
                <c:pt idx="80576">
                  <c:v>451</c:v>
                </c:pt>
                <c:pt idx="80577">
                  <c:v>452</c:v>
                </c:pt>
                <c:pt idx="80578">
                  <c:v>453</c:v>
                </c:pt>
                <c:pt idx="80579">
                  <c:v>454</c:v>
                </c:pt>
                <c:pt idx="80580">
                  <c:v>455</c:v>
                </c:pt>
                <c:pt idx="80581">
                  <c:v>456</c:v>
                </c:pt>
                <c:pt idx="80582">
                  <c:v>457</c:v>
                </c:pt>
                <c:pt idx="80583">
                  <c:v>458</c:v>
                </c:pt>
                <c:pt idx="80584">
                  <c:v>459</c:v>
                </c:pt>
                <c:pt idx="80585">
                  <c:v>460</c:v>
                </c:pt>
                <c:pt idx="80586">
                  <c:v>461</c:v>
                </c:pt>
                <c:pt idx="80587">
                  <c:v>462</c:v>
                </c:pt>
                <c:pt idx="80588">
                  <c:v>463</c:v>
                </c:pt>
                <c:pt idx="80589">
                  <c:v>464</c:v>
                </c:pt>
                <c:pt idx="80590">
                  <c:v>465</c:v>
                </c:pt>
                <c:pt idx="80591">
                  <c:v>466</c:v>
                </c:pt>
                <c:pt idx="80592">
                  <c:v>467</c:v>
                </c:pt>
                <c:pt idx="80593">
                  <c:v>468</c:v>
                </c:pt>
                <c:pt idx="80594">
                  <c:v>469</c:v>
                </c:pt>
                <c:pt idx="80595">
                  <c:v>470</c:v>
                </c:pt>
                <c:pt idx="80596">
                  <c:v>471</c:v>
                </c:pt>
                <c:pt idx="80597">
                  <c:v>472</c:v>
                </c:pt>
                <c:pt idx="80598">
                  <c:v>473</c:v>
                </c:pt>
                <c:pt idx="80599">
                  <c:v>474</c:v>
                </c:pt>
                <c:pt idx="80600">
                  <c:v>475</c:v>
                </c:pt>
                <c:pt idx="80601">
                  <c:v>476</c:v>
                </c:pt>
                <c:pt idx="80602">
                  <c:v>477</c:v>
                </c:pt>
                <c:pt idx="80603">
                  <c:v>478</c:v>
                </c:pt>
                <c:pt idx="80604">
                  <c:v>479</c:v>
                </c:pt>
                <c:pt idx="80605">
                  <c:v>480</c:v>
                </c:pt>
                <c:pt idx="80606">
                  <c:v>481</c:v>
                </c:pt>
                <c:pt idx="80607">
                  <c:v>482</c:v>
                </c:pt>
                <c:pt idx="80608">
                  <c:v>483</c:v>
                </c:pt>
                <c:pt idx="80609">
                  <c:v>484</c:v>
                </c:pt>
                <c:pt idx="80610">
                  <c:v>485</c:v>
                </c:pt>
                <c:pt idx="80611">
                  <c:v>486</c:v>
                </c:pt>
                <c:pt idx="80612">
                  <c:v>487</c:v>
                </c:pt>
                <c:pt idx="80613">
                  <c:v>488</c:v>
                </c:pt>
                <c:pt idx="80614">
                  <c:v>489</c:v>
                </c:pt>
                <c:pt idx="80615">
                  <c:v>490</c:v>
                </c:pt>
                <c:pt idx="80616">
                  <c:v>491</c:v>
                </c:pt>
                <c:pt idx="80617">
                  <c:v>492</c:v>
                </c:pt>
                <c:pt idx="80618">
                  <c:v>493</c:v>
                </c:pt>
                <c:pt idx="80619">
                  <c:v>494</c:v>
                </c:pt>
                <c:pt idx="80620">
                  <c:v>495</c:v>
                </c:pt>
                <c:pt idx="80621">
                  <c:v>496</c:v>
                </c:pt>
                <c:pt idx="80622">
                  <c:v>497</c:v>
                </c:pt>
                <c:pt idx="80623">
                  <c:v>498</c:v>
                </c:pt>
                <c:pt idx="80624">
                  <c:v>499</c:v>
                </c:pt>
                <c:pt idx="80625">
                  <c:v>500</c:v>
                </c:pt>
                <c:pt idx="80626">
                  <c:v>501</c:v>
                </c:pt>
                <c:pt idx="80627">
                  <c:v>502</c:v>
                </c:pt>
                <c:pt idx="80628">
                  <c:v>503</c:v>
                </c:pt>
                <c:pt idx="80629">
                  <c:v>504</c:v>
                </c:pt>
                <c:pt idx="80630">
                  <c:v>505</c:v>
                </c:pt>
                <c:pt idx="80631">
                  <c:v>506</c:v>
                </c:pt>
                <c:pt idx="80632">
                  <c:v>507</c:v>
                </c:pt>
                <c:pt idx="80633">
                  <c:v>508</c:v>
                </c:pt>
                <c:pt idx="80634">
                  <c:v>509</c:v>
                </c:pt>
                <c:pt idx="80635">
                  <c:v>510</c:v>
                </c:pt>
                <c:pt idx="80636">
                  <c:v>511</c:v>
                </c:pt>
                <c:pt idx="80637">
                  <c:v>512</c:v>
                </c:pt>
                <c:pt idx="80638">
                  <c:v>513</c:v>
                </c:pt>
                <c:pt idx="80639">
                  <c:v>514</c:v>
                </c:pt>
                <c:pt idx="80640">
                  <c:v>515</c:v>
                </c:pt>
                <c:pt idx="80641">
                  <c:v>516</c:v>
                </c:pt>
                <c:pt idx="80642">
                  <c:v>517</c:v>
                </c:pt>
                <c:pt idx="80643">
                  <c:v>518</c:v>
                </c:pt>
                <c:pt idx="80644">
                  <c:v>519</c:v>
                </c:pt>
                <c:pt idx="80645">
                  <c:v>520</c:v>
                </c:pt>
                <c:pt idx="80646">
                  <c:v>521</c:v>
                </c:pt>
                <c:pt idx="80647">
                  <c:v>522</c:v>
                </c:pt>
                <c:pt idx="80648">
                  <c:v>523</c:v>
                </c:pt>
                <c:pt idx="80649">
                  <c:v>524</c:v>
                </c:pt>
                <c:pt idx="80650">
                  <c:v>525</c:v>
                </c:pt>
                <c:pt idx="80651">
                  <c:v>526</c:v>
                </c:pt>
                <c:pt idx="80652">
                  <c:v>527</c:v>
                </c:pt>
                <c:pt idx="80653">
                  <c:v>528</c:v>
                </c:pt>
                <c:pt idx="80654">
                  <c:v>529</c:v>
                </c:pt>
                <c:pt idx="80655">
                  <c:v>530</c:v>
                </c:pt>
                <c:pt idx="80656">
                  <c:v>531</c:v>
                </c:pt>
                <c:pt idx="80657">
                  <c:v>532</c:v>
                </c:pt>
                <c:pt idx="80658">
                  <c:v>533</c:v>
                </c:pt>
                <c:pt idx="80659">
                  <c:v>534</c:v>
                </c:pt>
                <c:pt idx="80660">
                  <c:v>535</c:v>
                </c:pt>
                <c:pt idx="80661">
                  <c:v>536</c:v>
                </c:pt>
                <c:pt idx="80662">
                  <c:v>537</c:v>
                </c:pt>
                <c:pt idx="80663">
                  <c:v>538</c:v>
                </c:pt>
                <c:pt idx="80664">
                  <c:v>539</c:v>
                </c:pt>
                <c:pt idx="80665">
                  <c:v>540</c:v>
                </c:pt>
                <c:pt idx="80666">
                  <c:v>541</c:v>
                </c:pt>
                <c:pt idx="80667">
                  <c:v>542</c:v>
                </c:pt>
                <c:pt idx="80668">
                  <c:v>543</c:v>
                </c:pt>
                <c:pt idx="80669">
                  <c:v>544</c:v>
                </c:pt>
                <c:pt idx="80670">
                  <c:v>545</c:v>
                </c:pt>
                <c:pt idx="80671">
                  <c:v>546</c:v>
                </c:pt>
                <c:pt idx="80672">
                  <c:v>547</c:v>
                </c:pt>
                <c:pt idx="80673">
                  <c:v>548</c:v>
                </c:pt>
                <c:pt idx="80674">
                  <c:v>549</c:v>
                </c:pt>
                <c:pt idx="80675">
                  <c:v>550</c:v>
                </c:pt>
                <c:pt idx="80676">
                  <c:v>551</c:v>
                </c:pt>
                <c:pt idx="80677">
                  <c:v>552</c:v>
                </c:pt>
                <c:pt idx="80678">
                  <c:v>553</c:v>
                </c:pt>
                <c:pt idx="80679">
                  <c:v>554</c:v>
                </c:pt>
                <c:pt idx="80680">
                  <c:v>555</c:v>
                </c:pt>
                <c:pt idx="80681">
                  <c:v>556</c:v>
                </c:pt>
                <c:pt idx="80682">
                  <c:v>557</c:v>
                </c:pt>
                <c:pt idx="80683">
                  <c:v>558</c:v>
                </c:pt>
                <c:pt idx="80684">
                  <c:v>559</c:v>
                </c:pt>
                <c:pt idx="80685">
                  <c:v>560</c:v>
                </c:pt>
                <c:pt idx="80686">
                  <c:v>561</c:v>
                </c:pt>
                <c:pt idx="80687">
                  <c:v>562</c:v>
                </c:pt>
                <c:pt idx="80688">
                  <c:v>563</c:v>
                </c:pt>
                <c:pt idx="80689">
                  <c:v>564</c:v>
                </c:pt>
                <c:pt idx="80690">
                  <c:v>565</c:v>
                </c:pt>
                <c:pt idx="80691">
                  <c:v>566</c:v>
                </c:pt>
                <c:pt idx="80692">
                  <c:v>567</c:v>
                </c:pt>
                <c:pt idx="80693">
                  <c:v>568</c:v>
                </c:pt>
                <c:pt idx="80694">
                  <c:v>569</c:v>
                </c:pt>
                <c:pt idx="80695">
                  <c:v>570</c:v>
                </c:pt>
                <c:pt idx="80696">
                  <c:v>571</c:v>
                </c:pt>
                <c:pt idx="80697">
                  <c:v>572</c:v>
                </c:pt>
                <c:pt idx="80698">
                  <c:v>573</c:v>
                </c:pt>
                <c:pt idx="80699">
                  <c:v>574</c:v>
                </c:pt>
                <c:pt idx="80700">
                  <c:v>575</c:v>
                </c:pt>
                <c:pt idx="80701">
                  <c:v>576</c:v>
                </c:pt>
                <c:pt idx="80702">
                  <c:v>577</c:v>
                </c:pt>
                <c:pt idx="80703">
                  <c:v>578</c:v>
                </c:pt>
                <c:pt idx="80704">
                  <c:v>579</c:v>
                </c:pt>
                <c:pt idx="80705">
                  <c:v>580</c:v>
                </c:pt>
                <c:pt idx="80706">
                  <c:v>581</c:v>
                </c:pt>
                <c:pt idx="80707">
                  <c:v>582</c:v>
                </c:pt>
                <c:pt idx="80708">
                  <c:v>583</c:v>
                </c:pt>
                <c:pt idx="80709">
                  <c:v>584</c:v>
                </c:pt>
                <c:pt idx="80710">
                  <c:v>585</c:v>
                </c:pt>
                <c:pt idx="80711">
                  <c:v>586</c:v>
                </c:pt>
                <c:pt idx="80712">
                  <c:v>587</c:v>
                </c:pt>
                <c:pt idx="80713">
                  <c:v>588</c:v>
                </c:pt>
                <c:pt idx="80714">
                  <c:v>589</c:v>
                </c:pt>
                <c:pt idx="80715">
                  <c:v>590</c:v>
                </c:pt>
                <c:pt idx="80716">
                  <c:v>591</c:v>
                </c:pt>
                <c:pt idx="80717">
                  <c:v>592</c:v>
                </c:pt>
                <c:pt idx="80718">
                  <c:v>593</c:v>
                </c:pt>
                <c:pt idx="80719">
                  <c:v>594</c:v>
                </c:pt>
                <c:pt idx="80720">
                  <c:v>595</c:v>
                </c:pt>
                <c:pt idx="80721">
                  <c:v>596</c:v>
                </c:pt>
                <c:pt idx="80722">
                  <c:v>597</c:v>
                </c:pt>
                <c:pt idx="80723">
                  <c:v>598</c:v>
                </c:pt>
                <c:pt idx="80724">
                  <c:v>599</c:v>
                </c:pt>
                <c:pt idx="80725">
                  <c:v>600</c:v>
                </c:pt>
                <c:pt idx="80726">
                  <c:v>601</c:v>
                </c:pt>
                <c:pt idx="80727">
                  <c:v>602</c:v>
                </c:pt>
                <c:pt idx="80728">
                  <c:v>603</c:v>
                </c:pt>
                <c:pt idx="80729">
                  <c:v>604</c:v>
                </c:pt>
                <c:pt idx="80730">
                  <c:v>605</c:v>
                </c:pt>
                <c:pt idx="80731">
                  <c:v>606</c:v>
                </c:pt>
                <c:pt idx="80732">
                  <c:v>607</c:v>
                </c:pt>
                <c:pt idx="80733">
                  <c:v>608</c:v>
                </c:pt>
                <c:pt idx="80734">
                  <c:v>609</c:v>
                </c:pt>
                <c:pt idx="80735">
                  <c:v>610</c:v>
                </c:pt>
                <c:pt idx="80736">
                  <c:v>611</c:v>
                </c:pt>
                <c:pt idx="80737">
                  <c:v>612</c:v>
                </c:pt>
                <c:pt idx="80738">
                  <c:v>613</c:v>
                </c:pt>
                <c:pt idx="80739">
                  <c:v>614</c:v>
                </c:pt>
                <c:pt idx="80740">
                  <c:v>615</c:v>
                </c:pt>
                <c:pt idx="80741">
                  <c:v>616</c:v>
                </c:pt>
                <c:pt idx="80742">
                  <c:v>617</c:v>
                </c:pt>
                <c:pt idx="80743">
                  <c:v>618</c:v>
                </c:pt>
                <c:pt idx="80744">
                  <c:v>619</c:v>
                </c:pt>
                <c:pt idx="80745">
                  <c:v>620</c:v>
                </c:pt>
                <c:pt idx="80746">
                  <c:v>621</c:v>
                </c:pt>
                <c:pt idx="80747">
                  <c:v>622</c:v>
                </c:pt>
                <c:pt idx="80748">
                  <c:v>623</c:v>
                </c:pt>
                <c:pt idx="80749">
                  <c:v>624</c:v>
                </c:pt>
                <c:pt idx="80750">
                  <c:v>625</c:v>
                </c:pt>
                <c:pt idx="80751">
                  <c:v>626</c:v>
                </c:pt>
                <c:pt idx="80752">
                  <c:v>627</c:v>
                </c:pt>
                <c:pt idx="80753">
                  <c:v>628</c:v>
                </c:pt>
                <c:pt idx="80754">
                  <c:v>629</c:v>
                </c:pt>
                <c:pt idx="80755">
                  <c:v>630</c:v>
                </c:pt>
                <c:pt idx="80756">
                  <c:v>631</c:v>
                </c:pt>
                <c:pt idx="80757">
                  <c:v>632</c:v>
                </c:pt>
                <c:pt idx="80758">
                  <c:v>633</c:v>
                </c:pt>
                <c:pt idx="80759">
                  <c:v>634</c:v>
                </c:pt>
                <c:pt idx="80760">
                  <c:v>635</c:v>
                </c:pt>
                <c:pt idx="80761">
                  <c:v>636</c:v>
                </c:pt>
                <c:pt idx="80762">
                  <c:v>637</c:v>
                </c:pt>
                <c:pt idx="80763">
                  <c:v>638</c:v>
                </c:pt>
                <c:pt idx="80764">
                  <c:v>639</c:v>
                </c:pt>
                <c:pt idx="80765">
                  <c:v>640</c:v>
                </c:pt>
                <c:pt idx="80766">
                  <c:v>641</c:v>
                </c:pt>
                <c:pt idx="80767">
                  <c:v>642</c:v>
                </c:pt>
                <c:pt idx="80768">
                  <c:v>643</c:v>
                </c:pt>
                <c:pt idx="80769">
                  <c:v>644</c:v>
                </c:pt>
                <c:pt idx="80770">
                  <c:v>645</c:v>
                </c:pt>
                <c:pt idx="80771">
                  <c:v>646</c:v>
                </c:pt>
                <c:pt idx="80772">
                  <c:v>647</c:v>
                </c:pt>
                <c:pt idx="80773">
                  <c:v>648</c:v>
                </c:pt>
                <c:pt idx="80774">
                  <c:v>649</c:v>
                </c:pt>
                <c:pt idx="80775">
                  <c:v>650</c:v>
                </c:pt>
                <c:pt idx="80776">
                  <c:v>651</c:v>
                </c:pt>
                <c:pt idx="80777">
                  <c:v>652</c:v>
                </c:pt>
                <c:pt idx="80778">
                  <c:v>653</c:v>
                </c:pt>
                <c:pt idx="80779">
                  <c:v>654</c:v>
                </c:pt>
                <c:pt idx="80780">
                  <c:v>655</c:v>
                </c:pt>
                <c:pt idx="80781">
                  <c:v>656</c:v>
                </c:pt>
                <c:pt idx="80782">
                  <c:v>657</c:v>
                </c:pt>
                <c:pt idx="80783">
                  <c:v>658</c:v>
                </c:pt>
                <c:pt idx="80784">
                  <c:v>659</c:v>
                </c:pt>
                <c:pt idx="80785">
                  <c:v>660</c:v>
                </c:pt>
                <c:pt idx="80786">
                  <c:v>661</c:v>
                </c:pt>
                <c:pt idx="80787">
                  <c:v>662</c:v>
                </c:pt>
                <c:pt idx="80788">
                  <c:v>663</c:v>
                </c:pt>
                <c:pt idx="80789">
                  <c:v>664</c:v>
                </c:pt>
                <c:pt idx="80790">
                  <c:v>665</c:v>
                </c:pt>
                <c:pt idx="80791">
                  <c:v>666</c:v>
                </c:pt>
                <c:pt idx="80792">
                  <c:v>667</c:v>
                </c:pt>
                <c:pt idx="80793">
                  <c:v>668</c:v>
                </c:pt>
                <c:pt idx="80794">
                  <c:v>669</c:v>
                </c:pt>
                <c:pt idx="80795">
                  <c:v>670</c:v>
                </c:pt>
                <c:pt idx="80796">
                  <c:v>671</c:v>
                </c:pt>
                <c:pt idx="80797">
                  <c:v>672</c:v>
                </c:pt>
                <c:pt idx="80798">
                  <c:v>673</c:v>
                </c:pt>
                <c:pt idx="80799">
                  <c:v>674</c:v>
                </c:pt>
                <c:pt idx="80800">
                  <c:v>675</c:v>
                </c:pt>
                <c:pt idx="80801">
                  <c:v>676</c:v>
                </c:pt>
                <c:pt idx="80802">
                  <c:v>677</c:v>
                </c:pt>
                <c:pt idx="80803">
                  <c:v>678</c:v>
                </c:pt>
                <c:pt idx="80804">
                  <c:v>679</c:v>
                </c:pt>
                <c:pt idx="80805">
                  <c:v>680</c:v>
                </c:pt>
                <c:pt idx="80806">
                  <c:v>681</c:v>
                </c:pt>
                <c:pt idx="80807">
                  <c:v>682</c:v>
                </c:pt>
                <c:pt idx="80808">
                  <c:v>683</c:v>
                </c:pt>
                <c:pt idx="80809">
                  <c:v>684</c:v>
                </c:pt>
                <c:pt idx="80810">
                  <c:v>685</c:v>
                </c:pt>
                <c:pt idx="80811">
                  <c:v>686</c:v>
                </c:pt>
                <c:pt idx="80812">
                  <c:v>687</c:v>
                </c:pt>
                <c:pt idx="80813">
                  <c:v>688</c:v>
                </c:pt>
                <c:pt idx="80814">
                  <c:v>689</c:v>
                </c:pt>
                <c:pt idx="80815">
                  <c:v>690</c:v>
                </c:pt>
                <c:pt idx="80816">
                  <c:v>691</c:v>
                </c:pt>
                <c:pt idx="80817">
                  <c:v>692</c:v>
                </c:pt>
                <c:pt idx="80818">
                  <c:v>693</c:v>
                </c:pt>
                <c:pt idx="80819">
                  <c:v>694</c:v>
                </c:pt>
                <c:pt idx="80820">
                  <c:v>695</c:v>
                </c:pt>
                <c:pt idx="80821">
                  <c:v>696</c:v>
                </c:pt>
                <c:pt idx="80822">
                  <c:v>697</c:v>
                </c:pt>
                <c:pt idx="80823">
                  <c:v>698</c:v>
                </c:pt>
                <c:pt idx="80824">
                  <c:v>699</c:v>
                </c:pt>
                <c:pt idx="80825">
                  <c:v>700</c:v>
                </c:pt>
                <c:pt idx="80826">
                  <c:v>701</c:v>
                </c:pt>
                <c:pt idx="80827">
                  <c:v>702</c:v>
                </c:pt>
                <c:pt idx="80828">
                  <c:v>703</c:v>
                </c:pt>
                <c:pt idx="80829">
                  <c:v>704</c:v>
                </c:pt>
                <c:pt idx="80830">
                  <c:v>705</c:v>
                </c:pt>
                <c:pt idx="80831">
                  <c:v>706</c:v>
                </c:pt>
                <c:pt idx="80832">
                  <c:v>707</c:v>
                </c:pt>
                <c:pt idx="80833">
                  <c:v>708</c:v>
                </c:pt>
                <c:pt idx="80834">
                  <c:v>709</c:v>
                </c:pt>
                <c:pt idx="80835">
                  <c:v>710</c:v>
                </c:pt>
                <c:pt idx="80836">
                  <c:v>711</c:v>
                </c:pt>
                <c:pt idx="80837">
                  <c:v>712</c:v>
                </c:pt>
                <c:pt idx="80838">
                  <c:v>713</c:v>
                </c:pt>
                <c:pt idx="80839">
                  <c:v>714</c:v>
                </c:pt>
                <c:pt idx="80840">
                  <c:v>715</c:v>
                </c:pt>
                <c:pt idx="80841">
                  <c:v>716</c:v>
                </c:pt>
                <c:pt idx="80842">
                  <c:v>717</c:v>
                </c:pt>
                <c:pt idx="80843">
                  <c:v>718</c:v>
                </c:pt>
                <c:pt idx="80844">
                  <c:v>719</c:v>
                </c:pt>
                <c:pt idx="80845">
                  <c:v>720</c:v>
                </c:pt>
                <c:pt idx="80846">
                  <c:v>721</c:v>
                </c:pt>
                <c:pt idx="80847">
                  <c:v>722</c:v>
                </c:pt>
                <c:pt idx="80848">
                  <c:v>723</c:v>
                </c:pt>
                <c:pt idx="80849">
                  <c:v>724</c:v>
                </c:pt>
                <c:pt idx="80850">
                  <c:v>725</c:v>
                </c:pt>
                <c:pt idx="80851">
                  <c:v>726</c:v>
                </c:pt>
                <c:pt idx="80852">
                  <c:v>727</c:v>
                </c:pt>
                <c:pt idx="80853">
                  <c:v>728</c:v>
                </c:pt>
                <c:pt idx="80854">
                  <c:v>729</c:v>
                </c:pt>
                <c:pt idx="80855">
                  <c:v>730</c:v>
                </c:pt>
                <c:pt idx="80856">
                  <c:v>731</c:v>
                </c:pt>
                <c:pt idx="80857">
                  <c:v>732</c:v>
                </c:pt>
                <c:pt idx="80858">
                  <c:v>733</c:v>
                </c:pt>
                <c:pt idx="80859">
                  <c:v>734</c:v>
                </c:pt>
                <c:pt idx="80860">
                  <c:v>735</c:v>
                </c:pt>
                <c:pt idx="80861">
                  <c:v>736</c:v>
                </c:pt>
                <c:pt idx="80862">
                  <c:v>737</c:v>
                </c:pt>
                <c:pt idx="80863">
                  <c:v>738</c:v>
                </c:pt>
                <c:pt idx="80864">
                  <c:v>739</c:v>
                </c:pt>
                <c:pt idx="80865">
                  <c:v>740</c:v>
                </c:pt>
                <c:pt idx="80866">
                  <c:v>741</c:v>
                </c:pt>
                <c:pt idx="80867">
                  <c:v>742</c:v>
                </c:pt>
                <c:pt idx="80868">
                  <c:v>743</c:v>
                </c:pt>
                <c:pt idx="80869">
                  <c:v>744</c:v>
                </c:pt>
                <c:pt idx="80870">
                  <c:v>745</c:v>
                </c:pt>
                <c:pt idx="80871">
                  <c:v>746</c:v>
                </c:pt>
                <c:pt idx="80872">
                  <c:v>747</c:v>
                </c:pt>
                <c:pt idx="80873">
                  <c:v>748</c:v>
                </c:pt>
                <c:pt idx="80874">
                  <c:v>749</c:v>
                </c:pt>
                <c:pt idx="80875">
                  <c:v>750</c:v>
                </c:pt>
                <c:pt idx="80876">
                  <c:v>751</c:v>
                </c:pt>
                <c:pt idx="80877">
                  <c:v>752</c:v>
                </c:pt>
                <c:pt idx="80878">
                  <c:v>753</c:v>
                </c:pt>
                <c:pt idx="80879">
                  <c:v>754</c:v>
                </c:pt>
                <c:pt idx="80880">
                  <c:v>755</c:v>
                </c:pt>
                <c:pt idx="80881">
                  <c:v>756</c:v>
                </c:pt>
                <c:pt idx="80882">
                  <c:v>757</c:v>
                </c:pt>
                <c:pt idx="80883">
                  <c:v>758</c:v>
                </c:pt>
                <c:pt idx="80884">
                  <c:v>759</c:v>
                </c:pt>
                <c:pt idx="80885">
                  <c:v>760</c:v>
                </c:pt>
                <c:pt idx="80886">
                  <c:v>761</c:v>
                </c:pt>
                <c:pt idx="80887">
                  <c:v>762</c:v>
                </c:pt>
                <c:pt idx="80888">
                  <c:v>763</c:v>
                </c:pt>
                <c:pt idx="80889">
                  <c:v>764</c:v>
                </c:pt>
                <c:pt idx="80890">
                  <c:v>765</c:v>
                </c:pt>
                <c:pt idx="80891">
                  <c:v>766</c:v>
                </c:pt>
                <c:pt idx="80892">
                  <c:v>767</c:v>
                </c:pt>
                <c:pt idx="80893">
                  <c:v>768</c:v>
                </c:pt>
                <c:pt idx="80894">
                  <c:v>769</c:v>
                </c:pt>
                <c:pt idx="80895">
                  <c:v>770</c:v>
                </c:pt>
                <c:pt idx="80896">
                  <c:v>771</c:v>
                </c:pt>
                <c:pt idx="80897">
                  <c:v>772</c:v>
                </c:pt>
                <c:pt idx="80898">
                  <c:v>773</c:v>
                </c:pt>
                <c:pt idx="80899">
                  <c:v>774</c:v>
                </c:pt>
                <c:pt idx="80900">
                  <c:v>775</c:v>
                </c:pt>
                <c:pt idx="80901">
                  <c:v>776</c:v>
                </c:pt>
                <c:pt idx="80902">
                  <c:v>777</c:v>
                </c:pt>
                <c:pt idx="80903">
                  <c:v>778</c:v>
                </c:pt>
                <c:pt idx="80904">
                  <c:v>779</c:v>
                </c:pt>
                <c:pt idx="80905">
                  <c:v>780</c:v>
                </c:pt>
                <c:pt idx="80906">
                  <c:v>781</c:v>
                </c:pt>
                <c:pt idx="80907">
                  <c:v>782</c:v>
                </c:pt>
                <c:pt idx="80908">
                  <c:v>783</c:v>
                </c:pt>
                <c:pt idx="80909">
                  <c:v>784</c:v>
                </c:pt>
                <c:pt idx="80910">
                  <c:v>785</c:v>
                </c:pt>
                <c:pt idx="80911">
                  <c:v>786</c:v>
                </c:pt>
                <c:pt idx="80912">
                  <c:v>787</c:v>
                </c:pt>
                <c:pt idx="80913">
                  <c:v>788</c:v>
                </c:pt>
                <c:pt idx="80914">
                  <c:v>789</c:v>
                </c:pt>
                <c:pt idx="80915">
                  <c:v>790</c:v>
                </c:pt>
                <c:pt idx="80916">
                  <c:v>791</c:v>
                </c:pt>
                <c:pt idx="80917">
                  <c:v>792</c:v>
                </c:pt>
                <c:pt idx="80918">
                  <c:v>793</c:v>
                </c:pt>
                <c:pt idx="80919">
                  <c:v>794</c:v>
                </c:pt>
                <c:pt idx="80920">
                  <c:v>795</c:v>
                </c:pt>
                <c:pt idx="80921">
                  <c:v>796</c:v>
                </c:pt>
                <c:pt idx="80922">
                  <c:v>797</c:v>
                </c:pt>
                <c:pt idx="80923">
                  <c:v>798</c:v>
                </c:pt>
                <c:pt idx="80924">
                  <c:v>799</c:v>
                </c:pt>
                <c:pt idx="80925">
                  <c:v>800</c:v>
                </c:pt>
                <c:pt idx="80926">
                  <c:v>801</c:v>
                </c:pt>
                <c:pt idx="80927">
                  <c:v>802</c:v>
                </c:pt>
                <c:pt idx="80928">
                  <c:v>803</c:v>
                </c:pt>
                <c:pt idx="80929">
                  <c:v>804</c:v>
                </c:pt>
                <c:pt idx="80930">
                  <c:v>805</c:v>
                </c:pt>
                <c:pt idx="80931">
                  <c:v>806</c:v>
                </c:pt>
                <c:pt idx="80932">
                  <c:v>807</c:v>
                </c:pt>
                <c:pt idx="80933">
                  <c:v>808</c:v>
                </c:pt>
                <c:pt idx="80934">
                  <c:v>809</c:v>
                </c:pt>
                <c:pt idx="80935">
                  <c:v>810</c:v>
                </c:pt>
                <c:pt idx="80936">
                  <c:v>811</c:v>
                </c:pt>
                <c:pt idx="80937">
                  <c:v>812</c:v>
                </c:pt>
                <c:pt idx="80938">
                  <c:v>813</c:v>
                </c:pt>
                <c:pt idx="80939">
                  <c:v>814</c:v>
                </c:pt>
                <c:pt idx="80940">
                  <c:v>815</c:v>
                </c:pt>
                <c:pt idx="80941">
                  <c:v>816</c:v>
                </c:pt>
                <c:pt idx="80942">
                  <c:v>817</c:v>
                </c:pt>
                <c:pt idx="80943">
                  <c:v>818</c:v>
                </c:pt>
                <c:pt idx="80944">
                  <c:v>819</c:v>
                </c:pt>
                <c:pt idx="80945">
                  <c:v>820</c:v>
                </c:pt>
                <c:pt idx="80946">
                  <c:v>821</c:v>
                </c:pt>
                <c:pt idx="80947">
                  <c:v>822</c:v>
                </c:pt>
                <c:pt idx="80948">
                  <c:v>823</c:v>
                </c:pt>
                <c:pt idx="80949">
                  <c:v>824</c:v>
                </c:pt>
                <c:pt idx="80950">
                  <c:v>825</c:v>
                </c:pt>
                <c:pt idx="80951">
                  <c:v>826</c:v>
                </c:pt>
                <c:pt idx="80952">
                  <c:v>827</c:v>
                </c:pt>
                <c:pt idx="80953">
                  <c:v>828</c:v>
                </c:pt>
                <c:pt idx="80954">
                  <c:v>829</c:v>
                </c:pt>
                <c:pt idx="80955">
                  <c:v>830</c:v>
                </c:pt>
                <c:pt idx="80956">
                  <c:v>831</c:v>
                </c:pt>
                <c:pt idx="80957">
                  <c:v>832</c:v>
                </c:pt>
                <c:pt idx="80958">
                  <c:v>833</c:v>
                </c:pt>
                <c:pt idx="80959">
                  <c:v>834</c:v>
                </c:pt>
                <c:pt idx="80960">
                  <c:v>835</c:v>
                </c:pt>
                <c:pt idx="80961">
                  <c:v>836</c:v>
                </c:pt>
                <c:pt idx="80962">
                  <c:v>837</c:v>
                </c:pt>
                <c:pt idx="80963">
                  <c:v>838</c:v>
                </c:pt>
                <c:pt idx="80964">
                  <c:v>839</c:v>
                </c:pt>
                <c:pt idx="80965">
                  <c:v>840</c:v>
                </c:pt>
                <c:pt idx="80966">
                  <c:v>841</c:v>
                </c:pt>
                <c:pt idx="80967">
                  <c:v>842</c:v>
                </c:pt>
                <c:pt idx="80968">
                  <c:v>843</c:v>
                </c:pt>
                <c:pt idx="80969">
                  <c:v>844</c:v>
                </c:pt>
                <c:pt idx="80970">
                  <c:v>845</c:v>
                </c:pt>
                <c:pt idx="80971">
                  <c:v>846</c:v>
                </c:pt>
                <c:pt idx="80972">
                  <c:v>847</c:v>
                </c:pt>
                <c:pt idx="80973">
                  <c:v>848</c:v>
                </c:pt>
                <c:pt idx="80974">
                  <c:v>849</c:v>
                </c:pt>
                <c:pt idx="80975">
                  <c:v>850</c:v>
                </c:pt>
                <c:pt idx="80976">
                  <c:v>851</c:v>
                </c:pt>
                <c:pt idx="80977">
                  <c:v>852</c:v>
                </c:pt>
                <c:pt idx="80978">
                  <c:v>853</c:v>
                </c:pt>
                <c:pt idx="80979">
                  <c:v>854</c:v>
                </c:pt>
                <c:pt idx="80980">
                  <c:v>855</c:v>
                </c:pt>
                <c:pt idx="80981">
                  <c:v>856</c:v>
                </c:pt>
                <c:pt idx="80982">
                  <c:v>857</c:v>
                </c:pt>
                <c:pt idx="80983">
                  <c:v>858</c:v>
                </c:pt>
                <c:pt idx="80984">
                  <c:v>859</c:v>
                </c:pt>
                <c:pt idx="80985">
                  <c:v>860</c:v>
                </c:pt>
                <c:pt idx="80986">
                  <c:v>861</c:v>
                </c:pt>
                <c:pt idx="80987">
                  <c:v>862</c:v>
                </c:pt>
                <c:pt idx="80988">
                  <c:v>863</c:v>
                </c:pt>
                <c:pt idx="80989">
                  <c:v>864</c:v>
                </c:pt>
                <c:pt idx="80990">
                  <c:v>865</c:v>
                </c:pt>
                <c:pt idx="80991">
                  <c:v>866</c:v>
                </c:pt>
                <c:pt idx="80992">
                  <c:v>867</c:v>
                </c:pt>
                <c:pt idx="80993">
                  <c:v>868</c:v>
                </c:pt>
                <c:pt idx="80994">
                  <c:v>869</c:v>
                </c:pt>
                <c:pt idx="80995">
                  <c:v>870</c:v>
                </c:pt>
                <c:pt idx="80996">
                  <c:v>871</c:v>
                </c:pt>
                <c:pt idx="80997">
                  <c:v>872</c:v>
                </c:pt>
                <c:pt idx="80998">
                  <c:v>873</c:v>
                </c:pt>
                <c:pt idx="80999">
                  <c:v>874</c:v>
                </c:pt>
                <c:pt idx="81000">
                  <c:v>875</c:v>
                </c:pt>
                <c:pt idx="81001">
                  <c:v>876</c:v>
                </c:pt>
                <c:pt idx="81002">
                  <c:v>877</c:v>
                </c:pt>
                <c:pt idx="81003">
                  <c:v>878</c:v>
                </c:pt>
                <c:pt idx="81004">
                  <c:v>879</c:v>
                </c:pt>
                <c:pt idx="81005">
                  <c:v>880</c:v>
                </c:pt>
                <c:pt idx="81006">
                  <c:v>881</c:v>
                </c:pt>
                <c:pt idx="81007">
                  <c:v>882</c:v>
                </c:pt>
                <c:pt idx="81008">
                  <c:v>883</c:v>
                </c:pt>
                <c:pt idx="81009">
                  <c:v>884</c:v>
                </c:pt>
                <c:pt idx="81010">
                  <c:v>885</c:v>
                </c:pt>
                <c:pt idx="81011">
                  <c:v>886</c:v>
                </c:pt>
                <c:pt idx="81012">
                  <c:v>887</c:v>
                </c:pt>
                <c:pt idx="81013">
                  <c:v>888</c:v>
                </c:pt>
                <c:pt idx="81014">
                  <c:v>889</c:v>
                </c:pt>
                <c:pt idx="81015">
                  <c:v>890</c:v>
                </c:pt>
                <c:pt idx="81016">
                  <c:v>891</c:v>
                </c:pt>
                <c:pt idx="81017">
                  <c:v>892</c:v>
                </c:pt>
                <c:pt idx="81018">
                  <c:v>893</c:v>
                </c:pt>
                <c:pt idx="81019">
                  <c:v>894</c:v>
                </c:pt>
                <c:pt idx="81020">
                  <c:v>895</c:v>
                </c:pt>
                <c:pt idx="81021">
                  <c:v>896</c:v>
                </c:pt>
                <c:pt idx="81022">
                  <c:v>897</c:v>
                </c:pt>
                <c:pt idx="81023">
                  <c:v>898</c:v>
                </c:pt>
                <c:pt idx="81024">
                  <c:v>899</c:v>
                </c:pt>
                <c:pt idx="81025">
                  <c:v>900</c:v>
                </c:pt>
                <c:pt idx="81026">
                  <c:v>901</c:v>
                </c:pt>
                <c:pt idx="81027">
                  <c:v>902</c:v>
                </c:pt>
                <c:pt idx="81028">
                  <c:v>903</c:v>
                </c:pt>
                <c:pt idx="81029">
                  <c:v>904</c:v>
                </c:pt>
                <c:pt idx="81030">
                  <c:v>905</c:v>
                </c:pt>
                <c:pt idx="81031">
                  <c:v>906</c:v>
                </c:pt>
                <c:pt idx="81032">
                  <c:v>907</c:v>
                </c:pt>
                <c:pt idx="81033">
                  <c:v>908</c:v>
                </c:pt>
                <c:pt idx="81034">
                  <c:v>909</c:v>
                </c:pt>
                <c:pt idx="81035">
                  <c:v>910</c:v>
                </c:pt>
                <c:pt idx="81036">
                  <c:v>911</c:v>
                </c:pt>
                <c:pt idx="81037">
                  <c:v>912</c:v>
                </c:pt>
                <c:pt idx="81038">
                  <c:v>913</c:v>
                </c:pt>
                <c:pt idx="81039">
                  <c:v>914</c:v>
                </c:pt>
                <c:pt idx="81040">
                  <c:v>915</c:v>
                </c:pt>
                <c:pt idx="81041">
                  <c:v>916</c:v>
                </c:pt>
                <c:pt idx="81042">
                  <c:v>917</c:v>
                </c:pt>
                <c:pt idx="81043">
                  <c:v>918</c:v>
                </c:pt>
                <c:pt idx="81044">
                  <c:v>919</c:v>
                </c:pt>
                <c:pt idx="81045">
                  <c:v>920</c:v>
                </c:pt>
                <c:pt idx="81046">
                  <c:v>921</c:v>
                </c:pt>
                <c:pt idx="81047">
                  <c:v>922</c:v>
                </c:pt>
                <c:pt idx="81048">
                  <c:v>923</c:v>
                </c:pt>
                <c:pt idx="81049">
                  <c:v>924</c:v>
                </c:pt>
                <c:pt idx="81050">
                  <c:v>925</c:v>
                </c:pt>
                <c:pt idx="81051">
                  <c:v>926</c:v>
                </c:pt>
                <c:pt idx="81052">
                  <c:v>927</c:v>
                </c:pt>
                <c:pt idx="81053">
                  <c:v>928</c:v>
                </c:pt>
                <c:pt idx="81054">
                  <c:v>929</c:v>
                </c:pt>
                <c:pt idx="81055">
                  <c:v>930</c:v>
                </c:pt>
                <c:pt idx="81056">
                  <c:v>931</c:v>
                </c:pt>
                <c:pt idx="81057">
                  <c:v>932</c:v>
                </c:pt>
                <c:pt idx="81058">
                  <c:v>933</c:v>
                </c:pt>
                <c:pt idx="81059">
                  <c:v>934</c:v>
                </c:pt>
                <c:pt idx="81060">
                  <c:v>935</c:v>
                </c:pt>
                <c:pt idx="81061">
                  <c:v>936</c:v>
                </c:pt>
                <c:pt idx="81062">
                  <c:v>937</c:v>
                </c:pt>
                <c:pt idx="81063">
                  <c:v>938</c:v>
                </c:pt>
                <c:pt idx="81064">
                  <c:v>939</c:v>
                </c:pt>
                <c:pt idx="81065">
                  <c:v>940</c:v>
                </c:pt>
                <c:pt idx="81066">
                  <c:v>941</c:v>
                </c:pt>
                <c:pt idx="81067">
                  <c:v>942</c:v>
                </c:pt>
                <c:pt idx="81068">
                  <c:v>943</c:v>
                </c:pt>
                <c:pt idx="81069">
                  <c:v>944</c:v>
                </c:pt>
                <c:pt idx="81070">
                  <c:v>945</c:v>
                </c:pt>
                <c:pt idx="81071">
                  <c:v>946</c:v>
                </c:pt>
                <c:pt idx="81072">
                  <c:v>947</c:v>
                </c:pt>
                <c:pt idx="81073">
                  <c:v>948</c:v>
                </c:pt>
                <c:pt idx="81074">
                  <c:v>949</c:v>
                </c:pt>
                <c:pt idx="81075">
                  <c:v>950</c:v>
                </c:pt>
                <c:pt idx="81076">
                  <c:v>951</c:v>
                </c:pt>
                <c:pt idx="81077">
                  <c:v>952</c:v>
                </c:pt>
                <c:pt idx="81078">
                  <c:v>953</c:v>
                </c:pt>
                <c:pt idx="81079">
                  <c:v>954</c:v>
                </c:pt>
                <c:pt idx="81080">
                  <c:v>955</c:v>
                </c:pt>
                <c:pt idx="81081">
                  <c:v>956</c:v>
                </c:pt>
                <c:pt idx="81082">
                  <c:v>957</c:v>
                </c:pt>
                <c:pt idx="81083">
                  <c:v>958</c:v>
                </c:pt>
                <c:pt idx="81084">
                  <c:v>959</c:v>
                </c:pt>
                <c:pt idx="81085">
                  <c:v>960</c:v>
                </c:pt>
                <c:pt idx="81086">
                  <c:v>961</c:v>
                </c:pt>
                <c:pt idx="81087">
                  <c:v>962</c:v>
                </c:pt>
                <c:pt idx="81088">
                  <c:v>963</c:v>
                </c:pt>
                <c:pt idx="81089">
                  <c:v>964</c:v>
                </c:pt>
                <c:pt idx="81090">
                  <c:v>965</c:v>
                </c:pt>
                <c:pt idx="81091">
                  <c:v>966</c:v>
                </c:pt>
                <c:pt idx="81092">
                  <c:v>967</c:v>
                </c:pt>
                <c:pt idx="81093">
                  <c:v>968</c:v>
                </c:pt>
                <c:pt idx="81094">
                  <c:v>969</c:v>
                </c:pt>
                <c:pt idx="81095">
                  <c:v>970</c:v>
                </c:pt>
                <c:pt idx="81096">
                  <c:v>971</c:v>
                </c:pt>
                <c:pt idx="81097">
                  <c:v>972</c:v>
                </c:pt>
                <c:pt idx="81098">
                  <c:v>973</c:v>
                </c:pt>
                <c:pt idx="81099">
                  <c:v>974</c:v>
                </c:pt>
                <c:pt idx="81100">
                  <c:v>975</c:v>
                </c:pt>
                <c:pt idx="81101">
                  <c:v>976</c:v>
                </c:pt>
                <c:pt idx="81102">
                  <c:v>977</c:v>
                </c:pt>
                <c:pt idx="81103">
                  <c:v>978</c:v>
                </c:pt>
                <c:pt idx="81104">
                  <c:v>979</c:v>
                </c:pt>
                <c:pt idx="81105">
                  <c:v>980</c:v>
                </c:pt>
                <c:pt idx="81106">
                  <c:v>981</c:v>
                </c:pt>
                <c:pt idx="81107">
                  <c:v>982</c:v>
                </c:pt>
                <c:pt idx="81108">
                  <c:v>983</c:v>
                </c:pt>
                <c:pt idx="81109">
                  <c:v>984</c:v>
                </c:pt>
                <c:pt idx="81110">
                  <c:v>985</c:v>
                </c:pt>
                <c:pt idx="81111">
                  <c:v>986</c:v>
                </c:pt>
                <c:pt idx="81112">
                  <c:v>987</c:v>
                </c:pt>
                <c:pt idx="81113">
                  <c:v>988</c:v>
                </c:pt>
                <c:pt idx="81114">
                  <c:v>989</c:v>
                </c:pt>
                <c:pt idx="81115">
                  <c:v>990</c:v>
                </c:pt>
                <c:pt idx="81116">
                  <c:v>991</c:v>
                </c:pt>
                <c:pt idx="81117">
                  <c:v>992</c:v>
                </c:pt>
                <c:pt idx="81118">
                  <c:v>993</c:v>
                </c:pt>
                <c:pt idx="81119">
                  <c:v>994</c:v>
                </c:pt>
                <c:pt idx="81120">
                  <c:v>995</c:v>
                </c:pt>
                <c:pt idx="81121">
                  <c:v>996</c:v>
                </c:pt>
                <c:pt idx="81122">
                  <c:v>997</c:v>
                </c:pt>
                <c:pt idx="81123">
                  <c:v>998</c:v>
                </c:pt>
                <c:pt idx="81124">
                  <c:v>999</c:v>
                </c:pt>
                <c:pt idx="81125">
                  <c:v>1000</c:v>
                </c:pt>
                <c:pt idx="81126">
                  <c:v>1001</c:v>
                </c:pt>
                <c:pt idx="81127">
                  <c:v>1002</c:v>
                </c:pt>
                <c:pt idx="81128">
                  <c:v>1003</c:v>
                </c:pt>
                <c:pt idx="81129">
                  <c:v>1004</c:v>
                </c:pt>
                <c:pt idx="81130">
                  <c:v>1005</c:v>
                </c:pt>
                <c:pt idx="81131">
                  <c:v>1006</c:v>
                </c:pt>
                <c:pt idx="81132">
                  <c:v>1007</c:v>
                </c:pt>
                <c:pt idx="81133">
                  <c:v>1008</c:v>
                </c:pt>
                <c:pt idx="81134">
                  <c:v>1009</c:v>
                </c:pt>
                <c:pt idx="81135">
                  <c:v>1010</c:v>
                </c:pt>
                <c:pt idx="81136">
                  <c:v>1011</c:v>
                </c:pt>
                <c:pt idx="81137">
                  <c:v>1012</c:v>
                </c:pt>
                <c:pt idx="81138">
                  <c:v>1013</c:v>
                </c:pt>
                <c:pt idx="81139">
                  <c:v>1014</c:v>
                </c:pt>
                <c:pt idx="81140">
                  <c:v>1015</c:v>
                </c:pt>
                <c:pt idx="81141">
                  <c:v>1016</c:v>
                </c:pt>
                <c:pt idx="81142">
                  <c:v>1017</c:v>
                </c:pt>
                <c:pt idx="81143">
                  <c:v>1018</c:v>
                </c:pt>
                <c:pt idx="81144">
                  <c:v>1019</c:v>
                </c:pt>
                <c:pt idx="81145">
                  <c:v>1020</c:v>
                </c:pt>
                <c:pt idx="81146">
                  <c:v>1021</c:v>
                </c:pt>
                <c:pt idx="81147">
                  <c:v>1022</c:v>
                </c:pt>
                <c:pt idx="81148">
                  <c:v>1023</c:v>
                </c:pt>
                <c:pt idx="81149">
                  <c:v>1024</c:v>
                </c:pt>
                <c:pt idx="81150">
                  <c:v>1025</c:v>
                </c:pt>
                <c:pt idx="81151">
                  <c:v>1026</c:v>
                </c:pt>
                <c:pt idx="81152">
                  <c:v>1027</c:v>
                </c:pt>
                <c:pt idx="81153">
                  <c:v>1028</c:v>
                </c:pt>
                <c:pt idx="81154">
                  <c:v>1029</c:v>
                </c:pt>
                <c:pt idx="81155">
                  <c:v>1030</c:v>
                </c:pt>
                <c:pt idx="81156">
                  <c:v>1031</c:v>
                </c:pt>
                <c:pt idx="81157">
                  <c:v>1032</c:v>
                </c:pt>
                <c:pt idx="81158">
                  <c:v>1033</c:v>
                </c:pt>
                <c:pt idx="81159">
                  <c:v>1034</c:v>
                </c:pt>
                <c:pt idx="81160">
                  <c:v>1035</c:v>
                </c:pt>
                <c:pt idx="81161">
                  <c:v>1036</c:v>
                </c:pt>
                <c:pt idx="81162">
                  <c:v>1037</c:v>
                </c:pt>
                <c:pt idx="81163">
                  <c:v>1038</c:v>
                </c:pt>
                <c:pt idx="81164">
                  <c:v>1039</c:v>
                </c:pt>
                <c:pt idx="81165">
                  <c:v>1040</c:v>
                </c:pt>
                <c:pt idx="81166">
                  <c:v>1041</c:v>
                </c:pt>
                <c:pt idx="81167">
                  <c:v>1042</c:v>
                </c:pt>
                <c:pt idx="81168">
                  <c:v>1043</c:v>
                </c:pt>
                <c:pt idx="81169">
                  <c:v>1044</c:v>
                </c:pt>
                <c:pt idx="81170">
                  <c:v>1045</c:v>
                </c:pt>
                <c:pt idx="81171">
                  <c:v>1046</c:v>
                </c:pt>
                <c:pt idx="81172">
                  <c:v>1047</c:v>
                </c:pt>
                <c:pt idx="81173">
                  <c:v>1048</c:v>
                </c:pt>
                <c:pt idx="81174">
                  <c:v>1049</c:v>
                </c:pt>
                <c:pt idx="81175">
                  <c:v>1050</c:v>
                </c:pt>
                <c:pt idx="81176">
                  <c:v>1051</c:v>
                </c:pt>
                <c:pt idx="81177">
                  <c:v>1052</c:v>
                </c:pt>
                <c:pt idx="81178">
                  <c:v>1053</c:v>
                </c:pt>
                <c:pt idx="81179">
                  <c:v>1054</c:v>
                </c:pt>
                <c:pt idx="81180">
                  <c:v>1055</c:v>
                </c:pt>
                <c:pt idx="81181">
                  <c:v>1056</c:v>
                </c:pt>
                <c:pt idx="81182">
                  <c:v>1057</c:v>
                </c:pt>
                <c:pt idx="81183">
                  <c:v>1058</c:v>
                </c:pt>
                <c:pt idx="81184">
                  <c:v>1059</c:v>
                </c:pt>
                <c:pt idx="81185">
                  <c:v>1060</c:v>
                </c:pt>
                <c:pt idx="81186">
                  <c:v>1061</c:v>
                </c:pt>
                <c:pt idx="81187">
                  <c:v>1062</c:v>
                </c:pt>
                <c:pt idx="81188">
                  <c:v>1063</c:v>
                </c:pt>
                <c:pt idx="81189">
                  <c:v>1064</c:v>
                </c:pt>
                <c:pt idx="81190">
                  <c:v>1065</c:v>
                </c:pt>
                <c:pt idx="81191">
                  <c:v>1066</c:v>
                </c:pt>
                <c:pt idx="81192">
                  <c:v>1067</c:v>
                </c:pt>
                <c:pt idx="81193">
                  <c:v>1068</c:v>
                </c:pt>
                <c:pt idx="81194">
                  <c:v>1069</c:v>
                </c:pt>
                <c:pt idx="81195">
                  <c:v>1070</c:v>
                </c:pt>
                <c:pt idx="81196">
                  <c:v>1071</c:v>
                </c:pt>
                <c:pt idx="81197">
                  <c:v>1072</c:v>
                </c:pt>
                <c:pt idx="81198">
                  <c:v>1073</c:v>
                </c:pt>
                <c:pt idx="81199">
                  <c:v>1074</c:v>
                </c:pt>
                <c:pt idx="81200">
                  <c:v>1075</c:v>
                </c:pt>
                <c:pt idx="81201">
                  <c:v>1076</c:v>
                </c:pt>
                <c:pt idx="81202">
                  <c:v>1077</c:v>
                </c:pt>
                <c:pt idx="81203">
                  <c:v>1078</c:v>
                </c:pt>
                <c:pt idx="81204">
                  <c:v>1079</c:v>
                </c:pt>
                <c:pt idx="81205">
                  <c:v>1080</c:v>
                </c:pt>
                <c:pt idx="81206">
                  <c:v>1081</c:v>
                </c:pt>
                <c:pt idx="81207">
                  <c:v>1082</c:v>
                </c:pt>
                <c:pt idx="81208">
                  <c:v>1083</c:v>
                </c:pt>
                <c:pt idx="81209">
                  <c:v>1084</c:v>
                </c:pt>
                <c:pt idx="81210">
                  <c:v>1085</c:v>
                </c:pt>
                <c:pt idx="81211">
                  <c:v>1086</c:v>
                </c:pt>
                <c:pt idx="81212">
                  <c:v>1087</c:v>
                </c:pt>
                <c:pt idx="81213">
                  <c:v>1088</c:v>
                </c:pt>
                <c:pt idx="81214">
                  <c:v>1089</c:v>
                </c:pt>
                <c:pt idx="81215">
                  <c:v>1090</c:v>
                </c:pt>
                <c:pt idx="81216">
                  <c:v>1091</c:v>
                </c:pt>
                <c:pt idx="81217">
                  <c:v>1092</c:v>
                </c:pt>
                <c:pt idx="81218">
                  <c:v>1093</c:v>
                </c:pt>
                <c:pt idx="81219">
                  <c:v>1094</c:v>
                </c:pt>
                <c:pt idx="81220">
                  <c:v>1095</c:v>
                </c:pt>
                <c:pt idx="81221">
                  <c:v>1096</c:v>
                </c:pt>
                <c:pt idx="81222">
                  <c:v>1097</c:v>
                </c:pt>
                <c:pt idx="81223">
                  <c:v>1098</c:v>
                </c:pt>
                <c:pt idx="81224">
                  <c:v>1099</c:v>
                </c:pt>
                <c:pt idx="81225">
                  <c:v>1100</c:v>
                </c:pt>
                <c:pt idx="81226">
                  <c:v>1101</c:v>
                </c:pt>
                <c:pt idx="81227">
                  <c:v>1102</c:v>
                </c:pt>
                <c:pt idx="81228">
                  <c:v>1103</c:v>
                </c:pt>
                <c:pt idx="81229">
                  <c:v>1104</c:v>
                </c:pt>
                <c:pt idx="81230">
                  <c:v>1105</c:v>
                </c:pt>
                <c:pt idx="81231">
                  <c:v>1106</c:v>
                </c:pt>
                <c:pt idx="81232">
                  <c:v>1107</c:v>
                </c:pt>
                <c:pt idx="81233">
                  <c:v>1108</c:v>
                </c:pt>
                <c:pt idx="81234">
                  <c:v>1109</c:v>
                </c:pt>
                <c:pt idx="81235">
                  <c:v>1110</c:v>
                </c:pt>
                <c:pt idx="81236">
                  <c:v>1111</c:v>
                </c:pt>
                <c:pt idx="81237">
                  <c:v>1112</c:v>
                </c:pt>
                <c:pt idx="81238">
                  <c:v>1113</c:v>
                </c:pt>
                <c:pt idx="81239">
                  <c:v>1114</c:v>
                </c:pt>
                <c:pt idx="81240">
                  <c:v>1115</c:v>
                </c:pt>
                <c:pt idx="81241">
                  <c:v>1116</c:v>
                </c:pt>
                <c:pt idx="81242">
                  <c:v>1117</c:v>
                </c:pt>
                <c:pt idx="81243">
                  <c:v>1118</c:v>
                </c:pt>
                <c:pt idx="81244">
                  <c:v>1119</c:v>
                </c:pt>
                <c:pt idx="81245">
                  <c:v>1120</c:v>
                </c:pt>
                <c:pt idx="81246">
                  <c:v>1121</c:v>
                </c:pt>
                <c:pt idx="81247">
                  <c:v>1122</c:v>
                </c:pt>
                <c:pt idx="81248">
                  <c:v>1123</c:v>
                </c:pt>
                <c:pt idx="81249">
                  <c:v>1124</c:v>
                </c:pt>
                <c:pt idx="81250">
                  <c:v>1125</c:v>
                </c:pt>
                <c:pt idx="81251">
                  <c:v>1126</c:v>
                </c:pt>
                <c:pt idx="81252">
                  <c:v>1127</c:v>
                </c:pt>
                <c:pt idx="81253">
                  <c:v>1128</c:v>
                </c:pt>
                <c:pt idx="81254">
                  <c:v>1129</c:v>
                </c:pt>
                <c:pt idx="81255">
                  <c:v>1130</c:v>
                </c:pt>
                <c:pt idx="81256">
                  <c:v>1131</c:v>
                </c:pt>
                <c:pt idx="81257">
                  <c:v>1132</c:v>
                </c:pt>
                <c:pt idx="81258">
                  <c:v>1133</c:v>
                </c:pt>
                <c:pt idx="81259">
                  <c:v>1134</c:v>
                </c:pt>
                <c:pt idx="81260">
                  <c:v>1135</c:v>
                </c:pt>
                <c:pt idx="81261">
                  <c:v>1136</c:v>
                </c:pt>
                <c:pt idx="81262">
                  <c:v>1137</c:v>
                </c:pt>
                <c:pt idx="81263">
                  <c:v>1138</c:v>
                </c:pt>
                <c:pt idx="81264">
                  <c:v>1139</c:v>
                </c:pt>
                <c:pt idx="81265">
                  <c:v>1140</c:v>
                </c:pt>
                <c:pt idx="81266">
                  <c:v>1141</c:v>
                </c:pt>
                <c:pt idx="81267">
                  <c:v>1142</c:v>
                </c:pt>
                <c:pt idx="81268">
                  <c:v>1143</c:v>
                </c:pt>
                <c:pt idx="81269">
                  <c:v>1144</c:v>
                </c:pt>
                <c:pt idx="81270">
                  <c:v>1145</c:v>
                </c:pt>
                <c:pt idx="81271">
                  <c:v>1146</c:v>
                </c:pt>
                <c:pt idx="81272">
                  <c:v>1147</c:v>
                </c:pt>
                <c:pt idx="81273">
                  <c:v>1148</c:v>
                </c:pt>
                <c:pt idx="81274">
                  <c:v>1149</c:v>
                </c:pt>
                <c:pt idx="81275">
                  <c:v>1150</c:v>
                </c:pt>
                <c:pt idx="81276">
                  <c:v>1151</c:v>
                </c:pt>
                <c:pt idx="81277">
                  <c:v>1152</c:v>
                </c:pt>
                <c:pt idx="81278">
                  <c:v>1153</c:v>
                </c:pt>
                <c:pt idx="81279">
                  <c:v>1154</c:v>
                </c:pt>
                <c:pt idx="81280">
                  <c:v>1155</c:v>
                </c:pt>
                <c:pt idx="81281">
                  <c:v>1156</c:v>
                </c:pt>
                <c:pt idx="81282">
                  <c:v>1157</c:v>
                </c:pt>
                <c:pt idx="81283">
                  <c:v>1158</c:v>
                </c:pt>
                <c:pt idx="81284">
                  <c:v>1159</c:v>
                </c:pt>
                <c:pt idx="81285">
                  <c:v>1160</c:v>
                </c:pt>
                <c:pt idx="81286">
                  <c:v>1161</c:v>
                </c:pt>
                <c:pt idx="81287">
                  <c:v>1162</c:v>
                </c:pt>
                <c:pt idx="81288">
                  <c:v>1163</c:v>
                </c:pt>
                <c:pt idx="81289">
                  <c:v>1164</c:v>
                </c:pt>
                <c:pt idx="81290">
                  <c:v>1165</c:v>
                </c:pt>
                <c:pt idx="81291">
                  <c:v>1166</c:v>
                </c:pt>
                <c:pt idx="81292">
                  <c:v>1167</c:v>
                </c:pt>
                <c:pt idx="81293">
                  <c:v>1168</c:v>
                </c:pt>
                <c:pt idx="81294">
                  <c:v>1169</c:v>
                </c:pt>
                <c:pt idx="81295">
                  <c:v>1170</c:v>
                </c:pt>
                <c:pt idx="81296">
                  <c:v>1171</c:v>
                </c:pt>
                <c:pt idx="81297">
                  <c:v>1172</c:v>
                </c:pt>
                <c:pt idx="81298">
                  <c:v>1173</c:v>
                </c:pt>
                <c:pt idx="81299">
                  <c:v>1174</c:v>
                </c:pt>
                <c:pt idx="81300">
                  <c:v>1175</c:v>
                </c:pt>
                <c:pt idx="81301">
                  <c:v>1176</c:v>
                </c:pt>
                <c:pt idx="81302">
                  <c:v>1177</c:v>
                </c:pt>
                <c:pt idx="81303">
                  <c:v>1178</c:v>
                </c:pt>
                <c:pt idx="81304">
                  <c:v>1179</c:v>
                </c:pt>
                <c:pt idx="81305">
                  <c:v>1180</c:v>
                </c:pt>
                <c:pt idx="81306">
                  <c:v>1181</c:v>
                </c:pt>
                <c:pt idx="81307">
                  <c:v>1182</c:v>
                </c:pt>
                <c:pt idx="81308">
                  <c:v>1183</c:v>
                </c:pt>
                <c:pt idx="81309">
                  <c:v>1184</c:v>
                </c:pt>
                <c:pt idx="81310">
                  <c:v>1185</c:v>
                </c:pt>
                <c:pt idx="81311">
                  <c:v>1186</c:v>
                </c:pt>
                <c:pt idx="81312">
                  <c:v>1187</c:v>
                </c:pt>
                <c:pt idx="81313">
                  <c:v>1188</c:v>
                </c:pt>
                <c:pt idx="81314">
                  <c:v>1189</c:v>
                </c:pt>
                <c:pt idx="81315">
                  <c:v>1190</c:v>
                </c:pt>
                <c:pt idx="81316">
                  <c:v>1191</c:v>
                </c:pt>
                <c:pt idx="81317">
                  <c:v>1192</c:v>
                </c:pt>
                <c:pt idx="81318">
                  <c:v>1193</c:v>
                </c:pt>
                <c:pt idx="81319">
                  <c:v>1194</c:v>
                </c:pt>
                <c:pt idx="81320">
                  <c:v>1195</c:v>
                </c:pt>
                <c:pt idx="81321">
                  <c:v>1196</c:v>
                </c:pt>
                <c:pt idx="81322">
                  <c:v>1197</c:v>
                </c:pt>
                <c:pt idx="81323">
                  <c:v>1198</c:v>
                </c:pt>
                <c:pt idx="81324">
                  <c:v>1199</c:v>
                </c:pt>
                <c:pt idx="81325">
                  <c:v>1200</c:v>
                </c:pt>
                <c:pt idx="81326">
                  <c:v>1201</c:v>
                </c:pt>
                <c:pt idx="81327">
                  <c:v>1202</c:v>
                </c:pt>
                <c:pt idx="81328">
                  <c:v>1203</c:v>
                </c:pt>
                <c:pt idx="81329">
                  <c:v>1204</c:v>
                </c:pt>
                <c:pt idx="81330">
                  <c:v>1205</c:v>
                </c:pt>
                <c:pt idx="81331">
                  <c:v>1206</c:v>
                </c:pt>
                <c:pt idx="81332">
                  <c:v>1207</c:v>
                </c:pt>
                <c:pt idx="81333">
                  <c:v>1208</c:v>
                </c:pt>
                <c:pt idx="81334">
                  <c:v>1209</c:v>
                </c:pt>
                <c:pt idx="81335">
                  <c:v>1210</c:v>
                </c:pt>
                <c:pt idx="81336">
                  <c:v>1211</c:v>
                </c:pt>
                <c:pt idx="81337">
                  <c:v>1212</c:v>
                </c:pt>
                <c:pt idx="81338">
                  <c:v>1213</c:v>
                </c:pt>
                <c:pt idx="81339">
                  <c:v>1214</c:v>
                </c:pt>
                <c:pt idx="81340">
                  <c:v>1215</c:v>
                </c:pt>
                <c:pt idx="81341">
                  <c:v>1216</c:v>
                </c:pt>
                <c:pt idx="81342">
                  <c:v>1217</c:v>
                </c:pt>
                <c:pt idx="81343">
                  <c:v>1218</c:v>
                </c:pt>
                <c:pt idx="81344">
                  <c:v>1219</c:v>
                </c:pt>
                <c:pt idx="81345">
                  <c:v>1220</c:v>
                </c:pt>
                <c:pt idx="81346">
                  <c:v>1221</c:v>
                </c:pt>
                <c:pt idx="81347">
                  <c:v>1222</c:v>
                </c:pt>
                <c:pt idx="81348">
                  <c:v>1223</c:v>
                </c:pt>
                <c:pt idx="81349">
                  <c:v>1224</c:v>
                </c:pt>
                <c:pt idx="81350">
                  <c:v>1225</c:v>
                </c:pt>
                <c:pt idx="81351">
                  <c:v>1226</c:v>
                </c:pt>
                <c:pt idx="81352">
                  <c:v>1227</c:v>
                </c:pt>
                <c:pt idx="81353">
                  <c:v>1228</c:v>
                </c:pt>
                <c:pt idx="81354">
                  <c:v>1229</c:v>
                </c:pt>
                <c:pt idx="81355">
                  <c:v>1230</c:v>
                </c:pt>
                <c:pt idx="81356">
                  <c:v>1231</c:v>
                </c:pt>
                <c:pt idx="81357">
                  <c:v>1232</c:v>
                </c:pt>
                <c:pt idx="81358">
                  <c:v>1233</c:v>
                </c:pt>
                <c:pt idx="81359">
                  <c:v>1234</c:v>
                </c:pt>
                <c:pt idx="81360">
                  <c:v>1235</c:v>
                </c:pt>
                <c:pt idx="81361">
                  <c:v>1236</c:v>
                </c:pt>
                <c:pt idx="81362">
                  <c:v>1237</c:v>
                </c:pt>
                <c:pt idx="81363">
                  <c:v>1238</c:v>
                </c:pt>
                <c:pt idx="81364">
                  <c:v>1239</c:v>
                </c:pt>
                <c:pt idx="81365">
                  <c:v>1240</c:v>
                </c:pt>
                <c:pt idx="81366">
                  <c:v>1241</c:v>
                </c:pt>
                <c:pt idx="81367">
                  <c:v>1242</c:v>
                </c:pt>
                <c:pt idx="81368">
                  <c:v>1243</c:v>
                </c:pt>
                <c:pt idx="81369">
                  <c:v>1244</c:v>
                </c:pt>
                <c:pt idx="81370">
                  <c:v>1245</c:v>
                </c:pt>
                <c:pt idx="81371">
                  <c:v>1246</c:v>
                </c:pt>
                <c:pt idx="81372">
                  <c:v>1247</c:v>
                </c:pt>
                <c:pt idx="81373">
                  <c:v>1248</c:v>
                </c:pt>
                <c:pt idx="81374">
                  <c:v>1249</c:v>
                </c:pt>
                <c:pt idx="81375">
                  <c:v>1250</c:v>
                </c:pt>
                <c:pt idx="81376">
                  <c:v>1251</c:v>
                </c:pt>
                <c:pt idx="81377">
                  <c:v>1252</c:v>
                </c:pt>
                <c:pt idx="81378">
                  <c:v>1253</c:v>
                </c:pt>
                <c:pt idx="81379">
                  <c:v>1254</c:v>
                </c:pt>
                <c:pt idx="81380">
                  <c:v>1255</c:v>
                </c:pt>
                <c:pt idx="81381">
                  <c:v>1256</c:v>
                </c:pt>
                <c:pt idx="81382">
                  <c:v>1257</c:v>
                </c:pt>
                <c:pt idx="81383">
                  <c:v>1258</c:v>
                </c:pt>
                <c:pt idx="81384">
                  <c:v>1259</c:v>
                </c:pt>
                <c:pt idx="81385">
                  <c:v>1260</c:v>
                </c:pt>
                <c:pt idx="81386">
                  <c:v>1261</c:v>
                </c:pt>
                <c:pt idx="81387">
                  <c:v>1262</c:v>
                </c:pt>
                <c:pt idx="81388">
                  <c:v>1263</c:v>
                </c:pt>
                <c:pt idx="81389">
                  <c:v>1264</c:v>
                </c:pt>
                <c:pt idx="81390">
                  <c:v>1265</c:v>
                </c:pt>
                <c:pt idx="81391">
                  <c:v>1266</c:v>
                </c:pt>
                <c:pt idx="81392">
                  <c:v>1267</c:v>
                </c:pt>
                <c:pt idx="81393">
                  <c:v>1268</c:v>
                </c:pt>
                <c:pt idx="81394">
                  <c:v>1269</c:v>
                </c:pt>
                <c:pt idx="81395">
                  <c:v>1270</c:v>
                </c:pt>
                <c:pt idx="81396">
                  <c:v>1271</c:v>
                </c:pt>
                <c:pt idx="81397">
                  <c:v>1272</c:v>
                </c:pt>
                <c:pt idx="81398">
                  <c:v>1273</c:v>
                </c:pt>
                <c:pt idx="81399">
                  <c:v>1274</c:v>
                </c:pt>
                <c:pt idx="81400">
                  <c:v>1275</c:v>
                </c:pt>
                <c:pt idx="81401">
                  <c:v>1276</c:v>
                </c:pt>
                <c:pt idx="81402">
                  <c:v>1277</c:v>
                </c:pt>
                <c:pt idx="81403">
                  <c:v>1278</c:v>
                </c:pt>
                <c:pt idx="81404">
                  <c:v>1279</c:v>
                </c:pt>
                <c:pt idx="81405">
                  <c:v>1280</c:v>
                </c:pt>
                <c:pt idx="81406">
                  <c:v>1281</c:v>
                </c:pt>
                <c:pt idx="81407">
                  <c:v>1282</c:v>
                </c:pt>
                <c:pt idx="81408">
                  <c:v>1283</c:v>
                </c:pt>
                <c:pt idx="81409">
                  <c:v>1284</c:v>
                </c:pt>
                <c:pt idx="81410">
                  <c:v>1285</c:v>
                </c:pt>
                <c:pt idx="81411">
                  <c:v>1286</c:v>
                </c:pt>
                <c:pt idx="81412">
                  <c:v>1287</c:v>
                </c:pt>
                <c:pt idx="81413">
                  <c:v>1288</c:v>
                </c:pt>
                <c:pt idx="81414">
                  <c:v>1289</c:v>
                </c:pt>
                <c:pt idx="81415">
                  <c:v>1290</c:v>
                </c:pt>
                <c:pt idx="81416">
                  <c:v>1291</c:v>
                </c:pt>
                <c:pt idx="81417">
                  <c:v>1292</c:v>
                </c:pt>
                <c:pt idx="81418">
                  <c:v>1293</c:v>
                </c:pt>
                <c:pt idx="81419">
                  <c:v>1294</c:v>
                </c:pt>
                <c:pt idx="81420">
                  <c:v>1295</c:v>
                </c:pt>
                <c:pt idx="81421">
                  <c:v>1296</c:v>
                </c:pt>
                <c:pt idx="81422">
                  <c:v>1297</c:v>
                </c:pt>
                <c:pt idx="81423">
                  <c:v>1298</c:v>
                </c:pt>
                <c:pt idx="81424">
                  <c:v>1299</c:v>
                </c:pt>
                <c:pt idx="81425">
                  <c:v>1300</c:v>
                </c:pt>
                <c:pt idx="81426">
                  <c:v>1301</c:v>
                </c:pt>
                <c:pt idx="81427">
                  <c:v>1302</c:v>
                </c:pt>
                <c:pt idx="81428">
                  <c:v>1303</c:v>
                </c:pt>
                <c:pt idx="81429">
                  <c:v>1304</c:v>
                </c:pt>
                <c:pt idx="81430">
                  <c:v>1305</c:v>
                </c:pt>
                <c:pt idx="81431">
                  <c:v>1306</c:v>
                </c:pt>
                <c:pt idx="81432">
                  <c:v>1307</c:v>
                </c:pt>
                <c:pt idx="81433">
                  <c:v>1308</c:v>
                </c:pt>
                <c:pt idx="81434">
                  <c:v>1309</c:v>
                </c:pt>
                <c:pt idx="81435">
                  <c:v>1310</c:v>
                </c:pt>
                <c:pt idx="81436">
                  <c:v>1311</c:v>
                </c:pt>
                <c:pt idx="81437">
                  <c:v>1312</c:v>
                </c:pt>
                <c:pt idx="81438">
                  <c:v>1313</c:v>
                </c:pt>
                <c:pt idx="81439">
                  <c:v>1314</c:v>
                </c:pt>
                <c:pt idx="81440">
                  <c:v>1315</c:v>
                </c:pt>
                <c:pt idx="81441">
                  <c:v>1316</c:v>
                </c:pt>
                <c:pt idx="81442">
                  <c:v>1317</c:v>
                </c:pt>
                <c:pt idx="81443">
                  <c:v>1318</c:v>
                </c:pt>
                <c:pt idx="81444">
                  <c:v>1319</c:v>
                </c:pt>
                <c:pt idx="81445">
                  <c:v>1320</c:v>
                </c:pt>
                <c:pt idx="81446">
                  <c:v>1321</c:v>
                </c:pt>
                <c:pt idx="81447">
                  <c:v>1322</c:v>
                </c:pt>
                <c:pt idx="81448">
                  <c:v>1323</c:v>
                </c:pt>
                <c:pt idx="81449">
                  <c:v>1324</c:v>
                </c:pt>
                <c:pt idx="81450">
                  <c:v>1325</c:v>
                </c:pt>
                <c:pt idx="81451">
                  <c:v>1326</c:v>
                </c:pt>
                <c:pt idx="81452">
                  <c:v>1327</c:v>
                </c:pt>
                <c:pt idx="81453">
                  <c:v>1328</c:v>
                </c:pt>
                <c:pt idx="81454">
                  <c:v>1329</c:v>
                </c:pt>
                <c:pt idx="81455">
                  <c:v>1330</c:v>
                </c:pt>
                <c:pt idx="81456">
                  <c:v>1331</c:v>
                </c:pt>
                <c:pt idx="81457">
                  <c:v>1332</c:v>
                </c:pt>
                <c:pt idx="81458">
                  <c:v>1333</c:v>
                </c:pt>
                <c:pt idx="81459">
                  <c:v>1334</c:v>
                </c:pt>
                <c:pt idx="81460">
                  <c:v>1335</c:v>
                </c:pt>
                <c:pt idx="81461">
                  <c:v>1336</c:v>
                </c:pt>
                <c:pt idx="81462">
                  <c:v>1337</c:v>
                </c:pt>
                <c:pt idx="81463">
                  <c:v>1338</c:v>
                </c:pt>
                <c:pt idx="81464">
                  <c:v>1339</c:v>
                </c:pt>
                <c:pt idx="81465">
                  <c:v>1340</c:v>
                </c:pt>
                <c:pt idx="81466">
                  <c:v>1341</c:v>
                </c:pt>
                <c:pt idx="81467">
                  <c:v>1342</c:v>
                </c:pt>
                <c:pt idx="81468">
                  <c:v>1343</c:v>
                </c:pt>
                <c:pt idx="81469">
                  <c:v>1344</c:v>
                </c:pt>
                <c:pt idx="81470">
                  <c:v>1345</c:v>
                </c:pt>
                <c:pt idx="81471">
                  <c:v>1346</c:v>
                </c:pt>
                <c:pt idx="81472">
                  <c:v>1347</c:v>
                </c:pt>
                <c:pt idx="81473">
                  <c:v>1348</c:v>
                </c:pt>
                <c:pt idx="81474">
                  <c:v>1349</c:v>
                </c:pt>
                <c:pt idx="81475">
                  <c:v>1350</c:v>
                </c:pt>
                <c:pt idx="81476">
                  <c:v>1351</c:v>
                </c:pt>
                <c:pt idx="81477">
                  <c:v>1352</c:v>
                </c:pt>
                <c:pt idx="81478">
                  <c:v>1353</c:v>
                </c:pt>
                <c:pt idx="81479">
                  <c:v>1354</c:v>
                </c:pt>
                <c:pt idx="81480">
                  <c:v>1355</c:v>
                </c:pt>
                <c:pt idx="81481">
                  <c:v>1356</c:v>
                </c:pt>
                <c:pt idx="81482">
                  <c:v>1357</c:v>
                </c:pt>
                <c:pt idx="81483">
                  <c:v>1358</c:v>
                </c:pt>
                <c:pt idx="81484">
                  <c:v>1359</c:v>
                </c:pt>
                <c:pt idx="81485">
                  <c:v>1360</c:v>
                </c:pt>
                <c:pt idx="81486">
                  <c:v>1361</c:v>
                </c:pt>
                <c:pt idx="81487">
                  <c:v>1362</c:v>
                </c:pt>
                <c:pt idx="81488">
                  <c:v>1363</c:v>
                </c:pt>
                <c:pt idx="81489">
                  <c:v>1364</c:v>
                </c:pt>
                <c:pt idx="81490">
                  <c:v>1365</c:v>
                </c:pt>
                <c:pt idx="81491">
                  <c:v>1366</c:v>
                </c:pt>
                <c:pt idx="81492">
                  <c:v>1367</c:v>
                </c:pt>
                <c:pt idx="81493">
                  <c:v>1368</c:v>
                </c:pt>
                <c:pt idx="81494">
                  <c:v>1369</c:v>
                </c:pt>
                <c:pt idx="81495">
                  <c:v>1370</c:v>
                </c:pt>
                <c:pt idx="81496">
                  <c:v>1371</c:v>
                </c:pt>
                <c:pt idx="81497">
                  <c:v>1372</c:v>
                </c:pt>
                <c:pt idx="81498">
                  <c:v>1373</c:v>
                </c:pt>
                <c:pt idx="81499">
                  <c:v>1374</c:v>
                </c:pt>
                <c:pt idx="81500">
                  <c:v>1375</c:v>
                </c:pt>
                <c:pt idx="81501">
                  <c:v>1376</c:v>
                </c:pt>
                <c:pt idx="81502">
                  <c:v>1377</c:v>
                </c:pt>
                <c:pt idx="81503">
                  <c:v>1378</c:v>
                </c:pt>
                <c:pt idx="81504">
                  <c:v>1379</c:v>
                </c:pt>
                <c:pt idx="81505">
                  <c:v>1380</c:v>
                </c:pt>
                <c:pt idx="81506">
                  <c:v>1381</c:v>
                </c:pt>
                <c:pt idx="81507">
                  <c:v>1382</c:v>
                </c:pt>
                <c:pt idx="81508">
                  <c:v>1383</c:v>
                </c:pt>
                <c:pt idx="81509">
                  <c:v>1384</c:v>
                </c:pt>
                <c:pt idx="81510">
                  <c:v>1385</c:v>
                </c:pt>
                <c:pt idx="81511">
                  <c:v>1386</c:v>
                </c:pt>
                <c:pt idx="81512">
                  <c:v>1387</c:v>
                </c:pt>
                <c:pt idx="81513">
                  <c:v>1388</c:v>
                </c:pt>
                <c:pt idx="81514">
                  <c:v>1389</c:v>
                </c:pt>
                <c:pt idx="81515">
                  <c:v>1390</c:v>
                </c:pt>
                <c:pt idx="81516">
                  <c:v>1391</c:v>
                </c:pt>
                <c:pt idx="81517">
                  <c:v>1392</c:v>
                </c:pt>
                <c:pt idx="81518">
                  <c:v>1393</c:v>
                </c:pt>
                <c:pt idx="81519">
                  <c:v>1394</c:v>
                </c:pt>
                <c:pt idx="81520">
                  <c:v>1395</c:v>
                </c:pt>
                <c:pt idx="81521">
                  <c:v>1396</c:v>
                </c:pt>
                <c:pt idx="81522">
                  <c:v>1397</c:v>
                </c:pt>
                <c:pt idx="81523">
                  <c:v>1398</c:v>
                </c:pt>
                <c:pt idx="81524">
                  <c:v>1399</c:v>
                </c:pt>
                <c:pt idx="81525">
                  <c:v>1400</c:v>
                </c:pt>
                <c:pt idx="81526">
                  <c:v>1401</c:v>
                </c:pt>
                <c:pt idx="81527">
                  <c:v>1402</c:v>
                </c:pt>
                <c:pt idx="81528">
                  <c:v>1403</c:v>
                </c:pt>
                <c:pt idx="81529">
                  <c:v>1404</c:v>
                </c:pt>
                <c:pt idx="81530">
                  <c:v>1405</c:v>
                </c:pt>
                <c:pt idx="81531">
                  <c:v>1406</c:v>
                </c:pt>
                <c:pt idx="81532">
                  <c:v>1407</c:v>
                </c:pt>
                <c:pt idx="81533">
                  <c:v>1408</c:v>
                </c:pt>
                <c:pt idx="81534">
                  <c:v>1409</c:v>
                </c:pt>
                <c:pt idx="81535">
                  <c:v>1410</c:v>
                </c:pt>
                <c:pt idx="81536">
                  <c:v>1411</c:v>
                </c:pt>
                <c:pt idx="81537">
                  <c:v>1412</c:v>
                </c:pt>
                <c:pt idx="81538">
                  <c:v>1413</c:v>
                </c:pt>
                <c:pt idx="81539">
                  <c:v>1414</c:v>
                </c:pt>
                <c:pt idx="81540">
                  <c:v>1415</c:v>
                </c:pt>
                <c:pt idx="81541">
                  <c:v>1416</c:v>
                </c:pt>
                <c:pt idx="81542">
                  <c:v>1417</c:v>
                </c:pt>
                <c:pt idx="81543">
                  <c:v>1418</c:v>
                </c:pt>
                <c:pt idx="81544">
                  <c:v>1419</c:v>
                </c:pt>
                <c:pt idx="81545">
                  <c:v>1420</c:v>
                </c:pt>
                <c:pt idx="81546">
                  <c:v>1421</c:v>
                </c:pt>
                <c:pt idx="81547">
                  <c:v>1422</c:v>
                </c:pt>
                <c:pt idx="81548">
                  <c:v>1423</c:v>
                </c:pt>
                <c:pt idx="81549">
                  <c:v>1424</c:v>
                </c:pt>
                <c:pt idx="81550">
                  <c:v>1425</c:v>
                </c:pt>
                <c:pt idx="81551">
                  <c:v>1426</c:v>
                </c:pt>
                <c:pt idx="81552">
                  <c:v>1427</c:v>
                </c:pt>
                <c:pt idx="81553">
                  <c:v>1428</c:v>
                </c:pt>
                <c:pt idx="81554">
                  <c:v>1429</c:v>
                </c:pt>
                <c:pt idx="81555">
                  <c:v>1430</c:v>
                </c:pt>
                <c:pt idx="81556">
                  <c:v>1431</c:v>
                </c:pt>
                <c:pt idx="81557">
                  <c:v>1432</c:v>
                </c:pt>
                <c:pt idx="81558">
                  <c:v>1433</c:v>
                </c:pt>
                <c:pt idx="81559">
                  <c:v>1434</c:v>
                </c:pt>
                <c:pt idx="81560">
                  <c:v>1435</c:v>
                </c:pt>
                <c:pt idx="81561">
                  <c:v>1436</c:v>
                </c:pt>
                <c:pt idx="81562">
                  <c:v>1437</c:v>
                </c:pt>
                <c:pt idx="81563">
                  <c:v>1438</c:v>
                </c:pt>
                <c:pt idx="81564">
                  <c:v>1439</c:v>
                </c:pt>
                <c:pt idx="81565">
                  <c:v>1440</c:v>
                </c:pt>
                <c:pt idx="81566">
                  <c:v>1441</c:v>
                </c:pt>
                <c:pt idx="81567">
                  <c:v>1442</c:v>
                </c:pt>
                <c:pt idx="81568">
                  <c:v>1443</c:v>
                </c:pt>
                <c:pt idx="81569">
                  <c:v>1444</c:v>
                </c:pt>
                <c:pt idx="81570">
                  <c:v>1445</c:v>
                </c:pt>
                <c:pt idx="81571">
                  <c:v>1446</c:v>
                </c:pt>
                <c:pt idx="81572">
                  <c:v>1447</c:v>
                </c:pt>
                <c:pt idx="81573">
                  <c:v>1448</c:v>
                </c:pt>
                <c:pt idx="81574">
                  <c:v>1449</c:v>
                </c:pt>
                <c:pt idx="81575">
                  <c:v>1450</c:v>
                </c:pt>
                <c:pt idx="81576">
                  <c:v>1451</c:v>
                </c:pt>
                <c:pt idx="81577">
                  <c:v>1452</c:v>
                </c:pt>
                <c:pt idx="81578">
                  <c:v>1453</c:v>
                </c:pt>
                <c:pt idx="81579">
                  <c:v>1454</c:v>
                </c:pt>
                <c:pt idx="81580">
                  <c:v>1455</c:v>
                </c:pt>
                <c:pt idx="81581">
                  <c:v>1456</c:v>
                </c:pt>
                <c:pt idx="81582">
                  <c:v>1457</c:v>
                </c:pt>
                <c:pt idx="81583">
                  <c:v>1458</c:v>
                </c:pt>
                <c:pt idx="81584">
                  <c:v>1459</c:v>
                </c:pt>
                <c:pt idx="81585">
                  <c:v>1460</c:v>
                </c:pt>
                <c:pt idx="81586">
                  <c:v>1461</c:v>
                </c:pt>
                <c:pt idx="81587">
                  <c:v>1462</c:v>
                </c:pt>
                <c:pt idx="81588">
                  <c:v>1463</c:v>
                </c:pt>
                <c:pt idx="81589">
                  <c:v>1464</c:v>
                </c:pt>
                <c:pt idx="81590">
                  <c:v>1465</c:v>
                </c:pt>
                <c:pt idx="81591">
                  <c:v>1466</c:v>
                </c:pt>
                <c:pt idx="81592">
                  <c:v>1467</c:v>
                </c:pt>
                <c:pt idx="81593">
                  <c:v>1468</c:v>
                </c:pt>
                <c:pt idx="81594">
                  <c:v>1469</c:v>
                </c:pt>
                <c:pt idx="81595">
                  <c:v>1470</c:v>
                </c:pt>
                <c:pt idx="81596">
                  <c:v>1471</c:v>
                </c:pt>
                <c:pt idx="81597">
                  <c:v>1472</c:v>
                </c:pt>
                <c:pt idx="81598">
                  <c:v>1473</c:v>
                </c:pt>
                <c:pt idx="81599">
                  <c:v>1474</c:v>
                </c:pt>
                <c:pt idx="81600">
                  <c:v>1475</c:v>
                </c:pt>
                <c:pt idx="81601">
                  <c:v>1476</c:v>
                </c:pt>
                <c:pt idx="81602">
                  <c:v>1477</c:v>
                </c:pt>
                <c:pt idx="81603">
                  <c:v>1478</c:v>
                </c:pt>
                <c:pt idx="81604">
                  <c:v>1479</c:v>
                </c:pt>
                <c:pt idx="81605">
                  <c:v>1480</c:v>
                </c:pt>
                <c:pt idx="81606">
                  <c:v>1481</c:v>
                </c:pt>
                <c:pt idx="81607">
                  <c:v>1482</c:v>
                </c:pt>
                <c:pt idx="81608">
                  <c:v>1483</c:v>
                </c:pt>
                <c:pt idx="81609">
                  <c:v>1484</c:v>
                </c:pt>
                <c:pt idx="81610">
                  <c:v>1485</c:v>
                </c:pt>
                <c:pt idx="81611">
                  <c:v>1486</c:v>
                </c:pt>
                <c:pt idx="81612">
                  <c:v>1487</c:v>
                </c:pt>
                <c:pt idx="81613">
                  <c:v>1488</c:v>
                </c:pt>
                <c:pt idx="81614">
                  <c:v>1489</c:v>
                </c:pt>
                <c:pt idx="81615">
                  <c:v>1490</c:v>
                </c:pt>
                <c:pt idx="81616">
                  <c:v>1491</c:v>
                </c:pt>
                <c:pt idx="81617">
                  <c:v>1492</c:v>
                </c:pt>
                <c:pt idx="81618">
                  <c:v>1493</c:v>
                </c:pt>
                <c:pt idx="81619">
                  <c:v>1494</c:v>
                </c:pt>
                <c:pt idx="81620">
                  <c:v>1495</c:v>
                </c:pt>
                <c:pt idx="81621">
                  <c:v>1496</c:v>
                </c:pt>
                <c:pt idx="81622">
                  <c:v>1497</c:v>
                </c:pt>
                <c:pt idx="81623">
                  <c:v>1498</c:v>
                </c:pt>
                <c:pt idx="81624">
                  <c:v>1499</c:v>
                </c:pt>
                <c:pt idx="81625">
                  <c:v>1500</c:v>
                </c:pt>
                <c:pt idx="81626">
                  <c:v>1501</c:v>
                </c:pt>
                <c:pt idx="81627">
                  <c:v>1502</c:v>
                </c:pt>
                <c:pt idx="81628">
                  <c:v>1503</c:v>
                </c:pt>
                <c:pt idx="81629">
                  <c:v>1504</c:v>
                </c:pt>
                <c:pt idx="81630">
                  <c:v>1505</c:v>
                </c:pt>
                <c:pt idx="81631">
                  <c:v>1506</c:v>
                </c:pt>
                <c:pt idx="81632">
                  <c:v>1507</c:v>
                </c:pt>
                <c:pt idx="81633">
                  <c:v>1508</c:v>
                </c:pt>
                <c:pt idx="81634">
                  <c:v>1509</c:v>
                </c:pt>
                <c:pt idx="81635">
                  <c:v>1510</c:v>
                </c:pt>
                <c:pt idx="81636">
                  <c:v>1511</c:v>
                </c:pt>
                <c:pt idx="81637">
                  <c:v>1512</c:v>
                </c:pt>
                <c:pt idx="81638">
                  <c:v>1513</c:v>
                </c:pt>
                <c:pt idx="81639">
                  <c:v>1514</c:v>
                </c:pt>
                <c:pt idx="81640">
                  <c:v>1515</c:v>
                </c:pt>
                <c:pt idx="81641">
                  <c:v>1516</c:v>
                </c:pt>
                <c:pt idx="81642">
                  <c:v>1517</c:v>
                </c:pt>
                <c:pt idx="81643">
                  <c:v>1518</c:v>
                </c:pt>
                <c:pt idx="81644">
                  <c:v>1519</c:v>
                </c:pt>
                <c:pt idx="81645">
                  <c:v>1520</c:v>
                </c:pt>
                <c:pt idx="81646">
                  <c:v>1521</c:v>
                </c:pt>
                <c:pt idx="81647">
                  <c:v>1522</c:v>
                </c:pt>
                <c:pt idx="81648">
                  <c:v>1523</c:v>
                </c:pt>
                <c:pt idx="81649">
                  <c:v>1524</c:v>
                </c:pt>
                <c:pt idx="81650">
                  <c:v>1525</c:v>
                </c:pt>
                <c:pt idx="81651">
                  <c:v>1526</c:v>
                </c:pt>
                <c:pt idx="81652">
                  <c:v>1527</c:v>
                </c:pt>
                <c:pt idx="81653">
                  <c:v>1528</c:v>
                </c:pt>
                <c:pt idx="81654">
                  <c:v>1529</c:v>
                </c:pt>
                <c:pt idx="81655">
                  <c:v>1530</c:v>
                </c:pt>
                <c:pt idx="81656">
                  <c:v>1531</c:v>
                </c:pt>
                <c:pt idx="81657">
                  <c:v>1532</c:v>
                </c:pt>
                <c:pt idx="81658">
                  <c:v>1533</c:v>
                </c:pt>
                <c:pt idx="81659">
                  <c:v>1534</c:v>
                </c:pt>
                <c:pt idx="81660">
                  <c:v>1535</c:v>
                </c:pt>
                <c:pt idx="81661">
                  <c:v>1536</c:v>
                </c:pt>
                <c:pt idx="81662">
                  <c:v>1537</c:v>
                </c:pt>
                <c:pt idx="81663">
                  <c:v>1538</c:v>
                </c:pt>
                <c:pt idx="81664">
                  <c:v>1539</c:v>
                </c:pt>
                <c:pt idx="81665">
                  <c:v>1540</c:v>
                </c:pt>
                <c:pt idx="81666">
                  <c:v>1541</c:v>
                </c:pt>
                <c:pt idx="81667">
                  <c:v>1542</c:v>
                </c:pt>
                <c:pt idx="81668">
                  <c:v>1543</c:v>
                </c:pt>
                <c:pt idx="81669">
                  <c:v>1544</c:v>
                </c:pt>
                <c:pt idx="81670">
                  <c:v>1545</c:v>
                </c:pt>
                <c:pt idx="81671">
                  <c:v>1546</c:v>
                </c:pt>
                <c:pt idx="81672">
                  <c:v>1547</c:v>
                </c:pt>
                <c:pt idx="81673">
                  <c:v>1548</c:v>
                </c:pt>
                <c:pt idx="81674">
                  <c:v>1549</c:v>
                </c:pt>
                <c:pt idx="81675">
                  <c:v>1550</c:v>
                </c:pt>
                <c:pt idx="81676">
                  <c:v>1551</c:v>
                </c:pt>
                <c:pt idx="81677">
                  <c:v>1552</c:v>
                </c:pt>
                <c:pt idx="81678">
                  <c:v>1553</c:v>
                </c:pt>
                <c:pt idx="81679">
                  <c:v>1554</c:v>
                </c:pt>
                <c:pt idx="81680">
                  <c:v>1555</c:v>
                </c:pt>
                <c:pt idx="81681">
                  <c:v>1556</c:v>
                </c:pt>
                <c:pt idx="81682">
                  <c:v>1557</c:v>
                </c:pt>
                <c:pt idx="81683">
                  <c:v>1558</c:v>
                </c:pt>
                <c:pt idx="81684">
                  <c:v>1559</c:v>
                </c:pt>
                <c:pt idx="81685">
                  <c:v>1560</c:v>
                </c:pt>
                <c:pt idx="81686">
                  <c:v>1561</c:v>
                </c:pt>
                <c:pt idx="81687">
                  <c:v>1562</c:v>
                </c:pt>
                <c:pt idx="81688">
                  <c:v>1563</c:v>
                </c:pt>
                <c:pt idx="81689">
                  <c:v>1564</c:v>
                </c:pt>
                <c:pt idx="81690">
                  <c:v>1565</c:v>
                </c:pt>
                <c:pt idx="81691">
                  <c:v>1566</c:v>
                </c:pt>
                <c:pt idx="81692">
                  <c:v>1567</c:v>
                </c:pt>
                <c:pt idx="81693">
                  <c:v>1568</c:v>
                </c:pt>
                <c:pt idx="81694">
                  <c:v>1569</c:v>
                </c:pt>
                <c:pt idx="81695">
                  <c:v>1570</c:v>
                </c:pt>
                <c:pt idx="81696">
                  <c:v>1571</c:v>
                </c:pt>
                <c:pt idx="81697">
                  <c:v>1572</c:v>
                </c:pt>
                <c:pt idx="81698">
                  <c:v>1573</c:v>
                </c:pt>
                <c:pt idx="81699">
                  <c:v>1574</c:v>
                </c:pt>
                <c:pt idx="81700">
                  <c:v>1575</c:v>
                </c:pt>
                <c:pt idx="81701">
                  <c:v>1576</c:v>
                </c:pt>
                <c:pt idx="81702">
                  <c:v>1577</c:v>
                </c:pt>
                <c:pt idx="81703">
                  <c:v>1578</c:v>
                </c:pt>
                <c:pt idx="81704">
                  <c:v>1579</c:v>
                </c:pt>
                <c:pt idx="81705">
                  <c:v>1580</c:v>
                </c:pt>
                <c:pt idx="81706">
                  <c:v>1581</c:v>
                </c:pt>
                <c:pt idx="81707">
                  <c:v>1582</c:v>
                </c:pt>
                <c:pt idx="81708">
                  <c:v>1583</c:v>
                </c:pt>
                <c:pt idx="81709">
                  <c:v>1584</c:v>
                </c:pt>
                <c:pt idx="81710">
                  <c:v>1585</c:v>
                </c:pt>
                <c:pt idx="81711">
                  <c:v>1586</c:v>
                </c:pt>
                <c:pt idx="81712">
                  <c:v>1587</c:v>
                </c:pt>
                <c:pt idx="81713">
                  <c:v>1588</c:v>
                </c:pt>
                <c:pt idx="81714">
                  <c:v>1589</c:v>
                </c:pt>
                <c:pt idx="81715">
                  <c:v>1590</c:v>
                </c:pt>
                <c:pt idx="81716">
                  <c:v>1591</c:v>
                </c:pt>
                <c:pt idx="81717">
                  <c:v>1592</c:v>
                </c:pt>
                <c:pt idx="81718">
                  <c:v>1593</c:v>
                </c:pt>
                <c:pt idx="81719">
                  <c:v>1594</c:v>
                </c:pt>
                <c:pt idx="81720">
                  <c:v>1595</c:v>
                </c:pt>
                <c:pt idx="81721">
                  <c:v>1596</c:v>
                </c:pt>
                <c:pt idx="81722">
                  <c:v>1597</c:v>
                </c:pt>
                <c:pt idx="81723">
                  <c:v>1598</c:v>
                </c:pt>
                <c:pt idx="81724">
                  <c:v>1599</c:v>
                </c:pt>
                <c:pt idx="81725">
                  <c:v>1600</c:v>
                </c:pt>
                <c:pt idx="81726">
                  <c:v>1601</c:v>
                </c:pt>
                <c:pt idx="81727">
                  <c:v>1602</c:v>
                </c:pt>
                <c:pt idx="81728">
                  <c:v>1603</c:v>
                </c:pt>
                <c:pt idx="81729">
                  <c:v>1604</c:v>
                </c:pt>
                <c:pt idx="81730">
                  <c:v>1605</c:v>
                </c:pt>
                <c:pt idx="81731">
                  <c:v>1606</c:v>
                </c:pt>
                <c:pt idx="81732">
                  <c:v>1607</c:v>
                </c:pt>
                <c:pt idx="81733">
                  <c:v>1608</c:v>
                </c:pt>
                <c:pt idx="81734">
                  <c:v>1609</c:v>
                </c:pt>
                <c:pt idx="81735">
                  <c:v>1610</c:v>
                </c:pt>
                <c:pt idx="81736">
                  <c:v>1611</c:v>
                </c:pt>
                <c:pt idx="81737">
                  <c:v>1612</c:v>
                </c:pt>
                <c:pt idx="81738">
                  <c:v>1613</c:v>
                </c:pt>
                <c:pt idx="81739">
                  <c:v>1614</c:v>
                </c:pt>
                <c:pt idx="81740">
                  <c:v>1615</c:v>
                </c:pt>
                <c:pt idx="81741">
                  <c:v>1616</c:v>
                </c:pt>
                <c:pt idx="81742">
                  <c:v>1617</c:v>
                </c:pt>
                <c:pt idx="81743">
                  <c:v>1618</c:v>
                </c:pt>
                <c:pt idx="81744">
                  <c:v>1619</c:v>
                </c:pt>
                <c:pt idx="81745">
                  <c:v>1620</c:v>
                </c:pt>
                <c:pt idx="81746">
                  <c:v>1621</c:v>
                </c:pt>
                <c:pt idx="81747">
                  <c:v>1622</c:v>
                </c:pt>
                <c:pt idx="81748">
                  <c:v>1623</c:v>
                </c:pt>
                <c:pt idx="81749">
                  <c:v>1624</c:v>
                </c:pt>
                <c:pt idx="81750">
                  <c:v>1625</c:v>
                </c:pt>
                <c:pt idx="81751">
                  <c:v>1626</c:v>
                </c:pt>
                <c:pt idx="81752">
                  <c:v>1627</c:v>
                </c:pt>
                <c:pt idx="81753">
                  <c:v>1628</c:v>
                </c:pt>
                <c:pt idx="81754">
                  <c:v>1629</c:v>
                </c:pt>
                <c:pt idx="81755">
                  <c:v>1630</c:v>
                </c:pt>
                <c:pt idx="81756">
                  <c:v>1631</c:v>
                </c:pt>
                <c:pt idx="81757">
                  <c:v>1632</c:v>
                </c:pt>
                <c:pt idx="81758">
                  <c:v>1633</c:v>
                </c:pt>
                <c:pt idx="81759">
                  <c:v>1634</c:v>
                </c:pt>
                <c:pt idx="81760">
                  <c:v>1635</c:v>
                </c:pt>
                <c:pt idx="81761">
                  <c:v>1636</c:v>
                </c:pt>
                <c:pt idx="81762">
                  <c:v>1637</c:v>
                </c:pt>
                <c:pt idx="81763">
                  <c:v>1638</c:v>
                </c:pt>
                <c:pt idx="81764">
                  <c:v>1639</c:v>
                </c:pt>
                <c:pt idx="81765">
                  <c:v>1640</c:v>
                </c:pt>
                <c:pt idx="81766">
                  <c:v>1641</c:v>
                </c:pt>
                <c:pt idx="81767">
                  <c:v>1642</c:v>
                </c:pt>
                <c:pt idx="81768">
                  <c:v>1643</c:v>
                </c:pt>
                <c:pt idx="81769">
                  <c:v>1644</c:v>
                </c:pt>
                <c:pt idx="81770">
                  <c:v>1645</c:v>
                </c:pt>
                <c:pt idx="81771">
                  <c:v>1646</c:v>
                </c:pt>
                <c:pt idx="81772">
                  <c:v>1647</c:v>
                </c:pt>
                <c:pt idx="81773">
                  <c:v>1648</c:v>
                </c:pt>
                <c:pt idx="81774">
                  <c:v>1649</c:v>
                </c:pt>
                <c:pt idx="81775">
                  <c:v>1650</c:v>
                </c:pt>
                <c:pt idx="81776">
                  <c:v>1651</c:v>
                </c:pt>
                <c:pt idx="81777">
                  <c:v>0</c:v>
                </c:pt>
                <c:pt idx="81778">
                  <c:v>1</c:v>
                </c:pt>
                <c:pt idx="81779">
                  <c:v>2</c:v>
                </c:pt>
                <c:pt idx="81780">
                  <c:v>3</c:v>
                </c:pt>
                <c:pt idx="81781">
                  <c:v>4</c:v>
                </c:pt>
                <c:pt idx="81782">
                  <c:v>5</c:v>
                </c:pt>
                <c:pt idx="81783">
                  <c:v>6</c:v>
                </c:pt>
                <c:pt idx="81784">
                  <c:v>7</c:v>
                </c:pt>
                <c:pt idx="81785">
                  <c:v>8</c:v>
                </c:pt>
                <c:pt idx="81786">
                  <c:v>9</c:v>
                </c:pt>
                <c:pt idx="81787">
                  <c:v>10</c:v>
                </c:pt>
                <c:pt idx="81788">
                  <c:v>11</c:v>
                </c:pt>
                <c:pt idx="81789">
                  <c:v>12</c:v>
                </c:pt>
                <c:pt idx="81790">
                  <c:v>13</c:v>
                </c:pt>
                <c:pt idx="81791">
                  <c:v>14</c:v>
                </c:pt>
                <c:pt idx="81792">
                  <c:v>15</c:v>
                </c:pt>
                <c:pt idx="81793">
                  <c:v>16</c:v>
                </c:pt>
                <c:pt idx="81794">
                  <c:v>17</c:v>
                </c:pt>
                <c:pt idx="81795">
                  <c:v>18</c:v>
                </c:pt>
                <c:pt idx="81796">
                  <c:v>19</c:v>
                </c:pt>
                <c:pt idx="81797">
                  <c:v>20</c:v>
                </c:pt>
                <c:pt idx="81798">
                  <c:v>21</c:v>
                </c:pt>
                <c:pt idx="81799">
                  <c:v>22</c:v>
                </c:pt>
                <c:pt idx="81800">
                  <c:v>23</c:v>
                </c:pt>
                <c:pt idx="81801">
                  <c:v>24</c:v>
                </c:pt>
                <c:pt idx="81802">
                  <c:v>25</c:v>
                </c:pt>
                <c:pt idx="81803">
                  <c:v>26</c:v>
                </c:pt>
                <c:pt idx="81804">
                  <c:v>27</c:v>
                </c:pt>
                <c:pt idx="81805">
                  <c:v>28</c:v>
                </c:pt>
                <c:pt idx="81806">
                  <c:v>29</c:v>
                </c:pt>
                <c:pt idx="81807">
                  <c:v>30</c:v>
                </c:pt>
                <c:pt idx="81808">
                  <c:v>31</c:v>
                </c:pt>
                <c:pt idx="81809">
                  <c:v>32</c:v>
                </c:pt>
                <c:pt idx="81810">
                  <c:v>33</c:v>
                </c:pt>
                <c:pt idx="81811">
                  <c:v>34</c:v>
                </c:pt>
                <c:pt idx="81812">
                  <c:v>35</c:v>
                </c:pt>
                <c:pt idx="81813">
                  <c:v>36</c:v>
                </c:pt>
                <c:pt idx="81814">
                  <c:v>37</c:v>
                </c:pt>
                <c:pt idx="81815">
                  <c:v>38</c:v>
                </c:pt>
                <c:pt idx="81816">
                  <c:v>39</c:v>
                </c:pt>
                <c:pt idx="81817">
                  <c:v>40</c:v>
                </c:pt>
                <c:pt idx="81818">
                  <c:v>41</c:v>
                </c:pt>
                <c:pt idx="81819">
                  <c:v>42</c:v>
                </c:pt>
                <c:pt idx="81820">
                  <c:v>43</c:v>
                </c:pt>
                <c:pt idx="81821">
                  <c:v>44</c:v>
                </c:pt>
                <c:pt idx="81822">
                  <c:v>45</c:v>
                </c:pt>
                <c:pt idx="81823">
                  <c:v>46</c:v>
                </c:pt>
                <c:pt idx="81824">
                  <c:v>47</c:v>
                </c:pt>
                <c:pt idx="81825">
                  <c:v>48</c:v>
                </c:pt>
                <c:pt idx="81826">
                  <c:v>49</c:v>
                </c:pt>
                <c:pt idx="81827">
                  <c:v>50</c:v>
                </c:pt>
                <c:pt idx="81828">
                  <c:v>51</c:v>
                </c:pt>
                <c:pt idx="81829">
                  <c:v>52</c:v>
                </c:pt>
                <c:pt idx="81830">
                  <c:v>53</c:v>
                </c:pt>
                <c:pt idx="81831">
                  <c:v>54</c:v>
                </c:pt>
                <c:pt idx="81832">
                  <c:v>55</c:v>
                </c:pt>
                <c:pt idx="81833">
                  <c:v>56</c:v>
                </c:pt>
                <c:pt idx="81834">
                  <c:v>57</c:v>
                </c:pt>
                <c:pt idx="81835">
                  <c:v>58</c:v>
                </c:pt>
                <c:pt idx="81836">
                  <c:v>59</c:v>
                </c:pt>
                <c:pt idx="81837">
                  <c:v>60</c:v>
                </c:pt>
                <c:pt idx="81838">
                  <c:v>61</c:v>
                </c:pt>
                <c:pt idx="81839">
                  <c:v>62</c:v>
                </c:pt>
                <c:pt idx="81840">
                  <c:v>63</c:v>
                </c:pt>
                <c:pt idx="81841">
                  <c:v>64</c:v>
                </c:pt>
                <c:pt idx="81842">
                  <c:v>65</c:v>
                </c:pt>
                <c:pt idx="81843">
                  <c:v>66</c:v>
                </c:pt>
                <c:pt idx="81844">
                  <c:v>67</c:v>
                </c:pt>
                <c:pt idx="81845">
                  <c:v>68</c:v>
                </c:pt>
                <c:pt idx="81846">
                  <c:v>69</c:v>
                </c:pt>
                <c:pt idx="81847">
                  <c:v>70</c:v>
                </c:pt>
                <c:pt idx="81848">
                  <c:v>71</c:v>
                </c:pt>
                <c:pt idx="81849">
                  <c:v>72</c:v>
                </c:pt>
                <c:pt idx="81850">
                  <c:v>73</c:v>
                </c:pt>
                <c:pt idx="81851">
                  <c:v>74</c:v>
                </c:pt>
                <c:pt idx="81852">
                  <c:v>75</c:v>
                </c:pt>
                <c:pt idx="81853">
                  <c:v>76</c:v>
                </c:pt>
                <c:pt idx="81854">
                  <c:v>77</c:v>
                </c:pt>
                <c:pt idx="81855">
                  <c:v>78</c:v>
                </c:pt>
                <c:pt idx="81856">
                  <c:v>79</c:v>
                </c:pt>
                <c:pt idx="81857">
                  <c:v>80</c:v>
                </c:pt>
                <c:pt idx="81858">
                  <c:v>81</c:v>
                </c:pt>
                <c:pt idx="81859">
                  <c:v>82</c:v>
                </c:pt>
                <c:pt idx="81860">
                  <c:v>83</c:v>
                </c:pt>
                <c:pt idx="81861">
                  <c:v>84</c:v>
                </c:pt>
                <c:pt idx="81862">
                  <c:v>85</c:v>
                </c:pt>
                <c:pt idx="81863">
                  <c:v>86</c:v>
                </c:pt>
                <c:pt idx="81864">
                  <c:v>87</c:v>
                </c:pt>
                <c:pt idx="81865">
                  <c:v>88</c:v>
                </c:pt>
                <c:pt idx="81866">
                  <c:v>89</c:v>
                </c:pt>
                <c:pt idx="81867">
                  <c:v>90</c:v>
                </c:pt>
                <c:pt idx="81868">
                  <c:v>91</c:v>
                </c:pt>
                <c:pt idx="81869">
                  <c:v>92</c:v>
                </c:pt>
                <c:pt idx="81870">
                  <c:v>93</c:v>
                </c:pt>
                <c:pt idx="81871">
                  <c:v>94</c:v>
                </c:pt>
                <c:pt idx="81872">
                  <c:v>95</c:v>
                </c:pt>
                <c:pt idx="81873">
                  <c:v>96</c:v>
                </c:pt>
                <c:pt idx="81874">
                  <c:v>97</c:v>
                </c:pt>
                <c:pt idx="81875">
                  <c:v>98</c:v>
                </c:pt>
                <c:pt idx="81876">
                  <c:v>99</c:v>
                </c:pt>
                <c:pt idx="81877">
                  <c:v>100</c:v>
                </c:pt>
                <c:pt idx="81878">
                  <c:v>101</c:v>
                </c:pt>
                <c:pt idx="81879">
                  <c:v>102</c:v>
                </c:pt>
                <c:pt idx="81880">
                  <c:v>103</c:v>
                </c:pt>
                <c:pt idx="81881">
                  <c:v>104</c:v>
                </c:pt>
                <c:pt idx="81882">
                  <c:v>105</c:v>
                </c:pt>
                <c:pt idx="81883">
                  <c:v>106</c:v>
                </c:pt>
                <c:pt idx="81884">
                  <c:v>107</c:v>
                </c:pt>
                <c:pt idx="81885">
                  <c:v>108</c:v>
                </c:pt>
                <c:pt idx="81886">
                  <c:v>109</c:v>
                </c:pt>
                <c:pt idx="81887">
                  <c:v>110</c:v>
                </c:pt>
                <c:pt idx="81888">
                  <c:v>111</c:v>
                </c:pt>
                <c:pt idx="81889">
                  <c:v>112</c:v>
                </c:pt>
                <c:pt idx="81890">
                  <c:v>113</c:v>
                </c:pt>
                <c:pt idx="81891">
                  <c:v>114</c:v>
                </c:pt>
                <c:pt idx="81892">
                  <c:v>115</c:v>
                </c:pt>
                <c:pt idx="81893">
                  <c:v>116</c:v>
                </c:pt>
                <c:pt idx="81894">
                  <c:v>117</c:v>
                </c:pt>
                <c:pt idx="81895">
                  <c:v>118</c:v>
                </c:pt>
                <c:pt idx="81896">
                  <c:v>119</c:v>
                </c:pt>
                <c:pt idx="81897">
                  <c:v>120</c:v>
                </c:pt>
                <c:pt idx="81898">
                  <c:v>121</c:v>
                </c:pt>
                <c:pt idx="81899">
                  <c:v>122</c:v>
                </c:pt>
                <c:pt idx="81900">
                  <c:v>123</c:v>
                </c:pt>
                <c:pt idx="81901">
                  <c:v>124</c:v>
                </c:pt>
                <c:pt idx="81902">
                  <c:v>125</c:v>
                </c:pt>
                <c:pt idx="81903">
                  <c:v>126</c:v>
                </c:pt>
                <c:pt idx="81904">
                  <c:v>127</c:v>
                </c:pt>
                <c:pt idx="81905">
                  <c:v>128</c:v>
                </c:pt>
                <c:pt idx="81906">
                  <c:v>129</c:v>
                </c:pt>
                <c:pt idx="81907">
                  <c:v>130</c:v>
                </c:pt>
                <c:pt idx="81908">
                  <c:v>131</c:v>
                </c:pt>
                <c:pt idx="81909">
                  <c:v>132</c:v>
                </c:pt>
                <c:pt idx="81910">
                  <c:v>133</c:v>
                </c:pt>
                <c:pt idx="81911">
                  <c:v>134</c:v>
                </c:pt>
                <c:pt idx="81912">
                  <c:v>135</c:v>
                </c:pt>
                <c:pt idx="81913">
                  <c:v>136</c:v>
                </c:pt>
                <c:pt idx="81914">
                  <c:v>137</c:v>
                </c:pt>
                <c:pt idx="81915">
                  <c:v>138</c:v>
                </c:pt>
                <c:pt idx="81916">
                  <c:v>139</c:v>
                </c:pt>
                <c:pt idx="81917">
                  <c:v>140</c:v>
                </c:pt>
                <c:pt idx="81918">
                  <c:v>141</c:v>
                </c:pt>
                <c:pt idx="81919">
                  <c:v>142</c:v>
                </c:pt>
                <c:pt idx="81920">
                  <c:v>143</c:v>
                </c:pt>
                <c:pt idx="81921">
                  <c:v>144</c:v>
                </c:pt>
                <c:pt idx="81922">
                  <c:v>145</c:v>
                </c:pt>
                <c:pt idx="81923">
                  <c:v>146</c:v>
                </c:pt>
                <c:pt idx="81924">
                  <c:v>147</c:v>
                </c:pt>
                <c:pt idx="81925">
                  <c:v>148</c:v>
                </c:pt>
                <c:pt idx="81926">
                  <c:v>149</c:v>
                </c:pt>
                <c:pt idx="81927">
                  <c:v>150</c:v>
                </c:pt>
                <c:pt idx="81928">
                  <c:v>151</c:v>
                </c:pt>
                <c:pt idx="81929">
                  <c:v>152</c:v>
                </c:pt>
                <c:pt idx="81930">
                  <c:v>153</c:v>
                </c:pt>
                <c:pt idx="81931">
                  <c:v>154</c:v>
                </c:pt>
                <c:pt idx="81932">
                  <c:v>155</c:v>
                </c:pt>
                <c:pt idx="81933">
                  <c:v>156</c:v>
                </c:pt>
                <c:pt idx="81934">
                  <c:v>157</c:v>
                </c:pt>
                <c:pt idx="81935">
                  <c:v>158</c:v>
                </c:pt>
                <c:pt idx="81936">
                  <c:v>159</c:v>
                </c:pt>
                <c:pt idx="81937">
                  <c:v>160</c:v>
                </c:pt>
                <c:pt idx="81938">
                  <c:v>161</c:v>
                </c:pt>
                <c:pt idx="81939">
                  <c:v>162</c:v>
                </c:pt>
                <c:pt idx="81940">
                  <c:v>163</c:v>
                </c:pt>
                <c:pt idx="81941">
                  <c:v>164</c:v>
                </c:pt>
                <c:pt idx="81942">
                  <c:v>165</c:v>
                </c:pt>
                <c:pt idx="81943">
                  <c:v>166</c:v>
                </c:pt>
                <c:pt idx="81944">
                  <c:v>167</c:v>
                </c:pt>
                <c:pt idx="81945">
                  <c:v>168</c:v>
                </c:pt>
                <c:pt idx="81946">
                  <c:v>169</c:v>
                </c:pt>
                <c:pt idx="81947">
                  <c:v>170</c:v>
                </c:pt>
                <c:pt idx="81948">
                  <c:v>171</c:v>
                </c:pt>
                <c:pt idx="81949">
                  <c:v>172</c:v>
                </c:pt>
                <c:pt idx="81950">
                  <c:v>173</c:v>
                </c:pt>
                <c:pt idx="81951">
                  <c:v>174</c:v>
                </c:pt>
                <c:pt idx="81952">
                  <c:v>175</c:v>
                </c:pt>
                <c:pt idx="81953">
                  <c:v>176</c:v>
                </c:pt>
                <c:pt idx="81954">
                  <c:v>177</c:v>
                </c:pt>
                <c:pt idx="81955">
                  <c:v>178</c:v>
                </c:pt>
                <c:pt idx="81956">
                  <c:v>179</c:v>
                </c:pt>
                <c:pt idx="81957">
                  <c:v>180</c:v>
                </c:pt>
                <c:pt idx="81958">
                  <c:v>181</c:v>
                </c:pt>
                <c:pt idx="81959">
                  <c:v>182</c:v>
                </c:pt>
                <c:pt idx="81960">
                  <c:v>183</c:v>
                </c:pt>
                <c:pt idx="81961">
                  <c:v>184</c:v>
                </c:pt>
                <c:pt idx="81962">
                  <c:v>185</c:v>
                </c:pt>
                <c:pt idx="81963">
                  <c:v>186</c:v>
                </c:pt>
                <c:pt idx="81964">
                  <c:v>187</c:v>
                </c:pt>
                <c:pt idx="81965">
                  <c:v>188</c:v>
                </c:pt>
                <c:pt idx="81966">
                  <c:v>189</c:v>
                </c:pt>
                <c:pt idx="81967">
                  <c:v>190</c:v>
                </c:pt>
                <c:pt idx="81968">
                  <c:v>191</c:v>
                </c:pt>
                <c:pt idx="81969">
                  <c:v>192</c:v>
                </c:pt>
                <c:pt idx="81970">
                  <c:v>193</c:v>
                </c:pt>
                <c:pt idx="81971">
                  <c:v>194</c:v>
                </c:pt>
                <c:pt idx="81972">
                  <c:v>195</c:v>
                </c:pt>
                <c:pt idx="81973">
                  <c:v>196</c:v>
                </c:pt>
                <c:pt idx="81974">
                  <c:v>197</c:v>
                </c:pt>
                <c:pt idx="81975">
                  <c:v>198</c:v>
                </c:pt>
                <c:pt idx="81976">
                  <c:v>199</c:v>
                </c:pt>
                <c:pt idx="81977">
                  <c:v>200</c:v>
                </c:pt>
                <c:pt idx="81978">
                  <c:v>201</c:v>
                </c:pt>
                <c:pt idx="81979">
                  <c:v>202</c:v>
                </c:pt>
                <c:pt idx="81980">
                  <c:v>203</c:v>
                </c:pt>
                <c:pt idx="81981">
                  <c:v>204</c:v>
                </c:pt>
                <c:pt idx="81982">
                  <c:v>205</c:v>
                </c:pt>
                <c:pt idx="81983">
                  <c:v>206</c:v>
                </c:pt>
                <c:pt idx="81984">
                  <c:v>207</c:v>
                </c:pt>
                <c:pt idx="81985">
                  <c:v>208</c:v>
                </c:pt>
                <c:pt idx="81986">
                  <c:v>209</c:v>
                </c:pt>
                <c:pt idx="81987">
                  <c:v>210</c:v>
                </c:pt>
                <c:pt idx="81988">
                  <c:v>211</c:v>
                </c:pt>
                <c:pt idx="81989">
                  <c:v>212</c:v>
                </c:pt>
                <c:pt idx="81990">
                  <c:v>213</c:v>
                </c:pt>
                <c:pt idx="81991">
                  <c:v>214</c:v>
                </c:pt>
                <c:pt idx="81992">
                  <c:v>215</c:v>
                </c:pt>
                <c:pt idx="81993">
                  <c:v>216</c:v>
                </c:pt>
                <c:pt idx="81994">
                  <c:v>217</c:v>
                </c:pt>
                <c:pt idx="81995">
                  <c:v>218</c:v>
                </c:pt>
                <c:pt idx="81996">
                  <c:v>219</c:v>
                </c:pt>
                <c:pt idx="81997">
                  <c:v>220</c:v>
                </c:pt>
                <c:pt idx="81998">
                  <c:v>221</c:v>
                </c:pt>
                <c:pt idx="81999">
                  <c:v>222</c:v>
                </c:pt>
                <c:pt idx="82000">
                  <c:v>223</c:v>
                </c:pt>
                <c:pt idx="82001">
                  <c:v>224</c:v>
                </c:pt>
                <c:pt idx="82002">
                  <c:v>225</c:v>
                </c:pt>
                <c:pt idx="82003">
                  <c:v>226</c:v>
                </c:pt>
                <c:pt idx="82004">
                  <c:v>227</c:v>
                </c:pt>
                <c:pt idx="82005">
                  <c:v>228</c:v>
                </c:pt>
                <c:pt idx="82006">
                  <c:v>229</c:v>
                </c:pt>
                <c:pt idx="82007">
                  <c:v>230</c:v>
                </c:pt>
                <c:pt idx="82008">
                  <c:v>231</c:v>
                </c:pt>
                <c:pt idx="82009">
                  <c:v>232</c:v>
                </c:pt>
                <c:pt idx="82010">
                  <c:v>233</c:v>
                </c:pt>
                <c:pt idx="82011">
                  <c:v>234</c:v>
                </c:pt>
                <c:pt idx="82012">
                  <c:v>235</c:v>
                </c:pt>
                <c:pt idx="82013">
                  <c:v>236</c:v>
                </c:pt>
                <c:pt idx="82014">
                  <c:v>237</c:v>
                </c:pt>
                <c:pt idx="82015">
                  <c:v>238</c:v>
                </c:pt>
                <c:pt idx="82016">
                  <c:v>239</c:v>
                </c:pt>
                <c:pt idx="82017">
                  <c:v>240</c:v>
                </c:pt>
                <c:pt idx="82018">
                  <c:v>241</c:v>
                </c:pt>
                <c:pt idx="82019">
                  <c:v>242</c:v>
                </c:pt>
                <c:pt idx="82020">
                  <c:v>243</c:v>
                </c:pt>
                <c:pt idx="82021">
                  <c:v>244</c:v>
                </c:pt>
                <c:pt idx="82022">
                  <c:v>245</c:v>
                </c:pt>
                <c:pt idx="82023">
                  <c:v>246</c:v>
                </c:pt>
                <c:pt idx="82024">
                  <c:v>247</c:v>
                </c:pt>
                <c:pt idx="82025">
                  <c:v>248</c:v>
                </c:pt>
                <c:pt idx="82026">
                  <c:v>249</c:v>
                </c:pt>
                <c:pt idx="82027">
                  <c:v>250</c:v>
                </c:pt>
                <c:pt idx="82028">
                  <c:v>251</c:v>
                </c:pt>
                <c:pt idx="82029">
                  <c:v>252</c:v>
                </c:pt>
                <c:pt idx="82030">
                  <c:v>253</c:v>
                </c:pt>
                <c:pt idx="82031">
                  <c:v>254</c:v>
                </c:pt>
                <c:pt idx="82032">
                  <c:v>255</c:v>
                </c:pt>
                <c:pt idx="82033">
                  <c:v>256</c:v>
                </c:pt>
                <c:pt idx="82034">
                  <c:v>257</c:v>
                </c:pt>
                <c:pt idx="82035">
                  <c:v>258</c:v>
                </c:pt>
                <c:pt idx="82036">
                  <c:v>259</c:v>
                </c:pt>
                <c:pt idx="82037">
                  <c:v>260</c:v>
                </c:pt>
                <c:pt idx="82038">
                  <c:v>261</c:v>
                </c:pt>
                <c:pt idx="82039">
                  <c:v>262</c:v>
                </c:pt>
                <c:pt idx="82040">
                  <c:v>263</c:v>
                </c:pt>
                <c:pt idx="82041">
                  <c:v>264</c:v>
                </c:pt>
                <c:pt idx="82042">
                  <c:v>265</c:v>
                </c:pt>
                <c:pt idx="82043">
                  <c:v>266</c:v>
                </c:pt>
                <c:pt idx="82044">
                  <c:v>267</c:v>
                </c:pt>
                <c:pt idx="82045">
                  <c:v>268</c:v>
                </c:pt>
                <c:pt idx="82046">
                  <c:v>269</c:v>
                </c:pt>
                <c:pt idx="82047">
                  <c:v>270</c:v>
                </c:pt>
                <c:pt idx="82048">
                  <c:v>271</c:v>
                </c:pt>
                <c:pt idx="82049">
                  <c:v>272</c:v>
                </c:pt>
                <c:pt idx="82050">
                  <c:v>273</c:v>
                </c:pt>
                <c:pt idx="82051">
                  <c:v>274</c:v>
                </c:pt>
                <c:pt idx="82052">
                  <c:v>275</c:v>
                </c:pt>
                <c:pt idx="82053">
                  <c:v>276</c:v>
                </c:pt>
                <c:pt idx="82054">
                  <c:v>277</c:v>
                </c:pt>
                <c:pt idx="82055">
                  <c:v>278</c:v>
                </c:pt>
                <c:pt idx="82056">
                  <c:v>279</c:v>
                </c:pt>
                <c:pt idx="82057">
                  <c:v>280</c:v>
                </c:pt>
                <c:pt idx="82058">
                  <c:v>281</c:v>
                </c:pt>
                <c:pt idx="82059">
                  <c:v>282</c:v>
                </c:pt>
                <c:pt idx="82060">
                  <c:v>283</c:v>
                </c:pt>
                <c:pt idx="82061">
                  <c:v>284</c:v>
                </c:pt>
                <c:pt idx="82062">
                  <c:v>285</c:v>
                </c:pt>
                <c:pt idx="82063">
                  <c:v>286</c:v>
                </c:pt>
                <c:pt idx="82064">
                  <c:v>287</c:v>
                </c:pt>
                <c:pt idx="82065">
                  <c:v>288</c:v>
                </c:pt>
                <c:pt idx="82066">
                  <c:v>289</c:v>
                </c:pt>
                <c:pt idx="82067">
                  <c:v>290</c:v>
                </c:pt>
                <c:pt idx="82068">
                  <c:v>291</c:v>
                </c:pt>
                <c:pt idx="82069">
                  <c:v>292</c:v>
                </c:pt>
                <c:pt idx="82070">
                  <c:v>293</c:v>
                </c:pt>
                <c:pt idx="82071">
                  <c:v>294</c:v>
                </c:pt>
                <c:pt idx="82072">
                  <c:v>295</c:v>
                </c:pt>
                <c:pt idx="82073">
                  <c:v>296</c:v>
                </c:pt>
                <c:pt idx="82074">
                  <c:v>297</c:v>
                </c:pt>
                <c:pt idx="82075">
                  <c:v>298</c:v>
                </c:pt>
                <c:pt idx="82076">
                  <c:v>299</c:v>
                </c:pt>
                <c:pt idx="82077">
                  <c:v>300</c:v>
                </c:pt>
                <c:pt idx="82078">
                  <c:v>301</c:v>
                </c:pt>
                <c:pt idx="82079">
                  <c:v>302</c:v>
                </c:pt>
                <c:pt idx="82080">
                  <c:v>303</c:v>
                </c:pt>
                <c:pt idx="82081">
                  <c:v>304</c:v>
                </c:pt>
                <c:pt idx="82082">
                  <c:v>305</c:v>
                </c:pt>
                <c:pt idx="82083">
                  <c:v>306</c:v>
                </c:pt>
                <c:pt idx="82084">
                  <c:v>307</c:v>
                </c:pt>
                <c:pt idx="82085">
                  <c:v>308</c:v>
                </c:pt>
                <c:pt idx="82086">
                  <c:v>309</c:v>
                </c:pt>
                <c:pt idx="82087">
                  <c:v>310</c:v>
                </c:pt>
                <c:pt idx="82088">
                  <c:v>311</c:v>
                </c:pt>
                <c:pt idx="82089">
                  <c:v>312</c:v>
                </c:pt>
                <c:pt idx="82090">
                  <c:v>313</c:v>
                </c:pt>
                <c:pt idx="82091">
                  <c:v>314</c:v>
                </c:pt>
                <c:pt idx="82092">
                  <c:v>315</c:v>
                </c:pt>
                <c:pt idx="82093">
                  <c:v>316</c:v>
                </c:pt>
                <c:pt idx="82094">
                  <c:v>317</c:v>
                </c:pt>
                <c:pt idx="82095">
                  <c:v>318</c:v>
                </c:pt>
                <c:pt idx="82096">
                  <c:v>319</c:v>
                </c:pt>
                <c:pt idx="82097">
                  <c:v>320</c:v>
                </c:pt>
                <c:pt idx="82098">
                  <c:v>321</c:v>
                </c:pt>
                <c:pt idx="82099">
                  <c:v>322</c:v>
                </c:pt>
                <c:pt idx="82100">
                  <c:v>323</c:v>
                </c:pt>
                <c:pt idx="82101">
                  <c:v>324</c:v>
                </c:pt>
                <c:pt idx="82102">
                  <c:v>325</c:v>
                </c:pt>
                <c:pt idx="82103">
                  <c:v>326</c:v>
                </c:pt>
                <c:pt idx="82104">
                  <c:v>327</c:v>
                </c:pt>
                <c:pt idx="82105">
                  <c:v>328</c:v>
                </c:pt>
                <c:pt idx="82106">
                  <c:v>329</c:v>
                </c:pt>
                <c:pt idx="82107">
                  <c:v>330</c:v>
                </c:pt>
                <c:pt idx="82108">
                  <c:v>331</c:v>
                </c:pt>
                <c:pt idx="82109">
                  <c:v>332</c:v>
                </c:pt>
                <c:pt idx="82110">
                  <c:v>333</c:v>
                </c:pt>
                <c:pt idx="82111">
                  <c:v>334</c:v>
                </c:pt>
                <c:pt idx="82112">
                  <c:v>335</c:v>
                </c:pt>
                <c:pt idx="82113">
                  <c:v>336</c:v>
                </c:pt>
                <c:pt idx="82114">
                  <c:v>337</c:v>
                </c:pt>
                <c:pt idx="82115">
                  <c:v>338</c:v>
                </c:pt>
                <c:pt idx="82116">
                  <c:v>339</c:v>
                </c:pt>
                <c:pt idx="82117">
                  <c:v>340</c:v>
                </c:pt>
                <c:pt idx="82118">
                  <c:v>341</c:v>
                </c:pt>
                <c:pt idx="82119">
                  <c:v>342</c:v>
                </c:pt>
                <c:pt idx="82120">
                  <c:v>343</c:v>
                </c:pt>
                <c:pt idx="82121">
                  <c:v>344</c:v>
                </c:pt>
                <c:pt idx="82122">
                  <c:v>345</c:v>
                </c:pt>
                <c:pt idx="82123">
                  <c:v>346</c:v>
                </c:pt>
                <c:pt idx="82124">
                  <c:v>347</c:v>
                </c:pt>
                <c:pt idx="82125">
                  <c:v>348</c:v>
                </c:pt>
                <c:pt idx="82126">
                  <c:v>349</c:v>
                </c:pt>
                <c:pt idx="82127">
                  <c:v>350</c:v>
                </c:pt>
                <c:pt idx="82128">
                  <c:v>351</c:v>
                </c:pt>
                <c:pt idx="82129">
                  <c:v>352</c:v>
                </c:pt>
                <c:pt idx="82130">
                  <c:v>353</c:v>
                </c:pt>
                <c:pt idx="82131">
                  <c:v>354</c:v>
                </c:pt>
                <c:pt idx="82132">
                  <c:v>355</c:v>
                </c:pt>
                <c:pt idx="82133">
                  <c:v>356</c:v>
                </c:pt>
                <c:pt idx="82134">
                  <c:v>357</c:v>
                </c:pt>
                <c:pt idx="82135">
                  <c:v>358</c:v>
                </c:pt>
                <c:pt idx="82136">
                  <c:v>359</c:v>
                </c:pt>
                <c:pt idx="82137">
                  <c:v>360</c:v>
                </c:pt>
                <c:pt idx="82138">
                  <c:v>361</c:v>
                </c:pt>
                <c:pt idx="82139">
                  <c:v>362</c:v>
                </c:pt>
                <c:pt idx="82140">
                  <c:v>363</c:v>
                </c:pt>
                <c:pt idx="82141">
                  <c:v>364</c:v>
                </c:pt>
                <c:pt idx="82142">
                  <c:v>365</c:v>
                </c:pt>
                <c:pt idx="82143">
                  <c:v>366</c:v>
                </c:pt>
                <c:pt idx="82144">
                  <c:v>367</c:v>
                </c:pt>
                <c:pt idx="82145">
                  <c:v>368</c:v>
                </c:pt>
                <c:pt idx="82146">
                  <c:v>369</c:v>
                </c:pt>
                <c:pt idx="82147">
                  <c:v>370</c:v>
                </c:pt>
                <c:pt idx="82148">
                  <c:v>371</c:v>
                </c:pt>
                <c:pt idx="82149">
                  <c:v>372</c:v>
                </c:pt>
                <c:pt idx="82150">
                  <c:v>373</c:v>
                </c:pt>
                <c:pt idx="82151">
                  <c:v>374</c:v>
                </c:pt>
                <c:pt idx="82152">
                  <c:v>375</c:v>
                </c:pt>
                <c:pt idx="82153">
                  <c:v>376</c:v>
                </c:pt>
                <c:pt idx="82154">
                  <c:v>377</c:v>
                </c:pt>
                <c:pt idx="82155">
                  <c:v>378</c:v>
                </c:pt>
                <c:pt idx="82156">
                  <c:v>379</c:v>
                </c:pt>
                <c:pt idx="82157">
                  <c:v>380</c:v>
                </c:pt>
                <c:pt idx="82158">
                  <c:v>381</c:v>
                </c:pt>
                <c:pt idx="82159">
                  <c:v>382</c:v>
                </c:pt>
                <c:pt idx="82160">
                  <c:v>383</c:v>
                </c:pt>
                <c:pt idx="82161">
                  <c:v>384</c:v>
                </c:pt>
                <c:pt idx="82162">
                  <c:v>385</c:v>
                </c:pt>
                <c:pt idx="82163">
                  <c:v>386</c:v>
                </c:pt>
                <c:pt idx="82164">
                  <c:v>387</c:v>
                </c:pt>
                <c:pt idx="82165">
                  <c:v>388</c:v>
                </c:pt>
                <c:pt idx="82166">
                  <c:v>389</c:v>
                </c:pt>
                <c:pt idx="82167">
                  <c:v>390</c:v>
                </c:pt>
                <c:pt idx="82168">
                  <c:v>391</c:v>
                </c:pt>
                <c:pt idx="82169">
                  <c:v>392</c:v>
                </c:pt>
                <c:pt idx="82170">
                  <c:v>393</c:v>
                </c:pt>
                <c:pt idx="82171">
                  <c:v>394</c:v>
                </c:pt>
                <c:pt idx="82172">
                  <c:v>395</c:v>
                </c:pt>
                <c:pt idx="82173">
                  <c:v>396</c:v>
                </c:pt>
                <c:pt idx="82174">
                  <c:v>397</c:v>
                </c:pt>
                <c:pt idx="82175">
                  <c:v>398</c:v>
                </c:pt>
                <c:pt idx="82176">
                  <c:v>399</c:v>
                </c:pt>
                <c:pt idx="82177">
                  <c:v>400</c:v>
                </c:pt>
                <c:pt idx="82178">
                  <c:v>401</c:v>
                </c:pt>
                <c:pt idx="82179">
                  <c:v>402</c:v>
                </c:pt>
                <c:pt idx="82180">
                  <c:v>403</c:v>
                </c:pt>
                <c:pt idx="82181">
                  <c:v>404</c:v>
                </c:pt>
                <c:pt idx="82182">
                  <c:v>405</c:v>
                </c:pt>
                <c:pt idx="82183">
                  <c:v>406</c:v>
                </c:pt>
                <c:pt idx="82184">
                  <c:v>407</c:v>
                </c:pt>
                <c:pt idx="82185">
                  <c:v>408</c:v>
                </c:pt>
                <c:pt idx="82186">
                  <c:v>409</c:v>
                </c:pt>
                <c:pt idx="82187">
                  <c:v>410</c:v>
                </c:pt>
                <c:pt idx="82188">
                  <c:v>411</c:v>
                </c:pt>
                <c:pt idx="82189">
                  <c:v>412</c:v>
                </c:pt>
                <c:pt idx="82190">
                  <c:v>413</c:v>
                </c:pt>
                <c:pt idx="82191">
                  <c:v>414</c:v>
                </c:pt>
                <c:pt idx="82192">
                  <c:v>415</c:v>
                </c:pt>
                <c:pt idx="82193">
                  <c:v>416</c:v>
                </c:pt>
                <c:pt idx="82194">
                  <c:v>417</c:v>
                </c:pt>
                <c:pt idx="82195">
                  <c:v>418</c:v>
                </c:pt>
                <c:pt idx="82196">
                  <c:v>419</c:v>
                </c:pt>
                <c:pt idx="82197">
                  <c:v>420</c:v>
                </c:pt>
                <c:pt idx="82198">
                  <c:v>421</c:v>
                </c:pt>
                <c:pt idx="82199">
                  <c:v>422</c:v>
                </c:pt>
                <c:pt idx="82200">
                  <c:v>423</c:v>
                </c:pt>
                <c:pt idx="82201">
                  <c:v>424</c:v>
                </c:pt>
                <c:pt idx="82202">
                  <c:v>425</c:v>
                </c:pt>
                <c:pt idx="82203">
                  <c:v>426</c:v>
                </c:pt>
                <c:pt idx="82204">
                  <c:v>427</c:v>
                </c:pt>
                <c:pt idx="82205">
                  <c:v>428</c:v>
                </c:pt>
                <c:pt idx="82206">
                  <c:v>429</c:v>
                </c:pt>
                <c:pt idx="82207">
                  <c:v>430</c:v>
                </c:pt>
                <c:pt idx="82208">
                  <c:v>431</c:v>
                </c:pt>
                <c:pt idx="82209">
                  <c:v>432</c:v>
                </c:pt>
                <c:pt idx="82210">
                  <c:v>433</c:v>
                </c:pt>
                <c:pt idx="82211">
                  <c:v>434</c:v>
                </c:pt>
                <c:pt idx="82212">
                  <c:v>435</c:v>
                </c:pt>
                <c:pt idx="82213">
                  <c:v>436</c:v>
                </c:pt>
                <c:pt idx="82214">
                  <c:v>437</c:v>
                </c:pt>
                <c:pt idx="82215">
                  <c:v>438</c:v>
                </c:pt>
                <c:pt idx="82216">
                  <c:v>439</c:v>
                </c:pt>
                <c:pt idx="82217">
                  <c:v>440</c:v>
                </c:pt>
                <c:pt idx="82218">
                  <c:v>441</c:v>
                </c:pt>
                <c:pt idx="82219">
                  <c:v>442</c:v>
                </c:pt>
                <c:pt idx="82220">
                  <c:v>443</c:v>
                </c:pt>
                <c:pt idx="82221">
                  <c:v>444</c:v>
                </c:pt>
                <c:pt idx="82222">
                  <c:v>445</c:v>
                </c:pt>
                <c:pt idx="82223">
                  <c:v>446</c:v>
                </c:pt>
                <c:pt idx="82224">
                  <c:v>447</c:v>
                </c:pt>
                <c:pt idx="82225">
                  <c:v>448</c:v>
                </c:pt>
                <c:pt idx="82226">
                  <c:v>449</c:v>
                </c:pt>
                <c:pt idx="82227">
                  <c:v>450</c:v>
                </c:pt>
                <c:pt idx="82228">
                  <c:v>451</c:v>
                </c:pt>
                <c:pt idx="82229">
                  <c:v>452</c:v>
                </c:pt>
                <c:pt idx="82230">
                  <c:v>453</c:v>
                </c:pt>
                <c:pt idx="82231">
                  <c:v>454</c:v>
                </c:pt>
                <c:pt idx="82232">
                  <c:v>455</c:v>
                </c:pt>
                <c:pt idx="82233">
                  <c:v>456</c:v>
                </c:pt>
                <c:pt idx="82234">
                  <c:v>457</c:v>
                </c:pt>
                <c:pt idx="82235">
                  <c:v>458</c:v>
                </c:pt>
                <c:pt idx="82236">
                  <c:v>459</c:v>
                </c:pt>
                <c:pt idx="82237">
                  <c:v>460</c:v>
                </c:pt>
                <c:pt idx="82238">
                  <c:v>461</c:v>
                </c:pt>
                <c:pt idx="82239">
                  <c:v>462</c:v>
                </c:pt>
                <c:pt idx="82240">
                  <c:v>463</c:v>
                </c:pt>
                <c:pt idx="82241">
                  <c:v>464</c:v>
                </c:pt>
                <c:pt idx="82242">
                  <c:v>465</c:v>
                </c:pt>
                <c:pt idx="82243">
                  <c:v>466</c:v>
                </c:pt>
                <c:pt idx="82244">
                  <c:v>467</c:v>
                </c:pt>
                <c:pt idx="82245">
                  <c:v>468</c:v>
                </c:pt>
                <c:pt idx="82246">
                  <c:v>469</c:v>
                </c:pt>
                <c:pt idx="82247">
                  <c:v>470</c:v>
                </c:pt>
                <c:pt idx="82248">
                  <c:v>471</c:v>
                </c:pt>
                <c:pt idx="82249">
                  <c:v>472</c:v>
                </c:pt>
                <c:pt idx="82250">
                  <c:v>473</c:v>
                </c:pt>
                <c:pt idx="82251">
                  <c:v>474</c:v>
                </c:pt>
                <c:pt idx="82252">
                  <c:v>475</c:v>
                </c:pt>
                <c:pt idx="82253">
                  <c:v>476</c:v>
                </c:pt>
                <c:pt idx="82254">
                  <c:v>477</c:v>
                </c:pt>
                <c:pt idx="82255">
                  <c:v>478</c:v>
                </c:pt>
                <c:pt idx="82256">
                  <c:v>479</c:v>
                </c:pt>
                <c:pt idx="82257">
                  <c:v>480</c:v>
                </c:pt>
                <c:pt idx="82258">
                  <c:v>481</c:v>
                </c:pt>
                <c:pt idx="82259">
                  <c:v>482</c:v>
                </c:pt>
                <c:pt idx="82260">
                  <c:v>483</c:v>
                </c:pt>
                <c:pt idx="82261">
                  <c:v>484</c:v>
                </c:pt>
                <c:pt idx="82262">
                  <c:v>485</c:v>
                </c:pt>
                <c:pt idx="82263">
                  <c:v>486</c:v>
                </c:pt>
                <c:pt idx="82264">
                  <c:v>487</c:v>
                </c:pt>
                <c:pt idx="82265">
                  <c:v>488</c:v>
                </c:pt>
                <c:pt idx="82266">
                  <c:v>489</c:v>
                </c:pt>
                <c:pt idx="82267">
                  <c:v>490</c:v>
                </c:pt>
                <c:pt idx="82268">
                  <c:v>491</c:v>
                </c:pt>
                <c:pt idx="82269">
                  <c:v>492</c:v>
                </c:pt>
                <c:pt idx="82270">
                  <c:v>493</c:v>
                </c:pt>
                <c:pt idx="82271">
                  <c:v>494</c:v>
                </c:pt>
                <c:pt idx="82272">
                  <c:v>495</c:v>
                </c:pt>
                <c:pt idx="82273">
                  <c:v>496</c:v>
                </c:pt>
                <c:pt idx="82274">
                  <c:v>497</c:v>
                </c:pt>
                <c:pt idx="82275">
                  <c:v>498</c:v>
                </c:pt>
                <c:pt idx="82276">
                  <c:v>499</c:v>
                </c:pt>
                <c:pt idx="82277">
                  <c:v>500</c:v>
                </c:pt>
                <c:pt idx="82278">
                  <c:v>501</c:v>
                </c:pt>
                <c:pt idx="82279">
                  <c:v>502</c:v>
                </c:pt>
                <c:pt idx="82280">
                  <c:v>503</c:v>
                </c:pt>
                <c:pt idx="82281">
                  <c:v>504</c:v>
                </c:pt>
                <c:pt idx="82282">
                  <c:v>505</c:v>
                </c:pt>
                <c:pt idx="82283">
                  <c:v>506</c:v>
                </c:pt>
                <c:pt idx="82284">
                  <c:v>507</c:v>
                </c:pt>
                <c:pt idx="82285">
                  <c:v>508</c:v>
                </c:pt>
                <c:pt idx="82286">
                  <c:v>509</c:v>
                </c:pt>
                <c:pt idx="82287">
                  <c:v>510</c:v>
                </c:pt>
                <c:pt idx="82288">
                  <c:v>511</c:v>
                </c:pt>
                <c:pt idx="82289">
                  <c:v>512</c:v>
                </c:pt>
                <c:pt idx="82290">
                  <c:v>513</c:v>
                </c:pt>
                <c:pt idx="82291">
                  <c:v>514</c:v>
                </c:pt>
                <c:pt idx="82292">
                  <c:v>515</c:v>
                </c:pt>
                <c:pt idx="82293">
                  <c:v>516</c:v>
                </c:pt>
                <c:pt idx="82294">
                  <c:v>517</c:v>
                </c:pt>
                <c:pt idx="82295">
                  <c:v>518</c:v>
                </c:pt>
                <c:pt idx="82296">
                  <c:v>519</c:v>
                </c:pt>
                <c:pt idx="82297">
                  <c:v>520</c:v>
                </c:pt>
                <c:pt idx="82298">
                  <c:v>521</c:v>
                </c:pt>
                <c:pt idx="82299">
                  <c:v>522</c:v>
                </c:pt>
                <c:pt idx="82300">
                  <c:v>523</c:v>
                </c:pt>
                <c:pt idx="82301">
                  <c:v>524</c:v>
                </c:pt>
                <c:pt idx="82302">
                  <c:v>525</c:v>
                </c:pt>
                <c:pt idx="82303">
                  <c:v>526</c:v>
                </c:pt>
                <c:pt idx="82304">
                  <c:v>527</c:v>
                </c:pt>
                <c:pt idx="82305">
                  <c:v>528</c:v>
                </c:pt>
                <c:pt idx="82306">
                  <c:v>529</c:v>
                </c:pt>
                <c:pt idx="82307">
                  <c:v>530</c:v>
                </c:pt>
                <c:pt idx="82308">
                  <c:v>531</c:v>
                </c:pt>
                <c:pt idx="82309">
                  <c:v>532</c:v>
                </c:pt>
                <c:pt idx="82310">
                  <c:v>533</c:v>
                </c:pt>
                <c:pt idx="82311">
                  <c:v>534</c:v>
                </c:pt>
                <c:pt idx="82312">
                  <c:v>535</c:v>
                </c:pt>
                <c:pt idx="82313">
                  <c:v>536</c:v>
                </c:pt>
                <c:pt idx="82314">
                  <c:v>537</c:v>
                </c:pt>
                <c:pt idx="82315">
                  <c:v>538</c:v>
                </c:pt>
                <c:pt idx="82316">
                  <c:v>539</c:v>
                </c:pt>
                <c:pt idx="82317">
                  <c:v>540</c:v>
                </c:pt>
                <c:pt idx="82318">
                  <c:v>541</c:v>
                </c:pt>
                <c:pt idx="82319">
                  <c:v>542</c:v>
                </c:pt>
                <c:pt idx="82320">
                  <c:v>543</c:v>
                </c:pt>
                <c:pt idx="82321">
                  <c:v>544</c:v>
                </c:pt>
                <c:pt idx="82322">
                  <c:v>545</c:v>
                </c:pt>
                <c:pt idx="82323">
                  <c:v>546</c:v>
                </c:pt>
                <c:pt idx="82324">
                  <c:v>547</c:v>
                </c:pt>
                <c:pt idx="82325">
                  <c:v>548</c:v>
                </c:pt>
                <c:pt idx="82326">
                  <c:v>549</c:v>
                </c:pt>
                <c:pt idx="82327">
                  <c:v>550</c:v>
                </c:pt>
                <c:pt idx="82328">
                  <c:v>551</c:v>
                </c:pt>
                <c:pt idx="82329">
                  <c:v>552</c:v>
                </c:pt>
                <c:pt idx="82330">
                  <c:v>553</c:v>
                </c:pt>
                <c:pt idx="82331">
                  <c:v>554</c:v>
                </c:pt>
                <c:pt idx="82332">
                  <c:v>555</c:v>
                </c:pt>
                <c:pt idx="82333">
                  <c:v>556</c:v>
                </c:pt>
                <c:pt idx="82334">
                  <c:v>557</c:v>
                </c:pt>
                <c:pt idx="82335">
                  <c:v>558</c:v>
                </c:pt>
                <c:pt idx="82336">
                  <c:v>559</c:v>
                </c:pt>
                <c:pt idx="82337">
                  <c:v>560</c:v>
                </c:pt>
                <c:pt idx="82338">
                  <c:v>561</c:v>
                </c:pt>
                <c:pt idx="82339">
                  <c:v>562</c:v>
                </c:pt>
                <c:pt idx="82340">
                  <c:v>563</c:v>
                </c:pt>
                <c:pt idx="82341">
                  <c:v>564</c:v>
                </c:pt>
                <c:pt idx="82342">
                  <c:v>565</c:v>
                </c:pt>
                <c:pt idx="82343">
                  <c:v>566</c:v>
                </c:pt>
                <c:pt idx="82344">
                  <c:v>567</c:v>
                </c:pt>
                <c:pt idx="82345">
                  <c:v>568</c:v>
                </c:pt>
                <c:pt idx="82346">
                  <c:v>569</c:v>
                </c:pt>
                <c:pt idx="82347">
                  <c:v>570</c:v>
                </c:pt>
                <c:pt idx="82348">
                  <c:v>571</c:v>
                </c:pt>
                <c:pt idx="82349">
                  <c:v>572</c:v>
                </c:pt>
                <c:pt idx="82350">
                  <c:v>573</c:v>
                </c:pt>
                <c:pt idx="82351">
                  <c:v>574</c:v>
                </c:pt>
                <c:pt idx="82352">
                  <c:v>575</c:v>
                </c:pt>
                <c:pt idx="82353">
                  <c:v>576</c:v>
                </c:pt>
                <c:pt idx="82354">
                  <c:v>577</c:v>
                </c:pt>
                <c:pt idx="82355">
                  <c:v>578</c:v>
                </c:pt>
                <c:pt idx="82356">
                  <c:v>579</c:v>
                </c:pt>
                <c:pt idx="82357">
                  <c:v>580</c:v>
                </c:pt>
                <c:pt idx="82358">
                  <c:v>581</c:v>
                </c:pt>
                <c:pt idx="82359">
                  <c:v>582</c:v>
                </c:pt>
                <c:pt idx="82360">
                  <c:v>583</c:v>
                </c:pt>
                <c:pt idx="82361">
                  <c:v>584</c:v>
                </c:pt>
                <c:pt idx="82362">
                  <c:v>585</c:v>
                </c:pt>
                <c:pt idx="82363">
                  <c:v>586</c:v>
                </c:pt>
                <c:pt idx="82364">
                  <c:v>587</c:v>
                </c:pt>
                <c:pt idx="82365">
                  <c:v>588</c:v>
                </c:pt>
                <c:pt idx="82366">
                  <c:v>589</c:v>
                </c:pt>
                <c:pt idx="82367">
                  <c:v>590</c:v>
                </c:pt>
                <c:pt idx="82368">
                  <c:v>591</c:v>
                </c:pt>
                <c:pt idx="82369">
                  <c:v>592</c:v>
                </c:pt>
                <c:pt idx="82370">
                  <c:v>593</c:v>
                </c:pt>
                <c:pt idx="82371">
                  <c:v>594</c:v>
                </c:pt>
                <c:pt idx="82372">
                  <c:v>595</c:v>
                </c:pt>
                <c:pt idx="82373">
                  <c:v>596</c:v>
                </c:pt>
                <c:pt idx="82374">
                  <c:v>597</c:v>
                </c:pt>
                <c:pt idx="82375">
                  <c:v>598</c:v>
                </c:pt>
                <c:pt idx="82376">
                  <c:v>599</c:v>
                </c:pt>
                <c:pt idx="82377">
                  <c:v>600</c:v>
                </c:pt>
                <c:pt idx="82378">
                  <c:v>601</c:v>
                </c:pt>
                <c:pt idx="82379">
                  <c:v>602</c:v>
                </c:pt>
                <c:pt idx="82380">
                  <c:v>603</c:v>
                </c:pt>
                <c:pt idx="82381">
                  <c:v>604</c:v>
                </c:pt>
                <c:pt idx="82382">
                  <c:v>605</c:v>
                </c:pt>
                <c:pt idx="82383">
                  <c:v>606</c:v>
                </c:pt>
                <c:pt idx="82384">
                  <c:v>607</c:v>
                </c:pt>
                <c:pt idx="82385">
                  <c:v>608</c:v>
                </c:pt>
                <c:pt idx="82386">
                  <c:v>609</c:v>
                </c:pt>
                <c:pt idx="82387">
                  <c:v>610</c:v>
                </c:pt>
                <c:pt idx="82388">
                  <c:v>611</c:v>
                </c:pt>
                <c:pt idx="82389">
                  <c:v>612</c:v>
                </c:pt>
                <c:pt idx="82390">
                  <c:v>613</c:v>
                </c:pt>
                <c:pt idx="82391">
                  <c:v>614</c:v>
                </c:pt>
                <c:pt idx="82392">
                  <c:v>615</c:v>
                </c:pt>
                <c:pt idx="82393">
                  <c:v>616</c:v>
                </c:pt>
                <c:pt idx="82394">
                  <c:v>617</c:v>
                </c:pt>
                <c:pt idx="82395">
                  <c:v>618</c:v>
                </c:pt>
                <c:pt idx="82396">
                  <c:v>619</c:v>
                </c:pt>
                <c:pt idx="82397">
                  <c:v>620</c:v>
                </c:pt>
                <c:pt idx="82398">
                  <c:v>621</c:v>
                </c:pt>
                <c:pt idx="82399">
                  <c:v>622</c:v>
                </c:pt>
                <c:pt idx="82400">
                  <c:v>623</c:v>
                </c:pt>
                <c:pt idx="82401">
                  <c:v>624</c:v>
                </c:pt>
                <c:pt idx="82402">
                  <c:v>625</c:v>
                </c:pt>
                <c:pt idx="82403">
                  <c:v>626</c:v>
                </c:pt>
                <c:pt idx="82404">
                  <c:v>627</c:v>
                </c:pt>
                <c:pt idx="82405">
                  <c:v>628</c:v>
                </c:pt>
                <c:pt idx="82406">
                  <c:v>629</c:v>
                </c:pt>
                <c:pt idx="82407">
                  <c:v>630</c:v>
                </c:pt>
                <c:pt idx="82408">
                  <c:v>631</c:v>
                </c:pt>
                <c:pt idx="82409">
                  <c:v>632</c:v>
                </c:pt>
                <c:pt idx="82410">
                  <c:v>633</c:v>
                </c:pt>
                <c:pt idx="82411">
                  <c:v>634</c:v>
                </c:pt>
                <c:pt idx="82412">
                  <c:v>635</c:v>
                </c:pt>
                <c:pt idx="82413">
                  <c:v>636</c:v>
                </c:pt>
                <c:pt idx="82414">
                  <c:v>637</c:v>
                </c:pt>
                <c:pt idx="82415">
                  <c:v>638</c:v>
                </c:pt>
                <c:pt idx="82416">
                  <c:v>639</c:v>
                </c:pt>
                <c:pt idx="82417">
                  <c:v>640</c:v>
                </c:pt>
                <c:pt idx="82418">
                  <c:v>641</c:v>
                </c:pt>
                <c:pt idx="82419">
                  <c:v>642</c:v>
                </c:pt>
                <c:pt idx="82420">
                  <c:v>643</c:v>
                </c:pt>
                <c:pt idx="82421">
                  <c:v>644</c:v>
                </c:pt>
                <c:pt idx="82422">
                  <c:v>645</c:v>
                </c:pt>
                <c:pt idx="82423">
                  <c:v>646</c:v>
                </c:pt>
                <c:pt idx="82424">
                  <c:v>647</c:v>
                </c:pt>
                <c:pt idx="82425">
                  <c:v>648</c:v>
                </c:pt>
                <c:pt idx="82426">
                  <c:v>649</c:v>
                </c:pt>
                <c:pt idx="82427">
                  <c:v>650</c:v>
                </c:pt>
                <c:pt idx="82428">
                  <c:v>651</c:v>
                </c:pt>
                <c:pt idx="82429">
                  <c:v>652</c:v>
                </c:pt>
                <c:pt idx="82430">
                  <c:v>653</c:v>
                </c:pt>
                <c:pt idx="82431">
                  <c:v>654</c:v>
                </c:pt>
                <c:pt idx="82432">
                  <c:v>655</c:v>
                </c:pt>
                <c:pt idx="82433">
                  <c:v>656</c:v>
                </c:pt>
                <c:pt idx="82434">
                  <c:v>657</c:v>
                </c:pt>
                <c:pt idx="82435">
                  <c:v>658</c:v>
                </c:pt>
                <c:pt idx="82436">
                  <c:v>659</c:v>
                </c:pt>
                <c:pt idx="82437">
                  <c:v>660</c:v>
                </c:pt>
                <c:pt idx="82438">
                  <c:v>661</c:v>
                </c:pt>
                <c:pt idx="82439">
                  <c:v>662</c:v>
                </c:pt>
                <c:pt idx="82440">
                  <c:v>663</c:v>
                </c:pt>
                <c:pt idx="82441">
                  <c:v>664</c:v>
                </c:pt>
                <c:pt idx="82442">
                  <c:v>665</c:v>
                </c:pt>
                <c:pt idx="82443">
                  <c:v>666</c:v>
                </c:pt>
                <c:pt idx="82444">
                  <c:v>667</c:v>
                </c:pt>
                <c:pt idx="82445">
                  <c:v>668</c:v>
                </c:pt>
                <c:pt idx="82446">
                  <c:v>669</c:v>
                </c:pt>
                <c:pt idx="82447">
                  <c:v>670</c:v>
                </c:pt>
                <c:pt idx="82448">
                  <c:v>671</c:v>
                </c:pt>
                <c:pt idx="82449">
                  <c:v>672</c:v>
                </c:pt>
                <c:pt idx="82450">
                  <c:v>673</c:v>
                </c:pt>
                <c:pt idx="82451">
                  <c:v>674</c:v>
                </c:pt>
                <c:pt idx="82452">
                  <c:v>675</c:v>
                </c:pt>
                <c:pt idx="82453">
                  <c:v>676</c:v>
                </c:pt>
                <c:pt idx="82454">
                  <c:v>677</c:v>
                </c:pt>
                <c:pt idx="82455">
                  <c:v>678</c:v>
                </c:pt>
                <c:pt idx="82456">
                  <c:v>679</c:v>
                </c:pt>
                <c:pt idx="82457">
                  <c:v>680</c:v>
                </c:pt>
                <c:pt idx="82458">
                  <c:v>681</c:v>
                </c:pt>
                <c:pt idx="82459">
                  <c:v>682</c:v>
                </c:pt>
                <c:pt idx="82460">
                  <c:v>683</c:v>
                </c:pt>
                <c:pt idx="82461">
                  <c:v>684</c:v>
                </c:pt>
                <c:pt idx="82462">
                  <c:v>685</c:v>
                </c:pt>
                <c:pt idx="82463">
                  <c:v>686</c:v>
                </c:pt>
                <c:pt idx="82464">
                  <c:v>687</c:v>
                </c:pt>
                <c:pt idx="82465">
                  <c:v>688</c:v>
                </c:pt>
                <c:pt idx="82466">
                  <c:v>689</c:v>
                </c:pt>
                <c:pt idx="82467">
                  <c:v>690</c:v>
                </c:pt>
                <c:pt idx="82468">
                  <c:v>691</c:v>
                </c:pt>
                <c:pt idx="82469">
                  <c:v>692</c:v>
                </c:pt>
                <c:pt idx="82470">
                  <c:v>693</c:v>
                </c:pt>
                <c:pt idx="82471">
                  <c:v>694</c:v>
                </c:pt>
                <c:pt idx="82472">
                  <c:v>695</c:v>
                </c:pt>
                <c:pt idx="82473">
                  <c:v>696</c:v>
                </c:pt>
                <c:pt idx="82474">
                  <c:v>697</c:v>
                </c:pt>
                <c:pt idx="82475">
                  <c:v>698</c:v>
                </c:pt>
                <c:pt idx="82476">
                  <c:v>699</c:v>
                </c:pt>
                <c:pt idx="82477">
                  <c:v>700</c:v>
                </c:pt>
                <c:pt idx="82478">
                  <c:v>701</c:v>
                </c:pt>
                <c:pt idx="82479">
                  <c:v>702</c:v>
                </c:pt>
                <c:pt idx="82480">
                  <c:v>703</c:v>
                </c:pt>
                <c:pt idx="82481">
                  <c:v>704</c:v>
                </c:pt>
                <c:pt idx="82482">
                  <c:v>705</c:v>
                </c:pt>
                <c:pt idx="82483">
                  <c:v>706</c:v>
                </c:pt>
                <c:pt idx="82484">
                  <c:v>707</c:v>
                </c:pt>
                <c:pt idx="82485">
                  <c:v>708</c:v>
                </c:pt>
                <c:pt idx="82486">
                  <c:v>709</c:v>
                </c:pt>
                <c:pt idx="82487">
                  <c:v>710</c:v>
                </c:pt>
                <c:pt idx="82488">
                  <c:v>711</c:v>
                </c:pt>
                <c:pt idx="82489">
                  <c:v>712</c:v>
                </c:pt>
                <c:pt idx="82490">
                  <c:v>713</c:v>
                </c:pt>
                <c:pt idx="82491">
                  <c:v>714</c:v>
                </c:pt>
                <c:pt idx="82492">
                  <c:v>715</c:v>
                </c:pt>
                <c:pt idx="82493">
                  <c:v>716</c:v>
                </c:pt>
                <c:pt idx="82494">
                  <c:v>717</c:v>
                </c:pt>
                <c:pt idx="82495">
                  <c:v>718</c:v>
                </c:pt>
                <c:pt idx="82496">
                  <c:v>719</c:v>
                </c:pt>
                <c:pt idx="82497">
                  <c:v>720</c:v>
                </c:pt>
                <c:pt idx="82498">
                  <c:v>721</c:v>
                </c:pt>
                <c:pt idx="82499">
                  <c:v>722</c:v>
                </c:pt>
                <c:pt idx="82500">
                  <c:v>723</c:v>
                </c:pt>
                <c:pt idx="82501">
                  <c:v>724</c:v>
                </c:pt>
                <c:pt idx="82502">
                  <c:v>725</c:v>
                </c:pt>
                <c:pt idx="82503">
                  <c:v>726</c:v>
                </c:pt>
                <c:pt idx="82504">
                  <c:v>727</c:v>
                </c:pt>
                <c:pt idx="82505">
                  <c:v>728</c:v>
                </c:pt>
                <c:pt idx="82506">
                  <c:v>729</c:v>
                </c:pt>
                <c:pt idx="82507">
                  <c:v>730</c:v>
                </c:pt>
                <c:pt idx="82508">
                  <c:v>731</c:v>
                </c:pt>
                <c:pt idx="82509">
                  <c:v>732</c:v>
                </c:pt>
                <c:pt idx="82510">
                  <c:v>733</c:v>
                </c:pt>
                <c:pt idx="82511">
                  <c:v>734</c:v>
                </c:pt>
                <c:pt idx="82512">
                  <c:v>735</c:v>
                </c:pt>
                <c:pt idx="82513">
                  <c:v>736</c:v>
                </c:pt>
                <c:pt idx="82514">
                  <c:v>737</c:v>
                </c:pt>
                <c:pt idx="82515">
                  <c:v>738</c:v>
                </c:pt>
                <c:pt idx="82516">
                  <c:v>739</c:v>
                </c:pt>
                <c:pt idx="82517">
                  <c:v>740</c:v>
                </c:pt>
                <c:pt idx="82518">
                  <c:v>741</c:v>
                </c:pt>
                <c:pt idx="82519">
                  <c:v>742</c:v>
                </c:pt>
                <c:pt idx="82520">
                  <c:v>743</c:v>
                </c:pt>
                <c:pt idx="82521">
                  <c:v>744</c:v>
                </c:pt>
                <c:pt idx="82522">
                  <c:v>745</c:v>
                </c:pt>
                <c:pt idx="82523">
                  <c:v>746</c:v>
                </c:pt>
                <c:pt idx="82524">
                  <c:v>747</c:v>
                </c:pt>
                <c:pt idx="82525">
                  <c:v>748</c:v>
                </c:pt>
                <c:pt idx="82526">
                  <c:v>749</c:v>
                </c:pt>
                <c:pt idx="82527">
                  <c:v>750</c:v>
                </c:pt>
                <c:pt idx="82528">
                  <c:v>751</c:v>
                </c:pt>
                <c:pt idx="82529">
                  <c:v>752</c:v>
                </c:pt>
                <c:pt idx="82530">
                  <c:v>753</c:v>
                </c:pt>
                <c:pt idx="82531">
                  <c:v>754</c:v>
                </c:pt>
                <c:pt idx="82532">
                  <c:v>755</c:v>
                </c:pt>
                <c:pt idx="82533">
                  <c:v>756</c:v>
                </c:pt>
                <c:pt idx="82534">
                  <c:v>757</c:v>
                </c:pt>
                <c:pt idx="82535">
                  <c:v>758</c:v>
                </c:pt>
                <c:pt idx="82536">
                  <c:v>759</c:v>
                </c:pt>
                <c:pt idx="82537">
                  <c:v>760</c:v>
                </c:pt>
                <c:pt idx="82538">
                  <c:v>761</c:v>
                </c:pt>
                <c:pt idx="82539">
                  <c:v>762</c:v>
                </c:pt>
                <c:pt idx="82540">
                  <c:v>763</c:v>
                </c:pt>
                <c:pt idx="82541">
                  <c:v>764</c:v>
                </c:pt>
                <c:pt idx="82542">
                  <c:v>765</c:v>
                </c:pt>
                <c:pt idx="82543">
                  <c:v>766</c:v>
                </c:pt>
                <c:pt idx="82544">
                  <c:v>767</c:v>
                </c:pt>
                <c:pt idx="82545">
                  <c:v>768</c:v>
                </c:pt>
                <c:pt idx="82546">
                  <c:v>769</c:v>
                </c:pt>
                <c:pt idx="82547">
                  <c:v>770</c:v>
                </c:pt>
                <c:pt idx="82548">
                  <c:v>771</c:v>
                </c:pt>
                <c:pt idx="82549">
                  <c:v>772</c:v>
                </c:pt>
                <c:pt idx="82550">
                  <c:v>773</c:v>
                </c:pt>
                <c:pt idx="82551">
                  <c:v>774</c:v>
                </c:pt>
                <c:pt idx="82552">
                  <c:v>775</c:v>
                </c:pt>
                <c:pt idx="82553">
                  <c:v>776</c:v>
                </c:pt>
                <c:pt idx="82554">
                  <c:v>777</c:v>
                </c:pt>
                <c:pt idx="82555">
                  <c:v>778</c:v>
                </c:pt>
                <c:pt idx="82556">
                  <c:v>779</c:v>
                </c:pt>
                <c:pt idx="82557">
                  <c:v>780</c:v>
                </c:pt>
                <c:pt idx="82558">
                  <c:v>781</c:v>
                </c:pt>
                <c:pt idx="82559">
                  <c:v>782</c:v>
                </c:pt>
                <c:pt idx="82560">
                  <c:v>783</c:v>
                </c:pt>
                <c:pt idx="82561">
                  <c:v>784</c:v>
                </c:pt>
                <c:pt idx="82562">
                  <c:v>785</c:v>
                </c:pt>
                <c:pt idx="82563">
                  <c:v>786</c:v>
                </c:pt>
                <c:pt idx="82564">
                  <c:v>787</c:v>
                </c:pt>
                <c:pt idx="82565">
                  <c:v>788</c:v>
                </c:pt>
                <c:pt idx="82566">
                  <c:v>789</c:v>
                </c:pt>
                <c:pt idx="82567">
                  <c:v>790</c:v>
                </c:pt>
                <c:pt idx="82568">
                  <c:v>791</c:v>
                </c:pt>
                <c:pt idx="82569">
                  <c:v>792</c:v>
                </c:pt>
                <c:pt idx="82570">
                  <c:v>793</c:v>
                </c:pt>
                <c:pt idx="82571">
                  <c:v>794</c:v>
                </c:pt>
                <c:pt idx="82572">
                  <c:v>795</c:v>
                </c:pt>
                <c:pt idx="82573">
                  <c:v>796</c:v>
                </c:pt>
                <c:pt idx="82574">
                  <c:v>797</c:v>
                </c:pt>
                <c:pt idx="82575">
                  <c:v>798</c:v>
                </c:pt>
                <c:pt idx="82576">
                  <c:v>799</c:v>
                </c:pt>
                <c:pt idx="82577">
                  <c:v>800</c:v>
                </c:pt>
                <c:pt idx="82578">
                  <c:v>801</c:v>
                </c:pt>
                <c:pt idx="82579">
                  <c:v>802</c:v>
                </c:pt>
                <c:pt idx="82580">
                  <c:v>803</c:v>
                </c:pt>
                <c:pt idx="82581">
                  <c:v>804</c:v>
                </c:pt>
                <c:pt idx="82582">
                  <c:v>805</c:v>
                </c:pt>
                <c:pt idx="82583">
                  <c:v>806</c:v>
                </c:pt>
                <c:pt idx="82584">
                  <c:v>807</c:v>
                </c:pt>
                <c:pt idx="82585">
                  <c:v>808</c:v>
                </c:pt>
                <c:pt idx="82586">
                  <c:v>809</c:v>
                </c:pt>
                <c:pt idx="82587">
                  <c:v>810</c:v>
                </c:pt>
                <c:pt idx="82588">
                  <c:v>811</c:v>
                </c:pt>
                <c:pt idx="82589">
                  <c:v>812</c:v>
                </c:pt>
                <c:pt idx="82590">
                  <c:v>813</c:v>
                </c:pt>
                <c:pt idx="82591">
                  <c:v>814</c:v>
                </c:pt>
                <c:pt idx="82592">
                  <c:v>815</c:v>
                </c:pt>
                <c:pt idx="82593">
                  <c:v>816</c:v>
                </c:pt>
                <c:pt idx="82594">
                  <c:v>817</c:v>
                </c:pt>
                <c:pt idx="82595">
                  <c:v>818</c:v>
                </c:pt>
                <c:pt idx="82596">
                  <c:v>819</c:v>
                </c:pt>
                <c:pt idx="82597">
                  <c:v>820</c:v>
                </c:pt>
                <c:pt idx="82598">
                  <c:v>821</c:v>
                </c:pt>
                <c:pt idx="82599">
                  <c:v>822</c:v>
                </c:pt>
                <c:pt idx="82600">
                  <c:v>823</c:v>
                </c:pt>
                <c:pt idx="82601">
                  <c:v>824</c:v>
                </c:pt>
                <c:pt idx="82602">
                  <c:v>825</c:v>
                </c:pt>
                <c:pt idx="82603">
                  <c:v>826</c:v>
                </c:pt>
                <c:pt idx="82604">
                  <c:v>827</c:v>
                </c:pt>
                <c:pt idx="82605">
                  <c:v>828</c:v>
                </c:pt>
                <c:pt idx="82606">
                  <c:v>829</c:v>
                </c:pt>
                <c:pt idx="82607">
                  <c:v>830</c:v>
                </c:pt>
                <c:pt idx="82608">
                  <c:v>831</c:v>
                </c:pt>
                <c:pt idx="82609">
                  <c:v>832</c:v>
                </c:pt>
                <c:pt idx="82610">
                  <c:v>833</c:v>
                </c:pt>
                <c:pt idx="82611">
                  <c:v>834</c:v>
                </c:pt>
                <c:pt idx="82612">
                  <c:v>835</c:v>
                </c:pt>
                <c:pt idx="82613">
                  <c:v>836</c:v>
                </c:pt>
                <c:pt idx="82614">
                  <c:v>837</c:v>
                </c:pt>
                <c:pt idx="82615">
                  <c:v>838</c:v>
                </c:pt>
                <c:pt idx="82616">
                  <c:v>839</c:v>
                </c:pt>
                <c:pt idx="82617">
                  <c:v>840</c:v>
                </c:pt>
                <c:pt idx="82618">
                  <c:v>841</c:v>
                </c:pt>
                <c:pt idx="82619">
                  <c:v>842</c:v>
                </c:pt>
                <c:pt idx="82620">
                  <c:v>843</c:v>
                </c:pt>
                <c:pt idx="82621">
                  <c:v>844</c:v>
                </c:pt>
                <c:pt idx="82622">
                  <c:v>845</c:v>
                </c:pt>
                <c:pt idx="82623">
                  <c:v>846</c:v>
                </c:pt>
                <c:pt idx="82624">
                  <c:v>847</c:v>
                </c:pt>
                <c:pt idx="82625">
                  <c:v>848</c:v>
                </c:pt>
                <c:pt idx="82626">
                  <c:v>849</c:v>
                </c:pt>
                <c:pt idx="82627">
                  <c:v>850</c:v>
                </c:pt>
                <c:pt idx="82628">
                  <c:v>851</c:v>
                </c:pt>
                <c:pt idx="82629">
                  <c:v>852</c:v>
                </c:pt>
                <c:pt idx="82630">
                  <c:v>853</c:v>
                </c:pt>
                <c:pt idx="82631">
                  <c:v>854</c:v>
                </c:pt>
                <c:pt idx="82632">
                  <c:v>855</c:v>
                </c:pt>
                <c:pt idx="82633">
                  <c:v>856</c:v>
                </c:pt>
                <c:pt idx="82634">
                  <c:v>857</c:v>
                </c:pt>
                <c:pt idx="82635">
                  <c:v>858</c:v>
                </c:pt>
                <c:pt idx="82636">
                  <c:v>859</c:v>
                </c:pt>
                <c:pt idx="82637">
                  <c:v>860</c:v>
                </c:pt>
                <c:pt idx="82638">
                  <c:v>861</c:v>
                </c:pt>
                <c:pt idx="82639">
                  <c:v>862</c:v>
                </c:pt>
                <c:pt idx="82640">
                  <c:v>863</c:v>
                </c:pt>
                <c:pt idx="82641">
                  <c:v>864</c:v>
                </c:pt>
                <c:pt idx="82642">
                  <c:v>865</c:v>
                </c:pt>
                <c:pt idx="82643">
                  <c:v>866</c:v>
                </c:pt>
                <c:pt idx="82644">
                  <c:v>867</c:v>
                </c:pt>
                <c:pt idx="82645">
                  <c:v>868</c:v>
                </c:pt>
                <c:pt idx="82646">
                  <c:v>869</c:v>
                </c:pt>
                <c:pt idx="82647">
                  <c:v>870</c:v>
                </c:pt>
                <c:pt idx="82648">
                  <c:v>871</c:v>
                </c:pt>
                <c:pt idx="82649">
                  <c:v>872</c:v>
                </c:pt>
                <c:pt idx="82650">
                  <c:v>873</c:v>
                </c:pt>
                <c:pt idx="82651">
                  <c:v>874</c:v>
                </c:pt>
                <c:pt idx="82652">
                  <c:v>875</c:v>
                </c:pt>
                <c:pt idx="82653">
                  <c:v>876</c:v>
                </c:pt>
                <c:pt idx="82654">
                  <c:v>877</c:v>
                </c:pt>
                <c:pt idx="82655">
                  <c:v>878</c:v>
                </c:pt>
                <c:pt idx="82656">
                  <c:v>879</c:v>
                </c:pt>
                <c:pt idx="82657">
                  <c:v>880</c:v>
                </c:pt>
                <c:pt idx="82658">
                  <c:v>881</c:v>
                </c:pt>
                <c:pt idx="82659">
                  <c:v>882</c:v>
                </c:pt>
                <c:pt idx="82660">
                  <c:v>883</c:v>
                </c:pt>
                <c:pt idx="82661">
                  <c:v>884</c:v>
                </c:pt>
                <c:pt idx="82662">
                  <c:v>885</c:v>
                </c:pt>
                <c:pt idx="82663">
                  <c:v>886</c:v>
                </c:pt>
                <c:pt idx="82664">
                  <c:v>887</c:v>
                </c:pt>
                <c:pt idx="82665">
                  <c:v>888</c:v>
                </c:pt>
                <c:pt idx="82666">
                  <c:v>889</c:v>
                </c:pt>
                <c:pt idx="82667">
                  <c:v>890</c:v>
                </c:pt>
                <c:pt idx="82668">
                  <c:v>891</c:v>
                </c:pt>
                <c:pt idx="82669">
                  <c:v>892</c:v>
                </c:pt>
                <c:pt idx="82670">
                  <c:v>893</c:v>
                </c:pt>
                <c:pt idx="82671">
                  <c:v>894</c:v>
                </c:pt>
                <c:pt idx="82672">
                  <c:v>895</c:v>
                </c:pt>
                <c:pt idx="82673">
                  <c:v>896</c:v>
                </c:pt>
                <c:pt idx="82674">
                  <c:v>897</c:v>
                </c:pt>
                <c:pt idx="82675">
                  <c:v>898</c:v>
                </c:pt>
                <c:pt idx="82676">
                  <c:v>899</c:v>
                </c:pt>
                <c:pt idx="82677">
                  <c:v>900</c:v>
                </c:pt>
                <c:pt idx="82678">
                  <c:v>901</c:v>
                </c:pt>
                <c:pt idx="82679">
                  <c:v>902</c:v>
                </c:pt>
                <c:pt idx="82680">
                  <c:v>903</c:v>
                </c:pt>
                <c:pt idx="82681">
                  <c:v>904</c:v>
                </c:pt>
                <c:pt idx="82682">
                  <c:v>905</c:v>
                </c:pt>
                <c:pt idx="82683">
                  <c:v>906</c:v>
                </c:pt>
                <c:pt idx="82684">
                  <c:v>907</c:v>
                </c:pt>
                <c:pt idx="82685">
                  <c:v>908</c:v>
                </c:pt>
                <c:pt idx="82686">
                  <c:v>909</c:v>
                </c:pt>
                <c:pt idx="82687">
                  <c:v>910</c:v>
                </c:pt>
                <c:pt idx="82688">
                  <c:v>911</c:v>
                </c:pt>
                <c:pt idx="82689">
                  <c:v>912</c:v>
                </c:pt>
                <c:pt idx="82690">
                  <c:v>913</c:v>
                </c:pt>
                <c:pt idx="82691">
                  <c:v>914</c:v>
                </c:pt>
                <c:pt idx="82692">
                  <c:v>915</c:v>
                </c:pt>
                <c:pt idx="82693">
                  <c:v>916</c:v>
                </c:pt>
                <c:pt idx="82694">
                  <c:v>917</c:v>
                </c:pt>
                <c:pt idx="82695">
                  <c:v>918</c:v>
                </c:pt>
                <c:pt idx="82696">
                  <c:v>919</c:v>
                </c:pt>
                <c:pt idx="82697">
                  <c:v>920</c:v>
                </c:pt>
                <c:pt idx="82698">
                  <c:v>921</c:v>
                </c:pt>
                <c:pt idx="82699">
                  <c:v>922</c:v>
                </c:pt>
                <c:pt idx="82700">
                  <c:v>923</c:v>
                </c:pt>
                <c:pt idx="82701">
                  <c:v>924</c:v>
                </c:pt>
                <c:pt idx="82702">
                  <c:v>925</c:v>
                </c:pt>
                <c:pt idx="82703">
                  <c:v>926</c:v>
                </c:pt>
                <c:pt idx="82704">
                  <c:v>927</c:v>
                </c:pt>
                <c:pt idx="82705">
                  <c:v>928</c:v>
                </c:pt>
                <c:pt idx="82706">
                  <c:v>929</c:v>
                </c:pt>
                <c:pt idx="82707">
                  <c:v>930</c:v>
                </c:pt>
                <c:pt idx="82708">
                  <c:v>931</c:v>
                </c:pt>
                <c:pt idx="82709">
                  <c:v>932</c:v>
                </c:pt>
                <c:pt idx="82710">
                  <c:v>933</c:v>
                </c:pt>
                <c:pt idx="82711">
                  <c:v>934</c:v>
                </c:pt>
                <c:pt idx="82712">
                  <c:v>935</c:v>
                </c:pt>
                <c:pt idx="82713">
                  <c:v>936</c:v>
                </c:pt>
                <c:pt idx="82714">
                  <c:v>937</c:v>
                </c:pt>
                <c:pt idx="82715">
                  <c:v>938</c:v>
                </c:pt>
                <c:pt idx="82716">
                  <c:v>939</c:v>
                </c:pt>
                <c:pt idx="82717">
                  <c:v>940</c:v>
                </c:pt>
                <c:pt idx="82718">
                  <c:v>941</c:v>
                </c:pt>
                <c:pt idx="82719">
                  <c:v>942</c:v>
                </c:pt>
                <c:pt idx="82720">
                  <c:v>943</c:v>
                </c:pt>
                <c:pt idx="82721">
                  <c:v>944</c:v>
                </c:pt>
                <c:pt idx="82722">
                  <c:v>945</c:v>
                </c:pt>
                <c:pt idx="82723">
                  <c:v>946</c:v>
                </c:pt>
                <c:pt idx="82724">
                  <c:v>947</c:v>
                </c:pt>
                <c:pt idx="82725">
                  <c:v>948</c:v>
                </c:pt>
                <c:pt idx="82726">
                  <c:v>949</c:v>
                </c:pt>
                <c:pt idx="82727">
                  <c:v>950</c:v>
                </c:pt>
                <c:pt idx="82728">
                  <c:v>951</c:v>
                </c:pt>
                <c:pt idx="82729">
                  <c:v>952</c:v>
                </c:pt>
                <c:pt idx="82730">
                  <c:v>953</c:v>
                </c:pt>
                <c:pt idx="82731">
                  <c:v>954</c:v>
                </c:pt>
                <c:pt idx="82732">
                  <c:v>955</c:v>
                </c:pt>
                <c:pt idx="82733">
                  <c:v>956</c:v>
                </c:pt>
                <c:pt idx="82734">
                  <c:v>957</c:v>
                </c:pt>
                <c:pt idx="82735">
                  <c:v>958</c:v>
                </c:pt>
                <c:pt idx="82736">
                  <c:v>959</c:v>
                </c:pt>
                <c:pt idx="82737">
                  <c:v>960</c:v>
                </c:pt>
                <c:pt idx="82738">
                  <c:v>961</c:v>
                </c:pt>
                <c:pt idx="82739">
                  <c:v>962</c:v>
                </c:pt>
                <c:pt idx="82740">
                  <c:v>963</c:v>
                </c:pt>
                <c:pt idx="82741">
                  <c:v>964</c:v>
                </c:pt>
                <c:pt idx="82742">
                  <c:v>965</c:v>
                </c:pt>
                <c:pt idx="82743">
                  <c:v>966</c:v>
                </c:pt>
                <c:pt idx="82744">
                  <c:v>967</c:v>
                </c:pt>
                <c:pt idx="82745">
                  <c:v>968</c:v>
                </c:pt>
                <c:pt idx="82746">
                  <c:v>969</c:v>
                </c:pt>
                <c:pt idx="82747">
                  <c:v>970</c:v>
                </c:pt>
                <c:pt idx="82748">
                  <c:v>971</c:v>
                </c:pt>
                <c:pt idx="82749">
                  <c:v>972</c:v>
                </c:pt>
                <c:pt idx="82750">
                  <c:v>973</c:v>
                </c:pt>
                <c:pt idx="82751">
                  <c:v>974</c:v>
                </c:pt>
                <c:pt idx="82752">
                  <c:v>975</c:v>
                </c:pt>
                <c:pt idx="82753">
                  <c:v>976</c:v>
                </c:pt>
                <c:pt idx="82754">
                  <c:v>977</c:v>
                </c:pt>
                <c:pt idx="82755">
                  <c:v>978</c:v>
                </c:pt>
                <c:pt idx="82756">
                  <c:v>979</c:v>
                </c:pt>
                <c:pt idx="82757">
                  <c:v>980</c:v>
                </c:pt>
                <c:pt idx="82758">
                  <c:v>981</c:v>
                </c:pt>
                <c:pt idx="82759">
                  <c:v>982</c:v>
                </c:pt>
                <c:pt idx="82760">
                  <c:v>983</c:v>
                </c:pt>
                <c:pt idx="82761">
                  <c:v>984</c:v>
                </c:pt>
                <c:pt idx="82762">
                  <c:v>985</c:v>
                </c:pt>
                <c:pt idx="82763">
                  <c:v>986</c:v>
                </c:pt>
                <c:pt idx="82764">
                  <c:v>987</c:v>
                </c:pt>
                <c:pt idx="82765">
                  <c:v>988</c:v>
                </c:pt>
                <c:pt idx="82766">
                  <c:v>989</c:v>
                </c:pt>
                <c:pt idx="82767">
                  <c:v>990</c:v>
                </c:pt>
                <c:pt idx="82768">
                  <c:v>991</c:v>
                </c:pt>
                <c:pt idx="82769">
                  <c:v>992</c:v>
                </c:pt>
                <c:pt idx="82770">
                  <c:v>993</c:v>
                </c:pt>
                <c:pt idx="82771">
                  <c:v>994</c:v>
                </c:pt>
                <c:pt idx="82772">
                  <c:v>995</c:v>
                </c:pt>
                <c:pt idx="82773">
                  <c:v>996</c:v>
                </c:pt>
                <c:pt idx="82774">
                  <c:v>997</c:v>
                </c:pt>
                <c:pt idx="82775">
                  <c:v>998</c:v>
                </c:pt>
                <c:pt idx="82776">
                  <c:v>999</c:v>
                </c:pt>
                <c:pt idx="82777">
                  <c:v>1000</c:v>
                </c:pt>
                <c:pt idx="82778">
                  <c:v>1001</c:v>
                </c:pt>
                <c:pt idx="82779">
                  <c:v>1002</c:v>
                </c:pt>
                <c:pt idx="82780">
                  <c:v>1003</c:v>
                </c:pt>
                <c:pt idx="82781">
                  <c:v>1004</c:v>
                </c:pt>
                <c:pt idx="82782">
                  <c:v>1005</c:v>
                </c:pt>
                <c:pt idx="82783">
                  <c:v>1006</c:v>
                </c:pt>
                <c:pt idx="82784">
                  <c:v>1007</c:v>
                </c:pt>
                <c:pt idx="82785">
                  <c:v>1008</c:v>
                </c:pt>
                <c:pt idx="82786">
                  <c:v>1009</c:v>
                </c:pt>
                <c:pt idx="82787">
                  <c:v>1010</c:v>
                </c:pt>
                <c:pt idx="82788">
                  <c:v>1011</c:v>
                </c:pt>
                <c:pt idx="82789">
                  <c:v>1012</c:v>
                </c:pt>
                <c:pt idx="82790">
                  <c:v>1013</c:v>
                </c:pt>
                <c:pt idx="82791">
                  <c:v>1014</c:v>
                </c:pt>
                <c:pt idx="82792">
                  <c:v>1015</c:v>
                </c:pt>
                <c:pt idx="82793">
                  <c:v>1016</c:v>
                </c:pt>
                <c:pt idx="82794">
                  <c:v>1017</c:v>
                </c:pt>
                <c:pt idx="82795">
                  <c:v>1018</c:v>
                </c:pt>
                <c:pt idx="82796">
                  <c:v>1019</c:v>
                </c:pt>
                <c:pt idx="82797">
                  <c:v>1020</c:v>
                </c:pt>
                <c:pt idx="82798">
                  <c:v>1021</c:v>
                </c:pt>
                <c:pt idx="82799">
                  <c:v>1022</c:v>
                </c:pt>
                <c:pt idx="82800">
                  <c:v>1023</c:v>
                </c:pt>
                <c:pt idx="82801">
                  <c:v>1024</c:v>
                </c:pt>
                <c:pt idx="82802">
                  <c:v>1025</c:v>
                </c:pt>
                <c:pt idx="82803">
                  <c:v>1026</c:v>
                </c:pt>
                <c:pt idx="82804">
                  <c:v>1027</c:v>
                </c:pt>
                <c:pt idx="82805">
                  <c:v>1028</c:v>
                </c:pt>
                <c:pt idx="82806">
                  <c:v>1029</c:v>
                </c:pt>
                <c:pt idx="82807">
                  <c:v>1030</c:v>
                </c:pt>
                <c:pt idx="82808">
                  <c:v>1031</c:v>
                </c:pt>
                <c:pt idx="82809">
                  <c:v>1032</c:v>
                </c:pt>
                <c:pt idx="82810">
                  <c:v>1033</c:v>
                </c:pt>
                <c:pt idx="82811">
                  <c:v>1034</c:v>
                </c:pt>
                <c:pt idx="82812">
                  <c:v>1035</c:v>
                </c:pt>
                <c:pt idx="82813">
                  <c:v>1036</c:v>
                </c:pt>
                <c:pt idx="82814">
                  <c:v>1037</c:v>
                </c:pt>
                <c:pt idx="82815">
                  <c:v>1038</c:v>
                </c:pt>
                <c:pt idx="82816">
                  <c:v>1039</c:v>
                </c:pt>
                <c:pt idx="82817">
                  <c:v>1040</c:v>
                </c:pt>
                <c:pt idx="82818">
                  <c:v>1041</c:v>
                </c:pt>
                <c:pt idx="82819">
                  <c:v>1042</c:v>
                </c:pt>
                <c:pt idx="82820">
                  <c:v>1043</c:v>
                </c:pt>
                <c:pt idx="82821">
                  <c:v>1044</c:v>
                </c:pt>
                <c:pt idx="82822">
                  <c:v>1045</c:v>
                </c:pt>
                <c:pt idx="82823">
                  <c:v>1046</c:v>
                </c:pt>
                <c:pt idx="82824">
                  <c:v>1047</c:v>
                </c:pt>
                <c:pt idx="82825">
                  <c:v>1048</c:v>
                </c:pt>
                <c:pt idx="82826">
                  <c:v>1049</c:v>
                </c:pt>
                <c:pt idx="82827">
                  <c:v>1050</c:v>
                </c:pt>
                <c:pt idx="82828">
                  <c:v>1051</c:v>
                </c:pt>
                <c:pt idx="82829">
                  <c:v>1052</c:v>
                </c:pt>
                <c:pt idx="82830">
                  <c:v>1053</c:v>
                </c:pt>
                <c:pt idx="82831">
                  <c:v>1054</c:v>
                </c:pt>
                <c:pt idx="82832">
                  <c:v>1055</c:v>
                </c:pt>
                <c:pt idx="82833">
                  <c:v>1056</c:v>
                </c:pt>
                <c:pt idx="82834">
                  <c:v>1057</c:v>
                </c:pt>
                <c:pt idx="82835">
                  <c:v>1058</c:v>
                </c:pt>
                <c:pt idx="82836">
                  <c:v>1059</c:v>
                </c:pt>
                <c:pt idx="82837">
                  <c:v>1060</c:v>
                </c:pt>
                <c:pt idx="82838">
                  <c:v>1061</c:v>
                </c:pt>
                <c:pt idx="82839">
                  <c:v>1062</c:v>
                </c:pt>
                <c:pt idx="82840">
                  <c:v>1063</c:v>
                </c:pt>
                <c:pt idx="82841">
                  <c:v>1064</c:v>
                </c:pt>
                <c:pt idx="82842">
                  <c:v>1065</c:v>
                </c:pt>
                <c:pt idx="82843">
                  <c:v>1066</c:v>
                </c:pt>
                <c:pt idx="82844">
                  <c:v>1067</c:v>
                </c:pt>
                <c:pt idx="82845">
                  <c:v>1068</c:v>
                </c:pt>
                <c:pt idx="82846">
                  <c:v>1069</c:v>
                </c:pt>
                <c:pt idx="82847">
                  <c:v>1070</c:v>
                </c:pt>
                <c:pt idx="82848">
                  <c:v>1071</c:v>
                </c:pt>
                <c:pt idx="82849">
                  <c:v>1072</c:v>
                </c:pt>
                <c:pt idx="82850">
                  <c:v>1073</c:v>
                </c:pt>
                <c:pt idx="82851">
                  <c:v>1074</c:v>
                </c:pt>
                <c:pt idx="82852">
                  <c:v>1075</c:v>
                </c:pt>
                <c:pt idx="82853">
                  <c:v>1076</c:v>
                </c:pt>
                <c:pt idx="82854">
                  <c:v>1077</c:v>
                </c:pt>
                <c:pt idx="82855">
                  <c:v>1078</c:v>
                </c:pt>
                <c:pt idx="82856">
                  <c:v>1079</c:v>
                </c:pt>
                <c:pt idx="82857">
                  <c:v>1080</c:v>
                </c:pt>
                <c:pt idx="82858">
                  <c:v>1081</c:v>
                </c:pt>
                <c:pt idx="82859">
                  <c:v>1082</c:v>
                </c:pt>
                <c:pt idx="82860">
                  <c:v>1083</c:v>
                </c:pt>
                <c:pt idx="82861">
                  <c:v>1084</c:v>
                </c:pt>
                <c:pt idx="82862">
                  <c:v>1085</c:v>
                </c:pt>
                <c:pt idx="82863">
                  <c:v>1086</c:v>
                </c:pt>
                <c:pt idx="82864">
                  <c:v>1087</c:v>
                </c:pt>
                <c:pt idx="82865">
                  <c:v>1088</c:v>
                </c:pt>
                <c:pt idx="82866">
                  <c:v>1089</c:v>
                </c:pt>
                <c:pt idx="82867">
                  <c:v>1090</c:v>
                </c:pt>
                <c:pt idx="82868">
                  <c:v>1091</c:v>
                </c:pt>
                <c:pt idx="82869">
                  <c:v>1092</c:v>
                </c:pt>
                <c:pt idx="82870">
                  <c:v>1093</c:v>
                </c:pt>
                <c:pt idx="82871">
                  <c:v>1094</c:v>
                </c:pt>
                <c:pt idx="82872">
                  <c:v>1095</c:v>
                </c:pt>
                <c:pt idx="82873">
                  <c:v>1096</c:v>
                </c:pt>
                <c:pt idx="82874">
                  <c:v>1097</c:v>
                </c:pt>
                <c:pt idx="82875">
                  <c:v>1098</c:v>
                </c:pt>
                <c:pt idx="82876">
                  <c:v>1099</c:v>
                </c:pt>
                <c:pt idx="82877">
                  <c:v>1100</c:v>
                </c:pt>
                <c:pt idx="82878">
                  <c:v>1101</c:v>
                </c:pt>
                <c:pt idx="82879">
                  <c:v>1102</c:v>
                </c:pt>
                <c:pt idx="82880">
                  <c:v>1103</c:v>
                </c:pt>
                <c:pt idx="82881">
                  <c:v>1104</c:v>
                </c:pt>
                <c:pt idx="82882">
                  <c:v>1105</c:v>
                </c:pt>
                <c:pt idx="82883">
                  <c:v>1106</c:v>
                </c:pt>
                <c:pt idx="82884">
                  <c:v>1107</c:v>
                </c:pt>
                <c:pt idx="82885">
                  <c:v>1108</c:v>
                </c:pt>
                <c:pt idx="82886">
                  <c:v>1109</c:v>
                </c:pt>
                <c:pt idx="82887">
                  <c:v>1110</c:v>
                </c:pt>
                <c:pt idx="82888">
                  <c:v>1111</c:v>
                </c:pt>
                <c:pt idx="82889">
                  <c:v>1112</c:v>
                </c:pt>
                <c:pt idx="82890">
                  <c:v>1113</c:v>
                </c:pt>
                <c:pt idx="82891">
                  <c:v>1114</c:v>
                </c:pt>
                <c:pt idx="82892">
                  <c:v>1115</c:v>
                </c:pt>
                <c:pt idx="82893">
                  <c:v>1116</c:v>
                </c:pt>
                <c:pt idx="82894">
                  <c:v>1117</c:v>
                </c:pt>
                <c:pt idx="82895">
                  <c:v>1118</c:v>
                </c:pt>
                <c:pt idx="82896">
                  <c:v>1119</c:v>
                </c:pt>
                <c:pt idx="82897">
                  <c:v>1120</c:v>
                </c:pt>
                <c:pt idx="82898">
                  <c:v>1121</c:v>
                </c:pt>
                <c:pt idx="82899">
                  <c:v>1122</c:v>
                </c:pt>
                <c:pt idx="82900">
                  <c:v>1123</c:v>
                </c:pt>
                <c:pt idx="82901">
                  <c:v>1124</c:v>
                </c:pt>
                <c:pt idx="82902">
                  <c:v>1125</c:v>
                </c:pt>
                <c:pt idx="82903">
                  <c:v>1126</c:v>
                </c:pt>
                <c:pt idx="82904">
                  <c:v>1127</c:v>
                </c:pt>
                <c:pt idx="82905">
                  <c:v>1128</c:v>
                </c:pt>
                <c:pt idx="82906">
                  <c:v>1129</c:v>
                </c:pt>
                <c:pt idx="82907">
                  <c:v>1130</c:v>
                </c:pt>
                <c:pt idx="82908">
                  <c:v>1131</c:v>
                </c:pt>
                <c:pt idx="82909">
                  <c:v>1132</c:v>
                </c:pt>
                <c:pt idx="82910">
                  <c:v>1133</c:v>
                </c:pt>
                <c:pt idx="82911">
                  <c:v>1134</c:v>
                </c:pt>
                <c:pt idx="82912">
                  <c:v>1135</c:v>
                </c:pt>
                <c:pt idx="82913">
                  <c:v>1136</c:v>
                </c:pt>
                <c:pt idx="82914">
                  <c:v>1137</c:v>
                </c:pt>
                <c:pt idx="82915">
                  <c:v>1138</c:v>
                </c:pt>
                <c:pt idx="82916">
                  <c:v>1139</c:v>
                </c:pt>
                <c:pt idx="82917">
                  <c:v>1140</c:v>
                </c:pt>
                <c:pt idx="82918">
                  <c:v>1141</c:v>
                </c:pt>
                <c:pt idx="82919">
                  <c:v>1142</c:v>
                </c:pt>
                <c:pt idx="82920">
                  <c:v>1143</c:v>
                </c:pt>
                <c:pt idx="82921">
                  <c:v>1144</c:v>
                </c:pt>
                <c:pt idx="82922">
                  <c:v>1145</c:v>
                </c:pt>
                <c:pt idx="82923">
                  <c:v>1146</c:v>
                </c:pt>
                <c:pt idx="82924">
                  <c:v>1147</c:v>
                </c:pt>
                <c:pt idx="82925">
                  <c:v>1148</c:v>
                </c:pt>
                <c:pt idx="82926">
                  <c:v>1149</c:v>
                </c:pt>
                <c:pt idx="82927">
                  <c:v>1150</c:v>
                </c:pt>
                <c:pt idx="82928">
                  <c:v>1151</c:v>
                </c:pt>
                <c:pt idx="82929">
                  <c:v>1152</c:v>
                </c:pt>
                <c:pt idx="82930">
                  <c:v>1153</c:v>
                </c:pt>
                <c:pt idx="82931">
                  <c:v>1154</c:v>
                </c:pt>
                <c:pt idx="82932">
                  <c:v>1155</c:v>
                </c:pt>
                <c:pt idx="82933">
                  <c:v>1156</c:v>
                </c:pt>
                <c:pt idx="82934">
                  <c:v>1157</c:v>
                </c:pt>
                <c:pt idx="82935">
                  <c:v>1158</c:v>
                </c:pt>
                <c:pt idx="82936">
                  <c:v>1159</c:v>
                </c:pt>
                <c:pt idx="82937">
                  <c:v>1160</c:v>
                </c:pt>
                <c:pt idx="82938">
                  <c:v>1161</c:v>
                </c:pt>
                <c:pt idx="82939">
                  <c:v>1162</c:v>
                </c:pt>
                <c:pt idx="82940">
                  <c:v>1163</c:v>
                </c:pt>
                <c:pt idx="82941">
                  <c:v>1164</c:v>
                </c:pt>
                <c:pt idx="82942">
                  <c:v>1165</c:v>
                </c:pt>
                <c:pt idx="82943">
                  <c:v>1166</c:v>
                </c:pt>
                <c:pt idx="82944">
                  <c:v>1167</c:v>
                </c:pt>
                <c:pt idx="82945">
                  <c:v>1168</c:v>
                </c:pt>
                <c:pt idx="82946">
                  <c:v>1169</c:v>
                </c:pt>
                <c:pt idx="82947">
                  <c:v>1170</c:v>
                </c:pt>
                <c:pt idx="82948">
                  <c:v>1171</c:v>
                </c:pt>
                <c:pt idx="82949">
                  <c:v>1172</c:v>
                </c:pt>
                <c:pt idx="82950">
                  <c:v>1173</c:v>
                </c:pt>
                <c:pt idx="82951">
                  <c:v>1174</c:v>
                </c:pt>
                <c:pt idx="82952">
                  <c:v>1175</c:v>
                </c:pt>
                <c:pt idx="82953">
                  <c:v>1176</c:v>
                </c:pt>
                <c:pt idx="82954">
                  <c:v>1177</c:v>
                </c:pt>
                <c:pt idx="82955">
                  <c:v>1178</c:v>
                </c:pt>
                <c:pt idx="82956">
                  <c:v>1179</c:v>
                </c:pt>
                <c:pt idx="82957">
                  <c:v>1180</c:v>
                </c:pt>
                <c:pt idx="82958">
                  <c:v>1181</c:v>
                </c:pt>
                <c:pt idx="82959">
                  <c:v>1182</c:v>
                </c:pt>
                <c:pt idx="82960">
                  <c:v>1183</c:v>
                </c:pt>
                <c:pt idx="82961">
                  <c:v>1184</c:v>
                </c:pt>
                <c:pt idx="82962">
                  <c:v>1185</c:v>
                </c:pt>
                <c:pt idx="82963">
                  <c:v>1186</c:v>
                </c:pt>
                <c:pt idx="82964">
                  <c:v>1187</c:v>
                </c:pt>
                <c:pt idx="82965">
                  <c:v>1188</c:v>
                </c:pt>
                <c:pt idx="82966">
                  <c:v>1189</c:v>
                </c:pt>
                <c:pt idx="82967">
                  <c:v>1190</c:v>
                </c:pt>
                <c:pt idx="82968">
                  <c:v>1191</c:v>
                </c:pt>
                <c:pt idx="82969">
                  <c:v>1192</c:v>
                </c:pt>
                <c:pt idx="82970">
                  <c:v>1193</c:v>
                </c:pt>
                <c:pt idx="82971">
                  <c:v>1194</c:v>
                </c:pt>
                <c:pt idx="82972">
                  <c:v>1195</c:v>
                </c:pt>
                <c:pt idx="82973">
                  <c:v>1196</c:v>
                </c:pt>
                <c:pt idx="82974">
                  <c:v>1197</c:v>
                </c:pt>
                <c:pt idx="82975">
                  <c:v>1198</c:v>
                </c:pt>
                <c:pt idx="82976">
                  <c:v>1199</c:v>
                </c:pt>
                <c:pt idx="82977">
                  <c:v>1200</c:v>
                </c:pt>
                <c:pt idx="82978">
                  <c:v>1201</c:v>
                </c:pt>
                <c:pt idx="82979">
                  <c:v>1202</c:v>
                </c:pt>
                <c:pt idx="82980">
                  <c:v>1203</c:v>
                </c:pt>
                <c:pt idx="82981">
                  <c:v>1204</c:v>
                </c:pt>
                <c:pt idx="82982">
                  <c:v>1205</c:v>
                </c:pt>
                <c:pt idx="82983">
                  <c:v>1206</c:v>
                </c:pt>
                <c:pt idx="82984">
                  <c:v>1207</c:v>
                </c:pt>
                <c:pt idx="82985">
                  <c:v>1208</c:v>
                </c:pt>
                <c:pt idx="82986">
                  <c:v>1209</c:v>
                </c:pt>
                <c:pt idx="82987">
                  <c:v>1210</c:v>
                </c:pt>
                <c:pt idx="82988">
                  <c:v>1211</c:v>
                </c:pt>
                <c:pt idx="82989">
                  <c:v>1212</c:v>
                </c:pt>
                <c:pt idx="82990">
                  <c:v>1213</c:v>
                </c:pt>
                <c:pt idx="82991">
                  <c:v>1214</c:v>
                </c:pt>
                <c:pt idx="82992">
                  <c:v>1215</c:v>
                </c:pt>
                <c:pt idx="82993">
                  <c:v>1216</c:v>
                </c:pt>
                <c:pt idx="82994">
                  <c:v>1217</c:v>
                </c:pt>
                <c:pt idx="82995">
                  <c:v>1218</c:v>
                </c:pt>
                <c:pt idx="82996">
                  <c:v>1219</c:v>
                </c:pt>
                <c:pt idx="82997">
                  <c:v>1220</c:v>
                </c:pt>
                <c:pt idx="82998">
                  <c:v>1221</c:v>
                </c:pt>
                <c:pt idx="82999">
                  <c:v>1222</c:v>
                </c:pt>
                <c:pt idx="83000">
                  <c:v>1223</c:v>
                </c:pt>
                <c:pt idx="83001">
                  <c:v>1224</c:v>
                </c:pt>
                <c:pt idx="83002">
                  <c:v>1225</c:v>
                </c:pt>
                <c:pt idx="83003">
                  <c:v>1226</c:v>
                </c:pt>
                <c:pt idx="83004">
                  <c:v>1227</c:v>
                </c:pt>
                <c:pt idx="83005">
                  <c:v>1228</c:v>
                </c:pt>
                <c:pt idx="83006">
                  <c:v>1229</c:v>
                </c:pt>
                <c:pt idx="83007">
                  <c:v>1230</c:v>
                </c:pt>
                <c:pt idx="83008">
                  <c:v>1231</c:v>
                </c:pt>
                <c:pt idx="83009">
                  <c:v>1232</c:v>
                </c:pt>
                <c:pt idx="83010">
                  <c:v>1233</c:v>
                </c:pt>
                <c:pt idx="83011">
                  <c:v>1234</c:v>
                </c:pt>
                <c:pt idx="83012">
                  <c:v>1235</c:v>
                </c:pt>
                <c:pt idx="83013">
                  <c:v>1236</c:v>
                </c:pt>
                <c:pt idx="83014">
                  <c:v>1237</c:v>
                </c:pt>
                <c:pt idx="83015">
                  <c:v>1238</c:v>
                </c:pt>
                <c:pt idx="83016">
                  <c:v>1239</c:v>
                </c:pt>
                <c:pt idx="83017">
                  <c:v>1240</c:v>
                </c:pt>
                <c:pt idx="83018">
                  <c:v>1241</c:v>
                </c:pt>
                <c:pt idx="83019">
                  <c:v>1242</c:v>
                </c:pt>
                <c:pt idx="83020">
                  <c:v>1243</c:v>
                </c:pt>
                <c:pt idx="83021">
                  <c:v>1244</c:v>
                </c:pt>
                <c:pt idx="83022">
                  <c:v>1245</c:v>
                </c:pt>
                <c:pt idx="83023">
                  <c:v>1246</c:v>
                </c:pt>
                <c:pt idx="83024">
                  <c:v>1247</c:v>
                </c:pt>
                <c:pt idx="83025">
                  <c:v>1248</c:v>
                </c:pt>
                <c:pt idx="83026">
                  <c:v>1249</c:v>
                </c:pt>
                <c:pt idx="83027">
                  <c:v>1250</c:v>
                </c:pt>
                <c:pt idx="83028">
                  <c:v>1251</c:v>
                </c:pt>
                <c:pt idx="83029">
                  <c:v>1252</c:v>
                </c:pt>
                <c:pt idx="83030">
                  <c:v>1253</c:v>
                </c:pt>
                <c:pt idx="83031">
                  <c:v>1254</c:v>
                </c:pt>
                <c:pt idx="83032">
                  <c:v>1255</c:v>
                </c:pt>
                <c:pt idx="83033">
                  <c:v>1256</c:v>
                </c:pt>
                <c:pt idx="83034">
                  <c:v>1257</c:v>
                </c:pt>
                <c:pt idx="83035">
                  <c:v>1258</c:v>
                </c:pt>
                <c:pt idx="83036">
                  <c:v>1259</c:v>
                </c:pt>
                <c:pt idx="83037">
                  <c:v>1260</c:v>
                </c:pt>
                <c:pt idx="83038">
                  <c:v>1261</c:v>
                </c:pt>
                <c:pt idx="83039">
                  <c:v>1262</c:v>
                </c:pt>
                <c:pt idx="83040">
                  <c:v>1263</c:v>
                </c:pt>
                <c:pt idx="83041">
                  <c:v>1264</c:v>
                </c:pt>
                <c:pt idx="83042">
                  <c:v>1265</c:v>
                </c:pt>
                <c:pt idx="83043">
                  <c:v>1266</c:v>
                </c:pt>
                <c:pt idx="83044">
                  <c:v>1267</c:v>
                </c:pt>
                <c:pt idx="83045">
                  <c:v>1268</c:v>
                </c:pt>
                <c:pt idx="83046">
                  <c:v>1269</c:v>
                </c:pt>
                <c:pt idx="83047">
                  <c:v>1270</c:v>
                </c:pt>
                <c:pt idx="83048">
                  <c:v>1271</c:v>
                </c:pt>
                <c:pt idx="83049">
                  <c:v>1272</c:v>
                </c:pt>
                <c:pt idx="83050">
                  <c:v>1273</c:v>
                </c:pt>
                <c:pt idx="83051">
                  <c:v>1274</c:v>
                </c:pt>
                <c:pt idx="83052">
                  <c:v>1275</c:v>
                </c:pt>
                <c:pt idx="83053">
                  <c:v>1276</c:v>
                </c:pt>
                <c:pt idx="83054">
                  <c:v>1277</c:v>
                </c:pt>
                <c:pt idx="83055">
                  <c:v>1278</c:v>
                </c:pt>
                <c:pt idx="83056">
                  <c:v>1279</c:v>
                </c:pt>
                <c:pt idx="83057">
                  <c:v>1280</c:v>
                </c:pt>
                <c:pt idx="83058">
                  <c:v>1281</c:v>
                </c:pt>
                <c:pt idx="83059">
                  <c:v>1282</c:v>
                </c:pt>
                <c:pt idx="83060">
                  <c:v>1283</c:v>
                </c:pt>
                <c:pt idx="83061">
                  <c:v>1284</c:v>
                </c:pt>
                <c:pt idx="83062">
                  <c:v>1285</c:v>
                </c:pt>
                <c:pt idx="83063">
                  <c:v>1286</c:v>
                </c:pt>
                <c:pt idx="83064">
                  <c:v>1287</c:v>
                </c:pt>
                <c:pt idx="83065">
                  <c:v>1288</c:v>
                </c:pt>
                <c:pt idx="83066">
                  <c:v>1289</c:v>
                </c:pt>
                <c:pt idx="83067">
                  <c:v>1290</c:v>
                </c:pt>
                <c:pt idx="83068">
                  <c:v>1291</c:v>
                </c:pt>
                <c:pt idx="83069">
                  <c:v>1292</c:v>
                </c:pt>
                <c:pt idx="83070">
                  <c:v>1293</c:v>
                </c:pt>
                <c:pt idx="83071">
                  <c:v>1294</c:v>
                </c:pt>
                <c:pt idx="83072">
                  <c:v>1295</c:v>
                </c:pt>
                <c:pt idx="83073">
                  <c:v>1296</c:v>
                </c:pt>
                <c:pt idx="83074">
                  <c:v>1297</c:v>
                </c:pt>
                <c:pt idx="83075">
                  <c:v>1298</c:v>
                </c:pt>
                <c:pt idx="83076">
                  <c:v>1299</c:v>
                </c:pt>
                <c:pt idx="83077">
                  <c:v>1300</c:v>
                </c:pt>
                <c:pt idx="83078">
                  <c:v>1301</c:v>
                </c:pt>
                <c:pt idx="83079">
                  <c:v>1302</c:v>
                </c:pt>
                <c:pt idx="83080">
                  <c:v>1303</c:v>
                </c:pt>
                <c:pt idx="83081">
                  <c:v>1304</c:v>
                </c:pt>
                <c:pt idx="83082">
                  <c:v>1305</c:v>
                </c:pt>
                <c:pt idx="83083">
                  <c:v>1306</c:v>
                </c:pt>
                <c:pt idx="83084">
                  <c:v>1307</c:v>
                </c:pt>
                <c:pt idx="83085">
                  <c:v>1308</c:v>
                </c:pt>
                <c:pt idx="83086">
                  <c:v>1309</c:v>
                </c:pt>
                <c:pt idx="83087">
                  <c:v>1310</c:v>
                </c:pt>
                <c:pt idx="83088">
                  <c:v>1311</c:v>
                </c:pt>
                <c:pt idx="83089">
                  <c:v>1312</c:v>
                </c:pt>
                <c:pt idx="83090">
                  <c:v>1313</c:v>
                </c:pt>
                <c:pt idx="83091">
                  <c:v>1314</c:v>
                </c:pt>
                <c:pt idx="83092">
                  <c:v>1315</c:v>
                </c:pt>
                <c:pt idx="83093">
                  <c:v>1316</c:v>
                </c:pt>
                <c:pt idx="83094">
                  <c:v>1317</c:v>
                </c:pt>
                <c:pt idx="83095">
                  <c:v>1318</c:v>
                </c:pt>
                <c:pt idx="83096">
                  <c:v>1319</c:v>
                </c:pt>
                <c:pt idx="83097">
                  <c:v>1320</c:v>
                </c:pt>
                <c:pt idx="83098">
                  <c:v>1321</c:v>
                </c:pt>
                <c:pt idx="83099">
                  <c:v>1322</c:v>
                </c:pt>
                <c:pt idx="83100">
                  <c:v>1323</c:v>
                </c:pt>
                <c:pt idx="83101">
                  <c:v>1324</c:v>
                </c:pt>
                <c:pt idx="83102">
                  <c:v>1325</c:v>
                </c:pt>
                <c:pt idx="83103">
                  <c:v>1326</c:v>
                </c:pt>
                <c:pt idx="83104">
                  <c:v>1327</c:v>
                </c:pt>
                <c:pt idx="83105">
                  <c:v>1328</c:v>
                </c:pt>
                <c:pt idx="83106">
                  <c:v>1329</c:v>
                </c:pt>
                <c:pt idx="83107">
                  <c:v>1330</c:v>
                </c:pt>
                <c:pt idx="83108">
                  <c:v>1331</c:v>
                </c:pt>
                <c:pt idx="83109">
                  <c:v>1332</c:v>
                </c:pt>
                <c:pt idx="83110">
                  <c:v>1333</c:v>
                </c:pt>
                <c:pt idx="83111">
                  <c:v>1334</c:v>
                </c:pt>
                <c:pt idx="83112">
                  <c:v>1335</c:v>
                </c:pt>
                <c:pt idx="83113">
                  <c:v>1336</c:v>
                </c:pt>
                <c:pt idx="83114">
                  <c:v>1337</c:v>
                </c:pt>
                <c:pt idx="83115">
                  <c:v>1338</c:v>
                </c:pt>
                <c:pt idx="83116">
                  <c:v>1339</c:v>
                </c:pt>
                <c:pt idx="83117">
                  <c:v>1340</c:v>
                </c:pt>
                <c:pt idx="83118">
                  <c:v>1341</c:v>
                </c:pt>
                <c:pt idx="83119">
                  <c:v>1342</c:v>
                </c:pt>
                <c:pt idx="83120">
                  <c:v>1343</c:v>
                </c:pt>
                <c:pt idx="83121">
                  <c:v>1344</c:v>
                </c:pt>
                <c:pt idx="83122">
                  <c:v>1345</c:v>
                </c:pt>
                <c:pt idx="83123">
                  <c:v>1346</c:v>
                </c:pt>
                <c:pt idx="83124">
                  <c:v>1347</c:v>
                </c:pt>
                <c:pt idx="83125">
                  <c:v>1348</c:v>
                </c:pt>
                <c:pt idx="83126">
                  <c:v>1349</c:v>
                </c:pt>
                <c:pt idx="83127">
                  <c:v>1350</c:v>
                </c:pt>
                <c:pt idx="83128">
                  <c:v>1351</c:v>
                </c:pt>
                <c:pt idx="83129">
                  <c:v>1352</c:v>
                </c:pt>
                <c:pt idx="83130">
                  <c:v>1353</c:v>
                </c:pt>
                <c:pt idx="83131">
                  <c:v>1354</c:v>
                </c:pt>
                <c:pt idx="83132">
                  <c:v>1355</c:v>
                </c:pt>
                <c:pt idx="83133">
                  <c:v>1356</c:v>
                </c:pt>
                <c:pt idx="83134">
                  <c:v>1357</c:v>
                </c:pt>
                <c:pt idx="83135">
                  <c:v>1358</c:v>
                </c:pt>
                <c:pt idx="83136">
                  <c:v>1359</c:v>
                </c:pt>
                <c:pt idx="83137">
                  <c:v>1360</c:v>
                </c:pt>
                <c:pt idx="83138">
                  <c:v>1361</c:v>
                </c:pt>
                <c:pt idx="83139">
                  <c:v>1362</c:v>
                </c:pt>
                <c:pt idx="83140">
                  <c:v>1363</c:v>
                </c:pt>
                <c:pt idx="83141">
                  <c:v>1364</c:v>
                </c:pt>
                <c:pt idx="83142">
                  <c:v>1365</c:v>
                </c:pt>
                <c:pt idx="83143">
                  <c:v>1366</c:v>
                </c:pt>
                <c:pt idx="83144">
                  <c:v>1367</c:v>
                </c:pt>
                <c:pt idx="83145">
                  <c:v>1368</c:v>
                </c:pt>
                <c:pt idx="83146">
                  <c:v>1369</c:v>
                </c:pt>
                <c:pt idx="83147">
                  <c:v>1370</c:v>
                </c:pt>
                <c:pt idx="83148">
                  <c:v>1371</c:v>
                </c:pt>
                <c:pt idx="83149">
                  <c:v>1372</c:v>
                </c:pt>
                <c:pt idx="83150">
                  <c:v>1373</c:v>
                </c:pt>
                <c:pt idx="83151">
                  <c:v>1374</c:v>
                </c:pt>
                <c:pt idx="83152">
                  <c:v>1375</c:v>
                </c:pt>
                <c:pt idx="83153">
                  <c:v>1376</c:v>
                </c:pt>
                <c:pt idx="83154">
                  <c:v>1377</c:v>
                </c:pt>
                <c:pt idx="83155">
                  <c:v>1378</c:v>
                </c:pt>
                <c:pt idx="83156">
                  <c:v>1379</c:v>
                </c:pt>
                <c:pt idx="83157">
                  <c:v>1380</c:v>
                </c:pt>
                <c:pt idx="83158">
                  <c:v>1381</c:v>
                </c:pt>
                <c:pt idx="83159">
                  <c:v>1382</c:v>
                </c:pt>
                <c:pt idx="83160">
                  <c:v>1383</c:v>
                </c:pt>
                <c:pt idx="83161">
                  <c:v>1384</c:v>
                </c:pt>
                <c:pt idx="83162">
                  <c:v>1385</c:v>
                </c:pt>
                <c:pt idx="83163">
                  <c:v>1386</c:v>
                </c:pt>
                <c:pt idx="83164">
                  <c:v>1387</c:v>
                </c:pt>
                <c:pt idx="83165">
                  <c:v>1388</c:v>
                </c:pt>
                <c:pt idx="83166">
                  <c:v>1389</c:v>
                </c:pt>
                <c:pt idx="83167">
                  <c:v>1390</c:v>
                </c:pt>
                <c:pt idx="83168">
                  <c:v>1391</c:v>
                </c:pt>
                <c:pt idx="83169">
                  <c:v>1392</c:v>
                </c:pt>
                <c:pt idx="83170">
                  <c:v>1393</c:v>
                </c:pt>
                <c:pt idx="83171">
                  <c:v>1394</c:v>
                </c:pt>
                <c:pt idx="83172">
                  <c:v>1395</c:v>
                </c:pt>
                <c:pt idx="83173">
                  <c:v>1396</c:v>
                </c:pt>
                <c:pt idx="83174">
                  <c:v>1397</c:v>
                </c:pt>
                <c:pt idx="83175">
                  <c:v>1398</c:v>
                </c:pt>
                <c:pt idx="83176">
                  <c:v>1399</c:v>
                </c:pt>
                <c:pt idx="83177">
                  <c:v>1400</c:v>
                </c:pt>
                <c:pt idx="83178">
                  <c:v>1401</c:v>
                </c:pt>
                <c:pt idx="83179">
                  <c:v>1402</c:v>
                </c:pt>
                <c:pt idx="83180">
                  <c:v>1403</c:v>
                </c:pt>
                <c:pt idx="83181">
                  <c:v>1404</c:v>
                </c:pt>
                <c:pt idx="83182">
                  <c:v>1405</c:v>
                </c:pt>
                <c:pt idx="83183">
                  <c:v>1406</c:v>
                </c:pt>
                <c:pt idx="83184">
                  <c:v>1407</c:v>
                </c:pt>
                <c:pt idx="83185">
                  <c:v>1408</c:v>
                </c:pt>
                <c:pt idx="83186">
                  <c:v>1409</c:v>
                </c:pt>
                <c:pt idx="83187">
                  <c:v>1410</c:v>
                </c:pt>
                <c:pt idx="83188">
                  <c:v>1411</c:v>
                </c:pt>
                <c:pt idx="83189">
                  <c:v>1412</c:v>
                </c:pt>
                <c:pt idx="83190">
                  <c:v>1413</c:v>
                </c:pt>
                <c:pt idx="83191">
                  <c:v>0</c:v>
                </c:pt>
                <c:pt idx="83192">
                  <c:v>1</c:v>
                </c:pt>
                <c:pt idx="83193">
                  <c:v>2</c:v>
                </c:pt>
                <c:pt idx="83194">
                  <c:v>3</c:v>
                </c:pt>
                <c:pt idx="83195">
                  <c:v>4</c:v>
                </c:pt>
                <c:pt idx="83196">
                  <c:v>5</c:v>
                </c:pt>
                <c:pt idx="83197">
                  <c:v>6</c:v>
                </c:pt>
                <c:pt idx="83198">
                  <c:v>7</c:v>
                </c:pt>
                <c:pt idx="83199">
                  <c:v>8</c:v>
                </c:pt>
                <c:pt idx="83200">
                  <c:v>9</c:v>
                </c:pt>
                <c:pt idx="83201">
                  <c:v>10</c:v>
                </c:pt>
                <c:pt idx="83202">
                  <c:v>11</c:v>
                </c:pt>
                <c:pt idx="83203">
                  <c:v>12</c:v>
                </c:pt>
                <c:pt idx="83204">
                  <c:v>13</c:v>
                </c:pt>
                <c:pt idx="83205">
                  <c:v>14</c:v>
                </c:pt>
                <c:pt idx="83206">
                  <c:v>15</c:v>
                </c:pt>
                <c:pt idx="83207">
                  <c:v>16</c:v>
                </c:pt>
                <c:pt idx="83208">
                  <c:v>17</c:v>
                </c:pt>
                <c:pt idx="83209">
                  <c:v>18</c:v>
                </c:pt>
                <c:pt idx="83210">
                  <c:v>19</c:v>
                </c:pt>
                <c:pt idx="83211">
                  <c:v>20</c:v>
                </c:pt>
                <c:pt idx="83212">
                  <c:v>21</c:v>
                </c:pt>
                <c:pt idx="83213">
                  <c:v>22</c:v>
                </c:pt>
                <c:pt idx="83214">
                  <c:v>23</c:v>
                </c:pt>
                <c:pt idx="83215">
                  <c:v>24</c:v>
                </c:pt>
                <c:pt idx="83216">
                  <c:v>25</c:v>
                </c:pt>
                <c:pt idx="83217">
                  <c:v>26</c:v>
                </c:pt>
                <c:pt idx="83218">
                  <c:v>27</c:v>
                </c:pt>
                <c:pt idx="83219">
                  <c:v>28</c:v>
                </c:pt>
                <c:pt idx="83220">
                  <c:v>29</c:v>
                </c:pt>
                <c:pt idx="83221">
                  <c:v>30</c:v>
                </c:pt>
                <c:pt idx="83222">
                  <c:v>31</c:v>
                </c:pt>
                <c:pt idx="83223">
                  <c:v>32</c:v>
                </c:pt>
                <c:pt idx="83224">
                  <c:v>33</c:v>
                </c:pt>
                <c:pt idx="83225">
                  <c:v>34</c:v>
                </c:pt>
                <c:pt idx="83226">
                  <c:v>35</c:v>
                </c:pt>
                <c:pt idx="83227">
                  <c:v>36</c:v>
                </c:pt>
                <c:pt idx="83228">
                  <c:v>37</c:v>
                </c:pt>
                <c:pt idx="83229">
                  <c:v>38</c:v>
                </c:pt>
                <c:pt idx="83230">
                  <c:v>39</c:v>
                </c:pt>
                <c:pt idx="83231">
                  <c:v>40</c:v>
                </c:pt>
                <c:pt idx="83232">
                  <c:v>41</c:v>
                </c:pt>
                <c:pt idx="83233">
                  <c:v>42</c:v>
                </c:pt>
                <c:pt idx="83234">
                  <c:v>43</c:v>
                </c:pt>
                <c:pt idx="83235">
                  <c:v>44</c:v>
                </c:pt>
                <c:pt idx="83236">
                  <c:v>45</c:v>
                </c:pt>
                <c:pt idx="83237">
                  <c:v>46</c:v>
                </c:pt>
                <c:pt idx="83238">
                  <c:v>47</c:v>
                </c:pt>
                <c:pt idx="83239">
                  <c:v>48</c:v>
                </c:pt>
                <c:pt idx="83240">
                  <c:v>49</c:v>
                </c:pt>
                <c:pt idx="83241">
                  <c:v>50</c:v>
                </c:pt>
                <c:pt idx="83242">
                  <c:v>51</c:v>
                </c:pt>
                <c:pt idx="83243">
                  <c:v>52</c:v>
                </c:pt>
                <c:pt idx="83244">
                  <c:v>53</c:v>
                </c:pt>
                <c:pt idx="83245">
                  <c:v>54</c:v>
                </c:pt>
                <c:pt idx="83246">
                  <c:v>55</c:v>
                </c:pt>
                <c:pt idx="83247">
                  <c:v>56</c:v>
                </c:pt>
                <c:pt idx="83248">
                  <c:v>57</c:v>
                </c:pt>
                <c:pt idx="83249">
                  <c:v>58</c:v>
                </c:pt>
                <c:pt idx="83250">
                  <c:v>59</c:v>
                </c:pt>
                <c:pt idx="83251">
                  <c:v>60</c:v>
                </c:pt>
                <c:pt idx="83252">
                  <c:v>61</c:v>
                </c:pt>
                <c:pt idx="83253">
                  <c:v>62</c:v>
                </c:pt>
                <c:pt idx="83254">
                  <c:v>63</c:v>
                </c:pt>
                <c:pt idx="83255">
                  <c:v>64</c:v>
                </c:pt>
                <c:pt idx="83256">
                  <c:v>65</c:v>
                </c:pt>
                <c:pt idx="83257">
                  <c:v>66</c:v>
                </c:pt>
                <c:pt idx="83258">
                  <c:v>67</c:v>
                </c:pt>
                <c:pt idx="83259">
                  <c:v>68</c:v>
                </c:pt>
                <c:pt idx="83260">
                  <c:v>69</c:v>
                </c:pt>
                <c:pt idx="83261">
                  <c:v>70</c:v>
                </c:pt>
                <c:pt idx="83262">
                  <c:v>71</c:v>
                </c:pt>
                <c:pt idx="83263">
                  <c:v>72</c:v>
                </c:pt>
                <c:pt idx="83264">
                  <c:v>73</c:v>
                </c:pt>
                <c:pt idx="83265">
                  <c:v>74</c:v>
                </c:pt>
                <c:pt idx="83266">
                  <c:v>75</c:v>
                </c:pt>
                <c:pt idx="83267">
                  <c:v>76</c:v>
                </c:pt>
                <c:pt idx="83268">
                  <c:v>77</c:v>
                </c:pt>
                <c:pt idx="83269">
                  <c:v>78</c:v>
                </c:pt>
                <c:pt idx="83270">
                  <c:v>79</c:v>
                </c:pt>
                <c:pt idx="83271">
                  <c:v>80</c:v>
                </c:pt>
                <c:pt idx="83272">
                  <c:v>81</c:v>
                </c:pt>
                <c:pt idx="83273">
                  <c:v>82</c:v>
                </c:pt>
                <c:pt idx="83274">
                  <c:v>83</c:v>
                </c:pt>
                <c:pt idx="83275">
                  <c:v>84</c:v>
                </c:pt>
                <c:pt idx="83276">
                  <c:v>85</c:v>
                </c:pt>
                <c:pt idx="83277">
                  <c:v>86</c:v>
                </c:pt>
                <c:pt idx="83278">
                  <c:v>87</c:v>
                </c:pt>
                <c:pt idx="83279">
                  <c:v>88</c:v>
                </c:pt>
                <c:pt idx="83280">
                  <c:v>89</c:v>
                </c:pt>
                <c:pt idx="83281">
                  <c:v>90</c:v>
                </c:pt>
                <c:pt idx="83282">
                  <c:v>91</c:v>
                </c:pt>
                <c:pt idx="83283">
                  <c:v>92</c:v>
                </c:pt>
                <c:pt idx="83284">
                  <c:v>93</c:v>
                </c:pt>
                <c:pt idx="83285">
                  <c:v>94</c:v>
                </c:pt>
                <c:pt idx="83286">
                  <c:v>95</c:v>
                </c:pt>
                <c:pt idx="83287">
                  <c:v>96</c:v>
                </c:pt>
                <c:pt idx="83288">
                  <c:v>97</c:v>
                </c:pt>
                <c:pt idx="83289">
                  <c:v>98</c:v>
                </c:pt>
                <c:pt idx="83290">
                  <c:v>99</c:v>
                </c:pt>
                <c:pt idx="83291">
                  <c:v>100</c:v>
                </c:pt>
                <c:pt idx="83292">
                  <c:v>101</c:v>
                </c:pt>
                <c:pt idx="83293">
                  <c:v>102</c:v>
                </c:pt>
                <c:pt idx="83294">
                  <c:v>103</c:v>
                </c:pt>
                <c:pt idx="83295">
                  <c:v>104</c:v>
                </c:pt>
                <c:pt idx="83296">
                  <c:v>105</c:v>
                </c:pt>
                <c:pt idx="83297">
                  <c:v>106</c:v>
                </c:pt>
                <c:pt idx="83298">
                  <c:v>107</c:v>
                </c:pt>
                <c:pt idx="83299">
                  <c:v>108</c:v>
                </c:pt>
                <c:pt idx="83300">
                  <c:v>109</c:v>
                </c:pt>
                <c:pt idx="83301">
                  <c:v>110</c:v>
                </c:pt>
                <c:pt idx="83302">
                  <c:v>111</c:v>
                </c:pt>
                <c:pt idx="83303">
                  <c:v>112</c:v>
                </c:pt>
                <c:pt idx="83304">
                  <c:v>113</c:v>
                </c:pt>
                <c:pt idx="83305">
                  <c:v>114</c:v>
                </c:pt>
                <c:pt idx="83306">
                  <c:v>115</c:v>
                </c:pt>
                <c:pt idx="83307">
                  <c:v>116</c:v>
                </c:pt>
                <c:pt idx="83308">
                  <c:v>117</c:v>
                </c:pt>
                <c:pt idx="83309">
                  <c:v>118</c:v>
                </c:pt>
                <c:pt idx="83310">
                  <c:v>119</c:v>
                </c:pt>
                <c:pt idx="83311">
                  <c:v>120</c:v>
                </c:pt>
                <c:pt idx="83312">
                  <c:v>121</c:v>
                </c:pt>
                <c:pt idx="83313">
                  <c:v>122</c:v>
                </c:pt>
                <c:pt idx="83314">
                  <c:v>123</c:v>
                </c:pt>
                <c:pt idx="83315">
                  <c:v>124</c:v>
                </c:pt>
                <c:pt idx="83316">
                  <c:v>125</c:v>
                </c:pt>
                <c:pt idx="83317">
                  <c:v>126</c:v>
                </c:pt>
                <c:pt idx="83318">
                  <c:v>127</c:v>
                </c:pt>
                <c:pt idx="83319">
                  <c:v>128</c:v>
                </c:pt>
                <c:pt idx="83320">
                  <c:v>129</c:v>
                </c:pt>
                <c:pt idx="83321">
                  <c:v>130</c:v>
                </c:pt>
                <c:pt idx="83322">
                  <c:v>131</c:v>
                </c:pt>
                <c:pt idx="83323">
                  <c:v>132</c:v>
                </c:pt>
                <c:pt idx="83324">
                  <c:v>133</c:v>
                </c:pt>
                <c:pt idx="83325">
                  <c:v>134</c:v>
                </c:pt>
                <c:pt idx="83326">
                  <c:v>135</c:v>
                </c:pt>
                <c:pt idx="83327">
                  <c:v>136</c:v>
                </c:pt>
                <c:pt idx="83328">
                  <c:v>137</c:v>
                </c:pt>
                <c:pt idx="83329">
                  <c:v>138</c:v>
                </c:pt>
                <c:pt idx="83330">
                  <c:v>139</c:v>
                </c:pt>
                <c:pt idx="83331">
                  <c:v>140</c:v>
                </c:pt>
                <c:pt idx="83332">
                  <c:v>141</c:v>
                </c:pt>
                <c:pt idx="83333">
                  <c:v>142</c:v>
                </c:pt>
                <c:pt idx="83334">
                  <c:v>143</c:v>
                </c:pt>
                <c:pt idx="83335">
                  <c:v>144</c:v>
                </c:pt>
                <c:pt idx="83336">
                  <c:v>145</c:v>
                </c:pt>
                <c:pt idx="83337">
                  <c:v>146</c:v>
                </c:pt>
                <c:pt idx="83338">
                  <c:v>147</c:v>
                </c:pt>
                <c:pt idx="83339">
                  <c:v>148</c:v>
                </c:pt>
                <c:pt idx="83340">
                  <c:v>149</c:v>
                </c:pt>
                <c:pt idx="83341">
                  <c:v>150</c:v>
                </c:pt>
                <c:pt idx="83342">
                  <c:v>151</c:v>
                </c:pt>
                <c:pt idx="83343">
                  <c:v>152</c:v>
                </c:pt>
                <c:pt idx="83344">
                  <c:v>153</c:v>
                </c:pt>
                <c:pt idx="83345">
                  <c:v>154</c:v>
                </c:pt>
                <c:pt idx="83346">
                  <c:v>155</c:v>
                </c:pt>
                <c:pt idx="83347">
                  <c:v>156</c:v>
                </c:pt>
                <c:pt idx="83348">
                  <c:v>157</c:v>
                </c:pt>
                <c:pt idx="83349">
                  <c:v>158</c:v>
                </c:pt>
                <c:pt idx="83350">
                  <c:v>159</c:v>
                </c:pt>
                <c:pt idx="83351">
                  <c:v>160</c:v>
                </c:pt>
                <c:pt idx="83352">
                  <c:v>161</c:v>
                </c:pt>
                <c:pt idx="83353">
                  <c:v>162</c:v>
                </c:pt>
                <c:pt idx="83354">
                  <c:v>163</c:v>
                </c:pt>
                <c:pt idx="83355">
                  <c:v>164</c:v>
                </c:pt>
                <c:pt idx="83356">
                  <c:v>165</c:v>
                </c:pt>
                <c:pt idx="83357">
                  <c:v>166</c:v>
                </c:pt>
                <c:pt idx="83358">
                  <c:v>167</c:v>
                </c:pt>
                <c:pt idx="83359">
                  <c:v>168</c:v>
                </c:pt>
                <c:pt idx="83360">
                  <c:v>169</c:v>
                </c:pt>
                <c:pt idx="83361">
                  <c:v>170</c:v>
                </c:pt>
                <c:pt idx="83362">
                  <c:v>171</c:v>
                </c:pt>
                <c:pt idx="83363">
                  <c:v>172</c:v>
                </c:pt>
                <c:pt idx="83364">
                  <c:v>173</c:v>
                </c:pt>
                <c:pt idx="83365">
                  <c:v>174</c:v>
                </c:pt>
                <c:pt idx="83366">
                  <c:v>175</c:v>
                </c:pt>
                <c:pt idx="83367">
                  <c:v>176</c:v>
                </c:pt>
                <c:pt idx="83368">
                  <c:v>177</c:v>
                </c:pt>
                <c:pt idx="83369">
                  <c:v>178</c:v>
                </c:pt>
                <c:pt idx="83370">
                  <c:v>179</c:v>
                </c:pt>
                <c:pt idx="83371">
                  <c:v>180</c:v>
                </c:pt>
                <c:pt idx="83372">
                  <c:v>181</c:v>
                </c:pt>
                <c:pt idx="83373">
                  <c:v>182</c:v>
                </c:pt>
                <c:pt idx="83374">
                  <c:v>183</c:v>
                </c:pt>
                <c:pt idx="83375">
                  <c:v>184</c:v>
                </c:pt>
                <c:pt idx="83376">
                  <c:v>185</c:v>
                </c:pt>
                <c:pt idx="83377">
                  <c:v>186</c:v>
                </c:pt>
                <c:pt idx="83378">
                  <c:v>187</c:v>
                </c:pt>
                <c:pt idx="83379">
                  <c:v>188</c:v>
                </c:pt>
                <c:pt idx="83380">
                  <c:v>189</c:v>
                </c:pt>
                <c:pt idx="83381">
                  <c:v>190</c:v>
                </c:pt>
                <c:pt idx="83382">
                  <c:v>191</c:v>
                </c:pt>
                <c:pt idx="83383">
                  <c:v>192</c:v>
                </c:pt>
                <c:pt idx="83384">
                  <c:v>193</c:v>
                </c:pt>
                <c:pt idx="83385">
                  <c:v>194</c:v>
                </c:pt>
                <c:pt idx="83386">
                  <c:v>195</c:v>
                </c:pt>
                <c:pt idx="83387">
                  <c:v>196</c:v>
                </c:pt>
                <c:pt idx="83388">
                  <c:v>197</c:v>
                </c:pt>
                <c:pt idx="83389">
                  <c:v>198</c:v>
                </c:pt>
                <c:pt idx="83390">
                  <c:v>199</c:v>
                </c:pt>
                <c:pt idx="83391">
                  <c:v>200</c:v>
                </c:pt>
                <c:pt idx="83392">
                  <c:v>201</c:v>
                </c:pt>
                <c:pt idx="83393">
                  <c:v>202</c:v>
                </c:pt>
                <c:pt idx="83394">
                  <c:v>203</c:v>
                </c:pt>
                <c:pt idx="83395">
                  <c:v>204</c:v>
                </c:pt>
                <c:pt idx="83396">
                  <c:v>205</c:v>
                </c:pt>
                <c:pt idx="83397">
                  <c:v>206</c:v>
                </c:pt>
                <c:pt idx="83398">
                  <c:v>207</c:v>
                </c:pt>
                <c:pt idx="83399">
                  <c:v>208</c:v>
                </c:pt>
                <c:pt idx="83400">
                  <c:v>209</c:v>
                </c:pt>
                <c:pt idx="83401">
                  <c:v>210</c:v>
                </c:pt>
                <c:pt idx="83402">
                  <c:v>211</c:v>
                </c:pt>
                <c:pt idx="83403">
                  <c:v>212</c:v>
                </c:pt>
                <c:pt idx="83404">
                  <c:v>213</c:v>
                </c:pt>
                <c:pt idx="83405">
                  <c:v>214</c:v>
                </c:pt>
                <c:pt idx="83406">
                  <c:v>215</c:v>
                </c:pt>
                <c:pt idx="83407">
                  <c:v>216</c:v>
                </c:pt>
                <c:pt idx="83408">
                  <c:v>217</c:v>
                </c:pt>
                <c:pt idx="83409">
                  <c:v>218</c:v>
                </c:pt>
                <c:pt idx="83410">
                  <c:v>219</c:v>
                </c:pt>
                <c:pt idx="83411">
                  <c:v>220</c:v>
                </c:pt>
                <c:pt idx="83412">
                  <c:v>221</c:v>
                </c:pt>
                <c:pt idx="83413">
                  <c:v>222</c:v>
                </c:pt>
                <c:pt idx="83414">
                  <c:v>223</c:v>
                </c:pt>
                <c:pt idx="83415">
                  <c:v>224</c:v>
                </c:pt>
                <c:pt idx="83416">
                  <c:v>225</c:v>
                </c:pt>
                <c:pt idx="83417">
                  <c:v>226</c:v>
                </c:pt>
                <c:pt idx="83418">
                  <c:v>227</c:v>
                </c:pt>
                <c:pt idx="83419">
                  <c:v>228</c:v>
                </c:pt>
                <c:pt idx="83420">
                  <c:v>229</c:v>
                </c:pt>
                <c:pt idx="83421">
                  <c:v>230</c:v>
                </c:pt>
                <c:pt idx="83422">
                  <c:v>231</c:v>
                </c:pt>
                <c:pt idx="83423">
                  <c:v>232</c:v>
                </c:pt>
                <c:pt idx="83424">
                  <c:v>233</c:v>
                </c:pt>
                <c:pt idx="83425">
                  <c:v>234</c:v>
                </c:pt>
                <c:pt idx="83426">
                  <c:v>235</c:v>
                </c:pt>
                <c:pt idx="83427">
                  <c:v>236</c:v>
                </c:pt>
                <c:pt idx="83428">
                  <c:v>237</c:v>
                </c:pt>
                <c:pt idx="83429">
                  <c:v>238</c:v>
                </c:pt>
                <c:pt idx="83430">
                  <c:v>239</c:v>
                </c:pt>
                <c:pt idx="83431">
                  <c:v>240</c:v>
                </c:pt>
                <c:pt idx="83432">
                  <c:v>241</c:v>
                </c:pt>
                <c:pt idx="83433">
                  <c:v>242</c:v>
                </c:pt>
                <c:pt idx="83434">
                  <c:v>243</c:v>
                </c:pt>
                <c:pt idx="83435">
                  <c:v>244</c:v>
                </c:pt>
                <c:pt idx="83436">
                  <c:v>245</c:v>
                </c:pt>
                <c:pt idx="83437">
                  <c:v>246</c:v>
                </c:pt>
                <c:pt idx="83438">
                  <c:v>247</c:v>
                </c:pt>
                <c:pt idx="83439">
                  <c:v>248</c:v>
                </c:pt>
                <c:pt idx="83440">
                  <c:v>249</c:v>
                </c:pt>
                <c:pt idx="83441">
                  <c:v>250</c:v>
                </c:pt>
                <c:pt idx="83442">
                  <c:v>251</c:v>
                </c:pt>
                <c:pt idx="83443">
                  <c:v>252</c:v>
                </c:pt>
                <c:pt idx="83444">
                  <c:v>253</c:v>
                </c:pt>
                <c:pt idx="83445">
                  <c:v>254</c:v>
                </c:pt>
                <c:pt idx="83446">
                  <c:v>255</c:v>
                </c:pt>
                <c:pt idx="83447">
                  <c:v>256</c:v>
                </c:pt>
                <c:pt idx="83448">
                  <c:v>257</c:v>
                </c:pt>
                <c:pt idx="83449">
                  <c:v>258</c:v>
                </c:pt>
                <c:pt idx="83450">
                  <c:v>259</c:v>
                </c:pt>
                <c:pt idx="83451">
                  <c:v>260</c:v>
                </c:pt>
                <c:pt idx="83452">
                  <c:v>261</c:v>
                </c:pt>
                <c:pt idx="83453">
                  <c:v>262</c:v>
                </c:pt>
                <c:pt idx="83454">
                  <c:v>263</c:v>
                </c:pt>
                <c:pt idx="83455">
                  <c:v>264</c:v>
                </c:pt>
                <c:pt idx="83456">
                  <c:v>265</c:v>
                </c:pt>
                <c:pt idx="83457">
                  <c:v>266</c:v>
                </c:pt>
                <c:pt idx="83458">
                  <c:v>267</c:v>
                </c:pt>
                <c:pt idx="83459">
                  <c:v>268</c:v>
                </c:pt>
                <c:pt idx="83460">
                  <c:v>269</c:v>
                </c:pt>
                <c:pt idx="83461">
                  <c:v>270</c:v>
                </c:pt>
                <c:pt idx="83462">
                  <c:v>271</c:v>
                </c:pt>
                <c:pt idx="83463">
                  <c:v>272</c:v>
                </c:pt>
                <c:pt idx="83464">
                  <c:v>273</c:v>
                </c:pt>
                <c:pt idx="83465">
                  <c:v>274</c:v>
                </c:pt>
                <c:pt idx="83466">
                  <c:v>275</c:v>
                </c:pt>
                <c:pt idx="83467">
                  <c:v>276</c:v>
                </c:pt>
                <c:pt idx="83468">
                  <c:v>277</c:v>
                </c:pt>
                <c:pt idx="83469">
                  <c:v>278</c:v>
                </c:pt>
                <c:pt idx="83470">
                  <c:v>279</c:v>
                </c:pt>
                <c:pt idx="83471">
                  <c:v>280</c:v>
                </c:pt>
                <c:pt idx="83472">
                  <c:v>281</c:v>
                </c:pt>
                <c:pt idx="83473">
                  <c:v>282</c:v>
                </c:pt>
                <c:pt idx="83474">
                  <c:v>283</c:v>
                </c:pt>
                <c:pt idx="83475">
                  <c:v>284</c:v>
                </c:pt>
                <c:pt idx="83476">
                  <c:v>285</c:v>
                </c:pt>
                <c:pt idx="83477">
                  <c:v>286</c:v>
                </c:pt>
                <c:pt idx="83478">
                  <c:v>287</c:v>
                </c:pt>
                <c:pt idx="83479">
                  <c:v>288</c:v>
                </c:pt>
                <c:pt idx="83480">
                  <c:v>289</c:v>
                </c:pt>
                <c:pt idx="83481">
                  <c:v>290</c:v>
                </c:pt>
                <c:pt idx="83482">
                  <c:v>291</c:v>
                </c:pt>
                <c:pt idx="83483">
                  <c:v>292</c:v>
                </c:pt>
                <c:pt idx="83484">
                  <c:v>293</c:v>
                </c:pt>
                <c:pt idx="83485">
                  <c:v>294</c:v>
                </c:pt>
                <c:pt idx="83486">
                  <c:v>295</c:v>
                </c:pt>
                <c:pt idx="83487">
                  <c:v>296</c:v>
                </c:pt>
                <c:pt idx="83488">
                  <c:v>297</c:v>
                </c:pt>
                <c:pt idx="83489">
                  <c:v>298</c:v>
                </c:pt>
                <c:pt idx="83490">
                  <c:v>299</c:v>
                </c:pt>
                <c:pt idx="83491">
                  <c:v>300</c:v>
                </c:pt>
                <c:pt idx="83492">
                  <c:v>301</c:v>
                </c:pt>
                <c:pt idx="83493">
                  <c:v>302</c:v>
                </c:pt>
                <c:pt idx="83494">
                  <c:v>303</c:v>
                </c:pt>
                <c:pt idx="83495">
                  <c:v>304</c:v>
                </c:pt>
                <c:pt idx="83496">
                  <c:v>305</c:v>
                </c:pt>
                <c:pt idx="83497">
                  <c:v>306</c:v>
                </c:pt>
                <c:pt idx="83498">
                  <c:v>307</c:v>
                </c:pt>
                <c:pt idx="83499">
                  <c:v>308</c:v>
                </c:pt>
                <c:pt idx="83500">
                  <c:v>309</c:v>
                </c:pt>
                <c:pt idx="83501">
                  <c:v>310</c:v>
                </c:pt>
                <c:pt idx="83502">
                  <c:v>311</c:v>
                </c:pt>
                <c:pt idx="83503">
                  <c:v>312</c:v>
                </c:pt>
                <c:pt idx="83504">
                  <c:v>313</c:v>
                </c:pt>
                <c:pt idx="83505">
                  <c:v>314</c:v>
                </c:pt>
                <c:pt idx="83506">
                  <c:v>315</c:v>
                </c:pt>
                <c:pt idx="83507">
                  <c:v>316</c:v>
                </c:pt>
                <c:pt idx="83508">
                  <c:v>317</c:v>
                </c:pt>
                <c:pt idx="83509">
                  <c:v>318</c:v>
                </c:pt>
                <c:pt idx="83510">
                  <c:v>319</c:v>
                </c:pt>
                <c:pt idx="83511">
                  <c:v>320</c:v>
                </c:pt>
                <c:pt idx="83512">
                  <c:v>321</c:v>
                </c:pt>
                <c:pt idx="83513">
                  <c:v>322</c:v>
                </c:pt>
                <c:pt idx="83514">
                  <c:v>323</c:v>
                </c:pt>
                <c:pt idx="83515">
                  <c:v>324</c:v>
                </c:pt>
                <c:pt idx="83516">
                  <c:v>325</c:v>
                </c:pt>
                <c:pt idx="83517">
                  <c:v>326</c:v>
                </c:pt>
                <c:pt idx="83518">
                  <c:v>327</c:v>
                </c:pt>
                <c:pt idx="83519">
                  <c:v>328</c:v>
                </c:pt>
                <c:pt idx="83520">
                  <c:v>329</c:v>
                </c:pt>
                <c:pt idx="83521">
                  <c:v>330</c:v>
                </c:pt>
                <c:pt idx="83522">
                  <c:v>331</c:v>
                </c:pt>
                <c:pt idx="83523">
                  <c:v>332</c:v>
                </c:pt>
                <c:pt idx="83524">
                  <c:v>333</c:v>
                </c:pt>
                <c:pt idx="83525">
                  <c:v>334</c:v>
                </c:pt>
                <c:pt idx="83526">
                  <c:v>335</c:v>
                </c:pt>
                <c:pt idx="83527">
                  <c:v>336</c:v>
                </c:pt>
                <c:pt idx="83528">
                  <c:v>337</c:v>
                </c:pt>
                <c:pt idx="83529">
                  <c:v>338</c:v>
                </c:pt>
                <c:pt idx="83530">
                  <c:v>339</c:v>
                </c:pt>
                <c:pt idx="83531">
                  <c:v>340</c:v>
                </c:pt>
                <c:pt idx="83532">
                  <c:v>341</c:v>
                </c:pt>
                <c:pt idx="83533">
                  <c:v>342</c:v>
                </c:pt>
                <c:pt idx="83534">
                  <c:v>343</c:v>
                </c:pt>
                <c:pt idx="83535">
                  <c:v>344</c:v>
                </c:pt>
                <c:pt idx="83536">
                  <c:v>345</c:v>
                </c:pt>
                <c:pt idx="83537">
                  <c:v>346</c:v>
                </c:pt>
                <c:pt idx="83538">
                  <c:v>347</c:v>
                </c:pt>
                <c:pt idx="83539">
                  <c:v>348</c:v>
                </c:pt>
                <c:pt idx="83540">
                  <c:v>349</c:v>
                </c:pt>
                <c:pt idx="83541">
                  <c:v>350</c:v>
                </c:pt>
                <c:pt idx="83542">
                  <c:v>351</c:v>
                </c:pt>
                <c:pt idx="83543">
                  <c:v>352</c:v>
                </c:pt>
                <c:pt idx="83544">
                  <c:v>353</c:v>
                </c:pt>
                <c:pt idx="83545">
                  <c:v>354</c:v>
                </c:pt>
                <c:pt idx="83546">
                  <c:v>355</c:v>
                </c:pt>
                <c:pt idx="83547">
                  <c:v>356</c:v>
                </c:pt>
                <c:pt idx="83548">
                  <c:v>357</c:v>
                </c:pt>
                <c:pt idx="83549">
                  <c:v>358</c:v>
                </c:pt>
                <c:pt idx="83550">
                  <c:v>359</c:v>
                </c:pt>
                <c:pt idx="83551">
                  <c:v>360</c:v>
                </c:pt>
                <c:pt idx="83552">
                  <c:v>361</c:v>
                </c:pt>
                <c:pt idx="83553">
                  <c:v>362</c:v>
                </c:pt>
                <c:pt idx="83554">
                  <c:v>363</c:v>
                </c:pt>
                <c:pt idx="83555">
                  <c:v>364</c:v>
                </c:pt>
                <c:pt idx="83556">
                  <c:v>365</c:v>
                </c:pt>
                <c:pt idx="83557">
                  <c:v>366</c:v>
                </c:pt>
                <c:pt idx="83558">
                  <c:v>367</c:v>
                </c:pt>
                <c:pt idx="83559">
                  <c:v>368</c:v>
                </c:pt>
                <c:pt idx="83560">
                  <c:v>369</c:v>
                </c:pt>
                <c:pt idx="83561">
                  <c:v>370</c:v>
                </c:pt>
                <c:pt idx="83562">
                  <c:v>371</c:v>
                </c:pt>
                <c:pt idx="83563">
                  <c:v>372</c:v>
                </c:pt>
                <c:pt idx="83564">
                  <c:v>373</c:v>
                </c:pt>
                <c:pt idx="83565">
                  <c:v>374</c:v>
                </c:pt>
                <c:pt idx="83566">
                  <c:v>375</c:v>
                </c:pt>
                <c:pt idx="83567">
                  <c:v>376</c:v>
                </c:pt>
                <c:pt idx="83568">
                  <c:v>377</c:v>
                </c:pt>
                <c:pt idx="83569">
                  <c:v>378</c:v>
                </c:pt>
                <c:pt idx="83570">
                  <c:v>379</c:v>
                </c:pt>
                <c:pt idx="83571">
                  <c:v>380</c:v>
                </c:pt>
                <c:pt idx="83572">
                  <c:v>381</c:v>
                </c:pt>
                <c:pt idx="83573">
                  <c:v>382</c:v>
                </c:pt>
                <c:pt idx="83574">
                  <c:v>383</c:v>
                </c:pt>
                <c:pt idx="83575">
                  <c:v>384</c:v>
                </c:pt>
                <c:pt idx="83576">
                  <c:v>385</c:v>
                </c:pt>
                <c:pt idx="83577">
                  <c:v>386</c:v>
                </c:pt>
                <c:pt idx="83578">
                  <c:v>387</c:v>
                </c:pt>
                <c:pt idx="83579">
                  <c:v>388</c:v>
                </c:pt>
                <c:pt idx="83580">
                  <c:v>389</c:v>
                </c:pt>
                <c:pt idx="83581">
                  <c:v>390</c:v>
                </c:pt>
                <c:pt idx="83582">
                  <c:v>391</c:v>
                </c:pt>
                <c:pt idx="83583">
                  <c:v>392</c:v>
                </c:pt>
                <c:pt idx="83584">
                  <c:v>393</c:v>
                </c:pt>
                <c:pt idx="83585">
                  <c:v>394</c:v>
                </c:pt>
                <c:pt idx="83586">
                  <c:v>395</c:v>
                </c:pt>
                <c:pt idx="83587">
                  <c:v>396</c:v>
                </c:pt>
                <c:pt idx="83588">
                  <c:v>397</c:v>
                </c:pt>
                <c:pt idx="83589">
                  <c:v>398</c:v>
                </c:pt>
                <c:pt idx="83590">
                  <c:v>399</c:v>
                </c:pt>
                <c:pt idx="83591">
                  <c:v>400</c:v>
                </c:pt>
                <c:pt idx="83592">
                  <c:v>401</c:v>
                </c:pt>
                <c:pt idx="83593">
                  <c:v>402</c:v>
                </c:pt>
                <c:pt idx="83594">
                  <c:v>403</c:v>
                </c:pt>
                <c:pt idx="83595">
                  <c:v>404</c:v>
                </c:pt>
                <c:pt idx="83596">
                  <c:v>405</c:v>
                </c:pt>
                <c:pt idx="83597">
                  <c:v>406</c:v>
                </c:pt>
                <c:pt idx="83598">
                  <c:v>407</c:v>
                </c:pt>
                <c:pt idx="83599">
                  <c:v>408</c:v>
                </c:pt>
                <c:pt idx="83600">
                  <c:v>409</c:v>
                </c:pt>
                <c:pt idx="83601">
                  <c:v>410</c:v>
                </c:pt>
                <c:pt idx="83602">
                  <c:v>411</c:v>
                </c:pt>
                <c:pt idx="83603">
                  <c:v>412</c:v>
                </c:pt>
                <c:pt idx="83604">
                  <c:v>413</c:v>
                </c:pt>
                <c:pt idx="83605">
                  <c:v>414</c:v>
                </c:pt>
                <c:pt idx="83606">
                  <c:v>415</c:v>
                </c:pt>
                <c:pt idx="83607">
                  <c:v>416</c:v>
                </c:pt>
                <c:pt idx="83608">
                  <c:v>417</c:v>
                </c:pt>
                <c:pt idx="83609">
                  <c:v>418</c:v>
                </c:pt>
                <c:pt idx="83610">
                  <c:v>419</c:v>
                </c:pt>
                <c:pt idx="83611">
                  <c:v>420</c:v>
                </c:pt>
                <c:pt idx="83612">
                  <c:v>421</c:v>
                </c:pt>
                <c:pt idx="83613">
                  <c:v>422</c:v>
                </c:pt>
                <c:pt idx="83614">
                  <c:v>423</c:v>
                </c:pt>
                <c:pt idx="83615">
                  <c:v>424</c:v>
                </c:pt>
                <c:pt idx="83616">
                  <c:v>425</c:v>
                </c:pt>
                <c:pt idx="83617">
                  <c:v>426</c:v>
                </c:pt>
                <c:pt idx="83618">
                  <c:v>427</c:v>
                </c:pt>
                <c:pt idx="83619">
                  <c:v>428</c:v>
                </c:pt>
                <c:pt idx="83620">
                  <c:v>429</c:v>
                </c:pt>
                <c:pt idx="83621">
                  <c:v>430</c:v>
                </c:pt>
                <c:pt idx="83622">
                  <c:v>431</c:v>
                </c:pt>
                <c:pt idx="83623">
                  <c:v>432</c:v>
                </c:pt>
                <c:pt idx="83624">
                  <c:v>433</c:v>
                </c:pt>
                <c:pt idx="83625">
                  <c:v>434</c:v>
                </c:pt>
                <c:pt idx="83626">
                  <c:v>435</c:v>
                </c:pt>
                <c:pt idx="83627">
                  <c:v>436</c:v>
                </c:pt>
                <c:pt idx="83628">
                  <c:v>437</c:v>
                </c:pt>
                <c:pt idx="83629">
                  <c:v>438</c:v>
                </c:pt>
                <c:pt idx="83630">
                  <c:v>439</c:v>
                </c:pt>
                <c:pt idx="83631">
                  <c:v>440</c:v>
                </c:pt>
                <c:pt idx="83632">
                  <c:v>441</c:v>
                </c:pt>
                <c:pt idx="83633">
                  <c:v>442</c:v>
                </c:pt>
                <c:pt idx="83634">
                  <c:v>443</c:v>
                </c:pt>
                <c:pt idx="83635">
                  <c:v>444</c:v>
                </c:pt>
                <c:pt idx="83636">
                  <c:v>445</c:v>
                </c:pt>
                <c:pt idx="83637">
                  <c:v>446</c:v>
                </c:pt>
                <c:pt idx="83638">
                  <c:v>447</c:v>
                </c:pt>
                <c:pt idx="83639">
                  <c:v>448</c:v>
                </c:pt>
                <c:pt idx="83640">
                  <c:v>449</c:v>
                </c:pt>
                <c:pt idx="83641">
                  <c:v>450</c:v>
                </c:pt>
                <c:pt idx="83642">
                  <c:v>451</c:v>
                </c:pt>
                <c:pt idx="83643">
                  <c:v>452</c:v>
                </c:pt>
                <c:pt idx="83644">
                  <c:v>453</c:v>
                </c:pt>
                <c:pt idx="83645">
                  <c:v>454</c:v>
                </c:pt>
                <c:pt idx="83646">
                  <c:v>455</c:v>
                </c:pt>
                <c:pt idx="83647">
                  <c:v>456</c:v>
                </c:pt>
                <c:pt idx="83648">
                  <c:v>457</c:v>
                </c:pt>
                <c:pt idx="83649">
                  <c:v>458</c:v>
                </c:pt>
                <c:pt idx="83650">
                  <c:v>459</c:v>
                </c:pt>
                <c:pt idx="83651">
                  <c:v>460</c:v>
                </c:pt>
                <c:pt idx="83652">
                  <c:v>461</c:v>
                </c:pt>
                <c:pt idx="83653">
                  <c:v>462</c:v>
                </c:pt>
                <c:pt idx="83654">
                  <c:v>463</c:v>
                </c:pt>
                <c:pt idx="83655">
                  <c:v>464</c:v>
                </c:pt>
                <c:pt idx="83656">
                  <c:v>465</c:v>
                </c:pt>
                <c:pt idx="83657">
                  <c:v>466</c:v>
                </c:pt>
                <c:pt idx="83658">
                  <c:v>467</c:v>
                </c:pt>
                <c:pt idx="83659">
                  <c:v>468</c:v>
                </c:pt>
                <c:pt idx="83660">
                  <c:v>469</c:v>
                </c:pt>
                <c:pt idx="83661">
                  <c:v>470</c:v>
                </c:pt>
                <c:pt idx="83662">
                  <c:v>471</c:v>
                </c:pt>
                <c:pt idx="83663">
                  <c:v>472</c:v>
                </c:pt>
                <c:pt idx="83664">
                  <c:v>473</c:v>
                </c:pt>
                <c:pt idx="83665">
                  <c:v>474</c:v>
                </c:pt>
                <c:pt idx="83666">
                  <c:v>475</c:v>
                </c:pt>
                <c:pt idx="83667">
                  <c:v>476</c:v>
                </c:pt>
                <c:pt idx="83668">
                  <c:v>477</c:v>
                </c:pt>
                <c:pt idx="83669">
                  <c:v>478</c:v>
                </c:pt>
                <c:pt idx="83670">
                  <c:v>479</c:v>
                </c:pt>
                <c:pt idx="83671">
                  <c:v>480</c:v>
                </c:pt>
                <c:pt idx="83672">
                  <c:v>481</c:v>
                </c:pt>
                <c:pt idx="83673">
                  <c:v>482</c:v>
                </c:pt>
                <c:pt idx="83674">
                  <c:v>483</c:v>
                </c:pt>
                <c:pt idx="83675">
                  <c:v>484</c:v>
                </c:pt>
                <c:pt idx="83676">
                  <c:v>485</c:v>
                </c:pt>
                <c:pt idx="83677">
                  <c:v>486</c:v>
                </c:pt>
                <c:pt idx="83678">
                  <c:v>487</c:v>
                </c:pt>
                <c:pt idx="83679">
                  <c:v>488</c:v>
                </c:pt>
                <c:pt idx="83680">
                  <c:v>489</c:v>
                </c:pt>
                <c:pt idx="83681">
                  <c:v>490</c:v>
                </c:pt>
                <c:pt idx="83682">
                  <c:v>491</c:v>
                </c:pt>
                <c:pt idx="83683">
                  <c:v>492</c:v>
                </c:pt>
                <c:pt idx="83684">
                  <c:v>493</c:v>
                </c:pt>
                <c:pt idx="83685">
                  <c:v>494</c:v>
                </c:pt>
                <c:pt idx="83686">
                  <c:v>495</c:v>
                </c:pt>
                <c:pt idx="83687">
                  <c:v>496</c:v>
                </c:pt>
                <c:pt idx="83688">
                  <c:v>497</c:v>
                </c:pt>
                <c:pt idx="83689">
                  <c:v>498</c:v>
                </c:pt>
                <c:pt idx="83690">
                  <c:v>499</c:v>
                </c:pt>
                <c:pt idx="83691">
                  <c:v>500</c:v>
                </c:pt>
                <c:pt idx="83692">
                  <c:v>501</c:v>
                </c:pt>
                <c:pt idx="83693">
                  <c:v>502</c:v>
                </c:pt>
                <c:pt idx="83694">
                  <c:v>503</c:v>
                </c:pt>
                <c:pt idx="83695">
                  <c:v>504</c:v>
                </c:pt>
                <c:pt idx="83696">
                  <c:v>505</c:v>
                </c:pt>
                <c:pt idx="83697">
                  <c:v>506</c:v>
                </c:pt>
                <c:pt idx="83698">
                  <c:v>507</c:v>
                </c:pt>
                <c:pt idx="83699">
                  <c:v>508</c:v>
                </c:pt>
                <c:pt idx="83700">
                  <c:v>509</c:v>
                </c:pt>
                <c:pt idx="83701">
                  <c:v>510</c:v>
                </c:pt>
                <c:pt idx="83702">
                  <c:v>511</c:v>
                </c:pt>
                <c:pt idx="83703">
                  <c:v>512</c:v>
                </c:pt>
                <c:pt idx="83704">
                  <c:v>513</c:v>
                </c:pt>
                <c:pt idx="83705">
                  <c:v>514</c:v>
                </c:pt>
                <c:pt idx="83706">
                  <c:v>515</c:v>
                </c:pt>
                <c:pt idx="83707">
                  <c:v>516</c:v>
                </c:pt>
                <c:pt idx="83708">
                  <c:v>517</c:v>
                </c:pt>
                <c:pt idx="83709">
                  <c:v>518</c:v>
                </c:pt>
                <c:pt idx="83710">
                  <c:v>519</c:v>
                </c:pt>
                <c:pt idx="83711">
                  <c:v>520</c:v>
                </c:pt>
                <c:pt idx="83712">
                  <c:v>521</c:v>
                </c:pt>
                <c:pt idx="83713">
                  <c:v>522</c:v>
                </c:pt>
                <c:pt idx="83714">
                  <c:v>523</c:v>
                </c:pt>
                <c:pt idx="83715">
                  <c:v>524</c:v>
                </c:pt>
                <c:pt idx="83716">
                  <c:v>525</c:v>
                </c:pt>
                <c:pt idx="83717">
                  <c:v>526</c:v>
                </c:pt>
                <c:pt idx="83718">
                  <c:v>527</c:v>
                </c:pt>
                <c:pt idx="83719">
                  <c:v>528</c:v>
                </c:pt>
                <c:pt idx="83720">
                  <c:v>529</c:v>
                </c:pt>
                <c:pt idx="83721">
                  <c:v>530</c:v>
                </c:pt>
                <c:pt idx="83722">
                  <c:v>531</c:v>
                </c:pt>
                <c:pt idx="83723">
                  <c:v>532</c:v>
                </c:pt>
                <c:pt idx="83724">
                  <c:v>533</c:v>
                </c:pt>
                <c:pt idx="83725">
                  <c:v>534</c:v>
                </c:pt>
                <c:pt idx="83726">
                  <c:v>535</c:v>
                </c:pt>
                <c:pt idx="83727">
                  <c:v>536</c:v>
                </c:pt>
                <c:pt idx="83728">
                  <c:v>537</c:v>
                </c:pt>
                <c:pt idx="83729">
                  <c:v>538</c:v>
                </c:pt>
                <c:pt idx="83730">
                  <c:v>539</c:v>
                </c:pt>
                <c:pt idx="83731">
                  <c:v>540</c:v>
                </c:pt>
                <c:pt idx="83732">
                  <c:v>541</c:v>
                </c:pt>
                <c:pt idx="83733">
                  <c:v>542</c:v>
                </c:pt>
                <c:pt idx="83734">
                  <c:v>543</c:v>
                </c:pt>
                <c:pt idx="83735">
                  <c:v>544</c:v>
                </c:pt>
                <c:pt idx="83736">
                  <c:v>545</c:v>
                </c:pt>
                <c:pt idx="83737">
                  <c:v>546</c:v>
                </c:pt>
                <c:pt idx="83738">
                  <c:v>547</c:v>
                </c:pt>
                <c:pt idx="83739">
                  <c:v>548</c:v>
                </c:pt>
                <c:pt idx="83740">
                  <c:v>549</c:v>
                </c:pt>
                <c:pt idx="83741">
                  <c:v>550</c:v>
                </c:pt>
                <c:pt idx="83742">
                  <c:v>551</c:v>
                </c:pt>
                <c:pt idx="83743">
                  <c:v>552</c:v>
                </c:pt>
                <c:pt idx="83744">
                  <c:v>553</c:v>
                </c:pt>
                <c:pt idx="83745">
                  <c:v>554</c:v>
                </c:pt>
                <c:pt idx="83746">
                  <c:v>555</c:v>
                </c:pt>
                <c:pt idx="83747">
                  <c:v>556</c:v>
                </c:pt>
                <c:pt idx="83748">
                  <c:v>557</c:v>
                </c:pt>
                <c:pt idx="83749">
                  <c:v>558</c:v>
                </c:pt>
                <c:pt idx="83750">
                  <c:v>559</c:v>
                </c:pt>
                <c:pt idx="83751">
                  <c:v>560</c:v>
                </c:pt>
                <c:pt idx="83752">
                  <c:v>561</c:v>
                </c:pt>
                <c:pt idx="83753">
                  <c:v>562</c:v>
                </c:pt>
                <c:pt idx="83754">
                  <c:v>563</c:v>
                </c:pt>
                <c:pt idx="83755">
                  <c:v>564</c:v>
                </c:pt>
                <c:pt idx="83756">
                  <c:v>565</c:v>
                </c:pt>
                <c:pt idx="83757">
                  <c:v>566</c:v>
                </c:pt>
                <c:pt idx="83758">
                  <c:v>567</c:v>
                </c:pt>
                <c:pt idx="83759">
                  <c:v>568</c:v>
                </c:pt>
                <c:pt idx="83760">
                  <c:v>569</c:v>
                </c:pt>
                <c:pt idx="83761">
                  <c:v>570</c:v>
                </c:pt>
                <c:pt idx="83762">
                  <c:v>571</c:v>
                </c:pt>
                <c:pt idx="83763">
                  <c:v>572</c:v>
                </c:pt>
                <c:pt idx="83764">
                  <c:v>573</c:v>
                </c:pt>
                <c:pt idx="83765">
                  <c:v>574</c:v>
                </c:pt>
                <c:pt idx="83766">
                  <c:v>575</c:v>
                </c:pt>
                <c:pt idx="83767">
                  <c:v>576</c:v>
                </c:pt>
                <c:pt idx="83768">
                  <c:v>577</c:v>
                </c:pt>
                <c:pt idx="83769">
                  <c:v>578</c:v>
                </c:pt>
                <c:pt idx="83770">
                  <c:v>579</c:v>
                </c:pt>
                <c:pt idx="83771">
                  <c:v>580</c:v>
                </c:pt>
                <c:pt idx="83772">
                  <c:v>581</c:v>
                </c:pt>
                <c:pt idx="83773">
                  <c:v>582</c:v>
                </c:pt>
                <c:pt idx="83774">
                  <c:v>583</c:v>
                </c:pt>
                <c:pt idx="83775">
                  <c:v>584</c:v>
                </c:pt>
                <c:pt idx="83776">
                  <c:v>585</c:v>
                </c:pt>
                <c:pt idx="83777">
                  <c:v>586</c:v>
                </c:pt>
                <c:pt idx="83778">
                  <c:v>587</c:v>
                </c:pt>
                <c:pt idx="83779">
                  <c:v>588</c:v>
                </c:pt>
                <c:pt idx="83780">
                  <c:v>589</c:v>
                </c:pt>
                <c:pt idx="83781">
                  <c:v>590</c:v>
                </c:pt>
                <c:pt idx="83782">
                  <c:v>591</c:v>
                </c:pt>
                <c:pt idx="83783">
                  <c:v>592</c:v>
                </c:pt>
                <c:pt idx="83784">
                  <c:v>593</c:v>
                </c:pt>
                <c:pt idx="83785">
                  <c:v>594</c:v>
                </c:pt>
                <c:pt idx="83786">
                  <c:v>595</c:v>
                </c:pt>
                <c:pt idx="83787">
                  <c:v>596</c:v>
                </c:pt>
                <c:pt idx="83788">
                  <c:v>597</c:v>
                </c:pt>
                <c:pt idx="83789">
                  <c:v>598</c:v>
                </c:pt>
                <c:pt idx="83790">
                  <c:v>599</c:v>
                </c:pt>
                <c:pt idx="83791">
                  <c:v>600</c:v>
                </c:pt>
                <c:pt idx="83792">
                  <c:v>601</c:v>
                </c:pt>
                <c:pt idx="83793">
                  <c:v>602</c:v>
                </c:pt>
                <c:pt idx="83794">
                  <c:v>603</c:v>
                </c:pt>
                <c:pt idx="83795">
                  <c:v>604</c:v>
                </c:pt>
                <c:pt idx="83796">
                  <c:v>605</c:v>
                </c:pt>
                <c:pt idx="83797">
                  <c:v>606</c:v>
                </c:pt>
                <c:pt idx="83798">
                  <c:v>607</c:v>
                </c:pt>
                <c:pt idx="83799">
                  <c:v>608</c:v>
                </c:pt>
                <c:pt idx="83800">
                  <c:v>609</c:v>
                </c:pt>
                <c:pt idx="83801">
                  <c:v>610</c:v>
                </c:pt>
                <c:pt idx="83802">
                  <c:v>611</c:v>
                </c:pt>
                <c:pt idx="83803">
                  <c:v>612</c:v>
                </c:pt>
                <c:pt idx="83804">
                  <c:v>613</c:v>
                </c:pt>
                <c:pt idx="83805">
                  <c:v>614</c:v>
                </c:pt>
                <c:pt idx="83806">
                  <c:v>615</c:v>
                </c:pt>
                <c:pt idx="83807">
                  <c:v>616</c:v>
                </c:pt>
                <c:pt idx="83808">
                  <c:v>617</c:v>
                </c:pt>
                <c:pt idx="83809">
                  <c:v>618</c:v>
                </c:pt>
                <c:pt idx="83810">
                  <c:v>619</c:v>
                </c:pt>
                <c:pt idx="83811">
                  <c:v>620</c:v>
                </c:pt>
                <c:pt idx="83812">
                  <c:v>621</c:v>
                </c:pt>
                <c:pt idx="83813">
                  <c:v>622</c:v>
                </c:pt>
                <c:pt idx="83814">
                  <c:v>623</c:v>
                </c:pt>
                <c:pt idx="83815">
                  <c:v>624</c:v>
                </c:pt>
                <c:pt idx="83816">
                  <c:v>625</c:v>
                </c:pt>
                <c:pt idx="83817">
                  <c:v>626</c:v>
                </c:pt>
                <c:pt idx="83818">
                  <c:v>627</c:v>
                </c:pt>
                <c:pt idx="83819">
                  <c:v>628</c:v>
                </c:pt>
                <c:pt idx="83820">
                  <c:v>629</c:v>
                </c:pt>
                <c:pt idx="83821">
                  <c:v>630</c:v>
                </c:pt>
                <c:pt idx="83822">
                  <c:v>631</c:v>
                </c:pt>
                <c:pt idx="83823">
                  <c:v>632</c:v>
                </c:pt>
                <c:pt idx="83824">
                  <c:v>633</c:v>
                </c:pt>
                <c:pt idx="83825">
                  <c:v>634</c:v>
                </c:pt>
                <c:pt idx="83826">
                  <c:v>635</c:v>
                </c:pt>
                <c:pt idx="83827">
                  <c:v>636</c:v>
                </c:pt>
                <c:pt idx="83828">
                  <c:v>637</c:v>
                </c:pt>
                <c:pt idx="83829">
                  <c:v>638</c:v>
                </c:pt>
                <c:pt idx="83830">
                  <c:v>639</c:v>
                </c:pt>
                <c:pt idx="83831">
                  <c:v>640</c:v>
                </c:pt>
                <c:pt idx="83832">
                  <c:v>641</c:v>
                </c:pt>
                <c:pt idx="83833">
                  <c:v>642</c:v>
                </c:pt>
                <c:pt idx="83834">
                  <c:v>643</c:v>
                </c:pt>
                <c:pt idx="83835">
                  <c:v>644</c:v>
                </c:pt>
                <c:pt idx="83836">
                  <c:v>645</c:v>
                </c:pt>
                <c:pt idx="83837">
                  <c:v>646</c:v>
                </c:pt>
                <c:pt idx="83838">
                  <c:v>647</c:v>
                </c:pt>
                <c:pt idx="83839">
                  <c:v>648</c:v>
                </c:pt>
                <c:pt idx="83840">
                  <c:v>649</c:v>
                </c:pt>
                <c:pt idx="83841">
                  <c:v>650</c:v>
                </c:pt>
                <c:pt idx="83842">
                  <c:v>651</c:v>
                </c:pt>
                <c:pt idx="83843">
                  <c:v>652</c:v>
                </c:pt>
                <c:pt idx="83844">
                  <c:v>653</c:v>
                </c:pt>
                <c:pt idx="83845">
                  <c:v>654</c:v>
                </c:pt>
                <c:pt idx="83846">
                  <c:v>655</c:v>
                </c:pt>
                <c:pt idx="83847">
                  <c:v>656</c:v>
                </c:pt>
                <c:pt idx="83848">
                  <c:v>657</c:v>
                </c:pt>
                <c:pt idx="83849">
                  <c:v>658</c:v>
                </c:pt>
                <c:pt idx="83850">
                  <c:v>659</c:v>
                </c:pt>
                <c:pt idx="83851">
                  <c:v>660</c:v>
                </c:pt>
                <c:pt idx="83852">
                  <c:v>661</c:v>
                </c:pt>
                <c:pt idx="83853">
                  <c:v>662</c:v>
                </c:pt>
                <c:pt idx="83854">
                  <c:v>663</c:v>
                </c:pt>
                <c:pt idx="83855">
                  <c:v>664</c:v>
                </c:pt>
                <c:pt idx="83856">
                  <c:v>665</c:v>
                </c:pt>
                <c:pt idx="83857">
                  <c:v>666</c:v>
                </c:pt>
                <c:pt idx="83858">
                  <c:v>667</c:v>
                </c:pt>
                <c:pt idx="83859">
                  <c:v>668</c:v>
                </c:pt>
                <c:pt idx="83860">
                  <c:v>669</c:v>
                </c:pt>
                <c:pt idx="83861">
                  <c:v>670</c:v>
                </c:pt>
                <c:pt idx="83862">
                  <c:v>671</c:v>
                </c:pt>
                <c:pt idx="83863">
                  <c:v>672</c:v>
                </c:pt>
                <c:pt idx="83864">
                  <c:v>673</c:v>
                </c:pt>
                <c:pt idx="83865">
                  <c:v>674</c:v>
                </c:pt>
                <c:pt idx="83866">
                  <c:v>675</c:v>
                </c:pt>
                <c:pt idx="83867">
                  <c:v>676</c:v>
                </c:pt>
                <c:pt idx="83868">
                  <c:v>677</c:v>
                </c:pt>
                <c:pt idx="83869">
                  <c:v>678</c:v>
                </c:pt>
                <c:pt idx="83870">
                  <c:v>679</c:v>
                </c:pt>
                <c:pt idx="83871">
                  <c:v>680</c:v>
                </c:pt>
                <c:pt idx="83872">
                  <c:v>681</c:v>
                </c:pt>
                <c:pt idx="83873">
                  <c:v>682</c:v>
                </c:pt>
                <c:pt idx="83874">
                  <c:v>683</c:v>
                </c:pt>
                <c:pt idx="83875">
                  <c:v>684</c:v>
                </c:pt>
                <c:pt idx="83876">
                  <c:v>685</c:v>
                </c:pt>
                <c:pt idx="83877">
                  <c:v>686</c:v>
                </c:pt>
                <c:pt idx="83878">
                  <c:v>687</c:v>
                </c:pt>
                <c:pt idx="83879">
                  <c:v>688</c:v>
                </c:pt>
                <c:pt idx="83880">
                  <c:v>689</c:v>
                </c:pt>
                <c:pt idx="83881">
                  <c:v>690</c:v>
                </c:pt>
                <c:pt idx="83882">
                  <c:v>691</c:v>
                </c:pt>
                <c:pt idx="83883">
                  <c:v>692</c:v>
                </c:pt>
                <c:pt idx="83884">
                  <c:v>693</c:v>
                </c:pt>
                <c:pt idx="83885">
                  <c:v>694</c:v>
                </c:pt>
                <c:pt idx="83886">
                  <c:v>695</c:v>
                </c:pt>
                <c:pt idx="83887">
                  <c:v>696</c:v>
                </c:pt>
                <c:pt idx="83888">
                  <c:v>697</c:v>
                </c:pt>
                <c:pt idx="83889">
                  <c:v>698</c:v>
                </c:pt>
                <c:pt idx="83890">
                  <c:v>699</c:v>
                </c:pt>
                <c:pt idx="83891">
                  <c:v>700</c:v>
                </c:pt>
                <c:pt idx="83892">
                  <c:v>701</c:v>
                </c:pt>
                <c:pt idx="83893">
                  <c:v>702</c:v>
                </c:pt>
                <c:pt idx="83894">
                  <c:v>703</c:v>
                </c:pt>
                <c:pt idx="83895">
                  <c:v>704</c:v>
                </c:pt>
                <c:pt idx="83896">
                  <c:v>705</c:v>
                </c:pt>
                <c:pt idx="83897">
                  <c:v>706</c:v>
                </c:pt>
                <c:pt idx="83898">
                  <c:v>707</c:v>
                </c:pt>
                <c:pt idx="83899">
                  <c:v>708</c:v>
                </c:pt>
                <c:pt idx="83900">
                  <c:v>709</c:v>
                </c:pt>
                <c:pt idx="83901">
                  <c:v>710</c:v>
                </c:pt>
                <c:pt idx="83902">
                  <c:v>711</c:v>
                </c:pt>
                <c:pt idx="83903">
                  <c:v>712</c:v>
                </c:pt>
                <c:pt idx="83904">
                  <c:v>713</c:v>
                </c:pt>
                <c:pt idx="83905">
                  <c:v>714</c:v>
                </c:pt>
                <c:pt idx="83906">
                  <c:v>715</c:v>
                </c:pt>
                <c:pt idx="83907">
                  <c:v>716</c:v>
                </c:pt>
                <c:pt idx="83908">
                  <c:v>717</c:v>
                </c:pt>
                <c:pt idx="83909">
                  <c:v>718</c:v>
                </c:pt>
                <c:pt idx="83910">
                  <c:v>719</c:v>
                </c:pt>
                <c:pt idx="83911">
                  <c:v>720</c:v>
                </c:pt>
                <c:pt idx="83912">
                  <c:v>721</c:v>
                </c:pt>
                <c:pt idx="83913">
                  <c:v>722</c:v>
                </c:pt>
                <c:pt idx="83914">
                  <c:v>723</c:v>
                </c:pt>
                <c:pt idx="83915">
                  <c:v>724</c:v>
                </c:pt>
                <c:pt idx="83916">
                  <c:v>725</c:v>
                </c:pt>
                <c:pt idx="83917">
                  <c:v>726</c:v>
                </c:pt>
                <c:pt idx="83918">
                  <c:v>727</c:v>
                </c:pt>
                <c:pt idx="83919">
                  <c:v>728</c:v>
                </c:pt>
                <c:pt idx="83920">
                  <c:v>729</c:v>
                </c:pt>
                <c:pt idx="83921">
                  <c:v>730</c:v>
                </c:pt>
                <c:pt idx="83922">
                  <c:v>731</c:v>
                </c:pt>
                <c:pt idx="83923">
                  <c:v>732</c:v>
                </c:pt>
                <c:pt idx="83924">
                  <c:v>733</c:v>
                </c:pt>
                <c:pt idx="83925">
                  <c:v>734</c:v>
                </c:pt>
                <c:pt idx="83926">
                  <c:v>735</c:v>
                </c:pt>
                <c:pt idx="83927">
                  <c:v>736</c:v>
                </c:pt>
                <c:pt idx="83928">
                  <c:v>737</c:v>
                </c:pt>
                <c:pt idx="83929">
                  <c:v>738</c:v>
                </c:pt>
                <c:pt idx="83930">
                  <c:v>739</c:v>
                </c:pt>
                <c:pt idx="83931">
                  <c:v>740</c:v>
                </c:pt>
                <c:pt idx="83932">
                  <c:v>741</c:v>
                </c:pt>
                <c:pt idx="83933">
                  <c:v>742</c:v>
                </c:pt>
                <c:pt idx="83934">
                  <c:v>743</c:v>
                </c:pt>
                <c:pt idx="83935">
                  <c:v>744</c:v>
                </c:pt>
                <c:pt idx="83936">
                  <c:v>745</c:v>
                </c:pt>
                <c:pt idx="83937">
                  <c:v>746</c:v>
                </c:pt>
                <c:pt idx="83938">
                  <c:v>747</c:v>
                </c:pt>
                <c:pt idx="83939">
                  <c:v>748</c:v>
                </c:pt>
                <c:pt idx="83940">
                  <c:v>749</c:v>
                </c:pt>
                <c:pt idx="83941">
                  <c:v>750</c:v>
                </c:pt>
                <c:pt idx="83942">
                  <c:v>751</c:v>
                </c:pt>
                <c:pt idx="83943">
                  <c:v>752</c:v>
                </c:pt>
                <c:pt idx="83944">
                  <c:v>753</c:v>
                </c:pt>
                <c:pt idx="83945">
                  <c:v>754</c:v>
                </c:pt>
                <c:pt idx="83946">
                  <c:v>755</c:v>
                </c:pt>
                <c:pt idx="83947">
                  <c:v>756</c:v>
                </c:pt>
                <c:pt idx="83948">
                  <c:v>757</c:v>
                </c:pt>
                <c:pt idx="83949">
                  <c:v>758</c:v>
                </c:pt>
                <c:pt idx="83950">
                  <c:v>759</c:v>
                </c:pt>
                <c:pt idx="83951">
                  <c:v>760</c:v>
                </c:pt>
                <c:pt idx="83952">
                  <c:v>761</c:v>
                </c:pt>
                <c:pt idx="83953">
                  <c:v>762</c:v>
                </c:pt>
                <c:pt idx="83954">
                  <c:v>763</c:v>
                </c:pt>
                <c:pt idx="83955">
                  <c:v>764</c:v>
                </c:pt>
                <c:pt idx="83956">
                  <c:v>765</c:v>
                </c:pt>
                <c:pt idx="83957">
                  <c:v>766</c:v>
                </c:pt>
                <c:pt idx="83958">
                  <c:v>767</c:v>
                </c:pt>
                <c:pt idx="83959">
                  <c:v>768</c:v>
                </c:pt>
                <c:pt idx="83960">
                  <c:v>769</c:v>
                </c:pt>
                <c:pt idx="83961">
                  <c:v>770</c:v>
                </c:pt>
                <c:pt idx="83962">
                  <c:v>771</c:v>
                </c:pt>
                <c:pt idx="83963">
                  <c:v>772</c:v>
                </c:pt>
                <c:pt idx="83964">
                  <c:v>773</c:v>
                </c:pt>
                <c:pt idx="83965">
                  <c:v>774</c:v>
                </c:pt>
                <c:pt idx="83966">
                  <c:v>775</c:v>
                </c:pt>
                <c:pt idx="83967">
                  <c:v>776</c:v>
                </c:pt>
                <c:pt idx="83968">
                  <c:v>777</c:v>
                </c:pt>
                <c:pt idx="83969">
                  <c:v>778</c:v>
                </c:pt>
                <c:pt idx="83970">
                  <c:v>779</c:v>
                </c:pt>
                <c:pt idx="83971">
                  <c:v>780</c:v>
                </c:pt>
                <c:pt idx="83972">
                  <c:v>781</c:v>
                </c:pt>
                <c:pt idx="83973">
                  <c:v>782</c:v>
                </c:pt>
                <c:pt idx="83974">
                  <c:v>783</c:v>
                </c:pt>
                <c:pt idx="83975">
                  <c:v>784</c:v>
                </c:pt>
                <c:pt idx="83976">
                  <c:v>785</c:v>
                </c:pt>
                <c:pt idx="83977">
                  <c:v>786</c:v>
                </c:pt>
                <c:pt idx="83978">
                  <c:v>787</c:v>
                </c:pt>
                <c:pt idx="83979">
                  <c:v>788</c:v>
                </c:pt>
                <c:pt idx="83980">
                  <c:v>789</c:v>
                </c:pt>
                <c:pt idx="83981">
                  <c:v>790</c:v>
                </c:pt>
                <c:pt idx="83982">
                  <c:v>791</c:v>
                </c:pt>
                <c:pt idx="83983">
                  <c:v>792</c:v>
                </c:pt>
                <c:pt idx="83984">
                  <c:v>793</c:v>
                </c:pt>
                <c:pt idx="83985">
                  <c:v>794</c:v>
                </c:pt>
                <c:pt idx="83986">
                  <c:v>795</c:v>
                </c:pt>
                <c:pt idx="83987">
                  <c:v>796</c:v>
                </c:pt>
                <c:pt idx="83988">
                  <c:v>797</c:v>
                </c:pt>
                <c:pt idx="83989">
                  <c:v>798</c:v>
                </c:pt>
                <c:pt idx="83990">
                  <c:v>799</c:v>
                </c:pt>
                <c:pt idx="83991">
                  <c:v>800</c:v>
                </c:pt>
                <c:pt idx="83992">
                  <c:v>801</c:v>
                </c:pt>
                <c:pt idx="83993">
                  <c:v>802</c:v>
                </c:pt>
                <c:pt idx="83994">
                  <c:v>803</c:v>
                </c:pt>
                <c:pt idx="83995">
                  <c:v>804</c:v>
                </c:pt>
                <c:pt idx="83996">
                  <c:v>805</c:v>
                </c:pt>
                <c:pt idx="83997">
                  <c:v>806</c:v>
                </c:pt>
                <c:pt idx="83998">
                  <c:v>807</c:v>
                </c:pt>
                <c:pt idx="83999">
                  <c:v>808</c:v>
                </c:pt>
                <c:pt idx="84000">
                  <c:v>809</c:v>
                </c:pt>
                <c:pt idx="84001">
                  <c:v>810</c:v>
                </c:pt>
                <c:pt idx="84002">
                  <c:v>811</c:v>
                </c:pt>
                <c:pt idx="84003">
                  <c:v>812</c:v>
                </c:pt>
                <c:pt idx="84004">
                  <c:v>813</c:v>
                </c:pt>
                <c:pt idx="84005">
                  <c:v>814</c:v>
                </c:pt>
                <c:pt idx="84006">
                  <c:v>815</c:v>
                </c:pt>
                <c:pt idx="84007">
                  <c:v>816</c:v>
                </c:pt>
                <c:pt idx="84008">
                  <c:v>817</c:v>
                </c:pt>
                <c:pt idx="84009">
                  <c:v>818</c:v>
                </c:pt>
                <c:pt idx="84010">
                  <c:v>819</c:v>
                </c:pt>
                <c:pt idx="84011">
                  <c:v>820</c:v>
                </c:pt>
                <c:pt idx="84012">
                  <c:v>821</c:v>
                </c:pt>
                <c:pt idx="84013">
                  <c:v>822</c:v>
                </c:pt>
                <c:pt idx="84014">
                  <c:v>823</c:v>
                </c:pt>
                <c:pt idx="84015">
                  <c:v>824</c:v>
                </c:pt>
                <c:pt idx="84016">
                  <c:v>825</c:v>
                </c:pt>
                <c:pt idx="84017">
                  <c:v>826</c:v>
                </c:pt>
                <c:pt idx="84018">
                  <c:v>827</c:v>
                </c:pt>
                <c:pt idx="84019">
                  <c:v>828</c:v>
                </c:pt>
                <c:pt idx="84020">
                  <c:v>829</c:v>
                </c:pt>
                <c:pt idx="84021">
                  <c:v>830</c:v>
                </c:pt>
                <c:pt idx="84022">
                  <c:v>831</c:v>
                </c:pt>
                <c:pt idx="84023">
                  <c:v>832</c:v>
                </c:pt>
                <c:pt idx="84024">
                  <c:v>833</c:v>
                </c:pt>
                <c:pt idx="84025">
                  <c:v>834</c:v>
                </c:pt>
                <c:pt idx="84026">
                  <c:v>835</c:v>
                </c:pt>
                <c:pt idx="84027">
                  <c:v>836</c:v>
                </c:pt>
                <c:pt idx="84028">
                  <c:v>837</c:v>
                </c:pt>
                <c:pt idx="84029">
                  <c:v>838</c:v>
                </c:pt>
                <c:pt idx="84030">
                  <c:v>839</c:v>
                </c:pt>
                <c:pt idx="84031">
                  <c:v>840</c:v>
                </c:pt>
                <c:pt idx="84032">
                  <c:v>841</c:v>
                </c:pt>
                <c:pt idx="84033">
                  <c:v>842</c:v>
                </c:pt>
                <c:pt idx="84034">
                  <c:v>843</c:v>
                </c:pt>
                <c:pt idx="84035">
                  <c:v>844</c:v>
                </c:pt>
                <c:pt idx="84036">
                  <c:v>845</c:v>
                </c:pt>
                <c:pt idx="84037">
                  <c:v>846</c:v>
                </c:pt>
                <c:pt idx="84038">
                  <c:v>847</c:v>
                </c:pt>
                <c:pt idx="84039">
                  <c:v>848</c:v>
                </c:pt>
                <c:pt idx="84040">
                  <c:v>849</c:v>
                </c:pt>
                <c:pt idx="84041">
                  <c:v>850</c:v>
                </c:pt>
                <c:pt idx="84042">
                  <c:v>851</c:v>
                </c:pt>
                <c:pt idx="84043">
                  <c:v>852</c:v>
                </c:pt>
                <c:pt idx="84044">
                  <c:v>853</c:v>
                </c:pt>
                <c:pt idx="84045">
                  <c:v>854</c:v>
                </c:pt>
                <c:pt idx="84046">
                  <c:v>855</c:v>
                </c:pt>
                <c:pt idx="84047">
                  <c:v>856</c:v>
                </c:pt>
                <c:pt idx="84048">
                  <c:v>857</c:v>
                </c:pt>
                <c:pt idx="84049">
                  <c:v>858</c:v>
                </c:pt>
                <c:pt idx="84050">
                  <c:v>859</c:v>
                </c:pt>
                <c:pt idx="84051">
                  <c:v>860</c:v>
                </c:pt>
                <c:pt idx="84052">
                  <c:v>861</c:v>
                </c:pt>
                <c:pt idx="84053">
                  <c:v>862</c:v>
                </c:pt>
                <c:pt idx="84054">
                  <c:v>863</c:v>
                </c:pt>
                <c:pt idx="84055">
                  <c:v>864</c:v>
                </c:pt>
                <c:pt idx="84056">
                  <c:v>865</c:v>
                </c:pt>
                <c:pt idx="84057">
                  <c:v>866</c:v>
                </c:pt>
                <c:pt idx="84058">
                  <c:v>867</c:v>
                </c:pt>
                <c:pt idx="84059">
                  <c:v>868</c:v>
                </c:pt>
                <c:pt idx="84060">
                  <c:v>869</c:v>
                </c:pt>
                <c:pt idx="84061">
                  <c:v>870</c:v>
                </c:pt>
                <c:pt idx="84062">
                  <c:v>871</c:v>
                </c:pt>
                <c:pt idx="84063">
                  <c:v>872</c:v>
                </c:pt>
                <c:pt idx="84064">
                  <c:v>873</c:v>
                </c:pt>
                <c:pt idx="84065">
                  <c:v>874</c:v>
                </c:pt>
                <c:pt idx="84066">
                  <c:v>875</c:v>
                </c:pt>
                <c:pt idx="84067">
                  <c:v>876</c:v>
                </c:pt>
                <c:pt idx="84068">
                  <c:v>877</c:v>
                </c:pt>
                <c:pt idx="84069">
                  <c:v>878</c:v>
                </c:pt>
                <c:pt idx="84070">
                  <c:v>879</c:v>
                </c:pt>
                <c:pt idx="84071">
                  <c:v>880</c:v>
                </c:pt>
                <c:pt idx="84072">
                  <c:v>881</c:v>
                </c:pt>
                <c:pt idx="84073">
                  <c:v>882</c:v>
                </c:pt>
                <c:pt idx="84074">
                  <c:v>883</c:v>
                </c:pt>
                <c:pt idx="84075">
                  <c:v>884</c:v>
                </c:pt>
                <c:pt idx="84076">
                  <c:v>885</c:v>
                </c:pt>
                <c:pt idx="84077">
                  <c:v>886</c:v>
                </c:pt>
                <c:pt idx="84078">
                  <c:v>887</c:v>
                </c:pt>
                <c:pt idx="84079">
                  <c:v>888</c:v>
                </c:pt>
                <c:pt idx="84080">
                  <c:v>889</c:v>
                </c:pt>
                <c:pt idx="84081">
                  <c:v>890</c:v>
                </c:pt>
                <c:pt idx="84082">
                  <c:v>891</c:v>
                </c:pt>
                <c:pt idx="84083">
                  <c:v>892</c:v>
                </c:pt>
                <c:pt idx="84084">
                  <c:v>893</c:v>
                </c:pt>
                <c:pt idx="84085">
                  <c:v>894</c:v>
                </c:pt>
                <c:pt idx="84086">
                  <c:v>895</c:v>
                </c:pt>
                <c:pt idx="84087">
                  <c:v>896</c:v>
                </c:pt>
                <c:pt idx="84088">
                  <c:v>897</c:v>
                </c:pt>
                <c:pt idx="84089">
                  <c:v>898</c:v>
                </c:pt>
                <c:pt idx="84090">
                  <c:v>899</c:v>
                </c:pt>
                <c:pt idx="84091">
                  <c:v>900</c:v>
                </c:pt>
                <c:pt idx="84092">
                  <c:v>901</c:v>
                </c:pt>
                <c:pt idx="84093">
                  <c:v>902</c:v>
                </c:pt>
                <c:pt idx="84094">
                  <c:v>903</c:v>
                </c:pt>
                <c:pt idx="84095">
                  <c:v>904</c:v>
                </c:pt>
                <c:pt idx="84096">
                  <c:v>905</c:v>
                </c:pt>
                <c:pt idx="84097">
                  <c:v>906</c:v>
                </c:pt>
                <c:pt idx="84098">
                  <c:v>907</c:v>
                </c:pt>
                <c:pt idx="84099">
                  <c:v>908</c:v>
                </c:pt>
                <c:pt idx="84100">
                  <c:v>909</c:v>
                </c:pt>
                <c:pt idx="84101">
                  <c:v>910</c:v>
                </c:pt>
                <c:pt idx="84102">
                  <c:v>911</c:v>
                </c:pt>
                <c:pt idx="84103">
                  <c:v>912</c:v>
                </c:pt>
                <c:pt idx="84104">
                  <c:v>913</c:v>
                </c:pt>
                <c:pt idx="84105">
                  <c:v>914</c:v>
                </c:pt>
                <c:pt idx="84106">
                  <c:v>915</c:v>
                </c:pt>
                <c:pt idx="84107">
                  <c:v>916</c:v>
                </c:pt>
                <c:pt idx="84108">
                  <c:v>917</c:v>
                </c:pt>
                <c:pt idx="84109">
                  <c:v>918</c:v>
                </c:pt>
                <c:pt idx="84110">
                  <c:v>919</c:v>
                </c:pt>
                <c:pt idx="84111">
                  <c:v>920</c:v>
                </c:pt>
                <c:pt idx="84112">
                  <c:v>921</c:v>
                </c:pt>
                <c:pt idx="84113">
                  <c:v>922</c:v>
                </c:pt>
                <c:pt idx="84114">
                  <c:v>923</c:v>
                </c:pt>
                <c:pt idx="84115">
                  <c:v>924</c:v>
                </c:pt>
                <c:pt idx="84116">
                  <c:v>925</c:v>
                </c:pt>
                <c:pt idx="84117">
                  <c:v>926</c:v>
                </c:pt>
                <c:pt idx="84118">
                  <c:v>927</c:v>
                </c:pt>
                <c:pt idx="84119">
                  <c:v>928</c:v>
                </c:pt>
                <c:pt idx="84120">
                  <c:v>929</c:v>
                </c:pt>
                <c:pt idx="84121">
                  <c:v>930</c:v>
                </c:pt>
                <c:pt idx="84122">
                  <c:v>931</c:v>
                </c:pt>
                <c:pt idx="84123">
                  <c:v>932</c:v>
                </c:pt>
                <c:pt idx="84124">
                  <c:v>933</c:v>
                </c:pt>
                <c:pt idx="84125">
                  <c:v>934</c:v>
                </c:pt>
                <c:pt idx="84126">
                  <c:v>935</c:v>
                </c:pt>
                <c:pt idx="84127">
                  <c:v>936</c:v>
                </c:pt>
                <c:pt idx="84128">
                  <c:v>937</c:v>
                </c:pt>
                <c:pt idx="84129">
                  <c:v>938</c:v>
                </c:pt>
                <c:pt idx="84130">
                  <c:v>939</c:v>
                </c:pt>
                <c:pt idx="84131">
                  <c:v>940</c:v>
                </c:pt>
                <c:pt idx="84132">
                  <c:v>941</c:v>
                </c:pt>
                <c:pt idx="84133">
                  <c:v>942</c:v>
                </c:pt>
                <c:pt idx="84134">
                  <c:v>943</c:v>
                </c:pt>
                <c:pt idx="84135">
                  <c:v>944</c:v>
                </c:pt>
                <c:pt idx="84136">
                  <c:v>945</c:v>
                </c:pt>
                <c:pt idx="84137">
                  <c:v>946</c:v>
                </c:pt>
                <c:pt idx="84138">
                  <c:v>947</c:v>
                </c:pt>
                <c:pt idx="84139">
                  <c:v>948</c:v>
                </c:pt>
                <c:pt idx="84140">
                  <c:v>949</c:v>
                </c:pt>
                <c:pt idx="84141">
                  <c:v>950</c:v>
                </c:pt>
                <c:pt idx="84142">
                  <c:v>951</c:v>
                </c:pt>
                <c:pt idx="84143">
                  <c:v>952</c:v>
                </c:pt>
                <c:pt idx="84144">
                  <c:v>953</c:v>
                </c:pt>
                <c:pt idx="84145">
                  <c:v>954</c:v>
                </c:pt>
                <c:pt idx="84146">
                  <c:v>955</c:v>
                </c:pt>
                <c:pt idx="84147">
                  <c:v>956</c:v>
                </c:pt>
                <c:pt idx="84148">
                  <c:v>957</c:v>
                </c:pt>
                <c:pt idx="84149">
                  <c:v>958</c:v>
                </c:pt>
                <c:pt idx="84150">
                  <c:v>959</c:v>
                </c:pt>
                <c:pt idx="84151">
                  <c:v>960</c:v>
                </c:pt>
                <c:pt idx="84152">
                  <c:v>961</c:v>
                </c:pt>
                <c:pt idx="84153">
                  <c:v>962</c:v>
                </c:pt>
                <c:pt idx="84154">
                  <c:v>963</c:v>
                </c:pt>
                <c:pt idx="84155">
                  <c:v>964</c:v>
                </c:pt>
                <c:pt idx="84156">
                  <c:v>965</c:v>
                </c:pt>
                <c:pt idx="84157">
                  <c:v>966</c:v>
                </c:pt>
                <c:pt idx="84158">
                  <c:v>967</c:v>
                </c:pt>
                <c:pt idx="84159">
                  <c:v>968</c:v>
                </c:pt>
                <c:pt idx="84160">
                  <c:v>969</c:v>
                </c:pt>
                <c:pt idx="84161">
                  <c:v>970</c:v>
                </c:pt>
                <c:pt idx="84162">
                  <c:v>971</c:v>
                </c:pt>
                <c:pt idx="84163">
                  <c:v>972</c:v>
                </c:pt>
                <c:pt idx="84164">
                  <c:v>973</c:v>
                </c:pt>
                <c:pt idx="84165">
                  <c:v>974</c:v>
                </c:pt>
                <c:pt idx="84166">
                  <c:v>975</c:v>
                </c:pt>
                <c:pt idx="84167">
                  <c:v>976</c:v>
                </c:pt>
                <c:pt idx="84168">
                  <c:v>977</c:v>
                </c:pt>
                <c:pt idx="84169">
                  <c:v>978</c:v>
                </c:pt>
                <c:pt idx="84170">
                  <c:v>979</c:v>
                </c:pt>
                <c:pt idx="84171">
                  <c:v>980</c:v>
                </c:pt>
                <c:pt idx="84172">
                  <c:v>981</c:v>
                </c:pt>
                <c:pt idx="84173">
                  <c:v>982</c:v>
                </c:pt>
                <c:pt idx="84174">
                  <c:v>983</c:v>
                </c:pt>
                <c:pt idx="84175">
                  <c:v>984</c:v>
                </c:pt>
                <c:pt idx="84176">
                  <c:v>985</c:v>
                </c:pt>
                <c:pt idx="84177">
                  <c:v>986</c:v>
                </c:pt>
                <c:pt idx="84178">
                  <c:v>987</c:v>
                </c:pt>
                <c:pt idx="84179">
                  <c:v>988</c:v>
                </c:pt>
                <c:pt idx="84180">
                  <c:v>989</c:v>
                </c:pt>
                <c:pt idx="84181">
                  <c:v>990</c:v>
                </c:pt>
                <c:pt idx="84182">
                  <c:v>991</c:v>
                </c:pt>
                <c:pt idx="84183">
                  <c:v>992</c:v>
                </c:pt>
                <c:pt idx="84184">
                  <c:v>993</c:v>
                </c:pt>
                <c:pt idx="84185">
                  <c:v>994</c:v>
                </c:pt>
                <c:pt idx="84186">
                  <c:v>995</c:v>
                </c:pt>
                <c:pt idx="84187">
                  <c:v>996</c:v>
                </c:pt>
                <c:pt idx="84188">
                  <c:v>997</c:v>
                </c:pt>
                <c:pt idx="84189">
                  <c:v>998</c:v>
                </c:pt>
                <c:pt idx="84190">
                  <c:v>999</c:v>
                </c:pt>
                <c:pt idx="84191">
                  <c:v>1000</c:v>
                </c:pt>
                <c:pt idx="84192">
                  <c:v>1001</c:v>
                </c:pt>
                <c:pt idx="84193">
                  <c:v>1002</c:v>
                </c:pt>
                <c:pt idx="84194">
                  <c:v>1003</c:v>
                </c:pt>
                <c:pt idx="84195">
                  <c:v>1004</c:v>
                </c:pt>
                <c:pt idx="84196">
                  <c:v>1005</c:v>
                </c:pt>
                <c:pt idx="84197">
                  <c:v>1006</c:v>
                </c:pt>
                <c:pt idx="84198">
                  <c:v>1007</c:v>
                </c:pt>
                <c:pt idx="84199">
                  <c:v>1008</c:v>
                </c:pt>
                <c:pt idx="84200">
                  <c:v>1009</c:v>
                </c:pt>
                <c:pt idx="84201">
                  <c:v>1010</c:v>
                </c:pt>
                <c:pt idx="84202">
                  <c:v>1011</c:v>
                </c:pt>
                <c:pt idx="84203">
                  <c:v>1012</c:v>
                </c:pt>
                <c:pt idx="84204">
                  <c:v>1013</c:v>
                </c:pt>
                <c:pt idx="84205">
                  <c:v>1014</c:v>
                </c:pt>
                <c:pt idx="84206">
                  <c:v>1015</c:v>
                </c:pt>
                <c:pt idx="84207">
                  <c:v>1016</c:v>
                </c:pt>
                <c:pt idx="84208">
                  <c:v>1017</c:v>
                </c:pt>
                <c:pt idx="84209">
                  <c:v>1018</c:v>
                </c:pt>
                <c:pt idx="84210">
                  <c:v>1019</c:v>
                </c:pt>
                <c:pt idx="84211">
                  <c:v>1020</c:v>
                </c:pt>
                <c:pt idx="84212">
                  <c:v>1021</c:v>
                </c:pt>
                <c:pt idx="84213">
                  <c:v>1022</c:v>
                </c:pt>
                <c:pt idx="84214">
                  <c:v>1023</c:v>
                </c:pt>
                <c:pt idx="84215">
                  <c:v>1024</c:v>
                </c:pt>
                <c:pt idx="84216">
                  <c:v>1025</c:v>
                </c:pt>
                <c:pt idx="84217">
                  <c:v>1026</c:v>
                </c:pt>
                <c:pt idx="84218">
                  <c:v>1027</c:v>
                </c:pt>
                <c:pt idx="84219">
                  <c:v>1028</c:v>
                </c:pt>
                <c:pt idx="84220">
                  <c:v>1029</c:v>
                </c:pt>
                <c:pt idx="84221">
                  <c:v>1030</c:v>
                </c:pt>
                <c:pt idx="84222">
                  <c:v>1031</c:v>
                </c:pt>
                <c:pt idx="84223">
                  <c:v>1032</c:v>
                </c:pt>
                <c:pt idx="84224">
                  <c:v>1033</c:v>
                </c:pt>
                <c:pt idx="84225">
                  <c:v>1034</c:v>
                </c:pt>
                <c:pt idx="84226">
                  <c:v>1035</c:v>
                </c:pt>
                <c:pt idx="84227">
                  <c:v>1036</c:v>
                </c:pt>
                <c:pt idx="84228">
                  <c:v>1037</c:v>
                </c:pt>
                <c:pt idx="84229">
                  <c:v>1038</c:v>
                </c:pt>
                <c:pt idx="84230">
                  <c:v>1039</c:v>
                </c:pt>
                <c:pt idx="84231">
                  <c:v>1040</c:v>
                </c:pt>
                <c:pt idx="84232">
                  <c:v>1041</c:v>
                </c:pt>
                <c:pt idx="84233">
                  <c:v>1042</c:v>
                </c:pt>
                <c:pt idx="84234">
                  <c:v>1043</c:v>
                </c:pt>
                <c:pt idx="84235">
                  <c:v>1044</c:v>
                </c:pt>
                <c:pt idx="84236">
                  <c:v>1045</c:v>
                </c:pt>
                <c:pt idx="84237">
                  <c:v>1046</c:v>
                </c:pt>
                <c:pt idx="84238">
                  <c:v>1047</c:v>
                </c:pt>
                <c:pt idx="84239">
                  <c:v>1048</c:v>
                </c:pt>
                <c:pt idx="84240">
                  <c:v>1049</c:v>
                </c:pt>
                <c:pt idx="84241">
                  <c:v>1050</c:v>
                </c:pt>
                <c:pt idx="84242">
                  <c:v>1051</c:v>
                </c:pt>
                <c:pt idx="84243">
                  <c:v>1052</c:v>
                </c:pt>
                <c:pt idx="84244">
                  <c:v>1053</c:v>
                </c:pt>
                <c:pt idx="84245">
                  <c:v>1054</c:v>
                </c:pt>
                <c:pt idx="84246">
                  <c:v>1055</c:v>
                </c:pt>
                <c:pt idx="84247">
                  <c:v>1056</c:v>
                </c:pt>
                <c:pt idx="84248">
                  <c:v>1057</c:v>
                </c:pt>
                <c:pt idx="84249">
                  <c:v>1058</c:v>
                </c:pt>
                <c:pt idx="84250">
                  <c:v>1059</c:v>
                </c:pt>
                <c:pt idx="84251">
                  <c:v>1060</c:v>
                </c:pt>
                <c:pt idx="84252">
                  <c:v>1061</c:v>
                </c:pt>
                <c:pt idx="84253">
                  <c:v>1062</c:v>
                </c:pt>
                <c:pt idx="84254">
                  <c:v>1063</c:v>
                </c:pt>
                <c:pt idx="84255">
                  <c:v>1064</c:v>
                </c:pt>
                <c:pt idx="84256">
                  <c:v>1065</c:v>
                </c:pt>
                <c:pt idx="84257">
                  <c:v>1066</c:v>
                </c:pt>
                <c:pt idx="84258">
                  <c:v>1067</c:v>
                </c:pt>
                <c:pt idx="84259">
                  <c:v>1068</c:v>
                </c:pt>
                <c:pt idx="84260">
                  <c:v>1069</c:v>
                </c:pt>
                <c:pt idx="84261">
                  <c:v>1070</c:v>
                </c:pt>
                <c:pt idx="84262">
                  <c:v>1071</c:v>
                </c:pt>
                <c:pt idx="84263">
                  <c:v>1072</c:v>
                </c:pt>
                <c:pt idx="84264">
                  <c:v>1073</c:v>
                </c:pt>
                <c:pt idx="84265">
                  <c:v>1074</c:v>
                </c:pt>
                <c:pt idx="84266">
                  <c:v>1075</c:v>
                </c:pt>
                <c:pt idx="84267">
                  <c:v>1076</c:v>
                </c:pt>
                <c:pt idx="84268">
                  <c:v>1077</c:v>
                </c:pt>
                <c:pt idx="84269">
                  <c:v>1078</c:v>
                </c:pt>
                <c:pt idx="84270">
                  <c:v>1079</c:v>
                </c:pt>
                <c:pt idx="84271">
                  <c:v>1080</c:v>
                </c:pt>
                <c:pt idx="84272">
                  <c:v>1081</c:v>
                </c:pt>
                <c:pt idx="84273">
                  <c:v>1082</c:v>
                </c:pt>
                <c:pt idx="84274">
                  <c:v>1083</c:v>
                </c:pt>
                <c:pt idx="84275">
                  <c:v>1084</c:v>
                </c:pt>
                <c:pt idx="84276">
                  <c:v>1085</c:v>
                </c:pt>
                <c:pt idx="84277">
                  <c:v>1086</c:v>
                </c:pt>
                <c:pt idx="84278">
                  <c:v>1087</c:v>
                </c:pt>
                <c:pt idx="84279">
                  <c:v>1088</c:v>
                </c:pt>
                <c:pt idx="84280">
                  <c:v>1089</c:v>
                </c:pt>
                <c:pt idx="84281">
                  <c:v>1090</c:v>
                </c:pt>
                <c:pt idx="84282">
                  <c:v>1091</c:v>
                </c:pt>
                <c:pt idx="84283">
                  <c:v>1092</c:v>
                </c:pt>
                <c:pt idx="84284">
                  <c:v>1093</c:v>
                </c:pt>
                <c:pt idx="84285">
                  <c:v>1094</c:v>
                </c:pt>
                <c:pt idx="84286">
                  <c:v>1095</c:v>
                </c:pt>
                <c:pt idx="84287">
                  <c:v>1096</c:v>
                </c:pt>
                <c:pt idx="84288">
                  <c:v>1097</c:v>
                </c:pt>
                <c:pt idx="84289">
                  <c:v>1098</c:v>
                </c:pt>
                <c:pt idx="84290">
                  <c:v>1099</c:v>
                </c:pt>
                <c:pt idx="84291">
                  <c:v>1100</c:v>
                </c:pt>
                <c:pt idx="84292">
                  <c:v>1101</c:v>
                </c:pt>
                <c:pt idx="84293">
                  <c:v>1102</c:v>
                </c:pt>
                <c:pt idx="84294">
                  <c:v>1103</c:v>
                </c:pt>
                <c:pt idx="84295">
                  <c:v>1104</c:v>
                </c:pt>
                <c:pt idx="84296">
                  <c:v>1105</c:v>
                </c:pt>
                <c:pt idx="84297">
                  <c:v>1106</c:v>
                </c:pt>
                <c:pt idx="84298">
                  <c:v>1107</c:v>
                </c:pt>
                <c:pt idx="84299">
                  <c:v>1108</c:v>
                </c:pt>
                <c:pt idx="84300">
                  <c:v>1109</c:v>
                </c:pt>
                <c:pt idx="84301">
                  <c:v>1110</c:v>
                </c:pt>
                <c:pt idx="84302">
                  <c:v>1111</c:v>
                </c:pt>
                <c:pt idx="84303">
                  <c:v>1112</c:v>
                </c:pt>
                <c:pt idx="84304">
                  <c:v>1113</c:v>
                </c:pt>
                <c:pt idx="84305">
                  <c:v>1114</c:v>
                </c:pt>
                <c:pt idx="84306">
                  <c:v>1115</c:v>
                </c:pt>
                <c:pt idx="84307">
                  <c:v>1116</c:v>
                </c:pt>
                <c:pt idx="84308">
                  <c:v>1117</c:v>
                </c:pt>
                <c:pt idx="84309">
                  <c:v>1118</c:v>
                </c:pt>
                <c:pt idx="84310">
                  <c:v>1119</c:v>
                </c:pt>
                <c:pt idx="84311">
                  <c:v>1120</c:v>
                </c:pt>
                <c:pt idx="84312">
                  <c:v>1121</c:v>
                </c:pt>
                <c:pt idx="84313">
                  <c:v>1122</c:v>
                </c:pt>
                <c:pt idx="84314">
                  <c:v>1123</c:v>
                </c:pt>
                <c:pt idx="84315">
                  <c:v>1124</c:v>
                </c:pt>
                <c:pt idx="84316">
                  <c:v>1125</c:v>
                </c:pt>
                <c:pt idx="84317">
                  <c:v>1126</c:v>
                </c:pt>
                <c:pt idx="84318">
                  <c:v>1127</c:v>
                </c:pt>
                <c:pt idx="84319">
                  <c:v>1128</c:v>
                </c:pt>
                <c:pt idx="84320">
                  <c:v>1129</c:v>
                </c:pt>
                <c:pt idx="84321">
                  <c:v>1130</c:v>
                </c:pt>
                <c:pt idx="84322">
                  <c:v>1131</c:v>
                </c:pt>
                <c:pt idx="84323">
                  <c:v>1132</c:v>
                </c:pt>
                <c:pt idx="84324">
                  <c:v>1133</c:v>
                </c:pt>
                <c:pt idx="84325">
                  <c:v>1134</c:v>
                </c:pt>
                <c:pt idx="84326">
                  <c:v>1135</c:v>
                </c:pt>
                <c:pt idx="84327">
                  <c:v>1136</c:v>
                </c:pt>
                <c:pt idx="84328">
                  <c:v>1137</c:v>
                </c:pt>
                <c:pt idx="84329">
                  <c:v>1138</c:v>
                </c:pt>
                <c:pt idx="84330">
                  <c:v>1139</c:v>
                </c:pt>
                <c:pt idx="84331">
                  <c:v>1140</c:v>
                </c:pt>
                <c:pt idx="84332">
                  <c:v>1141</c:v>
                </c:pt>
                <c:pt idx="84333">
                  <c:v>1142</c:v>
                </c:pt>
                <c:pt idx="84334">
                  <c:v>1143</c:v>
                </c:pt>
                <c:pt idx="84335">
                  <c:v>1144</c:v>
                </c:pt>
                <c:pt idx="84336">
                  <c:v>1145</c:v>
                </c:pt>
                <c:pt idx="84337">
                  <c:v>1146</c:v>
                </c:pt>
                <c:pt idx="84338">
                  <c:v>1147</c:v>
                </c:pt>
                <c:pt idx="84339">
                  <c:v>1148</c:v>
                </c:pt>
                <c:pt idx="84340">
                  <c:v>1149</c:v>
                </c:pt>
                <c:pt idx="84341">
                  <c:v>1150</c:v>
                </c:pt>
                <c:pt idx="84342">
                  <c:v>1151</c:v>
                </c:pt>
                <c:pt idx="84343">
                  <c:v>1152</c:v>
                </c:pt>
                <c:pt idx="84344">
                  <c:v>1153</c:v>
                </c:pt>
                <c:pt idx="84345">
                  <c:v>1154</c:v>
                </c:pt>
                <c:pt idx="84346">
                  <c:v>1155</c:v>
                </c:pt>
                <c:pt idx="84347">
                  <c:v>1156</c:v>
                </c:pt>
                <c:pt idx="84348">
                  <c:v>1157</c:v>
                </c:pt>
                <c:pt idx="84349">
                  <c:v>1158</c:v>
                </c:pt>
                <c:pt idx="84350">
                  <c:v>1159</c:v>
                </c:pt>
                <c:pt idx="84351">
                  <c:v>1160</c:v>
                </c:pt>
                <c:pt idx="84352">
                  <c:v>1161</c:v>
                </c:pt>
                <c:pt idx="84353">
                  <c:v>1162</c:v>
                </c:pt>
                <c:pt idx="84354">
                  <c:v>1163</c:v>
                </c:pt>
                <c:pt idx="84355">
                  <c:v>1164</c:v>
                </c:pt>
                <c:pt idx="84356">
                  <c:v>1165</c:v>
                </c:pt>
                <c:pt idx="84357">
                  <c:v>1166</c:v>
                </c:pt>
                <c:pt idx="84358">
                  <c:v>1167</c:v>
                </c:pt>
                <c:pt idx="84359">
                  <c:v>1168</c:v>
                </c:pt>
                <c:pt idx="84360">
                  <c:v>1169</c:v>
                </c:pt>
                <c:pt idx="84361">
                  <c:v>1170</c:v>
                </c:pt>
                <c:pt idx="84362">
                  <c:v>1171</c:v>
                </c:pt>
                <c:pt idx="84363">
                  <c:v>1172</c:v>
                </c:pt>
                <c:pt idx="84364">
                  <c:v>1173</c:v>
                </c:pt>
                <c:pt idx="84365">
                  <c:v>1174</c:v>
                </c:pt>
                <c:pt idx="84366">
                  <c:v>1175</c:v>
                </c:pt>
                <c:pt idx="84367">
                  <c:v>1176</c:v>
                </c:pt>
                <c:pt idx="84368">
                  <c:v>1177</c:v>
                </c:pt>
                <c:pt idx="84369">
                  <c:v>1178</c:v>
                </c:pt>
                <c:pt idx="84370">
                  <c:v>1179</c:v>
                </c:pt>
                <c:pt idx="84371">
                  <c:v>1180</c:v>
                </c:pt>
                <c:pt idx="84372">
                  <c:v>1181</c:v>
                </c:pt>
                <c:pt idx="84373">
                  <c:v>1182</c:v>
                </c:pt>
                <c:pt idx="84374">
                  <c:v>1183</c:v>
                </c:pt>
                <c:pt idx="84375">
                  <c:v>1184</c:v>
                </c:pt>
                <c:pt idx="84376">
                  <c:v>1185</c:v>
                </c:pt>
                <c:pt idx="84377">
                  <c:v>1186</c:v>
                </c:pt>
                <c:pt idx="84378">
                  <c:v>1187</c:v>
                </c:pt>
                <c:pt idx="84379">
                  <c:v>1188</c:v>
                </c:pt>
                <c:pt idx="84380">
                  <c:v>1189</c:v>
                </c:pt>
                <c:pt idx="84381">
                  <c:v>1190</c:v>
                </c:pt>
                <c:pt idx="84382">
                  <c:v>1191</c:v>
                </c:pt>
                <c:pt idx="84383">
                  <c:v>1192</c:v>
                </c:pt>
                <c:pt idx="84384">
                  <c:v>1193</c:v>
                </c:pt>
                <c:pt idx="84385">
                  <c:v>1194</c:v>
                </c:pt>
                <c:pt idx="84386">
                  <c:v>1195</c:v>
                </c:pt>
                <c:pt idx="84387">
                  <c:v>1196</c:v>
                </c:pt>
                <c:pt idx="84388">
                  <c:v>1197</c:v>
                </c:pt>
                <c:pt idx="84389">
                  <c:v>1198</c:v>
                </c:pt>
                <c:pt idx="84390">
                  <c:v>1199</c:v>
                </c:pt>
                <c:pt idx="84391">
                  <c:v>1200</c:v>
                </c:pt>
                <c:pt idx="84392">
                  <c:v>1201</c:v>
                </c:pt>
                <c:pt idx="84393">
                  <c:v>1202</c:v>
                </c:pt>
                <c:pt idx="84394">
                  <c:v>1203</c:v>
                </c:pt>
                <c:pt idx="84395">
                  <c:v>1204</c:v>
                </c:pt>
                <c:pt idx="84396">
                  <c:v>1205</c:v>
                </c:pt>
                <c:pt idx="84397">
                  <c:v>1206</c:v>
                </c:pt>
                <c:pt idx="84398">
                  <c:v>1207</c:v>
                </c:pt>
                <c:pt idx="84399">
                  <c:v>1208</c:v>
                </c:pt>
                <c:pt idx="84400">
                  <c:v>1209</c:v>
                </c:pt>
                <c:pt idx="84401">
                  <c:v>1210</c:v>
                </c:pt>
                <c:pt idx="84402">
                  <c:v>1211</c:v>
                </c:pt>
                <c:pt idx="84403">
                  <c:v>1212</c:v>
                </c:pt>
                <c:pt idx="84404">
                  <c:v>1213</c:v>
                </c:pt>
                <c:pt idx="84405">
                  <c:v>1214</c:v>
                </c:pt>
                <c:pt idx="84406">
                  <c:v>1215</c:v>
                </c:pt>
                <c:pt idx="84407">
                  <c:v>1216</c:v>
                </c:pt>
                <c:pt idx="84408">
                  <c:v>1217</c:v>
                </c:pt>
                <c:pt idx="84409">
                  <c:v>1218</c:v>
                </c:pt>
                <c:pt idx="84410">
                  <c:v>1219</c:v>
                </c:pt>
                <c:pt idx="84411">
                  <c:v>1220</c:v>
                </c:pt>
                <c:pt idx="84412">
                  <c:v>1221</c:v>
                </c:pt>
                <c:pt idx="84413">
                  <c:v>1222</c:v>
                </c:pt>
                <c:pt idx="84414">
                  <c:v>1223</c:v>
                </c:pt>
                <c:pt idx="84415">
                  <c:v>1224</c:v>
                </c:pt>
                <c:pt idx="84416">
                  <c:v>1225</c:v>
                </c:pt>
                <c:pt idx="84417">
                  <c:v>1226</c:v>
                </c:pt>
                <c:pt idx="84418">
                  <c:v>1227</c:v>
                </c:pt>
                <c:pt idx="84419">
                  <c:v>1228</c:v>
                </c:pt>
                <c:pt idx="84420">
                  <c:v>1229</c:v>
                </c:pt>
                <c:pt idx="84421">
                  <c:v>1230</c:v>
                </c:pt>
                <c:pt idx="84422">
                  <c:v>1231</c:v>
                </c:pt>
                <c:pt idx="84423">
                  <c:v>1232</c:v>
                </c:pt>
                <c:pt idx="84424">
                  <c:v>1233</c:v>
                </c:pt>
                <c:pt idx="84425">
                  <c:v>1234</c:v>
                </c:pt>
                <c:pt idx="84426">
                  <c:v>1235</c:v>
                </c:pt>
                <c:pt idx="84427">
                  <c:v>1236</c:v>
                </c:pt>
                <c:pt idx="84428">
                  <c:v>1237</c:v>
                </c:pt>
                <c:pt idx="84429">
                  <c:v>1238</c:v>
                </c:pt>
                <c:pt idx="84430">
                  <c:v>1239</c:v>
                </c:pt>
                <c:pt idx="84431">
                  <c:v>1240</c:v>
                </c:pt>
                <c:pt idx="84432">
                  <c:v>1241</c:v>
                </c:pt>
                <c:pt idx="84433">
                  <c:v>1242</c:v>
                </c:pt>
                <c:pt idx="84434">
                  <c:v>1243</c:v>
                </c:pt>
                <c:pt idx="84435">
                  <c:v>1244</c:v>
                </c:pt>
                <c:pt idx="84436">
                  <c:v>1245</c:v>
                </c:pt>
                <c:pt idx="84437">
                  <c:v>1246</c:v>
                </c:pt>
                <c:pt idx="84438">
                  <c:v>1247</c:v>
                </c:pt>
                <c:pt idx="84439">
                  <c:v>1248</c:v>
                </c:pt>
                <c:pt idx="84440">
                  <c:v>1249</c:v>
                </c:pt>
                <c:pt idx="84441">
                  <c:v>1250</c:v>
                </c:pt>
                <c:pt idx="84442">
                  <c:v>1251</c:v>
                </c:pt>
                <c:pt idx="84443">
                  <c:v>1252</c:v>
                </c:pt>
                <c:pt idx="84444">
                  <c:v>1253</c:v>
                </c:pt>
                <c:pt idx="84445">
                  <c:v>1254</c:v>
                </c:pt>
                <c:pt idx="84446">
                  <c:v>1255</c:v>
                </c:pt>
                <c:pt idx="84447">
                  <c:v>1256</c:v>
                </c:pt>
                <c:pt idx="84448">
                  <c:v>1257</c:v>
                </c:pt>
                <c:pt idx="84449">
                  <c:v>1258</c:v>
                </c:pt>
                <c:pt idx="84450">
                  <c:v>1259</c:v>
                </c:pt>
                <c:pt idx="84451">
                  <c:v>1260</c:v>
                </c:pt>
                <c:pt idx="84452">
                  <c:v>1261</c:v>
                </c:pt>
                <c:pt idx="84453">
                  <c:v>1262</c:v>
                </c:pt>
                <c:pt idx="84454">
                  <c:v>1263</c:v>
                </c:pt>
                <c:pt idx="84455">
                  <c:v>1264</c:v>
                </c:pt>
                <c:pt idx="84456">
                  <c:v>1265</c:v>
                </c:pt>
                <c:pt idx="84457">
                  <c:v>1266</c:v>
                </c:pt>
                <c:pt idx="84458">
                  <c:v>1267</c:v>
                </c:pt>
                <c:pt idx="84459">
                  <c:v>1268</c:v>
                </c:pt>
                <c:pt idx="84460">
                  <c:v>1269</c:v>
                </c:pt>
                <c:pt idx="84461">
                  <c:v>1270</c:v>
                </c:pt>
                <c:pt idx="84462">
                  <c:v>1271</c:v>
                </c:pt>
                <c:pt idx="84463">
                  <c:v>1272</c:v>
                </c:pt>
                <c:pt idx="84464">
                  <c:v>1273</c:v>
                </c:pt>
                <c:pt idx="84465">
                  <c:v>1274</c:v>
                </c:pt>
                <c:pt idx="84466">
                  <c:v>1275</c:v>
                </c:pt>
                <c:pt idx="84467">
                  <c:v>1276</c:v>
                </c:pt>
                <c:pt idx="84468">
                  <c:v>1277</c:v>
                </c:pt>
                <c:pt idx="84469">
                  <c:v>1278</c:v>
                </c:pt>
                <c:pt idx="84470">
                  <c:v>1279</c:v>
                </c:pt>
                <c:pt idx="84471">
                  <c:v>1280</c:v>
                </c:pt>
                <c:pt idx="84472">
                  <c:v>1281</c:v>
                </c:pt>
                <c:pt idx="84473">
                  <c:v>1282</c:v>
                </c:pt>
                <c:pt idx="84474">
                  <c:v>1283</c:v>
                </c:pt>
                <c:pt idx="84475">
                  <c:v>1284</c:v>
                </c:pt>
                <c:pt idx="84476">
                  <c:v>1285</c:v>
                </c:pt>
                <c:pt idx="84477">
                  <c:v>1286</c:v>
                </c:pt>
                <c:pt idx="84478">
                  <c:v>1287</c:v>
                </c:pt>
                <c:pt idx="84479">
                  <c:v>1288</c:v>
                </c:pt>
                <c:pt idx="84480">
                  <c:v>1289</c:v>
                </c:pt>
                <c:pt idx="84481">
                  <c:v>1290</c:v>
                </c:pt>
                <c:pt idx="84482">
                  <c:v>1291</c:v>
                </c:pt>
                <c:pt idx="84483">
                  <c:v>1292</c:v>
                </c:pt>
                <c:pt idx="84484">
                  <c:v>1293</c:v>
                </c:pt>
                <c:pt idx="84485">
                  <c:v>1294</c:v>
                </c:pt>
                <c:pt idx="84486">
                  <c:v>1295</c:v>
                </c:pt>
                <c:pt idx="84487">
                  <c:v>1296</c:v>
                </c:pt>
                <c:pt idx="84488">
                  <c:v>1297</c:v>
                </c:pt>
                <c:pt idx="84489">
                  <c:v>1298</c:v>
                </c:pt>
                <c:pt idx="84490">
                  <c:v>1299</c:v>
                </c:pt>
                <c:pt idx="84491">
                  <c:v>1300</c:v>
                </c:pt>
                <c:pt idx="84492">
                  <c:v>1301</c:v>
                </c:pt>
                <c:pt idx="84493">
                  <c:v>1302</c:v>
                </c:pt>
                <c:pt idx="84494">
                  <c:v>1303</c:v>
                </c:pt>
                <c:pt idx="84495">
                  <c:v>1304</c:v>
                </c:pt>
                <c:pt idx="84496">
                  <c:v>1305</c:v>
                </c:pt>
                <c:pt idx="84497">
                  <c:v>1306</c:v>
                </c:pt>
                <c:pt idx="84498">
                  <c:v>1307</c:v>
                </c:pt>
                <c:pt idx="84499">
                  <c:v>1308</c:v>
                </c:pt>
                <c:pt idx="84500">
                  <c:v>1309</c:v>
                </c:pt>
                <c:pt idx="84501">
                  <c:v>1310</c:v>
                </c:pt>
                <c:pt idx="84502">
                  <c:v>0</c:v>
                </c:pt>
                <c:pt idx="84503">
                  <c:v>1</c:v>
                </c:pt>
                <c:pt idx="84504">
                  <c:v>2</c:v>
                </c:pt>
                <c:pt idx="84505">
                  <c:v>3</c:v>
                </c:pt>
                <c:pt idx="84506">
                  <c:v>4</c:v>
                </c:pt>
                <c:pt idx="84507">
                  <c:v>5</c:v>
                </c:pt>
                <c:pt idx="84508">
                  <c:v>6</c:v>
                </c:pt>
                <c:pt idx="84509">
                  <c:v>7</c:v>
                </c:pt>
                <c:pt idx="84510">
                  <c:v>8</c:v>
                </c:pt>
                <c:pt idx="84511">
                  <c:v>9</c:v>
                </c:pt>
                <c:pt idx="84512">
                  <c:v>10</c:v>
                </c:pt>
                <c:pt idx="84513">
                  <c:v>11</c:v>
                </c:pt>
                <c:pt idx="84514">
                  <c:v>12</c:v>
                </c:pt>
                <c:pt idx="84515">
                  <c:v>13</c:v>
                </c:pt>
                <c:pt idx="84516">
                  <c:v>14</c:v>
                </c:pt>
                <c:pt idx="84517">
                  <c:v>15</c:v>
                </c:pt>
                <c:pt idx="84518">
                  <c:v>16</c:v>
                </c:pt>
                <c:pt idx="84519">
                  <c:v>17</c:v>
                </c:pt>
                <c:pt idx="84520">
                  <c:v>18</c:v>
                </c:pt>
                <c:pt idx="84521">
                  <c:v>19</c:v>
                </c:pt>
                <c:pt idx="84522">
                  <c:v>20</c:v>
                </c:pt>
                <c:pt idx="84523">
                  <c:v>21</c:v>
                </c:pt>
                <c:pt idx="84524">
                  <c:v>22</c:v>
                </c:pt>
                <c:pt idx="84525">
                  <c:v>23</c:v>
                </c:pt>
                <c:pt idx="84526">
                  <c:v>24</c:v>
                </c:pt>
                <c:pt idx="84527">
                  <c:v>25</c:v>
                </c:pt>
                <c:pt idx="84528">
                  <c:v>26</c:v>
                </c:pt>
                <c:pt idx="84529">
                  <c:v>27</c:v>
                </c:pt>
                <c:pt idx="84530">
                  <c:v>28</c:v>
                </c:pt>
                <c:pt idx="84531">
                  <c:v>29</c:v>
                </c:pt>
                <c:pt idx="84532">
                  <c:v>30</c:v>
                </c:pt>
                <c:pt idx="84533">
                  <c:v>31</c:v>
                </c:pt>
                <c:pt idx="84534">
                  <c:v>32</c:v>
                </c:pt>
                <c:pt idx="84535">
                  <c:v>33</c:v>
                </c:pt>
                <c:pt idx="84536">
                  <c:v>34</c:v>
                </c:pt>
                <c:pt idx="84537">
                  <c:v>35</c:v>
                </c:pt>
                <c:pt idx="84538">
                  <c:v>36</c:v>
                </c:pt>
                <c:pt idx="84539">
                  <c:v>37</c:v>
                </c:pt>
                <c:pt idx="84540">
                  <c:v>38</c:v>
                </c:pt>
                <c:pt idx="84541">
                  <c:v>39</c:v>
                </c:pt>
                <c:pt idx="84542">
                  <c:v>40</c:v>
                </c:pt>
                <c:pt idx="84543">
                  <c:v>41</c:v>
                </c:pt>
                <c:pt idx="84544">
                  <c:v>42</c:v>
                </c:pt>
                <c:pt idx="84545">
                  <c:v>43</c:v>
                </c:pt>
                <c:pt idx="84546">
                  <c:v>44</c:v>
                </c:pt>
                <c:pt idx="84547">
                  <c:v>45</c:v>
                </c:pt>
                <c:pt idx="84548">
                  <c:v>46</c:v>
                </c:pt>
                <c:pt idx="84549">
                  <c:v>47</c:v>
                </c:pt>
                <c:pt idx="84550">
                  <c:v>48</c:v>
                </c:pt>
                <c:pt idx="84551">
                  <c:v>49</c:v>
                </c:pt>
                <c:pt idx="84552">
                  <c:v>50</c:v>
                </c:pt>
                <c:pt idx="84553">
                  <c:v>51</c:v>
                </c:pt>
                <c:pt idx="84554">
                  <c:v>52</c:v>
                </c:pt>
                <c:pt idx="84555">
                  <c:v>53</c:v>
                </c:pt>
                <c:pt idx="84556">
                  <c:v>54</c:v>
                </c:pt>
                <c:pt idx="84557">
                  <c:v>55</c:v>
                </c:pt>
                <c:pt idx="84558">
                  <c:v>56</c:v>
                </c:pt>
                <c:pt idx="84559">
                  <c:v>57</c:v>
                </c:pt>
                <c:pt idx="84560">
                  <c:v>58</c:v>
                </c:pt>
                <c:pt idx="84561">
                  <c:v>59</c:v>
                </c:pt>
                <c:pt idx="84562">
                  <c:v>60</c:v>
                </c:pt>
                <c:pt idx="84563">
                  <c:v>61</c:v>
                </c:pt>
                <c:pt idx="84564">
                  <c:v>62</c:v>
                </c:pt>
                <c:pt idx="84565">
                  <c:v>63</c:v>
                </c:pt>
                <c:pt idx="84566">
                  <c:v>64</c:v>
                </c:pt>
                <c:pt idx="84567">
                  <c:v>65</c:v>
                </c:pt>
                <c:pt idx="84568">
                  <c:v>66</c:v>
                </c:pt>
                <c:pt idx="84569">
                  <c:v>67</c:v>
                </c:pt>
                <c:pt idx="84570">
                  <c:v>68</c:v>
                </c:pt>
                <c:pt idx="84571">
                  <c:v>69</c:v>
                </c:pt>
                <c:pt idx="84572">
                  <c:v>70</c:v>
                </c:pt>
                <c:pt idx="84573">
                  <c:v>71</c:v>
                </c:pt>
                <c:pt idx="84574">
                  <c:v>72</c:v>
                </c:pt>
                <c:pt idx="84575">
                  <c:v>73</c:v>
                </c:pt>
                <c:pt idx="84576">
                  <c:v>74</c:v>
                </c:pt>
                <c:pt idx="84577">
                  <c:v>75</c:v>
                </c:pt>
                <c:pt idx="84578">
                  <c:v>76</c:v>
                </c:pt>
                <c:pt idx="84579">
                  <c:v>77</c:v>
                </c:pt>
                <c:pt idx="84580">
                  <c:v>78</c:v>
                </c:pt>
                <c:pt idx="84581">
                  <c:v>79</c:v>
                </c:pt>
                <c:pt idx="84582">
                  <c:v>80</c:v>
                </c:pt>
                <c:pt idx="84583">
                  <c:v>81</c:v>
                </c:pt>
                <c:pt idx="84584">
                  <c:v>82</c:v>
                </c:pt>
                <c:pt idx="84585">
                  <c:v>83</c:v>
                </c:pt>
                <c:pt idx="84586">
                  <c:v>84</c:v>
                </c:pt>
                <c:pt idx="84587">
                  <c:v>85</c:v>
                </c:pt>
                <c:pt idx="84588">
                  <c:v>86</c:v>
                </c:pt>
                <c:pt idx="84589">
                  <c:v>87</c:v>
                </c:pt>
                <c:pt idx="84590">
                  <c:v>88</c:v>
                </c:pt>
                <c:pt idx="84591">
                  <c:v>89</c:v>
                </c:pt>
                <c:pt idx="84592">
                  <c:v>90</c:v>
                </c:pt>
                <c:pt idx="84593">
                  <c:v>91</c:v>
                </c:pt>
                <c:pt idx="84594">
                  <c:v>92</c:v>
                </c:pt>
                <c:pt idx="84595">
                  <c:v>93</c:v>
                </c:pt>
                <c:pt idx="84596">
                  <c:v>94</c:v>
                </c:pt>
                <c:pt idx="84597">
                  <c:v>95</c:v>
                </c:pt>
                <c:pt idx="84598">
                  <c:v>96</c:v>
                </c:pt>
                <c:pt idx="84599">
                  <c:v>97</c:v>
                </c:pt>
                <c:pt idx="84600">
                  <c:v>98</c:v>
                </c:pt>
                <c:pt idx="84601">
                  <c:v>99</c:v>
                </c:pt>
                <c:pt idx="84602">
                  <c:v>100</c:v>
                </c:pt>
                <c:pt idx="84603">
                  <c:v>101</c:v>
                </c:pt>
                <c:pt idx="84604">
                  <c:v>102</c:v>
                </c:pt>
                <c:pt idx="84605">
                  <c:v>103</c:v>
                </c:pt>
                <c:pt idx="84606">
                  <c:v>104</c:v>
                </c:pt>
                <c:pt idx="84607">
                  <c:v>105</c:v>
                </c:pt>
                <c:pt idx="84608">
                  <c:v>106</c:v>
                </c:pt>
                <c:pt idx="84609">
                  <c:v>107</c:v>
                </c:pt>
                <c:pt idx="84610">
                  <c:v>108</c:v>
                </c:pt>
                <c:pt idx="84611">
                  <c:v>109</c:v>
                </c:pt>
                <c:pt idx="84612">
                  <c:v>110</c:v>
                </c:pt>
                <c:pt idx="84613">
                  <c:v>111</c:v>
                </c:pt>
                <c:pt idx="84614">
                  <c:v>112</c:v>
                </c:pt>
                <c:pt idx="84615">
                  <c:v>113</c:v>
                </c:pt>
                <c:pt idx="84616">
                  <c:v>114</c:v>
                </c:pt>
                <c:pt idx="84617">
                  <c:v>115</c:v>
                </c:pt>
                <c:pt idx="84618">
                  <c:v>116</c:v>
                </c:pt>
                <c:pt idx="84619">
                  <c:v>117</c:v>
                </c:pt>
                <c:pt idx="84620">
                  <c:v>118</c:v>
                </c:pt>
                <c:pt idx="84621">
                  <c:v>119</c:v>
                </c:pt>
                <c:pt idx="84622">
                  <c:v>120</c:v>
                </c:pt>
                <c:pt idx="84623">
                  <c:v>121</c:v>
                </c:pt>
                <c:pt idx="84624">
                  <c:v>122</c:v>
                </c:pt>
                <c:pt idx="84625">
                  <c:v>123</c:v>
                </c:pt>
                <c:pt idx="84626">
                  <c:v>124</c:v>
                </c:pt>
                <c:pt idx="84627">
                  <c:v>125</c:v>
                </c:pt>
                <c:pt idx="84628">
                  <c:v>126</c:v>
                </c:pt>
                <c:pt idx="84629">
                  <c:v>127</c:v>
                </c:pt>
                <c:pt idx="84630">
                  <c:v>128</c:v>
                </c:pt>
                <c:pt idx="84631">
                  <c:v>129</c:v>
                </c:pt>
                <c:pt idx="84632">
                  <c:v>130</c:v>
                </c:pt>
                <c:pt idx="84633">
                  <c:v>131</c:v>
                </c:pt>
                <c:pt idx="84634">
                  <c:v>132</c:v>
                </c:pt>
                <c:pt idx="84635">
                  <c:v>133</c:v>
                </c:pt>
                <c:pt idx="84636">
                  <c:v>134</c:v>
                </c:pt>
                <c:pt idx="84637">
                  <c:v>135</c:v>
                </c:pt>
                <c:pt idx="84638">
                  <c:v>136</c:v>
                </c:pt>
                <c:pt idx="84639">
                  <c:v>137</c:v>
                </c:pt>
                <c:pt idx="84640">
                  <c:v>138</c:v>
                </c:pt>
                <c:pt idx="84641">
                  <c:v>139</c:v>
                </c:pt>
                <c:pt idx="84642">
                  <c:v>140</c:v>
                </c:pt>
                <c:pt idx="84643">
                  <c:v>141</c:v>
                </c:pt>
                <c:pt idx="84644">
                  <c:v>142</c:v>
                </c:pt>
                <c:pt idx="84645">
                  <c:v>143</c:v>
                </c:pt>
                <c:pt idx="84646">
                  <c:v>144</c:v>
                </c:pt>
                <c:pt idx="84647">
                  <c:v>145</c:v>
                </c:pt>
                <c:pt idx="84648">
                  <c:v>146</c:v>
                </c:pt>
                <c:pt idx="84649">
                  <c:v>147</c:v>
                </c:pt>
                <c:pt idx="84650">
                  <c:v>148</c:v>
                </c:pt>
                <c:pt idx="84651">
                  <c:v>149</c:v>
                </c:pt>
                <c:pt idx="84652">
                  <c:v>150</c:v>
                </c:pt>
                <c:pt idx="84653">
                  <c:v>151</c:v>
                </c:pt>
                <c:pt idx="84654">
                  <c:v>152</c:v>
                </c:pt>
                <c:pt idx="84655">
                  <c:v>153</c:v>
                </c:pt>
                <c:pt idx="84656">
                  <c:v>154</c:v>
                </c:pt>
                <c:pt idx="84657">
                  <c:v>155</c:v>
                </c:pt>
                <c:pt idx="84658">
                  <c:v>156</c:v>
                </c:pt>
                <c:pt idx="84659">
                  <c:v>157</c:v>
                </c:pt>
                <c:pt idx="84660">
                  <c:v>158</c:v>
                </c:pt>
                <c:pt idx="84661">
                  <c:v>159</c:v>
                </c:pt>
                <c:pt idx="84662">
                  <c:v>160</c:v>
                </c:pt>
                <c:pt idx="84663">
                  <c:v>161</c:v>
                </c:pt>
                <c:pt idx="84664">
                  <c:v>162</c:v>
                </c:pt>
                <c:pt idx="84665">
                  <c:v>163</c:v>
                </c:pt>
                <c:pt idx="84666">
                  <c:v>164</c:v>
                </c:pt>
                <c:pt idx="84667">
                  <c:v>165</c:v>
                </c:pt>
                <c:pt idx="84668">
                  <c:v>166</c:v>
                </c:pt>
                <c:pt idx="84669">
                  <c:v>167</c:v>
                </c:pt>
                <c:pt idx="84670">
                  <c:v>168</c:v>
                </c:pt>
                <c:pt idx="84671">
                  <c:v>169</c:v>
                </c:pt>
                <c:pt idx="84672">
                  <c:v>170</c:v>
                </c:pt>
                <c:pt idx="84673">
                  <c:v>171</c:v>
                </c:pt>
                <c:pt idx="84674">
                  <c:v>172</c:v>
                </c:pt>
                <c:pt idx="84675">
                  <c:v>173</c:v>
                </c:pt>
                <c:pt idx="84676">
                  <c:v>174</c:v>
                </c:pt>
                <c:pt idx="84677">
                  <c:v>175</c:v>
                </c:pt>
                <c:pt idx="84678">
                  <c:v>176</c:v>
                </c:pt>
                <c:pt idx="84679">
                  <c:v>177</c:v>
                </c:pt>
                <c:pt idx="84680">
                  <c:v>178</c:v>
                </c:pt>
                <c:pt idx="84681">
                  <c:v>179</c:v>
                </c:pt>
                <c:pt idx="84682">
                  <c:v>180</c:v>
                </c:pt>
                <c:pt idx="84683">
                  <c:v>181</c:v>
                </c:pt>
                <c:pt idx="84684">
                  <c:v>182</c:v>
                </c:pt>
                <c:pt idx="84685">
                  <c:v>183</c:v>
                </c:pt>
                <c:pt idx="84686">
                  <c:v>184</c:v>
                </c:pt>
                <c:pt idx="84687">
                  <c:v>185</c:v>
                </c:pt>
                <c:pt idx="84688">
                  <c:v>186</c:v>
                </c:pt>
                <c:pt idx="84689">
                  <c:v>187</c:v>
                </c:pt>
                <c:pt idx="84690">
                  <c:v>188</c:v>
                </c:pt>
                <c:pt idx="84691">
                  <c:v>189</c:v>
                </c:pt>
                <c:pt idx="84692">
                  <c:v>190</c:v>
                </c:pt>
                <c:pt idx="84693">
                  <c:v>191</c:v>
                </c:pt>
                <c:pt idx="84694">
                  <c:v>192</c:v>
                </c:pt>
                <c:pt idx="84695">
                  <c:v>193</c:v>
                </c:pt>
                <c:pt idx="84696">
                  <c:v>194</c:v>
                </c:pt>
                <c:pt idx="84697">
                  <c:v>195</c:v>
                </c:pt>
                <c:pt idx="84698">
                  <c:v>196</c:v>
                </c:pt>
                <c:pt idx="84699">
                  <c:v>197</c:v>
                </c:pt>
                <c:pt idx="84700">
                  <c:v>198</c:v>
                </c:pt>
                <c:pt idx="84701">
                  <c:v>199</c:v>
                </c:pt>
                <c:pt idx="84702">
                  <c:v>200</c:v>
                </c:pt>
                <c:pt idx="84703">
                  <c:v>201</c:v>
                </c:pt>
                <c:pt idx="84704">
                  <c:v>202</c:v>
                </c:pt>
                <c:pt idx="84705">
                  <c:v>203</c:v>
                </c:pt>
                <c:pt idx="84706">
                  <c:v>204</c:v>
                </c:pt>
                <c:pt idx="84707">
                  <c:v>205</c:v>
                </c:pt>
                <c:pt idx="84708">
                  <c:v>206</c:v>
                </c:pt>
                <c:pt idx="84709">
                  <c:v>207</c:v>
                </c:pt>
                <c:pt idx="84710">
                  <c:v>208</c:v>
                </c:pt>
                <c:pt idx="84711">
                  <c:v>209</c:v>
                </c:pt>
                <c:pt idx="84712">
                  <c:v>210</c:v>
                </c:pt>
                <c:pt idx="84713">
                  <c:v>211</c:v>
                </c:pt>
                <c:pt idx="84714">
                  <c:v>212</c:v>
                </c:pt>
                <c:pt idx="84715">
                  <c:v>213</c:v>
                </c:pt>
                <c:pt idx="84716">
                  <c:v>214</c:v>
                </c:pt>
                <c:pt idx="84717">
                  <c:v>215</c:v>
                </c:pt>
                <c:pt idx="84718">
                  <c:v>216</c:v>
                </c:pt>
                <c:pt idx="84719">
                  <c:v>217</c:v>
                </c:pt>
                <c:pt idx="84720">
                  <c:v>218</c:v>
                </c:pt>
                <c:pt idx="84721">
                  <c:v>219</c:v>
                </c:pt>
                <c:pt idx="84722">
                  <c:v>220</c:v>
                </c:pt>
                <c:pt idx="84723">
                  <c:v>221</c:v>
                </c:pt>
                <c:pt idx="84724">
                  <c:v>222</c:v>
                </c:pt>
                <c:pt idx="84725">
                  <c:v>223</c:v>
                </c:pt>
                <c:pt idx="84726">
                  <c:v>224</c:v>
                </c:pt>
                <c:pt idx="84727">
                  <c:v>225</c:v>
                </c:pt>
                <c:pt idx="84728">
                  <c:v>226</c:v>
                </c:pt>
                <c:pt idx="84729">
                  <c:v>227</c:v>
                </c:pt>
                <c:pt idx="84730">
                  <c:v>228</c:v>
                </c:pt>
                <c:pt idx="84731">
                  <c:v>229</c:v>
                </c:pt>
                <c:pt idx="84732">
                  <c:v>230</c:v>
                </c:pt>
                <c:pt idx="84733">
                  <c:v>231</c:v>
                </c:pt>
                <c:pt idx="84734">
                  <c:v>232</c:v>
                </c:pt>
                <c:pt idx="84735">
                  <c:v>233</c:v>
                </c:pt>
                <c:pt idx="84736">
                  <c:v>234</c:v>
                </c:pt>
                <c:pt idx="84737">
                  <c:v>235</c:v>
                </c:pt>
                <c:pt idx="84738">
                  <c:v>236</c:v>
                </c:pt>
                <c:pt idx="84739">
                  <c:v>237</c:v>
                </c:pt>
                <c:pt idx="84740">
                  <c:v>238</c:v>
                </c:pt>
                <c:pt idx="84741">
                  <c:v>239</c:v>
                </c:pt>
                <c:pt idx="84742">
                  <c:v>240</c:v>
                </c:pt>
                <c:pt idx="84743">
                  <c:v>241</c:v>
                </c:pt>
                <c:pt idx="84744">
                  <c:v>242</c:v>
                </c:pt>
                <c:pt idx="84745">
                  <c:v>243</c:v>
                </c:pt>
                <c:pt idx="84746">
                  <c:v>244</c:v>
                </c:pt>
                <c:pt idx="84747">
                  <c:v>245</c:v>
                </c:pt>
                <c:pt idx="84748">
                  <c:v>246</c:v>
                </c:pt>
                <c:pt idx="84749">
                  <c:v>247</c:v>
                </c:pt>
                <c:pt idx="84750">
                  <c:v>248</c:v>
                </c:pt>
                <c:pt idx="84751">
                  <c:v>249</c:v>
                </c:pt>
                <c:pt idx="84752">
                  <c:v>250</c:v>
                </c:pt>
                <c:pt idx="84753">
                  <c:v>251</c:v>
                </c:pt>
                <c:pt idx="84754">
                  <c:v>252</c:v>
                </c:pt>
                <c:pt idx="84755">
                  <c:v>253</c:v>
                </c:pt>
                <c:pt idx="84756">
                  <c:v>254</c:v>
                </c:pt>
                <c:pt idx="84757">
                  <c:v>255</c:v>
                </c:pt>
                <c:pt idx="84758">
                  <c:v>256</c:v>
                </c:pt>
                <c:pt idx="84759">
                  <c:v>257</c:v>
                </c:pt>
                <c:pt idx="84760">
                  <c:v>258</c:v>
                </c:pt>
                <c:pt idx="84761">
                  <c:v>259</c:v>
                </c:pt>
                <c:pt idx="84762">
                  <c:v>260</c:v>
                </c:pt>
                <c:pt idx="84763">
                  <c:v>261</c:v>
                </c:pt>
                <c:pt idx="84764">
                  <c:v>262</c:v>
                </c:pt>
                <c:pt idx="84765">
                  <c:v>263</c:v>
                </c:pt>
                <c:pt idx="84766">
                  <c:v>264</c:v>
                </c:pt>
                <c:pt idx="84767">
                  <c:v>265</c:v>
                </c:pt>
                <c:pt idx="84768">
                  <c:v>266</c:v>
                </c:pt>
                <c:pt idx="84769">
                  <c:v>267</c:v>
                </c:pt>
                <c:pt idx="84770">
                  <c:v>268</c:v>
                </c:pt>
                <c:pt idx="84771">
                  <c:v>269</c:v>
                </c:pt>
                <c:pt idx="84772">
                  <c:v>270</c:v>
                </c:pt>
                <c:pt idx="84773">
                  <c:v>271</c:v>
                </c:pt>
                <c:pt idx="84774">
                  <c:v>272</c:v>
                </c:pt>
                <c:pt idx="84775">
                  <c:v>273</c:v>
                </c:pt>
                <c:pt idx="84776">
                  <c:v>274</c:v>
                </c:pt>
                <c:pt idx="84777">
                  <c:v>275</c:v>
                </c:pt>
                <c:pt idx="84778">
                  <c:v>276</c:v>
                </c:pt>
                <c:pt idx="84779">
                  <c:v>277</c:v>
                </c:pt>
                <c:pt idx="84780">
                  <c:v>278</c:v>
                </c:pt>
                <c:pt idx="84781">
                  <c:v>279</c:v>
                </c:pt>
                <c:pt idx="84782">
                  <c:v>280</c:v>
                </c:pt>
                <c:pt idx="84783">
                  <c:v>281</c:v>
                </c:pt>
                <c:pt idx="84784">
                  <c:v>282</c:v>
                </c:pt>
                <c:pt idx="84785">
                  <c:v>283</c:v>
                </c:pt>
                <c:pt idx="84786">
                  <c:v>284</c:v>
                </c:pt>
                <c:pt idx="84787">
                  <c:v>285</c:v>
                </c:pt>
                <c:pt idx="84788">
                  <c:v>286</c:v>
                </c:pt>
                <c:pt idx="84789">
                  <c:v>287</c:v>
                </c:pt>
                <c:pt idx="84790">
                  <c:v>288</c:v>
                </c:pt>
                <c:pt idx="84791">
                  <c:v>289</c:v>
                </c:pt>
                <c:pt idx="84792">
                  <c:v>290</c:v>
                </c:pt>
                <c:pt idx="84793">
                  <c:v>291</c:v>
                </c:pt>
                <c:pt idx="84794">
                  <c:v>292</c:v>
                </c:pt>
                <c:pt idx="84795">
                  <c:v>293</c:v>
                </c:pt>
                <c:pt idx="84796">
                  <c:v>294</c:v>
                </c:pt>
                <c:pt idx="84797">
                  <c:v>295</c:v>
                </c:pt>
                <c:pt idx="84798">
                  <c:v>296</c:v>
                </c:pt>
                <c:pt idx="84799">
                  <c:v>297</c:v>
                </c:pt>
                <c:pt idx="84800">
                  <c:v>298</c:v>
                </c:pt>
                <c:pt idx="84801">
                  <c:v>299</c:v>
                </c:pt>
                <c:pt idx="84802">
                  <c:v>300</c:v>
                </c:pt>
                <c:pt idx="84803">
                  <c:v>301</c:v>
                </c:pt>
                <c:pt idx="84804">
                  <c:v>302</c:v>
                </c:pt>
                <c:pt idx="84805">
                  <c:v>303</c:v>
                </c:pt>
                <c:pt idx="84806">
                  <c:v>304</c:v>
                </c:pt>
                <c:pt idx="84807">
                  <c:v>305</c:v>
                </c:pt>
                <c:pt idx="84808">
                  <c:v>306</c:v>
                </c:pt>
                <c:pt idx="84809">
                  <c:v>307</c:v>
                </c:pt>
                <c:pt idx="84810">
                  <c:v>308</c:v>
                </c:pt>
                <c:pt idx="84811">
                  <c:v>309</c:v>
                </c:pt>
                <c:pt idx="84812">
                  <c:v>310</c:v>
                </c:pt>
                <c:pt idx="84813">
                  <c:v>311</c:v>
                </c:pt>
                <c:pt idx="84814">
                  <c:v>312</c:v>
                </c:pt>
                <c:pt idx="84815">
                  <c:v>313</c:v>
                </c:pt>
                <c:pt idx="84816">
                  <c:v>314</c:v>
                </c:pt>
                <c:pt idx="84817">
                  <c:v>315</c:v>
                </c:pt>
                <c:pt idx="84818">
                  <c:v>316</c:v>
                </c:pt>
                <c:pt idx="84819">
                  <c:v>317</c:v>
                </c:pt>
                <c:pt idx="84820">
                  <c:v>318</c:v>
                </c:pt>
                <c:pt idx="84821">
                  <c:v>319</c:v>
                </c:pt>
                <c:pt idx="84822">
                  <c:v>320</c:v>
                </c:pt>
                <c:pt idx="84823">
                  <c:v>321</c:v>
                </c:pt>
                <c:pt idx="84824">
                  <c:v>322</c:v>
                </c:pt>
                <c:pt idx="84825">
                  <c:v>323</c:v>
                </c:pt>
                <c:pt idx="84826">
                  <c:v>324</c:v>
                </c:pt>
                <c:pt idx="84827">
                  <c:v>325</c:v>
                </c:pt>
                <c:pt idx="84828">
                  <c:v>326</c:v>
                </c:pt>
                <c:pt idx="84829">
                  <c:v>327</c:v>
                </c:pt>
                <c:pt idx="84830">
                  <c:v>328</c:v>
                </c:pt>
                <c:pt idx="84831">
                  <c:v>329</c:v>
                </c:pt>
                <c:pt idx="84832">
                  <c:v>330</c:v>
                </c:pt>
                <c:pt idx="84833">
                  <c:v>331</c:v>
                </c:pt>
                <c:pt idx="84834">
                  <c:v>332</c:v>
                </c:pt>
                <c:pt idx="84835">
                  <c:v>333</c:v>
                </c:pt>
                <c:pt idx="84836">
                  <c:v>334</c:v>
                </c:pt>
                <c:pt idx="84837">
                  <c:v>335</c:v>
                </c:pt>
                <c:pt idx="84838">
                  <c:v>336</c:v>
                </c:pt>
                <c:pt idx="84839">
                  <c:v>337</c:v>
                </c:pt>
                <c:pt idx="84840">
                  <c:v>338</c:v>
                </c:pt>
                <c:pt idx="84841">
                  <c:v>339</c:v>
                </c:pt>
                <c:pt idx="84842">
                  <c:v>340</c:v>
                </c:pt>
                <c:pt idx="84843">
                  <c:v>341</c:v>
                </c:pt>
                <c:pt idx="84844">
                  <c:v>342</c:v>
                </c:pt>
                <c:pt idx="84845">
                  <c:v>343</c:v>
                </c:pt>
                <c:pt idx="84846">
                  <c:v>344</c:v>
                </c:pt>
                <c:pt idx="84847">
                  <c:v>345</c:v>
                </c:pt>
                <c:pt idx="84848">
                  <c:v>346</c:v>
                </c:pt>
                <c:pt idx="84849">
                  <c:v>347</c:v>
                </c:pt>
                <c:pt idx="84850">
                  <c:v>348</c:v>
                </c:pt>
                <c:pt idx="84851">
                  <c:v>349</c:v>
                </c:pt>
                <c:pt idx="84852">
                  <c:v>350</c:v>
                </c:pt>
                <c:pt idx="84853">
                  <c:v>351</c:v>
                </c:pt>
                <c:pt idx="84854">
                  <c:v>352</c:v>
                </c:pt>
                <c:pt idx="84855">
                  <c:v>353</c:v>
                </c:pt>
                <c:pt idx="84856">
                  <c:v>354</c:v>
                </c:pt>
                <c:pt idx="84857">
                  <c:v>355</c:v>
                </c:pt>
                <c:pt idx="84858">
                  <c:v>356</c:v>
                </c:pt>
                <c:pt idx="84859">
                  <c:v>357</c:v>
                </c:pt>
                <c:pt idx="84860">
                  <c:v>358</c:v>
                </c:pt>
                <c:pt idx="84861">
                  <c:v>359</c:v>
                </c:pt>
                <c:pt idx="84862">
                  <c:v>360</c:v>
                </c:pt>
                <c:pt idx="84863">
                  <c:v>361</c:v>
                </c:pt>
                <c:pt idx="84864">
                  <c:v>362</c:v>
                </c:pt>
                <c:pt idx="84865">
                  <c:v>363</c:v>
                </c:pt>
                <c:pt idx="84866">
                  <c:v>364</c:v>
                </c:pt>
                <c:pt idx="84867">
                  <c:v>365</c:v>
                </c:pt>
                <c:pt idx="84868">
                  <c:v>366</c:v>
                </c:pt>
                <c:pt idx="84869">
                  <c:v>367</c:v>
                </c:pt>
                <c:pt idx="84870">
                  <c:v>368</c:v>
                </c:pt>
                <c:pt idx="84871">
                  <c:v>369</c:v>
                </c:pt>
                <c:pt idx="84872">
                  <c:v>370</c:v>
                </c:pt>
                <c:pt idx="84873">
                  <c:v>371</c:v>
                </c:pt>
                <c:pt idx="84874">
                  <c:v>372</c:v>
                </c:pt>
                <c:pt idx="84875">
                  <c:v>373</c:v>
                </c:pt>
                <c:pt idx="84876">
                  <c:v>374</c:v>
                </c:pt>
                <c:pt idx="84877">
                  <c:v>375</c:v>
                </c:pt>
                <c:pt idx="84878">
                  <c:v>376</c:v>
                </c:pt>
                <c:pt idx="84879">
                  <c:v>377</c:v>
                </c:pt>
                <c:pt idx="84880">
                  <c:v>378</c:v>
                </c:pt>
                <c:pt idx="84881">
                  <c:v>379</c:v>
                </c:pt>
                <c:pt idx="84882">
                  <c:v>380</c:v>
                </c:pt>
                <c:pt idx="84883">
                  <c:v>381</c:v>
                </c:pt>
                <c:pt idx="84884">
                  <c:v>382</c:v>
                </c:pt>
                <c:pt idx="84885">
                  <c:v>383</c:v>
                </c:pt>
                <c:pt idx="84886">
                  <c:v>384</c:v>
                </c:pt>
                <c:pt idx="84887">
                  <c:v>385</c:v>
                </c:pt>
                <c:pt idx="84888">
                  <c:v>386</c:v>
                </c:pt>
                <c:pt idx="84889">
                  <c:v>387</c:v>
                </c:pt>
                <c:pt idx="84890">
                  <c:v>388</c:v>
                </c:pt>
                <c:pt idx="84891">
                  <c:v>389</c:v>
                </c:pt>
                <c:pt idx="84892">
                  <c:v>390</c:v>
                </c:pt>
                <c:pt idx="84893">
                  <c:v>391</c:v>
                </c:pt>
                <c:pt idx="84894">
                  <c:v>392</c:v>
                </c:pt>
                <c:pt idx="84895">
                  <c:v>393</c:v>
                </c:pt>
                <c:pt idx="84896">
                  <c:v>394</c:v>
                </c:pt>
                <c:pt idx="84897">
                  <c:v>395</c:v>
                </c:pt>
                <c:pt idx="84898">
                  <c:v>396</c:v>
                </c:pt>
                <c:pt idx="84899">
                  <c:v>397</c:v>
                </c:pt>
                <c:pt idx="84900">
                  <c:v>398</c:v>
                </c:pt>
                <c:pt idx="84901">
                  <c:v>399</c:v>
                </c:pt>
                <c:pt idx="84902">
                  <c:v>400</c:v>
                </c:pt>
                <c:pt idx="84903">
                  <c:v>401</c:v>
                </c:pt>
                <c:pt idx="84904">
                  <c:v>402</c:v>
                </c:pt>
                <c:pt idx="84905">
                  <c:v>403</c:v>
                </c:pt>
                <c:pt idx="84906">
                  <c:v>404</c:v>
                </c:pt>
                <c:pt idx="84907">
                  <c:v>405</c:v>
                </c:pt>
                <c:pt idx="84908">
                  <c:v>406</c:v>
                </c:pt>
                <c:pt idx="84909">
                  <c:v>407</c:v>
                </c:pt>
                <c:pt idx="84910">
                  <c:v>408</c:v>
                </c:pt>
                <c:pt idx="84911">
                  <c:v>409</c:v>
                </c:pt>
                <c:pt idx="84912">
                  <c:v>410</c:v>
                </c:pt>
                <c:pt idx="84913">
                  <c:v>411</c:v>
                </c:pt>
                <c:pt idx="84914">
                  <c:v>412</c:v>
                </c:pt>
                <c:pt idx="84915">
                  <c:v>413</c:v>
                </c:pt>
                <c:pt idx="84916">
                  <c:v>414</c:v>
                </c:pt>
                <c:pt idx="84917">
                  <c:v>415</c:v>
                </c:pt>
                <c:pt idx="84918">
                  <c:v>416</c:v>
                </c:pt>
                <c:pt idx="84919">
                  <c:v>417</c:v>
                </c:pt>
                <c:pt idx="84920">
                  <c:v>418</c:v>
                </c:pt>
                <c:pt idx="84921">
                  <c:v>419</c:v>
                </c:pt>
                <c:pt idx="84922">
                  <c:v>420</c:v>
                </c:pt>
                <c:pt idx="84923">
                  <c:v>421</c:v>
                </c:pt>
                <c:pt idx="84924">
                  <c:v>422</c:v>
                </c:pt>
                <c:pt idx="84925">
                  <c:v>423</c:v>
                </c:pt>
                <c:pt idx="84926">
                  <c:v>424</c:v>
                </c:pt>
                <c:pt idx="84927">
                  <c:v>425</c:v>
                </c:pt>
                <c:pt idx="84928">
                  <c:v>426</c:v>
                </c:pt>
                <c:pt idx="84929">
                  <c:v>427</c:v>
                </c:pt>
                <c:pt idx="84930">
                  <c:v>428</c:v>
                </c:pt>
                <c:pt idx="84931">
                  <c:v>429</c:v>
                </c:pt>
                <c:pt idx="84932">
                  <c:v>430</c:v>
                </c:pt>
                <c:pt idx="84933">
                  <c:v>431</c:v>
                </c:pt>
                <c:pt idx="84934">
                  <c:v>432</c:v>
                </c:pt>
                <c:pt idx="84935">
                  <c:v>433</c:v>
                </c:pt>
                <c:pt idx="84936">
                  <c:v>434</c:v>
                </c:pt>
                <c:pt idx="84937">
                  <c:v>435</c:v>
                </c:pt>
                <c:pt idx="84938">
                  <c:v>436</c:v>
                </c:pt>
                <c:pt idx="84939">
                  <c:v>437</c:v>
                </c:pt>
                <c:pt idx="84940">
                  <c:v>438</c:v>
                </c:pt>
                <c:pt idx="84941">
                  <c:v>439</c:v>
                </c:pt>
                <c:pt idx="84942">
                  <c:v>440</c:v>
                </c:pt>
                <c:pt idx="84943">
                  <c:v>441</c:v>
                </c:pt>
                <c:pt idx="84944">
                  <c:v>442</c:v>
                </c:pt>
                <c:pt idx="84945">
                  <c:v>443</c:v>
                </c:pt>
                <c:pt idx="84946">
                  <c:v>444</c:v>
                </c:pt>
                <c:pt idx="84947">
                  <c:v>445</c:v>
                </c:pt>
                <c:pt idx="84948">
                  <c:v>446</c:v>
                </c:pt>
                <c:pt idx="84949">
                  <c:v>447</c:v>
                </c:pt>
                <c:pt idx="84950">
                  <c:v>448</c:v>
                </c:pt>
                <c:pt idx="84951">
                  <c:v>449</c:v>
                </c:pt>
                <c:pt idx="84952">
                  <c:v>450</c:v>
                </c:pt>
                <c:pt idx="84953">
                  <c:v>451</c:v>
                </c:pt>
                <c:pt idx="84954">
                  <c:v>452</c:v>
                </c:pt>
                <c:pt idx="84955">
                  <c:v>453</c:v>
                </c:pt>
                <c:pt idx="84956">
                  <c:v>454</c:v>
                </c:pt>
                <c:pt idx="84957">
                  <c:v>455</c:v>
                </c:pt>
                <c:pt idx="84958">
                  <c:v>456</c:v>
                </c:pt>
                <c:pt idx="84959">
                  <c:v>457</c:v>
                </c:pt>
                <c:pt idx="84960">
                  <c:v>458</c:v>
                </c:pt>
                <c:pt idx="84961">
                  <c:v>459</c:v>
                </c:pt>
                <c:pt idx="84962">
                  <c:v>460</c:v>
                </c:pt>
                <c:pt idx="84963">
                  <c:v>461</c:v>
                </c:pt>
                <c:pt idx="84964">
                  <c:v>462</c:v>
                </c:pt>
                <c:pt idx="84965">
                  <c:v>463</c:v>
                </c:pt>
                <c:pt idx="84966">
                  <c:v>464</c:v>
                </c:pt>
                <c:pt idx="84967">
                  <c:v>465</c:v>
                </c:pt>
                <c:pt idx="84968">
                  <c:v>466</c:v>
                </c:pt>
                <c:pt idx="84969">
                  <c:v>467</c:v>
                </c:pt>
                <c:pt idx="84970">
                  <c:v>468</c:v>
                </c:pt>
                <c:pt idx="84971">
                  <c:v>469</c:v>
                </c:pt>
                <c:pt idx="84972">
                  <c:v>470</c:v>
                </c:pt>
                <c:pt idx="84973">
                  <c:v>471</c:v>
                </c:pt>
                <c:pt idx="84974">
                  <c:v>472</c:v>
                </c:pt>
                <c:pt idx="84975">
                  <c:v>473</c:v>
                </c:pt>
                <c:pt idx="84976">
                  <c:v>474</c:v>
                </c:pt>
                <c:pt idx="84977">
                  <c:v>475</c:v>
                </c:pt>
                <c:pt idx="84978">
                  <c:v>476</c:v>
                </c:pt>
                <c:pt idx="84979">
                  <c:v>477</c:v>
                </c:pt>
                <c:pt idx="84980">
                  <c:v>478</c:v>
                </c:pt>
                <c:pt idx="84981">
                  <c:v>479</c:v>
                </c:pt>
                <c:pt idx="84982">
                  <c:v>480</c:v>
                </c:pt>
                <c:pt idx="84983">
                  <c:v>481</c:v>
                </c:pt>
                <c:pt idx="84984">
                  <c:v>482</c:v>
                </c:pt>
                <c:pt idx="84985">
                  <c:v>483</c:v>
                </c:pt>
                <c:pt idx="84986">
                  <c:v>484</c:v>
                </c:pt>
                <c:pt idx="84987">
                  <c:v>485</c:v>
                </c:pt>
                <c:pt idx="84988">
                  <c:v>486</c:v>
                </c:pt>
                <c:pt idx="84989">
                  <c:v>487</c:v>
                </c:pt>
                <c:pt idx="84990">
                  <c:v>488</c:v>
                </c:pt>
                <c:pt idx="84991">
                  <c:v>489</c:v>
                </c:pt>
                <c:pt idx="84992">
                  <c:v>490</c:v>
                </c:pt>
                <c:pt idx="84993">
                  <c:v>491</c:v>
                </c:pt>
                <c:pt idx="84994">
                  <c:v>492</c:v>
                </c:pt>
                <c:pt idx="84995">
                  <c:v>493</c:v>
                </c:pt>
                <c:pt idx="84996">
                  <c:v>494</c:v>
                </c:pt>
                <c:pt idx="84997">
                  <c:v>495</c:v>
                </c:pt>
                <c:pt idx="84998">
                  <c:v>496</c:v>
                </c:pt>
                <c:pt idx="84999">
                  <c:v>497</c:v>
                </c:pt>
                <c:pt idx="85000">
                  <c:v>498</c:v>
                </c:pt>
                <c:pt idx="85001">
                  <c:v>499</c:v>
                </c:pt>
                <c:pt idx="85002">
                  <c:v>500</c:v>
                </c:pt>
                <c:pt idx="85003">
                  <c:v>501</c:v>
                </c:pt>
                <c:pt idx="85004">
                  <c:v>502</c:v>
                </c:pt>
                <c:pt idx="85005">
                  <c:v>503</c:v>
                </c:pt>
                <c:pt idx="85006">
                  <c:v>504</c:v>
                </c:pt>
                <c:pt idx="85007">
                  <c:v>505</c:v>
                </c:pt>
                <c:pt idx="85008">
                  <c:v>506</c:v>
                </c:pt>
                <c:pt idx="85009">
                  <c:v>507</c:v>
                </c:pt>
                <c:pt idx="85010">
                  <c:v>508</c:v>
                </c:pt>
                <c:pt idx="85011">
                  <c:v>509</c:v>
                </c:pt>
                <c:pt idx="85012">
                  <c:v>510</c:v>
                </c:pt>
                <c:pt idx="85013">
                  <c:v>511</c:v>
                </c:pt>
                <c:pt idx="85014">
                  <c:v>512</c:v>
                </c:pt>
                <c:pt idx="85015">
                  <c:v>513</c:v>
                </c:pt>
                <c:pt idx="85016">
                  <c:v>514</c:v>
                </c:pt>
                <c:pt idx="85017">
                  <c:v>515</c:v>
                </c:pt>
                <c:pt idx="85018">
                  <c:v>516</c:v>
                </c:pt>
                <c:pt idx="85019">
                  <c:v>517</c:v>
                </c:pt>
                <c:pt idx="85020">
                  <c:v>518</c:v>
                </c:pt>
                <c:pt idx="85021">
                  <c:v>519</c:v>
                </c:pt>
                <c:pt idx="85022">
                  <c:v>520</c:v>
                </c:pt>
                <c:pt idx="85023">
                  <c:v>521</c:v>
                </c:pt>
                <c:pt idx="85024">
                  <c:v>522</c:v>
                </c:pt>
                <c:pt idx="85025">
                  <c:v>523</c:v>
                </c:pt>
                <c:pt idx="85026">
                  <c:v>524</c:v>
                </c:pt>
                <c:pt idx="85027">
                  <c:v>525</c:v>
                </c:pt>
                <c:pt idx="85028">
                  <c:v>526</c:v>
                </c:pt>
                <c:pt idx="85029">
                  <c:v>527</c:v>
                </c:pt>
                <c:pt idx="85030">
                  <c:v>528</c:v>
                </c:pt>
                <c:pt idx="85031">
                  <c:v>529</c:v>
                </c:pt>
                <c:pt idx="85032">
                  <c:v>530</c:v>
                </c:pt>
                <c:pt idx="85033">
                  <c:v>531</c:v>
                </c:pt>
                <c:pt idx="85034">
                  <c:v>532</c:v>
                </c:pt>
                <c:pt idx="85035">
                  <c:v>533</c:v>
                </c:pt>
                <c:pt idx="85036">
                  <c:v>534</c:v>
                </c:pt>
                <c:pt idx="85037">
                  <c:v>535</c:v>
                </c:pt>
                <c:pt idx="85038">
                  <c:v>536</c:v>
                </c:pt>
                <c:pt idx="85039">
                  <c:v>537</c:v>
                </c:pt>
                <c:pt idx="85040">
                  <c:v>538</c:v>
                </c:pt>
                <c:pt idx="85041">
                  <c:v>539</c:v>
                </c:pt>
                <c:pt idx="85042">
                  <c:v>540</c:v>
                </c:pt>
                <c:pt idx="85043">
                  <c:v>541</c:v>
                </c:pt>
                <c:pt idx="85044">
                  <c:v>542</c:v>
                </c:pt>
                <c:pt idx="85045">
                  <c:v>543</c:v>
                </c:pt>
                <c:pt idx="85046">
                  <c:v>544</c:v>
                </c:pt>
                <c:pt idx="85047">
                  <c:v>545</c:v>
                </c:pt>
                <c:pt idx="85048">
                  <c:v>546</c:v>
                </c:pt>
                <c:pt idx="85049">
                  <c:v>547</c:v>
                </c:pt>
                <c:pt idx="85050">
                  <c:v>548</c:v>
                </c:pt>
                <c:pt idx="85051">
                  <c:v>549</c:v>
                </c:pt>
                <c:pt idx="85052">
                  <c:v>550</c:v>
                </c:pt>
                <c:pt idx="85053">
                  <c:v>551</c:v>
                </c:pt>
                <c:pt idx="85054">
                  <c:v>552</c:v>
                </c:pt>
                <c:pt idx="85055">
                  <c:v>553</c:v>
                </c:pt>
                <c:pt idx="85056">
                  <c:v>554</c:v>
                </c:pt>
                <c:pt idx="85057">
                  <c:v>555</c:v>
                </c:pt>
                <c:pt idx="85058">
                  <c:v>556</c:v>
                </c:pt>
                <c:pt idx="85059">
                  <c:v>557</c:v>
                </c:pt>
                <c:pt idx="85060">
                  <c:v>558</c:v>
                </c:pt>
                <c:pt idx="85061">
                  <c:v>559</c:v>
                </c:pt>
                <c:pt idx="85062">
                  <c:v>560</c:v>
                </c:pt>
                <c:pt idx="85063">
                  <c:v>561</c:v>
                </c:pt>
                <c:pt idx="85064">
                  <c:v>562</c:v>
                </c:pt>
                <c:pt idx="85065">
                  <c:v>563</c:v>
                </c:pt>
                <c:pt idx="85066">
                  <c:v>564</c:v>
                </c:pt>
                <c:pt idx="85067">
                  <c:v>565</c:v>
                </c:pt>
                <c:pt idx="85068">
                  <c:v>566</c:v>
                </c:pt>
                <c:pt idx="85069">
                  <c:v>567</c:v>
                </c:pt>
                <c:pt idx="85070">
                  <c:v>568</c:v>
                </c:pt>
                <c:pt idx="85071">
                  <c:v>569</c:v>
                </c:pt>
                <c:pt idx="85072">
                  <c:v>570</c:v>
                </c:pt>
                <c:pt idx="85073">
                  <c:v>571</c:v>
                </c:pt>
                <c:pt idx="85074">
                  <c:v>572</c:v>
                </c:pt>
                <c:pt idx="85075">
                  <c:v>573</c:v>
                </c:pt>
                <c:pt idx="85076">
                  <c:v>574</c:v>
                </c:pt>
                <c:pt idx="85077">
                  <c:v>575</c:v>
                </c:pt>
                <c:pt idx="85078">
                  <c:v>576</c:v>
                </c:pt>
                <c:pt idx="85079">
                  <c:v>577</c:v>
                </c:pt>
                <c:pt idx="85080">
                  <c:v>578</c:v>
                </c:pt>
                <c:pt idx="85081">
                  <c:v>579</c:v>
                </c:pt>
                <c:pt idx="85082">
                  <c:v>580</c:v>
                </c:pt>
                <c:pt idx="85083">
                  <c:v>581</c:v>
                </c:pt>
                <c:pt idx="85084">
                  <c:v>582</c:v>
                </c:pt>
                <c:pt idx="85085">
                  <c:v>583</c:v>
                </c:pt>
                <c:pt idx="85086">
                  <c:v>584</c:v>
                </c:pt>
                <c:pt idx="85087">
                  <c:v>585</c:v>
                </c:pt>
                <c:pt idx="85088">
                  <c:v>586</c:v>
                </c:pt>
                <c:pt idx="85089">
                  <c:v>587</c:v>
                </c:pt>
                <c:pt idx="85090">
                  <c:v>588</c:v>
                </c:pt>
                <c:pt idx="85091">
                  <c:v>589</c:v>
                </c:pt>
                <c:pt idx="85092">
                  <c:v>590</c:v>
                </c:pt>
                <c:pt idx="85093">
                  <c:v>591</c:v>
                </c:pt>
                <c:pt idx="85094">
                  <c:v>592</c:v>
                </c:pt>
                <c:pt idx="85095">
                  <c:v>593</c:v>
                </c:pt>
                <c:pt idx="85096">
                  <c:v>594</c:v>
                </c:pt>
                <c:pt idx="85097">
                  <c:v>595</c:v>
                </c:pt>
                <c:pt idx="85098">
                  <c:v>596</c:v>
                </c:pt>
                <c:pt idx="85099">
                  <c:v>597</c:v>
                </c:pt>
                <c:pt idx="85100">
                  <c:v>598</c:v>
                </c:pt>
                <c:pt idx="85101">
                  <c:v>599</c:v>
                </c:pt>
                <c:pt idx="85102">
                  <c:v>600</c:v>
                </c:pt>
                <c:pt idx="85103">
                  <c:v>601</c:v>
                </c:pt>
                <c:pt idx="85104">
                  <c:v>602</c:v>
                </c:pt>
                <c:pt idx="85105">
                  <c:v>603</c:v>
                </c:pt>
                <c:pt idx="85106">
                  <c:v>604</c:v>
                </c:pt>
                <c:pt idx="85107">
                  <c:v>605</c:v>
                </c:pt>
                <c:pt idx="85108">
                  <c:v>606</c:v>
                </c:pt>
                <c:pt idx="85109">
                  <c:v>607</c:v>
                </c:pt>
                <c:pt idx="85110">
                  <c:v>608</c:v>
                </c:pt>
                <c:pt idx="85111">
                  <c:v>609</c:v>
                </c:pt>
                <c:pt idx="85112">
                  <c:v>610</c:v>
                </c:pt>
                <c:pt idx="85113">
                  <c:v>611</c:v>
                </c:pt>
                <c:pt idx="85114">
                  <c:v>612</c:v>
                </c:pt>
                <c:pt idx="85115">
                  <c:v>613</c:v>
                </c:pt>
                <c:pt idx="85116">
                  <c:v>614</c:v>
                </c:pt>
                <c:pt idx="85117">
                  <c:v>615</c:v>
                </c:pt>
                <c:pt idx="85118">
                  <c:v>616</c:v>
                </c:pt>
                <c:pt idx="85119">
                  <c:v>617</c:v>
                </c:pt>
                <c:pt idx="85120">
                  <c:v>618</c:v>
                </c:pt>
                <c:pt idx="85121">
                  <c:v>619</c:v>
                </c:pt>
                <c:pt idx="85122">
                  <c:v>620</c:v>
                </c:pt>
                <c:pt idx="85123">
                  <c:v>621</c:v>
                </c:pt>
                <c:pt idx="85124">
                  <c:v>622</c:v>
                </c:pt>
                <c:pt idx="85125">
                  <c:v>623</c:v>
                </c:pt>
                <c:pt idx="85126">
                  <c:v>624</c:v>
                </c:pt>
                <c:pt idx="85127">
                  <c:v>625</c:v>
                </c:pt>
                <c:pt idx="85128">
                  <c:v>626</c:v>
                </c:pt>
                <c:pt idx="85129">
                  <c:v>627</c:v>
                </c:pt>
                <c:pt idx="85130">
                  <c:v>628</c:v>
                </c:pt>
                <c:pt idx="85131">
                  <c:v>629</c:v>
                </c:pt>
                <c:pt idx="85132">
                  <c:v>630</c:v>
                </c:pt>
                <c:pt idx="85133">
                  <c:v>631</c:v>
                </c:pt>
                <c:pt idx="85134">
                  <c:v>632</c:v>
                </c:pt>
                <c:pt idx="85135">
                  <c:v>633</c:v>
                </c:pt>
                <c:pt idx="85136">
                  <c:v>634</c:v>
                </c:pt>
                <c:pt idx="85137">
                  <c:v>635</c:v>
                </c:pt>
                <c:pt idx="85138">
                  <c:v>636</c:v>
                </c:pt>
                <c:pt idx="85139">
                  <c:v>637</c:v>
                </c:pt>
                <c:pt idx="85140">
                  <c:v>638</c:v>
                </c:pt>
                <c:pt idx="85141">
                  <c:v>639</c:v>
                </c:pt>
                <c:pt idx="85142">
                  <c:v>640</c:v>
                </c:pt>
                <c:pt idx="85143">
                  <c:v>641</c:v>
                </c:pt>
                <c:pt idx="85144">
                  <c:v>642</c:v>
                </c:pt>
                <c:pt idx="85145">
                  <c:v>643</c:v>
                </c:pt>
                <c:pt idx="85146">
                  <c:v>644</c:v>
                </c:pt>
                <c:pt idx="85147">
                  <c:v>645</c:v>
                </c:pt>
                <c:pt idx="85148">
                  <c:v>646</c:v>
                </c:pt>
                <c:pt idx="85149">
                  <c:v>647</c:v>
                </c:pt>
                <c:pt idx="85150">
                  <c:v>648</c:v>
                </c:pt>
                <c:pt idx="85151">
                  <c:v>649</c:v>
                </c:pt>
                <c:pt idx="85152">
                  <c:v>650</c:v>
                </c:pt>
                <c:pt idx="85153">
                  <c:v>651</c:v>
                </c:pt>
                <c:pt idx="85154">
                  <c:v>652</c:v>
                </c:pt>
                <c:pt idx="85155">
                  <c:v>653</c:v>
                </c:pt>
                <c:pt idx="85156">
                  <c:v>654</c:v>
                </c:pt>
                <c:pt idx="85157">
                  <c:v>655</c:v>
                </c:pt>
                <c:pt idx="85158">
                  <c:v>656</c:v>
                </c:pt>
                <c:pt idx="85159">
                  <c:v>657</c:v>
                </c:pt>
                <c:pt idx="85160">
                  <c:v>658</c:v>
                </c:pt>
                <c:pt idx="85161">
                  <c:v>659</c:v>
                </c:pt>
                <c:pt idx="85162">
                  <c:v>660</c:v>
                </c:pt>
                <c:pt idx="85163">
                  <c:v>661</c:v>
                </c:pt>
                <c:pt idx="85164">
                  <c:v>662</c:v>
                </c:pt>
                <c:pt idx="85165">
                  <c:v>663</c:v>
                </c:pt>
                <c:pt idx="85166">
                  <c:v>664</c:v>
                </c:pt>
                <c:pt idx="85167">
                  <c:v>665</c:v>
                </c:pt>
                <c:pt idx="85168">
                  <c:v>666</c:v>
                </c:pt>
                <c:pt idx="85169">
                  <c:v>667</c:v>
                </c:pt>
                <c:pt idx="85170">
                  <c:v>668</c:v>
                </c:pt>
                <c:pt idx="85171">
                  <c:v>669</c:v>
                </c:pt>
                <c:pt idx="85172">
                  <c:v>670</c:v>
                </c:pt>
                <c:pt idx="85173">
                  <c:v>671</c:v>
                </c:pt>
                <c:pt idx="85174">
                  <c:v>672</c:v>
                </c:pt>
                <c:pt idx="85175">
                  <c:v>673</c:v>
                </c:pt>
                <c:pt idx="85176">
                  <c:v>674</c:v>
                </c:pt>
                <c:pt idx="85177">
                  <c:v>675</c:v>
                </c:pt>
                <c:pt idx="85178">
                  <c:v>676</c:v>
                </c:pt>
                <c:pt idx="85179">
                  <c:v>677</c:v>
                </c:pt>
                <c:pt idx="85180">
                  <c:v>678</c:v>
                </c:pt>
                <c:pt idx="85181">
                  <c:v>679</c:v>
                </c:pt>
                <c:pt idx="85182">
                  <c:v>680</c:v>
                </c:pt>
                <c:pt idx="85183">
                  <c:v>681</c:v>
                </c:pt>
                <c:pt idx="85184">
                  <c:v>682</c:v>
                </c:pt>
                <c:pt idx="85185">
                  <c:v>683</c:v>
                </c:pt>
                <c:pt idx="85186">
                  <c:v>684</c:v>
                </c:pt>
                <c:pt idx="85187">
                  <c:v>685</c:v>
                </c:pt>
                <c:pt idx="85188">
                  <c:v>686</c:v>
                </c:pt>
                <c:pt idx="85189">
                  <c:v>687</c:v>
                </c:pt>
                <c:pt idx="85190">
                  <c:v>688</c:v>
                </c:pt>
                <c:pt idx="85191">
                  <c:v>689</c:v>
                </c:pt>
                <c:pt idx="85192">
                  <c:v>690</c:v>
                </c:pt>
                <c:pt idx="85193">
                  <c:v>691</c:v>
                </c:pt>
                <c:pt idx="85194">
                  <c:v>692</c:v>
                </c:pt>
                <c:pt idx="85195">
                  <c:v>693</c:v>
                </c:pt>
                <c:pt idx="85196">
                  <c:v>694</c:v>
                </c:pt>
                <c:pt idx="85197">
                  <c:v>695</c:v>
                </c:pt>
                <c:pt idx="85198">
                  <c:v>696</c:v>
                </c:pt>
                <c:pt idx="85199">
                  <c:v>697</c:v>
                </c:pt>
                <c:pt idx="85200">
                  <c:v>698</c:v>
                </c:pt>
                <c:pt idx="85201">
                  <c:v>699</c:v>
                </c:pt>
                <c:pt idx="85202">
                  <c:v>700</c:v>
                </c:pt>
                <c:pt idx="85203">
                  <c:v>701</c:v>
                </c:pt>
                <c:pt idx="85204">
                  <c:v>702</c:v>
                </c:pt>
                <c:pt idx="85205">
                  <c:v>703</c:v>
                </c:pt>
                <c:pt idx="85206">
                  <c:v>704</c:v>
                </c:pt>
                <c:pt idx="85207">
                  <c:v>705</c:v>
                </c:pt>
                <c:pt idx="85208">
                  <c:v>706</c:v>
                </c:pt>
                <c:pt idx="85209">
                  <c:v>707</c:v>
                </c:pt>
                <c:pt idx="85210">
                  <c:v>708</c:v>
                </c:pt>
                <c:pt idx="85211">
                  <c:v>709</c:v>
                </c:pt>
                <c:pt idx="85212">
                  <c:v>710</c:v>
                </c:pt>
                <c:pt idx="85213">
                  <c:v>711</c:v>
                </c:pt>
                <c:pt idx="85214">
                  <c:v>712</c:v>
                </c:pt>
                <c:pt idx="85215">
                  <c:v>713</c:v>
                </c:pt>
                <c:pt idx="85216">
                  <c:v>714</c:v>
                </c:pt>
                <c:pt idx="85217">
                  <c:v>715</c:v>
                </c:pt>
                <c:pt idx="85218">
                  <c:v>716</c:v>
                </c:pt>
                <c:pt idx="85219">
                  <c:v>717</c:v>
                </c:pt>
                <c:pt idx="85220">
                  <c:v>718</c:v>
                </c:pt>
                <c:pt idx="85221">
                  <c:v>719</c:v>
                </c:pt>
                <c:pt idx="85222">
                  <c:v>720</c:v>
                </c:pt>
                <c:pt idx="85223">
                  <c:v>721</c:v>
                </c:pt>
                <c:pt idx="85224">
                  <c:v>722</c:v>
                </c:pt>
                <c:pt idx="85225">
                  <c:v>723</c:v>
                </c:pt>
                <c:pt idx="85226">
                  <c:v>724</c:v>
                </c:pt>
                <c:pt idx="85227">
                  <c:v>725</c:v>
                </c:pt>
                <c:pt idx="85228">
                  <c:v>726</c:v>
                </c:pt>
                <c:pt idx="85229">
                  <c:v>727</c:v>
                </c:pt>
                <c:pt idx="85230">
                  <c:v>728</c:v>
                </c:pt>
                <c:pt idx="85231">
                  <c:v>729</c:v>
                </c:pt>
                <c:pt idx="85232">
                  <c:v>730</c:v>
                </c:pt>
                <c:pt idx="85233">
                  <c:v>731</c:v>
                </c:pt>
                <c:pt idx="85234">
                  <c:v>732</c:v>
                </c:pt>
                <c:pt idx="85235">
                  <c:v>733</c:v>
                </c:pt>
                <c:pt idx="85236">
                  <c:v>734</c:v>
                </c:pt>
                <c:pt idx="85237">
                  <c:v>735</c:v>
                </c:pt>
                <c:pt idx="85238">
                  <c:v>736</c:v>
                </c:pt>
                <c:pt idx="85239">
                  <c:v>737</c:v>
                </c:pt>
                <c:pt idx="85240">
                  <c:v>738</c:v>
                </c:pt>
                <c:pt idx="85241">
                  <c:v>739</c:v>
                </c:pt>
                <c:pt idx="85242">
                  <c:v>740</c:v>
                </c:pt>
                <c:pt idx="85243">
                  <c:v>741</c:v>
                </c:pt>
                <c:pt idx="85244">
                  <c:v>742</c:v>
                </c:pt>
                <c:pt idx="85245">
                  <c:v>743</c:v>
                </c:pt>
                <c:pt idx="85246">
                  <c:v>744</c:v>
                </c:pt>
                <c:pt idx="85247">
                  <c:v>745</c:v>
                </c:pt>
                <c:pt idx="85248">
                  <c:v>746</c:v>
                </c:pt>
                <c:pt idx="85249">
                  <c:v>747</c:v>
                </c:pt>
                <c:pt idx="85250">
                  <c:v>748</c:v>
                </c:pt>
                <c:pt idx="85251">
                  <c:v>749</c:v>
                </c:pt>
                <c:pt idx="85252">
                  <c:v>750</c:v>
                </c:pt>
                <c:pt idx="85253">
                  <c:v>751</c:v>
                </c:pt>
                <c:pt idx="85254">
                  <c:v>752</c:v>
                </c:pt>
                <c:pt idx="85255">
                  <c:v>753</c:v>
                </c:pt>
                <c:pt idx="85256">
                  <c:v>754</c:v>
                </c:pt>
                <c:pt idx="85257">
                  <c:v>755</c:v>
                </c:pt>
                <c:pt idx="85258">
                  <c:v>756</c:v>
                </c:pt>
                <c:pt idx="85259">
                  <c:v>757</c:v>
                </c:pt>
                <c:pt idx="85260">
                  <c:v>758</c:v>
                </c:pt>
                <c:pt idx="85261">
                  <c:v>759</c:v>
                </c:pt>
                <c:pt idx="85262">
                  <c:v>760</c:v>
                </c:pt>
                <c:pt idx="85263">
                  <c:v>761</c:v>
                </c:pt>
                <c:pt idx="85264">
                  <c:v>762</c:v>
                </c:pt>
                <c:pt idx="85265">
                  <c:v>763</c:v>
                </c:pt>
                <c:pt idx="85266">
                  <c:v>764</c:v>
                </c:pt>
                <c:pt idx="85267">
                  <c:v>765</c:v>
                </c:pt>
                <c:pt idx="85268">
                  <c:v>766</c:v>
                </c:pt>
                <c:pt idx="85269">
                  <c:v>767</c:v>
                </c:pt>
                <c:pt idx="85270">
                  <c:v>768</c:v>
                </c:pt>
                <c:pt idx="85271">
                  <c:v>769</c:v>
                </c:pt>
                <c:pt idx="85272">
                  <c:v>770</c:v>
                </c:pt>
                <c:pt idx="85273">
                  <c:v>771</c:v>
                </c:pt>
                <c:pt idx="85274">
                  <c:v>772</c:v>
                </c:pt>
                <c:pt idx="85275">
                  <c:v>773</c:v>
                </c:pt>
                <c:pt idx="85276">
                  <c:v>774</c:v>
                </c:pt>
                <c:pt idx="85277">
                  <c:v>775</c:v>
                </c:pt>
                <c:pt idx="85278">
                  <c:v>776</c:v>
                </c:pt>
                <c:pt idx="85279">
                  <c:v>777</c:v>
                </c:pt>
                <c:pt idx="85280">
                  <c:v>778</c:v>
                </c:pt>
                <c:pt idx="85281">
                  <c:v>779</c:v>
                </c:pt>
                <c:pt idx="85282">
                  <c:v>780</c:v>
                </c:pt>
                <c:pt idx="85283">
                  <c:v>781</c:v>
                </c:pt>
                <c:pt idx="85284">
                  <c:v>782</c:v>
                </c:pt>
                <c:pt idx="85285">
                  <c:v>783</c:v>
                </c:pt>
                <c:pt idx="85286">
                  <c:v>784</c:v>
                </c:pt>
                <c:pt idx="85287">
                  <c:v>785</c:v>
                </c:pt>
                <c:pt idx="85288">
                  <c:v>786</c:v>
                </c:pt>
                <c:pt idx="85289">
                  <c:v>787</c:v>
                </c:pt>
                <c:pt idx="85290">
                  <c:v>788</c:v>
                </c:pt>
                <c:pt idx="85291">
                  <c:v>789</c:v>
                </c:pt>
                <c:pt idx="85292">
                  <c:v>790</c:v>
                </c:pt>
                <c:pt idx="85293">
                  <c:v>791</c:v>
                </c:pt>
                <c:pt idx="85294">
                  <c:v>792</c:v>
                </c:pt>
                <c:pt idx="85295">
                  <c:v>793</c:v>
                </c:pt>
                <c:pt idx="85296">
                  <c:v>794</c:v>
                </c:pt>
                <c:pt idx="85297">
                  <c:v>795</c:v>
                </c:pt>
                <c:pt idx="85298">
                  <c:v>796</c:v>
                </c:pt>
                <c:pt idx="85299">
                  <c:v>797</c:v>
                </c:pt>
                <c:pt idx="85300">
                  <c:v>798</c:v>
                </c:pt>
                <c:pt idx="85301">
                  <c:v>799</c:v>
                </c:pt>
                <c:pt idx="85302">
                  <c:v>800</c:v>
                </c:pt>
                <c:pt idx="85303">
                  <c:v>801</c:v>
                </c:pt>
                <c:pt idx="85304">
                  <c:v>802</c:v>
                </c:pt>
                <c:pt idx="85305">
                  <c:v>803</c:v>
                </c:pt>
                <c:pt idx="85306">
                  <c:v>804</c:v>
                </c:pt>
                <c:pt idx="85307">
                  <c:v>805</c:v>
                </c:pt>
                <c:pt idx="85308">
                  <c:v>806</c:v>
                </c:pt>
                <c:pt idx="85309">
                  <c:v>807</c:v>
                </c:pt>
                <c:pt idx="85310">
                  <c:v>808</c:v>
                </c:pt>
                <c:pt idx="85311">
                  <c:v>809</c:v>
                </c:pt>
                <c:pt idx="85312">
                  <c:v>810</c:v>
                </c:pt>
                <c:pt idx="85313">
                  <c:v>811</c:v>
                </c:pt>
                <c:pt idx="85314">
                  <c:v>812</c:v>
                </c:pt>
                <c:pt idx="85315">
                  <c:v>813</c:v>
                </c:pt>
                <c:pt idx="85316">
                  <c:v>814</c:v>
                </c:pt>
                <c:pt idx="85317">
                  <c:v>815</c:v>
                </c:pt>
                <c:pt idx="85318">
                  <c:v>816</c:v>
                </c:pt>
                <c:pt idx="85319">
                  <c:v>817</c:v>
                </c:pt>
                <c:pt idx="85320">
                  <c:v>818</c:v>
                </c:pt>
                <c:pt idx="85321">
                  <c:v>819</c:v>
                </c:pt>
                <c:pt idx="85322">
                  <c:v>820</c:v>
                </c:pt>
                <c:pt idx="85323">
                  <c:v>821</c:v>
                </c:pt>
                <c:pt idx="85324">
                  <c:v>822</c:v>
                </c:pt>
                <c:pt idx="85325">
                  <c:v>823</c:v>
                </c:pt>
                <c:pt idx="85326">
                  <c:v>824</c:v>
                </c:pt>
                <c:pt idx="85327">
                  <c:v>825</c:v>
                </c:pt>
                <c:pt idx="85328">
                  <c:v>826</c:v>
                </c:pt>
                <c:pt idx="85329">
                  <c:v>827</c:v>
                </c:pt>
                <c:pt idx="85330">
                  <c:v>828</c:v>
                </c:pt>
                <c:pt idx="85331">
                  <c:v>829</c:v>
                </c:pt>
                <c:pt idx="85332">
                  <c:v>830</c:v>
                </c:pt>
                <c:pt idx="85333">
                  <c:v>831</c:v>
                </c:pt>
                <c:pt idx="85334">
                  <c:v>832</c:v>
                </c:pt>
                <c:pt idx="85335">
                  <c:v>833</c:v>
                </c:pt>
                <c:pt idx="85336">
                  <c:v>834</c:v>
                </c:pt>
                <c:pt idx="85337">
                  <c:v>835</c:v>
                </c:pt>
                <c:pt idx="85338">
                  <c:v>836</c:v>
                </c:pt>
                <c:pt idx="85339">
                  <c:v>837</c:v>
                </c:pt>
                <c:pt idx="85340">
                  <c:v>838</c:v>
                </c:pt>
                <c:pt idx="85341">
                  <c:v>839</c:v>
                </c:pt>
                <c:pt idx="85342">
                  <c:v>840</c:v>
                </c:pt>
                <c:pt idx="85343">
                  <c:v>841</c:v>
                </c:pt>
                <c:pt idx="85344">
                  <c:v>842</c:v>
                </c:pt>
                <c:pt idx="85345">
                  <c:v>843</c:v>
                </c:pt>
                <c:pt idx="85346">
                  <c:v>844</c:v>
                </c:pt>
                <c:pt idx="85347">
                  <c:v>845</c:v>
                </c:pt>
                <c:pt idx="85348">
                  <c:v>846</c:v>
                </c:pt>
                <c:pt idx="85349">
                  <c:v>847</c:v>
                </c:pt>
                <c:pt idx="85350">
                  <c:v>848</c:v>
                </c:pt>
                <c:pt idx="85351">
                  <c:v>849</c:v>
                </c:pt>
                <c:pt idx="85352">
                  <c:v>850</c:v>
                </c:pt>
                <c:pt idx="85353">
                  <c:v>851</c:v>
                </c:pt>
                <c:pt idx="85354">
                  <c:v>852</c:v>
                </c:pt>
                <c:pt idx="85355">
                  <c:v>853</c:v>
                </c:pt>
                <c:pt idx="85356">
                  <c:v>854</c:v>
                </c:pt>
                <c:pt idx="85357">
                  <c:v>855</c:v>
                </c:pt>
                <c:pt idx="85358">
                  <c:v>856</c:v>
                </c:pt>
                <c:pt idx="85359">
                  <c:v>857</c:v>
                </c:pt>
                <c:pt idx="85360">
                  <c:v>858</c:v>
                </c:pt>
                <c:pt idx="85361">
                  <c:v>859</c:v>
                </c:pt>
                <c:pt idx="85362">
                  <c:v>860</c:v>
                </c:pt>
                <c:pt idx="85363">
                  <c:v>861</c:v>
                </c:pt>
                <c:pt idx="85364">
                  <c:v>862</c:v>
                </c:pt>
                <c:pt idx="85365">
                  <c:v>863</c:v>
                </c:pt>
                <c:pt idx="85366">
                  <c:v>864</c:v>
                </c:pt>
                <c:pt idx="85367">
                  <c:v>865</c:v>
                </c:pt>
                <c:pt idx="85368">
                  <c:v>866</c:v>
                </c:pt>
                <c:pt idx="85369">
                  <c:v>867</c:v>
                </c:pt>
                <c:pt idx="85370">
                  <c:v>868</c:v>
                </c:pt>
                <c:pt idx="85371">
                  <c:v>869</c:v>
                </c:pt>
                <c:pt idx="85372">
                  <c:v>870</c:v>
                </c:pt>
                <c:pt idx="85373">
                  <c:v>871</c:v>
                </c:pt>
                <c:pt idx="85374">
                  <c:v>872</c:v>
                </c:pt>
                <c:pt idx="85375">
                  <c:v>873</c:v>
                </c:pt>
                <c:pt idx="85376">
                  <c:v>874</c:v>
                </c:pt>
                <c:pt idx="85377">
                  <c:v>875</c:v>
                </c:pt>
                <c:pt idx="85378">
                  <c:v>876</c:v>
                </c:pt>
                <c:pt idx="85379">
                  <c:v>877</c:v>
                </c:pt>
                <c:pt idx="85380">
                  <c:v>878</c:v>
                </c:pt>
                <c:pt idx="85381">
                  <c:v>879</c:v>
                </c:pt>
                <c:pt idx="85382">
                  <c:v>880</c:v>
                </c:pt>
                <c:pt idx="85383">
                  <c:v>881</c:v>
                </c:pt>
                <c:pt idx="85384">
                  <c:v>882</c:v>
                </c:pt>
                <c:pt idx="85385">
                  <c:v>883</c:v>
                </c:pt>
                <c:pt idx="85386">
                  <c:v>884</c:v>
                </c:pt>
                <c:pt idx="85387">
                  <c:v>885</c:v>
                </c:pt>
                <c:pt idx="85388">
                  <c:v>886</c:v>
                </c:pt>
                <c:pt idx="85389">
                  <c:v>887</c:v>
                </c:pt>
                <c:pt idx="85390">
                  <c:v>888</c:v>
                </c:pt>
                <c:pt idx="85391">
                  <c:v>889</c:v>
                </c:pt>
                <c:pt idx="85392">
                  <c:v>890</c:v>
                </c:pt>
                <c:pt idx="85393">
                  <c:v>891</c:v>
                </c:pt>
                <c:pt idx="85394">
                  <c:v>892</c:v>
                </c:pt>
                <c:pt idx="85395">
                  <c:v>893</c:v>
                </c:pt>
                <c:pt idx="85396">
                  <c:v>894</c:v>
                </c:pt>
                <c:pt idx="85397">
                  <c:v>895</c:v>
                </c:pt>
                <c:pt idx="85398">
                  <c:v>896</c:v>
                </c:pt>
                <c:pt idx="85399">
                  <c:v>897</c:v>
                </c:pt>
                <c:pt idx="85400">
                  <c:v>898</c:v>
                </c:pt>
                <c:pt idx="85401">
                  <c:v>899</c:v>
                </c:pt>
                <c:pt idx="85402">
                  <c:v>900</c:v>
                </c:pt>
                <c:pt idx="85403">
                  <c:v>901</c:v>
                </c:pt>
                <c:pt idx="85404">
                  <c:v>902</c:v>
                </c:pt>
                <c:pt idx="85405">
                  <c:v>903</c:v>
                </c:pt>
                <c:pt idx="85406">
                  <c:v>904</c:v>
                </c:pt>
                <c:pt idx="85407">
                  <c:v>905</c:v>
                </c:pt>
                <c:pt idx="85408">
                  <c:v>906</c:v>
                </c:pt>
                <c:pt idx="85409">
                  <c:v>907</c:v>
                </c:pt>
                <c:pt idx="85410">
                  <c:v>908</c:v>
                </c:pt>
                <c:pt idx="85411">
                  <c:v>909</c:v>
                </c:pt>
                <c:pt idx="85412">
                  <c:v>910</c:v>
                </c:pt>
                <c:pt idx="85413">
                  <c:v>911</c:v>
                </c:pt>
                <c:pt idx="85414">
                  <c:v>912</c:v>
                </c:pt>
                <c:pt idx="85415">
                  <c:v>913</c:v>
                </c:pt>
                <c:pt idx="85416">
                  <c:v>914</c:v>
                </c:pt>
                <c:pt idx="85417">
                  <c:v>915</c:v>
                </c:pt>
                <c:pt idx="85418">
                  <c:v>916</c:v>
                </c:pt>
                <c:pt idx="85419">
                  <c:v>917</c:v>
                </c:pt>
                <c:pt idx="85420">
                  <c:v>918</c:v>
                </c:pt>
                <c:pt idx="85421">
                  <c:v>919</c:v>
                </c:pt>
                <c:pt idx="85422">
                  <c:v>920</c:v>
                </c:pt>
                <c:pt idx="85423">
                  <c:v>921</c:v>
                </c:pt>
                <c:pt idx="85424">
                  <c:v>922</c:v>
                </c:pt>
                <c:pt idx="85425">
                  <c:v>923</c:v>
                </c:pt>
                <c:pt idx="85426">
                  <c:v>924</c:v>
                </c:pt>
                <c:pt idx="85427">
                  <c:v>925</c:v>
                </c:pt>
                <c:pt idx="85428">
                  <c:v>926</c:v>
                </c:pt>
                <c:pt idx="85429">
                  <c:v>927</c:v>
                </c:pt>
                <c:pt idx="85430">
                  <c:v>928</c:v>
                </c:pt>
                <c:pt idx="85431">
                  <c:v>929</c:v>
                </c:pt>
                <c:pt idx="85432">
                  <c:v>930</c:v>
                </c:pt>
                <c:pt idx="85433">
                  <c:v>931</c:v>
                </c:pt>
                <c:pt idx="85434">
                  <c:v>932</c:v>
                </c:pt>
                <c:pt idx="85435">
                  <c:v>933</c:v>
                </c:pt>
                <c:pt idx="85436">
                  <c:v>934</c:v>
                </c:pt>
                <c:pt idx="85437">
                  <c:v>935</c:v>
                </c:pt>
                <c:pt idx="85438">
                  <c:v>936</c:v>
                </c:pt>
                <c:pt idx="85439">
                  <c:v>937</c:v>
                </c:pt>
                <c:pt idx="85440">
                  <c:v>938</c:v>
                </c:pt>
                <c:pt idx="85441">
                  <c:v>939</c:v>
                </c:pt>
                <c:pt idx="85442">
                  <c:v>940</c:v>
                </c:pt>
                <c:pt idx="85443">
                  <c:v>941</c:v>
                </c:pt>
                <c:pt idx="85444">
                  <c:v>942</c:v>
                </c:pt>
                <c:pt idx="85445">
                  <c:v>943</c:v>
                </c:pt>
                <c:pt idx="85446">
                  <c:v>944</c:v>
                </c:pt>
                <c:pt idx="85447">
                  <c:v>945</c:v>
                </c:pt>
                <c:pt idx="85448">
                  <c:v>946</c:v>
                </c:pt>
                <c:pt idx="85449">
                  <c:v>947</c:v>
                </c:pt>
                <c:pt idx="85450">
                  <c:v>948</c:v>
                </c:pt>
                <c:pt idx="85451">
                  <c:v>949</c:v>
                </c:pt>
                <c:pt idx="85452">
                  <c:v>950</c:v>
                </c:pt>
                <c:pt idx="85453">
                  <c:v>951</c:v>
                </c:pt>
                <c:pt idx="85454">
                  <c:v>952</c:v>
                </c:pt>
                <c:pt idx="85455">
                  <c:v>953</c:v>
                </c:pt>
                <c:pt idx="85456">
                  <c:v>954</c:v>
                </c:pt>
                <c:pt idx="85457">
                  <c:v>955</c:v>
                </c:pt>
                <c:pt idx="85458">
                  <c:v>956</c:v>
                </c:pt>
                <c:pt idx="85459">
                  <c:v>957</c:v>
                </c:pt>
                <c:pt idx="85460">
                  <c:v>958</c:v>
                </c:pt>
                <c:pt idx="85461">
                  <c:v>959</c:v>
                </c:pt>
                <c:pt idx="85462">
                  <c:v>960</c:v>
                </c:pt>
                <c:pt idx="85463">
                  <c:v>961</c:v>
                </c:pt>
                <c:pt idx="85464">
                  <c:v>962</c:v>
                </c:pt>
                <c:pt idx="85465">
                  <c:v>963</c:v>
                </c:pt>
                <c:pt idx="85466">
                  <c:v>964</c:v>
                </c:pt>
                <c:pt idx="85467">
                  <c:v>965</c:v>
                </c:pt>
                <c:pt idx="85468">
                  <c:v>966</c:v>
                </c:pt>
                <c:pt idx="85469">
                  <c:v>967</c:v>
                </c:pt>
                <c:pt idx="85470">
                  <c:v>968</c:v>
                </c:pt>
                <c:pt idx="85471">
                  <c:v>969</c:v>
                </c:pt>
                <c:pt idx="85472">
                  <c:v>970</c:v>
                </c:pt>
                <c:pt idx="85473">
                  <c:v>971</c:v>
                </c:pt>
                <c:pt idx="85474">
                  <c:v>972</c:v>
                </c:pt>
                <c:pt idx="85475">
                  <c:v>973</c:v>
                </c:pt>
                <c:pt idx="85476">
                  <c:v>974</c:v>
                </c:pt>
                <c:pt idx="85477">
                  <c:v>975</c:v>
                </c:pt>
                <c:pt idx="85478">
                  <c:v>976</c:v>
                </c:pt>
                <c:pt idx="85479">
                  <c:v>977</c:v>
                </c:pt>
                <c:pt idx="85480">
                  <c:v>978</c:v>
                </c:pt>
                <c:pt idx="85481">
                  <c:v>979</c:v>
                </c:pt>
                <c:pt idx="85482">
                  <c:v>980</c:v>
                </c:pt>
                <c:pt idx="85483">
                  <c:v>981</c:v>
                </c:pt>
                <c:pt idx="85484">
                  <c:v>982</c:v>
                </c:pt>
                <c:pt idx="85485">
                  <c:v>983</c:v>
                </c:pt>
                <c:pt idx="85486">
                  <c:v>984</c:v>
                </c:pt>
                <c:pt idx="85487">
                  <c:v>985</c:v>
                </c:pt>
                <c:pt idx="85488">
                  <c:v>986</c:v>
                </c:pt>
                <c:pt idx="85489">
                  <c:v>987</c:v>
                </c:pt>
                <c:pt idx="85490">
                  <c:v>988</c:v>
                </c:pt>
                <c:pt idx="85491">
                  <c:v>989</c:v>
                </c:pt>
                <c:pt idx="85492">
                  <c:v>990</c:v>
                </c:pt>
                <c:pt idx="85493">
                  <c:v>991</c:v>
                </c:pt>
                <c:pt idx="85494">
                  <c:v>992</c:v>
                </c:pt>
                <c:pt idx="85495">
                  <c:v>993</c:v>
                </c:pt>
                <c:pt idx="85496">
                  <c:v>994</c:v>
                </c:pt>
                <c:pt idx="85497">
                  <c:v>995</c:v>
                </c:pt>
                <c:pt idx="85498">
                  <c:v>996</c:v>
                </c:pt>
                <c:pt idx="85499">
                  <c:v>997</c:v>
                </c:pt>
                <c:pt idx="85500">
                  <c:v>998</c:v>
                </c:pt>
                <c:pt idx="85501">
                  <c:v>999</c:v>
                </c:pt>
                <c:pt idx="85502">
                  <c:v>1000</c:v>
                </c:pt>
                <c:pt idx="85503">
                  <c:v>1001</c:v>
                </c:pt>
                <c:pt idx="85504">
                  <c:v>1002</c:v>
                </c:pt>
                <c:pt idx="85505">
                  <c:v>1003</c:v>
                </c:pt>
                <c:pt idx="85506">
                  <c:v>1004</c:v>
                </c:pt>
                <c:pt idx="85507">
                  <c:v>1005</c:v>
                </c:pt>
                <c:pt idx="85508">
                  <c:v>1006</c:v>
                </c:pt>
                <c:pt idx="85509">
                  <c:v>1007</c:v>
                </c:pt>
                <c:pt idx="85510">
                  <c:v>1008</c:v>
                </c:pt>
                <c:pt idx="85511">
                  <c:v>1009</c:v>
                </c:pt>
                <c:pt idx="85512">
                  <c:v>1010</c:v>
                </c:pt>
                <c:pt idx="85513">
                  <c:v>1011</c:v>
                </c:pt>
                <c:pt idx="85514">
                  <c:v>1012</c:v>
                </c:pt>
                <c:pt idx="85515">
                  <c:v>1013</c:v>
                </c:pt>
                <c:pt idx="85516">
                  <c:v>1014</c:v>
                </c:pt>
                <c:pt idx="85517">
                  <c:v>1015</c:v>
                </c:pt>
                <c:pt idx="85518">
                  <c:v>1016</c:v>
                </c:pt>
                <c:pt idx="85519">
                  <c:v>1017</c:v>
                </c:pt>
                <c:pt idx="85520">
                  <c:v>1018</c:v>
                </c:pt>
                <c:pt idx="85521">
                  <c:v>1019</c:v>
                </c:pt>
                <c:pt idx="85522">
                  <c:v>1020</c:v>
                </c:pt>
                <c:pt idx="85523">
                  <c:v>1021</c:v>
                </c:pt>
                <c:pt idx="85524">
                  <c:v>1022</c:v>
                </c:pt>
                <c:pt idx="85525">
                  <c:v>1023</c:v>
                </c:pt>
                <c:pt idx="85526">
                  <c:v>1024</c:v>
                </c:pt>
                <c:pt idx="85527">
                  <c:v>1025</c:v>
                </c:pt>
                <c:pt idx="85528">
                  <c:v>1026</c:v>
                </c:pt>
                <c:pt idx="85529">
                  <c:v>1027</c:v>
                </c:pt>
                <c:pt idx="85530">
                  <c:v>1028</c:v>
                </c:pt>
                <c:pt idx="85531">
                  <c:v>1029</c:v>
                </c:pt>
                <c:pt idx="85532">
                  <c:v>1030</c:v>
                </c:pt>
                <c:pt idx="85533">
                  <c:v>1031</c:v>
                </c:pt>
                <c:pt idx="85534">
                  <c:v>1032</c:v>
                </c:pt>
                <c:pt idx="85535">
                  <c:v>1033</c:v>
                </c:pt>
                <c:pt idx="85536">
                  <c:v>1034</c:v>
                </c:pt>
                <c:pt idx="85537">
                  <c:v>1035</c:v>
                </c:pt>
                <c:pt idx="85538">
                  <c:v>1036</c:v>
                </c:pt>
                <c:pt idx="85539">
                  <c:v>1037</c:v>
                </c:pt>
                <c:pt idx="85540">
                  <c:v>1038</c:v>
                </c:pt>
                <c:pt idx="85541">
                  <c:v>1039</c:v>
                </c:pt>
                <c:pt idx="85542">
                  <c:v>1040</c:v>
                </c:pt>
                <c:pt idx="85543">
                  <c:v>1041</c:v>
                </c:pt>
                <c:pt idx="85544">
                  <c:v>1042</c:v>
                </c:pt>
                <c:pt idx="85545">
                  <c:v>1043</c:v>
                </c:pt>
                <c:pt idx="85546">
                  <c:v>1044</c:v>
                </c:pt>
                <c:pt idx="85547">
                  <c:v>1045</c:v>
                </c:pt>
                <c:pt idx="85548">
                  <c:v>1046</c:v>
                </c:pt>
                <c:pt idx="85549">
                  <c:v>1047</c:v>
                </c:pt>
                <c:pt idx="85550">
                  <c:v>1048</c:v>
                </c:pt>
                <c:pt idx="85551">
                  <c:v>1049</c:v>
                </c:pt>
                <c:pt idx="85552">
                  <c:v>1050</c:v>
                </c:pt>
                <c:pt idx="85553">
                  <c:v>1051</c:v>
                </c:pt>
                <c:pt idx="85554">
                  <c:v>1052</c:v>
                </c:pt>
                <c:pt idx="85555">
                  <c:v>1053</c:v>
                </c:pt>
                <c:pt idx="85556">
                  <c:v>1054</c:v>
                </c:pt>
                <c:pt idx="85557">
                  <c:v>1055</c:v>
                </c:pt>
                <c:pt idx="85558">
                  <c:v>1056</c:v>
                </c:pt>
                <c:pt idx="85559">
                  <c:v>1057</c:v>
                </c:pt>
                <c:pt idx="85560">
                  <c:v>1058</c:v>
                </c:pt>
                <c:pt idx="85561">
                  <c:v>1059</c:v>
                </c:pt>
                <c:pt idx="85562">
                  <c:v>1060</c:v>
                </c:pt>
                <c:pt idx="85563">
                  <c:v>1061</c:v>
                </c:pt>
                <c:pt idx="85564">
                  <c:v>1062</c:v>
                </c:pt>
                <c:pt idx="85565">
                  <c:v>1063</c:v>
                </c:pt>
                <c:pt idx="85566">
                  <c:v>1064</c:v>
                </c:pt>
                <c:pt idx="85567">
                  <c:v>1065</c:v>
                </c:pt>
                <c:pt idx="85568">
                  <c:v>1066</c:v>
                </c:pt>
                <c:pt idx="85569">
                  <c:v>1067</c:v>
                </c:pt>
                <c:pt idx="85570">
                  <c:v>1068</c:v>
                </c:pt>
                <c:pt idx="85571">
                  <c:v>1069</c:v>
                </c:pt>
                <c:pt idx="85572">
                  <c:v>1070</c:v>
                </c:pt>
                <c:pt idx="85573">
                  <c:v>1071</c:v>
                </c:pt>
                <c:pt idx="85574">
                  <c:v>1072</c:v>
                </c:pt>
                <c:pt idx="85575">
                  <c:v>1073</c:v>
                </c:pt>
                <c:pt idx="85576">
                  <c:v>1074</c:v>
                </c:pt>
                <c:pt idx="85577">
                  <c:v>1075</c:v>
                </c:pt>
                <c:pt idx="85578">
                  <c:v>1076</c:v>
                </c:pt>
                <c:pt idx="85579">
                  <c:v>1077</c:v>
                </c:pt>
                <c:pt idx="85580">
                  <c:v>1078</c:v>
                </c:pt>
                <c:pt idx="85581">
                  <c:v>1079</c:v>
                </c:pt>
                <c:pt idx="85582">
                  <c:v>1080</c:v>
                </c:pt>
                <c:pt idx="85583">
                  <c:v>1081</c:v>
                </c:pt>
                <c:pt idx="85584">
                  <c:v>1082</c:v>
                </c:pt>
                <c:pt idx="85585">
                  <c:v>1083</c:v>
                </c:pt>
                <c:pt idx="85586">
                  <c:v>1084</c:v>
                </c:pt>
                <c:pt idx="85587">
                  <c:v>1085</c:v>
                </c:pt>
                <c:pt idx="85588">
                  <c:v>1086</c:v>
                </c:pt>
                <c:pt idx="85589">
                  <c:v>1087</c:v>
                </c:pt>
                <c:pt idx="85590">
                  <c:v>1088</c:v>
                </c:pt>
                <c:pt idx="85591">
                  <c:v>1089</c:v>
                </c:pt>
                <c:pt idx="85592">
                  <c:v>1090</c:v>
                </c:pt>
                <c:pt idx="85593">
                  <c:v>1091</c:v>
                </c:pt>
                <c:pt idx="85594">
                  <c:v>1092</c:v>
                </c:pt>
                <c:pt idx="85595">
                  <c:v>1093</c:v>
                </c:pt>
                <c:pt idx="85596">
                  <c:v>1094</c:v>
                </c:pt>
                <c:pt idx="85597">
                  <c:v>1095</c:v>
                </c:pt>
                <c:pt idx="85598">
                  <c:v>1096</c:v>
                </c:pt>
                <c:pt idx="85599">
                  <c:v>1097</c:v>
                </c:pt>
                <c:pt idx="85600">
                  <c:v>1098</c:v>
                </c:pt>
                <c:pt idx="85601">
                  <c:v>1099</c:v>
                </c:pt>
                <c:pt idx="85602">
                  <c:v>1100</c:v>
                </c:pt>
                <c:pt idx="85603">
                  <c:v>1101</c:v>
                </c:pt>
                <c:pt idx="85604">
                  <c:v>1102</c:v>
                </c:pt>
                <c:pt idx="85605">
                  <c:v>1103</c:v>
                </c:pt>
                <c:pt idx="85606">
                  <c:v>1104</c:v>
                </c:pt>
                <c:pt idx="85607">
                  <c:v>1105</c:v>
                </c:pt>
                <c:pt idx="85608">
                  <c:v>1106</c:v>
                </c:pt>
                <c:pt idx="85609">
                  <c:v>1107</c:v>
                </c:pt>
                <c:pt idx="85610">
                  <c:v>1108</c:v>
                </c:pt>
                <c:pt idx="85611">
                  <c:v>1109</c:v>
                </c:pt>
                <c:pt idx="85612">
                  <c:v>1110</c:v>
                </c:pt>
                <c:pt idx="85613">
                  <c:v>1111</c:v>
                </c:pt>
                <c:pt idx="85614">
                  <c:v>1112</c:v>
                </c:pt>
                <c:pt idx="85615">
                  <c:v>1113</c:v>
                </c:pt>
                <c:pt idx="85616">
                  <c:v>1114</c:v>
                </c:pt>
                <c:pt idx="85617">
                  <c:v>1115</c:v>
                </c:pt>
                <c:pt idx="85618">
                  <c:v>1116</c:v>
                </c:pt>
                <c:pt idx="85619">
                  <c:v>1117</c:v>
                </c:pt>
                <c:pt idx="85620">
                  <c:v>1118</c:v>
                </c:pt>
                <c:pt idx="85621">
                  <c:v>1119</c:v>
                </c:pt>
                <c:pt idx="85622">
                  <c:v>1120</c:v>
                </c:pt>
                <c:pt idx="85623">
                  <c:v>1121</c:v>
                </c:pt>
                <c:pt idx="85624">
                  <c:v>1122</c:v>
                </c:pt>
                <c:pt idx="85625">
                  <c:v>1123</c:v>
                </c:pt>
                <c:pt idx="85626">
                  <c:v>1124</c:v>
                </c:pt>
                <c:pt idx="85627">
                  <c:v>1125</c:v>
                </c:pt>
                <c:pt idx="85628">
                  <c:v>1126</c:v>
                </c:pt>
                <c:pt idx="85629">
                  <c:v>1127</c:v>
                </c:pt>
                <c:pt idx="85630">
                  <c:v>1128</c:v>
                </c:pt>
                <c:pt idx="85631">
                  <c:v>1129</c:v>
                </c:pt>
                <c:pt idx="85632">
                  <c:v>1130</c:v>
                </c:pt>
                <c:pt idx="85633">
                  <c:v>1131</c:v>
                </c:pt>
                <c:pt idx="85634">
                  <c:v>1132</c:v>
                </c:pt>
                <c:pt idx="85635">
                  <c:v>1133</c:v>
                </c:pt>
                <c:pt idx="85636">
                  <c:v>1134</c:v>
                </c:pt>
                <c:pt idx="85637">
                  <c:v>1135</c:v>
                </c:pt>
                <c:pt idx="85638">
                  <c:v>1136</c:v>
                </c:pt>
                <c:pt idx="85639">
                  <c:v>1137</c:v>
                </c:pt>
                <c:pt idx="85640">
                  <c:v>1138</c:v>
                </c:pt>
                <c:pt idx="85641">
                  <c:v>1139</c:v>
                </c:pt>
                <c:pt idx="85642">
                  <c:v>1140</c:v>
                </c:pt>
                <c:pt idx="85643">
                  <c:v>1141</c:v>
                </c:pt>
                <c:pt idx="85644">
                  <c:v>1142</c:v>
                </c:pt>
                <c:pt idx="85645">
                  <c:v>1143</c:v>
                </c:pt>
                <c:pt idx="85646">
                  <c:v>1144</c:v>
                </c:pt>
                <c:pt idx="85647">
                  <c:v>1145</c:v>
                </c:pt>
                <c:pt idx="85648">
                  <c:v>1146</c:v>
                </c:pt>
                <c:pt idx="85649">
                  <c:v>1147</c:v>
                </c:pt>
                <c:pt idx="85650">
                  <c:v>1148</c:v>
                </c:pt>
                <c:pt idx="85651">
                  <c:v>1149</c:v>
                </c:pt>
                <c:pt idx="85652">
                  <c:v>1150</c:v>
                </c:pt>
                <c:pt idx="85653">
                  <c:v>1151</c:v>
                </c:pt>
                <c:pt idx="85654">
                  <c:v>1152</c:v>
                </c:pt>
                <c:pt idx="85655">
                  <c:v>1153</c:v>
                </c:pt>
                <c:pt idx="85656">
                  <c:v>1154</c:v>
                </c:pt>
                <c:pt idx="85657">
                  <c:v>1155</c:v>
                </c:pt>
                <c:pt idx="85658">
                  <c:v>1156</c:v>
                </c:pt>
                <c:pt idx="85659">
                  <c:v>1157</c:v>
                </c:pt>
                <c:pt idx="85660">
                  <c:v>1158</c:v>
                </c:pt>
                <c:pt idx="85661">
                  <c:v>1159</c:v>
                </c:pt>
                <c:pt idx="85662">
                  <c:v>1160</c:v>
                </c:pt>
                <c:pt idx="85663">
                  <c:v>1161</c:v>
                </c:pt>
                <c:pt idx="85664">
                  <c:v>1162</c:v>
                </c:pt>
                <c:pt idx="85665">
                  <c:v>1163</c:v>
                </c:pt>
                <c:pt idx="85666">
                  <c:v>1164</c:v>
                </c:pt>
                <c:pt idx="85667">
                  <c:v>1165</c:v>
                </c:pt>
                <c:pt idx="85668">
                  <c:v>1166</c:v>
                </c:pt>
                <c:pt idx="85669">
                  <c:v>1167</c:v>
                </c:pt>
                <c:pt idx="85670">
                  <c:v>1168</c:v>
                </c:pt>
                <c:pt idx="85671">
                  <c:v>1169</c:v>
                </c:pt>
                <c:pt idx="85672">
                  <c:v>1170</c:v>
                </c:pt>
                <c:pt idx="85673">
                  <c:v>1171</c:v>
                </c:pt>
                <c:pt idx="85674">
                  <c:v>1172</c:v>
                </c:pt>
                <c:pt idx="85675">
                  <c:v>1173</c:v>
                </c:pt>
                <c:pt idx="85676">
                  <c:v>1174</c:v>
                </c:pt>
                <c:pt idx="85677">
                  <c:v>1175</c:v>
                </c:pt>
                <c:pt idx="85678">
                  <c:v>1176</c:v>
                </c:pt>
                <c:pt idx="85679">
                  <c:v>1177</c:v>
                </c:pt>
                <c:pt idx="85680">
                  <c:v>1178</c:v>
                </c:pt>
                <c:pt idx="85681">
                  <c:v>1179</c:v>
                </c:pt>
                <c:pt idx="85682">
                  <c:v>1180</c:v>
                </c:pt>
                <c:pt idx="85683">
                  <c:v>1181</c:v>
                </c:pt>
                <c:pt idx="85684">
                  <c:v>1182</c:v>
                </c:pt>
                <c:pt idx="85685">
                  <c:v>1183</c:v>
                </c:pt>
                <c:pt idx="85686">
                  <c:v>1184</c:v>
                </c:pt>
                <c:pt idx="85687">
                  <c:v>1185</c:v>
                </c:pt>
                <c:pt idx="85688">
                  <c:v>1186</c:v>
                </c:pt>
                <c:pt idx="85689">
                  <c:v>1187</c:v>
                </c:pt>
                <c:pt idx="85690">
                  <c:v>1188</c:v>
                </c:pt>
                <c:pt idx="85691">
                  <c:v>1189</c:v>
                </c:pt>
                <c:pt idx="85692">
                  <c:v>1190</c:v>
                </c:pt>
                <c:pt idx="85693">
                  <c:v>1191</c:v>
                </c:pt>
                <c:pt idx="85694">
                  <c:v>1192</c:v>
                </c:pt>
                <c:pt idx="85695">
                  <c:v>1193</c:v>
                </c:pt>
                <c:pt idx="85696">
                  <c:v>1194</c:v>
                </c:pt>
                <c:pt idx="85697">
                  <c:v>1195</c:v>
                </c:pt>
                <c:pt idx="85698">
                  <c:v>1196</c:v>
                </c:pt>
                <c:pt idx="85699">
                  <c:v>1197</c:v>
                </c:pt>
                <c:pt idx="85700">
                  <c:v>1198</c:v>
                </c:pt>
                <c:pt idx="85701">
                  <c:v>1199</c:v>
                </c:pt>
                <c:pt idx="85702">
                  <c:v>1200</c:v>
                </c:pt>
                <c:pt idx="85703">
                  <c:v>1201</c:v>
                </c:pt>
                <c:pt idx="85704">
                  <c:v>1202</c:v>
                </c:pt>
                <c:pt idx="85705">
                  <c:v>1203</c:v>
                </c:pt>
                <c:pt idx="85706">
                  <c:v>1204</c:v>
                </c:pt>
                <c:pt idx="85707">
                  <c:v>1205</c:v>
                </c:pt>
                <c:pt idx="85708">
                  <c:v>1206</c:v>
                </c:pt>
                <c:pt idx="85709">
                  <c:v>1207</c:v>
                </c:pt>
                <c:pt idx="85710">
                  <c:v>1208</c:v>
                </c:pt>
                <c:pt idx="85711">
                  <c:v>1209</c:v>
                </c:pt>
                <c:pt idx="85712">
                  <c:v>1210</c:v>
                </c:pt>
                <c:pt idx="85713">
                  <c:v>1211</c:v>
                </c:pt>
                <c:pt idx="85714">
                  <c:v>1212</c:v>
                </c:pt>
                <c:pt idx="85715">
                  <c:v>1213</c:v>
                </c:pt>
                <c:pt idx="85716">
                  <c:v>1214</c:v>
                </c:pt>
                <c:pt idx="85717">
                  <c:v>1215</c:v>
                </c:pt>
                <c:pt idx="85718">
                  <c:v>1216</c:v>
                </c:pt>
                <c:pt idx="85719">
                  <c:v>1217</c:v>
                </c:pt>
                <c:pt idx="85720">
                  <c:v>1218</c:v>
                </c:pt>
                <c:pt idx="85721">
                  <c:v>1219</c:v>
                </c:pt>
                <c:pt idx="85722">
                  <c:v>1220</c:v>
                </c:pt>
                <c:pt idx="85723">
                  <c:v>1221</c:v>
                </c:pt>
                <c:pt idx="85724">
                  <c:v>1222</c:v>
                </c:pt>
                <c:pt idx="85725">
                  <c:v>1223</c:v>
                </c:pt>
                <c:pt idx="85726">
                  <c:v>1224</c:v>
                </c:pt>
                <c:pt idx="85727">
                  <c:v>1225</c:v>
                </c:pt>
                <c:pt idx="85728">
                  <c:v>1226</c:v>
                </c:pt>
                <c:pt idx="85729">
                  <c:v>1227</c:v>
                </c:pt>
                <c:pt idx="85730">
                  <c:v>1228</c:v>
                </c:pt>
                <c:pt idx="85731">
                  <c:v>1229</c:v>
                </c:pt>
                <c:pt idx="85732">
                  <c:v>1230</c:v>
                </c:pt>
                <c:pt idx="85733">
                  <c:v>1231</c:v>
                </c:pt>
                <c:pt idx="85734">
                  <c:v>1232</c:v>
                </c:pt>
                <c:pt idx="85735">
                  <c:v>1233</c:v>
                </c:pt>
                <c:pt idx="85736">
                  <c:v>1234</c:v>
                </c:pt>
                <c:pt idx="85737">
                  <c:v>1235</c:v>
                </c:pt>
                <c:pt idx="85738">
                  <c:v>1236</c:v>
                </c:pt>
                <c:pt idx="85739">
                  <c:v>1237</c:v>
                </c:pt>
                <c:pt idx="85740">
                  <c:v>1238</c:v>
                </c:pt>
                <c:pt idx="85741">
                  <c:v>1239</c:v>
                </c:pt>
                <c:pt idx="85742">
                  <c:v>1240</c:v>
                </c:pt>
                <c:pt idx="85743">
                  <c:v>1241</c:v>
                </c:pt>
                <c:pt idx="85744">
                  <c:v>1242</c:v>
                </c:pt>
                <c:pt idx="85745">
                  <c:v>1243</c:v>
                </c:pt>
                <c:pt idx="85746">
                  <c:v>1244</c:v>
                </c:pt>
                <c:pt idx="85747">
                  <c:v>1245</c:v>
                </c:pt>
                <c:pt idx="85748">
                  <c:v>1246</c:v>
                </c:pt>
                <c:pt idx="85749">
                  <c:v>1247</c:v>
                </c:pt>
                <c:pt idx="85750">
                  <c:v>1248</c:v>
                </c:pt>
                <c:pt idx="85751">
                  <c:v>1249</c:v>
                </c:pt>
                <c:pt idx="85752">
                  <c:v>1250</c:v>
                </c:pt>
                <c:pt idx="85753">
                  <c:v>1251</c:v>
                </c:pt>
                <c:pt idx="85754">
                  <c:v>0</c:v>
                </c:pt>
                <c:pt idx="85755">
                  <c:v>1</c:v>
                </c:pt>
                <c:pt idx="85756">
                  <c:v>2</c:v>
                </c:pt>
                <c:pt idx="85757">
                  <c:v>3</c:v>
                </c:pt>
                <c:pt idx="85758">
                  <c:v>4</c:v>
                </c:pt>
                <c:pt idx="85759">
                  <c:v>5</c:v>
                </c:pt>
                <c:pt idx="85760">
                  <c:v>6</c:v>
                </c:pt>
                <c:pt idx="85761">
                  <c:v>7</c:v>
                </c:pt>
                <c:pt idx="85762">
                  <c:v>8</c:v>
                </c:pt>
                <c:pt idx="85763">
                  <c:v>9</c:v>
                </c:pt>
                <c:pt idx="85764">
                  <c:v>10</c:v>
                </c:pt>
                <c:pt idx="85765">
                  <c:v>11</c:v>
                </c:pt>
                <c:pt idx="85766">
                  <c:v>12</c:v>
                </c:pt>
                <c:pt idx="85767">
                  <c:v>13</c:v>
                </c:pt>
                <c:pt idx="85768">
                  <c:v>14</c:v>
                </c:pt>
                <c:pt idx="85769">
                  <c:v>15</c:v>
                </c:pt>
                <c:pt idx="85770">
                  <c:v>16</c:v>
                </c:pt>
                <c:pt idx="85771">
                  <c:v>17</c:v>
                </c:pt>
                <c:pt idx="85772">
                  <c:v>18</c:v>
                </c:pt>
                <c:pt idx="85773">
                  <c:v>19</c:v>
                </c:pt>
                <c:pt idx="85774">
                  <c:v>20</c:v>
                </c:pt>
                <c:pt idx="85775">
                  <c:v>21</c:v>
                </c:pt>
                <c:pt idx="85776">
                  <c:v>22</c:v>
                </c:pt>
                <c:pt idx="85777">
                  <c:v>23</c:v>
                </c:pt>
                <c:pt idx="85778">
                  <c:v>24</c:v>
                </c:pt>
                <c:pt idx="85779">
                  <c:v>25</c:v>
                </c:pt>
                <c:pt idx="85780">
                  <c:v>26</c:v>
                </c:pt>
                <c:pt idx="85781">
                  <c:v>27</c:v>
                </c:pt>
                <c:pt idx="85782">
                  <c:v>28</c:v>
                </c:pt>
                <c:pt idx="85783">
                  <c:v>29</c:v>
                </c:pt>
                <c:pt idx="85784">
                  <c:v>30</c:v>
                </c:pt>
                <c:pt idx="85785">
                  <c:v>31</c:v>
                </c:pt>
                <c:pt idx="85786">
                  <c:v>32</c:v>
                </c:pt>
                <c:pt idx="85787">
                  <c:v>33</c:v>
                </c:pt>
                <c:pt idx="85788">
                  <c:v>34</c:v>
                </c:pt>
                <c:pt idx="85789">
                  <c:v>35</c:v>
                </c:pt>
                <c:pt idx="85790">
                  <c:v>36</c:v>
                </c:pt>
                <c:pt idx="85791">
                  <c:v>37</c:v>
                </c:pt>
                <c:pt idx="85792">
                  <c:v>38</c:v>
                </c:pt>
                <c:pt idx="85793">
                  <c:v>39</c:v>
                </c:pt>
                <c:pt idx="85794">
                  <c:v>40</c:v>
                </c:pt>
                <c:pt idx="85795">
                  <c:v>41</c:v>
                </c:pt>
                <c:pt idx="85796">
                  <c:v>42</c:v>
                </c:pt>
                <c:pt idx="85797">
                  <c:v>43</c:v>
                </c:pt>
                <c:pt idx="85798">
                  <c:v>44</c:v>
                </c:pt>
                <c:pt idx="85799">
                  <c:v>45</c:v>
                </c:pt>
                <c:pt idx="85800">
                  <c:v>46</c:v>
                </c:pt>
                <c:pt idx="85801">
                  <c:v>47</c:v>
                </c:pt>
                <c:pt idx="85802">
                  <c:v>48</c:v>
                </c:pt>
                <c:pt idx="85803">
                  <c:v>49</c:v>
                </c:pt>
                <c:pt idx="85804">
                  <c:v>50</c:v>
                </c:pt>
                <c:pt idx="85805">
                  <c:v>51</c:v>
                </c:pt>
                <c:pt idx="85806">
                  <c:v>52</c:v>
                </c:pt>
                <c:pt idx="85807">
                  <c:v>53</c:v>
                </c:pt>
                <c:pt idx="85808">
                  <c:v>54</c:v>
                </c:pt>
                <c:pt idx="85809">
                  <c:v>55</c:v>
                </c:pt>
                <c:pt idx="85810">
                  <c:v>56</c:v>
                </c:pt>
                <c:pt idx="85811">
                  <c:v>57</c:v>
                </c:pt>
                <c:pt idx="85812">
                  <c:v>58</c:v>
                </c:pt>
                <c:pt idx="85813">
                  <c:v>59</c:v>
                </c:pt>
                <c:pt idx="85814">
                  <c:v>60</c:v>
                </c:pt>
                <c:pt idx="85815">
                  <c:v>61</c:v>
                </c:pt>
                <c:pt idx="85816">
                  <c:v>62</c:v>
                </c:pt>
                <c:pt idx="85817">
                  <c:v>63</c:v>
                </c:pt>
                <c:pt idx="85818">
                  <c:v>64</c:v>
                </c:pt>
                <c:pt idx="85819">
                  <c:v>65</c:v>
                </c:pt>
                <c:pt idx="85820">
                  <c:v>66</c:v>
                </c:pt>
                <c:pt idx="85821">
                  <c:v>67</c:v>
                </c:pt>
                <c:pt idx="85822">
                  <c:v>68</c:v>
                </c:pt>
                <c:pt idx="85823">
                  <c:v>69</c:v>
                </c:pt>
                <c:pt idx="85824">
                  <c:v>70</c:v>
                </c:pt>
                <c:pt idx="85825">
                  <c:v>71</c:v>
                </c:pt>
                <c:pt idx="85826">
                  <c:v>72</c:v>
                </c:pt>
                <c:pt idx="85827">
                  <c:v>73</c:v>
                </c:pt>
                <c:pt idx="85828">
                  <c:v>74</c:v>
                </c:pt>
                <c:pt idx="85829">
                  <c:v>75</c:v>
                </c:pt>
                <c:pt idx="85830">
                  <c:v>76</c:v>
                </c:pt>
                <c:pt idx="85831">
                  <c:v>77</c:v>
                </c:pt>
                <c:pt idx="85832">
                  <c:v>78</c:v>
                </c:pt>
                <c:pt idx="85833">
                  <c:v>79</c:v>
                </c:pt>
                <c:pt idx="85834">
                  <c:v>80</c:v>
                </c:pt>
                <c:pt idx="85835">
                  <c:v>81</c:v>
                </c:pt>
                <c:pt idx="85836">
                  <c:v>82</c:v>
                </c:pt>
                <c:pt idx="85837">
                  <c:v>83</c:v>
                </c:pt>
                <c:pt idx="85838">
                  <c:v>84</c:v>
                </c:pt>
                <c:pt idx="85839">
                  <c:v>85</c:v>
                </c:pt>
                <c:pt idx="85840">
                  <c:v>86</c:v>
                </c:pt>
                <c:pt idx="85841">
                  <c:v>87</c:v>
                </c:pt>
                <c:pt idx="85842">
                  <c:v>88</c:v>
                </c:pt>
                <c:pt idx="85843">
                  <c:v>89</c:v>
                </c:pt>
                <c:pt idx="85844">
                  <c:v>90</c:v>
                </c:pt>
                <c:pt idx="85845">
                  <c:v>91</c:v>
                </c:pt>
                <c:pt idx="85846">
                  <c:v>92</c:v>
                </c:pt>
                <c:pt idx="85847">
                  <c:v>93</c:v>
                </c:pt>
                <c:pt idx="85848">
                  <c:v>94</c:v>
                </c:pt>
                <c:pt idx="85849">
                  <c:v>95</c:v>
                </c:pt>
                <c:pt idx="85850">
                  <c:v>96</c:v>
                </c:pt>
                <c:pt idx="85851">
                  <c:v>97</c:v>
                </c:pt>
                <c:pt idx="85852">
                  <c:v>98</c:v>
                </c:pt>
                <c:pt idx="85853">
                  <c:v>99</c:v>
                </c:pt>
                <c:pt idx="85854">
                  <c:v>100</c:v>
                </c:pt>
                <c:pt idx="85855">
                  <c:v>101</c:v>
                </c:pt>
                <c:pt idx="85856">
                  <c:v>102</c:v>
                </c:pt>
                <c:pt idx="85857">
                  <c:v>103</c:v>
                </c:pt>
                <c:pt idx="85858">
                  <c:v>104</c:v>
                </c:pt>
                <c:pt idx="85859">
                  <c:v>105</c:v>
                </c:pt>
                <c:pt idx="85860">
                  <c:v>106</c:v>
                </c:pt>
                <c:pt idx="85861">
                  <c:v>107</c:v>
                </c:pt>
                <c:pt idx="85862">
                  <c:v>108</c:v>
                </c:pt>
                <c:pt idx="85863">
                  <c:v>109</c:v>
                </c:pt>
                <c:pt idx="85864">
                  <c:v>110</c:v>
                </c:pt>
                <c:pt idx="85865">
                  <c:v>111</c:v>
                </c:pt>
                <c:pt idx="85866">
                  <c:v>112</c:v>
                </c:pt>
                <c:pt idx="85867">
                  <c:v>113</c:v>
                </c:pt>
                <c:pt idx="85868">
                  <c:v>114</c:v>
                </c:pt>
                <c:pt idx="85869">
                  <c:v>115</c:v>
                </c:pt>
                <c:pt idx="85870">
                  <c:v>116</c:v>
                </c:pt>
                <c:pt idx="85871">
                  <c:v>117</c:v>
                </c:pt>
                <c:pt idx="85872">
                  <c:v>118</c:v>
                </c:pt>
                <c:pt idx="85873">
                  <c:v>119</c:v>
                </c:pt>
                <c:pt idx="85874">
                  <c:v>120</c:v>
                </c:pt>
                <c:pt idx="85875">
                  <c:v>121</c:v>
                </c:pt>
                <c:pt idx="85876">
                  <c:v>122</c:v>
                </c:pt>
                <c:pt idx="85877">
                  <c:v>123</c:v>
                </c:pt>
                <c:pt idx="85878">
                  <c:v>124</c:v>
                </c:pt>
                <c:pt idx="85879">
                  <c:v>125</c:v>
                </c:pt>
                <c:pt idx="85880">
                  <c:v>126</c:v>
                </c:pt>
                <c:pt idx="85881">
                  <c:v>127</c:v>
                </c:pt>
                <c:pt idx="85882">
                  <c:v>128</c:v>
                </c:pt>
                <c:pt idx="85883">
                  <c:v>129</c:v>
                </c:pt>
                <c:pt idx="85884">
                  <c:v>130</c:v>
                </c:pt>
                <c:pt idx="85885">
                  <c:v>131</c:v>
                </c:pt>
                <c:pt idx="85886">
                  <c:v>132</c:v>
                </c:pt>
                <c:pt idx="85887">
                  <c:v>133</c:v>
                </c:pt>
                <c:pt idx="85888">
                  <c:v>134</c:v>
                </c:pt>
                <c:pt idx="85889">
                  <c:v>135</c:v>
                </c:pt>
                <c:pt idx="85890">
                  <c:v>136</c:v>
                </c:pt>
                <c:pt idx="85891">
                  <c:v>137</c:v>
                </c:pt>
                <c:pt idx="85892">
                  <c:v>138</c:v>
                </c:pt>
                <c:pt idx="85893">
                  <c:v>139</c:v>
                </c:pt>
                <c:pt idx="85894">
                  <c:v>140</c:v>
                </c:pt>
                <c:pt idx="85895">
                  <c:v>141</c:v>
                </c:pt>
                <c:pt idx="85896">
                  <c:v>142</c:v>
                </c:pt>
                <c:pt idx="85897">
                  <c:v>143</c:v>
                </c:pt>
                <c:pt idx="85898">
                  <c:v>144</c:v>
                </c:pt>
                <c:pt idx="85899">
                  <c:v>145</c:v>
                </c:pt>
                <c:pt idx="85900">
                  <c:v>146</c:v>
                </c:pt>
                <c:pt idx="85901">
                  <c:v>147</c:v>
                </c:pt>
                <c:pt idx="85902">
                  <c:v>148</c:v>
                </c:pt>
                <c:pt idx="85903">
                  <c:v>149</c:v>
                </c:pt>
                <c:pt idx="85904">
                  <c:v>150</c:v>
                </c:pt>
                <c:pt idx="85905">
                  <c:v>151</c:v>
                </c:pt>
                <c:pt idx="85906">
                  <c:v>152</c:v>
                </c:pt>
                <c:pt idx="85907">
                  <c:v>153</c:v>
                </c:pt>
                <c:pt idx="85908">
                  <c:v>154</c:v>
                </c:pt>
                <c:pt idx="85909">
                  <c:v>155</c:v>
                </c:pt>
                <c:pt idx="85910">
                  <c:v>156</c:v>
                </c:pt>
                <c:pt idx="85911">
                  <c:v>157</c:v>
                </c:pt>
                <c:pt idx="85912">
                  <c:v>158</c:v>
                </c:pt>
                <c:pt idx="85913">
                  <c:v>159</c:v>
                </c:pt>
                <c:pt idx="85914">
                  <c:v>160</c:v>
                </c:pt>
                <c:pt idx="85915">
                  <c:v>161</c:v>
                </c:pt>
                <c:pt idx="85916">
                  <c:v>162</c:v>
                </c:pt>
                <c:pt idx="85917">
                  <c:v>163</c:v>
                </c:pt>
                <c:pt idx="85918">
                  <c:v>164</c:v>
                </c:pt>
                <c:pt idx="85919">
                  <c:v>165</c:v>
                </c:pt>
                <c:pt idx="85920">
                  <c:v>166</c:v>
                </c:pt>
                <c:pt idx="85921">
                  <c:v>167</c:v>
                </c:pt>
                <c:pt idx="85922">
                  <c:v>168</c:v>
                </c:pt>
                <c:pt idx="85923">
                  <c:v>169</c:v>
                </c:pt>
                <c:pt idx="85924">
                  <c:v>170</c:v>
                </c:pt>
                <c:pt idx="85925">
                  <c:v>171</c:v>
                </c:pt>
                <c:pt idx="85926">
                  <c:v>172</c:v>
                </c:pt>
                <c:pt idx="85927">
                  <c:v>173</c:v>
                </c:pt>
                <c:pt idx="85928">
                  <c:v>174</c:v>
                </c:pt>
                <c:pt idx="85929">
                  <c:v>175</c:v>
                </c:pt>
                <c:pt idx="85930">
                  <c:v>176</c:v>
                </c:pt>
                <c:pt idx="85931">
                  <c:v>177</c:v>
                </c:pt>
                <c:pt idx="85932">
                  <c:v>178</c:v>
                </c:pt>
                <c:pt idx="85933">
                  <c:v>179</c:v>
                </c:pt>
                <c:pt idx="85934">
                  <c:v>180</c:v>
                </c:pt>
                <c:pt idx="85935">
                  <c:v>181</c:v>
                </c:pt>
                <c:pt idx="85936">
                  <c:v>182</c:v>
                </c:pt>
                <c:pt idx="85937">
                  <c:v>183</c:v>
                </c:pt>
                <c:pt idx="85938">
                  <c:v>184</c:v>
                </c:pt>
                <c:pt idx="85939">
                  <c:v>185</c:v>
                </c:pt>
                <c:pt idx="85940">
                  <c:v>186</c:v>
                </c:pt>
                <c:pt idx="85941">
                  <c:v>187</c:v>
                </c:pt>
                <c:pt idx="85942">
                  <c:v>188</c:v>
                </c:pt>
                <c:pt idx="85943">
                  <c:v>189</c:v>
                </c:pt>
                <c:pt idx="85944">
                  <c:v>190</c:v>
                </c:pt>
                <c:pt idx="85945">
                  <c:v>191</c:v>
                </c:pt>
                <c:pt idx="85946">
                  <c:v>192</c:v>
                </c:pt>
                <c:pt idx="85947">
                  <c:v>193</c:v>
                </c:pt>
                <c:pt idx="85948">
                  <c:v>194</c:v>
                </c:pt>
                <c:pt idx="85949">
                  <c:v>195</c:v>
                </c:pt>
                <c:pt idx="85950">
                  <c:v>196</c:v>
                </c:pt>
                <c:pt idx="85951">
                  <c:v>197</c:v>
                </c:pt>
                <c:pt idx="85952">
                  <c:v>198</c:v>
                </c:pt>
                <c:pt idx="85953">
                  <c:v>199</c:v>
                </c:pt>
                <c:pt idx="85954">
                  <c:v>200</c:v>
                </c:pt>
                <c:pt idx="85955">
                  <c:v>201</c:v>
                </c:pt>
                <c:pt idx="85956">
                  <c:v>202</c:v>
                </c:pt>
                <c:pt idx="85957">
                  <c:v>203</c:v>
                </c:pt>
                <c:pt idx="85958">
                  <c:v>204</c:v>
                </c:pt>
                <c:pt idx="85959">
                  <c:v>205</c:v>
                </c:pt>
                <c:pt idx="85960">
                  <c:v>206</c:v>
                </c:pt>
                <c:pt idx="85961">
                  <c:v>207</c:v>
                </c:pt>
                <c:pt idx="85962">
                  <c:v>208</c:v>
                </c:pt>
                <c:pt idx="85963">
                  <c:v>209</c:v>
                </c:pt>
                <c:pt idx="85964">
                  <c:v>210</c:v>
                </c:pt>
                <c:pt idx="85965">
                  <c:v>211</c:v>
                </c:pt>
                <c:pt idx="85966">
                  <c:v>212</c:v>
                </c:pt>
                <c:pt idx="85967">
                  <c:v>213</c:v>
                </c:pt>
                <c:pt idx="85968">
                  <c:v>214</c:v>
                </c:pt>
                <c:pt idx="85969">
                  <c:v>215</c:v>
                </c:pt>
                <c:pt idx="85970">
                  <c:v>216</c:v>
                </c:pt>
                <c:pt idx="85971">
                  <c:v>217</c:v>
                </c:pt>
                <c:pt idx="85972">
                  <c:v>218</c:v>
                </c:pt>
                <c:pt idx="85973">
                  <c:v>219</c:v>
                </c:pt>
                <c:pt idx="85974">
                  <c:v>220</c:v>
                </c:pt>
                <c:pt idx="85975">
                  <c:v>221</c:v>
                </c:pt>
                <c:pt idx="85976">
                  <c:v>222</c:v>
                </c:pt>
                <c:pt idx="85977">
                  <c:v>223</c:v>
                </c:pt>
                <c:pt idx="85978">
                  <c:v>224</c:v>
                </c:pt>
                <c:pt idx="85979">
                  <c:v>225</c:v>
                </c:pt>
                <c:pt idx="85980">
                  <c:v>226</c:v>
                </c:pt>
                <c:pt idx="85981">
                  <c:v>227</c:v>
                </c:pt>
                <c:pt idx="85982">
                  <c:v>228</c:v>
                </c:pt>
                <c:pt idx="85983">
                  <c:v>229</c:v>
                </c:pt>
                <c:pt idx="85984">
                  <c:v>230</c:v>
                </c:pt>
                <c:pt idx="85985">
                  <c:v>231</c:v>
                </c:pt>
                <c:pt idx="85986">
                  <c:v>232</c:v>
                </c:pt>
                <c:pt idx="85987">
                  <c:v>233</c:v>
                </c:pt>
                <c:pt idx="85988">
                  <c:v>234</c:v>
                </c:pt>
                <c:pt idx="85989">
                  <c:v>235</c:v>
                </c:pt>
                <c:pt idx="85990">
                  <c:v>236</c:v>
                </c:pt>
                <c:pt idx="85991">
                  <c:v>237</c:v>
                </c:pt>
                <c:pt idx="85992">
                  <c:v>238</c:v>
                </c:pt>
                <c:pt idx="85993">
                  <c:v>239</c:v>
                </c:pt>
                <c:pt idx="85994">
                  <c:v>240</c:v>
                </c:pt>
                <c:pt idx="85995">
                  <c:v>241</c:v>
                </c:pt>
                <c:pt idx="85996">
                  <c:v>242</c:v>
                </c:pt>
                <c:pt idx="85997">
                  <c:v>243</c:v>
                </c:pt>
                <c:pt idx="85998">
                  <c:v>244</c:v>
                </c:pt>
                <c:pt idx="85999">
                  <c:v>245</c:v>
                </c:pt>
                <c:pt idx="86000">
                  <c:v>246</c:v>
                </c:pt>
                <c:pt idx="86001">
                  <c:v>247</c:v>
                </c:pt>
                <c:pt idx="86002">
                  <c:v>248</c:v>
                </c:pt>
                <c:pt idx="86003">
                  <c:v>249</c:v>
                </c:pt>
                <c:pt idx="86004">
                  <c:v>250</c:v>
                </c:pt>
                <c:pt idx="86005">
                  <c:v>251</c:v>
                </c:pt>
                <c:pt idx="86006">
                  <c:v>252</c:v>
                </c:pt>
                <c:pt idx="86007">
                  <c:v>253</c:v>
                </c:pt>
                <c:pt idx="86008">
                  <c:v>254</c:v>
                </c:pt>
                <c:pt idx="86009">
                  <c:v>255</c:v>
                </c:pt>
                <c:pt idx="86010">
                  <c:v>256</c:v>
                </c:pt>
                <c:pt idx="86011">
                  <c:v>257</c:v>
                </c:pt>
                <c:pt idx="86012">
                  <c:v>258</c:v>
                </c:pt>
                <c:pt idx="86013">
                  <c:v>259</c:v>
                </c:pt>
                <c:pt idx="86014">
                  <c:v>260</c:v>
                </c:pt>
                <c:pt idx="86015">
                  <c:v>261</c:v>
                </c:pt>
                <c:pt idx="86016">
                  <c:v>262</c:v>
                </c:pt>
                <c:pt idx="86017">
                  <c:v>263</c:v>
                </c:pt>
                <c:pt idx="86018">
                  <c:v>264</c:v>
                </c:pt>
                <c:pt idx="86019">
                  <c:v>265</c:v>
                </c:pt>
                <c:pt idx="86020">
                  <c:v>266</c:v>
                </c:pt>
                <c:pt idx="86021">
                  <c:v>267</c:v>
                </c:pt>
                <c:pt idx="86022">
                  <c:v>268</c:v>
                </c:pt>
                <c:pt idx="86023">
                  <c:v>269</c:v>
                </c:pt>
                <c:pt idx="86024">
                  <c:v>270</c:v>
                </c:pt>
                <c:pt idx="86025">
                  <c:v>271</c:v>
                </c:pt>
                <c:pt idx="86026">
                  <c:v>272</c:v>
                </c:pt>
                <c:pt idx="86027">
                  <c:v>273</c:v>
                </c:pt>
                <c:pt idx="86028">
                  <c:v>274</c:v>
                </c:pt>
                <c:pt idx="86029">
                  <c:v>275</c:v>
                </c:pt>
                <c:pt idx="86030">
                  <c:v>276</c:v>
                </c:pt>
                <c:pt idx="86031">
                  <c:v>277</c:v>
                </c:pt>
                <c:pt idx="86032">
                  <c:v>278</c:v>
                </c:pt>
                <c:pt idx="86033">
                  <c:v>279</c:v>
                </c:pt>
                <c:pt idx="86034">
                  <c:v>280</c:v>
                </c:pt>
                <c:pt idx="86035">
                  <c:v>281</c:v>
                </c:pt>
                <c:pt idx="86036">
                  <c:v>282</c:v>
                </c:pt>
                <c:pt idx="86037">
                  <c:v>283</c:v>
                </c:pt>
                <c:pt idx="86038">
                  <c:v>284</c:v>
                </c:pt>
                <c:pt idx="86039">
                  <c:v>285</c:v>
                </c:pt>
                <c:pt idx="86040">
                  <c:v>286</c:v>
                </c:pt>
                <c:pt idx="86041">
                  <c:v>287</c:v>
                </c:pt>
                <c:pt idx="86042">
                  <c:v>288</c:v>
                </c:pt>
                <c:pt idx="86043">
                  <c:v>289</c:v>
                </c:pt>
                <c:pt idx="86044">
                  <c:v>290</c:v>
                </c:pt>
                <c:pt idx="86045">
                  <c:v>291</c:v>
                </c:pt>
                <c:pt idx="86046">
                  <c:v>292</c:v>
                </c:pt>
                <c:pt idx="86047">
                  <c:v>293</c:v>
                </c:pt>
                <c:pt idx="86048">
                  <c:v>294</c:v>
                </c:pt>
                <c:pt idx="86049">
                  <c:v>295</c:v>
                </c:pt>
                <c:pt idx="86050">
                  <c:v>296</c:v>
                </c:pt>
                <c:pt idx="86051">
                  <c:v>297</c:v>
                </c:pt>
                <c:pt idx="86052">
                  <c:v>298</c:v>
                </c:pt>
                <c:pt idx="86053">
                  <c:v>299</c:v>
                </c:pt>
                <c:pt idx="86054">
                  <c:v>300</c:v>
                </c:pt>
                <c:pt idx="86055">
                  <c:v>301</c:v>
                </c:pt>
                <c:pt idx="86056">
                  <c:v>302</c:v>
                </c:pt>
                <c:pt idx="86057">
                  <c:v>303</c:v>
                </c:pt>
                <c:pt idx="86058">
                  <c:v>304</c:v>
                </c:pt>
                <c:pt idx="86059">
                  <c:v>305</c:v>
                </c:pt>
                <c:pt idx="86060">
                  <c:v>306</c:v>
                </c:pt>
                <c:pt idx="86061">
                  <c:v>307</c:v>
                </c:pt>
                <c:pt idx="86062">
                  <c:v>308</c:v>
                </c:pt>
                <c:pt idx="86063">
                  <c:v>309</c:v>
                </c:pt>
                <c:pt idx="86064">
                  <c:v>310</c:v>
                </c:pt>
                <c:pt idx="86065">
                  <c:v>311</c:v>
                </c:pt>
                <c:pt idx="86066">
                  <c:v>312</c:v>
                </c:pt>
                <c:pt idx="86067">
                  <c:v>313</c:v>
                </c:pt>
                <c:pt idx="86068">
                  <c:v>314</c:v>
                </c:pt>
                <c:pt idx="86069">
                  <c:v>315</c:v>
                </c:pt>
                <c:pt idx="86070">
                  <c:v>316</c:v>
                </c:pt>
                <c:pt idx="86071">
                  <c:v>317</c:v>
                </c:pt>
                <c:pt idx="86072">
                  <c:v>318</c:v>
                </c:pt>
                <c:pt idx="86073">
                  <c:v>319</c:v>
                </c:pt>
                <c:pt idx="86074">
                  <c:v>320</c:v>
                </c:pt>
                <c:pt idx="86075">
                  <c:v>321</c:v>
                </c:pt>
                <c:pt idx="86076">
                  <c:v>322</c:v>
                </c:pt>
                <c:pt idx="86077">
                  <c:v>323</c:v>
                </c:pt>
                <c:pt idx="86078">
                  <c:v>324</c:v>
                </c:pt>
                <c:pt idx="86079">
                  <c:v>325</c:v>
                </c:pt>
                <c:pt idx="86080">
                  <c:v>326</c:v>
                </c:pt>
                <c:pt idx="86081">
                  <c:v>327</c:v>
                </c:pt>
                <c:pt idx="86082">
                  <c:v>328</c:v>
                </c:pt>
                <c:pt idx="86083">
                  <c:v>329</c:v>
                </c:pt>
                <c:pt idx="86084">
                  <c:v>330</c:v>
                </c:pt>
                <c:pt idx="86085">
                  <c:v>331</c:v>
                </c:pt>
                <c:pt idx="86086">
                  <c:v>332</c:v>
                </c:pt>
                <c:pt idx="86087">
                  <c:v>333</c:v>
                </c:pt>
                <c:pt idx="86088">
                  <c:v>334</c:v>
                </c:pt>
                <c:pt idx="86089">
                  <c:v>335</c:v>
                </c:pt>
                <c:pt idx="86090">
                  <c:v>336</c:v>
                </c:pt>
                <c:pt idx="86091">
                  <c:v>337</c:v>
                </c:pt>
                <c:pt idx="86092">
                  <c:v>338</c:v>
                </c:pt>
                <c:pt idx="86093">
                  <c:v>339</c:v>
                </c:pt>
                <c:pt idx="86094">
                  <c:v>340</c:v>
                </c:pt>
                <c:pt idx="86095">
                  <c:v>341</c:v>
                </c:pt>
                <c:pt idx="86096">
                  <c:v>342</c:v>
                </c:pt>
                <c:pt idx="86097">
                  <c:v>343</c:v>
                </c:pt>
                <c:pt idx="86098">
                  <c:v>344</c:v>
                </c:pt>
                <c:pt idx="86099">
                  <c:v>345</c:v>
                </c:pt>
                <c:pt idx="86100">
                  <c:v>346</c:v>
                </c:pt>
                <c:pt idx="86101">
                  <c:v>347</c:v>
                </c:pt>
                <c:pt idx="86102">
                  <c:v>348</c:v>
                </c:pt>
                <c:pt idx="86103">
                  <c:v>349</c:v>
                </c:pt>
                <c:pt idx="86104">
                  <c:v>350</c:v>
                </c:pt>
                <c:pt idx="86105">
                  <c:v>351</c:v>
                </c:pt>
                <c:pt idx="86106">
                  <c:v>352</c:v>
                </c:pt>
                <c:pt idx="86107">
                  <c:v>353</c:v>
                </c:pt>
                <c:pt idx="86108">
                  <c:v>354</c:v>
                </c:pt>
                <c:pt idx="86109">
                  <c:v>355</c:v>
                </c:pt>
                <c:pt idx="86110">
                  <c:v>356</c:v>
                </c:pt>
                <c:pt idx="86111">
                  <c:v>357</c:v>
                </c:pt>
                <c:pt idx="86112">
                  <c:v>358</c:v>
                </c:pt>
                <c:pt idx="86113">
                  <c:v>359</c:v>
                </c:pt>
                <c:pt idx="86114">
                  <c:v>360</c:v>
                </c:pt>
                <c:pt idx="86115">
                  <c:v>361</c:v>
                </c:pt>
                <c:pt idx="86116">
                  <c:v>362</c:v>
                </c:pt>
                <c:pt idx="86117">
                  <c:v>363</c:v>
                </c:pt>
                <c:pt idx="86118">
                  <c:v>364</c:v>
                </c:pt>
                <c:pt idx="86119">
                  <c:v>365</c:v>
                </c:pt>
                <c:pt idx="86120">
                  <c:v>366</c:v>
                </c:pt>
                <c:pt idx="86121">
                  <c:v>367</c:v>
                </c:pt>
                <c:pt idx="86122">
                  <c:v>368</c:v>
                </c:pt>
                <c:pt idx="86123">
                  <c:v>369</c:v>
                </c:pt>
                <c:pt idx="86124">
                  <c:v>370</c:v>
                </c:pt>
                <c:pt idx="86125">
                  <c:v>371</c:v>
                </c:pt>
                <c:pt idx="86126">
                  <c:v>372</c:v>
                </c:pt>
                <c:pt idx="86127">
                  <c:v>373</c:v>
                </c:pt>
                <c:pt idx="86128">
                  <c:v>374</c:v>
                </c:pt>
                <c:pt idx="86129">
                  <c:v>375</c:v>
                </c:pt>
                <c:pt idx="86130">
                  <c:v>376</c:v>
                </c:pt>
                <c:pt idx="86131">
                  <c:v>377</c:v>
                </c:pt>
                <c:pt idx="86132">
                  <c:v>378</c:v>
                </c:pt>
                <c:pt idx="86133">
                  <c:v>379</c:v>
                </c:pt>
                <c:pt idx="86134">
                  <c:v>380</c:v>
                </c:pt>
                <c:pt idx="86135">
                  <c:v>381</c:v>
                </c:pt>
                <c:pt idx="86136">
                  <c:v>382</c:v>
                </c:pt>
                <c:pt idx="86137">
                  <c:v>383</c:v>
                </c:pt>
                <c:pt idx="86138">
                  <c:v>384</c:v>
                </c:pt>
                <c:pt idx="86139">
                  <c:v>385</c:v>
                </c:pt>
                <c:pt idx="86140">
                  <c:v>386</c:v>
                </c:pt>
                <c:pt idx="86141">
                  <c:v>387</c:v>
                </c:pt>
                <c:pt idx="86142">
                  <c:v>388</c:v>
                </c:pt>
                <c:pt idx="86143">
                  <c:v>389</c:v>
                </c:pt>
                <c:pt idx="86144">
                  <c:v>390</c:v>
                </c:pt>
                <c:pt idx="86145">
                  <c:v>391</c:v>
                </c:pt>
                <c:pt idx="86146">
                  <c:v>392</c:v>
                </c:pt>
                <c:pt idx="86147">
                  <c:v>393</c:v>
                </c:pt>
                <c:pt idx="86148">
                  <c:v>394</c:v>
                </c:pt>
                <c:pt idx="86149">
                  <c:v>395</c:v>
                </c:pt>
                <c:pt idx="86150">
                  <c:v>396</c:v>
                </c:pt>
                <c:pt idx="86151">
                  <c:v>397</c:v>
                </c:pt>
                <c:pt idx="86152">
                  <c:v>398</c:v>
                </c:pt>
                <c:pt idx="86153">
                  <c:v>399</c:v>
                </c:pt>
                <c:pt idx="86154">
                  <c:v>400</c:v>
                </c:pt>
                <c:pt idx="86155">
                  <c:v>401</c:v>
                </c:pt>
                <c:pt idx="86156">
                  <c:v>402</c:v>
                </c:pt>
                <c:pt idx="86157">
                  <c:v>403</c:v>
                </c:pt>
                <c:pt idx="86158">
                  <c:v>404</c:v>
                </c:pt>
                <c:pt idx="86159">
                  <c:v>405</c:v>
                </c:pt>
                <c:pt idx="86160">
                  <c:v>406</c:v>
                </c:pt>
                <c:pt idx="86161">
                  <c:v>407</c:v>
                </c:pt>
                <c:pt idx="86162">
                  <c:v>408</c:v>
                </c:pt>
                <c:pt idx="86163">
                  <c:v>409</c:v>
                </c:pt>
                <c:pt idx="86164">
                  <c:v>410</c:v>
                </c:pt>
                <c:pt idx="86165">
                  <c:v>411</c:v>
                </c:pt>
                <c:pt idx="86166">
                  <c:v>412</c:v>
                </c:pt>
                <c:pt idx="86167">
                  <c:v>413</c:v>
                </c:pt>
                <c:pt idx="86168">
                  <c:v>414</c:v>
                </c:pt>
                <c:pt idx="86169">
                  <c:v>415</c:v>
                </c:pt>
                <c:pt idx="86170">
                  <c:v>416</c:v>
                </c:pt>
                <c:pt idx="86171">
                  <c:v>417</c:v>
                </c:pt>
                <c:pt idx="86172">
                  <c:v>418</c:v>
                </c:pt>
                <c:pt idx="86173">
                  <c:v>419</c:v>
                </c:pt>
                <c:pt idx="86174">
                  <c:v>420</c:v>
                </c:pt>
                <c:pt idx="86175">
                  <c:v>421</c:v>
                </c:pt>
                <c:pt idx="86176">
                  <c:v>422</c:v>
                </c:pt>
                <c:pt idx="86177">
                  <c:v>423</c:v>
                </c:pt>
                <c:pt idx="86178">
                  <c:v>424</c:v>
                </c:pt>
                <c:pt idx="86179">
                  <c:v>425</c:v>
                </c:pt>
                <c:pt idx="86180">
                  <c:v>426</c:v>
                </c:pt>
                <c:pt idx="86181">
                  <c:v>427</c:v>
                </c:pt>
                <c:pt idx="86182">
                  <c:v>428</c:v>
                </c:pt>
                <c:pt idx="86183">
                  <c:v>429</c:v>
                </c:pt>
                <c:pt idx="86184">
                  <c:v>430</c:v>
                </c:pt>
                <c:pt idx="86185">
                  <c:v>431</c:v>
                </c:pt>
                <c:pt idx="86186">
                  <c:v>432</c:v>
                </c:pt>
                <c:pt idx="86187">
                  <c:v>433</c:v>
                </c:pt>
                <c:pt idx="86188">
                  <c:v>434</c:v>
                </c:pt>
                <c:pt idx="86189">
                  <c:v>435</c:v>
                </c:pt>
                <c:pt idx="86190">
                  <c:v>436</c:v>
                </c:pt>
                <c:pt idx="86191">
                  <c:v>437</c:v>
                </c:pt>
                <c:pt idx="86192">
                  <c:v>438</c:v>
                </c:pt>
                <c:pt idx="86193">
                  <c:v>439</c:v>
                </c:pt>
                <c:pt idx="86194">
                  <c:v>440</c:v>
                </c:pt>
                <c:pt idx="86195">
                  <c:v>441</c:v>
                </c:pt>
                <c:pt idx="86196">
                  <c:v>442</c:v>
                </c:pt>
                <c:pt idx="86197">
                  <c:v>443</c:v>
                </c:pt>
                <c:pt idx="86198">
                  <c:v>444</c:v>
                </c:pt>
                <c:pt idx="86199">
                  <c:v>445</c:v>
                </c:pt>
                <c:pt idx="86200">
                  <c:v>446</c:v>
                </c:pt>
                <c:pt idx="86201">
                  <c:v>447</c:v>
                </c:pt>
                <c:pt idx="86202">
                  <c:v>448</c:v>
                </c:pt>
                <c:pt idx="86203">
                  <c:v>449</c:v>
                </c:pt>
                <c:pt idx="86204">
                  <c:v>450</c:v>
                </c:pt>
                <c:pt idx="86205">
                  <c:v>451</c:v>
                </c:pt>
                <c:pt idx="86206">
                  <c:v>452</c:v>
                </c:pt>
                <c:pt idx="86207">
                  <c:v>453</c:v>
                </c:pt>
                <c:pt idx="86208">
                  <c:v>454</c:v>
                </c:pt>
                <c:pt idx="86209">
                  <c:v>455</c:v>
                </c:pt>
                <c:pt idx="86210">
                  <c:v>456</c:v>
                </c:pt>
                <c:pt idx="86211">
                  <c:v>457</c:v>
                </c:pt>
                <c:pt idx="86212">
                  <c:v>458</c:v>
                </c:pt>
                <c:pt idx="86213">
                  <c:v>459</c:v>
                </c:pt>
                <c:pt idx="86214">
                  <c:v>460</c:v>
                </c:pt>
                <c:pt idx="86215">
                  <c:v>461</c:v>
                </c:pt>
                <c:pt idx="86216">
                  <c:v>462</c:v>
                </c:pt>
                <c:pt idx="86217">
                  <c:v>463</c:v>
                </c:pt>
                <c:pt idx="86218">
                  <c:v>464</c:v>
                </c:pt>
                <c:pt idx="86219">
                  <c:v>465</c:v>
                </c:pt>
                <c:pt idx="86220">
                  <c:v>466</c:v>
                </c:pt>
                <c:pt idx="86221">
                  <c:v>467</c:v>
                </c:pt>
                <c:pt idx="86222">
                  <c:v>468</c:v>
                </c:pt>
                <c:pt idx="86223">
                  <c:v>469</c:v>
                </c:pt>
                <c:pt idx="86224">
                  <c:v>470</c:v>
                </c:pt>
                <c:pt idx="86225">
                  <c:v>471</c:v>
                </c:pt>
                <c:pt idx="86226">
                  <c:v>472</c:v>
                </c:pt>
                <c:pt idx="86227">
                  <c:v>473</c:v>
                </c:pt>
                <c:pt idx="86228">
                  <c:v>474</c:v>
                </c:pt>
                <c:pt idx="86229">
                  <c:v>475</c:v>
                </c:pt>
                <c:pt idx="86230">
                  <c:v>476</c:v>
                </c:pt>
                <c:pt idx="86231">
                  <c:v>477</c:v>
                </c:pt>
                <c:pt idx="86232">
                  <c:v>478</c:v>
                </c:pt>
                <c:pt idx="86233">
                  <c:v>479</c:v>
                </c:pt>
                <c:pt idx="86234">
                  <c:v>480</c:v>
                </c:pt>
                <c:pt idx="86235">
                  <c:v>481</c:v>
                </c:pt>
                <c:pt idx="86236">
                  <c:v>482</c:v>
                </c:pt>
                <c:pt idx="86237">
                  <c:v>483</c:v>
                </c:pt>
                <c:pt idx="86238">
                  <c:v>484</c:v>
                </c:pt>
                <c:pt idx="86239">
                  <c:v>485</c:v>
                </c:pt>
                <c:pt idx="86240">
                  <c:v>486</c:v>
                </c:pt>
                <c:pt idx="86241">
                  <c:v>487</c:v>
                </c:pt>
                <c:pt idx="86242">
                  <c:v>488</c:v>
                </c:pt>
                <c:pt idx="86243">
                  <c:v>489</c:v>
                </c:pt>
                <c:pt idx="86244">
                  <c:v>490</c:v>
                </c:pt>
                <c:pt idx="86245">
                  <c:v>491</c:v>
                </c:pt>
                <c:pt idx="86246">
                  <c:v>492</c:v>
                </c:pt>
                <c:pt idx="86247">
                  <c:v>493</c:v>
                </c:pt>
                <c:pt idx="86248">
                  <c:v>494</c:v>
                </c:pt>
                <c:pt idx="86249">
                  <c:v>495</c:v>
                </c:pt>
                <c:pt idx="86250">
                  <c:v>496</c:v>
                </c:pt>
                <c:pt idx="86251">
                  <c:v>497</c:v>
                </c:pt>
                <c:pt idx="86252">
                  <c:v>498</c:v>
                </c:pt>
                <c:pt idx="86253">
                  <c:v>499</c:v>
                </c:pt>
                <c:pt idx="86254">
                  <c:v>500</c:v>
                </c:pt>
                <c:pt idx="86255">
                  <c:v>501</c:v>
                </c:pt>
                <c:pt idx="86256">
                  <c:v>502</c:v>
                </c:pt>
                <c:pt idx="86257">
                  <c:v>503</c:v>
                </c:pt>
                <c:pt idx="86258">
                  <c:v>504</c:v>
                </c:pt>
                <c:pt idx="86259">
                  <c:v>505</c:v>
                </c:pt>
                <c:pt idx="86260">
                  <c:v>506</c:v>
                </c:pt>
                <c:pt idx="86261">
                  <c:v>507</c:v>
                </c:pt>
                <c:pt idx="86262">
                  <c:v>508</c:v>
                </c:pt>
                <c:pt idx="86263">
                  <c:v>509</c:v>
                </c:pt>
                <c:pt idx="86264">
                  <c:v>510</c:v>
                </c:pt>
                <c:pt idx="86265">
                  <c:v>511</c:v>
                </c:pt>
                <c:pt idx="86266">
                  <c:v>512</c:v>
                </c:pt>
                <c:pt idx="86267">
                  <c:v>513</c:v>
                </c:pt>
                <c:pt idx="86268">
                  <c:v>514</c:v>
                </c:pt>
                <c:pt idx="86269">
                  <c:v>515</c:v>
                </c:pt>
                <c:pt idx="86270">
                  <c:v>516</c:v>
                </c:pt>
                <c:pt idx="86271">
                  <c:v>517</c:v>
                </c:pt>
                <c:pt idx="86272">
                  <c:v>518</c:v>
                </c:pt>
                <c:pt idx="86273">
                  <c:v>519</c:v>
                </c:pt>
                <c:pt idx="86274">
                  <c:v>520</c:v>
                </c:pt>
                <c:pt idx="86275">
                  <c:v>521</c:v>
                </c:pt>
                <c:pt idx="86276">
                  <c:v>522</c:v>
                </c:pt>
                <c:pt idx="86277">
                  <c:v>523</c:v>
                </c:pt>
                <c:pt idx="86278">
                  <c:v>524</c:v>
                </c:pt>
                <c:pt idx="86279">
                  <c:v>525</c:v>
                </c:pt>
                <c:pt idx="86280">
                  <c:v>526</c:v>
                </c:pt>
                <c:pt idx="86281">
                  <c:v>527</c:v>
                </c:pt>
                <c:pt idx="86282">
                  <c:v>528</c:v>
                </c:pt>
                <c:pt idx="86283">
                  <c:v>529</c:v>
                </c:pt>
                <c:pt idx="86284">
                  <c:v>530</c:v>
                </c:pt>
                <c:pt idx="86285">
                  <c:v>531</c:v>
                </c:pt>
                <c:pt idx="86286">
                  <c:v>532</c:v>
                </c:pt>
                <c:pt idx="86287">
                  <c:v>533</c:v>
                </c:pt>
                <c:pt idx="86288">
                  <c:v>534</c:v>
                </c:pt>
                <c:pt idx="86289">
                  <c:v>535</c:v>
                </c:pt>
                <c:pt idx="86290">
                  <c:v>536</c:v>
                </c:pt>
                <c:pt idx="86291">
                  <c:v>537</c:v>
                </c:pt>
                <c:pt idx="86292">
                  <c:v>538</c:v>
                </c:pt>
                <c:pt idx="86293">
                  <c:v>539</c:v>
                </c:pt>
                <c:pt idx="86294">
                  <c:v>540</c:v>
                </c:pt>
                <c:pt idx="86295">
                  <c:v>541</c:v>
                </c:pt>
                <c:pt idx="86296">
                  <c:v>542</c:v>
                </c:pt>
                <c:pt idx="86297">
                  <c:v>543</c:v>
                </c:pt>
                <c:pt idx="86298">
                  <c:v>544</c:v>
                </c:pt>
                <c:pt idx="86299">
                  <c:v>545</c:v>
                </c:pt>
                <c:pt idx="86300">
                  <c:v>546</c:v>
                </c:pt>
                <c:pt idx="86301">
                  <c:v>547</c:v>
                </c:pt>
                <c:pt idx="86302">
                  <c:v>548</c:v>
                </c:pt>
                <c:pt idx="86303">
                  <c:v>549</c:v>
                </c:pt>
                <c:pt idx="86304">
                  <c:v>550</c:v>
                </c:pt>
                <c:pt idx="86305">
                  <c:v>551</c:v>
                </c:pt>
                <c:pt idx="86306">
                  <c:v>552</c:v>
                </c:pt>
                <c:pt idx="86307">
                  <c:v>553</c:v>
                </c:pt>
                <c:pt idx="86308">
                  <c:v>554</c:v>
                </c:pt>
                <c:pt idx="86309">
                  <c:v>555</c:v>
                </c:pt>
                <c:pt idx="86310">
                  <c:v>556</c:v>
                </c:pt>
                <c:pt idx="86311">
                  <c:v>557</c:v>
                </c:pt>
                <c:pt idx="86312">
                  <c:v>558</c:v>
                </c:pt>
                <c:pt idx="86313">
                  <c:v>559</c:v>
                </c:pt>
                <c:pt idx="86314">
                  <c:v>560</c:v>
                </c:pt>
                <c:pt idx="86315">
                  <c:v>561</c:v>
                </c:pt>
                <c:pt idx="86316">
                  <c:v>562</c:v>
                </c:pt>
                <c:pt idx="86317">
                  <c:v>563</c:v>
                </c:pt>
                <c:pt idx="86318">
                  <c:v>564</c:v>
                </c:pt>
                <c:pt idx="86319">
                  <c:v>565</c:v>
                </c:pt>
                <c:pt idx="86320">
                  <c:v>566</c:v>
                </c:pt>
                <c:pt idx="86321">
                  <c:v>567</c:v>
                </c:pt>
                <c:pt idx="86322">
                  <c:v>568</c:v>
                </c:pt>
                <c:pt idx="86323">
                  <c:v>569</c:v>
                </c:pt>
                <c:pt idx="86324">
                  <c:v>570</c:v>
                </c:pt>
                <c:pt idx="86325">
                  <c:v>571</c:v>
                </c:pt>
                <c:pt idx="86326">
                  <c:v>572</c:v>
                </c:pt>
                <c:pt idx="86327">
                  <c:v>573</c:v>
                </c:pt>
                <c:pt idx="86328">
                  <c:v>574</c:v>
                </c:pt>
                <c:pt idx="86329">
                  <c:v>575</c:v>
                </c:pt>
                <c:pt idx="86330">
                  <c:v>576</c:v>
                </c:pt>
                <c:pt idx="86331">
                  <c:v>577</c:v>
                </c:pt>
                <c:pt idx="86332">
                  <c:v>578</c:v>
                </c:pt>
                <c:pt idx="86333">
                  <c:v>579</c:v>
                </c:pt>
                <c:pt idx="86334">
                  <c:v>580</c:v>
                </c:pt>
                <c:pt idx="86335">
                  <c:v>581</c:v>
                </c:pt>
                <c:pt idx="86336">
                  <c:v>582</c:v>
                </c:pt>
                <c:pt idx="86337">
                  <c:v>583</c:v>
                </c:pt>
                <c:pt idx="86338">
                  <c:v>584</c:v>
                </c:pt>
                <c:pt idx="86339">
                  <c:v>585</c:v>
                </c:pt>
                <c:pt idx="86340">
                  <c:v>586</c:v>
                </c:pt>
                <c:pt idx="86341">
                  <c:v>587</c:v>
                </c:pt>
                <c:pt idx="86342">
                  <c:v>588</c:v>
                </c:pt>
                <c:pt idx="86343">
                  <c:v>589</c:v>
                </c:pt>
                <c:pt idx="86344">
                  <c:v>590</c:v>
                </c:pt>
                <c:pt idx="86345">
                  <c:v>591</c:v>
                </c:pt>
                <c:pt idx="86346">
                  <c:v>592</c:v>
                </c:pt>
                <c:pt idx="86347">
                  <c:v>593</c:v>
                </c:pt>
                <c:pt idx="86348">
                  <c:v>594</c:v>
                </c:pt>
                <c:pt idx="86349">
                  <c:v>595</c:v>
                </c:pt>
                <c:pt idx="86350">
                  <c:v>596</c:v>
                </c:pt>
                <c:pt idx="86351">
                  <c:v>597</c:v>
                </c:pt>
                <c:pt idx="86352">
                  <c:v>598</c:v>
                </c:pt>
                <c:pt idx="86353">
                  <c:v>599</c:v>
                </c:pt>
                <c:pt idx="86354">
                  <c:v>600</c:v>
                </c:pt>
                <c:pt idx="86355">
                  <c:v>601</c:v>
                </c:pt>
                <c:pt idx="86356">
                  <c:v>602</c:v>
                </c:pt>
                <c:pt idx="86357">
                  <c:v>603</c:v>
                </c:pt>
                <c:pt idx="86358">
                  <c:v>604</c:v>
                </c:pt>
                <c:pt idx="86359">
                  <c:v>605</c:v>
                </c:pt>
                <c:pt idx="86360">
                  <c:v>606</c:v>
                </c:pt>
                <c:pt idx="86361">
                  <c:v>607</c:v>
                </c:pt>
                <c:pt idx="86362">
                  <c:v>608</c:v>
                </c:pt>
                <c:pt idx="86363">
                  <c:v>609</c:v>
                </c:pt>
                <c:pt idx="86364">
                  <c:v>610</c:v>
                </c:pt>
                <c:pt idx="86365">
                  <c:v>611</c:v>
                </c:pt>
                <c:pt idx="86366">
                  <c:v>612</c:v>
                </c:pt>
                <c:pt idx="86367">
                  <c:v>613</c:v>
                </c:pt>
                <c:pt idx="86368">
                  <c:v>614</c:v>
                </c:pt>
                <c:pt idx="86369">
                  <c:v>615</c:v>
                </c:pt>
                <c:pt idx="86370">
                  <c:v>616</c:v>
                </c:pt>
                <c:pt idx="86371">
                  <c:v>617</c:v>
                </c:pt>
                <c:pt idx="86372">
                  <c:v>618</c:v>
                </c:pt>
                <c:pt idx="86373">
                  <c:v>619</c:v>
                </c:pt>
                <c:pt idx="86374">
                  <c:v>620</c:v>
                </c:pt>
                <c:pt idx="86375">
                  <c:v>621</c:v>
                </c:pt>
                <c:pt idx="86376">
                  <c:v>622</c:v>
                </c:pt>
                <c:pt idx="86377">
                  <c:v>623</c:v>
                </c:pt>
                <c:pt idx="86378">
                  <c:v>624</c:v>
                </c:pt>
                <c:pt idx="86379">
                  <c:v>625</c:v>
                </c:pt>
                <c:pt idx="86380">
                  <c:v>626</c:v>
                </c:pt>
                <c:pt idx="86381">
                  <c:v>627</c:v>
                </c:pt>
                <c:pt idx="86382">
                  <c:v>628</c:v>
                </c:pt>
                <c:pt idx="86383">
                  <c:v>629</c:v>
                </c:pt>
                <c:pt idx="86384">
                  <c:v>630</c:v>
                </c:pt>
                <c:pt idx="86385">
                  <c:v>631</c:v>
                </c:pt>
                <c:pt idx="86386">
                  <c:v>632</c:v>
                </c:pt>
                <c:pt idx="86387">
                  <c:v>633</c:v>
                </c:pt>
                <c:pt idx="86388">
                  <c:v>634</c:v>
                </c:pt>
                <c:pt idx="86389">
                  <c:v>635</c:v>
                </c:pt>
                <c:pt idx="86390">
                  <c:v>636</c:v>
                </c:pt>
                <c:pt idx="86391">
                  <c:v>637</c:v>
                </c:pt>
                <c:pt idx="86392">
                  <c:v>638</c:v>
                </c:pt>
                <c:pt idx="86393">
                  <c:v>639</c:v>
                </c:pt>
                <c:pt idx="86394">
                  <c:v>640</c:v>
                </c:pt>
                <c:pt idx="86395">
                  <c:v>641</c:v>
                </c:pt>
                <c:pt idx="86396">
                  <c:v>642</c:v>
                </c:pt>
                <c:pt idx="86397">
                  <c:v>643</c:v>
                </c:pt>
                <c:pt idx="86398">
                  <c:v>644</c:v>
                </c:pt>
                <c:pt idx="86399">
                  <c:v>645</c:v>
                </c:pt>
                <c:pt idx="86400">
                  <c:v>646</c:v>
                </c:pt>
                <c:pt idx="86401">
                  <c:v>647</c:v>
                </c:pt>
                <c:pt idx="86402">
                  <c:v>648</c:v>
                </c:pt>
                <c:pt idx="86403">
                  <c:v>649</c:v>
                </c:pt>
                <c:pt idx="86404">
                  <c:v>650</c:v>
                </c:pt>
                <c:pt idx="86405">
                  <c:v>651</c:v>
                </c:pt>
                <c:pt idx="86406">
                  <c:v>652</c:v>
                </c:pt>
                <c:pt idx="86407">
                  <c:v>653</c:v>
                </c:pt>
                <c:pt idx="86408">
                  <c:v>654</c:v>
                </c:pt>
                <c:pt idx="86409">
                  <c:v>655</c:v>
                </c:pt>
                <c:pt idx="86410">
                  <c:v>656</c:v>
                </c:pt>
                <c:pt idx="86411">
                  <c:v>657</c:v>
                </c:pt>
                <c:pt idx="86412">
                  <c:v>658</c:v>
                </c:pt>
                <c:pt idx="86413">
                  <c:v>659</c:v>
                </c:pt>
                <c:pt idx="86414">
                  <c:v>660</c:v>
                </c:pt>
                <c:pt idx="86415">
                  <c:v>661</c:v>
                </c:pt>
                <c:pt idx="86416">
                  <c:v>662</c:v>
                </c:pt>
                <c:pt idx="86417">
                  <c:v>663</c:v>
                </c:pt>
                <c:pt idx="86418">
                  <c:v>664</c:v>
                </c:pt>
                <c:pt idx="86419">
                  <c:v>665</c:v>
                </c:pt>
                <c:pt idx="86420">
                  <c:v>666</c:v>
                </c:pt>
                <c:pt idx="86421">
                  <c:v>667</c:v>
                </c:pt>
                <c:pt idx="86422">
                  <c:v>668</c:v>
                </c:pt>
                <c:pt idx="86423">
                  <c:v>669</c:v>
                </c:pt>
                <c:pt idx="86424">
                  <c:v>670</c:v>
                </c:pt>
                <c:pt idx="86425">
                  <c:v>671</c:v>
                </c:pt>
                <c:pt idx="86426">
                  <c:v>672</c:v>
                </c:pt>
                <c:pt idx="86427">
                  <c:v>673</c:v>
                </c:pt>
                <c:pt idx="86428">
                  <c:v>674</c:v>
                </c:pt>
                <c:pt idx="86429">
                  <c:v>675</c:v>
                </c:pt>
                <c:pt idx="86430">
                  <c:v>676</c:v>
                </c:pt>
                <c:pt idx="86431">
                  <c:v>677</c:v>
                </c:pt>
                <c:pt idx="86432">
                  <c:v>678</c:v>
                </c:pt>
                <c:pt idx="86433">
                  <c:v>679</c:v>
                </c:pt>
                <c:pt idx="86434">
                  <c:v>680</c:v>
                </c:pt>
                <c:pt idx="86435">
                  <c:v>681</c:v>
                </c:pt>
                <c:pt idx="86436">
                  <c:v>682</c:v>
                </c:pt>
                <c:pt idx="86437">
                  <c:v>683</c:v>
                </c:pt>
                <c:pt idx="86438">
                  <c:v>684</c:v>
                </c:pt>
                <c:pt idx="86439">
                  <c:v>685</c:v>
                </c:pt>
                <c:pt idx="86440">
                  <c:v>686</c:v>
                </c:pt>
                <c:pt idx="86441">
                  <c:v>687</c:v>
                </c:pt>
                <c:pt idx="86442">
                  <c:v>688</c:v>
                </c:pt>
                <c:pt idx="86443">
                  <c:v>689</c:v>
                </c:pt>
                <c:pt idx="86444">
                  <c:v>690</c:v>
                </c:pt>
                <c:pt idx="86445">
                  <c:v>691</c:v>
                </c:pt>
                <c:pt idx="86446">
                  <c:v>692</c:v>
                </c:pt>
                <c:pt idx="86447">
                  <c:v>693</c:v>
                </c:pt>
                <c:pt idx="86448">
                  <c:v>694</c:v>
                </c:pt>
                <c:pt idx="86449">
                  <c:v>695</c:v>
                </c:pt>
                <c:pt idx="86450">
                  <c:v>696</c:v>
                </c:pt>
                <c:pt idx="86451">
                  <c:v>697</c:v>
                </c:pt>
                <c:pt idx="86452">
                  <c:v>698</c:v>
                </c:pt>
                <c:pt idx="86453">
                  <c:v>699</c:v>
                </c:pt>
                <c:pt idx="86454">
                  <c:v>700</c:v>
                </c:pt>
                <c:pt idx="86455">
                  <c:v>701</c:v>
                </c:pt>
                <c:pt idx="86456">
                  <c:v>702</c:v>
                </c:pt>
                <c:pt idx="86457">
                  <c:v>703</c:v>
                </c:pt>
                <c:pt idx="86458">
                  <c:v>704</c:v>
                </c:pt>
                <c:pt idx="86459">
                  <c:v>705</c:v>
                </c:pt>
                <c:pt idx="86460">
                  <c:v>706</c:v>
                </c:pt>
                <c:pt idx="86461">
                  <c:v>707</c:v>
                </c:pt>
                <c:pt idx="86462">
                  <c:v>708</c:v>
                </c:pt>
                <c:pt idx="86463">
                  <c:v>709</c:v>
                </c:pt>
                <c:pt idx="86464">
                  <c:v>710</c:v>
                </c:pt>
                <c:pt idx="86465">
                  <c:v>711</c:v>
                </c:pt>
                <c:pt idx="86466">
                  <c:v>712</c:v>
                </c:pt>
                <c:pt idx="86467">
                  <c:v>713</c:v>
                </c:pt>
                <c:pt idx="86468">
                  <c:v>714</c:v>
                </c:pt>
                <c:pt idx="86469">
                  <c:v>715</c:v>
                </c:pt>
                <c:pt idx="86470">
                  <c:v>716</c:v>
                </c:pt>
                <c:pt idx="86471">
                  <c:v>717</c:v>
                </c:pt>
                <c:pt idx="86472">
                  <c:v>718</c:v>
                </c:pt>
                <c:pt idx="86473">
                  <c:v>719</c:v>
                </c:pt>
                <c:pt idx="86474">
                  <c:v>720</c:v>
                </c:pt>
                <c:pt idx="86475">
                  <c:v>721</c:v>
                </c:pt>
                <c:pt idx="86476">
                  <c:v>722</c:v>
                </c:pt>
                <c:pt idx="86477">
                  <c:v>723</c:v>
                </c:pt>
                <c:pt idx="86478">
                  <c:v>724</c:v>
                </c:pt>
                <c:pt idx="86479">
                  <c:v>725</c:v>
                </c:pt>
                <c:pt idx="86480">
                  <c:v>726</c:v>
                </c:pt>
                <c:pt idx="86481">
                  <c:v>727</c:v>
                </c:pt>
                <c:pt idx="86482">
                  <c:v>728</c:v>
                </c:pt>
                <c:pt idx="86483">
                  <c:v>729</c:v>
                </c:pt>
                <c:pt idx="86484">
                  <c:v>730</c:v>
                </c:pt>
                <c:pt idx="86485">
                  <c:v>731</c:v>
                </c:pt>
                <c:pt idx="86486">
                  <c:v>732</c:v>
                </c:pt>
                <c:pt idx="86487">
                  <c:v>733</c:v>
                </c:pt>
                <c:pt idx="86488">
                  <c:v>734</c:v>
                </c:pt>
                <c:pt idx="86489">
                  <c:v>735</c:v>
                </c:pt>
                <c:pt idx="86490">
                  <c:v>736</c:v>
                </c:pt>
                <c:pt idx="86491">
                  <c:v>737</c:v>
                </c:pt>
                <c:pt idx="86492">
                  <c:v>738</c:v>
                </c:pt>
                <c:pt idx="86493">
                  <c:v>739</c:v>
                </c:pt>
                <c:pt idx="86494">
                  <c:v>740</c:v>
                </c:pt>
                <c:pt idx="86495">
                  <c:v>741</c:v>
                </c:pt>
                <c:pt idx="86496">
                  <c:v>742</c:v>
                </c:pt>
                <c:pt idx="86497">
                  <c:v>743</c:v>
                </c:pt>
                <c:pt idx="86498">
                  <c:v>744</c:v>
                </c:pt>
                <c:pt idx="86499">
                  <c:v>745</c:v>
                </c:pt>
                <c:pt idx="86500">
                  <c:v>746</c:v>
                </c:pt>
                <c:pt idx="86501">
                  <c:v>747</c:v>
                </c:pt>
                <c:pt idx="86502">
                  <c:v>748</c:v>
                </c:pt>
                <c:pt idx="86503">
                  <c:v>749</c:v>
                </c:pt>
                <c:pt idx="86504">
                  <c:v>750</c:v>
                </c:pt>
                <c:pt idx="86505">
                  <c:v>751</c:v>
                </c:pt>
                <c:pt idx="86506">
                  <c:v>752</c:v>
                </c:pt>
                <c:pt idx="86507">
                  <c:v>753</c:v>
                </c:pt>
                <c:pt idx="86508">
                  <c:v>754</c:v>
                </c:pt>
                <c:pt idx="86509">
                  <c:v>755</c:v>
                </c:pt>
                <c:pt idx="86510">
                  <c:v>756</c:v>
                </c:pt>
                <c:pt idx="86511">
                  <c:v>757</c:v>
                </c:pt>
                <c:pt idx="86512">
                  <c:v>758</c:v>
                </c:pt>
                <c:pt idx="86513">
                  <c:v>759</c:v>
                </c:pt>
                <c:pt idx="86514">
                  <c:v>760</c:v>
                </c:pt>
                <c:pt idx="86515">
                  <c:v>761</c:v>
                </c:pt>
                <c:pt idx="86516">
                  <c:v>762</c:v>
                </c:pt>
                <c:pt idx="86517">
                  <c:v>763</c:v>
                </c:pt>
                <c:pt idx="86518">
                  <c:v>764</c:v>
                </c:pt>
                <c:pt idx="86519">
                  <c:v>765</c:v>
                </c:pt>
                <c:pt idx="86520">
                  <c:v>766</c:v>
                </c:pt>
                <c:pt idx="86521">
                  <c:v>767</c:v>
                </c:pt>
                <c:pt idx="86522">
                  <c:v>768</c:v>
                </c:pt>
                <c:pt idx="86523">
                  <c:v>769</c:v>
                </c:pt>
                <c:pt idx="86524">
                  <c:v>770</c:v>
                </c:pt>
                <c:pt idx="86525">
                  <c:v>771</c:v>
                </c:pt>
                <c:pt idx="86526">
                  <c:v>772</c:v>
                </c:pt>
                <c:pt idx="86527">
                  <c:v>773</c:v>
                </c:pt>
                <c:pt idx="86528">
                  <c:v>774</c:v>
                </c:pt>
                <c:pt idx="86529">
                  <c:v>775</c:v>
                </c:pt>
                <c:pt idx="86530">
                  <c:v>776</c:v>
                </c:pt>
                <c:pt idx="86531">
                  <c:v>777</c:v>
                </c:pt>
                <c:pt idx="86532">
                  <c:v>778</c:v>
                </c:pt>
                <c:pt idx="86533">
                  <c:v>779</c:v>
                </c:pt>
                <c:pt idx="86534">
                  <c:v>780</c:v>
                </c:pt>
                <c:pt idx="86535">
                  <c:v>781</c:v>
                </c:pt>
                <c:pt idx="86536">
                  <c:v>782</c:v>
                </c:pt>
                <c:pt idx="86537">
                  <c:v>783</c:v>
                </c:pt>
                <c:pt idx="86538">
                  <c:v>784</c:v>
                </c:pt>
                <c:pt idx="86539">
                  <c:v>785</c:v>
                </c:pt>
                <c:pt idx="86540">
                  <c:v>786</c:v>
                </c:pt>
                <c:pt idx="86541">
                  <c:v>787</c:v>
                </c:pt>
                <c:pt idx="86542">
                  <c:v>788</c:v>
                </c:pt>
                <c:pt idx="86543">
                  <c:v>789</c:v>
                </c:pt>
                <c:pt idx="86544">
                  <c:v>790</c:v>
                </c:pt>
                <c:pt idx="86545">
                  <c:v>791</c:v>
                </c:pt>
                <c:pt idx="86546">
                  <c:v>792</c:v>
                </c:pt>
                <c:pt idx="86547">
                  <c:v>793</c:v>
                </c:pt>
                <c:pt idx="86548">
                  <c:v>794</c:v>
                </c:pt>
                <c:pt idx="86549">
                  <c:v>795</c:v>
                </c:pt>
                <c:pt idx="86550">
                  <c:v>796</c:v>
                </c:pt>
                <c:pt idx="86551">
                  <c:v>797</c:v>
                </c:pt>
                <c:pt idx="86552">
                  <c:v>798</c:v>
                </c:pt>
                <c:pt idx="86553">
                  <c:v>799</c:v>
                </c:pt>
                <c:pt idx="86554">
                  <c:v>800</c:v>
                </c:pt>
                <c:pt idx="86555">
                  <c:v>801</c:v>
                </c:pt>
                <c:pt idx="86556">
                  <c:v>802</c:v>
                </c:pt>
                <c:pt idx="86557">
                  <c:v>803</c:v>
                </c:pt>
                <c:pt idx="86558">
                  <c:v>804</c:v>
                </c:pt>
                <c:pt idx="86559">
                  <c:v>805</c:v>
                </c:pt>
                <c:pt idx="86560">
                  <c:v>806</c:v>
                </c:pt>
                <c:pt idx="86561">
                  <c:v>807</c:v>
                </c:pt>
                <c:pt idx="86562">
                  <c:v>808</c:v>
                </c:pt>
                <c:pt idx="86563">
                  <c:v>809</c:v>
                </c:pt>
                <c:pt idx="86564">
                  <c:v>810</c:v>
                </c:pt>
                <c:pt idx="86565">
                  <c:v>811</c:v>
                </c:pt>
                <c:pt idx="86566">
                  <c:v>812</c:v>
                </c:pt>
                <c:pt idx="86567">
                  <c:v>813</c:v>
                </c:pt>
                <c:pt idx="86568">
                  <c:v>814</c:v>
                </c:pt>
                <c:pt idx="86569">
                  <c:v>815</c:v>
                </c:pt>
                <c:pt idx="86570">
                  <c:v>816</c:v>
                </c:pt>
                <c:pt idx="86571">
                  <c:v>817</c:v>
                </c:pt>
                <c:pt idx="86572">
                  <c:v>818</c:v>
                </c:pt>
                <c:pt idx="86573">
                  <c:v>819</c:v>
                </c:pt>
                <c:pt idx="86574">
                  <c:v>820</c:v>
                </c:pt>
                <c:pt idx="86575">
                  <c:v>821</c:v>
                </c:pt>
                <c:pt idx="86576">
                  <c:v>822</c:v>
                </c:pt>
                <c:pt idx="86577">
                  <c:v>823</c:v>
                </c:pt>
                <c:pt idx="86578">
                  <c:v>824</c:v>
                </c:pt>
                <c:pt idx="86579">
                  <c:v>825</c:v>
                </c:pt>
                <c:pt idx="86580">
                  <c:v>826</c:v>
                </c:pt>
                <c:pt idx="86581">
                  <c:v>827</c:v>
                </c:pt>
                <c:pt idx="86582">
                  <c:v>828</c:v>
                </c:pt>
                <c:pt idx="86583">
                  <c:v>829</c:v>
                </c:pt>
                <c:pt idx="86584">
                  <c:v>830</c:v>
                </c:pt>
                <c:pt idx="86585">
                  <c:v>831</c:v>
                </c:pt>
                <c:pt idx="86586">
                  <c:v>832</c:v>
                </c:pt>
                <c:pt idx="86587">
                  <c:v>833</c:v>
                </c:pt>
                <c:pt idx="86588">
                  <c:v>834</c:v>
                </c:pt>
                <c:pt idx="86589">
                  <c:v>835</c:v>
                </c:pt>
                <c:pt idx="86590">
                  <c:v>836</c:v>
                </c:pt>
                <c:pt idx="86591">
                  <c:v>837</c:v>
                </c:pt>
                <c:pt idx="86592">
                  <c:v>838</c:v>
                </c:pt>
                <c:pt idx="86593">
                  <c:v>839</c:v>
                </c:pt>
                <c:pt idx="86594">
                  <c:v>840</c:v>
                </c:pt>
                <c:pt idx="86595">
                  <c:v>841</c:v>
                </c:pt>
                <c:pt idx="86596">
                  <c:v>842</c:v>
                </c:pt>
                <c:pt idx="86597">
                  <c:v>843</c:v>
                </c:pt>
                <c:pt idx="86598">
                  <c:v>844</c:v>
                </c:pt>
                <c:pt idx="86599">
                  <c:v>845</c:v>
                </c:pt>
                <c:pt idx="86600">
                  <c:v>846</c:v>
                </c:pt>
                <c:pt idx="86601">
                  <c:v>847</c:v>
                </c:pt>
                <c:pt idx="86602">
                  <c:v>848</c:v>
                </c:pt>
                <c:pt idx="86603">
                  <c:v>849</c:v>
                </c:pt>
                <c:pt idx="86604">
                  <c:v>850</c:v>
                </c:pt>
                <c:pt idx="86605">
                  <c:v>851</c:v>
                </c:pt>
                <c:pt idx="86606">
                  <c:v>852</c:v>
                </c:pt>
                <c:pt idx="86607">
                  <c:v>853</c:v>
                </c:pt>
                <c:pt idx="86608">
                  <c:v>854</c:v>
                </c:pt>
                <c:pt idx="86609">
                  <c:v>855</c:v>
                </c:pt>
                <c:pt idx="86610">
                  <c:v>856</c:v>
                </c:pt>
                <c:pt idx="86611">
                  <c:v>857</c:v>
                </c:pt>
                <c:pt idx="86612">
                  <c:v>858</c:v>
                </c:pt>
                <c:pt idx="86613">
                  <c:v>859</c:v>
                </c:pt>
                <c:pt idx="86614">
                  <c:v>860</c:v>
                </c:pt>
                <c:pt idx="86615">
                  <c:v>861</c:v>
                </c:pt>
                <c:pt idx="86616">
                  <c:v>862</c:v>
                </c:pt>
                <c:pt idx="86617">
                  <c:v>863</c:v>
                </c:pt>
                <c:pt idx="86618">
                  <c:v>864</c:v>
                </c:pt>
                <c:pt idx="86619">
                  <c:v>865</c:v>
                </c:pt>
                <c:pt idx="86620">
                  <c:v>866</c:v>
                </c:pt>
                <c:pt idx="86621">
                  <c:v>867</c:v>
                </c:pt>
                <c:pt idx="86622">
                  <c:v>868</c:v>
                </c:pt>
                <c:pt idx="86623">
                  <c:v>869</c:v>
                </c:pt>
                <c:pt idx="86624">
                  <c:v>870</c:v>
                </c:pt>
                <c:pt idx="86625">
                  <c:v>871</c:v>
                </c:pt>
                <c:pt idx="86626">
                  <c:v>872</c:v>
                </c:pt>
                <c:pt idx="86627">
                  <c:v>873</c:v>
                </c:pt>
                <c:pt idx="86628">
                  <c:v>874</c:v>
                </c:pt>
                <c:pt idx="86629">
                  <c:v>875</c:v>
                </c:pt>
                <c:pt idx="86630">
                  <c:v>876</c:v>
                </c:pt>
                <c:pt idx="86631">
                  <c:v>877</c:v>
                </c:pt>
                <c:pt idx="86632">
                  <c:v>878</c:v>
                </c:pt>
                <c:pt idx="86633">
                  <c:v>879</c:v>
                </c:pt>
                <c:pt idx="86634">
                  <c:v>880</c:v>
                </c:pt>
                <c:pt idx="86635">
                  <c:v>881</c:v>
                </c:pt>
                <c:pt idx="86636">
                  <c:v>882</c:v>
                </c:pt>
                <c:pt idx="86637">
                  <c:v>883</c:v>
                </c:pt>
                <c:pt idx="86638">
                  <c:v>884</c:v>
                </c:pt>
                <c:pt idx="86639">
                  <c:v>885</c:v>
                </c:pt>
                <c:pt idx="86640">
                  <c:v>886</c:v>
                </c:pt>
                <c:pt idx="86641">
                  <c:v>887</c:v>
                </c:pt>
                <c:pt idx="86642">
                  <c:v>888</c:v>
                </c:pt>
                <c:pt idx="86643">
                  <c:v>889</c:v>
                </c:pt>
                <c:pt idx="86644">
                  <c:v>890</c:v>
                </c:pt>
                <c:pt idx="86645">
                  <c:v>891</c:v>
                </c:pt>
                <c:pt idx="86646">
                  <c:v>892</c:v>
                </c:pt>
                <c:pt idx="86647">
                  <c:v>893</c:v>
                </c:pt>
                <c:pt idx="86648">
                  <c:v>894</c:v>
                </c:pt>
                <c:pt idx="86649">
                  <c:v>895</c:v>
                </c:pt>
                <c:pt idx="86650">
                  <c:v>896</c:v>
                </c:pt>
                <c:pt idx="86651">
                  <c:v>897</c:v>
                </c:pt>
                <c:pt idx="86652">
                  <c:v>898</c:v>
                </c:pt>
                <c:pt idx="86653">
                  <c:v>899</c:v>
                </c:pt>
                <c:pt idx="86654">
                  <c:v>900</c:v>
                </c:pt>
                <c:pt idx="86655">
                  <c:v>901</c:v>
                </c:pt>
                <c:pt idx="86656">
                  <c:v>902</c:v>
                </c:pt>
                <c:pt idx="86657">
                  <c:v>903</c:v>
                </c:pt>
                <c:pt idx="86658">
                  <c:v>904</c:v>
                </c:pt>
                <c:pt idx="86659">
                  <c:v>905</c:v>
                </c:pt>
                <c:pt idx="86660">
                  <c:v>906</c:v>
                </c:pt>
                <c:pt idx="86661">
                  <c:v>907</c:v>
                </c:pt>
                <c:pt idx="86662">
                  <c:v>908</c:v>
                </c:pt>
                <c:pt idx="86663">
                  <c:v>909</c:v>
                </c:pt>
                <c:pt idx="86664">
                  <c:v>910</c:v>
                </c:pt>
                <c:pt idx="86665">
                  <c:v>911</c:v>
                </c:pt>
                <c:pt idx="86666">
                  <c:v>912</c:v>
                </c:pt>
                <c:pt idx="86667">
                  <c:v>913</c:v>
                </c:pt>
                <c:pt idx="86668">
                  <c:v>914</c:v>
                </c:pt>
                <c:pt idx="86669">
                  <c:v>915</c:v>
                </c:pt>
                <c:pt idx="86670">
                  <c:v>916</c:v>
                </c:pt>
                <c:pt idx="86671">
                  <c:v>917</c:v>
                </c:pt>
                <c:pt idx="86672">
                  <c:v>918</c:v>
                </c:pt>
                <c:pt idx="86673">
                  <c:v>919</c:v>
                </c:pt>
                <c:pt idx="86674">
                  <c:v>920</c:v>
                </c:pt>
                <c:pt idx="86675">
                  <c:v>921</c:v>
                </c:pt>
                <c:pt idx="86676">
                  <c:v>922</c:v>
                </c:pt>
                <c:pt idx="86677">
                  <c:v>923</c:v>
                </c:pt>
                <c:pt idx="86678">
                  <c:v>924</c:v>
                </c:pt>
                <c:pt idx="86679">
                  <c:v>925</c:v>
                </c:pt>
                <c:pt idx="86680">
                  <c:v>926</c:v>
                </c:pt>
                <c:pt idx="86681">
                  <c:v>927</c:v>
                </c:pt>
                <c:pt idx="86682">
                  <c:v>928</c:v>
                </c:pt>
                <c:pt idx="86683">
                  <c:v>929</c:v>
                </c:pt>
                <c:pt idx="86684">
                  <c:v>930</c:v>
                </c:pt>
                <c:pt idx="86685">
                  <c:v>931</c:v>
                </c:pt>
                <c:pt idx="86686">
                  <c:v>932</c:v>
                </c:pt>
                <c:pt idx="86687">
                  <c:v>933</c:v>
                </c:pt>
                <c:pt idx="86688">
                  <c:v>934</c:v>
                </c:pt>
                <c:pt idx="86689">
                  <c:v>935</c:v>
                </c:pt>
                <c:pt idx="86690">
                  <c:v>936</c:v>
                </c:pt>
                <c:pt idx="86691">
                  <c:v>937</c:v>
                </c:pt>
                <c:pt idx="86692">
                  <c:v>938</c:v>
                </c:pt>
                <c:pt idx="86693">
                  <c:v>939</c:v>
                </c:pt>
                <c:pt idx="86694">
                  <c:v>940</c:v>
                </c:pt>
                <c:pt idx="86695">
                  <c:v>941</c:v>
                </c:pt>
                <c:pt idx="86696">
                  <c:v>942</c:v>
                </c:pt>
                <c:pt idx="86697">
                  <c:v>943</c:v>
                </c:pt>
                <c:pt idx="86698">
                  <c:v>944</c:v>
                </c:pt>
                <c:pt idx="86699">
                  <c:v>945</c:v>
                </c:pt>
                <c:pt idx="86700">
                  <c:v>946</c:v>
                </c:pt>
                <c:pt idx="86701">
                  <c:v>947</c:v>
                </c:pt>
                <c:pt idx="86702">
                  <c:v>948</c:v>
                </c:pt>
                <c:pt idx="86703">
                  <c:v>949</c:v>
                </c:pt>
                <c:pt idx="86704">
                  <c:v>950</c:v>
                </c:pt>
                <c:pt idx="86705">
                  <c:v>951</c:v>
                </c:pt>
                <c:pt idx="86706">
                  <c:v>952</c:v>
                </c:pt>
                <c:pt idx="86707">
                  <c:v>953</c:v>
                </c:pt>
                <c:pt idx="86708">
                  <c:v>954</c:v>
                </c:pt>
                <c:pt idx="86709">
                  <c:v>955</c:v>
                </c:pt>
                <c:pt idx="86710">
                  <c:v>956</c:v>
                </c:pt>
                <c:pt idx="86711">
                  <c:v>957</c:v>
                </c:pt>
                <c:pt idx="86712">
                  <c:v>958</c:v>
                </c:pt>
                <c:pt idx="86713">
                  <c:v>959</c:v>
                </c:pt>
                <c:pt idx="86714">
                  <c:v>960</c:v>
                </c:pt>
                <c:pt idx="86715">
                  <c:v>961</c:v>
                </c:pt>
                <c:pt idx="86716">
                  <c:v>962</c:v>
                </c:pt>
                <c:pt idx="86717">
                  <c:v>963</c:v>
                </c:pt>
                <c:pt idx="86718">
                  <c:v>964</c:v>
                </c:pt>
                <c:pt idx="86719">
                  <c:v>965</c:v>
                </c:pt>
                <c:pt idx="86720">
                  <c:v>966</c:v>
                </c:pt>
                <c:pt idx="86721">
                  <c:v>967</c:v>
                </c:pt>
                <c:pt idx="86722">
                  <c:v>968</c:v>
                </c:pt>
                <c:pt idx="86723">
                  <c:v>969</c:v>
                </c:pt>
                <c:pt idx="86724">
                  <c:v>970</c:v>
                </c:pt>
                <c:pt idx="86725">
                  <c:v>971</c:v>
                </c:pt>
                <c:pt idx="86726">
                  <c:v>972</c:v>
                </c:pt>
                <c:pt idx="86727">
                  <c:v>973</c:v>
                </c:pt>
                <c:pt idx="86728">
                  <c:v>974</c:v>
                </c:pt>
                <c:pt idx="86729">
                  <c:v>975</c:v>
                </c:pt>
                <c:pt idx="86730">
                  <c:v>976</c:v>
                </c:pt>
                <c:pt idx="86731">
                  <c:v>977</c:v>
                </c:pt>
                <c:pt idx="86732">
                  <c:v>978</c:v>
                </c:pt>
                <c:pt idx="86733">
                  <c:v>979</c:v>
                </c:pt>
                <c:pt idx="86734">
                  <c:v>980</c:v>
                </c:pt>
                <c:pt idx="86735">
                  <c:v>981</c:v>
                </c:pt>
                <c:pt idx="86736">
                  <c:v>982</c:v>
                </c:pt>
                <c:pt idx="86737">
                  <c:v>983</c:v>
                </c:pt>
                <c:pt idx="86738">
                  <c:v>984</c:v>
                </c:pt>
                <c:pt idx="86739">
                  <c:v>985</c:v>
                </c:pt>
                <c:pt idx="86740">
                  <c:v>986</c:v>
                </c:pt>
                <c:pt idx="86741">
                  <c:v>987</c:v>
                </c:pt>
                <c:pt idx="86742">
                  <c:v>988</c:v>
                </c:pt>
                <c:pt idx="86743">
                  <c:v>989</c:v>
                </c:pt>
                <c:pt idx="86744">
                  <c:v>990</c:v>
                </c:pt>
                <c:pt idx="86745">
                  <c:v>991</c:v>
                </c:pt>
                <c:pt idx="86746">
                  <c:v>992</c:v>
                </c:pt>
                <c:pt idx="86747">
                  <c:v>993</c:v>
                </c:pt>
                <c:pt idx="86748">
                  <c:v>994</c:v>
                </c:pt>
                <c:pt idx="86749">
                  <c:v>995</c:v>
                </c:pt>
                <c:pt idx="86750">
                  <c:v>996</c:v>
                </c:pt>
                <c:pt idx="86751">
                  <c:v>997</c:v>
                </c:pt>
                <c:pt idx="86752">
                  <c:v>998</c:v>
                </c:pt>
                <c:pt idx="86753">
                  <c:v>999</c:v>
                </c:pt>
                <c:pt idx="86754">
                  <c:v>1000</c:v>
                </c:pt>
                <c:pt idx="86755">
                  <c:v>1001</c:v>
                </c:pt>
                <c:pt idx="86756">
                  <c:v>1002</c:v>
                </c:pt>
                <c:pt idx="86757">
                  <c:v>1003</c:v>
                </c:pt>
                <c:pt idx="86758">
                  <c:v>1004</c:v>
                </c:pt>
                <c:pt idx="86759">
                  <c:v>1005</c:v>
                </c:pt>
                <c:pt idx="86760">
                  <c:v>1006</c:v>
                </c:pt>
                <c:pt idx="86761">
                  <c:v>1007</c:v>
                </c:pt>
                <c:pt idx="86762">
                  <c:v>1008</c:v>
                </c:pt>
                <c:pt idx="86763">
                  <c:v>1009</c:v>
                </c:pt>
                <c:pt idx="86764">
                  <c:v>1010</c:v>
                </c:pt>
                <c:pt idx="86765">
                  <c:v>1011</c:v>
                </c:pt>
                <c:pt idx="86766">
                  <c:v>1012</c:v>
                </c:pt>
                <c:pt idx="86767">
                  <c:v>1013</c:v>
                </c:pt>
                <c:pt idx="86768">
                  <c:v>1014</c:v>
                </c:pt>
                <c:pt idx="86769">
                  <c:v>1015</c:v>
                </c:pt>
                <c:pt idx="86770">
                  <c:v>1016</c:v>
                </c:pt>
                <c:pt idx="86771">
                  <c:v>1017</c:v>
                </c:pt>
                <c:pt idx="86772">
                  <c:v>1018</c:v>
                </c:pt>
                <c:pt idx="86773">
                  <c:v>1019</c:v>
                </c:pt>
                <c:pt idx="86774">
                  <c:v>1020</c:v>
                </c:pt>
                <c:pt idx="86775">
                  <c:v>1021</c:v>
                </c:pt>
                <c:pt idx="86776">
                  <c:v>1022</c:v>
                </c:pt>
                <c:pt idx="86777">
                  <c:v>1023</c:v>
                </c:pt>
                <c:pt idx="86778">
                  <c:v>1024</c:v>
                </c:pt>
                <c:pt idx="86779">
                  <c:v>1025</c:v>
                </c:pt>
                <c:pt idx="86780">
                  <c:v>1026</c:v>
                </c:pt>
                <c:pt idx="86781">
                  <c:v>1027</c:v>
                </c:pt>
                <c:pt idx="86782">
                  <c:v>1028</c:v>
                </c:pt>
                <c:pt idx="86783">
                  <c:v>1029</c:v>
                </c:pt>
                <c:pt idx="86784">
                  <c:v>1030</c:v>
                </c:pt>
                <c:pt idx="86785">
                  <c:v>1031</c:v>
                </c:pt>
                <c:pt idx="86786">
                  <c:v>1032</c:v>
                </c:pt>
                <c:pt idx="86787">
                  <c:v>1033</c:v>
                </c:pt>
                <c:pt idx="86788">
                  <c:v>1034</c:v>
                </c:pt>
                <c:pt idx="86789">
                  <c:v>1035</c:v>
                </c:pt>
                <c:pt idx="86790">
                  <c:v>1036</c:v>
                </c:pt>
                <c:pt idx="86791">
                  <c:v>1037</c:v>
                </c:pt>
                <c:pt idx="86792">
                  <c:v>1038</c:v>
                </c:pt>
                <c:pt idx="86793">
                  <c:v>1039</c:v>
                </c:pt>
                <c:pt idx="86794">
                  <c:v>1040</c:v>
                </c:pt>
                <c:pt idx="86795">
                  <c:v>1041</c:v>
                </c:pt>
                <c:pt idx="86796">
                  <c:v>1042</c:v>
                </c:pt>
                <c:pt idx="86797">
                  <c:v>1043</c:v>
                </c:pt>
                <c:pt idx="86798">
                  <c:v>1044</c:v>
                </c:pt>
                <c:pt idx="86799">
                  <c:v>1045</c:v>
                </c:pt>
                <c:pt idx="86800">
                  <c:v>1046</c:v>
                </c:pt>
                <c:pt idx="86801">
                  <c:v>1047</c:v>
                </c:pt>
                <c:pt idx="86802">
                  <c:v>1048</c:v>
                </c:pt>
                <c:pt idx="86803">
                  <c:v>1049</c:v>
                </c:pt>
                <c:pt idx="86804">
                  <c:v>1050</c:v>
                </c:pt>
                <c:pt idx="86805">
                  <c:v>1051</c:v>
                </c:pt>
                <c:pt idx="86806">
                  <c:v>1052</c:v>
                </c:pt>
                <c:pt idx="86807">
                  <c:v>1053</c:v>
                </c:pt>
                <c:pt idx="86808">
                  <c:v>1054</c:v>
                </c:pt>
                <c:pt idx="86809">
                  <c:v>1055</c:v>
                </c:pt>
                <c:pt idx="86810">
                  <c:v>1056</c:v>
                </c:pt>
                <c:pt idx="86811">
                  <c:v>1057</c:v>
                </c:pt>
                <c:pt idx="86812">
                  <c:v>1058</c:v>
                </c:pt>
                <c:pt idx="86813">
                  <c:v>1059</c:v>
                </c:pt>
                <c:pt idx="86814">
                  <c:v>1060</c:v>
                </c:pt>
                <c:pt idx="86815">
                  <c:v>1061</c:v>
                </c:pt>
                <c:pt idx="86816">
                  <c:v>1062</c:v>
                </c:pt>
                <c:pt idx="86817">
                  <c:v>1063</c:v>
                </c:pt>
                <c:pt idx="86818">
                  <c:v>1064</c:v>
                </c:pt>
                <c:pt idx="86819">
                  <c:v>1065</c:v>
                </c:pt>
                <c:pt idx="86820">
                  <c:v>1066</c:v>
                </c:pt>
                <c:pt idx="86821">
                  <c:v>1067</c:v>
                </c:pt>
                <c:pt idx="86822">
                  <c:v>1068</c:v>
                </c:pt>
                <c:pt idx="86823">
                  <c:v>1069</c:v>
                </c:pt>
                <c:pt idx="86824">
                  <c:v>1070</c:v>
                </c:pt>
                <c:pt idx="86825">
                  <c:v>1071</c:v>
                </c:pt>
                <c:pt idx="86826">
                  <c:v>1072</c:v>
                </c:pt>
                <c:pt idx="86827">
                  <c:v>1073</c:v>
                </c:pt>
                <c:pt idx="86828">
                  <c:v>1074</c:v>
                </c:pt>
                <c:pt idx="86829">
                  <c:v>1075</c:v>
                </c:pt>
                <c:pt idx="86830">
                  <c:v>1076</c:v>
                </c:pt>
                <c:pt idx="86831">
                  <c:v>1077</c:v>
                </c:pt>
                <c:pt idx="86832">
                  <c:v>1078</c:v>
                </c:pt>
                <c:pt idx="86833">
                  <c:v>1079</c:v>
                </c:pt>
                <c:pt idx="86834">
                  <c:v>1080</c:v>
                </c:pt>
                <c:pt idx="86835">
                  <c:v>1081</c:v>
                </c:pt>
                <c:pt idx="86836">
                  <c:v>1082</c:v>
                </c:pt>
                <c:pt idx="86837">
                  <c:v>1083</c:v>
                </c:pt>
                <c:pt idx="86838">
                  <c:v>1084</c:v>
                </c:pt>
                <c:pt idx="86839">
                  <c:v>1085</c:v>
                </c:pt>
                <c:pt idx="86840">
                  <c:v>1086</c:v>
                </c:pt>
                <c:pt idx="86841">
                  <c:v>1087</c:v>
                </c:pt>
                <c:pt idx="86842">
                  <c:v>1088</c:v>
                </c:pt>
                <c:pt idx="86843">
                  <c:v>1089</c:v>
                </c:pt>
                <c:pt idx="86844">
                  <c:v>1090</c:v>
                </c:pt>
                <c:pt idx="86845">
                  <c:v>1091</c:v>
                </c:pt>
                <c:pt idx="86846">
                  <c:v>1092</c:v>
                </c:pt>
                <c:pt idx="86847">
                  <c:v>1093</c:v>
                </c:pt>
                <c:pt idx="86848">
                  <c:v>1094</c:v>
                </c:pt>
                <c:pt idx="86849">
                  <c:v>1095</c:v>
                </c:pt>
                <c:pt idx="86850">
                  <c:v>1096</c:v>
                </c:pt>
                <c:pt idx="86851">
                  <c:v>1097</c:v>
                </c:pt>
                <c:pt idx="86852">
                  <c:v>1098</c:v>
                </c:pt>
                <c:pt idx="86853">
                  <c:v>1099</c:v>
                </c:pt>
                <c:pt idx="86854">
                  <c:v>1100</c:v>
                </c:pt>
                <c:pt idx="86855">
                  <c:v>1101</c:v>
                </c:pt>
                <c:pt idx="86856">
                  <c:v>1102</c:v>
                </c:pt>
                <c:pt idx="86857">
                  <c:v>1103</c:v>
                </c:pt>
                <c:pt idx="86858">
                  <c:v>1104</c:v>
                </c:pt>
                <c:pt idx="86859">
                  <c:v>1105</c:v>
                </c:pt>
                <c:pt idx="86860">
                  <c:v>1106</c:v>
                </c:pt>
                <c:pt idx="86861">
                  <c:v>1107</c:v>
                </c:pt>
                <c:pt idx="86862">
                  <c:v>1108</c:v>
                </c:pt>
                <c:pt idx="86863">
                  <c:v>1109</c:v>
                </c:pt>
                <c:pt idx="86864">
                  <c:v>1110</c:v>
                </c:pt>
                <c:pt idx="86865">
                  <c:v>1111</c:v>
                </c:pt>
                <c:pt idx="86866">
                  <c:v>1112</c:v>
                </c:pt>
                <c:pt idx="86867">
                  <c:v>1113</c:v>
                </c:pt>
                <c:pt idx="86868">
                  <c:v>1114</c:v>
                </c:pt>
                <c:pt idx="86869">
                  <c:v>1115</c:v>
                </c:pt>
                <c:pt idx="86870">
                  <c:v>1116</c:v>
                </c:pt>
                <c:pt idx="86871">
                  <c:v>1117</c:v>
                </c:pt>
                <c:pt idx="86872">
                  <c:v>1118</c:v>
                </c:pt>
                <c:pt idx="86873">
                  <c:v>1119</c:v>
                </c:pt>
                <c:pt idx="86874">
                  <c:v>1120</c:v>
                </c:pt>
                <c:pt idx="86875">
                  <c:v>1121</c:v>
                </c:pt>
                <c:pt idx="86876">
                  <c:v>1122</c:v>
                </c:pt>
                <c:pt idx="86877">
                  <c:v>1123</c:v>
                </c:pt>
                <c:pt idx="86878">
                  <c:v>1124</c:v>
                </c:pt>
                <c:pt idx="86879">
                  <c:v>1125</c:v>
                </c:pt>
                <c:pt idx="86880">
                  <c:v>1126</c:v>
                </c:pt>
                <c:pt idx="86881">
                  <c:v>1127</c:v>
                </c:pt>
                <c:pt idx="86882">
                  <c:v>1128</c:v>
                </c:pt>
                <c:pt idx="86883">
                  <c:v>1129</c:v>
                </c:pt>
                <c:pt idx="86884">
                  <c:v>1130</c:v>
                </c:pt>
                <c:pt idx="86885">
                  <c:v>1131</c:v>
                </c:pt>
                <c:pt idx="86886">
                  <c:v>1132</c:v>
                </c:pt>
                <c:pt idx="86887">
                  <c:v>1133</c:v>
                </c:pt>
                <c:pt idx="86888">
                  <c:v>1134</c:v>
                </c:pt>
                <c:pt idx="86889">
                  <c:v>1135</c:v>
                </c:pt>
                <c:pt idx="86890">
                  <c:v>1136</c:v>
                </c:pt>
                <c:pt idx="86891">
                  <c:v>1137</c:v>
                </c:pt>
                <c:pt idx="86892">
                  <c:v>1138</c:v>
                </c:pt>
                <c:pt idx="86893">
                  <c:v>1139</c:v>
                </c:pt>
                <c:pt idx="86894">
                  <c:v>1140</c:v>
                </c:pt>
                <c:pt idx="86895">
                  <c:v>1141</c:v>
                </c:pt>
                <c:pt idx="86896">
                  <c:v>1142</c:v>
                </c:pt>
                <c:pt idx="86897">
                  <c:v>1143</c:v>
                </c:pt>
                <c:pt idx="86898">
                  <c:v>1144</c:v>
                </c:pt>
                <c:pt idx="86899">
                  <c:v>1145</c:v>
                </c:pt>
                <c:pt idx="86900">
                  <c:v>1146</c:v>
                </c:pt>
                <c:pt idx="86901">
                  <c:v>1147</c:v>
                </c:pt>
                <c:pt idx="86902">
                  <c:v>1148</c:v>
                </c:pt>
                <c:pt idx="86903">
                  <c:v>1149</c:v>
                </c:pt>
                <c:pt idx="86904">
                  <c:v>1150</c:v>
                </c:pt>
                <c:pt idx="86905">
                  <c:v>1151</c:v>
                </c:pt>
                <c:pt idx="86906">
                  <c:v>1152</c:v>
                </c:pt>
                <c:pt idx="86907">
                  <c:v>1153</c:v>
                </c:pt>
                <c:pt idx="86908">
                  <c:v>1154</c:v>
                </c:pt>
                <c:pt idx="86909">
                  <c:v>1155</c:v>
                </c:pt>
                <c:pt idx="86910">
                  <c:v>1156</c:v>
                </c:pt>
                <c:pt idx="86911">
                  <c:v>1157</c:v>
                </c:pt>
                <c:pt idx="86912">
                  <c:v>1158</c:v>
                </c:pt>
                <c:pt idx="86913">
                  <c:v>1159</c:v>
                </c:pt>
                <c:pt idx="86914">
                  <c:v>1160</c:v>
                </c:pt>
                <c:pt idx="86915">
                  <c:v>1161</c:v>
                </c:pt>
                <c:pt idx="86916">
                  <c:v>1162</c:v>
                </c:pt>
                <c:pt idx="86917">
                  <c:v>1163</c:v>
                </c:pt>
                <c:pt idx="86918">
                  <c:v>1164</c:v>
                </c:pt>
                <c:pt idx="86919">
                  <c:v>1165</c:v>
                </c:pt>
                <c:pt idx="86920">
                  <c:v>1166</c:v>
                </c:pt>
                <c:pt idx="86921">
                  <c:v>1167</c:v>
                </c:pt>
                <c:pt idx="86922">
                  <c:v>1168</c:v>
                </c:pt>
                <c:pt idx="86923">
                  <c:v>1169</c:v>
                </c:pt>
                <c:pt idx="86924">
                  <c:v>1170</c:v>
                </c:pt>
                <c:pt idx="86925">
                  <c:v>1171</c:v>
                </c:pt>
                <c:pt idx="86926">
                  <c:v>1172</c:v>
                </c:pt>
                <c:pt idx="86927">
                  <c:v>1173</c:v>
                </c:pt>
                <c:pt idx="86928">
                  <c:v>1174</c:v>
                </c:pt>
                <c:pt idx="86929">
                  <c:v>1175</c:v>
                </c:pt>
                <c:pt idx="86930">
                  <c:v>1176</c:v>
                </c:pt>
                <c:pt idx="86931">
                  <c:v>1177</c:v>
                </c:pt>
                <c:pt idx="86932">
                  <c:v>1178</c:v>
                </c:pt>
                <c:pt idx="86933">
                  <c:v>1179</c:v>
                </c:pt>
                <c:pt idx="86934">
                  <c:v>1180</c:v>
                </c:pt>
                <c:pt idx="86935">
                  <c:v>1181</c:v>
                </c:pt>
                <c:pt idx="86936">
                  <c:v>1182</c:v>
                </c:pt>
                <c:pt idx="86937">
                  <c:v>1183</c:v>
                </c:pt>
                <c:pt idx="86938">
                  <c:v>1184</c:v>
                </c:pt>
                <c:pt idx="86939">
                  <c:v>1185</c:v>
                </c:pt>
                <c:pt idx="86940">
                  <c:v>1186</c:v>
                </c:pt>
                <c:pt idx="86941">
                  <c:v>1187</c:v>
                </c:pt>
                <c:pt idx="86942">
                  <c:v>1188</c:v>
                </c:pt>
                <c:pt idx="86943">
                  <c:v>1189</c:v>
                </c:pt>
                <c:pt idx="86944">
                  <c:v>1190</c:v>
                </c:pt>
                <c:pt idx="86945">
                  <c:v>1191</c:v>
                </c:pt>
                <c:pt idx="86946">
                  <c:v>1192</c:v>
                </c:pt>
                <c:pt idx="86947">
                  <c:v>1193</c:v>
                </c:pt>
                <c:pt idx="86948">
                  <c:v>1194</c:v>
                </c:pt>
                <c:pt idx="86949">
                  <c:v>1195</c:v>
                </c:pt>
                <c:pt idx="86950">
                  <c:v>1196</c:v>
                </c:pt>
                <c:pt idx="86951">
                  <c:v>1197</c:v>
                </c:pt>
                <c:pt idx="86952">
                  <c:v>1198</c:v>
                </c:pt>
                <c:pt idx="86953">
                  <c:v>1199</c:v>
                </c:pt>
                <c:pt idx="86954">
                  <c:v>1200</c:v>
                </c:pt>
                <c:pt idx="86955">
                  <c:v>1201</c:v>
                </c:pt>
                <c:pt idx="86956">
                  <c:v>1202</c:v>
                </c:pt>
                <c:pt idx="86957">
                  <c:v>1203</c:v>
                </c:pt>
                <c:pt idx="86958">
                  <c:v>1204</c:v>
                </c:pt>
                <c:pt idx="86959">
                  <c:v>1205</c:v>
                </c:pt>
                <c:pt idx="86960">
                  <c:v>1206</c:v>
                </c:pt>
                <c:pt idx="86961">
                  <c:v>1207</c:v>
                </c:pt>
                <c:pt idx="86962">
                  <c:v>1208</c:v>
                </c:pt>
                <c:pt idx="86963">
                  <c:v>1209</c:v>
                </c:pt>
                <c:pt idx="86964">
                  <c:v>1210</c:v>
                </c:pt>
                <c:pt idx="86965">
                  <c:v>1211</c:v>
                </c:pt>
                <c:pt idx="86966">
                  <c:v>1212</c:v>
                </c:pt>
                <c:pt idx="86967">
                  <c:v>1213</c:v>
                </c:pt>
                <c:pt idx="86968">
                  <c:v>1214</c:v>
                </c:pt>
                <c:pt idx="86969">
                  <c:v>1215</c:v>
                </c:pt>
                <c:pt idx="86970">
                  <c:v>1216</c:v>
                </c:pt>
                <c:pt idx="86971">
                  <c:v>1217</c:v>
                </c:pt>
                <c:pt idx="86972">
                  <c:v>1218</c:v>
                </c:pt>
                <c:pt idx="86973">
                  <c:v>1219</c:v>
                </c:pt>
                <c:pt idx="86974">
                  <c:v>1220</c:v>
                </c:pt>
                <c:pt idx="86975">
                  <c:v>1221</c:v>
                </c:pt>
                <c:pt idx="86976">
                  <c:v>1222</c:v>
                </c:pt>
                <c:pt idx="86977">
                  <c:v>1223</c:v>
                </c:pt>
                <c:pt idx="86978">
                  <c:v>1224</c:v>
                </c:pt>
                <c:pt idx="86979">
                  <c:v>1225</c:v>
                </c:pt>
                <c:pt idx="86980">
                  <c:v>1226</c:v>
                </c:pt>
                <c:pt idx="86981">
                  <c:v>1227</c:v>
                </c:pt>
                <c:pt idx="86982">
                  <c:v>1228</c:v>
                </c:pt>
                <c:pt idx="86983">
                  <c:v>1229</c:v>
                </c:pt>
              </c:strCache>
            </c:strRef>
          </c:cat>
          <c:val>
            <c:numRef>
              <c:f>'ica-v2 effect on population den'!$J$8:$J$11405</c:f>
              <c:numCache>
                <c:formatCode>General</c:formatCode>
                <c:ptCount val="11398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0.01</c:v>
                </c:pt>
                <c:pt idx="32">
                  <c:v>0.01</c:v>
                </c:pt>
                <c:pt idx="33">
                  <c:v>0.01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0.01</c:v>
                </c:pt>
                <c:pt idx="47">
                  <c:v>0.01</c:v>
                </c:pt>
                <c:pt idx="48">
                  <c:v>0.01</c:v>
                </c:pt>
                <c:pt idx="49">
                  <c:v>0.01</c:v>
                </c:pt>
                <c:pt idx="50">
                  <c:v>0.01</c:v>
                </c:pt>
                <c:pt idx="51">
                  <c:v>0.01</c:v>
                </c:pt>
                <c:pt idx="52">
                  <c:v>0.01</c:v>
                </c:pt>
                <c:pt idx="53">
                  <c:v>0.01</c:v>
                </c:pt>
                <c:pt idx="54">
                  <c:v>0.01</c:v>
                </c:pt>
                <c:pt idx="55">
                  <c:v>0.01</c:v>
                </c:pt>
                <c:pt idx="56">
                  <c:v>0.01</c:v>
                </c:pt>
                <c:pt idx="57">
                  <c:v>0.01</c:v>
                </c:pt>
                <c:pt idx="58">
                  <c:v>0.01</c:v>
                </c:pt>
                <c:pt idx="59">
                  <c:v>0.01</c:v>
                </c:pt>
                <c:pt idx="60">
                  <c:v>0.01</c:v>
                </c:pt>
                <c:pt idx="61">
                  <c:v>0.01</c:v>
                </c:pt>
                <c:pt idx="62">
                  <c:v>0.01</c:v>
                </c:pt>
                <c:pt idx="63">
                  <c:v>0.01</c:v>
                </c:pt>
                <c:pt idx="64">
                  <c:v>0.01</c:v>
                </c:pt>
                <c:pt idx="65">
                  <c:v>0.01</c:v>
                </c:pt>
                <c:pt idx="66">
                  <c:v>0.01</c:v>
                </c:pt>
                <c:pt idx="67">
                  <c:v>0.01</c:v>
                </c:pt>
                <c:pt idx="68">
                  <c:v>0.01</c:v>
                </c:pt>
                <c:pt idx="69">
                  <c:v>0.01</c:v>
                </c:pt>
                <c:pt idx="70">
                  <c:v>0.01</c:v>
                </c:pt>
                <c:pt idx="71">
                  <c:v>0.01</c:v>
                </c:pt>
                <c:pt idx="72">
                  <c:v>0.01</c:v>
                </c:pt>
                <c:pt idx="73">
                  <c:v>0.01</c:v>
                </c:pt>
                <c:pt idx="74">
                  <c:v>0.01</c:v>
                </c:pt>
                <c:pt idx="75">
                  <c:v>0.01</c:v>
                </c:pt>
                <c:pt idx="76">
                  <c:v>0.01</c:v>
                </c:pt>
                <c:pt idx="77">
                  <c:v>0.01</c:v>
                </c:pt>
                <c:pt idx="78">
                  <c:v>0.01</c:v>
                </c:pt>
                <c:pt idx="79">
                  <c:v>0.01</c:v>
                </c:pt>
                <c:pt idx="80">
                  <c:v>0.01</c:v>
                </c:pt>
                <c:pt idx="81">
                  <c:v>0.01</c:v>
                </c:pt>
                <c:pt idx="82">
                  <c:v>0.01</c:v>
                </c:pt>
                <c:pt idx="83">
                  <c:v>0.01</c:v>
                </c:pt>
                <c:pt idx="84">
                  <c:v>0.01</c:v>
                </c:pt>
                <c:pt idx="85">
                  <c:v>0.01</c:v>
                </c:pt>
                <c:pt idx="86">
                  <c:v>0.01</c:v>
                </c:pt>
                <c:pt idx="87">
                  <c:v>0.01</c:v>
                </c:pt>
                <c:pt idx="88">
                  <c:v>0.01</c:v>
                </c:pt>
                <c:pt idx="89">
                  <c:v>0.01</c:v>
                </c:pt>
                <c:pt idx="90">
                  <c:v>0.01</c:v>
                </c:pt>
                <c:pt idx="91">
                  <c:v>0.01</c:v>
                </c:pt>
                <c:pt idx="92">
                  <c:v>0.01</c:v>
                </c:pt>
                <c:pt idx="93">
                  <c:v>0.01</c:v>
                </c:pt>
                <c:pt idx="94">
                  <c:v>0.01</c:v>
                </c:pt>
                <c:pt idx="95">
                  <c:v>0.01</c:v>
                </c:pt>
                <c:pt idx="96">
                  <c:v>0.01</c:v>
                </c:pt>
                <c:pt idx="97">
                  <c:v>0.01</c:v>
                </c:pt>
                <c:pt idx="98">
                  <c:v>0.01</c:v>
                </c:pt>
                <c:pt idx="99">
                  <c:v>0.01</c:v>
                </c:pt>
                <c:pt idx="100">
                  <c:v>0.01</c:v>
                </c:pt>
                <c:pt idx="101">
                  <c:v>0.01</c:v>
                </c:pt>
                <c:pt idx="102">
                  <c:v>0.01</c:v>
                </c:pt>
                <c:pt idx="103">
                  <c:v>0.01</c:v>
                </c:pt>
                <c:pt idx="104">
                  <c:v>0.01</c:v>
                </c:pt>
                <c:pt idx="105">
                  <c:v>0.01</c:v>
                </c:pt>
                <c:pt idx="106">
                  <c:v>0.01</c:v>
                </c:pt>
                <c:pt idx="107">
                  <c:v>0.01</c:v>
                </c:pt>
                <c:pt idx="108">
                  <c:v>0.01</c:v>
                </c:pt>
                <c:pt idx="109">
                  <c:v>0.01</c:v>
                </c:pt>
                <c:pt idx="110">
                  <c:v>0.01</c:v>
                </c:pt>
                <c:pt idx="111">
                  <c:v>0.01</c:v>
                </c:pt>
                <c:pt idx="112">
                  <c:v>0.01</c:v>
                </c:pt>
                <c:pt idx="113">
                  <c:v>0.01</c:v>
                </c:pt>
                <c:pt idx="114">
                  <c:v>0.01</c:v>
                </c:pt>
                <c:pt idx="115">
                  <c:v>0.01</c:v>
                </c:pt>
                <c:pt idx="116">
                  <c:v>0.01</c:v>
                </c:pt>
                <c:pt idx="117">
                  <c:v>0.01</c:v>
                </c:pt>
                <c:pt idx="118">
                  <c:v>0.01</c:v>
                </c:pt>
                <c:pt idx="119">
                  <c:v>0.01</c:v>
                </c:pt>
                <c:pt idx="120">
                  <c:v>0.01</c:v>
                </c:pt>
                <c:pt idx="121">
                  <c:v>0.01</c:v>
                </c:pt>
                <c:pt idx="122">
                  <c:v>0.01</c:v>
                </c:pt>
                <c:pt idx="123">
                  <c:v>0.01</c:v>
                </c:pt>
                <c:pt idx="124">
                  <c:v>0.01</c:v>
                </c:pt>
                <c:pt idx="125">
                  <c:v>0.01</c:v>
                </c:pt>
                <c:pt idx="126">
                  <c:v>0.01</c:v>
                </c:pt>
                <c:pt idx="127">
                  <c:v>0.01</c:v>
                </c:pt>
                <c:pt idx="128">
                  <c:v>0.01</c:v>
                </c:pt>
                <c:pt idx="129">
                  <c:v>0.01</c:v>
                </c:pt>
                <c:pt idx="130">
                  <c:v>0.01</c:v>
                </c:pt>
                <c:pt idx="131">
                  <c:v>0.01</c:v>
                </c:pt>
                <c:pt idx="132">
                  <c:v>0.01</c:v>
                </c:pt>
                <c:pt idx="133">
                  <c:v>0.01</c:v>
                </c:pt>
                <c:pt idx="134">
                  <c:v>0.01</c:v>
                </c:pt>
                <c:pt idx="135">
                  <c:v>0.01</c:v>
                </c:pt>
                <c:pt idx="136">
                  <c:v>0.01</c:v>
                </c:pt>
                <c:pt idx="137">
                  <c:v>0.01</c:v>
                </c:pt>
                <c:pt idx="138">
                  <c:v>0.01</c:v>
                </c:pt>
                <c:pt idx="139">
                  <c:v>0.01</c:v>
                </c:pt>
                <c:pt idx="140">
                  <c:v>0.01</c:v>
                </c:pt>
                <c:pt idx="141">
                  <c:v>0.01</c:v>
                </c:pt>
                <c:pt idx="142">
                  <c:v>0.01</c:v>
                </c:pt>
                <c:pt idx="143">
                  <c:v>0.01</c:v>
                </c:pt>
                <c:pt idx="144">
                  <c:v>0.01</c:v>
                </c:pt>
                <c:pt idx="145">
                  <c:v>0.01</c:v>
                </c:pt>
                <c:pt idx="146">
                  <c:v>0.01</c:v>
                </c:pt>
                <c:pt idx="147">
                  <c:v>0.01</c:v>
                </c:pt>
                <c:pt idx="148">
                  <c:v>0.01</c:v>
                </c:pt>
                <c:pt idx="149">
                  <c:v>0.01</c:v>
                </c:pt>
                <c:pt idx="150">
                  <c:v>0.01</c:v>
                </c:pt>
                <c:pt idx="151">
                  <c:v>0.01</c:v>
                </c:pt>
                <c:pt idx="152">
                  <c:v>0.01</c:v>
                </c:pt>
                <c:pt idx="153">
                  <c:v>0.01</c:v>
                </c:pt>
                <c:pt idx="154">
                  <c:v>0.01</c:v>
                </c:pt>
                <c:pt idx="155">
                  <c:v>0.01</c:v>
                </c:pt>
                <c:pt idx="156">
                  <c:v>0.01</c:v>
                </c:pt>
                <c:pt idx="157">
                  <c:v>0.01</c:v>
                </c:pt>
                <c:pt idx="158">
                  <c:v>0.01</c:v>
                </c:pt>
                <c:pt idx="159">
                  <c:v>0.01</c:v>
                </c:pt>
                <c:pt idx="160">
                  <c:v>0.01</c:v>
                </c:pt>
                <c:pt idx="161">
                  <c:v>0.01</c:v>
                </c:pt>
                <c:pt idx="162">
                  <c:v>0.01</c:v>
                </c:pt>
                <c:pt idx="163">
                  <c:v>0.01</c:v>
                </c:pt>
                <c:pt idx="164">
                  <c:v>0.01</c:v>
                </c:pt>
                <c:pt idx="165">
                  <c:v>0.01</c:v>
                </c:pt>
                <c:pt idx="166">
                  <c:v>0.01</c:v>
                </c:pt>
                <c:pt idx="167">
                  <c:v>0.01</c:v>
                </c:pt>
                <c:pt idx="168">
                  <c:v>0.01</c:v>
                </c:pt>
                <c:pt idx="169">
                  <c:v>0.01</c:v>
                </c:pt>
                <c:pt idx="170">
                  <c:v>0.01</c:v>
                </c:pt>
                <c:pt idx="171">
                  <c:v>0.01</c:v>
                </c:pt>
                <c:pt idx="172">
                  <c:v>0.01</c:v>
                </c:pt>
                <c:pt idx="173">
                  <c:v>0.01</c:v>
                </c:pt>
                <c:pt idx="174">
                  <c:v>0.01</c:v>
                </c:pt>
                <c:pt idx="175">
                  <c:v>0.01</c:v>
                </c:pt>
                <c:pt idx="176">
                  <c:v>0.01</c:v>
                </c:pt>
                <c:pt idx="177">
                  <c:v>0.01</c:v>
                </c:pt>
                <c:pt idx="178">
                  <c:v>0.01</c:v>
                </c:pt>
                <c:pt idx="179">
                  <c:v>0.01</c:v>
                </c:pt>
                <c:pt idx="180">
                  <c:v>0.01</c:v>
                </c:pt>
                <c:pt idx="181">
                  <c:v>0.01</c:v>
                </c:pt>
                <c:pt idx="182">
                  <c:v>0.01</c:v>
                </c:pt>
                <c:pt idx="183">
                  <c:v>0.01</c:v>
                </c:pt>
                <c:pt idx="184">
                  <c:v>0.01</c:v>
                </c:pt>
                <c:pt idx="185">
                  <c:v>0.01</c:v>
                </c:pt>
                <c:pt idx="186">
                  <c:v>0.01</c:v>
                </c:pt>
                <c:pt idx="187">
                  <c:v>0.01</c:v>
                </c:pt>
                <c:pt idx="188">
                  <c:v>0.01</c:v>
                </c:pt>
                <c:pt idx="189">
                  <c:v>0.01</c:v>
                </c:pt>
                <c:pt idx="190">
                  <c:v>0.01</c:v>
                </c:pt>
                <c:pt idx="191">
                  <c:v>0.01</c:v>
                </c:pt>
                <c:pt idx="192">
                  <c:v>0.01</c:v>
                </c:pt>
                <c:pt idx="193">
                  <c:v>0.01</c:v>
                </c:pt>
                <c:pt idx="194">
                  <c:v>0.01</c:v>
                </c:pt>
                <c:pt idx="195">
                  <c:v>0.01</c:v>
                </c:pt>
                <c:pt idx="196">
                  <c:v>0.01</c:v>
                </c:pt>
                <c:pt idx="197">
                  <c:v>0.01</c:v>
                </c:pt>
                <c:pt idx="198">
                  <c:v>0.01</c:v>
                </c:pt>
                <c:pt idx="199">
                  <c:v>0.01</c:v>
                </c:pt>
                <c:pt idx="200">
                  <c:v>0.01</c:v>
                </c:pt>
                <c:pt idx="201">
                  <c:v>0.01</c:v>
                </c:pt>
                <c:pt idx="202">
                  <c:v>0.01</c:v>
                </c:pt>
                <c:pt idx="203">
                  <c:v>0.01</c:v>
                </c:pt>
                <c:pt idx="204">
                  <c:v>0.01</c:v>
                </c:pt>
                <c:pt idx="205">
                  <c:v>0.01</c:v>
                </c:pt>
                <c:pt idx="206">
                  <c:v>0.01</c:v>
                </c:pt>
                <c:pt idx="207">
                  <c:v>0.01</c:v>
                </c:pt>
                <c:pt idx="208">
                  <c:v>0.01</c:v>
                </c:pt>
                <c:pt idx="209">
                  <c:v>0.01</c:v>
                </c:pt>
                <c:pt idx="210">
                  <c:v>0.01</c:v>
                </c:pt>
                <c:pt idx="211">
                  <c:v>0.01</c:v>
                </c:pt>
                <c:pt idx="212">
                  <c:v>0.01</c:v>
                </c:pt>
                <c:pt idx="213">
                  <c:v>0.01</c:v>
                </c:pt>
                <c:pt idx="214">
                  <c:v>0.01</c:v>
                </c:pt>
                <c:pt idx="215">
                  <c:v>0.01</c:v>
                </c:pt>
                <c:pt idx="216">
                  <c:v>0.01</c:v>
                </c:pt>
                <c:pt idx="217">
                  <c:v>0.01</c:v>
                </c:pt>
                <c:pt idx="218">
                  <c:v>0.01</c:v>
                </c:pt>
                <c:pt idx="219">
                  <c:v>0.01</c:v>
                </c:pt>
                <c:pt idx="220">
                  <c:v>0.01</c:v>
                </c:pt>
                <c:pt idx="221">
                  <c:v>0.01</c:v>
                </c:pt>
                <c:pt idx="222">
                  <c:v>0.01</c:v>
                </c:pt>
                <c:pt idx="223">
                  <c:v>0.01</c:v>
                </c:pt>
                <c:pt idx="224">
                  <c:v>0.01</c:v>
                </c:pt>
                <c:pt idx="225">
                  <c:v>0.01</c:v>
                </c:pt>
                <c:pt idx="226">
                  <c:v>0.01</c:v>
                </c:pt>
                <c:pt idx="227">
                  <c:v>0.01</c:v>
                </c:pt>
                <c:pt idx="228">
                  <c:v>0.01</c:v>
                </c:pt>
                <c:pt idx="229">
                  <c:v>0.01</c:v>
                </c:pt>
                <c:pt idx="230">
                  <c:v>0.01</c:v>
                </c:pt>
                <c:pt idx="231">
                  <c:v>0.01</c:v>
                </c:pt>
                <c:pt idx="232">
                  <c:v>0.01</c:v>
                </c:pt>
                <c:pt idx="233">
                  <c:v>0.01</c:v>
                </c:pt>
                <c:pt idx="234">
                  <c:v>0.01</c:v>
                </c:pt>
                <c:pt idx="235">
                  <c:v>0.01</c:v>
                </c:pt>
                <c:pt idx="236">
                  <c:v>0.01</c:v>
                </c:pt>
                <c:pt idx="237">
                  <c:v>0.01</c:v>
                </c:pt>
                <c:pt idx="238">
                  <c:v>0.01</c:v>
                </c:pt>
                <c:pt idx="239">
                  <c:v>0.01</c:v>
                </c:pt>
                <c:pt idx="240">
                  <c:v>0.01</c:v>
                </c:pt>
                <c:pt idx="241">
                  <c:v>0.01</c:v>
                </c:pt>
                <c:pt idx="242">
                  <c:v>0.01</c:v>
                </c:pt>
                <c:pt idx="243">
                  <c:v>0.01</c:v>
                </c:pt>
                <c:pt idx="244">
                  <c:v>0.01</c:v>
                </c:pt>
                <c:pt idx="245">
                  <c:v>0.01</c:v>
                </c:pt>
                <c:pt idx="246">
                  <c:v>0.01</c:v>
                </c:pt>
                <c:pt idx="247">
                  <c:v>0.01</c:v>
                </c:pt>
                <c:pt idx="248">
                  <c:v>0.01</c:v>
                </c:pt>
                <c:pt idx="249">
                  <c:v>0.01</c:v>
                </c:pt>
                <c:pt idx="250">
                  <c:v>0.01</c:v>
                </c:pt>
                <c:pt idx="251">
                  <c:v>0.01</c:v>
                </c:pt>
                <c:pt idx="252">
                  <c:v>0.01</c:v>
                </c:pt>
                <c:pt idx="253">
                  <c:v>0.01</c:v>
                </c:pt>
                <c:pt idx="254">
                  <c:v>0.01</c:v>
                </c:pt>
                <c:pt idx="255">
                  <c:v>0.01</c:v>
                </c:pt>
                <c:pt idx="256">
                  <c:v>0.01</c:v>
                </c:pt>
                <c:pt idx="257">
                  <c:v>0.01</c:v>
                </c:pt>
                <c:pt idx="258">
                  <c:v>0.01</c:v>
                </c:pt>
                <c:pt idx="259">
                  <c:v>0.01</c:v>
                </c:pt>
                <c:pt idx="260">
                  <c:v>0.01</c:v>
                </c:pt>
                <c:pt idx="261">
                  <c:v>0.01</c:v>
                </c:pt>
                <c:pt idx="262">
                  <c:v>0.01</c:v>
                </c:pt>
                <c:pt idx="263">
                  <c:v>0.01</c:v>
                </c:pt>
                <c:pt idx="264">
                  <c:v>0.01</c:v>
                </c:pt>
                <c:pt idx="265">
                  <c:v>0.01</c:v>
                </c:pt>
                <c:pt idx="266">
                  <c:v>0.01</c:v>
                </c:pt>
                <c:pt idx="267">
                  <c:v>0.01</c:v>
                </c:pt>
                <c:pt idx="268">
                  <c:v>0.01</c:v>
                </c:pt>
                <c:pt idx="269">
                  <c:v>0.01</c:v>
                </c:pt>
                <c:pt idx="270">
                  <c:v>0.01</c:v>
                </c:pt>
                <c:pt idx="271">
                  <c:v>0.01</c:v>
                </c:pt>
                <c:pt idx="272">
                  <c:v>0.01</c:v>
                </c:pt>
                <c:pt idx="273">
                  <c:v>0.01</c:v>
                </c:pt>
                <c:pt idx="274">
                  <c:v>0.01</c:v>
                </c:pt>
                <c:pt idx="275">
                  <c:v>0.01</c:v>
                </c:pt>
                <c:pt idx="276">
                  <c:v>0.01</c:v>
                </c:pt>
                <c:pt idx="277">
                  <c:v>0.01</c:v>
                </c:pt>
                <c:pt idx="278">
                  <c:v>0.01</c:v>
                </c:pt>
                <c:pt idx="279">
                  <c:v>0.01</c:v>
                </c:pt>
                <c:pt idx="280">
                  <c:v>0.01</c:v>
                </c:pt>
                <c:pt idx="281">
                  <c:v>0.01</c:v>
                </c:pt>
                <c:pt idx="282">
                  <c:v>0.01</c:v>
                </c:pt>
                <c:pt idx="283">
                  <c:v>0.01</c:v>
                </c:pt>
                <c:pt idx="284">
                  <c:v>0.01</c:v>
                </c:pt>
                <c:pt idx="285">
                  <c:v>0.01</c:v>
                </c:pt>
                <c:pt idx="286">
                  <c:v>0.01</c:v>
                </c:pt>
                <c:pt idx="287">
                  <c:v>0.01</c:v>
                </c:pt>
                <c:pt idx="288">
                  <c:v>0.01</c:v>
                </c:pt>
                <c:pt idx="289">
                  <c:v>0.01</c:v>
                </c:pt>
                <c:pt idx="290">
                  <c:v>0.01</c:v>
                </c:pt>
                <c:pt idx="291">
                  <c:v>0.01</c:v>
                </c:pt>
                <c:pt idx="292">
                  <c:v>0.01</c:v>
                </c:pt>
                <c:pt idx="293">
                  <c:v>0.01</c:v>
                </c:pt>
                <c:pt idx="294">
                  <c:v>0.01</c:v>
                </c:pt>
                <c:pt idx="295">
                  <c:v>0.01</c:v>
                </c:pt>
                <c:pt idx="296">
                  <c:v>0.01</c:v>
                </c:pt>
                <c:pt idx="297">
                  <c:v>0.01</c:v>
                </c:pt>
                <c:pt idx="298">
                  <c:v>0.01</c:v>
                </c:pt>
                <c:pt idx="299">
                  <c:v>0.01</c:v>
                </c:pt>
                <c:pt idx="300">
                  <c:v>0.01</c:v>
                </c:pt>
                <c:pt idx="301">
                  <c:v>0.01</c:v>
                </c:pt>
                <c:pt idx="302">
                  <c:v>0.01</c:v>
                </c:pt>
                <c:pt idx="303">
                  <c:v>0.01</c:v>
                </c:pt>
                <c:pt idx="304">
                  <c:v>0.01</c:v>
                </c:pt>
                <c:pt idx="305">
                  <c:v>0.01</c:v>
                </c:pt>
                <c:pt idx="306">
                  <c:v>0.01</c:v>
                </c:pt>
                <c:pt idx="307">
                  <c:v>0.01</c:v>
                </c:pt>
                <c:pt idx="308">
                  <c:v>0.01</c:v>
                </c:pt>
                <c:pt idx="309">
                  <c:v>0.01</c:v>
                </c:pt>
                <c:pt idx="310">
                  <c:v>0.01</c:v>
                </c:pt>
                <c:pt idx="311">
                  <c:v>0.01</c:v>
                </c:pt>
                <c:pt idx="312">
                  <c:v>0.01</c:v>
                </c:pt>
                <c:pt idx="313">
                  <c:v>0.01</c:v>
                </c:pt>
                <c:pt idx="314">
                  <c:v>0.01</c:v>
                </c:pt>
                <c:pt idx="315">
                  <c:v>0.01</c:v>
                </c:pt>
                <c:pt idx="316">
                  <c:v>0.01</c:v>
                </c:pt>
                <c:pt idx="317">
                  <c:v>0.01</c:v>
                </c:pt>
                <c:pt idx="318">
                  <c:v>0.01</c:v>
                </c:pt>
                <c:pt idx="319">
                  <c:v>0.01</c:v>
                </c:pt>
                <c:pt idx="320">
                  <c:v>0.01</c:v>
                </c:pt>
                <c:pt idx="321">
                  <c:v>0.01</c:v>
                </c:pt>
                <c:pt idx="322">
                  <c:v>0.01</c:v>
                </c:pt>
                <c:pt idx="323">
                  <c:v>0.01</c:v>
                </c:pt>
                <c:pt idx="324">
                  <c:v>0.01</c:v>
                </c:pt>
                <c:pt idx="325">
                  <c:v>0.01</c:v>
                </c:pt>
                <c:pt idx="326">
                  <c:v>0.01</c:v>
                </c:pt>
                <c:pt idx="327">
                  <c:v>0.01</c:v>
                </c:pt>
                <c:pt idx="328">
                  <c:v>0.01</c:v>
                </c:pt>
                <c:pt idx="329">
                  <c:v>0.01</c:v>
                </c:pt>
                <c:pt idx="330">
                  <c:v>0.01</c:v>
                </c:pt>
                <c:pt idx="331">
                  <c:v>0.01</c:v>
                </c:pt>
                <c:pt idx="332">
                  <c:v>0.01</c:v>
                </c:pt>
                <c:pt idx="333">
                  <c:v>0.01</c:v>
                </c:pt>
                <c:pt idx="334">
                  <c:v>0.01</c:v>
                </c:pt>
                <c:pt idx="335">
                  <c:v>0.01</c:v>
                </c:pt>
                <c:pt idx="336">
                  <c:v>0.01</c:v>
                </c:pt>
                <c:pt idx="337">
                  <c:v>0.01</c:v>
                </c:pt>
                <c:pt idx="338">
                  <c:v>0.01</c:v>
                </c:pt>
                <c:pt idx="339">
                  <c:v>0.01</c:v>
                </c:pt>
                <c:pt idx="340">
                  <c:v>0.01</c:v>
                </c:pt>
                <c:pt idx="341">
                  <c:v>0.01</c:v>
                </c:pt>
                <c:pt idx="342">
                  <c:v>0.01</c:v>
                </c:pt>
                <c:pt idx="343">
                  <c:v>0.01</c:v>
                </c:pt>
                <c:pt idx="344">
                  <c:v>0.01</c:v>
                </c:pt>
                <c:pt idx="345">
                  <c:v>0.01</c:v>
                </c:pt>
                <c:pt idx="346">
                  <c:v>0.01</c:v>
                </c:pt>
                <c:pt idx="347">
                  <c:v>0.01</c:v>
                </c:pt>
                <c:pt idx="348">
                  <c:v>0.01</c:v>
                </c:pt>
                <c:pt idx="349">
                  <c:v>0.01</c:v>
                </c:pt>
                <c:pt idx="350">
                  <c:v>0.01</c:v>
                </c:pt>
                <c:pt idx="351">
                  <c:v>0.01</c:v>
                </c:pt>
                <c:pt idx="352">
                  <c:v>0.01</c:v>
                </c:pt>
                <c:pt idx="353">
                  <c:v>0.01</c:v>
                </c:pt>
                <c:pt idx="354">
                  <c:v>0.01</c:v>
                </c:pt>
                <c:pt idx="355">
                  <c:v>0.01</c:v>
                </c:pt>
                <c:pt idx="356">
                  <c:v>0.01</c:v>
                </c:pt>
                <c:pt idx="357">
                  <c:v>0.01</c:v>
                </c:pt>
                <c:pt idx="358">
                  <c:v>0.01</c:v>
                </c:pt>
                <c:pt idx="359">
                  <c:v>0.01</c:v>
                </c:pt>
                <c:pt idx="360">
                  <c:v>0.01</c:v>
                </c:pt>
                <c:pt idx="361">
                  <c:v>0.01</c:v>
                </c:pt>
                <c:pt idx="362">
                  <c:v>0.01</c:v>
                </c:pt>
                <c:pt idx="363">
                  <c:v>0.01</c:v>
                </c:pt>
                <c:pt idx="364">
                  <c:v>0.01</c:v>
                </c:pt>
                <c:pt idx="365">
                  <c:v>0.01</c:v>
                </c:pt>
                <c:pt idx="366">
                  <c:v>0.01</c:v>
                </c:pt>
                <c:pt idx="367">
                  <c:v>0.01</c:v>
                </c:pt>
                <c:pt idx="368">
                  <c:v>0.01</c:v>
                </c:pt>
                <c:pt idx="369">
                  <c:v>0.01</c:v>
                </c:pt>
                <c:pt idx="370">
                  <c:v>0.01</c:v>
                </c:pt>
                <c:pt idx="371">
                  <c:v>0.01</c:v>
                </c:pt>
                <c:pt idx="372">
                  <c:v>0.01</c:v>
                </c:pt>
                <c:pt idx="373">
                  <c:v>0.01</c:v>
                </c:pt>
                <c:pt idx="374">
                  <c:v>0.01</c:v>
                </c:pt>
                <c:pt idx="375">
                  <c:v>0.01</c:v>
                </c:pt>
                <c:pt idx="376">
                  <c:v>0.01</c:v>
                </c:pt>
                <c:pt idx="377">
                  <c:v>0.01</c:v>
                </c:pt>
                <c:pt idx="378">
                  <c:v>0.01</c:v>
                </c:pt>
                <c:pt idx="379">
                  <c:v>0.01</c:v>
                </c:pt>
                <c:pt idx="380">
                  <c:v>0.01</c:v>
                </c:pt>
                <c:pt idx="381">
                  <c:v>0.01</c:v>
                </c:pt>
                <c:pt idx="382">
                  <c:v>0.01</c:v>
                </c:pt>
                <c:pt idx="383">
                  <c:v>0.01</c:v>
                </c:pt>
                <c:pt idx="384">
                  <c:v>0.01</c:v>
                </c:pt>
                <c:pt idx="385">
                  <c:v>0.01</c:v>
                </c:pt>
                <c:pt idx="386">
                  <c:v>0.01</c:v>
                </c:pt>
                <c:pt idx="387">
                  <c:v>0.01</c:v>
                </c:pt>
                <c:pt idx="388">
                  <c:v>0.01</c:v>
                </c:pt>
                <c:pt idx="389">
                  <c:v>0.01</c:v>
                </c:pt>
                <c:pt idx="390">
                  <c:v>0.01</c:v>
                </c:pt>
                <c:pt idx="391">
                  <c:v>0.01</c:v>
                </c:pt>
                <c:pt idx="392">
                  <c:v>0.01</c:v>
                </c:pt>
                <c:pt idx="393">
                  <c:v>0.01</c:v>
                </c:pt>
                <c:pt idx="394">
                  <c:v>0.01</c:v>
                </c:pt>
                <c:pt idx="395">
                  <c:v>0.01</c:v>
                </c:pt>
                <c:pt idx="396">
                  <c:v>0.01</c:v>
                </c:pt>
                <c:pt idx="397">
                  <c:v>0.01</c:v>
                </c:pt>
                <c:pt idx="398">
                  <c:v>0.01</c:v>
                </c:pt>
                <c:pt idx="399">
                  <c:v>0.01</c:v>
                </c:pt>
                <c:pt idx="400">
                  <c:v>0.01</c:v>
                </c:pt>
                <c:pt idx="401">
                  <c:v>0.01</c:v>
                </c:pt>
                <c:pt idx="402">
                  <c:v>0.01</c:v>
                </c:pt>
                <c:pt idx="403">
                  <c:v>0.01</c:v>
                </c:pt>
                <c:pt idx="404">
                  <c:v>0.01</c:v>
                </c:pt>
                <c:pt idx="405">
                  <c:v>0.01</c:v>
                </c:pt>
                <c:pt idx="406">
                  <c:v>0.01</c:v>
                </c:pt>
                <c:pt idx="407">
                  <c:v>0.01</c:v>
                </c:pt>
                <c:pt idx="408">
                  <c:v>0.01</c:v>
                </c:pt>
                <c:pt idx="409">
                  <c:v>0.01</c:v>
                </c:pt>
                <c:pt idx="410">
                  <c:v>0.01</c:v>
                </c:pt>
                <c:pt idx="411">
                  <c:v>0.01</c:v>
                </c:pt>
                <c:pt idx="412">
                  <c:v>0.01</c:v>
                </c:pt>
                <c:pt idx="413">
                  <c:v>0.01</c:v>
                </c:pt>
                <c:pt idx="414">
                  <c:v>0.01</c:v>
                </c:pt>
                <c:pt idx="415">
                  <c:v>0.01</c:v>
                </c:pt>
                <c:pt idx="416">
                  <c:v>0.01</c:v>
                </c:pt>
                <c:pt idx="417">
                  <c:v>0.01</c:v>
                </c:pt>
                <c:pt idx="418">
                  <c:v>0.01</c:v>
                </c:pt>
                <c:pt idx="419">
                  <c:v>0.01</c:v>
                </c:pt>
                <c:pt idx="420">
                  <c:v>0.01</c:v>
                </c:pt>
                <c:pt idx="421">
                  <c:v>0.01</c:v>
                </c:pt>
                <c:pt idx="422">
                  <c:v>0.01</c:v>
                </c:pt>
                <c:pt idx="423">
                  <c:v>0.01</c:v>
                </c:pt>
                <c:pt idx="424">
                  <c:v>0.01</c:v>
                </c:pt>
                <c:pt idx="425">
                  <c:v>0.01</c:v>
                </c:pt>
                <c:pt idx="426">
                  <c:v>0.01</c:v>
                </c:pt>
                <c:pt idx="427">
                  <c:v>0.01</c:v>
                </c:pt>
                <c:pt idx="428">
                  <c:v>0.01</c:v>
                </c:pt>
                <c:pt idx="429">
                  <c:v>0.01</c:v>
                </c:pt>
                <c:pt idx="430">
                  <c:v>0.01</c:v>
                </c:pt>
                <c:pt idx="431">
                  <c:v>0.01</c:v>
                </c:pt>
                <c:pt idx="432">
                  <c:v>0.01</c:v>
                </c:pt>
                <c:pt idx="433">
                  <c:v>0.01</c:v>
                </c:pt>
                <c:pt idx="434">
                  <c:v>0.01</c:v>
                </c:pt>
                <c:pt idx="435">
                  <c:v>0.01</c:v>
                </c:pt>
                <c:pt idx="436">
                  <c:v>0.01</c:v>
                </c:pt>
                <c:pt idx="437">
                  <c:v>0.01</c:v>
                </c:pt>
                <c:pt idx="438">
                  <c:v>0.01</c:v>
                </c:pt>
                <c:pt idx="439">
                  <c:v>0.01</c:v>
                </c:pt>
                <c:pt idx="440">
                  <c:v>0.01</c:v>
                </c:pt>
                <c:pt idx="441">
                  <c:v>0.01</c:v>
                </c:pt>
                <c:pt idx="442">
                  <c:v>0.01</c:v>
                </c:pt>
                <c:pt idx="443">
                  <c:v>0.01</c:v>
                </c:pt>
                <c:pt idx="444">
                  <c:v>0.01</c:v>
                </c:pt>
                <c:pt idx="445">
                  <c:v>0.01</c:v>
                </c:pt>
                <c:pt idx="446">
                  <c:v>0.01</c:v>
                </c:pt>
                <c:pt idx="447">
                  <c:v>0.01</c:v>
                </c:pt>
                <c:pt idx="448">
                  <c:v>0.01</c:v>
                </c:pt>
                <c:pt idx="449">
                  <c:v>0.01</c:v>
                </c:pt>
                <c:pt idx="450">
                  <c:v>0.01</c:v>
                </c:pt>
                <c:pt idx="451">
                  <c:v>0.01</c:v>
                </c:pt>
                <c:pt idx="452">
                  <c:v>0.01</c:v>
                </c:pt>
                <c:pt idx="453">
                  <c:v>0.01</c:v>
                </c:pt>
                <c:pt idx="454">
                  <c:v>0.01</c:v>
                </c:pt>
                <c:pt idx="455">
                  <c:v>0.01</c:v>
                </c:pt>
                <c:pt idx="456">
                  <c:v>0.01</c:v>
                </c:pt>
                <c:pt idx="457">
                  <c:v>0.01</c:v>
                </c:pt>
                <c:pt idx="458">
                  <c:v>0.01</c:v>
                </c:pt>
                <c:pt idx="459">
                  <c:v>0.01</c:v>
                </c:pt>
                <c:pt idx="460">
                  <c:v>0.01</c:v>
                </c:pt>
                <c:pt idx="461">
                  <c:v>0.01</c:v>
                </c:pt>
                <c:pt idx="462">
                  <c:v>0.01</c:v>
                </c:pt>
                <c:pt idx="463">
                  <c:v>0.01</c:v>
                </c:pt>
                <c:pt idx="464">
                  <c:v>0.01</c:v>
                </c:pt>
                <c:pt idx="465">
                  <c:v>0.01</c:v>
                </c:pt>
                <c:pt idx="466">
                  <c:v>0.01</c:v>
                </c:pt>
                <c:pt idx="467">
                  <c:v>0.01</c:v>
                </c:pt>
                <c:pt idx="468">
                  <c:v>0.01</c:v>
                </c:pt>
                <c:pt idx="469">
                  <c:v>0.01</c:v>
                </c:pt>
                <c:pt idx="470">
                  <c:v>0.01</c:v>
                </c:pt>
                <c:pt idx="471">
                  <c:v>0.01</c:v>
                </c:pt>
                <c:pt idx="472">
                  <c:v>0.01</c:v>
                </c:pt>
                <c:pt idx="473">
                  <c:v>0.01</c:v>
                </c:pt>
                <c:pt idx="474">
                  <c:v>0.01</c:v>
                </c:pt>
                <c:pt idx="475">
                  <c:v>0.01</c:v>
                </c:pt>
                <c:pt idx="476">
                  <c:v>0.01</c:v>
                </c:pt>
                <c:pt idx="477">
                  <c:v>0.01</c:v>
                </c:pt>
                <c:pt idx="478">
                  <c:v>0.01</c:v>
                </c:pt>
                <c:pt idx="479">
                  <c:v>0.01</c:v>
                </c:pt>
                <c:pt idx="480">
                  <c:v>0.01</c:v>
                </c:pt>
                <c:pt idx="481">
                  <c:v>0.01</c:v>
                </c:pt>
                <c:pt idx="482">
                  <c:v>0.01</c:v>
                </c:pt>
                <c:pt idx="483">
                  <c:v>0.01</c:v>
                </c:pt>
                <c:pt idx="484">
                  <c:v>0.01</c:v>
                </c:pt>
                <c:pt idx="485">
                  <c:v>0.01</c:v>
                </c:pt>
                <c:pt idx="486">
                  <c:v>0.01</c:v>
                </c:pt>
                <c:pt idx="487">
                  <c:v>0.01</c:v>
                </c:pt>
                <c:pt idx="488">
                  <c:v>0.01</c:v>
                </c:pt>
                <c:pt idx="489">
                  <c:v>0.01</c:v>
                </c:pt>
                <c:pt idx="490">
                  <c:v>0.01</c:v>
                </c:pt>
                <c:pt idx="491">
                  <c:v>0.01</c:v>
                </c:pt>
                <c:pt idx="492">
                  <c:v>0.01</c:v>
                </c:pt>
                <c:pt idx="493">
                  <c:v>0.01</c:v>
                </c:pt>
                <c:pt idx="494">
                  <c:v>0.01</c:v>
                </c:pt>
                <c:pt idx="495">
                  <c:v>0.01</c:v>
                </c:pt>
                <c:pt idx="496">
                  <c:v>0.01</c:v>
                </c:pt>
                <c:pt idx="497">
                  <c:v>0.01</c:v>
                </c:pt>
                <c:pt idx="498">
                  <c:v>0.01</c:v>
                </c:pt>
                <c:pt idx="499">
                  <c:v>0.01</c:v>
                </c:pt>
                <c:pt idx="500">
                  <c:v>0.01</c:v>
                </c:pt>
                <c:pt idx="501">
                  <c:v>0.01</c:v>
                </c:pt>
                <c:pt idx="502">
                  <c:v>0.01</c:v>
                </c:pt>
                <c:pt idx="503">
                  <c:v>0.01</c:v>
                </c:pt>
                <c:pt idx="504">
                  <c:v>0.01</c:v>
                </c:pt>
                <c:pt idx="505">
                  <c:v>0.01</c:v>
                </c:pt>
                <c:pt idx="506">
                  <c:v>0.01</c:v>
                </c:pt>
                <c:pt idx="507">
                  <c:v>0.01</c:v>
                </c:pt>
                <c:pt idx="508">
                  <c:v>0.01</c:v>
                </c:pt>
                <c:pt idx="509">
                  <c:v>0.01</c:v>
                </c:pt>
                <c:pt idx="510">
                  <c:v>0.01</c:v>
                </c:pt>
                <c:pt idx="511">
                  <c:v>0.01</c:v>
                </c:pt>
                <c:pt idx="512">
                  <c:v>0.01</c:v>
                </c:pt>
                <c:pt idx="513">
                  <c:v>0.01</c:v>
                </c:pt>
                <c:pt idx="514">
                  <c:v>0.01</c:v>
                </c:pt>
                <c:pt idx="515">
                  <c:v>0.01</c:v>
                </c:pt>
                <c:pt idx="516">
                  <c:v>0.01</c:v>
                </c:pt>
                <c:pt idx="517">
                  <c:v>0.01</c:v>
                </c:pt>
                <c:pt idx="518">
                  <c:v>0.01</c:v>
                </c:pt>
                <c:pt idx="519">
                  <c:v>0.01</c:v>
                </c:pt>
                <c:pt idx="520">
                  <c:v>0.01</c:v>
                </c:pt>
                <c:pt idx="521">
                  <c:v>0.01</c:v>
                </c:pt>
                <c:pt idx="522">
                  <c:v>0.01</c:v>
                </c:pt>
                <c:pt idx="523">
                  <c:v>0.01</c:v>
                </c:pt>
                <c:pt idx="524">
                  <c:v>0.01</c:v>
                </c:pt>
                <c:pt idx="525">
                  <c:v>0.01</c:v>
                </c:pt>
                <c:pt idx="526">
                  <c:v>0.01</c:v>
                </c:pt>
                <c:pt idx="527">
                  <c:v>0.01</c:v>
                </c:pt>
                <c:pt idx="528">
                  <c:v>0.01</c:v>
                </c:pt>
                <c:pt idx="529">
                  <c:v>0.01</c:v>
                </c:pt>
                <c:pt idx="530">
                  <c:v>0.01</c:v>
                </c:pt>
                <c:pt idx="531">
                  <c:v>0.01</c:v>
                </c:pt>
                <c:pt idx="532">
                  <c:v>0.01</c:v>
                </c:pt>
                <c:pt idx="533">
                  <c:v>0.01</c:v>
                </c:pt>
                <c:pt idx="534">
                  <c:v>0.01</c:v>
                </c:pt>
                <c:pt idx="535">
                  <c:v>0.01</c:v>
                </c:pt>
                <c:pt idx="536">
                  <c:v>0.01</c:v>
                </c:pt>
                <c:pt idx="537">
                  <c:v>0.01</c:v>
                </c:pt>
                <c:pt idx="538">
                  <c:v>0.01</c:v>
                </c:pt>
                <c:pt idx="539">
                  <c:v>0.01</c:v>
                </c:pt>
                <c:pt idx="540">
                  <c:v>0.01</c:v>
                </c:pt>
                <c:pt idx="541">
                  <c:v>0.01</c:v>
                </c:pt>
                <c:pt idx="542">
                  <c:v>0.01</c:v>
                </c:pt>
                <c:pt idx="543">
                  <c:v>0.01</c:v>
                </c:pt>
                <c:pt idx="544">
                  <c:v>0.01</c:v>
                </c:pt>
                <c:pt idx="545">
                  <c:v>0.01</c:v>
                </c:pt>
                <c:pt idx="546">
                  <c:v>0.01</c:v>
                </c:pt>
                <c:pt idx="547">
                  <c:v>0.01</c:v>
                </c:pt>
                <c:pt idx="548">
                  <c:v>0.01</c:v>
                </c:pt>
                <c:pt idx="549">
                  <c:v>0.01</c:v>
                </c:pt>
                <c:pt idx="550">
                  <c:v>0.01</c:v>
                </c:pt>
                <c:pt idx="551">
                  <c:v>0.01</c:v>
                </c:pt>
                <c:pt idx="552">
                  <c:v>0.01</c:v>
                </c:pt>
                <c:pt idx="553">
                  <c:v>0.01</c:v>
                </c:pt>
                <c:pt idx="554">
                  <c:v>0.01</c:v>
                </c:pt>
                <c:pt idx="555">
                  <c:v>0.01</c:v>
                </c:pt>
                <c:pt idx="556">
                  <c:v>0.01</c:v>
                </c:pt>
                <c:pt idx="557">
                  <c:v>0.01</c:v>
                </c:pt>
                <c:pt idx="558">
                  <c:v>0.01</c:v>
                </c:pt>
                <c:pt idx="559">
                  <c:v>0.01</c:v>
                </c:pt>
                <c:pt idx="560">
                  <c:v>0.01</c:v>
                </c:pt>
                <c:pt idx="561">
                  <c:v>0.01</c:v>
                </c:pt>
                <c:pt idx="562">
                  <c:v>0.01</c:v>
                </c:pt>
                <c:pt idx="563">
                  <c:v>0.01</c:v>
                </c:pt>
                <c:pt idx="564">
                  <c:v>0.01</c:v>
                </c:pt>
                <c:pt idx="565">
                  <c:v>0.01</c:v>
                </c:pt>
                <c:pt idx="566">
                  <c:v>0.01</c:v>
                </c:pt>
                <c:pt idx="567">
                  <c:v>0.01</c:v>
                </c:pt>
                <c:pt idx="568">
                  <c:v>0.01</c:v>
                </c:pt>
                <c:pt idx="569">
                  <c:v>0.01</c:v>
                </c:pt>
                <c:pt idx="570">
                  <c:v>0.01</c:v>
                </c:pt>
                <c:pt idx="571">
                  <c:v>0.01</c:v>
                </c:pt>
                <c:pt idx="572">
                  <c:v>0.01</c:v>
                </c:pt>
                <c:pt idx="573">
                  <c:v>0.01</c:v>
                </c:pt>
                <c:pt idx="574">
                  <c:v>0.01</c:v>
                </c:pt>
                <c:pt idx="575">
                  <c:v>0.01</c:v>
                </c:pt>
                <c:pt idx="576">
                  <c:v>0.01</c:v>
                </c:pt>
                <c:pt idx="577">
                  <c:v>0.01</c:v>
                </c:pt>
                <c:pt idx="578">
                  <c:v>0.01</c:v>
                </c:pt>
                <c:pt idx="579">
                  <c:v>0.01</c:v>
                </c:pt>
                <c:pt idx="580">
                  <c:v>0.01</c:v>
                </c:pt>
                <c:pt idx="581">
                  <c:v>0.01</c:v>
                </c:pt>
                <c:pt idx="582">
                  <c:v>0.01</c:v>
                </c:pt>
                <c:pt idx="583">
                  <c:v>0.01</c:v>
                </c:pt>
                <c:pt idx="584">
                  <c:v>0.01</c:v>
                </c:pt>
                <c:pt idx="585">
                  <c:v>0.01</c:v>
                </c:pt>
                <c:pt idx="586">
                  <c:v>0.01</c:v>
                </c:pt>
                <c:pt idx="587">
                  <c:v>0.01</c:v>
                </c:pt>
                <c:pt idx="588">
                  <c:v>0.01</c:v>
                </c:pt>
                <c:pt idx="589">
                  <c:v>0.01</c:v>
                </c:pt>
                <c:pt idx="590">
                  <c:v>0.01</c:v>
                </c:pt>
                <c:pt idx="591">
                  <c:v>0.01</c:v>
                </c:pt>
                <c:pt idx="592">
                  <c:v>0.01</c:v>
                </c:pt>
                <c:pt idx="593">
                  <c:v>0.01</c:v>
                </c:pt>
                <c:pt idx="594">
                  <c:v>0.01</c:v>
                </c:pt>
                <c:pt idx="595">
                  <c:v>0.01</c:v>
                </c:pt>
                <c:pt idx="596">
                  <c:v>0.01</c:v>
                </c:pt>
                <c:pt idx="597">
                  <c:v>0.01</c:v>
                </c:pt>
                <c:pt idx="598">
                  <c:v>0.01</c:v>
                </c:pt>
                <c:pt idx="599">
                  <c:v>0.01</c:v>
                </c:pt>
                <c:pt idx="600">
                  <c:v>0.01</c:v>
                </c:pt>
                <c:pt idx="601">
                  <c:v>0.01</c:v>
                </c:pt>
                <c:pt idx="602">
                  <c:v>0.01</c:v>
                </c:pt>
                <c:pt idx="603">
                  <c:v>0.01</c:v>
                </c:pt>
                <c:pt idx="604">
                  <c:v>0.01</c:v>
                </c:pt>
                <c:pt idx="605">
                  <c:v>0.01</c:v>
                </c:pt>
                <c:pt idx="606">
                  <c:v>0.01</c:v>
                </c:pt>
                <c:pt idx="607">
                  <c:v>0.01</c:v>
                </c:pt>
                <c:pt idx="608">
                  <c:v>0.01</c:v>
                </c:pt>
                <c:pt idx="609">
                  <c:v>0.01</c:v>
                </c:pt>
                <c:pt idx="610">
                  <c:v>0.01</c:v>
                </c:pt>
                <c:pt idx="611">
                  <c:v>0.01</c:v>
                </c:pt>
                <c:pt idx="612">
                  <c:v>0.01</c:v>
                </c:pt>
                <c:pt idx="613">
                  <c:v>0.01</c:v>
                </c:pt>
                <c:pt idx="614">
                  <c:v>0.01</c:v>
                </c:pt>
                <c:pt idx="615">
                  <c:v>0.01</c:v>
                </c:pt>
                <c:pt idx="616">
                  <c:v>0.01</c:v>
                </c:pt>
                <c:pt idx="617">
                  <c:v>0.01</c:v>
                </c:pt>
                <c:pt idx="618">
                  <c:v>0.01</c:v>
                </c:pt>
                <c:pt idx="619">
                  <c:v>0.01</c:v>
                </c:pt>
                <c:pt idx="620">
                  <c:v>0.01</c:v>
                </c:pt>
                <c:pt idx="621">
                  <c:v>0.01</c:v>
                </c:pt>
                <c:pt idx="622">
                  <c:v>0.01</c:v>
                </c:pt>
                <c:pt idx="623">
                  <c:v>0.01</c:v>
                </c:pt>
                <c:pt idx="624">
                  <c:v>0.01</c:v>
                </c:pt>
                <c:pt idx="625">
                  <c:v>0.01</c:v>
                </c:pt>
                <c:pt idx="626">
                  <c:v>0.01</c:v>
                </c:pt>
                <c:pt idx="627">
                  <c:v>0.01</c:v>
                </c:pt>
                <c:pt idx="628">
                  <c:v>0.01</c:v>
                </c:pt>
                <c:pt idx="629">
                  <c:v>0.01</c:v>
                </c:pt>
                <c:pt idx="630">
                  <c:v>0.01</c:v>
                </c:pt>
                <c:pt idx="631">
                  <c:v>0.01</c:v>
                </c:pt>
                <c:pt idx="632">
                  <c:v>0.01</c:v>
                </c:pt>
                <c:pt idx="633">
                  <c:v>0.01</c:v>
                </c:pt>
                <c:pt idx="634">
                  <c:v>0.01</c:v>
                </c:pt>
                <c:pt idx="635">
                  <c:v>0.01</c:v>
                </c:pt>
                <c:pt idx="636">
                  <c:v>0.01</c:v>
                </c:pt>
                <c:pt idx="637">
                  <c:v>0.01</c:v>
                </c:pt>
                <c:pt idx="638">
                  <c:v>0.01</c:v>
                </c:pt>
                <c:pt idx="639">
                  <c:v>0.01</c:v>
                </c:pt>
                <c:pt idx="640">
                  <c:v>0.01</c:v>
                </c:pt>
                <c:pt idx="641">
                  <c:v>0.01</c:v>
                </c:pt>
                <c:pt idx="642">
                  <c:v>0.01</c:v>
                </c:pt>
                <c:pt idx="643">
                  <c:v>0.01</c:v>
                </c:pt>
                <c:pt idx="644">
                  <c:v>0.01</c:v>
                </c:pt>
                <c:pt idx="645">
                  <c:v>0.01</c:v>
                </c:pt>
                <c:pt idx="646">
                  <c:v>0.01</c:v>
                </c:pt>
                <c:pt idx="647">
                  <c:v>0.01</c:v>
                </c:pt>
                <c:pt idx="648">
                  <c:v>0.01</c:v>
                </c:pt>
                <c:pt idx="649">
                  <c:v>0.01</c:v>
                </c:pt>
                <c:pt idx="650">
                  <c:v>0.01</c:v>
                </c:pt>
                <c:pt idx="651">
                  <c:v>0.01</c:v>
                </c:pt>
                <c:pt idx="652">
                  <c:v>0.01</c:v>
                </c:pt>
                <c:pt idx="653">
                  <c:v>0.01</c:v>
                </c:pt>
                <c:pt idx="654">
                  <c:v>0.01</c:v>
                </c:pt>
                <c:pt idx="655">
                  <c:v>0.01</c:v>
                </c:pt>
                <c:pt idx="656">
                  <c:v>0.01</c:v>
                </c:pt>
                <c:pt idx="657">
                  <c:v>0.01</c:v>
                </c:pt>
                <c:pt idx="658">
                  <c:v>0.01</c:v>
                </c:pt>
                <c:pt idx="659">
                  <c:v>0.01</c:v>
                </c:pt>
                <c:pt idx="660">
                  <c:v>0.01</c:v>
                </c:pt>
                <c:pt idx="661">
                  <c:v>0.01</c:v>
                </c:pt>
                <c:pt idx="662">
                  <c:v>0.01</c:v>
                </c:pt>
                <c:pt idx="663">
                  <c:v>0.01</c:v>
                </c:pt>
                <c:pt idx="664">
                  <c:v>0.01</c:v>
                </c:pt>
                <c:pt idx="665">
                  <c:v>0.01</c:v>
                </c:pt>
                <c:pt idx="666">
                  <c:v>0.01</c:v>
                </c:pt>
                <c:pt idx="667">
                  <c:v>0.01</c:v>
                </c:pt>
                <c:pt idx="668">
                  <c:v>0.01</c:v>
                </c:pt>
                <c:pt idx="669">
                  <c:v>0.01</c:v>
                </c:pt>
                <c:pt idx="670">
                  <c:v>0.01</c:v>
                </c:pt>
                <c:pt idx="671">
                  <c:v>0.01</c:v>
                </c:pt>
                <c:pt idx="672">
                  <c:v>0.01</c:v>
                </c:pt>
                <c:pt idx="673">
                  <c:v>0.01</c:v>
                </c:pt>
                <c:pt idx="674">
                  <c:v>0.01</c:v>
                </c:pt>
                <c:pt idx="675">
                  <c:v>0.01</c:v>
                </c:pt>
                <c:pt idx="676">
                  <c:v>0.01</c:v>
                </c:pt>
                <c:pt idx="677">
                  <c:v>0.01</c:v>
                </c:pt>
                <c:pt idx="678">
                  <c:v>0.01</c:v>
                </c:pt>
                <c:pt idx="679">
                  <c:v>0.01</c:v>
                </c:pt>
                <c:pt idx="680">
                  <c:v>0.01</c:v>
                </c:pt>
                <c:pt idx="681">
                  <c:v>0.01</c:v>
                </c:pt>
                <c:pt idx="682">
                  <c:v>0.01</c:v>
                </c:pt>
                <c:pt idx="683">
                  <c:v>0.01</c:v>
                </c:pt>
                <c:pt idx="684">
                  <c:v>0.01</c:v>
                </c:pt>
                <c:pt idx="685">
                  <c:v>0.01</c:v>
                </c:pt>
                <c:pt idx="686">
                  <c:v>0.01</c:v>
                </c:pt>
                <c:pt idx="687">
                  <c:v>0.01</c:v>
                </c:pt>
                <c:pt idx="688">
                  <c:v>0.01</c:v>
                </c:pt>
                <c:pt idx="689">
                  <c:v>0.01</c:v>
                </c:pt>
                <c:pt idx="690">
                  <c:v>0.01</c:v>
                </c:pt>
                <c:pt idx="691">
                  <c:v>0.01</c:v>
                </c:pt>
                <c:pt idx="692">
                  <c:v>0.01</c:v>
                </c:pt>
                <c:pt idx="693">
                  <c:v>0.01</c:v>
                </c:pt>
                <c:pt idx="694">
                  <c:v>0.01</c:v>
                </c:pt>
                <c:pt idx="695">
                  <c:v>0.01</c:v>
                </c:pt>
                <c:pt idx="696">
                  <c:v>0.01</c:v>
                </c:pt>
                <c:pt idx="697">
                  <c:v>0.01</c:v>
                </c:pt>
                <c:pt idx="698">
                  <c:v>0.01</c:v>
                </c:pt>
                <c:pt idx="699">
                  <c:v>0.01</c:v>
                </c:pt>
                <c:pt idx="700">
                  <c:v>0.01</c:v>
                </c:pt>
                <c:pt idx="701">
                  <c:v>0.01</c:v>
                </c:pt>
                <c:pt idx="702">
                  <c:v>0.01</c:v>
                </c:pt>
                <c:pt idx="703">
                  <c:v>0.01</c:v>
                </c:pt>
                <c:pt idx="704">
                  <c:v>0.01</c:v>
                </c:pt>
                <c:pt idx="705">
                  <c:v>0.01</c:v>
                </c:pt>
                <c:pt idx="706">
                  <c:v>0.01</c:v>
                </c:pt>
                <c:pt idx="707">
                  <c:v>0.01</c:v>
                </c:pt>
                <c:pt idx="708">
                  <c:v>0.01</c:v>
                </c:pt>
                <c:pt idx="709">
                  <c:v>0.01</c:v>
                </c:pt>
                <c:pt idx="710">
                  <c:v>0.01</c:v>
                </c:pt>
                <c:pt idx="711">
                  <c:v>0.01</c:v>
                </c:pt>
                <c:pt idx="712">
                  <c:v>0.01</c:v>
                </c:pt>
                <c:pt idx="713">
                  <c:v>0.01</c:v>
                </c:pt>
                <c:pt idx="714">
                  <c:v>0.01</c:v>
                </c:pt>
                <c:pt idx="715">
                  <c:v>0.01</c:v>
                </c:pt>
                <c:pt idx="716">
                  <c:v>0.01</c:v>
                </c:pt>
                <c:pt idx="717">
                  <c:v>0.01</c:v>
                </c:pt>
                <c:pt idx="718">
                  <c:v>0.01</c:v>
                </c:pt>
                <c:pt idx="719">
                  <c:v>0.01</c:v>
                </c:pt>
                <c:pt idx="720">
                  <c:v>0.01</c:v>
                </c:pt>
                <c:pt idx="721">
                  <c:v>0.01</c:v>
                </c:pt>
                <c:pt idx="722">
                  <c:v>0.01</c:v>
                </c:pt>
                <c:pt idx="723">
                  <c:v>0.01</c:v>
                </c:pt>
                <c:pt idx="724">
                  <c:v>0.01</c:v>
                </c:pt>
                <c:pt idx="725">
                  <c:v>0.01</c:v>
                </c:pt>
                <c:pt idx="726">
                  <c:v>0.01</c:v>
                </c:pt>
                <c:pt idx="727">
                  <c:v>0.01</c:v>
                </c:pt>
                <c:pt idx="728">
                  <c:v>0.01</c:v>
                </c:pt>
                <c:pt idx="729">
                  <c:v>0.01</c:v>
                </c:pt>
                <c:pt idx="730">
                  <c:v>0.01</c:v>
                </c:pt>
                <c:pt idx="731">
                  <c:v>0.01</c:v>
                </c:pt>
                <c:pt idx="732">
                  <c:v>0.01</c:v>
                </c:pt>
                <c:pt idx="733">
                  <c:v>0.01</c:v>
                </c:pt>
                <c:pt idx="734">
                  <c:v>0.01</c:v>
                </c:pt>
                <c:pt idx="735">
                  <c:v>0.01</c:v>
                </c:pt>
                <c:pt idx="736">
                  <c:v>0.01</c:v>
                </c:pt>
                <c:pt idx="737">
                  <c:v>0.01</c:v>
                </c:pt>
                <c:pt idx="738">
                  <c:v>0.01</c:v>
                </c:pt>
                <c:pt idx="739">
                  <c:v>0.01</c:v>
                </c:pt>
                <c:pt idx="740">
                  <c:v>0.01</c:v>
                </c:pt>
                <c:pt idx="741">
                  <c:v>0.01</c:v>
                </c:pt>
                <c:pt idx="742">
                  <c:v>0.01</c:v>
                </c:pt>
                <c:pt idx="743">
                  <c:v>0.01</c:v>
                </c:pt>
                <c:pt idx="744">
                  <c:v>0.01</c:v>
                </c:pt>
                <c:pt idx="745">
                  <c:v>0.01</c:v>
                </c:pt>
                <c:pt idx="746">
                  <c:v>0.01</c:v>
                </c:pt>
                <c:pt idx="747">
                  <c:v>0.01</c:v>
                </c:pt>
                <c:pt idx="748">
                  <c:v>0.01</c:v>
                </c:pt>
                <c:pt idx="749">
                  <c:v>0.01</c:v>
                </c:pt>
                <c:pt idx="750">
                  <c:v>0.01</c:v>
                </c:pt>
                <c:pt idx="751">
                  <c:v>0.01</c:v>
                </c:pt>
                <c:pt idx="752">
                  <c:v>0.01</c:v>
                </c:pt>
                <c:pt idx="753">
                  <c:v>0.01</c:v>
                </c:pt>
                <c:pt idx="754">
                  <c:v>0.01</c:v>
                </c:pt>
                <c:pt idx="755">
                  <c:v>0.01</c:v>
                </c:pt>
                <c:pt idx="756">
                  <c:v>0.01</c:v>
                </c:pt>
                <c:pt idx="757">
                  <c:v>0.01</c:v>
                </c:pt>
                <c:pt idx="758">
                  <c:v>0.01</c:v>
                </c:pt>
                <c:pt idx="759">
                  <c:v>0.01</c:v>
                </c:pt>
                <c:pt idx="760">
                  <c:v>0.01</c:v>
                </c:pt>
                <c:pt idx="761">
                  <c:v>0.01</c:v>
                </c:pt>
                <c:pt idx="762">
                  <c:v>0.01</c:v>
                </c:pt>
                <c:pt idx="763">
                  <c:v>0.01</c:v>
                </c:pt>
                <c:pt idx="764">
                  <c:v>0.01</c:v>
                </c:pt>
                <c:pt idx="765">
                  <c:v>0.01</c:v>
                </c:pt>
                <c:pt idx="766">
                  <c:v>0.01</c:v>
                </c:pt>
                <c:pt idx="767">
                  <c:v>0.01</c:v>
                </c:pt>
                <c:pt idx="768">
                  <c:v>0.01</c:v>
                </c:pt>
                <c:pt idx="769">
                  <c:v>0.01</c:v>
                </c:pt>
                <c:pt idx="770">
                  <c:v>0.01</c:v>
                </c:pt>
                <c:pt idx="771">
                  <c:v>0.01</c:v>
                </c:pt>
                <c:pt idx="772">
                  <c:v>0.01</c:v>
                </c:pt>
                <c:pt idx="773">
                  <c:v>0.01</c:v>
                </c:pt>
                <c:pt idx="774">
                  <c:v>0.01</c:v>
                </c:pt>
                <c:pt idx="775">
                  <c:v>0.01</c:v>
                </c:pt>
                <c:pt idx="776">
                  <c:v>0.01</c:v>
                </c:pt>
                <c:pt idx="777">
                  <c:v>0.01</c:v>
                </c:pt>
                <c:pt idx="778">
                  <c:v>0.01</c:v>
                </c:pt>
                <c:pt idx="779">
                  <c:v>0.01</c:v>
                </c:pt>
                <c:pt idx="780">
                  <c:v>0.01</c:v>
                </c:pt>
                <c:pt idx="781">
                  <c:v>0.01</c:v>
                </c:pt>
                <c:pt idx="782">
                  <c:v>0.01</c:v>
                </c:pt>
                <c:pt idx="783">
                  <c:v>0.01</c:v>
                </c:pt>
                <c:pt idx="784">
                  <c:v>0.01</c:v>
                </c:pt>
                <c:pt idx="785">
                  <c:v>0.01</c:v>
                </c:pt>
                <c:pt idx="786">
                  <c:v>0.01</c:v>
                </c:pt>
                <c:pt idx="787">
                  <c:v>0.01</c:v>
                </c:pt>
                <c:pt idx="788">
                  <c:v>0.01</c:v>
                </c:pt>
                <c:pt idx="789">
                  <c:v>0.01</c:v>
                </c:pt>
                <c:pt idx="790">
                  <c:v>0.01</c:v>
                </c:pt>
                <c:pt idx="791">
                  <c:v>0.01</c:v>
                </c:pt>
                <c:pt idx="792">
                  <c:v>0.01</c:v>
                </c:pt>
                <c:pt idx="793">
                  <c:v>0.01</c:v>
                </c:pt>
                <c:pt idx="794">
                  <c:v>0.01</c:v>
                </c:pt>
                <c:pt idx="795">
                  <c:v>0.01</c:v>
                </c:pt>
                <c:pt idx="796">
                  <c:v>0.01</c:v>
                </c:pt>
                <c:pt idx="797">
                  <c:v>0.01</c:v>
                </c:pt>
                <c:pt idx="798">
                  <c:v>0.01</c:v>
                </c:pt>
                <c:pt idx="799">
                  <c:v>0.01</c:v>
                </c:pt>
                <c:pt idx="800">
                  <c:v>0.01</c:v>
                </c:pt>
                <c:pt idx="801">
                  <c:v>0.01</c:v>
                </c:pt>
                <c:pt idx="802">
                  <c:v>0.01</c:v>
                </c:pt>
                <c:pt idx="803">
                  <c:v>0.01</c:v>
                </c:pt>
                <c:pt idx="804">
                  <c:v>0.01</c:v>
                </c:pt>
                <c:pt idx="805">
                  <c:v>0.01</c:v>
                </c:pt>
                <c:pt idx="806">
                  <c:v>0.01</c:v>
                </c:pt>
                <c:pt idx="807">
                  <c:v>0.01</c:v>
                </c:pt>
                <c:pt idx="808">
                  <c:v>0.01</c:v>
                </c:pt>
                <c:pt idx="809">
                  <c:v>0.01</c:v>
                </c:pt>
                <c:pt idx="810">
                  <c:v>0.01</c:v>
                </c:pt>
                <c:pt idx="811">
                  <c:v>0.01</c:v>
                </c:pt>
                <c:pt idx="812">
                  <c:v>0.01</c:v>
                </c:pt>
                <c:pt idx="813">
                  <c:v>0.01</c:v>
                </c:pt>
                <c:pt idx="814">
                  <c:v>0.01</c:v>
                </c:pt>
                <c:pt idx="815">
                  <c:v>0.01</c:v>
                </c:pt>
                <c:pt idx="816">
                  <c:v>0.01</c:v>
                </c:pt>
                <c:pt idx="817">
                  <c:v>0.01</c:v>
                </c:pt>
                <c:pt idx="818">
                  <c:v>0.01</c:v>
                </c:pt>
                <c:pt idx="819">
                  <c:v>0.01</c:v>
                </c:pt>
                <c:pt idx="820">
                  <c:v>0.01</c:v>
                </c:pt>
                <c:pt idx="821">
                  <c:v>0.01</c:v>
                </c:pt>
                <c:pt idx="822">
                  <c:v>0.01</c:v>
                </c:pt>
                <c:pt idx="823">
                  <c:v>0.01</c:v>
                </c:pt>
                <c:pt idx="824">
                  <c:v>0.01</c:v>
                </c:pt>
                <c:pt idx="825">
                  <c:v>0.01</c:v>
                </c:pt>
                <c:pt idx="826">
                  <c:v>0.01</c:v>
                </c:pt>
                <c:pt idx="827">
                  <c:v>0.01</c:v>
                </c:pt>
                <c:pt idx="828">
                  <c:v>0.01</c:v>
                </c:pt>
                <c:pt idx="829">
                  <c:v>0.01</c:v>
                </c:pt>
                <c:pt idx="830">
                  <c:v>0.01</c:v>
                </c:pt>
                <c:pt idx="831">
                  <c:v>0.01</c:v>
                </c:pt>
                <c:pt idx="832">
                  <c:v>0.01</c:v>
                </c:pt>
                <c:pt idx="833">
                  <c:v>0.01</c:v>
                </c:pt>
                <c:pt idx="834">
                  <c:v>0.01</c:v>
                </c:pt>
                <c:pt idx="835">
                  <c:v>0.01</c:v>
                </c:pt>
                <c:pt idx="836">
                  <c:v>0.01</c:v>
                </c:pt>
                <c:pt idx="837">
                  <c:v>0.01</c:v>
                </c:pt>
                <c:pt idx="838">
                  <c:v>0.01</c:v>
                </c:pt>
                <c:pt idx="839">
                  <c:v>0.01</c:v>
                </c:pt>
                <c:pt idx="840">
                  <c:v>0.01</c:v>
                </c:pt>
                <c:pt idx="841">
                  <c:v>0.01</c:v>
                </c:pt>
                <c:pt idx="842">
                  <c:v>0.01</c:v>
                </c:pt>
                <c:pt idx="843">
                  <c:v>0.01</c:v>
                </c:pt>
                <c:pt idx="844">
                  <c:v>0.01</c:v>
                </c:pt>
                <c:pt idx="845">
                  <c:v>0.01</c:v>
                </c:pt>
                <c:pt idx="846">
                  <c:v>0.01</c:v>
                </c:pt>
                <c:pt idx="847">
                  <c:v>0.01</c:v>
                </c:pt>
                <c:pt idx="848">
                  <c:v>0.01</c:v>
                </c:pt>
                <c:pt idx="849">
                  <c:v>0.01</c:v>
                </c:pt>
                <c:pt idx="850">
                  <c:v>0.01</c:v>
                </c:pt>
                <c:pt idx="851">
                  <c:v>0.01</c:v>
                </c:pt>
                <c:pt idx="852">
                  <c:v>0.01</c:v>
                </c:pt>
                <c:pt idx="853">
                  <c:v>0.01</c:v>
                </c:pt>
                <c:pt idx="854">
                  <c:v>0.01</c:v>
                </c:pt>
                <c:pt idx="855">
                  <c:v>0.01</c:v>
                </c:pt>
                <c:pt idx="856">
                  <c:v>0.01</c:v>
                </c:pt>
                <c:pt idx="857">
                  <c:v>0.01</c:v>
                </c:pt>
                <c:pt idx="858">
                  <c:v>0.01</c:v>
                </c:pt>
                <c:pt idx="859">
                  <c:v>0.01</c:v>
                </c:pt>
                <c:pt idx="860">
                  <c:v>0.01</c:v>
                </c:pt>
                <c:pt idx="861">
                  <c:v>0.01</c:v>
                </c:pt>
                <c:pt idx="862">
                  <c:v>0.01</c:v>
                </c:pt>
                <c:pt idx="863">
                  <c:v>0.01</c:v>
                </c:pt>
                <c:pt idx="864">
                  <c:v>0.01</c:v>
                </c:pt>
                <c:pt idx="865">
                  <c:v>0.01</c:v>
                </c:pt>
                <c:pt idx="866">
                  <c:v>0.01</c:v>
                </c:pt>
                <c:pt idx="867">
                  <c:v>0.01</c:v>
                </c:pt>
                <c:pt idx="868">
                  <c:v>0.01</c:v>
                </c:pt>
                <c:pt idx="869">
                  <c:v>0.01</c:v>
                </c:pt>
                <c:pt idx="870">
                  <c:v>0.01</c:v>
                </c:pt>
                <c:pt idx="871">
                  <c:v>0.01</c:v>
                </c:pt>
                <c:pt idx="872">
                  <c:v>0.01</c:v>
                </c:pt>
                <c:pt idx="873">
                  <c:v>0.01</c:v>
                </c:pt>
                <c:pt idx="874">
                  <c:v>0.01</c:v>
                </c:pt>
                <c:pt idx="875">
                  <c:v>0.01</c:v>
                </c:pt>
                <c:pt idx="876">
                  <c:v>0.01</c:v>
                </c:pt>
                <c:pt idx="877">
                  <c:v>0.01</c:v>
                </c:pt>
                <c:pt idx="878">
                  <c:v>0.01</c:v>
                </c:pt>
                <c:pt idx="879">
                  <c:v>0.01</c:v>
                </c:pt>
                <c:pt idx="880">
                  <c:v>0.01</c:v>
                </c:pt>
                <c:pt idx="881">
                  <c:v>0.01</c:v>
                </c:pt>
                <c:pt idx="882">
                  <c:v>0.01</c:v>
                </c:pt>
                <c:pt idx="883">
                  <c:v>0.01</c:v>
                </c:pt>
                <c:pt idx="884">
                  <c:v>0.01</c:v>
                </c:pt>
                <c:pt idx="885">
                  <c:v>0.01</c:v>
                </c:pt>
                <c:pt idx="886">
                  <c:v>0.01</c:v>
                </c:pt>
                <c:pt idx="887">
                  <c:v>0.01</c:v>
                </c:pt>
                <c:pt idx="888">
                  <c:v>0.01</c:v>
                </c:pt>
                <c:pt idx="889">
                  <c:v>0.01</c:v>
                </c:pt>
                <c:pt idx="890">
                  <c:v>0.01</c:v>
                </c:pt>
                <c:pt idx="891">
                  <c:v>0.01</c:v>
                </c:pt>
                <c:pt idx="892">
                  <c:v>0.01</c:v>
                </c:pt>
                <c:pt idx="893">
                  <c:v>0.01</c:v>
                </c:pt>
                <c:pt idx="894">
                  <c:v>0.01</c:v>
                </c:pt>
                <c:pt idx="895">
                  <c:v>0.01</c:v>
                </c:pt>
                <c:pt idx="896">
                  <c:v>0.01</c:v>
                </c:pt>
                <c:pt idx="897">
                  <c:v>0.01</c:v>
                </c:pt>
                <c:pt idx="898">
                  <c:v>0.01</c:v>
                </c:pt>
                <c:pt idx="899">
                  <c:v>0.01</c:v>
                </c:pt>
                <c:pt idx="900">
                  <c:v>0.01</c:v>
                </c:pt>
                <c:pt idx="901">
                  <c:v>0.01</c:v>
                </c:pt>
                <c:pt idx="902">
                  <c:v>0.01</c:v>
                </c:pt>
                <c:pt idx="903">
                  <c:v>0.01</c:v>
                </c:pt>
                <c:pt idx="904">
                  <c:v>0.01</c:v>
                </c:pt>
                <c:pt idx="905">
                  <c:v>0.01</c:v>
                </c:pt>
                <c:pt idx="906">
                  <c:v>0.01</c:v>
                </c:pt>
                <c:pt idx="907">
                  <c:v>0.01</c:v>
                </c:pt>
                <c:pt idx="908">
                  <c:v>0.01</c:v>
                </c:pt>
                <c:pt idx="909">
                  <c:v>0.01</c:v>
                </c:pt>
                <c:pt idx="910">
                  <c:v>0.01</c:v>
                </c:pt>
                <c:pt idx="911">
                  <c:v>0.01</c:v>
                </c:pt>
                <c:pt idx="912">
                  <c:v>0.01</c:v>
                </c:pt>
                <c:pt idx="913">
                  <c:v>0.01</c:v>
                </c:pt>
                <c:pt idx="914">
                  <c:v>0.01</c:v>
                </c:pt>
                <c:pt idx="915">
                  <c:v>0.01</c:v>
                </c:pt>
                <c:pt idx="916">
                  <c:v>0.01</c:v>
                </c:pt>
                <c:pt idx="917">
                  <c:v>0.01</c:v>
                </c:pt>
                <c:pt idx="918">
                  <c:v>0.01</c:v>
                </c:pt>
                <c:pt idx="919">
                  <c:v>0.01</c:v>
                </c:pt>
                <c:pt idx="920">
                  <c:v>0.01</c:v>
                </c:pt>
                <c:pt idx="921">
                  <c:v>0.01</c:v>
                </c:pt>
                <c:pt idx="922">
                  <c:v>0.01</c:v>
                </c:pt>
                <c:pt idx="923">
                  <c:v>0.01</c:v>
                </c:pt>
                <c:pt idx="924">
                  <c:v>0.01</c:v>
                </c:pt>
                <c:pt idx="925">
                  <c:v>0.01</c:v>
                </c:pt>
                <c:pt idx="926">
                  <c:v>0.01</c:v>
                </c:pt>
                <c:pt idx="927">
                  <c:v>0.01</c:v>
                </c:pt>
                <c:pt idx="928">
                  <c:v>0.01</c:v>
                </c:pt>
                <c:pt idx="929">
                  <c:v>0.01</c:v>
                </c:pt>
                <c:pt idx="930">
                  <c:v>0.01</c:v>
                </c:pt>
                <c:pt idx="931">
                  <c:v>0.01</c:v>
                </c:pt>
                <c:pt idx="932">
                  <c:v>0.01</c:v>
                </c:pt>
                <c:pt idx="933">
                  <c:v>0.01</c:v>
                </c:pt>
                <c:pt idx="934">
                  <c:v>0.01</c:v>
                </c:pt>
                <c:pt idx="935">
                  <c:v>0.01</c:v>
                </c:pt>
                <c:pt idx="936">
                  <c:v>0.01</c:v>
                </c:pt>
                <c:pt idx="937">
                  <c:v>0.01</c:v>
                </c:pt>
                <c:pt idx="938">
                  <c:v>0.01</c:v>
                </c:pt>
                <c:pt idx="939">
                  <c:v>0.01</c:v>
                </c:pt>
                <c:pt idx="940">
                  <c:v>0.01</c:v>
                </c:pt>
                <c:pt idx="941">
                  <c:v>0.01</c:v>
                </c:pt>
                <c:pt idx="942">
                  <c:v>0.01</c:v>
                </c:pt>
                <c:pt idx="943">
                  <c:v>0.01</c:v>
                </c:pt>
                <c:pt idx="944">
                  <c:v>0.01</c:v>
                </c:pt>
                <c:pt idx="945">
                  <c:v>0.01</c:v>
                </c:pt>
                <c:pt idx="946">
                  <c:v>0.01</c:v>
                </c:pt>
                <c:pt idx="947">
                  <c:v>0.01</c:v>
                </c:pt>
                <c:pt idx="948">
                  <c:v>0.01</c:v>
                </c:pt>
                <c:pt idx="949">
                  <c:v>0.01</c:v>
                </c:pt>
                <c:pt idx="950">
                  <c:v>0.01</c:v>
                </c:pt>
                <c:pt idx="951">
                  <c:v>0.01</c:v>
                </c:pt>
                <c:pt idx="952">
                  <c:v>0.01</c:v>
                </c:pt>
                <c:pt idx="953">
                  <c:v>0.01</c:v>
                </c:pt>
                <c:pt idx="954">
                  <c:v>0.01</c:v>
                </c:pt>
                <c:pt idx="955">
                  <c:v>0.01</c:v>
                </c:pt>
                <c:pt idx="956">
                  <c:v>0.01</c:v>
                </c:pt>
                <c:pt idx="957">
                  <c:v>0.01</c:v>
                </c:pt>
                <c:pt idx="958">
                  <c:v>0.01</c:v>
                </c:pt>
                <c:pt idx="959">
                  <c:v>0.01</c:v>
                </c:pt>
                <c:pt idx="960">
                  <c:v>0.01</c:v>
                </c:pt>
                <c:pt idx="961">
                  <c:v>0.01</c:v>
                </c:pt>
                <c:pt idx="962">
                  <c:v>0.01</c:v>
                </c:pt>
                <c:pt idx="963">
                  <c:v>0.01</c:v>
                </c:pt>
                <c:pt idx="964">
                  <c:v>0.01</c:v>
                </c:pt>
                <c:pt idx="965">
                  <c:v>0.01</c:v>
                </c:pt>
                <c:pt idx="966">
                  <c:v>0.01</c:v>
                </c:pt>
                <c:pt idx="967">
                  <c:v>0.01</c:v>
                </c:pt>
                <c:pt idx="968">
                  <c:v>0.01</c:v>
                </c:pt>
                <c:pt idx="969">
                  <c:v>0.01</c:v>
                </c:pt>
                <c:pt idx="970">
                  <c:v>0.01</c:v>
                </c:pt>
                <c:pt idx="971">
                  <c:v>0.01</c:v>
                </c:pt>
                <c:pt idx="972">
                  <c:v>0.01</c:v>
                </c:pt>
                <c:pt idx="973">
                  <c:v>0.01</c:v>
                </c:pt>
                <c:pt idx="974">
                  <c:v>0.01</c:v>
                </c:pt>
                <c:pt idx="975">
                  <c:v>0.01</c:v>
                </c:pt>
                <c:pt idx="976">
                  <c:v>0.01</c:v>
                </c:pt>
                <c:pt idx="977">
                  <c:v>0.01</c:v>
                </c:pt>
                <c:pt idx="978">
                  <c:v>0.01</c:v>
                </c:pt>
                <c:pt idx="979">
                  <c:v>0.01</c:v>
                </c:pt>
                <c:pt idx="980">
                  <c:v>0.01</c:v>
                </c:pt>
                <c:pt idx="981">
                  <c:v>0.01</c:v>
                </c:pt>
                <c:pt idx="982">
                  <c:v>0.01</c:v>
                </c:pt>
                <c:pt idx="983">
                  <c:v>0.01</c:v>
                </c:pt>
                <c:pt idx="984">
                  <c:v>0.01</c:v>
                </c:pt>
                <c:pt idx="985">
                  <c:v>0.01</c:v>
                </c:pt>
                <c:pt idx="986">
                  <c:v>0.01</c:v>
                </c:pt>
                <c:pt idx="987">
                  <c:v>0.01</c:v>
                </c:pt>
                <c:pt idx="988">
                  <c:v>0.01</c:v>
                </c:pt>
                <c:pt idx="989">
                  <c:v>0.01</c:v>
                </c:pt>
                <c:pt idx="990">
                  <c:v>0.01</c:v>
                </c:pt>
                <c:pt idx="991">
                  <c:v>0.01</c:v>
                </c:pt>
                <c:pt idx="992">
                  <c:v>0.01</c:v>
                </c:pt>
                <c:pt idx="993">
                  <c:v>0.01</c:v>
                </c:pt>
                <c:pt idx="994">
                  <c:v>0.01</c:v>
                </c:pt>
                <c:pt idx="995">
                  <c:v>0.01</c:v>
                </c:pt>
                <c:pt idx="996">
                  <c:v>0.01</c:v>
                </c:pt>
                <c:pt idx="997">
                  <c:v>0.01</c:v>
                </c:pt>
                <c:pt idx="998">
                  <c:v>0.01</c:v>
                </c:pt>
                <c:pt idx="999">
                  <c:v>0.01</c:v>
                </c:pt>
                <c:pt idx="1000">
                  <c:v>0.01</c:v>
                </c:pt>
                <c:pt idx="1001">
                  <c:v>0.01</c:v>
                </c:pt>
                <c:pt idx="1002">
                  <c:v>0.01</c:v>
                </c:pt>
                <c:pt idx="1003">
                  <c:v>0.01</c:v>
                </c:pt>
                <c:pt idx="1004">
                  <c:v>0.01</c:v>
                </c:pt>
                <c:pt idx="1005">
                  <c:v>0.01</c:v>
                </c:pt>
                <c:pt idx="1006">
                  <c:v>0.01</c:v>
                </c:pt>
                <c:pt idx="1007">
                  <c:v>0.01</c:v>
                </c:pt>
                <c:pt idx="1008">
                  <c:v>0.01</c:v>
                </c:pt>
                <c:pt idx="1009">
                  <c:v>0.01</c:v>
                </c:pt>
                <c:pt idx="1010">
                  <c:v>0.01</c:v>
                </c:pt>
                <c:pt idx="1011">
                  <c:v>0.01</c:v>
                </c:pt>
                <c:pt idx="1012">
                  <c:v>0.01</c:v>
                </c:pt>
                <c:pt idx="1013">
                  <c:v>0.01</c:v>
                </c:pt>
                <c:pt idx="1014">
                  <c:v>0.01</c:v>
                </c:pt>
                <c:pt idx="1015">
                  <c:v>0.01</c:v>
                </c:pt>
                <c:pt idx="1016">
                  <c:v>0.01</c:v>
                </c:pt>
                <c:pt idx="1017">
                  <c:v>0.01</c:v>
                </c:pt>
                <c:pt idx="1018">
                  <c:v>0.01</c:v>
                </c:pt>
                <c:pt idx="1019">
                  <c:v>0.01</c:v>
                </c:pt>
                <c:pt idx="1020">
                  <c:v>0.01</c:v>
                </c:pt>
                <c:pt idx="1021">
                  <c:v>0.01</c:v>
                </c:pt>
                <c:pt idx="1022">
                  <c:v>0.01</c:v>
                </c:pt>
                <c:pt idx="1023">
                  <c:v>0.01</c:v>
                </c:pt>
                <c:pt idx="1024">
                  <c:v>0.01</c:v>
                </c:pt>
                <c:pt idx="1025">
                  <c:v>0.01</c:v>
                </c:pt>
                <c:pt idx="1026">
                  <c:v>0.01</c:v>
                </c:pt>
                <c:pt idx="1027">
                  <c:v>0.01</c:v>
                </c:pt>
                <c:pt idx="1028">
                  <c:v>0.01</c:v>
                </c:pt>
                <c:pt idx="1029">
                  <c:v>0.01</c:v>
                </c:pt>
                <c:pt idx="1030">
                  <c:v>0.01</c:v>
                </c:pt>
                <c:pt idx="1031">
                  <c:v>0.01</c:v>
                </c:pt>
                <c:pt idx="1032">
                  <c:v>0.01</c:v>
                </c:pt>
                <c:pt idx="1033">
                  <c:v>0.01</c:v>
                </c:pt>
                <c:pt idx="1034">
                  <c:v>0.01</c:v>
                </c:pt>
                <c:pt idx="1035">
                  <c:v>0.01</c:v>
                </c:pt>
                <c:pt idx="1036">
                  <c:v>0.01</c:v>
                </c:pt>
                <c:pt idx="1037">
                  <c:v>0.01</c:v>
                </c:pt>
                <c:pt idx="1038">
                  <c:v>0.01</c:v>
                </c:pt>
                <c:pt idx="1039">
                  <c:v>0.01</c:v>
                </c:pt>
                <c:pt idx="1040">
                  <c:v>0.01</c:v>
                </c:pt>
                <c:pt idx="1041">
                  <c:v>0.01</c:v>
                </c:pt>
                <c:pt idx="1042">
                  <c:v>0.01</c:v>
                </c:pt>
                <c:pt idx="1043">
                  <c:v>0.01</c:v>
                </c:pt>
                <c:pt idx="1044">
                  <c:v>0.01</c:v>
                </c:pt>
                <c:pt idx="1045">
                  <c:v>0.01</c:v>
                </c:pt>
                <c:pt idx="1046">
                  <c:v>0.01</c:v>
                </c:pt>
                <c:pt idx="1047">
                  <c:v>0.01</c:v>
                </c:pt>
                <c:pt idx="1048">
                  <c:v>0.01</c:v>
                </c:pt>
                <c:pt idx="1049">
                  <c:v>0.01</c:v>
                </c:pt>
                <c:pt idx="1050">
                  <c:v>0.01</c:v>
                </c:pt>
                <c:pt idx="1051">
                  <c:v>0.01</c:v>
                </c:pt>
                <c:pt idx="1052">
                  <c:v>0.01</c:v>
                </c:pt>
                <c:pt idx="1053">
                  <c:v>0.01</c:v>
                </c:pt>
                <c:pt idx="1054">
                  <c:v>0.01</c:v>
                </c:pt>
                <c:pt idx="1055">
                  <c:v>0.01</c:v>
                </c:pt>
                <c:pt idx="1056">
                  <c:v>0.01</c:v>
                </c:pt>
                <c:pt idx="1057">
                  <c:v>0.01</c:v>
                </c:pt>
                <c:pt idx="1058">
                  <c:v>0.01</c:v>
                </c:pt>
                <c:pt idx="1059">
                  <c:v>0.01</c:v>
                </c:pt>
                <c:pt idx="1060">
                  <c:v>0.01</c:v>
                </c:pt>
                <c:pt idx="1061">
                  <c:v>0.01</c:v>
                </c:pt>
                <c:pt idx="1062">
                  <c:v>0.01</c:v>
                </c:pt>
                <c:pt idx="1063">
                  <c:v>0.01</c:v>
                </c:pt>
                <c:pt idx="1064">
                  <c:v>0.01</c:v>
                </c:pt>
                <c:pt idx="1065">
                  <c:v>0.01</c:v>
                </c:pt>
                <c:pt idx="1066">
                  <c:v>0.01</c:v>
                </c:pt>
                <c:pt idx="1067">
                  <c:v>0.01</c:v>
                </c:pt>
                <c:pt idx="1068">
                  <c:v>0.01</c:v>
                </c:pt>
                <c:pt idx="1069">
                  <c:v>0.01</c:v>
                </c:pt>
                <c:pt idx="1070">
                  <c:v>0.01</c:v>
                </c:pt>
                <c:pt idx="1071">
                  <c:v>0.01</c:v>
                </c:pt>
                <c:pt idx="1072">
                  <c:v>0.01</c:v>
                </c:pt>
                <c:pt idx="1073">
                  <c:v>0.01</c:v>
                </c:pt>
                <c:pt idx="1074">
                  <c:v>0.01</c:v>
                </c:pt>
                <c:pt idx="1075">
                  <c:v>0.01</c:v>
                </c:pt>
                <c:pt idx="1076">
                  <c:v>0.01</c:v>
                </c:pt>
                <c:pt idx="1077">
                  <c:v>0.01</c:v>
                </c:pt>
                <c:pt idx="1078">
                  <c:v>0.01</c:v>
                </c:pt>
                <c:pt idx="1079">
                  <c:v>0.01</c:v>
                </c:pt>
                <c:pt idx="1080">
                  <c:v>0.01</c:v>
                </c:pt>
                <c:pt idx="1081">
                  <c:v>0.01</c:v>
                </c:pt>
                <c:pt idx="1082">
                  <c:v>0.01</c:v>
                </c:pt>
                <c:pt idx="1083">
                  <c:v>0.01</c:v>
                </c:pt>
                <c:pt idx="1084">
                  <c:v>0.01</c:v>
                </c:pt>
                <c:pt idx="1085">
                  <c:v>0.01</c:v>
                </c:pt>
                <c:pt idx="1086">
                  <c:v>0.01</c:v>
                </c:pt>
                <c:pt idx="1087">
                  <c:v>0.01</c:v>
                </c:pt>
                <c:pt idx="1088">
                  <c:v>0.01</c:v>
                </c:pt>
                <c:pt idx="1089">
                  <c:v>0.01</c:v>
                </c:pt>
                <c:pt idx="1090">
                  <c:v>0.01</c:v>
                </c:pt>
                <c:pt idx="1091">
                  <c:v>0.01</c:v>
                </c:pt>
                <c:pt idx="1092">
                  <c:v>0.01</c:v>
                </c:pt>
                <c:pt idx="1093">
                  <c:v>0.01</c:v>
                </c:pt>
                <c:pt idx="1094">
                  <c:v>0.01</c:v>
                </c:pt>
                <c:pt idx="1095">
                  <c:v>0.01</c:v>
                </c:pt>
                <c:pt idx="1096">
                  <c:v>0.01</c:v>
                </c:pt>
                <c:pt idx="1097">
                  <c:v>0.01</c:v>
                </c:pt>
                <c:pt idx="1098">
                  <c:v>0.01</c:v>
                </c:pt>
                <c:pt idx="1099">
                  <c:v>0.01</c:v>
                </c:pt>
                <c:pt idx="1100">
                  <c:v>0.01</c:v>
                </c:pt>
                <c:pt idx="1101">
                  <c:v>0.01</c:v>
                </c:pt>
                <c:pt idx="1102">
                  <c:v>0.01</c:v>
                </c:pt>
                <c:pt idx="1103">
                  <c:v>0.01</c:v>
                </c:pt>
                <c:pt idx="1104">
                  <c:v>0.01</c:v>
                </c:pt>
                <c:pt idx="1105">
                  <c:v>0.01</c:v>
                </c:pt>
                <c:pt idx="1106">
                  <c:v>0.01</c:v>
                </c:pt>
                <c:pt idx="1107">
                  <c:v>0.01</c:v>
                </c:pt>
                <c:pt idx="1108">
                  <c:v>0.01</c:v>
                </c:pt>
                <c:pt idx="1109">
                  <c:v>0.01</c:v>
                </c:pt>
                <c:pt idx="1110">
                  <c:v>0.01</c:v>
                </c:pt>
                <c:pt idx="1111">
                  <c:v>0.01</c:v>
                </c:pt>
                <c:pt idx="1112">
                  <c:v>0.01</c:v>
                </c:pt>
                <c:pt idx="1113">
                  <c:v>0.01</c:v>
                </c:pt>
                <c:pt idx="1114">
                  <c:v>0.01</c:v>
                </c:pt>
                <c:pt idx="1115">
                  <c:v>0.01</c:v>
                </c:pt>
                <c:pt idx="1116">
                  <c:v>0.01</c:v>
                </c:pt>
                <c:pt idx="1117">
                  <c:v>0.01</c:v>
                </c:pt>
                <c:pt idx="1118">
                  <c:v>0.01</c:v>
                </c:pt>
                <c:pt idx="1119">
                  <c:v>0.01</c:v>
                </c:pt>
                <c:pt idx="1120">
                  <c:v>0.01</c:v>
                </c:pt>
                <c:pt idx="1121">
                  <c:v>0.01</c:v>
                </c:pt>
                <c:pt idx="1122">
                  <c:v>0.01</c:v>
                </c:pt>
                <c:pt idx="1123">
                  <c:v>0.01</c:v>
                </c:pt>
                <c:pt idx="1124">
                  <c:v>0.01</c:v>
                </c:pt>
                <c:pt idx="1125">
                  <c:v>0.01</c:v>
                </c:pt>
                <c:pt idx="1126">
                  <c:v>0.01</c:v>
                </c:pt>
                <c:pt idx="1127">
                  <c:v>0.01</c:v>
                </c:pt>
                <c:pt idx="1128">
                  <c:v>0.01</c:v>
                </c:pt>
                <c:pt idx="1129">
                  <c:v>0.01</c:v>
                </c:pt>
                <c:pt idx="1130">
                  <c:v>0.01</c:v>
                </c:pt>
                <c:pt idx="1131">
                  <c:v>0.01</c:v>
                </c:pt>
                <c:pt idx="1132">
                  <c:v>0.01</c:v>
                </c:pt>
                <c:pt idx="1133">
                  <c:v>0.01</c:v>
                </c:pt>
                <c:pt idx="1134">
                  <c:v>0.01</c:v>
                </c:pt>
                <c:pt idx="1135">
                  <c:v>0.01</c:v>
                </c:pt>
                <c:pt idx="1136">
                  <c:v>0.01</c:v>
                </c:pt>
                <c:pt idx="1137">
                  <c:v>0.01</c:v>
                </c:pt>
                <c:pt idx="1138">
                  <c:v>0.01</c:v>
                </c:pt>
                <c:pt idx="1139">
                  <c:v>0.01</c:v>
                </c:pt>
                <c:pt idx="1140">
                  <c:v>0.01</c:v>
                </c:pt>
                <c:pt idx="1141">
                  <c:v>0.01</c:v>
                </c:pt>
                <c:pt idx="1142">
                  <c:v>0.01</c:v>
                </c:pt>
                <c:pt idx="1143">
                  <c:v>0.01</c:v>
                </c:pt>
                <c:pt idx="1144">
                  <c:v>0.01</c:v>
                </c:pt>
                <c:pt idx="1145">
                  <c:v>0.01</c:v>
                </c:pt>
                <c:pt idx="1146">
                  <c:v>0.01</c:v>
                </c:pt>
                <c:pt idx="1147">
                  <c:v>0.01</c:v>
                </c:pt>
                <c:pt idx="1148">
                  <c:v>0.01</c:v>
                </c:pt>
                <c:pt idx="1149">
                  <c:v>0.01</c:v>
                </c:pt>
                <c:pt idx="1150">
                  <c:v>0.01</c:v>
                </c:pt>
                <c:pt idx="1151">
                  <c:v>0.01</c:v>
                </c:pt>
                <c:pt idx="1152">
                  <c:v>0.01</c:v>
                </c:pt>
                <c:pt idx="1153">
                  <c:v>0.01</c:v>
                </c:pt>
                <c:pt idx="1154">
                  <c:v>0.01</c:v>
                </c:pt>
                <c:pt idx="1155">
                  <c:v>0.01</c:v>
                </c:pt>
                <c:pt idx="1156">
                  <c:v>0.01</c:v>
                </c:pt>
                <c:pt idx="1157">
                  <c:v>0.01</c:v>
                </c:pt>
                <c:pt idx="1158">
                  <c:v>0.01</c:v>
                </c:pt>
                <c:pt idx="1159">
                  <c:v>0.01</c:v>
                </c:pt>
                <c:pt idx="1160">
                  <c:v>0.01</c:v>
                </c:pt>
                <c:pt idx="1161">
                  <c:v>0.01</c:v>
                </c:pt>
                <c:pt idx="1162">
                  <c:v>0.01</c:v>
                </c:pt>
                <c:pt idx="1163">
                  <c:v>0.01</c:v>
                </c:pt>
                <c:pt idx="1164">
                  <c:v>0.01</c:v>
                </c:pt>
                <c:pt idx="1165">
                  <c:v>0.01</c:v>
                </c:pt>
                <c:pt idx="1166">
                  <c:v>0.01</c:v>
                </c:pt>
                <c:pt idx="1167">
                  <c:v>0.01</c:v>
                </c:pt>
                <c:pt idx="1168">
                  <c:v>0.01</c:v>
                </c:pt>
                <c:pt idx="1169">
                  <c:v>0.01</c:v>
                </c:pt>
                <c:pt idx="1170">
                  <c:v>0.01</c:v>
                </c:pt>
                <c:pt idx="1171">
                  <c:v>0.01</c:v>
                </c:pt>
                <c:pt idx="1172">
                  <c:v>0.01</c:v>
                </c:pt>
                <c:pt idx="1173">
                  <c:v>0.01</c:v>
                </c:pt>
                <c:pt idx="1174">
                  <c:v>0.01</c:v>
                </c:pt>
                <c:pt idx="1175">
                  <c:v>0.01</c:v>
                </c:pt>
                <c:pt idx="1176">
                  <c:v>0.01</c:v>
                </c:pt>
                <c:pt idx="1177">
                  <c:v>0.01</c:v>
                </c:pt>
                <c:pt idx="1178">
                  <c:v>0.01</c:v>
                </c:pt>
                <c:pt idx="1179">
                  <c:v>0.01</c:v>
                </c:pt>
                <c:pt idx="1180">
                  <c:v>0.01</c:v>
                </c:pt>
                <c:pt idx="1181">
                  <c:v>0.01</c:v>
                </c:pt>
                <c:pt idx="1182">
                  <c:v>0.01</c:v>
                </c:pt>
                <c:pt idx="1183">
                  <c:v>0.01</c:v>
                </c:pt>
                <c:pt idx="1184">
                  <c:v>0.01</c:v>
                </c:pt>
                <c:pt idx="1185">
                  <c:v>0.01</c:v>
                </c:pt>
                <c:pt idx="1186">
                  <c:v>0.01</c:v>
                </c:pt>
                <c:pt idx="1187">
                  <c:v>0.01</c:v>
                </c:pt>
                <c:pt idx="1188">
                  <c:v>0.01</c:v>
                </c:pt>
                <c:pt idx="1189">
                  <c:v>0.01</c:v>
                </c:pt>
                <c:pt idx="1190">
                  <c:v>0.01</c:v>
                </c:pt>
                <c:pt idx="1191">
                  <c:v>0.01</c:v>
                </c:pt>
                <c:pt idx="1192">
                  <c:v>0.01</c:v>
                </c:pt>
                <c:pt idx="1193">
                  <c:v>0.01</c:v>
                </c:pt>
                <c:pt idx="1194">
                  <c:v>0.01</c:v>
                </c:pt>
                <c:pt idx="1195">
                  <c:v>0.01</c:v>
                </c:pt>
                <c:pt idx="1196">
                  <c:v>1.0101010000000001E-2</c:v>
                </c:pt>
                <c:pt idx="1197">
                  <c:v>1.0101010000000001E-2</c:v>
                </c:pt>
                <c:pt idx="1198">
                  <c:v>1.0101010000000001E-2</c:v>
                </c:pt>
                <c:pt idx="1199">
                  <c:v>1.0101010000000001E-2</c:v>
                </c:pt>
                <c:pt idx="1200">
                  <c:v>1.0101010000000001E-2</c:v>
                </c:pt>
                <c:pt idx="1201">
                  <c:v>1.0101010000000001E-2</c:v>
                </c:pt>
                <c:pt idx="1202">
                  <c:v>1.0101010000000001E-2</c:v>
                </c:pt>
                <c:pt idx="1203">
                  <c:v>1.0101010000000001E-2</c:v>
                </c:pt>
                <c:pt idx="1204">
                  <c:v>1.0101010000000001E-2</c:v>
                </c:pt>
                <c:pt idx="1205">
                  <c:v>1.0101010000000001E-2</c:v>
                </c:pt>
                <c:pt idx="1206">
                  <c:v>1.0101010000000001E-2</c:v>
                </c:pt>
                <c:pt idx="1207">
                  <c:v>1.0101010000000001E-2</c:v>
                </c:pt>
                <c:pt idx="1208">
                  <c:v>1.0101010000000001E-2</c:v>
                </c:pt>
                <c:pt idx="1209">
                  <c:v>1.0101010000000001E-2</c:v>
                </c:pt>
                <c:pt idx="1210">
                  <c:v>1.0101010000000001E-2</c:v>
                </c:pt>
                <c:pt idx="1211">
                  <c:v>1.0101010000000001E-2</c:v>
                </c:pt>
                <c:pt idx="1212">
                  <c:v>1.0101010000000001E-2</c:v>
                </c:pt>
                <c:pt idx="1213">
                  <c:v>1.0101010000000001E-2</c:v>
                </c:pt>
                <c:pt idx="1214">
                  <c:v>1.0101010000000001E-2</c:v>
                </c:pt>
                <c:pt idx="1215">
                  <c:v>1.0101010000000001E-2</c:v>
                </c:pt>
                <c:pt idx="1216">
                  <c:v>1.0101010000000001E-2</c:v>
                </c:pt>
                <c:pt idx="1217">
                  <c:v>2.0202020000000001E-2</c:v>
                </c:pt>
                <c:pt idx="1218">
                  <c:v>2.0202020000000001E-2</c:v>
                </c:pt>
                <c:pt idx="1219">
                  <c:v>2.0202020000000001E-2</c:v>
                </c:pt>
                <c:pt idx="1220">
                  <c:v>2.0202020000000001E-2</c:v>
                </c:pt>
                <c:pt idx="1221">
                  <c:v>2.0202020000000001E-2</c:v>
                </c:pt>
                <c:pt idx="1222">
                  <c:v>2.0202020000000001E-2</c:v>
                </c:pt>
                <c:pt idx="1223">
                  <c:v>2.0202020000000001E-2</c:v>
                </c:pt>
                <c:pt idx="1224">
                  <c:v>2.0202020000000001E-2</c:v>
                </c:pt>
                <c:pt idx="1225">
                  <c:v>2.0202020000000001E-2</c:v>
                </c:pt>
                <c:pt idx="1226">
                  <c:v>2.0202020000000001E-2</c:v>
                </c:pt>
                <c:pt idx="1227">
                  <c:v>2.0202020000000001E-2</c:v>
                </c:pt>
                <c:pt idx="1228">
                  <c:v>2.0202020000000001E-2</c:v>
                </c:pt>
                <c:pt idx="1229">
                  <c:v>2.0202020000000001E-2</c:v>
                </c:pt>
                <c:pt idx="1230">
                  <c:v>2.0202020000000001E-2</c:v>
                </c:pt>
                <c:pt idx="1231">
                  <c:v>2.0202020000000001E-2</c:v>
                </c:pt>
                <c:pt idx="1232">
                  <c:v>2.0202020000000001E-2</c:v>
                </c:pt>
                <c:pt idx="1233">
                  <c:v>2.0202020000000001E-2</c:v>
                </c:pt>
                <c:pt idx="1234">
                  <c:v>2.0202020000000001E-2</c:v>
                </c:pt>
                <c:pt idx="1235">
                  <c:v>2.0202020000000001E-2</c:v>
                </c:pt>
                <c:pt idx="1236">
                  <c:v>2.0202020000000001E-2</c:v>
                </c:pt>
                <c:pt idx="1237">
                  <c:v>2.0202020000000001E-2</c:v>
                </c:pt>
                <c:pt idx="1238">
                  <c:v>2.0202020000000001E-2</c:v>
                </c:pt>
                <c:pt idx="1239">
                  <c:v>2.0202020000000001E-2</c:v>
                </c:pt>
                <c:pt idx="1240">
                  <c:v>2.0202020000000001E-2</c:v>
                </c:pt>
                <c:pt idx="1241">
                  <c:v>2.0202020000000001E-2</c:v>
                </c:pt>
                <c:pt idx="1242">
                  <c:v>2.0202020000000001E-2</c:v>
                </c:pt>
                <c:pt idx="1243">
                  <c:v>2.0202020000000001E-2</c:v>
                </c:pt>
                <c:pt idx="1244">
                  <c:v>2.0202020000000001E-2</c:v>
                </c:pt>
                <c:pt idx="1245">
                  <c:v>2.0202020000000001E-2</c:v>
                </c:pt>
                <c:pt idx="1246">
                  <c:v>2.0202020000000001E-2</c:v>
                </c:pt>
                <c:pt idx="1247">
                  <c:v>2.0202020000000001E-2</c:v>
                </c:pt>
                <c:pt idx="1248">
                  <c:v>2.0202020000000001E-2</c:v>
                </c:pt>
                <c:pt idx="1249">
                  <c:v>2.0202020000000001E-2</c:v>
                </c:pt>
                <c:pt idx="1250">
                  <c:v>2.0202020000000001E-2</c:v>
                </c:pt>
                <c:pt idx="1251">
                  <c:v>2.0202020000000001E-2</c:v>
                </c:pt>
                <c:pt idx="1252">
                  <c:v>2.0202020000000001E-2</c:v>
                </c:pt>
                <c:pt idx="1253">
                  <c:v>2.0202020000000001E-2</c:v>
                </c:pt>
                <c:pt idx="1254">
                  <c:v>2.0202020000000001E-2</c:v>
                </c:pt>
                <c:pt idx="1255">
                  <c:v>2.0202020000000001E-2</c:v>
                </c:pt>
                <c:pt idx="1256">
                  <c:v>2.0202020000000001E-2</c:v>
                </c:pt>
                <c:pt idx="1257">
                  <c:v>2.0202020000000001E-2</c:v>
                </c:pt>
                <c:pt idx="1258">
                  <c:v>2.0202020000000001E-2</c:v>
                </c:pt>
                <c:pt idx="1259">
                  <c:v>2.0202020000000001E-2</c:v>
                </c:pt>
                <c:pt idx="1260">
                  <c:v>2.0202020000000001E-2</c:v>
                </c:pt>
                <c:pt idx="1261">
                  <c:v>2.0202020000000001E-2</c:v>
                </c:pt>
                <c:pt idx="1262">
                  <c:v>2.0202020000000001E-2</c:v>
                </c:pt>
                <c:pt idx="1263">
                  <c:v>2.0202020000000001E-2</c:v>
                </c:pt>
                <c:pt idx="1264">
                  <c:v>2.0202020000000001E-2</c:v>
                </c:pt>
                <c:pt idx="1265">
                  <c:v>2.0202020000000001E-2</c:v>
                </c:pt>
                <c:pt idx="1266">
                  <c:v>2.0202020000000001E-2</c:v>
                </c:pt>
                <c:pt idx="1267">
                  <c:v>2.0202020000000001E-2</c:v>
                </c:pt>
                <c:pt idx="1268">
                  <c:v>2.0202020000000001E-2</c:v>
                </c:pt>
                <c:pt idx="1269">
                  <c:v>2.0202020000000001E-2</c:v>
                </c:pt>
                <c:pt idx="1270">
                  <c:v>2.0202020000000001E-2</c:v>
                </c:pt>
                <c:pt idx="1271">
                  <c:v>2.0202020000000001E-2</c:v>
                </c:pt>
                <c:pt idx="1272">
                  <c:v>2.0202020000000001E-2</c:v>
                </c:pt>
                <c:pt idx="1273">
                  <c:v>2.0202020000000001E-2</c:v>
                </c:pt>
                <c:pt idx="1274">
                  <c:v>2.0202020000000001E-2</c:v>
                </c:pt>
                <c:pt idx="1275">
                  <c:v>2.0202020000000001E-2</c:v>
                </c:pt>
                <c:pt idx="1276">
                  <c:v>2.0202020000000001E-2</c:v>
                </c:pt>
                <c:pt idx="1277">
                  <c:v>2.0202020000000001E-2</c:v>
                </c:pt>
                <c:pt idx="1278">
                  <c:v>2.0202020000000001E-2</c:v>
                </c:pt>
                <c:pt idx="1279">
                  <c:v>2.0202020000000001E-2</c:v>
                </c:pt>
                <c:pt idx="1280">
                  <c:v>2.0202020000000001E-2</c:v>
                </c:pt>
                <c:pt idx="1281">
                  <c:v>2.0202020000000001E-2</c:v>
                </c:pt>
                <c:pt idx="1282">
                  <c:v>2.0202020000000001E-2</c:v>
                </c:pt>
                <c:pt idx="1283">
                  <c:v>2.0202020000000001E-2</c:v>
                </c:pt>
                <c:pt idx="1284">
                  <c:v>2.0202020000000001E-2</c:v>
                </c:pt>
                <c:pt idx="1285">
                  <c:v>2.0202020000000001E-2</c:v>
                </c:pt>
                <c:pt idx="1286">
                  <c:v>2.0202020000000001E-2</c:v>
                </c:pt>
                <c:pt idx="1287">
                  <c:v>2.0202020000000001E-2</c:v>
                </c:pt>
                <c:pt idx="1288">
                  <c:v>2.0202020000000001E-2</c:v>
                </c:pt>
                <c:pt idx="1289">
                  <c:v>2.0202020000000001E-2</c:v>
                </c:pt>
                <c:pt idx="1290">
                  <c:v>2.0202020000000001E-2</c:v>
                </c:pt>
                <c:pt idx="1291">
                  <c:v>2.0202020000000001E-2</c:v>
                </c:pt>
                <c:pt idx="1292">
                  <c:v>2.0202020000000001E-2</c:v>
                </c:pt>
                <c:pt idx="1293">
                  <c:v>2.0202020000000001E-2</c:v>
                </c:pt>
                <c:pt idx="1294">
                  <c:v>2.0202020000000001E-2</c:v>
                </c:pt>
                <c:pt idx="1295">
                  <c:v>2.0202020000000001E-2</c:v>
                </c:pt>
                <c:pt idx="1296">
                  <c:v>2.0202020000000001E-2</c:v>
                </c:pt>
                <c:pt idx="1297">
                  <c:v>2.0202020000000001E-2</c:v>
                </c:pt>
                <c:pt idx="1298">
                  <c:v>2.0202020000000001E-2</c:v>
                </c:pt>
                <c:pt idx="1299">
                  <c:v>2.0202020000000001E-2</c:v>
                </c:pt>
                <c:pt idx="1300">
                  <c:v>2.0202020000000001E-2</c:v>
                </c:pt>
                <c:pt idx="1301">
                  <c:v>2.0202020000000001E-2</c:v>
                </c:pt>
                <c:pt idx="1302">
                  <c:v>2.0202020000000001E-2</c:v>
                </c:pt>
                <c:pt idx="1303">
                  <c:v>2.0202020000000001E-2</c:v>
                </c:pt>
                <c:pt idx="1304">
                  <c:v>2.0202020000000001E-2</c:v>
                </c:pt>
                <c:pt idx="1305">
                  <c:v>2.0202020000000001E-2</c:v>
                </c:pt>
                <c:pt idx="1306">
                  <c:v>2.0202020000000001E-2</c:v>
                </c:pt>
                <c:pt idx="1307">
                  <c:v>2.0202020000000001E-2</c:v>
                </c:pt>
                <c:pt idx="1308">
                  <c:v>2.0202020000000001E-2</c:v>
                </c:pt>
                <c:pt idx="1309">
                  <c:v>2.0202020000000001E-2</c:v>
                </c:pt>
                <c:pt idx="1310">
                  <c:v>2.0202020000000001E-2</c:v>
                </c:pt>
                <c:pt idx="1311">
                  <c:v>2.0202020000000001E-2</c:v>
                </c:pt>
                <c:pt idx="1312">
                  <c:v>2.0202020000000001E-2</c:v>
                </c:pt>
                <c:pt idx="1313">
                  <c:v>2.0202020000000001E-2</c:v>
                </c:pt>
                <c:pt idx="1314">
                  <c:v>2.0202020000000001E-2</c:v>
                </c:pt>
                <c:pt idx="1315">
                  <c:v>2.0202020000000001E-2</c:v>
                </c:pt>
                <c:pt idx="1316">
                  <c:v>2.0202020000000001E-2</c:v>
                </c:pt>
                <c:pt idx="1317">
                  <c:v>2.0202020000000001E-2</c:v>
                </c:pt>
                <c:pt idx="1318">
                  <c:v>2.0202020000000001E-2</c:v>
                </c:pt>
                <c:pt idx="1319">
                  <c:v>2.0202020000000001E-2</c:v>
                </c:pt>
                <c:pt idx="1320">
                  <c:v>2.0202020000000001E-2</c:v>
                </c:pt>
                <c:pt idx="1321">
                  <c:v>2.0202020000000001E-2</c:v>
                </c:pt>
                <c:pt idx="1322">
                  <c:v>2.0202020000000001E-2</c:v>
                </c:pt>
                <c:pt idx="1323">
                  <c:v>2.0202020000000001E-2</c:v>
                </c:pt>
                <c:pt idx="1324">
                  <c:v>2.0202020000000001E-2</c:v>
                </c:pt>
                <c:pt idx="1325">
                  <c:v>2.0202020000000001E-2</c:v>
                </c:pt>
                <c:pt idx="1326">
                  <c:v>2.0202020000000001E-2</c:v>
                </c:pt>
                <c:pt idx="1327">
                  <c:v>2.0202020000000001E-2</c:v>
                </c:pt>
                <c:pt idx="1328">
                  <c:v>2.0202020000000001E-2</c:v>
                </c:pt>
                <c:pt idx="1329">
                  <c:v>2.0202020000000001E-2</c:v>
                </c:pt>
                <c:pt idx="1330">
                  <c:v>2.0202020000000001E-2</c:v>
                </c:pt>
                <c:pt idx="1331">
                  <c:v>2.0202020000000001E-2</c:v>
                </c:pt>
                <c:pt idx="1332">
                  <c:v>2.0202020000000001E-2</c:v>
                </c:pt>
                <c:pt idx="1333">
                  <c:v>2.0202020000000001E-2</c:v>
                </c:pt>
                <c:pt idx="1334">
                  <c:v>2.0202020000000001E-2</c:v>
                </c:pt>
                <c:pt idx="1335">
                  <c:v>2.0202020000000001E-2</c:v>
                </c:pt>
                <c:pt idx="1336">
                  <c:v>2.0202020000000001E-2</c:v>
                </c:pt>
                <c:pt idx="1337">
                  <c:v>2.0202020000000001E-2</c:v>
                </c:pt>
                <c:pt idx="1338">
                  <c:v>2.0202020000000001E-2</c:v>
                </c:pt>
                <c:pt idx="1339">
                  <c:v>2.0202020000000001E-2</c:v>
                </c:pt>
                <c:pt idx="1340">
                  <c:v>2.0202020000000001E-2</c:v>
                </c:pt>
                <c:pt idx="1341">
                  <c:v>2.0202020000000001E-2</c:v>
                </c:pt>
                <c:pt idx="1342">
                  <c:v>2.0202020000000001E-2</c:v>
                </c:pt>
                <c:pt idx="1343">
                  <c:v>2.0202020000000001E-2</c:v>
                </c:pt>
                <c:pt idx="1344">
                  <c:v>2.0202020000000001E-2</c:v>
                </c:pt>
                <c:pt idx="1345">
                  <c:v>2.0202020000000001E-2</c:v>
                </c:pt>
                <c:pt idx="1346">
                  <c:v>2.0202020000000001E-2</c:v>
                </c:pt>
                <c:pt idx="1347">
                  <c:v>2.0202020000000001E-2</c:v>
                </c:pt>
                <c:pt idx="1348">
                  <c:v>2.0202020000000001E-2</c:v>
                </c:pt>
                <c:pt idx="1349">
                  <c:v>2.0202020000000001E-2</c:v>
                </c:pt>
                <c:pt idx="1350">
                  <c:v>2.0202020000000001E-2</c:v>
                </c:pt>
                <c:pt idx="1351">
                  <c:v>2.0202020000000001E-2</c:v>
                </c:pt>
                <c:pt idx="1352">
                  <c:v>2.0202020000000001E-2</c:v>
                </c:pt>
                <c:pt idx="1353">
                  <c:v>2.0202020000000001E-2</c:v>
                </c:pt>
                <c:pt idx="1354">
                  <c:v>2.0202020000000001E-2</c:v>
                </c:pt>
                <c:pt idx="1355">
                  <c:v>2.0202020000000001E-2</c:v>
                </c:pt>
                <c:pt idx="1356">
                  <c:v>2.0202020000000001E-2</c:v>
                </c:pt>
                <c:pt idx="1357">
                  <c:v>2.0202020000000001E-2</c:v>
                </c:pt>
                <c:pt idx="1358">
                  <c:v>2.0202020000000001E-2</c:v>
                </c:pt>
                <c:pt idx="1359">
                  <c:v>2.0202020000000001E-2</c:v>
                </c:pt>
                <c:pt idx="1360">
                  <c:v>2.0202020000000001E-2</c:v>
                </c:pt>
                <c:pt idx="1361">
                  <c:v>2.0202020000000001E-2</c:v>
                </c:pt>
                <c:pt idx="1362">
                  <c:v>2.0202020000000001E-2</c:v>
                </c:pt>
                <c:pt idx="1363">
                  <c:v>2.0202020000000001E-2</c:v>
                </c:pt>
                <c:pt idx="1364">
                  <c:v>2.0202020000000001E-2</c:v>
                </c:pt>
                <c:pt idx="1365">
                  <c:v>2.0202020000000001E-2</c:v>
                </c:pt>
                <c:pt idx="1366">
                  <c:v>2.0202020000000001E-2</c:v>
                </c:pt>
                <c:pt idx="1367">
                  <c:v>2.0202020000000001E-2</c:v>
                </c:pt>
                <c:pt idx="1368">
                  <c:v>2.0202020000000001E-2</c:v>
                </c:pt>
                <c:pt idx="1369">
                  <c:v>2.0202020000000001E-2</c:v>
                </c:pt>
                <c:pt idx="1370">
                  <c:v>2.0202020000000001E-2</c:v>
                </c:pt>
                <c:pt idx="1371">
                  <c:v>2.0202020000000001E-2</c:v>
                </c:pt>
                <c:pt idx="1372">
                  <c:v>2.0202020000000001E-2</c:v>
                </c:pt>
                <c:pt idx="1373">
                  <c:v>2.0202020000000001E-2</c:v>
                </c:pt>
                <c:pt idx="1374">
                  <c:v>2.0202020000000001E-2</c:v>
                </c:pt>
                <c:pt idx="1375">
                  <c:v>2.0202020000000001E-2</c:v>
                </c:pt>
                <c:pt idx="1376">
                  <c:v>2.0202020000000001E-2</c:v>
                </c:pt>
                <c:pt idx="1377">
                  <c:v>2.0202020000000001E-2</c:v>
                </c:pt>
                <c:pt idx="1378">
                  <c:v>2.0202020000000001E-2</c:v>
                </c:pt>
                <c:pt idx="1379">
                  <c:v>2.0202020000000001E-2</c:v>
                </c:pt>
                <c:pt idx="1380">
                  <c:v>2.0202020000000001E-2</c:v>
                </c:pt>
                <c:pt idx="1381">
                  <c:v>2.0202020000000001E-2</c:v>
                </c:pt>
                <c:pt idx="1382">
                  <c:v>2.0202020000000001E-2</c:v>
                </c:pt>
                <c:pt idx="1383">
                  <c:v>2.0202020000000001E-2</c:v>
                </c:pt>
                <c:pt idx="1384">
                  <c:v>2.0202020000000001E-2</c:v>
                </c:pt>
                <c:pt idx="1385">
                  <c:v>2.0202020000000001E-2</c:v>
                </c:pt>
                <c:pt idx="1386">
                  <c:v>2.0202020000000001E-2</c:v>
                </c:pt>
                <c:pt idx="1387">
                  <c:v>2.0202020000000001E-2</c:v>
                </c:pt>
                <c:pt idx="1388">
                  <c:v>2.0202020000000001E-2</c:v>
                </c:pt>
                <c:pt idx="1389">
                  <c:v>2.0202020000000001E-2</c:v>
                </c:pt>
                <c:pt idx="1390">
                  <c:v>2.0202020000000001E-2</c:v>
                </c:pt>
                <c:pt idx="1391">
                  <c:v>2.0202020000000001E-2</c:v>
                </c:pt>
                <c:pt idx="1392">
                  <c:v>2.0202020000000001E-2</c:v>
                </c:pt>
                <c:pt idx="1393">
                  <c:v>2.0202020000000001E-2</c:v>
                </c:pt>
                <c:pt idx="1394">
                  <c:v>2.0202020000000001E-2</c:v>
                </c:pt>
                <c:pt idx="1395">
                  <c:v>2.0202020000000001E-2</c:v>
                </c:pt>
                <c:pt idx="1396">
                  <c:v>2.0202020000000001E-2</c:v>
                </c:pt>
                <c:pt idx="1397">
                  <c:v>2.0202020000000001E-2</c:v>
                </c:pt>
                <c:pt idx="1398">
                  <c:v>2.0202020000000001E-2</c:v>
                </c:pt>
                <c:pt idx="1399">
                  <c:v>2.0202020000000001E-2</c:v>
                </c:pt>
                <c:pt idx="1400">
                  <c:v>2.0202020000000001E-2</c:v>
                </c:pt>
                <c:pt idx="1401">
                  <c:v>2.0202020000000001E-2</c:v>
                </c:pt>
                <c:pt idx="1402">
                  <c:v>2.0202020000000001E-2</c:v>
                </c:pt>
                <c:pt idx="1403">
                  <c:v>2.0202020000000001E-2</c:v>
                </c:pt>
                <c:pt idx="1404">
                  <c:v>2.0202020000000001E-2</c:v>
                </c:pt>
                <c:pt idx="1405">
                  <c:v>2.0202020000000001E-2</c:v>
                </c:pt>
                <c:pt idx="1406">
                  <c:v>2.0202020000000001E-2</c:v>
                </c:pt>
                <c:pt idx="1407">
                  <c:v>2.0202020000000001E-2</c:v>
                </c:pt>
                <c:pt idx="1408">
                  <c:v>2.0202020000000001E-2</c:v>
                </c:pt>
                <c:pt idx="1409">
                  <c:v>2.0202020000000001E-2</c:v>
                </c:pt>
                <c:pt idx="1410">
                  <c:v>2.0202020000000001E-2</c:v>
                </c:pt>
                <c:pt idx="1411">
                  <c:v>2.0202020000000001E-2</c:v>
                </c:pt>
                <c:pt idx="1412">
                  <c:v>2.0202020000000001E-2</c:v>
                </c:pt>
                <c:pt idx="1413">
                  <c:v>2.0202020000000001E-2</c:v>
                </c:pt>
                <c:pt idx="1414">
                  <c:v>2.0202020000000001E-2</c:v>
                </c:pt>
                <c:pt idx="1415">
                  <c:v>2.0202020000000001E-2</c:v>
                </c:pt>
                <c:pt idx="1416">
                  <c:v>2.0202020000000001E-2</c:v>
                </c:pt>
                <c:pt idx="1417">
                  <c:v>2.0202020000000001E-2</c:v>
                </c:pt>
                <c:pt idx="1418">
                  <c:v>2.0202020000000001E-2</c:v>
                </c:pt>
                <c:pt idx="1419">
                  <c:v>2.0202020000000001E-2</c:v>
                </c:pt>
                <c:pt idx="1420">
                  <c:v>2.0202020000000001E-2</c:v>
                </c:pt>
                <c:pt idx="1421">
                  <c:v>2.0202020000000001E-2</c:v>
                </c:pt>
                <c:pt idx="1422">
                  <c:v>2.0202020000000001E-2</c:v>
                </c:pt>
                <c:pt idx="1423">
                  <c:v>2.0202020000000001E-2</c:v>
                </c:pt>
                <c:pt idx="1424">
                  <c:v>2.0202020000000001E-2</c:v>
                </c:pt>
                <c:pt idx="1425">
                  <c:v>2.0202020000000001E-2</c:v>
                </c:pt>
                <c:pt idx="1426">
                  <c:v>2.0202020000000001E-2</c:v>
                </c:pt>
                <c:pt idx="1427">
                  <c:v>2.0202020000000001E-2</c:v>
                </c:pt>
                <c:pt idx="1428">
                  <c:v>2.0202020000000001E-2</c:v>
                </c:pt>
                <c:pt idx="1429">
                  <c:v>2.0202020000000001E-2</c:v>
                </c:pt>
                <c:pt idx="1430">
                  <c:v>2.0202020000000001E-2</c:v>
                </c:pt>
                <c:pt idx="1431">
                  <c:v>2.0202020000000001E-2</c:v>
                </c:pt>
                <c:pt idx="1432">
                  <c:v>2.0202020000000001E-2</c:v>
                </c:pt>
                <c:pt idx="1433">
                  <c:v>2.0202020000000001E-2</c:v>
                </c:pt>
                <c:pt idx="1434">
                  <c:v>2.0202020000000001E-2</c:v>
                </c:pt>
                <c:pt idx="1435">
                  <c:v>2.0202020000000001E-2</c:v>
                </c:pt>
                <c:pt idx="1436">
                  <c:v>2.0202020000000001E-2</c:v>
                </c:pt>
                <c:pt idx="1437">
                  <c:v>2.0202020000000001E-2</c:v>
                </c:pt>
                <c:pt idx="1438">
                  <c:v>2.0202020000000001E-2</c:v>
                </c:pt>
                <c:pt idx="1439">
                  <c:v>2.0202020000000001E-2</c:v>
                </c:pt>
                <c:pt idx="1440">
                  <c:v>2.0202020000000001E-2</c:v>
                </c:pt>
                <c:pt idx="1441">
                  <c:v>2.0202020000000001E-2</c:v>
                </c:pt>
                <c:pt idx="1442">
                  <c:v>2.0202020000000001E-2</c:v>
                </c:pt>
                <c:pt idx="1443">
                  <c:v>2.0202020000000001E-2</c:v>
                </c:pt>
                <c:pt idx="1444">
                  <c:v>2.0202020000000001E-2</c:v>
                </c:pt>
                <c:pt idx="1445">
                  <c:v>2.0202020000000001E-2</c:v>
                </c:pt>
                <c:pt idx="1446">
                  <c:v>2.0202020000000001E-2</c:v>
                </c:pt>
                <c:pt idx="1447">
                  <c:v>2.0202020000000001E-2</c:v>
                </c:pt>
                <c:pt idx="1448">
                  <c:v>2.0202020000000001E-2</c:v>
                </c:pt>
                <c:pt idx="1449">
                  <c:v>2.0202020000000001E-2</c:v>
                </c:pt>
                <c:pt idx="1450">
                  <c:v>2.0202020000000001E-2</c:v>
                </c:pt>
                <c:pt idx="1451">
                  <c:v>2.0202020000000001E-2</c:v>
                </c:pt>
                <c:pt idx="1452">
                  <c:v>2.0202020000000001E-2</c:v>
                </c:pt>
                <c:pt idx="1453">
                  <c:v>2.0202020000000001E-2</c:v>
                </c:pt>
                <c:pt idx="1454">
                  <c:v>2.0202020000000001E-2</c:v>
                </c:pt>
                <c:pt idx="1455">
                  <c:v>2.0202020000000001E-2</c:v>
                </c:pt>
                <c:pt idx="1456">
                  <c:v>2.0202020000000001E-2</c:v>
                </c:pt>
                <c:pt idx="1457">
                  <c:v>2.0202020000000001E-2</c:v>
                </c:pt>
                <c:pt idx="1458">
                  <c:v>2.0202020000000001E-2</c:v>
                </c:pt>
                <c:pt idx="1459">
                  <c:v>2.0202020000000001E-2</c:v>
                </c:pt>
                <c:pt idx="1460">
                  <c:v>2.0202020000000001E-2</c:v>
                </c:pt>
                <c:pt idx="1461">
                  <c:v>2.0202020000000001E-2</c:v>
                </c:pt>
                <c:pt idx="1462">
                  <c:v>2.0202020000000001E-2</c:v>
                </c:pt>
                <c:pt idx="1463">
                  <c:v>2.0202020000000001E-2</c:v>
                </c:pt>
                <c:pt idx="1464">
                  <c:v>2.0202020000000001E-2</c:v>
                </c:pt>
                <c:pt idx="1465">
                  <c:v>2.0202020000000001E-2</c:v>
                </c:pt>
                <c:pt idx="1466">
                  <c:v>2.0202020000000001E-2</c:v>
                </c:pt>
                <c:pt idx="1467">
                  <c:v>2.0202020000000001E-2</c:v>
                </c:pt>
                <c:pt idx="1468">
                  <c:v>2.0202020000000001E-2</c:v>
                </c:pt>
                <c:pt idx="1469">
                  <c:v>2.0202020000000001E-2</c:v>
                </c:pt>
                <c:pt idx="1470">
                  <c:v>2.0202020000000001E-2</c:v>
                </c:pt>
                <c:pt idx="1471">
                  <c:v>2.0202020000000001E-2</c:v>
                </c:pt>
                <c:pt idx="1472">
                  <c:v>2.0202020000000001E-2</c:v>
                </c:pt>
                <c:pt idx="1473">
                  <c:v>2.0202020000000001E-2</c:v>
                </c:pt>
                <c:pt idx="1474">
                  <c:v>2.0202020000000001E-2</c:v>
                </c:pt>
                <c:pt idx="1475">
                  <c:v>2.0202020000000001E-2</c:v>
                </c:pt>
                <c:pt idx="1476">
                  <c:v>2.0202020000000001E-2</c:v>
                </c:pt>
                <c:pt idx="1477">
                  <c:v>2.0202020000000001E-2</c:v>
                </c:pt>
                <c:pt idx="1478">
                  <c:v>2.0202020000000001E-2</c:v>
                </c:pt>
                <c:pt idx="1479">
                  <c:v>2.0202020000000001E-2</c:v>
                </c:pt>
                <c:pt idx="1480">
                  <c:v>2.0202020000000001E-2</c:v>
                </c:pt>
                <c:pt idx="1481">
                  <c:v>2.0202020000000001E-2</c:v>
                </c:pt>
                <c:pt idx="1482">
                  <c:v>2.0202020000000001E-2</c:v>
                </c:pt>
                <c:pt idx="1483">
                  <c:v>2.0202020000000001E-2</c:v>
                </c:pt>
                <c:pt idx="1484">
                  <c:v>2.0202020000000001E-2</c:v>
                </c:pt>
                <c:pt idx="1485">
                  <c:v>2.0202020000000001E-2</c:v>
                </c:pt>
                <c:pt idx="1486">
                  <c:v>2.0202020000000001E-2</c:v>
                </c:pt>
                <c:pt idx="1487">
                  <c:v>2.0202020000000001E-2</c:v>
                </c:pt>
                <c:pt idx="1488">
                  <c:v>2.0202020000000001E-2</c:v>
                </c:pt>
                <c:pt idx="1489">
                  <c:v>2.0202020000000001E-2</c:v>
                </c:pt>
                <c:pt idx="1490">
                  <c:v>2.0202020000000001E-2</c:v>
                </c:pt>
                <c:pt idx="1491">
                  <c:v>2.0202020000000001E-2</c:v>
                </c:pt>
                <c:pt idx="1492">
                  <c:v>2.0202020000000001E-2</c:v>
                </c:pt>
                <c:pt idx="1493">
                  <c:v>2.0202020000000001E-2</c:v>
                </c:pt>
                <c:pt idx="1494">
                  <c:v>2.0202020000000001E-2</c:v>
                </c:pt>
                <c:pt idx="1495">
                  <c:v>2.0202020000000001E-2</c:v>
                </c:pt>
                <c:pt idx="1496">
                  <c:v>2.0202020000000001E-2</c:v>
                </c:pt>
                <c:pt idx="1497">
                  <c:v>2.0202020000000001E-2</c:v>
                </c:pt>
                <c:pt idx="1498">
                  <c:v>2.0202020000000001E-2</c:v>
                </c:pt>
                <c:pt idx="1499">
                  <c:v>2.0202020000000001E-2</c:v>
                </c:pt>
                <c:pt idx="1500">
                  <c:v>2.0202020000000001E-2</c:v>
                </c:pt>
                <c:pt idx="1501">
                  <c:v>2.0202020000000001E-2</c:v>
                </c:pt>
                <c:pt idx="1502">
                  <c:v>2.0202020000000001E-2</c:v>
                </c:pt>
                <c:pt idx="1503">
                  <c:v>2.0202020000000001E-2</c:v>
                </c:pt>
                <c:pt idx="1504">
                  <c:v>2.0202020000000001E-2</c:v>
                </c:pt>
                <c:pt idx="1505">
                  <c:v>2.0202020000000001E-2</c:v>
                </c:pt>
                <c:pt idx="1506">
                  <c:v>2.0202020000000001E-2</c:v>
                </c:pt>
                <c:pt idx="1507">
                  <c:v>2.0202020000000001E-2</c:v>
                </c:pt>
                <c:pt idx="1508">
                  <c:v>2.0202020000000001E-2</c:v>
                </c:pt>
                <c:pt idx="1509">
                  <c:v>2.0202020000000001E-2</c:v>
                </c:pt>
                <c:pt idx="1510">
                  <c:v>2.0202020000000001E-2</c:v>
                </c:pt>
                <c:pt idx="1511">
                  <c:v>2.0202020000000001E-2</c:v>
                </c:pt>
                <c:pt idx="1512">
                  <c:v>2.0202020000000001E-2</c:v>
                </c:pt>
                <c:pt idx="1513">
                  <c:v>2.0202020000000001E-2</c:v>
                </c:pt>
                <c:pt idx="1514">
                  <c:v>2.0202020000000001E-2</c:v>
                </c:pt>
                <c:pt idx="1515">
                  <c:v>2.0202020000000001E-2</c:v>
                </c:pt>
                <c:pt idx="1516">
                  <c:v>2.0202020000000001E-2</c:v>
                </c:pt>
                <c:pt idx="1517">
                  <c:v>2.0202020000000001E-2</c:v>
                </c:pt>
                <c:pt idx="1518">
                  <c:v>2.0202020000000001E-2</c:v>
                </c:pt>
                <c:pt idx="1519">
                  <c:v>2.0202020000000001E-2</c:v>
                </c:pt>
                <c:pt idx="1520">
                  <c:v>2.0202020000000001E-2</c:v>
                </c:pt>
                <c:pt idx="1521">
                  <c:v>2.0202020000000001E-2</c:v>
                </c:pt>
                <c:pt idx="1522">
                  <c:v>2.0202020000000001E-2</c:v>
                </c:pt>
                <c:pt idx="1523">
                  <c:v>2.0202020000000001E-2</c:v>
                </c:pt>
                <c:pt idx="1524">
                  <c:v>2.0202020000000001E-2</c:v>
                </c:pt>
                <c:pt idx="1525">
                  <c:v>2.0202020000000001E-2</c:v>
                </c:pt>
                <c:pt idx="1526">
                  <c:v>2.0202020000000001E-2</c:v>
                </c:pt>
                <c:pt idx="1527">
                  <c:v>2.0202020000000001E-2</c:v>
                </c:pt>
                <c:pt idx="1528">
                  <c:v>2.0202020000000001E-2</c:v>
                </c:pt>
                <c:pt idx="1529">
                  <c:v>2.0202020000000001E-2</c:v>
                </c:pt>
                <c:pt idx="1530">
                  <c:v>2.0202020000000001E-2</c:v>
                </c:pt>
                <c:pt idx="1531">
                  <c:v>2.0202020000000001E-2</c:v>
                </c:pt>
                <c:pt idx="1532">
                  <c:v>2.0202020000000001E-2</c:v>
                </c:pt>
                <c:pt idx="1533">
                  <c:v>2.0202020000000001E-2</c:v>
                </c:pt>
                <c:pt idx="1534">
                  <c:v>2.0202020000000001E-2</c:v>
                </c:pt>
                <c:pt idx="1535">
                  <c:v>2.0202020000000001E-2</c:v>
                </c:pt>
                <c:pt idx="1536">
                  <c:v>2.0202020000000001E-2</c:v>
                </c:pt>
                <c:pt idx="1537">
                  <c:v>2.0202020000000001E-2</c:v>
                </c:pt>
                <c:pt idx="1538">
                  <c:v>2.0202020000000001E-2</c:v>
                </c:pt>
                <c:pt idx="1539">
                  <c:v>2.0202020000000001E-2</c:v>
                </c:pt>
                <c:pt idx="1540">
                  <c:v>2.0202020000000001E-2</c:v>
                </c:pt>
                <c:pt idx="1541">
                  <c:v>2.0202020000000001E-2</c:v>
                </c:pt>
                <c:pt idx="1542">
                  <c:v>2.0202020000000001E-2</c:v>
                </c:pt>
                <c:pt idx="1543">
                  <c:v>2.0202020000000001E-2</c:v>
                </c:pt>
                <c:pt idx="1544">
                  <c:v>2.0202020000000001E-2</c:v>
                </c:pt>
                <c:pt idx="1545">
                  <c:v>2.0202020000000001E-2</c:v>
                </c:pt>
                <c:pt idx="1546">
                  <c:v>2.0202020000000001E-2</c:v>
                </c:pt>
                <c:pt idx="1547">
                  <c:v>2.0202020000000001E-2</c:v>
                </c:pt>
                <c:pt idx="1548">
                  <c:v>2.0202020000000001E-2</c:v>
                </c:pt>
                <c:pt idx="1549">
                  <c:v>2.0202020000000001E-2</c:v>
                </c:pt>
                <c:pt idx="1550">
                  <c:v>2.0202020000000001E-2</c:v>
                </c:pt>
                <c:pt idx="1551">
                  <c:v>2.0202020000000001E-2</c:v>
                </c:pt>
                <c:pt idx="1552">
                  <c:v>2.0202020000000001E-2</c:v>
                </c:pt>
                <c:pt idx="1553">
                  <c:v>2.0202020000000001E-2</c:v>
                </c:pt>
                <c:pt idx="1554">
                  <c:v>2.0202020000000001E-2</c:v>
                </c:pt>
                <c:pt idx="1555">
                  <c:v>2.0202020000000001E-2</c:v>
                </c:pt>
                <c:pt idx="1556">
                  <c:v>2.0202020000000001E-2</c:v>
                </c:pt>
                <c:pt idx="1557">
                  <c:v>2.0202020000000001E-2</c:v>
                </c:pt>
                <c:pt idx="1558">
                  <c:v>2.0202020000000001E-2</c:v>
                </c:pt>
                <c:pt idx="1559">
                  <c:v>2.0202020000000001E-2</c:v>
                </c:pt>
                <c:pt idx="1560">
                  <c:v>2.0202020000000001E-2</c:v>
                </c:pt>
                <c:pt idx="1561">
                  <c:v>2.0202020000000001E-2</c:v>
                </c:pt>
                <c:pt idx="1562">
                  <c:v>2.0202020000000001E-2</c:v>
                </c:pt>
                <c:pt idx="1563">
                  <c:v>2.0202020000000001E-2</c:v>
                </c:pt>
                <c:pt idx="1564">
                  <c:v>2.0202020000000001E-2</c:v>
                </c:pt>
                <c:pt idx="1565">
                  <c:v>2.0202020000000001E-2</c:v>
                </c:pt>
                <c:pt idx="1566">
                  <c:v>2.0202020000000001E-2</c:v>
                </c:pt>
                <c:pt idx="1567">
                  <c:v>2.0202020000000001E-2</c:v>
                </c:pt>
                <c:pt idx="1568">
                  <c:v>2.0202020000000001E-2</c:v>
                </c:pt>
                <c:pt idx="1569">
                  <c:v>2.0202020000000001E-2</c:v>
                </c:pt>
                <c:pt idx="1570">
                  <c:v>2.0202020000000001E-2</c:v>
                </c:pt>
                <c:pt idx="1571">
                  <c:v>2.0202020000000001E-2</c:v>
                </c:pt>
                <c:pt idx="1572">
                  <c:v>2.0202020000000001E-2</c:v>
                </c:pt>
                <c:pt idx="1573">
                  <c:v>2.0202020000000001E-2</c:v>
                </c:pt>
                <c:pt idx="1574">
                  <c:v>2.0202020000000001E-2</c:v>
                </c:pt>
                <c:pt idx="1575">
                  <c:v>2.0202020000000001E-2</c:v>
                </c:pt>
                <c:pt idx="1576">
                  <c:v>2.0202020000000001E-2</c:v>
                </c:pt>
                <c:pt idx="1577">
                  <c:v>2.0202020000000001E-2</c:v>
                </c:pt>
                <c:pt idx="1578">
                  <c:v>2.0202020000000001E-2</c:v>
                </c:pt>
                <c:pt idx="1579">
                  <c:v>2.0202020000000001E-2</c:v>
                </c:pt>
                <c:pt idx="1580">
                  <c:v>2.0202020000000001E-2</c:v>
                </c:pt>
                <c:pt idx="1581">
                  <c:v>2.0202020000000001E-2</c:v>
                </c:pt>
                <c:pt idx="1582">
                  <c:v>2.0202020000000001E-2</c:v>
                </c:pt>
                <c:pt idx="1583">
                  <c:v>2.0202020000000001E-2</c:v>
                </c:pt>
                <c:pt idx="1584">
                  <c:v>2.0202020000000001E-2</c:v>
                </c:pt>
                <c:pt idx="1585">
                  <c:v>2.0202020000000001E-2</c:v>
                </c:pt>
                <c:pt idx="1586">
                  <c:v>2.0202020000000001E-2</c:v>
                </c:pt>
                <c:pt idx="1587">
                  <c:v>2.0202020000000001E-2</c:v>
                </c:pt>
                <c:pt idx="1588">
                  <c:v>2.0202020000000001E-2</c:v>
                </c:pt>
                <c:pt idx="1589">
                  <c:v>2.0202020000000001E-2</c:v>
                </c:pt>
                <c:pt idx="1590">
                  <c:v>2.0202020000000001E-2</c:v>
                </c:pt>
                <c:pt idx="1591">
                  <c:v>2.0202020000000001E-2</c:v>
                </c:pt>
                <c:pt idx="1592">
                  <c:v>2.0202020000000001E-2</c:v>
                </c:pt>
                <c:pt idx="1593">
                  <c:v>2.0202020000000001E-2</c:v>
                </c:pt>
                <c:pt idx="1594">
                  <c:v>2.0202020000000001E-2</c:v>
                </c:pt>
                <c:pt idx="1595">
                  <c:v>2.0202020000000001E-2</c:v>
                </c:pt>
                <c:pt idx="1596">
                  <c:v>2.0202020000000001E-2</c:v>
                </c:pt>
                <c:pt idx="1597">
                  <c:v>2.0202020000000001E-2</c:v>
                </c:pt>
                <c:pt idx="1598">
                  <c:v>2.0202020000000001E-2</c:v>
                </c:pt>
                <c:pt idx="1599">
                  <c:v>2.0202020000000001E-2</c:v>
                </c:pt>
                <c:pt idx="1600">
                  <c:v>2.0202020000000001E-2</c:v>
                </c:pt>
                <c:pt idx="1601">
                  <c:v>2.0202020000000001E-2</c:v>
                </c:pt>
                <c:pt idx="1602">
                  <c:v>2.0202020000000001E-2</c:v>
                </c:pt>
                <c:pt idx="1603">
                  <c:v>2.0202020000000001E-2</c:v>
                </c:pt>
                <c:pt idx="1604">
                  <c:v>2.0202020000000001E-2</c:v>
                </c:pt>
                <c:pt idx="1605">
                  <c:v>2.0202020000000001E-2</c:v>
                </c:pt>
                <c:pt idx="1606">
                  <c:v>2.0202020000000001E-2</c:v>
                </c:pt>
                <c:pt idx="1607">
                  <c:v>2.0202020000000001E-2</c:v>
                </c:pt>
                <c:pt idx="1608">
                  <c:v>2.0202020000000001E-2</c:v>
                </c:pt>
                <c:pt idx="1609">
                  <c:v>2.0202020000000001E-2</c:v>
                </c:pt>
                <c:pt idx="1610">
                  <c:v>2.0202020000000001E-2</c:v>
                </c:pt>
                <c:pt idx="1611">
                  <c:v>2.0202020000000001E-2</c:v>
                </c:pt>
                <c:pt idx="1612">
                  <c:v>2.0202020000000001E-2</c:v>
                </c:pt>
                <c:pt idx="1613">
                  <c:v>2.0202020000000001E-2</c:v>
                </c:pt>
                <c:pt idx="1614">
                  <c:v>2.0202020000000001E-2</c:v>
                </c:pt>
                <c:pt idx="1615">
                  <c:v>2.0202020000000001E-2</c:v>
                </c:pt>
                <c:pt idx="1616">
                  <c:v>2.0202020000000001E-2</c:v>
                </c:pt>
                <c:pt idx="1617">
                  <c:v>2.0202020000000001E-2</c:v>
                </c:pt>
                <c:pt idx="1618">
                  <c:v>2.0202020000000001E-2</c:v>
                </c:pt>
                <c:pt idx="1619">
                  <c:v>2.0202020000000001E-2</c:v>
                </c:pt>
                <c:pt idx="1620">
                  <c:v>2.0202020000000001E-2</c:v>
                </c:pt>
                <c:pt idx="1621">
                  <c:v>2.0202020000000001E-2</c:v>
                </c:pt>
                <c:pt idx="1622">
                  <c:v>2.0202020000000001E-2</c:v>
                </c:pt>
                <c:pt idx="1623">
                  <c:v>2.0202020000000001E-2</c:v>
                </c:pt>
                <c:pt idx="1624">
                  <c:v>2.0202020000000001E-2</c:v>
                </c:pt>
                <c:pt idx="1625">
                  <c:v>2.0202020000000001E-2</c:v>
                </c:pt>
                <c:pt idx="1626">
                  <c:v>2.0202020000000001E-2</c:v>
                </c:pt>
                <c:pt idx="1627">
                  <c:v>2.0202020000000001E-2</c:v>
                </c:pt>
                <c:pt idx="1628">
                  <c:v>2.0202020000000001E-2</c:v>
                </c:pt>
                <c:pt idx="1629">
                  <c:v>2.0202020000000001E-2</c:v>
                </c:pt>
                <c:pt idx="1630">
                  <c:v>2.0202020000000001E-2</c:v>
                </c:pt>
                <c:pt idx="1631">
                  <c:v>2.0202020000000001E-2</c:v>
                </c:pt>
                <c:pt idx="1632">
                  <c:v>2.0202020000000001E-2</c:v>
                </c:pt>
                <c:pt idx="1633">
                  <c:v>2.0202020000000001E-2</c:v>
                </c:pt>
                <c:pt idx="1634">
                  <c:v>2.0202020000000001E-2</c:v>
                </c:pt>
                <c:pt idx="1635">
                  <c:v>2.0202020000000001E-2</c:v>
                </c:pt>
                <c:pt idx="1636">
                  <c:v>2.0202020000000001E-2</c:v>
                </c:pt>
                <c:pt idx="1637">
                  <c:v>2.0202020000000001E-2</c:v>
                </c:pt>
                <c:pt idx="1638">
                  <c:v>2.0202020000000001E-2</c:v>
                </c:pt>
                <c:pt idx="1639">
                  <c:v>2.0202020000000001E-2</c:v>
                </c:pt>
                <c:pt idx="1640">
                  <c:v>2.0202020000000001E-2</c:v>
                </c:pt>
                <c:pt idx="1641">
                  <c:v>2.0202020000000001E-2</c:v>
                </c:pt>
                <c:pt idx="1642">
                  <c:v>2.0202020000000001E-2</c:v>
                </c:pt>
                <c:pt idx="1643">
                  <c:v>2.0202020000000001E-2</c:v>
                </c:pt>
                <c:pt idx="1644">
                  <c:v>2.0202020000000001E-2</c:v>
                </c:pt>
                <c:pt idx="1645">
                  <c:v>2.0202020000000001E-2</c:v>
                </c:pt>
                <c:pt idx="1646">
                  <c:v>2.0202020000000001E-2</c:v>
                </c:pt>
                <c:pt idx="1647">
                  <c:v>2.0202020000000001E-2</c:v>
                </c:pt>
                <c:pt idx="1648">
                  <c:v>2.0202020000000001E-2</c:v>
                </c:pt>
                <c:pt idx="1649">
                  <c:v>2.0202020000000001E-2</c:v>
                </c:pt>
                <c:pt idx="1650">
                  <c:v>2.0202020000000001E-2</c:v>
                </c:pt>
                <c:pt idx="1651">
                  <c:v>2.0202020000000001E-2</c:v>
                </c:pt>
                <c:pt idx="1652">
                  <c:v>2.0202020000000001E-2</c:v>
                </c:pt>
                <c:pt idx="1653">
                  <c:v>2.0202020000000001E-2</c:v>
                </c:pt>
                <c:pt idx="1654">
                  <c:v>2.0202020000000001E-2</c:v>
                </c:pt>
                <c:pt idx="1655">
                  <c:v>2.0202020000000001E-2</c:v>
                </c:pt>
                <c:pt idx="1656">
                  <c:v>2.0202020000000001E-2</c:v>
                </c:pt>
                <c:pt idx="1657">
                  <c:v>2.0202020000000001E-2</c:v>
                </c:pt>
                <c:pt idx="1658">
                  <c:v>2.0202020000000001E-2</c:v>
                </c:pt>
                <c:pt idx="1659">
                  <c:v>2.0202020000000001E-2</c:v>
                </c:pt>
                <c:pt idx="1660">
                  <c:v>2.0202020000000001E-2</c:v>
                </c:pt>
                <c:pt idx="1661">
                  <c:v>2.0202020000000001E-2</c:v>
                </c:pt>
                <c:pt idx="1662">
                  <c:v>2.0202020000000001E-2</c:v>
                </c:pt>
                <c:pt idx="1663">
                  <c:v>2.0202020000000001E-2</c:v>
                </c:pt>
                <c:pt idx="1664">
                  <c:v>2.0202020000000001E-2</c:v>
                </c:pt>
                <c:pt idx="1665">
                  <c:v>2.0202020000000001E-2</c:v>
                </c:pt>
                <c:pt idx="1666">
                  <c:v>2.0202020000000001E-2</c:v>
                </c:pt>
                <c:pt idx="1667">
                  <c:v>2.0202020000000001E-2</c:v>
                </c:pt>
                <c:pt idx="1668">
                  <c:v>2.0202020000000001E-2</c:v>
                </c:pt>
                <c:pt idx="1669">
                  <c:v>2.0202020000000001E-2</c:v>
                </c:pt>
                <c:pt idx="1670">
                  <c:v>2.0202020000000001E-2</c:v>
                </c:pt>
                <c:pt idx="1671">
                  <c:v>2.0202020000000001E-2</c:v>
                </c:pt>
                <c:pt idx="1672">
                  <c:v>2.0202020000000001E-2</c:v>
                </c:pt>
                <c:pt idx="1673">
                  <c:v>2.0202020000000001E-2</c:v>
                </c:pt>
                <c:pt idx="1674">
                  <c:v>2.0202020000000001E-2</c:v>
                </c:pt>
                <c:pt idx="1675">
                  <c:v>2.0202020000000001E-2</c:v>
                </c:pt>
                <c:pt idx="1676">
                  <c:v>2.0202020000000001E-2</c:v>
                </c:pt>
                <c:pt idx="1677">
                  <c:v>2.0202020000000001E-2</c:v>
                </c:pt>
                <c:pt idx="1678">
                  <c:v>2.0202020000000001E-2</c:v>
                </c:pt>
                <c:pt idx="1679">
                  <c:v>2.0202020000000001E-2</c:v>
                </c:pt>
                <c:pt idx="1680">
                  <c:v>2.0202020000000001E-2</c:v>
                </c:pt>
                <c:pt idx="1681">
                  <c:v>2.0202020000000001E-2</c:v>
                </c:pt>
                <c:pt idx="1682">
                  <c:v>2.0202020000000001E-2</c:v>
                </c:pt>
                <c:pt idx="1683">
                  <c:v>2.0202020000000001E-2</c:v>
                </c:pt>
                <c:pt idx="1684">
                  <c:v>2.0202020000000001E-2</c:v>
                </c:pt>
                <c:pt idx="1685">
                  <c:v>2.0202020000000001E-2</c:v>
                </c:pt>
                <c:pt idx="1686">
                  <c:v>2.0202020000000001E-2</c:v>
                </c:pt>
                <c:pt idx="1687">
                  <c:v>2.0202020000000001E-2</c:v>
                </c:pt>
                <c:pt idx="1688">
                  <c:v>2.0202020000000001E-2</c:v>
                </c:pt>
                <c:pt idx="1689">
                  <c:v>2.0202020000000001E-2</c:v>
                </c:pt>
                <c:pt idx="1690">
                  <c:v>2.0202020000000001E-2</c:v>
                </c:pt>
                <c:pt idx="1691">
                  <c:v>2.0202020000000001E-2</c:v>
                </c:pt>
                <c:pt idx="1692">
                  <c:v>2.0202020000000001E-2</c:v>
                </c:pt>
                <c:pt idx="1693">
                  <c:v>2.0202020000000001E-2</c:v>
                </c:pt>
                <c:pt idx="1694">
                  <c:v>2.0202020000000001E-2</c:v>
                </c:pt>
                <c:pt idx="1695">
                  <c:v>2.0202020000000001E-2</c:v>
                </c:pt>
                <c:pt idx="1696">
                  <c:v>2.0202020000000001E-2</c:v>
                </c:pt>
                <c:pt idx="1697">
                  <c:v>2.0202020000000001E-2</c:v>
                </c:pt>
                <c:pt idx="1698">
                  <c:v>2.0202020000000001E-2</c:v>
                </c:pt>
                <c:pt idx="1699">
                  <c:v>2.0202020000000001E-2</c:v>
                </c:pt>
                <c:pt idx="1700">
                  <c:v>2.0202020000000001E-2</c:v>
                </c:pt>
                <c:pt idx="1701">
                  <c:v>2.0202020000000001E-2</c:v>
                </c:pt>
                <c:pt idx="1702">
                  <c:v>2.0202020000000001E-2</c:v>
                </c:pt>
                <c:pt idx="1703">
                  <c:v>2.0202020000000001E-2</c:v>
                </c:pt>
                <c:pt idx="1704">
                  <c:v>2.0202020000000001E-2</c:v>
                </c:pt>
                <c:pt idx="1705">
                  <c:v>2.0202020000000001E-2</c:v>
                </c:pt>
                <c:pt idx="1706">
                  <c:v>2.0202020000000001E-2</c:v>
                </c:pt>
                <c:pt idx="1707">
                  <c:v>2.0202020000000001E-2</c:v>
                </c:pt>
                <c:pt idx="1708">
                  <c:v>2.0202020000000001E-2</c:v>
                </c:pt>
                <c:pt idx="1709">
                  <c:v>2.0202020000000001E-2</c:v>
                </c:pt>
                <c:pt idx="1710">
                  <c:v>2.0202020000000001E-2</c:v>
                </c:pt>
                <c:pt idx="1711">
                  <c:v>2.0202020000000001E-2</c:v>
                </c:pt>
                <c:pt idx="1712">
                  <c:v>2.0202020000000001E-2</c:v>
                </c:pt>
                <c:pt idx="1713">
                  <c:v>2.0202020000000001E-2</c:v>
                </c:pt>
                <c:pt idx="1714">
                  <c:v>2.0202020000000001E-2</c:v>
                </c:pt>
                <c:pt idx="1715">
                  <c:v>2.0202020000000001E-2</c:v>
                </c:pt>
                <c:pt idx="1716">
                  <c:v>2.0202020000000001E-2</c:v>
                </c:pt>
                <c:pt idx="1717">
                  <c:v>2.0202020000000001E-2</c:v>
                </c:pt>
                <c:pt idx="1718">
                  <c:v>2.0202020000000001E-2</c:v>
                </c:pt>
                <c:pt idx="1719">
                  <c:v>2.0202020000000001E-2</c:v>
                </c:pt>
                <c:pt idx="1720">
                  <c:v>2.0202020000000001E-2</c:v>
                </c:pt>
                <c:pt idx="1721">
                  <c:v>2.0202020000000001E-2</c:v>
                </c:pt>
                <c:pt idx="1722">
                  <c:v>2.0202020000000001E-2</c:v>
                </c:pt>
                <c:pt idx="1723">
                  <c:v>2.0202020000000001E-2</c:v>
                </c:pt>
                <c:pt idx="1724">
                  <c:v>2.0202020000000001E-2</c:v>
                </c:pt>
                <c:pt idx="1725">
                  <c:v>2.0202020000000001E-2</c:v>
                </c:pt>
                <c:pt idx="1726">
                  <c:v>2.0202020000000001E-2</c:v>
                </c:pt>
                <c:pt idx="1727">
                  <c:v>2.0202020000000001E-2</c:v>
                </c:pt>
                <c:pt idx="1728">
                  <c:v>2.0202020000000001E-2</c:v>
                </c:pt>
                <c:pt idx="1729">
                  <c:v>2.0202020000000001E-2</c:v>
                </c:pt>
                <c:pt idx="1730">
                  <c:v>2.0202020000000001E-2</c:v>
                </c:pt>
                <c:pt idx="1731">
                  <c:v>2.0202020000000001E-2</c:v>
                </c:pt>
                <c:pt idx="1732">
                  <c:v>2.0202020000000001E-2</c:v>
                </c:pt>
                <c:pt idx="1733">
                  <c:v>2.0202020000000001E-2</c:v>
                </c:pt>
                <c:pt idx="1734">
                  <c:v>2.0202020000000001E-2</c:v>
                </c:pt>
                <c:pt idx="1735">
                  <c:v>2.0202020000000001E-2</c:v>
                </c:pt>
                <c:pt idx="1736">
                  <c:v>2.0202020000000001E-2</c:v>
                </c:pt>
                <c:pt idx="1737">
                  <c:v>2.0202020000000001E-2</c:v>
                </c:pt>
                <c:pt idx="1738">
                  <c:v>2.0202020000000001E-2</c:v>
                </c:pt>
                <c:pt idx="1739">
                  <c:v>2.0202020000000001E-2</c:v>
                </c:pt>
                <c:pt idx="1740">
                  <c:v>2.0202020000000001E-2</c:v>
                </c:pt>
                <c:pt idx="1741">
                  <c:v>2.0202020000000001E-2</c:v>
                </c:pt>
                <c:pt idx="1742">
                  <c:v>2.0202020000000001E-2</c:v>
                </c:pt>
                <c:pt idx="1743">
                  <c:v>2.0202020000000001E-2</c:v>
                </c:pt>
                <c:pt idx="1744">
                  <c:v>2.0202020000000001E-2</c:v>
                </c:pt>
                <c:pt idx="1745">
                  <c:v>2.0202020000000001E-2</c:v>
                </c:pt>
                <c:pt idx="1746">
                  <c:v>2.0202020000000001E-2</c:v>
                </c:pt>
                <c:pt idx="1747">
                  <c:v>2.0202020000000001E-2</c:v>
                </c:pt>
                <c:pt idx="1748">
                  <c:v>2.0202020000000001E-2</c:v>
                </c:pt>
                <c:pt idx="1749">
                  <c:v>2.0202020000000001E-2</c:v>
                </c:pt>
                <c:pt idx="1750">
                  <c:v>2.0202020000000001E-2</c:v>
                </c:pt>
                <c:pt idx="1751">
                  <c:v>2.0202020000000001E-2</c:v>
                </c:pt>
                <c:pt idx="1752">
                  <c:v>2.0202020000000001E-2</c:v>
                </c:pt>
                <c:pt idx="1753">
                  <c:v>2.0202020000000001E-2</c:v>
                </c:pt>
                <c:pt idx="1754">
                  <c:v>2.0202020000000001E-2</c:v>
                </c:pt>
                <c:pt idx="1755">
                  <c:v>2.0202020000000001E-2</c:v>
                </c:pt>
                <c:pt idx="1756">
                  <c:v>2.0202020000000001E-2</c:v>
                </c:pt>
                <c:pt idx="1757">
                  <c:v>2.0202020000000001E-2</c:v>
                </c:pt>
                <c:pt idx="1758">
                  <c:v>2.0202020000000001E-2</c:v>
                </c:pt>
                <c:pt idx="1759">
                  <c:v>2.0202020000000001E-2</c:v>
                </c:pt>
                <c:pt idx="1760">
                  <c:v>2.0202020000000001E-2</c:v>
                </c:pt>
                <c:pt idx="1761">
                  <c:v>2.0202020000000001E-2</c:v>
                </c:pt>
                <c:pt idx="1762">
                  <c:v>2.0202020000000001E-2</c:v>
                </c:pt>
                <c:pt idx="1763">
                  <c:v>2.0202020000000001E-2</c:v>
                </c:pt>
                <c:pt idx="1764">
                  <c:v>2.0202020000000001E-2</c:v>
                </c:pt>
                <c:pt idx="1765">
                  <c:v>2.0202020000000001E-2</c:v>
                </c:pt>
                <c:pt idx="1766">
                  <c:v>2.0202020000000001E-2</c:v>
                </c:pt>
                <c:pt idx="1767">
                  <c:v>2.0202020000000001E-2</c:v>
                </c:pt>
                <c:pt idx="1768">
                  <c:v>2.0202020000000001E-2</c:v>
                </c:pt>
                <c:pt idx="1769">
                  <c:v>2.0202020000000001E-2</c:v>
                </c:pt>
                <c:pt idx="1770">
                  <c:v>2.0202020000000001E-2</c:v>
                </c:pt>
                <c:pt idx="1771">
                  <c:v>2.0202020000000001E-2</c:v>
                </c:pt>
                <c:pt idx="1772">
                  <c:v>2.0202020000000001E-2</c:v>
                </c:pt>
                <c:pt idx="1773">
                  <c:v>2.0202020000000001E-2</c:v>
                </c:pt>
                <c:pt idx="1774">
                  <c:v>2.0202020000000001E-2</c:v>
                </c:pt>
                <c:pt idx="1775">
                  <c:v>2.0202020000000001E-2</c:v>
                </c:pt>
                <c:pt idx="1776">
                  <c:v>2.0202020000000001E-2</c:v>
                </c:pt>
                <c:pt idx="1777">
                  <c:v>2.0202020000000001E-2</c:v>
                </c:pt>
                <c:pt idx="1778">
                  <c:v>2.0202020000000001E-2</c:v>
                </c:pt>
                <c:pt idx="1779">
                  <c:v>2.0202020000000001E-2</c:v>
                </c:pt>
                <c:pt idx="1780">
                  <c:v>2.0202020000000001E-2</c:v>
                </c:pt>
                <c:pt idx="1781">
                  <c:v>2.0202020000000001E-2</c:v>
                </c:pt>
                <c:pt idx="1782">
                  <c:v>2.0202020000000001E-2</c:v>
                </c:pt>
                <c:pt idx="1783">
                  <c:v>2.0202020000000001E-2</c:v>
                </c:pt>
                <c:pt idx="1784">
                  <c:v>2.0202020000000001E-2</c:v>
                </c:pt>
                <c:pt idx="1785">
                  <c:v>2.0202020000000001E-2</c:v>
                </c:pt>
                <c:pt idx="1786">
                  <c:v>2.0202020000000001E-2</c:v>
                </c:pt>
                <c:pt idx="1787">
                  <c:v>2.0202020000000001E-2</c:v>
                </c:pt>
                <c:pt idx="1788">
                  <c:v>2.0202020000000001E-2</c:v>
                </c:pt>
                <c:pt idx="1789">
                  <c:v>2.0202020000000001E-2</c:v>
                </c:pt>
                <c:pt idx="1790">
                  <c:v>2.0202020000000001E-2</c:v>
                </c:pt>
                <c:pt idx="1791">
                  <c:v>2.0202020000000001E-2</c:v>
                </c:pt>
                <c:pt idx="1792">
                  <c:v>2.0202020000000001E-2</c:v>
                </c:pt>
                <c:pt idx="1793">
                  <c:v>2.0202020000000001E-2</c:v>
                </c:pt>
                <c:pt idx="1794">
                  <c:v>2.0202020000000001E-2</c:v>
                </c:pt>
                <c:pt idx="1795">
                  <c:v>2.0202020000000001E-2</c:v>
                </c:pt>
                <c:pt idx="1796">
                  <c:v>2.0202020000000001E-2</c:v>
                </c:pt>
                <c:pt idx="1797">
                  <c:v>2.0202020000000001E-2</c:v>
                </c:pt>
                <c:pt idx="1798">
                  <c:v>2.0202020000000001E-2</c:v>
                </c:pt>
                <c:pt idx="1799">
                  <c:v>2.0202020000000001E-2</c:v>
                </c:pt>
                <c:pt idx="1800">
                  <c:v>2.0202020000000001E-2</c:v>
                </c:pt>
                <c:pt idx="1801">
                  <c:v>2.0202020000000001E-2</c:v>
                </c:pt>
                <c:pt idx="1802">
                  <c:v>2.0202020000000001E-2</c:v>
                </c:pt>
                <c:pt idx="1803">
                  <c:v>2.0202020000000001E-2</c:v>
                </c:pt>
                <c:pt idx="1804">
                  <c:v>2.0202020000000001E-2</c:v>
                </c:pt>
                <c:pt idx="1805">
                  <c:v>2.0202020000000001E-2</c:v>
                </c:pt>
                <c:pt idx="1806">
                  <c:v>2.0202020000000001E-2</c:v>
                </c:pt>
                <c:pt idx="1807">
                  <c:v>2.0202020000000001E-2</c:v>
                </c:pt>
                <c:pt idx="1808">
                  <c:v>2.0202020000000001E-2</c:v>
                </c:pt>
                <c:pt idx="1809">
                  <c:v>2.0202020000000001E-2</c:v>
                </c:pt>
                <c:pt idx="1810">
                  <c:v>2.0202020000000001E-2</c:v>
                </c:pt>
                <c:pt idx="1811">
                  <c:v>2.0202020000000001E-2</c:v>
                </c:pt>
                <c:pt idx="1812">
                  <c:v>2.0202020000000001E-2</c:v>
                </c:pt>
                <c:pt idx="1813">
                  <c:v>2.0202020000000001E-2</c:v>
                </c:pt>
                <c:pt idx="1814">
                  <c:v>2.0202020000000001E-2</c:v>
                </c:pt>
                <c:pt idx="1815">
                  <c:v>2.0202020000000001E-2</c:v>
                </c:pt>
                <c:pt idx="1816">
                  <c:v>2.0202020000000001E-2</c:v>
                </c:pt>
                <c:pt idx="1817">
                  <c:v>2.0202020000000001E-2</c:v>
                </c:pt>
                <c:pt idx="1818">
                  <c:v>2.0202020000000001E-2</c:v>
                </c:pt>
                <c:pt idx="1819">
                  <c:v>2.0202020000000001E-2</c:v>
                </c:pt>
                <c:pt idx="1820">
                  <c:v>2.0202020000000001E-2</c:v>
                </c:pt>
                <c:pt idx="1821">
                  <c:v>2.0202020000000001E-2</c:v>
                </c:pt>
                <c:pt idx="1822">
                  <c:v>2.0202020000000001E-2</c:v>
                </c:pt>
                <c:pt idx="1823">
                  <c:v>2.0202020000000001E-2</c:v>
                </c:pt>
                <c:pt idx="1824">
                  <c:v>2.0202020000000001E-2</c:v>
                </c:pt>
                <c:pt idx="1825">
                  <c:v>2.0202020000000001E-2</c:v>
                </c:pt>
                <c:pt idx="1826">
                  <c:v>2.0202020000000001E-2</c:v>
                </c:pt>
                <c:pt idx="1827">
                  <c:v>2.0202020000000001E-2</c:v>
                </c:pt>
                <c:pt idx="1828">
                  <c:v>2.0202020000000001E-2</c:v>
                </c:pt>
                <c:pt idx="1829">
                  <c:v>2.0202020000000001E-2</c:v>
                </c:pt>
                <c:pt idx="1830">
                  <c:v>2.0202020000000001E-2</c:v>
                </c:pt>
                <c:pt idx="1831">
                  <c:v>2.0202020000000001E-2</c:v>
                </c:pt>
                <c:pt idx="1832">
                  <c:v>2.0202020000000001E-2</c:v>
                </c:pt>
                <c:pt idx="1833">
                  <c:v>2.0202020000000001E-2</c:v>
                </c:pt>
                <c:pt idx="1834">
                  <c:v>2.0202020000000001E-2</c:v>
                </c:pt>
                <c:pt idx="1835">
                  <c:v>2.0202020000000001E-2</c:v>
                </c:pt>
                <c:pt idx="1836">
                  <c:v>2.0202020000000001E-2</c:v>
                </c:pt>
                <c:pt idx="1837">
                  <c:v>2.0202020000000001E-2</c:v>
                </c:pt>
                <c:pt idx="1838">
                  <c:v>2.0202020000000001E-2</c:v>
                </c:pt>
                <c:pt idx="1839">
                  <c:v>2.0202020000000001E-2</c:v>
                </c:pt>
                <c:pt idx="1840">
                  <c:v>2.0202020000000001E-2</c:v>
                </c:pt>
                <c:pt idx="1841">
                  <c:v>2.0202020000000001E-2</c:v>
                </c:pt>
                <c:pt idx="1842">
                  <c:v>2.0202020000000001E-2</c:v>
                </c:pt>
                <c:pt idx="1843">
                  <c:v>2.0202020000000001E-2</c:v>
                </c:pt>
                <c:pt idx="1844">
                  <c:v>2.0202020000000001E-2</c:v>
                </c:pt>
                <c:pt idx="1845">
                  <c:v>2.0202020000000001E-2</c:v>
                </c:pt>
                <c:pt idx="1846">
                  <c:v>2.0202020000000001E-2</c:v>
                </c:pt>
                <c:pt idx="1847">
                  <c:v>2.0202020000000001E-2</c:v>
                </c:pt>
                <c:pt idx="1848">
                  <c:v>2.0202020000000001E-2</c:v>
                </c:pt>
                <c:pt idx="1849">
                  <c:v>2.0202020000000001E-2</c:v>
                </c:pt>
                <c:pt idx="1850">
                  <c:v>2.0202020000000001E-2</c:v>
                </c:pt>
                <c:pt idx="1851">
                  <c:v>2.0202020000000001E-2</c:v>
                </c:pt>
                <c:pt idx="1852">
                  <c:v>2.0202020000000001E-2</c:v>
                </c:pt>
                <c:pt idx="1853">
                  <c:v>2.0202020000000001E-2</c:v>
                </c:pt>
                <c:pt idx="1854">
                  <c:v>2.0202020000000001E-2</c:v>
                </c:pt>
                <c:pt idx="1855">
                  <c:v>2.0202020000000001E-2</c:v>
                </c:pt>
                <c:pt idx="1856">
                  <c:v>2.0202020000000001E-2</c:v>
                </c:pt>
                <c:pt idx="1857">
                  <c:v>2.0202020000000001E-2</c:v>
                </c:pt>
                <c:pt idx="1858">
                  <c:v>2.0202020000000001E-2</c:v>
                </c:pt>
                <c:pt idx="1859">
                  <c:v>2.0202020000000001E-2</c:v>
                </c:pt>
                <c:pt idx="1860">
                  <c:v>2.0202020000000001E-2</c:v>
                </c:pt>
                <c:pt idx="1861">
                  <c:v>2.0202020000000001E-2</c:v>
                </c:pt>
                <c:pt idx="1862">
                  <c:v>2.0202020000000001E-2</c:v>
                </c:pt>
                <c:pt idx="1863">
                  <c:v>2.0202020000000001E-2</c:v>
                </c:pt>
                <c:pt idx="1864">
                  <c:v>2.0202020000000001E-2</c:v>
                </c:pt>
                <c:pt idx="1865">
                  <c:v>2.0202020000000001E-2</c:v>
                </c:pt>
                <c:pt idx="1866">
                  <c:v>2.0202020000000001E-2</c:v>
                </c:pt>
                <c:pt idx="1867">
                  <c:v>2.0202020000000001E-2</c:v>
                </c:pt>
                <c:pt idx="1868">
                  <c:v>2.0202020000000001E-2</c:v>
                </c:pt>
                <c:pt idx="1869">
                  <c:v>2.0202020000000001E-2</c:v>
                </c:pt>
                <c:pt idx="1870">
                  <c:v>2.0202020000000001E-2</c:v>
                </c:pt>
                <c:pt idx="1871">
                  <c:v>2.0202020000000001E-2</c:v>
                </c:pt>
                <c:pt idx="1872">
                  <c:v>2.0202020000000001E-2</c:v>
                </c:pt>
                <c:pt idx="1873">
                  <c:v>2.0202020000000001E-2</c:v>
                </c:pt>
                <c:pt idx="1874">
                  <c:v>2.0202020000000001E-2</c:v>
                </c:pt>
                <c:pt idx="1875">
                  <c:v>2.0202020000000001E-2</c:v>
                </c:pt>
                <c:pt idx="1876">
                  <c:v>2.0202020000000001E-2</c:v>
                </c:pt>
                <c:pt idx="1877">
                  <c:v>2.0202020000000001E-2</c:v>
                </c:pt>
                <c:pt idx="1878">
                  <c:v>2.0202020000000001E-2</c:v>
                </c:pt>
                <c:pt idx="1879">
                  <c:v>2.0202020000000001E-2</c:v>
                </c:pt>
                <c:pt idx="1880">
                  <c:v>2.0202020000000001E-2</c:v>
                </c:pt>
                <c:pt idx="1881">
                  <c:v>2.0202020000000001E-2</c:v>
                </c:pt>
                <c:pt idx="1882">
                  <c:v>2.0202020000000001E-2</c:v>
                </c:pt>
                <c:pt idx="1883">
                  <c:v>2.0202020000000001E-2</c:v>
                </c:pt>
                <c:pt idx="1884">
                  <c:v>2.0202020000000001E-2</c:v>
                </c:pt>
                <c:pt idx="1885">
                  <c:v>2.0202020000000001E-2</c:v>
                </c:pt>
                <c:pt idx="1886">
                  <c:v>2.0202020000000001E-2</c:v>
                </c:pt>
                <c:pt idx="1887">
                  <c:v>2.0202020000000001E-2</c:v>
                </c:pt>
                <c:pt idx="1888">
                  <c:v>2.0202020000000001E-2</c:v>
                </c:pt>
                <c:pt idx="1889">
                  <c:v>2.0202020000000001E-2</c:v>
                </c:pt>
                <c:pt idx="1890">
                  <c:v>2.0202020000000001E-2</c:v>
                </c:pt>
                <c:pt idx="1891">
                  <c:v>2.0202020000000001E-2</c:v>
                </c:pt>
                <c:pt idx="1892">
                  <c:v>2.0202020000000001E-2</c:v>
                </c:pt>
                <c:pt idx="1893">
                  <c:v>2.0202020000000001E-2</c:v>
                </c:pt>
                <c:pt idx="1894">
                  <c:v>2.0202020000000001E-2</c:v>
                </c:pt>
                <c:pt idx="1895">
                  <c:v>2.0202020000000001E-2</c:v>
                </c:pt>
                <c:pt idx="1896">
                  <c:v>2.0202020000000001E-2</c:v>
                </c:pt>
                <c:pt idx="1897">
                  <c:v>2.0202020000000001E-2</c:v>
                </c:pt>
                <c:pt idx="1898">
                  <c:v>2.0202020000000001E-2</c:v>
                </c:pt>
                <c:pt idx="1899">
                  <c:v>2.0202020000000001E-2</c:v>
                </c:pt>
                <c:pt idx="1900">
                  <c:v>2.0202020000000001E-2</c:v>
                </c:pt>
                <c:pt idx="1901">
                  <c:v>2.0202020000000001E-2</c:v>
                </c:pt>
                <c:pt idx="1902">
                  <c:v>2.0202020000000001E-2</c:v>
                </c:pt>
                <c:pt idx="1903">
                  <c:v>2.0202020000000001E-2</c:v>
                </c:pt>
                <c:pt idx="1904">
                  <c:v>2.0202020000000001E-2</c:v>
                </c:pt>
                <c:pt idx="1905">
                  <c:v>2.0202020000000001E-2</c:v>
                </c:pt>
                <c:pt idx="1906">
                  <c:v>2.0202020000000001E-2</c:v>
                </c:pt>
                <c:pt idx="1907">
                  <c:v>2.0202020000000001E-2</c:v>
                </c:pt>
                <c:pt idx="1908">
                  <c:v>2.0202020000000001E-2</c:v>
                </c:pt>
                <c:pt idx="1909">
                  <c:v>2.0202020000000001E-2</c:v>
                </c:pt>
                <c:pt idx="1910">
                  <c:v>2.0202020000000001E-2</c:v>
                </c:pt>
                <c:pt idx="1911">
                  <c:v>2.0202020000000001E-2</c:v>
                </c:pt>
                <c:pt idx="1912">
                  <c:v>2.0202020000000001E-2</c:v>
                </c:pt>
                <c:pt idx="1913">
                  <c:v>2.0202020000000001E-2</c:v>
                </c:pt>
                <c:pt idx="1914">
                  <c:v>2.0202020000000001E-2</c:v>
                </c:pt>
                <c:pt idx="1915">
                  <c:v>2.0202020000000001E-2</c:v>
                </c:pt>
                <c:pt idx="1916">
                  <c:v>2.0202020000000001E-2</c:v>
                </c:pt>
                <c:pt idx="1917">
                  <c:v>2.0202020000000001E-2</c:v>
                </c:pt>
                <c:pt idx="1918">
                  <c:v>2.0202020000000001E-2</c:v>
                </c:pt>
                <c:pt idx="1919">
                  <c:v>2.0202020000000001E-2</c:v>
                </c:pt>
                <c:pt idx="1920">
                  <c:v>2.0202020000000001E-2</c:v>
                </c:pt>
                <c:pt idx="1921">
                  <c:v>2.0202020000000001E-2</c:v>
                </c:pt>
                <c:pt idx="1922">
                  <c:v>2.0202020000000001E-2</c:v>
                </c:pt>
                <c:pt idx="1923">
                  <c:v>2.0202020000000001E-2</c:v>
                </c:pt>
                <c:pt idx="1924">
                  <c:v>2.0202020000000001E-2</c:v>
                </c:pt>
                <c:pt idx="1925">
                  <c:v>2.0202020000000001E-2</c:v>
                </c:pt>
                <c:pt idx="1926">
                  <c:v>2.0202020000000001E-2</c:v>
                </c:pt>
                <c:pt idx="1927">
                  <c:v>2.0202020000000001E-2</c:v>
                </c:pt>
                <c:pt idx="1928">
                  <c:v>2.0202020000000001E-2</c:v>
                </c:pt>
                <c:pt idx="1929">
                  <c:v>2.0202020000000001E-2</c:v>
                </c:pt>
                <c:pt idx="1930">
                  <c:v>2.0202020000000001E-2</c:v>
                </c:pt>
                <c:pt idx="1931">
                  <c:v>2.0202020000000001E-2</c:v>
                </c:pt>
                <c:pt idx="1932">
                  <c:v>2.0202020000000001E-2</c:v>
                </c:pt>
                <c:pt idx="1933">
                  <c:v>2.0202020000000001E-2</c:v>
                </c:pt>
                <c:pt idx="1934">
                  <c:v>2.0202020000000001E-2</c:v>
                </c:pt>
                <c:pt idx="1935">
                  <c:v>2.0202020000000001E-2</c:v>
                </c:pt>
                <c:pt idx="1936">
                  <c:v>2.0202020000000001E-2</c:v>
                </c:pt>
                <c:pt idx="1937">
                  <c:v>2.0202020000000001E-2</c:v>
                </c:pt>
                <c:pt idx="1938">
                  <c:v>2.0202020000000001E-2</c:v>
                </c:pt>
                <c:pt idx="1939">
                  <c:v>2.0202020000000001E-2</c:v>
                </c:pt>
                <c:pt idx="1940">
                  <c:v>2.0202020000000001E-2</c:v>
                </c:pt>
                <c:pt idx="1941">
                  <c:v>2.0202020000000001E-2</c:v>
                </c:pt>
                <c:pt idx="1942">
                  <c:v>2.0202020000000001E-2</c:v>
                </c:pt>
                <c:pt idx="1943">
                  <c:v>2.0202020000000001E-2</c:v>
                </c:pt>
                <c:pt idx="1944">
                  <c:v>2.0202020000000001E-2</c:v>
                </c:pt>
                <c:pt idx="1945">
                  <c:v>2.0202020000000001E-2</c:v>
                </c:pt>
                <c:pt idx="1946">
                  <c:v>2.0202020000000001E-2</c:v>
                </c:pt>
                <c:pt idx="1947">
                  <c:v>2.0202020000000001E-2</c:v>
                </c:pt>
                <c:pt idx="1948">
                  <c:v>2.0202020000000001E-2</c:v>
                </c:pt>
                <c:pt idx="1949">
                  <c:v>2.0202020000000001E-2</c:v>
                </c:pt>
                <c:pt idx="1950">
                  <c:v>2.0202020000000001E-2</c:v>
                </c:pt>
                <c:pt idx="1951">
                  <c:v>2.0202020000000001E-2</c:v>
                </c:pt>
                <c:pt idx="1952">
                  <c:v>2.0202020000000001E-2</c:v>
                </c:pt>
                <c:pt idx="1953">
                  <c:v>2.0202020000000001E-2</c:v>
                </c:pt>
                <c:pt idx="1954">
                  <c:v>2.0202020000000001E-2</c:v>
                </c:pt>
                <c:pt idx="1955">
                  <c:v>2.0202020000000001E-2</c:v>
                </c:pt>
                <c:pt idx="1956">
                  <c:v>2.0202020000000001E-2</c:v>
                </c:pt>
                <c:pt idx="1957">
                  <c:v>2.0202020000000001E-2</c:v>
                </c:pt>
                <c:pt idx="1958">
                  <c:v>2.0202020000000001E-2</c:v>
                </c:pt>
                <c:pt idx="1959">
                  <c:v>2.0202020000000001E-2</c:v>
                </c:pt>
                <c:pt idx="1960">
                  <c:v>2.0202020000000001E-2</c:v>
                </c:pt>
                <c:pt idx="1961">
                  <c:v>2.0202020000000001E-2</c:v>
                </c:pt>
                <c:pt idx="1962">
                  <c:v>2.0202020000000001E-2</c:v>
                </c:pt>
                <c:pt idx="1963">
                  <c:v>2.0202020000000001E-2</c:v>
                </c:pt>
                <c:pt idx="1964">
                  <c:v>2.0202020000000001E-2</c:v>
                </c:pt>
                <c:pt idx="1965">
                  <c:v>2.0202020000000001E-2</c:v>
                </c:pt>
                <c:pt idx="1966">
                  <c:v>2.0202020000000001E-2</c:v>
                </c:pt>
                <c:pt idx="1967">
                  <c:v>2.0202020000000001E-2</c:v>
                </c:pt>
                <c:pt idx="1968">
                  <c:v>2.0202020000000001E-2</c:v>
                </c:pt>
                <c:pt idx="1969">
                  <c:v>2.0202020000000001E-2</c:v>
                </c:pt>
                <c:pt idx="1970">
                  <c:v>2.0202020000000001E-2</c:v>
                </c:pt>
                <c:pt idx="1971">
                  <c:v>2.0202020000000001E-2</c:v>
                </c:pt>
                <c:pt idx="1972">
                  <c:v>2.0202020000000001E-2</c:v>
                </c:pt>
                <c:pt idx="1973">
                  <c:v>2.0202020000000001E-2</c:v>
                </c:pt>
                <c:pt idx="1974">
                  <c:v>2.0202020000000001E-2</c:v>
                </c:pt>
                <c:pt idx="1975">
                  <c:v>2.0202020000000001E-2</c:v>
                </c:pt>
                <c:pt idx="1976">
                  <c:v>2.0202020000000001E-2</c:v>
                </c:pt>
                <c:pt idx="1977">
                  <c:v>2.0202020000000001E-2</c:v>
                </c:pt>
                <c:pt idx="1978">
                  <c:v>2.0202020000000001E-2</c:v>
                </c:pt>
                <c:pt idx="1979">
                  <c:v>2.0202020000000001E-2</c:v>
                </c:pt>
                <c:pt idx="1980">
                  <c:v>2.0202020000000001E-2</c:v>
                </c:pt>
                <c:pt idx="1981">
                  <c:v>2.0202020000000001E-2</c:v>
                </c:pt>
                <c:pt idx="1982">
                  <c:v>2.0202020000000001E-2</c:v>
                </c:pt>
                <c:pt idx="1983">
                  <c:v>2.0202020000000001E-2</c:v>
                </c:pt>
                <c:pt idx="1984">
                  <c:v>2.0202020000000001E-2</c:v>
                </c:pt>
                <c:pt idx="1985">
                  <c:v>2.0202020000000001E-2</c:v>
                </c:pt>
                <c:pt idx="1986">
                  <c:v>2.0202020000000001E-2</c:v>
                </c:pt>
                <c:pt idx="1987">
                  <c:v>2.0202020000000001E-2</c:v>
                </c:pt>
                <c:pt idx="1988">
                  <c:v>2.0202020000000001E-2</c:v>
                </c:pt>
                <c:pt idx="1989">
                  <c:v>2.0202020000000001E-2</c:v>
                </c:pt>
                <c:pt idx="1990">
                  <c:v>2.0202020000000001E-2</c:v>
                </c:pt>
                <c:pt idx="1991">
                  <c:v>2.0202020000000001E-2</c:v>
                </c:pt>
                <c:pt idx="1992">
                  <c:v>2.0202020000000001E-2</c:v>
                </c:pt>
                <c:pt idx="1993">
                  <c:v>2.0202020000000001E-2</c:v>
                </c:pt>
                <c:pt idx="1994">
                  <c:v>2.0202020000000001E-2</c:v>
                </c:pt>
                <c:pt idx="1995">
                  <c:v>2.0202020000000001E-2</c:v>
                </c:pt>
                <c:pt idx="1996">
                  <c:v>2.0202020000000001E-2</c:v>
                </c:pt>
                <c:pt idx="1997">
                  <c:v>2.0202020000000001E-2</c:v>
                </c:pt>
                <c:pt idx="1998">
                  <c:v>2.0202020000000001E-2</c:v>
                </c:pt>
                <c:pt idx="1999">
                  <c:v>2.0202020000000001E-2</c:v>
                </c:pt>
                <c:pt idx="2000">
                  <c:v>2.0202020000000001E-2</c:v>
                </c:pt>
                <c:pt idx="2001">
                  <c:v>2.0202020000000001E-2</c:v>
                </c:pt>
                <c:pt idx="2002">
                  <c:v>2.0202020000000001E-2</c:v>
                </c:pt>
                <c:pt idx="2003">
                  <c:v>2.0202020000000001E-2</c:v>
                </c:pt>
                <c:pt idx="2004">
                  <c:v>2.0202020000000001E-2</c:v>
                </c:pt>
                <c:pt idx="2005">
                  <c:v>2.0202020000000001E-2</c:v>
                </c:pt>
                <c:pt idx="2006">
                  <c:v>2.0202020000000001E-2</c:v>
                </c:pt>
                <c:pt idx="2007">
                  <c:v>2.0202020000000001E-2</c:v>
                </c:pt>
                <c:pt idx="2008">
                  <c:v>2.0202020000000001E-2</c:v>
                </c:pt>
                <c:pt idx="2009">
                  <c:v>2.0202020000000001E-2</c:v>
                </c:pt>
                <c:pt idx="2010">
                  <c:v>2.0202020000000001E-2</c:v>
                </c:pt>
                <c:pt idx="2011">
                  <c:v>2.0202020000000001E-2</c:v>
                </c:pt>
                <c:pt idx="2012">
                  <c:v>2.0202020000000001E-2</c:v>
                </c:pt>
                <c:pt idx="2013">
                  <c:v>2.0202020000000001E-2</c:v>
                </c:pt>
                <c:pt idx="2014">
                  <c:v>2.0202020000000001E-2</c:v>
                </c:pt>
                <c:pt idx="2015">
                  <c:v>2.0202020000000001E-2</c:v>
                </c:pt>
                <c:pt idx="2016">
                  <c:v>2.0202020000000001E-2</c:v>
                </c:pt>
                <c:pt idx="2017">
                  <c:v>2.0202020000000001E-2</c:v>
                </c:pt>
                <c:pt idx="2018">
                  <c:v>2.0202020000000001E-2</c:v>
                </c:pt>
                <c:pt idx="2019">
                  <c:v>2.0202020000000001E-2</c:v>
                </c:pt>
                <c:pt idx="2020">
                  <c:v>2.0202020000000001E-2</c:v>
                </c:pt>
                <c:pt idx="2021">
                  <c:v>2.0202020000000001E-2</c:v>
                </c:pt>
                <c:pt idx="2022">
                  <c:v>2.0202020000000001E-2</c:v>
                </c:pt>
                <c:pt idx="2023">
                  <c:v>2.0202020000000001E-2</c:v>
                </c:pt>
                <c:pt idx="2024">
                  <c:v>2.0202020000000001E-2</c:v>
                </c:pt>
                <c:pt idx="2025">
                  <c:v>2.0202020000000001E-2</c:v>
                </c:pt>
                <c:pt idx="2026">
                  <c:v>2.0202020000000001E-2</c:v>
                </c:pt>
                <c:pt idx="2027">
                  <c:v>2.0202020000000001E-2</c:v>
                </c:pt>
                <c:pt idx="2028">
                  <c:v>2.0202020000000001E-2</c:v>
                </c:pt>
                <c:pt idx="2029">
                  <c:v>2.0202020000000001E-2</c:v>
                </c:pt>
                <c:pt idx="2030">
                  <c:v>2.0202020000000001E-2</c:v>
                </c:pt>
                <c:pt idx="2031">
                  <c:v>2.0202020000000001E-2</c:v>
                </c:pt>
                <c:pt idx="2032">
                  <c:v>2.0202020000000001E-2</c:v>
                </c:pt>
                <c:pt idx="2033">
                  <c:v>2.0202020000000001E-2</c:v>
                </c:pt>
                <c:pt idx="2034">
                  <c:v>2.0202020000000001E-2</c:v>
                </c:pt>
                <c:pt idx="2035">
                  <c:v>2.0202020000000001E-2</c:v>
                </c:pt>
                <c:pt idx="2036">
                  <c:v>2.0202020000000001E-2</c:v>
                </c:pt>
                <c:pt idx="2037">
                  <c:v>2.0202020000000001E-2</c:v>
                </c:pt>
                <c:pt idx="2038">
                  <c:v>2.0202020000000001E-2</c:v>
                </c:pt>
                <c:pt idx="2039">
                  <c:v>2.0202020000000001E-2</c:v>
                </c:pt>
                <c:pt idx="2040">
                  <c:v>2.0202020000000001E-2</c:v>
                </c:pt>
                <c:pt idx="2041">
                  <c:v>2.0202020000000001E-2</c:v>
                </c:pt>
                <c:pt idx="2042">
                  <c:v>2.0202020000000001E-2</c:v>
                </c:pt>
                <c:pt idx="2043">
                  <c:v>2.0202020000000001E-2</c:v>
                </c:pt>
                <c:pt idx="2044">
                  <c:v>2.0202020000000001E-2</c:v>
                </c:pt>
                <c:pt idx="2045">
                  <c:v>2.0202020000000001E-2</c:v>
                </c:pt>
                <c:pt idx="2046">
                  <c:v>2.0202020000000001E-2</c:v>
                </c:pt>
                <c:pt idx="2047">
                  <c:v>2.0202020000000001E-2</c:v>
                </c:pt>
                <c:pt idx="2048">
                  <c:v>2.0202020000000001E-2</c:v>
                </c:pt>
                <c:pt idx="2049">
                  <c:v>2.0202020000000001E-2</c:v>
                </c:pt>
                <c:pt idx="2050">
                  <c:v>2.0202020000000001E-2</c:v>
                </c:pt>
                <c:pt idx="2051">
                  <c:v>2.0202020000000001E-2</c:v>
                </c:pt>
                <c:pt idx="2052">
                  <c:v>2.0202020000000001E-2</c:v>
                </c:pt>
                <c:pt idx="2053">
                  <c:v>2.0202020000000001E-2</c:v>
                </c:pt>
                <c:pt idx="2054">
                  <c:v>2.0202020000000001E-2</c:v>
                </c:pt>
                <c:pt idx="2055">
                  <c:v>2.0202020000000001E-2</c:v>
                </c:pt>
                <c:pt idx="2056">
                  <c:v>2.0202020000000001E-2</c:v>
                </c:pt>
                <c:pt idx="2057">
                  <c:v>2.0202020000000001E-2</c:v>
                </c:pt>
                <c:pt idx="2058">
                  <c:v>2.0202020000000001E-2</c:v>
                </c:pt>
                <c:pt idx="2059">
                  <c:v>2.0202020000000001E-2</c:v>
                </c:pt>
                <c:pt idx="2060">
                  <c:v>2.0202020000000001E-2</c:v>
                </c:pt>
                <c:pt idx="2061">
                  <c:v>2.0202020000000001E-2</c:v>
                </c:pt>
                <c:pt idx="2062">
                  <c:v>2.0202020000000001E-2</c:v>
                </c:pt>
                <c:pt idx="2063">
                  <c:v>2.0202020000000001E-2</c:v>
                </c:pt>
                <c:pt idx="2064">
                  <c:v>2.0202020000000001E-2</c:v>
                </c:pt>
                <c:pt idx="2065">
                  <c:v>2.0202020000000001E-2</c:v>
                </c:pt>
                <c:pt idx="2066">
                  <c:v>2.0202020000000001E-2</c:v>
                </c:pt>
                <c:pt idx="2067">
                  <c:v>2.0202020000000001E-2</c:v>
                </c:pt>
                <c:pt idx="2068">
                  <c:v>2.0202020000000001E-2</c:v>
                </c:pt>
                <c:pt idx="2069">
                  <c:v>2.0202020000000001E-2</c:v>
                </c:pt>
                <c:pt idx="2070">
                  <c:v>2.0202020000000001E-2</c:v>
                </c:pt>
                <c:pt idx="2071">
                  <c:v>2.0202020000000001E-2</c:v>
                </c:pt>
                <c:pt idx="2072">
                  <c:v>2.0202020000000001E-2</c:v>
                </c:pt>
                <c:pt idx="2073">
                  <c:v>2.0202020000000001E-2</c:v>
                </c:pt>
                <c:pt idx="2074">
                  <c:v>2.0202020000000001E-2</c:v>
                </c:pt>
                <c:pt idx="2075">
                  <c:v>2.0202020000000001E-2</c:v>
                </c:pt>
                <c:pt idx="2076">
                  <c:v>2.0202020000000001E-2</c:v>
                </c:pt>
                <c:pt idx="2077">
                  <c:v>2.0202020000000001E-2</c:v>
                </c:pt>
                <c:pt idx="2078">
                  <c:v>2.0202020000000001E-2</c:v>
                </c:pt>
                <c:pt idx="2079">
                  <c:v>2.0202020000000001E-2</c:v>
                </c:pt>
                <c:pt idx="2080">
                  <c:v>2.0202020000000001E-2</c:v>
                </c:pt>
                <c:pt idx="2081">
                  <c:v>2.0202020000000001E-2</c:v>
                </c:pt>
                <c:pt idx="2082">
                  <c:v>2.0202020000000001E-2</c:v>
                </c:pt>
                <c:pt idx="2083">
                  <c:v>2.0202020000000001E-2</c:v>
                </c:pt>
                <c:pt idx="2084">
                  <c:v>2.0202020000000001E-2</c:v>
                </c:pt>
                <c:pt idx="2085">
                  <c:v>2.0202020000000001E-2</c:v>
                </c:pt>
                <c:pt idx="2086">
                  <c:v>2.0202020000000001E-2</c:v>
                </c:pt>
                <c:pt idx="2087">
                  <c:v>2.0202020000000001E-2</c:v>
                </c:pt>
                <c:pt idx="2088">
                  <c:v>2.0202020000000001E-2</c:v>
                </c:pt>
                <c:pt idx="2089">
                  <c:v>2.0202020000000001E-2</c:v>
                </c:pt>
                <c:pt idx="2090">
                  <c:v>2.0202020000000001E-2</c:v>
                </c:pt>
                <c:pt idx="2091">
                  <c:v>2.0202020000000001E-2</c:v>
                </c:pt>
                <c:pt idx="2092">
                  <c:v>2.0202020000000001E-2</c:v>
                </c:pt>
                <c:pt idx="2093">
                  <c:v>2.0202020000000001E-2</c:v>
                </c:pt>
                <c:pt idx="2094">
                  <c:v>2.0202020000000001E-2</c:v>
                </c:pt>
                <c:pt idx="2095">
                  <c:v>2.0202020000000001E-2</c:v>
                </c:pt>
                <c:pt idx="2096">
                  <c:v>2.0202020000000001E-2</c:v>
                </c:pt>
                <c:pt idx="2097">
                  <c:v>2.0202020000000001E-2</c:v>
                </c:pt>
                <c:pt idx="2098">
                  <c:v>2.0202020000000001E-2</c:v>
                </c:pt>
                <c:pt idx="2099">
                  <c:v>2.0202020000000001E-2</c:v>
                </c:pt>
                <c:pt idx="2100">
                  <c:v>2.0202020000000001E-2</c:v>
                </c:pt>
                <c:pt idx="2101">
                  <c:v>2.0202020000000001E-2</c:v>
                </c:pt>
                <c:pt idx="2102">
                  <c:v>2.0202020000000001E-2</c:v>
                </c:pt>
                <c:pt idx="2103">
                  <c:v>2.0202020000000001E-2</c:v>
                </c:pt>
                <c:pt idx="2104">
                  <c:v>2.0202020000000001E-2</c:v>
                </c:pt>
                <c:pt idx="2105">
                  <c:v>2.0202020000000001E-2</c:v>
                </c:pt>
                <c:pt idx="2106">
                  <c:v>2.0202020000000001E-2</c:v>
                </c:pt>
                <c:pt idx="2107">
                  <c:v>2.0202020000000001E-2</c:v>
                </c:pt>
                <c:pt idx="2108">
                  <c:v>2.0202020000000001E-2</c:v>
                </c:pt>
                <c:pt idx="2109">
                  <c:v>2.0202020000000001E-2</c:v>
                </c:pt>
                <c:pt idx="2110">
                  <c:v>2.0202020000000001E-2</c:v>
                </c:pt>
                <c:pt idx="2111">
                  <c:v>2.0202020000000001E-2</c:v>
                </c:pt>
                <c:pt idx="2112">
                  <c:v>2.0202020000000001E-2</c:v>
                </c:pt>
                <c:pt idx="2113">
                  <c:v>2.0202020000000001E-2</c:v>
                </c:pt>
                <c:pt idx="2114">
                  <c:v>2.0202020000000001E-2</c:v>
                </c:pt>
                <c:pt idx="2115">
                  <c:v>2.0202020000000001E-2</c:v>
                </c:pt>
                <c:pt idx="2116">
                  <c:v>2.0202020000000001E-2</c:v>
                </c:pt>
                <c:pt idx="2117">
                  <c:v>2.0202020000000001E-2</c:v>
                </c:pt>
                <c:pt idx="2118">
                  <c:v>2.0202020000000001E-2</c:v>
                </c:pt>
                <c:pt idx="2119">
                  <c:v>2.0202020000000001E-2</c:v>
                </c:pt>
                <c:pt idx="2120">
                  <c:v>2.0202020000000001E-2</c:v>
                </c:pt>
                <c:pt idx="2121">
                  <c:v>2.0202020000000001E-2</c:v>
                </c:pt>
                <c:pt idx="2122">
                  <c:v>2.0202020000000001E-2</c:v>
                </c:pt>
                <c:pt idx="2123">
                  <c:v>2.0202020000000001E-2</c:v>
                </c:pt>
                <c:pt idx="2124">
                  <c:v>2.0202020000000001E-2</c:v>
                </c:pt>
                <c:pt idx="2125">
                  <c:v>2.0202020000000001E-2</c:v>
                </c:pt>
                <c:pt idx="2126">
                  <c:v>2.0202020000000001E-2</c:v>
                </c:pt>
                <c:pt idx="2127">
                  <c:v>2.0202020000000001E-2</c:v>
                </c:pt>
                <c:pt idx="2128">
                  <c:v>2.0202020000000001E-2</c:v>
                </c:pt>
                <c:pt idx="2129">
                  <c:v>2.0202020000000001E-2</c:v>
                </c:pt>
                <c:pt idx="2130">
                  <c:v>2.0202020000000001E-2</c:v>
                </c:pt>
                <c:pt idx="2131">
                  <c:v>2.0202020000000001E-2</c:v>
                </c:pt>
                <c:pt idx="2132">
                  <c:v>2.0202020000000001E-2</c:v>
                </c:pt>
                <c:pt idx="2133">
                  <c:v>2.0202020000000001E-2</c:v>
                </c:pt>
                <c:pt idx="2134">
                  <c:v>2.0202020000000001E-2</c:v>
                </c:pt>
                <c:pt idx="2135">
                  <c:v>2.0202020000000001E-2</c:v>
                </c:pt>
                <c:pt idx="2136">
                  <c:v>2.0202020000000001E-2</c:v>
                </c:pt>
                <c:pt idx="2137">
                  <c:v>2.0202020000000001E-2</c:v>
                </c:pt>
                <c:pt idx="2138">
                  <c:v>2.0202020000000001E-2</c:v>
                </c:pt>
                <c:pt idx="2139">
                  <c:v>2.0202020000000001E-2</c:v>
                </c:pt>
                <c:pt idx="2140">
                  <c:v>2.0202020000000001E-2</c:v>
                </c:pt>
                <c:pt idx="2141">
                  <c:v>2.0202020000000001E-2</c:v>
                </c:pt>
                <c:pt idx="2142">
                  <c:v>2.0202020000000001E-2</c:v>
                </c:pt>
                <c:pt idx="2143">
                  <c:v>2.0202020000000001E-2</c:v>
                </c:pt>
                <c:pt idx="2144">
                  <c:v>2.0202020000000001E-2</c:v>
                </c:pt>
                <c:pt idx="2145">
                  <c:v>2.0202020000000001E-2</c:v>
                </c:pt>
                <c:pt idx="2146">
                  <c:v>2.0202020000000001E-2</c:v>
                </c:pt>
                <c:pt idx="2147">
                  <c:v>2.0202020000000001E-2</c:v>
                </c:pt>
                <c:pt idx="2148">
                  <c:v>2.0202020000000001E-2</c:v>
                </c:pt>
                <c:pt idx="2149">
                  <c:v>2.0202020000000001E-2</c:v>
                </c:pt>
                <c:pt idx="2150">
                  <c:v>2.0202020000000001E-2</c:v>
                </c:pt>
                <c:pt idx="2151">
                  <c:v>2.0202020000000001E-2</c:v>
                </c:pt>
                <c:pt idx="2152">
                  <c:v>2.0202020000000001E-2</c:v>
                </c:pt>
                <c:pt idx="2153">
                  <c:v>2.0202020000000001E-2</c:v>
                </c:pt>
                <c:pt idx="2154">
                  <c:v>2.0202020000000001E-2</c:v>
                </c:pt>
                <c:pt idx="2155">
                  <c:v>2.0202020000000001E-2</c:v>
                </c:pt>
                <c:pt idx="2156">
                  <c:v>2.0202020000000001E-2</c:v>
                </c:pt>
                <c:pt idx="2157">
                  <c:v>2.0202020000000001E-2</c:v>
                </c:pt>
                <c:pt idx="2158">
                  <c:v>2.0202020000000001E-2</c:v>
                </c:pt>
                <c:pt idx="2159">
                  <c:v>2.0202020000000001E-2</c:v>
                </c:pt>
                <c:pt idx="2160">
                  <c:v>2.0202020000000001E-2</c:v>
                </c:pt>
                <c:pt idx="2161">
                  <c:v>2.0202020000000001E-2</c:v>
                </c:pt>
                <c:pt idx="2162">
                  <c:v>2.0202020000000001E-2</c:v>
                </c:pt>
                <c:pt idx="2163">
                  <c:v>2.0202020000000001E-2</c:v>
                </c:pt>
                <c:pt idx="2164">
                  <c:v>2.0202020000000001E-2</c:v>
                </c:pt>
                <c:pt idx="2165">
                  <c:v>2.0202020000000001E-2</c:v>
                </c:pt>
                <c:pt idx="2166">
                  <c:v>2.0202020000000001E-2</c:v>
                </c:pt>
                <c:pt idx="2167">
                  <c:v>2.0202020000000001E-2</c:v>
                </c:pt>
                <c:pt idx="2168">
                  <c:v>2.0202020000000001E-2</c:v>
                </c:pt>
                <c:pt idx="2169">
                  <c:v>2.0202020000000001E-2</c:v>
                </c:pt>
                <c:pt idx="2170">
                  <c:v>2.0202020000000001E-2</c:v>
                </c:pt>
                <c:pt idx="2171">
                  <c:v>2.0202020000000001E-2</c:v>
                </c:pt>
                <c:pt idx="2172">
                  <c:v>2.0202020000000001E-2</c:v>
                </c:pt>
                <c:pt idx="2173">
                  <c:v>2.0202020000000001E-2</c:v>
                </c:pt>
                <c:pt idx="2174">
                  <c:v>2.0202020000000001E-2</c:v>
                </c:pt>
                <c:pt idx="2175">
                  <c:v>2.0202020000000001E-2</c:v>
                </c:pt>
                <c:pt idx="2176">
                  <c:v>2.0202020000000001E-2</c:v>
                </c:pt>
                <c:pt idx="2177">
                  <c:v>2.0202020000000001E-2</c:v>
                </c:pt>
                <c:pt idx="2178">
                  <c:v>2.0202020000000001E-2</c:v>
                </c:pt>
                <c:pt idx="2179">
                  <c:v>2.0202020000000001E-2</c:v>
                </c:pt>
                <c:pt idx="2180">
                  <c:v>2.0202020000000001E-2</c:v>
                </c:pt>
                <c:pt idx="2181">
                  <c:v>2.0202020000000001E-2</c:v>
                </c:pt>
                <c:pt idx="2182">
                  <c:v>2.0202020000000001E-2</c:v>
                </c:pt>
                <c:pt idx="2183">
                  <c:v>2.0202020000000001E-2</c:v>
                </c:pt>
                <c:pt idx="2184">
                  <c:v>2.0202020000000001E-2</c:v>
                </c:pt>
                <c:pt idx="2185">
                  <c:v>2.0202020000000001E-2</c:v>
                </c:pt>
                <c:pt idx="2186">
                  <c:v>2.0202020000000001E-2</c:v>
                </c:pt>
                <c:pt idx="2187">
                  <c:v>2.0202020000000001E-2</c:v>
                </c:pt>
                <c:pt idx="2188">
                  <c:v>2.0202020000000001E-2</c:v>
                </c:pt>
                <c:pt idx="2189">
                  <c:v>2.0202020000000001E-2</c:v>
                </c:pt>
                <c:pt idx="2190">
                  <c:v>2.0202020000000001E-2</c:v>
                </c:pt>
                <c:pt idx="2191">
                  <c:v>2.0202020000000001E-2</c:v>
                </c:pt>
                <c:pt idx="2192">
                  <c:v>2.0202020000000001E-2</c:v>
                </c:pt>
                <c:pt idx="2193">
                  <c:v>2.0202020000000001E-2</c:v>
                </c:pt>
                <c:pt idx="2194">
                  <c:v>2.0202020000000001E-2</c:v>
                </c:pt>
                <c:pt idx="2195">
                  <c:v>2.0202020000000001E-2</c:v>
                </c:pt>
                <c:pt idx="2196">
                  <c:v>2.0202020000000001E-2</c:v>
                </c:pt>
                <c:pt idx="2197">
                  <c:v>2.0202020000000001E-2</c:v>
                </c:pt>
                <c:pt idx="2198">
                  <c:v>2.0202020000000001E-2</c:v>
                </c:pt>
                <c:pt idx="2199">
                  <c:v>2.0202020000000001E-2</c:v>
                </c:pt>
                <c:pt idx="2200">
                  <c:v>2.0202020000000001E-2</c:v>
                </c:pt>
                <c:pt idx="2201">
                  <c:v>2.0202020000000001E-2</c:v>
                </c:pt>
                <c:pt idx="2202">
                  <c:v>2.0202020000000001E-2</c:v>
                </c:pt>
                <c:pt idx="2203">
                  <c:v>2.0202020000000001E-2</c:v>
                </c:pt>
                <c:pt idx="2204">
                  <c:v>2.0202020000000001E-2</c:v>
                </c:pt>
                <c:pt idx="2205">
                  <c:v>2.0202020000000001E-2</c:v>
                </c:pt>
                <c:pt idx="2206">
                  <c:v>2.0202020000000001E-2</c:v>
                </c:pt>
                <c:pt idx="2207">
                  <c:v>2.0202020000000001E-2</c:v>
                </c:pt>
                <c:pt idx="2208">
                  <c:v>2.0202020000000001E-2</c:v>
                </c:pt>
                <c:pt idx="2209">
                  <c:v>2.0202020000000001E-2</c:v>
                </c:pt>
                <c:pt idx="2210">
                  <c:v>2.0202020000000001E-2</c:v>
                </c:pt>
                <c:pt idx="2211">
                  <c:v>2.0202020000000001E-2</c:v>
                </c:pt>
                <c:pt idx="2212">
                  <c:v>2.0202020000000001E-2</c:v>
                </c:pt>
                <c:pt idx="2213">
                  <c:v>2.0202020000000001E-2</c:v>
                </c:pt>
                <c:pt idx="2214">
                  <c:v>2.0202020000000001E-2</c:v>
                </c:pt>
                <c:pt idx="2215">
                  <c:v>2.0202020000000001E-2</c:v>
                </c:pt>
                <c:pt idx="2216">
                  <c:v>2.0202020000000001E-2</c:v>
                </c:pt>
                <c:pt idx="2217">
                  <c:v>2.0202020000000001E-2</c:v>
                </c:pt>
                <c:pt idx="2218">
                  <c:v>2.0202020000000001E-2</c:v>
                </c:pt>
                <c:pt idx="2219">
                  <c:v>2.0202020000000001E-2</c:v>
                </c:pt>
                <c:pt idx="2220">
                  <c:v>2.0202020000000001E-2</c:v>
                </c:pt>
                <c:pt idx="2221">
                  <c:v>2.0202020000000001E-2</c:v>
                </c:pt>
                <c:pt idx="2222">
                  <c:v>2.0202020000000001E-2</c:v>
                </c:pt>
                <c:pt idx="2223">
                  <c:v>2.0202020000000001E-2</c:v>
                </c:pt>
                <c:pt idx="2224">
                  <c:v>2.0202020000000001E-2</c:v>
                </c:pt>
                <c:pt idx="2225">
                  <c:v>2.0202020000000001E-2</c:v>
                </c:pt>
                <c:pt idx="2226">
                  <c:v>2.0202020000000001E-2</c:v>
                </c:pt>
                <c:pt idx="2227">
                  <c:v>2.0202020000000001E-2</c:v>
                </c:pt>
                <c:pt idx="2228">
                  <c:v>2.0202020000000001E-2</c:v>
                </c:pt>
                <c:pt idx="2229">
                  <c:v>2.0202020000000001E-2</c:v>
                </c:pt>
                <c:pt idx="2230">
                  <c:v>2.0202020000000001E-2</c:v>
                </c:pt>
                <c:pt idx="2231">
                  <c:v>2.0202020000000001E-2</c:v>
                </c:pt>
                <c:pt idx="2232">
                  <c:v>2.0202020000000001E-2</c:v>
                </c:pt>
                <c:pt idx="2233">
                  <c:v>2.0202020000000001E-2</c:v>
                </c:pt>
                <c:pt idx="2234">
                  <c:v>2.0202020000000001E-2</c:v>
                </c:pt>
                <c:pt idx="2235">
                  <c:v>2.0202020000000001E-2</c:v>
                </c:pt>
                <c:pt idx="2236">
                  <c:v>2.0202020000000001E-2</c:v>
                </c:pt>
                <c:pt idx="2237">
                  <c:v>2.0202020000000001E-2</c:v>
                </c:pt>
                <c:pt idx="2238">
                  <c:v>2.0202020000000001E-2</c:v>
                </c:pt>
                <c:pt idx="2239">
                  <c:v>2.0202020000000001E-2</c:v>
                </c:pt>
                <c:pt idx="2240">
                  <c:v>2.0202020000000001E-2</c:v>
                </c:pt>
                <c:pt idx="2241">
                  <c:v>2.0202020000000001E-2</c:v>
                </c:pt>
                <c:pt idx="2242">
                  <c:v>2.0202020000000001E-2</c:v>
                </c:pt>
                <c:pt idx="2243">
                  <c:v>2.0202020000000001E-2</c:v>
                </c:pt>
                <c:pt idx="2244">
                  <c:v>2.0202020000000001E-2</c:v>
                </c:pt>
                <c:pt idx="2245">
                  <c:v>2.0202020000000001E-2</c:v>
                </c:pt>
                <c:pt idx="2246">
                  <c:v>2.0202020000000001E-2</c:v>
                </c:pt>
                <c:pt idx="2247">
                  <c:v>2.0202020000000001E-2</c:v>
                </c:pt>
                <c:pt idx="2248">
                  <c:v>2.0202020000000001E-2</c:v>
                </c:pt>
                <c:pt idx="2249">
                  <c:v>2.0202020000000001E-2</c:v>
                </c:pt>
                <c:pt idx="2250">
                  <c:v>2.0202020000000001E-2</c:v>
                </c:pt>
                <c:pt idx="2251">
                  <c:v>2.0202020000000001E-2</c:v>
                </c:pt>
                <c:pt idx="2252">
                  <c:v>2.0202020000000001E-2</c:v>
                </c:pt>
                <c:pt idx="2253">
                  <c:v>2.0202020000000001E-2</c:v>
                </c:pt>
                <c:pt idx="2254">
                  <c:v>2.0202020000000001E-2</c:v>
                </c:pt>
                <c:pt idx="2255">
                  <c:v>2.0202020000000001E-2</c:v>
                </c:pt>
                <c:pt idx="2256">
                  <c:v>2.0202020000000001E-2</c:v>
                </c:pt>
                <c:pt idx="2257">
                  <c:v>2.0202020000000001E-2</c:v>
                </c:pt>
                <c:pt idx="2258">
                  <c:v>2.0202020000000001E-2</c:v>
                </c:pt>
                <c:pt idx="2259">
                  <c:v>2.0202020000000001E-2</c:v>
                </c:pt>
                <c:pt idx="2260">
                  <c:v>2.0202020000000001E-2</c:v>
                </c:pt>
                <c:pt idx="2261">
                  <c:v>2.0202020000000001E-2</c:v>
                </c:pt>
                <c:pt idx="2262">
                  <c:v>2.0202020000000001E-2</c:v>
                </c:pt>
                <c:pt idx="2263">
                  <c:v>2.0202020000000001E-2</c:v>
                </c:pt>
                <c:pt idx="2264">
                  <c:v>2.0202020000000001E-2</c:v>
                </c:pt>
                <c:pt idx="2265">
                  <c:v>2.0202020000000001E-2</c:v>
                </c:pt>
                <c:pt idx="2266">
                  <c:v>2.0202020000000001E-2</c:v>
                </c:pt>
                <c:pt idx="2267">
                  <c:v>2.0202020000000001E-2</c:v>
                </c:pt>
                <c:pt idx="2268">
                  <c:v>2.0202020000000001E-2</c:v>
                </c:pt>
                <c:pt idx="2269">
                  <c:v>2.0202020000000001E-2</c:v>
                </c:pt>
                <c:pt idx="2270">
                  <c:v>2.0202020000000001E-2</c:v>
                </c:pt>
                <c:pt idx="2271">
                  <c:v>2.0202020000000001E-2</c:v>
                </c:pt>
                <c:pt idx="2272">
                  <c:v>2.0202020000000001E-2</c:v>
                </c:pt>
                <c:pt idx="2273">
                  <c:v>2.0202020000000001E-2</c:v>
                </c:pt>
                <c:pt idx="2274">
                  <c:v>2.0202020000000001E-2</c:v>
                </c:pt>
                <c:pt idx="2275">
                  <c:v>2.0202020000000001E-2</c:v>
                </c:pt>
                <c:pt idx="2276">
                  <c:v>2.0202020000000001E-2</c:v>
                </c:pt>
                <c:pt idx="2277">
                  <c:v>2.0202020000000001E-2</c:v>
                </c:pt>
                <c:pt idx="2278">
                  <c:v>2.0202020000000001E-2</c:v>
                </c:pt>
                <c:pt idx="2279">
                  <c:v>2.0202020000000001E-2</c:v>
                </c:pt>
                <c:pt idx="2280">
                  <c:v>2.0202020000000001E-2</c:v>
                </c:pt>
                <c:pt idx="2281">
                  <c:v>2.0202020000000001E-2</c:v>
                </c:pt>
                <c:pt idx="2282">
                  <c:v>2.0202020000000001E-2</c:v>
                </c:pt>
                <c:pt idx="2283">
                  <c:v>2.0202020000000001E-2</c:v>
                </c:pt>
                <c:pt idx="2284">
                  <c:v>2.0202020000000001E-2</c:v>
                </c:pt>
                <c:pt idx="2285">
                  <c:v>2.0202020000000001E-2</c:v>
                </c:pt>
                <c:pt idx="2286">
                  <c:v>2.0202020000000001E-2</c:v>
                </c:pt>
                <c:pt idx="2287">
                  <c:v>2.0202020000000001E-2</c:v>
                </c:pt>
                <c:pt idx="2288">
                  <c:v>2.0202020000000001E-2</c:v>
                </c:pt>
                <c:pt idx="2289">
                  <c:v>2.0202020000000001E-2</c:v>
                </c:pt>
                <c:pt idx="2290">
                  <c:v>2.0202020000000001E-2</c:v>
                </c:pt>
                <c:pt idx="2291">
                  <c:v>2.0202020000000001E-2</c:v>
                </c:pt>
                <c:pt idx="2292">
                  <c:v>2.0202020000000001E-2</c:v>
                </c:pt>
                <c:pt idx="2293">
                  <c:v>2.0202020000000001E-2</c:v>
                </c:pt>
                <c:pt idx="2294">
                  <c:v>2.0202020000000001E-2</c:v>
                </c:pt>
                <c:pt idx="2295">
                  <c:v>2.0202020000000001E-2</c:v>
                </c:pt>
                <c:pt idx="2296">
                  <c:v>2.0202020000000001E-2</c:v>
                </c:pt>
                <c:pt idx="2297">
                  <c:v>2.0202020000000001E-2</c:v>
                </c:pt>
                <c:pt idx="2298">
                  <c:v>2.0202020000000001E-2</c:v>
                </c:pt>
                <c:pt idx="2299">
                  <c:v>2.0202020000000001E-2</c:v>
                </c:pt>
                <c:pt idx="2300">
                  <c:v>2.0408163E-2</c:v>
                </c:pt>
                <c:pt idx="2301">
                  <c:v>2.0408163E-2</c:v>
                </c:pt>
                <c:pt idx="2302">
                  <c:v>2.0408163E-2</c:v>
                </c:pt>
                <c:pt idx="2303">
                  <c:v>2.0408163E-2</c:v>
                </c:pt>
                <c:pt idx="2304">
                  <c:v>2.0408163E-2</c:v>
                </c:pt>
                <c:pt idx="2305">
                  <c:v>2.0408163E-2</c:v>
                </c:pt>
                <c:pt idx="2306">
                  <c:v>2.0408163E-2</c:v>
                </c:pt>
                <c:pt idx="2307">
                  <c:v>2.0408163E-2</c:v>
                </c:pt>
                <c:pt idx="2308">
                  <c:v>2.0408163E-2</c:v>
                </c:pt>
                <c:pt idx="2309">
                  <c:v>2.0408163E-2</c:v>
                </c:pt>
                <c:pt idx="2310">
                  <c:v>2.0408163E-2</c:v>
                </c:pt>
                <c:pt idx="2311">
                  <c:v>2.0408163E-2</c:v>
                </c:pt>
                <c:pt idx="2312">
                  <c:v>2.0408163E-2</c:v>
                </c:pt>
                <c:pt idx="2313">
                  <c:v>2.0408163E-2</c:v>
                </c:pt>
                <c:pt idx="2314">
                  <c:v>2.0408163E-2</c:v>
                </c:pt>
                <c:pt idx="2315">
                  <c:v>2.0408163E-2</c:v>
                </c:pt>
                <c:pt idx="2316">
                  <c:v>2.0408163E-2</c:v>
                </c:pt>
                <c:pt idx="2317">
                  <c:v>2.0408163E-2</c:v>
                </c:pt>
                <c:pt idx="2318">
                  <c:v>2.0408163E-2</c:v>
                </c:pt>
                <c:pt idx="2319">
                  <c:v>2.0408163E-2</c:v>
                </c:pt>
                <c:pt idx="2320">
                  <c:v>2.0408163E-2</c:v>
                </c:pt>
                <c:pt idx="2321">
                  <c:v>3.0612245E-2</c:v>
                </c:pt>
                <c:pt idx="2322">
                  <c:v>3.0612245E-2</c:v>
                </c:pt>
                <c:pt idx="2323">
                  <c:v>3.0612245E-2</c:v>
                </c:pt>
                <c:pt idx="2324">
                  <c:v>3.0612245E-2</c:v>
                </c:pt>
                <c:pt idx="2325">
                  <c:v>3.0612245E-2</c:v>
                </c:pt>
                <c:pt idx="2326">
                  <c:v>3.0612245E-2</c:v>
                </c:pt>
                <c:pt idx="2327">
                  <c:v>3.0612245E-2</c:v>
                </c:pt>
                <c:pt idx="2328">
                  <c:v>3.0612245E-2</c:v>
                </c:pt>
                <c:pt idx="2329">
                  <c:v>3.0612245E-2</c:v>
                </c:pt>
                <c:pt idx="2330">
                  <c:v>3.0612245E-2</c:v>
                </c:pt>
                <c:pt idx="2331">
                  <c:v>3.0612245E-2</c:v>
                </c:pt>
                <c:pt idx="2332">
                  <c:v>3.0612245E-2</c:v>
                </c:pt>
                <c:pt idx="2333">
                  <c:v>3.0612245E-2</c:v>
                </c:pt>
                <c:pt idx="2334">
                  <c:v>3.0612245E-2</c:v>
                </c:pt>
                <c:pt idx="2335">
                  <c:v>3.0612245E-2</c:v>
                </c:pt>
                <c:pt idx="2336">
                  <c:v>3.0612245E-2</c:v>
                </c:pt>
                <c:pt idx="2337">
                  <c:v>3.0612245E-2</c:v>
                </c:pt>
                <c:pt idx="2338">
                  <c:v>3.0612245E-2</c:v>
                </c:pt>
                <c:pt idx="2339">
                  <c:v>3.0612245E-2</c:v>
                </c:pt>
                <c:pt idx="2340">
                  <c:v>3.0612245E-2</c:v>
                </c:pt>
                <c:pt idx="2341">
                  <c:v>3.0612245E-2</c:v>
                </c:pt>
                <c:pt idx="2342">
                  <c:v>3.0612245E-2</c:v>
                </c:pt>
                <c:pt idx="2343">
                  <c:v>3.0612245E-2</c:v>
                </c:pt>
                <c:pt idx="2344">
                  <c:v>3.0612245E-2</c:v>
                </c:pt>
                <c:pt idx="2345">
                  <c:v>3.0612245E-2</c:v>
                </c:pt>
                <c:pt idx="2346">
                  <c:v>3.0612245E-2</c:v>
                </c:pt>
                <c:pt idx="2347">
                  <c:v>3.0612245E-2</c:v>
                </c:pt>
                <c:pt idx="2348">
                  <c:v>3.0612245E-2</c:v>
                </c:pt>
                <c:pt idx="2349">
                  <c:v>3.0612245E-2</c:v>
                </c:pt>
                <c:pt idx="2350">
                  <c:v>3.0612245E-2</c:v>
                </c:pt>
                <c:pt idx="2351">
                  <c:v>3.0612245E-2</c:v>
                </c:pt>
                <c:pt idx="2352">
                  <c:v>3.0612245E-2</c:v>
                </c:pt>
                <c:pt idx="2353">
                  <c:v>3.0612245E-2</c:v>
                </c:pt>
                <c:pt idx="2354">
                  <c:v>3.0612245E-2</c:v>
                </c:pt>
                <c:pt idx="2355">
                  <c:v>3.0612245E-2</c:v>
                </c:pt>
                <c:pt idx="2356">
                  <c:v>3.0612245E-2</c:v>
                </c:pt>
                <c:pt idx="2357">
                  <c:v>3.0612245E-2</c:v>
                </c:pt>
                <c:pt idx="2358">
                  <c:v>3.0612245E-2</c:v>
                </c:pt>
                <c:pt idx="2359">
                  <c:v>3.0612245E-2</c:v>
                </c:pt>
                <c:pt idx="2360">
                  <c:v>3.0612245E-2</c:v>
                </c:pt>
                <c:pt idx="2361">
                  <c:v>3.0612245E-2</c:v>
                </c:pt>
                <c:pt idx="2362">
                  <c:v>3.0612245E-2</c:v>
                </c:pt>
                <c:pt idx="2363">
                  <c:v>3.0612245E-2</c:v>
                </c:pt>
                <c:pt idx="2364">
                  <c:v>3.0612245E-2</c:v>
                </c:pt>
                <c:pt idx="2365">
                  <c:v>3.0612245E-2</c:v>
                </c:pt>
                <c:pt idx="2366">
                  <c:v>3.0612245E-2</c:v>
                </c:pt>
                <c:pt idx="2367">
                  <c:v>3.0612245E-2</c:v>
                </c:pt>
                <c:pt idx="2368">
                  <c:v>3.0612245E-2</c:v>
                </c:pt>
                <c:pt idx="2369">
                  <c:v>3.0612245E-2</c:v>
                </c:pt>
                <c:pt idx="2370">
                  <c:v>3.0612245E-2</c:v>
                </c:pt>
                <c:pt idx="2371">
                  <c:v>3.0612245E-2</c:v>
                </c:pt>
                <c:pt idx="2372">
                  <c:v>3.0612245E-2</c:v>
                </c:pt>
                <c:pt idx="2373">
                  <c:v>3.0612245E-2</c:v>
                </c:pt>
                <c:pt idx="2374">
                  <c:v>3.0612245E-2</c:v>
                </c:pt>
                <c:pt idx="2375">
                  <c:v>3.0612245E-2</c:v>
                </c:pt>
                <c:pt idx="2376">
                  <c:v>3.0612245E-2</c:v>
                </c:pt>
                <c:pt idx="2377">
                  <c:v>3.0612245E-2</c:v>
                </c:pt>
                <c:pt idx="2378">
                  <c:v>3.0612245E-2</c:v>
                </c:pt>
                <c:pt idx="2379">
                  <c:v>3.0612245E-2</c:v>
                </c:pt>
                <c:pt idx="2380">
                  <c:v>3.0612245E-2</c:v>
                </c:pt>
                <c:pt idx="2381">
                  <c:v>3.0612245E-2</c:v>
                </c:pt>
                <c:pt idx="2382">
                  <c:v>3.0612245E-2</c:v>
                </c:pt>
                <c:pt idx="2383">
                  <c:v>3.0612245E-2</c:v>
                </c:pt>
                <c:pt idx="2384">
                  <c:v>3.0612245E-2</c:v>
                </c:pt>
                <c:pt idx="2385">
                  <c:v>3.0612245E-2</c:v>
                </c:pt>
                <c:pt idx="2386">
                  <c:v>3.0612245E-2</c:v>
                </c:pt>
                <c:pt idx="2387">
                  <c:v>3.0612245E-2</c:v>
                </c:pt>
                <c:pt idx="2388">
                  <c:v>3.0612245E-2</c:v>
                </c:pt>
                <c:pt idx="2389">
                  <c:v>3.0612245E-2</c:v>
                </c:pt>
                <c:pt idx="2390">
                  <c:v>3.0612245E-2</c:v>
                </c:pt>
                <c:pt idx="2391">
                  <c:v>3.0612245E-2</c:v>
                </c:pt>
                <c:pt idx="2392">
                  <c:v>3.0612245E-2</c:v>
                </c:pt>
                <c:pt idx="2393">
                  <c:v>3.0612245E-2</c:v>
                </c:pt>
                <c:pt idx="2394">
                  <c:v>3.0612245E-2</c:v>
                </c:pt>
                <c:pt idx="2395">
                  <c:v>3.0612245E-2</c:v>
                </c:pt>
                <c:pt idx="2396">
                  <c:v>3.0612245E-2</c:v>
                </c:pt>
                <c:pt idx="2397">
                  <c:v>3.0612245E-2</c:v>
                </c:pt>
                <c:pt idx="2398">
                  <c:v>3.0612245E-2</c:v>
                </c:pt>
                <c:pt idx="2399">
                  <c:v>3.0612245E-2</c:v>
                </c:pt>
                <c:pt idx="2400">
                  <c:v>3.0612245E-2</c:v>
                </c:pt>
                <c:pt idx="2401">
                  <c:v>3.0927835000000001E-2</c:v>
                </c:pt>
                <c:pt idx="2402">
                  <c:v>3.0927835000000001E-2</c:v>
                </c:pt>
                <c:pt idx="2403">
                  <c:v>3.0927835000000001E-2</c:v>
                </c:pt>
                <c:pt idx="2404">
                  <c:v>3.0927835000000001E-2</c:v>
                </c:pt>
                <c:pt idx="2405">
                  <c:v>3.0927835000000001E-2</c:v>
                </c:pt>
                <c:pt idx="2406">
                  <c:v>3.0927835000000001E-2</c:v>
                </c:pt>
                <c:pt idx="2407">
                  <c:v>3.0927835000000001E-2</c:v>
                </c:pt>
                <c:pt idx="2408">
                  <c:v>3.0927835000000001E-2</c:v>
                </c:pt>
                <c:pt idx="2409">
                  <c:v>3.0927835000000001E-2</c:v>
                </c:pt>
                <c:pt idx="2410">
                  <c:v>3.0927835000000001E-2</c:v>
                </c:pt>
                <c:pt idx="2411">
                  <c:v>3.0927835000000001E-2</c:v>
                </c:pt>
                <c:pt idx="2412">
                  <c:v>3.0927835000000001E-2</c:v>
                </c:pt>
                <c:pt idx="2413">
                  <c:v>3.0927835000000001E-2</c:v>
                </c:pt>
                <c:pt idx="2414">
                  <c:v>3.0927835000000001E-2</c:v>
                </c:pt>
                <c:pt idx="2415">
                  <c:v>3.0927835000000001E-2</c:v>
                </c:pt>
                <c:pt idx="2416">
                  <c:v>3.0927835000000001E-2</c:v>
                </c:pt>
                <c:pt idx="2417">
                  <c:v>3.0927835000000001E-2</c:v>
                </c:pt>
                <c:pt idx="2418">
                  <c:v>3.0927835000000001E-2</c:v>
                </c:pt>
                <c:pt idx="2419">
                  <c:v>3.0927835000000001E-2</c:v>
                </c:pt>
                <c:pt idx="2420">
                  <c:v>3.0927835000000001E-2</c:v>
                </c:pt>
                <c:pt idx="2421">
                  <c:v>3.0927835000000001E-2</c:v>
                </c:pt>
                <c:pt idx="2422">
                  <c:v>4.1237112999999999E-2</c:v>
                </c:pt>
                <c:pt idx="2423">
                  <c:v>4.1237112999999999E-2</c:v>
                </c:pt>
                <c:pt idx="2424">
                  <c:v>4.1237112999999999E-2</c:v>
                </c:pt>
                <c:pt idx="2425">
                  <c:v>4.1237112999999999E-2</c:v>
                </c:pt>
                <c:pt idx="2426">
                  <c:v>4.1237112999999999E-2</c:v>
                </c:pt>
                <c:pt idx="2427">
                  <c:v>4.1237112999999999E-2</c:v>
                </c:pt>
                <c:pt idx="2428">
                  <c:v>4.1237112999999999E-2</c:v>
                </c:pt>
                <c:pt idx="2429">
                  <c:v>4.1666666999999998E-2</c:v>
                </c:pt>
                <c:pt idx="2430">
                  <c:v>4.1666666999999998E-2</c:v>
                </c:pt>
                <c:pt idx="2431">
                  <c:v>4.1666666999999998E-2</c:v>
                </c:pt>
                <c:pt idx="2432">
                  <c:v>4.1666666999999998E-2</c:v>
                </c:pt>
                <c:pt idx="2433">
                  <c:v>4.1666666999999998E-2</c:v>
                </c:pt>
                <c:pt idx="2434">
                  <c:v>4.1666666999999998E-2</c:v>
                </c:pt>
                <c:pt idx="2435">
                  <c:v>4.1666666999999998E-2</c:v>
                </c:pt>
                <c:pt idx="2436">
                  <c:v>4.1666666999999998E-2</c:v>
                </c:pt>
                <c:pt idx="2437">
                  <c:v>4.1666666999999998E-2</c:v>
                </c:pt>
                <c:pt idx="2438">
                  <c:v>4.1666666999999998E-2</c:v>
                </c:pt>
                <c:pt idx="2439">
                  <c:v>4.1666666999999998E-2</c:v>
                </c:pt>
                <c:pt idx="2440">
                  <c:v>4.1666666999999998E-2</c:v>
                </c:pt>
                <c:pt idx="2441">
                  <c:v>4.1666666999999998E-2</c:v>
                </c:pt>
                <c:pt idx="2442">
                  <c:v>4.1666666999999998E-2</c:v>
                </c:pt>
                <c:pt idx="2443">
                  <c:v>4.1666666999999998E-2</c:v>
                </c:pt>
                <c:pt idx="2444">
                  <c:v>4.1666666999999998E-2</c:v>
                </c:pt>
                <c:pt idx="2445">
                  <c:v>4.1666666999999998E-2</c:v>
                </c:pt>
                <c:pt idx="2446">
                  <c:v>4.1666666999999998E-2</c:v>
                </c:pt>
                <c:pt idx="2447">
                  <c:v>4.1666666999999998E-2</c:v>
                </c:pt>
                <c:pt idx="2448">
                  <c:v>4.1666666999999998E-2</c:v>
                </c:pt>
                <c:pt idx="2449">
                  <c:v>4.1666666999999998E-2</c:v>
                </c:pt>
                <c:pt idx="2450">
                  <c:v>5.2083333000000002E-2</c:v>
                </c:pt>
                <c:pt idx="2451">
                  <c:v>5.2083333000000002E-2</c:v>
                </c:pt>
                <c:pt idx="2452">
                  <c:v>5.2083333000000002E-2</c:v>
                </c:pt>
                <c:pt idx="2453">
                  <c:v>5.2083333000000002E-2</c:v>
                </c:pt>
                <c:pt idx="2454">
                  <c:v>5.2083333000000002E-2</c:v>
                </c:pt>
                <c:pt idx="2455">
                  <c:v>5.2083333000000002E-2</c:v>
                </c:pt>
                <c:pt idx="2456">
                  <c:v>5.2083333000000002E-2</c:v>
                </c:pt>
                <c:pt idx="2457">
                  <c:v>5.2083333000000002E-2</c:v>
                </c:pt>
                <c:pt idx="2458">
                  <c:v>5.2083333000000002E-2</c:v>
                </c:pt>
                <c:pt idx="2459">
                  <c:v>5.2083333000000002E-2</c:v>
                </c:pt>
                <c:pt idx="2460">
                  <c:v>5.2083333000000002E-2</c:v>
                </c:pt>
                <c:pt idx="2461">
                  <c:v>5.2083333000000002E-2</c:v>
                </c:pt>
                <c:pt idx="2462">
                  <c:v>5.2083333000000002E-2</c:v>
                </c:pt>
                <c:pt idx="2463">
                  <c:v>5.2083333000000002E-2</c:v>
                </c:pt>
                <c:pt idx="2464">
                  <c:v>5.2083333000000002E-2</c:v>
                </c:pt>
                <c:pt idx="2465">
                  <c:v>5.2083333000000002E-2</c:v>
                </c:pt>
                <c:pt idx="2466">
                  <c:v>5.2083333000000002E-2</c:v>
                </c:pt>
                <c:pt idx="2467">
                  <c:v>5.2083333000000002E-2</c:v>
                </c:pt>
                <c:pt idx="2468">
                  <c:v>5.2083333000000002E-2</c:v>
                </c:pt>
                <c:pt idx="2469">
                  <c:v>5.2083333000000002E-2</c:v>
                </c:pt>
                <c:pt idx="2470">
                  <c:v>5.2083333000000002E-2</c:v>
                </c:pt>
                <c:pt idx="2471">
                  <c:v>5.2083333000000002E-2</c:v>
                </c:pt>
                <c:pt idx="2472">
                  <c:v>5.2083333000000002E-2</c:v>
                </c:pt>
                <c:pt idx="2473">
                  <c:v>5.2083333000000002E-2</c:v>
                </c:pt>
                <c:pt idx="2474">
                  <c:v>5.2083333000000002E-2</c:v>
                </c:pt>
                <c:pt idx="2475">
                  <c:v>5.2083333000000002E-2</c:v>
                </c:pt>
                <c:pt idx="2476">
                  <c:v>5.2083333000000002E-2</c:v>
                </c:pt>
                <c:pt idx="2477">
                  <c:v>5.2083333000000002E-2</c:v>
                </c:pt>
                <c:pt idx="2478">
                  <c:v>5.2083333000000002E-2</c:v>
                </c:pt>
                <c:pt idx="2479">
                  <c:v>5.2083333000000002E-2</c:v>
                </c:pt>
                <c:pt idx="2480">
                  <c:v>5.2083333000000002E-2</c:v>
                </c:pt>
                <c:pt idx="2481">
                  <c:v>5.2083333000000002E-2</c:v>
                </c:pt>
                <c:pt idx="2482">
                  <c:v>5.2083333000000002E-2</c:v>
                </c:pt>
                <c:pt idx="2483">
                  <c:v>5.2083333000000002E-2</c:v>
                </c:pt>
                <c:pt idx="2484">
                  <c:v>5.2083333000000002E-2</c:v>
                </c:pt>
                <c:pt idx="2485">
                  <c:v>5.2083333000000002E-2</c:v>
                </c:pt>
                <c:pt idx="2486">
                  <c:v>5.2083333000000002E-2</c:v>
                </c:pt>
                <c:pt idx="2487">
                  <c:v>5.2083333000000002E-2</c:v>
                </c:pt>
                <c:pt idx="2488">
                  <c:v>5.2083333000000002E-2</c:v>
                </c:pt>
                <c:pt idx="2489">
                  <c:v>5.2083333000000002E-2</c:v>
                </c:pt>
                <c:pt idx="2490">
                  <c:v>5.2083333000000002E-2</c:v>
                </c:pt>
                <c:pt idx="2491">
                  <c:v>5.2083333000000002E-2</c:v>
                </c:pt>
                <c:pt idx="2492">
                  <c:v>5.2083333000000002E-2</c:v>
                </c:pt>
                <c:pt idx="2493">
                  <c:v>5.2083333000000002E-2</c:v>
                </c:pt>
                <c:pt idx="2494">
                  <c:v>5.2083333000000002E-2</c:v>
                </c:pt>
                <c:pt idx="2495">
                  <c:v>5.2083333000000002E-2</c:v>
                </c:pt>
                <c:pt idx="2496">
                  <c:v>5.2083333000000002E-2</c:v>
                </c:pt>
                <c:pt idx="2497">
                  <c:v>5.2083333000000002E-2</c:v>
                </c:pt>
                <c:pt idx="2498">
                  <c:v>5.2083333000000002E-2</c:v>
                </c:pt>
                <c:pt idx="2499">
                  <c:v>5.2083333000000002E-2</c:v>
                </c:pt>
                <c:pt idx="2500">
                  <c:v>5.2083333000000002E-2</c:v>
                </c:pt>
                <c:pt idx="2501">
                  <c:v>5.2083333000000002E-2</c:v>
                </c:pt>
                <c:pt idx="2502">
                  <c:v>5.2083333000000002E-2</c:v>
                </c:pt>
                <c:pt idx="2503">
                  <c:v>5.2083333000000002E-2</c:v>
                </c:pt>
                <c:pt idx="2504">
                  <c:v>5.2083333000000002E-2</c:v>
                </c:pt>
                <c:pt idx="2505">
                  <c:v>5.2083333000000002E-2</c:v>
                </c:pt>
                <c:pt idx="2506">
                  <c:v>5.2083333000000002E-2</c:v>
                </c:pt>
                <c:pt idx="2507">
                  <c:v>5.2083333000000002E-2</c:v>
                </c:pt>
                <c:pt idx="2508">
                  <c:v>5.2083333000000002E-2</c:v>
                </c:pt>
                <c:pt idx="2509">
                  <c:v>5.2083333000000002E-2</c:v>
                </c:pt>
                <c:pt idx="2510">
                  <c:v>5.2083333000000002E-2</c:v>
                </c:pt>
                <c:pt idx="2511">
                  <c:v>5.2083333000000002E-2</c:v>
                </c:pt>
                <c:pt idx="2512">
                  <c:v>5.2083333000000002E-2</c:v>
                </c:pt>
                <c:pt idx="2513">
                  <c:v>5.2083333000000002E-2</c:v>
                </c:pt>
                <c:pt idx="2514">
                  <c:v>5.2083333000000002E-2</c:v>
                </c:pt>
                <c:pt idx="2515">
                  <c:v>5.2083333000000002E-2</c:v>
                </c:pt>
                <c:pt idx="2516">
                  <c:v>5.2083333000000002E-2</c:v>
                </c:pt>
                <c:pt idx="2517">
                  <c:v>5.2083333000000002E-2</c:v>
                </c:pt>
                <c:pt idx="2518">
                  <c:v>5.2083333000000002E-2</c:v>
                </c:pt>
                <c:pt idx="2519">
                  <c:v>5.2083333000000002E-2</c:v>
                </c:pt>
                <c:pt idx="2520">
                  <c:v>5.2083333000000002E-2</c:v>
                </c:pt>
                <c:pt idx="2521">
                  <c:v>5.2083333000000002E-2</c:v>
                </c:pt>
                <c:pt idx="2522">
                  <c:v>5.2083333000000002E-2</c:v>
                </c:pt>
                <c:pt idx="2523">
                  <c:v>5.2083333000000002E-2</c:v>
                </c:pt>
                <c:pt idx="2524">
                  <c:v>5.2083333000000002E-2</c:v>
                </c:pt>
                <c:pt idx="2525">
                  <c:v>5.2083333000000002E-2</c:v>
                </c:pt>
                <c:pt idx="2526">
                  <c:v>5.2083333000000002E-2</c:v>
                </c:pt>
                <c:pt idx="2527">
                  <c:v>5.2083333000000002E-2</c:v>
                </c:pt>
                <c:pt idx="2528">
                  <c:v>5.2083333000000002E-2</c:v>
                </c:pt>
                <c:pt idx="2529">
                  <c:v>5.2083333000000002E-2</c:v>
                </c:pt>
                <c:pt idx="2530">
                  <c:v>5.2083333000000002E-2</c:v>
                </c:pt>
                <c:pt idx="2531">
                  <c:v>5.2083333000000002E-2</c:v>
                </c:pt>
                <c:pt idx="2532">
                  <c:v>5.2083333000000002E-2</c:v>
                </c:pt>
                <c:pt idx="2533">
                  <c:v>5.2083333000000002E-2</c:v>
                </c:pt>
                <c:pt idx="2534">
                  <c:v>5.2083333000000002E-2</c:v>
                </c:pt>
                <c:pt idx="2535">
                  <c:v>5.2083333000000002E-2</c:v>
                </c:pt>
                <c:pt idx="2536">
                  <c:v>5.2083333000000002E-2</c:v>
                </c:pt>
                <c:pt idx="2537">
                  <c:v>5.2083333000000002E-2</c:v>
                </c:pt>
                <c:pt idx="2538">
                  <c:v>5.2083333000000002E-2</c:v>
                </c:pt>
                <c:pt idx="2539">
                  <c:v>5.2083333000000002E-2</c:v>
                </c:pt>
                <c:pt idx="2540">
                  <c:v>5.2083333000000002E-2</c:v>
                </c:pt>
                <c:pt idx="2541">
                  <c:v>5.2083333000000002E-2</c:v>
                </c:pt>
                <c:pt idx="2542">
                  <c:v>5.2083333000000002E-2</c:v>
                </c:pt>
                <c:pt idx="2543">
                  <c:v>5.2083333000000002E-2</c:v>
                </c:pt>
                <c:pt idx="2544">
                  <c:v>5.2083333000000002E-2</c:v>
                </c:pt>
                <c:pt idx="2545">
                  <c:v>5.2083333000000002E-2</c:v>
                </c:pt>
                <c:pt idx="2546">
                  <c:v>5.2083333000000002E-2</c:v>
                </c:pt>
                <c:pt idx="2547">
                  <c:v>5.2083333000000002E-2</c:v>
                </c:pt>
                <c:pt idx="2548">
                  <c:v>5.2083333000000002E-2</c:v>
                </c:pt>
                <c:pt idx="2549">
                  <c:v>5.2083333000000002E-2</c:v>
                </c:pt>
                <c:pt idx="2550">
                  <c:v>5.2083333000000002E-2</c:v>
                </c:pt>
                <c:pt idx="2551">
                  <c:v>5.2083333000000002E-2</c:v>
                </c:pt>
                <c:pt idx="2552">
                  <c:v>5.2083333000000002E-2</c:v>
                </c:pt>
                <c:pt idx="2553">
                  <c:v>5.2083333000000002E-2</c:v>
                </c:pt>
                <c:pt idx="2554">
                  <c:v>5.2083333000000002E-2</c:v>
                </c:pt>
                <c:pt idx="2555">
                  <c:v>5.2083333000000002E-2</c:v>
                </c:pt>
                <c:pt idx="2556">
                  <c:v>5.2083333000000002E-2</c:v>
                </c:pt>
                <c:pt idx="2557">
                  <c:v>5.2083333000000002E-2</c:v>
                </c:pt>
                <c:pt idx="2558">
                  <c:v>5.2083333000000002E-2</c:v>
                </c:pt>
                <c:pt idx="2559">
                  <c:v>5.2083333000000002E-2</c:v>
                </c:pt>
                <c:pt idx="2560">
                  <c:v>5.2083333000000002E-2</c:v>
                </c:pt>
                <c:pt idx="2561">
                  <c:v>5.2083333000000002E-2</c:v>
                </c:pt>
                <c:pt idx="2562">
                  <c:v>5.2083333000000002E-2</c:v>
                </c:pt>
                <c:pt idx="2563">
                  <c:v>5.2083333000000002E-2</c:v>
                </c:pt>
                <c:pt idx="2564">
                  <c:v>5.2083333000000002E-2</c:v>
                </c:pt>
                <c:pt idx="2565">
                  <c:v>5.2083333000000002E-2</c:v>
                </c:pt>
                <c:pt idx="2566">
                  <c:v>5.2083333000000002E-2</c:v>
                </c:pt>
                <c:pt idx="2567">
                  <c:v>5.2083333000000002E-2</c:v>
                </c:pt>
                <c:pt idx="2568">
                  <c:v>5.2083333000000002E-2</c:v>
                </c:pt>
                <c:pt idx="2569">
                  <c:v>5.2083333000000002E-2</c:v>
                </c:pt>
                <c:pt idx="2570">
                  <c:v>5.2083333000000002E-2</c:v>
                </c:pt>
                <c:pt idx="2571">
                  <c:v>5.2083333000000002E-2</c:v>
                </c:pt>
                <c:pt idx="2572">
                  <c:v>5.2631578999999998E-2</c:v>
                </c:pt>
                <c:pt idx="2573">
                  <c:v>5.2631578999999998E-2</c:v>
                </c:pt>
                <c:pt idx="2574">
                  <c:v>5.2631578999999998E-2</c:v>
                </c:pt>
                <c:pt idx="2575">
                  <c:v>5.2631578999999998E-2</c:v>
                </c:pt>
                <c:pt idx="2576">
                  <c:v>5.2631578999999998E-2</c:v>
                </c:pt>
                <c:pt idx="2577">
                  <c:v>5.2631578999999998E-2</c:v>
                </c:pt>
                <c:pt idx="2578">
                  <c:v>5.2631578999999998E-2</c:v>
                </c:pt>
                <c:pt idx="2579">
                  <c:v>5.2631578999999998E-2</c:v>
                </c:pt>
                <c:pt idx="2580">
                  <c:v>5.2631578999999998E-2</c:v>
                </c:pt>
                <c:pt idx="2581">
                  <c:v>5.2631578999999998E-2</c:v>
                </c:pt>
                <c:pt idx="2582">
                  <c:v>5.2631578999999998E-2</c:v>
                </c:pt>
                <c:pt idx="2583">
                  <c:v>5.2631578999999998E-2</c:v>
                </c:pt>
                <c:pt idx="2584">
                  <c:v>5.2631578999999998E-2</c:v>
                </c:pt>
                <c:pt idx="2585">
                  <c:v>5.2631578999999998E-2</c:v>
                </c:pt>
                <c:pt idx="2586">
                  <c:v>5.2631578999999998E-2</c:v>
                </c:pt>
                <c:pt idx="2587">
                  <c:v>5.2631578999999998E-2</c:v>
                </c:pt>
                <c:pt idx="2588">
                  <c:v>5.2631578999999998E-2</c:v>
                </c:pt>
                <c:pt idx="2589">
                  <c:v>5.2631578999999998E-2</c:v>
                </c:pt>
                <c:pt idx="2590">
                  <c:v>5.2631578999999998E-2</c:v>
                </c:pt>
                <c:pt idx="2591">
                  <c:v>5.2631578999999998E-2</c:v>
                </c:pt>
                <c:pt idx="2592">
                  <c:v>5.2631578999999998E-2</c:v>
                </c:pt>
                <c:pt idx="2593">
                  <c:v>6.3157895000000006E-2</c:v>
                </c:pt>
                <c:pt idx="2594">
                  <c:v>6.3157895000000006E-2</c:v>
                </c:pt>
                <c:pt idx="2595">
                  <c:v>6.3157895000000006E-2</c:v>
                </c:pt>
                <c:pt idx="2596">
                  <c:v>6.3157895000000006E-2</c:v>
                </c:pt>
                <c:pt idx="2597">
                  <c:v>6.3157895000000006E-2</c:v>
                </c:pt>
                <c:pt idx="2598">
                  <c:v>6.3157895000000006E-2</c:v>
                </c:pt>
                <c:pt idx="2599">
                  <c:v>6.3157895000000006E-2</c:v>
                </c:pt>
                <c:pt idx="2600">
                  <c:v>6.3157895000000006E-2</c:v>
                </c:pt>
                <c:pt idx="2601">
                  <c:v>6.3157895000000006E-2</c:v>
                </c:pt>
                <c:pt idx="2602">
                  <c:v>6.3157895000000006E-2</c:v>
                </c:pt>
                <c:pt idx="2603">
                  <c:v>6.3157895000000006E-2</c:v>
                </c:pt>
                <c:pt idx="2604">
                  <c:v>6.3157895000000006E-2</c:v>
                </c:pt>
                <c:pt idx="2605">
                  <c:v>6.3157895000000006E-2</c:v>
                </c:pt>
                <c:pt idx="2606">
                  <c:v>6.3157895000000006E-2</c:v>
                </c:pt>
                <c:pt idx="2607">
                  <c:v>6.3157895000000006E-2</c:v>
                </c:pt>
                <c:pt idx="2608">
                  <c:v>6.3157895000000006E-2</c:v>
                </c:pt>
                <c:pt idx="2609">
                  <c:v>6.3157895000000006E-2</c:v>
                </c:pt>
                <c:pt idx="2610">
                  <c:v>6.3157895000000006E-2</c:v>
                </c:pt>
                <c:pt idx="2611">
                  <c:v>6.3157895000000006E-2</c:v>
                </c:pt>
                <c:pt idx="2612">
                  <c:v>6.3157895000000006E-2</c:v>
                </c:pt>
                <c:pt idx="2613">
                  <c:v>6.3157895000000006E-2</c:v>
                </c:pt>
                <c:pt idx="2614">
                  <c:v>6.3157895000000006E-2</c:v>
                </c:pt>
                <c:pt idx="2615">
                  <c:v>6.3157895000000006E-2</c:v>
                </c:pt>
                <c:pt idx="2616">
                  <c:v>6.3157895000000006E-2</c:v>
                </c:pt>
                <c:pt idx="2617">
                  <c:v>6.3157895000000006E-2</c:v>
                </c:pt>
                <c:pt idx="2618">
                  <c:v>6.3157895000000006E-2</c:v>
                </c:pt>
                <c:pt idx="2619">
                  <c:v>6.3157895000000006E-2</c:v>
                </c:pt>
                <c:pt idx="2620">
                  <c:v>6.3157895000000006E-2</c:v>
                </c:pt>
                <c:pt idx="2621">
                  <c:v>6.3157895000000006E-2</c:v>
                </c:pt>
                <c:pt idx="2622">
                  <c:v>6.3157895000000006E-2</c:v>
                </c:pt>
                <c:pt idx="2623">
                  <c:v>6.3157895000000006E-2</c:v>
                </c:pt>
                <c:pt idx="2624">
                  <c:v>6.3157895000000006E-2</c:v>
                </c:pt>
                <c:pt idx="2625">
                  <c:v>6.3157895000000006E-2</c:v>
                </c:pt>
                <c:pt idx="2626">
                  <c:v>6.3157895000000006E-2</c:v>
                </c:pt>
                <c:pt idx="2627">
                  <c:v>6.3157895000000006E-2</c:v>
                </c:pt>
                <c:pt idx="2628">
                  <c:v>6.3157895000000006E-2</c:v>
                </c:pt>
                <c:pt idx="2629">
                  <c:v>6.3157895000000006E-2</c:v>
                </c:pt>
                <c:pt idx="2630">
                  <c:v>6.3157895000000006E-2</c:v>
                </c:pt>
                <c:pt idx="2631">
                  <c:v>6.3157895000000006E-2</c:v>
                </c:pt>
                <c:pt idx="2632">
                  <c:v>6.3157895000000006E-2</c:v>
                </c:pt>
                <c:pt idx="2633">
                  <c:v>6.3157895000000006E-2</c:v>
                </c:pt>
                <c:pt idx="2634">
                  <c:v>6.3157895000000006E-2</c:v>
                </c:pt>
                <c:pt idx="2635">
                  <c:v>6.3157895000000006E-2</c:v>
                </c:pt>
                <c:pt idx="2636">
                  <c:v>6.3157895000000006E-2</c:v>
                </c:pt>
                <c:pt idx="2637">
                  <c:v>6.3157895000000006E-2</c:v>
                </c:pt>
                <c:pt idx="2638">
                  <c:v>6.3157895000000006E-2</c:v>
                </c:pt>
                <c:pt idx="2639">
                  <c:v>6.3157895000000006E-2</c:v>
                </c:pt>
                <c:pt idx="2640">
                  <c:v>6.3157895000000006E-2</c:v>
                </c:pt>
                <c:pt idx="2641">
                  <c:v>6.3157895000000006E-2</c:v>
                </c:pt>
                <c:pt idx="2642">
                  <c:v>6.3157895000000006E-2</c:v>
                </c:pt>
                <c:pt idx="2643">
                  <c:v>6.3157895000000006E-2</c:v>
                </c:pt>
                <c:pt idx="2644">
                  <c:v>6.3157895000000006E-2</c:v>
                </c:pt>
                <c:pt idx="2645">
                  <c:v>6.3157895000000006E-2</c:v>
                </c:pt>
                <c:pt idx="2646">
                  <c:v>6.3157895000000006E-2</c:v>
                </c:pt>
                <c:pt idx="2647">
                  <c:v>6.3157895000000006E-2</c:v>
                </c:pt>
                <c:pt idx="2648">
                  <c:v>6.3157895000000006E-2</c:v>
                </c:pt>
                <c:pt idx="2649">
                  <c:v>6.3157895000000006E-2</c:v>
                </c:pt>
                <c:pt idx="2650">
                  <c:v>6.3157895000000006E-2</c:v>
                </c:pt>
                <c:pt idx="2651">
                  <c:v>6.3157895000000006E-2</c:v>
                </c:pt>
                <c:pt idx="2652">
                  <c:v>6.3157895000000006E-2</c:v>
                </c:pt>
                <c:pt idx="2653">
                  <c:v>6.3157895000000006E-2</c:v>
                </c:pt>
                <c:pt idx="2654">
                  <c:v>6.3157895000000006E-2</c:v>
                </c:pt>
                <c:pt idx="2655">
                  <c:v>6.3157895000000006E-2</c:v>
                </c:pt>
                <c:pt idx="2656">
                  <c:v>6.3157895000000006E-2</c:v>
                </c:pt>
                <c:pt idx="2657">
                  <c:v>6.3157895000000006E-2</c:v>
                </c:pt>
                <c:pt idx="2658">
                  <c:v>6.3157895000000006E-2</c:v>
                </c:pt>
                <c:pt idx="2659">
                  <c:v>6.3157895000000006E-2</c:v>
                </c:pt>
                <c:pt idx="2660">
                  <c:v>6.3157895000000006E-2</c:v>
                </c:pt>
                <c:pt idx="2661">
                  <c:v>6.3157895000000006E-2</c:v>
                </c:pt>
                <c:pt idx="2662">
                  <c:v>6.3157895000000006E-2</c:v>
                </c:pt>
                <c:pt idx="2663">
                  <c:v>6.3157895000000006E-2</c:v>
                </c:pt>
                <c:pt idx="2664">
                  <c:v>6.3157895000000006E-2</c:v>
                </c:pt>
                <c:pt idx="2665">
                  <c:v>6.3157895000000006E-2</c:v>
                </c:pt>
                <c:pt idx="2666">
                  <c:v>6.3157895000000006E-2</c:v>
                </c:pt>
                <c:pt idx="2667">
                  <c:v>6.3157895000000006E-2</c:v>
                </c:pt>
                <c:pt idx="2668">
                  <c:v>6.3157895000000006E-2</c:v>
                </c:pt>
                <c:pt idx="2669">
                  <c:v>6.3157895000000006E-2</c:v>
                </c:pt>
                <c:pt idx="2670">
                  <c:v>6.3157895000000006E-2</c:v>
                </c:pt>
                <c:pt idx="2671">
                  <c:v>6.3157895000000006E-2</c:v>
                </c:pt>
                <c:pt idx="2672">
                  <c:v>6.3157895000000006E-2</c:v>
                </c:pt>
                <c:pt idx="2673">
                  <c:v>6.3157895000000006E-2</c:v>
                </c:pt>
                <c:pt idx="2674">
                  <c:v>6.3157895000000006E-2</c:v>
                </c:pt>
                <c:pt idx="2675">
                  <c:v>6.3157895000000006E-2</c:v>
                </c:pt>
                <c:pt idx="2676">
                  <c:v>6.3157895000000006E-2</c:v>
                </c:pt>
                <c:pt idx="2677">
                  <c:v>6.3157895000000006E-2</c:v>
                </c:pt>
                <c:pt idx="2678">
                  <c:v>6.3157895000000006E-2</c:v>
                </c:pt>
                <c:pt idx="2679">
                  <c:v>6.3157895000000006E-2</c:v>
                </c:pt>
                <c:pt idx="2680">
                  <c:v>6.3157895000000006E-2</c:v>
                </c:pt>
                <c:pt idx="2681">
                  <c:v>6.3157895000000006E-2</c:v>
                </c:pt>
                <c:pt idx="2682">
                  <c:v>6.3157895000000006E-2</c:v>
                </c:pt>
                <c:pt idx="2683">
                  <c:v>6.3157895000000006E-2</c:v>
                </c:pt>
                <c:pt idx="2684">
                  <c:v>6.3157895000000006E-2</c:v>
                </c:pt>
                <c:pt idx="2685">
                  <c:v>6.3157895000000006E-2</c:v>
                </c:pt>
                <c:pt idx="2686">
                  <c:v>6.3157895000000006E-2</c:v>
                </c:pt>
                <c:pt idx="2687">
                  <c:v>6.3157895000000006E-2</c:v>
                </c:pt>
                <c:pt idx="2688">
                  <c:v>6.3157895000000006E-2</c:v>
                </c:pt>
                <c:pt idx="2689">
                  <c:v>6.3157895000000006E-2</c:v>
                </c:pt>
                <c:pt idx="2690">
                  <c:v>6.3157895000000006E-2</c:v>
                </c:pt>
                <c:pt idx="2691">
                  <c:v>6.3157895000000006E-2</c:v>
                </c:pt>
                <c:pt idx="2692">
                  <c:v>6.3157895000000006E-2</c:v>
                </c:pt>
                <c:pt idx="2693">
                  <c:v>6.3157895000000006E-2</c:v>
                </c:pt>
                <c:pt idx="2694">
                  <c:v>6.3157895000000006E-2</c:v>
                </c:pt>
                <c:pt idx="2695">
                  <c:v>6.3157895000000006E-2</c:v>
                </c:pt>
                <c:pt idx="2696">
                  <c:v>6.3157895000000006E-2</c:v>
                </c:pt>
                <c:pt idx="2697">
                  <c:v>6.3157895000000006E-2</c:v>
                </c:pt>
                <c:pt idx="2698">
                  <c:v>6.3157895000000006E-2</c:v>
                </c:pt>
                <c:pt idx="2699">
                  <c:v>6.3157895000000006E-2</c:v>
                </c:pt>
                <c:pt idx="2700">
                  <c:v>6.3157895000000006E-2</c:v>
                </c:pt>
                <c:pt idx="2701">
                  <c:v>6.3157895000000006E-2</c:v>
                </c:pt>
                <c:pt idx="2702">
                  <c:v>6.3157895000000006E-2</c:v>
                </c:pt>
                <c:pt idx="2703">
                  <c:v>6.3157895000000006E-2</c:v>
                </c:pt>
                <c:pt idx="2704">
                  <c:v>6.3829786999999999E-2</c:v>
                </c:pt>
                <c:pt idx="2705">
                  <c:v>6.3829786999999999E-2</c:v>
                </c:pt>
                <c:pt idx="2706">
                  <c:v>6.3829786999999999E-2</c:v>
                </c:pt>
                <c:pt idx="2707">
                  <c:v>6.3829786999999999E-2</c:v>
                </c:pt>
                <c:pt idx="2708">
                  <c:v>6.3829786999999999E-2</c:v>
                </c:pt>
                <c:pt idx="2709">
                  <c:v>6.3829786999999999E-2</c:v>
                </c:pt>
                <c:pt idx="2710">
                  <c:v>6.3829786999999999E-2</c:v>
                </c:pt>
                <c:pt idx="2711">
                  <c:v>6.3829786999999999E-2</c:v>
                </c:pt>
                <c:pt idx="2712">
                  <c:v>6.3829786999999999E-2</c:v>
                </c:pt>
                <c:pt idx="2713">
                  <c:v>6.3829786999999999E-2</c:v>
                </c:pt>
                <c:pt idx="2714">
                  <c:v>6.3829786999999999E-2</c:v>
                </c:pt>
                <c:pt idx="2715">
                  <c:v>6.3829786999999999E-2</c:v>
                </c:pt>
                <c:pt idx="2716">
                  <c:v>6.3829786999999999E-2</c:v>
                </c:pt>
                <c:pt idx="2717">
                  <c:v>6.3829786999999999E-2</c:v>
                </c:pt>
                <c:pt idx="2718">
                  <c:v>6.3829786999999999E-2</c:v>
                </c:pt>
                <c:pt idx="2719">
                  <c:v>6.3829786999999999E-2</c:v>
                </c:pt>
                <c:pt idx="2720">
                  <c:v>6.3829786999999999E-2</c:v>
                </c:pt>
                <c:pt idx="2721">
                  <c:v>6.3829786999999999E-2</c:v>
                </c:pt>
                <c:pt idx="2722">
                  <c:v>6.3829786999999999E-2</c:v>
                </c:pt>
                <c:pt idx="2723">
                  <c:v>6.3829786999999999E-2</c:v>
                </c:pt>
                <c:pt idx="2724">
                  <c:v>6.3829786999999999E-2</c:v>
                </c:pt>
                <c:pt idx="2725">
                  <c:v>7.4468085000000003E-2</c:v>
                </c:pt>
                <c:pt idx="2726">
                  <c:v>7.4468085000000003E-2</c:v>
                </c:pt>
                <c:pt idx="2727">
                  <c:v>7.4468085000000003E-2</c:v>
                </c:pt>
                <c:pt idx="2728">
                  <c:v>7.4468085000000003E-2</c:v>
                </c:pt>
                <c:pt idx="2729">
                  <c:v>7.4468085000000003E-2</c:v>
                </c:pt>
                <c:pt idx="2730">
                  <c:v>7.4468085000000003E-2</c:v>
                </c:pt>
                <c:pt idx="2731">
                  <c:v>7.4468085000000003E-2</c:v>
                </c:pt>
                <c:pt idx="2732">
                  <c:v>7.4468085000000003E-2</c:v>
                </c:pt>
                <c:pt idx="2733">
                  <c:v>7.4468085000000003E-2</c:v>
                </c:pt>
                <c:pt idx="2734">
                  <c:v>7.4468085000000003E-2</c:v>
                </c:pt>
                <c:pt idx="2735">
                  <c:v>7.4468085000000003E-2</c:v>
                </c:pt>
                <c:pt idx="2736">
                  <c:v>7.4468085000000003E-2</c:v>
                </c:pt>
                <c:pt idx="2737">
                  <c:v>7.4468085000000003E-2</c:v>
                </c:pt>
                <c:pt idx="2738">
                  <c:v>7.4468085000000003E-2</c:v>
                </c:pt>
                <c:pt idx="2739">
                  <c:v>7.4468085000000003E-2</c:v>
                </c:pt>
                <c:pt idx="2740">
                  <c:v>7.4468085000000003E-2</c:v>
                </c:pt>
                <c:pt idx="2741">
                  <c:v>7.4468085000000003E-2</c:v>
                </c:pt>
                <c:pt idx="2742">
                  <c:v>7.4468085000000003E-2</c:v>
                </c:pt>
                <c:pt idx="2743">
                  <c:v>7.4468085000000003E-2</c:v>
                </c:pt>
                <c:pt idx="2744">
                  <c:v>7.4468085000000003E-2</c:v>
                </c:pt>
                <c:pt idx="2745">
                  <c:v>7.4468085000000003E-2</c:v>
                </c:pt>
                <c:pt idx="2746">
                  <c:v>7.4468085000000003E-2</c:v>
                </c:pt>
                <c:pt idx="2747">
                  <c:v>7.4468085000000003E-2</c:v>
                </c:pt>
                <c:pt idx="2748">
                  <c:v>7.4468085000000003E-2</c:v>
                </c:pt>
                <c:pt idx="2749">
                  <c:v>7.4468085000000003E-2</c:v>
                </c:pt>
                <c:pt idx="2750">
                  <c:v>7.4468085000000003E-2</c:v>
                </c:pt>
                <c:pt idx="2751">
                  <c:v>7.4468085000000003E-2</c:v>
                </c:pt>
                <c:pt idx="2752">
                  <c:v>7.4468085000000003E-2</c:v>
                </c:pt>
                <c:pt idx="2753">
                  <c:v>7.4468085000000003E-2</c:v>
                </c:pt>
                <c:pt idx="2754">
                  <c:v>7.4468085000000003E-2</c:v>
                </c:pt>
                <c:pt idx="2755">
                  <c:v>7.4468085000000003E-2</c:v>
                </c:pt>
                <c:pt idx="2756">
                  <c:v>7.4468085000000003E-2</c:v>
                </c:pt>
                <c:pt idx="2757">
                  <c:v>7.4468085000000003E-2</c:v>
                </c:pt>
                <c:pt idx="2758">
                  <c:v>7.4468085000000003E-2</c:v>
                </c:pt>
                <c:pt idx="2759">
                  <c:v>7.4468085000000003E-2</c:v>
                </c:pt>
                <c:pt idx="2760">
                  <c:v>7.4468085000000003E-2</c:v>
                </c:pt>
                <c:pt idx="2761">
                  <c:v>7.4468085000000003E-2</c:v>
                </c:pt>
                <c:pt idx="2762">
                  <c:v>7.4468085000000003E-2</c:v>
                </c:pt>
                <c:pt idx="2763">
                  <c:v>7.4468085000000003E-2</c:v>
                </c:pt>
                <c:pt idx="2764">
                  <c:v>7.4468085000000003E-2</c:v>
                </c:pt>
                <c:pt idx="2765">
                  <c:v>7.4468085000000003E-2</c:v>
                </c:pt>
                <c:pt idx="2766">
                  <c:v>7.4468085000000003E-2</c:v>
                </c:pt>
                <c:pt idx="2767">
                  <c:v>7.4468085000000003E-2</c:v>
                </c:pt>
                <c:pt idx="2768">
                  <c:v>7.4468085000000003E-2</c:v>
                </c:pt>
                <c:pt idx="2769">
                  <c:v>7.4468085000000003E-2</c:v>
                </c:pt>
                <c:pt idx="2770">
                  <c:v>7.4468085000000003E-2</c:v>
                </c:pt>
                <c:pt idx="2771">
                  <c:v>7.4468085000000003E-2</c:v>
                </c:pt>
                <c:pt idx="2772">
                  <c:v>7.4468085000000003E-2</c:v>
                </c:pt>
                <c:pt idx="2773">
                  <c:v>7.4468085000000003E-2</c:v>
                </c:pt>
                <c:pt idx="2774">
                  <c:v>7.4468085000000003E-2</c:v>
                </c:pt>
                <c:pt idx="2775">
                  <c:v>7.4468085000000003E-2</c:v>
                </c:pt>
                <c:pt idx="2776">
                  <c:v>7.4468085000000003E-2</c:v>
                </c:pt>
                <c:pt idx="2777">
                  <c:v>7.4468085000000003E-2</c:v>
                </c:pt>
                <c:pt idx="2778">
                  <c:v>7.4468085000000003E-2</c:v>
                </c:pt>
                <c:pt idx="2779">
                  <c:v>7.4468085000000003E-2</c:v>
                </c:pt>
                <c:pt idx="2780">
                  <c:v>7.4468085000000003E-2</c:v>
                </c:pt>
                <c:pt idx="2781">
                  <c:v>7.4468085000000003E-2</c:v>
                </c:pt>
                <c:pt idx="2782">
                  <c:v>7.4468085000000003E-2</c:v>
                </c:pt>
                <c:pt idx="2783">
                  <c:v>7.4468085000000003E-2</c:v>
                </c:pt>
                <c:pt idx="2784">
                  <c:v>7.4468085000000003E-2</c:v>
                </c:pt>
                <c:pt idx="2785">
                  <c:v>7.4468085000000003E-2</c:v>
                </c:pt>
                <c:pt idx="2786">
                  <c:v>7.4468085000000003E-2</c:v>
                </c:pt>
                <c:pt idx="2787">
                  <c:v>7.4468085000000003E-2</c:v>
                </c:pt>
                <c:pt idx="2788">
                  <c:v>7.4468085000000003E-2</c:v>
                </c:pt>
                <c:pt idx="2789">
                  <c:v>7.4468085000000003E-2</c:v>
                </c:pt>
                <c:pt idx="2790">
                  <c:v>7.4468085000000003E-2</c:v>
                </c:pt>
                <c:pt idx="2791">
                  <c:v>7.4468085000000003E-2</c:v>
                </c:pt>
                <c:pt idx="2792">
                  <c:v>7.4468085000000003E-2</c:v>
                </c:pt>
                <c:pt idx="2793">
                  <c:v>7.4468085000000003E-2</c:v>
                </c:pt>
                <c:pt idx="2794">
                  <c:v>7.4468085000000003E-2</c:v>
                </c:pt>
                <c:pt idx="2795">
                  <c:v>7.4468085000000003E-2</c:v>
                </c:pt>
                <c:pt idx="2796">
                  <c:v>7.4468085000000003E-2</c:v>
                </c:pt>
                <c:pt idx="2797">
                  <c:v>7.4468085000000003E-2</c:v>
                </c:pt>
                <c:pt idx="2798">
                  <c:v>7.4468085000000003E-2</c:v>
                </c:pt>
                <c:pt idx="2799">
                  <c:v>7.4468085000000003E-2</c:v>
                </c:pt>
                <c:pt idx="2800">
                  <c:v>7.4468085000000003E-2</c:v>
                </c:pt>
                <c:pt idx="2801">
                  <c:v>7.4468085000000003E-2</c:v>
                </c:pt>
                <c:pt idx="2802">
                  <c:v>7.4468085000000003E-2</c:v>
                </c:pt>
                <c:pt idx="2803">
                  <c:v>7.4468085000000003E-2</c:v>
                </c:pt>
                <c:pt idx="2804">
                  <c:v>7.4468085000000003E-2</c:v>
                </c:pt>
                <c:pt idx="2805">
                  <c:v>7.4468085000000003E-2</c:v>
                </c:pt>
                <c:pt idx="2806">
                  <c:v>7.4468085000000003E-2</c:v>
                </c:pt>
                <c:pt idx="2807">
                  <c:v>7.4468085000000003E-2</c:v>
                </c:pt>
                <c:pt idx="2808">
                  <c:v>7.4468085000000003E-2</c:v>
                </c:pt>
                <c:pt idx="2809">
                  <c:v>7.4468085000000003E-2</c:v>
                </c:pt>
                <c:pt idx="2810">
                  <c:v>7.4468085000000003E-2</c:v>
                </c:pt>
                <c:pt idx="2811">
                  <c:v>7.4468085000000003E-2</c:v>
                </c:pt>
                <c:pt idx="2812">
                  <c:v>7.4468085000000003E-2</c:v>
                </c:pt>
                <c:pt idx="2813">
                  <c:v>7.4468085000000003E-2</c:v>
                </c:pt>
                <c:pt idx="2814">
                  <c:v>7.4468085000000003E-2</c:v>
                </c:pt>
                <c:pt idx="2815">
                  <c:v>7.5268817000000002E-2</c:v>
                </c:pt>
                <c:pt idx="2816">
                  <c:v>7.5268817000000002E-2</c:v>
                </c:pt>
                <c:pt idx="2817">
                  <c:v>7.5268817000000002E-2</c:v>
                </c:pt>
                <c:pt idx="2818">
                  <c:v>7.5268817000000002E-2</c:v>
                </c:pt>
                <c:pt idx="2819">
                  <c:v>7.5268817000000002E-2</c:v>
                </c:pt>
                <c:pt idx="2820">
                  <c:v>7.5268817000000002E-2</c:v>
                </c:pt>
                <c:pt idx="2821">
                  <c:v>7.5268817000000002E-2</c:v>
                </c:pt>
                <c:pt idx="2822">
                  <c:v>7.5268817000000002E-2</c:v>
                </c:pt>
                <c:pt idx="2823">
                  <c:v>7.5268817000000002E-2</c:v>
                </c:pt>
                <c:pt idx="2824">
                  <c:v>7.5268817000000002E-2</c:v>
                </c:pt>
                <c:pt idx="2825">
                  <c:v>7.5268817000000002E-2</c:v>
                </c:pt>
                <c:pt idx="2826">
                  <c:v>7.5268817000000002E-2</c:v>
                </c:pt>
                <c:pt idx="2827">
                  <c:v>7.5268817000000002E-2</c:v>
                </c:pt>
                <c:pt idx="2828">
                  <c:v>7.5268817000000002E-2</c:v>
                </c:pt>
                <c:pt idx="2829">
                  <c:v>7.5268817000000002E-2</c:v>
                </c:pt>
                <c:pt idx="2830">
                  <c:v>7.5268817000000002E-2</c:v>
                </c:pt>
                <c:pt idx="2831">
                  <c:v>7.5268817000000002E-2</c:v>
                </c:pt>
                <c:pt idx="2832">
                  <c:v>7.5268817000000002E-2</c:v>
                </c:pt>
                <c:pt idx="2833">
                  <c:v>7.5268817000000002E-2</c:v>
                </c:pt>
                <c:pt idx="2834">
                  <c:v>7.5268817000000002E-2</c:v>
                </c:pt>
                <c:pt idx="2835">
                  <c:v>7.5268817000000002E-2</c:v>
                </c:pt>
                <c:pt idx="2836">
                  <c:v>8.6021504999999998E-2</c:v>
                </c:pt>
                <c:pt idx="2837">
                  <c:v>8.6021504999999998E-2</c:v>
                </c:pt>
                <c:pt idx="2838">
                  <c:v>8.6021504999999998E-2</c:v>
                </c:pt>
                <c:pt idx="2839">
                  <c:v>8.6021504999999998E-2</c:v>
                </c:pt>
                <c:pt idx="2840">
                  <c:v>8.6021504999999998E-2</c:v>
                </c:pt>
                <c:pt idx="2841">
                  <c:v>8.6021504999999998E-2</c:v>
                </c:pt>
                <c:pt idx="2842">
                  <c:v>8.6021504999999998E-2</c:v>
                </c:pt>
                <c:pt idx="2843">
                  <c:v>8.6021504999999998E-2</c:v>
                </c:pt>
                <c:pt idx="2844">
                  <c:v>8.6021504999999998E-2</c:v>
                </c:pt>
                <c:pt idx="2845">
                  <c:v>8.6021504999999998E-2</c:v>
                </c:pt>
                <c:pt idx="2846">
                  <c:v>8.6021504999999998E-2</c:v>
                </c:pt>
                <c:pt idx="2847">
                  <c:v>8.6021504999999998E-2</c:v>
                </c:pt>
                <c:pt idx="2848">
                  <c:v>8.6021504999999998E-2</c:v>
                </c:pt>
                <c:pt idx="2849">
                  <c:v>8.6021504999999998E-2</c:v>
                </c:pt>
                <c:pt idx="2850">
                  <c:v>8.6021504999999998E-2</c:v>
                </c:pt>
                <c:pt idx="2851">
                  <c:v>8.6021504999999998E-2</c:v>
                </c:pt>
                <c:pt idx="2852">
                  <c:v>8.6021504999999998E-2</c:v>
                </c:pt>
                <c:pt idx="2853">
                  <c:v>8.6021504999999998E-2</c:v>
                </c:pt>
                <c:pt idx="2854">
                  <c:v>8.6021504999999998E-2</c:v>
                </c:pt>
                <c:pt idx="2855">
                  <c:v>8.6021504999999998E-2</c:v>
                </c:pt>
                <c:pt idx="2856">
                  <c:v>8.6956521999999994E-2</c:v>
                </c:pt>
                <c:pt idx="2857">
                  <c:v>8.6956521999999994E-2</c:v>
                </c:pt>
                <c:pt idx="2858">
                  <c:v>8.6956521999999994E-2</c:v>
                </c:pt>
                <c:pt idx="2859">
                  <c:v>8.6956521999999994E-2</c:v>
                </c:pt>
                <c:pt idx="2860">
                  <c:v>8.6956521999999994E-2</c:v>
                </c:pt>
                <c:pt idx="2861">
                  <c:v>8.6956521999999994E-2</c:v>
                </c:pt>
                <c:pt idx="2862">
                  <c:v>8.6956521999999994E-2</c:v>
                </c:pt>
                <c:pt idx="2863">
                  <c:v>8.6956521999999994E-2</c:v>
                </c:pt>
                <c:pt idx="2864">
                  <c:v>8.6956521999999994E-2</c:v>
                </c:pt>
                <c:pt idx="2865">
                  <c:v>8.6956521999999994E-2</c:v>
                </c:pt>
                <c:pt idx="2866">
                  <c:v>8.6956521999999994E-2</c:v>
                </c:pt>
                <c:pt idx="2867">
                  <c:v>8.6956521999999994E-2</c:v>
                </c:pt>
                <c:pt idx="2868">
                  <c:v>8.6956521999999994E-2</c:v>
                </c:pt>
                <c:pt idx="2869">
                  <c:v>8.6956521999999994E-2</c:v>
                </c:pt>
                <c:pt idx="2870">
                  <c:v>8.6956521999999994E-2</c:v>
                </c:pt>
                <c:pt idx="2871">
                  <c:v>8.6956521999999994E-2</c:v>
                </c:pt>
                <c:pt idx="2872">
                  <c:v>8.6956521999999994E-2</c:v>
                </c:pt>
                <c:pt idx="2873">
                  <c:v>8.6956521999999994E-2</c:v>
                </c:pt>
                <c:pt idx="2874">
                  <c:v>8.6956521999999994E-2</c:v>
                </c:pt>
                <c:pt idx="2875">
                  <c:v>8.6956521999999994E-2</c:v>
                </c:pt>
                <c:pt idx="2876">
                  <c:v>8.6956521999999994E-2</c:v>
                </c:pt>
                <c:pt idx="2877">
                  <c:v>9.7826087000000006E-2</c:v>
                </c:pt>
                <c:pt idx="2878">
                  <c:v>9.7826087000000006E-2</c:v>
                </c:pt>
                <c:pt idx="2879">
                  <c:v>9.7826087000000006E-2</c:v>
                </c:pt>
                <c:pt idx="2880">
                  <c:v>9.7826087000000006E-2</c:v>
                </c:pt>
                <c:pt idx="2881">
                  <c:v>9.7826087000000006E-2</c:v>
                </c:pt>
                <c:pt idx="2882">
                  <c:v>9.7826087000000006E-2</c:v>
                </c:pt>
                <c:pt idx="2883">
                  <c:v>9.7826087000000006E-2</c:v>
                </c:pt>
                <c:pt idx="2884">
                  <c:v>9.7826087000000006E-2</c:v>
                </c:pt>
                <c:pt idx="2885">
                  <c:v>9.7826087000000006E-2</c:v>
                </c:pt>
                <c:pt idx="2886">
                  <c:v>9.7826087000000006E-2</c:v>
                </c:pt>
                <c:pt idx="2887">
                  <c:v>9.7826087000000006E-2</c:v>
                </c:pt>
                <c:pt idx="2888">
                  <c:v>9.7826087000000006E-2</c:v>
                </c:pt>
                <c:pt idx="2889">
                  <c:v>9.7826087000000006E-2</c:v>
                </c:pt>
                <c:pt idx="2890">
                  <c:v>9.7826087000000006E-2</c:v>
                </c:pt>
                <c:pt idx="2891">
                  <c:v>9.7826087000000006E-2</c:v>
                </c:pt>
                <c:pt idx="2892">
                  <c:v>9.7826087000000006E-2</c:v>
                </c:pt>
                <c:pt idx="2893">
                  <c:v>9.7826087000000006E-2</c:v>
                </c:pt>
                <c:pt idx="2894">
                  <c:v>9.7826087000000006E-2</c:v>
                </c:pt>
                <c:pt idx="2895">
                  <c:v>9.7826087000000006E-2</c:v>
                </c:pt>
                <c:pt idx="2896">
                  <c:v>9.8901099000000006E-2</c:v>
                </c:pt>
                <c:pt idx="2897">
                  <c:v>9.8901099000000006E-2</c:v>
                </c:pt>
                <c:pt idx="2898">
                  <c:v>9.8901099000000006E-2</c:v>
                </c:pt>
                <c:pt idx="2899">
                  <c:v>9.8901099000000006E-2</c:v>
                </c:pt>
                <c:pt idx="2900">
                  <c:v>9.8901099000000006E-2</c:v>
                </c:pt>
                <c:pt idx="2901">
                  <c:v>9.8901099000000006E-2</c:v>
                </c:pt>
                <c:pt idx="2902">
                  <c:v>9.8901099000000006E-2</c:v>
                </c:pt>
                <c:pt idx="2903">
                  <c:v>9.8901099000000006E-2</c:v>
                </c:pt>
                <c:pt idx="2904">
                  <c:v>9.8901099000000006E-2</c:v>
                </c:pt>
                <c:pt idx="2905">
                  <c:v>9.8901099000000006E-2</c:v>
                </c:pt>
                <c:pt idx="2906">
                  <c:v>9.8901099000000006E-2</c:v>
                </c:pt>
                <c:pt idx="2907">
                  <c:v>9.8901099000000006E-2</c:v>
                </c:pt>
                <c:pt idx="2908">
                  <c:v>9.8901099000000006E-2</c:v>
                </c:pt>
                <c:pt idx="2909">
                  <c:v>9.8901099000000006E-2</c:v>
                </c:pt>
                <c:pt idx="2910">
                  <c:v>0.1</c:v>
                </c:pt>
                <c:pt idx="2911">
                  <c:v>0.1</c:v>
                </c:pt>
                <c:pt idx="2912">
                  <c:v>0.1</c:v>
                </c:pt>
                <c:pt idx="2913">
                  <c:v>0.1</c:v>
                </c:pt>
                <c:pt idx="2914">
                  <c:v>0.1</c:v>
                </c:pt>
                <c:pt idx="2915">
                  <c:v>0.1</c:v>
                </c:pt>
                <c:pt idx="2916">
                  <c:v>0.1</c:v>
                </c:pt>
                <c:pt idx="2917">
                  <c:v>0.111111111</c:v>
                </c:pt>
                <c:pt idx="2918">
                  <c:v>0.111111111</c:v>
                </c:pt>
                <c:pt idx="2919">
                  <c:v>0.111111111</c:v>
                </c:pt>
                <c:pt idx="2920">
                  <c:v>0.111111111</c:v>
                </c:pt>
                <c:pt idx="2921">
                  <c:v>0.111111111</c:v>
                </c:pt>
                <c:pt idx="2922">
                  <c:v>0.111111111</c:v>
                </c:pt>
                <c:pt idx="2923">
                  <c:v>0.111111111</c:v>
                </c:pt>
                <c:pt idx="2924">
                  <c:v>0.111111111</c:v>
                </c:pt>
                <c:pt idx="2925">
                  <c:v>0.111111111</c:v>
                </c:pt>
                <c:pt idx="2926">
                  <c:v>0.111111111</c:v>
                </c:pt>
                <c:pt idx="2927">
                  <c:v>0.111111111</c:v>
                </c:pt>
                <c:pt idx="2928">
                  <c:v>0.111111111</c:v>
                </c:pt>
                <c:pt idx="2929">
                  <c:v>0.111111111</c:v>
                </c:pt>
                <c:pt idx="2930">
                  <c:v>0.111111111</c:v>
                </c:pt>
                <c:pt idx="2931">
                  <c:v>0.12222222200000001</c:v>
                </c:pt>
                <c:pt idx="2932">
                  <c:v>0.12222222200000001</c:v>
                </c:pt>
                <c:pt idx="2933">
                  <c:v>0.12222222200000001</c:v>
                </c:pt>
                <c:pt idx="2934">
                  <c:v>0.12222222200000001</c:v>
                </c:pt>
                <c:pt idx="2935">
                  <c:v>0.12222222200000001</c:v>
                </c:pt>
                <c:pt idx="2936">
                  <c:v>0.12222222200000001</c:v>
                </c:pt>
                <c:pt idx="2937">
                  <c:v>0.12222222200000001</c:v>
                </c:pt>
                <c:pt idx="2938">
                  <c:v>0.12222222200000001</c:v>
                </c:pt>
                <c:pt idx="2939">
                  <c:v>0.12359550599999999</c:v>
                </c:pt>
                <c:pt idx="2940">
                  <c:v>0.12359550599999999</c:v>
                </c:pt>
                <c:pt idx="2941">
                  <c:v>0.12359550599999999</c:v>
                </c:pt>
                <c:pt idx="2942">
                  <c:v>0.12359550599999999</c:v>
                </c:pt>
                <c:pt idx="2943">
                  <c:v>0.12359550599999999</c:v>
                </c:pt>
                <c:pt idx="2944">
                  <c:v>0.12359550599999999</c:v>
                </c:pt>
                <c:pt idx="2945">
                  <c:v>0.12359550599999999</c:v>
                </c:pt>
                <c:pt idx="2946">
                  <c:v>0.12359550599999999</c:v>
                </c:pt>
                <c:pt idx="2947">
                  <c:v>0.12359550599999999</c:v>
                </c:pt>
                <c:pt idx="2948">
                  <c:v>0.12359550599999999</c:v>
                </c:pt>
                <c:pt idx="2949">
                  <c:v>0.12359550599999999</c:v>
                </c:pt>
                <c:pt idx="2950">
                  <c:v>0.12359550599999999</c:v>
                </c:pt>
                <c:pt idx="2951">
                  <c:v>0.125</c:v>
                </c:pt>
                <c:pt idx="2952">
                  <c:v>0.125</c:v>
                </c:pt>
                <c:pt idx="2953">
                  <c:v>0.125</c:v>
                </c:pt>
                <c:pt idx="2954">
                  <c:v>0.125</c:v>
                </c:pt>
                <c:pt idx="2955">
                  <c:v>0.125</c:v>
                </c:pt>
                <c:pt idx="2956">
                  <c:v>0.125</c:v>
                </c:pt>
                <c:pt idx="2957">
                  <c:v>0.125</c:v>
                </c:pt>
                <c:pt idx="2958">
                  <c:v>0.125</c:v>
                </c:pt>
                <c:pt idx="2959">
                  <c:v>0.125</c:v>
                </c:pt>
                <c:pt idx="2960">
                  <c:v>0.13636363600000001</c:v>
                </c:pt>
                <c:pt idx="2961">
                  <c:v>0.13636363600000001</c:v>
                </c:pt>
                <c:pt idx="2962">
                  <c:v>0.13636363600000001</c:v>
                </c:pt>
                <c:pt idx="2963">
                  <c:v>0.13636363600000001</c:v>
                </c:pt>
                <c:pt idx="2964">
                  <c:v>0.13636363600000001</c:v>
                </c:pt>
                <c:pt idx="2965">
                  <c:v>0.13636363600000001</c:v>
                </c:pt>
                <c:pt idx="2966">
                  <c:v>0.13636363600000001</c:v>
                </c:pt>
                <c:pt idx="2967">
                  <c:v>0.13636363600000001</c:v>
                </c:pt>
                <c:pt idx="2968">
                  <c:v>0.13636363600000001</c:v>
                </c:pt>
                <c:pt idx="2969">
                  <c:v>0.13636363600000001</c:v>
                </c:pt>
                <c:pt idx="2970">
                  <c:v>0.13636363600000001</c:v>
                </c:pt>
                <c:pt idx="2971">
                  <c:v>0.13636363600000001</c:v>
                </c:pt>
                <c:pt idx="2972">
                  <c:v>0.14772727299999999</c:v>
                </c:pt>
                <c:pt idx="2973">
                  <c:v>0.14772727299999999</c:v>
                </c:pt>
                <c:pt idx="2974">
                  <c:v>0.14772727299999999</c:v>
                </c:pt>
                <c:pt idx="2975">
                  <c:v>0.14772727299999999</c:v>
                </c:pt>
                <c:pt idx="2976">
                  <c:v>0.14772727299999999</c:v>
                </c:pt>
                <c:pt idx="2977">
                  <c:v>0.14772727299999999</c:v>
                </c:pt>
                <c:pt idx="2978">
                  <c:v>0.14772727299999999</c:v>
                </c:pt>
                <c:pt idx="2979">
                  <c:v>0.14772727299999999</c:v>
                </c:pt>
                <c:pt idx="2980">
                  <c:v>0.14772727299999999</c:v>
                </c:pt>
                <c:pt idx="2981">
                  <c:v>0.14772727299999999</c:v>
                </c:pt>
                <c:pt idx="2982">
                  <c:v>0.14772727299999999</c:v>
                </c:pt>
                <c:pt idx="2983">
                  <c:v>0.14772727299999999</c:v>
                </c:pt>
                <c:pt idx="2984">
                  <c:v>0.14772727299999999</c:v>
                </c:pt>
                <c:pt idx="2985">
                  <c:v>0.14772727299999999</c:v>
                </c:pt>
                <c:pt idx="2986">
                  <c:v>0.14772727299999999</c:v>
                </c:pt>
                <c:pt idx="2987">
                  <c:v>0.14772727299999999</c:v>
                </c:pt>
                <c:pt idx="2988">
                  <c:v>0.14772727299999999</c:v>
                </c:pt>
                <c:pt idx="2989">
                  <c:v>0.14772727299999999</c:v>
                </c:pt>
                <c:pt idx="2990">
                  <c:v>0.14772727299999999</c:v>
                </c:pt>
                <c:pt idx="2991">
                  <c:v>0.14772727299999999</c:v>
                </c:pt>
                <c:pt idx="2992">
                  <c:v>0.14772727299999999</c:v>
                </c:pt>
                <c:pt idx="2993">
                  <c:v>0.14772727299999999</c:v>
                </c:pt>
                <c:pt idx="2994">
                  <c:v>0.14772727299999999</c:v>
                </c:pt>
                <c:pt idx="2995">
                  <c:v>0.14772727299999999</c:v>
                </c:pt>
                <c:pt idx="2996">
                  <c:v>0.14772727299999999</c:v>
                </c:pt>
                <c:pt idx="2997">
                  <c:v>0.14772727299999999</c:v>
                </c:pt>
                <c:pt idx="2998">
                  <c:v>0.14772727299999999</c:v>
                </c:pt>
                <c:pt idx="2999">
                  <c:v>0.14772727299999999</c:v>
                </c:pt>
                <c:pt idx="3000">
                  <c:v>0.14772727299999999</c:v>
                </c:pt>
                <c:pt idx="3001">
                  <c:v>0.14772727299999999</c:v>
                </c:pt>
                <c:pt idx="3002">
                  <c:v>0.14772727299999999</c:v>
                </c:pt>
                <c:pt idx="3003">
                  <c:v>0.14772727299999999</c:v>
                </c:pt>
                <c:pt idx="3004">
                  <c:v>0.14772727299999999</c:v>
                </c:pt>
                <c:pt idx="3005">
                  <c:v>0.14772727299999999</c:v>
                </c:pt>
                <c:pt idx="3006">
                  <c:v>0.14772727299999999</c:v>
                </c:pt>
                <c:pt idx="3007">
                  <c:v>0.14772727299999999</c:v>
                </c:pt>
                <c:pt idx="3008">
                  <c:v>0.14772727299999999</c:v>
                </c:pt>
                <c:pt idx="3009">
                  <c:v>0.14772727299999999</c:v>
                </c:pt>
                <c:pt idx="3010">
                  <c:v>0.14772727299999999</c:v>
                </c:pt>
                <c:pt idx="3011">
                  <c:v>0.14772727299999999</c:v>
                </c:pt>
                <c:pt idx="3012">
                  <c:v>0.14772727299999999</c:v>
                </c:pt>
                <c:pt idx="3013">
                  <c:v>0.14772727299999999</c:v>
                </c:pt>
                <c:pt idx="3014">
                  <c:v>0.14772727299999999</c:v>
                </c:pt>
                <c:pt idx="3015">
                  <c:v>0.14772727299999999</c:v>
                </c:pt>
                <c:pt idx="3016">
                  <c:v>0.14772727299999999</c:v>
                </c:pt>
                <c:pt idx="3017">
                  <c:v>0.14772727299999999</c:v>
                </c:pt>
                <c:pt idx="3018">
                  <c:v>0.14772727299999999</c:v>
                </c:pt>
                <c:pt idx="3019">
                  <c:v>0.14772727299999999</c:v>
                </c:pt>
                <c:pt idx="3020">
                  <c:v>0.14772727299999999</c:v>
                </c:pt>
                <c:pt idx="3021">
                  <c:v>0.14772727299999999</c:v>
                </c:pt>
                <c:pt idx="3022">
                  <c:v>0.14772727299999999</c:v>
                </c:pt>
                <c:pt idx="3023">
                  <c:v>0.14772727299999999</c:v>
                </c:pt>
                <c:pt idx="3024">
                  <c:v>0.14772727299999999</c:v>
                </c:pt>
                <c:pt idx="3025">
                  <c:v>0.14772727299999999</c:v>
                </c:pt>
                <c:pt idx="3026">
                  <c:v>0.14772727299999999</c:v>
                </c:pt>
                <c:pt idx="3027">
                  <c:v>0.14772727299999999</c:v>
                </c:pt>
                <c:pt idx="3028">
                  <c:v>0.14772727299999999</c:v>
                </c:pt>
                <c:pt idx="3029">
                  <c:v>0.14772727299999999</c:v>
                </c:pt>
                <c:pt idx="3030">
                  <c:v>0.14772727299999999</c:v>
                </c:pt>
                <c:pt idx="3031">
                  <c:v>0.14772727299999999</c:v>
                </c:pt>
                <c:pt idx="3032">
                  <c:v>0.14772727299999999</c:v>
                </c:pt>
                <c:pt idx="3033">
                  <c:v>0.14772727299999999</c:v>
                </c:pt>
                <c:pt idx="3034">
                  <c:v>0.14772727299999999</c:v>
                </c:pt>
                <c:pt idx="3035">
                  <c:v>0.14772727299999999</c:v>
                </c:pt>
                <c:pt idx="3036">
                  <c:v>0.14772727299999999</c:v>
                </c:pt>
                <c:pt idx="3037">
                  <c:v>0.14772727299999999</c:v>
                </c:pt>
                <c:pt idx="3038">
                  <c:v>0.14772727299999999</c:v>
                </c:pt>
                <c:pt idx="3039">
                  <c:v>0.14772727299999999</c:v>
                </c:pt>
                <c:pt idx="3040">
                  <c:v>0.14772727299999999</c:v>
                </c:pt>
                <c:pt idx="3041">
                  <c:v>0.14772727299999999</c:v>
                </c:pt>
                <c:pt idx="3042">
                  <c:v>0.14772727299999999</c:v>
                </c:pt>
                <c:pt idx="3043">
                  <c:v>0.14772727299999999</c:v>
                </c:pt>
                <c:pt idx="3044">
                  <c:v>0.14772727299999999</c:v>
                </c:pt>
                <c:pt idx="3045">
                  <c:v>0.14772727299999999</c:v>
                </c:pt>
                <c:pt idx="3046">
                  <c:v>0.14772727299999999</c:v>
                </c:pt>
                <c:pt idx="3047">
                  <c:v>0.14772727299999999</c:v>
                </c:pt>
                <c:pt idx="3048">
                  <c:v>0.14772727299999999</c:v>
                </c:pt>
                <c:pt idx="3049">
                  <c:v>0.14772727299999999</c:v>
                </c:pt>
                <c:pt idx="3050">
                  <c:v>0.14772727299999999</c:v>
                </c:pt>
                <c:pt idx="3051">
                  <c:v>0.14772727299999999</c:v>
                </c:pt>
                <c:pt idx="3052">
                  <c:v>0.14772727299999999</c:v>
                </c:pt>
                <c:pt idx="3053">
                  <c:v>0.14772727299999999</c:v>
                </c:pt>
                <c:pt idx="3054">
                  <c:v>0.14772727299999999</c:v>
                </c:pt>
                <c:pt idx="3055">
                  <c:v>0.14772727299999999</c:v>
                </c:pt>
                <c:pt idx="3056">
                  <c:v>0.14772727299999999</c:v>
                </c:pt>
                <c:pt idx="3057">
                  <c:v>0.14772727299999999</c:v>
                </c:pt>
                <c:pt idx="3058">
                  <c:v>0.14772727299999999</c:v>
                </c:pt>
                <c:pt idx="3059">
                  <c:v>0.14772727299999999</c:v>
                </c:pt>
                <c:pt idx="3060">
                  <c:v>0.14772727299999999</c:v>
                </c:pt>
                <c:pt idx="3061">
                  <c:v>0.14772727299999999</c:v>
                </c:pt>
                <c:pt idx="3062">
                  <c:v>0.14772727299999999</c:v>
                </c:pt>
                <c:pt idx="3063">
                  <c:v>0.14942528699999999</c:v>
                </c:pt>
                <c:pt idx="3064">
                  <c:v>0.14942528699999999</c:v>
                </c:pt>
                <c:pt idx="3065">
                  <c:v>0.14942528699999999</c:v>
                </c:pt>
                <c:pt idx="3066">
                  <c:v>0.14942528699999999</c:v>
                </c:pt>
                <c:pt idx="3067">
                  <c:v>0.14942528699999999</c:v>
                </c:pt>
                <c:pt idx="3068">
                  <c:v>0.14942528699999999</c:v>
                </c:pt>
                <c:pt idx="3069">
                  <c:v>0.14942528699999999</c:v>
                </c:pt>
                <c:pt idx="3070">
                  <c:v>0.14942528699999999</c:v>
                </c:pt>
                <c:pt idx="3071">
                  <c:v>0.14942528699999999</c:v>
                </c:pt>
                <c:pt idx="3072">
                  <c:v>0.14942528699999999</c:v>
                </c:pt>
                <c:pt idx="3073">
                  <c:v>0.14942528699999999</c:v>
                </c:pt>
                <c:pt idx="3074">
                  <c:v>0.14942528699999999</c:v>
                </c:pt>
                <c:pt idx="3075">
                  <c:v>0.14942528699999999</c:v>
                </c:pt>
                <c:pt idx="3076">
                  <c:v>0.14942528699999999</c:v>
                </c:pt>
                <c:pt idx="3077">
                  <c:v>0.14942528699999999</c:v>
                </c:pt>
                <c:pt idx="3078">
                  <c:v>0.14942528699999999</c:v>
                </c:pt>
                <c:pt idx="3079">
                  <c:v>0.14942528699999999</c:v>
                </c:pt>
                <c:pt idx="3080">
                  <c:v>0.14942528699999999</c:v>
                </c:pt>
                <c:pt idx="3081">
                  <c:v>0.14942528699999999</c:v>
                </c:pt>
                <c:pt idx="3082">
                  <c:v>0.14942528699999999</c:v>
                </c:pt>
                <c:pt idx="3083">
                  <c:v>0.14942528699999999</c:v>
                </c:pt>
                <c:pt idx="3084">
                  <c:v>0.16091954</c:v>
                </c:pt>
                <c:pt idx="3085">
                  <c:v>0.16091954</c:v>
                </c:pt>
                <c:pt idx="3086">
                  <c:v>0.16091954</c:v>
                </c:pt>
                <c:pt idx="3087">
                  <c:v>0.16091954</c:v>
                </c:pt>
                <c:pt idx="3088">
                  <c:v>0.16091954</c:v>
                </c:pt>
                <c:pt idx="3089">
                  <c:v>0.16091954</c:v>
                </c:pt>
                <c:pt idx="3090">
                  <c:v>0.16091954</c:v>
                </c:pt>
                <c:pt idx="3091">
                  <c:v>0.16091954</c:v>
                </c:pt>
                <c:pt idx="3092">
                  <c:v>0.16091954</c:v>
                </c:pt>
                <c:pt idx="3093">
                  <c:v>0.16091954</c:v>
                </c:pt>
                <c:pt idx="3094">
                  <c:v>0.16091954</c:v>
                </c:pt>
                <c:pt idx="3095">
                  <c:v>0.16091954</c:v>
                </c:pt>
                <c:pt idx="3096">
                  <c:v>0.16091954</c:v>
                </c:pt>
                <c:pt idx="3097">
                  <c:v>0.16091954</c:v>
                </c:pt>
                <c:pt idx="3098">
                  <c:v>0.16091954</c:v>
                </c:pt>
                <c:pt idx="3099">
                  <c:v>0.16091954</c:v>
                </c:pt>
                <c:pt idx="3100">
                  <c:v>0.16091954</c:v>
                </c:pt>
                <c:pt idx="3101">
                  <c:v>0.16091954</c:v>
                </c:pt>
                <c:pt idx="3102">
                  <c:v>0.16091954</c:v>
                </c:pt>
                <c:pt idx="3103">
                  <c:v>0.16091954</c:v>
                </c:pt>
                <c:pt idx="3104">
                  <c:v>0.16091954</c:v>
                </c:pt>
                <c:pt idx="3105">
                  <c:v>0.16091954</c:v>
                </c:pt>
                <c:pt idx="3106">
                  <c:v>0.16091954</c:v>
                </c:pt>
                <c:pt idx="3107">
                  <c:v>0.16091954</c:v>
                </c:pt>
                <c:pt idx="3108">
                  <c:v>0.16091954</c:v>
                </c:pt>
                <c:pt idx="3109">
                  <c:v>0.16091954</c:v>
                </c:pt>
                <c:pt idx="3110">
                  <c:v>0.16091954</c:v>
                </c:pt>
                <c:pt idx="3111">
                  <c:v>0.16091954</c:v>
                </c:pt>
                <c:pt idx="3112">
                  <c:v>0.16091954</c:v>
                </c:pt>
                <c:pt idx="3113">
                  <c:v>0.16091954</c:v>
                </c:pt>
                <c:pt idx="3114">
                  <c:v>0.16091954</c:v>
                </c:pt>
                <c:pt idx="3115">
                  <c:v>0.16091954</c:v>
                </c:pt>
                <c:pt idx="3116">
                  <c:v>0.16091954</c:v>
                </c:pt>
                <c:pt idx="3117">
                  <c:v>0.16091954</c:v>
                </c:pt>
                <c:pt idx="3118">
                  <c:v>0.16091954</c:v>
                </c:pt>
                <c:pt idx="3119">
                  <c:v>0.16091954</c:v>
                </c:pt>
                <c:pt idx="3120">
                  <c:v>0.16091954</c:v>
                </c:pt>
                <c:pt idx="3121">
                  <c:v>0.16091954</c:v>
                </c:pt>
                <c:pt idx="3122">
                  <c:v>0.16091954</c:v>
                </c:pt>
                <c:pt idx="3123">
                  <c:v>0.16091954</c:v>
                </c:pt>
                <c:pt idx="3124">
                  <c:v>0.16091954</c:v>
                </c:pt>
                <c:pt idx="3125">
                  <c:v>0.16091954</c:v>
                </c:pt>
                <c:pt idx="3126">
                  <c:v>0.16091954</c:v>
                </c:pt>
                <c:pt idx="3127">
                  <c:v>0.16091954</c:v>
                </c:pt>
                <c:pt idx="3128">
                  <c:v>0.16091954</c:v>
                </c:pt>
                <c:pt idx="3129">
                  <c:v>0.16091954</c:v>
                </c:pt>
                <c:pt idx="3130">
                  <c:v>0.16091954</c:v>
                </c:pt>
                <c:pt idx="3131">
                  <c:v>0.16091954</c:v>
                </c:pt>
                <c:pt idx="3132">
                  <c:v>0.16091954</c:v>
                </c:pt>
                <c:pt idx="3133">
                  <c:v>0.16091954</c:v>
                </c:pt>
                <c:pt idx="3134">
                  <c:v>0.16091954</c:v>
                </c:pt>
                <c:pt idx="3135">
                  <c:v>0.16091954</c:v>
                </c:pt>
                <c:pt idx="3136">
                  <c:v>0.16091954</c:v>
                </c:pt>
                <c:pt idx="3137">
                  <c:v>0.16091954</c:v>
                </c:pt>
                <c:pt idx="3138">
                  <c:v>0.16091954</c:v>
                </c:pt>
                <c:pt idx="3139">
                  <c:v>0.16091954</c:v>
                </c:pt>
                <c:pt idx="3140">
                  <c:v>0.16091954</c:v>
                </c:pt>
                <c:pt idx="3141">
                  <c:v>0.16091954</c:v>
                </c:pt>
                <c:pt idx="3142">
                  <c:v>0.16091954</c:v>
                </c:pt>
                <c:pt idx="3143">
                  <c:v>0.16091954</c:v>
                </c:pt>
                <c:pt idx="3144">
                  <c:v>0.16279069800000001</c:v>
                </c:pt>
                <c:pt idx="3145">
                  <c:v>0.16279069800000001</c:v>
                </c:pt>
                <c:pt idx="3146">
                  <c:v>0.16279069800000001</c:v>
                </c:pt>
                <c:pt idx="3147">
                  <c:v>0.16279069800000001</c:v>
                </c:pt>
                <c:pt idx="3148">
                  <c:v>0.16279069800000001</c:v>
                </c:pt>
                <c:pt idx="3149">
                  <c:v>0.16279069800000001</c:v>
                </c:pt>
                <c:pt idx="3150">
                  <c:v>0.16279069800000001</c:v>
                </c:pt>
                <c:pt idx="3151">
                  <c:v>0.16279069800000001</c:v>
                </c:pt>
                <c:pt idx="3152">
                  <c:v>0.16279069800000001</c:v>
                </c:pt>
                <c:pt idx="3153">
                  <c:v>0.16279069800000001</c:v>
                </c:pt>
                <c:pt idx="3154">
                  <c:v>0.16279069800000001</c:v>
                </c:pt>
                <c:pt idx="3155">
                  <c:v>0.16279069800000001</c:v>
                </c:pt>
                <c:pt idx="3156">
                  <c:v>0.16279069800000001</c:v>
                </c:pt>
                <c:pt idx="3157">
                  <c:v>0.16279069800000001</c:v>
                </c:pt>
                <c:pt idx="3158">
                  <c:v>0.16279069800000001</c:v>
                </c:pt>
                <c:pt idx="3159">
                  <c:v>0.16279069800000001</c:v>
                </c:pt>
                <c:pt idx="3160">
                  <c:v>0.16279069800000001</c:v>
                </c:pt>
                <c:pt idx="3161">
                  <c:v>0.16279069800000001</c:v>
                </c:pt>
                <c:pt idx="3162">
                  <c:v>0.16279069800000001</c:v>
                </c:pt>
                <c:pt idx="3163">
                  <c:v>0.16279069800000001</c:v>
                </c:pt>
                <c:pt idx="3164">
                  <c:v>0.16279069800000001</c:v>
                </c:pt>
                <c:pt idx="3165">
                  <c:v>0.174418605</c:v>
                </c:pt>
                <c:pt idx="3166">
                  <c:v>0.174418605</c:v>
                </c:pt>
                <c:pt idx="3167">
                  <c:v>0.174418605</c:v>
                </c:pt>
                <c:pt idx="3168">
                  <c:v>0.174418605</c:v>
                </c:pt>
                <c:pt idx="3169">
                  <c:v>0.174418605</c:v>
                </c:pt>
                <c:pt idx="3170">
                  <c:v>0.174418605</c:v>
                </c:pt>
                <c:pt idx="3171">
                  <c:v>0.174418605</c:v>
                </c:pt>
                <c:pt idx="3172">
                  <c:v>0.174418605</c:v>
                </c:pt>
                <c:pt idx="3173">
                  <c:v>0.174418605</c:v>
                </c:pt>
                <c:pt idx="3174">
                  <c:v>0.174418605</c:v>
                </c:pt>
                <c:pt idx="3175">
                  <c:v>0.174418605</c:v>
                </c:pt>
                <c:pt idx="3176">
                  <c:v>0.174418605</c:v>
                </c:pt>
                <c:pt idx="3177">
                  <c:v>0.174418605</c:v>
                </c:pt>
                <c:pt idx="3178">
                  <c:v>0.17647058800000001</c:v>
                </c:pt>
                <c:pt idx="3179">
                  <c:v>0.17647058800000001</c:v>
                </c:pt>
                <c:pt idx="3180">
                  <c:v>0.17647058800000001</c:v>
                </c:pt>
                <c:pt idx="3181">
                  <c:v>0.17647058800000001</c:v>
                </c:pt>
                <c:pt idx="3182">
                  <c:v>0.17647058800000001</c:v>
                </c:pt>
                <c:pt idx="3183">
                  <c:v>0.17647058800000001</c:v>
                </c:pt>
                <c:pt idx="3184">
                  <c:v>0.17647058800000001</c:v>
                </c:pt>
                <c:pt idx="3185">
                  <c:v>0.17647058800000001</c:v>
                </c:pt>
                <c:pt idx="3186">
                  <c:v>0.17647058800000001</c:v>
                </c:pt>
                <c:pt idx="3187">
                  <c:v>0.17647058800000001</c:v>
                </c:pt>
                <c:pt idx="3188">
                  <c:v>0.17647058800000001</c:v>
                </c:pt>
                <c:pt idx="3189">
                  <c:v>0.17647058800000001</c:v>
                </c:pt>
                <c:pt idx="3190">
                  <c:v>0.17647058800000001</c:v>
                </c:pt>
                <c:pt idx="3191">
                  <c:v>0.17647058800000001</c:v>
                </c:pt>
                <c:pt idx="3192">
                  <c:v>0.17647058800000001</c:v>
                </c:pt>
                <c:pt idx="3193">
                  <c:v>0.17647058800000001</c:v>
                </c:pt>
                <c:pt idx="3194">
                  <c:v>0.17647058800000001</c:v>
                </c:pt>
                <c:pt idx="3195">
                  <c:v>0.17647058800000001</c:v>
                </c:pt>
                <c:pt idx="3196">
                  <c:v>0.17647058800000001</c:v>
                </c:pt>
                <c:pt idx="3197">
                  <c:v>0.17647058800000001</c:v>
                </c:pt>
                <c:pt idx="3198">
                  <c:v>0.17647058800000001</c:v>
                </c:pt>
                <c:pt idx="3199">
                  <c:v>0.188235294</c:v>
                </c:pt>
                <c:pt idx="3200">
                  <c:v>0.188235294</c:v>
                </c:pt>
                <c:pt idx="3201">
                  <c:v>0.188235294</c:v>
                </c:pt>
                <c:pt idx="3202">
                  <c:v>0.188235294</c:v>
                </c:pt>
                <c:pt idx="3203">
                  <c:v>0.188235294</c:v>
                </c:pt>
                <c:pt idx="3204">
                  <c:v>0.188235294</c:v>
                </c:pt>
                <c:pt idx="3205">
                  <c:v>0.188235294</c:v>
                </c:pt>
                <c:pt idx="3206">
                  <c:v>0.188235294</c:v>
                </c:pt>
                <c:pt idx="3207">
                  <c:v>0.188235294</c:v>
                </c:pt>
                <c:pt idx="3208">
                  <c:v>0.188235294</c:v>
                </c:pt>
                <c:pt idx="3209">
                  <c:v>0.188235294</c:v>
                </c:pt>
                <c:pt idx="3210">
                  <c:v>0.188235294</c:v>
                </c:pt>
                <c:pt idx="3211">
                  <c:v>0.188235294</c:v>
                </c:pt>
                <c:pt idx="3212">
                  <c:v>0.188235294</c:v>
                </c:pt>
                <c:pt idx="3213">
                  <c:v>0.188235294</c:v>
                </c:pt>
                <c:pt idx="3214">
                  <c:v>0.188235294</c:v>
                </c:pt>
                <c:pt idx="3215">
                  <c:v>0.188235294</c:v>
                </c:pt>
                <c:pt idx="3216">
                  <c:v>0.188235294</c:v>
                </c:pt>
                <c:pt idx="3217">
                  <c:v>0.188235294</c:v>
                </c:pt>
                <c:pt idx="3218">
                  <c:v>0.188235294</c:v>
                </c:pt>
                <c:pt idx="3219">
                  <c:v>0.188235294</c:v>
                </c:pt>
                <c:pt idx="3220">
                  <c:v>0.188235294</c:v>
                </c:pt>
                <c:pt idx="3221">
                  <c:v>0.188235294</c:v>
                </c:pt>
                <c:pt idx="3222">
                  <c:v>0.188235294</c:v>
                </c:pt>
                <c:pt idx="3223">
                  <c:v>0.188235294</c:v>
                </c:pt>
                <c:pt idx="3224">
                  <c:v>0.188235294</c:v>
                </c:pt>
                <c:pt idx="3225">
                  <c:v>0.188235294</c:v>
                </c:pt>
                <c:pt idx="3226">
                  <c:v>0.188235294</c:v>
                </c:pt>
                <c:pt idx="3227">
                  <c:v>0.188235294</c:v>
                </c:pt>
                <c:pt idx="3228">
                  <c:v>0.188235294</c:v>
                </c:pt>
                <c:pt idx="3229">
                  <c:v>0.188235294</c:v>
                </c:pt>
                <c:pt idx="3230">
                  <c:v>0.188235294</c:v>
                </c:pt>
                <c:pt idx="3231">
                  <c:v>0.188235294</c:v>
                </c:pt>
                <c:pt idx="3232">
                  <c:v>0.188235294</c:v>
                </c:pt>
                <c:pt idx="3233">
                  <c:v>0.188235294</c:v>
                </c:pt>
                <c:pt idx="3234">
                  <c:v>0.188235294</c:v>
                </c:pt>
                <c:pt idx="3235">
                  <c:v>0.188235294</c:v>
                </c:pt>
                <c:pt idx="3236">
                  <c:v>0.188235294</c:v>
                </c:pt>
                <c:pt idx="3237">
                  <c:v>0.188235294</c:v>
                </c:pt>
                <c:pt idx="3238">
                  <c:v>0.188235294</c:v>
                </c:pt>
                <c:pt idx="3239">
                  <c:v>0.188235294</c:v>
                </c:pt>
                <c:pt idx="3240">
                  <c:v>0.188235294</c:v>
                </c:pt>
                <c:pt idx="3241">
                  <c:v>0.188235294</c:v>
                </c:pt>
                <c:pt idx="3242">
                  <c:v>0.188235294</c:v>
                </c:pt>
                <c:pt idx="3243">
                  <c:v>0.188235294</c:v>
                </c:pt>
                <c:pt idx="3244">
                  <c:v>0.188235294</c:v>
                </c:pt>
                <c:pt idx="3245">
                  <c:v>0.188235294</c:v>
                </c:pt>
                <c:pt idx="3246">
                  <c:v>0.188235294</c:v>
                </c:pt>
                <c:pt idx="3247">
                  <c:v>0.188235294</c:v>
                </c:pt>
                <c:pt idx="3248">
                  <c:v>0.188235294</c:v>
                </c:pt>
                <c:pt idx="3249">
                  <c:v>0.188235294</c:v>
                </c:pt>
                <c:pt idx="3250">
                  <c:v>0.188235294</c:v>
                </c:pt>
                <c:pt idx="3251">
                  <c:v>0.188235294</c:v>
                </c:pt>
                <c:pt idx="3252">
                  <c:v>0.188235294</c:v>
                </c:pt>
                <c:pt idx="3253">
                  <c:v>0.188235294</c:v>
                </c:pt>
                <c:pt idx="3254">
                  <c:v>0.188235294</c:v>
                </c:pt>
                <c:pt idx="3255">
                  <c:v>0.188235294</c:v>
                </c:pt>
                <c:pt idx="3256">
                  <c:v>0.188235294</c:v>
                </c:pt>
                <c:pt idx="3257">
                  <c:v>0.188235294</c:v>
                </c:pt>
                <c:pt idx="3258">
                  <c:v>0.188235294</c:v>
                </c:pt>
                <c:pt idx="3259">
                  <c:v>0.188235294</c:v>
                </c:pt>
                <c:pt idx="3260">
                  <c:v>0.188235294</c:v>
                </c:pt>
                <c:pt idx="3261">
                  <c:v>0.188235294</c:v>
                </c:pt>
                <c:pt idx="3262">
                  <c:v>0.188235294</c:v>
                </c:pt>
                <c:pt idx="3263">
                  <c:v>0.188235294</c:v>
                </c:pt>
                <c:pt idx="3264">
                  <c:v>0.188235294</c:v>
                </c:pt>
                <c:pt idx="3265">
                  <c:v>0.188235294</c:v>
                </c:pt>
                <c:pt idx="3266">
                  <c:v>0.188235294</c:v>
                </c:pt>
                <c:pt idx="3267">
                  <c:v>0.188235294</c:v>
                </c:pt>
                <c:pt idx="3268">
                  <c:v>0.188235294</c:v>
                </c:pt>
                <c:pt idx="3269">
                  <c:v>0.188235294</c:v>
                </c:pt>
                <c:pt idx="3270">
                  <c:v>0.188235294</c:v>
                </c:pt>
                <c:pt idx="3271">
                  <c:v>0.188235294</c:v>
                </c:pt>
                <c:pt idx="3272">
                  <c:v>0.188235294</c:v>
                </c:pt>
                <c:pt idx="3273">
                  <c:v>0.188235294</c:v>
                </c:pt>
                <c:pt idx="3274">
                  <c:v>0.188235294</c:v>
                </c:pt>
                <c:pt idx="3275">
                  <c:v>0.188235294</c:v>
                </c:pt>
                <c:pt idx="3276">
                  <c:v>0.188235294</c:v>
                </c:pt>
                <c:pt idx="3277">
                  <c:v>0.188235294</c:v>
                </c:pt>
                <c:pt idx="3278">
                  <c:v>0.188235294</c:v>
                </c:pt>
                <c:pt idx="3279">
                  <c:v>0.188235294</c:v>
                </c:pt>
                <c:pt idx="3280">
                  <c:v>0.188235294</c:v>
                </c:pt>
                <c:pt idx="3281">
                  <c:v>0.188235294</c:v>
                </c:pt>
                <c:pt idx="3282">
                  <c:v>0.19047618999999999</c:v>
                </c:pt>
                <c:pt idx="3283">
                  <c:v>0.19047618999999999</c:v>
                </c:pt>
                <c:pt idx="3284">
                  <c:v>0.19047618999999999</c:v>
                </c:pt>
                <c:pt idx="3285">
                  <c:v>0.19047618999999999</c:v>
                </c:pt>
                <c:pt idx="3286">
                  <c:v>0.19047618999999999</c:v>
                </c:pt>
                <c:pt idx="3287">
                  <c:v>0.19047618999999999</c:v>
                </c:pt>
                <c:pt idx="3288">
                  <c:v>0.19047618999999999</c:v>
                </c:pt>
                <c:pt idx="3289">
                  <c:v>0.19047618999999999</c:v>
                </c:pt>
                <c:pt idx="3290">
                  <c:v>0.19047618999999999</c:v>
                </c:pt>
                <c:pt idx="3291">
                  <c:v>0.19047618999999999</c:v>
                </c:pt>
                <c:pt idx="3292">
                  <c:v>0.19047618999999999</c:v>
                </c:pt>
                <c:pt idx="3293">
                  <c:v>0.19047618999999999</c:v>
                </c:pt>
                <c:pt idx="3294">
                  <c:v>0.19047618999999999</c:v>
                </c:pt>
                <c:pt idx="3295">
                  <c:v>0.19047618999999999</c:v>
                </c:pt>
                <c:pt idx="3296">
                  <c:v>0.19047618999999999</c:v>
                </c:pt>
                <c:pt idx="3297">
                  <c:v>0.19047618999999999</c:v>
                </c:pt>
                <c:pt idx="3298">
                  <c:v>0.19047618999999999</c:v>
                </c:pt>
                <c:pt idx="3299">
                  <c:v>0.19047618999999999</c:v>
                </c:pt>
                <c:pt idx="3300">
                  <c:v>0.19047618999999999</c:v>
                </c:pt>
                <c:pt idx="3301">
                  <c:v>0.19047618999999999</c:v>
                </c:pt>
                <c:pt idx="3302">
                  <c:v>0.19047618999999999</c:v>
                </c:pt>
                <c:pt idx="3303">
                  <c:v>0.202380952</c:v>
                </c:pt>
                <c:pt idx="3304">
                  <c:v>0.202380952</c:v>
                </c:pt>
                <c:pt idx="3305">
                  <c:v>0.202380952</c:v>
                </c:pt>
                <c:pt idx="3306">
                  <c:v>0.202380952</c:v>
                </c:pt>
                <c:pt idx="3307">
                  <c:v>0.20481927699999999</c:v>
                </c:pt>
                <c:pt idx="3308">
                  <c:v>0.20481927699999999</c:v>
                </c:pt>
                <c:pt idx="3309">
                  <c:v>0.20481927699999999</c:v>
                </c:pt>
                <c:pt idx="3310">
                  <c:v>0.20481927699999999</c:v>
                </c:pt>
                <c:pt idx="3311">
                  <c:v>0.20481927699999999</c:v>
                </c:pt>
                <c:pt idx="3312">
                  <c:v>0.20731707299999999</c:v>
                </c:pt>
                <c:pt idx="3313">
                  <c:v>0.20731707299999999</c:v>
                </c:pt>
                <c:pt idx="3314">
                  <c:v>0.20731707299999999</c:v>
                </c:pt>
                <c:pt idx="3315">
                  <c:v>0.20731707299999999</c:v>
                </c:pt>
                <c:pt idx="3316">
                  <c:v>0.20731707299999999</c:v>
                </c:pt>
                <c:pt idx="3317">
                  <c:v>0.20731707299999999</c:v>
                </c:pt>
                <c:pt idx="3318">
                  <c:v>0.20731707299999999</c:v>
                </c:pt>
                <c:pt idx="3319">
                  <c:v>0.20731707299999999</c:v>
                </c:pt>
                <c:pt idx="3320">
                  <c:v>0.20731707299999999</c:v>
                </c:pt>
                <c:pt idx="3321">
                  <c:v>0.20731707299999999</c:v>
                </c:pt>
                <c:pt idx="3322">
                  <c:v>0.20731707299999999</c:v>
                </c:pt>
                <c:pt idx="3323">
                  <c:v>0.20731707299999999</c:v>
                </c:pt>
                <c:pt idx="3324">
                  <c:v>0.20731707299999999</c:v>
                </c:pt>
                <c:pt idx="3325">
                  <c:v>0.20731707299999999</c:v>
                </c:pt>
                <c:pt idx="3326">
                  <c:v>0.20731707299999999</c:v>
                </c:pt>
                <c:pt idx="3327">
                  <c:v>0.20731707299999999</c:v>
                </c:pt>
                <c:pt idx="3328">
                  <c:v>0.21951219499999999</c:v>
                </c:pt>
                <c:pt idx="3329">
                  <c:v>0.21951219499999999</c:v>
                </c:pt>
                <c:pt idx="3330">
                  <c:v>0.21951219499999999</c:v>
                </c:pt>
                <c:pt idx="3331">
                  <c:v>0.21951219499999999</c:v>
                </c:pt>
                <c:pt idx="3332">
                  <c:v>0.21951219499999999</c:v>
                </c:pt>
                <c:pt idx="3333">
                  <c:v>0.231707317</c:v>
                </c:pt>
                <c:pt idx="3334">
                  <c:v>0.231707317</c:v>
                </c:pt>
                <c:pt idx="3335">
                  <c:v>0.231707317</c:v>
                </c:pt>
                <c:pt idx="3336">
                  <c:v>0.231707317</c:v>
                </c:pt>
                <c:pt idx="3337">
                  <c:v>0.231707317</c:v>
                </c:pt>
                <c:pt idx="3338">
                  <c:v>0.231707317</c:v>
                </c:pt>
                <c:pt idx="3339">
                  <c:v>0.231707317</c:v>
                </c:pt>
                <c:pt idx="3340">
                  <c:v>0.231707317</c:v>
                </c:pt>
                <c:pt idx="3341">
                  <c:v>0.231707317</c:v>
                </c:pt>
                <c:pt idx="3342">
                  <c:v>0.231707317</c:v>
                </c:pt>
                <c:pt idx="3343">
                  <c:v>0.231707317</c:v>
                </c:pt>
                <c:pt idx="3344">
                  <c:v>0.231707317</c:v>
                </c:pt>
                <c:pt idx="3345">
                  <c:v>0.231707317</c:v>
                </c:pt>
                <c:pt idx="3346">
                  <c:v>0.231707317</c:v>
                </c:pt>
                <c:pt idx="3347">
                  <c:v>0.231707317</c:v>
                </c:pt>
                <c:pt idx="3348">
                  <c:v>0.231707317</c:v>
                </c:pt>
                <c:pt idx="3349">
                  <c:v>0.231707317</c:v>
                </c:pt>
                <c:pt idx="3350">
                  <c:v>0.231707317</c:v>
                </c:pt>
                <c:pt idx="3351">
                  <c:v>0.231707317</c:v>
                </c:pt>
                <c:pt idx="3352">
                  <c:v>0.231707317</c:v>
                </c:pt>
                <c:pt idx="3353">
                  <c:v>0.231707317</c:v>
                </c:pt>
                <c:pt idx="3354">
                  <c:v>0.231707317</c:v>
                </c:pt>
                <c:pt idx="3355">
                  <c:v>0.231707317</c:v>
                </c:pt>
                <c:pt idx="3356">
                  <c:v>0.231707317</c:v>
                </c:pt>
                <c:pt idx="3357">
                  <c:v>0.231707317</c:v>
                </c:pt>
                <c:pt idx="3358">
                  <c:v>0.231707317</c:v>
                </c:pt>
                <c:pt idx="3359">
                  <c:v>0.231707317</c:v>
                </c:pt>
                <c:pt idx="3360">
                  <c:v>0.231707317</c:v>
                </c:pt>
                <c:pt idx="3361">
                  <c:v>0.231707317</c:v>
                </c:pt>
                <c:pt idx="3362">
                  <c:v>0.231707317</c:v>
                </c:pt>
                <c:pt idx="3363">
                  <c:v>0.231707317</c:v>
                </c:pt>
                <c:pt idx="3364">
                  <c:v>0.231707317</c:v>
                </c:pt>
                <c:pt idx="3365">
                  <c:v>0.231707317</c:v>
                </c:pt>
                <c:pt idx="3366">
                  <c:v>0.231707317</c:v>
                </c:pt>
                <c:pt idx="3367">
                  <c:v>0.231707317</c:v>
                </c:pt>
                <c:pt idx="3368">
                  <c:v>0.231707317</c:v>
                </c:pt>
                <c:pt idx="3369">
                  <c:v>0.231707317</c:v>
                </c:pt>
                <c:pt idx="3370">
                  <c:v>0.231707317</c:v>
                </c:pt>
                <c:pt idx="3371">
                  <c:v>0.231707317</c:v>
                </c:pt>
                <c:pt idx="3372">
                  <c:v>0.231707317</c:v>
                </c:pt>
                <c:pt idx="3373">
                  <c:v>0.231707317</c:v>
                </c:pt>
                <c:pt idx="3374">
                  <c:v>0.231707317</c:v>
                </c:pt>
                <c:pt idx="3375">
                  <c:v>0.231707317</c:v>
                </c:pt>
                <c:pt idx="3376">
                  <c:v>0.231707317</c:v>
                </c:pt>
                <c:pt idx="3377">
                  <c:v>0.231707317</c:v>
                </c:pt>
                <c:pt idx="3378">
                  <c:v>0.231707317</c:v>
                </c:pt>
                <c:pt idx="3379">
                  <c:v>0.231707317</c:v>
                </c:pt>
                <c:pt idx="3380">
                  <c:v>0.231707317</c:v>
                </c:pt>
                <c:pt idx="3381">
                  <c:v>0.231707317</c:v>
                </c:pt>
                <c:pt idx="3382">
                  <c:v>0.231707317</c:v>
                </c:pt>
                <c:pt idx="3383">
                  <c:v>0.231707317</c:v>
                </c:pt>
                <c:pt idx="3384">
                  <c:v>0.231707317</c:v>
                </c:pt>
                <c:pt idx="3385">
                  <c:v>0.231707317</c:v>
                </c:pt>
                <c:pt idx="3386">
                  <c:v>0.231707317</c:v>
                </c:pt>
                <c:pt idx="3387">
                  <c:v>0.231707317</c:v>
                </c:pt>
                <c:pt idx="3388">
                  <c:v>0.231707317</c:v>
                </c:pt>
                <c:pt idx="3389">
                  <c:v>0.231707317</c:v>
                </c:pt>
                <c:pt idx="3390">
                  <c:v>0.231707317</c:v>
                </c:pt>
                <c:pt idx="3391">
                  <c:v>0.231707317</c:v>
                </c:pt>
                <c:pt idx="3392">
                  <c:v>0.231707317</c:v>
                </c:pt>
                <c:pt idx="3393">
                  <c:v>0.231707317</c:v>
                </c:pt>
                <c:pt idx="3394">
                  <c:v>0.231707317</c:v>
                </c:pt>
                <c:pt idx="3395">
                  <c:v>0.231707317</c:v>
                </c:pt>
                <c:pt idx="3396">
                  <c:v>0.231707317</c:v>
                </c:pt>
                <c:pt idx="3397">
                  <c:v>0.231707317</c:v>
                </c:pt>
                <c:pt idx="3398">
                  <c:v>0.231707317</c:v>
                </c:pt>
                <c:pt idx="3399">
                  <c:v>0.231707317</c:v>
                </c:pt>
                <c:pt idx="3400">
                  <c:v>0.231707317</c:v>
                </c:pt>
                <c:pt idx="3401">
                  <c:v>0.231707317</c:v>
                </c:pt>
                <c:pt idx="3402">
                  <c:v>0.231707317</c:v>
                </c:pt>
                <c:pt idx="3403">
                  <c:v>0.231707317</c:v>
                </c:pt>
                <c:pt idx="3404">
                  <c:v>0.231707317</c:v>
                </c:pt>
                <c:pt idx="3405">
                  <c:v>0.231707317</c:v>
                </c:pt>
                <c:pt idx="3406">
                  <c:v>0.231707317</c:v>
                </c:pt>
                <c:pt idx="3407">
                  <c:v>0.231707317</c:v>
                </c:pt>
                <c:pt idx="3408">
                  <c:v>0.231707317</c:v>
                </c:pt>
                <c:pt idx="3409">
                  <c:v>0.231707317</c:v>
                </c:pt>
                <c:pt idx="3410">
                  <c:v>0.231707317</c:v>
                </c:pt>
                <c:pt idx="3411">
                  <c:v>0.231707317</c:v>
                </c:pt>
                <c:pt idx="3412">
                  <c:v>0.231707317</c:v>
                </c:pt>
                <c:pt idx="3413">
                  <c:v>0.231707317</c:v>
                </c:pt>
                <c:pt idx="3414">
                  <c:v>0.231707317</c:v>
                </c:pt>
                <c:pt idx="3415">
                  <c:v>0.231707317</c:v>
                </c:pt>
                <c:pt idx="3416">
                  <c:v>0.231707317</c:v>
                </c:pt>
                <c:pt idx="3417">
                  <c:v>0.231707317</c:v>
                </c:pt>
                <c:pt idx="3418">
                  <c:v>0.231707317</c:v>
                </c:pt>
                <c:pt idx="3419">
                  <c:v>0.231707317</c:v>
                </c:pt>
                <c:pt idx="3420">
                  <c:v>0.231707317</c:v>
                </c:pt>
                <c:pt idx="3421">
                  <c:v>0.231707317</c:v>
                </c:pt>
                <c:pt idx="3422">
                  <c:v>0.231707317</c:v>
                </c:pt>
                <c:pt idx="3423">
                  <c:v>0.231707317</c:v>
                </c:pt>
                <c:pt idx="3424">
                  <c:v>0.231707317</c:v>
                </c:pt>
                <c:pt idx="3425">
                  <c:v>0.231707317</c:v>
                </c:pt>
                <c:pt idx="3426">
                  <c:v>0.231707317</c:v>
                </c:pt>
                <c:pt idx="3427">
                  <c:v>0.231707317</c:v>
                </c:pt>
                <c:pt idx="3428">
                  <c:v>0.231707317</c:v>
                </c:pt>
                <c:pt idx="3429">
                  <c:v>0.231707317</c:v>
                </c:pt>
                <c:pt idx="3430">
                  <c:v>0.231707317</c:v>
                </c:pt>
                <c:pt idx="3431">
                  <c:v>0.231707317</c:v>
                </c:pt>
                <c:pt idx="3432">
                  <c:v>0.231707317</c:v>
                </c:pt>
                <c:pt idx="3433">
                  <c:v>0.231707317</c:v>
                </c:pt>
                <c:pt idx="3434">
                  <c:v>0.231707317</c:v>
                </c:pt>
                <c:pt idx="3435">
                  <c:v>0.231707317</c:v>
                </c:pt>
                <c:pt idx="3436">
                  <c:v>0.231707317</c:v>
                </c:pt>
                <c:pt idx="3437">
                  <c:v>0.231707317</c:v>
                </c:pt>
                <c:pt idx="3438">
                  <c:v>0.231707317</c:v>
                </c:pt>
                <c:pt idx="3439">
                  <c:v>0.231707317</c:v>
                </c:pt>
                <c:pt idx="3440">
                  <c:v>0.231707317</c:v>
                </c:pt>
                <c:pt idx="3441">
                  <c:v>0.231707317</c:v>
                </c:pt>
                <c:pt idx="3442">
                  <c:v>0.231707317</c:v>
                </c:pt>
                <c:pt idx="3443">
                  <c:v>0.231707317</c:v>
                </c:pt>
                <c:pt idx="3444">
                  <c:v>0.231707317</c:v>
                </c:pt>
                <c:pt idx="3445">
                  <c:v>0.231707317</c:v>
                </c:pt>
                <c:pt idx="3446">
                  <c:v>0.23749999999999999</c:v>
                </c:pt>
                <c:pt idx="3447">
                  <c:v>0.24050632899999999</c:v>
                </c:pt>
                <c:pt idx="3448">
                  <c:v>0.24050632899999999</c:v>
                </c:pt>
                <c:pt idx="3449">
                  <c:v>0.24050632899999999</c:v>
                </c:pt>
                <c:pt idx="3450">
                  <c:v>0.24050632899999999</c:v>
                </c:pt>
                <c:pt idx="3451">
                  <c:v>0.24050632899999999</c:v>
                </c:pt>
                <c:pt idx="3452">
                  <c:v>0.24050632899999999</c:v>
                </c:pt>
                <c:pt idx="3453">
                  <c:v>0.24050632899999999</c:v>
                </c:pt>
                <c:pt idx="3454">
                  <c:v>0.24050632899999999</c:v>
                </c:pt>
                <c:pt idx="3455">
                  <c:v>0.24050632899999999</c:v>
                </c:pt>
                <c:pt idx="3456">
                  <c:v>0.243589744</c:v>
                </c:pt>
                <c:pt idx="3457">
                  <c:v>0.243589744</c:v>
                </c:pt>
                <c:pt idx="3458">
                  <c:v>0.243589744</c:v>
                </c:pt>
                <c:pt idx="3459">
                  <c:v>0.243589744</c:v>
                </c:pt>
                <c:pt idx="3460">
                  <c:v>0.243589744</c:v>
                </c:pt>
                <c:pt idx="3461">
                  <c:v>0.243589744</c:v>
                </c:pt>
                <c:pt idx="3462">
                  <c:v>0.243589744</c:v>
                </c:pt>
                <c:pt idx="3463">
                  <c:v>0.243589744</c:v>
                </c:pt>
                <c:pt idx="3464">
                  <c:v>0.243589744</c:v>
                </c:pt>
                <c:pt idx="3465">
                  <c:v>0.243589744</c:v>
                </c:pt>
                <c:pt idx="3466">
                  <c:v>0.243589744</c:v>
                </c:pt>
                <c:pt idx="3467">
                  <c:v>0.26923076899999998</c:v>
                </c:pt>
                <c:pt idx="3468">
                  <c:v>0.28205128200000001</c:v>
                </c:pt>
                <c:pt idx="3469">
                  <c:v>0.28205128200000001</c:v>
                </c:pt>
                <c:pt idx="3470">
                  <c:v>0.28205128200000001</c:v>
                </c:pt>
                <c:pt idx="3471">
                  <c:v>0.28205128200000001</c:v>
                </c:pt>
                <c:pt idx="3472">
                  <c:v>0.28205128200000001</c:v>
                </c:pt>
                <c:pt idx="3473">
                  <c:v>0.28205128200000001</c:v>
                </c:pt>
                <c:pt idx="3474">
                  <c:v>0.28205128200000001</c:v>
                </c:pt>
                <c:pt idx="3475">
                  <c:v>0.28205128200000001</c:v>
                </c:pt>
                <c:pt idx="3476">
                  <c:v>0.28205128200000001</c:v>
                </c:pt>
                <c:pt idx="3477">
                  <c:v>0.29487179499999999</c:v>
                </c:pt>
                <c:pt idx="3478">
                  <c:v>0.29487179499999999</c:v>
                </c:pt>
                <c:pt idx="3479">
                  <c:v>0.29487179499999999</c:v>
                </c:pt>
                <c:pt idx="3480">
                  <c:v>0.29487179499999999</c:v>
                </c:pt>
                <c:pt idx="3481">
                  <c:v>0.29487179499999999</c:v>
                </c:pt>
                <c:pt idx="3482">
                  <c:v>0.29487179499999999</c:v>
                </c:pt>
                <c:pt idx="3483">
                  <c:v>0.29487179499999999</c:v>
                </c:pt>
                <c:pt idx="3484">
                  <c:v>0.29487179499999999</c:v>
                </c:pt>
                <c:pt idx="3485">
                  <c:v>0.29487179499999999</c:v>
                </c:pt>
                <c:pt idx="3486">
                  <c:v>0.29487179499999999</c:v>
                </c:pt>
                <c:pt idx="3487">
                  <c:v>0.29487179499999999</c:v>
                </c:pt>
                <c:pt idx="3488">
                  <c:v>0.29487179499999999</c:v>
                </c:pt>
                <c:pt idx="3489">
                  <c:v>0.29487179499999999</c:v>
                </c:pt>
                <c:pt idx="3490">
                  <c:v>0.29487179499999999</c:v>
                </c:pt>
                <c:pt idx="3491">
                  <c:v>0.29487179499999999</c:v>
                </c:pt>
                <c:pt idx="3492">
                  <c:v>0.29487179499999999</c:v>
                </c:pt>
                <c:pt idx="3493">
                  <c:v>0.29487179499999999</c:v>
                </c:pt>
                <c:pt idx="3494">
                  <c:v>0.29487179499999999</c:v>
                </c:pt>
                <c:pt idx="3495">
                  <c:v>0.29487179499999999</c:v>
                </c:pt>
                <c:pt idx="3496">
                  <c:v>0.29487179499999999</c:v>
                </c:pt>
                <c:pt idx="3497">
                  <c:v>0.29487179499999999</c:v>
                </c:pt>
                <c:pt idx="3498">
                  <c:v>0.29487179499999999</c:v>
                </c:pt>
                <c:pt idx="3499">
                  <c:v>0.29487179499999999</c:v>
                </c:pt>
                <c:pt idx="3500">
                  <c:v>0.29487179499999999</c:v>
                </c:pt>
                <c:pt idx="3501">
                  <c:v>0.29487179499999999</c:v>
                </c:pt>
                <c:pt idx="3502">
                  <c:v>0.29487179499999999</c:v>
                </c:pt>
                <c:pt idx="3503">
                  <c:v>0.29487179499999999</c:v>
                </c:pt>
                <c:pt idx="3504">
                  <c:v>0.29487179499999999</c:v>
                </c:pt>
                <c:pt idx="3505">
                  <c:v>0.29487179499999999</c:v>
                </c:pt>
                <c:pt idx="3506">
                  <c:v>0.29487179499999999</c:v>
                </c:pt>
                <c:pt idx="3507">
                  <c:v>0.29487179499999999</c:v>
                </c:pt>
                <c:pt idx="3508">
                  <c:v>0.29487179499999999</c:v>
                </c:pt>
                <c:pt idx="3509">
                  <c:v>0.29487179499999999</c:v>
                </c:pt>
                <c:pt idx="3510">
                  <c:v>0.29487179499999999</c:v>
                </c:pt>
                <c:pt idx="3511">
                  <c:v>0.29487179499999999</c:v>
                </c:pt>
                <c:pt idx="3512">
                  <c:v>0.29487179499999999</c:v>
                </c:pt>
                <c:pt idx="3513">
                  <c:v>0.29487179499999999</c:v>
                </c:pt>
                <c:pt idx="3514">
                  <c:v>0.29487179499999999</c:v>
                </c:pt>
                <c:pt idx="3515">
                  <c:v>0.29487179499999999</c:v>
                </c:pt>
                <c:pt idx="3516">
                  <c:v>0.29487179499999999</c:v>
                </c:pt>
                <c:pt idx="3517">
                  <c:v>0.29487179499999999</c:v>
                </c:pt>
                <c:pt idx="3518">
                  <c:v>0.29487179499999999</c:v>
                </c:pt>
                <c:pt idx="3519">
                  <c:v>0.29487179499999999</c:v>
                </c:pt>
                <c:pt idx="3520">
                  <c:v>0.29487179499999999</c:v>
                </c:pt>
                <c:pt idx="3521">
                  <c:v>0.29487179499999999</c:v>
                </c:pt>
                <c:pt idx="3522">
                  <c:v>0.29487179499999999</c:v>
                </c:pt>
                <c:pt idx="3523">
                  <c:v>0.29487179499999999</c:v>
                </c:pt>
                <c:pt idx="3524">
                  <c:v>0.29487179499999999</c:v>
                </c:pt>
                <c:pt idx="3525">
                  <c:v>0.29487179499999999</c:v>
                </c:pt>
                <c:pt idx="3526">
                  <c:v>0.29487179499999999</c:v>
                </c:pt>
                <c:pt idx="3527">
                  <c:v>0.29487179499999999</c:v>
                </c:pt>
                <c:pt idx="3528">
                  <c:v>0.29487179499999999</c:v>
                </c:pt>
                <c:pt idx="3529">
                  <c:v>0.29487179499999999</c:v>
                </c:pt>
                <c:pt idx="3530">
                  <c:v>0.29487179499999999</c:v>
                </c:pt>
                <c:pt idx="3531">
                  <c:v>0.29487179499999999</c:v>
                </c:pt>
                <c:pt idx="3532">
                  <c:v>0.29487179499999999</c:v>
                </c:pt>
                <c:pt idx="3533">
                  <c:v>0.29487179499999999</c:v>
                </c:pt>
                <c:pt idx="3534">
                  <c:v>0.29487179499999999</c:v>
                </c:pt>
                <c:pt idx="3535">
                  <c:v>0.29487179499999999</c:v>
                </c:pt>
                <c:pt idx="3536">
                  <c:v>0.29487179499999999</c:v>
                </c:pt>
                <c:pt idx="3537">
                  <c:v>0.29487179499999999</c:v>
                </c:pt>
                <c:pt idx="3538">
                  <c:v>0.29487179499999999</c:v>
                </c:pt>
                <c:pt idx="3539">
                  <c:v>0.29487179499999999</c:v>
                </c:pt>
                <c:pt idx="3540">
                  <c:v>0.29487179499999999</c:v>
                </c:pt>
                <c:pt idx="3541">
                  <c:v>0.29487179499999999</c:v>
                </c:pt>
                <c:pt idx="3542">
                  <c:v>0.29487179499999999</c:v>
                </c:pt>
                <c:pt idx="3543">
                  <c:v>0.29487179499999999</c:v>
                </c:pt>
                <c:pt idx="3544">
                  <c:v>0.29487179499999999</c:v>
                </c:pt>
                <c:pt idx="3545">
                  <c:v>0.29487179499999999</c:v>
                </c:pt>
                <c:pt idx="3546">
                  <c:v>0.29487179499999999</c:v>
                </c:pt>
                <c:pt idx="3547">
                  <c:v>0.29487179499999999</c:v>
                </c:pt>
                <c:pt idx="3548">
                  <c:v>0.29487179499999999</c:v>
                </c:pt>
                <c:pt idx="3549">
                  <c:v>0.29487179499999999</c:v>
                </c:pt>
                <c:pt idx="3550">
                  <c:v>0.29487179499999999</c:v>
                </c:pt>
                <c:pt idx="3551">
                  <c:v>0.29487179499999999</c:v>
                </c:pt>
                <c:pt idx="3552">
                  <c:v>0.29487179499999999</c:v>
                </c:pt>
                <c:pt idx="3553">
                  <c:v>0.29487179499999999</c:v>
                </c:pt>
                <c:pt idx="3554">
                  <c:v>0.29487179499999999</c:v>
                </c:pt>
                <c:pt idx="3555">
                  <c:v>0.29487179499999999</c:v>
                </c:pt>
                <c:pt idx="3556">
                  <c:v>0.29487179499999999</c:v>
                </c:pt>
                <c:pt idx="3557">
                  <c:v>0.29487179499999999</c:v>
                </c:pt>
                <c:pt idx="3558">
                  <c:v>0.29487179499999999</c:v>
                </c:pt>
                <c:pt idx="3559">
                  <c:v>0.29487179499999999</c:v>
                </c:pt>
                <c:pt idx="3560">
                  <c:v>0.29487179499999999</c:v>
                </c:pt>
                <c:pt idx="3561">
                  <c:v>0.29487179499999999</c:v>
                </c:pt>
                <c:pt idx="3562">
                  <c:v>0.29487179499999999</c:v>
                </c:pt>
                <c:pt idx="3563">
                  <c:v>0.29487179499999999</c:v>
                </c:pt>
                <c:pt idx="3564">
                  <c:v>0.29870129899999998</c:v>
                </c:pt>
                <c:pt idx="3565">
                  <c:v>0.29870129899999998</c:v>
                </c:pt>
                <c:pt idx="3566">
                  <c:v>0.29870129899999998</c:v>
                </c:pt>
                <c:pt idx="3567">
                  <c:v>0.30263157899999998</c:v>
                </c:pt>
                <c:pt idx="3568">
                  <c:v>0.306666667</c:v>
                </c:pt>
                <c:pt idx="3569">
                  <c:v>0.306666667</c:v>
                </c:pt>
                <c:pt idx="3570">
                  <c:v>0.306666667</c:v>
                </c:pt>
                <c:pt idx="3571">
                  <c:v>0.306666667</c:v>
                </c:pt>
                <c:pt idx="3572">
                  <c:v>0.306666667</c:v>
                </c:pt>
                <c:pt idx="3573">
                  <c:v>0.306666667</c:v>
                </c:pt>
                <c:pt idx="3574">
                  <c:v>0.306666667</c:v>
                </c:pt>
                <c:pt idx="3575">
                  <c:v>0.306666667</c:v>
                </c:pt>
                <c:pt idx="3576">
                  <c:v>0.306666667</c:v>
                </c:pt>
                <c:pt idx="3577">
                  <c:v>0.306666667</c:v>
                </c:pt>
                <c:pt idx="3578">
                  <c:v>0.306666667</c:v>
                </c:pt>
                <c:pt idx="3579">
                  <c:v>0.306666667</c:v>
                </c:pt>
                <c:pt idx="3580">
                  <c:v>0.306666667</c:v>
                </c:pt>
                <c:pt idx="3581">
                  <c:v>0.306666667</c:v>
                </c:pt>
                <c:pt idx="3582">
                  <c:v>0.306666667</c:v>
                </c:pt>
                <c:pt idx="3583">
                  <c:v>0.306666667</c:v>
                </c:pt>
                <c:pt idx="3584">
                  <c:v>0.306666667</c:v>
                </c:pt>
                <c:pt idx="3585">
                  <c:v>0.32</c:v>
                </c:pt>
                <c:pt idx="3586">
                  <c:v>0.32</c:v>
                </c:pt>
                <c:pt idx="3587">
                  <c:v>0.32</c:v>
                </c:pt>
                <c:pt idx="3588">
                  <c:v>0.33333333300000001</c:v>
                </c:pt>
                <c:pt idx="3589">
                  <c:v>0.34666666699999998</c:v>
                </c:pt>
                <c:pt idx="3590">
                  <c:v>0.34666666699999998</c:v>
                </c:pt>
                <c:pt idx="3591">
                  <c:v>0.34666666699999998</c:v>
                </c:pt>
                <c:pt idx="3592">
                  <c:v>0.34666666699999998</c:v>
                </c:pt>
                <c:pt idx="3593">
                  <c:v>0.35135135099999998</c:v>
                </c:pt>
                <c:pt idx="3594">
                  <c:v>0.35135135099999998</c:v>
                </c:pt>
                <c:pt idx="3595">
                  <c:v>0.35135135099999998</c:v>
                </c:pt>
                <c:pt idx="3596">
                  <c:v>0.35135135099999998</c:v>
                </c:pt>
                <c:pt idx="3597">
                  <c:v>0.35135135099999998</c:v>
                </c:pt>
                <c:pt idx="3598">
                  <c:v>0.35135135099999998</c:v>
                </c:pt>
                <c:pt idx="3599">
                  <c:v>0.35135135099999998</c:v>
                </c:pt>
                <c:pt idx="3600">
                  <c:v>0.35135135099999998</c:v>
                </c:pt>
                <c:pt idx="3601">
                  <c:v>0.35135135099999998</c:v>
                </c:pt>
                <c:pt idx="3602">
                  <c:v>0.35135135099999998</c:v>
                </c:pt>
                <c:pt idx="3603">
                  <c:v>0.35135135099999998</c:v>
                </c:pt>
                <c:pt idx="3604">
                  <c:v>0.35135135099999998</c:v>
                </c:pt>
                <c:pt idx="3605">
                  <c:v>0.35135135099999998</c:v>
                </c:pt>
                <c:pt idx="3606">
                  <c:v>0.35135135099999998</c:v>
                </c:pt>
                <c:pt idx="3607">
                  <c:v>0.35135135099999998</c:v>
                </c:pt>
                <c:pt idx="3608">
                  <c:v>0.35135135099999998</c:v>
                </c:pt>
                <c:pt idx="3609">
                  <c:v>0.35135135099999998</c:v>
                </c:pt>
                <c:pt idx="3610">
                  <c:v>0.35135135099999998</c:v>
                </c:pt>
                <c:pt idx="3611">
                  <c:v>0.35135135099999998</c:v>
                </c:pt>
                <c:pt idx="3612">
                  <c:v>0.35135135099999998</c:v>
                </c:pt>
                <c:pt idx="3613">
                  <c:v>0.35135135099999998</c:v>
                </c:pt>
                <c:pt idx="3614">
                  <c:v>0.36486486499999998</c:v>
                </c:pt>
                <c:pt idx="3615">
                  <c:v>0.36486486499999998</c:v>
                </c:pt>
                <c:pt idx="3616">
                  <c:v>0.36486486499999998</c:v>
                </c:pt>
                <c:pt idx="3617">
                  <c:v>0.36486486499999998</c:v>
                </c:pt>
                <c:pt idx="3618">
                  <c:v>0.36486486499999998</c:v>
                </c:pt>
                <c:pt idx="3619">
                  <c:v>0.36486486499999998</c:v>
                </c:pt>
                <c:pt idx="3620">
                  <c:v>0.36486486499999998</c:v>
                </c:pt>
                <c:pt idx="3621">
                  <c:v>0.36486486499999998</c:v>
                </c:pt>
                <c:pt idx="3622">
                  <c:v>0.36486486499999998</c:v>
                </c:pt>
                <c:pt idx="3623">
                  <c:v>0.36486486499999998</c:v>
                </c:pt>
                <c:pt idx="3624">
                  <c:v>0.36486486499999998</c:v>
                </c:pt>
                <c:pt idx="3625">
                  <c:v>0.36986301399999999</c:v>
                </c:pt>
                <c:pt idx="3626">
                  <c:v>0.36986301399999999</c:v>
                </c:pt>
                <c:pt idx="3627">
                  <c:v>0.36986301399999999</c:v>
                </c:pt>
                <c:pt idx="3628">
                  <c:v>0.36986301399999999</c:v>
                </c:pt>
                <c:pt idx="3629">
                  <c:v>0.36986301399999999</c:v>
                </c:pt>
                <c:pt idx="3630">
                  <c:v>0.36986301399999999</c:v>
                </c:pt>
                <c:pt idx="3631">
                  <c:v>0.36986301399999999</c:v>
                </c:pt>
                <c:pt idx="3632">
                  <c:v>0.36986301399999999</c:v>
                </c:pt>
                <c:pt idx="3633">
                  <c:v>0.36986301399999999</c:v>
                </c:pt>
                <c:pt idx="3634">
                  <c:v>0.36986301399999999</c:v>
                </c:pt>
                <c:pt idx="3635">
                  <c:v>0.36986301399999999</c:v>
                </c:pt>
                <c:pt idx="3636">
                  <c:v>0.36986301399999999</c:v>
                </c:pt>
                <c:pt idx="3637">
                  <c:v>0.36986301399999999</c:v>
                </c:pt>
                <c:pt idx="3638">
                  <c:v>0.36986301399999999</c:v>
                </c:pt>
                <c:pt idx="3639">
                  <c:v>0.36986301399999999</c:v>
                </c:pt>
                <c:pt idx="3640">
                  <c:v>0.36986301399999999</c:v>
                </c:pt>
                <c:pt idx="3641">
                  <c:v>0.36986301399999999</c:v>
                </c:pt>
                <c:pt idx="3642">
                  <c:v>0.36986301399999999</c:v>
                </c:pt>
                <c:pt idx="3643">
                  <c:v>0.36986301399999999</c:v>
                </c:pt>
                <c:pt idx="3644">
                  <c:v>0.36986301399999999</c:v>
                </c:pt>
                <c:pt idx="3645">
                  <c:v>0.36986301399999999</c:v>
                </c:pt>
                <c:pt idx="3646">
                  <c:v>0.38356164399999998</c:v>
                </c:pt>
                <c:pt idx="3647">
                  <c:v>0.38356164399999998</c:v>
                </c:pt>
                <c:pt idx="3648">
                  <c:v>0.38356164399999998</c:v>
                </c:pt>
                <c:pt idx="3649">
                  <c:v>0.38356164399999998</c:v>
                </c:pt>
                <c:pt idx="3650">
                  <c:v>0.38356164399999998</c:v>
                </c:pt>
                <c:pt idx="3651">
                  <c:v>0.38356164399999998</c:v>
                </c:pt>
                <c:pt idx="3652">
                  <c:v>0.38356164399999998</c:v>
                </c:pt>
                <c:pt idx="3653">
                  <c:v>0.38356164399999998</c:v>
                </c:pt>
                <c:pt idx="3654">
                  <c:v>0.38356164399999998</c:v>
                </c:pt>
                <c:pt idx="3655">
                  <c:v>0.38356164399999998</c:v>
                </c:pt>
                <c:pt idx="3656">
                  <c:v>0.38356164399999998</c:v>
                </c:pt>
                <c:pt idx="3657">
                  <c:v>0.38356164399999998</c:v>
                </c:pt>
                <c:pt idx="3658">
                  <c:v>0.38356164399999998</c:v>
                </c:pt>
                <c:pt idx="3659">
                  <c:v>0.38356164399999998</c:v>
                </c:pt>
                <c:pt idx="3660">
                  <c:v>0.38356164399999998</c:v>
                </c:pt>
                <c:pt idx="3661">
                  <c:v>0.38356164399999998</c:v>
                </c:pt>
                <c:pt idx="3662">
                  <c:v>0.38356164399999998</c:v>
                </c:pt>
                <c:pt idx="3663">
                  <c:v>0.38356164399999998</c:v>
                </c:pt>
                <c:pt idx="3664">
                  <c:v>0.38356164399999998</c:v>
                </c:pt>
                <c:pt idx="3665">
                  <c:v>0.38356164399999998</c:v>
                </c:pt>
                <c:pt idx="3666">
                  <c:v>0.38356164399999998</c:v>
                </c:pt>
                <c:pt idx="3667">
                  <c:v>0.38356164399999998</c:v>
                </c:pt>
                <c:pt idx="3668">
                  <c:v>0.38356164399999998</c:v>
                </c:pt>
                <c:pt idx="3669">
                  <c:v>0.38356164399999998</c:v>
                </c:pt>
                <c:pt idx="3670">
                  <c:v>0.38356164399999998</c:v>
                </c:pt>
                <c:pt idx="3671">
                  <c:v>0.38356164399999998</c:v>
                </c:pt>
                <c:pt idx="3672">
                  <c:v>0.38356164399999998</c:v>
                </c:pt>
                <c:pt idx="3673">
                  <c:v>0.38888888900000002</c:v>
                </c:pt>
                <c:pt idx="3674">
                  <c:v>0.38888888900000002</c:v>
                </c:pt>
                <c:pt idx="3675">
                  <c:v>0.38888888900000002</c:v>
                </c:pt>
                <c:pt idx="3676">
                  <c:v>0.38888888900000002</c:v>
                </c:pt>
                <c:pt idx="3677">
                  <c:v>0.38888888900000002</c:v>
                </c:pt>
                <c:pt idx="3678">
                  <c:v>0.38888888900000002</c:v>
                </c:pt>
                <c:pt idx="3679">
                  <c:v>0.38888888900000002</c:v>
                </c:pt>
                <c:pt idx="3680">
                  <c:v>0.38888888900000002</c:v>
                </c:pt>
                <c:pt idx="3681">
                  <c:v>0.38888888900000002</c:v>
                </c:pt>
                <c:pt idx="3682">
                  <c:v>0.38888888900000002</c:v>
                </c:pt>
                <c:pt idx="3683">
                  <c:v>0.38888888900000002</c:v>
                </c:pt>
                <c:pt idx="3684">
                  <c:v>0.38888888900000002</c:v>
                </c:pt>
                <c:pt idx="3685">
                  <c:v>0.38888888900000002</c:v>
                </c:pt>
                <c:pt idx="3686">
                  <c:v>0.38888888900000002</c:v>
                </c:pt>
                <c:pt idx="3687">
                  <c:v>0.38888888900000002</c:v>
                </c:pt>
                <c:pt idx="3688">
                  <c:v>0.38888888900000002</c:v>
                </c:pt>
                <c:pt idx="3689">
                  <c:v>0.38888888900000002</c:v>
                </c:pt>
                <c:pt idx="3690">
                  <c:v>0.38888888900000002</c:v>
                </c:pt>
                <c:pt idx="3691">
                  <c:v>0.38888888900000002</c:v>
                </c:pt>
                <c:pt idx="3692">
                  <c:v>0.38888888900000002</c:v>
                </c:pt>
                <c:pt idx="3693">
                  <c:v>0.38888888900000002</c:v>
                </c:pt>
                <c:pt idx="3694">
                  <c:v>0.40277777799999998</c:v>
                </c:pt>
                <c:pt idx="3695">
                  <c:v>0.40277777799999998</c:v>
                </c:pt>
                <c:pt idx="3696">
                  <c:v>0.40277777799999998</c:v>
                </c:pt>
                <c:pt idx="3697">
                  <c:v>0.40277777799999998</c:v>
                </c:pt>
                <c:pt idx="3698">
                  <c:v>0.40277777799999998</c:v>
                </c:pt>
                <c:pt idx="3699">
                  <c:v>0.40277777799999998</c:v>
                </c:pt>
                <c:pt idx="3700">
                  <c:v>0.40277777799999998</c:v>
                </c:pt>
                <c:pt idx="3701">
                  <c:v>0.40277777799999998</c:v>
                </c:pt>
                <c:pt idx="3702">
                  <c:v>0.40277777799999998</c:v>
                </c:pt>
                <c:pt idx="3703">
                  <c:v>0.40277777799999998</c:v>
                </c:pt>
                <c:pt idx="3704">
                  <c:v>0.40277777799999998</c:v>
                </c:pt>
                <c:pt idx="3705">
                  <c:v>0.40277777799999998</c:v>
                </c:pt>
                <c:pt idx="3706">
                  <c:v>0.40277777799999998</c:v>
                </c:pt>
                <c:pt idx="3707">
                  <c:v>0.40277777799999998</c:v>
                </c:pt>
                <c:pt idx="3708">
                  <c:v>0.40277777799999998</c:v>
                </c:pt>
                <c:pt idx="3709">
                  <c:v>0.40277777799999998</c:v>
                </c:pt>
                <c:pt idx="3710">
                  <c:v>0.40277777799999998</c:v>
                </c:pt>
                <c:pt idx="3711">
                  <c:v>0.40277777799999998</c:v>
                </c:pt>
                <c:pt idx="3712">
                  <c:v>0.40277777799999998</c:v>
                </c:pt>
                <c:pt idx="3713">
                  <c:v>0.40277777799999998</c:v>
                </c:pt>
                <c:pt idx="3714">
                  <c:v>0.40277777799999998</c:v>
                </c:pt>
                <c:pt idx="3715">
                  <c:v>0.40277777799999998</c:v>
                </c:pt>
                <c:pt idx="3716">
                  <c:v>0.40277777799999998</c:v>
                </c:pt>
                <c:pt idx="3717">
                  <c:v>0.40277777799999998</c:v>
                </c:pt>
                <c:pt idx="3718">
                  <c:v>0.40277777799999998</c:v>
                </c:pt>
                <c:pt idx="3719">
                  <c:v>0.40277777799999998</c:v>
                </c:pt>
                <c:pt idx="3720">
                  <c:v>0.40277777799999998</c:v>
                </c:pt>
                <c:pt idx="3721">
                  <c:v>0.40277777799999998</c:v>
                </c:pt>
                <c:pt idx="3722">
                  <c:v>0.40277777799999998</c:v>
                </c:pt>
                <c:pt idx="3723">
                  <c:v>0.40277777799999998</c:v>
                </c:pt>
                <c:pt idx="3724">
                  <c:v>0.40277777799999998</c:v>
                </c:pt>
                <c:pt idx="3725">
                  <c:v>0.40277777799999998</c:v>
                </c:pt>
                <c:pt idx="3726">
                  <c:v>0.40277777799999998</c:v>
                </c:pt>
                <c:pt idx="3727">
                  <c:v>0.40277777799999998</c:v>
                </c:pt>
                <c:pt idx="3728">
                  <c:v>0.40277777799999998</c:v>
                </c:pt>
                <c:pt idx="3729">
                  <c:v>0.40277777799999998</c:v>
                </c:pt>
                <c:pt idx="3730">
                  <c:v>0.40277777799999998</c:v>
                </c:pt>
                <c:pt idx="3731">
                  <c:v>0.40277777799999998</c:v>
                </c:pt>
                <c:pt idx="3732">
                  <c:v>0.40277777799999998</c:v>
                </c:pt>
                <c:pt idx="3733">
                  <c:v>0.40277777799999998</c:v>
                </c:pt>
                <c:pt idx="3734">
                  <c:v>0.40277777799999998</c:v>
                </c:pt>
                <c:pt idx="3735">
                  <c:v>0.40277777799999998</c:v>
                </c:pt>
                <c:pt idx="3736">
                  <c:v>0.40277777799999998</c:v>
                </c:pt>
                <c:pt idx="3737">
                  <c:v>0.40277777799999998</c:v>
                </c:pt>
                <c:pt idx="3738">
                  <c:v>0.40277777799999998</c:v>
                </c:pt>
                <c:pt idx="3739">
                  <c:v>0.40277777799999998</c:v>
                </c:pt>
                <c:pt idx="3740">
                  <c:v>0.40277777799999998</c:v>
                </c:pt>
                <c:pt idx="3741">
                  <c:v>0.40277777799999998</c:v>
                </c:pt>
                <c:pt idx="3742">
                  <c:v>0.40277777799999998</c:v>
                </c:pt>
                <c:pt idx="3743">
                  <c:v>0.40277777799999998</c:v>
                </c:pt>
                <c:pt idx="3744">
                  <c:v>0.40277777799999998</c:v>
                </c:pt>
                <c:pt idx="3745">
                  <c:v>0.40277777799999998</c:v>
                </c:pt>
                <c:pt idx="3746">
                  <c:v>0.40277777799999998</c:v>
                </c:pt>
                <c:pt idx="3747">
                  <c:v>0.40277777799999998</c:v>
                </c:pt>
                <c:pt idx="3748">
                  <c:v>0.40277777799999998</c:v>
                </c:pt>
                <c:pt idx="3749">
                  <c:v>0.40277777799999998</c:v>
                </c:pt>
                <c:pt idx="3750">
                  <c:v>0.40277777799999998</c:v>
                </c:pt>
                <c:pt idx="3751">
                  <c:v>0.40277777799999998</c:v>
                </c:pt>
                <c:pt idx="3752">
                  <c:v>0.40277777799999998</c:v>
                </c:pt>
                <c:pt idx="3753">
                  <c:v>0.40277777799999998</c:v>
                </c:pt>
                <c:pt idx="3754">
                  <c:v>0.40277777799999998</c:v>
                </c:pt>
                <c:pt idx="3755">
                  <c:v>0.40277777799999998</c:v>
                </c:pt>
                <c:pt idx="3756">
                  <c:v>0.40277777799999998</c:v>
                </c:pt>
                <c:pt idx="3757">
                  <c:v>0.40277777799999998</c:v>
                </c:pt>
                <c:pt idx="3758">
                  <c:v>0.40277777799999998</c:v>
                </c:pt>
                <c:pt idx="3759">
                  <c:v>0.40277777799999998</c:v>
                </c:pt>
                <c:pt idx="3760">
                  <c:v>0.40277777799999998</c:v>
                </c:pt>
                <c:pt idx="3761">
                  <c:v>0.40277777799999998</c:v>
                </c:pt>
                <c:pt idx="3762">
                  <c:v>0.40277777799999998</c:v>
                </c:pt>
                <c:pt idx="3763">
                  <c:v>0.40277777799999998</c:v>
                </c:pt>
                <c:pt idx="3764">
                  <c:v>0.40277777799999998</c:v>
                </c:pt>
                <c:pt idx="3765">
                  <c:v>0.40277777799999998</c:v>
                </c:pt>
                <c:pt idx="3766">
                  <c:v>0.40277777799999998</c:v>
                </c:pt>
                <c:pt idx="3767">
                  <c:v>0.40277777799999998</c:v>
                </c:pt>
                <c:pt idx="3768">
                  <c:v>0.40277777799999998</c:v>
                </c:pt>
                <c:pt idx="3769">
                  <c:v>0.40277777799999998</c:v>
                </c:pt>
                <c:pt idx="3770">
                  <c:v>0.40277777799999998</c:v>
                </c:pt>
                <c:pt idx="3771">
                  <c:v>0.40277777799999998</c:v>
                </c:pt>
                <c:pt idx="3772">
                  <c:v>0.40277777799999998</c:v>
                </c:pt>
                <c:pt idx="3773">
                  <c:v>0.40277777799999998</c:v>
                </c:pt>
                <c:pt idx="3774">
                  <c:v>0.40277777799999998</c:v>
                </c:pt>
                <c:pt idx="3775">
                  <c:v>0.40277777799999998</c:v>
                </c:pt>
                <c:pt idx="3776">
                  <c:v>0.40277777799999998</c:v>
                </c:pt>
                <c:pt idx="3777">
                  <c:v>0.40277777799999998</c:v>
                </c:pt>
                <c:pt idx="3778">
                  <c:v>0.40277777799999998</c:v>
                </c:pt>
                <c:pt idx="3779">
                  <c:v>0.40277777799999998</c:v>
                </c:pt>
                <c:pt idx="3780">
                  <c:v>0.40277777799999998</c:v>
                </c:pt>
                <c:pt idx="3781">
                  <c:v>0.40277777799999998</c:v>
                </c:pt>
                <c:pt idx="3782">
                  <c:v>0.40277777799999998</c:v>
                </c:pt>
                <c:pt idx="3783">
                  <c:v>0.40277777799999998</c:v>
                </c:pt>
                <c:pt idx="3784">
                  <c:v>0.40277777799999998</c:v>
                </c:pt>
                <c:pt idx="3785">
                  <c:v>0.40277777799999998</c:v>
                </c:pt>
                <c:pt idx="3786">
                  <c:v>0.40277777799999998</c:v>
                </c:pt>
                <c:pt idx="3787">
                  <c:v>0.40277777799999998</c:v>
                </c:pt>
                <c:pt idx="3788">
                  <c:v>0.40277777799999998</c:v>
                </c:pt>
                <c:pt idx="3789">
                  <c:v>0.40277777799999998</c:v>
                </c:pt>
                <c:pt idx="3790">
                  <c:v>0.40277777799999998</c:v>
                </c:pt>
                <c:pt idx="3791">
                  <c:v>0.40277777799999998</c:v>
                </c:pt>
                <c:pt idx="3792">
                  <c:v>0.40277777799999998</c:v>
                </c:pt>
                <c:pt idx="3793">
                  <c:v>0.40277777799999998</c:v>
                </c:pt>
                <c:pt idx="3794">
                  <c:v>0.40277777799999998</c:v>
                </c:pt>
                <c:pt idx="3795">
                  <c:v>0.40277777799999998</c:v>
                </c:pt>
                <c:pt idx="3796">
                  <c:v>0.40277777799999998</c:v>
                </c:pt>
                <c:pt idx="3797">
                  <c:v>0.40277777799999998</c:v>
                </c:pt>
                <c:pt idx="3798">
                  <c:v>0.40277777799999998</c:v>
                </c:pt>
                <c:pt idx="3799">
                  <c:v>0.40277777799999998</c:v>
                </c:pt>
                <c:pt idx="3800">
                  <c:v>0.40277777799999998</c:v>
                </c:pt>
                <c:pt idx="3801">
                  <c:v>0.40277777799999998</c:v>
                </c:pt>
                <c:pt idx="3802">
                  <c:v>0.40277777799999998</c:v>
                </c:pt>
                <c:pt idx="3803">
                  <c:v>0.40277777799999998</c:v>
                </c:pt>
                <c:pt idx="3804">
                  <c:v>0.40277777799999998</c:v>
                </c:pt>
                <c:pt idx="3805">
                  <c:v>0.40277777799999998</c:v>
                </c:pt>
                <c:pt idx="3806">
                  <c:v>0.40277777799999998</c:v>
                </c:pt>
                <c:pt idx="3807">
                  <c:v>0.40277777799999998</c:v>
                </c:pt>
                <c:pt idx="3808">
                  <c:v>0.40277777799999998</c:v>
                </c:pt>
                <c:pt idx="3809">
                  <c:v>0.40277777799999998</c:v>
                </c:pt>
                <c:pt idx="3810">
                  <c:v>0.40277777799999998</c:v>
                </c:pt>
                <c:pt idx="3811">
                  <c:v>0.40277777799999998</c:v>
                </c:pt>
                <c:pt idx="3812">
                  <c:v>0.40277777799999998</c:v>
                </c:pt>
                <c:pt idx="3813">
                  <c:v>0.40277777799999998</c:v>
                </c:pt>
                <c:pt idx="3814">
                  <c:v>0.40277777799999998</c:v>
                </c:pt>
                <c:pt idx="3815">
                  <c:v>0.40277777799999998</c:v>
                </c:pt>
                <c:pt idx="3816">
                  <c:v>0.40277777799999998</c:v>
                </c:pt>
                <c:pt idx="3817">
                  <c:v>0.40277777799999998</c:v>
                </c:pt>
                <c:pt idx="3818">
                  <c:v>0.40277777799999998</c:v>
                </c:pt>
                <c:pt idx="3819">
                  <c:v>0.40277777799999998</c:v>
                </c:pt>
                <c:pt idx="3820">
                  <c:v>0.40277777799999998</c:v>
                </c:pt>
                <c:pt idx="3821">
                  <c:v>0.40277777799999998</c:v>
                </c:pt>
                <c:pt idx="3822">
                  <c:v>0.40277777799999998</c:v>
                </c:pt>
                <c:pt idx="3823">
                  <c:v>0.40277777799999998</c:v>
                </c:pt>
                <c:pt idx="3824">
                  <c:v>0.40277777799999998</c:v>
                </c:pt>
                <c:pt idx="3825">
                  <c:v>0.40277777799999998</c:v>
                </c:pt>
                <c:pt idx="3826">
                  <c:v>0.40277777799999998</c:v>
                </c:pt>
                <c:pt idx="3827">
                  <c:v>0.40277777799999998</c:v>
                </c:pt>
                <c:pt idx="3828">
                  <c:v>0.40277777799999998</c:v>
                </c:pt>
                <c:pt idx="3829">
                  <c:v>0.40277777799999998</c:v>
                </c:pt>
                <c:pt idx="3830">
                  <c:v>0.40277777799999998</c:v>
                </c:pt>
                <c:pt idx="3831">
                  <c:v>0.40277777799999998</c:v>
                </c:pt>
                <c:pt idx="3832">
                  <c:v>0.40277777799999998</c:v>
                </c:pt>
                <c:pt idx="3833">
                  <c:v>0.40277777799999998</c:v>
                </c:pt>
                <c:pt idx="3834">
                  <c:v>0.40277777799999998</c:v>
                </c:pt>
                <c:pt idx="3835">
                  <c:v>0.40277777799999998</c:v>
                </c:pt>
                <c:pt idx="3836">
                  <c:v>0.40277777799999998</c:v>
                </c:pt>
                <c:pt idx="3837">
                  <c:v>0.40277777799999998</c:v>
                </c:pt>
                <c:pt idx="3838">
                  <c:v>0.40277777799999998</c:v>
                </c:pt>
                <c:pt idx="3839">
                  <c:v>0.40277777799999998</c:v>
                </c:pt>
                <c:pt idx="3840">
                  <c:v>0.40277777799999998</c:v>
                </c:pt>
                <c:pt idx="3841">
                  <c:v>0.40277777799999998</c:v>
                </c:pt>
                <c:pt idx="3842">
                  <c:v>0.40277777799999998</c:v>
                </c:pt>
                <c:pt idx="3843">
                  <c:v>0.40277777799999998</c:v>
                </c:pt>
                <c:pt idx="3844">
                  <c:v>0.40277777799999998</c:v>
                </c:pt>
                <c:pt idx="3845">
                  <c:v>0.40277777799999998</c:v>
                </c:pt>
                <c:pt idx="3846">
                  <c:v>0.40277777799999998</c:v>
                </c:pt>
                <c:pt idx="3847">
                  <c:v>0.408450704</c:v>
                </c:pt>
                <c:pt idx="3848">
                  <c:v>0.408450704</c:v>
                </c:pt>
                <c:pt idx="3849">
                  <c:v>0.408450704</c:v>
                </c:pt>
                <c:pt idx="3850">
                  <c:v>0.408450704</c:v>
                </c:pt>
                <c:pt idx="3851">
                  <c:v>0.408450704</c:v>
                </c:pt>
                <c:pt idx="3852">
                  <c:v>0.408450704</c:v>
                </c:pt>
                <c:pt idx="3853">
                  <c:v>0.408450704</c:v>
                </c:pt>
                <c:pt idx="3854">
                  <c:v>0.408450704</c:v>
                </c:pt>
                <c:pt idx="3855">
                  <c:v>0.408450704</c:v>
                </c:pt>
                <c:pt idx="3856">
                  <c:v>0.408450704</c:v>
                </c:pt>
                <c:pt idx="3857">
                  <c:v>0.408450704</c:v>
                </c:pt>
                <c:pt idx="3858">
                  <c:v>0.408450704</c:v>
                </c:pt>
                <c:pt idx="3859">
                  <c:v>0.408450704</c:v>
                </c:pt>
                <c:pt idx="3860">
                  <c:v>0.408450704</c:v>
                </c:pt>
                <c:pt idx="3861">
                  <c:v>0.408450704</c:v>
                </c:pt>
                <c:pt idx="3862">
                  <c:v>0.408450704</c:v>
                </c:pt>
                <c:pt idx="3863">
                  <c:v>0.408450704</c:v>
                </c:pt>
                <c:pt idx="3864">
                  <c:v>0.408450704</c:v>
                </c:pt>
                <c:pt idx="3865">
                  <c:v>0.408450704</c:v>
                </c:pt>
                <c:pt idx="3866">
                  <c:v>0.408450704</c:v>
                </c:pt>
                <c:pt idx="3867">
                  <c:v>0.408450704</c:v>
                </c:pt>
                <c:pt idx="3868">
                  <c:v>0.42253521100000002</c:v>
                </c:pt>
                <c:pt idx="3869">
                  <c:v>0.42253521100000002</c:v>
                </c:pt>
                <c:pt idx="3870">
                  <c:v>0.42253521100000002</c:v>
                </c:pt>
                <c:pt idx="3871">
                  <c:v>0.42253521100000002</c:v>
                </c:pt>
                <c:pt idx="3872">
                  <c:v>0.42253521100000002</c:v>
                </c:pt>
                <c:pt idx="3873">
                  <c:v>0.42253521100000002</c:v>
                </c:pt>
                <c:pt idx="3874">
                  <c:v>0.42253521100000002</c:v>
                </c:pt>
                <c:pt idx="3875">
                  <c:v>0.42253521100000002</c:v>
                </c:pt>
                <c:pt idx="3876">
                  <c:v>0.42253521100000002</c:v>
                </c:pt>
                <c:pt idx="3877">
                  <c:v>0.42253521100000002</c:v>
                </c:pt>
                <c:pt idx="3878">
                  <c:v>0.42253521100000002</c:v>
                </c:pt>
                <c:pt idx="3879">
                  <c:v>0.42253521100000002</c:v>
                </c:pt>
                <c:pt idx="3880">
                  <c:v>0.42253521100000002</c:v>
                </c:pt>
                <c:pt idx="3881">
                  <c:v>0.42253521100000002</c:v>
                </c:pt>
                <c:pt idx="3882">
                  <c:v>0.42253521100000002</c:v>
                </c:pt>
                <c:pt idx="3883">
                  <c:v>0.42253521100000002</c:v>
                </c:pt>
                <c:pt idx="3884">
                  <c:v>0.42253521100000002</c:v>
                </c:pt>
                <c:pt idx="3885">
                  <c:v>0.42253521100000002</c:v>
                </c:pt>
                <c:pt idx="3886">
                  <c:v>0.42253521100000002</c:v>
                </c:pt>
                <c:pt idx="3887">
                  <c:v>0.42253521100000002</c:v>
                </c:pt>
                <c:pt idx="3888">
                  <c:v>0.42253521100000002</c:v>
                </c:pt>
                <c:pt idx="3889">
                  <c:v>0.42253521100000002</c:v>
                </c:pt>
                <c:pt idx="3890">
                  <c:v>0.42253521100000002</c:v>
                </c:pt>
                <c:pt idx="3891">
                  <c:v>0.42253521100000002</c:v>
                </c:pt>
                <c:pt idx="3892">
                  <c:v>0.42253521100000002</c:v>
                </c:pt>
                <c:pt idx="3893">
                  <c:v>0.42253521100000002</c:v>
                </c:pt>
                <c:pt idx="3894">
                  <c:v>0.42253521100000002</c:v>
                </c:pt>
                <c:pt idx="3895">
                  <c:v>0.42253521100000002</c:v>
                </c:pt>
                <c:pt idx="3896">
                  <c:v>0.42253521100000002</c:v>
                </c:pt>
                <c:pt idx="3897">
                  <c:v>0.42253521100000002</c:v>
                </c:pt>
                <c:pt idx="3898">
                  <c:v>0.428571429</c:v>
                </c:pt>
                <c:pt idx="3899">
                  <c:v>0.428571429</c:v>
                </c:pt>
                <c:pt idx="3900">
                  <c:v>0.428571429</c:v>
                </c:pt>
                <c:pt idx="3901">
                  <c:v>0.428571429</c:v>
                </c:pt>
                <c:pt idx="3902">
                  <c:v>0.428571429</c:v>
                </c:pt>
                <c:pt idx="3903">
                  <c:v>0.428571429</c:v>
                </c:pt>
                <c:pt idx="3904">
                  <c:v>0.428571429</c:v>
                </c:pt>
                <c:pt idx="3905">
                  <c:v>0.428571429</c:v>
                </c:pt>
                <c:pt idx="3906">
                  <c:v>0.428571429</c:v>
                </c:pt>
                <c:pt idx="3907">
                  <c:v>0.428571429</c:v>
                </c:pt>
                <c:pt idx="3908">
                  <c:v>0.428571429</c:v>
                </c:pt>
                <c:pt idx="3909">
                  <c:v>0.428571429</c:v>
                </c:pt>
                <c:pt idx="3910">
                  <c:v>0.428571429</c:v>
                </c:pt>
                <c:pt idx="3911">
                  <c:v>0.428571429</c:v>
                </c:pt>
                <c:pt idx="3912">
                  <c:v>0.428571429</c:v>
                </c:pt>
                <c:pt idx="3913">
                  <c:v>0.428571429</c:v>
                </c:pt>
                <c:pt idx="3914">
                  <c:v>0.428571429</c:v>
                </c:pt>
                <c:pt idx="3915">
                  <c:v>0.428571429</c:v>
                </c:pt>
                <c:pt idx="3916">
                  <c:v>0.428571429</c:v>
                </c:pt>
                <c:pt idx="3917">
                  <c:v>0.428571429</c:v>
                </c:pt>
                <c:pt idx="3918">
                  <c:v>0.428571429</c:v>
                </c:pt>
                <c:pt idx="3919">
                  <c:v>0.44285714300000001</c:v>
                </c:pt>
                <c:pt idx="3920">
                  <c:v>0.44285714300000001</c:v>
                </c:pt>
                <c:pt idx="3921">
                  <c:v>0.44285714300000001</c:v>
                </c:pt>
                <c:pt idx="3922">
                  <c:v>0.44285714300000001</c:v>
                </c:pt>
                <c:pt idx="3923">
                  <c:v>0.44285714300000001</c:v>
                </c:pt>
                <c:pt idx="3924">
                  <c:v>0.44285714300000001</c:v>
                </c:pt>
                <c:pt idx="3925">
                  <c:v>0.44285714300000001</c:v>
                </c:pt>
                <c:pt idx="3926">
                  <c:v>0.44927536200000001</c:v>
                </c:pt>
                <c:pt idx="3927">
                  <c:v>0.44927536200000001</c:v>
                </c:pt>
                <c:pt idx="3928">
                  <c:v>0.44927536200000001</c:v>
                </c:pt>
                <c:pt idx="3929">
                  <c:v>0.44927536200000001</c:v>
                </c:pt>
                <c:pt idx="3930">
                  <c:v>0.44927536200000001</c:v>
                </c:pt>
                <c:pt idx="3931">
                  <c:v>0.44927536200000001</c:v>
                </c:pt>
                <c:pt idx="3932">
                  <c:v>0.44927536200000001</c:v>
                </c:pt>
                <c:pt idx="3933">
                  <c:v>0.44927536200000001</c:v>
                </c:pt>
                <c:pt idx="3934">
                  <c:v>0.44927536200000001</c:v>
                </c:pt>
                <c:pt idx="3935">
                  <c:v>0.44927536200000001</c:v>
                </c:pt>
                <c:pt idx="3936">
                  <c:v>0.44927536200000001</c:v>
                </c:pt>
                <c:pt idx="3937">
                  <c:v>0.44927536200000001</c:v>
                </c:pt>
                <c:pt idx="3938">
                  <c:v>0.44927536200000001</c:v>
                </c:pt>
                <c:pt idx="3939">
                  <c:v>0.44927536200000001</c:v>
                </c:pt>
                <c:pt idx="3940">
                  <c:v>0.44927536200000001</c:v>
                </c:pt>
                <c:pt idx="3941">
                  <c:v>0.44927536200000001</c:v>
                </c:pt>
                <c:pt idx="3942">
                  <c:v>0.44927536200000001</c:v>
                </c:pt>
                <c:pt idx="3943">
                  <c:v>0.44927536200000001</c:v>
                </c:pt>
                <c:pt idx="3944">
                  <c:v>0.44927536200000001</c:v>
                </c:pt>
                <c:pt idx="3945">
                  <c:v>0.44927536200000001</c:v>
                </c:pt>
                <c:pt idx="3946">
                  <c:v>0.44927536200000001</c:v>
                </c:pt>
                <c:pt idx="3947">
                  <c:v>0.46376811600000001</c:v>
                </c:pt>
                <c:pt idx="3948">
                  <c:v>0.46376811600000001</c:v>
                </c:pt>
                <c:pt idx="3949">
                  <c:v>0.46376811600000001</c:v>
                </c:pt>
                <c:pt idx="3950">
                  <c:v>0.46376811600000001</c:v>
                </c:pt>
                <c:pt idx="3951">
                  <c:v>0.46376811600000001</c:v>
                </c:pt>
                <c:pt idx="3952">
                  <c:v>0.46376811600000001</c:v>
                </c:pt>
                <c:pt idx="3953">
                  <c:v>0.46376811600000001</c:v>
                </c:pt>
                <c:pt idx="3954">
                  <c:v>0.46376811600000001</c:v>
                </c:pt>
                <c:pt idx="3955">
                  <c:v>0.46376811600000001</c:v>
                </c:pt>
                <c:pt idx="3956">
                  <c:v>0.46376811600000001</c:v>
                </c:pt>
                <c:pt idx="3957">
                  <c:v>0.46376811600000001</c:v>
                </c:pt>
                <c:pt idx="3958">
                  <c:v>0.46376811600000001</c:v>
                </c:pt>
                <c:pt idx="3959">
                  <c:v>0.46376811600000001</c:v>
                </c:pt>
                <c:pt idx="3960">
                  <c:v>0.46376811600000001</c:v>
                </c:pt>
                <c:pt idx="3961">
                  <c:v>0.47058823500000002</c:v>
                </c:pt>
                <c:pt idx="3962">
                  <c:v>0.47058823500000002</c:v>
                </c:pt>
                <c:pt idx="3963">
                  <c:v>0.47761194000000001</c:v>
                </c:pt>
                <c:pt idx="3964">
                  <c:v>0.47761194000000001</c:v>
                </c:pt>
                <c:pt idx="3965">
                  <c:v>0.47761194000000001</c:v>
                </c:pt>
                <c:pt idx="3966">
                  <c:v>0.47761194000000001</c:v>
                </c:pt>
                <c:pt idx="3967">
                  <c:v>0.47761194000000001</c:v>
                </c:pt>
                <c:pt idx="3968">
                  <c:v>0.47761194000000001</c:v>
                </c:pt>
                <c:pt idx="3969">
                  <c:v>0.47761194000000001</c:v>
                </c:pt>
                <c:pt idx="3970">
                  <c:v>0.47761194000000001</c:v>
                </c:pt>
                <c:pt idx="3971">
                  <c:v>0.47761194000000001</c:v>
                </c:pt>
                <c:pt idx="3972">
                  <c:v>0.47761194000000001</c:v>
                </c:pt>
                <c:pt idx="3973">
                  <c:v>0.47761194000000001</c:v>
                </c:pt>
                <c:pt idx="3974">
                  <c:v>0.47761194000000001</c:v>
                </c:pt>
                <c:pt idx="3975">
                  <c:v>0.47761194000000001</c:v>
                </c:pt>
                <c:pt idx="3976">
                  <c:v>0.47761194000000001</c:v>
                </c:pt>
                <c:pt idx="3977">
                  <c:v>0.47761194000000001</c:v>
                </c:pt>
                <c:pt idx="3978">
                  <c:v>0.47761194000000001</c:v>
                </c:pt>
                <c:pt idx="3979">
                  <c:v>0.47761194000000001</c:v>
                </c:pt>
                <c:pt idx="3980">
                  <c:v>0.47761194000000001</c:v>
                </c:pt>
                <c:pt idx="3981">
                  <c:v>0.47761194000000001</c:v>
                </c:pt>
                <c:pt idx="3982">
                  <c:v>0.49253731299999998</c:v>
                </c:pt>
                <c:pt idx="3983">
                  <c:v>0.49253731299999998</c:v>
                </c:pt>
                <c:pt idx="3984">
                  <c:v>0.50746268699999997</c:v>
                </c:pt>
                <c:pt idx="3985">
                  <c:v>0.50746268699999997</c:v>
                </c:pt>
                <c:pt idx="3986">
                  <c:v>0.50746268699999997</c:v>
                </c:pt>
                <c:pt idx="3987">
                  <c:v>0.50746268699999997</c:v>
                </c:pt>
                <c:pt idx="3988">
                  <c:v>0.50746268699999997</c:v>
                </c:pt>
                <c:pt idx="3989">
                  <c:v>0.50746268699999997</c:v>
                </c:pt>
                <c:pt idx="3990">
                  <c:v>0.50746268699999997</c:v>
                </c:pt>
                <c:pt idx="3991">
                  <c:v>0.50746268699999997</c:v>
                </c:pt>
                <c:pt idx="3992">
                  <c:v>0.50746268699999997</c:v>
                </c:pt>
                <c:pt idx="3993">
                  <c:v>0.50746268699999997</c:v>
                </c:pt>
                <c:pt idx="3994">
                  <c:v>0.50746268699999997</c:v>
                </c:pt>
                <c:pt idx="3995">
                  <c:v>0.50746268699999997</c:v>
                </c:pt>
                <c:pt idx="3996">
                  <c:v>0.50746268699999997</c:v>
                </c:pt>
                <c:pt idx="3997">
                  <c:v>0.50746268699999997</c:v>
                </c:pt>
                <c:pt idx="3998">
                  <c:v>0.50746268699999997</c:v>
                </c:pt>
                <c:pt idx="3999">
                  <c:v>0.515151515</c:v>
                </c:pt>
                <c:pt idx="4000">
                  <c:v>0.515151515</c:v>
                </c:pt>
                <c:pt idx="4001">
                  <c:v>0.515151515</c:v>
                </c:pt>
                <c:pt idx="4002">
                  <c:v>0.515151515</c:v>
                </c:pt>
                <c:pt idx="4003">
                  <c:v>0.515151515</c:v>
                </c:pt>
                <c:pt idx="4004">
                  <c:v>0.515151515</c:v>
                </c:pt>
                <c:pt idx="4005">
                  <c:v>0.515151515</c:v>
                </c:pt>
                <c:pt idx="4006">
                  <c:v>0.515151515</c:v>
                </c:pt>
                <c:pt idx="4007">
                  <c:v>0.515151515</c:v>
                </c:pt>
                <c:pt idx="4008">
                  <c:v>0.515151515</c:v>
                </c:pt>
                <c:pt idx="4009">
                  <c:v>0.515151515</c:v>
                </c:pt>
                <c:pt idx="4010">
                  <c:v>0.515151515</c:v>
                </c:pt>
                <c:pt idx="4011">
                  <c:v>0.515151515</c:v>
                </c:pt>
                <c:pt idx="4012">
                  <c:v>0.515151515</c:v>
                </c:pt>
                <c:pt idx="4013">
                  <c:v>0.52307692299999997</c:v>
                </c:pt>
                <c:pt idx="4014">
                  <c:v>0.52307692299999997</c:v>
                </c:pt>
                <c:pt idx="4015">
                  <c:v>0.52307692299999997</c:v>
                </c:pt>
                <c:pt idx="4016">
                  <c:v>0.52307692299999997</c:v>
                </c:pt>
                <c:pt idx="4017">
                  <c:v>0.52307692299999997</c:v>
                </c:pt>
                <c:pt idx="4018">
                  <c:v>0.52307692299999997</c:v>
                </c:pt>
                <c:pt idx="4019">
                  <c:v>0.52307692299999997</c:v>
                </c:pt>
                <c:pt idx="4020">
                  <c:v>0.53846153799999996</c:v>
                </c:pt>
                <c:pt idx="4021">
                  <c:v>0.53846153799999996</c:v>
                </c:pt>
                <c:pt idx="4022">
                  <c:v>0.53846153799999996</c:v>
                </c:pt>
                <c:pt idx="4023">
                  <c:v>0.53846153799999996</c:v>
                </c:pt>
                <c:pt idx="4024">
                  <c:v>0.53846153799999996</c:v>
                </c:pt>
                <c:pt idx="4025">
                  <c:v>0.53846153799999996</c:v>
                </c:pt>
                <c:pt idx="4026">
                  <c:v>0.53846153799999996</c:v>
                </c:pt>
                <c:pt idx="4027">
                  <c:v>0.53846153799999996</c:v>
                </c:pt>
                <c:pt idx="4028">
                  <c:v>0.53846153799999996</c:v>
                </c:pt>
                <c:pt idx="4029">
                  <c:v>0.53846153799999996</c:v>
                </c:pt>
                <c:pt idx="4030">
                  <c:v>0.53846153799999996</c:v>
                </c:pt>
                <c:pt idx="4031">
                  <c:v>0.53846153799999996</c:v>
                </c:pt>
                <c:pt idx="4032">
                  <c:v>0.53846153799999996</c:v>
                </c:pt>
                <c:pt idx="4033">
                  <c:v>0.53846153799999996</c:v>
                </c:pt>
                <c:pt idx="4034">
                  <c:v>0.55384615400000003</c:v>
                </c:pt>
                <c:pt idx="4035">
                  <c:v>0.55384615400000003</c:v>
                </c:pt>
                <c:pt idx="4036">
                  <c:v>0.55384615400000003</c:v>
                </c:pt>
                <c:pt idx="4037">
                  <c:v>0.55384615400000003</c:v>
                </c:pt>
                <c:pt idx="4038">
                  <c:v>0.55384615400000003</c:v>
                </c:pt>
                <c:pt idx="4039">
                  <c:v>0.55384615400000003</c:v>
                </c:pt>
                <c:pt idx="4040">
                  <c:v>0.55384615400000003</c:v>
                </c:pt>
                <c:pt idx="4041">
                  <c:v>0.55384615400000003</c:v>
                </c:pt>
                <c:pt idx="4042">
                  <c:v>0.55384615400000003</c:v>
                </c:pt>
                <c:pt idx="4043">
                  <c:v>0.55384615400000003</c:v>
                </c:pt>
                <c:pt idx="4044">
                  <c:v>0.55384615400000003</c:v>
                </c:pt>
                <c:pt idx="4045">
                  <c:v>0.55384615400000003</c:v>
                </c:pt>
                <c:pt idx="4046">
                  <c:v>0.55384615400000003</c:v>
                </c:pt>
                <c:pt idx="4047">
                  <c:v>0.55384615400000003</c:v>
                </c:pt>
                <c:pt idx="4048">
                  <c:v>0.55384615400000003</c:v>
                </c:pt>
                <c:pt idx="4049">
                  <c:v>0.55384615400000003</c:v>
                </c:pt>
                <c:pt idx="4050">
                  <c:v>0.55384615400000003</c:v>
                </c:pt>
                <c:pt idx="4051">
                  <c:v>0.55384615400000003</c:v>
                </c:pt>
                <c:pt idx="4052">
                  <c:v>0.55384615400000003</c:v>
                </c:pt>
                <c:pt idx="4053">
                  <c:v>0.55384615400000003</c:v>
                </c:pt>
                <c:pt idx="4054">
                  <c:v>0.55384615400000003</c:v>
                </c:pt>
                <c:pt idx="4055">
                  <c:v>0.55384615400000003</c:v>
                </c:pt>
                <c:pt idx="4056">
                  <c:v>0.55384615400000003</c:v>
                </c:pt>
                <c:pt idx="4057">
                  <c:v>0.55384615400000003</c:v>
                </c:pt>
                <c:pt idx="4058">
                  <c:v>0.55384615400000003</c:v>
                </c:pt>
                <c:pt idx="4059">
                  <c:v>0.55384615400000003</c:v>
                </c:pt>
                <c:pt idx="4060">
                  <c:v>0.55384615400000003</c:v>
                </c:pt>
                <c:pt idx="4061">
                  <c:v>0.55384615400000003</c:v>
                </c:pt>
                <c:pt idx="4062">
                  <c:v>0.55384615400000003</c:v>
                </c:pt>
                <c:pt idx="4063">
                  <c:v>0.55384615400000003</c:v>
                </c:pt>
                <c:pt idx="4064">
                  <c:v>0.55384615400000003</c:v>
                </c:pt>
                <c:pt idx="4065">
                  <c:v>0.55384615400000003</c:v>
                </c:pt>
                <c:pt idx="4066">
                  <c:v>0.55384615400000003</c:v>
                </c:pt>
                <c:pt idx="4067">
                  <c:v>0.55384615400000003</c:v>
                </c:pt>
                <c:pt idx="4068">
                  <c:v>0.5625</c:v>
                </c:pt>
                <c:pt idx="4069">
                  <c:v>0.5625</c:v>
                </c:pt>
                <c:pt idx="4070">
                  <c:v>0.5625</c:v>
                </c:pt>
                <c:pt idx="4071">
                  <c:v>0.5625</c:v>
                </c:pt>
                <c:pt idx="4072">
                  <c:v>0.5625</c:v>
                </c:pt>
                <c:pt idx="4073">
                  <c:v>0.5625</c:v>
                </c:pt>
                <c:pt idx="4074">
                  <c:v>0.5625</c:v>
                </c:pt>
                <c:pt idx="4075">
                  <c:v>0.5625</c:v>
                </c:pt>
                <c:pt idx="4076">
                  <c:v>0.5625</c:v>
                </c:pt>
                <c:pt idx="4077">
                  <c:v>0.5625</c:v>
                </c:pt>
                <c:pt idx="4078">
                  <c:v>0.5625</c:v>
                </c:pt>
                <c:pt idx="4079">
                  <c:v>0.5625</c:v>
                </c:pt>
                <c:pt idx="4080">
                  <c:v>0.5625</c:v>
                </c:pt>
                <c:pt idx="4081">
                  <c:v>0.5625</c:v>
                </c:pt>
                <c:pt idx="4082">
                  <c:v>0.5625</c:v>
                </c:pt>
                <c:pt idx="4083">
                  <c:v>0.5625</c:v>
                </c:pt>
                <c:pt idx="4084">
                  <c:v>0.5625</c:v>
                </c:pt>
                <c:pt idx="4085">
                  <c:v>0.5625</c:v>
                </c:pt>
                <c:pt idx="4086">
                  <c:v>0.5625</c:v>
                </c:pt>
                <c:pt idx="4087">
                  <c:v>0.5625</c:v>
                </c:pt>
                <c:pt idx="4088">
                  <c:v>0.5625</c:v>
                </c:pt>
                <c:pt idx="4089">
                  <c:v>0.578125</c:v>
                </c:pt>
                <c:pt idx="4090">
                  <c:v>0.578125</c:v>
                </c:pt>
                <c:pt idx="4091">
                  <c:v>0.578125</c:v>
                </c:pt>
                <c:pt idx="4092">
                  <c:v>0.578125</c:v>
                </c:pt>
                <c:pt idx="4093">
                  <c:v>0.578125</c:v>
                </c:pt>
                <c:pt idx="4094">
                  <c:v>0.578125</c:v>
                </c:pt>
                <c:pt idx="4095">
                  <c:v>0.578125</c:v>
                </c:pt>
                <c:pt idx="4096">
                  <c:v>0.578125</c:v>
                </c:pt>
                <c:pt idx="4097">
                  <c:v>0.578125</c:v>
                </c:pt>
                <c:pt idx="4098">
                  <c:v>0.578125</c:v>
                </c:pt>
                <c:pt idx="4099">
                  <c:v>0.578125</c:v>
                </c:pt>
                <c:pt idx="4100">
                  <c:v>0.578125</c:v>
                </c:pt>
                <c:pt idx="4101">
                  <c:v>0.578125</c:v>
                </c:pt>
                <c:pt idx="4102">
                  <c:v>0.578125</c:v>
                </c:pt>
                <c:pt idx="4103">
                  <c:v>0.578125</c:v>
                </c:pt>
                <c:pt idx="4104">
                  <c:v>0.578125</c:v>
                </c:pt>
                <c:pt idx="4105">
                  <c:v>0.578125</c:v>
                </c:pt>
                <c:pt idx="4106">
                  <c:v>0.578125</c:v>
                </c:pt>
                <c:pt idx="4107">
                  <c:v>0.578125</c:v>
                </c:pt>
                <c:pt idx="4108">
                  <c:v>0.578125</c:v>
                </c:pt>
                <c:pt idx="4109">
                  <c:v>0.58730158700000001</c:v>
                </c:pt>
                <c:pt idx="4110">
                  <c:v>0.58730158700000001</c:v>
                </c:pt>
                <c:pt idx="4111">
                  <c:v>0.58730158700000001</c:v>
                </c:pt>
                <c:pt idx="4112">
                  <c:v>0.58730158700000001</c:v>
                </c:pt>
                <c:pt idx="4113">
                  <c:v>0.58730158700000001</c:v>
                </c:pt>
                <c:pt idx="4114">
                  <c:v>0.58730158700000001</c:v>
                </c:pt>
                <c:pt idx="4115">
                  <c:v>0.58730158700000001</c:v>
                </c:pt>
                <c:pt idx="4116">
                  <c:v>0.58730158700000001</c:v>
                </c:pt>
                <c:pt idx="4117">
                  <c:v>0.58730158700000001</c:v>
                </c:pt>
                <c:pt idx="4118">
                  <c:v>0.58730158700000001</c:v>
                </c:pt>
                <c:pt idx="4119">
                  <c:v>0.58730158700000001</c:v>
                </c:pt>
                <c:pt idx="4120">
                  <c:v>0.58730158700000001</c:v>
                </c:pt>
                <c:pt idx="4121">
                  <c:v>0.58730158700000001</c:v>
                </c:pt>
                <c:pt idx="4122">
                  <c:v>0.58730158700000001</c:v>
                </c:pt>
                <c:pt idx="4123">
                  <c:v>0.58730158700000001</c:v>
                </c:pt>
                <c:pt idx="4124">
                  <c:v>0.58730158700000001</c:v>
                </c:pt>
                <c:pt idx="4125">
                  <c:v>0.58730158700000001</c:v>
                </c:pt>
                <c:pt idx="4126">
                  <c:v>0.58730158700000001</c:v>
                </c:pt>
                <c:pt idx="4127">
                  <c:v>0.58730158700000001</c:v>
                </c:pt>
                <c:pt idx="4128">
                  <c:v>0.58730158700000001</c:v>
                </c:pt>
                <c:pt idx="4129">
                  <c:v>0.58730158700000001</c:v>
                </c:pt>
                <c:pt idx="4130">
                  <c:v>0.60317460300000003</c:v>
                </c:pt>
                <c:pt idx="4131">
                  <c:v>0.60317460300000003</c:v>
                </c:pt>
                <c:pt idx="4132">
                  <c:v>0.60317460300000003</c:v>
                </c:pt>
                <c:pt idx="4133">
                  <c:v>0.60317460300000003</c:v>
                </c:pt>
                <c:pt idx="4134">
                  <c:v>0.60317460300000003</c:v>
                </c:pt>
                <c:pt idx="4135">
                  <c:v>0.60317460300000003</c:v>
                </c:pt>
                <c:pt idx="4136">
                  <c:v>0.60317460300000003</c:v>
                </c:pt>
                <c:pt idx="4137">
                  <c:v>0.60317460300000003</c:v>
                </c:pt>
                <c:pt idx="4138">
                  <c:v>0.60317460300000003</c:v>
                </c:pt>
                <c:pt idx="4139">
                  <c:v>0.60317460300000003</c:v>
                </c:pt>
                <c:pt idx="4140">
                  <c:v>0.60317460300000003</c:v>
                </c:pt>
                <c:pt idx="4141">
                  <c:v>0.60317460300000003</c:v>
                </c:pt>
                <c:pt idx="4142">
                  <c:v>0.60317460300000003</c:v>
                </c:pt>
                <c:pt idx="4143">
                  <c:v>0.60317460300000003</c:v>
                </c:pt>
                <c:pt idx="4144">
                  <c:v>0.60317460300000003</c:v>
                </c:pt>
                <c:pt idx="4145">
                  <c:v>0.60317460300000003</c:v>
                </c:pt>
                <c:pt idx="4146">
                  <c:v>0.60317460300000003</c:v>
                </c:pt>
                <c:pt idx="4147">
                  <c:v>0.60317460300000003</c:v>
                </c:pt>
                <c:pt idx="4148">
                  <c:v>0.60317460300000003</c:v>
                </c:pt>
                <c:pt idx="4149">
                  <c:v>0.60317460300000003</c:v>
                </c:pt>
                <c:pt idx="4150">
                  <c:v>0.60317460300000003</c:v>
                </c:pt>
                <c:pt idx="4151">
                  <c:v>0.60317460300000003</c:v>
                </c:pt>
                <c:pt idx="4152">
                  <c:v>0.60317460300000003</c:v>
                </c:pt>
                <c:pt idx="4153">
                  <c:v>0.60317460300000003</c:v>
                </c:pt>
                <c:pt idx="4154">
                  <c:v>0.60317460300000003</c:v>
                </c:pt>
                <c:pt idx="4155">
                  <c:v>0.60317460300000003</c:v>
                </c:pt>
                <c:pt idx="4156">
                  <c:v>0.60317460300000003</c:v>
                </c:pt>
                <c:pt idx="4157">
                  <c:v>0.60317460300000003</c:v>
                </c:pt>
                <c:pt idx="4158">
                  <c:v>0.60317460300000003</c:v>
                </c:pt>
                <c:pt idx="4159">
                  <c:v>0.60317460300000003</c:v>
                </c:pt>
                <c:pt idx="4160">
                  <c:v>0.60317460300000003</c:v>
                </c:pt>
                <c:pt idx="4161">
                  <c:v>0.60317460300000003</c:v>
                </c:pt>
                <c:pt idx="4162">
                  <c:v>0.60317460300000003</c:v>
                </c:pt>
                <c:pt idx="4163">
                  <c:v>0.60317460300000003</c:v>
                </c:pt>
                <c:pt idx="4164">
                  <c:v>0.60317460300000003</c:v>
                </c:pt>
                <c:pt idx="4165">
                  <c:v>0.60317460300000003</c:v>
                </c:pt>
                <c:pt idx="4166">
                  <c:v>0.60317460300000003</c:v>
                </c:pt>
                <c:pt idx="4167">
                  <c:v>0.60317460300000003</c:v>
                </c:pt>
                <c:pt idx="4168">
                  <c:v>0.60317460300000003</c:v>
                </c:pt>
                <c:pt idx="4169">
                  <c:v>0.60317460300000003</c:v>
                </c:pt>
                <c:pt idx="4170">
                  <c:v>0.60317460300000003</c:v>
                </c:pt>
                <c:pt idx="4171">
                  <c:v>0.60317460300000003</c:v>
                </c:pt>
                <c:pt idx="4172">
                  <c:v>0.60317460300000003</c:v>
                </c:pt>
                <c:pt idx="4173">
                  <c:v>0.60317460300000003</c:v>
                </c:pt>
                <c:pt idx="4174">
                  <c:v>0.60317460300000003</c:v>
                </c:pt>
                <c:pt idx="4175">
                  <c:v>0.60317460300000003</c:v>
                </c:pt>
                <c:pt idx="4176">
                  <c:v>0.60317460300000003</c:v>
                </c:pt>
                <c:pt idx="4177">
                  <c:v>0.60317460300000003</c:v>
                </c:pt>
                <c:pt idx="4178">
                  <c:v>0.60317460300000003</c:v>
                </c:pt>
                <c:pt idx="4179">
                  <c:v>0.60317460300000003</c:v>
                </c:pt>
                <c:pt idx="4180">
                  <c:v>0.60317460300000003</c:v>
                </c:pt>
                <c:pt idx="4181">
                  <c:v>0.60317460300000003</c:v>
                </c:pt>
                <c:pt idx="4182">
                  <c:v>0.60317460300000003</c:v>
                </c:pt>
                <c:pt idx="4183">
                  <c:v>0.60317460300000003</c:v>
                </c:pt>
                <c:pt idx="4184">
                  <c:v>0.60317460300000003</c:v>
                </c:pt>
                <c:pt idx="4185">
                  <c:v>0.60317460300000003</c:v>
                </c:pt>
                <c:pt idx="4186">
                  <c:v>0.60317460300000003</c:v>
                </c:pt>
                <c:pt idx="4187">
                  <c:v>0.60317460300000003</c:v>
                </c:pt>
                <c:pt idx="4188">
                  <c:v>0.60317460300000003</c:v>
                </c:pt>
                <c:pt idx="4189">
                  <c:v>0.60317460300000003</c:v>
                </c:pt>
                <c:pt idx="4190">
                  <c:v>0.61290322600000002</c:v>
                </c:pt>
                <c:pt idx="4191">
                  <c:v>0.61290322600000002</c:v>
                </c:pt>
                <c:pt idx="4192">
                  <c:v>0.61290322600000002</c:v>
                </c:pt>
                <c:pt idx="4193">
                  <c:v>0.61290322600000002</c:v>
                </c:pt>
                <c:pt idx="4194">
                  <c:v>0.61290322600000002</c:v>
                </c:pt>
                <c:pt idx="4195">
                  <c:v>0.61290322600000002</c:v>
                </c:pt>
                <c:pt idx="4196">
                  <c:v>0.61290322600000002</c:v>
                </c:pt>
                <c:pt idx="4197">
                  <c:v>0.61290322600000002</c:v>
                </c:pt>
                <c:pt idx="4198">
                  <c:v>0.61290322600000002</c:v>
                </c:pt>
                <c:pt idx="4199">
                  <c:v>0.61290322600000002</c:v>
                </c:pt>
                <c:pt idx="4200">
                  <c:v>0.61290322600000002</c:v>
                </c:pt>
                <c:pt idx="4201">
                  <c:v>0.61290322600000002</c:v>
                </c:pt>
                <c:pt idx="4202">
                  <c:v>0.61290322600000002</c:v>
                </c:pt>
                <c:pt idx="4203">
                  <c:v>0.61290322600000002</c:v>
                </c:pt>
                <c:pt idx="4204">
                  <c:v>0.61290322600000002</c:v>
                </c:pt>
                <c:pt idx="4205">
                  <c:v>0.61290322600000002</c:v>
                </c:pt>
                <c:pt idx="4206">
                  <c:v>0.61290322600000002</c:v>
                </c:pt>
                <c:pt idx="4207">
                  <c:v>0.61290322600000002</c:v>
                </c:pt>
                <c:pt idx="4208">
                  <c:v>0.61290322600000002</c:v>
                </c:pt>
                <c:pt idx="4209">
                  <c:v>0.61290322600000002</c:v>
                </c:pt>
                <c:pt idx="4210">
                  <c:v>0.61290322600000002</c:v>
                </c:pt>
                <c:pt idx="4211">
                  <c:v>0.62903225799999996</c:v>
                </c:pt>
                <c:pt idx="4212">
                  <c:v>0.62903225799999996</c:v>
                </c:pt>
                <c:pt idx="4213">
                  <c:v>0.62903225799999996</c:v>
                </c:pt>
                <c:pt idx="4214">
                  <c:v>0.62903225799999996</c:v>
                </c:pt>
                <c:pt idx="4215">
                  <c:v>0.62903225799999996</c:v>
                </c:pt>
                <c:pt idx="4216">
                  <c:v>0.62903225799999996</c:v>
                </c:pt>
                <c:pt idx="4217">
                  <c:v>0.62903225799999996</c:v>
                </c:pt>
                <c:pt idx="4218">
                  <c:v>0.62903225799999996</c:v>
                </c:pt>
                <c:pt idx="4219">
                  <c:v>0.62903225799999996</c:v>
                </c:pt>
                <c:pt idx="4220">
                  <c:v>0.62903225799999996</c:v>
                </c:pt>
                <c:pt idx="4221">
                  <c:v>0.62903225799999996</c:v>
                </c:pt>
                <c:pt idx="4222">
                  <c:v>0.62903225799999996</c:v>
                </c:pt>
                <c:pt idx="4223">
                  <c:v>0.63934426200000005</c:v>
                </c:pt>
                <c:pt idx="4224">
                  <c:v>0.63934426200000005</c:v>
                </c:pt>
                <c:pt idx="4225">
                  <c:v>0.63934426200000005</c:v>
                </c:pt>
                <c:pt idx="4226">
                  <c:v>0.63934426200000005</c:v>
                </c:pt>
                <c:pt idx="4227">
                  <c:v>0.63934426200000005</c:v>
                </c:pt>
                <c:pt idx="4228">
                  <c:v>0.63934426200000005</c:v>
                </c:pt>
                <c:pt idx="4229">
                  <c:v>0.63934426200000005</c:v>
                </c:pt>
                <c:pt idx="4230">
                  <c:v>0.63934426200000005</c:v>
                </c:pt>
                <c:pt idx="4231">
                  <c:v>0.63934426200000005</c:v>
                </c:pt>
                <c:pt idx="4232">
                  <c:v>0.63934426200000005</c:v>
                </c:pt>
                <c:pt idx="4233">
                  <c:v>0.63934426200000005</c:v>
                </c:pt>
                <c:pt idx="4234">
                  <c:v>0.63934426200000005</c:v>
                </c:pt>
                <c:pt idx="4235">
                  <c:v>0.63934426200000005</c:v>
                </c:pt>
                <c:pt idx="4236">
                  <c:v>0.63934426200000005</c:v>
                </c:pt>
                <c:pt idx="4237">
                  <c:v>0.63934426200000005</c:v>
                </c:pt>
                <c:pt idx="4238">
                  <c:v>0.63934426200000005</c:v>
                </c:pt>
                <c:pt idx="4239">
                  <c:v>0.63934426200000005</c:v>
                </c:pt>
                <c:pt idx="4240">
                  <c:v>0.63934426200000005</c:v>
                </c:pt>
                <c:pt idx="4241">
                  <c:v>0.63934426200000005</c:v>
                </c:pt>
                <c:pt idx="4242">
                  <c:v>0.63934426200000005</c:v>
                </c:pt>
                <c:pt idx="4243">
                  <c:v>0.63934426200000005</c:v>
                </c:pt>
                <c:pt idx="4244">
                  <c:v>0.65573770499999995</c:v>
                </c:pt>
                <c:pt idx="4245">
                  <c:v>0.65573770499999995</c:v>
                </c:pt>
                <c:pt idx="4246">
                  <c:v>0.65573770499999995</c:v>
                </c:pt>
                <c:pt idx="4247">
                  <c:v>0.65573770499999995</c:v>
                </c:pt>
                <c:pt idx="4248">
                  <c:v>0.66666666699999999</c:v>
                </c:pt>
                <c:pt idx="4249">
                  <c:v>0.66666666699999999</c:v>
                </c:pt>
                <c:pt idx="4250">
                  <c:v>0.66666666699999999</c:v>
                </c:pt>
                <c:pt idx="4251">
                  <c:v>0.66666666699999999</c:v>
                </c:pt>
                <c:pt idx="4252">
                  <c:v>0.66666666699999999</c:v>
                </c:pt>
                <c:pt idx="4253">
                  <c:v>0.66666666699999999</c:v>
                </c:pt>
                <c:pt idx="4254">
                  <c:v>0.66666666699999999</c:v>
                </c:pt>
                <c:pt idx="4255">
                  <c:v>0.66666666699999999</c:v>
                </c:pt>
                <c:pt idx="4256">
                  <c:v>0.66666666699999999</c:v>
                </c:pt>
                <c:pt idx="4257">
                  <c:v>0.66666666699999999</c:v>
                </c:pt>
                <c:pt idx="4258">
                  <c:v>0.66666666699999999</c:v>
                </c:pt>
                <c:pt idx="4259">
                  <c:v>0.66666666699999999</c:v>
                </c:pt>
                <c:pt idx="4260">
                  <c:v>0.66666666699999999</c:v>
                </c:pt>
                <c:pt idx="4261">
                  <c:v>0.66666666699999999</c:v>
                </c:pt>
                <c:pt idx="4262">
                  <c:v>0.66666666699999999</c:v>
                </c:pt>
                <c:pt idx="4263">
                  <c:v>0.66666666699999999</c:v>
                </c:pt>
                <c:pt idx="4264">
                  <c:v>0.66666666699999999</c:v>
                </c:pt>
                <c:pt idx="4265">
                  <c:v>0.66666666699999999</c:v>
                </c:pt>
                <c:pt idx="4266">
                  <c:v>0.66666666699999999</c:v>
                </c:pt>
                <c:pt idx="4267">
                  <c:v>0.66666666699999999</c:v>
                </c:pt>
                <c:pt idx="4268">
                  <c:v>0.66666666699999999</c:v>
                </c:pt>
                <c:pt idx="4269">
                  <c:v>0.68333333299999999</c:v>
                </c:pt>
                <c:pt idx="4270">
                  <c:v>0.68333333299999999</c:v>
                </c:pt>
                <c:pt idx="4271">
                  <c:v>0.68333333299999999</c:v>
                </c:pt>
                <c:pt idx="4272">
                  <c:v>0.68333333299999999</c:v>
                </c:pt>
                <c:pt idx="4273">
                  <c:v>0.68333333299999999</c:v>
                </c:pt>
                <c:pt idx="4274">
                  <c:v>0.68333333299999999</c:v>
                </c:pt>
                <c:pt idx="4275">
                  <c:v>0.68333333299999999</c:v>
                </c:pt>
                <c:pt idx="4276">
                  <c:v>0.68333333299999999</c:v>
                </c:pt>
                <c:pt idx="4277">
                  <c:v>0.68333333299999999</c:v>
                </c:pt>
                <c:pt idx="4278">
                  <c:v>0.68333333299999999</c:v>
                </c:pt>
                <c:pt idx="4279">
                  <c:v>0.68333333299999999</c:v>
                </c:pt>
                <c:pt idx="4280">
                  <c:v>0.68333333299999999</c:v>
                </c:pt>
                <c:pt idx="4281">
                  <c:v>0.68333333299999999</c:v>
                </c:pt>
                <c:pt idx="4282">
                  <c:v>0.68333333299999999</c:v>
                </c:pt>
                <c:pt idx="4283">
                  <c:v>0.68333333299999999</c:v>
                </c:pt>
                <c:pt idx="4284">
                  <c:v>0.68333333299999999</c:v>
                </c:pt>
                <c:pt idx="4285">
                  <c:v>0.68333333299999999</c:v>
                </c:pt>
                <c:pt idx="4286">
                  <c:v>0.68333333299999999</c:v>
                </c:pt>
                <c:pt idx="4287">
                  <c:v>0.68333333299999999</c:v>
                </c:pt>
                <c:pt idx="4288">
                  <c:v>0.68333333299999999</c:v>
                </c:pt>
                <c:pt idx="4289">
                  <c:v>0.68333333299999999</c:v>
                </c:pt>
                <c:pt idx="4290">
                  <c:v>0.68333333299999999</c:v>
                </c:pt>
                <c:pt idx="4291">
                  <c:v>0.68333333299999999</c:v>
                </c:pt>
                <c:pt idx="4292">
                  <c:v>0.68333333299999999</c:v>
                </c:pt>
                <c:pt idx="4293">
                  <c:v>0.68333333299999999</c:v>
                </c:pt>
                <c:pt idx="4294">
                  <c:v>0.68333333299999999</c:v>
                </c:pt>
                <c:pt idx="4295">
                  <c:v>0.68333333299999999</c:v>
                </c:pt>
                <c:pt idx="4296">
                  <c:v>0.68333333299999999</c:v>
                </c:pt>
                <c:pt idx="4297">
                  <c:v>0.68333333299999999</c:v>
                </c:pt>
                <c:pt idx="4298">
                  <c:v>0.68333333299999999</c:v>
                </c:pt>
                <c:pt idx="4299">
                  <c:v>0.68333333299999999</c:v>
                </c:pt>
                <c:pt idx="4300">
                  <c:v>0.68333333299999999</c:v>
                </c:pt>
                <c:pt idx="4301">
                  <c:v>0.68333333299999999</c:v>
                </c:pt>
                <c:pt idx="4302">
                  <c:v>0.68333333299999999</c:v>
                </c:pt>
                <c:pt idx="4303">
                  <c:v>0.68333333299999999</c:v>
                </c:pt>
                <c:pt idx="4304">
                  <c:v>0.68333333299999999</c:v>
                </c:pt>
                <c:pt idx="4305">
                  <c:v>0.68333333299999999</c:v>
                </c:pt>
                <c:pt idx="4306">
                  <c:v>0.68333333299999999</c:v>
                </c:pt>
                <c:pt idx="4307">
                  <c:v>0.68333333299999999</c:v>
                </c:pt>
                <c:pt idx="4308">
                  <c:v>0.68333333299999999</c:v>
                </c:pt>
                <c:pt idx="4309">
                  <c:v>0.68333333299999999</c:v>
                </c:pt>
                <c:pt idx="4310">
                  <c:v>0.68333333299999999</c:v>
                </c:pt>
                <c:pt idx="4311">
                  <c:v>0.68333333299999999</c:v>
                </c:pt>
                <c:pt idx="4312">
                  <c:v>0.68333333299999999</c:v>
                </c:pt>
                <c:pt idx="4313">
                  <c:v>0.68333333299999999</c:v>
                </c:pt>
                <c:pt idx="4314">
                  <c:v>0.68333333299999999</c:v>
                </c:pt>
                <c:pt idx="4315">
                  <c:v>0.68333333299999999</c:v>
                </c:pt>
                <c:pt idx="4316">
                  <c:v>0.68333333299999999</c:v>
                </c:pt>
                <c:pt idx="4317">
                  <c:v>0.68333333299999999</c:v>
                </c:pt>
                <c:pt idx="4318">
                  <c:v>0.68333333299999999</c:v>
                </c:pt>
                <c:pt idx="4319">
                  <c:v>0.68333333299999999</c:v>
                </c:pt>
                <c:pt idx="4320">
                  <c:v>0.68333333299999999</c:v>
                </c:pt>
                <c:pt idx="4321">
                  <c:v>0.68333333299999999</c:v>
                </c:pt>
                <c:pt idx="4322">
                  <c:v>0.68333333299999999</c:v>
                </c:pt>
                <c:pt idx="4323">
                  <c:v>0.68333333299999999</c:v>
                </c:pt>
                <c:pt idx="4324">
                  <c:v>0.68333333299999999</c:v>
                </c:pt>
                <c:pt idx="4325">
                  <c:v>0.68333333299999999</c:v>
                </c:pt>
                <c:pt idx="4326">
                  <c:v>0.68333333299999999</c:v>
                </c:pt>
                <c:pt idx="4327">
                  <c:v>0.68333333299999999</c:v>
                </c:pt>
                <c:pt idx="4328">
                  <c:v>0.68333333299999999</c:v>
                </c:pt>
                <c:pt idx="4329">
                  <c:v>0.68333333299999999</c:v>
                </c:pt>
                <c:pt idx="4330">
                  <c:v>0.68333333299999999</c:v>
                </c:pt>
                <c:pt idx="4331">
                  <c:v>0.68333333299999999</c:v>
                </c:pt>
                <c:pt idx="4332">
                  <c:v>0.68333333299999999</c:v>
                </c:pt>
                <c:pt idx="4333">
                  <c:v>0.68333333299999999</c:v>
                </c:pt>
                <c:pt idx="4334">
                  <c:v>0.68333333299999999</c:v>
                </c:pt>
                <c:pt idx="4335">
                  <c:v>0.68333333299999999</c:v>
                </c:pt>
                <c:pt idx="4336">
                  <c:v>0.68333333299999999</c:v>
                </c:pt>
                <c:pt idx="4337">
                  <c:v>0.69491525399999998</c:v>
                </c:pt>
                <c:pt idx="4338">
                  <c:v>0.69491525399999998</c:v>
                </c:pt>
                <c:pt idx="4339">
                  <c:v>0.69491525399999998</c:v>
                </c:pt>
                <c:pt idx="4340">
                  <c:v>0.69491525399999998</c:v>
                </c:pt>
                <c:pt idx="4341">
                  <c:v>0.69491525399999998</c:v>
                </c:pt>
                <c:pt idx="4342">
                  <c:v>0.69491525399999998</c:v>
                </c:pt>
                <c:pt idx="4343">
                  <c:v>0.69491525399999998</c:v>
                </c:pt>
                <c:pt idx="4344">
                  <c:v>0.69491525399999998</c:v>
                </c:pt>
                <c:pt idx="4345">
                  <c:v>0.69491525399999998</c:v>
                </c:pt>
                <c:pt idx="4346">
                  <c:v>0.69491525399999998</c:v>
                </c:pt>
                <c:pt idx="4347">
                  <c:v>0.69491525399999998</c:v>
                </c:pt>
                <c:pt idx="4348">
                  <c:v>0.69491525399999998</c:v>
                </c:pt>
                <c:pt idx="4349">
                  <c:v>0.69491525399999998</c:v>
                </c:pt>
                <c:pt idx="4350">
                  <c:v>0.69491525399999998</c:v>
                </c:pt>
                <c:pt idx="4351">
                  <c:v>0.69491525399999998</c:v>
                </c:pt>
                <c:pt idx="4352">
                  <c:v>0.69491525399999998</c:v>
                </c:pt>
                <c:pt idx="4353">
                  <c:v>0.69491525399999998</c:v>
                </c:pt>
                <c:pt idx="4354">
                  <c:v>0.69491525399999998</c:v>
                </c:pt>
                <c:pt idx="4355">
                  <c:v>0.69491525399999998</c:v>
                </c:pt>
                <c:pt idx="4356">
                  <c:v>0.69491525399999998</c:v>
                </c:pt>
                <c:pt idx="4357">
                  <c:v>0.69491525399999998</c:v>
                </c:pt>
                <c:pt idx="4358">
                  <c:v>0.71186440699999998</c:v>
                </c:pt>
                <c:pt idx="4359">
                  <c:v>0.71186440699999998</c:v>
                </c:pt>
                <c:pt idx="4360">
                  <c:v>0.71186440699999998</c:v>
                </c:pt>
                <c:pt idx="4361">
                  <c:v>0.71186440699999998</c:v>
                </c:pt>
                <c:pt idx="4362">
                  <c:v>0.72413793100000001</c:v>
                </c:pt>
                <c:pt idx="4363">
                  <c:v>0.72413793100000001</c:v>
                </c:pt>
                <c:pt idx="4364">
                  <c:v>0.72413793100000001</c:v>
                </c:pt>
                <c:pt idx="4365">
                  <c:v>0.72413793100000001</c:v>
                </c:pt>
                <c:pt idx="4366">
                  <c:v>0.72413793100000001</c:v>
                </c:pt>
                <c:pt idx="4367">
                  <c:v>0.72413793100000001</c:v>
                </c:pt>
                <c:pt idx="4368">
                  <c:v>0.72413793100000001</c:v>
                </c:pt>
                <c:pt idx="4369">
                  <c:v>0.72413793100000001</c:v>
                </c:pt>
                <c:pt idx="4370">
                  <c:v>0.72413793100000001</c:v>
                </c:pt>
                <c:pt idx="4371">
                  <c:v>0.72413793100000001</c:v>
                </c:pt>
                <c:pt idx="4372">
                  <c:v>0.72413793100000001</c:v>
                </c:pt>
                <c:pt idx="4373">
                  <c:v>0.72413793100000001</c:v>
                </c:pt>
                <c:pt idx="4374">
                  <c:v>0.72413793100000001</c:v>
                </c:pt>
                <c:pt idx="4375">
                  <c:v>0.72413793100000001</c:v>
                </c:pt>
                <c:pt idx="4376">
                  <c:v>0.72413793100000001</c:v>
                </c:pt>
                <c:pt idx="4377">
                  <c:v>0.72413793100000001</c:v>
                </c:pt>
                <c:pt idx="4378">
                  <c:v>0.72413793100000001</c:v>
                </c:pt>
                <c:pt idx="4379">
                  <c:v>0.72413793100000001</c:v>
                </c:pt>
                <c:pt idx="4380">
                  <c:v>0.72413793100000001</c:v>
                </c:pt>
                <c:pt idx="4381">
                  <c:v>0.72413793100000001</c:v>
                </c:pt>
                <c:pt idx="4382">
                  <c:v>0.72413793100000001</c:v>
                </c:pt>
                <c:pt idx="4383">
                  <c:v>0.74137931000000001</c:v>
                </c:pt>
                <c:pt idx="4384">
                  <c:v>0.74137931000000001</c:v>
                </c:pt>
                <c:pt idx="4385">
                  <c:v>0.74137931000000001</c:v>
                </c:pt>
                <c:pt idx="4386">
                  <c:v>0.74137931000000001</c:v>
                </c:pt>
                <c:pt idx="4387">
                  <c:v>0.74137931000000001</c:v>
                </c:pt>
                <c:pt idx="4388">
                  <c:v>0.74137931000000001</c:v>
                </c:pt>
                <c:pt idx="4389">
                  <c:v>0.74137931000000001</c:v>
                </c:pt>
                <c:pt idx="4390">
                  <c:v>0.74137931000000001</c:v>
                </c:pt>
                <c:pt idx="4391">
                  <c:v>0.74137931000000001</c:v>
                </c:pt>
                <c:pt idx="4392">
                  <c:v>0.74137931000000001</c:v>
                </c:pt>
                <c:pt idx="4393">
                  <c:v>0.74137931000000001</c:v>
                </c:pt>
                <c:pt idx="4394">
                  <c:v>0.74137931000000001</c:v>
                </c:pt>
                <c:pt idx="4395">
                  <c:v>0.74137931000000001</c:v>
                </c:pt>
                <c:pt idx="4396">
                  <c:v>0.74137931000000001</c:v>
                </c:pt>
                <c:pt idx="4397">
                  <c:v>0.74137931000000001</c:v>
                </c:pt>
                <c:pt idx="4398">
                  <c:v>0.74137931000000001</c:v>
                </c:pt>
                <c:pt idx="4399">
                  <c:v>0.74137931000000001</c:v>
                </c:pt>
                <c:pt idx="4400">
                  <c:v>0.74137931000000001</c:v>
                </c:pt>
                <c:pt idx="4401">
                  <c:v>0.74137931000000001</c:v>
                </c:pt>
                <c:pt idx="4402">
                  <c:v>0.74137931000000001</c:v>
                </c:pt>
                <c:pt idx="4403">
                  <c:v>0.74137931000000001</c:v>
                </c:pt>
                <c:pt idx="4404">
                  <c:v>0.74137931000000001</c:v>
                </c:pt>
                <c:pt idx="4405">
                  <c:v>0.74137931000000001</c:v>
                </c:pt>
                <c:pt idx="4406">
                  <c:v>0.75438596499999999</c:v>
                </c:pt>
                <c:pt idx="4407">
                  <c:v>0.75438596499999999</c:v>
                </c:pt>
                <c:pt idx="4408">
                  <c:v>0.75438596499999999</c:v>
                </c:pt>
                <c:pt idx="4409">
                  <c:v>0.76785714299999996</c:v>
                </c:pt>
                <c:pt idx="4410">
                  <c:v>0.76785714299999996</c:v>
                </c:pt>
                <c:pt idx="4411">
                  <c:v>0.76785714299999996</c:v>
                </c:pt>
                <c:pt idx="4412">
                  <c:v>0.76785714299999996</c:v>
                </c:pt>
                <c:pt idx="4413">
                  <c:v>0.76785714299999996</c:v>
                </c:pt>
                <c:pt idx="4414">
                  <c:v>0.76785714299999996</c:v>
                </c:pt>
                <c:pt idx="4415">
                  <c:v>0.76785714299999996</c:v>
                </c:pt>
                <c:pt idx="4416">
                  <c:v>0.76785714299999996</c:v>
                </c:pt>
                <c:pt idx="4417">
                  <c:v>0.76785714299999996</c:v>
                </c:pt>
                <c:pt idx="4418">
                  <c:v>0.76785714299999996</c:v>
                </c:pt>
                <c:pt idx="4419">
                  <c:v>0.76785714299999996</c:v>
                </c:pt>
                <c:pt idx="4420">
                  <c:v>0.76785714299999996</c:v>
                </c:pt>
                <c:pt idx="4421">
                  <c:v>0.76785714299999996</c:v>
                </c:pt>
                <c:pt idx="4422">
                  <c:v>0.76785714299999996</c:v>
                </c:pt>
                <c:pt idx="4423">
                  <c:v>0.76785714299999996</c:v>
                </c:pt>
                <c:pt idx="4424">
                  <c:v>0.76785714299999996</c:v>
                </c:pt>
                <c:pt idx="4425">
                  <c:v>0.76785714299999996</c:v>
                </c:pt>
                <c:pt idx="4426">
                  <c:v>0.76785714299999996</c:v>
                </c:pt>
                <c:pt idx="4427">
                  <c:v>0.78571428600000004</c:v>
                </c:pt>
                <c:pt idx="4428">
                  <c:v>0.78571428600000004</c:v>
                </c:pt>
                <c:pt idx="4429">
                  <c:v>0.78571428600000004</c:v>
                </c:pt>
                <c:pt idx="4430">
                  <c:v>0.803571429</c:v>
                </c:pt>
                <c:pt idx="4431">
                  <c:v>0.803571429</c:v>
                </c:pt>
                <c:pt idx="4432">
                  <c:v>0.803571429</c:v>
                </c:pt>
                <c:pt idx="4433">
                  <c:v>0.803571429</c:v>
                </c:pt>
                <c:pt idx="4434">
                  <c:v>0.803571429</c:v>
                </c:pt>
                <c:pt idx="4435">
                  <c:v>0.803571429</c:v>
                </c:pt>
                <c:pt idx="4436">
                  <c:v>0.803571429</c:v>
                </c:pt>
                <c:pt idx="4437">
                  <c:v>0.803571429</c:v>
                </c:pt>
                <c:pt idx="4438">
                  <c:v>0.81818181800000001</c:v>
                </c:pt>
                <c:pt idx="4439">
                  <c:v>0.81818181800000001</c:v>
                </c:pt>
                <c:pt idx="4440">
                  <c:v>0.81818181800000001</c:v>
                </c:pt>
                <c:pt idx="4441">
                  <c:v>0.81818181800000001</c:v>
                </c:pt>
                <c:pt idx="4442">
                  <c:v>0.81818181800000001</c:v>
                </c:pt>
                <c:pt idx="4443">
                  <c:v>0.81818181800000001</c:v>
                </c:pt>
                <c:pt idx="4444">
                  <c:v>0.81818181800000001</c:v>
                </c:pt>
                <c:pt idx="4445">
                  <c:v>0.81818181800000001</c:v>
                </c:pt>
                <c:pt idx="4446">
                  <c:v>0.81818181800000001</c:v>
                </c:pt>
                <c:pt idx="4447">
                  <c:v>0.81818181800000001</c:v>
                </c:pt>
                <c:pt idx="4448">
                  <c:v>0.81818181800000001</c:v>
                </c:pt>
                <c:pt idx="4449">
                  <c:v>0.81818181800000001</c:v>
                </c:pt>
                <c:pt idx="4450">
                  <c:v>0.81818181800000001</c:v>
                </c:pt>
                <c:pt idx="4451">
                  <c:v>0.81818181800000001</c:v>
                </c:pt>
                <c:pt idx="4452">
                  <c:v>0.81818181800000001</c:v>
                </c:pt>
                <c:pt idx="4453">
                  <c:v>0.81818181800000001</c:v>
                </c:pt>
                <c:pt idx="4454">
                  <c:v>0.81818181800000001</c:v>
                </c:pt>
                <c:pt idx="4455">
                  <c:v>0.81818181800000001</c:v>
                </c:pt>
                <c:pt idx="4456">
                  <c:v>0.81818181800000001</c:v>
                </c:pt>
                <c:pt idx="4457">
                  <c:v>0.81818181800000001</c:v>
                </c:pt>
                <c:pt idx="4458">
                  <c:v>0.81818181800000001</c:v>
                </c:pt>
                <c:pt idx="4459">
                  <c:v>0.83636363599999997</c:v>
                </c:pt>
                <c:pt idx="4460">
                  <c:v>0.83636363599999997</c:v>
                </c:pt>
                <c:pt idx="4461">
                  <c:v>0.83636363599999997</c:v>
                </c:pt>
                <c:pt idx="4462">
                  <c:v>0.83636363599999997</c:v>
                </c:pt>
                <c:pt idx="4463">
                  <c:v>0.83636363599999997</c:v>
                </c:pt>
                <c:pt idx="4464">
                  <c:v>0.83636363599999997</c:v>
                </c:pt>
                <c:pt idx="4465">
                  <c:v>0.83636363599999997</c:v>
                </c:pt>
                <c:pt idx="4466">
                  <c:v>0.83636363599999997</c:v>
                </c:pt>
                <c:pt idx="4467">
                  <c:v>0.83636363599999997</c:v>
                </c:pt>
                <c:pt idx="4468">
                  <c:v>0.83636363599999997</c:v>
                </c:pt>
                <c:pt idx="4469">
                  <c:v>0.83636363599999997</c:v>
                </c:pt>
                <c:pt idx="4470">
                  <c:v>0.83636363599999997</c:v>
                </c:pt>
                <c:pt idx="4471">
                  <c:v>0.83636363599999997</c:v>
                </c:pt>
                <c:pt idx="4472">
                  <c:v>0.83636363599999997</c:v>
                </c:pt>
                <c:pt idx="4473">
                  <c:v>0.83636363599999997</c:v>
                </c:pt>
                <c:pt idx="4474">
                  <c:v>0.85185185200000002</c:v>
                </c:pt>
                <c:pt idx="4475">
                  <c:v>0.85185185200000002</c:v>
                </c:pt>
                <c:pt idx="4476">
                  <c:v>0.85185185200000002</c:v>
                </c:pt>
                <c:pt idx="4477">
                  <c:v>0.85185185200000002</c:v>
                </c:pt>
                <c:pt idx="4478">
                  <c:v>0.85185185200000002</c:v>
                </c:pt>
                <c:pt idx="4479">
                  <c:v>0.85185185200000002</c:v>
                </c:pt>
                <c:pt idx="4480">
                  <c:v>0.85185185200000002</c:v>
                </c:pt>
                <c:pt idx="4481">
                  <c:v>0.85185185200000002</c:v>
                </c:pt>
                <c:pt idx="4482">
                  <c:v>0.85185185200000002</c:v>
                </c:pt>
                <c:pt idx="4483">
                  <c:v>0.85185185200000002</c:v>
                </c:pt>
                <c:pt idx="4484">
                  <c:v>0.85185185200000002</c:v>
                </c:pt>
                <c:pt idx="4485">
                  <c:v>0.85185185200000002</c:v>
                </c:pt>
                <c:pt idx="4486">
                  <c:v>0.85185185200000002</c:v>
                </c:pt>
                <c:pt idx="4487">
                  <c:v>0.85185185200000002</c:v>
                </c:pt>
                <c:pt idx="4488">
                  <c:v>0.85185185200000002</c:v>
                </c:pt>
                <c:pt idx="4489">
                  <c:v>0.85185185200000002</c:v>
                </c:pt>
                <c:pt idx="4490">
                  <c:v>0.85185185200000002</c:v>
                </c:pt>
                <c:pt idx="4491">
                  <c:v>0.85185185200000002</c:v>
                </c:pt>
                <c:pt idx="4492">
                  <c:v>0.85185185200000002</c:v>
                </c:pt>
                <c:pt idx="4493">
                  <c:v>0.85185185200000002</c:v>
                </c:pt>
                <c:pt idx="4494">
                  <c:v>0.85185185200000002</c:v>
                </c:pt>
                <c:pt idx="4495">
                  <c:v>0.87037036999999995</c:v>
                </c:pt>
                <c:pt idx="4496">
                  <c:v>0.87037036999999995</c:v>
                </c:pt>
                <c:pt idx="4497">
                  <c:v>0.87037036999999995</c:v>
                </c:pt>
                <c:pt idx="4498">
                  <c:v>0.87037036999999995</c:v>
                </c:pt>
                <c:pt idx="4499">
                  <c:v>0.87037036999999995</c:v>
                </c:pt>
                <c:pt idx="4500">
                  <c:v>0.87037036999999995</c:v>
                </c:pt>
                <c:pt idx="4501">
                  <c:v>0.87037036999999995</c:v>
                </c:pt>
                <c:pt idx="4502">
                  <c:v>0.87037036999999995</c:v>
                </c:pt>
                <c:pt idx="4503">
                  <c:v>0.87037036999999995</c:v>
                </c:pt>
                <c:pt idx="4504">
                  <c:v>0.87037036999999995</c:v>
                </c:pt>
                <c:pt idx="4505">
                  <c:v>0.87037036999999995</c:v>
                </c:pt>
                <c:pt idx="4506">
                  <c:v>0.87037036999999995</c:v>
                </c:pt>
                <c:pt idx="4507">
                  <c:v>0.87037036999999995</c:v>
                </c:pt>
                <c:pt idx="4508">
                  <c:v>0.87037036999999995</c:v>
                </c:pt>
                <c:pt idx="4509">
                  <c:v>0.87037036999999995</c:v>
                </c:pt>
                <c:pt idx="4510">
                  <c:v>0.87037036999999995</c:v>
                </c:pt>
                <c:pt idx="4511">
                  <c:v>0.87037036999999995</c:v>
                </c:pt>
                <c:pt idx="4512">
                  <c:v>0.87037036999999995</c:v>
                </c:pt>
                <c:pt idx="4513">
                  <c:v>0.87037036999999995</c:v>
                </c:pt>
                <c:pt idx="4514">
                  <c:v>0.87037036999999995</c:v>
                </c:pt>
                <c:pt idx="4515">
                  <c:v>0.87037036999999995</c:v>
                </c:pt>
                <c:pt idx="4516">
                  <c:v>0.87037036999999995</c:v>
                </c:pt>
                <c:pt idx="4517">
                  <c:v>0.87037036999999995</c:v>
                </c:pt>
                <c:pt idx="4518">
                  <c:v>0.87037036999999995</c:v>
                </c:pt>
                <c:pt idx="4519">
                  <c:v>0.87037036999999995</c:v>
                </c:pt>
                <c:pt idx="4520">
                  <c:v>0.87037036999999995</c:v>
                </c:pt>
                <c:pt idx="4521">
                  <c:v>0.87037036999999995</c:v>
                </c:pt>
                <c:pt idx="4522">
                  <c:v>0.87037036999999995</c:v>
                </c:pt>
                <c:pt idx="4523">
                  <c:v>0.87037036999999995</c:v>
                </c:pt>
                <c:pt idx="4524">
                  <c:v>0.87037036999999995</c:v>
                </c:pt>
                <c:pt idx="4525">
                  <c:v>0.87037036999999995</c:v>
                </c:pt>
                <c:pt idx="4526">
                  <c:v>0.87037036999999995</c:v>
                </c:pt>
                <c:pt idx="4527">
                  <c:v>0.87037036999999995</c:v>
                </c:pt>
                <c:pt idx="4528">
                  <c:v>0.87037036999999995</c:v>
                </c:pt>
                <c:pt idx="4529">
                  <c:v>0.87037036999999995</c:v>
                </c:pt>
                <c:pt idx="4530">
                  <c:v>0.87037036999999995</c:v>
                </c:pt>
                <c:pt idx="4531">
                  <c:v>0.87037036999999995</c:v>
                </c:pt>
                <c:pt idx="4532">
                  <c:v>0.87037036999999995</c:v>
                </c:pt>
                <c:pt idx="4533">
                  <c:v>0.87037036999999995</c:v>
                </c:pt>
                <c:pt idx="4534">
                  <c:v>0.87037036999999995</c:v>
                </c:pt>
                <c:pt idx="4535">
                  <c:v>0.87037036999999995</c:v>
                </c:pt>
                <c:pt idx="4536">
                  <c:v>0.87037036999999995</c:v>
                </c:pt>
                <c:pt idx="4537">
                  <c:v>0.88679245299999998</c:v>
                </c:pt>
                <c:pt idx="4538">
                  <c:v>0.88679245299999998</c:v>
                </c:pt>
                <c:pt idx="4539">
                  <c:v>0.88679245299999998</c:v>
                </c:pt>
                <c:pt idx="4540">
                  <c:v>0.88679245299999998</c:v>
                </c:pt>
                <c:pt idx="4541">
                  <c:v>0.90384615400000001</c:v>
                </c:pt>
                <c:pt idx="4542">
                  <c:v>0.90384615400000001</c:v>
                </c:pt>
                <c:pt idx="4543">
                  <c:v>0.90384615400000001</c:v>
                </c:pt>
                <c:pt idx="4544">
                  <c:v>0.90384615400000001</c:v>
                </c:pt>
                <c:pt idx="4545">
                  <c:v>0.90384615400000001</c:v>
                </c:pt>
                <c:pt idx="4546">
                  <c:v>0.90384615400000001</c:v>
                </c:pt>
                <c:pt idx="4547">
                  <c:v>0.90384615400000001</c:v>
                </c:pt>
                <c:pt idx="4548">
                  <c:v>0.90384615400000001</c:v>
                </c:pt>
                <c:pt idx="4549">
                  <c:v>0.90384615400000001</c:v>
                </c:pt>
                <c:pt idx="4550">
                  <c:v>0.90384615400000001</c:v>
                </c:pt>
                <c:pt idx="4551">
                  <c:v>0.90384615400000001</c:v>
                </c:pt>
                <c:pt idx="4552">
                  <c:v>0.92156862699999997</c:v>
                </c:pt>
                <c:pt idx="4553">
                  <c:v>0.92156862699999997</c:v>
                </c:pt>
                <c:pt idx="4554">
                  <c:v>0.92156862699999997</c:v>
                </c:pt>
                <c:pt idx="4555">
                  <c:v>0.92156862699999997</c:v>
                </c:pt>
                <c:pt idx="4556">
                  <c:v>0.92156862699999997</c:v>
                </c:pt>
                <c:pt idx="4557">
                  <c:v>0.94</c:v>
                </c:pt>
                <c:pt idx="4558">
                  <c:v>0.96</c:v>
                </c:pt>
                <c:pt idx="4559">
                  <c:v>0.96</c:v>
                </c:pt>
                <c:pt idx="4560">
                  <c:v>0.96</c:v>
                </c:pt>
                <c:pt idx="4561">
                  <c:v>0.96</c:v>
                </c:pt>
                <c:pt idx="4562">
                  <c:v>0.98</c:v>
                </c:pt>
                <c:pt idx="4563">
                  <c:v>0.98</c:v>
                </c:pt>
                <c:pt idx="4564">
                  <c:v>0.98</c:v>
                </c:pt>
                <c:pt idx="4565">
                  <c:v>0.98</c:v>
                </c:pt>
                <c:pt idx="4566">
                  <c:v>0.98</c:v>
                </c:pt>
                <c:pt idx="4567">
                  <c:v>0.98</c:v>
                </c:pt>
                <c:pt idx="4568">
                  <c:v>0.98</c:v>
                </c:pt>
                <c:pt idx="4569">
                  <c:v>0.98</c:v>
                </c:pt>
                <c:pt idx="4570">
                  <c:v>0.98</c:v>
                </c:pt>
                <c:pt idx="4571">
                  <c:v>0.98</c:v>
                </c:pt>
                <c:pt idx="4572">
                  <c:v>0.98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1</c:v>
                </c:pt>
                <c:pt idx="4577">
                  <c:v>1</c:v>
                </c:pt>
                <c:pt idx="4578">
                  <c:v>1.02</c:v>
                </c:pt>
                <c:pt idx="4579">
                  <c:v>1.02</c:v>
                </c:pt>
                <c:pt idx="4580">
                  <c:v>1.02</c:v>
                </c:pt>
                <c:pt idx="4581">
                  <c:v>1.02</c:v>
                </c:pt>
                <c:pt idx="4582">
                  <c:v>1.02</c:v>
                </c:pt>
                <c:pt idx="4583">
                  <c:v>1.02</c:v>
                </c:pt>
                <c:pt idx="4584">
                  <c:v>1.02</c:v>
                </c:pt>
                <c:pt idx="4585">
                  <c:v>1.0408163269999999</c:v>
                </c:pt>
                <c:pt idx="4586">
                  <c:v>1.0408163269999999</c:v>
                </c:pt>
                <c:pt idx="4587">
                  <c:v>1.0408163269999999</c:v>
                </c:pt>
                <c:pt idx="4588">
                  <c:v>1.0408163269999999</c:v>
                </c:pt>
                <c:pt idx="4589">
                  <c:v>1.0408163269999999</c:v>
                </c:pt>
                <c:pt idx="4590">
                  <c:v>1.0408163269999999</c:v>
                </c:pt>
                <c:pt idx="4591">
                  <c:v>1.0408163269999999</c:v>
                </c:pt>
                <c:pt idx="4592">
                  <c:v>1.0408163269999999</c:v>
                </c:pt>
                <c:pt idx="4593">
                  <c:v>1.0408163269999999</c:v>
                </c:pt>
                <c:pt idx="4594">
                  <c:v>1.0408163269999999</c:v>
                </c:pt>
                <c:pt idx="4595">
                  <c:v>1.0408163269999999</c:v>
                </c:pt>
                <c:pt idx="4596">
                  <c:v>1.0408163269999999</c:v>
                </c:pt>
                <c:pt idx="4597">
                  <c:v>1.0408163269999999</c:v>
                </c:pt>
                <c:pt idx="4598">
                  <c:v>1.0408163269999999</c:v>
                </c:pt>
                <c:pt idx="4599">
                  <c:v>1.0625</c:v>
                </c:pt>
                <c:pt idx="4600">
                  <c:v>1.0625</c:v>
                </c:pt>
                <c:pt idx="4601">
                  <c:v>1.0625</c:v>
                </c:pt>
                <c:pt idx="4602">
                  <c:v>1.0625</c:v>
                </c:pt>
                <c:pt idx="4603">
                  <c:v>1.0625</c:v>
                </c:pt>
                <c:pt idx="4604">
                  <c:v>1.0625</c:v>
                </c:pt>
                <c:pt idx="4605">
                  <c:v>1.0625</c:v>
                </c:pt>
                <c:pt idx="4606">
                  <c:v>1.0833333329999999</c:v>
                </c:pt>
                <c:pt idx="4607">
                  <c:v>1.0833333329999999</c:v>
                </c:pt>
                <c:pt idx="4608">
                  <c:v>1.0833333329999999</c:v>
                </c:pt>
                <c:pt idx="4609">
                  <c:v>1.0833333329999999</c:v>
                </c:pt>
                <c:pt idx="4610">
                  <c:v>1.0833333329999999</c:v>
                </c:pt>
                <c:pt idx="4611">
                  <c:v>1.0833333329999999</c:v>
                </c:pt>
                <c:pt idx="4612">
                  <c:v>1.0833333329999999</c:v>
                </c:pt>
                <c:pt idx="4613">
                  <c:v>1.0833333329999999</c:v>
                </c:pt>
                <c:pt idx="4614">
                  <c:v>1.0833333329999999</c:v>
                </c:pt>
                <c:pt idx="4615">
                  <c:v>1.0833333329999999</c:v>
                </c:pt>
                <c:pt idx="4616">
                  <c:v>1.0833333329999999</c:v>
                </c:pt>
                <c:pt idx="4617">
                  <c:v>1.0833333329999999</c:v>
                </c:pt>
                <c:pt idx="4618">
                  <c:v>1.0833333329999999</c:v>
                </c:pt>
                <c:pt idx="4619">
                  <c:v>1.0833333329999999</c:v>
                </c:pt>
                <c:pt idx="4620">
                  <c:v>1.1041666670000001</c:v>
                </c:pt>
                <c:pt idx="4621">
                  <c:v>1.1041666670000001</c:v>
                </c:pt>
                <c:pt idx="4622">
                  <c:v>1.1041666670000001</c:v>
                </c:pt>
                <c:pt idx="4623">
                  <c:v>1.1041666670000001</c:v>
                </c:pt>
                <c:pt idx="4624">
                  <c:v>1.1041666670000001</c:v>
                </c:pt>
                <c:pt idx="4625">
                  <c:v>1.1041666670000001</c:v>
                </c:pt>
                <c:pt idx="4626">
                  <c:v>1.1041666670000001</c:v>
                </c:pt>
                <c:pt idx="4627">
                  <c:v>1.1041666670000001</c:v>
                </c:pt>
                <c:pt idx="4628">
                  <c:v>1.1041666670000001</c:v>
                </c:pt>
                <c:pt idx="4629">
                  <c:v>1.1041666670000001</c:v>
                </c:pt>
                <c:pt idx="4630">
                  <c:v>1.1041666670000001</c:v>
                </c:pt>
                <c:pt idx="4631">
                  <c:v>1.1041666670000001</c:v>
                </c:pt>
                <c:pt idx="4632">
                  <c:v>1.1041666670000001</c:v>
                </c:pt>
                <c:pt idx="4633">
                  <c:v>1.1041666670000001</c:v>
                </c:pt>
                <c:pt idx="4634">
                  <c:v>1.1041666670000001</c:v>
                </c:pt>
                <c:pt idx="4635">
                  <c:v>1.1041666670000001</c:v>
                </c:pt>
                <c:pt idx="4636">
                  <c:v>1.1276595739999999</c:v>
                </c:pt>
                <c:pt idx="4637">
                  <c:v>1.1276595739999999</c:v>
                </c:pt>
                <c:pt idx="4638">
                  <c:v>1.1276595739999999</c:v>
                </c:pt>
                <c:pt idx="4639">
                  <c:v>1.1276595739999999</c:v>
                </c:pt>
                <c:pt idx="4640">
                  <c:v>1.1276595739999999</c:v>
                </c:pt>
                <c:pt idx="4641">
                  <c:v>1.1276595739999999</c:v>
                </c:pt>
                <c:pt idx="4642">
                  <c:v>1.1276595739999999</c:v>
                </c:pt>
                <c:pt idx="4643">
                  <c:v>1.1276595739999999</c:v>
                </c:pt>
                <c:pt idx="4644">
                  <c:v>1.1276595739999999</c:v>
                </c:pt>
                <c:pt idx="4645">
                  <c:v>1.1276595739999999</c:v>
                </c:pt>
                <c:pt idx="4646">
                  <c:v>1.1276595739999999</c:v>
                </c:pt>
                <c:pt idx="4647">
                  <c:v>1.1276595739999999</c:v>
                </c:pt>
                <c:pt idx="4648">
                  <c:v>1.1276595739999999</c:v>
                </c:pt>
                <c:pt idx="4649">
                  <c:v>1.1276595739999999</c:v>
                </c:pt>
                <c:pt idx="4650">
                  <c:v>1.1276595739999999</c:v>
                </c:pt>
                <c:pt idx="4651">
                  <c:v>1.1276595739999999</c:v>
                </c:pt>
                <c:pt idx="4652">
                  <c:v>1.1276595739999999</c:v>
                </c:pt>
                <c:pt idx="4653">
                  <c:v>1.1276595739999999</c:v>
                </c:pt>
                <c:pt idx="4654">
                  <c:v>1.1276595739999999</c:v>
                </c:pt>
                <c:pt idx="4655">
                  <c:v>1.1276595739999999</c:v>
                </c:pt>
                <c:pt idx="4656">
                  <c:v>1.1276595739999999</c:v>
                </c:pt>
                <c:pt idx="4657">
                  <c:v>1.14893617</c:v>
                </c:pt>
                <c:pt idx="4658">
                  <c:v>1.14893617</c:v>
                </c:pt>
                <c:pt idx="4659">
                  <c:v>1.14893617</c:v>
                </c:pt>
                <c:pt idx="4660">
                  <c:v>1.14893617</c:v>
                </c:pt>
                <c:pt idx="4661">
                  <c:v>1.14893617</c:v>
                </c:pt>
                <c:pt idx="4662">
                  <c:v>1.14893617</c:v>
                </c:pt>
                <c:pt idx="4663">
                  <c:v>1.14893617</c:v>
                </c:pt>
                <c:pt idx="4664">
                  <c:v>1.14893617</c:v>
                </c:pt>
                <c:pt idx="4665">
                  <c:v>1.14893617</c:v>
                </c:pt>
                <c:pt idx="4666">
                  <c:v>1.14893617</c:v>
                </c:pt>
                <c:pt idx="4667">
                  <c:v>1.14893617</c:v>
                </c:pt>
                <c:pt idx="4668">
                  <c:v>1.14893617</c:v>
                </c:pt>
                <c:pt idx="4669">
                  <c:v>1.14893617</c:v>
                </c:pt>
                <c:pt idx="4670">
                  <c:v>1.14893617</c:v>
                </c:pt>
                <c:pt idx="4671">
                  <c:v>1.14893617</c:v>
                </c:pt>
                <c:pt idx="4672">
                  <c:v>1.14893617</c:v>
                </c:pt>
                <c:pt idx="4673">
                  <c:v>1.14893617</c:v>
                </c:pt>
                <c:pt idx="4674">
                  <c:v>1.14893617</c:v>
                </c:pt>
                <c:pt idx="4675">
                  <c:v>1.14893617</c:v>
                </c:pt>
                <c:pt idx="4676">
                  <c:v>1.14893617</c:v>
                </c:pt>
                <c:pt idx="4677">
                  <c:v>1.14893617</c:v>
                </c:pt>
                <c:pt idx="4678">
                  <c:v>1.14893617</c:v>
                </c:pt>
                <c:pt idx="4679">
                  <c:v>1.14893617</c:v>
                </c:pt>
                <c:pt idx="4680">
                  <c:v>1.14893617</c:v>
                </c:pt>
                <c:pt idx="4681">
                  <c:v>1.14893617</c:v>
                </c:pt>
                <c:pt idx="4682">
                  <c:v>1.14893617</c:v>
                </c:pt>
                <c:pt idx="4683">
                  <c:v>1.14893617</c:v>
                </c:pt>
                <c:pt idx="4684">
                  <c:v>1.14893617</c:v>
                </c:pt>
                <c:pt idx="4685">
                  <c:v>1.14893617</c:v>
                </c:pt>
                <c:pt idx="4686">
                  <c:v>1.14893617</c:v>
                </c:pt>
                <c:pt idx="4687">
                  <c:v>1.14893617</c:v>
                </c:pt>
                <c:pt idx="4688">
                  <c:v>1.14893617</c:v>
                </c:pt>
                <c:pt idx="4689">
                  <c:v>1.14893617</c:v>
                </c:pt>
                <c:pt idx="4690">
                  <c:v>1.14893617</c:v>
                </c:pt>
                <c:pt idx="4691">
                  <c:v>1.14893617</c:v>
                </c:pt>
                <c:pt idx="4692">
                  <c:v>1.14893617</c:v>
                </c:pt>
                <c:pt idx="4693">
                  <c:v>1.14893617</c:v>
                </c:pt>
                <c:pt idx="4694">
                  <c:v>1.14893617</c:v>
                </c:pt>
                <c:pt idx="4695">
                  <c:v>1.14893617</c:v>
                </c:pt>
                <c:pt idx="4696">
                  <c:v>1.14893617</c:v>
                </c:pt>
                <c:pt idx="4697">
                  <c:v>1.14893617</c:v>
                </c:pt>
                <c:pt idx="4698">
                  <c:v>1.14893617</c:v>
                </c:pt>
                <c:pt idx="4699">
                  <c:v>1.14893617</c:v>
                </c:pt>
                <c:pt idx="4700">
                  <c:v>1.14893617</c:v>
                </c:pt>
                <c:pt idx="4701">
                  <c:v>1.14893617</c:v>
                </c:pt>
                <c:pt idx="4702">
                  <c:v>1.14893617</c:v>
                </c:pt>
                <c:pt idx="4703">
                  <c:v>1.14893617</c:v>
                </c:pt>
                <c:pt idx="4704">
                  <c:v>1.14893617</c:v>
                </c:pt>
                <c:pt idx="4705">
                  <c:v>1.14893617</c:v>
                </c:pt>
                <c:pt idx="4706">
                  <c:v>1.14893617</c:v>
                </c:pt>
                <c:pt idx="4707">
                  <c:v>1.14893617</c:v>
                </c:pt>
                <c:pt idx="4708">
                  <c:v>1.14893617</c:v>
                </c:pt>
                <c:pt idx="4709">
                  <c:v>1.14893617</c:v>
                </c:pt>
                <c:pt idx="4710">
                  <c:v>1.173913043</c:v>
                </c:pt>
                <c:pt idx="4711">
                  <c:v>1.173913043</c:v>
                </c:pt>
                <c:pt idx="4712">
                  <c:v>1.173913043</c:v>
                </c:pt>
                <c:pt idx="4713">
                  <c:v>1.173913043</c:v>
                </c:pt>
                <c:pt idx="4714">
                  <c:v>1.173913043</c:v>
                </c:pt>
                <c:pt idx="4715">
                  <c:v>1.173913043</c:v>
                </c:pt>
                <c:pt idx="4716">
                  <c:v>1.173913043</c:v>
                </c:pt>
                <c:pt idx="4717">
                  <c:v>1.2</c:v>
                </c:pt>
                <c:pt idx="4718">
                  <c:v>1.2</c:v>
                </c:pt>
                <c:pt idx="4719">
                  <c:v>1.2</c:v>
                </c:pt>
                <c:pt idx="4720">
                  <c:v>1.2</c:v>
                </c:pt>
                <c:pt idx="4721">
                  <c:v>1.2</c:v>
                </c:pt>
                <c:pt idx="4722">
                  <c:v>1.2</c:v>
                </c:pt>
                <c:pt idx="4723">
                  <c:v>1.2</c:v>
                </c:pt>
                <c:pt idx="4724">
                  <c:v>1.2</c:v>
                </c:pt>
                <c:pt idx="4725">
                  <c:v>1.2</c:v>
                </c:pt>
                <c:pt idx="4726">
                  <c:v>1.2</c:v>
                </c:pt>
                <c:pt idx="4727">
                  <c:v>1.2</c:v>
                </c:pt>
                <c:pt idx="4728">
                  <c:v>1.2</c:v>
                </c:pt>
                <c:pt idx="4729">
                  <c:v>1.2</c:v>
                </c:pt>
                <c:pt idx="4730">
                  <c:v>1.2</c:v>
                </c:pt>
                <c:pt idx="4731">
                  <c:v>1.2222222220000001</c:v>
                </c:pt>
                <c:pt idx="4732">
                  <c:v>1.2222222220000001</c:v>
                </c:pt>
                <c:pt idx="4733">
                  <c:v>1.2222222220000001</c:v>
                </c:pt>
                <c:pt idx="4734">
                  <c:v>1.2222222220000001</c:v>
                </c:pt>
                <c:pt idx="4735">
                  <c:v>1.2222222220000001</c:v>
                </c:pt>
                <c:pt idx="4736">
                  <c:v>1.2222222220000001</c:v>
                </c:pt>
                <c:pt idx="4737">
                  <c:v>1.2222222220000001</c:v>
                </c:pt>
                <c:pt idx="4738">
                  <c:v>1.244444444</c:v>
                </c:pt>
                <c:pt idx="4739">
                  <c:v>1.244444444</c:v>
                </c:pt>
                <c:pt idx="4740">
                  <c:v>1.244444444</c:v>
                </c:pt>
                <c:pt idx="4741">
                  <c:v>1.244444444</c:v>
                </c:pt>
                <c:pt idx="4742">
                  <c:v>1.244444444</c:v>
                </c:pt>
                <c:pt idx="4743">
                  <c:v>1.244444444</c:v>
                </c:pt>
                <c:pt idx="4744">
                  <c:v>1.244444444</c:v>
                </c:pt>
                <c:pt idx="4745">
                  <c:v>1.244444444</c:v>
                </c:pt>
                <c:pt idx="4746">
                  <c:v>1.244444444</c:v>
                </c:pt>
                <c:pt idx="4747">
                  <c:v>1.244444444</c:v>
                </c:pt>
                <c:pt idx="4748">
                  <c:v>1.244444444</c:v>
                </c:pt>
                <c:pt idx="4749">
                  <c:v>1.244444444</c:v>
                </c:pt>
                <c:pt idx="4750">
                  <c:v>1.244444444</c:v>
                </c:pt>
                <c:pt idx="4751">
                  <c:v>1.244444444</c:v>
                </c:pt>
                <c:pt idx="4752">
                  <c:v>1.244444444</c:v>
                </c:pt>
                <c:pt idx="4753">
                  <c:v>1.244444444</c:v>
                </c:pt>
                <c:pt idx="4754">
                  <c:v>1.244444444</c:v>
                </c:pt>
                <c:pt idx="4755">
                  <c:v>1.244444444</c:v>
                </c:pt>
                <c:pt idx="4756">
                  <c:v>1.244444444</c:v>
                </c:pt>
                <c:pt idx="4757">
                  <c:v>1.244444444</c:v>
                </c:pt>
                <c:pt idx="4758">
                  <c:v>1.244444444</c:v>
                </c:pt>
                <c:pt idx="4759">
                  <c:v>1.244444444</c:v>
                </c:pt>
                <c:pt idx="4760">
                  <c:v>1.244444444</c:v>
                </c:pt>
                <c:pt idx="4761">
                  <c:v>1.244444444</c:v>
                </c:pt>
                <c:pt idx="4762">
                  <c:v>1.244444444</c:v>
                </c:pt>
                <c:pt idx="4763">
                  <c:v>1.244444444</c:v>
                </c:pt>
                <c:pt idx="4764">
                  <c:v>1.244444444</c:v>
                </c:pt>
                <c:pt idx="4765">
                  <c:v>1.244444444</c:v>
                </c:pt>
                <c:pt idx="4766">
                  <c:v>1.244444444</c:v>
                </c:pt>
                <c:pt idx="4767">
                  <c:v>1.244444444</c:v>
                </c:pt>
                <c:pt idx="4768">
                  <c:v>1.244444444</c:v>
                </c:pt>
                <c:pt idx="4769">
                  <c:v>1.244444444</c:v>
                </c:pt>
                <c:pt idx="4770">
                  <c:v>1.244444444</c:v>
                </c:pt>
                <c:pt idx="4771">
                  <c:v>1.244444444</c:v>
                </c:pt>
                <c:pt idx="4772">
                  <c:v>1.244444444</c:v>
                </c:pt>
                <c:pt idx="4773">
                  <c:v>1.244444444</c:v>
                </c:pt>
                <c:pt idx="4774">
                  <c:v>1.244444444</c:v>
                </c:pt>
                <c:pt idx="4775">
                  <c:v>1.244444444</c:v>
                </c:pt>
                <c:pt idx="4776">
                  <c:v>1.244444444</c:v>
                </c:pt>
                <c:pt idx="4777">
                  <c:v>1.244444444</c:v>
                </c:pt>
                <c:pt idx="4778">
                  <c:v>1.244444444</c:v>
                </c:pt>
                <c:pt idx="4779">
                  <c:v>1.244444444</c:v>
                </c:pt>
                <c:pt idx="4780">
                  <c:v>1.244444444</c:v>
                </c:pt>
                <c:pt idx="4781">
                  <c:v>1.244444444</c:v>
                </c:pt>
                <c:pt idx="4782">
                  <c:v>1.244444444</c:v>
                </c:pt>
                <c:pt idx="4783">
                  <c:v>1.244444444</c:v>
                </c:pt>
                <c:pt idx="4784">
                  <c:v>1.244444444</c:v>
                </c:pt>
                <c:pt idx="4785">
                  <c:v>1.244444444</c:v>
                </c:pt>
                <c:pt idx="4786">
                  <c:v>1.2727272730000001</c:v>
                </c:pt>
                <c:pt idx="4787">
                  <c:v>1.2727272730000001</c:v>
                </c:pt>
                <c:pt idx="4788">
                  <c:v>1.2727272730000001</c:v>
                </c:pt>
                <c:pt idx="4789">
                  <c:v>1.2727272730000001</c:v>
                </c:pt>
                <c:pt idx="4790">
                  <c:v>1.2727272730000001</c:v>
                </c:pt>
                <c:pt idx="4791">
                  <c:v>1.2727272730000001</c:v>
                </c:pt>
                <c:pt idx="4792">
                  <c:v>1.2727272730000001</c:v>
                </c:pt>
                <c:pt idx="4793">
                  <c:v>1.2727272730000001</c:v>
                </c:pt>
                <c:pt idx="4794">
                  <c:v>1.2727272730000001</c:v>
                </c:pt>
                <c:pt idx="4795">
                  <c:v>1.2727272730000001</c:v>
                </c:pt>
                <c:pt idx="4796">
                  <c:v>1.2727272730000001</c:v>
                </c:pt>
                <c:pt idx="4797">
                  <c:v>1.2727272730000001</c:v>
                </c:pt>
                <c:pt idx="4798">
                  <c:v>1.2727272730000001</c:v>
                </c:pt>
                <c:pt idx="4799">
                  <c:v>1.3333333329999999</c:v>
                </c:pt>
                <c:pt idx="4800">
                  <c:v>1.3333333329999999</c:v>
                </c:pt>
                <c:pt idx="4801">
                  <c:v>1.3333333329999999</c:v>
                </c:pt>
                <c:pt idx="4802">
                  <c:v>1.3333333329999999</c:v>
                </c:pt>
                <c:pt idx="4803">
                  <c:v>1.3333333329999999</c:v>
                </c:pt>
                <c:pt idx="4804">
                  <c:v>1.3333333329999999</c:v>
                </c:pt>
                <c:pt idx="4805">
                  <c:v>1.3333333329999999</c:v>
                </c:pt>
                <c:pt idx="4806">
                  <c:v>1.3333333329999999</c:v>
                </c:pt>
                <c:pt idx="4807">
                  <c:v>1.3571428569999999</c:v>
                </c:pt>
                <c:pt idx="4808">
                  <c:v>1.3902439019999999</c:v>
                </c:pt>
                <c:pt idx="4809">
                  <c:v>1.3902439019999999</c:v>
                </c:pt>
                <c:pt idx="4810">
                  <c:v>1.3902439019999999</c:v>
                </c:pt>
                <c:pt idx="4811">
                  <c:v>1.3902439019999999</c:v>
                </c:pt>
                <c:pt idx="4812">
                  <c:v>1.3902439019999999</c:v>
                </c:pt>
                <c:pt idx="4813">
                  <c:v>1.3902439019999999</c:v>
                </c:pt>
                <c:pt idx="4814">
                  <c:v>1.3902439019999999</c:v>
                </c:pt>
                <c:pt idx="4815">
                  <c:v>1.3902439019999999</c:v>
                </c:pt>
                <c:pt idx="4816">
                  <c:v>1.3902439019999999</c:v>
                </c:pt>
                <c:pt idx="4817">
                  <c:v>1.3902439019999999</c:v>
                </c:pt>
                <c:pt idx="4818">
                  <c:v>1.3902439019999999</c:v>
                </c:pt>
                <c:pt idx="4819">
                  <c:v>1.3902439019999999</c:v>
                </c:pt>
                <c:pt idx="4820">
                  <c:v>1.4390243899999999</c:v>
                </c:pt>
                <c:pt idx="4821">
                  <c:v>1.4390243899999999</c:v>
                </c:pt>
                <c:pt idx="4822">
                  <c:v>1.4390243899999999</c:v>
                </c:pt>
                <c:pt idx="4823">
                  <c:v>1.4390243899999999</c:v>
                </c:pt>
                <c:pt idx="4824">
                  <c:v>1.4390243899999999</c:v>
                </c:pt>
                <c:pt idx="4825">
                  <c:v>1.4390243899999999</c:v>
                </c:pt>
                <c:pt idx="4826">
                  <c:v>1.4390243899999999</c:v>
                </c:pt>
                <c:pt idx="4827">
                  <c:v>1.4390243899999999</c:v>
                </c:pt>
                <c:pt idx="4828">
                  <c:v>1.4390243899999999</c:v>
                </c:pt>
                <c:pt idx="4829">
                  <c:v>1.463414634</c:v>
                </c:pt>
                <c:pt idx="4830">
                  <c:v>1.463414634</c:v>
                </c:pt>
                <c:pt idx="4831">
                  <c:v>1.463414634</c:v>
                </c:pt>
                <c:pt idx="4832">
                  <c:v>1.463414634</c:v>
                </c:pt>
                <c:pt idx="4833">
                  <c:v>1.463414634</c:v>
                </c:pt>
                <c:pt idx="4834">
                  <c:v>1.463414634</c:v>
                </c:pt>
                <c:pt idx="4835">
                  <c:v>1.463414634</c:v>
                </c:pt>
                <c:pt idx="4836">
                  <c:v>1.463414634</c:v>
                </c:pt>
                <c:pt idx="4837">
                  <c:v>1.463414634</c:v>
                </c:pt>
                <c:pt idx="4838">
                  <c:v>1.463414634</c:v>
                </c:pt>
                <c:pt idx="4839">
                  <c:v>1.463414634</c:v>
                </c:pt>
                <c:pt idx="4840">
                  <c:v>1.463414634</c:v>
                </c:pt>
                <c:pt idx="4841">
                  <c:v>1.463414634</c:v>
                </c:pt>
                <c:pt idx="4842">
                  <c:v>1.463414634</c:v>
                </c:pt>
                <c:pt idx="4843">
                  <c:v>1.463414634</c:v>
                </c:pt>
                <c:pt idx="4844">
                  <c:v>1.463414634</c:v>
                </c:pt>
                <c:pt idx="4845">
                  <c:v>1.463414634</c:v>
                </c:pt>
                <c:pt idx="4846">
                  <c:v>1.463414634</c:v>
                </c:pt>
                <c:pt idx="4847">
                  <c:v>1.463414634</c:v>
                </c:pt>
                <c:pt idx="4848">
                  <c:v>1.463414634</c:v>
                </c:pt>
                <c:pt idx="4849">
                  <c:v>1.463414634</c:v>
                </c:pt>
                <c:pt idx="4850">
                  <c:v>1.463414634</c:v>
                </c:pt>
                <c:pt idx="4851">
                  <c:v>1.463414634</c:v>
                </c:pt>
                <c:pt idx="4852">
                  <c:v>1.463414634</c:v>
                </c:pt>
                <c:pt idx="4853">
                  <c:v>1.463414634</c:v>
                </c:pt>
                <c:pt idx="4854">
                  <c:v>1.463414634</c:v>
                </c:pt>
                <c:pt idx="4855">
                  <c:v>1.463414634</c:v>
                </c:pt>
                <c:pt idx="4856">
                  <c:v>1.463414634</c:v>
                </c:pt>
                <c:pt idx="4857">
                  <c:v>1.463414634</c:v>
                </c:pt>
                <c:pt idx="4858">
                  <c:v>1.463414634</c:v>
                </c:pt>
                <c:pt idx="4859">
                  <c:v>1.463414634</c:v>
                </c:pt>
                <c:pt idx="4860">
                  <c:v>1.463414634</c:v>
                </c:pt>
                <c:pt idx="4861">
                  <c:v>1.463414634</c:v>
                </c:pt>
                <c:pt idx="4862">
                  <c:v>1.463414634</c:v>
                </c:pt>
                <c:pt idx="4863">
                  <c:v>1.463414634</c:v>
                </c:pt>
                <c:pt idx="4864">
                  <c:v>1.463414634</c:v>
                </c:pt>
                <c:pt idx="4865">
                  <c:v>1.463414634</c:v>
                </c:pt>
                <c:pt idx="4866">
                  <c:v>1.463414634</c:v>
                </c:pt>
                <c:pt idx="4867">
                  <c:v>1.463414634</c:v>
                </c:pt>
                <c:pt idx="4868">
                  <c:v>1.463414634</c:v>
                </c:pt>
                <c:pt idx="4869">
                  <c:v>1.463414634</c:v>
                </c:pt>
                <c:pt idx="4870">
                  <c:v>1.463414634</c:v>
                </c:pt>
                <c:pt idx="4871">
                  <c:v>1.463414634</c:v>
                </c:pt>
                <c:pt idx="4872">
                  <c:v>1.463414634</c:v>
                </c:pt>
                <c:pt idx="4873">
                  <c:v>1.463414634</c:v>
                </c:pt>
                <c:pt idx="4874">
                  <c:v>1.463414634</c:v>
                </c:pt>
                <c:pt idx="4875">
                  <c:v>1.463414634</c:v>
                </c:pt>
                <c:pt idx="4876">
                  <c:v>1.463414634</c:v>
                </c:pt>
                <c:pt idx="4877">
                  <c:v>1.463414634</c:v>
                </c:pt>
                <c:pt idx="4878">
                  <c:v>1.463414634</c:v>
                </c:pt>
                <c:pt idx="4879">
                  <c:v>1.463414634</c:v>
                </c:pt>
                <c:pt idx="4880">
                  <c:v>1.463414634</c:v>
                </c:pt>
                <c:pt idx="4881">
                  <c:v>1.463414634</c:v>
                </c:pt>
                <c:pt idx="4882">
                  <c:v>1.463414634</c:v>
                </c:pt>
                <c:pt idx="4883">
                  <c:v>1.463414634</c:v>
                </c:pt>
                <c:pt idx="4884">
                  <c:v>1.463414634</c:v>
                </c:pt>
                <c:pt idx="4885">
                  <c:v>1.463414634</c:v>
                </c:pt>
                <c:pt idx="4886">
                  <c:v>1.463414634</c:v>
                </c:pt>
                <c:pt idx="4887">
                  <c:v>1.463414634</c:v>
                </c:pt>
                <c:pt idx="4888">
                  <c:v>1.463414634</c:v>
                </c:pt>
                <c:pt idx="4889">
                  <c:v>1.463414634</c:v>
                </c:pt>
                <c:pt idx="4890">
                  <c:v>1.463414634</c:v>
                </c:pt>
                <c:pt idx="4891">
                  <c:v>1.463414634</c:v>
                </c:pt>
                <c:pt idx="4892">
                  <c:v>1.463414634</c:v>
                </c:pt>
                <c:pt idx="4893">
                  <c:v>1.463414634</c:v>
                </c:pt>
                <c:pt idx="4894">
                  <c:v>1.463414634</c:v>
                </c:pt>
                <c:pt idx="4895">
                  <c:v>1.463414634</c:v>
                </c:pt>
                <c:pt idx="4896">
                  <c:v>1.463414634</c:v>
                </c:pt>
                <c:pt idx="4897">
                  <c:v>1.463414634</c:v>
                </c:pt>
                <c:pt idx="4898">
                  <c:v>1.463414634</c:v>
                </c:pt>
                <c:pt idx="4899">
                  <c:v>1.463414634</c:v>
                </c:pt>
                <c:pt idx="4900">
                  <c:v>1.463414634</c:v>
                </c:pt>
                <c:pt idx="4901">
                  <c:v>1.463414634</c:v>
                </c:pt>
                <c:pt idx="4902">
                  <c:v>1.463414634</c:v>
                </c:pt>
                <c:pt idx="4903">
                  <c:v>1.463414634</c:v>
                </c:pt>
                <c:pt idx="4904">
                  <c:v>1.463414634</c:v>
                </c:pt>
                <c:pt idx="4905">
                  <c:v>1.463414634</c:v>
                </c:pt>
                <c:pt idx="4906">
                  <c:v>1.463414634</c:v>
                </c:pt>
                <c:pt idx="4907">
                  <c:v>1.463414634</c:v>
                </c:pt>
                <c:pt idx="4908">
                  <c:v>1.463414634</c:v>
                </c:pt>
                <c:pt idx="4909">
                  <c:v>1.463414634</c:v>
                </c:pt>
                <c:pt idx="4910">
                  <c:v>1.463414634</c:v>
                </c:pt>
                <c:pt idx="4911">
                  <c:v>1.463414634</c:v>
                </c:pt>
                <c:pt idx="4912">
                  <c:v>1.463414634</c:v>
                </c:pt>
                <c:pt idx="4913">
                  <c:v>1.463414634</c:v>
                </c:pt>
                <c:pt idx="4914">
                  <c:v>1.463414634</c:v>
                </c:pt>
                <c:pt idx="4915">
                  <c:v>1.463414634</c:v>
                </c:pt>
                <c:pt idx="4916">
                  <c:v>1.463414634</c:v>
                </c:pt>
                <c:pt idx="4917">
                  <c:v>1.463414634</c:v>
                </c:pt>
                <c:pt idx="4918">
                  <c:v>1.463414634</c:v>
                </c:pt>
                <c:pt idx="4919">
                  <c:v>1.463414634</c:v>
                </c:pt>
                <c:pt idx="4920">
                  <c:v>1.463414634</c:v>
                </c:pt>
                <c:pt idx="4921">
                  <c:v>1.463414634</c:v>
                </c:pt>
                <c:pt idx="4922">
                  <c:v>1.463414634</c:v>
                </c:pt>
                <c:pt idx="4923">
                  <c:v>1.463414634</c:v>
                </c:pt>
                <c:pt idx="4924">
                  <c:v>1.463414634</c:v>
                </c:pt>
                <c:pt idx="4925">
                  <c:v>1.463414634</c:v>
                </c:pt>
                <c:pt idx="4926">
                  <c:v>1.463414634</c:v>
                </c:pt>
                <c:pt idx="4927">
                  <c:v>1.463414634</c:v>
                </c:pt>
                <c:pt idx="4928">
                  <c:v>1.463414634</c:v>
                </c:pt>
                <c:pt idx="4929">
                  <c:v>1.463414634</c:v>
                </c:pt>
                <c:pt idx="4930">
                  <c:v>1.463414634</c:v>
                </c:pt>
                <c:pt idx="4931">
                  <c:v>1.463414634</c:v>
                </c:pt>
                <c:pt idx="4932">
                  <c:v>1.463414634</c:v>
                </c:pt>
                <c:pt idx="4933">
                  <c:v>1.463414634</c:v>
                </c:pt>
                <c:pt idx="4934">
                  <c:v>1.463414634</c:v>
                </c:pt>
                <c:pt idx="4935">
                  <c:v>1.463414634</c:v>
                </c:pt>
                <c:pt idx="4936">
                  <c:v>1.463414634</c:v>
                </c:pt>
                <c:pt idx="4937">
                  <c:v>1.463414634</c:v>
                </c:pt>
                <c:pt idx="4938">
                  <c:v>1.463414634</c:v>
                </c:pt>
                <c:pt idx="4939">
                  <c:v>1.5</c:v>
                </c:pt>
                <c:pt idx="4940">
                  <c:v>1.5</c:v>
                </c:pt>
                <c:pt idx="4941">
                  <c:v>1.5</c:v>
                </c:pt>
                <c:pt idx="4942">
                  <c:v>1.5</c:v>
                </c:pt>
                <c:pt idx="4943">
                  <c:v>1.5</c:v>
                </c:pt>
                <c:pt idx="4944">
                  <c:v>1.5</c:v>
                </c:pt>
                <c:pt idx="4945">
                  <c:v>1.5</c:v>
                </c:pt>
                <c:pt idx="4946">
                  <c:v>1.5</c:v>
                </c:pt>
                <c:pt idx="4947">
                  <c:v>1.5</c:v>
                </c:pt>
                <c:pt idx="4948">
                  <c:v>1.5</c:v>
                </c:pt>
                <c:pt idx="4949">
                  <c:v>1.5</c:v>
                </c:pt>
                <c:pt idx="4950">
                  <c:v>1.5</c:v>
                </c:pt>
                <c:pt idx="4951">
                  <c:v>1.5</c:v>
                </c:pt>
                <c:pt idx="4952">
                  <c:v>1.5</c:v>
                </c:pt>
                <c:pt idx="4953">
                  <c:v>1.5</c:v>
                </c:pt>
                <c:pt idx="4954">
                  <c:v>1.5</c:v>
                </c:pt>
                <c:pt idx="4955">
                  <c:v>1.5</c:v>
                </c:pt>
                <c:pt idx="4956">
                  <c:v>1.5</c:v>
                </c:pt>
                <c:pt idx="4957">
                  <c:v>1.5</c:v>
                </c:pt>
                <c:pt idx="4958">
                  <c:v>1.5</c:v>
                </c:pt>
                <c:pt idx="4959">
                  <c:v>1.5</c:v>
                </c:pt>
                <c:pt idx="4960">
                  <c:v>1.5249999999999999</c:v>
                </c:pt>
                <c:pt idx="4961">
                  <c:v>1.5249999999999999</c:v>
                </c:pt>
                <c:pt idx="4962">
                  <c:v>1.5249999999999999</c:v>
                </c:pt>
                <c:pt idx="4963">
                  <c:v>1.5249999999999999</c:v>
                </c:pt>
                <c:pt idx="4964">
                  <c:v>1.5249999999999999</c:v>
                </c:pt>
                <c:pt idx="4965">
                  <c:v>1.5249999999999999</c:v>
                </c:pt>
                <c:pt idx="4966">
                  <c:v>1.5249999999999999</c:v>
                </c:pt>
                <c:pt idx="4967">
                  <c:v>1.5249999999999999</c:v>
                </c:pt>
                <c:pt idx="4968">
                  <c:v>1.5249999999999999</c:v>
                </c:pt>
                <c:pt idx="4969">
                  <c:v>1.5249999999999999</c:v>
                </c:pt>
                <c:pt idx="4970">
                  <c:v>1.5249999999999999</c:v>
                </c:pt>
                <c:pt idx="4971">
                  <c:v>1.5249999999999999</c:v>
                </c:pt>
                <c:pt idx="4972">
                  <c:v>1.5249999999999999</c:v>
                </c:pt>
                <c:pt idx="4973">
                  <c:v>1.5249999999999999</c:v>
                </c:pt>
                <c:pt idx="4974">
                  <c:v>1.5249999999999999</c:v>
                </c:pt>
                <c:pt idx="4975">
                  <c:v>1.5249999999999999</c:v>
                </c:pt>
                <c:pt idx="4976">
                  <c:v>1.5249999999999999</c:v>
                </c:pt>
                <c:pt idx="4977">
                  <c:v>1.5249999999999999</c:v>
                </c:pt>
                <c:pt idx="4978">
                  <c:v>1.5249999999999999</c:v>
                </c:pt>
                <c:pt idx="4979">
                  <c:v>1.5249999999999999</c:v>
                </c:pt>
                <c:pt idx="4980">
                  <c:v>1.5249999999999999</c:v>
                </c:pt>
                <c:pt idx="4981">
                  <c:v>1.5249999999999999</c:v>
                </c:pt>
                <c:pt idx="4982">
                  <c:v>1.5249999999999999</c:v>
                </c:pt>
                <c:pt idx="4983">
                  <c:v>1.5249999999999999</c:v>
                </c:pt>
                <c:pt idx="4984">
                  <c:v>1.5249999999999999</c:v>
                </c:pt>
                <c:pt idx="4985">
                  <c:v>1.5249999999999999</c:v>
                </c:pt>
                <c:pt idx="4986">
                  <c:v>1.5249999999999999</c:v>
                </c:pt>
                <c:pt idx="4987">
                  <c:v>1.5641025639999999</c:v>
                </c:pt>
                <c:pt idx="4988">
                  <c:v>1.5641025639999999</c:v>
                </c:pt>
                <c:pt idx="4989">
                  <c:v>1.5641025639999999</c:v>
                </c:pt>
                <c:pt idx="4990">
                  <c:v>1.5641025639999999</c:v>
                </c:pt>
                <c:pt idx="4991">
                  <c:v>1.5641025639999999</c:v>
                </c:pt>
                <c:pt idx="4992">
                  <c:v>1.5641025639999999</c:v>
                </c:pt>
                <c:pt idx="4993">
                  <c:v>1.5641025639999999</c:v>
                </c:pt>
                <c:pt idx="4994">
                  <c:v>1.5641025639999999</c:v>
                </c:pt>
                <c:pt idx="4995">
                  <c:v>1.5641025639999999</c:v>
                </c:pt>
                <c:pt idx="4996">
                  <c:v>1.5641025639999999</c:v>
                </c:pt>
                <c:pt idx="4997">
                  <c:v>1.5641025639999999</c:v>
                </c:pt>
                <c:pt idx="4998">
                  <c:v>1.5641025639999999</c:v>
                </c:pt>
                <c:pt idx="4999">
                  <c:v>1.6052631580000001</c:v>
                </c:pt>
                <c:pt idx="5000">
                  <c:v>1.6052631580000001</c:v>
                </c:pt>
                <c:pt idx="5001">
                  <c:v>1.6052631580000001</c:v>
                </c:pt>
                <c:pt idx="5002">
                  <c:v>1.6052631580000001</c:v>
                </c:pt>
                <c:pt idx="5003">
                  <c:v>1.6052631580000001</c:v>
                </c:pt>
                <c:pt idx="5004">
                  <c:v>1.6052631580000001</c:v>
                </c:pt>
                <c:pt idx="5005">
                  <c:v>1.6052631580000001</c:v>
                </c:pt>
                <c:pt idx="5006">
                  <c:v>1.6052631580000001</c:v>
                </c:pt>
                <c:pt idx="5007">
                  <c:v>1.6052631580000001</c:v>
                </c:pt>
                <c:pt idx="5008">
                  <c:v>1.6315789469999999</c:v>
                </c:pt>
                <c:pt idx="5009">
                  <c:v>1.6315789469999999</c:v>
                </c:pt>
                <c:pt idx="5010">
                  <c:v>1.6315789469999999</c:v>
                </c:pt>
                <c:pt idx="5011">
                  <c:v>1.6315789469999999</c:v>
                </c:pt>
                <c:pt idx="5012">
                  <c:v>1.6315789469999999</c:v>
                </c:pt>
                <c:pt idx="5013">
                  <c:v>1.6315789469999999</c:v>
                </c:pt>
                <c:pt idx="5014">
                  <c:v>1.6315789469999999</c:v>
                </c:pt>
                <c:pt idx="5015">
                  <c:v>1.6315789469999999</c:v>
                </c:pt>
                <c:pt idx="5016">
                  <c:v>1.6315789469999999</c:v>
                </c:pt>
                <c:pt idx="5017">
                  <c:v>1.6315789469999999</c:v>
                </c:pt>
                <c:pt idx="5018">
                  <c:v>1.6315789469999999</c:v>
                </c:pt>
                <c:pt idx="5019">
                  <c:v>1.6315789469999999</c:v>
                </c:pt>
                <c:pt idx="5020">
                  <c:v>1.6578947369999999</c:v>
                </c:pt>
                <c:pt idx="5021">
                  <c:v>1.7027027029999999</c:v>
                </c:pt>
                <c:pt idx="5022">
                  <c:v>1.7027027029999999</c:v>
                </c:pt>
                <c:pt idx="5023">
                  <c:v>1.7027027029999999</c:v>
                </c:pt>
                <c:pt idx="5024">
                  <c:v>1.7027027029999999</c:v>
                </c:pt>
                <c:pt idx="5025">
                  <c:v>1.7027027029999999</c:v>
                </c:pt>
                <c:pt idx="5026">
                  <c:v>1.7027027029999999</c:v>
                </c:pt>
                <c:pt idx="5027">
                  <c:v>1.7027027029999999</c:v>
                </c:pt>
                <c:pt idx="5028">
                  <c:v>1.7027027029999999</c:v>
                </c:pt>
                <c:pt idx="5029">
                  <c:v>1.7027027029999999</c:v>
                </c:pt>
                <c:pt idx="5030">
                  <c:v>1.7027027029999999</c:v>
                </c:pt>
                <c:pt idx="5031">
                  <c:v>1.7027027029999999</c:v>
                </c:pt>
                <c:pt idx="5032">
                  <c:v>1.7027027029999999</c:v>
                </c:pt>
                <c:pt idx="5033">
                  <c:v>1.7027027029999999</c:v>
                </c:pt>
                <c:pt idx="5034">
                  <c:v>1.7027027029999999</c:v>
                </c:pt>
                <c:pt idx="5035">
                  <c:v>1.7027027029999999</c:v>
                </c:pt>
                <c:pt idx="5036">
                  <c:v>1.7027027029999999</c:v>
                </c:pt>
                <c:pt idx="5037">
                  <c:v>1.7027027029999999</c:v>
                </c:pt>
                <c:pt idx="5038">
                  <c:v>1.7027027029999999</c:v>
                </c:pt>
                <c:pt idx="5039">
                  <c:v>1.7027027029999999</c:v>
                </c:pt>
                <c:pt idx="5040">
                  <c:v>1.7027027029999999</c:v>
                </c:pt>
                <c:pt idx="5041">
                  <c:v>1.7027027029999999</c:v>
                </c:pt>
                <c:pt idx="5042">
                  <c:v>1.7297297300000001</c:v>
                </c:pt>
                <c:pt idx="5043">
                  <c:v>1.7297297300000001</c:v>
                </c:pt>
                <c:pt idx="5044">
                  <c:v>1.7297297300000001</c:v>
                </c:pt>
                <c:pt idx="5045">
                  <c:v>1.7777777779999999</c:v>
                </c:pt>
                <c:pt idx="5046">
                  <c:v>1.7777777779999999</c:v>
                </c:pt>
                <c:pt idx="5047">
                  <c:v>1.7777777779999999</c:v>
                </c:pt>
                <c:pt idx="5048">
                  <c:v>1.7777777779999999</c:v>
                </c:pt>
                <c:pt idx="5049">
                  <c:v>1.7777777779999999</c:v>
                </c:pt>
                <c:pt idx="5050">
                  <c:v>1.7777777779999999</c:v>
                </c:pt>
                <c:pt idx="5051">
                  <c:v>1.7777777779999999</c:v>
                </c:pt>
                <c:pt idx="5052">
                  <c:v>1.7777777779999999</c:v>
                </c:pt>
                <c:pt idx="5053">
                  <c:v>1.7777777779999999</c:v>
                </c:pt>
                <c:pt idx="5054">
                  <c:v>1.7777777779999999</c:v>
                </c:pt>
                <c:pt idx="5055">
                  <c:v>1.7777777779999999</c:v>
                </c:pt>
                <c:pt idx="5056">
                  <c:v>1.7777777779999999</c:v>
                </c:pt>
                <c:pt idx="5057">
                  <c:v>1.7777777779999999</c:v>
                </c:pt>
                <c:pt idx="5058">
                  <c:v>1.7777777779999999</c:v>
                </c:pt>
                <c:pt idx="5059">
                  <c:v>1.7777777779999999</c:v>
                </c:pt>
                <c:pt idx="5060">
                  <c:v>1.7777777779999999</c:v>
                </c:pt>
                <c:pt idx="5061">
                  <c:v>1.7777777779999999</c:v>
                </c:pt>
                <c:pt idx="5062">
                  <c:v>1.7777777779999999</c:v>
                </c:pt>
                <c:pt idx="5063">
                  <c:v>1.7777777779999999</c:v>
                </c:pt>
                <c:pt idx="5064">
                  <c:v>1.7777777779999999</c:v>
                </c:pt>
                <c:pt idx="5065">
                  <c:v>1.7777777779999999</c:v>
                </c:pt>
                <c:pt idx="5066">
                  <c:v>1.8055555560000001</c:v>
                </c:pt>
                <c:pt idx="5067">
                  <c:v>1.8055555560000001</c:v>
                </c:pt>
                <c:pt idx="5068">
                  <c:v>1.8055555560000001</c:v>
                </c:pt>
                <c:pt idx="5069">
                  <c:v>1.8055555560000001</c:v>
                </c:pt>
                <c:pt idx="5070">
                  <c:v>1.8055555560000001</c:v>
                </c:pt>
                <c:pt idx="5071">
                  <c:v>1.8055555560000001</c:v>
                </c:pt>
                <c:pt idx="5072">
                  <c:v>1.8055555560000001</c:v>
                </c:pt>
                <c:pt idx="5073">
                  <c:v>1.8055555560000001</c:v>
                </c:pt>
                <c:pt idx="5074">
                  <c:v>1.8055555560000001</c:v>
                </c:pt>
                <c:pt idx="5075">
                  <c:v>1.8055555560000001</c:v>
                </c:pt>
                <c:pt idx="5076">
                  <c:v>1.8055555560000001</c:v>
                </c:pt>
                <c:pt idx="5077">
                  <c:v>1.8055555560000001</c:v>
                </c:pt>
                <c:pt idx="5078">
                  <c:v>1.8055555560000001</c:v>
                </c:pt>
                <c:pt idx="5079">
                  <c:v>1.8055555560000001</c:v>
                </c:pt>
                <c:pt idx="5080">
                  <c:v>1.8055555560000001</c:v>
                </c:pt>
                <c:pt idx="5081">
                  <c:v>1.8055555560000001</c:v>
                </c:pt>
                <c:pt idx="5082">
                  <c:v>1.8055555560000001</c:v>
                </c:pt>
                <c:pt idx="5083">
                  <c:v>1.8055555560000001</c:v>
                </c:pt>
                <c:pt idx="5084">
                  <c:v>1.8055555560000001</c:v>
                </c:pt>
                <c:pt idx="5085">
                  <c:v>1.8055555560000001</c:v>
                </c:pt>
                <c:pt idx="5086">
                  <c:v>1.8571428569999999</c:v>
                </c:pt>
                <c:pt idx="5087">
                  <c:v>1.8571428569999999</c:v>
                </c:pt>
                <c:pt idx="5088">
                  <c:v>1.8571428569999999</c:v>
                </c:pt>
                <c:pt idx="5089">
                  <c:v>1.8571428569999999</c:v>
                </c:pt>
                <c:pt idx="5090">
                  <c:v>1.8571428569999999</c:v>
                </c:pt>
                <c:pt idx="5091">
                  <c:v>1.8571428569999999</c:v>
                </c:pt>
                <c:pt idx="5092">
                  <c:v>1.8571428569999999</c:v>
                </c:pt>
                <c:pt idx="5093">
                  <c:v>1.8571428569999999</c:v>
                </c:pt>
                <c:pt idx="5094">
                  <c:v>1.8571428569999999</c:v>
                </c:pt>
                <c:pt idx="5095">
                  <c:v>1.8571428569999999</c:v>
                </c:pt>
                <c:pt idx="5096">
                  <c:v>1.8571428569999999</c:v>
                </c:pt>
                <c:pt idx="5097">
                  <c:v>1.8571428569999999</c:v>
                </c:pt>
                <c:pt idx="5098">
                  <c:v>1.8571428569999999</c:v>
                </c:pt>
                <c:pt idx="5099">
                  <c:v>1.8571428569999999</c:v>
                </c:pt>
                <c:pt idx="5100">
                  <c:v>1.8571428569999999</c:v>
                </c:pt>
                <c:pt idx="5101">
                  <c:v>1.8571428569999999</c:v>
                </c:pt>
                <c:pt idx="5102">
                  <c:v>1.8571428569999999</c:v>
                </c:pt>
                <c:pt idx="5103">
                  <c:v>1.8571428569999999</c:v>
                </c:pt>
                <c:pt idx="5104">
                  <c:v>1.8571428569999999</c:v>
                </c:pt>
                <c:pt idx="5105">
                  <c:v>1.8571428569999999</c:v>
                </c:pt>
                <c:pt idx="5106">
                  <c:v>1.8571428569999999</c:v>
                </c:pt>
                <c:pt idx="5107">
                  <c:v>1.885714286</c:v>
                </c:pt>
                <c:pt idx="5108">
                  <c:v>1.885714286</c:v>
                </c:pt>
                <c:pt idx="5109">
                  <c:v>1.885714286</c:v>
                </c:pt>
                <c:pt idx="5110">
                  <c:v>1.885714286</c:v>
                </c:pt>
                <c:pt idx="5111">
                  <c:v>1.885714286</c:v>
                </c:pt>
                <c:pt idx="5112">
                  <c:v>1.885714286</c:v>
                </c:pt>
                <c:pt idx="5113">
                  <c:v>1.885714286</c:v>
                </c:pt>
                <c:pt idx="5114">
                  <c:v>1.885714286</c:v>
                </c:pt>
                <c:pt idx="5115">
                  <c:v>1.885714286</c:v>
                </c:pt>
                <c:pt idx="5116">
                  <c:v>1.885714286</c:v>
                </c:pt>
                <c:pt idx="5117">
                  <c:v>1.885714286</c:v>
                </c:pt>
                <c:pt idx="5118">
                  <c:v>1.885714286</c:v>
                </c:pt>
                <c:pt idx="5119">
                  <c:v>1.885714286</c:v>
                </c:pt>
                <c:pt idx="5120">
                  <c:v>1.885714286</c:v>
                </c:pt>
                <c:pt idx="5121">
                  <c:v>1.885714286</c:v>
                </c:pt>
                <c:pt idx="5122">
                  <c:v>1.885714286</c:v>
                </c:pt>
                <c:pt idx="5123">
                  <c:v>1.885714286</c:v>
                </c:pt>
                <c:pt idx="5124">
                  <c:v>1.885714286</c:v>
                </c:pt>
                <c:pt idx="5125">
                  <c:v>1.885714286</c:v>
                </c:pt>
                <c:pt idx="5126">
                  <c:v>1.885714286</c:v>
                </c:pt>
                <c:pt idx="5127">
                  <c:v>1.885714286</c:v>
                </c:pt>
                <c:pt idx="5128">
                  <c:v>1.885714286</c:v>
                </c:pt>
                <c:pt idx="5129">
                  <c:v>1.885714286</c:v>
                </c:pt>
                <c:pt idx="5130">
                  <c:v>1.885714286</c:v>
                </c:pt>
                <c:pt idx="5131">
                  <c:v>1.885714286</c:v>
                </c:pt>
                <c:pt idx="5132">
                  <c:v>1.885714286</c:v>
                </c:pt>
                <c:pt idx="5133">
                  <c:v>1.885714286</c:v>
                </c:pt>
                <c:pt idx="5134">
                  <c:v>1.885714286</c:v>
                </c:pt>
                <c:pt idx="5135">
                  <c:v>1.885714286</c:v>
                </c:pt>
                <c:pt idx="5136">
                  <c:v>1.885714286</c:v>
                </c:pt>
                <c:pt idx="5137">
                  <c:v>1.885714286</c:v>
                </c:pt>
                <c:pt idx="5138">
                  <c:v>1.885714286</c:v>
                </c:pt>
                <c:pt idx="5139">
                  <c:v>1.885714286</c:v>
                </c:pt>
                <c:pt idx="5140">
                  <c:v>1.885714286</c:v>
                </c:pt>
                <c:pt idx="5141">
                  <c:v>1.885714286</c:v>
                </c:pt>
                <c:pt idx="5142">
                  <c:v>1.885714286</c:v>
                </c:pt>
                <c:pt idx="5143">
                  <c:v>1.885714286</c:v>
                </c:pt>
                <c:pt idx="5144">
                  <c:v>1.885714286</c:v>
                </c:pt>
                <c:pt idx="5145">
                  <c:v>1.885714286</c:v>
                </c:pt>
                <c:pt idx="5146">
                  <c:v>1.885714286</c:v>
                </c:pt>
                <c:pt idx="5147">
                  <c:v>1.885714286</c:v>
                </c:pt>
                <c:pt idx="5148">
                  <c:v>1.885714286</c:v>
                </c:pt>
                <c:pt idx="5149">
                  <c:v>1.885714286</c:v>
                </c:pt>
                <c:pt idx="5150">
                  <c:v>1.885714286</c:v>
                </c:pt>
                <c:pt idx="5151">
                  <c:v>1.885714286</c:v>
                </c:pt>
                <c:pt idx="5152">
                  <c:v>1.885714286</c:v>
                </c:pt>
                <c:pt idx="5153">
                  <c:v>1.885714286</c:v>
                </c:pt>
                <c:pt idx="5154">
                  <c:v>1.885714286</c:v>
                </c:pt>
                <c:pt idx="5155">
                  <c:v>1.885714286</c:v>
                </c:pt>
                <c:pt idx="5156">
                  <c:v>1.885714286</c:v>
                </c:pt>
                <c:pt idx="5157">
                  <c:v>1.885714286</c:v>
                </c:pt>
                <c:pt idx="5158">
                  <c:v>1.885714286</c:v>
                </c:pt>
                <c:pt idx="5159">
                  <c:v>1.885714286</c:v>
                </c:pt>
                <c:pt idx="5160">
                  <c:v>1.885714286</c:v>
                </c:pt>
                <c:pt idx="5161">
                  <c:v>1.885714286</c:v>
                </c:pt>
                <c:pt idx="5162">
                  <c:v>1.885714286</c:v>
                </c:pt>
                <c:pt idx="5163">
                  <c:v>1.885714286</c:v>
                </c:pt>
                <c:pt idx="5164">
                  <c:v>1.885714286</c:v>
                </c:pt>
                <c:pt idx="5165">
                  <c:v>1.885714286</c:v>
                </c:pt>
                <c:pt idx="5166">
                  <c:v>1.885714286</c:v>
                </c:pt>
                <c:pt idx="5167">
                  <c:v>1.885714286</c:v>
                </c:pt>
                <c:pt idx="5168">
                  <c:v>1.885714286</c:v>
                </c:pt>
                <c:pt idx="5169">
                  <c:v>1.885714286</c:v>
                </c:pt>
                <c:pt idx="5170">
                  <c:v>1.885714286</c:v>
                </c:pt>
                <c:pt idx="5171">
                  <c:v>1.885714286</c:v>
                </c:pt>
                <c:pt idx="5172">
                  <c:v>1.885714286</c:v>
                </c:pt>
                <c:pt idx="5173">
                  <c:v>1.885714286</c:v>
                </c:pt>
                <c:pt idx="5174">
                  <c:v>1.885714286</c:v>
                </c:pt>
                <c:pt idx="5175">
                  <c:v>1.885714286</c:v>
                </c:pt>
                <c:pt idx="5176">
                  <c:v>1.885714286</c:v>
                </c:pt>
                <c:pt idx="5177">
                  <c:v>1.885714286</c:v>
                </c:pt>
                <c:pt idx="5178">
                  <c:v>1.885714286</c:v>
                </c:pt>
                <c:pt idx="5179">
                  <c:v>1.885714286</c:v>
                </c:pt>
                <c:pt idx="5180">
                  <c:v>1.885714286</c:v>
                </c:pt>
                <c:pt idx="5181">
                  <c:v>1.885714286</c:v>
                </c:pt>
                <c:pt idx="5182">
                  <c:v>1.885714286</c:v>
                </c:pt>
                <c:pt idx="5183">
                  <c:v>1.885714286</c:v>
                </c:pt>
                <c:pt idx="5184">
                  <c:v>1.885714286</c:v>
                </c:pt>
                <c:pt idx="5185">
                  <c:v>1.885714286</c:v>
                </c:pt>
                <c:pt idx="5186">
                  <c:v>1.885714286</c:v>
                </c:pt>
                <c:pt idx="5187">
                  <c:v>1.9411764709999999</c:v>
                </c:pt>
                <c:pt idx="5188">
                  <c:v>1.9411764709999999</c:v>
                </c:pt>
                <c:pt idx="5189">
                  <c:v>1.9411764709999999</c:v>
                </c:pt>
                <c:pt idx="5190">
                  <c:v>1.9411764709999999</c:v>
                </c:pt>
                <c:pt idx="5191">
                  <c:v>1.9411764709999999</c:v>
                </c:pt>
                <c:pt idx="5192">
                  <c:v>1.9411764709999999</c:v>
                </c:pt>
                <c:pt idx="5193">
                  <c:v>1.9411764709999999</c:v>
                </c:pt>
                <c:pt idx="5194">
                  <c:v>1.9411764709999999</c:v>
                </c:pt>
                <c:pt idx="5195">
                  <c:v>1.9411764709999999</c:v>
                </c:pt>
                <c:pt idx="5196">
                  <c:v>1.9411764709999999</c:v>
                </c:pt>
                <c:pt idx="5197">
                  <c:v>1.9411764709999999</c:v>
                </c:pt>
                <c:pt idx="5198">
                  <c:v>1.9411764709999999</c:v>
                </c:pt>
                <c:pt idx="5199">
                  <c:v>1.9411764709999999</c:v>
                </c:pt>
                <c:pt idx="5200">
                  <c:v>1.9411764709999999</c:v>
                </c:pt>
                <c:pt idx="5201">
                  <c:v>1.9411764709999999</c:v>
                </c:pt>
                <c:pt idx="5202">
                  <c:v>1.9411764709999999</c:v>
                </c:pt>
                <c:pt idx="5203">
                  <c:v>1.9411764709999999</c:v>
                </c:pt>
                <c:pt idx="5204">
                  <c:v>1.9411764709999999</c:v>
                </c:pt>
                <c:pt idx="5205">
                  <c:v>1.9411764709999999</c:v>
                </c:pt>
                <c:pt idx="5206">
                  <c:v>1.9411764709999999</c:v>
                </c:pt>
                <c:pt idx="5207">
                  <c:v>2</c:v>
                </c:pt>
                <c:pt idx="5208">
                  <c:v>2.0303030299999998</c:v>
                </c:pt>
                <c:pt idx="5209">
                  <c:v>2.0303030299999998</c:v>
                </c:pt>
                <c:pt idx="5210">
                  <c:v>2.0303030299999998</c:v>
                </c:pt>
                <c:pt idx="5211">
                  <c:v>2.0303030299999998</c:v>
                </c:pt>
                <c:pt idx="5212">
                  <c:v>2.0303030299999998</c:v>
                </c:pt>
                <c:pt idx="5213">
                  <c:v>2.0303030299999998</c:v>
                </c:pt>
                <c:pt idx="5214">
                  <c:v>2.0303030299999998</c:v>
                </c:pt>
                <c:pt idx="5215">
                  <c:v>2.0303030299999998</c:v>
                </c:pt>
                <c:pt idx="5216">
                  <c:v>2.0303030299999998</c:v>
                </c:pt>
                <c:pt idx="5217">
                  <c:v>2.0303030299999998</c:v>
                </c:pt>
                <c:pt idx="5218">
                  <c:v>2.0303030299999998</c:v>
                </c:pt>
                <c:pt idx="5219">
                  <c:v>2.0303030299999998</c:v>
                </c:pt>
                <c:pt idx="5220">
                  <c:v>2.0303030299999998</c:v>
                </c:pt>
                <c:pt idx="5221">
                  <c:v>2.0303030299999998</c:v>
                </c:pt>
                <c:pt idx="5222">
                  <c:v>2.0303030299999998</c:v>
                </c:pt>
                <c:pt idx="5223">
                  <c:v>2.0303030299999998</c:v>
                </c:pt>
                <c:pt idx="5224">
                  <c:v>2.09375</c:v>
                </c:pt>
                <c:pt idx="5225">
                  <c:v>2.09375</c:v>
                </c:pt>
                <c:pt idx="5226">
                  <c:v>2.09375</c:v>
                </c:pt>
                <c:pt idx="5227">
                  <c:v>2.09375</c:v>
                </c:pt>
                <c:pt idx="5228">
                  <c:v>2.125</c:v>
                </c:pt>
                <c:pt idx="5229">
                  <c:v>2.125</c:v>
                </c:pt>
                <c:pt idx="5230">
                  <c:v>2.125</c:v>
                </c:pt>
                <c:pt idx="5231">
                  <c:v>2.125</c:v>
                </c:pt>
                <c:pt idx="5232">
                  <c:v>2.125</c:v>
                </c:pt>
                <c:pt idx="5233">
                  <c:v>2.125</c:v>
                </c:pt>
                <c:pt idx="5234">
                  <c:v>2.125</c:v>
                </c:pt>
                <c:pt idx="5235">
                  <c:v>2.125</c:v>
                </c:pt>
                <c:pt idx="5236">
                  <c:v>2.125</c:v>
                </c:pt>
                <c:pt idx="5237">
                  <c:v>2.125</c:v>
                </c:pt>
                <c:pt idx="5238">
                  <c:v>2.125</c:v>
                </c:pt>
                <c:pt idx="5239">
                  <c:v>2.125</c:v>
                </c:pt>
                <c:pt idx="5240">
                  <c:v>2.125</c:v>
                </c:pt>
                <c:pt idx="5241">
                  <c:v>2.125</c:v>
                </c:pt>
                <c:pt idx="5242">
                  <c:v>2.125</c:v>
                </c:pt>
                <c:pt idx="5243">
                  <c:v>2.125</c:v>
                </c:pt>
                <c:pt idx="5244">
                  <c:v>2.125</c:v>
                </c:pt>
                <c:pt idx="5245">
                  <c:v>2.15625</c:v>
                </c:pt>
                <c:pt idx="5246">
                  <c:v>2.15625</c:v>
                </c:pt>
                <c:pt idx="5247">
                  <c:v>2.15625</c:v>
                </c:pt>
                <c:pt idx="5248">
                  <c:v>2.15625</c:v>
                </c:pt>
                <c:pt idx="5249">
                  <c:v>2.15625</c:v>
                </c:pt>
                <c:pt idx="5250">
                  <c:v>2.15625</c:v>
                </c:pt>
                <c:pt idx="5251">
                  <c:v>2.15625</c:v>
                </c:pt>
                <c:pt idx="5252">
                  <c:v>2.15625</c:v>
                </c:pt>
                <c:pt idx="5253">
                  <c:v>2.15625</c:v>
                </c:pt>
                <c:pt idx="5254">
                  <c:v>2.15625</c:v>
                </c:pt>
                <c:pt idx="5255">
                  <c:v>2.15625</c:v>
                </c:pt>
                <c:pt idx="5256">
                  <c:v>2.15625</c:v>
                </c:pt>
                <c:pt idx="5257">
                  <c:v>2.15625</c:v>
                </c:pt>
                <c:pt idx="5258">
                  <c:v>2.15625</c:v>
                </c:pt>
                <c:pt idx="5259">
                  <c:v>2.15625</c:v>
                </c:pt>
                <c:pt idx="5260">
                  <c:v>2.15625</c:v>
                </c:pt>
                <c:pt idx="5261">
                  <c:v>2.15625</c:v>
                </c:pt>
                <c:pt idx="5262">
                  <c:v>2.15625</c:v>
                </c:pt>
                <c:pt idx="5263">
                  <c:v>2.15625</c:v>
                </c:pt>
                <c:pt idx="5264">
                  <c:v>2.15625</c:v>
                </c:pt>
                <c:pt idx="5265">
                  <c:v>2.15625</c:v>
                </c:pt>
                <c:pt idx="5266">
                  <c:v>2.15625</c:v>
                </c:pt>
                <c:pt idx="5267">
                  <c:v>2.15625</c:v>
                </c:pt>
                <c:pt idx="5268">
                  <c:v>2.15625</c:v>
                </c:pt>
                <c:pt idx="5269">
                  <c:v>2.15625</c:v>
                </c:pt>
                <c:pt idx="5270">
                  <c:v>2.15625</c:v>
                </c:pt>
                <c:pt idx="5271">
                  <c:v>2.15625</c:v>
                </c:pt>
                <c:pt idx="5272">
                  <c:v>2.15625</c:v>
                </c:pt>
                <c:pt idx="5273">
                  <c:v>2.15625</c:v>
                </c:pt>
                <c:pt idx="5274">
                  <c:v>2.15625</c:v>
                </c:pt>
                <c:pt idx="5275">
                  <c:v>2.15625</c:v>
                </c:pt>
                <c:pt idx="5276">
                  <c:v>2.15625</c:v>
                </c:pt>
                <c:pt idx="5277">
                  <c:v>2.15625</c:v>
                </c:pt>
                <c:pt idx="5278">
                  <c:v>2.15625</c:v>
                </c:pt>
                <c:pt idx="5279">
                  <c:v>2.15625</c:v>
                </c:pt>
                <c:pt idx="5280">
                  <c:v>2.15625</c:v>
                </c:pt>
                <c:pt idx="5281">
                  <c:v>2.15625</c:v>
                </c:pt>
                <c:pt idx="5282">
                  <c:v>2.15625</c:v>
                </c:pt>
                <c:pt idx="5283">
                  <c:v>2.15625</c:v>
                </c:pt>
                <c:pt idx="5284">
                  <c:v>2.15625</c:v>
                </c:pt>
                <c:pt idx="5285">
                  <c:v>2.15625</c:v>
                </c:pt>
                <c:pt idx="5286">
                  <c:v>2.15625</c:v>
                </c:pt>
                <c:pt idx="5287">
                  <c:v>2.15625</c:v>
                </c:pt>
                <c:pt idx="5288">
                  <c:v>2.15625</c:v>
                </c:pt>
                <c:pt idx="5289">
                  <c:v>2.15625</c:v>
                </c:pt>
                <c:pt idx="5290">
                  <c:v>2.15625</c:v>
                </c:pt>
                <c:pt idx="5291">
                  <c:v>2.15625</c:v>
                </c:pt>
                <c:pt idx="5292">
                  <c:v>2.15625</c:v>
                </c:pt>
                <c:pt idx="5293">
                  <c:v>2.15625</c:v>
                </c:pt>
                <c:pt idx="5294">
                  <c:v>2.15625</c:v>
                </c:pt>
                <c:pt idx="5295">
                  <c:v>2.15625</c:v>
                </c:pt>
                <c:pt idx="5296">
                  <c:v>2.15625</c:v>
                </c:pt>
                <c:pt idx="5297">
                  <c:v>2.15625</c:v>
                </c:pt>
                <c:pt idx="5298">
                  <c:v>2.15625</c:v>
                </c:pt>
                <c:pt idx="5299">
                  <c:v>2.15625</c:v>
                </c:pt>
                <c:pt idx="5300">
                  <c:v>2.15625</c:v>
                </c:pt>
                <c:pt idx="5301">
                  <c:v>2.15625</c:v>
                </c:pt>
                <c:pt idx="5302">
                  <c:v>2.15625</c:v>
                </c:pt>
                <c:pt idx="5303">
                  <c:v>2.15625</c:v>
                </c:pt>
                <c:pt idx="5304">
                  <c:v>2.15625</c:v>
                </c:pt>
                <c:pt idx="5305">
                  <c:v>2.15625</c:v>
                </c:pt>
                <c:pt idx="5306">
                  <c:v>2.15625</c:v>
                </c:pt>
                <c:pt idx="5307">
                  <c:v>2.15625</c:v>
                </c:pt>
                <c:pt idx="5308">
                  <c:v>2.15625</c:v>
                </c:pt>
                <c:pt idx="5309">
                  <c:v>2.15625</c:v>
                </c:pt>
                <c:pt idx="5310">
                  <c:v>2.225806452</c:v>
                </c:pt>
                <c:pt idx="5311">
                  <c:v>2.225806452</c:v>
                </c:pt>
                <c:pt idx="5312">
                  <c:v>2.225806452</c:v>
                </c:pt>
                <c:pt idx="5313">
                  <c:v>2.225806452</c:v>
                </c:pt>
                <c:pt idx="5314">
                  <c:v>2.225806452</c:v>
                </c:pt>
                <c:pt idx="5315">
                  <c:v>2.225806452</c:v>
                </c:pt>
                <c:pt idx="5316">
                  <c:v>2.225806452</c:v>
                </c:pt>
                <c:pt idx="5317">
                  <c:v>2.225806452</c:v>
                </c:pt>
                <c:pt idx="5318">
                  <c:v>2.225806452</c:v>
                </c:pt>
                <c:pt idx="5319">
                  <c:v>2.225806452</c:v>
                </c:pt>
                <c:pt idx="5320">
                  <c:v>2.225806452</c:v>
                </c:pt>
                <c:pt idx="5321">
                  <c:v>2.225806452</c:v>
                </c:pt>
                <c:pt idx="5322">
                  <c:v>2.225806452</c:v>
                </c:pt>
                <c:pt idx="5323">
                  <c:v>2.2999999999999998</c:v>
                </c:pt>
                <c:pt idx="5324">
                  <c:v>2.2999999999999998</c:v>
                </c:pt>
                <c:pt idx="5325">
                  <c:v>2.2999999999999998</c:v>
                </c:pt>
                <c:pt idx="5326">
                  <c:v>2.2999999999999998</c:v>
                </c:pt>
                <c:pt idx="5327">
                  <c:v>2.2999999999999998</c:v>
                </c:pt>
                <c:pt idx="5328">
                  <c:v>2.2999999999999998</c:v>
                </c:pt>
                <c:pt idx="5329">
                  <c:v>2.2999999999999998</c:v>
                </c:pt>
                <c:pt idx="5330">
                  <c:v>2.2999999999999998</c:v>
                </c:pt>
                <c:pt idx="5331">
                  <c:v>2.3333333330000001</c:v>
                </c:pt>
                <c:pt idx="5332">
                  <c:v>2.3333333330000001</c:v>
                </c:pt>
                <c:pt idx="5333">
                  <c:v>2.3333333330000001</c:v>
                </c:pt>
                <c:pt idx="5334">
                  <c:v>2.3333333330000001</c:v>
                </c:pt>
                <c:pt idx="5335">
                  <c:v>2.3333333330000001</c:v>
                </c:pt>
                <c:pt idx="5336">
                  <c:v>2.3333333330000001</c:v>
                </c:pt>
                <c:pt idx="5337">
                  <c:v>2.3333333330000001</c:v>
                </c:pt>
                <c:pt idx="5338">
                  <c:v>2.3333333330000001</c:v>
                </c:pt>
                <c:pt idx="5339">
                  <c:v>2.3333333330000001</c:v>
                </c:pt>
                <c:pt idx="5340">
                  <c:v>2.3333333330000001</c:v>
                </c:pt>
                <c:pt idx="5341">
                  <c:v>2.3333333330000001</c:v>
                </c:pt>
                <c:pt idx="5342">
                  <c:v>2.3333333330000001</c:v>
                </c:pt>
                <c:pt idx="5343">
                  <c:v>2.3333333330000001</c:v>
                </c:pt>
                <c:pt idx="5344">
                  <c:v>2.3666666670000001</c:v>
                </c:pt>
                <c:pt idx="5345">
                  <c:v>2.3666666670000001</c:v>
                </c:pt>
                <c:pt idx="5346">
                  <c:v>2.3666666670000001</c:v>
                </c:pt>
                <c:pt idx="5347">
                  <c:v>2.3666666670000001</c:v>
                </c:pt>
                <c:pt idx="5348">
                  <c:v>2.3666666670000001</c:v>
                </c:pt>
                <c:pt idx="5349">
                  <c:v>2.3666666670000001</c:v>
                </c:pt>
                <c:pt idx="5350">
                  <c:v>2.3666666670000001</c:v>
                </c:pt>
                <c:pt idx="5351">
                  <c:v>2.3666666670000001</c:v>
                </c:pt>
                <c:pt idx="5352">
                  <c:v>2.3666666670000001</c:v>
                </c:pt>
                <c:pt idx="5353">
                  <c:v>2.3666666670000001</c:v>
                </c:pt>
                <c:pt idx="5354">
                  <c:v>2.3666666670000001</c:v>
                </c:pt>
                <c:pt idx="5355">
                  <c:v>2.3666666670000001</c:v>
                </c:pt>
                <c:pt idx="5356">
                  <c:v>2.3666666670000001</c:v>
                </c:pt>
                <c:pt idx="5357">
                  <c:v>2.3666666670000001</c:v>
                </c:pt>
                <c:pt idx="5358">
                  <c:v>2.3666666670000001</c:v>
                </c:pt>
                <c:pt idx="5359">
                  <c:v>2.3666666670000001</c:v>
                </c:pt>
                <c:pt idx="5360">
                  <c:v>2.3666666670000001</c:v>
                </c:pt>
                <c:pt idx="5361">
                  <c:v>2.3666666670000001</c:v>
                </c:pt>
                <c:pt idx="5362">
                  <c:v>2.3666666670000001</c:v>
                </c:pt>
                <c:pt idx="5363">
                  <c:v>2.3666666670000001</c:v>
                </c:pt>
                <c:pt idx="5364">
                  <c:v>2.3666666670000001</c:v>
                </c:pt>
                <c:pt idx="5365">
                  <c:v>2.3666666670000001</c:v>
                </c:pt>
                <c:pt idx="5366">
                  <c:v>2.3666666670000001</c:v>
                </c:pt>
                <c:pt idx="5367">
                  <c:v>2.3666666670000001</c:v>
                </c:pt>
                <c:pt idx="5368">
                  <c:v>2.3666666670000001</c:v>
                </c:pt>
                <c:pt idx="5369">
                  <c:v>2.3666666670000001</c:v>
                </c:pt>
                <c:pt idx="5370">
                  <c:v>2.3666666670000001</c:v>
                </c:pt>
                <c:pt idx="5371">
                  <c:v>2.3666666670000001</c:v>
                </c:pt>
                <c:pt idx="5372">
                  <c:v>2.3666666670000001</c:v>
                </c:pt>
                <c:pt idx="5373">
                  <c:v>2.3666666670000001</c:v>
                </c:pt>
                <c:pt idx="5374">
                  <c:v>2.3666666670000001</c:v>
                </c:pt>
                <c:pt idx="5375">
                  <c:v>2.448275862</c:v>
                </c:pt>
                <c:pt idx="5376">
                  <c:v>2.448275862</c:v>
                </c:pt>
                <c:pt idx="5377">
                  <c:v>2.448275862</c:v>
                </c:pt>
                <c:pt idx="5378">
                  <c:v>2.448275862</c:v>
                </c:pt>
                <c:pt idx="5379">
                  <c:v>2.448275862</c:v>
                </c:pt>
                <c:pt idx="5380">
                  <c:v>2.448275862</c:v>
                </c:pt>
                <c:pt idx="5381">
                  <c:v>2.448275862</c:v>
                </c:pt>
                <c:pt idx="5382">
                  <c:v>2.448275862</c:v>
                </c:pt>
                <c:pt idx="5383">
                  <c:v>2.448275862</c:v>
                </c:pt>
                <c:pt idx="5384">
                  <c:v>2.448275862</c:v>
                </c:pt>
                <c:pt idx="5385">
                  <c:v>2.448275862</c:v>
                </c:pt>
                <c:pt idx="5386">
                  <c:v>2.448275862</c:v>
                </c:pt>
                <c:pt idx="5387">
                  <c:v>2.448275862</c:v>
                </c:pt>
                <c:pt idx="5388">
                  <c:v>2.448275862</c:v>
                </c:pt>
                <c:pt idx="5389">
                  <c:v>2.448275862</c:v>
                </c:pt>
                <c:pt idx="5390">
                  <c:v>2.448275862</c:v>
                </c:pt>
                <c:pt idx="5391">
                  <c:v>2.448275862</c:v>
                </c:pt>
                <c:pt idx="5392">
                  <c:v>2.448275862</c:v>
                </c:pt>
                <c:pt idx="5393">
                  <c:v>2.448275862</c:v>
                </c:pt>
                <c:pt idx="5394">
                  <c:v>2.448275862</c:v>
                </c:pt>
                <c:pt idx="5395">
                  <c:v>2.448275862</c:v>
                </c:pt>
                <c:pt idx="5396">
                  <c:v>2.4827586209999999</c:v>
                </c:pt>
                <c:pt idx="5397">
                  <c:v>2.4827586209999999</c:v>
                </c:pt>
                <c:pt idx="5398">
                  <c:v>2.4827586209999999</c:v>
                </c:pt>
                <c:pt idx="5399">
                  <c:v>2.4827586209999999</c:v>
                </c:pt>
                <c:pt idx="5400">
                  <c:v>2.4827586209999999</c:v>
                </c:pt>
                <c:pt idx="5401">
                  <c:v>2.4827586209999999</c:v>
                </c:pt>
                <c:pt idx="5402">
                  <c:v>2.4827586209999999</c:v>
                </c:pt>
                <c:pt idx="5403">
                  <c:v>2.4827586209999999</c:v>
                </c:pt>
                <c:pt idx="5404">
                  <c:v>2.4827586209999999</c:v>
                </c:pt>
                <c:pt idx="5405">
                  <c:v>2.4827586209999999</c:v>
                </c:pt>
                <c:pt idx="5406">
                  <c:v>2.4827586209999999</c:v>
                </c:pt>
                <c:pt idx="5407">
                  <c:v>2.4827586209999999</c:v>
                </c:pt>
                <c:pt idx="5408">
                  <c:v>2.4827586209999999</c:v>
                </c:pt>
                <c:pt idx="5409">
                  <c:v>2.4827586209999999</c:v>
                </c:pt>
                <c:pt idx="5410">
                  <c:v>2.4827586209999999</c:v>
                </c:pt>
                <c:pt idx="5411">
                  <c:v>2.4827586209999999</c:v>
                </c:pt>
                <c:pt idx="5412">
                  <c:v>2.4827586209999999</c:v>
                </c:pt>
                <c:pt idx="5413">
                  <c:v>2.4827586209999999</c:v>
                </c:pt>
                <c:pt idx="5414">
                  <c:v>2.4827586209999999</c:v>
                </c:pt>
                <c:pt idx="5415">
                  <c:v>2.4827586209999999</c:v>
                </c:pt>
                <c:pt idx="5416">
                  <c:v>2.4827586209999999</c:v>
                </c:pt>
                <c:pt idx="5417">
                  <c:v>2.4827586209999999</c:v>
                </c:pt>
                <c:pt idx="5418">
                  <c:v>2.4827586209999999</c:v>
                </c:pt>
                <c:pt idx="5419">
                  <c:v>2.4827586209999999</c:v>
                </c:pt>
                <c:pt idx="5420">
                  <c:v>2.4827586209999999</c:v>
                </c:pt>
                <c:pt idx="5421">
                  <c:v>2.4827586209999999</c:v>
                </c:pt>
                <c:pt idx="5422">
                  <c:v>2.4827586209999999</c:v>
                </c:pt>
                <c:pt idx="5423">
                  <c:v>2.4827586209999999</c:v>
                </c:pt>
                <c:pt idx="5424">
                  <c:v>2.4827586209999999</c:v>
                </c:pt>
                <c:pt idx="5425">
                  <c:v>2.4827586209999999</c:v>
                </c:pt>
                <c:pt idx="5426">
                  <c:v>2.4827586209999999</c:v>
                </c:pt>
                <c:pt idx="5427">
                  <c:v>2.4827586209999999</c:v>
                </c:pt>
                <c:pt idx="5428">
                  <c:v>2.4827586209999999</c:v>
                </c:pt>
                <c:pt idx="5429">
                  <c:v>2.4827586209999999</c:v>
                </c:pt>
                <c:pt idx="5430">
                  <c:v>2.4827586209999999</c:v>
                </c:pt>
                <c:pt idx="5431">
                  <c:v>2.4827586209999999</c:v>
                </c:pt>
                <c:pt idx="5432">
                  <c:v>2.4827586209999999</c:v>
                </c:pt>
                <c:pt idx="5433">
                  <c:v>2.4827586209999999</c:v>
                </c:pt>
                <c:pt idx="5434">
                  <c:v>2.4827586209999999</c:v>
                </c:pt>
                <c:pt idx="5435">
                  <c:v>2.4827586209999999</c:v>
                </c:pt>
                <c:pt idx="5436">
                  <c:v>2.4827586209999999</c:v>
                </c:pt>
                <c:pt idx="5437">
                  <c:v>2.4827586209999999</c:v>
                </c:pt>
                <c:pt idx="5438">
                  <c:v>2.4827586209999999</c:v>
                </c:pt>
                <c:pt idx="5439">
                  <c:v>2.4827586209999999</c:v>
                </c:pt>
                <c:pt idx="5440">
                  <c:v>2.4827586209999999</c:v>
                </c:pt>
                <c:pt idx="5441">
                  <c:v>2.4827586209999999</c:v>
                </c:pt>
                <c:pt idx="5442">
                  <c:v>2.4827586209999999</c:v>
                </c:pt>
                <c:pt idx="5443">
                  <c:v>2.4827586209999999</c:v>
                </c:pt>
                <c:pt idx="5444">
                  <c:v>2.4827586209999999</c:v>
                </c:pt>
                <c:pt idx="5445">
                  <c:v>2.4827586209999999</c:v>
                </c:pt>
                <c:pt idx="5446">
                  <c:v>2.4827586209999999</c:v>
                </c:pt>
                <c:pt idx="5447">
                  <c:v>2.4827586209999999</c:v>
                </c:pt>
                <c:pt idx="5448">
                  <c:v>2.4827586209999999</c:v>
                </c:pt>
                <c:pt idx="5449">
                  <c:v>2.4827586209999999</c:v>
                </c:pt>
                <c:pt idx="5450">
                  <c:v>2.4827586209999999</c:v>
                </c:pt>
                <c:pt idx="5451">
                  <c:v>2.4827586209999999</c:v>
                </c:pt>
                <c:pt idx="5452">
                  <c:v>2.4827586209999999</c:v>
                </c:pt>
                <c:pt idx="5453">
                  <c:v>2.4827586209999999</c:v>
                </c:pt>
                <c:pt idx="5454">
                  <c:v>2.4827586209999999</c:v>
                </c:pt>
                <c:pt idx="5455">
                  <c:v>2.4827586209999999</c:v>
                </c:pt>
                <c:pt idx="5456">
                  <c:v>2.4827586209999999</c:v>
                </c:pt>
                <c:pt idx="5457">
                  <c:v>2.4827586209999999</c:v>
                </c:pt>
                <c:pt idx="5458">
                  <c:v>2.4827586209999999</c:v>
                </c:pt>
                <c:pt idx="5459">
                  <c:v>2.4827586209999999</c:v>
                </c:pt>
                <c:pt idx="5460">
                  <c:v>2.4827586209999999</c:v>
                </c:pt>
                <c:pt idx="5461">
                  <c:v>2.4827586209999999</c:v>
                </c:pt>
                <c:pt idx="5462">
                  <c:v>2.4827586209999999</c:v>
                </c:pt>
                <c:pt idx="5463">
                  <c:v>2.4827586209999999</c:v>
                </c:pt>
                <c:pt idx="5464">
                  <c:v>2.4827586209999999</c:v>
                </c:pt>
                <c:pt idx="5465">
                  <c:v>2.4827586209999999</c:v>
                </c:pt>
                <c:pt idx="5466">
                  <c:v>2.4827586209999999</c:v>
                </c:pt>
                <c:pt idx="5467">
                  <c:v>2.4827586209999999</c:v>
                </c:pt>
                <c:pt idx="5468">
                  <c:v>2.5714285710000002</c:v>
                </c:pt>
                <c:pt idx="5469">
                  <c:v>2.5714285710000002</c:v>
                </c:pt>
                <c:pt idx="5470">
                  <c:v>2.5714285710000002</c:v>
                </c:pt>
                <c:pt idx="5471">
                  <c:v>2.5714285710000002</c:v>
                </c:pt>
                <c:pt idx="5472">
                  <c:v>2.5714285710000002</c:v>
                </c:pt>
                <c:pt idx="5473">
                  <c:v>2.5714285710000002</c:v>
                </c:pt>
                <c:pt idx="5474">
                  <c:v>2.5714285710000002</c:v>
                </c:pt>
                <c:pt idx="5475">
                  <c:v>2.5714285710000002</c:v>
                </c:pt>
                <c:pt idx="5476">
                  <c:v>2.5714285710000002</c:v>
                </c:pt>
                <c:pt idx="5477">
                  <c:v>2.5714285710000002</c:v>
                </c:pt>
                <c:pt idx="5478">
                  <c:v>2.5714285710000002</c:v>
                </c:pt>
                <c:pt idx="5479">
                  <c:v>2.5714285710000002</c:v>
                </c:pt>
                <c:pt idx="5480">
                  <c:v>2.5714285710000002</c:v>
                </c:pt>
                <c:pt idx="5481">
                  <c:v>2.5714285710000002</c:v>
                </c:pt>
                <c:pt idx="5482">
                  <c:v>2.5714285710000002</c:v>
                </c:pt>
                <c:pt idx="5483">
                  <c:v>2.5714285710000002</c:v>
                </c:pt>
                <c:pt idx="5484">
                  <c:v>2.5714285710000002</c:v>
                </c:pt>
                <c:pt idx="5485">
                  <c:v>2.5714285710000002</c:v>
                </c:pt>
                <c:pt idx="5486">
                  <c:v>2.5714285710000002</c:v>
                </c:pt>
                <c:pt idx="5487">
                  <c:v>2.5714285710000002</c:v>
                </c:pt>
                <c:pt idx="5488">
                  <c:v>2.5714285710000002</c:v>
                </c:pt>
                <c:pt idx="5489">
                  <c:v>2.6071428569999999</c:v>
                </c:pt>
                <c:pt idx="5490">
                  <c:v>2.6071428569999999</c:v>
                </c:pt>
                <c:pt idx="5491">
                  <c:v>2.6071428569999999</c:v>
                </c:pt>
                <c:pt idx="5492">
                  <c:v>2.6071428569999999</c:v>
                </c:pt>
                <c:pt idx="5493">
                  <c:v>2.6071428569999999</c:v>
                </c:pt>
                <c:pt idx="5494">
                  <c:v>2.6071428569999999</c:v>
                </c:pt>
                <c:pt idx="5495">
                  <c:v>2.6071428569999999</c:v>
                </c:pt>
                <c:pt idx="5496">
                  <c:v>2.6071428569999999</c:v>
                </c:pt>
                <c:pt idx="5497">
                  <c:v>2.6071428569999999</c:v>
                </c:pt>
                <c:pt idx="5498">
                  <c:v>2.6071428569999999</c:v>
                </c:pt>
                <c:pt idx="5499">
                  <c:v>2.6071428569999999</c:v>
                </c:pt>
                <c:pt idx="5500">
                  <c:v>2.6071428569999999</c:v>
                </c:pt>
                <c:pt idx="5501">
                  <c:v>2.6071428569999999</c:v>
                </c:pt>
                <c:pt idx="5502">
                  <c:v>2.6071428569999999</c:v>
                </c:pt>
                <c:pt idx="5503">
                  <c:v>2.6071428569999999</c:v>
                </c:pt>
                <c:pt idx="5504">
                  <c:v>2.6071428569999999</c:v>
                </c:pt>
                <c:pt idx="5505">
                  <c:v>2.6071428569999999</c:v>
                </c:pt>
                <c:pt idx="5506">
                  <c:v>2.6071428569999999</c:v>
                </c:pt>
                <c:pt idx="5507">
                  <c:v>2.6071428569999999</c:v>
                </c:pt>
                <c:pt idx="5508">
                  <c:v>2.6071428569999999</c:v>
                </c:pt>
                <c:pt idx="5509">
                  <c:v>2.6071428569999999</c:v>
                </c:pt>
                <c:pt idx="5510">
                  <c:v>2.6071428569999999</c:v>
                </c:pt>
                <c:pt idx="5511">
                  <c:v>2.6071428569999999</c:v>
                </c:pt>
                <c:pt idx="5512">
                  <c:v>2.6071428569999999</c:v>
                </c:pt>
                <c:pt idx="5513">
                  <c:v>2.6071428569999999</c:v>
                </c:pt>
                <c:pt idx="5514">
                  <c:v>2.6071428569999999</c:v>
                </c:pt>
                <c:pt idx="5515">
                  <c:v>2.6071428569999999</c:v>
                </c:pt>
                <c:pt idx="5516">
                  <c:v>2.6071428569999999</c:v>
                </c:pt>
                <c:pt idx="5517">
                  <c:v>2.6071428569999999</c:v>
                </c:pt>
                <c:pt idx="5518">
                  <c:v>2.6071428569999999</c:v>
                </c:pt>
                <c:pt idx="5519">
                  <c:v>2.6071428569999999</c:v>
                </c:pt>
                <c:pt idx="5520">
                  <c:v>2.6071428569999999</c:v>
                </c:pt>
                <c:pt idx="5521">
                  <c:v>2.6071428569999999</c:v>
                </c:pt>
                <c:pt idx="5522">
                  <c:v>2.6071428569999999</c:v>
                </c:pt>
                <c:pt idx="5523">
                  <c:v>2.6071428569999999</c:v>
                </c:pt>
                <c:pt idx="5524">
                  <c:v>2.6071428569999999</c:v>
                </c:pt>
                <c:pt idx="5525">
                  <c:v>2.6071428569999999</c:v>
                </c:pt>
                <c:pt idx="5526">
                  <c:v>2.6071428569999999</c:v>
                </c:pt>
                <c:pt idx="5527">
                  <c:v>2.6071428569999999</c:v>
                </c:pt>
                <c:pt idx="5528">
                  <c:v>2.6071428569999999</c:v>
                </c:pt>
                <c:pt idx="5529">
                  <c:v>2.6071428569999999</c:v>
                </c:pt>
                <c:pt idx="5530">
                  <c:v>2.6071428569999999</c:v>
                </c:pt>
                <c:pt idx="5531">
                  <c:v>2.6071428569999999</c:v>
                </c:pt>
                <c:pt idx="5532">
                  <c:v>2.6071428569999999</c:v>
                </c:pt>
                <c:pt idx="5533">
                  <c:v>2.6071428569999999</c:v>
                </c:pt>
                <c:pt idx="5534">
                  <c:v>2.6071428569999999</c:v>
                </c:pt>
                <c:pt idx="5535">
                  <c:v>2.6071428569999999</c:v>
                </c:pt>
                <c:pt idx="5536">
                  <c:v>2.6071428569999999</c:v>
                </c:pt>
                <c:pt idx="5537">
                  <c:v>2.6071428569999999</c:v>
                </c:pt>
                <c:pt idx="5538">
                  <c:v>2.6071428569999999</c:v>
                </c:pt>
                <c:pt idx="5539">
                  <c:v>2.6071428569999999</c:v>
                </c:pt>
                <c:pt idx="5540">
                  <c:v>2.6071428569999999</c:v>
                </c:pt>
                <c:pt idx="5541">
                  <c:v>2.6071428569999999</c:v>
                </c:pt>
                <c:pt idx="5542">
                  <c:v>2.6071428569999999</c:v>
                </c:pt>
                <c:pt idx="5543">
                  <c:v>2.6071428569999999</c:v>
                </c:pt>
                <c:pt idx="5544">
                  <c:v>2.6071428569999999</c:v>
                </c:pt>
                <c:pt idx="5545">
                  <c:v>2.6071428569999999</c:v>
                </c:pt>
                <c:pt idx="5546">
                  <c:v>2.6071428569999999</c:v>
                </c:pt>
                <c:pt idx="5547">
                  <c:v>2.6071428569999999</c:v>
                </c:pt>
                <c:pt idx="5548">
                  <c:v>2.6071428569999999</c:v>
                </c:pt>
                <c:pt idx="5549">
                  <c:v>2.6071428569999999</c:v>
                </c:pt>
                <c:pt idx="5550">
                  <c:v>2.6071428569999999</c:v>
                </c:pt>
                <c:pt idx="5551">
                  <c:v>2.6071428569999999</c:v>
                </c:pt>
                <c:pt idx="5552">
                  <c:v>2.6071428569999999</c:v>
                </c:pt>
                <c:pt idx="5553">
                  <c:v>2.6071428569999999</c:v>
                </c:pt>
                <c:pt idx="5554">
                  <c:v>2.6071428569999999</c:v>
                </c:pt>
                <c:pt idx="5555">
                  <c:v>2.6071428569999999</c:v>
                </c:pt>
                <c:pt idx="5556">
                  <c:v>2.6071428569999999</c:v>
                </c:pt>
                <c:pt idx="5557">
                  <c:v>2.6071428569999999</c:v>
                </c:pt>
                <c:pt idx="5558">
                  <c:v>2.6071428569999999</c:v>
                </c:pt>
                <c:pt idx="5559">
                  <c:v>2.6071428569999999</c:v>
                </c:pt>
                <c:pt idx="5560">
                  <c:v>2.6071428569999999</c:v>
                </c:pt>
                <c:pt idx="5561">
                  <c:v>2.6071428569999999</c:v>
                </c:pt>
                <c:pt idx="5562">
                  <c:v>2.6071428569999999</c:v>
                </c:pt>
                <c:pt idx="5563">
                  <c:v>2.6071428569999999</c:v>
                </c:pt>
                <c:pt idx="5564">
                  <c:v>2.6071428569999999</c:v>
                </c:pt>
                <c:pt idx="5565">
                  <c:v>2.6071428569999999</c:v>
                </c:pt>
                <c:pt idx="5566">
                  <c:v>2.6071428569999999</c:v>
                </c:pt>
                <c:pt idx="5567">
                  <c:v>2.6071428569999999</c:v>
                </c:pt>
                <c:pt idx="5568">
                  <c:v>2.6071428569999999</c:v>
                </c:pt>
                <c:pt idx="5569">
                  <c:v>2.6071428569999999</c:v>
                </c:pt>
                <c:pt idx="5570">
                  <c:v>2.6071428569999999</c:v>
                </c:pt>
                <c:pt idx="5571">
                  <c:v>2.6071428569999999</c:v>
                </c:pt>
                <c:pt idx="5572">
                  <c:v>2.6071428569999999</c:v>
                </c:pt>
                <c:pt idx="5573">
                  <c:v>2.6071428569999999</c:v>
                </c:pt>
                <c:pt idx="5574">
                  <c:v>2.6071428569999999</c:v>
                </c:pt>
                <c:pt idx="5575">
                  <c:v>2.6071428569999999</c:v>
                </c:pt>
                <c:pt idx="5576">
                  <c:v>2.6071428569999999</c:v>
                </c:pt>
                <c:pt idx="5577">
                  <c:v>2.6071428569999999</c:v>
                </c:pt>
                <c:pt idx="5578">
                  <c:v>2.6071428569999999</c:v>
                </c:pt>
                <c:pt idx="5579">
                  <c:v>2.6071428569999999</c:v>
                </c:pt>
                <c:pt idx="5580">
                  <c:v>2.6071428569999999</c:v>
                </c:pt>
                <c:pt idx="5581">
                  <c:v>2.6071428569999999</c:v>
                </c:pt>
                <c:pt idx="5582">
                  <c:v>2.6071428569999999</c:v>
                </c:pt>
                <c:pt idx="5583">
                  <c:v>2.6071428569999999</c:v>
                </c:pt>
                <c:pt idx="5584">
                  <c:v>2.6071428569999999</c:v>
                </c:pt>
                <c:pt idx="5585">
                  <c:v>2.6071428569999999</c:v>
                </c:pt>
                <c:pt idx="5586">
                  <c:v>2.6071428569999999</c:v>
                </c:pt>
                <c:pt idx="5587">
                  <c:v>2.6071428569999999</c:v>
                </c:pt>
                <c:pt idx="5588">
                  <c:v>2.6071428569999999</c:v>
                </c:pt>
                <c:pt idx="5589">
                  <c:v>2.6071428569999999</c:v>
                </c:pt>
                <c:pt idx="5590">
                  <c:v>2.703703704</c:v>
                </c:pt>
                <c:pt idx="5591">
                  <c:v>2.703703704</c:v>
                </c:pt>
                <c:pt idx="5592">
                  <c:v>2.703703704</c:v>
                </c:pt>
                <c:pt idx="5593">
                  <c:v>2.703703704</c:v>
                </c:pt>
                <c:pt idx="5594">
                  <c:v>2.703703704</c:v>
                </c:pt>
                <c:pt idx="5595">
                  <c:v>2.703703704</c:v>
                </c:pt>
                <c:pt idx="5596">
                  <c:v>2.703703704</c:v>
                </c:pt>
                <c:pt idx="5597">
                  <c:v>2.703703704</c:v>
                </c:pt>
                <c:pt idx="5598">
                  <c:v>2.703703704</c:v>
                </c:pt>
                <c:pt idx="5599">
                  <c:v>2.703703704</c:v>
                </c:pt>
                <c:pt idx="5600">
                  <c:v>2.703703704</c:v>
                </c:pt>
                <c:pt idx="5601">
                  <c:v>2.703703704</c:v>
                </c:pt>
                <c:pt idx="5602">
                  <c:v>2.703703704</c:v>
                </c:pt>
                <c:pt idx="5603">
                  <c:v>2.703703704</c:v>
                </c:pt>
                <c:pt idx="5604">
                  <c:v>2.703703704</c:v>
                </c:pt>
                <c:pt idx="5605">
                  <c:v>2.703703704</c:v>
                </c:pt>
                <c:pt idx="5606">
                  <c:v>2.703703704</c:v>
                </c:pt>
                <c:pt idx="5607">
                  <c:v>2.703703704</c:v>
                </c:pt>
                <c:pt idx="5608">
                  <c:v>2.703703704</c:v>
                </c:pt>
                <c:pt idx="5609">
                  <c:v>2.703703704</c:v>
                </c:pt>
                <c:pt idx="5610">
                  <c:v>2.703703704</c:v>
                </c:pt>
                <c:pt idx="5611">
                  <c:v>2.7407407410000002</c:v>
                </c:pt>
                <c:pt idx="5612">
                  <c:v>2.7407407410000002</c:v>
                </c:pt>
                <c:pt idx="5613">
                  <c:v>2.7407407410000002</c:v>
                </c:pt>
                <c:pt idx="5614">
                  <c:v>2.7407407410000002</c:v>
                </c:pt>
                <c:pt idx="5615">
                  <c:v>2.7407407410000002</c:v>
                </c:pt>
                <c:pt idx="5616">
                  <c:v>2.7407407410000002</c:v>
                </c:pt>
                <c:pt idx="5617">
                  <c:v>2.7407407410000002</c:v>
                </c:pt>
                <c:pt idx="5618">
                  <c:v>2.7407407410000002</c:v>
                </c:pt>
                <c:pt idx="5619">
                  <c:v>2.846153846</c:v>
                </c:pt>
                <c:pt idx="5620">
                  <c:v>2.846153846</c:v>
                </c:pt>
                <c:pt idx="5621">
                  <c:v>2.846153846</c:v>
                </c:pt>
                <c:pt idx="5622">
                  <c:v>2.846153846</c:v>
                </c:pt>
                <c:pt idx="5623">
                  <c:v>2.846153846</c:v>
                </c:pt>
                <c:pt idx="5624">
                  <c:v>2.846153846</c:v>
                </c:pt>
                <c:pt idx="5625">
                  <c:v>2.846153846</c:v>
                </c:pt>
                <c:pt idx="5626">
                  <c:v>2.846153846</c:v>
                </c:pt>
                <c:pt idx="5627">
                  <c:v>2.846153846</c:v>
                </c:pt>
                <c:pt idx="5628">
                  <c:v>2.846153846</c:v>
                </c:pt>
                <c:pt idx="5629">
                  <c:v>2.846153846</c:v>
                </c:pt>
                <c:pt idx="5630">
                  <c:v>2.846153846</c:v>
                </c:pt>
                <c:pt idx="5631">
                  <c:v>2.846153846</c:v>
                </c:pt>
                <c:pt idx="5632">
                  <c:v>2.846153846</c:v>
                </c:pt>
                <c:pt idx="5633">
                  <c:v>2.96</c:v>
                </c:pt>
                <c:pt idx="5634">
                  <c:v>2.96</c:v>
                </c:pt>
                <c:pt idx="5635">
                  <c:v>2.96</c:v>
                </c:pt>
                <c:pt idx="5636">
                  <c:v>2.96</c:v>
                </c:pt>
                <c:pt idx="5637">
                  <c:v>2.96</c:v>
                </c:pt>
                <c:pt idx="5638">
                  <c:v>2.96</c:v>
                </c:pt>
                <c:pt idx="5639">
                  <c:v>2.96</c:v>
                </c:pt>
                <c:pt idx="5640">
                  <c:v>3</c:v>
                </c:pt>
                <c:pt idx="5641">
                  <c:v>3</c:v>
                </c:pt>
                <c:pt idx="5642">
                  <c:v>3</c:v>
                </c:pt>
                <c:pt idx="5643">
                  <c:v>3</c:v>
                </c:pt>
                <c:pt idx="5644">
                  <c:v>3</c:v>
                </c:pt>
                <c:pt idx="5645">
                  <c:v>3</c:v>
                </c:pt>
                <c:pt idx="5646">
                  <c:v>3</c:v>
                </c:pt>
                <c:pt idx="5647">
                  <c:v>3</c:v>
                </c:pt>
                <c:pt idx="5648">
                  <c:v>3</c:v>
                </c:pt>
                <c:pt idx="5649">
                  <c:v>3.125</c:v>
                </c:pt>
                <c:pt idx="5650">
                  <c:v>3.125</c:v>
                </c:pt>
                <c:pt idx="5651">
                  <c:v>3.125</c:v>
                </c:pt>
                <c:pt idx="5652">
                  <c:v>3.125</c:v>
                </c:pt>
                <c:pt idx="5653">
                  <c:v>3.125</c:v>
                </c:pt>
                <c:pt idx="5654">
                  <c:v>3.1666666669999999</c:v>
                </c:pt>
                <c:pt idx="5655">
                  <c:v>3.1666666669999999</c:v>
                </c:pt>
                <c:pt idx="5656">
                  <c:v>3.1666666669999999</c:v>
                </c:pt>
                <c:pt idx="5657">
                  <c:v>3.1666666669999999</c:v>
                </c:pt>
                <c:pt idx="5658">
                  <c:v>3.1666666669999999</c:v>
                </c:pt>
                <c:pt idx="5659">
                  <c:v>3.1666666669999999</c:v>
                </c:pt>
                <c:pt idx="5660">
                  <c:v>3.1666666669999999</c:v>
                </c:pt>
                <c:pt idx="5661">
                  <c:v>3.1666666669999999</c:v>
                </c:pt>
                <c:pt idx="5662">
                  <c:v>3.1666666669999999</c:v>
                </c:pt>
                <c:pt idx="5663">
                  <c:v>3.1666666669999999</c:v>
                </c:pt>
                <c:pt idx="5664">
                  <c:v>3.1666666669999999</c:v>
                </c:pt>
                <c:pt idx="5665">
                  <c:v>3.1666666669999999</c:v>
                </c:pt>
                <c:pt idx="5666">
                  <c:v>3.1666666669999999</c:v>
                </c:pt>
                <c:pt idx="5667">
                  <c:v>3.1666666669999999</c:v>
                </c:pt>
                <c:pt idx="5668">
                  <c:v>3.1666666669999999</c:v>
                </c:pt>
                <c:pt idx="5669">
                  <c:v>3.1666666669999999</c:v>
                </c:pt>
                <c:pt idx="5670">
                  <c:v>3.2083333330000001</c:v>
                </c:pt>
                <c:pt idx="5671">
                  <c:v>3.2083333330000001</c:v>
                </c:pt>
                <c:pt idx="5672">
                  <c:v>3.2083333330000001</c:v>
                </c:pt>
                <c:pt idx="5673">
                  <c:v>3.2083333330000001</c:v>
                </c:pt>
                <c:pt idx="5674">
                  <c:v>3.2083333330000001</c:v>
                </c:pt>
                <c:pt idx="5675">
                  <c:v>3.2083333330000001</c:v>
                </c:pt>
                <c:pt idx="5676">
                  <c:v>3.2083333330000001</c:v>
                </c:pt>
                <c:pt idx="5677">
                  <c:v>3.2083333330000001</c:v>
                </c:pt>
                <c:pt idx="5678">
                  <c:v>3.2083333330000001</c:v>
                </c:pt>
                <c:pt idx="5679">
                  <c:v>3.2083333330000001</c:v>
                </c:pt>
                <c:pt idx="5680">
                  <c:v>3.2083333330000001</c:v>
                </c:pt>
                <c:pt idx="5681">
                  <c:v>3.2083333330000001</c:v>
                </c:pt>
                <c:pt idx="5682">
                  <c:v>3.2083333330000001</c:v>
                </c:pt>
                <c:pt idx="5683">
                  <c:v>3.2083333330000001</c:v>
                </c:pt>
                <c:pt idx="5684">
                  <c:v>3.2083333330000001</c:v>
                </c:pt>
                <c:pt idx="5685">
                  <c:v>3.2083333330000001</c:v>
                </c:pt>
                <c:pt idx="5686">
                  <c:v>3.2083333330000001</c:v>
                </c:pt>
                <c:pt idx="5687">
                  <c:v>3.2083333330000001</c:v>
                </c:pt>
                <c:pt idx="5688">
                  <c:v>3.2083333330000001</c:v>
                </c:pt>
                <c:pt idx="5689">
                  <c:v>3.2083333330000001</c:v>
                </c:pt>
                <c:pt idx="5690">
                  <c:v>3.2083333330000001</c:v>
                </c:pt>
                <c:pt idx="5691">
                  <c:v>3.2083333330000001</c:v>
                </c:pt>
                <c:pt idx="5692">
                  <c:v>3.2083333330000001</c:v>
                </c:pt>
                <c:pt idx="5693">
                  <c:v>3.2083333330000001</c:v>
                </c:pt>
                <c:pt idx="5694">
                  <c:v>3.2083333330000001</c:v>
                </c:pt>
                <c:pt idx="5695">
                  <c:v>3.2083333330000001</c:v>
                </c:pt>
                <c:pt idx="5696">
                  <c:v>3.2083333330000001</c:v>
                </c:pt>
                <c:pt idx="5697">
                  <c:v>3.2083333330000001</c:v>
                </c:pt>
                <c:pt idx="5698">
                  <c:v>3.2083333330000001</c:v>
                </c:pt>
                <c:pt idx="5699">
                  <c:v>3.2083333330000001</c:v>
                </c:pt>
                <c:pt idx="5700">
                  <c:v>3.2083333330000001</c:v>
                </c:pt>
                <c:pt idx="5701">
                  <c:v>3.2083333330000001</c:v>
                </c:pt>
                <c:pt idx="5702">
                  <c:v>3.2083333330000001</c:v>
                </c:pt>
                <c:pt idx="5703">
                  <c:v>3.2083333330000001</c:v>
                </c:pt>
                <c:pt idx="5704">
                  <c:v>3.2083333330000001</c:v>
                </c:pt>
                <c:pt idx="5705">
                  <c:v>3.2083333330000001</c:v>
                </c:pt>
                <c:pt idx="5706">
                  <c:v>3.2083333330000001</c:v>
                </c:pt>
                <c:pt idx="5707">
                  <c:v>3.2083333330000001</c:v>
                </c:pt>
                <c:pt idx="5708">
                  <c:v>3.2083333330000001</c:v>
                </c:pt>
                <c:pt idx="5709">
                  <c:v>3.2083333330000001</c:v>
                </c:pt>
                <c:pt idx="5710">
                  <c:v>3.2083333330000001</c:v>
                </c:pt>
                <c:pt idx="5711">
                  <c:v>3.2083333330000001</c:v>
                </c:pt>
                <c:pt idx="5712">
                  <c:v>3.2083333330000001</c:v>
                </c:pt>
                <c:pt idx="5713">
                  <c:v>3.2083333330000001</c:v>
                </c:pt>
                <c:pt idx="5714">
                  <c:v>3.2083333330000001</c:v>
                </c:pt>
                <c:pt idx="5715">
                  <c:v>3.2083333330000001</c:v>
                </c:pt>
                <c:pt idx="5716">
                  <c:v>3.2083333330000001</c:v>
                </c:pt>
                <c:pt idx="5717">
                  <c:v>3.2083333330000001</c:v>
                </c:pt>
                <c:pt idx="5718">
                  <c:v>3.2083333330000001</c:v>
                </c:pt>
                <c:pt idx="5719">
                  <c:v>3.2083333330000001</c:v>
                </c:pt>
                <c:pt idx="5720">
                  <c:v>3.2083333330000001</c:v>
                </c:pt>
                <c:pt idx="5721">
                  <c:v>3.2083333330000001</c:v>
                </c:pt>
                <c:pt idx="5722">
                  <c:v>3.2083333330000001</c:v>
                </c:pt>
                <c:pt idx="5723">
                  <c:v>3.2083333330000001</c:v>
                </c:pt>
                <c:pt idx="5724">
                  <c:v>3.2083333330000001</c:v>
                </c:pt>
                <c:pt idx="5725">
                  <c:v>3.2083333330000001</c:v>
                </c:pt>
                <c:pt idx="5726">
                  <c:v>3.2083333330000001</c:v>
                </c:pt>
                <c:pt idx="5727">
                  <c:v>3.2083333330000001</c:v>
                </c:pt>
                <c:pt idx="5728">
                  <c:v>3.2083333330000001</c:v>
                </c:pt>
                <c:pt idx="5729">
                  <c:v>3.2083333330000001</c:v>
                </c:pt>
                <c:pt idx="5730">
                  <c:v>3.2083333330000001</c:v>
                </c:pt>
                <c:pt idx="5731">
                  <c:v>3.2083333330000001</c:v>
                </c:pt>
                <c:pt idx="5732">
                  <c:v>3.2083333330000001</c:v>
                </c:pt>
                <c:pt idx="5733">
                  <c:v>3.2083333330000001</c:v>
                </c:pt>
                <c:pt idx="5734">
                  <c:v>3.2083333330000001</c:v>
                </c:pt>
                <c:pt idx="5735">
                  <c:v>3.2083333330000001</c:v>
                </c:pt>
                <c:pt idx="5736">
                  <c:v>3.2083333330000001</c:v>
                </c:pt>
                <c:pt idx="5737">
                  <c:v>3.2083333330000001</c:v>
                </c:pt>
                <c:pt idx="5738">
                  <c:v>3.2083333330000001</c:v>
                </c:pt>
                <c:pt idx="5739">
                  <c:v>3.2083333330000001</c:v>
                </c:pt>
                <c:pt idx="5740">
                  <c:v>3.2083333330000001</c:v>
                </c:pt>
                <c:pt idx="5741">
                  <c:v>3.2083333330000001</c:v>
                </c:pt>
                <c:pt idx="5742">
                  <c:v>3.2083333330000001</c:v>
                </c:pt>
                <c:pt idx="5743">
                  <c:v>3.2083333330000001</c:v>
                </c:pt>
                <c:pt idx="5744">
                  <c:v>3.2083333330000001</c:v>
                </c:pt>
                <c:pt idx="5745">
                  <c:v>3.2083333330000001</c:v>
                </c:pt>
                <c:pt idx="5746">
                  <c:v>3.2083333330000001</c:v>
                </c:pt>
                <c:pt idx="5747">
                  <c:v>3.2083333330000001</c:v>
                </c:pt>
                <c:pt idx="5748">
                  <c:v>3.2083333330000001</c:v>
                </c:pt>
                <c:pt idx="5749">
                  <c:v>3.2083333330000001</c:v>
                </c:pt>
                <c:pt idx="5750">
                  <c:v>3.2083333330000001</c:v>
                </c:pt>
                <c:pt idx="5751">
                  <c:v>3.2083333330000001</c:v>
                </c:pt>
                <c:pt idx="5752">
                  <c:v>3.2083333330000001</c:v>
                </c:pt>
                <c:pt idx="5753">
                  <c:v>3.3478260870000001</c:v>
                </c:pt>
                <c:pt idx="5754">
                  <c:v>3.3478260870000001</c:v>
                </c:pt>
                <c:pt idx="5755">
                  <c:v>3.3478260870000001</c:v>
                </c:pt>
                <c:pt idx="5756">
                  <c:v>3.3478260870000001</c:v>
                </c:pt>
                <c:pt idx="5757">
                  <c:v>3.3478260870000001</c:v>
                </c:pt>
                <c:pt idx="5758">
                  <c:v>3.3478260870000001</c:v>
                </c:pt>
                <c:pt idx="5759">
                  <c:v>3.3478260870000001</c:v>
                </c:pt>
                <c:pt idx="5760">
                  <c:v>3.3478260870000001</c:v>
                </c:pt>
                <c:pt idx="5761">
                  <c:v>3.3478260870000001</c:v>
                </c:pt>
                <c:pt idx="5762">
                  <c:v>3.3478260870000001</c:v>
                </c:pt>
                <c:pt idx="5763">
                  <c:v>3.3478260870000001</c:v>
                </c:pt>
                <c:pt idx="5764">
                  <c:v>3.3478260870000001</c:v>
                </c:pt>
                <c:pt idx="5765">
                  <c:v>3.3478260870000001</c:v>
                </c:pt>
                <c:pt idx="5766">
                  <c:v>3.3478260870000001</c:v>
                </c:pt>
                <c:pt idx="5767">
                  <c:v>3.3478260870000001</c:v>
                </c:pt>
                <c:pt idx="5768">
                  <c:v>3.3478260870000001</c:v>
                </c:pt>
                <c:pt idx="5769">
                  <c:v>3.3478260870000001</c:v>
                </c:pt>
                <c:pt idx="5770">
                  <c:v>3.3478260870000001</c:v>
                </c:pt>
                <c:pt idx="5771">
                  <c:v>3.3478260870000001</c:v>
                </c:pt>
                <c:pt idx="5772">
                  <c:v>3.3478260870000001</c:v>
                </c:pt>
                <c:pt idx="5773">
                  <c:v>3.3478260870000001</c:v>
                </c:pt>
                <c:pt idx="5774">
                  <c:v>3.3913043479999998</c:v>
                </c:pt>
                <c:pt idx="5775">
                  <c:v>3.3913043479999998</c:v>
                </c:pt>
                <c:pt idx="5776">
                  <c:v>3.3913043479999998</c:v>
                </c:pt>
                <c:pt idx="5777">
                  <c:v>3.3913043479999998</c:v>
                </c:pt>
                <c:pt idx="5778">
                  <c:v>3.3913043479999998</c:v>
                </c:pt>
                <c:pt idx="5779">
                  <c:v>3.3913043479999998</c:v>
                </c:pt>
                <c:pt idx="5780">
                  <c:v>3.3913043479999998</c:v>
                </c:pt>
                <c:pt idx="5781">
                  <c:v>3.3913043479999998</c:v>
                </c:pt>
                <c:pt idx="5782">
                  <c:v>3.3913043479999998</c:v>
                </c:pt>
                <c:pt idx="5783">
                  <c:v>3.3913043479999998</c:v>
                </c:pt>
                <c:pt idx="5784">
                  <c:v>3.3913043479999998</c:v>
                </c:pt>
                <c:pt idx="5785">
                  <c:v>3.3913043479999998</c:v>
                </c:pt>
                <c:pt idx="5786">
                  <c:v>3.3913043479999998</c:v>
                </c:pt>
                <c:pt idx="5787">
                  <c:v>3.3913043479999998</c:v>
                </c:pt>
                <c:pt idx="5788">
                  <c:v>3.3913043479999998</c:v>
                </c:pt>
                <c:pt idx="5789">
                  <c:v>3.3913043479999998</c:v>
                </c:pt>
                <c:pt idx="5790">
                  <c:v>3.3913043479999998</c:v>
                </c:pt>
                <c:pt idx="5791">
                  <c:v>3.3913043479999998</c:v>
                </c:pt>
                <c:pt idx="5792">
                  <c:v>3.3913043479999998</c:v>
                </c:pt>
                <c:pt idx="5793">
                  <c:v>3.3913043479999998</c:v>
                </c:pt>
                <c:pt idx="5794">
                  <c:v>3.3913043479999998</c:v>
                </c:pt>
                <c:pt idx="5795">
                  <c:v>3.3913043479999998</c:v>
                </c:pt>
                <c:pt idx="5796">
                  <c:v>3.3913043479999998</c:v>
                </c:pt>
                <c:pt idx="5797">
                  <c:v>3.3913043479999998</c:v>
                </c:pt>
                <c:pt idx="5798">
                  <c:v>3.3913043479999998</c:v>
                </c:pt>
                <c:pt idx="5799">
                  <c:v>3.3913043479999998</c:v>
                </c:pt>
                <c:pt idx="5800">
                  <c:v>3.3913043479999998</c:v>
                </c:pt>
                <c:pt idx="5801">
                  <c:v>3.3913043479999998</c:v>
                </c:pt>
                <c:pt idx="5802">
                  <c:v>3.3913043479999998</c:v>
                </c:pt>
                <c:pt idx="5803">
                  <c:v>3.3913043479999998</c:v>
                </c:pt>
                <c:pt idx="5804">
                  <c:v>3.3913043479999998</c:v>
                </c:pt>
                <c:pt idx="5805">
                  <c:v>3.3913043479999998</c:v>
                </c:pt>
                <c:pt idx="5806">
                  <c:v>3.3913043479999998</c:v>
                </c:pt>
                <c:pt idx="5807">
                  <c:v>3.3913043479999998</c:v>
                </c:pt>
                <c:pt idx="5808">
                  <c:v>3.3913043479999998</c:v>
                </c:pt>
                <c:pt idx="5809">
                  <c:v>3.3913043479999998</c:v>
                </c:pt>
                <c:pt idx="5810">
                  <c:v>3.3913043479999998</c:v>
                </c:pt>
                <c:pt idx="5811">
                  <c:v>3.3913043479999998</c:v>
                </c:pt>
                <c:pt idx="5812">
                  <c:v>3.3913043479999998</c:v>
                </c:pt>
                <c:pt idx="5813">
                  <c:v>3.3913043479999998</c:v>
                </c:pt>
                <c:pt idx="5814">
                  <c:v>3.3913043479999998</c:v>
                </c:pt>
                <c:pt idx="5815">
                  <c:v>3.3913043479999998</c:v>
                </c:pt>
                <c:pt idx="5816">
                  <c:v>3.3913043479999998</c:v>
                </c:pt>
                <c:pt idx="5817">
                  <c:v>3.3913043479999998</c:v>
                </c:pt>
                <c:pt idx="5818">
                  <c:v>3.3913043479999998</c:v>
                </c:pt>
                <c:pt idx="5819">
                  <c:v>3.3913043479999998</c:v>
                </c:pt>
                <c:pt idx="5820">
                  <c:v>3.3913043479999998</c:v>
                </c:pt>
                <c:pt idx="5821">
                  <c:v>3.3913043479999998</c:v>
                </c:pt>
                <c:pt idx="5822">
                  <c:v>3.3913043479999998</c:v>
                </c:pt>
                <c:pt idx="5823">
                  <c:v>3.3913043479999998</c:v>
                </c:pt>
                <c:pt idx="5824">
                  <c:v>3.3913043479999998</c:v>
                </c:pt>
                <c:pt idx="5825">
                  <c:v>3.3913043479999998</c:v>
                </c:pt>
                <c:pt idx="5826">
                  <c:v>3.3913043479999998</c:v>
                </c:pt>
                <c:pt idx="5827">
                  <c:v>3.3913043479999998</c:v>
                </c:pt>
                <c:pt idx="5828">
                  <c:v>3.3913043479999998</c:v>
                </c:pt>
                <c:pt idx="5829">
                  <c:v>3.3913043479999998</c:v>
                </c:pt>
                <c:pt idx="5830">
                  <c:v>3.3913043479999998</c:v>
                </c:pt>
                <c:pt idx="5831">
                  <c:v>3.3913043479999998</c:v>
                </c:pt>
                <c:pt idx="5832">
                  <c:v>3.3913043479999998</c:v>
                </c:pt>
                <c:pt idx="5833">
                  <c:v>3.3913043479999998</c:v>
                </c:pt>
                <c:pt idx="5834">
                  <c:v>3.3913043479999998</c:v>
                </c:pt>
                <c:pt idx="5835">
                  <c:v>3.3913043479999998</c:v>
                </c:pt>
                <c:pt idx="5836">
                  <c:v>3.3913043479999998</c:v>
                </c:pt>
                <c:pt idx="5837">
                  <c:v>3.3913043479999998</c:v>
                </c:pt>
                <c:pt idx="5838">
                  <c:v>3.3913043479999998</c:v>
                </c:pt>
                <c:pt idx="5839">
                  <c:v>3.3913043479999998</c:v>
                </c:pt>
                <c:pt idx="5840">
                  <c:v>3.3913043479999998</c:v>
                </c:pt>
                <c:pt idx="5841">
                  <c:v>3.3913043479999998</c:v>
                </c:pt>
                <c:pt idx="5842">
                  <c:v>3.3913043479999998</c:v>
                </c:pt>
                <c:pt idx="5843">
                  <c:v>3.3913043479999998</c:v>
                </c:pt>
                <c:pt idx="5844">
                  <c:v>3.3913043479999998</c:v>
                </c:pt>
                <c:pt idx="5845">
                  <c:v>3.3913043479999998</c:v>
                </c:pt>
                <c:pt idx="5846">
                  <c:v>3.3913043479999998</c:v>
                </c:pt>
                <c:pt idx="5847">
                  <c:v>3.3913043479999998</c:v>
                </c:pt>
                <c:pt idx="5848">
                  <c:v>3.3913043479999998</c:v>
                </c:pt>
                <c:pt idx="5849">
                  <c:v>3.3913043479999998</c:v>
                </c:pt>
                <c:pt idx="5850">
                  <c:v>3.3913043479999998</c:v>
                </c:pt>
                <c:pt idx="5851">
                  <c:v>3.3913043479999998</c:v>
                </c:pt>
                <c:pt idx="5852">
                  <c:v>3.3913043479999998</c:v>
                </c:pt>
                <c:pt idx="5853">
                  <c:v>3.3913043479999998</c:v>
                </c:pt>
                <c:pt idx="5854">
                  <c:v>3.5454545450000001</c:v>
                </c:pt>
                <c:pt idx="5855">
                  <c:v>3.5454545450000001</c:v>
                </c:pt>
                <c:pt idx="5856">
                  <c:v>3.5454545450000001</c:v>
                </c:pt>
                <c:pt idx="5857">
                  <c:v>3.5454545450000001</c:v>
                </c:pt>
                <c:pt idx="5858">
                  <c:v>3.5454545450000001</c:v>
                </c:pt>
                <c:pt idx="5859">
                  <c:v>3.5454545450000001</c:v>
                </c:pt>
                <c:pt idx="5860">
                  <c:v>3.5454545450000001</c:v>
                </c:pt>
                <c:pt idx="5861">
                  <c:v>3.5454545450000001</c:v>
                </c:pt>
                <c:pt idx="5862">
                  <c:v>3.5454545450000001</c:v>
                </c:pt>
                <c:pt idx="5863">
                  <c:v>3.5454545450000001</c:v>
                </c:pt>
                <c:pt idx="5864">
                  <c:v>3.5454545450000001</c:v>
                </c:pt>
                <c:pt idx="5865">
                  <c:v>3.5454545450000001</c:v>
                </c:pt>
                <c:pt idx="5866">
                  <c:v>3.5454545450000001</c:v>
                </c:pt>
                <c:pt idx="5867">
                  <c:v>3.5454545450000001</c:v>
                </c:pt>
                <c:pt idx="5868">
                  <c:v>3.5454545450000001</c:v>
                </c:pt>
                <c:pt idx="5869">
                  <c:v>3.5454545450000001</c:v>
                </c:pt>
                <c:pt idx="5870">
                  <c:v>3.5454545450000001</c:v>
                </c:pt>
                <c:pt idx="5871">
                  <c:v>3.5454545450000001</c:v>
                </c:pt>
                <c:pt idx="5872">
                  <c:v>3.5454545450000001</c:v>
                </c:pt>
                <c:pt idx="5873">
                  <c:v>3.5454545450000001</c:v>
                </c:pt>
                <c:pt idx="5874">
                  <c:v>3.5454545450000001</c:v>
                </c:pt>
                <c:pt idx="5875">
                  <c:v>3.5909090909999999</c:v>
                </c:pt>
                <c:pt idx="5876">
                  <c:v>3.5909090909999999</c:v>
                </c:pt>
                <c:pt idx="5877">
                  <c:v>3.5909090909999999</c:v>
                </c:pt>
                <c:pt idx="5878">
                  <c:v>3.5909090909999999</c:v>
                </c:pt>
                <c:pt idx="5879">
                  <c:v>3.5909090909999999</c:v>
                </c:pt>
                <c:pt idx="5880">
                  <c:v>3.5909090909999999</c:v>
                </c:pt>
                <c:pt idx="5881">
                  <c:v>3.5909090909999999</c:v>
                </c:pt>
                <c:pt idx="5882">
                  <c:v>3.5909090909999999</c:v>
                </c:pt>
                <c:pt idx="5883">
                  <c:v>3.5909090909999999</c:v>
                </c:pt>
                <c:pt idx="5884">
                  <c:v>3.5909090909999999</c:v>
                </c:pt>
                <c:pt idx="5885">
                  <c:v>3.5909090909999999</c:v>
                </c:pt>
                <c:pt idx="5886">
                  <c:v>3.5909090909999999</c:v>
                </c:pt>
                <c:pt idx="5887">
                  <c:v>3.5909090909999999</c:v>
                </c:pt>
                <c:pt idx="5888">
                  <c:v>3.5909090909999999</c:v>
                </c:pt>
                <c:pt idx="5889">
                  <c:v>3.5909090909999999</c:v>
                </c:pt>
                <c:pt idx="5890">
                  <c:v>3.5909090909999999</c:v>
                </c:pt>
                <c:pt idx="5891">
                  <c:v>3.5909090909999999</c:v>
                </c:pt>
                <c:pt idx="5892">
                  <c:v>3.5909090909999999</c:v>
                </c:pt>
                <c:pt idx="5893">
                  <c:v>3.5909090909999999</c:v>
                </c:pt>
                <c:pt idx="5894">
                  <c:v>3.5909090909999999</c:v>
                </c:pt>
                <c:pt idx="5895">
                  <c:v>3.5909090909999999</c:v>
                </c:pt>
                <c:pt idx="5896">
                  <c:v>3.5909090909999999</c:v>
                </c:pt>
                <c:pt idx="5897">
                  <c:v>3.5909090909999999</c:v>
                </c:pt>
                <c:pt idx="5898">
                  <c:v>3.5909090909999999</c:v>
                </c:pt>
                <c:pt idx="5899">
                  <c:v>3.5909090909999999</c:v>
                </c:pt>
                <c:pt idx="5900">
                  <c:v>3.5909090909999999</c:v>
                </c:pt>
                <c:pt idx="5901">
                  <c:v>3.5909090909999999</c:v>
                </c:pt>
                <c:pt idx="5902">
                  <c:v>3.5909090909999999</c:v>
                </c:pt>
                <c:pt idx="5903">
                  <c:v>3.5909090909999999</c:v>
                </c:pt>
                <c:pt idx="5904">
                  <c:v>3.5909090909999999</c:v>
                </c:pt>
                <c:pt idx="5905">
                  <c:v>3.5909090909999999</c:v>
                </c:pt>
                <c:pt idx="5906">
                  <c:v>3.5909090909999999</c:v>
                </c:pt>
                <c:pt idx="5907">
                  <c:v>3.5909090909999999</c:v>
                </c:pt>
                <c:pt idx="5908">
                  <c:v>3.5909090909999999</c:v>
                </c:pt>
                <c:pt idx="5909">
                  <c:v>3.5909090909999999</c:v>
                </c:pt>
                <c:pt idx="5910">
                  <c:v>3.5909090909999999</c:v>
                </c:pt>
                <c:pt idx="5911">
                  <c:v>3.5909090909999999</c:v>
                </c:pt>
                <c:pt idx="5912">
                  <c:v>3.5909090909999999</c:v>
                </c:pt>
                <c:pt idx="5913">
                  <c:v>3.5909090909999999</c:v>
                </c:pt>
                <c:pt idx="5914">
                  <c:v>3.5909090909999999</c:v>
                </c:pt>
                <c:pt idx="5915">
                  <c:v>3.5909090909999999</c:v>
                </c:pt>
                <c:pt idx="5916">
                  <c:v>3.5909090909999999</c:v>
                </c:pt>
                <c:pt idx="5917">
                  <c:v>3.5909090909999999</c:v>
                </c:pt>
                <c:pt idx="5918">
                  <c:v>3.5909090909999999</c:v>
                </c:pt>
                <c:pt idx="5919">
                  <c:v>3.5909090909999999</c:v>
                </c:pt>
                <c:pt idx="5920">
                  <c:v>3.5909090909999999</c:v>
                </c:pt>
                <c:pt idx="5921">
                  <c:v>3.5909090909999999</c:v>
                </c:pt>
                <c:pt idx="5922">
                  <c:v>3.5909090909999999</c:v>
                </c:pt>
                <c:pt idx="5923">
                  <c:v>3.5909090909999999</c:v>
                </c:pt>
                <c:pt idx="5924">
                  <c:v>3.5909090909999999</c:v>
                </c:pt>
                <c:pt idx="5925">
                  <c:v>3.5909090909999999</c:v>
                </c:pt>
                <c:pt idx="5926">
                  <c:v>3.5909090909999999</c:v>
                </c:pt>
                <c:pt idx="5927">
                  <c:v>3.5909090909999999</c:v>
                </c:pt>
                <c:pt idx="5928">
                  <c:v>3.5909090909999999</c:v>
                </c:pt>
                <c:pt idx="5929">
                  <c:v>3.5909090909999999</c:v>
                </c:pt>
                <c:pt idx="5930">
                  <c:v>3.5909090909999999</c:v>
                </c:pt>
                <c:pt idx="5931">
                  <c:v>3.5909090909999999</c:v>
                </c:pt>
                <c:pt idx="5932">
                  <c:v>3.5909090909999999</c:v>
                </c:pt>
                <c:pt idx="5933">
                  <c:v>3.5909090909999999</c:v>
                </c:pt>
                <c:pt idx="5934">
                  <c:v>3.5909090909999999</c:v>
                </c:pt>
                <c:pt idx="5935">
                  <c:v>3.5909090909999999</c:v>
                </c:pt>
                <c:pt idx="5936">
                  <c:v>3.5909090909999999</c:v>
                </c:pt>
                <c:pt idx="5937">
                  <c:v>3.5909090909999999</c:v>
                </c:pt>
                <c:pt idx="5938">
                  <c:v>3.5909090909999999</c:v>
                </c:pt>
                <c:pt idx="5939">
                  <c:v>3.5909090909999999</c:v>
                </c:pt>
                <c:pt idx="5940">
                  <c:v>3.5909090909999999</c:v>
                </c:pt>
                <c:pt idx="5941">
                  <c:v>3.5909090909999999</c:v>
                </c:pt>
                <c:pt idx="5942">
                  <c:v>3.5909090909999999</c:v>
                </c:pt>
                <c:pt idx="5943">
                  <c:v>3.5909090909999999</c:v>
                </c:pt>
                <c:pt idx="5944">
                  <c:v>3.5909090909999999</c:v>
                </c:pt>
                <c:pt idx="5945">
                  <c:v>3.5909090909999999</c:v>
                </c:pt>
                <c:pt idx="5946">
                  <c:v>3.5909090909999999</c:v>
                </c:pt>
                <c:pt idx="5947">
                  <c:v>3.5909090909999999</c:v>
                </c:pt>
                <c:pt idx="5948">
                  <c:v>3.7619047619999999</c:v>
                </c:pt>
                <c:pt idx="5949">
                  <c:v>3.7619047619999999</c:v>
                </c:pt>
                <c:pt idx="5950">
                  <c:v>3.7619047619999999</c:v>
                </c:pt>
                <c:pt idx="5951">
                  <c:v>3.7619047619999999</c:v>
                </c:pt>
                <c:pt idx="5952">
                  <c:v>3.7619047619999999</c:v>
                </c:pt>
                <c:pt idx="5953">
                  <c:v>3.7619047619999999</c:v>
                </c:pt>
                <c:pt idx="5954">
                  <c:v>3.7619047619999999</c:v>
                </c:pt>
                <c:pt idx="5955">
                  <c:v>3.7619047619999999</c:v>
                </c:pt>
                <c:pt idx="5956">
                  <c:v>3.7619047619999999</c:v>
                </c:pt>
                <c:pt idx="5957">
                  <c:v>3.7619047619999999</c:v>
                </c:pt>
                <c:pt idx="5958">
                  <c:v>3.7619047619999999</c:v>
                </c:pt>
                <c:pt idx="5959">
                  <c:v>3.7619047619999999</c:v>
                </c:pt>
                <c:pt idx="5960">
                  <c:v>3.7619047619999999</c:v>
                </c:pt>
                <c:pt idx="5961">
                  <c:v>3.7619047619999999</c:v>
                </c:pt>
                <c:pt idx="5962">
                  <c:v>3.7619047619999999</c:v>
                </c:pt>
                <c:pt idx="5963">
                  <c:v>3.7619047619999999</c:v>
                </c:pt>
                <c:pt idx="5964">
                  <c:v>3.7619047619999999</c:v>
                </c:pt>
                <c:pt idx="5965">
                  <c:v>3.7619047619999999</c:v>
                </c:pt>
                <c:pt idx="5966">
                  <c:v>3.7619047619999999</c:v>
                </c:pt>
                <c:pt idx="5967">
                  <c:v>3.7619047619999999</c:v>
                </c:pt>
                <c:pt idx="5968">
                  <c:v>3.7619047619999999</c:v>
                </c:pt>
                <c:pt idx="5969">
                  <c:v>3.80952381</c:v>
                </c:pt>
                <c:pt idx="5970">
                  <c:v>3.80952381</c:v>
                </c:pt>
                <c:pt idx="5971">
                  <c:v>3.80952381</c:v>
                </c:pt>
                <c:pt idx="5972">
                  <c:v>3.80952381</c:v>
                </c:pt>
                <c:pt idx="5973">
                  <c:v>3.80952381</c:v>
                </c:pt>
                <c:pt idx="5974">
                  <c:v>3.80952381</c:v>
                </c:pt>
                <c:pt idx="5975">
                  <c:v>3.80952381</c:v>
                </c:pt>
                <c:pt idx="5976">
                  <c:v>3.80952381</c:v>
                </c:pt>
                <c:pt idx="5977">
                  <c:v>3.80952381</c:v>
                </c:pt>
                <c:pt idx="5978">
                  <c:v>3.80952381</c:v>
                </c:pt>
                <c:pt idx="5979">
                  <c:v>3.80952381</c:v>
                </c:pt>
                <c:pt idx="5980">
                  <c:v>3.80952381</c:v>
                </c:pt>
                <c:pt idx="5981">
                  <c:v>3.80952381</c:v>
                </c:pt>
                <c:pt idx="5982">
                  <c:v>3.80952381</c:v>
                </c:pt>
                <c:pt idx="5983">
                  <c:v>3.80952381</c:v>
                </c:pt>
                <c:pt idx="5984">
                  <c:v>3.80952381</c:v>
                </c:pt>
                <c:pt idx="5985">
                  <c:v>3.80952381</c:v>
                </c:pt>
                <c:pt idx="5986">
                  <c:v>3.80952381</c:v>
                </c:pt>
                <c:pt idx="5987">
                  <c:v>3.80952381</c:v>
                </c:pt>
                <c:pt idx="5988">
                  <c:v>3.80952381</c:v>
                </c:pt>
                <c:pt idx="5989">
                  <c:v>3.80952381</c:v>
                </c:pt>
                <c:pt idx="5990">
                  <c:v>3.80952381</c:v>
                </c:pt>
                <c:pt idx="5991">
                  <c:v>3.80952381</c:v>
                </c:pt>
                <c:pt idx="5992">
                  <c:v>3.80952381</c:v>
                </c:pt>
                <c:pt idx="5993">
                  <c:v>3.80952381</c:v>
                </c:pt>
                <c:pt idx="5994">
                  <c:v>3.80952381</c:v>
                </c:pt>
                <c:pt idx="5995">
                  <c:v>3.80952381</c:v>
                </c:pt>
                <c:pt idx="5996">
                  <c:v>3.80952381</c:v>
                </c:pt>
                <c:pt idx="5997">
                  <c:v>3.80952381</c:v>
                </c:pt>
                <c:pt idx="5998">
                  <c:v>3.80952381</c:v>
                </c:pt>
                <c:pt idx="5999">
                  <c:v>3.80952381</c:v>
                </c:pt>
                <c:pt idx="6000">
                  <c:v>3.80952381</c:v>
                </c:pt>
                <c:pt idx="6001">
                  <c:v>3.80952381</c:v>
                </c:pt>
                <c:pt idx="6002">
                  <c:v>3.80952381</c:v>
                </c:pt>
                <c:pt idx="6003">
                  <c:v>3.80952381</c:v>
                </c:pt>
                <c:pt idx="6004">
                  <c:v>3.80952381</c:v>
                </c:pt>
                <c:pt idx="6005">
                  <c:v>3.80952381</c:v>
                </c:pt>
                <c:pt idx="6006">
                  <c:v>3.80952381</c:v>
                </c:pt>
                <c:pt idx="6007">
                  <c:v>3.80952381</c:v>
                </c:pt>
                <c:pt idx="6008">
                  <c:v>3.80952381</c:v>
                </c:pt>
                <c:pt idx="6009">
                  <c:v>3.80952381</c:v>
                </c:pt>
                <c:pt idx="6010">
                  <c:v>3.80952381</c:v>
                </c:pt>
                <c:pt idx="6011">
                  <c:v>3.80952381</c:v>
                </c:pt>
                <c:pt idx="6012">
                  <c:v>3.80952381</c:v>
                </c:pt>
                <c:pt idx="6013">
                  <c:v>3.80952381</c:v>
                </c:pt>
                <c:pt idx="6014">
                  <c:v>3.80952381</c:v>
                </c:pt>
                <c:pt idx="6015">
                  <c:v>3.80952381</c:v>
                </c:pt>
                <c:pt idx="6016">
                  <c:v>3.80952381</c:v>
                </c:pt>
                <c:pt idx="6017">
                  <c:v>3.80952381</c:v>
                </c:pt>
                <c:pt idx="6018">
                  <c:v>3.80952381</c:v>
                </c:pt>
                <c:pt idx="6019">
                  <c:v>3.80952381</c:v>
                </c:pt>
                <c:pt idx="6020">
                  <c:v>3.80952381</c:v>
                </c:pt>
                <c:pt idx="6021">
                  <c:v>3.80952381</c:v>
                </c:pt>
                <c:pt idx="6022">
                  <c:v>3.80952381</c:v>
                </c:pt>
                <c:pt idx="6023">
                  <c:v>3.80952381</c:v>
                </c:pt>
                <c:pt idx="6024">
                  <c:v>3.80952381</c:v>
                </c:pt>
                <c:pt idx="6025">
                  <c:v>3.80952381</c:v>
                </c:pt>
                <c:pt idx="6026">
                  <c:v>3.80952381</c:v>
                </c:pt>
                <c:pt idx="6027">
                  <c:v>3.80952381</c:v>
                </c:pt>
                <c:pt idx="6028">
                  <c:v>3.80952381</c:v>
                </c:pt>
                <c:pt idx="6029">
                  <c:v>3.80952381</c:v>
                </c:pt>
                <c:pt idx="6030">
                  <c:v>3.80952381</c:v>
                </c:pt>
                <c:pt idx="6031">
                  <c:v>3.80952381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4.05</c:v>
                </c:pt>
                <c:pt idx="6054">
                  <c:v>4.05</c:v>
                </c:pt>
                <c:pt idx="6055">
                  <c:v>4.05</c:v>
                </c:pt>
                <c:pt idx="6056">
                  <c:v>4.05</c:v>
                </c:pt>
                <c:pt idx="6057">
                  <c:v>4.05</c:v>
                </c:pt>
                <c:pt idx="6058">
                  <c:v>4.05</c:v>
                </c:pt>
                <c:pt idx="6059">
                  <c:v>4.05</c:v>
                </c:pt>
                <c:pt idx="6060">
                  <c:v>4.05</c:v>
                </c:pt>
                <c:pt idx="6061">
                  <c:v>4.05</c:v>
                </c:pt>
                <c:pt idx="6062">
                  <c:v>4.05</c:v>
                </c:pt>
                <c:pt idx="6063">
                  <c:v>4.05</c:v>
                </c:pt>
                <c:pt idx="6064">
                  <c:v>4.05</c:v>
                </c:pt>
                <c:pt idx="6065">
                  <c:v>4.05</c:v>
                </c:pt>
                <c:pt idx="6066">
                  <c:v>4.05</c:v>
                </c:pt>
                <c:pt idx="6067">
                  <c:v>4.05</c:v>
                </c:pt>
                <c:pt idx="6068">
                  <c:v>4.05</c:v>
                </c:pt>
                <c:pt idx="6069">
                  <c:v>4.05</c:v>
                </c:pt>
                <c:pt idx="6070">
                  <c:v>4.05</c:v>
                </c:pt>
                <c:pt idx="6071">
                  <c:v>4.05</c:v>
                </c:pt>
                <c:pt idx="6072">
                  <c:v>4.05</c:v>
                </c:pt>
                <c:pt idx="6073">
                  <c:v>4.05</c:v>
                </c:pt>
                <c:pt idx="6074">
                  <c:v>4.05</c:v>
                </c:pt>
                <c:pt idx="6075">
                  <c:v>4.05</c:v>
                </c:pt>
                <c:pt idx="6076">
                  <c:v>4.05</c:v>
                </c:pt>
                <c:pt idx="6077">
                  <c:v>4.05</c:v>
                </c:pt>
                <c:pt idx="6078">
                  <c:v>4.05</c:v>
                </c:pt>
                <c:pt idx="6079">
                  <c:v>4.05</c:v>
                </c:pt>
                <c:pt idx="6080">
                  <c:v>4.05</c:v>
                </c:pt>
                <c:pt idx="6081">
                  <c:v>4.05</c:v>
                </c:pt>
                <c:pt idx="6082">
                  <c:v>4.05</c:v>
                </c:pt>
                <c:pt idx="6083">
                  <c:v>4.05</c:v>
                </c:pt>
                <c:pt idx="6084">
                  <c:v>4.05</c:v>
                </c:pt>
                <c:pt idx="6085">
                  <c:v>4.05</c:v>
                </c:pt>
                <c:pt idx="6086">
                  <c:v>4.05</c:v>
                </c:pt>
                <c:pt idx="6087">
                  <c:v>4.05</c:v>
                </c:pt>
                <c:pt idx="6088">
                  <c:v>4.05</c:v>
                </c:pt>
                <c:pt idx="6089">
                  <c:v>4.05</c:v>
                </c:pt>
                <c:pt idx="6090">
                  <c:v>4.05</c:v>
                </c:pt>
                <c:pt idx="6091">
                  <c:v>4.05</c:v>
                </c:pt>
                <c:pt idx="6092">
                  <c:v>4.05</c:v>
                </c:pt>
                <c:pt idx="6093">
                  <c:v>4.05</c:v>
                </c:pt>
                <c:pt idx="6094">
                  <c:v>4.05</c:v>
                </c:pt>
                <c:pt idx="6095">
                  <c:v>4.05</c:v>
                </c:pt>
                <c:pt idx="6096">
                  <c:v>4.05</c:v>
                </c:pt>
                <c:pt idx="6097">
                  <c:v>4.05</c:v>
                </c:pt>
                <c:pt idx="6098">
                  <c:v>4.05</c:v>
                </c:pt>
                <c:pt idx="6099">
                  <c:v>4.05</c:v>
                </c:pt>
                <c:pt idx="6100">
                  <c:v>4.05</c:v>
                </c:pt>
                <c:pt idx="6101">
                  <c:v>4.05</c:v>
                </c:pt>
                <c:pt idx="6102">
                  <c:v>4.05</c:v>
                </c:pt>
                <c:pt idx="6103">
                  <c:v>4.05</c:v>
                </c:pt>
                <c:pt idx="6104">
                  <c:v>4.05</c:v>
                </c:pt>
                <c:pt idx="6105">
                  <c:v>4.05</c:v>
                </c:pt>
                <c:pt idx="6106">
                  <c:v>4.05</c:v>
                </c:pt>
                <c:pt idx="6107">
                  <c:v>4.05</c:v>
                </c:pt>
                <c:pt idx="6108">
                  <c:v>4.05</c:v>
                </c:pt>
                <c:pt idx="6109">
                  <c:v>4.05</c:v>
                </c:pt>
                <c:pt idx="6110">
                  <c:v>4.05</c:v>
                </c:pt>
                <c:pt idx="6111">
                  <c:v>4.05</c:v>
                </c:pt>
                <c:pt idx="6112">
                  <c:v>4.05</c:v>
                </c:pt>
                <c:pt idx="6113">
                  <c:v>4.05</c:v>
                </c:pt>
                <c:pt idx="6114">
                  <c:v>4.05</c:v>
                </c:pt>
                <c:pt idx="6115">
                  <c:v>4.05</c:v>
                </c:pt>
                <c:pt idx="6116">
                  <c:v>4.05</c:v>
                </c:pt>
                <c:pt idx="6117">
                  <c:v>4.05</c:v>
                </c:pt>
                <c:pt idx="6118">
                  <c:v>4.05</c:v>
                </c:pt>
                <c:pt idx="6119">
                  <c:v>4.05</c:v>
                </c:pt>
                <c:pt idx="6120">
                  <c:v>4.05</c:v>
                </c:pt>
                <c:pt idx="6121">
                  <c:v>4.05</c:v>
                </c:pt>
                <c:pt idx="6122">
                  <c:v>4.05</c:v>
                </c:pt>
                <c:pt idx="6123">
                  <c:v>4.05</c:v>
                </c:pt>
                <c:pt idx="6124">
                  <c:v>4.05</c:v>
                </c:pt>
                <c:pt idx="6125">
                  <c:v>4.05</c:v>
                </c:pt>
                <c:pt idx="6126">
                  <c:v>4.05</c:v>
                </c:pt>
                <c:pt idx="6127">
                  <c:v>4.05</c:v>
                </c:pt>
                <c:pt idx="6128">
                  <c:v>4.05</c:v>
                </c:pt>
                <c:pt idx="6129">
                  <c:v>4.05</c:v>
                </c:pt>
                <c:pt idx="6130">
                  <c:v>4.05</c:v>
                </c:pt>
                <c:pt idx="6131">
                  <c:v>4.05</c:v>
                </c:pt>
                <c:pt idx="6132">
                  <c:v>4.05</c:v>
                </c:pt>
                <c:pt idx="6133">
                  <c:v>4.05</c:v>
                </c:pt>
                <c:pt idx="6134">
                  <c:v>4.05</c:v>
                </c:pt>
                <c:pt idx="6135">
                  <c:v>4.05</c:v>
                </c:pt>
                <c:pt idx="6136">
                  <c:v>4.05</c:v>
                </c:pt>
                <c:pt idx="6137">
                  <c:v>4.05</c:v>
                </c:pt>
                <c:pt idx="6138">
                  <c:v>4.263157895</c:v>
                </c:pt>
                <c:pt idx="6139">
                  <c:v>4.263157895</c:v>
                </c:pt>
                <c:pt idx="6140">
                  <c:v>4.263157895</c:v>
                </c:pt>
                <c:pt idx="6141">
                  <c:v>4.263157895</c:v>
                </c:pt>
                <c:pt idx="6142">
                  <c:v>4.263157895</c:v>
                </c:pt>
                <c:pt idx="6143">
                  <c:v>4.263157895</c:v>
                </c:pt>
                <c:pt idx="6144">
                  <c:v>4.263157895</c:v>
                </c:pt>
                <c:pt idx="6145">
                  <c:v>4.263157895</c:v>
                </c:pt>
                <c:pt idx="6146">
                  <c:v>4.263157895</c:v>
                </c:pt>
                <c:pt idx="6147">
                  <c:v>4.263157895</c:v>
                </c:pt>
                <c:pt idx="6148">
                  <c:v>4.263157895</c:v>
                </c:pt>
                <c:pt idx="6149">
                  <c:v>4.263157895</c:v>
                </c:pt>
                <c:pt idx="6150">
                  <c:v>4.263157895</c:v>
                </c:pt>
                <c:pt idx="6151">
                  <c:v>4.5</c:v>
                </c:pt>
                <c:pt idx="6152">
                  <c:v>4.5</c:v>
                </c:pt>
                <c:pt idx="6153">
                  <c:v>4.5</c:v>
                </c:pt>
                <c:pt idx="6154">
                  <c:v>4.5</c:v>
                </c:pt>
                <c:pt idx="6155">
                  <c:v>4.5</c:v>
                </c:pt>
                <c:pt idx="6156">
                  <c:v>4.5</c:v>
                </c:pt>
                <c:pt idx="6157">
                  <c:v>4.5</c:v>
                </c:pt>
                <c:pt idx="6158">
                  <c:v>4.7647058820000003</c:v>
                </c:pt>
                <c:pt idx="6159">
                  <c:v>4.8235294120000001</c:v>
                </c:pt>
                <c:pt idx="6160">
                  <c:v>4.8235294120000001</c:v>
                </c:pt>
                <c:pt idx="6161">
                  <c:v>4.8235294120000001</c:v>
                </c:pt>
                <c:pt idx="6162">
                  <c:v>4.8235294120000001</c:v>
                </c:pt>
                <c:pt idx="6163">
                  <c:v>4.8235294120000001</c:v>
                </c:pt>
                <c:pt idx="6164">
                  <c:v>4.8235294120000001</c:v>
                </c:pt>
                <c:pt idx="6165">
                  <c:v>4.8235294120000001</c:v>
                </c:pt>
                <c:pt idx="6166">
                  <c:v>4.8235294120000001</c:v>
                </c:pt>
                <c:pt idx="6167">
                  <c:v>4.8235294120000001</c:v>
                </c:pt>
                <c:pt idx="6168">
                  <c:v>4.8235294120000001</c:v>
                </c:pt>
                <c:pt idx="6169">
                  <c:v>4.8235294120000001</c:v>
                </c:pt>
                <c:pt idx="6170">
                  <c:v>4.8235294120000001</c:v>
                </c:pt>
                <c:pt idx="6171">
                  <c:v>4.8235294120000001</c:v>
                </c:pt>
                <c:pt idx="6172">
                  <c:v>4.8823529409999997</c:v>
                </c:pt>
                <c:pt idx="6173">
                  <c:v>4.8823529409999997</c:v>
                </c:pt>
                <c:pt idx="6174">
                  <c:v>4.8823529409999997</c:v>
                </c:pt>
                <c:pt idx="6175">
                  <c:v>4.8823529409999997</c:v>
                </c:pt>
                <c:pt idx="6176">
                  <c:v>4.8823529409999997</c:v>
                </c:pt>
                <c:pt idx="6177">
                  <c:v>4.8823529409999997</c:v>
                </c:pt>
                <c:pt idx="6178">
                  <c:v>4.8823529409999997</c:v>
                </c:pt>
                <c:pt idx="6179">
                  <c:v>4.9411764710000003</c:v>
                </c:pt>
                <c:pt idx="6180">
                  <c:v>4.9411764710000003</c:v>
                </c:pt>
                <c:pt idx="6181">
                  <c:v>4.9411764710000003</c:v>
                </c:pt>
                <c:pt idx="6182">
                  <c:v>4.9411764710000003</c:v>
                </c:pt>
                <c:pt idx="6183">
                  <c:v>4.9411764710000003</c:v>
                </c:pt>
                <c:pt idx="6184">
                  <c:v>4.9411764710000003</c:v>
                </c:pt>
                <c:pt idx="6185">
                  <c:v>4.9411764710000003</c:v>
                </c:pt>
                <c:pt idx="6186">
                  <c:v>4.9411764710000003</c:v>
                </c:pt>
                <c:pt idx="6187">
                  <c:v>4.9411764710000003</c:v>
                </c:pt>
                <c:pt idx="6188">
                  <c:v>4.9411764710000003</c:v>
                </c:pt>
                <c:pt idx="6189">
                  <c:v>4.9411764710000003</c:v>
                </c:pt>
                <c:pt idx="6190">
                  <c:v>4.9411764710000003</c:v>
                </c:pt>
                <c:pt idx="6191">
                  <c:v>4.9411764710000003</c:v>
                </c:pt>
                <c:pt idx="6192">
                  <c:v>4.9411764710000003</c:v>
                </c:pt>
                <c:pt idx="6193">
                  <c:v>4.9411764710000003</c:v>
                </c:pt>
                <c:pt idx="6194">
                  <c:v>4.9411764710000003</c:v>
                </c:pt>
                <c:pt idx="6195">
                  <c:v>4.9411764710000003</c:v>
                </c:pt>
                <c:pt idx="6196">
                  <c:v>4.9411764710000003</c:v>
                </c:pt>
                <c:pt idx="6197">
                  <c:v>4.9411764710000003</c:v>
                </c:pt>
                <c:pt idx="6198">
                  <c:v>4.9411764710000003</c:v>
                </c:pt>
                <c:pt idx="6199">
                  <c:v>4.9411764710000003</c:v>
                </c:pt>
                <c:pt idx="6200">
                  <c:v>4.9411764710000003</c:v>
                </c:pt>
                <c:pt idx="6201">
                  <c:v>4.9411764710000003</c:v>
                </c:pt>
                <c:pt idx="6202">
                  <c:v>4.9411764710000003</c:v>
                </c:pt>
                <c:pt idx="6203">
                  <c:v>4.9411764710000003</c:v>
                </c:pt>
                <c:pt idx="6204">
                  <c:v>4.9411764710000003</c:v>
                </c:pt>
                <c:pt idx="6205">
                  <c:v>4.9411764710000003</c:v>
                </c:pt>
                <c:pt idx="6206">
                  <c:v>4.9411764710000003</c:v>
                </c:pt>
                <c:pt idx="6207">
                  <c:v>4.9411764710000003</c:v>
                </c:pt>
                <c:pt idx="6208">
                  <c:v>4.9411764710000003</c:v>
                </c:pt>
                <c:pt idx="6209">
                  <c:v>4.9411764710000003</c:v>
                </c:pt>
                <c:pt idx="6210">
                  <c:v>4.9411764710000003</c:v>
                </c:pt>
                <c:pt idx="6211">
                  <c:v>4.9411764710000003</c:v>
                </c:pt>
                <c:pt idx="6212">
                  <c:v>4.9411764710000003</c:v>
                </c:pt>
                <c:pt idx="6213">
                  <c:v>4.9411764710000003</c:v>
                </c:pt>
                <c:pt idx="6214">
                  <c:v>4.9411764710000003</c:v>
                </c:pt>
                <c:pt idx="6215">
                  <c:v>4.9411764710000003</c:v>
                </c:pt>
                <c:pt idx="6216">
                  <c:v>4.9411764710000003</c:v>
                </c:pt>
                <c:pt idx="6217">
                  <c:v>4.9411764710000003</c:v>
                </c:pt>
                <c:pt idx="6218">
                  <c:v>4.9411764710000003</c:v>
                </c:pt>
                <c:pt idx="6219">
                  <c:v>4.9411764710000003</c:v>
                </c:pt>
                <c:pt idx="6220">
                  <c:v>4.9411764710000003</c:v>
                </c:pt>
                <c:pt idx="6221">
                  <c:v>4.9411764710000003</c:v>
                </c:pt>
                <c:pt idx="6222">
                  <c:v>4.9411764710000003</c:v>
                </c:pt>
                <c:pt idx="6223">
                  <c:v>4.9411764710000003</c:v>
                </c:pt>
                <c:pt idx="6224">
                  <c:v>4.9411764710000003</c:v>
                </c:pt>
                <c:pt idx="6225">
                  <c:v>4.9411764710000003</c:v>
                </c:pt>
                <c:pt idx="6226">
                  <c:v>4.9411764710000003</c:v>
                </c:pt>
                <c:pt idx="6227">
                  <c:v>4.9411764710000003</c:v>
                </c:pt>
                <c:pt idx="6228">
                  <c:v>4.9411764710000003</c:v>
                </c:pt>
                <c:pt idx="6229">
                  <c:v>4.9411764710000003</c:v>
                </c:pt>
                <c:pt idx="6230">
                  <c:v>4.9411764710000003</c:v>
                </c:pt>
                <c:pt idx="6231">
                  <c:v>4.9411764710000003</c:v>
                </c:pt>
                <c:pt idx="6232">
                  <c:v>4.9411764710000003</c:v>
                </c:pt>
                <c:pt idx="6233">
                  <c:v>4.9411764710000003</c:v>
                </c:pt>
                <c:pt idx="6234">
                  <c:v>4.9411764710000003</c:v>
                </c:pt>
                <c:pt idx="6235">
                  <c:v>4.9411764710000003</c:v>
                </c:pt>
                <c:pt idx="6236">
                  <c:v>4.9411764710000003</c:v>
                </c:pt>
                <c:pt idx="6237">
                  <c:v>4.9411764710000003</c:v>
                </c:pt>
                <c:pt idx="6238">
                  <c:v>4.9411764710000003</c:v>
                </c:pt>
                <c:pt idx="6239">
                  <c:v>4.9411764710000003</c:v>
                </c:pt>
                <c:pt idx="6240">
                  <c:v>4.9411764710000003</c:v>
                </c:pt>
                <c:pt idx="6241">
                  <c:v>4.9411764710000003</c:v>
                </c:pt>
                <c:pt idx="6242">
                  <c:v>4.9411764710000003</c:v>
                </c:pt>
                <c:pt idx="6243">
                  <c:v>4.9411764710000003</c:v>
                </c:pt>
                <c:pt idx="6244">
                  <c:v>4.9411764710000003</c:v>
                </c:pt>
                <c:pt idx="6245">
                  <c:v>4.9411764710000003</c:v>
                </c:pt>
                <c:pt idx="6246">
                  <c:v>4.9411764710000003</c:v>
                </c:pt>
                <c:pt idx="6247">
                  <c:v>4.9411764710000003</c:v>
                </c:pt>
                <c:pt idx="6248">
                  <c:v>4.9411764710000003</c:v>
                </c:pt>
                <c:pt idx="6249">
                  <c:v>4.9411764710000003</c:v>
                </c:pt>
                <c:pt idx="6250">
                  <c:v>4.9411764710000003</c:v>
                </c:pt>
                <c:pt idx="6251">
                  <c:v>4.9411764710000003</c:v>
                </c:pt>
                <c:pt idx="6252">
                  <c:v>4.9411764710000003</c:v>
                </c:pt>
                <c:pt idx="6253">
                  <c:v>4.9411764710000003</c:v>
                </c:pt>
                <c:pt idx="6254">
                  <c:v>4.9411764710000003</c:v>
                </c:pt>
                <c:pt idx="6255">
                  <c:v>4.9411764710000003</c:v>
                </c:pt>
                <c:pt idx="6256">
                  <c:v>4.9411764710000003</c:v>
                </c:pt>
                <c:pt idx="6257">
                  <c:v>4.9411764710000003</c:v>
                </c:pt>
                <c:pt idx="6258">
                  <c:v>4.9411764710000003</c:v>
                </c:pt>
                <c:pt idx="6259">
                  <c:v>4.9411764710000003</c:v>
                </c:pt>
                <c:pt idx="6260">
                  <c:v>4.9411764710000003</c:v>
                </c:pt>
                <c:pt idx="6261">
                  <c:v>4.9411764710000003</c:v>
                </c:pt>
                <c:pt idx="6262">
                  <c:v>4.9411764710000003</c:v>
                </c:pt>
                <c:pt idx="6263">
                  <c:v>4.9411764710000003</c:v>
                </c:pt>
                <c:pt idx="6264">
                  <c:v>4.9411764710000003</c:v>
                </c:pt>
                <c:pt idx="6265">
                  <c:v>4.9411764710000003</c:v>
                </c:pt>
                <c:pt idx="6266">
                  <c:v>4.9411764710000003</c:v>
                </c:pt>
                <c:pt idx="6267">
                  <c:v>4.9411764710000003</c:v>
                </c:pt>
                <c:pt idx="6268">
                  <c:v>4.9411764710000003</c:v>
                </c:pt>
                <c:pt idx="6269">
                  <c:v>4.9411764710000003</c:v>
                </c:pt>
                <c:pt idx="6270">
                  <c:v>4.9411764710000003</c:v>
                </c:pt>
                <c:pt idx="6271">
                  <c:v>4.9411764710000003</c:v>
                </c:pt>
                <c:pt idx="6272">
                  <c:v>4.9411764710000003</c:v>
                </c:pt>
                <c:pt idx="6273">
                  <c:v>4.9411764710000003</c:v>
                </c:pt>
                <c:pt idx="6274">
                  <c:v>4.9411764710000003</c:v>
                </c:pt>
                <c:pt idx="6275">
                  <c:v>4.9411764710000003</c:v>
                </c:pt>
                <c:pt idx="6276">
                  <c:v>4.9411764710000003</c:v>
                </c:pt>
                <c:pt idx="6277">
                  <c:v>4.9411764710000003</c:v>
                </c:pt>
                <c:pt idx="6278">
                  <c:v>4.9411764710000003</c:v>
                </c:pt>
                <c:pt idx="6279">
                  <c:v>4.9411764710000003</c:v>
                </c:pt>
                <c:pt idx="6280">
                  <c:v>4.9411764710000003</c:v>
                </c:pt>
                <c:pt idx="6281">
                  <c:v>4.9411764710000003</c:v>
                </c:pt>
                <c:pt idx="6282">
                  <c:v>4.9411764710000003</c:v>
                </c:pt>
                <c:pt idx="6283">
                  <c:v>4.9411764710000003</c:v>
                </c:pt>
                <c:pt idx="6284">
                  <c:v>4.9411764710000003</c:v>
                </c:pt>
                <c:pt idx="6285">
                  <c:v>4.9411764710000003</c:v>
                </c:pt>
                <c:pt idx="6286">
                  <c:v>4.9411764710000003</c:v>
                </c:pt>
                <c:pt idx="6287">
                  <c:v>4.9411764710000003</c:v>
                </c:pt>
                <c:pt idx="6288">
                  <c:v>4.9411764710000003</c:v>
                </c:pt>
                <c:pt idx="6289">
                  <c:v>4.9411764710000003</c:v>
                </c:pt>
                <c:pt idx="6290">
                  <c:v>4.9411764710000003</c:v>
                </c:pt>
                <c:pt idx="6291">
                  <c:v>4.9411764710000003</c:v>
                </c:pt>
                <c:pt idx="6292">
                  <c:v>4.9411764710000003</c:v>
                </c:pt>
                <c:pt idx="6293">
                  <c:v>4.9411764710000003</c:v>
                </c:pt>
                <c:pt idx="6294">
                  <c:v>4.9411764710000003</c:v>
                </c:pt>
                <c:pt idx="6295">
                  <c:v>4.9411764710000003</c:v>
                </c:pt>
                <c:pt idx="6296">
                  <c:v>4.9411764710000003</c:v>
                </c:pt>
                <c:pt idx="6297">
                  <c:v>4.9411764710000003</c:v>
                </c:pt>
                <c:pt idx="6298">
                  <c:v>4.9411764710000003</c:v>
                </c:pt>
                <c:pt idx="6299">
                  <c:v>4.9411764710000003</c:v>
                </c:pt>
                <c:pt idx="6300">
                  <c:v>4.9411764710000003</c:v>
                </c:pt>
                <c:pt idx="6301">
                  <c:v>4.9411764710000003</c:v>
                </c:pt>
                <c:pt idx="6302">
                  <c:v>5.25</c:v>
                </c:pt>
                <c:pt idx="6303">
                  <c:v>5.25</c:v>
                </c:pt>
                <c:pt idx="6304">
                  <c:v>5.25</c:v>
                </c:pt>
                <c:pt idx="6305">
                  <c:v>5.25</c:v>
                </c:pt>
                <c:pt idx="6306">
                  <c:v>5.25</c:v>
                </c:pt>
                <c:pt idx="6307">
                  <c:v>5.25</c:v>
                </c:pt>
                <c:pt idx="6308">
                  <c:v>5.25</c:v>
                </c:pt>
                <c:pt idx="6309">
                  <c:v>5.25</c:v>
                </c:pt>
                <c:pt idx="6310">
                  <c:v>5.25</c:v>
                </c:pt>
                <c:pt idx="6311">
                  <c:v>5.25</c:v>
                </c:pt>
                <c:pt idx="6312">
                  <c:v>5.25</c:v>
                </c:pt>
                <c:pt idx="6313">
                  <c:v>5.25</c:v>
                </c:pt>
                <c:pt idx="6314">
                  <c:v>5.25</c:v>
                </c:pt>
                <c:pt idx="6315">
                  <c:v>5.25</c:v>
                </c:pt>
                <c:pt idx="6316">
                  <c:v>5.25</c:v>
                </c:pt>
                <c:pt idx="6317">
                  <c:v>5.25</c:v>
                </c:pt>
                <c:pt idx="6318">
                  <c:v>5.25</c:v>
                </c:pt>
                <c:pt idx="6319">
                  <c:v>5.25</c:v>
                </c:pt>
                <c:pt idx="6320">
                  <c:v>5.25</c:v>
                </c:pt>
                <c:pt idx="6321">
                  <c:v>5.25</c:v>
                </c:pt>
                <c:pt idx="6322">
                  <c:v>5.25</c:v>
                </c:pt>
                <c:pt idx="6323">
                  <c:v>5.3125</c:v>
                </c:pt>
                <c:pt idx="6324">
                  <c:v>5.3125</c:v>
                </c:pt>
                <c:pt idx="6325">
                  <c:v>5.3125</c:v>
                </c:pt>
                <c:pt idx="6326">
                  <c:v>5.3125</c:v>
                </c:pt>
                <c:pt idx="6327">
                  <c:v>5.3125</c:v>
                </c:pt>
                <c:pt idx="6328">
                  <c:v>5.3125</c:v>
                </c:pt>
                <c:pt idx="6329">
                  <c:v>5.3125</c:v>
                </c:pt>
                <c:pt idx="6330">
                  <c:v>5.3125</c:v>
                </c:pt>
                <c:pt idx="6331">
                  <c:v>5.3125</c:v>
                </c:pt>
                <c:pt idx="6332">
                  <c:v>5.3125</c:v>
                </c:pt>
                <c:pt idx="6333">
                  <c:v>5.3125</c:v>
                </c:pt>
                <c:pt idx="6334">
                  <c:v>5.3125</c:v>
                </c:pt>
                <c:pt idx="6335">
                  <c:v>5.3125</c:v>
                </c:pt>
                <c:pt idx="6336">
                  <c:v>5.3125</c:v>
                </c:pt>
                <c:pt idx="6337">
                  <c:v>5.3125</c:v>
                </c:pt>
                <c:pt idx="6338">
                  <c:v>5.3125</c:v>
                </c:pt>
                <c:pt idx="6339">
                  <c:v>5.3125</c:v>
                </c:pt>
                <c:pt idx="6340">
                  <c:v>5.3125</c:v>
                </c:pt>
                <c:pt idx="6341">
                  <c:v>5.3125</c:v>
                </c:pt>
                <c:pt idx="6342">
                  <c:v>5.3125</c:v>
                </c:pt>
                <c:pt idx="6343">
                  <c:v>5.3125</c:v>
                </c:pt>
                <c:pt idx="6344">
                  <c:v>5.3125</c:v>
                </c:pt>
                <c:pt idx="6345">
                  <c:v>5.3125</c:v>
                </c:pt>
                <c:pt idx="6346">
                  <c:v>5.3125</c:v>
                </c:pt>
                <c:pt idx="6347">
                  <c:v>5.3125</c:v>
                </c:pt>
                <c:pt idx="6348">
                  <c:v>5.3125</c:v>
                </c:pt>
                <c:pt idx="6349">
                  <c:v>5.3125</c:v>
                </c:pt>
                <c:pt idx="6350">
                  <c:v>5.3125</c:v>
                </c:pt>
                <c:pt idx="6351">
                  <c:v>5.3125</c:v>
                </c:pt>
                <c:pt idx="6352">
                  <c:v>5.3125</c:v>
                </c:pt>
                <c:pt idx="6353">
                  <c:v>5.3125</c:v>
                </c:pt>
                <c:pt idx="6354">
                  <c:v>5.3125</c:v>
                </c:pt>
                <c:pt idx="6355">
                  <c:v>5.3125</c:v>
                </c:pt>
                <c:pt idx="6356">
                  <c:v>5.3125</c:v>
                </c:pt>
                <c:pt idx="6357">
                  <c:v>5.3125</c:v>
                </c:pt>
                <c:pt idx="6358">
                  <c:v>5.3125</c:v>
                </c:pt>
                <c:pt idx="6359">
                  <c:v>5.3125</c:v>
                </c:pt>
                <c:pt idx="6360">
                  <c:v>5.3125</c:v>
                </c:pt>
                <c:pt idx="6361">
                  <c:v>5.3125</c:v>
                </c:pt>
                <c:pt idx="6362">
                  <c:v>5.3125</c:v>
                </c:pt>
                <c:pt idx="6363">
                  <c:v>5.3125</c:v>
                </c:pt>
                <c:pt idx="6364">
                  <c:v>5.3125</c:v>
                </c:pt>
                <c:pt idx="6365">
                  <c:v>5.3125</c:v>
                </c:pt>
                <c:pt idx="6366">
                  <c:v>5.3125</c:v>
                </c:pt>
                <c:pt idx="6367">
                  <c:v>5.3125</c:v>
                </c:pt>
                <c:pt idx="6368">
                  <c:v>5.3125</c:v>
                </c:pt>
                <c:pt idx="6369">
                  <c:v>5.3125</c:v>
                </c:pt>
                <c:pt idx="6370">
                  <c:v>5.3125</c:v>
                </c:pt>
                <c:pt idx="6371">
                  <c:v>5.3125</c:v>
                </c:pt>
                <c:pt idx="6372">
                  <c:v>5.3125</c:v>
                </c:pt>
                <c:pt idx="6373">
                  <c:v>5.3125</c:v>
                </c:pt>
                <c:pt idx="6374">
                  <c:v>5.3125</c:v>
                </c:pt>
                <c:pt idx="6375">
                  <c:v>5.3125</c:v>
                </c:pt>
                <c:pt idx="6376">
                  <c:v>5.3125</c:v>
                </c:pt>
                <c:pt idx="6377">
                  <c:v>5.3125</c:v>
                </c:pt>
                <c:pt idx="6378">
                  <c:v>5.3125</c:v>
                </c:pt>
                <c:pt idx="6379">
                  <c:v>5.3125</c:v>
                </c:pt>
                <c:pt idx="6380">
                  <c:v>5.3125</c:v>
                </c:pt>
                <c:pt idx="6381">
                  <c:v>5.3125</c:v>
                </c:pt>
                <c:pt idx="6382">
                  <c:v>5.3125</c:v>
                </c:pt>
                <c:pt idx="6383">
                  <c:v>5.3125</c:v>
                </c:pt>
                <c:pt idx="6384">
                  <c:v>5.3125</c:v>
                </c:pt>
                <c:pt idx="6385">
                  <c:v>5.3125</c:v>
                </c:pt>
                <c:pt idx="6386">
                  <c:v>5.3125</c:v>
                </c:pt>
                <c:pt idx="6387">
                  <c:v>5.3125</c:v>
                </c:pt>
                <c:pt idx="6388">
                  <c:v>5.3125</c:v>
                </c:pt>
                <c:pt idx="6389">
                  <c:v>5.3125</c:v>
                </c:pt>
                <c:pt idx="6390">
                  <c:v>5.3125</c:v>
                </c:pt>
                <c:pt idx="6391">
                  <c:v>5.3125</c:v>
                </c:pt>
                <c:pt idx="6392">
                  <c:v>5.3125</c:v>
                </c:pt>
                <c:pt idx="6393">
                  <c:v>5.3125</c:v>
                </c:pt>
                <c:pt idx="6394">
                  <c:v>5.3125</c:v>
                </c:pt>
                <c:pt idx="6395">
                  <c:v>5.3125</c:v>
                </c:pt>
                <c:pt idx="6396">
                  <c:v>5.3125</c:v>
                </c:pt>
                <c:pt idx="6397">
                  <c:v>5.3125</c:v>
                </c:pt>
                <c:pt idx="6398">
                  <c:v>5.3125</c:v>
                </c:pt>
                <c:pt idx="6399">
                  <c:v>5.3125</c:v>
                </c:pt>
                <c:pt idx="6400">
                  <c:v>5.3125</c:v>
                </c:pt>
                <c:pt idx="6401">
                  <c:v>5.3125</c:v>
                </c:pt>
                <c:pt idx="6402">
                  <c:v>5.3125</c:v>
                </c:pt>
                <c:pt idx="6403">
                  <c:v>5.3125</c:v>
                </c:pt>
                <c:pt idx="6404">
                  <c:v>5.3125</c:v>
                </c:pt>
                <c:pt idx="6405">
                  <c:v>5.3125</c:v>
                </c:pt>
                <c:pt idx="6406">
                  <c:v>5.3125</c:v>
                </c:pt>
                <c:pt idx="6407">
                  <c:v>5.3125</c:v>
                </c:pt>
                <c:pt idx="6408">
                  <c:v>5.3125</c:v>
                </c:pt>
                <c:pt idx="6409">
                  <c:v>5.3125</c:v>
                </c:pt>
                <c:pt idx="6410">
                  <c:v>5.3125</c:v>
                </c:pt>
                <c:pt idx="6411">
                  <c:v>5.3125</c:v>
                </c:pt>
                <c:pt idx="6412">
                  <c:v>5.3125</c:v>
                </c:pt>
                <c:pt idx="6413">
                  <c:v>5.3125</c:v>
                </c:pt>
                <c:pt idx="6414">
                  <c:v>5.3125</c:v>
                </c:pt>
                <c:pt idx="6415">
                  <c:v>5.3125</c:v>
                </c:pt>
                <c:pt idx="6416">
                  <c:v>5.3125</c:v>
                </c:pt>
                <c:pt idx="6417">
                  <c:v>5.3125</c:v>
                </c:pt>
                <c:pt idx="6418">
                  <c:v>5.3125</c:v>
                </c:pt>
                <c:pt idx="6419">
                  <c:v>5.3125</c:v>
                </c:pt>
                <c:pt idx="6420">
                  <c:v>5.3125</c:v>
                </c:pt>
                <c:pt idx="6421">
                  <c:v>5.3125</c:v>
                </c:pt>
                <c:pt idx="6422">
                  <c:v>5.3125</c:v>
                </c:pt>
                <c:pt idx="6423">
                  <c:v>5.3125</c:v>
                </c:pt>
                <c:pt idx="6424">
                  <c:v>5.3125</c:v>
                </c:pt>
                <c:pt idx="6425">
                  <c:v>5.3125</c:v>
                </c:pt>
                <c:pt idx="6426">
                  <c:v>5.3125</c:v>
                </c:pt>
                <c:pt idx="6427">
                  <c:v>5.3125</c:v>
                </c:pt>
                <c:pt idx="6428">
                  <c:v>5.3125</c:v>
                </c:pt>
                <c:pt idx="6429">
                  <c:v>5.3125</c:v>
                </c:pt>
                <c:pt idx="6430">
                  <c:v>5.3125</c:v>
                </c:pt>
                <c:pt idx="6431">
                  <c:v>5.3125</c:v>
                </c:pt>
                <c:pt idx="6432">
                  <c:v>5.3125</c:v>
                </c:pt>
                <c:pt idx="6433">
                  <c:v>5.3125</c:v>
                </c:pt>
                <c:pt idx="6434">
                  <c:v>5.3125</c:v>
                </c:pt>
                <c:pt idx="6435">
                  <c:v>5.3125</c:v>
                </c:pt>
                <c:pt idx="6436">
                  <c:v>5.3125</c:v>
                </c:pt>
                <c:pt idx="6437">
                  <c:v>5.3125</c:v>
                </c:pt>
                <c:pt idx="6438">
                  <c:v>5.3125</c:v>
                </c:pt>
                <c:pt idx="6439">
                  <c:v>5.3125</c:v>
                </c:pt>
                <c:pt idx="6440">
                  <c:v>5.3125</c:v>
                </c:pt>
                <c:pt idx="6441">
                  <c:v>5.3125</c:v>
                </c:pt>
                <c:pt idx="6442">
                  <c:v>5.3125</c:v>
                </c:pt>
                <c:pt idx="6443">
                  <c:v>5.3125</c:v>
                </c:pt>
                <c:pt idx="6444">
                  <c:v>5.3125</c:v>
                </c:pt>
                <c:pt idx="6445">
                  <c:v>5.3125</c:v>
                </c:pt>
                <c:pt idx="6446">
                  <c:v>5.3125</c:v>
                </c:pt>
                <c:pt idx="6447">
                  <c:v>5.3125</c:v>
                </c:pt>
                <c:pt idx="6448">
                  <c:v>5.3125</c:v>
                </c:pt>
                <c:pt idx="6449">
                  <c:v>5.3125</c:v>
                </c:pt>
                <c:pt idx="6450">
                  <c:v>5.3125</c:v>
                </c:pt>
                <c:pt idx="6451">
                  <c:v>5.3125</c:v>
                </c:pt>
                <c:pt idx="6452">
                  <c:v>5.3125</c:v>
                </c:pt>
                <c:pt idx="6453">
                  <c:v>5.3125</c:v>
                </c:pt>
                <c:pt idx="6454">
                  <c:v>5.3125</c:v>
                </c:pt>
                <c:pt idx="6455">
                  <c:v>5.3125</c:v>
                </c:pt>
                <c:pt idx="6456">
                  <c:v>5.3125</c:v>
                </c:pt>
                <c:pt idx="6457">
                  <c:v>5.3125</c:v>
                </c:pt>
                <c:pt idx="6458">
                  <c:v>5.3125</c:v>
                </c:pt>
                <c:pt idx="6459">
                  <c:v>5.3125</c:v>
                </c:pt>
                <c:pt idx="6460">
                  <c:v>5.3125</c:v>
                </c:pt>
                <c:pt idx="6461">
                  <c:v>5.3125</c:v>
                </c:pt>
                <c:pt idx="6462">
                  <c:v>5.3125</c:v>
                </c:pt>
                <c:pt idx="6463">
                  <c:v>5.3125</c:v>
                </c:pt>
                <c:pt idx="6464">
                  <c:v>5.3125</c:v>
                </c:pt>
                <c:pt idx="6465">
                  <c:v>5.3125</c:v>
                </c:pt>
                <c:pt idx="6466">
                  <c:v>5.3125</c:v>
                </c:pt>
                <c:pt idx="6467">
                  <c:v>5.3125</c:v>
                </c:pt>
                <c:pt idx="6468">
                  <c:v>5.3125</c:v>
                </c:pt>
                <c:pt idx="6469">
                  <c:v>5.3125</c:v>
                </c:pt>
                <c:pt idx="6470">
                  <c:v>5.3125</c:v>
                </c:pt>
                <c:pt idx="6471">
                  <c:v>5.3125</c:v>
                </c:pt>
                <c:pt idx="6472">
                  <c:v>5.3125</c:v>
                </c:pt>
                <c:pt idx="6473">
                  <c:v>5.3125</c:v>
                </c:pt>
                <c:pt idx="6474">
                  <c:v>5.3125</c:v>
                </c:pt>
                <c:pt idx="6475">
                  <c:v>5.3125</c:v>
                </c:pt>
                <c:pt idx="6476">
                  <c:v>5.3125</c:v>
                </c:pt>
                <c:pt idx="6477">
                  <c:v>5.3125</c:v>
                </c:pt>
                <c:pt idx="6478">
                  <c:v>5.3125</c:v>
                </c:pt>
                <c:pt idx="6479">
                  <c:v>5.3125</c:v>
                </c:pt>
                <c:pt idx="6480">
                  <c:v>5.3125</c:v>
                </c:pt>
                <c:pt idx="6481">
                  <c:v>5.3125</c:v>
                </c:pt>
                <c:pt idx="6482">
                  <c:v>5.3125</c:v>
                </c:pt>
                <c:pt idx="6483">
                  <c:v>5.3125</c:v>
                </c:pt>
                <c:pt idx="6484">
                  <c:v>5.3125</c:v>
                </c:pt>
                <c:pt idx="6485">
                  <c:v>5.3125</c:v>
                </c:pt>
                <c:pt idx="6486">
                  <c:v>5.3125</c:v>
                </c:pt>
                <c:pt idx="6487">
                  <c:v>5.3125</c:v>
                </c:pt>
                <c:pt idx="6488">
                  <c:v>5.3125</c:v>
                </c:pt>
                <c:pt idx="6489">
                  <c:v>5.3125</c:v>
                </c:pt>
                <c:pt idx="6490">
                  <c:v>5.3125</c:v>
                </c:pt>
                <c:pt idx="6491">
                  <c:v>5.3125</c:v>
                </c:pt>
                <c:pt idx="6492">
                  <c:v>5.3125</c:v>
                </c:pt>
                <c:pt idx="6493">
                  <c:v>5.3125</c:v>
                </c:pt>
                <c:pt idx="6494">
                  <c:v>5.3125</c:v>
                </c:pt>
                <c:pt idx="6495">
                  <c:v>5.3125</c:v>
                </c:pt>
                <c:pt idx="6496">
                  <c:v>5.3125</c:v>
                </c:pt>
                <c:pt idx="6497">
                  <c:v>5.3125</c:v>
                </c:pt>
                <c:pt idx="6498">
                  <c:v>5.3125</c:v>
                </c:pt>
                <c:pt idx="6499">
                  <c:v>5.3125</c:v>
                </c:pt>
                <c:pt idx="6500">
                  <c:v>5.3125</c:v>
                </c:pt>
                <c:pt idx="6501">
                  <c:v>5.3125</c:v>
                </c:pt>
                <c:pt idx="6502">
                  <c:v>5.3125</c:v>
                </c:pt>
                <c:pt idx="6503">
                  <c:v>5.3125</c:v>
                </c:pt>
                <c:pt idx="6504">
                  <c:v>5.3125</c:v>
                </c:pt>
                <c:pt idx="6505">
                  <c:v>5.3125</c:v>
                </c:pt>
                <c:pt idx="6506">
                  <c:v>5.3125</c:v>
                </c:pt>
                <c:pt idx="6507">
                  <c:v>5.3125</c:v>
                </c:pt>
                <c:pt idx="6508">
                  <c:v>5.3125</c:v>
                </c:pt>
                <c:pt idx="6509">
                  <c:v>5.3125</c:v>
                </c:pt>
                <c:pt idx="6510">
                  <c:v>5.3125</c:v>
                </c:pt>
                <c:pt idx="6511">
                  <c:v>5.3125</c:v>
                </c:pt>
                <c:pt idx="6512">
                  <c:v>5.3125</c:v>
                </c:pt>
                <c:pt idx="6513">
                  <c:v>5.3125</c:v>
                </c:pt>
                <c:pt idx="6514">
                  <c:v>5.3125</c:v>
                </c:pt>
                <c:pt idx="6515">
                  <c:v>5.3125</c:v>
                </c:pt>
                <c:pt idx="6516">
                  <c:v>5.3125</c:v>
                </c:pt>
                <c:pt idx="6517">
                  <c:v>5.3125</c:v>
                </c:pt>
                <c:pt idx="6518">
                  <c:v>5.3125</c:v>
                </c:pt>
                <c:pt idx="6519">
                  <c:v>5.3125</c:v>
                </c:pt>
                <c:pt idx="6520">
                  <c:v>5.3125</c:v>
                </c:pt>
                <c:pt idx="6521">
                  <c:v>5.6666666670000003</c:v>
                </c:pt>
                <c:pt idx="6522">
                  <c:v>5.6666666670000003</c:v>
                </c:pt>
                <c:pt idx="6523">
                  <c:v>5.6666666670000003</c:v>
                </c:pt>
                <c:pt idx="6524">
                  <c:v>5.6666666670000003</c:v>
                </c:pt>
                <c:pt idx="6525">
                  <c:v>5.6666666670000003</c:v>
                </c:pt>
                <c:pt idx="6526">
                  <c:v>5.6666666670000003</c:v>
                </c:pt>
                <c:pt idx="6527">
                  <c:v>5.6666666670000003</c:v>
                </c:pt>
                <c:pt idx="6528">
                  <c:v>5.6666666670000003</c:v>
                </c:pt>
                <c:pt idx="6529">
                  <c:v>5.6666666670000003</c:v>
                </c:pt>
                <c:pt idx="6530">
                  <c:v>5.6666666670000003</c:v>
                </c:pt>
                <c:pt idx="6531">
                  <c:v>5.6666666670000003</c:v>
                </c:pt>
                <c:pt idx="6532">
                  <c:v>5.6666666670000003</c:v>
                </c:pt>
                <c:pt idx="6533">
                  <c:v>5.6666666670000003</c:v>
                </c:pt>
                <c:pt idx="6534">
                  <c:v>5.6666666670000003</c:v>
                </c:pt>
                <c:pt idx="6535">
                  <c:v>5.6666666670000003</c:v>
                </c:pt>
                <c:pt idx="6536">
                  <c:v>5.6666666670000003</c:v>
                </c:pt>
                <c:pt idx="6537">
                  <c:v>5.6666666670000003</c:v>
                </c:pt>
                <c:pt idx="6538">
                  <c:v>5.6666666670000003</c:v>
                </c:pt>
                <c:pt idx="6539">
                  <c:v>5.6666666670000003</c:v>
                </c:pt>
                <c:pt idx="6540">
                  <c:v>5.6666666670000003</c:v>
                </c:pt>
                <c:pt idx="6541">
                  <c:v>5.6666666670000003</c:v>
                </c:pt>
                <c:pt idx="6542">
                  <c:v>5.733333333</c:v>
                </c:pt>
                <c:pt idx="6543">
                  <c:v>5.733333333</c:v>
                </c:pt>
                <c:pt idx="6544">
                  <c:v>5.733333333</c:v>
                </c:pt>
                <c:pt idx="6545">
                  <c:v>6.1428571429999996</c:v>
                </c:pt>
                <c:pt idx="6546">
                  <c:v>6.1428571429999996</c:v>
                </c:pt>
                <c:pt idx="6547">
                  <c:v>6.1428571429999996</c:v>
                </c:pt>
                <c:pt idx="6548">
                  <c:v>6.1428571429999996</c:v>
                </c:pt>
                <c:pt idx="6549">
                  <c:v>6.1428571429999996</c:v>
                </c:pt>
                <c:pt idx="6550">
                  <c:v>6.1428571429999996</c:v>
                </c:pt>
                <c:pt idx="6551">
                  <c:v>6.1428571429999996</c:v>
                </c:pt>
                <c:pt idx="6552">
                  <c:v>6.1428571429999996</c:v>
                </c:pt>
                <c:pt idx="6553">
                  <c:v>6.1428571429999996</c:v>
                </c:pt>
                <c:pt idx="6554">
                  <c:v>6.1428571429999996</c:v>
                </c:pt>
                <c:pt idx="6555">
                  <c:v>6.1428571429999996</c:v>
                </c:pt>
                <c:pt idx="6556">
                  <c:v>6.1428571429999996</c:v>
                </c:pt>
                <c:pt idx="6557">
                  <c:v>6.1428571429999996</c:v>
                </c:pt>
                <c:pt idx="6558">
                  <c:v>6.1428571429999996</c:v>
                </c:pt>
                <c:pt idx="6559">
                  <c:v>6.1428571429999996</c:v>
                </c:pt>
                <c:pt idx="6560">
                  <c:v>6.1428571429999996</c:v>
                </c:pt>
                <c:pt idx="6561">
                  <c:v>6.1428571429999996</c:v>
                </c:pt>
                <c:pt idx="6562">
                  <c:v>6.1428571429999996</c:v>
                </c:pt>
                <c:pt idx="6563">
                  <c:v>6.1428571429999996</c:v>
                </c:pt>
                <c:pt idx="6564">
                  <c:v>6.1428571429999996</c:v>
                </c:pt>
                <c:pt idx="6565">
                  <c:v>6.1428571429999996</c:v>
                </c:pt>
                <c:pt idx="6566">
                  <c:v>6.2142857139999998</c:v>
                </c:pt>
                <c:pt idx="6567">
                  <c:v>6.2142857139999998</c:v>
                </c:pt>
                <c:pt idx="6568">
                  <c:v>6.2142857139999998</c:v>
                </c:pt>
                <c:pt idx="6569">
                  <c:v>6.2142857139999998</c:v>
                </c:pt>
                <c:pt idx="6570">
                  <c:v>6.2142857139999998</c:v>
                </c:pt>
                <c:pt idx="6571">
                  <c:v>6.2142857139999998</c:v>
                </c:pt>
                <c:pt idx="6572">
                  <c:v>6.2142857139999998</c:v>
                </c:pt>
                <c:pt idx="6573">
                  <c:v>6.2142857139999998</c:v>
                </c:pt>
                <c:pt idx="6574">
                  <c:v>6.2142857139999998</c:v>
                </c:pt>
                <c:pt idx="6575">
                  <c:v>6.2142857139999998</c:v>
                </c:pt>
                <c:pt idx="6576">
                  <c:v>6.2142857139999998</c:v>
                </c:pt>
                <c:pt idx="6577">
                  <c:v>6.692307692</c:v>
                </c:pt>
                <c:pt idx="6578">
                  <c:v>6.692307692</c:v>
                </c:pt>
                <c:pt idx="6579">
                  <c:v>6.692307692</c:v>
                </c:pt>
                <c:pt idx="6580">
                  <c:v>6.692307692</c:v>
                </c:pt>
                <c:pt idx="6581">
                  <c:v>6.692307692</c:v>
                </c:pt>
                <c:pt idx="6582">
                  <c:v>6.692307692</c:v>
                </c:pt>
                <c:pt idx="6583">
                  <c:v>6.692307692</c:v>
                </c:pt>
                <c:pt idx="6584">
                  <c:v>6.692307692</c:v>
                </c:pt>
                <c:pt idx="6585">
                  <c:v>6.692307692</c:v>
                </c:pt>
                <c:pt idx="6586">
                  <c:v>6.692307692</c:v>
                </c:pt>
                <c:pt idx="6587">
                  <c:v>6.692307692</c:v>
                </c:pt>
                <c:pt idx="6588">
                  <c:v>6.692307692</c:v>
                </c:pt>
                <c:pt idx="6589">
                  <c:v>6.692307692</c:v>
                </c:pt>
                <c:pt idx="6590">
                  <c:v>6.692307692</c:v>
                </c:pt>
                <c:pt idx="6591">
                  <c:v>6.692307692</c:v>
                </c:pt>
                <c:pt idx="6592">
                  <c:v>6.692307692</c:v>
                </c:pt>
                <c:pt idx="6593">
                  <c:v>6.692307692</c:v>
                </c:pt>
                <c:pt idx="6594">
                  <c:v>6.692307692</c:v>
                </c:pt>
                <c:pt idx="6595">
                  <c:v>6.692307692</c:v>
                </c:pt>
                <c:pt idx="6596">
                  <c:v>6.692307692</c:v>
                </c:pt>
                <c:pt idx="6597">
                  <c:v>6.692307692</c:v>
                </c:pt>
                <c:pt idx="6598">
                  <c:v>6.769230769</c:v>
                </c:pt>
                <c:pt idx="6599">
                  <c:v>6.769230769</c:v>
                </c:pt>
                <c:pt idx="6600">
                  <c:v>6.769230769</c:v>
                </c:pt>
                <c:pt idx="6601">
                  <c:v>6.769230769</c:v>
                </c:pt>
                <c:pt idx="6602">
                  <c:v>6.769230769</c:v>
                </c:pt>
                <c:pt idx="6603">
                  <c:v>6.769230769</c:v>
                </c:pt>
                <c:pt idx="6604">
                  <c:v>6.769230769</c:v>
                </c:pt>
                <c:pt idx="6605">
                  <c:v>6.769230769</c:v>
                </c:pt>
                <c:pt idx="6606">
                  <c:v>6.769230769</c:v>
                </c:pt>
                <c:pt idx="6607">
                  <c:v>6.769230769</c:v>
                </c:pt>
                <c:pt idx="6608">
                  <c:v>6.769230769</c:v>
                </c:pt>
                <c:pt idx="6609">
                  <c:v>6.769230769</c:v>
                </c:pt>
                <c:pt idx="6610">
                  <c:v>6.769230769</c:v>
                </c:pt>
                <c:pt idx="6611">
                  <c:v>6.769230769</c:v>
                </c:pt>
                <c:pt idx="6612">
                  <c:v>6.769230769</c:v>
                </c:pt>
                <c:pt idx="6613">
                  <c:v>6.769230769</c:v>
                </c:pt>
                <c:pt idx="6614">
                  <c:v>6.769230769</c:v>
                </c:pt>
                <c:pt idx="6615">
                  <c:v>6.769230769</c:v>
                </c:pt>
                <c:pt idx="6616">
                  <c:v>6.769230769</c:v>
                </c:pt>
                <c:pt idx="6617">
                  <c:v>6.769230769</c:v>
                </c:pt>
                <c:pt idx="6618">
                  <c:v>6.769230769</c:v>
                </c:pt>
                <c:pt idx="6619">
                  <c:v>6.769230769</c:v>
                </c:pt>
                <c:pt idx="6620">
                  <c:v>6.769230769</c:v>
                </c:pt>
                <c:pt idx="6621">
                  <c:v>6.769230769</c:v>
                </c:pt>
                <c:pt idx="6622">
                  <c:v>6.769230769</c:v>
                </c:pt>
                <c:pt idx="6623">
                  <c:v>6.769230769</c:v>
                </c:pt>
                <c:pt idx="6624">
                  <c:v>6.769230769</c:v>
                </c:pt>
                <c:pt idx="6625">
                  <c:v>6.769230769</c:v>
                </c:pt>
                <c:pt idx="6626">
                  <c:v>6.769230769</c:v>
                </c:pt>
                <c:pt idx="6627">
                  <c:v>6.769230769</c:v>
                </c:pt>
                <c:pt idx="6628">
                  <c:v>6.769230769</c:v>
                </c:pt>
                <c:pt idx="6629">
                  <c:v>6.769230769</c:v>
                </c:pt>
                <c:pt idx="6630">
                  <c:v>6.769230769</c:v>
                </c:pt>
                <c:pt idx="6631">
                  <c:v>6.769230769</c:v>
                </c:pt>
                <c:pt idx="6632">
                  <c:v>6.769230769</c:v>
                </c:pt>
                <c:pt idx="6633">
                  <c:v>6.769230769</c:v>
                </c:pt>
                <c:pt idx="6634">
                  <c:v>6.769230769</c:v>
                </c:pt>
                <c:pt idx="6635">
                  <c:v>6.769230769</c:v>
                </c:pt>
                <c:pt idx="6636">
                  <c:v>6.769230769</c:v>
                </c:pt>
                <c:pt idx="6637">
                  <c:v>6.769230769</c:v>
                </c:pt>
                <c:pt idx="6638">
                  <c:v>6.769230769</c:v>
                </c:pt>
                <c:pt idx="6639">
                  <c:v>6.769230769</c:v>
                </c:pt>
                <c:pt idx="6640">
                  <c:v>6.769230769</c:v>
                </c:pt>
                <c:pt idx="6641">
                  <c:v>6.769230769</c:v>
                </c:pt>
                <c:pt idx="6642">
                  <c:v>6.769230769</c:v>
                </c:pt>
                <c:pt idx="6643">
                  <c:v>6.769230769</c:v>
                </c:pt>
                <c:pt idx="6644">
                  <c:v>6.769230769</c:v>
                </c:pt>
                <c:pt idx="6645">
                  <c:v>6.769230769</c:v>
                </c:pt>
                <c:pt idx="6646">
                  <c:v>6.769230769</c:v>
                </c:pt>
                <c:pt idx="6647">
                  <c:v>6.769230769</c:v>
                </c:pt>
                <c:pt idx="6648">
                  <c:v>6.769230769</c:v>
                </c:pt>
                <c:pt idx="6649">
                  <c:v>6.769230769</c:v>
                </c:pt>
                <c:pt idx="6650">
                  <c:v>6.769230769</c:v>
                </c:pt>
                <c:pt idx="6651">
                  <c:v>6.769230769</c:v>
                </c:pt>
                <c:pt idx="6652">
                  <c:v>6.769230769</c:v>
                </c:pt>
                <c:pt idx="6653">
                  <c:v>6.769230769</c:v>
                </c:pt>
                <c:pt idx="6654">
                  <c:v>6.769230769</c:v>
                </c:pt>
                <c:pt idx="6655">
                  <c:v>6.769230769</c:v>
                </c:pt>
                <c:pt idx="6656">
                  <c:v>6.769230769</c:v>
                </c:pt>
                <c:pt idx="6657">
                  <c:v>6.769230769</c:v>
                </c:pt>
                <c:pt idx="6658">
                  <c:v>6.769230769</c:v>
                </c:pt>
                <c:pt idx="6659">
                  <c:v>6.769230769</c:v>
                </c:pt>
                <c:pt idx="6660">
                  <c:v>6.769230769</c:v>
                </c:pt>
                <c:pt idx="6661">
                  <c:v>6.769230769</c:v>
                </c:pt>
                <c:pt idx="6662">
                  <c:v>6.769230769</c:v>
                </c:pt>
                <c:pt idx="6663">
                  <c:v>6.769230769</c:v>
                </c:pt>
                <c:pt idx="6664">
                  <c:v>6.769230769</c:v>
                </c:pt>
                <c:pt idx="6665">
                  <c:v>6.769230769</c:v>
                </c:pt>
                <c:pt idx="6666">
                  <c:v>6.769230769</c:v>
                </c:pt>
                <c:pt idx="6667">
                  <c:v>6.769230769</c:v>
                </c:pt>
                <c:pt idx="6668">
                  <c:v>6.769230769</c:v>
                </c:pt>
                <c:pt idx="6669">
                  <c:v>6.769230769</c:v>
                </c:pt>
                <c:pt idx="6670">
                  <c:v>6.769230769</c:v>
                </c:pt>
                <c:pt idx="6671">
                  <c:v>6.769230769</c:v>
                </c:pt>
                <c:pt idx="6672">
                  <c:v>6.769230769</c:v>
                </c:pt>
                <c:pt idx="6673">
                  <c:v>6.769230769</c:v>
                </c:pt>
                <c:pt idx="6674">
                  <c:v>6.769230769</c:v>
                </c:pt>
                <c:pt idx="6675">
                  <c:v>6.769230769</c:v>
                </c:pt>
                <c:pt idx="6676">
                  <c:v>6.769230769</c:v>
                </c:pt>
                <c:pt idx="6677">
                  <c:v>6.769230769</c:v>
                </c:pt>
                <c:pt idx="6678">
                  <c:v>6.769230769</c:v>
                </c:pt>
                <c:pt idx="6679">
                  <c:v>6.769230769</c:v>
                </c:pt>
                <c:pt idx="6680">
                  <c:v>6.769230769</c:v>
                </c:pt>
                <c:pt idx="6681">
                  <c:v>6.769230769</c:v>
                </c:pt>
                <c:pt idx="6682">
                  <c:v>6.769230769</c:v>
                </c:pt>
                <c:pt idx="6683">
                  <c:v>6.769230769</c:v>
                </c:pt>
                <c:pt idx="6684">
                  <c:v>6.769230769</c:v>
                </c:pt>
                <c:pt idx="6685">
                  <c:v>6.769230769</c:v>
                </c:pt>
                <c:pt idx="6686">
                  <c:v>6.769230769</c:v>
                </c:pt>
                <c:pt idx="6687">
                  <c:v>6.769230769</c:v>
                </c:pt>
                <c:pt idx="6688">
                  <c:v>6.769230769</c:v>
                </c:pt>
                <c:pt idx="6689">
                  <c:v>6.769230769</c:v>
                </c:pt>
                <c:pt idx="6690">
                  <c:v>6.769230769</c:v>
                </c:pt>
                <c:pt idx="6691">
                  <c:v>6.769230769</c:v>
                </c:pt>
                <c:pt idx="6692">
                  <c:v>6.769230769</c:v>
                </c:pt>
                <c:pt idx="6693">
                  <c:v>6.769230769</c:v>
                </c:pt>
                <c:pt idx="6694">
                  <c:v>6.769230769</c:v>
                </c:pt>
                <c:pt idx="6695">
                  <c:v>6.769230769</c:v>
                </c:pt>
                <c:pt idx="6696">
                  <c:v>6.769230769</c:v>
                </c:pt>
                <c:pt idx="6697">
                  <c:v>6.769230769</c:v>
                </c:pt>
                <c:pt idx="6698">
                  <c:v>6.769230769</c:v>
                </c:pt>
                <c:pt idx="6699">
                  <c:v>6.769230769</c:v>
                </c:pt>
                <c:pt idx="6700">
                  <c:v>6.769230769</c:v>
                </c:pt>
                <c:pt idx="6701">
                  <c:v>6.769230769</c:v>
                </c:pt>
                <c:pt idx="6702">
                  <c:v>6.769230769</c:v>
                </c:pt>
                <c:pt idx="6703">
                  <c:v>6.769230769</c:v>
                </c:pt>
                <c:pt idx="6704">
                  <c:v>6.769230769</c:v>
                </c:pt>
                <c:pt idx="6705">
                  <c:v>6.769230769</c:v>
                </c:pt>
                <c:pt idx="6706">
                  <c:v>6.769230769</c:v>
                </c:pt>
                <c:pt idx="6707">
                  <c:v>6.769230769</c:v>
                </c:pt>
                <c:pt idx="6708">
                  <c:v>6.769230769</c:v>
                </c:pt>
                <c:pt idx="6709">
                  <c:v>6.769230769</c:v>
                </c:pt>
                <c:pt idx="6710">
                  <c:v>6.769230769</c:v>
                </c:pt>
                <c:pt idx="6711">
                  <c:v>6.769230769</c:v>
                </c:pt>
                <c:pt idx="6712">
                  <c:v>6.769230769</c:v>
                </c:pt>
                <c:pt idx="6713">
                  <c:v>6.769230769</c:v>
                </c:pt>
                <c:pt idx="6714">
                  <c:v>6.769230769</c:v>
                </c:pt>
                <c:pt idx="6715">
                  <c:v>6.769230769</c:v>
                </c:pt>
                <c:pt idx="6716">
                  <c:v>6.769230769</c:v>
                </c:pt>
                <c:pt idx="6717">
                  <c:v>6.769230769</c:v>
                </c:pt>
                <c:pt idx="6718">
                  <c:v>6.769230769</c:v>
                </c:pt>
                <c:pt idx="6719">
                  <c:v>6.769230769</c:v>
                </c:pt>
                <c:pt idx="6720">
                  <c:v>6.769230769</c:v>
                </c:pt>
                <c:pt idx="6721">
                  <c:v>6.769230769</c:v>
                </c:pt>
                <c:pt idx="6722">
                  <c:v>6.769230769</c:v>
                </c:pt>
                <c:pt idx="6723">
                  <c:v>6.769230769</c:v>
                </c:pt>
                <c:pt idx="6724">
                  <c:v>6.769230769</c:v>
                </c:pt>
                <c:pt idx="6725">
                  <c:v>6.769230769</c:v>
                </c:pt>
                <c:pt idx="6726">
                  <c:v>6.769230769</c:v>
                </c:pt>
                <c:pt idx="6727">
                  <c:v>6.769230769</c:v>
                </c:pt>
                <c:pt idx="6728">
                  <c:v>6.769230769</c:v>
                </c:pt>
                <c:pt idx="6729">
                  <c:v>6.769230769</c:v>
                </c:pt>
                <c:pt idx="6730">
                  <c:v>6.769230769</c:v>
                </c:pt>
                <c:pt idx="6731">
                  <c:v>6.769230769</c:v>
                </c:pt>
                <c:pt idx="6732">
                  <c:v>6.769230769</c:v>
                </c:pt>
                <c:pt idx="6733">
                  <c:v>6.769230769</c:v>
                </c:pt>
                <c:pt idx="6734">
                  <c:v>6.769230769</c:v>
                </c:pt>
                <c:pt idx="6735">
                  <c:v>6.769230769</c:v>
                </c:pt>
                <c:pt idx="6736">
                  <c:v>6.769230769</c:v>
                </c:pt>
                <c:pt idx="6737">
                  <c:v>6.769230769</c:v>
                </c:pt>
                <c:pt idx="6738">
                  <c:v>6.769230769</c:v>
                </c:pt>
                <c:pt idx="6739">
                  <c:v>6.769230769</c:v>
                </c:pt>
                <c:pt idx="6740">
                  <c:v>6.769230769</c:v>
                </c:pt>
                <c:pt idx="6741">
                  <c:v>6.769230769</c:v>
                </c:pt>
                <c:pt idx="6742">
                  <c:v>6.769230769</c:v>
                </c:pt>
                <c:pt idx="6743">
                  <c:v>6.769230769</c:v>
                </c:pt>
                <c:pt idx="6744">
                  <c:v>6.769230769</c:v>
                </c:pt>
                <c:pt idx="6745">
                  <c:v>6.769230769</c:v>
                </c:pt>
                <c:pt idx="6746">
                  <c:v>6.769230769</c:v>
                </c:pt>
                <c:pt idx="6747">
                  <c:v>6.769230769</c:v>
                </c:pt>
                <c:pt idx="6748">
                  <c:v>6.769230769</c:v>
                </c:pt>
                <c:pt idx="6749">
                  <c:v>6.769230769</c:v>
                </c:pt>
                <c:pt idx="6750">
                  <c:v>6.769230769</c:v>
                </c:pt>
                <c:pt idx="6751">
                  <c:v>6.769230769</c:v>
                </c:pt>
                <c:pt idx="6752">
                  <c:v>6.769230769</c:v>
                </c:pt>
                <c:pt idx="6753">
                  <c:v>6.769230769</c:v>
                </c:pt>
                <c:pt idx="6754">
                  <c:v>6.769230769</c:v>
                </c:pt>
                <c:pt idx="6755">
                  <c:v>6.769230769</c:v>
                </c:pt>
                <c:pt idx="6756">
                  <c:v>6.769230769</c:v>
                </c:pt>
                <c:pt idx="6757">
                  <c:v>6.769230769</c:v>
                </c:pt>
                <c:pt idx="6758">
                  <c:v>6.769230769</c:v>
                </c:pt>
                <c:pt idx="6759">
                  <c:v>6.769230769</c:v>
                </c:pt>
                <c:pt idx="6760">
                  <c:v>6.769230769</c:v>
                </c:pt>
                <c:pt idx="6761">
                  <c:v>6.769230769</c:v>
                </c:pt>
                <c:pt idx="6762">
                  <c:v>6.769230769</c:v>
                </c:pt>
                <c:pt idx="6763">
                  <c:v>6.769230769</c:v>
                </c:pt>
                <c:pt idx="6764">
                  <c:v>6.769230769</c:v>
                </c:pt>
                <c:pt idx="6765">
                  <c:v>6.769230769</c:v>
                </c:pt>
                <c:pt idx="6766">
                  <c:v>6.769230769</c:v>
                </c:pt>
                <c:pt idx="6767">
                  <c:v>6.769230769</c:v>
                </c:pt>
                <c:pt idx="6768">
                  <c:v>6.769230769</c:v>
                </c:pt>
                <c:pt idx="6769">
                  <c:v>6.769230769</c:v>
                </c:pt>
                <c:pt idx="6770">
                  <c:v>6.769230769</c:v>
                </c:pt>
                <c:pt idx="6771">
                  <c:v>6.769230769</c:v>
                </c:pt>
                <c:pt idx="6772">
                  <c:v>6.769230769</c:v>
                </c:pt>
                <c:pt idx="6773">
                  <c:v>6.769230769</c:v>
                </c:pt>
                <c:pt idx="6774">
                  <c:v>6.769230769</c:v>
                </c:pt>
                <c:pt idx="6775">
                  <c:v>6.769230769</c:v>
                </c:pt>
                <c:pt idx="6776">
                  <c:v>6.769230769</c:v>
                </c:pt>
                <c:pt idx="6777">
                  <c:v>6.769230769</c:v>
                </c:pt>
                <c:pt idx="6778">
                  <c:v>6.769230769</c:v>
                </c:pt>
                <c:pt idx="6779">
                  <c:v>6.769230769</c:v>
                </c:pt>
                <c:pt idx="6780">
                  <c:v>6.769230769</c:v>
                </c:pt>
                <c:pt idx="6781">
                  <c:v>6.769230769</c:v>
                </c:pt>
                <c:pt idx="6782">
                  <c:v>6.769230769</c:v>
                </c:pt>
                <c:pt idx="6783">
                  <c:v>6.769230769</c:v>
                </c:pt>
                <c:pt idx="6784">
                  <c:v>6.769230769</c:v>
                </c:pt>
                <c:pt idx="6785">
                  <c:v>6.769230769</c:v>
                </c:pt>
                <c:pt idx="6786">
                  <c:v>6.769230769</c:v>
                </c:pt>
                <c:pt idx="6787">
                  <c:v>6.769230769</c:v>
                </c:pt>
                <c:pt idx="6788">
                  <c:v>6.769230769</c:v>
                </c:pt>
                <c:pt idx="6789">
                  <c:v>6.769230769</c:v>
                </c:pt>
                <c:pt idx="6790">
                  <c:v>6.769230769</c:v>
                </c:pt>
                <c:pt idx="6791">
                  <c:v>6.769230769</c:v>
                </c:pt>
                <c:pt idx="6792">
                  <c:v>6.769230769</c:v>
                </c:pt>
                <c:pt idx="6793">
                  <c:v>6.769230769</c:v>
                </c:pt>
                <c:pt idx="6794">
                  <c:v>6.769230769</c:v>
                </c:pt>
                <c:pt idx="6795">
                  <c:v>6.769230769</c:v>
                </c:pt>
                <c:pt idx="6796">
                  <c:v>6.769230769</c:v>
                </c:pt>
                <c:pt idx="6797">
                  <c:v>6.769230769</c:v>
                </c:pt>
                <c:pt idx="6798">
                  <c:v>7.3333333329999997</c:v>
                </c:pt>
                <c:pt idx="6799">
                  <c:v>7.3333333329999997</c:v>
                </c:pt>
                <c:pt idx="6800">
                  <c:v>7.3333333329999997</c:v>
                </c:pt>
                <c:pt idx="6801">
                  <c:v>7.3333333329999997</c:v>
                </c:pt>
                <c:pt idx="6802">
                  <c:v>7.3333333329999997</c:v>
                </c:pt>
                <c:pt idx="6803">
                  <c:v>7.3333333329999997</c:v>
                </c:pt>
                <c:pt idx="6804">
                  <c:v>7.3333333329999997</c:v>
                </c:pt>
                <c:pt idx="6805">
                  <c:v>7.3333333329999997</c:v>
                </c:pt>
                <c:pt idx="6806">
                  <c:v>7.3333333329999997</c:v>
                </c:pt>
                <c:pt idx="6807">
                  <c:v>7.3333333329999997</c:v>
                </c:pt>
                <c:pt idx="6808">
                  <c:v>7.3333333329999997</c:v>
                </c:pt>
                <c:pt idx="6809">
                  <c:v>7.3333333329999997</c:v>
                </c:pt>
                <c:pt idx="6810">
                  <c:v>7.3333333329999997</c:v>
                </c:pt>
                <c:pt idx="6811">
                  <c:v>7.3333333329999997</c:v>
                </c:pt>
                <c:pt idx="6812">
                  <c:v>7.3333333329999997</c:v>
                </c:pt>
                <c:pt idx="6813">
                  <c:v>7.3333333329999997</c:v>
                </c:pt>
                <c:pt idx="6814">
                  <c:v>7.3333333329999997</c:v>
                </c:pt>
                <c:pt idx="6815">
                  <c:v>7.3333333329999997</c:v>
                </c:pt>
                <c:pt idx="6816">
                  <c:v>7.3333333329999997</c:v>
                </c:pt>
                <c:pt idx="6817">
                  <c:v>7.3333333329999997</c:v>
                </c:pt>
                <c:pt idx="6818">
                  <c:v>7.3333333329999997</c:v>
                </c:pt>
                <c:pt idx="6819">
                  <c:v>7.4166666670000003</c:v>
                </c:pt>
                <c:pt idx="6820">
                  <c:v>7.4166666670000003</c:v>
                </c:pt>
                <c:pt idx="6821">
                  <c:v>7.4166666670000003</c:v>
                </c:pt>
                <c:pt idx="6822">
                  <c:v>7.4166666670000003</c:v>
                </c:pt>
                <c:pt idx="6823">
                  <c:v>7.4166666670000003</c:v>
                </c:pt>
                <c:pt idx="6824">
                  <c:v>7.4166666670000003</c:v>
                </c:pt>
                <c:pt idx="6825">
                  <c:v>7.4166666670000003</c:v>
                </c:pt>
                <c:pt idx="6826">
                  <c:v>7.4166666670000003</c:v>
                </c:pt>
                <c:pt idx="6827">
                  <c:v>7.4166666670000003</c:v>
                </c:pt>
                <c:pt idx="6828">
                  <c:v>7.4166666670000003</c:v>
                </c:pt>
                <c:pt idx="6829">
                  <c:v>7.4166666670000003</c:v>
                </c:pt>
                <c:pt idx="6830">
                  <c:v>7.4166666670000003</c:v>
                </c:pt>
                <c:pt idx="6831">
                  <c:v>7.4166666670000003</c:v>
                </c:pt>
                <c:pt idx="6832">
                  <c:v>7.4166666670000003</c:v>
                </c:pt>
                <c:pt idx="6833">
                  <c:v>7.4166666670000003</c:v>
                </c:pt>
                <c:pt idx="6834">
                  <c:v>7.4166666670000003</c:v>
                </c:pt>
                <c:pt idx="6835">
                  <c:v>7.4166666670000003</c:v>
                </c:pt>
                <c:pt idx="6836">
                  <c:v>7.4166666670000003</c:v>
                </c:pt>
                <c:pt idx="6837">
                  <c:v>7.4166666670000003</c:v>
                </c:pt>
                <c:pt idx="6838">
                  <c:v>7.4166666670000003</c:v>
                </c:pt>
                <c:pt idx="6839">
                  <c:v>7.4166666670000003</c:v>
                </c:pt>
                <c:pt idx="6840">
                  <c:v>7.4166666670000003</c:v>
                </c:pt>
                <c:pt idx="6841">
                  <c:v>7.4166666670000003</c:v>
                </c:pt>
                <c:pt idx="6842">
                  <c:v>7.4166666670000003</c:v>
                </c:pt>
                <c:pt idx="6843">
                  <c:v>7.4166666670000003</c:v>
                </c:pt>
                <c:pt idx="6844">
                  <c:v>7.4166666670000003</c:v>
                </c:pt>
                <c:pt idx="6845">
                  <c:v>7.4166666670000003</c:v>
                </c:pt>
                <c:pt idx="6846">
                  <c:v>7.4166666670000003</c:v>
                </c:pt>
                <c:pt idx="6847">
                  <c:v>7.4166666670000003</c:v>
                </c:pt>
                <c:pt idx="6848">
                  <c:v>7.4166666670000003</c:v>
                </c:pt>
                <c:pt idx="6849">
                  <c:v>7.4166666670000003</c:v>
                </c:pt>
                <c:pt idx="6850">
                  <c:v>7.4166666670000003</c:v>
                </c:pt>
                <c:pt idx="6851">
                  <c:v>7.4166666670000003</c:v>
                </c:pt>
                <c:pt idx="6852">
                  <c:v>7.4166666670000003</c:v>
                </c:pt>
                <c:pt idx="6853">
                  <c:v>7.4166666670000003</c:v>
                </c:pt>
                <c:pt idx="6854">
                  <c:v>7.4166666670000003</c:v>
                </c:pt>
                <c:pt idx="6855">
                  <c:v>7.4166666670000003</c:v>
                </c:pt>
                <c:pt idx="6856">
                  <c:v>7.4166666670000003</c:v>
                </c:pt>
                <c:pt idx="6857">
                  <c:v>7.4166666670000003</c:v>
                </c:pt>
                <c:pt idx="6858">
                  <c:v>7.4166666670000003</c:v>
                </c:pt>
                <c:pt idx="6859">
                  <c:v>7.4166666670000003</c:v>
                </c:pt>
                <c:pt idx="6860">
                  <c:v>7.4166666670000003</c:v>
                </c:pt>
                <c:pt idx="6861">
                  <c:v>7.4166666670000003</c:v>
                </c:pt>
                <c:pt idx="6862">
                  <c:v>7.4166666670000003</c:v>
                </c:pt>
                <c:pt idx="6863">
                  <c:v>7.4166666670000003</c:v>
                </c:pt>
                <c:pt idx="6864">
                  <c:v>7.4166666670000003</c:v>
                </c:pt>
                <c:pt idx="6865">
                  <c:v>7.4166666670000003</c:v>
                </c:pt>
                <c:pt idx="6866">
                  <c:v>7.4166666670000003</c:v>
                </c:pt>
                <c:pt idx="6867">
                  <c:v>7.4166666670000003</c:v>
                </c:pt>
                <c:pt idx="6868">
                  <c:v>7.4166666670000003</c:v>
                </c:pt>
                <c:pt idx="6869">
                  <c:v>7.4166666670000003</c:v>
                </c:pt>
                <c:pt idx="6870">
                  <c:v>7.4166666670000003</c:v>
                </c:pt>
                <c:pt idx="6871">
                  <c:v>7.4166666670000003</c:v>
                </c:pt>
                <c:pt idx="6872">
                  <c:v>7.4166666670000003</c:v>
                </c:pt>
                <c:pt idx="6873">
                  <c:v>7.4166666670000003</c:v>
                </c:pt>
                <c:pt idx="6874">
                  <c:v>7.4166666670000003</c:v>
                </c:pt>
                <c:pt idx="6875">
                  <c:v>7.4166666670000003</c:v>
                </c:pt>
                <c:pt idx="6876">
                  <c:v>7.4166666670000003</c:v>
                </c:pt>
                <c:pt idx="6877">
                  <c:v>7.4166666670000003</c:v>
                </c:pt>
                <c:pt idx="6878">
                  <c:v>7.4166666670000003</c:v>
                </c:pt>
                <c:pt idx="6879">
                  <c:v>7.4166666670000003</c:v>
                </c:pt>
                <c:pt idx="6880">
                  <c:v>7.4166666670000003</c:v>
                </c:pt>
                <c:pt idx="6881">
                  <c:v>7.4166666670000003</c:v>
                </c:pt>
                <c:pt idx="6882">
                  <c:v>7.4166666670000003</c:v>
                </c:pt>
                <c:pt idx="6883">
                  <c:v>7.4166666670000003</c:v>
                </c:pt>
                <c:pt idx="6884">
                  <c:v>7.4166666670000003</c:v>
                </c:pt>
                <c:pt idx="6885">
                  <c:v>7.4166666670000003</c:v>
                </c:pt>
                <c:pt idx="6886">
                  <c:v>7.4166666670000003</c:v>
                </c:pt>
                <c:pt idx="6887">
                  <c:v>7.4166666670000003</c:v>
                </c:pt>
                <c:pt idx="6888">
                  <c:v>7.4166666670000003</c:v>
                </c:pt>
                <c:pt idx="6889">
                  <c:v>7.4166666670000003</c:v>
                </c:pt>
                <c:pt idx="6890">
                  <c:v>7.4166666670000003</c:v>
                </c:pt>
                <c:pt idx="6891">
                  <c:v>7.4166666670000003</c:v>
                </c:pt>
                <c:pt idx="6892">
                  <c:v>7.4166666670000003</c:v>
                </c:pt>
                <c:pt idx="6893">
                  <c:v>7.4166666670000003</c:v>
                </c:pt>
                <c:pt idx="6894">
                  <c:v>7.4166666670000003</c:v>
                </c:pt>
                <c:pt idx="6895">
                  <c:v>7.4166666670000003</c:v>
                </c:pt>
                <c:pt idx="6896">
                  <c:v>7.4166666670000003</c:v>
                </c:pt>
                <c:pt idx="6897">
                  <c:v>7.4166666670000003</c:v>
                </c:pt>
                <c:pt idx="6898">
                  <c:v>7.4166666670000003</c:v>
                </c:pt>
                <c:pt idx="6899">
                  <c:v>7.4166666670000003</c:v>
                </c:pt>
                <c:pt idx="6900">
                  <c:v>7.4166666670000003</c:v>
                </c:pt>
                <c:pt idx="6901">
                  <c:v>7.4166666670000003</c:v>
                </c:pt>
                <c:pt idx="6902">
                  <c:v>7.4166666670000003</c:v>
                </c:pt>
                <c:pt idx="6903">
                  <c:v>7.4166666670000003</c:v>
                </c:pt>
                <c:pt idx="6904">
                  <c:v>7.4166666670000003</c:v>
                </c:pt>
                <c:pt idx="6905">
                  <c:v>7.4166666670000003</c:v>
                </c:pt>
                <c:pt idx="6906">
                  <c:v>7.4166666670000003</c:v>
                </c:pt>
                <c:pt idx="6907">
                  <c:v>7.4166666670000003</c:v>
                </c:pt>
                <c:pt idx="6908">
                  <c:v>7.4166666670000003</c:v>
                </c:pt>
                <c:pt idx="6909">
                  <c:v>7.4166666670000003</c:v>
                </c:pt>
                <c:pt idx="6910">
                  <c:v>7.4166666670000003</c:v>
                </c:pt>
                <c:pt idx="6911">
                  <c:v>7.4166666670000003</c:v>
                </c:pt>
                <c:pt idx="6912">
                  <c:v>7.4166666670000003</c:v>
                </c:pt>
                <c:pt idx="6913">
                  <c:v>7.4166666670000003</c:v>
                </c:pt>
                <c:pt idx="6914">
                  <c:v>7.4166666670000003</c:v>
                </c:pt>
                <c:pt idx="6915">
                  <c:v>7.4166666670000003</c:v>
                </c:pt>
                <c:pt idx="6916">
                  <c:v>7.4166666670000003</c:v>
                </c:pt>
                <c:pt idx="6917">
                  <c:v>7.4166666670000003</c:v>
                </c:pt>
                <c:pt idx="6918">
                  <c:v>7.4166666670000003</c:v>
                </c:pt>
                <c:pt idx="6919">
                  <c:v>7.4166666670000003</c:v>
                </c:pt>
                <c:pt idx="6920">
                  <c:v>7.4166666670000003</c:v>
                </c:pt>
                <c:pt idx="6921">
                  <c:v>7.4166666670000003</c:v>
                </c:pt>
                <c:pt idx="6922">
                  <c:v>7.4166666670000003</c:v>
                </c:pt>
                <c:pt idx="6923">
                  <c:v>7.4166666670000003</c:v>
                </c:pt>
                <c:pt idx="6924">
                  <c:v>7.4166666670000003</c:v>
                </c:pt>
                <c:pt idx="6925">
                  <c:v>7.4166666670000003</c:v>
                </c:pt>
                <c:pt idx="6926">
                  <c:v>7.4166666670000003</c:v>
                </c:pt>
                <c:pt idx="6927">
                  <c:v>7.4166666670000003</c:v>
                </c:pt>
                <c:pt idx="6928">
                  <c:v>7.4166666670000003</c:v>
                </c:pt>
                <c:pt idx="6929">
                  <c:v>7.4166666670000003</c:v>
                </c:pt>
                <c:pt idx="6930">
                  <c:v>7.4166666670000003</c:v>
                </c:pt>
                <c:pt idx="6931">
                  <c:v>7.4166666670000003</c:v>
                </c:pt>
                <c:pt idx="6932">
                  <c:v>7.4166666670000003</c:v>
                </c:pt>
                <c:pt idx="6933">
                  <c:v>7.4166666670000003</c:v>
                </c:pt>
                <c:pt idx="6934">
                  <c:v>7.4166666670000003</c:v>
                </c:pt>
                <c:pt idx="6935">
                  <c:v>7.4166666670000003</c:v>
                </c:pt>
                <c:pt idx="6936">
                  <c:v>7.4166666670000003</c:v>
                </c:pt>
                <c:pt idx="6937">
                  <c:v>7.4166666670000003</c:v>
                </c:pt>
                <c:pt idx="6938">
                  <c:v>7.4166666670000003</c:v>
                </c:pt>
                <c:pt idx="6939">
                  <c:v>7.4166666670000003</c:v>
                </c:pt>
                <c:pt idx="6940">
                  <c:v>7.4166666670000003</c:v>
                </c:pt>
                <c:pt idx="6941">
                  <c:v>7.4166666670000003</c:v>
                </c:pt>
                <c:pt idx="6942">
                  <c:v>7.4166666670000003</c:v>
                </c:pt>
                <c:pt idx="6943">
                  <c:v>7.4166666670000003</c:v>
                </c:pt>
                <c:pt idx="6944">
                  <c:v>7.4166666670000003</c:v>
                </c:pt>
                <c:pt idx="6945">
                  <c:v>7.4166666670000003</c:v>
                </c:pt>
                <c:pt idx="6946">
                  <c:v>7.4166666670000003</c:v>
                </c:pt>
                <c:pt idx="6947">
                  <c:v>7.4166666670000003</c:v>
                </c:pt>
                <c:pt idx="6948">
                  <c:v>7.4166666670000003</c:v>
                </c:pt>
                <c:pt idx="6949">
                  <c:v>7.4166666670000003</c:v>
                </c:pt>
                <c:pt idx="6950">
                  <c:v>7.4166666670000003</c:v>
                </c:pt>
                <c:pt idx="6951">
                  <c:v>7.4166666670000003</c:v>
                </c:pt>
                <c:pt idx="6952">
                  <c:v>7.4166666670000003</c:v>
                </c:pt>
                <c:pt idx="6953">
                  <c:v>7.4166666670000003</c:v>
                </c:pt>
                <c:pt idx="6954">
                  <c:v>7.4166666670000003</c:v>
                </c:pt>
                <c:pt idx="6955">
                  <c:v>7.4166666670000003</c:v>
                </c:pt>
                <c:pt idx="6956">
                  <c:v>7.4166666670000003</c:v>
                </c:pt>
                <c:pt idx="6957">
                  <c:v>7.4166666670000003</c:v>
                </c:pt>
                <c:pt idx="6958">
                  <c:v>7.4166666670000003</c:v>
                </c:pt>
                <c:pt idx="6959">
                  <c:v>7.4166666670000003</c:v>
                </c:pt>
                <c:pt idx="6960">
                  <c:v>7.4166666670000003</c:v>
                </c:pt>
                <c:pt idx="6961">
                  <c:v>7.4166666670000003</c:v>
                </c:pt>
                <c:pt idx="6962">
                  <c:v>7.4166666670000003</c:v>
                </c:pt>
                <c:pt idx="6963">
                  <c:v>7.4166666670000003</c:v>
                </c:pt>
                <c:pt idx="6964">
                  <c:v>7.4166666670000003</c:v>
                </c:pt>
                <c:pt idx="6965">
                  <c:v>7.4166666670000003</c:v>
                </c:pt>
                <c:pt idx="6966">
                  <c:v>7.4166666670000003</c:v>
                </c:pt>
                <c:pt idx="6967">
                  <c:v>7.4166666670000003</c:v>
                </c:pt>
                <c:pt idx="6968">
                  <c:v>7.4166666670000003</c:v>
                </c:pt>
                <c:pt idx="6969">
                  <c:v>7.4166666670000003</c:v>
                </c:pt>
                <c:pt idx="6970">
                  <c:v>7.4166666670000003</c:v>
                </c:pt>
                <c:pt idx="6971">
                  <c:v>7.4166666670000003</c:v>
                </c:pt>
                <c:pt idx="6972">
                  <c:v>7.4166666670000003</c:v>
                </c:pt>
                <c:pt idx="6973">
                  <c:v>7.4166666670000003</c:v>
                </c:pt>
                <c:pt idx="6974">
                  <c:v>7.4166666670000003</c:v>
                </c:pt>
                <c:pt idx="6975">
                  <c:v>7.4166666670000003</c:v>
                </c:pt>
                <c:pt idx="6976">
                  <c:v>7.4166666670000003</c:v>
                </c:pt>
                <c:pt idx="6977">
                  <c:v>7.4166666670000003</c:v>
                </c:pt>
                <c:pt idx="6978">
                  <c:v>7.4166666670000003</c:v>
                </c:pt>
                <c:pt idx="6979">
                  <c:v>7.4166666670000003</c:v>
                </c:pt>
                <c:pt idx="6980">
                  <c:v>7.4166666670000003</c:v>
                </c:pt>
                <c:pt idx="6981">
                  <c:v>7.4166666670000003</c:v>
                </c:pt>
                <c:pt idx="6982">
                  <c:v>7.4166666670000003</c:v>
                </c:pt>
                <c:pt idx="6983">
                  <c:v>7.4166666670000003</c:v>
                </c:pt>
                <c:pt idx="6984">
                  <c:v>7.4166666670000003</c:v>
                </c:pt>
                <c:pt idx="6985">
                  <c:v>7.4166666670000003</c:v>
                </c:pt>
                <c:pt idx="6986">
                  <c:v>7.4166666670000003</c:v>
                </c:pt>
                <c:pt idx="6987">
                  <c:v>7.4166666670000003</c:v>
                </c:pt>
                <c:pt idx="6988">
                  <c:v>7.4166666670000003</c:v>
                </c:pt>
                <c:pt idx="6989">
                  <c:v>7.4166666670000003</c:v>
                </c:pt>
                <c:pt idx="6990">
                  <c:v>7.4166666670000003</c:v>
                </c:pt>
                <c:pt idx="6991">
                  <c:v>7.4166666670000003</c:v>
                </c:pt>
                <c:pt idx="6992">
                  <c:v>7.4166666670000003</c:v>
                </c:pt>
                <c:pt idx="6993">
                  <c:v>7.4166666670000003</c:v>
                </c:pt>
                <c:pt idx="6994">
                  <c:v>7.4166666670000003</c:v>
                </c:pt>
                <c:pt idx="6995">
                  <c:v>7.4166666670000003</c:v>
                </c:pt>
                <c:pt idx="6996">
                  <c:v>7.4166666670000003</c:v>
                </c:pt>
                <c:pt idx="6997">
                  <c:v>7.4166666670000003</c:v>
                </c:pt>
                <c:pt idx="6998">
                  <c:v>7.4166666670000003</c:v>
                </c:pt>
                <c:pt idx="6999">
                  <c:v>7.4166666670000003</c:v>
                </c:pt>
                <c:pt idx="7000">
                  <c:v>7.4166666670000003</c:v>
                </c:pt>
                <c:pt idx="7001">
                  <c:v>7.4166666670000003</c:v>
                </c:pt>
                <c:pt idx="7002">
                  <c:v>7.4166666670000003</c:v>
                </c:pt>
                <c:pt idx="7003">
                  <c:v>7.4166666670000003</c:v>
                </c:pt>
                <c:pt idx="7004">
                  <c:v>7.4166666670000003</c:v>
                </c:pt>
                <c:pt idx="7005">
                  <c:v>7.4166666670000003</c:v>
                </c:pt>
                <c:pt idx="7006">
                  <c:v>7.4166666670000003</c:v>
                </c:pt>
                <c:pt idx="7007">
                  <c:v>7.4166666670000003</c:v>
                </c:pt>
                <c:pt idx="7008">
                  <c:v>7.4166666670000003</c:v>
                </c:pt>
                <c:pt idx="7009">
                  <c:v>7.4166666670000003</c:v>
                </c:pt>
                <c:pt idx="7010">
                  <c:v>7.4166666670000003</c:v>
                </c:pt>
                <c:pt idx="7011">
                  <c:v>7.4166666670000003</c:v>
                </c:pt>
                <c:pt idx="7012">
                  <c:v>7.4166666670000003</c:v>
                </c:pt>
                <c:pt idx="7013">
                  <c:v>7.4166666670000003</c:v>
                </c:pt>
                <c:pt idx="7014">
                  <c:v>7.4166666670000003</c:v>
                </c:pt>
                <c:pt idx="7015">
                  <c:v>7.4166666670000003</c:v>
                </c:pt>
                <c:pt idx="7016">
                  <c:v>7.4166666670000003</c:v>
                </c:pt>
                <c:pt idx="7017">
                  <c:v>7.4166666670000003</c:v>
                </c:pt>
                <c:pt idx="7018">
                  <c:v>7.4166666670000003</c:v>
                </c:pt>
                <c:pt idx="7019">
                  <c:v>7.4166666670000003</c:v>
                </c:pt>
                <c:pt idx="7020">
                  <c:v>7.4166666670000003</c:v>
                </c:pt>
                <c:pt idx="7021">
                  <c:v>7.4166666670000003</c:v>
                </c:pt>
                <c:pt idx="7022">
                  <c:v>7.4166666670000003</c:v>
                </c:pt>
                <c:pt idx="7023">
                  <c:v>7.4166666670000003</c:v>
                </c:pt>
                <c:pt idx="7024">
                  <c:v>7.4166666670000003</c:v>
                </c:pt>
                <c:pt idx="7025">
                  <c:v>7.4166666670000003</c:v>
                </c:pt>
                <c:pt idx="7026">
                  <c:v>7.4166666670000003</c:v>
                </c:pt>
                <c:pt idx="7027">
                  <c:v>7.4166666670000003</c:v>
                </c:pt>
                <c:pt idx="7028">
                  <c:v>7.4166666670000003</c:v>
                </c:pt>
                <c:pt idx="7029">
                  <c:v>7.4166666670000003</c:v>
                </c:pt>
                <c:pt idx="7030">
                  <c:v>7.4166666670000003</c:v>
                </c:pt>
                <c:pt idx="7031">
                  <c:v>7.4166666670000003</c:v>
                </c:pt>
                <c:pt idx="7032">
                  <c:v>7.4166666670000003</c:v>
                </c:pt>
                <c:pt idx="7033">
                  <c:v>7.4166666670000003</c:v>
                </c:pt>
                <c:pt idx="7034">
                  <c:v>7.4166666670000003</c:v>
                </c:pt>
                <c:pt idx="7035">
                  <c:v>7.4166666670000003</c:v>
                </c:pt>
                <c:pt idx="7036">
                  <c:v>7.4166666670000003</c:v>
                </c:pt>
                <c:pt idx="7037">
                  <c:v>7.4166666670000003</c:v>
                </c:pt>
                <c:pt idx="7038">
                  <c:v>7.4166666670000003</c:v>
                </c:pt>
                <c:pt idx="7039">
                  <c:v>7.4166666670000003</c:v>
                </c:pt>
                <c:pt idx="7040">
                  <c:v>7.4166666670000003</c:v>
                </c:pt>
                <c:pt idx="7041">
                  <c:v>7.4166666670000003</c:v>
                </c:pt>
                <c:pt idx="7042">
                  <c:v>7.4166666670000003</c:v>
                </c:pt>
                <c:pt idx="7043">
                  <c:v>7.4166666670000003</c:v>
                </c:pt>
                <c:pt idx="7044">
                  <c:v>7.4166666670000003</c:v>
                </c:pt>
                <c:pt idx="7045">
                  <c:v>7.4166666670000003</c:v>
                </c:pt>
                <c:pt idx="7046">
                  <c:v>7.4166666670000003</c:v>
                </c:pt>
                <c:pt idx="7047">
                  <c:v>7.4166666670000003</c:v>
                </c:pt>
                <c:pt idx="7048">
                  <c:v>7.4166666670000003</c:v>
                </c:pt>
                <c:pt idx="7049">
                  <c:v>7.4166666670000003</c:v>
                </c:pt>
                <c:pt idx="7050">
                  <c:v>7.4166666670000003</c:v>
                </c:pt>
                <c:pt idx="7051">
                  <c:v>7.4166666670000003</c:v>
                </c:pt>
                <c:pt idx="7052">
                  <c:v>7.4166666670000003</c:v>
                </c:pt>
                <c:pt idx="7053">
                  <c:v>7.4166666670000003</c:v>
                </c:pt>
                <c:pt idx="7054">
                  <c:v>7.4166666670000003</c:v>
                </c:pt>
                <c:pt idx="7055">
                  <c:v>7.4166666670000003</c:v>
                </c:pt>
                <c:pt idx="7056">
                  <c:v>7.4166666670000003</c:v>
                </c:pt>
                <c:pt idx="7057">
                  <c:v>7.4166666670000003</c:v>
                </c:pt>
                <c:pt idx="7058">
                  <c:v>7.4166666670000003</c:v>
                </c:pt>
                <c:pt idx="7059">
                  <c:v>7.4166666670000003</c:v>
                </c:pt>
                <c:pt idx="7060">
                  <c:v>7.4166666670000003</c:v>
                </c:pt>
                <c:pt idx="7061">
                  <c:v>7.4166666670000003</c:v>
                </c:pt>
                <c:pt idx="7062">
                  <c:v>7.4166666670000003</c:v>
                </c:pt>
                <c:pt idx="7063">
                  <c:v>7.4166666670000003</c:v>
                </c:pt>
                <c:pt idx="7064">
                  <c:v>7.4166666670000003</c:v>
                </c:pt>
                <c:pt idx="7065">
                  <c:v>7.4166666670000003</c:v>
                </c:pt>
                <c:pt idx="7066">
                  <c:v>7.4166666670000003</c:v>
                </c:pt>
                <c:pt idx="7067">
                  <c:v>7.4166666670000003</c:v>
                </c:pt>
                <c:pt idx="7068">
                  <c:v>7.4166666670000003</c:v>
                </c:pt>
                <c:pt idx="7069">
                  <c:v>7.4166666670000003</c:v>
                </c:pt>
                <c:pt idx="7070">
                  <c:v>7.4166666670000003</c:v>
                </c:pt>
                <c:pt idx="7071">
                  <c:v>7.4166666670000003</c:v>
                </c:pt>
                <c:pt idx="7072">
                  <c:v>7.4166666670000003</c:v>
                </c:pt>
                <c:pt idx="7073">
                  <c:v>7.4166666670000003</c:v>
                </c:pt>
                <c:pt idx="7074">
                  <c:v>7.4166666670000003</c:v>
                </c:pt>
                <c:pt idx="7075">
                  <c:v>7.4166666670000003</c:v>
                </c:pt>
                <c:pt idx="7076">
                  <c:v>7.4166666670000003</c:v>
                </c:pt>
                <c:pt idx="7077">
                  <c:v>7.4166666670000003</c:v>
                </c:pt>
                <c:pt idx="7078">
                  <c:v>7.4166666670000003</c:v>
                </c:pt>
                <c:pt idx="7079">
                  <c:v>7.4166666670000003</c:v>
                </c:pt>
                <c:pt idx="7080">
                  <c:v>7.4166666670000003</c:v>
                </c:pt>
                <c:pt idx="7081">
                  <c:v>7.4166666670000003</c:v>
                </c:pt>
                <c:pt idx="7082">
                  <c:v>7.4166666670000003</c:v>
                </c:pt>
                <c:pt idx="7083">
                  <c:v>7.4166666670000003</c:v>
                </c:pt>
                <c:pt idx="7084">
                  <c:v>7.4166666670000003</c:v>
                </c:pt>
                <c:pt idx="7085">
                  <c:v>7.4166666670000003</c:v>
                </c:pt>
                <c:pt idx="7086">
                  <c:v>7.4166666670000003</c:v>
                </c:pt>
                <c:pt idx="7087">
                  <c:v>7.4166666670000003</c:v>
                </c:pt>
                <c:pt idx="7088">
                  <c:v>7.4166666670000003</c:v>
                </c:pt>
                <c:pt idx="7089">
                  <c:v>7.4166666670000003</c:v>
                </c:pt>
                <c:pt idx="7090">
                  <c:v>7.4166666670000003</c:v>
                </c:pt>
                <c:pt idx="7091">
                  <c:v>7.4166666670000003</c:v>
                </c:pt>
                <c:pt idx="7092">
                  <c:v>7.4166666670000003</c:v>
                </c:pt>
                <c:pt idx="7093">
                  <c:v>7.4166666670000003</c:v>
                </c:pt>
                <c:pt idx="7094">
                  <c:v>7.4166666670000003</c:v>
                </c:pt>
                <c:pt idx="7095">
                  <c:v>7.4166666670000003</c:v>
                </c:pt>
                <c:pt idx="7096">
                  <c:v>7.4166666670000003</c:v>
                </c:pt>
                <c:pt idx="7097">
                  <c:v>7.4166666670000003</c:v>
                </c:pt>
                <c:pt idx="7098">
                  <c:v>7.4166666670000003</c:v>
                </c:pt>
                <c:pt idx="7099">
                  <c:v>7.4166666670000003</c:v>
                </c:pt>
                <c:pt idx="7100">
                  <c:v>7.4166666670000003</c:v>
                </c:pt>
                <c:pt idx="7101">
                  <c:v>7.4166666670000003</c:v>
                </c:pt>
                <c:pt idx="7102">
                  <c:v>7.4166666670000003</c:v>
                </c:pt>
                <c:pt idx="7103">
                  <c:v>7.4166666670000003</c:v>
                </c:pt>
                <c:pt idx="7104">
                  <c:v>7.4166666670000003</c:v>
                </c:pt>
                <c:pt idx="7105">
                  <c:v>7.4166666670000003</c:v>
                </c:pt>
                <c:pt idx="7106">
                  <c:v>7.4166666670000003</c:v>
                </c:pt>
                <c:pt idx="7107">
                  <c:v>7.4166666670000003</c:v>
                </c:pt>
                <c:pt idx="7108">
                  <c:v>7.4166666670000003</c:v>
                </c:pt>
                <c:pt idx="7109">
                  <c:v>7.4166666670000003</c:v>
                </c:pt>
                <c:pt idx="7110">
                  <c:v>7.4166666670000003</c:v>
                </c:pt>
                <c:pt idx="7111">
                  <c:v>7.4166666670000003</c:v>
                </c:pt>
                <c:pt idx="7112">
                  <c:v>7.4166666670000003</c:v>
                </c:pt>
                <c:pt idx="7113">
                  <c:v>7.4166666670000003</c:v>
                </c:pt>
                <c:pt idx="7114">
                  <c:v>7.4166666670000003</c:v>
                </c:pt>
                <c:pt idx="7115">
                  <c:v>7.4166666670000003</c:v>
                </c:pt>
                <c:pt idx="7116">
                  <c:v>7.4166666670000003</c:v>
                </c:pt>
                <c:pt idx="7117">
                  <c:v>7.4166666670000003</c:v>
                </c:pt>
                <c:pt idx="7118">
                  <c:v>7.4166666670000003</c:v>
                </c:pt>
                <c:pt idx="7119">
                  <c:v>7.4166666670000003</c:v>
                </c:pt>
                <c:pt idx="7120">
                  <c:v>7.4166666670000003</c:v>
                </c:pt>
                <c:pt idx="7121">
                  <c:v>7.4166666670000003</c:v>
                </c:pt>
                <c:pt idx="7122">
                  <c:v>7.4166666670000003</c:v>
                </c:pt>
                <c:pt idx="7123">
                  <c:v>7.4166666670000003</c:v>
                </c:pt>
                <c:pt idx="7124">
                  <c:v>7.4166666670000003</c:v>
                </c:pt>
                <c:pt idx="7125">
                  <c:v>7.4166666670000003</c:v>
                </c:pt>
                <c:pt idx="7126">
                  <c:v>7.4166666670000003</c:v>
                </c:pt>
                <c:pt idx="7127">
                  <c:v>7.4166666670000003</c:v>
                </c:pt>
                <c:pt idx="7128">
                  <c:v>7.4166666670000003</c:v>
                </c:pt>
                <c:pt idx="7129">
                  <c:v>7.4166666670000003</c:v>
                </c:pt>
                <c:pt idx="7130">
                  <c:v>7.4166666670000003</c:v>
                </c:pt>
                <c:pt idx="7131">
                  <c:v>7.4166666670000003</c:v>
                </c:pt>
                <c:pt idx="7132">
                  <c:v>7.4166666670000003</c:v>
                </c:pt>
                <c:pt idx="7133">
                  <c:v>7.4166666670000003</c:v>
                </c:pt>
                <c:pt idx="7134">
                  <c:v>7.4166666670000003</c:v>
                </c:pt>
                <c:pt idx="7135">
                  <c:v>7.4166666670000003</c:v>
                </c:pt>
                <c:pt idx="7136">
                  <c:v>7.4166666670000003</c:v>
                </c:pt>
                <c:pt idx="7137">
                  <c:v>7.4166666670000003</c:v>
                </c:pt>
                <c:pt idx="7138">
                  <c:v>7.4166666670000003</c:v>
                </c:pt>
                <c:pt idx="7139">
                  <c:v>7.4166666670000003</c:v>
                </c:pt>
                <c:pt idx="7140">
                  <c:v>7.4166666670000003</c:v>
                </c:pt>
                <c:pt idx="7141">
                  <c:v>7.4166666670000003</c:v>
                </c:pt>
                <c:pt idx="7142">
                  <c:v>7.4166666670000003</c:v>
                </c:pt>
                <c:pt idx="7143">
                  <c:v>7.4166666670000003</c:v>
                </c:pt>
                <c:pt idx="7144">
                  <c:v>7.4166666670000003</c:v>
                </c:pt>
                <c:pt idx="7145">
                  <c:v>7.4166666670000003</c:v>
                </c:pt>
                <c:pt idx="7146">
                  <c:v>7.4166666670000003</c:v>
                </c:pt>
                <c:pt idx="7147">
                  <c:v>7.4166666670000003</c:v>
                </c:pt>
                <c:pt idx="7148">
                  <c:v>7.4166666670000003</c:v>
                </c:pt>
                <c:pt idx="7149">
                  <c:v>7.4166666670000003</c:v>
                </c:pt>
                <c:pt idx="7150">
                  <c:v>7.4166666670000003</c:v>
                </c:pt>
                <c:pt idx="7151">
                  <c:v>7.4166666670000003</c:v>
                </c:pt>
                <c:pt idx="7152">
                  <c:v>7.4166666670000003</c:v>
                </c:pt>
                <c:pt idx="7153">
                  <c:v>7.4166666670000003</c:v>
                </c:pt>
                <c:pt idx="7154">
                  <c:v>7.4166666670000003</c:v>
                </c:pt>
                <c:pt idx="7155">
                  <c:v>7.4166666670000003</c:v>
                </c:pt>
                <c:pt idx="7156">
                  <c:v>7.4166666670000003</c:v>
                </c:pt>
                <c:pt idx="7157">
                  <c:v>7.4166666670000003</c:v>
                </c:pt>
                <c:pt idx="7158">
                  <c:v>7.4166666670000003</c:v>
                </c:pt>
                <c:pt idx="7159">
                  <c:v>7.4166666670000003</c:v>
                </c:pt>
                <c:pt idx="7160">
                  <c:v>7.4166666670000003</c:v>
                </c:pt>
                <c:pt idx="7161">
                  <c:v>7.4166666670000003</c:v>
                </c:pt>
                <c:pt idx="7162">
                  <c:v>7.4166666670000003</c:v>
                </c:pt>
                <c:pt idx="7163">
                  <c:v>7.4166666670000003</c:v>
                </c:pt>
                <c:pt idx="7164">
                  <c:v>7.4166666670000003</c:v>
                </c:pt>
                <c:pt idx="7165">
                  <c:v>7.4166666670000003</c:v>
                </c:pt>
                <c:pt idx="7166">
                  <c:v>7.4166666670000003</c:v>
                </c:pt>
                <c:pt idx="7167">
                  <c:v>7.4166666670000003</c:v>
                </c:pt>
                <c:pt idx="7168">
                  <c:v>7.4166666670000003</c:v>
                </c:pt>
                <c:pt idx="7169">
                  <c:v>7.4166666670000003</c:v>
                </c:pt>
                <c:pt idx="7170">
                  <c:v>7.4166666670000003</c:v>
                </c:pt>
                <c:pt idx="7171">
                  <c:v>7.4166666670000003</c:v>
                </c:pt>
                <c:pt idx="7172">
                  <c:v>7.4166666670000003</c:v>
                </c:pt>
                <c:pt idx="7173">
                  <c:v>7.4166666670000003</c:v>
                </c:pt>
                <c:pt idx="7174">
                  <c:v>7.4166666670000003</c:v>
                </c:pt>
                <c:pt idx="7175">
                  <c:v>7.4166666670000003</c:v>
                </c:pt>
                <c:pt idx="7176">
                  <c:v>7.4166666670000003</c:v>
                </c:pt>
                <c:pt idx="7177">
                  <c:v>7.4166666670000003</c:v>
                </c:pt>
                <c:pt idx="7178">
                  <c:v>7.4166666670000003</c:v>
                </c:pt>
                <c:pt idx="7179">
                  <c:v>7.4166666670000003</c:v>
                </c:pt>
                <c:pt idx="7180">
                  <c:v>7.4166666670000003</c:v>
                </c:pt>
                <c:pt idx="7181">
                  <c:v>7.4166666670000003</c:v>
                </c:pt>
                <c:pt idx="7182">
                  <c:v>7.4166666670000003</c:v>
                </c:pt>
                <c:pt idx="7183">
                  <c:v>7.4166666670000003</c:v>
                </c:pt>
                <c:pt idx="7184">
                  <c:v>7.4166666670000003</c:v>
                </c:pt>
                <c:pt idx="7185">
                  <c:v>7.4166666670000003</c:v>
                </c:pt>
                <c:pt idx="7186">
                  <c:v>7.4166666670000003</c:v>
                </c:pt>
                <c:pt idx="7187">
                  <c:v>7.4166666670000003</c:v>
                </c:pt>
                <c:pt idx="7188">
                  <c:v>7.4166666670000003</c:v>
                </c:pt>
                <c:pt idx="7189">
                  <c:v>7.4166666670000003</c:v>
                </c:pt>
                <c:pt idx="7190">
                  <c:v>7.4166666670000003</c:v>
                </c:pt>
                <c:pt idx="7191">
                  <c:v>7.4166666670000003</c:v>
                </c:pt>
                <c:pt idx="7192">
                  <c:v>7.4166666670000003</c:v>
                </c:pt>
                <c:pt idx="7193">
                  <c:v>7.4166666670000003</c:v>
                </c:pt>
                <c:pt idx="7194">
                  <c:v>7.4166666670000003</c:v>
                </c:pt>
                <c:pt idx="7195">
                  <c:v>7.4166666670000003</c:v>
                </c:pt>
                <c:pt idx="7196">
                  <c:v>7.4166666670000003</c:v>
                </c:pt>
                <c:pt idx="7197">
                  <c:v>7.4166666670000003</c:v>
                </c:pt>
                <c:pt idx="7198">
                  <c:v>7.4166666670000003</c:v>
                </c:pt>
                <c:pt idx="7199">
                  <c:v>7.4166666670000003</c:v>
                </c:pt>
                <c:pt idx="7200">
                  <c:v>7.4166666670000003</c:v>
                </c:pt>
                <c:pt idx="7201">
                  <c:v>7.4166666670000003</c:v>
                </c:pt>
                <c:pt idx="7202">
                  <c:v>7.4166666670000003</c:v>
                </c:pt>
                <c:pt idx="7203">
                  <c:v>7.4166666670000003</c:v>
                </c:pt>
                <c:pt idx="7204">
                  <c:v>7.4166666670000003</c:v>
                </c:pt>
                <c:pt idx="7205">
                  <c:v>7.4166666670000003</c:v>
                </c:pt>
                <c:pt idx="7206">
                  <c:v>7.4166666670000003</c:v>
                </c:pt>
                <c:pt idx="7207">
                  <c:v>7.4166666670000003</c:v>
                </c:pt>
                <c:pt idx="7208">
                  <c:v>7.4166666670000003</c:v>
                </c:pt>
                <c:pt idx="7209">
                  <c:v>7.4166666670000003</c:v>
                </c:pt>
                <c:pt idx="7210">
                  <c:v>7.4166666670000003</c:v>
                </c:pt>
                <c:pt idx="7211">
                  <c:v>7.4166666670000003</c:v>
                </c:pt>
                <c:pt idx="7212">
                  <c:v>7.4166666670000003</c:v>
                </c:pt>
                <c:pt idx="7213">
                  <c:v>7.4166666670000003</c:v>
                </c:pt>
                <c:pt idx="7214">
                  <c:v>7.4166666670000003</c:v>
                </c:pt>
                <c:pt idx="7215">
                  <c:v>7.4166666670000003</c:v>
                </c:pt>
                <c:pt idx="7216">
                  <c:v>7.4166666670000003</c:v>
                </c:pt>
                <c:pt idx="7217">
                  <c:v>7.4166666670000003</c:v>
                </c:pt>
                <c:pt idx="7218">
                  <c:v>7.4166666670000003</c:v>
                </c:pt>
                <c:pt idx="7219">
                  <c:v>7.4166666670000003</c:v>
                </c:pt>
                <c:pt idx="7220">
                  <c:v>7.4166666670000003</c:v>
                </c:pt>
                <c:pt idx="7221">
                  <c:v>7.4166666670000003</c:v>
                </c:pt>
                <c:pt idx="7222">
                  <c:v>7.4166666670000003</c:v>
                </c:pt>
                <c:pt idx="7223">
                  <c:v>7.4166666670000003</c:v>
                </c:pt>
                <c:pt idx="7224">
                  <c:v>7.4166666670000003</c:v>
                </c:pt>
                <c:pt idx="7225">
                  <c:v>7.4166666670000003</c:v>
                </c:pt>
                <c:pt idx="7226">
                  <c:v>7.4166666670000003</c:v>
                </c:pt>
                <c:pt idx="7227">
                  <c:v>7.4166666670000003</c:v>
                </c:pt>
                <c:pt idx="7228">
                  <c:v>7.4166666670000003</c:v>
                </c:pt>
                <c:pt idx="7229">
                  <c:v>7.4166666670000003</c:v>
                </c:pt>
                <c:pt idx="7230">
                  <c:v>7.4166666670000003</c:v>
                </c:pt>
                <c:pt idx="7231">
                  <c:v>7.4166666670000003</c:v>
                </c:pt>
                <c:pt idx="7232">
                  <c:v>7.4166666670000003</c:v>
                </c:pt>
                <c:pt idx="7233">
                  <c:v>7.4166666670000003</c:v>
                </c:pt>
                <c:pt idx="7234">
                  <c:v>7.4166666670000003</c:v>
                </c:pt>
                <c:pt idx="7235">
                  <c:v>7.4166666670000003</c:v>
                </c:pt>
                <c:pt idx="7236">
                  <c:v>7.4166666670000003</c:v>
                </c:pt>
                <c:pt idx="7237">
                  <c:v>7.4166666670000003</c:v>
                </c:pt>
                <c:pt idx="7238">
                  <c:v>7.4166666670000003</c:v>
                </c:pt>
                <c:pt idx="7239">
                  <c:v>7.4166666670000003</c:v>
                </c:pt>
                <c:pt idx="7240">
                  <c:v>7.4166666670000003</c:v>
                </c:pt>
                <c:pt idx="7241">
                  <c:v>7.4166666670000003</c:v>
                </c:pt>
                <c:pt idx="7242">
                  <c:v>7.4166666670000003</c:v>
                </c:pt>
                <c:pt idx="7243">
                  <c:v>7.4166666670000003</c:v>
                </c:pt>
                <c:pt idx="7244">
                  <c:v>7.4166666670000003</c:v>
                </c:pt>
                <c:pt idx="7245">
                  <c:v>7.4166666670000003</c:v>
                </c:pt>
                <c:pt idx="7246">
                  <c:v>7.4166666670000003</c:v>
                </c:pt>
                <c:pt idx="7247">
                  <c:v>7.4166666670000003</c:v>
                </c:pt>
                <c:pt idx="7248">
                  <c:v>7.4166666670000003</c:v>
                </c:pt>
                <c:pt idx="7249">
                  <c:v>7.4166666670000003</c:v>
                </c:pt>
                <c:pt idx="7250">
                  <c:v>7.4166666670000003</c:v>
                </c:pt>
                <c:pt idx="7251">
                  <c:v>7.4166666670000003</c:v>
                </c:pt>
                <c:pt idx="7252">
                  <c:v>7.4166666670000003</c:v>
                </c:pt>
                <c:pt idx="7253">
                  <c:v>7.4166666670000003</c:v>
                </c:pt>
                <c:pt idx="7254">
                  <c:v>7.4166666670000003</c:v>
                </c:pt>
                <c:pt idx="7255">
                  <c:v>7.4166666670000003</c:v>
                </c:pt>
                <c:pt idx="7256">
                  <c:v>7.4166666670000003</c:v>
                </c:pt>
                <c:pt idx="7257">
                  <c:v>7.4166666670000003</c:v>
                </c:pt>
                <c:pt idx="7258">
                  <c:v>7.4166666670000003</c:v>
                </c:pt>
                <c:pt idx="7259">
                  <c:v>7.4166666670000003</c:v>
                </c:pt>
                <c:pt idx="7260">
                  <c:v>7.4166666670000003</c:v>
                </c:pt>
                <c:pt idx="7261">
                  <c:v>7.4166666670000003</c:v>
                </c:pt>
                <c:pt idx="7262">
                  <c:v>7.4166666670000003</c:v>
                </c:pt>
                <c:pt idx="7263">
                  <c:v>7.4166666670000003</c:v>
                </c:pt>
                <c:pt idx="7264">
                  <c:v>7.4166666670000003</c:v>
                </c:pt>
                <c:pt idx="7265">
                  <c:v>7.4166666670000003</c:v>
                </c:pt>
                <c:pt idx="7266">
                  <c:v>7.4166666670000003</c:v>
                </c:pt>
                <c:pt idx="7267">
                  <c:v>7.4166666670000003</c:v>
                </c:pt>
                <c:pt idx="7268">
                  <c:v>7.4166666670000003</c:v>
                </c:pt>
                <c:pt idx="7269">
                  <c:v>7.4166666670000003</c:v>
                </c:pt>
                <c:pt idx="7270">
                  <c:v>7.4166666670000003</c:v>
                </c:pt>
                <c:pt idx="7271">
                  <c:v>7.4166666670000003</c:v>
                </c:pt>
                <c:pt idx="7272">
                  <c:v>7.4166666670000003</c:v>
                </c:pt>
                <c:pt idx="7273">
                  <c:v>7.4166666670000003</c:v>
                </c:pt>
                <c:pt idx="7274">
                  <c:v>7.4166666670000003</c:v>
                </c:pt>
                <c:pt idx="7275">
                  <c:v>7.4166666670000003</c:v>
                </c:pt>
                <c:pt idx="7276">
                  <c:v>7.4166666670000003</c:v>
                </c:pt>
                <c:pt idx="7277">
                  <c:v>7.4166666670000003</c:v>
                </c:pt>
                <c:pt idx="7278">
                  <c:v>7.4166666670000003</c:v>
                </c:pt>
                <c:pt idx="7279">
                  <c:v>7.4166666670000003</c:v>
                </c:pt>
                <c:pt idx="7280">
                  <c:v>7.4166666670000003</c:v>
                </c:pt>
                <c:pt idx="7281">
                  <c:v>7.4166666670000003</c:v>
                </c:pt>
                <c:pt idx="7282">
                  <c:v>7.4166666670000003</c:v>
                </c:pt>
                <c:pt idx="7283">
                  <c:v>7.4166666670000003</c:v>
                </c:pt>
                <c:pt idx="7284">
                  <c:v>7.4166666670000003</c:v>
                </c:pt>
                <c:pt idx="7285">
                  <c:v>7.4166666670000003</c:v>
                </c:pt>
                <c:pt idx="7286">
                  <c:v>7.4166666670000003</c:v>
                </c:pt>
                <c:pt idx="7287">
                  <c:v>7.4166666670000003</c:v>
                </c:pt>
                <c:pt idx="7288">
                  <c:v>7.4166666670000003</c:v>
                </c:pt>
                <c:pt idx="7289">
                  <c:v>7.4166666670000003</c:v>
                </c:pt>
                <c:pt idx="7290">
                  <c:v>7.4166666670000003</c:v>
                </c:pt>
                <c:pt idx="7291">
                  <c:v>7.4166666670000003</c:v>
                </c:pt>
                <c:pt idx="7292">
                  <c:v>7.4166666670000003</c:v>
                </c:pt>
                <c:pt idx="7293">
                  <c:v>7.4166666670000003</c:v>
                </c:pt>
                <c:pt idx="7294">
                  <c:v>7.4166666670000003</c:v>
                </c:pt>
                <c:pt idx="7295">
                  <c:v>7.4166666670000003</c:v>
                </c:pt>
                <c:pt idx="7296">
                  <c:v>7.4166666670000003</c:v>
                </c:pt>
                <c:pt idx="7297">
                  <c:v>7.4166666670000003</c:v>
                </c:pt>
                <c:pt idx="7298">
                  <c:v>7.4166666670000003</c:v>
                </c:pt>
                <c:pt idx="7299">
                  <c:v>7.4166666670000003</c:v>
                </c:pt>
                <c:pt idx="7300">
                  <c:v>7.4166666670000003</c:v>
                </c:pt>
                <c:pt idx="7301">
                  <c:v>7.4166666670000003</c:v>
                </c:pt>
                <c:pt idx="7302">
                  <c:v>7.4166666670000003</c:v>
                </c:pt>
                <c:pt idx="7303">
                  <c:v>7.4166666670000003</c:v>
                </c:pt>
                <c:pt idx="7304">
                  <c:v>7.4166666670000003</c:v>
                </c:pt>
                <c:pt idx="7305">
                  <c:v>7.4166666670000003</c:v>
                </c:pt>
                <c:pt idx="7306">
                  <c:v>7.4166666670000003</c:v>
                </c:pt>
                <c:pt idx="7307">
                  <c:v>7.4166666670000003</c:v>
                </c:pt>
                <c:pt idx="7308">
                  <c:v>7.4166666670000003</c:v>
                </c:pt>
                <c:pt idx="7309">
                  <c:v>7.4166666670000003</c:v>
                </c:pt>
                <c:pt idx="7310">
                  <c:v>7.4166666670000003</c:v>
                </c:pt>
                <c:pt idx="7311">
                  <c:v>7.4166666670000003</c:v>
                </c:pt>
                <c:pt idx="7312">
                  <c:v>7.4166666670000003</c:v>
                </c:pt>
                <c:pt idx="7313">
                  <c:v>7.4166666670000003</c:v>
                </c:pt>
                <c:pt idx="7314">
                  <c:v>7.4166666670000003</c:v>
                </c:pt>
                <c:pt idx="7315">
                  <c:v>7.4166666670000003</c:v>
                </c:pt>
                <c:pt idx="7316">
                  <c:v>7.4166666670000003</c:v>
                </c:pt>
                <c:pt idx="7317">
                  <c:v>7.4166666670000003</c:v>
                </c:pt>
                <c:pt idx="7318">
                  <c:v>7.4166666670000003</c:v>
                </c:pt>
                <c:pt idx="7319">
                  <c:v>7.4166666670000003</c:v>
                </c:pt>
                <c:pt idx="7320">
                  <c:v>7.4166666670000003</c:v>
                </c:pt>
                <c:pt idx="7321">
                  <c:v>7.4166666670000003</c:v>
                </c:pt>
                <c:pt idx="7322">
                  <c:v>8.0909090910000003</c:v>
                </c:pt>
                <c:pt idx="7323">
                  <c:v>8.0909090910000003</c:v>
                </c:pt>
                <c:pt idx="7324">
                  <c:v>8.0909090910000003</c:v>
                </c:pt>
                <c:pt idx="7325">
                  <c:v>8.0909090910000003</c:v>
                </c:pt>
                <c:pt idx="7326">
                  <c:v>8.0909090910000003</c:v>
                </c:pt>
                <c:pt idx="7327">
                  <c:v>8.0909090910000003</c:v>
                </c:pt>
                <c:pt idx="7328">
                  <c:v>8.0909090910000003</c:v>
                </c:pt>
                <c:pt idx="7329">
                  <c:v>8.0909090910000003</c:v>
                </c:pt>
                <c:pt idx="7330">
                  <c:v>8.0909090910000003</c:v>
                </c:pt>
                <c:pt idx="7331">
                  <c:v>8.0909090910000003</c:v>
                </c:pt>
                <c:pt idx="7332">
                  <c:v>8.0909090910000003</c:v>
                </c:pt>
                <c:pt idx="7333">
                  <c:v>8.0909090910000003</c:v>
                </c:pt>
                <c:pt idx="7334">
                  <c:v>8.0909090910000003</c:v>
                </c:pt>
                <c:pt idx="7335">
                  <c:v>8.0909090910000003</c:v>
                </c:pt>
                <c:pt idx="7336">
                  <c:v>8.0909090910000003</c:v>
                </c:pt>
                <c:pt idx="7337">
                  <c:v>8.0909090910000003</c:v>
                </c:pt>
                <c:pt idx="7338">
                  <c:v>8.0909090910000003</c:v>
                </c:pt>
                <c:pt idx="7339">
                  <c:v>8.0909090910000003</c:v>
                </c:pt>
                <c:pt idx="7340">
                  <c:v>8.0909090910000003</c:v>
                </c:pt>
                <c:pt idx="7341">
                  <c:v>8.0909090910000003</c:v>
                </c:pt>
                <c:pt idx="7342">
                  <c:v>8.0909090910000003</c:v>
                </c:pt>
                <c:pt idx="7343">
                  <c:v>8.1818181820000007</c:v>
                </c:pt>
                <c:pt idx="7344">
                  <c:v>8.1818181820000007</c:v>
                </c:pt>
                <c:pt idx="7345">
                  <c:v>8.1818181820000007</c:v>
                </c:pt>
                <c:pt idx="7346">
                  <c:v>8.1818181820000007</c:v>
                </c:pt>
                <c:pt idx="7347">
                  <c:v>8.1818181820000007</c:v>
                </c:pt>
                <c:pt idx="7348">
                  <c:v>8.1818181820000007</c:v>
                </c:pt>
                <c:pt idx="7349">
                  <c:v>8.1818181820000007</c:v>
                </c:pt>
                <c:pt idx="7350">
                  <c:v>8.1818181820000007</c:v>
                </c:pt>
                <c:pt idx="7351">
                  <c:v>8.1818181820000007</c:v>
                </c:pt>
                <c:pt idx="7352">
                  <c:v>8.1818181820000007</c:v>
                </c:pt>
                <c:pt idx="7353">
                  <c:v>8.1818181820000007</c:v>
                </c:pt>
                <c:pt idx="7354">
                  <c:v>8.1818181820000007</c:v>
                </c:pt>
                <c:pt idx="7355">
                  <c:v>8.1818181820000007</c:v>
                </c:pt>
                <c:pt idx="7356">
                  <c:v>8.1818181820000007</c:v>
                </c:pt>
                <c:pt idx="7357">
                  <c:v>8.1818181820000007</c:v>
                </c:pt>
                <c:pt idx="7358">
                  <c:v>8.1818181820000007</c:v>
                </c:pt>
                <c:pt idx="7359">
                  <c:v>8.1818181820000007</c:v>
                </c:pt>
                <c:pt idx="7360">
                  <c:v>8.1818181820000007</c:v>
                </c:pt>
                <c:pt idx="7361">
                  <c:v>8.1818181820000007</c:v>
                </c:pt>
                <c:pt idx="7362">
                  <c:v>8.1818181820000007</c:v>
                </c:pt>
                <c:pt idx="7363">
                  <c:v>8.1818181820000007</c:v>
                </c:pt>
                <c:pt idx="7364">
                  <c:v>8.1818181820000007</c:v>
                </c:pt>
                <c:pt idx="7365">
                  <c:v>8.1818181820000007</c:v>
                </c:pt>
                <c:pt idx="7366">
                  <c:v>8.1818181820000007</c:v>
                </c:pt>
                <c:pt idx="7367">
                  <c:v>8.1818181820000007</c:v>
                </c:pt>
                <c:pt idx="7368">
                  <c:v>8.1818181820000007</c:v>
                </c:pt>
                <c:pt idx="7369">
                  <c:v>8.1818181820000007</c:v>
                </c:pt>
                <c:pt idx="7370">
                  <c:v>8.1818181820000007</c:v>
                </c:pt>
                <c:pt idx="7371">
                  <c:v>8.1818181820000007</c:v>
                </c:pt>
                <c:pt idx="7372">
                  <c:v>8.1818181820000007</c:v>
                </c:pt>
                <c:pt idx="7373">
                  <c:v>8.1818181820000007</c:v>
                </c:pt>
                <c:pt idx="7374">
                  <c:v>8.1818181820000007</c:v>
                </c:pt>
                <c:pt idx="7375">
                  <c:v>8.1818181820000007</c:v>
                </c:pt>
                <c:pt idx="7376">
                  <c:v>8.1818181820000007</c:v>
                </c:pt>
                <c:pt idx="7377">
                  <c:v>8.1818181820000007</c:v>
                </c:pt>
                <c:pt idx="7378">
                  <c:v>8.1818181820000007</c:v>
                </c:pt>
                <c:pt idx="7379">
                  <c:v>8.1818181820000007</c:v>
                </c:pt>
                <c:pt idx="7380">
                  <c:v>8.1818181820000007</c:v>
                </c:pt>
                <c:pt idx="7381">
                  <c:v>8.1818181820000007</c:v>
                </c:pt>
                <c:pt idx="7382">
                  <c:v>8.1818181820000007</c:v>
                </c:pt>
                <c:pt idx="7383">
                  <c:v>8.1818181820000007</c:v>
                </c:pt>
                <c:pt idx="7384">
                  <c:v>8.1818181820000007</c:v>
                </c:pt>
                <c:pt idx="7385">
                  <c:v>8.1818181820000007</c:v>
                </c:pt>
                <c:pt idx="7386">
                  <c:v>8.1818181820000007</c:v>
                </c:pt>
                <c:pt idx="7387">
                  <c:v>8.1818181820000007</c:v>
                </c:pt>
                <c:pt idx="7388">
                  <c:v>8.1818181820000007</c:v>
                </c:pt>
                <c:pt idx="7389">
                  <c:v>8.1818181820000007</c:v>
                </c:pt>
                <c:pt idx="7390">
                  <c:v>8.1818181820000007</c:v>
                </c:pt>
                <c:pt idx="7391">
                  <c:v>8.1818181820000007</c:v>
                </c:pt>
                <c:pt idx="7392">
                  <c:v>8.1818181820000007</c:v>
                </c:pt>
                <c:pt idx="7393">
                  <c:v>8.1818181820000007</c:v>
                </c:pt>
                <c:pt idx="7394">
                  <c:v>8.1818181820000007</c:v>
                </c:pt>
                <c:pt idx="7395">
                  <c:v>8.1818181820000007</c:v>
                </c:pt>
                <c:pt idx="7396">
                  <c:v>8.1818181820000007</c:v>
                </c:pt>
                <c:pt idx="7397">
                  <c:v>8.1818181820000007</c:v>
                </c:pt>
                <c:pt idx="7398">
                  <c:v>8.1818181820000007</c:v>
                </c:pt>
                <c:pt idx="7399">
                  <c:v>8.1818181820000007</c:v>
                </c:pt>
                <c:pt idx="7400">
                  <c:v>8.1818181820000007</c:v>
                </c:pt>
                <c:pt idx="7401">
                  <c:v>8.1818181820000007</c:v>
                </c:pt>
                <c:pt idx="7402">
                  <c:v>8.1818181820000007</c:v>
                </c:pt>
                <c:pt idx="7403">
                  <c:v>8.1818181820000007</c:v>
                </c:pt>
                <c:pt idx="7404">
                  <c:v>8.1818181820000007</c:v>
                </c:pt>
                <c:pt idx="7405">
                  <c:v>8.1818181820000007</c:v>
                </c:pt>
                <c:pt idx="7406">
                  <c:v>8.1818181820000007</c:v>
                </c:pt>
                <c:pt idx="7407">
                  <c:v>8.1818181820000007</c:v>
                </c:pt>
                <c:pt idx="7408">
                  <c:v>8.1818181820000007</c:v>
                </c:pt>
                <c:pt idx="7409">
                  <c:v>8.1818181820000007</c:v>
                </c:pt>
                <c:pt idx="7410">
                  <c:v>8.1818181820000007</c:v>
                </c:pt>
                <c:pt idx="7411">
                  <c:v>8.1818181820000007</c:v>
                </c:pt>
                <c:pt idx="7412">
                  <c:v>8.1818181820000007</c:v>
                </c:pt>
                <c:pt idx="7413">
                  <c:v>8.1818181820000007</c:v>
                </c:pt>
                <c:pt idx="7414">
                  <c:v>8.1818181820000007</c:v>
                </c:pt>
                <c:pt idx="7415">
                  <c:v>8.1818181820000007</c:v>
                </c:pt>
                <c:pt idx="7416">
                  <c:v>8.1818181820000007</c:v>
                </c:pt>
                <c:pt idx="7417">
                  <c:v>8.1818181820000007</c:v>
                </c:pt>
                <c:pt idx="7418">
                  <c:v>8.1818181820000007</c:v>
                </c:pt>
                <c:pt idx="7419">
                  <c:v>8.1818181820000007</c:v>
                </c:pt>
                <c:pt idx="7420">
                  <c:v>8.1818181820000007</c:v>
                </c:pt>
                <c:pt idx="7421">
                  <c:v>8.1818181820000007</c:v>
                </c:pt>
                <c:pt idx="7422">
                  <c:v>8.1818181820000007</c:v>
                </c:pt>
                <c:pt idx="7423">
                  <c:v>8.1818181820000007</c:v>
                </c:pt>
                <c:pt idx="7424">
                  <c:v>8.1818181820000007</c:v>
                </c:pt>
                <c:pt idx="7425">
                  <c:v>8.1818181820000007</c:v>
                </c:pt>
                <c:pt idx="7426">
                  <c:v>8.1818181820000007</c:v>
                </c:pt>
                <c:pt idx="7427">
                  <c:v>8.1818181820000007</c:v>
                </c:pt>
                <c:pt idx="7428">
                  <c:v>8.1818181820000007</c:v>
                </c:pt>
                <c:pt idx="7429">
                  <c:v>8.1818181820000007</c:v>
                </c:pt>
                <c:pt idx="7430">
                  <c:v>8.1818181820000007</c:v>
                </c:pt>
                <c:pt idx="7431">
                  <c:v>8.1818181820000007</c:v>
                </c:pt>
                <c:pt idx="7432">
                  <c:v>8.1818181820000007</c:v>
                </c:pt>
                <c:pt idx="7433">
                  <c:v>8.1818181820000007</c:v>
                </c:pt>
                <c:pt idx="7434">
                  <c:v>8.1818181820000007</c:v>
                </c:pt>
                <c:pt idx="7435">
                  <c:v>8.1818181820000007</c:v>
                </c:pt>
                <c:pt idx="7436">
                  <c:v>8.1818181820000007</c:v>
                </c:pt>
                <c:pt idx="7437">
                  <c:v>8.1818181820000007</c:v>
                </c:pt>
                <c:pt idx="7438">
                  <c:v>8.1818181820000007</c:v>
                </c:pt>
                <c:pt idx="7439">
                  <c:v>8.1818181820000007</c:v>
                </c:pt>
                <c:pt idx="7440">
                  <c:v>8.1818181820000007</c:v>
                </c:pt>
                <c:pt idx="7441">
                  <c:v>8.1818181820000007</c:v>
                </c:pt>
                <c:pt idx="7442">
                  <c:v>8.1818181820000007</c:v>
                </c:pt>
                <c:pt idx="7443">
                  <c:v>8.1818181820000007</c:v>
                </c:pt>
                <c:pt idx="7444">
                  <c:v>8.1818181820000007</c:v>
                </c:pt>
                <c:pt idx="7445">
                  <c:v>8.1818181820000007</c:v>
                </c:pt>
                <c:pt idx="7446">
                  <c:v>8.1818181820000007</c:v>
                </c:pt>
                <c:pt idx="7447">
                  <c:v>8.1818181820000007</c:v>
                </c:pt>
                <c:pt idx="7448">
                  <c:v>8.1818181820000007</c:v>
                </c:pt>
                <c:pt idx="7449">
                  <c:v>8.1818181820000007</c:v>
                </c:pt>
                <c:pt idx="7450">
                  <c:v>8.1818181820000007</c:v>
                </c:pt>
                <c:pt idx="7451">
                  <c:v>8.1818181820000007</c:v>
                </c:pt>
                <c:pt idx="7452">
                  <c:v>8.1818181820000007</c:v>
                </c:pt>
                <c:pt idx="7453">
                  <c:v>8.1818181820000007</c:v>
                </c:pt>
                <c:pt idx="7454">
                  <c:v>8.1818181820000007</c:v>
                </c:pt>
                <c:pt idx="7455">
                  <c:v>8.1818181820000007</c:v>
                </c:pt>
                <c:pt idx="7456">
                  <c:v>8.1818181820000007</c:v>
                </c:pt>
                <c:pt idx="7457">
                  <c:v>8.1818181820000007</c:v>
                </c:pt>
                <c:pt idx="7458">
                  <c:v>8.1818181820000007</c:v>
                </c:pt>
                <c:pt idx="7459">
                  <c:v>8.1818181820000007</c:v>
                </c:pt>
                <c:pt idx="7460">
                  <c:v>8.1818181820000007</c:v>
                </c:pt>
                <c:pt idx="7461">
                  <c:v>8.1818181820000007</c:v>
                </c:pt>
                <c:pt idx="7462">
                  <c:v>8.1818181820000007</c:v>
                </c:pt>
                <c:pt idx="7463">
                  <c:v>8.1818181820000007</c:v>
                </c:pt>
                <c:pt idx="7464">
                  <c:v>8.1818181820000007</c:v>
                </c:pt>
                <c:pt idx="7465">
                  <c:v>8.1818181820000007</c:v>
                </c:pt>
                <c:pt idx="7466">
                  <c:v>8.1818181820000007</c:v>
                </c:pt>
                <c:pt idx="7467">
                  <c:v>8.1818181820000007</c:v>
                </c:pt>
                <c:pt idx="7468">
                  <c:v>8.1818181820000007</c:v>
                </c:pt>
                <c:pt idx="7469">
                  <c:v>8.1818181820000007</c:v>
                </c:pt>
                <c:pt idx="7470">
                  <c:v>8.1818181820000007</c:v>
                </c:pt>
                <c:pt idx="7471">
                  <c:v>8.1818181820000007</c:v>
                </c:pt>
                <c:pt idx="7472">
                  <c:v>8.1818181820000007</c:v>
                </c:pt>
                <c:pt idx="7473">
                  <c:v>8.1818181820000007</c:v>
                </c:pt>
                <c:pt idx="7474">
                  <c:v>8.1818181820000007</c:v>
                </c:pt>
                <c:pt idx="7475">
                  <c:v>8.1818181820000007</c:v>
                </c:pt>
                <c:pt idx="7476">
                  <c:v>8.1818181820000007</c:v>
                </c:pt>
                <c:pt idx="7477">
                  <c:v>8.1818181820000007</c:v>
                </c:pt>
                <c:pt idx="7478">
                  <c:v>8.1818181820000007</c:v>
                </c:pt>
                <c:pt idx="7479">
                  <c:v>8.1818181820000007</c:v>
                </c:pt>
                <c:pt idx="7480">
                  <c:v>8.1818181820000007</c:v>
                </c:pt>
                <c:pt idx="7481">
                  <c:v>8.1818181820000007</c:v>
                </c:pt>
                <c:pt idx="7482">
                  <c:v>8.1818181820000007</c:v>
                </c:pt>
                <c:pt idx="7483">
                  <c:v>8.1818181820000007</c:v>
                </c:pt>
                <c:pt idx="7484">
                  <c:v>8.1818181820000007</c:v>
                </c:pt>
                <c:pt idx="7485">
                  <c:v>8.1818181820000007</c:v>
                </c:pt>
                <c:pt idx="7486">
                  <c:v>8.1818181820000007</c:v>
                </c:pt>
                <c:pt idx="7487">
                  <c:v>8.1818181820000007</c:v>
                </c:pt>
                <c:pt idx="7488">
                  <c:v>8.1818181820000007</c:v>
                </c:pt>
                <c:pt idx="7489">
                  <c:v>8.1818181820000007</c:v>
                </c:pt>
                <c:pt idx="7490">
                  <c:v>8.1818181820000007</c:v>
                </c:pt>
                <c:pt idx="7491">
                  <c:v>8.1818181820000007</c:v>
                </c:pt>
                <c:pt idx="7492">
                  <c:v>8.1818181820000007</c:v>
                </c:pt>
                <c:pt idx="7493">
                  <c:v>8.1818181820000007</c:v>
                </c:pt>
                <c:pt idx="7494">
                  <c:v>8.1818181820000007</c:v>
                </c:pt>
                <c:pt idx="7495">
                  <c:v>8.1818181820000007</c:v>
                </c:pt>
                <c:pt idx="7496">
                  <c:v>8.1818181820000007</c:v>
                </c:pt>
                <c:pt idx="7497">
                  <c:v>8.1818181820000007</c:v>
                </c:pt>
                <c:pt idx="7498">
                  <c:v>8.1818181820000007</c:v>
                </c:pt>
                <c:pt idx="7499">
                  <c:v>8.1818181820000007</c:v>
                </c:pt>
                <c:pt idx="7500">
                  <c:v>9</c:v>
                </c:pt>
                <c:pt idx="7501">
                  <c:v>9</c:v>
                </c:pt>
                <c:pt idx="7502">
                  <c:v>9</c:v>
                </c:pt>
                <c:pt idx="7503">
                  <c:v>9</c:v>
                </c:pt>
                <c:pt idx="7504">
                  <c:v>9</c:v>
                </c:pt>
                <c:pt idx="7505">
                  <c:v>9</c:v>
                </c:pt>
                <c:pt idx="7506">
                  <c:v>9</c:v>
                </c:pt>
                <c:pt idx="7507">
                  <c:v>9</c:v>
                </c:pt>
                <c:pt idx="7508">
                  <c:v>9</c:v>
                </c:pt>
                <c:pt idx="7509">
                  <c:v>9</c:v>
                </c:pt>
                <c:pt idx="7510">
                  <c:v>9</c:v>
                </c:pt>
                <c:pt idx="7511">
                  <c:v>9</c:v>
                </c:pt>
                <c:pt idx="7512">
                  <c:v>9</c:v>
                </c:pt>
                <c:pt idx="7513">
                  <c:v>9</c:v>
                </c:pt>
                <c:pt idx="7514">
                  <c:v>9</c:v>
                </c:pt>
                <c:pt idx="7515">
                  <c:v>9</c:v>
                </c:pt>
                <c:pt idx="7516">
                  <c:v>9</c:v>
                </c:pt>
                <c:pt idx="7517">
                  <c:v>9</c:v>
                </c:pt>
                <c:pt idx="7518">
                  <c:v>9</c:v>
                </c:pt>
                <c:pt idx="7519">
                  <c:v>9</c:v>
                </c:pt>
                <c:pt idx="7520">
                  <c:v>9</c:v>
                </c:pt>
                <c:pt idx="7521">
                  <c:v>9.1</c:v>
                </c:pt>
                <c:pt idx="7522">
                  <c:v>9.1</c:v>
                </c:pt>
                <c:pt idx="7523">
                  <c:v>9.1</c:v>
                </c:pt>
                <c:pt idx="7524">
                  <c:v>9.1</c:v>
                </c:pt>
                <c:pt idx="7525">
                  <c:v>9.1</c:v>
                </c:pt>
                <c:pt idx="7526">
                  <c:v>9.1</c:v>
                </c:pt>
                <c:pt idx="7527">
                  <c:v>9.1</c:v>
                </c:pt>
                <c:pt idx="7528">
                  <c:v>9.1</c:v>
                </c:pt>
                <c:pt idx="7529">
                  <c:v>9.1</c:v>
                </c:pt>
                <c:pt idx="7530">
                  <c:v>9.1</c:v>
                </c:pt>
                <c:pt idx="7531">
                  <c:v>9.1</c:v>
                </c:pt>
                <c:pt idx="7532">
                  <c:v>9.1</c:v>
                </c:pt>
                <c:pt idx="7533">
                  <c:v>9.1</c:v>
                </c:pt>
                <c:pt idx="7534">
                  <c:v>9.1</c:v>
                </c:pt>
                <c:pt idx="7535">
                  <c:v>9.1</c:v>
                </c:pt>
                <c:pt idx="7536">
                  <c:v>9.1</c:v>
                </c:pt>
                <c:pt idx="7537">
                  <c:v>9.1</c:v>
                </c:pt>
                <c:pt idx="7538">
                  <c:v>9.1</c:v>
                </c:pt>
                <c:pt idx="7539">
                  <c:v>9.1</c:v>
                </c:pt>
                <c:pt idx="7540">
                  <c:v>9.1</c:v>
                </c:pt>
                <c:pt idx="7541">
                  <c:v>9.1</c:v>
                </c:pt>
                <c:pt idx="7542">
                  <c:v>9.1</c:v>
                </c:pt>
                <c:pt idx="7543">
                  <c:v>9.1</c:v>
                </c:pt>
                <c:pt idx="7544">
                  <c:v>9.1</c:v>
                </c:pt>
                <c:pt idx="7545">
                  <c:v>9.1</c:v>
                </c:pt>
                <c:pt idx="7546">
                  <c:v>9.1</c:v>
                </c:pt>
                <c:pt idx="7547">
                  <c:v>9.1</c:v>
                </c:pt>
                <c:pt idx="7548">
                  <c:v>9.1</c:v>
                </c:pt>
                <c:pt idx="7549">
                  <c:v>9.1</c:v>
                </c:pt>
                <c:pt idx="7550">
                  <c:v>9.1</c:v>
                </c:pt>
                <c:pt idx="7551">
                  <c:v>9.1</c:v>
                </c:pt>
                <c:pt idx="7552">
                  <c:v>9.1</c:v>
                </c:pt>
                <c:pt idx="7553">
                  <c:v>9.1</c:v>
                </c:pt>
                <c:pt idx="7554">
                  <c:v>9.1</c:v>
                </c:pt>
                <c:pt idx="7555">
                  <c:v>9.1</c:v>
                </c:pt>
                <c:pt idx="7556">
                  <c:v>9.1</c:v>
                </c:pt>
                <c:pt idx="7557">
                  <c:v>9.1</c:v>
                </c:pt>
                <c:pt idx="7558">
                  <c:v>9.1</c:v>
                </c:pt>
                <c:pt idx="7559">
                  <c:v>9.1</c:v>
                </c:pt>
                <c:pt idx="7560">
                  <c:v>9.1</c:v>
                </c:pt>
                <c:pt idx="7561">
                  <c:v>9.1</c:v>
                </c:pt>
                <c:pt idx="7562">
                  <c:v>9.1</c:v>
                </c:pt>
                <c:pt idx="7563">
                  <c:v>9.1</c:v>
                </c:pt>
                <c:pt idx="7564">
                  <c:v>9.1</c:v>
                </c:pt>
                <c:pt idx="7565">
                  <c:v>9.1</c:v>
                </c:pt>
                <c:pt idx="7566">
                  <c:v>9.1</c:v>
                </c:pt>
                <c:pt idx="7567">
                  <c:v>9.1</c:v>
                </c:pt>
                <c:pt idx="7568">
                  <c:v>9.1</c:v>
                </c:pt>
                <c:pt idx="7569">
                  <c:v>9.1</c:v>
                </c:pt>
                <c:pt idx="7570">
                  <c:v>9.1</c:v>
                </c:pt>
                <c:pt idx="7571">
                  <c:v>9.1</c:v>
                </c:pt>
                <c:pt idx="7572">
                  <c:v>9.1</c:v>
                </c:pt>
                <c:pt idx="7573">
                  <c:v>9.1</c:v>
                </c:pt>
                <c:pt idx="7574">
                  <c:v>9.1</c:v>
                </c:pt>
                <c:pt idx="7575">
                  <c:v>9.1</c:v>
                </c:pt>
                <c:pt idx="7576">
                  <c:v>9.1</c:v>
                </c:pt>
                <c:pt idx="7577">
                  <c:v>9.1</c:v>
                </c:pt>
                <c:pt idx="7578">
                  <c:v>9.1</c:v>
                </c:pt>
                <c:pt idx="7579">
                  <c:v>9.1</c:v>
                </c:pt>
                <c:pt idx="7580">
                  <c:v>9.1</c:v>
                </c:pt>
                <c:pt idx="7581">
                  <c:v>9.1</c:v>
                </c:pt>
                <c:pt idx="7582">
                  <c:v>9.1</c:v>
                </c:pt>
                <c:pt idx="7583">
                  <c:v>9.1</c:v>
                </c:pt>
                <c:pt idx="7584">
                  <c:v>9.1</c:v>
                </c:pt>
                <c:pt idx="7585">
                  <c:v>9.1</c:v>
                </c:pt>
                <c:pt idx="7586">
                  <c:v>9.1</c:v>
                </c:pt>
                <c:pt idx="7587">
                  <c:v>9.1</c:v>
                </c:pt>
                <c:pt idx="7588">
                  <c:v>9.1</c:v>
                </c:pt>
                <c:pt idx="7589">
                  <c:v>9.1</c:v>
                </c:pt>
                <c:pt idx="7590">
                  <c:v>9.1</c:v>
                </c:pt>
                <c:pt idx="7591">
                  <c:v>9.1</c:v>
                </c:pt>
                <c:pt idx="7592">
                  <c:v>9.1</c:v>
                </c:pt>
                <c:pt idx="7593">
                  <c:v>9.1</c:v>
                </c:pt>
                <c:pt idx="7594">
                  <c:v>9.1</c:v>
                </c:pt>
                <c:pt idx="7595">
                  <c:v>9.1</c:v>
                </c:pt>
                <c:pt idx="7596">
                  <c:v>10.11111111</c:v>
                </c:pt>
                <c:pt idx="7597">
                  <c:v>10.11111111</c:v>
                </c:pt>
                <c:pt idx="7598">
                  <c:v>10.11111111</c:v>
                </c:pt>
                <c:pt idx="7599">
                  <c:v>10.11111111</c:v>
                </c:pt>
                <c:pt idx="7600">
                  <c:v>10.11111111</c:v>
                </c:pt>
                <c:pt idx="7601">
                  <c:v>10.11111111</c:v>
                </c:pt>
                <c:pt idx="7602">
                  <c:v>10.11111111</c:v>
                </c:pt>
                <c:pt idx="7603">
                  <c:v>10.11111111</c:v>
                </c:pt>
                <c:pt idx="7604">
                  <c:v>10.11111111</c:v>
                </c:pt>
                <c:pt idx="7605">
                  <c:v>10.11111111</c:v>
                </c:pt>
                <c:pt idx="7606">
                  <c:v>10.11111111</c:v>
                </c:pt>
                <c:pt idx="7607">
                  <c:v>10.11111111</c:v>
                </c:pt>
                <c:pt idx="7608">
                  <c:v>10.11111111</c:v>
                </c:pt>
                <c:pt idx="7609">
                  <c:v>10.11111111</c:v>
                </c:pt>
                <c:pt idx="7610">
                  <c:v>10.11111111</c:v>
                </c:pt>
                <c:pt idx="7611">
                  <c:v>10.11111111</c:v>
                </c:pt>
                <c:pt idx="7612">
                  <c:v>10.11111111</c:v>
                </c:pt>
                <c:pt idx="7613">
                  <c:v>10.11111111</c:v>
                </c:pt>
                <c:pt idx="7614">
                  <c:v>10.11111111</c:v>
                </c:pt>
                <c:pt idx="7615">
                  <c:v>10.11111111</c:v>
                </c:pt>
                <c:pt idx="7616">
                  <c:v>10.11111111</c:v>
                </c:pt>
                <c:pt idx="7617">
                  <c:v>10.222222220000001</c:v>
                </c:pt>
                <c:pt idx="7618">
                  <c:v>10.222222220000001</c:v>
                </c:pt>
                <c:pt idx="7619">
                  <c:v>10.222222220000001</c:v>
                </c:pt>
                <c:pt idx="7620">
                  <c:v>10.222222220000001</c:v>
                </c:pt>
                <c:pt idx="7621">
                  <c:v>10.222222220000001</c:v>
                </c:pt>
                <c:pt idx="7622">
                  <c:v>10.222222220000001</c:v>
                </c:pt>
                <c:pt idx="7623">
                  <c:v>10.222222220000001</c:v>
                </c:pt>
                <c:pt idx="7624">
                  <c:v>10.222222220000001</c:v>
                </c:pt>
                <c:pt idx="7625">
                  <c:v>10.222222220000001</c:v>
                </c:pt>
                <c:pt idx="7626">
                  <c:v>10.222222220000001</c:v>
                </c:pt>
                <c:pt idx="7627">
                  <c:v>10.222222220000001</c:v>
                </c:pt>
                <c:pt idx="7628">
                  <c:v>10.222222220000001</c:v>
                </c:pt>
                <c:pt idx="7629">
                  <c:v>10.222222220000001</c:v>
                </c:pt>
                <c:pt idx="7630">
                  <c:v>10.222222220000001</c:v>
                </c:pt>
                <c:pt idx="7631">
                  <c:v>10.222222220000001</c:v>
                </c:pt>
                <c:pt idx="7632">
                  <c:v>10.222222220000001</c:v>
                </c:pt>
                <c:pt idx="7633">
                  <c:v>10.222222220000001</c:v>
                </c:pt>
                <c:pt idx="7634">
                  <c:v>10.222222220000001</c:v>
                </c:pt>
                <c:pt idx="7635">
                  <c:v>10.222222220000001</c:v>
                </c:pt>
                <c:pt idx="7636">
                  <c:v>10.222222220000001</c:v>
                </c:pt>
                <c:pt idx="7637">
                  <c:v>10.222222220000001</c:v>
                </c:pt>
                <c:pt idx="7638">
                  <c:v>10.222222220000001</c:v>
                </c:pt>
                <c:pt idx="7639">
                  <c:v>10.222222220000001</c:v>
                </c:pt>
                <c:pt idx="7640">
                  <c:v>10.222222220000001</c:v>
                </c:pt>
                <c:pt idx="7641">
                  <c:v>10.222222220000001</c:v>
                </c:pt>
                <c:pt idx="7642">
                  <c:v>10.222222220000001</c:v>
                </c:pt>
                <c:pt idx="7643">
                  <c:v>10.222222220000001</c:v>
                </c:pt>
                <c:pt idx="7644">
                  <c:v>10.222222220000001</c:v>
                </c:pt>
                <c:pt idx="7645">
                  <c:v>10.222222220000001</c:v>
                </c:pt>
                <c:pt idx="7646">
                  <c:v>10.222222220000001</c:v>
                </c:pt>
                <c:pt idx="7647">
                  <c:v>10.222222220000001</c:v>
                </c:pt>
                <c:pt idx="7648">
                  <c:v>10.222222220000001</c:v>
                </c:pt>
                <c:pt idx="7649">
                  <c:v>10.222222220000001</c:v>
                </c:pt>
                <c:pt idx="7650">
                  <c:v>10.222222220000001</c:v>
                </c:pt>
                <c:pt idx="7651">
                  <c:v>10.222222220000001</c:v>
                </c:pt>
                <c:pt idx="7652">
                  <c:v>10.222222220000001</c:v>
                </c:pt>
                <c:pt idx="7653">
                  <c:v>10.222222220000001</c:v>
                </c:pt>
                <c:pt idx="7654">
                  <c:v>10.222222220000001</c:v>
                </c:pt>
                <c:pt idx="7655">
                  <c:v>10.222222220000001</c:v>
                </c:pt>
                <c:pt idx="7656">
                  <c:v>10.222222220000001</c:v>
                </c:pt>
                <c:pt idx="7657">
                  <c:v>10.222222220000001</c:v>
                </c:pt>
                <c:pt idx="7658">
                  <c:v>10.222222220000001</c:v>
                </c:pt>
                <c:pt idx="7659">
                  <c:v>10.222222220000001</c:v>
                </c:pt>
                <c:pt idx="7660">
                  <c:v>10.222222220000001</c:v>
                </c:pt>
                <c:pt idx="7661">
                  <c:v>10.222222220000001</c:v>
                </c:pt>
                <c:pt idx="7662">
                  <c:v>10.222222220000001</c:v>
                </c:pt>
                <c:pt idx="7663">
                  <c:v>10.222222220000001</c:v>
                </c:pt>
                <c:pt idx="7664">
                  <c:v>10.222222220000001</c:v>
                </c:pt>
                <c:pt idx="7665">
                  <c:v>10.222222220000001</c:v>
                </c:pt>
                <c:pt idx="7666">
                  <c:v>10.222222220000001</c:v>
                </c:pt>
                <c:pt idx="7667">
                  <c:v>10.222222220000001</c:v>
                </c:pt>
                <c:pt idx="7668">
                  <c:v>10.222222220000001</c:v>
                </c:pt>
                <c:pt idx="7669">
                  <c:v>10.222222220000001</c:v>
                </c:pt>
                <c:pt idx="7670">
                  <c:v>10.222222220000001</c:v>
                </c:pt>
                <c:pt idx="7671">
                  <c:v>10.222222220000001</c:v>
                </c:pt>
                <c:pt idx="7672">
                  <c:v>10.222222220000001</c:v>
                </c:pt>
                <c:pt idx="7673">
                  <c:v>10.222222220000001</c:v>
                </c:pt>
                <c:pt idx="7674">
                  <c:v>10.222222220000001</c:v>
                </c:pt>
                <c:pt idx="7675">
                  <c:v>10.222222220000001</c:v>
                </c:pt>
                <c:pt idx="7676">
                  <c:v>10.222222220000001</c:v>
                </c:pt>
                <c:pt idx="7677">
                  <c:v>10.222222220000001</c:v>
                </c:pt>
                <c:pt idx="7678">
                  <c:v>10.222222220000001</c:v>
                </c:pt>
                <c:pt idx="7679">
                  <c:v>10.222222220000001</c:v>
                </c:pt>
                <c:pt idx="7680">
                  <c:v>10.222222220000001</c:v>
                </c:pt>
                <c:pt idx="7681">
                  <c:v>10.222222220000001</c:v>
                </c:pt>
                <c:pt idx="7682">
                  <c:v>10.222222220000001</c:v>
                </c:pt>
                <c:pt idx="7683">
                  <c:v>10.222222220000001</c:v>
                </c:pt>
                <c:pt idx="7684">
                  <c:v>10.222222220000001</c:v>
                </c:pt>
                <c:pt idx="7685">
                  <c:v>10.222222220000001</c:v>
                </c:pt>
                <c:pt idx="7686">
                  <c:v>10.222222220000001</c:v>
                </c:pt>
                <c:pt idx="7687">
                  <c:v>10.222222220000001</c:v>
                </c:pt>
                <c:pt idx="7688">
                  <c:v>10.222222220000001</c:v>
                </c:pt>
                <c:pt idx="7689">
                  <c:v>10.222222220000001</c:v>
                </c:pt>
                <c:pt idx="7690">
                  <c:v>10.222222220000001</c:v>
                </c:pt>
                <c:pt idx="7691">
                  <c:v>10.222222220000001</c:v>
                </c:pt>
                <c:pt idx="7692">
                  <c:v>10.222222220000001</c:v>
                </c:pt>
                <c:pt idx="7693">
                  <c:v>10.222222220000001</c:v>
                </c:pt>
                <c:pt idx="7694">
                  <c:v>10.222222220000001</c:v>
                </c:pt>
                <c:pt idx="7695">
                  <c:v>10.222222220000001</c:v>
                </c:pt>
                <c:pt idx="7696">
                  <c:v>10.222222220000001</c:v>
                </c:pt>
                <c:pt idx="7697">
                  <c:v>10.222222220000001</c:v>
                </c:pt>
                <c:pt idx="7698">
                  <c:v>10.222222220000001</c:v>
                </c:pt>
                <c:pt idx="7699">
                  <c:v>10.222222220000001</c:v>
                </c:pt>
                <c:pt idx="7700">
                  <c:v>10.222222220000001</c:v>
                </c:pt>
                <c:pt idx="7701">
                  <c:v>10.222222220000001</c:v>
                </c:pt>
                <c:pt idx="7702">
                  <c:v>10.222222220000001</c:v>
                </c:pt>
                <c:pt idx="7703">
                  <c:v>10.222222220000001</c:v>
                </c:pt>
                <c:pt idx="7704">
                  <c:v>10.222222220000001</c:v>
                </c:pt>
                <c:pt idx="7705">
                  <c:v>10.222222220000001</c:v>
                </c:pt>
                <c:pt idx="7706">
                  <c:v>10.222222220000001</c:v>
                </c:pt>
                <c:pt idx="7707">
                  <c:v>10.222222220000001</c:v>
                </c:pt>
                <c:pt idx="7708">
                  <c:v>10.222222220000001</c:v>
                </c:pt>
                <c:pt idx="7709">
                  <c:v>10.222222220000001</c:v>
                </c:pt>
                <c:pt idx="7710">
                  <c:v>10.222222220000001</c:v>
                </c:pt>
                <c:pt idx="7711">
                  <c:v>10.222222220000001</c:v>
                </c:pt>
                <c:pt idx="7712">
                  <c:v>10.222222220000001</c:v>
                </c:pt>
                <c:pt idx="7713">
                  <c:v>10.222222220000001</c:v>
                </c:pt>
                <c:pt idx="7714">
                  <c:v>10.222222220000001</c:v>
                </c:pt>
                <c:pt idx="7715">
                  <c:v>10.222222220000001</c:v>
                </c:pt>
                <c:pt idx="7716">
                  <c:v>10.222222220000001</c:v>
                </c:pt>
                <c:pt idx="7717">
                  <c:v>10.222222220000001</c:v>
                </c:pt>
                <c:pt idx="7718">
                  <c:v>10.222222220000001</c:v>
                </c:pt>
                <c:pt idx="7719">
                  <c:v>10.222222220000001</c:v>
                </c:pt>
                <c:pt idx="7720">
                  <c:v>10.222222220000001</c:v>
                </c:pt>
                <c:pt idx="7721">
                  <c:v>10.222222220000001</c:v>
                </c:pt>
                <c:pt idx="7722">
                  <c:v>10.222222220000001</c:v>
                </c:pt>
                <c:pt idx="7723">
                  <c:v>10.222222220000001</c:v>
                </c:pt>
                <c:pt idx="7724">
                  <c:v>10.222222220000001</c:v>
                </c:pt>
                <c:pt idx="7725">
                  <c:v>10.222222220000001</c:v>
                </c:pt>
                <c:pt idx="7726">
                  <c:v>10.222222220000001</c:v>
                </c:pt>
                <c:pt idx="7727">
                  <c:v>10.222222220000001</c:v>
                </c:pt>
                <c:pt idx="7728">
                  <c:v>10.222222220000001</c:v>
                </c:pt>
                <c:pt idx="7729">
                  <c:v>10.222222220000001</c:v>
                </c:pt>
                <c:pt idx="7730">
                  <c:v>10.222222220000001</c:v>
                </c:pt>
                <c:pt idx="7731">
                  <c:v>10.222222220000001</c:v>
                </c:pt>
                <c:pt idx="7732">
                  <c:v>10.222222220000001</c:v>
                </c:pt>
                <c:pt idx="7733">
                  <c:v>10.222222220000001</c:v>
                </c:pt>
                <c:pt idx="7734">
                  <c:v>10.222222220000001</c:v>
                </c:pt>
                <c:pt idx="7735">
                  <c:v>10.222222220000001</c:v>
                </c:pt>
                <c:pt idx="7736">
                  <c:v>10.222222220000001</c:v>
                </c:pt>
                <c:pt idx="7737">
                  <c:v>10.222222220000001</c:v>
                </c:pt>
                <c:pt idx="7738">
                  <c:v>10.222222220000001</c:v>
                </c:pt>
                <c:pt idx="7739">
                  <c:v>10.222222220000001</c:v>
                </c:pt>
                <c:pt idx="7740">
                  <c:v>10.222222220000001</c:v>
                </c:pt>
                <c:pt idx="7741">
                  <c:v>10.222222220000001</c:v>
                </c:pt>
                <c:pt idx="7742">
                  <c:v>10.222222220000001</c:v>
                </c:pt>
                <c:pt idx="7743">
                  <c:v>10.222222220000001</c:v>
                </c:pt>
                <c:pt idx="7744">
                  <c:v>10.222222220000001</c:v>
                </c:pt>
                <c:pt idx="7745">
                  <c:v>10.222222220000001</c:v>
                </c:pt>
                <c:pt idx="7746">
                  <c:v>10.222222220000001</c:v>
                </c:pt>
                <c:pt idx="7747">
                  <c:v>10.222222220000001</c:v>
                </c:pt>
                <c:pt idx="7748">
                  <c:v>10.222222220000001</c:v>
                </c:pt>
                <c:pt idx="7749">
                  <c:v>10.222222220000001</c:v>
                </c:pt>
                <c:pt idx="7750">
                  <c:v>10.222222220000001</c:v>
                </c:pt>
                <c:pt idx="7751">
                  <c:v>10.222222220000001</c:v>
                </c:pt>
                <c:pt idx="7752">
                  <c:v>10.222222220000001</c:v>
                </c:pt>
                <c:pt idx="7753">
                  <c:v>10.222222220000001</c:v>
                </c:pt>
                <c:pt idx="7754">
                  <c:v>11.5</c:v>
                </c:pt>
                <c:pt idx="7755">
                  <c:v>11.5</c:v>
                </c:pt>
                <c:pt idx="7756">
                  <c:v>11.5</c:v>
                </c:pt>
                <c:pt idx="7757">
                  <c:v>11.5</c:v>
                </c:pt>
                <c:pt idx="7758">
                  <c:v>11.5</c:v>
                </c:pt>
                <c:pt idx="7759">
                  <c:v>11.5</c:v>
                </c:pt>
                <c:pt idx="7760">
                  <c:v>11.5</c:v>
                </c:pt>
                <c:pt idx="7761">
                  <c:v>11.5</c:v>
                </c:pt>
                <c:pt idx="7762">
                  <c:v>11.5</c:v>
                </c:pt>
                <c:pt idx="7763">
                  <c:v>11.5</c:v>
                </c:pt>
                <c:pt idx="7764">
                  <c:v>11.5</c:v>
                </c:pt>
                <c:pt idx="7765">
                  <c:v>11.5</c:v>
                </c:pt>
                <c:pt idx="7766">
                  <c:v>11.5</c:v>
                </c:pt>
                <c:pt idx="7767">
                  <c:v>11.5</c:v>
                </c:pt>
                <c:pt idx="7768">
                  <c:v>11.5</c:v>
                </c:pt>
                <c:pt idx="7769">
                  <c:v>11.5</c:v>
                </c:pt>
                <c:pt idx="7770">
                  <c:v>11.5</c:v>
                </c:pt>
                <c:pt idx="7771">
                  <c:v>11.5</c:v>
                </c:pt>
                <c:pt idx="7772">
                  <c:v>11.5</c:v>
                </c:pt>
                <c:pt idx="7773">
                  <c:v>11.5</c:v>
                </c:pt>
                <c:pt idx="7774">
                  <c:v>11.5</c:v>
                </c:pt>
                <c:pt idx="7775">
                  <c:v>11.625</c:v>
                </c:pt>
                <c:pt idx="7776">
                  <c:v>11.625</c:v>
                </c:pt>
                <c:pt idx="7777">
                  <c:v>11.625</c:v>
                </c:pt>
                <c:pt idx="7778">
                  <c:v>11.625</c:v>
                </c:pt>
                <c:pt idx="7779">
                  <c:v>11.625</c:v>
                </c:pt>
                <c:pt idx="7780">
                  <c:v>11.625</c:v>
                </c:pt>
                <c:pt idx="7781">
                  <c:v>11.625</c:v>
                </c:pt>
                <c:pt idx="7782">
                  <c:v>11.625</c:v>
                </c:pt>
                <c:pt idx="7783">
                  <c:v>11.625</c:v>
                </c:pt>
                <c:pt idx="7784">
                  <c:v>11.625</c:v>
                </c:pt>
                <c:pt idx="7785">
                  <c:v>11.625</c:v>
                </c:pt>
                <c:pt idx="7786">
                  <c:v>11.625</c:v>
                </c:pt>
                <c:pt idx="7787">
                  <c:v>11.625</c:v>
                </c:pt>
                <c:pt idx="7788">
                  <c:v>11.625</c:v>
                </c:pt>
                <c:pt idx="7789">
                  <c:v>11.625</c:v>
                </c:pt>
                <c:pt idx="7790">
                  <c:v>11.625</c:v>
                </c:pt>
                <c:pt idx="7791">
                  <c:v>11.625</c:v>
                </c:pt>
                <c:pt idx="7792">
                  <c:v>11.625</c:v>
                </c:pt>
                <c:pt idx="7793">
                  <c:v>11.625</c:v>
                </c:pt>
                <c:pt idx="7794">
                  <c:v>11.625</c:v>
                </c:pt>
                <c:pt idx="7795">
                  <c:v>11.625</c:v>
                </c:pt>
                <c:pt idx="7796">
                  <c:v>11.625</c:v>
                </c:pt>
                <c:pt idx="7797">
                  <c:v>11.625</c:v>
                </c:pt>
                <c:pt idx="7798">
                  <c:v>11.625</c:v>
                </c:pt>
                <c:pt idx="7799">
                  <c:v>11.625</c:v>
                </c:pt>
                <c:pt idx="7800">
                  <c:v>11.625</c:v>
                </c:pt>
                <c:pt idx="7801">
                  <c:v>11.625</c:v>
                </c:pt>
                <c:pt idx="7802">
                  <c:v>11.625</c:v>
                </c:pt>
                <c:pt idx="7803">
                  <c:v>11.625</c:v>
                </c:pt>
                <c:pt idx="7804">
                  <c:v>11.625</c:v>
                </c:pt>
                <c:pt idx="7805">
                  <c:v>11.625</c:v>
                </c:pt>
                <c:pt idx="7806">
                  <c:v>11.625</c:v>
                </c:pt>
                <c:pt idx="7807">
                  <c:v>11.625</c:v>
                </c:pt>
                <c:pt idx="7808">
                  <c:v>11.625</c:v>
                </c:pt>
                <c:pt idx="7809">
                  <c:v>11.625</c:v>
                </c:pt>
                <c:pt idx="7810">
                  <c:v>11.625</c:v>
                </c:pt>
                <c:pt idx="7811">
                  <c:v>11.625</c:v>
                </c:pt>
                <c:pt idx="7812">
                  <c:v>11.625</c:v>
                </c:pt>
                <c:pt idx="7813">
                  <c:v>11.625</c:v>
                </c:pt>
                <c:pt idx="7814">
                  <c:v>11.625</c:v>
                </c:pt>
                <c:pt idx="7815">
                  <c:v>11.625</c:v>
                </c:pt>
                <c:pt idx="7816">
                  <c:v>11.625</c:v>
                </c:pt>
                <c:pt idx="7817">
                  <c:v>11.625</c:v>
                </c:pt>
                <c:pt idx="7818">
                  <c:v>11.625</c:v>
                </c:pt>
                <c:pt idx="7819">
                  <c:v>11.625</c:v>
                </c:pt>
                <c:pt idx="7820">
                  <c:v>11.625</c:v>
                </c:pt>
                <c:pt idx="7821">
                  <c:v>11.625</c:v>
                </c:pt>
                <c:pt idx="7822">
                  <c:v>11.625</c:v>
                </c:pt>
                <c:pt idx="7823">
                  <c:v>11.625</c:v>
                </c:pt>
                <c:pt idx="7824">
                  <c:v>11.625</c:v>
                </c:pt>
                <c:pt idx="7825">
                  <c:v>11.625</c:v>
                </c:pt>
                <c:pt idx="7826">
                  <c:v>11.625</c:v>
                </c:pt>
                <c:pt idx="7827">
                  <c:v>11.625</c:v>
                </c:pt>
                <c:pt idx="7828">
                  <c:v>11.625</c:v>
                </c:pt>
                <c:pt idx="7829">
                  <c:v>11.625</c:v>
                </c:pt>
                <c:pt idx="7830">
                  <c:v>11.625</c:v>
                </c:pt>
                <c:pt idx="7831">
                  <c:v>11.625</c:v>
                </c:pt>
                <c:pt idx="7832">
                  <c:v>11.625</c:v>
                </c:pt>
                <c:pt idx="7833">
                  <c:v>11.625</c:v>
                </c:pt>
                <c:pt idx="7834">
                  <c:v>11.625</c:v>
                </c:pt>
                <c:pt idx="7835">
                  <c:v>11.625</c:v>
                </c:pt>
                <c:pt idx="7836">
                  <c:v>11.625</c:v>
                </c:pt>
                <c:pt idx="7837">
                  <c:v>11.625</c:v>
                </c:pt>
                <c:pt idx="7838">
                  <c:v>11.625</c:v>
                </c:pt>
                <c:pt idx="7839">
                  <c:v>11.625</c:v>
                </c:pt>
                <c:pt idx="7840">
                  <c:v>11.625</c:v>
                </c:pt>
                <c:pt idx="7841">
                  <c:v>11.625</c:v>
                </c:pt>
                <c:pt idx="7842">
                  <c:v>11.625</c:v>
                </c:pt>
                <c:pt idx="7843">
                  <c:v>11.625</c:v>
                </c:pt>
                <c:pt idx="7844">
                  <c:v>11.625</c:v>
                </c:pt>
                <c:pt idx="7845">
                  <c:v>11.625</c:v>
                </c:pt>
                <c:pt idx="7846">
                  <c:v>11.625</c:v>
                </c:pt>
                <c:pt idx="7847">
                  <c:v>11.625</c:v>
                </c:pt>
                <c:pt idx="7848">
                  <c:v>11.625</c:v>
                </c:pt>
                <c:pt idx="7849">
                  <c:v>11.625</c:v>
                </c:pt>
                <c:pt idx="7850">
                  <c:v>11.625</c:v>
                </c:pt>
                <c:pt idx="7851">
                  <c:v>11.625</c:v>
                </c:pt>
                <c:pt idx="7852">
                  <c:v>11.625</c:v>
                </c:pt>
                <c:pt idx="7853">
                  <c:v>11.625</c:v>
                </c:pt>
                <c:pt idx="7854">
                  <c:v>11.625</c:v>
                </c:pt>
                <c:pt idx="7855">
                  <c:v>11.625</c:v>
                </c:pt>
                <c:pt idx="7856">
                  <c:v>13.28571429</c:v>
                </c:pt>
                <c:pt idx="7857">
                  <c:v>13.28571429</c:v>
                </c:pt>
                <c:pt idx="7858">
                  <c:v>13.28571429</c:v>
                </c:pt>
                <c:pt idx="7859">
                  <c:v>13.28571429</c:v>
                </c:pt>
                <c:pt idx="7860">
                  <c:v>13.28571429</c:v>
                </c:pt>
                <c:pt idx="7861">
                  <c:v>13.28571429</c:v>
                </c:pt>
                <c:pt idx="7862">
                  <c:v>13.28571429</c:v>
                </c:pt>
                <c:pt idx="7863">
                  <c:v>13.28571429</c:v>
                </c:pt>
                <c:pt idx="7864">
                  <c:v>13.28571429</c:v>
                </c:pt>
                <c:pt idx="7865">
                  <c:v>13.28571429</c:v>
                </c:pt>
                <c:pt idx="7866">
                  <c:v>13.28571429</c:v>
                </c:pt>
                <c:pt idx="7867">
                  <c:v>13.28571429</c:v>
                </c:pt>
                <c:pt idx="7868">
                  <c:v>13.28571429</c:v>
                </c:pt>
                <c:pt idx="7869">
                  <c:v>13.28571429</c:v>
                </c:pt>
                <c:pt idx="7870">
                  <c:v>13.28571429</c:v>
                </c:pt>
                <c:pt idx="7871">
                  <c:v>13.28571429</c:v>
                </c:pt>
                <c:pt idx="7872">
                  <c:v>13.28571429</c:v>
                </c:pt>
                <c:pt idx="7873">
                  <c:v>13.28571429</c:v>
                </c:pt>
                <c:pt idx="7874">
                  <c:v>13.28571429</c:v>
                </c:pt>
                <c:pt idx="7875">
                  <c:v>13.28571429</c:v>
                </c:pt>
                <c:pt idx="7876">
                  <c:v>13.28571429</c:v>
                </c:pt>
                <c:pt idx="7877">
                  <c:v>13.42857143</c:v>
                </c:pt>
                <c:pt idx="7878">
                  <c:v>13.42857143</c:v>
                </c:pt>
                <c:pt idx="7879">
                  <c:v>13.42857143</c:v>
                </c:pt>
                <c:pt idx="7880">
                  <c:v>13.42857143</c:v>
                </c:pt>
                <c:pt idx="7881">
                  <c:v>13.42857143</c:v>
                </c:pt>
                <c:pt idx="7882">
                  <c:v>13.42857143</c:v>
                </c:pt>
                <c:pt idx="7883">
                  <c:v>13.42857143</c:v>
                </c:pt>
                <c:pt idx="7884">
                  <c:v>13.42857143</c:v>
                </c:pt>
                <c:pt idx="7885">
                  <c:v>13.42857143</c:v>
                </c:pt>
                <c:pt idx="7886">
                  <c:v>13.42857143</c:v>
                </c:pt>
                <c:pt idx="7887">
                  <c:v>13.42857143</c:v>
                </c:pt>
                <c:pt idx="7888">
                  <c:v>13.42857143</c:v>
                </c:pt>
                <c:pt idx="7889">
                  <c:v>13.42857143</c:v>
                </c:pt>
                <c:pt idx="7890">
                  <c:v>13.42857143</c:v>
                </c:pt>
                <c:pt idx="7891">
                  <c:v>13.42857143</c:v>
                </c:pt>
                <c:pt idx="7892">
                  <c:v>13.42857143</c:v>
                </c:pt>
                <c:pt idx="7893">
                  <c:v>13.42857143</c:v>
                </c:pt>
                <c:pt idx="7894">
                  <c:v>13.42857143</c:v>
                </c:pt>
                <c:pt idx="7895">
                  <c:v>13.42857143</c:v>
                </c:pt>
                <c:pt idx="7896">
                  <c:v>13.42857143</c:v>
                </c:pt>
                <c:pt idx="7897">
                  <c:v>13.42857143</c:v>
                </c:pt>
                <c:pt idx="7898">
                  <c:v>13.42857143</c:v>
                </c:pt>
                <c:pt idx="7899">
                  <c:v>13.42857143</c:v>
                </c:pt>
                <c:pt idx="7900">
                  <c:v>13.42857143</c:v>
                </c:pt>
                <c:pt idx="7901">
                  <c:v>13.42857143</c:v>
                </c:pt>
                <c:pt idx="7902">
                  <c:v>13.42857143</c:v>
                </c:pt>
                <c:pt idx="7903">
                  <c:v>13.42857143</c:v>
                </c:pt>
                <c:pt idx="7904">
                  <c:v>13.42857143</c:v>
                </c:pt>
                <c:pt idx="7905">
                  <c:v>13.42857143</c:v>
                </c:pt>
                <c:pt idx="7906">
                  <c:v>13.42857143</c:v>
                </c:pt>
                <c:pt idx="7907">
                  <c:v>13.42857143</c:v>
                </c:pt>
                <c:pt idx="7908">
                  <c:v>13.42857143</c:v>
                </c:pt>
                <c:pt idx="7909">
                  <c:v>13.42857143</c:v>
                </c:pt>
                <c:pt idx="7910">
                  <c:v>13.42857143</c:v>
                </c:pt>
                <c:pt idx="7911">
                  <c:v>13.42857143</c:v>
                </c:pt>
                <c:pt idx="7912">
                  <c:v>13.42857143</c:v>
                </c:pt>
                <c:pt idx="7913">
                  <c:v>13.42857143</c:v>
                </c:pt>
                <c:pt idx="7914">
                  <c:v>13.42857143</c:v>
                </c:pt>
                <c:pt idx="7915">
                  <c:v>13.42857143</c:v>
                </c:pt>
                <c:pt idx="7916">
                  <c:v>13.42857143</c:v>
                </c:pt>
                <c:pt idx="7917">
                  <c:v>13.42857143</c:v>
                </c:pt>
                <c:pt idx="7918">
                  <c:v>13.42857143</c:v>
                </c:pt>
                <c:pt idx="7919">
                  <c:v>13.42857143</c:v>
                </c:pt>
                <c:pt idx="7920">
                  <c:v>13.42857143</c:v>
                </c:pt>
                <c:pt idx="7921">
                  <c:v>13.42857143</c:v>
                </c:pt>
                <c:pt idx="7922">
                  <c:v>13.42857143</c:v>
                </c:pt>
                <c:pt idx="7923">
                  <c:v>13.42857143</c:v>
                </c:pt>
                <c:pt idx="7924">
                  <c:v>13.42857143</c:v>
                </c:pt>
                <c:pt idx="7925">
                  <c:v>13.42857143</c:v>
                </c:pt>
                <c:pt idx="7926">
                  <c:v>13.42857143</c:v>
                </c:pt>
                <c:pt idx="7927">
                  <c:v>13.42857143</c:v>
                </c:pt>
                <c:pt idx="7928">
                  <c:v>13.42857143</c:v>
                </c:pt>
                <c:pt idx="7929">
                  <c:v>13.42857143</c:v>
                </c:pt>
                <c:pt idx="7930">
                  <c:v>13.42857143</c:v>
                </c:pt>
                <c:pt idx="7931">
                  <c:v>13.42857143</c:v>
                </c:pt>
                <c:pt idx="7932">
                  <c:v>13.42857143</c:v>
                </c:pt>
                <c:pt idx="7933">
                  <c:v>13.42857143</c:v>
                </c:pt>
                <c:pt idx="7934">
                  <c:v>13.42857143</c:v>
                </c:pt>
                <c:pt idx="7935">
                  <c:v>13.42857143</c:v>
                </c:pt>
                <c:pt idx="7936">
                  <c:v>13.42857143</c:v>
                </c:pt>
                <c:pt idx="7937">
                  <c:v>13.42857143</c:v>
                </c:pt>
                <c:pt idx="7938">
                  <c:v>13.42857143</c:v>
                </c:pt>
                <c:pt idx="7939">
                  <c:v>13.42857143</c:v>
                </c:pt>
                <c:pt idx="7940">
                  <c:v>13.42857143</c:v>
                </c:pt>
                <c:pt idx="7941">
                  <c:v>13.42857143</c:v>
                </c:pt>
                <c:pt idx="7942">
                  <c:v>13.42857143</c:v>
                </c:pt>
                <c:pt idx="7943">
                  <c:v>13.42857143</c:v>
                </c:pt>
                <c:pt idx="7944">
                  <c:v>13.42857143</c:v>
                </c:pt>
                <c:pt idx="7945">
                  <c:v>13.42857143</c:v>
                </c:pt>
                <c:pt idx="7946">
                  <c:v>13.42857143</c:v>
                </c:pt>
                <c:pt idx="7947">
                  <c:v>13.42857143</c:v>
                </c:pt>
                <c:pt idx="7948">
                  <c:v>13.42857143</c:v>
                </c:pt>
                <c:pt idx="7949">
                  <c:v>13.42857143</c:v>
                </c:pt>
                <c:pt idx="7950">
                  <c:v>13.42857143</c:v>
                </c:pt>
                <c:pt idx="7951">
                  <c:v>13.42857143</c:v>
                </c:pt>
                <c:pt idx="7952">
                  <c:v>13.42857143</c:v>
                </c:pt>
                <c:pt idx="7953">
                  <c:v>13.42857143</c:v>
                </c:pt>
                <c:pt idx="7954">
                  <c:v>15.66666667</c:v>
                </c:pt>
                <c:pt idx="7955">
                  <c:v>15.66666667</c:v>
                </c:pt>
                <c:pt idx="7956">
                  <c:v>15.66666667</c:v>
                </c:pt>
                <c:pt idx="7957">
                  <c:v>15.66666667</c:v>
                </c:pt>
                <c:pt idx="7958">
                  <c:v>15.66666667</c:v>
                </c:pt>
                <c:pt idx="7959">
                  <c:v>15.66666667</c:v>
                </c:pt>
                <c:pt idx="7960">
                  <c:v>15.66666667</c:v>
                </c:pt>
                <c:pt idx="7961">
                  <c:v>15.66666667</c:v>
                </c:pt>
                <c:pt idx="7962">
                  <c:v>15.66666667</c:v>
                </c:pt>
                <c:pt idx="7963">
                  <c:v>15.66666667</c:v>
                </c:pt>
                <c:pt idx="7964">
                  <c:v>15.66666667</c:v>
                </c:pt>
                <c:pt idx="7965">
                  <c:v>15.66666667</c:v>
                </c:pt>
                <c:pt idx="7966">
                  <c:v>15.66666667</c:v>
                </c:pt>
                <c:pt idx="7967">
                  <c:v>15.66666667</c:v>
                </c:pt>
                <c:pt idx="7968">
                  <c:v>15.66666667</c:v>
                </c:pt>
                <c:pt idx="7969">
                  <c:v>15.66666667</c:v>
                </c:pt>
                <c:pt idx="7970">
                  <c:v>15.66666667</c:v>
                </c:pt>
                <c:pt idx="7971">
                  <c:v>15.66666667</c:v>
                </c:pt>
                <c:pt idx="7972">
                  <c:v>15.66666667</c:v>
                </c:pt>
                <c:pt idx="7973">
                  <c:v>15.66666667</c:v>
                </c:pt>
                <c:pt idx="7974">
                  <c:v>15.66666667</c:v>
                </c:pt>
                <c:pt idx="7975">
                  <c:v>15.83333333</c:v>
                </c:pt>
                <c:pt idx="7976">
                  <c:v>15.83333333</c:v>
                </c:pt>
                <c:pt idx="7977">
                  <c:v>15.83333333</c:v>
                </c:pt>
                <c:pt idx="7978">
                  <c:v>15.83333333</c:v>
                </c:pt>
                <c:pt idx="7979">
                  <c:v>19</c:v>
                </c:pt>
                <c:pt idx="7980">
                  <c:v>19</c:v>
                </c:pt>
                <c:pt idx="7981">
                  <c:v>19</c:v>
                </c:pt>
                <c:pt idx="7982">
                  <c:v>19</c:v>
                </c:pt>
                <c:pt idx="7983">
                  <c:v>19</c:v>
                </c:pt>
                <c:pt idx="7984">
                  <c:v>19</c:v>
                </c:pt>
                <c:pt idx="7985">
                  <c:v>19</c:v>
                </c:pt>
                <c:pt idx="7986">
                  <c:v>19</c:v>
                </c:pt>
                <c:pt idx="7987">
                  <c:v>19</c:v>
                </c:pt>
                <c:pt idx="7988">
                  <c:v>19</c:v>
                </c:pt>
                <c:pt idx="7989">
                  <c:v>19</c:v>
                </c:pt>
                <c:pt idx="7990">
                  <c:v>19</c:v>
                </c:pt>
                <c:pt idx="7991">
                  <c:v>19</c:v>
                </c:pt>
                <c:pt idx="7992">
                  <c:v>19</c:v>
                </c:pt>
                <c:pt idx="7993">
                  <c:v>19</c:v>
                </c:pt>
                <c:pt idx="7994">
                  <c:v>19</c:v>
                </c:pt>
                <c:pt idx="7995">
                  <c:v>19</c:v>
                </c:pt>
                <c:pt idx="7996">
                  <c:v>19</c:v>
                </c:pt>
                <c:pt idx="7997">
                  <c:v>19</c:v>
                </c:pt>
                <c:pt idx="7998">
                  <c:v>19</c:v>
                </c:pt>
                <c:pt idx="7999">
                  <c:v>19</c:v>
                </c:pt>
                <c:pt idx="8000">
                  <c:v>19.2</c:v>
                </c:pt>
                <c:pt idx="8001">
                  <c:v>19.2</c:v>
                </c:pt>
                <c:pt idx="8002">
                  <c:v>19.2</c:v>
                </c:pt>
                <c:pt idx="8003">
                  <c:v>19.2</c:v>
                </c:pt>
                <c:pt idx="8004">
                  <c:v>19.2</c:v>
                </c:pt>
                <c:pt idx="8005">
                  <c:v>19.2</c:v>
                </c:pt>
                <c:pt idx="8006">
                  <c:v>19.2</c:v>
                </c:pt>
                <c:pt idx="8007">
                  <c:v>19.2</c:v>
                </c:pt>
                <c:pt idx="8008">
                  <c:v>19.2</c:v>
                </c:pt>
                <c:pt idx="8009">
                  <c:v>19.2</c:v>
                </c:pt>
                <c:pt idx="8010">
                  <c:v>19.2</c:v>
                </c:pt>
                <c:pt idx="8011">
                  <c:v>19.2</c:v>
                </c:pt>
                <c:pt idx="8012">
                  <c:v>19.2</c:v>
                </c:pt>
                <c:pt idx="8013">
                  <c:v>19.2</c:v>
                </c:pt>
                <c:pt idx="8014">
                  <c:v>19.2</c:v>
                </c:pt>
                <c:pt idx="8015">
                  <c:v>19.2</c:v>
                </c:pt>
                <c:pt idx="8016">
                  <c:v>19.2</c:v>
                </c:pt>
                <c:pt idx="8017">
                  <c:v>19.2</c:v>
                </c:pt>
                <c:pt idx="8018">
                  <c:v>19.2</c:v>
                </c:pt>
                <c:pt idx="8019">
                  <c:v>19.2</c:v>
                </c:pt>
                <c:pt idx="8020">
                  <c:v>19.2</c:v>
                </c:pt>
                <c:pt idx="8021">
                  <c:v>19.2</c:v>
                </c:pt>
                <c:pt idx="8022">
                  <c:v>19.2</c:v>
                </c:pt>
                <c:pt idx="8023">
                  <c:v>19.2</c:v>
                </c:pt>
                <c:pt idx="8024">
                  <c:v>19.2</c:v>
                </c:pt>
                <c:pt idx="8025">
                  <c:v>19.2</c:v>
                </c:pt>
                <c:pt idx="8026">
                  <c:v>19.2</c:v>
                </c:pt>
                <c:pt idx="8027">
                  <c:v>19.2</c:v>
                </c:pt>
                <c:pt idx="8028">
                  <c:v>19.2</c:v>
                </c:pt>
                <c:pt idx="8029">
                  <c:v>19.2</c:v>
                </c:pt>
                <c:pt idx="8030">
                  <c:v>19.2</c:v>
                </c:pt>
                <c:pt idx="8031">
                  <c:v>19.2</c:v>
                </c:pt>
                <c:pt idx="8032">
                  <c:v>19.2</c:v>
                </c:pt>
                <c:pt idx="8033">
                  <c:v>19.2</c:v>
                </c:pt>
                <c:pt idx="8034">
                  <c:v>19.2</c:v>
                </c:pt>
                <c:pt idx="8035">
                  <c:v>19.2</c:v>
                </c:pt>
                <c:pt idx="8036">
                  <c:v>19.2</c:v>
                </c:pt>
                <c:pt idx="8037">
                  <c:v>19.2</c:v>
                </c:pt>
                <c:pt idx="8038">
                  <c:v>19.2</c:v>
                </c:pt>
                <c:pt idx="8039">
                  <c:v>19.2</c:v>
                </c:pt>
                <c:pt idx="8040">
                  <c:v>19.2</c:v>
                </c:pt>
                <c:pt idx="8041">
                  <c:v>19.2</c:v>
                </c:pt>
                <c:pt idx="8042">
                  <c:v>19.2</c:v>
                </c:pt>
                <c:pt idx="8043">
                  <c:v>19.2</c:v>
                </c:pt>
                <c:pt idx="8044">
                  <c:v>19.2</c:v>
                </c:pt>
                <c:pt idx="8045">
                  <c:v>19.2</c:v>
                </c:pt>
                <c:pt idx="8046">
                  <c:v>19.2</c:v>
                </c:pt>
                <c:pt idx="8047">
                  <c:v>19.2</c:v>
                </c:pt>
                <c:pt idx="8048">
                  <c:v>19.2</c:v>
                </c:pt>
                <c:pt idx="8049">
                  <c:v>19.2</c:v>
                </c:pt>
                <c:pt idx="8050">
                  <c:v>19.2</c:v>
                </c:pt>
                <c:pt idx="8051">
                  <c:v>19.2</c:v>
                </c:pt>
                <c:pt idx="8052">
                  <c:v>19.2</c:v>
                </c:pt>
                <c:pt idx="8053">
                  <c:v>19.2</c:v>
                </c:pt>
                <c:pt idx="8054">
                  <c:v>19.2</c:v>
                </c:pt>
                <c:pt idx="8055">
                  <c:v>19.2</c:v>
                </c:pt>
                <c:pt idx="8056">
                  <c:v>19.2</c:v>
                </c:pt>
                <c:pt idx="8057">
                  <c:v>19.2</c:v>
                </c:pt>
                <c:pt idx="8058">
                  <c:v>19.2</c:v>
                </c:pt>
                <c:pt idx="8059">
                  <c:v>19.2</c:v>
                </c:pt>
                <c:pt idx="8060">
                  <c:v>19.2</c:v>
                </c:pt>
                <c:pt idx="8061">
                  <c:v>19.2</c:v>
                </c:pt>
                <c:pt idx="8062">
                  <c:v>19.2</c:v>
                </c:pt>
                <c:pt idx="8063">
                  <c:v>19.2</c:v>
                </c:pt>
                <c:pt idx="8064">
                  <c:v>19.2</c:v>
                </c:pt>
                <c:pt idx="8065">
                  <c:v>19.2</c:v>
                </c:pt>
                <c:pt idx="8066">
                  <c:v>19.2</c:v>
                </c:pt>
                <c:pt idx="8067">
                  <c:v>19.2</c:v>
                </c:pt>
                <c:pt idx="8068">
                  <c:v>19.2</c:v>
                </c:pt>
                <c:pt idx="8069">
                  <c:v>19.2</c:v>
                </c:pt>
                <c:pt idx="8070">
                  <c:v>19.2</c:v>
                </c:pt>
                <c:pt idx="8071">
                  <c:v>19.2</c:v>
                </c:pt>
                <c:pt idx="8072">
                  <c:v>19.2</c:v>
                </c:pt>
                <c:pt idx="8073">
                  <c:v>19.2</c:v>
                </c:pt>
                <c:pt idx="8074">
                  <c:v>19.2</c:v>
                </c:pt>
                <c:pt idx="8075">
                  <c:v>19.2</c:v>
                </c:pt>
                <c:pt idx="8076">
                  <c:v>19.2</c:v>
                </c:pt>
                <c:pt idx="8077">
                  <c:v>19.2</c:v>
                </c:pt>
                <c:pt idx="8078">
                  <c:v>19.2</c:v>
                </c:pt>
                <c:pt idx="8079">
                  <c:v>19.2</c:v>
                </c:pt>
                <c:pt idx="8080">
                  <c:v>19.2</c:v>
                </c:pt>
                <c:pt idx="8081">
                  <c:v>19.2</c:v>
                </c:pt>
                <c:pt idx="8082">
                  <c:v>19.2</c:v>
                </c:pt>
                <c:pt idx="8083">
                  <c:v>19.2</c:v>
                </c:pt>
                <c:pt idx="8084">
                  <c:v>19.2</c:v>
                </c:pt>
                <c:pt idx="8085">
                  <c:v>19.2</c:v>
                </c:pt>
                <c:pt idx="8086">
                  <c:v>19.2</c:v>
                </c:pt>
                <c:pt idx="8087">
                  <c:v>19.2</c:v>
                </c:pt>
                <c:pt idx="8088">
                  <c:v>19.2</c:v>
                </c:pt>
                <c:pt idx="8089">
                  <c:v>19.2</c:v>
                </c:pt>
                <c:pt idx="8090">
                  <c:v>19.2</c:v>
                </c:pt>
                <c:pt idx="8091">
                  <c:v>19.2</c:v>
                </c:pt>
                <c:pt idx="8092">
                  <c:v>19.2</c:v>
                </c:pt>
                <c:pt idx="8093">
                  <c:v>19.2</c:v>
                </c:pt>
                <c:pt idx="8094">
                  <c:v>19.2</c:v>
                </c:pt>
                <c:pt idx="8095">
                  <c:v>19.2</c:v>
                </c:pt>
                <c:pt idx="8096">
                  <c:v>19.2</c:v>
                </c:pt>
                <c:pt idx="8097">
                  <c:v>19.2</c:v>
                </c:pt>
                <c:pt idx="8098">
                  <c:v>19.2</c:v>
                </c:pt>
                <c:pt idx="8099">
                  <c:v>19.2</c:v>
                </c:pt>
                <c:pt idx="8100">
                  <c:v>19.2</c:v>
                </c:pt>
                <c:pt idx="8101">
                  <c:v>19.2</c:v>
                </c:pt>
                <c:pt idx="8102">
                  <c:v>19.2</c:v>
                </c:pt>
                <c:pt idx="8103">
                  <c:v>19.2</c:v>
                </c:pt>
                <c:pt idx="8104">
                  <c:v>19.2</c:v>
                </c:pt>
                <c:pt idx="8105">
                  <c:v>19.2</c:v>
                </c:pt>
                <c:pt idx="8106">
                  <c:v>19.2</c:v>
                </c:pt>
                <c:pt idx="8107">
                  <c:v>19.2</c:v>
                </c:pt>
                <c:pt idx="8108">
                  <c:v>19.2</c:v>
                </c:pt>
                <c:pt idx="8109">
                  <c:v>19.2</c:v>
                </c:pt>
                <c:pt idx="8110">
                  <c:v>19.2</c:v>
                </c:pt>
                <c:pt idx="8111">
                  <c:v>19.2</c:v>
                </c:pt>
                <c:pt idx="8112">
                  <c:v>19.2</c:v>
                </c:pt>
                <c:pt idx="8113">
                  <c:v>19.2</c:v>
                </c:pt>
                <c:pt idx="8114">
                  <c:v>19.2</c:v>
                </c:pt>
                <c:pt idx="8115">
                  <c:v>19.2</c:v>
                </c:pt>
                <c:pt idx="8116">
                  <c:v>19.2</c:v>
                </c:pt>
                <c:pt idx="8117">
                  <c:v>19.2</c:v>
                </c:pt>
                <c:pt idx="8118">
                  <c:v>19.2</c:v>
                </c:pt>
                <c:pt idx="8119">
                  <c:v>19.2</c:v>
                </c:pt>
                <c:pt idx="8120">
                  <c:v>19.2</c:v>
                </c:pt>
                <c:pt idx="8121">
                  <c:v>19.2</c:v>
                </c:pt>
                <c:pt idx="8122">
                  <c:v>19.2</c:v>
                </c:pt>
                <c:pt idx="8123">
                  <c:v>19.2</c:v>
                </c:pt>
                <c:pt idx="8124">
                  <c:v>19.2</c:v>
                </c:pt>
                <c:pt idx="8125">
                  <c:v>19.2</c:v>
                </c:pt>
                <c:pt idx="8126">
                  <c:v>19.2</c:v>
                </c:pt>
                <c:pt idx="8127">
                  <c:v>19.2</c:v>
                </c:pt>
                <c:pt idx="8128">
                  <c:v>19.2</c:v>
                </c:pt>
                <c:pt idx="8129">
                  <c:v>19.2</c:v>
                </c:pt>
                <c:pt idx="8130">
                  <c:v>19.2</c:v>
                </c:pt>
                <c:pt idx="8131">
                  <c:v>19.2</c:v>
                </c:pt>
                <c:pt idx="8132">
                  <c:v>19.2</c:v>
                </c:pt>
                <c:pt idx="8133">
                  <c:v>19.2</c:v>
                </c:pt>
                <c:pt idx="8134">
                  <c:v>19.2</c:v>
                </c:pt>
                <c:pt idx="8135">
                  <c:v>19.2</c:v>
                </c:pt>
                <c:pt idx="8136">
                  <c:v>19.2</c:v>
                </c:pt>
                <c:pt idx="8137">
                  <c:v>19.2</c:v>
                </c:pt>
                <c:pt idx="8138">
                  <c:v>19.2</c:v>
                </c:pt>
                <c:pt idx="8139">
                  <c:v>19.2</c:v>
                </c:pt>
                <c:pt idx="8140">
                  <c:v>19.2</c:v>
                </c:pt>
                <c:pt idx="8141">
                  <c:v>19.2</c:v>
                </c:pt>
                <c:pt idx="8142">
                  <c:v>19.2</c:v>
                </c:pt>
                <c:pt idx="8143">
                  <c:v>19.2</c:v>
                </c:pt>
                <c:pt idx="8144">
                  <c:v>19.2</c:v>
                </c:pt>
                <c:pt idx="8145">
                  <c:v>19.2</c:v>
                </c:pt>
                <c:pt idx="8146">
                  <c:v>19.2</c:v>
                </c:pt>
                <c:pt idx="8147">
                  <c:v>19.2</c:v>
                </c:pt>
                <c:pt idx="8148">
                  <c:v>19.2</c:v>
                </c:pt>
                <c:pt idx="8149">
                  <c:v>19.2</c:v>
                </c:pt>
                <c:pt idx="8150">
                  <c:v>19.2</c:v>
                </c:pt>
                <c:pt idx="8151">
                  <c:v>19.2</c:v>
                </c:pt>
                <c:pt idx="8152">
                  <c:v>19.2</c:v>
                </c:pt>
                <c:pt idx="8153">
                  <c:v>19.2</c:v>
                </c:pt>
                <c:pt idx="8154">
                  <c:v>19.2</c:v>
                </c:pt>
                <c:pt idx="8155">
                  <c:v>19.2</c:v>
                </c:pt>
                <c:pt idx="8156">
                  <c:v>19.2</c:v>
                </c:pt>
                <c:pt idx="8157">
                  <c:v>19.2</c:v>
                </c:pt>
                <c:pt idx="8158">
                  <c:v>19.2</c:v>
                </c:pt>
                <c:pt idx="8159">
                  <c:v>19.2</c:v>
                </c:pt>
                <c:pt idx="8160">
                  <c:v>19.2</c:v>
                </c:pt>
                <c:pt idx="8161">
                  <c:v>19.2</c:v>
                </c:pt>
                <c:pt idx="8162">
                  <c:v>19.2</c:v>
                </c:pt>
                <c:pt idx="8163">
                  <c:v>19.2</c:v>
                </c:pt>
                <c:pt idx="8164">
                  <c:v>19.2</c:v>
                </c:pt>
                <c:pt idx="8165">
                  <c:v>19.2</c:v>
                </c:pt>
                <c:pt idx="8166">
                  <c:v>19.2</c:v>
                </c:pt>
                <c:pt idx="8167">
                  <c:v>19.2</c:v>
                </c:pt>
                <c:pt idx="8168">
                  <c:v>19.2</c:v>
                </c:pt>
                <c:pt idx="8169">
                  <c:v>19.2</c:v>
                </c:pt>
                <c:pt idx="8170">
                  <c:v>19.2</c:v>
                </c:pt>
                <c:pt idx="8171">
                  <c:v>19.2</c:v>
                </c:pt>
                <c:pt idx="8172">
                  <c:v>19.2</c:v>
                </c:pt>
                <c:pt idx="8173">
                  <c:v>19.2</c:v>
                </c:pt>
                <c:pt idx="8174">
                  <c:v>19.2</c:v>
                </c:pt>
                <c:pt idx="8175">
                  <c:v>19.2</c:v>
                </c:pt>
                <c:pt idx="8176">
                  <c:v>19.2</c:v>
                </c:pt>
                <c:pt idx="8177">
                  <c:v>19.2</c:v>
                </c:pt>
                <c:pt idx="8178">
                  <c:v>19.2</c:v>
                </c:pt>
                <c:pt idx="8179">
                  <c:v>19.2</c:v>
                </c:pt>
                <c:pt idx="8180">
                  <c:v>19.2</c:v>
                </c:pt>
                <c:pt idx="8181">
                  <c:v>19.2</c:v>
                </c:pt>
                <c:pt idx="8182">
                  <c:v>19.2</c:v>
                </c:pt>
                <c:pt idx="8183">
                  <c:v>19.2</c:v>
                </c:pt>
                <c:pt idx="8184">
                  <c:v>19.2</c:v>
                </c:pt>
                <c:pt idx="8185">
                  <c:v>19.2</c:v>
                </c:pt>
                <c:pt idx="8186">
                  <c:v>19.2</c:v>
                </c:pt>
                <c:pt idx="8187">
                  <c:v>19.2</c:v>
                </c:pt>
                <c:pt idx="8188">
                  <c:v>19.2</c:v>
                </c:pt>
                <c:pt idx="8189">
                  <c:v>19.2</c:v>
                </c:pt>
                <c:pt idx="8190">
                  <c:v>19.2</c:v>
                </c:pt>
                <c:pt idx="8191">
                  <c:v>19.2</c:v>
                </c:pt>
                <c:pt idx="8192">
                  <c:v>19.2</c:v>
                </c:pt>
                <c:pt idx="8193">
                  <c:v>19.2</c:v>
                </c:pt>
                <c:pt idx="8194">
                  <c:v>19.2</c:v>
                </c:pt>
                <c:pt idx="8195">
                  <c:v>19.2</c:v>
                </c:pt>
                <c:pt idx="8196">
                  <c:v>19.2</c:v>
                </c:pt>
                <c:pt idx="8197">
                  <c:v>19.2</c:v>
                </c:pt>
                <c:pt idx="8198">
                  <c:v>19.2</c:v>
                </c:pt>
                <c:pt idx="8199">
                  <c:v>19.2</c:v>
                </c:pt>
                <c:pt idx="8200">
                  <c:v>19.2</c:v>
                </c:pt>
                <c:pt idx="8201">
                  <c:v>19.2</c:v>
                </c:pt>
                <c:pt idx="8202">
                  <c:v>19.2</c:v>
                </c:pt>
                <c:pt idx="8203">
                  <c:v>19.2</c:v>
                </c:pt>
                <c:pt idx="8204">
                  <c:v>19.2</c:v>
                </c:pt>
                <c:pt idx="8205">
                  <c:v>19.2</c:v>
                </c:pt>
                <c:pt idx="8206">
                  <c:v>19.2</c:v>
                </c:pt>
                <c:pt idx="8207">
                  <c:v>19.2</c:v>
                </c:pt>
                <c:pt idx="8208">
                  <c:v>19.2</c:v>
                </c:pt>
                <c:pt idx="8209">
                  <c:v>19.2</c:v>
                </c:pt>
                <c:pt idx="8210">
                  <c:v>19.2</c:v>
                </c:pt>
                <c:pt idx="8211">
                  <c:v>19.2</c:v>
                </c:pt>
                <c:pt idx="8212">
                  <c:v>19.2</c:v>
                </c:pt>
                <c:pt idx="8213">
                  <c:v>19.2</c:v>
                </c:pt>
                <c:pt idx="8214">
                  <c:v>19.2</c:v>
                </c:pt>
                <c:pt idx="8215">
                  <c:v>19.2</c:v>
                </c:pt>
                <c:pt idx="8216">
                  <c:v>19.2</c:v>
                </c:pt>
                <c:pt idx="8217">
                  <c:v>19.2</c:v>
                </c:pt>
                <c:pt idx="8218">
                  <c:v>19.2</c:v>
                </c:pt>
                <c:pt idx="8219">
                  <c:v>19.2</c:v>
                </c:pt>
                <c:pt idx="8220">
                  <c:v>19.2</c:v>
                </c:pt>
                <c:pt idx="8221">
                  <c:v>19.2</c:v>
                </c:pt>
                <c:pt idx="8222">
                  <c:v>19.2</c:v>
                </c:pt>
                <c:pt idx="8223">
                  <c:v>19.2</c:v>
                </c:pt>
                <c:pt idx="8224">
                  <c:v>19.2</c:v>
                </c:pt>
                <c:pt idx="8225">
                  <c:v>19.2</c:v>
                </c:pt>
                <c:pt idx="8226">
                  <c:v>19.2</c:v>
                </c:pt>
                <c:pt idx="8227">
                  <c:v>19.2</c:v>
                </c:pt>
                <c:pt idx="8228">
                  <c:v>19.2</c:v>
                </c:pt>
                <c:pt idx="8229">
                  <c:v>19.2</c:v>
                </c:pt>
                <c:pt idx="8230">
                  <c:v>19.2</c:v>
                </c:pt>
                <c:pt idx="8231">
                  <c:v>19.2</c:v>
                </c:pt>
                <c:pt idx="8232">
                  <c:v>19.2</c:v>
                </c:pt>
                <c:pt idx="8233">
                  <c:v>19.2</c:v>
                </c:pt>
                <c:pt idx="8234">
                  <c:v>19.2</c:v>
                </c:pt>
                <c:pt idx="8235">
                  <c:v>19.2</c:v>
                </c:pt>
                <c:pt idx="8236">
                  <c:v>19.2</c:v>
                </c:pt>
                <c:pt idx="8237">
                  <c:v>19.2</c:v>
                </c:pt>
                <c:pt idx="8238">
                  <c:v>19.2</c:v>
                </c:pt>
                <c:pt idx="8239">
                  <c:v>19.2</c:v>
                </c:pt>
                <c:pt idx="8240">
                  <c:v>19.2</c:v>
                </c:pt>
                <c:pt idx="8241">
                  <c:v>19.2</c:v>
                </c:pt>
                <c:pt idx="8242">
                  <c:v>19.2</c:v>
                </c:pt>
                <c:pt idx="8243">
                  <c:v>19.2</c:v>
                </c:pt>
                <c:pt idx="8244">
                  <c:v>19.2</c:v>
                </c:pt>
                <c:pt idx="8245">
                  <c:v>19.2</c:v>
                </c:pt>
                <c:pt idx="8246">
                  <c:v>19.2</c:v>
                </c:pt>
                <c:pt idx="8247">
                  <c:v>19.2</c:v>
                </c:pt>
                <c:pt idx="8248">
                  <c:v>19.2</c:v>
                </c:pt>
                <c:pt idx="8249">
                  <c:v>19.2</c:v>
                </c:pt>
                <c:pt idx="8250">
                  <c:v>19.2</c:v>
                </c:pt>
                <c:pt idx="8251">
                  <c:v>19.2</c:v>
                </c:pt>
                <c:pt idx="8252">
                  <c:v>19.2</c:v>
                </c:pt>
                <c:pt idx="8253">
                  <c:v>19.2</c:v>
                </c:pt>
                <c:pt idx="8254">
                  <c:v>19.2</c:v>
                </c:pt>
                <c:pt idx="8255">
                  <c:v>19.2</c:v>
                </c:pt>
                <c:pt idx="8256">
                  <c:v>19.2</c:v>
                </c:pt>
                <c:pt idx="8257">
                  <c:v>19.2</c:v>
                </c:pt>
                <c:pt idx="8258">
                  <c:v>19.2</c:v>
                </c:pt>
                <c:pt idx="8259">
                  <c:v>19.2</c:v>
                </c:pt>
                <c:pt idx="8260">
                  <c:v>19.2</c:v>
                </c:pt>
                <c:pt idx="8261">
                  <c:v>19.2</c:v>
                </c:pt>
                <c:pt idx="8262">
                  <c:v>19.2</c:v>
                </c:pt>
                <c:pt idx="8263">
                  <c:v>19.2</c:v>
                </c:pt>
                <c:pt idx="8264">
                  <c:v>19.2</c:v>
                </c:pt>
                <c:pt idx="8265">
                  <c:v>19.2</c:v>
                </c:pt>
                <c:pt idx="8266">
                  <c:v>19.2</c:v>
                </c:pt>
                <c:pt idx="8267">
                  <c:v>19.2</c:v>
                </c:pt>
                <c:pt idx="8268">
                  <c:v>19.2</c:v>
                </c:pt>
                <c:pt idx="8269">
                  <c:v>19.2</c:v>
                </c:pt>
                <c:pt idx="8270">
                  <c:v>19.2</c:v>
                </c:pt>
                <c:pt idx="8271">
                  <c:v>19.2</c:v>
                </c:pt>
                <c:pt idx="8272">
                  <c:v>19.2</c:v>
                </c:pt>
                <c:pt idx="8273">
                  <c:v>19.2</c:v>
                </c:pt>
                <c:pt idx="8274">
                  <c:v>19.2</c:v>
                </c:pt>
                <c:pt idx="8275">
                  <c:v>19.2</c:v>
                </c:pt>
                <c:pt idx="8276">
                  <c:v>19.2</c:v>
                </c:pt>
                <c:pt idx="8277">
                  <c:v>19.2</c:v>
                </c:pt>
                <c:pt idx="8278">
                  <c:v>19.2</c:v>
                </c:pt>
                <c:pt idx="8279">
                  <c:v>19.2</c:v>
                </c:pt>
                <c:pt idx="8280">
                  <c:v>19.2</c:v>
                </c:pt>
                <c:pt idx="8281">
                  <c:v>19.2</c:v>
                </c:pt>
                <c:pt idx="8282">
                  <c:v>19.2</c:v>
                </c:pt>
                <c:pt idx="8283">
                  <c:v>19.2</c:v>
                </c:pt>
                <c:pt idx="8284">
                  <c:v>19.2</c:v>
                </c:pt>
                <c:pt idx="8285">
                  <c:v>19.2</c:v>
                </c:pt>
                <c:pt idx="8286">
                  <c:v>19.2</c:v>
                </c:pt>
                <c:pt idx="8287">
                  <c:v>19.2</c:v>
                </c:pt>
                <c:pt idx="8288">
                  <c:v>19.2</c:v>
                </c:pt>
                <c:pt idx="8289">
                  <c:v>19.2</c:v>
                </c:pt>
                <c:pt idx="8290">
                  <c:v>19.2</c:v>
                </c:pt>
                <c:pt idx="8291">
                  <c:v>19.2</c:v>
                </c:pt>
                <c:pt idx="8292">
                  <c:v>19.2</c:v>
                </c:pt>
                <c:pt idx="8293">
                  <c:v>19.2</c:v>
                </c:pt>
                <c:pt idx="8294">
                  <c:v>19.2</c:v>
                </c:pt>
                <c:pt idx="8295">
                  <c:v>19.2</c:v>
                </c:pt>
                <c:pt idx="8296">
                  <c:v>19.2</c:v>
                </c:pt>
                <c:pt idx="8297">
                  <c:v>19.2</c:v>
                </c:pt>
                <c:pt idx="8298">
                  <c:v>19.2</c:v>
                </c:pt>
                <c:pt idx="8299">
                  <c:v>19.2</c:v>
                </c:pt>
                <c:pt idx="8300">
                  <c:v>19.2</c:v>
                </c:pt>
                <c:pt idx="8301">
                  <c:v>19.2</c:v>
                </c:pt>
                <c:pt idx="8302">
                  <c:v>19.2</c:v>
                </c:pt>
                <c:pt idx="8303">
                  <c:v>19.2</c:v>
                </c:pt>
                <c:pt idx="8304">
                  <c:v>19.2</c:v>
                </c:pt>
                <c:pt idx="8305">
                  <c:v>19.2</c:v>
                </c:pt>
                <c:pt idx="8306">
                  <c:v>19.2</c:v>
                </c:pt>
                <c:pt idx="8307">
                  <c:v>19.2</c:v>
                </c:pt>
                <c:pt idx="8308">
                  <c:v>19.2</c:v>
                </c:pt>
                <c:pt idx="8309">
                  <c:v>19.2</c:v>
                </c:pt>
                <c:pt idx="8310">
                  <c:v>19.2</c:v>
                </c:pt>
                <c:pt idx="8311">
                  <c:v>19.2</c:v>
                </c:pt>
                <c:pt idx="8312">
                  <c:v>19.2</c:v>
                </c:pt>
                <c:pt idx="8313">
                  <c:v>19.2</c:v>
                </c:pt>
                <c:pt idx="8314">
                  <c:v>19.2</c:v>
                </c:pt>
                <c:pt idx="8315">
                  <c:v>19.2</c:v>
                </c:pt>
                <c:pt idx="8316">
                  <c:v>19.2</c:v>
                </c:pt>
                <c:pt idx="8317">
                  <c:v>19.2</c:v>
                </c:pt>
                <c:pt idx="8318">
                  <c:v>19.2</c:v>
                </c:pt>
                <c:pt idx="8319">
                  <c:v>19.2</c:v>
                </c:pt>
                <c:pt idx="8320">
                  <c:v>19.2</c:v>
                </c:pt>
                <c:pt idx="8321">
                  <c:v>19.2</c:v>
                </c:pt>
                <c:pt idx="8322">
                  <c:v>19.2</c:v>
                </c:pt>
                <c:pt idx="8323">
                  <c:v>19.2</c:v>
                </c:pt>
                <c:pt idx="8324">
                  <c:v>19.2</c:v>
                </c:pt>
                <c:pt idx="8325">
                  <c:v>19.2</c:v>
                </c:pt>
                <c:pt idx="8326">
                  <c:v>19.2</c:v>
                </c:pt>
                <c:pt idx="8327">
                  <c:v>19.2</c:v>
                </c:pt>
                <c:pt idx="8328">
                  <c:v>19.2</c:v>
                </c:pt>
                <c:pt idx="8329">
                  <c:v>19.2</c:v>
                </c:pt>
                <c:pt idx="8330">
                  <c:v>19.2</c:v>
                </c:pt>
                <c:pt idx="8331">
                  <c:v>19.2</c:v>
                </c:pt>
                <c:pt idx="8332">
                  <c:v>19.2</c:v>
                </c:pt>
                <c:pt idx="8333">
                  <c:v>19.2</c:v>
                </c:pt>
                <c:pt idx="8334">
                  <c:v>19.2</c:v>
                </c:pt>
                <c:pt idx="8335">
                  <c:v>19.2</c:v>
                </c:pt>
                <c:pt idx="8336">
                  <c:v>19.2</c:v>
                </c:pt>
                <c:pt idx="8337">
                  <c:v>19.2</c:v>
                </c:pt>
                <c:pt idx="8338">
                  <c:v>19.2</c:v>
                </c:pt>
                <c:pt idx="8339">
                  <c:v>19.2</c:v>
                </c:pt>
                <c:pt idx="8340">
                  <c:v>19.2</c:v>
                </c:pt>
                <c:pt idx="8341">
                  <c:v>19.2</c:v>
                </c:pt>
                <c:pt idx="8342">
                  <c:v>19.2</c:v>
                </c:pt>
                <c:pt idx="8343">
                  <c:v>19.2</c:v>
                </c:pt>
                <c:pt idx="8344">
                  <c:v>19.2</c:v>
                </c:pt>
                <c:pt idx="8345">
                  <c:v>19.2</c:v>
                </c:pt>
                <c:pt idx="8346">
                  <c:v>19.2</c:v>
                </c:pt>
                <c:pt idx="8347">
                  <c:v>19.2</c:v>
                </c:pt>
                <c:pt idx="8348">
                  <c:v>19.2</c:v>
                </c:pt>
                <c:pt idx="8349">
                  <c:v>19.2</c:v>
                </c:pt>
                <c:pt idx="8350">
                  <c:v>19.2</c:v>
                </c:pt>
                <c:pt idx="8351">
                  <c:v>19.2</c:v>
                </c:pt>
                <c:pt idx="8352">
                  <c:v>19.2</c:v>
                </c:pt>
                <c:pt idx="8353">
                  <c:v>19.2</c:v>
                </c:pt>
                <c:pt idx="8354">
                  <c:v>19.2</c:v>
                </c:pt>
                <c:pt idx="8355">
                  <c:v>19.2</c:v>
                </c:pt>
                <c:pt idx="8356">
                  <c:v>19.2</c:v>
                </c:pt>
                <c:pt idx="8357">
                  <c:v>19.2</c:v>
                </c:pt>
                <c:pt idx="8358">
                  <c:v>19.2</c:v>
                </c:pt>
                <c:pt idx="8359">
                  <c:v>19.2</c:v>
                </c:pt>
                <c:pt idx="8360">
                  <c:v>19.2</c:v>
                </c:pt>
                <c:pt idx="8361">
                  <c:v>19.2</c:v>
                </c:pt>
                <c:pt idx="8362">
                  <c:v>19.2</c:v>
                </c:pt>
                <c:pt idx="8363">
                  <c:v>19.2</c:v>
                </c:pt>
                <c:pt idx="8364">
                  <c:v>19.2</c:v>
                </c:pt>
                <c:pt idx="8365">
                  <c:v>19.2</c:v>
                </c:pt>
                <c:pt idx="8366">
                  <c:v>19.2</c:v>
                </c:pt>
                <c:pt idx="8367">
                  <c:v>19.2</c:v>
                </c:pt>
                <c:pt idx="8368">
                  <c:v>19.2</c:v>
                </c:pt>
                <c:pt idx="8369">
                  <c:v>19.2</c:v>
                </c:pt>
                <c:pt idx="8370">
                  <c:v>19.2</c:v>
                </c:pt>
                <c:pt idx="8371">
                  <c:v>19.2</c:v>
                </c:pt>
                <c:pt idx="8372">
                  <c:v>19.2</c:v>
                </c:pt>
                <c:pt idx="8373">
                  <c:v>19.2</c:v>
                </c:pt>
                <c:pt idx="8374">
                  <c:v>19.2</c:v>
                </c:pt>
                <c:pt idx="8375">
                  <c:v>19.2</c:v>
                </c:pt>
                <c:pt idx="8376">
                  <c:v>19.2</c:v>
                </c:pt>
                <c:pt idx="8377">
                  <c:v>19.2</c:v>
                </c:pt>
                <c:pt idx="8378">
                  <c:v>19.2</c:v>
                </c:pt>
                <c:pt idx="8379">
                  <c:v>19.2</c:v>
                </c:pt>
                <c:pt idx="8380">
                  <c:v>19.2</c:v>
                </c:pt>
                <c:pt idx="8381">
                  <c:v>19.2</c:v>
                </c:pt>
                <c:pt idx="8382">
                  <c:v>19.2</c:v>
                </c:pt>
                <c:pt idx="8383">
                  <c:v>19.2</c:v>
                </c:pt>
                <c:pt idx="8384">
                  <c:v>19.2</c:v>
                </c:pt>
                <c:pt idx="8385">
                  <c:v>19.2</c:v>
                </c:pt>
                <c:pt idx="8386">
                  <c:v>19.2</c:v>
                </c:pt>
                <c:pt idx="8387">
                  <c:v>19.2</c:v>
                </c:pt>
                <c:pt idx="8388">
                  <c:v>19.2</c:v>
                </c:pt>
                <c:pt idx="8389">
                  <c:v>19.2</c:v>
                </c:pt>
                <c:pt idx="8390">
                  <c:v>19.2</c:v>
                </c:pt>
                <c:pt idx="8391">
                  <c:v>19.2</c:v>
                </c:pt>
                <c:pt idx="8392">
                  <c:v>19.2</c:v>
                </c:pt>
                <c:pt idx="8393">
                  <c:v>19.2</c:v>
                </c:pt>
                <c:pt idx="8394">
                  <c:v>19.2</c:v>
                </c:pt>
                <c:pt idx="8395">
                  <c:v>19.2</c:v>
                </c:pt>
                <c:pt idx="8396">
                  <c:v>19.2</c:v>
                </c:pt>
                <c:pt idx="8397">
                  <c:v>19.2</c:v>
                </c:pt>
                <c:pt idx="8398">
                  <c:v>19.2</c:v>
                </c:pt>
                <c:pt idx="8399">
                  <c:v>19.2</c:v>
                </c:pt>
                <c:pt idx="8400">
                  <c:v>19.2</c:v>
                </c:pt>
                <c:pt idx="8401">
                  <c:v>19.2</c:v>
                </c:pt>
                <c:pt idx="8402">
                  <c:v>19.2</c:v>
                </c:pt>
                <c:pt idx="8403">
                  <c:v>19.2</c:v>
                </c:pt>
                <c:pt idx="8404">
                  <c:v>19.2</c:v>
                </c:pt>
                <c:pt idx="8405">
                  <c:v>19.2</c:v>
                </c:pt>
                <c:pt idx="8406">
                  <c:v>19.2</c:v>
                </c:pt>
                <c:pt idx="8407">
                  <c:v>19.2</c:v>
                </c:pt>
                <c:pt idx="8408">
                  <c:v>19.2</c:v>
                </c:pt>
                <c:pt idx="8409">
                  <c:v>19.2</c:v>
                </c:pt>
                <c:pt idx="8410">
                  <c:v>19.2</c:v>
                </c:pt>
                <c:pt idx="8411">
                  <c:v>19.2</c:v>
                </c:pt>
                <c:pt idx="8412">
                  <c:v>19.2</c:v>
                </c:pt>
                <c:pt idx="8413">
                  <c:v>19.2</c:v>
                </c:pt>
                <c:pt idx="8414">
                  <c:v>19.2</c:v>
                </c:pt>
                <c:pt idx="8415">
                  <c:v>19.2</c:v>
                </c:pt>
                <c:pt idx="8416">
                  <c:v>19.2</c:v>
                </c:pt>
                <c:pt idx="8417">
                  <c:v>19.2</c:v>
                </c:pt>
                <c:pt idx="8418">
                  <c:v>19.2</c:v>
                </c:pt>
                <c:pt idx="8419">
                  <c:v>19.2</c:v>
                </c:pt>
                <c:pt idx="8420">
                  <c:v>19.2</c:v>
                </c:pt>
                <c:pt idx="8421">
                  <c:v>19.2</c:v>
                </c:pt>
                <c:pt idx="8422">
                  <c:v>19.2</c:v>
                </c:pt>
                <c:pt idx="8423">
                  <c:v>19.2</c:v>
                </c:pt>
                <c:pt idx="8424">
                  <c:v>19.2</c:v>
                </c:pt>
                <c:pt idx="8425">
                  <c:v>19.2</c:v>
                </c:pt>
                <c:pt idx="8426">
                  <c:v>19.2</c:v>
                </c:pt>
                <c:pt idx="8427">
                  <c:v>19.2</c:v>
                </c:pt>
                <c:pt idx="8428">
                  <c:v>19.2</c:v>
                </c:pt>
                <c:pt idx="8429">
                  <c:v>19.2</c:v>
                </c:pt>
                <c:pt idx="8430">
                  <c:v>19.2</c:v>
                </c:pt>
                <c:pt idx="8431">
                  <c:v>19.2</c:v>
                </c:pt>
                <c:pt idx="8432">
                  <c:v>19.2</c:v>
                </c:pt>
                <c:pt idx="8433">
                  <c:v>19.2</c:v>
                </c:pt>
                <c:pt idx="8434">
                  <c:v>19.2</c:v>
                </c:pt>
                <c:pt idx="8435">
                  <c:v>19.2</c:v>
                </c:pt>
                <c:pt idx="8436">
                  <c:v>19.2</c:v>
                </c:pt>
                <c:pt idx="8437">
                  <c:v>19.2</c:v>
                </c:pt>
                <c:pt idx="8438">
                  <c:v>19.2</c:v>
                </c:pt>
                <c:pt idx="8439">
                  <c:v>19.2</c:v>
                </c:pt>
                <c:pt idx="8440">
                  <c:v>19.2</c:v>
                </c:pt>
                <c:pt idx="8441">
                  <c:v>19.2</c:v>
                </c:pt>
                <c:pt idx="8442">
                  <c:v>19.2</c:v>
                </c:pt>
                <c:pt idx="8443">
                  <c:v>19.2</c:v>
                </c:pt>
                <c:pt idx="8444">
                  <c:v>19.2</c:v>
                </c:pt>
                <c:pt idx="8445">
                  <c:v>19.2</c:v>
                </c:pt>
                <c:pt idx="8446">
                  <c:v>19.2</c:v>
                </c:pt>
                <c:pt idx="8447">
                  <c:v>19.2</c:v>
                </c:pt>
                <c:pt idx="8448">
                  <c:v>19.2</c:v>
                </c:pt>
                <c:pt idx="8449">
                  <c:v>19.2</c:v>
                </c:pt>
                <c:pt idx="8450">
                  <c:v>19.2</c:v>
                </c:pt>
                <c:pt idx="8451">
                  <c:v>19.2</c:v>
                </c:pt>
                <c:pt idx="8452">
                  <c:v>19.2</c:v>
                </c:pt>
                <c:pt idx="8453">
                  <c:v>19.2</c:v>
                </c:pt>
                <c:pt idx="8454">
                  <c:v>19.2</c:v>
                </c:pt>
                <c:pt idx="8455">
                  <c:v>19.2</c:v>
                </c:pt>
                <c:pt idx="8456">
                  <c:v>19.2</c:v>
                </c:pt>
                <c:pt idx="8457">
                  <c:v>19.2</c:v>
                </c:pt>
                <c:pt idx="8458">
                  <c:v>19.2</c:v>
                </c:pt>
                <c:pt idx="8459">
                  <c:v>19.2</c:v>
                </c:pt>
                <c:pt idx="8460">
                  <c:v>19.2</c:v>
                </c:pt>
                <c:pt idx="8461">
                  <c:v>19.2</c:v>
                </c:pt>
                <c:pt idx="8462">
                  <c:v>19.2</c:v>
                </c:pt>
                <c:pt idx="8463">
                  <c:v>19.2</c:v>
                </c:pt>
                <c:pt idx="8464">
                  <c:v>19.2</c:v>
                </c:pt>
                <c:pt idx="8465">
                  <c:v>19.2</c:v>
                </c:pt>
                <c:pt idx="8466">
                  <c:v>19.2</c:v>
                </c:pt>
                <c:pt idx="8467">
                  <c:v>19.2</c:v>
                </c:pt>
                <c:pt idx="8468">
                  <c:v>19.2</c:v>
                </c:pt>
                <c:pt idx="8469">
                  <c:v>19.2</c:v>
                </c:pt>
                <c:pt idx="8470">
                  <c:v>19.2</c:v>
                </c:pt>
                <c:pt idx="8471">
                  <c:v>19.2</c:v>
                </c:pt>
                <c:pt idx="8472">
                  <c:v>19.2</c:v>
                </c:pt>
                <c:pt idx="8473">
                  <c:v>19.2</c:v>
                </c:pt>
                <c:pt idx="8474">
                  <c:v>19.2</c:v>
                </c:pt>
                <c:pt idx="8475">
                  <c:v>19.2</c:v>
                </c:pt>
                <c:pt idx="8476">
                  <c:v>19.2</c:v>
                </c:pt>
                <c:pt idx="8477">
                  <c:v>19.2</c:v>
                </c:pt>
                <c:pt idx="8478">
                  <c:v>19.2</c:v>
                </c:pt>
                <c:pt idx="8479">
                  <c:v>19.2</c:v>
                </c:pt>
                <c:pt idx="8480">
                  <c:v>19.2</c:v>
                </c:pt>
                <c:pt idx="8481">
                  <c:v>19.2</c:v>
                </c:pt>
                <c:pt idx="8482">
                  <c:v>19.2</c:v>
                </c:pt>
                <c:pt idx="8483">
                  <c:v>19.2</c:v>
                </c:pt>
                <c:pt idx="8484">
                  <c:v>19.2</c:v>
                </c:pt>
                <c:pt idx="8485">
                  <c:v>19.2</c:v>
                </c:pt>
                <c:pt idx="8486">
                  <c:v>19.2</c:v>
                </c:pt>
                <c:pt idx="8487">
                  <c:v>19.2</c:v>
                </c:pt>
                <c:pt idx="8488">
                  <c:v>19.2</c:v>
                </c:pt>
                <c:pt idx="8489">
                  <c:v>19.2</c:v>
                </c:pt>
                <c:pt idx="8490">
                  <c:v>19.2</c:v>
                </c:pt>
                <c:pt idx="8491">
                  <c:v>19.2</c:v>
                </c:pt>
                <c:pt idx="8492">
                  <c:v>19.2</c:v>
                </c:pt>
                <c:pt idx="8493">
                  <c:v>19.2</c:v>
                </c:pt>
                <c:pt idx="8494">
                  <c:v>19.2</c:v>
                </c:pt>
                <c:pt idx="8495">
                  <c:v>19.2</c:v>
                </c:pt>
                <c:pt idx="8496">
                  <c:v>19.2</c:v>
                </c:pt>
                <c:pt idx="8497">
                  <c:v>19.2</c:v>
                </c:pt>
                <c:pt idx="8498">
                  <c:v>19.2</c:v>
                </c:pt>
                <c:pt idx="8499">
                  <c:v>19.2</c:v>
                </c:pt>
                <c:pt idx="8500">
                  <c:v>19.2</c:v>
                </c:pt>
                <c:pt idx="8501">
                  <c:v>19.2</c:v>
                </c:pt>
                <c:pt idx="8502">
                  <c:v>19.2</c:v>
                </c:pt>
                <c:pt idx="8503">
                  <c:v>19.2</c:v>
                </c:pt>
                <c:pt idx="8504">
                  <c:v>19.2</c:v>
                </c:pt>
                <c:pt idx="8505">
                  <c:v>19.2</c:v>
                </c:pt>
                <c:pt idx="8506">
                  <c:v>19.2</c:v>
                </c:pt>
                <c:pt idx="8507">
                  <c:v>19.2</c:v>
                </c:pt>
                <c:pt idx="8508">
                  <c:v>19.2</c:v>
                </c:pt>
                <c:pt idx="8509">
                  <c:v>19.2</c:v>
                </c:pt>
                <c:pt idx="8510">
                  <c:v>19.2</c:v>
                </c:pt>
                <c:pt idx="8511">
                  <c:v>19.2</c:v>
                </c:pt>
                <c:pt idx="8512">
                  <c:v>19.2</c:v>
                </c:pt>
                <c:pt idx="8513">
                  <c:v>19.2</c:v>
                </c:pt>
                <c:pt idx="8514">
                  <c:v>19.2</c:v>
                </c:pt>
                <c:pt idx="8515">
                  <c:v>19.2</c:v>
                </c:pt>
                <c:pt idx="8516">
                  <c:v>19.2</c:v>
                </c:pt>
                <c:pt idx="8517">
                  <c:v>19.2</c:v>
                </c:pt>
                <c:pt idx="8518">
                  <c:v>19.2</c:v>
                </c:pt>
                <c:pt idx="8519">
                  <c:v>19.2</c:v>
                </c:pt>
                <c:pt idx="8520">
                  <c:v>19.2</c:v>
                </c:pt>
                <c:pt idx="8521">
                  <c:v>19.2</c:v>
                </c:pt>
                <c:pt idx="8522">
                  <c:v>19.2</c:v>
                </c:pt>
                <c:pt idx="8523">
                  <c:v>19.2</c:v>
                </c:pt>
                <c:pt idx="8524">
                  <c:v>19.2</c:v>
                </c:pt>
                <c:pt idx="8525">
                  <c:v>19.2</c:v>
                </c:pt>
                <c:pt idx="8526">
                  <c:v>19.2</c:v>
                </c:pt>
                <c:pt idx="8527">
                  <c:v>19.2</c:v>
                </c:pt>
                <c:pt idx="8528">
                  <c:v>19.2</c:v>
                </c:pt>
                <c:pt idx="8529">
                  <c:v>19.2</c:v>
                </c:pt>
                <c:pt idx="8530">
                  <c:v>19.2</c:v>
                </c:pt>
                <c:pt idx="8531">
                  <c:v>19.2</c:v>
                </c:pt>
                <c:pt idx="8532">
                  <c:v>19.2</c:v>
                </c:pt>
                <c:pt idx="8533">
                  <c:v>19.2</c:v>
                </c:pt>
                <c:pt idx="8534">
                  <c:v>19.2</c:v>
                </c:pt>
                <c:pt idx="8535">
                  <c:v>19.2</c:v>
                </c:pt>
                <c:pt idx="8536">
                  <c:v>19.2</c:v>
                </c:pt>
                <c:pt idx="8537">
                  <c:v>19.2</c:v>
                </c:pt>
                <c:pt idx="8538">
                  <c:v>19.2</c:v>
                </c:pt>
                <c:pt idx="8539">
                  <c:v>19.2</c:v>
                </c:pt>
                <c:pt idx="8540">
                  <c:v>19.2</c:v>
                </c:pt>
                <c:pt idx="8541">
                  <c:v>19.2</c:v>
                </c:pt>
                <c:pt idx="8542">
                  <c:v>19.2</c:v>
                </c:pt>
                <c:pt idx="8543">
                  <c:v>19.2</c:v>
                </c:pt>
                <c:pt idx="8544">
                  <c:v>19.2</c:v>
                </c:pt>
                <c:pt idx="8545">
                  <c:v>19.2</c:v>
                </c:pt>
                <c:pt idx="8546">
                  <c:v>19.2</c:v>
                </c:pt>
                <c:pt idx="8547">
                  <c:v>19.2</c:v>
                </c:pt>
                <c:pt idx="8548">
                  <c:v>19.2</c:v>
                </c:pt>
                <c:pt idx="8549">
                  <c:v>19.2</c:v>
                </c:pt>
                <c:pt idx="8550">
                  <c:v>19.2</c:v>
                </c:pt>
                <c:pt idx="8551">
                  <c:v>19.2</c:v>
                </c:pt>
                <c:pt idx="8552">
                  <c:v>19.2</c:v>
                </c:pt>
                <c:pt idx="8553">
                  <c:v>19.2</c:v>
                </c:pt>
                <c:pt idx="8554">
                  <c:v>19.2</c:v>
                </c:pt>
                <c:pt idx="8555">
                  <c:v>19.2</c:v>
                </c:pt>
                <c:pt idx="8556">
                  <c:v>19.2</c:v>
                </c:pt>
                <c:pt idx="8557">
                  <c:v>19.2</c:v>
                </c:pt>
                <c:pt idx="8558">
                  <c:v>19.2</c:v>
                </c:pt>
                <c:pt idx="8559">
                  <c:v>19.2</c:v>
                </c:pt>
                <c:pt idx="8560">
                  <c:v>19.2</c:v>
                </c:pt>
                <c:pt idx="8561">
                  <c:v>19.2</c:v>
                </c:pt>
                <c:pt idx="8562">
                  <c:v>19.2</c:v>
                </c:pt>
                <c:pt idx="8563">
                  <c:v>19.2</c:v>
                </c:pt>
                <c:pt idx="8564">
                  <c:v>19.2</c:v>
                </c:pt>
                <c:pt idx="8565">
                  <c:v>19.2</c:v>
                </c:pt>
                <c:pt idx="8566">
                  <c:v>19.2</c:v>
                </c:pt>
                <c:pt idx="8567">
                  <c:v>19.2</c:v>
                </c:pt>
                <c:pt idx="8568">
                  <c:v>19.2</c:v>
                </c:pt>
                <c:pt idx="8569">
                  <c:v>19.2</c:v>
                </c:pt>
                <c:pt idx="8570">
                  <c:v>19.2</c:v>
                </c:pt>
                <c:pt idx="8571">
                  <c:v>19.2</c:v>
                </c:pt>
                <c:pt idx="8572">
                  <c:v>19.2</c:v>
                </c:pt>
                <c:pt idx="8573">
                  <c:v>19.2</c:v>
                </c:pt>
                <c:pt idx="8574">
                  <c:v>19.2</c:v>
                </c:pt>
                <c:pt idx="8575">
                  <c:v>19.2</c:v>
                </c:pt>
                <c:pt idx="8576">
                  <c:v>19.2</c:v>
                </c:pt>
                <c:pt idx="8577">
                  <c:v>19.2</c:v>
                </c:pt>
                <c:pt idx="8578">
                  <c:v>19.2</c:v>
                </c:pt>
                <c:pt idx="8579">
                  <c:v>19.2</c:v>
                </c:pt>
                <c:pt idx="8580">
                  <c:v>19.2</c:v>
                </c:pt>
                <c:pt idx="8581">
                  <c:v>19.2</c:v>
                </c:pt>
                <c:pt idx="8582">
                  <c:v>19.2</c:v>
                </c:pt>
                <c:pt idx="8583">
                  <c:v>19.2</c:v>
                </c:pt>
                <c:pt idx="8584">
                  <c:v>19.2</c:v>
                </c:pt>
                <c:pt idx="8585">
                  <c:v>19.2</c:v>
                </c:pt>
                <c:pt idx="8586">
                  <c:v>19.2</c:v>
                </c:pt>
                <c:pt idx="8587">
                  <c:v>19.2</c:v>
                </c:pt>
                <c:pt idx="8588">
                  <c:v>19.2</c:v>
                </c:pt>
                <c:pt idx="8589">
                  <c:v>19.2</c:v>
                </c:pt>
                <c:pt idx="8590">
                  <c:v>19.2</c:v>
                </c:pt>
                <c:pt idx="8591">
                  <c:v>19.2</c:v>
                </c:pt>
                <c:pt idx="8592">
                  <c:v>19.2</c:v>
                </c:pt>
                <c:pt idx="8593">
                  <c:v>19.2</c:v>
                </c:pt>
                <c:pt idx="8594">
                  <c:v>19.2</c:v>
                </c:pt>
                <c:pt idx="8595">
                  <c:v>19.2</c:v>
                </c:pt>
                <c:pt idx="8596">
                  <c:v>19.2</c:v>
                </c:pt>
                <c:pt idx="8597">
                  <c:v>19.2</c:v>
                </c:pt>
                <c:pt idx="8598">
                  <c:v>19.2</c:v>
                </c:pt>
                <c:pt idx="8599">
                  <c:v>19.2</c:v>
                </c:pt>
                <c:pt idx="8600">
                  <c:v>19.2</c:v>
                </c:pt>
                <c:pt idx="8601">
                  <c:v>19.2</c:v>
                </c:pt>
                <c:pt idx="8602">
                  <c:v>19.2</c:v>
                </c:pt>
                <c:pt idx="8603">
                  <c:v>19.2</c:v>
                </c:pt>
                <c:pt idx="8604">
                  <c:v>19.2</c:v>
                </c:pt>
                <c:pt idx="8605">
                  <c:v>19.2</c:v>
                </c:pt>
                <c:pt idx="8606">
                  <c:v>19.2</c:v>
                </c:pt>
                <c:pt idx="8607">
                  <c:v>19.2</c:v>
                </c:pt>
                <c:pt idx="8608">
                  <c:v>19.2</c:v>
                </c:pt>
                <c:pt idx="8609">
                  <c:v>19.2</c:v>
                </c:pt>
                <c:pt idx="8610">
                  <c:v>19.2</c:v>
                </c:pt>
                <c:pt idx="8611">
                  <c:v>19.2</c:v>
                </c:pt>
                <c:pt idx="8612">
                  <c:v>19.2</c:v>
                </c:pt>
                <c:pt idx="8613">
                  <c:v>19.2</c:v>
                </c:pt>
                <c:pt idx="8614">
                  <c:v>19.2</c:v>
                </c:pt>
                <c:pt idx="8615">
                  <c:v>19.2</c:v>
                </c:pt>
                <c:pt idx="8616">
                  <c:v>19.2</c:v>
                </c:pt>
                <c:pt idx="8617">
                  <c:v>19.2</c:v>
                </c:pt>
                <c:pt idx="8618">
                  <c:v>19.2</c:v>
                </c:pt>
                <c:pt idx="8619">
                  <c:v>19.2</c:v>
                </c:pt>
                <c:pt idx="8620">
                  <c:v>19.2</c:v>
                </c:pt>
                <c:pt idx="8621">
                  <c:v>19.2</c:v>
                </c:pt>
                <c:pt idx="8622">
                  <c:v>19.2</c:v>
                </c:pt>
                <c:pt idx="8623">
                  <c:v>19.2</c:v>
                </c:pt>
                <c:pt idx="8624">
                  <c:v>19.2</c:v>
                </c:pt>
                <c:pt idx="8625">
                  <c:v>19.2</c:v>
                </c:pt>
                <c:pt idx="8626">
                  <c:v>19.2</c:v>
                </c:pt>
                <c:pt idx="8627">
                  <c:v>19.2</c:v>
                </c:pt>
                <c:pt idx="8628">
                  <c:v>19.2</c:v>
                </c:pt>
                <c:pt idx="8629">
                  <c:v>19.2</c:v>
                </c:pt>
                <c:pt idx="8630">
                  <c:v>19.2</c:v>
                </c:pt>
                <c:pt idx="8631">
                  <c:v>19.2</c:v>
                </c:pt>
                <c:pt idx="8632">
                  <c:v>19.2</c:v>
                </c:pt>
                <c:pt idx="8633">
                  <c:v>19.2</c:v>
                </c:pt>
                <c:pt idx="8634">
                  <c:v>19.2</c:v>
                </c:pt>
                <c:pt idx="8635">
                  <c:v>19.2</c:v>
                </c:pt>
                <c:pt idx="8636">
                  <c:v>19.2</c:v>
                </c:pt>
                <c:pt idx="8637">
                  <c:v>19.2</c:v>
                </c:pt>
                <c:pt idx="8638">
                  <c:v>19.2</c:v>
                </c:pt>
                <c:pt idx="8639">
                  <c:v>19.2</c:v>
                </c:pt>
                <c:pt idx="8640">
                  <c:v>19.2</c:v>
                </c:pt>
                <c:pt idx="8641">
                  <c:v>19.2</c:v>
                </c:pt>
                <c:pt idx="8642">
                  <c:v>19.2</c:v>
                </c:pt>
                <c:pt idx="8643">
                  <c:v>19.2</c:v>
                </c:pt>
                <c:pt idx="8644">
                  <c:v>19.2</c:v>
                </c:pt>
                <c:pt idx="8645">
                  <c:v>19.2</c:v>
                </c:pt>
                <c:pt idx="8646">
                  <c:v>19.2</c:v>
                </c:pt>
                <c:pt idx="8647">
                  <c:v>19.2</c:v>
                </c:pt>
                <c:pt idx="8648">
                  <c:v>19.2</c:v>
                </c:pt>
                <c:pt idx="8649">
                  <c:v>19.2</c:v>
                </c:pt>
                <c:pt idx="8650">
                  <c:v>19.2</c:v>
                </c:pt>
                <c:pt idx="8651">
                  <c:v>19.2</c:v>
                </c:pt>
                <c:pt idx="8652">
                  <c:v>19.2</c:v>
                </c:pt>
                <c:pt idx="8653">
                  <c:v>19.2</c:v>
                </c:pt>
                <c:pt idx="8654">
                  <c:v>19.2</c:v>
                </c:pt>
                <c:pt idx="8655">
                  <c:v>19.2</c:v>
                </c:pt>
                <c:pt idx="8656">
                  <c:v>19.2</c:v>
                </c:pt>
                <c:pt idx="8657">
                  <c:v>19.2</c:v>
                </c:pt>
                <c:pt idx="8658">
                  <c:v>19.2</c:v>
                </c:pt>
                <c:pt idx="8659">
                  <c:v>19.2</c:v>
                </c:pt>
                <c:pt idx="8660">
                  <c:v>19.2</c:v>
                </c:pt>
                <c:pt idx="8661">
                  <c:v>19.2</c:v>
                </c:pt>
                <c:pt idx="8662">
                  <c:v>19.2</c:v>
                </c:pt>
                <c:pt idx="8663">
                  <c:v>19.2</c:v>
                </c:pt>
                <c:pt idx="8664">
                  <c:v>19.2</c:v>
                </c:pt>
                <c:pt idx="8665">
                  <c:v>19.2</c:v>
                </c:pt>
                <c:pt idx="8666">
                  <c:v>19.2</c:v>
                </c:pt>
                <c:pt idx="8667">
                  <c:v>19.2</c:v>
                </c:pt>
                <c:pt idx="8668">
                  <c:v>19.2</c:v>
                </c:pt>
                <c:pt idx="8669">
                  <c:v>19.2</c:v>
                </c:pt>
                <c:pt idx="8670">
                  <c:v>19.2</c:v>
                </c:pt>
                <c:pt idx="8671">
                  <c:v>19.2</c:v>
                </c:pt>
                <c:pt idx="8672">
                  <c:v>19.2</c:v>
                </c:pt>
                <c:pt idx="8673">
                  <c:v>19.2</c:v>
                </c:pt>
                <c:pt idx="8674">
                  <c:v>19.2</c:v>
                </c:pt>
                <c:pt idx="8675">
                  <c:v>19.2</c:v>
                </c:pt>
                <c:pt idx="8676">
                  <c:v>19.2</c:v>
                </c:pt>
                <c:pt idx="8677">
                  <c:v>19.2</c:v>
                </c:pt>
                <c:pt idx="8678">
                  <c:v>19.2</c:v>
                </c:pt>
                <c:pt idx="8679">
                  <c:v>19.2</c:v>
                </c:pt>
                <c:pt idx="8680">
                  <c:v>19.2</c:v>
                </c:pt>
                <c:pt idx="8681">
                  <c:v>19.2</c:v>
                </c:pt>
                <c:pt idx="8682">
                  <c:v>19.2</c:v>
                </c:pt>
                <c:pt idx="8683">
                  <c:v>19.2</c:v>
                </c:pt>
                <c:pt idx="8684">
                  <c:v>19.2</c:v>
                </c:pt>
                <c:pt idx="8685">
                  <c:v>19.2</c:v>
                </c:pt>
                <c:pt idx="8686">
                  <c:v>19.2</c:v>
                </c:pt>
                <c:pt idx="8687">
                  <c:v>19.2</c:v>
                </c:pt>
                <c:pt idx="8688">
                  <c:v>19.2</c:v>
                </c:pt>
                <c:pt idx="8689">
                  <c:v>19.2</c:v>
                </c:pt>
                <c:pt idx="8690">
                  <c:v>19.2</c:v>
                </c:pt>
                <c:pt idx="8691">
                  <c:v>19.2</c:v>
                </c:pt>
                <c:pt idx="8692">
                  <c:v>19.2</c:v>
                </c:pt>
                <c:pt idx="8693">
                  <c:v>19.2</c:v>
                </c:pt>
                <c:pt idx="8694">
                  <c:v>19.2</c:v>
                </c:pt>
                <c:pt idx="8695">
                  <c:v>19.2</c:v>
                </c:pt>
                <c:pt idx="8696">
                  <c:v>19.2</c:v>
                </c:pt>
                <c:pt idx="8697">
                  <c:v>19.2</c:v>
                </c:pt>
                <c:pt idx="8698">
                  <c:v>19.2</c:v>
                </c:pt>
                <c:pt idx="8699">
                  <c:v>19.2</c:v>
                </c:pt>
                <c:pt idx="8700">
                  <c:v>19.2</c:v>
                </c:pt>
                <c:pt idx="8701">
                  <c:v>19.2</c:v>
                </c:pt>
                <c:pt idx="8702">
                  <c:v>19.2</c:v>
                </c:pt>
                <c:pt idx="8703">
                  <c:v>19.2</c:v>
                </c:pt>
                <c:pt idx="8704">
                  <c:v>19.2</c:v>
                </c:pt>
                <c:pt idx="8705">
                  <c:v>19.2</c:v>
                </c:pt>
                <c:pt idx="8706">
                  <c:v>19.2</c:v>
                </c:pt>
                <c:pt idx="8707">
                  <c:v>19.2</c:v>
                </c:pt>
                <c:pt idx="8708">
                  <c:v>19.2</c:v>
                </c:pt>
                <c:pt idx="8709">
                  <c:v>19.2</c:v>
                </c:pt>
                <c:pt idx="8710">
                  <c:v>19.2</c:v>
                </c:pt>
                <c:pt idx="8711">
                  <c:v>19.2</c:v>
                </c:pt>
                <c:pt idx="8712">
                  <c:v>19.2</c:v>
                </c:pt>
                <c:pt idx="8713">
                  <c:v>19.2</c:v>
                </c:pt>
                <c:pt idx="8714">
                  <c:v>19.2</c:v>
                </c:pt>
                <c:pt idx="8715">
                  <c:v>19.2</c:v>
                </c:pt>
                <c:pt idx="8716">
                  <c:v>19.2</c:v>
                </c:pt>
                <c:pt idx="8717">
                  <c:v>19.2</c:v>
                </c:pt>
                <c:pt idx="8718">
                  <c:v>19.2</c:v>
                </c:pt>
                <c:pt idx="8719">
                  <c:v>19.2</c:v>
                </c:pt>
                <c:pt idx="8720">
                  <c:v>19.2</c:v>
                </c:pt>
                <c:pt idx="8721">
                  <c:v>19.2</c:v>
                </c:pt>
                <c:pt idx="8722">
                  <c:v>19.2</c:v>
                </c:pt>
                <c:pt idx="8723">
                  <c:v>19.2</c:v>
                </c:pt>
                <c:pt idx="8724">
                  <c:v>19.2</c:v>
                </c:pt>
                <c:pt idx="8725">
                  <c:v>19.2</c:v>
                </c:pt>
                <c:pt idx="8726">
                  <c:v>19.2</c:v>
                </c:pt>
                <c:pt idx="8727">
                  <c:v>19.2</c:v>
                </c:pt>
                <c:pt idx="8728">
                  <c:v>19.2</c:v>
                </c:pt>
                <c:pt idx="8729">
                  <c:v>19.2</c:v>
                </c:pt>
                <c:pt idx="8730">
                  <c:v>19.2</c:v>
                </c:pt>
                <c:pt idx="8731">
                  <c:v>19.2</c:v>
                </c:pt>
                <c:pt idx="8732">
                  <c:v>19.2</c:v>
                </c:pt>
                <c:pt idx="8733">
                  <c:v>19.2</c:v>
                </c:pt>
                <c:pt idx="8734">
                  <c:v>19.2</c:v>
                </c:pt>
                <c:pt idx="8735">
                  <c:v>19.2</c:v>
                </c:pt>
                <c:pt idx="8736">
                  <c:v>19.2</c:v>
                </c:pt>
                <c:pt idx="8737">
                  <c:v>19.2</c:v>
                </c:pt>
                <c:pt idx="8738">
                  <c:v>19.2</c:v>
                </c:pt>
                <c:pt idx="8739">
                  <c:v>19.2</c:v>
                </c:pt>
                <c:pt idx="8740">
                  <c:v>19.2</c:v>
                </c:pt>
                <c:pt idx="8741">
                  <c:v>19.2</c:v>
                </c:pt>
                <c:pt idx="8742">
                  <c:v>19.2</c:v>
                </c:pt>
                <c:pt idx="8743">
                  <c:v>19.2</c:v>
                </c:pt>
                <c:pt idx="8744">
                  <c:v>19.2</c:v>
                </c:pt>
                <c:pt idx="8745">
                  <c:v>19.2</c:v>
                </c:pt>
                <c:pt idx="8746">
                  <c:v>19.2</c:v>
                </c:pt>
                <c:pt idx="8747">
                  <c:v>19.2</c:v>
                </c:pt>
                <c:pt idx="8748">
                  <c:v>19.2</c:v>
                </c:pt>
                <c:pt idx="8749">
                  <c:v>19.2</c:v>
                </c:pt>
                <c:pt idx="8750">
                  <c:v>19.2</c:v>
                </c:pt>
                <c:pt idx="8751">
                  <c:v>19.2</c:v>
                </c:pt>
                <c:pt idx="8752">
                  <c:v>19.2</c:v>
                </c:pt>
                <c:pt idx="8753">
                  <c:v>19.2</c:v>
                </c:pt>
                <c:pt idx="8754">
                  <c:v>19.2</c:v>
                </c:pt>
                <c:pt idx="8755">
                  <c:v>19.2</c:v>
                </c:pt>
                <c:pt idx="8756">
                  <c:v>19.2</c:v>
                </c:pt>
                <c:pt idx="8757">
                  <c:v>19.2</c:v>
                </c:pt>
                <c:pt idx="8758">
                  <c:v>19.2</c:v>
                </c:pt>
                <c:pt idx="8759">
                  <c:v>19.2</c:v>
                </c:pt>
                <c:pt idx="8760">
                  <c:v>19.2</c:v>
                </c:pt>
                <c:pt idx="8761">
                  <c:v>19.2</c:v>
                </c:pt>
                <c:pt idx="8762">
                  <c:v>19.2</c:v>
                </c:pt>
                <c:pt idx="8763">
                  <c:v>19.2</c:v>
                </c:pt>
                <c:pt idx="8764">
                  <c:v>19.2</c:v>
                </c:pt>
                <c:pt idx="8765">
                  <c:v>19.2</c:v>
                </c:pt>
                <c:pt idx="8766">
                  <c:v>19.2</c:v>
                </c:pt>
                <c:pt idx="8767">
                  <c:v>19.2</c:v>
                </c:pt>
                <c:pt idx="8768">
                  <c:v>19.2</c:v>
                </c:pt>
                <c:pt idx="8769">
                  <c:v>19.2</c:v>
                </c:pt>
                <c:pt idx="8770">
                  <c:v>19.2</c:v>
                </c:pt>
                <c:pt idx="8771">
                  <c:v>19.2</c:v>
                </c:pt>
                <c:pt idx="8772">
                  <c:v>19.2</c:v>
                </c:pt>
                <c:pt idx="8773">
                  <c:v>19.2</c:v>
                </c:pt>
                <c:pt idx="8774">
                  <c:v>19.2</c:v>
                </c:pt>
                <c:pt idx="8775">
                  <c:v>19.2</c:v>
                </c:pt>
                <c:pt idx="8776">
                  <c:v>19.2</c:v>
                </c:pt>
                <c:pt idx="8777">
                  <c:v>19.2</c:v>
                </c:pt>
                <c:pt idx="8778">
                  <c:v>19.2</c:v>
                </c:pt>
                <c:pt idx="8779">
                  <c:v>19.2</c:v>
                </c:pt>
                <c:pt idx="8780">
                  <c:v>19.2</c:v>
                </c:pt>
                <c:pt idx="8781">
                  <c:v>19.2</c:v>
                </c:pt>
                <c:pt idx="8782">
                  <c:v>19.2</c:v>
                </c:pt>
                <c:pt idx="8783">
                  <c:v>19.2</c:v>
                </c:pt>
                <c:pt idx="8784">
                  <c:v>19.2</c:v>
                </c:pt>
                <c:pt idx="8785">
                  <c:v>19.2</c:v>
                </c:pt>
                <c:pt idx="8786">
                  <c:v>19.2</c:v>
                </c:pt>
                <c:pt idx="8787">
                  <c:v>19.2</c:v>
                </c:pt>
                <c:pt idx="8788">
                  <c:v>19.2</c:v>
                </c:pt>
                <c:pt idx="8789">
                  <c:v>19.2</c:v>
                </c:pt>
                <c:pt idx="8790">
                  <c:v>19.2</c:v>
                </c:pt>
                <c:pt idx="8791">
                  <c:v>19.2</c:v>
                </c:pt>
                <c:pt idx="8792">
                  <c:v>19.2</c:v>
                </c:pt>
                <c:pt idx="8793">
                  <c:v>19.2</c:v>
                </c:pt>
                <c:pt idx="8794">
                  <c:v>19.2</c:v>
                </c:pt>
                <c:pt idx="8795">
                  <c:v>19.2</c:v>
                </c:pt>
                <c:pt idx="8796">
                  <c:v>19.2</c:v>
                </c:pt>
                <c:pt idx="8797">
                  <c:v>19.2</c:v>
                </c:pt>
                <c:pt idx="8798">
                  <c:v>19.2</c:v>
                </c:pt>
                <c:pt idx="8799">
                  <c:v>19.2</c:v>
                </c:pt>
                <c:pt idx="8800">
                  <c:v>19.2</c:v>
                </c:pt>
                <c:pt idx="8801">
                  <c:v>19.2</c:v>
                </c:pt>
                <c:pt idx="8802">
                  <c:v>19.2</c:v>
                </c:pt>
                <c:pt idx="8803">
                  <c:v>24</c:v>
                </c:pt>
                <c:pt idx="8804">
                  <c:v>24</c:v>
                </c:pt>
                <c:pt idx="8805">
                  <c:v>24</c:v>
                </c:pt>
                <c:pt idx="8806">
                  <c:v>24</c:v>
                </c:pt>
                <c:pt idx="8807">
                  <c:v>24</c:v>
                </c:pt>
                <c:pt idx="8808">
                  <c:v>24</c:v>
                </c:pt>
                <c:pt idx="8809">
                  <c:v>24</c:v>
                </c:pt>
                <c:pt idx="8810">
                  <c:v>24</c:v>
                </c:pt>
                <c:pt idx="8811">
                  <c:v>24</c:v>
                </c:pt>
                <c:pt idx="8812">
                  <c:v>24</c:v>
                </c:pt>
                <c:pt idx="8813">
                  <c:v>24</c:v>
                </c:pt>
                <c:pt idx="8814">
                  <c:v>24</c:v>
                </c:pt>
                <c:pt idx="8815">
                  <c:v>24</c:v>
                </c:pt>
                <c:pt idx="8816">
                  <c:v>24</c:v>
                </c:pt>
                <c:pt idx="8817">
                  <c:v>24</c:v>
                </c:pt>
                <c:pt idx="8818">
                  <c:v>24</c:v>
                </c:pt>
                <c:pt idx="8819">
                  <c:v>24</c:v>
                </c:pt>
                <c:pt idx="8820">
                  <c:v>24</c:v>
                </c:pt>
                <c:pt idx="8821">
                  <c:v>24</c:v>
                </c:pt>
                <c:pt idx="8822">
                  <c:v>24</c:v>
                </c:pt>
                <c:pt idx="8823">
                  <c:v>24</c:v>
                </c:pt>
                <c:pt idx="8824">
                  <c:v>24.25</c:v>
                </c:pt>
                <c:pt idx="8825">
                  <c:v>24.25</c:v>
                </c:pt>
                <c:pt idx="8826">
                  <c:v>24.25</c:v>
                </c:pt>
                <c:pt idx="8827">
                  <c:v>24.25</c:v>
                </c:pt>
                <c:pt idx="8828">
                  <c:v>24.25</c:v>
                </c:pt>
                <c:pt idx="8829">
                  <c:v>24.25</c:v>
                </c:pt>
                <c:pt idx="8830">
                  <c:v>24.25</c:v>
                </c:pt>
                <c:pt idx="8831">
                  <c:v>24.25</c:v>
                </c:pt>
                <c:pt idx="8832">
                  <c:v>24.25</c:v>
                </c:pt>
                <c:pt idx="8833">
                  <c:v>24.25</c:v>
                </c:pt>
                <c:pt idx="8834">
                  <c:v>24.25</c:v>
                </c:pt>
                <c:pt idx="8835">
                  <c:v>24.25</c:v>
                </c:pt>
                <c:pt idx="8836">
                  <c:v>24.25</c:v>
                </c:pt>
                <c:pt idx="8837">
                  <c:v>24.25</c:v>
                </c:pt>
                <c:pt idx="8838">
                  <c:v>24.25</c:v>
                </c:pt>
                <c:pt idx="8839">
                  <c:v>24.25</c:v>
                </c:pt>
                <c:pt idx="8840">
                  <c:v>24.25</c:v>
                </c:pt>
                <c:pt idx="8841">
                  <c:v>24.25</c:v>
                </c:pt>
                <c:pt idx="8842">
                  <c:v>24.25</c:v>
                </c:pt>
                <c:pt idx="8843">
                  <c:v>24.25</c:v>
                </c:pt>
                <c:pt idx="8844">
                  <c:v>24.25</c:v>
                </c:pt>
                <c:pt idx="8845">
                  <c:v>24.25</c:v>
                </c:pt>
                <c:pt idx="8846">
                  <c:v>24.25</c:v>
                </c:pt>
                <c:pt idx="8847">
                  <c:v>24.25</c:v>
                </c:pt>
                <c:pt idx="8848">
                  <c:v>24.25</c:v>
                </c:pt>
                <c:pt idx="8849">
                  <c:v>24.25</c:v>
                </c:pt>
                <c:pt idx="8850">
                  <c:v>24.25</c:v>
                </c:pt>
                <c:pt idx="8851">
                  <c:v>24.25</c:v>
                </c:pt>
                <c:pt idx="8852">
                  <c:v>24.25</c:v>
                </c:pt>
                <c:pt idx="8853">
                  <c:v>24.25</c:v>
                </c:pt>
                <c:pt idx="8854">
                  <c:v>24.25</c:v>
                </c:pt>
                <c:pt idx="8855">
                  <c:v>24.25</c:v>
                </c:pt>
                <c:pt idx="8856">
                  <c:v>24.25</c:v>
                </c:pt>
                <c:pt idx="8857">
                  <c:v>24.25</c:v>
                </c:pt>
                <c:pt idx="8858">
                  <c:v>24.25</c:v>
                </c:pt>
                <c:pt idx="8859">
                  <c:v>24.25</c:v>
                </c:pt>
                <c:pt idx="8860">
                  <c:v>24.25</c:v>
                </c:pt>
                <c:pt idx="8861">
                  <c:v>24.25</c:v>
                </c:pt>
                <c:pt idx="8862">
                  <c:v>24.25</c:v>
                </c:pt>
                <c:pt idx="8863">
                  <c:v>24.25</c:v>
                </c:pt>
                <c:pt idx="8864">
                  <c:v>24.25</c:v>
                </c:pt>
                <c:pt idx="8865">
                  <c:v>24.25</c:v>
                </c:pt>
                <c:pt idx="8866">
                  <c:v>24.25</c:v>
                </c:pt>
                <c:pt idx="8867">
                  <c:v>24.25</c:v>
                </c:pt>
                <c:pt idx="8868">
                  <c:v>24.25</c:v>
                </c:pt>
                <c:pt idx="8869">
                  <c:v>24.25</c:v>
                </c:pt>
                <c:pt idx="8870">
                  <c:v>24.25</c:v>
                </c:pt>
                <c:pt idx="8871">
                  <c:v>24.25</c:v>
                </c:pt>
                <c:pt idx="8872">
                  <c:v>24.25</c:v>
                </c:pt>
                <c:pt idx="8873">
                  <c:v>24.25</c:v>
                </c:pt>
                <c:pt idx="8874">
                  <c:v>24.25</c:v>
                </c:pt>
                <c:pt idx="8875">
                  <c:v>24.25</c:v>
                </c:pt>
                <c:pt idx="8876">
                  <c:v>24.25</c:v>
                </c:pt>
                <c:pt idx="8877">
                  <c:v>24.25</c:v>
                </c:pt>
                <c:pt idx="8878">
                  <c:v>24.25</c:v>
                </c:pt>
                <c:pt idx="8879">
                  <c:v>24.25</c:v>
                </c:pt>
                <c:pt idx="8880">
                  <c:v>24.25</c:v>
                </c:pt>
                <c:pt idx="8881">
                  <c:v>24.25</c:v>
                </c:pt>
                <c:pt idx="8882">
                  <c:v>24.25</c:v>
                </c:pt>
                <c:pt idx="8883">
                  <c:v>24.25</c:v>
                </c:pt>
                <c:pt idx="8884">
                  <c:v>24.25</c:v>
                </c:pt>
                <c:pt idx="8885">
                  <c:v>24.25</c:v>
                </c:pt>
                <c:pt idx="8886">
                  <c:v>24.25</c:v>
                </c:pt>
                <c:pt idx="8887">
                  <c:v>24.25</c:v>
                </c:pt>
                <c:pt idx="8888">
                  <c:v>24.25</c:v>
                </c:pt>
                <c:pt idx="8889">
                  <c:v>24.25</c:v>
                </c:pt>
                <c:pt idx="8890">
                  <c:v>24.25</c:v>
                </c:pt>
                <c:pt idx="8891">
                  <c:v>24.25</c:v>
                </c:pt>
                <c:pt idx="8892">
                  <c:v>24.25</c:v>
                </c:pt>
                <c:pt idx="8893">
                  <c:v>24.25</c:v>
                </c:pt>
                <c:pt idx="8894">
                  <c:v>24.25</c:v>
                </c:pt>
                <c:pt idx="8895">
                  <c:v>24.25</c:v>
                </c:pt>
                <c:pt idx="8896">
                  <c:v>24.25</c:v>
                </c:pt>
                <c:pt idx="8897">
                  <c:v>24.25</c:v>
                </c:pt>
                <c:pt idx="8898">
                  <c:v>24.25</c:v>
                </c:pt>
                <c:pt idx="8899">
                  <c:v>24.25</c:v>
                </c:pt>
                <c:pt idx="8900">
                  <c:v>24.25</c:v>
                </c:pt>
                <c:pt idx="8901">
                  <c:v>24.25</c:v>
                </c:pt>
                <c:pt idx="8902">
                  <c:v>24.25</c:v>
                </c:pt>
                <c:pt idx="8903">
                  <c:v>24.25</c:v>
                </c:pt>
                <c:pt idx="8904">
                  <c:v>24.25</c:v>
                </c:pt>
                <c:pt idx="8905">
                  <c:v>24.25</c:v>
                </c:pt>
                <c:pt idx="8906">
                  <c:v>24.25</c:v>
                </c:pt>
                <c:pt idx="8907">
                  <c:v>24.25</c:v>
                </c:pt>
                <c:pt idx="8908">
                  <c:v>24.25</c:v>
                </c:pt>
                <c:pt idx="8909">
                  <c:v>24.25</c:v>
                </c:pt>
                <c:pt idx="8910">
                  <c:v>24.25</c:v>
                </c:pt>
                <c:pt idx="8911">
                  <c:v>24.25</c:v>
                </c:pt>
                <c:pt idx="8912">
                  <c:v>24.25</c:v>
                </c:pt>
                <c:pt idx="8913">
                  <c:v>24.25</c:v>
                </c:pt>
                <c:pt idx="8914">
                  <c:v>24.25</c:v>
                </c:pt>
                <c:pt idx="8915">
                  <c:v>24.25</c:v>
                </c:pt>
                <c:pt idx="8916">
                  <c:v>24.25</c:v>
                </c:pt>
                <c:pt idx="8917">
                  <c:v>24.25</c:v>
                </c:pt>
                <c:pt idx="8918">
                  <c:v>24.25</c:v>
                </c:pt>
                <c:pt idx="8919">
                  <c:v>24.25</c:v>
                </c:pt>
                <c:pt idx="8920">
                  <c:v>24.25</c:v>
                </c:pt>
                <c:pt idx="8921">
                  <c:v>24.25</c:v>
                </c:pt>
                <c:pt idx="8922">
                  <c:v>24.25</c:v>
                </c:pt>
                <c:pt idx="8923">
                  <c:v>24.25</c:v>
                </c:pt>
                <c:pt idx="8924">
                  <c:v>24.25</c:v>
                </c:pt>
                <c:pt idx="8925">
                  <c:v>24.25</c:v>
                </c:pt>
                <c:pt idx="8926">
                  <c:v>24.25</c:v>
                </c:pt>
                <c:pt idx="8927">
                  <c:v>24.25</c:v>
                </c:pt>
                <c:pt idx="8928">
                  <c:v>24.25</c:v>
                </c:pt>
                <c:pt idx="8929">
                  <c:v>24.25</c:v>
                </c:pt>
                <c:pt idx="8930">
                  <c:v>24.25</c:v>
                </c:pt>
                <c:pt idx="8931">
                  <c:v>24.25</c:v>
                </c:pt>
                <c:pt idx="8932">
                  <c:v>24.25</c:v>
                </c:pt>
                <c:pt idx="8933">
                  <c:v>24.25</c:v>
                </c:pt>
                <c:pt idx="8934">
                  <c:v>24.25</c:v>
                </c:pt>
                <c:pt idx="8935">
                  <c:v>24.25</c:v>
                </c:pt>
                <c:pt idx="8936">
                  <c:v>24.25</c:v>
                </c:pt>
                <c:pt idx="8937">
                  <c:v>24.25</c:v>
                </c:pt>
                <c:pt idx="8938">
                  <c:v>24.25</c:v>
                </c:pt>
                <c:pt idx="8939">
                  <c:v>24.25</c:v>
                </c:pt>
                <c:pt idx="8940">
                  <c:v>24.25</c:v>
                </c:pt>
                <c:pt idx="8941">
                  <c:v>24.25</c:v>
                </c:pt>
                <c:pt idx="8942">
                  <c:v>24.25</c:v>
                </c:pt>
                <c:pt idx="8943">
                  <c:v>24.25</c:v>
                </c:pt>
                <c:pt idx="8944">
                  <c:v>24.25</c:v>
                </c:pt>
                <c:pt idx="8945">
                  <c:v>24.25</c:v>
                </c:pt>
                <c:pt idx="8946">
                  <c:v>24.25</c:v>
                </c:pt>
                <c:pt idx="8947">
                  <c:v>24.25</c:v>
                </c:pt>
                <c:pt idx="8948">
                  <c:v>24.25</c:v>
                </c:pt>
                <c:pt idx="8949">
                  <c:v>24.25</c:v>
                </c:pt>
                <c:pt idx="8950">
                  <c:v>24.25</c:v>
                </c:pt>
                <c:pt idx="8951">
                  <c:v>24.25</c:v>
                </c:pt>
                <c:pt idx="8952">
                  <c:v>24.25</c:v>
                </c:pt>
                <c:pt idx="8953">
                  <c:v>24.25</c:v>
                </c:pt>
                <c:pt idx="8954">
                  <c:v>24.25</c:v>
                </c:pt>
                <c:pt idx="8955">
                  <c:v>24.25</c:v>
                </c:pt>
                <c:pt idx="8956">
                  <c:v>24.25</c:v>
                </c:pt>
                <c:pt idx="8957">
                  <c:v>24.25</c:v>
                </c:pt>
                <c:pt idx="8958">
                  <c:v>24.25</c:v>
                </c:pt>
                <c:pt idx="8959">
                  <c:v>24.25</c:v>
                </c:pt>
                <c:pt idx="8960">
                  <c:v>24.25</c:v>
                </c:pt>
                <c:pt idx="8961">
                  <c:v>24.25</c:v>
                </c:pt>
                <c:pt idx="8962">
                  <c:v>24.25</c:v>
                </c:pt>
                <c:pt idx="8963">
                  <c:v>24.25</c:v>
                </c:pt>
                <c:pt idx="8964">
                  <c:v>24.25</c:v>
                </c:pt>
                <c:pt idx="8965">
                  <c:v>24.25</c:v>
                </c:pt>
                <c:pt idx="8966">
                  <c:v>24.25</c:v>
                </c:pt>
                <c:pt idx="8967">
                  <c:v>24.25</c:v>
                </c:pt>
                <c:pt idx="8968">
                  <c:v>24.25</c:v>
                </c:pt>
                <c:pt idx="8969">
                  <c:v>24.25</c:v>
                </c:pt>
                <c:pt idx="8970">
                  <c:v>24.25</c:v>
                </c:pt>
                <c:pt idx="8971">
                  <c:v>24.25</c:v>
                </c:pt>
                <c:pt idx="8972">
                  <c:v>24.25</c:v>
                </c:pt>
                <c:pt idx="8973">
                  <c:v>24.25</c:v>
                </c:pt>
                <c:pt idx="8974">
                  <c:v>24.25</c:v>
                </c:pt>
                <c:pt idx="8975">
                  <c:v>24.25</c:v>
                </c:pt>
                <c:pt idx="8976">
                  <c:v>24.25</c:v>
                </c:pt>
                <c:pt idx="8977">
                  <c:v>24.25</c:v>
                </c:pt>
                <c:pt idx="8978">
                  <c:v>24.25</c:v>
                </c:pt>
                <c:pt idx="8979">
                  <c:v>24.25</c:v>
                </c:pt>
                <c:pt idx="8980">
                  <c:v>24.25</c:v>
                </c:pt>
                <c:pt idx="8981">
                  <c:v>24.25</c:v>
                </c:pt>
                <c:pt idx="8982">
                  <c:v>24.25</c:v>
                </c:pt>
                <c:pt idx="8983">
                  <c:v>24.25</c:v>
                </c:pt>
                <c:pt idx="8984">
                  <c:v>24.25</c:v>
                </c:pt>
                <c:pt idx="8985">
                  <c:v>24.25</c:v>
                </c:pt>
                <c:pt idx="8986">
                  <c:v>24.25</c:v>
                </c:pt>
                <c:pt idx="8987">
                  <c:v>24.25</c:v>
                </c:pt>
                <c:pt idx="8988">
                  <c:v>24.25</c:v>
                </c:pt>
                <c:pt idx="8989">
                  <c:v>24.25</c:v>
                </c:pt>
                <c:pt idx="8990">
                  <c:v>24.25</c:v>
                </c:pt>
                <c:pt idx="8991">
                  <c:v>24.25</c:v>
                </c:pt>
                <c:pt idx="8992">
                  <c:v>24.25</c:v>
                </c:pt>
                <c:pt idx="8993">
                  <c:v>24.25</c:v>
                </c:pt>
                <c:pt idx="8994">
                  <c:v>24.25</c:v>
                </c:pt>
                <c:pt idx="8995">
                  <c:v>24.25</c:v>
                </c:pt>
                <c:pt idx="8996">
                  <c:v>24.25</c:v>
                </c:pt>
                <c:pt idx="8997">
                  <c:v>24.25</c:v>
                </c:pt>
                <c:pt idx="8998">
                  <c:v>24.25</c:v>
                </c:pt>
                <c:pt idx="8999">
                  <c:v>24.25</c:v>
                </c:pt>
                <c:pt idx="9000">
                  <c:v>24.25</c:v>
                </c:pt>
                <c:pt idx="9001">
                  <c:v>24.25</c:v>
                </c:pt>
                <c:pt idx="9002">
                  <c:v>24.25</c:v>
                </c:pt>
                <c:pt idx="9003">
                  <c:v>24.25</c:v>
                </c:pt>
                <c:pt idx="9004">
                  <c:v>24.25</c:v>
                </c:pt>
                <c:pt idx="9005">
                  <c:v>24.25</c:v>
                </c:pt>
                <c:pt idx="9006">
                  <c:v>24.25</c:v>
                </c:pt>
                <c:pt idx="9007">
                  <c:v>24.25</c:v>
                </c:pt>
                <c:pt idx="9008">
                  <c:v>24.25</c:v>
                </c:pt>
                <c:pt idx="9009">
                  <c:v>24.25</c:v>
                </c:pt>
                <c:pt idx="9010">
                  <c:v>24.25</c:v>
                </c:pt>
                <c:pt idx="9011">
                  <c:v>24.25</c:v>
                </c:pt>
                <c:pt idx="9012">
                  <c:v>24.25</c:v>
                </c:pt>
                <c:pt idx="9013">
                  <c:v>24.25</c:v>
                </c:pt>
                <c:pt idx="9014">
                  <c:v>24.25</c:v>
                </c:pt>
                <c:pt idx="9015">
                  <c:v>24.25</c:v>
                </c:pt>
                <c:pt idx="9016">
                  <c:v>24.25</c:v>
                </c:pt>
                <c:pt idx="9017">
                  <c:v>24.25</c:v>
                </c:pt>
                <c:pt idx="9018">
                  <c:v>24.25</c:v>
                </c:pt>
                <c:pt idx="9019">
                  <c:v>24.25</c:v>
                </c:pt>
                <c:pt idx="9020">
                  <c:v>24.25</c:v>
                </c:pt>
                <c:pt idx="9021">
                  <c:v>24.25</c:v>
                </c:pt>
                <c:pt idx="9022">
                  <c:v>24.25</c:v>
                </c:pt>
                <c:pt idx="9023">
                  <c:v>24.25</c:v>
                </c:pt>
                <c:pt idx="9024">
                  <c:v>24.25</c:v>
                </c:pt>
                <c:pt idx="9025">
                  <c:v>24.25</c:v>
                </c:pt>
                <c:pt idx="9026">
                  <c:v>24.25</c:v>
                </c:pt>
                <c:pt idx="9027">
                  <c:v>24.25</c:v>
                </c:pt>
                <c:pt idx="9028">
                  <c:v>24.25</c:v>
                </c:pt>
                <c:pt idx="9029">
                  <c:v>24.25</c:v>
                </c:pt>
                <c:pt idx="9030">
                  <c:v>24.25</c:v>
                </c:pt>
                <c:pt idx="9031">
                  <c:v>24.25</c:v>
                </c:pt>
                <c:pt idx="9032">
                  <c:v>24.25</c:v>
                </c:pt>
                <c:pt idx="9033">
                  <c:v>24.25</c:v>
                </c:pt>
                <c:pt idx="9034">
                  <c:v>24.25</c:v>
                </c:pt>
                <c:pt idx="9035">
                  <c:v>24.25</c:v>
                </c:pt>
                <c:pt idx="9036">
                  <c:v>24.25</c:v>
                </c:pt>
                <c:pt idx="9037">
                  <c:v>24.25</c:v>
                </c:pt>
                <c:pt idx="9038">
                  <c:v>24.25</c:v>
                </c:pt>
                <c:pt idx="9039">
                  <c:v>24.25</c:v>
                </c:pt>
                <c:pt idx="9040">
                  <c:v>24.25</c:v>
                </c:pt>
                <c:pt idx="9041">
                  <c:v>24.25</c:v>
                </c:pt>
                <c:pt idx="9042">
                  <c:v>24.25</c:v>
                </c:pt>
                <c:pt idx="9043">
                  <c:v>24.25</c:v>
                </c:pt>
                <c:pt idx="9044">
                  <c:v>24.25</c:v>
                </c:pt>
                <c:pt idx="9045">
                  <c:v>24.25</c:v>
                </c:pt>
                <c:pt idx="9046">
                  <c:v>24.25</c:v>
                </c:pt>
                <c:pt idx="9047">
                  <c:v>24.25</c:v>
                </c:pt>
                <c:pt idx="9048">
                  <c:v>24.25</c:v>
                </c:pt>
                <c:pt idx="9049">
                  <c:v>24.25</c:v>
                </c:pt>
                <c:pt idx="9050">
                  <c:v>24.25</c:v>
                </c:pt>
                <c:pt idx="9051">
                  <c:v>24.25</c:v>
                </c:pt>
                <c:pt idx="9052">
                  <c:v>24.25</c:v>
                </c:pt>
                <c:pt idx="9053">
                  <c:v>24.25</c:v>
                </c:pt>
                <c:pt idx="9054">
                  <c:v>24.25</c:v>
                </c:pt>
                <c:pt idx="9055">
                  <c:v>24.25</c:v>
                </c:pt>
                <c:pt idx="9056">
                  <c:v>24.25</c:v>
                </c:pt>
                <c:pt idx="9057">
                  <c:v>24.25</c:v>
                </c:pt>
                <c:pt idx="9058">
                  <c:v>24.25</c:v>
                </c:pt>
                <c:pt idx="9059">
                  <c:v>24.25</c:v>
                </c:pt>
                <c:pt idx="9060">
                  <c:v>24.25</c:v>
                </c:pt>
                <c:pt idx="9061">
                  <c:v>24.25</c:v>
                </c:pt>
                <c:pt idx="9062">
                  <c:v>24.25</c:v>
                </c:pt>
                <c:pt idx="9063">
                  <c:v>24.25</c:v>
                </c:pt>
                <c:pt idx="9064">
                  <c:v>24.25</c:v>
                </c:pt>
                <c:pt idx="9065">
                  <c:v>24.25</c:v>
                </c:pt>
                <c:pt idx="9066">
                  <c:v>24.25</c:v>
                </c:pt>
                <c:pt idx="9067">
                  <c:v>24.25</c:v>
                </c:pt>
                <c:pt idx="9068">
                  <c:v>24.25</c:v>
                </c:pt>
                <c:pt idx="9069">
                  <c:v>24.25</c:v>
                </c:pt>
                <c:pt idx="9070">
                  <c:v>24.25</c:v>
                </c:pt>
                <c:pt idx="9071">
                  <c:v>24.25</c:v>
                </c:pt>
                <c:pt idx="9072">
                  <c:v>24.25</c:v>
                </c:pt>
                <c:pt idx="9073">
                  <c:v>24.25</c:v>
                </c:pt>
                <c:pt idx="9074">
                  <c:v>24.25</c:v>
                </c:pt>
                <c:pt idx="9075">
                  <c:v>24.25</c:v>
                </c:pt>
                <c:pt idx="9076">
                  <c:v>24.25</c:v>
                </c:pt>
                <c:pt idx="9077">
                  <c:v>24.25</c:v>
                </c:pt>
                <c:pt idx="9078">
                  <c:v>24.25</c:v>
                </c:pt>
                <c:pt idx="9079">
                  <c:v>24.25</c:v>
                </c:pt>
                <c:pt idx="9080">
                  <c:v>24.25</c:v>
                </c:pt>
                <c:pt idx="9081">
                  <c:v>24.25</c:v>
                </c:pt>
                <c:pt idx="9082">
                  <c:v>24.25</c:v>
                </c:pt>
                <c:pt idx="9083">
                  <c:v>24.25</c:v>
                </c:pt>
                <c:pt idx="9084">
                  <c:v>24.25</c:v>
                </c:pt>
                <c:pt idx="9085">
                  <c:v>24.25</c:v>
                </c:pt>
                <c:pt idx="9086">
                  <c:v>24.25</c:v>
                </c:pt>
                <c:pt idx="9087">
                  <c:v>32.333333330000002</c:v>
                </c:pt>
                <c:pt idx="9088">
                  <c:v>32.333333330000002</c:v>
                </c:pt>
                <c:pt idx="9089">
                  <c:v>32.333333330000002</c:v>
                </c:pt>
                <c:pt idx="9090">
                  <c:v>32.333333330000002</c:v>
                </c:pt>
                <c:pt idx="9091">
                  <c:v>32.333333330000002</c:v>
                </c:pt>
                <c:pt idx="9092">
                  <c:v>32.333333330000002</c:v>
                </c:pt>
                <c:pt idx="9093">
                  <c:v>32.333333330000002</c:v>
                </c:pt>
                <c:pt idx="9094">
                  <c:v>32.333333330000002</c:v>
                </c:pt>
                <c:pt idx="9095">
                  <c:v>32.333333330000002</c:v>
                </c:pt>
                <c:pt idx="9096">
                  <c:v>32.333333330000002</c:v>
                </c:pt>
                <c:pt idx="9097">
                  <c:v>32.333333330000002</c:v>
                </c:pt>
                <c:pt idx="9098">
                  <c:v>32.333333330000002</c:v>
                </c:pt>
                <c:pt idx="9099">
                  <c:v>32.333333330000002</c:v>
                </c:pt>
                <c:pt idx="9100">
                  <c:v>32.333333330000002</c:v>
                </c:pt>
                <c:pt idx="9101">
                  <c:v>32.333333330000002</c:v>
                </c:pt>
                <c:pt idx="9102">
                  <c:v>32.333333330000002</c:v>
                </c:pt>
                <c:pt idx="9103">
                  <c:v>32.333333330000002</c:v>
                </c:pt>
                <c:pt idx="9104">
                  <c:v>32.333333330000002</c:v>
                </c:pt>
                <c:pt idx="9105">
                  <c:v>32.333333330000002</c:v>
                </c:pt>
                <c:pt idx="9106">
                  <c:v>32.333333330000002</c:v>
                </c:pt>
                <c:pt idx="9107">
                  <c:v>32.333333330000002</c:v>
                </c:pt>
                <c:pt idx="9108">
                  <c:v>32.666666669999998</c:v>
                </c:pt>
                <c:pt idx="9109">
                  <c:v>32.666666669999998</c:v>
                </c:pt>
                <c:pt idx="9110">
                  <c:v>32.666666669999998</c:v>
                </c:pt>
                <c:pt idx="9111">
                  <c:v>32.666666669999998</c:v>
                </c:pt>
                <c:pt idx="9112">
                  <c:v>32.666666669999998</c:v>
                </c:pt>
                <c:pt idx="9113">
                  <c:v>32.666666669999998</c:v>
                </c:pt>
                <c:pt idx="9114">
                  <c:v>32.666666669999998</c:v>
                </c:pt>
                <c:pt idx="9115">
                  <c:v>32.666666669999998</c:v>
                </c:pt>
                <c:pt idx="9116">
                  <c:v>32.666666669999998</c:v>
                </c:pt>
                <c:pt idx="9117">
                  <c:v>32.666666669999998</c:v>
                </c:pt>
                <c:pt idx="9118">
                  <c:v>32.666666669999998</c:v>
                </c:pt>
                <c:pt idx="9119">
                  <c:v>32.666666669999998</c:v>
                </c:pt>
                <c:pt idx="9120">
                  <c:v>32.666666669999998</c:v>
                </c:pt>
                <c:pt idx="9121">
                  <c:v>32.666666669999998</c:v>
                </c:pt>
                <c:pt idx="9122">
                  <c:v>32.666666669999998</c:v>
                </c:pt>
                <c:pt idx="9123">
                  <c:v>32.666666669999998</c:v>
                </c:pt>
                <c:pt idx="9124">
                  <c:v>32.666666669999998</c:v>
                </c:pt>
                <c:pt idx="9125">
                  <c:v>32.666666669999998</c:v>
                </c:pt>
                <c:pt idx="9126">
                  <c:v>32.666666669999998</c:v>
                </c:pt>
                <c:pt idx="9127">
                  <c:v>32.666666669999998</c:v>
                </c:pt>
                <c:pt idx="9128">
                  <c:v>32.666666669999998</c:v>
                </c:pt>
                <c:pt idx="9129">
                  <c:v>32.666666669999998</c:v>
                </c:pt>
                <c:pt idx="9130">
                  <c:v>32.666666669999998</c:v>
                </c:pt>
                <c:pt idx="9131">
                  <c:v>32.666666669999998</c:v>
                </c:pt>
                <c:pt idx="9132">
                  <c:v>32.666666669999998</c:v>
                </c:pt>
                <c:pt idx="9133">
                  <c:v>32.666666669999998</c:v>
                </c:pt>
                <c:pt idx="9134">
                  <c:v>32.666666669999998</c:v>
                </c:pt>
                <c:pt idx="9135">
                  <c:v>32.666666669999998</c:v>
                </c:pt>
                <c:pt idx="9136">
                  <c:v>32.666666669999998</c:v>
                </c:pt>
                <c:pt idx="9137">
                  <c:v>32.666666669999998</c:v>
                </c:pt>
                <c:pt idx="9138">
                  <c:v>32.666666669999998</c:v>
                </c:pt>
                <c:pt idx="9139">
                  <c:v>32.666666669999998</c:v>
                </c:pt>
                <c:pt idx="9140">
                  <c:v>32.666666669999998</c:v>
                </c:pt>
                <c:pt idx="9141">
                  <c:v>32.666666669999998</c:v>
                </c:pt>
                <c:pt idx="9142">
                  <c:v>32.666666669999998</c:v>
                </c:pt>
                <c:pt idx="9143">
                  <c:v>32.666666669999998</c:v>
                </c:pt>
                <c:pt idx="9144">
                  <c:v>32.666666669999998</c:v>
                </c:pt>
                <c:pt idx="9145">
                  <c:v>32.666666669999998</c:v>
                </c:pt>
                <c:pt idx="9146">
                  <c:v>32.666666669999998</c:v>
                </c:pt>
                <c:pt idx="9147">
                  <c:v>32.666666669999998</c:v>
                </c:pt>
                <c:pt idx="9148">
                  <c:v>32.666666669999998</c:v>
                </c:pt>
                <c:pt idx="9149">
                  <c:v>32.666666669999998</c:v>
                </c:pt>
                <c:pt idx="9150">
                  <c:v>32.666666669999998</c:v>
                </c:pt>
                <c:pt idx="9151">
                  <c:v>32.666666669999998</c:v>
                </c:pt>
                <c:pt idx="9152">
                  <c:v>32.666666669999998</c:v>
                </c:pt>
                <c:pt idx="9153">
                  <c:v>32.666666669999998</c:v>
                </c:pt>
                <c:pt idx="9154">
                  <c:v>32.666666669999998</c:v>
                </c:pt>
                <c:pt idx="9155">
                  <c:v>32.666666669999998</c:v>
                </c:pt>
                <c:pt idx="9156">
                  <c:v>32.666666669999998</c:v>
                </c:pt>
                <c:pt idx="9157">
                  <c:v>32.666666669999998</c:v>
                </c:pt>
                <c:pt idx="9158">
                  <c:v>32.666666669999998</c:v>
                </c:pt>
                <c:pt idx="9159">
                  <c:v>32.666666669999998</c:v>
                </c:pt>
                <c:pt idx="9160">
                  <c:v>32.666666669999998</c:v>
                </c:pt>
                <c:pt idx="9161">
                  <c:v>32.666666669999998</c:v>
                </c:pt>
                <c:pt idx="9162">
                  <c:v>32.666666669999998</c:v>
                </c:pt>
                <c:pt idx="9163">
                  <c:v>32.666666669999998</c:v>
                </c:pt>
                <c:pt idx="9164">
                  <c:v>32.666666669999998</c:v>
                </c:pt>
                <c:pt idx="9165">
                  <c:v>32.666666669999998</c:v>
                </c:pt>
                <c:pt idx="9166">
                  <c:v>32.666666669999998</c:v>
                </c:pt>
                <c:pt idx="9167">
                  <c:v>32.666666669999998</c:v>
                </c:pt>
                <c:pt idx="9168">
                  <c:v>32.666666669999998</c:v>
                </c:pt>
                <c:pt idx="9169">
                  <c:v>32.666666669999998</c:v>
                </c:pt>
                <c:pt idx="9170">
                  <c:v>32.666666669999998</c:v>
                </c:pt>
                <c:pt idx="9171">
                  <c:v>32.666666669999998</c:v>
                </c:pt>
                <c:pt idx="9172">
                  <c:v>32.666666669999998</c:v>
                </c:pt>
                <c:pt idx="9173">
                  <c:v>32.666666669999998</c:v>
                </c:pt>
                <c:pt idx="9174">
                  <c:v>32.666666669999998</c:v>
                </c:pt>
                <c:pt idx="9175">
                  <c:v>32.666666669999998</c:v>
                </c:pt>
                <c:pt idx="9176">
                  <c:v>32.666666669999998</c:v>
                </c:pt>
                <c:pt idx="9177">
                  <c:v>32.666666669999998</c:v>
                </c:pt>
                <c:pt idx="9178">
                  <c:v>32.666666669999998</c:v>
                </c:pt>
                <c:pt idx="9179">
                  <c:v>32.666666669999998</c:v>
                </c:pt>
                <c:pt idx="9180">
                  <c:v>32.666666669999998</c:v>
                </c:pt>
                <c:pt idx="9181">
                  <c:v>32.666666669999998</c:v>
                </c:pt>
                <c:pt idx="9182">
                  <c:v>32.666666669999998</c:v>
                </c:pt>
                <c:pt idx="9183">
                  <c:v>32.666666669999998</c:v>
                </c:pt>
                <c:pt idx="9184">
                  <c:v>32.666666669999998</c:v>
                </c:pt>
                <c:pt idx="9185">
                  <c:v>32.666666669999998</c:v>
                </c:pt>
                <c:pt idx="9186">
                  <c:v>32.666666669999998</c:v>
                </c:pt>
                <c:pt idx="9187">
                  <c:v>32.666666669999998</c:v>
                </c:pt>
                <c:pt idx="9188">
                  <c:v>32.666666669999998</c:v>
                </c:pt>
                <c:pt idx="9189">
                  <c:v>32.666666669999998</c:v>
                </c:pt>
                <c:pt idx="9190">
                  <c:v>32.666666669999998</c:v>
                </c:pt>
                <c:pt idx="9191">
                  <c:v>32.666666669999998</c:v>
                </c:pt>
                <c:pt idx="9192">
                  <c:v>32.666666669999998</c:v>
                </c:pt>
                <c:pt idx="9193">
                  <c:v>32.666666669999998</c:v>
                </c:pt>
                <c:pt idx="9194">
                  <c:v>32.666666669999998</c:v>
                </c:pt>
                <c:pt idx="9195">
                  <c:v>32.666666669999998</c:v>
                </c:pt>
                <c:pt idx="9196">
                  <c:v>32.666666669999998</c:v>
                </c:pt>
                <c:pt idx="9197">
                  <c:v>32.666666669999998</c:v>
                </c:pt>
                <c:pt idx="9198">
                  <c:v>32.666666669999998</c:v>
                </c:pt>
                <c:pt idx="9199">
                  <c:v>32.666666669999998</c:v>
                </c:pt>
                <c:pt idx="9200">
                  <c:v>32.666666669999998</c:v>
                </c:pt>
                <c:pt idx="9201">
                  <c:v>32.666666669999998</c:v>
                </c:pt>
                <c:pt idx="9202">
                  <c:v>32.666666669999998</c:v>
                </c:pt>
                <c:pt idx="9203">
                  <c:v>32.666666669999998</c:v>
                </c:pt>
                <c:pt idx="9204">
                  <c:v>32.666666669999998</c:v>
                </c:pt>
                <c:pt idx="9205">
                  <c:v>32.666666669999998</c:v>
                </c:pt>
                <c:pt idx="9206">
                  <c:v>32.666666669999998</c:v>
                </c:pt>
                <c:pt idx="9207">
                  <c:v>32.666666669999998</c:v>
                </c:pt>
                <c:pt idx="9208">
                  <c:v>32.666666669999998</c:v>
                </c:pt>
                <c:pt idx="9209">
                  <c:v>32.666666669999998</c:v>
                </c:pt>
                <c:pt idx="9210">
                  <c:v>32.666666669999998</c:v>
                </c:pt>
                <c:pt idx="9211">
                  <c:v>32.666666669999998</c:v>
                </c:pt>
                <c:pt idx="9212">
                  <c:v>32.666666669999998</c:v>
                </c:pt>
                <c:pt idx="9213">
                  <c:v>32.666666669999998</c:v>
                </c:pt>
                <c:pt idx="9214">
                  <c:v>32.666666669999998</c:v>
                </c:pt>
                <c:pt idx="9215">
                  <c:v>32.666666669999998</c:v>
                </c:pt>
                <c:pt idx="9216">
                  <c:v>32.666666669999998</c:v>
                </c:pt>
                <c:pt idx="9217">
                  <c:v>32.666666669999998</c:v>
                </c:pt>
                <c:pt idx="9218">
                  <c:v>32.666666669999998</c:v>
                </c:pt>
                <c:pt idx="9219">
                  <c:v>32.666666669999998</c:v>
                </c:pt>
                <c:pt idx="9220">
                  <c:v>32.666666669999998</c:v>
                </c:pt>
                <c:pt idx="9221">
                  <c:v>32.666666669999998</c:v>
                </c:pt>
                <c:pt idx="9222">
                  <c:v>32.666666669999998</c:v>
                </c:pt>
                <c:pt idx="9223">
                  <c:v>32.666666669999998</c:v>
                </c:pt>
                <c:pt idx="9224">
                  <c:v>32.666666669999998</c:v>
                </c:pt>
                <c:pt idx="9225">
                  <c:v>32.666666669999998</c:v>
                </c:pt>
                <c:pt idx="9226">
                  <c:v>32.666666669999998</c:v>
                </c:pt>
                <c:pt idx="9227">
                  <c:v>32.666666669999998</c:v>
                </c:pt>
                <c:pt idx="9228">
                  <c:v>32.666666669999998</c:v>
                </c:pt>
                <c:pt idx="9229">
                  <c:v>32.666666669999998</c:v>
                </c:pt>
                <c:pt idx="9230">
                  <c:v>32.666666669999998</c:v>
                </c:pt>
                <c:pt idx="9231">
                  <c:v>32.666666669999998</c:v>
                </c:pt>
                <c:pt idx="9232">
                  <c:v>32.666666669999998</c:v>
                </c:pt>
                <c:pt idx="9233">
                  <c:v>32.666666669999998</c:v>
                </c:pt>
                <c:pt idx="9234">
                  <c:v>32.666666669999998</c:v>
                </c:pt>
                <c:pt idx="9235">
                  <c:v>32.666666669999998</c:v>
                </c:pt>
                <c:pt idx="9236">
                  <c:v>32.666666669999998</c:v>
                </c:pt>
                <c:pt idx="9237">
                  <c:v>32.666666669999998</c:v>
                </c:pt>
                <c:pt idx="9238">
                  <c:v>32.666666669999998</c:v>
                </c:pt>
                <c:pt idx="9239">
                  <c:v>32.666666669999998</c:v>
                </c:pt>
                <c:pt idx="9240">
                  <c:v>32.666666669999998</c:v>
                </c:pt>
                <c:pt idx="9241">
                  <c:v>32.666666669999998</c:v>
                </c:pt>
                <c:pt idx="9242">
                  <c:v>32.666666669999998</c:v>
                </c:pt>
                <c:pt idx="9243">
                  <c:v>32.666666669999998</c:v>
                </c:pt>
                <c:pt idx="9244">
                  <c:v>32.666666669999998</c:v>
                </c:pt>
                <c:pt idx="9245">
                  <c:v>49</c:v>
                </c:pt>
                <c:pt idx="9246">
                  <c:v>49</c:v>
                </c:pt>
                <c:pt idx="9247">
                  <c:v>49</c:v>
                </c:pt>
                <c:pt idx="9248">
                  <c:v>49</c:v>
                </c:pt>
                <c:pt idx="9249">
                  <c:v>49</c:v>
                </c:pt>
                <c:pt idx="9250">
                  <c:v>49</c:v>
                </c:pt>
                <c:pt idx="9251">
                  <c:v>49</c:v>
                </c:pt>
                <c:pt idx="9252">
                  <c:v>49</c:v>
                </c:pt>
                <c:pt idx="9253">
                  <c:v>49</c:v>
                </c:pt>
                <c:pt idx="9254">
                  <c:v>49</c:v>
                </c:pt>
                <c:pt idx="9255">
                  <c:v>49</c:v>
                </c:pt>
                <c:pt idx="9256">
                  <c:v>49</c:v>
                </c:pt>
                <c:pt idx="9257">
                  <c:v>49</c:v>
                </c:pt>
                <c:pt idx="9258">
                  <c:v>49</c:v>
                </c:pt>
                <c:pt idx="9259">
                  <c:v>49</c:v>
                </c:pt>
                <c:pt idx="9260">
                  <c:v>49</c:v>
                </c:pt>
                <c:pt idx="9261">
                  <c:v>49</c:v>
                </c:pt>
                <c:pt idx="9262">
                  <c:v>49</c:v>
                </c:pt>
                <c:pt idx="9263">
                  <c:v>49</c:v>
                </c:pt>
                <c:pt idx="9264">
                  <c:v>49</c:v>
                </c:pt>
                <c:pt idx="9265">
                  <c:v>49</c:v>
                </c:pt>
                <c:pt idx="9266">
                  <c:v>49.5</c:v>
                </c:pt>
                <c:pt idx="9267">
                  <c:v>49.5</c:v>
                </c:pt>
                <c:pt idx="9268">
                  <c:v>49.5</c:v>
                </c:pt>
                <c:pt idx="9269">
                  <c:v>49.5</c:v>
                </c:pt>
                <c:pt idx="9270">
                  <c:v>49.5</c:v>
                </c:pt>
                <c:pt idx="9271">
                  <c:v>49.5</c:v>
                </c:pt>
                <c:pt idx="9272">
                  <c:v>49.5</c:v>
                </c:pt>
                <c:pt idx="9273">
                  <c:v>49.5</c:v>
                </c:pt>
                <c:pt idx="9274">
                  <c:v>49.5</c:v>
                </c:pt>
                <c:pt idx="9275">
                  <c:v>49.5</c:v>
                </c:pt>
                <c:pt idx="9276">
                  <c:v>49.5</c:v>
                </c:pt>
                <c:pt idx="9277">
                  <c:v>49.5</c:v>
                </c:pt>
                <c:pt idx="9278">
                  <c:v>49.5</c:v>
                </c:pt>
                <c:pt idx="9279">
                  <c:v>49.5</c:v>
                </c:pt>
                <c:pt idx="9280">
                  <c:v>49.5</c:v>
                </c:pt>
                <c:pt idx="9281">
                  <c:v>49.5</c:v>
                </c:pt>
                <c:pt idx="9282">
                  <c:v>49.5</c:v>
                </c:pt>
                <c:pt idx="9283">
                  <c:v>49.5</c:v>
                </c:pt>
                <c:pt idx="9284">
                  <c:v>49.5</c:v>
                </c:pt>
                <c:pt idx="9285">
                  <c:v>49.5</c:v>
                </c:pt>
                <c:pt idx="9286">
                  <c:v>49.5</c:v>
                </c:pt>
                <c:pt idx="9287">
                  <c:v>49.5</c:v>
                </c:pt>
                <c:pt idx="9288">
                  <c:v>49.5</c:v>
                </c:pt>
                <c:pt idx="9289">
                  <c:v>49.5</c:v>
                </c:pt>
                <c:pt idx="9290">
                  <c:v>49.5</c:v>
                </c:pt>
                <c:pt idx="9291">
                  <c:v>49.5</c:v>
                </c:pt>
                <c:pt idx="9292">
                  <c:v>49.5</c:v>
                </c:pt>
                <c:pt idx="9293">
                  <c:v>49.5</c:v>
                </c:pt>
                <c:pt idx="9294">
                  <c:v>49.5</c:v>
                </c:pt>
                <c:pt idx="9295">
                  <c:v>49.5</c:v>
                </c:pt>
                <c:pt idx="9296">
                  <c:v>49.5</c:v>
                </c:pt>
                <c:pt idx="9297">
                  <c:v>49.5</c:v>
                </c:pt>
                <c:pt idx="9298">
                  <c:v>49.5</c:v>
                </c:pt>
                <c:pt idx="9299">
                  <c:v>49.5</c:v>
                </c:pt>
                <c:pt idx="9300">
                  <c:v>49.5</c:v>
                </c:pt>
                <c:pt idx="9301">
                  <c:v>49.5</c:v>
                </c:pt>
                <c:pt idx="9302">
                  <c:v>49.5</c:v>
                </c:pt>
                <c:pt idx="9303">
                  <c:v>49.5</c:v>
                </c:pt>
                <c:pt idx="9304">
                  <c:v>49.5</c:v>
                </c:pt>
                <c:pt idx="9305">
                  <c:v>49.5</c:v>
                </c:pt>
                <c:pt idx="9306">
                  <c:v>49.5</c:v>
                </c:pt>
                <c:pt idx="9307">
                  <c:v>49.5</c:v>
                </c:pt>
                <c:pt idx="9308">
                  <c:v>49.5</c:v>
                </c:pt>
                <c:pt idx="9309">
                  <c:v>49.5</c:v>
                </c:pt>
                <c:pt idx="9310">
                  <c:v>49.5</c:v>
                </c:pt>
                <c:pt idx="9311">
                  <c:v>49.5</c:v>
                </c:pt>
                <c:pt idx="9312">
                  <c:v>49.5</c:v>
                </c:pt>
                <c:pt idx="9313">
                  <c:v>49.5</c:v>
                </c:pt>
                <c:pt idx="9314">
                  <c:v>49.5</c:v>
                </c:pt>
                <c:pt idx="9315">
                  <c:v>49.5</c:v>
                </c:pt>
                <c:pt idx="9316">
                  <c:v>49.5</c:v>
                </c:pt>
                <c:pt idx="9317">
                  <c:v>49.5</c:v>
                </c:pt>
                <c:pt idx="9318">
                  <c:v>49.5</c:v>
                </c:pt>
                <c:pt idx="9319">
                  <c:v>49.5</c:v>
                </c:pt>
                <c:pt idx="9320">
                  <c:v>49.5</c:v>
                </c:pt>
                <c:pt idx="9321">
                  <c:v>49.5</c:v>
                </c:pt>
                <c:pt idx="9322">
                  <c:v>49.5</c:v>
                </c:pt>
                <c:pt idx="9323">
                  <c:v>49.5</c:v>
                </c:pt>
                <c:pt idx="9324">
                  <c:v>49.5</c:v>
                </c:pt>
                <c:pt idx="9325">
                  <c:v>49.5</c:v>
                </c:pt>
                <c:pt idx="9326">
                  <c:v>49.5</c:v>
                </c:pt>
                <c:pt idx="9327">
                  <c:v>49.5</c:v>
                </c:pt>
                <c:pt idx="9328">
                  <c:v>49.5</c:v>
                </c:pt>
                <c:pt idx="9329">
                  <c:v>49.5</c:v>
                </c:pt>
                <c:pt idx="9330">
                  <c:v>49.5</c:v>
                </c:pt>
                <c:pt idx="9331">
                  <c:v>49.5</c:v>
                </c:pt>
                <c:pt idx="9332">
                  <c:v>49.5</c:v>
                </c:pt>
                <c:pt idx="9333">
                  <c:v>49.5</c:v>
                </c:pt>
                <c:pt idx="9334">
                  <c:v>49.5</c:v>
                </c:pt>
                <c:pt idx="9335">
                  <c:v>49.5</c:v>
                </c:pt>
                <c:pt idx="9336">
                  <c:v>49.5</c:v>
                </c:pt>
                <c:pt idx="9337">
                  <c:v>49.5</c:v>
                </c:pt>
                <c:pt idx="9338">
                  <c:v>49.5</c:v>
                </c:pt>
                <c:pt idx="9339">
                  <c:v>49.5</c:v>
                </c:pt>
                <c:pt idx="9340">
                  <c:v>49.5</c:v>
                </c:pt>
                <c:pt idx="9341">
                  <c:v>49.5</c:v>
                </c:pt>
                <c:pt idx="9342">
                  <c:v>49.5</c:v>
                </c:pt>
                <c:pt idx="9343">
                  <c:v>49.5</c:v>
                </c:pt>
                <c:pt idx="9344">
                  <c:v>49.5</c:v>
                </c:pt>
                <c:pt idx="9345">
                  <c:v>49.5</c:v>
                </c:pt>
                <c:pt idx="9346">
                  <c:v>49.5</c:v>
                </c:pt>
                <c:pt idx="9347">
                  <c:v>49.5</c:v>
                </c:pt>
                <c:pt idx="9348">
                  <c:v>49.5</c:v>
                </c:pt>
                <c:pt idx="9349">
                  <c:v>49.5</c:v>
                </c:pt>
                <c:pt idx="9350">
                  <c:v>49.5</c:v>
                </c:pt>
                <c:pt idx="9351">
                  <c:v>49.5</c:v>
                </c:pt>
                <c:pt idx="9352">
                  <c:v>49.5</c:v>
                </c:pt>
                <c:pt idx="9353">
                  <c:v>49.5</c:v>
                </c:pt>
                <c:pt idx="9354">
                  <c:v>49.5</c:v>
                </c:pt>
                <c:pt idx="9355">
                  <c:v>49.5</c:v>
                </c:pt>
                <c:pt idx="9356">
                  <c:v>49.5</c:v>
                </c:pt>
                <c:pt idx="9357">
                  <c:v>49.5</c:v>
                </c:pt>
                <c:pt idx="9358">
                  <c:v>49.5</c:v>
                </c:pt>
                <c:pt idx="9359">
                  <c:v>49.5</c:v>
                </c:pt>
                <c:pt idx="9360">
                  <c:v>49.5</c:v>
                </c:pt>
                <c:pt idx="9361">
                  <c:v>49.5</c:v>
                </c:pt>
                <c:pt idx="9362">
                  <c:v>49.5</c:v>
                </c:pt>
                <c:pt idx="9363">
                  <c:v>49.5</c:v>
                </c:pt>
                <c:pt idx="9364">
                  <c:v>49.5</c:v>
                </c:pt>
                <c:pt idx="9365">
                  <c:v>49.5</c:v>
                </c:pt>
                <c:pt idx="9366">
                  <c:v>49.5</c:v>
                </c:pt>
                <c:pt idx="9367">
                  <c:v>49.5</c:v>
                </c:pt>
                <c:pt idx="9368">
                  <c:v>49.5</c:v>
                </c:pt>
                <c:pt idx="9369">
                  <c:v>49.5</c:v>
                </c:pt>
                <c:pt idx="9370">
                  <c:v>49.5</c:v>
                </c:pt>
                <c:pt idx="9371">
                  <c:v>49.5</c:v>
                </c:pt>
                <c:pt idx="9372">
                  <c:v>49.5</c:v>
                </c:pt>
                <c:pt idx="9373">
                  <c:v>49.5</c:v>
                </c:pt>
                <c:pt idx="9374">
                  <c:v>49.5</c:v>
                </c:pt>
                <c:pt idx="9375">
                  <c:v>49.5</c:v>
                </c:pt>
                <c:pt idx="9376">
                  <c:v>49.5</c:v>
                </c:pt>
                <c:pt idx="9377">
                  <c:v>49.5</c:v>
                </c:pt>
                <c:pt idx="9378">
                  <c:v>49.5</c:v>
                </c:pt>
                <c:pt idx="9379">
                  <c:v>49.5</c:v>
                </c:pt>
                <c:pt idx="9380">
                  <c:v>49.5</c:v>
                </c:pt>
                <c:pt idx="9381">
                  <c:v>49.5</c:v>
                </c:pt>
                <c:pt idx="9382">
                  <c:v>49.5</c:v>
                </c:pt>
                <c:pt idx="9383">
                  <c:v>49.5</c:v>
                </c:pt>
                <c:pt idx="9384">
                  <c:v>49.5</c:v>
                </c:pt>
                <c:pt idx="9385">
                  <c:v>49.5</c:v>
                </c:pt>
                <c:pt idx="9386">
                  <c:v>49.5</c:v>
                </c:pt>
                <c:pt idx="9387">
                  <c:v>49.5</c:v>
                </c:pt>
                <c:pt idx="9388">
                  <c:v>49.5</c:v>
                </c:pt>
                <c:pt idx="9389">
                  <c:v>49.5</c:v>
                </c:pt>
                <c:pt idx="9390">
                  <c:v>49.5</c:v>
                </c:pt>
                <c:pt idx="9391">
                  <c:v>49.5</c:v>
                </c:pt>
                <c:pt idx="9392">
                  <c:v>49.5</c:v>
                </c:pt>
                <c:pt idx="9393">
                  <c:v>49.5</c:v>
                </c:pt>
                <c:pt idx="9394">
                  <c:v>49.5</c:v>
                </c:pt>
                <c:pt idx="9395">
                  <c:v>49.5</c:v>
                </c:pt>
                <c:pt idx="9396">
                  <c:v>49.5</c:v>
                </c:pt>
                <c:pt idx="9397">
                  <c:v>49.5</c:v>
                </c:pt>
                <c:pt idx="9398">
                  <c:v>49.5</c:v>
                </c:pt>
                <c:pt idx="9399">
                  <c:v>49.5</c:v>
                </c:pt>
                <c:pt idx="9400">
                  <c:v>49.5</c:v>
                </c:pt>
                <c:pt idx="9401">
                  <c:v>49.5</c:v>
                </c:pt>
                <c:pt idx="9402">
                  <c:v>49.5</c:v>
                </c:pt>
                <c:pt idx="9403">
                  <c:v>49.5</c:v>
                </c:pt>
                <c:pt idx="9404">
                  <c:v>49.5</c:v>
                </c:pt>
                <c:pt idx="9405">
                  <c:v>49.5</c:v>
                </c:pt>
                <c:pt idx="9406">
                  <c:v>49.5</c:v>
                </c:pt>
                <c:pt idx="9407">
                  <c:v>49.5</c:v>
                </c:pt>
                <c:pt idx="9408">
                  <c:v>49.5</c:v>
                </c:pt>
                <c:pt idx="9409">
                  <c:v>49.5</c:v>
                </c:pt>
                <c:pt idx="9410">
                  <c:v>49.5</c:v>
                </c:pt>
                <c:pt idx="9411">
                  <c:v>49.5</c:v>
                </c:pt>
                <c:pt idx="9412">
                  <c:v>49.5</c:v>
                </c:pt>
                <c:pt idx="9413">
                  <c:v>49.5</c:v>
                </c:pt>
                <c:pt idx="9414">
                  <c:v>49.5</c:v>
                </c:pt>
                <c:pt idx="9415">
                  <c:v>49.5</c:v>
                </c:pt>
                <c:pt idx="9416">
                  <c:v>49.5</c:v>
                </c:pt>
                <c:pt idx="9417">
                  <c:v>49.5</c:v>
                </c:pt>
                <c:pt idx="9418">
                  <c:v>49.5</c:v>
                </c:pt>
                <c:pt idx="9419">
                  <c:v>49.5</c:v>
                </c:pt>
                <c:pt idx="9420">
                  <c:v>49.5</c:v>
                </c:pt>
                <c:pt idx="9421">
                  <c:v>49.5</c:v>
                </c:pt>
                <c:pt idx="9422">
                  <c:v>49.5</c:v>
                </c:pt>
                <c:pt idx="9423">
                  <c:v>49.5</c:v>
                </c:pt>
                <c:pt idx="9424">
                  <c:v>49.5</c:v>
                </c:pt>
                <c:pt idx="9425">
                  <c:v>49.5</c:v>
                </c:pt>
                <c:pt idx="9426">
                  <c:v>49.5</c:v>
                </c:pt>
                <c:pt idx="9427">
                  <c:v>49.5</c:v>
                </c:pt>
                <c:pt idx="9428">
                  <c:v>49.5</c:v>
                </c:pt>
                <c:pt idx="9429">
                  <c:v>49.5</c:v>
                </c:pt>
                <c:pt idx="9430">
                  <c:v>49.5</c:v>
                </c:pt>
                <c:pt idx="9431">
                  <c:v>49.5</c:v>
                </c:pt>
                <c:pt idx="9432">
                  <c:v>49.5</c:v>
                </c:pt>
                <c:pt idx="9433">
                  <c:v>49.5</c:v>
                </c:pt>
                <c:pt idx="9434">
                  <c:v>49.5</c:v>
                </c:pt>
                <c:pt idx="9435">
                  <c:v>49.5</c:v>
                </c:pt>
                <c:pt idx="9436">
                  <c:v>49.5</c:v>
                </c:pt>
                <c:pt idx="9437">
                  <c:v>49.5</c:v>
                </c:pt>
                <c:pt idx="9438">
                  <c:v>49.5</c:v>
                </c:pt>
                <c:pt idx="9439">
                  <c:v>49.5</c:v>
                </c:pt>
                <c:pt idx="9440">
                  <c:v>49.5</c:v>
                </c:pt>
                <c:pt idx="9441">
                  <c:v>49.5</c:v>
                </c:pt>
                <c:pt idx="9442">
                  <c:v>49.5</c:v>
                </c:pt>
                <c:pt idx="9443">
                  <c:v>49.5</c:v>
                </c:pt>
                <c:pt idx="9444">
                  <c:v>49.5</c:v>
                </c:pt>
                <c:pt idx="9445">
                  <c:v>49.5</c:v>
                </c:pt>
                <c:pt idx="9446">
                  <c:v>49.5</c:v>
                </c:pt>
                <c:pt idx="9447">
                  <c:v>49.5</c:v>
                </c:pt>
                <c:pt idx="9448">
                  <c:v>49.5</c:v>
                </c:pt>
                <c:pt idx="9449">
                  <c:v>49.5</c:v>
                </c:pt>
                <c:pt idx="9450">
                  <c:v>49.5</c:v>
                </c:pt>
                <c:pt idx="9451">
                  <c:v>49.5</c:v>
                </c:pt>
                <c:pt idx="9452">
                  <c:v>49.5</c:v>
                </c:pt>
                <c:pt idx="9453">
                  <c:v>49.5</c:v>
                </c:pt>
                <c:pt idx="9454">
                  <c:v>49.5</c:v>
                </c:pt>
                <c:pt idx="9455">
                  <c:v>49.5</c:v>
                </c:pt>
                <c:pt idx="9456">
                  <c:v>49.5</c:v>
                </c:pt>
                <c:pt idx="9457">
                  <c:v>49.5</c:v>
                </c:pt>
                <c:pt idx="9458">
                  <c:v>49.5</c:v>
                </c:pt>
                <c:pt idx="9459">
                  <c:v>49.5</c:v>
                </c:pt>
                <c:pt idx="9460">
                  <c:v>49.5</c:v>
                </c:pt>
                <c:pt idx="9461">
                  <c:v>49.5</c:v>
                </c:pt>
                <c:pt idx="9462">
                  <c:v>49.5</c:v>
                </c:pt>
                <c:pt idx="9463">
                  <c:v>49.5</c:v>
                </c:pt>
                <c:pt idx="9464">
                  <c:v>49.5</c:v>
                </c:pt>
                <c:pt idx="9465">
                  <c:v>49.5</c:v>
                </c:pt>
                <c:pt idx="9466">
                  <c:v>49.5</c:v>
                </c:pt>
                <c:pt idx="9467">
                  <c:v>49.5</c:v>
                </c:pt>
                <c:pt idx="9468">
                  <c:v>49.5</c:v>
                </c:pt>
                <c:pt idx="9469">
                  <c:v>49.5</c:v>
                </c:pt>
                <c:pt idx="9470">
                  <c:v>49.5</c:v>
                </c:pt>
                <c:pt idx="9471">
                  <c:v>49.5</c:v>
                </c:pt>
                <c:pt idx="9472">
                  <c:v>49.5</c:v>
                </c:pt>
                <c:pt idx="9473">
                  <c:v>49.5</c:v>
                </c:pt>
                <c:pt idx="9474">
                  <c:v>49.5</c:v>
                </c:pt>
                <c:pt idx="9475">
                  <c:v>49.5</c:v>
                </c:pt>
                <c:pt idx="9476">
                  <c:v>49.5</c:v>
                </c:pt>
                <c:pt idx="9477">
                  <c:v>49.5</c:v>
                </c:pt>
                <c:pt idx="9478">
                  <c:v>49.5</c:v>
                </c:pt>
                <c:pt idx="9479">
                  <c:v>49.5</c:v>
                </c:pt>
                <c:pt idx="9480">
                  <c:v>49.5</c:v>
                </c:pt>
                <c:pt idx="9481">
                  <c:v>49.5</c:v>
                </c:pt>
                <c:pt idx="9482">
                  <c:v>49.5</c:v>
                </c:pt>
                <c:pt idx="9483">
                  <c:v>49.5</c:v>
                </c:pt>
                <c:pt idx="9484">
                  <c:v>49.5</c:v>
                </c:pt>
                <c:pt idx="9485">
                  <c:v>49.5</c:v>
                </c:pt>
                <c:pt idx="9486">
                  <c:v>49.5</c:v>
                </c:pt>
                <c:pt idx="9487">
                  <c:v>49.5</c:v>
                </c:pt>
                <c:pt idx="9488">
                  <c:v>49.5</c:v>
                </c:pt>
                <c:pt idx="9489">
                  <c:v>49.5</c:v>
                </c:pt>
                <c:pt idx="9490">
                  <c:v>49.5</c:v>
                </c:pt>
                <c:pt idx="9491">
                  <c:v>49.5</c:v>
                </c:pt>
                <c:pt idx="9492">
                  <c:v>49.5</c:v>
                </c:pt>
                <c:pt idx="9493">
                  <c:v>49.5</c:v>
                </c:pt>
                <c:pt idx="9494">
                  <c:v>49.5</c:v>
                </c:pt>
                <c:pt idx="9495">
                  <c:v>49.5</c:v>
                </c:pt>
                <c:pt idx="9496">
                  <c:v>49.5</c:v>
                </c:pt>
                <c:pt idx="9497">
                  <c:v>49.5</c:v>
                </c:pt>
                <c:pt idx="9498">
                  <c:v>49.5</c:v>
                </c:pt>
                <c:pt idx="9499">
                  <c:v>49.5</c:v>
                </c:pt>
                <c:pt idx="9500">
                  <c:v>49.5</c:v>
                </c:pt>
                <c:pt idx="9501">
                  <c:v>49.5</c:v>
                </c:pt>
                <c:pt idx="9502">
                  <c:v>49.5</c:v>
                </c:pt>
                <c:pt idx="9503">
                  <c:v>49.5</c:v>
                </c:pt>
                <c:pt idx="9504">
                  <c:v>49.5</c:v>
                </c:pt>
                <c:pt idx="9505">
                  <c:v>49.5</c:v>
                </c:pt>
                <c:pt idx="9506">
                  <c:v>49.5</c:v>
                </c:pt>
                <c:pt idx="9507">
                  <c:v>49.5</c:v>
                </c:pt>
                <c:pt idx="9508">
                  <c:v>49.5</c:v>
                </c:pt>
                <c:pt idx="9509">
                  <c:v>49.5</c:v>
                </c:pt>
                <c:pt idx="9510">
                  <c:v>49.5</c:v>
                </c:pt>
                <c:pt idx="9511">
                  <c:v>49.5</c:v>
                </c:pt>
                <c:pt idx="9512">
                  <c:v>49.5</c:v>
                </c:pt>
                <c:pt idx="9513">
                  <c:v>49.5</c:v>
                </c:pt>
                <c:pt idx="9514">
                  <c:v>49.5</c:v>
                </c:pt>
                <c:pt idx="9515">
                  <c:v>49.5</c:v>
                </c:pt>
                <c:pt idx="9516">
                  <c:v>49.5</c:v>
                </c:pt>
                <c:pt idx="9517">
                  <c:v>49.5</c:v>
                </c:pt>
                <c:pt idx="9518">
                  <c:v>49.5</c:v>
                </c:pt>
                <c:pt idx="9519">
                  <c:v>49.5</c:v>
                </c:pt>
                <c:pt idx="9520">
                  <c:v>49.5</c:v>
                </c:pt>
                <c:pt idx="9521">
                  <c:v>49.5</c:v>
                </c:pt>
                <c:pt idx="9522">
                  <c:v>49.5</c:v>
                </c:pt>
                <c:pt idx="9523">
                  <c:v>49.5</c:v>
                </c:pt>
                <c:pt idx="9524">
                  <c:v>49.5</c:v>
                </c:pt>
                <c:pt idx="9525">
                  <c:v>49.5</c:v>
                </c:pt>
                <c:pt idx="9526">
                  <c:v>49.5</c:v>
                </c:pt>
                <c:pt idx="9527">
                  <c:v>49.5</c:v>
                </c:pt>
                <c:pt idx="9528">
                  <c:v>49.5</c:v>
                </c:pt>
                <c:pt idx="9529">
                  <c:v>49.5</c:v>
                </c:pt>
                <c:pt idx="9530">
                  <c:v>49.5</c:v>
                </c:pt>
                <c:pt idx="9531">
                  <c:v>49.5</c:v>
                </c:pt>
                <c:pt idx="9532">
                  <c:v>49.5</c:v>
                </c:pt>
                <c:pt idx="9533">
                  <c:v>49.5</c:v>
                </c:pt>
                <c:pt idx="9534">
                  <c:v>49.5</c:v>
                </c:pt>
                <c:pt idx="9535">
                  <c:v>49.5</c:v>
                </c:pt>
                <c:pt idx="9536">
                  <c:v>49.5</c:v>
                </c:pt>
                <c:pt idx="9537">
                  <c:v>49.5</c:v>
                </c:pt>
                <c:pt idx="9538">
                  <c:v>49.5</c:v>
                </c:pt>
                <c:pt idx="9539">
                  <c:v>49.5</c:v>
                </c:pt>
                <c:pt idx="9540">
                  <c:v>49.5</c:v>
                </c:pt>
                <c:pt idx="9541">
                  <c:v>49.5</c:v>
                </c:pt>
                <c:pt idx="9542">
                  <c:v>49.5</c:v>
                </c:pt>
                <c:pt idx="9543">
                  <c:v>49.5</c:v>
                </c:pt>
                <c:pt idx="9544">
                  <c:v>49.5</c:v>
                </c:pt>
                <c:pt idx="9545">
                  <c:v>49.5</c:v>
                </c:pt>
                <c:pt idx="9546">
                  <c:v>49.5</c:v>
                </c:pt>
                <c:pt idx="9547">
                  <c:v>49.5</c:v>
                </c:pt>
                <c:pt idx="9548">
                  <c:v>49.5</c:v>
                </c:pt>
                <c:pt idx="9549">
                  <c:v>49.5</c:v>
                </c:pt>
                <c:pt idx="9550">
                  <c:v>49.5</c:v>
                </c:pt>
                <c:pt idx="9551">
                  <c:v>49.5</c:v>
                </c:pt>
                <c:pt idx="9552">
                  <c:v>49.5</c:v>
                </c:pt>
                <c:pt idx="9553">
                  <c:v>49.5</c:v>
                </c:pt>
                <c:pt idx="9554">
                  <c:v>49.5</c:v>
                </c:pt>
                <c:pt idx="9555">
                  <c:v>49.5</c:v>
                </c:pt>
                <c:pt idx="9556">
                  <c:v>49.5</c:v>
                </c:pt>
                <c:pt idx="9557">
                  <c:v>49.5</c:v>
                </c:pt>
                <c:pt idx="9558">
                  <c:v>49.5</c:v>
                </c:pt>
                <c:pt idx="9559">
                  <c:v>49.5</c:v>
                </c:pt>
                <c:pt idx="9560">
                  <c:v>49.5</c:v>
                </c:pt>
                <c:pt idx="9561">
                  <c:v>49.5</c:v>
                </c:pt>
                <c:pt idx="9562">
                  <c:v>49.5</c:v>
                </c:pt>
                <c:pt idx="9563">
                  <c:v>49.5</c:v>
                </c:pt>
                <c:pt idx="9564">
                  <c:v>49.5</c:v>
                </c:pt>
                <c:pt idx="9565">
                  <c:v>49.5</c:v>
                </c:pt>
                <c:pt idx="9566">
                  <c:v>49.5</c:v>
                </c:pt>
                <c:pt idx="9567">
                  <c:v>49.5</c:v>
                </c:pt>
                <c:pt idx="9568">
                  <c:v>49.5</c:v>
                </c:pt>
                <c:pt idx="9569">
                  <c:v>49.5</c:v>
                </c:pt>
                <c:pt idx="9570">
                  <c:v>49.5</c:v>
                </c:pt>
                <c:pt idx="9571">
                  <c:v>49.5</c:v>
                </c:pt>
                <c:pt idx="9572">
                  <c:v>49.5</c:v>
                </c:pt>
                <c:pt idx="9573">
                  <c:v>49.5</c:v>
                </c:pt>
                <c:pt idx="9574">
                  <c:v>49.5</c:v>
                </c:pt>
                <c:pt idx="9575">
                  <c:v>49.5</c:v>
                </c:pt>
                <c:pt idx="9576">
                  <c:v>49.5</c:v>
                </c:pt>
                <c:pt idx="9577">
                  <c:v>49.5</c:v>
                </c:pt>
                <c:pt idx="9578">
                  <c:v>49.5</c:v>
                </c:pt>
                <c:pt idx="9579">
                  <c:v>49.5</c:v>
                </c:pt>
                <c:pt idx="9580">
                  <c:v>49.5</c:v>
                </c:pt>
                <c:pt idx="9581">
                  <c:v>49.5</c:v>
                </c:pt>
                <c:pt idx="9582">
                  <c:v>49.5</c:v>
                </c:pt>
                <c:pt idx="9583">
                  <c:v>49.5</c:v>
                </c:pt>
                <c:pt idx="9584">
                  <c:v>49.5</c:v>
                </c:pt>
                <c:pt idx="9585">
                  <c:v>49.5</c:v>
                </c:pt>
                <c:pt idx="9586">
                  <c:v>49.5</c:v>
                </c:pt>
                <c:pt idx="9587">
                  <c:v>49.5</c:v>
                </c:pt>
                <c:pt idx="9588">
                  <c:v>49.5</c:v>
                </c:pt>
                <c:pt idx="9589">
                  <c:v>49.5</c:v>
                </c:pt>
                <c:pt idx="9590">
                  <c:v>49.5</c:v>
                </c:pt>
                <c:pt idx="9591">
                  <c:v>49.5</c:v>
                </c:pt>
                <c:pt idx="9592">
                  <c:v>49.5</c:v>
                </c:pt>
                <c:pt idx="9593">
                  <c:v>49.5</c:v>
                </c:pt>
                <c:pt idx="9594">
                  <c:v>49.5</c:v>
                </c:pt>
                <c:pt idx="9595">
                  <c:v>49.5</c:v>
                </c:pt>
                <c:pt idx="9596">
                  <c:v>49.5</c:v>
                </c:pt>
                <c:pt idx="9597">
                  <c:v>49.5</c:v>
                </c:pt>
                <c:pt idx="9598">
                  <c:v>49.5</c:v>
                </c:pt>
                <c:pt idx="9599">
                  <c:v>49.5</c:v>
                </c:pt>
                <c:pt idx="9600">
                  <c:v>49.5</c:v>
                </c:pt>
                <c:pt idx="9601">
                  <c:v>49.5</c:v>
                </c:pt>
                <c:pt idx="9602">
                  <c:v>49.5</c:v>
                </c:pt>
                <c:pt idx="9603">
                  <c:v>49.5</c:v>
                </c:pt>
                <c:pt idx="9604">
                  <c:v>49.5</c:v>
                </c:pt>
                <c:pt idx="9605">
                  <c:v>49.5</c:v>
                </c:pt>
                <c:pt idx="9606">
                  <c:v>49.5</c:v>
                </c:pt>
                <c:pt idx="9607">
                  <c:v>49.5</c:v>
                </c:pt>
                <c:pt idx="9608">
                  <c:v>49.5</c:v>
                </c:pt>
                <c:pt idx="9609">
                  <c:v>49.5</c:v>
                </c:pt>
                <c:pt idx="9610">
                  <c:v>49.5</c:v>
                </c:pt>
                <c:pt idx="9611">
                  <c:v>49.5</c:v>
                </c:pt>
                <c:pt idx="9612">
                  <c:v>49.5</c:v>
                </c:pt>
                <c:pt idx="9613">
                  <c:v>49.5</c:v>
                </c:pt>
                <c:pt idx="9614">
                  <c:v>49.5</c:v>
                </c:pt>
                <c:pt idx="9615">
                  <c:v>49.5</c:v>
                </c:pt>
                <c:pt idx="9616">
                  <c:v>49.5</c:v>
                </c:pt>
                <c:pt idx="9617">
                  <c:v>49.5</c:v>
                </c:pt>
                <c:pt idx="9618">
                  <c:v>49.5</c:v>
                </c:pt>
                <c:pt idx="9619">
                  <c:v>49.5</c:v>
                </c:pt>
                <c:pt idx="9620">
                  <c:v>49.5</c:v>
                </c:pt>
                <c:pt idx="9621">
                  <c:v>49.5</c:v>
                </c:pt>
                <c:pt idx="9622">
                  <c:v>49.5</c:v>
                </c:pt>
                <c:pt idx="9623">
                  <c:v>49.5</c:v>
                </c:pt>
                <c:pt idx="9624">
                  <c:v>49.5</c:v>
                </c:pt>
                <c:pt idx="9625">
                  <c:v>49.5</c:v>
                </c:pt>
                <c:pt idx="9626">
                  <c:v>49.5</c:v>
                </c:pt>
                <c:pt idx="9627">
                  <c:v>49.5</c:v>
                </c:pt>
                <c:pt idx="9628">
                  <c:v>49.5</c:v>
                </c:pt>
                <c:pt idx="9629">
                  <c:v>49.5</c:v>
                </c:pt>
                <c:pt idx="9630">
                  <c:v>49.5</c:v>
                </c:pt>
                <c:pt idx="9631">
                  <c:v>49.5</c:v>
                </c:pt>
                <c:pt idx="9632">
                  <c:v>49.5</c:v>
                </c:pt>
                <c:pt idx="9633">
                  <c:v>49.5</c:v>
                </c:pt>
                <c:pt idx="9634">
                  <c:v>49.5</c:v>
                </c:pt>
                <c:pt idx="9635">
                  <c:v>49.5</c:v>
                </c:pt>
                <c:pt idx="9636">
                  <c:v>49.5</c:v>
                </c:pt>
                <c:pt idx="9637">
                  <c:v>49.5</c:v>
                </c:pt>
                <c:pt idx="9638">
                  <c:v>49.5</c:v>
                </c:pt>
                <c:pt idx="9639">
                  <c:v>49.5</c:v>
                </c:pt>
                <c:pt idx="9640">
                  <c:v>49.5</c:v>
                </c:pt>
                <c:pt idx="9641">
                  <c:v>49.5</c:v>
                </c:pt>
                <c:pt idx="9642">
                  <c:v>49.5</c:v>
                </c:pt>
                <c:pt idx="9643">
                  <c:v>49.5</c:v>
                </c:pt>
                <c:pt idx="9644">
                  <c:v>49.5</c:v>
                </c:pt>
                <c:pt idx="9645">
                  <c:v>49.5</c:v>
                </c:pt>
                <c:pt idx="9646">
                  <c:v>49.5</c:v>
                </c:pt>
                <c:pt idx="9647">
                  <c:v>49.5</c:v>
                </c:pt>
                <c:pt idx="9648">
                  <c:v>49.5</c:v>
                </c:pt>
                <c:pt idx="9649">
                  <c:v>49.5</c:v>
                </c:pt>
                <c:pt idx="9650">
                  <c:v>49.5</c:v>
                </c:pt>
                <c:pt idx="9651">
                  <c:v>49.5</c:v>
                </c:pt>
                <c:pt idx="9652">
                  <c:v>49.5</c:v>
                </c:pt>
                <c:pt idx="9653">
                  <c:v>49.5</c:v>
                </c:pt>
                <c:pt idx="9654">
                  <c:v>49.5</c:v>
                </c:pt>
                <c:pt idx="9655">
                  <c:v>49.5</c:v>
                </c:pt>
                <c:pt idx="9656">
                  <c:v>49.5</c:v>
                </c:pt>
                <c:pt idx="9657">
                  <c:v>49.5</c:v>
                </c:pt>
                <c:pt idx="9658">
                  <c:v>49.5</c:v>
                </c:pt>
                <c:pt idx="9659">
                  <c:v>49.5</c:v>
                </c:pt>
                <c:pt idx="9660">
                  <c:v>49.5</c:v>
                </c:pt>
                <c:pt idx="9661">
                  <c:v>49.5</c:v>
                </c:pt>
                <c:pt idx="9662">
                  <c:v>49.5</c:v>
                </c:pt>
                <c:pt idx="9663">
                  <c:v>99</c:v>
                </c:pt>
                <c:pt idx="9664">
                  <c:v>99</c:v>
                </c:pt>
                <c:pt idx="9665">
                  <c:v>99</c:v>
                </c:pt>
                <c:pt idx="9666">
                  <c:v>99</c:v>
                </c:pt>
                <c:pt idx="9667">
                  <c:v>99</c:v>
                </c:pt>
                <c:pt idx="9668">
                  <c:v>99</c:v>
                </c:pt>
                <c:pt idx="9669">
                  <c:v>99</c:v>
                </c:pt>
                <c:pt idx="9670">
                  <c:v>99</c:v>
                </c:pt>
                <c:pt idx="9671">
                  <c:v>99</c:v>
                </c:pt>
                <c:pt idx="9672">
                  <c:v>99</c:v>
                </c:pt>
                <c:pt idx="9673">
                  <c:v>99</c:v>
                </c:pt>
                <c:pt idx="9674">
                  <c:v>99</c:v>
                </c:pt>
                <c:pt idx="9675">
                  <c:v>99</c:v>
                </c:pt>
                <c:pt idx="9676">
                  <c:v>99</c:v>
                </c:pt>
                <c:pt idx="9677">
                  <c:v>99</c:v>
                </c:pt>
                <c:pt idx="9678">
                  <c:v>99</c:v>
                </c:pt>
                <c:pt idx="9679">
                  <c:v>99</c:v>
                </c:pt>
                <c:pt idx="9680">
                  <c:v>99</c:v>
                </c:pt>
                <c:pt idx="9681">
                  <c:v>99</c:v>
                </c:pt>
                <c:pt idx="9682">
                  <c:v>99</c:v>
                </c:pt>
                <c:pt idx="9683">
                  <c:v>99</c:v>
                </c:pt>
                <c:pt idx="9684">
                  <c:v>100</c:v>
                </c:pt>
                <c:pt idx="9685">
                  <c:v>100</c:v>
                </c:pt>
                <c:pt idx="9686">
                  <c:v>100</c:v>
                </c:pt>
                <c:pt idx="9687">
                  <c:v>100</c:v>
                </c:pt>
                <c:pt idx="9688">
                  <c:v>100</c:v>
                </c:pt>
                <c:pt idx="9689">
                  <c:v>100</c:v>
                </c:pt>
                <c:pt idx="9690">
                  <c:v>100</c:v>
                </c:pt>
                <c:pt idx="9691">
                  <c:v>100</c:v>
                </c:pt>
                <c:pt idx="9692">
                  <c:v>100</c:v>
                </c:pt>
                <c:pt idx="9693">
                  <c:v>100</c:v>
                </c:pt>
                <c:pt idx="9694">
                  <c:v>100</c:v>
                </c:pt>
                <c:pt idx="9695">
                  <c:v>100</c:v>
                </c:pt>
                <c:pt idx="9696">
                  <c:v>100</c:v>
                </c:pt>
                <c:pt idx="9697">
                  <c:v>100</c:v>
                </c:pt>
                <c:pt idx="9698">
                  <c:v>100</c:v>
                </c:pt>
                <c:pt idx="9699">
                  <c:v>100</c:v>
                </c:pt>
                <c:pt idx="9700">
                  <c:v>100</c:v>
                </c:pt>
                <c:pt idx="9701">
                  <c:v>100</c:v>
                </c:pt>
                <c:pt idx="9702">
                  <c:v>100</c:v>
                </c:pt>
                <c:pt idx="9703">
                  <c:v>100</c:v>
                </c:pt>
                <c:pt idx="9704">
                  <c:v>100</c:v>
                </c:pt>
                <c:pt idx="9705">
                  <c:v>100</c:v>
                </c:pt>
                <c:pt idx="9706">
                  <c:v>100</c:v>
                </c:pt>
                <c:pt idx="9707">
                  <c:v>100</c:v>
                </c:pt>
                <c:pt idx="9708">
                  <c:v>100</c:v>
                </c:pt>
                <c:pt idx="9709">
                  <c:v>100</c:v>
                </c:pt>
                <c:pt idx="9710">
                  <c:v>100</c:v>
                </c:pt>
                <c:pt idx="9711">
                  <c:v>100</c:v>
                </c:pt>
                <c:pt idx="9712">
                  <c:v>100</c:v>
                </c:pt>
                <c:pt idx="9713">
                  <c:v>100</c:v>
                </c:pt>
                <c:pt idx="9714">
                  <c:v>100</c:v>
                </c:pt>
                <c:pt idx="9715">
                  <c:v>100</c:v>
                </c:pt>
                <c:pt idx="9716">
                  <c:v>100</c:v>
                </c:pt>
                <c:pt idx="9717">
                  <c:v>100</c:v>
                </c:pt>
                <c:pt idx="9718">
                  <c:v>100</c:v>
                </c:pt>
                <c:pt idx="9719">
                  <c:v>100</c:v>
                </c:pt>
                <c:pt idx="9720">
                  <c:v>100</c:v>
                </c:pt>
                <c:pt idx="9721">
                  <c:v>100</c:v>
                </c:pt>
                <c:pt idx="9722">
                  <c:v>100</c:v>
                </c:pt>
                <c:pt idx="9723">
                  <c:v>100</c:v>
                </c:pt>
                <c:pt idx="9724">
                  <c:v>100</c:v>
                </c:pt>
                <c:pt idx="9725">
                  <c:v>100</c:v>
                </c:pt>
                <c:pt idx="9726">
                  <c:v>100</c:v>
                </c:pt>
                <c:pt idx="9727">
                  <c:v>100</c:v>
                </c:pt>
                <c:pt idx="9728">
                  <c:v>100</c:v>
                </c:pt>
                <c:pt idx="9729">
                  <c:v>100</c:v>
                </c:pt>
                <c:pt idx="9730">
                  <c:v>100</c:v>
                </c:pt>
                <c:pt idx="9731">
                  <c:v>100</c:v>
                </c:pt>
                <c:pt idx="9732">
                  <c:v>100</c:v>
                </c:pt>
                <c:pt idx="9733">
                  <c:v>100</c:v>
                </c:pt>
                <c:pt idx="9734">
                  <c:v>100</c:v>
                </c:pt>
                <c:pt idx="9735">
                  <c:v>100</c:v>
                </c:pt>
                <c:pt idx="9736">
                  <c:v>100</c:v>
                </c:pt>
                <c:pt idx="9737">
                  <c:v>100</c:v>
                </c:pt>
                <c:pt idx="9738">
                  <c:v>100</c:v>
                </c:pt>
                <c:pt idx="9739">
                  <c:v>100</c:v>
                </c:pt>
                <c:pt idx="9740">
                  <c:v>100</c:v>
                </c:pt>
                <c:pt idx="9741">
                  <c:v>100</c:v>
                </c:pt>
                <c:pt idx="9742">
                  <c:v>100</c:v>
                </c:pt>
                <c:pt idx="9743">
                  <c:v>100</c:v>
                </c:pt>
                <c:pt idx="9744">
                  <c:v>100</c:v>
                </c:pt>
                <c:pt idx="9745">
                  <c:v>100</c:v>
                </c:pt>
                <c:pt idx="9746">
                  <c:v>100</c:v>
                </c:pt>
                <c:pt idx="9747">
                  <c:v>100</c:v>
                </c:pt>
                <c:pt idx="9748">
                  <c:v>100</c:v>
                </c:pt>
                <c:pt idx="9749">
                  <c:v>100</c:v>
                </c:pt>
                <c:pt idx="9750">
                  <c:v>100</c:v>
                </c:pt>
                <c:pt idx="9751">
                  <c:v>100</c:v>
                </c:pt>
                <c:pt idx="9752">
                  <c:v>100</c:v>
                </c:pt>
                <c:pt idx="9753">
                  <c:v>100</c:v>
                </c:pt>
                <c:pt idx="9754">
                  <c:v>100</c:v>
                </c:pt>
                <c:pt idx="9755">
                  <c:v>100</c:v>
                </c:pt>
                <c:pt idx="9756">
                  <c:v>100</c:v>
                </c:pt>
                <c:pt idx="9757">
                  <c:v>100</c:v>
                </c:pt>
                <c:pt idx="9758">
                  <c:v>100</c:v>
                </c:pt>
                <c:pt idx="9759">
                  <c:v>100</c:v>
                </c:pt>
                <c:pt idx="9760">
                  <c:v>100</c:v>
                </c:pt>
                <c:pt idx="9761">
                  <c:v>100</c:v>
                </c:pt>
                <c:pt idx="9762">
                  <c:v>100</c:v>
                </c:pt>
                <c:pt idx="9763">
                  <c:v>100</c:v>
                </c:pt>
                <c:pt idx="9764">
                  <c:v>100</c:v>
                </c:pt>
                <c:pt idx="9765">
                  <c:v>100</c:v>
                </c:pt>
                <c:pt idx="9766">
                  <c:v>100</c:v>
                </c:pt>
                <c:pt idx="9767">
                  <c:v>100</c:v>
                </c:pt>
                <c:pt idx="9768">
                  <c:v>100</c:v>
                </c:pt>
                <c:pt idx="9769">
                  <c:v>100</c:v>
                </c:pt>
                <c:pt idx="9770">
                  <c:v>100</c:v>
                </c:pt>
                <c:pt idx="9771">
                  <c:v>100</c:v>
                </c:pt>
                <c:pt idx="9772">
                  <c:v>100</c:v>
                </c:pt>
                <c:pt idx="9773">
                  <c:v>100</c:v>
                </c:pt>
                <c:pt idx="9774">
                  <c:v>100</c:v>
                </c:pt>
                <c:pt idx="9775">
                  <c:v>100</c:v>
                </c:pt>
                <c:pt idx="9776">
                  <c:v>100</c:v>
                </c:pt>
                <c:pt idx="9777">
                  <c:v>100</c:v>
                </c:pt>
                <c:pt idx="9778">
                  <c:v>100</c:v>
                </c:pt>
                <c:pt idx="9779">
                  <c:v>100</c:v>
                </c:pt>
                <c:pt idx="9780">
                  <c:v>100</c:v>
                </c:pt>
                <c:pt idx="9781">
                  <c:v>100</c:v>
                </c:pt>
                <c:pt idx="9782">
                  <c:v>100</c:v>
                </c:pt>
                <c:pt idx="9783">
                  <c:v>100</c:v>
                </c:pt>
                <c:pt idx="9784">
                  <c:v>100</c:v>
                </c:pt>
                <c:pt idx="9785">
                  <c:v>100</c:v>
                </c:pt>
                <c:pt idx="9786">
                  <c:v>100</c:v>
                </c:pt>
                <c:pt idx="9787">
                  <c:v>100</c:v>
                </c:pt>
                <c:pt idx="9788">
                  <c:v>100</c:v>
                </c:pt>
                <c:pt idx="9789">
                  <c:v>100</c:v>
                </c:pt>
                <c:pt idx="9790">
                  <c:v>100</c:v>
                </c:pt>
                <c:pt idx="9791">
                  <c:v>100</c:v>
                </c:pt>
                <c:pt idx="9792">
                  <c:v>100</c:v>
                </c:pt>
                <c:pt idx="9793">
                  <c:v>100</c:v>
                </c:pt>
                <c:pt idx="9794">
                  <c:v>100</c:v>
                </c:pt>
                <c:pt idx="9795">
                  <c:v>100</c:v>
                </c:pt>
                <c:pt idx="9796">
                  <c:v>100</c:v>
                </c:pt>
                <c:pt idx="9797">
                  <c:v>100</c:v>
                </c:pt>
                <c:pt idx="9798">
                  <c:v>100</c:v>
                </c:pt>
                <c:pt idx="9799">
                  <c:v>100</c:v>
                </c:pt>
                <c:pt idx="9800">
                  <c:v>100</c:v>
                </c:pt>
                <c:pt idx="9801">
                  <c:v>100</c:v>
                </c:pt>
                <c:pt idx="9802">
                  <c:v>100</c:v>
                </c:pt>
                <c:pt idx="9803">
                  <c:v>100</c:v>
                </c:pt>
                <c:pt idx="9804">
                  <c:v>100</c:v>
                </c:pt>
                <c:pt idx="9805">
                  <c:v>100</c:v>
                </c:pt>
                <c:pt idx="9806">
                  <c:v>100</c:v>
                </c:pt>
                <c:pt idx="9807">
                  <c:v>100</c:v>
                </c:pt>
                <c:pt idx="9808">
                  <c:v>100</c:v>
                </c:pt>
                <c:pt idx="9809">
                  <c:v>100</c:v>
                </c:pt>
                <c:pt idx="9810">
                  <c:v>100</c:v>
                </c:pt>
                <c:pt idx="9811">
                  <c:v>100</c:v>
                </c:pt>
                <c:pt idx="9812">
                  <c:v>100</c:v>
                </c:pt>
                <c:pt idx="9813">
                  <c:v>100</c:v>
                </c:pt>
                <c:pt idx="9814">
                  <c:v>100</c:v>
                </c:pt>
                <c:pt idx="9815">
                  <c:v>100</c:v>
                </c:pt>
                <c:pt idx="9816">
                  <c:v>100</c:v>
                </c:pt>
                <c:pt idx="9817">
                  <c:v>100</c:v>
                </c:pt>
                <c:pt idx="9818">
                  <c:v>100</c:v>
                </c:pt>
                <c:pt idx="9819">
                  <c:v>100</c:v>
                </c:pt>
                <c:pt idx="9820">
                  <c:v>100</c:v>
                </c:pt>
                <c:pt idx="9821">
                  <c:v>100</c:v>
                </c:pt>
                <c:pt idx="9822">
                  <c:v>100</c:v>
                </c:pt>
                <c:pt idx="9823">
                  <c:v>100</c:v>
                </c:pt>
                <c:pt idx="9824">
                  <c:v>100</c:v>
                </c:pt>
                <c:pt idx="9825">
                  <c:v>100</c:v>
                </c:pt>
                <c:pt idx="9826">
                  <c:v>100</c:v>
                </c:pt>
                <c:pt idx="9827">
                  <c:v>100</c:v>
                </c:pt>
                <c:pt idx="9828">
                  <c:v>100</c:v>
                </c:pt>
                <c:pt idx="9829">
                  <c:v>100</c:v>
                </c:pt>
                <c:pt idx="9830">
                  <c:v>100</c:v>
                </c:pt>
                <c:pt idx="9831">
                  <c:v>100</c:v>
                </c:pt>
                <c:pt idx="9832">
                  <c:v>100</c:v>
                </c:pt>
                <c:pt idx="9833">
                  <c:v>100</c:v>
                </c:pt>
                <c:pt idx="9834">
                  <c:v>100</c:v>
                </c:pt>
                <c:pt idx="9835">
                  <c:v>100</c:v>
                </c:pt>
                <c:pt idx="9836">
                  <c:v>100</c:v>
                </c:pt>
                <c:pt idx="9837">
                  <c:v>100</c:v>
                </c:pt>
                <c:pt idx="9838">
                  <c:v>100</c:v>
                </c:pt>
                <c:pt idx="9839">
                  <c:v>100</c:v>
                </c:pt>
                <c:pt idx="9840">
                  <c:v>100</c:v>
                </c:pt>
                <c:pt idx="9841">
                  <c:v>100</c:v>
                </c:pt>
                <c:pt idx="9842">
                  <c:v>100</c:v>
                </c:pt>
                <c:pt idx="9843">
                  <c:v>100</c:v>
                </c:pt>
                <c:pt idx="9844">
                  <c:v>100</c:v>
                </c:pt>
                <c:pt idx="9845">
                  <c:v>100</c:v>
                </c:pt>
                <c:pt idx="9846">
                  <c:v>100</c:v>
                </c:pt>
                <c:pt idx="9847">
                  <c:v>100</c:v>
                </c:pt>
                <c:pt idx="9848">
                  <c:v>100</c:v>
                </c:pt>
                <c:pt idx="9849">
                  <c:v>100</c:v>
                </c:pt>
                <c:pt idx="9850">
                  <c:v>100</c:v>
                </c:pt>
                <c:pt idx="9851">
                  <c:v>100</c:v>
                </c:pt>
                <c:pt idx="9852">
                  <c:v>100</c:v>
                </c:pt>
                <c:pt idx="9853">
                  <c:v>100</c:v>
                </c:pt>
                <c:pt idx="9854">
                  <c:v>100</c:v>
                </c:pt>
                <c:pt idx="9855">
                  <c:v>100</c:v>
                </c:pt>
                <c:pt idx="9856">
                  <c:v>100</c:v>
                </c:pt>
                <c:pt idx="9857">
                  <c:v>100</c:v>
                </c:pt>
                <c:pt idx="9858">
                  <c:v>100</c:v>
                </c:pt>
                <c:pt idx="9859">
                  <c:v>100</c:v>
                </c:pt>
                <c:pt idx="9860">
                  <c:v>100</c:v>
                </c:pt>
                <c:pt idx="9861">
                  <c:v>100</c:v>
                </c:pt>
                <c:pt idx="9862">
                  <c:v>100</c:v>
                </c:pt>
                <c:pt idx="9863">
                  <c:v>100</c:v>
                </c:pt>
                <c:pt idx="9864">
                  <c:v>100</c:v>
                </c:pt>
                <c:pt idx="9865">
                  <c:v>100</c:v>
                </c:pt>
                <c:pt idx="9866">
                  <c:v>100</c:v>
                </c:pt>
                <c:pt idx="9867">
                  <c:v>100</c:v>
                </c:pt>
                <c:pt idx="9868">
                  <c:v>100</c:v>
                </c:pt>
                <c:pt idx="9869">
                  <c:v>100</c:v>
                </c:pt>
                <c:pt idx="9870">
                  <c:v>100</c:v>
                </c:pt>
                <c:pt idx="9871">
                  <c:v>100</c:v>
                </c:pt>
                <c:pt idx="9872">
                  <c:v>100</c:v>
                </c:pt>
                <c:pt idx="9873">
                  <c:v>100</c:v>
                </c:pt>
                <c:pt idx="9874">
                  <c:v>100</c:v>
                </c:pt>
                <c:pt idx="9875">
                  <c:v>100</c:v>
                </c:pt>
                <c:pt idx="9876">
                  <c:v>100</c:v>
                </c:pt>
                <c:pt idx="9877">
                  <c:v>100</c:v>
                </c:pt>
                <c:pt idx="9878">
                  <c:v>100</c:v>
                </c:pt>
                <c:pt idx="9879">
                  <c:v>100</c:v>
                </c:pt>
                <c:pt idx="9880">
                  <c:v>100</c:v>
                </c:pt>
                <c:pt idx="9881">
                  <c:v>100</c:v>
                </c:pt>
                <c:pt idx="9882">
                  <c:v>100</c:v>
                </c:pt>
                <c:pt idx="9883">
                  <c:v>100</c:v>
                </c:pt>
                <c:pt idx="9884">
                  <c:v>100</c:v>
                </c:pt>
                <c:pt idx="9885">
                  <c:v>100</c:v>
                </c:pt>
                <c:pt idx="9886">
                  <c:v>100</c:v>
                </c:pt>
                <c:pt idx="9887">
                  <c:v>100</c:v>
                </c:pt>
                <c:pt idx="9888">
                  <c:v>100</c:v>
                </c:pt>
                <c:pt idx="9889">
                  <c:v>100</c:v>
                </c:pt>
                <c:pt idx="9890">
                  <c:v>100</c:v>
                </c:pt>
                <c:pt idx="9891">
                  <c:v>100</c:v>
                </c:pt>
                <c:pt idx="9892">
                  <c:v>100</c:v>
                </c:pt>
                <c:pt idx="9893">
                  <c:v>100</c:v>
                </c:pt>
                <c:pt idx="9894">
                  <c:v>100</c:v>
                </c:pt>
                <c:pt idx="9895">
                  <c:v>100</c:v>
                </c:pt>
                <c:pt idx="9896">
                  <c:v>100</c:v>
                </c:pt>
                <c:pt idx="9897">
                  <c:v>100</c:v>
                </c:pt>
                <c:pt idx="9898">
                  <c:v>100</c:v>
                </c:pt>
                <c:pt idx="9899">
                  <c:v>100</c:v>
                </c:pt>
                <c:pt idx="9900">
                  <c:v>100</c:v>
                </c:pt>
                <c:pt idx="9901">
                  <c:v>100</c:v>
                </c:pt>
                <c:pt idx="9902">
                  <c:v>100</c:v>
                </c:pt>
                <c:pt idx="9903">
                  <c:v>100</c:v>
                </c:pt>
                <c:pt idx="9904">
                  <c:v>100</c:v>
                </c:pt>
                <c:pt idx="9905">
                  <c:v>100</c:v>
                </c:pt>
                <c:pt idx="9906">
                  <c:v>100</c:v>
                </c:pt>
                <c:pt idx="9907">
                  <c:v>100</c:v>
                </c:pt>
                <c:pt idx="9908">
                  <c:v>100</c:v>
                </c:pt>
                <c:pt idx="9909">
                  <c:v>100</c:v>
                </c:pt>
                <c:pt idx="9910">
                  <c:v>100</c:v>
                </c:pt>
                <c:pt idx="9911">
                  <c:v>100</c:v>
                </c:pt>
                <c:pt idx="9912">
                  <c:v>100</c:v>
                </c:pt>
                <c:pt idx="9913">
                  <c:v>100</c:v>
                </c:pt>
                <c:pt idx="9914">
                  <c:v>100</c:v>
                </c:pt>
                <c:pt idx="9915">
                  <c:v>100</c:v>
                </c:pt>
                <c:pt idx="9916">
                  <c:v>100</c:v>
                </c:pt>
                <c:pt idx="9917">
                  <c:v>100</c:v>
                </c:pt>
                <c:pt idx="9918">
                  <c:v>100</c:v>
                </c:pt>
                <c:pt idx="9919">
                  <c:v>100</c:v>
                </c:pt>
                <c:pt idx="9920">
                  <c:v>100</c:v>
                </c:pt>
                <c:pt idx="9921">
                  <c:v>100</c:v>
                </c:pt>
                <c:pt idx="9922">
                  <c:v>100</c:v>
                </c:pt>
                <c:pt idx="9923">
                  <c:v>100</c:v>
                </c:pt>
                <c:pt idx="9924">
                  <c:v>100</c:v>
                </c:pt>
                <c:pt idx="9925">
                  <c:v>100</c:v>
                </c:pt>
                <c:pt idx="9926">
                  <c:v>100</c:v>
                </c:pt>
                <c:pt idx="9927">
                  <c:v>100</c:v>
                </c:pt>
                <c:pt idx="9928">
                  <c:v>100</c:v>
                </c:pt>
                <c:pt idx="9929">
                  <c:v>100</c:v>
                </c:pt>
                <c:pt idx="9930">
                  <c:v>100</c:v>
                </c:pt>
                <c:pt idx="9931">
                  <c:v>100</c:v>
                </c:pt>
                <c:pt idx="9932">
                  <c:v>100</c:v>
                </c:pt>
                <c:pt idx="9933">
                  <c:v>100</c:v>
                </c:pt>
                <c:pt idx="9934">
                  <c:v>100</c:v>
                </c:pt>
                <c:pt idx="9935">
                  <c:v>100</c:v>
                </c:pt>
                <c:pt idx="9936">
                  <c:v>100</c:v>
                </c:pt>
                <c:pt idx="9937">
                  <c:v>100</c:v>
                </c:pt>
                <c:pt idx="9938">
                  <c:v>100</c:v>
                </c:pt>
                <c:pt idx="9939">
                  <c:v>100</c:v>
                </c:pt>
                <c:pt idx="9940">
                  <c:v>100</c:v>
                </c:pt>
                <c:pt idx="9941">
                  <c:v>100</c:v>
                </c:pt>
                <c:pt idx="9942">
                  <c:v>100</c:v>
                </c:pt>
                <c:pt idx="9943">
                  <c:v>100</c:v>
                </c:pt>
                <c:pt idx="9944">
                  <c:v>100</c:v>
                </c:pt>
                <c:pt idx="9945">
                  <c:v>100</c:v>
                </c:pt>
                <c:pt idx="9946">
                  <c:v>100</c:v>
                </c:pt>
                <c:pt idx="9947">
                  <c:v>100</c:v>
                </c:pt>
                <c:pt idx="9948">
                  <c:v>100</c:v>
                </c:pt>
                <c:pt idx="9949">
                  <c:v>100</c:v>
                </c:pt>
                <c:pt idx="9950">
                  <c:v>100</c:v>
                </c:pt>
                <c:pt idx="9951">
                  <c:v>100</c:v>
                </c:pt>
                <c:pt idx="9952">
                  <c:v>100</c:v>
                </c:pt>
                <c:pt idx="9953">
                  <c:v>100</c:v>
                </c:pt>
                <c:pt idx="9954">
                  <c:v>100</c:v>
                </c:pt>
                <c:pt idx="9955">
                  <c:v>100</c:v>
                </c:pt>
                <c:pt idx="9956">
                  <c:v>100</c:v>
                </c:pt>
                <c:pt idx="9957">
                  <c:v>100</c:v>
                </c:pt>
                <c:pt idx="9958">
                  <c:v>100</c:v>
                </c:pt>
                <c:pt idx="9959">
                  <c:v>100</c:v>
                </c:pt>
                <c:pt idx="9960">
                  <c:v>100</c:v>
                </c:pt>
                <c:pt idx="9961">
                  <c:v>100</c:v>
                </c:pt>
                <c:pt idx="9962">
                  <c:v>100</c:v>
                </c:pt>
                <c:pt idx="9963">
                  <c:v>100</c:v>
                </c:pt>
                <c:pt idx="9964">
                  <c:v>100</c:v>
                </c:pt>
                <c:pt idx="9965">
                  <c:v>100</c:v>
                </c:pt>
                <c:pt idx="9966">
                  <c:v>100</c:v>
                </c:pt>
                <c:pt idx="9967">
                  <c:v>100</c:v>
                </c:pt>
                <c:pt idx="9968">
                  <c:v>100</c:v>
                </c:pt>
                <c:pt idx="9969">
                  <c:v>100</c:v>
                </c:pt>
                <c:pt idx="9970">
                  <c:v>100</c:v>
                </c:pt>
                <c:pt idx="9971">
                  <c:v>100</c:v>
                </c:pt>
                <c:pt idx="9972">
                  <c:v>100</c:v>
                </c:pt>
                <c:pt idx="9973">
                  <c:v>100</c:v>
                </c:pt>
                <c:pt idx="9974">
                  <c:v>100</c:v>
                </c:pt>
                <c:pt idx="9975">
                  <c:v>100</c:v>
                </c:pt>
                <c:pt idx="9976">
                  <c:v>100</c:v>
                </c:pt>
                <c:pt idx="9977">
                  <c:v>100</c:v>
                </c:pt>
                <c:pt idx="9978">
                  <c:v>100</c:v>
                </c:pt>
                <c:pt idx="9979">
                  <c:v>100</c:v>
                </c:pt>
                <c:pt idx="9980">
                  <c:v>100</c:v>
                </c:pt>
                <c:pt idx="9981">
                  <c:v>100</c:v>
                </c:pt>
                <c:pt idx="9982">
                  <c:v>100</c:v>
                </c:pt>
                <c:pt idx="9983">
                  <c:v>100</c:v>
                </c:pt>
                <c:pt idx="9984">
                  <c:v>100</c:v>
                </c:pt>
                <c:pt idx="9985">
                  <c:v>100</c:v>
                </c:pt>
                <c:pt idx="9986">
                  <c:v>100</c:v>
                </c:pt>
                <c:pt idx="9987">
                  <c:v>100</c:v>
                </c:pt>
                <c:pt idx="9988">
                  <c:v>100</c:v>
                </c:pt>
                <c:pt idx="9989">
                  <c:v>100</c:v>
                </c:pt>
                <c:pt idx="9990">
                  <c:v>100</c:v>
                </c:pt>
                <c:pt idx="9991">
                  <c:v>100</c:v>
                </c:pt>
                <c:pt idx="9992">
                  <c:v>100</c:v>
                </c:pt>
                <c:pt idx="9993">
                  <c:v>100</c:v>
                </c:pt>
                <c:pt idx="9994">
                  <c:v>100</c:v>
                </c:pt>
                <c:pt idx="9995">
                  <c:v>100</c:v>
                </c:pt>
                <c:pt idx="9996">
                  <c:v>100</c:v>
                </c:pt>
                <c:pt idx="9997">
                  <c:v>100</c:v>
                </c:pt>
                <c:pt idx="9998">
                  <c:v>100</c:v>
                </c:pt>
                <c:pt idx="9999">
                  <c:v>100</c:v>
                </c:pt>
                <c:pt idx="10000">
                  <c:v>100</c:v>
                </c:pt>
                <c:pt idx="10001">
                  <c:v>100</c:v>
                </c:pt>
                <c:pt idx="10002">
                  <c:v>100</c:v>
                </c:pt>
                <c:pt idx="10003">
                  <c:v>100</c:v>
                </c:pt>
                <c:pt idx="10004">
                  <c:v>100</c:v>
                </c:pt>
                <c:pt idx="10005">
                  <c:v>100</c:v>
                </c:pt>
                <c:pt idx="10006">
                  <c:v>100</c:v>
                </c:pt>
                <c:pt idx="10007">
                  <c:v>100</c:v>
                </c:pt>
                <c:pt idx="10008">
                  <c:v>100</c:v>
                </c:pt>
                <c:pt idx="10009">
                  <c:v>100</c:v>
                </c:pt>
                <c:pt idx="10010">
                  <c:v>100</c:v>
                </c:pt>
                <c:pt idx="10011">
                  <c:v>100</c:v>
                </c:pt>
                <c:pt idx="10012">
                  <c:v>100</c:v>
                </c:pt>
                <c:pt idx="10013">
                  <c:v>100</c:v>
                </c:pt>
                <c:pt idx="10014">
                  <c:v>100</c:v>
                </c:pt>
                <c:pt idx="10015">
                  <c:v>100</c:v>
                </c:pt>
                <c:pt idx="10016">
                  <c:v>100</c:v>
                </c:pt>
                <c:pt idx="10017">
                  <c:v>100</c:v>
                </c:pt>
                <c:pt idx="10018">
                  <c:v>100</c:v>
                </c:pt>
                <c:pt idx="10019">
                  <c:v>100</c:v>
                </c:pt>
                <c:pt idx="10020">
                  <c:v>100</c:v>
                </c:pt>
                <c:pt idx="10021">
                  <c:v>100</c:v>
                </c:pt>
                <c:pt idx="10022">
                  <c:v>100</c:v>
                </c:pt>
                <c:pt idx="10023">
                  <c:v>100</c:v>
                </c:pt>
                <c:pt idx="10024">
                  <c:v>100</c:v>
                </c:pt>
                <c:pt idx="10025">
                  <c:v>100</c:v>
                </c:pt>
                <c:pt idx="10026">
                  <c:v>100</c:v>
                </c:pt>
                <c:pt idx="10027">
                  <c:v>100</c:v>
                </c:pt>
                <c:pt idx="10028">
                  <c:v>100</c:v>
                </c:pt>
                <c:pt idx="10029">
                  <c:v>100</c:v>
                </c:pt>
                <c:pt idx="10030">
                  <c:v>100</c:v>
                </c:pt>
                <c:pt idx="10031">
                  <c:v>100</c:v>
                </c:pt>
                <c:pt idx="10032">
                  <c:v>100</c:v>
                </c:pt>
                <c:pt idx="10033">
                  <c:v>100</c:v>
                </c:pt>
                <c:pt idx="10034">
                  <c:v>100</c:v>
                </c:pt>
                <c:pt idx="10035">
                  <c:v>100</c:v>
                </c:pt>
                <c:pt idx="10036">
                  <c:v>100</c:v>
                </c:pt>
                <c:pt idx="10037">
                  <c:v>100</c:v>
                </c:pt>
                <c:pt idx="10038">
                  <c:v>100</c:v>
                </c:pt>
                <c:pt idx="10039">
                  <c:v>100</c:v>
                </c:pt>
                <c:pt idx="10040">
                  <c:v>100</c:v>
                </c:pt>
                <c:pt idx="10041">
                  <c:v>100</c:v>
                </c:pt>
                <c:pt idx="10042">
                  <c:v>100</c:v>
                </c:pt>
                <c:pt idx="10043">
                  <c:v>100</c:v>
                </c:pt>
                <c:pt idx="10044">
                  <c:v>100</c:v>
                </c:pt>
                <c:pt idx="10045">
                  <c:v>100</c:v>
                </c:pt>
                <c:pt idx="10046">
                  <c:v>100</c:v>
                </c:pt>
                <c:pt idx="10047">
                  <c:v>100</c:v>
                </c:pt>
                <c:pt idx="10048">
                  <c:v>100</c:v>
                </c:pt>
                <c:pt idx="10049">
                  <c:v>100</c:v>
                </c:pt>
                <c:pt idx="10050">
                  <c:v>100</c:v>
                </c:pt>
                <c:pt idx="10051">
                  <c:v>100</c:v>
                </c:pt>
                <c:pt idx="10052">
                  <c:v>100</c:v>
                </c:pt>
                <c:pt idx="10053">
                  <c:v>100</c:v>
                </c:pt>
                <c:pt idx="10054">
                  <c:v>100</c:v>
                </c:pt>
                <c:pt idx="10055">
                  <c:v>100</c:v>
                </c:pt>
                <c:pt idx="10056">
                  <c:v>100</c:v>
                </c:pt>
                <c:pt idx="10057">
                  <c:v>100</c:v>
                </c:pt>
                <c:pt idx="10058">
                  <c:v>100</c:v>
                </c:pt>
                <c:pt idx="10059">
                  <c:v>100</c:v>
                </c:pt>
                <c:pt idx="10060">
                  <c:v>100</c:v>
                </c:pt>
                <c:pt idx="10061">
                  <c:v>100</c:v>
                </c:pt>
                <c:pt idx="10062">
                  <c:v>100</c:v>
                </c:pt>
                <c:pt idx="10063">
                  <c:v>100</c:v>
                </c:pt>
                <c:pt idx="10064">
                  <c:v>100</c:v>
                </c:pt>
                <c:pt idx="10065">
                  <c:v>100</c:v>
                </c:pt>
                <c:pt idx="10066">
                  <c:v>100</c:v>
                </c:pt>
                <c:pt idx="10067">
                  <c:v>100</c:v>
                </c:pt>
                <c:pt idx="10068">
                  <c:v>100</c:v>
                </c:pt>
                <c:pt idx="10069">
                  <c:v>100</c:v>
                </c:pt>
                <c:pt idx="10070">
                  <c:v>100</c:v>
                </c:pt>
                <c:pt idx="10071">
                  <c:v>100</c:v>
                </c:pt>
                <c:pt idx="10072">
                  <c:v>100</c:v>
                </c:pt>
                <c:pt idx="10073">
                  <c:v>100</c:v>
                </c:pt>
                <c:pt idx="10074">
                  <c:v>100</c:v>
                </c:pt>
                <c:pt idx="10075">
                  <c:v>100</c:v>
                </c:pt>
                <c:pt idx="10076">
                  <c:v>100</c:v>
                </c:pt>
                <c:pt idx="10077">
                  <c:v>100</c:v>
                </c:pt>
                <c:pt idx="10078">
                  <c:v>100</c:v>
                </c:pt>
                <c:pt idx="10079">
                  <c:v>100</c:v>
                </c:pt>
                <c:pt idx="10080">
                  <c:v>100</c:v>
                </c:pt>
                <c:pt idx="10081">
                  <c:v>100</c:v>
                </c:pt>
                <c:pt idx="10082">
                  <c:v>100</c:v>
                </c:pt>
                <c:pt idx="10083">
                  <c:v>100</c:v>
                </c:pt>
                <c:pt idx="10084">
                  <c:v>100</c:v>
                </c:pt>
                <c:pt idx="10085">
                  <c:v>100</c:v>
                </c:pt>
                <c:pt idx="10086">
                  <c:v>100</c:v>
                </c:pt>
                <c:pt idx="10087">
                  <c:v>100</c:v>
                </c:pt>
                <c:pt idx="10088">
                  <c:v>100</c:v>
                </c:pt>
                <c:pt idx="10089">
                  <c:v>100</c:v>
                </c:pt>
                <c:pt idx="10090">
                  <c:v>100</c:v>
                </c:pt>
                <c:pt idx="10091">
                  <c:v>100</c:v>
                </c:pt>
                <c:pt idx="10092">
                  <c:v>100</c:v>
                </c:pt>
                <c:pt idx="10093">
                  <c:v>100</c:v>
                </c:pt>
                <c:pt idx="10094">
                  <c:v>100</c:v>
                </c:pt>
                <c:pt idx="10095">
                  <c:v>100</c:v>
                </c:pt>
                <c:pt idx="10096">
                  <c:v>100</c:v>
                </c:pt>
                <c:pt idx="10097">
                  <c:v>100</c:v>
                </c:pt>
                <c:pt idx="10098">
                  <c:v>100</c:v>
                </c:pt>
                <c:pt idx="10099">
                  <c:v>100</c:v>
                </c:pt>
                <c:pt idx="10100">
                  <c:v>100</c:v>
                </c:pt>
                <c:pt idx="10101">
                  <c:v>100</c:v>
                </c:pt>
                <c:pt idx="10102">
                  <c:v>100</c:v>
                </c:pt>
                <c:pt idx="10103">
                  <c:v>100</c:v>
                </c:pt>
                <c:pt idx="10104">
                  <c:v>100</c:v>
                </c:pt>
                <c:pt idx="10105">
                  <c:v>100</c:v>
                </c:pt>
                <c:pt idx="10106">
                  <c:v>100</c:v>
                </c:pt>
                <c:pt idx="10107">
                  <c:v>100</c:v>
                </c:pt>
                <c:pt idx="10108">
                  <c:v>100</c:v>
                </c:pt>
                <c:pt idx="10109">
                  <c:v>100</c:v>
                </c:pt>
                <c:pt idx="10110">
                  <c:v>100</c:v>
                </c:pt>
                <c:pt idx="10111">
                  <c:v>100</c:v>
                </c:pt>
                <c:pt idx="10112">
                  <c:v>100</c:v>
                </c:pt>
                <c:pt idx="10113">
                  <c:v>100</c:v>
                </c:pt>
                <c:pt idx="10114">
                  <c:v>100</c:v>
                </c:pt>
                <c:pt idx="10115">
                  <c:v>100</c:v>
                </c:pt>
                <c:pt idx="10116">
                  <c:v>100</c:v>
                </c:pt>
                <c:pt idx="10117">
                  <c:v>100</c:v>
                </c:pt>
                <c:pt idx="10118">
                  <c:v>100</c:v>
                </c:pt>
                <c:pt idx="10119">
                  <c:v>100</c:v>
                </c:pt>
                <c:pt idx="10120">
                  <c:v>100</c:v>
                </c:pt>
                <c:pt idx="10121">
                  <c:v>100</c:v>
                </c:pt>
                <c:pt idx="10122">
                  <c:v>100</c:v>
                </c:pt>
                <c:pt idx="10123">
                  <c:v>100</c:v>
                </c:pt>
                <c:pt idx="10124">
                  <c:v>100</c:v>
                </c:pt>
                <c:pt idx="10125">
                  <c:v>100</c:v>
                </c:pt>
                <c:pt idx="10126">
                  <c:v>100</c:v>
                </c:pt>
                <c:pt idx="10127">
                  <c:v>100</c:v>
                </c:pt>
                <c:pt idx="10128">
                  <c:v>100</c:v>
                </c:pt>
                <c:pt idx="10129">
                  <c:v>100</c:v>
                </c:pt>
                <c:pt idx="10130">
                  <c:v>100</c:v>
                </c:pt>
                <c:pt idx="10131">
                  <c:v>100</c:v>
                </c:pt>
                <c:pt idx="10132">
                  <c:v>100</c:v>
                </c:pt>
                <c:pt idx="10133">
                  <c:v>100</c:v>
                </c:pt>
                <c:pt idx="10134">
                  <c:v>100</c:v>
                </c:pt>
                <c:pt idx="10135">
                  <c:v>100</c:v>
                </c:pt>
                <c:pt idx="10136">
                  <c:v>100</c:v>
                </c:pt>
                <c:pt idx="10137">
                  <c:v>100</c:v>
                </c:pt>
                <c:pt idx="10138">
                  <c:v>100</c:v>
                </c:pt>
                <c:pt idx="10139">
                  <c:v>100</c:v>
                </c:pt>
                <c:pt idx="10140">
                  <c:v>100</c:v>
                </c:pt>
                <c:pt idx="10141">
                  <c:v>100</c:v>
                </c:pt>
                <c:pt idx="10142">
                  <c:v>100</c:v>
                </c:pt>
                <c:pt idx="10143">
                  <c:v>100</c:v>
                </c:pt>
                <c:pt idx="10144">
                  <c:v>100</c:v>
                </c:pt>
                <c:pt idx="10145">
                  <c:v>100</c:v>
                </c:pt>
                <c:pt idx="10146">
                  <c:v>100</c:v>
                </c:pt>
                <c:pt idx="10147">
                  <c:v>100</c:v>
                </c:pt>
                <c:pt idx="10148">
                  <c:v>100</c:v>
                </c:pt>
                <c:pt idx="10149">
                  <c:v>100</c:v>
                </c:pt>
                <c:pt idx="10150">
                  <c:v>100</c:v>
                </c:pt>
                <c:pt idx="10151">
                  <c:v>100</c:v>
                </c:pt>
                <c:pt idx="10152">
                  <c:v>100</c:v>
                </c:pt>
                <c:pt idx="10153">
                  <c:v>100</c:v>
                </c:pt>
                <c:pt idx="10154">
                  <c:v>100</c:v>
                </c:pt>
                <c:pt idx="10155">
                  <c:v>100</c:v>
                </c:pt>
                <c:pt idx="10156">
                  <c:v>100</c:v>
                </c:pt>
                <c:pt idx="10157">
                  <c:v>100</c:v>
                </c:pt>
                <c:pt idx="10158">
                  <c:v>100</c:v>
                </c:pt>
                <c:pt idx="10159">
                  <c:v>100</c:v>
                </c:pt>
                <c:pt idx="10160">
                  <c:v>100</c:v>
                </c:pt>
                <c:pt idx="10161">
                  <c:v>100</c:v>
                </c:pt>
                <c:pt idx="10162">
                  <c:v>100</c:v>
                </c:pt>
                <c:pt idx="10163">
                  <c:v>100</c:v>
                </c:pt>
                <c:pt idx="10164">
                  <c:v>100</c:v>
                </c:pt>
                <c:pt idx="10165">
                  <c:v>100</c:v>
                </c:pt>
                <c:pt idx="10166">
                  <c:v>100</c:v>
                </c:pt>
                <c:pt idx="10167">
                  <c:v>100</c:v>
                </c:pt>
                <c:pt idx="10168">
                  <c:v>100</c:v>
                </c:pt>
                <c:pt idx="10169">
                  <c:v>100</c:v>
                </c:pt>
                <c:pt idx="10170">
                  <c:v>100</c:v>
                </c:pt>
                <c:pt idx="10171">
                  <c:v>100</c:v>
                </c:pt>
                <c:pt idx="10172">
                  <c:v>100</c:v>
                </c:pt>
                <c:pt idx="10173">
                  <c:v>100</c:v>
                </c:pt>
                <c:pt idx="10174">
                  <c:v>100</c:v>
                </c:pt>
                <c:pt idx="10175">
                  <c:v>100</c:v>
                </c:pt>
                <c:pt idx="10176">
                  <c:v>100</c:v>
                </c:pt>
                <c:pt idx="10177">
                  <c:v>100</c:v>
                </c:pt>
                <c:pt idx="10178">
                  <c:v>100</c:v>
                </c:pt>
                <c:pt idx="10179">
                  <c:v>100</c:v>
                </c:pt>
                <c:pt idx="10180">
                  <c:v>100</c:v>
                </c:pt>
                <c:pt idx="10181">
                  <c:v>100</c:v>
                </c:pt>
                <c:pt idx="10182">
                  <c:v>100</c:v>
                </c:pt>
                <c:pt idx="10183">
                  <c:v>100</c:v>
                </c:pt>
                <c:pt idx="10184">
                  <c:v>100</c:v>
                </c:pt>
                <c:pt idx="10185">
                  <c:v>100</c:v>
                </c:pt>
                <c:pt idx="10186">
                  <c:v>100</c:v>
                </c:pt>
                <c:pt idx="10187">
                  <c:v>100</c:v>
                </c:pt>
                <c:pt idx="10188">
                  <c:v>100</c:v>
                </c:pt>
                <c:pt idx="10189">
                  <c:v>100</c:v>
                </c:pt>
                <c:pt idx="10190">
                  <c:v>100</c:v>
                </c:pt>
                <c:pt idx="10191">
                  <c:v>100</c:v>
                </c:pt>
                <c:pt idx="10192">
                  <c:v>100</c:v>
                </c:pt>
                <c:pt idx="10193">
                  <c:v>100</c:v>
                </c:pt>
                <c:pt idx="10194">
                  <c:v>100</c:v>
                </c:pt>
                <c:pt idx="10195">
                  <c:v>100</c:v>
                </c:pt>
                <c:pt idx="10196">
                  <c:v>100</c:v>
                </c:pt>
                <c:pt idx="10197">
                  <c:v>100</c:v>
                </c:pt>
                <c:pt idx="10198">
                  <c:v>100</c:v>
                </c:pt>
                <c:pt idx="10199">
                  <c:v>100</c:v>
                </c:pt>
                <c:pt idx="10200">
                  <c:v>100</c:v>
                </c:pt>
                <c:pt idx="10201">
                  <c:v>100</c:v>
                </c:pt>
                <c:pt idx="10202">
                  <c:v>100</c:v>
                </c:pt>
                <c:pt idx="10203">
                  <c:v>100</c:v>
                </c:pt>
                <c:pt idx="10204">
                  <c:v>100</c:v>
                </c:pt>
                <c:pt idx="10205">
                  <c:v>100</c:v>
                </c:pt>
                <c:pt idx="10206">
                  <c:v>100</c:v>
                </c:pt>
                <c:pt idx="10207">
                  <c:v>100</c:v>
                </c:pt>
                <c:pt idx="10208">
                  <c:v>100</c:v>
                </c:pt>
                <c:pt idx="10209">
                  <c:v>100</c:v>
                </c:pt>
                <c:pt idx="10210">
                  <c:v>100</c:v>
                </c:pt>
                <c:pt idx="10211">
                  <c:v>100</c:v>
                </c:pt>
                <c:pt idx="10212">
                  <c:v>100</c:v>
                </c:pt>
                <c:pt idx="10213">
                  <c:v>100</c:v>
                </c:pt>
                <c:pt idx="10214">
                  <c:v>100</c:v>
                </c:pt>
                <c:pt idx="10215">
                  <c:v>100</c:v>
                </c:pt>
                <c:pt idx="10216">
                  <c:v>100</c:v>
                </c:pt>
                <c:pt idx="10217">
                  <c:v>100</c:v>
                </c:pt>
                <c:pt idx="10218">
                  <c:v>100</c:v>
                </c:pt>
                <c:pt idx="10219">
                  <c:v>100</c:v>
                </c:pt>
                <c:pt idx="10220">
                  <c:v>100</c:v>
                </c:pt>
                <c:pt idx="10221">
                  <c:v>100</c:v>
                </c:pt>
                <c:pt idx="10222">
                  <c:v>100</c:v>
                </c:pt>
                <c:pt idx="10223">
                  <c:v>100</c:v>
                </c:pt>
                <c:pt idx="10224">
                  <c:v>100</c:v>
                </c:pt>
                <c:pt idx="10225">
                  <c:v>100</c:v>
                </c:pt>
                <c:pt idx="10226">
                  <c:v>100</c:v>
                </c:pt>
                <c:pt idx="10227">
                  <c:v>100</c:v>
                </c:pt>
                <c:pt idx="10228">
                  <c:v>100</c:v>
                </c:pt>
                <c:pt idx="10229">
                  <c:v>100</c:v>
                </c:pt>
                <c:pt idx="10230">
                  <c:v>100</c:v>
                </c:pt>
                <c:pt idx="10231">
                  <c:v>100</c:v>
                </c:pt>
                <c:pt idx="10232">
                  <c:v>100</c:v>
                </c:pt>
                <c:pt idx="10233">
                  <c:v>100</c:v>
                </c:pt>
                <c:pt idx="10234">
                  <c:v>100</c:v>
                </c:pt>
                <c:pt idx="10235">
                  <c:v>100</c:v>
                </c:pt>
                <c:pt idx="10236">
                  <c:v>100</c:v>
                </c:pt>
                <c:pt idx="10237">
                  <c:v>100</c:v>
                </c:pt>
                <c:pt idx="10238">
                  <c:v>100</c:v>
                </c:pt>
                <c:pt idx="10239">
                  <c:v>100</c:v>
                </c:pt>
                <c:pt idx="10240">
                  <c:v>100</c:v>
                </c:pt>
                <c:pt idx="10241">
                  <c:v>100</c:v>
                </c:pt>
                <c:pt idx="10242">
                  <c:v>100</c:v>
                </c:pt>
                <c:pt idx="10243">
                  <c:v>100</c:v>
                </c:pt>
                <c:pt idx="10244">
                  <c:v>100</c:v>
                </c:pt>
                <c:pt idx="10245">
                  <c:v>100</c:v>
                </c:pt>
                <c:pt idx="10246">
                  <c:v>100</c:v>
                </c:pt>
                <c:pt idx="10247">
                  <c:v>100</c:v>
                </c:pt>
                <c:pt idx="10248">
                  <c:v>100</c:v>
                </c:pt>
                <c:pt idx="10249">
                  <c:v>100</c:v>
                </c:pt>
                <c:pt idx="10250">
                  <c:v>100</c:v>
                </c:pt>
                <c:pt idx="10251">
                  <c:v>100</c:v>
                </c:pt>
                <c:pt idx="10252">
                  <c:v>100</c:v>
                </c:pt>
                <c:pt idx="10253">
                  <c:v>100</c:v>
                </c:pt>
                <c:pt idx="10254">
                  <c:v>100</c:v>
                </c:pt>
                <c:pt idx="10255">
                  <c:v>100</c:v>
                </c:pt>
                <c:pt idx="10256">
                  <c:v>100</c:v>
                </c:pt>
                <c:pt idx="10257">
                  <c:v>100</c:v>
                </c:pt>
                <c:pt idx="10258">
                  <c:v>100</c:v>
                </c:pt>
                <c:pt idx="10259">
                  <c:v>100</c:v>
                </c:pt>
                <c:pt idx="10260">
                  <c:v>100</c:v>
                </c:pt>
                <c:pt idx="10261">
                  <c:v>100</c:v>
                </c:pt>
                <c:pt idx="10262">
                  <c:v>100</c:v>
                </c:pt>
                <c:pt idx="10263">
                  <c:v>100</c:v>
                </c:pt>
                <c:pt idx="10264">
                  <c:v>100</c:v>
                </c:pt>
                <c:pt idx="10265">
                  <c:v>100</c:v>
                </c:pt>
                <c:pt idx="10266">
                  <c:v>100</c:v>
                </c:pt>
                <c:pt idx="10267">
                  <c:v>100</c:v>
                </c:pt>
                <c:pt idx="10268">
                  <c:v>100</c:v>
                </c:pt>
                <c:pt idx="10269">
                  <c:v>100</c:v>
                </c:pt>
                <c:pt idx="10270">
                  <c:v>100</c:v>
                </c:pt>
                <c:pt idx="10271">
                  <c:v>100</c:v>
                </c:pt>
                <c:pt idx="10272">
                  <c:v>100</c:v>
                </c:pt>
                <c:pt idx="10273">
                  <c:v>100</c:v>
                </c:pt>
                <c:pt idx="10274">
                  <c:v>100</c:v>
                </c:pt>
                <c:pt idx="10275">
                  <c:v>100</c:v>
                </c:pt>
                <c:pt idx="10276">
                  <c:v>100</c:v>
                </c:pt>
                <c:pt idx="10277">
                  <c:v>100</c:v>
                </c:pt>
                <c:pt idx="10278">
                  <c:v>100</c:v>
                </c:pt>
                <c:pt idx="10279">
                  <c:v>100</c:v>
                </c:pt>
                <c:pt idx="10280">
                  <c:v>100</c:v>
                </c:pt>
                <c:pt idx="10281">
                  <c:v>100</c:v>
                </c:pt>
                <c:pt idx="10282">
                  <c:v>100</c:v>
                </c:pt>
                <c:pt idx="10283">
                  <c:v>100</c:v>
                </c:pt>
                <c:pt idx="10284">
                  <c:v>100</c:v>
                </c:pt>
                <c:pt idx="10285">
                  <c:v>100</c:v>
                </c:pt>
                <c:pt idx="10286">
                  <c:v>100</c:v>
                </c:pt>
                <c:pt idx="10287">
                  <c:v>100</c:v>
                </c:pt>
                <c:pt idx="10288">
                  <c:v>100</c:v>
                </c:pt>
                <c:pt idx="10289">
                  <c:v>100</c:v>
                </c:pt>
                <c:pt idx="10290">
                  <c:v>100</c:v>
                </c:pt>
                <c:pt idx="10291">
                  <c:v>100</c:v>
                </c:pt>
                <c:pt idx="10292">
                  <c:v>100</c:v>
                </c:pt>
                <c:pt idx="10293">
                  <c:v>100</c:v>
                </c:pt>
                <c:pt idx="10294">
                  <c:v>100</c:v>
                </c:pt>
                <c:pt idx="10295">
                  <c:v>100</c:v>
                </c:pt>
                <c:pt idx="10296">
                  <c:v>100</c:v>
                </c:pt>
                <c:pt idx="10297">
                  <c:v>100</c:v>
                </c:pt>
                <c:pt idx="10298">
                  <c:v>100</c:v>
                </c:pt>
                <c:pt idx="10299">
                  <c:v>100</c:v>
                </c:pt>
                <c:pt idx="10300">
                  <c:v>100</c:v>
                </c:pt>
                <c:pt idx="10301">
                  <c:v>100</c:v>
                </c:pt>
                <c:pt idx="10302">
                  <c:v>100</c:v>
                </c:pt>
                <c:pt idx="10303">
                  <c:v>100</c:v>
                </c:pt>
                <c:pt idx="10304">
                  <c:v>100</c:v>
                </c:pt>
                <c:pt idx="10305">
                  <c:v>100</c:v>
                </c:pt>
                <c:pt idx="10306">
                  <c:v>100</c:v>
                </c:pt>
                <c:pt idx="10307">
                  <c:v>100</c:v>
                </c:pt>
                <c:pt idx="10308">
                  <c:v>100</c:v>
                </c:pt>
                <c:pt idx="10309">
                  <c:v>100</c:v>
                </c:pt>
                <c:pt idx="10310">
                  <c:v>100</c:v>
                </c:pt>
                <c:pt idx="10311">
                  <c:v>100</c:v>
                </c:pt>
                <c:pt idx="10312">
                  <c:v>100</c:v>
                </c:pt>
                <c:pt idx="10313">
                  <c:v>100</c:v>
                </c:pt>
                <c:pt idx="10314">
                  <c:v>100</c:v>
                </c:pt>
                <c:pt idx="10315">
                  <c:v>100</c:v>
                </c:pt>
                <c:pt idx="10316">
                  <c:v>100</c:v>
                </c:pt>
                <c:pt idx="10317">
                  <c:v>100</c:v>
                </c:pt>
                <c:pt idx="10318">
                  <c:v>100</c:v>
                </c:pt>
                <c:pt idx="10319">
                  <c:v>100</c:v>
                </c:pt>
                <c:pt idx="10320">
                  <c:v>100</c:v>
                </c:pt>
                <c:pt idx="10321">
                  <c:v>100</c:v>
                </c:pt>
                <c:pt idx="10322">
                  <c:v>100</c:v>
                </c:pt>
                <c:pt idx="10323">
                  <c:v>100</c:v>
                </c:pt>
                <c:pt idx="10324">
                  <c:v>100</c:v>
                </c:pt>
                <c:pt idx="10325">
                  <c:v>100</c:v>
                </c:pt>
                <c:pt idx="10326">
                  <c:v>100</c:v>
                </c:pt>
                <c:pt idx="10327">
                  <c:v>100</c:v>
                </c:pt>
                <c:pt idx="10328">
                  <c:v>100</c:v>
                </c:pt>
                <c:pt idx="10329">
                  <c:v>100</c:v>
                </c:pt>
                <c:pt idx="10330">
                  <c:v>100</c:v>
                </c:pt>
                <c:pt idx="10331">
                  <c:v>100</c:v>
                </c:pt>
                <c:pt idx="10332">
                  <c:v>100</c:v>
                </c:pt>
                <c:pt idx="10333">
                  <c:v>100</c:v>
                </c:pt>
                <c:pt idx="10334">
                  <c:v>100</c:v>
                </c:pt>
                <c:pt idx="10335">
                  <c:v>100</c:v>
                </c:pt>
                <c:pt idx="10336">
                  <c:v>100</c:v>
                </c:pt>
                <c:pt idx="10337">
                  <c:v>100</c:v>
                </c:pt>
                <c:pt idx="10338">
                  <c:v>100</c:v>
                </c:pt>
                <c:pt idx="10339">
                  <c:v>100</c:v>
                </c:pt>
                <c:pt idx="10340">
                  <c:v>100</c:v>
                </c:pt>
                <c:pt idx="10341">
                  <c:v>100</c:v>
                </c:pt>
                <c:pt idx="10342">
                  <c:v>100</c:v>
                </c:pt>
                <c:pt idx="10343">
                  <c:v>100</c:v>
                </c:pt>
                <c:pt idx="10344">
                  <c:v>100</c:v>
                </c:pt>
                <c:pt idx="10345">
                  <c:v>100</c:v>
                </c:pt>
                <c:pt idx="10346">
                  <c:v>100</c:v>
                </c:pt>
                <c:pt idx="10347">
                  <c:v>100</c:v>
                </c:pt>
                <c:pt idx="10348">
                  <c:v>100</c:v>
                </c:pt>
                <c:pt idx="10349">
                  <c:v>100</c:v>
                </c:pt>
                <c:pt idx="10350">
                  <c:v>100</c:v>
                </c:pt>
                <c:pt idx="10351">
                  <c:v>100</c:v>
                </c:pt>
                <c:pt idx="10352">
                  <c:v>100</c:v>
                </c:pt>
                <c:pt idx="10353">
                  <c:v>100</c:v>
                </c:pt>
                <c:pt idx="10354">
                  <c:v>100</c:v>
                </c:pt>
                <c:pt idx="10355">
                  <c:v>100</c:v>
                </c:pt>
                <c:pt idx="10356">
                  <c:v>100</c:v>
                </c:pt>
                <c:pt idx="10357">
                  <c:v>100</c:v>
                </c:pt>
                <c:pt idx="10358">
                  <c:v>100</c:v>
                </c:pt>
                <c:pt idx="10359">
                  <c:v>100</c:v>
                </c:pt>
                <c:pt idx="10360">
                  <c:v>100</c:v>
                </c:pt>
                <c:pt idx="10361">
                  <c:v>100</c:v>
                </c:pt>
                <c:pt idx="10362">
                  <c:v>100</c:v>
                </c:pt>
                <c:pt idx="10363">
                  <c:v>100</c:v>
                </c:pt>
                <c:pt idx="10364">
                  <c:v>100</c:v>
                </c:pt>
                <c:pt idx="10365">
                  <c:v>100</c:v>
                </c:pt>
                <c:pt idx="10366">
                  <c:v>100</c:v>
                </c:pt>
                <c:pt idx="10367">
                  <c:v>100</c:v>
                </c:pt>
                <c:pt idx="10368">
                  <c:v>100</c:v>
                </c:pt>
                <c:pt idx="10369">
                  <c:v>100</c:v>
                </c:pt>
                <c:pt idx="10370">
                  <c:v>100</c:v>
                </c:pt>
                <c:pt idx="10371">
                  <c:v>100</c:v>
                </c:pt>
                <c:pt idx="10372">
                  <c:v>100</c:v>
                </c:pt>
                <c:pt idx="10373">
                  <c:v>100</c:v>
                </c:pt>
                <c:pt idx="10374">
                  <c:v>100</c:v>
                </c:pt>
                <c:pt idx="10375">
                  <c:v>100</c:v>
                </c:pt>
                <c:pt idx="10376">
                  <c:v>100</c:v>
                </c:pt>
                <c:pt idx="10377">
                  <c:v>100</c:v>
                </c:pt>
                <c:pt idx="10378">
                  <c:v>100</c:v>
                </c:pt>
                <c:pt idx="10379">
                  <c:v>100</c:v>
                </c:pt>
                <c:pt idx="10380">
                  <c:v>100</c:v>
                </c:pt>
                <c:pt idx="10381">
                  <c:v>100</c:v>
                </c:pt>
                <c:pt idx="10382">
                  <c:v>100</c:v>
                </c:pt>
                <c:pt idx="10383">
                  <c:v>100</c:v>
                </c:pt>
                <c:pt idx="10384">
                  <c:v>100</c:v>
                </c:pt>
                <c:pt idx="10385">
                  <c:v>100</c:v>
                </c:pt>
                <c:pt idx="10386">
                  <c:v>100</c:v>
                </c:pt>
                <c:pt idx="10387">
                  <c:v>100</c:v>
                </c:pt>
                <c:pt idx="10388">
                  <c:v>100</c:v>
                </c:pt>
                <c:pt idx="10389">
                  <c:v>100</c:v>
                </c:pt>
                <c:pt idx="10390">
                  <c:v>100</c:v>
                </c:pt>
                <c:pt idx="10391">
                  <c:v>100</c:v>
                </c:pt>
                <c:pt idx="10392">
                  <c:v>100</c:v>
                </c:pt>
                <c:pt idx="10393">
                  <c:v>100</c:v>
                </c:pt>
                <c:pt idx="10394">
                  <c:v>100</c:v>
                </c:pt>
                <c:pt idx="10395">
                  <c:v>100</c:v>
                </c:pt>
                <c:pt idx="10396">
                  <c:v>100</c:v>
                </c:pt>
                <c:pt idx="10397">
                  <c:v>100</c:v>
                </c:pt>
                <c:pt idx="10398">
                  <c:v>100</c:v>
                </c:pt>
                <c:pt idx="10399">
                  <c:v>100</c:v>
                </c:pt>
                <c:pt idx="10400">
                  <c:v>100</c:v>
                </c:pt>
                <c:pt idx="10401">
                  <c:v>100</c:v>
                </c:pt>
                <c:pt idx="10402">
                  <c:v>100</c:v>
                </c:pt>
                <c:pt idx="10403">
                  <c:v>100</c:v>
                </c:pt>
                <c:pt idx="10404">
                  <c:v>100</c:v>
                </c:pt>
                <c:pt idx="10405">
                  <c:v>100</c:v>
                </c:pt>
                <c:pt idx="10406">
                  <c:v>100</c:v>
                </c:pt>
                <c:pt idx="10407">
                  <c:v>100</c:v>
                </c:pt>
                <c:pt idx="10408">
                  <c:v>100</c:v>
                </c:pt>
                <c:pt idx="10409">
                  <c:v>100</c:v>
                </c:pt>
                <c:pt idx="10410">
                  <c:v>100</c:v>
                </c:pt>
                <c:pt idx="10411">
                  <c:v>100</c:v>
                </c:pt>
                <c:pt idx="10412">
                  <c:v>100</c:v>
                </c:pt>
                <c:pt idx="10413">
                  <c:v>100</c:v>
                </c:pt>
                <c:pt idx="10414">
                  <c:v>100</c:v>
                </c:pt>
                <c:pt idx="10415">
                  <c:v>100</c:v>
                </c:pt>
                <c:pt idx="10416">
                  <c:v>100</c:v>
                </c:pt>
                <c:pt idx="10417">
                  <c:v>100</c:v>
                </c:pt>
                <c:pt idx="10418">
                  <c:v>100</c:v>
                </c:pt>
                <c:pt idx="10419">
                  <c:v>100</c:v>
                </c:pt>
                <c:pt idx="10420">
                  <c:v>100</c:v>
                </c:pt>
                <c:pt idx="10421">
                  <c:v>100</c:v>
                </c:pt>
                <c:pt idx="10422">
                  <c:v>100</c:v>
                </c:pt>
                <c:pt idx="10423">
                  <c:v>100</c:v>
                </c:pt>
                <c:pt idx="10424">
                  <c:v>100</c:v>
                </c:pt>
                <c:pt idx="10425">
                  <c:v>100</c:v>
                </c:pt>
                <c:pt idx="10426">
                  <c:v>100</c:v>
                </c:pt>
                <c:pt idx="10427">
                  <c:v>100</c:v>
                </c:pt>
                <c:pt idx="10428">
                  <c:v>100</c:v>
                </c:pt>
                <c:pt idx="10429">
                  <c:v>100</c:v>
                </c:pt>
                <c:pt idx="10430">
                  <c:v>100</c:v>
                </c:pt>
                <c:pt idx="10431">
                  <c:v>100</c:v>
                </c:pt>
                <c:pt idx="10432">
                  <c:v>100</c:v>
                </c:pt>
                <c:pt idx="10433">
                  <c:v>100</c:v>
                </c:pt>
                <c:pt idx="10434">
                  <c:v>100</c:v>
                </c:pt>
                <c:pt idx="10435">
                  <c:v>100</c:v>
                </c:pt>
                <c:pt idx="10436">
                  <c:v>100</c:v>
                </c:pt>
                <c:pt idx="10437">
                  <c:v>100</c:v>
                </c:pt>
                <c:pt idx="10438">
                  <c:v>100</c:v>
                </c:pt>
                <c:pt idx="10439">
                  <c:v>100</c:v>
                </c:pt>
                <c:pt idx="10440">
                  <c:v>100</c:v>
                </c:pt>
                <c:pt idx="10441">
                  <c:v>100</c:v>
                </c:pt>
                <c:pt idx="10442">
                  <c:v>100</c:v>
                </c:pt>
                <c:pt idx="10443">
                  <c:v>100</c:v>
                </c:pt>
                <c:pt idx="10444">
                  <c:v>100</c:v>
                </c:pt>
                <c:pt idx="10445">
                  <c:v>100</c:v>
                </c:pt>
                <c:pt idx="10446">
                  <c:v>100</c:v>
                </c:pt>
                <c:pt idx="10447">
                  <c:v>100</c:v>
                </c:pt>
                <c:pt idx="10448">
                  <c:v>100</c:v>
                </c:pt>
                <c:pt idx="10449">
                  <c:v>100</c:v>
                </c:pt>
                <c:pt idx="10450">
                  <c:v>100</c:v>
                </c:pt>
                <c:pt idx="10451">
                  <c:v>100</c:v>
                </c:pt>
                <c:pt idx="10452">
                  <c:v>100</c:v>
                </c:pt>
                <c:pt idx="10453">
                  <c:v>100</c:v>
                </c:pt>
                <c:pt idx="10454">
                  <c:v>100</c:v>
                </c:pt>
                <c:pt idx="10455">
                  <c:v>100</c:v>
                </c:pt>
                <c:pt idx="10456">
                  <c:v>100</c:v>
                </c:pt>
                <c:pt idx="10457">
                  <c:v>100</c:v>
                </c:pt>
                <c:pt idx="10458">
                  <c:v>100</c:v>
                </c:pt>
                <c:pt idx="10459">
                  <c:v>100</c:v>
                </c:pt>
                <c:pt idx="10460">
                  <c:v>100</c:v>
                </c:pt>
                <c:pt idx="10461">
                  <c:v>100</c:v>
                </c:pt>
                <c:pt idx="10462">
                  <c:v>100</c:v>
                </c:pt>
                <c:pt idx="10463">
                  <c:v>100</c:v>
                </c:pt>
                <c:pt idx="10464">
                  <c:v>100</c:v>
                </c:pt>
                <c:pt idx="10465">
                  <c:v>100</c:v>
                </c:pt>
                <c:pt idx="10466">
                  <c:v>100</c:v>
                </c:pt>
                <c:pt idx="10467">
                  <c:v>100</c:v>
                </c:pt>
                <c:pt idx="10468">
                  <c:v>100</c:v>
                </c:pt>
                <c:pt idx="10469">
                  <c:v>100</c:v>
                </c:pt>
                <c:pt idx="10470">
                  <c:v>100</c:v>
                </c:pt>
                <c:pt idx="10471">
                  <c:v>100</c:v>
                </c:pt>
                <c:pt idx="10472">
                  <c:v>100</c:v>
                </c:pt>
                <c:pt idx="10473">
                  <c:v>100</c:v>
                </c:pt>
                <c:pt idx="10474">
                  <c:v>100</c:v>
                </c:pt>
                <c:pt idx="10475">
                  <c:v>100</c:v>
                </c:pt>
                <c:pt idx="10476">
                  <c:v>100</c:v>
                </c:pt>
                <c:pt idx="10477">
                  <c:v>100</c:v>
                </c:pt>
                <c:pt idx="10478">
                  <c:v>100</c:v>
                </c:pt>
                <c:pt idx="10479">
                  <c:v>100</c:v>
                </c:pt>
                <c:pt idx="10480">
                  <c:v>100</c:v>
                </c:pt>
                <c:pt idx="10481">
                  <c:v>100</c:v>
                </c:pt>
                <c:pt idx="10482">
                  <c:v>100</c:v>
                </c:pt>
                <c:pt idx="10483">
                  <c:v>100</c:v>
                </c:pt>
                <c:pt idx="10484">
                  <c:v>100</c:v>
                </c:pt>
                <c:pt idx="10485">
                  <c:v>100</c:v>
                </c:pt>
                <c:pt idx="10486">
                  <c:v>100</c:v>
                </c:pt>
                <c:pt idx="10487">
                  <c:v>100</c:v>
                </c:pt>
                <c:pt idx="10488">
                  <c:v>100</c:v>
                </c:pt>
                <c:pt idx="10489">
                  <c:v>100</c:v>
                </c:pt>
                <c:pt idx="10490">
                  <c:v>100</c:v>
                </c:pt>
                <c:pt idx="10491">
                  <c:v>100</c:v>
                </c:pt>
                <c:pt idx="10492">
                  <c:v>100</c:v>
                </c:pt>
                <c:pt idx="10493">
                  <c:v>100</c:v>
                </c:pt>
                <c:pt idx="10494">
                  <c:v>100</c:v>
                </c:pt>
                <c:pt idx="10495">
                  <c:v>100</c:v>
                </c:pt>
                <c:pt idx="10496">
                  <c:v>100</c:v>
                </c:pt>
                <c:pt idx="10497">
                  <c:v>100</c:v>
                </c:pt>
                <c:pt idx="10498">
                  <c:v>100</c:v>
                </c:pt>
                <c:pt idx="10499">
                  <c:v>100</c:v>
                </c:pt>
                <c:pt idx="10500">
                  <c:v>100</c:v>
                </c:pt>
                <c:pt idx="10501">
                  <c:v>100</c:v>
                </c:pt>
                <c:pt idx="10502">
                  <c:v>100</c:v>
                </c:pt>
                <c:pt idx="10503">
                  <c:v>100</c:v>
                </c:pt>
                <c:pt idx="10504">
                  <c:v>100</c:v>
                </c:pt>
                <c:pt idx="10505">
                  <c:v>100</c:v>
                </c:pt>
                <c:pt idx="10506">
                  <c:v>100</c:v>
                </c:pt>
                <c:pt idx="10507">
                  <c:v>100</c:v>
                </c:pt>
                <c:pt idx="10508">
                  <c:v>100</c:v>
                </c:pt>
                <c:pt idx="10509">
                  <c:v>100</c:v>
                </c:pt>
                <c:pt idx="10510">
                  <c:v>100</c:v>
                </c:pt>
                <c:pt idx="10511">
                  <c:v>100</c:v>
                </c:pt>
                <c:pt idx="10512">
                  <c:v>100</c:v>
                </c:pt>
                <c:pt idx="10513">
                  <c:v>100</c:v>
                </c:pt>
                <c:pt idx="10514">
                  <c:v>100</c:v>
                </c:pt>
                <c:pt idx="10515">
                  <c:v>100</c:v>
                </c:pt>
                <c:pt idx="10516">
                  <c:v>100</c:v>
                </c:pt>
                <c:pt idx="10517">
                  <c:v>100</c:v>
                </c:pt>
                <c:pt idx="10518">
                  <c:v>100</c:v>
                </c:pt>
                <c:pt idx="10519">
                  <c:v>100</c:v>
                </c:pt>
                <c:pt idx="10520">
                  <c:v>100</c:v>
                </c:pt>
                <c:pt idx="10521">
                  <c:v>100</c:v>
                </c:pt>
                <c:pt idx="10522">
                  <c:v>100</c:v>
                </c:pt>
                <c:pt idx="10523">
                  <c:v>100</c:v>
                </c:pt>
                <c:pt idx="10524">
                  <c:v>100</c:v>
                </c:pt>
                <c:pt idx="10525">
                  <c:v>100</c:v>
                </c:pt>
                <c:pt idx="10526">
                  <c:v>100</c:v>
                </c:pt>
                <c:pt idx="10527">
                  <c:v>100</c:v>
                </c:pt>
                <c:pt idx="10528">
                  <c:v>100</c:v>
                </c:pt>
                <c:pt idx="10529">
                  <c:v>100</c:v>
                </c:pt>
                <c:pt idx="10530">
                  <c:v>100</c:v>
                </c:pt>
                <c:pt idx="10531">
                  <c:v>100</c:v>
                </c:pt>
                <c:pt idx="10532">
                  <c:v>100</c:v>
                </c:pt>
                <c:pt idx="10533">
                  <c:v>100</c:v>
                </c:pt>
                <c:pt idx="10534">
                  <c:v>100</c:v>
                </c:pt>
                <c:pt idx="10535">
                  <c:v>100</c:v>
                </c:pt>
                <c:pt idx="10536">
                  <c:v>100</c:v>
                </c:pt>
                <c:pt idx="10537">
                  <c:v>100</c:v>
                </c:pt>
                <c:pt idx="10538">
                  <c:v>100</c:v>
                </c:pt>
                <c:pt idx="10539">
                  <c:v>100</c:v>
                </c:pt>
                <c:pt idx="10540">
                  <c:v>100</c:v>
                </c:pt>
                <c:pt idx="10541">
                  <c:v>100</c:v>
                </c:pt>
                <c:pt idx="10542">
                  <c:v>100</c:v>
                </c:pt>
                <c:pt idx="10543">
                  <c:v>100</c:v>
                </c:pt>
                <c:pt idx="10544">
                  <c:v>100</c:v>
                </c:pt>
                <c:pt idx="10545">
                  <c:v>100</c:v>
                </c:pt>
                <c:pt idx="10546">
                  <c:v>100</c:v>
                </c:pt>
                <c:pt idx="10547">
                  <c:v>100</c:v>
                </c:pt>
                <c:pt idx="10548">
                  <c:v>100</c:v>
                </c:pt>
                <c:pt idx="10549">
                  <c:v>100</c:v>
                </c:pt>
                <c:pt idx="10550">
                  <c:v>100</c:v>
                </c:pt>
                <c:pt idx="10551">
                  <c:v>100</c:v>
                </c:pt>
                <c:pt idx="10552">
                  <c:v>100</c:v>
                </c:pt>
                <c:pt idx="10553">
                  <c:v>100</c:v>
                </c:pt>
                <c:pt idx="10554">
                  <c:v>100</c:v>
                </c:pt>
                <c:pt idx="10555">
                  <c:v>100</c:v>
                </c:pt>
                <c:pt idx="10556">
                  <c:v>100</c:v>
                </c:pt>
                <c:pt idx="10557">
                  <c:v>100</c:v>
                </c:pt>
                <c:pt idx="10558">
                  <c:v>100</c:v>
                </c:pt>
                <c:pt idx="10559">
                  <c:v>100</c:v>
                </c:pt>
                <c:pt idx="10560">
                  <c:v>100</c:v>
                </c:pt>
                <c:pt idx="10561">
                  <c:v>100</c:v>
                </c:pt>
                <c:pt idx="10562">
                  <c:v>100</c:v>
                </c:pt>
                <c:pt idx="10563">
                  <c:v>100</c:v>
                </c:pt>
                <c:pt idx="10564">
                  <c:v>100</c:v>
                </c:pt>
                <c:pt idx="10565">
                  <c:v>100</c:v>
                </c:pt>
                <c:pt idx="10566">
                  <c:v>100</c:v>
                </c:pt>
                <c:pt idx="10567">
                  <c:v>100</c:v>
                </c:pt>
                <c:pt idx="10568">
                  <c:v>100</c:v>
                </c:pt>
                <c:pt idx="10569">
                  <c:v>100</c:v>
                </c:pt>
                <c:pt idx="10570">
                  <c:v>100</c:v>
                </c:pt>
                <c:pt idx="10571">
                  <c:v>100</c:v>
                </c:pt>
                <c:pt idx="10572">
                  <c:v>100</c:v>
                </c:pt>
                <c:pt idx="10573">
                  <c:v>100</c:v>
                </c:pt>
                <c:pt idx="10574">
                  <c:v>100</c:v>
                </c:pt>
                <c:pt idx="10575">
                  <c:v>100</c:v>
                </c:pt>
                <c:pt idx="10576">
                  <c:v>100</c:v>
                </c:pt>
                <c:pt idx="10577">
                  <c:v>100</c:v>
                </c:pt>
                <c:pt idx="10578">
                  <c:v>100</c:v>
                </c:pt>
                <c:pt idx="10579">
                  <c:v>100</c:v>
                </c:pt>
                <c:pt idx="10580">
                  <c:v>100</c:v>
                </c:pt>
                <c:pt idx="10581">
                  <c:v>100</c:v>
                </c:pt>
                <c:pt idx="10582">
                  <c:v>100</c:v>
                </c:pt>
                <c:pt idx="10583">
                  <c:v>100</c:v>
                </c:pt>
                <c:pt idx="10584">
                  <c:v>100</c:v>
                </c:pt>
                <c:pt idx="10585">
                  <c:v>100</c:v>
                </c:pt>
                <c:pt idx="10586">
                  <c:v>100</c:v>
                </c:pt>
                <c:pt idx="10587">
                  <c:v>100</c:v>
                </c:pt>
                <c:pt idx="10588">
                  <c:v>100</c:v>
                </c:pt>
                <c:pt idx="10589">
                  <c:v>100</c:v>
                </c:pt>
                <c:pt idx="10590">
                  <c:v>100</c:v>
                </c:pt>
                <c:pt idx="10591">
                  <c:v>100</c:v>
                </c:pt>
                <c:pt idx="10592">
                  <c:v>100</c:v>
                </c:pt>
                <c:pt idx="10593">
                  <c:v>100</c:v>
                </c:pt>
                <c:pt idx="10594">
                  <c:v>100</c:v>
                </c:pt>
                <c:pt idx="10595">
                  <c:v>100</c:v>
                </c:pt>
                <c:pt idx="10596">
                  <c:v>100</c:v>
                </c:pt>
                <c:pt idx="10597">
                  <c:v>100</c:v>
                </c:pt>
                <c:pt idx="10598">
                  <c:v>100</c:v>
                </c:pt>
                <c:pt idx="10599">
                  <c:v>100</c:v>
                </c:pt>
                <c:pt idx="10600">
                  <c:v>100</c:v>
                </c:pt>
                <c:pt idx="10601">
                  <c:v>100</c:v>
                </c:pt>
                <c:pt idx="10602">
                  <c:v>100</c:v>
                </c:pt>
                <c:pt idx="10603">
                  <c:v>100</c:v>
                </c:pt>
                <c:pt idx="10604">
                  <c:v>100</c:v>
                </c:pt>
                <c:pt idx="10605">
                  <c:v>100</c:v>
                </c:pt>
                <c:pt idx="10606">
                  <c:v>100</c:v>
                </c:pt>
                <c:pt idx="10607">
                  <c:v>100</c:v>
                </c:pt>
                <c:pt idx="10608">
                  <c:v>100</c:v>
                </c:pt>
                <c:pt idx="10609">
                  <c:v>100</c:v>
                </c:pt>
                <c:pt idx="10610">
                  <c:v>100</c:v>
                </c:pt>
                <c:pt idx="10611">
                  <c:v>100</c:v>
                </c:pt>
                <c:pt idx="10612">
                  <c:v>100</c:v>
                </c:pt>
                <c:pt idx="10613">
                  <c:v>100</c:v>
                </c:pt>
                <c:pt idx="10614">
                  <c:v>100</c:v>
                </c:pt>
                <c:pt idx="10615">
                  <c:v>100</c:v>
                </c:pt>
                <c:pt idx="10616">
                  <c:v>100</c:v>
                </c:pt>
                <c:pt idx="10617">
                  <c:v>100</c:v>
                </c:pt>
                <c:pt idx="10618">
                  <c:v>100</c:v>
                </c:pt>
                <c:pt idx="10619">
                  <c:v>100</c:v>
                </c:pt>
                <c:pt idx="10620">
                  <c:v>100</c:v>
                </c:pt>
                <c:pt idx="10621">
                  <c:v>100</c:v>
                </c:pt>
                <c:pt idx="10622">
                  <c:v>100</c:v>
                </c:pt>
                <c:pt idx="10623">
                  <c:v>100</c:v>
                </c:pt>
                <c:pt idx="10624">
                  <c:v>100</c:v>
                </c:pt>
                <c:pt idx="10625">
                  <c:v>100</c:v>
                </c:pt>
                <c:pt idx="10626">
                  <c:v>100</c:v>
                </c:pt>
                <c:pt idx="10627">
                  <c:v>100</c:v>
                </c:pt>
                <c:pt idx="10628">
                  <c:v>100</c:v>
                </c:pt>
                <c:pt idx="10629">
                  <c:v>100</c:v>
                </c:pt>
                <c:pt idx="10630">
                  <c:v>100</c:v>
                </c:pt>
                <c:pt idx="10631">
                  <c:v>100</c:v>
                </c:pt>
                <c:pt idx="10632">
                  <c:v>100</c:v>
                </c:pt>
                <c:pt idx="10633">
                  <c:v>100</c:v>
                </c:pt>
                <c:pt idx="10634">
                  <c:v>100</c:v>
                </c:pt>
                <c:pt idx="10635">
                  <c:v>100</c:v>
                </c:pt>
                <c:pt idx="10636">
                  <c:v>100</c:v>
                </c:pt>
                <c:pt idx="10637">
                  <c:v>100</c:v>
                </c:pt>
                <c:pt idx="10638">
                  <c:v>100</c:v>
                </c:pt>
                <c:pt idx="10639">
                  <c:v>100</c:v>
                </c:pt>
                <c:pt idx="10640">
                  <c:v>100</c:v>
                </c:pt>
                <c:pt idx="10641">
                  <c:v>100</c:v>
                </c:pt>
                <c:pt idx="10642">
                  <c:v>100</c:v>
                </c:pt>
                <c:pt idx="10643">
                  <c:v>100</c:v>
                </c:pt>
                <c:pt idx="10644">
                  <c:v>100</c:v>
                </c:pt>
                <c:pt idx="10645">
                  <c:v>100</c:v>
                </c:pt>
                <c:pt idx="10646">
                  <c:v>100</c:v>
                </c:pt>
                <c:pt idx="10647">
                  <c:v>100</c:v>
                </c:pt>
                <c:pt idx="10648">
                  <c:v>100</c:v>
                </c:pt>
                <c:pt idx="10649">
                  <c:v>100</c:v>
                </c:pt>
                <c:pt idx="10650">
                  <c:v>100</c:v>
                </c:pt>
                <c:pt idx="10651">
                  <c:v>100</c:v>
                </c:pt>
                <c:pt idx="10652">
                  <c:v>100</c:v>
                </c:pt>
                <c:pt idx="10653">
                  <c:v>100</c:v>
                </c:pt>
                <c:pt idx="10654">
                  <c:v>100</c:v>
                </c:pt>
                <c:pt idx="10655">
                  <c:v>100</c:v>
                </c:pt>
                <c:pt idx="10656">
                  <c:v>100</c:v>
                </c:pt>
                <c:pt idx="10657">
                  <c:v>100</c:v>
                </c:pt>
                <c:pt idx="10658">
                  <c:v>100</c:v>
                </c:pt>
                <c:pt idx="10659">
                  <c:v>100</c:v>
                </c:pt>
                <c:pt idx="10660">
                  <c:v>100</c:v>
                </c:pt>
                <c:pt idx="10661">
                  <c:v>100</c:v>
                </c:pt>
                <c:pt idx="10662">
                  <c:v>100</c:v>
                </c:pt>
                <c:pt idx="10663">
                  <c:v>100</c:v>
                </c:pt>
                <c:pt idx="10664">
                  <c:v>100</c:v>
                </c:pt>
                <c:pt idx="10665">
                  <c:v>100</c:v>
                </c:pt>
                <c:pt idx="10666">
                  <c:v>100</c:v>
                </c:pt>
                <c:pt idx="10667">
                  <c:v>100</c:v>
                </c:pt>
                <c:pt idx="10668">
                  <c:v>100</c:v>
                </c:pt>
                <c:pt idx="10669">
                  <c:v>100</c:v>
                </c:pt>
                <c:pt idx="10670">
                  <c:v>100</c:v>
                </c:pt>
                <c:pt idx="10671">
                  <c:v>100</c:v>
                </c:pt>
                <c:pt idx="10672">
                  <c:v>100</c:v>
                </c:pt>
                <c:pt idx="10673">
                  <c:v>100</c:v>
                </c:pt>
                <c:pt idx="10674">
                  <c:v>100</c:v>
                </c:pt>
                <c:pt idx="10675">
                  <c:v>100</c:v>
                </c:pt>
                <c:pt idx="10676">
                  <c:v>100</c:v>
                </c:pt>
                <c:pt idx="10677">
                  <c:v>100</c:v>
                </c:pt>
                <c:pt idx="10678">
                  <c:v>100</c:v>
                </c:pt>
                <c:pt idx="10679">
                  <c:v>100</c:v>
                </c:pt>
                <c:pt idx="10680">
                  <c:v>100</c:v>
                </c:pt>
                <c:pt idx="10681">
                  <c:v>100</c:v>
                </c:pt>
                <c:pt idx="10682">
                  <c:v>100</c:v>
                </c:pt>
                <c:pt idx="10683">
                  <c:v>100</c:v>
                </c:pt>
                <c:pt idx="10684">
                  <c:v>100</c:v>
                </c:pt>
                <c:pt idx="10685">
                  <c:v>100</c:v>
                </c:pt>
                <c:pt idx="10686">
                  <c:v>100</c:v>
                </c:pt>
                <c:pt idx="10687">
                  <c:v>100</c:v>
                </c:pt>
                <c:pt idx="10688">
                  <c:v>100</c:v>
                </c:pt>
                <c:pt idx="10689">
                  <c:v>100</c:v>
                </c:pt>
                <c:pt idx="10690">
                  <c:v>100</c:v>
                </c:pt>
                <c:pt idx="10691">
                  <c:v>100</c:v>
                </c:pt>
                <c:pt idx="10692">
                  <c:v>100</c:v>
                </c:pt>
                <c:pt idx="10693">
                  <c:v>100</c:v>
                </c:pt>
                <c:pt idx="10694">
                  <c:v>100</c:v>
                </c:pt>
                <c:pt idx="10695">
                  <c:v>100</c:v>
                </c:pt>
                <c:pt idx="10696">
                  <c:v>100</c:v>
                </c:pt>
                <c:pt idx="10697">
                  <c:v>100</c:v>
                </c:pt>
                <c:pt idx="10698">
                  <c:v>100</c:v>
                </c:pt>
                <c:pt idx="10699">
                  <c:v>100</c:v>
                </c:pt>
                <c:pt idx="10700">
                  <c:v>100</c:v>
                </c:pt>
                <c:pt idx="10701">
                  <c:v>100</c:v>
                </c:pt>
                <c:pt idx="10702">
                  <c:v>100</c:v>
                </c:pt>
                <c:pt idx="10703">
                  <c:v>100</c:v>
                </c:pt>
                <c:pt idx="10704">
                  <c:v>100</c:v>
                </c:pt>
                <c:pt idx="10705">
                  <c:v>100</c:v>
                </c:pt>
                <c:pt idx="10706">
                  <c:v>100</c:v>
                </c:pt>
                <c:pt idx="10707">
                  <c:v>100</c:v>
                </c:pt>
                <c:pt idx="10708">
                  <c:v>100</c:v>
                </c:pt>
                <c:pt idx="10709">
                  <c:v>100</c:v>
                </c:pt>
                <c:pt idx="10710">
                  <c:v>100</c:v>
                </c:pt>
                <c:pt idx="10711">
                  <c:v>100</c:v>
                </c:pt>
                <c:pt idx="10712">
                  <c:v>100</c:v>
                </c:pt>
                <c:pt idx="10713">
                  <c:v>100</c:v>
                </c:pt>
                <c:pt idx="10714">
                  <c:v>100</c:v>
                </c:pt>
                <c:pt idx="10715">
                  <c:v>100</c:v>
                </c:pt>
                <c:pt idx="10716">
                  <c:v>100</c:v>
                </c:pt>
                <c:pt idx="10717">
                  <c:v>100</c:v>
                </c:pt>
                <c:pt idx="10718">
                  <c:v>100</c:v>
                </c:pt>
                <c:pt idx="10719">
                  <c:v>100</c:v>
                </c:pt>
                <c:pt idx="10720">
                  <c:v>100</c:v>
                </c:pt>
                <c:pt idx="10721">
                  <c:v>100</c:v>
                </c:pt>
                <c:pt idx="10722">
                  <c:v>100</c:v>
                </c:pt>
                <c:pt idx="10723">
                  <c:v>100</c:v>
                </c:pt>
                <c:pt idx="10724">
                  <c:v>100</c:v>
                </c:pt>
                <c:pt idx="10725">
                  <c:v>100</c:v>
                </c:pt>
                <c:pt idx="10726">
                  <c:v>100</c:v>
                </c:pt>
                <c:pt idx="10727">
                  <c:v>100</c:v>
                </c:pt>
                <c:pt idx="10728">
                  <c:v>100</c:v>
                </c:pt>
                <c:pt idx="10729">
                  <c:v>100</c:v>
                </c:pt>
                <c:pt idx="10730">
                  <c:v>100</c:v>
                </c:pt>
                <c:pt idx="10731">
                  <c:v>100</c:v>
                </c:pt>
                <c:pt idx="10732">
                  <c:v>100</c:v>
                </c:pt>
                <c:pt idx="10733">
                  <c:v>100</c:v>
                </c:pt>
                <c:pt idx="10734">
                  <c:v>100</c:v>
                </c:pt>
                <c:pt idx="10735">
                  <c:v>100</c:v>
                </c:pt>
                <c:pt idx="10736">
                  <c:v>100</c:v>
                </c:pt>
                <c:pt idx="10737">
                  <c:v>100</c:v>
                </c:pt>
                <c:pt idx="10738">
                  <c:v>100</c:v>
                </c:pt>
                <c:pt idx="10739">
                  <c:v>100</c:v>
                </c:pt>
                <c:pt idx="10740">
                  <c:v>100</c:v>
                </c:pt>
                <c:pt idx="10741">
                  <c:v>100</c:v>
                </c:pt>
                <c:pt idx="10742">
                  <c:v>100</c:v>
                </c:pt>
                <c:pt idx="10743">
                  <c:v>100</c:v>
                </c:pt>
                <c:pt idx="10744">
                  <c:v>100</c:v>
                </c:pt>
                <c:pt idx="10745">
                  <c:v>100</c:v>
                </c:pt>
                <c:pt idx="10746">
                  <c:v>100</c:v>
                </c:pt>
                <c:pt idx="10747">
                  <c:v>100</c:v>
                </c:pt>
                <c:pt idx="10748">
                  <c:v>100</c:v>
                </c:pt>
                <c:pt idx="10749">
                  <c:v>100</c:v>
                </c:pt>
                <c:pt idx="10750">
                  <c:v>100</c:v>
                </c:pt>
                <c:pt idx="10751">
                  <c:v>100</c:v>
                </c:pt>
                <c:pt idx="10752">
                  <c:v>100</c:v>
                </c:pt>
                <c:pt idx="10753">
                  <c:v>100</c:v>
                </c:pt>
                <c:pt idx="10754">
                  <c:v>100</c:v>
                </c:pt>
                <c:pt idx="10755">
                  <c:v>100</c:v>
                </c:pt>
                <c:pt idx="10756">
                  <c:v>100</c:v>
                </c:pt>
                <c:pt idx="10757">
                  <c:v>100</c:v>
                </c:pt>
                <c:pt idx="10758">
                  <c:v>100</c:v>
                </c:pt>
                <c:pt idx="10759">
                  <c:v>100</c:v>
                </c:pt>
                <c:pt idx="10760">
                  <c:v>100</c:v>
                </c:pt>
                <c:pt idx="10761">
                  <c:v>100</c:v>
                </c:pt>
                <c:pt idx="10762">
                  <c:v>100</c:v>
                </c:pt>
                <c:pt idx="10763">
                  <c:v>100</c:v>
                </c:pt>
                <c:pt idx="10764">
                  <c:v>100</c:v>
                </c:pt>
                <c:pt idx="10765">
                  <c:v>100</c:v>
                </c:pt>
                <c:pt idx="10766">
                  <c:v>100</c:v>
                </c:pt>
                <c:pt idx="10767">
                  <c:v>100</c:v>
                </c:pt>
                <c:pt idx="10768">
                  <c:v>100</c:v>
                </c:pt>
                <c:pt idx="10769">
                  <c:v>100</c:v>
                </c:pt>
                <c:pt idx="10770">
                  <c:v>100</c:v>
                </c:pt>
                <c:pt idx="10771">
                  <c:v>100</c:v>
                </c:pt>
                <c:pt idx="10772">
                  <c:v>100</c:v>
                </c:pt>
                <c:pt idx="10773">
                  <c:v>100</c:v>
                </c:pt>
                <c:pt idx="10774">
                  <c:v>100</c:v>
                </c:pt>
                <c:pt idx="10775">
                  <c:v>100</c:v>
                </c:pt>
                <c:pt idx="10776">
                  <c:v>100</c:v>
                </c:pt>
                <c:pt idx="10777">
                  <c:v>100</c:v>
                </c:pt>
                <c:pt idx="10778">
                  <c:v>100</c:v>
                </c:pt>
                <c:pt idx="10779">
                  <c:v>100</c:v>
                </c:pt>
                <c:pt idx="10780">
                  <c:v>100</c:v>
                </c:pt>
                <c:pt idx="10781">
                  <c:v>100</c:v>
                </c:pt>
                <c:pt idx="10782">
                  <c:v>100</c:v>
                </c:pt>
                <c:pt idx="10783">
                  <c:v>100</c:v>
                </c:pt>
                <c:pt idx="10784">
                  <c:v>100</c:v>
                </c:pt>
                <c:pt idx="10785">
                  <c:v>100</c:v>
                </c:pt>
                <c:pt idx="10786">
                  <c:v>100</c:v>
                </c:pt>
                <c:pt idx="10787">
                  <c:v>100</c:v>
                </c:pt>
                <c:pt idx="10788">
                  <c:v>100</c:v>
                </c:pt>
                <c:pt idx="10789">
                  <c:v>100</c:v>
                </c:pt>
                <c:pt idx="10790">
                  <c:v>100</c:v>
                </c:pt>
                <c:pt idx="10791">
                  <c:v>100</c:v>
                </c:pt>
                <c:pt idx="10792">
                  <c:v>100</c:v>
                </c:pt>
                <c:pt idx="10793">
                  <c:v>100</c:v>
                </c:pt>
                <c:pt idx="10794">
                  <c:v>100</c:v>
                </c:pt>
                <c:pt idx="10795">
                  <c:v>100</c:v>
                </c:pt>
                <c:pt idx="10796">
                  <c:v>100</c:v>
                </c:pt>
                <c:pt idx="10797">
                  <c:v>100</c:v>
                </c:pt>
                <c:pt idx="10798">
                  <c:v>100</c:v>
                </c:pt>
                <c:pt idx="10799">
                  <c:v>100</c:v>
                </c:pt>
                <c:pt idx="10800">
                  <c:v>100</c:v>
                </c:pt>
                <c:pt idx="10801">
                  <c:v>100</c:v>
                </c:pt>
                <c:pt idx="10802">
                  <c:v>100</c:v>
                </c:pt>
                <c:pt idx="10803">
                  <c:v>100</c:v>
                </c:pt>
                <c:pt idx="10804">
                  <c:v>100</c:v>
                </c:pt>
                <c:pt idx="10805">
                  <c:v>100</c:v>
                </c:pt>
                <c:pt idx="10806">
                  <c:v>100</c:v>
                </c:pt>
                <c:pt idx="10807">
                  <c:v>100</c:v>
                </c:pt>
                <c:pt idx="10808">
                  <c:v>100</c:v>
                </c:pt>
                <c:pt idx="10809">
                  <c:v>100</c:v>
                </c:pt>
                <c:pt idx="10810">
                  <c:v>100</c:v>
                </c:pt>
                <c:pt idx="10811">
                  <c:v>100</c:v>
                </c:pt>
                <c:pt idx="10812">
                  <c:v>100</c:v>
                </c:pt>
                <c:pt idx="10813">
                  <c:v>100</c:v>
                </c:pt>
                <c:pt idx="10814">
                  <c:v>100</c:v>
                </c:pt>
                <c:pt idx="10815">
                  <c:v>100</c:v>
                </c:pt>
                <c:pt idx="10816">
                  <c:v>100</c:v>
                </c:pt>
                <c:pt idx="10817">
                  <c:v>100</c:v>
                </c:pt>
                <c:pt idx="10818">
                  <c:v>100</c:v>
                </c:pt>
                <c:pt idx="10819">
                  <c:v>100</c:v>
                </c:pt>
                <c:pt idx="10820">
                  <c:v>100</c:v>
                </c:pt>
                <c:pt idx="10821">
                  <c:v>100</c:v>
                </c:pt>
                <c:pt idx="10822">
                  <c:v>100</c:v>
                </c:pt>
                <c:pt idx="10823">
                  <c:v>100</c:v>
                </c:pt>
                <c:pt idx="10824">
                  <c:v>100</c:v>
                </c:pt>
                <c:pt idx="10825">
                  <c:v>100</c:v>
                </c:pt>
                <c:pt idx="10826">
                  <c:v>100</c:v>
                </c:pt>
                <c:pt idx="10827">
                  <c:v>100</c:v>
                </c:pt>
                <c:pt idx="10828">
                  <c:v>100</c:v>
                </c:pt>
                <c:pt idx="10829">
                  <c:v>100</c:v>
                </c:pt>
                <c:pt idx="10830">
                  <c:v>100</c:v>
                </c:pt>
                <c:pt idx="10831">
                  <c:v>100</c:v>
                </c:pt>
                <c:pt idx="10832">
                  <c:v>100</c:v>
                </c:pt>
                <c:pt idx="10833">
                  <c:v>100</c:v>
                </c:pt>
                <c:pt idx="10834">
                  <c:v>100</c:v>
                </c:pt>
                <c:pt idx="10835">
                  <c:v>100</c:v>
                </c:pt>
                <c:pt idx="10836">
                  <c:v>100</c:v>
                </c:pt>
                <c:pt idx="10837">
                  <c:v>100</c:v>
                </c:pt>
                <c:pt idx="10838">
                  <c:v>100</c:v>
                </c:pt>
                <c:pt idx="10839">
                  <c:v>100</c:v>
                </c:pt>
                <c:pt idx="10840">
                  <c:v>100</c:v>
                </c:pt>
                <c:pt idx="10841">
                  <c:v>100</c:v>
                </c:pt>
                <c:pt idx="10842">
                  <c:v>100</c:v>
                </c:pt>
                <c:pt idx="10843">
                  <c:v>100</c:v>
                </c:pt>
                <c:pt idx="10844">
                  <c:v>100</c:v>
                </c:pt>
                <c:pt idx="10845">
                  <c:v>100</c:v>
                </c:pt>
                <c:pt idx="10846">
                  <c:v>100</c:v>
                </c:pt>
                <c:pt idx="10847">
                  <c:v>100</c:v>
                </c:pt>
                <c:pt idx="10848">
                  <c:v>100</c:v>
                </c:pt>
                <c:pt idx="10849">
                  <c:v>100</c:v>
                </c:pt>
                <c:pt idx="10850">
                  <c:v>100</c:v>
                </c:pt>
                <c:pt idx="10851">
                  <c:v>100</c:v>
                </c:pt>
                <c:pt idx="10852">
                  <c:v>100</c:v>
                </c:pt>
                <c:pt idx="10853">
                  <c:v>100</c:v>
                </c:pt>
                <c:pt idx="10854">
                  <c:v>100</c:v>
                </c:pt>
                <c:pt idx="10855">
                  <c:v>100</c:v>
                </c:pt>
                <c:pt idx="10856">
                  <c:v>100</c:v>
                </c:pt>
                <c:pt idx="10857">
                  <c:v>100</c:v>
                </c:pt>
                <c:pt idx="10858">
                  <c:v>100</c:v>
                </c:pt>
                <c:pt idx="10859">
                  <c:v>100</c:v>
                </c:pt>
                <c:pt idx="10860">
                  <c:v>100</c:v>
                </c:pt>
                <c:pt idx="10861">
                  <c:v>100</c:v>
                </c:pt>
                <c:pt idx="10862">
                  <c:v>100</c:v>
                </c:pt>
                <c:pt idx="10863">
                  <c:v>100</c:v>
                </c:pt>
                <c:pt idx="10864">
                  <c:v>100</c:v>
                </c:pt>
                <c:pt idx="10865">
                  <c:v>100</c:v>
                </c:pt>
                <c:pt idx="10866">
                  <c:v>100</c:v>
                </c:pt>
                <c:pt idx="10867">
                  <c:v>100</c:v>
                </c:pt>
                <c:pt idx="10868">
                  <c:v>100</c:v>
                </c:pt>
                <c:pt idx="10869">
                  <c:v>100</c:v>
                </c:pt>
                <c:pt idx="10870">
                  <c:v>100</c:v>
                </c:pt>
                <c:pt idx="10871">
                  <c:v>100</c:v>
                </c:pt>
                <c:pt idx="10872">
                  <c:v>100</c:v>
                </c:pt>
                <c:pt idx="10873">
                  <c:v>100</c:v>
                </c:pt>
                <c:pt idx="10874">
                  <c:v>100</c:v>
                </c:pt>
                <c:pt idx="10875">
                  <c:v>100</c:v>
                </c:pt>
                <c:pt idx="10876">
                  <c:v>100</c:v>
                </c:pt>
                <c:pt idx="10877">
                  <c:v>100</c:v>
                </c:pt>
                <c:pt idx="10878">
                  <c:v>100</c:v>
                </c:pt>
                <c:pt idx="10879">
                  <c:v>100</c:v>
                </c:pt>
                <c:pt idx="10880">
                  <c:v>100</c:v>
                </c:pt>
                <c:pt idx="10881">
                  <c:v>100</c:v>
                </c:pt>
                <c:pt idx="10882">
                  <c:v>100</c:v>
                </c:pt>
                <c:pt idx="10883">
                  <c:v>100</c:v>
                </c:pt>
                <c:pt idx="10884">
                  <c:v>100</c:v>
                </c:pt>
                <c:pt idx="10885">
                  <c:v>100</c:v>
                </c:pt>
                <c:pt idx="10886">
                  <c:v>100</c:v>
                </c:pt>
                <c:pt idx="10887">
                  <c:v>100</c:v>
                </c:pt>
                <c:pt idx="10888">
                  <c:v>100</c:v>
                </c:pt>
                <c:pt idx="10889">
                  <c:v>100</c:v>
                </c:pt>
                <c:pt idx="10890">
                  <c:v>100</c:v>
                </c:pt>
                <c:pt idx="10891">
                  <c:v>100</c:v>
                </c:pt>
                <c:pt idx="10892">
                  <c:v>100</c:v>
                </c:pt>
                <c:pt idx="10893">
                  <c:v>100</c:v>
                </c:pt>
                <c:pt idx="10894">
                  <c:v>100</c:v>
                </c:pt>
                <c:pt idx="10895">
                  <c:v>100</c:v>
                </c:pt>
                <c:pt idx="10896">
                  <c:v>100</c:v>
                </c:pt>
                <c:pt idx="10897">
                  <c:v>100</c:v>
                </c:pt>
                <c:pt idx="10898">
                  <c:v>100</c:v>
                </c:pt>
                <c:pt idx="10899">
                  <c:v>100</c:v>
                </c:pt>
                <c:pt idx="10900">
                  <c:v>100</c:v>
                </c:pt>
                <c:pt idx="10901">
                  <c:v>100</c:v>
                </c:pt>
                <c:pt idx="10902">
                  <c:v>100</c:v>
                </c:pt>
                <c:pt idx="10903">
                  <c:v>100</c:v>
                </c:pt>
                <c:pt idx="10904">
                  <c:v>100</c:v>
                </c:pt>
                <c:pt idx="10905">
                  <c:v>100</c:v>
                </c:pt>
                <c:pt idx="10906">
                  <c:v>100</c:v>
                </c:pt>
                <c:pt idx="10907">
                  <c:v>100</c:v>
                </c:pt>
                <c:pt idx="10908">
                  <c:v>100</c:v>
                </c:pt>
                <c:pt idx="10909">
                  <c:v>100</c:v>
                </c:pt>
                <c:pt idx="10910">
                  <c:v>100</c:v>
                </c:pt>
                <c:pt idx="10911">
                  <c:v>100</c:v>
                </c:pt>
                <c:pt idx="10912">
                  <c:v>100</c:v>
                </c:pt>
                <c:pt idx="10913">
                  <c:v>100</c:v>
                </c:pt>
                <c:pt idx="10914">
                  <c:v>100</c:v>
                </c:pt>
                <c:pt idx="10915">
                  <c:v>100</c:v>
                </c:pt>
                <c:pt idx="10916">
                  <c:v>100</c:v>
                </c:pt>
                <c:pt idx="10917">
                  <c:v>100</c:v>
                </c:pt>
                <c:pt idx="10918">
                  <c:v>100</c:v>
                </c:pt>
                <c:pt idx="10919">
                  <c:v>100</c:v>
                </c:pt>
                <c:pt idx="10920">
                  <c:v>100</c:v>
                </c:pt>
                <c:pt idx="10921">
                  <c:v>100</c:v>
                </c:pt>
                <c:pt idx="10922">
                  <c:v>100</c:v>
                </c:pt>
                <c:pt idx="10923">
                  <c:v>100</c:v>
                </c:pt>
                <c:pt idx="10924">
                  <c:v>100</c:v>
                </c:pt>
                <c:pt idx="10925">
                  <c:v>100</c:v>
                </c:pt>
                <c:pt idx="10926">
                  <c:v>100</c:v>
                </c:pt>
                <c:pt idx="10927">
                  <c:v>100</c:v>
                </c:pt>
                <c:pt idx="10928">
                  <c:v>100</c:v>
                </c:pt>
                <c:pt idx="10929">
                  <c:v>100</c:v>
                </c:pt>
                <c:pt idx="10930">
                  <c:v>100</c:v>
                </c:pt>
                <c:pt idx="10931">
                  <c:v>100</c:v>
                </c:pt>
                <c:pt idx="10932">
                  <c:v>100</c:v>
                </c:pt>
                <c:pt idx="10933">
                  <c:v>100</c:v>
                </c:pt>
                <c:pt idx="10934">
                  <c:v>100</c:v>
                </c:pt>
                <c:pt idx="10935">
                  <c:v>100</c:v>
                </c:pt>
                <c:pt idx="10936">
                  <c:v>100</c:v>
                </c:pt>
                <c:pt idx="10937">
                  <c:v>100</c:v>
                </c:pt>
                <c:pt idx="10938">
                  <c:v>100</c:v>
                </c:pt>
                <c:pt idx="10939">
                  <c:v>100</c:v>
                </c:pt>
                <c:pt idx="10940">
                  <c:v>100</c:v>
                </c:pt>
                <c:pt idx="10941">
                  <c:v>100</c:v>
                </c:pt>
                <c:pt idx="10942">
                  <c:v>100</c:v>
                </c:pt>
                <c:pt idx="10943">
                  <c:v>100</c:v>
                </c:pt>
                <c:pt idx="10944">
                  <c:v>100</c:v>
                </c:pt>
                <c:pt idx="10945">
                  <c:v>100</c:v>
                </c:pt>
                <c:pt idx="10946">
                  <c:v>100</c:v>
                </c:pt>
                <c:pt idx="10947">
                  <c:v>100</c:v>
                </c:pt>
                <c:pt idx="10948">
                  <c:v>100</c:v>
                </c:pt>
                <c:pt idx="10949">
                  <c:v>100</c:v>
                </c:pt>
                <c:pt idx="10950">
                  <c:v>100</c:v>
                </c:pt>
                <c:pt idx="10951">
                  <c:v>100</c:v>
                </c:pt>
                <c:pt idx="10952">
                  <c:v>100</c:v>
                </c:pt>
                <c:pt idx="10953">
                  <c:v>100</c:v>
                </c:pt>
                <c:pt idx="10954">
                  <c:v>100</c:v>
                </c:pt>
                <c:pt idx="10955">
                  <c:v>100</c:v>
                </c:pt>
                <c:pt idx="10956">
                  <c:v>100</c:v>
                </c:pt>
                <c:pt idx="10957">
                  <c:v>100</c:v>
                </c:pt>
                <c:pt idx="10958">
                  <c:v>100</c:v>
                </c:pt>
                <c:pt idx="10959">
                  <c:v>100</c:v>
                </c:pt>
                <c:pt idx="10960">
                  <c:v>100</c:v>
                </c:pt>
                <c:pt idx="10961">
                  <c:v>100</c:v>
                </c:pt>
                <c:pt idx="10962">
                  <c:v>100</c:v>
                </c:pt>
                <c:pt idx="10963">
                  <c:v>100</c:v>
                </c:pt>
                <c:pt idx="10964">
                  <c:v>100</c:v>
                </c:pt>
                <c:pt idx="10965">
                  <c:v>100</c:v>
                </c:pt>
                <c:pt idx="10966">
                  <c:v>100</c:v>
                </c:pt>
                <c:pt idx="10967">
                  <c:v>100</c:v>
                </c:pt>
                <c:pt idx="10968">
                  <c:v>100</c:v>
                </c:pt>
                <c:pt idx="10969">
                  <c:v>100</c:v>
                </c:pt>
                <c:pt idx="10970">
                  <c:v>100</c:v>
                </c:pt>
                <c:pt idx="10971">
                  <c:v>100</c:v>
                </c:pt>
                <c:pt idx="10972">
                  <c:v>100</c:v>
                </c:pt>
                <c:pt idx="10973">
                  <c:v>100</c:v>
                </c:pt>
                <c:pt idx="10974">
                  <c:v>100</c:v>
                </c:pt>
                <c:pt idx="10975">
                  <c:v>100</c:v>
                </c:pt>
                <c:pt idx="10976">
                  <c:v>100</c:v>
                </c:pt>
                <c:pt idx="10977">
                  <c:v>100</c:v>
                </c:pt>
                <c:pt idx="10978">
                  <c:v>100</c:v>
                </c:pt>
                <c:pt idx="10979">
                  <c:v>100</c:v>
                </c:pt>
                <c:pt idx="10980">
                  <c:v>100</c:v>
                </c:pt>
                <c:pt idx="10981">
                  <c:v>100</c:v>
                </c:pt>
                <c:pt idx="10982">
                  <c:v>100</c:v>
                </c:pt>
                <c:pt idx="10983">
                  <c:v>100</c:v>
                </c:pt>
                <c:pt idx="10984">
                  <c:v>100</c:v>
                </c:pt>
                <c:pt idx="10985">
                  <c:v>100</c:v>
                </c:pt>
                <c:pt idx="10986">
                  <c:v>100</c:v>
                </c:pt>
                <c:pt idx="10987">
                  <c:v>100</c:v>
                </c:pt>
                <c:pt idx="10988">
                  <c:v>100</c:v>
                </c:pt>
                <c:pt idx="10989">
                  <c:v>100</c:v>
                </c:pt>
                <c:pt idx="10990">
                  <c:v>100</c:v>
                </c:pt>
                <c:pt idx="10991">
                  <c:v>100</c:v>
                </c:pt>
                <c:pt idx="10992">
                  <c:v>100</c:v>
                </c:pt>
                <c:pt idx="10993">
                  <c:v>100</c:v>
                </c:pt>
                <c:pt idx="10994">
                  <c:v>100</c:v>
                </c:pt>
                <c:pt idx="10995">
                  <c:v>100</c:v>
                </c:pt>
                <c:pt idx="10996">
                  <c:v>100</c:v>
                </c:pt>
                <c:pt idx="10997">
                  <c:v>100</c:v>
                </c:pt>
                <c:pt idx="10998">
                  <c:v>100</c:v>
                </c:pt>
                <c:pt idx="10999">
                  <c:v>100</c:v>
                </c:pt>
                <c:pt idx="11000">
                  <c:v>100</c:v>
                </c:pt>
                <c:pt idx="11001">
                  <c:v>100</c:v>
                </c:pt>
                <c:pt idx="11002">
                  <c:v>100</c:v>
                </c:pt>
                <c:pt idx="11003">
                  <c:v>100</c:v>
                </c:pt>
                <c:pt idx="11004">
                  <c:v>100</c:v>
                </c:pt>
                <c:pt idx="11005">
                  <c:v>100</c:v>
                </c:pt>
                <c:pt idx="11006">
                  <c:v>100</c:v>
                </c:pt>
                <c:pt idx="11007">
                  <c:v>100</c:v>
                </c:pt>
                <c:pt idx="11008">
                  <c:v>100</c:v>
                </c:pt>
                <c:pt idx="11009">
                  <c:v>100</c:v>
                </c:pt>
                <c:pt idx="11010">
                  <c:v>100</c:v>
                </c:pt>
                <c:pt idx="11011">
                  <c:v>100</c:v>
                </c:pt>
                <c:pt idx="11012">
                  <c:v>100</c:v>
                </c:pt>
                <c:pt idx="11013">
                  <c:v>100</c:v>
                </c:pt>
                <c:pt idx="11014">
                  <c:v>100</c:v>
                </c:pt>
                <c:pt idx="11015">
                  <c:v>100</c:v>
                </c:pt>
                <c:pt idx="11016">
                  <c:v>100</c:v>
                </c:pt>
                <c:pt idx="11017">
                  <c:v>100</c:v>
                </c:pt>
                <c:pt idx="11018">
                  <c:v>100</c:v>
                </c:pt>
                <c:pt idx="11019">
                  <c:v>100</c:v>
                </c:pt>
                <c:pt idx="11020">
                  <c:v>100</c:v>
                </c:pt>
                <c:pt idx="11021">
                  <c:v>100</c:v>
                </c:pt>
                <c:pt idx="11022">
                  <c:v>100</c:v>
                </c:pt>
                <c:pt idx="11023">
                  <c:v>100</c:v>
                </c:pt>
                <c:pt idx="11024">
                  <c:v>100</c:v>
                </c:pt>
                <c:pt idx="11025">
                  <c:v>100</c:v>
                </c:pt>
                <c:pt idx="11026">
                  <c:v>100</c:v>
                </c:pt>
                <c:pt idx="11027">
                  <c:v>100</c:v>
                </c:pt>
                <c:pt idx="11028">
                  <c:v>100</c:v>
                </c:pt>
                <c:pt idx="11029">
                  <c:v>100</c:v>
                </c:pt>
                <c:pt idx="11030">
                  <c:v>100</c:v>
                </c:pt>
                <c:pt idx="11031">
                  <c:v>100</c:v>
                </c:pt>
                <c:pt idx="11032">
                  <c:v>100</c:v>
                </c:pt>
                <c:pt idx="11033">
                  <c:v>100</c:v>
                </c:pt>
                <c:pt idx="11034">
                  <c:v>100</c:v>
                </c:pt>
                <c:pt idx="11035">
                  <c:v>100</c:v>
                </c:pt>
                <c:pt idx="11036">
                  <c:v>100</c:v>
                </c:pt>
                <c:pt idx="11037">
                  <c:v>100</c:v>
                </c:pt>
                <c:pt idx="11038">
                  <c:v>100</c:v>
                </c:pt>
                <c:pt idx="11039">
                  <c:v>100</c:v>
                </c:pt>
                <c:pt idx="11040">
                  <c:v>100</c:v>
                </c:pt>
                <c:pt idx="11041">
                  <c:v>100</c:v>
                </c:pt>
                <c:pt idx="11042">
                  <c:v>100</c:v>
                </c:pt>
                <c:pt idx="11043">
                  <c:v>100</c:v>
                </c:pt>
                <c:pt idx="11044">
                  <c:v>100</c:v>
                </c:pt>
                <c:pt idx="11045">
                  <c:v>100</c:v>
                </c:pt>
                <c:pt idx="11046">
                  <c:v>100</c:v>
                </c:pt>
                <c:pt idx="11047">
                  <c:v>100</c:v>
                </c:pt>
                <c:pt idx="11048">
                  <c:v>100</c:v>
                </c:pt>
                <c:pt idx="11049">
                  <c:v>100</c:v>
                </c:pt>
                <c:pt idx="11050">
                  <c:v>100</c:v>
                </c:pt>
                <c:pt idx="11051">
                  <c:v>100</c:v>
                </c:pt>
                <c:pt idx="11052">
                  <c:v>100</c:v>
                </c:pt>
                <c:pt idx="11053">
                  <c:v>100</c:v>
                </c:pt>
                <c:pt idx="11054">
                  <c:v>100</c:v>
                </c:pt>
                <c:pt idx="11055">
                  <c:v>100</c:v>
                </c:pt>
                <c:pt idx="11056">
                  <c:v>100</c:v>
                </c:pt>
                <c:pt idx="11057">
                  <c:v>100</c:v>
                </c:pt>
                <c:pt idx="11058">
                  <c:v>100</c:v>
                </c:pt>
                <c:pt idx="11059">
                  <c:v>100</c:v>
                </c:pt>
                <c:pt idx="11060">
                  <c:v>100</c:v>
                </c:pt>
                <c:pt idx="11061">
                  <c:v>100</c:v>
                </c:pt>
                <c:pt idx="11062">
                  <c:v>100</c:v>
                </c:pt>
                <c:pt idx="11063">
                  <c:v>100</c:v>
                </c:pt>
                <c:pt idx="11064">
                  <c:v>100</c:v>
                </c:pt>
                <c:pt idx="11065">
                  <c:v>100</c:v>
                </c:pt>
                <c:pt idx="11066">
                  <c:v>100</c:v>
                </c:pt>
                <c:pt idx="11067">
                  <c:v>100</c:v>
                </c:pt>
                <c:pt idx="11068">
                  <c:v>100</c:v>
                </c:pt>
                <c:pt idx="11069">
                  <c:v>100</c:v>
                </c:pt>
                <c:pt idx="11070">
                  <c:v>100</c:v>
                </c:pt>
                <c:pt idx="11071">
                  <c:v>100</c:v>
                </c:pt>
                <c:pt idx="11072">
                  <c:v>100</c:v>
                </c:pt>
                <c:pt idx="11073">
                  <c:v>100</c:v>
                </c:pt>
                <c:pt idx="11074">
                  <c:v>100</c:v>
                </c:pt>
                <c:pt idx="11075">
                  <c:v>100</c:v>
                </c:pt>
                <c:pt idx="11076">
                  <c:v>100</c:v>
                </c:pt>
                <c:pt idx="11077">
                  <c:v>100</c:v>
                </c:pt>
                <c:pt idx="11078">
                  <c:v>100</c:v>
                </c:pt>
                <c:pt idx="11079">
                  <c:v>100</c:v>
                </c:pt>
                <c:pt idx="11080">
                  <c:v>100</c:v>
                </c:pt>
                <c:pt idx="11081">
                  <c:v>100</c:v>
                </c:pt>
                <c:pt idx="11082">
                  <c:v>100</c:v>
                </c:pt>
                <c:pt idx="11083">
                  <c:v>100</c:v>
                </c:pt>
                <c:pt idx="11084">
                  <c:v>100</c:v>
                </c:pt>
                <c:pt idx="11085">
                  <c:v>100</c:v>
                </c:pt>
                <c:pt idx="11086">
                  <c:v>100</c:v>
                </c:pt>
                <c:pt idx="11087">
                  <c:v>100</c:v>
                </c:pt>
                <c:pt idx="11088">
                  <c:v>100</c:v>
                </c:pt>
                <c:pt idx="11089">
                  <c:v>100</c:v>
                </c:pt>
                <c:pt idx="11090">
                  <c:v>100</c:v>
                </c:pt>
                <c:pt idx="11091">
                  <c:v>100</c:v>
                </c:pt>
                <c:pt idx="11092">
                  <c:v>100</c:v>
                </c:pt>
                <c:pt idx="11093">
                  <c:v>100</c:v>
                </c:pt>
                <c:pt idx="11094">
                  <c:v>100</c:v>
                </c:pt>
                <c:pt idx="11095">
                  <c:v>100</c:v>
                </c:pt>
                <c:pt idx="11096">
                  <c:v>100</c:v>
                </c:pt>
                <c:pt idx="11097">
                  <c:v>100</c:v>
                </c:pt>
                <c:pt idx="11098">
                  <c:v>100</c:v>
                </c:pt>
                <c:pt idx="11099">
                  <c:v>100</c:v>
                </c:pt>
                <c:pt idx="11100">
                  <c:v>100</c:v>
                </c:pt>
                <c:pt idx="11101">
                  <c:v>100</c:v>
                </c:pt>
                <c:pt idx="11102">
                  <c:v>100</c:v>
                </c:pt>
                <c:pt idx="11103">
                  <c:v>100</c:v>
                </c:pt>
                <c:pt idx="11104">
                  <c:v>100</c:v>
                </c:pt>
                <c:pt idx="11105">
                  <c:v>100</c:v>
                </c:pt>
                <c:pt idx="11106">
                  <c:v>100</c:v>
                </c:pt>
                <c:pt idx="11107">
                  <c:v>100</c:v>
                </c:pt>
                <c:pt idx="11108">
                  <c:v>100</c:v>
                </c:pt>
                <c:pt idx="11109">
                  <c:v>100</c:v>
                </c:pt>
                <c:pt idx="11110">
                  <c:v>100</c:v>
                </c:pt>
                <c:pt idx="11111">
                  <c:v>100</c:v>
                </c:pt>
                <c:pt idx="11112">
                  <c:v>100</c:v>
                </c:pt>
                <c:pt idx="11113">
                  <c:v>100</c:v>
                </c:pt>
                <c:pt idx="11114">
                  <c:v>100</c:v>
                </c:pt>
                <c:pt idx="11115">
                  <c:v>100</c:v>
                </c:pt>
                <c:pt idx="11116">
                  <c:v>100</c:v>
                </c:pt>
                <c:pt idx="11117">
                  <c:v>100</c:v>
                </c:pt>
                <c:pt idx="11118">
                  <c:v>100</c:v>
                </c:pt>
                <c:pt idx="11119">
                  <c:v>100</c:v>
                </c:pt>
                <c:pt idx="11120">
                  <c:v>100</c:v>
                </c:pt>
                <c:pt idx="11121">
                  <c:v>100</c:v>
                </c:pt>
                <c:pt idx="11122">
                  <c:v>100</c:v>
                </c:pt>
                <c:pt idx="11123">
                  <c:v>100</c:v>
                </c:pt>
                <c:pt idx="11124">
                  <c:v>100</c:v>
                </c:pt>
                <c:pt idx="11125">
                  <c:v>100</c:v>
                </c:pt>
                <c:pt idx="11126">
                  <c:v>100</c:v>
                </c:pt>
                <c:pt idx="11127">
                  <c:v>100</c:v>
                </c:pt>
                <c:pt idx="11128">
                  <c:v>100</c:v>
                </c:pt>
                <c:pt idx="11129">
                  <c:v>100</c:v>
                </c:pt>
                <c:pt idx="11130">
                  <c:v>100</c:v>
                </c:pt>
                <c:pt idx="11131">
                  <c:v>100</c:v>
                </c:pt>
                <c:pt idx="11132">
                  <c:v>100</c:v>
                </c:pt>
                <c:pt idx="11133">
                  <c:v>100</c:v>
                </c:pt>
                <c:pt idx="11134">
                  <c:v>100</c:v>
                </c:pt>
                <c:pt idx="11135">
                  <c:v>100</c:v>
                </c:pt>
                <c:pt idx="11136">
                  <c:v>100</c:v>
                </c:pt>
                <c:pt idx="11137">
                  <c:v>100</c:v>
                </c:pt>
                <c:pt idx="11138">
                  <c:v>100</c:v>
                </c:pt>
                <c:pt idx="11139">
                  <c:v>100</c:v>
                </c:pt>
                <c:pt idx="11140">
                  <c:v>100</c:v>
                </c:pt>
                <c:pt idx="11141">
                  <c:v>100</c:v>
                </c:pt>
                <c:pt idx="11142">
                  <c:v>100</c:v>
                </c:pt>
                <c:pt idx="11143">
                  <c:v>100</c:v>
                </c:pt>
                <c:pt idx="11144">
                  <c:v>100</c:v>
                </c:pt>
                <c:pt idx="11145">
                  <c:v>100</c:v>
                </c:pt>
                <c:pt idx="11146">
                  <c:v>100</c:v>
                </c:pt>
                <c:pt idx="11147">
                  <c:v>100</c:v>
                </c:pt>
                <c:pt idx="11148">
                  <c:v>100</c:v>
                </c:pt>
                <c:pt idx="11149">
                  <c:v>100</c:v>
                </c:pt>
                <c:pt idx="11150">
                  <c:v>100</c:v>
                </c:pt>
                <c:pt idx="11151">
                  <c:v>100</c:v>
                </c:pt>
                <c:pt idx="11152">
                  <c:v>100</c:v>
                </c:pt>
                <c:pt idx="11153">
                  <c:v>100</c:v>
                </c:pt>
                <c:pt idx="11154">
                  <c:v>100</c:v>
                </c:pt>
                <c:pt idx="11155">
                  <c:v>100</c:v>
                </c:pt>
                <c:pt idx="11156">
                  <c:v>100</c:v>
                </c:pt>
                <c:pt idx="11157">
                  <c:v>100</c:v>
                </c:pt>
                <c:pt idx="11158">
                  <c:v>100</c:v>
                </c:pt>
                <c:pt idx="11159">
                  <c:v>100</c:v>
                </c:pt>
                <c:pt idx="11160">
                  <c:v>100</c:v>
                </c:pt>
                <c:pt idx="11161">
                  <c:v>100</c:v>
                </c:pt>
                <c:pt idx="11162">
                  <c:v>100</c:v>
                </c:pt>
                <c:pt idx="11163">
                  <c:v>100</c:v>
                </c:pt>
                <c:pt idx="11164">
                  <c:v>100</c:v>
                </c:pt>
                <c:pt idx="11165">
                  <c:v>100</c:v>
                </c:pt>
                <c:pt idx="11166">
                  <c:v>100</c:v>
                </c:pt>
                <c:pt idx="11167">
                  <c:v>100</c:v>
                </c:pt>
                <c:pt idx="11168">
                  <c:v>100</c:v>
                </c:pt>
                <c:pt idx="11169">
                  <c:v>100</c:v>
                </c:pt>
                <c:pt idx="11170">
                  <c:v>100</c:v>
                </c:pt>
                <c:pt idx="11171">
                  <c:v>100</c:v>
                </c:pt>
                <c:pt idx="11172">
                  <c:v>100</c:v>
                </c:pt>
                <c:pt idx="11173">
                  <c:v>100</c:v>
                </c:pt>
                <c:pt idx="11174">
                  <c:v>100</c:v>
                </c:pt>
                <c:pt idx="11175">
                  <c:v>100</c:v>
                </c:pt>
                <c:pt idx="11176">
                  <c:v>100</c:v>
                </c:pt>
                <c:pt idx="11177">
                  <c:v>100</c:v>
                </c:pt>
                <c:pt idx="11178">
                  <c:v>100</c:v>
                </c:pt>
                <c:pt idx="11179">
                  <c:v>100</c:v>
                </c:pt>
                <c:pt idx="11180">
                  <c:v>100</c:v>
                </c:pt>
                <c:pt idx="11181">
                  <c:v>100</c:v>
                </c:pt>
                <c:pt idx="11182">
                  <c:v>100</c:v>
                </c:pt>
                <c:pt idx="11183">
                  <c:v>100</c:v>
                </c:pt>
                <c:pt idx="11184">
                  <c:v>100</c:v>
                </c:pt>
                <c:pt idx="11185">
                  <c:v>100</c:v>
                </c:pt>
                <c:pt idx="11186">
                  <c:v>100</c:v>
                </c:pt>
                <c:pt idx="11187">
                  <c:v>100</c:v>
                </c:pt>
                <c:pt idx="11188">
                  <c:v>100</c:v>
                </c:pt>
                <c:pt idx="11189">
                  <c:v>100</c:v>
                </c:pt>
                <c:pt idx="11190">
                  <c:v>100</c:v>
                </c:pt>
                <c:pt idx="11191">
                  <c:v>100</c:v>
                </c:pt>
                <c:pt idx="11192">
                  <c:v>100</c:v>
                </c:pt>
                <c:pt idx="11193">
                  <c:v>100</c:v>
                </c:pt>
                <c:pt idx="11194">
                  <c:v>100</c:v>
                </c:pt>
                <c:pt idx="11195">
                  <c:v>100</c:v>
                </c:pt>
                <c:pt idx="11196">
                  <c:v>100</c:v>
                </c:pt>
                <c:pt idx="11197">
                  <c:v>100</c:v>
                </c:pt>
                <c:pt idx="11198">
                  <c:v>100</c:v>
                </c:pt>
                <c:pt idx="11199">
                  <c:v>100</c:v>
                </c:pt>
                <c:pt idx="11200">
                  <c:v>100</c:v>
                </c:pt>
                <c:pt idx="11201">
                  <c:v>100</c:v>
                </c:pt>
                <c:pt idx="11202">
                  <c:v>100</c:v>
                </c:pt>
                <c:pt idx="11203">
                  <c:v>100</c:v>
                </c:pt>
                <c:pt idx="11204">
                  <c:v>100</c:v>
                </c:pt>
                <c:pt idx="11205">
                  <c:v>100</c:v>
                </c:pt>
                <c:pt idx="11206">
                  <c:v>100</c:v>
                </c:pt>
                <c:pt idx="11207">
                  <c:v>100</c:v>
                </c:pt>
                <c:pt idx="11208">
                  <c:v>100</c:v>
                </c:pt>
                <c:pt idx="11209">
                  <c:v>100</c:v>
                </c:pt>
                <c:pt idx="11210">
                  <c:v>100</c:v>
                </c:pt>
                <c:pt idx="11211">
                  <c:v>100</c:v>
                </c:pt>
                <c:pt idx="11212">
                  <c:v>100</c:v>
                </c:pt>
                <c:pt idx="11213">
                  <c:v>100</c:v>
                </c:pt>
                <c:pt idx="11214">
                  <c:v>100</c:v>
                </c:pt>
                <c:pt idx="11215">
                  <c:v>100</c:v>
                </c:pt>
                <c:pt idx="11216">
                  <c:v>100</c:v>
                </c:pt>
                <c:pt idx="11217">
                  <c:v>100</c:v>
                </c:pt>
                <c:pt idx="11218">
                  <c:v>100</c:v>
                </c:pt>
                <c:pt idx="11219">
                  <c:v>100</c:v>
                </c:pt>
                <c:pt idx="11220">
                  <c:v>100</c:v>
                </c:pt>
                <c:pt idx="11221">
                  <c:v>100</c:v>
                </c:pt>
                <c:pt idx="11222">
                  <c:v>100</c:v>
                </c:pt>
                <c:pt idx="11223">
                  <c:v>100</c:v>
                </c:pt>
                <c:pt idx="11224">
                  <c:v>100</c:v>
                </c:pt>
                <c:pt idx="11225">
                  <c:v>100</c:v>
                </c:pt>
                <c:pt idx="11226">
                  <c:v>100</c:v>
                </c:pt>
                <c:pt idx="11227">
                  <c:v>100</c:v>
                </c:pt>
                <c:pt idx="11228">
                  <c:v>100</c:v>
                </c:pt>
                <c:pt idx="11229">
                  <c:v>100</c:v>
                </c:pt>
                <c:pt idx="11230">
                  <c:v>100</c:v>
                </c:pt>
                <c:pt idx="11231">
                  <c:v>100</c:v>
                </c:pt>
                <c:pt idx="11232">
                  <c:v>100</c:v>
                </c:pt>
                <c:pt idx="11233">
                  <c:v>100</c:v>
                </c:pt>
                <c:pt idx="11234">
                  <c:v>100</c:v>
                </c:pt>
                <c:pt idx="11235">
                  <c:v>100</c:v>
                </c:pt>
                <c:pt idx="11236">
                  <c:v>100</c:v>
                </c:pt>
                <c:pt idx="11237">
                  <c:v>100</c:v>
                </c:pt>
                <c:pt idx="11238">
                  <c:v>100</c:v>
                </c:pt>
                <c:pt idx="11239">
                  <c:v>100</c:v>
                </c:pt>
                <c:pt idx="11240">
                  <c:v>100</c:v>
                </c:pt>
                <c:pt idx="11241">
                  <c:v>100</c:v>
                </c:pt>
                <c:pt idx="11242">
                  <c:v>100</c:v>
                </c:pt>
                <c:pt idx="11243">
                  <c:v>100</c:v>
                </c:pt>
                <c:pt idx="11244">
                  <c:v>100</c:v>
                </c:pt>
                <c:pt idx="11245">
                  <c:v>100</c:v>
                </c:pt>
                <c:pt idx="11246">
                  <c:v>100</c:v>
                </c:pt>
                <c:pt idx="11247">
                  <c:v>100</c:v>
                </c:pt>
                <c:pt idx="11248">
                  <c:v>100</c:v>
                </c:pt>
                <c:pt idx="11249">
                  <c:v>100</c:v>
                </c:pt>
                <c:pt idx="11250">
                  <c:v>100</c:v>
                </c:pt>
                <c:pt idx="11251">
                  <c:v>100</c:v>
                </c:pt>
                <c:pt idx="11252">
                  <c:v>100</c:v>
                </c:pt>
                <c:pt idx="11253">
                  <c:v>100</c:v>
                </c:pt>
                <c:pt idx="11254">
                  <c:v>100</c:v>
                </c:pt>
                <c:pt idx="11255">
                  <c:v>100</c:v>
                </c:pt>
                <c:pt idx="11256">
                  <c:v>100</c:v>
                </c:pt>
                <c:pt idx="11257">
                  <c:v>100</c:v>
                </c:pt>
                <c:pt idx="11258">
                  <c:v>100</c:v>
                </c:pt>
                <c:pt idx="11259">
                  <c:v>100</c:v>
                </c:pt>
                <c:pt idx="11260">
                  <c:v>100</c:v>
                </c:pt>
                <c:pt idx="11261">
                  <c:v>100</c:v>
                </c:pt>
                <c:pt idx="11262">
                  <c:v>100</c:v>
                </c:pt>
                <c:pt idx="11263">
                  <c:v>100</c:v>
                </c:pt>
                <c:pt idx="11264">
                  <c:v>100</c:v>
                </c:pt>
                <c:pt idx="11265">
                  <c:v>100</c:v>
                </c:pt>
                <c:pt idx="11266">
                  <c:v>100</c:v>
                </c:pt>
                <c:pt idx="11267">
                  <c:v>100</c:v>
                </c:pt>
                <c:pt idx="11268">
                  <c:v>100</c:v>
                </c:pt>
                <c:pt idx="11269">
                  <c:v>100</c:v>
                </c:pt>
                <c:pt idx="11270">
                  <c:v>100</c:v>
                </c:pt>
                <c:pt idx="11271">
                  <c:v>100</c:v>
                </c:pt>
                <c:pt idx="11272">
                  <c:v>100</c:v>
                </c:pt>
                <c:pt idx="11273">
                  <c:v>100</c:v>
                </c:pt>
                <c:pt idx="11274">
                  <c:v>100</c:v>
                </c:pt>
                <c:pt idx="11275">
                  <c:v>100</c:v>
                </c:pt>
                <c:pt idx="11276">
                  <c:v>100</c:v>
                </c:pt>
                <c:pt idx="11277">
                  <c:v>100</c:v>
                </c:pt>
                <c:pt idx="11278">
                  <c:v>100</c:v>
                </c:pt>
                <c:pt idx="11279">
                  <c:v>100</c:v>
                </c:pt>
                <c:pt idx="11280">
                  <c:v>100</c:v>
                </c:pt>
                <c:pt idx="11281">
                  <c:v>100</c:v>
                </c:pt>
                <c:pt idx="11282">
                  <c:v>100</c:v>
                </c:pt>
                <c:pt idx="11283">
                  <c:v>100</c:v>
                </c:pt>
                <c:pt idx="11284">
                  <c:v>100</c:v>
                </c:pt>
                <c:pt idx="11285">
                  <c:v>100</c:v>
                </c:pt>
                <c:pt idx="11286">
                  <c:v>100</c:v>
                </c:pt>
                <c:pt idx="11287">
                  <c:v>100</c:v>
                </c:pt>
                <c:pt idx="11288">
                  <c:v>100</c:v>
                </c:pt>
                <c:pt idx="11289">
                  <c:v>100</c:v>
                </c:pt>
                <c:pt idx="11290">
                  <c:v>100</c:v>
                </c:pt>
                <c:pt idx="11291">
                  <c:v>100</c:v>
                </c:pt>
                <c:pt idx="11292">
                  <c:v>100</c:v>
                </c:pt>
                <c:pt idx="11293">
                  <c:v>100</c:v>
                </c:pt>
                <c:pt idx="11294">
                  <c:v>100</c:v>
                </c:pt>
                <c:pt idx="11295">
                  <c:v>100</c:v>
                </c:pt>
                <c:pt idx="11296">
                  <c:v>100</c:v>
                </c:pt>
                <c:pt idx="11297">
                  <c:v>100</c:v>
                </c:pt>
                <c:pt idx="11298">
                  <c:v>100</c:v>
                </c:pt>
                <c:pt idx="11299">
                  <c:v>100</c:v>
                </c:pt>
                <c:pt idx="11300">
                  <c:v>100</c:v>
                </c:pt>
                <c:pt idx="11301">
                  <c:v>100</c:v>
                </c:pt>
                <c:pt idx="11302">
                  <c:v>100</c:v>
                </c:pt>
                <c:pt idx="11303">
                  <c:v>100</c:v>
                </c:pt>
                <c:pt idx="11304">
                  <c:v>100</c:v>
                </c:pt>
                <c:pt idx="11305">
                  <c:v>100</c:v>
                </c:pt>
                <c:pt idx="11306">
                  <c:v>100</c:v>
                </c:pt>
                <c:pt idx="11307">
                  <c:v>100</c:v>
                </c:pt>
                <c:pt idx="11308">
                  <c:v>100</c:v>
                </c:pt>
                <c:pt idx="11309">
                  <c:v>100</c:v>
                </c:pt>
                <c:pt idx="11310">
                  <c:v>100</c:v>
                </c:pt>
                <c:pt idx="11311">
                  <c:v>100</c:v>
                </c:pt>
                <c:pt idx="11312">
                  <c:v>100</c:v>
                </c:pt>
                <c:pt idx="11313">
                  <c:v>100</c:v>
                </c:pt>
                <c:pt idx="11314">
                  <c:v>100</c:v>
                </c:pt>
                <c:pt idx="11315">
                  <c:v>100</c:v>
                </c:pt>
                <c:pt idx="11316">
                  <c:v>100</c:v>
                </c:pt>
                <c:pt idx="11317">
                  <c:v>100</c:v>
                </c:pt>
                <c:pt idx="11318">
                  <c:v>100</c:v>
                </c:pt>
                <c:pt idx="11319">
                  <c:v>100</c:v>
                </c:pt>
                <c:pt idx="11320">
                  <c:v>100</c:v>
                </c:pt>
                <c:pt idx="11321">
                  <c:v>100</c:v>
                </c:pt>
                <c:pt idx="11322">
                  <c:v>100</c:v>
                </c:pt>
                <c:pt idx="11323">
                  <c:v>100</c:v>
                </c:pt>
                <c:pt idx="11324">
                  <c:v>100</c:v>
                </c:pt>
                <c:pt idx="11325">
                  <c:v>100</c:v>
                </c:pt>
                <c:pt idx="11326">
                  <c:v>100</c:v>
                </c:pt>
                <c:pt idx="11327">
                  <c:v>100</c:v>
                </c:pt>
                <c:pt idx="11328">
                  <c:v>100</c:v>
                </c:pt>
                <c:pt idx="11329">
                  <c:v>100</c:v>
                </c:pt>
                <c:pt idx="11330">
                  <c:v>100</c:v>
                </c:pt>
                <c:pt idx="11331">
                  <c:v>100</c:v>
                </c:pt>
                <c:pt idx="11332">
                  <c:v>100</c:v>
                </c:pt>
                <c:pt idx="11333">
                  <c:v>100</c:v>
                </c:pt>
                <c:pt idx="11334">
                  <c:v>100</c:v>
                </c:pt>
                <c:pt idx="11335">
                  <c:v>100</c:v>
                </c:pt>
                <c:pt idx="11336">
                  <c:v>100</c:v>
                </c:pt>
                <c:pt idx="11337">
                  <c:v>100</c:v>
                </c:pt>
                <c:pt idx="11338">
                  <c:v>100</c:v>
                </c:pt>
                <c:pt idx="11339">
                  <c:v>100</c:v>
                </c:pt>
                <c:pt idx="11340">
                  <c:v>100</c:v>
                </c:pt>
                <c:pt idx="11341">
                  <c:v>100</c:v>
                </c:pt>
                <c:pt idx="11342">
                  <c:v>100</c:v>
                </c:pt>
                <c:pt idx="11343">
                  <c:v>100</c:v>
                </c:pt>
                <c:pt idx="11344">
                  <c:v>100</c:v>
                </c:pt>
                <c:pt idx="11345">
                  <c:v>100</c:v>
                </c:pt>
                <c:pt idx="11346">
                  <c:v>100</c:v>
                </c:pt>
                <c:pt idx="11347">
                  <c:v>100</c:v>
                </c:pt>
                <c:pt idx="11348">
                  <c:v>100</c:v>
                </c:pt>
                <c:pt idx="11349">
                  <c:v>100</c:v>
                </c:pt>
                <c:pt idx="11350">
                  <c:v>100</c:v>
                </c:pt>
                <c:pt idx="11351">
                  <c:v>100</c:v>
                </c:pt>
                <c:pt idx="11352">
                  <c:v>100</c:v>
                </c:pt>
                <c:pt idx="11353">
                  <c:v>100</c:v>
                </c:pt>
                <c:pt idx="11354">
                  <c:v>100</c:v>
                </c:pt>
                <c:pt idx="11355">
                  <c:v>100</c:v>
                </c:pt>
                <c:pt idx="11356">
                  <c:v>100</c:v>
                </c:pt>
                <c:pt idx="11357">
                  <c:v>100</c:v>
                </c:pt>
                <c:pt idx="11358">
                  <c:v>100</c:v>
                </c:pt>
                <c:pt idx="11359">
                  <c:v>100</c:v>
                </c:pt>
                <c:pt idx="11360">
                  <c:v>100</c:v>
                </c:pt>
                <c:pt idx="11361">
                  <c:v>100</c:v>
                </c:pt>
                <c:pt idx="11362">
                  <c:v>100</c:v>
                </c:pt>
                <c:pt idx="11363">
                  <c:v>100</c:v>
                </c:pt>
                <c:pt idx="11364">
                  <c:v>100</c:v>
                </c:pt>
                <c:pt idx="11365">
                  <c:v>100</c:v>
                </c:pt>
                <c:pt idx="11366">
                  <c:v>100</c:v>
                </c:pt>
                <c:pt idx="11367">
                  <c:v>100</c:v>
                </c:pt>
                <c:pt idx="11368">
                  <c:v>100</c:v>
                </c:pt>
                <c:pt idx="11369">
                  <c:v>100</c:v>
                </c:pt>
                <c:pt idx="11370">
                  <c:v>100</c:v>
                </c:pt>
                <c:pt idx="11371">
                  <c:v>100</c:v>
                </c:pt>
                <c:pt idx="11372">
                  <c:v>100</c:v>
                </c:pt>
                <c:pt idx="11373">
                  <c:v>100</c:v>
                </c:pt>
                <c:pt idx="11374">
                  <c:v>100</c:v>
                </c:pt>
                <c:pt idx="11375">
                  <c:v>100</c:v>
                </c:pt>
                <c:pt idx="11376">
                  <c:v>100</c:v>
                </c:pt>
                <c:pt idx="11377">
                  <c:v>100</c:v>
                </c:pt>
                <c:pt idx="11378">
                  <c:v>100</c:v>
                </c:pt>
                <c:pt idx="11379">
                  <c:v>100</c:v>
                </c:pt>
                <c:pt idx="11380">
                  <c:v>100</c:v>
                </c:pt>
                <c:pt idx="11381">
                  <c:v>100</c:v>
                </c:pt>
                <c:pt idx="11382">
                  <c:v>100</c:v>
                </c:pt>
                <c:pt idx="11383">
                  <c:v>100</c:v>
                </c:pt>
                <c:pt idx="11384">
                  <c:v>100</c:v>
                </c:pt>
                <c:pt idx="11385">
                  <c:v>100</c:v>
                </c:pt>
                <c:pt idx="11386">
                  <c:v>100</c:v>
                </c:pt>
                <c:pt idx="11387">
                  <c:v>100</c:v>
                </c:pt>
                <c:pt idx="11388">
                  <c:v>100</c:v>
                </c:pt>
                <c:pt idx="11389">
                  <c:v>100</c:v>
                </c:pt>
                <c:pt idx="11390">
                  <c:v>100</c:v>
                </c:pt>
                <c:pt idx="11391">
                  <c:v>100</c:v>
                </c:pt>
                <c:pt idx="11392">
                  <c:v>100</c:v>
                </c:pt>
                <c:pt idx="11393">
                  <c:v>100</c:v>
                </c:pt>
                <c:pt idx="11394">
                  <c:v>100</c:v>
                </c:pt>
                <c:pt idx="11395">
                  <c:v>100</c:v>
                </c:pt>
                <c:pt idx="11396">
                  <c:v>100</c:v>
                </c:pt>
                <c:pt idx="1139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46-4F28-B774-C587E49A02CE}"/>
            </c:ext>
          </c:extLst>
        </c:ser>
        <c:ser>
          <c:idx val="1"/>
          <c:order val="1"/>
          <c:tx>
            <c:v>Population 200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den'!$J$11427:$J$22309</c:f>
              <c:numCache>
                <c:formatCode>General</c:formatCode>
                <c:ptCount val="10883"/>
                <c:pt idx="0">
                  <c:v>5.0000000000000001E-3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5.0000000000000001E-3</c:v>
                </c:pt>
                <c:pt idx="7">
                  <c:v>5.0000000000000001E-3</c:v>
                </c:pt>
                <c:pt idx="8">
                  <c:v>5.0000000000000001E-3</c:v>
                </c:pt>
                <c:pt idx="9">
                  <c:v>5.0000000000000001E-3</c:v>
                </c:pt>
                <c:pt idx="10">
                  <c:v>5.0000000000000001E-3</c:v>
                </c:pt>
                <c:pt idx="11">
                  <c:v>5.0000000000000001E-3</c:v>
                </c:pt>
                <c:pt idx="12">
                  <c:v>5.0000000000000001E-3</c:v>
                </c:pt>
                <c:pt idx="13">
                  <c:v>5.0000000000000001E-3</c:v>
                </c:pt>
                <c:pt idx="14">
                  <c:v>5.0000000000000001E-3</c:v>
                </c:pt>
                <c:pt idx="15">
                  <c:v>5.0000000000000001E-3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5.0000000000000001E-3</c:v>
                </c:pt>
                <c:pt idx="19">
                  <c:v>5.0000000000000001E-3</c:v>
                </c:pt>
                <c:pt idx="20">
                  <c:v>5.0000000000000001E-3</c:v>
                </c:pt>
                <c:pt idx="21">
                  <c:v>5.0000000000000001E-3</c:v>
                </c:pt>
                <c:pt idx="22">
                  <c:v>5.0000000000000001E-3</c:v>
                </c:pt>
                <c:pt idx="23">
                  <c:v>5.0000000000000001E-3</c:v>
                </c:pt>
                <c:pt idx="24">
                  <c:v>5.0000000000000001E-3</c:v>
                </c:pt>
                <c:pt idx="25">
                  <c:v>5.0000000000000001E-3</c:v>
                </c:pt>
                <c:pt idx="26">
                  <c:v>5.0000000000000001E-3</c:v>
                </c:pt>
                <c:pt idx="27">
                  <c:v>5.0000000000000001E-3</c:v>
                </c:pt>
                <c:pt idx="28">
                  <c:v>5.0000000000000001E-3</c:v>
                </c:pt>
                <c:pt idx="29">
                  <c:v>5.0000000000000001E-3</c:v>
                </c:pt>
                <c:pt idx="30">
                  <c:v>5.0000000000000001E-3</c:v>
                </c:pt>
                <c:pt idx="31">
                  <c:v>5.0000000000000001E-3</c:v>
                </c:pt>
                <c:pt idx="32">
                  <c:v>5.0000000000000001E-3</c:v>
                </c:pt>
                <c:pt idx="33">
                  <c:v>5.0000000000000001E-3</c:v>
                </c:pt>
                <c:pt idx="34">
                  <c:v>5.0000000000000001E-3</c:v>
                </c:pt>
                <c:pt idx="35">
                  <c:v>5.0000000000000001E-3</c:v>
                </c:pt>
                <c:pt idx="36">
                  <c:v>5.0000000000000001E-3</c:v>
                </c:pt>
                <c:pt idx="37">
                  <c:v>5.0000000000000001E-3</c:v>
                </c:pt>
                <c:pt idx="38">
                  <c:v>5.0000000000000001E-3</c:v>
                </c:pt>
                <c:pt idx="39">
                  <c:v>5.0000000000000001E-3</c:v>
                </c:pt>
                <c:pt idx="40">
                  <c:v>5.0000000000000001E-3</c:v>
                </c:pt>
                <c:pt idx="41">
                  <c:v>5.0000000000000001E-3</c:v>
                </c:pt>
                <c:pt idx="42">
                  <c:v>5.0000000000000001E-3</c:v>
                </c:pt>
                <c:pt idx="43">
                  <c:v>5.0000000000000001E-3</c:v>
                </c:pt>
                <c:pt idx="44">
                  <c:v>5.0000000000000001E-3</c:v>
                </c:pt>
                <c:pt idx="45">
                  <c:v>5.0000000000000001E-3</c:v>
                </c:pt>
                <c:pt idx="46">
                  <c:v>5.0000000000000001E-3</c:v>
                </c:pt>
                <c:pt idx="47">
                  <c:v>5.0000000000000001E-3</c:v>
                </c:pt>
                <c:pt idx="48">
                  <c:v>5.0000000000000001E-3</c:v>
                </c:pt>
                <c:pt idx="49">
                  <c:v>5.0000000000000001E-3</c:v>
                </c:pt>
                <c:pt idx="50">
                  <c:v>5.0000000000000001E-3</c:v>
                </c:pt>
                <c:pt idx="51">
                  <c:v>5.0000000000000001E-3</c:v>
                </c:pt>
                <c:pt idx="52">
                  <c:v>5.0000000000000001E-3</c:v>
                </c:pt>
                <c:pt idx="53">
                  <c:v>5.0000000000000001E-3</c:v>
                </c:pt>
                <c:pt idx="54">
                  <c:v>5.0000000000000001E-3</c:v>
                </c:pt>
                <c:pt idx="55">
                  <c:v>5.0000000000000001E-3</c:v>
                </c:pt>
                <c:pt idx="56">
                  <c:v>5.0000000000000001E-3</c:v>
                </c:pt>
                <c:pt idx="57">
                  <c:v>5.0000000000000001E-3</c:v>
                </c:pt>
                <c:pt idx="58">
                  <c:v>5.0000000000000001E-3</c:v>
                </c:pt>
                <c:pt idx="59">
                  <c:v>5.0000000000000001E-3</c:v>
                </c:pt>
                <c:pt idx="60">
                  <c:v>5.0000000000000001E-3</c:v>
                </c:pt>
                <c:pt idx="61">
                  <c:v>5.0000000000000001E-3</c:v>
                </c:pt>
                <c:pt idx="62">
                  <c:v>5.0000000000000001E-3</c:v>
                </c:pt>
                <c:pt idx="63">
                  <c:v>5.0000000000000001E-3</c:v>
                </c:pt>
                <c:pt idx="64">
                  <c:v>5.0000000000000001E-3</c:v>
                </c:pt>
                <c:pt idx="65">
                  <c:v>5.0000000000000001E-3</c:v>
                </c:pt>
                <c:pt idx="66">
                  <c:v>5.0000000000000001E-3</c:v>
                </c:pt>
                <c:pt idx="67">
                  <c:v>5.0000000000000001E-3</c:v>
                </c:pt>
                <c:pt idx="68">
                  <c:v>5.0000000000000001E-3</c:v>
                </c:pt>
                <c:pt idx="69">
                  <c:v>5.0000000000000001E-3</c:v>
                </c:pt>
                <c:pt idx="70">
                  <c:v>5.0000000000000001E-3</c:v>
                </c:pt>
                <c:pt idx="71">
                  <c:v>5.0000000000000001E-3</c:v>
                </c:pt>
                <c:pt idx="72">
                  <c:v>5.0000000000000001E-3</c:v>
                </c:pt>
                <c:pt idx="73">
                  <c:v>5.0000000000000001E-3</c:v>
                </c:pt>
                <c:pt idx="74">
                  <c:v>5.0000000000000001E-3</c:v>
                </c:pt>
                <c:pt idx="75">
                  <c:v>5.0000000000000001E-3</c:v>
                </c:pt>
                <c:pt idx="76">
                  <c:v>5.0000000000000001E-3</c:v>
                </c:pt>
                <c:pt idx="77">
                  <c:v>5.0000000000000001E-3</c:v>
                </c:pt>
                <c:pt idx="78">
                  <c:v>5.0000000000000001E-3</c:v>
                </c:pt>
                <c:pt idx="79">
                  <c:v>5.0000000000000001E-3</c:v>
                </c:pt>
                <c:pt idx="80">
                  <c:v>5.0000000000000001E-3</c:v>
                </c:pt>
                <c:pt idx="81">
                  <c:v>5.0000000000000001E-3</c:v>
                </c:pt>
                <c:pt idx="82">
                  <c:v>5.0000000000000001E-3</c:v>
                </c:pt>
                <c:pt idx="83">
                  <c:v>5.0000000000000001E-3</c:v>
                </c:pt>
                <c:pt idx="84">
                  <c:v>5.0000000000000001E-3</c:v>
                </c:pt>
                <c:pt idx="85">
                  <c:v>5.0000000000000001E-3</c:v>
                </c:pt>
                <c:pt idx="86">
                  <c:v>5.0000000000000001E-3</c:v>
                </c:pt>
                <c:pt idx="87">
                  <c:v>5.0000000000000001E-3</c:v>
                </c:pt>
                <c:pt idx="88">
                  <c:v>5.0000000000000001E-3</c:v>
                </c:pt>
                <c:pt idx="89">
                  <c:v>5.0000000000000001E-3</c:v>
                </c:pt>
                <c:pt idx="90">
                  <c:v>5.0000000000000001E-3</c:v>
                </c:pt>
                <c:pt idx="91">
                  <c:v>5.0000000000000001E-3</c:v>
                </c:pt>
                <c:pt idx="92">
                  <c:v>5.0000000000000001E-3</c:v>
                </c:pt>
                <c:pt idx="93">
                  <c:v>5.0000000000000001E-3</c:v>
                </c:pt>
                <c:pt idx="94">
                  <c:v>5.0000000000000001E-3</c:v>
                </c:pt>
                <c:pt idx="95">
                  <c:v>5.0000000000000001E-3</c:v>
                </c:pt>
                <c:pt idx="96">
                  <c:v>5.0000000000000001E-3</c:v>
                </c:pt>
                <c:pt idx="97">
                  <c:v>5.0000000000000001E-3</c:v>
                </c:pt>
                <c:pt idx="98">
                  <c:v>5.0000000000000001E-3</c:v>
                </c:pt>
                <c:pt idx="99">
                  <c:v>5.0000000000000001E-3</c:v>
                </c:pt>
                <c:pt idx="100">
                  <c:v>5.0000000000000001E-3</c:v>
                </c:pt>
                <c:pt idx="101">
                  <c:v>5.0000000000000001E-3</c:v>
                </c:pt>
                <c:pt idx="102">
                  <c:v>5.0000000000000001E-3</c:v>
                </c:pt>
                <c:pt idx="103">
                  <c:v>5.0000000000000001E-3</c:v>
                </c:pt>
                <c:pt idx="104">
                  <c:v>5.0000000000000001E-3</c:v>
                </c:pt>
                <c:pt idx="105">
                  <c:v>5.0000000000000001E-3</c:v>
                </c:pt>
                <c:pt idx="106">
                  <c:v>5.0000000000000001E-3</c:v>
                </c:pt>
                <c:pt idx="107">
                  <c:v>5.0000000000000001E-3</c:v>
                </c:pt>
                <c:pt idx="108">
                  <c:v>5.0000000000000001E-3</c:v>
                </c:pt>
                <c:pt idx="109">
                  <c:v>5.0000000000000001E-3</c:v>
                </c:pt>
                <c:pt idx="110">
                  <c:v>5.0000000000000001E-3</c:v>
                </c:pt>
                <c:pt idx="111">
                  <c:v>5.0000000000000001E-3</c:v>
                </c:pt>
                <c:pt idx="112">
                  <c:v>5.0000000000000001E-3</c:v>
                </c:pt>
                <c:pt idx="113">
                  <c:v>5.0000000000000001E-3</c:v>
                </c:pt>
                <c:pt idx="114">
                  <c:v>5.0000000000000001E-3</c:v>
                </c:pt>
                <c:pt idx="115">
                  <c:v>5.0000000000000001E-3</c:v>
                </c:pt>
                <c:pt idx="116">
                  <c:v>5.0000000000000001E-3</c:v>
                </c:pt>
                <c:pt idx="117">
                  <c:v>5.0000000000000001E-3</c:v>
                </c:pt>
                <c:pt idx="118">
                  <c:v>5.0000000000000001E-3</c:v>
                </c:pt>
                <c:pt idx="119">
                  <c:v>5.0000000000000001E-3</c:v>
                </c:pt>
                <c:pt idx="120">
                  <c:v>5.0000000000000001E-3</c:v>
                </c:pt>
                <c:pt idx="121">
                  <c:v>5.0000000000000001E-3</c:v>
                </c:pt>
                <c:pt idx="122">
                  <c:v>5.0000000000000001E-3</c:v>
                </c:pt>
                <c:pt idx="123">
                  <c:v>5.0000000000000001E-3</c:v>
                </c:pt>
                <c:pt idx="124">
                  <c:v>5.0000000000000001E-3</c:v>
                </c:pt>
                <c:pt idx="125">
                  <c:v>5.0000000000000001E-3</c:v>
                </c:pt>
                <c:pt idx="126">
                  <c:v>5.0000000000000001E-3</c:v>
                </c:pt>
                <c:pt idx="127">
                  <c:v>5.0000000000000001E-3</c:v>
                </c:pt>
                <c:pt idx="128">
                  <c:v>5.0000000000000001E-3</c:v>
                </c:pt>
                <c:pt idx="129">
                  <c:v>5.0000000000000001E-3</c:v>
                </c:pt>
                <c:pt idx="130">
                  <c:v>5.0000000000000001E-3</c:v>
                </c:pt>
                <c:pt idx="131">
                  <c:v>5.0000000000000001E-3</c:v>
                </c:pt>
                <c:pt idx="132">
                  <c:v>5.0000000000000001E-3</c:v>
                </c:pt>
                <c:pt idx="133">
                  <c:v>5.0000000000000001E-3</c:v>
                </c:pt>
                <c:pt idx="134">
                  <c:v>5.0000000000000001E-3</c:v>
                </c:pt>
                <c:pt idx="135">
                  <c:v>5.0000000000000001E-3</c:v>
                </c:pt>
                <c:pt idx="136">
                  <c:v>5.0000000000000001E-3</c:v>
                </c:pt>
                <c:pt idx="137">
                  <c:v>5.0000000000000001E-3</c:v>
                </c:pt>
                <c:pt idx="138">
                  <c:v>5.0000000000000001E-3</c:v>
                </c:pt>
                <c:pt idx="139">
                  <c:v>5.0000000000000001E-3</c:v>
                </c:pt>
                <c:pt idx="140">
                  <c:v>5.0000000000000001E-3</c:v>
                </c:pt>
                <c:pt idx="141">
                  <c:v>5.0000000000000001E-3</c:v>
                </c:pt>
                <c:pt idx="142">
                  <c:v>5.0000000000000001E-3</c:v>
                </c:pt>
                <c:pt idx="143">
                  <c:v>5.0000000000000001E-3</c:v>
                </c:pt>
                <c:pt idx="144">
                  <c:v>5.0000000000000001E-3</c:v>
                </c:pt>
                <c:pt idx="145">
                  <c:v>5.0000000000000001E-3</c:v>
                </c:pt>
                <c:pt idx="146">
                  <c:v>5.0000000000000001E-3</c:v>
                </c:pt>
                <c:pt idx="147">
                  <c:v>5.0000000000000001E-3</c:v>
                </c:pt>
                <c:pt idx="148">
                  <c:v>5.0000000000000001E-3</c:v>
                </c:pt>
                <c:pt idx="149">
                  <c:v>5.0000000000000001E-3</c:v>
                </c:pt>
                <c:pt idx="150">
                  <c:v>5.0000000000000001E-3</c:v>
                </c:pt>
                <c:pt idx="151">
                  <c:v>5.0000000000000001E-3</c:v>
                </c:pt>
                <c:pt idx="152">
                  <c:v>5.0000000000000001E-3</c:v>
                </c:pt>
                <c:pt idx="153">
                  <c:v>5.0000000000000001E-3</c:v>
                </c:pt>
                <c:pt idx="154">
                  <c:v>5.0000000000000001E-3</c:v>
                </c:pt>
                <c:pt idx="155">
                  <c:v>5.0000000000000001E-3</c:v>
                </c:pt>
                <c:pt idx="156">
                  <c:v>5.0000000000000001E-3</c:v>
                </c:pt>
                <c:pt idx="157">
                  <c:v>5.0000000000000001E-3</c:v>
                </c:pt>
                <c:pt idx="158">
                  <c:v>5.0000000000000001E-3</c:v>
                </c:pt>
                <c:pt idx="159">
                  <c:v>5.0000000000000001E-3</c:v>
                </c:pt>
                <c:pt idx="160">
                  <c:v>5.0000000000000001E-3</c:v>
                </c:pt>
                <c:pt idx="161">
                  <c:v>5.0000000000000001E-3</c:v>
                </c:pt>
                <c:pt idx="162">
                  <c:v>5.0000000000000001E-3</c:v>
                </c:pt>
                <c:pt idx="163">
                  <c:v>5.0000000000000001E-3</c:v>
                </c:pt>
                <c:pt idx="164">
                  <c:v>5.0000000000000001E-3</c:v>
                </c:pt>
                <c:pt idx="165">
                  <c:v>5.0000000000000001E-3</c:v>
                </c:pt>
                <c:pt idx="166">
                  <c:v>5.0000000000000001E-3</c:v>
                </c:pt>
                <c:pt idx="167">
                  <c:v>5.0000000000000001E-3</c:v>
                </c:pt>
                <c:pt idx="168">
                  <c:v>5.0000000000000001E-3</c:v>
                </c:pt>
                <c:pt idx="169">
                  <c:v>5.0000000000000001E-3</c:v>
                </c:pt>
                <c:pt idx="170">
                  <c:v>5.0000000000000001E-3</c:v>
                </c:pt>
                <c:pt idx="171">
                  <c:v>5.0000000000000001E-3</c:v>
                </c:pt>
                <c:pt idx="172">
                  <c:v>5.0000000000000001E-3</c:v>
                </c:pt>
                <c:pt idx="173">
                  <c:v>5.0000000000000001E-3</c:v>
                </c:pt>
                <c:pt idx="174">
                  <c:v>5.0000000000000001E-3</c:v>
                </c:pt>
                <c:pt idx="175">
                  <c:v>5.0000000000000001E-3</c:v>
                </c:pt>
                <c:pt idx="176">
                  <c:v>5.0000000000000001E-3</c:v>
                </c:pt>
                <c:pt idx="177">
                  <c:v>5.0000000000000001E-3</c:v>
                </c:pt>
                <c:pt idx="178">
                  <c:v>5.0000000000000001E-3</c:v>
                </c:pt>
                <c:pt idx="179">
                  <c:v>5.0000000000000001E-3</c:v>
                </c:pt>
                <c:pt idx="180">
                  <c:v>5.0000000000000001E-3</c:v>
                </c:pt>
                <c:pt idx="181">
                  <c:v>5.0000000000000001E-3</c:v>
                </c:pt>
                <c:pt idx="182">
                  <c:v>5.0000000000000001E-3</c:v>
                </c:pt>
                <c:pt idx="183">
                  <c:v>5.0000000000000001E-3</c:v>
                </c:pt>
                <c:pt idx="184">
                  <c:v>5.0000000000000001E-3</c:v>
                </c:pt>
                <c:pt idx="185">
                  <c:v>5.0000000000000001E-3</c:v>
                </c:pt>
                <c:pt idx="186">
                  <c:v>5.0000000000000001E-3</c:v>
                </c:pt>
                <c:pt idx="187">
                  <c:v>5.0000000000000001E-3</c:v>
                </c:pt>
                <c:pt idx="188">
                  <c:v>5.0000000000000001E-3</c:v>
                </c:pt>
                <c:pt idx="189">
                  <c:v>5.0000000000000001E-3</c:v>
                </c:pt>
                <c:pt idx="190">
                  <c:v>5.0000000000000001E-3</c:v>
                </c:pt>
                <c:pt idx="191">
                  <c:v>5.0000000000000001E-3</c:v>
                </c:pt>
                <c:pt idx="192">
                  <c:v>5.0000000000000001E-3</c:v>
                </c:pt>
                <c:pt idx="193">
                  <c:v>5.0000000000000001E-3</c:v>
                </c:pt>
                <c:pt idx="194">
                  <c:v>5.0000000000000001E-3</c:v>
                </c:pt>
                <c:pt idx="195">
                  <c:v>5.0000000000000001E-3</c:v>
                </c:pt>
                <c:pt idx="196">
                  <c:v>5.0000000000000001E-3</c:v>
                </c:pt>
                <c:pt idx="197">
                  <c:v>5.0000000000000001E-3</c:v>
                </c:pt>
                <c:pt idx="198">
                  <c:v>5.0000000000000001E-3</c:v>
                </c:pt>
                <c:pt idx="199">
                  <c:v>5.0000000000000001E-3</c:v>
                </c:pt>
                <c:pt idx="200">
                  <c:v>5.0000000000000001E-3</c:v>
                </c:pt>
                <c:pt idx="201">
                  <c:v>5.0000000000000001E-3</c:v>
                </c:pt>
                <c:pt idx="202">
                  <c:v>5.0000000000000001E-3</c:v>
                </c:pt>
                <c:pt idx="203">
                  <c:v>5.0000000000000001E-3</c:v>
                </c:pt>
                <c:pt idx="204">
                  <c:v>5.0000000000000001E-3</c:v>
                </c:pt>
                <c:pt idx="205">
                  <c:v>5.0000000000000001E-3</c:v>
                </c:pt>
                <c:pt idx="206">
                  <c:v>5.0000000000000001E-3</c:v>
                </c:pt>
                <c:pt idx="207">
                  <c:v>5.0000000000000001E-3</c:v>
                </c:pt>
                <c:pt idx="208">
                  <c:v>5.0000000000000001E-3</c:v>
                </c:pt>
                <c:pt idx="209">
                  <c:v>5.0000000000000001E-3</c:v>
                </c:pt>
                <c:pt idx="210">
                  <c:v>5.0000000000000001E-3</c:v>
                </c:pt>
                <c:pt idx="211">
                  <c:v>5.0000000000000001E-3</c:v>
                </c:pt>
                <c:pt idx="212">
                  <c:v>5.0000000000000001E-3</c:v>
                </c:pt>
                <c:pt idx="213">
                  <c:v>5.0000000000000001E-3</c:v>
                </c:pt>
                <c:pt idx="214">
                  <c:v>5.0000000000000001E-3</c:v>
                </c:pt>
                <c:pt idx="215">
                  <c:v>5.0000000000000001E-3</c:v>
                </c:pt>
                <c:pt idx="216">
                  <c:v>5.0000000000000001E-3</c:v>
                </c:pt>
                <c:pt idx="217">
                  <c:v>5.0000000000000001E-3</c:v>
                </c:pt>
                <c:pt idx="218">
                  <c:v>5.0000000000000001E-3</c:v>
                </c:pt>
                <c:pt idx="219">
                  <c:v>5.0000000000000001E-3</c:v>
                </c:pt>
                <c:pt idx="220">
                  <c:v>5.0000000000000001E-3</c:v>
                </c:pt>
                <c:pt idx="221">
                  <c:v>5.0000000000000001E-3</c:v>
                </c:pt>
                <c:pt idx="222">
                  <c:v>5.0000000000000001E-3</c:v>
                </c:pt>
                <c:pt idx="223">
                  <c:v>5.0000000000000001E-3</c:v>
                </c:pt>
                <c:pt idx="224">
                  <c:v>5.0000000000000001E-3</c:v>
                </c:pt>
                <c:pt idx="225">
                  <c:v>5.0000000000000001E-3</c:v>
                </c:pt>
                <c:pt idx="226">
                  <c:v>5.0000000000000001E-3</c:v>
                </c:pt>
                <c:pt idx="227">
                  <c:v>5.0000000000000001E-3</c:v>
                </c:pt>
                <c:pt idx="228">
                  <c:v>5.0000000000000001E-3</c:v>
                </c:pt>
                <c:pt idx="229">
                  <c:v>5.0000000000000001E-3</c:v>
                </c:pt>
                <c:pt idx="230">
                  <c:v>5.0000000000000001E-3</c:v>
                </c:pt>
                <c:pt idx="231">
                  <c:v>5.0000000000000001E-3</c:v>
                </c:pt>
                <c:pt idx="232">
                  <c:v>5.0000000000000001E-3</c:v>
                </c:pt>
                <c:pt idx="233">
                  <c:v>5.0000000000000001E-3</c:v>
                </c:pt>
                <c:pt idx="234">
                  <c:v>5.0000000000000001E-3</c:v>
                </c:pt>
                <c:pt idx="235">
                  <c:v>5.0000000000000001E-3</c:v>
                </c:pt>
                <c:pt idx="236">
                  <c:v>5.0000000000000001E-3</c:v>
                </c:pt>
                <c:pt idx="237">
                  <c:v>5.0000000000000001E-3</c:v>
                </c:pt>
                <c:pt idx="238">
                  <c:v>5.0000000000000001E-3</c:v>
                </c:pt>
                <c:pt idx="239">
                  <c:v>5.0000000000000001E-3</c:v>
                </c:pt>
                <c:pt idx="240">
                  <c:v>5.0000000000000001E-3</c:v>
                </c:pt>
                <c:pt idx="241">
                  <c:v>5.0000000000000001E-3</c:v>
                </c:pt>
                <c:pt idx="242">
                  <c:v>5.0000000000000001E-3</c:v>
                </c:pt>
                <c:pt idx="243">
                  <c:v>5.0000000000000001E-3</c:v>
                </c:pt>
                <c:pt idx="244">
                  <c:v>5.0000000000000001E-3</c:v>
                </c:pt>
                <c:pt idx="245">
                  <c:v>5.0000000000000001E-3</c:v>
                </c:pt>
                <c:pt idx="246">
                  <c:v>5.0000000000000001E-3</c:v>
                </c:pt>
                <c:pt idx="247">
                  <c:v>5.0000000000000001E-3</c:v>
                </c:pt>
                <c:pt idx="248">
                  <c:v>5.0000000000000001E-3</c:v>
                </c:pt>
                <c:pt idx="249">
                  <c:v>5.0000000000000001E-3</c:v>
                </c:pt>
                <c:pt idx="250">
                  <c:v>5.0000000000000001E-3</c:v>
                </c:pt>
                <c:pt idx="251">
                  <c:v>5.0000000000000001E-3</c:v>
                </c:pt>
                <c:pt idx="252">
                  <c:v>5.0000000000000001E-3</c:v>
                </c:pt>
                <c:pt idx="253">
                  <c:v>5.0000000000000001E-3</c:v>
                </c:pt>
                <c:pt idx="254">
                  <c:v>5.0000000000000001E-3</c:v>
                </c:pt>
                <c:pt idx="255">
                  <c:v>5.0000000000000001E-3</c:v>
                </c:pt>
                <c:pt idx="256">
                  <c:v>5.0000000000000001E-3</c:v>
                </c:pt>
                <c:pt idx="257">
                  <c:v>5.0000000000000001E-3</c:v>
                </c:pt>
                <c:pt idx="258">
                  <c:v>5.0000000000000001E-3</c:v>
                </c:pt>
                <c:pt idx="259">
                  <c:v>5.0000000000000001E-3</c:v>
                </c:pt>
                <c:pt idx="260">
                  <c:v>5.0000000000000001E-3</c:v>
                </c:pt>
                <c:pt idx="261">
                  <c:v>5.0000000000000001E-3</c:v>
                </c:pt>
                <c:pt idx="262">
                  <c:v>5.0000000000000001E-3</c:v>
                </c:pt>
                <c:pt idx="263">
                  <c:v>5.0000000000000001E-3</c:v>
                </c:pt>
                <c:pt idx="264">
                  <c:v>5.0000000000000001E-3</c:v>
                </c:pt>
                <c:pt idx="265">
                  <c:v>5.0000000000000001E-3</c:v>
                </c:pt>
                <c:pt idx="266">
                  <c:v>5.0000000000000001E-3</c:v>
                </c:pt>
                <c:pt idx="267">
                  <c:v>5.0000000000000001E-3</c:v>
                </c:pt>
                <c:pt idx="268">
                  <c:v>5.0000000000000001E-3</c:v>
                </c:pt>
                <c:pt idx="269">
                  <c:v>5.0000000000000001E-3</c:v>
                </c:pt>
                <c:pt idx="270">
                  <c:v>5.0000000000000001E-3</c:v>
                </c:pt>
                <c:pt idx="271">
                  <c:v>5.0000000000000001E-3</c:v>
                </c:pt>
                <c:pt idx="272">
                  <c:v>5.0000000000000001E-3</c:v>
                </c:pt>
                <c:pt idx="273">
                  <c:v>5.0000000000000001E-3</c:v>
                </c:pt>
                <c:pt idx="274">
                  <c:v>5.0000000000000001E-3</c:v>
                </c:pt>
                <c:pt idx="275">
                  <c:v>5.0000000000000001E-3</c:v>
                </c:pt>
                <c:pt idx="276">
                  <c:v>5.0000000000000001E-3</c:v>
                </c:pt>
                <c:pt idx="277">
                  <c:v>5.0000000000000001E-3</c:v>
                </c:pt>
                <c:pt idx="278">
                  <c:v>5.0000000000000001E-3</c:v>
                </c:pt>
                <c:pt idx="279">
                  <c:v>5.0000000000000001E-3</c:v>
                </c:pt>
                <c:pt idx="280">
                  <c:v>5.0000000000000001E-3</c:v>
                </c:pt>
                <c:pt idx="281">
                  <c:v>5.0000000000000001E-3</c:v>
                </c:pt>
                <c:pt idx="282">
                  <c:v>5.0000000000000001E-3</c:v>
                </c:pt>
                <c:pt idx="283">
                  <c:v>5.0000000000000001E-3</c:v>
                </c:pt>
                <c:pt idx="284">
                  <c:v>5.0000000000000001E-3</c:v>
                </c:pt>
                <c:pt idx="285">
                  <c:v>5.0000000000000001E-3</c:v>
                </c:pt>
                <c:pt idx="286">
                  <c:v>5.0000000000000001E-3</c:v>
                </c:pt>
                <c:pt idx="287">
                  <c:v>5.0000000000000001E-3</c:v>
                </c:pt>
                <c:pt idx="288">
                  <c:v>5.0000000000000001E-3</c:v>
                </c:pt>
                <c:pt idx="289">
                  <c:v>5.0000000000000001E-3</c:v>
                </c:pt>
                <c:pt idx="290">
                  <c:v>5.0000000000000001E-3</c:v>
                </c:pt>
                <c:pt idx="291">
                  <c:v>5.0000000000000001E-3</c:v>
                </c:pt>
                <c:pt idx="292">
                  <c:v>5.0000000000000001E-3</c:v>
                </c:pt>
                <c:pt idx="293">
                  <c:v>5.0000000000000001E-3</c:v>
                </c:pt>
                <c:pt idx="294">
                  <c:v>5.0000000000000001E-3</c:v>
                </c:pt>
                <c:pt idx="295">
                  <c:v>5.0000000000000001E-3</c:v>
                </c:pt>
                <c:pt idx="296">
                  <c:v>5.0000000000000001E-3</c:v>
                </c:pt>
                <c:pt idx="297">
                  <c:v>5.0000000000000001E-3</c:v>
                </c:pt>
                <c:pt idx="298">
                  <c:v>5.0000000000000001E-3</c:v>
                </c:pt>
                <c:pt idx="299">
                  <c:v>5.0000000000000001E-3</c:v>
                </c:pt>
                <c:pt idx="300">
                  <c:v>5.0000000000000001E-3</c:v>
                </c:pt>
                <c:pt idx="301">
                  <c:v>5.0000000000000001E-3</c:v>
                </c:pt>
                <c:pt idx="302">
                  <c:v>5.0000000000000001E-3</c:v>
                </c:pt>
                <c:pt idx="303">
                  <c:v>5.0000000000000001E-3</c:v>
                </c:pt>
                <c:pt idx="304">
                  <c:v>5.0000000000000001E-3</c:v>
                </c:pt>
                <c:pt idx="305">
                  <c:v>5.0000000000000001E-3</c:v>
                </c:pt>
                <c:pt idx="306">
                  <c:v>5.0000000000000001E-3</c:v>
                </c:pt>
                <c:pt idx="307">
                  <c:v>5.0000000000000001E-3</c:v>
                </c:pt>
                <c:pt idx="308">
                  <c:v>5.0000000000000001E-3</c:v>
                </c:pt>
                <c:pt idx="309">
                  <c:v>5.0000000000000001E-3</c:v>
                </c:pt>
                <c:pt idx="310">
                  <c:v>5.0000000000000001E-3</c:v>
                </c:pt>
                <c:pt idx="311">
                  <c:v>5.0000000000000001E-3</c:v>
                </c:pt>
                <c:pt idx="312">
                  <c:v>5.0000000000000001E-3</c:v>
                </c:pt>
                <c:pt idx="313">
                  <c:v>5.0000000000000001E-3</c:v>
                </c:pt>
                <c:pt idx="314">
                  <c:v>5.0000000000000001E-3</c:v>
                </c:pt>
                <c:pt idx="315">
                  <c:v>5.0000000000000001E-3</c:v>
                </c:pt>
                <c:pt idx="316">
                  <c:v>5.0000000000000001E-3</c:v>
                </c:pt>
                <c:pt idx="317">
                  <c:v>5.0000000000000001E-3</c:v>
                </c:pt>
                <c:pt idx="318">
                  <c:v>5.0000000000000001E-3</c:v>
                </c:pt>
                <c:pt idx="319">
                  <c:v>5.0000000000000001E-3</c:v>
                </c:pt>
                <c:pt idx="320">
                  <c:v>5.0000000000000001E-3</c:v>
                </c:pt>
                <c:pt idx="321">
                  <c:v>5.0000000000000001E-3</c:v>
                </c:pt>
                <c:pt idx="322">
                  <c:v>5.0000000000000001E-3</c:v>
                </c:pt>
                <c:pt idx="323">
                  <c:v>5.0000000000000001E-3</c:v>
                </c:pt>
                <c:pt idx="324">
                  <c:v>5.0000000000000001E-3</c:v>
                </c:pt>
                <c:pt idx="325">
                  <c:v>5.0000000000000001E-3</c:v>
                </c:pt>
                <c:pt idx="326">
                  <c:v>5.0000000000000001E-3</c:v>
                </c:pt>
                <c:pt idx="327">
                  <c:v>5.0000000000000001E-3</c:v>
                </c:pt>
                <c:pt idx="328">
                  <c:v>5.0000000000000001E-3</c:v>
                </c:pt>
                <c:pt idx="329">
                  <c:v>5.0000000000000001E-3</c:v>
                </c:pt>
                <c:pt idx="330">
                  <c:v>5.0000000000000001E-3</c:v>
                </c:pt>
                <c:pt idx="331">
                  <c:v>5.0000000000000001E-3</c:v>
                </c:pt>
                <c:pt idx="332">
                  <c:v>5.0000000000000001E-3</c:v>
                </c:pt>
                <c:pt idx="333">
                  <c:v>5.0000000000000001E-3</c:v>
                </c:pt>
                <c:pt idx="334">
                  <c:v>5.0000000000000001E-3</c:v>
                </c:pt>
                <c:pt idx="335">
                  <c:v>5.0000000000000001E-3</c:v>
                </c:pt>
                <c:pt idx="336">
                  <c:v>5.0000000000000001E-3</c:v>
                </c:pt>
                <c:pt idx="337">
                  <c:v>5.0000000000000001E-3</c:v>
                </c:pt>
                <c:pt idx="338">
                  <c:v>5.0000000000000001E-3</c:v>
                </c:pt>
                <c:pt idx="339">
                  <c:v>5.0000000000000001E-3</c:v>
                </c:pt>
                <c:pt idx="340">
                  <c:v>5.0000000000000001E-3</c:v>
                </c:pt>
                <c:pt idx="341">
                  <c:v>5.0000000000000001E-3</c:v>
                </c:pt>
                <c:pt idx="342">
                  <c:v>5.0000000000000001E-3</c:v>
                </c:pt>
                <c:pt idx="343">
                  <c:v>5.0000000000000001E-3</c:v>
                </c:pt>
                <c:pt idx="344">
                  <c:v>5.0000000000000001E-3</c:v>
                </c:pt>
                <c:pt idx="345">
                  <c:v>5.0000000000000001E-3</c:v>
                </c:pt>
                <c:pt idx="346">
                  <c:v>5.0000000000000001E-3</c:v>
                </c:pt>
                <c:pt idx="347">
                  <c:v>5.0000000000000001E-3</c:v>
                </c:pt>
                <c:pt idx="348">
                  <c:v>5.0000000000000001E-3</c:v>
                </c:pt>
                <c:pt idx="349">
                  <c:v>5.0000000000000001E-3</c:v>
                </c:pt>
                <c:pt idx="350">
                  <c:v>5.0000000000000001E-3</c:v>
                </c:pt>
                <c:pt idx="351">
                  <c:v>5.0000000000000001E-3</c:v>
                </c:pt>
                <c:pt idx="352">
                  <c:v>5.0000000000000001E-3</c:v>
                </c:pt>
                <c:pt idx="353">
                  <c:v>5.0000000000000001E-3</c:v>
                </c:pt>
                <c:pt idx="354">
                  <c:v>5.0000000000000001E-3</c:v>
                </c:pt>
                <c:pt idx="355">
                  <c:v>5.0000000000000001E-3</c:v>
                </c:pt>
                <c:pt idx="356">
                  <c:v>5.0000000000000001E-3</c:v>
                </c:pt>
                <c:pt idx="357">
                  <c:v>5.0000000000000001E-3</c:v>
                </c:pt>
                <c:pt idx="358">
                  <c:v>5.0000000000000001E-3</c:v>
                </c:pt>
                <c:pt idx="359">
                  <c:v>5.0000000000000001E-3</c:v>
                </c:pt>
                <c:pt idx="360">
                  <c:v>5.0000000000000001E-3</c:v>
                </c:pt>
                <c:pt idx="361">
                  <c:v>5.0000000000000001E-3</c:v>
                </c:pt>
                <c:pt idx="362">
                  <c:v>5.0000000000000001E-3</c:v>
                </c:pt>
                <c:pt idx="363">
                  <c:v>5.0000000000000001E-3</c:v>
                </c:pt>
                <c:pt idx="364">
                  <c:v>5.0000000000000001E-3</c:v>
                </c:pt>
                <c:pt idx="365">
                  <c:v>5.0000000000000001E-3</c:v>
                </c:pt>
                <c:pt idx="366">
                  <c:v>5.0000000000000001E-3</c:v>
                </c:pt>
                <c:pt idx="367">
                  <c:v>5.0000000000000001E-3</c:v>
                </c:pt>
                <c:pt idx="368">
                  <c:v>5.0000000000000001E-3</c:v>
                </c:pt>
                <c:pt idx="369">
                  <c:v>5.0000000000000001E-3</c:v>
                </c:pt>
                <c:pt idx="370">
                  <c:v>5.0000000000000001E-3</c:v>
                </c:pt>
                <c:pt idx="371">
                  <c:v>5.0000000000000001E-3</c:v>
                </c:pt>
                <c:pt idx="372">
                  <c:v>5.0000000000000001E-3</c:v>
                </c:pt>
                <c:pt idx="373">
                  <c:v>5.0000000000000001E-3</c:v>
                </c:pt>
                <c:pt idx="374">
                  <c:v>5.0000000000000001E-3</c:v>
                </c:pt>
                <c:pt idx="375">
                  <c:v>5.0000000000000001E-3</c:v>
                </c:pt>
                <c:pt idx="376">
                  <c:v>5.0000000000000001E-3</c:v>
                </c:pt>
                <c:pt idx="377">
                  <c:v>5.0000000000000001E-3</c:v>
                </c:pt>
                <c:pt idx="378">
                  <c:v>5.0000000000000001E-3</c:v>
                </c:pt>
                <c:pt idx="379">
                  <c:v>5.0000000000000001E-3</c:v>
                </c:pt>
                <c:pt idx="380">
                  <c:v>5.0000000000000001E-3</c:v>
                </c:pt>
                <c:pt idx="381">
                  <c:v>5.0000000000000001E-3</c:v>
                </c:pt>
                <c:pt idx="382">
                  <c:v>5.0000000000000001E-3</c:v>
                </c:pt>
                <c:pt idx="383">
                  <c:v>5.0000000000000001E-3</c:v>
                </c:pt>
                <c:pt idx="384">
                  <c:v>5.0000000000000001E-3</c:v>
                </c:pt>
                <c:pt idx="385">
                  <c:v>5.0000000000000001E-3</c:v>
                </c:pt>
                <c:pt idx="386">
                  <c:v>5.0000000000000001E-3</c:v>
                </c:pt>
                <c:pt idx="387">
                  <c:v>5.0000000000000001E-3</c:v>
                </c:pt>
                <c:pt idx="388">
                  <c:v>5.0000000000000001E-3</c:v>
                </c:pt>
                <c:pt idx="389">
                  <c:v>5.0251260000000004E-3</c:v>
                </c:pt>
                <c:pt idx="390">
                  <c:v>5.0251260000000004E-3</c:v>
                </c:pt>
                <c:pt idx="391">
                  <c:v>5.0251260000000004E-3</c:v>
                </c:pt>
                <c:pt idx="392">
                  <c:v>5.0251260000000004E-3</c:v>
                </c:pt>
                <c:pt idx="393">
                  <c:v>5.0251260000000004E-3</c:v>
                </c:pt>
                <c:pt idx="394">
                  <c:v>5.0251260000000004E-3</c:v>
                </c:pt>
                <c:pt idx="395">
                  <c:v>5.0251260000000004E-3</c:v>
                </c:pt>
                <c:pt idx="396">
                  <c:v>5.0251260000000004E-3</c:v>
                </c:pt>
                <c:pt idx="397">
                  <c:v>5.0251260000000004E-3</c:v>
                </c:pt>
                <c:pt idx="398">
                  <c:v>5.0251260000000004E-3</c:v>
                </c:pt>
                <c:pt idx="399">
                  <c:v>5.0251260000000004E-3</c:v>
                </c:pt>
                <c:pt idx="400">
                  <c:v>5.0251260000000004E-3</c:v>
                </c:pt>
                <c:pt idx="401">
                  <c:v>5.0251260000000004E-3</c:v>
                </c:pt>
                <c:pt idx="402">
                  <c:v>5.0251260000000004E-3</c:v>
                </c:pt>
                <c:pt idx="403">
                  <c:v>5.0251260000000004E-3</c:v>
                </c:pt>
                <c:pt idx="404">
                  <c:v>5.0251260000000004E-3</c:v>
                </c:pt>
                <c:pt idx="405">
                  <c:v>5.0251260000000004E-3</c:v>
                </c:pt>
                <c:pt idx="406">
                  <c:v>5.0251260000000004E-3</c:v>
                </c:pt>
                <c:pt idx="407">
                  <c:v>5.0251260000000004E-3</c:v>
                </c:pt>
                <c:pt idx="408">
                  <c:v>5.0251260000000004E-3</c:v>
                </c:pt>
                <c:pt idx="409">
                  <c:v>5.0251260000000004E-3</c:v>
                </c:pt>
                <c:pt idx="410">
                  <c:v>1.0050251E-2</c:v>
                </c:pt>
                <c:pt idx="411">
                  <c:v>1.0050251E-2</c:v>
                </c:pt>
                <c:pt idx="412">
                  <c:v>1.0050251E-2</c:v>
                </c:pt>
                <c:pt idx="413">
                  <c:v>1.0050251E-2</c:v>
                </c:pt>
                <c:pt idx="414">
                  <c:v>1.0050251E-2</c:v>
                </c:pt>
                <c:pt idx="415">
                  <c:v>1.0050251E-2</c:v>
                </c:pt>
                <c:pt idx="416">
                  <c:v>1.0050251E-2</c:v>
                </c:pt>
                <c:pt idx="417">
                  <c:v>1.0050251E-2</c:v>
                </c:pt>
                <c:pt idx="418">
                  <c:v>1.0050251E-2</c:v>
                </c:pt>
                <c:pt idx="419">
                  <c:v>1.0050251E-2</c:v>
                </c:pt>
                <c:pt idx="420">
                  <c:v>1.0050251E-2</c:v>
                </c:pt>
                <c:pt idx="421">
                  <c:v>1.0050251E-2</c:v>
                </c:pt>
                <c:pt idx="422">
                  <c:v>1.0050251E-2</c:v>
                </c:pt>
                <c:pt idx="423">
                  <c:v>1.0050251E-2</c:v>
                </c:pt>
                <c:pt idx="424">
                  <c:v>1.0050251E-2</c:v>
                </c:pt>
                <c:pt idx="425">
                  <c:v>1.0050251E-2</c:v>
                </c:pt>
                <c:pt idx="426">
                  <c:v>1.0050251E-2</c:v>
                </c:pt>
                <c:pt idx="427">
                  <c:v>1.0050251E-2</c:v>
                </c:pt>
                <c:pt idx="428">
                  <c:v>1.0050251E-2</c:v>
                </c:pt>
                <c:pt idx="429">
                  <c:v>1.0050251E-2</c:v>
                </c:pt>
                <c:pt idx="430">
                  <c:v>1.0050251E-2</c:v>
                </c:pt>
                <c:pt idx="431">
                  <c:v>1.0050251E-2</c:v>
                </c:pt>
                <c:pt idx="432">
                  <c:v>1.0050251E-2</c:v>
                </c:pt>
                <c:pt idx="433">
                  <c:v>1.0050251E-2</c:v>
                </c:pt>
                <c:pt idx="434">
                  <c:v>1.0050251E-2</c:v>
                </c:pt>
                <c:pt idx="435">
                  <c:v>1.0050251E-2</c:v>
                </c:pt>
                <c:pt idx="436">
                  <c:v>1.0050251E-2</c:v>
                </c:pt>
                <c:pt idx="437">
                  <c:v>1.0050251E-2</c:v>
                </c:pt>
                <c:pt idx="438">
                  <c:v>1.0050251E-2</c:v>
                </c:pt>
                <c:pt idx="439">
                  <c:v>1.0050251E-2</c:v>
                </c:pt>
                <c:pt idx="440">
                  <c:v>1.0050251E-2</c:v>
                </c:pt>
                <c:pt idx="441">
                  <c:v>1.0050251E-2</c:v>
                </c:pt>
                <c:pt idx="442">
                  <c:v>1.0050251E-2</c:v>
                </c:pt>
                <c:pt idx="443">
                  <c:v>1.0050251E-2</c:v>
                </c:pt>
                <c:pt idx="444">
                  <c:v>1.0050251E-2</c:v>
                </c:pt>
                <c:pt idx="445">
                  <c:v>1.0050251E-2</c:v>
                </c:pt>
                <c:pt idx="446">
                  <c:v>1.0050251E-2</c:v>
                </c:pt>
                <c:pt idx="447">
                  <c:v>1.0050251E-2</c:v>
                </c:pt>
                <c:pt idx="448">
                  <c:v>1.0050251E-2</c:v>
                </c:pt>
                <c:pt idx="449">
                  <c:v>1.0050251E-2</c:v>
                </c:pt>
                <c:pt idx="450">
                  <c:v>1.0050251E-2</c:v>
                </c:pt>
                <c:pt idx="451">
                  <c:v>1.0050251E-2</c:v>
                </c:pt>
                <c:pt idx="452">
                  <c:v>1.0050251E-2</c:v>
                </c:pt>
                <c:pt idx="453">
                  <c:v>1.0050251E-2</c:v>
                </c:pt>
                <c:pt idx="454">
                  <c:v>1.0050251E-2</c:v>
                </c:pt>
                <c:pt idx="455">
                  <c:v>1.0050251E-2</c:v>
                </c:pt>
                <c:pt idx="456">
                  <c:v>1.0050251E-2</c:v>
                </c:pt>
                <c:pt idx="457">
                  <c:v>1.0050251E-2</c:v>
                </c:pt>
                <c:pt idx="458">
                  <c:v>1.0050251E-2</c:v>
                </c:pt>
                <c:pt idx="459">
                  <c:v>1.0050251E-2</c:v>
                </c:pt>
                <c:pt idx="460">
                  <c:v>1.0050251E-2</c:v>
                </c:pt>
                <c:pt idx="461">
                  <c:v>1.0050251E-2</c:v>
                </c:pt>
                <c:pt idx="462">
                  <c:v>1.0050251E-2</c:v>
                </c:pt>
                <c:pt idx="463">
                  <c:v>1.0050251E-2</c:v>
                </c:pt>
                <c:pt idx="464">
                  <c:v>1.0050251E-2</c:v>
                </c:pt>
                <c:pt idx="465">
                  <c:v>1.0050251E-2</c:v>
                </c:pt>
                <c:pt idx="466">
                  <c:v>1.0050251E-2</c:v>
                </c:pt>
                <c:pt idx="467">
                  <c:v>1.0050251E-2</c:v>
                </c:pt>
                <c:pt idx="468">
                  <c:v>1.0050251E-2</c:v>
                </c:pt>
                <c:pt idx="469">
                  <c:v>1.0050251E-2</c:v>
                </c:pt>
                <c:pt idx="470">
                  <c:v>1.0050251E-2</c:v>
                </c:pt>
                <c:pt idx="471">
                  <c:v>1.0050251E-2</c:v>
                </c:pt>
                <c:pt idx="472">
                  <c:v>1.0050251E-2</c:v>
                </c:pt>
                <c:pt idx="473">
                  <c:v>1.0050251E-2</c:v>
                </c:pt>
                <c:pt idx="474">
                  <c:v>1.0050251E-2</c:v>
                </c:pt>
                <c:pt idx="475">
                  <c:v>1.0050251E-2</c:v>
                </c:pt>
                <c:pt idx="476">
                  <c:v>1.0050251E-2</c:v>
                </c:pt>
                <c:pt idx="477">
                  <c:v>1.0050251E-2</c:v>
                </c:pt>
                <c:pt idx="478">
                  <c:v>1.0050251E-2</c:v>
                </c:pt>
                <c:pt idx="479">
                  <c:v>1.0050251E-2</c:v>
                </c:pt>
                <c:pt idx="480">
                  <c:v>1.0050251E-2</c:v>
                </c:pt>
                <c:pt idx="481">
                  <c:v>1.0050251E-2</c:v>
                </c:pt>
                <c:pt idx="482">
                  <c:v>1.0050251E-2</c:v>
                </c:pt>
                <c:pt idx="483">
                  <c:v>1.0050251E-2</c:v>
                </c:pt>
                <c:pt idx="484">
                  <c:v>1.0050251E-2</c:v>
                </c:pt>
                <c:pt idx="485">
                  <c:v>1.0050251E-2</c:v>
                </c:pt>
                <c:pt idx="486">
                  <c:v>1.0050251E-2</c:v>
                </c:pt>
                <c:pt idx="487">
                  <c:v>1.0050251E-2</c:v>
                </c:pt>
                <c:pt idx="488">
                  <c:v>1.0050251E-2</c:v>
                </c:pt>
                <c:pt idx="489">
                  <c:v>1.0050251E-2</c:v>
                </c:pt>
                <c:pt idx="490">
                  <c:v>1.0050251E-2</c:v>
                </c:pt>
                <c:pt idx="491">
                  <c:v>1.0050251E-2</c:v>
                </c:pt>
                <c:pt idx="492">
                  <c:v>1.0050251E-2</c:v>
                </c:pt>
                <c:pt idx="493">
                  <c:v>1.0050251E-2</c:v>
                </c:pt>
                <c:pt idx="494">
                  <c:v>1.0050251E-2</c:v>
                </c:pt>
                <c:pt idx="495">
                  <c:v>1.0050251E-2</c:v>
                </c:pt>
                <c:pt idx="496">
                  <c:v>1.0050251E-2</c:v>
                </c:pt>
                <c:pt idx="497">
                  <c:v>1.0050251E-2</c:v>
                </c:pt>
                <c:pt idx="498">
                  <c:v>1.0050251E-2</c:v>
                </c:pt>
                <c:pt idx="499">
                  <c:v>1.0050251E-2</c:v>
                </c:pt>
                <c:pt idx="500">
                  <c:v>1.0050251E-2</c:v>
                </c:pt>
                <c:pt idx="501">
                  <c:v>1.0050251E-2</c:v>
                </c:pt>
                <c:pt idx="502">
                  <c:v>1.0050251E-2</c:v>
                </c:pt>
                <c:pt idx="503">
                  <c:v>1.0050251E-2</c:v>
                </c:pt>
                <c:pt idx="504">
                  <c:v>1.0050251E-2</c:v>
                </c:pt>
                <c:pt idx="505">
                  <c:v>1.0050251E-2</c:v>
                </c:pt>
                <c:pt idx="506">
                  <c:v>1.0050251E-2</c:v>
                </c:pt>
                <c:pt idx="507">
                  <c:v>1.0050251E-2</c:v>
                </c:pt>
                <c:pt idx="508">
                  <c:v>1.0050251E-2</c:v>
                </c:pt>
                <c:pt idx="509">
                  <c:v>1.0050251E-2</c:v>
                </c:pt>
                <c:pt idx="510">
                  <c:v>1.0050251E-2</c:v>
                </c:pt>
                <c:pt idx="511">
                  <c:v>1.0050251E-2</c:v>
                </c:pt>
                <c:pt idx="512">
                  <c:v>1.0050251E-2</c:v>
                </c:pt>
                <c:pt idx="513">
                  <c:v>1.0050251E-2</c:v>
                </c:pt>
                <c:pt idx="514">
                  <c:v>1.0050251E-2</c:v>
                </c:pt>
                <c:pt idx="515">
                  <c:v>1.0050251E-2</c:v>
                </c:pt>
                <c:pt idx="516">
                  <c:v>1.0050251E-2</c:v>
                </c:pt>
                <c:pt idx="517">
                  <c:v>1.0050251E-2</c:v>
                </c:pt>
                <c:pt idx="518">
                  <c:v>1.0050251E-2</c:v>
                </c:pt>
                <c:pt idx="519">
                  <c:v>1.0050251E-2</c:v>
                </c:pt>
                <c:pt idx="520">
                  <c:v>1.0050251E-2</c:v>
                </c:pt>
                <c:pt idx="521">
                  <c:v>1.0050251E-2</c:v>
                </c:pt>
                <c:pt idx="522">
                  <c:v>1.0050251E-2</c:v>
                </c:pt>
                <c:pt idx="523">
                  <c:v>1.0050251E-2</c:v>
                </c:pt>
                <c:pt idx="524">
                  <c:v>1.0050251E-2</c:v>
                </c:pt>
                <c:pt idx="525">
                  <c:v>1.0050251E-2</c:v>
                </c:pt>
                <c:pt idx="526">
                  <c:v>1.0050251E-2</c:v>
                </c:pt>
                <c:pt idx="527">
                  <c:v>1.0050251E-2</c:v>
                </c:pt>
                <c:pt idx="528">
                  <c:v>1.0050251E-2</c:v>
                </c:pt>
                <c:pt idx="529">
                  <c:v>1.0050251E-2</c:v>
                </c:pt>
                <c:pt idx="530">
                  <c:v>1.0050251E-2</c:v>
                </c:pt>
                <c:pt idx="531">
                  <c:v>1.0050251E-2</c:v>
                </c:pt>
                <c:pt idx="532">
                  <c:v>1.0050251E-2</c:v>
                </c:pt>
                <c:pt idx="533">
                  <c:v>1.0050251E-2</c:v>
                </c:pt>
                <c:pt idx="534">
                  <c:v>1.0050251E-2</c:v>
                </c:pt>
                <c:pt idx="535">
                  <c:v>1.0050251E-2</c:v>
                </c:pt>
                <c:pt idx="536">
                  <c:v>1.0050251E-2</c:v>
                </c:pt>
                <c:pt idx="537">
                  <c:v>1.0050251E-2</c:v>
                </c:pt>
                <c:pt idx="538">
                  <c:v>1.0050251E-2</c:v>
                </c:pt>
                <c:pt idx="539">
                  <c:v>1.0050251E-2</c:v>
                </c:pt>
                <c:pt idx="540">
                  <c:v>1.0050251E-2</c:v>
                </c:pt>
                <c:pt idx="541">
                  <c:v>1.0050251E-2</c:v>
                </c:pt>
                <c:pt idx="542">
                  <c:v>1.0050251E-2</c:v>
                </c:pt>
                <c:pt idx="543">
                  <c:v>1.0050251E-2</c:v>
                </c:pt>
                <c:pt idx="544">
                  <c:v>1.0050251E-2</c:v>
                </c:pt>
                <c:pt idx="545">
                  <c:v>1.0050251E-2</c:v>
                </c:pt>
                <c:pt idx="546">
                  <c:v>1.0050251E-2</c:v>
                </c:pt>
                <c:pt idx="547">
                  <c:v>1.0050251E-2</c:v>
                </c:pt>
                <c:pt idx="548">
                  <c:v>1.0050251E-2</c:v>
                </c:pt>
                <c:pt idx="549">
                  <c:v>1.0050251E-2</c:v>
                </c:pt>
                <c:pt idx="550">
                  <c:v>1.0050251E-2</c:v>
                </c:pt>
                <c:pt idx="551">
                  <c:v>1.0050251E-2</c:v>
                </c:pt>
                <c:pt idx="552">
                  <c:v>1.0050251E-2</c:v>
                </c:pt>
                <c:pt idx="553">
                  <c:v>1.0050251E-2</c:v>
                </c:pt>
                <c:pt idx="554">
                  <c:v>1.0050251E-2</c:v>
                </c:pt>
                <c:pt idx="555">
                  <c:v>1.0050251E-2</c:v>
                </c:pt>
                <c:pt idx="556">
                  <c:v>1.0050251E-2</c:v>
                </c:pt>
                <c:pt idx="557">
                  <c:v>1.0050251E-2</c:v>
                </c:pt>
                <c:pt idx="558">
                  <c:v>1.0050251E-2</c:v>
                </c:pt>
                <c:pt idx="559">
                  <c:v>1.0050251E-2</c:v>
                </c:pt>
                <c:pt idx="560">
                  <c:v>1.0050251E-2</c:v>
                </c:pt>
                <c:pt idx="561">
                  <c:v>1.0050251E-2</c:v>
                </c:pt>
                <c:pt idx="562">
                  <c:v>1.0050251E-2</c:v>
                </c:pt>
                <c:pt idx="563">
                  <c:v>1.0050251E-2</c:v>
                </c:pt>
                <c:pt idx="564">
                  <c:v>1.0050251E-2</c:v>
                </c:pt>
                <c:pt idx="565">
                  <c:v>1.0050251E-2</c:v>
                </c:pt>
                <c:pt idx="566">
                  <c:v>1.0050251E-2</c:v>
                </c:pt>
                <c:pt idx="567">
                  <c:v>1.0050251E-2</c:v>
                </c:pt>
                <c:pt idx="568">
                  <c:v>1.0050251E-2</c:v>
                </c:pt>
                <c:pt idx="569">
                  <c:v>1.0050251E-2</c:v>
                </c:pt>
                <c:pt idx="570">
                  <c:v>1.0050251E-2</c:v>
                </c:pt>
                <c:pt idx="571">
                  <c:v>1.0050251E-2</c:v>
                </c:pt>
                <c:pt idx="572">
                  <c:v>1.0050251E-2</c:v>
                </c:pt>
                <c:pt idx="573">
                  <c:v>1.0050251E-2</c:v>
                </c:pt>
                <c:pt idx="574">
                  <c:v>1.0050251E-2</c:v>
                </c:pt>
                <c:pt idx="575">
                  <c:v>1.0050251E-2</c:v>
                </c:pt>
                <c:pt idx="576">
                  <c:v>1.0050251E-2</c:v>
                </c:pt>
                <c:pt idx="577">
                  <c:v>1.0050251E-2</c:v>
                </c:pt>
                <c:pt idx="578">
                  <c:v>1.0050251E-2</c:v>
                </c:pt>
                <c:pt idx="579">
                  <c:v>1.0050251E-2</c:v>
                </c:pt>
                <c:pt idx="580">
                  <c:v>1.0050251E-2</c:v>
                </c:pt>
                <c:pt idx="581">
                  <c:v>1.0050251E-2</c:v>
                </c:pt>
                <c:pt idx="582">
                  <c:v>1.0050251E-2</c:v>
                </c:pt>
                <c:pt idx="583">
                  <c:v>1.0050251E-2</c:v>
                </c:pt>
                <c:pt idx="584">
                  <c:v>1.0050251E-2</c:v>
                </c:pt>
                <c:pt idx="585">
                  <c:v>1.0050251E-2</c:v>
                </c:pt>
                <c:pt idx="586">
                  <c:v>1.0050251E-2</c:v>
                </c:pt>
                <c:pt idx="587">
                  <c:v>1.0050251E-2</c:v>
                </c:pt>
                <c:pt idx="588">
                  <c:v>1.0050251E-2</c:v>
                </c:pt>
                <c:pt idx="589">
                  <c:v>1.0050251E-2</c:v>
                </c:pt>
                <c:pt idx="590">
                  <c:v>1.0050251E-2</c:v>
                </c:pt>
                <c:pt idx="591">
                  <c:v>1.0050251E-2</c:v>
                </c:pt>
                <c:pt idx="592">
                  <c:v>1.0050251E-2</c:v>
                </c:pt>
                <c:pt idx="593">
                  <c:v>1.0050251E-2</c:v>
                </c:pt>
                <c:pt idx="594">
                  <c:v>1.0050251E-2</c:v>
                </c:pt>
                <c:pt idx="595">
                  <c:v>1.0050251E-2</c:v>
                </c:pt>
                <c:pt idx="596">
                  <c:v>1.0050251E-2</c:v>
                </c:pt>
                <c:pt idx="597">
                  <c:v>1.0050251E-2</c:v>
                </c:pt>
                <c:pt idx="598">
                  <c:v>1.0050251E-2</c:v>
                </c:pt>
                <c:pt idx="599">
                  <c:v>1.0050251E-2</c:v>
                </c:pt>
                <c:pt idx="600">
                  <c:v>1.0050251E-2</c:v>
                </c:pt>
                <c:pt idx="601">
                  <c:v>1.0050251E-2</c:v>
                </c:pt>
                <c:pt idx="602">
                  <c:v>1.0050251E-2</c:v>
                </c:pt>
                <c:pt idx="603">
                  <c:v>1.0050251E-2</c:v>
                </c:pt>
                <c:pt idx="604">
                  <c:v>1.0050251E-2</c:v>
                </c:pt>
                <c:pt idx="605">
                  <c:v>1.0050251E-2</c:v>
                </c:pt>
                <c:pt idx="606">
                  <c:v>1.0050251E-2</c:v>
                </c:pt>
                <c:pt idx="607">
                  <c:v>1.0050251E-2</c:v>
                </c:pt>
                <c:pt idx="608">
                  <c:v>1.0050251E-2</c:v>
                </c:pt>
                <c:pt idx="609">
                  <c:v>1.0050251E-2</c:v>
                </c:pt>
                <c:pt idx="610">
                  <c:v>1.0050251E-2</c:v>
                </c:pt>
                <c:pt idx="611">
                  <c:v>1.0050251E-2</c:v>
                </c:pt>
                <c:pt idx="612">
                  <c:v>1.0050251E-2</c:v>
                </c:pt>
                <c:pt idx="613">
                  <c:v>1.0050251E-2</c:v>
                </c:pt>
                <c:pt idx="614">
                  <c:v>1.0050251E-2</c:v>
                </c:pt>
                <c:pt idx="615">
                  <c:v>1.0050251E-2</c:v>
                </c:pt>
                <c:pt idx="616">
                  <c:v>1.0050251E-2</c:v>
                </c:pt>
                <c:pt idx="617">
                  <c:v>1.0050251E-2</c:v>
                </c:pt>
                <c:pt idx="618">
                  <c:v>1.0050251E-2</c:v>
                </c:pt>
                <c:pt idx="619">
                  <c:v>1.0050251E-2</c:v>
                </c:pt>
                <c:pt idx="620">
                  <c:v>1.0050251E-2</c:v>
                </c:pt>
                <c:pt idx="621">
                  <c:v>1.0050251E-2</c:v>
                </c:pt>
                <c:pt idx="622">
                  <c:v>1.0050251E-2</c:v>
                </c:pt>
                <c:pt idx="623">
                  <c:v>1.0050251E-2</c:v>
                </c:pt>
                <c:pt idx="624">
                  <c:v>1.0050251E-2</c:v>
                </c:pt>
                <c:pt idx="625">
                  <c:v>1.0050251E-2</c:v>
                </c:pt>
                <c:pt idx="626">
                  <c:v>1.0050251E-2</c:v>
                </c:pt>
                <c:pt idx="627">
                  <c:v>1.0050251E-2</c:v>
                </c:pt>
                <c:pt idx="628">
                  <c:v>1.0050251E-2</c:v>
                </c:pt>
                <c:pt idx="629">
                  <c:v>1.0050251E-2</c:v>
                </c:pt>
                <c:pt idx="630">
                  <c:v>1.0050251E-2</c:v>
                </c:pt>
                <c:pt idx="631">
                  <c:v>1.0050251E-2</c:v>
                </c:pt>
                <c:pt idx="632">
                  <c:v>1.0050251E-2</c:v>
                </c:pt>
                <c:pt idx="633">
                  <c:v>1.0050251E-2</c:v>
                </c:pt>
                <c:pt idx="634">
                  <c:v>1.0050251E-2</c:v>
                </c:pt>
                <c:pt idx="635">
                  <c:v>1.0050251E-2</c:v>
                </c:pt>
                <c:pt idx="636">
                  <c:v>1.0050251E-2</c:v>
                </c:pt>
                <c:pt idx="637">
                  <c:v>1.0050251E-2</c:v>
                </c:pt>
                <c:pt idx="638">
                  <c:v>1.0050251E-2</c:v>
                </c:pt>
                <c:pt idx="639">
                  <c:v>1.0050251E-2</c:v>
                </c:pt>
                <c:pt idx="640">
                  <c:v>1.0050251E-2</c:v>
                </c:pt>
                <c:pt idx="641">
                  <c:v>1.0050251E-2</c:v>
                </c:pt>
                <c:pt idx="642">
                  <c:v>1.0050251E-2</c:v>
                </c:pt>
                <c:pt idx="643">
                  <c:v>1.0050251E-2</c:v>
                </c:pt>
                <c:pt idx="644">
                  <c:v>1.0050251E-2</c:v>
                </c:pt>
                <c:pt idx="645">
                  <c:v>1.0050251E-2</c:v>
                </c:pt>
                <c:pt idx="646">
                  <c:v>1.0050251E-2</c:v>
                </c:pt>
                <c:pt idx="647">
                  <c:v>1.0050251E-2</c:v>
                </c:pt>
                <c:pt idx="648">
                  <c:v>1.0050251E-2</c:v>
                </c:pt>
                <c:pt idx="649">
                  <c:v>1.0050251E-2</c:v>
                </c:pt>
                <c:pt idx="650">
                  <c:v>1.0050251E-2</c:v>
                </c:pt>
                <c:pt idx="651">
                  <c:v>1.0050251E-2</c:v>
                </c:pt>
                <c:pt idx="652">
                  <c:v>1.0050251E-2</c:v>
                </c:pt>
                <c:pt idx="653">
                  <c:v>1.0050251E-2</c:v>
                </c:pt>
                <c:pt idx="654">
                  <c:v>1.0050251E-2</c:v>
                </c:pt>
                <c:pt idx="655">
                  <c:v>1.0050251E-2</c:v>
                </c:pt>
                <c:pt idx="656">
                  <c:v>1.0050251E-2</c:v>
                </c:pt>
                <c:pt idx="657">
                  <c:v>1.0050251E-2</c:v>
                </c:pt>
                <c:pt idx="658">
                  <c:v>1.0050251E-2</c:v>
                </c:pt>
                <c:pt idx="659">
                  <c:v>1.0050251E-2</c:v>
                </c:pt>
                <c:pt idx="660">
                  <c:v>1.0050251E-2</c:v>
                </c:pt>
                <c:pt idx="661">
                  <c:v>1.0050251E-2</c:v>
                </c:pt>
                <c:pt idx="662">
                  <c:v>1.0050251E-2</c:v>
                </c:pt>
                <c:pt idx="663">
                  <c:v>1.0050251E-2</c:v>
                </c:pt>
                <c:pt idx="664">
                  <c:v>1.0050251E-2</c:v>
                </c:pt>
                <c:pt idx="665">
                  <c:v>1.0050251E-2</c:v>
                </c:pt>
                <c:pt idx="666">
                  <c:v>1.0050251E-2</c:v>
                </c:pt>
                <c:pt idx="667">
                  <c:v>1.0050251E-2</c:v>
                </c:pt>
                <c:pt idx="668">
                  <c:v>1.0050251E-2</c:v>
                </c:pt>
                <c:pt idx="669">
                  <c:v>1.0050251E-2</c:v>
                </c:pt>
                <c:pt idx="670">
                  <c:v>1.0050251E-2</c:v>
                </c:pt>
                <c:pt idx="671">
                  <c:v>1.0050251E-2</c:v>
                </c:pt>
                <c:pt idx="672">
                  <c:v>1.0050251E-2</c:v>
                </c:pt>
                <c:pt idx="673">
                  <c:v>1.0050251E-2</c:v>
                </c:pt>
                <c:pt idx="674">
                  <c:v>1.0050251E-2</c:v>
                </c:pt>
                <c:pt idx="675">
                  <c:v>1.0050251E-2</c:v>
                </c:pt>
                <c:pt idx="676">
                  <c:v>1.0050251E-2</c:v>
                </c:pt>
                <c:pt idx="677">
                  <c:v>1.0050251E-2</c:v>
                </c:pt>
                <c:pt idx="678">
                  <c:v>1.0050251E-2</c:v>
                </c:pt>
                <c:pt idx="679">
                  <c:v>1.0050251E-2</c:v>
                </c:pt>
                <c:pt idx="680">
                  <c:v>1.0050251E-2</c:v>
                </c:pt>
                <c:pt idx="681">
                  <c:v>1.0050251E-2</c:v>
                </c:pt>
                <c:pt idx="682">
                  <c:v>1.0050251E-2</c:v>
                </c:pt>
                <c:pt idx="683">
                  <c:v>1.0050251E-2</c:v>
                </c:pt>
                <c:pt idx="684">
                  <c:v>1.0050251E-2</c:v>
                </c:pt>
                <c:pt idx="685">
                  <c:v>1.0050251E-2</c:v>
                </c:pt>
                <c:pt idx="686">
                  <c:v>1.0050251E-2</c:v>
                </c:pt>
                <c:pt idx="687">
                  <c:v>1.0050251E-2</c:v>
                </c:pt>
                <c:pt idx="688">
                  <c:v>1.0050251E-2</c:v>
                </c:pt>
                <c:pt idx="689">
                  <c:v>1.0050251E-2</c:v>
                </c:pt>
                <c:pt idx="690">
                  <c:v>1.0050251E-2</c:v>
                </c:pt>
                <c:pt idx="691">
                  <c:v>1.0050251E-2</c:v>
                </c:pt>
                <c:pt idx="692">
                  <c:v>1.0050251E-2</c:v>
                </c:pt>
                <c:pt idx="693">
                  <c:v>1.0050251E-2</c:v>
                </c:pt>
                <c:pt idx="694">
                  <c:v>1.0050251E-2</c:v>
                </c:pt>
                <c:pt idx="695">
                  <c:v>1.0050251E-2</c:v>
                </c:pt>
                <c:pt idx="696">
                  <c:v>1.0050251E-2</c:v>
                </c:pt>
                <c:pt idx="697">
                  <c:v>1.0050251E-2</c:v>
                </c:pt>
                <c:pt idx="698">
                  <c:v>1.0050251E-2</c:v>
                </c:pt>
                <c:pt idx="699">
                  <c:v>1.0050251E-2</c:v>
                </c:pt>
                <c:pt idx="700">
                  <c:v>1.0050251E-2</c:v>
                </c:pt>
                <c:pt idx="701">
                  <c:v>1.0050251E-2</c:v>
                </c:pt>
                <c:pt idx="702">
                  <c:v>1.0050251E-2</c:v>
                </c:pt>
                <c:pt idx="703">
                  <c:v>1.0050251E-2</c:v>
                </c:pt>
                <c:pt idx="704">
                  <c:v>1.0050251E-2</c:v>
                </c:pt>
                <c:pt idx="705">
                  <c:v>1.0050251E-2</c:v>
                </c:pt>
                <c:pt idx="706">
                  <c:v>1.0050251E-2</c:v>
                </c:pt>
                <c:pt idx="707">
                  <c:v>1.0050251E-2</c:v>
                </c:pt>
                <c:pt idx="708">
                  <c:v>1.0050251E-2</c:v>
                </c:pt>
                <c:pt idx="709">
                  <c:v>1.0050251E-2</c:v>
                </c:pt>
                <c:pt idx="710">
                  <c:v>1.0050251E-2</c:v>
                </c:pt>
                <c:pt idx="711">
                  <c:v>1.0050251E-2</c:v>
                </c:pt>
                <c:pt idx="712">
                  <c:v>1.0050251E-2</c:v>
                </c:pt>
                <c:pt idx="713">
                  <c:v>1.0050251E-2</c:v>
                </c:pt>
                <c:pt idx="714">
                  <c:v>1.0050251E-2</c:v>
                </c:pt>
                <c:pt idx="715">
                  <c:v>1.0050251E-2</c:v>
                </c:pt>
                <c:pt idx="716">
                  <c:v>1.0050251E-2</c:v>
                </c:pt>
                <c:pt idx="717">
                  <c:v>1.0050251E-2</c:v>
                </c:pt>
                <c:pt idx="718">
                  <c:v>1.0050251E-2</c:v>
                </c:pt>
                <c:pt idx="719">
                  <c:v>1.0050251E-2</c:v>
                </c:pt>
                <c:pt idx="720">
                  <c:v>1.0050251E-2</c:v>
                </c:pt>
                <c:pt idx="721">
                  <c:v>1.0050251E-2</c:v>
                </c:pt>
                <c:pt idx="722">
                  <c:v>1.0050251E-2</c:v>
                </c:pt>
                <c:pt idx="723">
                  <c:v>1.0050251E-2</c:v>
                </c:pt>
                <c:pt idx="724">
                  <c:v>1.0050251E-2</c:v>
                </c:pt>
                <c:pt idx="725">
                  <c:v>1.0050251E-2</c:v>
                </c:pt>
                <c:pt idx="726">
                  <c:v>1.0050251E-2</c:v>
                </c:pt>
                <c:pt idx="727">
                  <c:v>1.0050251E-2</c:v>
                </c:pt>
                <c:pt idx="728">
                  <c:v>1.0050251E-2</c:v>
                </c:pt>
                <c:pt idx="729">
                  <c:v>1.0050251E-2</c:v>
                </c:pt>
                <c:pt idx="730">
                  <c:v>1.0050251E-2</c:v>
                </c:pt>
                <c:pt idx="731">
                  <c:v>1.0050251E-2</c:v>
                </c:pt>
                <c:pt idx="732">
                  <c:v>1.0050251E-2</c:v>
                </c:pt>
                <c:pt idx="733">
                  <c:v>1.0050251E-2</c:v>
                </c:pt>
                <c:pt idx="734">
                  <c:v>1.0050251E-2</c:v>
                </c:pt>
                <c:pt idx="735">
                  <c:v>1.0050251E-2</c:v>
                </c:pt>
                <c:pt idx="736">
                  <c:v>1.0050251E-2</c:v>
                </c:pt>
                <c:pt idx="737">
                  <c:v>1.0050251E-2</c:v>
                </c:pt>
                <c:pt idx="738">
                  <c:v>1.0050251E-2</c:v>
                </c:pt>
                <c:pt idx="739">
                  <c:v>1.0050251E-2</c:v>
                </c:pt>
                <c:pt idx="740">
                  <c:v>1.0050251E-2</c:v>
                </c:pt>
                <c:pt idx="741">
                  <c:v>1.0050251E-2</c:v>
                </c:pt>
                <c:pt idx="742">
                  <c:v>1.0050251E-2</c:v>
                </c:pt>
                <c:pt idx="743">
                  <c:v>1.0050251E-2</c:v>
                </c:pt>
                <c:pt idx="744">
                  <c:v>1.0050251E-2</c:v>
                </c:pt>
                <c:pt idx="745">
                  <c:v>1.0050251E-2</c:v>
                </c:pt>
                <c:pt idx="746">
                  <c:v>1.0050251E-2</c:v>
                </c:pt>
                <c:pt idx="747">
                  <c:v>1.0050251E-2</c:v>
                </c:pt>
                <c:pt idx="748">
                  <c:v>1.0050251E-2</c:v>
                </c:pt>
                <c:pt idx="749">
                  <c:v>1.0050251E-2</c:v>
                </c:pt>
                <c:pt idx="750">
                  <c:v>1.0050251E-2</c:v>
                </c:pt>
                <c:pt idx="751">
                  <c:v>1.0050251E-2</c:v>
                </c:pt>
                <c:pt idx="752">
                  <c:v>1.0050251E-2</c:v>
                </c:pt>
                <c:pt idx="753">
                  <c:v>1.0050251E-2</c:v>
                </c:pt>
                <c:pt idx="754">
                  <c:v>1.0050251E-2</c:v>
                </c:pt>
                <c:pt idx="755">
                  <c:v>1.0050251E-2</c:v>
                </c:pt>
                <c:pt idx="756">
                  <c:v>1.0050251E-2</c:v>
                </c:pt>
                <c:pt idx="757">
                  <c:v>1.0050251E-2</c:v>
                </c:pt>
                <c:pt idx="758">
                  <c:v>1.0050251E-2</c:v>
                </c:pt>
                <c:pt idx="759">
                  <c:v>1.0050251E-2</c:v>
                </c:pt>
                <c:pt idx="760">
                  <c:v>1.0050251E-2</c:v>
                </c:pt>
                <c:pt idx="761">
                  <c:v>1.0050251E-2</c:v>
                </c:pt>
                <c:pt idx="762">
                  <c:v>1.0050251E-2</c:v>
                </c:pt>
                <c:pt idx="763">
                  <c:v>1.0050251E-2</c:v>
                </c:pt>
                <c:pt idx="764">
                  <c:v>1.0050251E-2</c:v>
                </c:pt>
                <c:pt idx="765">
                  <c:v>1.0050251E-2</c:v>
                </c:pt>
                <c:pt idx="766">
                  <c:v>1.0050251E-2</c:v>
                </c:pt>
                <c:pt idx="767">
                  <c:v>1.0050251E-2</c:v>
                </c:pt>
                <c:pt idx="768">
                  <c:v>1.0050251E-2</c:v>
                </c:pt>
                <c:pt idx="769">
                  <c:v>1.0050251E-2</c:v>
                </c:pt>
                <c:pt idx="770">
                  <c:v>1.0050251E-2</c:v>
                </c:pt>
                <c:pt idx="771">
                  <c:v>1.0050251E-2</c:v>
                </c:pt>
                <c:pt idx="772">
                  <c:v>1.0050251E-2</c:v>
                </c:pt>
                <c:pt idx="773">
                  <c:v>1.0050251E-2</c:v>
                </c:pt>
                <c:pt idx="774">
                  <c:v>1.0050251E-2</c:v>
                </c:pt>
                <c:pt idx="775">
                  <c:v>1.0050251E-2</c:v>
                </c:pt>
                <c:pt idx="776">
                  <c:v>1.0050251E-2</c:v>
                </c:pt>
                <c:pt idx="777">
                  <c:v>1.0050251E-2</c:v>
                </c:pt>
                <c:pt idx="778">
                  <c:v>1.0050251E-2</c:v>
                </c:pt>
                <c:pt idx="779">
                  <c:v>1.0050251E-2</c:v>
                </c:pt>
                <c:pt idx="780">
                  <c:v>1.0050251E-2</c:v>
                </c:pt>
                <c:pt idx="781">
                  <c:v>1.0050251E-2</c:v>
                </c:pt>
                <c:pt idx="782">
                  <c:v>1.0050251E-2</c:v>
                </c:pt>
                <c:pt idx="783">
                  <c:v>1.0050251E-2</c:v>
                </c:pt>
                <c:pt idx="784">
                  <c:v>1.0050251E-2</c:v>
                </c:pt>
                <c:pt idx="785">
                  <c:v>1.0050251E-2</c:v>
                </c:pt>
                <c:pt idx="786">
                  <c:v>1.0050251E-2</c:v>
                </c:pt>
                <c:pt idx="787">
                  <c:v>1.0050251E-2</c:v>
                </c:pt>
                <c:pt idx="788">
                  <c:v>1.0050251E-2</c:v>
                </c:pt>
                <c:pt idx="789">
                  <c:v>1.0050251E-2</c:v>
                </c:pt>
                <c:pt idx="790">
                  <c:v>1.0050251E-2</c:v>
                </c:pt>
                <c:pt idx="791">
                  <c:v>1.0050251E-2</c:v>
                </c:pt>
                <c:pt idx="792">
                  <c:v>1.0050251E-2</c:v>
                </c:pt>
                <c:pt idx="793">
                  <c:v>1.0050251E-2</c:v>
                </c:pt>
                <c:pt idx="794">
                  <c:v>1.0050251E-2</c:v>
                </c:pt>
                <c:pt idx="795">
                  <c:v>1.0050251E-2</c:v>
                </c:pt>
                <c:pt idx="796">
                  <c:v>1.0050251E-2</c:v>
                </c:pt>
                <c:pt idx="797">
                  <c:v>1.0050251E-2</c:v>
                </c:pt>
                <c:pt idx="798">
                  <c:v>1.0050251E-2</c:v>
                </c:pt>
                <c:pt idx="799">
                  <c:v>1.0050251E-2</c:v>
                </c:pt>
                <c:pt idx="800">
                  <c:v>1.0050251E-2</c:v>
                </c:pt>
                <c:pt idx="801">
                  <c:v>1.0050251E-2</c:v>
                </c:pt>
                <c:pt idx="802">
                  <c:v>1.0050251E-2</c:v>
                </c:pt>
                <c:pt idx="803">
                  <c:v>1.0050251E-2</c:v>
                </c:pt>
                <c:pt idx="804">
                  <c:v>1.0050251E-2</c:v>
                </c:pt>
                <c:pt idx="805">
                  <c:v>1.0050251E-2</c:v>
                </c:pt>
                <c:pt idx="806">
                  <c:v>1.0050251E-2</c:v>
                </c:pt>
                <c:pt idx="807">
                  <c:v>1.0050251E-2</c:v>
                </c:pt>
                <c:pt idx="808">
                  <c:v>1.0050251E-2</c:v>
                </c:pt>
                <c:pt idx="809">
                  <c:v>1.0050251E-2</c:v>
                </c:pt>
                <c:pt idx="810">
                  <c:v>1.0050251E-2</c:v>
                </c:pt>
                <c:pt idx="811">
                  <c:v>1.0050251E-2</c:v>
                </c:pt>
                <c:pt idx="812">
                  <c:v>1.0050251E-2</c:v>
                </c:pt>
                <c:pt idx="813">
                  <c:v>1.0050251E-2</c:v>
                </c:pt>
                <c:pt idx="814">
                  <c:v>1.0050251E-2</c:v>
                </c:pt>
                <c:pt idx="815">
                  <c:v>1.0050251E-2</c:v>
                </c:pt>
                <c:pt idx="816">
                  <c:v>1.0050251E-2</c:v>
                </c:pt>
                <c:pt idx="817">
                  <c:v>1.0050251E-2</c:v>
                </c:pt>
                <c:pt idx="818">
                  <c:v>1.0050251E-2</c:v>
                </c:pt>
                <c:pt idx="819">
                  <c:v>1.0050251E-2</c:v>
                </c:pt>
                <c:pt idx="820">
                  <c:v>1.0050251E-2</c:v>
                </c:pt>
                <c:pt idx="821">
                  <c:v>1.0050251E-2</c:v>
                </c:pt>
                <c:pt idx="822">
                  <c:v>1.0050251E-2</c:v>
                </c:pt>
                <c:pt idx="823">
                  <c:v>1.0050251E-2</c:v>
                </c:pt>
                <c:pt idx="824">
                  <c:v>1.0050251E-2</c:v>
                </c:pt>
                <c:pt idx="825">
                  <c:v>1.0050251E-2</c:v>
                </c:pt>
                <c:pt idx="826">
                  <c:v>1.0050251E-2</c:v>
                </c:pt>
                <c:pt idx="827">
                  <c:v>1.0050251E-2</c:v>
                </c:pt>
                <c:pt idx="828">
                  <c:v>1.0050251E-2</c:v>
                </c:pt>
                <c:pt idx="829">
                  <c:v>1.0050251E-2</c:v>
                </c:pt>
                <c:pt idx="830">
                  <c:v>1.0050251E-2</c:v>
                </c:pt>
                <c:pt idx="831">
                  <c:v>1.0050251E-2</c:v>
                </c:pt>
                <c:pt idx="832">
                  <c:v>1.0050251E-2</c:v>
                </c:pt>
                <c:pt idx="833">
                  <c:v>1.0050251E-2</c:v>
                </c:pt>
                <c:pt idx="834">
                  <c:v>1.0050251E-2</c:v>
                </c:pt>
                <c:pt idx="835">
                  <c:v>1.0050251E-2</c:v>
                </c:pt>
                <c:pt idx="836">
                  <c:v>1.0050251E-2</c:v>
                </c:pt>
                <c:pt idx="837">
                  <c:v>1.0050251E-2</c:v>
                </c:pt>
                <c:pt idx="838">
                  <c:v>1.0050251E-2</c:v>
                </c:pt>
                <c:pt idx="839">
                  <c:v>1.0050251E-2</c:v>
                </c:pt>
                <c:pt idx="840">
                  <c:v>1.0050251E-2</c:v>
                </c:pt>
                <c:pt idx="841">
                  <c:v>1.0050251E-2</c:v>
                </c:pt>
                <c:pt idx="842">
                  <c:v>1.0050251E-2</c:v>
                </c:pt>
                <c:pt idx="843">
                  <c:v>1.0050251E-2</c:v>
                </c:pt>
                <c:pt idx="844">
                  <c:v>1.0050251E-2</c:v>
                </c:pt>
                <c:pt idx="845">
                  <c:v>1.0050251E-2</c:v>
                </c:pt>
                <c:pt idx="846">
                  <c:v>1.0050251E-2</c:v>
                </c:pt>
                <c:pt idx="847">
                  <c:v>1.0050251E-2</c:v>
                </c:pt>
                <c:pt idx="848">
                  <c:v>1.0050251E-2</c:v>
                </c:pt>
                <c:pt idx="849">
                  <c:v>1.0050251E-2</c:v>
                </c:pt>
                <c:pt idx="850">
                  <c:v>1.0050251E-2</c:v>
                </c:pt>
                <c:pt idx="851">
                  <c:v>1.0050251E-2</c:v>
                </c:pt>
                <c:pt idx="852">
                  <c:v>1.0050251E-2</c:v>
                </c:pt>
                <c:pt idx="853">
                  <c:v>1.0050251E-2</c:v>
                </c:pt>
                <c:pt idx="854">
                  <c:v>1.0050251E-2</c:v>
                </c:pt>
                <c:pt idx="855">
                  <c:v>1.0050251E-2</c:v>
                </c:pt>
                <c:pt idx="856">
                  <c:v>1.0050251E-2</c:v>
                </c:pt>
                <c:pt idx="857">
                  <c:v>1.0050251E-2</c:v>
                </c:pt>
                <c:pt idx="858">
                  <c:v>1.0050251E-2</c:v>
                </c:pt>
                <c:pt idx="859">
                  <c:v>1.0050251E-2</c:v>
                </c:pt>
                <c:pt idx="860">
                  <c:v>1.0050251E-2</c:v>
                </c:pt>
                <c:pt idx="861">
                  <c:v>1.0050251E-2</c:v>
                </c:pt>
                <c:pt idx="862">
                  <c:v>1.0050251E-2</c:v>
                </c:pt>
                <c:pt idx="863">
                  <c:v>1.0050251E-2</c:v>
                </c:pt>
                <c:pt idx="864">
                  <c:v>1.0050251E-2</c:v>
                </c:pt>
                <c:pt idx="865">
                  <c:v>1.0050251E-2</c:v>
                </c:pt>
                <c:pt idx="866">
                  <c:v>1.0050251E-2</c:v>
                </c:pt>
                <c:pt idx="867">
                  <c:v>1.0050251E-2</c:v>
                </c:pt>
                <c:pt idx="868">
                  <c:v>1.0050251E-2</c:v>
                </c:pt>
                <c:pt idx="869">
                  <c:v>1.0050251E-2</c:v>
                </c:pt>
                <c:pt idx="870">
                  <c:v>1.0050251E-2</c:v>
                </c:pt>
                <c:pt idx="871">
                  <c:v>1.0050251E-2</c:v>
                </c:pt>
                <c:pt idx="872">
                  <c:v>1.0050251E-2</c:v>
                </c:pt>
                <c:pt idx="873">
                  <c:v>1.0050251E-2</c:v>
                </c:pt>
                <c:pt idx="874">
                  <c:v>1.0050251E-2</c:v>
                </c:pt>
                <c:pt idx="875">
                  <c:v>1.0050251E-2</c:v>
                </c:pt>
                <c:pt idx="876">
                  <c:v>1.0050251E-2</c:v>
                </c:pt>
                <c:pt idx="877">
                  <c:v>1.0050251E-2</c:v>
                </c:pt>
                <c:pt idx="878">
                  <c:v>1.0050251E-2</c:v>
                </c:pt>
                <c:pt idx="879">
                  <c:v>1.0050251E-2</c:v>
                </c:pt>
                <c:pt idx="880">
                  <c:v>1.0050251E-2</c:v>
                </c:pt>
                <c:pt idx="881">
                  <c:v>1.0050251E-2</c:v>
                </c:pt>
                <c:pt idx="882">
                  <c:v>1.0050251E-2</c:v>
                </c:pt>
                <c:pt idx="883">
                  <c:v>1.0050251E-2</c:v>
                </c:pt>
                <c:pt idx="884">
                  <c:v>1.0050251E-2</c:v>
                </c:pt>
                <c:pt idx="885">
                  <c:v>1.0050251E-2</c:v>
                </c:pt>
                <c:pt idx="886">
                  <c:v>1.0050251E-2</c:v>
                </c:pt>
                <c:pt idx="887">
                  <c:v>1.0050251E-2</c:v>
                </c:pt>
                <c:pt idx="888">
                  <c:v>1.0050251E-2</c:v>
                </c:pt>
                <c:pt idx="889">
                  <c:v>1.0050251E-2</c:v>
                </c:pt>
                <c:pt idx="890">
                  <c:v>1.0050251E-2</c:v>
                </c:pt>
                <c:pt idx="891">
                  <c:v>1.0050251E-2</c:v>
                </c:pt>
                <c:pt idx="892">
                  <c:v>1.0050251E-2</c:v>
                </c:pt>
                <c:pt idx="893">
                  <c:v>1.0050251E-2</c:v>
                </c:pt>
                <c:pt idx="894">
                  <c:v>1.0050251E-2</c:v>
                </c:pt>
                <c:pt idx="895">
                  <c:v>1.0050251E-2</c:v>
                </c:pt>
                <c:pt idx="896">
                  <c:v>1.0050251E-2</c:v>
                </c:pt>
                <c:pt idx="897">
                  <c:v>1.0050251E-2</c:v>
                </c:pt>
                <c:pt idx="898">
                  <c:v>1.0050251E-2</c:v>
                </c:pt>
                <c:pt idx="899">
                  <c:v>1.0050251E-2</c:v>
                </c:pt>
                <c:pt idx="900">
                  <c:v>1.0050251E-2</c:v>
                </c:pt>
                <c:pt idx="901">
                  <c:v>1.0050251E-2</c:v>
                </c:pt>
                <c:pt idx="902">
                  <c:v>1.0050251E-2</c:v>
                </c:pt>
                <c:pt idx="903">
                  <c:v>1.0050251E-2</c:v>
                </c:pt>
                <c:pt idx="904">
                  <c:v>1.0050251E-2</c:v>
                </c:pt>
                <c:pt idx="905">
                  <c:v>1.0050251E-2</c:v>
                </c:pt>
                <c:pt idx="906">
                  <c:v>1.0050251E-2</c:v>
                </c:pt>
                <c:pt idx="907">
                  <c:v>1.0050251E-2</c:v>
                </c:pt>
                <c:pt idx="908">
                  <c:v>1.0050251E-2</c:v>
                </c:pt>
                <c:pt idx="909">
                  <c:v>1.0050251E-2</c:v>
                </c:pt>
                <c:pt idx="910">
                  <c:v>1.0050251E-2</c:v>
                </c:pt>
                <c:pt idx="911">
                  <c:v>1.0050251E-2</c:v>
                </c:pt>
                <c:pt idx="912">
                  <c:v>1.0050251E-2</c:v>
                </c:pt>
                <c:pt idx="913">
                  <c:v>1.0050251E-2</c:v>
                </c:pt>
                <c:pt idx="914">
                  <c:v>1.0050251E-2</c:v>
                </c:pt>
                <c:pt idx="915">
                  <c:v>1.0050251E-2</c:v>
                </c:pt>
                <c:pt idx="916">
                  <c:v>1.0050251E-2</c:v>
                </c:pt>
                <c:pt idx="917">
                  <c:v>1.0050251E-2</c:v>
                </c:pt>
                <c:pt idx="918">
                  <c:v>1.0050251E-2</c:v>
                </c:pt>
                <c:pt idx="919">
                  <c:v>1.0050251E-2</c:v>
                </c:pt>
                <c:pt idx="920">
                  <c:v>1.0050251E-2</c:v>
                </c:pt>
                <c:pt idx="921">
                  <c:v>1.0050251E-2</c:v>
                </c:pt>
                <c:pt idx="922">
                  <c:v>1.0050251E-2</c:v>
                </c:pt>
                <c:pt idx="923">
                  <c:v>1.0050251E-2</c:v>
                </c:pt>
                <c:pt idx="924">
                  <c:v>1.0050251E-2</c:v>
                </c:pt>
                <c:pt idx="925">
                  <c:v>1.0050251E-2</c:v>
                </c:pt>
                <c:pt idx="926">
                  <c:v>1.0050251E-2</c:v>
                </c:pt>
                <c:pt idx="927">
                  <c:v>1.0050251E-2</c:v>
                </c:pt>
                <c:pt idx="928">
                  <c:v>1.0050251E-2</c:v>
                </c:pt>
                <c:pt idx="929">
                  <c:v>1.0050251E-2</c:v>
                </c:pt>
                <c:pt idx="930">
                  <c:v>1.0050251E-2</c:v>
                </c:pt>
                <c:pt idx="931">
                  <c:v>1.0050251E-2</c:v>
                </c:pt>
                <c:pt idx="932">
                  <c:v>1.0050251E-2</c:v>
                </c:pt>
                <c:pt idx="933">
                  <c:v>1.0050251E-2</c:v>
                </c:pt>
                <c:pt idx="934">
                  <c:v>1.0050251E-2</c:v>
                </c:pt>
                <c:pt idx="935">
                  <c:v>1.0050251E-2</c:v>
                </c:pt>
                <c:pt idx="936">
                  <c:v>1.0050251E-2</c:v>
                </c:pt>
                <c:pt idx="937">
                  <c:v>1.0050251E-2</c:v>
                </c:pt>
                <c:pt idx="938">
                  <c:v>1.0050251E-2</c:v>
                </c:pt>
                <c:pt idx="939">
                  <c:v>1.0050251E-2</c:v>
                </c:pt>
                <c:pt idx="940">
                  <c:v>1.0050251E-2</c:v>
                </c:pt>
                <c:pt idx="941">
                  <c:v>1.0050251E-2</c:v>
                </c:pt>
                <c:pt idx="942">
                  <c:v>1.0050251E-2</c:v>
                </c:pt>
                <c:pt idx="943">
                  <c:v>1.0050251E-2</c:v>
                </c:pt>
                <c:pt idx="944">
                  <c:v>1.0050251E-2</c:v>
                </c:pt>
                <c:pt idx="945">
                  <c:v>1.0050251E-2</c:v>
                </c:pt>
                <c:pt idx="946">
                  <c:v>1.0050251E-2</c:v>
                </c:pt>
                <c:pt idx="947">
                  <c:v>1.0050251E-2</c:v>
                </c:pt>
                <c:pt idx="948">
                  <c:v>1.0050251E-2</c:v>
                </c:pt>
                <c:pt idx="949">
                  <c:v>1.0050251E-2</c:v>
                </c:pt>
                <c:pt idx="950">
                  <c:v>1.0050251E-2</c:v>
                </c:pt>
                <c:pt idx="951">
                  <c:v>1.0050251E-2</c:v>
                </c:pt>
                <c:pt idx="952">
                  <c:v>1.0050251E-2</c:v>
                </c:pt>
                <c:pt idx="953">
                  <c:v>1.0050251E-2</c:v>
                </c:pt>
                <c:pt idx="954">
                  <c:v>1.0050251E-2</c:v>
                </c:pt>
                <c:pt idx="955">
                  <c:v>1.0050251E-2</c:v>
                </c:pt>
                <c:pt idx="956">
                  <c:v>1.0050251E-2</c:v>
                </c:pt>
                <c:pt idx="957">
                  <c:v>1.0050251E-2</c:v>
                </c:pt>
                <c:pt idx="958">
                  <c:v>1.0050251E-2</c:v>
                </c:pt>
                <c:pt idx="959">
                  <c:v>1.0050251E-2</c:v>
                </c:pt>
                <c:pt idx="960">
                  <c:v>1.0050251E-2</c:v>
                </c:pt>
                <c:pt idx="961">
                  <c:v>1.0050251E-2</c:v>
                </c:pt>
                <c:pt idx="962">
                  <c:v>1.0050251E-2</c:v>
                </c:pt>
                <c:pt idx="963">
                  <c:v>1.0050251E-2</c:v>
                </c:pt>
                <c:pt idx="964">
                  <c:v>1.0050251E-2</c:v>
                </c:pt>
                <c:pt idx="965">
                  <c:v>1.0050251E-2</c:v>
                </c:pt>
                <c:pt idx="966">
                  <c:v>1.0050251E-2</c:v>
                </c:pt>
                <c:pt idx="967">
                  <c:v>1.0050251E-2</c:v>
                </c:pt>
                <c:pt idx="968">
                  <c:v>1.0050251E-2</c:v>
                </c:pt>
                <c:pt idx="969">
                  <c:v>1.0050251E-2</c:v>
                </c:pt>
                <c:pt idx="970">
                  <c:v>1.0050251E-2</c:v>
                </c:pt>
                <c:pt idx="971">
                  <c:v>1.0050251E-2</c:v>
                </c:pt>
                <c:pt idx="972">
                  <c:v>1.0050251E-2</c:v>
                </c:pt>
                <c:pt idx="973">
                  <c:v>1.0050251E-2</c:v>
                </c:pt>
                <c:pt idx="974">
                  <c:v>1.0050251E-2</c:v>
                </c:pt>
                <c:pt idx="975">
                  <c:v>1.0050251E-2</c:v>
                </c:pt>
                <c:pt idx="976">
                  <c:v>1.0050251E-2</c:v>
                </c:pt>
                <c:pt idx="977">
                  <c:v>1.0050251E-2</c:v>
                </c:pt>
                <c:pt idx="978">
                  <c:v>1.0050251E-2</c:v>
                </c:pt>
                <c:pt idx="979">
                  <c:v>1.0050251E-2</c:v>
                </c:pt>
                <c:pt idx="980">
                  <c:v>1.0050251E-2</c:v>
                </c:pt>
                <c:pt idx="981">
                  <c:v>1.0050251E-2</c:v>
                </c:pt>
                <c:pt idx="982">
                  <c:v>1.0050251E-2</c:v>
                </c:pt>
                <c:pt idx="983">
                  <c:v>1.0050251E-2</c:v>
                </c:pt>
                <c:pt idx="984">
                  <c:v>1.0050251E-2</c:v>
                </c:pt>
                <c:pt idx="985">
                  <c:v>1.0050251E-2</c:v>
                </c:pt>
                <c:pt idx="986">
                  <c:v>1.0050251E-2</c:v>
                </c:pt>
                <c:pt idx="987">
                  <c:v>1.0050251E-2</c:v>
                </c:pt>
                <c:pt idx="988">
                  <c:v>1.0050251E-2</c:v>
                </c:pt>
                <c:pt idx="989">
                  <c:v>1.0050251E-2</c:v>
                </c:pt>
                <c:pt idx="990">
                  <c:v>1.0050251E-2</c:v>
                </c:pt>
                <c:pt idx="991">
                  <c:v>1.0050251E-2</c:v>
                </c:pt>
                <c:pt idx="992">
                  <c:v>1.0050251E-2</c:v>
                </c:pt>
                <c:pt idx="993">
                  <c:v>1.0050251E-2</c:v>
                </c:pt>
                <c:pt idx="994">
                  <c:v>1.0050251E-2</c:v>
                </c:pt>
                <c:pt idx="995">
                  <c:v>1.0050251E-2</c:v>
                </c:pt>
                <c:pt idx="996">
                  <c:v>1.0050251E-2</c:v>
                </c:pt>
                <c:pt idx="997">
                  <c:v>1.0050251E-2</c:v>
                </c:pt>
                <c:pt idx="998">
                  <c:v>1.0050251E-2</c:v>
                </c:pt>
                <c:pt idx="999">
                  <c:v>1.0050251E-2</c:v>
                </c:pt>
                <c:pt idx="1000">
                  <c:v>1.0050251E-2</c:v>
                </c:pt>
                <c:pt idx="1001">
                  <c:v>1.0050251E-2</c:v>
                </c:pt>
                <c:pt idx="1002">
                  <c:v>1.0050251E-2</c:v>
                </c:pt>
                <c:pt idx="1003">
                  <c:v>1.0050251E-2</c:v>
                </c:pt>
                <c:pt idx="1004">
                  <c:v>1.0050251E-2</c:v>
                </c:pt>
                <c:pt idx="1005">
                  <c:v>1.0050251E-2</c:v>
                </c:pt>
                <c:pt idx="1006">
                  <c:v>1.0050251E-2</c:v>
                </c:pt>
                <c:pt idx="1007">
                  <c:v>1.0050251E-2</c:v>
                </c:pt>
                <c:pt idx="1008">
                  <c:v>1.0050251E-2</c:v>
                </c:pt>
                <c:pt idx="1009">
                  <c:v>1.0050251E-2</c:v>
                </c:pt>
                <c:pt idx="1010">
                  <c:v>1.0050251E-2</c:v>
                </c:pt>
                <c:pt idx="1011">
                  <c:v>1.0050251E-2</c:v>
                </c:pt>
                <c:pt idx="1012">
                  <c:v>1.0050251E-2</c:v>
                </c:pt>
                <c:pt idx="1013">
                  <c:v>1.0050251E-2</c:v>
                </c:pt>
                <c:pt idx="1014">
                  <c:v>1.0050251E-2</c:v>
                </c:pt>
                <c:pt idx="1015">
                  <c:v>1.0050251E-2</c:v>
                </c:pt>
                <c:pt idx="1016">
                  <c:v>1.0050251E-2</c:v>
                </c:pt>
                <c:pt idx="1017">
                  <c:v>1.0050251E-2</c:v>
                </c:pt>
                <c:pt idx="1018">
                  <c:v>1.0050251E-2</c:v>
                </c:pt>
                <c:pt idx="1019">
                  <c:v>1.0050251E-2</c:v>
                </c:pt>
                <c:pt idx="1020">
                  <c:v>1.0050251E-2</c:v>
                </c:pt>
                <c:pt idx="1021">
                  <c:v>1.0050251E-2</c:v>
                </c:pt>
                <c:pt idx="1022">
                  <c:v>1.0050251E-2</c:v>
                </c:pt>
                <c:pt idx="1023">
                  <c:v>1.0050251E-2</c:v>
                </c:pt>
                <c:pt idx="1024">
                  <c:v>1.0050251E-2</c:v>
                </c:pt>
                <c:pt idx="1025">
                  <c:v>1.0050251E-2</c:v>
                </c:pt>
                <c:pt idx="1026">
                  <c:v>1.0050251E-2</c:v>
                </c:pt>
                <c:pt idx="1027">
                  <c:v>1.0050251E-2</c:v>
                </c:pt>
                <c:pt idx="1028">
                  <c:v>1.0050251E-2</c:v>
                </c:pt>
                <c:pt idx="1029">
                  <c:v>1.0050251E-2</c:v>
                </c:pt>
                <c:pt idx="1030">
                  <c:v>1.0050251E-2</c:v>
                </c:pt>
                <c:pt idx="1031">
                  <c:v>1.0050251E-2</c:v>
                </c:pt>
                <c:pt idx="1032">
                  <c:v>1.0050251E-2</c:v>
                </c:pt>
                <c:pt idx="1033">
                  <c:v>1.0050251E-2</c:v>
                </c:pt>
                <c:pt idx="1034">
                  <c:v>1.0050251E-2</c:v>
                </c:pt>
                <c:pt idx="1035">
                  <c:v>1.0050251E-2</c:v>
                </c:pt>
                <c:pt idx="1036">
                  <c:v>1.0050251E-2</c:v>
                </c:pt>
                <c:pt idx="1037">
                  <c:v>1.0050251E-2</c:v>
                </c:pt>
                <c:pt idx="1038">
                  <c:v>1.0050251E-2</c:v>
                </c:pt>
                <c:pt idx="1039">
                  <c:v>1.0050251E-2</c:v>
                </c:pt>
                <c:pt idx="1040">
                  <c:v>1.0050251E-2</c:v>
                </c:pt>
                <c:pt idx="1041">
                  <c:v>1.0050251E-2</c:v>
                </c:pt>
                <c:pt idx="1042">
                  <c:v>1.0050251E-2</c:v>
                </c:pt>
                <c:pt idx="1043">
                  <c:v>1.0050251E-2</c:v>
                </c:pt>
                <c:pt idx="1044">
                  <c:v>1.0050251E-2</c:v>
                </c:pt>
                <c:pt idx="1045">
                  <c:v>1.0050251E-2</c:v>
                </c:pt>
                <c:pt idx="1046">
                  <c:v>1.0050251E-2</c:v>
                </c:pt>
                <c:pt idx="1047">
                  <c:v>1.0050251E-2</c:v>
                </c:pt>
                <c:pt idx="1048">
                  <c:v>1.0050251E-2</c:v>
                </c:pt>
                <c:pt idx="1049">
                  <c:v>1.0050251E-2</c:v>
                </c:pt>
                <c:pt idx="1050">
                  <c:v>1.0050251E-2</c:v>
                </c:pt>
                <c:pt idx="1051">
                  <c:v>1.0050251E-2</c:v>
                </c:pt>
                <c:pt idx="1052">
                  <c:v>1.0050251E-2</c:v>
                </c:pt>
                <c:pt idx="1053">
                  <c:v>1.0050251E-2</c:v>
                </c:pt>
                <c:pt idx="1054">
                  <c:v>1.0050251E-2</c:v>
                </c:pt>
                <c:pt idx="1055">
                  <c:v>1.0050251E-2</c:v>
                </c:pt>
                <c:pt idx="1056">
                  <c:v>1.0050251E-2</c:v>
                </c:pt>
                <c:pt idx="1057">
                  <c:v>1.0050251E-2</c:v>
                </c:pt>
                <c:pt idx="1058">
                  <c:v>1.0050251E-2</c:v>
                </c:pt>
                <c:pt idx="1059">
                  <c:v>1.0050251E-2</c:v>
                </c:pt>
                <c:pt idx="1060">
                  <c:v>1.0050251E-2</c:v>
                </c:pt>
                <c:pt idx="1061">
                  <c:v>1.0050251E-2</c:v>
                </c:pt>
                <c:pt idx="1062">
                  <c:v>1.0050251E-2</c:v>
                </c:pt>
                <c:pt idx="1063">
                  <c:v>1.0050251E-2</c:v>
                </c:pt>
                <c:pt idx="1064">
                  <c:v>1.0050251E-2</c:v>
                </c:pt>
                <c:pt idx="1065">
                  <c:v>1.0050251E-2</c:v>
                </c:pt>
                <c:pt idx="1066">
                  <c:v>1.0050251E-2</c:v>
                </c:pt>
                <c:pt idx="1067">
                  <c:v>1.0050251E-2</c:v>
                </c:pt>
                <c:pt idx="1068">
                  <c:v>1.0050251E-2</c:v>
                </c:pt>
                <c:pt idx="1069">
                  <c:v>1.0050251E-2</c:v>
                </c:pt>
                <c:pt idx="1070">
                  <c:v>1.0050251E-2</c:v>
                </c:pt>
                <c:pt idx="1071">
                  <c:v>1.0050251E-2</c:v>
                </c:pt>
                <c:pt idx="1072">
                  <c:v>1.0050251E-2</c:v>
                </c:pt>
                <c:pt idx="1073">
                  <c:v>1.0050251E-2</c:v>
                </c:pt>
                <c:pt idx="1074">
                  <c:v>1.0050251E-2</c:v>
                </c:pt>
                <c:pt idx="1075">
                  <c:v>1.0050251E-2</c:v>
                </c:pt>
                <c:pt idx="1076">
                  <c:v>1.0050251E-2</c:v>
                </c:pt>
                <c:pt idx="1077">
                  <c:v>1.0050251E-2</c:v>
                </c:pt>
                <c:pt idx="1078">
                  <c:v>1.0050251E-2</c:v>
                </c:pt>
                <c:pt idx="1079">
                  <c:v>1.0050251E-2</c:v>
                </c:pt>
                <c:pt idx="1080">
                  <c:v>1.0050251E-2</c:v>
                </c:pt>
                <c:pt idx="1081">
                  <c:v>1.0050251E-2</c:v>
                </c:pt>
                <c:pt idx="1082">
                  <c:v>1.0050251E-2</c:v>
                </c:pt>
                <c:pt idx="1083">
                  <c:v>1.0050251E-2</c:v>
                </c:pt>
                <c:pt idx="1084">
                  <c:v>1.0050251E-2</c:v>
                </c:pt>
                <c:pt idx="1085">
                  <c:v>1.0050251E-2</c:v>
                </c:pt>
                <c:pt idx="1086">
                  <c:v>1.0050251E-2</c:v>
                </c:pt>
                <c:pt idx="1087">
                  <c:v>1.0050251E-2</c:v>
                </c:pt>
                <c:pt idx="1088">
                  <c:v>1.0050251E-2</c:v>
                </c:pt>
                <c:pt idx="1089">
                  <c:v>1.0050251E-2</c:v>
                </c:pt>
                <c:pt idx="1090">
                  <c:v>1.0050251E-2</c:v>
                </c:pt>
                <c:pt idx="1091">
                  <c:v>1.0050251E-2</c:v>
                </c:pt>
                <c:pt idx="1092">
                  <c:v>1.0050251E-2</c:v>
                </c:pt>
                <c:pt idx="1093">
                  <c:v>1.0050251E-2</c:v>
                </c:pt>
                <c:pt idx="1094">
                  <c:v>1.0050251E-2</c:v>
                </c:pt>
                <c:pt idx="1095">
                  <c:v>1.0050251E-2</c:v>
                </c:pt>
                <c:pt idx="1096">
                  <c:v>1.0050251E-2</c:v>
                </c:pt>
                <c:pt idx="1097">
                  <c:v>1.0050251E-2</c:v>
                </c:pt>
                <c:pt idx="1098">
                  <c:v>1.0050251E-2</c:v>
                </c:pt>
                <c:pt idx="1099">
                  <c:v>1.0050251E-2</c:v>
                </c:pt>
                <c:pt idx="1100">
                  <c:v>1.0050251E-2</c:v>
                </c:pt>
                <c:pt idx="1101">
                  <c:v>1.0050251E-2</c:v>
                </c:pt>
                <c:pt idx="1102">
                  <c:v>1.0050251E-2</c:v>
                </c:pt>
                <c:pt idx="1103">
                  <c:v>1.0050251E-2</c:v>
                </c:pt>
                <c:pt idx="1104">
                  <c:v>1.0050251E-2</c:v>
                </c:pt>
                <c:pt idx="1105">
                  <c:v>1.0050251E-2</c:v>
                </c:pt>
                <c:pt idx="1106">
                  <c:v>1.0050251E-2</c:v>
                </c:pt>
                <c:pt idx="1107">
                  <c:v>1.0050251E-2</c:v>
                </c:pt>
                <c:pt idx="1108">
                  <c:v>1.0050251E-2</c:v>
                </c:pt>
                <c:pt idx="1109">
                  <c:v>1.0050251E-2</c:v>
                </c:pt>
                <c:pt idx="1110">
                  <c:v>1.0050251E-2</c:v>
                </c:pt>
                <c:pt idx="1111">
                  <c:v>1.0050251E-2</c:v>
                </c:pt>
                <c:pt idx="1112">
                  <c:v>1.0050251E-2</c:v>
                </c:pt>
                <c:pt idx="1113">
                  <c:v>1.0050251E-2</c:v>
                </c:pt>
                <c:pt idx="1114">
                  <c:v>1.0050251E-2</c:v>
                </c:pt>
                <c:pt idx="1115">
                  <c:v>1.0050251E-2</c:v>
                </c:pt>
                <c:pt idx="1116">
                  <c:v>1.0050251E-2</c:v>
                </c:pt>
                <c:pt idx="1117">
                  <c:v>1.0050251E-2</c:v>
                </c:pt>
                <c:pt idx="1118">
                  <c:v>1.0050251E-2</c:v>
                </c:pt>
                <c:pt idx="1119">
                  <c:v>1.0050251E-2</c:v>
                </c:pt>
                <c:pt idx="1120">
                  <c:v>1.0050251E-2</c:v>
                </c:pt>
                <c:pt idx="1121">
                  <c:v>1.0050251E-2</c:v>
                </c:pt>
                <c:pt idx="1122">
                  <c:v>1.0050251E-2</c:v>
                </c:pt>
                <c:pt idx="1123">
                  <c:v>1.0050251E-2</c:v>
                </c:pt>
                <c:pt idx="1124">
                  <c:v>1.0050251E-2</c:v>
                </c:pt>
                <c:pt idx="1125">
                  <c:v>1.0050251E-2</c:v>
                </c:pt>
                <c:pt idx="1126">
                  <c:v>1.0050251E-2</c:v>
                </c:pt>
                <c:pt idx="1127">
                  <c:v>1.0050251E-2</c:v>
                </c:pt>
                <c:pt idx="1128">
                  <c:v>1.0050251E-2</c:v>
                </c:pt>
                <c:pt idx="1129">
                  <c:v>1.0050251E-2</c:v>
                </c:pt>
                <c:pt idx="1130">
                  <c:v>1.0050251E-2</c:v>
                </c:pt>
                <c:pt idx="1131">
                  <c:v>1.0050251E-2</c:v>
                </c:pt>
                <c:pt idx="1132">
                  <c:v>1.0050251E-2</c:v>
                </c:pt>
                <c:pt idx="1133">
                  <c:v>1.0050251E-2</c:v>
                </c:pt>
                <c:pt idx="1134">
                  <c:v>1.0050251E-2</c:v>
                </c:pt>
                <c:pt idx="1135">
                  <c:v>1.0050251E-2</c:v>
                </c:pt>
                <c:pt idx="1136">
                  <c:v>1.0050251E-2</c:v>
                </c:pt>
                <c:pt idx="1137">
                  <c:v>1.0050251E-2</c:v>
                </c:pt>
                <c:pt idx="1138">
                  <c:v>1.0050251E-2</c:v>
                </c:pt>
                <c:pt idx="1139">
                  <c:v>1.0050251E-2</c:v>
                </c:pt>
                <c:pt idx="1140">
                  <c:v>1.0050251E-2</c:v>
                </c:pt>
                <c:pt idx="1141">
                  <c:v>1.0050251E-2</c:v>
                </c:pt>
                <c:pt idx="1142">
                  <c:v>1.0050251E-2</c:v>
                </c:pt>
                <c:pt idx="1143">
                  <c:v>1.0050251E-2</c:v>
                </c:pt>
                <c:pt idx="1144">
                  <c:v>1.0050251E-2</c:v>
                </c:pt>
                <c:pt idx="1145">
                  <c:v>1.0050251E-2</c:v>
                </c:pt>
                <c:pt idx="1146">
                  <c:v>1.0050251E-2</c:v>
                </c:pt>
                <c:pt idx="1147">
                  <c:v>1.0050251E-2</c:v>
                </c:pt>
                <c:pt idx="1148">
                  <c:v>1.0050251E-2</c:v>
                </c:pt>
                <c:pt idx="1149">
                  <c:v>1.0050251E-2</c:v>
                </c:pt>
                <c:pt idx="1150">
                  <c:v>1.0050251E-2</c:v>
                </c:pt>
                <c:pt idx="1151">
                  <c:v>1.0050251E-2</c:v>
                </c:pt>
                <c:pt idx="1152">
                  <c:v>1.0050251E-2</c:v>
                </c:pt>
                <c:pt idx="1153">
                  <c:v>1.0050251E-2</c:v>
                </c:pt>
                <c:pt idx="1154">
                  <c:v>1.0050251E-2</c:v>
                </c:pt>
                <c:pt idx="1155">
                  <c:v>1.0050251E-2</c:v>
                </c:pt>
                <c:pt idx="1156">
                  <c:v>1.0050251E-2</c:v>
                </c:pt>
                <c:pt idx="1157">
                  <c:v>1.0050251E-2</c:v>
                </c:pt>
                <c:pt idx="1158">
                  <c:v>1.0050251E-2</c:v>
                </c:pt>
                <c:pt idx="1159">
                  <c:v>1.0050251E-2</c:v>
                </c:pt>
                <c:pt idx="1160">
                  <c:v>1.0050251E-2</c:v>
                </c:pt>
                <c:pt idx="1161">
                  <c:v>1.0050251E-2</c:v>
                </c:pt>
                <c:pt idx="1162">
                  <c:v>1.0050251E-2</c:v>
                </c:pt>
                <c:pt idx="1163">
                  <c:v>1.0050251E-2</c:v>
                </c:pt>
                <c:pt idx="1164">
                  <c:v>1.0050251E-2</c:v>
                </c:pt>
                <c:pt idx="1165">
                  <c:v>1.0050251E-2</c:v>
                </c:pt>
                <c:pt idx="1166">
                  <c:v>1.0050251E-2</c:v>
                </c:pt>
                <c:pt idx="1167">
                  <c:v>1.0050251E-2</c:v>
                </c:pt>
                <c:pt idx="1168">
                  <c:v>1.0050251E-2</c:v>
                </c:pt>
                <c:pt idx="1169">
                  <c:v>1.0050251E-2</c:v>
                </c:pt>
                <c:pt idx="1170">
                  <c:v>1.0050251E-2</c:v>
                </c:pt>
                <c:pt idx="1171">
                  <c:v>1.0050251E-2</c:v>
                </c:pt>
                <c:pt idx="1172">
                  <c:v>1.0050251E-2</c:v>
                </c:pt>
                <c:pt idx="1173">
                  <c:v>1.0050251E-2</c:v>
                </c:pt>
                <c:pt idx="1174">
                  <c:v>1.0050251E-2</c:v>
                </c:pt>
                <c:pt idx="1175">
                  <c:v>1.0050251E-2</c:v>
                </c:pt>
                <c:pt idx="1176">
                  <c:v>1.0050251E-2</c:v>
                </c:pt>
                <c:pt idx="1177">
                  <c:v>1.0050251E-2</c:v>
                </c:pt>
                <c:pt idx="1178">
                  <c:v>1.0050251E-2</c:v>
                </c:pt>
                <c:pt idx="1179">
                  <c:v>1.0050251E-2</c:v>
                </c:pt>
                <c:pt idx="1180">
                  <c:v>1.0050251E-2</c:v>
                </c:pt>
                <c:pt idx="1181">
                  <c:v>1.0050251E-2</c:v>
                </c:pt>
                <c:pt idx="1182">
                  <c:v>1.0050251E-2</c:v>
                </c:pt>
                <c:pt idx="1183">
                  <c:v>1.0050251E-2</c:v>
                </c:pt>
                <c:pt idx="1184">
                  <c:v>1.0050251E-2</c:v>
                </c:pt>
                <c:pt idx="1185">
                  <c:v>1.0050251E-2</c:v>
                </c:pt>
                <c:pt idx="1186">
                  <c:v>1.0050251E-2</c:v>
                </c:pt>
                <c:pt idx="1187">
                  <c:v>1.0050251E-2</c:v>
                </c:pt>
                <c:pt idx="1188">
                  <c:v>1.0050251E-2</c:v>
                </c:pt>
                <c:pt idx="1189">
                  <c:v>1.0050251E-2</c:v>
                </c:pt>
                <c:pt idx="1190">
                  <c:v>1.0050251E-2</c:v>
                </c:pt>
                <c:pt idx="1191">
                  <c:v>1.0050251E-2</c:v>
                </c:pt>
                <c:pt idx="1192">
                  <c:v>1.0050251E-2</c:v>
                </c:pt>
                <c:pt idx="1193">
                  <c:v>1.0050251E-2</c:v>
                </c:pt>
                <c:pt idx="1194">
                  <c:v>1.0050251E-2</c:v>
                </c:pt>
                <c:pt idx="1195">
                  <c:v>1.0050251E-2</c:v>
                </c:pt>
                <c:pt idx="1196">
                  <c:v>1.0050251E-2</c:v>
                </c:pt>
                <c:pt idx="1197">
                  <c:v>1.0050251E-2</c:v>
                </c:pt>
                <c:pt idx="1198">
                  <c:v>1.0050251E-2</c:v>
                </c:pt>
                <c:pt idx="1199">
                  <c:v>1.0050251E-2</c:v>
                </c:pt>
                <c:pt idx="1200">
                  <c:v>1.0050251E-2</c:v>
                </c:pt>
                <c:pt idx="1201">
                  <c:v>1.0050251E-2</c:v>
                </c:pt>
                <c:pt idx="1202">
                  <c:v>1.0050251E-2</c:v>
                </c:pt>
                <c:pt idx="1203">
                  <c:v>1.0050251E-2</c:v>
                </c:pt>
                <c:pt idx="1204">
                  <c:v>1.0050251E-2</c:v>
                </c:pt>
                <c:pt idx="1205">
                  <c:v>1.0050251E-2</c:v>
                </c:pt>
                <c:pt idx="1206">
                  <c:v>1.0050251E-2</c:v>
                </c:pt>
                <c:pt idx="1207">
                  <c:v>1.0050251E-2</c:v>
                </c:pt>
                <c:pt idx="1208">
                  <c:v>1.0050251E-2</c:v>
                </c:pt>
                <c:pt idx="1209">
                  <c:v>1.0050251E-2</c:v>
                </c:pt>
                <c:pt idx="1210">
                  <c:v>1.0050251E-2</c:v>
                </c:pt>
                <c:pt idx="1211">
                  <c:v>1.0050251E-2</c:v>
                </c:pt>
                <c:pt idx="1212">
                  <c:v>1.0050251E-2</c:v>
                </c:pt>
                <c:pt idx="1213">
                  <c:v>1.0050251E-2</c:v>
                </c:pt>
                <c:pt idx="1214">
                  <c:v>1.0050251E-2</c:v>
                </c:pt>
                <c:pt idx="1215">
                  <c:v>1.0050251E-2</c:v>
                </c:pt>
                <c:pt idx="1216">
                  <c:v>1.0050251E-2</c:v>
                </c:pt>
                <c:pt idx="1217">
                  <c:v>1.0050251E-2</c:v>
                </c:pt>
                <c:pt idx="1218">
                  <c:v>1.0050251E-2</c:v>
                </c:pt>
                <c:pt idx="1219">
                  <c:v>1.0050251E-2</c:v>
                </c:pt>
                <c:pt idx="1220">
                  <c:v>1.0050251E-2</c:v>
                </c:pt>
                <c:pt idx="1221">
                  <c:v>1.0050251E-2</c:v>
                </c:pt>
                <c:pt idx="1222">
                  <c:v>1.0050251E-2</c:v>
                </c:pt>
                <c:pt idx="1223">
                  <c:v>1.0050251E-2</c:v>
                </c:pt>
                <c:pt idx="1224">
                  <c:v>1.0050251E-2</c:v>
                </c:pt>
                <c:pt idx="1225">
                  <c:v>1.0050251E-2</c:v>
                </c:pt>
                <c:pt idx="1226">
                  <c:v>1.0050251E-2</c:v>
                </c:pt>
                <c:pt idx="1227">
                  <c:v>1.0050251E-2</c:v>
                </c:pt>
                <c:pt idx="1228">
                  <c:v>1.0050251E-2</c:v>
                </c:pt>
                <c:pt idx="1229">
                  <c:v>1.0050251E-2</c:v>
                </c:pt>
                <c:pt idx="1230">
                  <c:v>1.0050251E-2</c:v>
                </c:pt>
                <c:pt idx="1231">
                  <c:v>1.0050251E-2</c:v>
                </c:pt>
                <c:pt idx="1232">
                  <c:v>1.0050251E-2</c:v>
                </c:pt>
                <c:pt idx="1233">
                  <c:v>1.0050251E-2</c:v>
                </c:pt>
                <c:pt idx="1234">
                  <c:v>1.0050251E-2</c:v>
                </c:pt>
                <c:pt idx="1235">
                  <c:v>1.0050251E-2</c:v>
                </c:pt>
                <c:pt idx="1236">
                  <c:v>1.0050251E-2</c:v>
                </c:pt>
                <c:pt idx="1237">
                  <c:v>1.0050251E-2</c:v>
                </c:pt>
                <c:pt idx="1238">
                  <c:v>1.0050251E-2</c:v>
                </c:pt>
                <c:pt idx="1239">
                  <c:v>1.0050251E-2</c:v>
                </c:pt>
                <c:pt idx="1240">
                  <c:v>1.0050251E-2</c:v>
                </c:pt>
                <c:pt idx="1241">
                  <c:v>1.0050251E-2</c:v>
                </c:pt>
                <c:pt idx="1242">
                  <c:v>1.0050251E-2</c:v>
                </c:pt>
                <c:pt idx="1243">
                  <c:v>1.0050251E-2</c:v>
                </c:pt>
                <c:pt idx="1244">
                  <c:v>1.0050251E-2</c:v>
                </c:pt>
                <c:pt idx="1245">
                  <c:v>1.0050251E-2</c:v>
                </c:pt>
                <c:pt idx="1246">
                  <c:v>1.0050251E-2</c:v>
                </c:pt>
                <c:pt idx="1247">
                  <c:v>1.0050251E-2</c:v>
                </c:pt>
                <c:pt idx="1248">
                  <c:v>1.0050251E-2</c:v>
                </c:pt>
                <c:pt idx="1249">
                  <c:v>1.0050251E-2</c:v>
                </c:pt>
                <c:pt idx="1250">
                  <c:v>1.0050251E-2</c:v>
                </c:pt>
                <c:pt idx="1251">
                  <c:v>1.0050251E-2</c:v>
                </c:pt>
                <c:pt idx="1252">
                  <c:v>1.0050251E-2</c:v>
                </c:pt>
                <c:pt idx="1253">
                  <c:v>1.0050251E-2</c:v>
                </c:pt>
                <c:pt idx="1254">
                  <c:v>1.0050251E-2</c:v>
                </c:pt>
                <c:pt idx="1255">
                  <c:v>1.0050251E-2</c:v>
                </c:pt>
                <c:pt idx="1256">
                  <c:v>1.0050251E-2</c:v>
                </c:pt>
                <c:pt idx="1257">
                  <c:v>1.0050251E-2</c:v>
                </c:pt>
                <c:pt idx="1258">
                  <c:v>1.0050251E-2</c:v>
                </c:pt>
                <c:pt idx="1259">
                  <c:v>1.0050251E-2</c:v>
                </c:pt>
                <c:pt idx="1260">
                  <c:v>1.0050251E-2</c:v>
                </c:pt>
                <c:pt idx="1261">
                  <c:v>1.0050251E-2</c:v>
                </c:pt>
                <c:pt idx="1262">
                  <c:v>1.0050251E-2</c:v>
                </c:pt>
                <c:pt idx="1263">
                  <c:v>1.0050251E-2</c:v>
                </c:pt>
                <c:pt idx="1264">
                  <c:v>1.0050251E-2</c:v>
                </c:pt>
                <c:pt idx="1265">
                  <c:v>1.0050251E-2</c:v>
                </c:pt>
                <c:pt idx="1266">
                  <c:v>1.0050251E-2</c:v>
                </c:pt>
                <c:pt idx="1267">
                  <c:v>1.0050251E-2</c:v>
                </c:pt>
                <c:pt idx="1268">
                  <c:v>1.0050251E-2</c:v>
                </c:pt>
                <c:pt idx="1269">
                  <c:v>1.0050251E-2</c:v>
                </c:pt>
                <c:pt idx="1270">
                  <c:v>1.0050251E-2</c:v>
                </c:pt>
                <c:pt idx="1271">
                  <c:v>1.0050251E-2</c:v>
                </c:pt>
                <c:pt idx="1272">
                  <c:v>1.0050251E-2</c:v>
                </c:pt>
                <c:pt idx="1273">
                  <c:v>1.0050251E-2</c:v>
                </c:pt>
                <c:pt idx="1274">
                  <c:v>1.0050251E-2</c:v>
                </c:pt>
                <c:pt idx="1275">
                  <c:v>1.0050251E-2</c:v>
                </c:pt>
                <c:pt idx="1276">
                  <c:v>1.0050251E-2</c:v>
                </c:pt>
                <c:pt idx="1277">
                  <c:v>1.0050251E-2</c:v>
                </c:pt>
                <c:pt idx="1278">
                  <c:v>1.0050251E-2</c:v>
                </c:pt>
                <c:pt idx="1279">
                  <c:v>1.0050251E-2</c:v>
                </c:pt>
                <c:pt idx="1280">
                  <c:v>1.0050251E-2</c:v>
                </c:pt>
                <c:pt idx="1281">
                  <c:v>1.0050251E-2</c:v>
                </c:pt>
                <c:pt idx="1282">
                  <c:v>1.0050251E-2</c:v>
                </c:pt>
                <c:pt idx="1283">
                  <c:v>1.0050251E-2</c:v>
                </c:pt>
                <c:pt idx="1284">
                  <c:v>1.0050251E-2</c:v>
                </c:pt>
                <c:pt idx="1285">
                  <c:v>1.0050251E-2</c:v>
                </c:pt>
                <c:pt idx="1286">
                  <c:v>1.0050251E-2</c:v>
                </c:pt>
                <c:pt idx="1287">
                  <c:v>1.0050251E-2</c:v>
                </c:pt>
                <c:pt idx="1288">
                  <c:v>1.0050251E-2</c:v>
                </c:pt>
                <c:pt idx="1289">
                  <c:v>1.0050251E-2</c:v>
                </c:pt>
                <c:pt idx="1290">
                  <c:v>1.0050251E-2</c:v>
                </c:pt>
                <c:pt idx="1291">
                  <c:v>1.0050251E-2</c:v>
                </c:pt>
                <c:pt idx="1292">
                  <c:v>1.0050251E-2</c:v>
                </c:pt>
                <c:pt idx="1293">
                  <c:v>1.0050251E-2</c:v>
                </c:pt>
                <c:pt idx="1294">
                  <c:v>1.0050251E-2</c:v>
                </c:pt>
                <c:pt idx="1295">
                  <c:v>1.0050251E-2</c:v>
                </c:pt>
                <c:pt idx="1296">
                  <c:v>1.0050251E-2</c:v>
                </c:pt>
                <c:pt idx="1297">
                  <c:v>1.0050251E-2</c:v>
                </c:pt>
                <c:pt idx="1298">
                  <c:v>1.0050251E-2</c:v>
                </c:pt>
                <c:pt idx="1299">
                  <c:v>1.0050251E-2</c:v>
                </c:pt>
                <c:pt idx="1300">
                  <c:v>1.0050251E-2</c:v>
                </c:pt>
                <c:pt idx="1301">
                  <c:v>1.0050251E-2</c:v>
                </c:pt>
                <c:pt idx="1302">
                  <c:v>1.0050251E-2</c:v>
                </c:pt>
                <c:pt idx="1303">
                  <c:v>1.0050251E-2</c:v>
                </c:pt>
                <c:pt idx="1304">
                  <c:v>1.0050251E-2</c:v>
                </c:pt>
                <c:pt idx="1305">
                  <c:v>1.0050251E-2</c:v>
                </c:pt>
                <c:pt idx="1306">
                  <c:v>1.0050251E-2</c:v>
                </c:pt>
                <c:pt idx="1307">
                  <c:v>1.0050251E-2</c:v>
                </c:pt>
                <c:pt idx="1308">
                  <c:v>1.0050251E-2</c:v>
                </c:pt>
                <c:pt idx="1309">
                  <c:v>1.0050251E-2</c:v>
                </c:pt>
                <c:pt idx="1310">
                  <c:v>1.0050251E-2</c:v>
                </c:pt>
                <c:pt idx="1311">
                  <c:v>1.0050251E-2</c:v>
                </c:pt>
                <c:pt idx="1312">
                  <c:v>1.0050251E-2</c:v>
                </c:pt>
                <c:pt idx="1313">
                  <c:v>1.0050251E-2</c:v>
                </c:pt>
                <c:pt idx="1314">
                  <c:v>1.0050251E-2</c:v>
                </c:pt>
                <c:pt idx="1315">
                  <c:v>1.0050251E-2</c:v>
                </c:pt>
                <c:pt idx="1316">
                  <c:v>1.0050251E-2</c:v>
                </c:pt>
                <c:pt idx="1317">
                  <c:v>1.0050251E-2</c:v>
                </c:pt>
                <c:pt idx="1318">
                  <c:v>1.0050251E-2</c:v>
                </c:pt>
                <c:pt idx="1319">
                  <c:v>1.0050251E-2</c:v>
                </c:pt>
                <c:pt idx="1320">
                  <c:v>1.0050251E-2</c:v>
                </c:pt>
                <c:pt idx="1321">
                  <c:v>1.0050251E-2</c:v>
                </c:pt>
                <c:pt idx="1322">
                  <c:v>1.0050251E-2</c:v>
                </c:pt>
                <c:pt idx="1323">
                  <c:v>1.0050251E-2</c:v>
                </c:pt>
                <c:pt idx="1324">
                  <c:v>1.0050251E-2</c:v>
                </c:pt>
                <c:pt idx="1325">
                  <c:v>1.0050251E-2</c:v>
                </c:pt>
                <c:pt idx="1326">
                  <c:v>1.0050251E-2</c:v>
                </c:pt>
                <c:pt idx="1327">
                  <c:v>1.0050251E-2</c:v>
                </c:pt>
                <c:pt idx="1328">
                  <c:v>1.0050251E-2</c:v>
                </c:pt>
                <c:pt idx="1329">
                  <c:v>1.0050251E-2</c:v>
                </c:pt>
                <c:pt idx="1330">
                  <c:v>1.0050251E-2</c:v>
                </c:pt>
                <c:pt idx="1331">
                  <c:v>1.0050251E-2</c:v>
                </c:pt>
                <c:pt idx="1332">
                  <c:v>1.0050251E-2</c:v>
                </c:pt>
                <c:pt idx="1333">
                  <c:v>1.0050251E-2</c:v>
                </c:pt>
                <c:pt idx="1334">
                  <c:v>1.0050251E-2</c:v>
                </c:pt>
                <c:pt idx="1335">
                  <c:v>1.0050251E-2</c:v>
                </c:pt>
                <c:pt idx="1336">
                  <c:v>1.0050251E-2</c:v>
                </c:pt>
                <c:pt idx="1337">
                  <c:v>1.0050251E-2</c:v>
                </c:pt>
                <c:pt idx="1338">
                  <c:v>1.0050251E-2</c:v>
                </c:pt>
                <c:pt idx="1339">
                  <c:v>1.0050251E-2</c:v>
                </c:pt>
                <c:pt idx="1340">
                  <c:v>1.0050251E-2</c:v>
                </c:pt>
                <c:pt idx="1341">
                  <c:v>1.0050251E-2</c:v>
                </c:pt>
                <c:pt idx="1342">
                  <c:v>1.0050251E-2</c:v>
                </c:pt>
                <c:pt idx="1343">
                  <c:v>1.0050251E-2</c:v>
                </c:pt>
                <c:pt idx="1344">
                  <c:v>1.0050251E-2</c:v>
                </c:pt>
                <c:pt idx="1345">
                  <c:v>1.0050251E-2</c:v>
                </c:pt>
                <c:pt idx="1346">
                  <c:v>1.0050251E-2</c:v>
                </c:pt>
                <c:pt idx="1347">
                  <c:v>1.0050251E-2</c:v>
                </c:pt>
                <c:pt idx="1348">
                  <c:v>1.0050251E-2</c:v>
                </c:pt>
                <c:pt idx="1349">
                  <c:v>1.0050251E-2</c:v>
                </c:pt>
                <c:pt idx="1350">
                  <c:v>1.0050251E-2</c:v>
                </c:pt>
                <c:pt idx="1351">
                  <c:v>1.0050251E-2</c:v>
                </c:pt>
                <c:pt idx="1352">
                  <c:v>1.0050251E-2</c:v>
                </c:pt>
                <c:pt idx="1353">
                  <c:v>1.0050251E-2</c:v>
                </c:pt>
                <c:pt idx="1354">
                  <c:v>1.0050251E-2</c:v>
                </c:pt>
                <c:pt idx="1355">
                  <c:v>1.0050251E-2</c:v>
                </c:pt>
                <c:pt idx="1356">
                  <c:v>1.0050251E-2</c:v>
                </c:pt>
                <c:pt idx="1357">
                  <c:v>1.0050251E-2</c:v>
                </c:pt>
                <c:pt idx="1358">
                  <c:v>1.0050251E-2</c:v>
                </c:pt>
                <c:pt idx="1359">
                  <c:v>1.0050251E-2</c:v>
                </c:pt>
                <c:pt idx="1360">
                  <c:v>1.0050251E-2</c:v>
                </c:pt>
                <c:pt idx="1361">
                  <c:v>1.0050251E-2</c:v>
                </c:pt>
                <c:pt idx="1362">
                  <c:v>1.0050251E-2</c:v>
                </c:pt>
                <c:pt idx="1363">
                  <c:v>1.0050251E-2</c:v>
                </c:pt>
                <c:pt idx="1364">
                  <c:v>1.0050251E-2</c:v>
                </c:pt>
                <c:pt idx="1365">
                  <c:v>1.0050251E-2</c:v>
                </c:pt>
                <c:pt idx="1366">
                  <c:v>1.0050251E-2</c:v>
                </c:pt>
                <c:pt idx="1367">
                  <c:v>1.0050251E-2</c:v>
                </c:pt>
                <c:pt idx="1368">
                  <c:v>1.0050251E-2</c:v>
                </c:pt>
                <c:pt idx="1369">
                  <c:v>1.0050251E-2</c:v>
                </c:pt>
                <c:pt idx="1370">
                  <c:v>1.0050251E-2</c:v>
                </c:pt>
                <c:pt idx="1371">
                  <c:v>1.0050251E-2</c:v>
                </c:pt>
                <c:pt idx="1372">
                  <c:v>1.0050251E-2</c:v>
                </c:pt>
                <c:pt idx="1373">
                  <c:v>1.0050251E-2</c:v>
                </c:pt>
                <c:pt idx="1374">
                  <c:v>1.0050251E-2</c:v>
                </c:pt>
                <c:pt idx="1375">
                  <c:v>1.0050251E-2</c:v>
                </c:pt>
                <c:pt idx="1376">
                  <c:v>1.0050251E-2</c:v>
                </c:pt>
                <c:pt idx="1377">
                  <c:v>1.0050251E-2</c:v>
                </c:pt>
                <c:pt idx="1378">
                  <c:v>1.0050251E-2</c:v>
                </c:pt>
                <c:pt idx="1379">
                  <c:v>1.0050251E-2</c:v>
                </c:pt>
                <c:pt idx="1380">
                  <c:v>1.0050251E-2</c:v>
                </c:pt>
                <c:pt idx="1381">
                  <c:v>1.0050251E-2</c:v>
                </c:pt>
                <c:pt idx="1382">
                  <c:v>1.0050251E-2</c:v>
                </c:pt>
                <c:pt idx="1383">
                  <c:v>1.0050251E-2</c:v>
                </c:pt>
                <c:pt idx="1384">
                  <c:v>1.0050251E-2</c:v>
                </c:pt>
                <c:pt idx="1385">
                  <c:v>1.0050251E-2</c:v>
                </c:pt>
                <c:pt idx="1386">
                  <c:v>1.0050251E-2</c:v>
                </c:pt>
                <c:pt idx="1387">
                  <c:v>1.0050251E-2</c:v>
                </c:pt>
                <c:pt idx="1388">
                  <c:v>1.0050251E-2</c:v>
                </c:pt>
                <c:pt idx="1389">
                  <c:v>1.0050251E-2</c:v>
                </c:pt>
                <c:pt idx="1390">
                  <c:v>1.0050251E-2</c:v>
                </c:pt>
                <c:pt idx="1391">
                  <c:v>1.0050251E-2</c:v>
                </c:pt>
                <c:pt idx="1392">
                  <c:v>1.0050251E-2</c:v>
                </c:pt>
                <c:pt idx="1393">
                  <c:v>1.0050251E-2</c:v>
                </c:pt>
                <c:pt idx="1394">
                  <c:v>1.0050251E-2</c:v>
                </c:pt>
                <c:pt idx="1395">
                  <c:v>1.0050251E-2</c:v>
                </c:pt>
                <c:pt idx="1396">
                  <c:v>1.0050251E-2</c:v>
                </c:pt>
                <c:pt idx="1397">
                  <c:v>1.0050251E-2</c:v>
                </c:pt>
                <c:pt idx="1398">
                  <c:v>1.0050251E-2</c:v>
                </c:pt>
                <c:pt idx="1399">
                  <c:v>1.0050251E-2</c:v>
                </c:pt>
                <c:pt idx="1400">
                  <c:v>1.0050251E-2</c:v>
                </c:pt>
                <c:pt idx="1401">
                  <c:v>1.0050251E-2</c:v>
                </c:pt>
                <c:pt idx="1402">
                  <c:v>1.0050251E-2</c:v>
                </c:pt>
                <c:pt idx="1403">
                  <c:v>1.0050251E-2</c:v>
                </c:pt>
                <c:pt idx="1404">
                  <c:v>1.0050251E-2</c:v>
                </c:pt>
                <c:pt idx="1405">
                  <c:v>1.0050251E-2</c:v>
                </c:pt>
                <c:pt idx="1406">
                  <c:v>1.0050251E-2</c:v>
                </c:pt>
                <c:pt idx="1407">
                  <c:v>1.0050251E-2</c:v>
                </c:pt>
                <c:pt idx="1408">
                  <c:v>1.0050251E-2</c:v>
                </c:pt>
                <c:pt idx="1409">
                  <c:v>1.0050251E-2</c:v>
                </c:pt>
                <c:pt idx="1410">
                  <c:v>1.0050251E-2</c:v>
                </c:pt>
                <c:pt idx="1411">
                  <c:v>1.0050251E-2</c:v>
                </c:pt>
                <c:pt idx="1412">
                  <c:v>1.0050251E-2</c:v>
                </c:pt>
                <c:pt idx="1413">
                  <c:v>1.0050251E-2</c:v>
                </c:pt>
                <c:pt idx="1414">
                  <c:v>1.0050251E-2</c:v>
                </c:pt>
                <c:pt idx="1415">
                  <c:v>1.0050251E-2</c:v>
                </c:pt>
                <c:pt idx="1416">
                  <c:v>1.0050251E-2</c:v>
                </c:pt>
                <c:pt idx="1417">
                  <c:v>1.0050251E-2</c:v>
                </c:pt>
                <c:pt idx="1418">
                  <c:v>1.0050251E-2</c:v>
                </c:pt>
                <c:pt idx="1419">
                  <c:v>1.0050251E-2</c:v>
                </c:pt>
                <c:pt idx="1420">
                  <c:v>1.0050251E-2</c:v>
                </c:pt>
                <c:pt idx="1421">
                  <c:v>1.0050251E-2</c:v>
                </c:pt>
                <c:pt idx="1422">
                  <c:v>1.0050251E-2</c:v>
                </c:pt>
                <c:pt idx="1423">
                  <c:v>1.0050251E-2</c:v>
                </c:pt>
                <c:pt idx="1424">
                  <c:v>1.0050251E-2</c:v>
                </c:pt>
                <c:pt idx="1425">
                  <c:v>1.0050251E-2</c:v>
                </c:pt>
                <c:pt idx="1426">
                  <c:v>1.0050251E-2</c:v>
                </c:pt>
                <c:pt idx="1427">
                  <c:v>1.0050251E-2</c:v>
                </c:pt>
                <c:pt idx="1428">
                  <c:v>1.0050251E-2</c:v>
                </c:pt>
                <c:pt idx="1429">
                  <c:v>1.0050251E-2</c:v>
                </c:pt>
                <c:pt idx="1430">
                  <c:v>1.0050251E-2</c:v>
                </c:pt>
                <c:pt idx="1431">
                  <c:v>1.0050251E-2</c:v>
                </c:pt>
                <c:pt idx="1432">
                  <c:v>1.0050251E-2</c:v>
                </c:pt>
                <c:pt idx="1433">
                  <c:v>1.0050251E-2</c:v>
                </c:pt>
                <c:pt idx="1434">
                  <c:v>1.0050251E-2</c:v>
                </c:pt>
                <c:pt idx="1435">
                  <c:v>1.0050251E-2</c:v>
                </c:pt>
                <c:pt idx="1436">
                  <c:v>1.0050251E-2</c:v>
                </c:pt>
                <c:pt idx="1437">
                  <c:v>1.0050251E-2</c:v>
                </c:pt>
                <c:pt idx="1438">
                  <c:v>1.0050251E-2</c:v>
                </c:pt>
                <c:pt idx="1439">
                  <c:v>1.0050251E-2</c:v>
                </c:pt>
                <c:pt idx="1440">
                  <c:v>1.0050251E-2</c:v>
                </c:pt>
                <c:pt idx="1441">
                  <c:v>1.0050251E-2</c:v>
                </c:pt>
                <c:pt idx="1442">
                  <c:v>1.0050251E-2</c:v>
                </c:pt>
                <c:pt idx="1443">
                  <c:v>1.0050251E-2</c:v>
                </c:pt>
                <c:pt idx="1444">
                  <c:v>1.0050251E-2</c:v>
                </c:pt>
                <c:pt idx="1445">
                  <c:v>1.0050251E-2</c:v>
                </c:pt>
                <c:pt idx="1446">
                  <c:v>1.0050251E-2</c:v>
                </c:pt>
                <c:pt idx="1447">
                  <c:v>1.0050251E-2</c:v>
                </c:pt>
                <c:pt idx="1448">
                  <c:v>1.0050251E-2</c:v>
                </c:pt>
                <c:pt idx="1449">
                  <c:v>1.0050251E-2</c:v>
                </c:pt>
                <c:pt idx="1450">
                  <c:v>1.0050251E-2</c:v>
                </c:pt>
                <c:pt idx="1451">
                  <c:v>1.0050251E-2</c:v>
                </c:pt>
                <c:pt idx="1452">
                  <c:v>1.0050251E-2</c:v>
                </c:pt>
                <c:pt idx="1453">
                  <c:v>1.0050251E-2</c:v>
                </c:pt>
                <c:pt idx="1454">
                  <c:v>1.0050251E-2</c:v>
                </c:pt>
                <c:pt idx="1455">
                  <c:v>1.0050251E-2</c:v>
                </c:pt>
                <c:pt idx="1456">
                  <c:v>1.0050251E-2</c:v>
                </c:pt>
                <c:pt idx="1457">
                  <c:v>1.0050251E-2</c:v>
                </c:pt>
                <c:pt idx="1458">
                  <c:v>1.0050251E-2</c:v>
                </c:pt>
                <c:pt idx="1459">
                  <c:v>1.0050251E-2</c:v>
                </c:pt>
                <c:pt idx="1460">
                  <c:v>1.0050251E-2</c:v>
                </c:pt>
                <c:pt idx="1461">
                  <c:v>1.0050251E-2</c:v>
                </c:pt>
                <c:pt idx="1462">
                  <c:v>1.0050251E-2</c:v>
                </c:pt>
                <c:pt idx="1463">
                  <c:v>1.0050251E-2</c:v>
                </c:pt>
                <c:pt idx="1464">
                  <c:v>1.0050251E-2</c:v>
                </c:pt>
                <c:pt idx="1465">
                  <c:v>1.0050251E-2</c:v>
                </c:pt>
                <c:pt idx="1466">
                  <c:v>1.0050251E-2</c:v>
                </c:pt>
                <c:pt idx="1467">
                  <c:v>1.0050251E-2</c:v>
                </c:pt>
                <c:pt idx="1468">
                  <c:v>1.0101010000000001E-2</c:v>
                </c:pt>
                <c:pt idx="1469">
                  <c:v>1.0101010000000001E-2</c:v>
                </c:pt>
                <c:pt idx="1470">
                  <c:v>1.0101010000000001E-2</c:v>
                </c:pt>
                <c:pt idx="1471">
                  <c:v>1.0101010000000001E-2</c:v>
                </c:pt>
                <c:pt idx="1472">
                  <c:v>1.0101010000000001E-2</c:v>
                </c:pt>
                <c:pt idx="1473">
                  <c:v>1.0101010000000001E-2</c:v>
                </c:pt>
                <c:pt idx="1474">
                  <c:v>1.0101010000000001E-2</c:v>
                </c:pt>
                <c:pt idx="1475">
                  <c:v>1.0152283999999999E-2</c:v>
                </c:pt>
                <c:pt idx="1476">
                  <c:v>1.0152283999999999E-2</c:v>
                </c:pt>
                <c:pt idx="1477">
                  <c:v>1.0152283999999999E-2</c:v>
                </c:pt>
                <c:pt idx="1478">
                  <c:v>1.0152283999999999E-2</c:v>
                </c:pt>
                <c:pt idx="1479">
                  <c:v>1.0152283999999999E-2</c:v>
                </c:pt>
                <c:pt idx="1480">
                  <c:v>1.0152283999999999E-2</c:v>
                </c:pt>
                <c:pt idx="1481">
                  <c:v>1.0152283999999999E-2</c:v>
                </c:pt>
                <c:pt idx="1482">
                  <c:v>1.0152283999999999E-2</c:v>
                </c:pt>
                <c:pt idx="1483">
                  <c:v>1.0152283999999999E-2</c:v>
                </c:pt>
                <c:pt idx="1484">
                  <c:v>1.0152283999999999E-2</c:v>
                </c:pt>
                <c:pt idx="1485">
                  <c:v>1.0152283999999999E-2</c:v>
                </c:pt>
                <c:pt idx="1486">
                  <c:v>1.0152283999999999E-2</c:v>
                </c:pt>
                <c:pt idx="1487">
                  <c:v>1.0152283999999999E-2</c:v>
                </c:pt>
                <c:pt idx="1488">
                  <c:v>1.0152283999999999E-2</c:v>
                </c:pt>
                <c:pt idx="1489">
                  <c:v>1.5228426E-2</c:v>
                </c:pt>
                <c:pt idx="1490">
                  <c:v>1.5228426E-2</c:v>
                </c:pt>
                <c:pt idx="1491">
                  <c:v>1.5228426E-2</c:v>
                </c:pt>
                <c:pt idx="1492">
                  <c:v>1.5228426E-2</c:v>
                </c:pt>
                <c:pt idx="1493">
                  <c:v>1.5228426E-2</c:v>
                </c:pt>
                <c:pt idx="1494">
                  <c:v>1.5228426E-2</c:v>
                </c:pt>
                <c:pt idx="1495">
                  <c:v>1.5228426E-2</c:v>
                </c:pt>
                <c:pt idx="1496">
                  <c:v>2.0304569000000001E-2</c:v>
                </c:pt>
                <c:pt idx="1497">
                  <c:v>2.0304569000000001E-2</c:v>
                </c:pt>
                <c:pt idx="1498">
                  <c:v>2.0304569000000001E-2</c:v>
                </c:pt>
                <c:pt idx="1499">
                  <c:v>2.0304569000000001E-2</c:v>
                </c:pt>
                <c:pt idx="1500">
                  <c:v>2.0304569000000001E-2</c:v>
                </c:pt>
                <c:pt idx="1501">
                  <c:v>2.0304569000000001E-2</c:v>
                </c:pt>
                <c:pt idx="1502">
                  <c:v>2.0304569000000001E-2</c:v>
                </c:pt>
                <c:pt idx="1503">
                  <c:v>2.0304569000000001E-2</c:v>
                </c:pt>
                <c:pt idx="1504">
                  <c:v>2.0304569000000001E-2</c:v>
                </c:pt>
                <c:pt idx="1505">
                  <c:v>2.0304569000000001E-2</c:v>
                </c:pt>
                <c:pt idx="1506">
                  <c:v>2.0304569000000001E-2</c:v>
                </c:pt>
                <c:pt idx="1507">
                  <c:v>2.0304569000000001E-2</c:v>
                </c:pt>
                <c:pt idx="1508">
                  <c:v>2.0304569000000001E-2</c:v>
                </c:pt>
                <c:pt idx="1509">
                  <c:v>2.0304569000000001E-2</c:v>
                </c:pt>
                <c:pt idx="1510">
                  <c:v>2.0304569000000001E-2</c:v>
                </c:pt>
                <c:pt idx="1511">
                  <c:v>2.0304569000000001E-2</c:v>
                </c:pt>
                <c:pt idx="1512">
                  <c:v>2.0304569000000001E-2</c:v>
                </c:pt>
                <c:pt idx="1513">
                  <c:v>2.0304569000000001E-2</c:v>
                </c:pt>
                <c:pt idx="1514">
                  <c:v>2.0304569000000001E-2</c:v>
                </c:pt>
                <c:pt idx="1515">
                  <c:v>2.0304569000000001E-2</c:v>
                </c:pt>
                <c:pt idx="1516">
                  <c:v>2.0304569000000001E-2</c:v>
                </c:pt>
                <c:pt idx="1517">
                  <c:v>2.0304569000000001E-2</c:v>
                </c:pt>
                <c:pt idx="1518">
                  <c:v>2.0304569000000001E-2</c:v>
                </c:pt>
                <c:pt idx="1519">
                  <c:v>2.0304569000000001E-2</c:v>
                </c:pt>
                <c:pt idx="1520">
                  <c:v>2.0304569000000001E-2</c:v>
                </c:pt>
                <c:pt idx="1521">
                  <c:v>2.0304569000000001E-2</c:v>
                </c:pt>
                <c:pt idx="1522">
                  <c:v>2.0304569000000001E-2</c:v>
                </c:pt>
                <c:pt idx="1523">
                  <c:v>2.0304569000000001E-2</c:v>
                </c:pt>
                <c:pt idx="1524">
                  <c:v>2.0304569000000001E-2</c:v>
                </c:pt>
                <c:pt idx="1525">
                  <c:v>2.0304569000000001E-2</c:v>
                </c:pt>
                <c:pt idx="1526">
                  <c:v>2.0304569000000001E-2</c:v>
                </c:pt>
                <c:pt idx="1527">
                  <c:v>2.0304569000000001E-2</c:v>
                </c:pt>
                <c:pt idx="1528">
                  <c:v>2.0304569000000001E-2</c:v>
                </c:pt>
                <c:pt idx="1529">
                  <c:v>2.0304569000000001E-2</c:v>
                </c:pt>
                <c:pt idx="1530">
                  <c:v>2.0304569000000001E-2</c:v>
                </c:pt>
                <c:pt idx="1531">
                  <c:v>2.0304569000000001E-2</c:v>
                </c:pt>
                <c:pt idx="1532">
                  <c:v>2.0304569000000001E-2</c:v>
                </c:pt>
                <c:pt idx="1533">
                  <c:v>2.0304569000000001E-2</c:v>
                </c:pt>
                <c:pt idx="1534">
                  <c:v>2.0304569000000001E-2</c:v>
                </c:pt>
                <c:pt idx="1535">
                  <c:v>2.0304569000000001E-2</c:v>
                </c:pt>
                <c:pt idx="1536">
                  <c:v>2.0304569000000001E-2</c:v>
                </c:pt>
                <c:pt idx="1537">
                  <c:v>2.0304569000000001E-2</c:v>
                </c:pt>
                <c:pt idx="1538">
                  <c:v>2.0304569000000001E-2</c:v>
                </c:pt>
                <c:pt idx="1539">
                  <c:v>2.0304569000000001E-2</c:v>
                </c:pt>
                <c:pt idx="1540">
                  <c:v>2.0304569000000001E-2</c:v>
                </c:pt>
                <c:pt idx="1541">
                  <c:v>2.0304569000000001E-2</c:v>
                </c:pt>
                <c:pt idx="1542">
                  <c:v>2.0304569000000001E-2</c:v>
                </c:pt>
                <c:pt idx="1543">
                  <c:v>2.0304569000000001E-2</c:v>
                </c:pt>
                <c:pt idx="1544">
                  <c:v>2.0304569000000001E-2</c:v>
                </c:pt>
                <c:pt idx="1545">
                  <c:v>2.0304569000000001E-2</c:v>
                </c:pt>
                <c:pt idx="1546">
                  <c:v>2.0304569000000001E-2</c:v>
                </c:pt>
                <c:pt idx="1547">
                  <c:v>2.0304569000000001E-2</c:v>
                </c:pt>
                <c:pt idx="1548">
                  <c:v>2.0304569000000001E-2</c:v>
                </c:pt>
                <c:pt idx="1549">
                  <c:v>2.0304569000000001E-2</c:v>
                </c:pt>
                <c:pt idx="1550">
                  <c:v>2.0304569000000001E-2</c:v>
                </c:pt>
                <c:pt idx="1551">
                  <c:v>2.0304569000000001E-2</c:v>
                </c:pt>
                <c:pt idx="1552">
                  <c:v>2.0304569000000001E-2</c:v>
                </c:pt>
                <c:pt idx="1553">
                  <c:v>2.0304569000000001E-2</c:v>
                </c:pt>
                <c:pt idx="1554">
                  <c:v>2.0304569000000001E-2</c:v>
                </c:pt>
                <c:pt idx="1555">
                  <c:v>2.0304569000000001E-2</c:v>
                </c:pt>
                <c:pt idx="1556">
                  <c:v>2.0304569000000001E-2</c:v>
                </c:pt>
                <c:pt idx="1557">
                  <c:v>2.0304569000000001E-2</c:v>
                </c:pt>
                <c:pt idx="1558">
                  <c:v>2.0304569000000001E-2</c:v>
                </c:pt>
                <c:pt idx="1559">
                  <c:v>2.0304569000000001E-2</c:v>
                </c:pt>
                <c:pt idx="1560">
                  <c:v>2.0304569000000001E-2</c:v>
                </c:pt>
                <c:pt idx="1561">
                  <c:v>2.0304569000000001E-2</c:v>
                </c:pt>
                <c:pt idx="1562">
                  <c:v>2.0304569000000001E-2</c:v>
                </c:pt>
                <c:pt idx="1563">
                  <c:v>2.0304569000000001E-2</c:v>
                </c:pt>
                <c:pt idx="1564">
                  <c:v>2.0304569000000001E-2</c:v>
                </c:pt>
                <c:pt idx="1565">
                  <c:v>2.0304569000000001E-2</c:v>
                </c:pt>
                <c:pt idx="1566">
                  <c:v>2.0304569000000001E-2</c:v>
                </c:pt>
                <c:pt idx="1567">
                  <c:v>2.0304569000000001E-2</c:v>
                </c:pt>
                <c:pt idx="1568">
                  <c:v>2.0304569000000001E-2</c:v>
                </c:pt>
                <c:pt idx="1569">
                  <c:v>2.0304569000000001E-2</c:v>
                </c:pt>
                <c:pt idx="1570">
                  <c:v>2.0304569000000001E-2</c:v>
                </c:pt>
                <c:pt idx="1571">
                  <c:v>2.0304569000000001E-2</c:v>
                </c:pt>
                <c:pt idx="1572">
                  <c:v>2.0304569000000001E-2</c:v>
                </c:pt>
                <c:pt idx="1573">
                  <c:v>2.0304569000000001E-2</c:v>
                </c:pt>
                <c:pt idx="1574">
                  <c:v>2.0304569000000001E-2</c:v>
                </c:pt>
                <c:pt idx="1575">
                  <c:v>2.0304569000000001E-2</c:v>
                </c:pt>
                <c:pt idx="1576">
                  <c:v>2.0304569000000001E-2</c:v>
                </c:pt>
                <c:pt idx="1577">
                  <c:v>2.0304569000000001E-2</c:v>
                </c:pt>
                <c:pt idx="1578">
                  <c:v>2.0304569000000001E-2</c:v>
                </c:pt>
                <c:pt idx="1579">
                  <c:v>2.0304569000000001E-2</c:v>
                </c:pt>
                <c:pt idx="1580">
                  <c:v>2.0304569000000001E-2</c:v>
                </c:pt>
                <c:pt idx="1581">
                  <c:v>2.0304569000000001E-2</c:v>
                </c:pt>
                <c:pt idx="1582">
                  <c:v>2.0304569000000001E-2</c:v>
                </c:pt>
                <c:pt idx="1583">
                  <c:v>2.0304569000000001E-2</c:v>
                </c:pt>
                <c:pt idx="1584">
                  <c:v>2.0304569000000001E-2</c:v>
                </c:pt>
                <c:pt idx="1585">
                  <c:v>2.0304569000000001E-2</c:v>
                </c:pt>
                <c:pt idx="1586">
                  <c:v>2.0304569000000001E-2</c:v>
                </c:pt>
                <c:pt idx="1587">
                  <c:v>2.0304569000000001E-2</c:v>
                </c:pt>
                <c:pt idx="1588">
                  <c:v>2.0304569000000001E-2</c:v>
                </c:pt>
                <c:pt idx="1589">
                  <c:v>2.0304569000000001E-2</c:v>
                </c:pt>
                <c:pt idx="1590">
                  <c:v>2.0304569000000001E-2</c:v>
                </c:pt>
                <c:pt idx="1591">
                  <c:v>2.0304569000000001E-2</c:v>
                </c:pt>
                <c:pt idx="1592">
                  <c:v>2.0304569000000001E-2</c:v>
                </c:pt>
                <c:pt idx="1593">
                  <c:v>2.0304569000000001E-2</c:v>
                </c:pt>
                <c:pt idx="1594">
                  <c:v>2.0304569000000001E-2</c:v>
                </c:pt>
                <c:pt idx="1595">
                  <c:v>2.0304569000000001E-2</c:v>
                </c:pt>
                <c:pt idx="1596">
                  <c:v>2.0304569000000001E-2</c:v>
                </c:pt>
                <c:pt idx="1597">
                  <c:v>2.0304569000000001E-2</c:v>
                </c:pt>
                <c:pt idx="1598">
                  <c:v>2.0304569000000001E-2</c:v>
                </c:pt>
                <c:pt idx="1599">
                  <c:v>2.0304569000000001E-2</c:v>
                </c:pt>
                <c:pt idx="1600">
                  <c:v>2.0304569000000001E-2</c:v>
                </c:pt>
                <c:pt idx="1601">
                  <c:v>2.0304569000000001E-2</c:v>
                </c:pt>
                <c:pt idx="1602">
                  <c:v>2.0304569000000001E-2</c:v>
                </c:pt>
                <c:pt idx="1603">
                  <c:v>2.0304569000000001E-2</c:v>
                </c:pt>
                <c:pt idx="1604">
                  <c:v>2.0304569000000001E-2</c:v>
                </c:pt>
                <c:pt idx="1605">
                  <c:v>2.0304569000000001E-2</c:v>
                </c:pt>
                <c:pt idx="1606">
                  <c:v>2.0304569000000001E-2</c:v>
                </c:pt>
                <c:pt idx="1607">
                  <c:v>2.0304569000000001E-2</c:v>
                </c:pt>
                <c:pt idx="1608">
                  <c:v>2.0304569000000001E-2</c:v>
                </c:pt>
                <c:pt idx="1609">
                  <c:v>2.0304569000000001E-2</c:v>
                </c:pt>
                <c:pt idx="1610">
                  <c:v>2.0304569000000001E-2</c:v>
                </c:pt>
                <c:pt idx="1611">
                  <c:v>2.0304569000000001E-2</c:v>
                </c:pt>
                <c:pt idx="1612">
                  <c:v>2.0304569000000001E-2</c:v>
                </c:pt>
                <c:pt idx="1613">
                  <c:v>2.0304569000000001E-2</c:v>
                </c:pt>
                <c:pt idx="1614">
                  <c:v>2.0304569000000001E-2</c:v>
                </c:pt>
                <c:pt idx="1615">
                  <c:v>2.0304569000000001E-2</c:v>
                </c:pt>
                <c:pt idx="1616">
                  <c:v>2.0304569000000001E-2</c:v>
                </c:pt>
                <c:pt idx="1617">
                  <c:v>2.0304569000000001E-2</c:v>
                </c:pt>
                <c:pt idx="1618">
                  <c:v>2.0304569000000001E-2</c:v>
                </c:pt>
                <c:pt idx="1619">
                  <c:v>2.0304569000000001E-2</c:v>
                </c:pt>
                <c:pt idx="1620">
                  <c:v>2.0304569000000001E-2</c:v>
                </c:pt>
                <c:pt idx="1621">
                  <c:v>2.0304569000000001E-2</c:v>
                </c:pt>
                <c:pt idx="1622">
                  <c:v>2.0304569000000001E-2</c:v>
                </c:pt>
                <c:pt idx="1623">
                  <c:v>2.0304569000000001E-2</c:v>
                </c:pt>
                <c:pt idx="1624">
                  <c:v>2.0304569000000001E-2</c:v>
                </c:pt>
                <c:pt idx="1625">
                  <c:v>2.0304569000000001E-2</c:v>
                </c:pt>
                <c:pt idx="1626">
                  <c:v>2.0304569000000001E-2</c:v>
                </c:pt>
                <c:pt idx="1627">
                  <c:v>2.0304569000000001E-2</c:v>
                </c:pt>
                <c:pt idx="1628">
                  <c:v>2.0304569000000001E-2</c:v>
                </c:pt>
                <c:pt idx="1629">
                  <c:v>2.0304569000000001E-2</c:v>
                </c:pt>
                <c:pt idx="1630">
                  <c:v>2.0304569000000001E-2</c:v>
                </c:pt>
                <c:pt idx="1631">
                  <c:v>2.0304569000000001E-2</c:v>
                </c:pt>
                <c:pt idx="1632">
                  <c:v>2.0304569000000001E-2</c:v>
                </c:pt>
                <c:pt idx="1633">
                  <c:v>2.0304569000000001E-2</c:v>
                </c:pt>
                <c:pt idx="1634">
                  <c:v>2.0304569000000001E-2</c:v>
                </c:pt>
                <c:pt idx="1635">
                  <c:v>2.0304569000000001E-2</c:v>
                </c:pt>
                <c:pt idx="1636">
                  <c:v>2.0304569000000001E-2</c:v>
                </c:pt>
                <c:pt idx="1637">
                  <c:v>2.0304569000000001E-2</c:v>
                </c:pt>
                <c:pt idx="1638">
                  <c:v>2.0304569000000001E-2</c:v>
                </c:pt>
                <c:pt idx="1639">
                  <c:v>2.0304569000000001E-2</c:v>
                </c:pt>
                <c:pt idx="1640">
                  <c:v>2.0304569000000001E-2</c:v>
                </c:pt>
                <c:pt idx="1641">
                  <c:v>2.0304569000000001E-2</c:v>
                </c:pt>
                <c:pt idx="1642">
                  <c:v>2.0304569000000001E-2</c:v>
                </c:pt>
                <c:pt idx="1643">
                  <c:v>2.0304569000000001E-2</c:v>
                </c:pt>
                <c:pt idx="1644">
                  <c:v>2.0304569000000001E-2</c:v>
                </c:pt>
                <c:pt idx="1645">
                  <c:v>2.0304569000000001E-2</c:v>
                </c:pt>
                <c:pt idx="1646">
                  <c:v>2.0304569000000001E-2</c:v>
                </c:pt>
                <c:pt idx="1647">
                  <c:v>2.0304569000000001E-2</c:v>
                </c:pt>
                <c:pt idx="1648">
                  <c:v>2.0304569000000001E-2</c:v>
                </c:pt>
                <c:pt idx="1649">
                  <c:v>2.0304569000000001E-2</c:v>
                </c:pt>
                <c:pt idx="1650">
                  <c:v>2.0304569000000001E-2</c:v>
                </c:pt>
                <c:pt idx="1651">
                  <c:v>2.0304569000000001E-2</c:v>
                </c:pt>
                <c:pt idx="1652">
                  <c:v>2.0304569000000001E-2</c:v>
                </c:pt>
                <c:pt idx="1653">
                  <c:v>2.0304569000000001E-2</c:v>
                </c:pt>
                <c:pt idx="1654">
                  <c:v>2.0304569000000001E-2</c:v>
                </c:pt>
                <c:pt idx="1655">
                  <c:v>2.0304569000000001E-2</c:v>
                </c:pt>
                <c:pt idx="1656">
                  <c:v>2.0304569000000001E-2</c:v>
                </c:pt>
                <c:pt idx="1657">
                  <c:v>2.0304569000000001E-2</c:v>
                </c:pt>
                <c:pt idx="1658">
                  <c:v>2.0304569000000001E-2</c:v>
                </c:pt>
                <c:pt idx="1659">
                  <c:v>2.0304569000000001E-2</c:v>
                </c:pt>
                <c:pt idx="1660">
                  <c:v>2.0304569000000001E-2</c:v>
                </c:pt>
                <c:pt idx="1661">
                  <c:v>2.0408163E-2</c:v>
                </c:pt>
                <c:pt idx="1662">
                  <c:v>2.0408163E-2</c:v>
                </c:pt>
                <c:pt idx="1663">
                  <c:v>2.0408163E-2</c:v>
                </c:pt>
                <c:pt idx="1664">
                  <c:v>2.0408163E-2</c:v>
                </c:pt>
                <c:pt idx="1665">
                  <c:v>2.0408163E-2</c:v>
                </c:pt>
                <c:pt idx="1666">
                  <c:v>2.0408163E-2</c:v>
                </c:pt>
                <c:pt idx="1667">
                  <c:v>2.0408163E-2</c:v>
                </c:pt>
                <c:pt idx="1668">
                  <c:v>2.0408163E-2</c:v>
                </c:pt>
                <c:pt idx="1669">
                  <c:v>2.0408163E-2</c:v>
                </c:pt>
                <c:pt idx="1670">
                  <c:v>2.0408163E-2</c:v>
                </c:pt>
                <c:pt idx="1671">
                  <c:v>2.0408163E-2</c:v>
                </c:pt>
                <c:pt idx="1672">
                  <c:v>2.0408163E-2</c:v>
                </c:pt>
                <c:pt idx="1673">
                  <c:v>2.0408163E-2</c:v>
                </c:pt>
                <c:pt idx="1674">
                  <c:v>2.0408163E-2</c:v>
                </c:pt>
                <c:pt idx="1675">
                  <c:v>2.0408163E-2</c:v>
                </c:pt>
                <c:pt idx="1676">
                  <c:v>2.0408163E-2</c:v>
                </c:pt>
                <c:pt idx="1677">
                  <c:v>2.0408163E-2</c:v>
                </c:pt>
                <c:pt idx="1678">
                  <c:v>2.0408163E-2</c:v>
                </c:pt>
                <c:pt idx="1679">
                  <c:v>2.0408163E-2</c:v>
                </c:pt>
                <c:pt idx="1680">
                  <c:v>2.0408163E-2</c:v>
                </c:pt>
                <c:pt idx="1681">
                  <c:v>2.0408163E-2</c:v>
                </c:pt>
                <c:pt idx="1682">
                  <c:v>2.5510204000000002E-2</c:v>
                </c:pt>
                <c:pt idx="1683">
                  <c:v>2.5510204000000002E-2</c:v>
                </c:pt>
                <c:pt idx="1684">
                  <c:v>2.5510204000000002E-2</c:v>
                </c:pt>
                <c:pt idx="1685">
                  <c:v>2.5510204000000002E-2</c:v>
                </c:pt>
                <c:pt idx="1686">
                  <c:v>2.5510204000000002E-2</c:v>
                </c:pt>
                <c:pt idx="1687">
                  <c:v>2.5510204000000002E-2</c:v>
                </c:pt>
                <c:pt idx="1688">
                  <c:v>2.5510204000000002E-2</c:v>
                </c:pt>
                <c:pt idx="1689">
                  <c:v>2.5510204000000002E-2</c:v>
                </c:pt>
                <c:pt idx="1690">
                  <c:v>2.5510204000000002E-2</c:v>
                </c:pt>
                <c:pt idx="1691">
                  <c:v>2.5510204000000002E-2</c:v>
                </c:pt>
                <c:pt idx="1692">
                  <c:v>2.5510204000000002E-2</c:v>
                </c:pt>
                <c:pt idx="1693">
                  <c:v>2.5510204000000002E-2</c:v>
                </c:pt>
                <c:pt idx="1694">
                  <c:v>2.5510204000000002E-2</c:v>
                </c:pt>
                <c:pt idx="1695">
                  <c:v>2.5510204000000002E-2</c:v>
                </c:pt>
                <c:pt idx="1696">
                  <c:v>2.5510204000000002E-2</c:v>
                </c:pt>
                <c:pt idx="1697">
                  <c:v>2.5510204000000002E-2</c:v>
                </c:pt>
                <c:pt idx="1698">
                  <c:v>2.5510204000000002E-2</c:v>
                </c:pt>
                <c:pt idx="1699">
                  <c:v>2.5510204000000002E-2</c:v>
                </c:pt>
                <c:pt idx="1700">
                  <c:v>2.5510204000000002E-2</c:v>
                </c:pt>
                <c:pt idx="1701">
                  <c:v>2.5510204000000002E-2</c:v>
                </c:pt>
                <c:pt idx="1702">
                  <c:v>2.5510204000000002E-2</c:v>
                </c:pt>
                <c:pt idx="1703">
                  <c:v>2.5510204000000002E-2</c:v>
                </c:pt>
                <c:pt idx="1704">
                  <c:v>2.5510204000000002E-2</c:v>
                </c:pt>
                <c:pt idx="1705">
                  <c:v>2.5510204000000002E-2</c:v>
                </c:pt>
                <c:pt idx="1706">
                  <c:v>2.5510204000000002E-2</c:v>
                </c:pt>
                <c:pt idx="1707">
                  <c:v>2.5510204000000002E-2</c:v>
                </c:pt>
                <c:pt idx="1708">
                  <c:v>2.5510204000000002E-2</c:v>
                </c:pt>
                <c:pt idx="1709">
                  <c:v>2.5510204000000002E-2</c:v>
                </c:pt>
                <c:pt idx="1710">
                  <c:v>2.5510204000000002E-2</c:v>
                </c:pt>
                <c:pt idx="1711">
                  <c:v>2.5510204000000002E-2</c:v>
                </c:pt>
                <c:pt idx="1712">
                  <c:v>2.5510204000000002E-2</c:v>
                </c:pt>
                <c:pt idx="1713">
                  <c:v>2.5510204000000002E-2</c:v>
                </c:pt>
                <c:pt idx="1714">
                  <c:v>2.5510204000000002E-2</c:v>
                </c:pt>
                <c:pt idx="1715">
                  <c:v>2.5510204000000002E-2</c:v>
                </c:pt>
                <c:pt idx="1716">
                  <c:v>2.5510204000000002E-2</c:v>
                </c:pt>
                <c:pt idx="1717">
                  <c:v>2.5510204000000002E-2</c:v>
                </c:pt>
                <c:pt idx="1718">
                  <c:v>2.5510204000000002E-2</c:v>
                </c:pt>
                <c:pt idx="1719">
                  <c:v>2.5510204000000002E-2</c:v>
                </c:pt>
                <c:pt idx="1720">
                  <c:v>2.5510204000000002E-2</c:v>
                </c:pt>
                <c:pt idx="1721">
                  <c:v>2.5510204000000002E-2</c:v>
                </c:pt>
                <c:pt idx="1722">
                  <c:v>2.5510204000000002E-2</c:v>
                </c:pt>
                <c:pt idx="1723">
                  <c:v>2.5510204000000002E-2</c:v>
                </c:pt>
                <c:pt idx="1724">
                  <c:v>2.5510204000000002E-2</c:v>
                </c:pt>
                <c:pt idx="1725">
                  <c:v>2.5510204000000002E-2</c:v>
                </c:pt>
                <c:pt idx="1726">
                  <c:v>2.5510204000000002E-2</c:v>
                </c:pt>
                <c:pt idx="1727">
                  <c:v>2.5510204000000002E-2</c:v>
                </c:pt>
                <c:pt idx="1728">
                  <c:v>2.5510204000000002E-2</c:v>
                </c:pt>
                <c:pt idx="1729">
                  <c:v>2.5510204000000002E-2</c:v>
                </c:pt>
                <c:pt idx="1730">
                  <c:v>2.5510204000000002E-2</c:v>
                </c:pt>
                <c:pt idx="1731">
                  <c:v>2.5510204000000002E-2</c:v>
                </c:pt>
                <c:pt idx="1732">
                  <c:v>2.5510204000000002E-2</c:v>
                </c:pt>
                <c:pt idx="1733">
                  <c:v>2.5510204000000002E-2</c:v>
                </c:pt>
                <c:pt idx="1734">
                  <c:v>2.5510204000000002E-2</c:v>
                </c:pt>
                <c:pt idx="1735">
                  <c:v>2.5510204000000002E-2</c:v>
                </c:pt>
                <c:pt idx="1736">
                  <c:v>2.5510204000000002E-2</c:v>
                </c:pt>
                <c:pt idx="1737">
                  <c:v>2.5510204000000002E-2</c:v>
                </c:pt>
                <c:pt idx="1738">
                  <c:v>2.5510204000000002E-2</c:v>
                </c:pt>
                <c:pt idx="1739">
                  <c:v>2.5510204000000002E-2</c:v>
                </c:pt>
                <c:pt idx="1740">
                  <c:v>2.5510204000000002E-2</c:v>
                </c:pt>
                <c:pt idx="1741">
                  <c:v>2.5510204000000002E-2</c:v>
                </c:pt>
                <c:pt idx="1742">
                  <c:v>2.5510204000000002E-2</c:v>
                </c:pt>
                <c:pt idx="1743">
                  <c:v>2.5510204000000002E-2</c:v>
                </c:pt>
                <c:pt idx="1744">
                  <c:v>2.5510204000000002E-2</c:v>
                </c:pt>
                <c:pt idx="1745">
                  <c:v>2.5510204000000002E-2</c:v>
                </c:pt>
                <c:pt idx="1746">
                  <c:v>2.5510204000000002E-2</c:v>
                </c:pt>
                <c:pt idx="1747">
                  <c:v>2.5510204000000002E-2</c:v>
                </c:pt>
                <c:pt idx="1748">
                  <c:v>2.5510204000000002E-2</c:v>
                </c:pt>
                <c:pt idx="1749">
                  <c:v>2.5510204000000002E-2</c:v>
                </c:pt>
                <c:pt idx="1750">
                  <c:v>2.5510204000000002E-2</c:v>
                </c:pt>
                <c:pt idx="1751">
                  <c:v>2.5510204000000002E-2</c:v>
                </c:pt>
                <c:pt idx="1752">
                  <c:v>2.5510204000000002E-2</c:v>
                </c:pt>
                <c:pt idx="1753">
                  <c:v>2.5510204000000002E-2</c:v>
                </c:pt>
                <c:pt idx="1754">
                  <c:v>2.5510204000000002E-2</c:v>
                </c:pt>
                <c:pt idx="1755">
                  <c:v>2.5510204000000002E-2</c:v>
                </c:pt>
                <c:pt idx="1756">
                  <c:v>2.5510204000000002E-2</c:v>
                </c:pt>
                <c:pt idx="1757">
                  <c:v>2.5510204000000002E-2</c:v>
                </c:pt>
                <c:pt idx="1758">
                  <c:v>2.5510204000000002E-2</c:v>
                </c:pt>
                <c:pt idx="1759">
                  <c:v>2.5510204000000002E-2</c:v>
                </c:pt>
                <c:pt idx="1760">
                  <c:v>2.5510204000000002E-2</c:v>
                </c:pt>
                <c:pt idx="1761">
                  <c:v>2.5510204000000002E-2</c:v>
                </c:pt>
                <c:pt idx="1762">
                  <c:v>2.5510204000000002E-2</c:v>
                </c:pt>
                <c:pt idx="1763">
                  <c:v>2.5510204000000002E-2</c:v>
                </c:pt>
                <c:pt idx="1764">
                  <c:v>2.5510204000000002E-2</c:v>
                </c:pt>
                <c:pt idx="1765">
                  <c:v>2.5510204000000002E-2</c:v>
                </c:pt>
                <c:pt idx="1766">
                  <c:v>2.5510204000000002E-2</c:v>
                </c:pt>
                <c:pt idx="1767">
                  <c:v>2.5510204000000002E-2</c:v>
                </c:pt>
                <c:pt idx="1768">
                  <c:v>2.5510204000000002E-2</c:v>
                </c:pt>
                <c:pt idx="1769">
                  <c:v>2.5510204000000002E-2</c:v>
                </c:pt>
                <c:pt idx="1770">
                  <c:v>2.5510204000000002E-2</c:v>
                </c:pt>
                <c:pt idx="1771">
                  <c:v>2.5510204000000002E-2</c:v>
                </c:pt>
                <c:pt idx="1772">
                  <c:v>2.5510204000000002E-2</c:v>
                </c:pt>
                <c:pt idx="1773">
                  <c:v>2.5510204000000002E-2</c:v>
                </c:pt>
                <c:pt idx="1774">
                  <c:v>2.5510204000000002E-2</c:v>
                </c:pt>
                <c:pt idx="1775">
                  <c:v>2.5510204000000002E-2</c:v>
                </c:pt>
                <c:pt idx="1776">
                  <c:v>2.5510204000000002E-2</c:v>
                </c:pt>
                <c:pt idx="1777">
                  <c:v>2.5510204000000002E-2</c:v>
                </c:pt>
                <c:pt idx="1778">
                  <c:v>2.5510204000000002E-2</c:v>
                </c:pt>
                <c:pt idx="1779">
                  <c:v>2.5510204000000002E-2</c:v>
                </c:pt>
                <c:pt idx="1780">
                  <c:v>2.5510204000000002E-2</c:v>
                </c:pt>
                <c:pt idx="1781">
                  <c:v>2.5510204000000002E-2</c:v>
                </c:pt>
                <c:pt idx="1782">
                  <c:v>2.5510204000000002E-2</c:v>
                </c:pt>
                <c:pt idx="1783">
                  <c:v>2.5510204000000002E-2</c:v>
                </c:pt>
                <c:pt idx="1784">
                  <c:v>2.5510204000000002E-2</c:v>
                </c:pt>
                <c:pt idx="1785">
                  <c:v>2.5510204000000002E-2</c:v>
                </c:pt>
                <c:pt idx="1786">
                  <c:v>2.5510204000000002E-2</c:v>
                </c:pt>
                <c:pt idx="1787">
                  <c:v>2.5510204000000002E-2</c:v>
                </c:pt>
                <c:pt idx="1788">
                  <c:v>2.5510204000000002E-2</c:v>
                </c:pt>
                <c:pt idx="1789">
                  <c:v>2.5510204000000002E-2</c:v>
                </c:pt>
                <c:pt idx="1790">
                  <c:v>2.5510204000000002E-2</c:v>
                </c:pt>
                <c:pt idx="1791">
                  <c:v>2.5510204000000002E-2</c:v>
                </c:pt>
                <c:pt idx="1792">
                  <c:v>2.5510204000000002E-2</c:v>
                </c:pt>
                <c:pt idx="1793">
                  <c:v>2.5510204000000002E-2</c:v>
                </c:pt>
                <c:pt idx="1794">
                  <c:v>2.5510204000000002E-2</c:v>
                </c:pt>
                <c:pt idx="1795">
                  <c:v>2.5510204000000002E-2</c:v>
                </c:pt>
                <c:pt idx="1796">
                  <c:v>2.5510204000000002E-2</c:v>
                </c:pt>
                <c:pt idx="1797">
                  <c:v>2.5510204000000002E-2</c:v>
                </c:pt>
                <c:pt idx="1798">
                  <c:v>2.5510204000000002E-2</c:v>
                </c:pt>
                <c:pt idx="1799">
                  <c:v>2.5510204000000002E-2</c:v>
                </c:pt>
                <c:pt idx="1800">
                  <c:v>2.5510204000000002E-2</c:v>
                </c:pt>
                <c:pt idx="1801">
                  <c:v>2.5510204000000002E-2</c:v>
                </c:pt>
                <c:pt idx="1802">
                  <c:v>2.5510204000000002E-2</c:v>
                </c:pt>
                <c:pt idx="1803">
                  <c:v>2.5510204000000002E-2</c:v>
                </c:pt>
                <c:pt idx="1804">
                  <c:v>2.5510204000000002E-2</c:v>
                </c:pt>
                <c:pt idx="1805">
                  <c:v>2.5510204000000002E-2</c:v>
                </c:pt>
                <c:pt idx="1806">
                  <c:v>2.5510204000000002E-2</c:v>
                </c:pt>
                <c:pt idx="1807">
                  <c:v>2.5510204000000002E-2</c:v>
                </c:pt>
                <c:pt idx="1808">
                  <c:v>2.5510204000000002E-2</c:v>
                </c:pt>
                <c:pt idx="1809">
                  <c:v>2.5510204000000002E-2</c:v>
                </c:pt>
                <c:pt idx="1810">
                  <c:v>2.5510204000000002E-2</c:v>
                </c:pt>
                <c:pt idx="1811">
                  <c:v>2.5510204000000002E-2</c:v>
                </c:pt>
                <c:pt idx="1812">
                  <c:v>2.5510204000000002E-2</c:v>
                </c:pt>
                <c:pt idx="1813">
                  <c:v>2.5510204000000002E-2</c:v>
                </c:pt>
                <c:pt idx="1814">
                  <c:v>2.5510204000000002E-2</c:v>
                </c:pt>
                <c:pt idx="1815">
                  <c:v>2.5510204000000002E-2</c:v>
                </c:pt>
                <c:pt idx="1816">
                  <c:v>2.5510204000000002E-2</c:v>
                </c:pt>
                <c:pt idx="1817">
                  <c:v>2.5510204000000002E-2</c:v>
                </c:pt>
                <c:pt idx="1818">
                  <c:v>2.5510204000000002E-2</c:v>
                </c:pt>
                <c:pt idx="1819">
                  <c:v>2.5510204000000002E-2</c:v>
                </c:pt>
                <c:pt idx="1820">
                  <c:v>2.5510204000000002E-2</c:v>
                </c:pt>
                <c:pt idx="1821">
                  <c:v>2.5510204000000002E-2</c:v>
                </c:pt>
                <c:pt idx="1822">
                  <c:v>2.5510204000000002E-2</c:v>
                </c:pt>
                <c:pt idx="1823">
                  <c:v>2.5510204000000002E-2</c:v>
                </c:pt>
                <c:pt idx="1824">
                  <c:v>2.5510204000000002E-2</c:v>
                </c:pt>
                <c:pt idx="1825">
                  <c:v>2.5510204000000002E-2</c:v>
                </c:pt>
                <c:pt idx="1826">
                  <c:v>2.5510204000000002E-2</c:v>
                </c:pt>
                <c:pt idx="1827">
                  <c:v>2.5510204000000002E-2</c:v>
                </c:pt>
                <c:pt idx="1828">
                  <c:v>2.5510204000000002E-2</c:v>
                </c:pt>
                <c:pt idx="1829">
                  <c:v>2.5510204000000002E-2</c:v>
                </c:pt>
                <c:pt idx="1830">
                  <c:v>2.5510204000000002E-2</c:v>
                </c:pt>
                <c:pt idx="1831">
                  <c:v>2.5510204000000002E-2</c:v>
                </c:pt>
                <c:pt idx="1832">
                  <c:v>2.5510204000000002E-2</c:v>
                </c:pt>
                <c:pt idx="1833">
                  <c:v>2.5510204000000002E-2</c:v>
                </c:pt>
                <c:pt idx="1834">
                  <c:v>2.5510204000000002E-2</c:v>
                </c:pt>
                <c:pt idx="1835">
                  <c:v>2.5510204000000002E-2</c:v>
                </c:pt>
                <c:pt idx="1836">
                  <c:v>2.5510204000000002E-2</c:v>
                </c:pt>
                <c:pt idx="1837">
                  <c:v>2.5510204000000002E-2</c:v>
                </c:pt>
                <c:pt idx="1838">
                  <c:v>2.5510204000000002E-2</c:v>
                </c:pt>
                <c:pt idx="1839">
                  <c:v>2.5510204000000002E-2</c:v>
                </c:pt>
                <c:pt idx="1840">
                  <c:v>2.5510204000000002E-2</c:v>
                </c:pt>
                <c:pt idx="1841">
                  <c:v>2.5510204000000002E-2</c:v>
                </c:pt>
                <c:pt idx="1842">
                  <c:v>2.5510204000000002E-2</c:v>
                </c:pt>
                <c:pt idx="1843">
                  <c:v>2.5510204000000002E-2</c:v>
                </c:pt>
                <c:pt idx="1844">
                  <c:v>2.5510204000000002E-2</c:v>
                </c:pt>
                <c:pt idx="1845">
                  <c:v>2.5510204000000002E-2</c:v>
                </c:pt>
                <c:pt idx="1846">
                  <c:v>2.5510204000000002E-2</c:v>
                </c:pt>
                <c:pt idx="1847">
                  <c:v>2.5510204000000002E-2</c:v>
                </c:pt>
                <c:pt idx="1848">
                  <c:v>2.5510204000000002E-2</c:v>
                </c:pt>
                <c:pt idx="1849">
                  <c:v>2.5510204000000002E-2</c:v>
                </c:pt>
                <c:pt idx="1850">
                  <c:v>2.5510204000000002E-2</c:v>
                </c:pt>
                <c:pt idx="1851">
                  <c:v>2.5510204000000002E-2</c:v>
                </c:pt>
                <c:pt idx="1852">
                  <c:v>2.5510204000000002E-2</c:v>
                </c:pt>
                <c:pt idx="1853">
                  <c:v>2.5510204000000002E-2</c:v>
                </c:pt>
                <c:pt idx="1854">
                  <c:v>2.5510204000000002E-2</c:v>
                </c:pt>
                <c:pt idx="1855">
                  <c:v>2.5510204000000002E-2</c:v>
                </c:pt>
                <c:pt idx="1856">
                  <c:v>2.5510204000000002E-2</c:v>
                </c:pt>
                <c:pt idx="1857">
                  <c:v>2.5510204000000002E-2</c:v>
                </c:pt>
                <c:pt idx="1858">
                  <c:v>2.5510204000000002E-2</c:v>
                </c:pt>
                <c:pt idx="1859">
                  <c:v>2.5510204000000002E-2</c:v>
                </c:pt>
                <c:pt idx="1860">
                  <c:v>2.5510204000000002E-2</c:v>
                </c:pt>
                <c:pt idx="1861">
                  <c:v>2.5510204000000002E-2</c:v>
                </c:pt>
                <c:pt idx="1862">
                  <c:v>2.5510204000000002E-2</c:v>
                </c:pt>
                <c:pt idx="1863">
                  <c:v>2.5510204000000002E-2</c:v>
                </c:pt>
                <c:pt idx="1864">
                  <c:v>2.5641026000000001E-2</c:v>
                </c:pt>
                <c:pt idx="1865">
                  <c:v>2.5641026000000001E-2</c:v>
                </c:pt>
                <c:pt idx="1866">
                  <c:v>2.5641026000000001E-2</c:v>
                </c:pt>
                <c:pt idx="1867">
                  <c:v>2.5641026000000001E-2</c:v>
                </c:pt>
                <c:pt idx="1868">
                  <c:v>2.5641026000000001E-2</c:v>
                </c:pt>
                <c:pt idx="1869">
                  <c:v>2.5641026000000001E-2</c:v>
                </c:pt>
                <c:pt idx="1870">
                  <c:v>2.5641026000000001E-2</c:v>
                </c:pt>
                <c:pt idx="1871">
                  <c:v>2.5641026000000001E-2</c:v>
                </c:pt>
                <c:pt idx="1872">
                  <c:v>2.5641026000000001E-2</c:v>
                </c:pt>
                <c:pt idx="1873">
                  <c:v>2.5641026000000001E-2</c:v>
                </c:pt>
                <c:pt idx="1874">
                  <c:v>2.5641026000000001E-2</c:v>
                </c:pt>
                <c:pt idx="1875">
                  <c:v>2.5641026000000001E-2</c:v>
                </c:pt>
                <c:pt idx="1876">
                  <c:v>2.5641026000000001E-2</c:v>
                </c:pt>
                <c:pt idx="1877">
                  <c:v>2.5641026000000001E-2</c:v>
                </c:pt>
                <c:pt idx="1878">
                  <c:v>2.5641026000000001E-2</c:v>
                </c:pt>
                <c:pt idx="1879">
                  <c:v>2.5641026000000001E-2</c:v>
                </c:pt>
                <c:pt idx="1880">
                  <c:v>2.5641026000000001E-2</c:v>
                </c:pt>
                <c:pt idx="1881">
                  <c:v>2.5641026000000001E-2</c:v>
                </c:pt>
                <c:pt idx="1882">
                  <c:v>2.5641026000000001E-2</c:v>
                </c:pt>
                <c:pt idx="1883">
                  <c:v>2.5641026000000001E-2</c:v>
                </c:pt>
                <c:pt idx="1884">
                  <c:v>2.5641026000000001E-2</c:v>
                </c:pt>
                <c:pt idx="1885">
                  <c:v>3.0769231000000001E-2</c:v>
                </c:pt>
                <c:pt idx="1886">
                  <c:v>3.0769231000000001E-2</c:v>
                </c:pt>
                <c:pt idx="1887">
                  <c:v>3.0769231000000001E-2</c:v>
                </c:pt>
                <c:pt idx="1888">
                  <c:v>3.0769231000000001E-2</c:v>
                </c:pt>
                <c:pt idx="1889">
                  <c:v>3.0769231000000001E-2</c:v>
                </c:pt>
                <c:pt idx="1890">
                  <c:v>3.0769231000000001E-2</c:v>
                </c:pt>
                <c:pt idx="1891">
                  <c:v>3.0769231000000001E-2</c:v>
                </c:pt>
                <c:pt idx="1892">
                  <c:v>3.0769231000000001E-2</c:v>
                </c:pt>
                <c:pt idx="1893">
                  <c:v>3.0769231000000001E-2</c:v>
                </c:pt>
                <c:pt idx="1894">
                  <c:v>3.0769231000000001E-2</c:v>
                </c:pt>
                <c:pt idx="1895">
                  <c:v>3.0769231000000001E-2</c:v>
                </c:pt>
                <c:pt idx="1896">
                  <c:v>3.0769231000000001E-2</c:v>
                </c:pt>
                <c:pt idx="1897">
                  <c:v>3.0769231000000001E-2</c:v>
                </c:pt>
                <c:pt idx="1898">
                  <c:v>3.0769231000000001E-2</c:v>
                </c:pt>
                <c:pt idx="1899">
                  <c:v>3.0769231000000001E-2</c:v>
                </c:pt>
                <c:pt idx="1900">
                  <c:v>3.0769231000000001E-2</c:v>
                </c:pt>
                <c:pt idx="1901">
                  <c:v>3.0769231000000001E-2</c:v>
                </c:pt>
                <c:pt idx="1902">
                  <c:v>3.0769231000000001E-2</c:v>
                </c:pt>
                <c:pt idx="1903">
                  <c:v>3.0769231000000001E-2</c:v>
                </c:pt>
                <c:pt idx="1904">
                  <c:v>3.0769231000000001E-2</c:v>
                </c:pt>
                <c:pt idx="1905">
                  <c:v>3.0769231000000001E-2</c:v>
                </c:pt>
                <c:pt idx="1906">
                  <c:v>3.0769231000000001E-2</c:v>
                </c:pt>
                <c:pt idx="1907">
                  <c:v>3.0769231000000001E-2</c:v>
                </c:pt>
                <c:pt idx="1908">
                  <c:v>3.0769231000000001E-2</c:v>
                </c:pt>
                <c:pt idx="1909">
                  <c:v>3.0769231000000001E-2</c:v>
                </c:pt>
                <c:pt idx="1910">
                  <c:v>3.0769231000000001E-2</c:v>
                </c:pt>
                <c:pt idx="1911">
                  <c:v>3.0769231000000001E-2</c:v>
                </c:pt>
                <c:pt idx="1912">
                  <c:v>3.0769231000000001E-2</c:v>
                </c:pt>
                <c:pt idx="1913">
                  <c:v>3.0769231000000001E-2</c:v>
                </c:pt>
                <c:pt idx="1914">
                  <c:v>3.0769231000000001E-2</c:v>
                </c:pt>
                <c:pt idx="1915">
                  <c:v>3.0769231000000001E-2</c:v>
                </c:pt>
                <c:pt idx="1916">
                  <c:v>3.0769231000000001E-2</c:v>
                </c:pt>
                <c:pt idx="1917">
                  <c:v>3.0769231000000001E-2</c:v>
                </c:pt>
                <c:pt idx="1918">
                  <c:v>3.0769231000000001E-2</c:v>
                </c:pt>
                <c:pt idx="1919">
                  <c:v>3.0769231000000001E-2</c:v>
                </c:pt>
                <c:pt idx="1920">
                  <c:v>3.0769231000000001E-2</c:v>
                </c:pt>
                <c:pt idx="1921">
                  <c:v>3.0769231000000001E-2</c:v>
                </c:pt>
                <c:pt idx="1922">
                  <c:v>3.0769231000000001E-2</c:v>
                </c:pt>
                <c:pt idx="1923">
                  <c:v>3.0769231000000001E-2</c:v>
                </c:pt>
                <c:pt idx="1924">
                  <c:v>3.0769231000000001E-2</c:v>
                </c:pt>
                <c:pt idx="1925">
                  <c:v>3.0769231000000001E-2</c:v>
                </c:pt>
                <c:pt idx="1926">
                  <c:v>3.0769231000000001E-2</c:v>
                </c:pt>
                <c:pt idx="1927">
                  <c:v>3.0769231000000001E-2</c:v>
                </c:pt>
                <c:pt idx="1928">
                  <c:v>3.0769231000000001E-2</c:v>
                </c:pt>
                <c:pt idx="1929">
                  <c:v>3.0769231000000001E-2</c:v>
                </c:pt>
                <c:pt idx="1930">
                  <c:v>3.0769231000000001E-2</c:v>
                </c:pt>
                <c:pt idx="1931">
                  <c:v>3.0769231000000001E-2</c:v>
                </c:pt>
                <c:pt idx="1932">
                  <c:v>3.0769231000000001E-2</c:v>
                </c:pt>
                <c:pt idx="1933">
                  <c:v>3.0769231000000001E-2</c:v>
                </c:pt>
                <c:pt idx="1934">
                  <c:v>3.0769231000000001E-2</c:v>
                </c:pt>
                <c:pt idx="1935">
                  <c:v>3.0769231000000001E-2</c:v>
                </c:pt>
                <c:pt idx="1936">
                  <c:v>3.0769231000000001E-2</c:v>
                </c:pt>
                <c:pt idx="1937">
                  <c:v>3.0769231000000001E-2</c:v>
                </c:pt>
                <c:pt idx="1938">
                  <c:v>3.0769231000000001E-2</c:v>
                </c:pt>
                <c:pt idx="1939">
                  <c:v>3.0769231000000001E-2</c:v>
                </c:pt>
                <c:pt idx="1940">
                  <c:v>3.0769231000000001E-2</c:v>
                </c:pt>
                <c:pt idx="1941">
                  <c:v>3.0769231000000001E-2</c:v>
                </c:pt>
                <c:pt idx="1942">
                  <c:v>3.0769231000000001E-2</c:v>
                </c:pt>
                <c:pt idx="1943">
                  <c:v>3.0769231000000001E-2</c:v>
                </c:pt>
                <c:pt idx="1944">
                  <c:v>3.0769231000000001E-2</c:v>
                </c:pt>
                <c:pt idx="1945">
                  <c:v>3.0769231000000001E-2</c:v>
                </c:pt>
                <c:pt idx="1946">
                  <c:v>3.0769231000000001E-2</c:v>
                </c:pt>
                <c:pt idx="1947">
                  <c:v>3.0769231000000001E-2</c:v>
                </c:pt>
                <c:pt idx="1948">
                  <c:v>3.0769231000000001E-2</c:v>
                </c:pt>
                <c:pt idx="1949">
                  <c:v>3.0769231000000001E-2</c:v>
                </c:pt>
                <c:pt idx="1950">
                  <c:v>3.0769231000000001E-2</c:v>
                </c:pt>
                <c:pt idx="1951">
                  <c:v>3.0769231000000001E-2</c:v>
                </c:pt>
                <c:pt idx="1952">
                  <c:v>3.0769231000000001E-2</c:v>
                </c:pt>
                <c:pt idx="1953">
                  <c:v>3.0769231000000001E-2</c:v>
                </c:pt>
                <c:pt idx="1954">
                  <c:v>3.0769231000000001E-2</c:v>
                </c:pt>
                <c:pt idx="1955">
                  <c:v>3.0769231000000001E-2</c:v>
                </c:pt>
                <c:pt idx="1956">
                  <c:v>3.0769231000000001E-2</c:v>
                </c:pt>
                <c:pt idx="1957">
                  <c:v>3.0769231000000001E-2</c:v>
                </c:pt>
                <c:pt idx="1958">
                  <c:v>3.0769231000000001E-2</c:v>
                </c:pt>
                <c:pt idx="1959">
                  <c:v>3.0769231000000001E-2</c:v>
                </c:pt>
                <c:pt idx="1960">
                  <c:v>3.0769231000000001E-2</c:v>
                </c:pt>
                <c:pt idx="1961">
                  <c:v>3.0769231000000001E-2</c:v>
                </c:pt>
                <c:pt idx="1962">
                  <c:v>3.0769231000000001E-2</c:v>
                </c:pt>
                <c:pt idx="1963">
                  <c:v>3.0769231000000001E-2</c:v>
                </c:pt>
                <c:pt idx="1964">
                  <c:v>3.0769231000000001E-2</c:v>
                </c:pt>
                <c:pt idx="1965">
                  <c:v>3.0769231000000001E-2</c:v>
                </c:pt>
                <c:pt idx="1966">
                  <c:v>3.0769231000000001E-2</c:v>
                </c:pt>
                <c:pt idx="1967">
                  <c:v>3.0769231000000001E-2</c:v>
                </c:pt>
                <c:pt idx="1968">
                  <c:v>3.0769231000000001E-2</c:v>
                </c:pt>
                <c:pt idx="1969">
                  <c:v>3.0769231000000001E-2</c:v>
                </c:pt>
                <c:pt idx="1970">
                  <c:v>3.0769231000000001E-2</c:v>
                </c:pt>
                <c:pt idx="1971">
                  <c:v>3.0769231000000001E-2</c:v>
                </c:pt>
                <c:pt idx="1972">
                  <c:v>3.0769231000000001E-2</c:v>
                </c:pt>
                <c:pt idx="1973">
                  <c:v>3.0769231000000001E-2</c:v>
                </c:pt>
                <c:pt idx="1974">
                  <c:v>3.0769231000000001E-2</c:v>
                </c:pt>
                <c:pt idx="1975">
                  <c:v>3.0769231000000001E-2</c:v>
                </c:pt>
                <c:pt idx="1976">
                  <c:v>3.0769231000000001E-2</c:v>
                </c:pt>
                <c:pt idx="1977">
                  <c:v>3.0769231000000001E-2</c:v>
                </c:pt>
                <c:pt idx="1978">
                  <c:v>3.0769231000000001E-2</c:v>
                </c:pt>
                <c:pt idx="1979">
                  <c:v>3.0769231000000001E-2</c:v>
                </c:pt>
                <c:pt idx="1980">
                  <c:v>3.0769231000000001E-2</c:v>
                </c:pt>
                <c:pt idx="1981">
                  <c:v>3.0769231000000001E-2</c:v>
                </c:pt>
                <c:pt idx="1982">
                  <c:v>3.0769231000000001E-2</c:v>
                </c:pt>
                <c:pt idx="1983">
                  <c:v>3.0769231000000001E-2</c:v>
                </c:pt>
                <c:pt idx="1984">
                  <c:v>3.0769231000000001E-2</c:v>
                </c:pt>
                <c:pt idx="1985">
                  <c:v>3.0769231000000001E-2</c:v>
                </c:pt>
                <c:pt idx="1986">
                  <c:v>3.0769231000000001E-2</c:v>
                </c:pt>
                <c:pt idx="1987">
                  <c:v>3.0769231000000001E-2</c:v>
                </c:pt>
                <c:pt idx="1988">
                  <c:v>3.0769231000000001E-2</c:v>
                </c:pt>
                <c:pt idx="1989">
                  <c:v>3.0769231000000001E-2</c:v>
                </c:pt>
                <c:pt idx="1990">
                  <c:v>3.0769231000000001E-2</c:v>
                </c:pt>
                <c:pt idx="1991">
                  <c:v>3.0769231000000001E-2</c:v>
                </c:pt>
                <c:pt idx="1992">
                  <c:v>3.0769231000000001E-2</c:v>
                </c:pt>
                <c:pt idx="1993">
                  <c:v>3.0769231000000001E-2</c:v>
                </c:pt>
                <c:pt idx="1994">
                  <c:v>3.0769231000000001E-2</c:v>
                </c:pt>
                <c:pt idx="1995">
                  <c:v>3.0769231000000001E-2</c:v>
                </c:pt>
                <c:pt idx="1996">
                  <c:v>3.0769231000000001E-2</c:v>
                </c:pt>
                <c:pt idx="1997">
                  <c:v>3.0769231000000001E-2</c:v>
                </c:pt>
                <c:pt idx="1998">
                  <c:v>3.0769231000000001E-2</c:v>
                </c:pt>
                <c:pt idx="1999">
                  <c:v>3.0769231000000001E-2</c:v>
                </c:pt>
                <c:pt idx="2000">
                  <c:v>3.0769231000000001E-2</c:v>
                </c:pt>
                <c:pt idx="2001">
                  <c:v>3.0769231000000001E-2</c:v>
                </c:pt>
                <c:pt idx="2002">
                  <c:v>3.0769231000000001E-2</c:v>
                </c:pt>
                <c:pt idx="2003">
                  <c:v>3.0769231000000001E-2</c:v>
                </c:pt>
                <c:pt idx="2004">
                  <c:v>3.0769231000000001E-2</c:v>
                </c:pt>
                <c:pt idx="2005">
                  <c:v>3.0769231000000001E-2</c:v>
                </c:pt>
                <c:pt idx="2006">
                  <c:v>3.0769231000000001E-2</c:v>
                </c:pt>
                <c:pt idx="2007">
                  <c:v>3.0769231000000001E-2</c:v>
                </c:pt>
                <c:pt idx="2008">
                  <c:v>3.0769231000000001E-2</c:v>
                </c:pt>
                <c:pt idx="2009">
                  <c:v>3.0769231000000001E-2</c:v>
                </c:pt>
                <c:pt idx="2010">
                  <c:v>3.0769231000000001E-2</c:v>
                </c:pt>
                <c:pt idx="2011">
                  <c:v>3.0769231000000001E-2</c:v>
                </c:pt>
                <c:pt idx="2012">
                  <c:v>3.0927835000000001E-2</c:v>
                </c:pt>
                <c:pt idx="2013">
                  <c:v>3.0927835000000001E-2</c:v>
                </c:pt>
                <c:pt idx="2014">
                  <c:v>3.0927835000000001E-2</c:v>
                </c:pt>
                <c:pt idx="2015">
                  <c:v>3.0927835000000001E-2</c:v>
                </c:pt>
                <c:pt idx="2016">
                  <c:v>3.0927835000000001E-2</c:v>
                </c:pt>
                <c:pt idx="2017">
                  <c:v>3.0927835000000001E-2</c:v>
                </c:pt>
                <c:pt idx="2018">
                  <c:v>3.0927835000000001E-2</c:v>
                </c:pt>
                <c:pt idx="2019">
                  <c:v>3.0927835000000001E-2</c:v>
                </c:pt>
                <c:pt idx="2020">
                  <c:v>3.0927835000000001E-2</c:v>
                </c:pt>
                <c:pt idx="2021">
                  <c:v>3.0927835000000001E-2</c:v>
                </c:pt>
                <c:pt idx="2022">
                  <c:v>3.0927835000000001E-2</c:v>
                </c:pt>
                <c:pt idx="2023">
                  <c:v>3.0927835000000001E-2</c:v>
                </c:pt>
                <c:pt idx="2024">
                  <c:v>3.0927835000000001E-2</c:v>
                </c:pt>
                <c:pt idx="2025">
                  <c:v>3.0927835000000001E-2</c:v>
                </c:pt>
                <c:pt idx="2026">
                  <c:v>3.0927835000000001E-2</c:v>
                </c:pt>
                <c:pt idx="2027">
                  <c:v>3.0927835000000001E-2</c:v>
                </c:pt>
                <c:pt idx="2028">
                  <c:v>3.0927835000000001E-2</c:v>
                </c:pt>
                <c:pt idx="2029">
                  <c:v>3.0927835000000001E-2</c:v>
                </c:pt>
                <c:pt idx="2030">
                  <c:v>3.0927835000000001E-2</c:v>
                </c:pt>
                <c:pt idx="2031">
                  <c:v>3.0927835000000001E-2</c:v>
                </c:pt>
                <c:pt idx="2032">
                  <c:v>3.0927835000000001E-2</c:v>
                </c:pt>
                <c:pt idx="2033">
                  <c:v>3.6082474000000003E-2</c:v>
                </c:pt>
                <c:pt idx="2034">
                  <c:v>3.6082474000000003E-2</c:v>
                </c:pt>
                <c:pt idx="2035">
                  <c:v>3.6082474000000003E-2</c:v>
                </c:pt>
                <c:pt idx="2036">
                  <c:v>3.6082474000000003E-2</c:v>
                </c:pt>
                <c:pt idx="2037">
                  <c:v>3.6082474000000003E-2</c:v>
                </c:pt>
                <c:pt idx="2038">
                  <c:v>3.6082474000000003E-2</c:v>
                </c:pt>
                <c:pt idx="2039">
                  <c:v>3.6082474000000003E-2</c:v>
                </c:pt>
                <c:pt idx="2040">
                  <c:v>3.6082474000000003E-2</c:v>
                </c:pt>
                <c:pt idx="2041">
                  <c:v>3.6082474000000003E-2</c:v>
                </c:pt>
                <c:pt idx="2042">
                  <c:v>3.6082474000000003E-2</c:v>
                </c:pt>
                <c:pt idx="2043">
                  <c:v>3.6082474000000003E-2</c:v>
                </c:pt>
                <c:pt idx="2044">
                  <c:v>3.6082474000000003E-2</c:v>
                </c:pt>
                <c:pt idx="2045">
                  <c:v>3.6082474000000003E-2</c:v>
                </c:pt>
                <c:pt idx="2046">
                  <c:v>3.6082474000000003E-2</c:v>
                </c:pt>
                <c:pt idx="2047">
                  <c:v>3.6082474000000003E-2</c:v>
                </c:pt>
                <c:pt idx="2048">
                  <c:v>3.6082474000000003E-2</c:v>
                </c:pt>
                <c:pt idx="2049">
                  <c:v>3.6082474000000003E-2</c:v>
                </c:pt>
                <c:pt idx="2050">
                  <c:v>3.6082474000000003E-2</c:v>
                </c:pt>
                <c:pt idx="2051">
                  <c:v>3.6082474000000003E-2</c:v>
                </c:pt>
                <c:pt idx="2052">
                  <c:v>3.6082474000000003E-2</c:v>
                </c:pt>
                <c:pt idx="2053">
                  <c:v>3.6082474000000003E-2</c:v>
                </c:pt>
                <c:pt idx="2054">
                  <c:v>3.6082474000000003E-2</c:v>
                </c:pt>
                <c:pt idx="2055">
                  <c:v>3.6082474000000003E-2</c:v>
                </c:pt>
                <c:pt idx="2056">
                  <c:v>3.6082474000000003E-2</c:v>
                </c:pt>
                <c:pt idx="2057">
                  <c:v>3.6082474000000003E-2</c:v>
                </c:pt>
                <c:pt idx="2058">
                  <c:v>3.6082474000000003E-2</c:v>
                </c:pt>
                <c:pt idx="2059">
                  <c:v>3.6082474000000003E-2</c:v>
                </c:pt>
                <c:pt idx="2060">
                  <c:v>3.6082474000000003E-2</c:v>
                </c:pt>
                <c:pt idx="2061">
                  <c:v>3.6082474000000003E-2</c:v>
                </c:pt>
                <c:pt idx="2062">
                  <c:v>3.6082474000000003E-2</c:v>
                </c:pt>
                <c:pt idx="2063">
                  <c:v>3.6082474000000003E-2</c:v>
                </c:pt>
                <c:pt idx="2064">
                  <c:v>3.6082474000000003E-2</c:v>
                </c:pt>
                <c:pt idx="2065">
                  <c:v>3.6082474000000003E-2</c:v>
                </c:pt>
                <c:pt idx="2066">
                  <c:v>3.6082474000000003E-2</c:v>
                </c:pt>
                <c:pt idx="2067">
                  <c:v>3.6082474000000003E-2</c:v>
                </c:pt>
                <c:pt idx="2068">
                  <c:v>3.6082474000000003E-2</c:v>
                </c:pt>
                <c:pt idx="2069">
                  <c:v>3.6082474000000003E-2</c:v>
                </c:pt>
                <c:pt idx="2070">
                  <c:v>3.6269429999999998E-2</c:v>
                </c:pt>
                <c:pt idx="2071">
                  <c:v>3.6269429999999998E-2</c:v>
                </c:pt>
                <c:pt idx="2072">
                  <c:v>3.6269429999999998E-2</c:v>
                </c:pt>
                <c:pt idx="2073">
                  <c:v>3.6269429999999998E-2</c:v>
                </c:pt>
                <c:pt idx="2074">
                  <c:v>3.6269429999999998E-2</c:v>
                </c:pt>
                <c:pt idx="2075">
                  <c:v>3.6269429999999998E-2</c:v>
                </c:pt>
                <c:pt idx="2076">
                  <c:v>3.6269429999999998E-2</c:v>
                </c:pt>
                <c:pt idx="2077">
                  <c:v>3.6269429999999998E-2</c:v>
                </c:pt>
                <c:pt idx="2078">
                  <c:v>3.6269429999999998E-2</c:v>
                </c:pt>
                <c:pt idx="2079">
                  <c:v>3.6269429999999998E-2</c:v>
                </c:pt>
                <c:pt idx="2080">
                  <c:v>3.6269429999999998E-2</c:v>
                </c:pt>
                <c:pt idx="2081">
                  <c:v>3.6269429999999998E-2</c:v>
                </c:pt>
                <c:pt idx="2082">
                  <c:v>3.6269429999999998E-2</c:v>
                </c:pt>
                <c:pt idx="2083">
                  <c:v>3.6269429999999998E-2</c:v>
                </c:pt>
                <c:pt idx="2084">
                  <c:v>3.6269429999999998E-2</c:v>
                </c:pt>
                <c:pt idx="2085">
                  <c:v>3.6269429999999998E-2</c:v>
                </c:pt>
                <c:pt idx="2086">
                  <c:v>3.6269429999999998E-2</c:v>
                </c:pt>
                <c:pt idx="2087">
                  <c:v>3.6269429999999998E-2</c:v>
                </c:pt>
                <c:pt idx="2088">
                  <c:v>3.6269429999999998E-2</c:v>
                </c:pt>
                <c:pt idx="2089">
                  <c:v>3.6269429999999998E-2</c:v>
                </c:pt>
                <c:pt idx="2090">
                  <c:v>3.6269429999999998E-2</c:v>
                </c:pt>
                <c:pt idx="2091">
                  <c:v>4.1450777000000001E-2</c:v>
                </c:pt>
                <c:pt idx="2092">
                  <c:v>4.1450777000000001E-2</c:v>
                </c:pt>
                <c:pt idx="2093">
                  <c:v>4.1450777000000001E-2</c:v>
                </c:pt>
                <c:pt idx="2094">
                  <c:v>4.1450777000000001E-2</c:v>
                </c:pt>
                <c:pt idx="2095">
                  <c:v>4.1450777000000001E-2</c:v>
                </c:pt>
                <c:pt idx="2096">
                  <c:v>4.1450777000000001E-2</c:v>
                </c:pt>
                <c:pt idx="2097">
                  <c:v>4.1450777000000001E-2</c:v>
                </c:pt>
                <c:pt idx="2098">
                  <c:v>4.1450777000000001E-2</c:v>
                </c:pt>
                <c:pt idx="2099">
                  <c:v>4.1450777000000001E-2</c:v>
                </c:pt>
                <c:pt idx="2100">
                  <c:v>4.1450777000000001E-2</c:v>
                </c:pt>
                <c:pt idx="2101">
                  <c:v>4.1450777000000001E-2</c:v>
                </c:pt>
                <c:pt idx="2102">
                  <c:v>4.1450777000000001E-2</c:v>
                </c:pt>
                <c:pt idx="2103">
                  <c:v>4.1450777000000001E-2</c:v>
                </c:pt>
                <c:pt idx="2104">
                  <c:v>4.1450777000000001E-2</c:v>
                </c:pt>
                <c:pt idx="2105">
                  <c:v>4.1450777000000001E-2</c:v>
                </c:pt>
                <c:pt idx="2106">
                  <c:v>4.1450777000000001E-2</c:v>
                </c:pt>
                <c:pt idx="2107">
                  <c:v>4.1450777000000001E-2</c:v>
                </c:pt>
                <c:pt idx="2108">
                  <c:v>4.1450777000000001E-2</c:v>
                </c:pt>
                <c:pt idx="2109">
                  <c:v>4.1450777000000001E-2</c:v>
                </c:pt>
                <c:pt idx="2110">
                  <c:v>4.1450777000000001E-2</c:v>
                </c:pt>
                <c:pt idx="2111">
                  <c:v>4.1450777000000001E-2</c:v>
                </c:pt>
                <c:pt idx="2112">
                  <c:v>4.1450777000000001E-2</c:v>
                </c:pt>
                <c:pt idx="2113">
                  <c:v>4.1450777000000001E-2</c:v>
                </c:pt>
                <c:pt idx="2114">
                  <c:v>4.1450777000000001E-2</c:v>
                </c:pt>
                <c:pt idx="2115">
                  <c:v>4.1450777000000001E-2</c:v>
                </c:pt>
                <c:pt idx="2116">
                  <c:v>4.1666666999999998E-2</c:v>
                </c:pt>
                <c:pt idx="2117">
                  <c:v>4.1666666999999998E-2</c:v>
                </c:pt>
                <c:pt idx="2118">
                  <c:v>4.1666666999999998E-2</c:v>
                </c:pt>
                <c:pt idx="2119">
                  <c:v>4.1666666999999998E-2</c:v>
                </c:pt>
                <c:pt idx="2120">
                  <c:v>4.1666666999999998E-2</c:v>
                </c:pt>
                <c:pt idx="2121">
                  <c:v>4.1666666999999998E-2</c:v>
                </c:pt>
                <c:pt idx="2122">
                  <c:v>4.1666666999999998E-2</c:v>
                </c:pt>
                <c:pt idx="2123">
                  <c:v>4.1666666999999998E-2</c:v>
                </c:pt>
                <c:pt idx="2124">
                  <c:v>4.1666666999999998E-2</c:v>
                </c:pt>
                <c:pt idx="2125">
                  <c:v>4.1666666999999998E-2</c:v>
                </c:pt>
                <c:pt idx="2126">
                  <c:v>4.1666666999999998E-2</c:v>
                </c:pt>
                <c:pt idx="2127">
                  <c:v>4.1666666999999998E-2</c:v>
                </c:pt>
                <c:pt idx="2128">
                  <c:v>4.1666666999999998E-2</c:v>
                </c:pt>
                <c:pt idx="2129">
                  <c:v>4.1666666999999998E-2</c:v>
                </c:pt>
                <c:pt idx="2130">
                  <c:v>4.1666666999999998E-2</c:v>
                </c:pt>
                <c:pt idx="2131">
                  <c:v>4.1666666999999998E-2</c:v>
                </c:pt>
                <c:pt idx="2132">
                  <c:v>4.1666666999999998E-2</c:v>
                </c:pt>
                <c:pt idx="2133">
                  <c:v>4.1666666999999998E-2</c:v>
                </c:pt>
                <c:pt idx="2134">
                  <c:v>4.1666666999999998E-2</c:v>
                </c:pt>
                <c:pt idx="2135">
                  <c:v>4.1666666999999998E-2</c:v>
                </c:pt>
                <c:pt idx="2136">
                  <c:v>4.1666666999999998E-2</c:v>
                </c:pt>
                <c:pt idx="2137">
                  <c:v>4.6875E-2</c:v>
                </c:pt>
                <c:pt idx="2138">
                  <c:v>4.6875E-2</c:v>
                </c:pt>
                <c:pt idx="2139">
                  <c:v>4.6875E-2</c:v>
                </c:pt>
                <c:pt idx="2140">
                  <c:v>4.6875E-2</c:v>
                </c:pt>
                <c:pt idx="2141">
                  <c:v>4.6875E-2</c:v>
                </c:pt>
                <c:pt idx="2142">
                  <c:v>4.6875E-2</c:v>
                </c:pt>
                <c:pt idx="2143">
                  <c:v>4.6875E-2</c:v>
                </c:pt>
                <c:pt idx="2144">
                  <c:v>4.6875E-2</c:v>
                </c:pt>
                <c:pt idx="2145">
                  <c:v>4.6875E-2</c:v>
                </c:pt>
                <c:pt idx="2146">
                  <c:v>4.6875E-2</c:v>
                </c:pt>
                <c:pt idx="2147">
                  <c:v>4.6875E-2</c:v>
                </c:pt>
                <c:pt idx="2148">
                  <c:v>4.6875E-2</c:v>
                </c:pt>
                <c:pt idx="2149">
                  <c:v>4.6875E-2</c:v>
                </c:pt>
                <c:pt idx="2150">
                  <c:v>4.6875E-2</c:v>
                </c:pt>
                <c:pt idx="2151">
                  <c:v>4.6875E-2</c:v>
                </c:pt>
                <c:pt idx="2152">
                  <c:v>4.6875E-2</c:v>
                </c:pt>
                <c:pt idx="2153">
                  <c:v>4.6875E-2</c:v>
                </c:pt>
                <c:pt idx="2154">
                  <c:v>4.6875E-2</c:v>
                </c:pt>
                <c:pt idx="2155">
                  <c:v>4.6875E-2</c:v>
                </c:pt>
                <c:pt idx="2156">
                  <c:v>4.6875E-2</c:v>
                </c:pt>
                <c:pt idx="2157">
                  <c:v>4.6875E-2</c:v>
                </c:pt>
                <c:pt idx="2158">
                  <c:v>4.6875E-2</c:v>
                </c:pt>
                <c:pt idx="2159">
                  <c:v>4.6875E-2</c:v>
                </c:pt>
                <c:pt idx="2160">
                  <c:v>4.6875E-2</c:v>
                </c:pt>
                <c:pt idx="2161">
                  <c:v>4.6875E-2</c:v>
                </c:pt>
                <c:pt idx="2162">
                  <c:v>4.6875E-2</c:v>
                </c:pt>
                <c:pt idx="2163">
                  <c:v>4.6875E-2</c:v>
                </c:pt>
                <c:pt idx="2164">
                  <c:v>4.6875E-2</c:v>
                </c:pt>
                <c:pt idx="2165">
                  <c:v>4.6875E-2</c:v>
                </c:pt>
                <c:pt idx="2166">
                  <c:v>4.6875E-2</c:v>
                </c:pt>
                <c:pt idx="2167">
                  <c:v>4.6875E-2</c:v>
                </c:pt>
                <c:pt idx="2168">
                  <c:v>4.6875E-2</c:v>
                </c:pt>
                <c:pt idx="2169">
                  <c:v>4.6875E-2</c:v>
                </c:pt>
                <c:pt idx="2170">
                  <c:v>4.6875E-2</c:v>
                </c:pt>
                <c:pt idx="2171">
                  <c:v>4.6875E-2</c:v>
                </c:pt>
                <c:pt idx="2172">
                  <c:v>4.6875E-2</c:v>
                </c:pt>
                <c:pt idx="2173">
                  <c:v>4.6875E-2</c:v>
                </c:pt>
                <c:pt idx="2174">
                  <c:v>4.6875E-2</c:v>
                </c:pt>
                <c:pt idx="2175">
                  <c:v>4.6875E-2</c:v>
                </c:pt>
                <c:pt idx="2176">
                  <c:v>4.6875E-2</c:v>
                </c:pt>
                <c:pt idx="2177">
                  <c:v>4.6875E-2</c:v>
                </c:pt>
                <c:pt idx="2178">
                  <c:v>4.6875E-2</c:v>
                </c:pt>
                <c:pt idx="2179">
                  <c:v>4.6875E-2</c:v>
                </c:pt>
                <c:pt idx="2180">
                  <c:v>4.6875E-2</c:v>
                </c:pt>
                <c:pt idx="2181">
                  <c:v>4.6875E-2</c:v>
                </c:pt>
                <c:pt idx="2182">
                  <c:v>4.6875E-2</c:v>
                </c:pt>
                <c:pt idx="2183">
                  <c:v>4.6875E-2</c:v>
                </c:pt>
                <c:pt idx="2184">
                  <c:v>4.6875E-2</c:v>
                </c:pt>
                <c:pt idx="2185">
                  <c:v>4.6875E-2</c:v>
                </c:pt>
                <c:pt idx="2186">
                  <c:v>4.6875E-2</c:v>
                </c:pt>
                <c:pt idx="2187">
                  <c:v>4.7120418999999997E-2</c:v>
                </c:pt>
                <c:pt idx="2188">
                  <c:v>4.7120418999999997E-2</c:v>
                </c:pt>
                <c:pt idx="2189">
                  <c:v>4.7120418999999997E-2</c:v>
                </c:pt>
                <c:pt idx="2190">
                  <c:v>4.7120418999999997E-2</c:v>
                </c:pt>
                <c:pt idx="2191">
                  <c:v>4.7120418999999997E-2</c:v>
                </c:pt>
                <c:pt idx="2192">
                  <c:v>4.7120418999999997E-2</c:v>
                </c:pt>
                <c:pt idx="2193">
                  <c:v>4.7120418999999997E-2</c:v>
                </c:pt>
                <c:pt idx="2194">
                  <c:v>4.7120418999999997E-2</c:v>
                </c:pt>
                <c:pt idx="2195">
                  <c:v>4.7120418999999997E-2</c:v>
                </c:pt>
                <c:pt idx="2196">
                  <c:v>4.7120418999999997E-2</c:v>
                </c:pt>
                <c:pt idx="2197">
                  <c:v>4.7120418999999997E-2</c:v>
                </c:pt>
                <c:pt idx="2198">
                  <c:v>4.7120418999999997E-2</c:v>
                </c:pt>
                <c:pt idx="2199">
                  <c:v>4.7120418999999997E-2</c:v>
                </c:pt>
                <c:pt idx="2200">
                  <c:v>4.7120418999999997E-2</c:v>
                </c:pt>
                <c:pt idx="2201">
                  <c:v>4.7120418999999997E-2</c:v>
                </c:pt>
                <c:pt idx="2202">
                  <c:v>4.7120418999999997E-2</c:v>
                </c:pt>
                <c:pt idx="2203">
                  <c:v>4.7120418999999997E-2</c:v>
                </c:pt>
                <c:pt idx="2204">
                  <c:v>4.7120418999999997E-2</c:v>
                </c:pt>
                <c:pt idx="2205">
                  <c:v>4.7120418999999997E-2</c:v>
                </c:pt>
                <c:pt idx="2206">
                  <c:v>4.7120418999999997E-2</c:v>
                </c:pt>
                <c:pt idx="2207">
                  <c:v>4.7120418999999997E-2</c:v>
                </c:pt>
                <c:pt idx="2208">
                  <c:v>5.2356021000000003E-2</c:v>
                </c:pt>
                <c:pt idx="2209">
                  <c:v>5.2356021000000003E-2</c:v>
                </c:pt>
                <c:pt idx="2210">
                  <c:v>5.2356021000000003E-2</c:v>
                </c:pt>
                <c:pt idx="2211">
                  <c:v>5.2356021000000003E-2</c:v>
                </c:pt>
                <c:pt idx="2212">
                  <c:v>5.2356021000000003E-2</c:v>
                </c:pt>
                <c:pt idx="2213">
                  <c:v>5.2356021000000003E-2</c:v>
                </c:pt>
                <c:pt idx="2214">
                  <c:v>5.2356021000000003E-2</c:v>
                </c:pt>
                <c:pt idx="2215">
                  <c:v>5.2356021000000003E-2</c:v>
                </c:pt>
                <c:pt idx="2216">
                  <c:v>5.2356021000000003E-2</c:v>
                </c:pt>
                <c:pt idx="2217">
                  <c:v>5.2356021000000003E-2</c:v>
                </c:pt>
                <c:pt idx="2218">
                  <c:v>5.2356021000000003E-2</c:v>
                </c:pt>
                <c:pt idx="2219">
                  <c:v>5.2356021000000003E-2</c:v>
                </c:pt>
                <c:pt idx="2220">
                  <c:v>5.2356021000000003E-2</c:v>
                </c:pt>
                <c:pt idx="2221">
                  <c:v>5.2356021000000003E-2</c:v>
                </c:pt>
                <c:pt idx="2222">
                  <c:v>5.2356021000000003E-2</c:v>
                </c:pt>
                <c:pt idx="2223">
                  <c:v>5.2356021000000003E-2</c:v>
                </c:pt>
                <c:pt idx="2224">
                  <c:v>5.2356021000000003E-2</c:v>
                </c:pt>
                <c:pt idx="2225">
                  <c:v>5.2356021000000003E-2</c:v>
                </c:pt>
                <c:pt idx="2226">
                  <c:v>5.2356021000000003E-2</c:v>
                </c:pt>
                <c:pt idx="2227">
                  <c:v>5.2356021000000003E-2</c:v>
                </c:pt>
                <c:pt idx="2228">
                  <c:v>5.2356021000000003E-2</c:v>
                </c:pt>
                <c:pt idx="2229">
                  <c:v>5.2356021000000003E-2</c:v>
                </c:pt>
                <c:pt idx="2230">
                  <c:v>5.2356021000000003E-2</c:v>
                </c:pt>
                <c:pt idx="2231">
                  <c:v>5.2356021000000003E-2</c:v>
                </c:pt>
                <c:pt idx="2232">
                  <c:v>5.2356021000000003E-2</c:v>
                </c:pt>
                <c:pt idx="2233">
                  <c:v>5.2356021000000003E-2</c:v>
                </c:pt>
                <c:pt idx="2234">
                  <c:v>5.2356021000000003E-2</c:v>
                </c:pt>
                <c:pt idx="2235">
                  <c:v>5.2356021000000003E-2</c:v>
                </c:pt>
                <c:pt idx="2236">
                  <c:v>5.2356021000000003E-2</c:v>
                </c:pt>
                <c:pt idx="2237">
                  <c:v>5.2356021000000003E-2</c:v>
                </c:pt>
                <c:pt idx="2238">
                  <c:v>5.2356021000000003E-2</c:v>
                </c:pt>
                <c:pt idx="2239">
                  <c:v>5.2356021000000003E-2</c:v>
                </c:pt>
                <c:pt idx="2240">
                  <c:v>5.2356021000000003E-2</c:v>
                </c:pt>
                <c:pt idx="2241">
                  <c:v>5.2356021000000003E-2</c:v>
                </c:pt>
                <c:pt idx="2242">
                  <c:v>5.2356021000000003E-2</c:v>
                </c:pt>
                <c:pt idx="2243">
                  <c:v>5.2356021000000003E-2</c:v>
                </c:pt>
                <c:pt idx="2244">
                  <c:v>5.2356021000000003E-2</c:v>
                </c:pt>
                <c:pt idx="2245">
                  <c:v>5.2356021000000003E-2</c:v>
                </c:pt>
                <c:pt idx="2246">
                  <c:v>5.2356021000000003E-2</c:v>
                </c:pt>
                <c:pt idx="2247">
                  <c:v>5.2356021000000003E-2</c:v>
                </c:pt>
                <c:pt idx="2248">
                  <c:v>5.2356021000000003E-2</c:v>
                </c:pt>
                <c:pt idx="2249">
                  <c:v>5.2356021000000003E-2</c:v>
                </c:pt>
                <c:pt idx="2250">
                  <c:v>5.2356021000000003E-2</c:v>
                </c:pt>
                <c:pt idx="2251">
                  <c:v>5.2356021000000003E-2</c:v>
                </c:pt>
                <c:pt idx="2252">
                  <c:v>5.2356021000000003E-2</c:v>
                </c:pt>
                <c:pt idx="2253">
                  <c:v>5.2356021000000003E-2</c:v>
                </c:pt>
                <c:pt idx="2254">
                  <c:v>5.2356021000000003E-2</c:v>
                </c:pt>
                <c:pt idx="2255">
                  <c:v>5.2356021000000003E-2</c:v>
                </c:pt>
                <c:pt idx="2256">
                  <c:v>5.2356021000000003E-2</c:v>
                </c:pt>
                <c:pt idx="2257">
                  <c:v>5.2356021000000003E-2</c:v>
                </c:pt>
                <c:pt idx="2258">
                  <c:v>5.2356021000000003E-2</c:v>
                </c:pt>
                <c:pt idx="2259">
                  <c:v>5.2356021000000003E-2</c:v>
                </c:pt>
                <c:pt idx="2260">
                  <c:v>5.2356021000000003E-2</c:v>
                </c:pt>
                <c:pt idx="2261">
                  <c:v>5.2356021000000003E-2</c:v>
                </c:pt>
                <c:pt idx="2262">
                  <c:v>5.2356021000000003E-2</c:v>
                </c:pt>
                <c:pt idx="2263">
                  <c:v>5.2356021000000003E-2</c:v>
                </c:pt>
                <c:pt idx="2264">
                  <c:v>5.2356021000000003E-2</c:v>
                </c:pt>
                <c:pt idx="2265">
                  <c:v>5.2356021000000003E-2</c:v>
                </c:pt>
                <c:pt idx="2266">
                  <c:v>5.2356021000000003E-2</c:v>
                </c:pt>
                <c:pt idx="2267">
                  <c:v>5.2356021000000003E-2</c:v>
                </c:pt>
                <c:pt idx="2268">
                  <c:v>5.2356021000000003E-2</c:v>
                </c:pt>
                <c:pt idx="2269">
                  <c:v>5.2356021000000003E-2</c:v>
                </c:pt>
                <c:pt idx="2270">
                  <c:v>5.2356021000000003E-2</c:v>
                </c:pt>
                <c:pt idx="2271">
                  <c:v>5.2356021000000003E-2</c:v>
                </c:pt>
                <c:pt idx="2272">
                  <c:v>5.2356021000000003E-2</c:v>
                </c:pt>
                <c:pt idx="2273">
                  <c:v>5.2356021000000003E-2</c:v>
                </c:pt>
                <c:pt idx="2274">
                  <c:v>5.2356021000000003E-2</c:v>
                </c:pt>
                <c:pt idx="2275">
                  <c:v>5.2356021000000003E-2</c:v>
                </c:pt>
                <c:pt idx="2276">
                  <c:v>5.2356021000000003E-2</c:v>
                </c:pt>
                <c:pt idx="2277">
                  <c:v>5.2356021000000003E-2</c:v>
                </c:pt>
                <c:pt idx="2278">
                  <c:v>5.2356021000000003E-2</c:v>
                </c:pt>
                <c:pt idx="2279">
                  <c:v>5.2356021000000003E-2</c:v>
                </c:pt>
                <c:pt idx="2280">
                  <c:v>5.2631578999999998E-2</c:v>
                </c:pt>
                <c:pt idx="2281">
                  <c:v>5.2631578999999998E-2</c:v>
                </c:pt>
                <c:pt idx="2282">
                  <c:v>5.2631578999999998E-2</c:v>
                </c:pt>
                <c:pt idx="2283">
                  <c:v>5.2631578999999998E-2</c:v>
                </c:pt>
                <c:pt idx="2284">
                  <c:v>5.2631578999999998E-2</c:v>
                </c:pt>
                <c:pt idx="2285">
                  <c:v>5.2631578999999998E-2</c:v>
                </c:pt>
                <c:pt idx="2286">
                  <c:v>5.2631578999999998E-2</c:v>
                </c:pt>
                <c:pt idx="2287">
                  <c:v>5.2631578999999998E-2</c:v>
                </c:pt>
                <c:pt idx="2288">
                  <c:v>5.2631578999999998E-2</c:v>
                </c:pt>
                <c:pt idx="2289">
                  <c:v>5.2631578999999998E-2</c:v>
                </c:pt>
                <c:pt idx="2290">
                  <c:v>5.2631578999999998E-2</c:v>
                </c:pt>
                <c:pt idx="2291">
                  <c:v>5.2631578999999998E-2</c:v>
                </c:pt>
                <c:pt idx="2292">
                  <c:v>5.2631578999999998E-2</c:v>
                </c:pt>
                <c:pt idx="2293">
                  <c:v>5.2631578999999998E-2</c:v>
                </c:pt>
                <c:pt idx="2294">
                  <c:v>5.2631578999999998E-2</c:v>
                </c:pt>
                <c:pt idx="2295">
                  <c:v>5.2631578999999998E-2</c:v>
                </c:pt>
                <c:pt idx="2296">
                  <c:v>5.2631578999999998E-2</c:v>
                </c:pt>
                <c:pt idx="2297">
                  <c:v>5.2631578999999998E-2</c:v>
                </c:pt>
                <c:pt idx="2298">
                  <c:v>5.2631578999999998E-2</c:v>
                </c:pt>
                <c:pt idx="2299">
                  <c:v>5.2631578999999998E-2</c:v>
                </c:pt>
                <c:pt idx="2300">
                  <c:v>5.2631578999999998E-2</c:v>
                </c:pt>
                <c:pt idx="2301">
                  <c:v>5.7894737000000002E-2</c:v>
                </c:pt>
                <c:pt idx="2302">
                  <c:v>5.7894737000000002E-2</c:v>
                </c:pt>
                <c:pt idx="2303">
                  <c:v>5.7894737000000002E-2</c:v>
                </c:pt>
                <c:pt idx="2304">
                  <c:v>5.7894737000000002E-2</c:v>
                </c:pt>
                <c:pt idx="2305">
                  <c:v>5.7894737000000002E-2</c:v>
                </c:pt>
                <c:pt idx="2306">
                  <c:v>5.7894737000000002E-2</c:v>
                </c:pt>
                <c:pt idx="2307">
                  <c:v>5.7894737000000002E-2</c:v>
                </c:pt>
                <c:pt idx="2308">
                  <c:v>5.7894737000000002E-2</c:v>
                </c:pt>
                <c:pt idx="2309">
                  <c:v>5.7894737000000002E-2</c:v>
                </c:pt>
                <c:pt idx="2310">
                  <c:v>5.7894737000000002E-2</c:v>
                </c:pt>
                <c:pt idx="2311">
                  <c:v>5.7894737000000002E-2</c:v>
                </c:pt>
                <c:pt idx="2312">
                  <c:v>5.7894737000000002E-2</c:v>
                </c:pt>
                <c:pt idx="2313">
                  <c:v>5.7894737000000002E-2</c:v>
                </c:pt>
                <c:pt idx="2314">
                  <c:v>5.7894737000000002E-2</c:v>
                </c:pt>
                <c:pt idx="2315">
                  <c:v>5.7894737000000002E-2</c:v>
                </c:pt>
                <c:pt idx="2316">
                  <c:v>5.7894737000000002E-2</c:v>
                </c:pt>
                <c:pt idx="2317">
                  <c:v>5.7894737000000002E-2</c:v>
                </c:pt>
                <c:pt idx="2318">
                  <c:v>5.7894737000000002E-2</c:v>
                </c:pt>
                <c:pt idx="2319">
                  <c:v>5.7894737000000002E-2</c:v>
                </c:pt>
                <c:pt idx="2320">
                  <c:v>5.7894737000000002E-2</c:v>
                </c:pt>
                <c:pt idx="2321">
                  <c:v>5.7894737000000002E-2</c:v>
                </c:pt>
                <c:pt idx="2322">
                  <c:v>5.7894737000000002E-2</c:v>
                </c:pt>
                <c:pt idx="2323">
                  <c:v>5.7894737000000002E-2</c:v>
                </c:pt>
                <c:pt idx="2324">
                  <c:v>5.7894737000000002E-2</c:v>
                </c:pt>
                <c:pt idx="2325">
                  <c:v>5.7894737000000002E-2</c:v>
                </c:pt>
                <c:pt idx="2326">
                  <c:v>5.7894737000000002E-2</c:v>
                </c:pt>
                <c:pt idx="2327">
                  <c:v>5.7894737000000002E-2</c:v>
                </c:pt>
                <c:pt idx="2328">
                  <c:v>5.7894737000000002E-2</c:v>
                </c:pt>
                <c:pt idx="2329">
                  <c:v>5.7894737000000002E-2</c:v>
                </c:pt>
                <c:pt idx="2330">
                  <c:v>5.7894737000000002E-2</c:v>
                </c:pt>
                <c:pt idx="2331">
                  <c:v>5.7894737000000002E-2</c:v>
                </c:pt>
                <c:pt idx="2332">
                  <c:v>5.7894737000000002E-2</c:v>
                </c:pt>
                <c:pt idx="2333">
                  <c:v>5.7894737000000002E-2</c:v>
                </c:pt>
                <c:pt idx="2334">
                  <c:v>5.7894737000000002E-2</c:v>
                </c:pt>
                <c:pt idx="2335">
                  <c:v>5.7894737000000002E-2</c:v>
                </c:pt>
                <c:pt idx="2336">
                  <c:v>5.7894737000000002E-2</c:v>
                </c:pt>
                <c:pt idx="2337">
                  <c:v>5.7894737000000002E-2</c:v>
                </c:pt>
                <c:pt idx="2338">
                  <c:v>5.7894737000000002E-2</c:v>
                </c:pt>
                <c:pt idx="2339">
                  <c:v>5.7894737000000002E-2</c:v>
                </c:pt>
                <c:pt idx="2340">
                  <c:v>5.7894737000000002E-2</c:v>
                </c:pt>
                <c:pt idx="2341">
                  <c:v>5.7894737000000002E-2</c:v>
                </c:pt>
                <c:pt idx="2342">
                  <c:v>5.7894737000000002E-2</c:v>
                </c:pt>
                <c:pt idx="2343">
                  <c:v>5.7894737000000002E-2</c:v>
                </c:pt>
                <c:pt idx="2344">
                  <c:v>5.7894737000000002E-2</c:v>
                </c:pt>
                <c:pt idx="2345">
                  <c:v>5.7894737000000002E-2</c:v>
                </c:pt>
                <c:pt idx="2346">
                  <c:v>5.7894737000000002E-2</c:v>
                </c:pt>
                <c:pt idx="2347">
                  <c:v>5.7894737000000002E-2</c:v>
                </c:pt>
                <c:pt idx="2348">
                  <c:v>5.7894737000000002E-2</c:v>
                </c:pt>
                <c:pt idx="2349">
                  <c:v>5.7894737000000002E-2</c:v>
                </c:pt>
                <c:pt idx="2350">
                  <c:v>5.7894737000000002E-2</c:v>
                </c:pt>
                <c:pt idx="2351">
                  <c:v>5.7894737000000002E-2</c:v>
                </c:pt>
                <c:pt idx="2352">
                  <c:v>5.7894737000000002E-2</c:v>
                </c:pt>
                <c:pt idx="2353">
                  <c:v>5.7894737000000002E-2</c:v>
                </c:pt>
                <c:pt idx="2354">
                  <c:v>5.7894737000000002E-2</c:v>
                </c:pt>
                <c:pt idx="2355">
                  <c:v>5.7894737000000002E-2</c:v>
                </c:pt>
                <c:pt idx="2356">
                  <c:v>5.7894737000000002E-2</c:v>
                </c:pt>
                <c:pt idx="2357">
                  <c:v>5.7894737000000002E-2</c:v>
                </c:pt>
                <c:pt idx="2358">
                  <c:v>5.7894737000000002E-2</c:v>
                </c:pt>
                <c:pt idx="2359">
                  <c:v>5.7894737000000002E-2</c:v>
                </c:pt>
                <c:pt idx="2360">
                  <c:v>5.7894737000000002E-2</c:v>
                </c:pt>
                <c:pt idx="2361">
                  <c:v>5.7894737000000002E-2</c:v>
                </c:pt>
                <c:pt idx="2362">
                  <c:v>5.7894737000000002E-2</c:v>
                </c:pt>
                <c:pt idx="2363">
                  <c:v>5.7894737000000002E-2</c:v>
                </c:pt>
                <c:pt idx="2364">
                  <c:v>5.7894737000000002E-2</c:v>
                </c:pt>
                <c:pt idx="2365">
                  <c:v>5.7894737000000002E-2</c:v>
                </c:pt>
                <c:pt idx="2366">
                  <c:v>5.7894737000000002E-2</c:v>
                </c:pt>
                <c:pt idx="2367">
                  <c:v>5.7894737000000002E-2</c:v>
                </c:pt>
                <c:pt idx="2368">
                  <c:v>5.7894737000000002E-2</c:v>
                </c:pt>
                <c:pt idx="2369">
                  <c:v>5.7894737000000002E-2</c:v>
                </c:pt>
                <c:pt idx="2370">
                  <c:v>5.7894737000000002E-2</c:v>
                </c:pt>
                <c:pt idx="2371">
                  <c:v>5.7894737000000002E-2</c:v>
                </c:pt>
                <c:pt idx="2372">
                  <c:v>5.7894737000000002E-2</c:v>
                </c:pt>
                <c:pt idx="2373">
                  <c:v>5.7894737000000002E-2</c:v>
                </c:pt>
                <c:pt idx="2374">
                  <c:v>5.7894737000000002E-2</c:v>
                </c:pt>
                <c:pt idx="2375">
                  <c:v>5.7894737000000002E-2</c:v>
                </c:pt>
                <c:pt idx="2376">
                  <c:v>5.7894737000000002E-2</c:v>
                </c:pt>
                <c:pt idx="2377">
                  <c:v>5.7894737000000002E-2</c:v>
                </c:pt>
                <c:pt idx="2378">
                  <c:v>5.7894737000000002E-2</c:v>
                </c:pt>
                <c:pt idx="2379">
                  <c:v>5.7894737000000002E-2</c:v>
                </c:pt>
                <c:pt idx="2380">
                  <c:v>5.7894737000000002E-2</c:v>
                </c:pt>
                <c:pt idx="2381">
                  <c:v>5.7894737000000002E-2</c:v>
                </c:pt>
                <c:pt idx="2382">
                  <c:v>5.7894737000000002E-2</c:v>
                </c:pt>
                <c:pt idx="2383">
                  <c:v>5.7894737000000002E-2</c:v>
                </c:pt>
                <c:pt idx="2384">
                  <c:v>5.7894737000000002E-2</c:v>
                </c:pt>
                <c:pt idx="2385">
                  <c:v>5.7894737000000002E-2</c:v>
                </c:pt>
                <c:pt idx="2386">
                  <c:v>5.7894737000000002E-2</c:v>
                </c:pt>
                <c:pt idx="2387">
                  <c:v>5.7894737000000002E-2</c:v>
                </c:pt>
                <c:pt idx="2388">
                  <c:v>5.7894737000000002E-2</c:v>
                </c:pt>
                <c:pt idx="2389">
                  <c:v>5.7894737000000002E-2</c:v>
                </c:pt>
                <c:pt idx="2390">
                  <c:v>5.7894737000000002E-2</c:v>
                </c:pt>
                <c:pt idx="2391">
                  <c:v>5.7894737000000002E-2</c:v>
                </c:pt>
                <c:pt idx="2392">
                  <c:v>5.7894737000000002E-2</c:v>
                </c:pt>
                <c:pt idx="2393">
                  <c:v>5.7894737000000002E-2</c:v>
                </c:pt>
                <c:pt idx="2394">
                  <c:v>5.7894737000000002E-2</c:v>
                </c:pt>
                <c:pt idx="2395">
                  <c:v>5.7894737000000002E-2</c:v>
                </c:pt>
                <c:pt idx="2396">
                  <c:v>5.7894737000000002E-2</c:v>
                </c:pt>
                <c:pt idx="2397">
                  <c:v>5.7894737000000002E-2</c:v>
                </c:pt>
                <c:pt idx="2398">
                  <c:v>5.7894737000000002E-2</c:v>
                </c:pt>
                <c:pt idx="2399">
                  <c:v>5.7894737000000002E-2</c:v>
                </c:pt>
                <c:pt idx="2400">
                  <c:v>5.7894737000000002E-2</c:v>
                </c:pt>
                <c:pt idx="2401">
                  <c:v>5.7894737000000002E-2</c:v>
                </c:pt>
                <c:pt idx="2402">
                  <c:v>5.7894737000000002E-2</c:v>
                </c:pt>
                <c:pt idx="2403">
                  <c:v>5.7894737000000002E-2</c:v>
                </c:pt>
                <c:pt idx="2404">
                  <c:v>5.7894737000000002E-2</c:v>
                </c:pt>
                <c:pt idx="2405">
                  <c:v>5.7894737000000002E-2</c:v>
                </c:pt>
                <c:pt idx="2406">
                  <c:v>5.7894737000000002E-2</c:v>
                </c:pt>
                <c:pt idx="2407">
                  <c:v>5.7894737000000002E-2</c:v>
                </c:pt>
                <c:pt idx="2408">
                  <c:v>5.7894737000000002E-2</c:v>
                </c:pt>
                <c:pt idx="2409">
                  <c:v>5.7894737000000002E-2</c:v>
                </c:pt>
                <c:pt idx="2410">
                  <c:v>5.7894737000000002E-2</c:v>
                </c:pt>
                <c:pt idx="2411">
                  <c:v>5.7894737000000002E-2</c:v>
                </c:pt>
                <c:pt idx="2412">
                  <c:v>5.7894737000000002E-2</c:v>
                </c:pt>
                <c:pt idx="2413">
                  <c:v>5.7894737000000002E-2</c:v>
                </c:pt>
                <c:pt idx="2414">
                  <c:v>5.7894737000000002E-2</c:v>
                </c:pt>
                <c:pt idx="2415">
                  <c:v>5.7894737000000002E-2</c:v>
                </c:pt>
                <c:pt idx="2416">
                  <c:v>5.7894737000000002E-2</c:v>
                </c:pt>
                <c:pt idx="2417">
                  <c:v>5.7894737000000002E-2</c:v>
                </c:pt>
                <c:pt idx="2418">
                  <c:v>5.7894737000000002E-2</c:v>
                </c:pt>
                <c:pt idx="2419">
                  <c:v>5.7894737000000002E-2</c:v>
                </c:pt>
                <c:pt idx="2420">
                  <c:v>5.7894737000000002E-2</c:v>
                </c:pt>
                <c:pt idx="2421">
                  <c:v>5.7894737000000002E-2</c:v>
                </c:pt>
                <c:pt idx="2422">
                  <c:v>5.7894737000000002E-2</c:v>
                </c:pt>
                <c:pt idx="2423">
                  <c:v>5.7894737000000002E-2</c:v>
                </c:pt>
                <c:pt idx="2424">
                  <c:v>5.7894737000000002E-2</c:v>
                </c:pt>
                <c:pt idx="2425">
                  <c:v>5.7894737000000002E-2</c:v>
                </c:pt>
                <c:pt idx="2426">
                  <c:v>5.7894737000000002E-2</c:v>
                </c:pt>
                <c:pt idx="2427">
                  <c:v>5.7894737000000002E-2</c:v>
                </c:pt>
                <c:pt idx="2428">
                  <c:v>5.7894737000000002E-2</c:v>
                </c:pt>
                <c:pt idx="2429">
                  <c:v>5.7894737000000002E-2</c:v>
                </c:pt>
                <c:pt idx="2430">
                  <c:v>5.7894737000000002E-2</c:v>
                </c:pt>
                <c:pt idx="2431">
                  <c:v>5.7894737000000002E-2</c:v>
                </c:pt>
                <c:pt idx="2432">
                  <c:v>5.7894737000000002E-2</c:v>
                </c:pt>
                <c:pt idx="2433">
                  <c:v>5.7894737000000002E-2</c:v>
                </c:pt>
                <c:pt idx="2434">
                  <c:v>5.7894737000000002E-2</c:v>
                </c:pt>
                <c:pt idx="2435">
                  <c:v>5.7894737000000002E-2</c:v>
                </c:pt>
                <c:pt idx="2436">
                  <c:v>5.7894737000000002E-2</c:v>
                </c:pt>
                <c:pt idx="2437">
                  <c:v>5.7894737000000002E-2</c:v>
                </c:pt>
                <c:pt idx="2438">
                  <c:v>5.7894737000000002E-2</c:v>
                </c:pt>
                <c:pt idx="2439">
                  <c:v>5.7894737000000002E-2</c:v>
                </c:pt>
                <c:pt idx="2440">
                  <c:v>5.7894737000000002E-2</c:v>
                </c:pt>
                <c:pt idx="2441">
                  <c:v>5.7894737000000002E-2</c:v>
                </c:pt>
                <c:pt idx="2442">
                  <c:v>5.7894737000000002E-2</c:v>
                </c:pt>
                <c:pt idx="2443">
                  <c:v>5.7894737000000002E-2</c:v>
                </c:pt>
                <c:pt idx="2444">
                  <c:v>5.7894737000000002E-2</c:v>
                </c:pt>
                <c:pt idx="2445">
                  <c:v>5.7894737000000002E-2</c:v>
                </c:pt>
                <c:pt idx="2446">
                  <c:v>5.7894737000000002E-2</c:v>
                </c:pt>
                <c:pt idx="2447">
                  <c:v>5.7894737000000002E-2</c:v>
                </c:pt>
                <c:pt idx="2448">
                  <c:v>5.7894737000000002E-2</c:v>
                </c:pt>
                <c:pt idx="2449">
                  <c:v>5.7894737000000002E-2</c:v>
                </c:pt>
                <c:pt idx="2450">
                  <c:v>5.7894737000000002E-2</c:v>
                </c:pt>
                <c:pt idx="2451">
                  <c:v>5.7894737000000002E-2</c:v>
                </c:pt>
                <c:pt idx="2452">
                  <c:v>5.7894737000000002E-2</c:v>
                </c:pt>
                <c:pt idx="2453">
                  <c:v>5.7894737000000002E-2</c:v>
                </c:pt>
                <c:pt idx="2454">
                  <c:v>5.7894737000000002E-2</c:v>
                </c:pt>
                <c:pt idx="2455">
                  <c:v>5.8201058E-2</c:v>
                </c:pt>
                <c:pt idx="2456">
                  <c:v>5.8201058E-2</c:v>
                </c:pt>
                <c:pt idx="2457">
                  <c:v>5.8201058E-2</c:v>
                </c:pt>
                <c:pt idx="2458">
                  <c:v>5.8201058E-2</c:v>
                </c:pt>
                <c:pt idx="2459">
                  <c:v>5.8201058E-2</c:v>
                </c:pt>
                <c:pt idx="2460">
                  <c:v>5.8201058E-2</c:v>
                </c:pt>
                <c:pt idx="2461">
                  <c:v>5.8201058E-2</c:v>
                </c:pt>
                <c:pt idx="2462">
                  <c:v>5.8201058E-2</c:v>
                </c:pt>
                <c:pt idx="2463">
                  <c:v>5.8201058E-2</c:v>
                </c:pt>
                <c:pt idx="2464">
                  <c:v>5.8201058E-2</c:v>
                </c:pt>
                <c:pt idx="2465">
                  <c:v>5.8201058E-2</c:v>
                </c:pt>
                <c:pt idx="2466">
                  <c:v>5.8201058E-2</c:v>
                </c:pt>
                <c:pt idx="2467">
                  <c:v>5.8201058E-2</c:v>
                </c:pt>
                <c:pt idx="2468">
                  <c:v>5.8201058E-2</c:v>
                </c:pt>
                <c:pt idx="2469">
                  <c:v>5.8201058E-2</c:v>
                </c:pt>
                <c:pt idx="2470">
                  <c:v>5.8201058E-2</c:v>
                </c:pt>
                <c:pt idx="2471">
                  <c:v>5.8201058E-2</c:v>
                </c:pt>
                <c:pt idx="2472">
                  <c:v>5.8201058E-2</c:v>
                </c:pt>
                <c:pt idx="2473">
                  <c:v>5.8201058E-2</c:v>
                </c:pt>
                <c:pt idx="2474">
                  <c:v>5.8201058E-2</c:v>
                </c:pt>
                <c:pt idx="2475">
                  <c:v>5.8201058E-2</c:v>
                </c:pt>
                <c:pt idx="2476">
                  <c:v>6.3492063000000001E-2</c:v>
                </c:pt>
                <c:pt idx="2477">
                  <c:v>6.3492063000000001E-2</c:v>
                </c:pt>
                <c:pt idx="2478">
                  <c:v>6.3492063000000001E-2</c:v>
                </c:pt>
                <c:pt idx="2479">
                  <c:v>6.3492063000000001E-2</c:v>
                </c:pt>
                <c:pt idx="2480">
                  <c:v>6.3492063000000001E-2</c:v>
                </c:pt>
                <c:pt idx="2481">
                  <c:v>6.3492063000000001E-2</c:v>
                </c:pt>
                <c:pt idx="2482">
                  <c:v>6.3492063000000001E-2</c:v>
                </c:pt>
                <c:pt idx="2483">
                  <c:v>6.3492063000000001E-2</c:v>
                </c:pt>
                <c:pt idx="2484">
                  <c:v>6.3492063000000001E-2</c:v>
                </c:pt>
                <c:pt idx="2485">
                  <c:v>6.3492063000000001E-2</c:v>
                </c:pt>
                <c:pt idx="2486">
                  <c:v>6.3492063000000001E-2</c:v>
                </c:pt>
                <c:pt idx="2487">
                  <c:v>6.3492063000000001E-2</c:v>
                </c:pt>
                <c:pt idx="2488">
                  <c:v>6.3492063000000001E-2</c:v>
                </c:pt>
                <c:pt idx="2489">
                  <c:v>6.3492063000000001E-2</c:v>
                </c:pt>
                <c:pt idx="2490">
                  <c:v>6.3492063000000001E-2</c:v>
                </c:pt>
                <c:pt idx="2491">
                  <c:v>6.3492063000000001E-2</c:v>
                </c:pt>
                <c:pt idx="2492">
                  <c:v>6.3492063000000001E-2</c:v>
                </c:pt>
                <c:pt idx="2493">
                  <c:v>6.3492063000000001E-2</c:v>
                </c:pt>
                <c:pt idx="2494">
                  <c:v>6.3492063000000001E-2</c:v>
                </c:pt>
                <c:pt idx="2495">
                  <c:v>6.3492063000000001E-2</c:v>
                </c:pt>
                <c:pt idx="2496">
                  <c:v>6.3492063000000001E-2</c:v>
                </c:pt>
                <c:pt idx="2497">
                  <c:v>6.3492063000000001E-2</c:v>
                </c:pt>
                <c:pt idx="2498">
                  <c:v>6.3492063000000001E-2</c:v>
                </c:pt>
                <c:pt idx="2499">
                  <c:v>6.3492063000000001E-2</c:v>
                </c:pt>
                <c:pt idx="2500">
                  <c:v>6.3492063000000001E-2</c:v>
                </c:pt>
                <c:pt idx="2501">
                  <c:v>6.3492063000000001E-2</c:v>
                </c:pt>
                <c:pt idx="2502">
                  <c:v>6.3492063000000001E-2</c:v>
                </c:pt>
                <c:pt idx="2503">
                  <c:v>6.3492063000000001E-2</c:v>
                </c:pt>
                <c:pt idx="2504">
                  <c:v>6.3492063000000001E-2</c:v>
                </c:pt>
                <c:pt idx="2505">
                  <c:v>6.3492063000000001E-2</c:v>
                </c:pt>
                <c:pt idx="2506">
                  <c:v>6.3492063000000001E-2</c:v>
                </c:pt>
                <c:pt idx="2507">
                  <c:v>6.3492063000000001E-2</c:v>
                </c:pt>
                <c:pt idx="2508">
                  <c:v>6.3492063000000001E-2</c:v>
                </c:pt>
                <c:pt idx="2509">
                  <c:v>6.3492063000000001E-2</c:v>
                </c:pt>
                <c:pt idx="2510">
                  <c:v>6.3492063000000001E-2</c:v>
                </c:pt>
                <c:pt idx="2511">
                  <c:v>6.3492063000000001E-2</c:v>
                </c:pt>
                <c:pt idx="2512">
                  <c:v>6.3492063000000001E-2</c:v>
                </c:pt>
                <c:pt idx="2513">
                  <c:v>6.3492063000000001E-2</c:v>
                </c:pt>
                <c:pt idx="2514">
                  <c:v>6.3492063000000001E-2</c:v>
                </c:pt>
                <c:pt idx="2515">
                  <c:v>6.3492063000000001E-2</c:v>
                </c:pt>
                <c:pt idx="2516">
                  <c:v>6.3492063000000001E-2</c:v>
                </c:pt>
                <c:pt idx="2517">
                  <c:v>6.3829786999999999E-2</c:v>
                </c:pt>
                <c:pt idx="2518">
                  <c:v>6.3829786999999999E-2</c:v>
                </c:pt>
                <c:pt idx="2519">
                  <c:v>6.3829786999999999E-2</c:v>
                </c:pt>
                <c:pt idx="2520">
                  <c:v>6.3829786999999999E-2</c:v>
                </c:pt>
                <c:pt idx="2521">
                  <c:v>6.3829786999999999E-2</c:v>
                </c:pt>
                <c:pt idx="2522">
                  <c:v>6.3829786999999999E-2</c:v>
                </c:pt>
                <c:pt idx="2523">
                  <c:v>6.4171122999999997E-2</c:v>
                </c:pt>
                <c:pt idx="2524">
                  <c:v>6.4171122999999997E-2</c:v>
                </c:pt>
                <c:pt idx="2525">
                  <c:v>6.4171122999999997E-2</c:v>
                </c:pt>
                <c:pt idx="2526">
                  <c:v>6.4171122999999997E-2</c:v>
                </c:pt>
                <c:pt idx="2527">
                  <c:v>6.4171122999999997E-2</c:v>
                </c:pt>
                <c:pt idx="2528">
                  <c:v>6.4171122999999997E-2</c:v>
                </c:pt>
                <c:pt idx="2529">
                  <c:v>6.4171122999999997E-2</c:v>
                </c:pt>
                <c:pt idx="2530">
                  <c:v>6.4171122999999997E-2</c:v>
                </c:pt>
                <c:pt idx="2531">
                  <c:v>6.4171122999999997E-2</c:v>
                </c:pt>
                <c:pt idx="2532">
                  <c:v>6.4171122999999997E-2</c:v>
                </c:pt>
                <c:pt idx="2533">
                  <c:v>6.4171122999999997E-2</c:v>
                </c:pt>
                <c:pt idx="2534">
                  <c:v>6.4171122999999997E-2</c:v>
                </c:pt>
                <c:pt idx="2535">
                  <c:v>6.4171122999999997E-2</c:v>
                </c:pt>
                <c:pt idx="2536">
                  <c:v>6.4171122999999997E-2</c:v>
                </c:pt>
                <c:pt idx="2537">
                  <c:v>6.4171122999999997E-2</c:v>
                </c:pt>
                <c:pt idx="2538">
                  <c:v>6.9518716999999994E-2</c:v>
                </c:pt>
                <c:pt idx="2539">
                  <c:v>6.9518716999999994E-2</c:v>
                </c:pt>
                <c:pt idx="2540">
                  <c:v>6.9518716999999994E-2</c:v>
                </c:pt>
                <c:pt idx="2541">
                  <c:v>6.9518716999999994E-2</c:v>
                </c:pt>
                <c:pt idx="2542">
                  <c:v>6.9518716999999994E-2</c:v>
                </c:pt>
                <c:pt idx="2543">
                  <c:v>6.9518716999999994E-2</c:v>
                </c:pt>
                <c:pt idx="2544">
                  <c:v>7.4866310000000005E-2</c:v>
                </c:pt>
                <c:pt idx="2545">
                  <c:v>7.4866310000000005E-2</c:v>
                </c:pt>
                <c:pt idx="2546">
                  <c:v>7.4866310000000005E-2</c:v>
                </c:pt>
                <c:pt idx="2547">
                  <c:v>7.4866310000000005E-2</c:v>
                </c:pt>
                <c:pt idx="2548">
                  <c:v>7.4866310000000005E-2</c:v>
                </c:pt>
                <c:pt idx="2549">
                  <c:v>7.4866310000000005E-2</c:v>
                </c:pt>
                <c:pt idx="2550">
                  <c:v>7.4866310000000005E-2</c:v>
                </c:pt>
                <c:pt idx="2551">
                  <c:v>7.4866310000000005E-2</c:v>
                </c:pt>
                <c:pt idx="2552">
                  <c:v>7.4866310000000005E-2</c:v>
                </c:pt>
                <c:pt idx="2553">
                  <c:v>7.4866310000000005E-2</c:v>
                </c:pt>
                <c:pt idx="2554">
                  <c:v>7.4866310000000005E-2</c:v>
                </c:pt>
                <c:pt idx="2555">
                  <c:v>7.4866310000000005E-2</c:v>
                </c:pt>
                <c:pt idx="2556">
                  <c:v>7.4866310000000005E-2</c:v>
                </c:pt>
                <c:pt idx="2557">
                  <c:v>7.4866310000000005E-2</c:v>
                </c:pt>
                <c:pt idx="2558">
                  <c:v>7.4866310000000005E-2</c:v>
                </c:pt>
                <c:pt idx="2559">
                  <c:v>7.4866310000000005E-2</c:v>
                </c:pt>
                <c:pt idx="2560">
                  <c:v>7.4866310000000005E-2</c:v>
                </c:pt>
                <c:pt idx="2561">
                  <c:v>7.4866310000000005E-2</c:v>
                </c:pt>
                <c:pt idx="2562">
                  <c:v>7.4866310000000005E-2</c:v>
                </c:pt>
                <c:pt idx="2563">
                  <c:v>7.4866310000000005E-2</c:v>
                </c:pt>
                <c:pt idx="2564">
                  <c:v>7.4866310000000005E-2</c:v>
                </c:pt>
                <c:pt idx="2565">
                  <c:v>7.4866310000000005E-2</c:v>
                </c:pt>
                <c:pt idx="2566">
                  <c:v>7.4866310000000005E-2</c:v>
                </c:pt>
                <c:pt idx="2567">
                  <c:v>7.4866310000000005E-2</c:v>
                </c:pt>
                <c:pt idx="2568">
                  <c:v>7.4866310000000005E-2</c:v>
                </c:pt>
                <c:pt idx="2569">
                  <c:v>7.4866310000000005E-2</c:v>
                </c:pt>
                <c:pt idx="2570">
                  <c:v>7.4866310000000005E-2</c:v>
                </c:pt>
                <c:pt idx="2571">
                  <c:v>7.4866310000000005E-2</c:v>
                </c:pt>
                <c:pt idx="2572">
                  <c:v>7.4866310000000005E-2</c:v>
                </c:pt>
                <c:pt idx="2573">
                  <c:v>7.4866310000000005E-2</c:v>
                </c:pt>
                <c:pt idx="2574">
                  <c:v>7.4866310000000005E-2</c:v>
                </c:pt>
                <c:pt idx="2575">
                  <c:v>7.4866310000000005E-2</c:v>
                </c:pt>
                <c:pt idx="2576">
                  <c:v>7.4866310000000005E-2</c:v>
                </c:pt>
                <c:pt idx="2577">
                  <c:v>7.5268817000000002E-2</c:v>
                </c:pt>
                <c:pt idx="2578">
                  <c:v>7.5268817000000002E-2</c:v>
                </c:pt>
                <c:pt idx="2579">
                  <c:v>7.5268817000000002E-2</c:v>
                </c:pt>
                <c:pt idx="2580">
                  <c:v>7.5268817000000002E-2</c:v>
                </c:pt>
                <c:pt idx="2581">
                  <c:v>7.5268817000000002E-2</c:v>
                </c:pt>
                <c:pt idx="2582">
                  <c:v>7.5268817000000002E-2</c:v>
                </c:pt>
                <c:pt idx="2583">
                  <c:v>7.5268817000000002E-2</c:v>
                </c:pt>
                <c:pt idx="2584">
                  <c:v>7.5268817000000002E-2</c:v>
                </c:pt>
                <c:pt idx="2585">
                  <c:v>7.5268817000000002E-2</c:v>
                </c:pt>
                <c:pt idx="2586">
                  <c:v>7.5268817000000002E-2</c:v>
                </c:pt>
                <c:pt idx="2587">
                  <c:v>7.5268817000000002E-2</c:v>
                </c:pt>
                <c:pt idx="2588">
                  <c:v>7.5268817000000002E-2</c:v>
                </c:pt>
                <c:pt idx="2589">
                  <c:v>7.5268817000000002E-2</c:v>
                </c:pt>
                <c:pt idx="2590">
                  <c:v>7.5268817000000002E-2</c:v>
                </c:pt>
                <c:pt idx="2591">
                  <c:v>7.5268817000000002E-2</c:v>
                </c:pt>
                <c:pt idx="2592">
                  <c:v>7.5268817000000002E-2</c:v>
                </c:pt>
                <c:pt idx="2593">
                  <c:v>7.5268817000000002E-2</c:v>
                </c:pt>
                <c:pt idx="2594">
                  <c:v>7.5268817000000002E-2</c:v>
                </c:pt>
                <c:pt idx="2595">
                  <c:v>7.5268817000000002E-2</c:v>
                </c:pt>
                <c:pt idx="2596">
                  <c:v>7.5268817000000002E-2</c:v>
                </c:pt>
                <c:pt idx="2597">
                  <c:v>7.5268817000000002E-2</c:v>
                </c:pt>
                <c:pt idx="2598">
                  <c:v>8.0645161000000007E-2</c:v>
                </c:pt>
                <c:pt idx="2599">
                  <c:v>8.0645161000000007E-2</c:v>
                </c:pt>
                <c:pt idx="2600">
                  <c:v>8.0645161000000007E-2</c:v>
                </c:pt>
                <c:pt idx="2601">
                  <c:v>8.0645161000000007E-2</c:v>
                </c:pt>
                <c:pt idx="2602">
                  <c:v>8.0645161000000007E-2</c:v>
                </c:pt>
                <c:pt idx="2603">
                  <c:v>8.0645161000000007E-2</c:v>
                </c:pt>
                <c:pt idx="2604">
                  <c:v>8.0645161000000007E-2</c:v>
                </c:pt>
                <c:pt idx="2605">
                  <c:v>8.0645161000000007E-2</c:v>
                </c:pt>
                <c:pt idx="2606">
                  <c:v>8.0645161000000007E-2</c:v>
                </c:pt>
                <c:pt idx="2607">
                  <c:v>8.0645161000000007E-2</c:v>
                </c:pt>
                <c:pt idx="2608">
                  <c:v>8.0645161000000007E-2</c:v>
                </c:pt>
                <c:pt idx="2609">
                  <c:v>8.0645161000000007E-2</c:v>
                </c:pt>
                <c:pt idx="2610">
                  <c:v>8.0645161000000007E-2</c:v>
                </c:pt>
                <c:pt idx="2611">
                  <c:v>8.0645161000000007E-2</c:v>
                </c:pt>
                <c:pt idx="2612">
                  <c:v>8.0645161000000007E-2</c:v>
                </c:pt>
                <c:pt idx="2613">
                  <c:v>8.0645161000000007E-2</c:v>
                </c:pt>
                <c:pt idx="2614">
                  <c:v>8.0645161000000007E-2</c:v>
                </c:pt>
                <c:pt idx="2615">
                  <c:v>8.0645161000000007E-2</c:v>
                </c:pt>
                <c:pt idx="2616">
                  <c:v>8.0645161000000007E-2</c:v>
                </c:pt>
                <c:pt idx="2617">
                  <c:v>8.0645161000000007E-2</c:v>
                </c:pt>
                <c:pt idx="2618">
                  <c:v>8.0645161000000007E-2</c:v>
                </c:pt>
                <c:pt idx="2619">
                  <c:v>8.0645161000000007E-2</c:v>
                </c:pt>
                <c:pt idx="2620">
                  <c:v>8.0645161000000007E-2</c:v>
                </c:pt>
                <c:pt idx="2621">
                  <c:v>8.0645161000000007E-2</c:v>
                </c:pt>
                <c:pt idx="2622">
                  <c:v>8.0645161000000007E-2</c:v>
                </c:pt>
                <c:pt idx="2623">
                  <c:v>8.0645161000000007E-2</c:v>
                </c:pt>
                <c:pt idx="2624">
                  <c:v>8.0645161000000007E-2</c:v>
                </c:pt>
                <c:pt idx="2625">
                  <c:v>8.0645161000000007E-2</c:v>
                </c:pt>
                <c:pt idx="2626">
                  <c:v>8.0645161000000007E-2</c:v>
                </c:pt>
                <c:pt idx="2627">
                  <c:v>8.0645161000000007E-2</c:v>
                </c:pt>
                <c:pt idx="2628">
                  <c:v>8.0645161000000007E-2</c:v>
                </c:pt>
                <c:pt idx="2629">
                  <c:v>8.0645161000000007E-2</c:v>
                </c:pt>
                <c:pt idx="2630">
                  <c:v>8.0645161000000007E-2</c:v>
                </c:pt>
                <c:pt idx="2631">
                  <c:v>8.0645161000000007E-2</c:v>
                </c:pt>
                <c:pt idx="2632">
                  <c:v>8.0645161000000007E-2</c:v>
                </c:pt>
                <c:pt idx="2633">
                  <c:v>8.0645161000000007E-2</c:v>
                </c:pt>
                <c:pt idx="2634">
                  <c:v>8.0645161000000007E-2</c:v>
                </c:pt>
                <c:pt idx="2635">
                  <c:v>8.0645161000000007E-2</c:v>
                </c:pt>
                <c:pt idx="2636">
                  <c:v>8.0645161000000007E-2</c:v>
                </c:pt>
                <c:pt idx="2637">
                  <c:v>8.0645161000000007E-2</c:v>
                </c:pt>
                <c:pt idx="2638">
                  <c:v>8.0645161000000007E-2</c:v>
                </c:pt>
                <c:pt idx="2639">
                  <c:v>8.0645161000000007E-2</c:v>
                </c:pt>
                <c:pt idx="2640">
                  <c:v>8.0645161000000007E-2</c:v>
                </c:pt>
                <c:pt idx="2641">
                  <c:v>8.0645161000000007E-2</c:v>
                </c:pt>
                <c:pt idx="2642">
                  <c:v>8.0645161000000007E-2</c:v>
                </c:pt>
                <c:pt idx="2643">
                  <c:v>8.0645161000000007E-2</c:v>
                </c:pt>
                <c:pt idx="2644">
                  <c:v>8.0645161000000007E-2</c:v>
                </c:pt>
                <c:pt idx="2645">
                  <c:v>8.0645161000000007E-2</c:v>
                </c:pt>
                <c:pt idx="2646">
                  <c:v>8.0645161000000007E-2</c:v>
                </c:pt>
                <c:pt idx="2647">
                  <c:v>8.0645161000000007E-2</c:v>
                </c:pt>
                <c:pt idx="2648">
                  <c:v>8.0645161000000007E-2</c:v>
                </c:pt>
                <c:pt idx="2649">
                  <c:v>8.0645161000000007E-2</c:v>
                </c:pt>
                <c:pt idx="2650">
                  <c:v>8.0645161000000007E-2</c:v>
                </c:pt>
                <c:pt idx="2651">
                  <c:v>8.0645161000000007E-2</c:v>
                </c:pt>
                <c:pt idx="2652">
                  <c:v>8.1081080999999999E-2</c:v>
                </c:pt>
                <c:pt idx="2653">
                  <c:v>8.1081080999999999E-2</c:v>
                </c:pt>
                <c:pt idx="2654">
                  <c:v>8.1081080999999999E-2</c:v>
                </c:pt>
                <c:pt idx="2655">
                  <c:v>8.1521738999999996E-2</c:v>
                </c:pt>
                <c:pt idx="2656">
                  <c:v>8.1521738999999996E-2</c:v>
                </c:pt>
                <c:pt idx="2657">
                  <c:v>8.1521738999999996E-2</c:v>
                </c:pt>
                <c:pt idx="2658">
                  <c:v>8.1521738999999996E-2</c:v>
                </c:pt>
                <c:pt idx="2659">
                  <c:v>8.1521738999999996E-2</c:v>
                </c:pt>
                <c:pt idx="2660">
                  <c:v>8.1521738999999996E-2</c:v>
                </c:pt>
                <c:pt idx="2661">
                  <c:v>8.1521738999999996E-2</c:v>
                </c:pt>
                <c:pt idx="2662">
                  <c:v>8.1521738999999996E-2</c:v>
                </c:pt>
                <c:pt idx="2663">
                  <c:v>8.1521738999999996E-2</c:v>
                </c:pt>
                <c:pt idx="2664">
                  <c:v>8.1521738999999996E-2</c:v>
                </c:pt>
                <c:pt idx="2665">
                  <c:v>8.1521738999999996E-2</c:v>
                </c:pt>
                <c:pt idx="2666">
                  <c:v>8.1521738999999996E-2</c:v>
                </c:pt>
                <c:pt idx="2667">
                  <c:v>8.1521738999999996E-2</c:v>
                </c:pt>
                <c:pt idx="2668">
                  <c:v>8.1521738999999996E-2</c:v>
                </c:pt>
                <c:pt idx="2669">
                  <c:v>8.1521738999999996E-2</c:v>
                </c:pt>
                <c:pt idx="2670">
                  <c:v>8.1521738999999996E-2</c:v>
                </c:pt>
                <c:pt idx="2671">
                  <c:v>8.1521738999999996E-2</c:v>
                </c:pt>
                <c:pt idx="2672">
                  <c:v>8.1521738999999996E-2</c:v>
                </c:pt>
                <c:pt idx="2673">
                  <c:v>8.6956521999999994E-2</c:v>
                </c:pt>
                <c:pt idx="2674">
                  <c:v>8.6956521999999994E-2</c:v>
                </c:pt>
                <c:pt idx="2675">
                  <c:v>8.6956521999999994E-2</c:v>
                </c:pt>
                <c:pt idx="2676">
                  <c:v>9.2391303999999994E-2</c:v>
                </c:pt>
                <c:pt idx="2677">
                  <c:v>9.2391303999999994E-2</c:v>
                </c:pt>
                <c:pt idx="2678">
                  <c:v>9.2391303999999994E-2</c:v>
                </c:pt>
                <c:pt idx="2679">
                  <c:v>9.2391303999999994E-2</c:v>
                </c:pt>
                <c:pt idx="2680">
                  <c:v>9.2391303999999994E-2</c:v>
                </c:pt>
                <c:pt idx="2681">
                  <c:v>9.2391303999999994E-2</c:v>
                </c:pt>
                <c:pt idx="2682">
                  <c:v>9.2391303999999994E-2</c:v>
                </c:pt>
                <c:pt idx="2683">
                  <c:v>9.2391303999999994E-2</c:v>
                </c:pt>
                <c:pt idx="2684">
                  <c:v>9.2391303999999994E-2</c:v>
                </c:pt>
                <c:pt idx="2685">
                  <c:v>9.2391303999999994E-2</c:v>
                </c:pt>
                <c:pt idx="2686">
                  <c:v>9.2391303999999994E-2</c:v>
                </c:pt>
                <c:pt idx="2687">
                  <c:v>9.2391303999999994E-2</c:v>
                </c:pt>
                <c:pt idx="2688">
                  <c:v>9.2391303999999994E-2</c:v>
                </c:pt>
                <c:pt idx="2689">
                  <c:v>9.2391303999999994E-2</c:v>
                </c:pt>
                <c:pt idx="2690">
                  <c:v>9.2391303999999994E-2</c:v>
                </c:pt>
                <c:pt idx="2691">
                  <c:v>9.2391303999999994E-2</c:v>
                </c:pt>
                <c:pt idx="2692">
                  <c:v>9.2391303999999994E-2</c:v>
                </c:pt>
                <c:pt idx="2693">
                  <c:v>9.2391303999999994E-2</c:v>
                </c:pt>
                <c:pt idx="2694">
                  <c:v>9.2391303999999994E-2</c:v>
                </c:pt>
                <c:pt idx="2695">
                  <c:v>9.2391303999999994E-2</c:v>
                </c:pt>
                <c:pt idx="2696">
                  <c:v>9.2391303999999994E-2</c:v>
                </c:pt>
                <c:pt idx="2697">
                  <c:v>9.2391303999999994E-2</c:v>
                </c:pt>
                <c:pt idx="2698">
                  <c:v>9.2391303999999994E-2</c:v>
                </c:pt>
                <c:pt idx="2699">
                  <c:v>9.2391303999999994E-2</c:v>
                </c:pt>
                <c:pt idx="2700">
                  <c:v>9.2391303999999994E-2</c:v>
                </c:pt>
                <c:pt idx="2701">
                  <c:v>9.2391303999999994E-2</c:v>
                </c:pt>
                <c:pt idx="2702">
                  <c:v>9.2391303999999994E-2</c:v>
                </c:pt>
                <c:pt idx="2703">
                  <c:v>9.2391303999999994E-2</c:v>
                </c:pt>
                <c:pt idx="2704">
                  <c:v>9.2391303999999994E-2</c:v>
                </c:pt>
                <c:pt idx="2705">
                  <c:v>9.2391303999999994E-2</c:v>
                </c:pt>
                <c:pt idx="2706">
                  <c:v>9.2391303999999994E-2</c:v>
                </c:pt>
                <c:pt idx="2707">
                  <c:v>9.2391303999999994E-2</c:v>
                </c:pt>
                <c:pt idx="2708">
                  <c:v>9.2391303999999994E-2</c:v>
                </c:pt>
                <c:pt idx="2709">
                  <c:v>9.2391303999999994E-2</c:v>
                </c:pt>
                <c:pt idx="2710">
                  <c:v>9.2391303999999994E-2</c:v>
                </c:pt>
                <c:pt idx="2711">
                  <c:v>9.2391303999999994E-2</c:v>
                </c:pt>
                <c:pt idx="2712">
                  <c:v>9.2391303999999994E-2</c:v>
                </c:pt>
                <c:pt idx="2713">
                  <c:v>9.2391303999999994E-2</c:v>
                </c:pt>
                <c:pt idx="2714">
                  <c:v>9.2391303999999994E-2</c:v>
                </c:pt>
                <c:pt idx="2715">
                  <c:v>9.2391303999999994E-2</c:v>
                </c:pt>
                <c:pt idx="2716">
                  <c:v>9.2391303999999994E-2</c:v>
                </c:pt>
                <c:pt idx="2717">
                  <c:v>9.2391303999999994E-2</c:v>
                </c:pt>
                <c:pt idx="2718">
                  <c:v>9.2391303999999994E-2</c:v>
                </c:pt>
                <c:pt idx="2719">
                  <c:v>9.2391303999999994E-2</c:v>
                </c:pt>
                <c:pt idx="2720">
                  <c:v>9.2391303999999994E-2</c:v>
                </c:pt>
                <c:pt idx="2721">
                  <c:v>9.2391303999999994E-2</c:v>
                </c:pt>
                <c:pt idx="2722">
                  <c:v>9.2391303999999994E-2</c:v>
                </c:pt>
                <c:pt idx="2723">
                  <c:v>9.2391303999999994E-2</c:v>
                </c:pt>
                <c:pt idx="2724">
                  <c:v>9.2391303999999994E-2</c:v>
                </c:pt>
                <c:pt idx="2725">
                  <c:v>9.2391303999999994E-2</c:v>
                </c:pt>
                <c:pt idx="2726">
                  <c:v>9.2391303999999994E-2</c:v>
                </c:pt>
                <c:pt idx="2727">
                  <c:v>9.2391303999999994E-2</c:v>
                </c:pt>
                <c:pt idx="2728">
                  <c:v>9.2391303999999994E-2</c:v>
                </c:pt>
                <c:pt idx="2729">
                  <c:v>9.2391303999999994E-2</c:v>
                </c:pt>
                <c:pt idx="2730">
                  <c:v>9.2391303999999994E-2</c:v>
                </c:pt>
                <c:pt idx="2731">
                  <c:v>9.2391303999999994E-2</c:v>
                </c:pt>
                <c:pt idx="2732">
                  <c:v>9.2391303999999994E-2</c:v>
                </c:pt>
                <c:pt idx="2733">
                  <c:v>9.2391303999999994E-2</c:v>
                </c:pt>
                <c:pt idx="2734">
                  <c:v>9.2391303999999994E-2</c:v>
                </c:pt>
                <c:pt idx="2735">
                  <c:v>9.2391303999999994E-2</c:v>
                </c:pt>
                <c:pt idx="2736">
                  <c:v>9.2391303999999994E-2</c:v>
                </c:pt>
                <c:pt idx="2737">
                  <c:v>9.2391303999999994E-2</c:v>
                </c:pt>
                <c:pt idx="2738">
                  <c:v>9.2391303999999994E-2</c:v>
                </c:pt>
                <c:pt idx="2739">
                  <c:v>9.2896174999999998E-2</c:v>
                </c:pt>
                <c:pt idx="2740">
                  <c:v>9.2896174999999998E-2</c:v>
                </c:pt>
                <c:pt idx="2741">
                  <c:v>9.2896174999999998E-2</c:v>
                </c:pt>
                <c:pt idx="2742">
                  <c:v>9.2896174999999998E-2</c:v>
                </c:pt>
                <c:pt idx="2743">
                  <c:v>9.2896174999999998E-2</c:v>
                </c:pt>
                <c:pt idx="2744">
                  <c:v>9.2896174999999998E-2</c:v>
                </c:pt>
                <c:pt idx="2745">
                  <c:v>9.2896174999999998E-2</c:v>
                </c:pt>
                <c:pt idx="2746">
                  <c:v>9.2896174999999998E-2</c:v>
                </c:pt>
                <c:pt idx="2747">
                  <c:v>9.3406592999999996E-2</c:v>
                </c:pt>
                <c:pt idx="2748">
                  <c:v>9.3406592999999996E-2</c:v>
                </c:pt>
                <c:pt idx="2749">
                  <c:v>9.3406592999999996E-2</c:v>
                </c:pt>
                <c:pt idx="2750">
                  <c:v>9.3406592999999996E-2</c:v>
                </c:pt>
                <c:pt idx="2751">
                  <c:v>9.3406592999999996E-2</c:v>
                </c:pt>
                <c:pt idx="2752">
                  <c:v>9.3406592999999996E-2</c:v>
                </c:pt>
                <c:pt idx="2753">
                  <c:v>9.3406592999999996E-2</c:v>
                </c:pt>
                <c:pt idx="2754">
                  <c:v>9.3406592999999996E-2</c:v>
                </c:pt>
                <c:pt idx="2755">
                  <c:v>9.3406592999999996E-2</c:v>
                </c:pt>
                <c:pt idx="2756">
                  <c:v>9.3406592999999996E-2</c:v>
                </c:pt>
                <c:pt idx="2757">
                  <c:v>9.3406592999999996E-2</c:v>
                </c:pt>
                <c:pt idx="2758">
                  <c:v>9.3406592999999996E-2</c:v>
                </c:pt>
                <c:pt idx="2759">
                  <c:v>9.3406592999999996E-2</c:v>
                </c:pt>
                <c:pt idx="2760">
                  <c:v>9.8901099000000006E-2</c:v>
                </c:pt>
                <c:pt idx="2761">
                  <c:v>9.8901099000000006E-2</c:v>
                </c:pt>
                <c:pt idx="2762">
                  <c:v>9.8901099000000006E-2</c:v>
                </c:pt>
                <c:pt idx="2763">
                  <c:v>9.8901099000000006E-2</c:v>
                </c:pt>
                <c:pt idx="2764">
                  <c:v>9.8901099000000006E-2</c:v>
                </c:pt>
                <c:pt idx="2765">
                  <c:v>9.8901099000000006E-2</c:v>
                </c:pt>
                <c:pt idx="2766">
                  <c:v>9.8901099000000006E-2</c:v>
                </c:pt>
                <c:pt idx="2767">
                  <c:v>9.8901099000000006E-2</c:v>
                </c:pt>
                <c:pt idx="2768">
                  <c:v>0.104395604</c:v>
                </c:pt>
                <c:pt idx="2769">
                  <c:v>0.104395604</c:v>
                </c:pt>
                <c:pt idx="2770">
                  <c:v>0.104395604</c:v>
                </c:pt>
                <c:pt idx="2771">
                  <c:v>0.104395604</c:v>
                </c:pt>
                <c:pt idx="2772">
                  <c:v>0.104395604</c:v>
                </c:pt>
                <c:pt idx="2773">
                  <c:v>0.104395604</c:v>
                </c:pt>
                <c:pt idx="2774">
                  <c:v>0.104395604</c:v>
                </c:pt>
                <c:pt idx="2775">
                  <c:v>0.104395604</c:v>
                </c:pt>
                <c:pt idx="2776">
                  <c:v>0.104395604</c:v>
                </c:pt>
                <c:pt idx="2777">
                  <c:v>0.104395604</c:v>
                </c:pt>
                <c:pt idx="2778">
                  <c:v>0.104395604</c:v>
                </c:pt>
                <c:pt idx="2779">
                  <c:v>0.104395604</c:v>
                </c:pt>
                <c:pt idx="2780">
                  <c:v>0.104395604</c:v>
                </c:pt>
                <c:pt idx="2781">
                  <c:v>0.104395604</c:v>
                </c:pt>
                <c:pt idx="2782">
                  <c:v>0.104395604</c:v>
                </c:pt>
                <c:pt idx="2783">
                  <c:v>0.104395604</c:v>
                </c:pt>
                <c:pt idx="2784">
                  <c:v>0.104395604</c:v>
                </c:pt>
                <c:pt idx="2785">
                  <c:v>0.104395604</c:v>
                </c:pt>
                <c:pt idx="2786">
                  <c:v>0.104395604</c:v>
                </c:pt>
                <c:pt idx="2787">
                  <c:v>0.104395604</c:v>
                </c:pt>
                <c:pt idx="2788">
                  <c:v>0.104395604</c:v>
                </c:pt>
                <c:pt idx="2789">
                  <c:v>0.104395604</c:v>
                </c:pt>
                <c:pt idx="2790">
                  <c:v>0.104395604</c:v>
                </c:pt>
                <c:pt idx="2791">
                  <c:v>0.104395604</c:v>
                </c:pt>
                <c:pt idx="2792">
                  <c:v>0.104395604</c:v>
                </c:pt>
                <c:pt idx="2793">
                  <c:v>0.104395604</c:v>
                </c:pt>
                <c:pt idx="2794">
                  <c:v>0.104395604</c:v>
                </c:pt>
                <c:pt idx="2795">
                  <c:v>0.104395604</c:v>
                </c:pt>
                <c:pt idx="2796">
                  <c:v>0.104395604</c:v>
                </c:pt>
                <c:pt idx="2797">
                  <c:v>0.104395604</c:v>
                </c:pt>
                <c:pt idx="2798">
                  <c:v>0.104395604</c:v>
                </c:pt>
                <c:pt idx="2799">
                  <c:v>0.104395604</c:v>
                </c:pt>
                <c:pt idx="2800">
                  <c:v>0.104395604</c:v>
                </c:pt>
                <c:pt idx="2801">
                  <c:v>0.104395604</c:v>
                </c:pt>
                <c:pt idx="2802">
                  <c:v>0.104395604</c:v>
                </c:pt>
                <c:pt idx="2803">
                  <c:v>0.104395604</c:v>
                </c:pt>
                <c:pt idx="2804">
                  <c:v>0.104395604</c:v>
                </c:pt>
                <c:pt idx="2805">
                  <c:v>0.104395604</c:v>
                </c:pt>
                <c:pt idx="2806">
                  <c:v>0.104395604</c:v>
                </c:pt>
                <c:pt idx="2807">
                  <c:v>0.104395604</c:v>
                </c:pt>
                <c:pt idx="2808">
                  <c:v>0.104395604</c:v>
                </c:pt>
                <c:pt idx="2809">
                  <c:v>0.104395604</c:v>
                </c:pt>
                <c:pt idx="2810">
                  <c:v>0.104395604</c:v>
                </c:pt>
                <c:pt idx="2811">
                  <c:v>0.104395604</c:v>
                </c:pt>
                <c:pt idx="2812">
                  <c:v>0.104395604</c:v>
                </c:pt>
                <c:pt idx="2813">
                  <c:v>0.104395604</c:v>
                </c:pt>
                <c:pt idx="2814">
                  <c:v>0.104395604</c:v>
                </c:pt>
                <c:pt idx="2815">
                  <c:v>0.104395604</c:v>
                </c:pt>
                <c:pt idx="2816">
                  <c:v>0.104395604</c:v>
                </c:pt>
                <c:pt idx="2817">
                  <c:v>0.104395604</c:v>
                </c:pt>
                <c:pt idx="2818">
                  <c:v>0.104395604</c:v>
                </c:pt>
                <c:pt idx="2819">
                  <c:v>0.104395604</c:v>
                </c:pt>
                <c:pt idx="2820">
                  <c:v>0.10497237600000001</c:v>
                </c:pt>
                <c:pt idx="2821">
                  <c:v>0.10497237600000001</c:v>
                </c:pt>
                <c:pt idx="2822">
                  <c:v>0.10497237600000001</c:v>
                </c:pt>
                <c:pt idx="2823">
                  <c:v>0.10497237600000001</c:v>
                </c:pt>
                <c:pt idx="2824">
                  <c:v>0.10497237600000001</c:v>
                </c:pt>
                <c:pt idx="2825">
                  <c:v>0.10497237600000001</c:v>
                </c:pt>
                <c:pt idx="2826">
                  <c:v>0.10497237600000001</c:v>
                </c:pt>
                <c:pt idx="2827">
                  <c:v>0.10497237600000001</c:v>
                </c:pt>
                <c:pt idx="2828">
                  <c:v>0.10497237600000001</c:v>
                </c:pt>
                <c:pt idx="2829">
                  <c:v>0.10497237600000001</c:v>
                </c:pt>
                <c:pt idx="2830">
                  <c:v>0.10497237600000001</c:v>
                </c:pt>
                <c:pt idx="2831">
                  <c:v>0.10555555599999999</c:v>
                </c:pt>
                <c:pt idx="2832">
                  <c:v>0.10555555599999999</c:v>
                </c:pt>
                <c:pt idx="2833">
                  <c:v>0.10555555599999999</c:v>
                </c:pt>
                <c:pt idx="2834">
                  <c:v>0.10555555599999999</c:v>
                </c:pt>
                <c:pt idx="2835">
                  <c:v>0.106145251</c:v>
                </c:pt>
                <c:pt idx="2836">
                  <c:v>0.106145251</c:v>
                </c:pt>
                <c:pt idx="2837">
                  <c:v>0.106145251</c:v>
                </c:pt>
                <c:pt idx="2838">
                  <c:v>0.106145251</c:v>
                </c:pt>
                <c:pt idx="2839">
                  <c:v>0.106145251</c:v>
                </c:pt>
                <c:pt idx="2840">
                  <c:v>0.106145251</c:v>
                </c:pt>
                <c:pt idx="2841">
                  <c:v>0.111731844</c:v>
                </c:pt>
                <c:pt idx="2842">
                  <c:v>0.111731844</c:v>
                </c:pt>
                <c:pt idx="2843">
                  <c:v>0.111731844</c:v>
                </c:pt>
                <c:pt idx="2844">
                  <c:v>0.111731844</c:v>
                </c:pt>
                <c:pt idx="2845">
                  <c:v>0.111731844</c:v>
                </c:pt>
                <c:pt idx="2846">
                  <c:v>0.111731844</c:v>
                </c:pt>
                <c:pt idx="2847">
                  <c:v>0.111731844</c:v>
                </c:pt>
                <c:pt idx="2848">
                  <c:v>0.111731844</c:v>
                </c:pt>
                <c:pt idx="2849">
                  <c:v>0.111731844</c:v>
                </c:pt>
                <c:pt idx="2850">
                  <c:v>0.111731844</c:v>
                </c:pt>
                <c:pt idx="2851">
                  <c:v>0.111731844</c:v>
                </c:pt>
                <c:pt idx="2852">
                  <c:v>0.117318436</c:v>
                </c:pt>
                <c:pt idx="2853">
                  <c:v>0.117318436</c:v>
                </c:pt>
                <c:pt idx="2854">
                  <c:v>0.117318436</c:v>
                </c:pt>
                <c:pt idx="2855">
                  <c:v>0.117318436</c:v>
                </c:pt>
                <c:pt idx="2856">
                  <c:v>0.122905028</c:v>
                </c:pt>
                <c:pt idx="2857">
                  <c:v>0.122905028</c:v>
                </c:pt>
                <c:pt idx="2858">
                  <c:v>0.122905028</c:v>
                </c:pt>
                <c:pt idx="2859">
                  <c:v>0.122905028</c:v>
                </c:pt>
                <c:pt idx="2860">
                  <c:v>0.122905028</c:v>
                </c:pt>
                <c:pt idx="2861">
                  <c:v>0.122905028</c:v>
                </c:pt>
                <c:pt idx="2862">
                  <c:v>0.122905028</c:v>
                </c:pt>
                <c:pt idx="2863">
                  <c:v>0.122905028</c:v>
                </c:pt>
                <c:pt idx="2864">
                  <c:v>0.122905028</c:v>
                </c:pt>
                <c:pt idx="2865">
                  <c:v>0.122905028</c:v>
                </c:pt>
                <c:pt idx="2866">
                  <c:v>0.122905028</c:v>
                </c:pt>
                <c:pt idx="2867">
                  <c:v>0.122905028</c:v>
                </c:pt>
                <c:pt idx="2868">
                  <c:v>0.122905028</c:v>
                </c:pt>
                <c:pt idx="2869">
                  <c:v>0.122905028</c:v>
                </c:pt>
                <c:pt idx="2870">
                  <c:v>0.122905028</c:v>
                </c:pt>
                <c:pt idx="2871">
                  <c:v>0.122905028</c:v>
                </c:pt>
                <c:pt idx="2872">
                  <c:v>0.122905028</c:v>
                </c:pt>
                <c:pt idx="2873">
                  <c:v>0.122905028</c:v>
                </c:pt>
                <c:pt idx="2874">
                  <c:v>0.122905028</c:v>
                </c:pt>
                <c:pt idx="2875">
                  <c:v>0.122905028</c:v>
                </c:pt>
                <c:pt idx="2876">
                  <c:v>0.122905028</c:v>
                </c:pt>
                <c:pt idx="2877">
                  <c:v>0.122905028</c:v>
                </c:pt>
                <c:pt idx="2878">
                  <c:v>0.122905028</c:v>
                </c:pt>
                <c:pt idx="2879">
                  <c:v>0.122905028</c:v>
                </c:pt>
                <c:pt idx="2880">
                  <c:v>0.122905028</c:v>
                </c:pt>
                <c:pt idx="2881">
                  <c:v>0.122905028</c:v>
                </c:pt>
                <c:pt idx="2882">
                  <c:v>0.122905028</c:v>
                </c:pt>
                <c:pt idx="2883">
                  <c:v>0.122905028</c:v>
                </c:pt>
                <c:pt idx="2884">
                  <c:v>0.122905028</c:v>
                </c:pt>
                <c:pt idx="2885">
                  <c:v>0.122905028</c:v>
                </c:pt>
                <c:pt idx="2886">
                  <c:v>0.122905028</c:v>
                </c:pt>
                <c:pt idx="2887">
                  <c:v>0.122905028</c:v>
                </c:pt>
                <c:pt idx="2888">
                  <c:v>0.122905028</c:v>
                </c:pt>
                <c:pt idx="2889">
                  <c:v>0.122905028</c:v>
                </c:pt>
                <c:pt idx="2890">
                  <c:v>0.122905028</c:v>
                </c:pt>
                <c:pt idx="2891">
                  <c:v>0.122905028</c:v>
                </c:pt>
                <c:pt idx="2892">
                  <c:v>0.122905028</c:v>
                </c:pt>
                <c:pt idx="2893">
                  <c:v>0.122905028</c:v>
                </c:pt>
                <c:pt idx="2894">
                  <c:v>0.122905028</c:v>
                </c:pt>
                <c:pt idx="2895">
                  <c:v>0.122905028</c:v>
                </c:pt>
                <c:pt idx="2896">
                  <c:v>0.122905028</c:v>
                </c:pt>
                <c:pt idx="2897">
                  <c:v>0.122905028</c:v>
                </c:pt>
                <c:pt idx="2898">
                  <c:v>0.122905028</c:v>
                </c:pt>
                <c:pt idx="2899">
                  <c:v>0.122905028</c:v>
                </c:pt>
                <c:pt idx="2900">
                  <c:v>0.122905028</c:v>
                </c:pt>
                <c:pt idx="2901">
                  <c:v>0.122905028</c:v>
                </c:pt>
                <c:pt idx="2902">
                  <c:v>0.12359550599999999</c:v>
                </c:pt>
                <c:pt idx="2903">
                  <c:v>0.12359550599999999</c:v>
                </c:pt>
                <c:pt idx="2904">
                  <c:v>0.12359550599999999</c:v>
                </c:pt>
                <c:pt idx="2905">
                  <c:v>0.12359550599999999</c:v>
                </c:pt>
                <c:pt idx="2906">
                  <c:v>0.12359550599999999</c:v>
                </c:pt>
                <c:pt idx="2907">
                  <c:v>0.12359550599999999</c:v>
                </c:pt>
                <c:pt idx="2908">
                  <c:v>0.12359550599999999</c:v>
                </c:pt>
                <c:pt idx="2909">
                  <c:v>0.12359550599999999</c:v>
                </c:pt>
                <c:pt idx="2910">
                  <c:v>0.12359550599999999</c:v>
                </c:pt>
                <c:pt idx="2911">
                  <c:v>0.12359550599999999</c:v>
                </c:pt>
                <c:pt idx="2912">
                  <c:v>0.12359550599999999</c:v>
                </c:pt>
                <c:pt idx="2913">
                  <c:v>0.12359550599999999</c:v>
                </c:pt>
                <c:pt idx="2914">
                  <c:v>0.12359550599999999</c:v>
                </c:pt>
                <c:pt idx="2915">
                  <c:v>0.12359550599999999</c:v>
                </c:pt>
                <c:pt idx="2916">
                  <c:v>0.12359550599999999</c:v>
                </c:pt>
                <c:pt idx="2917">
                  <c:v>0.12359550599999999</c:v>
                </c:pt>
                <c:pt idx="2918">
                  <c:v>0.12359550599999999</c:v>
                </c:pt>
                <c:pt idx="2919">
                  <c:v>0.12359550599999999</c:v>
                </c:pt>
                <c:pt idx="2920">
                  <c:v>0.12359550599999999</c:v>
                </c:pt>
                <c:pt idx="2921">
                  <c:v>0.12359550599999999</c:v>
                </c:pt>
                <c:pt idx="2922">
                  <c:v>0.12359550599999999</c:v>
                </c:pt>
                <c:pt idx="2923">
                  <c:v>0.12921348299999999</c:v>
                </c:pt>
                <c:pt idx="2924">
                  <c:v>0.12921348299999999</c:v>
                </c:pt>
                <c:pt idx="2925">
                  <c:v>0.12921348299999999</c:v>
                </c:pt>
                <c:pt idx="2926">
                  <c:v>0.12921348299999999</c:v>
                </c:pt>
                <c:pt idx="2927">
                  <c:v>0.12921348299999999</c:v>
                </c:pt>
                <c:pt idx="2928">
                  <c:v>0.12994350299999999</c:v>
                </c:pt>
                <c:pt idx="2929">
                  <c:v>0.12994350299999999</c:v>
                </c:pt>
                <c:pt idx="2930">
                  <c:v>0.12994350299999999</c:v>
                </c:pt>
                <c:pt idx="2931">
                  <c:v>0.12994350299999999</c:v>
                </c:pt>
                <c:pt idx="2932">
                  <c:v>0.12994350299999999</c:v>
                </c:pt>
                <c:pt idx="2933">
                  <c:v>0.12994350299999999</c:v>
                </c:pt>
                <c:pt idx="2934">
                  <c:v>0.12994350299999999</c:v>
                </c:pt>
                <c:pt idx="2935">
                  <c:v>0.12994350299999999</c:v>
                </c:pt>
                <c:pt idx="2936">
                  <c:v>0.12994350299999999</c:v>
                </c:pt>
                <c:pt idx="2937">
                  <c:v>0.12994350299999999</c:v>
                </c:pt>
                <c:pt idx="2938">
                  <c:v>0.12994350299999999</c:v>
                </c:pt>
                <c:pt idx="2939">
                  <c:v>0.12994350299999999</c:v>
                </c:pt>
                <c:pt idx="2940">
                  <c:v>0.12994350299999999</c:v>
                </c:pt>
                <c:pt idx="2941">
                  <c:v>0.13068181800000001</c:v>
                </c:pt>
                <c:pt idx="2942">
                  <c:v>0.13068181800000001</c:v>
                </c:pt>
                <c:pt idx="2943">
                  <c:v>0.13068181800000001</c:v>
                </c:pt>
                <c:pt idx="2944">
                  <c:v>0.13068181800000001</c:v>
                </c:pt>
                <c:pt idx="2945">
                  <c:v>0.13068181800000001</c:v>
                </c:pt>
                <c:pt idx="2946">
                  <c:v>0.13068181800000001</c:v>
                </c:pt>
                <c:pt idx="2947">
                  <c:v>0.13142857099999999</c:v>
                </c:pt>
                <c:pt idx="2948">
                  <c:v>0.13142857099999999</c:v>
                </c:pt>
                <c:pt idx="2949">
                  <c:v>0.13793103400000001</c:v>
                </c:pt>
                <c:pt idx="2950">
                  <c:v>0.13793103400000001</c:v>
                </c:pt>
                <c:pt idx="2951">
                  <c:v>0.13793103400000001</c:v>
                </c:pt>
                <c:pt idx="2952">
                  <c:v>0.13793103400000001</c:v>
                </c:pt>
                <c:pt idx="2953">
                  <c:v>0.13793103400000001</c:v>
                </c:pt>
                <c:pt idx="2954">
                  <c:v>0.13793103400000001</c:v>
                </c:pt>
                <c:pt idx="2955">
                  <c:v>0.13793103400000001</c:v>
                </c:pt>
                <c:pt idx="2956">
                  <c:v>0.13793103400000001</c:v>
                </c:pt>
                <c:pt idx="2957">
                  <c:v>0.13793103400000001</c:v>
                </c:pt>
                <c:pt idx="2958">
                  <c:v>0.13793103400000001</c:v>
                </c:pt>
                <c:pt idx="2959">
                  <c:v>0.13793103400000001</c:v>
                </c:pt>
                <c:pt idx="2960">
                  <c:v>0.13793103400000001</c:v>
                </c:pt>
                <c:pt idx="2961">
                  <c:v>0.13793103400000001</c:v>
                </c:pt>
                <c:pt idx="2962">
                  <c:v>0.143678161</c:v>
                </c:pt>
                <c:pt idx="2963">
                  <c:v>0.143678161</c:v>
                </c:pt>
                <c:pt idx="2964">
                  <c:v>0.143678161</c:v>
                </c:pt>
                <c:pt idx="2965">
                  <c:v>0.143678161</c:v>
                </c:pt>
                <c:pt idx="2966">
                  <c:v>0.143678161</c:v>
                </c:pt>
                <c:pt idx="2967">
                  <c:v>0.143678161</c:v>
                </c:pt>
                <c:pt idx="2968">
                  <c:v>0.14942528699999999</c:v>
                </c:pt>
                <c:pt idx="2969">
                  <c:v>0.14942528699999999</c:v>
                </c:pt>
                <c:pt idx="2970">
                  <c:v>0.15517241400000001</c:v>
                </c:pt>
                <c:pt idx="2971">
                  <c:v>0.15517241400000001</c:v>
                </c:pt>
                <c:pt idx="2972">
                  <c:v>0.15517241400000001</c:v>
                </c:pt>
                <c:pt idx="2973">
                  <c:v>0.15517241400000001</c:v>
                </c:pt>
                <c:pt idx="2974">
                  <c:v>0.15517241400000001</c:v>
                </c:pt>
                <c:pt idx="2975">
                  <c:v>0.15517241400000001</c:v>
                </c:pt>
                <c:pt idx="2976">
                  <c:v>0.15517241400000001</c:v>
                </c:pt>
                <c:pt idx="2977">
                  <c:v>0.15517241400000001</c:v>
                </c:pt>
                <c:pt idx="2978">
                  <c:v>0.15517241400000001</c:v>
                </c:pt>
                <c:pt idx="2979">
                  <c:v>0.15517241400000001</c:v>
                </c:pt>
                <c:pt idx="2980">
                  <c:v>0.15517241400000001</c:v>
                </c:pt>
                <c:pt idx="2981">
                  <c:v>0.15517241400000001</c:v>
                </c:pt>
                <c:pt idx="2982">
                  <c:v>0.15517241400000001</c:v>
                </c:pt>
                <c:pt idx="2983">
                  <c:v>0.15517241400000001</c:v>
                </c:pt>
                <c:pt idx="2984">
                  <c:v>0.15517241400000001</c:v>
                </c:pt>
                <c:pt idx="2985">
                  <c:v>0.15517241400000001</c:v>
                </c:pt>
                <c:pt idx="2986">
                  <c:v>0.15517241400000001</c:v>
                </c:pt>
                <c:pt idx="2987">
                  <c:v>0.15517241400000001</c:v>
                </c:pt>
                <c:pt idx="2988">
                  <c:v>0.15517241400000001</c:v>
                </c:pt>
                <c:pt idx="2989">
                  <c:v>0.15517241400000001</c:v>
                </c:pt>
                <c:pt idx="2990">
                  <c:v>0.15517241400000001</c:v>
                </c:pt>
                <c:pt idx="2991">
                  <c:v>0.15517241400000001</c:v>
                </c:pt>
                <c:pt idx="2992">
                  <c:v>0.15517241400000001</c:v>
                </c:pt>
                <c:pt idx="2993">
                  <c:v>0.15517241400000001</c:v>
                </c:pt>
                <c:pt idx="2994">
                  <c:v>0.15517241400000001</c:v>
                </c:pt>
                <c:pt idx="2995">
                  <c:v>0.15517241400000001</c:v>
                </c:pt>
                <c:pt idx="2996">
                  <c:v>0.15517241400000001</c:v>
                </c:pt>
                <c:pt idx="2997">
                  <c:v>0.15517241400000001</c:v>
                </c:pt>
                <c:pt idx="2998">
                  <c:v>0.15517241400000001</c:v>
                </c:pt>
                <c:pt idx="2999">
                  <c:v>0.15517241400000001</c:v>
                </c:pt>
                <c:pt idx="3000">
                  <c:v>0.15517241400000001</c:v>
                </c:pt>
                <c:pt idx="3001">
                  <c:v>0.15517241400000001</c:v>
                </c:pt>
                <c:pt idx="3002">
                  <c:v>0.15517241400000001</c:v>
                </c:pt>
                <c:pt idx="3003">
                  <c:v>0.15517241400000001</c:v>
                </c:pt>
                <c:pt idx="3004">
                  <c:v>0.15517241400000001</c:v>
                </c:pt>
                <c:pt idx="3005">
                  <c:v>0.15517241400000001</c:v>
                </c:pt>
                <c:pt idx="3006">
                  <c:v>0.15517241400000001</c:v>
                </c:pt>
                <c:pt idx="3007">
                  <c:v>0.15517241400000001</c:v>
                </c:pt>
                <c:pt idx="3008">
                  <c:v>0.15517241400000001</c:v>
                </c:pt>
                <c:pt idx="3009">
                  <c:v>0.15517241400000001</c:v>
                </c:pt>
                <c:pt idx="3010">
                  <c:v>0.15517241400000001</c:v>
                </c:pt>
                <c:pt idx="3011">
                  <c:v>0.15517241400000001</c:v>
                </c:pt>
                <c:pt idx="3012">
                  <c:v>0.15517241400000001</c:v>
                </c:pt>
                <c:pt idx="3013">
                  <c:v>0.15517241400000001</c:v>
                </c:pt>
                <c:pt idx="3014">
                  <c:v>0.15517241400000001</c:v>
                </c:pt>
                <c:pt idx="3015">
                  <c:v>0.15517241400000001</c:v>
                </c:pt>
                <c:pt idx="3016">
                  <c:v>0.15517241400000001</c:v>
                </c:pt>
                <c:pt idx="3017">
                  <c:v>0.15517241400000001</c:v>
                </c:pt>
                <c:pt idx="3018">
                  <c:v>0.15517241400000001</c:v>
                </c:pt>
                <c:pt idx="3019">
                  <c:v>0.15517241400000001</c:v>
                </c:pt>
                <c:pt idx="3020">
                  <c:v>0.15517241400000001</c:v>
                </c:pt>
                <c:pt idx="3021">
                  <c:v>0.15517241400000001</c:v>
                </c:pt>
                <c:pt idx="3022">
                  <c:v>0.15517241400000001</c:v>
                </c:pt>
                <c:pt idx="3023">
                  <c:v>0.15517241400000001</c:v>
                </c:pt>
                <c:pt idx="3024">
                  <c:v>0.15517241400000001</c:v>
                </c:pt>
                <c:pt idx="3025">
                  <c:v>0.15606936399999999</c:v>
                </c:pt>
                <c:pt idx="3026">
                  <c:v>0.15606936399999999</c:v>
                </c:pt>
                <c:pt idx="3027">
                  <c:v>0.15606936399999999</c:v>
                </c:pt>
                <c:pt idx="3028">
                  <c:v>0.15606936399999999</c:v>
                </c:pt>
                <c:pt idx="3029">
                  <c:v>0.15606936399999999</c:v>
                </c:pt>
                <c:pt idx="3030">
                  <c:v>0.15606936399999999</c:v>
                </c:pt>
                <c:pt idx="3031">
                  <c:v>0.15606936399999999</c:v>
                </c:pt>
                <c:pt idx="3032">
                  <c:v>0.15606936399999999</c:v>
                </c:pt>
                <c:pt idx="3033">
                  <c:v>0.15606936399999999</c:v>
                </c:pt>
                <c:pt idx="3034">
                  <c:v>0.15606936399999999</c:v>
                </c:pt>
                <c:pt idx="3035">
                  <c:v>0.15606936399999999</c:v>
                </c:pt>
                <c:pt idx="3036">
                  <c:v>0.15606936399999999</c:v>
                </c:pt>
                <c:pt idx="3037">
                  <c:v>0.15606936399999999</c:v>
                </c:pt>
                <c:pt idx="3038">
                  <c:v>0.15606936399999999</c:v>
                </c:pt>
                <c:pt idx="3039">
                  <c:v>0.15606936399999999</c:v>
                </c:pt>
                <c:pt idx="3040">
                  <c:v>0.15606936399999999</c:v>
                </c:pt>
                <c:pt idx="3041">
                  <c:v>0.15606936399999999</c:v>
                </c:pt>
                <c:pt idx="3042">
                  <c:v>0.15606936399999999</c:v>
                </c:pt>
                <c:pt idx="3043">
                  <c:v>0.15606936399999999</c:v>
                </c:pt>
                <c:pt idx="3044">
                  <c:v>0.15606936399999999</c:v>
                </c:pt>
                <c:pt idx="3045">
                  <c:v>0.15606936399999999</c:v>
                </c:pt>
                <c:pt idx="3046">
                  <c:v>0.16279069800000001</c:v>
                </c:pt>
                <c:pt idx="3047">
                  <c:v>0.16279069800000001</c:v>
                </c:pt>
                <c:pt idx="3048">
                  <c:v>0.16279069800000001</c:v>
                </c:pt>
                <c:pt idx="3049">
                  <c:v>0.16279069800000001</c:v>
                </c:pt>
                <c:pt idx="3050">
                  <c:v>0.16279069800000001</c:v>
                </c:pt>
                <c:pt idx="3051">
                  <c:v>0.16279069800000001</c:v>
                </c:pt>
                <c:pt idx="3052">
                  <c:v>0.16279069800000001</c:v>
                </c:pt>
                <c:pt idx="3053">
                  <c:v>0.16279069800000001</c:v>
                </c:pt>
                <c:pt idx="3054">
                  <c:v>0.16279069800000001</c:v>
                </c:pt>
                <c:pt idx="3055">
                  <c:v>0.16279069800000001</c:v>
                </c:pt>
                <c:pt idx="3056">
                  <c:v>0.16279069800000001</c:v>
                </c:pt>
                <c:pt idx="3057">
                  <c:v>0.16279069800000001</c:v>
                </c:pt>
                <c:pt idx="3058">
                  <c:v>0.16279069800000001</c:v>
                </c:pt>
                <c:pt idx="3059">
                  <c:v>0.16279069800000001</c:v>
                </c:pt>
                <c:pt idx="3060">
                  <c:v>0.16279069800000001</c:v>
                </c:pt>
                <c:pt idx="3061">
                  <c:v>0.16279069800000001</c:v>
                </c:pt>
                <c:pt idx="3062">
                  <c:v>0.16279069800000001</c:v>
                </c:pt>
                <c:pt idx="3063">
                  <c:v>0.16279069800000001</c:v>
                </c:pt>
                <c:pt idx="3064">
                  <c:v>0.16279069800000001</c:v>
                </c:pt>
                <c:pt idx="3065">
                  <c:v>0.16279069800000001</c:v>
                </c:pt>
                <c:pt idx="3066">
                  <c:v>0.16279069800000001</c:v>
                </c:pt>
                <c:pt idx="3067">
                  <c:v>0.16860465099999999</c:v>
                </c:pt>
                <c:pt idx="3068">
                  <c:v>0.16860465099999999</c:v>
                </c:pt>
                <c:pt idx="3069">
                  <c:v>0.16860465099999999</c:v>
                </c:pt>
                <c:pt idx="3070">
                  <c:v>0.16860465099999999</c:v>
                </c:pt>
                <c:pt idx="3071">
                  <c:v>0.16860465099999999</c:v>
                </c:pt>
                <c:pt idx="3072">
                  <c:v>0.16860465099999999</c:v>
                </c:pt>
                <c:pt idx="3073">
                  <c:v>0.16860465099999999</c:v>
                </c:pt>
                <c:pt idx="3074">
                  <c:v>0.16860465099999999</c:v>
                </c:pt>
                <c:pt idx="3075">
                  <c:v>0.16860465099999999</c:v>
                </c:pt>
                <c:pt idx="3076">
                  <c:v>0.16860465099999999</c:v>
                </c:pt>
                <c:pt idx="3077">
                  <c:v>0.16860465099999999</c:v>
                </c:pt>
                <c:pt idx="3078">
                  <c:v>0.16860465099999999</c:v>
                </c:pt>
                <c:pt idx="3079">
                  <c:v>0.16860465099999999</c:v>
                </c:pt>
                <c:pt idx="3080">
                  <c:v>0.16860465099999999</c:v>
                </c:pt>
                <c:pt idx="3081">
                  <c:v>0.16860465099999999</c:v>
                </c:pt>
                <c:pt idx="3082">
                  <c:v>0.16860465099999999</c:v>
                </c:pt>
                <c:pt idx="3083">
                  <c:v>0.16860465099999999</c:v>
                </c:pt>
                <c:pt idx="3084">
                  <c:v>0.16860465099999999</c:v>
                </c:pt>
                <c:pt idx="3085">
                  <c:v>0.16860465099999999</c:v>
                </c:pt>
                <c:pt idx="3086">
                  <c:v>0.16860465099999999</c:v>
                </c:pt>
                <c:pt idx="3087">
                  <c:v>0.16860465099999999</c:v>
                </c:pt>
                <c:pt idx="3088">
                  <c:v>0.16860465099999999</c:v>
                </c:pt>
                <c:pt idx="3089">
                  <c:v>0.16860465099999999</c:v>
                </c:pt>
                <c:pt idx="3090">
                  <c:v>0.16860465099999999</c:v>
                </c:pt>
                <c:pt idx="3091">
                  <c:v>0.16860465099999999</c:v>
                </c:pt>
                <c:pt idx="3092">
                  <c:v>0.16860465099999999</c:v>
                </c:pt>
                <c:pt idx="3093">
                  <c:v>0.16860465099999999</c:v>
                </c:pt>
                <c:pt idx="3094">
                  <c:v>0.16860465099999999</c:v>
                </c:pt>
                <c:pt idx="3095">
                  <c:v>0.16860465099999999</c:v>
                </c:pt>
                <c:pt idx="3096">
                  <c:v>0.16959064300000001</c:v>
                </c:pt>
                <c:pt idx="3097">
                  <c:v>0.16959064300000001</c:v>
                </c:pt>
                <c:pt idx="3098">
                  <c:v>0.16959064300000001</c:v>
                </c:pt>
                <c:pt idx="3099">
                  <c:v>0.16959064300000001</c:v>
                </c:pt>
                <c:pt idx="3100">
                  <c:v>0.16959064300000001</c:v>
                </c:pt>
                <c:pt idx="3101">
                  <c:v>0.16959064300000001</c:v>
                </c:pt>
                <c:pt idx="3102">
                  <c:v>0.16959064300000001</c:v>
                </c:pt>
                <c:pt idx="3103">
                  <c:v>0.16959064300000001</c:v>
                </c:pt>
                <c:pt idx="3104">
                  <c:v>0.16959064300000001</c:v>
                </c:pt>
                <c:pt idx="3105">
                  <c:v>0.16959064300000001</c:v>
                </c:pt>
                <c:pt idx="3106">
                  <c:v>0.16959064300000001</c:v>
                </c:pt>
                <c:pt idx="3107">
                  <c:v>0.16959064300000001</c:v>
                </c:pt>
                <c:pt idx="3108">
                  <c:v>0.16959064300000001</c:v>
                </c:pt>
                <c:pt idx="3109">
                  <c:v>0.16959064300000001</c:v>
                </c:pt>
                <c:pt idx="3110">
                  <c:v>0.16959064300000001</c:v>
                </c:pt>
                <c:pt idx="3111">
                  <c:v>0.16959064300000001</c:v>
                </c:pt>
                <c:pt idx="3112">
                  <c:v>0.16959064300000001</c:v>
                </c:pt>
                <c:pt idx="3113">
                  <c:v>0.16959064300000001</c:v>
                </c:pt>
                <c:pt idx="3114">
                  <c:v>0.16959064300000001</c:v>
                </c:pt>
                <c:pt idx="3115">
                  <c:v>0.16959064300000001</c:v>
                </c:pt>
                <c:pt idx="3116">
                  <c:v>0.16959064300000001</c:v>
                </c:pt>
                <c:pt idx="3117">
                  <c:v>0.175438596</c:v>
                </c:pt>
                <c:pt idx="3118">
                  <c:v>0.175438596</c:v>
                </c:pt>
                <c:pt idx="3119">
                  <c:v>0.175438596</c:v>
                </c:pt>
                <c:pt idx="3120">
                  <c:v>0.175438596</c:v>
                </c:pt>
                <c:pt idx="3121">
                  <c:v>0.175438596</c:v>
                </c:pt>
                <c:pt idx="3122">
                  <c:v>0.175438596</c:v>
                </c:pt>
                <c:pt idx="3123">
                  <c:v>0.175438596</c:v>
                </c:pt>
                <c:pt idx="3124">
                  <c:v>0.175438596</c:v>
                </c:pt>
                <c:pt idx="3125">
                  <c:v>0.175438596</c:v>
                </c:pt>
                <c:pt idx="3126">
                  <c:v>0.175438596</c:v>
                </c:pt>
                <c:pt idx="3127">
                  <c:v>0.175438596</c:v>
                </c:pt>
                <c:pt idx="3128">
                  <c:v>0.175438596</c:v>
                </c:pt>
                <c:pt idx="3129">
                  <c:v>0.175438596</c:v>
                </c:pt>
                <c:pt idx="3130">
                  <c:v>0.175438596</c:v>
                </c:pt>
                <c:pt idx="3131">
                  <c:v>0.175438596</c:v>
                </c:pt>
                <c:pt idx="3132">
                  <c:v>0.175438596</c:v>
                </c:pt>
                <c:pt idx="3133">
                  <c:v>0.175438596</c:v>
                </c:pt>
                <c:pt idx="3134">
                  <c:v>0.175438596</c:v>
                </c:pt>
                <c:pt idx="3135">
                  <c:v>0.175438596</c:v>
                </c:pt>
                <c:pt idx="3136">
                  <c:v>0.17647058800000001</c:v>
                </c:pt>
                <c:pt idx="3137">
                  <c:v>0.17647058800000001</c:v>
                </c:pt>
                <c:pt idx="3138">
                  <c:v>0.17647058800000001</c:v>
                </c:pt>
                <c:pt idx="3139">
                  <c:v>0.177514793</c:v>
                </c:pt>
                <c:pt idx="3140">
                  <c:v>0.177514793</c:v>
                </c:pt>
                <c:pt idx="3141">
                  <c:v>0.177514793</c:v>
                </c:pt>
                <c:pt idx="3142">
                  <c:v>0.178571429</c:v>
                </c:pt>
                <c:pt idx="3143">
                  <c:v>0.178571429</c:v>
                </c:pt>
                <c:pt idx="3144">
                  <c:v>0.178571429</c:v>
                </c:pt>
                <c:pt idx="3145">
                  <c:v>0.178571429</c:v>
                </c:pt>
                <c:pt idx="3146">
                  <c:v>0.178571429</c:v>
                </c:pt>
                <c:pt idx="3147">
                  <c:v>0.178571429</c:v>
                </c:pt>
                <c:pt idx="3148">
                  <c:v>0.178571429</c:v>
                </c:pt>
                <c:pt idx="3149">
                  <c:v>0.178571429</c:v>
                </c:pt>
                <c:pt idx="3150">
                  <c:v>0.178571429</c:v>
                </c:pt>
                <c:pt idx="3151">
                  <c:v>0.178571429</c:v>
                </c:pt>
                <c:pt idx="3152">
                  <c:v>0.178571429</c:v>
                </c:pt>
                <c:pt idx="3153">
                  <c:v>0.179640719</c:v>
                </c:pt>
                <c:pt idx="3154">
                  <c:v>0.179640719</c:v>
                </c:pt>
                <c:pt idx="3155">
                  <c:v>0.179640719</c:v>
                </c:pt>
                <c:pt idx="3156">
                  <c:v>0.179640719</c:v>
                </c:pt>
                <c:pt idx="3157">
                  <c:v>0.18562874300000001</c:v>
                </c:pt>
                <c:pt idx="3158">
                  <c:v>0.18562874300000001</c:v>
                </c:pt>
                <c:pt idx="3159">
                  <c:v>0.18562874300000001</c:v>
                </c:pt>
                <c:pt idx="3160">
                  <c:v>0.19161676599999999</c:v>
                </c:pt>
                <c:pt idx="3161">
                  <c:v>0.19161676599999999</c:v>
                </c:pt>
                <c:pt idx="3162">
                  <c:v>0.19161676599999999</c:v>
                </c:pt>
                <c:pt idx="3163">
                  <c:v>0.19760479</c:v>
                </c:pt>
                <c:pt idx="3164">
                  <c:v>0.19760479</c:v>
                </c:pt>
                <c:pt idx="3165">
                  <c:v>0.19760479</c:v>
                </c:pt>
                <c:pt idx="3166">
                  <c:v>0.19760479</c:v>
                </c:pt>
                <c:pt idx="3167">
                  <c:v>0.19760479</c:v>
                </c:pt>
                <c:pt idx="3168">
                  <c:v>0.19760479</c:v>
                </c:pt>
                <c:pt idx="3169">
                  <c:v>0.19760479</c:v>
                </c:pt>
                <c:pt idx="3170">
                  <c:v>0.19879518099999999</c:v>
                </c:pt>
                <c:pt idx="3171">
                  <c:v>0.19879518099999999</c:v>
                </c:pt>
                <c:pt idx="3172">
                  <c:v>0.19879518099999999</c:v>
                </c:pt>
                <c:pt idx="3173">
                  <c:v>0.19879518099999999</c:v>
                </c:pt>
                <c:pt idx="3174">
                  <c:v>0.20731707299999999</c:v>
                </c:pt>
                <c:pt idx="3175">
                  <c:v>0.20731707299999999</c:v>
                </c:pt>
                <c:pt idx="3176">
                  <c:v>0.20731707299999999</c:v>
                </c:pt>
                <c:pt idx="3177">
                  <c:v>0.20731707299999999</c:v>
                </c:pt>
                <c:pt idx="3178">
                  <c:v>0.20731707299999999</c:v>
                </c:pt>
                <c:pt idx="3179">
                  <c:v>0.20731707299999999</c:v>
                </c:pt>
                <c:pt idx="3180">
                  <c:v>0.20731707299999999</c:v>
                </c:pt>
                <c:pt idx="3181">
                  <c:v>0.20731707299999999</c:v>
                </c:pt>
                <c:pt idx="3182">
                  <c:v>0.20731707299999999</c:v>
                </c:pt>
                <c:pt idx="3183">
                  <c:v>0.20731707299999999</c:v>
                </c:pt>
                <c:pt idx="3184">
                  <c:v>0.20731707299999999</c:v>
                </c:pt>
                <c:pt idx="3185">
                  <c:v>0.20731707299999999</c:v>
                </c:pt>
                <c:pt idx="3186">
                  <c:v>0.20731707299999999</c:v>
                </c:pt>
                <c:pt idx="3187">
                  <c:v>0.20731707299999999</c:v>
                </c:pt>
                <c:pt idx="3188">
                  <c:v>0.20731707299999999</c:v>
                </c:pt>
                <c:pt idx="3189">
                  <c:v>0.20731707299999999</c:v>
                </c:pt>
                <c:pt idx="3190">
                  <c:v>0.20731707299999999</c:v>
                </c:pt>
                <c:pt idx="3191">
                  <c:v>0.21341463399999999</c:v>
                </c:pt>
                <c:pt idx="3192">
                  <c:v>0.21341463399999999</c:v>
                </c:pt>
                <c:pt idx="3193">
                  <c:v>0.21341463399999999</c:v>
                </c:pt>
                <c:pt idx="3194">
                  <c:v>0.21341463399999999</c:v>
                </c:pt>
                <c:pt idx="3195">
                  <c:v>0.22560975599999999</c:v>
                </c:pt>
                <c:pt idx="3196">
                  <c:v>0.22560975599999999</c:v>
                </c:pt>
                <c:pt idx="3197">
                  <c:v>0.22560975599999999</c:v>
                </c:pt>
                <c:pt idx="3198">
                  <c:v>0.22560975599999999</c:v>
                </c:pt>
                <c:pt idx="3199">
                  <c:v>0.22560975599999999</c:v>
                </c:pt>
                <c:pt idx="3200">
                  <c:v>0.22560975599999999</c:v>
                </c:pt>
                <c:pt idx="3201">
                  <c:v>0.22560975599999999</c:v>
                </c:pt>
                <c:pt idx="3202">
                  <c:v>0.22560975599999999</c:v>
                </c:pt>
                <c:pt idx="3203">
                  <c:v>0.22560975599999999</c:v>
                </c:pt>
                <c:pt idx="3204">
                  <c:v>0.22560975599999999</c:v>
                </c:pt>
                <c:pt idx="3205">
                  <c:v>0.22560975599999999</c:v>
                </c:pt>
                <c:pt idx="3206">
                  <c:v>0.22560975599999999</c:v>
                </c:pt>
                <c:pt idx="3207">
                  <c:v>0.22560975599999999</c:v>
                </c:pt>
                <c:pt idx="3208">
                  <c:v>0.22560975599999999</c:v>
                </c:pt>
                <c:pt idx="3209">
                  <c:v>0.22560975599999999</c:v>
                </c:pt>
                <c:pt idx="3210">
                  <c:v>0.22560975599999999</c:v>
                </c:pt>
                <c:pt idx="3211">
                  <c:v>0.22560975599999999</c:v>
                </c:pt>
                <c:pt idx="3212">
                  <c:v>0.22560975599999999</c:v>
                </c:pt>
                <c:pt idx="3213">
                  <c:v>0.22560975599999999</c:v>
                </c:pt>
                <c:pt idx="3214">
                  <c:v>0.22560975599999999</c:v>
                </c:pt>
                <c:pt idx="3215">
                  <c:v>0.22560975599999999</c:v>
                </c:pt>
                <c:pt idx="3216">
                  <c:v>0.22560975599999999</c:v>
                </c:pt>
                <c:pt idx="3217">
                  <c:v>0.22560975599999999</c:v>
                </c:pt>
                <c:pt idx="3218">
                  <c:v>0.22560975599999999</c:v>
                </c:pt>
                <c:pt idx="3219">
                  <c:v>0.22560975599999999</c:v>
                </c:pt>
                <c:pt idx="3220">
                  <c:v>0.22560975599999999</c:v>
                </c:pt>
                <c:pt idx="3221">
                  <c:v>0.22560975599999999</c:v>
                </c:pt>
                <c:pt idx="3222">
                  <c:v>0.22560975599999999</c:v>
                </c:pt>
                <c:pt idx="3223">
                  <c:v>0.22560975599999999</c:v>
                </c:pt>
                <c:pt idx="3224">
                  <c:v>0.22560975599999999</c:v>
                </c:pt>
                <c:pt idx="3225">
                  <c:v>0.22560975599999999</c:v>
                </c:pt>
                <c:pt idx="3226">
                  <c:v>0.22560975599999999</c:v>
                </c:pt>
                <c:pt idx="3227">
                  <c:v>0.22560975599999999</c:v>
                </c:pt>
                <c:pt idx="3228">
                  <c:v>0.22560975599999999</c:v>
                </c:pt>
                <c:pt idx="3229">
                  <c:v>0.22560975599999999</c:v>
                </c:pt>
                <c:pt idx="3230">
                  <c:v>0.22560975599999999</c:v>
                </c:pt>
                <c:pt idx="3231">
                  <c:v>0.22560975599999999</c:v>
                </c:pt>
                <c:pt idx="3232">
                  <c:v>0.22560975599999999</c:v>
                </c:pt>
                <c:pt idx="3233">
                  <c:v>0.22560975599999999</c:v>
                </c:pt>
                <c:pt idx="3234">
                  <c:v>0.22560975599999999</c:v>
                </c:pt>
                <c:pt idx="3235">
                  <c:v>0.22560975599999999</c:v>
                </c:pt>
                <c:pt idx="3236">
                  <c:v>0.22560975599999999</c:v>
                </c:pt>
                <c:pt idx="3237">
                  <c:v>0.22560975599999999</c:v>
                </c:pt>
                <c:pt idx="3238">
                  <c:v>0.22560975599999999</c:v>
                </c:pt>
                <c:pt idx="3239">
                  <c:v>0.22560975599999999</c:v>
                </c:pt>
                <c:pt idx="3240">
                  <c:v>0.22560975599999999</c:v>
                </c:pt>
                <c:pt idx="3241">
                  <c:v>0.22560975599999999</c:v>
                </c:pt>
                <c:pt idx="3242">
                  <c:v>0.22560975599999999</c:v>
                </c:pt>
                <c:pt idx="3243">
                  <c:v>0.22560975599999999</c:v>
                </c:pt>
                <c:pt idx="3244">
                  <c:v>0.22560975599999999</c:v>
                </c:pt>
                <c:pt idx="3245">
                  <c:v>0.22560975599999999</c:v>
                </c:pt>
                <c:pt idx="3246">
                  <c:v>0.22560975599999999</c:v>
                </c:pt>
                <c:pt idx="3247">
                  <c:v>0.22560975599999999</c:v>
                </c:pt>
                <c:pt idx="3248">
                  <c:v>0.22699386499999999</c:v>
                </c:pt>
                <c:pt idx="3249">
                  <c:v>0.22699386499999999</c:v>
                </c:pt>
                <c:pt idx="3250">
                  <c:v>0.22699386499999999</c:v>
                </c:pt>
                <c:pt idx="3251">
                  <c:v>0.22699386499999999</c:v>
                </c:pt>
                <c:pt idx="3252">
                  <c:v>0.22699386499999999</c:v>
                </c:pt>
                <c:pt idx="3253">
                  <c:v>0.22699386499999999</c:v>
                </c:pt>
                <c:pt idx="3254">
                  <c:v>0.22699386499999999</c:v>
                </c:pt>
                <c:pt idx="3255">
                  <c:v>0.22699386499999999</c:v>
                </c:pt>
                <c:pt idx="3256">
                  <c:v>0.22699386499999999</c:v>
                </c:pt>
                <c:pt idx="3257">
                  <c:v>0.22839506200000001</c:v>
                </c:pt>
                <c:pt idx="3258">
                  <c:v>0.22839506200000001</c:v>
                </c:pt>
                <c:pt idx="3259">
                  <c:v>0.229813665</c:v>
                </c:pt>
                <c:pt idx="3260">
                  <c:v>0.23125000000000001</c:v>
                </c:pt>
                <c:pt idx="3261">
                  <c:v>0.23417721499999999</c:v>
                </c:pt>
                <c:pt idx="3262">
                  <c:v>0.23417721499999999</c:v>
                </c:pt>
                <c:pt idx="3263">
                  <c:v>0.23417721499999999</c:v>
                </c:pt>
                <c:pt idx="3264">
                  <c:v>0.23417721499999999</c:v>
                </c:pt>
                <c:pt idx="3265">
                  <c:v>0.23417721499999999</c:v>
                </c:pt>
                <c:pt idx="3266">
                  <c:v>0.23417721499999999</c:v>
                </c:pt>
                <c:pt idx="3267">
                  <c:v>0.23417721499999999</c:v>
                </c:pt>
                <c:pt idx="3268">
                  <c:v>0.23417721499999999</c:v>
                </c:pt>
                <c:pt idx="3269">
                  <c:v>0.24050632899999999</c:v>
                </c:pt>
                <c:pt idx="3270">
                  <c:v>0.24050632899999999</c:v>
                </c:pt>
                <c:pt idx="3271">
                  <c:v>0.24050632899999999</c:v>
                </c:pt>
                <c:pt idx="3272">
                  <c:v>0.24050632899999999</c:v>
                </c:pt>
                <c:pt idx="3273">
                  <c:v>0.24050632899999999</c:v>
                </c:pt>
                <c:pt idx="3274">
                  <c:v>0.24050632899999999</c:v>
                </c:pt>
                <c:pt idx="3275">
                  <c:v>0.24050632899999999</c:v>
                </c:pt>
                <c:pt idx="3276">
                  <c:v>0.24050632899999999</c:v>
                </c:pt>
                <c:pt idx="3277">
                  <c:v>0.24050632899999999</c:v>
                </c:pt>
                <c:pt idx="3278">
                  <c:v>0.24683544299999999</c:v>
                </c:pt>
                <c:pt idx="3279">
                  <c:v>0.24840764300000001</c:v>
                </c:pt>
                <c:pt idx="3280">
                  <c:v>0.25477706999999999</c:v>
                </c:pt>
                <c:pt idx="3281">
                  <c:v>0.26114649699999998</c:v>
                </c:pt>
                <c:pt idx="3282">
                  <c:v>0.27388535000000003</c:v>
                </c:pt>
                <c:pt idx="3283">
                  <c:v>0.27388535000000003</c:v>
                </c:pt>
                <c:pt idx="3284">
                  <c:v>0.27388535000000003</c:v>
                </c:pt>
                <c:pt idx="3285">
                  <c:v>0.27388535000000003</c:v>
                </c:pt>
                <c:pt idx="3286">
                  <c:v>0.27388535000000003</c:v>
                </c:pt>
                <c:pt idx="3287">
                  <c:v>0.27388535000000003</c:v>
                </c:pt>
                <c:pt idx="3288">
                  <c:v>0.27388535000000003</c:v>
                </c:pt>
                <c:pt idx="3289">
                  <c:v>0.27388535000000003</c:v>
                </c:pt>
                <c:pt idx="3290">
                  <c:v>0.27388535000000003</c:v>
                </c:pt>
                <c:pt idx="3291">
                  <c:v>0.27388535000000003</c:v>
                </c:pt>
                <c:pt idx="3292">
                  <c:v>0.27388535000000003</c:v>
                </c:pt>
                <c:pt idx="3293">
                  <c:v>0.27388535000000003</c:v>
                </c:pt>
                <c:pt idx="3294">
                  <c:v>0.27388535000000003</c:v>
                </c:pt>
                <c:pt idx="3295">
                  <c:v>0.27741935499999998</c:v>
                </c:pt>
                <c:pt idx="3296">
                  <c:v>0.27741935499999998</c:v>
                </c:pt>
                <c:pt idx="3297">
                  <c:v>0.27741935499999998</c:v>
                </c:pt>
                <c:pt idx="3298">
                  <c:v>0.27741935499999998</c:v>
                </c:pt>
                <c:pt idx="3299">
                  <c:v>0.27741935499999998</c:v>
                </c:pt>
                <c:pt idx="3300">
                  <c:v>0.283870968</c:v>
                </c:pt>
                <c:pt idx="3301">
                  <c:v>0.283870968</c:v>
                </c:pt>
                <c:pt idx="3302">
                  <c:v>0.283870968</c:v>
                </c:pt>
                <c:pt idx="3303">
                  <c:v>0.283870968</c:v>
                </c:pt>
                <c:pt idx="3304">
                  <c:v>0.283870968</c:v>
                </c:pt>
                <c:pt idx="3305">
                  <c:v>0.283870968</c:v>
                </c:pt>
                <c:pt idx="3306">
                  <c:v>0.283870968</c:v>
                </c:pt>
                <c:pt idx="3307">
                  <c:v>0.283870968</c:v>
                </c:pt>
                <c:pt idx="3308">
                  <c:v>0.283870968</c:v>
                </c:pt>
                <c:pt idx="3309">
                  <c:v>0.283870968</c:v>
                </c:pt>
                <c:pt idx="3310">
                  <c:v>0.28571428599999998</c:v>
                </c:pt>
                <c:pt idx="3311">
                  <c:v>0.28571428599999998</c:v>
                </c:pt>
                <c:pt idx="3312">
                  <c:v>0.28571428599999998</c:v>
                </c:pt>
                <c:pt idx="3313">
                  <c:v>0.28571428599999998</c:v>
                </c:pt>
                <c:pt idx="3314">
                  <c:v>0.28571428599999998</c:v>
                </c:pt>
                <c:pt idx="3315">
                  <c:v>0.28571428599999998</c:v>
                </c:pt>
                <c:pt idx="3316">
                  <c:v>0.29870129899999998</c:v>
                </c:pt>
                <c:pt idx="3317">
                  <c:v>0.300653595</c:v>
                </c:pt>
                <c:pt idx="3318">
                  <c:v>0.300653595</c:v>
                </c:pt>
                <c:pt idx="3319">
                  <c:v>0.300653595</c:v>
                </c:pt>
                <c:pt idx="3320">
                  <c:v>0.300653595</c:v>
                </c:pt>
                <c:pt idx="3321">
                  <c:v>0.300653595</c:v>
                </c:pt>
                <c:pt idx="3322">
                  <c:v>0.300653595</c:v>
                </c:pt>
                <c:pt idx="3323">
                  <c:v>0.300653595</c:v>
                </c:pt>
                <c:pt idx="3324">
                  <c:v>0.300653595</c:v>
                </c:pt>
                <c:pt idx="3325">
                  <c:v>0.300653595</c:v>
                </c:pt>
                <c:pt idx="3326">
                  <c:v>0.300653595</c:v>
                </c:pt>
                <c:pt idx="3327">
                  <c:v>0.300653595</c:v>
                </c:pt>
                <c:pt idx="3328">
                  <c:v>0.300653595</c:v>
                </c:pt>
                <c:pt idx="3329">
                  <c:v>0.300653595</c:v>
                </c:pt>
                <c:pt idx="3330">
                  <c:v>0.300653595</c:v>
                </c:pt>
                <c:pt idx="3331">
                  <c:v>0.30718954199999998</c:v>
                </c:pt>
                <c:pt idx="3332">
                  <c:v>0.30718954199999998</c:v>
                </c:pt>
                <c:pt idx="3333">
                  <c:v>0.30718954199999998</c:v>
                </c:pt>
                <c:pt idx="3334">
                  <c:v>0.30718954199999998</c:v>
                </c:pt>
                <c:pt idx="3335">
                  <c:v>0.30718954199999998</c:v>
                </c:pt>
                <c:pt idx="3336">
                  <c:v>0.30718954199999998</c:v>
                </c:pt>
                <c:pt idx="3337">
                  <c:v>0.30921052599999999</c:v>
                </c:pt>
                <c:pt idx="3338">
                  <c:v>0.31578947400000001</c:v>
                </c:pt>
                <c:pt idx="3339">
                  <c:v>0.31578947400000001</c:v>
                </c:pt>
                <c:pt idx="3340">
                  <c:v>0.31578947400000001</c:v>
                </c:pt>
                <c:pt idx="3341">
                  <c:v>0.31578947400000001</c:v>
                </c:pt>
                <c:pt idx="3342">
                  <c:v>0.31578947400000001</c:v>
                </c:pt>
                <c:pt idx="3343">
                  <c:v>0.31578947400000001</c:v>
                </c:pt>
                <c:pt idx="3344">
                  <c:v>0.31578947400000001</c:v>
                </c:pt>
                <c:pt idx="3345">
                  <c:v>0.31578947400000001</c:v>
                </c:pt>
                <c:pt idx="3346">
                  <c:v>0.31578947400000001</c:v>
                </c:pt>
                <c:pt idx="3347">
                  <c:v>0.31578947400000001</c:v>
                </c:pt>
                <c:pt idx="3348">
                  <c:v>0.31578947400000001</c:v>
                </c:pt>
                <c:pt idx="3349">
                  <c:v>0.31578947400000001</c:v>
                </c:pt>
                <c:pt idx="3350">
                  <c:v>0.31578947400000001</c:v>
                </c:pt>
                <c:pt idx="3351">
                  <c:v>0.31578947400000001</c:v>
                </c:pt>
                <c:pt idx="3352">
                  <c:v>0.31578947400000001</c:v>
                </c:pt>
                <c:pt idx="3353">
                  <c:v>0.31578947400000001</c:v>
                </c:pt>
                <c:pt idx="3354">
                  <c:v>0.31578947400000001</c:v>
                </c:pt>
                <c:pt idx="3355">
                  <c:v>0.31578947400000001</c:v>
                </c:pt>
                <c:pt idx="3356">
                  <c:v>0.31578947400000001</c:v>
                </c:pt>
                <c:pt idx="3357">
                  <c:v>0.31578947400000001</c:v>
                </c:pt>
                <c:pt idx="3358">
                  <c:v>0.32236842100000002</c:v>
                </c:pt>
                <c:pt idx="3359">
                  <c:v>0.32236842100000002</c:v>
                </c:pt>
                <c:pt idx="3360">
                  <c:v>0.32236842100000002</c:v>
                </c:pt>
                <c:pt idx="3361">
                  <c:v>0.32236842100000002</c:v>
                </c:pt>
                <c:pt idx="3362">
                  <c:v>0.32236842100000002</c:v>
                </c:pt>
                <c:pt idx="3363">
                  <c:v>0.32236842100000002</c:v>
                </c:pt>
                <c:pt idx="3364">
                  <c:v>0.32236842100000002</c:v>
                </c:pt>
                <c:pt idx="3365">
                  <c:v>0.32236842100000002</c:v>
                </c:pt>
                <c:pt idx="3366">
                  <c:v>0.32236842100000002</c:v>
                </c:pt>
                <c:pt idx="3367">
                  <c:v>0.32236842100000002</c:v>
                </c:pt>
                <c:pt idx="3368">
                  <c:v>0.32236842100000002</c:v>
                </c:pt>
                <c:pt idx="3369">
                  <c:v>0.32236842100000002</c:v>
                </c:pt>
                <c:pt idx="3370">
                  <c:v>0.32236842100000002</c:v>
                </c:pt>
                <c:pt idx="3371">
                  <c:v>0.32236842100000002</c:v>
                </c:pt>
                <c:pt idx="3372">
                  <c:v>0.32236842100000002</c:v>
                </c:pt>
                <c:pt idx="3373">
                  <c:v>0.32236842100000002</c:v>
                </c:pt>
                <c:pt idx="3374">
                  <c:v>0.32236842100000002</c:v>
                </c:pt>
                <c:pt idx="3375">
                  <c:v>0.32236842100000002</c:v>
                </c:pt>
                <c:pt idx="3376">
                  <c:v>0.32236842100000002</c:v>
                </c:pt>
                <c:pt idx="3377">
                  <c:v>0.32236842100000002</c:v>
                </c:pt>
                <c:pt idx="3378">
                  <c:v>0.32236842100000002</c:v>
                </c:pt>
                <c:pt idx="3379">
                  <c:v>0.32236842100000002</c:v>
                </c:pt>
                <c:pt idx="3380">
                  <c:v>0.32236842100000002</c:v>
                </c:pt>
                <c:pt idx="3381">
                  <c:v>0.32236842100000002</c:v>
                </c:pt>
                <c:pt idx="3382">
                  <c:v>0.32450331100000002</c:v>
                </c:pt>
                <c:pt idx="3383">
                  <c:v>0.32450331100000002</c:v>
                </c:pt>
                <c:pt idx="3384">
                  <c:v>0.32450331100000002</c:v>
                </c:pt>
                <c:pt idx="3385">
                  <c:v>0.32450331100000002</c:v>
                </c:pt>
                <c:pt idx="3386">
                  <c:v>0.32450331100000002</c:v>
                </c:pt>
                <c:pt idx="3387">
                  <c:v>0.32666666700000002</c:v>
                </c:pt>
                <c:pt idx="3388">
                  <c:v>0.32666666700000002</c:v>
                </c:pt>
                <c:pt idx="3389">
                  <c:v>0.32666666700000002</c:v>
                </c:pt>
                <c:pt idx="3390">
                  <c:v>0.32666666700000002</c:v>
                </c:pt>
                <c:pt idx="3391">
                  <c:v>0.32666666700000002</c:v>
                </c:pt>
                <c:pt idx="3392">
                  <c:v>0.32666666700000002</c:v>
                </c:pt>
                <c:pt idx="3393">
                  <c:v>0.32666666700000002</c:v>
                </c:pt>
                <c:pt idx="3394">
                  <c:v>0.32666666700000002</c:v>
                </c:pt>
                <c:pt idx="3395">
                  <c:v>0.32666666700000002</c:v>
                </c:pt>
                <c:pt idx="3396">
                  <c:v>0.32666666700000002</c:v>
                </c:pt>
                <c:pt idx="3397">
                  <c:v>0.32666666700000002</c:v>
                </c:pt>
                <c:pt idx="3398">
                  <c:v>0.32666666700000002</c:v>
                </c:pt>
                <c:pt idx="3399">
                  <c:v>0.32666666700000002</c:v>
                </c:pt>
                <c:pt idx="3400">
                  <c:v>0.32666666700000002</c:v>
                </c:pt>
                <c:pt idx="3401">
                  <c:v>0.32666666700000002</c:v>
                </c:pt>
                <c:pt idx="3402">
                  <c:v>0.32666666700000002</c:v>
                </c:pt>
                <c:pt idx="3403">
                  <c:v>0.33333333300000001</c:v>
                </c:pt>
                <c:pt idx="3404">
                  <c:v>0.33333333300000001</c:v>
                </c:pt>
                <c:pt idx="3405">
                  <c:v>0.33333333300000001</c:v>
                </c:pt>
                <c:pt idx="3406">
                  <c:v>0.33333333300000001</c:v>
                </c:pt>
                <c:pt idx="3407">
                  <c:v>0.33333333300000001</c:v>
                </c:pt>
                <c:pt idx="3408">
                  <c:v>0.34</c:v>
                </c:pt>
                <c:pt idx="3409">
                  <c:v>0.34</c:v>
                </c:pt>
                <c:pt idx="3410">
                  <c:v>0.34</c:v>
                </c:pt>
                <c:pt idx="3411">
                  <c:v>0.34</c:v>
                </c:pt>
                <c:pt idx="3412">
                  <c:v>0.34</c:v>
                </c:pt>
                <c:pt idx="3413">
                  <c:v>0.34228187900000001</c:v>
                </c:pt>
                <c:pt idx="3414">
                  <c:v>0.34228187900000001</c:v>
                </c:pt>
                <c:pt idx="3415">
                  <c:v>0.34228187900000001</c:v>
                </c:pt>
                <c:pt idx="3416">
                  <c:v>0.34228187900000001</c:v>
                </c:pt>
                <c:pt idx="3417">
                  <c:v>0.34228187900000001</c:v>
                </c:pt>
                <c:pt idx="3418">
                  <c:v>0.34228187900000001</c:v>
                </c:pt>
                <c:pt idx="3419">
                  <c:v>0.34228187900000001</c:v>
                </c:pt>
                <c:pt idx="3420">
                  <c:v>0.34228187900000001</c:v>
                </c:pt>
                <c:pt idx="3421">
                  <c:v>0.34228187900000001</c:v>
                </c:pt>
                <c:pt idx="3422">
                  <c:v>0.34228187900000001</c:v>
                </c:pt>
                <c:pt idx="3423">
                  <c:v>0.34228187900000001</c:v>
                </c:pt>
                <c:pt idx="3424">
                  <c:v>0.34228187900000001</c:v>
                </c:pt>
                <c:pt idx="3425">
                  <c:v>0.34228187900000001</c:v>
                </c:pt>
                <c:pt idx="3426">
                  <c:v>0.34228187900000001</c:v>
                </c:pt>
                <c:pt idx="3427">
                  <c:v>0.34228187900000001</c:v>
                </c:pt>
                <c:pt idx="3428">
                  <c:v>0.34228187900000001</c:v>
                </c:pt>
                <c:pt idx="3429">
                  <c:v>0.34228187900000001</c:v>
                </c:pt>
                <c:pt idx="3430">
                  <c:v>0.344594595</c:v>
                </c:pt>
                <c:pt idx="3431">
                  <c:v>0.344594595</c:v>
                </c:pt>
                <c:pt idx="3432">
                  <c:v>0.344594595</c:v>
                </c:pt>
                <c:pt idx="3433">
                  <c:v>0.344594595</c:v>
                </c:pt>
                <c:pt idx="3434">
                  <c:v>0.35135135099999998</c:v>
                </c:pt>
                <c:pt idx="3435">
                  <c:v>0.35135135099999998</c:v>
                </c:pt>
                <c:pt idx="3436">
                  <c:v>0.35135135099999998</c:v>
                </c:pt>
                <c:pt idx="3437">
                  <c:v>0.35135135099999998</c:v>
                </c:pt>
                <c:pt idx="3438">
                  <c:v>0.35135135099999998</c:v>
                </c:pt>
                <c:pt idx="3439">
                  <c:v>0.35374149700000002</c:v>
                </c:pt>
                <c:pt idx="3440">
                  <c:v>0.35374149700000002</c:v>
                </c:pt>
                <c:pt idx="3441">
                  <c:v>0.35374149700000002</c:v>
                </c:pt>
                <c:pt idx="3442">
                  <c:v>0.35374149700000002</c:v>
                </c:pt>
                <c:pt idx="3443">
                  <c:v>0.35374149700000002</c:v>
                </c:pt>
                <c:pt idx="3444">
                  <c:v>0.35374149700000002</c:v>
                </c:pt>
                <c:pt idx="3445">
                  <c:v>0.356164384</c:v>
                </c:pt>
                <c:pt idx="3446">
                  <c:v>0.356164384</c:v>
                </c:pt>
                <c:pt idx="3447">
                  <c:v>0.356164384</c:v>
                </c:pt>
                <c:pt idx="3448">
                  <c:v>0.356164384</c:v>
                </c:pt>
                <c:pt idx="3449">
                  <c:v>0.356164384</c:v>
                </c:pt>
                <c:pt idx="3450">
                  <c:v>0.356164384</c:v>
                </c:pt>
                <c:pt idx="3451">
                  <c:v>0.36301369900000002</c:v>
                </c:pt>
                <c:pt idx="3452">
                  <c:v>0.36301369900000002</c:v>
                </c:pt>
                <c:pt idx="3453">
                  <c:v>0.36301369900000002</c:v>
                </c:pt>
                <c:pt idx="3454">
                  <c:v>0.36301369900000002</c:v>
                </c:pt>
                <c:pt idx="3455">
                  <c:v>0.36301369900000002</c:v>
                </c:pt>
                <c:pt idx="3456">
                  <c:v>0.36301369900000002</c:v>
                </c:pt>
                <c:pt idx="3457">
                  <c:v>0.36301369900000002</c:v>
                </c:pt>
                <c:pt idx="3458">
                  <c:v>0.36301369900000002</c:v>
                </c:pt>
                <c:pt idx="3459">
                  <c:v>0.36301369900000002</c:v>
                </c:pt>
                <c:pt idx="3460">
                  <c:v>0.36986301399999999</c:v>
                </c:pt>
                <c:pt idx="3461">
                  <c:v>0.36986301399999999</c:v>
                </c:pt>
                <c:pt idx="3462">
                  <c:v>0.36986301399999999</c:v>
                </c:pt>
                <c:pt idx="3463">
                  <c:v>0.36986301399999999</c:v>
                </c:pt>
                <c:pt idx="3464">
                  <c:v>0.37241379299999999</c:v>
                </c:pt>
                <c:pt idx="3465">
                  <c:v>0.37241379299999999</c:v>
                </c:pt>
                <c:pt idx="3466">
                  <c:v>0.38194444399999999</c:v>
                </c:pt>
                <c:pt idx="3467">
                  <c:v>0.38194444399999999</c:v>
                </c:pt>
                <c:pt idx="3468">
                  <c:v>0.38194444399999999</c:v>
                </c:pt>
                <c:pt idx="3469">
                  <c:v>0.38461538499999998</c:v>
                </c:pt>
                <c:pt idx="3470">
                  <c:v>0.38461538499999998</c:v>
                </c:pt>
                <c:pt idx="3471">
                  <c:v>0.38461538499999998</c:v>
                </c:pt>
                <c:pt idx="3472">
                  <c:v>0.38461538499999998</c:v>
                </c:pt>
                <c:pt idx="3473">
                  <c:v>0.38461538499999998</c:v>
                </c:pt>
                <c:pt idx="3474">
                  <c:v>0.38461538499999998</c:v>
                </c:pt>
                <c:pt idx="3475">
                  <c:v>0.38461538499999998</c:v>
                </c:pt>
                <c:pt idx="3476">
                  <c:v>0.38461538499999998</c:v>
                </c:pt>
                <c:pt idx="3477">
                  <c:v>0.38461538499999998</c:v>
                </c:pt>
                <c:pt idx="3478">
                  <c:v>0.38461538499999998</c:v>
                </c:pt>
                <c:pt idx="3479">
                  <c:v>0.38461538499999998</c:v>
                </c:pt>
                <c:pt idx="3480">
                  <c:v>0.38461538499999998</c:v>
                </c:pt>
                <c:pt idx="3481">
                  <c:v>0.38732394399999998</c:v>
                </c:pt>
                <c:pt idx="3482">
                  <c:v>0.38732394399999998</c:v>
                </c:pt>
                <c:pt idx="3483">
                  <c:v>0.38732394399999998</c:v>
                </c:pt>
                <c:pt idx="3484">
                  <c:v>0.38732394399999998</c:v>
                </c:pt>
                <c:pt idx="3485">
                  <c:v>0.39436619699999997</c:v>
                </c:pt>
                <c:pt idx="3486">
                  <c:v>0.39716312100000001</c:v>
                </c:pt>
                <c:pt idx="3487">
                  <c:v>0.40714285700000002</c:v>
                </c:pt>
                <c:pt idx="3488">
                  <c:v>0.40714285700000002</c:v>
                </c:pt>
                <c:pt idx="3489">
                  <c:v>0.41007194200000002</c:v>
                </c:pt>
                <c:pt idx="3490">
                  <c:v>0.41726618700000001</c:v>
                </c:pt>
                <c:pt idx="3491">
                  <c:v>0.41726618700000001</c:v>
                </c:pt>
                <c:pt idx="3492">
                  <c:v>0.41726618700000001</c:v>
                </c:pt>
                <c:pt idx="3493">
                  <c:v>0.41726618700000001</c:v>
                </c:pt>
                <c:pt idx="3494">
                  <c:v>0.41726618700000001</c:v>
                </c:pt>
                <c:pt idx="3495">
                  <c:v>0.41726618700000001</c:v>
                </c:pt>
                <c:pt idx="3496">
                  <c:v>0.41726618700000001</c:v>
                </c:pt>
                <c:pt idx="3497">
                  <c:v>0.41726618700000001</c:v>
                </c:pt>
                <c:pt idx="3498">
                  <c:v>0.41726618700000001</c:v>
                </c:pt>
                <c:pt idx="3499">
                  <c:v>0.41726618700000001</c:v>
                </c:pt>
                <c:pt idx="3500">
                  <c:v>0.41726618700000001</c:v>
                </c:pt>
                <c:pt idx="3501">
                  <c:v>0.41726618700000001</c:v>
                </c:pt>
                <c:pt idx="3502">
                  <c:v>0.424460432</c:v>
                </c:pt>
                <c:pt idx="3503">
                  <c:v>0.424460432</c:v>
                </c:pt>
                <c:pt idx="3504">
                  <c:v>0.424460432</c:v>
                </c:pt>
                <c:pt idx="3505">
                  <c:v>0.424460432</c:v>
                </c:pt>
                <c:pt idx="3506">
                  <c:v>0.424460432</c:v>
                </c:pt>
                <c:pt idx="3507">
                  <c:v>0.43165467600000001</c:v>
                </c:pt>
                <c:pt idx="3508">
                  <c:v>0.438848921</c:v>
                </c:pt>
                <c:pt idx="3509">
                  <c:v>0.438848921</c:v>
                </c:pt>
                <c:pt idx="3510">
                  <c:v>0.44604316500000002</c:v>
                </c:pt>
                <c:pt idx="3511">
                  <c:v>0.44604316500000002</c:v>
                </c:pt>
                <c:pt idx="3512">
                  <c:v>0.44604316500000002</c:v>
                </c:pt>
                <c:pt idx="3513">
                  <c:v>0.44604316500000002</c:v>
                </c:pt>
                <c:pt idx="3514">
                  <c:v>0.44604316500000002</c:v>
                </c:pt>
                <c:pt idx="3515">
                  <c:v>0.44604316500000002</c:v>
                </c:pt>
                <c:pt idx="3516">
                  <c:v>0.44604316500000002</c:v>
                </c:pt>
                <c:pt idx="3517">
                  <c:v>0.44604316500000002</c:v>
                </c:pt>
                <c:pt idx="3518">
                  <c:v>0.44604316500000002</c:v>
                </c:pt>
                <c:pt idx="3519">
                  <c:v>0.44604316500000002</c:v>
                </c:pt>
                <c:pt idx="3520">
                  <c:v>0.44604316500000002</c:v>
                </c:pt>
                <c:pt idx="3521">
                  <c:v>0.44927536200000001</c:v>
                </c:pt>
                <c:pt idx="3522">
                  <c:v>0.44927536200000001</c:v>
                </c:pt>
                <c:pt idx="3523">
                  <c:v>0.44927536200000001</c:v>
                </c:pt>
                <c:pt idx="3524">
                  <c:v>0.44927536200000001</c:v>
                </c:pt>
                <c:pt idx="3525">
                  <c:v>0.44927536200000001</c:v>
                </c:pt>
                <c:pt idx="3526">
                  <c:v>0.44927536200000001</c:v>
                </c:pt>
                <c:pt idx="3527">
                  <c:v>0.44927536200000001</c:v>
                </c:pt>
                <c:pt idx="3528">
                  <c:v>0.44927536200000001</c:v>
                </c:pt>
                <c:pt idx="3529">
                  <c:v>0.44927536200000001</c:v>
                </c:pt>
                <c:pt idx="3530">
                  <c:v>0.44927536200000001</c:v>
                </c:pt>
                <c:pt idx="3531">
                  <c:v>0.44927536200000001</c:v>
                </c:pt>
                <c:pt idx="3532">
                  <c:v>0.45255474499999998</c:v>
                </c:pt>
                <c:pt idx="3533">
                  <c:v>0.45255474499999998</c:v>
                </c:pt>
                <c:pt idx="3534">
                  <c:v>0.45255474499999998</c:v>
                </c:pt>
                <c:pt idx="3535">
                  <c:v>0.45588235300000002</c:v>
                </c:pt>
                <c:pt idx="3536">
                  <c:v>0.45588235300000002</c:v>
                </c:pt>
                <c:pt idx="3537">
                  <c:v>0.45588235300000002</c:v>
                </c:pt>
                <c:pt idx="3538">
                  <c:v>0.45588235300000002</c:v>
                </c:pt>
                <c:pt idx="3539">
                  <c:v>0.45588235300000002</c:v>
                </c:pt>
                <c:pt idx="3540">
                  <c:v>0.45588235300000002</c:v>
                </c:pt>
                <c:pt idx="3541">
                  <c:v>0.45588235300000002</c:v>
                </c:pt>
                <c:pt idx="3542">
                  <c:v>0.46666666699999998</c:v>
                </c:pt>
                <c:pt idx="3543">
                  <c:v>0.46666666699999998</c:v>
                </c:pt>
                <c:pt idx="3544">
                  <c:v>0.46666666699999998</c:v>
                </c:pt>
                <c:pt idx="3545">
                  <c:v>0.46666666699999998</c:v>
                </c:pt>
                <c:pt idx="3546">
                  <c:v>0.46666666699999998</c:v>
                </c:pt>
                <c:pt idx="3547">
                  <c:v>0.46666666699999998</c:v>
                </c:pt>
                <c:pt idx="3548">
                  <c:v>0.46666666699999998</c:v>
                </c:pt>
                <c:pt idx="3549">
                  <c:v>0.46666666699999998</c:v>
                </c:pt>
                <c:pt idx="3550">
                  <c:v>0.46666666699999998</c:v>
                </c:pt>
                <c:pt idx="3551">
                  <c:v>0.46666666699999998</c:v>
                </c:pt>
                <c:pt idx="3552">
                  <c:v>0.46666666699999998</c:v>
                </c:pt>
                <c:pt idx="3553">
                  <c:v>0.47407407400000001</c:v>
                </c:pt>
                <c:pt idx="3554">
                  <c:v>0.47407407400000001</c:v>
                </c:pt>
                <c:pt idx="3555">
                  <c:v>0.47407407400000001</c:v>
                </c:pt>
                <c:pt idx="3556">
                  <c:v>0.48507462699999998</c:v>
                </c:pt>
                <c:pt idx="3557">
                  <c:v>0.48507462699999998</c:v>
                </c:pt>
                <c:pt idx="3558">
                  <c:v>0.48507462699999998</c:v>
                </c:pt>
                <c:pt idx="3559">
                  <c:v>0.48507462699999998</c:v>
                </c:pt>
                <c:pt idx="3560">
                  <c:v>0.48507462699999998</c:v>
                </c:pt>
                <c:pt idx="3561">
                  <c:v>0.48507462699999998</c:v>
                </c:pt>
                <c:pt idx="3562">
                  <c:v>0.48507462699999998</c:v>
                </c:pt>
                <c:pt idx="3563">
                  <c:v>0.49253731299999998</c:v>
                </c:pt>
                <c:pt idx="3564">
                  <c:v>0.49253731299999998</c:v>
                </c:pt>
                <c:pt idx="3565">
                  <c:v>0.5</c:v>
                </c:pt>
                <c:pt idx="3566">
                  <c:v>0.5</c:v>
                </c:pt>
                <c:pt idx="3567">
                  <c:v>0.5</c:v>
                </c:pt>
                <c:pt idx="3568">
                  <c:v>0.5</c:v>
                </c:pt>
                <c:pt idx="3569">
                  <c:v>0.5</c:v>
                </c:pt>
                <c:pt idx="3570">
                  <c:v>0.5</c:v>
                </c:pt>
                <c:pt idx="3571">
                  <c:v>0.5</c:v>
                </c:pt>
                <c:pt idx="3572">
                  <c:v>0.5</c:v>
                </c:pt>
                <c:pt idx="3573">
                  <c:v>0.5</c:v>
                </c:pt>
                <c:pt idx="3574">
                  <c:v>0.5</c:v>
                </c:pt>
                <c:pt idx="3575">
                  <c:v>0.5</c:v>
                </c:pt>
                <c:pt idx="3576">
                  <c:v>0.5</c:v>
                </c:pt>
                <c:pt idx="3577">
                  <c:v>0.50757575799999999</c:v>
                </c:pt>
                <c:pt idx="3578">
                  <c:v>0.50757575799999999</c:v>
                </c:pt>
                <c:pt idx="3579">
                  <c:v>0.50757575799999999</c:v>
                </c:pt>
                <c:pt idx="3580">
                  <c:v>0.51145038200000004</c:v>
                </c:pt>
                <c:pt idx="3581">
                  <c:v>0.51145038200000004</c:v>
                </c:pt>
                <c:pt idx="3582">
                  <c:v>0.51145038200000004</c:v>
                </c:pt>
                <c:pt idx="3583">
                  <c:v>0.51145038200000004</c:v>
                </c:pt>
                <c:pt idx="3584">
                  <c:v>0.51145038200000004</c:v>
                </c:pt>
                <c:pt idx="3585">
                  <c:v>0.51145038200000004</c:v>
                </c:pt>
                <c:pt idx="3586">
                  <c:v>0.53076923099999995</c:v>
                </c:pt>
                <c:pt idx="3587">
                  <c:v>0.53076923099999995</c:v>
                </c:pt>
                <c:pt idx="3588">
                  <c:v>0.53076923099999995</c:v>
                </c:pt>
                <c:pt idx="3589">
                  <c:v>0.53076923099999995</c:v>
                </c:pt>
                <c:pt idx="3590">
                  <c:v>0.53076923099999995</c:v>
                </c:pt>
                <c:pt idx="3591">
                  <c:v>0.53076923099999995</c:v>
                </c:pt>
                <c:pt idx="3592">
                  <c:v>0.53076923099999995</c:v>
                </c:pt>
                <c:pt idx="3593">
                  <c:v>0.53076923099999995</c:v>
                </c:pt>
                <c:pt idx="3594">
                  <c:v>0.53076923099999995</c:v>
                </c:pt>
                <c:pt idx="3595">
                  <c:v>0.53076923099999995</c:v>
                </c:pt>
                <c:pt idx="3596">
                  <c:v>0.53076923099999995</c:v>
                </c:pt>
                <c:pt idx="3597">
                  <c:v>0.53076923099999995</c:v>
                </c:pt>
                <c:pt idx="3598">
                  <c:v>0.53076923099999995</c:v>
                </c:pt>
                <c:pt idx="3599">
                  <c:v>0.53076923099999995</c:v>
                </c:pt>
                <c:pt idx="3600">
                  <c:v>0.53076923099999995</c:v>
                </c:pt>
                <c:pt idx="3601">
                  <c:v>0.53846153799999996</c:v>
                </c:pt>
                <c:pt idx="3602">
                  <c:v>0.53846153799999996</c:v>
                </c:pt>
                <c:pt idx="3603">
                  <c:v>0.54263565899999999</c:v>
                </c:pt>
                <c:pt idx="3604">
                  <c:v>0.54263565899999999</c:v>
                </c:pt>
                <c:pt idx="3605">
                  <c:v>0.546875</c:v>
                </c:pt>
                <c:pt idx="3606">
                  <c:v>0.546875</c:v>
                </c:pt>
                <c:pt idx="3607">
                  <c:v>0.5546875</c:v>
                </c:pt>
                <c:pt idx="3608">
                  <c:v>0.5546875</c:v>
                </c:pt>
                <c:pt idx="3609">
                  <c:v>0.5546875</c:v>
                </c:pt>
                <c:pt idx="3610">
                  <c:v>0.5546875</c:v>
                </c:pt>
                <c:pt idx="3611">
                  <c:v>0.5546875</c:v>
                </c:pt>
                <c:pt idx="3612">
                  <c:v>0.5546875</c:v>
                </c:pt>
                <c:pt idx="3613">
                  <c:v>0.5546875</c:v>
                </c:pt>
                <c:pt idx="3614">
                  <c:v>0.5546875</c:v>
                </c:pt>
                <c:pt idx="3615">
                  <c:v>0.5546875</c:v>
                </c:pt>
                <c:pt idx="3616">
                  <c:v>0.5546875</c:v>
                </c:pt>
                <c:pt idx="3617">
                  <c:v>0.5546875</c:v>
                </c:pt>
                <c:pt idx="3618">
                  <c:v>0.5546875</c:v>
                </c:pt>
                <c:pt idx="3619">
                  <c:v>0.5546875</c:v>
                </c:pt>
                <c:pt idx="3620">
                  <c:v>0.5546875</c:v>
                </c:pt>
                <c:pt idx="3621">
                  <c:v>0.5546875</c:v>
                </c:pt>
                <c:pt idx="3622">
                  <c:v>0.5546875</c:v>
                </c:pt>
                <c:pt idx="3623">
                  <c:v>0.5546875</c:v>
                </c:pt>
                <c:pt idx="3624">
                  <c:v>0.5625</c:v>
                </c:pt>
                <c:pt idx="3625">
                  <c:v>0.5625</c:v>
                </c:pt>
                <c:pt idx="3626">
                  <c:v>0.5703125</c:v>
                </c:pt>
                <c:pt idx="3627">
                  <c:v>0.5703125</c:v>
                </c:pt>
                <c:pt idx="3628">
                  <c:v>0.5703125</c:v>
                </c:pt>
                <c:pt idx="3629">
                  <c:v>0.5703125</c:v>
                </c:pt>
                <c:pt idx="3630">
                  <c:v>0.57480315000000004</c:v>
                </c:pt>
                <c:pt idx="3631">
                  <c:v>0.57936507900000001</c:v>
                </c:pt>
                <c:pt idx="3632">
                  <c:v>0.57936507900000001</c:v>
                </c:pt>
                <c:pt idx="3633">
                  <c:v>0.57936507900000001</c:v>
                </c:pt>
                <c:pt idx="3634">
                  <c:v>0.58399999999999996</c:v>
                </c:pt>
                <c:pt idx="3635">
                  <c:v>0.58399999999999996</c:v>
                </c:pt>
                <c:pt idx="3636">
                  <c:v>0.58399999999999996</c:v>
                </c:pt>
                <c:pt idx="3637">
                  <c:v>0.58399999999999996</c:v>
                </c:pt>
                <c:pt idx="3638">
                  <c:v>0.58399999999999996</c:v>
                </c:pt>
                <c:pt idx="3639">
                  <c:v>0.58399999999999996</c:v>
                </c:pt>
                <c:pt idx="3640">
                  <c:v>0.58399999999999996</c:v>
                </c:pt>
                <c:pt idx="3641">
                  <c:v>0.58399999999999996</c:v>
                </c:pt>
                <c:pt idx="3642">
                  <c:v>0.58399999999999996</c:v>
                </c:pt>
                <c:pt idx="3643">
                  <c:v>0.58399999999999996</c:v>
                </c:pt>
                <c:pt idx="3644">
                  <c:v>0.58870967699999999</c:v>
                </c:pt>
                <c:pt idx="3645">
                  <c:v>0.59349593499999997</c:v>
                </c:pt>
                <c:pt idx="3646">
                  <c:v>0.59349593499999997</c:v>
                </c:pt>
                <c:pt idx="3647">
                  <c:v>0.59349593499999997</c:v>
                </c:pt>
                <c:pt idx="3648">
                  <c:v>0.59349593499999997</c:v>
                </c:pt>
                <c:pt idx="3649">
                  <c:v>0.59349593499999997</c:v>
                </c:pt>
                <c:pt idx="3650">
                  <c:v>0.59349593499999997</c:v>
                </c:pt>
                <c:pt idx="3651">
                  <c:v>0.60162601599999999</c:v>
                </c:pt>
                <c:pt idx="3652">
                  <c:v>0.60975609799999997</c:v>
                </c:pt>
                <c:pt idx="3653">
                  <c:v>0.60975609799999997</c:v>
                </c:pt>
                <c:pt idx="3654">
                  <c:v>0.60975609799999997</c:v>
                </c:pt>
                <c:pt idx="3655">
                  <c:v>0.61788617899999998</c:v>
                </c:pt>
                <c:pt idx="3656">
                  <c:v>0.61788617899999998</c:v>
                </c:pt>
                <c:pt idx="3657">
                  <c:v>0.61788617899999998</c:v>
                </c:pt>
                <c:pt idx="3658">
                  <c:v>0.62295082000000002</c:v>
                </c:pt>
                <c:pt idx="3659">
                  <c:v>0.62295082000000002</c:v>
                </c:pt>
                <c:pt idx="3660">
                  <c:v>0.62295082000000002</c:v>
                </c:pt>
                <c:pt idx="3661">
                  <c:v>0.62295082000000002</c:v>
                </c:pt>
                <c:pt idx="3662">
                  <c:v>0.62295082000000002</c:v>
                </c:pt>
                <c:pt idx="3663">
                  <c:v>0.62295082000000002</c:v>
                </c:pt>
                <c:pt idx="3664">
                  <c:v>0.62295082000000002</c:v>
                </c:pt>
                <c:pt idx="3665">
                  <c:v>0.63114754100000003</c:v>
                </c:pt>
                <c:pt idx="3666">
                  <c:v>0.63934426200000005</c:v>
                </c:pt>
                <c:pt idx="3667">
                  <c:v>0.65</c:v>
                </c:pt>
                <c:pt idx="3668">
                  <c:v>0.65</c:v>
                </c:pt>
                <c:pt idx="3669">
                  <c:v>0.65</c:v>
                </c:pt>
                <c:pt idx="3670">
                  <c:v>0.65</c:v>
                </c:pt>
                <c:pt idx="3671">
                  <c:v>0.65</c:v>
                </c:pt>
                <c:pt idx="3672">
                  <c:v>0.65</c:v>
                </c:pt>
                <c:pt idx="3673">
                  <c:v>0.65</c:v>
                </c:pt>
                <c:pt idx="3674">
                  <c:v>0.65</c:v>
                </c:pt>
                <c:pt idx="3675">
                  <c:v>0.65</c:v>
                </c:pt>
                <c:pt idx="3676">
                  <c:v>0.65</c:v>
                </c:pt>
                <c:pt idx="3677">
                  <c:v>0.65</c:v>
                </c:pt>
                <c:pt idx="3678">
                  <c:v>0.65546218499999997</c:v>
                </c:pt>
                <c:pt idx="3679">
                  <c:v>0.66386554600000003</c:v>
                </c:pt>
                <c:pt idx="3680">
                  <c:v>0.66386554600000003</c:v>
                </c:pt>
                <c:pt idx="3681">
                  <c:v>0.66386554600000003</c:v>
                </c:pt>
                <c:pt idx="3682">
                  <c:v>0.66386554600000003</c:v>
                </c:pt>
                <c:pt idx="3683">
                  <c:v>0.66386554600000003</c:v>
                </c:pt>
                <c:pt idx="3684">
                  <c:v>0.66386554600000003</c:v>
                </c:pt>
                <c:pt idx="3685">
                  <c:v>0.66386554600000003</c:v>
                </c:pt>
                <c:pt idx="3686">
                  <c:v>0.66386554600000003</c:v>
                </c:pt>
                <c:pt idx="3687">
                  <c:v>0.66386554600000003</c:v>
                </c:pt>
                <c:pt idx="3688">
                  <c:v>0.680672269</c:v>
                </c:pt>
                <c:pt idx="3689">
                  <c:v>0.680672269</c:v>
                </c:pt>
                <c:pt idx="3690">
                  <c:v>0.680672269</c:v>
                </c:pt>
                <c:pt idx="3691">
                  <c:v>0.680672269</c:v>
                </c:pt>
                <c:pt idx="3692">
                  <c:v>0.680672269</c:v>
                </c:pt>
                <c:pt idx="3693">
                  <c:v>0.680672269</c:v>
                </c:pt>
                <c:pt idx="3694">
                  <c:v>0.680672269</c:v>
                </c:pt>
                <c:pt idx="3695">
                  <c:v>0.680672269</c:v>
                </c:pt>
                <c:pt idx="3696">
                  <c:v>0.680672269</c:v>
                </c:pt>
                <c:pt idx="3697">
                  <c:v>0.680672269</c:v>
                </c:pt>
                <c:pt idx="3698">
                  <c:v>0.680672269</c:v>
                </c:pt>
                <c:pt idx="3699">
                  <c:v>0.68907563000000005</c:v>
                </c:pt>
                <c:pt idx="3700">
                  <c:v>0.69491525399999998</c:v>
                </c:pt>
                <c:pt idx="3701">
                  <c:v>0.69491525399999998</c:v>
                </c:pt>
                <c:pt idx="3702">
                  <c:v>0.69491525399999998</c:v>
                </c:pt>
                <c:pt idx="3703">
                  <c:v>0.70085470100000002</c:v>
                </c:pt>
                <c:pt idx="3704">
                  <c:v>0.70085470100000002</c:v>
                </c:pt>
                <c:pt idx="3705">
                  <c:v>0.70085470100000002</c:v>
                </c:pt>
                <c:pt idx="3706">
                  <c:v>0.70085470100000002</c:v>
                </c:pt>
                <c:pt idx="3707">
                  <c:v>0.70085470100000002</c:v>
                </c:pt>
                <c:pt idx="3708">
                  <c:v>0.70085470100000002</c:v>
                </c:pt>
                <c:pt idx="3709">
                  <c:v>0.70689655200000001</c:v>
                </c:pt>
                <c:pt idx="3710">
                  <c:v>0.70689655200000001</c:v>
                </c:pt>
                <c:pt idx="3711">
                  <c:v>0.70689655200000001</c:v>
                </c:pt>
                <c:pt idx="3712">
                  <c:v>0.71304347800000001</c:v>
                </c:pt>
                <c:pt idx="3713">
                  <c:v>0.71304347800000001</c:v>
                </c:pt>
                <c:pt idx="3714">
                  <c:v>0.71304347800000001</c:v>
                </c:pt>
                <c:pt idx="3715">
                  <c:v>0.71304347800000001</c:v>
                </c:pt>
                <c:pt idx="3716">
                  <c:v>0.71304347800000001</c:v>
                </c:pt>
                <c:pt idx="3717">
                  <c:v>0.71304347800000001</c:v>
                </c:pt>
                <c:pt idx="3718">
                  <c:v>0.71304347800000001</c:v>
                </c:pt>
                <c:pt idx="3719">
                  <c:v>0.71304347800000001</c:v>
                </c:pt>
                <c:pt idx="3720">
                  <c:v>0.71304347800000001</c:v>
                </c:pt>
                <c:pt idx="3721">
                  <c:v>0.72173913000000001</c:v>
                </c:pt>
                <c:pt idx="3722">
                  <c:v>0.72173913000000001</c:v>
                </c:pt>
                <c:pt idx="3723">
                  <c:v>0.72807017500000004</c:v>
                </c:pt>
                <c:pt idx="3724">
                  <c:v>0.73684210500000002</c:v>
                </c:pt>
                <c:pt idx="3725">
                  <c:v>0.73684210500000002</c:v>
                </c:pt>
                <c:pt idx="3726">
                  <c:v>0.73684210500000002</c:v>
                </c:pt>
                <c:pt idx="3727">
                  <c:v>0.73684210500000002</c:v>
                </c:pt>
                <c:pt idx="3728">
                  <c:v>0.73684210500000002</c:v>
                </c:pt>
                <c:pt idx="3729">
                  <c:v>0.73684210500000002</c:v>
                </c:pt>
                <c:pt idx="3730">
                  <c:v>0.74561403500000001</c:v>
                </c:pt>
                <c:pt idx="3731">
                  <c:v>0.74561403500000001</c:v>
                </c:pt>
                <c:pt idx="3732">
                  <c:v>0.75221238899999998</c:v>
                </c:pt>
                <c:pt idx="3733">
                  <c:v>0.76106194699999996</c:v>
                </c:pt>
                <c:pt idx="3734">
                  <c:v>0.76106194699999996</c:v>
                </c:pt>
                <c:pt idx="3735">
                  <c:v>0.76106194699999996</c:v>
                </c:pt>
                <c:pt idx="3736">
                  <c:v>0.76106194699999996</c:v>
                </c:pt>
                <c:pt idx="3737">
                  <c:v>0.76106194699999996</c:v>
                </c:pt>
                <c:pt idx="3738">
                  <c:v>0.76106194699999996</c:v>
                </c:pt>
                <c:pt idx="3739">
                  <c:v>0.78181818199999997</c:v>
                </c:pt>
                <c:pt idx="3740">
                  <c:v>0.78181818199999997</c:v>
                </c:pt>
                <c:pt idx="3741">
                  <c:v>0.78899082600000003</c:v>
                </c:pt>
                <c:pt idx="3742">
                  <c:v>0.78899082600000003</c:v>
                </c:pt>
                <c:pt idx="3743">
                  <c:v>0.78899082600000003</c:v>
                </c:pt>
                <c:pt idx="3744">
                  <c:v>0.798165138</c:v>
                </c:pt>
                <c:pt idx="3745">
                  <c:v>0.798165138</c:v>
                </c:pt>
                <c:pt idx="3746">
                  <c:v>0.798165138</c:v>
                </c:pt>
                <c:pt idx="3747">
                  <c:v>0.798165138</c:v>
                </c:pt>
                <c:pt idx="3748">
                  <c:v>0.798165138</c:v>
                </c:pt>
                <c:pt idx="3749">
                  <c:v>0.798165138</c:v>
                </c:pt>
                <c:pt idx="3750">
                  <c:v>0.798165138</c:v>
                </c:pt>
                <c:pt idx="3751">
                  <c:v>0.80555555599999995</c:v>
                </c:pt>
                <c:pt idx="3752">
                  <c:v>0.80555555599999995</c:v>
                </c:pt>
                <c:pt idx="3753">
                  <c:v>0.81481481499999997</c:v>
                </c:pt>
                <c:pt idx="3754">
                  <c:v>0.82242990699999996</c:v>
                </c:pt>
                <c:pt idx="3755">
                  <c:v>0.82242990699999996</c:v>
                </c:pt>
                <c:pt idx="3756">
                  <c:v>0.82242990699999996</c:v>
                </c:pt>
                <c:pt idx="3757">
                  <c:v>0.82242990699999996</c:v>
                </c:pt>
                <c:pt idx="3758">
                  <c:v>0.82242990699999996</c:v>
                </c:pt>
                <c:pt idx="3759">
                  <c:v>0.83809523799999996</c:v>
                </c:pt>
                <c:pt idx="3760">
                  <c:v>0.86666666699999995</c:v>
                </c:pt>
                <c:pt idx="3761">
                  <c:v>0.86666666699999995</c:v>
                </c:pt>
                <c:pt idx="3762">
                  <c:v>0.876190476</c:v>
                </c:pt>
                <c:pt idx="3763">
                  <c:v>0.876190476</c:v>
                </c:pt>
                <c:pt idx="3764">
                  <c:v>0.876190476</c:v>
                </c:pt>
                <c:pt idx="3765">
                  <c:v>0.876190476</c:v>
                </c:pt>
                <c:pt idx="3766">
                  <c:v>0.876190476</c:v>
                </c:pt>
                <c:pt idx="3767">
                  <c:v>0.876190476</c:v>
                </c:pt>
                <c:pt idx="3768">
                  <c:v>0.876190476</c:v>
                </c:pt>
                <c:pt idx="3769">
                  <c:v>0.876190476</c:v>
                </c:pt>
                <c:pt idx="3770">
                  <c:v>0.876190476</c:v>
                </c:pt>
                <c:pt idx="3771">
                  <c:v>0.876190476</c:v>
                </c:pt>
                <c:pt idx="3772">
                  <c:v>0.88571428600000002</c:v>
                </c:pt>
                <c:pt idx="3773">
                  <c:v>0.88571428600000002</c:v>
                </c:pt>
                <c:pt idx="3774">
                  <c:v>0.88571428600000002</c:v>
                </c:pt>
                <c:pt idx="3775">
                  <c:v>0.89523809499999996</c:v>
                </c:pt>
                <c:pt idx="3776">
                  <c:v>0.89523809499999996</c:v>
                </c:pt>
                <c:pt idx="3777">
                  <c:v>0.89523809499999996</c:v>
                </c:pt>
                <c:pt idx="3778">
                  <c:v>0.89523809499999996</c:v>
                </c:pt>
                <c:pt idx="3779">
                  <c:v>0.89523809499999996</c:v>
                </c:pt>
                <c:pt idx="3780">
                  <c:v>0.91428571400000003</c:v>
                </c:pt>
                <c:pt idx="3781">
                  <c:v>0.92307692299999999</c:v>
                </c:pt>
                <c:pt idx="3782">
                  <c:v>0.92307692299999999</c:v>
                </c:pt>
                <c:pt idx="3783">
                  <c:v>0.92307692299999999</c:v>
                </c:pt>
                <c:pt idx="3784">
                  <c:v>0.92307692299999999</c:v>
                </c:pt>
                <c:pt idx="3785">
                  <c:v>0.92307692299999999</c:v>
                </c:pt>
                <c:pt idx="3786">
                  <c:v>0.92307692299999999</c:v>
                </c:pt>
                <c:pt idx="3787">
                  <c:v>0.92307692299999999</c:v>
                </c:pt>
                <c:pt idx="3788">
                  <c:v>0.92307692299999999</c:v>
                </c:pt>
                <c:pt idx="3789">
                  <c:v>0.92307692299999999</c:v>
                </c:pt>
                <c:pt idx="3790">
                  <c:v>0.92307692299999999</c:v>
                </c:pt>
                <c:pt idx="3791">
                  <c:v>0.93203883499999995</c:v>
                </c:pt>
                <c:pt idx="3792">
                  <c:v>0.93203883499999995</c:v>
                </c:pt>
                <c:pt idx="3793">
                  <c:v>0.93203883499999995</c:v>
                </c:pt>
                <c:pt idx="3794">
                  <c:v>0.93203883499999995</c:v>
                </c:pt>
                <c:pt idx="3795">
                  <c:v>0.93203883499999995</c:v>
                </c:pt>
                <c:pt idx="3796">
                  <c:v>0.93203883499999995</c:v>
                </c:pt>
                <c:pt idx="3797">
                  <c:v>0.93203883499999995</c:v>
                </c:pt>
                <c:pt idx="3798">
                  <c:v>0.93203883499999995</c:v>
                </c:pt>
                <c:pt idx="3799">
                  <c:v>0.93203883499999995</c:v>
                </c:pt>
                <c:pt idx="3800">
                  <c:v>0.93203883499999995</c:v>
                </c:pt>
                <c:pt idx="3801">
                  <c:v>0.93203883499999995</c:v>
                </c:pt>
                <c:pt idx="3802">
                  <c:v>0.941747573</c:v>
                </c:pt>
                <c:pt idx="3803">
                  <c:v>0.941747573</c:v>
                </c:pt>
                <c:pt idx="3804">
                  <c:v>0.941747573</c:v>
                </c:pt>
                <c:pt idx="3805">
                  <c:v>0.941747573</c:v>
                </c:pt>
                <c:pt idx="3806">
                  <c:v>0.941747573</c:v>
                </c:pt>
                <c:pt idx="3807">
                  <c:v>0.941747573</c:v>
                </c:pt>
                <c:pt idx="3808">
                  <c:v>0.95098039199999995</c:v>
                </c:pt>
                <c:pt idx="3809">
                  <c:v>0.95098039199999995</c:v>
                </c:pt>
                <c:pt idx="3810">
                  <c:v>0.95098039199999995</c:v>
                </c:pt>
                <c:pt idx="3811">
                  <c:v>0.96039604000000001</c:v>
                </c:pt>
                <c:pt idx="3812">
                  <c:v>0.98</c:v>
                </c:pt>
                <c:pt idx="3813">
                  <c:v>0.98</c:v>
                </c:pt>
                <c:pt idx="3814">
                  <c:v>0.98</c:v>
                </c:pt>
                <c:pt idx="3815">
                  <c:v>0.98</c:v>
                </c:pt>
                <c:pt idx="3816">
                  <c:v>0.98</c:v>
                </c:pt>
                <c:pt idx="3817">
                  <c:v>0.98</c:v>
                </c:pt>
                <c:pt idx="3818">
                  <c:v>0.98</c:v>
                </c:pt>
                <c:pt idx="3819">
                  <c:v>0.98</c:v>
                </c:pt>
                <c:pt idx="3820">
                  <c:v>0.98</c:v>
                </c:pt>
                <c:pt idx="3821">
                  <c:v>0.98</c:v>
                </c:pt>
                <c:pt idx="3822">
                  <c:v>0.98989899000000003</c:v>
                </c:pt>
                <c:pt idx="3823">
                  <c:v>0.98989899000000003</c:v>
                </c:pt>
                <c:pt idx="3824">
                  <c:v>0.98989899000000003</c:v>
                </c:pt>
                <c:pt idx="3825">
                  <c:v>0.98989899000000003</c:v>
                </c:pt>
                <c:pt idx="3826">
                  <c:v>1</c:v>
                </c:pt>
                <c:pt idx="3827">
                  <c:v>1</c:v>
                </c:pt>
                <c:pt idx="3828">
                  <c:v>1.010309278</c:v>
                </c:pt>
                <c:pt idx="3829">
                  <c:v>1.0206185569999999</c:v>
                </c:pt>
                <c:pt idx="3830">
                  <c:v>1.0206185569999999</c:v>
                </c:pt>
                <c:pt idx="3831">
                  <c:v>1.0206185569999999</c:v>
                </c:pt>
                <c:pt idx="3832">
                  <c:v>1.030927835</c:v>
                </c:pt>
                <c:pt idx="3833">
                  <c:v>1.041237113</c:v>
                </c:pt>
                <c:pt idx="3834">
                  <c:v>1.063157895</c:v>
                </c:pt>
                <c:pt idx="3835">
                  <c:v>1.063157895</c:v>
                </c:pt>
                <c:pt idx="3836">
                  <c:v>1.063157895</c:v>
                </c:pt>
                <c:pt idx="3837">
                  <c:v>1.063157895</c:v>
                </c:pt>
                <c:pt idx="3838">
                  <c:v>1.063157895</c:v>
                </c:pt>
                <c:pt idx="3839">
                  <c:v>1.063157895</c:v>
                </c:pt>
                <c:pt idx="3840">
                  <c:v>1.063157895</c:v>
                </c:pt>
                <c:pt idx="3841">
                  <c:v>1.063157895</c:v>
                </c:pt>
                <c:pt idx="3842">
                  <c:v>1.0744680849999999</c:v>
                </c:pt>
                <c:pt idx="3843">
                  <c:v>1.0851063830000001</c:v>
                </c:pt>
                <c:pt idx="3844">
                  <c:v>1.0851063830000001</c:v>
                </c:pt>
                <c:pt idx="3845">
                  <c:v>1.0851063830000001</c:v>
                </c:pt>
                <c:pt idx="3846">
                  <c:v>1.0851063830000001</c:v>
                </c:pt>
                <c:pt idx="3847">
                  <c:v>1.095744681</c:v>
                </c:pt>
                <c:pt idx="3848">
                  <c:v>1.095744681</c:v>
                </c:pt>
                <c:pt idx="3849">
                  <c:v>1.1063829789999999</c:v>
                </c:pt>
                <c:pt idx="3850">
                  <c:v>1.1063829789999999</c:v>
                </c:pt>
                <c:pt idx="3851">
                  <c:v>1.1063829789999999</c:v>
                </c:pt>
                <c:pt idx="3852">
                  <c:v>1.1063829789999999</c:v>
                </c:pt>
                <c:pt idx="3853">
                  <c:v>1.1063829789999999</c:v>
                </c:pt>
                <c:pt idx="3854">
                  <c:v>1.1063829789999999</c:v>
                </c:pt>
                <c:pt idx="3855">
                  <c:v>1.139784946</c:v>
                </c:pt>
                <c:pt idx="3856">
                  <c:v>1.139784946</c:v>
                </c:pt>
                <c:pt idx="3857">
                  <c:v>1.139784946</c:v>
                </c:pt>
                <c:pt idx="3858">
                  <c:v>1.139784946</c:v>
                </c:pt>
                <c:pt idx="3859">
                  <c:v>1.139784946</c:v>
                </c:pt>
                <c:pt idx="3860">
                  <c:v>1.139784946</c:v>
                </c:pt>
                <c:pt idx="3861">
                  <c:v>1.139784946</c:v>
                </c:pt>
                <c:pt idx="3862">
                  <c:v>1.139784946</c:v>
                </c:pt>
                <c:pt idx="3863">
                  <c:v>1.150537634</c:v>
                </c:pt>
                <c:pt idx="3864">
                  <c:v>1.150537634</c:v>
                </c:pt>
                <c:pt idx="3865">
                  <c:v>1.150537634</c:v>
                </c:pt>
                <c:pt idx="3866">
                  <c:v>1.150537634</c:v>
                </c:pt>
                <c:pt idx="3867">
                  <c:v>1.150537634</c:v>
                </c:pt>
                <c:pt idx="3868">
                  <c:v>1.150537634</c:v>
                </c:pt>
                <c:pt idx="3869">
                  <c:v>1.150537634</c:v>
                </c:pt>
                <c:pt idx="3870">
                  <c:v>1.150537634</c:v>
                </c:pt>
                <c:pt idx="3871">
                  <c:v>1.150537634</c:v>
                </c:pt>
                <c:pt idx="3872">
                  <c:v>1.1630434780000001</c:v>
                </c:pt>
                <c:pt idx="3873">
                  <c:v>1.1630434780000001</c:v>
                </c:pt>
                <c:pt idx="3874">
                  <c:v>1.1630434780000001</c:v>
                </c:pt>
                <c:pt idx="3875">
                  <c:v>1.1630434780000001</c:v>
                </c:pt>
                <c:pt idx="3876">
                  <c:v>1.173913043</c:v>
                </c:pt>
                <c:pt idx="3877">
                  <c:v>1.173913043</c:v>
                </c:pt>
                <c:pt idx="3878">
                  <c:v>1.173913043</c:v>
                </c:pt>
                <c:pt idx="3879">
                  <c:v>1.173913043</c:v>
                </c:pt>
                <c:pt idx="3880">
                  <c:v>1.173913043</c:v>
                </c:pt>
                <c:pt idx="3881">
                  <c:v>1.173913043</c:v>
                </c:pt>
                <c:pt idx="3882">
                  <c:v>1.173913043</c:v>
                </c:pt>
                <c:pt idx="3883">
                  <c:v>1.173913043</c:v>
                </c:pt>
                <c:pt idx="3884">
                  <c:v>1.173913043</c:v>
                </c:pt>
                <c:pt idx="3885">
                  <c:v>1.173913043</c:v>
                </c:pt>
                <c:pt idx="3886">
                  <c:v>1.173913043</c:v>
                </c:pt>
                <c:pt idx="3887">
                  <c:v>1.173913043</c:v>
                </c:pt>
                <c:pt idx="3888">
                  <c:v>1.173913043</c:v>
                </c:pt>
                <c:pt idx="3889">
                  <c:v>1.173913043</c:v>
                </c:pt>
                <c:pt idx="3890">
                  <c:v>1.173913043</c:v>
                </c:pt>
                <c:pt idx="3891">
                  <c:v>1.173913043</c:v>
                </c:pt>
                <c:pt idx="3892">
                  <c:v>1.173913043</c:v>
                </c:pt>
                <c:pt idx="3893">
                  <c:v>1.184782609</c:v>
                </c:pt>
                <c:pt idx="3894">
                  <c:v>1.184782609</c:v>
                </c:pt>
                <c:pt idx="3895">
                  <c:v>1.184782609</c:v>
                </c:pt>
                <c:pt idx="3896">
                  <c:v>1.184782609</c:v>
                </c:pt>
                <c:pt idx="3897">
                  <c:v>1.184782609</c:v>
                </c:pt>
                <c:pt idx="3898">
                  <c:v>1.184782609</c:v>
                </c:pt>
                <c:pt idx="3899">
                  <c:v>1.184782609</c:v>
                </c:pt>
                <c:pt idx="3900">
                  <c:v>1.184782609</c:v>
                </c:pt>
                <c:pt idx="3901">
                  <c:v>1.184782609</c:v>
                </c:pt>
                <c:pt idx="3902">
                  <c:v>1.184782609</c:v>
                </c:pt>
                <c:pt idx="3903">
                  <c:v>1.184782609</c:v>
                </c:pt>
                <c:pt idx="3904">
                  <c:v>1.184782609</c:v>
                </c:pt>
                <c:pt idx="3905">
                  <c:v>1.197802198</c:v>
                </c:pt>
                <c:pt idx="3906">
                  <c:v>1.197802198</c:v>
                </c:pt>
                <c:pt idx="3907">
                  <c:v>1.197802198</c:v>
                </c:pt>
                <c:pt idx="3908">
                  <c:v>1.197802198</c:v>
                </c:pt>
                <c:pt idx="3909">
                  <c:v>1.197802198</c:v>
                </c:pt>
                <c:pt idx="3910">
                  <c:v>1.197802198</c:v>
                </c:pt>
                <c:pt idx="3911">
                  <c:v>1.197802198</c:v>
                </c:pt>
                <c:pt idx="3912">
                  <c:v>1.197802198</c:v>
                </c:pt>
                <c:pt idx="3913">
                  <c:v>1.197802198</c:v>
                </c:pt>
                <c:pt idx="3914">
                  <c:v>1.197802198</c:v>
                </c:pt>
                <c:pt idx="3915">
                  <c:v>1.197802198</c:v>
                </c:pt>
                <c:pt idx="3916">
                  <c:v>1.197802198</c:v>
                </c:pt>
                <c:pt idx="3917">
                  <c:v>1.197802198</c:v>
                </c:pt>
                <c:pt idx="3918">
                  <c:v>1.197802198</c:v>
                </c:pt>
                <c:pt idx="3919">
                  <c:v>1.197802198</c:v>
                </c:pt>
                <c:pt idx="3920">
                  <c:v>1.197802198</c:v>
                </c:pt>
                <c:pt idx="3921">
                  <c:v>1.197802198</c:v>
                </c:pt>
                <c:pt idx="3922">
                  <c:v>1.197802198</c:v>
                </c:pt>
                <c:pt idx="3923">
                  <c:v>1.197802198</c:v>
                </c:pt>
                <c:pt idx="3924">
                  <c:v>1.197802198</c:v>
                </c:pt>
                <c:pt idx="3925">
                  <c:v>1.197802198</c:v>
                </c:pt>
                <c:pt idx="3926">
                  <c:v>1.2087912089999999</c:v>
                </c:pt>
                <c:pt idx="3927">
                  <c:v>1.2222222220000001</c:v>
                </c:pt>
                <c:pt idx="3928">
                  <c:v>1.2222222220000001</c:v>
                </c:pt>
                <c:pt idx="3929">
                  <c:v>1.2222222220000001</c:v>
                </c:pt>
                <c:pt idx="3930">
                  <c:v>1.2222222220000001</c:v>
                </c:pt>
                <c:pt idx="3931">
                  <c:v>1.2222222220000001</c:v>
                </c:pt>
                <c:pt idx="3932">
                  <c:v>1.2222222220000001</c:v>
                </c:pt>
                <c:pt idx="3933">
                  <c:v>1.2359550560000001</c:v>
                </c:pt>
                <c:pt idx="3934">
                  <c:v>1.2359550560000001</c:v>
                </c:pt>
                <c:pt idx="3935">
                  <c:v>1.2359550560000001</c:v>
                </c:pt>
                <c:pt idx="3936">
                  <c:v>1.2359550560000001</c:v>
                </c:pt>
                <c:pt idx="3937">
                  <c:v>1.2359550560000001</c:v>
                </c:pt>
                <c:pt idx="3938">
                  <c:v>1.2359550560000001</c:v>
                </c:pt>
                <c:pt idx="3939">
                  <c:v>1.2359550560000001</c:v>
                </c:pt>
                <c:pt idx="3940">
                  <c:v>1.2359550560000001</c:v>
                </c:pt>
                <c:pt idx="3941">
                  <c:v>1.2359550560000001</c:v>
                </c:pt>
                <c:pt idx="3942">
                  <c:v>1.2359550560000001</c:v>
                </c:pt>
                <c:pt idx="3943">
                  <c:v>1.2359550560000001</c:v>
                </c:pt>
                <c:pt idx="3944">
                  <c:v>1.2359550560000001</c:v>
                </c:pt>
                <c:pt idx="3945">
                  <c:v>1.2359550560000001</c:v>
                </c:pt>
                <c:pt idx="3946">
                  <c:v>1.2359550560000001</c:v>
                </c:pt>
                <c:pt idx="3947">
                  <c:v>1.25</c:v>
                </c:pt>
                <c:pt idx="3948">
                  <c:v>1.261363636</c:v>
                </c:pt>
                <c:pt idx="3949">
                  <c:v>1.261363636</c:v>
                </c:pt>
                <c:pt idx="3950">
                  <c:v>1.261363636</c:v>
                </c:pt>
                <c:pt idx="3951">
                  <c:v>1.261363636</c:v>
                </c:pt>
                <c:pt idx="3952">
                  <c:v>1.261363636</c:v>
                </c:pt>
                <c:pt idx="3953">
                  <c:v>1.261363636</c:v>
                </c:pt>
                <c:pt idx="3954">
                  <c:v>1.2727272730000001</c:v>
                </c:pt>
                <c:pt idx="3955">
                  <c:v>1.2727272730000001</c:v>
                </c:pt>
                <c:pt idx="3956">
                  <c:v>1.2873563219999999</c:v>
                </c:pt>
                <c:pt idx="3957">
                  <c:v>1.2873563219999999</c:v>
                </c:pt>
                <c:pt idx="3958">
                  <c:v>1.2873563219999999</c:v>
                </c:pt>
                <c:pt idx="3959">
                  <c:v>1.2873563219999999</c:v>
                </c:pt>
                <c:pt idx="3960">
                  <c:v>1.2873563219999999</c:v>
                </c:pt>
                <c:pt idx="3961">
                  <c:v>1.2873563219999999</c:v>
                </c:pt>
                <c:pt idx="3962">
                  <c:v>1.2873563219999999</c:v>
                </c:pt>
                <c:pt idx="3963">
                  <c:v>1.2873563219999999</c:v>
                </c:pt>
                <c:pt idx="3964">
                  <c:v>1.3023255810000001</c:v>
                </c:pt>
                <c:pt idx="3965">
                  <c:v>1.3023255810000001</c:v>
                </c:pt>
                <c:pt idx="3966">
                  <c:v>1.3023255810000001</c:v>
                </c:pt>
                <c:pt idx="3967">
                  <c:v>1.317647059</c:v>
                </c:pt>
                <c:pt idx="3968">
                  <c:v>1.3294117649999999</c:v>
                </c:pt>
                <c:pt idx="3969">
                  <c:v>1.345238095</c:v>
                </c:pt>
                <c:pt idx="3970">
                  <c:v>1.345238095</c:v>
                </c:pt>
                <c:pt idx="3971">
                  <c:v>1.345238095</c:v>
                </c:pt>
                <c:pt idx="3972">
                  <c:v>1.345238095</c:v>
                </c:pt>
                <c:pt idx="3973">
                  <c:v>1.345238095</c:v>
                </c:pt>
                <c:pt idx="3974">
                  <c:v>1.345238095</c:v>
                </c:pt>
                <c:pt idx="3975">
                  <c:v>1.345238095</c:v>
                </c:pt>
                <c:pt idx="3976">
                  <c:v>1.345238095</c:v>
                </c:pt>
                <c:pt idx="3977">
                  <c:v>1.3571428569999999</c:v>
                </c:pt>
                <c:pt idx="3978">
                  <c:v>1.3571428569999999</c:v>
                </c:pt>
                <c:pt idx="3979">
                  <c:v>1.373493976</c:v>
                </c:pt>
                <c:pt idx="3980">
                  <c:v>1.373493976</c:v>
                </c:pt>
                <c:pt idx="3981">
                  <c:v>1.373493976</c:v>
                </c:pt>
                <c:pt idx="3982">
                  <c:v>1.373493976</c:v>
                </c:pt>
                <c:pt idx="3983">
                  <c:v>1.373493976</c:v>
                </c:pt>
                <c:pt idx="3984">
                  <c:v>1.373493976</c:v>
                </c:pt>
                <c:pt idx="3985">
                  <c:v>1.385542169</c:v>
                </c:pt>
                <c:pt idx="3986">
                  <c:v>1.385542169</c:v>
                </c:pt>
                <c:pt idx="3987">
                  <c:v>1.385542169</c:v>
                </c:pt>
                <c:pt idx="3988">
                  <c:v>1.397590361</c:v>
                </c:pt>
                <c:pt idx="3989">
                  <c:v>1.397590361</c:v>
                </c:pt>
                <c:pt idx="3990">
                  <c:v>1.409638554</c:v>
                </c:pt>
                <c:pt idx="3991">
                  <c:v>1.4268292680000001</c:v>
                </c:pt>
                <c:pt idx="3992">
                  <c:v>1.4268292680000001</c:v>
                </c:pt>
                <c:pt idx="3993">
                  <c:v>1.4268292680000001</c:v>
                </c:pt>
                <c:pt idx="3994">
                  <c:v>1.4268292680000001</c:v>
                </c:pt>
                <c:pt idx="3995">
                  <c:v>1.4268292680000001</c:v>
                </c:pt>
                <c:pt idx="3996">
                  <c:v>1.4268292680000001</c:v>
                </c:pt>
                <c:pt idx="3997">
                  <c:v>1.4268292680000001</c:v>
                </c:pt>
                <c:pt idx="3998">
                  <c:v>1.4268292680000001</c:v>
                </c:pt>
                <c:pt idx="3999">
                  <c:v>1.4444444439999999</c:v>
                </c:pt>
                <c:pt idx="4000">
                  <c:v>1.456790123</c:v>
                </c:pt>
                <c:pt idx="4001">
                  <c:v>1.456790123</c:v>
                </c:pt>
                <c:pt idx="4002">
                  <c:v>1.456790123</c:v>
                </c:pt>
                <c:pt idx="4003">
                  <c:v>1.456790123</c:v>
                </c:pt>
                <c:pt idx="4004">
                  <c:v>1.456790123</c:v>
                </c:pt>
                <c:pt idx="4005">
                  <c:v>1.456790123</c:v>
                </c:pt>
                <c:pt idx="4006">
                  <c:v>1.456790123</c:v>
                </c:pt>
                <c:pt idx="4007">
                  <c:v>1.456790123</c:v>
                </c:pt>
                <c:pt idx="4008">
                  <c:v>1.456790123</c:v>
                </c:pt>
                <c:pt idx="4009">
                  <c:v>1.456790123</c:v>
                </c:pt>
                <c:pt idx="4010">
                  <c:v>1.456790123</c:v>
                </c:pt>
                <c:pt idx="4011">
                  <c:v>1.456790123</c:v>
                </c:pt>
                <c:pt idx="4012">
                  <c:v>1.469135802</c:v>
                </c:pt>
                <c:pt idx="4013">
                  <c:v>1.469135802</c:v>
                </c:pt>
                <c:pt idx="4014">
                  <c:v>1.469135802</c:v>
                </c:pt>
                <c:pt idx="4015">
                  <c:v>1.4875</c:v>
                </c:pt>
                <c:pt idx="4016">
                  <c:v>1.5063291139999999</c:v>
                </c:pt>
                <c:pt idx="4017">
                  <c:v>1.5063291139999999</c:v>
                </c:pt>
                <c:pt idx="4018">
                  <c:v>1.5063291139999999</c:v>
                </c:pt>
                <c:pt idx="4019">
                  <c:v>1.5063291139999999</c:v>
                </c:pt>
                <c:pt idx="4020">
                  <c:v>1.518987342</c:v>
                </c:pt>
                <c:pt idx="4021">
                  <c:v>1.518987342</c:v>
                </c:pt>
                <c:pt idx="4022">
                  <c:v>1.518987342</c:v>
                </c:pt>
                <c:pt idx="4023">
                  <c:v>1.538461538</c:v>
                </c:pt>
                <c:pt idx="4024">
                  <c:v>1.538461538</c:v>
                </c:pt>
                <c:pt idx="4025">
                  <c:v>1.538461538</c:v>
                </c:pt>
                <c:pt idx="4026">
                  <c:v>1.538461538</c:v>
                </c:pt>
                <c:pt idx="4027">
                  <c:v>1.538461538</c:v>
                </c:pt>
                <c:pt idx="4028">
                  <c:v>1.538461538</c:v>
                </c:pt>
                <c:pt idx="4029">
                  <c:v>1.538461538</c:v>
                </c:pt>
                <c:pt idx="4030">
                  <c:v>1.538461538</c:v>
                </c:pt>
                <c:pt idx="4031">
                  <c:v>1.538461538</c:v>
                </c:pt>
                <c:pt idx="4032">
                  <c:v>1.538461538</c:v>
                </c:pt>
                <c:pt idx="4033">
                  <c:v>1.538461538</c:v>
                </c:pt>
                <c:pt idx="4034">
                  <c:v>1.538461538</c:v>
                </c:pt>
                <c:pt idx="4035">
                  <c:v>1.5584415579999999</c:v>
                </c:pt>
                <c:pt idx="4036">
                  <c:v>1.571428571</c:v>
                </c:pt>
                <c:pt idx="4037">
                  <c:v>1.584415584</c:v>
                </c:pt>
                <c:pt idx="4038">
                  <c:v>1.584415584</c:v>
                </c:pt>
                <c:pt idx="4039">
                  <c:v>1.584415584</c:v>
                </c:pt>
                <c:pt idx="4040">
                  <c:v>1.584415584</c:v>
                </c:pt>
                <c:pt idx="4041">
                  <c:v>1.584415584</c:v>
                </c:pt>
                <c:pt idx="4042">
                  <c:v>1.584415584</c:v>
                </c:pt>
                <c:pt idx="4043">
                  <c:v>1.584415584</c:v>
                </c:pt>
                <c:pt idx="4044">
                  <c:v>1.5974025970000001</c:v>
                </c:pt>
                <c:pt idx="4045">
                  <c:v>1.5974025970000001</c:v>
                </c:pt>
                <c:pt idx="4046">
                  <c:v>1.5974025970000001</c:v>
                </c:pt>
                <c:pt idx="4047">
                  <c:v>1.5974025970000001</c:v>
                </c:pt>
                <c:pt idx="4048">
                  <c:v>1.5974025970000001</c:v>
                </c:pt>
                <c:pt idx="4049">
                  <c:v>1.64</c:v>
                </c:pt>
                <c:pt idx="4050">
                  <c:v>1.64</c:v>
                </c:pt>
                <c:pt idx="4051">
                  <c:v>1.64</c:v>
                </c:pt>
                <c:pt idx="4052">
                  <c:v>1.662162162</c:v>
                </c:pt>
                <c:pt idx="4053">
                  <c:v>1.662162162</c:v>
                </c:pt>
                <c:pt idx="4054">
                  <c:v>1.662162162</c:v>
                </c:pt>
                <c:pt idx="4055">
                  <c:v>1.662162162</c:v>
                </c:pt>
                <c:pt idx="4056">
                  <c:v>1.675675676</c:v>
                </c:pt>
                <c:pt idx="4057">
                  <c:v>1.675675676</c:v>
                </c:pt>
                <c:pt idx="4058">
                  <c:v>1.675675676</c:v>
                </c:pt>
                <c:pt idx="4059">
                  <c:v>1.675675676</c:v>
                </c:pt>
                <c:pt idx="4060">
                  <c:v>1.6986301370000001</c:v>
                </c:pt>
                <c:pt idx="4061">
                  <c:v>1.6986301370000001</c:v>
                </c:pt>
                <c:pt idx="4062">
                  <c:v>1.6986301370000001</c:v>
                </c:pt>
                <c:pt idx="4063">
                  <c:v>1.6986301370000001</c:v>
                </c:pt>
                <c:pt idx="4064">
                  <c:v>1.7222222220000001</c:v>
                </c:pt>
                <c:pt idx="4065">
                  <c:v>1.771428571</c:v>
                </c:pt>
                <c:pt idx="4066">
                  <c:v>1.771428571</c:v>
                </c:pt>
                <c:pt idx="4067">
                  <c:v>1.771428571</c:v>
                </c:pt>
                <c:pt idx="4068">
                  <c:v>1.771428571</c:v>
                </c:pt>
                <c:pt idx="4069">
                  <c:v>1.771428571</c:v>
                </c:pt>
                <c:pt idx="4070">
                  <c:v>1.8</c:v>
                </c:pt>
                <c:pt idx="4071">
                  <c:v>1.8</c:v>
                </c:pt>
                <c:pt idx="4072">
                  <c:v>1.8</c:v>
                </c:pt>
                <c:pt idx="4073">
                  <c:v>1.8142857139999999</c:v>
                </c:pt>
                <c:pt idx="4074">
                  <c:v>1.8142857139999999</c:v>
                </c:pt>
                <c:pt idx="4075">
                  <c:v>1.8142857139999999</c:v>
                </c:pt>
                <c:pt idx="4076">
                  <c:v>1.8405797100000001</c:v>
                </c:pt>
                <c:pt idx="4077">
                  <c:v>1.8405797100000001</c:v>
                </c:pt>
                <c:pt idx="4078">
                  <c:v>1.8405797100000001</c:v>
                </c:pt>
                <c:pt idx="4079">
                  <c:v>1.8405797100000001</c:v>
                </c:pt>
                <c:pt idx="4080">
                  <c:v>1.8405797100000001</c:v>
                </c:pt>
                <c:pt idx="4081">
                  <c:v>1.855072464</c:v>
                </c:pt>
                <c:pt idx="4082">
                  <c:v>1.855072464</c:v>
                </c:pt>
                <c:pt idx="4083">
                  <c:v>1.855072464</c:v>
                </c:pt>
                <c:pt idx="4084">
                  <c:v>1.855072464</c:v>
                </c:pt>
                <c:pt idx="4085">
                  <c:v>1.8695652169999999</c:v>
                </c:pt>
                <c:pt idx="4086">
                  <c:v>1.898550725</c:v>
                </c:pt>
                <c:pt idx="4087">
                  <c:v>1.898550725</c:v>
                </c:pt>
                <c:pt idx="4088">
                  <c:v>1.898550725</c:v>
                </c:pt>
                <c:pt idx="4089">
                  <c:v>1.898550725</c:v>
                </c:pt>
                <c:pt idx="4090">
                  <c:v>1.898550725</c:v>
                </c:pt>
                <c:pt idx="4091">
                  <c:v>1.898550725</c:v>
                </c:pt>
                <c:pt idx="4092">
                  <c:v>1.898550725</c:v>
                </c:pt>
                <c:pt idx="4093">
                  <c:v>1.898550725</c:v>
                </c:pt>
                <c:pt idx="4094">
                  <c:v>1.898550725</c:v>
                </c:pt>
                <c:pt idx="4095">
                  <c:v>1.898550725</c:v>
                </c:pt>
                <c:pt idx="4096">
                  <c:v>1.898550725</c:v>
                </c:pt>
                <c:pt idx="4097">
                  <c:v>1.9130434780000001</c:v>
                </c:pt>
                <c:pt idx="4098">
                  <c:v>1.9130434780000001</c:v>
                </c:pt>
                <c:pt idx="4099">
                  <c:v>1.9130434780000001</c:v>
                </c:pt>
                <c:pt idx="4100">
                  <c:v>1.9130434780000001</c:v>
                </c:pt>
                <c:pt idx="4101">
                  <c:v>1.9130434780000001</c:v>
                </c:pt>
                <c:pt idx="4102">
                  <c:v>1.9130434780000001</c:v>
                </c:pt>
                <c:pt idx="4103">
                  <c:v>1.9411764709999999</c:v>
                </c:pt>
                <c:pt idx="4104">
                  <c:v>1.9411764709999999</c:v>
                </c:pt>
                <c:pt idx="4105">
                  <c:v>1.9411764709999999</c:v>
                </c:pt>
                <c:pt idx="4106">
                  <c:v>1.9411764709999999</c:v>
                </c:pt>
                <c:pt idx="4107">
                  <c:v>1.9411764709999999</c:v>
                </c:pt>
                <c:pt idx="4108">
                  <c:v>1.9411764709999999</c:v>
                </c:pt>
                <c:pt idx="4109">
                  <c:v>1.9411764709999999</c:v>
                </c:pt>
                <c:pt idx="4110">
                  <c:v>1.9411764709999999</c:v>
                </c:pt>
                <c:pt idx="4111">
                  <c:v>1.9411764709999999</c:v>
                </c:pt>
                <c:pt idx="4112">
                  <c:v>1.9411764709999999</c:v>
                </c:pt>
                <c:pt idx="4113">
                  <c:v>1.9411764709999999</c:v>
                </c:pt>
                <c:pt idx="4114">
                  <c:v>1.9701492540000001</c:v>
                </c:pt>
                <c:pt idx="4115">
                  <c:v>1.9701492540000001</c:v>
                </c:pt>
                <c:pt idx="4116">
                  <c:v>1.9701492540000001</c:v>
                </c:pt>
                <c:pt idx="4117">
                  <c:v>1.9701492540000001</c:v>
                </c:pt>
                <c:pt idx="4118">
                  <c:v>1.9701492540000001</c:v>
                </c:pt>
                <c:pt idx="4119">
                  <c:v>1.9701492540000001</c:v>
                </c:pt>
                <c:pt idx="4120">
                  <c:v>1.9701492540000001</c:v>
                </c:pt>
                <c:pt idx="4121">
                  <c:v>1.9701492540000001</c:v>
                </c:pt>
                <c:pt idx="4122">
                  <c:v>1.9701492540000001</c:v>
                </c:pt>
                <c:pt idx="4123">
                  <c:v>1.9701492540000001</c:v>
                </c:pt>
                <c:pt idx="4124">
                  <c:v>1.9850746269999999</c:v>
                </c:pt>
                <c:pt idx="4125">
                  <c:v>1.9850746269999999</c:v>
                </c:pt>
                <c:pt idx="4126">
                  <c:v>1.9850746269999999</c:v>
                </c:pt>
                <c:pt idx="4127">
                  <c:v>1.9850746269999999</c:v>
                </c:pt>
                <c:pt idx="4128">
                  <c:v>1.9850746269999999</c:v>
                </c:pt>
                <c:pt idx="4129">
                  <c:v>1.9850746269999999</c:v>
                </c:pt>
                <c:pt idx="4130">
                  <c:v>1.9850746269999999</c:v>
                </c:pt>
                <c:pt idx="4131">
                  <c:v>1.9850746269999999</c:v>
                </c:pt>
                <c:pt idx="4132">
                  <c:v>1.9850746269999999</c:v>
                </c:pt>
                <c:pt idx="4133">
                  <c:v>1.9850746269999999</c:v>
                </c:pt>
                <c:pt idx="4134">
                  <c:v>1.9850746269999999</c:v>
                </c:pt>
                <c:pt idx="4135">
                  <c:v>2</c:v>
                </c:pt>
                <c:pt idx="4136">
                  <c:v>2</c:v>
                </c:pt>
                <c:pt idx="4137">
                  <c:v>2</c:v>
                </c:pt>
                <c:pt idx="4138">
                  <c:v>2</c:v>
                </c:pt>
                <c:pt idx="4139">
                  <c:v>2</c:v>
                </c:pt>
                <c:pt idx="4140">
                  <c:v>2</c:v>
                </c:pt>
                <c:pt idx="4141">
                  <c:v>2</c:v>
                </c:pt>
                <c:pt idx="4142">
                  <c:v>2</c:v>
                </c:pt>
                <c:pt idx="4143">
                  <c:v>2</c:v>
                </c:pt>
                <c:pt idx="4144">
                  <c:v>2</c:v>
                </c:pt>
                <c:pt idx="4145">
                  <c:v>2</c:v>
                </c:pt>
                <c:pt idx="4146">
                  <c:v>2</c:v>
                </c:pt>
                <c:pt idx="4147">
                  <c:v>2</c:v>
                </c:pt>
                <c:pt idx="4148">
                  <c:v>2</c:v>
                </c:pt>
                <c:pt idx="4149">
                  <c:v>2.0303030299999998</c:v>
                </c:pt>
                <c:pt idx="4150">
                  <c:v>2.0303030299999998</c:v>
                </c:pt>
                <c:pt idx="4151">
                  <c:v>2.0303030299999998</c:v>
                </c:pt>
                <c:pt idx="4152">
                  <c:v>2.0303030299999998</c:v>
                </c:pt>
                <c:pt idx="4153">
                  <c:v>2.0303030299999998</c:v>
                </c:pt>
                <c:pt idx="4154">
                  <c:v>2.0303030299999998</c:v>
                </c:pt>
                <c:pt idx="4155">
                  <c:v>2.0303030299999998</c:v>
                </c:pt>
                <c:pt idx="4156">
                  <c:v>2.0303030299999998</c:v>
                </c:pt>
                <c:pt idx="4157">
                  <c:v>2.0615384620000001</c:v>
                </c:pt>
                <c:pt idx="4158">
                  <c:v>2.0615384620000001</c:v>
                </c:pt>
                <c:pt idx="4159">
                  <c:v>2.0615384620000001</c:v>
                </c:pt>
                <c:pt idx="4160">
                  <c:v>2.0615384620000001</c:v>
                </c:pt>
                <c:pt idx="4161">
                  <c:v>2.0615384620000001</c:v>
                </c:pt>
                <c:pt idx="4162">
                  <c:v>2.0615384620000001</c:v>
                </c:pt>
                <c:pt idx="4163">
                  <c:v>2.0615384620000001</c:v>
                </c:pt>
                <c:pt idx="4164">
                  <c:v>2.0615384620000001</c:v>
                </c:pt>
                <c:pt idx="4165">
                  <c:v>2.0615384620000001</c:v>
                </c:pt>
                <c:pt idx="4166">
                  <c:v>2.0615384620000001</c:v>
                </c:pt>
                <c:pt idx="4167">
                  <c:v>2.0615384620000001</c:v>
                </c:pt>
                <c:pt idx="4168">
                  <c:v>2.0615384620000001</c:v>
                </c:pt>
                <c:pt idx="4169">
                  <c:v>2.0615384620000001</c:v>
                </c:pt>
                <c:pt idx="4170">
                  <c:v>2.076923077</c:v>
                </c:pt>
                <c:pt idx="4171">
                  <c:v>2.109375</c:v>
                </c:pt>
                <c:pt idx="4172">
                  <c:v>2.109375</c:v>
                </c:pt>
                <c:pt idx="4173">
                  <c:v>2.109375</c:v>
                </c:pt>
                <c:pt idx="4174">
                  <c:v>2.109375</c:v>
                </c:pt>
                <c:pt idx="4175">
                  <c:v>2.109375</c:v>
                </c:pt>
                <c:pt idx="4176">
                  <c:v>2.109375</c:v>
                </c:pt>
                <c:pt idx="4177">
                  <c:v>2.109375</c:v>
                </c:pt>
                <c:pt idx="4178">
                  <c:v>2.125</c:v>
                </c:pt>
                <c:pt idx="4179">
                  <c:v>2.125</c:v>
                </c:pt>
                <c:pt idx="4180">
                  <c:v>2.125</c:v>
                </c:pt>
                <c:pt idx="4181">
                  <c:v>2.125</c:v>
                </c:pt>
                <c:pt idx="4182">
                  <c:v>2.125</c:v>
                </c:pt>
                <c:pt idx="4183">
                  <c:v>2.125</c:v>
                </c:pt>
                <c:pt idx="4184">
                  <c:v>2.125</c:v>
                </c:pt>
                <c:pt idx="4185">
                  <c:v>2.125</c:v>
                </c:pt>
                <c:pt idx="4186">
                  <c:v>2.125</c:v>
                </c:pt>
                <c:pt idx="4187">
                  <c:v>2.125</c:v>
                </c:pt>
                <c:pt idx="4188">
                  <c:v>2.125</c:v>
                </c:pt>
                <c:pt idx="4189">
                  <c:v>2.125</c:v>
                </c:pt>
                <c:pt idx="4190">
                  <c:v>2.125</c:v>
                </c:pt>
                <c:pt idx="4191">
                  <c:v>2.125</c:v>
                </c:pt>
                <c:pt idx="4192">
                  <c:v>2.140625</c:v>
                </c:pt>
                <c:pt idx="4193">
                  <c:v>2.1746031750000001</c:v>
                </c:pt>
                <c:pt idx="4194">
                  <c:v>2.1746031750000001</c:v>
                </c:pt>
                <c:pt idx="4195">
                  <c:v>2.1746031750000001</c:v>
                </c:pt>
                <c:pt idx="4196">
                  <c:v>2.1746031750000001</c:v>
                </c:pt>
                <c:pt idx="4197">
                  <c:v>2.1746031750000001</c:v>
                </c:pt>
                <c:pt idx="4198">
                  <c:v>2.1746031750000001</c:v>
                </c:pt>
                <c:pt idx="4199">
                  <c:v>2.1746031750000001</c:v>
                </c:pt>
                <c:pt idx="4200">
                  <c:v>2.1746031750000001</c:v>
                </c:pt>
                <c:pt idx="4201">
                  <c:v>2.1746031750000001</c:v>
                </c:pt>
                <c:pt idx="4202">
                  <c:v>2.1746031750000001</c:v>
                </c:pt>
                <c:pt idx="4203">
                  <c:v>2.1746031750000001</c:v>
                </c:pt>
                <c:pt idx="4204">
                  <c:v>2.1746031750000001</c:v>
                </c:pt>
                <c:pt idx="4205">
                  <c:v>2.1746031750000001</c:v>
                </c:pt>
                <c:pt idx="4206">
                  <c:v>2.1746031750000001</c:v>
                </c:pt>
                <c:pt idx="4207">
                  <c:v>2.1746031750000001</c:v>
                </c:pt>
                <c:pt idx="4208">
                  <c:v>2.1746031750000001</c:v>
                </c:pt>
                <c:pt idx="4209">
                  <c:v>2.1746031750000001</c:v>
                </c:pt>
                <c:pt idx="4210">
                  <c:v>2.1746031750000001</c:v>
                </c:pt>
                <c:pt idx="4211">
                  <c:v>2.1746031750000001</c:v>
                </c:pt>
                <c:pt idx="4212">
                  <c:v>2.1746031750000001</c:v>
                </c:pt>
                <c:pt idx="4213">
                  <c:v>2.1746031750000001</c:v>
                </c:pt>
                <c:pt idx="4214">
                  <c:v>2.19047619</c:v>
                </c:pt>
                <c:pt idx="4215">
                  <c:v>2.19047619</c:v>
                </c:pt>
                <c:pt idx="4216">
                  <c:v>2.19047619</c:v>
                </c:pt>
                <c:pt idx="4217">
                  <c:v>2.19047619</c:v>
                </c:pt>
                <c:pt idx="4218">
                  <c:v>2.19047619</c:v>
                </c:pt>
                <c:pt idx="4219">
                  <c:v>2.19047619</c:v>
                </c:pt>
                <c:pt idx="4220">
                  <c:v>2.19047619</c:v>
                </c:pt>
                <c:pt idx="4221">
                  <c:v>2.19047619</c:v>
                </c:pt>
                <c:pt idx="4222">
                  <c:v>2.19047619</c:v>
                </c:pt>
                <c:pt idx="4223">
                  <c:v>2.19047619</c:v>
                </c:pt>
                <c:pt idx="4224">
                  <c:v>2.19047619</c:v>
                </c:pt>
                <c:pt idx="4225">
                  <c:v>2.19047619</c:v>
                </c:pt>
                <c:pt idx="4226">
                  <c:v>2.19047619</c:v>
                </c:pt>
                <c:pt idx="4227">
                  <c:v>2.19047619</c:v>
                </c:pt>
                <c:pt idx="4228">
                  <c:v>2.19047619</c:v>
                </c:pt>
                <c:pt idx="4229">
                  <c:v>2.19047619</c:v>
                </c:pt>
                <c:pt idx="4230">
                  <c:v>2.19047619</c:v>
                </c:pt>
                <c:pt idx="4231">
                  <c:v>2.19047619</c:v>
                </c:pt>
                <c:pt idx="4232">
                  <c:v>2.19047619</c:v>
                </c:pt>
                <c:pt idx="4233">
                  <c:v>2.19047619</c:v>
                </c:pt>
                <c:pt idx="4234">
                  <c:v>2.19047619</c:v>
                </c:pt>
                <c:pt idx="4235">
                  <c:v>2.19047619</c:v>
                </c:pt>
                <c:pt idx="4236">
                  <c:v>2.225806452</c:v>
                </c:pt>
                <c:pt idx="4237">
                  <c:v>2.225806452</c:v>
                </c:pt>
                <c:pt idx="4238">
                  <c:v>2.225806452</c:v>
                </c:pt>
                <c:pt idx="4239">
                  <c:v>2.225806452</c:v>
                </c:pt>
                <c:pt idx="4240">
                  <c:v>2.225806452</c:v>
                </c:pt>
                <c:pt idx="4241">
                  <c:v>2.225806452</c:v>
                </c:pt>
                <c:pt idx="4242">
                  <c:v>2.225806452</c:v>
                </c:pt>
                <c:pt idx="4243">
                  <c:v>2.225806452</c:v>
                </c:pt>
                <c:pt idx="4244">
                  <c:v>2.225806452</c:v>
                </c:pt>
                <c:pt idx="4245">
                  <c:v>2.225806452</c:v>
                </c:pt>
                <c:pt idx="4246">
                  <c:v>2.225806452</c:v>
                </c:pt>
                <c:pt idx="4247">
                  <c:v>2.225806452</c:v>
                </c:pt>
                <c:pt idx="4248">
                  <c:v>2.225806452</c:v>
                </c:pt>
                <c:pt idx="4249">
                  <c:v>2.225806452</c:v>
                </c:pt>
                <c:pt idx="4250">
                  <c:v>2.225806452</c:v>
                </c:pt>
                <c:pt idx="4251">
                  <c:v>2.225806452</c:v>
                </c:pt>
                <c:pt idx="4252">
                  <c:v>2.225806452</c:v>
                </c:pt>
                <c:pt idx="4253">
                  <c:v>2.225806452</c:v>
                </c:pt>
                <c:pt idx="4254">
                  <c:v>2.225806452</c:v>
                </c:pt>
                <c:pt idx="4255">
                  <c:v>2.225806452</c:v>
                </c:pt>
                <c:pt idx="4256">
                  <c:v>2.225806452</c:v>
                </c:pt>
                <c:pt idx="4257">
                  <c:v>2.2419354839999999</c:v>
                </c:pt>
                <c:pt idx="4258">
                  <c:v>2.2419354839999999</c:v>
                </c:pt>
                <c:pt idx="4259">
                  <c:v>2.2419354839999999</c:v>
                </c:pt>
                <c:pt idx="4260">
                  <c:v>2.2419354839999999</c:v>
                </c:pt>
                <c:pt idx="4261">
                  <c:v>2.2419354839999999</c:v>
                </c:pt>
                <c:pt idx="4262">
                  <c:v>2.2419354839999999</c:v>
                </c:pt>
                <c:pt idx="4263">
                  <c:v>2.2419354839999999</c:v>
                </c:pt>
                <c:pt idx="4264">
                  <c:v>2.2419354839999999</c:v>
                </c:pt>
                <c:pt idx="4265">
                  <c:v>2.2419354839999999</c:v>
                </c:pt>
                <c:pt idx="4266">
                  <c:v>2.2419354839999999</c:v>
                </c:pt>
                <c:pt idx="4267">
                  <c:v>2.2419354839999999</c:v>
                </c:pt>
                <c:pt idx="4268">
                  <c:v>2.2419354839999999</c:v>
                </c:pt>
                <c:pt idx="4269">
                  <c:v>2.2419354839999999</c:v>
                </c:pt>
                <c:pt idx="4270">
                  <c:v>2.2419354839999999</c:v>
                </c:pt>
                <c:pt idx="4271">
                  <c:v>2.2419354839999999</c:v>
                </c:pt>
                <c:pt idx="4272">
                  <c:v>2.2419354839999999</c:v>
                </c:pt>
                <c:pt idx="4273">
                  <c:v>2.2419354839999999</c:v>
                </c:pt>
                <c:pt idx="4274">
                  <c:v>2.2419354839999999</c:v>
                </c:pt>
                <c:pt idx="4275">
                  <c:v>2.2419354839999999</c:v>
                </c:pt>
                <c:pt idx="4276">
                  <c:v>2.2419354839999999</c:v>
                </c:pt>
                <c:pt idx="4277">
                  <c:v>2.2419354839999999</c:v>
                </c:pt>
                <c:pt idx="4278">
                  <c:v>2.2419354839999999</c:v>
                </c:pt>
                <c:pt idx="4279">
                  <c:v>2.2419354839999999</c:v>
                </c:pt>
                <c:pt idx="4280">
                  <c:v>2.2419354839999999</c:v>
                </c:pt>
                <c:pt idx="4281">
                  <c:v>2.2419354839999999</c:v>
                </c:pt>
                <c:pt idx="4282">
                  <c:v>2.2419354839999999</c:v>
                </c:pt>
                <c:pt idx="4283">
                  <c:v>2.2419354839999999</c:v>
                </c:pt>
                <c:pt idx="4284">
                  <c:v>2.2419354839999999</c:v>
                </c:pt>
                <c:pt idx="4285">
                  <c:v>2.2419354839999999</c:v>
                </c:pt>
                <c:pt idx="4286">
                  <c:v>2.2419354839999999</c:v>
                </c:pt>
                <c:pt idx="4287">
                  <c:v>2.2419354839999999</c:v>
                </c:pt>
                <c:pt idx="4288">
                  <c:v>2.2419354839999999</c:v>
                </c:pt>
                <c:pt idx="4289">
                  <c:v>2.2419354839999999</c:v>
                </c:pt>
                <c:pt idx="4290">
                  <c:v>2.2786885250000002</c:v>
                </c:pt>
                <c:pt idx="4291">
                  <c:v>2.2786885250000002</c:v>
                </c:pt>
                <c:pt idx="4292">
                  <c:v>2.2786885250000002</c:v>
                </c:pt>
                <c:pt idx="4293">
                  <c:v>2.2786885250000002</c:v>
                </c:pt>
                <c:pt idx="4294">
                  <c:v>2.2786885250000002</c:v>
                </c:pt>
                <c:pt idx="4295">
                  <c:v>2.2786885250000002</c:v>
                </c:pt>
                <c:pt idx="4296">
                  <c:v>2.2786885250000002</c:v>
                </c:pt>
                <c:pt idx="4297">
                  <c:v>2.2786885250000002</c:v>
                </c:pt>
                <c:pt idx="4298">
                  <c:v>2.2786885250000002</c:v>
                </c:pt>
                <c:pt idx="4299">
                  <c:v>2.2786885250000002</c:v>
                </c:pt>
                <c:pt idx="4300">
                  <c:v>2.3166666669999998</c:v>
                </c:pt>
                <c:pt idx="4301">
                  <c:v>2.3559322030000001</c:v>
                </c:pt>
                <c:pt idx="4302">
                  <c:v>2.3559322030000001</c:v>
                </c:pt>
                <c:pt idx="4303">
                  <c:v>2.3559322030000001</c:v>
                </c:pt>
                <c:pt idx="4304">
                  <c:v>2.3559322030000001</c:v>
                </c:pt>
                <c:pt idx="4305">
                  <c:v>2.3559322030000001</c:v>
                </c:pt>
                <c:pt idx="4306">
                  <c:v>2.3559322030000001</c:v>
                </c:pt>
                <c:pt idx="4307">
                  <c:v>2.3559322030000001</c:v>
                </c:pt>
                <c:pt idx="4308">
                  <c:v>2.3559322030000001</c:v>
                </c:pt>
                <c:pt idx="4309">
                  <c:v>2.3559322030000001</c:v>
                </c:pt>
                <c:pt idx="4310">
                  <c:v>2.3559322030000001</c:v>
                </c:pt>
                <c:pt idx="4311">
                  <c:v>2.3728813560000002</c:v>
                </c:pt>
                <c:pt idx="4312">
                  <c:v>2.3728813560000002</c:v>
                </c:pt>
                <c:pt idx="4313">
                  <c:v>2.3728813560000002</c:v>
                </c:pt>
                <c:pt idx="4314">
                  <c:v>2.3728813560000002</c:v>
                </c:pt>
                <c:pt idx="4315">
                  <c:v>2.3728813560000002</c:v>
                </c:pt>
                <c:pt idx="4316">
                  <c:v>2.3728813560000002</c:v>
                </c:pt>
                <c:pt idx="4317">
                  <c:v>2.3728813560000002</c:v>
                </c:pt>
                <c:pt idx="4318">
                  <c:v>2.3728813560000002</c:v>
                </c:pt>
                <c:pt idx="4319">
                  <c:v>2.3728813560000002</c:v>
                </c:pt>
                <c:pt idx="4320">
                  <c:v>2.3728813560000002</c:v>
                </c:pt>
                <c:pt idx="4321">
                  <c:v>2.3898305080000002</c:v>
                </c:pt>
                <c:pt idx="4322">
                  <c:v>2.4067796609999998</c:v>
                </c:pt>
                <c:pt idx="4323">
                  <c:v>2.4067796609999998</c:v>
                </c:pt>
                <c:pt idx="4324">
                  <c:v>2.4067796609999998</c:v>
                </c:pt>
                <c:pt idx="4325">
                  <c:v>2.4067796609999998</c:v>
                </c:pt>
                <c:pt idx="4326">
                  <c:v>2.4067796609999998</c:v>
                </c:pt>
                <c:pt idx="4327">
                  <c:v>2.4067796609999998</c:v>
                </c:pt>
                <c:pt idx="4328">
                  <c:v>2.4067796609999998</c:v>
                </c:pt>
                <c:pt idx="4329">
                  <c:v>2.4067796609999998</c:v>
                </c:pt>
                <c:pt idx="4330">
                  <c:v>2.4067796609999998</c:v>
                </c:pt>
                <c:pt idx="4331">
                  <c:v>2.4067796609999998</c:v>
                </c:pt>
                <c:pt idx="4332">
                  <c:v>2.4067796609999998</c:v>
                </c:pt>
                <c:pt idx="4333">
                  <c:v>2.4067796609999998</c:v>
                </c:pt>
                <c:pt idx="4334">
                  <c:v>2.4067796609999998</c:v>
                </c:pt>
                <c:pt idx="4335">
                  <c:v>2.4067796609999998</c:v>
                </c:pt>
                <c:pt idx="4336">
                  <c:v>2.4067796609999998</c:v>
                </c:pt>
                <c:pt idx="4337">
                  <c:v>2.4067796609999998</c:v>
                </c:pt>
                <c:pt idx="4338">
                  <c:v>2.4067796609999998</c:v>
                </c:pt>
                <c:pt idx="4339">
                  <c:v>2.448275862</c:v>
                </c:pt>
                <c:pt idx="4340">
                  <c:v>2.448275862</c:v>
                </c:pt>
                <c:pt idx="4341">
                  <c:v>2.448275862</c:v>
                </c:pt>
                <c:pt idx="4342">
                  <c:v>2.448275862</c:v>
                </c:pt>
                <c:pt idx="4343">
                  <c:v>2.448275862</c:v>
                </c:pt>
                <c:pt idx="4344">
                  <c:v>2.448275862</c:v>
                </c:pt>
                <c:pt idx="4345">
                  <c:v>2.448275862</c:v>
                </c:pt>
                <c:pt idx="4346">
                  <c:v>2.448275862</c:v>
                </c:pt>
                <c:pt idx="4347">
                  <c:v>2.448275862</c:v>
                </c:pt>
                <c:pt idx="4348">
                  <c:v>2.448275862</c:v>
                </c:pt>
                <c:pt idx="4349">
                  <c:v>2.448275862</c:v>
                </c:pt>
                <c:pt idx="4350">
                  <c:v>2.448275862</c:v>
                </c:pt>
                <c:pt idx="4351">
                  <c:v>2.448275862</c:v>
                </c:pt>
                <c:pt idx="4352">
                  <c:v>2.448275862</c:v>
                </c:pt>
                <c:pt idx="4353">
                  <c:v>2.49122807</c:v>
                </c:pt>
                <c:pt idx="4354">
                  <c:v>2.49122807</c:v>
                </c:pt>
                <c:pt idx="4355">
                  <c:v>2.49122807</c:v>
                </c:pt>
                <c:pt idx="4356">
                  <c:v>2.49122807</c:v>
                </c:pt>
                <c:pt idx="4357">
                  <c:v>2.49122807</c:v>
                </c:pt>
                <c:pt idx="4358">
                  <c:v>2.49122807</c:v>
                </c:pt>
                <c:pt idx="4359">
                  <c:v>2.49122807</c:v>
                </c:pt>
                <c:pt idx="4360">
                  <c:v>2.50877193</c:v>
                </c:pt>
                <c:pt idx="4361">
                  <c:v>2.50877193</c:v>
                </c:pt>
                <c:pt idx="4362">
                  <c:v>2.50877193</c:v>
                </c:pt>
                <c:pt idx="4363">
                  <c:v>2.50877193</c:v>
                </c:pt>
                <c:pt idx="4364">
                  <c:v>2.50877193</c:v>
                </c:pt>
                <c:pt idx="4365">
                  <c:v>2.50877193</c:v>
                </c:pt>
                <c:pt idx="4366">
                  <c:v>2.50877193</c:v>
                </c:pt>
                <c:pt idx="4367">
                  <c:v>2.50877193</c:v>
                </c:pt>
                <c:pt idx="4368">
                  <c:v>2.50877193</c:v>
                </c:pt>
                <c:pt idx="4369">
                  <c:v>2.50877193</c:v>
                </c:pt>
                <c:pt idx="4370">
                  <c:v>2.50877193</c:v>
                </c:pt>
                <c:pt idx="4371">
                  <c:v>2.50877193</c:v>
                </c:pt>
                <c:pt idx="4372">
                  <c:v>2.50877193</c:v>
                </c:pt>
                <c:pt idx="4373">
                  <c:v>2.50877193</c:v>
                </c:pt>
                <c:pt idx="4374">
                  <c:v>2.5263157889999999</c:v>
                </c:pt>
                <c:pt idx="4375">
                  <c:v>2.5263157889999999</c:v>
                </c:pt>
                <c:pt idx="4376">
                  <c:v>2.5263157889999999</c:v>
                </c:pt>
                <c:pt idx="4377">
                  <c:v>2.5263157889999999</c:v>
                </c:pt>
                <c:pt idx="4378">
                  <c:v>2.5263157889999999</c:v>
                </c:pt>
                <c:pt idx="4379">
                  <c:v>2.5263157889999999</c:v>
                </c:pt>
                <c:pt idx="4380">
                  <c:v>2.5263157889999999</c:v>
                </c:pt>
                <c:pt idx="4381">
                  <c:v>2.5263157889999999</c:v>
                </c:pt>
                <c:pt idx="4382">
                  <c:v>2.5263157889999999</c:v>
                </c:pt>
                <c:pt idx="4383">
                  <c:v>2.5263157889999999</c:v>
                </c:pt>
                <c:pt idx="4384">
                  <c:v>2.5263157889999999</c:v>
                </c:pt>
                <c:pt idx="4385">
                  <c:v>2.5263157889999999</c:v>
                </c:pt>
                <c:pt idx="4386">
                  <c:v>2.5263157889999999</c:v>
                </c:pt>
                <c:pt idx="4387">
                  <c:v>2.5263157889999999</c:v>
                </c:pt>
                <c:pt idx="4388">
                  <c:v>2.5263157889999999</c:v>
                </c:pt>
                <c:pt idx="4389">
                  <c:v>2.5263157889999999</c:v>
                </c:pt>
                <c:pt idx="4390">
                  <c:v>2.5263157889999999</c:v>
                </c:pt>
                <c:pt idx="4391">
                  <c:v>2.5263157889999999</c:v>
                </c:pt>
                <c:pt idx="4392">
                  <c:v>2.5263157889999999</c:v>
                </c:pt>
                <c:pt idx="4393">
                  <c:v>2.5263157889999999</c:v>
                </c:pt>
                <c:pt idx="4394">
                  <c:v>2.5263157889999999</c:v>
                </c:pt>
                <c:pt idx="4395">
                  <c:v>2.5263157889999999</c:v>
                </c:pt>
                <c:pt idx="4396">
                  <c:v>2.5263157889999999</c:v>
                </c:pt>
                <c:pt idx="4397">
                  <c:v>2.5263157889999999</c:v>
                </c:pt>
                <c:pt idx="4398">
                  <c:v>2.5263157889999999</c:v>
                </c:pt>
                <c:pt idx="4399">
                  <c:v>2.5263157889999999</c:v>
                </c:pt>
                <c:pt idx="4400">
                  <c:v>2.5263157889999999</c:v>
                </c:pt>
                <c:pt idx="4401">
                  <c:v>2.5263157889999999</c:v>
                </c:pt>
                <c:pt idx="4402">
                  <c:v>2.5263157889999999</c:v>
                </c:pt>
                <c:pt idx="4403">
                  <c:v>2.5263157889999999</c:v>
                </c:pt>
                <c:pt idx="4404">
                  <c:v>2.5263157889999999</c:v>
                </c:pt>
                <c:pt idx="4405">
                  <c:v>2.5263157889999999</c:v>
                </c:pt>
                <c:pt idx="4406">
                  <c:v>2.5263157889999999</c:v>
                </c:pt>
                <c:pt idx="4407">
                  <c:v>2.5263157889999999</c:v>
                </c:pt>
                <c:pt idx="4408">
                  <c:v>2.5263157889999999</c:v>
                </c:pt>
                <c:pt idx="4409">
                  <c:v>2.5263157889999999</c:v>
                </c:pt>
                <c:pt idx="4410">
                  <c:v>2.5263157889999999</c:v>
                </c:pt>
                <c:pt idx="4411">
                  <c:v>2.5263157889999999</c:v>
                </c:pt>
                <c:pt idx="4412">
                  <c:v>2.5263157889999999</c:v>
                </c:pt>
                <c:pt idx="4413">
                  <c:v>2.5263157889999999</c:v>
                </c:pt>
                <c:pt idx="4414">
                  <c:v>2.5263157889999999</c:v>
                </c:pt>
                <c:pt idx="4415">
                  <c:v>2.5263157889999999</c:v>
                </c:pt>
                <c:pt idx="4416">
                  <c:v>2.5263157889999999</c:v>
                </c:pt>
                <c:pt idx="4417">
                  <c:v>2.5263157889999999</c:v>
                </c:pt>
                <c:pt idx="4418">
                  <c:v>2.5714285710000002</c:v>
                </c:pt>
                <c:pt idx="4419">
                  <c:v>2.5714285710000002</c:v>
                </c:pt>
                <c:pt idx="4420">
                  <c:v>2.5714285710000002</c:v>
                </c:pt>
                <c:pt idx="4421">
                  <c:v>2.5714285710000002</c:v>
                </c:pt>
                <c:pt idx="4422">
                  <c:v>2.5714285710000002</c:v>
                </c:pt>
                <c:pt idx="4423">
                  <c:v>2.5714285710000002</c:v>
                </c:pt>
                <c:pt idx="4424">
                  <c:v>2.5714285710000002</c:v>
                </c:pt>
                <c:pt idx="4425">
                  <c:v>2.5714285710000002</c:v>
                </c:pt>
                <c:pt idx="4426">
                  <c:v>2.5714285710000002</c:v>
                </c:pt>
                <c:pt idx="4427">
                  <c:v>2.5714285710000002</c:v>
                </c:pt>
                <c:pt idx="4428">
                  <c:v>2.5714285710000002</c:v>
                </c:pt>
                <c:pt idx="4429">
                  <c:v>2.5714285710000002</c:v>
                </c:pt>
                <c:pt idx="4430">
                  <c:v>2.618181818</c:v>
                </c:pt>
                <c:pt idx="4431">
                  <c:v>2.618181818</c:v>
                </c:pt>
                <c:pt idx="4432">
                  <c:v>2.618181818</c:v>
                </c:pt>
                <c:pt idx="4433">
                  <c:v>2.618181818</c:v>
                </c:pt>
                <c:pt idx="4434">
                  <c:v>2.618181818</c:v>
                </c:pt>
                <c:pt idx="4435">
                  <c:v>2.618181818</c:v>
                </c:pt>
                <c:pt idx="4436">
                  <c:v>2.618181818</c:v>
                </c:pt>
                <c:pt idx="4437">
                  <c:v>2.618181818</c:v>
                </c:pt>
                <c:pt idx="4438">
                  <c:v>2.618181818</c:v>
                </c:pt>
                <c:pt idx="4439">
                  <c:v>2.636363636</c:v>
                </c:pt>
                <c:pt idx="4440">
                  <c:v>2.636363636</c:v>
                </c:pt>
                <c:pt idx="4441">
                  <c:v>2.636363636</c:v>
                </c:pt>
                <c:pt idx="4442">
                  <c:v>2.636363636</c:v>
                </c:pt>
                <c:pt idx="4443">
                  <c:v>2.636363636</c:v>
                </c:pt>
                <c:pt idx="4444">
                  <c:v>2.636363636</c:v>
                </c:pt>
                <c:pt idx="4445">
                  <c:v>2.636363636</c:v>
                </c:pt>
                <c:pt idx="4446">
                  <c:v>2.636363636</c:v>
                </c:pt>
                <c:pt idx="4447">
                  <c:v>2.636363636</c:v>
                </c:pt>
                <c:pt idx="4448">
                  <c:v>2.636363636</c:v>
                </c:pt>
                <c:pt idx="4449">
                  <c:v>2.636363636</c:v>
                </c:pt>
                <c:pt idx="4450">
                  <c:v>2.636363636</c:v>
                </c:pt>
                <c:pt idx="4451">
                  <c:v>2.6545454550000001</c:v>
                </c:pt>
                <c:pt idx="4452">
                  <c:v>2.6545454550000001</c:v>
                </c:pt>
                <c:pt idx="4453">
                  <c:v>2.6545454550000001</c:v>
                </c:pt>
                <c:pt idx="4454">
                  <c:v>2.703703704</c:v>
                </c:pt>
                <c:pt idx="4455">
                  <c:v>2.703703704</c:v>
                </c:pt>
                <c:pt idx="4456">
                  <c:v>2.703703704</c:v>
                </c:pt>
                <c:pt idx="4457">
                  <c:v>2.703703704</c:v>
                </c:pt>
                <c:pt idx="4458">
                  <c:v>2.703703704</c:v>
                </c:pt>
                <c:pt idx="4459">
                  <c:v>2.703703704</c:v>
                </c:pt>
                <c:pt idx="4460">
                  <c:v>2.703703704</c:v>
                </c:pt>
                <c:pt idx="4461">
                  <c:v>2.703703704</c:v>
                </c:pt>
                <c:pt idx="4462">
                  <c:v>2.703703704</c:v>
                </c:pt>
                <c:pt idx="4463">
                  <c:v>2.703703704</c:v>
                </c:pt>
                <c:pt idx="4464">
                  <c:v>2.703703704</c:v>
                </c:pt>
                <c:pt idx="4465">
                  <c:v>2.7547169810000001</c:v>
                </c:pt>
                <c:pt idx="4466">
                  <c:v>2.7547169810000001</c:v>
                </c:pt>
                <c:pt idx="4467">
                  <c:v>2.7547169810000001</c:v>
                </c:pt>
                <c:pt idx="4468">
                  <c:v>2.7547169810000001</c:v>
                </c:pt>
                <c:pt idx="4469">
                  <c:v>2.7547169810000001</c:v>
                </c:pt>
                <c:pt idx="4470">
                  <c:v>2.7547169810000001</c:v>
                </c:pt>
                <c:pt idx="4471">
                  <c:v>2.7547169810000001</c:v>
                </c:pt>
                <c:pt idx="4472">
                  <c:v>2.7547169810000001</c:v>
                </c:pt>
                <c:pt idx="4473">
                  <c:v>2.7547169810000001</c:v>
                </c:pt>
                <c:pt idx="4474">
                  <c:v>2.7547169810000001</c:v>
                </c:pt>
                <c:pt idx="4475">
                  <c:v>2.773584906</c:v>
                </c:pt>
                <c:pt idx="4476">
                  <c:v>2.826923077</c:v>
                </c:pt>
                <c:pt idx="4477">
                  <c:v>2.826923077</c:v>
                </c:pt>
                <c:pt idx="4478">
                  <c:v>2.8823529410000002</c:v>
                </c:pt>
                <c:pt idx="4479">
                  <c:v>2.8823529410000002</c:v>
                </c:pt>
                <c:pt idx="4480">
                  <c:v>2.8823529410000002</c:v>
                </c:pt>
                <c:pt idx="4481">
                  <c:v>2.8823529410000002</c:v>
                </c:pt>
                <c:pt idx="4482">
                  <c:v>2.8823529410000002</c:v>
                </c:pt>
                <c:pt idx="4483">
                  <c:v>2.8823529410000002</c:v>
                </c:pt>
                <c:pt idx="4484">
                  <c:v>2.8823529410000002</c:v>
                </c:pt>
                <c:pt idx="4485">
                  <c:v>2.8823529410000002</c:v>
                </c:pt>
                <c:pt idx="4486">
                  <c:v>2.9019607839999999</c:v>
                </c:pt>
                <c:pt idx="4487">
                  <c:v>2.96</c:v>
                </c:pt>
                <c:pt idx="4488">
                  <c:v>2.96</c:v>
                </c:pt>
                <c:pt idx="4489">
                  <c:v>2.96</c:v>
                </c:pt>
                <c:pt idx="4490">
                  <c:v>2.96</c:v>
                </c:pt>
                <c:pt idx="4491">
                  <c:v>2.96</c:v>
                </c:pt>
                <c:pt idx="4492">
                  <c:v>2.96</c:v>
                </c:pt>
                <c:pt idx="4493">
                  <c:v>2.96</c:v>
                </c:pt>
                <c:pt idx="4494">
                  <c:v>2.96</c:v>
                </c:pt>
                <c:pt idx="4495">
                  <c:v>3.0204081629999999</c:v>
                </c:pt>
                <c:pt idx="4496">
                  <c:v>3.0204081629999999</c:v>
                </c:pt>
                <c:pt idx="4497">
                  <c:v>3.0408163269999999</c:v>
                </c:pt>
                <c:pt idx="4498">
                  <c:v>3.0408163269999999</c:v>
                </c:pt>
                <c:pt idx="4499">
                  <c:v>3.0612244899999999</c:v>
                </c:pt>
                <c:pt idx="4500">
                  <c:v>3.0612244899999999</c:v>
                </c:pt>
                <c:pt idx="4501">
                  <c:v>3.0612244899999999</c:v>
                </c:pt>
                <c:pt idx="4502">
                  <c:v>3.0612244899999999</c:v>
                </c:pt>
                <c:pt idx="4503">
                  <c:v>3.0612244899999999</c:v>
                </c:pt>
                <c:pt idx="4504">
                  <c:v>3.0612244899999999</c:v>
                </c:pt>
                <c:pt idx="4505">
                  <c:v>3.0612244899999999</c:v>
                </c:pt>
                <c:pt idx="4506">
                  <c:v>3.0612244899999999</c:v>
                </c:pt>
                <c:pt idx="4507">
                  <c:v>3.0612244899999999</c:v>
                </c:pt>
                <c:pt idx="4508">
                  <c:v>3.0816326530000002</c:v>
                </c:pt>
                <c:pt idx="4509">
                  <c:v>3.0816326530000002</c:v>
                </c:pt>
                <c:pt idx="4510">
                  <c:v>3.0816326530000002</c:v>
                </c:pt>
                <c:pt idx="4511">
                  <c:v>3.0816326530000002</c:v>
                </c:pt>
                <c:pt idx="4512">
                  <c:v>3.0816326530000002</c:v>
                </c:pt>
                <c:pt idx="4513">
                  <c:v>3.0816326530000002</c:v>
                </c:pt>
                <c:pt idx="4514">
                  <c:v>3.0816326530000002</c:v>
                </c:pt>
                <c:pt idx="4515">
                  <c:v>3.0816326530000002</c:v>
                </c:pt>
                <c:pt idx="4516">
                  <c:v>3.1020408160000001</c:v>
                </c:pt>
                <c:pt idx="4517">
                  <c:v>3.1020408160000001</c:v>
                </c:pt>
                <c:pt idx="4518">
                  <c:v>3.1020408160000001</c:v>
                </c:pt>
                <c:pt idx="4519">
                  <c:v>3.1020408160000001</c:v>
                </c:pt>
                <c:pt idx="4520">
                  <c:v>3.1020408160000001</c:v>
                </c:pt>
                <c:pt idx="4521">
                  <c:v>3.1020408160000001</c:v>
                </c:pt>
                <c:pt idx="4522">
                  <c:v>3.1020408160000001</c:v>
                </c:pt>
                <c:pt idx="4523">
                  <c:v>3.1020408160000001</c:v>
                </c:pt>
                <c:pt idx="4524">
                  <c:v>3.1020408160000001</c:v>
                </c:pt>
                <c:pt idx="4525">
                  <c:v>3.1020408160000001</c:v>
                </c:pt>
                <c:pt idx="4526">
                  <c:v>3.1020408160000001</c:v>
                </c:pt>
                <c:pt idx="4527">
                  <c:v>3.1020408160000001</c:v>
                </c:pt>
                <c:pt idx="4528">
                  <c:v>3.1020408160000001</c:v>
                </c:pt>
                <c:pt idx="4529">
                  <c:v>3.1020408160000001</c:v>
                </c:pt>
                <c:pt idx="4530">
                  <c:v>3.1020408160000001</c:v>
                </c:pt>
                <c:pt idx="4531">
                  <c:v>3.1020408160000001</c:v>
                </c:pt>
                <c:pt idx="4532">
                  <c:v>3.1020408160000001</c:v>
                </c:pt>
                <c:pt idx="4533">
                  <c:v>3.1020408160000001</c:v>
                </c:pt>
                <c:pt idx="4534">
                  <c:v>3.1020408160000001</c:v>
                </c:pt>
                <c:pt idx="4535">
                  <c:v>3.1020408160000001</c:v>
                </c:pt>
                <c:pt idx="4536">
                  <c:v>3.1020408160000001</c:v>
                </c:pt>
                <c:pt idx="4537">
                  <c:v>3.1020408160000001</c:v>
                </c:pt>
                <c:pt idx="4538">
                  <c:v>3.1020408160000001</c:v>
                </c:pt>
                <c:pt idx="4539">
                  <c:v>3.1020408160000001</c:v>
                </c:pt>
                <c:pt idx="4540">
                  <c:v>3.1020408160000001</c:v>
                </c:pt>
                <c:pt idx="4541">
                  <c:v>3.1020408160000001</c:v>
                </c:pt>
                <c:pt idx="4542">
                  <c:v>3.1020408160000001</c:v>
                </c:pt>
                <c:pt idx="4543">
                  <c:v>3.1020408160000001</c:v>
                </c:pt>
                <c:pt idx="4544">
                  <c:v>3.1020408160000001</c:v>
                </c:pt>
                <c:pt idx="4545">
                  <c:v>3.1020408160000001</c:v>
                </c:pt>
                <c:pt idx="4546">
                  <c:v>3.1020408160000001</c:v>
                </c:pt>
                <c:pt idx="4547">
                  <c:v>3.1020408160000001</c:v>
                </c:pt>
                <c:pt idx="4548">
                  <c:v>3.1020408160000001</c:v>
                </c:pt>
                <c:pt idx="4549">
                  <c:v>3.1020408160000001</c:v>
                </c:pt>
                <c:pt idx="4550">
                  <c:v>3.1020408160000001</c:v>
                </c:pt>
                <c:pt idx="4551">
                  <c:v>3.1020408160000001</c:v>
                </c:pt>
                <c:pt idx="4552">
                  <c:v>3.1020408160000001</c:v>
                </c:pt>
                <c:pt idx="4553">
                  <c:v>3.1020408160000001</c:v>
                </c:pt>
                <c:pt idx="4554">
                  <c:v>3.1020408160000001</c:v>
                </c:pt>
                <c:pt idx="4555">
                  <c:v>3.1020408160000001</c:v>
                </c:pt>
                <c:pt idx="4556">
                  <c:v>3.1020408160000001</c:v>
                </c:pt>
                <c:pt idx="4557">
                  <c:v>3.1020408160000001</c:v>
                </c:pt>
                <c:pt idx="4558">
                  <c:v>3.1020408160000001</c:v>
                </c:pt>
                <c:pt idx="4559">
                  <c:v>3.1020408160000001</c:v>
                </c:pt>
                <c:pt idx="4560">
                  <c:v>3.1020408160000001</c:v>
                </c:pt>
                <c:pt idx="4561">
                  <c:v>3.1020408160000001</c:v>
                </c:pt>
                <c:pt idx="4562">
                  <c:v>3.1020408160000001</c:v>
                </c:pt>
                <c:pt idx="4563">
                  <c:v>3.1020408160000001</c:v>
                </c:pt>
                <c:pt idx="4564">
                  <c:v>3.1020408160000001</c:v>
                </c:pt>
                <c:pt idx="4565">
                  <c:v>3.1020408160000001</c:v>
                </c:pt>
                <c:pt idx="4566">
                  <c:v>3.1020408160000001</c:v>
                </c:pt>
                <c:pt idx="4567">
                  <c:v>3.1020408160000001</c:v>
                </c:pt>
                <c:pt idx="4568">
                  <c:v>3.1020408160000001</c:v>
                </c:pt>
                <c:pt idx="4569">
                  <c:v>3.1020408160000001</c:v>
                </c:pt>
                <c:pt idx="4570">
                  <c:v>3.1020408160000001</c:v>
                </c:pt>
                <c:pt idx="4571">
                  <c:v>3.1020408160000001</c:v>
                </c:pt>
                <c:pt idx="4572">
                  <c:v>3.1020408160000001</c:v>
                </c:pt>
                <c:pt idx="4573">
                  <c:v>3.1020408160000001</c:v>
                </c:pt>
                <c:pt idx="4574">
                  <c:v>3.1020408160000001</c:v>
                </c:pt>
                <c:pt idx="4575">
                  <c:v>3.1020408160000001</c:v>
                </c:pt>
                <c:pt idx="4576">
                  <c:v>3.1020408160000001</c:v>
                </c:pt>
                <c:pt idx="4577">
                  <c:v>3.1020408160000001</c:v>
                </c:pt>
                <c:pt idx="4578">
                  <c:v>3.1020408160000001</c:v>
                </c:pt>
                <c:pt idx="4579">
                  <c:v>3.1666666669999999</c:v>
                </c:pt>
                <c:pt idx="4580">
                  <c:v>3.1666666669999999</c:v>
                </c:pt>
                <c:pt idx="4581">
                  <c:v>3.1666666669999999</c:v>
                </c:pt>
                <c:pt idx="4582">
                  <c:v>3.1666666669999999</c:v>
                </c:pt>
                <c:pt idx="4583">
                  <c:v>3.1666666669999999</c:v>
                </c:pt>
                <c:pt idx="4584">
                  <c:v>3.2340425530000001</c:v>
                </c:pt>
                <c:pt idx="4585">
                  <c:v>3.2340425530000001</c:v>
                </c:pt>
                <c:pt idx="4586">
                  <c:v>3.2340425530000001</c:v>
                </c:pt>
                <c:pt idx="4587">
                  <c:v>3.2340425530000001</c:v>
                </c:pt>
                <c:pt idx="4588">
                  <c:v>3.2340425530000001</c:v>
                </c:pt>
                <c:pt idx="4589">
                  <c:v>3.2340425530000001</c:v>
                </c:pt>
                <c:pt idx="4590">
                  <c:v>3.2340425530000001</c:v>
                </c:pt>
                <c:pt idx="4591">
                  <c:v>3.2340425530000001</c:v>
                </c:pt>
                <c:pt idx="4592">
                  <c:v>3.2340425530000001</c:v>
                </c:pt>
                <c:pt idx="4593">
                  <c:v>3.2340425530000001</c:v>
                </c:pt>
                <c:pt idx="4594">
                  <c:v>3.2340425530000001</c:v>
                </c:pt>
                <c:pt idx="4595">
                  <c:v>3.2340425530000001</c:v>
                </c:pt>
                <c:pt idx="4596">
                  <c:v>3.2340425530000001</c:v>
                </c:pt>
                <c:pt idx="4597">
                  <c:v>3.2340425530000001</c:v>
                </c:pt>
                <c:pt idx="4598">
                  <c:v>3.2340425530000001</c:v>
                </c:pt>
                <c:pt idx="4599">
                  <c:v>3.2340425530000001</c:v>
                </c:pt>
                <c:pt idx="4600">
                  <c:v>3.255319149</c:v>
                </c:pt>
                <c:pt idx="4601">
                  <c:v>3.255319149</c:v>
                </c:pt>
                <c:pt idx="4602">
                  <c:v>3.255319149</c:v>
                </c:pt>
                <c:pt idx="4603">
                  <c:v>3.3260869569999998</c:v>
                </c:pt>
                <c:pt idx="4604">
                  <c:v>3.3260869569999998</c:v>
                </c:pt>
                <c:pt idx="4605">
                  <c:v>3.3478260870000001</c:v>
                </c:pt>
                <c:pt idx="4606">
                  <c:v>3.3478260870000001</c:v>
                </c:pt>
                <c:pt idx="4607">
                  <c:v>3.3478260870000001</c:v>
                </c:pt>
                <c:pt idx="4608">
                  <c:v>3.3478260870000001</c:v>
                </c:pt>
                <c:pt idx="4609">
                  <c:v>3.3478260870000001</c:v>
                </c:pt>
                <c:pt idx="4610">
                  <c:v>3.4222222219999998</c:v>
                </c:pt>
                <c:pt idx="4611">
                  <c:v>3.4222222219999998</c:v>
                </c:pt>
                <c:pt idx="4612">
                  <c:v>3.4222222219999998</c:v>
                </c:pt>
                <c:pt idx="4613">
                  <c:v>3.4222222219999998</c:v>
                </c:pt>
                <c:pt idx="4614">
                  <c:v>3.4222222219999998</c:v>
                </c:pt>
                <c:pt idx="4615">
                  <c:v>3.4222222219999998</c:v>
                </c:pt>
                <c:pt idx="4616">
                  <c:v>3.4222222219999998</c:v>
                </c:pt>
                <c:pt idx="4617">
                  <c:v>3.4222222219999998</c:v>
                </c:pt>
                <c:pt idx="4618">
                  <c:v>3.4222222219999998</c:v>
                </c:pt>
                <c:pt idx="4619">
                  <c:v>3.4222222219999998</c:v>
                </c:pt>
                <c:pt idx="4620">
                  <c:v>3.4222222219999998</c:v>
                </c:pt>
                <c:pt idx="4621">
                  <c:v>3.4222222219999998</c:v>
                </c:pt>
                <c:pt idx="4622">
                  <c:v>3.4222222219999998</c:v>
                </c:pt>
                <c:pt idx="4623">
                  <c:v>3.4222222219999998</c:v>
                </c:pt>
                <c:pt idx="4624">
                  <c:v>3.4444444440000002</c:v>
                </c:pt>
                <c:pt idx="4625">
                  <c:v>3.5227272730000001</c:v>
                </c:pt>
                <c:pt idx="4626">
                  <c:v>3.5227272730000001</c:v>
                </c:pt>
                <c:pt idx="4627">
                  <c:v>3.5227272730000001</c:v>
                </c:pt>
                <c:pt idx="4628">
                  <c:v>3.5227272730000001</c:v>
                </c:pt>
                <c:pt idx="4629">
                  <c:v>3.5227272730000001</c:v>
                </c:pt>
                <c:pt idx="4630">
                  <c:v>3.5227272730000001</c:v>
                </c:pt>
                <c:pt idx="4631">
                  <c:v>3.5454545450000001</c:v>
                </c:pt>
                <c:pt idx="4632">
                  <c:v>3.6279069769999999</c:v>
                </c:pt>
                <c:pt idx="4633">
                  <c:v>3.6279069769999999</c:v>
                </c:pt>
                <c:pt idx="4634">
                  <c:v>3.6279069769999999</c:v>
                </c:pt>
                <c:pt idx="4635">
                  <c:v>3.6279069769999999</c:v>
                </c:pt>
                <c:pt idx="4636">
                  <c:v>3.6279069769999999</c:v>
                </c:pt>
                <c:pt idx="4637">
                  <c:v>3.6279069769999999</c:v>
                </c:pt>
                <c:pt idx="4638">
                  <c:v>3.6279069769999999</c:v>
                </c:pt>
                <c:pt idx="4639">
                  <c:v>3.6279069769999999</c:v>
                </c:pt>
                <c:pt idx="4640">
                  <c:v>3.6279069769999999</c:v>
                </c:pt>
                <c:pt idx="4641">
                  <c:v>3.6279069769999999</c:v>
                </c:pt>
                <c:pt idx="4642">
                  <c:v>3.6279069769999999</c:v>
                </c:pt>
                <c:pt idx="4643">
                  <c:v>3.6279069769999999</c:v>
                </c:pt>
                <c:pt idx="4644">
                  <c:v>3.6279069769999999</c:v>
                </c:pt>
                <c:pt idx="4645">
                  <c:v>3.6279069769999999</c:v>
                </c:pt>
                <c:pt idx="4646">
                  <c:v>3.651162791</c:v>
                </c:pt>
                <c:pt idx="4647">
                  <c:v>3.651162791</c:v>
                </c:pt>
                <c:pt idx="4648">
                  <c:v>3.651162791</c:v>
                </c:pt>
                <c:pt idx="4649">
                  <c:v>3.651162791</c:v>
                </c:pt>
                <c:pt idx="4650">
                  <c:v>3.651162791</c:v>
                </c:pt>
                <c:pt idx="4651">
                  <c:v>3.651162791</c:v>
                </c:pt>
                <c:pt idx="4652">
                  <c:v>3.651162791</c:v>
                </c:pt>
                <c:pt idx="4653">
                  <c:v>3.6744186050000001</c:v>
                </c:pt>
                <c:pt idx="4654">
                  <c:v>3.6744186050000001</c:v>
                </c:pt>
                <c:pt idx="4655">
                  <c:v>3.6744186050000001</c:v>
                </c:pt>
                <c:pt idx="4656">
                  <c:v>3.6744186050000001</c:v>
                </c:pt>
                <c:pt idx="4657">
                  <c:v>3.6744186050000001</c:v>
                </c:pt>
                <c:pt idx="4658">
                  <c:v>3.6744186050000001</c:v>
                </c:pt>
                <c:pt idx="4659">
                  <c:v>3.6744186050000001</c:v>
                </c:pt>
                <c:pt idx="4660">
                  <c:v>3.6744186050000001</c:v>
                </c:pt>
                <c:pt idx="4661">
                  <c:v>3.7619047619999999</c:v>
                </c:pt>
                <c:pt idx="4662">
                  <c:v>3.7619047619999999</c:v>
                </c:pt>
                <c:pt idx="4663">
                  <c:v>3.7619047619999999</c:v>
                </c:pt>
                <c:pt idx="4664">
                  <c:v>3.7619047619999999</c:v>
                </c:pt>
                <c:pt idx="4665">
                  <c:v>3.7619047619999999</c:v>
                </c:pt>
                <c:pt idx="4666">
                  <c:v>3.7619047619999999</c:v>
                </c:pt>
                <c:pt idx="4667">
                  <c:v>3.7619047619999999</c:v>
                </c:pt>
                <c:pt idx="4668">
                  <c:v>3.7619047619999999</c:v>
                </c:pt>
                <c:pt idx="4669">
                  <c:v>3.7619047619999999</c:v>
                </c:pt>
                <c:pt idx="4670">
                  <c:v>3.7619047619999999</c:v>
                </c:pt>
                <c:pt idx="4671">
                  <c:v>3.7619047619999999</c:v>
                </c:pt>
                <c:pt idx="4672">
                  <c:v>3.7619047619999999</c:v>
                </c:pt>
                <c:pt idx="4673">
                  <c:v>3.7619047619999999</c:v>
                </c:pt>
                <c:pt idx="4674">
                  <c:v>3.7619047619999999</c:v>
                </c:pt>
                <c:pt idx="4675">
                  <c:v>3.7619047619999999</c:v>
                </c:pt>
                <c:pt idx="4676">
                  <c:v>3.7619047619999999</c:v>
                </c:pt>
                <c:pt idx="4677">
                  <c:v>3.7619047619999999</c:v>
                </c:pt>
                <c:pt idx="4678">
                  <c:v>3.7619047619999999</c:v>
                </c:pt>
                <c:pt idx="4679">
                  <c:v>3.7619047619999999</c:v>
                </c:pt>
                <c:pt idx="4680">
                  <c:v>3.7619047619999999</c:v>
                </c:pt>
                <c:pt idx="4681">
                  <c:v>3.7619047619999999</c:v>
                </c:pt>
                <c:pt idx="4682">
                  <c:v>3.7857142860000002</c:v>
                </c:pt>
                <c:pt idx="4683">
                  <c:v>3.7857142860000002</c:v>
                </c:pt>
                <c:pt idx="4684">
                  <c:v>3.7857142860000002</c:v>
                </c:pt>
                <c:pt idx="4685">
                  <c:v>3.7857142860000002</c:v>
                </c:pt>
                <c:pt idx="4686">
                  <c:v>3.7857142860000002</c:v>
                </c:pt>
                <c:pt idx="4687">
                  <c:v>3.7857142860000002</c:v>
                </c:pt>
                <c:pt idx="4688">
                  <c:v>3.7857142860000002</c:v>
                </c:pt>
                <c:pt idx="4689">
                  <c:v>3.7857142860000002</c:v>
                </c:pt>
                <c:pt idx="4690">
                  <c:v>3.7857142860000002</c:v>
                </c:pt>
                <c:pt idx="4691">
                  <c:v>3.7857142860000002</c:v>
                </c:pt>
                <c:pt idx="4692">
                  <c:v>3.7857142860000002</c:v>
                </c:pt>
                <c:pt idx="4693">
                  <c:v>3.7857142860000002</c:v>
                </c:pt>
                <c:pt idx="4694">
                  <c:v>3.7857142860000002</c:v>
                </c:pt>
                <c:pt idx="4695">
                  <c:v>3.7857142860000002</c:v>
                </c:pt>
                <c:pt idx="4696">
                  <c:v>3.7857142860000002</c:v>
                </c:pt>
                <c:pt idx="4697">
                  <c:v>3.7857142860000002</c:v>
                </c:pt>
                <c:pt idx="4698">
                  <c:v>3.7857142860000002</c:v>
                </c:pt>
                <c:pt idx="4699">
                  <c:v>3.7857142860000002</c:v>
                </c:pt>
                <c:pt idx="4700">
                  <c:v>3.7857142860000002</c:v>
                </c:pt>
                <c:pt idx="4701">
                  <c:v>3.7857142860000002</c:v>
                </c:pt>
                <c:pt idx="4702">
                  <c:v>3.7857142860000002</c:v>
                </c:pt>
                <c:pt idx="4703">
                  <c:v>3.7857142860000002</c:v>
                </c:pt>
                <c:pt idx="4704">
                  <c:v>3.7857142860000002</c:v>
                </c:pt>
                <c:pt idx="4705">
                  <c:v>3.7857142860000002</c:v>
                </c:pt>
                <c:pt idx="4706">
                  <c:v>3.7857142860000002</c:v>
                </c:pt>
                <c:pt idx="4707">
                  <c:v>3.7857142860000002</c:v>
                </c:pt>
                <c:pt idx="4708">
                  <c:v>3.7857142860000002</c:v>
                </c:pt>
                <c:pt idx="4709">
                  <c:v>3.7857142860000002</c:v>
                </c:pt>
                <c:pt idx="4710">
                  <c:v>3.7857142860000002</c:v>
                </c:pt>
                <c:pt idx="4711">
                  <c:v>3.7857142860000002</c:v>
                </c:pt>
                <c:pt idx="4712">
                  <c:v>3.7857142860000002</c:v>
                </c:pt>
                <c:pt idx="4713">
                  <c:v>3.7857142860000002</c:v>
                </c:pt>
                <c:pt idx="4714">
                  <c:v>3.7857142860000002</c:v>
                </c:pt>
                <c:pt idx="4715">
                  <c:v>3.7857142860000002</c:v>
                </c:pt>
                <c:pt idx="4716">
                  <c:v>3.7857142860000002</c:v>
                </c:pt>
                <c:pt idx="4717">
                  <c:v>3.7857142860000002</c:v>
                </c:pt>
                <c:pt idx="4718">
                  <c:v>3.7857142860000002</c:v>
                </c:pt>
                <c:pt idx="4719">
                  <c:v>3.7857142860000002</c:v>
                </c:pt>
                <c:pt idx="4720">
                  <c:v>3.7857142860000002</c:v>
                </c:pt>
                <c:pt idx="4721">
                  <c:v>3.7857142860000002</c:v>
                </c:pt>
                <c:pt idx="4722">
                  <c:v>3.7857142860000002</c:v>
                </c:pt>
                <c:pt idx="4723">
                  <c:v>3.7857142860000002</c:v>
                </c:pt>
                <c:pt idx="4724">
                  <c:v>3.7857142860000002</c:v>
                </c:pt>
                <c:pt idx="4725">
                  <c:v>3.7857142860000002</c:v>
                </c:pt>
                <c:pt idx="4726">
                  <c:v>3.7857142860000002</c:v>
                </c:pt>
                <c:pt idx="4727">
                  <c:v>3.7857142860000002</c:v>
                </c:pt>
                <c:pt idx="4728">
                  <c:v>3.7857142860000002</c:v>
                </c:pt>
                <c:pt idx="4729">
                  <c:v>3.7857142860000002</c:v>
                </c:pt>
                <c:pt idx="4730">
                  <c:v>3.7857142860000002</c:v>
                </c:pt>
                <c:pt idx="4731">
                  <c:v>3.7857142860000002</c:v>
                </c:pt>
                <c:pt idx="4732">
                  <c:v>3.7857142860000002</c:v>
                </c:pt>
                <c:pt idx="4733">
                  <c:v>3.7857142860000002</c:v>
                </c:pt>
                <c:pt idx="4734">
                  <c:v>3.7857142860000002</c:v>
                </c:pt>
                <c:pt idx="4735">
                  <c:v>3.7857142860000002</c:v>
                </c:pt>
                <c:pt idx="4736">
                  <c:v>3.7857142860000002</c:v>
                </c:pt>
                <c:pt idx="4737">
                  <c:v>3.7857142860000002</c:v>
                </c:pt>
                <c:pt idx="4738">
                  <c:v>3.7857142860000002</c:v>
                </c:pt>
                <c:pt idx="4739">
                  <c:v>3.7857142860000002</c:v>
                </c:pt>
                <c:pt idx="4740">
                  <c:v>3.7857142860000002</c:v>
                </c:pt>
                <c:pt idx="4741">
                  <c:v>3.7857142860000002</c:v>
                </c:pt>
                <c:pt idx="4742">
                  <c:v>3.8780487799999999</c:v>
                </c:pt>
                <c:pt idx="4743">
                  <c:v>3.8780487799999999</c:v>
                </c:pt>
                <c:pt idx="4744">
                  <c:v>3.8780487799999999</c:v>
                </c:pt>
                <c:pt idx="4745">
                  <c:v>3.8780487799999999</c:v>
                </c:pt>
                <c:pt idx="4746">
                  <c:v>3.8780487799999999</c:v>
                </c:pt>
                <c:pt idx="4747">
                  <c:v>3.8780487799999999</c:v>
                </c:pt>
                <c:pt idx="4748">
                  <c:v>3.8780487799999999</c:v>
                </c:pt>
                <c:pt idx="4749">
                  <c:v>3.8780487799999999</c:v>
                </c:pt>
                <c:pt idx="4750">
                  <c:v>3.8780487799999999</c:v>
                </c:pt>
                <c:pt idx="4751">
                  <c:v>3.8780487799999999</c:v>
                </c:pt>
                <c:pt idx="4752">
                  <c:v>3.9750000000000001</c:v>
                </c:pt>
                <c:pt idx="4753">
                  <c:v>3.9750000000000001</c:v>
                </c:pt>
                <c:pt idx="4754">
                  <c:v>3.9750000000000001</c:v>
                </c:pt>
                <c:pt idx="4755">
                  <c:v>3.9750000000000001</c:v>
                </c:pt>
                <c:pt idx="4756">
                  <c:v>3.9750000000000001</c:v>
                </c:pt>
                <c:pt idx="4757">
                  <c:v>3.9750000000000001</c:v>
                </c:pt>
                <c:pt idx="4758">
                  <c:v>3.9750000000000001</c:v>
                </c:pt>
                <c:pt idx="4759">
                  <c:v>3.9750000000000001</c:v>
                </c:pt>
                <c:pt idx="4760">
                  <c:v>3.9750000000000001</c:v>
                </c:pt>
                <c:pt idx="4761">
                  <c:v>3.9750000000000001</c:v>
                </c:pt>
                <c:pt idx="4762">
                  <c:v>3.9750000000000001</c:v>
                </c:pt>
                <c:pt idx="4763">
                  <c:v>4.1025641029999997</c:v>
                </c:pt>
                <c:pt idx="4764">
                  <c:v>4.1025641029999997</c:v>
                </c:pt>
                <c:pt idx="4765">
                  <c:v>4.1025641029999997</c:v>
                </c:pt>
                <c:pt idx="4766">
                  <c:v>4.1025641029999997</c:v>
                </c:pt>
                <c:pt idx="4767">
                  <c:v>4.1025641029999997</c:v>
                </c:pt>
                <c:pt idx="4768">
                  <c:v>4.1025641029999997</c:v>
                </c:pt>
                <c:pt idx="4769">
                  <c:v>4.1025641029999997</c:v>
                </c:pt>
                <c:pt idx="4770">
                  <c:v>4.1025641029999997</c:v>
                </c:pt>
                <c:pt idx="4771">
                  <c:v>4.1025641029999997</c:v>
                </c:pt>
                <c:pt idx="4772">
                  <c:v>4.1025641029999997</c:v>
                </c:pt>
                <c:pt idx="4773">
                  <c:v>4.1282051280000003</c:v>
                </c:pt>
                <c:pt idx="4774">
                  <c:v>4.1282051280000003</c:v>
                </c:pt>
                <c:pt idx="4775">
                  <c:v>4.1282051280000003</c:v>
                </c:pt>
                <c:pt idx="4776">
                  <c:v>4.1282051280000003</c:v>
                </c:pt>
                <c:pt idx="4777">
                  <c:v>4.1282051280000003</c:v>
                </c:pt>
                <c:pt idx="4778">
                  <c:v>4.1282051280000003</c:v>
                </c:pt>
                <c:pt idx="4779">
                  <c:v>4.1282051280000003</c:v>
                </c:pt>
                <c:pt idx="4780">
                  <c:v>4.1282051280000003</c:v>
                </c:pt>
                <c:pt idx="4781">
                  <c:v>4.1282051280000003</c:v>
                </c:pt>
                <c:pt idx="4782">
                  <c:v>4.1282051280000003</c:v>
                </c:pt>
                <c:pt idx="4783">
                  <c:v>4.1282051280000003</c:v>
                </c:pt>
                <c:pt idx="4784">
                  <c:v>4.153846154</c:v>
                </c:pt>
                <c:pt idx="4785">
                  <c:v>4.153846154</c:v>
                </c:pt>
                <c:pt idx="4786">
                  <c:v>4.153846154</c:v>
                </c:pt>
                <c:pt idx="4787">
                  <c:v>4.153846154</c:v>
                </c:pt>
                <c:pt idx="4788">
                  <c:v>4.153846154</c:v>
                </c:pt>
                <c:pt idx="4789">
                  <c:v>4.153846154</c:v>
                </c:pt>
                <c:pt idx="4790">
                  <c:v>4.153846154</c:v>
                </c:pt>
                <c:pt idx="4791">
                  <c:v>4.263157895</c:v>
                </c:pt>
                <c:pt idx="4792">
                  <c:v>4.263157895</c:v>
                </c:pt>
                <c:pt idx="4793">
                  <c:v>4.263157895</c:v>
                </c:pt>
                <c:pt idx="4794">
                  <c:v>4.263157895</c:v>
                </c:pt>
                <c:pt idx="4795">
                  <c:v>4.263157895</c:v>
                </c:pt>
                <c:pt idx="4796">
                  <c:v>4.263157895</c:v>
                </c:pt>
                <c:pt idx="4797">
                  <c:v>4.263157895</c:v>
                </c:pt>
                <c:pt idx="4798">
                  <c:v>4.263157895</c:v>
                </c:pt>
                <c:pt idx="4799">
                  <c:v>4.263157895</c:v>
                </c:pt>
                <c:pt idx="4800">
                  <c:v>4.263157895</c:v>
                </c:pt>
                <c:pt idx="4801">
                  <c:v>4.263157895</c:v>
                </c:pt>
                <c:pt idx="4802">
                  <c:v>4.263157895</c:v>
                </c:pt>
                <c:pt idx="4803">
                  <c:v>4.263157895</c:v>
                </c:pt>
                <c:pt idx="4804">
                  <c:v>4.263157895</c:v>
                </c:pt>
                <c:pt idx="4805">
                  <c:v>4.263157895</c:v>
                </c:pt>
                <c:pt idx="4806">
                  <c:v>4.263157895</c:v>
                </c:pt>
                <c:pt idx="4807">
                  <c:v>4.263157895</c:v>
                </c:pt>
                <c:pt idx="4808">
                  <c:v>4.263157895</c:v>
                </c:pt>
                <c:pt idx="4809">
                  <c:v>4.263157895</c:v>
                </c:pt>
                <c:pt idx="4810">
                  <c:v>4.263157895</c:v>
                </c:pt>
                <c:pt idx="4811">
                  <c:v>4.263157895</c:v>
                </c:pt>
                <c:pt idx="4812">
                  <c:v>4.2894736839999998</c:v>
                </c:pt>
                <c:pt idx="4813">
                  <c:v>4.2894736839999998</c:v>
                </c:pt>
                <c:pt idx="4814">
                  <c:v>4.2894736839999998</c:v>
                </c:pt>
                <c:pt idx="4815">
                  <c:v>4.4054054049999998</c:v>
                </c:pt>
                <c:pt idx="4816">
                  <c:v>4.4054054049999998</c:v>
                </c:pt>
                <c:pt idx="4817">
                  <c:v>4.4054054049999998</c:v>
                </c:pt>
                <c:pt idx="4818">
                  <c:v>4.4054054049999998</c:v>
                </c:pt>
                <c:pt idx="4819">
                  <c:v>4.4054054049999998</c:v>
                </c:pt>
                <c:pt idx="4820">
                  <c:v>4.4054054049999998</c:v>
                </c:pt>
                <c:pt idx="4821">
                  <c:v>4.4054054049999998</c:v>
                </c:pt>
                <c:pt idx="4822">
                  <c:v>4.4054054049999998</c:v>
                </c:pt>
                <c:pt idx="4823">
                  <c:v>4.4054054049999998</c:v>
                </c:pt>
                <c:pt idx="4824">
                  <c:v>4.4054054049999998</c:v>
                </c:pt>
                <c:pt idx="4825">
                  <c:v>4.4054054049999998</c:v>
                </c:pt>
                <c:pt idx="4826">
                  <c:v>4.4054054049999998</c:v>
                </c:pt>
                <c:pt idx="4827">
                  <c:v>4.4054054049999998</c:v>
                </c:pt>
                <c:pt idx="4828">
                  <c:v>4.4054054049999998</c:v>
                </c:pt>
                <c:pt idx="4829">
                  <c:v>4.4054054049999998</c:v>
                </c:pt>
                <c:pt idx="4830">
                  <c:v>4.4054054049999998</c:v>
                </c:pt>
                <c:pt idx="4831">
                  <c:v>4.4054054049999998</c:v>
                </c:pt>
                <c:pt idx="4832">
                  <c:v>4.4054054049999998</c:v>
                </c:pt>
                <c:pt idx="4833">
                  <c:v>4.4054054049999998</c:v>
                </c:pt>
                <c:pt idx="4834">
                  <c:v>4.4054054049999998</c:v>
                </c:pt>
                <c:pt idx="4835">
                  <c:v>4.4054054049999998</c:v>
                </c:pt>
                <c:pt idx="4836">
                  <c:v>4.4324324319999997</c:v>
                </c:pt>
                <c:pt idx="4837">
                  <c:v>4.4324324319999997</c:v>
                </c:pt>
                <c:pt idx="4838">
                  <c:v>4.4324324319999997</c:v>
                </c:pt>
                <c:pt idx="4839">
                  <c:v>4.4324324319999997</c:v>
                </c:pt>
                <c:pt idx="4840">
                  <c:v>4.4324324319999997</c:v>
                </c:pt>
                <c:pt idx="4841">
                  <c:v>4.4324324319999997</c:v>
                </c:pt>
                <c:pt idx="4842">
                  <c:v>4.4324324319999997</c:v>
                </c:pt>
                <c:pt idx="4843">
                  <c:v>4.4324324319999997</c:v>
                </c:pt>
                <c:pt idx="4844">
                  <c:v>4.4324324319999997</c:v>
                </c:pt>
                <c:pt idx="4845">
                  <c:v>4.4324324319999997</c:v>
                </c:pt>
                <c:pt idx="4846">
                  <c:v>4.4324324319999997</c:v>
                </c:pt>
                <c:pt idx="4847">
                  <c:v>4.4324324319999997</c:v>
                </c:pt>
                <c:pt idx="4848">
                  <c:v>4.4324324319999997</c:v>
                </c:pt>
                <c:pt idx="4849">
                  <c:v>4.4324324319999997</c:v>
                </c:pt>
                <c:pt idx="4850">
                  <c:v>4.4324324319999997</c:v>
                </c:pt>
                <c:pt idx="4851">
                  <c:v>4.4324324319999997</c:v>
                </c:pt>
                <c:pt idx="4852">
                  <c:v>4.4324324319999997</c:v>
                </c:pt>
                <c:pt idx="4853">
                  <c:v>4.4324324319999997</c:v>
                </c:pt>
                <c:pt idx="4854">
                  <c:v>4.4324324319999997</c:v>
                </c:pt>
                <c:pt idx="4855">
                  <c:v>4.4324324319999997</c:v>
                </c:pt>
                <c:pt idx="4856">
                  <c:v>4.4324324319999997</c:v>
                </c:pt>
                <c:pt idx="4857">
                  <c:v>4.5555555559999998</c:v>
                </c:pt>
                <c:pt idx="4858">
                  <c:v>4.5555555559999998</c:v>
                </c:pt>
                <c:pt idx="4859">
                  <c:v>4.5555555559999998</c:v>
                </c:pt>
                <c:pt idx="4860">
                  <c:v>4.5555555559999998</c:v>
                </c:pt>
                <c:pt idx="4861">
                  <c:v>4.5555555559999998</c:v>
                </c:pt>
                <c:pt idx="4862">
                  <c:v>4.5555555559999998</c:v>
                </c:pt>
                <c:pt idx="4863">
                  <c:v>4.5555555559999998</c:v>
                </c:pt>
                <c:pt idx="4864">
                  <c:v>4.5555555559999998</c:v>
                </c:pt>
                <c:pt idx="4865">
                  <c:v>4.5555555559999998</c:v>
                </c:pt>
                <c:pt idx="4866">
                  <c:v>4.5555555559999998</c:v>
                </c:pt>
                <c:pt idx="4867">
                  <c:v>4.5555555559999998</c:v>
                </c:pt>
                <c:pt idx="4868">
                  <c:v>4.5555555559999998</c:v>
                </c:pt>
                <c:pt idx="4869">
                  <c:v>4.5555555559999998</c:v>
                </c:pt>
                <c:pt idx="4870">
                  <c:v>4.5555555559999998</c:v>
                </c:pt>
                <c:pt idx="4871">
                  <c:v>4.5555555559999998</c:v>
                </c:pt>
                <c:pt idx="4872">
                  <c:v>4.5555555559999998</c:v>
                </c:pt>
                <c:pt idx="4873">
                  <c:v>4.5555555559999998</c:v>
                </c:pt>
                <c:pt idx="4874">
                  <c:v>4.5555555559999998</c:v>
                </c:pt>
                <c:pt idx="4875">
                  <c:v>4.5555555559999998</c:v>
                </c:pt>
                <c:pt idx="4876">
                  <c:v>4.6857142859999996</c:v>
                </c:pt>
                <c:pt idx="4877">
                  <c:v>4.6857142859999996</c:v>
                </c:pt>
                <c:pt idx="4878">
                  <c:v>4.7142857139999998</c:v>
                </c:pt>
                <c:pt idx="4879">
                  <c:v>4.7142857139999998</c:v>
                </c:pt>
                <c:pt idx="4880">
                  <c:v>4.7142857139999998</c:v>
                </c:pt>
                <c:pt idx="4881">
                  <c:v>4.8529411759999999</c:v>
                </c:pt>
                <c:pt idx="4882">
                  <c:v>4.8529411759999999</c:v>
                </c:pt>
                <c:pt idx="4883">
                  <c:v>4.8529411759999999</c:v>
                </c:pt>
                <c:pt idx="4884">
                  <c:v>4.8529411759999999</c:v>
                </c:pt>
                <c:pt idx="4885">
                  <c:v>4.8529411759999999</c:v>
                </c:pt>
                <c:pt idx="4886">
                  <c:v>4.8529411759999999</c:v>
                </c:pt>
                <c:pt idx="4887">
                  <c:v>4.8529411759999999</c:v>
                </c:pt>
                <c:pt idx="4888">
                  <c:v>4.8529411759999999</c:v>
                </c:pt>
                <c:pt idx="4889">
                  <c:v>4.8529411759999999</c:v>
                </c:pt>
                <c:pt idx="4890">
                  <c:v>4.8529411759999999</c:v>
                </c:pt>
                <c:pt idx="4891">
                  <c:v>4.8529411759999999</c:v>
                </c:pt>
                <c:pt idx="4892">
                  <c:v>4.8529411759999999</c:v>
                </c:pt>
                <c:pt idx="4893">
                  <c:v>4.8529411759999999</c:v>
                </c:pt>
                <c:pt idx="4894">
                  <c:v>4.8529411759999999</c:v>
                </c:pt>
                <c:pt idx="4895">
                  <c:v>4.8529411759999999</c:v>
                </c:pt>
                <c:pt idx="4896">
                  <c:v>4.8529411759999999</c:v>
                </c:pt>
                <c:pt idx="4897">
                  <c:v>4.8823529409999997</c:v>
                </c:pt>
                <c:pt idx="4898">
                  <c:v>4.8823529409999997</c:v>
                </c:pt>
                <c:pt idx="4899">
                  <c:v>4.8823529409999997</c:v>
                </c:pt>
                <c:pt idx="4900">
                  <c:v>4.8823529409999997</c:v>
                </c:pt>
                <c:pt idx="4901">
                  <c:v>4.8823529409999997</c:v>
                </c:pt>
                <c:pt idx="4902">
                  <c:v>4.9117647059999996</c:v>
                </c:pt>
                <c:pt idx="4903">
                  <c:v>4.9117647059999996</c:v>
                </c:pt>
                <c:pt idx="4904">
                  <c:v>4.9117647059999996</c:v>
                </c:pt>
                <c:pt idx="4905">
                  <c:v>4.9117647059999996</c:v>
                </c:pt>
                <c:pt idx="4906">
                  <c:v>4.9117647059999996</c:v>
                </c:pt>
                <c:pt idx="4907">
                  <c:v>4.9117647059999996</c:v>
                </c:pt>
                <c:pt idx="4908">
                  <c:v>4.9117647059999996</c:v>
                </c:pt>
                <c:pt idx="4909">
                  <c:v>4.9117647059999996</c:v>
                </c:pt>
                <c:pt idx="4910">
                  <c:v>4.9117647059999996</c:v>
                </c:pt>
                <c:pt idx="4911">
                  <c:v>4.9117647059999996</c:v>
                </c:pt>
                <c:pt idx="4912">
                  <c:v>4.9117647059999996</c:v>
                </c:pt>
                <c:pt idx="4913">
                  <c:v>4.9117647059999996</c:v>
                </c:pt>
                <c:pt idx="4914">
                  <c:v>4.9117647059999996</c:v>
                </c:pt>
                <c:pt idx="4915">
                  <c:v>4.9117647059999996</c:v>
                </c:pt>
                <c:pt idx="4916">
                  <c:v>4.9117647059999996</c:v>
                </c:pt>
                <c:pt idx="4917">
                  <c:v>4.9117647059999996</c:v>
                </c:pt>
                <c:pt idx="4918">
                  <c:v>4.9117647059999996</c:v>
                </c:pt>
                <c:pt idx="4919">
                  <c:v>4.9117647059999996</c:v>
                </c:pt>
                <c:pt idx="4920">
                  <c:v>4.9117647059999996</c:v>
                </c:pt>
                <c:pt idx="4921">
                  <c:v>4.9117647059999996</c:v>
                </c:pt>
                <c:pt idx="4922">
                  <c:v>4.9117647059999996</c:v>
                </c:pt>
                <c:pt idx="4923">
                  <c:v>4.9117647059999996</c:v>
                </c:pt>
                <c:pt idx="4924">
                  <c:v>4.9117647059999996</c:v>
                </c:pt>
                <c:pt idx="4925">
                  <c:v>4.9117647059999996</c:v>
                </c:pt>
                <c:pt idx="4926">
                  <c:v>4.9117647059999996</c:v>
                </c:pt>
                <c:pt idx="4927">
                  <c:v>4.9117647059999996</c:v>
                </c:pt>
                <c:pt idx="4928">
                  <c:v>4.9117647059999996</c:v>
                </c:pt>
                <c:pt idx="4929">
                  <c:v>4.9117647059999996</c:v>
                </c:pt>
                <c:pt idx="4930">
                  <c:v>4.9117647059999996</c:v>
                </c:pt>
                <c:pt idx="4931">
                  <c:v>4.9117647059999996</c:v>
                </c:pt>
                <c:pt idx="4932">
                  <c:v>4.9117647059999996</c:v>
                </c:pt>
                <c:pt idx="4933">
                  <c:v>4.9117647059999996</c:v>
                </c:pt>
                <c:pt idx="4934">
                  <c:v>4.9117647059999996</c:v>
                </c:pt>
                <c:pt idx="4935">
                  <c:v>4.9117647059999996</c:v>
                </c:pt>
                <c:pt idx="4936">
                  <c:v>4.9117647059999996</c:v>
                </c:pt>
                <c:pt idx="4937">
                  <c:v>4.9117647059999996</c:v>
                </c:pt>
                <c:pt idx="4938">
                  <c:v>4.9117647059999996</c:v>
                </c:pt>
                <c:pt idx="4939">
                  <c:v>4.9117647059999996</c:v>
                </c:pt>
                <c:pt idx="4940">
                  <c:v>4.9117647059999996</c:v>
                </c:pt>
                <c:pt idx="4941">
                  <c:v>4.9117647059999996</c:v>
                </c:pt>
                <c:pt idx="4942">
                  <c:v>4.9117647059999996</c:v>
                </c:pt>
                <c:pt idx="4943">
                  <c:v>4.9117647059999996</c:v>
                </c:pt>
                <c:pt idx="4944">
                  <c:v>4.9117647059999996</c:v>
                </c:pt>
                <c:pt idx="4945">
                  <c:v>4.9117647059999996</c:v>
                </c:pt>
                <c:pt idx="4946">
                  <c:v>4.9117647059999996</c:v>
                </c:pt>
                <c:pt idx="4947">
                  <c:v>4.9117647059999996</c:v>
                </c:pt>
                <c:pt idx="4948">
                  <c:v>4.9117647059999996</c:v>
                </c:pt>
                <c:pt idx="4949">
                  <c:v>4.9117647059999996</c:v>
                </c:pt>
                <c:pt idx="4950">
                  <c:v>4.9117647059999996</c:v>
                </c:pt>
                <c:pt idx="4951">
                  <c:v>4.9117647059999996</c:v>
                </c:pt>
                <c:pt idx="4952">
                  <c:v>4.9117647059999996</c:v>
                </c:pt>
                <c:pt idx="4953">
                  <c:v>4.9117647059999996</c:v>
                </c:pt>
                <c:pt idx="4954">
                  <c:v>4.9117647059999996</c:v>
                </c:pt>
                <c:pt idx="4955">
                  <c:v>4.9117647059999996</c:v>
                </c:pt>
                <c:pt idx="4956">
                  <c:v>4.9117647059999996</c:v>
                </c:pt>
                <c:pt idx="4957">
                  <c:v>4.9117647059999996</c:v>
                </c:pt>
                <c:pt idx="4958">
                  <c:v>4.9117647059999996</c:v>
                </c:pt>
                <c:pt idx="4959">
                  <c:v>4.9117647059999996</c:v>
                </c:pt>
                <c:pt idx="4960">
                  <c:v>4.9117647059999996</c:v>
                </c:pt>
                <c:pt idx="4961">
                  <c:v>4.9117647059999996</c:v>
                </c:pt>
                <c:pt idx="4962">
                  <c:v>4.9117647059999996</c:v>
                </c:pt>
                <c:pt idx="4963">
                  <c:v>4.9117647059999996</c:v>
                </c:pt>
                <c:pt idx="4964">
                  <c:v>4.9117647059999996</c:v>
                </c:pt>
                <c:pt idx="4965">
                  <c:v>4.9117647059999996</c:v>
                </c:pt>
                <c:pt idx="4966">
                  <c:v>4.9117647059999996</c:v>
                </c:pt>
                <c:pt idx="4967">
                  <c:v>4.9117647059999996</c:v>
                </c:pt>
                <c:pt idx="4968">
                  <c:v>5.0606060609999997</c:v>
                </c:pt>
                <c:pt idx="4969">
                  <c:v>5.0606060609999997</c:v>
                </c:pt>
                <c:pt idx="4970">
                  <c:v>5.21875</c:v>
                </c:pt>
                <c:pt idx="4971">
                  <c:v>5.21875</c:v>
                </c:pt>
                <c:pt idx="4972">
                  <c:v>5.21875</c:v>
                </c:pt>
                <c:pt idx="4973">
                  <c:v>5.21875</c:v>
                </c:pt>
                <c:pt idx="4974">
                  <c:v>5.21875</c:v>
                </c:pt>
                <c:pt idx="4975">
                  <c:v>5.3870967739999998</c:v>
                </c:pt>
                <c:pt idx="4976">
                  <c:v>5.3870967739999998</c:v>
                </c:pt>
                <c:pt idx="4977">
                  <c:v>5.3870967739999998</c:v>
                </c:pt>
                <c:pt idx="4978">
                  <c:v>5.3870967739999998</c:v>
                </c:pt>
                <c:pt idx="4979">
                  <c:v>5.3870967739999998</c:v>
                </c:pt>
                <c:pt idx="4980">
                  <c:v>5.3870967739999998</c:v>
                </c:pt>
                <c:pt idx="4981">
                  <c:v>5.3870967739999998</c:v>
                </c:pt>
                <c:pt idx="4982">
                  <c:v>5.3870967739999998</c:v>
                </c:pt>
                <c:pt idx="4983">
                  <c:v>5.3870967739999998</c:v>
                </c:pt>
                <c:pt idx="4984">
                  <c:v>5.3870967739999998</c:v>
                </c:pt>
                <c:pt idx="4985">
                  <c:v>5.3870967739999998</c:v>
                </c:pt>
                <c:pt idx="4986">
                  <c:v>5.3870967739999998</c:v>
                </c:pt>
                <c:pt idx="4987">
                  <c:v>5.3870967739999998</c:v>
                </c:pt>
                <c:pt idx="4988">
                  <c:v>5.3870967739999998</c:v>
                </c:pt>
                <c:pt idx="4989">
                  <c:v>5.4193548390000004</c:v>
                </c:pt>
                <c:pt idx="4990">
                  <c:v>5.4193548390000004</c:v>
                </c:pt>
                <c:pt idx="4991">
                  <c:v>5.451612903</c:v>
                </c:pt>
                <c:pt idx="4992">
                  <c:v>5.451612903</c:v>
                </c:pt>
                <c:pt idx="4993">
                  <c:v>5.451612903</c:v>
                </c:pt>
                <c:pt idx="4994">
                  <c:v>5.451612903</c:v>
                </c:pt>
                <c:pt idx="4995">
                  <c:v>5.451612903</c:v>
                </c:pt>
                <c:pt idx="4996">
                  <c:v>5.4838709679999997</c:v>
                </c:pt>
                <c:pt idx="4997">
                  <c:v>5.4838709679999997</c:v>
                </c:pt>
                <c:pt idx="4998">
                  <c:v>5.4838709679999997</c:v>
                </c:pt>
                <c:pt idx="4999">
                  <c:v>5.4838709679999997</c:v>
                </c:pt>
                <c:pt idx="5000">
                  <c:v>5.4838709679999997</c:v>
                </c:pt>
                <c:pt idx="5001">
                  <c:v>5.6666666670000003</c:v>
                </c:pt>
                <c:pt idx="5002">
                  <c:v>5.6666666670000003</c:v>
                </c:pt>
                <c:pt idx="5003">
                  <c:v>5.6666666670000003</c:v>
                </c:pt>
                <c:pt idx="5004">
                  <c:v>5.6666666670000003</c:v>
                </c:pt>
                <c:pt idx="5005">
                  <c:v>5.6666666670000003</c:v>
                </c:pt>
                <c:pt idx="5006">
                  <c:v>5.6666666670000003</c:v>
                </c:pt>
                <c:pt idx="5007">
                  <c:v>5.6666666670000003</c:v>
                </c:pt>
                <c:pt idx="5008">
                  <c:v>5.6666666670000003</c:v>
                </c:pt>
                <c:pt idx="5009">
                  <c:v>5.6666666670000003</c:v>
                </c:pt>
                <c:pt idx="5010">
                  <c:v>5.6666666670000003</c:v>
                </c:pt>
                <c:pt idx="5011">
                  <c:v>5.6666666670000003</c:v>
                </c:pt>
                <c:pt idx="5012">
                  <c:v>5.6666666670000003</c:v>
                </c:pt>
                <c:pt idx="5013">
                  <c:v>5.6666666670000003</c:v>
                </c:pt>
                <c:pt idx="5014">
                  <c:v>5.6666666670000003</c:v>
                </c:pt>
                <c:pt idx="5015">
                  <c:v>5.6666666670000003</c:v>
                </c:pt>
                <c:pt idx="5016">
                  <c:v>5.6666666670000003</c:v>
                </c:pt>
                <c:pt idx="5017">
                  <c:v>5.6666666670000003</c:v>
                </c:pt>
                <c:pt idx="5018">
                  <c:v>5.6666666670000003</c:v>
                </c:pt>
                <c:pt idx="5019">
                  <c:v>5.6666666670000003</c:v>
                </c:pt>
                <c:pt idx="5020">
                  <c:v>5.6666666670000003</c:v>
                </c:pt>
                <c:pt idx="5021">
                  <c:v>5.6666666670000003</c:v>
                </c:pt>
                <c:pt idx="5022">
                  <c:v>5.7</c:v>
                </c:pt>
                <c:pt idx="5023">
                  <c:v>5.7</c:v>
                </c:pt>
                <c:pt idx="5024">
                  <c:v>5.7</c:v>
                </c:pt>
                <c:pt idx="5025">
                  <c:v>5.7</c:v>
                </c:pt>
                <c:pt idx="5026">
                  <c:v>5.7</c:v>
                </c:pt>
                <c:pt idx="5027">
                  <c:v>5.896551724</c:v>
                </c:pt>
                <c:pt idx="5028">
                  <c:v>5.896551724</c:v>
                </c:pt>
                <c:pt idx="5029">
                  <c:v>6.1071428570000004</c:v>
                </c:pt>
                <c:pt idx="5030">
                  <c:v>6.1071428570000004</c:v>
                </c:pt>
                <c:pt idx="5031">
                  <c:v>6.1071428570000004</c:v>
                </c:pt>
                <c:pt idx="5032">
                  <c:v>6.1071428570000004</c:v>
                </c:pt>
                <c:pt idx="5033">
                  <c:v>6.1071428570000004</c:v>
                </c:pt>
                <c:pt idx="5034">
                  <c:v>6.1071428570000004</c:v>
                </c:pt>
                <c:pt idx="5035">
                  <c:v>6.1071428570000004</c:v>
                </c:pt>
                <c:pt idx="5036">
                  <c:v>6.1071428570000004</c:v>
                </c:pt>
                <c:pt idx="5037">
                  <c:v>6.1071428570000004</c:v>
                </c:pt>
                <c:pt idx="5038">
                  <c:v>6.1071428570000004</c:v>
                </c:pt>
                <c:pt idx="5039">
                  <c:v>6.1071428570000004</c:v>
                </c:pt>
                <c:pt idx="5040">
                  <c:v>6.1071428570000004</c:v>
                </c:pt>
                <c:pt idx="5041">
                  <c:v>6.1071428570000004</c:v>
                </c:pt>
                <c:pt idx="5042">
                  <c:v>6.1071428570000004</c:v>
                </c:pt>
                <c:pt idx="5043">
                  <c:v>6.1071428570000004</c:v>
                </c:pt>
                <c:pt idx="5044">
                  <c:v>6.1071428570000004</c:v>
                </c:pt>
                <c:pt idx="5045">
                  <c:v>6.1071428570000004</c:v>
                </c:pt>
                <c:pt idx="5046">
                  <c:v>6.1071428570000004</c:v>
                </c:pt>
                <c:pt idx="5047">
                  <c:v>6.1071428570000004</c:v>
                </c:pt>
                <c:pt idx="5048">
                  <c:v>6.1428571429999996</c:v>
                </c:pt>
                <c:pt idx="5049">
                  <c:v>6.1428571429999996</c:v>
                </c:pt>
                <c:pt idx="5050">
                  <c:v>6.1785714289999998</c:v>
                </c:pt>
                <c:pt idx="5051">
                  <c:v>6.1785714289999998</c:v>
                </c:pt>
                <c:pt idx="5052">
                  <c:v>6.1785714289999998</c:v>
                </c:pt>
                <c:pt idx="5053">
                  <c:v>6.1785714289999998</c:v>
                </c:pt>
                <c:pt idx="5054">
                  <c:v>6.1785714289999998</c:v>
                </c:pt>
                <c:pt idx="5055">
                  <c:v>6.1785714289999998</c:v>
                </c:pt>
                <c:pt idx="5056">
                  <c:v>6.1785714289999998</c:v>
                </c:pt>
                <c:pt idx="5057">
                  <c:v>6.1785714289999998</c:v>
                </c:pt>
                <c:pt idx="5058">
                  <c:v>6.1785714289999998</c:v>
                </c:pt>
                <c:pt idx="5059">
                  <c:v>6.1785714289999998</c:v>
                </c:pt>
                <c:pt idx="5060">
                  <c:v>6.1785714289999998</c:v>
                </c:pt>
                <c:pt idx="5061">
                  <c:v>6.1785714289999998</c:v>
                </c:pt>
                <c:pt idx="5062">
                  <c:v>6.1785714289999998</c:v>
                </c:pt>
                <c:pt idx="5063">
                  <c:v>6.1785714289999998</c:v>
                </c:pt>
                <c:pt idx="5064">
                  <c:v>6.1785714289999998</c:v>
                </c:pt>
                <c:pt idx="5065">
                  <c:v>6.1785714289999998</c:v>
                </c:pt>
                <c:pt idx="5066">
                  <c:v>6.1785714289999998</c:v>
                </c:pt>
                <c:pt idx="5067">
                  <c:v>6.1785714289999998</c:v>
                </c:pt>
                <c:pt idx="5068">
                  <c:v>6.1785714289999998</c:v>
                </c:pt>
                <c:pt idx="5069">
                  <c:v>6.1785714289999998</c:v>
                </c:pt>
                <c:pt idx="5070">
                  <c:v>6.1785714289999998</c:v>
                </c:pt>
                <c:pt idx="5071">
                  <c:v>6.1785714289999998</c:v>
                </c:pt>
                <c:pt idx="5072">
                  <c:v>6.1785714289999998</c:v>
                </c:pt>
                <c:pt idx="5073">
                  <c:v>6.1785714289999998</c:v>
                </c:pt>
                <c:pt idx="5074">
                  <c:v>6.1785714289999998</c:v>
                </c:pt>
                <c:pt idx="5075">
                  <c:v>6.1785714289999998</c:v>
                </c:pt>
                <c:pt idx="5076">
                  <c:v>6.1785714289999998</c:v>
                </c:pt>
                <c:pt idx="5077">
                  <c:v>6.1785714289999998</c:v>
                </c:pt>
                <c:pt idx="5078">
                  <c:v>6.1785714289999998</c:v>
                </c:pt>
                <c:pt idx="5079">
                  <c:v>6.1785714289999998</c:v>
                </c:pt>
                <c:pt idx="5080">
                  <c:v>6.1785714289999998</c:v>
                </c:pt>
                <c:pt idx="5081">
                  <c:v>6.1785714289999998</c:v>
                </c:pt>
                <c:pt idx="5082">
                  <c:v>6.1785714289999998</c:v>
                </c:pt>
                <c:pt idx="5083">
                  <c:v>6.1785714289999998</c:v>
                </c:pt>
                <c:pt idx="5084">
                  <c:v>6.1785714289999998</c:v>
                </c:pt>
                <c:pt idx="5085">
                  <c:v>6.1785714289999998</c:v>
                </c:pt>
                <c:pt idx="5086">
                  <c:v>6.1785714289999998</c:v>
                </c:pt>
                <c:pt idx="5087">
                  <c:v>6.1785714289999998</c:v>
                </c:pt>
                <c:pt idx="5088">
                  <c:v>6.1785714289999998</c:v>
                </c:pt>
                <c:pt idx="5089">
                  <c:v>6.1785714289999998</c:v>
                </c:pt>
                <c:pt idx="5090">
                  <c:v>6.1785714289999998</c:v>
                </c:pt>
                <c:pt idx="5091">
                  <c:v>6.1785714289999998</c:v>
                </c:pt>
                <c:pt idx="5092">
                  <c:v>6.1785714289999998</c:v>
                </c:pt>
                <c:pt idx="5093">
                  <c:v>6.1785714289999998</c:v>
                </c:pt>
                <c:pt idx="5094">
                  <c:v>6.1785714289999998</c:v>
                </c:pt>
                <c:pt idx="5095">
                  <c:v>6.1785714289999998</c:v>
                </c:pt>
                <c:pt idx="5096">
                  <c:v>6.1785714289999998</c:v>
                </c:pt>
                <c:pt idx="5097">
                  <c:v>6.1785714289999998</c:v>
                </c:pt>
                <c:pt idx="5098">
                  <c:v>6.1785714289999998</c:v>
                </c:pt>
                <c:pt idx="5099">
                  <c:v>6.1785714289999998</c:v>
                </c:pt>
                <c:pt idx="5100">
                  <c:v>6.1785714289999998</c:v>
                </c:pt>
                <c:pt idx="5101">
                  <c:v>6.1785714289999998</c:v>
                </c:pt>
                <c:pt idx="5102">
                  <c:v>6.1785714289999998</c:v>
                </c:pt>
                <c:pt idx="5103">
                  <c:v>6.1785714289999998</c:v>
                </c:pt>
                <c:pt idx="5104">
                  <c:v>6.1785714289999998</c:v>
                </c:pt>
                <c:pt idx="5105">
                  <c:v>6.1785714289999998</c:v>
                </c:pt>
                <c:pt idx="5106">
                  <c:v>6.1785714289999998</c:v>
                </c:pt>
                <c:pt idx="5107">
                  <c:v>6.1785714289999998</c:v>
                </c:pt>
                <c:pt idx="5108">
                  <c:v>6.1785714289999998</c:v>
                </c:pt>
                <c:pt idx="5109">
                  <c:v>6.1785714289999998</c:v>
                </c:pt>
                <c:pt idx="5110">
                  <c:v>6.1785714289999998</c:v>
                </c:pt>
                <c:pt idx="5111">
                  <c:v>6.1785714289999998</c:v>
                </c:pt>
                <c:pt idx="5112">
                  <c:v>6.1785714289999998</c:v>
                </c:pt>
                <c:pt idx="5113">
                  <c:v>6.1785714289999998</c:v>
                </c:pt>
                <c:pt idx="5114">
                  <c:v>6.1785714289999998</c:v>
                </c:pt>
                <c:pt idx="5115">
                  <c:v>6.1785714289999998</c:v>
                </c:pt>
                <c:pt idx="5116">
                  <c:v>6.1785714289999998</c:v>
                </c:pt>
                <c:pt idx="5117">
                  <c:v>6.1785714289999998</c:v>
                </c:pt>
                <c:pt idx="5118">
                  <c:v>6.1785714289999998</c:v>
                </c:pt>
                <c:pt idx="5119">
                  <c:v>6.1785714289999998</c:v>
                </c:pt>
                <c:pt idx="5120">
                  <c:v>6.1785714289999998</c:v>
                </c:pt>
                <c:pt idx="5121">
                  <c:v>6.1785714289999998</c:v>
                </c:pt>
                <c:pt idx="5122">
                  <c:v>6.1785714289999998</c:v>
                </c:pt>
                <c:pt idx="5123">
                  <c:v>6.1785714289999998</c:v>
                </c:pt>
                <c:pt idx="5124">
                  <c:v>6.1785714289999998</c:v>
                </c:pt>
                <c:pt idx="5125">
                  <c:v>6.1785714289999998</c:v>
                </c:pt>
                <c:pt idx="5126">
                  <c:v>6.1785714289999998</c:v>
                </c:pt>
                <c:pt idx="5127">
                  <c:v>6.1785714289999998</c:v>
                </c:pt>
                <c:pt idx="5128">
                  <c:v>6.1785714289999998</c:v>
                </c:pt>
                <c:pt idx="5129">
                  <c:v>6.1785714289999998</c:v>
                </c:pt>
                <c:pt idx="5130">
                  <c:v>6.1785714289999998</c:v>
                </c:pt>
                <c:pt idx="5131">
                  <c:v>6.1785714289999998</c:v>
                </c:pt>
                <c:pt idx="5132">
                  <c:v>6.1785714289999998</c:v>
                </c:pt>
                <c:pt idx="5133">
                  <c:v>6.1785714289999998</c:v>
                </c:pt>
                <c:pt idx="5134">
                  <c:v>6.1785714289999998</c:v>
                </c:pt>
                <c:pt idx="5135">
                  <c:v>6.1785714289999998</c:v>
                </c:pt>
                <c:pt idx="5136">
                  <c:v>6.1785714289999998</c:v>
                </c:pt>
                <c:pt idx="5137">
                  <c:v>6.407407407</c:v>
                </c:pt>
                <c:pt idx="5138">
                  <c:v>6.407407407</c:v>
                </c:pt>
                <c:pt idx="5139">
                  <c:v>6.407407407</c:v>
                </c:pt>
                <c:pt idx="5140">
                  <c:v>6.407407407</c:v>
                </c:pt>
                <c:pt idx="5141">
                  <c:v>6.407407407</c:v>
                </c:pt>
                <c:pt idx="5142">
                  <c:v>6.407407407</c:v>
                </c:pt>
                <c:pt idx="5143">
                  <c:v>6.653846154</c:v>
                </c:pt>
                <c:pt idx="5144">
                  <c:v>6.653846154</c:v>
                </c:pt>
                <c:pt idx="5145">
                  <c:v>6.653846154</c:v>
                </c:pt>
                <c:pt idx="5146">
                  <c:v>6.653846154</c:v>
                </c:pt>
                <c:pt idx="5147">
                  <c:v>6.653846154</c:v>
                </c:pt>
                <c:pt idx="5148">
                  <c:v>6.653846154</c:v>
                </c:pt>
                <c:pt idx="5149">
                  <c:v>6.653846154</c:v>
                </c:pt>
                <c:pt idx="5150">
                  <c:v>6.653846154</c:v>
                </c:pt>
                <c:pt idx="5151">
                  <c:v>6.653846154</c:v>
                </c:pt>
                <c:pt idx="5152">
                  <c:v>6.653846154</c:v>
                </c:pt>
                <c:pt idx="5153">
                  <c:v>6.653846154</c:v>
                </c:pt>
                <c:pt idx="5154">
                  <c:v>6.653846154</c:v>
                </c:pt>
                <c:pt idx="5155">
                  <c:v>6.653846154</c:v>
                </c:pt>
                <c:pt idx="5156">
                  <c:v>6.653846154</c:v>
                </c:pt>
                <c:pt idx="5157">
                  <c:v>6.92</c:v>
                </c:pt>
                <c:pt idx="5158">
                  <c:v>6.96</c:v>
                </c:pt>
                <c:pt idx="5159">
                  <c:v>6.96</c:v>
                </c:pt>
                <c:pt idx="5160">
                  <c:v>6.96</c:v>
                </c:pt>
                <c:pt idx="5161">
                  <c:v>6.96</c:v>
                </c:pt>
                <c:pt idx="5162">
                  <c:v>7.25</c:v>
                </c:pt>
                <c:pt idx="5163">
                  <c:v>7.25</c:v>
                </c:pt>
                <c:pt idx="5164">
                  <c:v>7.2916666670000003</c:v>
                </c:pt>
                <c:pt idx="5165">
                  <c:v>7.2916666670000003</c:v>
                </c:pt>
                <c:pt idx="5166">
                  <c:v>7.2916666670000003</c:v>
                </c:pt>
                <c:pt idx="5167">
                  <c:v>7.2916666670000003</c:v>
                </c:pt>
                <c:pt idx="5168">
                  <c:v>7.2916666670000003</c:v>
                </c:pt>
                <c:pt idx="5169">
                  <c:v>7.2916666670000003</c:v>
                </c:pt>
                <c:pt idx="5170">
                  <c:v>7.2916666670000003</c:v>
                </c:pt>
                <c:pt idx="5171">
                  <c:v>7.2916666670000003</c:v>
                </c:pt>
                <c:pt idx="5172">
                  <c:v>7.2916666670000003</c:v>
                </c:pt>
                <c:pt idx="5173">
                  <c:v>7.6086956519999998</c:v>
                </c:pt>
                <c:pt idx="5174">
                  <c:v>7.6086956519999998</c:v>
                </c:pt>
                <c:pt idx="5175">
                  <c:v>7.6086956519999998</c:v>
                </c:pt>
                <c:pt idx="5176">
                  <c:v>7.6086956519999998</c:v>
                </c:pt>
                <c:pt idx="5177">
                  <c:v>7.6086956519999998</c:v>
                </c:pt>
                <c:pt idx="5178">
                  <c:v>7.6521739130000004</c:v>
                </c:pt>
                <c:pt idx="5179">
                  <c:v>7.6521739130000004</c:v>
                </c:pt>
                <c:pt idx="5180">
                  <c:v>7.6521739130000004</c:v>
                </c:pt>
                <c:pt idx="5181">
                  <c:v>7.6521739130000004</c:v>
                </c:pt>
                <c:pt idx="5182">
                  <c:v>8</c:v>
                </c:pt>
                <c:pt idx="5183">
                  <c:v>8.0454545450000001</c:v>
                </c:pt>
                <c:pt idx="5184">
                  <c:v>8.0454545450000001</c:v>
                </c:pt>
                <c:pt idx="5185">
                  <c:v>8.0454545450000001</c:v>
                </c:pt>
                <c:pt idx="5186">
                  <c:v>8.0454545450000001</c:v>
                </c:pt>
                <c:pt idx="5187">
                  <c:v>8.0454545450000001</c:v>
                </c:pt>
                <c:pt idx="5188">
                  <c:v>8.0454545450000001</c:v>
                </c:pt>
                <c:pt idx="5189">
                  <c:v>8.0454545450000001</c:v>
                </c:pt>
                <c:pt idx="5190">
                  <c:v>8.0454545450000001</c:v>
                </c:pt>
                <c:pt idx="5191">
                  <c:v>8.0454545450000001</c:v>
                </c:pt>
                <c:pt idx="5192">
                  <c:v>8.0454545450000001</c:v>
                </c:pt>
                <c:pt idx="5193">
                  <c:v>8.0454545450000001</c:v>
                </c:pt>
                <c:pt idx="5194">
                  <c:v>8.0909090910000003</c:v>
                </c:pt>
                <c:pt idx="5195">
                  <c:v>8.0909090910000003</c:v>
                </c:pt>
                <c:pt idx="5196">
                  <c:v>8.0909090910000003</c:v>
                </c:pt>
                <c:pt idx="5197">
                  <c:v>8.0909090910000003</c:v>
                </c:pt>
                <c:pt idx="5198">
                  <c:v>8.0909090910000003</c:v>
                </c:pt>
                <c:pt idx="5199">
                  <c:v>8.0909090910000003</c:v>
                </c:pt>
                <c:pt idx="5200">
                  <c:v>8.0909090910000003</c:v>
                </c:pt>
                <c:pt idx="5201">
                  <c:v>8.0909090910000003</c:v>
                </c:pt>
                <c:pt idx="5202">
                  <c:v>8.0909090910000003</c:v>
                </c:pt>
                <c:pt idx="5203">
                  <c:v>8.1363636360000005</c:v>
                </c:pt>
                <c:pt idx="5204">
                  <c:v>8.1363636360000005</c:v>
                </c:pt>
                <c:pt idx="5205">
                  <c:v>8.5238095240000007</c:v>
                </c:pt>
                <c:pt idx="5206">
                  <c:v>8.5238095240000007</c:v>
                </c:pt>
                <c:pt idx="5207">
                  <c:v>8.5238095240000007</c:v>
                </c:pt>
                <c:pt idx="5208">
                  <c:v>8.5238095240000007</c:v>
                </c:pt>
                <c:pt idx="5209">
                  <c:v>8.5238095240000007</c:v>
                </c:pt>
                <c:pt idx="5210">
                  <c:v>8.5238095240000007</c:v>
                </c:pt>
                <c:pt idx="5211">
                  <c:v>8.5238095240000007</c:v>
                </c:pt>
                <c:pt idx="5212">
                  <c:v>8.5238095240000007</c:v>
                </c:pt>
                <c:pt idx="5213">
                  <c:v>8.5238095240000007</c:v>
                </c:pt>
                <c:pt idx="5214">
                  <c:v>8.5238095240000007</c:v>
                </c:pt>
                <c:pt idx="5215">
                  <c:v>8.5238095240000007</c:v>
                </c:pt>
                <c:pt idx="5216">
                  <c:v>8.5238095240000007</c:v>
                </c:pt>
                <c:pt idx="5217">
                  <c:v>8.5238095240000007</c:v>
                </c:pt>
                <c:pt idx="5218">
                  <c:v>8.5238095240000007</c:v>
                </c:pt>
                <c:pt idx="5219">
                  <c:v>8.5238095240000007</c:v>
                </c:pt>
                <c:pt idx="5220">
                  <c:v>8.5238095240000007</c:v>
                </c:pt>
                <c:pt idx="5221">
                  <c:v>8.5238095240000007</c:v>
                </c:pt>
                <c:pt idx="5222">
                  <c:v>8.5238095240000007</c:v>
                </c:pt>
                <c:pt idx="5223">
                  <c:v>8.5238095240000007</c:v>
                </c:pt>
                <c:pt idx="5224">
                  <c:v>8.5238095240000007</c:v>
                </c:pt>
                <c:pt idx="5225">
                  <c:v>8.5238095240000007</c:v>
                </c:pt>
                <c:pt idx="5226">
                  <c:v>8.5714285710000002</c:v>
                </c:pt>
                <c:pt idx="5227">
                  <c:v>8.5714285710000002</c:v>
                </c:pt>
                <c:pt idx="5228">
                  <c:v>8.5714285710000002</c:v>
                </c:pt>
                <c:pt idx="5229">
                  <c:v>8.5714285710000002</c:v>
                </c:pt>
                <c:pt idx="5230">
                  <c:v>8.5714285710000002</c:v>
                </c:pt>
                <c:pt idx="5231">
                  <c:v>8.5714285710000002</c:v>
                </c:pt>
                <c:pt idx="5232">
                  <c:v>8.5714285710000002</c:v>
                </c:pt>
                <c:pt idx="5233">
                  <c:v>8.5714285710000002</c:v>
                </c:pt>
                <c:pt idx="5234">
                  <c:v>8.5714285710000002</c:v>
                </c:pt>
                <c:pt idx="5235">
                  <c:v>8.5714285710000002</c:v>
                </c:pt>
                <c:pt idx="5236">
                  <c:v>8.5714285710000002</c:v>
                </c:pt>
                <c:pt idx="5237">
                  <c:v>8.5714285710000002</c:v>
                </c:pt>
                <c:pt idx="5238">
                  <c:v>8.5714285710000002</c:v>
                </c:pt>
                <c:pt idx="5239">
                  <c:v>8.5714285710000002</c:v>
                </c:pt>
                <c:pt idx="5240">
                  <c:v>8.5714285710000002</c:v>
                </c:pt>
                <c:pt idx="5241">
                  <c:v>8.5714285710000002</c:v>
                </c:pt>
                <c:pt idx="5242">
                  <c:v>8.5714285710000002</c:v>
                </c:pt>
                <c:pt idx="5243">
                  <c:v>8.5714285710000002</c:v>
                </c:pt>
                <c:pt idx="5244">
                  <c:v>9</c:v>
                </c:pt>
                <c:pt idx="5245">
                  <c:v>9</c:v>
                </c:pt>
                <c:pt idx="5246">
                  <c:v>9</c:v>
                </c:pt>
                <c:pt idx="5247">
                  <c:v>9</c:v>
                </c:pt>
                <c:pt idx="5248">
                  <c:v>9</c:v>
                </c:pt>
                <c:pt idx="5249">
                  <c:v>9</c:v>
                </c:pt>
                <c:pt idx="5250">
                  <c:v>9</c:v>
                </c:pt>
                <c:pt idx="5251">
                  <c:v>9</c:v>
                </c:pt>
                <c:pt idx="5252">
                  <c:v>9</c:v>
                </c:pt>
                <c:pt idx="5253">
                  <c:v>9</c:v>
                </c:pt>
                <c:pt idx="5254">
                  <c:v>9</c:v>
                </c:pt>
                <c:pt idx="5255">
                  <c:v>9</c:v>
                </c:pt>
                <c:pt idx="5256">
                  <c:v>9</c:v>
                </c:pt>
                <c:pt idx="5257">
                  <c:v>9</c:v>
                </c:pt>
                <c:pt idx="5258">
                  <c:v>9</c:v>
                </c:pt>
                <c:pt idx="5259">
                  <c:v>9</c:v>
                </c:pt>
                <c:pt idx="5260">
                  <c:v>9</c:v>
                </c:pt>
                <c:pt idx="5261">
                  <c:v>9</c:v>
                </c:pt>
                <c:pt idx="5262">
                  <c:v>9</c:v>
                </c:pt>
                <c:pt idx="5263">
                  <c:v>9</c:v>
                </c:pt>
                <c:pt idx="5264">
                  <c:v>9</c:v>
                </c:pt>
                <c:pt idx="5265">
                  <c:v>9.0500000000000007</c:v>
                </c:pt>
                <c:pt idx="5266">
                  <c:v>9.0500000000000007</c:v>
                </c:pt>
                <c:pt idx="5267">
                  <c:v>9.0500000000000007</c:v>
                </c:pt>
                <c:pt idx="5268">
                  <c:v>9.0500000000000007</c:v>
                </c:pt>
                <c:pt idx="5269">
                  <c:v>9.0500000000000007</c:v>
                </c:pt>
                <c:pt idx="5270">
                  <c:v>9.0500000000000007</c:v>
                </c:pt>
                <c:pt idx="5271">
                  <c:v>9.0500000000000007</c:v>
                </c:pt>
                <c:pt idx="5272">
                  <c:v>9.0500000000000007</c:v>
                </c:pt>
                <c:pt idx="5273">
                  <c:v>9.0500000000000007</c:v>
                </c:pt>
                <c:pt idx="5274">
                  <c:v>9.0500000000000007</c:v>
                </c:pt>
                <c:pt idx="5275">
                  <c:v>9.0500000000000007</c:v>
                </c:pt>
                <c:pt idx="5276">
                  <c:v>9.0500000000000007</c:v>
                </c:pt>
                <c:pt idx="5277">
                  <c:v>9.0500000000000007</c:v>
                </c:pt>
                <c:pt idx="5278">
                  <c:v>9.0500000000000007</c:v>
                </c:pt>
                <c:pt idx="5279">
                  <c:v>9.0500000000000007</c:v>
                </c:pt>
                <c:pt idx="5280">
                  <c:v>9.0500000000000007</c:v>
                </c:pt>
                <c:pt idx="5281">
                  <c:v>9.0500000000000007</c:v>
                </c:pt>
                <c:pt idx="5282">
                  <c:v>9.0500000000000007</c:v>
                </c:pt>
                <c:pt idx="5283">
                  <c:v>9.0500000000000007</c:v>
                </c:pt>
                <c:pt idx="5284">
                  <c:v>9.0500000000000007</c:v>
                </c:pt>
                <c:pt idx="5285">
                  <c:v>9.0500000000000007</c:v>
                </c:pt>
                <c:pt idx="5286">
                  <c:v>9.0500000000000007</c:v>
                </c:pt>
                <c:pt idx="5287">
                  <c:v>9.0500000000000007</c:v>
                </c:pt>
                <c:pt idx="5288">
                  <c:v>9.0500000000000007</c:v>
                </c:pt>
                <c:pt idx="5289">
                  <c:v>9.0500000000000007</c:v>
                </c:pt>
                <c:pt idx="5290">
                  <c:v>9.0500000000000007</c:v>
                </c:pt>
                <c:pt idx="5291">
                  <c:v>9.0500000000000007</c:v>
                </c:pt>
                <c:pt idx="5292">
                  <c:v>9.0500000000000007</c:v>
                </c:pt>
                <c:pt idx="5293">
                  <c:v>9.0500000000000007</c:v>
                </c:pt>
                <c:pt idx="5294">
                  <c:v>9.0500000000000007</c:v>
                </c:pt>
                <c:pt idx="5295">
                  <c:v>9.0500000000000007</c:v>
                </c:pt>
                <c:pt idx="5296">
                  <c:v>9.0500000000000007</c:v>
                </c:pt>
                <c:pt idx="5297">
                  <c:v>9.0500000000000007</c:v>
                </c:pt>
                <c:pt idx="5298">
                  <c:v>9.0500000000000007</c:v>
                </c:pt>
                <c:pt idx="5299">
                  <c:v>9.0500000000000007</c:v>
                </c:pt>
                <c:pt idx="5300">
                  <c:v>9.0500000000000007</c:v>
                </c:pt>
                <c:pt idx="5301">
                  <c:v>9.0500000000000007</c:v>
                </c:pt>
                <c:pt idx="5302">
                  <c:v>9.0500000000000007</c:v>
                </c:pt>
                <c:pt idx="5303">
                  <c:v>9.5263157889999999</c:v>
                </c:pt>
                <c:pt idx="5304">
                  <c:v>9.5263157889999999</c:v>
                </c:pt>
                <c:pt idx="5305">
                  <c:v>9.5263157889999999</c:v>
                </c:pt>
                <c:pt idx="5306">
                  <c:v>9.5263157889999999</c:v>
                </c:pt>
                <c:pt idx="5307">
                  <c:v>9.5263157889999999</c:v>
                </c:pt>
                <c:pt idx="5308">
                  <c:v>9.5263157889999999</c:v>
                </c:pt>
                <c:pt idx="5309">
                  <c:v>9.5263157889999999</c:v>
                </c:pt>
                <c:pt idx="5310">
                  <c:v>9.5263157889999999</c:v>
                </c:pt>
                <c:pt idx="5311">
                  <c:v>9.5263157889999999</c:v>
                </c:pt>
                <c:pt idx="5312">
                  <c:v>9.5263157889999999</c:v>
                </c:pt>
                <c:pt idx="5313">
                  <c:v>9.5263157889999999</c:v>
                </c:pt>
                <c:pt idx="5314">
                  <c:v>9.5263157889999999</c:v>
                </c:pt>
                <c:pt idx="5315">
                  <c:v>9.5263157889999999</c:v>
                </c:pt>
                <c:pt idx="5316">
                  <c:v>9.5263157889999999</c:v>
                </c:pt>
                <c:pt idx="5317">
                  <c:v>9.5263157889999999</c:v>
                </c:pt>
                <c:pt idx="5318">
                  <c:v>9.5263157889999999</c:v>
                </c:pt>
                <c:pt idx="5319">
                  <c:v>9.5263157889999999</c:v>
                </c:pt>
                <c:pt idx="5320">
                  <c:v>9.5263157889999999</c:v>
                </c:pt>
                <c:pt idx="5321">
                  <c:v>9.5263157889999999</c:v>
                </c:pt>
                <c:pt idx="5322">
                  <c:v>9.5263157889999999</c:v>
                </c:pt>
                <c:pt idx="5323">
                  <c:v>9.5263157889999999</c:v>
                </c:pt>
                <c:pt idx="5324">
                  <c:v>9.5789473679999997</c:v>
                </c:pt>
                <c:pt idx="5325">
                  <c:v>9.5789473679999997</c:v>
                </c:pt>
                <c:pt idx="5326">
                  <c:v>9.5789473679999997</c:v>
                </c:pt>
                <c:pt idx="5327">
                  <c:v>9.5789473679999997</c:v>
                </c:pt>
                <c:pt idx="5328">
                  <c:v>9.5789473679999997</c:v>
                </c:pt>
                <c:pt idx="5329">
                  <c:v>9.5789473679999997</c:v>
                </c:pt>
                <c:pt idx="5330">
                  <c:v>9.5789473679999997</c:v>
                </c:pt>
                <c:pt idx="5331">
                  <c:v>9.5789473679999997</c:v>
                </c:pt>
                <c:pt idx="5332">
                  <c:v>9.5789473679999997</c:v>
                </c:pt>
                <c:pt idx="5333">
                  <c:v>9.5789473679999997</c:v>
                </c:pt>
                <c:pt idx="5334">
                  <c:v>9.5789473679999997</c:v>
                </c:pt>
                <c:pt idx="5335">
                  <c:v>9.5789473679999997</c:v>
                </c:pt>
                <c:pt idx="5336">
                  <c:v>9.5789473679999997</c:v>
                </c:pt>
                <c:pt idx="5337">
                  <c:v>9.5789473679999997</c:v>
                </c:pt>
                <c:pt idx="5338">
                  <c:v>9.5789473679999997</c:v>
                </c:pt>
                <c:pt idx="5339">
                  <c:v>9.5789473679999997</c:v>
                </c:pt>
                <c:pt idx="5340">
                  <c:v>9.5789473679999997</c:v>
                </c:pt>
                <c:pt idx="5341">
                  <c:v>9.5789473679999997</c:v>
                </c:pt>
                <c:pt idx="5342">
                  <c:v>9.5789473679999997</c:v>
                </c:pt>
                <c:pt idx="5343">
                  <c:v>9.5789473679999997</c:v>
                </c:pt>
                <c:pt idx="5344">
                  <c:v>9.5789473679999997</c:v>
                </c:pt>
                <c:pt idx="5345">
                  <c:v>9.5789473679999997</c:v>
                </c:pt>
                <c:pt idx="5346">
                  <c:v>9.5789473679999997</c:v>
                </c:pt>
                <c:pt idx="5347">
                  <c:v>9.5789473679999997</c:v>
                </c:pt>
                <c:pt idx="5348">
                  <c:v>9.5789473679999997</c:v>
                </c:pt>
                <c:pt idx="5349">
                  <c:v>9.5789473679999997</c:v>
                </c:pt>
                <c:pt idx="5350">
                  <c:v>9.5789473679999997</c:v>
                </c:pt>
                <c:pt idx="5351">
                  <c:v>9.5789473679999997</c:v>
                </c:pt>
                <c:pt idx="5352">
                  <c:v>9.5789473679999997</c:v>
                </c:pt>
                <c:pt idx="5353">
                  <c:v>9.5789473679999997</c:v>
                </c:pt>
                <c:pt idx="5354">
                  <c:v>9.5789473679999997</c:v>
                </c:pt>
                <c:pt idx="5355">
                  <c:v>9.5789473679999997</c:v>
                </c:pt>
                <c:pt idx="5356">
                  <c:v>9.5789473679999997</c:v>
                </c:pt>
                <c:pt idx="5357">
                  <c:v>9.5789473679999997</c:v>
                </c:pt>
                <c:pt idx="5358">
                  <c:v>9.5789473679999997</c:v>
                </c:pt>
                <c:pt idx="5359">
                  <c:v>9.5789473679999997</c:v>
                </c:pt>
                <c:pt idx="5360">
                  <c:v>9.5789473679999997</c:v>
                </c:pt>
                <c:pt idx="5361">
                  <c:v>9.5789473679999997</c:v>
                </c:pt>
                <c:pt idx="5362">
                  <c:v>9.5789473679999997</c:v>
                </c:pt>
                <c:pt idx="5363">
                  <c:v>9.5789473679999997</c:v>
                </c:pt>
                <c:pt idx="5364">
                  <c:v>9.5789473679999997</c:v>
                </c:pt>
                <c:pt idx="5365">
                  <c:v>9.5789473679999997</c:v>
                </c:pt>
                <c:pt idx="5366">
                  <c:v>9.5789473679999997</c:v>
                </c:pt>
                <c:pt idx="5367">
                  <c:v>9.5789473679999997</c:v>
                </c:pt>
                <c:pt idx="5368">
                  <c:v>9.5789473679999997</c:v>
                </c:pt>
                <c:pt idx="5369">
                  <c:v>9.5789473679999997</c:v>
                </c:pt>
                <c:pt idx="5370">
                  <c:v>9.5789473679999997</c:v>
                </c:pt>
                <c:pt idx="5371">
                  <c:v>9.5789473679999997</c:v>
                </c:pt>
                <c:pt idx="5372">
                  <c:v>9.5789473679999997</c:v>
                </c:pt>
                <c:pt idx="5373">
                  <c:v>9.5789473679999997</c:v>
                </c:pt>
                <c:pt idx="5374">
                  <c:v>9.5789473679999997</c:v>
                </c:pt>
                <c:pt idx="5375">
                  <c:v>9.5789473679999997</c:v>
                </c:pt>
                <c:pt idx="5376">
                  <c:v>9.5789473679999997</c:v>
                </c:pt>
                <c:pt idx="5377">
                  <c:v>9.5789473679999997</c:v>
                </c:pt>
                <c:pt idx="5378">
                  <c:v>9.5789473679999997</c:v>
                </c:pt>
                <c:pt idx="5379">
                  <c:v>9.5789473679999997</c:v>
                </c:pt>
                <c:pt idx="5380">
                  <c:v>9.5789473679999997</c:v>
                </c:pt>
                <c:pt idx="5381">
                  <c:v>9.5789473679999997</c:v>
                </c:pt>
                <c:pt idx="5382">
                  <c:v>9.5789473679999997</c:v>
                </c:pt>
                <c:pt idx="5383">
                  <c:v>9.5789473679999997</c:v>
                </c:pt>
                <c:pt idx="5384">
                  <c:v>9.5789473679999997</c:v>
                </c:pt>
                <c:pt idx="5385">
                  <c:v>9.5789473679999997</c:v>
                </c:pt>
                <c:pt idx="5386">
                  <c:v>9.5789473679999997</c:v>
                </c:pt>
                <c:pt idx="5387">
                  <c:v>9.5789473679999997</c:v>
                </c:pt>
                <c:pt idx="5388">
                  <c:v>9.5789473679999997</c:v>
                </c:pt>
                <c:pt idx="5389">
                  <c:v>9.5789473679999997</c:v>
                </c:pt>
                <c:pt idx="5390">
                  <c:v>9.5789473679999997</c:v>
                </c:pt>
                <c:pt idx="5391">
                  <c:v>9.5789473679999997</c:v>
                </c:pt>
                <c:pt idx="5392">
                  <c:v>9.5789473679999997</c:v>
                </c:pt>
                <c:pt idx="5393">
                  <c:v>9.5789473679999997</c:v>
                </c:pt>
                <c:pt idx="5394">
                  <c:v>9.5789473679999997</c:v>
                </c:pt>
                <c:pt idx="5395">
                  <c:v>9.5789473679999997</c:v>
                </c:pt>
                <c:pt idx="5396">
                  <c:v>9.5789473679999997</c:v>
                </c:pt>
                <c:pt idx="5397">
                  <c:v>9.5789473679999997</c:v>
                </c:pt>
                <c:pt idx="5398">
                  <c:v>9.5789473679999997</c:v>
                </c:pt>
                <c:pt idx="5399">
                  <c:v>9.5789473679999997</c:v>
                </c:pt>
                <c:pt idx="5400">
                  <c:v>9.5789473679999997</c:v>
                </c:pt>
                <c:pt idx="5401">
                  <c:v>9.5789473679999997</c:v>
                </c:pt>
                <c:pt idx="5402">
                  <c:v>9.5789473679999997</c:v>
                </c:pt>
                <c:pt idx="5403">
                  <c:v>9.5789473679999997</c:v>
                </c:pt>
                <c:pt idx="5404">
                  <c:v>9.5789473679999997</c:v>
                </c:pt>
                <c:pt idx="5405">
                  <c:v>9.5789473679999997</c:v>
                </c:pt>
                <c:pt idx="5406">
                  <c:v>10.11111111</c:v>
                </c:pt>
                <c:pt idx="5407">
                  <c:v>10.11111111</c:v>
                </c:pt>
                <c:pt idx="5408">
                  <c:v>10.11111111</c:v>
                </c:pt>
                <c:pt idx="5409">
                  <c:v>10.11111111</c:v>
                </c:pt>
                <c:pt idx="5410">
                  <c:v>10.11111111</c:v>
                </c:pt>
                <c:pt idx="5411">
                  <c:v>10.11111111</c:v>
                </c:pt>
                <c:pt idx="5412">
                  <c:v>10.11111111</c:v>
                </c:pt>
                <c:pt idx="5413">
                  <c:v>10.11111111</c:v>
                </c:pt>
                <c:pt idx="5414">
                  <c:v>10.11111111</c:v>
                </c:pt>
                <c:pt idx="5415">
                  <c:v>10.11111111</c:v>
                </c:pt>
                <c:pt idx="5416">
                  <c:v>10.11111111</c:v>
                </c:pt>
                <c:pt idx="5417">
                  <c:v>10.11111111</c:v>
                </c:pt>
                <c:pt idx="5418">
                  <c:v>10.11111111</c:v>
                </c:pt>
                <c:pt idx="5419">
                  <c:v>10.11111111</c:v>
                </c:pt>
                <c:pt idx="5420">
                  <c:v>10.11111111</c:v>
                </c:pt>
                <c:pt idx="5421">
                  <c:v>10.11111111</c:v>
                </c:pt>
                <c:pt idx="5422">
                  <c:v>10.11111111</c:v>
                </c:pt>
                <c:pt idx="5423">
                  <c:v>10.11111111</c:v>
                </c:pt>
                <c:pt idx="5424">
                  <c:v>10.11111111</c:v>
                </c:pt>
                <c:pt idx="5425">
                  <c:v>10.11111111</c:v>
                </c:pt>
                <c:pt idx="5426">
                  <c:v>10.11111111</c:v>
                </c:pt>
                <c:pt idx="5427">
                  <c:v>10.16666667</c:v>
                </c:pt>
                <c:pt idx="5428">
                  <c:v>10.16666667</c:v>
                </c:pt>
                <c:pt idx="5429">
                  <c:v>10.16666667</c:v>
                </c:pt>
                <c:pt idx="5430">
                  <c:v>10.16666667</c:v>
                </c:pt>
                <c:pt idx="5431">
                  <c:v>10.16666667</c:v>
                </c:pt>
                <c:pt idx="5432">
                  <c:v>10.16666667</c:v>
                </c:pt>
                <c:pt idx="5433">
                  <c:v>10.16666667</c:v>
                </c:pt>
                <c:pt idx="5434">
                  <c:v>10.16666667</c:v>
                </c:pt>
                <c:pt idx="5435">
                  <c:v>10.16666667</c:v>
                </c:pt>
                <c:pt idx="5436">
                  <c:v>10.16666667</c:v>
                </c:pt>
                <c:pt idx="5437">
                  <c:v>10.16666667</c:v>
                </c:pt>
                <c:pt idx="5438">
                  <c:v>10.16666667</c:v>
                </c:pt>
                <c:pt idx="5439">
                  <c:v>10.16666667</c:v>
                </c:pt>
                <c:pt idx="5440">
                  <c:v>10.16666667</c:v>
                </c:pt>
                <c:pt idx="5441">
                  <c:v>10.16666667</c:v>
                </c:pt>
                <c:pt idx="5442">
                  <c:v>10.16666667</c:v>
                </c:pt>
                <c:pt idx="5443">
                  <c:v>10.16666667</c:v>
                </c:pt>
                <c:pt idx="5444">
                  <c:v>10.16666667</c:v>
                </c:pt>
                <c:pt idx="5445">
                  <c:v>10.16666667</c:v>
                </c:pt>
                <c:pt idx="5446">
                  <c:v>10.16666667</c:v>
                </c:pt>
                <c:pt idx="5447">
                  <c:v>10.16666667</c:v>
                </c:pt>
                <c:pt idx="5448">
                  <c:v>10.16666667</c:v>
                </c:pt>
                <c:pt idx="5449">
                  <c:v>10.16666667</c:v>
                </c:pt>
                <c:pt idx="5450">
                  <c:v>10.16666667</c:v>
                </c:pt>
                <c:pt idx="5451">
                  <c:v>10.16666667</c:v>
                </c:pt>
                <c:pt idx="5452">
                  <c:v>10.16666667</c:v>
                </c:pt>
                <c:pt idx="5453">
                  <c:v>10.16666667</c:v>
                </c:pt>
                <c:pt idx="5454">
                  <c:v>10.16666667</c:v>
                </c:pt>
                <c:pt idx="5455">
                  <c:v>10.16666667</c:v>
                </c:pt>
                <c:pt idx="5456">
                  <c:v>10.16666667</c:v>
                </c:pt>
                <c:pt idx="5457">
                  <c:v>10.16666667</c:v>
                </c:pt>
                <c:pt idx="5458">
                  <c:v>10.16666667</c:v>
                </c:pt>
                <c:pt idx="5459">
                  <c:v>10.16666667</c:v>
                </c:pt>
                <c:pt idx="5460">
                  <c:v>10.16666667</c:v>
                </c:pt>
                <c:pt idx="5461">
                  <c:v>10.16666667</c:v>
                </c:pt>
                <c:pt idx="5462">
                  <c:v>10.16666667</c:v>
                </c:pt>
                <c:pt idx="5463">
                  <c:v>10.16666667</c:v>
                </c:pt>
                <c:pt idx="5464">
                  <c:v>10.16666667</c:v>
                </c:pt>
                <c:pt idx="5465">
                  <c:v>10.16666667</c:v>
                </c:pt>
                <c:pt idx="5466">
                  <c:v>10.16666667</c:v>
                </c:pt>
                <c:pt idx="5467">
                  <c:v>10.16666667</c:v>
                </c:pt>
                <c:pt idx="5468">
                  <c:v>10.16666667</c:v>
                </c:pt>
                <c:pt idx="5469">
                  <c:v>10.16666667</c:v>
                </c:pt>
                <c:pt idx="5470">
                  <c:v>10.16666667</c:v>
                </c:pt>
                <c:pt idx="5471">
                  <c:v>10.16666667</c:v>
                </c:pt>
                <c:pt idx="5472">
                  <c:v>10.16666667</c:v>
                </c:pt>
                <c:pt idx="5473">
                  <c:v>10.16666667</c:v>
                </c:pt>
                <c:pt idx="5474">
                  <c:v>10.16666667</c:v>
                </c:pt>
                <c:pt idx="5475">
                  <c:v>10.16666667</c:v>
                </c:pt>
                <c:pt idx="5476">
                  <c:v>10.16666667</c:v>
                </c:pt>
                <c:pt idx="5477">
                  <c:v>10.16666667</c:v>
                </c:pt>
                <c:pt idx="5478">
                  <c:v>10.16666667</c:v>
                </c:pt>
                <c:pt idx="5479">
                  <c:v>10.16666667</c:v>
                </c:pt>
                <c:pt idx="5480">
                  <c:v>10.16666667</c:v>
                </c:pt>
                <c:pt idx="5481">
                  <c:v>10.16666667</c:v>
                </c:pt>
                <c:pt idx="5482">
                  <c:v>10.16666667</c:v>
                </c:pt>
                <c:pt idx="5483">
                  <c:v>10.16666667</c:v>
                </c:pt>
                <c:pt idx="5484">
                  <c:v>10.16666667</c:v>
                </c:pt>
                <c:pt idx="5485">
                  <c:v>10.16666667</c:v>
                </c:pt>
                <c:pt idx="5486">
                  <c:v>10.16666667</c:v>
                </c:pt>
                <c:pt idx="5487">
                  <c:v>10.16666667</c:v>
                </c:pt>
                <c:pt idx="5488">
                  <c:v>10.16666667</c:v>
                </c:pt>
                <c:pt idx="5489">
                  <c:v>10.16666667</c:v>
                </c:pt>
                <c:pt idx="5490">
                  <c:v>10.16666667</c:v>
                </c:pt>
                <c:pt idx="5491">
                  <c:v>10.16666667</c:v>
                </c:pt>
                <c:pt idx="5492">
                  <c:v>10.16666667</c:v>
                </c:pt>
                <c:pt idx="5493">
                  <c:v>10.16666667</c:v>
                </c:pt>
                <c:pt idx="5494">
                  <c:v>10.16666667</c:v>
                </c:pt>
                <c:pt idx="5495">
                  <c:v>10.16666667</c:v>
                </c:pt>
                <c:pt idx="5496">
                  <c:v>10.16666667</c:v>
                </c:pt>
                <c:pt idx="5497">
                  <c:v>10.16666667</c:v>
                </c:pt>
                <c:pt idx="5498">
                  <c:v>10.16666667</c:v>
                </c:pt>
                <c:pt idx="5499">
                  <c:v>10.16666667</c:v>
                </c:pt>
                <c:pt idx="5500">
                  <c:v>10.16666667</c:v>
                </c:pt>
                <c:pt idx="5501">
                  <c:v>10.16666667</c:v>
                </c:pt>
                <c:pt idx="5502">
                  <c:v>10.16666667</c:v>
                </c:pt>
                <c:pt idx="5503">
                  <c:v>10.16666667</c:v>
                </c:pt>
                <c:pt idx="5504">
                  <c:v>10.16666667</c:v>
                </c:pt>
                <c:pt idx="5505">
                  <c:v>10.16666667</c:v>
                </c:pt>
                <c:pt idx="5506">
                  <c:v>10.16666667</c:v>
                </c:pt>
                <c:pt idx="5507">
                  <c:v>10.16666667</c:v>
                </c:pt>
                <c:pt idx="5508">
                  <c:v>10.16666667</c:v>
                </c:pt>
                <c:pt idx="5509">
                  <c:v>10.16666667</c:v>
                </c:pt>
                <c:pt idx="5510">
                  <c:v>10.16666667</c:v>
                </c:pt>
                <c:pt idx="5511">
                  <c:v>10.16666667</c:v>
                </c:pt>
                <c:pt idx="5512">
                  <c:v>10.16666667</c:v>
                </c:pt>
                <c:pt idx="5513">
                  <c:v>10.16666667</c:v>
                </c:pt>
                <c:pt idx="5514">
                  <c:v>10.16666667</c:v>
                </c:pt>
                <c:pt idx="5515">
                  <c:v>10.16666667</c:v>
                </c:pt>
                <c:pt idx="5516">
                  <c:v>10.16666667</c:v>
                </c:pt>
                <c:pt idx="5517">
                  <c:v>10.16666667</c:v>
                </c:pt>
                <c:pt idx="5518">
                  <c:v>10.16666667</c:v>
                </c:pt>
                <c:pt idx="5519">
                  <c:v>10.16666667</c:v>
                </c:pt>
                <c:pt idx="5520">
                  <c:v>10.16666667</c:v>
                </c:pt>
                <c:pt idx="5521">
                  <c:v>10.16666667</c:v>
                </c:pt>
                <c:pt idx="5522">
                  <c:v>10.16666667</c:v>
                </c:pt>
                <c:pt idx="5523">
                  <c:v>10.16666667</c:v>
                </c:pt>
                <c:pt idx="5524">
                  <c:v>10.16666667</c:v>
                </c:pt>
                <c:pt idx="5525">
                  <c:v>10.16666667</c:v>
                </c:pt>
                <c:pt idx="5526">
                  <c:v>10.16666667</c:v>
                </c:pt>
                <c:pt idx="5527">
                  <c:v>10.16666667</c:v>
                </c:pt>
                <c:pt idx="5528">
                  <c:v>10.16666667</c:v>
                </c:pt>
                <c:pt idx="5529">
                  <c:v>10.16666667</c:v>
                </c:pt>
                <c:pt idx="5530">
                  <c:v>10.16666667</c:v>
                </c:pt>
                <c:pt idx="5531">
                  <c:v>10.16666667</c:v>
                </c:pt>
                <c:pt idx="5532">
                  <c:v>10.16666667</c:v>
                </c:pt>
                <c:pt idx="5533">
                  <c:v>10.16666667</c:v>
                </c:pt>
                <c:pt idx="5534">
                  <c:v>10.764705879999999</c:v>
                </c:pt>
                <c:pt idx="5535">
                  <c:v>10.764705879999999</c:v>
                </c:pt>
                <c:pt idx="5536">
                  <c:v>11.4375</c:v>
                </c:pt>
                <c:pt idx="5537">
                  <c:v>11.4375</c:v>
                </c:pt>
                <c:pt idx="5538">
                  <c:v>11.4375</c:v>
                </c:pt>
                <c:pt idx="5539">
                  <c:v>11.4375</c:v>
                </c:pt>
                <c:pt idx="5540">
                  <c:v>11.4375</c:v>
                </c:pt>
                <c:pt idx="5541">
                  <c:v>11.4375</c:v>
                </c:pt>
                <c:pt idx="5542">
                  <c:v>11.4375</c:v>
                </c:pt>
                <c:pt idx="5543">
                  <c:v>11.4375</c:v>
                </c:pt>
                <c:pt idx="5544">
                  <c:v>11.4375</c:v>
                </c:pt>
                <c:pt idx="5545">
                  <c:v>11.4375</c:v>
                </c:pt>
                <c:pt idx="5546">
                  <c:v>11.4375</c:v>
                </c:pt>
                <c:pt idx="5547">
                  <c:v>11.4375</c:v>
                </c:pt>
                <c:pt idx="5548">
                  <c:v>11.4375</c:v>
                </c:pt>
                <c:pt idx="5549">
                  <c:v>11.4375</c:v>
                </c:pt>
                <c:pt idx="5550">
                  <c:v>11.4375</c:v>
                </c:pt>
                <c:pt idx="5551">
                  <c:v>11.4375</c:v>
                </c:pt>
                <c:pt idx="5552">
                  <c:v>11.4375</c:v>
                </c:pt>
                <c:pt idx="5553">
                  <c:v>11.4375</c:v>
                </c:pt>
                <c:pt idx="5554">
                  <c:v>11.4375</c:v>
                </c:pt>
                <c:pt idx="5555">
                  <c:v>11.5</c:v>
                </c:pt>
                <c:pt idx="5556">
                  <c:v>11.5</c:v>
                </c:pt>
                <c:pt idx="5557">
                  <c:v>11.5625</c:v>
                </c:pt>
                <c:pt idx="5558">
                  <c:v>11.5625</c:v>
                </c:pt>
                <c:pt idx="5559">
                  <c:v>11.5625</c:v>
                </c:pt>
                <c:pt idx="5560">
                  <c:v>11.5625</c:v>
                </c:pt>
                <c:pt idx="5561">
                  <c:v>11.5625</c:v>
                </c:pt>
                <c:pt idx="5562">
                  <c:v>11.5625</c:v>
                </c:pt>
                <c:pt idx="5563">
                  <c:v>11.5625</c:v>
                </c:pt>
                <c:pt idx="5564">
                  <c:v>11.5625</c:v>
                </c:pt>
                <c:pt idx="5565">
                  <c:v>11.5625</c:v>
                </c:pt>
                <c:pt idx="5566">
                  <c:v>11.5625</c:v>
                </c:pt>
                <c:pt idx="5567">
                  <c:v>11.5625</c:v>
                </c:pt>
                <c:pt idx="5568">
                  <c:v>11.5625</c:v>
                </c:pt>
                <c:pt idx="5569">
                  <c:v>11.5625</c:v>
                </c:pt>
                <c:pt idx="5570">
                  <c:v>11.5625</c:v>
                </c:pt>
                <c:pt idx="5571">
                  <c:v>11.5625</c:v>
                </c:pt>
                <c:pt idx="5572">
                  <c:v>11.5625</c:v>
                </c:pt>
                <c:pt idx="5573">
                  <c:v>11.5625</c:v>
                </c:pt>
                <c:pt idx="5574">
                  <c:v>11.5625</c:v>
                </c:pt>
                <c:pt idx="5575">
                  <c:v>11.5625</c:v>
                </c:pt>
                <c:pt idx="5576">
                  <c:v>11.5625</c:v>
                </c:pt>
                <c:pt idx="5577">
                  <c:v>11.5625</c:v>
                </c:pt>
                <c:pt idx="5578">
                  <c:v>11.5625</c:v>
                </c:pt>
                <c:pt idx="5579">
                  <c:v>11.5625</c:v>
                </c:pt>
                <c:pt idx="5580">
                  <c:v>11.5625</c:v>
                </c:pt>
                <c:pt idx="5581">
                  <c:v>11.5625</c:v>
                </c:pt>
                <c:pt idx="5582">
                  <c:v>11.5625</c:v>
                </c:pt>
                <c:pt idx="5583">
                  <c:v>11.5625</c:v>
                </c:pt>
                <c:pt idx="5584">
                  <c:v>11.5625</c:v>
                </c:pt>
                <c:pt idx="5585">
                  <c:v>11.5625</c:v>
                </c:pt>
                <c:pt idx="5586">
                  <c:v>11.5625</c:v>
                </c:pt>
                <c:pt idx="5587">
                  <c:v>11.5625</c:v>
                </c:pt>
                <c:pt idx="5588">
                  <c:v>11.5625</c:v>
                </c:pt>
                <c:pt idx="5589">
                  <c:v>11.5625</c:v>
                </c:pt>
                <c:pt idx="5590">
                  <c:v>11.5625</c:v>
                </c:pt>
                <c:pt idx="5591">
                  <c:v>11.5625</c:v>
                </c:pt>
                <c:pt idx="5592">
                  <c:v>11.5625</c:v>
                </c:pt>
                <c:pt idx="5593">
                  <c:v>11.5625</c:v>
                </c:pt>
                <c:pt idx="5594">
                  <c:v>11.5625</c:v>
                </c:pt>
                <c:pt idx="5595">
                  <c:v>11.5625</c:v>
                </c:pt>
                <c:pt idx="5596">
                  <c:v>11.5625</c:v>
                </c:pt>
                <c:pt idx="5597">
                  <c:v>11.5625</c:v>
                </c:pt>
                <c:pt idx="5598">
                  <c:v>11.5625</c:v>
                </c:pt>
                <c:pt idx="5599">
                  <c:v>11.5625</c:v>
                </c:pt>
                <c:pt idx="5600">
                  <c:v>11.5625</c:v>
                </c:pt>
                <c:pt idx="5601">
                  <c:v>11.5625</c:v>
                </c:pt>
                <c:pt idx="5602">
                  <c:v>11.5625</c:v>
                </c:pt>
                <c:pt idx="5603">
                  <c:v>11.5625</c:v>
                </c:pt>
                <c:pt idx="5604">
                  <c:v>11.5625</c:v>
                </c:pt>
                <c:pt idx="5605">
                  <c:v>11.5625</c:v>
                </c:pt>
                <c:pt idx="5606">
                  <c:v>11.5625</c:v>
                </c:pt>
                <c:pt idx="5607">
                  <c:v>11.5625</c:v>
                </c:pt>
                <c:pt idx="5608">
                  <c:v>11.5625</c:v>
                </c:pt>
                <c:pt idx="5609">
                  <c:v>11.5625</c:v>
                </c:pt>
                <c:pt idx="5610">
                  <c:v>11.5625</c:v>
                </c:pt>
                <c:pt idx="5611">
                  <c:v>11.5625</c:v>
                </c:pt>
                <c:pt idx="5612">
                  <c:v>11.5625</c:v>
                </c:pt>
                <c:pt idx="5613">
                  <c:v>11.5625</c:v>
                </c:pt>
                <c:pt idx="5614">
                  <c:v>11.5625</c:v>
                </c:pt>
                <c:pt idx="5615">
                  <c:v>11.5625</c:v>
                </c:pt>
                <c:pt idx="5616">
                  <c:v>11.5625</c:v>
                </c:pt>
                <c:pt idx="5617">
                  <c:v>11.5625</c:v>
                </c:pt>
                <c:pt idx="5618">
                  <c:v>11.5625</c:v>
                </c:pt>
                <c:pt idx="5619">
                  <c:v>11.5625</c:v>
                </c:pt>
                <c:pt idx="5620">
                  <c:v>11.5625</c:v>
                </c:pt>
                <c:pt idx="5621">
                  <c:v>11.5625</c:v>
                </c:pt>
                <c:pt idx="5622">
                  <c:v>11.5625</c:v>
                </c:pt>
                <c:pt idx="5623">
                  <c:v>11.5625</c:v>
                </c:pt>
                <c:pt idx="5624">
                  <c:v>11.5625</c:v>
                </c:pt>
                <c:pt idx="5625">
                  <c:v>11.5625</c:v>
                </c:pt>
                <c:pt idx="5626">
                  <c:v>11.5625</c:v>
                </c:pt>
                <c:pt idx="5627">
                  <c:v>11.5625</c:v>
                </c:pt>
                <c:pt idx="5628">
                  <c:v>11.5625</c:v>
                </c:pt>
                <c:pt idx="5629">
                  <c:v>11.5625</c:v>
                </c:pt>
                <c:pt idx="5630">
                  <c:v>11.5625</c:v>
                </c:pt>
                <c:pt idx="5631">
                  <c:v>11.5625</c:v>
                </c:pt>
                <c:pt idx="5632">
                  <c:v>11.5625</c:v>
                </c:pt>
                <c:pt idx="5633">
                  <c:v>11.5625</c:v>
                </c:pt>
                <c:pt idx="5634">
                  <c:v>11.5625</c:v>
                </c:pt>
                <c:pt idx="5635">
                  <c:v>11.5625</c:v>
                </c:pt>
                <c:pt idx="5636">
                  <c:v>11.5625</c:v>
                </c:pt>
                <c:pt idx="5637">
                  <c:v>11.5625</c:v>
                </c:pt>
                <c:pt idx="5638">
                  <c:v>11.5625</c:v>
                </c:pt>
                <c:pt idx="5639">
                  <c:v>11.5625</c:v>
                </c:pt>
                <c:pt idx="5640">
                  <c:v>11.5625</c:v>
                </c:pt>
                <c:pt idx="5641">
                  <c:v>11.5625</c:v>
                </c:pt>
                <c:pt idx="5642">
                  <c:v>11.5625</c:v>
                </c:pt>
                <c:pt idx="5643">
                  <c:v>11.5625</c:v>
                </c:pt>
                <c:pt idx="5644">
                  <c:v>11.5625</c:v>
                </c:pt>
                <c:pt idx="5645">
                  <c:v>11.5625</c:v>
                </c:pt>
                <c:pt idx="5646">
                  <c:v>11.5625</c:v>
                </c:pt>
                <c:pt idx="5647">
                  <c:v>11.5625</c:v>
                </c:pt>
                <c:pt idx="5648">
                  <c:v>12.33333333</c:v>
                </c:pt>
                <c:pt idx="5649">
                  <c:v>12.33333333</c:v>
                </c:pt>
                <c:pt idx="5650">
                  <c:v>12.33333333</c:v>
                </c:pt>
                <c:pt idx="5651">
                  <c:v>12.33333333</c:v>
                </c:pt>
                <c:pt idx="5652">
                  <c:v>12.33333333</c:v>
                </c:pt>
                <c:pt idx="5653">
                  <c:v>12.33333333</c:v>
                </c:pt>
                <c:pt idx="5654">
                  <c:v>12.33333333</c:v>
                </c:pt>
                <c:pt idx="5655">
                  <c:v>12.33333333</c:v>
                </c:pt>
                <c:pt idx="5656">
                  <c:v>12.33333333</c:v>
                </c:pt>
                <c:pt idx="5657">
                  <c:v>12.33333333</c:v>
                </c:pt>
                <c:pt idx="5658">
                  <c:v>12.33333333</c:v>
                </c:pt>
                <c:pt idx="5659">
                  <c:v>12.33333333</c:v>
                </c:pt>
                <c:pt idx="5660">
                  <c:v>12.33333333</c:v>
                </c:pt>
                <c:pt idx="5661">
                  <c:v>12.33333333</c:v>
                </c:pt>
                <c:pt idx="5662">
                  <c:v>12.33333333</c:v>
                </c:pt>
                <c:pt idx="5663">
                  <c:v>12.33333333</c:v>
                </c:pt>
                <c:pt idx="5664">
                  <c:v>12.33333333</c:v>
                </c:pt>
                <c:pt idx="5665">
                  <c:v>12.33333333</c:v>
                </c:pt>
                <c:pt idx="5666">
                  <c:v>12.33333333</c:v>
                </c:pt>
                <c:pt idx="5667">
                  <c:v>12.33333333</c:v>
                </c:pt>
                <c:pt idx="5668">
                  <c:v>12.33333333</c:v>
                </c:pt>
                <c:pt idx="5669">
                  <c:v>12.4</c:v>
                </c:pt>
                <c:pt idx="5670">
                  <c:v>12.4</c:v>
                </c:pt>
                <c:pt idx="5671">
                  <c:v>12.4</c:v>
                </c:pt>
                <c:pt idx="5672">
                  <c:v>12.4</c:v>
                </c:pt>
                <c:pt idx="5673">
                  <c:v>12.4</c:v>
                </c:pt>
                <c:pt idx="5674">
                  <c:v>12.4</c:v>
                </c:pt>
                <c:pt idx="5675">
                  <c:v>12.4</c:v>
                </c:pt>
                <c:pt idx="5676">
                  <c:v>12.4</c:v>
                </c:pt>
                <c:pt idx="5677">
                  <c:v>12.4</c:v>
                </c:pt>
                <c:pt idx="5678">
                  <c:v>12.4</c:v>
                </c:pt>
                <c:pt idx="5679">
                  <c:v>12.4</c:v>
                </c:pt>
                <c:pt idx="5680">
                  <c:v>12.4</c:v>
                </c:pt>
                <c:pt idx="5681">
                  <c:v>12.4</c:v>
                </c:pt>
                <c:pt idx="5682">
                  <c:v>12.4</c:v>
                </c:pt>
                <c:pt idx="5683">
                  <c:v>12.4</c:v>
                </c:pt>
                <c:pt idx="5684">
                  <c:v>12.4</c:v>
                </c:pt>
                <c:pt idx="5685">
                  <c:v>12.4</c:v>
                </c:pt>
                <c:pt idx="5686">
                  <c:v>12.4</c:v>
                </c:pt>
                <c:pt idx="5687">
                  <c:v>12.4</c:v>
                </c:pt>
                <c:pt idx="5688">
                  <c:v>12.4</c:v>
                </c:pt>
                <c:pt idx="5689">
                  <c:v>12.4</c:v>
                </c:pt>
                <c:pt idx="5690">
                  <c:v>12.4</c:v>
                </c:pt>
                <c:pt idx="5691">
                  <c:v>12.4</c:v>
                </c:pt>
                <c:pt idx="5692">
                  <c:v>12.4</c:v>
                </c:pt>
                <c:pt idx="5693">
                  <c:v>12.4</c:v>
                </c:pt>
                <c:pt idx="5694">
                  <c:v>12.4</c:v>
                </c:pt>
                <c:pt idx="5695">
                  <c:v>12.4</c:v>
                </c:pt>
                <c:pt idx="5696">
                  <c:v>12.4</c:v>
                </c:pt>
                <c:pt idx="5697">
                  <c:v>12.4</c:v>
                </c:pt>
                <c:pt idx="5698">
                  <c:v>12.4</c:v>
                </c:pt>
                <c:pt idx="5699">
                  <c:v>12.4</c:v>
                </c:pt>
                <c:pt idx="5700">
                  <c:v>12.4</c:v>
                </c:pt>
                <c:pt idx="5701">
                  <c:v>12.4</c:v>
                </c:pt>
                <c:pt idx="5702">
                  <c:v>12.4</c:v>
                </c:pt>
                <c:pt idx="5703">
                  <c:v>12.4</c:v>
                </c:pt>
                <c:pt idx="5704">
                  <c:v>12.4</c:v>
                </c:pt>
                <c:pt idx="5705">
                  <c:v>12.4</c:v>
                </c:pt>
                <c:pt idx="5706">
                  <c:v>12.4</c:v>
                </c:pt>
                <c:pt idx="5707">
                  <c:v>12.4</c:v>
                </c:pt>
                <c:pt idx="5708">
                  <c:v>12.4</c:v>
                </c:pt>
                <c:pt idx="5709">
                  <c:v>12.4</c:v>
                </c:pt>
                <c:pt idx="5710">
                  <c:v>12.4</c:v>
                </c:pt>
                <c:pt idx="5711">
                  <c:v>12.4</c:v>
                </c:pt>
                <c:pt idx="5712">
                  <c:v>12.4</c:v>
                </c:pt>
                <c:pt idx="5713">
                  <c:v>12.4</c:v>
                </c:pt>
                <c:pt idx="5714">
                  <c:v>12.4</c:v>
                </c:pt>
                <c:pt idx="5715">
                  <c:v>12.4</c:v>
                </c:pt>
                <c:pt idx="5716">
                  <c:v>12.4</c:v>
                </c:pt>
                <c:pt idx="5717">
                  <c:v>12.4</c:v>
                </c:pt>
                <c:pt idx="5718">
                  <c:v>12.4</c:v>
                </c:pt>
                <c:pt idx="5719">
                  <c:v>12.4</c:v>
                </c:pt>
                <c:pt idx="5720">
                  <c:v>12.4</c:v>
                </c:pt>
                <c:pt idx="5721">
                  <c:v>12.4</c:v>
                </c:pt>
                <c:pt idx="5722">
                  <c:v>12.4</c:v>
                </c:pt>
                <c:pt idx="5723">
                  <c:v>12.4</c:v>
                </c:pt>
                <c:pt idx="5724">
                  <c:v>12.4</c:v>
                </c:pt>
                <c:pt idx="5725">
                  <c:v>12.4</c:v>
                </c:pt>
                <c:pt idx="5726">
                  <c:v>12.4</c:v>
                </c:pt>
                <c:pt idx="5727">
                  <c:v>12.4</c:v>
                </c:pt>
                <c:pt idx="5728">
                  <c:v>12.4</c:v>
                </c:pt>
                <c:pt idx="5729">
                  <c:v>12.4</c:v>
                </c:pt>
                <c:pt idx="5730">
                  <c:v>12.4</c:v>
                </c:pt>
                <c:pt idx="5731">
                  <c:v>12.4</c:v>
                </c:pt>
                <c:pt idx="5732">
                  <c:v>12.4</c:v>
                </c:pt>
                <c:pt idx="5733">
                  <c:v>12.4</c:v>
                </c:pt>
                <c:pt idx="5734">
                  <c:v>12.4</c:v>
                </c:pt>
                <c:pt idx="5735">
                  <c:v>12.4</c:v>
                </c:pt>
                <c:pt idx="5736">
                  <c:v>12.4</c:v>
                </c:pt>
                <c:pt idx="5737">
                  <c:v>12.4</c:v>
                </c:pt>
                <c:pt idx="5738">
                  <c:v>12.4</c:v>
                </c:pt>
                <c:pt idx="5739">
                  <c:v>12.4</c:v>
                </c:pt>
                <c:pt idx="5740">
                  <c:v>12.4</c:v>
                </c:pt>
                <c:pt idx="5741">
                  <c:v>12.4</c:v>
                </c:pt>
                <c:pt idx="5742">
                  <c:v>12.4</c:v>
                </c:pt>
                <c:pt idx="5743">
                  <c:v>12.4</c:v>
                </c:pt>
                <c:pt idx="5744">
                  <c:v>12.4</c:v>
                </c:pt>
                <c:pt idx="5745">
                  <c:v>12.4</c:v>
                </c:pt>
                <c:pt idx="5746">
                  <c:v>12.4</c:v>
                </c:pt>
                <c:pt idx="5747">
                  <c:v>12.4</c:v>
                </c:pt>
                <c:pt idx="5748">
                  <c:v>12.4</c:v>
                </c:pt>
                <c:pt idx="5749">
                  <c:v>12.4</c:v>
                </c:pt>
                <c:pt idx="5750">
                  <c:v>12.4</c:v>
                </c:pt>
                <c:pt idx="5751">
                  <c:v>12.4</c:v>
                </c:pt>
                <c:pt idx="5752">
                  <c:v>12.4</c:v>
                </c:pt>
                <c:pt idx="5753">
                  <c:v>12.4</c:v>
                </c:pt>
                <c:pt idx="5754">
                  <c:v>12.4</c:v>
                </c:pt>
                <c:pt idx="5755">
                  <c:v>12.4</c:v>
                </c:pt>
                <c:pt idx="5756">
                  <c:v>12.4</c:v>
                </c:pt>
                <c:pt idx="5757">
                  <c:v>12.4</c:v>
                </c:pt>
                <c:pt idx="5758">
                  <c:v>12.4</c:v>
                </c:pt>
                <c:pt idx="5759">
                  <c:v>12.4</c:v>
                </c:pt>
                <c:pt idx="5760">
                  <c:v>12.4</c:v>
                </c:pt>
                <c:pt idx="5761">
                  <c:v>12.4</c:v>
                </c:pt>
                <c:pt idx="5762">
                  <c:v>12.4</c:v>
                </c:pt>
                <c:pt idx="5763">
                  <c:v>12.4</c:v>
                </c:pt>
                <c:pt idx="5764">
                  <c:v>12.4</c:v>
                </c:pt>
                <c:pt idx="5765">
                  <c:v>12.4</c:v>
                </c:pt>
                <c:pt idx="5766">
                  <c:v>12.4</c:v>
                </c:pt>
                <c:pt idx="5767">
                  <c:v>12.4</c:v>
                </c:pt>
                <c:pt idx="5768">
                  <c:v>12.4</c:v>
                </c:pt>
                <c:pt idx="5769">
                  <c:v>12.4</c:v>
                </c:pt>
                <c:pt idx="5770">
                  <c:v>12.4</c:v>
                </c:pt>
                <c:pt idx="5771">
                  <c:v>12.4</c:v>
                </c:pt>
                <c:pt idx="5772">
                  <c:v>12.4</c:v>
                </c:pt>
                <c:pt idx="5773">
                  <c:v>12.4</c:v>
                </c:pt>
                <c:pt idx="5774">
                  <c:v>12.4</c:v>
                </c:pt>
                <c:pt idx="5775">
                  <c:v>12.4</c:v>
                </c:pt>
                <c:pt idx="5776">
                  <c:v>12.4</c:v>
                </c:pt>
                <c:pt idx="5777">
                  <c:v>12.4</c:v>
                </c:pt>
                <c:pt idx="5778">
                  <c:v>13.28571429</c:v>
                </c:pt>
                <c:pt idx="5779">
                  <c:v>13.28571429</c:v>
                </c:pt>
                <c:pt idx="5780">
                  <c:v>13.28571429</c:v>
                </c:pt>
                <c:pt idx="5781">
                  <c:v>13.28571429</c:v>
                </c:pt>
                <c:pt idx="5782">
                  <c:v>13.28571429</c:v>
                </c:pt>
                <c:pt idx="5783">
                  <c:v>13.28571429</c:v>
                </c:pt>
                <c:pt idx="5784">
                  <c:v>13.28571429</c:v>
                </c:pt>
                <c:pt idx="5785">
                  <c:v>13.28571429</c:v>
                </c:pt>
                <c:pt idx="5786">
                  <c:v>13.28571429</c:v>
                </c:pt>
                <c:pt idx="5787">
                  <c:v>13.28571429</c:v>
                </c:pt>
                <c:pt idx="5788">
                  <c:v>13.28571429</c:v>
                </c:pt>
                <c:pt idx="5789">
                  <c:v>13.28571429</c:v>
                </c:pt>
                <c:pt idx="5790">
                  <c:v>13.28571429</c:v>
                </c:pt>
                <c:pt idx="5791">
                  <c:v>13.28571429</c:v>
                </c:pt>
                <c:pt idx="5792">
                  <c:v>13.28571429</c:v>
                </c:pt>
                <c:pt idx="5793">
                  <c:v>13.28571429</c:v>
                </c:pt>
                <c:pt idx="5794">
                  <c:v>13.28571429</c:v>
                </c:pt>
                <c:pt idx="5795">
                  <c:v>13.28571429</c:v>
                </c:pt>
                <c:pt idx="5796">
                  <c:v>13.28571429</c:v>
                </c:pt>
                <c:pt idx="5797">
                  <c:v>13.28571429</c:v>
                </c:pt>
                <c:pt idx="5798">
                  <c:v>13.28571429</c:v>
                </c:pt>
                <c:pt idx="5799">
                  <c:v>13.35714286</c:v>
                </c:pt>
                <c:pt idx="5800">
                  <c:v>13.35714286</c:v>
                </c:pt>
                <c:pt idx="5801">
                  <c:v>13.35714286</c:v>
                </c:pt>
                <c:pt idx="5802">
                  <c:v>13.35714286</c:v>
                </c:pt>
                <c:pt idx="5803">
                  <c:v>13.35714286</c:v>
                </c:pt>
                <c:pt idx="5804">
                  <c:v>13.35714286</c:v>
                </c:pt>
                <c:pt idx="5805">
                  <c:v>13.35714286</c:v>
                </c:pt>
                <c:pt idx="5806">
                  <c:v>13.35714286</c:v>
                </c:pt>
                <c:pt idx="5807">
                  <c:v>13.35714286</c:v>
                </c:pt>
                <c:pt idx="5808">
                  <c:v>13.35714286</c:v>
                </c:pt>
                <c:pt idx="5809">
                  <c:v>13.35714286</c:v>
                </c:pt>
                <c:pt idx="5810">
                  <c:v>13.35714286</c:v>
                </c:pt>
                <c:pt idx="5811">
                  <c:v>13.35714286</c:v>
                </c:pt>
                <c:pt idx="5812">
                  <c:v>13.35714286</c:v>
                </c:pt>
                <c:pt idx="5813">
                  <c:v>13.35714286</c:v>
                </c:pt>
                <c:pt idx="5814">
                  <c:v>13.35714286</c:v>
                </c:pt>
                <c:pt idx="5815">
                  <c:v>13.35714286</c:v>
                </c:pt>
                <c:pt idx="5816">
                  <c:v>13.35714286</c:v>
                </c:pt>
                <c:pt idx="5817">
                  <c:v>13.35714286</c:v>
                </c:pt>
                <c:pt idx="5818">
                  <c:v>13.35714286</c:v>
                </c:pt>
                <c:pt idx="5819">
                  <c:v>13.35714286</c:v>
                </c:pt>
                <c:pt idx="5820">
                  <c:v>13.35714286</c:v>
                </c:pt>
                <c:pt idx="5821">
                  <c:v>13.35714286</c:v>
                </c:pt>
                <c:pt idx="5822">
                  <c:v>13.35714286</c:v>
                </c:pt>
                <c:pt idx="5823">
                  <c:v>13.35714286</c:v>
                </c:pt>
                <c:pt idx="5824">
                  <c:v>13.35714286</c:v>
                </c:pt>
                <c:pt idx="5825">
                  <c:v>13.35714286</c:v>
                </c:pt>
                <c:pt idx="5826">
                  <c:v>13.35714286</c:v>
                </c:pt>
                <c:pt idx="5827">
                  <c:v>13.35714286</c:v>
                </c:pt>
                <c:pt idx="5828">
                  <c:v>13.35714286</c:v>
                </c:pt>
                <c:pt idx="5829">
                  <c:v>13.35714286</c:v>
                </c:pt>
                <c:pt idx="5830">
                  <c:v>13.35714286</c:v>
                </c:pt>
                <c:pt idx="5831">
                  <c:v>13.35714286</c:v>
                </c:pt>
                <c:pt idx="5832">
                  <c:v>14.38461538</c:v>
                </c:pt>
                <c:pt idx="5833">
                  <c:v>14.38461538</c:v>
                </c:pt>
                <c:pt idx="5834">
                  <c:v>14.38461538</c:v>
                </c:pt>
                <c:pt idx="5835">
                  <c:v>14.38461538</c:v>
                </c:pt>
                <c:pt idx="5836">
                  <c:v>14.38461538</c:v>
                </c:pt>
                <c:pt idx="5837">
                  <c:v>14.38461538</c:v>
                </c:pt>
                <c:pt idx="5838">
                  <c:v>14.38461538</c:v>
                </c:pt>
                <c:pt idx="5839">
                  <c:v>14.38461538</c:v>
                </c:pt>
                <c:pt idx="5840">
                  <c:v>14.38461538</c:v>
                </c:pt>
                <c:pt idx="5841">
                  <c:v>14.38461538</c:v>
                </c:pt>
                <c:pt idx="5842">
                  <c:v>14.38461538</c:v>
                </c:pt>
                <c:pt idx="5843">
                  <c:v>14.38461538</c:v>
                </c:pt>
                <c:pt idx="5844">
                  <c:v>14.38461538</c:v>
                </c:pt>
                <c:pt idx="5845">
                  <c:v>14.38461538</c:v>
                </c:pt>
                <c:pt idx="5846">
                  <c:v>14.38461538</c:v>
                </c:pt>
                <c:pt idx="5847">
                  <c:v>14.38461538</c:v>
                </c:pt>
                <c:pt idx="5848">
                  <c:v>14.38461538</c:v>
                </c:pt>
                <c:pt idx="5849">
                  <c:v>14.38461538</c:v>
                </c:pt>
                <c:pt idx="5850">
                  <c:v>14.38461538</c:v>
                </c:pt>
                <c:pt idx="5851">
                  <c:v>14.38461538</c:v>
                </c:pt>
                <c:pt idx="5852">
                  <c:v>14.38461538</c:v>
                </c:pt>
                <c:pt idx="5853">
                  <c:v>14.46153846</c:v>
                </c:pt>
                <c:pt idx="5854">
                  <c:v>14.46153846</c:v>
                </c:pt>
                <c:pt idx="5855">
                  <c:v>14.46153846</c:v>
                </c:pt>
                <c:pt idx="5856">
                  <c:v>14.46153846</c:v>
                </c:pt>
                <c:pt idx="5857">
                  <c:v>14.46153846</c:v>
                </c:pt>
                <c:pt idx="5858">
                  <c:v>14.46153846</c:v>
                </c:pt>
                <c:pt idx="5859">
                  <c:v>14.46153846</c:v>
                </c:pt>
                <c:pt idx="5860">
                  <c:v>14.46153846</c:v>
                </c:pt>
                <c:pt idx="5861">
                  <c:v>14.46153846</c:v>
                </c:pt>
                <c:pt idx="5862">
                  <c:v>14.46153846</c:v>
                </c:pt>
                <c:pt idx="5863">
                  <c:v>14.46153846</c:v>
                </c:pt>
                <c:pt idx="5864">
                  <c:v>14.46153846</c:v>
                </c:pt>
                <c:pt idx="5865">
                  <c:v>14.46153846</c:v>
                </c:pt>
                <c:pt idx="5866">
                  <c:v>14.46153846</c:v>
                </c:pt>
                <c:pt idx="5867">
                  <c:v>14.46153846</c:v>
                </c:pt>
                <c:pt idx="5868">
                  <c:v>14.46153846</c:v>
                </c:pt>
                <c:pt idx="5869">
                  <c:v>14.46153846</c:v>
                </c:pt>
                <c:pt idx="5870">
                  <c:v>14.46153846</c:v>
                </c:pt>
                <c:pt idx="5871">
                  <c:v>14.46153846</c:v>
                </c:pt>
                <c:pt idx="5872">
                  <c:v>14.46153846</c:v>
                </c:pt>
                <c:pt idx="5873">
                  <c:v>14.46153846</c:v>
                </c:pt>
                <c:pt idx="5874">
                  <c:v>14.46153846</c:v>
                </c:pt>
                <c:pt idx="5875">
                  <c:v>14.46153846</c:v>
                </c:pt>
                <c:pt idx="5876">
                  <c:v>14.46153846</c:v>
                </c:pt>
                <c:pt idx="5877">
                  <c:v>14.46153846</c:v>
                </c:pt>
                <c:pt idx="5878">
                  <c:v>14.46153846</c:v>
                </c:pt>
                <c:pt idx="5879">
                  <c:v>14.46153846</c:v>
                </c:pt>
                <c:pt idx="5880">
                  <c:v>14.46153846</c:v>
                </c:pt>
                <c:pt idx="5881">
                  <c:v>14.46153846</c:v>
                </c:pt>
                <c:pt idx="5882">
                  <c:v>14.46153846</c:v>
                </c:pt>
                <c:pt idx="5883">
                  <c:v>14.46153846</c:v>
                </c:pt>
                <c:pt idx="5884">
                  <c:v>14.46153846</c:v>
                </c:pt>
                <c:pt idx="5885">
                  <c:v>14.46153846</c:v>
                </c:pt>
                <c:pt idx="5886">
                  <c:v>14.46153846</c:v>
                </c:pt>
                <c:pt idx="5887">
                  <c:v>15.66666667</c:v>
                </c:pt>
                <c:pt idx="5888">
                  <c:v>15.66666667</c:v>
                </c:pt>
                <c:pt idx="5889">
                  <c:v>15.66666667</c:v>
                </c:pt>
                <c:pt idx="5890">
                  <c:v>15.66666667</c:v>
                </c:pt>
                <c:pt idx="5891">
                  <c:v>15.66666667</c:v>
                </c:pt>
                <c:pt idx="5892">
                  <c:v>15.66666667</c:v>
                </c:pt>
                <c:pt idx="5893">
                  <c:v>15.66666667</c:v>
                </c:pt>
                <c:pt idx="5894">
                  <c:v>15.66666667</c:v>
                </c:pt>
                <c:pt idx="5895">
                  <c:v>15.66666667</c:v>
                </c:pt>
                <c:pt idx="5896">
                  <c:v>15.66666667</c:v>
                </c:pt>
                <c:pt idx="5897">
                  <c:v>15.66666667</c:v>
                </c:pt>
                <c:pt idx="5898">
                  <c:v>15.66666667</c:v>
                </c:pt>
                <c:pt idx="5899">
                  <c:v>15.66666667</c:v>
                </c:pt>
                <c:pt idx="5900">
                  <c:v>15.66666667</c:v>
                </c:pt>
                <c:pt idx="5901">
                  <c:v>17.09090909</c:v>
                </c:pt>
                <c:pt idx="5902">
                  <c:v>17.09090909</c:v>
                </c:pt>
                <c:pt idx="5903">
                  <c:v>17.09090909</c:v>
                </c:pt>
                <c:pt idx="5904">
                  <c:v>17.09090909</c:v>
                </c:pt>
                <c:pt idx="5905">
                  <c:v>17.09090909</c:v>
                </c:pt>
                <c:pt idx="5906">
                  <c:v>17.09090909</c:v>
                </c:pt>
                <c:pt idx="5907">
                  <c:v>17.09090909</c:v>
                </c:pt>
                <c:pt idx="5908">
                  <c:v>17.18181818</c:v>
                </c:pt>
                <c:pt idx="5909">
                  <c:v>17.18181818</c:v>
                </c:pt>
                <c:pt idx="5910">
                  <c:v>17.18181818</c:v>
                </c:pt>
                <c:pt idx="5911">
                  <c:v>17.18181818</c:v>
                </c:pt>
                <c:pt idx="5912">
                  <c:v>17.18181818</c:v>
                </c:pt>
                <c:pt idx="5913">
                  <c:v>17.18181818</c:v>
                </c:pt>
                <c:pt idx="5914">
                  <c:v>17.18181818</c:v>
                </c:pt>
                <c:pt idx="5915">
                  <c:v>17.18181818</c:v>
                </c:pt>
                <c:pt idx="5916">
                  <c:v>17.18181818</c:v>
                </c:pt>
                <c:pt idx="5917">
                  <c:v>17.18181818</c:v>
                </c:pt>
                <c:pt idx="5918">
                  <c:v>17.18181818</c:v>
                </c:pt>
                <c:pt idx="5919">
                  <c:v>17.18181818</c:v>
                </c:pt>
                <c:pt idx="5920">
                  <c:v>17.18181818</c:v>
                </c:pt>
                <c:pt idx="5921">
                  <c:v>17.18181818</c:v>
                </c:pt>
                <c:pt idx="5922">
                  <c:v>17.272727270000001</c:v>
                </c:pt>
                <c:pt idx="5923">
                  <c:v>17.272727270000001</c:v>
                </c:pt>
                <c:pt idx="5924">
                  <c:v>17.272727270000001</c:v>
                </c:pt>
                <c:pt idx="5925">
                  <c:v>17.272727270000001</c:v>
                </c:pt>
                <c:pt idx="5926">
                  <c:v>17.272727270000001</c:v>
                </c:pt>
                <c:pt idx="5927">
                  <c:v>17.272727270000001</c:v>
                </c:pt>
                <c:pt idx="5928">
                  <c:v>17.272727270000001</c:v>
                </c:pt>
                <c:pt idx="5929">
                  <c:v>17.272727270000001</c:v>
                </c:pt>
                <c:pt idx="5930">
                  <c:v>17.272727270000001</c:v>
                </c:pt>
                <c:pt idx="5931">
                  <c:v>17.272727270000001</c:v>
                </c:pt>
                <c:pt idx="5932">
                  <c:v>17.272727270000001</c:v>
                </c:pt>
                <c:pt idx="5933">
                  <c:v>17.272727270000001</c:v>
                </c:pt>
                <c:pt idx="5934">
                  <c:v>17.272727270000001</c:v>
                </c:pt>
                <c:pt idx="5935">
                  <c:v>17.272727270000001</c:v>
                </c:pt>
                <c:pt idx="5936">
                  <c:v>17.272727270000001</c:v>
                </c:pt>
                <c:pt idx="5937">
                  <c:v>17.272727270000001</c:v>
                </c:pt>
                <c:pt idx="5938">
                  <c:v>17.272727270000001</c:v>
                </c:pt>
                <c:pt idx="5939">
                  <c:v>17.272727270000001</c:v>
                </c:pt>
                <c:pt idx="5940">
                  <c:v>17.272727270000001</c:v>
                </c:pt>
                <c:pt idx="5941">
                  <c:v>17.272727270000001</c:v>
                </c:pt>
                <c:pt idx="5942">
                  <c:v>17.272727270000001</c:v>
                </c:pt>
                <c:pt idx="5943">
                  <c:v>17.272727270000001</c:v>
                </c:pt>
                <c:pt idx="5944">
                  <c:v>17.272727270000001</c:v>
                </c:pt>
                <c:pt idx="5945">
                  <c:v>17.272727270000001</c:v>
                </c:pt>
                <c:pt idx="5946">
                  <c:v>17.272727270000001</c:v>
                </c:pt>
                <c:pt idx="5947">
                  <c:v>17.272727270000001</c:v>
                </c:pt>
                <c:pt idx="5948">
                  <c:v>17.272727270000001</c:v>
                </c:pt>
                <c:pt idx="5949">
                  <c:v>17.272727270000001</c:v>
                </c:pt>
                <c:pt idx="5950">
                  <c:v>17.272727270000001</c:v>
                </c:pt>
                <c:pt idx="5951">
                  <c:v>17.272727270000001</c:v>
                </c:pt>
                <c:pt idx="5952">
                  <c:v>17.272727270000001</c:v>
                </c:pt>
                <c:pt idx="5953">
                  <c:v>17.272727270000001</c:v>
                </c:pt>
                <c:pt idx="5954">
                  <c:v>17.272727270000001</c:v>
                </c:pt>
                <c:pt idx="5955">
                  <c:v>17.272727270000001</c:v>
                </c:pt>
                <c:pt idx="5956">
                  <c:v>17.272727270000001</c:v>
                </c:pt>
                <c:pt idx="5957">
                  <c:v>17.272727270000001</c:v>
                </c:pt>
                <c:pt idx="5958">
                  <c:v>17.272727270000001</c:v>
                </c:pt>
                <c:pt idx="5959">
                  <c:v>17.272727270000001</c:v>
                </c:pt>
                <c:pt idx="5960">
                  <c:v>17.272727270000001</c:v>
                </c:pt>
                <c:pt idx="5961">
                  <c:v>17.272727270000001</c:v>
                </c:pt>
                <c:pt idx="5962">
                  <c:v>17.272727270000001</c:v>
                </c:pt>
                <c:pt idx="5963">
                  <c:v>17.272727270000001</c:v>
                </c:pt>
                <c:pt idx="5964">
                  <c:v>17.272727270000001</c:v>
                </c:pt>
                <c:pt idx="5965">
                  <c:v>17.272727270000001</c:v>
                </c:pt>
                <c:pt idx="5966">
                  <c:v>17.272727270000001</c:v>
                </c:pt>
                <c:pt idx="5967">
                  <c:v>17.272727270000001</c:v>
                </c:pt>
                <c:pt idx="5968">
                  <c:v>17.272727270000001</c:v>
                </c:pt>
                <c:pt idx="5969">
                  <c:v>17.272727270000001</c:v>
                </c:pt>
                <c:pt idx="5970">
                  <c:v>17.272727270000001</c:v>
                </c:pt>
                <c:pt idx="5971">
                  <c:v>17.272727270000001</c:v>
                </c:pt>
                <c:pt idx="5972">
                  <c:v>17.272727270000001</c:v>
                </c:pt>
                <c:pt idx="5973">
                  <c:v>17.272727270000001</c:v>
                </c:pt>
                <c:pt idx="5974">
                  <c:v>17.272727270000001</c:v>
                </c:pt>
                <c:pt idx="5975">
                  <c:v>17.272727270000001</c:v>
                </c:pt>
                <c:pt idx="5976">
                  <c:v>17.272727270000001</c:v>
                </c:pt>
                <c:pt idx="5977">
                  <c:v>17.272727270000001</c:v>
                </c:pt>
                <c:pt idx="5978">
                  <c:v>17.272727270000001</c:v>
                </c:pt>
                <c:pt idx="5979">
                  <c:v>17.272727270000001</c:v>
                </c:pt>
                <c:pt idx="5980">
                  <c:v>17.272727270000001</c:v>
                </c:pt>
                <c:pt idx="5981">
                  <c:v>17.272727270000001</c:v>
                </c:pt>
                <c:pt idx="5982">
                  <c:v>17.272727270000001</c:v>
                </c:pt>
                <c:pt idx="5983">
                  <c:v>17.272727270000001</c:v>
                </c:pt>
                <c:pt idx="5984">
                  <c:v>17.272727270000001</c:v>
                </c:pt>
                <c:pt idx="5985">
                  <c:v>17.272727270000001</c:v>
                </c:pt>
                <c:pt idx="5986">
                  <c:v>17.272727270000001</c:v>
                </c:pt>
                <c:pt idx="5987">
                  <c:v>17.272727270000001</c:v>
                </c:pt>
                <c:pt idx="5988">
                  <c:v>17.272727270000001</c:v>
                </c:pt>
                <c:pt idx="5989">
                  <c:v>17.272727270000001</c:v>
                </c:pt>
                <c:pt idx="5990">
                  <c:v>17.272727270000001</c:v>
                </c:pt>
                <c:pt idx="5991">
                  <c:v>17.272727270000001</c:v>
                </c:pt>
                <c:pt idx="5992">
                  <c:v>17.272727270000001</c:v>
                </c:pt>
                <c:pt idx="5993">
                  <c:v>17.272727270000001</c:v>
                </c:pt>
                <c:pt idx="5994">
                  <c:v>17.272727270000001</c:v>
                </c:pt>
                <c:pt idx="5995">
                  <c:v>17.272727270000001</c:v>
                </c:pt>
                <c:pt idx="5996">
                  <c:v>17.272727270000001</c:v>
                </c:pt>
                <c:pt idx="5997">
                  <c:v>17.272727270000001</c:v>
                </c:pt>
                <c:pt idx="5998">
                  <c:v>17.272727270000001</c:v>
                </c:pt>
                <c:pt idx="5999">
                  <c:v>17.272727270000001</c:v>
                </c:pt>
                <c:pt idx="6000">
                  <c:v>17.272727270000001</c:v>
                </c:pt>
                <c:pt idx="6001">
                  <c:v>17.272727270000001</c:v>
                </c:pt>
                <c:pt idx="6002">
                  <c:v>17.272727270000001</c:v>
                </c:pt>
                <c:pt idx="6003">
                  <c:v>17.272727270000001</c:v>
                </c:pt>
                <c:pt idx="6004">
                  <c:v>17.272727270000001</c:v>
                </c:pt>
                <c:pt idx="6005">
                  <c:v>17.272727270000001</c:v>
                </c:pt>
                <c:pt idx="6006">
                  <c:v>17.272727270000001</c:v>
                </c:pt>
                <c:pt idx="6007">
                  <c:v>17.272727270000001</c:v>
                </c:pt>
                <c:pt idx="6008">
                  <c:v>17.272727270000001</c:v>
                </c:pt>
                <c:pt idx="6009">
                  <c:v>17.272727270000001</c:v>
                </c:pt>
                <c:pt idx="6010">
                  <c:v>17.272727270000001</c:v>
                </c:pt>
                <c:pt idx="6011">
                  <c:v>17.272727270000001</c:v>
                </c:pt>
                <c:pt idx="6012">
                  <c:v>17.272727270000001</c:v>
                </c:pt>
                <c:pt idx="6013">
                  <c:v>17.272727270000001</c:v>
                </c:pt>
                <c:pt idx="6014">
                  <c:v>17.272727270000001</c:v>
                </c:pt>
                <c:pt idx="6015">
                  <c:v>17.272727270000001</c:v>
                </c:pt>
                <c:pt idx="6016">
                  <c:v>17.272727270000001</c:v>
                </c:pt>
                <c:pt idx="6017">
                  <c:v>17.272727270000001</c:v>
                </c:pt>
                <c:pt idx="6018">
                  <c:v>17.272727270000001</c:v>
                </c:pt>
                <c:pt idx="6019">
                  <c:v>17.272727270000001</c:v>
                </c:pt>
                <c:pt idx="6020">
                  <c:v>17.272727270000001</c:v>
                </c:pt>
                <c:pt idx="6021">
                  <c:v>17.272727270000001</c:v>
                </c:pt>
                <c:pt idx="6022">
                  <c:v>17.272727270000001</c:v>
                </c:pt>
                <c:pt idx="6023">
                  <c:v>17.272727270000001</c:v>
                </c:pt>
                <c:pt idx="6024">
                  <c:v>17.272727270000001</c:v>
                </c:pt>
                <c:pt idx="6025">
                  <c:v>17.272727270000001</c:v>
                </c:pt>
                <c:pt idx="6026">
                  <c:v>17.272727270000001</c:v>
                </c:pt>
                <c:pt idx="6027">
                  <c:v>17.272727270000001</c:v>
                </c:pt>
                <c:pt idx="6028">
                  <c:v>17.272727270000001</c:v>
                </c:pt>
                <c:pt idx="6029">
                  <c:v>17.272727270000001</c:v>
                </c:pt>
                <c:pt idx="6030">
                  <c:v>17.272727270000001</c:v>
                </c:pt>
                <c:pt idx="6031">
                  <c:v>17.272727270000001</c:v>
                </c:pt>
                <c:pt idx="6032">
                  <c:v>17.272727270000001</c:v>
                </c:pt>
                <c:pt idx="6033">
                  <c:v>17.272727270000001</c:v>
                </c:pt>
                <c:pt idx="6034">
                  <c:v>17.272727270000001</c:v>
                </c:pt>
                <c:pt idx="6035">
                  <c:v>17.272727270000001</c:v>
                </c:pt>
                <c:pt idx="6036">
                  <c:v>17.272727270000001</c:v>
                </c:pt>
                <c:pt idx="6037">
                  <c:v>17.272727270000001</c:v>
                </c:pt>
                <c:pt idx="6038">
                  <c:v>17.272727270000001</c:v>
                </c:pt>
                <c:pt idx="6039">
                  <c:v>17.272727270000001</c:v>
                </c:pt>
                <c:pt idx="6040">
                  <c:v>17.272727270000001</c:v>
                </c:pt>
                <c:pt idx="6041">
                  <c:v>17.272727270000001</c:v>
                </c:pt>
                <c:pt idx="6042">
                  <c:v>17.272727270000001</c:v>
                </c:pt>
                <c:pt idx="6043">
                  <c:v>17.272727270000001</c:v>
                </c:pt>
                <c:pt idx="6044">
                  <c:v>17.272727270000001</c:v>
                </c:pt>
                <c:pt idx="6045">
                  <c:v>17.272727270000001</c:v>
                </c:pt>
                <c:pt idx="6046">
                  <c:v>17.272727270000001</c:v>
                </c:pt>
                <c:pt idx="6047">
                  <c:v>17.272727270000001</c:v>
                </c:pt>
                <c:pt idx="6048">
                  <c:v>17.272727270000001</c:v>
                </c:pt>
                <c:pt idx="6049">
                  <c:v>17.272727270000001</c:v>
                </c:pt>
                <c:pt idx="6050">
                  <c:v>17.272727270000001</c:v>
                </c:pt>
                <c:pt idx="6051">
                  <c:v>17.272727270000001</c:v>
                </c:pt>
                <c:pt idx="6052">
                  <c:v>17.272727270000001</c:v>
                </c:pt>
                <c:pt idx="6053">
                  <c:v>17.272727270000001</c:v>
                </c:pt>
                <c:pt idx="6054">
                  <c:v>17.272727270000001</c:v>
                </c:pt>
                <c:pt idx="6055">
                  <c:v>17.272727270000001</c:v>
                </c:pt>
                <c:pt idx="6056">
                  <c:v>17.272727270000001</c:v>
                </c:pt>
                <c:pt idx="6057">
                  <c:v>17.272727270000001</c:v>
                </c:pt>
                <c:pt idx="6058">
                  <c:v>17.272727270000001</c:v>
                </c:pt>
                <c:pt idx="6059">
                  <c:v>17.272727270000001</c:v>
                </c:pt>
                <c:pt idx="6060">
                  <c:v>17.272727270000001</c:v>
                </c:pt>
                <c:pt idx="6061">
                  <c:v>17.272727270000001</c:v>
                </c:pt>
                <c:pt idx="6062">
                  <c:v>17.272727270000001</c:v>
                </c:pt>
                <c:pt idx="6063">
                  <c:v>17.272727270000001</c:v>
                </c:pt>
                <c:pt idx="6064">
                  <c:v>17.272727270000001</c:v>
                </c:pt>
                <c:pt idx="6065">
                  <c:v>17.272727270000001</c:v>
                </c:pt>
                <c:pt idx="6066">
                  <c:v>17.272727270000001</c:v>
                </c:pt>
                <c:pt idx="6067">
                  <c:v>17.272727270000001</c:v>
                </c:pt>
                <c:pt idx="6068">
                  <c:v>17.272727270000001</c:v>
                </c:pt>
                <c:pt idx="6069">
                  <c:v>17.272727270000001</c:v>
                </c:pt>
                <c:pt idx="6070">
                  <c:v>17.272727270000001</c:v>
                </c:pt>
                <c:pt idx="6071">
                  <c:v>17.272727270000001</c:v>
                </c:pt>
                <c:pt idx="6072">
                  <c:v>17.272727270000001</c:v>
                </c:pt>
                <c:pt idx="6073">
                  <c:v>17.272727270000001</c:v>
                </c:pt>
                <c:pt idx="6074">
                  <c:v>17.272727270000001</c:v>
                </c:pt>
                <c:pt idx="6075">
                  <c:v>17.272727270000001</c:v>
                </c:pt>
                <c:pt idx="6076">
                  <c:v>17.272727270000001</c:v>
                </c:pt>
                <c:pt idx="6077">
                  <c:v>17.272727270000001</c:v>
                </c:pt>
                <c:pt idx="6078">
                  <c:v>17.272727270000001</c:v>
                </c:pt>
                <c:pt idx="6079">
                  <c:v>17.272727270000001</c:v>
                </c:pt>
                <c:pt idx="6080">
                  <c:v>17.272727270000001</c:v>
                </c:pt>
                <c:pt idx="6081">
                  <c:v>17.272727270000001</c:v>
                </c:pt>
                <c:pt idx="6082">
                  <c:v>17.272727270000001</c:v>
                </c:pt>
                <c:pt idx="6083">
                  <c:v>17.272727270000001</c:v>
                </c:pt>
                <c:pt idx="6084">
                  <c:v>17.272727270000001</c:v>
                </c:pt>
                <c:pt idx="6085">
                  <c:v>17.272727270000001</c:v>
                </c:pt>
                <c:pt idx="6086">
                  <c:v>17.272727270000001</c:v>
                </c:pt>
                <c:pt idx="6087">
                  <c:v>17.272727270000001</c:v>
                </c:pt>
                <c:pt idx="6088">
                  <c:v>17.272727270000001</c:v>
                </c:pt>
                <c:pt idx="6089">
                  <c:v>17.272727270000001</c:v>
                </c:pt>
                <c:pt idx="6090">
                  <c:v>17.272727270000001</c:v>
                </c:pt>
                <c:pt idx="6091">
                  <c:v>17.272727270000001</c:v>
                </c:pt>
                <c:pt idx="6092">
                  <c:v>17.272727270000001</c:v>
                </c:pt>
                <c:pt idx="6093">
                  <c:v>17.272727270000001</c:v>
                </c:pt>
                <c:pt idx="6094">
                  <c:v>17.272727270000001</c:v>
                </c:pt>
                <c:pt idx="6095">
                  <c:v>17.272727270000001</c:v>
                </c:pt>
                <c:pt idx="6096">
                  <c:v>17.272727270000001</c:v>
                </c:pt>
                <c:pt idx="6097">
                  <c:v>17.272727270000001</c:v>
                </c:pt>
                <c:pt idx="6098">
                  <c:v>17.272727270000001</c:v>
                </c:pt>
                <c:pt idx="6099">
                  <c:v>17.272727270000001</c:v>
                </c:pt>
                <c:pt idx="6100">
                  <c:v>17.272727270000001</c:v>
                </c:pt>
                <c:pt idx="6101">
                  <c:v>17.272727270000001</c:v>
                </c:pt>
                <c:pt idx="6102">
                  <c:v>17.272727270000001</c:v>
                </c:pt>
                <c:pt idx="6103">
                  <c:v>17.272727270000001</c:v>
                </c:pt>
                <c:pt idx="6104">
                  <c:v>17.272727270000001</c:v>
                </c:pt>
                <c:pt idx="6105">
                  <c:v>17.272727270000001</c:v>
                </c:pt>
                <c:pt idx="6106">
                  <c:v>17.272727270000001</c:v>
                </c:pt>
                <c:pt idx="6107">
                  <c:v>17.272727270000001</c:v>
                </c:pt>
                <c:pt idx="6108">
                  <c:v>17.272727270000001</c:v>
                </c:pt>
                <c:pt idx="6109">
                  <c:v>17.272727270000001</c:v>
                </c:pt>
                <c:pt idx="6110">
                  <c:v>17.272727270000001</c:v>
                </c:pt>
                <c:pt idx="6111">
                  <c:v>17.272727270000001</c:v>
                </c:pt>
                <c:pt idx="6112">
                  <c:v>17.272727270000001</c:v>
                </c:pt>
                <c:pt idx="6113">
                  <c:v>17.272727270000001</c:v>
                </c:pt>
                <c:pt idx="6114">
                  <c:v>17.272727270000001</c:v>
                </c:pt>
                <c:pt idx="6115">
                  <c:v>17.272727270000001</c:v>
                </c:pt>
                <c:pt idx="6116">
                  <c:v>17.272727270000001</c:v>
                </c:pt>
                <c:pt idx="6117">
                  <c:v>17.272727270000001</c:v>
                </c:pt>
                <c:pt idx="6118">
                  <c:v>17.272727270000001</c:v>
                </c:pt>
                <c:pt idx="6119">
                  <c:v>17.272727270000001</c:v>
                </c:pt>
                <c:pt idx="6120">
                  <c:v>17.272727270000001</c:v>
                </c:pt>
                <c:pt idx="6121">
                  <c:v>17.272727270000001</c:v>
                </c:pt>
                <c:pt idx="6122">
                  <c:v>17.272727270000001</c:v>
                </c:pt>
                <c:pt idx="6123">
                  <c:v>17.272727270000001</c:v>
                </c:pt>
                <c:pt idx="6124">
                  <c:v>17.272727270000001</c:v>
                </c:pt>
                <c:pt idx="6125">
                  <c:v>17.272727270000001</c:v>
                </c:pt>
                <c:pt idx="6126">
                  <c:v>17.272727270000001</c:v>
                </c:pt>
                <c:pt idx="6127">
                  <c:v>17.272727270000001</c:v>
                </c:pt>
                <c:pt idx="6128">
                  <c:v>17.272727270000001</c:v>
                </c:pt>
                <c:pt idx="6129">
                  <c:v>17.272727270000001</c:v>
                </c:pt>
                <c:pt idx="6130">
                  <c:v>17.272727270000001</c:v>
                </c:pt>
                <c:pt idx="6131">
                  <c:v>17.272727270000001</c:v>
                </c:pt>
                <c:pt idx="6132">
                  <c:v>17.272727270000001</c:v>
                </c:pt>
                <c:pt idx="6133">
                  <c:v>17.272727270000001</c:v>
                </c:pt>
                <c:pt idx="6134">
                  <c:v>17.272727270000001</c:v>
                </c:pt>
                <c:pt idx="6135">
                  <c:v>17.272727270000001</c:v>
                </c:pt>
                <c:pt idx="6136">
                  <c:v>17.272727270000001</c:v>
                </c:pt>
                <c:pt idx="6137">
                  <c:v>17.272727270000001</c:v>
                </c:pt>
                <c:pt idx="6138">
                  <c:v>17.272727270000001</c:v>
                </c:pt>
                <c:pt idx="6139">
                  <c:v>17.272727270000001</c:v>
                </c:pt>
                <c:pt idx="6140">
                  <c:v>17.272727270000001</c:v>
                </c:pt>
                <c:pt idx="6141">
                  <c:v>17.272727270000001</c:v>
                </c:pt>
                <c:pt idx="6142">
                  <c:v>17.272727270000001</c:v>
                </c:pt>
                <c:pt idx="6143">
                  <c:v>17.272727270000001</c:v>
                </c:pt>
                <c:pt idx="6144">
                  <c:v>17.272727270000001</c:v>
                </c:pt>
                <c:pt idx="6145">
                  <c:v>17.272727270000001</c:v>
                </c:pt>
                <c:pt idx="6146">
                  <c:v>17.272727270000001</c:v>
                </c:pt>
                <c:pt idx="6147">
                  <c:v>17.272727270000001</c:v>
                </c:pt>
                <c:pt idx="6148">
                  <c:v>17.272727270000001</c:v>
                </c:pt>
                <c:pt idx="6149">
                  <c:v>17.272727270000001</c:v>
                </c:pt>
                <c:pt idx="6150">
                  <c:v>17.272727270000001</c:v>
                </c:pt>
                <c:pt idx="6151">
                  <c:v>17.272727270000001</c:v>
                </c:pt>
                <c:pt idx="6152">
                  <c:v>17.272727270000001</c:v>
                </c:pt>
                <c:pt idx="6153">
                  <c:v>17.272727270000001</c:v>
                </c:pt>
                <c:pt idx="6154">
                  <c:v>17.272727270000001</c:v>
                </c:pt>
                <c:pt idx="6155">
                  <c:v>17.272727270000001</c:v>
                </c:pt>
                <c:pt idx="6156">
                  <c:v>17.272727270000001</c:v>
                </c:pt>
                <c:pt idx="6157">
                  <c:v>17.272727270000001</c:v>
                </c:pt>
                <c:pt idx="6158">
                  <c:v>17.272727270000001</c:v>
                </c:pt>
                <c:pt idx="6159">
                  <c:v>17.272727270000001</c:v>
                </c:pt>
                <c:pt idx="6160">
                  <c:v>17.272727270000001</c:v>
                </c:pt>
                <c:pt idx="6161">
                  <c:v>17.272727270000001</c:v>
                </c:pt>
                <c:pt idx="6162">
                  <c:v>17.272727270000001</c:v>
                </c:pt>
                <c:pt idx="6163">
                  <c:v>17.272727270000001</c:v>
                </c:pt>
                <c:pt idx="6164">
                  <c:v>17.272727270000001</c:v>
                </c:pt>
                <c:pt idx="6165">
                  <c:v>17.272727270000001</c:v>
                </c:pt>
                <c:pt idx="6166">
                  <c:v>17.272727270000001</c:v>
                </c:pt>
                <c:pt idx="6167">
                  <c:v>17.272727270000001</c:v>
                </c:pt>
                <c:pt idx="6168">
                  <c:v>17.272727270000001</c:v>
                </c:pt>
                <c:pt idx="6169">
                  <c:v>17.272727270000001</c:v>
                </c:pt>
                <c:pt idx="6170">
                  <c:v>17.272727270000001</c:v>
                </c:pt>
                <c:pt idx="6171">
                  <c:v>17.272727270000001</c:v>
                </c:pt>
                <c:pt idx="6172">
                  <c:v>17.272727270000001</c:v>
                </c:pt>
                <c:pt idx="6173">
                  <c:v>17.272727270000001</c:v>
                </c:pt>
                <c:pt idx="6174">
                  <c:v>17.272727270000001</c:v>
                </c:pt>
                <c:pt idx="6175">
                  <c:v>17.272727270000001</c:v>
                </c:pt>
                <c:pt idx="6176">
                  <c:v>17.272727270000001</c:v>
                </c:pt>
                <c:pt idx="6177">
                  <c:v>17.272727270000001</c:v>
                </c:pt>
                <c:pt idx="6178">
                  <c:v>17.272727270000001</c:v>
                </c:pt>
                <c:pt idx="6179">
                  <c:v>17.272727270000001</c:v>
                </c:pt>
                <c:pt idx="6180">
                  <c:v>17.272727270000001</c:v>
                </c:pt>
                <c:pt idx="6181">
                  <c:v>17.272727270000001</c:v>
                </c:pt>
                <c:pt idx="6182">
                  <c:v>17.272727270000001</c:v>
                </c:pt>
                <c:pt idx="6183">
                  <c:v>17.272727270000001</c:v>
                </c:pt>
                <c:pt idx="6184">
                  <c:v>17.272727270000001</c:v>
                </c:pt>
                <c:pt idx="6185">
                  <c:v>17.272727270000001</c:v>
                </c:pt>
                <c:pt idx="6186">
                  <c:v>17.272727270000001</c:v>
                </c:pt>
                <c:pt idx="6187">
                  <c:v>17.272727270000001</c:v>
                </c:pt>
                <c:pt idx="6188">
                  <c:v>17.272727270000001</c:v>
                </c:pt>
                <c:pt idx="6189">
                  <c:v>17.272727270000001</c:v>
                </c:pt>
                <c:pt idx="6190">
                  <c:v>17.272727270000001</c:v>
                </c:pt>
                <c:pt idx="6191">
                  <c:v>17.272727270000001</c:v>
                </c:pt>
                <c:pt idx="6192">
                  <c:v>17.272727270000001</c:v>
                </c:pt>
                <c:pt idx="6193">
                  <c:v>17.272727270000001</c:v>
                </c:pt>
                <c:pt idx="6194">
                  <c:v>17.272727270000001</c:v>
                </c:pt>
                <c:pt idx="6195">
                  <c:v>17.272727270000001</c:v>
                </c:pt>
                <c:pt idx="6196">
                  <c:v>17.272727270000001</c:v>
                </c:pt>
                <c:pt idx="6197">
                  <c:v>17.272727270000001</c:v>
                </c:pt>
                <c:pt idx="6198">
                  <c:v>17.272727270000001</c:v>
                </c:pt>
                <c:pt idx="6199">
                  <c:v>17.272727270000001</c:v>
                </c:pt>
                <c:pt idx="6200">
                  <c:v>17.272727270000001</c:v>
                </c:pt>
                <c:pt idx="6201">
                  <c:v>17.272727270000001</c:v>
                </c:pt>
                <c:pt idx="6202">
                  <c:v>17.272727270000001</c:v>
                </c:pt>
                <c:pt idx="6203">
                  <c:v>17.272727270000001</c:v>
                </c:pt>
                <c:pt idx="6204">
                  <c:v>17.272727270000001</c:v>
                </c:pt>
                <c:pt idx="6205">
                  <c:v>17.272727270000001</c:v>
                </c:pt>
                <c:pt idx="6206">
                  <c:v>17.272727270000001</c:v>
                </c:pt>
                <c:pt idx="6207">
                  <c:v>17.272727270000001</c:v>
                </c:pt>
                <c:pt idx="6208">
                  <c:v>17.272727270000001</c:v>
                </c:pt>
                <c:pt idx="6209">
                  <c:v>17.272727270000001</c:v>
                </c:pt>
                <c:pt idx="6210">
                  <c:v>17.272727270000001</c:v>
                </c:pt>
                <c:pt idx="6211">
                  <c:v>17.272727270000001</c:v>
                </c:pt>
                <c:pt idx="6212">
                  <c:v>17.272727270000001</c:v>
                </c:pt>
                <c:pt idx="6213">
                  <c:v>17.272727270000001</c:v>
                </c:pt>
                <c:pt idx="6214">
                  <c:v>17.272727270000001</c:v>
                </c:pt>
                <c:pt idx="6215">
                  <c:v>17.272727270000001</c:v>
                </c:pt>
                <c:pt idx="6216">
                  <c:v>17.272727270000001</c:v>
                </c:pt>
                <c:pt idx="6217">
                  <c:v>17.272727270000001</c:v>
                </c:pt>
                <c:pt idx="6218">
                  <c:v>17.272727270000001</c:v>
                </c:pt>
                <c:pt idx="6219">
                  <c:v>17.272727270000001</c:v>
                </c:pt>
                <c:pt idx="6220">
                  <c:v>17.272727270000001</c:v>
                </c:pt>
                <c:pt idx="6221">
                  <c:v>17.272727270000001</c:v>
                </c:pt>
                <c:pt idx="6222">
                  <c:v>17.272727270000001</c:v>
                </c:pt>
                <c:pt idx="6223">
                  <c:v>17.272727270000001</c:v>
                </c:pt>
                <c:pt idx="6224">
                  <c:v>17.272727270000001</c:v>
                </c:pt>
                <c:pt idx="6225">
                  <c:v>17.272727270000001</c:v>
                </c:pt>
                <c:pt idx="6226">
                  <c:v>17.272727270000001</c:v>
                </c:pt>
                <c:pt idx="6227">
                  <c:v>17.272727270000001</c:v>
                </c:pt>
                <c:pt idx="6228">
                  <c:v>17.272727270000001</c:v>
                </c:pt>
                <c:pt idx="6229">
                  <c:v>17.272727270000001</c:v>
                </c:pt>
                <c:pt idx="6230">
                  <c:v>17.272727270000001</c:v>
                </c:pt>
                <c:pt idx="6231">
                  <c:v>17.272727270000001</c:v>
                </c:pt>
                <c:pt idx="6232">
                  <c:v>17.272727270000001</c:v>
                </c:pt>
                <c:pt idx="6233">
                  <c:v>17.272727270000001</c:v>
                </c:pt>
                <c:pt idx="6234">
                  <c:v>17.272727270000001</c:v>
                </c:pt>
                <c:pt idx="6235">
                  <c:v>17.272727270000001</c:v>
                </c:pt>
                <c:pt idx="6236">
                  <c:v>17.272727270000001</c:v>
                </c:pt>
                <c:pt idx="6237">
                  <c:v>17.272727270000001</c:v>
                </c:pt>
                <c:pt idx="6238">
                  <c:v>17.272727270000001</c:v>
                </c:pt>
                <c:pt idx="6239">
                  <c:v>17.272727270000001</c:v>
                </c:pt>
                <c:pt idx="6240">
                  <c:v>17.272727270000001</c:v>
                </c:pt>
                <c:pt idx="6241">
                  <c:v>17.272727270000001</c:v>
                </c:pt>
                <c:pt idx="6242">
                  <c:v>17.272727270000001</c:v>
                </c:pt>
                <c:pt idx="6243">
                  <c:v>17.272727270000001</c:v>
                </c:pt>
                <c:pt idx="6244">
                  <c:v>17.272727270000001</c:v>
                </c:pt>
                <c:pt idx="6245">
                  <c:v>17.272727270000001</c:v>
                </c:pt>
                <c:pt idx="6246">
                  <c:v>17.272727270000001</c:v>
                </c:pt>
                <c:pt idx="6247">
                  <c:v>17.272727270000001</c:v>
                </c:pt>
                <c:pt idx="6248">
                  <c:v>17.272727270000001</c:v>
                </c:pt>
                <c:pt idx="6249">
                  <c:v>17.272727270000001</c:v>
                </c:pt>
                <c:pt idx="6250">
                  <c:v>17.272727270000001</c:v>
                </c:pt>
                <c:pt idx="6251">
                  <c:v>17.272727270000001</c:v>
                </c:pt>
                <c:pt idx="6252">
                  <c:v>17.272727270000001</c:v>
                </c:pt>
                <c:pt idx="6253">
                  <c:v>17.272727270000001</c:v>
                </c:pt>
                <c:pt idx="6254">
                  <c:v>17.272727270000001</c:v>
                </c:pt>
                <c:pt idx="6255">
                  <c:v>17.272727270000001</c:v>
                </c:pt>
                <c:pt idx="6256">
                  <c:v>17.272727270000001</c:v>
                </c:pt>
                <c:pt idx="6257">
                  <c:v>17.272727270000001</c:v>
                </c:pt>
                <c:pt idx="6258">
                  <c:v>17.272727270000001</c:v>
                </c:pt>
                <c:pt idx="6259">
                  <c:v>17.272727270000001</c:v>
                </c:pt>
                <c:pt idx="6260">
                  <c:v>17.272727270000001</c:v>
                </c:pt>
                <c:pt idx="6261">
                  <c:v>17.272727270000001</c:v>
                </c:pt>
                <c:pt idx="6262">
                  <c:v>17.272727270000001</c:v>
                </c:pt>
                <c:pt idx="6263">
                  <c:v>17.272727270000001</c:v>
                </c:pt>
                <c:pt idx="6264">
                  <c:v>17.272727270000001</c:v>
                </c:pt>
                <c:pt idx="6265">
                  <c:v>17.272727270000001</c:v>
                </c:pt>
                <c:pt idx="6266">
                  <c:v>17.272727270000001</c:v>
                </c:pt>
                <c:pt idx="6267">
                  <c:v>17.272727270000001</c:v>
                </c:pt>
                <c:pt idx="6268">
                  <c:v>17.272727270000001</c:v>
                </c:pt>
                <c:pt idx="6269">
                  <c:v>17.272727270000001</c:v>
                </c:pt>
                <c:pt idx="6270">
                  <c:v>17.272727270000001</c:v>
                </c:pt>
                <c:pt idx="6271">
                  <c:v>17.272727270000001</c:v>
                </c:pt>
                <c:pt idx="6272">
                  <c:v>17.272727270000001</c:v>
                </c:pt>
                <c:pt idx="6273">
                  <c:v>17.272727270000001</c:v>
                </c:pt>
                <c:pt idx="6274">
                  <c:v>17.272727270000001</c:v>
                </c:pt>
                <c:pt idx="6275">
                  <c:v>17.272727270000001</c:v>
                </c:pt>
                <c:pt idx="6276">
                  <c:v>17.272727270000001</c:v>
                </c:pt>
                <c:pt idx="6277">
                  <c:v>17.272727270000001</c:v>
                </c:pt>
                <c:pt idx="6278">
                  <c:v>17.272727270000001</c:v>
                </c:pt>
                <c:pt idx="6279">
                  <c:v>17.272727270000001</c:v>
                </c:pt>
                <c:pt idx="6280">
                  <c:v>17.272727270000001</c:v>
                </c:pt>
                <c:pt idx="6281">
                  <c:v>17.272727270000001</c:v>
                </c:pt>
                <c:pt idx="6282">
                  <c:v>17.272727270000001</c:v>
                </c:pt>
                <c:pt idx="6283">
                  <c:v>17.272727270000001</c:v>
                </c:pt>
                <c:pt idx="6284">
                  <c:v>17.272727270000001</c:v>
                </c:pt>
                <c:pt idx="6285">
                  <c:v>17.272727270000001</c:v>
                </c:pt>
                <c:pt idx="6286">
                  <c:v>17.272727270000001</c:v>
                </c:pt>
                <c:pt idx="6287">
                  <c:v>17.272727270000001</c:v>
                </c:pt>
                <c:pt idx="6288">
                  <c:v>17.272727270000001</c:v>
                </c:pt>
                <c:pt idx="6289">
                  <c:v>17.272727270000001</c:v>
                </c:pt>
                <c:pt idx="6290">
                  <c:v>17.272727270000001</c:v>
                </c:pt>
                <c:pt idx="6291">
                  <c:v>17.272727270000001</c:v>
                </c:pt>
                <c:pt idx="6292">
                  <c:v>17.272727270000001</c:v>
                </c:pt>
                <c:pt idx="6293">
                  <c:v>17.272727270000001</c:v>
                </c:pt>
                <c:pt idx="6294">
                  <c:v>17.272727270000001</c:v>
                </c:pt>
                <c:pt idx="6295">
                  <c:v>17.272727270000001</c:v>
                </c:pt>
                <c:pt idx="6296">
                  <c:v>17.272727270000001</c:v>
                </c:pt>
                <c:pt idx="6297">
                  <c:v>17.272727270000001</c:v>
                </c:pt>
                <c:pt idx="6298">
                  <c:v>17.272727270000001</c:v>
                </c:pt>
                <c:pt idx="6299">
                  <c:v>17.272727270000001</c:v>
                </c:pt>
                <c:pt idx="6300">
                  <c:v>17.272727270000001</c:v>
                </c:pt>
                <c:pt idx="6301">
                  <c:v>17.272727270000001</c:v>
                </c:pt>
                <c:pt idx="6302">
                  <c:v>17.272727270000001</c:v>
                </c:pt>
                <c:pt idx="6303">
                  <c:v>17.272727270000001</c:v>
                </c:pt>
                <c:pt idx="6304">
                  <c:v>17.272727270000001</c:v>
                </c:pt>
                <c:pt idx="6305">
                  <c:v>17.272727270000001</c:v>
                </c:pt>
                <c:pt idx="6306">
                  <c:v>17.272727270000001</c:v>
                </c:pt>
                <c:pt idx="6307">
                  <c:v>17.272727270000001</c:v>
                </c:pt>
                <c:pt idx="6308">
                  <c:v>17.272727270000001</c:v>
                </c:pt>
                <c:pt idx="6309">
                  <c:v>17.272727270000001</c:v>
                </c:pt>
                <c:pt idx="6310">
                  <c:v>17.272727270000001</c:v>
                </c:pt>
                <c:pt idx="6311">
                  <c:v>17.272727270000001</c:v>
                </c:pt>
                <c:pt idx="6312">
                  <c:v>17.272727270000001</c:v>
                </c:pt>
                <c:pt idx="6313">
                  <c:v>17.272727270000001</c:v>
                </c:pt>
                <c:pt idx="6314">
                  <c:v>17.272727270000001</c:v>
                </c:pt>
                <c:pt idx="6315">
                  <c:v>17.272727270000001</c:v>
                </c:pt>
                <c:pt idx="6316">
                  <c:v>17.272727270000001</c:v>
                </c:pt>
                <c:pt idx="6317">
                  <c:v>17.272727270000001</c:v>
                </c:pt>
                <c:pt idx="6318">
                  <c:v>17.272727270000001</c:v>
                </c:pt>
                <c:pt idx="6319">
                  <c:v>17.272727270000001</c:v>
                </c:pt>
                <c:pt idx="6320">
                  <c:v>17.272727270000001</c:v>
                </c:pt>
                <c:pt idx="6321">
                  <c:v>17.272727270000001</c:v>
                </c:pt>
                <c:pt idx="6322">
                  <c:v>17.272727270000001</c:v>
                </c:pt>
                <c:pt idx="6323">
                  <c:v>17.272727270000001</c:v>
                </c:pt>
                <c:pt idx="6324">
                  <c:v>17.272727270000001</c:v>
                </c:pt>
                <c:pt idx="6325">
                  <c:v>17.272727270000001</c:v>
                </c:pt>
                <c:pt idx="6326">
                  <c:v>17.272727270000001</c:v>
                </c:pt>
                <c:pt idx="6327">
                  <c:v>17.272727270000001</c:v>
                </c:pt>
                <c:pt idx="6328">
                  <c:v>17.272727270000001</c:v>
                </c:pt>
                <c:pt idx="6329">
                  <c:v>17.272727270000001</c:v>
                </c:pt>
                <c:pt idx="6330">
                  <c:v>17.272727270000001</c:v>
                </c:pt>
                <c:pt idx="6331">
                  <c:v>17.272727270000001</c:v>
                </c:pt>
                <c:pt idx="6332">
                  <c:v>17.272727270000001</c:v>
                </c:pt>
                <c:pt idx="6333">
                  <c:v>17.272727270000001</c:v>
                </c:pt>
                <c:pt idx="6334">
                  <c:v>17.272727270000001</c:v>
                </c:pt>
                <c:pt idx="6335">
                  <c:v>17.272727270000001</c:v>
                </c:pt>
                <c:pt idx="6336">
                  <c:v>17.272727270000001</c:v>
                </c:pt>
                <c:pt idx="6337">
                  <c:v>17.272727270000001</c:v>
                </c:pt>
                <c:pt idx="6338">
                  <c:v>17.272727270000001</c:v>
                </c:pt>
                <c:pt idx="6339">
                  <c:v>17.272727270000001</c:v>
                </c:pt>
                <c:pt idx="6340">
                  <c:v>17.272727270000001</c:v>
                </c:pt>
                <c:pt idx="6341">
                  <c:v>17.272727270000001</c:v>
                </c:pt>
                <c:pt idx="6342">
                  <c:v>17.272727270000001</c:v>
                </c:pt>
                <c:pt idx="6343">
                  <c:v>17.272727270000001</c:v>
                </c:pt>
                <c:pt idx="6344">
                  <c:v>17.272727270000001</c:v>
                </c:pt>
                <c:pt idx="6345">
                  <c:v>17.272727270000001</c:v>
                </c:pt>
                <c:pt idx="6346">
                  <c:v>17.272727270000001</c:v>
                </c:pt>
                <c:pt idx="6347">
                  <c:v>17.272727270000001</c:v>
                </c:pt>
                <c:pt idx="6348">
                  <c:v>17.272727270000001</c:v>
                </c:pt>
                <c:pt idx="6349">
                  <c:v>17.272727270000001</c:v>
                </c:pt>
                <c:pt idx="6350">
                  <c:v>17.272727270000001</c:v>
                </c:pt>
                <c:pt idx="6351">
                  <c:v>17.272727270000001</c:v>
                </c:pt>
                <c:pt idx="6352">
                  <c:v>17.272727270000001</c:v>
                </c:pt>
                <c:pt idx="6353">
                  <c:v>17.272727270000001</c:v>
                </c:pt>
                <c:pt idx="6354">
                  <c:v>17.272727270000001</c:v>
                </c:pt>
                <c:pt idx="6355">
                  <c:v>17.272727270000001</c:v>
                </c:pt>
                <c:pt idx="6356">
                  <c:v>17.272727270000001</c:v>
                </c:pt>
                <c:pt idx="6357">
                  <c:v>17.272727270000001</c:v>
                </c:pt>
                <c:pt idx="6358">
                  <c:v>17.272727270000001</c:v>
                </c:pt>
                <c:pt idx="6359">
                  <c:v>17.272727270000001</c:v>
                </c:pt>
                <c:pt idx="6360">
                  <c:v>17.272727270000001</c:v>
                </c:pt>
                <c:pt idx="6361">
                  <c:v>17.272727270000001</c:v>
                </c:pt>
                <c:pt idx="6362">
                  <c:v>17.272727270000001</c:v>
                </c:pt>
                <c:pt idx="6363">
                  <c:v>17.272727270000001</c:v>
                </c:pt>
                <c:pt idx="6364">
                  <c:v>17.272727270000001</c:v>
                </c:pt>
                <c:pt idx="6365">
                  <c:v>17.272727270000001</c:v>
                </c:pt>
                <c:pt idx="6366">
                  <c:v>17.272727270000001</c:v>
                </c:pt>
                <c:pt idx="6367">
                  <c:v>17.272727270000001</c:v>
                </c:pt>
                <c:pt idx="6368">
                  <c:v>17.272727270000001</c:v>
                </c:pt>
                <c:pt idx="6369">
                  <c:v>17.272727270000001</c:v>
                </c:pt>
                <c:pt idx="6370">
                  <c:v>17.272727270000001</c:v>
                </c:pt>
                <c:pt idx="6371">
                  <c:v>17.272727270000001</c:v>
                </c:pt>
                <c:pt idx="6372">
                  <c:v>17.272727270000001</c:v>
                </c:pt>
                <c:pt idx="6373">
                  <c:v>17.272727270000001</c:v>
                </c:pt>
                <c:pt idx="6374">
                  <c:v>17.272727270000001</c:v>
                </c:pt>
                <c:pt idx="6375">
                  <c:v>17.272727270000001</c:v>
                </c:pt>
                <c:pt idx="6376">
                  <c:v>17.272727270000001</c:v>
                </c:pt>
                <c:pt idx="6377">
                  <c:v>17.272727270000001</c:v>
                </c:pt>
                <c:pt idx="6378">
                  <c:v>17.272727270000001</c:v>
                </c:pt>
                <c:pt idx="6379">
                  <c:v>17.272727270000001</c:v>
                </c:pt>
                <c:pt idx="6380">
                  <c:v>17.272727270000001</c:v>
                </c:pt>
                <c:pt idx="6381">
                  <c:v>17.272727270000001</c:v>
                </c:pt>
                <c:pt idx="6382">
                  <c:v>17.272727270000001</c:v>
                </c:pt>
                <c:pt idx="6383">
                  <c:v>17.272727270000001</c:v>
                </c:pt>
                <c:pt idx="6384">
                  <c:v>17.272727270000001</c:v>
                </c:pt>
                <c:pt idx="6385">
                  <c:v>17.272727270000001</c:v>
                </c:pt>
                <c:pt idx="6386">
                  <c:v>17.272727270000001</c:v>
                </c:pt>
                <c:pt idx="6387">
                  <c:v>17.272727270000001</c:v>
                </c:pt>
                <c:pt idx="6388">
                  <c:v>17.272727270000001</c:v>
                </c:pt>
                <c:pt idx="6389">
                  <c:v>17.272727270000001</c:v>
                </c:pt>
                <c:pt idx="6390">
                  <c:v>17.272727270000001</c:v>
                </c:pt>
                <c:pt idx="6391">
                  <c:v>17.272727270000001</c:v>
                </c:pt>
                <c:pt idx="6392">
                  <c:v>17.272727270000001</c:v>
                </c:pt>
                <c:pt idx="6393">
                  <c:v>17.272727270000001</c:v>
                </c:pt>
                <c:pt idx="6394">
                  <c:v>17.272727270000001</c:v>
                </c:pt>
                <c:pt idx="6395">
                  <c:v>17.272727270000001</c:v>
                </c:pt>
                <c:pt idx="6396">
                  <c:v>17.272727270000001</c:v>
                </c:pt>
                <c:pt idx="6397">
                  <c:v>17.272727270000001</c:v>
                </c:pt>
                <c:pt idx="6398">
                  <c:v>17.272727270000001</c:v>
                </c:pt>
                <c:pt idx="6399">
                  <c:v>17.272727270000001</c:v>
                </c:pt>
                <c:pt idx="6400">
                  <c:v>17.272727270000001</c:v>
                </c:pt>
                <c:pt idx="6401">
                  <c:v>17.272727270000001</c:v>
                </c:pt>
                <c:pt idx="6402">
                  <c:v>17.272727270000001</c:v>
                </c:pt>
                <c:pt idx="6403">
                  <c:v>17.272727270000001</c:v>
                </c:pt>
                <c:pt idx="6404">
                  <c:v>17.272727270000001</c:v>
                </c:pt>
                <c:pt idx="6405">
                  <c:v>17.272727270000001</c:v>
                </c:pt>
                <c:pt idx="6406">
                  <c:v>17.272727270000001</c:v>
                </c:pt>
                <c:pt idx="6407">
                  <c:v>17.272727270000001</c:v>
                </c:pt>
                <c:pt idx="6408">
                  <c:v>17.272727270000001</c:v>
                </c:pt>
                <c:pt idx="6409">
                  <c:v>17.272727270000001</c:v>
                </c:pt>
                <c:pt idx="6410">
                  <c:v>17.272727270000001</c:v>
                </c:pt>
                <c:pt idx="6411">
                  <c:v>17.272727270000001</c:v>
                </c:pt>
                <c:pt idx="6412">
                  <c:v>17.272727270000001</c:v>
                </c:pt>
                <c:pt idx="6413">
                  <c:v>17.272727270000001</c:v>
                </c:pt>
                <c:pt idx="6414">
                  <c:v>17.272727270000001</c:v>
                </c:pt>
                <c:pt idx="6415">
                  <c:v>17.272727270000001</c:v>
                </c:pt>
                <c:pt idx="6416">
                  <c:v>17.272727270000001</c:v>
                </c:pt>
                <c:pt idx="6417">
                  <c:v>17.272727270000001</c:v>
                </c:pt>
                <c:pt idx="6418">
                  <c:v>17.272727270000001</c:v>
                </c:pt>
                <c:pt idx="6419">
                  <c:v>17.272727270000001</c:v>
                </c:pt>
                <c:pt idx="6420">
                  <c:v>17.272727270000001</c:v>
                </c:pt>
                <c:pt idx="6421">
                  <c:v>17.272727270000001</c:v>
                </c:pt>
                <c:pt idx="6422">
                  <c:v>17.272727270000001</c:v>
                </c:pt>
                <c:pt idx="6423">
                  <c:v>17.272727270000001</c:v>
                </c:pt>
                <c:pt idx="6424">
                  <c:v>17.272727270000001</c:v>
                </c:pt>
                <c:pt idx="6425">
                  <c:v>17.272727270000001</c:v>
                </c:pt>
                <c:pt idx="6426">
                  <c:v>17.272727270000001</c:v>
                </c:pt>
                <c:pt idx="6427">
                  <c:v>17.272727270000001</c:v>
                </c:pt>
                <c:pt idx="6428">
                  <c:v>17.272727270000001</c:v>
                </c:pt>
                <c:pt idx="6429">
                  <c:v>17.272727270000001</c:v>
                </c:pt>
                <c:pt idx="6430">
                  <c:v>17.272727270000001</c:v>
                </c:pt>
                <c:pt idx="6431">
                  <c:v>17.272727270000001</c:v>
                </c:pt>
                <c:pt idx="6432">
                  <c:v>17.272727270000001</c:v>
                </c:pt>
                <c:pt idx="6433">
                  <c:v>17.272727270000001</c:v>
                </c:pt>
                <c:pt idx="6434">
                  <c:v>17.272727270000001</c:v>
                </c:pt>
                <c:pt idx="6435">
                  <c:v>17.272727270000001</c:v>
                </c:pt>
                <c:pt idx="6436">
                  <c:v>17.272727270000001</c:v>
                </c:pt>
                <c:pt idx="6437">
                  <c:v>17.272727270000001</c:v>
                </c:pt>
                <c:pt idx="6438">
                  <c:v>17.272727270000001</c:v>
                </c:pt>
                <c:pt idx="6439">
                  <c:v>17.272727270000001</c:v>
                </c:pt>
                <c:pt idx="6440">
                  <c:v>17.272727270000001</c:v>
                </c:pt>
                <c:pt idx="6441">
                  <c:v>17.272727270000001</c:v>
                </c:pt>
                <c:pt idx="6442">
                  <c:v>17.272727270000001</c:v>
                </c:pt>
                <c:pt idx="6443">
                  <c:v>17.272727270000001</c:v>
                </c:pt>
                <c:pt idx="6444">
                  <c:v>17.272727270000001</c:v>
                </c:pt>
                <c:pt idx="6445">
                  <c:v>17.272727270000001</c:v>
                </c:pt>
                <c:pt idx="6446">
                  <c:v>17.272727270000001</c:v>
                </c:pt>
                <c:pt idx="6447">
                  <c:v>17.272727270000001</c:v>
                </c:pt>
                <c:pt idx="6448">
                  <c:v>17.272727270000001</c:v>
                </c:pt>
                <c:pt idx="6449">
                  <c:v>17.272727270000001</c:v>
                </c:pt>
                <c:pt idx="6450">
                  <c:v>17.272727270000001</c:v>
                </c:pt>
                <c:pt idx="6451">
                  <c:v>17.272727270000001</c:v>
                </c:pt>
                <c:pt idx="6452">
                  <c:v>17.272727270000001</c:v>
                </c:pt>
                <c:pt idx="6453">
                  <c:v>17.272727270000001</c:v>
                </c:pt>
                <c:pt idx="6454">
                  <c:v>17.272727270000001</c:v>
                </c:pt>
                <c:pt idx="6455">
                  <c:v>17.272727270000001</c:v>
                </c:pt>
                <c:pt idx="6456">
                  <c:v>17.272727270000001</c:v>
                </c:pt>
                <c:pt idx="6457">
                  <c:v>17.272727270000001</c:v>
                </c:pt>
                <c:pt idx="6458">
                  <c:v>17.272727270000001</c:v>
                </c:pt>
                <c:pt idx="6459">
                  <c:v>17.272727270000001</c:v>
                </c:pt>
                <c:pt idx="6460">
                  <c:v>17.272727270000001</c:v>
                </c:pt>
                <c:pt idx="6461">
                  <c:v>17.272727270000001</c:v>
                </c:pt>
                <c:pt idx="6462">
                  <c:v>17.272727270000001</c:v>
                </c:pt>
                <c:pt idx="6463">
                  <c:v>17.272727270000001</c:v>
                </c:pt>
                <c:pt idx="6464">
                  <c:v>17.272727270000001</c:v>
                </c:pt>
                <c:pt idx="6465">
                  <c:v>17.272727270000001</c:v>
                </c:pt>
                <c:pt idx="6466">
                  <c:v>17.272727270000001</c:v>
                </c:pt>
                <c:pt idx="6467">
                  <c:v>17.272727270000001</c:v>
                </c:pt>
                <c:pt idx="6468">
                  <c:v>17.272727270000001</c:v>
                </c:pt>
                <c:pt idx="6469">
                  <c:v>17.272727270000001</c:v>
                </c:pt>
                <c:pt idx="6470">
                  <c:v>17.272727270000001</c:v>
                </c:pt>
                <c:pt idx="6471">
                  <c:v>17.272727270000001</c:v>
                </c:pt>
                <c:pt idx="6472">
                  <c:v>17.272727270000001</c:v>
                </c:pt>
                <c:pt idx="6473">
                  <c:v>17.272727270000001</c:v>
                </c:pt>
                <c:pt idx="6474">
                  <c:v>17.272727270000001</c:v>
                </c:pt>
                <c:pt idx="6475">
                  <c:v>17.272727270000001</c:v>
                </c:pt>
                <c:pt idx="6476">
                  <c:v>17.272727270000001</c:v>
                </c:pt>
                <c:pt idx="6477">
                  <c:v>17.272727270000001</c:v>
                </c:pt>
                <c:pt idx="6478">
                  <c:v>17.272727270000001</c:v>
                </c:pt>
                <c:pt idx="6479">
                  <c:v>17.272727270000001</c:v>
                </c:pt>
                <c:pt idx="6480">
                  <c:v>17.272727270000001</c:v>
                </c:pt>
                <c:pt idx="6481">
                  <c:v>17.272727270000001</c:v>
                </c:pt>
                <c:pt idx="6482">
                  <c:v>17.272727270000001</c:v>
                </c:pt>
                <c:pt idx="6483">
                  <c:v>17.272727270000001</c:v>
                </c:pt>
                <c:pt idx="6484">
                  <c:v>17.272727270000001</c:v>
                </c:pt>
                <c:pt idx="6485">
                  <c:v>17.272727270000001</c:v>
                </c:pt>
                <c:pt idx="6486">
                  <c:v>17.272727270000001</c:v>
                </c:pt>
                <c:pt idx="6487">
                  <c:v>17.272727270000001</c:v>
                </c:pt>
                <c:pt idx="6488">
                  <c:v>17.272727270000001</c:v>
                </c:pt>
                <c:pt idx="6489">
                  <c:v>17.272727270000001</c:v>
                </c:pt>
                <c:pt idx="6490">
                  <c:v>17.272727270000001</c:v>
                </c:pt>
                <c:pt idx="6491">
                  <c:v>17.272727270000001</c:v>
                </c:pt>
                <c:pt idx="6492">
                  <c:v>17.272727270000001</c:v>
                </c:pt>
                <c:pt idx="6493">
                  <c:v>17.272727270000001</c:v>
                </c:pt>
                <c:pt idx="6494">
                  <c:v>17.272727270000001</c:v>
                </c:pt>
                <c:pt idx="6495">
                  <c:v>17.272727270000001</c:v>
                </c:pt>
                <c:pt idx="6496">
                  <c:v>17.272727270000001</c:v>
                </c:pt>
                <c:pt idx="6497">
                  <c:v>17.272727270000001</c:v>
                </c:pt>
                <c:pt idx="6498">
                  <c:v>17.272727270000001</c:v>
                </c:pt>
                <c:pt idx="6499">
                  <c:v>17.272727270000001</c:v>
                </c:pt>
                <c:pt idx="6500">
                  <c:v>17.272727270000001</c:v>
                </c:pt>
                <c:pt idx="6501">
                  <c:v>17.272727270000001</c:v>
                </c:pt>
                <c:pt idx="6502">
                  <c:v>17.272727270000001</c:v>
                </c:pt>
                <c:pt idx="6503">
                  <c:v>17.272727270000001</c:v>
                </c:pt>
                <c:pt idx="6504">
                  <c:v>17.272727270000001</c:v>
                </c:pt>
                <c:pt idx="6505">
                  <c:v>17.272727270000001</c:v>
                </c:pt>
                <c:pt idx="6506">
                  <c:v>17.272727270000001</c:v>
                </c:pt>
                <c:pt idx="6507">
                  <c:v>17.272727270000001</c:v>
                </c:pt>
                <c:pt idx="6508">
                  <c:v>17.272727270000001</c:v>
                </c:pt>
                <c:pt idx="6509">
                  <c:v>17.272727270000001</c:v>
                </c:pt>
                <c:pt idx="6510">
                  <c:v>17.272727270000001</c:v>
                </c:pt>
                <c:pt idx="6511">
                  <c:v>17.272727270000001</c:v>
                </c:pt>
                <c:pt idx="6512">
                  <c:v>17.272727270000001</c:v>
                </c:pt>
                <c:pt idx="6513">
                  <c:v>17.272727270000001</c:v>
                </c:pt>
                <c:pt idx="6514">
                  <c:v>17.272727270000001</c:v>
                </c:pt>
                <c:pt idx="6515">
                  <c:v>17.272727270000001</c:v>
                </c:pt>
                <c:pt idx="6516">
                  <c:v>19</c:v>
                </c:pt>
                <c:pt idx="6517">
                  <c:v>19</c:v>
                </c:pt>
                <c:pt idx="6518">
                  <c:v>19</c:v>
                </c:pt>
                <c:pt idx="6519">
                  <c:v>19</c:v>
                </c:pt>
                <c:pt idx="6520">
                  <c:v>19</c:v>
                </c:pt>
                <c:pt idx="6521">
                  <c:v>19</c:v>
                </c:pt>
                <c:pt idx="6522">
                  <c:v>19</c:v>
                </c:pt>
                <c:pt idx="6523">
                  <c:v>19</c:v>
                </c:pt>
                <c:pt idx="6524">
                  <c:v>19</c:v>
                </c:pt>
                <c:pt idx="6525">
                  <c:v>19</c:v>
                </c:pt>
                <c:pt idx="6526">
                  <c:v>19</c:v>
                </c:pt>
                <c:pt idx="6527">
                  <c:v>19</c:v>
                </c:pt>
                <c:pt idx="6528">
                  <c:v>19</c:v>
                </c:pt>
                <c:pt idx="6529">
                  <c:v>19</c:v>
                </c:pt>
                <c:pt idx="6530">
                  <c:v>19</c:v>
                </c:pt>
                <c:pt idx="6531">
                  <c:v>19</c:v>
                </c:pt>
                <c:pt idx="6532">
                  <c:v>19</c:v>
                </c:pt>
                <c:pt idx="6533">
                  <c:v>19</c:v>
                </c:pt>
                <c:pt idx="6534">
                  <c:v>19</c:v>
                </c:pt>
                <c:pt idx="6535">
                  <c:v>19</c:v>
                </c:pt>
                <c:pt idx="6536">
                  <c:v>19</c:v>
                </c:pt>
                <c:pt idx="6537">
                  <c:v>19.100000000000001</c:v>
                </c:pt>
                <c:pt idx="6538">
                  <c:v>19.100000000000001</c:v>
                </c:pt>
                <c:pt idx="6539">
                  <c:v>19.100000000000001</c:v>
                </c:pt>
                <c:pt idx="6540">
                  <c:v>19.100000000000001</c:v>
                </c:pt>
                <c:pt idx="6541">
                  <c:v>19.100000000000001</c:v>
                </c:pt>
                <c:pt idx="6542">
                  <c:v>19.100000000000001</c:v>
                </c:pt>
                <c:pt idx="6543">
                  <c:v>19.100000000000001</c:v>
                </c:pt>
                <c:pt idx="6544">
                  <c:v>19.100000000000001</c:v>
                </c:pt>
                <c:pt idx="6545">
                  <c:v>19.100000000000001</c:v>
                </c:pt>
                <c:pt idx="6546">
                  <c:v>19.100000000000001</c:v>
                </c:pt>
                <c:pt idx="6547">
                  <c:v>19.100000000000001</c:v>
                </c:pt>
                <c:pt idx="6548">
                  <c:v>19.100000000000001</c:v>
                </c:pt>
                <c:pt idx="6549">
                  <c:v>19.100000000000001</c:v>
                </c:pt>
                <c:pt idx="6550">
                  <c:v>19.100000000000001</c:v>
                </c:pt>
                <c:pt idx="6551">
                  <c:v>19.100000000000001</c:v>
                </c:pt>
                <c:pt idx="6552">
                  <c:v>19.100000000000001</c:v>
                </c:pt>
                <c:pt idx="6553">
                  <c:v>19.100000000000001</c:v>
                </c:pt>
                <c:pt idx="6554">
                  <c:v>19.100000000000001</c:v>
                </c:pt>
                <c:pt idx="6555">
                  <c:v>19.100000000000001</c:v>
                </c:pt>
                <c:pt idx="6556">
                  <c:v>19.100000000000001</c:v>
                </c:pt>
                <c:pt idx="6557">
                  <c:v>19.100000000000001</c:v>
                </c:pt>
                <c:pt idx="6558">
                  <c:v>19.100000000000001</c:v>
                </c:pt>
                <c:pt idx="6559">
                  <c:v>19.100000000000001</c:v>
                </c:pt>
                <c:pt idx="6560">
                  <c:v>19.100000000000001</c:v>
                </c:pt>
                <c:pt idx="6561">
                  <c:v>19.100000000000001</c:v>
                </c:pt>
                <c:pt idx="6562">
                  <c:v>19.100000000000001</c:v>
                </c:pt>
                <c:pt idx="6563">
                  <c:v>19.100000000000001</c:v>
                </c:pt>
                <c:pt idx="6564">
                  <c:v>19.100000000000001</c:v>
                </c:pt>
                <c:pt idx="6565">
                  <c:v>19.100000000000001</c:v>
                </c:pt>
                <c:pt idx="6566">
                  <c:v>19.100000000000001</c:v>
                </c:pt>
                <c:pt idx="6567">
                  <c:v>19.100000000000001</c:v>
                </c:pt>
                <c:pt idx="6568">
                  <c:v>19.100000000000001</c:v>
                </c:pt>
                <c:pt idx="6569">
                  <c:v>19.100000000000001</c:v>
                </c:pt>
                <c:pt idx="6570">
                  <c:v>19.100000000000001</c:v>
                </c:pt>
                <c:pt idx="6571">
                  <c:v>19.100000000000001</c:v>
                </c:pt>
                <c:pt idx="6572">
                  <c:v>19.100000000000001</c:v>
                </c:pt>
                <c:pt idx="6573">
                  <c:v>19.100000000000001</c:v>
                </c:pt>
                <c:pt idx="6574">
                  <c:v>19.100000000000001</c:v>
                </c:pt>
                <c:pt idx="6575">
                  <c:v>19.100000000000001</c:v>
                </c:pt>
                <c:pt idx="6576">
                  <c:v>19.100000000000001</c:v>
                </c:pt>
                <c:pt idx="6577">
                  <c:v>19.100000000000001</c:v>
                </c:pt>
                <c:pt idx="6578">
                  <c:v>19.100000000000001</c:v>
                </c:pt>
                <c:pt idx="6579">
                  <c:v>19.100000000000001</c:v>
                </c:pt>
                <c:pt idx="6580">
                  <c:v>19.100000000000001</c:v>
                </c:pt>
                <c:pt idx="6581">
                  <c:v>19.100000000000001</c:v>
                </c:pt>
                <c:pt idx="6582">
                  <c:v>19.100000000000001</c:v>
                </c:pt>
                <c:pt idx="6583">
                  <c:v>19.100000000000001</c:v>
                </c:pt>
                <c:pt idx="6584">
                  <c:v>19.100000000000001</c:v>
                </c:pt>
                <c:pt idx="6585">
                  <c:v>19.100000000000001</c:v>
                </c:pt>
                <c:pt idx="6586">
                  <c:v>19.100000000000001</c:v>
                </c:pt>
                <c:pt idx="6587">
                  <c:v>19.100000000000001</c:v>
                </c:pt>
                <c:pt idx="6588">
                  <c:v>19.100000000000001</c:v>
                </c:pt>
                <c:pt idx="6589">
                  <c:v>19.100000000000001</c:v>
                </c:pt>
                <c:pt idx="6590">
                  <c:v>19.100000000000001</c:v>
                </c:pt>
                <c:pt idx="6591">
                  <c:v>19.100000000000001</c:v>
                </c:pt>
                <c:pt idx="6592">
                  <c:v>19.100000000000001</c:v>
                </c:pt>
                <c:pt idx="6593">
                  <c:v>19.100000000000001</c:v>
                </c:pt>
                <c:pt idx="6594">
                  <c:v>19.100000000000001</c:v>
                </c:pt>
                <c:pt idx="6595">
                  <c:v>19.100000000000001</c:v>
                </c:pt>
                <c:pt idx="6596">
                  <c:v>19.100000000000001</c:v>
                </c:pt>
                <c:pt idx="6597">
                  <c:v>19.100000000000001</c:v>
                </c:pt>
                <c:pt idx="6598">
                  <c:v>19.100000000000001</c:v>
                </c:pt>
                <c:pt idx="6599">
                  <c:v>19.100000000000001</c:v>
                </c:pt>
                <c:pt idx="6600">
                  <c:v>19.100000000000001</c:v>
                </c:pt>
                <c:pt idx="6601">
                  <c:v>19.100000000000001</c:v>
                </c:pt>
                <c:pt idx="6602">
                  <c:v>19.100000000000001</c:v>
                </c:pt>
                <c:pt idx="6603">
                  <c:v>19.100000000000001</c:v>
                </c:pt>
                <c:pt idx="6604">
                  <c:v>19.100000000000001</c:v>
                </c:pt>
                <c:pt idx="6605">
                  <c:v>19.100000000000001</c:v>
                </c:pt>
                <c:pt idx="6606">
                  <c:v>19.100000000000001</c:v>
                </c:pt>
                <c:pt idx="6607">
                  <c:v>19.100000000000001</c:v>
                </c:pt>
                <c:pt idx="6608">
                  <c:v>19.100000000000001</c:v>
                </c:pt>
                <c:pt idx="6609">
                  <c:v>19.100000000000001</c:v>
                </c:pt>
                <c:pt idx="6610">
                  <c:v>19.100000000000001</c:v>
                </c:pt>
                <c:pt idx="6611">
                  <c:v>19.100000000000001</c:v>
                </c:pt>
                <c:pt idx="6612">
                  <c:v>19.100000000000001</c:v>
                </c:pt>
                <c:pt idx="6613">
                  <c:v>19.100000000000001</c:v>
                </c:pt>
                <c:pt idx="6614">
                  <c:v>19.100000000000001</c:v>
                </c:pt>
                <c:pt idx="6615">
                  <c:v>19.100000000000001</c:v>
                </c:pt>
                <c:pt idx="6616">
                  <c:v>19.100000000000001</c:v>
                </c:pt>
                <c:pt idx="6617">
                  <c:v>19.100000000000001</c:v>
                </c:pt>
                <c:pt idx="6618">
                  <c:v>19.100000000000001</c:v>
                </c:pt>
                <c:pt idx="6619">
                  <c:v>19.100000000000001</c:v>
                </c:pt>
                <c:pt idx="6620">
                  <c:v>19.100000000000001</c:v>
                </c:pt>
                <c:pt idx="6621">
                  <c:v>19.100000000000001</c:v>
                </c:pt>
                <c:pt idx="6622">
                  <c:v>19.100000000000001</c:v>
                </c:pt>
                <c:pt idx="6623">
                  <c:v>19.100000000000001</c:v>
                </c:pt>
                <c:pt idx="6624">
                  <c:v>19.100000000000001</c:v>
                </c:pt>
                <c:pt idx="6625">
                  <c:v>19.100000000000001</c:v>
                </c:pt>
                <c:pt idx="6626">
                  <c:v>19.100000000000001</c:v>
                </c:pt>
                <c:pt idx="6627">
                  <c:v>19.100000000000001</c:v>
                </c:pt>
                <c:pt idx="6628">
                  <c:v>19.100000000000001</c:v>
                </c:pt>
                <c:pt idx="6629">
                  <c:v>19.100000000000001</c:v>
                </c:pt>
                <c:pt idx="6630">
                  <c:v>19.100000000000001</c:v>
                </c:pt>
                <c:pt idx="6631">
                  <c:v>19.100000000000001</c:v>
                </c:pt>
                <c:pt idx="6632">
                  <c:v>19.100000000000001</c:v>
                </c:pt>
                <c:pt idx="6633">
                  <c:v>19.100000000000001</c:v>
                </c:pt>
                <c:pt idx="6634">
                  <c:v>19.100000000000001</c:v>
                </c:pt>
                <c:pt idx="6635">
                  <c:v>19.100000000000001</c:v>
                </c:pt>
                <c:pt idx="6636">
                  <c:v>19.100000000000001</c:v>
                </c:pt>
                <c:pt idx="6637">
                  <c:v>19.100000000000001</c:v>
                </c:pt>
                <c:pt idx="6638">
                  <c:v>19.100000000000001</c:v>
                </c:pt>
                <c:pt idx="6639">
                  <c:v>19.100000000000001</c:v>
                </c:pt>
                <c:pt idx="6640">
                  <c:v>19.100000000000001</c:v>
                </c:pt>
                <c:pt idx="6641">
                  <c:v>19.100000000000001</c:v>
                </c:pt>
                <c:pt idx="6642">
                  <c:v>19.100000000000001</c:v>
                </c:pt>
                <c:pt idx="6643">
                  <c:v>19.100000000000001</c:v>
                </c:pt>
                <c:pt idx="6644">
                  <c:v>19.100000000000001</c:v>
                </c:pt>
                <c:pt idx="6645">
                  <c:v>19.100000000000001</c:v>
                </c:pt>
                <c:pt idx="6646">
                  <c:v>19.100000000000001</c:v>
                </c:pt>
                <c:pt idx="6647">
                  <c:v>19.100000000000001</c:v>
                </c:pt>
                <c:pt idx="6648">
                  <c:v>19.100000000000001</c:v>
                </c:pt>
                <c:pt idx="6649">
                  <c:v>19.100000000000001</c:v>
                </c:pt>
                <c:pt idx="6650">
                  <c:v>19.100000000000001</c:v>
                </c:pt>
                <c:pt idx="6651">
                  <c:v>19.100000000000001</c:v>
                </c:pt>
                <c:pt idx="6652">
                  <c:v>19.100000000000001</c:v>
                </c:pt>
                <c:pt idx="6653">
                  <c:v>19.100000000000001</c:v>
                </c:pt>
                <c:pt idx="6654">
                  <c:v>19.100000000000001</c:v>
                </c:pt>
                <c:pt idx="6655">
                  <c:v>19.100000000000001</c:v>
                </c:pt>
                <c:pt idx="6656">
                  <c:v>19.100000000000001</c:v>
                </c:pt>
                <c:pt idx="6657">
                  <c:v>19.100000000000001</c:v>
                </c:pt>
                <c:pt idx="6658">
                  <c:v>19.100000000000001</c:v>
                </c:pt>
                <c:pt idx="6659">
                  <c:v>19.100000000000001</c:v>
                </c:pt>
                <c:pt idx="6660">
                  <c:v>19.100000000000001</c:v>
                </c:pt>
                <c:pt idx="6661">
                  <c:v>19.100000000000001</c:v>
                </c:pt>
                <c:pt idx="6662">
                  <c:v>19.100000000000001</c:v>
                </c:pt>
                <c:pt idx="6663">
                  <c:v>19.100000000000001</c:v>
                </c:pt>
                <c:pt idx="6664">
                  <c:v>19.100000000000001</c:v>
                </c:pt>
                <c:pt idx="6665">
                  <c:v>19.100000000000001</c:v>
                </c:pt>
                <c:pt idx="6666">
                  <c:v>19.100000000000001</c:v>
                </c:pt>
                <c:pt idx="6667">
                  <c:v>19.100000000000001</c:v>
                </c:pt>
                <c:pt idx="6668">
                  <c:v>19.100000000000001</c:v>
                </c:pt>
                <c:pt idx="6669">
                  <c:v>19.100000000000001</c:v>
                </c:pt>
                <c:pt idx="6670">
                  <c:v>19.100000000000001</c:v>
                </c:pt>
                <c:pt idx="6671">
                  <c:v>19.100000000000001</c:v>
                </c:pt>
                <c:pt idx="6672">
                  <c:v>19.100000000000001</c:v>
                </c:pt>
                <c:pt idx="6673">
                  <c:v>19.100000000000001</c:v>
                </c:pt>
                <c:pt idx="6674">
                  <c:v>19.100000000000001</c:v>
                </c:pt>
                <c:pt idx="6675">
                  <c:v>19.100000000000001</c:v>
                </c:pt>
                <c:pt idx="6676">
                  <c:v>19.100000000000001</c:v>
                </c:pt>
                <c:pt idx="6677">
                  <c:v>19.100000000000001</c:v>
                </c:pt>
                <c:pt idx="6678">
                  <c:v>19.100000000000001</c:v>
                </c:pt>
                <c:pt idx="6679">
                  <c:v>19.100000000000001</c:v>
                </c:pt>
                <c:pt idx="6680">
                  <c:v>19.100000000000001</c:v>
                </c:pt>
                <c:pt idx="6681">
                  <c:v>19.100000000000001</c:v>
                </c:pt>
                <c:pt idx="6682">
                  <c:v>19.100000000000001</c:v>
                </c:pt>
                <c:pt idx="6683">
                  <c:v>19.100000000000001</c:v>
                </c:pt>
                <c:pt idx="6684">
                  <c:v>19.100000000000001</c:v>
                </c:pt>
                <c:pt idx="6685">
                  <c:v>19.100000000000001</c:v>
                </c:pt>
                <c:pt idx="6686">
                  <c:v>19.100000000000001</c:v>
                </c:pt>
                <c:pt idx="6687">
                  <c:v>19.100000000000001</c:v>
                </c:pt>
                <c:pt idx="6688">
                  <c:v>19.100000000000001</c:v>
                </c:pt>
                <c:pt idx="6689">
                  <c:v>19.100000000000001</c:v>
                </c:pt>
                <c:pt idx="6690">
                  <c:v>19.100000000000001</c:v>
                </c:pt>
                <c:pt idx="6691">
                  <c:v>19.100000000000001</c:v>
                </c:pt>
                <c:pt idx="6692">
                  <c:v>19.100000000000001</c:v>
                </c:pt>
                <c:pt idx="6693">
                  <c:v>19.100000000000001</c:v>
                </c:pt>
                <c:pt idx="6694">
                  <c:v>19.100000000000001</c:v>
                </c:pt>
                <c:pt idx="6695">
                  <c:v>19.100000000000001</c:v>
                </c:pt>
                <c:pt idx="6696">
                  <c:v>19.100000000000001</c:v>
                </c:pt>
                <c:pt idx="6697">
                  <c:v>19.100000000000001</c:v>
                </c:pt>
                <c:pt idx="6698">
                  <c:v>19.100000000000001</c:v>
                </c:pt>
                <c:pt idx="6699">
                  <c:v>19.100000000000001</c:v>
                </c:pt>
                <c:pt idx="6700">
                  <c:v>19.100000000000001</c:v>
                </c:pt>
                <c:pt idx="6701">
                  <c:v>19.100000000000001</c:v>
                </c:pt>
                <c:pt idx="6702">
                  <c:v>19.100000000000001</c:v>
                </c:pt>
                <c:pt idx="6703">
                  <c:v>19.100000000000001</c:v>
                </c:pt>
                <c:pt idx="6704">
                  <c:v>19.100000000000001</c:v>
                </c:pt>
                <c:pt idx="6705">
                  <c:v>19.100000000000001</c:v>
                </c:pt>
                <c:pt idx="6706">
                  <c:v>19.100000000000001</c:v>
                </c:pt>
                <c:pt idx="6707">
                  <c:v>19.100000000000001</c:v>
                </c:pt>
                <c:pt idx="6708">
                  <c:v>19.100000000000001</c:v>
                </c:pt>
                <c:pt idx="6709">
                  <c:v>19.100000000000001</c:v>
                </c:pt>
                <c:pt idx="6710">
                  <c:v>19.100000000000001</c:v>
                </c:pt>
                <c:pt idx="6711">
                  <c:v>19.100000000000001</c:v>
                </c:pt>
                <c:pt idx="6712">
                  <c:v>19.100000000000001</c:v>
                </c:pt>
                <c:pt idx="6713">
                  <c:v>19.100000000000001</c:v>
                </c:pt>
                <c:pt idx="6714">
                  <c:v>19.100000000000001</c:v>
                </c:pt>
                <c:pt idx="6715">
                  <c:v>19.100000000000001</c:v>
                </c:pt>
                <c:pt idx="6716">
                  <c:v>19.100000000000001</c:v>
                </c:pt>
                <c:pt idx="6717">
                  <c:v>19.100000000000001</c:v>
                </c:pt>
                <c:pt idx="6718">
                  <c:v>19.100000000000001</c:v>
                </c:pt>
                <c:pt idx="6719">
                  <c:v>19.100000000000001</c:v>
                </c:pt>
                <c:pt idx="6720">
                  <c:v>19.100000000000001</c:v>
                </c:pt>
                <c:pt idx="6721">
                  <c:v>19.100000000000001</c:v>
                </c:pt>
                <c:pt idx="6722">
                  <c:v>19.100000000000001</c:v>
                </c:pt>
                <c:pt idx="6723">
                  <c:v>19.100000000000001</c:v>
                </c:pt>
                <c:pt idx="6724">
                  <c:v>19.100000000000001</c:v>
                </c:pt>
                <c:pt idx="6725">
                  <c:v>19.100000000000001</c:v>
                </c:pt>
                <c:pt idx="6726">
                  <c:v>19.100000000000001</c:v>
                </c:pt>
                <c:pt idx="6727">
                  <c:v>19.100000000000001</c:v>
                </c:pt>
                <c:pt idx="6728">
                  <c:v>19.100000000000001</c:v>
                </c:pt>
                <c:pt idx="6729">
                  <c:v>19.100000000000001</c:v>
                </c:pt>
                <c:pt idx="6730">
                  <c:v>19.100000000000001</c:v>
                </c:pt>
                <c:pt idx="6731">
                  <c:v>19.100000000000001</c:v>
                </c:pt>
                <c:pt idx="6732">
                  <c:v>19.100000000000001</c:v>
                </c:pt>
                <c:pt idx="6733">
                  <c:v>19.100000000000001</c:v>
                </c:pt>
                <c:pt idx="6734">
                  <c:v>19.100000000000001</c:v>
                </c:pt>
                <c:pt idx="6735">
                  <c:v>19.100000000000001</c:v>
                </c:pt>
                <c:pt idx="6736">
                  <c:v>19.100000000000001</c:v>
                </c:pt>
                <c:pt idx="6737">
                  <c:v>19.100000000000001</c:v>
                </c:pt>
                <c:pt idx="6738">
                  <c:v>19.100000000000001</c:v>
                </c:pt>
                <c:pt idx="6739">
                  <c:v>19.100000000000001</c:v>
                </c:pt>
                <c:pt idx="6740">
                  <c:v>19.100000000000001</c:v>
                </c:pt>
                <c:pt idx="6741">
                  <c:v>19.100000000000001</c:v>
                </c:pt>
                <c:pt idx="6742">
                  <c:v>19.100000000000001</c:v>
                </c:pt>
                <c:pt idx="6743">
                  <c:v>19.100000000000001</c:v>
                </c:pt>
                <c:pt idx="6744">
                  <c:v>19.100000000000001</c:v>
                </c:pt>
                <c:pt idx="6745">
                  <c:v>19.100000000000001</c:v>
                </c:pt>
                <c:pt idx="6746">
                  <c:v>19.100000000000001</c:v>
                </c:pt>
                <c:pt idx="6747">
                  <c:v>19.100000000000001</c:v>
                </c:pt>
                <c:pt idx="6748">
                  <c:v>19.100000000000001</c:v>
                </c:pt>
                <c:pt idx="6749">
                  <c:v>19.100000000000001</c:v>
                </c:pt>
                <c:pt idx="6750">
                  <c:v>19.100000000000001</c:v>
                </c:pt>
                <c:pt idx="6751">
                  <c:v>19.100000000000001</c:v>
                </c:pt>
                <c:pt idx="6752">
                  <c:v>19.100000000000001</c:v>
                </c:pt>
                <c:pt idx="6753">
                  <c:v>19.100000000000001</c:v>
                </c:pt>
                <c:pt idx="6754">
                  <c:v>19.100000000000001</c:v>
                </c:pt>
                <c:pt idx="6755">
                  <c:v>19.100000000000001</c:v>
                </c:pt>
                <c:pt idx="6756">
                  <c:v>19.100000000000001</c:v>
                </c:pt>
                <c:pt idx="6757">
                  <c:v>19.100000000000001</c:v>
                </c:pt>
                <c:pt idx="6758">
                  <c:v>19.100000000000001</c:v>
                </c:pt>
                <c:pt idx="6759">
                  <c:v>19.100000000000001</c:v>
                </c:pt>
                <c:pt idx="6760">
                  <c:v>19.100000000000001</c:v>
                </c:pt>
                <c:pt idx="6761">
                  <c:v>19.100000000000001</c:v>
                </c:pt>
                <c:pt idx="6762">
                  <c:v>19.100000000000001</c:v>
                </c:pt>
                <c:pt idx="6763">
                  <c:v>19.100000000000001</c:v>
                </c:pt>
                <c:pt idx="6764">
                  <c:v>19.100000000000001</c:v>
                </c:pt>
                <c:pt idx="6765">
                  <c:v>19.100000000000001</c:v>
                </c:pt>
                <c:pt idx="6766">
                  <c:v>19.100000000000001</c:v>
                </c:pt>
                <c:pt idx="6767">
                  <c:v>19.100000000000001</c:v>
                </c:pt>
                <c:pt idx="6768">
                  <c:v>19.100000000000001</c:v>
                </c:pt>
                <c:pt idx="6769">
                  <c:v>19.100000000000001</c:v>
                </c:pt>
                <c:pt idx="6770">
                  <c:v>19.100000000000001</c:v>
                </c:pt>
                <c:pt idx="6771">
                  <c:v>19.100000000000001</c:v>
                </c:pt>
                <c:pt idx="6772">
                  <c:v>19.100000000000001</c:v>
                </c:pt>
                <c:pt idx="6773">
                  <c:v>19.100000000000001</c:v>
                </c:pt>
                <c:pt idx="6774">
                  <c:v>19.100000000000001</c:v>
                </c:pt>
                <c:pt idx="6775">
                  <c:v>19.100000000000001</c:v>
                </c:pt>
                <c:pt idx="6776">
                  <c:v>19.100000000000001</c:v>
                </c:pt>
                <c:pt idx="6777">
                  <c:v>19.100000000000001</c:v>
                </c:pt>
                <c:pt idx="6778">
                  <c:v>19.100000000000001</c:v>
                </c:pt>
                <c:pt idx="6779">
                  <c:v>19.100000000000001</c:v>
                </c:pt>
                <c:pt idx="6780">
                  <c:v>19.100000000000001</c:v>
                </c:pt>
                <c:pt idx="6781">
                  <c:v>19.100000000000001</c:v>
                </c:pt>
                <c:pt idx="6782">
                  <c:v>19.100000000000001</c:v>
                </c:pt>
                <c:pt idx="6783">
                  <c:v>19.100000000000001</c:v>
                </c:pt>
                <c:pt idx="6784">
                  <c:v>19.100000000000001</c:v>
                </c:pt>
                <c:pt idx="6785">
                  <c:v>19.100000000000001</c:v>
                </c:pt>
                <c:pt idx="6786">
                  <c:v>19.100000000000001</c:v>
                </c:pt>
                <c:pt idx="6787">
                  <c:v>19.100000000000001</c:v>
                </c:pt>
                <c:pt idx="6788">
                  <c:v>19.100000000000001</c:v>
                </c:pt>
                <c:pt idx="6789">
                  <c:v>19.100000000000001</c:v>
                </c:pt>
                <c:pt idx="6790">
                  <c:v>19.100000000000001</c:v>
                </c:pt>
                <c:pt idx="6791">
                  <c:v>19.100000000000001</c:v>
                </c:pt>
                <c:pt idx="6792">
                  <c:v>19.100000000000001</c:v>
                </c:pt>
                <c:pt idx="6793">
                  <c:v>19.100000000000001</c:v>
                </c:pt>
                <c:pt idx="6794">
                  <c:v>19.100000000000001</c:v>
                </c:pt>
                <c:pt idx="6795">
                  <c:v>19.100000000000001</c:v>
                </c:pt>
                <c:pt idx="6796">
                  <c:v>19.100000000000001</c:v>
                </c:pt>
                <c:pt idx="6797">
                  <c:v>19.100000000000001</c:v>
                </c:pt>
                <c:pt idx="6798">
                  <c:v>19.100000000000001</c:v>
                </c:pt>
                <c:pt idx="6799">
                  <c:v>19.100000000000001</c:v>
                </c:pt>
                <c:pt idx="6800">
                  <c:v>19.100000000000001</c:v>
                </c:pt>
                <c:pt idx="6801">
                  <c:v>19.100000000000001</c:v>
                </c:pt>
                <c:pt idx="6802">
                  <c:v>19.100000000000001</c:v>
                </c:pt>
                <c:pt idx="6803">
                  <c:v>19.100000000000001</c:v>
                </c:pt>
                <c:pt idx="6804">
                  <c:v>19.100000000000001</c:v>
                </c:pt>
                <c:pt idx="6805">
                  <c:v>19.100000000000001</c:v>
                </c:pt>
                <c:pt idx="6806">
                  <c:v>19.100000000000001</c:v>
                </c:pt>
                <c:pt idx="6807">
                  <c:v>19.100000000000001</c:v>
                </c:pt>
                <c:pt idx="6808">
                  <c:v>19.100000000000001</c:v>
                </c:pt>
                <c:pt idx="6809">
                  <c:v>19.100000000000001</c:v>
                </c:pt>
                <c:pt idx="6810">
                  <c:v>19.100000000000001</c:v>
                </c:pt>
                <c:pt idx="6811">
                  <c:v>19.100000000000001</c:v>
                </c:pt>
                <c:pt idx="6812">
                  <c:v>19.100000000000001</c:v>
                </c:pt>
                <c:pt idx="6813">
                  <c:v>19.100000000000001</c:v>
                </c:pt>
                <c:pt idx="6814">
                  <c:v>19.100000000000001</c:v>
                </c:pt>
                <c:pt idx="6815">
                  <c:v>19.100000000000001</c:v>
                </c:pt>
                <c:pt idx="6816">
                  <c:v>19.100000000000001</c:v>
                </c:pt>
                <c:pt idx="6817">
                  <c:v>19.100000000000001</c:v>
                </c:pt>
                <c:pt idx="6818">
                  <c:v>19.100000000000001</c:v>
                </c:pt>
                <c:pt idx="6819">
                  <c:v>19.100000000000001</c:v>
                </c:pt>
                <c:pt idx="6820">
                  <c:v>19.100000000000001</c:v>
                </c:pt>
                <c:pt idx="6821">
                  <c:v>19.100000000000001</c:v>
                </c:pt>
                <c:pt idx="6822">
                  <c:v>19.100000000000001</c:v>
                </c:pt>
                <c:pt idx="6823">
                  <c:v>19.100000000000001</c:v>
                </c:pt>
                <c:pt idx="6824">
                  <c:v>19.100000000000001</c:v>
                </c:pt>
                <c:pt idx="6825">
                  <c:v>19.100000000000001</c:v>
                </c:pt>
                <c:pt idx="6826">
                  <c:v>19.100000000000001</c:v>
                </c:pt>
                <c:pt idx="6827">
                  <c:v>19.100000000000001</c:v>
                </c:pt>
                <c:pt idx="6828">
                  <c:v>19.100000000000001</c:v>
                </c:pt>
                <c:pt idx="6829">
                  <c:v>19.100000000000001</c:v>
                </c:pt>
                <c:pt idx="6830">
                  <c:v>19.100000000000001</c:v>
                </c:pt>
                <c:pt idx="6831">
                  <c:v>19.100000000000001</c:v>
                </c:pt>
                <c:pt idx="6832">
                  <c:v>19.100000000000001</c:v>
                </c:pt>
                <c:pt idx="6833">
                  <c:v>19.100000000000001</c:v>
                </c:pt>
                <c:pt idx="6834">
                  <c:v>19.100000000000001</c:v>
                </c:pt>
                <c:pt idx="6835">
                  <c:v>19.100000000000001</c:v>
                </c:pt>
                <c:pt idx="6836">
                  <c:v>19.100000000000001</c:v>
                </c:pt>
                <c:pt idx="6837">
                  <c:v>19.100000000000001</c:v>
                </c:pt>
                <c:pt idx="6838">
                  <c:v>19.100000000000001</c:v>
                </c:pt>
                <c:pt idx="6839">
                  <c:v>19.100000000000001</c:v>
                </c:pt>
                <c:pt idx="6840">
                  <c:v>19.100000000000001</c:v>
                </c:pt>
                <c:pt idx="6841">
                  <c:v>19.100000000000001</c:v>
                </c:pt>
                <c:pt idx="6842">
                  <c:v>19.100000000000001</c:v>
                </c:pt>
                <c:pt idx="6843">
                  <c:v>19.100000000000001</c:v>
                </c:pt>
                <c:pt idx="6844">
                  <c:v>19.100000000000001</c:v>
                </c:pt>
                <c:pt idx="6845">
                  <c:v>19.100000000000001</c:v>
                </c:pt>
                <c:pt idx="6846">
                  <c:v>19.100000000000001</c:v>
                </c:pt>
                <c:pt idx="6847">
                  <c:v>19.100000000000001</c:v>
                </c:pt>
                <c:pt idx="6848">
                  <c:v>19.100000000000001</c:v>
                </c:pt>
                <c:pt idx="6849">
                  <c:v>19.100000000000001</c:v>
                </c:pt>
                <c:pt idx="6850">
                  <c:v>19.100000000000001</c:v>
                </c:pt>
                <c:pt idx="6851">
                  <c:v>19.100000000000001</c:v>
                </c:pt>
                <c:pt idx="6852">
                  <c:v>19.100000000000001</c:v>
                </c:pt>
                <c:pt idx="6853">
                  <c:v>19.100000000000001</c:v>
                </c:pt>
                <c:pt idx="6854">
                  <c:v>19.100000000000001</c:v>
                </c:pt>
                <c:pt idx="6855">
                  <c:v>19.100000000000001</c:v>
                </c:pt>
                <c:pt idx="6856">
                  <c:v>19.100000000000001</c:v>
                </c:pt>
                <c:pt idx="6857">
                  <c:v>19.100000000000001</c:v>
                </c:pt>
                <c:pt idx="6858">
                  <c:v>19.100000000000001</c:v>
                </c:pt>
                <c:pt idx="6859">
                  <c:v>19.100000000000001</c:v>
                </c:pt>
                <c:pt idx="6860">
                  <c:v>19.100000000000001</c:v>
                </c:pt>
                <c:pt idx="6861">
                  <c:v>19.100000000000001</c:v>
                </c:pt>
                <c:pt idx="6862">
                  <c:v>19.100000000000001</c:v>
                </c:pt>
                <c:pt idx="6863">
                  <c:v>19.100000000000001</c:v>
                </c:pt>
                <c:pt idx="6864">
                  <c:v>19.100000000000001</c:v>
                </c:pt>
                <c:pt idx="6865">
                  <c:v>19.100000000000001</c:v>
                </c:pt>
                <c:pt idx="6866">
                  <c:v>19.100000000000001</c:v>
                </c:pt>
                <c:pt idx="6867">
                  <c:v>19.100000000000001</c:v>
                </c:pt>
                <c:pt idx="6868">
                  <c:v>19.100000000000001</c:v>
                </c:pt>
                <c:pt idx="6869">
                  <c:v>19.100000000000001</c:v>
                </c:pt>
                <c:pt idx="6870">
                  <c:v>19.100000000000001</c:v>
                </c:pt>
                <c:pt idx="6871">
                  <c:v>19.100000000000001</c:v>
                </c:pt>
                <c:pt idx="6872">
                  <c:v>19.100000000000001</c:v>
                </c:pt>
                <c:pt idx="6873">
                  <c:v>19.100000000000001</c:v>
                </c:pt>
                <c:pt idx="6874">
                  <c:v>19.100000000000001</c:v>
                </c:pt>
                <c:pt idx="6875">
                  <c:v>19.100000000000001</c:v>
                </c:pt>
                <c:pt idx="6876">
                  <c:v>19.100000000000001</c:v>
                </c:pt>
                <c:pt idx="6877">
                  <c:v>19.100000000000001</c:v>
                </c:pt>
                <c:pt idx="6878">
                  <c:v>19.100000000000001</c:v>
                </c:pt>
                <c:pt idx="6879">
                  <c:v>19.100000000000001</c:v>
                </c:pt>
                <c:pt idx="6880">
                  <c:v>19.100000000000001</c:v>
                </c:pt>
                <c:pt idx="6881">
                  <c:v>19.100000000000001</c:v>
                </c:pt>
                <c:pt idx="6882">
                  <c:v>19.100000000000001</c:v>
                </c:pt>
                <c:pt idx="6883">
                  <c:v>19.100000000000001</c:v>
                </c:pt>
                <c:pt idx="6884">
                  <c:v>19.100000000000001</c:v>
                </c:pt>
                <c:pt idx="6885">
                  <c:v>19.100000000000001</c:v>
                </c:pt>
                <c:pt idx="6886">
                  <c:v>19.100000000000001</c:v>
                </c:pt>
                <c:pt idx="6887">
                  <c:v>19.100000000000001</c:v>
                </c:pt>
                <c:pt idx="6888">
                  <c:v>19.100000000000001</c:v>
                </c:pt>
                <c:pt idx="6889">
                  <c:v>19.100000000000001</c:v>
                </c:pt>
                <c:pt idx="6890">
                  <c:v>19.100000000000001</c:v>
                </c:pt>
                <c:pt idx="6891">
                  <c:v>19.100000000000001</c:v>
                </c:pt>
                <c:pt idx="6892">
                  <c:v>19.100000000000001</c:v>
                </c:pt>
                <c:pt idx="6893">
                  <c:v>19.100000000000001</c:v>
                </c:pt>
                <c:pt idx="6894">
                  <c:v>19.100000000000001</c:v>
                </c:pt>
                <c:pt idx="6895">
                  <c:v>19.100000000000001</c:v>
                </c:pt>
                <c:pt idx="6896">
                  <c:v>19.100000000000001</c:v>
                </c:pt>
                <c:pt idx="6897">
                  <c:v>19.100000000000001</c:v>
                </c:pt>
                <c:pt idx="6898">
                  <c:v>19.100000000000001</c:v>
                </c:pt>
                <c:pt idx="6899">
                  <c:v>19.100000000000001</c:v>
                </c:pt>
                <c:pt idx="6900">
                  <c:v>19.100000000000001</c:v>
                </c:pt>
                <c:pt idx="6901">
                  <c:v>19.100000000000001</c:v>
                </c:pt>
                <c:pt idx="6902">
                  <c:v>19.100000000000001</c:v>
                </c:pt>
                <c:pt idx="6903">
                  <c:v>19.100000000000001</c:v>
                </c:pt>
                <c:pt idx="6904">
                  <c:v>19.100000000000001</c:v>
                </c:pt>
                <c:pt idx="6905">
                  <c:v>19.100000000000001</c:v>
                </c:pt>
                <c:pt idx="6906">
                  <c:v>19.100000000000001</c:v>
                </c:pt>
                <c:pt idx="6907">
                  <c:v>19.100000000000001</c:v>
                </c:pt>
                <c:pt idx="6908">
                  <c:v>19.100000000000001</c:v>
                </c:pt>
                <c:pt idx="6909">
                  <c:v>19.100000000000001</c:v>
                </c:pt>
                <c:pt idx="6910">
                  <c:v>19.100000000000001</c:v>
                </c:pt>
                <c:pt idx="6911">
                  <c:v>19.100000000000001</c:v>
                </c:pt>
                <c:pt idx="6912">
                  <c:v>19.100000000000001</c:v>
                </c:pt>
                <c:pt idx="6913">
                  <c:v>19.100000000000001</c:v>
                </c:pt>
                <c:pt idx="6914">
                  <c:v>19.100000000000001</c:v>
                </c:pt>
                <c:pt idx="6915">
                  <c:v>19.100000000000001</c:v>
                </c:pt>
                <c:pt idx="6916">
                  <c:v>19.100000000000001</c:v>
                </c:pt>
                <c:pt idx="6917">
                  <c:v>19.100000000000001</c:v>
                </c:pt>
                <c:pt idx="6918">
                  <c:v>19.100000000000001</c:v>
                </c:pt>
                <c:pt idx="6919">
                  <c:v>19.100000000000001</c:v>
                </c:pt>
                <c:pt idx="6920">
                  <c:v>19.100000000000001</c:v>
                </c:pt>
                <c:pt idx="6921">
                  <c:v>19.100000000000001</c:v>
                </c:pt>
                <c:pt idx="6922">
                  <c:v>19.100000000000001</c:v>
                </c:pt>
                <c:pt idx="6923">
                  <c:v>19.100000000000001</c:v>
                </c:pt>
                <c:pt idx="6924">
                  <c:v>19.100000000000001</c:v>
                </c:pt>
                <c:pt idx="6925">
                  <c:v>19.100000000000001</c:v>
                </c:pt>
                <c:pt idx="6926">
                  <c:v>19.100000000000001</c:v>
                </c:pt>
                <c:pt idx="6927">
                  <c:v>19.100000000000001</c:v>
                </c:pt>
                <c:pt idx="6928">
                  <c:v>19.100000000000001</c:v>
                </c:pt>
                <c:pt idx="6929">
                  <c:v>19.100000000000001</c:v>
                </c:pt>
                <c:pt idx="6930">
                  <c:v>19.100000000000001</c:v>
                </c:pt>
                <c:pt idx="6931">
                  <c:v>19.100000000000001</c:v>
                </c:pt>
                <c:pt idx="6932">
                  <c:v>19.100000000000001</c:v>
                </c:pt>
                <c:pt idx="6933">
                  <c:v>21.222222219999999</c:v>
                </c:pt>
                <c:pt idx="6934">
                  <c:v>21.222222219999999</c:v>
                </c:pt>
                <c:pt idx="6935">
                  <c:v>21.222222219999999</c:v>
                </c:pt>
                <c:pt idx="6936">
                  <c:v>21.222222219999999</c:v>
                </c:pt>
                <c:pt idx="6937">
                  <c:v>21.222222219999999</c:v>
                </c:pt>
                <c:pt idx="6938">
                  <c:v>21.222222219999999</c:v>
                </c:pt>
                <c:pt idx="6939">
                  <c:v>21.222222219999999</c:v>
                </c:pt>
                <c:pt idx="6940">
                  <c:v>21.222222219999999</c:v>
                </c:pt>
                <c:pt idx="6941">
                  <c:v>21.222222219999999</c:v>
                </c:pt>
                <c:pt idx="6942">
                  <c:v>21.222222219999999</c:v>
                </c:pt>
                <c:pt idx="6943">
                  <c:v>21.222222219999999</c:v>
                </c:pt>
                <c:pt idx="6944">
                  <c:v>21.222222219999999</c:v>
                </c:pt>
                <c:pt idx="6945">
                  <c:v>21.222222219999999</c:v>
                </c:pt>
                <c:pt idx="6946">
                  <c:v>21.222222219999999</c:v>
                </c:pt>
                <c:pt idx="6947">
                  <c:v>21.222222219999999</c:v>
                </c:pt>
                <c:pt idx="6948">
                  <c:v>21.222222219999999</c:v>
                </c:pt>
                <c:pt idx="6949">
                  <c:v>21.222222219999999</c:v>
                </c:pt>
                <c:pt idx="6950">
                  <c:v>21.222222219999999</c:v>
                </c:pt>
                <c:pt idx="6951">
                  <c:v>21.222222219999999</c:v>
                </c:pt>
                <c:pt idx="6952">
                  <c:v>21.222222219999999</c:v>
                </c:pt>
                <c:pt idx="6953">
                  <c:v>21.222222219999999</c:v>
                </c:pt>
                <c:pt idx="6954">
                  <c:v>21.333333329999999</c:v>
                </c:pt>
                <c:pt idx="6955">
                  <c:v>21.333333329999999</c:v>
                </c:pt>
                <c:pt idx="6956">
                  <c:v>21.333333329999999</c:v>
                </c:pt>
                <c:pt idx="6957">
                  <c:v>21.333333329999999</c:v>
                </c:pt>
                <c:pt idx="6958">
                  <c:v>21.333333329999999</c:v>
                </c:pt>
                <c:pt idx="6959">
                  <c:v>21.333333329999999</c:v>
                </c:pt>
                <c:pt idx="6960">
                  <c:v>21.333333329999999</c:v>
                </c:pt>
                <c:pt idx="6961">
                  <c:v>21.333333329999999</c:v>
                </c:pt>
                <c:pt idx="6962">
                  <c:v>21.333333329999999</c:v>
                </c:pt>
                <c:pt idx="6963">
                  <c:v>21.333333329999999</c:v>
                </c:pt>
                <c:pt idx="6964">
                  <c:v>21.333333329999999</c:v>
                </c:pt>
                <c:pt idx="6965">
                  <c:v>21.333333329999999</c:v>
                </c:pt>
                <c:pt idx="6966">
                  <c:v>21.333333329999999</c:v>
                </c:pt>
                <c:pt idx="6967">
                  <c:v>21.333333329999999</c:v>
                </c:pt>
                <c:pt idx="6968">
                  <c:v>21.333333329999999</c:v>
                </c:pt>
                <c:pt idx="6969">
                  <c:v>21.333333329999999</c:v>
                </c:pt>
                <c:pt idx="6970">
                  <c:v>21.333333329999999</c:v>
                </c:pt>
                <c:pt idx="6971">
                  <c:v>24</c:v>
                </c:pt>
                <c:pt idx="6972">
                  <c:v>24</c:v>
                </c:pt>
                <c:pt idx="6973">
                  <c:v>24</c:v>
                </c:pt>
                <c:pt idx="6974">
                  <c:v>24</c:v>
                </c:pt>
                <c:pt idx="6975">
                  <c:v>24</c:v>
                </c:pt>
                <c:pt idx="6976">
                  <c:v>24</c:v>
                </c:pt>
                <c:pt idx="6977">
                  <c:v>24</c:v>
                </c:pt>
                <c:pt idx="6978">
                  <c:v>24</c:v>
                </c:pt>
                <c:pt idx="6979">
                  <c:v>24</c:v>
                </c:pt>
                <c:pt idx="6980">
                  <c:v>24</c:v>
                </c:pt>
                <c:pt idx="6981">
                  <c:v>24</c:v>
                </c:pt>
                <c:pt idx="6982">
                  <c:v>24</c:v>
                </c:pt>
                <c:pt idx="6983">
                  <c:v>24</c:v>
                </c:pt>
                <c:pt idx="6984">
                  <c:v>24</c:v>
                </c:pt>
                <c:pt idx="6985">
                  <c:v>24</c:v>
                </c:pt>
                <c:pt idx="6986">
                  <c:v>24</c:v>
                </c:pt>
                <c:pt idx="6987">
                  <c:v>24</c:v>
                </c:pt>
                <c:pt idx="6988">
                  <c:v>24</c:v>
                </c:pt>
                <c:pt idx="6989">
                  <c:v>24</c:v>
                </c:pt>
                <c:pt idx="6990">
                  <c:v>24</c:v>
                </c:pt>
                <c:pt idx="6991">
                  <c:v>24</c:v>
                </c:pt>
                <c:pt idx="6992">
                  <c:v>24.125</c:v>
                </c:pt>
                <c:pt idx="6993">
                  <c:v>24.125</c:v>
                </c:pt>
                <c:pt idx="6994">
                  <c:v>24.125</c:v>
                </c:pt>
                <c:pt idx="6995">
                  <c:v>24.125</c:v>
                </c:pt>
                <c:pt idx="6996">
                  <c:v>24.125</c:v>
                </c:pt>
                <c:pt idx="6997">
                  <c:v>24.125</c:v>
                </c:pt>
                <c:pt idx="6998">
                  <c:v>24.125</c:v>
                </c:pt>
                <c:pt idx="6999">
                  <c:v>24.125</c:v>
                </c:pt>
                <c:pt idx="7000">
                  <c:v>24.125</c:v>
                </c:pt>
                <c:pt idx="7001">
                  <c:v>24.125</c:v>
                </c:pt>
                <c:pt idx="7002">
                  <c:v>24.125</c:v>
                </c:pt>
                <c:pt idx="7003">
                  <c:v>24.125</c:v>
                </c:pt>
                <c:pt idx="7004">
                  <c:v>24.125</c:v>
                </c:pt>
                <c:pt idx="7005">
                  <c:v>24.125</c:v>
                </c:pt>
                <c:pt idx="7006">
                  <c:v>24.125</c:v>
                </c:pt>
                <c:pt idx="7007">
                  <c:v>24.125</c:v>
                </c:pt>
                <c:pt idx="7008">
                  <c:v>24.125</c:v>
                </c:pt>
                <c:pt idx="7009">
                  <c:v>24.125</c:v>
                </c:pt>
                <c:pt idx="7010">
                  <c:v>24.125</c:v>
                </c:pt>
                <c:pt idx="7011">
                  <c:v>24.125</c:v>
                </c:pt>
                <c:pt idx="7012">
                  <c:v>24.125</c:v>
                </c:pt>
                <c:pt idx="7013">
                  <c:v>24.125</c:v>
                </c:pt>
                <c:pt idx="7014">
                  <c:v>24.125</c:v>
                </c:pt>
                <c:pt idx="7015">
                  <c:v>24.125</c:v>
                </c:pt>
                <c:pt idx="7016">
                  <c:v>24.125</c:v>
                </c:pt>
                <c:pt idx="7017">
                  <c:v>24.125</c:v>
                </c:pt>
                <c:pt idx="7018">
                  <c:v>24.125</c:v>
                </c:pt>
                <c:pt idx="7019">
                  <c:v>24.125</c:v>
                </c:pt>
                <c:pt idx="7020">
                  <c:v>24.125</c:v>
                </c:pt>
                <c:pt idx="7021">
                  <c:v>24.125</c:v>
                </c:pt>
                <c:pt idx="7022">
                  <c:v>24.125</c:v>
                </c:pt>
                <c:pt idx="7023">
                  <c:v>24.125</c:v>
                </c:pt>
                <c:pt idx="7024">
                  <c:v>24.125</c:v>
                </c:pt>
                <c:pt idx="7025">
                  <c:v>24.125</c:v>
                </c:pt>
                <c:pt idx="7026">
                  <c:v>24.125</c:v>
                </c:pt>
                <c:pt idx="7027">
                  <c:v>24.125</c:v>
                </c:pt>
                <c:pt idx="7028">
                  <c:v>24.125</c:v>
                </c:pt>
                <c:pt idx="7029">
                  <c:v>24.125</c:v>
                </c:pt>
                <c:pt idx="7030">
                  <c:v>24.125</c:v>
                </c:pt>
                <c:pt idx="7031">
                  <c:v>24.125</c:v>
                </c:pt>
                <c:pt idx="7032">
                  <c:v>24.125</c:v>
                </c:pt>
                <c:pt idx="7033">
                  <c:v>24.125</c:v>
                </c:pt>
                <c:pt idx="7034">
                  <c:v>24.125</c:v>
                </c:pt>
                <c:pt idx="7035">
                  <c:v>24.125</c:v>
                </c:pt>
                <c:pt idx="7036">
                  <c:v>24.125</c:v>
                </c:pt>
                <c:pt idx="7037">
                  <c:v>24.125</c:v>
                </c:pt>
                <c:pt idx="7038">
                  <c:v>24.125</c:v>
                </c:pt>
                <c:pt idx="7039">
                  <c:v>24.125</c:v>
                </c:pt>
                <c:pt idx="7040">
                  <c:v>24.125</c:v>
                </c:pt>
                <c:pt idx="7041">
                  <c:v>24.125</c:v>
                </c:pt>
                <c:pt idx="7042">
                  <c:v>24.125</c:v>
                </c:pt>
                <c:pt idx="7043">
                  <c:v>24.125</c:v>
                </c:pt>
                <c:pt idx="7044">
                  <c:v>24.125</c:v>
                </c:pt>
                <c:pt idx="7045">
                  <c:v>24.125</c:v>
                </c:pt>
                <c:pt idx="7046">
                  <c:v>24.125</c:v>
                </c:pt>
                <c:pt idx="7047">
                  <c:v>24.125</c:v>
                </c:pt>
                <c:pt idx="7048">
                  <c:v>24.125</c:v>
                </c:pt>
                <c:pt idx="7049">
                  <c:v>24.125</c:v>
                </c:pt>
                <c:pt idx="7050">
                  <c:v>24.125</c:v>
                </c:pt>
                <c:pt idx="7051">
                  <c:v>24.125</c:v>
                </c:pt>
                <c:pt idx="7052">
                  <c:v>24.125</c:v>
                </c:pt>
                <c:pt idx="7053">
                  <c:v>24.125</c:v>
                </c:pt>
                <c:pt idx="7054">
                  <c:v>24.125</c:v>
                </c:pt>
                <c:pt idx="7055">
                  <c:v>24.125</c:v>
                </c:pt>
                <c:pt idx="7056">
                  <c:v>24.125</c:v>
                </c:pt>
                <c:pt idx="7057">
                  <c:v>24.125</c:v>
                </c:pt>
                <c:pt idx="7058">
                  <c:v>24.125</c:v>
                </c:pt>
                <c:pt idx="7059">
                  <c:v>24.125</c:v>
                </c:pt>
                <c:pt idx="7060">
                  <c:v>24.125</c:v>
                </c:pt>
                <c:pt idx="7061">
                  <c:v>24.125</c:v>
                </c:pt>
                <c:pt idx="7062">
                  <c:v>24.125</c:v>
                </c:pt>
                <c:pt idx="7063">
                  <c:v>24.125</c:v>
                </c:pt>
                <c:pt idx="7064">
                  <c:v>24.125</c:v>
                </c:pt>
                <c:pt idx="7065">
                  <c:v>24.125</c:v>
                </c:pt>
                <c:pt idx="7066">
                  <c:v>24.125</c:v>
                </c:pt>
                <c:pt idx="7067">
                  <c:v>24.125</c:v>
                </c:pt>
                <c:pt idx="7068">
                  <c:v>24.125</c:v>
                </c:pt>
                <c:pt idx="7069">
                  <c:v>24.125</c:v>
                </c:pt>
                <c:pt idx="7070">
                  <c:v>24.125</c:v>
                </c:pt>
                <c:pt idx="7071">
                  <c:v>24.125</c:v>
                </c:pt>
                <c:pt idx="7072">
                  <c:v>24.125</c:v>
                </c:pt>
                <c:pt idx="7073">
                  <c:v>24.125</c:v>
                </c:pt>
                <c:pt idx="7074">
                  <c:v>24.125</c:v>
                </c:pt>
                <c:pt idx="7075">
                  <c:v>24.125</c:v>
                </c:pt>
                <c:pt idx="7076">
                  <c:v>24.125</c:v>
                </c:pt>
                <c:pt idx="7077">
                  <c:v>24.125</c:v>
                </c:pt>
                <c:pt idx="7078">
                  <c:v>24.125</c:v>
                </c:pt>
                <c:pt idx="7079">
                  <c:v>24.125</c:v>
                </c:pt>
                <c:pt idx="7080">
                  <c:v>24.125</c:v>
                </c:pt>
                <c:pt idx="7081">
                  <c:v>24.125</c:v>
                </c:pt>
                <c:pt idx="7082">
                  <c:v>24.125</c:v>
                </c:pt>
                <c:pt idx="7083">
                  <c:v>24.125</c:v>
                </c:pt>
                <c:pt idx="7084">
                  <c:v>24.125</c:v>
                </c:pt>
                <c:pt idx="7085">
                  <c:v>24.125</c:v>
                </c:pt>
                <c:pt idx="7086">
                  <c:v>24.125</c:v>
                </c:pt>
                <c:pt idx="7087">
                  <c:v>24.125</c:v>
                </c:pt>
                <c:pt idx="7088">
                  <c:v>24.125</c:v>
                </c:pt>
                <c:pt idx="7089">
                  <c:v>24.125</c:v>
                </c:pt>
                <c:pt idx="7090">
                  <c:v>24.125</c:v>
                </c:pt>
                <c:pt idx="7091">
                  <c:v>24.125</c:v>
                </c:pt>
                <c:pt idx="7092">
                  <c:v>24.125</c:v>
                </c:pt>
                <c:pt idx="7093">
                  <c:v>24.125</c:v>
                </c:pt>
                <c:pt idx="7094">
                  <c:v>24.125</c:v>
                </c:pt>
                <c:pt idx="7095">
                  <c:v>24.125</c:v>
                </c:pt>
                <c:pt idx="7096">
                  <c:v>24.125</c:v>
                </c:pt>
                <c:pt idx="7097">
                  <c:v>24.125</c:v>
                </c:pt>
                <c:pt idx="7098">
                  <c:v>24.125</c:v>
                </c:pt>
                <c:pt idx="7099">
                  <c:v>24.125</c:v>
                </c:pt>
                <c:pt idx="7100">
                  <c:v>24.125</c:v>
                </c:pt>
                <c:pt idx="7101">
                  <c:v>24.125</c:v>
                </c:pt>
                <c:pt idx="7102">
                  <c:v>24.125</c:v>
                </c:pt>
                <c:pt idx="7103">
                  <c:v>24.125</c:v>
                </c:pt>
                <c:pt idx="7104">
                  <c:v>24.125</c:v>
                </c:pt>
                <c:pt idx="7105">
                  <c:v>24.125</c:v>
                </c:pt>
                <c:pt idx="7106">
                  <c:v>24.125</c:v>
                </c:pt>
                <c:pt idx="7107">
                  <c:v>24.125</c:v>
                </c:pt>
                <c:pt idx="7108">
                  <c:v>24.125</c:v>
                </c:pt>
                <c:pt idx="7109">
                  <c:v>24.125</c:v>
                </c:pt>
                <c:pt idx="7110">
                  <c:v>24.125</c:v>
                </c:pt>
                <c:pt idx="7111">
                  <c:v>24.125</c:v>
                </c:pt>
                <c:pt idx="7112">
                  <c:v>24.125</c:v>
                </c:pt>
                <c:pt idx="7113">
                  <c:v>24.125</c:v>
                </c:pt>
                <c:pt idx="7114">
                  <c:v>24.125</c:v>
                </c:pt>
                <c:pt idx="7115">
                  <c:v>24.125</c:v>
                </c:pt>
                <c:pt idx="7116">
                  <c:v>24.125</c:v>
                </c:pt>
                <c:pt idx="7117">
                  <c:v>24.125</c:v>
                </c:pt>
                <c:pt idx="7118">
                  <c:v>24.125</c:v>
                </c:pt>
                <c:pt idx="7119">
                  <c:v>24.125</c:v>
                </c:pt>
                <c:pt idx="7120">
                  <c:v>24.125</c:v>
                </c:pt>
                <c:pt idx="7121">
                  <c:v>24.125</c:v>
                </c:pt>
                <c:pt idx="7122">
                  <c:v>24.125</c:v>
                </c:pt>
                <c:pt idx="7123">
                  <c:v>24.125</c:v>
                </c:pt>
                <c:pt idx="7124">
                  <c:v>24.125</c:v>
                </c:pt>
                <c:pt idx="7125">
                  <c:v>24.125</c:v>
                </c:pt>
                <c:pt idx="7126">
                  <c:v>24.125</c:v>
                </c:pt>
                <c:pt idx="7127">
                  <c:v>24.125</c:v>
                </c:pt>
                <c:pt idx="7128">
                  <c:v>24.125</c:v>
                </c:pt>
                <c:pt idx="7129">
                  <c:v>24.125</c:v>
                </c:pt>
                <c:pt idx="7130">
                  <c:v>24.125</c:v>
                </c:pt>
                <c:pt idx="7131">
                  <c:v>24.125</c:v>
                </c:pt>
                <c:pt idx="7132">
                  <c:v>24.125</c:v>
                </c:pt>
                <c:pt idx="7133">
                  <c:v>24.125</c:v>
                </c:pt>
                <c:pt idx="7134">
                  <c:v>24.125</c:v>
                </c:pt>
                <c:pt idx="7135">
                  <c:v>24.125</c:v>
                </c:pt>
                <c:pt idx="7136">
                  <c:v>24.125</c:v>
                </c:pt>
                <c:pt idx="7137">
                  <c:v>24.125</c:v>
                </c:pt>
                <c:pt idx="7138">
                  <c:v>24.125</c:v>
                </c:pt>
                <c:pt idx="7139">
                  <c:v>24.125</c:v>
                </c:pt>
                <c:pt idx="7140">
                  <c:v>24.125</c:v>
                </c:pt>
                <c:pt idx="7141">
                  <c:v>24.125</c:v>
                </c:pt>
                <c:pt idx="7142">
                  <c:v>24.125</c:v>
                </c:pt>
                <c:pt idx="7143">
                  <c:v>24.125</c:v>
                </c:pt>
                <c:pt idx="7144">
                  <c:v>24.125</c:v>
                </c:pt>
                <c:pt idx="7145">
                  <c:v>24.125</c:v>
                </c:pt>
                <c:pt idx="7146">
                  <c:v>24.125</c:v>
                </c:pt>
                <c:pt idx="7147">
                  <c:v>24.125</c:v>
                </c:pt>
                <c:pt idx="7148">
                  <c:v>24.125</c:v>
                </c:pt>
                <c:pt idx="7149">
                  <c:v>24.125</c:v>
                </c:pt>
                <c:pt idx="7150">
                  <c:v>24.125</c:v>
                </c:pt>
                <c:pt idx="7151">
                  <c:v>24.125</c:v>
                </c:pt>
                <c:pt idx="7152">
                  <c:v>24.125</c:v>
                </c:pt>
                <c:pt idx="7153">
                  <c:v>24.125</c:v>
                </c:pt>
                <c:pt idx="7154">
                  <c:v>24.125</c:v>
                </c:pt>
                <c:pt idx="7155">
                  <c:v>24.125</c:v>
                </c:pt>
                <c:pt idx="7156">
                  <c:v>24.125</c:v>
                </c:pt>
                <c:pt idx="7157">
                  <c:v>24.125</c:v>
                </c:pt>
                <c:pt idx="7158">
                  <c:v>24.125</c:v>
                </c:pt>
                <c:pt idx="7159">
                  <c:v>24.125</c:v>
                </c:pt>
                <c:pt idx="7160">
                  <c:v>24.125</c:v>
                </c:pt>
                <c:pt idx="7161">
                  <c:v>24.125</c:v>
                </c:pt>
                <c:pt idx="7162">
                  <c:v>24.125</c:v>
                </c:pt>
                <c:pt idx="7163">
                  <c:v>24.125</c:v>
                </c:pt>
                <c:pt idx="7164">
                  <c:v>24.125</c:v>
                </c:pt>
                <c:pt idx="7165">
                  <c:v>24.125</c:v>
                </c:pt>
                <c:pt idx="7166">
                  <c:v>24.125</c:v>
                </c:pt>
                <c:pt idx="7167">
                  <c:v>24.125</c:v>
                </c:pt>
                <c:pt idx="7168">
                  <c:v>24.125</c:v>
                </c:pt>
                <c:pt idx="7169">
                  <c:v>24.125</c:v>
                </c:pt>
                <c:pt idx="7170">
                  <c:v>24.125</c:v>
                </c:pt>
                <c:pt idx="7171">
                  <c:v>24.125</c:v>
                </c:pt>
                <c:pt idx="7172">
                  <c:v>24.125</c:v>
                </c:pt>
                <c:pt idx="7173">
                  <c:v>24.125</c:v>
                </c:pt>
                <c:pt idx="7174">
                  <c:v>24.125</c:v>
                </c:pt>
                <c:pt idx="7175">
                  <c:v>24.125</c:v>
                </c:pt>
                <c:pt idx="7176">
                  <c:v>24.125</c:v>
                </c:pt>
                <c:pt idx="7177">
                  <c:v>24.125</c:v>
                </c:pt>
                <c:pt idx="7178">
                  <c:v>24.125</c:v>
                </c:pt>
                <c:pt idx="7179">
                  <c:v>24.125</c:v>
                </c:pt>
                <c:pt idx="7180">
                  <c:v>24.125</c:v>
                </c:pt>
                <c:pt idx="7181">
                  <c:v>24.125</c:v>
                </c:pt>
                <c:pt idx="7182">
                  <c:v>24.125</c:v>
                </c:pt>
                <c:pt idx="7183">
                  <c:v>24.125</c:v>
                </c:pt>
                <c:pt idx="7184">
                  <c:v>24.125</c:v>
                </c:pt>
                <c:pt idx="7185">
                  <c:v>24.125</c:v>
                </c:pt>
                <c:pt idx="7186">
                  <c:v>24.125</c:v>
                </c:pt>
                <c:pt idx="7187">
                  <c:v>24.125</c:v>
                </c:pt>
                <c:pt idx="7188">
                  <c:v>24.125</c:v>
                </c:pt>
                <c:pt idx="7189">
                  <c:v>24.125</c:v>
                </c:pt>
                <c:pt idx="7190">
                  <c:v>24.125</c:v>
                </c:pt>
                <c:pt idx="7191">
                  <c:v>24.125</c:v>
                </c:pt>
                <c:pt idx="7192">
                  <c:v>24.125</c:v>
                </c:pt>
                <c:pt idx="7193">
                  <c:v>24.125</c:v>
                </c:pt>
                <c:pt idx="7194">
                  <c:v>24.125</c:v>
                </c:pt>
                <c:pt idx="7195">
                  <c:v>24.125</c:v>
                </c:pt>
                <c:pt idx="7196">
                  <c:v>24.125</c:v>
                </c:pt>
                <c:pt idx="7197">
                  <c:v>24.125</c:v>
                </c:pt>
                <c:pt idx="7198">
                  <c:v>24.125</c:v>
                </c:pt>
                <c:pt idx="7199">
                  <c:v>24.125</c:v>
                </c:pt>
                <c:pt idx="7200">
                  <c:v>24.125</c:v>
                </c:pt>
                <c:pt idx="7201">
                  <c:v>24.125</c:v>
                </c:pt>
                <c:pt idx="7202">
                  <c:v>24.125</c:v>
                </c:pt>
                <c:pt idx="7203">
                  <c:v>24.125</c:v>
                </c:pt>
                <c:pt idx="7204">
                  <c:v>24.125</c:v>
                </c:pt>
                <c:pt idx="7205">
                  <c:v>24.125</c:v>
                </c:pt>
                <c:pt idx="7206">
                  <c:v>24.125</c:v>
                </c:pt>
                <c:pt idx="7207">
                  <c:v>24.125</c:v>
                </c:pt>
                <c:pt idx="7208">
                  <c:v>24.125</c:v>
                </c:pt>
                <c:pt idx="7209">
                  <c:v>24.125</c:v>
                </c:pt>
                <c:pt idx="7210">
                  <c:v>24.125</c:v>
                </c:pt>
                <c:pt idx="7211">
                  <c:v>24.125</c:v>
                </c:pt>
                <c:pt idx="7212">
                  <c:v>24.125</c:v>
                </c:pt>
                <c:pt idx="7213">
                  <c:v>24.125</c:v>
                </c:pt>
                <c:pt idx="7214">
                  <c:v>24.125</c:v>
                </c:pt>
                <c:pt idx="7215">
                  <c:v>24.125</c:v>
                </c:pt>
                <c:pt idx="7216">
                  <c:v>24.125</c:v>
                </c:pt>
                <c:pt idx="7217">
                  <c:v>24.125</c:v>
                </c:pt>
                <c:pt idx="7218">
                  <c:v>24.125</c:v>
                </c:pt>
                <c:pt idx="7219">
                  <c:v>24.125</c:v>
                </c:pt>
                <c:pt idx="7220">
                  <c:v>24.125</c:v>
                </c:pt>
                <c:pt idx="7221">
                  <c:v>24.125</c:v>
                </c:pt>
                <c:pt idx="7222">
                  <c:v>24.125</c:v>
                </c:pt>
                <c:pt idx="7223">
                  <c:v>24.125</c:v>
                </c:pt>
                <c:pt idx="7224">
                  <c:v>24.125</c:v>
                </c:pt>
                <c:pt idx="7225">
                  <c:v>24.125</c:v>
                </c:pt>
                <c:pt idx="7226">
                  <c:v>24.125</c:v>
                </c:pt>
                <c:pt idx="7227">
                  <c:v>24.125</c:v>
                </c:pt>
                <c:pt idx="7228">
                  <c:v>24.125</c:v>
                </c:pt>
                <c:pt idx="7229">
                  <c:v>24.125</c:v>
                </c:pt>
                <c:pt idx="7230">
                  <c:v>24.125</c:v>
                </c:pt>
                <c:pt idx="7231">
                  <c:v>24.125</c:v>
                </c:pt>
                <c:pt idx="7232">
                  <c:v>24.125</c:v>
                </c:pt>
                <c:pt idx="7233">
                  <c:v>24.125</c:v>
                </c:pt>
                <c:pt idx="7234">
                  <c:v>24.125</c:v>
                </c:pt>
                <c:pt idx="7235">
                  <c:v>24.125</c:v>
                </c:pt>
                <c:pt idx="7236">
                  <c:v>24.125</c:v>
                </c:pt>
                <c:pt idx="7237">
                  <c:v>24.125</c:v>
                </c:pt>
                <c:pt idx="7238">
                  <c:v>24.125</c:v>
                </c:pt>
                <c:pt idx="7239">
                  <c:v>24.125</c:v>
                </c:pt>
                <c:pt idx="7240">
                  <c:v>24.125</c:v>
                </c:pt>
                <c:pt idx="7241">
                  <c:v>27.571428569999998</c:v>
                </c:pt>
                <c:pt idx="7242">
                  <c:v>27.571428569999998</c:v>
                </c:pt>
                <c:pt idx="7243">
                  <c:v>27.571428569999998</c:v>
                </c:pt>
                <c:pt idx="7244">
                  <c:v>27.571428569999998</c:v>
                </c:pt>
                <c:pt idx="7245">
                  <c:v>27.571428569999998</c:v>
                </c:pt>
                <c:pt idx="7246">
                  <c:v>27.571428569999998</c:v>
                </c:pt>
                <c:pt idx="7247">
                  <c:v>27.571428569999998</c:v>
                </c:pt>
                <c:pt idx="7248">
                  <c:v>27.571428569999998</c:v>
                </c:pt>
                <c:pt idx="7249">
                  <c:v>27.571428569999998</c:v>
                </c:pt>
                <c:pt idx="7250">
                  <c:v>27.571428569999998</c:v>
                </c:pt>
                <c:pt idx="7251">
                  <c:v>27.571428569999998</c:v>
                </c:pt>
                <c:pt idx="7252">
                  <c:v>27.571428569999998</c:v>
                </c:pt>
                <c:pt idx="7253">
                  <c:v>27.571428569999998</c:v>
                </c:pt>
                <c:pt idx="7254">
                  <c:v>27.571428569999998</c:v>
                </c:pt>
                <c:pt idx="7255">
                  <c:v>27.571428569999998</c:v>
                </c:pt>
                <c:pt idx="7256">
                  <c:v>27.571428569999998</c:v>
                </c:pt>
                <c:pt idx="7257">
                  <c:v>27.571428569999998</c:v>
                </c:pt>
                <c:pt idx="7258">
                  <c:v>27.571428569999998</c:v>
                </c:pt>
                <c:pt idx="7259">
                  <c:v>27.571428569999998</c:v>
                </c:pt>
                <c:pt idx="7260">
                  <c:v>27.571428569999998</c:v>
                </c:pt>
                <c:pt idx="7261">
                  <c:v>27.571428569999998</c:v>
                </c:pt>
                <c:pt idx="7262">
                  <c:v>27.714285709999999</c:v>
                </c:pt>
                <c:pt idx="7263">
                  <c:v>27.714285709999999</c:v>
                </c:pt>
                <c:pt idx="7264">
                  <c:v>27.714285709999999</c:v>
                </c:pt>
                <c:pt idx="7265">
                  <c:v>27.714285709999999</c:v>
                </c:pt>
                <c:pt idx="7266">
                  <c:v>27.714285709999999</c:v>
                </c:pt>
                <c:pt idx="7267">
                  <c:v>27.714285709999999</c:v>
                </c:pt>
                <c:pt idx="7268">
                  <c:v>27.714285709999999</c:v>
                </c:pt>
                <c:pt idx="7269">
                  <c:v>27.714285709999999</c:v>
                </c:pt>
                <c:pt idx="7270">
                  <c:v>27.714285709999999</c:v>
                </c:pt>
                <c:pt idx="7271">
                  <c:v>27.714285709999999</c:v>
                </c:pt>
                <c:pt idx="7272">
                  <c:v>27.714285709999999</c:v>
                </c:pt>
                <c:pt idx="7273">
                  <c:v>27.714285709999999</c:v>
                </c:pt>
                <c:pt idx="7274">
                  <c:v>27.714285709999999</c:v>
                </c:pt>
                <c:pt idx="7275">
                  <c:v>27.714285709999999</c:v>
                </c:pt>
                <c:pt idx="7276">
                  <c:v>27.714285709999999</c:v>
                </c:pt>
                <c:pt idx="7277">
                  <c:v>27.714285709999999</c:v>
                </c:pt>
                <c:pt idx="7278">
                  <c:v>27.714285709999999</c:v>
                </c:pt>
                <c:pt idx="7279">
                  <c:v>27.714285709999999</c:v>
                </c:pt>
                <c:pt idx="7280">
                  <c:v>27.714285709999999</c:v>
                </c:pt>
                <c:pt idx="7281">
                  <c:v>27.714285709999999</c:v>
                </c:pt>
                <c:pt idx="7282">
                  <c:v>27.714285709999999</c:v>
                </c:pt>
                <c:pt idx="7283">
                  <c:v>27.714285709999999</c:v>
                </c:pt>
                <c:pt idx="7284">
                  <c:v>27.714285709999999</c:v>
                </c:pt>
                <c:pt idx="7285">
                  <c:v>27.714285709999999</c:v>
                </c:pt>
                <c:pt idx="7286">
                  <c:v>27.714285709999999</c:v>
                </c:pt>
                <c:pt idx="7287">
                  <c:v>27.714285709999999</c:v>
                </c:pt>
                <c:pt idx="7288">
                  <c:v>27.714285709999999</c:v>
                </c:pt>
                <c:pt idx="7289">
                  <c:v>27.714285709999999</c:v>
                </c:pt>
                <c:pt idx="7290">
                  <c:v>27.714285709999999</c:v>
                </c:pt>
                <c:pt idx="7291">
                  <c:v>27.714285709999999</c:v>
                </c:pt>
                <c:pt idx="7292">
                  <c:v>27.714285709999999</c:v>
                </c:pt>
                <c:pt idx="7293">
                  <c:v>27.714285709999999</c:v>
                </c:pt>
                <c:pt idx="7294">
                  <c:v>27.714285709999999</c:v>
                </c:pt>
                <c:pt idx="7295">
                  <c:v>27.714285709999999</c:v>
                </c:pt>
                <c:pt idx="7296">
                  <c:v>27.714285709999999</c:v>
                </c:pt>
                <c:pt idx="7297">
                  <c:v>27.714285709999999</c:v>
                </c:pt>
                <c:pt idx="7298">
                  <c:v>27.714285709999999</c:v>
                </c:pt>
                <c:pt idx="7299">
                  <c:v>27.714285709999999</c:v>
                </c:pt>
                <c:pt idx="7300">
                  <c:v>27.714285709999999</c:v>
                </c:pt>
                <c:pt idx="7301">
                  <c:v>27.714285709999999</c:v>
                </c:pt>
                <c:pt idx="7302">
                  <c:v>27.714285709999999</c:v>
                </c:pt>
                <c:pt idx="7303">
                  <c:v>27.714285709999999</c:v>
                </c:pt>
                <c:pt idx="7304">
                  <c:v>27.714285709999999</c:v>
                </c:pt>
                <c:pt idx="7305">
                  <c:v>27.714285709999999</c:v>
                </c:pt>
                <c:pt idx="7306">
                  <c:v>27.714285709999999</c:v>
                </c:pt>
                <c:pt idx="7307">
                  <c:v>27.714285709999999</c:v>
                </c:pt>
                <c:pt idx="7308">
                  <c:v>27.714285709999999</c:v>
                </c:pt>
                <c:pt idx="7309">
                  <c:v>27.714285709999999</c:v>
                </c:pt>
                <c:pt idx="7310">
                  <c:v>27.714285709999999</c:v>
                </c:pt>
                <c:pt idx="7311">
                  <c:v>27.714285709999999</c:v>
                </c:pt>
                <c:pt idx="7312">
                  <c:v>27.714285709999999</c:v>
                </c:pt>
                <c:pt idx="7313">
                  <c:v>27.714285709999999</c:v>
                </c:pt>
                <c:pt idx="7314">
                  <c:v>27.714285709999999</c:v>
                </c:pt>
                <c:pt idx="7315">
                  <c:v>27.714285709999999</c:v>
                </c:pt>
                <c:pt idx="7316">
                  <c:v>27.714285709999999</c:v>
                </c:pt>
                <c:pt idx="7317">
                  <c:v>27.714285709999999</c:v>
                </c:pt>
                <c:pt idx="7318">
                  <c:v>27.714285709999999</c:v>
                </c:pt>
                <c:pt idx="7319">
                  <c:v>27.714285709999999</c:v>
                </c:pt>
                <c:pt idx="7320">
                  <c:v>27.714285709999999</c:v>
                </c:pt>
                <c:pt idx="7321">
                  <c:v>27.714285709999999</c:v>
                </c:pt>
                <c:pt idx="7322">
                  <c:v>27.714285709999999</c:v>
                </c:pt>
                <c:pt idx="7323">
                  <c:v>27.714285709999999</c:v>
                </c:pt>
                <c:pt idx="7324">
                  <c:v>27.714285709999999</c:v>
                </c:pt>
                <c:pt idx="7325">
                  <c:v>27.714285709999999</c:v>
                </c:pt>
                <c:pt idx="7326">
                  <c:v>27.714285709999999</c:v>
                </c:pt>
                <c:pt idx="7327">
                  <c:v>27.714285709999999</c:v>
                </c:pt>
                <c:pt idx="7328">
                  <c:v>27.714285709999999</c:v>
                </c:pt>
                <c:pt idx="7329">
                  <c:v>27.714285709999999</c:v>
                </c:pt>
                <c:pt idx="7330">
                  <c:v>27.714285709999999</c:v>
                </c:pt>
                <c:pt idx="7331">
                  <c:v>27.714285709999999</c:v>
                </c:pt>
                <c:pt idx="7332">
                  <c:v>27.714285709999999</c:v>
                </c:pt>
                <c:pt idx="7333">
                  <c:v>27.714285709999999</c:v>
                </c:pt>
                <c:pt idx="7334">
                  <c:v>27.714285709999999</c:v>
                </c:pt>
                <c:pt idx="7335">
                  <c:v>27.714285709999999</c:v>
                </c:pt>
                <c:pt idx="7336">
                  <c:v>27.714285709999999</c:v>
                </c:pt>
                <c:pt idx="7337">
                  <c:v>27.714285709999999</c:v>
                </c:pt>
                <c:pt idx="7338">
                  <c:v>27.714285709999999</c:v>
                </c:pt>
                <c:pt idx="7339">
                  <c:v>27.714285709999999</c:v>
                </c:pt>
                <c:pt idx="7340">
                  <c:v>27.714285709999999</c:v>
                </c:pt>
                <c:pt idx="7341">
                  <c:v>27.714285709999999</c:v>
                </c:pt>
                <c:pt idx="7342">
                  <c:v>27.714285709999999</c:v>
                </c:pt>
                <c:pt idx="7343">
                  <c:v>27.714285709999999</c:v>
                </c:pt>
                <c:pt idx="7344">
                  <c:v>27.714285709999999</c:v>
                </c:pt>
                <c:pt idx="7345">
                  <c:v>27.714285709999999</c:v>
                </c:pt>
                <c:pt idx="7346">
                  <c:v>27.714285709999999</c:v>
                </c:pt>
                <c:pt idx="7347">
                  <c:v>27.714285709999999</c:v>
                </c:pt>
                <c:pt idx="7348">
                  <c:v>27.714285709999999</c:v>
                </c:pt>
                <c:pt idx="7349">
                  <c:v>27.714285709999999</c:v>
                </c:pt>
                <c:pt idx="7350">
                  <c:v>27.714285709999999</c:v>
                </c:pt>
                <c:pt idx="7351">
                  <c:v>27.714285709999999</c:v>
                </c:pt>
                <c:pt idx="7352">
                  <c:v>27.714285709999999</c:v>
                </c:pt>
                <c:pt idx="7353">
                  <c:v>27.714285709999999</c:v>
                </c:pt>
                <c:pt idx="7354">
                  <c:v>27.714285709999999</c:v>
                </c:pt>
                <c:pt idx="7355">
                  <c:v>27.714285709999999</c:v>
                </c:pt>
                <c:pt idx="7356">
                  <c:v>27.714285709999999</c:v>
                </c:pt>
                <c:pt idx="7357">
                  <c:v>27.714285709999999</c:v>
                </c:pt>
                <c:pt idx="7358">
                  <c:v>27.714285709999999</c:v>
                </c:pt>
                <c:pt idx="7359">
                  <c:v>27.714285709999999</c:v>
                </c:pt>
                <c:pt idx="7360">
                  <c:v>27.714285709999999</c:v>
                </c:pt>
                <c:pt idx="7361">
                  <c:v>27.714285709999999</c:v>
                </c:pt>
                <c:pt idx="7362">
                  <c:v>27.714285709999999</c:v>
                </c:pt>
                <c:pt idx="7363">
                  <c:v>27.714285709999999</c:v>
                </c:pt>
                <c:pt idx="7364">
                  <c:v>27.714285709999999</c:v>
                </c:pt>
                <c:pt idx="7365">
                  <c:v>27.714285709999999</c:v>
                </c:pt>
                <c:pt idx="7366">
                  <c:v>27.714285709999999</c:v>
                </c:pt>
                <c:pt idx="7367">
                  <c:v>27.714285709999999</c:v>
                </c:pt>
                <c:pt idx="7368">
                  <c:v>27.714285709999999</c:v>
                </c:pt>
                <c:pt idx="7369">
                  <c:v>27.714285709999999</c:v>
                </c:pt>
                <c:pt idx="7370">
                  <c:v>27.714285709999999</c:v>
                </c:pt>
                <c:pt idx="7371">
                  <c:v>27.714285709999999</c:v>
                </c:pt>
                <c:pt idx="7372">
                  <c:v>27.714285709999999</c:v>
                </c:pt>
                <c:pt idx="7373">
                  <c:v>27.714285709999999</c:v>
                </c:pt>
                <c:pt idx="7374">
                  <c:v>27.714285709999999</c:v>
                </c:pt>
                <c:pt idx="7375">
                  <c:v>27.714285709999999</c:v>
                </c:pt>
                <c:pt idx="7376">
                  <c:v>27.714285709999999</c:v>
                </c:pt>
                <c:pt idx="7377">
                  <c:v>27.714285709999999</c:v>
                </c:pt>
                <c:pt idx="7378">
                  <c:v>27.714285709999999</c:v>
                </c:pt>
                <c:pt idx="7379">
                  <c:v>27.714285709999999</c:v>
                </c:pt>
                <c:pt idx="7380">
                  <c:v>27.714285709999999</c:v>
                </c:pt>
                <c:pt idx="7381">
                  <c:v>27.714285709999999</c:v>
                </c:pt>
                <c:pt idx="7382">
                  <c:v>27.714285709999999</c:v>
                </c:pt>
                <c:pt idx="7383">
                  <c:v>27.714285709999999</c:v>
                </c:pt>
                <c:pt idx="7384">
                  <c:v>27.714285709999999</c:v>
                </c:pt>
                <c:pt idx="7385">
                  <c:v>27.714285709999999</c:v>
                </c:pt>
                <c:pt idx="7386">
                  <c:v>27.714285709999999</c:v>
                </c:pt>
                <c:pt idx="7387">
                  <c:v>27.714285709999999</c:v>
                </c:pt>
                <c:pt idx="7388">
                  <c:v>27.714285709999999</c:v>
                </c:pt>
                <c:pt idx="7389">
                  <c:v>27.714285709999999</c:v>
                </c:pt>
                <c:pt idx="7390">
                  <c:v>27.714285709999999</c:v>
                </c:pt>
                <c:pt idx="7391">
                  <c:v>27.714285709999999</c:v>
                </c:pt>
                <c:pt idx="7392">
                  <c:v>27.714285709999999</c:v>
                </c:pt>
                <c:pt idx="7393">
                  <c:v>27.714285709999999</c:v>
                </c:pt>
                <c:pt idx="7394">
                  <c:v>27.714285709999999</c:v>
                </c:pt>
                <c:pt idx="7395">
                  <c:v>27.714285709999999</c:v>
                </c:pt>
                <c:pt idx="7396">
                  <c:v>27.714285709999999</c:v>
                </c:pt>
                <c:pt idx="7397">
                  <c:v>27.714285709999999</c:v>
                </c:pt>
                <c:pt idx="7398">
                  <c:v>27.714285709999999</c:v>
                </c:pt>
                <c:pt idx="7399">
                  <c:v>27.714285709999999</c:v>
                </c:pt>
                <c:pt idx="7400">
                  <c:v>27.714285709999999</c:v>
                </c:pt>
                <c:pt idx="7401">
                  <c:v>27.714285709999999</c:v>
                </c:pt>
                <c:pt idx="7402">
                  <c:v>27.714285709999999</c:v>
                </c:pt>
                <c:pt idx="7403">
                  <c:v>27.714285709999999</c:v>
                </c:pt>
                <c:pt idx="7404">
                  <c:v>27.714285709999999</c:v>
                </c:pt>
                <c:pt idx="7405">
                  <c:v>27.714285709999999</c:v>
                </c:pt>
                <c:pt idx="7406">
                  <c:v>27.714285709999999</c:v>
                </c:pt>
                <c:pt idx="7407">
                  <c:v>27.714285709999999</c:v>
                </c:pt>
                <c:pt idx="7408">
                  <c:v>27.714285709999999</c:v>
                </c:pt>
                <c:pt idx="7409">
                  <c:v>27.714285709999999</c:v>
                </c:pt>
                <c:pt idx="7410">
                  <c:v>27.714285709999999</c:v>
                </c:pt>
                <c:pt idx="7411">
                  <c:v>27.714285709999999</c:v>
                </c:pt>
                <c:pt idx="7412">
                  <c:v>27.714285709999999</c:v>
                </c:pt>
                <c:pt idx="7413">
                  <c:v>27.714285709999999</c:v>
                </c:pt>
                <c:pt idx="7414">
                  <c:v>27.714285709999999</c:v>
                </c:pt>
                <c:pt idx="7415">
                  <c:v>27.714285709999999</c:v>
                </c:pt>
                <c:pt idx="7416">
                  <c:v>27.714285709999999</c:v>
                </c:pt>
                <c:pt idx="7417">
                  <c:v>27.714285709999999</c:v>
                </c:pt>
                <c:pt idx="7418">
                  <c:v>27.714285709999999</c:v>
                </c:pt>
                <c:pt idx="7419">
                  <c:v>27.714285709999999</c:v>
                </c:pt>
                <c:pt idx="7420">
                  <c:v>27.714285709999999</c:v>
                </c:pt>
                <c:pt idx="7421">
                  <c:v>27.714285709999999</c:v>
                </c:pt>
                <c:pt idx="7422">
                  <c:v>27.714285709999999</c:v>
                </c:pt>
                <c:pt idx="7423">
                  <c:v>27.714285709999999</c:v>
                </c:pt>
                <c:pt idx="7424">
                  <c:v>27.714285709999999</c:v>
                </c:pt>
                <c:pt idx="7425">
                  <c:v>27.714285709999999</c:v>
                </c:pt>
                <c:pt idx="7426">
                  <c:v>27.714285709999999</c:v>
                </c:pt>
                <c:pt idx="7427">
                  <c:v>27.714285709999999</c:v>
                </c:pt>
                <c:pt idx="7428">
                  <c:v>27.714285709999999</c:v>
                </c:pt>
                <c:pt idx="7429">
                  <c:v>27.714285709999999</c:v>
                </c:pt>
                <c:pt idx="7430">
                  <c:v>27.714285709999999</c:v>
                </c:pt>
                <c:pt idx="7431">
                  <c:v>27.714285709999999</c:v>
                </c:pt>
                <c:pt idx="7432">
                  <c:v>27.714285709999999</c:v>
                </c:pt>
                <c:pt idx="7433">
                  <c:v>27.714285709999999</c:v>
                </c:pt>
                <c:pt idx="7434">
                  <c:v>27.714285709999999</c:v>
                </c:pt>
                <c:pt idx="7435">
                  <c:v>27.714285709999999</c:v>
                </c:pt>
                <c:pt idx="7436">
                  <c:v>27.714285709999999</c:v>
                </c:pt>
                <c:pt idx="7437">
                  <c:v>27.714285709999999</c:v>
                </c:pt>
                <c:pt idx="7438">
                  <c:v>27.714285709999999</c:v>
                </c:pt>
                <c:pt idx="7439">
                  <c:v>27.714285709999999</c:v>
                </c:pt>
                <c:pt idx="7440">
                  <c:v>27.714285709999999</c:v>
                </c:pt>
                <c:pt idx="7441">
                  <c:v>27.714285709999999</c:v>
                </c:pt>
                <c:pt idx="7442">
                  <c:v>27.714285709999999</c:v>
                </c:pt>
                <c:pt idx="7443">
                  <c:v>27.714285709999999</c:v>
                </c:pt>
                <c:pt idx="7444">
                  <c:v>27.714285709999999</c:v>
                </c:pt>
                <c:pt idx="7445">
                  <c:v>27.714285709999999</c:v>
                </c:pt>
                <c:pt idx="7446">
                  <c:v>27.714285709999999</c:v>
                </c:pt>
                <c:pt idx="7447">
                  <c:v>27.714285709999999</c:v>
                </c:pt>
                <c:pt idx="7448">
                  <c:v>27.714285709999999</c:v>
                </c:pt>
                <c:pt idx="7449">
                  <c:v>27.714285709999999</c:v>
                </c:pt>
                <c:pt idx="7450">
                  <c:v>27.714285709999999</c:v>
                </c:pt>
                <c:pt idx="7451">
                  <c:v>27.714285709999999</c:v>
                </c:pt>
                <c:pt idx="7452">
                  <c:v>27.714285709999999</c:v>
                </c:pt>
                <c:pt idx="7453">
                  <c:v>27.714285709999999</c:v>
                </c:pt>
                <c:pt idx="7454">
                  <c:v>27.714285709999999</c:v>
                </c:pt>
                <c:pt idx="7455">
                  <c:v>27.714285709999999</c:v>
                </c:pt>
                <c:pt idx="7456">
                  <c:v>32.333333330000002</c:v>
                </c:pt>
                <c:pt idx="7457">
                  <c:v>32.333333330000002</c:v>
                </c:pt>
                <c:pt idx="7458">
                  <c:v>32.333333330000002</c:v>
                </c:pt>
                <c:pt idx="7459">
                  <c:v>32.333333330000002</c:v>
                </c:pt>
                <c:pt idx="7460">
                  <c:v>32.333333330000002</c:v>
                </c:pt>
                <c:pt idx="7461">
                  <c:v>32.333333330000002</c:v>
                </c:pt>
                <c:pt idx="7462">
                  <c:v>32.333333330000002</c:v>
                </c:pt>
                <c:pt idx="7463">
                  <c:v>32.333333330000002</c:v>
                </c:pt>
                <c:pt idx="7464">
                  <c:v>32.333333330000002</c:v>
                </c:pt>
                <c:pt idx="7465">
                  <c:v>32.333333330000002</c:v>
                </c:pt>
                <c:pt idx="7466">
                  <c:v>32.333333330000002</c:v>
                </c:pt>
                <c:pt idx="7467">
                  <c:v>32.333333330000002</c:v>
                </c:pt>
                <c:pt idx="7468">
                  <c:v>32.333333330000002</c:v>
                </c:pt>
                <c:pt idx="7469">
                  <c:v>32.333333330000002</c:v>
                </c:pt>
                <c:pt idx="7470">
                  <c:v>32.333333330000002</c:v>
                </c:pt>
                <c:pt idx="7471">
                  <c:v>32.333333330000002</c:v>
                </c:pt>
                <c:pt idx="7472">
                  <c:v>32.333333330000002</c:v>
                </c:pt>
                <c:pt idx="7473">
                  <c:v>32.333333330000002</c:v>
                </c:pt>
                <c:pt idx="7474">
                  <c:v>32.333333330000002</c:v>
                </c:pt>
                <c:pt idx="7475">
                  <c:v>32.333333330000002</c:v>
                </c:pt>
                <c:pt idx="7476">
                  <c:v>32.333333330000002</c:v>
                </c:pt>
                <c:pt idx="7477">
                  <c:v>32.5</c:v>
                </c:pt>
                <c:pt idx="7478">
                  <c:v>32.5</c:v>
                </c:pt>
                <c:pt idx="7479">
                  <c:v>32.5</c:v>
                </c:pt>
                <c:pt idx="7480">
                  <c:v>32.5</c:v>
                </c:pt>
                <c:pt idx="7481">
                  <c:v>32.5</c:v>
                </c:pt>
                <c:pt idx="7482">
                  <c:v>32.5</c:v>
                </c:pt>
                <c:pt idx="7483">
                  <c:v>32.5</c:v>
                </c:pt>
                <c:pt idx="7484">
                  <c:v>32.5</c:v>
                </c:pt>
                <c:pt idx="7485">
                  <c:v>32.5</c:v>
                </c:pt>
                <c:pt idx="7486">
                  <c:v>32.5</c:v>
                </c:pt>
                <c:pt idx="7487">
                  <c:v>32.5</c:v>
                </c:pt>
                <c:pt idx="7488">
                  <c:v>32.5</c:v>
                </c:pt>
                <c:pt idx="7489">
                  <c:v>32.5</c:v>
                </c:pt>
                <c:pt idx="7490">
                  <c:v>32.5</c:v>
                </c:pt>
                <c:pt idx="7491">
                  <c:v>32.5</c:v>
                </c:pt>
                <c:pt idx="7492">
                  <c:v>32.5</c:v>
                </c:pt>
                <c:pt idx="7493">
                  <c:v>32.5</c:v>
                </c:pt>
                <c:pt idx="7494">
                  <c:v>32.5</c:v>
                </c:pt>
                <c:pt idx="7495">
                  <c:v>32.5</c:v>
                </c:pt>
                <c:pt idx="7496">
                  <c:v>32.5</c:v>
                </c:pt>
                <c:pt idx="7497">
                  <c:v>32.5</c:v>
                </c:pt>
                <c:pt idx="7498">
                  <c:v>32.5</c:v>
                </c:pt>
                <c:pt idx="7499">
                  <c:v>32.5</c:v>
                </c:pt>
                <c:pt idx="7500">
                  <c:v>32.5</c:v>
                </c:pt>
                <c:pt idx="7501">
                  <c:v>32.5</c:v>
                </c:pt>
                <c:pt idx="7502">
                  <c:v>32.5</c:v>
                </c:pt>
                <c:pt idx="7503">
                  <c:v>32.5</c:v>
                </c:pt>
                <c:pt idx="7504">
                  <c:v>32.5</c:v>
                </c:pt>
                <c:pt idx="7505">
                  <c:v>32.5</c:v>
                </c:pt>
                <c:pt idx="7506">
                  <c:v>32.5</c:v>
                </c:pt>
                <c:pt idx="7507">
                  <c:v>32.5</c:v>
                </c:pt>
                <c:pt idx="7508">
                  <c:v>32.5</c:v>
                </c:pt>
                <c:pt idx="7509">
                  <c:v>32.5</c:v>
                </c:pt>
                <c:pt idx="7510">
                  <c:v>32.5</c:v>
                </c:pt>
                <c:pt idx="7511">
                  <c:v>32.5</c:v>
                </c:pt>
                <c:pt idx="7512">
                  <c:v>32.5</c:v>
                </c:pt>
                <c:pt idx="7513">
                  <c:v>32.5</c:v>
                </c:pt>
                <c:pt idx="7514">
                  <c:v>32.5</c:v>
                </c:pt>
                <c:pt idx="7515">
                  <c:v>32.5</c:v>
                </c:pt>
                <c:pt idx="7516">
                  <c:v>32.5</c:v>
                </c:pt>
                <c:pt idx="7517">
                  <c:v>32.5</c:v>
                </c:pt>
                <c:pt idx="7518">
                  <c:v>32.5</c:v>
                </c:pt>
                <c:pt idx="7519">
                  <c:v>32.5</c:v>
                </c:pt>
                <c:pt idx="7520">
                  <c:v>32.5</c:v>
                </c:pt>
                <c:pt idx="7521">
                  <c:v>32.5</c:v>
                </c:pt>
                <c:pt idx="7522">
                  <c:v>32.5</c:v>
                </c:pt>
                <c:pt idx="7523">
                  <c:v>32.5</c:v>
                </c:pt>
                <c:pt idx="7524">
                  <c:v>32.5</c:v>
                </c:pt>
                <c:pt idx="7525">
                  <c:v>32.5</c:v>
                </c:pt>
                <c:pt idx="7526">
                  <c:v>32.5</c:v>
                </c:pt>
                <c:pt idx="7527">
                  <c:v>32.5</c:v>
                </c:pt>
                <c:pt idx="7528">
                  <c:v>32.5</c:v>
                </c:pt>
                <c:pt idx="7529">
                  <c:v>32.5</c:v>
                </c:pt>
                <c:pt idx="7530">
                  <c:v>32.5</c:v>
                </c:pt>
                <c:pt idx="7531">
                  <c:v>32.5</c:v>
                </c:pt>
                <c:pt idx="7532">
                  <c:v>32.5</c:v>
                </c:pt>
                <c:pt idx="7533">
                  <c:v>32.5</c:v>
                </c:pt>
                <c:pt idx="7534">
                  <c:v>32.5</c:v>
                </c:pt>
                <c:pt idx="7535">
                  <c:v>32.5</c:v>
                </c:pt>
                <c:pt idx="7536">
                  <c:v>32.5</c:v>
                </c:pt>
                <c:pt idx="7537">
                  <c:v>32.5</c:v>
                </c:pt>
                <c:pt idx="7538">
                  <c:v>32.5</c:v>
                </c:pt>
                <c:pt idx="7539">
                  <c:v>32.5</c:v>
                </c:pt>
                <c:pt idx="7540">
                  <c:v>32.5</c:v>
                </c:pt>
                <c:pt idx="7541">
                  <c:v>32.5</c:v>
                </c:pt>
                <c:pt idx="7542">
                  <c:v>32.5</c:v>
                </c:pt>
                <c:pt idx="7543">
                  <c:v>32.5</c:v>
                </c:pt>
                <c:pt idx="7544">
                  <c:v>32.5</c:v>
                </c:pt>
                <c:pt idx="7545">
                  <c:v>32.5</c:v>
                </c:pt>
                <c:pt idx="7546">
                  <c:v>32.5</c:v>
                </c:pt>
                <c:pt idx="7547">
                  <c:v>32.5</c:v>
                </c:pt>
                <c:pt idx="7548">
                  <c:v>32.5</c:v>
                </c:pt>
                <c:pt idx="7549">
                  <c:v>32.5</c:v>
                </c:pt>
                <c:pt idx="7550">
                  <c:v>32.5</c:v>
                </c:pt>
                <c:pt idx="7551">
                  <c:v>32.5</c:v>
                </c:pt>
                <c:pt idx="7552">
                  <c:v>32.5</c:v>
                </c:pt>
                <c:pt idx="7553">
                  <c:v>32.5</c:v>
                </c:pt>
                <c:pt idx="7554">
                  <c:v>32.5</c:v>
                </c:pt>
                <c:pt idx="7555">
                  <c:v>32.5</c:v>
                </c:pt>
                <c:pt idx="7556">
                  <c:v>32.5</c:v>
                </c:pt>
                <c:pt idx="7557">
                  <c:v>32.5</c:v>
                </c:pt>
                <c:pt idx="7558">
                  <c:v>32.5</c:v>
                </c:pt>
                <c:pt idx="7559">
                  <c:v>32.5</c:v>
                </c:pt>
                <c:pt idx="7560">
                  <c:v>32.5</c:v>
                </c:pt>
                <c:pt idx="7561">
                  <c:v>32.5</c:v>
                </c:pt>
                <c:pt idx="7562">
                  <c:v>32.5</c:v>
                </c:pt>
                <c:pt idx="7563">
                  <c:v>32.5</c:v>
                </c:pt>
                <c:pt idx="7564">
                  <c:v>32.5</c:v>
                </c:pt>
                <c:pt idx="7565">
                  <c:v>32.5</c:v>
                </c:pt>
                <c:pt idx="7566">
                  <c:v>32.5</c:v>
                </c:pt>
                <c:pt idx="7567">
                  <c:v>32.5</c:v>
                </c:pt>
                <c:pt idx="7568">
                  <c:v>32.5</c:v>
                </c:pt>
                <c:pt idx="7569">
                  <c:v>32.5</c:v>
                </c:pt>
                <c:pt idx="7570">
                  <c:v>32.5</c:v>
                </c:pt>
                <c:pt idx="7571">
                  <c:v>32.5</c:v>
                </c:pt>
                <c:pt idx="7572">
                  <c:v>32.5</c:v>
                </c:pt>
                <c:pt idx="7573">
                  <c:v>32.5</c:v>
                </c:pt>
                <c:pt idx="7574">
                  <c:v>32.5</c:v>
                </c:pt>
                <c:pt idx="7575">
                  <c:v>32.5</c:v>
                </c:pt>
                <c:pt idx="7576">
                  <c:v>32.5</c:v>
                </c:pt>
                <c:pt idx="7577">
                  <c:v>32.5</c:v>
                </c:pt>
                <c:pt idx="7578">
                  <c:v>32.5</c:v>
                </c:pt>
                <c:pt idx="7579">
                  <c:v>32.5</c:v>
                </c:pt>
                <c:pt idx="7580">
                  <c:v>32.5</c:v>
                </c:pt>
                <c:pt idx="7581">
                  <c:v>32.5</c:v>
                </c:pt>
                <c:pt idx="7582">
                  <c:v>32.5</c:v>
                </c:pt>
                <c:pt idx="7583">
                  <c:v>32.5</c:v>
                </c:pt>
                <c:pt idx="7584">
                  <c:v>32.5</c:v>
                </c:pt>
                <c:pt idx="7585">
                  <c:v>32.5</c:v>
                </c:pt>
                <c:pt idx="7586">
                  <c:v>32.5</c:v>
                </c:pt>
                <c:pt idx="7587">
                  <c:v>32.5</c:v>
                </c:pt>
                <c:pt idx="7588">
                  <c:v>32.5</c:v>
                </c:pt>
                <c:pt idx="7589">
                  <c:v>32.5</c:v>
                </c:pt>
                <c:pt idx="7590">
                  <c:v>32.5</c:v>
                </c:pt>
                <c:pt idx="7591">
                  <c:v>32.5</c:v>
                </c:pt>
                <c:pt idx="7592">
                  <c:v>32.5</c:v>
                </c:pt>
                <c:pt idx="7593">
                  <c:v>32.5</c:v>
                </c:pt>
                <c:pt idx="7594">
                  <c:v>32.5</c:v>
                </c:pt>
                <c:pt idx="7595">
                  <c:v>32.5</c:v>
                </c:pt>
                <c:pt idx="7596">
                  <c:v>32.5</c:v>
                </c:pt>
                <c:pt idx="7597">
                  <c:v>32.5</c:v>
                </c:pt>
                <c:pt idx="7598">
                  <c:v>32.5</c:v>
                </c:pt>
                <c:pt idx="7599">
                  <c:v>32.5</c:v>
                </c:pt>
                <c:pt idx="7600">
                  <c:v>32.5</c:v>
                </c:pt>
                <c:pt idx="7601">
                  <c:v>32.5</c:v>
                </c:pt>
                <c:pt idx="7602">
                  <c:v>32.5</c:v>
                </c:pt>
                <c:pt idx="7603">
                  <c:v>32.5</c:v>
                </c:pt>
                <c:pt idx="7604">
                  <c:v>32.5</c:v>
                </c:pt>
                <c:pt idx="7605">
                  <c:v>32.5</c:v>
                </c:pt>
                <c:pt idx="7606">
                  <c:v>32.5</c:v>
                </c:pt>
                <c:pt idx="7607">
                  <c:v>32.5</c:v>
                </c:pt>
                <c:pt idx="7608">
                  <c:v>32.5</c:v>
                </c:pt>
                <c:pt idx="7609">
                  <c:v>32.5</c:v>
                </c:pt>
                <c:pt idx="7610">
                  <c:v>32.5</c:v>
                </c:pt>
                <c:pt idx="7611">
                  <c:v>32.5</c:v>
                </c:pt>
                <c:pt idx="7612">
                  <c:v>32.5</c:v>
                </c:pt>
                <c:pt idx="7613">
                  <c:v>32.5</c:v>
                </c:pt>
                <c:pt idx="7614">
                  <c:v>32.5</c:v>
                </c:pt>
                <c:pt idx="7615">
                  <c:v>32.5</c:v>
                </c:pt>
                <c:pt idx="7616">
                  <c:v>32.5</c:v>
                </c:pt>
                <c:pt idx="7617">
                  <c:v>32.5</c:v>
                </c:pt>
                <c:pt idx="7618">
                  <c:v>32.5</c:v>
                </c:pt>
                <c:pt idx="7619">
                  <c:v>32.5</c:v>
                </c:pt>
                <c:pt idx="7620">
                  <c:v>32.5</c:v>
                </c:pt>
                <c:pt idx="7621">
                  <c:v>32.5</c:v>
                </c:pt>
                <c:pt idx="7622">
                  <c:v>32.5</c:v>
                </c:pt>
                <c:pt idx="7623">
                  <c:v>32.5</c:v>
                </c:pt>
                <c:pt idx="7624">
                  <c:v>32.5</c:v>
                </c:pt>
                <c:pt idx="7625">
                  <c:v>32.5</c:v>
                </c:pt>
                <c:pt idx="7626">
                  <c:v>32.5</c:v>
                </c:pt>
                <c:pt idx="7627">
                  <c:v>32.5</c:v>
                </c:pt>
                <c:pt idx="7628">
                  <c:v>32.5</c:v>
                </c:pt>
                <c:pt idx="7629">
                  <c:v>32.5</c:v>
                </c:pt>
                <c:pt idx="7630">
                  <c:v>32.5</c:v>
                </c:pt>
                <c:pt idx="7631">
                  <c:v>32.5</c:v>
                </c:pt>
                <c:pt idx="7632">
                  <c:v>32.5</c:v>
                </c:pt>
                <c:pt idx="7633">
                  <c:v>32.5</c:v>
                </c:pt>
                <c:pt idx="7634">
                  <c:v>32.5</c:v>
                </c:pt>
                <c:pt idx="7635">
                  <c:v>32.5</c:v>
                </c:pt>
                <c:pt idx="7636">
                  <c:v>32.5</c:v>
                </c:pt>
                <c:pt idx="7637">
                  <c:v>32.5</c:v>
                </c:pt>
                <c:pt idx="7638">
                  <c:v>32.5</c:v>
                </c:pt>
                <c:pt idx="7639">
                  <c:v>32.5</c:v>
                </c:pt>
                <c:pt idx="7640">
                  <c:v>32.5</c:v>
                </c:pt>
                <c:pt idx="7641">
                  <c:v>32.5</c:v>
                </c:pt>
                <c:pt idx="7642">
                  <c:v>32.5</c:v>
                </c:pt>
                <c:pt idx="7643">
                  <c:v>32.5</c:v>
                </c:pt>
                <c:pt idx="7644">
                  <c:v>32.5</c:v>
                </c:pt>
                <c:pt idx="7645">
                  <c:v>32.5</c:v>
                </c:pt>
                <c:pt idx="7646">
                  <c:v>32.5</c:v>
                </c:pt>
                <c:pt idx="7647">
                  <c:v>32.5</c:v>
                </c:pt>
                <c:pt idx="7648">
                  <c:v>32.5</c:v>
                </c:pt>
                <c:pt idx="7649">
                  <c:v>32.5</c:v>
                </c:pt>
                <c:pt idx="7650">
                  <c:v>32.5</c:v>
                </c:pt>
                <c:pt idx="7651">
                  <c:v>32.5</c:v>
                </c:pt>
                <c:pt idx="7652">
                  <c:v>32.5</c:v>
                </c:pt>
                <c:pt idx="7653">
                  <c:v>32.5</c:v>
                </c:pt>
                <c:pt idx="7654">
                  <c:v>32.5</c:v>
                </c:pt>
                <c:pt idx="7655">
                  <c:v>32.5</c:v>
                </c:pt>
                <c:pt idx="7656">
                  <c:v>32.5</c:v>
                </c:pt>
                <c:pt idx="7657">
                  <c:v>32.5</c:v>
                </c:pt>
                <c:pt idx="7658">
                  <c:v>32.5</c:v>
                </c:pt>
                <c:pt idx="7659">
                  <c:v>32.5</c:v>
                </c:pt>
                <c:pt idx="7660">
                  <c:v>32.5</c:v>
                </c:pt>
                <c:pt idx="7661">
                  <c:v>32.5</c:v>
                </c:pt>
                <c:pt idx="7662">
                  <c:v>32.5</c:v>
                </c:pt>
                <c:pt idx="7663">
                  <c:v>32.5</c:v>
                </c:pt>
                <c:pt idx="7664">
                  <c:v>32.5</c:v>
                </c:pt>
                <c:pt idx="7665">
                  <c:v>32.5</c:v>
                </c:pt>
                <c:pt idx="7666">
                  <c:v>32.5</c:v>
                </c:pt>
                <c:pt idx="7667">
                  <c:v>32.5</c:v>
                </c:pt>
                <c:pt idx="7668">
                  <c:v>32.5</c:v>
                </c:pt>
                <c:pt idx="7669">
                  <c:v>32.5</c:v>
                </c:pt>
                <c:pt idx="7670">
                  <c:v>32.5</c:v>
                </c:pt>
                <c:pt idx="7671">
                  <c:v>32.5</c:v>
                </c:pt>
                <c:pt idx="7672">
                  <c:v>32.5</c:v>
                </c:pt>
                <c:pt idx="7673">
                  <c:v>32.5</c:v>
                </c:pt>
                <c:pt idx="7674">
                  <c:v>32.5</c:v>
                </c:pt>
                <c:pt idx="7675">
                  <c:v>32.5</c:v>
                </c:pt>
                <c:pt idx="7676">
                  <c:v>32.5</c:v>
                </c:pt>
                <c:pt idx="7677">
                  <c:v>32.5</c:v>
                </c:pt>
                <c:pt idx="7678">
                  <c:v>32.5</c:v>
                </c:pt>
                <c:pt idx="7679">
                  <c:v>32.5</c:v>
                </c:pt>
                <c:pt idx="7680">
                  <c:v>32.5</c:v>
                </c:pt>
                <c:pt idx="7681">
                  <c:v>32.5</c:v>
                </c:pt>
                <c:pt idx="7682">
                  <c:v>32.5</c:v>
                </c:pt>
                <c:pt idx="7683">
                  <c:v>32.5</c:v>
                </c:pt>
                <c:pt idx="7684">
                  <c:v>32.5</c:v>
                </c:pt>
                <c:pt idx="7685">
                  <c:v>32.5</c:v>
                </c:pt>
                <c:pt idx="7686">
                  <c:v>32.5</c:v>
                </c:pt>
                <c:pt idx="7687">
                  <c:v>32.5</c:v>
                </c:pt>
                <c:pt idx="7688">
                  <c:v>32.5</c:v>
                </c:pt>
                <c:pt idx="7689">
                  <c:v>32.5</c:v>
                </c:pt>
                <c:pt idx="7690">
                  <c:v>32.5</c:v>
                </c:pt>
                <c:pt idx="7691">
                  <c:v>32.5</c:v>
                </c:pt>
                <c:pt idx="7692">
                  <c:v>32.5</c:v>
                </c:pt>
                <c:pt idx="7693">
                  <c:v>32.5</c:v>
                </c:pt>
                <c:pt idx="7694">
                  <c:v>32.5</c:v>
                </c:pt>
                <c:pt idx="7695">
                  <c:v>32.5</c:v>
                </c:pt>
                <c:pt idx="7696">
                  <c:v>32.5</c:v>
                </c:pt>
                <c:pt idx="7697">
                  <c:v>32.5</c:v>
                </c:pt>
                <c:pt idx="7698">
                  <c:v>32.5</c:v>
                </c:pt>
                <c:pt idx="7699">
                  <c:v>32.5</c:v>
                </c:pt>
                <c:pt idx="7700">
                  <c:v>32.5</c:v>
                </c:pt>
                <c:pt idx="7701">
                  <c:v>32.5</c:v>
                </c:pt>
                <c:pt idx="7702">
                  <c:v>32.5</c:v>
                </c:pt>
                <c:pt idx="7703">
                  <c:v>32.5</c:v>
                </c:pt>
                <c:pt idx="7704">
                  <c:v>32.5</c:v>
                </c:pt>
                <c:pt idx="7705">
                  <c:v>32.5</c:v>
                </c:pt>
                <c:pt idx="7706">
                  <c:v>32.5</c:v>
                </c:pt>
                <c:pt idx="7707">
                  <c:v>32.5</c:v>
                </c:pt>
                <c:pt idx="7708">
                  <c:v>32.5</c:v>
                </c:pt>
                <c:pt idx="7709">
                  <c:v>32.5</c:v>
                </c:pt>
                <c:pt idx="7710">
                  <c:v>32.5</c:v>
                </c:pt>
                <c:pt idx="7711">
                  <c:v>32.5</c:v>
                </c:pt>
                <c:pt idx="7712">
                  <c:v>32.5</c:v>
                </c:pt>
                <c:pt idx="7713">
                  <c:v>32.5</c:v>
                </c:pt>
                <c:pt idx="7714">
                  <c:v>32.5</c:v>
                </c:pt>
                <c:pt idx="7715">
                  <c:v>32.5</c:v>
                </c:pt>
                <c:pt idx="7716">
                  <c:v>32.5</c:v>
                </c:pt>
                <c:pt idx="7717">
                  <c:v>32.5</c:v>
                </c:pt>
                <c:pt idx="7718">
                  <c:v>32.5</c:v>
                </c:pt>
                <c:pt idx="7719">
                  <c:v>32.5</c:v>
                </c:pt>
                <c:pt idx="7720">
                  <c:v>32.5</c:v>
                </c:pt>
                <c:pt idx="7721">
                  <c:v>32.5</c:v>
                </c:pt>
                <c:pt idx="7722">
                  <c:v>32.5</c:v>
                </c:pt>
                <c:pt idx="7723">
                  <c:v>32.5</c:v>
                </c:pt>
                <c:pt idx="7724">
                  <c:v>32.5</c:v>
                </c:pt>
                <c:pt idx="7725">
                  <c:v>32.5</c:v>
                </c:pt>
                <c:pt idx="7726">
                  <c:v>32.5</c:v>
                </c:pt>
                <c:pt idx="7727">
                  <c:v>32.5</c:v>
                </c:pt>
                <c:pt idx="7728">
                  <c:v>32.5</c:v>
                </c:pt>
                <c:pt idx="7729">
                  <c:v>32.5</c:v>
                </c:pt>
                <c:pt idx="7730">
                  <c:v>32.5</c:v>
                </c:pt>
                <c:pt idx="7731">
                  <c:v>32.5</c:v>
                </c:pt>
                <c:pt idx="7732">
                  <c:v>32.5</c:v>
                </c:pt>
                <c:pt idx="7733">
                  <c:v>32.5</c:v>
                </c:pt>
                <c:pt idx="7734">
                  <c:v>32.5</c:v>
                </c:pt>
                <c:pt idx="7735">
                  <c:v>32.5</c:v>
                </c:pt>
                <c:pt idx="7736">
                  <c:v>32.5</c:v>
                </c:pt>
                <c:pt idx="7737">
                  <c:v>32.5</c:v>
                </c:pt>
                <c:pt idx="7738">
                  <c:v>32.5</c:v>
                </c:pt>
                <c:pt idx="7739">
                  <c:v>32.5</c:v>
                </c:pt>
                <c:pt idx="7740">
                  <c:v>32.5</c:v>
                </c:pt>
                <c:pt idx="7741">
                  <c:v>32.5</c:v>
                </c:pt>
                <c:pt idx="7742">
                  <c:v>32.5</c:v>
                </c:pt>
                <c:pt idx="7743">
                  <c:v>32.5</c:v>
                </c:pt>
                <c:pt idx="7744">
                  <c:v>32.5</c:v>
                </c:pt>
                <c:pt idx="7745">
                  <c:v>32.5</c:v>
                </c:pt>
                <c:pt idx="7746">
                  <c:v>32.5</c:v>
                </c:pt>
                <c:pt idx="7747">
                  <c:v>32.5</c:v>
                </c:pt>
                <c:pt idx="7748">
                  <c:v>32.5</c:v>
                </c:pt>
                <c:pt idx="7749">
                  <c:v>32.5</c:v>
                </c:pt>
                <c:pt idx="7750">
                  <c:v>32.5</c:v>
                </c:pt>
                <c:pt idx="7751">
                  <c:v>32.5</c:v>
                </c:pt>
                <c:pt idx="7752">
                  <c:v>32.5</c:v>
                </c:pt>
                <c:pt idx="7753">
                  <c:v>32.5</c:v>
                </c:pt>
                <c:pt idx="7754">
                  <c:v>32.5</c:v>
                </c:pt>
                <c:pt idx="7755">
                  <c:v>32.5</c:v>
                </c:pt>
                <c:pt idx="7756">
                  <c:v>32.5</c:v>
                </c:pt>
                <c:pt idx="7757">
                  <c:v>32.5</c:v>
                </c:pt>
                <c:pt idx="7758">
                  <c:v>32.5</c:v>
                </c:pt>
                <c:pt idx="7759">
                  <c:v>32.5</c:v>
                </c:pt>
                <c:pt idx="7760">
                  <c:v>32.5</c:v>
                </c:pt>
                <c:pt idx="7761">
                  <c:v>32.5</c:v>
                </c:pt>
                <c:pt idx="7762">
                  <c:v>32.5</c:v>
                </c:pt>
                <c:pt idx="7763">
                  <c:v>32.5</c:v>
                </c:pt>
                <c:pt idx="7764">
                  <c:v>32.5</c:v>
                </c:pt>
                <c:pt idx="7765">
                  <c:v>32.5</c:v>
                </c:pt>
                <c:pt idx="7766">
                  <c:v>32.5</c:v>
                </c:pt>
                <c:pt idx="7767">
                  <c:v>32.5</c:v>
                </c:pt>
                <c:pt idx="7768">
                  <c:v>32.5</c:v>
                </c:pt>
                <c:pt idx="7769">
                  <c:v>32.5</c:v>
                </c:pt>
                <c:pt idx="7770">
                  <c:v>32.5</c:v>
                </c:pt>
                <c:pt idx="7771">
                  <c:v>32.5</c:v>
                </c:pt>
                <c:pt idx="7772">
                  <c:v>32.5</c:v>
                </c:pt>
                <c:pt idx="7773">
                  <c:v>32.5</c:v>
                </c:pt>
                <c:pt idx="7774">
                  <c:v>32.5</c:v>
                </c:pt>
                <c:pt idx="7775">
                  <c:v>32.5</c:v>
                </c:pt>
                <c:pt idx="7776">
                  <c:v>32.5</c:v>
                </c:pt>
                <c:pt idx="7777">
                  <c:v>32.5</c:v>
                </c:pt>
                <c:pt idx="7778">
                  <c:v>32.5</c:v>
                </c:pt>
                <c:pt idx="7779">
                  <c:v>32.5</c:v>
                </c:pt>
                <c:pt idx="7780">
                  <c:v>32.5</c:v>
                </c:pt>
                <c:pt idx="7781">
                  <c:v>32.5</c:v>
                </c:pt>
                <c:pt idx="7782">
                  <c:v>32.5</c:v>
                </c:pt>
                <c:pt idx="7783">
                  <c:v>32.5</c:v>
                </c:pt>
                <c:pt idx="7784">
                  <c:v>32.5</c:v>
                </c:pt>
                <c:pt idx="7785">
                  <c:v>32.5</c:v>
                </c:pt>
                <c:pt idx="7786">
                  <c:v>32.5</c:v>
                </c:pt>
                <c:pt idx="7787">
                  <c:v>32.5</c:v>
                </c:pt>
                <c:pt idx="7788">
                  <c:v>32.5</c:v>
                </c:pt>
                <c:pt idx="7789">
                  <c:v>32.5</c:v>
                </c:pt>
                <c:pt idx="7790">
                  <c:v>32.5</c:v>
                </c:pt>
                <c:pt idx="7791">
                  <c:v>32.5</c:v>
                </c:pt>
                <c:pt idx="7792">
                  <c:v>32.5</c:v>
                </c:pt>
                <c:pt idx="7793">
                  <c:v>32.5</c:v>
                </c:pt>
                <c:pt idx="7794">
                  <c:v>32.5</c:v>
                </c:pt>
                <c:pt idx="7795">
                  <c:v>32.5</c:v>
                </c:pt>
                <c:pt idx="7796">
                  <c:v>32.5</c:v>
                </c:pt>
                <c:pt idx="7797">
                  <c:v>32.5</c:v>
                </c:pt>
                <c:pt idx="7798">
                  <c:v>32.5</c:v>
                </c:pt>
                <c:pt idx="7799">
                  <c:v>32.5</c:v>
                </c:pt>
                <c:pt idx="7800">
                  <c:v>32.5</c:v>
                </c:pt>
                <c:pt idx="7801">
                  <c:v>32.5</c:v>
                </c:pt>
                <c:pt idx="7802">
                  <c:v>32.5</c:v>
                </c:pt>
                <c:pt idx="7803">
                  <c:v>32.5</c:v>
                </c:pt>
                <c:pt idx="7804">
                  <c:v>32.5</c:v>
                </c:pt>
                <c:pt idx="7805">
                  <c:v>32.5</c:v>
                </c:pt>
                <c:pt idx="7806">
                  <c:v>32.5</c:v>
                </c:pt>
                <c:pt idx="7807">
                  <c:v>32.5</c:v>
                </c:pt>
                <c:pt idx="7808">
                  <c:v>32.5</c:v>
                </c:pt>
                <c:pt idx="7809">
                  <c:v>32.5</c:v>
                </c:pt>
                <c:pt idx="7810">
                  <c:v>32.5</c:v>
                </c:pt>
                <c:pt idx="7811">
                  <c:v>32.5</c:v>
                </c:pt>
                <c:pt idx="7812">
                  <c:v>32.5</c:v>
                </c:pt>
                <c:pt idx="7813">
                  <c:v>32.5</c:v>
                </c:pt>
                <c:pt idx="7814">
                  <c:v>32.5</c:v>
                </c:pt>
                <c:pt idx="7815">
                  <c:v>32.5</c:v>
                </c:pt>
                <c:pt idx="7816">
                  <c:v>32.5</c:v>
                </c:pt>
                <c:pt idx="7817">
                  <c:v>32.5</c:v>
                </c:pt>
                <c:pt idx="7818">
                  <c:v>32.5</c:v>
                </c:pt>
                <c:pt idx="7819">
                  <c:v>32.5</c:v>
                </c:pt>
                <c:pt idx="7820">
                  <c:v>32.5</c:v>
                </c:pt>
                <c:pt idx="7821">
                  <c:v>32.5</c:v>
                </c:pt>
                <c:pt idx="7822">
                  <c:v>32.5</c:v>
                </c:pt>
                <c:pt idx="7823">
                  <c:v>32.5</c:v>
                </c:pt>
                <c:pt idx="7824">
                  <c:v>32.5</c:v>
                </c:pt>
                <c:pt idx="7825">
                  <c:v>32.5</c:v>
                </c:pt>
                <c:pt idx="7826">
                  <c:v>32.5</c:v>
                </c:pt>
                <c:pt idx="7827">
                  <c:v>32.5</c:v>
                </c:pt>
                <c:pt idx="7828">
                  <c:v>32.5</c:v>
                </c:pt>
                <c:pt idx="7829">
                  <c:v>32.5</c:v>
                </c:pt>
                <c:pt idx="7830">
                  <c:v>32.5</c:v>
                </c:pt>
                <c:pt idx="7831">
                  <c:v>32.5</c:v>
                </c:pt>
                <c:pt idx="7832">
                  <c:v>32.5</c:v>
                </c:pt>
                <c:pt idx="7833">
                  <c:v>32.5</c:v>
                </c:pt>
                <c:pt idx="7834">
                  <c:v>32.5</c:v>
                </c:pt>
                <c:pt idx="7835">
                  <c:v>32.5</c:v>
                </c:pt>
                <c:pt idx="7836">
                  <c:v>32.5</c:v>
                </c:pt>
                <c:pt idx="7837">
                  <c:v>32.5</c:v>
                </c:pt>
                <c:pt idx="7838">
                  <c:v>32.5</c:v>
                </c:pt>
                <c:pt idx="7839">
                  <c:v>32.5</c:v>
                </c:pt>
                <c:pt idx="7840">
                  <c:v>32.5</c:v>
                </c:pt>
                <c:pt idx="7841">
                  <c:v>32.5</c:v>
                </c:pt>
                <c:pt idx="7842">
                  <c:v>32.5</c:v>
                </c:pt>
                <c:pt idx="7843">
                  <c:v>32.5</c:v>
                </c:pt>
                <c:pt idx="7844">
                  <c:v>32.5</c:v>
                </c:pt>
                <c:pt idx="7845">
                  <c:v>32.5</c:v>
                </c:pt>
                <c:pt idx="7846">
                  <c:v>32.5</c:v>
                </c:pt>
                <c:pt idx="7847">
                  <c:v>32.5</c:v>
                </c:pt>
                <c:pt idx="7848">
                  <c:v>32.5</c:v>
                </c:pt>
                <c:pt idx="7849">
                  <c:v>32.5</c:v>
                </c:pt>
                <c:pt idx="7850">
                  <c:v>32.5</c:v>
                </c:pt>
                <c:pt idx="7851">
                  <c:v>32.5</c:v>
                </c:pt>
                <c:pt idx="7852">
                  <c:v>32.5</c:v>
                </c:pt>
                <c:pt idx="7853">
                  <c:v>32.5</c:v>
                </c:pt>
                <c:pt idx="7854">
                  <c:v>32.5</c:v>
                </c:pt>
                <c:pt idx="7855">
                  <c:v>32.5</c:v>
                </c:pt>
                <c:pt idx="7856">
                  <c:v>32.5</c:v>
                </c:pt>
                <c:pt idx="7857">
                  <c:v>32.5</c:v>
                </c:pt>
                <c:pt idx="7858">
                  <c:v>32.5</c:v>
                </c:pt>
                <c:pt idx="7859">
                  <c:v>32.5</c:v>
                </c:pt>
                <c:pt idx="7860">
                  <c:v>32.5</c:v>
                </c:pt>
                <c:pt idx="7861">
                  <c:v>32.5</c:v>
                </c:pt>
                <c:pt idx="7862">
                  <c:v>32.5</c:v>
                </c:pt>
                <c:pt idx="7863">
                  <c:v>32.5</c:v>
                </c:pt>
                <c:pt idx="7864">
                  <c:v>32.5</c:v>
                </c:pt>
                <c:pt idx="7865">
                  <c:v>32.5</c:v>
                </c:pt>
                <c:pt idx="7866">
                  <c:v>32.5</c:v>
                </c:pt>
                <c:pt idx="7867">
                  <c:v>32.5</c:v>
                </c:pt>
                <c:pt idx="7868">
                  <c:v>32.5</c:v>
                </c:pt>
                <c:pt idx="7869">
                  <c:v>32.5</c:v>
                </c:pt>
                <c:pt idx="7870">
                  <c:v>32.5</c:v>
                </c:pt>
                <c:pt idx="7871">
                  <c:v>32.5</c:v>
                </c:pt>
                <c:pt idx="7872">
                  <c:v>32.5</c:v>
                </c:pt>
                <c:pt idx="7873">
                  <c:v>32.5</c:v>
                </c:pt>
                <c:pt idx="7874">
                  <c:v>32.5</c:v>
                </c:pt>
                <c:pt idx="7875">
                  <c:v>32.5</c:v>
                </c:pt>
                <c:pt idx="7876">
                  <c:v>32.5</c:v>
                </c:pt>
                <c:pt idx="7877">
                  <c:v>32.5</c:v>
                </c:pt>
                <c:pt idx="7878">
                  <c:v>32.5</c:v>
                </c:pt>
                <c:pt idx="7879">
                  <c:v>32.5</c:v>
                </c:pt>
                <c:pt idx="7880">
                  <c:v>32.5</c:v>
                </c:pt>
                <c:pt idx="7881">
                  <c:v>32.5</c:v>
                </c:pt>
                <c:pt idx="7882">
                  <c:v>32.5</c:v>
                </c:pt>
                <c:pt idx="7883">
                  <c:v>32.5</c:v>
                </c:pt>
                <c:pt idx="7884">
                  <c:v>32.5</c:v>
                </c:pt>
                <c:pt idx="7885">
                  <c:v>32.5</c:v>
                </c:pt>
                <c:pt idx="7886">
                  <c:v>32.5</c:v>
                </c:pt>
                <c:pt idx="7887">
                  <c:v>32.5</c:v>
                </c:pt>
                <c:pt idx="7888">
                  <c:v>32.5</c:v>
                </c:pt>
                <c:pt idx="7889">
                  <c:v>32.5</c:v>
                </c:pt>
                <c:pt idx="7890">
                  <c:v>32.5</c:v>
                </c:pt>
                <c:pt idx="7891">
                  <c:v>32.5</c:v>
                </c:pt>
                <c:pt idx="7892">
                  <c:v>32.5</c:v>
                </c:pt>
                <c:pt idx="7893">
                  <c:v>32.5</c:v>
                </c:pt>
                <c:pt idx="7894">
                  <c:v>32.5</c:v>
                </c:pt>
                <c:pt idx="7895">
                  <c:v>32.5</c:v>
                </c:pt>
                <c:pt idx="7896">
                  <c:v>32.5</c:v>
                </c:pt>
                <c:pt idx="7897">
                  <c:v>32.5</c:v>
                </c:pt>
                <c:pt idx="7898">
                  <c:v>32.5</c:v>
                </c:pt>
                <c:pt idx="7899">
                  <c:v>32.5</c:v>
                </c:pt>
                <c:pt idx="7900">
                  <c:v>32.5</c:v>
                </c:pt>
                <c:pt idx="7901">
                  <c:v>32.5</c:v>
                </c:pt>
                <c:pt idx="7902">
                  <c:v>32.5</c:v>
                </c:pt>
                <c:pt idx="7903">
                  <c:v>32.5</c:v>
                </c:pt>
                <c:pt idx="7904">
                  <c:v>32.5</c:v>
                </c:pt>
                <c:pt idx="7905">
                  <c:v>32.5</c:v>
                </c:pt>
                <c:pt idx="7906">
                  <c:v>32.5</c:v>
                </c:pt>
                <c:pt idx="7907">
                  <c:v>32.5</c:v>
                </c:pt>
                <c:pt idx="7908">
                  <c:v>32.5</c:v>
                </c:pt>
                <c:pt idx="7909">
                  <c:v>32.5</c:v>
                </c:pt>
                <c:pt idx="7910">
                  <c:v>32.5</c:v>
                </c:pt>
                <c:pt idx="7911">
                  <c:v>32.5</c:v>
                </c:pt>
                <c:pt idx="7912">
                  <c:v>32.5</c:v>
                </c:pt>
                <c:pt idx="7913">
                  <c:v>32.5</c:v>
                </c:pt>
                <c:pt idx="7914">
                  <c:v>32.5</c:v>
                </c:pt>
                <c:pt idx="7915">
                  <c:v>32.5</c:v>
                </c:pt>
                <c:pt idx="7916">
                  <c:v>32.5</c:v>
                </c:pt>
                <c:pt idx="7917">
                  <c:v>32.5</c:v>
                </c:pt>
                <c:pt idx="7918">
                  <c:v>32.5</c:v>
                </c:pt>
                <c:pt idx="7919">
                  <c:v>32.5</c:v>
                </c:pt>
                <c:pt idx="7920">
                  <c:v>32.5</c:v>
                </c:pt>
                <c:pt idx="7921">
                  <c:v>32.5</c:v>
                </c:pt>
                <c:pt idx="7922">
                  <c:v>32.5</c:v>
                </c:pt>
                <c:pt idx="7923">
                  <c:v>32.5</c:v>
                </c:pt>
                <c:pt idx="7924">
                  <c:v>32.5</c:v>
                </c:pt>
                <c:pt idx="7925">
                  <c:v>32.5</c:v>
                </c:pt>
                <c:pt idx="7926">
                  <c:v>32.5</c:v>
                </c:pt>
                <c:pt idx="7927">
                  <c:v>32.5</c:v>
                </c:pt>
                <c:pt idx="7928">
                  <c:v>32.5</c:v>
                </c:pt>
                <c:pt idx="7929">
                  <c:v>32.5</c:v>
                </c:pt>
                <c:pt idx="7930">
                  <c:v>32.5</c:v>
                </c:pt>
                <c:pt idx="7931">
                  <c:v>32.5</c:v>
                </c:pt>
                <c:pt idx="7932">
                  <c:v>32.5</c:v>
                </c:pt>
                <c:pt idx="7933">
                  <c:v>32.5</c:v>
                </c:pt>
                <c:pt idx="7934">
                  <c:v>32.5</c:v>
                </c:pt>
                <c:pt idx="7935">
                  <c:v>32.5</c:v>
                </c:pt>
                <c:pt idx="7936">
                  <c:v>32.5</c:v>
                </c:pt>
                <c:pt idx="7937">
                  <c:v>32.5</c:v>
                </c:pt>
                <c:pt idx="7938">
                  <c:v>32.5</c:v>
                </c:pt>
                <c:pt idx="7939">
                  <c:v>32.5</c:v>
                </c:pt>
                <c:pt idx="7940">
                  <c:v>32.5</c:v>
                </c:pt>
                <c:pt idx="7941">
                  <c:v>32.5</c:v>
                </c:pt>
                <c:pt idx="7942">
                  <c:v>32.5</c:v>
                </c:pt>
                <c:pt idx="7943">
                  <c:v>32.5</c:v>
                </c:pt>
                <c:pt idx="7944">
                  <c:v>32.5</c:v>
                </c:pt>
                <c:pt idx="7945">
                  <c:v>32.5</c:v>
                </c:pt>
                <c:pt idx="7946">
                  <c:v>32.5</c:v>
                </c:pt>
                <c:pt idx="7947">
                  <c:v>32.5</c:v>
                </c:pt>
                <c:pt idx="7948">
                  <c:v>32.5</c:v>
                </c:pt>
                <c:pt idx="7949">
                  <c:v>32.5</c:v>
                </c:pt>
                <c:pt idx="7950">
                  <c:v>32.5</c:v>
                </c:pt>
                <c:pt idx="7951">
                  <c:v>32.5</c:v>
                </c:pt>
                <c:pt idx="7952">
                  <c:v>32.5</c:v>
                </c:pt>
                <c:pt idx="7953">
                  <c:v>32.5</c:v>
                </c:pt>
                <c:pt idx="7954">
                  <c:v>32.5</c:v>
                </c:pt>
                <c:pt idx="7955">
                  <c:v>32.5</c:v>
                </c:pt>
                <c:pt idx="7956">
                  <c:v>32.5</c:v>
                </c:pt>
                <c:pt idx="7957">
                  <c:v>32.5</c:v>
                </c:pt>
                <c:pt idx="7958">
                  <c:v>32.5</c:v>
                </c:pt>
                <c:pt idx="7959">
                  <c:v>32.5</c:v>
                </c:pt>
                <c:pt idx="7960">
                  <c:v>32.5</c:v>
                </c:pt>
                <c:pt idx="7961">
                  <c:v>32.5</c:v>
                </c:pt>
                <c:pt idx="7962">
                  <c:v>32.5</c:v>
                </c:pt>
                <c:pt idx="7963">
                  <c:v>32.5</c:v>
                </c:pt>
                <c:pt idx="7964">
                  <c:v>32.5</c:v>
                </c:pt>
                <c:pt idx="7965">
                  <c:v>32.5</c:v>
                </c:pt>
                <c:pt idx="7966">
                  <c:v>32.5</c:v>
                </c:pt>
                <c:pt idx="7967">
                  <c:v>32.5</c:v>
                </c:pt>
                <c:pt idx="7968">
                  <c:v>32.5</c:v>
                </c:pt>
                <c:pt idx="7969">
                  <c:v>32.5</c:v>
                </c:pt>
                <c:pt idx="7970">
                  <c:v>32.5</c:v>
                </c:pt>
                <c:pt idx="7971">
                  <c:v>32.5</c:v>
                </c:pt>
                <c:pt idx="7972">
                  <c:v>32.5</c:v>
                </c:pt>
                <c:pt idx="7973">
                  <c:v>32.5</c:v>
                </c:pt>
                <c:pt idx="7974">
                  <c:v>32.5</c:v>
                </c:pt>
                <c:pt idx="7975">
                  <c:v>32.5</c:v>
                </c:pt>
                <c:pt idx="7976">
                  <c:v>32.5</c:v>
                </c:pt>
                <c:pt idx="7977">
                  <c:v>32.5</c:v>
                </c:pt>
                <c:pt idx="7978">
                  <c:v>32.5</c:v>
                </c:pt>
                <c:pt idx="7979">
                  <c:v>32.5</c:v>
                </c:pt>
                <c:pt idx="7980">
                  <c:v>32.5</c:v>
                </c:pt>
                <c:pt idx="7981">
                  <c:v>32.5</c:v>
                </c:pt>
                <c:pt idx="7982">
                  <c:v>32.5</c:v>
                </c:pt>
                <c:pt idx="7983">
                  <c:v>32.5</c:v>
                </c:pt>
                <c:pt idx="7984">
                  <c:v>32.5</c:v>
                </c:pt>
                <c:pt idx="7985">
                  <c:v>32.5</c:v>
                </c:pt>
                <c:pt idx="7986">
                  <c:v>32.5</c:v>
                </c:pt>
                <c:pt idx="7987">
                  <c:v>32.5</c:v>
                </c:pt>
                <c:pt idx="7988">
                  <c:v>32.5</c:v>
                </c:pt>
                <c:pt idx="7989">
                  <c:v>32.5</c:v>
                </c:pt>
                <c:pt idx="7990">
                  <c:v>32.5</c:v>
                </c:pt>
                <c:pt idx="7991">
                  <c:v>32.5</c:v>
                </c:pt>
                <c:pt idx="7992">
                  <c:v>32.5</c:v>
                </c:pt>
                <c:pt idx="7993">
                  <c:v>32.5</c:v>
                </c:pt>
                <c:pt idx="7994">
                  <c:v>32.5</c:v>
                </c:pt>
                <c:pt idx="7995">
                  <c:v>32.5</c:v>
                </c:pt>
                <c:pt idx="7996">
                  <c:v>32.5</c:v>
                </c:pt>
                <c:pt idx="7997">
                  <c:v>32.5</c:v>
                </c:pt>
                <c:pt idx="7998">
                  <c:v>32.5</c:v>
                </c:pt>
                <c:pt idx="7999">
                  <c:v>32.5</c:v>
                </c:pt>
                <c:pt idx="8000">
                  <c:v>32.5</c:v>
                </c:pt>
                <c:pt idx="8001">
                  <c:v>32.5</c:v>
                </c:pt>
                <c:pt idx="8002">
                  <c:v>32.5</c:v>
                </c:pt>
                <c:pt idx="8003">
                  <c:v>32.5</c:v>
                </c:pt>
                <c:pt idx="8004">
                  <c:v>32.5</c:v>
                </c:pt>
                <c:pt idx="8005">
                  <c:v>32.5</c:v>
                </c:pt>
                <c:pt idx="8006">
                  <c:v>32.5</c:v>
                </c:pt>
                <c:pt idx="8007">
                  <c:v>32.5</c:v>
                </c:pt>
                <c:pt idx="8008">
                  <c:v>32.5</c:v>
                </c:pt>
                <c:pt idx="8009">
                  <c:v>32.5</c:v>
                </c:pt>
                <c:pt idx="8010">
                  <c:v>32.5</c:v>
                </c:pt>
                <c:pt idx="8011">
                  <c:v>32.5</c:v>
                </c:pt>
                <c:pt idx="8012">
                  <c:v>32.5</c:v>
                </c:pt>
                <c:pt idx="8013">
                  <c:v>32.5</c:v>
                </c:pt>
                <c:pt idx="8014">
                  <c:v>32.5</c:v>
                </c:pt>
                <c:pt idx="8015">
                  <c:v>32.5</c:v>
                </c:pt>
                <c:pt idx="8016">
                  <c:v>32.5</c:v>
                </c:pt>
                <c:pt idx="8017">
                  <c:v>32.5</c:v>
                </c:pt>
                <c:pt idx="8018">
                  <c:v>32.5</c:v>
                </c:pt>
                <c:pt idx="8019">
                  <c:v>32.5</c:v>
                </c:pt>
                <c:pt idx="8020">
                  <c:v>32.5</c:v>
                </c:pt>
                <c:pt idx="8021">
                  <c:v>32.5</c:v>
                </c:pt>
                <c:pt idx="8022">
                  <c:v>32.5</c:v>
                </c:pt>
                <c:pt idx="8023">
                  <c:v>32.5</c:v>
                </c:pt>
                <c:pt idx="8024">
                  <c:v>32.5</c:v>
                </c:pt>
                <c:pt idx="8025">
                  <c:v>32.5</c:v>
                </c:pt>
                <c:pt idx="8026">
                  <c:v>32.5</c:v>
                </c:pt>
                <c:pt idx="8027">
                  <c:v>32.5</c:v>
                </c:pt>
                <c:pt idx="8028">
                  <c:v>32.5</c:v>
                </c:pt>
                <c:pt idx="8029">
                  <c:v>32.5</c:v>
                </c:pt>
                <c:pt idx="8030">
                  <c:v>32.5</c:v>
                </c:pt>
                <c:pt idx="8031">
                  <c:v>32.5</c:v>
                </c:pt>
                <c:pt idx="8032">
                  <c:v>32.5</c:v>
                </c:pt>
                <c:pt idx="8033">
                  <c:v>32.5</c:v>
                </c:pt>
                <c:pt idx="8034">
                  <c:v>32.5</c:v>
                </c:pt>
                <c:pt idx="8035">
                  <c:v>32.5</c:v>
                </c:pt>
                <c:pt idx="8036">
                  <c:v>32.5</c:v>
                </c:pt>
                <c:pt idx="8037">
                  <c:v>32.5</c:v>
                </c:pt>
                <c:pt idx="8038">
                  <c:v>32.5</c:v>
                </c:pt>
                <c:pt idx="8039">
                  <c:v>32.5</c:v>
                </c:pt>
                <c:pt idx="8040">
                  <c:v>32.5</c:v>
                </c:pt>
                <c:pt idx="8041">
                  <c:v>32.5</c:v>
                </c:pt>
                <c:pt idx="8042">
                  <c:v>32.5</c:v>
                </c:pt>
                <c:pt idx="8043">
                  <c:v>32.5</c:v>
                </c:pt>
                <c:pt idx="8044">
                  <c:v>32.5</c:v>
                </c:pt>
                <c:pt idx="8045">
                  <c:v>32.5</c:v>
                </c:pt>
                <c:pt idx="8046">
                  <c:v>32.5</c:v>
                </c:pt>
                <c:pt idx="8047">
                  <c:v>32.5</c:v>
                </c:pt>
                <c:pt idx="8048">
                  <c:v>32.5</c:v>
                </c:pt>
                <c:pt idx="8049">
                  <c:v>32.5</c:v>
                </c:pt>
                <c:pt idx="8050">
                  <c:v>32.5</c:v>
                </c:pt>
                <c:pt idx="8051">
                  <c:v>32.5</c:v>
                </c:pt>
                <c:pt idx="8052">
                  <c:v>32.5</c:v>
                </c:pt>
                <c:pt idx="8053">
                  <c:v>32.5</c:v>
                </c:pt>
                <c:pt idx="8054">
                  <c:v>32.5</c:v>
                </c:pt>
                <c:pt idx="8055">
                  <c:v>32.5</c:v>
                </c:pt>
                <c:pt idx="8056">
                  <c:v>32.5</c:v>
                </c:pt>
                <c:pt idx="8057">
                  <c:v>32.5</c:v>
                </c:pt>
                <c:pt idx="8058">
                  <c:v>32.5</c:v>
                </c:pt>
                <c:pt idx="8059">
                  <c:v>32.5</c:v>
                </c:pt>
                <c:pt idx="8060">
                  <c:v>32.5</c:v>
                </c:pt>
                <c:pt idx="8061">
                  <c:v>32.5</c:v>
                </c:pt>
                <c:pt idx="8062">
                  <c:v>32.5</c:v>
                </c:pt>
                <c:pt idx="8063">
                  <c:v>32.5</c:v>
                </c:pt>
                <c:pt idx="8064">
                  <c:v>32.5</c:v>
                </c:pt>
                <c:pt idx="8065">
                  <c:v>32.5</c:v>
                </c:pt>
                <c:pt idx="8066">
                  <c:v>32.5</c:v>
                </c:pt>
                <c:pt idx="8067">
                  <c:v>32.5</c:v>
                </c:pt>
                <c:pt idx="8068">
                  <c:v>32.5</c:v>
                </c:pt>
                <c:pt idx="8069">
                  <c:v>32.5</c:v>
                </c:pt>
                <c:pt idx="8070">
                  <c:v>32.5</c:v>
                </c:pt>
                <c:pt idx="8071">
                  <c:v>32.5</c:v>
                </c:pt>
                <c:pt idx="8072">
                  <c:v>32.5</c:v>
                </c:pt>
                <c:pt idx="8073">
                  <c:v>32.5</c:v>
                </c:pt>
                <c:pt idx="8074">
                  <c:v>32.5</c:v>
                </c:pt>
                <c:pt idx="8075">
                  <c:v>32.5</c:v>
                </c:pt>
                <c:pt idx="8076">
                  <c:v>32.5</c:v>
                </c:pt>
                <c:pt idx="8077">
                  <c:v>32.5</c:v>
                </c:pt>
                <c:pt idx="8078">
                  <c:v>32.5</c:v>
                </c:pt>
                <c:pt idx="8079">
                  <c:v>32.5</c:v>
                </c:pt>
                <c:pt idx="8080">
                  <c:v>32.5</c:v>
                </c:pt>
                <c:pt idx="8081">
                  <c:v>32.5</c:v>
                </c:pt>
                <c:pt idx="8082">
                  <c:v>32.5</c:v>
                </c:pt>
                <c:pt idx="8083">
                  <c:v>32.5</c:v>
                </c:pt>
                <c:pt idx="8084">
                  <c:v>32.5</c:v>
                </c:pt>
                <c:pt idx="8085">
                  <c:v>32.5</c:v>
                </c:pt>
                <c:pt idx="8086">
                  <c:v>32.5</c:v>
                </c:pt>
                <c:pt idx="8087">
                  <c:v>32.5</c:v>
                </c:pt>
                <c:pt idx="8088">
                  <c:v>32.5</c:v>
                </c:pt>
                <c:pt idx="8089">
                  <c:v>32.5</c:v>
                </c:pt>
                <c:pt idx="8090">
                  <c:v>32.5</c:v>
                </c:pt>
                <c:pt idx="8091">
                  <c:v>32.5</c:v>
                </c:pt>
                <c:pt idx="8092">
                  <c:v>32.5</c:v>
                </c:pt>
                <c:pt idx="8093">
                  <c:v>32.5</c:v>
                </c:pt>
                <c:pt idx="8094">
                  <c:v>32.5</c:v>
                </c:pt>
                <c:pt idx="8095">
                  <c:v>32.5</c:v>
                </c:pt>
                <c:pt idx="8096">
                  <c:v>32.5</c:v>
                </c:pt>
                <c:pt idx="8097">
                  <c:v>32.5</c:v>
                </c:pt>
                <c:pt idx="8098">
                  <c:v>32.5</c:v>
                </c:pt>
                <c:pt idx="8099">
                  <c:v>32.5</c:v>
                </c:pt>
                <c:pt idx="8100">
                  <c:v>32.5</c:v>
                </c:pt>
                <c:pt idx="8101">
                  <c:v>32.5</c:v>
                </c:pt>
                <c:pt idx="8102">
                  <c:v>32.5</c:v>
                </c:pt>
                <c:pt idx="8103">
                  <c:v>32.5</c:v>
                </c:pt>
                <c:pt idx="8104">
                  <c:v>32.5</c:v>
                </c:pt>
                <c:pt idx="8105">
                  <c:v>32.5</c:v>
                </c:pt>
                <c:pt idx="8106">
                  <c:v>32.5</c:v>
                </c:pt>
                <c:pt idx="8107">
                  <c:v>32.5</c:v>
                </c:pt>
                <c:pt idx="8108">
                  <c:v>32.5</c:v>
                </c:pt>
                <c:pt idx="8109">
                  <c:v>32.5</c:v>
                </c:pt>
                <c:pt idx="8110">
                  <c:v>32.5</c:v>
                </c:pt>
                <c:pt idx="8111">
                  <c:v>32.5</c:v>
                </c:pt>
                <c:pt idx="8112">
                  <c:v>32.5</c:v>
                </c:pt>
                <c:pt idx="8113">
                  <c:v>32.5</c:v>
                </c:pt>
                <c:pt idx="8114">
                  <c:v>32.5</c:v>
                </c:pt>
                <c:pt idx="8115">
                  <c:v>32.5</c:v>
                </c:pt>
                <c:pt idx="8116">
                  <c:v>32.5</c:v>
                </c:pt>
                <c:pt idx="8117">
                  <c:v>32.5</c:v>
                </c:pt>
                <c:pt idx="8118">
                  <c:v>32.5</c:v>
                </c:pt>
                <c:pt idx="8119">
                  <c:v>32.5</c:v>
                </c:pt>
                <c:pt idx="8120">
                  <c:v>32.5</c:v>
                </c:pt>
                <c:pt idx="8121">
                  <c:v>32.5</c:v>
                </c:pt>
                <c:pt idx="8122">
                  <c:v>32.5</c:v>
                </c:pt>
                <c:pt idx="8123">
                  <c:v>32.5</c:v>
                </c:pt>
                <c:pt idx="8124">
                  <c:v>32.5</c:v>
                </c:pt>
                <c:pt idx="8125">
                  <c:v>32.5</c:v>
                </c:pt>
                <c:pt idx="8126">
                  <c:v>32.5</c:v>
                </c:pt>
                <c:pt idx="8127">
                  <c:v>32.5</c:v>
                </c:pt>
                <c:pt idx="8128">
                  <c:v>32.5</c:v>
                </c:pt>
                <c:pt idx="8129">
                  <c:v>32.5</c:v>
                </c:pt>
                <c:pt idx="8130">
                  <c:v>32.5</c:v>
                </c:pt>
                <c:pt idx="8131">
                  <c:v>32.5</c:v>
                </c:pt>
                <c:pt idx="8132">
                  <c:v>32.5</c:v>
                </c:pt>
                <c:pt idx="8133">
                  <c:v>32.5</c:v>
                </c:pt>
                <c:pt idx="8134">
                  <c:v>32.5</c:v>
                </c:pt>
                <c:pt idx="8135">
                  <c:v>32.5</c:v>
                </c:pt>
                <c:pt idx="8136">
                  <c:v>32.5</c:v>
                </c:pt>
                <c:pt idx="8137">
                  <c:v>32.5</c:v>
                </c:pt>
                <c:pt idx="8138">
                  <c:v>32.5</c:v>
                </c:pt>
                <c:pt idx="8139">
                  <c:v>32.5</c:v>
                </c:pt>
                <c:pt idx="8140">
                  <c:v>32.5</c:v>
                </c:pt>
                <c:pt idx="8141">
                  <c:v>32.5</c:v>
                </c:pt>
                <c:pt idx="8142">
                  <c:v>32.5</c:v>
                </c:pt>
                <c:pt idx="8143">
                  <c:v>32.5</c:v>
                </c:pt>
                <c:pt idx="8144">
                  <c:v>32.5</c:v>
                </c:pt>
                <c:pt idx="8145">
                  <c:v>32.5</c:v>
                </c:pt>
                <c:pt idx="8146">
                  <c:v>32.5</c:v>
                </c:pt>
                <c:pt idx="8147">
                  <c:v>39</c:v>
                </c:pt>
                <c:pt idx="8148">
                  <c:v>39</c:v>
                </c:pt>
                <c:pt idx="8149">
                  <c:v>39</c:v>
                </c:pt>
                <c:pt idx="8150">
                  <c:v>39</c:v>
                </c:pt>
                <c:pt idx="8151">
                  <c:v>39</c:v>
                </c:pt>
                <c:pt idx="8152">
                  <c:v>39</c:v>
                </c:pt>
                <c:pt idx="8153">
                  <c:v>39</c:v>
                </c:pt>
                <c:pt idx="8154">
                  <c:v>39</c:v>
                </c:pt>
                <c:pt idx="8155">
                  <c:v>39</c:v>
                </c:pt>
                <c:pt idx="8156">
                  <c:v>39</c:v>
                </c:pt>
                <c:pt idx="8157">
                  <c:v>39</c:v>
                </c:pt>
                <c:pt idx="8158">
                  <c:v>39</c:v>
                </c:pt>
                <c:pt idx="8159">
                  <c:v>39</c:v>
                </c:pt>
                <c:pt idx="8160">
                  <c:v>39</c:v>
                </c:pt>
                <c:pt idx="8161">
                  <c:v>39</c:v>
                </c:pt>
                <c:pt idx="8162">
                  <c:v>39</c:v>
                </c:pt>
                <c:pt idx="8163">
                  <c:v>39</c:v>
                </c:pt>
                <c:pt idx="8164">
                  <c:v>39</c:v>
                </c:pt>
                <c:pt idx="8165">
                  <c:v>39</c:v>
                </c:pt>
                <c:pt idx="8166">
                  <c:v>39</c:v>
                </c:pt>
                <c:pt idx="8167">
                  <c:v>39</c:v>
                </c:pt>
                <c:pt idx="8168">
                  <c:v>39.200000000000003</c:v>
                </c:pt>
                <c:pt idx="8169">
                  <c:v>39.200000000000003</c:v>
                </c:pt>
                <c:pt idx="8170">
                  <c:v>39.200000000000003</c:v>
                </c:pt>
                <c:pt idx="8171">
                  <c:v>39.200000000000003</c:v>
                </c:pt>
                <c:pt idx="8172">
                  <c:v>39.200000000000003</c:v>
                </c:pt>
                <c:pt idx="8173">
                  <c:v>39.200000000000003</c:v>
                </c:pt>
                <c:pt idx="8174">
                  <c:v>39.200000000000003</c:v>
                </c:pt>
                <c:pt idx="8175">
                  <c:v>39.200000000000003</c:v>
                </c:pt>
                <c:pt idx="8176">
                  <c:v>39.200000000000003</c:v>
                </c:pt>
                <c:pt idx="8177">
                  <c:v>39.200000000000003</c:v>
                </c:pt>
                <c:pt idx="8178">
                  <c:v>39.200000000000003</c:v>
                </c:pt>
                <c:pt idx="8179">
                  <c:v>39.200000000000003</c:v>
                </c:pt>
                <c:pt idx="8180">
                  <c:v>39.200000000000003</c:v>
                </c:pt>
                <c:pt idx="8181">
                  <c:v>39.200000000000003</c:v>
                </c:pt>
                <c:pt idx="8182">
                  <c:v>39.200000000000003</c:v>
                </c:pt>
                <c:pt idx="8183">
                  <c:v>39.200000000000003</c:v>
                </c:pt>
                <c:pt idx="8184">
                  <c:v>39.200000000000003</c:v>
                </c:pt>
                <c:pt idx="8185">
                  <c:v>39.200000000000003</c:v>
                </c:pt>
                <c:pt idx="8186">
                  <c:v>39.200000000000003</c:v>
                </c:pt>
                <c:pt idx="8187">
                  <c:v>39.200000000000003</c:v>
                </c:pt>
                <c:pt idx="8188">
                  <c:v>39.200000000000003</c:v>
                </c:pt>
                <c:pt idx="8189">
                  <c:v>39.200000000000003</c:v>
                </c:pt>
                <c:pt idx="8190">
                  <c:v>39.200000000000003</c:v>
                </c:pt>
                <c:pt idx="8191">
                  <c:v>39.200000000000003</c:v>
                </c:pt>
                <c:pt idx="8192">
                  <c:v>39.200000000000003</c:v>
                </c:pt>
                <c:pt idx="8193">
                  <c:v>39.200000000000003</c:v>
                </c:pt>
                <c:pt idx="8194">
                  <c:v>39.200000000000003</c:v>
                </c:pt>
                <c:pt idx="8195">
                  <c:v>39.200000000000003</c:v>
                </c:pt>
                <c:pt idx="8196">
                  <c:v>39.200000000000003</c:v>
                </c:pt>
                <c:pt idx="8197">
                  <c:v>39.200000000000003</c:v>
                </c:pt>
                <c:pt idx="8198">
                  <c:v>39.200000000000003</c:v>
                </c:pt>
                <c:pt idx="8199">
                  <c:v>39.200000000000003</c:v>
                </c:pt>
                <c:pt idx="8200">
                  <c:v>39.200000000000003</c:v>
                </c:pt>
                <c:pt idx="8201">
                  <c:v>39.200000000000003</c:v>
                </c:pt>
                <c:pt idx="8202">
                  <c:v>39.200000000000003</c:v>
                </c:pt>
                <c:pt idx="8203">
                  <c:v>39.200000000000003</c:v>
                </c:pt>
                <c:pt idx="8204">
                  <c:v>39.200000000000003</c:v>
                </c:pt>
                <c:pt idx="8205">
                  <c:v>39.200000000000003</c:v>
                </c:pt>
                <c:pt idx="8206">
                  <c:v>39.200000000000003</c:v>
                </c:pt>
                <c:pt idx="8207">
                  <c:v>39.200000000000003</c:v>
                </c:pt>
                <c:pt idx="8208">
                  <c:v>39.200000000000003</c:v>
                </c:pt>
                <c:pt idx="8209">
                  <c:v>39.200000000000003</c:v>
                </c:pt>
                <c:pt idx="8210">
                  <c:v>39.200000000000003</c:v>
                </c:pt>
                <c:pt idx="8211">
                  <c:v>39.200000000000003</c:v>
                </c:pt>
                <c:pt idx="8212">
                  <c:v>39.200000000000003</c:v>
                </c:pt>
                <c:pt idx="8213">
                  <c:v>39.200000000000003</c:v>
                </c:pt>
                <c:pt idx="8214">
                  <c:v>39.200000000000003</c:v>
                </c:pt>
                <c:pt idx="8215">
                  <c:v>39.200000000000003</c:v>
                </c:pt>
                <c:pt idx="8216">
                  <c:v>39.200000000000003</c:v>
                </c:pt>
                <c:pt idx="8217">
                  <c:v>39.200000000000003</c:v>
                </c:pt>
                <c:pt idx="8218">
                  <c:v>39.200000000000003</c:v>
                </c:pt>
                <c:pt idx="8219">
                  <c:v>39.200000000000003</c:v>
                </c:pt>
                <c:pt idx="8220">
                  <c:v>39.200000000000003</c:v>
                </c:pt>
                <c:pt idx="8221">
                  <c:v>39.200000000000003</c:v>
                </c:pt>
                <c:pt idx="8222">
                  <c:v>39.200000000000003</c:v>
                </c:pt>
                <c:pt idx="8223">
                  <c:v>39.200000000000003</c:v>
                </c:pt>
                <c:pt idx="8224">
                  <c:v>39.200000000000003</c:v>
                </c:pt>
                <c:pt idx="8225">
                  <c:v>39.200000000000003</c:v>
                </c:pt>
                <c:pt idx="8226">
                  <c:v>39.200000000000003</c:v>
                </c:pt>
                <c:pt idx="8227">
                  <c:v>39.200000000000003</c:v>
                </c:pt>
                <c:pt idx="8228">
                  <c:v>39.200000000000003</c:v>
                </c:pt>
                <c:pt idx="8229">
                  <c:v>39.200000000000003</c:v>
                </c:pt>
                <c:pt idx="8230">
                  <c:v>39.200000000000003</c:v>
                </c:pt>
                <c:pt idx="8231">
                  <c:v>39.200000000000003</c:v>
                </c:pt>
                <c:pt idx="8232">
                  <c:v>39.200000000000003</c:v>
                </c:pt>
                <c:pt idx="8233">
                  <c:v>39.200000000000003</c:v>
                </c:pt>
                <c:pt idx="8234">
                  <c:v>39.200000000000003</c:v>
                </c:pt>
                <c:pt idx="8235">
                  <c:v>39.200000000000003</c:v>
                </c:pt>
                <c:pt idx="8236">
                  <c:v>39.200000000000003</c:v>
                </c:pt>
                <c:pt idx="8237">
                  <c:v>39.200000000000003</c:v>
                </c:pt>
                <c:pt idx="8238">
                  <c:v>39.200000000000003</c:v>
                </c:pt>
                <c:pt idx="8239">
                  <c:v>39.200000000000003</c:v>
                </c:pt>
                <c:pt idx="8240">
                  <c:v>39.200000000000003</c:v>
                </c:pt>
                <c:pt idx="8241">
                  <c:v>39.200000000000003</c:v>
                </c:pt>
                <c:pt idx="8242">
                  <c:v>39.200000000000003</c:v>
                </c:pt>
                <c:pt idx="8243">
                  <c:v>39.200000000000003</c:v>
                </c:pt>
                <c:pt idx="8244">
                  <c:v>39.200000000000003</c:v>
                </c:pt>
                <c:pt idx="8245">
                  <c:v>39.200000000000003</c:v>
                </c:pt>
                <c:pt idx="8246">
                  <c:v>39.200000000000003</c:v>
                </c:pt>
                <c:pt idx="8247">
                  <c:v>39.200000000000003</c:v>
                </c:pt>
                <c:pt idx="8248">
                  <c:v>39.200000000000003</c:v>
                </c:pt>
                <c:pt idx="8249">
                  <c:v>39.200000000000003</c:v>
                </c:pt>
                <c:pt idx="8250">
                  <c:v>39.200000000000003</c:v>
                </c:pt>
                <c:pt idx="8251">
                  <c:v>39.200000000000003</c:v>
                </c:pt>
                <c:pt idx="8252">
                  <c:v>39.200000000000003</c:v>
                </c:pt>
                <c:pt idx="8253">
                  <c:v>39.200000000000003</c:v>
                </c:pt>
                <c:pt idx="8254">
                  <c:v>39.200000000000003</c:v>
                </c:pt>
                <c:pt idx="8255">
                  <c:v>39.200000000000003</c:v>
                </c:pt>
                <c:pt idx="8256">
                  <c:v>39.200000000000003</c:v>
                </c:pt>
                <c:pt idx="8257">
                  <c:v>39.200000000000003</c:v>
                </c:pt>
                <c:pt idx="8258">
                  <c:v>39.200000000000003</c:v>
                </c:pt>
                <c:pt idx="8259">
                  <c:v>39.200000000000003</c:v>
                </c:pt>
                <c:pt idx="8260">
                  <c:v>39.200000000000003</c:v>
                </c:pt>
                <c:pt idx="8261">
                  <c:v>39.200000000000003</c:v>
                </c:pt>
                <c:pt idx="8262">
                  <c:v>39.200000000000003</c:v>
                </c:pt>
                <c:pt idx="8263">
                  <c:v>39.200000000000003</c:v>
                </c:pt>
                <c:pt idx="8264">
                  <c:v>39.200000000000003</c:v>
                </c:pt>
                <c:pt idx="8265">
                  <c:v>39.200000000000003</c:v>
                </c:pt>
                <c:pt idx="8266">
                  <c:v>39.200000000000003</c:v>
                </c:pt>
                <c:pt idx="8267">
                  <c:v>39.200000000000003</c:v>
                </c:pt>
                <c:pt idx="8268">
                  <c:v>39.200000000000003</c:v>
                </c:pt>
                <c:pt idx="8269">
                  <c:v>39.200000000000003</c:v>
                </c:pt>
                <c:pt idx="8270">
                  <c:v>39.200000000000003</c:v>
                </c:pt>
                <c:pt idx="8271">
                  <c:v>39.200000000000003</c:v>
                </c:pt>
                <c:pt idx="8272">
                  <c:v>39.200000000000003</c:v>
                </c:pt>
                <c:pt idx="8273">
                  <c:v>39.200000000000003</c:v>
                </c:pt>
                <c:pt idx="8274">
                  <c:v>39.200000000000003</c:v>
                </c:pt>
                <c:pt idx="8275">
                  <c:v>39.200000000000003</c:v>
                </c:pt>
                <c:pt idx="8276">
                  <c:v>39.200000000000003</c:v>
                </c:pt>
                <c:pt idx="8277">
                  <c:v>39.200000000000003</c:v>
                </c:pt>
                <c:pt idx="8278">
                  <c:v>39.200000000000003</c:v>
                </c:pt>
                <c:pt idx="8279">
                  <c:v>39.200000000000003</c:v>
                </c:pt>
                <c:pt idx="8280">
                  <c:v>39.200000000000003</c:v>
                </c:pt>
                <c:pt idx="8281">
                  <c:v>39.200000000000003</c:v>
                </c:pt>
                <c:pt idx="8282">
                  <c:v>39.200000000000003</c:v>
                </c:pt>
                <c:pt idx="8283">
                  <c:v>39.200000000000003</c:v>
                </c:pt>
                <c:pt idx="8284">
                  <c:v>39.200000000000003</c:v>
                </c:pt>
                <c:pt idx="8285">
                  <c:v>39.200000000000003</c:v>
                </c:pt>
                <c:pt idx="8286">
                  <c:v>39.200000000000003</c:v>
                </c:pt>
                <c:pt idx="8287">
                  <c:v>39.200000000000003</c:v>
                </c:pt>
                <c:pt idx="8288">
                  <c:v>39.200000000000003</c:v>
                </c:pt>
                <c:pt idx="8289">
                  <c:v>39.200000000000003</c:v>
                </c:pt>
                <c:pt idx="8290">
                  <c:v>39.200000000000003</c:v>
                </c:pt>
                <c:pt idx="8291">
                  <c:v>39.200000000000003</c:v>
                </c:pt>
                <c:pt idx="8292">
                  <c:v>39.200000000000003</c:v>
                </c:pt>
                <c:pt idx="8293">
                  <c:v>39.200000000000003</c:v>
                </c:pt>
                <c:pt idx="8294">
                  <c:v>39.200000000000003</c:v>
                </c:pt>
                <c:pt idx="8295">
                  <c:v>39.200000000000003</c:v>
                </c:pt>
                <c:pt idx="8296">
                  <c:v>39.200000000000003</c:v>
                </c:pt>
                <c:pt idx="8297">
                  <c:v>39.200000000000003</c:v>
                </c:pt>
                <c:pt idx="8298">
                  <c:v>39.200000000000003</c:v>
                </c:pt>
                <c:pt idx="8299">
                  <c:v>39.200000000000003</c:v>
                </c:pt>
                <c:pt idx="8300">
                  <c:v>39.200000000000003</c:v>
                </c:pt>
                <c:pt idx="8301">
                  <c:v>39.200000000000003</c:v>
                </c:pt>
                <c:pt idx="8302">
                  <c:v>39.200000000000003</c:v>
                </c:pt>
                <c:pt idx="8303">
                  <c:v>39.200000000000003</c:v>
                </c:pt>
                <c:pt idx="8304">
                  <c:v>39.200000000000003</c:v>
                </c:pt>
                <c:pt idx="8305">
                  <c:v>39.200000000000003</c:v>
                </c:pt>
                <c:pt idx="8306">
                  <c:v>39.200000000000003</c:v>
                </c:pt>
                <c:pt idx="8307">
                  <c:v>39.200000000000003</c:v>
                </c:pt>
                <c:pt idx="8308">
                  <c:v>39.200000000000003</c:v>
                </c:pt>
                <c:pt idx="8309">
                  <c:v>39.200000000000003</c:v>
                </c:pt>
                <c:pt idx="8310">
                  <c:v>39.200000000000003</c:v>
                </c:pt>
                <c:pt idx="8311">
                  <c:v>39.200000000000003</c:v>
                </c:pt>
                <c:pt idx="8312">
                  <c:v>39.200000000000003</c:v>
                </c:pt>
                <c:pt idx="8313">
                  <c:v>39.200000000000003</c:v>
                </c:pt>
                <c:pt idx="8314">
                  <c:v>39.200000000000003</c:v>
                </c:pt>
                <c:pt idx="8315">
                  <c:v>39.200000000000003</c:v>
                </c:pt>
                <c:pt idx="8316">
                  <c:v>39.200000000000003</c:v>
                </c:pt>
                <c:pt idx="8317">
                  <c:v>39.200000000000003</c:v>
                </c:pt>
                <c:pt idx="8318">
                  <c:v>39.200000000000003</c:v>
                </c:pt>
                <c:pt idx="8319">
                  <c:v>39.200000000000003</c:v>
                </c:pt>
                <c:pt idx="8320">
                  <c:v>39.200000000000003</c:v>
                </c:pt>
                <c:pt idx="8321">
                  <c:v>39.200000000000003</c:v>
                </c:pt>
                <c:pt idx="8322">
                  <c:v>39.200000000000003</c:v>
                </c:pt>
                <c:pt idx="8323">
                  <c:v>39.200000000000003</c:v>
                </c:pt>
                <c:pt idx="8324">
                  <c:v>39.200000000000003</c:v>
                </c:pt>
                <c:pt idx="8325">
                  <c:v>39.200000000000003</c:v>
                </c:pt>
                <c:pt idx="8326">
                  <c:v>39.200000000000003</c:v>
                </c:pt>
                <c:pt idx="8327">
                  <c:v>39.200000000000003</c:v>
                </c:pt>
                <c:pt idx="8328">
                  <c:v>39.200000000000003</c:v>
                </c:pt>
                <c:pt idx="8329">
                  <c:v>39.200000000000003</c:v>
                </c:pt>
                <c:pt idx="8330">
                  <c:v>39.200000000000003</c:v>
                </c:pt>
                <c:pt idx="8331">
                  <c:v>39.200000000000003</c:v>
                </c:pt>
                <c:pt idx="8332">
                  <c:v>39.200000000000003</c:v>
                </c:pt>
                <c:pt idx="8333">
                  <c:v>39.200000000000003</c:v>
                </c:pt>
                <c:pt idx="8334">
                  <c:v>39.200000000000003</c:v>
                </c:pt>
                <c:pt idx="8335">
                  <c:v>39.200000000000003</c:v>
                </c:pt>
                <c:pt idx="8336">
                  <c:v>39.200000000000003</c:v>
                </c:pt>
                <c:pt idx="8337">
                  <c:v>39.200000000000003</c:v>
                </c:pt>
                <c:pt idx="8338">
                  <c:v>39.200000000000003</c:v>
                </c:pt>
                <c:pt idx="8339">
                  <c:v>39.200000000000003</c:v>
                </c:pt>
                <c:pt idx="8340">
                  <c:v>39.200000000000003</c:v>
                </c:pt>
                <c:pt idx="8341">
                  <c:v>39.200000000000003</c:v>
                </c:pt>
                <c:pt idx="8342">
                  <c:v>39.200000000000003</c:v>
                </c:pt>
                <c:pt idx="8343">
                  <c:v>39.200000000000003</c:v>
                </c:pt>
                <c:pt idx="8344">
                  <c:v>39.200000000000003</c:v>
                </c:pt>
                <c:pt idx="8345">
                  <c:v>39.200000000000003</c:v>
                </c:pt>
                <c:pt idx="8346">
                  <c:v>39.200000000000003</c:v>
                </c:pt>
                <c:pt idx="8347">
                  <c:v>39.200000000000003</c:v>
                </c:pt>
                <c:pt idx="8348">
                  <c:v>39.200000000000003</c:v>
                </c:pt>
                <c:pt idx="8349">
                  <c:v>39.200000000000003</c:v>
                </c:pt>
                <c:pt idx="8350">
                  <c:v>39.200000000000003</c:v>
                </c:pt>
                <c:pt idx="8351">
                  <c:v>39.200000000000003</c:v>
                </c:pt>
                <c:pt idx="8352">
                  <c:v>39.200000000000003</c:v>
                </c:pt>
                <c:pt idx="8353">
                  <c:v>39.200000000000003</c:v>
                </c:pt>
                <c:pt idx="8354">
                  <c:v>39.200000000000003</c:v>
                </c:pt>
                <c:pt idx="8355">
                  <c:v>39.200000000000003</c:v>
                </c:pt>
                <c:pt idx="8356">
                  <c:v>39.200000000000003</c:v>
                </c:pt>
                <c:pt idx="8357">
                  <c:v>39.200000000000003</c:v>
                </c:pt>
                <c:pt idx="8358">
                  <c:v>39.200000000000003</c:v>
                </c:pt>
                <c:pt idx="8359">
                  <c:v>39.200000000000003</c:v>
                </c:pt>
                <c:pt idx="8360">
                  <c:v>39.200000000000003</c:v>
                </c:pt>
                <c:pt idx="8361">
                  <c:v>39.200000000000003</c:v>
                </c:pt>
                <c:pt idx="8362">
                  <c:v>39.200000000000003</c:v>
                </c:pt>
                <c:pt idx="8363">
                  <c:v>39.200000000000003</c:v>
                </c:pt>
                <c:pt idx="8364">
                  <c:v>39.200000000000003</c:v>
                </c:pt>
                <c:pt idx="8365">
                  <c:v>39.200000000000003</c:v>
                </c:pt>
                <c:pt idx="8366">
                  <c:v>39.200000000000003</c:v>
                </c:pt>
                <c:pt idx="8367">
                  <c:v>39.200000000000003</c:v>
                </c:pt>
                <c:pt idx="8368">
                  <c:v>39.200000000000003</c:v>
                </c:pt>
                <c:pt idx="8369">
                  <c:v>39.200000000000003</c:v>
                </c:pt>
                <c:pt idx="8370">
                  <c:v>39.200000000000003</c:v>
                </c:pt>
                <c:pt idx="8371">
                  <c:v>39.200000000000003</c:v>
                </c:pt>
                <c:pt idx="8372">
                  <c:v>39.200000000000003</c:v>
                </c:pt>
                <c:pt idx="8373">
                  <c:v>39.200000000000003</c:v>
                </c:pt>
                <c:pt idx="8374">
                  <c:v>39.200000000000003</c:v>
                </c:pt>
                <c:pt idx="8375">
                  <c:v>39.200000000000003</c:v>
                </c:pt>
                <c:pt idx="8376">
                  <c:v>39.200000000000003</c:v>
                </c:pt>
                <c:pt idx="8377">
                  <c:v>39.200000000000003</c:v>
                </c:pt>
                <c:pt idx="8378">
                  <c:v>39.200000000000003</c:v>
                </c:pt>
                <c:pt idx="8379">
                  <c:v>39.200000000000003</c:v>
                </c:pt>
                <c:pt idx="8380">
                  <c:v>39.200000000000003</c:v>
                </c:pt>
                <c:pt idx="8381">
                  <c:v>39.200000000000003</c:v>
                </c:pt>
                <c:pt idx="8382">
                  <c:v>39.200000000000003</c:v>
                </c:pt>
                <c:pt idx="8383">
                  <c:v>39.200000000000003</c:v>
                </c:pt>
                <c:pt idx="8384">
                  <c:v>39.200000000000003</c:v>
                </c:pt>
                <c:pt idx="8385">
                  <c:v>39.200000000000003</c:v>
                </c:pt>
                <c:pt idx="8386">
                  <c:v>39.200000000000003</c:v>
                </c:pt>
                <c:pt idx="8387">
                  <c:v>39.200000000000003</c:v>
                </c:pt>
                <c:pt idx="8388">
                  <c:v>39.200000000000003</c:v>
                </c:pt>
                <c:pt idx="8389">
                  <c:v>39.200000000000003</c:v>
                </c:pt>
                <c:pt idx="8390">
                  <c:v>39.200000000000003</c:v>
                </c:pt>
                <c:pt idx="8391">
                  <c:v>39.200000000000003</c:v>
                </c:pt>
                <c:pt idx="8392">
                  <c:v>39.200000000000003</c:v>
                </c:pt>
                <c:pt idx="8393">
                  <c:v>39.200000000000003</c:v>
                </c:pt>
                <c:pt idx="8394">
                  <c:v>39.200000000000003</c:v>
                </c:pt>
                <c:pt idx="8395">
                  <c:v>39.200000000000003</c:v>
                </c:pt>
                <c:pt idx="8396">
                  <c:v>39.200000000000003</c:v>
                </c:pt>
                <c:pt idx="8397">
                  <c:v>39.200000000000003</c:v>
                </c:pt>
                <c:pt idx="8398">
                  <c:v>39.200000000000003</c:v>
                </c:pt>
                <c:pt idx="8399">
                  <c:v>39.200000000000003</c:v>
                </c:pt>
                <c:pt idx="8400">
                  <c:v>39.200000000000003</c:v>
                </c:pt>
                <c:pt idx="8401">
                  <c:v>39.200000000000003</c:v>
                </c:pt>
                <c:pt idx="8402">
                  <c:v>39.200000000000003</c:v>
                </c:pt>
                <c:pt idx="8403">
                  <c:v>39.200000000000003</c:v>
                </c:pt>
                <c:pt idx="8404">
                  <c:v>39.200000000000003</c:v>
                </c:pt>
                <c:pt idx="8405">
                  <c:v>39.200000000000003</c:v>
                </c:pt>
                <c:pt idx="8406">
                  <c:v>39.200000000000003</c:v>
                </c:pt>
                <c:pt idx="8407">
                  <c:v>39.200000000000003</c:v>
                </c:pt>
                <c:pt idx="8408">
                  <c:v>39.200000000000003</c:v>
                </c:pt>
                <c:pt idx="8409">
                  <c:v>39.200000000000003</c:v>
                </c:pt>
                <c:pt idx="8410">
                  <c:v>39.200000000000003</c:v>
                </c:pt>
                <c:pt idx="8411">
                  <c:v>39.200000000000003</c:v>
                </c:pt>
                <c:pt idx="8412">
                  <c:v>39.200000000000003</c:v>
                </c:pt>
                <c:pt idx="8413">
                  <c:v>39.200000000000003</c:v>
                </c:pt>
                <c:pt idx="8414">
                  <c:v>39.200000000000003</c:v>
                </c:pt>
                <c:pt idx="8415">
                  <c:v>39.200000000000003</c:v>
                </c:pt>
                <c:pt idx="8416">
                  <c:v>39.200000000000003</c:v>
                </c:pt>
                <c:pt idx="8417">
                  <c:v>39.200000000000003</c:v>
                </c:pt>
                <c:pt idx="8418">
                  <c:v>39.200000000000003</c:v>
                </c:pt>
                <c:pt idx="8419">
                  <c:v>39.200000000000003</c:v>
                </c:pt>
                <c:pt idx="8420">
                  <c:v>39.200000000000003</c:v>
                </c:pt>
                <c:pt idx="8421">
                  <c:v>39.200000000000003</c:v>
                </c:pt>
                <c:pt idx="8422">
                  <c:v>39.200000000000003</c:v>
                </c:pt>
                <c:pt idx="8423">
                  <c:v>39.200000000000003</c:v>
                </c:pt>
                <c:pt idx="8424">
                  <c:v>39.200000000000003</c:v>
                </c:pt>
                <c:pt idx="8425">
                  <c:v>39.200000000000003</c:v>
                </c:pt>
                <c:pt idx="8426">
                  <c:v>39.200000000000003</c:v>
                </c:pt>
                <c:pt idx="8427">
                  <c:v>39.200000000000003</c:v>
                </c:pt>
                <c:pt idx="8428">
                  <c:v>39.200000000000003</c:v>
                </c:pt>
                <c:pt idx="8429">
                  <c:v>39.200000000000003</c:v>
                </c:pt>
                <c:pt idx="8430">
                  <c:v>39.200000000000003</c:v>
                </c:pt>
                <c:pt idx="8431">
                  <c:v>39.200000000000003</c:v>
                </c:pt>
                <c:pt idx="8432">
                  <c:v>39.200000000000003</c:v>
                </c:pt>
                <c:pt idx="8433">
                  <c:v>39.200000000000003</c:v>
                </c:pt>
                <c:pt idx="8434">
                  <c:v>39.200000000000003</c:v>
                </c:pt>
                <c:pt idx="8435">
                  <c:v>39.200000000000003</c:v>
                </c:pt>
                <c:pt idx="8436">
                  <c:v>39.200000000000003</c:v>
                </c:pt>
                <c:pt idx="8437">
                  <c:v>39.200000000000003</c:v>
                </c:pt>
                <c:pt idx="8438">
                  <c:v>39.200000000000003</c:v>
                </c:pt>
                <c:pt idx="8439">
                  <c:v>39.200000000000003</c:v>
                </c:pt>
                <c:pt idx="8440">
                  <c:v>39.200000000000003</c:v>
                </c:pt>
                <c:pt idx="8441">
                  <c:v>39.200000000000003</c:v>
                </c:pt>
                <c:pt idx="8442">
                  <c:v>39.200000000000003</c:v>
                </c:pt>
                <c:pt idx="8443">
                  <c:v>39.200000000000003</c:v>
                </c:pt>
                <c:pt idx="8444">
                  <c:v>39.200000000000003</c:v>
                </c:pt>
                <c:pt idx="8445">
                  <c:v>39.200000000000003</c:v>
                </c:pt>
                <c:pt idx="8446">
                  <c:v>39.200000000000003</c:v>
                </c:pt>
                <c:pt idx="8447">
                  <c:v>39.200000000000003</c:v>
                </c:pt>
                <c:pt idx="8448">
                  <c:v>39.200000000000003</c:v>
                </c:pt>
                <c:pt idx="8449">
                  <c:v>39.200000000000003</c:v>
                </c:pt>
                <c:pt idx="8450">
                  <c:v>39.200000000000003</c:v>
                </c:pt>
                <c:pt idx="8451">
                  <c:v>39.200000000000003</c:v>
                </c:pt>
                <c:pt idx="8452">
                  <c:v>39.200000000000003</c:v>
                </c:pt>
                <c:pt idx="8453">
                  <c:v>39.200000000000003</c:v>
                </c:pt>
                <c:pt idx="8454">
                  <c:v>39.200000000000003</c:v>
                </c:pt>
                <c:pt idx="8455">
                  <c:v>39.200000000000003</c:v>
                </c:pt>
                <c:pt idx="8456">
                  <c:v>39.200000000000003</c:v>
                </c:pt>
                <c:pt idx="8457">
                  <c:v>39.200000000000003</c:v>
                </c:pt>
                <c:pt idx="8458">
                  <c:v>39.200000000000003</c:v>
                </c:pt>
                <c:pt idx="8459">
                  <c:v>39.200000000000003</c:v>
                </c:pt>
                <c:pt idx="8460">
                  <c:v>39.200000000000003</c:v>
                </c:pt>
                <c:pt idx="8461">
                  <c:v>39.200000000000003</c:v>
                </c:pt>
                <c:pt idx="8462">
                  <c:v>39.200000000000003</c:v>
                </c:pt>
                <c:pt idx="8463">
                  <c:v>39.200000000000003</c:v>
                </c:pt>
                <c:pt idx="8464">
                  <c:v>39.200000000000003</c:v>
                </c:pt>
                <c:pt idx="8465">
                  <c:v>39.200000000000003</c:v>
                </c:pt>
                <c:pt idx="8466">
                  <c:v>39.200000000000003</c:v>
                </c:pt>
                <c:pt idx="8467">
                  <c:v>39.200000000000003</c:v>
                </c:pt>
                <c:pt idx="8468">
                  <c:v>39.200000000000003</c:v>
                </c:pt>
                <c:pt idx="8469">
                  <c:v>39.200000000000003</c:v>
                </c:pt>
                <c:pt idx="8470">
                  <c:v>39.200000000000003</c:v>
                </c:pt>
                <c:pt idx="8471">
                  <c:v>39.200000000000003</c:v>
                </c:pt>
                <c:pt idx="8472">
                  <c:v>39.200000000000003</c:v>
                </c:pt>
                <c:pt idx="8473">
                  <c:v>39.200000000000003</c:v>
                </c:pt>
                <c:pt idx="8474">
                  <c:v>39.200000000000003</c:v>
                </c:pt>
                <c:pt idx="8475">
                  <c:v>39.200000000000003</c:v>
                </c:pt>
                <c:pt idx="8476">
                  <c:v>39.200000000000003</c:v>
                </c:pt>
                <c:pt idx="8477">
                  <c:v>39.200000000000003</c:v>
                </c:pt>
                <c:pt idx="8478">
                  <c:v>39.200000000000003</c:v>
                </c:pt>
                <c:pt idx="8479">
                  <c:v>39.200000000000003</c:v>
                </c:pt>
                <c:pt idx="8480">
                  <c:v>39.200000000000003</c:v>
                </c:pt>
                <c:pt idx="8481">
                  <c:v>39.200000000000003</c:v>
                </c:pt>
                <c:pt idx="8482">
                  <c:v>39.200000000000003</c:v>
                </c:pt>
                <c:pt idx="8483">
                  <c:v>39.200000000000003</c:v>
                </c:pt>
                <c:pt idx="8484">
                  <c:v>39.200000000000003</c:v>
                </c:pt>
                <c:pt idx="8485">
                  <c:v>39.200000000000003</c:v>
                </c:pt>
                <c:pt idx="8486">
                  <c:v>39.200000000000003</c:v>
                </c:pt>
                <c:pt idx="8487">
                  <c:v>39.200000000000003</c:v>
                </c:pt>
                <c:pt idx="8488">
                  <c:v>39.200000000000003</c:v>
                </c:pt>
                <c:pt idx="8489">
                  <c:v>39.200000000000003</c:v>
                </c:pt>
                <c:pt idx="8490">
                  <c:v>39.200000000000003</c:v>
                </c:pt>
                <c:pt idx="8491">
                  <c:v>39.200000000000003</c:v>
                </c:pt>
                <c:pt idx="8492">
                  <c:v>39.200000000000003</c:v>
                </c:pt>
                <c:pt idx="8493">
                  <c:v>39.200000000000003</c:v>
                </c:pt>
                <c:pt idx="8494">
                  <c:v>39.200000000000003</c:v>
                </c:pt>
                <c:pt idx="8495">
                  <c:v>39.200000000000003</c:v>
                </c:pt>
                <c:pt idx="8496">
                  <c:v>39.200000000000003</c:v>
                </c:pt>
                <c:pt idx="8497">
                  <c:v>39.200000000000003</c:v>
                </c:pt>
                <c:pt idx="8498">
                  <c:v>39.200000000000003</c:v>
                </c:pt>
                <c:pt idx="8499">
                  <c:v>39.200000000000003</c:v>
                </c:pt>
                <c:pt idx="8500">
                  <c:v>39.200000000000003</c:v>
                </c:pt>
                <c:pt idx="8501">
                  <c:v>39.200000000000003</c:v>
                </c:pt>
                <c:pt idx="8502">
                  <c:v>39.200000000000003</c:v>
                </c:pt>
                <c:pt idx="8503">
                  <c:v>39.200000000000003</c:v>
                </c:pt>
                <c:pt idx="8504">
                  <c:v>39.200000000000003</c:v>
                </c:pt>
                <c:pt idx="8505">
                  <c:v>39.200000000000003</c:v>
                </c:pt>
                <c:pt idx="8506">
                  <c:v>39.200000000000003</c:v>
                </c:pt>
                <c:pt idx="8507">
                  <c:v>39.200000000000003</c:v>
                </c:pt>
                <c:pt idx="8508">
                  <c:v>39.200000000000003</c:v>
                </c:pt>
                <c:pt idx="8509">
                  <c:v>39.200000000000003</c:v>
                </c:pt>
                <c:pt idx="8510">
                  <c:v>39.200000000000003</c:v>
                </c:pt>
                <c:pt idx="8511">
                  <c:v>39.200000000000003</c:v>
                </c:pt>
                <c:pt idx="8512">
                  <c:v>39.200000000000003</c:v>
                </c:pt>
                <c:pt idx="8513">
                  <c:v>39.200000000000003</c:v>
                </c:pt>
                <c:pt idx="8514">
                  <c:v>39.200000000000003</c:v>
                </c:pt>
                <c:pt idx="8515">
                  <c:v>39.200000000000003</c:v>
                </c:pt>
                <c:pt idx="8516">
                  <c:v>39.200000000000003</c:v>
                </c:pt>
                <c:pt idx="8517">
                  <c:v>39.200000000000003</c:v>
                </c:pt>
                <c:pt idx="8518">
                  <c:v>39.200000000000003</c:v>
                </c:pt>
                <c:pt idx="8519">
                  <c:v>39.200000000000003</c:v>
                </c:pt>
                <c:pt idx="8520">
                  <c:v>39.200000000000003</c:v>
                </c:pt>
                <c:pt idx="8521">
                  <c:v>39.200000000000003</c:v>
                </c:pt>
                <c:pt idx="8522">
                  <c:v>39.200000000000003</c:v>
                </c:pt>
                <c:pt idx="8523">
                  <c:v>39.200000000000003</c:v>
                </c:pt>
                <c:pt idx="8524">
                  <c:v>39.200000000000003</c:v>
                </c:pt>
                <c:pt idx="8525">
                  <c:v>39.200000000000003</c:v>
                </c:pt>
                <c:pt idx="8526">
                  <c:v>39.200000000000003</c:v>
                </c:pt>
                <c:pt idx="8527">
                  <c:v>39.200000000000003</c:v>
                </c:pt>
                <c:pt idx="8528">
                  <c:v>39.200000000000003</c:v>
                </c:pt>
                <c:pt idx="8529">
                  <c:v>39.200000000000003</c:v>
                </c:pt>
                <c:pt idx="8530">
                  <c:v>39.200000000000003</c:v>
                </c:pt>
                <c:pt idx="8531">
                  <c:v>39.200000000000003</c:v>
                </c:pt>
                <c:pt idx="8532">
                  <c:v>39.200000000000003</c:v>
                </c:pt>
                <c:pt idx="8533">
                  <c:v>39.200000000000003</c:v>
                </c:pt>
                <c:pt idx="8534">
                  <c:v>39.200000000000003</c:v>
                </c:pt>
                <c:pt idx="8535">
                  <c:v>39.200000000000003</c:v>
                </c:pt>
                <c:pt idx="8536">
                  <c:v>39.200000000000003</c:v>
                </c:pt>
                <c:pt idx="8537">
                  <c:v>39.200000000000003</c:v>
                </c:pt>
                <c:pt idx="8538">
                  <c:v>39.200000000000003</c:v>
                </c:pt>
                <c:pt idx="8539">
                  <c:v>39.200000000000003</c:v>
                </c:pt>
                <c:pt idx="8540">
                  <c:v>39.200000000000003</c:v>
                </c:pt>
                <c:pt idx="8541">
                  <c:v>39.200000000000003</c:v>
                </c:pt>
                <c:pt idx="8542">
                  <c:v>39.200000000000003</c:v>
                </c:pt>
                <c:pt idx="8543">
                  <c:v>39.200000000000003</c:v>
                </c:pt>
                <c:pt idx="8544">
                  <c:v>39.200000000000003</c:v>
                </c:pt>
                <c:pt idx="8545">
                  <c:v>39.200000000000003</c:v>
                </c:pt>
                <c:pt idx="8546">
                  <c:v>39.200000000000003</c:v>
                </c:pt>
                <c:pt idx="8547">
                  <c:v>39.200000000000003</c:v>
                </c:pt>
                <c:pt idx="8548">
                  <c:v>39.200000000000003</c:v>
                </c:pt>
                <c:pt idx="8549">
                  <c:v>39.200000000000003</c:v>
                </c:pt>
                <c:pt idx="8550">
                  <c:v>39.200000000000003</c:v>
                </c:pt>
                <c:pt idx="8551">
                  <c:v>39.200000000000003</c:v>
                </c:pt>
                <c:pt idx="8552">
                  <c:v>39.200000000000003</c:v>
                </c:pt>
                <c:pt idx="8553">
                  <c:v>39.200000000000003</c:v>
                </c:pt>
                <c:pt idx="8554">
                  <c:v>39.200000000000003</c:v>
                </c:pt>
                <c:pt idx="8555">
                  <c:v>39.200000000000003</c:v>
                </c:pt>
                <c:pt idx="8556">
                  <c:v>39.200000000000003</c:v>
                </c:pt>
                <c:pt idx="8557">
                  <c:v>39.200000000000003</c:v>
                </c:pt>
                <c:pt idx="8558">
                  <c:v>39.200000000000003</c:v>
                </c:pt>
                <c:pt idx="8559">
                  <c:v>39.200000000000003</c:v>
                </c:pt>
                <c:pt idx="8560">
                  <c:v>39.200000000000003</c:v>
                </c:pt>
                <c:pt idx="8561">
                  <c:v>39.200000000000003</c:v>
                </c:pt>
                <c:pt idx="8562">
                  <c:v>39.200000000000003</c:v>
                </c:pt>
                <c:pt idx="8563">
                  <c:v>39.200000000000003</c:v>
                </c:pt>
                <c:pt idx="8564">
                  <c:v>39.200000000000003</c:v>
                </c:pt>
                <c:pt idx="8565">
                  <c:v>39.200000000000003</c:v>
                </c:pt>
                <c:pt idx="8566">
                  <c:v>39.200000000000003</c:v>
                </c:pt>
                <c:pt idx="8567">
                  <c:v>39.200000000000003</c:v>
                </c:pt>
                <c:pt idx="8568">
                  <c:v>39.200000000000003</c:v>
                </c:pt>
                <c:pt idx="8569">
                  <c:v>39.200000000000003</c:v>
                </c:pt>
                <c:pt idx="8570">
                  <c:v>39.200000000000003</c:v>
                </c:pt>
                <c:pt idx="8571">
                  <c:v>39.200000000000003</c:v>
                </c:pt>
                <c:pt idx="8572">
                  <c:v>39.200000000000003</c:v>
                </c:pt>
                <c:pt idx="8573">
                  <c:v>39.200000000000003</c:v>
                </c:pt>
                <c:pt idx="8574">
                  <c:v>39.200000000000003</c:v>
                </c:pt>
                <c:pt idx="8575">
                  <c:v>39.200000000000003</c:v>
                </c:pt>
                <c:pt idx="8576">
                  <c:v>39.200000000000003</c:v>
                </c:pt>
                <c:pt idx="8577">
                  <c:v>39.200000000000003</c:v>
                </c:pt>
                <c:pt idx="8578">
                  <c:v>39.200000000000003</c:v>
                </c:pt>
                <c:pt idx="8579">
                  <c:v>39.200000000000003</c:v>
                </c:pt>
                <c:pt idx="8580">
                  <c:v>39.200000000000003</c:v>
                </c:pt>
                <c:pt idx="8581">
                  <c:v>39.200000000000003</c:v>
                </c:pt>
                <c:pt idx="8582">
                  <c:v>39.200000000000003</c:v>
                </c:pt>
                <c:pt idx="8583">
                  <c:v>39.200000000000003</c:v>
                </c:pt>
                <c:pt idx="8584">
                  <c:v>39.200000000000003</c:v>
                </c:pt>
                <c:pt idx="8585">
                  <c:v>39.200000000000003</c:v>
                </c:pt>
                <c:pt idx="8586">
                  <c:v>39.200000000000003</c:v>
                </c:pt>
                <c:pt idx="8587">
                  <c:v>39.200000000000003</c:v>
                </c:pt>
                <c:pt idx="8588">
                  <c:v>39.200000000000003</c:v>
                </c:pt>
                <c:pt idx="8589">
                  <c:v>39.200000000000003</c:v>
                </c:pt>
                <c:pt idx="8590">
                  <c:v>39.200000000000003</c:v>
                </c:pt>
                <c:pt idx="8591">
                  <c:v>39.200000000000003</c:v>
                </c:pt>
                <c:pt idx="8592">
                  <c:v>39.200000000000003</c:v>
                </c:pt>
                <c:pt idx="8593">
                  <c:v>39.200000000000003</c:v>
                </c:pt>
                <c:pt idx="8594">
                  <c:v>39.200000000000003</c:v>
                </c:pt>
                <c:pt idx="8595">
                  <c:v>39.200000000000003</c:v>
                </c:pt>
                <c:pt idx="8596">
                  <c:v>39.200000000000003</c:v>
                </c:pt>
                <c:pt idx="8597">
                  <c:v>39.200000000000003</c:v>
                </c:pt>
                <c:pt idx="8598">
                  <c:v>39.200000000000003</c:v>
                </c:pt>
                <c:pt idx="8599">
                  <c:v>39.200000000000003</c:v>
                </c:pt>
                <c:pt idx="8600">
                  <c:v>39.200000000000003</c:v>
                </c:pt>
                <c:pt idx="8601">
                  <c:v>39.200000000000003</c:v>
                </c:pt>
                <c:pt idx="8602">
                  <c:v>39.200000000000003</c:v>
                </c:pt>
                <c:pt idx="8603">
                  <c:v>39.200000000000003</c:v>
                </c:pt>
                <c:pt idx="8604">
                  <c:v>39.200000000000003</c:v>
                </c:pt>
                <c:pt idx="8605">
                  <c:v>39.200000000000003</c:v>
                </c:pt>
                <c:pt idx="8606">
                  <c:v>39.200000000000003</c:v>
                </c:pt>
                <c:pt idx="8607">
                  <c:v>39.200000000000003</c:v>
                </c:pt>
                <c:pt idx="8608">
                  <c:v>39.200000000000003</c:v>
                </c:pt>
                <c:pt idx="8609">
                  <c:v>39.200000000000003</c:v>
                </c:pt>
                <c:pt idx="8610">
                  <c:v>39.200000000000003</c:v>
                </c:pt>
                <c:pt idx="8611">
                  <c:v>39.200000000000003</c:v>
                </c:pt>
                <c:pt idx="8612">
                  <c:v>39.200000000000003</c:v>
                </c:pt>
                <c:pt idx="8613">
                  <c:v>39.200000000000003</c:v>
                </c:pt>
                <c:pt idx="8614">
                  <c:v>39.200000000000003</c:v>
                </c:pt>
                <c:pt idx="8615">
                  <c:v>39.200000000000003</c:v>
                </c:pt>
                <c:pt idx="8616">
                  <c:v>39.200000000000003</c:v>
                </c:pt>
                <c:pt idx="8617">
                  <c:v>39.200000000000003</c:v>
                </c:pt>
                <c:pt idx="8618">
                  <c:v>39.200000000000003</c:v>
                </c:pt>
                <c:pt idx="8619">
                  <c:v>39.200000000000003</c:v>
                </c:pt>
                <c:pt idx="8620">
                  <c:v>39.200000000000003</c:v>
                </c:pt>
                <c:pt idx="8621">
                  <c:v>39.200000000000003</c:v>
                </c:pt>
                <c:pt idx="8622">
                  <c:v>39.200000000000003</c:v>
                </c:pt>
                <c:pt idx="8623">
                  <c:v>39.200000000000003</c:v>
                </c:pt>
                <c:pt idx="8624">
                  <c:v>39.200000000000003</c:v>
                </c:pt>
                <c:pt idx="8625">
                  <c:v>39.200000000000003</c:v>
                </c:pt>
                <c:pt idx="8626">
                  <c:v>39.200000000000003</c:v>
                </c:pt>
                <c:pt idx="8627">
                  <c:v>39.200000000000003</c:v>
                </c:pt>
                <c:pt idx="8628">
                  <c:v>39.200000000000003</c:v>
                </c:pt>
                <c:pt idx="8629">
                  <c:v>39.200000000000003</c:v>
                </c:pt>
                <c:pt idx="8630">
                  <c:v>39.200000000000003</c:v>
                </c:pt>
                <c:pt idx="8631">
                  <c:v>39.200000000000003</c:v>
                </c:pt>
                <c:pt idx="8632">
                  <c:v>39.200000000000003</c:v>
                </c:pt>
                <c:pt idx="8633">
                  <c:v>39.200000000000003</c:v>
                </c:pt>
                <c:pt idx="8634">
                  <c:v>39.200000000000003</c:v>
                </c:pt>
                <c:pt idx="8635">
                  <c:v>39.200000000000003</c:v>
                </c:pt>
                <c:pt idx="8636">
                  <c:v>39.200000000000003</c:v>
                </c:pt>
                <c:pt idx="8637">
                  <c:v>39.200000000000003</c:v>
                </c:pt>
                <c:pt idx="8638">
                  <c:v>39.200000000000003</c:v>
                </c:pt>
                <c:pt idx="8639">
                  <c:v>39.200000000000003</c:v>
                </c:pt>
                <c:pt idx="8640">
                  <c:v>39.200000000000003</c:v>
                </c:pt>
                <c:pt idx="8641">
                  <c:v>39.200000000000003</c:v>
                </c:pt>
                <c:pt idx="8642">
                  <c:v>39.200000000000003</c:v>
                </c:pt>
                <c:pt idx="8643">
                  <c:v>39.200000000000003</c:v>
                </c:pt>
                <c:pt idx="8644">
                  <c:v>39.200000000000003</c:v>
                </c:pt>
                <c:pt idx="8645">
                  <c:v>39.200000000000003</c:v>
                </c:pt>
                <c:pt idx="8646">
                  <c:v>39.200000000000003</c:v>
                </c:pt>
                <c:pt idx="8647">
                  <c:v>39.200000000000003</c:v>
                </c:pt>
                <c:pt idx="8648">
                  <c:v>39.200000000000003</c:v>
                </c:pt>
                <c:pt idx="8649">
                  <c:v>39.200000000000003</c:v>
                </c:pt>
                <c:pt idx="8650">
                  <c:v>39.200000000000003</c:v>
                </c:pt>
                <c:pt idx="8651">
                  <c:v>39.200000000000003</c:v>
                </c:pt>
                <c:pt idx="8652">
                  <c:v>39.200000000000003</c:v>
                </c:pt>
                <c:pt idx="8653">
                  <c:v>39.200000000000003</c:v>
                </c:pt>
                <c:pt idx="8654">
                  <c:v>39.200000000000003</c:v>
                </c:pt>
                <c:pt idx="8655">
                  <c:v>39.200000000000003</c:v>
                </c:pt>
                <c:pt idx="8656">
                  <c:v>39.200000000000003</c:v>
                </c:pt>
                <c:pt idx="8657">
                  <c:v>39.200000000000003</c:v>
                </c:pt>
                <c:pt idx="8658">
                  <c:v>39.200000000000003</c:v>
                </c:pt>
                <c:pt idx="8659">
                  <c:v>39.200000000000003</c:v>
                </c:pt>
                <c:pt idx="8660">
                  <c:v>39.200000000000003</c:v>
                </c:pt>
                <c:pt idx="8661">
                  <c:v>39.200000000000003</c:v>
                </c:pt>
                <c:pt idx="8662">
                  <c:v>39.200000000000003</c:v>
                </c:pt>
                <c:pt idx="8663">
                  <c:v>39.200000000000003</c:v>
                </c:pt>
                <c:pt idx="8664">
                  <c:v>39.200000000000003</c:v>
                </c:pt>
                <c:pt idx="8665">
                  <c:v>39.200000000000003</c:v>
                </c:pt>
                <c:pt idx="8666">
                  <c:v>39.200000000000003</c:v>
                </c:pt>
                <c:pt idx="8667">
                  <c:v>39.200000000000003</c:v>
                </c:pt>
                <c:pt idx="8668">
                  <c:v>39.200000000000003</c:v>
                </c:pt>
                <c:pt idx="8669">
                  <c:v>39.200000000000003</c:v>
                </c:pt>
                <c:pt idx="8670">
                  <c:v>39.200000000000003</c:v>
                </c:pt>
                <c:pt idx="8671">
                  <c:v>39.200000000000003</c:v>
                </c:pt>
                <c:pt idx="8672">
                  <c:v>39.200000000000003</c:v>
                </c:pt>
                <c:pt idx="8673">
                  <c:v>39.200000000000003</c:v>
                </c:pt>
                <c:pt idx="8674">
                  <c:v>39.200000000000003</c:v>
                </c:pt>
                <c:pt idx="8675">
                  <c:v>39.200000000000003</c:v>
                </c:pt>
                <c:pt idx="8676">
                  <c:v>39.200000000000003</c:v>
                </c:pt>
                <c:pt idx="8677">
                  <c:v>39.200000000000003</c:v>
                </c:pt>
                <c:pt idx="8678">
                  <c:v>39.200000000000003</c:v>
                </c:pt>
                <c:pt idx="8679">
                  <c:v>39.200000000000003</c:v>
                </c:pt>
                <c:pt idx="8680">
                  <c:v>39.200000000000003</c:v>
                </c:pt>
                <c:pt idx="8681">
                  <c:v>39.200000000000003</c:v>
                </c:pt>
                <c:pt idx="8682">
                  <c:v>39.200000000000003</c:v>
                </c:pt>
                <c:pt idx="8683">
                  <c:v>39.200000000000003</c:v>
                </c:pt>
                <c:pt idx="8684">
                  <c:v>39.200000000000003</c:v>
                </c:pt>
                <c:pt idx="8685">
                  <c:v>39.200000000000003</c:v>
                </c:pt>
                <c:pt idx="8686">
                  <c:v>39.200000000000003</c:v>
                </c:pt>
                <c:pt idx="8687">
                  <c:v>39.200000000000003</c:v>
                </c:pt>
                <c:pt idx="8688">
                  <c:v>39.200000000000003</c:v>
                </c:pt>
                <c:pt idx="8689">
                  <c:v>39.200000000000003</c:v>
                </c:pt>
                <c:pt idx="8690">
                  <c:v>39.200000000000003</c:v>
                </c:pt>
                <c:pt idx="8691">
                  <c:v>39.200000000000003</c:v>
                </c:pt>
                <c:pt idx="8692">
                  <c:v>39.200000000000003</c:v>
                </c:pt>
                <c:pt idx="8693">
                  <c:v>39.200000000000003</c:v>
                </c:pt>
                <c:pt idx="8694">
                  <c:v>39.200000000000003</c:v>
                </c:pt>
                <c:pt idx="8695">
                  <c:v>39.200000000000003</c:v>
                </c:pt>
                <c:pt idx="8696">
                  <c:v>39.200000000000003</c:v>
                </c:pt>
                <c:pt idx="8697">
                  <c:v>39.200000000000003</c:v>
                </c:pt>
                <c:pt idx="8698">
                  <c:v>39.200000000000003</c:v>
                </c:pt>
                <c:pt idx="8699">
                  <c:v>39.200000000000003</c:v>
                </c:pt>
                <c:pt idx="8700">
                  <c:v>39.200000000000003</c:v>
                </c:pt>
                <c:pt idx="8701">
                  <c:v>39.200000000000003</c:v>
                </c:pt>
                <c:pt idx="8702">
                  <c:v>39.200000000000003</c:v>
                </c:pt>
                <c:pt idx="8703">
                  <c:v>39.200000000000003</c:v>
                </c:pt>
                <c:pt idx="8704">
                  <c:v>39.200000000000003</c:v>
                </c:pt>
                <c:pt idx="8705">
                  <c:v>39.200000000000003</c:v>
                </c:pt>
                <c:pt idx="8706">
                  <c:v>39.200000000000003</c:v>
                </c:pt>
                <c:pt idx="8707">
                  <c:v>39.200000000000003</c:v>
                </c:pt>
                <c:pt idx="8708">
                  <c:v>39.200000000000003</c:v>
                </c:pt>
                <c:pt idx="8709">
                  <c:v>49</c:v>
                </c:pt>
                <c:pt idx="8710">
                  <c:v>49</c:v>
                </c:pt>
                <c:pt idx="8711">
                  <c:v>49</c:v>
                </c:pt>
                <c:pt idx="8712">
                  <c:v>49</c:v>
                </c:pt>
                <c:pt idx="8713">
                  <c:v>49</c:v>
                </c:pt>
                <c:pt idx="8714">
                  <c:v>49</c:v>
                </c:pt>
                <c:pt idx="8715">
                  <c:v>49</c:v>
                </c:pt>
                <c:pt idx="8716">
                  <c:v>49</c:v>
                </c:pt>
                <c:pt idx="8717">
                  <c:v>49</c:v>
                </c:pt>
                <c:pt idx="8718">
                  <c:v>49</c:v>
                </c:pt>
                <c:pt idx="8719">
                  <c:v>49</c:v>
                </c:pt>
                <c:pt idx="8720">
                  <c:v>49</c:v>
                </c:pt>
                <c:pt idx="8721">
                  <c:v>49</c:v>
                </c:pt>
                <c:pt idx="8722">
                  <c:v>49</c:v>
                </c:pt>
                <c:pt idx="8723">
                  <c:v>49</c:v>
                </c:pt>
                <c:pt idx="8724">
                  <c:v>49</c:v>
                </c:pt>
                <c:pt idx="8725">
                  <c:v>49</c:v>
                </c:pt>
                <c:pt idx="8726">
                  <c:v>49</c:v>
                </c:pt>
                <c:pt idx="8727">
                  <c:v>49</c:v>
                </c:pt>
                <c:pt idx="8728">
                  <c:v>49</c:v>
                </c:pt>
                <c:pt idx="8729">
                  <c:v>49</c:v>
                </c:pt>
                <c:pt idx="8730">
                  <c:v>49.25</c:v>
                </c:pt>
                <c:pt idx="8731">
                  <c:v>49.25</c:v>
                </c:pt>
                <c:pt idx="8732">
                  <c:v>49.25</c:v>
                </c:pt>
                <c:pt idx="8733">
                  <c:v>49.25</c:v>
                </c:pt>
                <c:pt idx="8734">
                  <c:v>49.25</c:v>
                </c:pt>
                <c:pt idx="8735">
                  <c:v>49.25</c:v>
                </c:pt>
                <c:pt idx="8736">
                  <c:v>49.25</c:v>
                </c:pt>
                <c:pt idx="8737">
                  <c:v>49.25</c:v>
                </c:pt>
                <c:pt idx="8738">
                  <c:v>49.25</c:v>
                </c:pt>
                <c:pt idx="8739">
                  <c:v>49.25</c:v>
                </c:pt>
                <c:pt idx="8740">
                  <c:v>49.25</c:v>
                </c:pt>
                <c:pt idx="8741">
                  <c:v>49.25</c:v>
                </c:pt>
                <c:pt idx="8742">
                  <c:v>49.25</c:v>
                </c:pt>
                <c:pt idx="8743">
                  <c:v>49.25</c:v>
                </c:pt>
                <c:pt idx="8744">
                  <c:v>49.25</c:v>
                </c:pt>
                <c:pt idx="8745">
                  <c:v>49.25</c:v>
                </c:pt>
                <c:pt idx="8746">
                  <c:v>49.25</c:v>
                </c:pt>
                <c:pt idx="8747">
                  <c:v>49.25</c:v>
                </c:pt>
                <c:pt idx="8748">
                  <c:v>49.25</c:v>
                </c:pt>
                <c:pt idx="8749">
                  <c:v>49.25</c:v>
                </c:pt>
                <c:pt idx="8750">
                  <c:v>49.25</c:v>
                </c:pt>
                <c:pt idx="8751">
                  <c:v>49.25</c:v>
                </c:pt>
                <c:pt idx="8752">
                  <c:v>49.25</c:v>
                </c:pt>
                <c:pt idx="8753">
                  <c:v>49.25</c:v>
                </c:pt>
                <c:pt idx="8754">
                  <c:v>49.25</c:v>
                </c:pt>
                <c:pt idx="8755">
                  <c:v>49.25</c:v>
                </c:pt>
                <c:pt idx="8756">
                  <c:v>49.25</c:v>
                </c:pt>
                <c:pt idx="8757">
                  <c:v>49.25</c:v>
                </c:pt>
                <c:pt idx="8758">
                  <c:v>49.25</c:v>
                </c:pt>
                <c:pt idx="8759">
                  <c:v>49.25</c:v>
                </c:pt>
                <c:pt idx="8760">
                  <c:v>49.25</c:v>
                </c:pt>
                <c:pt idx="8761">
                  <c:v>49.25</c:v>
                </c:pt>
                <c:pt idx="8762">
                  <c:v>49.25</c:v>
                </c:pt>
                <c:pt idx="8763">
                  <c:v>49.25</c:v>
                </c:pt>
                <c:pt idx="8764">
                  <c:v>49.25</c:v>
                </c:pt>
                <c:pt idx="8765">
                  <c:v>65.666666669999998</c:v>
                </c:pt>
                <c:pt idx="8766">
                  <c:v>65.666666669999998</c:v>
                </c:pt>
                <c:pt idx="8767">
                  <c:v>65.666666669999998</c:v>
                </c:pt>
                <c:pt idx="8768">
                  <c:v>65.666666669999998</c:v>
                </c:pt>
                <c:pt idx="8769">
                  <c:v>65.666666669999998</c:v>
                </c:pt>
                <c:pt idx="8770">
                  <c:v>65.666666669999998</c:v>
                </c:pt>
                <c:pt idx="8771">
                  <c:v>65.666666669999998</c:v>
                </c:pt>
                <c:pt idx="8772">
                  <c:v>65.666666669999998</c:v>
                </c:pt>
                <c:pt idx="8773">
                  <c:v>65.666666669999998</c:v>
                </c:pt>
                <c:pt idx="8774">
                  <c:v>65.666666669999998</c:v>
                </c:pt>
                <c:pt idx="8775">
                  <c:v>65.666666669999998</c:v>
                </c:pt>
                <c:pt idx="8776">
                  <c:v>65.666666669999998</c:v>
                </c:pt>
                <c:pt idx="8777">
                  <c:v>65.666666669999998</c:v>
                </c:pt>
                <c:pt idx="8778">
                  <c:v>65.666666669999998</c:v>
                </c:pt>
                <c:pt idx="8779">
                  <c:v>65.666666669999998</c:v>
                </c:pt>
                <c:pt idx="8780">
                  <c:v>65.666666669999998</c:v>
                </c:pt>
                <c:pt idx="8781">
                  <c:v>65.666666669999998</c:v>
                </c:pt>
                <c:pt idx="8782">
                  <c:v>65.666666669999998</c:v>
                </c:pt>
                <c:pt idx="8783">
                  <c:v>65.666666669999998</c:v>
                </c:pt>
                <c:pt idx="8784">
                  <c:v>65.666666669999998</c:v>
                </c:pt>
                <c:pt idx="8785">
                  <c:v>65.666666669999998</c:v>
                </c:pt>
                <c:pt idx="8786">
                  <c:v>66</c:v>
                </c:pt>
                <c:pt idx="8787">
                  <c:v>66</c:v>
                </c:pt>
                <c:pt idx="8788">
                  <c:v>66</c:v>
                </c:pt>
                <c:pt idx="8789">
                  <c:v>66</c:v>
                </c:pt>
                <c:pt idx="8790">
                  <c:v>66</c:v>
                </c:pt>
                <c:pt idx="8791">
                  <c:v>66</c:v>
                </c:pt>
                <c:pt idx="8792">
                  <c:v>66</c:v>
                </c:pt>
                <c:pt idx="8793">
                  <c:v>66</c:v>
                </c:pt>
                <c:pt idx="8794">
                  <c:v>66</c:v>
                </c:pt>
                <c:pt idx="8795">
                  <c:v>66</c:v>
                </c:pt>
                <c:pt idx="8796">
                  <c:v>66</c:v>
                </c:pt>
                <c:pt idx="8797">
                  <c:v>66</c:v>
                </c:pt>
                <c:pt idx="8798">
                  <c:v>66</c:v>
                </c:pt>
                <c:pt idx="8799">
                  <c:v>66</c:v>
                </c:pt>
                <c:pt idx="8800">
                  <c:v>66</c:v>
                </c:pt>
                <c:pt idx="8801">
                  <c:v>66</c:v>
                </c:pt>
                <c:pt idx="8802">
                  <c:v>66</c:v>
                </c:pt>
                <c:pt idx="8803">
                  <c:v>66</c:v>
                </c:pt>
                <c:pt idx="8804">
                  <c:v>66</c:v>
                </c:pt>
                <c:pt idx="8805">
                  <c:v>66</c:v>
                </c:pt>
                <c:pt idx="8806">
                  <c:v>66</c:v>
                </c:pt>
                <c:pt idx="8807">
                  <c:v>66</c:v>
                </c:pt>
                <c:pt idx="8808">
                  <c:v>66</c:v>
                </c:pt>
                <c:pt idx="8809">
                  <c:v>66</c:v>
                </c:pt>
                <c:pt idx="8810">
                  <c:v>66</c:v>
                </c:pt>
                <c:pt idx="8811">
                  <c:v>66</c:v>
                </c:pt>
                <c:pt idx="8812">
                  <c:v>66</c:v>
                </c:pt>
                <c:pt idx="8813">
                  <c:v>66</c:v>
                </c:pt>
                <c:pt idx="8814">
                  <c:v>66</c:v>
                </c:pt>
                <c:pt idx="8815">
                  <c:v>66</c:v>
                </c:pt>
                <c:pt idx="8816">
                  <c:v>66</c:v>
                </c:pt>
                <c:pt idx="8817">
                  <c:v>66</c:v>
                </c:pt>
                <c:pt idx="8818">
                  <c:v>66</c:v>
                </c:pt>
                <c:pt idx="8819">
                  <c:v>66</c:v>
                </c:pt>
                <c:pt idx="8820">
                  <c:v>66</c:v>
                </c:pt>
                <c:pt idx="8821">
                  <c:v>66</c:v>
                </c:pt>
                <c:pt idx="8822">
                  <c:v>66</c:v>
                </c:pt>
                <c:pt idx="8823">
                  <c:v>66</c:v>
                </c:pt>
                <c:pt idx="8824">
                  <c:v>66</c:v>
                </c:pt>
                <c:pt idx="8825">
                  <c:v>66</c:v>
                </c:pt>
                <c:pt idx="8826">
                  <c:v>66</c:v>
                </c:pt>
                <c:pt idx="8827">
                  <c:v>66</c:v>
                </c:pt>
                <c:pt idx="8828">
                  <c:v>66</c:v>
                </c:pt>
                <c:pt idx="8829">
                  <c:v>66</c:v>
                </c:pt>
                <c:pt idx="8830">
                  <c:v>66</c:v>
                </c:pt>
                <c:pt idx="8831">
                  <c:v>66</c:v>
                </c:pt>
                <c:pt idx="8832">
                  <c:v>66</c:v>
                </c:pt>
                <c:pt idx="8833">
                  <c:v>66</c:v>
                </c:pt>
                <c:pt idx="8834">
                  <c:v>66</c:v>
                </c:pt>
                <c:pt idx="8835">
                  <c:v>66</c:v>
                </c:pt>
                <c:pt idx="8836">
                  <c:v>66</c:v>
                </c:pt>
                <c:pt idx="8837">
                  <c:v>66</c:v>
                </c:pt>
                <c:pt idx="8838">
                  <c:v>66</c:v>
                </c:pt>
                <c:pt idx="8839">
                  <c:v>66</c:v>
                </c:pt>
                <c:pt idx="8840">
                  <c:v>66</c:v>
                </c:pt>
                <c:pt idx="8841">
                  <c:v>66</c:v>
                </c:pt>
                <c:pt idx="8842">
                  <c:v>66</c:v>
                </c:pt>
                <c:pt idx="8843">
                  <c:v>66</c:v>
                </c:pt>
                <c:pt idx="8844">
                  <c:v>66</c:v>
                </c:pt>
                <c:pt idx="8845">
                  <c:v>66</c:v>
                </c:pt>
                <c:pt idx="8846">
                  <c:v>66</c:v>
                </c:pt>
                <c:pt idx="8847">
                  <c:v>66</c:v>
                </c:pt>
                <c:pt idx="8848">
                  <c:v>66</c:v>
                </c:pt>
                <c:pt idx="8849">
                  <c:v>66</c:v>
                </c:pt>
                <c:pt idx="8850">
                  <c:v>66</c:v>
                </c:pt>
                <c:pt idx="8851">
                  <c:v>66</c:v>
                </c:pt>
                <c:pt idx="8852">
                  <c:v>66</c:v>
                </c:pt>
                <c:pt idx="8853">
                  <c:v>66</c:v>
                </c:pt>
                <c:pt idx="8854">
                  <c:v>66</c:v>
                </c:pt>
                <c:pt idx="8855">
                  <c:v>66</c:v>
                </c:pt>
                <c:pt idx="8856">
                  <c:v>66</c:v>
                </c:pt>
                <c:pt idx="8857">
                  <c:v>66</c:v>
                </c:pt>
                <c:pt idx="8858">
                  <c:v>66</c:v>
                </c:pt>
                <c:pt idx="8859">
                  <c:v>66</c:v>
                </c:pt>
                <c:pt idx="8860">
                  <c:v>66</c:v>
                </c:pt>
                <c:pt idx="8861">
                  <c:v>66</c:v>
                </c:pt>
                <c:pt idx="8862">
                  <c:v>66</c:v>
                </c:pt>
                <c:pt idx="8863">
                  <c:v>66</c:v>
                </c:pt>
                <c:pt idx="8864">
                  <c:v>66</c:v>
                </c:pt>
                <c:pt idx="8865">
                  <c:v>66</c:v>
                </c:pt>
                <c:pt idx="8866">
                  <c:v>66</c:v>
                </c:pt>
                <c:pt idx="8867">
                  <c:v>66</c:v>
                </c:pt>
                <c:pt idx="8868">
                  <c:v>66</c:v>
                </c:pt>
                <c:pt idx="8869">
                  <c:v>66</c:v>
                </c:pt>
                <c:pt idx="8870">
                  <c:v>66</c:v>
                </c:pt>
                <c:pt idx="8871">
                  <c:v>66</c:v>
                </c:pt>
                <c:pt idx="8872">
                  <c:v>66</c:v>
                </c:pt>
                <c:pt idx="8873">
                  <c:v>66</c:v>
                </c:pt>
                <c:pt idx="8874">
                  <c:v>66</c:v>
                </c:pt>
                <c:pt idx="8875">
                  <c:v>66</c:v>
                </c:pt>
                <c:pt idx="8876">
                  <c:v>66</c:v>
                </c:pt>
                <c:pt idx="8877">
                  <c:v>66</c:v>
                </c:pt>
                <c:pt idx="8878">
                  <c:v>66</c:v>
                </c:pt>
                <c:pt idx="8879">
                  <c:v>66</c:v>
                </c:pt>
                <c:pt idx="8880">
                  <c:v>66</c:v>
                </c:pt>
                <c:pt idx="8881">
                  <c:v>66</c:v>
                </c:pt>
                <c:pt idx="8882">
                  <c:v>66</c:v>
                </c:pt>
                <c:pt idx="8883">
                  <c:v>66</c:v>
                </c:pt>
                <c:pt idx="8884">
                  <c:v>66</c:v>
                </c:pt>
                <c:pt idx="8885">
                  <c:v>66</c:v>
                </c:pt>
                <c:pt idx="8886">
                  <c:v>66</c:v>
                </c:pt>
                <c:pt idx="8887">
                  <c:v>66</c:v>
                </c:pt>
                <c:pt idx="8888">
                  <c:v>66</c:v>
                </c:pt>
                <c:pt idx="8889">
                  <c:v>66</c:v>
                </c:pt>
                <c:pt idx="8890">
                  <c:v>66</c:v>
                </c:pt>
                <c:pt idx="8891">
                  <c:v>66</c:v>
                </c:pt>
                <c:pt idx="8892">
                  <c:v>66</c:v>
                </c:pt>
                <c:pt idx="8893">
                  <c:v>66</c:v>
                </c:pt>
                <c:pt idx="8894">
                  <c:v>66</c:v>
                </c:pt>
                <c:pt idx="8895">
                  <c:v>66</c:v>
                </c:pt>
                <c:pt idx="8896">
                  <c:v>66</c:v>
                </c:pt>
                <c:pt idx="8897">
                  <c:v>66</c:v>
                </c:pt>
                <c:pt idx="8898">
                  <c:v>66</c:v>
                </c:pt>
                <c:pt idx="8899">
                  <c:v>66</c:v>
                </c:pt>
                <c:pt idx="8900">
                  <c:v>66</c:v>
                </c:pt>
                <c:pt idx="8901">
                  <c:v>66</c:v>
                </c:pt>
                <c:pt idx="8902">
                  <c:v>66</c:v>
                </c:pt>
                <c:pt idx="8903">
                  <c:v>66</c:v>
                </c:pt>
                <c:pt idx="8904">
                  <c:v>66</c:v>
                </c:pt>
                <c:pt idx="8905">
                  <c:v>66</c:v>
                </c:pt>
                <c:pt idx="8906">
                  <c:v>66</c:v>
                </c:pt>
                <c:pt idx="8907">
                  <c:v>66</c:v>
                </c:pt>
                <c:pt idx="8908">
                  <c:v>66</c:v>
                </c:pt>
                <c:pt idx="8909">
                  <c:v>66</c:v>
                </c:pt>
                <c:pt idx="8910">
                  <c:v>66</c:v>
                </c:pt>
                <c:pt idx="8911">
                  <c:v>66</c:v>
                </c:pt>
                <c:pt idx="8912">
                  <c:v>66</c:v>
                </c:pt>
                <c:pt idx="8913">
                  <c:v>66</c:v>
                </c:pt>
                <c:pt idx="8914">
                  <c:v>66</c:v>
                </c:pt>
                <c:pt idx="8915">
                  <c:v>66</c:v>
                </c:pt>
                <c:pt idx="8916">
                  <c:v>66</c:v>
                </c:pt>
                <c:pt idx="8917">
                  <c:v>66</c:v>
                </c:pt>
                <c:pt idx="8918">
                  <c:v>66</c:v>
                </c:pt>
                <c:pt idx="8919">
                  <c:v>66</c:v>
                </c:pt>
                <c:pt idx="8920">
                  <c:v>66</c:v>
                </c:pt>
                <c:pt idx="8921">
                  <c:v>66</c:v>
                </c:pt>
                <c:pt idx="8922">
                  <c:v>66</c:v>
                </c:pt>
                <c:pt idx="8923">
                  <c:v>66</c:v>
                </c:pt>
                <c:pt idx="8924">
                  <c:v>66</c:v>
                </c:pt>
                <c:pt idx="8925">
                  <c:v>66</c:v>
                </c:pt>
                <c:pt idx="8926">
                  <c:v>66</c:v>
                </c:pt>
                <c:pt idx="8927">
                  <c:v>66</c:v>
                </c:pt>
                <c:pt idx="8928">
                  <c:v>66</c:v>
                </c:pt>
                <c:pt idx="8929">
                  <c:v>66</c:v>
                </c:pt>
                <c:pt idx="8930">
                  <c:v>66</c:v>
                </c:pt>
                <c:pt idx="8931">
                  <c:v>66</c:v>
                </c:pt>
                <c:pt idx="8932">
                  <c:v>66</c:v>
                </c:pt>
                <c:pt idx="8933">
                  <c:v>66</c:v>
                </c:pt>
                <c:pt idx="8934">
                  <c:v>66</c:v>
                </c:pt>
                <c:pt idx="8935">
                  <c:v>66</c:v>
                </c:pt>
                <c:pt idx="8936">
                  <c:v>66</c:v>
                </c:pt>
                <c:pt idx="8937">
                  <c:v>66</c:v>
                </c:pt>
                <c:pt idx="8938">
                  <c:v>66</c:v>
                </c:pt>
                <c:pt idx="8939">
                  <c:v>66</c:v>
                </c:pt>
                <c:pt idx="8940">
                  <c:v>66</c:v>
                </c:pt>
                <c:pt idx="8941">
                  <c:v>66</c:v>
                </c:pt>
                <c:pt idx="8942">
                  <c:v>66</c:v>
                </c:pt>
                <c:pt idx="8943">
                  <c:v>66</c:v>
                </c:pt>
                <c:pt idx="8944">
                  <c:v>66</c:v>
                </c:pt>
                <c:pt idx="8945">
                  <c:v>66</c:v>
                </c:pt>
                <c:pt idx="8946">
                  <c:v>66</c:v>
                </c:pt>
                <c:pt idx="8947">
                  <c:v>66</c:v>
                </c:pt>
                <c:pt idx="8948">
                  <c:v>66</c:v>
                </c:pt>
                <c:pt idx="8949">
                  <c:v>66</c:v>
                </c:pt>
                <c:pt idx="8950">
                  <c:v>66</c:v>
                </c:pt>
                <c:pt idx="8951">
                  <c:v>66</c:v>
                </c:pt>
                <c:pt idx="8952">
                  <c:v>66</c:v>
                </c:pt>
                <c:pt idx="8953">
                  <c:v>66</c:v>
                </c:pt>
                <c:pt idx="8954">
                  <c:v>66</c:v>
                </c:pt>
                <c:pt idx="8955">
                  <c:v>66</c:v>
                </c:pt>
                <c:pt idx="8956">
                  <c:v>66</c:v>
                </c:pt>
                <c:pt idx="8957">
                  <c:v>66</c:v>
                </c:pt>
                <c:pt idx="8958">
                  <c:v>66</c:v>
                </c:pt>
                <c:pt idx="8959">
                  <c:v>66</c:v>
                </c:pt>
                <c:pt idx="8960">
                  <c:v>66</c:v>
                </c:pt>
                <c:pt idx="8961">
                  <c:v>66</c:v>
                </c:pt>
                <c:pt idx="8962">
                  <c:v>66</c:v>
                </c:pt>
                <c:pt idx="8963">
                  <c:v>66</c:v>
                </c:pt>
                <c:pt idx="8964">
                  <c:v>66</c:v>
                </c:pt>
                <c:pt idx="8965">
                  <c:v>66</c:v>
                </c:pt>
                <c:pt idx="8966">
                  <c:v>66</c:v>
                </c:pt>
                <c:pt idx="8967">
                  <c:v>66</c:v>
                </c:pt>
                <c:pt idx="8968">
                  <c:v>66</c:v>
                </c:pt>
                <c:pt idx="8969">
                  <c:v>66</c:v>
                </c:pt>
                <c:pt idx="8970">
                  <c:v>66</c:v>
                </c:pt>
                <c:pt idx="8971">
                  <c:v>66</c:v>
                </c:pt>
                <c:pt idx="8972">
                  <c:v>66</c:v>
                </c:pt>
                <c:pt idx="8973">
                  <c:v>66</c:v>
                </c:pt>
                <c:pt idx="8974">
                  <c:v>66</c:v>
                </c:pt>
                <c:pt idx="8975">
                  <c:v>66</c:v>
                </c:pt>
                <c:pt idx="8976">
                  <c:v>66</c:v>
                </c:pt>
                <c:pt idx="8977">
                  <c:v>66</c:v>
                </c:pt>
                <c:pt idx="8978">
                  <c:v>66</c:v>
                </c:pt>
                <c:pt idx="8979">
                  <c:v>66</c:v>
                </c:pt>
                <c:pt idx="8980">
                  <c:v>66</c:v>
                </c:pt>
                <c:pt idx="8981">
                  <c:v>66</c:v>
                </c:pt>
                <c:pt idx="8982">
                  <c:v>66</c:v>
                </c:pt>
                <c:pt idx="8983">
                  <c:v>66</c:v>
                </c:pt>
                <c:pt idx="8984">
                  <c:v>66</c:v>
                </c:pt>
                <c:pt idx="8985">
                  <c:v>66</c:v>
                </c:pt>
                <c:pt idx="8986">
                  <c:v>66</c:v>
                </c:pt>
                <c:pt idx="8987">
                  <c:v>66</c:v>
                </c:pt>
                <c:pt idx="8988">
                  <c:v>66</c:v>
                </c:pt>
                <c:pt idx="8989">
                  <c:v>66</c:v>
                </c:pt>
                <c:pt idx="8990">
                  <c:v>66</c:v>
                </c:pt>
                <c:pt idx="8991">
                  <c:v>66</c:v>
                </c:pt>
                <c:pt idx="8992">
                  <c:v>66</c:v>
                </c:pt>
                <c:pt idx="8993">
                  <c:v>66</c:v>
                </c:pt>
                <c:pt idx="8994">
                  <c:v>66</c:v>
                </c:pt>
                <c:pt idx="8995">
                  <c:v>66</c:v>
                </c:pt>
                <c:pt idx="8996">
                  <c:v>66</c:v>
                </c:pt>
                <c:pt idx="8997">
                  <c:v>66</c:v>
                </c:pt>
                <c:pt idx="8998">
                  <c:v>66</c:v>
                </c:pt>
                <c:pt idx="8999">
                  <c:v>66</c:v>
                </c:pt>
                <c:pt idx="9000">
                  <c:v>66</c:v>
                </c:pt>
                <c:pt idx="9001">
                  <c:v>66</c:v>
                </c:pt>
                <c:pt idx="9002">
                  <c:v>66</c:v>
                </c:pt>
                <c:pt idx="9003">
                  <c:v>66</c:v>
                </c:pt>
                <c:pt idx="9004">
                  <c:v>66</c:v>
                </c:pt>
                <c:pt idx="9005">
                  <c:v>66</c:v>
                </c:pt>
                <c:pt idx="9006">
                  <c:v>66</c:v>
                </c:pt>
                <c:pt idx="9007">
                  <c:v>66</c:v>
                </c:pt>
                <c:pt idx="9008">
                  <c:v>99</c:v>
                </c:pt>
                <c:pt idx="9009">
                  <c:v>99</c:v>
                </c:pt>
                <c:pt idx="9010">
                  <c:v>99</c:v>
                </c:pt>
                <c:pt idx="9011">
                  <c:v>99</c:v>
                </c:pt>
                <c:pt idx="9012">
                  <c:v>99</c:v>
                </c:pt>
                <c:pt idx="9013">
                  <c:v>99</c:v>
                </c:pt>
                <c:pt idx="9014">
                  <c:v>99</c:v>
                </c:pt>
                <c:pt idx="9015">
                  <c:v>99</c:v>
                </c:pt>
                <c:pt idx="9016">
                  <c:v>99</c:v>
                </c:pt>
                <c:pt idx="9017">
                  <c:v>99</c:v>
                </c:pt>
                <c:pt idx="9018">
                  <c:v>99</c:v>
                </c:pt>
                <c:pt idx="9019">
                  <c:v>99</c:v>
                </c:pt>
                <c:pt idx="9020">
                  <c:v>99</c:v>
                </c:pt>
                <c:pt idx="9021">
                  <c:v>99</c:v>
                </c:pt>
                <c:pt idx="9022">
                  <c:v>99</c:v>
                </c:pt>
                <c:pt idx="9023">
                  <c:v>99</c:v>
                </c:pt>
                <c:pt idx="9024">
                  <c:v>99</c:v>
                </c:pt>
                <c:pt idx="9025">
                  <c:v>99</c:v>
                </c:pt>
                <c:pt idx="9026">
                  <c:v>99</c:v>
                </c:pt>
                <c:pt idx="9027">
                  <c:v>99</c:v>
                </c:pt>
                <c:pt idx="9028">
                  <c:v>99</c:v>
                </c:pt>
                <c:pt idx="9029">
                  <c:v>99.5</c:v>
                </c:pt>
                <c:pt idx="9030">
                  <c:v>99.5</c:v>
                </c:pt>
                <c:pt idx="9031">
                  <c:v>99.5</c:v>
                </c:pt>
                <c:pt idx="9032">
                  <c:v>99.5</c:v>
                </c:pt>
                <c:pt idx="9033">
                  <c:v>99.5</c:v>
                </c:pt>
                <c:pt idx="9034">
                  <c:v>99.5</c:v>
                </c:pt>
                <c:pt idx="9035">
                  <c:v>99.5</c:v>
                </c:pt>
                <c:pt idx="9036">
                  <c:v>99.5</c:v>
                </c:pt>
                <c:pt idx="9037">
                  <c:v>99.5</c:v>
                </c:pt>
                <c:pt idx="9038">
                  <c:v>99.5</c:v>
                </c:pt>
                <c:pt idx="9039">
                  <c:v>99.5</c:v>
                </c:pt>
                <c:pt idx="9040">
                  <c:v>99.5</c:v>
                </c:pt>
                <c:pt idx="9041">
                  <c:v>99.5</c:v>
                </c:pt>
                <c:pt idx="9042">
                  <c:v>99.5</c:v>
                </c:pt>
                <c:pt idx="9043">
                  <c:v>99.5</c:v>
                </c:pt>
                <c:pt idx="9044">
                  <c:v>99.5</c:v>
                </c:pt>
                <c:pt idx="9045">
                  <c:v>99.5</c:v>
                </c:pt>
                <c:pt idx="9046">
                  <c:v>99.5</c:v>
                </c:pt>
                <c:pt idx="9047">
                  <c:v>99.5</c:v>
                </c:pt>
                <c:pt idx="9048">
                  <c:v>99.5</c:v>
                </c:pt>
                <c:pt idx="9049">
                  <c:v>99.5</c:v>
                </c:pt>
                <c:pt idx="9050">
                  <c:v>99.5</c:v>
                </c:pt>
                <c:pt idx="9051">
                  <c:v>99.5</c:v>
                </c:pt>
                <c:pt idx="9052">
                  <c:v>99.5</c:v>
                </c:pt>
                <c:pt idx="9053">
                  <c:v>99.5</c:v>
                </c:pt>
                <c:pt idx="9054">
                  <c:v>99.5</c:v>
                </c:pt>
                <c:pt idx="9055">
                  <c:v>99.5</c:v>
                </c:pt>
                <c:pt idx="9056">
                  <c:v>99.5</c:v>
                </c:pt>
                <c:pt idx="9057">
                  <c:v>99.5</c:v>
                </c:pt>
                <c:pt idx="9058">
                  <c:v>99.5</c:v>
                </c:pt>
                <c:pt idx="9059">
                  <c:v>99.5</c:v>
                </c:pt>
                <c:pt idx="9060">
                  <c:v>99.5</c:v>
                </c:pt>
                <c:pt idx="9061">
                  <c:v>99.5</c:v>
                </c:pt>
                <c:pt idx="9062">
                  <c:v>99.5</c:v>
                </c:pt>
                <c:pt idx="9063">
                  <c:v>99.5</c:v>
                </c:pt>
                <c:pt idx="9064">
                  <c:v>99.5</c:v>
                </c:pt>
                <c:pt idx="9065">
                  <c:v>99.5</c:v>
                </c:pt>
                <c:pt idx="9066">
                  <c:v>99.5</c:v>
                </c:pt>
                <c:pt idx="9067">
                  <c:v>99.5</c:v>
                </c:pt>
                <c:pt idx="9068">
                  <c:v>99.5</c:v>
                </c:pt>
                <c:pt idx="9069">
                  <c:v>99.5</c:v>
                </c:pt>
                <c:pt idx="9070">
                  <c:v>99.5</c:v>
                </c:pt>
                <c:pt idx="9071">
                  <c:v>99.5</c:v>
                </c:pt>
                <c:pt idx="9072">
                  <c:v>99.5</c:v>
                </c:pt>
                <c:pt idx="9073">
                  <c:v>99.5</c:v>
                </c:pt>
                <c:pt idx="9074">
                  <c:v>99.5</c:v>
                </c:pt>
                <c:pt idx="9075">
                  <c:v>99.5</c:v>
                </c:pt>
                <c:pt idx="9076">
                  <c:v>99.5</c:v>
                </c:pt>
                <c:pt idx="9077">
                  <c:v>99.5</c:v>
                </c:pt>
                <c:pt idx="9078">
                  <c:v>99.5</c:v>
                </c:pt>
                <c:pt idx="9079">
                  <c:v>99.5</c:v>
                </c:pt>
                <c:pt idx="9080">
                  <c:v>99.5</c:v>
                </c:pt>
                <c:pt idx="9081">
                  <c:v>99.5</c:v>
                </c:pt>
                <c:pt idx="9082">
                  <c:v>99.5</c:v>
                </c:pt>
                <c:pt idx="9083">
                  <c:v>99.5</c:v>
                </c:pt>
                <c:pt idx="9084">
                  <c:v>99.5</c:v>
                </c:pt>
                <c:pt idx="9085">
                  <c:v>99.5</c:v>
                </c:pt>
                <c:pt idx="9086">
                  <c:v>99.5</c:v>
                </c:pt>
                <c:pt idx="9087">
                  <c:v>99.5</c:v>
                </c:pt>
                <c:pt idx="9088">
                  <c:v>99.5</c:v>
                </c:pt>
                <c:pt idx="9089">
                  <c:v>99.5</c:v>
                </c:pt>
                <c:pt idx="9090">
                  <c:v>99.5</c:v>
                </c:pt>
                <c:pt idx="9091">
                  <c:v>99.5</c:v>
                </c:pt>
                <c:pt idx="9092">
                  <c:v>99.5</c:v>
                </c:pt>
                <c:pt idx="9093">
                  <c:v>99.5</c:v>
                </c:pt>
                <c:pt idx="9094">
                  <c:v>99.5</c:v>
                </c:pt>
                <c:pt idx="9095">
                  <c:v>99.5</c:v>
                </c:pt>
                <c:pt idx="9096">
                  <c:v>99.5</c:v>
                </c:pt>
                <c:pt idx="9097">
                  <c:v>99.5</c:v>
                </c:pt>
                <c:pt idx="9098">
                  <c:v>99.5</c:v>
                </c:pt>
                <c:pt idx="9099">
                  <c:v>99.5</c:v>
                </c:pt>
                <c:pt idx="9100">
                  <c:v>99.5</c:v>
                </c:pt>
                <c:pt idx="9101">
                  <c:v>99.5</c:v>
                </c:pt>
                <c:pt idx="9102">
                  <c:v>99.5</c:v>
                </c:pt>
                <c:pt idx="9103">
                  <c:v>99.5</c:v>
                </c:pt>
                <c:pt idx="9104">
                  <c:v>99.5</c:v>
                </c:pt>
                <c:pt idx="9105">
                  <c:v>99.5</c:v>
                </c:pt>
                <c:pt idx="9106">
                  <c:v>99.5</c:v>
                </c:pt>
                <c:pt idx="9107">
                  <c:v>99.5</c:v>
                </c:pt>
                <c:pt idx="9108">
                  <c:v>99.5</c:v>
                </c:pt>
                <c:pt idx="9109">
                  <c:v>99.5</c:v>
                </c:pt>
                <c:pt idx="9110">
                  <c:v>99.5</c:v>
                </c:pt>
                <c:pt idx="9111">
                  <c:v>99.5</c:v>
                </c:pt>
                <c:pt idx="9112">
                  <c:v>99.5</c:v>
                </c:pt>
                <c:pt idx="9113">
                  <c:v>99.5</c:v>
                </c:pt>
                <c:pt idx="9114">
                  <c:v>99.5</c:v>
                </c:pt>
                <c:pt idx="9115">
                  <c:v>99.5</c:v>
                </c:pt>
                <c:pt idx="9116">
                  <c:v>99.5</c:v>
                </c:pt>
                <c:pt idx="9117">
                  <c:v>99.5</c:v>
                </c:pt>
                <c:pt idx="9118">
                  <c:v>99.5</c:v>
                </c:pt>
                <c:pt idx="9119">
                  <c:v>99.5</c:v>
                </c:pt>
                <c:pt idx="9120">
                  <c:v>99.5</c:v>
                </c:pt>
                <c:pt idx="9121">
                  <c:v>99.5</c:v>
                </c:pt>
                <c:pt idx="9122">
                  <c:v>99.5</c:v>
                </c:pt>
                <c:pt idx="9123">
                  <c:v>99.5</c:v>
                </c:pt>
                <c:pt idx="9124">
                  <c:v>99.5</c:v>
                </c:pt>
                <c:pt idx="9125">
                  <c:v>99.5</c:v>
                </c:pt>
                <c:pt idx="9126">
                  <c:v>99.5</c:v>
                </c:pt>
                <c:pt idx="9127">
                  <c:v>99.5</c:v>
                </c:pt>
                <c:pt idx="9128">
                  <c:v>99.5</c:v>
                </c:pt>
                <c:pt idx="9129">
                  <c:v>99.5</c:v>
                </c:pt>
                <c:pt idx="9130">
                  <c:v>99.5</c:v>
                </c:pt>
                <c:pt idx="9131">
                  <c:v>99.5</c:v>
                </c:pt>
                <c:pt idx="9132">
                  <c:v>99.5</c:v>
                </c:pt>
                <c:pt idx="9133">
                  <c:v>99.5</c:v>
                </c:pt>
                <c:pt idx="9134">
                  <c:v>99.5</c:v>
                </c:pt>
                <c:pt idx="9135">
                  <c:v>99.5</c:v>
                </c:pt>
                <c:pt idx="9136">
                  <c:v>99.5</c:v>
                </c:pt>
                <c:pt idx="9137">
                  <c:v>99.5</c:v>
                </c:pt>
                <c:pt idx="9138">
                  <c:v>99.5</c:v>
                </c:pt>
                <c:pt idx="9139">
                  <c:v>99.5</c:v>
                </c:pt>
                <c:pt idx="9140">
                  <c:v>99.5</c:v>
                </c:pt>
                <c:pt idx="9141">
                  <c:v>99.5</c:v>
                </c:pt>
                <c:pt idx="9142">
                  <c:v>99.5</c:v>
                </c:pt>
                <c:pt idx="9143">
                  <c:v>99.5</c:v>
                </c:pt>
                <c:pt idx="9144">
                  <c:v>99.5</c:v>
                </c:pt>
                <c:pt idx="9145">
                  <c:v>99.5</c:v>
                </c:pt>
                <c:pt idx="9146">
                  <c:v>99.5</c:v>
                </c:pt>
                <c:pt idx="9147">
                  <c:v>99.5</c:v>
                </c:pt>
                <c:pt idx="9148">
                  <c:v>99.5</c:v>
                </c:pt>
                <c:pt idx="9149">
                  <c:v>99.5</c:v>
                </c:pt>
                <c:pt idx="9150">
                  <c:v>99.5</c:v>
                </c:pt>
                <c:pt idx="9151">
                  <c:v>99.5</c:v>
                </c:pt>
                <c:pt idx="9152">
                  <c:v>99.5</c:v>
                </c:pt>
                <c:pt idx="9153">
                  <c:v>99.5</c:v>
                </c:pt>
                <c:pt idx="9154">
                  <c:v>99.5</c:v>
                </c:pt>
                <c:pt idx="9155">
                  <c:v>99.5</c:v>
                </c:pt>
                <c:pt idx="9156">
                  <c:v>99.5</c:v>
                </c:pt>
                <c:pt idx="9157">
                  <c:v>99.5</c:v>
                </c:pt>
                <c:pt idx="9158">
                  <c:v>99.5</c:v>
                </c:pt>
                <c:pt idx="9159">
                  <c:v>99.5</c:v>
                </c:pt>
                <c:pt idx="9160">
                  <c:v>99.5</c:v>
                </c:pt>
                <c:pt idx="9161">
                  <c:v>99.5</c:v>
                </c:pt>
                <c:pt idx="9162">
                  <c:v>99.5</c:v>
                </c:pt>
                <c:pt idx="9163">
                  <c:v>99.5</c:v>
                </c:pt>
                <c:pt idx="9164">
                  <c:v>99.5</c:v>
                </c:pt>
                <c:pt idx="9165">
                  <c:v>99.5</c:v>
                </c:pt>
                <c:pt idx="9166">
                  <c:v>99.5</c:v>
                </c:pt>
                <c:pt idx="9167">
                  <c:v>99.5</c:v>
                </c:pt>
                <c:pt idx="9168">
                  <c:v>99.5</c:v>
                </c:pt>
                <c:pt idx="9169">
                  <c:v>99.5</c:v>
                </c:pt>
                <c:pt idx="9170">
                  <c:v>99.5</c:v>
                </c:pt>
                <c:pt idx="9171">
                  <c:v>99.5</c:v>
                </c:pt>
                <c:pt idx="9172">
                  <c:v>99.5</c:v>
                </c:pt>
                <c:pt idx="9173">
                  <c:v>99.5</c:v>
                </c:pt>
                <c:pt idx="9174">
                  <c:v>99.5</c:v>
                </c:pt>
                <c:pt idx="9175">
                  <c:v>99.5</c:v>
                </c:pt>
                <c:pt idx="9176">
                  <c:v>99.5</c:v>
                </c:pt>
                <c:pt idx="9177">
                  <c:v>99.5</c:v>
                </c:pt>
                <c:pt idx="9178">
                  <c:v>99.5</c:v>
                </c:pt>
                <c:pt idx="9179">
                  <c:v>99.5</c:v>
                </c:pt>
                <c:pt idx="9180">
                  <c:v>99.5</c:v>
                </c:pt>
                <c:pt idx="9181">
                  <c:v>99.5</c:v>
                </c:pt>
                <c:pt idx="9182">
                  <c:v>99.5</c:v>
                </c:pt>
                <c:pt idx="9183">
                  <c:v>99.5</c:v>
                </c:pt>
                <c:pt idx="9184">
                  <c:v>99.5</c:v>
                </c:pt>
                <c:pt idx="9185">
                  <c:v>99.5</c:v>
                </c:pt>
                <c:pt idx="9186">
                  <c:v>99.5</c:v>
                </c:pt>
                <c:pt idx="9187">
                  <c:v>99.5</c:v>
                </c:pt>
                <c:pt idx="9188">
                  <c:v>99.5</c:v>
                </c:pt>
                <c:pt idx="9189">
                  <c:v>99.5</c:v>
                </c:pt>
                <c:pt idx="9190">
                  <c:v>99.5</c:v>
                </c:pt>
                <c:pt idx="9191">
                  <c:v>99.5</c:v>
                </c:pt>
                <c:pt idx="9192">
                  <c:v>99.5</c:v>
                </c:pt>
                <c:pt idx="9193">
                  <c:v>99.5</c:v>
                </c:pt>
                <c:pt idx="9194">
                  <c:v>99.5</c:v>
                </c:pt>
                <c:pt idx="9195">
                  <c:v>99.5</c:v>
                </c:pt>
                <c:pt idx="9196">
                  <c:v>99.5</c:v>
                </c:pt>
                <c:pt idx="9197">
                  <c:v>99.5</c:v>
                </c:pt>
                <c:pt idx="9198">
                  <c:v>99.5</c:v>
                </c:pt>
                <c:pt idx="9199">
                  <c:v>99.5</c:v>
                </c:pt>
                <c:pt idx="9200">
                  <c:v>99.5</c:v>
                </c:pt>
                <c:pt idx="9201">
                  <c:v>99.5</c:v>
                </c:pt>
                <c:pt idx="9202">
                  <c:v>99.5</c:v>
                </c:pt>
                <c:pt idx="9203">
                  <c:v>99.5</c:v>
                </c:pt>
                <c:pt idx="9204">
                  <c:v>99.5</c:v>
                </c:pt>
                <c:pt idx="9205">
                  <c:v>99.5</c:v>
                </c:pt>
                <c:pt idx="9206">
                  <c:v>99.5</c:v>
                </c:pt>
                <c:pt idx="9207">
                  <c:v>99.5</c:v>
                </c:pt>
                <c:pt idx="9208">
                  <c:v>99.5</c:v>
                </c:pt>
                <c:pt idx="9209">
                  <c:v>99.5</c:v>
                </c:pt>
                <c:pt idx="9210">
                  <c:v>99.5</c:v>
                </c:pt>
                <c:pt idx="9211">
                  <c:v>99.5</c:v>
                </c:pt>
                <c:pt idx="9212">
                  <c:v>99.5</c:v>
                </c:pt>
                <c:pt idx="9213">
                  <c:v>99.5</c:v>
                </c:pt>
                <c:pt idx="9214">
                  <c:v>99.5</c:v>
                </c:pt>
                <c:pt idx="9215">
                  <c:v>99.5</c:v>
                </c:pt>
                <c:pt idx="9216">
                  <c:v>99.5</c:v>
                </c:pt>
                <c:pt idx="9217">
                  <c:v>99.5</c:v>
                </c:pt>
                <c:pt idx="9218">
                  <c:v>99.5</c:v>
                </c:pt>
                <c:pt idx="9219">
                  <c:v>99.5</c:v>
                </c:pt>
                <c:pt idx="9220">
                  <c:v>99.5</c:v>
                </c:pt>
                <c:pt idx="9221">
                  <c:v>99.5</c:v>
                </c:pt>
                <c:pt idx="9222">
                  <c:v>99.5</c:v>
                </c:pt>
                <c:pt idx="9223">
                  <c:v>99.5</c:v>
                </c:pt>
                <c:pt idx="9224">
                  <c:v>99.5</c:v>
                </c:pt>
                <c:pt idx="9225">
                  <c:v>99.5</c:v>
                </c:pt>
                <c:pt idx="9226">
                  <c:v>99.5</c:v>
                </c:pt>
                <c:pt idx="9227">
                  <c:v>99.5</c:v>
                </c:pt>
                <c:pt idx="9228">
                  <c:v>99.5</c:v>
                </c:pt>
                <c:pt idx="9229">
                  <c:v>99.5</c:v>
                </c:pt>
                <c:pt idx="9230">
                  <c:v>99.5</c:v>
                </c:pt>
                <c:pt idx="9231">
                  <c:v>99.5</c:v>
                </c:pt>
                <c:pt idx="9232">
                  <c:v>99.5</c:v>
                </c:pt>
                <c:pt idx="9233">
                  <c:v>99.5</c:v>
                </c:pt>
                <c:pt idx="9234">
                  <c:v>99.5</c:v>
                </c:pt>
                <c:pt idx="9235">
                  <c:v>99.5</c:v>
                </c:pt>
                <c:pt idx="9236">
                  <c:v>99.5</c:v>
                </c:pt>
                <c:pt idx="9237">
                  <c:v>99.5</c:v>
                </c:pt>
                <c:pt idx="9238">
                  <c:v>99.5</c:v>
                </c:pt>
                <c:pt idx="9239">
                  <c:v>99.5</c:v>
                </c:pt>
                <c:pt idx="9240">
                  <c:v>99.5</c:v>
                </c:pt>
                <c:pt idx="9241">
                  <c:v>99.5</c:v>
                </c:pt>
                <c:pt idx="9242">
                  <c:v>99.5</c:v>
                </c:pt>
                <c:pt idx="9243">
                  <c:v>99.5</c:v>
                </c:pt>
                <c:pt idx="9244">
                  <c:v>99.5</c:v>
                </c:pt>
                <c:pt idx="9245">
                  <c:v>99.5</c:v>
                </c:pt>
                <c:pt idx="9246">
                  <c:v>99.5</c:v>
                </c:pt>
                <c:pt idx="9247">
                  <c:v>99.5</c:v>
                </c:pt>
                <c:pt idx="9248">
                  <c:v>99.5</c:v>
                </c:pt>
                <c:pt idx="9249">
                  <c:v>99.5</c:v>
                </c:pt>
                <c:pt idx="9250">
                  <c:v>99.5</c:v>
                </c:pt>
                <c:pt idx="9251">
                  <c:v>99.5</c:v>
                </c:pt>
                <c:pt idx="9252">
                  <c:v>99.5</c:v>
                </c:pt>
                <c:pt idx="9253">
                  <c:v>99.5</c:v>
                </c:pt>
                <c:pt idx="9254">
                  <c:v>99.5</c:v>
                </c:pt>
                <c:pt idx="9255">
                  <c:v>99.5</c:v>
                </c:pt>
                <c:pt idx="9256">
                  <c:v>99.5</c:v>
                </c:pt>
                <c:pt idx="9257">
                  <c:v>99.5</c:v>
                </c:pt>
                <c:pt idx="9258">
                  <c:v>99.5</c:v>
                </c:pt>
                <c:pt idx="9259">
                  <c:v>99.5</c:v>
                </c:pt>
                <c:pt idx="9260">
                  <c:v>99.5</c:v>
                </c:pt>
                <c:pt idx="9261">
                  <c:v>99.5</c:v>
                </c:pt>
                <c:pt idx="9262">
                  <c:v>99.5</c:v>
                </c:pt>
                <c:pt idx="9263">
                  <c:v>99.5</c:v>
                </c:pt>
                <c:pt idx="9264">
                  <c:v>99.5</c:v>
                </c:pt>
                <c:pt idx="9265">
                  <c:v>99.5</c:v>
                </c:pt>
                <c:pt idx="9266">
                  <c:v>99.5</c:v>
                </c:pt>
                <c:pt idx="9267">
                  <c:v>99.5</c:v>
                </c:pt>
                <c:pt idx="9268">
                  <c:v>99.5</c:v>
                </c:pt>
                <c:pt idx="9269">
                  <c:v>99.5</c:v>
                </c:pt>
                <c:pt idx="9270">
                  <c:v>99.5</c:v>
                </c:pt>
                <c:pt idx="9271">
                  <c:v>99.5</c:v>
                </c:pt>
                <c:pt idx="9272">
                  <c:v>99.5</c:v>
                </c:pt>
                <c:pt idx="9273">
                  <c:v>99.5</c:v>
                </c:pt>
                <c:pt idx="9274">
                  <c:v>99.5</c:v>
                </c:pt>
                <c:pt idx="9275">
                  <c:v>99.5</c:v>
                </c:pt>
                <c:pt idx="9276">
                  <c:v>99.5</c:v>
                </c:pt>
                <c:pt idx="9277">
                  <c:v>99.5</c:v>
                </c:pt>
                <c:pt idx="9278">
                  <c:v>99.5</c:v>
                </c:pt>
                <c:pt idx="9279">
                  <c:v>99.5</c:v>
                </c:pt>
                <c:pt idx="9280">
                  <c:v>99.5</c:v>
                </c:pt>
                <c:pt idx="9281">
                  <c:v>99.5</c:v>
                </c:pt>
                <c:pt idx="9282">
                  <c:v>99.5</c:v>
                </c:pt>
                <c:pt idx="9283">
                  <c:v>99.5</c:v>
                </c:pt>
                <c:pt idx="9284">
                  <c:v>99.5</c:v>
                </c:pt>
                <c:pt idx="9285">
                  <c:v>99.5</c:v>
                </c:pt>
                <c:pt idx="9286">
                  <c:v>99.5</c:v>
                </c:pt>
                <c:pt idx="9287">
                  <c:v>99.5</c:v>
                </c:pt>
                <c:pt idx="9288">
                  <c:v>99.5</c:v>
                </c:pt>
                <c:pt idx="9289">
                  <c:v>99.5</c:v>
                </c:pt>
                <c:pt idx="9290">
                  <c:v>99.5</c:v>
                </c:pt>
                <c:pt idx="9291">
                  <c:v>99.5</c:v>
                </c:pt>
                <c:pt idx="9292">
                  <c:v>99.5</c:v>
                </c:pt>
                <c:pt idx="9293">
                  <c:v>99.5</c:v>
                </c:pt>
                <c:pt idx="9294">
                  <c:v>99.5</c:v>
                </c:pt>
                <c:pt idx="9295">
                  <c:v>99.5</c:v>
                </c:pt>
                <c:pt idx="9296">
                  <c:v>99.5</c:v>
                </c:pt>
                <c:pt idx="9297">
                  <c:v>99.5</c:v>
                </c:pt>
                <c:pt idx="9298">
                  <c:v>99.5</c:v>
                </c:pt>
                <c:pt idx="9299">
                  <c:v>99.5</c:v>
                </c:pt>
                <c:pt idx="9300">
                  <c:v>99.5</c:v>
                </c:pt>
                <c:pt idx="9301">
                  <c:v>99.5</c:v>
                </c:pt>
                <c:pt idx="9302">
                  <c:v>99.5</c:v>
                </c:pt>
                <c:pt idx="9303">
                  <c:v>99.5</c:v>
                </c:pt>
                <c:pt idx="9304">
                  <c:v>99.5</c:v>
                </c:pt>
                <c:pt idx="9305">
                  <c:v>99.5</c:v>
                </c:pt>
                <c:pt idx="9306">
                  <c:v>99.5</c:v>
                </c:pt>
                <c:pt idx="9307">
                  <c:v>99.5</c:v>
                </c:pt>
                <c:pt idx="9308">
                  <c:v>99.5</c:v>
                </c:pt>
                <c:pt idx="9309">
                  <c:v>99.5</c:v>
                </c:pt>
                <c:pt idx="9310">
                  <c:v>99.5</c:v>
                </c:pt>
                <c:pt idx="9311">
                  <c:v>99.5</c:v>
                </c:pt>
                <c:pt idx="9312">
                  <c:v>99.5</c:v>
                </c:pt>
                <c:pt idx="9313">
                  <c:v>99.5</c:v>
                </c:pt>
                <c:pt idx="9314">
                  <c:v>99.5</c:v>
                </c:pt>
                <c:pt idx="9315">
                  <c:v>99.5</c:v>
                </c:pt>
                <c:pt idx="9316">
                  <c:v>99.5</c:v>
                </c:pt>
                <c:pt idx="9317">
                  <c:v>99.5</c:v>
                </c:pt>
                <c:pt idx="9318">
                  <c:v>99.5</c:v>
                </c:pt>
                <c:pt idx="9319">
                  <c:v>99.5</c:v>
                </c:pt>
                <c:pt idx="9320">
                  <c:v>99.5</c:v>
                </c:pt>
                <c:pt idx="9321">
                  <c:v>99.5</c:v>
                </c:pt>
                <c:pt idx="9322">
                  <c:v>99.5</c:v>
                </c:pt>
                <c:pt idx="9323">
                  <c:v>99.5</c:v>
                </c:pt>
                <c:pt idx="9324">
                  <c:v>99.5</c:v>
                </c:pt>
                <c:pt idx="9325">
                  <c:v>99.5</c:v>
                </c:pt>
                <c:pt idx="9326">
                  <c:v>99.5</c:v>
                </c:pt>
                <c:pt idx="9327">
                  <c:v>99.5</c:v>
                </c:pt>
                <c:pt idx="9328">
                  <c:v>99.5</c:v>
                </c:pt>
                <c:pt idx="9329">
                  <c:v>99.5</c:v>
                </c:pt>
                <c:pt idx="9330">
                  <c:v>99.5</c:v>
                </c:pt>
                <c:pt idx="9331">
                  <c:v>99.5</c:v>
                </c:pt>
                <c:pt idx="9332">
                  <c:v>99.5</c:v>
                </c:pt>
                <c:pt idx="9333">
                  <c:v>99.5</c:v>
                </c:pt>
                <c:pt idx="9334">
                  <c:v>99.5</c:v>
                </c:pt>
                <c:pt idx="9335">
                  <c:v>99.5</c:v>
                </c:pt>
                <c:pt idx="9336">
                  <c:v>99.5</c:v>
                </c:pt>
                <c:pt idx="9337">
                  <c:v>99.5</c:v>
                </c:pt>
                <c:pt idx="9338">
                  <c:v>99.5</c:v>
                </c:pt>
                <c:pt idx="9339">
                  <c:v>99.5</c:v>
                </c:pt>
                <c:pt idx="9340">
                  <c:v>99.5</c:v>
                </c:pt>
                <c:pt idx="9341">
                  <c:v>99.5</c:v>
                </c:pt>
                <c:pt idx="9342">
                  <c:v>99.5</c:v>
                </c:pt>
                <c:pt idx="9343">
                  <c:v>99.5</c:v>
                </c:pt>
                <c:pt idx="9344">
                  <c:v>99.5</c:v>
                </c:pt>
                <c:pt idx="9345">
                  <c:v>99.5</c:v>
                </c:pt>
                <c:pt idx="9346">
                  <c:v>99.5</c:v>
                </c:pt>
                <c:pt idx="9347">
                  <c:v>99.5</c:v>
                </c:pt>
                <c:pt idx="9348">
                  <c:v>99.5</c:v>
                </c:pt>
                <c:pt idx="9349">
                  <c:v>99.5</c:v>
                </c:pt>
                <c:pt idx="9350">
                  <c:v>99.5</c:v>
                </c:pt>
                <c:pt idx="9351">
                  <c:v>99.5</c:v>
                </c:pt>
                <c:pt idx="9352">
                  <c:v>99.5</c:v>
                </c:pt>
                <c:pt idx="9353">
                  <c:v>99.5</c:v>
                </c:pt>
                <c:pt idx="9354">
                  <c:v>99.5</c:v>
                </c:pt>
                <c:pt idx="9355">
                  <c:v>99.5</c:v>
                </c:pt>
                <c:pt idx="9356">
                  <c:v>99.5</c:v>
                </c:pt>
                <c:pt idx="9357">
                  <c:v>99.5</c:v>
                </c:pt>
                <c:pt idx="9358">
                  <c:v>99.5</c:v>
                </c:pt>
                <c:pt idx="9359">
                  <c:v>99.5</c:v>
                </c:pt>
                <c:pt idx="9360">
                  <c:v>99.5</c:v>
                </c:pt>
                <c:pt idx="9361">
                  <c:v>99.5</c:v>
                </c:pt>
                <c:pt idx="9362">
                  <c:v>99.5</c:v>
                </c:pt>
                <c:pt idx="9363">
                  <c:v>99.5</c:v>
                </c:pt>
                <c:pt idx="9364">
                  <c:v>99.5</c:v>
                </c:pt>
                <c:pt idx="9365">
                  <c:v>99.5</c:v>
                </c:pt>
                <c:pt idx="9366">
                  <c:v>99.5</c:v>
                </c:pt>
                <c:pt idx="9367">
                  <c:v>99.5</c:v>
                </c:pt>
                <c:pt idx="9368">
                  <c:v>99.5</c:v>
                </c:pt>
                <c:pt idx="9369">
                  <c:v>99.5</c:v>
                </c:pt>
                <c:pt idx="9370">
                  <c:v>99.5</c:v>
                </c:pt>
                <c:pt idx="9371">
                  <c:v>99.5</c:v>
                </c:pt>
                <c:pt idx="9372">
                  <c:v>99.5</c:v>
                </c:pt>
                <c:pt idx="9373">
                  <c:v>99.5</c:v>
                </c:pt>
                <c:pt idx="9374">
                  <c:v>99.5</c:v>
                </c:pt>
                <c:pt idx="9375">
                  <c:v>99.5</c:v>
                </c:pt>
                <c:pt idx="9376">
                  <c:v>99.5</c:v>
                </c:pt>
                <c:pt idx="9377">
                  <c:v>99.5</c:v>
                </c:pt>
                <c:pt idx="9378">
                  <c:v>99.5</c:v>
                </c:pt>
                <c:pt idx="9379">
                  <c:v>99.5</c:v>
                </c:pt>
                <c:pt idx="9380">
                  <c:v>99.5</c:v>
                </c:pt>
                <c:pt idx="9381">
                  <c:v>99.5</c:v>
                </c:pt>
                <c:pt idx="9382">
                  <c:v>99.5</c:v>
                </c:pt>
                <c:pt idx="9383">
                  <c:v>99.5</c:v>
                </c:pt>
                <c:pt idx="9384">
                  <c:v>99.5</c:v>
                </c:pt>
                <c:pt idx="9385">
                  <c:v>99.5</c:v>
                </c:pt>
                <c:pt idx="9386">
                  <c:v>99.5</c:v>
                </c:pt>
                <c:pt idx="9387">
                  <c:v>99.5</c:v>
                </c:pt>
                <c:pt idx="9388">
                  <c:v>99.5</c:v>
                </c:pt>
                <c:pt idx="9389">
                  <c:v>99.5</c:v>
                </c:pt>
                <c:pt idx="9390">
                  <c:v>99.5</c:v>
                </c:pt>
                <c:pt idx="9391">
                  <c:v>99.5</c:v>
                </c:pt>
                <c:pt idx="9392">
                  <c:v>99.5</c:v>
                </c:pt>
                <c:pt idx="9393">
                  <c:v>99.5</c:v>
                </c:pt>
                <c:pt idx="9394">
                  <c:v>99.5</c:v>
                </c:pt>
                <c:pt idx="9395">
                  <c:v>99.5</c:v>
                </c:pt>
                <c:pt idx="9396">
                  <c:v>99.5</c:v>
                </c:pt>
                <c:pt idx="9397">
                  <c:v>99.5</c:v>
                </c:pt>
                <c:pt idx="9398">
                  <c:v>99.5</c:v>
                </c:pt>
                <c:pt idx="9399">
                  <c:v>99.5</c:v>
                </c:pt>
                <c:pt idx="9400">
                  <c:v>99.5</c:v>
                </c:pt>
                <c:pt idx="9401">
                  <c:v>99.5</c:v>
                </c:pt>
                <c:pt idx="9402">
                  <c:v>99.5</c:v>
                </c:pt>
                <c:pt idx="9403">
                  <c:v>99.5</c:v>
                </c:pt>
                <c:pt idx="9404">
                  <c:v>99.5</c:v>
                </c:pt>
                <c:pt idx="9405">
                  <c:v>99.5</c:v>
                </c:pt>
                <c:pt idx="9406">
                  <c:v>99.5</c:v>
                </c:pt>
                <c:pt idx="9407">
                  <c:v>99.5</c:v>
                </c:pt>
                <c:pt idx="9408">
                  <c:v>99.5</c:v>
                </c:pt>
                <c:pt idx="9409">
                  <c:v>99.5</c:v>
                </c:pt>
                <c:pt idx="9410">
                  <c:v>99.5</c:v>
                </c:pt>
                <c:pt idx="9411">
                  <c:v>99.5</c:v>
                </c:pt>
                <c:pt idx="9412">
                  <c:v>99.5</c:v>
                </c:pt>
                <c:pt idx="9413">
                  <c:v>99.5</c:v>
                </c:pt>
                <c:pt idx="9414">
                  <c:v>99.5</c:v>
                </c:pt>
                <c:pt idx="9415">
                  <c:v>99.5</c:v>
                </c:pt>
                <c:pt idx="9416">
                  <c:v>99.5</c:v>
                </c:pt>
                <c:pt idx="9417">
                  <c:v>99.5</c:v>
                </c:pt>
                <c:pt idx="9418">
                  <c:v>99.5</c:v>
                </c:pt>
                <c:pt idx="9419">
                  <c:v>99.5</c:v>
                </c:pt>
                <c:pt idx="9420">
                  <c:v>99.5</c:v>
                </c:pt>
                <c:pt idx="9421">
                  <c:v>99.5</c:v>
                </c:pt>
                <c:pt idx="9422">
                  <c:v>99.5</c:v>
                </c:pt>
                <c:pt idx="9423">
                  <c:v>99.5</c:v>
                </c:pt>
                <c:pt idx="9424">
                  <c:v>99.5</c:v>
                </c:pt>
                <c:pt idx="9425">
                  <c:v>99.5</c:v>
                </c:pt>
                <c:pt idx="9426">
                  <c:v>99.5</c:v>
                </c:pt>
                <c:pt idx="9427">
                  <c:v>99.5</c:v>
                </c:pt>
                <c:pt idx="9428">
                  <c:v>99.5</c:v>
                </c:pt>
                <c:pt idx="9429">
                  <c:v>99.5</c:v>
                </c:pt>
                <c:pt idx="9430">
                  <c:v>99.5</c:v>
                </c:pt>
                <c:pt idx="9431">
                  <c:v>99.5</c:v>
                </c:pt>
                <c:pt idx="9432">
                  <c:v>99.5</c:v>
                </c:pt>
                <c:pt idx="9433">
                  <c:v>99.5</c:v>
                </c:pt>
                <c:pt idx="9434">
                  <c:v>99.5</c:v>
                </c:pt>
                <c:pt idx="9435">
                  <c:v>99.5</c:v>
                </c:pt>
                <c:pt idx="9436">
                  <c:v>99.5</c:v>
                </c:pt>
                <c:pt idx="9437">
                  <c:v>99.5</c:v>
                </c:pt>
                <c:pt idx="9438">
                  <c:v>99.5</c:v>
                </c:pt>
                <c:pt idx="9439">
                  <c:v>99.5</c:v>
                </c:pt>
                <c:pt idx="9440">
                  <c:v>99.5</c:v>
                </c:pt>
                <c:pt idx="9441">
                  <c:v>99.5</c:v>
                </c:pt>
                <c:pt idx="9442">
                  <c:v>99.5</c:v>
                </c:pt>
                <c:pt idx="9443">
                  <c:v>99.5</c:v>
                </c:pt>
                <c:pt idx="9444">
                  <c:v>99.5</c:v>
                </c:pt>
                <c:pt idx="9445">
                  <c:v>99.5</c:v>
                </c:pt>
                <c:pt idx="9446">
                  <c:v>99.5</c:v>
                </c:pt>
                <c:pt idx="9447">
                  <c:v>99.5</c:v>
                </c:pt>
                <c:pt idx="9448">
                  <c:v>99.5</c:v>
                </c:pt>
                <c:pt idx="9449">
                  <c:v>99.5</c:v>
                </c:pt>
                <c:pt idx="9450">
                  <c:v>99.5</c:v>
                </c:pt>
                <c:pt idx="9451">
                  <c:v>99.5</c:v>
                </c:pt>
                <c:pt idx="9452">
                  <c:v>99.5</c:v>
                </c:pt>
                <c:pt idx="9453">
                  <c:v>99.5</c:v>
                </c:pt>
                <c:pt idx="9454">
                  <c:v>99.5</c:v>
                </c:pt>
                <c:pt idx="9455">
                  <c:v>99.5</c:v>
                </c:pt>
                <c:pt idx="9456">
                  <c:v>99.5</c:v>
                </c:pt>
                <c:pt idx="9457">
                  <c:v>99.5</c:v>
                </c:pt>
                <c:pt idx="9458">
                  <c:v>99.5</c:v>
                </c:pt>
                <c:pt idx="9459">
                  <c:v>99.5</c:v>
                </c:pt>
                <c:pt idx="9460">
                  <c:v>99.5</c:v>
                </c:pt>
                <c:pt idx="9461">
                  <c:v>99.5</c:v>
                </c:pt>
                <c:pt idx="9462">
                  <c:v>99.5</c:v>
                </c:pt>
                <c:pt idx="9463">
                  <c:v>99.5</c:v>
                </c:pt>
                <c:pt idx="9464">
                  <c:v>99.5</c:v>
                </c:pt>
                <c:pt idx="9465">
                  <c:v>99.5</c:v>
                </c:pt>
                <c:pt idx="9466">
                  <c:v>99.5</c:v>
                </c:pt>
                <c:pt idx="9467">
                  <c:v>99.5</c:v>
                </c:pt>
                <c:pt idx="9468">
                  <c:v>99.5</c:v>
                </c:pt>
                <c:pt idx="9469">
                  <c:v>99.5</c:v>
                </c:pt>
                <c:pt idx="9470">
                  <c:v>99.5</c:v>
                </c:pt>
                <c:pt idx="9471">
                  <c:v>99.5</c:v>
                </c:pt>
                <c:pt idx="9472">
                  <c:v>99.5</c:v>
                </c:pt>
                <c:pt idx="9473">
                  <c:v>99.5</c:v>
                </c:pt>
                <c:pt idx="9474">
                  <c:v>99.5</c:v>
                </c:pt>
                <c:pt idx="9475">
                  <c:v>99.5</c:v>
                </c:pt>
                <c:pt idx="9476">
                  <c:v>99.5</c:v>
                </c:pt>
                <c:pt idx="9477">
                  <c:v>99.5</c:v>
                </c:pt>
                <c:pt idx="9478">
                  <c:v>99.5</c:v>
                </c:pt>
                <c:pt idx="9479">
                  <c:v>99.5</c:v>
                </c:pt>
                <c:pt idx="9480">
                  <c:v>99.5</c:v>
                </c:pt>
                <c:pt idx="9481">
                  <c:v>99.5</c:v>
                </c:pt>
                <c:pt idx="9482">
                  <c:v>99.5</c:v>
                </c:pt>
                <c:pt idx="9483">
                  <c:v>99.5</c:v>
                </c:pt>
                <c:pt idx="9484">
                  <c:v>99.5</c:v>
                </c:pt>
                <c:pt idx="9485">
                  <c:v>99.5</c:v>
                </c:pt>
                <c:pt idx="9486">
                  <c:v>99.5</c:v>
                </c:pt>
                <c:pt idx="9487">
                  <c:v>99.5</c:v>
                </c:pt>
                <c:pt idx="9488">
                  <c:v>99.5</c:v>
                </c:pt>
                <c:pt idx="9489">
                  <c:v>99.5</c:v>
                </c:pt>
                <c:pt idx="9490">
                  <c:v>99.5</c:v>
                </c:pt>
                <c:pt idx="9491">
                  <c:v>99.5</c:v>
                </c:pt>
                <c:pt idx="9492">
                  <c:v>99.5</c:v>
                </c:pt>
                <c:pt idx="9493">
                  <c:v>99.5</c:v>
                </c:pt>
                <c:pt idx="9494">
                  <c:v>99.5</c:v>
                </c:pt>
                <c:pt idx="9495">
                  <c:v>99.5</c:v>
                </c:pt>
                <c:pt idx="9496">
                  <c:v>99.5</c:v>
                </c:pt>
                <c:pt idx="9497">
                  <c:v>99.5</c:v>
                </c:pt>
                <c:pt idx="9498">
                  <c:v>99.5</c:v>
                </c:pt>
                <c:pt idx="9499">
                  <c:v>99.5</c:v>
                </c:pt>
                <c:pt idx="9500">
                  <c:v>99.5</c:v>
                </c:pt>
                <c:pt idx="9501">
                  <c:v>99.5</c:v>
                </c:pt>
                <c:pt idx="9502">
                  <c:v>99.5</c:v>
                </c:pt>
                <c:pt idx="9503">
                  <c:v>99.5</c:v>
                </c:pt>
                <c:pt idx="9504">
                  <c:v>99.5</c:v>
                </c:pt>
                <c:pt idx="9505">
                  <c:v>99.5</c:v>
                </c:pt>
                <c:pt idx="9506">
                  <c:v>99.5</c:v>
                </c:pt>
                <c:pt idx="9507">
                  <c:v>99.5</c:v>
                </c:pt>
                <c:pt idx="9508">
                  <c:v>99.5</c:v>
                </c:pt>
                <c:pt idx="9509">
                  <c:v>99.5</c:v>
                </c:pt>
                <c:pt idx="9510">
                  <c:v>99.5</c:v>
                </c:pt>
                <c:pt idx="9511">
                  <c:v>99.5</c:v>
                </c:pt>
                <c:pt idx="9512">
                  <c:v>99.5</c:v>
                </c:pt>
                <c:pt idx="9513">
                  <c:v>99.5</c:v>
                </c:pt>
                <c:pt idx="9514">
                  <c:v>99.5</c:v>
                </c:pt>
                <c:pt idx="9515">
                  <c:v>99.5</c:v>
                </c:pt>
                <c:pt idx="9516">
                  <c:v>99.5</c:v>
                </c:pt>
                <c:pt idx="9517">
                  <c:v>99.5</c:v>
                </c:pt>
                <c:pt idx="9518">
                  <c:v>99.5</c:v>
                </c:pt>
                <c:pt idx="9519">
                  <c:v>99.5</c:v>
                </c:pt>
                <c:pt idx="9520">
                  <c:v>99.5</c:v>
                </c:pt>
                <c:pt idx="9521">
                  <c:v>99.5</c:v>
                </c:pt>
                <c:pt idx="9522">
                  <c:v>99.5</c:v>
                </c:pt>
                <c:pt idx="9523">
                  <c:v>99.5</c:v>
                </c:pt>
                <c:pt idx="9524">
                  <c:v>99.5</c:v>
                </c:pt>
                <c:pt idx="9525">
                  <c:v>99.5</c:v>
                </c:pt>
                <c:pt idx="9526">
                  <c:v>99.5</c:v>
                </c:pt>
                <c:pt idx="9527">
                  <c:v>99.5</c:v>
                </c:pt>
                <c:pt idx="9528">
                  <c:v>99.5</c:v>
                </c:pt>
                <c:pt idx="9529">
                  <c:v>99.5</c:v>
                </c:pt>
                <c:pt idx="9530">
                  <c:v>99.5</c:v>
                </c:pt>
                <c:pt idx="9531">
                  <c:v>99.5</c:v>
                </c:pt>
                <c:pt idx="9532">
                  <c:v>99.5</c:v>
                </c:pt>
                <c:pt idx="9533">
                  <c:v>99.5</c:v>
                </c:pt>
                <c:pt idx="9534">
                  <c:v>99.5</c:v>
                </c:pt>
                <c:pt idx="9535">
                  <c:v>99.5</c:v>
                </c:pt>
                <c:pt idx="9536">
                  <c:v>99.5</c:v>
                </c:pt>
                <c:pt idx="9537">
                  <c:v>99.5</c:v>
                </c:pt>
                <c:pt idx="9538">
                  <c:v>99.5</c:v>
                </c:pt>
                <c:pt idx="9539">
                  <c:v>99.5</c:v>
                </c:pt>
                <c:pt idx="9540">
                  <c:v>99.5</c:v>
                </c:pt>
                <c:pt idx="9541">
                  <c:v>99.5</c:v>
                </c:pt>
                <c:pt idx="9542">
                  <c:v>99.5</c:v>
                </c:pt>
                <c:pt idx="9543">
                  <c:v>99.5</c:v>
                </c:pt>
                <c:pt idx="9544">
                  <c:v>99.5</c:v>
                </c:pt>
                <c:pt idx="9545">
                  <c:v>99.5</c:v>
                </c:pt>
                <c:pt idx="9546">
                  <c:v>99.5</c:v>
                </c:pt>
                <c:pt idx="9547">
                  <c:v>99.5</c:v>
                </c:pt>
                <c:pt idx="9548">
                  <c:v>99.5</c:v>
                </c:pt>
                <c:pt idx="9549">
                  <c:v>99.5</c:v>
                </c:pt>
                <c:pt idx="9550">
                  <c:v>99.5</c:v>
                </c:pt>
                <c:pt idx="9551">
                  <c:v>99.5</c:v>
                </c:pt>
                <c:pt idx="9552">
                  <c:v>99.5</c:v>
                </c:pt>
                <c:pt idx="9553">
                  <c:v>99.5</c:v>
                </c:pt>
                <c:pt idx="9554">
                  <c:v>99.5</c:v>
                </c:pt>
                <c:pt idx="9555">
                  <c:v>99.5</c:v>
                </c:pt>
                <c:pt idx="9556">
                  <c:v>99.5</c:v>
                </c:pt>
                <c:pt idx="9557">
                  <c:v>99.5</c:v>
                </c:pt>
                <c:pt idx="9558">
                  <c:v>99.5</c:v>
                </c:pt>
                <c:pt idx="9559">
                  <c:v>99.5</c:v>
                </c:pt>
                <c:pt idx="9560">
                  <c:v>99.5</c:v>
                </c:pt>
                <c:pt idx="9561">
                  <c:v>99.5</c:v>
                </c:pt>
                <c:pt idx="9562">
                  <c:v>99.5</c:v>
                </c:pt>
                <c:pt idx="9563">
                  <c:v>99.5</c:v>
                </c:pt>
                <c:pt idx="9564">
                  <c:v>99.5</c:v>
                </c:pt>
                <c:pt idx="9565">
                  <c:v>99.5</c:v>
                </c:pt>
                <c:pt idx="9566">
                  <c:v>99.5</c:v>
                </c:pt>
                <c:pt idx="9567">
                  <c:v>99.5</c:v>
                </c:pt>
                <c:pt idx="9568">
                  <c:v>99.5</c:v>
                </c:pt>
                <c:pt idx="9569">
                  <c:v>99.5</c:v>
                </c:pt>
                <c:pt idx="9570">
                  <c:v>99.5</c:v>
                </c:pt>
                <c:pt idx="9571">
                  <c:v>99.5</c:v>
                </c:pt>
                <c:pt idx="9572">
                  <c:v>99.5</c:v>
                </c:pt>
                <c:pt idx="9573">
                  <c:v>99.5</c:v>
                </c:pt>
                <c:pt idx="9574">
                  <c:v>99.5</c:v>
                </c:pt>
                <c:pt idx="9575">
                  <c:v>99.5</c:v>
                </c:pt>
                <c:pt idx="9576">
                  <c:v>99.5</c:v>
                </c:pt>
                <c:pt idx="9577">
                  <c:v>99.5</c:v>
                </c:pt>
                <c:pt idx="9578">
                  <c:v>99.5</c:v>
                </c:pt>
                <c:pt idx="9579">
                  <c:v>99.5</c:v>
                </c:pt>
                <c:pt idx="9580">
                  <c:v>99.5</c:v>
                </c:pt>
                <c:pt idx="9581">
                  <c:v>99.5</c:v>
                </c:pt>
                <c:pt idx="9582">
                  <c:v>99.5</c:v>
                </c:pt>
                <c:pt idx="9583">
                  <c:v>99.5</c:v>
                </c:pt>
                <c:pt idx="9584">
                  <c:v>99.5</c:v>
                </c:pt>
                <c:pt idx="9585">
                  <c:v>99.5</c:v>
                </c:pt>
                <c:pt idx="9586">
                  <c:v>99.5</c:v>
                </c:pt>
                <c:pt idx="9587">
                  <c:v>99.5</c:v>
                </c:pt>
                <c:pt idx="9588">
                  <c:v>99.5</c:v>
                </c:pt>
                <c:pt idx="9589">
                  <c:v>99.5</c:v>
                </c:pt>
                <c:pt idx="9590">
                  <c:v>99.5</c:v>
                </c:pt>
                <c:pt idx="9591">
                  <c:v>99.5</c:v>
                </c:pt>
                <c:pt idx="9592">
                  <c:v>99.5</c:v>
                </c:pt>
                <c:pt idx="9593">
                  <c:v>99.5</c:v>
                </c:pt>
                <c:pt idx="9594">
                  <c:v>99.5</c:v>
                </c:pt>
                <c:pt idx="9595">
                  <c:v>99.5</c:v>
                </c:pt>
                <c:pt idx="9596">
                  <c:v>99.5</c:v>
                </c:pt>
                <c:pt idx="9597">
                  <c:v>99.5</c:v>
                </c:pt>
                <c:pt idx="9598">
                  <c:v>99.5</c:v>
                </c:pt>
                <c:pt idx="9599">
                  <c:v>99.5</c:v>
                </c:pt>
                <c:pt idx="9600">
                  <c:v>99.5</c:v>
                </c:pt>
                <c:pt idx="9601">
                  <c:v>99.5</c:v>
                </c:pt>
                <c:pt idx="9602">
                  <c:v>99.5</c:v>
                </c:pt>
                <c:pt idx="9603">
                  <c:v>99.5</c:v>
                </c:pt>
                <c:pt idx="9604">
                  <c:v>99.5</c:v>
                </c:pt>
                <c:pt idx="9605">
                  <c:v>99.5</c:v>
                </c:pt>
                <c:pt idx="9606">
                  <c:v>99.5</c:v>
                </c:pt>
                <c:pt idx="9607">
                  <c:v>99.5</c:v>
                </c:pt>
                <c:pt idx="9608">
                  <c:v>99.5</c:v>
                </c:pt>
                <c:pt idx="9609">
                  <c:v>99.5</c:v>
                </c:pt>
                <c:pt idx="9610">
                  <c:v>99.5</c:v>
                </c:pt>
                <c:pt idx="9611">
                  <c:v>99.5</c:v>
                </c:pt>
                <c:pt idx="9612">
                  <c:v>99.5</c:v>
                </c:pt>
                <c:pt idx="9613">
                  <c:v>99.5</c:v>
                </c:pt>
                <c:pt idx="9614">
                  <c:v>99.5</c:v>
                </c:pt>
                <c:pt idx="9615">
                  <c:v>99.5</c:v>
                </c:pt>
                <c:pt idx="9616">
                  <c:v>99.5</c:v>
                </c:pt>
                <c:pt idx="9617">
                  <c:v>99.5</c:v>
                </c:pt>
                <c:pt idx="9618">
                  <c:v>99.5</c:v>
                </c:pt>
                <c:pt idx="9619">
                  <c:v>99.5</c:v>
                </c:pt>
                <c:pt idx="9620">
                  <c:v>99.5</c:v>
                </c:pt>
                <c:pt idx="9621">
                  <c:v>99.5</c:v>
                </c:pt>
                <c:pt idx="9622">
                  <c:v>99.5</c:v>
                </c:pt>
                <c:pt idx="9623">
                  <c:v>99.5</c:v>
                </c:pt>
                <c:pt idx="9624">
                  <c:v>99.5</c:v>
                </c:pt>
                <c:pt idx="9625">
                  <c:v>99.5</c:v>
                </c:pt>
                <c:pt idx="9626">
                  <c:v>99.5</c:v>
                </c:pt>
                <c:pt idx="9627">
                  <c:v>99.5</c:v>
                </c:pt>
                <c:pt idx="9628">
                  <c:v>99.5</c:v>
                </c:pt>
                <c:pt idx="9629">
                  <c:v>99.5</c:v>
                </c:pt>
                <c:pt idx="9630">
                  <c:v>99.5</c:v>
                </c:pt>
                <c:pt idx="9631">
                  <c:v>99.5</c:v>
                </c:pt>
                <c:pt idx="9632">
                  <c:v>99.5</c:v>
                </c:pt>
                <c:pt idx="9633">
                  <c:v>99.5</c:v>
                </c:pt>
                <c:pt idx="9634">
                  <c:v>99.5</c:v>
                </c:pt>
                <c:pt idx="9635">
                  <c:v>99.5</c:v>
                </c:pt>
                <c:pt idx="9636">
                  <c:v>99.5</c:v>
                </c:pt>
                <c:pt idx="9637">
                  <c:v>99.5</c:v>
                </c:pt>
                <c:pt idx="9638">
                  <c:v>99.5</c:v>
                </c:pt>
                <c:pt idx="9639">
                  <c:v>99.5</c:v>
                </c:pt>
                <c:pt idx="9640">
                  <c:v>99.5</c:v>
                </c:pt>
                <c:pt idx="9641">
                  <c:v>99.5</c:v>
                </c:pt>
                <c:pt idx="9642">
                  <c:v>99.5</c:v>
                </c:pt>
                <c:pt idx="9643">
                  <c:v>99.5</c:v>
                </c:pt>
                <c:pt idx="9644">
                  <c:v>99.5</c:v>
                </c:pt>
                <c:pt idx="9645">
                  <c:v>99.5</c:v>
                </c:pt>
                <c:pt idx="9646">
                  <c:v>99.5</c:v>
                </c:pt>
                <c:pt idx="9647">
                  <c:v>99.5</c:v>
                </c:pt>
                <c:pt idx="9648">
                  <c:v>99.5</c:v>
                </c:pt>
                <c:pt idx="9649">
                  <c:v>99.5</c:v>
                </c:pt>
                <c:pt idx="9650">
                  <c:v>99.5</c:v>
                </c:pt>
                <c:pt idx="9651">
                  <c:v>99.5</c:v>
                </c:pt>
                <c:pt idx="9652">
                  <c:v>99.5</c:v>
                </c:pt>
                <c:pt idx="9653">
                  <c:v>99.5</c:v>
                </c:pt>
                <c:pt idx="9654">
                  <c:v>99.5</c:v>
                </c:pt>
                <c:pt idx="9655">
                  <c:v>99.5</c:v>
                </c:pt>
                <c:pt idx="9656">
                  <c:v>99.5</c:v>
                </c:pt>
                <c:pt idx="9657">
                  <c:v>99.5</c:v>
                </c:pt>
                <c:pt idx="9658">
                  <c:v>99.5</c:v>
                </c:pt>
                <c:pt idx="9659">
                  <c:v>99.5</c:v>
                </c:pt>
                <c:pt idx="9660">
                  <c:v>99.5</c:v>
                </c:pt>
                <c:pt idx="9661">
                  <c:v>99.5</c:v>
                </c:pt>
                <c:pt idx="9662">
                  <c:v>99.5</c:v>
                </c:pt>
                <c:pt idx="9663">
                  <c:v>99.5</c:v>
                </c:pt>
                <c:pt idx="9664">
                  <c:v>99.5</c:v>
                </c:pt>
                <c:pt idx="9665">
                  <c:v>99.5</c:v>
                </c:pt>
                <c:pt idx="9666">
                  <c:v>99.5</c:v>
                </c:pt>
                <c:pt idx="9667">
                  <c:v>99.5</c:v>
                </c:pt>
                <c:pt idx="9668">
                  <c:v>99.5</c:v>
                </c:pt>
                <c:pt idx="9669">
                  <c:v>99.5</c:v>
                </c:pt>
                <c:pt idx="9670">
                  <c:v>99.5</c:v>
                </c:pt>
                <c:pt idx="9671">
                  <c:v>99.5</c:v>
                </c:pt>
                <c:pt idx="9672">
                  <c:v>99.5</c:v>
                </c:pt>
                <c:pt idx="9673">
                  <c:v>99.5</c:v>
                </c:pt>
                <c:pt idx="9674">
                  <c:v>99.5</c:v>
                </c:pt>
                <c:pt idx="9675">
                  <c:v>99.5</c:v>
                </c:pt>
                <c:pt idx="9676">
                  <c:v>99.5</c:v>
                </c:pt>
                <c:pt idx="9677">
                  <c:v>99.5</c:v>
                </c:pt>
                <c:pt idx="9678">
                  <c:v>99.5</c:v>
                </c:pt>
                <c:pt idx="9679">
                  <c:v>99.5</c:v>
                </c:pt>
                <c:pt idx="9680">
                  <c:v>99.5</c:v>
                </c:pt>
                <c:pt idx="9681">
                  <c:v>99.5</c:v>
                </c:pt>
                <c:pt idx="9682">
                  <c:v>99.5</c:v>
                </c:pt>
                <c:pt idx="9683">
                  <c:v>99.5</c:v>
                </c:pt>
                <c:pt idx="9684">
                  <c:v>99.5</c:v>
                </c:pt>
                <c:pt idx="9685">
                  <c:v>99.5</c:v>
                </c:pt>
                <c:pt idx="9686">
                  <c:v>99.5</c:v>
                </c:pt>
                <c:pt idx="9687">
                  <c:v>99.5</c:v>
                </c:pt>
                <c:pt idx="9688">
                  <c:v>99.5</c:v>
                </c:pt>
                <c:pt idx="9689">
                  <c:v>99.5</c:v>
                </c:pt>
                <c:pt idx="9690">
                  <c:v>99.5</c:v>
                </c:pt>
                <c:pt idx="9691">
                  <c:v>99.5</c:v>
                </c:pt>
                <c:pt idx="9692">
                  <c:v>99.5</c:v>
                </c:pt>
                <c:pt idx="9693">
                  <c:v>99.5</c:v>
                </c:pt>
                <c:pt idx="9694">
                  <c:v>99.5</c:v>
                </c:pt>
                <c:pt idx="9695">
                  <c:v>99.5</c:v>
                </c:pt>
                <c:pt idx="9696">
                  <c:v>99.5</c:v>
                </c:pt>
                <c:pt idx="9697">
                  <c:v>99.5</c:v>
                </c:pt>
                <c:pt idx="9698">
                  <c:v>99.5</c:v>
                </c:pt>
                <c:pt idx="9699">
                  <c:v>99.5</c:v>
                </c:pt>
                <c:pt idx="9700">
                  <c:v>99.5</c:v>
                </c:pt>
                <c:pt idx="9701">
                  <c:v>99.5</c:v>
                </c:pt>
                <c:pt idx="9702">
                  <c:v>99.5</c:v>
                </c:pt>
                <c:pt idx="9703">
                  <c:v>99.5</c:v>
                </c:pt>
                <c:pt idx="9704">
                  <c:v>99.5</c:v>
                </c:pt>
                <c:pt idx="9705">
                  <c:v>99.5</c:v>
                </c:pt>
                <c:pt idx="9706">
                  <c:v>99.5</c:v>
                </c:pt>
                <c:pt idx="9707">
                  <c:v>99.5</c:v>
                </c:pt>
                <c:pt idx="9708">
                  <c:v>99.5</c:v>
                </c:pt>
                <c:pt idx="9709">
                  <c:v>99.5</c:v>
                </c:pt>
                <c:pt idx="9710">
                  <c:v>99.5</c:v>
                </c:pt>
                <c:pt idx="9711">
                  <c:v>99.5</c:v>
                </c:pt>
                <c:pt idx="9712">
                  <c:v>99.5</c:v>
                </c:pt>
                <c:pt idx="9713">
                  <c:v>99.5</c:v>
                </c:pt>
                <c:pt idx="9714">
                  <c:v>99.5</c:v>
                </c:pt>
                <c:pt idx="9715">
                  <c:v>99.5</c:v>
                </c:pt>
                <c:pt idx="9716">
                  <c:v>99.5</c:v>
                </c:pt>
                <c:pt idx="9717">
                  <c:v>99.5</c:v>
                </c:pt>
                <c:pt idx="9718">
                  <c:v>99.5</c:v>
                </c:pt>
                <c:pt idx="9719">
                  <c:v>99.5</c:v>
                </c:pt>
                <c:pt idx="9720">
                  <c:v>99.5</c:v>
                </c:pt>
                <c:pt idx="9721">
                  <c:v>99.5</c:v>
                </c:pt>
                <c:pt idx="9722">
                  <c:v>99.5</c:v>
                </c:pt>
                <c:pt idx="9723">
                  <c:v>99.5</c:v>
                </c:pt>
                <c:pt idx="9724">
                  <c:v>99.5</c:v>
                </c:pt>
                <c:pt idx="9725">
                  <c:v>99.5</c:v>
                </c:pt>
                <c:pt idx="9726">
                  <c:v>99.5</c:v>
                </c:pt>
                <c:pt idx="9727">
                  <c:v>99.5</c:v>
                </c:pt>
                <c:pt idx="9728">
                  <c:v>99.5</c:v>
                </c:pt>
                <c:pt idx="9729">
                  <c:v>99.5</c:v>
                </c:pt>
                <c:pt idx="9730">
                  <c:v>99.5</c:v>
                </c:pt>
                <c:pt idx="9731">
                  <c:v>99.5</c:v>
                </c:pt>
                <c:pt idx="9732">
                  <c:v>99.5</c:v>
                </c:pt>
                <c:pt idx="9733">
                  <c:v>99.5</c:v>
                </c:pt>
                <c:pt idx="9734">
                  <c:v>99.5</c:v>
                </c:pt>
                <c:pt idx="9735">
                  <c:v>99.5</c:v>
                </c:pt>
                <c:pt idx="9736">
                  <c:v>99.5</c:v>
                </c:pt>
                <c:pt idx="9737">
                  <c:v>99.5</c:v>
                </c:pt>
                <c:pt idx="9738">
                  <c:v>99.5</c:v>
                </c:pt>
                <c:pt idx="9739">
                  <c:v>99.5</c:v>
                </c:pt>
                <c:pt idx="9740">
                  <c:v>99.5</c:v>
                </c:pt>
                <c:pt idx="9741">
                  <c:v>99.5</c:v>
                </c:pt>
                <c:pt idx="9742">
                  <c:v>99.5</c:v>
                </c:pt>
                <c:pt idx="9743">
                  <c:v>99.5</c:v>
                </c:pt>
                <c:pt idx="9744">
                  <c:v>99.5</c:v>
                </c:pt>
                <c:pt idx="9745">
                  <c:v>99.5</c:v>
                </c:pt>
                <c:pt idx="9746">
                  <c:v>99.5</c:v>
                </c:pt>
                <c:pt idx="9747">
                  <c:v>99.5</c:v>
                </c:pt>
                <c:pt idx="9748">
                  <c:v>99.5</c:v>
                </c:pt>
                <c:pt idx="9749">
                  <c:v>99.5</c:v>
                </c:pt>
                <c:pt idx="9750">
                  <c:v>99.5</c:v>
                </c:pt>
                <c:pt idx="9751">
                  <c:v>99.5</c:v>
                </c:pt>
                <c:pt idx="9752">
                  <c:v>99.5</c:v>
                </c:pt>
                <c:pt idx="9753">
                  <c:v>99.5</c:v>
                </c:pt>
                <c:pt idx="9754">
                  <c:v>99.5</c:v>
                </c:pt>
                <c:pt idx="9755">
                  <c:v>99.5</c:v>
                </c:pt>
                <c:pt idx="9756">
                  <c:v>99.5</c:v>
                </c:pt>
                <c:pt idx="9757">
                  <c:v>99.5</c:v>
                </c:pt>
                <c:pt idx="9758">
                  <c:v>99.5</c:v>
                </c:pt>
                <c:pt idx="9759">
                  <c:v>99.5</c:v>
                </c:pt>
                <c:pt idx="9760">
                  <c:v>99.5</c:v>
                </c:pt>
                <c:pt idx="9761">
                  <c:v>99.5</c:v>
                </c:pt>
                <c:pt idx="9762">
                  <c:v>99.5</c:v>
                </c:pt>
                <c:pt idx="9763">
                  <c:v>99.5</c:v>
                </c:pt>
                <c:pt idx="9764">
                  <c:v>99.5</c:v>
                </c:pt>
                <c:pt idx="9765">
                  <c:v>99.5</c:v>
                </c:pt>
                <c:pt idx="9766">
                  <c:v>99.5</c:v>
                </c:pt>
                <c:pt idx="9767">
                  <c:v>99.5</c:v>
                </c:pt>
                <c:pt idx="9768">
                  <c:v>99.5</c:v>
                </c:pt>
                <c:pt idx="9769">
                  <c:v>99.5</c:v>
                </c:pt>
                <c:pt idx="9770">
                  <c:v>99.5</c:v>
                </c:pt>
                <c:pt idx="9771">
                  <c:v>99.5</c:v>
                </c:pt>
                <c:pt idx="9772">
                  <c:v>99.5</c:v>
                </c:pt>
                <c:pt idx="9773">
                  <c:v>99.5</c:v>
                </c:pt>
                <c:pt idx="9774">
                  <c:v>99.5</c:v>
                </c:pt>
                <c:pt idx="9775">
                  <c:v>99.5</c:v>
                </c:pt>
                <c:pt idx="9776">
                  <c:v>99.5</c:v>
                </c:pt>
                <c:pt idx="9777">
                  <c:v>99.5</c:v>
                </c:pt>
                <c:pt idx="9778">
                  <c:v>99.5</c:v>
                </c:pt>
                <c:pt idx="9779">
                  <c:v>99.5</c:v>
                </c:pt>
                <c:pt idx="9780">
                  <c:v>99.5</c:v>
                </c:pt>
                <c:pt idx="9781">
                  <c:v>99.5</c:v>
                </c:pt>
                <c:pt idx="9782">
                  <c:v>99.5</c:v>
                </c:pt>
                <c:pt idx="9783">
                  <c:v>99.5</c:v>
                </c:pt>
                <c:pt idx="9784">
                  <c:v>99.5</c:v>
                </c:pt>
                <c:pt idx="9785">
                  <c:v>99.5</c:v>
                </c:pt>
                <c:pt idx="9786">
                  <c:v>99.5</c:v>
                </c:pt>
                <c:pt idx="9787">
                  <c:v>99.5</c:v>
                </c:pt>
                <c:pt idx="9788">
                  <c:v>99.5</c:v>
                </c:pt>
                <c:pt idx="9789">
                  <c:v>99.5</c:v>
                </c:pt>
                <c:pt idx="9790">
                  <c:v>99.5</c:v>
                </c:pt>
                <c:pt idx="9791">
                  <c:v>99.5</c:v>
                </c:pt>
                <c:pt idx="9792">
                  <c:v>99.5</c:v>
                </c:pt>
                <c:pt idx="9793">
                  <c:v>99.5</c:v>
                </c:pt>
                <c:pt idx="9794">
                  <c:v>99.5</c:v>
                </c:pt>
                <c:pt idx="9795">
                  <c:v>99.5</c:v>
                </c:pt>
                <c:pt idx="9796">
                  <c:v>99.5</c:v>
                </c:pt>
                <c:pt idx="9797">
                  <c:v>99.5</c:v>
                </c:pt>
                <c:pt idx="9798">
                  <c:v>99.5</c:v>
                </c:pt>
                <c:pt idx="9799">
                  <c:v>99.5</c:v>
                </c:pt>
                <c:pt idx="9800">
                  <c:v>99.5</c:v>
                </c:pt>
                <c:pt idx="9801">
                  <c:v>99.5</c:v>
                </c:pt>
                <c:pt idx="9802">
                  <c:v>99.5</c:v>
                </c:pt>
                <c:pt idx="9803">
                  <c:v>99.5</c:v>
                </c:pt>
                <c:pt idx="9804">
                  <c:v>99.5</c:v>
                </c:pt>
                <c:pt idx="9805">
                  <c:v>99.5</c:v>
                </c:pt>
                <c:pt idx="9806">
                  <c:v>99.5</c:v>
                </c:pt>
                <c:pt idx="9807">
                  <c:v>99.5</c:v>
                </c:pt>
                <c:pt idx="9808">
                  <c:v>99.5</c:v>
                </c:pt>
                <c:pt idx="9809">
                  <c:v>99.5</c:v>
                </c:pt>
                <c:pt idx="9810">
                  <c:v>99.5</c:v>
                </c:pt>
                <c:pt idx="9811">
                  <c:v>99.5</c:v>
                </c:pt>
                <c:pt idx="9812">
                  <c:v>99.5</c:v>
                </c:pt>
                <c:pt idx="9813">
                  <c:v>99.5</c:v>
                </c:pt>
                <c:pt idx="9814">
                  <c:v>99.5</c:v>
                </c:pt>
                <c:pt idx="9815">
                  <c:v>99.5</c:v>
                </c:pt>
                <c:pt idx="9816">
                  <c:v>99.5</c:v>
                </c:pt>
                <c:pt idx="9817">
                  <c:v>99.5</c:v>
                </c:pt>
                <c:pt idx="9818">
                  <c:v>99.5</c:v>
                </c:pt>
                <c:pt idx="9819">
                  <c:v>99.5</c:v>
                </c:pt>
                <c:pt idx="9820">
                  <c:v>99.5</c:v>
                </c:pt>
                <c:pt idx="9821">
                  <c:v>99.5</c:v>
                </c:pt>
                <c:pt idx="9822">
                  <c:v>99.5</c:v>
                </c:pt>
                <c:pt idx="9823">
                  <c:v>99.5</c:v>
                </c:pt>
                <c:pt idx="9824">
                  <c:v>99.5</c:v>
                </c:pt>
                <c:pt idx="9825">
                  <c:v>99.5</c:v>
                </c:pt>
                <c:pt idx="9826">
                  <c:v>99.5</c:v>
                </c:pt>
                <c:pt idx="9827">
                  <c:v>99.5</c:v>
                </c:pt>
                <c:pt idx="9828">
                  <c:v>99.5</c:v>
                </c:pt>
                <c:pt idx="9829">
                  <c:v>99.5</c:v>
                </c:pt>
                <c:pt idx="9830">
                  <c:v>99.5</c:v>
                </c:pt>
                <c:pt idx="9831">
                  <c:v>99.5</c:v>
                </c:pt>
                <c:pt idx="9832">
                  <c:v>99.5</c:v>
                </c:pt>
                <c:pt idx="9833">
                  <c:v>99.5</c:v>
                </c:pt>
                <c:pt idx="9834">
                  <c:v>99.5</c:v>
                </c:pt>
                <c:pt idx="9835">
                  <c:v>99.5</c:v>
                </c:pt>
                <c:pt idx="9836">
                  <c:v>99.5</c:v>
                </c:pt>
                <c:pt idx="9837">
                  <c:v>99.5</c:v>
                </c:pt>
                <c:pt idx="9838">
                  <c:v>99.5</c:v>
                </c:pt>
                <c:pt idx="9839">
                  <c:v>99.5</c:v>
                </c:pt>
                <c:pt idx="9840">
                  <c:v>99.5</c:v>
                </c:pt>
                <c:pt idx="9841">
                  <c:v>99.5</c:v>
                </c:pt>
                <c:pt idx="9842">
                  <c:v>99.5</c:v>
                </c:pt>
                <c:pt idx="9843">
                  <c:v>99.5</c:v>
                </c:pt>
                <c:pt idx="9844">
                  <c:v>99.5</c:v>
                </c:pt>
                <c:pt idx="9845">
                  <c:v>99.5</c:v>
                </c:pt>
                <c:pt idx="9846">
                  <c:v>99.5</c:v>
                </c:pt>
                <c:pt idx="9847">
                  <c:v>99.5</c:v>
                </c:pt>
                <c:pt idx="9848">
                  <c:v>99.5</c:v>
                </c:pt>
                <c:pt idx="9849">
                  <c:v>99.5</c:v>
                </c:pt>
                <c:pt idx="9850">
                  <c:v>99.5</c:v>
                </c:pt>
                <c:pt idx="9851">
                  <c:v>99.5</c:v>
                </c:pt>
                <c:pt idx="9852">
                  <c:v>99.5</c:v>
                </c:pt>
                <c:pt idx="9853">
                  <c:v>99.5</c:v>
                </c:pt>
                <c:pt idx="9854">
                  <c:v>99.5</c:v>
                </c:pt>
                <c:pt idx="9855">
                  <c:v>99.5</c:v>
                </c:pt>
                <c:pt idx="9856">
                  <c:v>99.5</c:v>
                </c:pt>
                <c:pt idx="9857">
                  <c:v>99.5</c:v>
                </c:pt>
                <c:pt idx="9858">
                  <c:v>99.5</c:v>
                </c:pt>
                <c:pt idx="9859">
                  <c:v>99.5</c:v>
                </c:pt>
                <c:pt idx="9860">
                  <c:v>99.5</c:v>
                </c:pt>
                <c:pt idx="9861">
                  <c:v>99.5</c:v>
                </c:pt>
                <c:pt idx="9862">
                  <c:v>99.5</c:v>
                </c:pt>
                <c:pt idx="9863">
                  <c:v>99.5</c:v>
                </c:pt>
                <c:pt idx="9864">
                  <c:v>99.5</c:v>
                </c:pt>
                <c:pt idx="9865">
                  <c:v>99.5</c:v>
                </c:pt>
                <c:pt idx="9866">
                  <c:v>99.5</c:v>
                </c:pt>
                <c:pt idx="9867">
                  <c:v>99.5</c:v>
                </c:pt>
                <c:pt idx="9868">
                  <c:v>99.5</c:v>
                </c:pt>
                <c:pt idx="9869">
                  <c:v>99.5</c:v>
                </c:pt>
                <c:pt idx="9870">
                  <c:v>99.5</c:v>
                </c:pt>
                <c:pt idx="9871">
                  <c:v>99.5</c:v>
                </c:pt>
                <c:pt idx="9872">
                  <c:v>99.5</c:v>
                </c:pt>
                <c:pt idx="9873">
                  <c:v>99.5</c:v>
                </c:pt>
                <c:pt idx="9874">
                  <c:v>99.5</c:v>
                </c:pt>
                <c:pt idx="9875">
                  <c:v>99.5</c:v>
                </c:pt>
                <c:pt idx="9876">
                  <c:v>99.5</c:v>
                </c:pt>
                <c:pt idx="9877">
                  <c:v>99.5</c:v>
                </c:pt>
                <c:pt idx="9878">
                  <c:v>99.5</c:v>
                </c:pt>
                <c:pt idx="9879">
                  <c:v>99.5</c:v>
                </c:pt>
                <c:pt idx="9880">
                  <c:v>99.5</c:v>
                </c:pt>
                <c:pt idx="9881">
                  <c:v>99.5</c:v>
                </c:pt>
                <c:pt idx="9882">
                  <c:v>99.5</c:v>
                </c:pt>
                <c:pt idx="9883">
                  <c:v>99.5</c:v>
                </c:pt>
                <c:pt idx="9884">
                  <c:v>99.5</c:v>
                </c:pt>
                <c:pt idx="9885">
                  <c:v>99.5</c:v>
                </c:pt>
                <c:pt idx="9886">
                  <c:v>99.5</c:v>
                </c:pt>
                <c:pt idx="9887">
                  <c:v>99.5</c:v>
                </c:pt>
                <c:pt idx="9888">
                  <c:v>99.5</c:v>
                </c:pt>
                <c:pt idx="9889">
                  <c:v>99.5</c:v>
                </c:pt>
                <c:pt idx="9890">
                  <c:v>99.5</c:v>
                </c:pt>
                <c:pt idx="9891">
                  <c:v>99.5</c:v>
                </c:pt>
                <c:pt idx="9892">
                  <c:v>99.5</c:v>
                </c:pt>
                <c:pt idx="9893">
                  <c:v>99.5</c:v>
                </c:pt>
                <c:pt idx="9894">
                  <c:v>99.5</c:v>
                </c:pt>
                <c:pt idx="9895">
                  <c:v>99.5</c:v>
                </c:pt>
                <c:pt idx="9896">
                  <c:v>99.5</c:v>
                </c:pt>
                <c:pt idx="9897">
                  <c:v>99.5</c:v>
                </c:pt>
                <c:pt idx="9898">
                  <c:v>99.5</c:v>
                </c:pt>
                <c:pt idx="9899">
                  <c:v>99.5</c:v>
                </c:pt>
                <c:pt idx="9900">
                  <c:v>99.5</c:v>
                </c:pt>
                <c:pt idx="9901">
                  <c:v>99.5</c:v>
                </c:pt>
                <c:pt idx="9902">
                  <c:v>99.5</c:v>
                </c:pt>
                <c:pt idx="9903">
                  <c:v>99.5</c:v>
                </c:pt>
                <c:pt idx="9904">
                  <c:v>99.5</c:v>
                </c:pt>
                <c:pt idx="9905">
                  <c:v>99.5</c:v>
                </c:pt>
                <c:pt idx="9906">
                  <c:v>99.5</c:v>
                </c:pt>
                <c:pt idx="9907">
                  <c:v>99.5</c:v>
                </c:pt>
                <c:pt idx="9908">
                  <c:v>99.5</c:v>
                </c:pt>
                <c:pt idx="9909">
                  <c:v>99.5</c:v>
                </c:pt>
                <c:pt idx="9910">
                  <c:v>99.5</c:v>
                </c:pt>
                <c:pt idx="9911">
                  <c:v>99.5</c:v>
                </c:pt>
                <c:pt idx="9912">
                  <c:v>99.5</c:v>
                </c:pt>
                <c:pt idx="9913">
                  <c:v>99.5</c:v>
                </c:pt>
                <c:pt idx="9914">
                  <c:v>99.5</c:v>
                </c:pt>
                <c:pt idx="9915">
                  <c:v>99.5</c:v>
                </c:pt>
                <c:pt idx="9916">
                  <c:v>99.5</c:v>
                </c:pt>
                <c:pt idx="9917">
                  <c:v>99.5</c:v>
                </c:pt>
                <c:pt idx="9918">
                  <c:v>99.5</c:v>
                </c:pt>
                <c:pt idx="9919">
                  <c:v>99.5</c:v>
                </c:pt>
                <c:pt idx="9920">
                  <c:v>99.5</c:v>
                </c:pt>
                <c:pt idx="9921">
                  <c:v>99.5</c:v>
                </c:pt>
                <c:pt idx="9922">
                  <c:v>99.5</c:v>
                </c:pt>
                <c:pt idx="9923">
                  <c:v>99.5</c:v>
                </c:pt>
                <c:pt idx="9924">
                  <c:v>99.5</c:v>
                </c:pt>
                <c:pt idx="9925">
                  <c:v>99.5</c:v>
                </c:pt>
                <c:pt idx="9926">
                  <c:v>99.5</c:v>
                </c:pt>
                <c:pt idx="9927">
                  <c:v>99.5</c:v>
                </c:pt>
                <c:pt idx="9928">
                  <c:v>99.5</c:v>
                </c:pt>
                <c:pt idx="9929">
                  <c:v>99.5</c:v>
                </c:pt>
                <c:pt idx="9930">
                  <c:v>99.5</c:v>
                </c:pt>
                <c:pt idx="9931">
                  <c:v>99.5</c:v>
                </c:pt>
                <c:pt idx="9932">
                  <c:v>99.5</c:v>
                </c:pt>
                <c:pt idx="9933">
                  <c:v>99.5</c:v>
                </c:pt>
                <c:pt idx="9934">
                  <c:v>99.5</c:v>
                </c:pt>
                <c:pt idx="9935">
                  <c:v>99.5</c:v>
                </c:pt>
                <c:pt idx="9936">
                  <c:v>99.5</c:v>
                </c:pt>
                <c:pt idx="9937">
                  <c:v>99.5</c:v>
                </c:pt>
                <c:pt idx="9938">
                  <c:v>99.5</c:v>
                </c:pt>
                <c:pt idx="9939">
                  <c:v>99.5</c:v>
                </c:pt>
                <c:pt idx="9940">
                  <c:v>99.5</c:v>
                </c:pt>
                <c:pt idx="9941">
                  <c:v>99.5</c:v>
                </c:pt>
                <c:pt idx="9942">
                  <c:v>99.5</c:v>
                </c:pt>
                <c:pt idx="9943">
                  <c:v>99.5</c:v>
                </c:pt>
                <c:pt idx="9944">
                  <c:v>99.5</c:v>
                </c:pt>
                <c:pt idx="9945">
                  <c:v>99.5</c:v>
                </c:pt>
                <c:pt idx="9946">
                  <c:v>99.5</c:v>
                </c:pt>
                <c:pt idx="9947">
                  <c:v>99.5</c:v>
                </c:pt>
                <c:pt idx="9948">
                  <c:v>99.5</c:v>
                </c:pt>
                <c:pt idx="9949">
                  <c:v>99.5</c:v>
                </c:pt>
                <c:pt idx="9950">
                  <c:v>99.5</c:v>
                </c:pt>
                <c:pt idx="9951">
                  <c:v>99.5</c:v>
                </c:pt>
                <c:pt idx="9952">
                  <c:v>99.5</c:v>
                </c:pt>
                <c:pt idx="9953">
                  <c:v>99.5</c:v>
                </c:pt>
                <c:pt idx="9954">
                  <c:v>99.5</c:v>
                </c:pt>
                <c:pt idx="9955">
                  <c:v>99.5</c:v>
                </c:pt>
                <c:pt idx="9956">
                  <c:v>99.5</c:v>
                </c:pt>
                <c:pt idx="9957">
                  <c:v>99.5</c:v>
                </c:pt>
                <c:pt idx="9958">
                  <c:v>99.5</c:v>
                </c:pt>
                <c:pt idx="9959">
                  <c:v>99.5</c:v>
                </c:pt>
                <c:pt idx="9960">
                  <c:v>99.5</c:v>
                </c:pt>
                <c:pt idx="9961">
                  <c:v>99.5</c:v>
                </c:pt>
                <c:pt idx="9962">
                  <c:v>99.5</c:v>
                </c:pt>
                <c:pt idx="9963">
                  <c:v>99.5</c:v>
                </c:pt>
                <c:pt idx="9964">
                  <c:v>99.5</c:v>
                </c:pt>
                <c:pt idx="9965">
                  <c:v>99.5</c:v>
                </c:pt>
                <c:pt idx="9966">
                  <c:v>99.5</c:v>
                </c:pt>
                <c:pt idx="9967">
                  <c:v>99.5</c:v>
                </c:pt>
                <c:pt idx="9968">
                  <c:v>99.5</c:v>
                </c:pt>
                <c:pt idx="9969">
                  <c:v>99.5</c:v>
                </c:pt>
                <c:pt idx="9970">
                  <c:v>99.5</c:v>
                </c:pt>
                <c:pt idx="9971">
                  <c:v>99.5</c:v>
                </c:pt>
                <c:pt idx="9972">
                  <c:v>99.5</c:v>
                </c:pt>
                <c:pt idx="9973">
                  <c:v>99.5</c:v>
                </c:pt>
                <c:pt idx="9974">
                  <c:v>99.5</c:v>
                </c:pt>
                <c:pt idx="9975">
                  <c:v>99.5</c:v>
                </c:pt>
                <c:pt idx="9976">
                  <c:v>99.5</c:v>
                </c:pt>
                <c:pt idx="9977">
                  <c:v>99.5</c:v>
                </c:pt>
                <c:pt idx="9978">
                  <c:v>99.5</c:v>
                </c:pt>
                <c:pt idx="9979">
                  <c:v>99.5</c:v>
                </c:pt>
                <c:pt idx="9980">
                  <c:v>99.5</c:v>
                </c:pt>
                <c:pt idx="9981">
                  <c:v>99.5</c:v>
                </c:pt>
                <c:pt idx="9982">
                  <c:v>99.5</c:v>
                </c:pt>
                <c:pt idx="9983">
                  <c:v>99.5</c:v>
                </c:pt>
                <c:pt idx="9984">
                  <c:v>99.5</c:v>
                </c:pt>
                <c:pt idx="9985">
                  <c:v>99.5</c:v>
                </c:pt>
                <c:pt idx="9986">
                  <c:v>99.5</c:v>
                </c:pt>
                <c:pt idx="9987">
                  <c:v>99.5</c:v>
                </c:pt>
                <c:pt idx="9988">
                  <c:v>99.5</c:v>
                </c:pt>
                <c:pt idx="9989">
                  <c:v>99.5</c:v>
                </c:pt>
                <c:pt idx="9990">
                  <c:v>99.5</c:v>
                </c:pt>
                <c:pt idx="9991">
                  <c:v>99.5</c:v>
                </c:pt>
                <c:pt idx="9992">
                  <c:v>99.5</c:v>
                </c:pt>
                <c:pt idx="9993">
                  <c:v>99.5</c:v>
                </c:pt>
                <c:pt idx="9994">
                  <c:v>99.5</c:v>
                </c:pt>
                <c:pt idx="9995">
                  <c:v>99.5</c:v>
                </c:pt>
                <c:pt idx="9996">
                  <c:v>99.5</c:v>
                </c:pt>
                <c:pt idx="9997">
                  <c:v>99.5</c:v>
                </c:pt>
                <c:pt idx="9998">
                  <c:v>99.5</c:v>
                </c:pt>
                <c:pt idx="9999">
                  <c:v>99.5</c:v>
                </c:pt>
                <c:pt idx="10000">
                  <c:v>99.5</c:v>
                </c:pt>
                <c:pt idx="10001">
                  <c:v>99.5</c:v>
                </c:pt>
                <c:pt idx="10002">
                  <c:v>99.5</c:v>
                </c:pt>
                <c:pt idx="10003">
                  <c:v>99.5</c:v>
                </c:pt>
                <c:pt idx="10004">
                  <c:v>99.5</c:v>
                </c:pt>
                <c:pt idx="10005">
                  <c:v>99.5</c:v>
                </c:pt>
                <c:pt idx="10006">
                  <c:v>99.5</c:v>
                </c:pt>
                <c:pt idx="10007">
                  <c:v>99.5</c:v>
                </c:pt>
                <c:pt idx="10008">
                  <c:v>99.5</c:v>
                </c:pt>
                <c:pt idx="10009">
                  <c:v>99.5</c:v>
                </c:pt>
                <c:pt idx="10010">
                  <c:v>99.5</c:v>
                </c:pt>
                <c:pt idx="10011">
                  <c:v>99.5</c:v>
                </c:pt>
                <c:pt idx="10012">
                  <c:v>99.5</c:v>
                </c:pt>
                <c:pt idx="10013">
                  <c:v>99.5</c:v>
                </c:pt>
                <c:pt idx="10014">
                  <c:v>99.5</c:v>
                </c:pt>
                <c:pt idx="10015">
                  <c:v>99.5</c:v>
                </c:pt>
                <c:pt idx="10016">
                  <c:v>99.5</c:v>
                </c:pt>
                <c:pt idx="10017">
                  <c:v>99.5</c:v>
                </c:pt>
                <c:pt idx="10018">
                  <c:v>99.5</c:v>
                </c:pt>
                <c:pt idx="10019">
                  <c:v>99.5</c:v>
                </c:pt>
                <c:pt idx="10020">
                  <c:v>99.5</c:v>
                </c:pt>
                <c:pt idx="10021">
                  <c:v>99.5</c:v>
                </c:pt>
                <c:pt idx="10022">
                  <c:v>99.5</c:v>
                </c:pt>
                <c:pt idx="10023">
                  <c:v>99.5</c:v>
                </c:pt>
                <c:pt idx="10024">
                  <c:v>99.5</c:v>
                </c:pt>
                <c:pt idx="10025">
                  <c:v>99.5</c:v>
                </c:pt>
                <c:pt idx="10026">
                  <c:v>99.5</c:v>
                </c:pt>
                <c:pt idx="10027">
                  <c:v>99.5</c:v>
                </c:pt>
                <c:pt idx="10028">
                  <c:v>99.5</c:v>
                </c:pt>
                <c:pt idx="10029">
                  <c:v>99.5</c:v>
                </c:pt>
                <c:pt idx="10030">
                  <c:v>99.5</c:v>
                </c:pt>
                <c:pt idx="10031">
                  <c:v>99.5</c:v>
                </c:pt>
                <c:pt idx="10032">
                  <c:v>99.5</c:v>
                </c:pt>
                <c:pt idx="10033">
                  <c:v>99.5</c:v>
                </c:pt>
                <c:pt idx="10034">
                  <c:v>99.5</c:v>
                </c:pt>
                <c:pt idx="10035">
                  <c:v>99.5</c:v>
                </c:pt>
                <c:pt idx="10036">
                  <c:v>99.5</c:v>
                </c:pt>
                <c:pt idx="10037">
                  <c:v>99.5</c:v>
                </c:pt>
                <c:pt idx="10038">
                  <c:v>99.5</c:v>
                </c:pt>
                <c:pt idx="10039">
                  <c:v>99.5</c:v>
                </c:pt>
                <c:pt idx="10040">
                  <c:v>99.5</c:v>
                </c:pt>
                <c:pt idx="10041">
                  <c:v>99.5</c:v>
                </c:pt>
                <c:pt idx="10042">
                  <c:v>99.5</c:v>
                </c:pt>
                <c:pt idx="10043">
                  <c:v>99.5</c:v>
                </c:pt>
                <c:pt idx="10044">
                  <c:v>99.5</c:v>
                </c:pt>
                <c:pt idx="10045">
                  <c:v>99.5</c:v>
                </c:pt>
                <c:pt idx="10046">
                  <c:v>99.5</c:v>
                </c:pt>
                <c:pt idx="10047">
                  <c:v>99.5</c:v>
                </c:pt>
                <c:pt idx="10048">
                  <c:v>99.5</c:v>
                </c:pt>
                <c:pt idx="10049">
                  <c:v>99.5</c:v>
                </c:pt>
                <c:pt idx="10050">
                  <c:v>99.5</c:v>
                </c:pt>
                <c:pt idx="10051">
                  <c:v>99.5</c:v>
                </c:pt>
                <c:pt idx="10052">
                  <c:v>99.5</c:v>
                </c:pt>
                <c:pt idx="10053">
                  <c:v>99.5</c:v>
                </c:pt>
                <c:pt idx="10054">
                  <c:v>99.5</c:v>
                </c:pt>
                <c:pt idx="10055">
                  <c:v>99.5</c:v>
                </c:pt>
                <c:pt idx="10056">
                  <c:v>99.5</c:v>
                </c:pt>
                <c:pt idx="10057">
                  <c:v>99.5</c:v>
                </c:pt>
                <c:pt idx="10058">
                  <c:v>99.5</c:v>
                </c:pt>
                <c:pt idx="10059">
                  <c:v>99.5</c:v>
                </c:pt>
                <c:pt idx="10060">
                  <c:v>99.5</c:v>
                </c:pt>
                <c:pt idx="10061">
                  <c:v>99.5</c:v>
                </c:pt>
                <c:pt idx="10062">
                  <c:v>99.5</c:v>
                </c:pt>
                <c:pt idx="10063">
                  <c:v>99.5</c:v>
                </c:pt>
                <c:pt idx="10064">
                  <c:v>99.5</c:v>
                </c:pt>
                <c:pt idx="10065">
                  <c:v>99.5</c:v>
                </c:pt>
                <c:pt idx="10066">
                  <c:v>99.5</c:v>
                </c:pt>
                <c:pt idx="10067">
                  <c:v>99.5</c:v>
                </c:pt>
                <c:pt idx="10068">
                  <c:v>99.5</c:v>
                </c:pt>
                <c:pt idx="10069">
                  <c:v>99.5</c:v>
                </c:pt>
                <c:pt idx="10070">
                  <c:v>99.5</c:v>
                </c:pt>
                <c:pt idx="10071">
                  <c:v>99.5</c:v>
                </c:pt>
                <c:pt idx="10072">
                  <c:v>99.5</c:v>
                </c:pt>
                <c:pt idx="10073">
                  <c:v>99.5</c:v>
                </c:pt>
                <c:pt idx="10074">
                  <c:v>99.5</c:v>
                </c:pt>
                <c:pt idx="10075">
                  <c:v>99.5</c:v>
                </c:pt>
                <c:pt idx="10076">
                  <c:v>99.5</c:v>
                </c:pt>
                <c:pt idx="10077">
                  <c:v>99.5</c:v>
                </c:pt>
                <c:pt idx="10078">
                  <c:v>99.5</c:v>
                </c:pt>
                <c:pt idx="10079">
                  <c:v>99.5</c:v>
                </c:pt>
                <c:pt idx="10080">
                  <c:v>99.5</c:v>
                </c:pt>
                <c:pt idx="10081">
                  <c:v>99.5</c:v>
                </c:pt>
                <c:pt idx="10082">
                  <c:v>99.5</c:v>
                </c:pt>
                <c:pt idx="10083">
                  <c:v>99.5</c:v>
                </c:pt>
                <c:pt idx="10084">
                  <c:v>99.5</c:v>
                </c:pt>
                <c:pt idx="10085">
                  <c:v>99.5</c:v>
                </c:pt>
                <c:pt idx="10086">
                  <c:v>99.5</c:v>
                </c:pt>
                <c:pt idx="10087">
                  <c:v>99.5</c:v>
                </c:pt>
                <c:pt idx="10088">
                  <c:v>99.5</c:v>
                </c:pt>
                <c:pt idx="10089">
                  <c:v>99.5</c:v>
                </c:pt>
                <c:pt idx="10090">
                  <c:v>99.5</c:v>
                </c:pt>
                <c:pt idx="10091">
                  <c:v>99.5</c:v>
                </c:pt>
                <c:pt idx="10092">
                  <c:v>99.5</c:v>
                </c:pt>
                <c:pt idx="10093">
                  <c:v>99.5</c:v>
                </c:pt>
                <c:pt idx="10094">
                  <c:v>99.5</c:v>
                </c:pt>
                <c:pt idx="10095">
                  <c:v>99.5</c:v>
                </c:pt>
                <c:pt idx="10096">
                  <c:v>99.5</c:v>
                </c:pt>
                <c:pt idx="10097">
                  <c:v>99.5</c:v>
                </c:pt>
                <c:pt idx="10098">
                  <c:v>99.5</c:v>
                </c:pt>
                <c:pt idx="10099">
                  <c:v>99.5</c:v>
                </c:pt>
                <c:pt idx="10100">
                  <c:v>99.5</c:v>
                </c:pt>
                <c:pt idx="10101">
                  <c:v>99.5</c:v>
                </c:pt>
                <c:pt idx="10102">
                  <c:v>99.5</c:v>
                </c:pt>
                <c:pt idx="10103">
                  <c:v>99.5</c:v>
                </c:pt>
                <c:pt idx="10104">
                  <c:v>99.5</c:v>
                </c:pt>
                <c:pt idx="10105">
                  <c:v>99.5</c:v>
                </c:pt>
                <c:pt idx="10106">
                  <c:v>99.5</c:v>
                </c:pt>
                <c:pt idx="10107">
                  <c:v>99.5</c:v>
                </c:pt>
                <c:pt idx="10108">
                  <c:v>99.5</c:v>
                </c:pt>
                <c:pt idx="10109">
                  <c:v>99.5</c:v>
                </c:pt>
                <c:pt idx="10110">
                  <c:v>99.5</c:v>
                </c:pt>
                <c:pt idx="10111">
                  <c:v>99.5</c:v>
                </c:pt>
                <c:pt idx="10112">
                  <c:v>99.5</c:v>
                </c:pt>
                <c:pt idx="10113">
                  <c:v>99.5</c:v>
                </c:pt>
                <c:pt idx="10114">
                  <c:v>99.5</c:v>
                </c:pt>
                <c:pt idx="10115">
                  <c:v>99.5</c:v>
                </c:pt>
                <c:pt idx="10116">
                  <c:v>99.5</c:v>
                </c:pt>
                <c:pt idx="10117">
                  <c:v>99.5</c:v>
                </c:pt>
                <c:pt idx="10118">
                  <c:v>99.5</c:v>
                </c:pt>
                <c:pt idx="10119">
                  <c:v>99.5</c:v>
                </c:pt>
                <c:pt idx="10120">
                  <c:v>99.5</c:v>
                </c:pt>
                <c:pt idx="10121">
                  <c:v>99.5</c:v>
                </c:pt>
                <c:pt idx="10122">
                  <c:v>99.5</c:v>
                </c:pt>
                <c:pt idx="10123">
                  <c:v>99.5</c:v>
                </c:pt>
                <c:pt idx="10124">
                  <c:v>99.5</c:v>
                </c:pt>
                <c:pt idx="10125">
                  <c:v>99.5</c:v>
                </c:pt>
                <c:pt idx="10126">
                  <c:v>99.5</c:v>
                </c:pt>
                <c:pt idx="10127">
                  <c:v>99.5</c:v>
                </c:pt>
                <c:pt idx="10128">
                  <c:v>99.5</c:v>
                </c:pt>
                <c:pt idx="10129">
                  <c:v>99.5</c:v>
                </c:pt>
                <c:pt idx="10130">
                  <c:v>99.5</c:v>
                </c:pt>
                <c:pt idx="10131">
                  <c:v>99.5</c:v>
                </c:pt>
                <c:pt idx="10132">
                  <c:v>99.5</c:v>
                </c:pt>
                <c:pt idx="10133">
                  <c:v>99.5</c:v>
                </c:pt>
                <c:pt idx="10134">
                  <c:v>99.5</c:v>
                </c:pt>
                <c:pt idx="10135">
                  <c:v>99.5</c:v>
                </c:pt>
                <c:pt idx="10136">
                  <c:v>99.5</c:v>
                </c:pt>
                <c:pt idx="10137">
                  <c:v>99.5</c:v>
                </c:pt>
                <c:pt idx="10138">
                  <c:v>99.5</c:v>
                </c:pt>
                <c:pt idx="10139">
                  <c:v>99.5</c:v>
                </c:pt>
                <c:pt idx="10140">
                  <c:v>99.5</c:v>
                </c:pt>
                <c:pt idx="10141">
                  <c:v>99.5</c:v>
                </c:pt>
                <c:pt idx="10142">
                  <c:v>99.5</c:v>
                </c:pt>
                <c:pt idx="10143">
                  <c:v>99.5</c:v>
                </c:pt>
                <c:pt idx="10144">
                  <c:v>99.5</c:v>
                </c:pt>
                <c:pt idx="10145">
                  <c:v>99.5</c:v>
                </c:pt>
                <c:pt idx="10146">
                  <c:v>99.5</c:v>
                </c:pt>
                <c:pt idx="10147">
                  <c:v>99.5</c:v>
                </c:pt>
                <c:pt idx="10148">
                  <c:v>99.5</c:v>
                </c:pt>
                <c:pt idx="10149">
                  <c:v>99.5</c:v>
                </c:pt>
                <c:pt idx="10150">
                  <c:v>99.5</c:v>
                </c:pt>
                <c:pt idx="10151">
                  <c:v>99.5</c:v>
                </c:pt>
                <c:pt idx="10152">
                  <c:v>99.5</c:v>
                </c:pt>
                <c:pt idx="10153">
                  <c:v>99.5</c:v>
                </c:pt>
                <c:pt idx="10154">
                  <c:v>99.5</c:v>
                </c:pt>
                <c:pt idx="10155">
                  <c:v>99.5</c:v>
                </c:pt>
                <c:pt idx="10156">
                  <c:v>99.5</c:v>
                </c:pt>
                <c:pt idx="10157">
                  <c:v>99.5</c:v>
                </c:pt>
                <c:pt idx="10158">
                  <c:v>99.5</c:v>
                </c:pt>
                <c:pt idx="10159">
                  <c:v>99.5</c:v>
                </c:pt>
                <c:pt idx="10160">
                  <c:v>99.5</c:v>
                </c:pt>
                <c:pt idx="10161">
                  <c:v>99.5</c:v>
                </c:pt>
                <c:pt idx="10162">
                  <c:v>99.5</c:v>
                </c:pt>
                <c:pt idx="10163">
                  <c:v>99.5</c:v>
                </c:pt>
                <c:pt idx="10164">
                  <c:v>99.5</c:v>
                </c:pt>
                <c:pt idx="10165">
                  <c:v>99.5</c:v>
                </c:pt>
                <c:pt idx="10166">
                  <c:v>99.5</c:v>
                </c:pt>
                <c:pt idx="10167">
                  <c:v>99.5</c:v>
                </c:pt>
                <c:pt idx="10168">
                  <c:v>99.5</c:v>
                </c:pt>
                <c:pt idx="10169">
                  <c:v>99.5</c:v>
                </c:pt>
                <c:pt idx="10170">
                  <c:v>99.5</c:v>
                </c:pt>
                <c:pt idx="10171">
                  <c:v>99.5</c:v>
                </c:pt>
                <c:pt idx="10172">
                  <c:v>99.5</c:v>
                </c:pt>
                <c:pt idx="10173">
                  <c:v>99.5</c:v>
                </c:pt>
                <c:pt idx="10174">
                  <c:v>99.5</c:v>
                </c:pt>
                <c:pt idx="10175">
                  <c:v>99.5</c:v>
                </c:pt>
                <c:pt idx="10176">
                  <c:v>99.5</c:v>
                </c:pt>
                <c:pt idx="10177">
                  <c:v>99.5</c:v>
                </c:pt>
                <c:pt idx="10178">
                  <c:v>99.5</c:v>
                </c:pt>
                <c:pt idx="10179">
                  <c:v>99.5</c:v>
                </c:pt>
                <c:pt idx="10180">
                  <c:v>99.5</c:v>
                </c:pt>
                <c:pt idx="10181">
                  <c:v>99.5</c:v>
                </c:pt>
                <c:pt idx="10182">
                  <c:v>99.5</c:v>
                </c:pt>
                <c:pt idx="10183">
                  <c:v>99.5</c:v>
                </c:pt>
                <c:pt idx="10184">
                  <c:v>99.5</c:v>
                </c:pt>
                <c:pt idx="10185">
                  <c:v>99.5</c:v>
                </c:pt>
                <c:pt idx="10186">
                  <c:v>99.5</c:v>
                </c:pt>
                <c:pt idx="10187">
                  <c:v>99.5</c:v>
                </c:pt>
                <c:pt idx="10188">
                  <c:v>99.5</c:v>
                </c:pt>
                <c:pt idx="10189">
                  <c:v>99.5</c:v>
                </c:pt>
                <c:pt idx="10190">
                  <c:v>99.5</c:v>
                </c:pt>
                <c:pt idx="10191">
                  <c:v>99.5</c:v>
                </c:pt>
                <c:pt idx="10192">
                  <c:v>99.5</c:v>
                </c:pt>
                <c:pt idx="10193">
                  <c:v>99.5</c:v>
                </c:pt>
                <c:pt idx="10194">
                  <c:v>99.5</c:v>
                </c:pt>
                <c:pt idx="10195">
                  <c:v>99.5</c:v>
                </c:pt>
                <c:pt idx="10196">
                  <c:v>99.5</c:v>
                </c:pt>
                <c:pt idx="10197">
                  <c:v>99.5</c:v>
                </c:pt>
                <c:pt idx="10198">
                  <c:v>99.5</c:v>
                </c:pt>
                <c:pt idx="10199">
                  <c:v>99.5</c:v>
                </c:pt>
                <c:pt idx="10200">
                  <c:v>99.5</c:v>
                </c:pt>
                <c:pt idx="10201">
                  <c:v>99.5</c:v>
                </c:pt>
                <c:pt idx="10202">
                  <c:v>99.5</c:v>
                </c:pt>
                <c:pt idx="10203">
                  <c:v>99.5</c:v>
                </c:pt>
                <c:pt idx="10204">
                  <c:v>99.5</c:v>
                </c:pt>
                <c:pt idx="10205">
                  <c:v>99.5</c:v>
                </c:pt>
                <c:pt idx="10206">
                  <c:v>99.5</c:v>
                </c:pt>
                <c:pt idx="10207">
                  <c:v>99.5</c:v>
                </c:pt>
                <c:pt idx="10208">
                  <c:v>99.5</c:v>
                </c:pt>
                <c:pt idx="10209">
                  <c:v>99.5</c:v>
                </c:pt>
                <c:pt idx="10210">
                  <c:v>99.5</c:v>
                </c:pt>
                <c:pt idx="10211">
                  <c:v>99.5</c:v>
                </c:pt>
                <c:pt idx="10212">
                  <c:v>99.5</c:v>
                </c:pt>
                <c:pt idx="10213">
                  <c:v>99.5</c:v>
                </c:pt>
                <c:pt idx="10214">
                  <c:v>99.5</c:v>
                </c:pt>
                <c:pt idx="10215">
                  <c:v>99.5</c:v>
                </c:pt>
                <c:pt idx="10216">
                  <c:v>99.5</c:v>
                </c:pt>
                <c:pt idx="10217">
                  <c:v>99.5</c:v>
                </c:pt>
                <c:pt idx="10218">
                  <c:v>99.5</c:v>
                </c:pt>
                <c:pt idx="10219">
                  <c:v>99.5</c:v>
                </c:pt>
                <c:pt idx="10220">
                  <c:v>99.5</c:v>
                </c:pt>
                <c:pt idx="10221">
                  <c:v>99.5</c:v>
                </c:pt>
                <c:pt idx="10222">
                  <c:v>99.5</c:v>
                </c:pt>
                <c:pt idx="10223">
                  <c:v>99.5</c:v>
                </c:pt>
                <c:pt idx="10224">
                  <c:v>99.5</c:v>
                </c:pt>
                <c:pt idx="10225">
                  <c:v>99.5</c:v>
                </c:pt>
                <c:pt idx="10226">
                  <c:v>99.5</c:v>
                </c:pt>
                <c:pt idx="10227">
                  <c:v>99.5</c:v>
                </c:pt>
                <c:pt idx="10228">
                  <c:v>99.5</c:v>
                </c:pt>
                <c:pt idx="10229">
                  <c:v>99.5</c:v>
                </c:pt>
                <c:pt idx="10230">
                  <c:v>99.5</c:v>
                </c:pt>
                <c:pt idx="10231">
                  <c:v>99.5</c:v>
                </c:pt>
                <c:pt idx="10232">
                  <c:v>99.5</c:v>
                </c:pt>
                <c:pt idx="10233">
                  <c:v>99.5</c:v>
                </c:pt>
                <c:pt idx="10234">
                  <c:v>99.5</c:v>
                </c:pt>
                <c:pt idx="10235">
                  <c:v>99.5</c:v>
                </c:pt>
                <c:pt idx="10236">
                  <c:v>99.5</c:v>
                </c:pt>
                <c:pt idx="10237">
                  <c:v>99.5</c:v>
                </c:pt>
                <c:pt idx="10238">
                  <c:v>99.5</c:v>
                </c:pt>
                <c:pt idx="10239">
                  <c:v>99.5</c:v>
                </c:pt>
                <c:pt idx="10240">
                  <c:v>99.5</c:v>
                </c:pt>
                <c:pt idx="10241">
                  <c:v>99.5</c:v>
                </c:pt>
                <c:pt idx="10242">
                  <c:v>99.5</c:v>
                </c:pt>
                <c:pt idx="10243">
                  <c:v>99.5</c:v>
                </c:pt>
                <c:pt idx="10244">
                  <c:v>99.5</c:v>
                </c:pt>
                <c:pt idx="10245">
                  <c:v>99.5</c:v>
                </c:pt>
                <c:pt idx="10246">
                  <c:v>99.5</c:v>
                </c:pt>
                <c:pt idx="10247">
                  <c:v>99.5</c:v>
                </c:pt>
                <c:pt idx="10248">
                  <c:v>99.5</c:v>
                </c:pt>
                <c:pt idx="10249">
                  <c:v>99.5</c:v>
                </c:pt>
                <c:pt idx="10250">
                  <c:v>99.5</c:v>
                </c:pt>
                <c:pt idx="10251">
                  <c:v>99.5</c:v>
                </c:pt>
                <c:pt idx="10252">
                  <c:v>99.5</c:v>
                </c:pt>
                <c:pt idx="10253">
                  <c:v>99.5</c:v>
                </c:pt>
                <c:pt idx="10254">
                  <c:v>99.5</c:v>
                </c:pt>
                <c:pt idx="10255">
                  <c:v>99.5</c:v>
                </c:pt>
                <c:pt idx="10256">
                  <c:v>99.5</c:v>
                </c:pt>
                <c:pt idx="10257">
                  <c:v>99.5</c:v>
                </c:pt>
                <c:pt idx="10258">
                  <c:v>99.5</c:v>
                </c:pt>
                <c:pt idx="10259">
                  <c:v>99.5</c:v>
                </c:pt>
                <c:pt idx="10260">
                  <c:v>99.5</c:v>
                </c:pt>
                <c:pt idx="10261">
                  <c:v>99.5</c:v>
                </c:pt>
                <c:pt idx="10262">
                  <c:v>99.5</c:v>
                </c:pt>
                <c:pt idx="10263">
                  <c:v>99.5</c:v>
                </c:pt>
                <c:pt idx="10264">
                  <c:v>99.5</c:v>
                </c:pt>
                <c:pt idx="10265">
                  <c:v>99.5</c:v>
                </c:pt>
                <c:pt idx="10266">
                  <c:v>99.5</c:v>
                </c:pt>
                <c:pt idx="10267">
                  <c:v>99.5</c:v>
                </c:pt>
                <c:pt idx="10268">
                  <c:v>99.5</c:v>
                </c:pt>
                <c:pt idx="10269">
                  <c:v>99.5</c:v>
                </c:pt>
                <c:pt idx="10270">
                  <c:v>99.5</c:v>
                </c:pt>
                <c:pt idx="10271">
                  <c:v>99.5</c:v>
                </c:pt>
                <c:pt idx="10272">
                  <c:v>99.5</c:v>
                </c:pt>
                <c:pt idx="10273">
                  <c:v>99.5</c:v>
                </c:pt>
                <c:pt idx="10274">
                  <c:v>99.5</c:v>
                </c:pt>
                <c:pt idx="10275">
                  <c:v>99.5</c:v>
                </c:pt>
                <c:pt idx="10276">
                  <c:v>99.5</c:v>
                </c:pt>
                <c:pt idx="10277">
                  <c:v>99.5</c:v>
                </c:pt>
                <c:pt idx="10278">
                  <c:v>99.5</c:v>
                </c:pt>
                <c:pt idx="10279">
                  <c:v>99.5</c:v>
                </c:pt>
                <c:pt idx="10280">
                  <c:v>99.5</c:v>
                </c:pt>
                <c:pt idx="10281">
                  <c:v>99.5</c:v>
                </c:pt>
                <c:pt idx="10282">
                  <c:v>99.5</c:v>
                </c:pt>
                <c:pt idx="10283">
                  <c:v>99.5</c:v>
                </c:pt>
                <c:pt idx="10284">
                  <c:v>99.5</c:v>
                </c:pt>
                <c:pt idx="10285">
                  <c:v>99.5</c:v>
                </c:pt>
                <c:pt idx="10286">
                  <c:v>99.5</c:v>
                </c:pt>
                <c:pt idx="10287">
                  <c:v>99.5</c:v>
                </c:pt>
                <c:pt idx="10288">
                  <c:v>99.5</c:v>
                </c:pt>
                <c:pt idx="10289">
                  <c:v>99.5</c:v>
                </c:pt>
                <c:pt idx="10290">
                  <c:v>99.5</c:v>
                </c:pt>
                <c:pt idx="10291">
                  <c:v>99.5</c:v>
                </c:pt>
                <c:pt idx="10292">
                  <c:v>99.5</c:v>
                </c:pt>
                <c:pt idx="10293">
                  <c:v>99.5</c:v>
                </c:pt>
                <c:pt idx="10294">
                  <c:v>99.5</c:v>
                </c:pt>
                <c:pt idx="10295">
                  <c:v>99.5</c:v>
                </c:pt>
                <c:pt idx="10296">
                  <c:v>99.5</c:v>
                </c:pt>
                <c:pt idx="10297">
                  <c:v>99.5</c:v>
                </c:pt>
                <c:pt idx="10298">
                  <c:v>99.5</c:v>
                </c:pt>
                <c:pt idx="10299">
                  <c:v>99.5</c:v>
                </c:pt>
                <c:pt idx="10300">
                  <c:v>99.5</c:v>
                </c:pt>
                <c:pt idx="10301">
                  <c:v>99.5</c:v>
                </c:pt>
                <c:pt idx="10302">
                  <c:v>99.5</c:v>
                </c:pt>
                <c:pt idx="10303">
                  <c:v>99.5</c:v>
                </c:pt>
                <c:pt idx="10304">
                  <c:v>99.5</c:v>
                </c:pt>
                <c:pt idx="10305">
                  <c:v>99.5</c:v>
                </c:pt>
                <c:pt idx="10306">
                  <c:v>99.5</c:v>
                </c:pt>
                <c:pt idx="10307">
                  <c:v>99.5</c:v>
                </c:pt>
                <c:pt idx="10308">
                  <c:v>99.5</c:v>
                </c:pt>
                <c:pt idx="10309">
                  <c:v>99.5</c:v>
                </c:pt>
                <c:pt idx="10310">
                  <c:v>99.5</c:v>
                </c:pt>
                <c:pt idx="10311">
                  <c:v>99.5</c:v>
                </c:pt>
                <c:pt idx="10312">
                  <c:v>99.5</c:v>
                </c:pt>
                <c:pt idx="10313">
                  <c:v>99.5</c:v>
                </c:pt>
                <c:pt idx="10314">
                  <c:v>99.5</c:v>
                </c:pt>
                <c:pt idx="10315">
                  <c:v>99.5</c:v>
                </c:pt>
                <c:pt idx="10316">
                  <c:v>99.5</c:v>
                </c:pt>
                <c:pt idx="10317">
                  <c:v>99.5</c:v>
                </c:pt>
                <c:pt idx="10318">
                  <c:v>99.5</c:v>
                </c:pt>
                <c:pt idx="10319">
                  <c:v>99.5</c:v>
                </c:pt>
                <c:pt idx="10320">
                  <c:v>99.5</c:v>
                </c:pt>
                <c:pt idx="10321">
                  <c:v>99.5</c:v>
                </c:pt>
                <c:pt idx="10322">
                  <c:v>99.5</c:v>
                </c:pt>
                <c:pt idx="10323">
                  <c:v>99.5</c:v>
                </c:pt>
                <c:pt idx="10324">
                  <c:v>99.5</c:v>
                </c:pt>
                <c:pt idx="10325">
                  <c:v>99.5</c:v>
                </c:pt>
                <c:pt idx="10326">
                  <c:v>99.5</c:v>
                </c:pt>
                <c:pt idx="10327">
                  <c:v>99.5</c:v>
                </c:pt>
                <c:pt idx="10328">
                  <c:v>99.5</c:v>
                </c:pt>
                <c:pt idx="10329">
                  <c:v>99.5</c:v>
                </c:pt>
                <c:pt idx="10330">
                  <c:v>99.5</c:v>
                </c:pt>
                <c:pt idx="10331">
                  <c:v>99.5</c:v>
                </c:pt>
                <c:pt idx="10332">
                  <c:v>99.5</c:v>
                </c:pt>
                <c:pt idx="10333">
                  <c:v>99.5</c:v>
                </c:pt>
                <c:pt idx="10334">
                  <c:v>99.5</c:v>
                </c:pt>
                <c:pt idx="10335">
                  <c:v>99.5</c:v>
                </c:pt>
                <c:pt idx="10336">
                  <c:v>99.5</c:v>
                </c:pt>
                <c:pt idx="10337">
                  <c:v>99.5</c:v>
                </c:pt>
                <c:pt idx="10338">
                  <c:v>99.5</c:v>
                </c:pt>
                <c:pt idx="10339">
                  <c:v>99.5</c:v>
                </c:pt>
                <c:pt idx="10340">
                  <c:v>99.5</c:v>
                </c:pt>
                <c:pt idx="10341">
                  <c:v>99.5</c:v>
                </c:pt>
                <c:pt idx="10342">
                  <c:v>99.5</c:v>
                </c:pt>
                <c:pt idx="10343">
                  <c:v>99.5</c:v>
                </c:pt>
                <c:pt idx="10344">
                  <c:v>99.5</c:v>
                </c:pt>
                <c:pt idx="10345">
                  <c:v>99.5</c:v>
                </c:pt>
                <c:pt idx="10346">
                  <c:v>99.5</c:v>
                </c:pt>
                <c:pt idx="10347">
                  <c:v>99.5</c:v>
                </c:pt>
                <c:pt idx="10348">
                  <c:v>99.5</c:v>
                </c:pt>
                <c:pt idx="10349">
                  <c:v>99.5</c:v>
                </c:pt>
                <c:pt idx="10350">
                  <c:v>99.5</c:v>
                </c:pt>
                <c:pt idx="10351">
                  <c:v>99.5</c:v>
                </c:pt>
                <c:pt idx="10352">
                  <c:v>99.5</c:v>
                </c:pt>
                <c:pt idx="10353">
                  <c:v>99.5</c:v>
                </c:pt>
                <c:pt idx="10354">
                  <c:v>99.5</c:v>
                </c:pt>
                <c:pt idx="10355">
                  <c:v>99.5</c:v>
                </c:pt>
                <c:pt idx="10356">
                  <c:v>99.5</c:v>
                </c:pt>
                <c:pt idx="10357">
                  <c:v>99.5</c:v>
                </c:pt>
                <c:pt idx="10358">
                  <c:v>99.5</c:v>
                </c:pt>
                <c:pt idx="10359">
                  <c:v>99.5</c:v>
                </c:pt>
                <c:pt idx="10360">
                  <c:v>99.5</c:v>
                </c:pt>
                <c:pt idx="10361">
                  <c:v>99.5</c:v>
                </c:pt>
                <c:pt idx="10362">
                  <c:v>99.5</c:v>
                </c:pt>
                <c:pt idx="10363">
                  <c:v>99.5</c:v>
                </c:pt>
                <c:pt idx="10364">
                  <c:v>99.5</c:v>
                </c:pt>
                <c:pt idx="10365">
                  <c:v>99.5</c:v>
                </c:pt>
                <c:pt idx="10366">
                  <c:v>99.5</c:v>
                </c:pt>
                <c:pt idx="10367">
                  <c:v>99.5</c:v>
                </c:pt>
                <c:pt idx="10368">
                  <c:v>99.5</c:v>
                </c:pt>
                <c:pt idx="10369">
                  <c:v>99.5</c:v>
                </c:pt>
                <c:pt idx="10370">
                  <c:v>99.5</c:v>
                </c:pt>
                <c:pt idx="10371">
                  <c:v>99.5</c:v>
                </c:pt>
                <c:pt idx="10372">
                  <c:v>99.5</c:v>
                </c:pt>
                <c:pt idx="10373">
                  <c:v>99.5</c:v>
                </c:pt>
                <c:pt idx="10374">
                  <c:v>99.5</c:v>
                </c:pt>
                <c:pt idx="10375">
                  <c:v>99.5</c:v>
                </c:pt>
                <c:pt idx="10376">
                  <c:v>99.5</c:v>
                </c:pt>
                <c:pt idx="10377">
                  <c:v>99.5</c:v>
                </c:pt>
                <c:pt idx="10378">
                  <c:v>99.5</c:v>
                </c:pt>
                <c:pt idx="10379">
                  <c:v>99.5</c:v>
                </c:pt>
                <c:pt idx="10380">
                  <c:v>99.5</c:v>
                </c:pt>
                <c:pt idx="10381">
                  <c:v>99.5</c:v>
                </c:pt>
                <c:pt idx="10382">
                  <c:v>99.5</c:v>
                </c:pt>
                <c:pt idx="10383">
                  <c:v>99.5</c:v>
                </c:pt>
                <c:pt idx="10384">
                  <c:v>99.5</c:v>
                </c:pt>
                <c:pt idx="10385">
                  <c:v>99.5</c:v>
                </c:pt>
                <c:pt idx="10386">
                  <c:v>99.5</c:v>
                </c:pt>
                <c:pt idx="10387">
                  <c:v>99.5</c:v>
                </c:pt>
                <c:pt idx="10388">
                  <c:v>99.5</c:v>
                </c:pt>
                <c:pt idx="10389">
                  <c:v>99.5</c:v>
                </c:pt>
                <c:pt idx="10390">
                  <c:v>99.5</c:v>
                </c:pt>
                <c:pt idx="10391">
                  <c:v>99.5</c:v>
                </c:pt>
                <c:pt idx="10392">
                  <c:v>99.5</c:v>
                </c:pt>
                <c:pt idx="10393">
                  <c:v>99.5</c:v>
                </c:pt>
                <c:pt idx="10394">
                  <c:v>99.5</c:v>
                </c:pt>
                <c:pt idx="10395">
                  <c:v>99.5</c:v>
                </c:pt>
                <c:pt idx="10396">
                  <c:v>99.5</c:v>
                </c:pt>
                <c:pt idx="10397">
                  <c:v>99.5</c:v>
                </c:pt>
                <c:pt idx="10398">
                  <c:v>99.5</c:v>
                </c:pt>
                <c:pt idx="10399">
                  <c:v>99.5</c:v>
                </c:pt>
                <c:pt idx="10400">
                  <c:v>99.5</c:v>
                </c:pt>
                <c:pt idx="10401">
                  <c:v>99.5</c:v>
                </c:pt>
                <c:pt idx="10402">
                  <c:v>99.5</c:v>
                </c:pt>
                <c:pt idx="10403">
                  <c:v>99.5</c:v>
                </c:pt>
                <c:pt idx="10404">
                  <c:v>99.5</c:v>
                </c:pt>
                <c:pt idx="10405">
                  <c:v>99.5</c:v>
                </c:pt>
                <c:pt idx="10406">
                  <c:v>99.5</c:v>
                </c:pt>
                <c:pt idx="10407">
                  <c:v>99.5</c:v>
                </c:pt>
                <c:pt idx="10408">
                  <c:v>99.5</c:v>
                </c:pt>
                <c:pt idx="10409">
                  <c:v>99.5</c:v>
                </c:pt>
                <c:pt idx="10410">
                  <c:v>99.5</c:v>
                </c:pt>
                <c:pt idx="10411">
                  <c:v>99.5</c:v>
                </c:pt>
                <c:pt idx="10412">
                  <c:v>99.5</c:v>
                </c:pt>
                <c:pt idx="10413">
                  <c:v>99.5</c:v>
                </c:pt>
                <c:pt idx="10414">
                  <c:v>99.5</c:v>
                </c:pt>
                <c:pt idx="10415">
                  <c:v>99.5</c:v>
                </c:pt>
                <c:pt idx="10416">
                  <c:v>99.5</c:v>
                </c:pt>
                <c:pt idx="10417">
                  <c:v>99.5</c:v>
                </c:pt>
                <c:pt idx="10418">
                  <c:v>99.5</c:v>
                </c:pt>
                <c:pt idx="10419">
                  <c:v>99.5</c:v>
                </c:pt>
                <c:pt idx="10420">
                  <c:v>99.5</c:v>
                </c:pt>
                <c:pt idx="10421">
                  <c:v>99.5</c:v>
                </c:pt>
                <c:pt idx="10422">
                  <c:v>99.5</c:v>
                </c:pt>
                <c:pt idx="10423">
                  <c:v>99.5</c:v>
                </c:pt>
                <c:pt idx="10424">
                  <c:v>99.5</c:v>
                </c:pt>
                <c:pt idx="10425">
                  <c:v>99.5</c:v>
                </c:pt>
                <c:pt idx="10426">
                  <c:v>99.5</c:v>
                </c:pt>
                <c:pt idx="10427">
                  <c:v>99.5</c:v>
                </c:pt>
                <c:pt idx="10428">
                  <c:v>99.5</c:v>
                </c:pt>
                <c:pt idx="10429">
                  <c:v>99.5</c:v>
                </c:pt>
                <c:pt idx="10430">
                  <c:v>99.5</c:v>
                </c:pt>
                <c:pt idx="10431">
                  <c:v>99.5</c:v>
                </c:pt>
                <c:pt idx="10432">
                  <c:v>99.5</c:v>
                </c:pt>
                <c:pt idx="10433">
                  <c:v>99.5</c:v>
                </c:pt>
                <c:pt idx="10434">
                  <c:v>99.5</c:v>
                </c:pt>
                <c:pt idx="10435">
                  <c:v>99.5</c:v>
                </c:pt>
                <c:pt idx="10436">
                  <c:v>99.5</c:v>
                </c:pt>
                <c:pt idx="10437">
                  <c:v>99.5</c:v>
                </c:pt>
                <c:pt idx="10438">
                  <c:v>99.5</c:v>
                </c:pt>
                <c:pt idx="10439">
                  <c:v>99.5</c:v>
                </c:pt>
                <c:pt idx="10440">
                  <c:v>99.5</c:v>
                </c:pt>
                <c:pt idx="10441">
                  <c:v>99.5</c:v>
                </c:pt>
                <c:pt idx="10442">
                  <c:v>99.5</c:v>
                </c:pt>
                <c:pt idx="10443">
                  <c:v>99.5</c:v>
                </c:pt>
                <c:pt idx="10444">
                  <c:v>99.5</c:v>
                </c:pt>
                <c:pt idx="10445">
                  <c:v>99.5</c:v>
                </c:pt>
                <c:pt idx="10446">
                  <c:v>99.5</c:v>
                </c:pt>
                <c:pt idx="10447">
                  <c:v>99.5</c:v>
                </c:pt>
                <c:pt idx="10448">
                  <c:v>99.5</c:v>
                </c:pt>
                <c:pt idx="10449">
                  <c:v>99.5</c:v>
                </c:pt>
                <c:pt idx="10450">
                  <c:v>99.5</c:v>
                </c:pt>
                <c:pt idx="10451">
                  <c:v>99.5</c:v>
                </c:pt>
                <c:pt idx="10452">
                  <c:v>99.5</c:v>
                </c:pt>
                <c:pt idx="10453">
                  <c:v>99.5</c:v>
                </c:pt>
                <c:pt idx="10454">
                  <c:v>99.5</c:v>
                </c:pt>
                <c:pt idx="10455">
                  <c:v>99.5</c:v>
                </c:pt>
                <c:pt idx="10456">
                  <c:v>99.5</c:v>
                </c:pt>
                <c:pt idx="10457">
                  <c:v>99.5</c:v>
                </c:pt>
                <c:pt idx="10458">
                  <c:v>99.5</c:v>
                </c:pt>
                <c:pt idx="10459">
                  <c:v>99.5</c:v>
                </c:pt>
                <c:pt idx="10460">
                  <c:v>99.5</c:v>
                </c:pt>
                <c:pt idx="10461">
                  <c:v>99.5</c:v>
                </c:pt>
                <c:pt idx="10462">
                  <c:v>99.5</c:v>
                </c:pt>
                <c:pt idx="10463">
                  <c:v>99.5</c:v>
                </c:pt>
                <c:pt idx="10464">
                  <c:v>99.5</c:v>
                </c:pt>
                <c:pt idx="10465">
                  <c:v>99.5</c:v>
                </c:pt>
                <c:pt idx="10466">
                  <c:v>99.5</c:v>
                </c:pt>
                <c:pt idx="10467">
                  <c:v>99.5</c:v>
                </c:pt>
                <c:pt idx="10468">
                  <c:v>99.5</c:v>
                </c:pt>
                <c:pt idx="10469">
                  <c:v>99.5</c:v>
                </c:pt>
                <c:pt idx="10470">
                  <c:v>99.5</c:v>
                </c:pt>
                <c:pt idx="10471">
                  <c:v>99.5</c:v>
                </c:pt>
                <c:pt idx="10472">
                  <c:v>99.5</c:v>
                </c:pt>
                <c:pt idx="10473">
                  <c:v>99.5</c:v>
                </c:pt>
                <c:pt idx="10474">
                  <c:v>99.5</c:v>
                </c:pt>
                <c:pt idx="10475">
                  <c:v>99.5</c:v>
                </c:pt>
                <c:pt idx="10476">
                  <c:v>99.5</c:v>
                </c:pt>
                <c:pt idx="10477">
                  <c:v>99.5</c:v>
                </c:pt>
                <c:pt idx="10478">
                  <c:v>99.5</c:v>
                </c:pt>
                <c:pt idx="10479">
                  <c:v>99.5</c:v>
                </c:pt>
                <c:pt idx="10480">
                  <c:v>99.5</c:v>
                </c:pt>
                <c:pt idx="10481">
                  <c:v>99.5</c:v>
                </c:pt>
                <c:pt idx="10482">
                  <c:v>99.5</c:v>
                </c:pt>
                <c:pt idx="10483">
                  <c:v>99.5</c:v>
                </c:pt>
                <c:pt idx="10484">
                  <c:v>99.5</c:v>
                </c:pt>
                <c:pt idx="10485">
                  <c:v>99.5</c:v>
                </c:pt>
                <c:pt idx="10486">
                  <c:v>99.5</c:v>
                </c:pt>
                <c:pt idx="10487">
                  <c:v>99.5</c:v>
                </c:pt>
                <c:pt idx="10488">
                  <c:v>99.5</c:v>
                </c:pt>
                <c:pt idx="10489">
                  <c:v>99.5</c:v>
                </c:pt>
                <c:pt idx="10490">
                  <c:v>99.5</c:v>
                </c:pt>
                <c:pt idx="10491">
                  <c:v>99.5</c:v>
                </c:pt>
                <c:pt idx="10492">
                  <c:v>99.5</c:v>
                </c:pt>
                <c:pt idx="10493">
                  <c:v>99.5</c:v>
                </c:pt>
                <c:pt idx="10494">
                  <c:v>99.5</c:v>
                </c:pt>
                <c:pt idx="10495">
                  <c:v>99.5</c:v>
                </c:pt>
                <c:pt idx="10496">
                  <c:v>99.5</c:v>
                </c:pt>
                <c:pt idx="10497">
                  <c:v>99.5</c:v>
                </c:pt>
                <c:pt idx="10498">
                  <c:v>99.5</c:v>
                </c:pt>
                <c:pt idx="10499">
                  <c:v>99.5</c:v>
                </c:pt>
                <c:pt idx="10500">
                  <c:v>99.5</c:v>
                </c:pt>
                <c:pt idx="10501">
                  <c:v>99.5</c:v>
                </c:pt>
                <c:pt idx="10502">
                  <c:v>99.5</c:v>
                </c:pt>
                <c:pt idx="10503">
                  <c:v>99.5</c:v>
                </c:pt>
                <c:pt idx="10504">
                  <c:v>99.5</c:v>
                </c:pt>
                <c:pt idx="10505">
                  <c:v>99.5</c:v>
                </c:pt>
                <c:pt idx="10506">
                  <c:v>99.5</c:v>
                </c:pt>
                <c:pt idx="10507">
                  <c:v>99.5</c:v>
                </c:pt>
                <c:pt idx="10508">
                  <c:v>99.5</c:v>
                </c:pt>
                <c:pt idx="10509">
                  <c:v>99.5</c:v>
                </c:pt>
                <c:pt idx="10510">
                  <c:v>99.5</c:v>
                </c:pt>
                <c:pt idx="10511">
                  <c:v>99.5</c:v>
                </c:pt>
                <c:pt idx="10512">
                  <c:v>99.5</c:v>
                </c:pt>
                <c:pt idx="10513">
                  <c:v>99.5</c:v>
                </c:pt>
                <c:pt idx="10514">
                  <c:v>99.5</c:v>
                </c:pt>
                <c:pt idx="10515">
                  <c:v>99.5</c:v>
                </c:pt>
                <c:pt idx="10516">
                  <c:v>99.5</c:v>
                </c:pt>
                <c:pt idx="10517">
                  <c:v>99.5</c:v>
                </c:pt>
                <c:pt idx="10518">
                  <c:v>99.5</c:v>
                </c:pt>
                <c:pt idx="10519">
                  <c:v>99.5</c:v>
                </c:pt>
                <c:pt idx="10520">
                  <c:v>99.5</c:v>
                </c:pt>
                <c:pt idx="10521">
                  <c:v>99.5</c:v>
                </c:pt>
                <c:pt idx="10522">
                  <c:v>99.5</c:v>
                </c:pt>
                <c:pt idx="10523">
                  <c:v>99.5</c:v>
                </c:pt>
                <c:pt idx="10524">
                  <c:v>99.5</c:v>
                </c:pt>
                <c:pt idx="10525">
                  <c:v>99.5</c:v>
                </c:pt>
                <c:pt idx="10526">
                  <c:v>99.5</c:v>
                </c:pt>
                <c:pt idx="10527">
                  <c:v>99.5</c:v>
                </c:pt>
                <c:pt idx="10528">
                  <c:v>99.5</c:v>
                </c:pt>
                <c:pt idx="10529">
                  <c:v>99.5</c:v>
                </c:pt>
                <c:pt idx="10530">
                  <c:v>99.5</c:v>
                </c:pt>
                <c:pt idx="10531">
                  <c:v>99.5</c:v>
                </c:pt>
                <c:pt idx="10532">
                  <c:v>99.5</c:v>
                </c:pt>
                <c:pt idx="10533">
                  <c:v>99.5</c:v>
                </c:pt>
                <c:pt idx="10534">
                  <c:v>99.5</c:v>
                </c:pt>
                <c:pt idx="10535">
                  <c:v>99.5</c:v>
                </c:pt>
                <c:pt idx="10536">
                  <c:v>99.5</c:v>
                </c:pt>
                <c:pt idx="10537">
                  <c:v>99.5</c:v>
                </c:pt>
                <c:pt idx="10538">
                  <c:v>99.5</c:v>
                </c:pt>
                <c:pt idx="10539">
                  <c:v>99.5</c:v>
                </c:pt>
                <c:pt idx="10540">
                  <c:v>99.5</c:v>
                </c:pt>
                <c:pt idx="10541">
                  <c:v>99.5</c:v>
                </c:pt>
                <c:pt idx="10542">
                  <c:v>99.5</c:v>
                </c:pt>
                <c:pt idx="10543">
                  <c:v>99.5</c:v>
                </c:pt>
                <c:pt idx="10544">
                  <c:v>99.5</c:v>
                </c:pt>
                <c:pt idx="10545">
                  <c:v>99.5</c:v>
                </c:pt>
                <c:pt idx="10546">
                  <c:v>99.5</c:v>
                </c:pt>
                <c:pt idx="10547">
                  <c:v>99.5</c:v>
                </c:pt>
                <c:pt idx="10548">
                  <c:v>99.5</c:v>
                </c:pt>
                <c:pt idx="10549">
                  <c:v>99.5</c:v>
                </c:pt>
                <c:pt idx="10550">
                  <c:v>99.5</c:v>
                </c:pt>
                <c:pt idx="10551">
                  <c:v>99.5</c:v>
                </c:pt>
                <c:pt idx="10552">
                  <c:v>99.5</c:v>
                </c:pt>
                <c:pt idx="10553">
                  <c:v>99.5</c:v>
                </c:pt>
                <c:pt idx="10554">
                  <c:v>99.5</c:v>
                </c:pt>
                <c:pt idx="10555">
                  <c:v>99.5</c:v>
                </c:pt>
                <c:pt idx="10556">
                  <c:v>99.5</c:v>
                </c:pt>
                <c:pt idx="10557">
                  <c:v>99.5</c:v>
                </c:pt>
                <c:pt idx="10558">
                  <c:v>99.5</c:v>
                </c:pt>
                <c:pt idx="10559">
                  <c:v>99.5</c:v>
                </c:pt>
                <c:pt idx="10560">
                  <c:v>99.5</c:v>
                </c:pt>
                <c:pt idx="10561">
                  <c:v>99.5</c:v>
                </c:pt>
                <c:pt idx="10562">
                  <c:v>99.5</c:v>
                </c:pt>
                <c:pt idx="10563">
                  <c:v>99.5</c:v>
                </c:pt>
                <c:pt idx="10564">
                  <c:v>99.5</c:v>
                </c:pt>
                <c:pt idx="10565">
                  <c:v>99.5</c:v>
                </c:pt>
                <c:pt idx="10566">
                  <c:v>99.5</c:v>
                </c:pt>
                <c:pt idx="10567">
                  <c:v>99.5</c:v>
                </c:pt>
                <c:pt idx="10568">
                  <c:v>99.5</c:v>
                </c:pt>
                <c:pt idx="10569">
                  <c:v>99.5</c:v>
                </c:pt>
                <c:pt idx="10570">
                  <c:v>99.5</c:v>
                </c:pt>
                <c:pt idx="10571">
                  <c:v>99.5</c:v>
                </c:pt>
                <c:pt idx="10572">
                  <c:v>99.5</c:v>
                </c:pt>
                <c:pt idx="10573">
                  <c:v>99.5</c:v>
                </c:pt>
                <c:pt idx="10574">
                  <c:v>99.5</c:v>
                </c:pt>
                <c:pt idx="10575">
                  <c:v>99.5</c:v>
                </c:pt>
                <c:pt idx="10576">
                  <c:v>99.5</c:v>
                </c:pt>
                <c:pt idx="10577">
                  <c:v>99.5</c:v>
                </c:pt>
                <c:pt idx="10578">
                  <c:v>99.5</c:v>
                </c:pt>
                <c:pt idx="10579">
                  <c:v>99.5</c:v>
                </c:pt>
                <c:pt idx="10580">
                  <c:v>99.5</c:v>
                </c:pt>
                <c:pt idx="10581">
                  <c:v>99.5</c:v>
                </c:pt>
                <c:pt idx="10582">
                  <c:v>199</c:v>
                </c:pt>
                <c:pt idx="10583">
                  <c:v>199</c:v>
                </c:pt>
                <c:pt idx="10584">
                  <c:v>199</c:v>
                </c:pt>
                <c:pt idx="10585">
                  <c:v>199</c:v>
                </c:pt>
                <c:pt idx="10586">
                  <c:v>199</c:v>
                </c:pt>
                <c:pt idx="10587">
                  <c:v>199</c:v>
                </c:pt>
                <c:pt idx="10588">
                  <c:v>199</c:v>
                </c:pt>
                <c:pt idx="10589">
                  <c:v>199</c:v>
                </c:pt>
                <c:pt idx="10590">
                  <c:v>199</c:v>
                </c:pt>
                <c:pt idx="10591">
                  <c:v>199</c:v>
                </c:pt>
                <c:pt idx="10592">
                  <c:v>199</c:v>
                </c:pt>
                <c:pt idx="10593">
                  <c:v>199</c:v>
                </c:pt>
                <c:pt idx="10594">
                  <c:v>199</c:v>
                </c:pt>
                <c:pt idx="10595">
                  <c:v>199</c:v>
                </c:pt>
                <c:pt idx="10596">
                  <c:v>199</c:v>
                </c:pt>
                <c:pt idx="10597">
                  <c:v>199</c:v>
                </c:pt>
                <c:pt idx="10598">
                  <c:v>199</c:v>
                </c:pt>
                <c:pt idx="10599">
                  <c:v>199</c:v>
                </c:pt>
                <c:pt idx="10600">
                  <c:v>199</c:v>
                </c:pt>
                <c:pt idx="10601">
                  <c:v>199</c:v>
                </c:pt>
                <c:pt idx="10602">
                  <c:v>199</c:v>
                </c:pt>
                <c:pt idx="10603">
                  <c:v>200</c:v>
                </c:pt>
                <c:pt idx="10604">
                  <c:v>200</c:v>
                </c:pt>
                <c:pt idx="10605">
                  <c:v>200</c:v>
                </c:pt>
                <c:pt idx="10606">
                  <c:v>200</c:v>
                </c:pt>
                <c:pt idx="10607">
                  <c:v>200</c:v>
                </c:pt>
                <c:pt idx="10608">
                  <c:v>200</c:v>
                </c:pt>
                <c:pt idx="10609">
                  <c:v>200</c:v>
                </c:pt>
                <c:pt idx="10610">
                  <c:v>200</c:v>
                </c:pt>
                <c:pt idx="10611">
                  <c:v>200</c:v>
                </c:pt>
                <c:pt idx="10612">
                  <c:v>200</c:v>
                </c:pt>
                <c:pt idx="10613">
                  <c:v>200</c:v>
                </c:pt>
                <c:pt idx="10614">
                  <c:v>200</c:v>
                </c:pt>
                <c:pt idx="10615">
                  <c:v>200</c:v>
                </c:pt>
                <c:pt idx="10616">
                  <c:v>200</c:v>
                </c:pt>
                <c:pt idx="10617">
                  <c:v>200</c:v>
                </c:pt>
                <c:pt idx="10618">
                  <c:v>200</c:v>
                </c:pt>
                <c:pt idx="10619">
                  <c:v>200</c:v>
                </c:pt>
                <c:pt idx="10620">
                  <c:v>200</c:v>
                </c:pt>
                <c:pt idx="10621">
                  <c:v>200</c:v>
                </c:pt>
                <c:pt idx="10622">
                  <c:v>200</c:v>
                </c:pt>
                <c:pt idx="10623">
                  <c:v>200</c:v>
                </c:pt>
                <c:pt idx="10624">
                  <c:v>200</c:v>
                </c:pt>
                <c:pt idx="10625">
                  <c:v>200</c:v>
                </c:pt>
                <c:pt idx="10626">
                  <c:v>200</c:v>
                </c:pt>
                <c:pt idx="10627">
                  <c:v>200</c:v>
                </c:pt>
                <c:pt idx="10628">
                  <c:v>200</c:v>
                </c:pt>
                <c:pt idx="10629">
                  <c:v>200</c:v>
                </c:pt>
                <c:pt idx="10630">
                  <c:v>200</c:v>
                </c:pt>
                <c:pt idx="10631">
                  <c:v>200</c:v>
                </c:pt>
                <c:pt idx="10632">
                  <c:v>200</c:v>
                </c:pt>
                <c:pt idx="10633">
                  <c:v>200</c:v>
                </c:pt>
                <c:pt idx="10634">
                  <c:v>200</c:v>
                </c:pt>
                <c:pt idx="10635">
                  <c:v>200</c:v>
                </c:pt>
                <c:pt idx="10636">
                  <c:v>200</c:v>
                </c:pt>
                <c:pt idx="10637">
                  <c:v>200</c:v>
                </c:pt>
                <c:pt idx="10638">
                  <c:v>200</c:v>
                </c:pt>
                <c:pt idx="10639">
                  <c:v>200</c:v>
                </c:pt>
                <c:pt idx="10640">
                  <c:v>200</c:v>
                </c:pt>
                <c:pt idx="10641">
                  <c:v>200</c:v>
                </c:pt>
                <c:pt idx="10642">
                  <c:v>200</c:v>
                </c:pt>
                <c:pt idx="10643">
                  <c:v>200</c:v>
                </c:pt>
                <c:pt idx="10644">
                  <c:v>200</c:v>
                </c:pt>
                <c:pt idx="10645">
                  <c:v>200</c:v>
                </c:pt>
                <c:pt idx="10646">
                  <c:v>200</c:v>
                </c:pt>
                <c:pt idx="10647">
                  <c:v>200</c:v>
                </c:pt>
                <c:pt idx="10648">
                  <c:v>200</c:v>
                </c:pt>
                <c:pt idx="10649">
                  <c:v>200</c:v>
                </c:pt>
                <c:pt idx="10650">
                  <c:v>200</c:v>
                </c:pt>
                <c:pt idx="10651">
                  <c:v>200</c:v>
                </c:pt>
                <c:pt idx="10652">
                  <c:v>200</c:v>
                </c:pt>
                <c:pt idx="10653">
                  <c:v>200</c:v>
                </c:pt>
                <c:pt idx="10654">
                  <c:v>200</c:v>
                </c:pt>
                <c:pt idx="10655">
                  <c:v>200</c:v>
                </c:pt>
                <c:pt idx="10656">
                  <c:v>200</c:v>
                </c:pt>
                <c:pt idx="10657">
                  <c:v>200</c:v>
                </c:pt>
                <c:pt idx="10658">
                  <c:v>200</c:v>
                </c:pt>
                <c:pt idx="10659">
                  <c:v>200</c:v>
                </c:pt>
                <c:pt idx="10660">
                  <c:v>200</c:v>
                </c:pt>
                <c:pt idx="10661">
                  <c:v>200</c:v>
                </c:pt>
                <c:pt idx="10662">
                  <c:v>200</c:v>
                </c:pt>
                <c:pt idx="10663">
                  <c:v>200</c:v>
                </c:pt>
                <c:pt idx="10664">
                  <c:v>200</c:v>
                </c:pt>
                <c:pt idx="10665">
                  <c:v>200</c:v>
                </c:pt>
                <c:pt idx="10666">
                  <c:v>200</c:v>
                </c:pt>
                <c:pt idx="10667">
                  <c:v>200</c:v>
                </c:pt>
                <c:pt idx="10668">
                  <c:v>200</c:v>
                </c:pt>
                <c:pt idx="10669">
                  <c:v>200</c:v>
                </c:pt>
                <c:pt idx="10670">
                  <c:v>200</c:v>
                </c:pt>
                <c:pt idx="10671">
                  <c:v>200</c:v>
                </c:pt>
                <c:pt idx="10672">
                  <c:v>200</c:v>
                </c:pt>
                <c:pt idx="10673">
                  <c:v>200</c:v>
                </c:pt>
                <c:pt idx="10674">
                  <c:v>200</c:v>
                </c:pt>
                <c:pt idx="10675">
                  <c:v>200</c:v>
                </c:pt>
                <c:pt idx="10676">
                  <c:v>200</c:v>
                </c:pt>
                <c:pt idx="10677">
                  <c:v>200</c:v>
                </c:pt>
                <c:pt idx="10678">
                  <c:v>200</c:v>
                </c:pt>
                <c:pt idx="10679">
                  <c:v>200</c:v>
                </c:pt>
                <c:pt idx="10680">
                  <c:v>200</c:v>
                </c:pt>
                <c:pt idx="10681">
                  <c:v>200</c:v>
                </c:pt>
                <c:pt idx="10682">
                  <c:v>200</c:v>
                </c:pt>
                <c:pt idx="10683">
                  <c:v>200</c:v>
                </c:pt>
                <c:pt idx="10684">
                  <c:v>200</c:v>
                </c:pt>
                <c:pt idx="10685">
                  <c:v>200</c:v>
                </c:pt>
                <c:pt idx="10686">
                  <c:v>200</c:v>
                </c:pt>
                <c:pt idx="10687">
                  <c:v>200</c:v>
                </c:pt>
                <c:pt idx="10688">
                  <c:v>200</c:v>
                </c:pt>
                <c:pt idx="10689">
                  <c:v>200</c:v>
                </c:pt>
                <c:pt idx="10690">
                  <c:v>200</c:v>
                </c:pt>
                <c:pt idx="10691">
                  <c:v>200</c:v>
                </c:pt>
                <c:pt idx="10692">
                  <c:v>200</c:v>
                </c:pt>
                <c:pt idx="10693">
                  <c:v>200</c:v>
                </c:pt>
                <c:pt idx="10694">
                  <c:v>200</c:v>
                </c:pt>
                <c:pt idx="10695">
                  <c:v>200</c:v>
                </c:pt>
                <c:pt idx="10696">
                  <c:v>200</c:v>
                </c:pt>
                <c:pt idx="10697">
                  <c:v>200</c:v>
                </c:pt>
                <c:pt idx="10698">
                  <c:v>200</c:v>
                </c:pt>
                <c:pt idx="10699">
                  <c:v>200</c:v>
                </c:pt>
                <c:pt idx="10700">
                  <c:v>200</c:v>
                </c:pt>
                <c:pt idx="10701">
                  <c:v>200</c:v>
                </c:pt>
                <c:pt idx="10702">
                  <c:v>200</c:v>
                </c:pt>
                <c:pt idx="10703">
                  <c:v>200</c:v>
                </c:pt>
                <c:pt idx="10704">
                  <c:v>200</c:v>
                </c:pt>
                <c:pt idx="10705">
                  <c:v>200</c:v>
                </c:pt>
                <c:pt idx="10706">
                  <c:v>200</c:v>
                </c:pt>
                <c:pt idx="10707">
                  <c:v>200</c:v>
                </c:pt>
                <c:pt idx="10708">
                  <c:v>200</c:v>
                </c:pt>
                <c:pt idx="10709">
                  <c:v>200</c:v>
                </c:pt>
                <c:pt idx="10710">
                  <c:v>200</c:v>
                </c:pt>
                <c:pt idx="10711">
                  <c:v>200</c:v>
                </c:pt>
                <c:pt idx="10712">
                  <c:v>200</c:v>
                </c:pt>
                <c:pt idx="10713">
                  <c:v>200</c:v>
                </c:pt>
                <c:pt idx="10714">
                  <c:v>200</c:v>
                </c:pt>
                <c:pt idx="10715">
                  <c:v>200</c:v>
                </c:pt>
                <c:pt idx="10716">
                  <c:v>200</c:v>
                </c:pt>
                <c:pt idx="10717">
                  <c:v>200</c:v>
                </c:pt>
                <c:pt idx="10718">
                  <c:v>200</c:v>
                </c:pt>
                <c:pt idx="10719">
                  <c:v>200</c:v>
                </c:pt>
                <c:pt idx="10720">
                  <c:v>200</c:v>
                </c:pt>
                <c:pt idx="10721">
                  <c:v>200</c:v>
                </c:pt>
                <c:pt idx="10722">
                  <c:v>200</c:v>
                </c:pt>
                <c:pt idx="10723">
                  <c:v>200</c:v>
                </c:pt>
                <c:pt idx="10724">
                  <c:v>200</c:v>
                </c:pt>
                <c:pt idx="10725">
                  <c:v>200</c:v>
                </c:pt>
                <c:pt idx="10726">
                  <c:v>200</c:v>
                </c:pt>
                <c:pt idx="10727">
                  <c:v>200</c:v>
                </c:pt>
                <c:pt idx="10728">
                  <c:v>200</c:v>
                </c:pt>
                <c:pt idx="10729">
                  <c:v>200</c:v>
                </c:pt>
                <c:pt idx="10730">
                  <c:v>200</c:v>
                </c:pt>
                <c:pt idx="10731">
                  <c:v>200</c:v>
                </c:pt>
                <c:pt idx="10732">
                  <c:v>200</c:v>
                </c:pt>
                <c:pt idx="10733">
                  <c:v>200</c:v>
                </c:pt>
                <c:pt idx="10734">
                  <c:v>200</c:v>
                </c:pt>
                <c:pt idx="10735">
                  <c:v>200</c:v>
                </c:pt>
                <c:pt idx="10736">
                  <c:v>200</c:v>
                </c:pt>
                <c:pt idx="10737">
                  <c:v>200</c:v>
                </c:pt>
                <c:pt idx="10738">
                  <c:v>200</c:v>
                </c:pt>
                <c:pt idx="10739">
                  <c:v>200</c:v>
                </c:pt>
                <c:pt idx="10740">
                  <c:v>200</c:v>
                </c:pt>
                <c:pt idx="10741">
                  <c:v>200</c:v>
                </c:pt>
                <c:pt idx="10742">
                  <c:v>200</c:v>
                </c:pt>
                <c:pt idx="10743">
                  <c:v>200</c:v>
                </c:pt>
                <c:pt idx="10744">
                  <c:v>200</c:v>
                </c:pt>
                <c:pt idx="10745">
                  <c:v>200</c:v>
                </c:pt>
                <c:pt idx="10746">
                  <c:v>200</c:v>
                </c:pt>
                <c:pt idx="10747">
                  <c:v>200</c:v>
                </c:pt>
                <c:pt idx="10748">
                  <c:v>200</c:v>
                </c:pt>
                <c:pt idx="10749">
                  <c:v>200</c:v>
                </c:pt>
                <c:pt idx="10750">
                  <c:v>200</c:v>
                </c:pt>
                <c:pt idx="10751">
                  <c:v>200</c:v>
                </c:pt>
                <c:pt idx="10752">
                  <c:v>200</c:v>
                </c:pt>
                <c:pt idx="10753">
                  <c:v>200</c:v>
                </c:pt>
                <c:pt idx="10754">
                  <c:v>200</c:v>
                </c:pt>
                <c:pt idx="10755">
                  <c:v>200</c:v>
                </c:pt>
                <c:pt idx="10756">
                  <c:v>200</c:v>
                </c:pt>
                <c:pt idx="10757">
                  <c:v>200</c:v>
                </c:pt>
                <c:pt idx="10758">
                  <c:v>200</c:v>
                </c:pt>
                <c:pt idx="10759">
                  <c:v>200</c:v>
                </c:pt>
                <c:pt idx="10760">
                  <c:v>200</c:v>
                </c:pt>
                <c:pt idx="10761">
                  <c:v>200</c:v>
                </c:pt>
                <c:pt idx="10762">
                  <c:v>200</c:v>
                </c:pt>
                <c:pt idx="10763">
                  <c:v>200</c:v>
                </c:pt>
                <c:pt idx="10764">
                  <c:v>200</c:v>
                </c:pt>
                <c:pt idx="10765">
                  <c:v>200</c:v>
                </c:pt>
                <c:pt idx="10766">
                  <c:v>200</c:v>
                </c:pt>
                <c:pt idx="10767">
                  <c:v>200</c:v>
                </c:pt>
                <c:pt idx="10768">
                  <c:v>200</c:v>
                </c:pt>
                <c:pt idx="10769">
                  <c:v>200</c:v>
                </c:pt>
                <c:pt idx="10770">
                  <c:v>200</c:v>
                </c:pt>
                <c:pt idx="10771">
                  <c:v>200</c:v>
                </c:pt>
                <c:pt idx="10772">
                  <c:v>200</c:v>
                </c:pt>
                <c:pt idx="10773">
                  <c:v>200</c:v>
                </c:pt>
                <c:pt idx="10774">
                  <c:v>200</c:v>
                </c:pt>
                <c:pt idx="10775">
                  <c:v>200</c:v>
                </c:pt>
                <c:pt idx="10776">
                  <c:v>200</c:v>
                </c:pt>
                <c:pt idx="10777">
                  <c:v>200</c:v>
                </c:pt>
                <c:pt idx="10778">
                  <c:v>200</c:v>
                </c:pt>
                <c:pt idx="10779">
                  <c:v>200</c:v>
                </c:pt>
                <c:pt idx="10780">
                  <c:v>200</c:v>
                </c:pt>
                <c:pt idx="10781">
                  <c:v>200</c:v>
                </c:pt>
                <c:pt idx="10782">
                  <c:v>200</c:v>
                </c:pt>
                <c:pt idx="10783">
                  <c:v>200</c:v>
                </c:pt>
                <c:pt idx="10784">
                  <c:v>200</c:v>
                </c:pt>
                <c:pt idx="10785">
                  <c:v>200</c:v>
                </c:pt>
                <c:pt idx="10786">
                  <c:v>200</c:v>
                </c:pt>
                <c:pt idx="10787">
                  <c:v>200</c:v>
                </c:pt>
                <c:pt idx="10788">
                  <c:v>200</c:v>
                </c:pt>
                <c:pt idx="10789">
                  <c:v>200</c:v>
                </c:pt>
                <c:pt idx="10790">
                  <c:v>200</c:v>
                </c:pt>
                <c:pt idx="10791">
                  <c:v>200</c:v>
                </c:pt>
                <c:pt idx="10792">
                  <c:v>200</c:v>
                </c:pt>
                <c:pt idx="10793">
                  <c:v>200</c:v>
                </c:pt>
                <c:pt idx="10794">
                  <c:v>200</c:v>
                </c:pt>
                <c:pt idx="10795">
                  <c:v>200</c:v>
                </c:pt>
                <c:pt idx="10796">
                  <c:v>200</c:v>
                </c:pt>
                <c:pt idx="10797">
                  <c:v>200</c:v>
                </c:pt>
                <c:pt idx="10798">
                  <c:v>200</c:v>
                </c:pt>
                <c:pt idx="10799">
                  <c:v>200</c:v>
                </c:pt>
                <c:pt idx="10800">
                  <c:v>200</c:v>
                </c:pt>
                <c:pt idx="10801">
                  <c:v>200</c:v>
                </c:pt>
                <c:pt idx="10802">
                  <c:v>200</c:v>
                </c:pt>
                <c:pt idx="10803">
                  <c:v>200</c:v>
                </c:pt>
                <c:pt idx="10804">
                  <c:v>200</c:v>
                </c:pt>
                <c:pt idx="10805">
                  <c:v>200</c:v>
                </c:pt>
                <c:pt idx="10806">
                  <c:v>200</c:v>
                </c:pt>
                <c:pt idx="10807">
                  <c:v>200</c:v>
                </c:pt>
                <c:pt idx="10808">
                  <c:v>200</c:v>
                </c:pt>
                <c:pt idx="10809">
                  <c:v>200</c:v>
                </c:pt>
                <c:pt idx="10810">
                  <c:v>200</c:v>
                </c:pt>
                <c:pt idx="10811">
                  <c:v>200</c:v>
                </c:pt>
                <c:pt idx="10812">
                  <c:v>200</c:v>
                </c:pt>
                <c:pt idx="10813">
                  <c:v>200</c:v>
                </c:pt>
                <c:pt idx="10814">
                  <c:v>200</c:v>
                </c:pt>
                <c:pt idx="10815">
                  <c:v>200</c:v>
                </c:pt>
                <c:pt idx="10816">
                  <c:v>200</c:v>
                </c:pt>
                <c:pt idx="10817">
                  <c:v>200</c:v>
                </c:pt>
                <c:pt idx="10818">
                  <c:v>200</c:v>
                </c:pt>
                <c:pt idx="10819">
                  <c:v>200</c:v>
                </c:pt>
                <c:pt idx="10820">
                  <c:v>200</c:v>
                </c:pt>
                <c:pt idx="10821">
                  <c:v>200</c:v>
                </c:pt>
                <c:pt idx="10822">
                  <c:v>200</c:v>
                </c:pt>
                <c:pt idx="10823">
                  <c:v>200</c:v>
                </c:pt>
                <c:pt idx="10824">
                  <c:v>200</c:v>
                </c:pt>
                <c:pt idx="10825">
                  <c:v>200</c:v>
                </c:pt>
                <c:pt idx="10826">
                  <c:v>200</c:v>
                </c:pt>
                <c:pt idx="10827">
                  <c:v>200</c:v>
                </c:pt>
                <c:pt idx="10828">
                  <c:v>200</c:v>
                </c:pt>
                <c:pt idx="10829">
                  <c:v>200</c:v>
                </c:pt>
                <c:pt idx="10830">
                  <c:v>200</c:v>
                </c:pt>
                <c:pt idx="10831">
                  <c:v>200</c:v>
                </c:pt>
                <c:pt idx="10832">
                  <c:v>200</c:v>
                </c:pt>
                <c:pt idx="10833">
                  <c:v>200</c:v>
                </c:pt>
                <c:pt idx="10834">
                  <c:v>200</c:v>
                </c:pt>
                <c:pt idx="10835">
                  <c:v>200</c:v>
                </c:pt>
                <c:pt idx="10836">
                  <c:v>200</c:v>
                </c:pt>
                <c:pt idx="10837">
                  <c:v>200</c:v>
                </c:pt>
                <c:pt idx="10838">
                  <c:v>200</c:v>
                </c:pt>
                <c:pt idx="10839">
                  <c:v>200</c:v>
                </c:pt>
                <c:pt idx="10840">
                  <c:v>200</c:v>
                </c:pt>
                <c:pt idx="10841">
                  <c:v>200</c:v>
                </c:pt>
                <c:pt idx="10842">
                  <c:v>200</c:v>
                </c:pt>
                <c:pt idx="10843">
                  <c:v>200</c:v>
                </c:pt>
                <c:pt idx="10844">
                  <c:v>200</c:v>
                </c:pt>
                <c:pt idx="10845">
                  <c:v>200</c:v>
                </c:pt>
                <c:pt idx="10846">
                  <c:v>200</c:v>
                </c:pt>
                <c:pt idx="10847">
                  <c:v>200</c:v>
                </c:pt>
                <c:pt idx="10848">
                  <c:v>200</c:v>
                </c:pt>
                <c:pt idx="10849">
                  <c:v>200</c:v>
                </c:pt>
                <c:pt idx="10850">
                  <c:v>200</c:v>
                </c:pt>
                <c:pt idx="10851">
                  <c:v>200</c:v>
                </c:pt>
                <c:pt idx="10852">
                  <c:v>200</c:v>
                </c:pt>
                <c:pt idx="10853">
                  <c:v>200</c:v>
                </c:pt>
                <c:pt idx="10854">
                  <c:v>200</c:v>
                </c:pt>
                <c:pt idx="10855">
                  <c:v>200</c:v>
                </c:pt>
                <c:pt idx="10856">
                  <c:v>200</c:v>
                </c:pt>
                <c:pt idx="10857">
                  <c:v>200</c:v>
                </c:pt>
                <c:pt idx="10858">
                  <c:v>200</c:v>
                </c:pt>
                <c:pt idx="10859">
                  <c:v>200</c:v>
                </c:pt>
                <c:pt idx="10860">
                  <c:v>200</c:v>
                </c:pt>
                <c:pt idx="10861">
                  <c:v>200</c:v>
                </c:pt>
                <c:pt idx="10862">
                  <c:v>200</c:v>
                </c:pt>
                <c:pt idx="10863">
                  <c:v>200</c:v>
                </c:pt>
                <c:pt idx="10864">
                  <c:v>200</c:v>
                </c:pt>
                <c:pt idx="10865">
                  <c:v>200</c:v>
                </c:pt>
                <c:pt idx="10866">
                  <c:v>200</c:v>
                </c:pt>
                <c:pt idx="10867">
                  <c:v>200</c:v>
                </c:pt>
                <c:pt idx="10868">
                  <c:v>200</c:v>
                </c:pt>
                <c:pt idx="10869">
                  <c:v>200</c:v>
                </c:pt>
                <c:pt idx="10870">
                  <c:v>200</c:v>
                </c:pt>
                <c:pt idx="10871">
                  <c:v>200</c:v>
                </c:pt>
                <c:pt idx="10872">
                  <c:v>200</c:v>
                </c:pt>
                <c:pt idx="10873">
                  <c:v>200</c:v>
                </c:pt>
                <c:pt idx="10874">
                  <c:v>200</c:v>
                </c:pt>
                <c:pt idx="10875">
                  <c:v>200</c:v>
                </c:pt>
                <c:pt idx="10876">
                  <c:v>200</c:v>
                </c:pt>
                <c:pt idx="10877">
                  <c:v>200</c:v>
                </c:pt>
                <c:pt idx="10878">
                  <c:v>200</c:v>
                </c:pt>
                <c:pt idx="10879">
                  <c:v>200</c:v>
                </c:pt>
                <c:pt idx="10880">
                  <c:v>200</c:v>
                </c:pt>
                <c:pt idx="10881">
                  <c:v>200</c:v>
                </c:pt>
                <c:pt idx="10882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46-4F28-B774-C587E49A02CE}"/>
            </c:ext>
          </c:extLst>
        </c:ser>
        <c:ser>
          <c:idx val="2"/>
          <c:order val="2"/>
          <c:tx>
            <c:v>Population 300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den'!$J$22331:$J$30011</c:f>
              <c:numCache>
                <c:formatCode>General</c:formatCode>
                <c:ptCount val="7681"/>
                <c:pt idx="0">
                  <c:v>3.333333E-3</c:v>
                </c:pt>
                <c:pt idx="1">
                  <c:v>3.333333E-3</c:v>
                </c:pt>
                <c:pt idx="2">
                  <c:v>3.333333E-3</c:v>
                </c:pt>
                <c:pt idx="3">
                  <c:v>3.333333E-3</c:v>
                </c:pt>
                <c:pt idx="4">
                  <c:v>3.333333E-3</c:v>
                </c:pt>
                <c:pt idx="5">
                  <c:v>3.333333E-3</c:v>
                </c:pt>
                <c:pt idx="6">
                  <c:v>3.333333E-3</c:v>
                </c:pt>
                <c:pt idx="7">
                  <c:v>3.333333E-3</c:v>
                </c:pt>
                <c:pt idx="8">
                  <c:v>3.333333E-3</c:v>
                </c:pt>
                <c:pt idx="9">
                  <c:v>3.333333E-3</c:v>
                </c:pt>
                <c:pt idx="10">
                  <c:v>3.333333E-3</c:v>
                </c:pt>
                <c:pt idx="11">
                  <c:v>3.333333E-3</c:v>
                </c:pt>
                <c:pt idx="12">
                  <c:v>3.333333E-3</c:v>
                </c:pt>
                <c:pt idx="13">
                  <c:v>3.333333E-3</c:v>
                </c:pt>
                <c:pt idx="14">
                  <c:v>3.333333E-3</c:v>
                </c:pt>
                <c:pt idx="15">
                  <c:v>3.333333E-3</c:v>
                </c:pt>
                <c:pt idx="16">
                  <c:v>3.333333E-3</c:v>
                </c:pt>
                <c:pt idx="17">
                  <c:v>3.333333E-3</c:v>
                </c:pt>
                <c:pt idx="18">
                  <c:v>3.333333E-3</c:v>
                </c:pt>
                <c:pt idx="19">
                  <c:v>3.333333E-3</c:v>
                </c:pt>
                <c:pt idx="20">
                  <c:v>3.333333E-3</c:v>
                </c:pt>
                <c:pt idx="21">
                  <c:v>3.333333E-3</c:v>
                </c:pt>
                <c:pt idx="22">
                  <c:v>3.333333E-3</c:v>
                </c:pt>
                <c:pt idx="23">
                  <c:v>3.333333E-3</c:v>
                </c:pt>
                <c:pt idx="24">
                  <c:v>3.333333E-3</c:v>
                </c:pt>
                <c:pt idx="25">
                  <c:v>3.333333E-3</c:v>
                </c:pt>
                <c:pt idx="26">
                  <c:v>3.333333E-3</c:v>
                </c:pt>
                <c:pt idx="27">
                  <c:v>3.333333E-3</c:v>
                </c:pt>
                <c:pt idx="28">
                  <c:v>3.3444820000000002E-3</c:v>
                </c:pt>
                <c:pt idx="29">
                  <c:v>3.3444820000000002E-3</c:v>
                </c:pt>
                <c:pt idx="30">
                  <c:v>3.3444820000000002E-3</c:v>
                </c:pt>
                <c:pt idx="31">
                  <c:v>3.3444820000000002E-3</c:v>
                </c:pt>
                <c:pt idx="32">
                  <c:v>3.3444820000000002E-3</c:v>
                </c:pt>
                <c:pt idx="33">
                  <c:v>3.3444820000000002E-3</c:v>
                </c:pt>
                <c:pt idx="34">
                  <c:v>3.3444820000000002E-3</c:v>
                </c:pt>
                <c:pt idx="35">
                  <c:v>3.3444820000000002E-3</c:v>
                </c:pt>
                <c:pt idx="36">
                  <c:v>3.3444820000000002E-3</c:v>
                </c:pt>
                <c:pt idx="37">
                  <c:v>3.3444820000000002E-3</c:v>
                </c:pt>
                <c:pt idx="38">
                  <c:v>3.3444820000000002E-3</c:v>
                </c:pt>
                <c:pt idx="39">
                  <c:v>3.3444820000000002E-3</c:v>
                </c:pt>
                <c:pt idx="40">
                  <c:v>3.3444820000000002E-3</c:v>
                </c:pt>
                <c:pt idx="41">
                  <c:v>3.3444820000000002E-3</c:v>
                </c:pt>
                <c:pt idx="42">
                  <c:v>3.3444820000000002E-3</c:v>
                </c:pt>
                <c:pt idx="43">
                  <c:v>3.3444820000000002E-3</c:v>
                </c:pt>
                <c:pt idx="44">
                  <c:v>3.3444820000000002E-3</c:v>
                </c:pt>
                <c:pt idx="45">
                  <c:v>3.3444820000000002E-3</c:v>
                </c:pt>
                <c:pt idx="46">
                  <c:v>3.3444820000000002E-3</c:v>
                </c:pt>
                <c:pt idx="47">
                  <c:v>3.3444820000000002E-3</c:v>
                </c:pt>
                <c:pt idx="48">
                  <c:v>3.3444820000000002E-3</c:v>
                </c:pt>
                <c:pt idx="49">
                  <c:v>6.688963E-3</c:v>
                </c:pt>
                <c:pt idx="50">
                  <c:v>6.688963E-3</c:v>
                </c:pt>
                <c:pt idx="51">
                  <c:v>6.688963E-3</c:v>
                </c:pt>
                <c:pt idx="52">
                  <c:v>6.688963E-3</c:v>
                </c:pt>
                <c:pt idx="53">
                  <c:v>6.688963E-3</c:v>
                </c:pt>
                <c:pt idx="54">
                  <c:v>6.688963E-3</c:v>
                </c:pt>
                <c:pt idx="55">
                  <c:v>6.688963E-3</c:v>
                </c:pt>
                <c:pt idx="56">
                  <c:v>6.688963E-3</c:v>
                </c:pt>
                <c:pt idx="57">
                  <c:v>6.688963E-3</c:v>
                </c:pt>
                <c:pt idx="58">
                  <c:v>6.688963E-3</c:v>
                </c:pt>
                <c:pt idx="59">
                  <c:v>6.688963E-3</c:v>
                </c:pt>
                <c:pt idx="60">
                  <c:v>6.688963E-3</c:v>
                </c:pt>
                <c:pt idx="61">
                  <c:v>6.688963E-3</c:v>
                </c:pt>
                <c:pt idx="62">
                  <c:v>6.688963E-3</c:v>
                </c:pt>
                <c:pt idx="63">
                  <c:v>6.688963E-3</c:v>
                </c:pt>
                <c:pt idx="64">
                  <c:v>6.688963E-3</c:v>
                </c:pt>
                <c:pt idx="65">
                  <c:v>6.688963E-3</c:v>
                </c:pt>
                <c:pt idx="66">
                  <c:v>6.688963E-3</c:v>
                </c:pt>
                <c:pt idx="67">
                  <c:v>6.688963E-3</c:v>
                </c:pt>
                <c:pt idx="68">
                  <c:v>6.688963E-3</c:v>
                </c:pt>
                <c:pt idx="69">
                  <c:v>6.688963E-3</c:v>
                </c:pt>
                <c:pt idx="70">
                  <c:v>6.688963E-3</c:v>
                </c:pt>
                <c:pt idx="71">
                  <c:v>6.688963E-3</c:v>
                </c:pt>
                <c:pt idx="72">
                  <c:v>6.688963E-3</c:v>
                </c:pt>
                <c:pt idx="73">
                  <c:v>6.688963E-3</c:v>
                </c:pt>
                <c:pt idx="74">
                  <c:v>6.688963E-3</c:v>
                </c:pt>
                <c:pt idx="75">
                  <c:v>6.688963E-3</c:v>
                </c:pt>
                <c:pt idx="76">
                  <c:v>6.688963E-3</c:v>
                </c:pt>
                <c:pt idx="77">
                  <c:v>6.688963E-3</c:v>
                </c:pt>
                <c:pt idx="78">
                  <c:v>6.688963E-3</c:v>
                </c:pt>
                <c:pt idx="79">
                  <c:v>6.688963E-3</c:v>
                </c:pt>
                <c:pt idx="80">
                  <c:v>6.688963E-3</c:v>
                </c:pt>
                <c:pt idx="81">
                  <c:v>6.688963E-3</c:v>
                </c:pt>
                <c:pt idx="82">
                  <c:v>6.688963E-3</c:v>
                </c:pt>
                <c:pt idx="83">
                  <c:v>6.688963E-3</c:v>
                </c:pt>
                <c:pt idx="84">
                  <c:v>6.688963E-3</c:v>
                </c:pt>
                <c:pt idx="85">
                  <c:v>6.688963E-3</c:v>
                </c:pt>
                <c:pt idx="86">
                  <c:v>6.688963E-3</c:v>
                </c:pt>
                <c:pt idx="87">
                  <c:v>6.688963E-3</c:v>
                </c:pt>
                <c:pt idx="88">
                  <c:v>6.688963E-3</c:v>
                </c:pt>
                <c:pt idx="89">
                  <c:v>6.688963E-3</c:v>
                </c:pt>
                <c:pt idx="90">
                  <c:v>6.688963E-3</c:v>
                </c:pt>
                <c:pt idx="91">
                  <c:v>6.688963E-3</c:v>
                </c:pt>
                <c:pt idx="92">
                  <c:v>6.688963E-3</c:v>
                </c:pt>
                <c:pt idx="93">
                  <c:v>6.688963E-3</c:v>
                </c:pt>
                <c:pt idx="94">
                  <c:v>6.688963E-3</c:v>
                </c:pt>
                <c:pt idx="95">
                  <c:v>6.688963E-3</c:v>
                </c:pt>
                <c:pt idx="96">
                  <c:v>6.688963E-3</c:v>
                </c:pt>
                <c:pt idx="97">
                  <c:v>6.688963E-3</c:v>
                </c:pt>
                <c:pt idx="98">
                  <c:v>6.688963E-3</c:v>
                </c:pt>
                <c:pt idx="99">
                  <c:v>6.688963E-3</c:v>
                </c:pt>
                <c:pt idx="100">
                  <c:v>6.688963E-3</c:v>
                </c:pt>
                <c:pt idx="101">
                  <c:v>6.688963E-3</c:v>
                </c:pt>
                <c:pt idx="102">
                  <c:v>6.688963E-3</c:v>
                </c:pt>
                <c:pt idx="103">
                  <c:v>6.688963E-3</c:v>
                </c:pt>
                <c:pt idx="104">
                  <c:v>6.688963E-3</c:v>
                </c:pt>
                <c:pt idx="105">
                  <c:v>6.688963E-3</c:v>
                </c:pt>
                <c:pt idx="106">
                  <c:v>6.688963E-3</c:v>
                </c:pt>
                <c:pt idx="107">
                  <c:v>6.688963E-3</c:v>
                </c:pt>
                <c:pt idx="108">
                  <c:v>6.688963E-3</c:v>
                </c:pt>
                <c:pt idx="109">
                  <c:v>6.688963E-3</c:v>
                </c:pt>
                <c:pt idx="110">
                  <c:v>6.688963E-3</c:v>
                </c:pt>
                <c:pt idx="111">
                  <c:v>6.688963E-3</c:v>
                </c:pt>
                <c:pt idx="112">
                  <c:v>6.688963E-3</c:v>
                </c:pt>
                <c:pt idx="113">
                  <c:v>6.688963E-3</c:v>
                </c:pt>
                <c:pt idx="114">
                  <c:v>6.688963E-3</c:v>
                </c:pt>
                <c:pt idx="115">
                  <c:v>6.688963E-3</c:v>
                </c:pt>
                <c:pt idx="116">
                  <c:v>6.688963E-3</c:v>
                </c:pt>
                <c:pt idx="117">
                  <c:v>6.688963E-3</c:v>
                </c:pt>
                <c:pt idx="118">
                  <c:v>6.688963E-3</c:v>
                </c:pt>
                <c:pt idx="119">
                  <c:v>6.688963E-3</c:v>
                </c:pt>
                <c:pt idx="120">
                  <c:v>6.688963E-3</c:v>
                </c:pt>
                <c:pt idx="121">
                  <c:v>6.688963E-3</c:v>
                </c:pt>
                <c:pt idx="122">
                  <c:v>6.688963E-3</c:v>
                </c:pt>
                <c:pt idx="123">
                  <c:v>6.688963E-3</c:v>
                </c:pt>
                <c:pt idx="124">
                  <c:v>6.688963E-3</c:v>
                </c:pt>
                <c:pt idx="125">
                  <c:v>6.688963E-3</c:v>
                </c:pt>
                <c:pt idx="126">
                  <c:v>6.688963E-3</c:v>
                </c:pt>
                <c:pt idx="127">
                  <c:v>6.688963E-3</c:v>
                </c:pt>
                <c:pt idx="128">
                  <c:v>6.688963E-3</c:v>
                </c:pt>
                <c:pt idx="129">
                  <c:v>6.688963E-3</c:v>
                </c:pt>
                <c:pt idx="130">
                  <c:v>6.688963E-3</c:v>
                </c:pt>
                <c:pt idx="131">
                  <c:v>6.688963E-3</c:v>
                </c:pt>
                <c:pt idx="132">
                  <c:v>6.688963E-3</c:v>
                </c:pt>
                <c:pt idx="133">
                  <c:v>6.688963E-3</c:v>
                </c:pt>
                <c:pt idx="134">
                  <c:v>6.688963E-3</c:v>
                </c:pt>
                <c:pt idx="135">
                  <c:v>6.688963E-3</c:v>
                </c:pt>
                <c:pt idx="136">
                  <c:v>6.688963E-3</c:v>
                </c:pt>
                <c:pt idx="137">
                  <c:v>6.688963E-3</c:v>
                </c:pt>
                <c:pt idx="138">
                  <c:v>6.688963E-3</c:v>
                </c:pt>
                <c:pt idx="139">
                  <c:v>6.688963E-3</c:v>
                </c:pt>
                <c:pt idx="140">
                  <c:v>6.688963E-3</c:v>
                </c:pt>
                <c:pt idx="141">
                  <c:v>6.688963E-3</c:v>
                </c:pt>
                <c:pt idx="142">
                  <c:v>6.688963E-3</c:v>
                </c:pt>
                <c:pt idx="143">
                  <c:v>6.688963E-3</c:v>
                </c:pt>
                <c:pt idx="144">
                  <c:v>6.688963E-3</c:v>
                </c:pt>
                <c:pt idx="145">
                  <c:v>6.688963E-3</c:v>
                </c:pt>
                <c:pt idx="146">
                  <c:v>6.688963E-3</c:v>
                </c:pt>
                <c:pt idx="147">
                  <c:v>6.688963E-3</c:v>
                </c:pt>
                <c:pt idx="148">
                  <c:v>6.688963E-3</c:v>
                </c:pt>
                <c:pt idx="149">
                  <c:v>6.688963E-3</c:v>
                </c:pt>
                <c:pt idx="150">
                  <c:v>6.688963E-3</c:v>
                </c:pt>
                <c:pt idx="151">
                  <c:v>6.688963E-3</c:v>
                </c:pt>
                <c:pt idx="152">
                  <c:v>6.688963E-3</c:v>
                </c:pt>
                <c:pt idx="153">
                  <c:v>6.7114089999999998E-3</c:v>
                </c:pt>
                <c:pt idx="154">
                  <c:v>6.7114089999999998E-3</c:v>
                </c:pt>
                <c:pt idx="155">
                  <c:v>6.7114089999999998E-3</c:v>
                </c:pt>
                <c:pt idx="156">
                  <c:v>6.7114089999999998E-3</c:v>
                </c:pt>
                <c:pt idx="157">
                  <c:v>6.7114089999999998E-3</c:v>
                </c:pt>
                <c:pt idx="158">
                  <c:v>6.7114089999999998E-3</c:v>
                </c:pt>
                <c:pt idx="159">
                  <c:v>6.7114089999999998E-3</c:v>
                </c:pt>
                <c:pt idx="160">
                  <c:v>6.7114089999999998E-3</c:v>
                </c:pt>
                <c:pt idx="161">
                  <c:v>6.7114089999999998E-3</c:v>
                </c:pt>
                <c:pt idx="162">
                  <c:v>6.7114089999999998E-3</c:v>
                </c:pt>
                <c:pt idx="163">
                  <c:v>6.7114089999999998E-3</c:v>
                </c:pt>
                <c:pt idx="164">
                  <c:v>6.7114089999999998E-3</c:v>
                </c:pt>
                <c:pt idx="165">
                  <c:v>6.7114089999999998E-3</c:v>
                </c:pt>
                <c:pt idx="166">
                  <c:v>6.7114089999999998E-3</c:v>
                </c:pt>
                <c:pt idx="167">
                  <c:v>6.7114089999999998E-3</c:v>
                </c:pt>
                <c:pt idx="168">
                  <c:v>6.7114089999999998E-3</c:v>
                </c:pt>
                <c:pt idx="169">
                  <c:v>6.7114089999999998E-3</c:v>
                </c:pt>
                <c:pt idx="170">
                  <c:v>6.7114089999999998E-3</c:v>
                </c:pt>
                <c:pt idx="171">
                  <c:v>6.7114089999999998E-3</c:v>
                </c:pt>
                <c:pt idx="172">
                  <c:v>6.7114089999999998E-3</c:v>
                </c:pt>
                <c:pt idx="173">
                  <c:v>6.7114089999999998E-3</c:v>
                </c:pt>
                <c:pt idx="174">
                  <c:v>1.0067114E-2</c:v>
                </c:pt>
                <c:pt idx="175">
                  <c:v>1.0067114E-2</c:v>
                </c:pt>
                <c:pt idx="176">
                  <c:v>1.0067114E-2</c:v>
                </c:pt>
                <c:pt idx="177">
                  <c:v>1.0067114E-2</c:v>
                </c:pt>
                <c:pt idx="178">
                  <c:v>1.0067114E-2</c:v>
                </c:pt>
                <c:pt idx="179">
                  <c:v>1.0067114E-2</c:v>
                </c:pt>
                <c:pt idx="180">
                  <c:v>1.0067114E-2</c:v>
                </c:pt>
                <c:pt idx="181">
                  <c:v>1.0067114E-2</c:v>
                </c:pt>
                <c:pt idx="182">
                  <c:v>1.0067114E-2</c:v>
                </c:pt>
                <c:pt idx="183">
                  <c:v>1.0067114E-2</c:v>
                </c:pt>
                <c:pt idx="184">
                  <c:v>1.0067114E-2</c:v>
                </c:pt>
                <c:pt idx="185">
                  <c:v>1.0067114E-2</c:v>
                </c:pt>
                <c:pt idx="186">
                  <c:v>1.0067114E-2</c:v>
                </c:pt>
                <c:pt idx="187">
                  <c:v>1.0067114E-2</c:v>
                </c:pt>
                <c:pt idx="188">
                  <c:v>1.0067114E-2</c:v>
                </c:pt>
                <c:pt idx="189">
                  <c:v>1.0067114E-2</c:v>
                </c:pt>
                <c:pt idx="190">
                  <c:v>1.0067114E-2</c:v>
                </c:pt>
                <c:pt idx="191">
                  <c:v>1.0067114E-2</c:v>
                </c:pt>
                <c:pt idx="192">
                  <c:v>1.0067114E-2</c:v>
                </c:pt>
                <c:pt idx="193">
                  <c:v>1.0067114E-2</c:v>
                </c:pt>
                <c:pt idx="194">
                  <c:v>1.0067114E-2</c:v>
                </c:pt>
                <c:pt idx="195">
                  <c:v>1.0067114E-2</c:v>
                </c:pt>
                <c:pt idx="196">
                  <c:v>1.0067114E-2</c:v>
                </c:pt>
                <c:pt idx="197">
                  <c:v>1.0067114E-2</c:v>
                </c:pt>
                <c:pt idx="198">
                  <c:v>1.0067114E-2</c:v>
                </c:pt>
                <c:pt idx="199">
                  <c:v>1.0067114E-2</c:v>
                </c:pt>
                <c:pt idx="200">
                  <c:v>1.0067114E-2</c:v>
                </c:pt>
                <c:pt idx="201">
                  <c:v>1.0067114E-2</c:v>
                </c:pt>
                <c:pt idx="202">
                  <c:v>1.0067114E-2</c:v>
                </c:pt>
                <c:pt idx="203">
                  <c:v>1.0067114E-2</c:v>
                </c:pt>
                <c:pt idx="204">
                  <c:v>1.0067114E-2</c:v>
                </c:pt>
                <c:pt idx="205">
                  <c:v>1.0067114E-2</c:v>
                </c:pt>
                <c:pt idx="206">
                  <c:v>1.0067114E-2</c:v>
                </c:pt>
                <c:pt idx="207">
                  <c:v>1.0067114E-2</c:v>
                </c:pt>
                <c:pt idx="208">
                  <c:v>1.0067114E-2</c:v>
                </c:pt>
                <c:pt idx="209">
                  <c:v>1.0067114E-2</c:v>
                </c:pt>
                <c:pt idx="210">
                  <c:v>1.0067114E-2</c:v>
                </c:pt>
                <c:pt idx="211">
                  <c:v>1.0067114E-2</c:v>
                </c:pt>
                <c:pt idx="212">
                  <c:v>1.0067114E-2</c:v>
                </c:pt>
                <c:pt idx="213">
                  <c:v>1.0067114E-2</c:v>
                </c:pt>
                <c:pt idx="214">
                  <c:v>1.0067114E-2</c:v>
                </c:pt>
                <c:pt idx="215">
                  <c:v>1.0067114E-2</c:v>
                </c:pt>
                <c:pt idx="216">
                  <c:v>1.0067114E-2</c:v>
                </c:pt>
                <c:pt idx="217">
                  <c:v>1.0067114E-2</c:v>
                </c:pt>
                <c:pt idx="218">
                  <c:v>1.0067114E-2</c:v>
                </c:pt>
                <c:pt idx="219">
                  <c:v>1.0067114E-2</c:v>
                </c:pt>
                <c:pt idx="220">
                  <c:v>1.0067114E-2</c:v>
                </c:pt>
                <c:pt idx="221">
                  <c:v>1.0067114E-2</c:v>
                </c:pt>
                <c:pt idx="222">
                  <c:v>1.0067114E-2</c:v>
                </c:pt>
                <c:pt idx="223">
                  <c:v>1.0067114E-2</c:v>
                </c:pt>
                <c:pt idx="224">
                  <c:v>1.0101010000000001E-2</c:v>
                </c:pt>
                <c:pt idx="225">
                  <c:v>1.0101010000000001E-2</c:v>
                </c:pt>
                <c:pt idx="226">
                  <c:v>1.0101010000000001E-2</c:v>
                </c:pt>
                <c:pt idx="227">
                  <c:v>1.0101010000000001E-2</c:v>
                </c:pt>
                <c:pt idx="228">
                  <c:v>1.0101010000000001E-2</c:v>
                </c:pt>
                <c:pt idx="229">
                  <c:v>1.0101010000000001E-2</c:v>
                </c:pt>
                <c:pt idx="230">
                  <c:v>1.0101010000000001E-2</c:v>
                </c:pt>
                <c:pt idx="231">
                  <c:v>1.0101010000000001E-2</c:v>
                </c:pt>
                <c:pt idx="232">
                  <c:v>1.0101010000000001E-2</c:v>
                </c:pt>
                <c:pt idx="233">
                  <c:v>1.0101010000000001E-2</c:v>
                </c:pt>
                <c:pt idx="234">
                  <c:v>1.0101010000000001E-2</c:v>
                </c:pt>
                <c:pt idx="235">
                  <c:v>1.0101010000000001E-2</c:v>
                </c:pt>
                <c:pt idx="236">
                  <c:v>1.0101010000000001E-2</c:v>
                </c:pt>
                <c:pt idx="237">
                  <c:v>1.0101010000000001E-2</c:v>
                </c:pt>
                <c:pt idx="238">
                  <c:v>1.0101010000000001E-2</c:v>
                </c:pt>
                <c:pt idx="239">
                  <c:v>1.0101010000000001E-2</c:v>
                </c:pt>
                <c:pt idx="240">
                  <c:v>1.0101010000000001E-2</c:v>
                </c:pt>
                <c:pt idx="241">
                  <c:v>1.0101010000000001E-2</c:v>
                </c:pt>
                <c:pt idx="242">
                  <c:v>1.0101010000000001E-2</c:v>
                </c:pt>
                <c:pt idx="243">
                  <c:v>1.0101010000000001E-2</c:v>
                </c:pt>
                <c:pt idx="244">
                  <c:v>1.0101010000000001E-2</c:v>
                </c:pt>
                <c:pt idx="245">
                  <c:v>1.3468012999999999E-2</c:v>
                </c:pt>
                <c:pt idx="246">
                  <c:v>1.3468012999999999E-2</c:v>
                </c:pt>
                <c:pt idx="247">
                  <c:v>1.3468012999999999E-2</c:v>
                </c:pt>
                <c:pt idx="248">
                  <c:v>1.3468012999999999E-2</c:v>
                </c:pt>
                <c:pt idx="249">
                  <c:v>1.3468012999999999E-2</c:v>
                </c:pt>
                <c:pt idx="250">
                  <c:v>1.3468012999999999E-2</c:v>
                </c:pt>
                <c:pt idx="251">
                  <c:v>1.3468012999999999E-2</c:v>
                </c:pt>
                <c:pt idx="252">
                  <c:v>1.3468012999999999E-2</c:v>
                </c:pt>
                <c:pt idx="253">
                  <c:v>1.3468012999999999E-2</c:v>
                </c:pt>
                <c:pt idx="254">
                  <c:v>1.3468012999999999E-2</c:v>
                </c:pt>
                <c:pt idx="255">
                  <c:v>1.3468012999999999E-2</c:v>
                </c:pt>
                <c:pt idx="256">
                  <c:v>1.3468012999999999E-2</c:v>
                </c:pt>
                <c:pt idx="257">
                  <c:v>1.3468012999999999E-2</c:v>
                </c:pt>
                <c:pt idx="258">
                  <c:v>1.3468012999999999E-2</c:v>
                </c:pt>
                <c:pt idx="259">
                  <c:v>1.3468012999999999E-2</c:v>
                </c:pt>
                <c:pt idx="260">
                  <c:v>1.3468012999999999E-2</c:v>
                </c:pt>
                <c:pt idx="261">
                  <c:v>1.3468012999999999E-2</c:v>
                </c:pt>
                <c:pt idx="262">
                  <c:v>1.3468012999999999E-2</c:v>
                </c:pt>
                <c:pt idx="263">
                  <c:v>1.3468012999999999E-2</c:v>
                </c:pt>
                <c:pt idx="264">
                  <c:v>1.3468012999999999E-2</c:v>
                </c:pt>
                <c:pt idx="265">
                  <c:v>1.3468012999999999E-2</c:v>
                </c:pt>
                <c:pt idx="266">
                  <c:v>1.3468012999999999E-2</c:v>
                </c:pt>
                <c:pt idx="267">
                  <c:v>1.3468012999999999E-2</c:v>
                </c:pt>
                <c:pt idx="268">
                  <c:v>1.3468012999999999E-2</c:v>
                </c:pt>
                <c:pt idx="269">
                  <c:v>1.3468012999999999E-2</c:v>
                </c:pt>
                <c:pt idx="270">
                  <c:v>1.3468012999999999E-2</c:v>
                </c:pt>
                <c:pt idx="271">
                  <c:v>1.3468012999999999E-2</c:v>
                </c:pt>
                <c:pt idx="272">
                  <c:v>1.3468012999999999E-2</c:v>
                </c:pt>
                <c:pt idx="273">
                  <c:v>1.3468012999999999E-2</c:v>
                </c:pt>
                <c:pt idx="274">
                  <c:v>1.3468012999999999E-2</c:v>
                </c:pt>
                <c:pt idx="275">
                  <c:v>1.3468012999999999E-2</c:v>
                </c:pt>
                <c:pt idx="276">
                  <c:v>1.3468012999999999E-2</c:v>
                </c:pt>
                <c:pt idx="277">
                  <c:v>1.3468012999999999E-2</c:v>
                </c:pt>
                <c:pt idx="278">
                  <c:v>1.3468012999999999E-2</c:v>
                </c:pt>
                <c:pt idx="279">
                  <c:v>1.3468012999999999E-2</c:v>
                </c:pt>
                <c:pt idx="280">
                  <c:v>1.3468012999999999E-2</c:v>
                </c:pt>
                <c:pt idx="281">
                  <c:v>1.3468012999999999E-2</c:v>
                </c:pt>
                <c:pt idx="282">
                  <c:v>1.3468012999999999E-2</c:v>
                </c:pt>
                <c:pt idx="283">
                  <c:v>1.3468012999999999E-2</c:v>
                </c:pt>
                <c:pt idx="284">
                  <c:v>1.3468012999999999E-2</c:v>
                </c:pt>
                <c:pt idx="285">
                  <c:v>1.3468012999999999E-2</c:v>
                </c:pt>
                <c:pt idx="286">
                  <c:v>1.3468012999999999E-2</c:v>
                </c:pt>
                <c:pt idx="287">
                  <c:v>1.3468012999999999E-2</c:v>
                </c:pt>
                <c:pt idx="288">
                  <c:v>1.3468012999999999E-2</c:v>
                </c:pt>
                <c:pt idx="289">
                  <c:v>1.3468012999999999E-2</c:v>
                </c:pt>
                <c:pt idx="290">
                  <c:v>1.3468012999999999E-2</c:v>
                </c:pt>
                <c:pt idx="291">
                  <c:v>1.3468012999999999E-2</c:v>
                </c:pt>
                <c:pt idx="292">
                  <c:v>1.3468012999999999E-2</c:v>
                </c:pt>
                <c:pt idx="293">
                  <c:v>1.3468012999999999E-2</c:v>
                </c:pt>
                <c:pt idx="294">
                  <c:v>1.3468012999999999E-2</c:v>
                </c:pt>
                <c:pt idx="295">
                  <c:v>1.3468012999999999E-2</c:v>
                </c:pt>
                <c:pt idx="296">
                  <c:v>1.3468012999999999E-2</c:v>
                </c:pt>
                <c:pt idx="297">
                  <c:v>1.3468012999999999E-2</c:v>
                </c:pt>
                <c:pt idx="298">
                  <c:v>1.3468012999999999E-2</c:v>
                </c:pt>
                <c:pt idx="299">
                  <c:v>1.3468012999999999E-2</c:v>
                </c:pt>
                <c:pt idx="300">
                  <c:v>1.3468012999999999E-2</c:v>
                </c:pt>
                <c:pt idx="301">
                  <c:v>1.3468012999999999E-2</c:v>
                </c:pt>
                <c:pt idx="302">
                  <c:v>1.3468012999999999E-2</c:v>
                </c:pt>
                <c:pt idx="303">
                  <c:v>1.3468012999999999E-2</c:v>
                </c:pt>
                <c:pt idx="304">
                  <c:v>1.3468012999999999E-2</c:v>
                </c:pt>
                <c:pt idx="305">
                  <c:v>1.3468012999999999E-2</c:v>
                </c:pt>
                <c:pt idx="306">
                  <c:v>1.3468012999999999E-2</c:v>
                </c:pt>
                <c:pt idx="307">
                  <c:v>1.3468012999999999E-2</c:v>
                </c:pt>
                <c:pt idx="308">
                  <c:v>1.3468012999999999E-2</c:v>
                </c:pt>
                <c:pt idx="309">
                  <c:v>1.3468012999999999E-2</c:v>
                </c:pt>
                <c:pt idx="310">
                  <c:v>1.3468012999999999E-2</c:v>
                </c:pt>
                <c:pt idx="311">
                  <c:v>1.3468012999999999E-2</c:v>
                </c:pt>
                <c:pt idx="312">
                  <c:v>1.3468012999999999E-2</c:v>
                </c:pt>
                <c:pt idx="313">
                  <c:v>1.3468012999999999E-2</c:v>
                </c:pt>
                <c:pt idx="314">
                  <c:v>1.3468012999999999E-2</c:v>
                </c:pt>
                <c:pt idx="315">
                  <c:v>1.3468012999999999E-2</c:v>
                </c:pt>
                <c:pt idx="316">
                  <c:v>1.3468012999999999E-2</c:v>
                </c:pt>
                <c:pt idx="317">
                  <c:v>1.3468012999999999E-2</c:v>
                </c:pt>
                <c:pt idx="318">
                  <c:v>1.3468012999999999E-2</c:v>
                </c:pt>
                <c:pt idx="319">
                  <c:v>1.3468012999999999E-2</c:v>
                </c:pt>
                <c:pt idx="320">
                  <c:v>1.3468012999999999E-2</c:v>
                </c:pt>
                <c:pt idx="321">
                  <c:v>1.3468012999999999E-2</c:v>
                </c:pt>
                <c:pt idx="322">
                  <c:v>1.3468012999999999E-2</c:v>
                </c:pt>
                <c:pt idx="323">
                  <c:v>1.3468012999999999E-2</c:v>
                </c:pt>
                <c:pt idx="324">
                  <c:v>1.3468012999999999E-2</c:v>
                </c:pt>
                <c:pt idx="325">
                  <c:v>1.3468012999999999E-2</c:v>
                </c:pt>
                <c:pt idx="326">
                  <c:v>1.3468012999999999E-2</c:v>
                </c:pt>
                <c:pt idx="327">
                  <c:v>1.3468012999999999E-2</c:v>
                </c:pt>
                <c:pt idx="328">
                  <c:v>1.3468012999999999E-2</c:v>
                </c:pt>
                <c:pt idx="329">
                  <c:v>1.3468012999999999E-2</c:v>
                </c:pt>
                <c:pt idx="330">
                  <c:v>1.3468012999999999E-2</c:v>
                </c:pt>
                <c:pt idx="331">
                  <c:v>1.3468012999999999E-2</c:v>
                </c:pt>
                <c:pt idx="332">
                  <c:v>1.3468012999999999E-2</c:v>
                </c:pt>
                <c:pt idx="333">
                  <c:v>1.3468012999999999E-2</c:v>
                </c:pt>
                <c:pt idx="334">
                  <c:v>1.3468012999999999E-2</c:v>
                </c:pt>
                <c:pt idx="335">
                  <c:v>1.3468012999999999E-2</c:v>
                </c:pt>
                <c:pt idx="336">
                  <c:v>1.3468012999999999E-2</c:v>
                </c:pt>
                <c:pt idx="337">
                  <c:v>1.3468012999999999E-2</c:v>
                </c:pt>
                <c:pt idx="338">
                  <c:v>1.3468012999999999E-2</c:v>
                </c:pt>
                <c:pt idx="339">
                  <c:v>1.3468012999999999E-2</c:v>
                </c:pt>
                <c:pt idx="340">
                  <c:v>1.3468012999999999E-2</c:v>
                </c:pt>
                <c:pt idx="341">
                  <c:v>1.3468012999999999E-2</c:v>
                </c:pt>
                <c:pt idx="342">
                  <c:v>1.3468012999999999E-2</c:v>
                </c:pt>
                <c:pt idx="343">
                  <c:v>1.3468012999999999E-2</c:v>
                </c:pt>
                <c:pt idx="344">
                  <c:v>1.3468012999999999E-2</c:v>
                </c:pt>
                <c:pt idx="345">
                  <c:v>1.3468012999999999E-2</c:v>
                </c:pt>
                <c:pt idx="346">
                  <c:v>1.3468012999999999E-2</c:v>
                </c:pt>
                <c:pt idx="347">
                  <c:v>1.3468012999999999E-2</c:v>
                </c:pt>
                <c:pt idx="348">
                  <c:v>1.3468012999999999E-2</c:v>
                </c:pt>
                <c:pt idx="349">
                  <c:v>1.3468012999999999E-2</c:v>
                </c:pt>
                <c:pt idx="350">
                  <c:v>1.3468012999999999E-2</c:v>
                </c:pt>
                <c:pt idx="351">
                  <c:v>1.3468012999999999E-2</c:v>
                </c:pt>
                <c:pt idx="352">
                  <c:v>1.3468012999999999E-2</c:v>
                </c:pt>
                <c:pt idx="353">
                  <c:v>1.3468012999999999E-2</c:v>
                </c:pt>
                <c:pt idx="354">
                  <c:v>1.3468012999999999E-2</c:v>
                </c:pt>
                <c:pt idx="355">
                  <c:v>1.3468012999999999E-2</c:v>
                </c:pt>
                <c:pt idx="356">
                  <c:v>1.3468012999999999E-2</c:v>
                </c:pt>
                <c:pt idx="357">
                  <c:v>1.3468012999999999E-2</c:v>
                </c:pt>
                <c:pt idx="358">
                  <c:v>1.3468012999999999E-2</c:v>
                </c:pt>
                <c:pt idx="359">
                  <c:v>1.3468012999999999E-2</c:v>
                </c:pt>
                <c:pt idx="360">
                  <c:v>1.3468012999999999E-2</c:v>
                </c:pt>
                <c:pt idx="361">
                  <c:v>1.3468012999999999E-2</c:v>
                </c:pt>
                <c:pt idx="362">
                  <c:v>1.3468012999999999E-2</c:v>
                </c:pt>
                <c:pt idx="363">
                  <c:v>1.3468012999999999E-2</c:v>
                </c:pt>
                <c:pt idx="364">
                  <c:v>1.3468012999999999E-2</c:v>
                </c:pt>
                <c:pt idx="365">
                  <c:v>1.3468012999999999E-2</c:v>
                </c:pt>
                <c:pt idx="366">
                  <c:v>1.3468012999999999E-2</c:v>
                </c:pt>
                <c:pt idx="367">
                  <c:v>1.3468012999999999E-2</c:v>
                </c:pt>
                <c:pt idx="368">
                  <c:v>1.3468012999999999E-2</c:v>
                </c:pt>
                <c:pt idx="369">
                  <c:v>1.3468012999999999E-2</c:v>
                </c:pt>
                <c:pt idx="370">
                  <c:v>1.3468012999999999E-2</c:v>
                </c:pt>
                <c:pt idx="371">
                  <c:v>1.3468012999999999E-2</c:v>
                </c:pt>
                <c:pt idx="372">
                  <c:v>1.3468012999999999E-2</c:v>
                </c:pt>
                <c:pt idx="373">
                  <c:v>1.3468012999999999E-2</c:v>
                </c:pt>
                <c:pt idx="374">
                  <c:v>1.3468012999999999E-2</c:v>
                </c:pt>
                <c:pt idx="375">
                  <c:v>1.3468012999999999E-2</c:v>
                </c:pt>
                <c:pt idx="376">
                  <c:v>1.3468012999999999E-2</c:v>
                </c:pt>
                <c:pt idx="377">
                  <c:v>1.3468012999999999E-2</c:v>
                </c:pt>
                <c:pt idx="378">
                  <c:v>1.3468012999999999E-2</c:v>
                </c:pt>
                <c:pt idx="379">
                  <c:v>1.3468012999999999E-2</c:v>
                </c:pt>
                <c:pt idx="380">
                  <c:v>1.3468012999999999E-2</c:v>
                </c:pt>
                <c:pt idx="381">
                  <c:v>1.3468012999999999E-2</c:v>
                </c:pt>
                <c:pt idx="382">
                  <c:v>1.3468012999999999E-2</c:v>
                </c:pt>
                <c:pt idx="383">
                  <c:v>1.3468012999999999E-2</c:v>
                </c:pt>
                <c:pt idx="384">
                  <c:v>1.3468012999999999E-2</c:v>
                </c:pt>
                <c:pt idx="385">
                  <c:v>1.3468012999999999E-2</c:v>
                </c:pt>
                <c:pt idx="386">
                  <c:v>1.3468012999999999E-2</c:v>
                </c:pt>
                <c:pt idx="387">
                  <c:v>1.3468012999999999E-2</c:v>
                </c:pt>
                <c:pt idx="388">
                  <c:v>1.3468012999999999E-2</c:v>
                </c:pt>
                <c:pt idx="389">
                  <c:v>1.3468012999999999E-2</c:v>
                </c:pt>
                <c:pt idx="390">
                  <c:v>1.3468012999999999E-2</c:v>
                </c:pt>
                <c:pt idx="391">
                  <c:v>1.3468012999999999E-2</c:v>
                </c:pt>
                <c:pt idx="392">
                  <c:v>1.3468012999999999E-2</c:v>
                </c:pt>
                <c:pt idx="393">
                  <c:v>1.3468012999999999E-2</c:v>
                </c:pt>
                <c:pt idx="394">
                  <c:v>1.3468012999999999E-2</c:v>
                </c:pt>
                <c:pt idx="395">
                  <c:v>1.3468012999999999E-2</c:v>
                </c:pt>
                <c:pt idx="396">
                  <c:v>1.3468012999999999E-2</c:v>
                </c:pt>
                <c:pt idx="397">
                  <c:v>1.3468012999999999E-2</c:v>
                </c:pt>
                <c:pt idx="398">
                  <c:v>1.3468012999999999E-2</c:v>
                </c:pt>
                <c:pt idx="399">
                  <c:v>1.3468012999999999E-2</c:v>
                </c:pt>
                <c:pt idx="400">
                  <c:v>1.3468012999999999E-2</c:v>
                </c:pt>
                <c:pt idx="401">
                  <c:v>1.3468012999999999E-2</c:v>
                </c:pt>
                <c:pt idx="402">
                  <c:v>1.3468012999999999E-2</c:v>
                </c:pt>
                <c:pt idx="403">
                  <c:v>1.3468012999999999E-2</c:v>
                </c:pt>
                <c:pt idx="404">
                  <c:v>1.3468012999999999E-2</c:v>
                </c:pt>
                <c:pt idx="405">
                  <c:v>1.3468012999999999E-2</c:v>
                </c:pt>
                <c:pt idx="406">
                  <c:v>1.3468012999999999E-2</c:v>
                </c:pt>
                <c:pt idx="407">
                  <c:v>1.3468012999999999E-2</c:v>
                </c:pt>
                <c:pt idx="408">
                  <c:v>1.3468012999999999E-2</c:v>
                </c:pt>
                <c:pt idx="409">
                  <c:v>1.3468012999999999E-2</c:v>
                </c:pt>
                <c:pt idx="410">
                  <c:v>1.3468012999999999E-2</c:v>
                </c:pt>
                <c:pt idx="411">
                  <c:v>1.3468012999999999E-2</c:v>
                </c:pt>
                <c:pt idx="412">
                  <c:v>1.3468012999999999E-2</c:v>
                </c:pt>
                <c:pt idx="413">
                  <c:v>1.3468012999999999E-2</c:v>
                </c:pt>
                <c:pt idx="414">
                  <c:v>1.3468012999999999E-2</c:v>
                </c:pt>
                <c:pt idx="415">
                  <c:v>1.3468012999999999E-2</c:v>
                </c:pt>
                <c:pt idx="416">
                  <c:v>1.3468012999999999E-2</c:v>
                </c:pt>
                <c:pt idx="417">
                  <c:v>1.3468012999999999E-2</c:v>
                </c:pt>
                <c:pt idx="418">
                  <c:v>1.3468012999999999E-2</c:v>
                </c:pt>
                <c:pt idx="419">
                  <c:v>1.3468012999999999E-2</c:v>
                </c:pt>
                <c:pt idx="420">
                  <c:v>1.3468012999999999E-2</c:v>
                </c:pt>
                <c:pt idx="421">
                  <c:v>1.3468012999999999E-2</c:v>
                </c:pt>
                <c:pt idx="422">
                  <c:v>1.3468012999999999E-2</c:v>
                </c:pt>
                <c:pt idx="423">
                  <c:v>1.3468012999999999E-2</c:v>
                </c:pt>
                <c:pt idx="424">
                  <c:v>1.3468012999999999E-2</c:v>
                </c:pt>
                <c:pt idx="425">
                  <c:v>1.3468012999999999E-2</c:v>
                </c:pt>
                <c:pt idx="426">
                  <c:v>1.3468012999999999E-2</c:v>
                </c:pt>
                <c:pt idx="427">
                  <c:v>1.3468012999999999E-2</c:v>
                </c:pt>
                <c:pt idx="428">
                  <c:v>1.3468012999999999E-2</c:v>
                </c:pt>
                <c:pt idx="429">
                  <c:v>1.3468012999999999E-2</c:v>
                </c:pt>
                <c:pt idx="430">
                  <c:v>1.3468012999999999E-2</c:v>
                </c:pt>
                <c:pt idx="431">
                  <c:v>1.3468012999999999E-2</c:v>
                </c:pt>
                <c:pt idx="432">
                  <c:v>1.3468012999999999E-2</c:v>
                </c:pt>
                <c:pt idx="433">
                  <c:v>1.3468012999999999E-2</c:v>
                </c:pt>
                <c:pt idx="434">
                  <c:v>1.3513514000000001E-2</c:v>
                </c:pt>
                <c:pt idx="435">
                  <c:v>1.3513514000000001E-2</c:v>
                </c:pt>
                <c:pt idx="436">
                  <c:v>1.3513514000000001E-2</c:v>
                </c:pt>
                <c:pt idx="437">
                  <c:v>1.3513514000000001E-2</c:v>
                </c:pt>
                <c:pt idx="438">
                  <c:v>1.3513514000000001E-2</c:v>
                </c:pt>
                <c:pt idx="439">
                  <c:v>1.3513514000000001E-2</c:v>
                </c:pt>
                <c:pt idx="440">
                  <c:v>1.3513514000000001E-2</c:v>
                </c:pt>
                <c:pt idx="441">
                  <c:v>1.3513514000000001E-2</c:v>
                </c:pt>
                <c:pt idx="442">
                  <c:v>1.3513514000000001E-2</c:v>
                </c:pt>
                <c:pt idx="443">
                  <c:v>1.3513514000000001E-2</c:v>
                </c:pt>
                <c:pt idx="444">
                  <c:v>1.3513514000000001E-2</c:v>
                </c:pt>
                <c:pt idx="445">
                  <c:v>1.3513514000000001E-2</c:v>
                </c:pt>
                <c:pt idx="446">
                  <c:v>1.3513514000000001E-2</c:v>
                </c:pt>
                <c:pt idx="447">
                  <c:v>1.3513514000000001E-2</c:v>
                </c:pt>
                <c:pt idx="448">
                  <c:v>1.3513514000000001E-2</c:v>
                </c:pt>
                <c:pt idx="449">
                  <c:v>1.3513514000000001E-2</c:v>
                </c:pt>
                <c:pt idx="450">
                  <c:v>1.3513514000000001E-2</c:v>
                </c:pt>
                <c:pt idx="451">
                  <c:v>1.3513514000000001E-2</c:v>
                </c:pt>
                <c:pt idx="452">
                  <c:v>1.3513514000000001E-2</c:v>
                </c:pt>
                <c:pt idx="453">
                  <c:v>1.3513514000000001E-2</c:v>
                </c:pt>
                <c:pt idx="454">
                  <c:v>1.3513514000000001E-2</c:v>
                </c:pt>
                <c:pt idx="455">
                  <c:v>1.6891891999999999E-2</c:v>
                </c:pt>
                <c:pt idx="456">
                  <c:v>1.6891891999999999E-2</c:v>
                </c:pt>
                <c:pt idx="457">
                  <c:v>1.6891891999999999E-2</c:v>
                </c:pt>
                <c:pt idx="458">
                  <c:v>1.6891891999999999E-2</c:v>
                </c:pt>
                <c:pt idx="459">
                  <c:v>1.6891891999999999E-2</c:v>
                </c:pt>
                <c:pt idx="460">
                  <c:v>1.6891891999999999E-2</c:v>
                </c:pt>
                <c:pt idx="461">
                  <c:v>1.6891891999999999E-2</c:v>
                </c:pt>
                <c:pt idx="462">
                  <c:v>1.6891891999999999E-2</c:v>
                </c:pt>
                <c:pt idx="463">
                  <c:v>1.6891891999999999E-2</c:v>
                </c:pt>
                <c:pt idx="464">
                  <c:v>1.6891891999999999E-2</c:v>
                </c:pt>
                <c:pt idx="465">
                  <c:v>1.6891891999999999E-2</c:v>
                </c:pt>
                <c:pt idx="466">
                  <c:v>1.6891891999999999E-2</c:v>
                </c:pt>
                <c:pt idx="467">
                  <c:v>1.6891891999999999E-2</c:v>
                </c:pt>
                <c:pt idx="468">
                  <c:v>1.6891891999999999E-2</c:v>
                </c:pt>
                <c:pt idx="469">
                  <c:v>1.6891891999999999E-2</c:v>
                </c:pt>
                <c:pt idx="470">
                  <c:v>1.6891891999999999E-2</c:v>
                </c:pt>
                <c:pt idx="471">
                  <c:v>1.6891891999999999E-2</c:v>
                </c:pt>
                <c:pt idx="472">
                  <c:v>1.6891891999999999E-2</c:v>
                </c:pt>
                <c:pt idx="473">
                  <c:v>1.6891891999999999E-2</c:v>
                </c:pt>
                <c:pt idx="474">
                  <c:v>1.6891891999999999E-2</c:v>
                </c:pt>
                <c:pt idx="475">
                  <c:v>1.6891891999999999E-2</c:v>
                </c:pt>
                <c:pt idx="476">
                  <c:v>1.6891891999999999E-2</c:v>
                </c:pt>
                <c:pt idx="477">
                  <c:v>1.6891891999999999E-2</c:v>
                </c:pt>
                <c:pt idx="478">
                  <c:v>1.6891891999999999E-2</c:v>
                </c:pt>
                <c:pt idx="479">
                  <c:v>1.6891891999999999E-2</c:v>
                </c:pt>
                <c:pt idx="480">
                  <c:v>1.6949153000000002E-2</c:v>
                </c:pt>
                <c:pt idx="481">
                  <c:v>1.6949153000000002E-2</c:v>
                </c:pt>
                <c:pt idx="482">
                  <c:v>1.6949153000000002E-2</c:v>
                </c:pt>
                <c:pt idx="483">
                  <c:v>1.6949153000000002E-2</c:v>
                </c:pt>
                <c:pt idx="484">
                  <c:v>1.6949153000000002E-2</c:v>
                </c:pt>
                <c:pt idx="485">
                  <c:v>1.6949153000000002E-2</c:v>
                </c:pt>
                <c:pt idx="486">
                  <c:v>1.6949153000000002E-2</c:v>
                </c:pt>
                <c:pt idx="487">
                  <c:v>1.6949153000000002E-2</c:v>
                </c:pt>
                <c:pt idx="488">
                  <c:v>1.6949153000000002E-2</c:v>
                </c:pt>
                <c:pt idx="489">
                  <c:v>1.6949153000000002E-2</c:v>
                </c:pt>
                <c:pt idx="490">
                  <c:v>1.6949153000000002E-2</c:v>
                </c:pt>
                <c:pt idx="491">
                  <c:v>1.6949153000000002E-2</c:v>
                </c:pt>
                <c:pt idx="492">
                  <c:v>1.6949153000000002E-2</c:v>
                </c:pt>
                <c:pt idx="493">
                  <c:v>1.6949153000000002E-2</c:v>
                </c:pt>
                <c:pt idx="494">
                  <c:v>1.6949153000000002E-2</c:v>
                </c:pt>
                <c:pt idx="495">
                  <c:v>1.6949153000000002E-2</c:v>
                </c:pt>
                <c:pt idx="496">
                  <c:v>1.6949153000000002E-2</c:v>
                </c:pt>
                <c:pt idx="497">
                  <c:v>1.6949153000000002E-2</c:v>
                </c:pt>
                <c:pt idx="498">
                  <c:v>1.6949153000000002E-2</c:v>
                </c:pt>
                <c:pt idx="499">
                  <c:v>1.6949153000000002E-2</c:v>
                </c:pt>
                <c:pt idx="500">
                  <c:v>1.6949153000000002E-2</c:v>
                </c:pt>
                <c:pt idx="501">
                  <c:v>2.0338983000000001E-2</c:v>
                </c:pt>
                <c:pt idx="502">
                  <c:v>2.0338983000000001E-2</c:v>
                </c:pt>
                <c:pt idx="503">
                  <c:v>2.0338983000000001E-2</c:v>
                </c:pt>
                <c:pt idx="504">
                  <c:v>2.0338983000000001E-2</c:v>
                </c:pt>
                <c:pt idx="505">
                  <c:v>2.0338983000000001E-2</c:v>
                </c:pt>
                <c:pt idx="506">
                  <c:v>2.0338983000000001E-2</c:v>
                </c:pt>
                <c:pt idx="507">
                  <c:v>2.0408163E-2</c:v>
                </c:pt>
                <c:pt idx="508">
                  <c:v>2.0408163E-2</c:v>
                </c:pt>
                <c:pt idx="509">
                  <c:v>2.0408163E-2</c:v>
                </c:pt>
                <c:pt idx="510">
                  <c:v>2.0408163E-2</c:v>
                </c:pt>
                <c:pt idx="511">
                  <c:v>2.0477815999999999E-2</c:v>
                </c:pt>
                <c:pt idx="512">
                  <c:v>2.0477815999999999E-2</c:v>
                </c:pt>
                <c:pt idx="513">
                  <c:v>2.0477815999999999E-2</c:v>
                </c:pt>
                <c:pt idx="514">
                  <c:v>2.0477815999999999E-2</c:v>
                </c:pt>
                <c:pt idx="515">
                  <c:v>2.0477815999999999E-2</c:v>
                </c:pt>
                <c:pt idx="516">
                  <c:v>2.0477815999999999E-2</c:v>
                </c:pt>
                <c:pt idx="517">
                  <c:v>2.0477815999999999E-2</c:v>
                </c:pt>
                <c:pt idx="518">
                  <c:v>2.0477815999999999E-2</c:v>
                </c:pt>
                <c:pt idx="519">
                  <c:v>2.0477815999999999E-2</c:v>
                </c:pt>
                <c:pt idx="520">
                  <c:v>2.0477815999999999E-2</c:v>
                </c:pt>
                <c:pt idx="521">
                  <c:v>2.0477815999999999E-2</c:v>
                </c:pt>
                <c:pt idx="522">
                  <c:v>2.0477815999999999E-2</c:v>
                </c:pt>
                <c:pt idx="523">
                  <c:v>2.0477815999999999E-2</c:v>
                </c:pt>
                <c:pt idx="524">
                  <c:v>2.0477815999999999E-2</c:v>
                </c:pt>
                <c:pt idx="525">
                  <c:v>2.0477815999999999E-2</c:v>
                </c:pt>
                <c:pt idx="526">
                  <c:v>2.0477815999999999E-2</c:v>
                </c:pt>
                <c:pt idx="527">
                  <c:v>2.0477815999999999E-2</c:v>
                </c:pt>
                <c:pt idx="528">
                  <c:v>2.3890785000000001E-2</c:v>
                </c:pt>
                <c:pt idx="529">
                  <c:v>2.3890785000000001E-2</c:v>
                </c:pt>
                <c:pt idx="530">
                  <c:v>2.3890785000000001E-2</c:v>
                </c:pt>
                <c:pt idx="531">
                  <c:v>2.3890785000000001E-2</c:v>
                </c:pt>
                <c:pt idx="532">
                  <c:v>2.7303754E-2</c:v>
                </c:pt>
                <c:pt idx="533">
                  <c:v>2.7303754E-2</c:v>
                </c:pt>
                <c:pt idx="534">
                  <c:v>2.7303754E-2</c:v>
                </c:pt>
                <c:pt idx="535">
                  <c:v>2.7303754E-2</c:v>
                </c:pt>
                <c:pt idx="536">
                  <c:v>2.7303754E-2</c:v>
                </c:pt>
                <c:pt idx="537">
                  <c:v>2.7303754E-2</c:v>
                </c:pt>
                <c:pt idx="538">
                  <c:v>2.7303754E-2</c:v>
                </c:pt>
                <c:pt idx="539">
                  <c:v>2.7303754E-2</c:v>
                </c:pt>
                <c:pt idx="540">
                  <c:v>2.7303754E-2</c:v>
                </c:pt>
                <c:pt idx="541">
                  <c:v>2.7303754E-2</c:v>
                </c:pt>
                <c:pt idx="542">
                  <c:v>2.7303754E-2</c:v>
                </c:pt>
                <c:pt idx="543">
                  <c:v>2.7303754E-2</c:v>
                </c:pt>
                <c:pt idx="544">
                  <c:v>2.7303754E-2</c:v>
                </c:pt>
                <c:pt idx="545">
                  <c:v>2.7303754E-2</c:v>
                </c:pt>
                <c:pt idx="546">
                  <c:v>2.7303754E-2</c:v>
                </c:pt>
                <c:pt idx="547">
                  <c:v>2.7303754E-2</c:v>
                </c:pt>
                <c:pt idx="548">
                  <c:v>2.7303754E-2</c:v>
                </c:pt>
                <c:pt idx="549">
                  <c:v>2.7303754E-2</c:v>
                </c:pt>
                <c:pt idx="550">
                  <c:v>2.7303754E-2</c:v>
                </c:pt>
                <c:pt idx="551">
                  <c:v>2.7303754E-2</c:v>
                </c:pt>
                <c:pt idx="552">
                  <c:v>2.7303754E-2</c:v>
                </c:pt>
                <c:pt idx="553">
                  <c:v>2.7303754E-2</c:v>
                </c:pt>
                <c:pt idx="554">
                  <c:v>2.7303754E-2</c:v>
                </c:pt>
                <c:pt idx="555">
                  <c:v>2.7303754E-2</c:v>
                </c:pt>
                <c:pt idx="556">
                  <c:v>2.739726E-2</c:v>
                </c:pt>
                <c:pt idx="557">
                  <c:v>2.739726E-2</c:v>
                </c:pt>
                <c:pt idx="558">
                  <c:v>2.739726E-2</c:v>
                </c:pt>
                <c:pt idx="559">
                  <c:v>2.739726E-2</c:v>
                </c:pt>
                <c:pt idx="560">
                  <c:v>2.739726E-2</c:v>
                </c:pt>
                <c:pt idx="561">
                  <c:v>2.739726E-2</c:v>
                </c:pt>
                <c:pt idx="562">
                  <c:v>2.739726E-2</c:v>
                </c:pt>
                <c:pt idx="563">
                  <c:v>2.739726E-2</c:v>
                </c:pt>
                <c:pt idx="564">
                  <c:v>2.739726E-2</c:v>
                </c:pt>
                <c:pt idx="565">
                  <c:v>2.739726E-2</c:v>
                </c:pt>
                <c:pt idx="566">
                  <c:v>2.739726E-2</c:v>
                </c:pt>
                <c:pt idx="567">
                  <c:v>2.739726E-2</c:v>
                </c:pt>
                <c:pt idx="568">
                  <c:v>2.739726E-2</c:v>
                </c:pt>
                <c:pt idx="569">
                  <c:v>2.739726E-2</c:v>
                </c:pt>
                <c:pt idx="570">
                  <c:v>2.739726E-2</c:v>
                </c:pt>
                <c:pt idx="571">
                  <c:v>2.739726E-2</c:v>
                </c:pt>
                <c:pt idx="572">
                  <c:v>2.739726E-2</c:v>
                </c:pt>
                <c:pt idx="573">
                  <c:v>2.739726E-2</c:v>
                </c:pt>
                <c:pt idx="574">
                  <c:v>2.739726E-2</c:v>
                </c:pt>
                <c:pt idx="575">
                  <c:v>2.739726E-2</c:v>
                </c:pt>
                <c:pt idx="576">
                  <c:v>2.739726E-2</c:v>
                </c:pt>
                <c:pt idx="577">
                  <c:v>3.0821918E-2</c:v>
                </c:pt>
                <c:pt idx="578">
                  <c:v>3.0821918E-2</c:v>
                </c:pt>
                <c:pt idx="579">
                  <c:v>3.0821918E-2</c:v>
                </c:pt>
                <c:pt idx="580">
                  <c:v>3.0821918E-2</c:v>
                </c:pt>
                <c:pt idx="581">
                  <c:v>3.0821918E-2</c:v>
                </c:pt>
                <c:pt idx="582">
                  <c:v>3.0821918E-2</c:v>
                </c:pt>
                <c:pt idx="583">
                  <c:v>3.0927835000000001E-2</c:v>
                </c:pt>
                <c:pt idx="584">
                  <c:v>3.0927835000000001E-2</c:v>
                </c:pt>
                <c:pt idx="585">
                  <c:v>3.0927835000000001E-2</c:v>
                </c:pt>
                <c:pt idx="586">
                  <c:v>3.0927835000000001E-2</c:v>
                </c:pt>
                <c:pt idx="587">
                  <c:v>3.0927835000000001E-2</c:v>
                </c:pt>
                <c:pt idx="588">
                  <c:v>3.0927835000000001E-2</c:v>
                </c:pt>
                <c:pt idx="589">
                  <c:v>3.0927835000000001E-2</c:v>
                </c:pt>
                <c:pt idx="590">
                  <c:v>3.0927835000000001E-2</c:v>
                </c:pt>
                <c:pt idx="591">
                  <c:v>3.0927835000000001E-2</c:v>
                </c:pt>
                <c:pt idx="592">
                  <c:v>3.0927835000000001E-2</c:v>
                </c:pt>
                <c:pt idx="593">
                  <c:v>3.0927835000000001E-2</c:v>
                </c:pt>
                <c:pt idx="594">
                  <c:v>3.0927835000000001E-2</c:v>
                </c:pt>
                <c:pt idx="595">
                  <c:v>3.0927835000000001E-2</c:v>
                </c:pt>
                <c:pt idx="596">
                  <c:v>3.0927835000000001E-2</c:v>
                </c:pt>
                <c:pt idx="597">
                  <c:v>3.0927835000000001E-2</c:v>
                </c:pt>
                <c:pt idx="598">
                  <c:v>3.0927835000000001E-2</c:v>
                </c:pt>
                <c:pt idx="599">
                  <c:v>3.0927835000000001E-2</c:v>
                </c:pt>
                <c:pt idx="600">
                  <c:v>3.0927835000000001E-2</c:v>
                </c:pt>
                <c:pt idx="601">
                  <c:v>3.0927835000000001E-2</c:v>
                </c:pt>
                <c:pt idx="602">
                  <c:v>3.0927835000000001E-2</c:v>
                </c:pt>
                <c:pt idx="603">
                  <c:v>3.0927835000000001E-2</c:v>
                </c:pt>
                <c:pt idx="604">
                  <c:v>3.4364261E-2</c:v>
                </c:pt>
                <c:pt idx="605">
                  <c:v>3.4364261E-2</c:v>
                </c:pt>
                <c:pt idx="606">
                  <c:v>3.4364261E-2</c:v>
                </c:pt>
                <c:pt idx="607">
                  <c:v>3.4364261E-2</c:v>
                </c:pt>
                <c:pt idx="608">
                  <c:v>3.4364261E-2</c:v>
                </c:pt>
                <c:pt idx="609">
                  <c:v>3.4364261E-2</c:v>
                </c:pt>
                <c:pt idx="610">
                  <c:v>3.4364261E-2</c:v>
                </c:pt>
                <c:pt idx="611">
                  <c:v>3.4364261E-2</c:v>
                </c:pt>
                <c:pt idx="612">
                  <c:v>3.4364261E-2</c:v>
                </c:pt>
                <c:pt idx="613">
                  <c:v>3.4364261E-2</c:v>
                </c:pt>
                <c:pt idx="614">
                  <c:v>3.4364261E-2</c:v>
                </c:pt>
                <c:pt idx="615">
                  <c:v>3.4364261E-2</c:v>
                </c:pt>
                <c:pt idx="616">
                  <c:v>3.4364261E-2</c:v>
                </c:pt>
                <c:pt idx="617">
                  <c:v>3.4364261E-2</c:v>
                </c:pt>
                <c:pt idx="618">
                  <c:v>3.4364261E-2</c:v>
                </c:pt>
                <c:pt idx="619">
                  <c:v>3.4364261E-2</c:v>
                </c:pt>
                <c:pt idx="620">
                  <c:v>3.4364261E-2</c:v>
                </c:pt>
                <c:pt idx="621">
                  <c:v>3.4364261E-2</c:v>
                </c:pt>
                <c:pt idx="622">
                  <c:v>3.4364261E-2</c:v>
                </c:pt>
                <c:pt idx="623">
                  <c:v>3.4364261E-2</c:v>
                </c:pt>
                <c:pt idx="624">
                  <c:v>3.4364261E-2</c:v>
                </c:pt>
                <c:pt idx="625">
                  <c:v>3.4364261E-2</c:v>
                </c:pt>
                <c:pt idx="626">
                  <c:v>3.4364261E-2</c:v>
                </c:pt>
                <c:pt idx="627">
                  <c:v>3.4364261E-2</c:v>
                </c:pt>
                <c:pt idx="628">
                  <c:v>3.4364261E-2</c:v>
                </c:pt>
                <c:pt idx="629">
                  <c:v>3.4364261E-2</c:v>
                </c:pt>
                <c:pt idx="630">
                  <c:v>3.4364261E-2</c:v>
                </c:pt>
                <c:pt idx="631">
                  <c:v>3.4364261E-2</c:v>
                </c:pt>
                <c:pt idx="632">
                  <c:v>3.4364261E-2</c:v>
                </c:pt>
                <c:pt idx="633">
                  <c:v>3.4364261E-2</c:v>
                </c:pt>
                <c:pt idx="634">
                  <c:v>3.4364261E-2</c:v>
                </c:pt>
                <c:pt idx="635">
                  <c:v>3.4364261E-2</c:v>
                </c:pt>
                <c:pt idx="636">
                  <c:v>3.4364261E-2</c:v>
                </c:pt>
                <c:pt idx="637">
                  <c:v>3.4364261E-2</c:v>
                </c:pt>
                <c:pt idx="638">
                  <c:v>3.4364261E-2</c:v>
                </c:pt>
                <c:pt idx="639">
                  <c:v>3.4364261E-2</c:v>
                </c:pt>
                <c:pt idx="640">
                  <c:v>3.4364261E-2</c:v>
                </c:pt>
                <c:pt idx="641">
                  <c:v>3.4364261E-2</c:v>
                </c:pt>
                <c:pt idx="642">
                  <c:v>3.4364261E-2</c:v>
                </c:pt>
                <c:pt idx="643">
                  <c:v>3.4364261E-2</c:v>
                </c:pt>
                <c:pt idx="644">
                  <c:v>3.4364261E-2</c:v>
                </c:pt>
                <c:pt idx="645">
                  <c:v>3.4364261E-2</c:v>
                </c:pt>
                <c:pt idx="646">
                  <c:v>3.4364261E-2</c:v>
                </c:pt>
                <c:pt idx="647">
                  <c:v>3.4364261E-2</c:v>
                </c:pt>
                <c:pt idx="648">
                  <c:v>3.4364261E-2</c:v>
                </c:pt>
                <c:pt idx="649">
                  <c:v>3.4364261E-2</c:v>
                </c:pt>
                <c:pt idx="650">
                  <c:v>3.4364261E-2</c:v>
                </c:pt>
                <c:pt idx="651">
                  <c:v>3.4364261E-2</c:v>
                </c:pt>
                <c:pt idx="652">
                  <c:v>3.4364261E-2</c:v>
                </c:pt>
                <c:pt idx="653">
                  <c:v>3.4364261E-2</c:v>
                </c:pt>
                <c:pt idx="654">
                  <c:v>3.4364261E-2</c:v>
                </c:pt>
                <c:pt idx="655">
                  <c:v>3.4364261E-2</c:v>
                </c:pt>
                <c:pt idx="656">
                  <c:v>3.4364261E-2</c:v>
                </c:pt>
                <c:pt idx="657">
                  <c:v>3.4364261E-2</c:v>
                </c:pt>
                <c:pt idx="658">
                  <c:v>3.4364261E-2</c:v>
                </c:pt>
                <c:pt idx="659">
                  <c:v>3.4364261E-2</c:v>
                </c:pt>
                <c:pt idx="660">
                  <c:v>3.4364261E-2</c:v>
                </c:pt>
                <c:pt idx="661">
                  <c:v>3.4364261E-2</c:v>
                </c:pt>
                <c:pt idx="662">
                  <c:v>3.4364261E-2</c:v>
                </c:pt>
                <c:pt idx="663">
                  <c:v>3.4364261E-2</c:v>
                </c:pt>
                <c:pt idx="664">
                  <c:v>3.4364261E-2</c:v>
                </c:pt>
                <c:pt idx="665">
                  <c:v>3.4364261E-2</c:v>
                </c:pt>
                <c:pt idx="666">
                  <c:v>3.4364261E-2</c:v>
                </c:pt>
                <c:pt idx="667">
                  <c:v>3.4364261E-2</c:v>
                </c:pt>
                <c:pt idx="668">
                  <c:v>3.4364261E-2</c:v>
                </c:pt>
                <c:pt idx="669">
                  <c:v>3.4364261E-2</c:v>
                </c:pt>
                <c:pt idx="670">
                  <c:v>3.4364261E-2</c:v>
                </c:pt>
                <c:pt idx="671">
                  <c:v>3.4364261E-2</c:v>
                </c:pt>
                <c:pt idx="672">
                  <c:v>3.4364261E-2</c:v>
                </c:pt>
                <c:pt idx="673">
                  <c:v>3.4364261E-2</c:v>
                </c:pt>
                <c:pt idx="674">
                  <c:v>3.4364261E-2</c:v>
                </c:pt>
                <c:pt idx="675">
                  <c:v>3.4364261E-2</c:v>
                </c:pt>
                <c:pt idx="676">
                  <c:v>3.4364261E-2</c:v>
                </c:pt>
                <c:pt idx="677">
                  <c:v>3.4364261E-2</c:v>
                </c:pt>
                <c:pt idx="678">
                  <c:v>3.4364261E-2</c:v>
                </c:pt>
                <c:pt idx="679">
                  <c:v>3.4364261E-2</c:v>
                </c:pt>
                <c:pt idx="680">
                  <c:v>3.4364261E-2</c:v>
                </c:pt>
                <c:pt idx="681">
                  <c:v>3.4364261E-2</c:v>
                </c:pt>
                <c:pt idx="682">
                  <c:v>3.4364261E-2</c:v>
                </c:pt>
                <c:pt idx="683">
                  <c:v>3.4364261E-2</c:v>
                </c:pt>
                <c:pt idx="684">
                  <c:v>3.4364261E-2</c:v>
                </c:pt>
                <c:pt idx="685">
                  <c:v>3.4364261E-2</c:v>
                </c:pt>
                <c:pt idx="686">
                  <c:v>3.4364261E-2</c:v>
                </c:pt>
                <c:pt idx="687">
                  <c:v>3.4364261E-2</c:v>
                </c:pt>
                <c:pt idx="688">
                  <c:v>3.4364261E-2</c:v>
                </c:pt>
                <c:pt idx="689">
                  <c:v>3.4364261E-2</c:v>
                </c:pt>
                <c:pt idx="690">
                  <c:v>3.4364261E-2</c:v>
                </c:pt>
                <c:pt idx="691">
                  <c:v>3.4364261E-2</c:v>
                </c:pt>
                <c:pt idx="692">
                  <c:v>3.4364261E-2</c:v>
                </c:pt>
                <c:pt idx="693">
                  <c:v>3.4364261E-2</c:v>
                </c:pt>
                <c:pt idx="694">
                  <c:v>3.4364261E-2</c:v>
                </c:pt>
                <c:pt idx="695">
                  <c:v>3.4364261E-2</c:v>
                </c:pt>
                <c:pt idx="696">
                  <c:v>3.4364261E-2</c:v>
                </c:pt>
                <c:pt idx="697">
                  <c:v>3.4364261E-2</c:v>
                </c:pt>
                <c:pt idx="698">
                  <c:v>3.4364261E-2</c:v>
                </c:pt>
                <c:pt idx="699">
                  <c:v>3.4364261E-2</c:v>
                </c:pt>
                <c:pt idx="700">
                  <c:v>3.4364261E-2</c:v>
                </c:pt>
                <c:pt idx="701">
                  <c:v>3.4364261E-2</c:v>
                </c:pt>
                <c:pt idx="702">
                  <c:v>3.4482759000000002E-2</c:v>
                </c:pt>
                <c:pt idx="703">
                  <c:v>3.4482759000000002E-2</c:v>
                </c:pt>
                <c:pt idx="704">
                  <c:v>3.4482759000000002E-2</c:v>
                </c:pt>
                <c:pt idx="705">
                  <c:v>3.4482759000000002E-2</c:v>
                </c:pt>
                <c:pt idx="706">
                  <c:v>3.4482759000000002E-2</c:v>
                </c:pt>
                <c:pt idx="707">
                  <c:v>3.4482759000000002E-2</c:v>
                </c:pt>
                <c:pt idx="708">
                  <c:v>3.4482759000000002E-2</c:v>
                </c:pt>
                <c:pt idx="709">
                  <c:v>3.4482759000000002E-2</c:v>
                </c:pt>
                <c:pt idx="710">
                  <c:v>3.4482759000000002E-2</c:v>
                </c:pt>
                <c:pt idx="711">
                  <c:v>3.4482759000000002E-2</c:v>
                </c:pt>
                <c:pt idx="712">
                  <c:v>3.4482759000000002E-2</c:v>
                </c:pt>
                <c:pt idx="713">
                  <c:v>3.4482759000000002E-2</c:v>
                </c:pt>
                <c:pt idx="714">
                  <c:v>3.4482759000000002E-2</c:v>
                </c:pt>
                <c:pt idx="715">
                  <c:v>3.4482759000000002E-2</c:v>
                </c:pt>
                <c:pt idx="716">
                  <c:v>3.4482759000000002E-2</c:v>
                </c:pt>
                <c:pt idx="717">
                  <c:v>3.4482759000000002E-2</c:v>
                </c:pt>
                <c:pt idx="718">
                  <c:v>3.4482759000000002E-2</c:v>
                </c:pt>
                <c:pt idx="719">
                  <c:v>3.4482759000000002E-2</c:v>
                </c:pt>
                <c:pt idx="720">
                  <c:v>3.4482759000000002E-2</c:v>
                </c:pt>
                <c:pt idx="721">
                  <c:v>3.4482759000000002E-2</c:v>
                </c:pt>
                <c:pt idx="722">
                  <c:v>3.4482759000000002E-2</c:v>
                </c:pt>
                <c:pt idx="723">
                  <c:v>3.7931034000000002E-2</c:v>
                </c:pt>
                <c:pt idx="724">
                  <c:v>3.7931034000000002E-2</c:v>
                </c:pt>
                <c:pt idx="725">
                  <c:v>3.7931034000000002E-2</c:v>
                </c:pt>
                <c:pt idx="726">
                  <c:v>3.7931034000000002E-2</c:v>
                </c:pt>
                <c:pt idx="727">
                  <c:v>3.7931034000000002E-2</c:v>
                </c:pt>
                <c:pt idx="728">
                  <c:v>3.7931034000000002E-2</c:v>
                </c:pt>
                <c:pt idx="729">
                  <c:v>3.7931034000000002E-2</c:v>
                </c:pt>
                <c:pt idx="730">
                  <c:v>3.7931034000000002E-2</c:v>
                </c:pt>
                <c:pt idx="731">
                  <c:v>3.7931034000000002E-2</c:v>
                </c:pt>
                <c:pt idx="732">
                  <c:v>3.7931034000000002E-2</c:v>
                </c:pt>
                <c:pt idx="733">
                  <c:v>3.7931034000000002E-2</c:v>
                </c:pt>
                <c:pt idx="734">
                  <c:v>3.7931034000000002E-2</c:v>
                </c:pt>
                <c:pt idx="735">
                  <c:v>3.7931034000000002E-2</c:v>
                </c:pt>
                <c:pt idx="736">
                  <c:v>3.7931034000000002E-2</c:v>
                </c:pt>
                <c:pt idx="737">
                  <c:v>3.7931034000000002E-2</c:v>
                </c:pt>
                <c:pt idx="738">
                  <c:v>3.7931034000000002E-2</c:v>
                </c:pt>
                <c:pt idx="739">
                  <c:v>3.7931034000000002E-2</c:v>
                </c:pt>
                <c:pt idx="740">
                  <c:v>3.7931034000000002E-2</c:v>
                </c:pt>
                <c:pt idx="741">
                  <c:v>3.7931034000000002E-2</c:v>
                </c:pt>
                <c:pt idx="742">
                  <c:v>3.7931034000000002E-2</c:v>
                </c:pt>
                <c:pt idx="743">
                  <c:v>3.7931034000000002E-2</c:v>
                </c:pt>
                <c:pt idx="744">
                  <c:v>3.7931034000000002E-2</c:v>
                </c:pt>
                <c:pt idx="745">
                  <c:v>3.7931034000000002E-2</c:v>
                </c:pt>
                <c:pt idx="746">
                  <c:v>3.7931034000000002E-2</c:v>
                </c:pt>
                <c:pt idx="747">
                  <c:v>3.7931034000000002E-2</c:v>
                </c:pt>
                <c:pt idx="748">
                  <c:v>3.7931034000000002E-2</c:v>
                </c:pt>
                <c:pt idx="749">
                  <c:v>3.7931034000000002E-2</c:v>
                </c:pt>
                <c:pt idx="750">
                  <c:v>3.7931034000000002E-2</c:v>
                </c:pt>
                <c:pt idx="751">
                  <c:v>3.7931034000000002E-2</c:v>
                </c:pt>
                <c:pt idx="752">
                  <c:v>3.7931034000000002E-2</c:v>
                </c:pt>
                <c:pt idx="753">
                  <c:v>3.7931034000000002E-2</c:v>
                </c:pt>
                <c:pt idx="754">
                  <c:v>3.7931034000000002E-2</c:v>
                </c:pt>
                <c:pt idx="755">
                  <c:v>3.7931034000000002E-2</c:v>
                </c:pt>
                <c:pt idx="756">
                  <c:v>3.7931034000000002E-2</c:v>
                </c:pt>
                <c:pt idx="757">
                  <c:v>3.7931034000000002E-2</c:v>
                </c:pt>
                <c:pt idx="758">
                  <c:v>3.7931034000000002E-2</c:v>
                </c:pt>
                <c:pt idx="759">
                  <c:v>3.7931034000000002E-2</c:v>
                </c:pt>
                <c:pt idx="760">
                  <c:v>3.7931034000000002E-2</c:v>
                </c:pt>
                <c:pt idx="761">
                  <c:v>3.7931034000000002E-2</c:v>
                </c:pt>
                <c:pt idx="762">
                  <c:v>3.7931034000000002E-2</c:v>
                </c:pt>
                <c:pt idx="763">
                  <c:v>3.7931034000000002E-2</c:v>
                </c:pt>
                <c:pt idx="764">
                  <c:v>3.7931034000000002E-2</c:v>
                </c:pt>
                <c:pt idx="765">
                  <c:v>3.7931034000000002E-2</c:v>
                </c:pt>
                <c:pt idx="766">
                  <c:v>3.7931034000000002E-2</c:v>
                </c:pt>
                <c:pt idx="767">
                  <c:v>3.7931034000000002E-2</c:v>
                </c:pt>
                <c:pt idx="768">
                  <c:v>3.7931034000000002E-2</c:v>
                </c:pt>
                <c:pt idx="769">
                  <c:v>3.7931034000000002E-2</c:v>
                </c:pt>
                <c:pt idx="770">
                  <c:v>3.7931034000000002E-2</c:v>
                </c:pt>
                <c:pt idx="771">
                  <c:v>3.7931034000000002E-2</c:v>
                </c:pt>
                <c:pt idx="772">
                  <c:v>3.7931034000000002E-2</c:v>
                </c:pt>
                <c:pt idx="773">
                  <c:v>3.7931034000000002E-2</c:v>
                </c:pt>
                <c:pt idx="774">
                  <c:v>3.7931034000000002E-2</c:v>
                </c:pt>
                <c:pt idx="775">
                  <c:v>3.7931034000000002E-2</c:v>
                </c:pt>
                <c:pt idx="776">
                  <c:v>3.7931034000000002E-2</c:v>
                </c:pt>
                <c:pt idx="777">
                  <c:v>3.7931034000000002E-2</c:v>
                </c:pt>
                <c:pt idx="778">
                  <c:v>3.7931034000000002E-2</c:v>
                </c:pt>
                <c:pt idx="779">
                  <c:v>3.7931034000000002E-2</c:v>
                </c:pt>
                <c:pt idx="780">
                  <c:v>3.7931034000000002E-2</c:v>
                </c:pt>
                <c:pt idx="781">
                  <c:v>3.7931034000000002E-2</c:v>
                </c:pt>
                <c:pt idx="782">
                  <c:v>3.7931034000000002E-2</c:v>
                </c:pt>
                <c:pt idx="783">
                  <c:v>3.7931034000000002E-2</c:v>
                </c:pt>
                <c:pt idx="784">
                  <c:v>3.7931034000000002E-2</c:v>
                </c:pt>
                <c:pt idx="785">
                  <c:v>3.7931034000000002E-2</c:v>
                </c:pt>
                <c:pt idx="786">
                  <c:v>3.7931034000000002E-2</c:v>
                </c:pt>
                <c:pt idx="787">
                  <c:v>3.7931034000000002E-2</c:v>
                </c:pt>
                <c:pt idx="788">
                  <c:v>3.7931034000000002E-2</c:v>
                </c:pt>
                <c:pt idx="789">
                  <c:v>3.7931034000000002E-2</c:v>
                </c:pt>
                <c:pt idx="790">
                  <c:v>3.7931034000000002E-2</c:v>
                </c:pt>
                <c:pt idx="791">
                  <c:v>3.7931034000000002E-2</c:v>
                </c:pt>
                <c:pt idx="792">
                  <c:v>3.7931034000000002E-2</c:v>
                </c:pt>
                <c:pt idx="793">
                  <c:v>3.7931034000000002E-2</c:v>
                </c:pt>
                <c:pt idx="794">
                  <c:v>3.7931034000000002E-2</c:v>
                </c:pt>
                <c:pt idx="795">
                  <c:v>3.7931034000000002E-2</c:v>
                </c:pt>
                <c:pt idx="796">
                  <c:v>3.7931034000000002E-2</c:v>
                </c:pt>
                <c:pt idx="797">
                  <c:v>3.7931034000000002E-2</c:v>
                </c:pt>
                <c:pt idx="798">
                  <c:v>3.7931034000000002E-2</c:v>
                </c:pt>
                <c:pt idx="799">
                  <c:v>3.7931034000000002E-2</c:v>
                </c:pt>
                <c:pt idx="800">
                  <c:v>3.7931034000000002E-2</c:v>
                </c:pt>
                <c:pt idx="801">
                  <c:v>3.8062284000000002E-2</c:v>
                </c:pt>
                <c:pt idx="802">
                  <c:v>3.8062284000000002E-2</c:v>
                </c:pt>
                <c:pt idx="803">
                  <c:v>3.8062284000000002E-2</c:v>
                </c:pt>
                <c:pt idx="804">
                  <c:v>3.8062284000000002E-2</c:v>
                </c:pt>
                <c:pt idx="805">
                  <c:v>3.8062284000000002E-2</c:v>
                </c:pt>
                <c:pt idx="806">
                  <c:v>3.8062284000000002E-2</c:v>
                </c:pt>
                <c:pt idx="807">
                  <c:v>3.8062284000000002E-2</c:v>
                </c:pt>
                <c:pt idx="808">
                  <c:v>3.8062284000000002E-2</c:v>
                </c:pt>
                <c:pt idx="809">
                  <c:v>3.8062284000000002E-2</c:v>
                </c:pt>
                <c:pt idx="810">
                  <c:v>3.8062284000000002E-2</c:v>
                </c:pt>
                <c:pt idx="811">
                  <c:v>3.8194444000000001E-2</c:v>
                </c:pt>
                <c:pt idx="812">
                  <c:v>3.8194444000000001E-2</c:v>
                </c:pt>
                <c:pt idx="813">
                  <c:v>3.8194444000000001E-2</c:v>
                </c:pt>
                <c:pt idx="814">
                  <c:v>3.8194444000000001E-2</c:v>
                </c:pt>
                <c:pt idx="815">
                  <c:v>3.8194444000000001E-2</c:v>
                </c:pt>
                <c:pt idx="816">
                  <c:v>3.8194444000000001E-2</c:v>
                </c:pt>
                <c:pt idx="817">
                  <c:v>3.8194444000000001E-2</c:v>
                </c:pt>
                <c:pt idx="818">
                  <c:v>3.8194444000000001E-2</c:v>
                </c:pt>
                <c:pt idx="819">
                  <c:v>3.8194444000000001E-2</c:v>
                </c:pt>
                <c:pt idx="820">
                  <c:v>3.8194444000000001E-2</c:v>
                </c:pt>
                <c:pt idx="821">
                  <c:v>3.8194444000000001E-2</c:v>
                </c:pt>
                <c:pt idx="822">
                  <c:v>4.1666666999999998E-2</c:v>
                </c:pt>
                <c:pt idx="823">
                  <c:v>4.1666666999999998E-2</c:v>
                </c:pt>
                <c:pt idx="824">
                  <c:v>4.1666666999999998E-2</c:v>
                </c:pt>
                <c:pt idx="825">
                  <c:v>4.1666666999999998E-2</c:v>
                </c:pt>
                <c:pt idx="826">
                  <c:v>4.1666666999999998E-2</c:v>
                </c:pt>
                <c:pt idx="827">
                  <c:v>4.1666666999999998E-2</c:v>
                </c:pt>
                <c:pt idx="828">
                  <c:v>4.1666666999999998E-2</c:v>
                </c:pt>
                <c:pt idx="829">
                  <c:v>4.1666666999999998E-2</c:v>
                </c:pt>
                <c:pt idx="830">
                  <c:v>4.1666666999999998E-2</c:v>
                </c:pt>
                <c:pt idx="831">
                  <c:v>4.1666666999999998E-2</c:v>
                </c:pt>
                <c:pt idx="832">
                  <c:v>4.5138889000000001E-2</c:v>
                </c:pt>
                <c:pt idx="833">
                  <c:v>4.5138889000000001E-2</c:v>
                </c:pt>
                <c:pt idx="834">
                  <c:v>4.5138889000000001E-2</c:v>
                </c:pt>
                <c:pt idx="835">
                  <c:v>4.5138889000000001E-2</c:v>
                </c:pt>
                <c:pt idx="836">
                  <c:v>4.5138889000000001E-2</c:v>
                </c:pt>
                <c:pt idx="837">
                  <c:v>4.5138889000000001E-2</c:v>
                </c:pt>
                <c:pt idx="838">
                  <c:v>4.5296166999999998E-2</c:v>
                </c:pt>
                <c:pt idx="839">
                  <c:v>4.5454544999999999E-2</c:v>
                </c:pt>
                <c:pt idx="840">
                  <c:v>4.5454544999999999E-2</c:v>
                </c:pt>
                <c:pt idx="841">
                  <c:v>4.5454544999999999E-2</c:v>
                </c:pt>
                <c:pt idx="842">
                  <c:v>4.5454544999999999E-2</c:v>
                </c:pt>
                <c:pt idx="843">
                  <c:v>4.5454544999999999E-2</c:v>
                </c:pt>
                <c:pt idx="844">
                  <c:v>4.5454544999999999E-2</c:v>
                </c:pt>
                <c:pt idx="845">
                  <c:v>4.5614034999999997E-2</c:v>
                </c:pt>
                <c:pt idx="846">
                  <c:v>4.5614034999999997E-2</c:v>
                </c:pt>
                <c:pt idx="847">
                  <c:v>4.5614034999999997E-2</c:v>
                </c:pt>
                <c:pt idx="848">
                  <c:v>4.5614034999999997E-2</c:v>
                </c:pt>
                <c:pt idx="849">
                  <c:v>4.5614034999999997E-2</c:v>
                </c:pt>
                <c:pt idx="850">
                  <c:v>4.5614034999999997E-2</c:v>
                </c:pt>
                <c:pt idx="851">
                  <c:v>4.5614034999999997E-2</c:v>
                </c:pt>
                <c:pt idx="852">
                  <c:v>4.5614034999999997E-2</c:v>
                </c:pt>
                <c:pt idx="853">
                  <c:v>4.5614034999999997E-2</c:v>
                </c:pt>
                <c:pt idx="854">
                  <c:v>4.5614034999999997E-2</c:v>
                </c:pt>
                <c:pt idx="855">
                  <c:v>4.5614034999999997E-2</c:v>
                </c:pt>
                <c:pt idx="856">
                  <c:v>4.5614034999999997E-2</c:v>
                </c:pt>
                <c:pt idx="857">
                  <c:v>4.5614034999999997E-2</c:v>
                </c:pt>
                <c:pt idx="858">
                  <c:v>4.5614034999999997E-2</c:v>
                </c:pt>
                <c:pt idx="859">
                  <c:v>4.9122806999999998E-2</c:v>
                </c:pt>
                <c:pt idx="860">
                  <c:v>5.2631578999999998E-2</c:v>
                </c:pt>
                <c:pt idx="861">
                  <c:v>5.2631578999999998E-2</c:v>
                </c:pt>
                <c:pt idx="862">
                  <c:v>5.2631578999999998E-2</c:v>
                </c:pt>
                <c:pt idx="863">
                  <c:v>5.2631578999999998E-2</c:v>
                </c:pt>
                <c:pt idx="864">
                  <c:v>5.2631578999999998E-2</c:v>
                </c:pt>
                <c:pt idx="865">
                  <c:v>5.2631578999999998E-2</c:v>
                </c:pt>
                <c:pt idx="866">
                  <c:v>5.6140350999999998E-2</c:v>
                </c:pt>
                <c:pt idx="867">
                  <c:v>5.6140350999999998E-2</c:v>
                </c:pt>
                <c:pt idx="868">
                  <c:v>5.6140350999999998E-2</c:v>
                </c:pt>
                <c:pt idx="869">
                  <c:v>5.6140350999999998E-2</c:v>
                </c:pt>
                <c:pt idx="870">
                  <c:v>5.6140350999999998E-2</c:v>
                </c:pt>
                <c:pt idx="871">
                  <c:v>5.6140350999999998E-2</c:v>
                </c:pt>
                <c:pt idx="872">
                  <c:v>5.6140350999999998E-2</c:v>
                </c:pt>
                <c:pt idx="873">
                  <c:v>5.6140350999999998E-2</c:v>
                </c:pt>
                <c:pt idx="874">
                  <c:v>5.6140350999999998E-2</c:v>
                </c:pt>
                <c:pt idx="875">
                  <c:v>5.6140350999999998E-2</c:v>
                </c:pt>
                <c:pt idx="876">
                  <c:v>5.6140350999999998E-2</c:v>
                </c:pt>
                <c:pt idx="877">
                  <c:v>5.6140350999999998E-2</c:v>
                </c:pt>
                <c:pt idx="878">
                  <c:v>5.6140350999999998E-2</c:v>
                </c:pt>
                <c:pt idx="879">
                  <c:v>5.6537101999999999E-2</c:v>
                </c:pt>
                <c:pt idx="880">
                  <c:v>5.6537101999999999E-2</c:v>
                </c:pt>
                <c:pt idx="881">
                  <c:v>5.6537101999999999E-2</c:v>
                </c:pt>
                <c:pt idx="882">
                  <c:v>5.6537101999999999E-2</c:v>
                </c:pt>
                <c:pt idx="883">
                  <c:v>5.6537101999999999E-2</c:v>
                </c:pt>
                <c:pt idx="884">
                  <c:v>5.6537101999999999E-2</c:v>
                </c:pt>
                <c:pt idx="885">
                  <c:v>5.6537101999999999E-2</c:v>
                </c:pt>
                <c:pt idx="886">
                  <c:v>5.6537101999999999E-2</c:v>
                </c:pt>
                <c:pt idx="887">
                  <c:v>5.6537101999999999E-2</c:v>
                </c:pt>
                <c:pt idx="888">
                  <c:v>5.6537101999999999E-2</c:v>
                </c:pt>
                <c:pt idx="889">
                  <c:v>5.6537101999999999E-2</c:v>
                </c:pt>
                <c:pt idx="890">
                  <c:v>5.6537101999999999E-2</c:v>
                </c:pt>
                <c:pt idx="891">
                  <c:v>5.6537101999999999E-2</c:v>
                </c:pt>
                <c:pt idx="892">
                  <c:v>5.6537101999999999E-2</c:v>
                </c:pt>
                <c:pt idx="893">
                  <c:v>5.6537101999999999E-2</c:v>
                </c:pt>
                <c:pt idx="894">
                  <c:v>5.6537101999999999E-2</c:v>
                </c:pt>
                <c:pt idx="895">
                  <c:v>5.6537101999999999E-2</c:v>
                </c:pt>
                <c:pt idx="896">
                  <c:v>5.6737588999999998E-2</c:v>
                </c:pt>
                <c:pt idx="897">
                  <c:v>5.6737588999999998E-2</c:v>
                </c:pt>
                <c:pt idx="898">
                  <c:v>5.6737588999999998E-2</c:v>
                </c:pt>
                <c:pt idx="899">
                  <c:v>5.6737588999999998E-2</c:v>
                </c:pt>
                <c:pt idx="900">
                  <c:v>6.3829786999999999E-2</c:v>
                </c:pt>
                <c:pt idx="901">
                  <c:v>6.3829786999999999E-2</c:v>
                </c:pt>
                <c:pt idx="902">
                  <c:v>6.3829786999999999E-2</c:v>
                </c:pt>
                <c:pt idx="903">
                  <c:v>6.3829786999999999E-2</c:v>
                </c:pt>
                <c:pt idx="904">
                  <c:v>6.3829786999999999E-2</c:v>
                </c:pt>
                <c:pt idx="905">
                  <c:v>6.3829786999999999E-2</c:v>
                </c:pt>
                <c:pt idx="906">
                  <c:v>6.3829786999999999E-2</c:v>
                </c:pt>
                <c:pt idx="907">
                  <c:v>6.3829786999999999E-2</c:v>
                </c:pt>
                <c:pt idx="908">
                  <c:v>6.3829786999999999E-2</c:v>
                </c:pt>
                <c:pt idx="909">
                  <c:v>6.3829786999999999E-2</c:v>
                </c:pt>
                <c:pt idx="910">
                  <c:v>6.3829786999999999E-2</c:v>
                </c:pt>
                <c:pt idx="911">
                  <c:v>6.3829786999999999E-2</c:v>
                </c:pt>
                <c:pt idx="912">
                  <c:v>6.3829786999999999E-2</c:v>
                </c:pt>
                <c:pt idx="913">
                  <c:v>6.3829786999999999E-2</c:v>
                </c:pt>
                <c:pt idx="914">
                  <c:v>6.3829786999999999E-2</c:v>
                </c:pt>
                <c:pt idx="915">
                  <c:v>6.3829786999999999E-2</c:v>
                </c:pt>
                <c:pt idx="916">
                  <c:v>6.3829786999999999E-2</c:v>
                </c:pt>
                <c:pt idx="917">
                  <c:v>6.7375886999999995E-2</c:v>
                </c:pt>
                <c:pt idx="918">
                  <c:v>6.7615657999999995E-2</c:v>
                </c:pt>
                <c:pt idx="919">
                  <c:v>6.7615657999999995E-2</c:v>
                </c:pt>
                <c:pt idx="920">
                  <c:v>6.7615657999999995E-2</c:v>
                </c:pt>
                <c:pt idx="921">
                  <c:v>6.7615657999999995E-2</c:v>
                </c:pt>
                <c:pt idx="922">
                  <c:v>6.7615657999999995E-2</c:v>
                </c:pt>
                <c:pt idx="923">
                  <c:v>6.7615657999999995E-2</c:v>
                </c:pt>
                <c:pt idx="924">
                  <c:v>6.7615657999999995E-2</c:v>
                </c:pt>
                <c:pt idx="925">
                  <c:v>6.7615657999999995E-2</c:v>
                </c:pt>
                <c:pt idx="926">
                  <c:v>6.7615657999999995E-2</c:v>
                </c:pt>
                <c:pt idx="927">
                  <c:v>6.7615657999999995E-2</c:v>
                </c:pt>
                <c:pt idx="928">
                  <c:v>6.7615657999999995E-2</c:v>
                </c:pt>
                <c:pt idx="929">
                  <c:v>6.7615657999999995E-2</c:v>
                </c:pt>
                <c:pt idx="930">
                  <c:v>6.7615657999999995E-2</c:v>
                </c:pt>
                <c:pt idx="931">
                  <c:v>6.7615657999999995E-2</c:v>
                </c:pt>
                <c:pt idx="932">
                  <c:v>6.7615657999999995E-2</c:v>
                </c:pt>
                <c:pt idx="933">
                  <c:v>6.7615657999999995E-2</c:v>
                </c:pt>
                <c:pt idx="934">
                  <c:v>6.7615657999999995E-2</c:v>
                </c:pt>
                <c:pt idx="935">
                  <c:v>6.7615657999999995E-2</c:v>
                </c:pt>
                <c:pt idx="936">
                  <c:v>6.7615657999999995E-2</c:v>
                </c:pt>
                <c:pt idx="937">
                  <c:v>6.7615657999999995E-2</c:v>
                </c:pt>
                <c:pt idx="938">
                  <c:v>6.7615657999999995E-2</c:v>
                </c:pt>
                <c:pt idx="939">
                  <c:v>7.1174376999999997E-2</c:v>
                </c:pt>
                <c:pt idx="940">
                  <c:v>7.1174376999999997E-2</c:v>
                </c:pt>
                <c:pt idx="941">
                  <c:v>7.1174376999999997E-2</c:v>
                </c:pt>
                <c:pt idx="942">
                  <c:v>7.1174376999999997E-2</c:v>
                </c:pt>
                <c:pt idx="943">
                  <c:v>7.1174376999999997E-2</c:v>
                </c:pt>
                <c:pt idx="944">
                  <c:v>7.1174376999999997E-2</c:v>
                </c:pt>
                <c:pt idx="945">
                  <c:v>7.1174376999999997E-2</c:v>
                </c:pt>
                <c:pt idx="946">
                  <c:v>7.1174376999999997E-2</c:v>
                </c:pt>
                <c:pt idx="947">
                  <c:v>7.1428570999999996E-2</c:v>
                </c:pt>
                <c:pt idx="948">
                  <c:v>7.1428570999999996E-2</c:v>
                </c:pt>
                <c:pt idx="949">
                  <c:v>7.1428570999999996E-2</c:v>
                </c:pt>
                <c:pt idx="950">
                  <c:v>7.1428570999999996E-2</c:v>
                </c:pt>
                <c:pt idx="951">
                  <c:v>7.1428570999999996E-2</c:v>
                </c:pt>
                <c:pt idx="952">
                  <c:v>7.1428570999999996E-2</c:v>
                </c:pt>
                <c:pt idx="953">
                  <c:v>7.1428570999999996E-2</c:v>
                </c:pt>
                <c:pt idx="954">
                  <c:v>7.1428570999999996E-2</c:v>
                </c:pt>
                <c:pt idx="955">
                  <c:v>7.1428570999999996E-2</c:v>
                </c:pt>
                <c:pt idx="956">
                  <c:v>7.1428570999999996E-2</c:v>
                </c:pt>
                <c:pt idx="957">
                  <c:v>7.1428570999999996E-2</c:v>
                </c:pt>
                <c:pt idx="958">
                  <c:v>7.1428570999999996E-2</c:v>
                </c:pt>
                <c:pt idx="959">
                  <c:v>7.1428570999999996E-2</c:v>
                </c:pt>
                <c:pt idx="960">
                  <c:v>7.1428570999999996E-2</c:v>
                </c:pt>
                <c:pt idx="961">
                  <c:v>7.1428570999999996E-2</c:v>
                </c:pt>
                <c:pt idx="962">
                  <c:v>7.1428570999999996E-2</c:v>
                </c:pt>
                <c:pt idx="963">
                  <c:v>7.1428570999999996E-2</c:v>
                </c:pt>
                <c:pt idx="964">
                  <c:v>7.1428570999999996E-2</c:v>
                </c:pt>
                <c:pt idx="965">
                  <c:v>7.1428570999999996E-2</c:v>
                </c:pt>
                <c:pt idx="966">
                  <c:v>7.1684587999999994E-2</c:v>
                </c:pt>
                <c:pt idx="967">
                  <c:v>7.2202165999999998E-2</c:v>
                </c:pt>
                <c:pt idx="968">
                  <c:v>7.5812273999999999E-2</c:v>
                </c:pt>
                <c:pt idx="969">
                  <c:v>7.5812273999999999E-2</c:v>
                </c:pt>
                <c:pt idx="970">
                  <c:v>7.5812273999999999E-2</c:v>
                </c:pt>
                <c:pt idx="971">
                  <c:v>7.6086956999999997E-2</c:v>
                </c:pt>
                <c:pt idx="972">
                  <c:v>7.6086956999999997E-2</c:v>
                </c:pt>
                <c:pt idx="973">
                  <c:v>7.6086956999999997E-2</c:v>
                </c:pt>
                <c:pt idx="974">
                  <c:v>7.6086956999999997E-2</c:v>
                </c:pt>
                <c:pt idx="975">
                  <c:v>7.6086956999999997E-2</c:v>
                </c:pt>
                <c:pt idx="976">
                  <c:v>7.6086956999999997E-2</c:v>
                </c:pt>
                <c:pt idx="977">
                  <c:v>7.6086956999999997E-2</c:v>
                </c:pt>
                <c:pt idx="978">
                  <c:v>7.6086956999999997E-2</c:v>
                </c:pt>
                <c:pt idx="979">
                  <c:v>7.6086956999999997E-2</c:v>
                </c:pt>
                <c:pt idx="980">
                  <c:v>7.6086956999999997E-2</c:v>
                </c:pt>
                <c:pt idx="981">
                  <c:v>7.6086956999999997E-2</c:v>
                </c:pt>
                <c:pt idx="982">
                  <c:v>7.6086956999999997E-2</c:v>
                </c:pt>
                <c:pt idx="983">
                  <c:v>7.6086956999999997E-2</c:v>
                </c:pt>
                <c:pt idx="984">
                  <c:v>7.6086956999999997E-2</c:v>
                </c:pt>
                <c:pt idx="985">
                  <c:v>7.6086956999999997E-2</c:v>
                </c:pt>
                <c:pt idx="986">
                  <c:v>7.6086956999999997E-2</c:v>
                </c:pt>
                <c:pt idx="987">
                  <c:v>7.9710144999999996E-2</c:v>
                </c:pt>
                <c:pt idx="988">
                  <c:v>8.6956521999999994E-2</c:v>
                </c:pt>
                <c:pt idx="989">
                  <c:v>8.6956521999999994E-2</c:v>
                </c:pt>
                <c:pt idx="990">
                  <c:v>8.6956521999999994E-2</c:v>
                </c:pt>
                <c:pt idx="991">
                  <c:v>8.7272726999999994E-2</c:v>
                </c:pt>
                <c:pt idx="992">
                  <c:v>9.0909090999999997E-2</c:v>
                </c:pt>
                <c:pt idx="993">
                  <c:v>9.0909090999999997E-2</c:v>
                </c:pt>
                <c:pt idx="994">
                  <c:v>9.0909090999999997E-2</c:v>
                </c:pt>
                <c:pt idx="995">
                  <c:v>9.0909090999999997E-2</c:v>
                </c:pt>
                <c:pt idx="996">
                  <c:v>9.0909090999999997E-2</c:v>
                </c:pt>
                <c:pt idx="997">
                  <c:v>9.0909090999999997E-2</c:v>
                </c:pt>
                <c:pt idx="998">
                  <c:v>9.0909090999999997E-2</c:v>
                </c:pt>
                <c:pt idx="999">
                  <c:v>9.0909090999999997E-2</c:v>
                </c:pt>
                <c:pt idx="1000">
                  <c:v>9.0909090999999997E-2</c:v>
                </c:pt>
                <c:pt idx="1001">
                  <c:v>9.0909090999999997E-2</c:v>
                </c:pt>
                <c:pt idx="1002">
                  <c:v>9.0909090999999997E-2</c:v>
                </c:pt>
                <c:pt idx="1003">
                  <c:v>9.0909090999999997E-2</c:v>
                </c:pt>
                <c:pt idx="1004">
                  <c:v>9.0909090999999997E-2</c:v>
                </c:pt>
                <c:pt idx="1005">
                  <c:v>9.0909090999999997E-2</c:v>
                </c:pt>
                <c:pt idx="1006">
                  <c:v>9.0909090999999997E-2</c:v>
                </c:pt>
                <c:pt idx="1007">
                  <c:v>9.0909090999999997E-2</c:v>
                </c:pt>
                <c:pt idx="1008">
                  <c:v>9.0909090999999997E-2</c:v>
                </c:pt>
                <c:pt idx="1009">
                  <c:v>9.0909090999999997E-2</c:v>
                </c:pt>
                <c:pt idx="1010">
                  <c:v>9.1240875999999999E-2</c:v>
                </c:pt>
                <c:pt idx="1011">
                  <c:v>9.1240875999999999E-2</c:v>
                </c:pt>
                <c:pt idx="1012">
                  <c:v>9.4890510999999997E-2</c:v>
                </c:pt>
                <c:pt idx="1013">
                  <c:v>9.4890510999999997E-2</c:v>
                </c:pt>
                <c:pt idx="1014">
                  <c:v>9.4890510999999997E-2</c:v>
                </c:pt>
                <c:pt idx="1015">
                  <c:v>9.4890510999999997E-2</c:v>
                </c:pt>
                <c:pt idx="1016">
                  <c:v>9.5238094999999995E-2</c:v>
                </c:pt>
                <c:pt idx="1017">
                  <c:v>9.5238094999999995E-2</c:v>
                </c:pt>
                <c:pt idx="1018">
                  <c:v>9.5238094999999995E-2</c:v>
                </c:pt>
                <c:pt idx="1019">
                  <c:v>9.5238094999999995E-2</c:v>
                </c:pt>
                <c:pt idx="1020">
                  <c:v>9.5588234999999994E-2</c:v>
                </c:pt>
                <c:pt idx="1021">
                  <c:v>9.5588234999999994E-2</c:v>
                </c:pt>
                <c:pt idx="1022">
                  <c:v>9.5588234999999994E-2</c:v>
                </c:pt>
                <c:pt idx="1023">
                  <c:v>9.5588234999999994E-2</c:v>
                </c:pt>
                <c:pt idx="1024">
                  <c:v>9.5588234999999994E-2</c:v>
                </c:pt>
                <c:pt idx="1025">
                  <c:v>9.5588234999999994E-2</c:v>
                </c:pt>
                <c:pt idx="1026">
                  <c:v>9.5588234999999994E-2</c:v>
                </c:pt>
                <c:pt idx="1027">
                  <c:v>9.5588234999999994E-2</c:v>
                </c:pt>
                <c:pt idx="1028">
                  <c:v>9.5588234999999994E-2</c:v>
                </c:pt>
                <c:pt idx="1029">
                  <c:v>9.5940959000000006E-2</c:v>
                </c:pt>
                <c:pt idx="1030">
                  <c:v>9.5940959000000006E-2</c:v>
                </c:pt>
                <c:pt idx="1031">
                  <c:v>9.9630995999999999E-2</c:v>
                </c:pt>
                <c:pt idx="1032">
                  <c:v>9.9630995999999999E-2</c:v>
                </c:pt>
                <c:pt idx="1033">
                  <c:v>9.9630995999999999E-2</c:v>
                </c:pt>
                <c:pt idx="1034">
                  <c:v>9.9630995999999999E-2</c:v>
                </c:pt>
                <c:pt idx="1035">
                  <c:v>0.1</c:v>
                </c:pt>
                <c:pt idx="1036">
                  <c:v>0.1</c:v>
                </c:pt>
                <c:pt idx="1037">
                  <c:v>0.10370370399999999</c:v>
                </c:pt>
                <c:pt idx="1038">
                  <c:v>0.10370370399999999</c:v>
                </c:pt>
                <c:pt idx="1039">
                  <c:v>0.10370370399999999</c:v>
                </c:pt>
                <c:pt idx="1040">
                  <c:v>0.10370370399999999</c:v>
                </c:pt>
                <c:pt idx="1041">
                  <c:v>0.107407407</c:v>
                </c:pt>
                <c:pt idx="1042">
                  <c:v>0.107407407</c:v>
                </c:pt>
                <c:pt idx="1043">
                  <c:v>0.107407407</c:v>
                </c:pt>
                <c:pt idx="1044">
                  <c:v>0.107407407</c:v>
                </c:pt>
                <c:pt idx="1045">
                  <c:v>0.107407407</c:v>
                </c:pt>
                <c:pt idx="1046">
                  <c:v>0.107407407</c:v>
                </c:pt>
                <c:pt idx="1047">
                  <c:v>0.107806691</c:v>
                </c:pt>
                <c:pt idx="1048">
                  <c:v>0.107806691</c:v>
                </c:pt>
                <c:pt idx="1049">
                  <c:v>0.108208955</c:v>
                </c:pt>
                <c:pt idx="1050">
                  <c:v>0.11194029899999999</c:v>
                </c:pt>
                <c:pt idx="1051">
                  <c:v>0.11194029899999999</c:v>
                </c:pt>
                <c:pt idx="1052">
                  <c:v>0.11194029899999999</c:v>
                </c:pt>
                <c:pt idx="1053">
                  <c:v>0.11194029899999999</c:v>
                </c:pt>
                <c:pt idx="1054">
                  <c:v>0.11194029899999999</c:v>
                </c:pt>
                <c:pt idx="1055">
                  <c:v>0.11194029899999999</c:v>
                </c:pt>
                <c:pt idx="1056">
                  <c:v>0.11567164200000001</c:v>
                </c:pt>
                <c:pt idx="1057">
                  <c:v>0.11567164200000001</c:v>
                </c:pt>
                <c:pt idx="1058">
                  <c:v>0.11567164200000001</c:v>
                </c:pt>
                <c:pt idx="1059">
                  <c:v>0.11567164200000001</c:v>
                </c:pt>
                <c:pt idx="1060">
                  <c:v>0.11567164200000001</c:v>
                </c:pt>
                <c:pt idx="1061">
                  <c:v>0.11567164200000001</c:v>
                </c:pt>
                <c:pt idx="1062">
                  <c:v>0.11567164200000001</c:v>
                </c:pt>
                <c:pt idx="1063">
                  <c:v>0.11567164200000001</c:v>
                </c:pt>
                <c:pt idx="1064">
                  <c:v>0.11567164200000001</c:v>
                </c:pt>
                <c:pt idx="1065">
                  <c:v>0.11567164200000001</c:v>
                </c:pt>
                <c:pt idx="1066">
                  <c:v>0.11567164200000001</c:v>
                </c:pt>
                <c:pt idx="1067">
                  <c:v>0.11567164200000001</c:v>
                </c:pt>
                <c:pt idx="1068">
                  <c:v>0.119402985</c:v>
                </c:pt>
                <c:pt idx="1069">
                  <c:v>0.119402985</c:v>
                </c:pt>
                <c:pt idx="1070">
                  <c:v>0.123134328</c:v>
                </c:pt>
                <c:pt idx="1071">
                  <c:v>0.123134328</c:v>
                </c:pt>
                <c:pt idx="1072">
                  <c:v>0.123134328</c:v>
                </c:pt>
                <c:pt idx="1073">
                  <c:v>0.123134328</c:v>
                </c:pt>
                <c:pt idx="1074">
                  <c:v>0.123134328</c:v>
                </c:pt>
                <c:pt idx="1075">
                  <c:v>0.123134328</c:v>
                </c:pt>
                <c:pt idx="1076">
                  <c:v>0.123134328</c:v>
                </c:pt>
                <c:pt idx="1077">
                  <c:v>0.12359550599999999</c:v>
                </c:pt>
                <c:pt idx="1078">
                  <c:v>0.12359550599999999</c:v>
                </c:pt>
                <c:pt idx="1079">
                  <c:v>0.12359550599999999</c:v>
                </c:pt>
                <c:pt idx="1080">
                  <c:v>0.12359550599999999</c:v>
                </c:pt>
                <c:pt idx="1081">
                  <c:v>0.12359550599999999</c:v>
                </c:pt>
                <c:pt idx="1082">
                  <c:v>0.12359550599999999</c:v>
                </c:pt>
                <c:pt idx="1083">
                  <c:v>0.12359550599999999</c:v>
                </c:pt>
                <c:pt idx="1084">
                  <c:v>0.12359550599999999</c:v>
                </c:pt>
                <c:pt idx="1085">
                  <c:v>0.12406014999999999</c:v>
                </c:pt>
                <c:pt idx="1086">
                  <c:v>0.12406014999999999</c:v>
                </c:pt>
                <c:pt idx="1087">
                  <c:v>0.12406014999999999</c:v>
                </c:pt>
                <c:pt idx="1088">
                  <c:v>0.12406014999999999</c:v>
                </c:pt>
                <c:pt idx="1089">
                  <c:v>0.12406014999999999</c:v>
                </c:pt>
                <c:pt idx="1090">
                  <c:v>0.12406014999999999</c:v>
                </c:pt>
                <c:pt idx="1091">
                  <c:v>0.12406014999999999</c:v>
                </c:pt>
                <c:pt idx="1092">
                  <c:v>0.12406014999999999</c:v>
                </c:pt>
                <c:pt idx="1093">
                  <c:v>0.12452830199999999</c:v>
                </c:pt>
                <c:pt idx="1094">
                  <c:v>0.12452830199999999</c:v>
                </c:pt>
                <c:pt idx="1095">
                  <c:v>0.12452830199999999</c:v>
                </c:pt>
                <c:pt idx="1096">
                  <c:v>0.12452830199999999</c:v>
                </c:pt>
                <c:pt idx="1097">
                  <c:v>0.12452830199999999</c:v>
                </c:pt>
                <c:pt idx="1098">
                  <c:v>0.128301887</c:v>
                </c:pt>
                <c:pt idx="1099">
                  <c:v>0.12878787899999999</c:v>
                </c:pt>
                <c:pt idx="1100">
                  <c:v>0.12878787899999999</c:v>
                </c:pt>
                <c:pt idx="1101">
                  <c:v>0.12878787899999999</c:v>
                </c:pt>
                <c:pt idx="1102">
                  <c:v>0.12878787899999999</c:v>
                </c:pt>
                <c:pt idx="1103">
                  <c:v>0.12878787899999999</c:v>
                </c:pt>
                <c:pt idx="1104">
                  <c:v>0.12878787899999999</c:v>
                </c:pt>
                <c:pt idx="1105">
                  <c:v>0.12878787899999999</c:v>
                </c:pt>
                <c:pt idx="1106">
                  <c:v>0.13257575799999999</c:v>
                </c:pt>
                <c:pt idx="1107">
                  <c:v>0.13257575799999999</c:v>
                </c:pt>
                <c:pt idx="1108">
                  <c:v>0.13257575799999999</c:v>
                </c:pt>
                <c:pt idx="1109">
                  <c:v>0.133079848</c:v>
                </c:pt>
                <c:pt idx="1110">
                  <c:v>0.133079848</c:v>
                </c:pt>
                <c:pt idx="1111">
                  <c:v>0.133079848</c:v>
                </c:pt>
                <c:pt idx="1112">
                  <c:v>0.13358778599999999</c:v>
                </c:pt>
                <c:pt idx="1113">
                  <c:v>0.13358778599999999</c:v>
                </c:pt>
                <c:pt idx="1114">
                  <c:v>0.13740458</c:v>
                </c:pt>
                <c:pt idx="1115">
                  <c:v>0.13740458</c:v>
                </c:pt>
                <c:pt idx="1116">
                  <c:v>0.13740458</c:v>
                </c:pt>
                <c:pt idx="1117">
                  <c:v>0.13740458</c:v>
                </c:pt>
                <c:pt idx="1118">
                  <c:v>0.13793103400000001</c:v>
                </c:pt>
                <c:pt idx="1119">
                  <c:v>0.13793103400000001</c:v>
                </c:pt>
                <c:pt idx="1120">
                  <c:v>0.14176245200000001</c:v>
                </c:pt>
                <c:pt idx="1121">
                  <c:v>0.14176245200000001</c:v>
                </c:pt>
                <c:pt idx="1122">
                  <c:v>0.14176245200000001</c:v>
                </c:pt>
                <c:pt idx="1123">
                  <c:v>0.14176245200000001</c:v>
                </c:pt>
                <c:pt idx="1124">
                  <c:v>0.14176245200000001</c:v>
                </c:pt>
                <c:pt idx="1125">
                  <c:v>0.14176245200000001</c:v>
                </c:pt>
                <c:pt idx="1126">
                  <c:v>0.14176245200000001</c:v>
                </c:pt>
                <c:pt idx="1127">
                  <c:v>0.14176245200000001</c:v>
                </c:pt>
                <c:pt idx="1128">
                  <c:v>0.14176245200000001</c:v>
                </c:pt>
                <c:pt idx="1129">
                  <c:v>0.14176245200000001</c:v>
                </c:pt>
                <c:pt idx="1130">
                  <c:v>0.14559386999999999</c:v>
                </c:pt>
                <c:pt idx="1131">
                  <c:v>0.14559386999999999</c:v>
                </c:pt>
                <c:pt idx="1132">
                  <c:v>0.14559386999999999</c:v>
                </c:pt>
                <c:pt idx="1133">
                  <c:v>0.14942528699999999</c:v>
                </c:pt>
                <c:pt idx="1134">
                  <c:v>0.14942528699999999</c:v>
                </c:pt>
                <c:pt idx="1135">
                  <c:v>0.14942528699999999</c:v>
                </c:pt>
                <c:pt idx="1136">
                  <c:v>0.14942528699999999</c:v>
                </c:pt>
                <c:pt idx="1137">
                  <c:v>0.14942528699999999</c:v>
                </c:pt>
                <c:pt idx="1138">
                  <c:v>0.14942528699999999</c:v>
                </c:pt>
                <c:pt idx="1139">
                  <c:v>0.15325670499999999</c:v>
                </c:pt>
                <c:pt idx="1140">
                  <c:v>0.15325670499999999</c:v>
                </c:pt>
                <c:pt idx="1141">
                  <c:v>0.15384615400000001</c:v>
                </c:pt>
                <c:pt idx="1142">
                  <c:v>0.15384615400000001</c:v>
                </c:pt>
                <c:pt idx="1143">
                  <c:v>0.15384615400000001</c:v>
                </c:pt>
                <c:pt idx="1144">
                  <c:v>0.154440154</c:v>
                </c:pt>
                <c:pt idx="1145">
                  <c:v>0.154440154</c:v>
                </c:pt>
                <c:pt idx="1146">
                  <c:v>0.154440154</c:v>
                </c:pt>
                <c:pt idx="1147">
                  <c:v>0.154440154</c:v>
                </c:pt>
                <c:pt idx="1148">
                  <c:v>0.154440154</c:v>
                </c:pt>
                <c:pt idx="1149">
                  <c:v>0.154440154</c:v>
                </c:pt>
                <c:pt idx="1150">
                  <c:v>0.154440154</c:v>
                </c:pt>
                <c:pt idx="1151">
                  <c:v>0.154440154</c:v>
                </c:pt>
                <c:pt idx="1152">
                  <c:v>0.154440154</c:v>
                </c:pt>
                <c:pt idx="1153">
                  <c:v>0.154440154</c:v>
                </c:pt>
                <c:pt idx="1154">
                  <c:v>0.154440154</c:v>
                </c:pt>
                <c:pt idx="1155">
                  <c:v>0.154440154</c:v>
                </c:pt>
                <c:pt idx="1156">
                  <c:v>0.154440154</c:v>
                </c:pt>
                <c:pt idx="1157">
                  <c:v>0.154440154</c:v>
                </c:pt>
                <c:pt idx="1158">
                  <c:v>0.154440154</c:v>
                </c:pt>
                <c:pt idx="1159">
                  <c:v>0.15503876</c:v>
                </c:pt>
                <c:pt idx="1160">
                  <c:v>0.15503876</c:v>
                </c:pt>
                <c:pt idx="1161">
                  <c:v>0.15503876</c:v>
                </c:pt>
                <c:pt idx="1162">
                  <c:v>0.158914729</c:v>
                </c:pt>
                <c:pt idx="1163">
                  <c:v>0.158914729</c:v>
                </c:pt>
                <c:pt idx="1164">
                  <c:v>0.158914729</c:v>
                </c:pt>
                <c:pt idx="1165">
                  <c:v>0.16279069800000001</c:v>
                </c:pt>
                <c:pt idx="1166">
                  <c:v>0.16279069800000001</c:v>
                </c:pt>
                <c:pt idx="1167">
                  <c:v>0.16279069800000001</c:v>
                </c:pt>
                <c:pt idx="1168">
                  <c:v>0.16279069800000001</c:v>
                </c:pt>
                <c:pt idx="1169">
                  <c:v>0.16279069800000001</c:v>
                </c:pt>
                <c:pt idx="1170">
                  <c:v>0.16279069800000001</c:v>
                </c:pt>
                <c:pt idx="1171">
                  <c:v>0.16279069800000001</c:v>
                </c:pt>
                <c:pt idx="1172">
                  <c:v>0.16279069800000001</c:v>
                </c:pt>
                <c:pt idx="1173">
                  <c:v>0.16279069800000001</c:v>
                </c:pt>
                <c:pt idx="1174">
                  <c:v>0.16279069800000001</c:v>
                </c:pt>
                <c:pt idx="1175">
                  <c:v>0.16279069800000001</c:v>
                </c:pt>
                <c:pt idx="1176">
                  <c:v>0.16279069800000001</c:v>
                </c:pt>
                <c:pt idx="1177">
                  <c:v>0.16279069800000001</c:v>
                </c:pt>
                <c:pt idx="1178">
                  <c:v>0.163424125</c:v>
                </c:pt>
                <c:pt idx="1179">
                  <c:v>0.1640625</c:v>
                </c:pt>
                <c:pt idx="1180">
                  <c:v>0.16796875</c:v>
                </c:pt>
                <c:pt idx="1181">
                  <c:v>0.16796875</c:v>
                </c:pt>
                <c:pt idx="1182">
                  <c:v>0.16796875</c:v>
                </c:pt>
                <c:pt idx="1183">
                  <c:v>0.16796875</c:v>
                </c:pt>
                <c:pt idx="1184">
                  <c:v>0.16796875</c:v>
                </c:pt>
                <c:pt idx="1185">
                  <c:v>0.16796875</c:v>
                </c:pt>
                <c:pt idx="1186">
                  <c:v>0.16796875</c:v>
                </c:pt>
                <c:pt idx="1187">
                  <c:v>0.16796875</c:v>
                </c:pt>
                <c:pt idx="1188">
                  <c:v>0.16796875</c:v>
                </c:pt>
                <c:pt idx="1189">
                  <c:v>0.16796875</c:v>
                </c:pt>
                <c:pt idx="1190">
                  <c:v>0.16796875</c:v>
                </c:pt>
                <c:pt idx="1191">
                  <c:v>0.16796875</c:v>
                </c:pt>
                <c:pt idx="1192">
                  <c:v>0.16796875</c:v>
                </c:pt>
                <c:pt idx="1193">
                  <c:v>0.16796875</c:v>
                </c:pt>
                <c:pt idx="1194">
                  <c:v>0.16796875</c:v>
                </c:pt>
                <c:pt idx="1195">
                  <c:v>0.16862745100000001</c:v>
                </c:pt>
                <c:pt idx="1196">
                  <c:v>0.16862745100000001</c:v>
                </c:pt>
                <c:pt idx="1197">
                  <c:v>0.16862745100000001</c:v>
                </c:pt>
                <c:pt idx="1198">
                  <c:v>0.16862745100000001</c:v>
                </c:pt>
                <c:pt idx="1199">
                  <c:v>0.17254902</c:v>
                </c:pt>
                <c:pt idx="1200">
                  <c:v>0.17647058800000001</c:v>
                </c:pt>
                <c:pt idx="1201">
                  <c:v>0.17647058800000001</c:v>
                </c:pt>
                <c:pt idx="1202">
                  <c:v>0.177165354</c:v>
                </c:pt>
                <c:pt idx="1203">
                  <c:v>0.177165354</c:v>
                </c:pt>
                <c:pt idx="1204">
                  <c:v>0.177165354</c:v>
                </c:pt>
                <c:pt idx="1205">
                  <c:v>0.177165354</c:v>
                </c:pt>
                <c:pt idx="1206">
                  <c:v>0.177165354</c:v>
                </c:pt>
                <c:pt idx="1207">
                  <c:v>0.177165354</c:v>
                </c:pt>
                <c:pt idx="1208">
                  <c:v>0.177165354</c:v>
                </c:pt>
                <c:pt idx="1209">
                  <c:v>0.177165354</c:v>
                </c:pt>
                <c:pt idx="1210">
                  <c:v>0.177165354</c:v>
                </c:pt>
                <c:pt idx="1211">
                  <c:v>0.177165354</c:v>
                </c:pt>
                <c:pt idx="1212">
                  <c:v>0.177165354</c:v>
                </c:pt>
                <c:pt idx="1213">
                  <c:v>0.177165354</c:v>
                </c:pt>
                <c:pt idx="1214">
                  <c:v>0.177165354</c:v>
                </c:pt>
                <c:pt idx="1215">
                  <c:v>0.177165354</c:v>
                </c:pt>
                <c:pt idx="1216">
                  <c:v>0.18110236199999999</c:v>
                </c:pt>
                <c:pt idx="1217">
                  <c:v>0.18110236199999999</c:v>
                </c:pt>
                <c:pt idx="1218">
                  <c:v>0.18110236199999999</c:v>
                </c:pt>
                <c:pt idx="1219">
                  <c:v>0.18110236199999999</c:v>
                </c:pt>
                <c:pt idx="1220">
                  <c:v>0.18110236199999999</c:v>
                </c:pt>
                <c:pt idx="1221">
                  <c:v>0.18110236199999999</c:v>
                </c:pt>
                <c:pt idx="1222">
                  <c:v>0.18110236199999999</c:v>
                </c:pt>
                <c:pt idx="1223">
                  <c:v>0.18503937000000001</c:v>
                </c:pt>
                <c:pt idx="1224">
                  <c:v>0.18503937000000001</c:v>
                </c:pt>
                <c:pt idx="1225">
                  <c:v>0.18503937000000001</c:v>
                </c:pt>
                <c:pt idx="1226">
                  <c:v>0.18503937000000001</c:v>
                </c:pt>
                <c:pt idx="1227">
                  <c:v>0.18503937000000001</c:v>
                </c:pt>
                <c:pt idx="1228">
                  <c:v>0.18503937000000001</c:v>
                </c:pt>
                <c:pt idx="1229">
                  <c:v>0.18503937000000001</c:v>
                </c:pt>
                <c:pt idx="1230">
                  <c:v>0.18503937000000001</c:v>
                </c:pt>
                <c:pt idx="1231">
                  <c:v>0.18503937000000001</c:v>
                </c:pt>
                <c:pt idx="1232">
                  <c:v>0.18503937000000001</c:v>
                </c:pt>
                <c:pt idx="1233">
                  <c:v>0.18503937000000001</c:v>
                </c:pt>
                <c:pt idx="1234">
                  <c:v>0.18503937000000001</c:v>
                </c:pt>
                <c:pt idx="1235">
                  <c:v>0.18503937000000001</c:v>
                </c:pt>
                <c:pt idx="1236">
                  <c:v>0.18503937000000001</c:v>
                </c:pt>
                <c:pt idx="1237">
                  <c:v>0.18503937000000001</c:v>
                </c:pt>
                <c:pt idx="1238">
                  <c:v>0.18503937000000001</c:v>
                </c:pt>
                <c:pt idx="1239">
                  <c:v>0.18577075100000001</c:v>
                </c:pt>
                <c:pt idx="1240">
                  <c:v>0.18577075100000001</c:v>
                </c:pt>
                <c:pt idx="1241">
                  <c:v>0.18577075100000001</c:v>
                </c:pt>
                <c:pt idx="1242">
                  <c:v>0.18577075100000001</c:v>
                </c:pt>
                <c:pt idx="1243">
                  <c:v>0.18577075100000001</c:v>
                </c:pt>
                <c:pt idx="1244">
                  <c:v>0.18577075100000001</c:v>
                </c:pt>
                <c:pt idx="1245">
                  <c:v>0.18650793700000001</c:v>
                </c:pt>
                <c:pt idx="1246">
                  <c:v>0.18650793700000001</c:v>
                </c:pt>
                <c:pt idx="1247">
                  <c:v>0.187250996</c:v>
                </c:pt>
                <c:pt idx="1248">
                  <c:v>0.187250996</c:v>
                </c:pt>
                <c:pt idx="1249">
                  <c:v>0.188</c:v>
                </c:pt>
                <c:pt idx="1250">
                  <c:v>0.188</c:v>
                </c:pt>
                <c:pt idx="1251">
                  <c:v>0.188</c:v>
                </c:pt>
                <c:pt idx="1252">
                  <c:v>0.188</c:v>
                </c:pt>
                <c:pt idx="1253">
                  <c:v>0.18875502</c:v>
                </c:pt>
                <c:pt idx="1254">
                  <c:v>0.18875502</c:v>
                </c:pt>
                <c:pt idx="1255">
                  <c:v>0.18875502</c:v>
                </c:pt>
                <c:pt idx="1256">
                  <c:v>0.18875502</c:v>
                </c:pt>
                <c:pt idx="1257">
                  <c:v>0.18951612900000001</c:v>
                </c:pt>
                <c:pt idx="1258">
                  <c:v>0.19028340099999999</c:v>
                </c:pt>
                <c:pt idx="1259">
                  <c:v>0.19028340099999999</c:v>
                </c:pt>
                <c:pt idx="1260">
                  <c:v>0.19433198400000001</c:v>
                </c:pt>
                <c:pt idx="1261">
                  <c:v>0.19512195099999999</c:v>
                </c:pt>
                <c:pt idx="1262">
                  <c:v>0.19512195099999999</c:v>
                </c:pt>
                <c:pt idx="1263">
                  <c:v>0.19591836700000001</c:v>
                </c:pt>
                <c:pt idx="1264">
                  <c:v>0.19672131100000001</c:v>
                </c:pt>
                <c:pt idx="1265">
                  <c:v>0.197530864</c:v>
                </c:pt>
                <c:pt idx="1266">
                  <c:v>0.201646091</c:v>
                </c:pt>
                <c:pt idx="1267">
                  <c:v>0.201646091</c:v>
                </c:pt>
                <c:pt idx="1268">
                  <c:v>0.205761317</c:v>
                </c:pt>
                <c:pt idx="1269">
                  <c:v>0.205761317</c:v>
                </c:pt>
                <c:pt idx="1270">
                  <c:v>0.209876543</c:v>
                </c:pt>
                <c:pt idx="1271">
                  <c:v>0.209876543</c:v>
                </c:pt>
                <c:pt idx="1272">
                  <c:v>0.209876543</c:v>
                </c:pt>
                <c:pt idx="1273">
                  <c:v>0.209876543</c:v>
                </c:pt>
                <c:pt idx="1274">
                  <c:v>0.21399177</c:v>
                </c:pt>
                <c:pt idx="1275">
                  <c:v>0.21399177</c:v>
                </c:pt>
                <c:pt idx="1276">
                  <c:v>0.21399177</c:v>
                </c:pt>
                <c:pt idx="1277">
                  <c:v>0.21399177</c:v>
                </c:pt>
                <c:pt idx="1278">
                  <c:v>0.218106996</c:v>
                </c:pt>
                <c:pt idx="1279">
                  <c:v>0.222222222</c:v>
                </c:pt>
                <c:pt idx="1280">
                  <c:v>0.222222222</c:v>
                </c:pt>
                <c:pt idx="1281">
                  <c:v>0.222222222</c:v>
                </c:pt>
                <c:pt idx="1282">
                  <c:v>0.22727272700000001</c:v>
                </c:pt>
                <c:pt idx="1283">
                  <c:v>0.22821576800000001</c:v>
                </c:pt>
                <c:pt idx="1284">
                  <c:v>0.232365145</c:v>
                </c:pt>
                <c:pt idx="1285">
                  <c:v>0.236514523</c:v>
                </c:pt>
                <c:pt idx="1286">
                  <c:v>0.241666667</c:v>
                </c:pt>
                <c:pt idx="1287">
                  <c:v>0.24267782399999999</c:v>
                </c:pt>
                <c:pt idx="1288">
                  <c:v>0.24267782399999999</c:v>
                </c:pt>
                <c:pt idx="1289">
                  <c:v>0.24267782399999999</c:v>
                </c:pt>
                <c:pt idx="1290">
                  <c:v>0.24267782399999999</c:v>
                </c:pt>
                <c:pt idx="1291">
                  <c:v>0.24267782399999999</c:v>
                </c:pt>
                <c:pt idx="1292">
                  <c:v>0.24267782399999999</c:v>
                </c:pt>
                <c:pt idx="1293">
                  <c:v>0.24267782399999999</c:v>
                </c:pt>
                <c:pt idx="1294">
                  <c:v>0.24267782399999999</c:v>
                </c:pt>
                <c:pt idx="1295">
                  <c:v>0.24267782399999999</c:v>
                </c:pt>
                <c:pt idx="1296">
                  <c:v>0.24267782399999999</c:v>
                </c:pt>
                <c:pt idx="1297">
                  <c:v>0.24267782399999999</c:v>
                </c:pt>
                <c:pt idx="1298">
                  <c:v>0.24267782399999999</c:v>
                </c:pt>
                <c:pt idx="1299">
                  <c:v>0.24267782399999999</c:v>
                </c:pt>
                <c:pt idx="1300">
                  <c:v>0.24267782399999999</c:v>
                </c:pt>
                <c:pt idx="1301">
                  <c:v>0.24267782399999999</c:v>
                </c:pt>
                <c:pt idx="1302">
                  <c:v>0.24267782399999999</c:v>
                </c:pt>
                <c:pt idx="1303">
                  <c:v>0.24686192500000001</c:v>
                </c:pt>
                <c:pt idx="1304">
                  <c:v>0.25104602500000001</c:v>
                </c:pt>
                <c:pt idx="1305">
                  <c:v>0.25210083999999999</c:v>
                </c:pt>
                <c:pt idx="1306">
                  <c:v>0.25210083999999999</c:v>
                </c:pt>
                <c:pt idx="1307">
                  <c:v>0.25630252100000001</c:v>
                </c:pt>
                <c:pt idx="1308">
                  <c:v>0.261603376</c:v>
                </c:pt>
                <c:pt idx="1309">
                  <c:v>0.26271186400000002</c:v>
                </c:pt>
                <c:pt idx="1310">
                  <c:v>0.26271186400000002</c:v>
                </c:pt>
                <c:pt idx="1311">
                  <c:v>0.26382978699999998</c:v>
                </c:pt>
                <c:pt idx="1312">
                  <c:v>0.264957265</c:v>
                </c:pt>
                <c:pt idx="1313">
                  <c:v>0.264957265</c:v>
                </c:pt>
                <c:pt idx="1314">
                  <c:v>0.264957265</c:v>
                </c:pt>
                <c:pt idx="1315">
                  <c:v>0.264957265</c:v>
                </c:pt>
                <c:pt idx="1316">
                  <c:v>0.264957265</c:v>
                </c:pt>
                <c:pt idx="1317">
                  <c:v>0.264957265</c:v>
                </c:pt>
                <c:pt idx="1318">
                  <c:v>0.264957265</c:v>
                </c:pt>
                <c:pt idx="1319">
                  <c:v>0.264957265</c:v>
                </c:pt>
                <c:pt idx="1320">
                  <c:v>0.264957265</c:v>
                </c:pt>
                <c:pt idx="1321">
                  <c:v>0.264957265</c:v>
                </c:pt>
                <c:pt idx="1322">
                  <c:v>0.264957265</c:v>
                </c:pt>
                <c:pt idx="1323">
                  <c:v>0.26609442100000003</c:v>
                </c:pt>
                <c:pt idx="1324">
                  <c:v>0.26609442100000003</c:v>
                </c:pt>
                <c:pt idx="1325">
                  <c:v>0.26609442100000003</c:v>
                </c:pt>
                <c:pt idx="1326">
                  <c:v>0.27038626599999999</c:v>
                </c:pt>
                <c:pt idx="1327">
                  <c:v>0.27038626599999999</c:v>
                </c:pt>
                <c:pt idx="1328">
                  <c:v>0.27038626599999999</c:v>
                </c:pt>
                <c:pt idx="1329">
                  <c:v>0.27467811199999997</c:v>
                </c:pt>
                <c:pt idx="1330">
                  <c:v>0.27896995699999999</c:v>
                </c:pt>
                <c:pt idx="1331">
                  <c:v>0.27896995699999999</c:v>
                </c:pt>
                <c:pt idx="1332">
                  <c:v>0.28326180299999998</c:v>
                </c:pt>
                <c:pt idx="1333">
                  <c:v>0.287553648</c:v>
                </c:pt>
                <c:pt idx="1334">
                  <c:v>0.287553648</c:v>
                </c:pt>
                <c:pt idx="1335">
                  <c:v>0.287553648</c:v>
                </c:pt>
                <c:pt idx="1336">
                  <c:v>0.287553648</c:v>
                </c:pt>
                <c:pt idx="1337">
                  <c:v>0.287553648</c:v>
                </c:pt>
                <c:pt idx="1338">
                  <c:v>0.287553648</c:v>
                </c:pt>
                <c:pt idx="1339">
                  <c:v>0.287553648</c:v>
                </c:pt>
                <c:pt idx="1340">
                  <c:v>0.287553648</c:v>
                </c:pt>
                <c:pt idx="1341">
                  <c:v>0.287553648</c:v>
                </c:pt>
                <c:pt idx="1342">
                  <c:v>0.287553648</c:v>
                </c:pt>
                <c:pt idx="1343">
                  <c:v>0.287553648</c:v>
                </c:pt>
                <c:pt idx="1344">
                  <c:v>0.29184549399999998</c:v>
                </c:pt>
                <c:pt idx="1345">
                  <c:v>0.29184549399999998</c:v>
                </c:pt>
                <c:pt idx="1346">
                  <c:v>0.29184549399999998</c:v>
                </c:pt>
                <c:pt idx="1347">
                  <c:v>0.29184549399999998</c:v>
                </c:pt>
                <c:pt idx="1348">
                  <c:v>0.29184549399999998</c:v>
                </c:pt>
                <c:pt idx="1349">
                  <c:v>0.29184549399999998</c:v>
                </c:pt>
                <c:pt idx="1350">
                  <c:v>0.29184549399999998</c:v>
                </c:pt>
                <c:pt idx="1351">
                  <c:v>0.29184549399999998</c:v>
                </c:pt>
                <c:pt idx="1352">
                  <c:v>0.29184549399999998</c:v>
                </c:pt>
                <c:pt idx="1353">
                  <c:v>0.29184549399999998</c:v>
                </c:pt>
                <c:pt idx="1354">
                  <c:v>0.29184549399999998</c:v>
                </c:pt>
                <c:pt idx="1355">
                  <c:v>0.29184549399999998</c:v>
                </c:pt>
                <c:pt idx="1356">
                  <c:v>0.29184549399999998</c:v>
                </c:pt>
                <c:pt idx="1357">
                  <c:v>0.29184549399999998</c:v>
                </c:pt>
                <c:pt idx="1358">
                  <c:v>0.29184549399999998</c:v>
                </c:pt>
                <c:pt idx="1359">
                  <c:v>0.29184549399999998</c:v>
                </c:pt>
                <c:pt idx="1360">
                  <c:v>0.29184549399999998</c:v>
                </c:pt>
                <c:pt idx="1361">
                  <c:v>0.29184549399999998</c:v>
                </c:pt>
                <c:pt idx="1362">
                  <c:v>0.29184549399999998</c:v>
                </c:pt>
                <c:pt idx="1363">
                  <c:v>0.29184549399999998</c:v>
                </c:pt>
                <c:pt idx="1364">
                  <c:v>0.29184549399999998</c:v>
                </c:pt>
                <c:pt idx="1365">
                  <c:v>0.29184549399999998</c:v>
                </c:pt>
                <c:pt idx="1366">
                  <c:v>0.29184549399999998</c:v>
                </c:pt>
                <c:pt idx="1367">
                  <c:v>0.29184549399999998</c:v>
                </c:pt>
                <c:pt idx="1368">
                  <c:v>0.29184549399999998</c:v>
                </c:pt>
                <c:pt idx="1369">
                  <c:v>0.29184549399999998</c:v>
                </c:pt>
                <c:pt idx="1370">
                  <c:v>0.29184549399999998</c:v>
                </c:pt>
                <c:pt idx="1371">
                  <c:v>0.29184549399999998</c:v>
                </c:pt>
                <c:pt idx="1372">
                  <c:v>0.29184549399999998</c:v>
                </c:pt>
                <c:pt idx="1373">
                  <c:v>0.29184549399999998</c:v>
                </c:pt>
                <c:pt idx="1374">
                  <c:v>0.29184549399999998</c:v>
                </c:pt>
                <c:pt idx="1375">
                  <c:v>0.29184549399999998</c:v>
                </c:pt>
                <c:pt idx="1376">
                  <c:v>0.29184549399999998</c:v>
                </c:pt>
                <c:pt idx="1377">
                  <c:v>0.29184549399999998</c:v>
                </c:pt>
                <c:pt idx="1378">
                  <c:v>0.29184549399999998</c:v>
                </c:pt>
                <c:pt idx="1379">
                  <c:v>0.29184549399999998</c:v>
                </c:pt>
                <c:pt idx="1380">
                  <c:v>0.29184549399999998</c:v>
                </c:pt>
                <c:pt idx="1381">
                  <c:v>0.29184549399999998</c:v>
                </c:pt>
                <c:pt idx="1382">
                  <c:v>0.29184549399999998</c:v>
                </c:pt>
                <c:pt idx="1383">
                  <c:v>0.29184549399999998</c:v>
                </c:pt>
                <c:pt idx="1384">
                  <c:v>0.29184549399999998</c:v>
                </c:pt>
                <c:pt idx="1385">
                  <c:v>0.29310344799999999</c:v>
                </c:pt>
                <c:pt idx="1386">
                  <c:v>0.29437229399999998</c:v>
                </c:pt>
                <c:pt idx="1387">
                  <c:v>0.29437229399999998</c:v>
                </c:pt>
                <c:pt idx="1388">
                  <c:v>0.29437229399999998</c:v>
                </c:pt>
                <c:pt idx="1389">
                  <c:v>0.29437229399999998</c:v>
                </c:pt>
                <c:pt idx="1390">
                  <c:v>0.29437229399999998</c:v>
                </c:pt>
                <c:pt idx="1391">
                  <c:v>0.29437229399999998</c:v>
                </c:pt>
                <c:pt idx="1392">
                  <c:v>0.29437229399999998</c:v>
                </c:pt>
                <c:pt idx="1393">
                  <c:v>0.29437229399999998</c:v>
                </c:pt>
                <c:pt idx="1394">
                  <c:v>0.29437229399999998</c:v>
                </c:pt>
                <c:pt idx="1395">
                  <c:v>0.29437229399999998</c:v>
                </c:pt>
                <c:pt idx="1396">
                  <c:v>0.29437229399999998</c:v>
                </c:pt>
                <c:pt idx="1397">
                  <c:v>0.29437229399999998</c:v>
                </c:pt>
                <c:pt idx="1398">
                  <c:v>0.29437229399999998</c:v>
                </c:pt>
                <c:pt idx="1399">
                  <c:v>0.29437229399999998</c:v>
                </c:pt>
                <c:pt idx="1400">
                  <c:v>0.29437229399999998</c:v>
                </c:pt>
                <c:pt idx="1401">
                  <c:v>0.29437229399999998</c:v>
                </c:pt>
                <c:pt idx="1402">
                  <c:v>0.29437229399999998</c:v>
                </c:pt>
                <c:pt idx="1403">
                  <c:v>0.29565217399999999</c:v>
                </c:pt>
                <c:pt idx="1404">
                  <c:v>0.29694323099999997</c:v>
                </c:pt>
                <c:pt idx="1405">
                  <c:v>0.29694323099999997</c:v>
                </c:pt>
                <c:pt idx="1406">
                  <c:v>0.301310044</c:v>
                </c:pt>
                <c:pt idx="1407">
                  <c:v>0.305676856</c:v>
                </c:pt>
                <c:pt idx="1408">
                  <c:v>0.305676856</c:v>
                </c:pt>
                <c:pt idx="1409">
                  <c:v>0.305676856</c:v>
                </c:pt>
                <c:pt idx="1410">
                  <c:v>0.305676856</c:v>
                </c:pt>
                <c:pt idx="1411">
                  <c:v>0.305676856</c:v>
                </c:pt>
                <c:pt idx="1412">
                  <c:v>0.305676856</c:v>
                </c:pt>
                <c:pt idx="1413">
                  <c:v>0.305676856</c:v>
                </c:pt>
                <c:pt idx="1414">
                  <c:v>0.305676856</c:v>
                </c:pt>
                <c:pt idx="1415">
                  <c:v>0.305676856</c:v>
                </c:pt>
                <c:pt idx="1416">
                  <c:v>0.305676856</c:v>
                </c:pt>
                <c:pt idx="1417">
                  <c:v>0.305676856</c:v>
                </c:pt>
                <c:pt idx="1418">
                  <c:v>0.305676856</c:v>
                </c:pt>
                <c:pt idx="1419">
                  <c:v>0.305676856</c:v>
                </c:pt>
                <c:pt idx="1420">
                  <c:v>0.305676856</c:v>
                </c:pt>
                <c:pt idx="1421">
                  <c:v>0.305676856</c:v>
                </c:pt>
                <c:pt idx="1422">
                  <c:v>0.305676856</c:v>
                </c:pt>
                <c:pt idx="1423">
                  <c:v>0.305676856</c:v>
                </c:pt>
                <c:pt idx="1424">
                  <c:v>0.31004366799999999</c:v>
                </c:pt>
                <c:pt idx="1425">
                  <c:v>0.31578947400000001</c:v>
                </c:pt>
                <c:pt idx="1426">
                  <c:v>0.31578947400000001</c:v>
                </c:pt>
                <c:pt idx="1427">
                  <c:v>0.317180617</c:v>
                </c:pt>
                <c:pt idx="1428">
                  <c:v>0.317180617</c:v>
                </c:pt>
                <c:pt idx="1429">
                  <c:v>0.317180617</c:v>
                </c:pt>
                <c:pt idx="1430">
                  <c:v>0.317180617</c:v>
                </c:pt>
                <c:pt idx="1431">
                  <c:v>0.31858407100000002</c:v>
                </c:pt>
                <c:pt idx="1432">
                  <c:v>0.31858407100000002</c:v>
                </c:pt>
                <c:pt idx="1433">
                  <c:v>0.31858407100000002</c:v>
                </c:pt>
                <c:pt idx="1434">
                  <c:v>0.31858407100000002</c:v>
                </c:pt>
                <c:pt idx="1435">
                  <c:v>0.31858407100000002</c:v>
                </c:pt>
                <c:pt idx="1436">
                  <c:v>0.31858407100000002</c:v>
                </c:pt>
                <c:pt idx="1437">
                  <c:v>0.31858407100000002</c:v>
                </c:pt>
                <c:pt idx="1438">
                  <c:v>0.31858407100000002</c:v>
                </c:pt>
                <c:pt idx="1439">
                  <c:v>0.31858407100000002</c:v>
                </c:pt>
                <c:pt idx="1440">
                  <c:v>0.31858407100000002</c:v>
                </c:pt>
                <c:pt idx="1441">
                  <c:v>0.31858407100000002</c:v>
                </c:pt>
                <c:pt idx="1442">
                  <c:v>0.31858407100000002</c:v>
                </c:pt>
                <c:pt idx="1443">
                  <c:v>0.31858407100000002</c:v>
                </c:pt>
                <c:pt idx="1444">
                  <c:v>0.31858407100000002</c:v>
                </c:pt>
                <c:pt idx="1445">
                  <c:v>0.31858407100000002</c:v>
                </c:pt>
                <c:pt idx="1446">
                  <c:v>0.32300885000000001</c:v>
                </c:pt>
                <c:pt idx="1447">
                  <c:v>0.32300885000000001</c:v>
                </c:pt>
                <c:pt idx="1448">
                  <c:v>0.32743362799999998</c:v>
                </c:pt>
                <c:pt idx="1449">
                  <c:v>0.32743362799999998</c:v>
                </c:pt>
                <c:pt idx="1450">
                  <c:v>0.32743362799999998</c:v>
                </c:pt>
                <c:pt idx="1451">
                  <c:v>0.32743362799999998</c:v>
                </c:pt>
                <c:pt idx="1452">
                  <c:v>0.33185840700000002</c:v>
                </c:pt>
                <c:pt idx="1453">
                  <c:v>0.33185840700000002</c:v>
                </c:pt>
                <c:pt idx="1454">
                  <c:v>0.33185840700000002</c:v>
                </c:pt>
                <c:pt idx="1455">
                  <c:v>0.33333333300000001</c:v>
                </c:pt>
                <c:pt idx="1456">
                  <c:v>0.33333333300000001</c:v>
                </c:pt>
                <c:pt idx="1457">
                  <c:v>0.33333333300000001</c:v>
                </c:pt>
                <c:pt idx="1458">
                  <c:v>0.33333333300000001</c:v>
                </c:pt>
                <c:pt idx="1459">
                  <c:v>0.33333333300000001</c:v>
                </c:pt>
                <c:pt idx="1460">
                  <c:v>0.33333333300000001</c:v>
                </c:pt>
                <c:pt idx="1461">
                  <c:v>0.33333333300000001</c:v>
                </c:pt>
                <c:pt idx="1462">
                  <c:v>0.33333333300000001</c:v>
                </c:pt>
                <c:pt idx="1463">
                  <c:v>0.33333333300000001</c:v>
                </c:pt>
                <c:pt idx="1464">
                  <c:v>0.33333333300000001</c:v>
                </c:pt>
                <c:pt idx="1465">
                  <c:v>0.33333333300000001</c:v>
                </c:pt>
                <c:pt idx="1466">
                  <c:v>0.33333333300000001</c:v>
                </c:pt>
                <c:pt idx="1467">
                  <c:v>0.33333333300000001</c:v>
                </c:pt>
                <c:pt idx="1468">
                  <c:v>0.33333333300000001</c:v>
                </c:pt>
                <c:pt idx="1469">
                  <c:v>0.334821429</c:v>
                </c:pt>
                <c:pt idx="1470">
                  <c:v>0.334821429</c:v>
                </c:pt>
                <c:pt idx="1471">
                  <c:v>0.334821429</c:v>
                </c:pt>
                <c:pt idx="1472">
                  <c:v>0.334821429</c:v>
                </c:pt>
                <c:pt idx="1473">
                  <c:v>0.334821429</c:v>
                </c:pt>
                <c:pt idx="1474">
                  <c:v>0.334821429</c:v>
                </c:pt>
                <c:pt idx="1475">
                  <c:v>0.334821429</c:v>
                </c:pt>
                <c:pt idx="1476">
                  <c:v>0.33928571400000002</c:v>
                </c:pt>
                <c:pt idx="1477">
                  <c:v>0.34234234200000002</c:v>
                </c:pt>
                <c:pt idx="1478">
                  <c:v>0.34234234200000002</c:v>
                </c:pt>
                <c:pt idx="1479">
                  <c:v>0.34234234200000002</c:v>
                </c:pt>
                <c:pt idx="1480">
                  <c:v>0.34389140299999998</c:v>
                </c:pt>
                <c:pt idx="1481">
                  <c:v>0.34389140299999998</c:v>
                </c:pt>
                <c:pt idx="1482">
                  <c:v>0.34389140299999998</c:v>
                </c:pt>
                <c:pt idx="1483">
                  <c:v>0.34389140299999998</c:v>
                </c:pt>
                <c:pt idx="1484">
                  <c:v>0.345454545</c:v>
                </c:pt>
                <c:pt idx="1485">
                  <c:v>0.345454545</c:v>
                </c:pt>
                <c:pt idx="1486">
                  <c:v>0.345454545</c:v>
                </c:pt>
                <c:pt idx="1487">
                  <c:v>0.345454545</c:v>
                </c:pt>
                <c:pt idx="1488">
                  <c:v>0.345454545</c:v>
                </c:pt>
                <c:pt idx="1489">
                  <c:v>0.345454545</c:v>
                </c:pt>
                <c:pt idx="1490">
                  <c:v>0.35</c:v>
                </c:pt>
                <c:pt idx="1491">
                  <c:v>0.35</c:v>
                </c:pt>
                <c:pt idx="1492">
                  <c:v>0.35</c:v>
                </c:pt>
                <c:pt idx="1493">
                  <c:v>0.35</c:v>
                </c:pt>
                <c:pt idx="1494">
                  <c:v>0.35</c:v>
                </c:pt>
                <c:pt idx="1495">
                  <c:v>0.35</c:v>
                </c:pt>
                <c:pt idx="1496">
                  <c:v>0.35</c:v>
                </c:pt>
                <c:pt idx="1497">
                  <c:v>0.35</c:v>
                </c:pt>
                <c:pt idx="1498">
                  <c:v>0.35909090900000001</c:v>
                </c:pt>
                <c:pt idx="1499">
                  <c:v>0.35909090900000001</c:v>
                </c:pt>
                <c:pt idx="1500">
                  <c:v>0.35909090900000001</c:v>
                </c:pt>
                <c:pt idx="1501">
                  <c:v>0.36363636399999999</c:v>
                </c:pt>
                <c:pt idx="1502">
                  <c:v>0.36363636399999999</c:v>
                </c:pt>
                <c:pt idx="1503">
                  <c:v>0.36363636399999999</c:v>
                </c:pt>
                <c:pt idx="1504">
                  <c:v>0.36363636399999999</c:v>
                </c:pt>
                <c:pt idx="1505">
                  <c:v>0.36818181799999999</c:v>
                </c:pt>
                <c:pt idx="1506">
                  <c:v>0.36818181799999999</c:v>
                </c:pt>
                <c:pt idx="1507">
                  <c:v>0.36818181799999999</c:v>
                </c:pt>
                <c:pt idx="1508">
                  <c:v>0.36986301399999999</c:v>
                </c:pt>
                <c:pt idx="1509">
                  <c:v>0.36986301399999999</c:v>
                </c:pt>
                <c:pt idx="1510">
                  <c:v>0.36986301399999999</c:v>
                </c:pt>
                <c:pt idx="1511">
                  <c:v>0.36986301399999999</c:v>
                </c:pt>
                <c:pt idx="1512">
                  <c:v>0.36986301399999999</c:v>
                </c:pt>
                <c:pt idx="1513">
                  <c:v>0.36986301399999999</c:v>
                </c:pt>
                <c:pt idx="1514">
                  <c:v>0.36986301399999999</c:v>
                </c:pt>
                <c:pt idx="1515">
                  <c:v>0.36986301399999999</c:v>
                </c:pt>
                <c:pt idx="1516">
                  <c:v>0.36986301399999999</c:v>
                </c:pt>
                <c:pt idx="1517">
                  <c:v>0.36986301399999999</c:v>
                </c:pt>
                <c:pt idx="1518">
                  <c:v>0.36986301399999999</c:v>
                </c:pt>
                <c:pt idx="1519">
                  <c:v>0.36986301399999999</c:v>
                </c:pt>
                <c:pt idx="1520">
                  <c:v>0.36986301399999999</c:v>
                </c:pt>
                <c:pt idx="1521">
                  <c:v>0.36986301399999999</c:v>
                </c:pt>
                <c:pt idx="1522">
                  <c:v>0.36986301399999999</c:v>
                </c:pt>
                <c:pt idx="1523">
                  <c:v>0.36986301399999999</c:v>
                </c:pt>
                <c:pt idx="1524">
                  <c:v>0.36986301399999999</c:v>
                </c:pt>
                <c:pt idx="1525">
                  <c:v>0.36986301399999999</c:v>
                </c:pt>
                <c:pt idx="1526">
                  <c:v>0.36986301399999999</c:v>
                </c:pt>
                <c:pt idx="1527">
                  <c:v>0.36986301399999999</c:v>
                </c:pt>
                <c:pt idx="1528">
                  <c:v>0.36986301399999999</c:v>
                </c:pt>
                <c:pt idx="1529">
                  <c:v>0.374429224</c:v>
                </c:pt>
                <c:pt idx="1530">
                  <c:v>0.374429224</c:v>
                </c:pt>
                <c:pt idx="1531">
                  <c:v>0.37962963</c:v>
                </c:pt>
                <c:pt idx="1532">
                  <c:v>0.37962963</c:v>
                </c:pt>
                <c:pt idx="1533">
                  <c:v>0.38139534899999999</c:v>
                </c:pt>
                <c:pt idx="1534">
                  <c:v>0.38139534899999999</c:v>
                </c:pt>
                <c:pt idx="1535">
                  <c:v>0.38139534899999999</c:v>
                </c:pt>
                <c:pt idx="1536">
                  <c:v>0.38139534899999999</c:v>
                </c:pt>
                <c:pt idx="1537">
                  <c:v>0.38317757000000002</c:v>
                </c:pt>
                <c:pt idx="1538">
                  <c:v>0.38317757000000002</c:v>
                </c:pt>
                <c:pt idx="1539">
                  <c:v>0.38317757000000002</c:v>
                </c:pt>
                <c:pt idx="1540">
                  <c:v>0.38317757000000002</c:v>
                </c:pt>
                <c:pt idx="1541">
                  <c:v>0.38497652599999999</c:v>
                </c:pt>
                <c:pt idx="1542">
                  <c:v>0.38497652599999999</c:v>
                </c:pt>
                <c:pt idx="1543">
                  <c:v>0.38497652599999999</c:v>
                </c:pt>
                <c:pt idx="1544">
                  <c:v>0.38497652599999999</c:v>
                </c:pt>
                <c:pt idx="1545">
                  <c:v>0.38497652599999999</c:v>
                </c:pt>
                <c:pt idx="1546">
                  <c:v>0.38497652599999999</c:v>
                </c:pt>
                <c:pt idx="1547">
                  <c:v>0.38497652599999999</c:v>
                </c:pt>
                <c:pt idx="1548">
                  <c:v>0.38497652599999999</c:v>
                </c:pt>
                <c:pt idx="1549">
                  <c:v>0.38497652599999999</c:v>
                </c:pt>
                <c:pt idx="1550">
                  <c:v>0.38497652599999999</c:v>
                </c:pt>
                <c:pt idx="1551">
                  <c:v>0.38497652599999999</c:v>
                </c:pt>
                <c:pt idx="1552">
                  <c:v>0.40094339600000001</c:v>
                </c:pt>
                <c:pt idx="1553">
                  <c:v>0.40094339600000001</c:v>
                </c:pt>
                <c:pt idx="1554">
                  <c:v>0.40566037700000002</c:v>
                </c:pt>
                <c:pt idx="1555">
                  <c:v>0.40566037700000002</c:v>
                </c:pt>
                <c:pt idx="1556">
                  <c:v>0.40566037700000002</c:v>
                </c:pt>
                <c:pt idx="1557">
                  <c:v>0.40566037700000002</c:v>
                </c:pt>
                <c:pt idx="1558">
                  <c:v>0.41037735800000003</c:v>
                </c:pt>
                <c:pt idx="1559">
                  <c:v>0.41037735800000003</c:v>
                </c:pt>
                <c:pt idx="1560">
                  <c:v>0.41037735800000003</c:v>
                </c:pt>
                <c:pt idx="1561">
                  <c:v>0.41037735800000003</c:v>
                </c:pt>
                <c:pt idx="1562">
                  <c:v>0.41509434000000001</c:v>
                </c:pt>
                <c:pt idx="1563">
                  <c:v>0.41509434000000001</c:v>
                </c:pt>
                <c:pt idx="1564">
                  <c:v>0.41509434000000001</c:v>
                </c:pt>
                <c:pt idx="1565">
                  <c:v>0.41509434000000001</c:v>
                </c:pt>
                <c:pt idx="1566">
                  <c:v>0.417061611</c:v>
                </c:pt>
                <c:pt idx="1567">
                  <c:v>0.417061611</c:v>
                </c:pt>
                <c:pt idx="1568">
                  <c:v>0.417061611</c:v>
                </c:pt>
                <c:pt idx="1569">
                  <c:v>0.41904761899999998</c:v>
                </c:pt>
                <c:pt idx="1570">
                  <c:v>0.41904761899999998</c:v>
                </c:pt>
                <c:pt idx="1571">
                  <c:v>0.42105263199999998</c:v>
                </c:pt>
                <c:pt idx="1572">
                  <c:v>0.42105263199999998</c:v>
                </c:pt>
                <c:pt idx="1573">
                  <c:v>0.42583732099999999</c:v>
                </c:pt>
                <c:pt idx="1574">
                  <c:v>0.42583732099999999</c:v>
                </c:pt>
                <c:pt idx="1575">
                  <c:v>0.42583732099999999</c:v>
                </c:pt>
                <c:pt idx="1576">
                  <c:v>0.42583732099999999</c:v>
                </c:pt>
                <c:pt idx="1577">
                  <c:v>0.42583732099999999</c:v>
                </c:pt>
                <c:pt idx="1578">
                  <c:v>0.42788461500000002</c:v>
                </c:pt>
                <c:pt idx="1579">
                  <c:v>0.42788461500000002</c:v>
                </c:pt>
                <c:pt idx="1580">
                  <c:v>0.42788461500000002</c:v>
                </c:pt>
                <c:pt idx="1581">
                  <c:v>0.42788461500000002</c:v>
                </c:pt>
                <c:pt idx="1582">
                  <c:v>0.42788461500000002</c:v>
                </c:pt>
                <c:pt idx="1583">
                  <c:v>0.42788461500000002</c:v>
                </c:pt>
                <c:pt idx="1584">
                  <c:v>0.42788461500000002</c:v>
                </c:pt>
                <c:pt idx="1585">
                  <c:v>0.42788461500000002</c:v>
                </c:pt>
                <c:pt idx="1586">
                  <c:v>0.42788461500000002</c:v>
                </c:pt>
                <c:pt idx="1587">
                  <c:v>0.43478260899999999</c:v>
                </c:pt>
                <c:pt idx="1588">
                  <c:v>0.43478260899999999</c:v>
                </c:pt>
                <c:pt idx="1589">
                  <c:v>0.43478260899999999</c:v>
                </c:pt>
                <c:pt idx="1590">
                  <c:v>0.439613527</c:v>
                </c:pt>
                <c:pt idx="1591">
                  <c:v>0.439613527</c:v>
                </c:pt>
                <c:pt idx="1592">
                  <c:v>0.44444444399999999</c:v>
                </c:pt>
                <c:pt idx="1593">
                  <c:v>0.44444444399999999</c:v>
                </c:pt>
                <c:pt idx="1594">
                  <c:v>0.44444444399999999</c:v>
                </c:pt>
                <c:pt idx="1595">
                  <c:v>0.44444444399999999</c:v>
                </c:pt>
                <c:pt idx="1596">
                  <c:v>0.44444444399999999</c:v>
                </c:pt>
                <c:pt idx="1597">
                  <c:v>0.44444444399999999</c:v>
                </c:pt>
                <c:pt idx="1598">
                  <c:v>0.44444444399999999</c:v>
                </c:pt>
                <c:pt idx="1599">
                  <c:v>0.451456311</c:v>
                </c:pt>
                <c:pt idx="1600">
                  <c:v>0.451456311</c:v>
                </c:pt>
                <c:pt idx="1601">
                  <c:v>0.451456311</c:v>
                </c:pt>
                <c:pt idx="1602">
                  <c:v>0.451456311</c:v>
                </c:pt>
                <c:pt idx="1603">
                  <c:v>0.45588235300000002</c:v>
                </c:pt>
                <c:pt idx="1604">
                  <c:v>0.45588235300000002</c:v>
                </c:pt>
                <c:pt idx="1605">
                  <c:v>0.45588235300000002</c:v>
                </c:pt>
                <c:pt idx="1606">
                  <c:v>0.45588235300000002</c:v>
                </c:pt>
                <c:pt idx="1607">
                  <c:v>0.45588235300000002</c:v>
                </c:pt>
                <c:pt idx="1608">
                  <c:v>0.46078431399999997</c:v>
                </c:pt>
                <c:pt idx="1609">
                  <c:v>0.46078431399999997</c:v>
                </c:pt>
                <c:pt idx="1610">
                  <c:v>0.46078431399999997</c:v>
                </c:pt>
                <c:pt idx="1611">
                  <c:v>0.46078431399999997</c:v>
                </c:pt>
                <c:pt idx="1612">
                  <c:v>0.46078431399999997</c:v>
                </c:pt>
                <c:pt idx="1613">
                  <c:v>0.46078431399999997</c:v>
                </c:pt>
                <c:pt idx="1614">
                  <c:v>0.46078431399999997</c:v>
                </c:pt>
                <c:pt idx="1615">
                  <c:v>0.46305418700000001</c:v>
                </c:pt>
                <c:pt idx="1616">
                  <c:v>0.46305418700000001</c:v>
                </c:pt>
                <c:pt idx="1617">
                  <c:v>0.46305418700000001</c:v>
                </c:pt>
                <c:pt idx="1618">
                  <c:v>0.46305418700000001</c:v>
                </c:pt>
                <c:pt idx="1619">
                  <c:v>0.46305418700000001</c:v>
                </c:pt>
                <c:pt idx="1620">
                  <c:v>0.46798029600000002</c:v>
                </c:pt>
                <c:pt idx="1621">
                  <c:v>0.46798029600000002</c:v>
                </c:pt>
                <c:pt idx="1622">
                  <c:v>0.46798029600000002</c:v>
                </c:pt>
                <c:pt idx="1623">
                  <c:v>0.46798029600000002</c:v>
                </c:pt>
                <c:pt idx="1624">
                  <c:v>0.47783251199999999</c:v>
                </c:pt>
                <c:pt idx="1625">
                  <c:v>0.47783251199999999</c:v>
                </c:pt>
                <c:pt idx="1626">
                  <c:v>0.47783251199999999</c:v>
                </c:pt>
                <c:pt idx="1627">
                  <c:v>0.47783251199999999</c:v>
                </c:pt>
                <c:pt idx="1628">
                  <c:v>0.48019802</c:v>
                </c:pt>
                <c:pt idx="1629">
                  <c:v>0.48019802</c:v>
                </c:pt>
                <c:pt idx="1630">
                  <c:v>0.48019802</c:v>
                </c:pt>
                <c:pt idx="1631">
                  <c:v>0.48019802</c:v>
                </c:pt>
                <c:pt idx="1632">
                  <c:v>0.48019802</c:v>
                </c:pt>
                <c:pt idx="1633">
                  <c:v>0.48019802</c:v>
                </c:pt>
                <c:pt idx="1634">
                  <c:v>0.48019802</c:v>
                </c:pt>
                <c:pt idx="1635">
                  <c:v>0.48019802</c:v>
                </c:pt>
                <c:pt idx="1636">
                  <c:v>0.48756218899999998</c:v>
                </c:pt>
                <c:pt idx="1637">
                  <c:v>0.49</c:v>
                </c:pt>
                <c:pt idx="1638">
                  <c:v>0.49</c:v>
                </c:pt>
                <c:pt idx="1639">
                  <c:v>0.49</c:v>
                </c:pt>
                <c:pt idx="1640">
                  <c:v>0.49</c:v>
                </c:pt>
                <c:pt idx="1641">
                  <c:v>0.49</c:v>
                </c:pt>
                <c:pt idx="1642">
                  <c:v>0.49</c:v>
                </c:pt>
                <c:pt idx="1643">
                  <c:v>0.49</c:v>
                </c:pt>
                <c:pt idx="1644">
                  <c:v>0.49</c:v>
                </c:pt>
                <c:pt idx="1645">
                  <c:v>0.49</c:v>
                </c:pt>
                <c:pt idx="1646">
                  <c:v>0.49</c:v>
                </c:pt>
                <c:pt idx="1647">
                  <c:v>0.49</c:v>
                </c:pt>
                <c:pt idx="1648">
                  <c:v>0.49</c:v>
                </c:pt>
                <c:pt idx="1649">
                  <c:v>0.495</c:v>
                </c:pt>
                <c:pt idx="1650">
                  <c:v>0.495</c:v>
                </c:pt>
                <c:pt idx="1651">
                  <c:v>0.495</c:v>
                </c:pt>
                <c:pt idx="1652">
                  <c:v>0.495</c:v>
                </c:pt>
                <c:pt idx="1653">
                  <c:v>0.495</c:v>
                </c:pt>
                <c:pt idx="1654">
                  <c:v>0.495</c:v>
                </c:pt>
                <c:pt idx="1655">
                  <c:v>0.495</c:v>
                </c:pt>
                <c:pt idx="1656">
                  <c:v>0.49748743699999998</c:v>
                </c:pt>
                <c:pt idx="1657">
                  <c:v>0.50251256300000002</c:v>
                </c:pt>
                <c:pt idx="1658">
                  <c:v>0.50753768799999999</c:v>
                </c:pt>
                <c:pt idx="1659">
                  <c:v>0.50753768799999999</c:v>
                </c:pt>
                <c:pt idx="1660">
                  <c:v>0.50753768799999999</c:v>
                </c:pt>
                <c:pt idx="1661">
                  <c:v>0.51010100999999997</c:v>
                </c:pt>
                <c:pt idx="1662">
                  <c:v>0.51010100999999997</c:v>
                </c:pt>
                <c:pt idx="1663">
                  <c:v>0.51010100999999997</c:v>
                </c:pt>
                <c:pt idx="1664">
                  <c:v>0.51010100999999997</c:v>
                </c:pt>
                <c:pt idx="1665">
                  <c:v>0.51269035500000004</c:v>
                </c:pt>
                <c:pt idx="1666">
                  <c:v>0.51530612200000003</c:v>
                </c:pt>
                <c:pt idx="1667">
                  <c:v>0.51530612200000003</c:v>
                </c:pt>
                <c:pt idx="1668">
                  <c:v>0.51530612200000003</c:v>
                </c:pt>
                <c:pt idx="1669">
                  <c:v>0.51530612200000003</c:v>
                </c:pt>
                <c:pt idx="1670">
                  <c:v>0.51530612200000003</c:v>
                </c:pt>
                <c:pt idx="1671">
                  <c:v>0.51530612200000003</c:v>
                </c:pt>
                <c:pt idx="1672">
                  <c:v>0.51530612200000003</c:v>
                </c:pt>
                <c:pt idx="1673">
                  <c:v>0.51530612200000003</c:v>
                </c:pt>
                <c:pt idx="1674">
                  <c:v>0.51530612200000003</c:v>
                </c:pt>
                <c:pt idx="1675">
                  <c:v>0.51530612200000003</c:v>
                </c:pt>
                <c:pt idx="1676">
                  <c:v>0.51530612200000003</c:v>
                </c:pt>
                <c:pt idx="1677">
                  <c:v>0.52040816300000003</c:v>
                </c:pt>
                <c:pt idx="1678">
                  <c:v>0.52040816300000003</c:v>
                </c:pt>
                <c:pt idx="1679">
                  <c:v>0.52040816300000003</c:v>
                </c:pt>
                <c:pt idx="1680">
                  <c:v>0.52040816300000003</c:v>
                </c:pt>
                <c:pt idx="1681">
                  <c:v>0.52307692299999997</c:v>
                </c:pt>
                <c:pt idx="1682">
                  <c:v>0.52820512799999997</c:v>
                </c:pt>
                <c:pt idx="1683">
                  <c:v>0.52820512799999997</c:v>
                </c:pt>
                <c:pt idx="1684">
                  <c:v>0.52820512799999997</c:v>
                </c:pt>
                <c:pt idx="1685">
                  <c:v>0.52820512799999997</c:v>
                </c:pt>
                <c:pt idx="1686">
                  <c:v>0.53333333299999997</c:v>
                </c:pt>
                <c:pt idx="1687">
                  <c:v>0.53846153799999996</c:v>
                </c:pt>
                <c:pt idx="1688">
                  <c:v>0.53846153799999996</c:v>
                </c:pt>
                <c:pt idx="1689">
                  <c:v>0.53846153799999996</c:v>
                </c:pt>
                <c:pt idx="1690">
                  <c:v>0.53846153799999996</c:v>
                </c:pt>
                <c:pt idx="1691">
                  <c:v>0.53846153799999996</c:v>
                </c:pt>
                <c:pt idx="1692">
                  <c:v>0.53846153799999996</c:v>
                </c:pt>
                <c:pt idx="1693">
                  <c:v>0.53846153799999996</c:v>
                </c:pt>
                <c:pt idx="1694">
                  <c:v>0.53846153799999996</c:v>
                </c:pt>
                <c:pt idx="1695">
                  <c:v>0.53846153799999996</c:v>
                </c:pt>
                <c:pt idx="1696">
                  <c:v>0.53846153799999996</c:v>
                </c:pt>
                <c:pt idx="1697">
                  <c:v>0.54123711299999999</c:v>
                </c:pt>
                <c:pt idx="1698">
                  <c:v>0.54404145100000001</c:v>
                </c:pt>
                <c:pt idx="1699">
                  <c:v>0.54404145100000001</c:v>
                </c:pt>
                <c:pt idx="1700">
                  <c:v>0.54404145100000001</c:v>
                </c:pt>
                <c:pt idx="1701">
                  <c:v>0.54404145100000001</c:v>
                </c:pt>
                <c:pt idx="1702">
                  <c:v>0.54922279799999996</c:v>
                </c:pt>
                <c:pt idx="1703">
                  <c:v>0.54922279799999996</c:v>
                </c:pt>
                <c:pt idx="1704">
                  <c:v>0.54922279799999996</c:v>
                </c:pt>
                <c:pt idx="1705">
                  <c:v>0.54922279799999996</c:v>
                </c:pt>
                <c:pt idx="1706">
                  <c:v>0.54922279799999996</c:v>
                </c:pt>
                <c:pt idx="1707">
                  <c:v>0.54922279799999996</c:v>
                </c:pt>
                <c:pt idx="1708">
                  <c:v>0.54922279799999996</c:v>
                </c:pt>
                <c:pt idx="1709">
                  <c:v>0.54922279799999996</c:v>
                </c:pt>
                <c:pt idx="1710">
                  <c:v>0.54922279799999996</c:v>
                </c:pt>
                <c:pt idx="1711">
                  <c:v>0.55208333300000001</c:v>
                </c:pt>
                <c:pt idx="1712">
                  <c:v>0.55208333300000001</c:v>
                </c:pt>
                <c:pt idx="1713">
                  <c:v>0.55208333300000001</c:v>
                </c:pt>
                <c:pt idx="1714">
                  <c:v>0.55497382200000001</c:v>
                </c:pt>
                <c:pt idx="1715">
                  <c:v>0.55497382200000001</c:v>
                </c:pt>
                <c:pt idx="1716">
                  <c:v>0.55497382200000001</c:v>
                </c:pt>
                <c:pt idx="1717">
                  <c:v>0.55497382200000001</c:v>
                </c:pt>
                <c:pt idx="1718">
                  <c:v>0.56020942399999996</c:v>
                </c:pt>
                <c:pt idx="1719">
                  <c:v>0.56544502600000002</c:v>
                </c:pt>
                <c:pt idx="1720">
                  <c:v>0.56842105300000001</c:v>
                </c:pt>
                <c:pt idx="1721">
                  <c:v>0.56842105300000001</c:v>
                </c:pt>
                <c:pt idx="1722">
                  <c:v>0.56842105300000001</c:v>
                </c:pt>
                <c:pt idx="1723">
                  <c:v>0.56842105300000001</c:v>
                </c:pt>
                <c:pt idx="1724">
                  <c:v>0.56842105300000001</c:v>
                </c:pt>
                <c:pt idx="1725">
                  <c:v>0.56842105300000001</c:v>
                </c:pt>
                <c:pt idx="1726">
                  <c:v>0.56842105300000001</c:v>
                </c:pt>
                <c:pt idx="1727">
                  <c:v>0.56842105300000001</c:v>
                </c:pt>
                <c:pt idx="1728">
                  <c:v>0.56842105300000001</c:v>
                </c:pt>
                <c:pt idx="1729">
                  <c:v>0.56842105300000001</c:v>
                </c:pt>
                <c:pt idx="1730">
                  <c:v>0.56842105300000001</c:v>
                </c:pt>
                <c:pt idx="1731">
                  <c:v>0.56842105300000001</c:v>
                </c:pt>
                <c:pt idx="1732">
                  <c:v>0.573684211</c:v>
                </c:pt>
                <c:pt idx="1733">
                  <c:v>0.573684211</c:v>
                </c:pt>
                <c:pt idx="1734">
                  <c:v>0.573684211</c:v>
                </c:pt>
                <c:pt idx="1735">
                  <c:v>0.57894736800000002</c:v>
                </c:pt>
                <c:pt idx="1736">
                  <c:v>0.57894736800000002</c:v>
                </c:pt>
                <c:pt idx="1737">
                  <c:v>0.57894736800000002</c:v>
                </c:pt>
                <c:pt idx="1738">
                  <c:v>0.582010582</c:v>
                </c:pt>
                <c:pt idx="1739">
                  <c:v>0.582010582</c:v>
                </c:pt>
                <c:pt idx="1740">
                  <c:v>0.582010582</c:v>
                </c:pt>
                <c:pt idx="1741">
                  <c:v>0.58730158700000001</c:v>
                </c:pt>
                <c:pt idx="1742">
                  <c:v>0.59042553200000003</c:v>
                </c:pt>
                <c:pt idx="1743">
                  <c:v>0.59042553200000003</c:v>
                </c:pt>
                <c:pt idx="1744">
                  <c:v>0.59042553200000003</c:v>
                </c:pt>
                <c:pt idx="1745">
                  <c:v>0.59358288800000003</c:v>
                </c:pt>
                <c:pt idx="1746">
                  <c:v>0.59358288800000003</c:v>
                </c:pt>
                <c:pt idx="1747">
                  <c:v>0.59358288800000003</c:v>
                </c:pt>
                <c:pt idx="1748">
                  <c:v>0.6</c:v>
                </c:pt>
                <c:pt idx="1749">
                  <c:v>0.6</c:v>
                </c:pt>
                <c:pt idx="1750">
                  <c:v>0.6</c:v>
                </c:pt>
                <c:pt idx="1751">
                  <c:v>0.6</c:v>
                </c:pt>
                <c:pt idx="1752">
                  <c:v>0.6</c:v>
                </c:pt>
                <c:pt idx="1753">
                  <c:v>0.6</c:v>
                </c:pt>
                <c:pt idx="1754">
                  <c:v>0.6</c:v>
                </c:pt>
                <c:pt idx="1755">
                  <c:v>0.6</c:v>
                </c:pt>
                <c:pt idx="1756">
                  <c:v>0.6</c:v>
                </c:pt>
                <c:pt idx="1757">
                  <c:v>0.6</c:v>
                </c:pt>
                <c:pt idx="1758">
                  <c:v>0.6</c:v>
                </c:pt>
                <c:pt idx="1759">
                  <c:v>0.60540540499999995</c:v>
                </c:pt>
                <c:pt idx="1760">
                  <c:v>0.60540540499999995</c:v>
                </c:pt>
                <c:pt idx="1761">
                  <c:v>0.60540540499999995</c:v>
                </c:pt>
                <c:pt idx="1762">
                  <c:v>0.60540540499999995</c:v>
                </c:pt>
                <c:pt idx="1763">
                  <c:v>0.61081081100000001</c:v>
                </c:pt>
                <c:pt idx="1764">
                  <c:v>0.61413043499999997</c:v>
                </c:pt>
                <c:pt idx="1765">
                  <c:v>0.61413043499999997</c:v>
                </c:pt>
                <c:pt idx="1766">
                  <c:v>0.62637362600000002</c:v>
                </c:pt>
                <c:pt idx="1767">
                  <c:v>0.62637362600000002</c:v>
                </c:pt>
                <c:pt idx="1768">
                  <c:v>0.62637362600000002</c:v>
                </c:pt>
                <c:pt idx="1769">
                  <c:v>0.63736263699999995</c:v>
                </c:pt>
                <c:pt idx="1770">
                  <c:v>0.63736263699999995</c:v>
                </c:pt>
                <c:pt idx="1771">
                  <c:v>0.63736263699999995</c:v>
                </c:pt>
                <c:pt idx="1772">
                  <c:v>0.63736263699999995</c:v>
                </c:pt>
                <c:pt idx="1773">
                  <c:v>0.63736263699999995</c:v>
                </c:pt>
                <c:pt idx="1774">
                  <c:v>0.63736263699999995</c:v>
                </c:pt>
                <c:pt idx="1775">
                  <c:v>0.63736263699999995</c:v>
                </c:pt>
                <c:pt idx="1776">
                  <c:v>0.64444444400000001</c:v>
                </c:pt>
                <c:pt idx="1777">
                  <c:v>0.64444444400000001</c:v>
                </c:pt>
                <c:pt idx="1778">
                  <c:v>0.64444444400000001</c:v>
                </c:pt>
                <c:pt idx="1779">
                  <c:v>0.64444444400000001</c:v>
                </c:pt>
                <c:pt idx="1780">
                  <c:v>0.64444444400000001</c:v>
                </c:pt>
                <c:pt idx="1781">
                  <c:v>0.64444444400000001</c:v>
                </c:pt>
                <c:pt idx="1782">
                  <c:v>0.64444444400000001</c:v>
                </c:pt>
                <c:pt idx="1783">
                  <c:v>0.64444444400000001</c:v>
                </c:pt>
                <c:pt idx="1784">
                  <c:v>0.64444444400000001</c:v>
                </c:pt>
                <c:pt idx="1785">
                  <c:v>0.65</c:v>
                </c:pt>
                <c:pt idx="1786">
                  <c:v>0.65</c:v>
                </c:pt>
                <c:pt idx="1787">
                  <c:v>0.66111111099999997</c:v>
                </c:pt>
                <c:pt idx="1788">
                  <c:v>0.66111111099999997</c:v>
                </c:pt>
                <c:pt idx="1789">
                  <c:v>0.66111111099999997</c:v>
                </c:pt>
                <c:pt idx="1790">
                  <c:v>0.66111111099999997</c:v>
                </c:pt>
                <c:pt idx="1791">
                  <c:v>0.66111111099999997</c:v>
                </c:pt>
                <c:pt idx="1792">
                  <c:v>0.66111111099999997</c:v>
                </c:pt>
                <c:pt idx="1793">
                  <c:v>0.66111111099999997</c:v>
                </c:pt>
                <c:pt idx="1794">
                  <c:v>0.66111111099999997</c:v>
                </c:pt>
                <c:pt idx="1795">
                  <c:v>0.66111111099999997</c:v>
                </c:pt>
                <c:pt idx="1796">
                  <c:v>0.66480446900000001</c:v>
                </c:pt>
                <c:pt idx="1797">
                  <c:v>0.67597765399999998</c:v>
                </c:pt>
                <c:pt idx="1798">
                  <c:v>0.67597765399999998</c:v>
                </c:pt>
                <c:pt idx="1799">
                  <c:v>0.67597765399999998</c:v>
                </c:pt>
                <c:pt idx="1800">
                  <c:v>0.67597765399999998</c:v>
                </c:pt>
                <c:pt idx="1801">
                  <c:v>0.6875</c:v>
                </c:pt>
                <c:pt idx="1802">
                  <c:v>0.6875</c:v>
                </c:pt>
                <c:pt idx="1803">
                  <c:v>0.6875</c:v>
                </c:pt>
                <c:pt idx="1804">
                  <c:v>0.6875</c:v>
                </c:pt>
                <c:pt idx="1805">
                  <c:v>0.6875</c:v>
                </c:pt>
                <c:pt idx="1806">
                  <c:v>0.6875</c:v>
                </c:pt>
                <c:pt idx="1807">
                  <c:v>0.6875</c:v>
                </c:pt>
                <c:pt idx="1808">
                  <c:v>0.6875</c:v>
                </c:pt>
                <c:pt idx="1809">
                  <c:v>0.6875</c:v>
                </c:pt>
                <c:pt idx="1810">
                  <c:v>0.6875</c:v>
                </c:pt>
                <c:pt idx="1811">
                  <c:v>0.6875</c:v>
                </c:pt>
                <c:pt idx="1812">
                  <c:v>0.6875</c:v>
                </c:pt>
                <c:pt idx="1813">
                  <c:v>0.6875</c:v>
                </c:pt>
                <c:pt idx="1814">
                  <c:v>0.69142857099999999</c:v>
                </c:pt>
                <c:pt idx="1815">
                  <c:v>0.69540229899999995</c:v>
                </c:pt>
                <c:pt idx="1816">
                  <c:v>0.69540229899999995</c:v>
                </c:pt>
                <c:pt idx="1817">
                  <c:v>0.70114942499999999</c:v>
                </c:pt>
                <c:pt idx="1818">
                  <c:v>0.70520231200000005</c:v>
                </c:pt>
                <c:pt idx="1819">
                  <c:v>0.70520231200000005</c:v>
                </c:pt>
                <c:pt idx="1820">
                  <c:v>0.70930232599999998</c:v>
                </c:pt>
                <c:pt idx="1821">
                  <c:v>0.70930232599999998</c:v>
                </c:pt>
                <c:pt idx="1822">
                  <c:v>0.72674418600000001</c:v>
                </c:pt>
                <c:pt idx="1823">
                  <c:v>0.72674418600000001</c:v>
                </c:pt>
                <c:pt idx="1824">
                  <c:v>0.72674418600000001</c:v>
                </c:pt>
                <c:pt idx="1825">
                  <c:v>0.72674418600000001</c:v>
                </c:pt>
                <c:pt idx="1826">
                  <c:v>0.72674418600000001</c:v>
                </c:pt>
                <c:pt idx="1827">
                  <c:v>0.72674418600000001</c:v>
                </c:pt>
                <c:pt idx="1828">
                  <c:v>0.72674418600000001</c:v>
                </c:pt>
                <c:pt idx="1829">
                  <c:v>0.72674418600000001</c:v>
                </c:pt>
                <c:pt idx="1830">
                  <c:v>0.73099415199999995</c:v>
                </c:pt>
                <c:pt idx="1831">
                  <c:v>0.735294118</c:v>
                </c:pt>
                <c:pt idx="1832">
                  <c:v>0.735294118</c:v>
                </c:pt>
                <c:pt idx="1833">
                  <c:v>0.735294118</c:v>
                </c:pt>
                <c:pt idx="1834">
                  <c:v>0.735294118</c:v>
                </c:pt>
                <c:pt idx="1835">
                  <c:v>0.74117647099999995</c:v>
                </c:pt>
                <c:pt idx="1836">
                  <c:v>0.74705882400000001</c:v>
                </c:pt>
                <c:pt idx="1837">
                  <c:v>0.74705882400000001</c:v>
                </c:pt>
                <c:pt idx="1838">
                  <c:v>0.74705882400000001</c:v>
                </c:pt>
                <c:pt idx="1839">
                  <c:v>0.75294117599999999</c:v>
                </c:pt>
                <c:pt idx="1840">
                  <c:v>0.75294117599999999</c:v>
                </c:pt>
                <c:pt idx="1841">
                  <c:v>0.75882352900000005</c:v>
                </c:pt>
                <c:pt idx="1842">
                  <c:v>0.75882352900000005</c:v>
                </c:pt>
                <c:pt idx="1843">
                  <c:v>0.763313609</c:v>
                </c:pt>
                <c:pt idx="1844">
                  <c:v>0.763313609</c:v>
                </c:pt>
                <c:pt idx="1845">
                  <c:v>0.763313609</c:v>
                </c:pt>
                <c:pt idx="1846">
                  <c:v>0.763313609</c:v>
                </c:pt>
                <c:pt idx="1847">
                  <c:v>0.763313609</c:v>
                </c:pt>
                <c:pt idx="1848">
                  <c:v>0.763313609</c:v>
                </c:pt>
                <c:pt idx="1849">
                  <c:v>0.76785714299999996</c:v>
                </c:pt>
                <c:pt idx="1850">
                  <c:v>0.76785714299999996</c:v>
                </c:pt>
                <c:pt idx="1851">
                  <c:v>0.77380952400000003</c:v>
                </c:pt>
                <c:pt idx="1852">
                  <c:v>0.77976190499999998</c:v>
                </c:pt>
                <c:pt idx="1853">
                  <c:v>0.77976190499999998</c:v>
                </c:pt>
                <c:pt idx="1854">
                  <c:v>0.77976190499999998</c:v>
                </c:pt>
                <c:pt idx="1855">
                  <c:v>0.78443113799999997</c:v>
                </c:pt>
                <c:pt idx="1856">
                  <c:v>0.78443113799999997</c:v>
                </c:pt>
                <c:pt idx="1857">
                  <c:v>0.789156627</c:v>
                </c:pt>
                <c:pt idx="1858">
                  <c:v>0.789156627</c:v>
                </c:pt>
                <c:pt idx="1859">
                  <c:v>0.789156627</c:v>
                </c:pt>
                <c:pt idx="1860">
                  <c:v>0.789156627</c:v>
                </c:pt>
                <c:pt idx="1861">
                  <c:v>0.789156627</c:v>
                </c:pt>
                <c:pt idx="1862">
                  <c:v>0.789156627</c:v>
                </c:pt>
                <c:pt idx="1863">
                  <c:v>0.789156627</c:v>
                </c:pt>
                <c:pt idx="1864">
                  <c:v>0.79518072299999998</c:v>
                </c:pt>
                <c:pt idx="1865">
                  <c:v>0.79518072299999998</c:v>
                </c:pt>
                <c:pt idx="1866">
                  <c:v>0.79518072299999998</c:v>
                </c:pt>
                <c:pt idx="1867">
                  <c:v>0.79518072299999998</c:v>
                </c:pt>
                <c:pt idx="1868">
                  <c:v>0.79518072299999998</c:v>
                </c:pt>
                <c:pt idx="1869">
                  <c:v>0.79518072299999998</c:v>
                </c:pt>
                <c:pt idx="1870">
                  <c:v>0.80120481899999996</c:v>
                </c:pt>
                <c:pt idx="1871">
                  <c:v>0.80120481899999996</c:v>
                </c:pt>
                <c:pt idx="1872">
                  <c:v>0.80120481899999996</c:v>
                </c:pt>
                <c:pt idx="1873">
                  <c:v>0.80606060599999996</c:v>
                </c:pt>
                <c:pt idx="1874">
                  <c:v>0.80606060599999996</c:v>
                </c:pt>
                <c:pt idx="1875">
                  <c:v>0.80606060599999996</c:v>
                </c:pt>
                <c:pt idx="1876">
                  <c:v>0.81212121199999998</c:v>
                </c:pt>
                <c:pt idx="1877">
                  <c:v>0.81212121199999998</c:v>
                </c:pt>
                <c:pt idx="1878">
                  <c:v>0.81818181800000001</c:v>
                </c:pt>
                <c:pt idx="1879">
                  <c:v>0.81818181800000001</c:v>
                </c:pt>
                <c:pt idx="1880">
                  <c:v>0.81818181800000001</c:v>
                </c:pt>
                <c:pt idx="1881">
                  <c:v>0.82317073200000002</c:v>
                </c:pt>
                <c:pt idx="1882">
                  <c:v>0.82317073200000002</c:v>
                </c:pt>
                <c:pt idx="1883">
                  <c:v>0.82317073200000002</c:v>
                </c:pt>
                <c:pt idx="1884">
                  <c:v>0.82317073200000002</c:v>
                </c:pt>
                <c:pt idx="1885">
                  <c:v>0.82317073200000002</c:v>
                </c:pt>
                <c:pt idx="1886">
                  <c:v>0.82822085899999998</c:v>
                </c:pt>
                <c:pt idx="1887">
                  <c:v>0.82822085899999998</c:v>
                </c:pt>
                <c:pt idx="1888">
                  <c:v>0.82822085899999998</c:v>
                </c:pt>
                <c:pt idx="1889">
                  <c:v>0.83333333300000001</c:v>
                </c:pt>
                <c:pt idx="1890">
                  <c:v>0.84375</c:v>
                </c:pt>
                <c:pt idx="1891">
                  <c:v>0.84375</c:v>
                </c:pt>
                <c:pt idx="1892">
                  <c:v>0.84375</c:v>
                </c:pt>
                <c:pt idx="1893">
                  <c:v>0.84375</c:v>
                </c:pt>
                <c:pt idx="1894">
                  <c:v>0.85</c:v>
                </c:pt>
                <c:pt idx="1895">
                  <c:v>0.85</c:v>
                </c:pt>
                <c:pt idx="1896">
                  <c:v>0.85</c:v>
                </c:pt>
                <c:pt idx="1897">
                  <c:v>0.85</c:v>
                </c:pt>
                <c:pt idx="1898">
                  <c:v>0.85</c:v>
                </c:pt>
                <c:pt idx="1899">
                  <c:v>0.86075949399999996</c:v>
                </c:pt>
                <c:pt idx="1900">
                  <c:v>0.86624203799999999</c:v>
                </c:pt>
                <c:pt idx="1901">
                  <c:v>0.86624203799999999</c:v>
                </c:pt>
                <c:pt idx="1902">
                  <c:v>0.87261146499999998</c:v>
                </c:pt>
                <c:pt idx="1903">
                  <c:v>0.87261146499999998</c:v>
                </c:pt>
                <c:pt idx="1904">
                  <c:v>0.87820512799999995</c:v>
                </c:pt>
                <c:pt idx="1905">
                  <c:v>0.88387096799999998</c:v>
                </c:pt>
                <c:pt idx="1906">
                  <c:v>0.88387096799999998</c:v>
                </c:pt>
                <c:pt idx="1907">
                  <c:v>0.89032258099999995</c:v>
                </c:pt>
                <c:pt idx="1908">
                  <c:v>0.89032258099999995</c:v>
                </c:pt>
                <c:pt idx="1909">
                  <c:v>0.89032258099999995</c:v>
                </c:pt>
                <c:pt idx="1910">
                  <c:v>0.89677419400000002</c:v>
                </c:pt>
                <c:pt idx="1911">
                  <c:v>0.90967741899999999</c:v>
                </c:pt>
                <c:pt idx="1912">
                  <c:v>0.90967741899999999</c:v>
                </c:pt>
                <c:pt idx="1913">
                  <c:v>0.90967741899999999</c:v>
                </c:pt>
                <c:pt idx="1914">
                  <c:v>0.90967741899999999</c:v>
                </c:pt>
                <c:pt idx="1915">
                  <c:v>0.90967741899999999</c:v>
                </c:pt>
                <c:pt idx="1916">
                  <c:v>0.90967741899999999</c:v>
                </c:pt>
                <c:pt idx="1917">
                  <c:v>0.90967741899999999</c:v>
                </c:pt>
                <c:pt idx="1918">
                  <c:v>0.90967741899999999</c:v>
                </c:pt>
                <c:pt idx="1919">
                  <c:v>0.90967741899999999</c:v>
                </c:pt>
                <c:pt idx="1920">
                  <c:v>0.92258064500000003</c:v>
                </c:pt>
                <c:pt idx="1921">
                  <c:v>0.929032258</c:v>
                </c:pt>
                <c:pt idx="1922">
                  <c:v>0.929032258</c:v>
                </c:pt>
                <c:pt idx="1923">
                  <c:v>0.929032258</c:v>
                </c:pt>
                <c:pt idx="1924">
                  <c:v>0.93506493499999999</c:v>
                </c:pt>
                <c:pt idx="1925">
                  <c:v>0.94155844200000005</c:v>
                </c:pt>
                <c:pt idx="1926">
                  <c:v>0.94805194800000003</c:v>
                </c:pt>
                <c:pt idx="1927">
                  <c:v>0.95424836599999996</c:v>
                </c:pt>
                <c:pt idx="1928">
                  <c:v>0.95424836599999996</c:v>
                </c:pt>
                <c:pt idx="1929">
                  <c:v>0.95424836599999996</c:v>
                </c:pt>
                <c:pt idx="1930">
                  <c:v>0.95424836599999996</c:v>
                </c:pt>
                <c:pt idx="1931">
                  <c:v>0.95424836599999996</c:v>
                </c:pt>
                <c:pt idx="1932">
                  <c:v>0.96052631600000005</c:v>
                </c:pt>
                <c:pt idx="1933">
                  <c:v>0.96052631600000005</c:v>
                </c:pt>
                <c:pt idx="1934">
                  <c:v>0.96052631600000005</c:v>
                </c:pt>
                <c:pt idx="1935">
                  <c:v>0.96052631600000005</c:v>
                </c:pt>
                <c:pt idx="1936">
                  <c:v>0.96052631600000005</c:v>
                </c:pt>
                <c:pt idx="1937">
                  <c:v>0.96052631600000005</c:v>
                </c:pt>
                <c:pt idx="1938">
                  <c:v>0.96052631600000005</c:v>
                </c:pt>
                <c:pt idx="1939">
                  <c:v>0.96052631600000005</c:v>
                </c:pt>
                <c:pt idx="1940">
                  <c:v>0.96052631600000005</c:v>
                </c:pt>
                <c:pt idx="1941">
                  <c:v>0.96052631600000005</c:v>
                </c:pt>
                <c:pt idx="1942">
                  <c:v>0.96052631600000005</c:v>
                </c:pt>
                <c:pt idx="1943">
                  <c:v>0.96052631600000005</c:v>
                </c:pt>
                <c:pt idx="1944">
                  <c:v>0.96052631600000005</c:v>
                </c:pt>
                <c:pt idx="1945">
                  <c:v>0.96710526299999999</c:v>
                </c:pt>
                <c:pt idx="1946">
                  <c:v>0.97350993399999997</c:v>
                </c:pt>
                <c:pt idx="1947">
                  <c:v>0.97350993399999997</c:v>
                </c:pt>
                <c:pt idx="1948">
                  <c:v>0.993288591</c:v>
                </c:pt>
                <c:pt idx="1949">
                  <c:v>0.993288591</c:v>
                </c:pt>
                <c:pt idx="1950">
                  <c:v>0.993288591</c:v>
                </c:pt>
                <c:pt idx="1951">
                  <c:v>0.993288591</c:v>
                </c:pt>
                <c:pt idx="1952">
                  <c:v>0.993288591</c:v>
                </c:pt>
                <c:pt idx="1953">
                  <c:v>1</c:v>
                </c:pt>
                <c:pt idx="1954">
                  <c:v>1.006756757</c:v>
                </c:pt>
                <c:pt idx="1955">
                  <c:v>1.006756757</c:v>
                </c:pt>
                <c:pt idx="1956">
                  <c:v>1.006756757</c:v>
                </c:pt>
                <c:pt idx="1957">
                  <c:v>1.006756757</c:v>
                </c:pt>
                <c:pt idx="1958">
                  <c:v>1.006756757</c:v>
                </c:pt>
                <c:pt idx="1959">
                  <c:v>1.006756757</c:v>
                </c:pt>
                <c:pt idx="1960">
                  <c:v>1.006756757</c:v>
                </c:pt>
                <c:pt idx="1961">
                  <c:v>1.006756757</c:v>
                </c:pt>
                <c:pt idx="1962">
                  <c:v>1.006756757</c:v>
                </c:pt>
                <c:pt idx="1963">
                  <c:v>1.006756757</c:v>
                </c:pt>
                <c:pt idx="1964">
                  <c:v>1.006756757</c:v>
                </c:pt>
                <c:pt idx="1965">
                  <c:v>1.006756757</c:v>
                </c:pt>
                <c:pt idx="1966">
                  <c:v>1.013605442</c:v>
                </c:pt>
                <c:pt idx="1967">
                  <c:v>1.0273972600000001</c:v>
                </c:pt>
                <c:pt idx="1968">
                  <c:v>1.0273972600000001</c:v>
                </c:pt>
                <c:pt idx="1969">
                  <c:v>1.04109589</c:v>
                </c:pt>
                <c:pt idx="1970">
                  <c:v>1.04109589</c:v>
                </c:pt>
                <c:pt idx="1971">
                  <c:v>1.04109589</c:v>
                </c:pt>
                <c:pt idx="1972">
                  <c:v>1.04109589</c:v>
                </c:pt>
                <c:pt idx="1973">
                  <c:v>1.0482758619999999</c:v>
                </c:pt>
                <c:pt idx="1974">
                  <c:v>1.0482758619999999</c:v>
                </c:pt>
                <c:pt idx="1975">
                  <c:v>1.0551724140000001</c:v>
                </c:pt>
                <c:pt idx="1976">
                  <c:v>1.0551724140000001</c:v>
                </c:pt>
                <c:pt idx="1977">
                  <c:v>1.0551724140000001</c:v>
                </c:pt>
                <c:pt idx="1978">
                  <c:v>1.0551724140000001</c:v>
                </c:pt>
                <c:pt idx="1979">
                  <c:v>1.0551724140000001</c:v>
                </c:pt>
                <c:pt idx="1980">
                  <c:v>1.0551724140000001</c:v>
                </c:pt>
                <c:pt idx="1981">
                  <c:v>1.0551724140000001</c:v>
                </c:pt>
                <c:pt idx="1982">
                  <c:v>1.0551724140000001</c:v>
                </c:pt>
                <c:pt idx="1983">
                  <c:v>1.0551724140000001</c:v>
                </c:pt>
                <c:pt idx="1984">
                  <c:v>1.0625</c:v>
                </c:pt>
                <c:pt idx="1985">
                  <c:v>1.0625</c:v>
                </c:pt>
                <c:pt idx="1986">
                  <c:v>1.0625</c:v>
                </c:pt>
                <c:pt idx="1987">
                  <c:v>1.0694444439999999</c:v>
                </c:pt>
                <c:pt idx="1988">
                  <c:v>1.076388889</c:v>
                </c:pt>
                <c:pt idx="1989">
                  <c:v>1.076388889</c:v>
                </c:pt>
                <c:pt idx="1990">
                  <c:v>1.076388889</c:v>
                </c:pt>
                <c:pt idx="1991">
                  <c:v>1.076388889</c:v>
                </c:pt>
                <c:pt idx="1992">
                  <c:v>1.076388889</c:v>
                </c:pt>
                <c:pt idx="1993">
                  <c:v>1.076388889</c:v>
                </c:pt>
                <c:pt idx="1994">
                  <c:v>1.0833333329999999</c:v>
                </c:pt>
                <c:pt idx="1995">
                  <c:v>1.0833333329999999</c:v>
                </c:pt>
                <c:pt idx="1996">
                  <c:v>1.0833333329999999</c:v>
                </c:pt>
                <c:pt idx="1997">
                  <c:v>1.0833333329999999</c:v>
                </c:pt>
                <c:pt idx="1998">
                  <c:v>1.0909090910000001</c:v>
                </c:pt>
                <c:pt idx="1999">
                  <c:v>1.0909090910000001</c:v>
                </c:pt>
                <c:pt idx="2000">
                  <c:v>1.098591549</c:v>
                </c:pt>
                <c:pt idx="2001">
                  <c:v>1.098591549</c:v>
                </c:pt>
                <c:pt idx="2002">
                  <c:v>1.098591549</c:v>
                </c:pt>
                <c:pt idx="2003">
                  <c:v>1.098591549</c:v>
                </c:pt>
                <c:pt idx="2004">
                  <c:v>1.1063829789999999</c:v>
                </c:pt>
                <c:pt idx="2005">
                  <c:v>1.113475177</c:v>
                </c:pt>
                <c:pt idx="2006">
                  <c:v>1.113475177</c:v>
                </c:pt>
                <c:pt idx="2007">
                  <c:v>1.113475177</c:v>
                </c:pt>
                <c:pt idx="2008">
                  <c:v>1.113475177</c:v>
                </c:pt>
                <c:pt idx="2009">
                  <c:v>1.113475177</c:v>
                </c:pt>
                <c:pt idx="2010">
                  <c:v>1.113475177</c:v>
                </c:pt>
                <c:pt idx="2011">
                  <c:v>1.121428571</c:v>
                </c:pt>
                <c:pt idx="2012">
                  <c:v>1.121428571</c:v>
                </c:pt>
                <c:pt idx="2013">
                  <c:v>1.121428571</c:v>
                </c:pt>
                <c:pt idx="2014">
                  <c:v>1.121428571</c:v>
                </c:pt>
                <c:pt idx="2015">
                  <c:v>1.121428571</c:v>
                </c:pt>
                <c:pt idx="2016">
                  <c:v>1.121428571</c:v>
                </c:pt>
                <c:pt idx="2017">
                  <c:v>1.121428571</c:v>
                </c:pt>
                <c:pt idx="2018">
                  <c:v>1.121428571</c:v>
                </c:pt>
                <c:pt idx="2019">
                  <c:v>1.128571429</c:v>
                </c:pt>
                <c:pt idx="2020">
                  <c:v>1.128571429</c:v>
                </c:pt>
                <c:pt idx="2021">
                  <c:v>1.135714286</c:v>
                </c:pt>
                <c:pt idx="2022">
                  <c:v>1.135714286</c:v>
                </c:pt>
                <c:pt idx="2023">
                  <c:v>1.135714286</c:v>
                </c:pt>
                <c:pt idx="2024">
                  <c:v>1.143884892</c:v>
                </c:pt>
                <c:pt idx="2025">
                  <c:v>1.1594202899999999</c:v>
                </c:pt>
                <c:pt idx="2026">
                  <c:v>1.1594202899999999</c:v>
                </c:pt>
                <c:pt idx="2027">
                  <c:v>1.167883212</c:v>
                </c:pt>
                <c:pt idx="2028">
                  <c:v>1.167883212</c:v>
                </c:pt>
                <c:pt idx="2029">
                  <c:v>1.167883212</c:v>
                </c:pt>
                <c:pt idx="2030">
                  <c:v>1.167883212</c:v>
                </c:pt>
                <c:pt idx="2031">
                  <c:v>1.167883212</c:v>
                </c:pt>
                <c:pt idx="2032">
                  <c:v>1.1751824820000001</c:v>
                </c:pt>
                <c:pt idx="2033">
                  <c:v>1.1751824820000001</c:v>
                </c:pt>
                <c:pt idx="2034">
                  <c:v>1.1751824820000001</c:v>
                </c:pt>
                <c:pt idx="2035">
                  <c:v>1.1751824820000001</c:v>
                </c:pt>
                <c:pt idx="2036">
                  <c:v>1.1838235290000001</c:v>
                </c:pt>
                <c:pt idx="2037">
                  <c:v>1.201492537</c:v>
                </c:pt>
                <c:pt idx="2038">
                  <c:v>1.201492537</c:v>
                </c:pt>
                <c:pt idx="2039">
                  <c:v>1.201492537</c:v>
                </c:pt>
                <c:pt idx="2040">
                  <c:v>1.201492537</c:v>
                </c:pt>
                <c:pt idx="2041">
                  <c:v>1.2105263159999999</c:v>
                </c:pt>
                <c:pt idx="2042">
                  <c:v>1.2105263159999999</c:v>
                </c:pt>
                <c:pt idx="2043">
                  <c:v>1.2105263159999999</c:v>
                </c:pt>
                <c:pt idx="2044">
                  <c:v>1.2105263159999999</c:v>
                </c:pt>
                <c:pt idx="2045">
                  <c:v>1.2180451130000001</c:v>
                </c:pt>
                <c:pt idx="2046">
                  <c:v>1.22556391</c:v>
                </c:pt>
                <c:pt idx="2047">
                  <c:v>1.2348484850000001</c:v>
                </c:pt>
                <c:pt idx="2048">
                  <c:v>1.242424242</c:v>
                </c:pt>
                <c:pt idx="2049">
                  <c:v>1.242424242</c:v>
                </c:pt>
                <c:pt idx="2050">
                  <c:v>1.242424242</c:v>
                </c:pt>
                <c:pt idx="2051">
                  <c:v>1.242424242</c:v>
                </c:pt>
                <c:pt idx="2052">
                  <c:v>1.242424242</c:v>
                </c:pt>
                <c:pt idx="2053">
                  <c:v>1.251908397</c:v>
                </c:pt>
                <c:pt idx="2054">
                  <c:v>1.251908397</c:v>
                </c:pt>
                <c:pt idx="2055">
                  <c:v>1.251908397</c:v>
                </c:pt>
                <c:pt idx="2056">
                  <c:v>1.251908397</c:v>
                </c:pt>
                <c:pt idx="2057">
                  <c:v>1.259541985</c:v>
                </c:pt>
                <c:pt idx="2058">
                  <c:v>1.27480916</c:v>
                </c:pt>
                <c:pt idx="2059">
                  <c:v>1.2846153849999999</c:v>
                </c:pt>
                <c:pt idx="2060">
                  <c:v>1.2846153849999999</c:v>
                </c:pt>
                <c:pt idx="2061">
                  <c:v>1.2846153849999999</c:v>
                </c:pt>
                <c:pt idx="2062">
                  <c:v>1.2923076920000001</c:v>
                </c:pt>
                <c:pt idx="2063">
                  <c:v>1.3023255810000001</c:v>
                </c:pt>
                <c:pt idx="2064">
                  <c:v>1.3023255810000001</c:v>
                </c:pt>
                <c:pt idx="2065">
                  <c:v>1.3023255810000001</c:v>
                </c:pt>
                <c:pt idx="2066">
                  <c:v>1.3023255810000001</c:v>
                </c:pt>
                <c:pt idx="2067">
                  <c:v>1.3023255810000001</c:v>
                </c:pt>
                <c:pt idx="2068">
                  <c:v>1.310077519</c:v>
                </c:pt>
                <c:pt idx="2069">
                  <c:v>1.310077519</c:v>
                </c:pt>
                <c:pt idx="2070">
                  <c:v>1.310077519</c:v>
                </c:pt>
                <c:pt idx="2071">
                  <c:v>1.310077519</c:v>
                </c:pt>
                <c:pt idx="2072">
                  <c:v>1.310077519</c:v>
                </c:pt>
                <c:pt idx="2073">
                  <c:v>1.310077519</c:v>
                </c:pt>
                <c:pt idx="2074">
                  <c:v>1.317829457</c:v>
                </c:pt>
                <c:pt idx="2075">
                  <c:v>1.317829457</c:v>
                </c:pt>
                <c:pt idx="2076">
                  <c:v>1.317829457</c:v>
                </c:pt>
                <c:pt idx="2077">
                  <c:v>1.317829457</c:v>
                </c:pt>
                <c:pt idx="2078">
                  <c:v>1.317829457</c:v>
                </c:pt>
                <c:pt idx="2079">
                  <c:v>1.317829457</c:v>
                </c:pt>
                <c:pt idx="2080">
                  <c:v>1.3255813949999999</c:v>
                </c:pt>
                <c:pt idx="2081">
                  <c:v>1.3255813949999999</c:v>
                </c:pt>
                <c:pt idx="2082">
                  <c:v>1.3255813949999999</c:v>
                </c:pt>
                <c:pt idx="2083">
                  <c:v>1.3255813949999999</c:v>
                </c:pt>
                <c:pt idx="2084">
                  <c:v>1.3333333329999999</c:v>
                </c:pt>
                <c:pt idx="2085">
                  <c:v>1.3333333329999999</c:v>
                </c:pt>
                <c:pt idx="2086">
                  <c:v>1.3333333329999999</c:v>
                </c:pt>
                <c:pt idx="2087">
                  <c:v>1.3333333329999999</c:v>
                </c:pt>
                <c:pt idx="2088">
                  <c:v>1.3333333329999999</c:v>
                </c:pt>
                <c:pt idx="2089">
                  <c:v>1.3333333329999999</c:v>
                </c:pt>
                <c:pt idx="2090">
                  <c:v>1.34375</c:v>
                </c:pt>
                <c:pt idx="2091">
                  <c:v>1.34375</c:v>
                </c:pt>
                <c:pt idx="2092">
                  <c:v>1.34375</c:v>
                </c:pt>
                <c:pt idx="2093">
                  <c:v>1.34375</c:v>
                </c:pt>
                <c:pt idx="2094">
                  <c:v>1.34375</c:v>
                </c:pt>
                <c:pt idx="2095">
                  <c:v>1.34375</c:v>
                </c:pt>
                <c:pt idx="2096">
                  <c:v>1.34375</c:v>
                </c:pt>
                <c:pt idx="2097">
                  <c:v>1.34375</c:v>
                </c:pt>
                <c:pt idx="2098">
                  <c:v>1.34375</c:v>
                </c:pt>
                <c:pt idx="2099">
                  <c:v>1.34375</c:v>
                </c:pt>
                <c:pt idx="2100">
                  <c:v>1.34375</c:v>
                </c:pt>
                <c:pt idx="2101">
                  <c:v>1.34375</c:v>
                </c:pt>
                <c:pt idx="2102">
                  <c:v>1.34375</c:v>
                </c:pt>
                <c:pt idx="2103">
                  <c:v>1.34375</c:v>
                </c:pt>
                <c:pt idx="2104">
                  <c:v>1.34375</c:v>
                </c:pt>
                <c:pt idx="2105">
                  <c:v>1.34375</c:v>
                </c:pt>
                <c:pt idx="2106">
                  <c:v>1.34375</c:v>
                </c:pt>
                <c:pt idx="2107">
                  <c:v>1.34375</c:v>
                </c:pt>
                <c:pt idx="2108">
                  <c:v>1.34375</c:v>
                </c:pt>
                <c:pt idx="2109">
                  <c:v>1.34375</c:v>
                </c:pt>
                <c:pt idx="2110">
                  <c:v>1.3543307090000001</c:v>
                </c:pt>
                <c:pt idx="2111">
                  <c:v>1.3622047239999999</c:v>
                </c:pt>
                <c:pt idx="2112">
                  <c:v>1.3622047239999999</c:v>
                </c:pt>
                <c:pt idx="2113">
                  <c:v>1.3622047239999999</c:v>
                </c:pt>
                <c:pt idx="2114">
                  <c:v>1.3622047239999999</c:v>
                </c:pt>
                <c:pt idx="2115">
                  <c:v>1.3622047239999999</c:v>
                </c:pt>
                <c:pt idx="2116">
                  <c:v>1.3622047239999999</c:v>
                </c:pt>
                <c:pt idx="2117">
                  <c:v>1.3730158729999999</c:v>
                </c:pt>
                <c:pt idx="2118">
                  <c:v>1.3730158729999999</c:v>
                </c:pt>
                <c:pt idx="2119">
                  <c:v>1.3730158729999999</c:v>
                </c:pt>
                <c:pt idx="2120">
                  <c:v>1.3730158729999999</c:v>
                </c:pt>
                <c:pt idx="2121">
                  <c:v>1.3730158729999999</c:v>
                </c:pt>
                <c:pt idx="2122">
                  <c:v>1.3839999999999999</c:v>
                </c:pt>
                <c:pt idx="2123">
                  <c:v>1.3839999999999999</c:v>
                </c:pt>
                <c:pt idx="2124">
                  <c:v>1.3839999999999999</c:v>
                </c:pt>
                <c:pt idx="2125">
                  <c:v>1.3839999999999999</c:v>
                </c:pt>
                <c:pt idx="2126">
                  <c:v>1.3839999999999999</c:v>
                </c:pt>
                <c:pt idx="2127">
                  <c:v>1.3839999999999999</c:v>
                </c:pt>
                <c:pt idx="2128">
                  <c:v>1.3839999999999999</c:v>
                </c:pt>
                <c:pt idx="2129">
                  <c:v>1.3839999999999999</c:v>
                </c:pt>
                <c:pt idx="2130">
                  <c:v>1.3839999999999999</c:v>
                </c:pt>
                <c:pt idx="2131">
                  <c:v>1.403225806</c:v>
                </c:pt>
                <c:pt idx="2132">
                  <c:v>1.403225806</c:v>
                </c:pt>
                <c:pt idx="2133">
                  <c:v>1.414634146</c:v>
                </c:pt>
                <c:pt idx="2134">
                  <c:v>1.414634146</c:v>
                </c:pt>
                <c:pt idx="2135">
                  <c:v>1.426229508</c:v>
                </c:pt>
                <c:pt idx="2136">
                  <c:v>1.426229508</c:v>
                </c:pt>
                <c:pt idx="2137">
                  <c:v>1.426229508</c:v>
                </c:pt>
                <c:pt idx="2138">
                  <c:v>1.4344262299999999</c:v>
                </c:pt>
                <c:pt idx="2139">
                  <c:v>1.4462809919999999</c:v>
                </c:pt>
                <c:pt idx="2140">
                  <c:v>1.4462809919999999</c:v>
                </c:pt>
                <c:pt idx="2141">
                  <c:v>1.4462809919999999</c:v>
                </c:pt>
                <c:pt idx="2142">
                  <c:v>1.4462809919999999</c:v>
                </c:pt>
                <c:pt idx="2143">
                  <c:v>1.4545454550000001</c:v>
                </c:pt>
                <c:pt idx="2144">
                  <c:v>1.4545454550000001</c:v>
                </c:pt>
                <c:pt idx="2145">
                  <c:v>1.4545454550000001</c:v>
                </c:pt>
                <c:pt idx="2146">
                  <c:v>1.4545454550000001</c:v>
                </c:pt>
                <c:pt idx="2147">
                  <c:v>1.4545454550000001</c:v>
                </c:pt>
                <c:pt idx="2148">
                  <c:v>1.4545454550000001</c:v>
                </c:pt>
                <c:pt idx="2149">
                  <c:v>1.4545454550000001</c:v>
                </c:pt>
                <c:pt idx="2150">
                  <c:v>1.4545454550000001</c:v>
                </c:pt>
                <c:pt idx="2151">
                  <c:v>1.4545454550000001</c:v>
                </c:pt>
                <c:pt idx="2152">
                  <c:v>1.462809917</c:v>
                </c:pt>
                <c:pt idx="2153">
                  <c:v>1.462809917</c:v>
                </c:pt>
                <c:pt idx="2154">
                  <c:v>1.4710743799999999</c:v>
                </c:pt>
                <c:pt idx="2155">
                  <c:v>1.4710743799999999</c:v>
                </c:pt>
                <c:pt idx="2156">
                  <c:v>1.4793388430000001</c:v>
                </c:pt>
                <c:pt idx="2157">
                  <c:v>1.4793388430000001</c:v>
                </c:pt>
                <c:pt idx="2158">
                  <c:v>1.4793388430000001</c:v>
                </c:pt>
                <c:pt idx="2159">
                  <c:v>1.4793388430000001</c:v>
                </c:pt>
                <c:pt idx="2160">
                  <c:v>1.487603306</c:v>
                </c:pt>
                <c:pt idx="2161">
                  <c:v>1.487603306</c:v>
                </c:pt>
                <c:pt idx="2162">
                  <c:v>1.487603306</c:v>
                </c:pt>
                <c:pt idx="2163">
                  <c:v>1.487603306</c:v>
                </c:pt>
                <c:pt idx="2164">
                  <c:v>1.487603306</c:v>
                </c:pt>
                <c:pt idx="2165">
                  <c:v>1.487603306</c:v>
                </c:pt>
                <c:pt idx="2166">
                  <c:v>1.487603306</c:v>
                </c:pt>
                <c:pt idx="2167">
                  <c:v>1.487603306</c:v>
                </c:pt>
                <c:pt idx="2168">
                  <c:v>1.487603306</c:v>
                </c:pt>
                <c:pt idx="2169">
                  <c:v>1.5</c:v>
                </c:pt>
                <c:pt idx="2170">
                  <c:v>1.5</c:v>
                </c:pt>
                <c:pt idx="2171">
                  <c:v>1.5</c:v>
                </c:pt>
                <c:pt idx="2172">
                  <c:v>1.5</c:v>
                </c:pt>
                <c:pt idx="2173">
                  <c:v>1.5</c:v>
                </c:pt>
                <c:pt idx="2174">
                  <c:v>1.5126050419999999</c:v>
                </c:pt>
                <c:pt idx="2175">
                  <c:v>1.5126050419999999</c:v>
                </c:pt>
                <c:pt idx="2176">
                  <c:v>1.5126050419999999</c:v>
                </c:pt>
                <c:pt idx="2177">
                  <c:v>1.5126050419999999</c:v>
                </c:pt>
                <c:pt idx="2178">
                  <c:v>1.5126050419999999</c:v>
                </c:pt>
                <c:pt idx="2179">
                  <c:v>1.5254237289999999</c:v>
                </c:pt>
                <c:pt idx="2180">
                  <c:v>1.5254237289999999</c:v>
                </c:pt>
                <c:pt idx="2181">
                  <c:v>1.5254237289999999</c:v>
                </c:pt>
                <c:pt idx="2182">
                  <c:v>1.5254237289999999</c:v>
                </c:pt>
                <c:pt idx="2183">
                  <c:v>1.538461538</c:v>
                </c:pt>
                <c:pt idx="2184">
                  <c:v>1.538461538</c:v>
                </c:pt>
                <c:pt idx="2185">
                  <c:v>1.538461538</c:v>
                </c:pt>
                <c:pt idx="2186">
                  <c:v>1.538461538</c:v>
                </c:pt>
                <c:pt idx="2187">
                  <c:v>1.538461538</c:v>
                </c:pt>
                <c:pt idx="2188">
                  <c:v>1.538461538</c:v>
                </c:pt>
                <c:pt idx="2189">
                  <c:v>1.551724138</c:v>
                </c:pt>
                <c:pt idx="2190">
                  <c:v>1.5603448280000001</c:v>
                </c:pt>
                <c:pt idx="2191">
                  <c:v>1.5603448280000001</c:v>
                </c:pt>
                <c:pt idx="2192">
                  <c:v>1.5603448280000001</c:v>
                </c:pt>
                <c:pt idx="2193">
                  <c:v>1.5603448280000001</c:v>
                </c:pt>
                <c:pt idx="2194">
                  <c:v>1.5603448280000001</c:v>
                </c:pt>
                <c:pt idx="2195">
                  <c:v>1.5689655170000001</c:v>
                </c:pt>
                <c:pt idx="2196">
                  <c:v>1.5689655170000001</c:v>
                </c:pt>
                <c:pt idx="2197">
                  <c:v>1.5689655170000001</c:v>
                </c:pt>
                <c:pt idx="2198">
                  <c:v>1.5689655170000001</c:v>
                </c:pt>
                <c:pt idx="2199">
                  <c:v>1.5689655170000001</c:v>
                </c:pt>
                <c:pt idx="2200">
                  <c:v>1.577586207</c:v>
                </c:pt>
                <c:pt idx="2201">
                  <c:v>1.577586207</c:v>
                </c:pt>
                <c:pt idx="2202">
                  <c:v>1.577586207</c:v>
                </c:pt>
                <c:pt idx="2203">
                  <c:v>1.577586207</c:v>
                </c:pt>
                <c:pt idx="2204">
                  <c:v>1.5862068970000001</c:v>
                </c:pt>
                <c:pt idx="2205">
                  <c:v>1.6</c:v>
                </c:pt>
                <c:pt idx="2206">
                  <c:v>1.6</c:v>
                </c:pt>
                <c:pt idx="2207">
                  <c:v>1.6</c:v>
                </c:pt>
                <c:pt idx="2208">
                  <c:v>1.6</c:v>
                </c:pt>
                <c:pt idx="2209">
                  <c:v>1.6</c:v>
                </c:pt>
                <c:pt idx="2210">
                  <c:v>1.608695652</c:v>
                </c:pt>
                <c:pt idx="2211">
                  <c:v>1.622807018</c:v>
                </c:pt>
                <c:pt idx="2212">
                  <c:v>1.6371681419999999</c:v>
                </c:pt>
                <c:pt idx="2213">
                  <c:v>1.6371681419999999</c:v>
                </c:pt>
                <c:pt idx="2214">
                  <c:v>1.6371681419999999</c:v>
                </c:pt>
                <c:pt idx="2215">
                  <c:v>1.6371681419999999</c:v>
                </c:pt>
                <c:pt idx="2216">
                  <c:v>1.6371681419999999</c:v>
                </c:pt>
                <c:pt idx="2217">
                  <c:v>1.6371681419999999</c:v>
                </c:pt>
                <c:pt idx="2218">
                  <c:v>1.6371681419999999</c:v>
                </c:pt>
                <c:pt idx="2219">
                  <c:v>1.6517857140000001</c:v>
                </c:pt>
                <c:pt idx="2220">
                  <c:v>1.6517857140000001</c:v>
                </c:pt>
                <c:pt idx="2221">
                  <c:v>1.6517857140000001</c:v>
                </c:pt>
                <c:pt idx="2222">
                  <c:v>1.6666666670000001</c:v>
                </c:pt>
                <c:pt idx="2223">
                  <c:v>1.681818182</c:v>
                </c:pt>
                <c:pt idx="2224">
                  <c:v>1.681818182</c:v>
                </c:pt>
                <c:pt idx="2225">
                  <c:v>1.681818182</c:v>
                </c:pt>
                <c:pt idx="2226">
                  <c:v>1.690909091</c:v>
                </c:pt>
                <c:pt idx="2227">
                  <c:v>1.690909091</c:v>
                </c:pt>
                <c:pt idx="2228">
                  <c:v>1.706422018</c:v>
                </c:pt>
                <c:pt idx="2229">
                  <c:v>1.706422018</c:v>
                </c:pt>
                <c:pt idx="2230">
                  <c:v>1.706422018</c:v>
                </c:pt>
                <c:pt idx="2231">
                  <c:v>1.706422018</c:v>
                </c:pt>
                <c:pt idx="2232">
                  <c:v>1.7155963299999999</c:v>
                </c:pt>
                <c:pt idx="2233">
                  <c:v>1.740740741</c:v>
                </c:pt>
                <c:pt idx="2234">
                  <c:v>1.740740741</c:v>
                </c:pt>
                <c:pt idx="2235">
                  <c:v>1.740740741</c:v>
                </c:pt>
                <c:pt idx="2236">
                  <c:v>1.757009346</c:v>
                </c:pt>
                <c:pt idx="2237">
                  <c:v>1.757009346</c:v>
                </c:pt>
                <c:pt idx="2238">
                  <c:v>1.757009346</c:v>
                </c:pt>
                <c:pt idx="2239">
                  <c:v>1.757009346</c:v>
                </c:pt>
                <c:pt idx="2240">
                  <c:v>1.7663551399999999</c:v>
                </c:pt>
                <c:pt idx="2241">
                  <c:v>1.7663551399999999</c:v>
                </c:pt>
                <c:pt idx="2242">
                  <c:v>1.7830188680000001</c:v>
                </c:pt>
                <c:pt idx="2243">
                  <c:v>1.79245283</c:v>
                </c:pt>
                <c:pt idx="2244">
                  <c:v>1.8018867919999999</c:v>
                </c:pt>
                <c:pt idx="2245">
                  <c:v>1.8018867919999999</c:v>
                </c:pt>
                <c:pt idx="2246">
                  <c:v>1.8018867919999999</c:v>
                </c:pt>
                <c:pt idx="2247">
                  <c:v>1.8018867919999999</c:v>
                </c:pt>
                <c:pt idx="2248">
                  <c:v>1.8018867919999999</c:v>
                </c:pt>
                <c:pt idx="2249">
                  <c:v>1.8285714289999999</c:v>
                </c:pt>
                <c:pt idx="2250">
                  <c:v>1.8285714289999999</c:v>
                </c:pt>
                <c:pt idx="2251">
                  <c:v>1.8285714289999999</c:v>
                </c:pt>
                <c:pt idx="2252">
                  <c:v>1.8285714289999999</c:v>
                </c:pt>
                <c:pt idx="2253">
                  <c:v>1.8285714289999999</c:v>
                </c:pt>
                <c:pt idx="2254">
                  <c:v>1.838095238</c:v>
                </c:pt>
                <c:pt idx="2255">
                  <c:v>1.855769231</c:v>
                </c:pt>
                <c:pt idx="2256">
                  <c:v>1.855769231</c:v>
                </c:pt>
                <c:pt idx="2257">
                  <c:v>1.865384615</c:v>
                </c:pt>
                <c:pt idx="2258">
                  <c:v>1.865384615</c:v>
                </c:pt>
                <c:pt idx="2259">
                  <c:v>1.883495146</c:v>
                </c:pt>
                <c:pt idx="2260">
                  <c:v>1.883495146</c:v>
                </c:pt>
                <c:pt idx="2261">
                  <c:v>1.883495146</c:v>
                </c:pt>
                <c:pt idx="2262">
                  <c:v>1.883495146</c:v>
                </c:pt>
                <c:pt idx="2263">
                  <c:v>1.893203883</c:v>
                </c:pt>
                <c:pt idx="2264">
                  <c:v>1.893203883</c:v>
                </c:pt>
                <c:pt idx="2265">
                  <c:v>1.893203883</c:v>
                </c:pt>
                <c:pt idx="2266">
                  <c:v>1.893203883</c:v>
                </c:pt>
                <c:pt idx="2267">
                  <c:v>1.893203883</c:v>
                </c:pt>
                <c:pt idx="2268">
                  <c:v>1.893203883</c:v>
                </c:pt>
                <c:pt idx="2269">
                  <c:v>1.893203883</c:v>
                </c:pt>
                <c:pt idx="2270">
                  <c:v>1.902912621</c:v>
                </c:pt>
                <c:pt idx="2271">
                  <c:v>1.902912621</c:v>
                </c:pt>
                <c:pt idx="2272">
                  <c:v>1.902912621</c:v>
                </c:pt>
                <c:pt idx="2273">
                  <c:v>1.902912621</c:v>
                </c:pt>
                <c:pt idx="2274">
                  <c:v>1.902912621</c:v>
                </c:pt>
                <c:pt idx="2275">
                  <c:v>1.902912621</c:v>
                </c:pt>
                <c:pt idx="2276">
                  <c:v>1.9126213590000001</c:v>
                </c:pt>
                <c:pt idx="2277">
                  <c:v>1.9126213590000001</c:v>
                </c:pt>
                <c:pt idx="2278">
                  <c:v>1.9126213590000001</c:v>
                </c:pt>
                <c:pt idx="2279">
                  <c:v>1.9126213590000001</c:v>
                </c:pt>
                <c:pt idx="2280">
                  <c:v>1.9223300969999999</c:v>
                </c:pt>
                <c:pt idx="2281">
                  <c:v>1.9411764709999999</c:v>
                </c:pt>
                <c:pt idx="2282">
                  <c:v>1.9411764709999999</c:v>
                </c:pt>
                <c:pt idx="2283">
                  <c:v>1.9411764709999999</c:v>
                </c:pt>
                <c:pt idx="2284">
                  <c:v>1.9411764709999999</c:v>
                </c:pt>
                <c:pt idx="2285">
                  <c:v>1.9411764709999999</c:v>
                </c:pt>
                <c:pt idx="2286">
                  <c:v>1.9411764709999999</c:v>
                </c:pt>
                <c:pt idx="2287">
                  <c:v>1.9411764709999999</c:v>
                </c:pt>
                <c:pt idx="2288">
                  <c:v>1.9411764709999999</c:v>
                </c:pt>
                <c:pt idx="2289">
                  <c:v>1.9411764709999999</c:v>
                </c:pt>
                <c:pt idx="2290">
                  <c:v>1.9411764709999999</c:v>
                </c:pt>
                <c:pt idx="2291">
                  <c:v>1.9411764709999999</c:v>
                </c:pt>
                <c:pt idx="2292">
                  <c:v>1.9411764709999999</c:v>
                </c:pt>
                <c:pt idx="2293">
                  <c:v>1.9411764709999999</c:v>
                </c:pt>
                <c:pt idx="2294">
                  <c:v>1.9411764709999999</c:v>
                </c:pt>
                <c:pt idx="2295">
                  <c:v>1.9411764709999999</c:v>
                </c:pt>
                <c:pt idx="2296">
                  <c:v>1.9411764709999999</c:v>
                </c:pt>
                <c:pt idx="2297">
                  <c:v>1.9411764709999999</c:v>
                </c:pt>
                <c:pt idx="2298">
                  <c:v>1.9411764709999999</c:v>
                </c:pt>
                <c:pt idx="2299">
                  <c:v>1.9411764709999999</c:v>
                </c:pt>
                <c:pt idx="2300">
                  <c:v>1.9411764709999999</c:v>
                </c:pt>
                <c:pt idx="2301">
                  <c:v>1.96039604</c:v>
                </c:pt>
                <c:pt idx="2302">
                  <c:v>1.97029703</c:v>
                </c:pt>
                <c:pt idx="2303">
                  <c:v>1.97029703</c:v>
                </c:pt>
                <c:pt idx="2304">
                  <c:v>1.97029703</c:v>
                </c:pt>
                <c:pt idx="2305">
                  <c:v>1.97029703</c:v>
                </c:pt>
                <c:pt idx="2306">
                  <c:v>1.99</c:v>
                </c:pt>
                <c:pt idx="2307">
                  <c:v>1.99</c:v>
                </c:pt>
                <c:pt idx="2308">
                  <c:v>2.0101010100000001</c:v>
                </c:pt>
                <c:pt idx="2309">
                  <c:v>2.0101010100000001</c:v>
                </c:pt>
                <c:pt idx="2310">
                  <c:v>2.0101010100000001</c:v>
                </c:pt>
                <c:pt idx="2311">
                  <c:v>2.0101010100000001</c:v>
                </c:pt>
                <c:pt idx="2312">
                  <c:v>2.0101010100000001</c:v>
                </c:pt>
                <c:pt idx="2313">
                  <c:v>2.0306122449999999</c:v>
                </c:pt>
                <c:pt idx="2314">
                  <c:v>2.0306122449999999</c:v>
                </c:pt>
                <c:pt idx="2315">
                  <c:v>2.0306122449999999</c:v>
                </c:pt>
                <c:pt idx="2316">
                  <c:v>2.0306122449999999</c:v>
                </c:pt>
                <c:pt idx="2317">
                  <c:v>2.0306122449999999</c:v>
                </c:pt>
                <c:pt idx="2318">
                  <c:v>2.0306122449999999</c:v>
                </c:pt>
                <c:pt idx="2319">
                  <c:v>2.0306122449999999</c:v>
                </c:pt>
                <c:pt idx="2320">
                  <c:v>2.0306122449999999</c:v>
                </c:pt>
                <c:pt idx="2321">
                  <c:v>2.0306122449999999</c:v>
                </c:pt>
                <c:pt idx="2322">
                  <c:v>2.0408163269999999</c:v>
                </c:pt>
                <c:pt idx="2323">
                  <c:v>2.0408163269999999</c:v>
                </c:pt>
                <c:pt idx="2324">
                  <c:v>2.0408163269999999</c:v>
                </c:pt>
                <c:pt idx="2325">
                  <c:v>2.0408163269999999</c:v>
                </c:pt>
                <c:pt idx="2326">
                  <c:v>2.0618556699999999</c:v>
                </c:pt>
                <c:pt idx="2327">
                  <c:v>2.0721649480000002</c:v>
                </c:pt>
                <c:pt idx="2328">
                  <c:v>2.0721649480000002</c:v>
                </c:pt>
                <c:pt idx="2329">
                  <c:v>2.0824742270000001</c:v>
                </c:pt>
                <c:pt idx="2330">
                  <c:v>2.0824742270000001</c:v>
                </c:pt>
                <c:pt idx="2331">
                  <c:v>2.0824742270000001</c:v>
                </c:pt>
                <c:pt idx="2332">
                  <c:v>2.0824742270000001</c:v>
                </c:pt>
                <c:pt idx="2333">
                  <c:v>2.0824742270000001</c:v>
                </c:pt>
                <c:pt idx="2334">
                  <c:v>2.0927835049999999</c:v>
                </c:pt>
                <c:pt idx="2335">
                  <c:v>2.0927835049999999</c:v>
                </c:pt>
                <c:pt idx="2336">
                  <c:v>2.0927835049999999</c:v>
                </c:pt>
                <c:pt idx="2337">
                  <c:v>2.0927835049999999</c:v>
                </c:pt>
                <c:pt idx="2338">
                  <c:v>2.0927835049999999</c:v>
                </c:pt>
                <c:pt idx="2339">
                  <c:v>2.0927835049999999</c:v>
                </c:pt>
                <c:pt idx="2340">
                  <c:v>2.0927835049999999</c:v>
                </c:pt>
                <c:pt idx="2341">
                  <c:v>2.0927835049999999</c:v>
                </c:pt>
                <c:pt idx="2342">
                  <c:v>2.0927835049999999</c:v>
                </c:pt>
                <c:pt idx="2343">
                  <c:v>2.0927835049999999</c:v>
                </c:pt>
                <c:pt idx="2344">
                  <c:v>2.0927835049999999</c:v>
                </c:pt>
                <c:pt idx="2345">
                  <c:v>2.0927835049999999</c:v>
                </c:pt>
                <c:pt idx="2346">
                  <c:v>2.1145833330000001</c:v>
                </c:pt>
                <c:pt idx="2347">
                  <c:v>2.125</c:v>
                </c:pt>
                <c:pt idx="2348">
                  <c:v>2.125</c:v>
                </c:pt>
                <c:pt idx="2349">
                  <c:v>2.125</c:v>
                </c:pt>
                <c:pt idx="2350">
                  <c:v>2.1473684209999999</c:v>
                </c:pt>
                <c:pt idx="2351">
                  <c:v>2.1702127660000001</c:v>
                </c:pt>
                <c:pt idx="2352">
                  <c:v>2.1702127660000001</c:v>
                </c:pt>
                <c:pt idx="2353">
                  <c:v>2.1702127660000001</c:v>
                </c:pt>
                <c:pt idx="2354">
                  <c:v>2.1935483869999999</c:v>
                </c:pt>
                <c:pt idx="2355">
                  <c:v>2.1935483869999999</c:v>
                </c:pt>
                <c:pt idx="2356">
                  <c:v>2.217391304</c:v>
                </c:pt>
                <c:pt idx="2357">
                  <c:v>2.217391304</c:v>
                </c:pt>
                <c:pt idx="2358">
                  <c:v>2.241758242</c:v>
                </c:pt>
                <c:pt idx="2359">
                  <c:v>2.241758242</c:v>
                </c:pt>
                <c:pt idx="2360">
                  <c:v>2.241758242</c:v>
                </c:pt>
                <c:pt idx="2361">
                  <c:v>2.241758242</c:v>
                </c:pt>
                <c:pt idx="2362">
                  <c:v>2.266666667</c:v>
                </c:pt>
                <c:pt idx="2363">
                  <c:v>2.266666667</c:v>
                </c:pt>
                <c:pt idx="2364">
                  <c:v>2.266666667</c:v>
                </c:pt>
                <c:pt idx="2365">
                  <c:v>2.266666667</c:v>
                </c:pt>
                <c:pt idx="2366">
                  <c:v>2.266666667</c:v>
                </c:pt>
                <c:pt idx="2367">
                  <c:v>2.2777777779999999</c:v>
                </c:pt>
                <c:pt idx="2368">
                  <c:v>2.2777777779999999</c:v>
                </c:pt>
                <c:pt idx="2369">
                  <c:v>2.2777777779999999</c:v>
                </c:pt>
                <c:pt idx="2370">
                  <c:v>2.2777777779999999</c:v>
                </c:pt>
                <c:pt idx="2371">
                  <c:v>2.2888888889999999</c:v>
                </c:pt>
                <c:pt idx="2372">
                  <c:v>2.2999999999999998</c:v>
                </c:pt>
                <c:pt idx="2373">
                  <c:v>2.2999999999999998</c:v>
                </c:pt>
                <c:pt idx="2374">
                  <c:v>2.2999999999999998</c:v>
                </c:pt>
                <c:pt idx="2375">
                  <c:v>2.3370786520000002</c:v>
                </c:pt>
                <c:pt idx="2376">
                  <c:v>2.3370786520000002</c:v>
                </c:pt>
                <c:pt idx="2377">
                  <c:v>2.3483146069999998</c:v>
                </c:pt>
                <c:pt idx="2378">
                  <c:v>2.3483146069999998</c:v>
                </c:pt>
                <c:pt idx="2379">
                  <c:v>2.3595505619999999</c:v>
                </c:pt>
                <c:pt idx="2380">
                  <c:v>2.3595505619999999</c:v>
                </c:pt>
                <c:pt idx="2381">
                  <c:v>2.3595505619999999</c:v>
                </c:pt>
                <c:pt idx="2382">
                  <c:v>2.3595505619999999</c:v>
                </c:pt>
                <c:pt idx="2383">
                  <c:v>2.370786517</c:v>
                </c:pt>
                <c:pt idx="2384">
                  <c:v>2.370786517</c:v>
                </c:pt>
                <c:pt idx="2385">
                  <c:v>2.3977272730000001</c:v>
                </c:pt>
                <c:pt idx="2386">
                  <c:v>2.3977272730000001</c:v>
                </c:pt>
                <c:pt idx="2387">
                  <c:v>2.3977272730000001</c:v>
                </c:pt>
                <c:pt idx="2388">
                  <c:v>2.3977272730000001</c:v>
                </c:pt>
                <c:pt idx="2389">
                  <c:v>2.3977272730000001</c:v>
                </c:pt>
                <c:pt idx="2390">
                  <c:v>2.3977272730000001</c:v>
                </c:pt>
                <c:pt idx="2391">
                  <c:v>2.3977272730000001</c:v>
                </c:pt>
                <c:pt idx="2392">
                  <c:v>2.3977272730000001</c:v>
                </c:pt>
                <c:pt idx="2393">
                  <c:v>2.3977272730000001</c:v>
                </c:pt>
                <c:pt idx="2394">
                  <c:v>2.3977272730000001</c:v>
                </c:pt>
                <c:pt idx="2395">
                  <c:v>2.4252873560000001</c:v>
                </c:pt>
                <c:pt idx="2396">
                  <c:v>2.4367816090000001</c:v>
                </c:pt>
                <c:pt idx="2397">
                  <c:v>2.4367816090000001</c:v>
                </c:pt>
                <c:pt idx="2398">
                  <c:v>2.4367816090000001</c:v>
                </c:pt>
                <c:pt idx="2399">
                  <c:v>2.4367816090000001</c:v>
                </c:pt>
                <c:pt idx="2400">
                  <c:v>2.4367816090000001</c:v>
                </c:pt>
                <c:pt idx="2401">
                  <c:v>2.4367816090000001</c:v>
                </c:pt>
                <c:pt idx="2402">
                  <c:v>2.4651162790000001</c:v>
                </c:pt>
                <c:pt idx="2403">
                  <c:v>2.4651162790000001</c:v>
                </c:pt>
                <c:pt idx="2404">
                  <c:v>2.4651162790000001</c:v>
                </c:pt>
                <c:pt idx="2405">
                  <c:v>2.4651162790000001</c:v>
                </c:pt>
                <c:pt idx="2406">
                  <c:v>2.4767441859999999</c:v>
                </c:pt>
                <c:pt idx="2407">
                  <c:v>2.4767441859999999</c:v>
                </c:pt>
                <c:pt idx="2408">
                  <c:v>2.4767441859999999</c:v>
                </c:pt>
                <c:pt idx="2409">
                  <c:v>2.4767441859999999</c:v>
                </c:pt>
                <c:pt idx="2410">
                  <c:v>2.4767441859999999</c:v>
                </c:pt>
                <c:pt idx="2411">
                  <c:v>2.4767441859999999</c:v>
                </c:pt>
                <c:pt idx="2412">
                  <c:v>2.4767441859999999</c:v>
                </c:pt>
                <c:pt idx="2413">
                  <c:v>2.4767441859999999</c:v>
                </c:pt>
                <c:pt idx="2414">
                  <c:v>2.4767441859999999</c:v>
                </c:pt>
                <c:pt idx="2415">
                  <c:v>2.4767441859999999</c:v>
                </c:pt>
                <c:pt idx="2416">
                  <c:v>2.4883720930000002</c:v>
                </c:pt>
                <c:pt idx="2417">
                  <c:v>2.4883720930000002</c:v>
                </c:pt>
                <c:pt idx="2418">
                  <c:v>2.4883720930000002</c:v>
                </c:pt>
                <c:pt idx="2419">
                  <c:v>2.4883720930000002</c:v>
                </c:pt>
                <c:pt idx="2420">
                  <c:v>2.5476190480000001</c:v>
                </c:pt>
                <c:pt idx="2421">
                  <c:v>2.5476190480000001</c:v>
                </c:pt>
                <c:pt idx="2422">
                  <c:v>2.5476190480000001</c:v>
                </c:pt>
                <c:pt idx="2423">
                  <c:v>2.55952381</c:v>
                </c:pt>
                <c:pt idx="2424">
                  <c:v>2.55952381</c:v>
                </c:pt>
                <c:pt idx="2425">
                  <c:v>2.55952381</c:v>
                </c:pt>
                <c:pt idx="2426">
                  <c:v>2.55952381</c:v>
                </c:pt>
                <c:pt idx="2427">
                  <c:v>2.55952381</c:v>
                </c:pt>
                <c:pt idx="2428">
                  <c:v>2.55952381</c:v>
                </c:pt>
                <c:pt idx="2429">
                  <c:v>2.55952381</c:v>
                </c:pt>
                <c:pt idx="2430">
                  <c:v>2.55952381</c:v>
                </c:pt>
                <c:pt idx="2431">
                  <c:v>2.5903614460000002</c:v>
                </c:pt>
                <c:pt idx="2432">
                  <c:v>2.5903614460000002</c:v>
                </c:pt>
                <c:pt idx="2433">
                  <c:v>2.5903614460000002</c:v>
                </c:pt>
                <c:pt idx="2434">
                  <c:v>2.5903614460000002</c:v>
                </c:pt>
                <c:pt idx="2435">
                  <c:v>2.5903614460000002</c:v>
                </c:pt>
                <c:pt idx="2436">
                  <c:v>2.5903614460000002</c:v>
                </c:pt>
                <c:pt idx="2437">
                  <c:v>2.6219512200000001</c:v>
                </c:pt>
                <c:pt idx="2438">
                  <c:v>2.6219512200000001</c:v>
                </c:pt>
                <c:pt idx="2439">
                  <c:v>2.6543209879999998</c:v>
                </c:pt>
                <c:pt idx="2440">
                  <c:v>2.6543209879999998</c:v>
                </c:pt>
                <c:pt idx="2441">
                  <c:v>2.6790123459999999</c:v>
                </c:pt>
                <c:pt idx="2442">
                  <c:v>2.6790123459999999</c:v>
                </c:pt>
                <c:pt idx="2443">
                  <c:v>2.6790123459999999</c:v>
                </c:pt>
                <c:pt idx="2444">
                  <c:v>2.7124999999999999</c:v>
                </c:pt>
                <c:pt idx="2445">
                  <c:v>2.7124999999999999</c:v>
                </c:pt>
                <c:pt idx="2446">
                  <c:v>2.7468354430000002</c:v>
                </c:pt>
                <c:pt idx="2447">
                  <c:v>2.7468354430000002</c:v>
                </c:pt>
                <c:pt idx="2448">
                  <c:v>2.7468354430000002</c:v>
                </c:pt>
                <c:pt idx="2449">
                  <c:v>2.7468354430000002</c:v>
                </c:pt>
                <c:pt idx="2450">
                  <c:v>2.7468354430000002</c:v>
                </c:pt>
                <c:pt idx="2451">
                  <c:v>2.7468354430000002</c:v>
                </c:pt>
                <c:pt idx="2452">
                  <c:v>2.759493671</c:v>
                </c:pt>
                <c:pt idx="2453">
                  <c:v>2.759493671</c:v>
                </c:pt>
                <c:pt idx="2454">
                  <c:v>2.759493671</c:v>
                </c:pt>
                <c:pt idx="2455">
                  <c:v>2.759493671</c:v>
                </c:pt>
                <c:pt idx="2456">
                  <c:v>2.759493671</c:v>
                </c:pt>
                <c:pt idx="2457">
                  <c:v>2.759493671</c:v>
                </c:pt>
                <c:pt idx="2458">
                  <c:v>2.7721518989999998</c:v>
                </c:pt>
                <c:pt idx="2459">
                  <c:v>2.807692308</c:v>
                </c:pt>
                <c:pt idx="2460">
                  <c:v>2.8947368419999999</c:v>
                </c:pt>
                <c:pt idx="2461">
                  <c:v>2.8947368419999999</c:v>
                </c:pt>
                <c:pt idx="2462">
                  <c:v>2.8947368419999999</c:v>
                </c:pt>
                <c:pt idx="2463">
                  <c:v>2.8947368419999999</c:v>
                </c:pt>
                <c:pt idx="2464">
                  <c:v>2.8947368419999999</c:v>
                </c:pt>
                <c:pt idx="2465">
                  <c:v>2.9466666670000001</c:v>
                </c:pt>
                <c:pt idx="2466">
                  <c:v>2.986486486</c:v>
                </c:pt>
                <c:pt idx="2467">
                  <c:v>3</c:v>
                </c:pt>
                <c:pt idx="2468">
                  <c:v>3</c:v>
                </c:pt>
                <c:pt idx="2469">
                  <c:v>3.0410958899999998</c:v>
                </c:pt>
                <c:pt idx="2470">
                  <c:v>3.0410958899999998</c:v>
                </c:pt>
                <c:pt idx="2471">
                  <c:v>3.0410958899999998</c:v>
                </c:pt>
                <c:pt idx="2472">
                  <c:v>3.0410958899999998</c:v>
                </c:pt>
                <c:pt idx="2473">
                  <c:v>3.0410958899999998</c:v>
                </c:pt>
                <c:pt idx="2474">
                  <c:v>3.0410958899999998</c:v>
                </c:pt>
                <c:pt idx="2475">
                  <c:v>3.0410958899999998</c:v>
                </c:pt>
                <c:pt idx="2476">
                  <c:v>3.0410958899999998</c:v>
                </c:pt>
                <c:pt idx="2477">
                  <c:v>3.0410958899999998</c:v>
                </c:pt>
                <c:pt idx="2478">
                  <c:v>3.0410958899999998</c:v>
                </c:pt>
                <c:pt idx="2479">
                  <c:v>3.0410958899999998</c:v>
                </c:pt>
                <c:pt idx="2480">
                  <c:v>3.0972222220000001</c:v>
                </c:pt>
                <c:pt idx="2481">
                  <c:v>3.125</c:v>
                </c:pt>
                <c:pt idx="2482">
                  <c:v>3.125</c:v>
                </c:pt>
                <c:pt idx="2483">
                  <c:v>3.2142857139999998</c:v>
                </c:pt>
                <c:pt idx="2484">
                  <c:v>3.2142857139999998</c:v>
                </c:pt>
                <c:pt idx="2485">
                  <c:v>3.2142857139999998</c:v>
                </c:pt>
                <c:pt idx="2486">
                  <c:v>3.228571429</c:v>
                </c:pt>
                <c:pt idx="2487">
                  <c:v>3.2428571430000002</c:v>
                </c:pt>
                <c:pt idx="2488">
                  <c:v>3.2428571430000002</c:v>
                </c:pt>
                <c:pt idx="2489">
                  <c:v>3.2898550719999999</c:v>
                </c:pt>
                <c:pt idx="2490">
                  <c:v>3.3043478259999999</c:v>
                </c:pt>
                <c:pt idx="2491">
                  <c:v>3.3529411759999999</c:v>
                </c:pt>
                <c:pt idx="2492">
                  <c:v>3.3529411759999999</c:v>
                </c:pt>
                <c:pt idx="2493">
                  <c:v>3.3529411759999999</c:v>
                </c:pt>
                <c:pt idx="2494">
                  <c:v>3.3529411759999999</c:v>
                </c:pt>
                <c:pt idx="2495">
                  <c:v>3.3529411759999999</c:v>
                </c:pt>
                <c:pt idx="2496">
                  <c:v>3.4029850750000001</c:v>
                </c:pt>
                <c:pt idx="2497">
                  <c:v>3.4029850750000001</c:v>
                </c:pt>
                <c:pt idx="2498">
                  <c:v>3.4029850750000001</c:v>
                </c:pt>
                <c:pt idx="2499">
                  <c:v>3.4029850750000001</c:v>
                </c:pt>
                <c:pt idx="2500">
                  <c:v>3.4029850750000001</c:v>
                </c:pt>
                <c:pt idx="2501">
                  <c:v>3.4179104480000002</c:v>
                </c:pt>
                <c:pt idx="2502">
                  <c:v>3.4179104480000002</c:v>
                </c:pt>
                <c:pt idx="2503">
                  <c:v>3.4179104480000002</c:v>
                </c:pt>
                <c:pt idx="2504">
                  <c:v>3.4477611939999999</c:v>
                </c:pt>
                <c:pt idx="2505">
                  <c:v>3.4477611939999999</c:v>
                </c:pt>
                <c:pt idx="2506">
                  <c:v>3.4477611939999999</c:v>
                </c:pt>
                <c:pt idx="2507">
                  <c:v>3.4477611939999999</c:v>
                </c:pt>
                <c:pt idx="2508">
                  <c:v>3.4477611939999999</c:v>
                </c:pt>
                <c:pt idx="2509">
                  <c:v>3.5538461539999999</c:v>
                </c:pt>
                <c:pt idx="2510">
                  <c:v>3.5692307689999998</c:v>
                </c:pt>
                <c:pt idx="2511">
                  <c:v>3.5692307689999998</c:v>
                </c:pt>
                <c:pt idx="2512">
                  <c:v>3.5846153850000002</c:v>
                </c:pt>
                <c:pt idx="2513">
                  <c:v>3.640625</c:v>
                </c:pt>
                <c:pt idx="2514">
                  <c:v>3.640625</c:v>
                </c:pt>
                <c:pt idx="2515">
                  <c:v>3.640625</c:v>
                </c:pt>
                <c:pt idx="2516">
                  <c:v>3.640625</c:v>
                </c:pt>
                <c:pt idx="2517">
                  <c:v>3.65625</c:v>
                </c:pt>
                <c:pt idx="2518">
                  <c:v>3.65625</c:v>
                </c:pt>
                <c:pt idx="2519">
                  <c:v>3.774193548</c:v>
                </c:pt>
                <c:pt idx="2520">
                  <c:v>3.774193548</c:v>
                </c:pt>
                <c:pt idx="2521">
                  <c:v>3.774193548</c:v>
                </c:pt>
                <c:pt idx="2522">
                  <c:v>3.774193548</c:v>
                </c:pt>
                <c:pt idx="2523">
                  <c:v>3.774193548</c:v>
                </c:pt>
                <c:pt idx="2524">
                  <c:v>3.774193548</c:v>
                </c:pt>
                <c:pt idx="2525">
                  <c:v>3.774193548</c:v>
                </c:pt>
                <c:pt idx="2526">
                  <c:v>3.836065574</c:v>
                </c:pt>
                <c:pt idx="2527">
                  <c:v>3.836065574</c:v>
                </c:pt>
                <c:pt idx="2528">
                  <c:v>3.836065574</c:v>
                </c:pt>
                <c:pt idx="2529">
                  <c:v>3.836065574</c:v>
                </c:pt>
                <c:pt idx="2530">
                  <c:v>3.8688524590000002</c:v>
                </c:pt>
                <c:pt idx="2531">
                  <c:v>3.8688524590000002</c:v>
                </c:pt>
                <c:pt idx="2532">
                  <c:v>3.8688524590000002</c:v>
                </c:pt>
                <c:pt idx="2533">
                  <c:v>3.8688524590000002</c:v>
                </c:pt>
                <c:pt idx="2534">
                  <c:v>3.8852459019999999</c:v>
                </c:pt>
                <c:pt idx="2535">
                  <c:v>3.8852459019999999</c:v>
                </c:pt>
                <c:pt idx="2536">
                  <c:v>3.8852459019999999</c:v>
                </c:pt>
                <c:pt idx="2537">
                  <c:v>3.8852459019999999</c:v>
                </c:pt>
                <c:pt idx="2538">
                  <c:v>3.8852459019999999</c:v>
                </c:pt>
                <c:pt idx="2539">
                  <c:v>3.8852459019999999</c:v>
                </c:pt>
                <c:pt idx="2540">
                  <c:v>3.918032787</c:v>
                </c:pt>
                <c:pt idx="2541">
                  <c:v>3.918032787</c:v>
                </c:pt>
                <c:pt idx="2542">
                  <c:v>3.918032787</c:v>
                </c:pt>
                <c:pt idx="2543">
                  <c:v>3.918032787</c:v>
                </c:pt>
                <c:pt idx="2544">
                  <c:v>3.918032787</c:v>
                </c:pt>
                <c:pt idx="2545">
                  <c:v>3.918032787</c:v>
                </c:pt>
                <c:pt idx="2546">
                  <c:v>3.918032787</c:v>
                </c:pt>
                <c:pt idx="2547">
                  <c:v>3.9344262300000001</c:v>
                </c:pt>
                <c:pt idx="2548">
                  <c:v>3.9344262300000001</c:v>
                </c:pt>
                <c:pt idx="2549">
                  <c:v>3.9344262300000001</c:v>
                </c:pt>
                <c:pt idx="2550">
                  <c:v>3.9344262300000001</c:v>
                </c:pt>
                <c:pt idx="2551">
                  <c:v>3.9344262300000001</c:v>
                </c:pt>
                <c:pt idx="2552">
                  <c:v>3.9344262300000001</c:v>
                </c:pt>
                <c:pt idx="2553">
                  <c:v>3.9344262300000001</c:v>
                </c:pt>
                <c:pt idx="2554">
                  <c:v>3.9344262300000001</c:v>
                </c:pt>
                <c:pt idx="2555">
                  <c:v>4</c:v>
                </c:pt>
                <c:pt idx="2556">
                  <c:v>4</c:v>
                </c:pt>
                <c:pt idx="2557">
                  <c:v>4</c:v>
                </c:pt>
                <c:pt idx="2558">
                  <c:v>4</c:v>
                </c:pt>
                <c:pt idx="2559">
                  <c:v>4.0677966100000003</c:v>
                </c:pt>
                <c:pt idx="2560">
                  <c:v>4.0677966100000003</c:v>
                </c:pt>
                <c:pt idx="2561">
                  <c:v>4.0677966100000003</c:v>
                </c:pt>
                <c:pt idx="2562">
                  <c:v>4.0677966100000003</c:v>
                </c:pt>
                <c:pt idx="2563">
                  <c:v>4.0677966100000003</c:v>
                </c:pt>
                <c:pt idx="2564">
                  <c:v>4.0677966100000003</c:v>
                </c:pt>
                <c:pt idx="2565">
                  <c:v>4.1379310340000002</c:v>
                </c:pt>
                <c:pt idx="2566">
                  <c:v>4.1379310340000002</c:v>
                </c:pt>
                <c:pt idx="2567">
                  <c:v>4.1379310340000002</c:v>
                </c:pt>
                <c:pt idx="2568">
                  <c:v>4.1379310340000002</c:v>
                </c:pt>
                <c:pt idx="2569">
                  <c:v>4.1379310340000002</c:v>
                </c:pt>
                <c:pt idx="2570">
                  <c:v>4.1379310340000002</c:v>
                </c:pt>
                <c:pt idx="2571">
                  <c:v>4.1379310340000002</c:v>
                </c:pt>
                <c:pt idx="2572">
                  <c:v>4.1379310340000002</c:v>
                </c:pt>
                <c:pt idx="2573">
                  <c:v>4.1379310340000002</c:v>
                </c:pt>
                <c:pt idx="2574">
                  <c:v>4.1379310340000002</c:v>
                </c:pt>
                <c:pt idx="2575">
                  <c:v>4.2105263160000002</c:v>
                </c:pt>
                <c:pt idx="2576">
                  <c:v>4.228070175</c:v>
                </c:pt>
                <c:pt idx="2577">
                  <c:v>4.228070175</c:v>
                </c:pt>
                <c:pt idx="2578">
                  <c:v>4.228070175</c:v>
                </c:pt>
                <c:pt idx="2579">
                  <c:v>4.3035714289999998</c:v>
                </c:pt>
                <c:pt idx="2580">
                  <c:v>4.3214285710000002</c:v>
                </c:pt>
                <c:pt idx="2581">
                  <c:v>4.3214285710000002</c:v>
                </c:pt>
                <c:pt idx="2582">
                  <c:v>4.3214285710000002</c:v>
                </c:pt>
                <c:pt idx="2583">
                  <c:v>4.4000000000000004</c:v>
                </c:pt>
                <c:pt idx="2584">
                  <c:v>4.4814814810000003</c:v>
                </c:pt>
                <c:pt idx="2585">
                  <c:v>4.4814814810000003</c:v>
                </c:pt>
                <c:pt idx="2586">
                  <c:v>4.5</c:v>
                </c:pt>
                <c:pt idx="2587">
                  <c:v>4.5</c:v>
                </c:pt>
                <c:pt idx="2588">
                  <c:v>4.5</c:v>
                </c:pt>
                <c:pt idx="2589">
                  <c:v>4.5849056600000004</c:v>
                </c:pt>
                <c:pt idx="2590">
                  <c:v>4.5849056600000004</c:v>
                </c:pt>
                <c:pt idx="2591">
                  <c:v>4.5849056600000004</c:v>
                </c:pt>
                <c:pt idx="2592">
                  <c:v>4.5849056600000004</c:v>
                </c:pt>
                <c:pt idx="2593">
                  <c:v>4.673076923</c:v>
                </c:pt>
                <c:pt idx="2594">
                  <c:v>4.673076923</c:v>
                </c:pt>
                <c:pt idx="2595">
                  <c:v>4.673076923</c:v>
                </c:pt>
                <c:pt idx="2596">
                  <c:v>4.7843137249999996</c:v>
                </c:pt>
                <c:pt idx="2597">
                  <c:v>4.7843137249999996</c:v>
                </c:pt>
                <c:pt idx="2598">
                  <c:v>4.7843137249999996</c:v>
                </c:pt>
                <c:pt idx="2599">
                  <c:v>4.7843137249999996</c:v>
                </c:pt>
                <c:pt idx="2600">
                  <c:v>4.8039215689999999</c:v>
                </c:pt>
                <c:pt idx="2601">
                  <c:v>4.8039215689999999</c:v>
                </c:pt>
                <c:pt idx="2602">
                  <c:v>4.8039215689999999</c:v>
                </c:pt>
                <c:pt idx="2603">
                  <c:v>4.8039215689999999</c:v>
                </c:pt>
                <c:pt idx="2604">
                  <c:v>4.8235294120000001</c:v>
                </c:pt>
                <c:pt idx="2605">
                  <c:v>4.8431372550000003</c:v>
                </c:pt>
                <c:pt idx="2606">
                  <c:v>4.9400000000000004</c:v>
                </c:pt>
                <c:pt idx="2607">
                  <c:v>4.9400000000000004</c:v>
                </c:pt>
                <c:pt idx="2608">
                  <c:v>4.9400000000000004</c:v>
                </c:pt>
                <c:pt idx="2609">
                  <c:v>4.9400000000000004</c:v>
                </c:pt>
                <c:pt idx="2610">
                  <c:v>4.96</c:v>
                </c:pt>
                <c:pt idx="2611">
                  <c:v>4.96</c:v>
                </c:pt>
                <c:pt idx="2612">
                  <c:v>4.96</c:v>
                </c:pt>
                <c:pt idx="2613">
                  <c:v>4.96</c:v>
                </c:pt>
                <c:pt idx="2614">
                  <c:v>4.9800000000000004</c:v>
                </c:pt>
                <c:pt idx="2615">
                  <c:v>4.9800000000000004</c:v>
                </c:pt>
                <c:pt idx="2616">
                  <c:v>4.9800000000000004</c:v>
                </c:pt>
                <c:pt idx="2617">
                  <c:v>5</c:v>
                </c:pt>
                <c:pt idx="2618">
                  <c:v>5</c:v>
                </c:pt>
                <c:pt idx="2619">
                  <c:v>5</c:v>
                </c:pt>
                <c:pt idx="2620">
                  <c:v>5</c:v>
                </c:pt>
                <c:pt idx="2621">
                  <c:v>5</c:v>
                </c:pt>
                <c:pt idx="2622">
                  <c:v>5</c:v>
                </c:pt>
                <c:pt idx="2623">
                  <c:v>5</c:v>
                </c:pt>
                <c:pt idx="2624">
                  <c:v>5</c:v>
                </c:pt>
                <c:pt idx="2625">
                  <c:v>5</c:v>
                </c:pt>
                <c:pt idx="2626">
                  <c:v>5</c:v>
                </c:pt>
                <c:pt idx="2627">
                  <c:v>5.0199999999999996</c:v>
                </c:pt>
                <c:pt idx="2628">
                  <c:v>5.0199999999999996</c:v>
                </c:pt>
                <c:pt idx="2629">
                  <c:v>5.0199999999999996</c:v>
                </c:pt>
                <c:pt idx="2630">
                  <c:v>5.0199999999999996</c:v>
                </c:pt>
                <c:pt idx="2631">
                  <c:v>5.0199999999999996</c:v>
                </c:pt>
                <c:pt idx="2632">
                  <c:v>5.0199999999999996</c:v>
                </c:pt>
                <c:pt idx="2633">
                  <c:v>5.0199999999999996</c:v>
                </c:pt>
                <c:pt idx="2634">
                  <c:v>5.0199999999999996</c:v>
                </c:pt>
                <c:pt idx="2635">
                  <c:v>5.1224489799999997</c:v>
                </c:pt>
                <c:pt idx="2636">
                  <c:v>5.1224489799999997</c:v>
                </c:pt>
                <c:pt idx="2637">
                  <c:v>5.1224489799999997</c:v>
                </c:pt>
                <c:pt idx="2638">
                  <c:v>5.1224489799999997</c:v>
                </c:pt>
                <c:pt idx="2639">
                  <c:v>5.1224489799999997</c:v>
                </c:pt>
                <c:pt idx="2640">
                  <c:v>5.1224489799999997</c:v>
                </c:pt>
                <c:pt idx="2641">
                  <c:v>5.1224489799999997</c:v>
                </c:pt>
                <c:pt idx="2642">
                  <c:v>5.2291666670000003</c:v>
                </c:pt>
                <c:pt idx="2643">
                  <c:v>5.2291666670000003</c:v>
                </c:pt>
                <c:pt idx="2644">
                  <c:v>5.2291666670000003</c:v>
                </c:pt>
                <c:pt idx="2645">
                  <c:v>5.2291666670000003</c:v>
                </c:pt>
                <c:pt idx="2646">
                  <c:v>5.2291666670000003</c:v>
                </c:pt>
                <c:pt idx="2647">
                  <c:v>5.2291666670000003</c:v>
                </c:pt>
                <c:pt idx="2648">
                  <c:v>5.2291666670000003</c:v>
                </c:pt>
                <c:pt idx="2649">
                  <c:v>5.2291666670000003</c:v>
                </c:pt>
                <c:pt idx="2650">
                  <c:v>5.2291666670000003</c:v>
                </c:pt>
                <c:pt idx="2651">
                  <c:v>5.2291666670000003</c:v>
                </c:pt>
                <c:pt idx="2652">
                  <c:v>5.2291666670000003</c:v>
                </c:pt>
                <c:pt idx="2653">
                  <c:v>5.2291666670000003</c:v>
                </c:pt>
                <c:pt idx="2654">
                  <c:v>5.2291666670000003</c:v>
                </c:pt>
                <c:pt idx="2655">
                  <c:v>5.2291666670000003</c:v>
                </c:pt>
                <c:pt idx="2656">
                  <c:v>5.25</c:v>
                </c:pt>
                <c:pt idx="2657">
                  <c:v>5.25</c:v>
                </c:pt>
                <c:pt idx="2658">
                  <c:v>5.25</c:v>
                </c:pt>
                <c:pt idx="2659">
                  <c:v>5.25</c:v>
                </c:pt>
                <c:pt idx="2660">
                  <c:v>5.25</c:v>
                </c:pt>
                <c:pt idx="2661">
                  <c:v>5.3617021280000001</c:v>
                </c:pt>
                <c:pt idx="2662">
                  <c:v>5.3617021280000001</c:v>
                </c:pt>
                <c:pt idx="2663">
                  <c:v>5.3829787229999999</c:v>
                </c:pt>
                <c:pt idx="2664">
                  <c:v>5.3829787229999999</c:v>
                </c:pt>
                <c:pt idx="2665">
                  <c:v>5.3829787229999999</c:v>
                </c:pt>
                <c:pt idx="2666">
                  <c:v>5.3829787229999999</c:v>
                </c:pt>
                <c:pt idx="2667">
                  <c:v>5.3829787229999999</c:v>
                </c:pt>
                <c:pt idx="2668">
                  <c:v>5.5</c:v>
                </c:pt>
                <c:pt idx="2669">
                  <c:v>5.5</c:v>
                </c:pt>
                <c:pt idx="2670">
                  <c:v>5.5</c:v>
                </c:pt>
                <c:pt idx="2671">
                  <c:v>5.5</c:v>
                </c:pt>
                <c:pt idx="2672">
                  <c:v>5.5</c:v>
                </c:pt>
                <c:pt idx="2673">
                  <c:v>5.5</c:v>
                </c:pt>
                <c:pt idx="2674">
                  <c:v>5.5</c:v>
                </c:pt>
                <c:pt idx="2675">
                  <c:v>5.5</c:v>
                </c:pt>
                <c:pt idx="2676">
                  <c:v>5.5</c:v>
                </c:pt>
                <c:pt idx="2677">
                  <c:v>5.5</c:v>
                </c:pt>
                <c:pt idx="2678">
                  <c:v>5.5</c:v>
                </c:pt>
                <c:pt idx="2679">
                  <c:v>5.5</c:v>
                </c:pt>
                <c:pt idx="2680">
                  <c:v>5.5</c:v>
                </c:pt>
                <c:pt idx="2681">
                  <c:v>5.5</c:v>
                </c:pt>
                <c:pt idx="2682">
                  <c:v>5.5217391300000003</c:v>
                </c:pt>
                <c:pt idx="2683">
                  <c:v>5.5217391300000003</c:v>
                </c:pt>
                <c:pt idx="2684">
                  <c:v>5.6444444440000003</c:v>
                </c:pt>
                <c:pt idx="2685">
                  <c:v>5.6444444440000003</c:v>
                </c:pt>
                <c:pt idx="2686">
                  <c:v>5.6444444440000003</c:v>
                </c:pt>
                <c:pt idx="2687">
                  <c:v>5.6444444440000003</c:v>
                </c:pt>
                <c:pt idx="2688">
                  <c:v>5.6444444440000003</c:v>
                </c:pt>
                <c:pt idx="2689">
                  <c:v>5.6666666670000003</c:v>
                </c:pt>
                <c:pt idx="2690">
                  <c:v>5.6666666670000003</c:v>
                </c:pt>
                <c:pt idx="2691">
                  <c:v>5.6666666670000003</c:v>
                </c:pt>
                <c:pt idx="2692">
                  <c:v>5.6666666670000003</c:v>
                </c:pt>
                <c:pt idx="2693">
                  <c:v>5.6666666670000003</c:v>
                </c:pt>
                <c:pt idx="2694">
                  <c:v>5.6666666670000003</c:v>
                </c:pt>
                <c:pt idx="2695">
                  <c:v>5.7954545450000001</c:v>
                </c:pt>
                <c:pt idx="2696">
                  <c:v>5.9302325580000002</c:v>
                </c:pt>
                <c:pt idx="2697">
                  <c:v>5.9302325580000002</c:v>
                </c:pt>
                <c:pt idx="2698">
                  <c:v>5.9302325580000002</c:v>
                </c:pt>
                <c:pt idx="2699">
                  <c:v>5.9302325580000002</c:v>
                </c:pt>
                <c:pt idx="2700">
                  <c:v>5.9302325580000002</c:v>
                </c:pt>
                <c:pt idx="2701">
                  <c:v>5.9302325580000002</c:v>
                </c:pt>
                <c:pt idx="2702">
                  <c:v>5.9302325580000002</c:v>
                </c:pt>
                <c:pt idx="2703">
                  <c:v>5.9302325580000002</c:v>
                </c:pt>
                <c:pt idx="2704">
                  <c:v>5.9302325580000002</c:v>
                </c:pt>
                <c:pt idx="2705">
                  <c:v>5.9534883719999998</c:v>
                </c:pt>
                <c:pt idx="2706">
                  <c:v>5.9534883719999998</c:v>
                </c:pt>
                <c:pt idx="2707">
                  <c:v>5.9534883719999998</c:v>
                </c:pt>
                <c:pt idx="2708">
                  <c:v>5.9534883719999998</c:v>
                </c:pt>
                <c:pt idx="2709">
                  <c:v>5.9534883719999998</c:v>
                </c:pt>
                <c:pt idx="2710">
                  <c:v>5.9534883719999998</c:v>
                </c:pt>
                <c:pt idx="2711">
                  <c:v>5.9534883719999998</c:v>
                </c:pt>
                <c:pt idx="2712">
                  <c:v>5.9534883719999998</c:v>
                </c:pt>
                <c:pt idx="2713">
                  <c:v>5.9534883719999998</c:v>
                </c:pt>
                <c:pt idx="2714">
                  <c:v>6.095238095</c:v>
                </c:pt>
                <c:pt idx="2715">
                  <c:v>6.2439024390000002</c:v>
                </c:pt>
                <c:pt idx="2716">
                  <c:v>6.2682926830000003</c:v>
                </c:pt>
                <c:pt idx="2717">
                  <c:v>6.2926829270000004</c:v>
                </c:pt>
                <c:pt idx="2718">
                  <c:v>6.2926829270000004</c:v>
                </c:pt>
                <c:pt idx="2719">
                  <c:v>6.2926829270000004</c:v>
                </c:pt>
                <c:pt idx="2720">
                  <c:v>6.2926829270000004</c:v>
                </c:pt>
                <c:pt idx="2721">
                  <c:v>6.2926829270000004</c:v>
                </c:pt>
                <c:pt idx="2722">
                  <c:v>6.2926829270000004</c:v>
                </c:pt>
                <c:pt idx="2723">
                  <c:v>6.2926829270000004</c:v>
                </c:pt>
                <c:pt idx="2724">
                  <c:v>6.2926829270000004</c:v>
                </c:pt>
                <c:pt idx="2725">
                  <c:v>6.2926829270000004</c:v>
                </c:pt>
                <c:pt idx="2726">
                  <c:v>6.2926829270000004</c:v>
                </c:pt>
                <c:pt idx="2727">
                  <c:v>6.2926829270000004</c:v>
                </c:pt>
                <c:pt idx="2728">
                  <c:v>6.2926829270000004</c:v>
                </c:pt>
                <c:pt idx="2729">
                  <c:v>6.2926829270000004</c:v>
                </c:pt>
                <c:pt idx="2730">
                  <c:v>6.2926829270000004</c:v>
                </c:pt>
                <c:pt idx="2731">
                  <c:v>6.2926829270000004</c:v>
                </c:pt>
                <c:pt idx="2732">
                  <c:v>6.2926829270000004</c:v>
                </c:pt>
                <c:pt idx="2733">
                  <c:v>6.2926829270000004</c:v>
                </c:pt>
                <c:pt idx="2734">
                  <c:v>6.2926829270000004</c:v>
                </c:pt>
                <c:pt idx="2735">
                  <c:v>6.4749999999999996</c:v>
                </c:pt>
                <c:pt idx="2736">
                  <c:v>6.5</c:v>
                </c:pt>
                <c:pt idx="2737">
                  <c:v>6.5</c:v>
                </c:pt>
                <c:pt idx="2738">
                  <c:v>6.5</c:v>
                </c:pt>
                <c:pt idx="2739">
                  <c:v>6.5</c:v>
                </c:pt>
                <c:pt idx="2740">
                  <c:v>6.5</c:v>
                </c:pt>
                <c:pt idx="2741">
                  <c:v>6.5</c:v>
                </c:pt>
                <c:pt idx="2742">
                  <c:v>6.5</c:v>
                </c:pt>
                <c:pt idx="2743">
                  <c:v>6.5</c:v>
                </c:pt>
                <c:pt idx="2744">
                  <c:v>6.5</c:v>
                </c:pt>
                <c:pt idx="2745">
                  <c:v>6.5</c:v>
                </c:pt>
                <c:pt idx="2746">
                  <c:v>6.5</c:v>
                </c:pt>
                <c:pt idx="2747">
                  <c:v>6.5</c:v>
                </c:pt>
                <c:pt idx="2748">
                  <c:v>6.5</c:v>
                </c:pt>
                <c:pt idx="2749">
                  <c:v>6.5</c:v>
                </c:pt>
                <c:pt idx="2750">
                  <c:v>6.5</c:v>
                </c:pt>
                <c:pt idx="2751">
                  <c:v>6.5</c:v>
                </c:pt>
                <c:pt idx="2752">
                  <c:v>6.5</c:v>
                </c:pt>
                <c:pt idx="2753">
                  <c:v>6.5</c:v>
                </c:pt>
                <c:pt idx="2754">
                  <c:v>6.5</c:v>
                </c:pt>
                <c:pt idx="2755">
                  <c:v>6.5</c:v>
                </c:pt>
                <c:pt idx="2756">
                  <c:v>6.5250000000000004</c:v>
                </c:pt>
                <c:pt idx="2757">
                  <c:v>6.5250000000000004</c:v>
                </c:pt>
                <c:pt idx="2758">
                  <c:v>6.5250000000000004</c:v>
                </c:pt>
                <c:pt idx="2759">
                  <c:v>6.5250000000000004</c:v>
                </c:pt>
                <c:pt idx="2760">
                  <c:v>6.5250000000000004</c:v>
                </c:pt>
                <c:pt idx="2761">
                  <c:v>6.5250000000000004</c:v>
                </c:pt>
                <c:pt idx="2762">
                  <c:v>6.5250000000000004</c:v>
                </c:pt>
                <c:pt idx="2763">
                  <c:v>6.5250000000000004</c:v>
                </c:pt>
                <c:pt idx="2764">
                  <c:v>6.5250000000000004</c:v>
                </c:pt>
                <c:pt idx="2765">
                  <c:v>6.692307692</c:v>
                </c:pt>
                <c:pt idx="2766">
                  <c:v>6.692307692</c:v>
                </c:pt>
                <c:pt idx="2767">
                  <c:v>6.692307692</c:v>
                </c:pt>
                <c:pt idx="2768">
                  <c:v>6.692307692</c:v>
                </c:pt>
                <c:pt idx="2769">
                  <c:v>6.692307692</c:v>
                </c:pt>
                <c:pt idx="2770">
                  <c:v>6.692307692</c:v>
                </c:pt>
                <c:pt idx="2771">
                  <c:v>6.692307692</c:v>
                </c:pt>
                <c:pt idx="2772">
                  <c:v>6.692307692</c:v>
                </c:pt>
                <c:pt idx="2773">
                  <c:v>6.692307692</c:v>
                </c:pt>
                <c:pt idx="2774">
                  <c:v>6.692307692</c:v>
                </c:pt>
                <c:pt idx="2775">
                  <c:v>6.692307692</c:v>
                </c:pt>
                <c:pt idx="2776">
                  <c:v>6.692307692</c:v>
                </c:pt>
                <c:pt idx="2777">
                  <c:v>6.692307692</c:v>
                </c:pt>
                <c:pt idx="2778">
                  <c:v>6.692307692</c:v>
                </c:pt>
                <c:pt idx="2779">
                  <c:v>6.692307692</c:v>
                </c:pt>
                <c:pt idx="2780">
                  <c:v>6.692307692</c:v>
                </c:pt>
                <c:pt idx="2781">
                  <c:v>6.8684210529999996</c:v>
                </c:pt>
                <c:pt idx="2782">
                  <c:v>6.8684210529999996</c:v>
                </c:pt>
                <c:pt idx="2783">
                  <c:v>6.8684210529999996</c:v>
                </c:pt>
                <c:pt idx="2784">
                  <c:v>6.8684210529999996</c:v>
                </c:pt>
                <c:pt idx="2785">
                  <c:v>6.8684210529999996</c:v>
                </c:pt>
                <c:pt idx="2786">
                  <c:v>6.8947368420000004</c:v>
                </c:pt>
                <c:pt idx="2787">
                  <c:v>6.8947368420000004</c:v>
                </c:pt>
                <c:pt idx="2788">
                  <c:v>6.8947368420000004</c:v>
                </c:pt>
                <c:pt idx="2789">
                  <c:v>6.8947368420000004</c:v>
                </c:pt>
                <c:pt idx="2790">
                  <c:v>6.8947368420000004</c:v>
                </c:pt>
                <c:pt idx="2791">
                  <c:v>6.8947368420000004</c:v>
                </c:pt>
                <c:pt idx="2792">
                  <c:v>7.0810810809999998</c:v>
                </c:pt>
                <c:pt idx="2793">
                  <c:v>7.0810810809999998</c:v>
                </c:pt>
                <c:pt idx="2794">
                  <c:v>7.0810810809999998</c:v>
                </c:pt>
                <c:pt idx="2795">
                  <c:v>7.0810810809999998</c:v>
                </c:pt>
                <c:pt idx="2796">
                  <c:v>7.0810810809999998</c:v>
                </c:pt>
                <c:pt idx="2797">
                  <c:v>7.0810810809999998</c:v>
                </c:pt>
                <c:pt idx="2798">
                  <c:v>7.0810810809999998</c:v>
                </c:pt>
                <c:pt idx="2799">
                  <c:v>7.0810810809999998</c:v>
                </c:pt>
                <c:pt idx="2800">
                  <c:v>7.0810810809999998</c:v>
                </c:pt>
                <c:pt idx="2801">
                  <c:v>7.0810810809999998</c:v>
                </c:pt>
                <c:pt idx="2802">
                  <c:v>7.1081081079999997</c:v>
                </c:pt>
                <c:pt idx="2803">
                  <c:v>7.1081081079999997</c:v>
                </c:pt>
                <c:pt idx="2804">
                  <c:v>7.1081081079999997</c:v>
                </c:pt>
                <c:pt idx="2805">
                  <c:v>7.1081081079999997</c:v>
                </c:pt>
                <c:pt idx="2806">
                  <c:v>7.1081081079999997</c:v>
                </c:pt>
                <c:pt idx="2807">
                  <c:v>7.1081081079999997</c:v>
                </c:pt>
                <c:pt idx="2808">
                  <c:v>7.1081081079999997</c:v>
                </c:pt>
                <c:pt idx="2809">
                  <c:v>7.1081081079999997</c:v>
                </c:pt>
                <c:pt idx="2810">
                  <c:v>7.1081081079999997</c:v>
                </c:pt>
                <c:pt idx="2811">
                  <c:v>7.1081081079999997</c:v>
                </c:pt>
                <c:pt idx="2812">
                  <c:v>7.1081081079999997</c:v>
                </c:pt>
                <c:pt idx="2813">
                  <c:v>7.1351351349999996</c:v>
                </c:pt>
                <c:pt idx="2814">
                  <c:v>7.1351351349999996</c:v>
                </c:pt>
                <c:pt idx="2815">
                  <c:v>7.1351351349999996</c:v>
                </c:pt>
                <c:pt idx="2816">
                  <c:v>7.1351351349999996</c:v>
                </c:pt>
                <c:pt idx="2817">
                  <c:v>7.1351351349999996</c:v>
                </c:pt>
                <c:pt idx="2818">
                  <c:v>7.1351351349999996</c:v>
                </c:pt>
                <c:pt idx="2819">
                  <c:v>7.1351351349999996</c:v>
                </c:pt>
                <c:pt idx="2820">
                  <c:v>7.1351351349999996</c:v>
                </c:pt>
                <c:pt idx="2821">
                  <c:v>7.1351351349999996</c:v>
                </c:pt>
                <c:pt idx="2822">
                  <c:v>7.1351351349999996</c:v>
                </c:pt>
                <c:pt idx="2823">
                  <c:v>7.1351351349999996</c:v>
                </c:pt>
                <c:pt idx="2824">
                  <c:v>7.1351351349999996</c:v>
                </c:pt>
                <c:pt idx="2825">
                  <c:v>7.1351351349999996</c:v>
                </c:pt>
                <c:pt idx="2826">
                  <c:v>7.1351351349999996</c:v>
                </c:pt>
                <c:pt idx="2827">
                  <c:v>7.1351351349999996</c:v>
                </c:pt>
                <c:pt idx="2828">
                  <c:v>7.3333333329999997</c:v>
                </c:pt>
                <c:pt idx="2829">
                  <c:v>7.3333333329999997</c:v>
                </c:pt>
                <c:pt idx="2830">
                  <c:v>7.3333333329999997</c:v>
                </c:pt>
                <c:pt idx="2831">
                  <c:v>7.3333333329999997</c:v>
                </c:pt>
                <c:pt idx="2832">
                  <c:v>7.3333333329999997</c:v>
                </c:pt>
                <c:pt idx="2833">
                  <c:v>7.3333333329999997</c:v>
                </c:pt>
                <c:pt idx="2834">
                  <c:v>7.3333333329999997</c:v>
                </c:pt>
                <c:pt idx="2835">
                  <c:v>7.3333333329999997</c:v>
                </c:pt>
                <c:pt idx="2836">
                  <c:v>7.3333333329999997</c:v>
                </c:pt>
                <c:pt idx="2837">
                  <c:v>7.3333333329999997</c:v>
                </c:pt>
                <c:pt idx="2838">
                  <c:v>7.3333333329999997</c:v>
                </c:pt>
                <c:pt idx="2839">
                  <c:v>7.3333333329999997</c:v>
                </c:pt>
                <c:pt idx="2840">
                  <c:v>7.3333333329999997</c:v>
                </c:pt>
                <c:pt idx="2841">
                  <c:v>7.3333333329999997</c:v>
                </c:pt>
                <c:pt idx="2842">
                  <c:v>7.542857143</c:v>
                </c:pt>
                <c:pt idx="2843">
                  <c:v>7.542857143</c:v>
                </c:pt>
                <c:pt idx="2844">
                  <c:v>7.542857143</c:v>
                </c:pt>
                <c:pt idx="2845">
                  <c:v>7.542857143</c:v>
                </c:pt>
                <c:pt idx="2846">
                  <c:v>7.542857143</c:v>
                </c:pt>
                <c:pt idx="2847">
                  <c:v>7.542857143</c:v>
                </c:pt>
                <c:pt idx="2848">
                  <c:v>7.542857143</c:v>
                </c:pt>
                <c:pt idx="2849">
                  <c:v>7.5714285710000002</c:v>
                </c:pt>
                <c:pt idx="2850">
                  <c:v>7.5714285710000002</c:v>
                </c:pt>
                <c:pt idx="2851">
                  <c:v>7.5714285710000002</c:v>
                </c:pt>
                <c:pt idx="2852">
                  <c:v>7.5714285710000002</c:v>
                </c:pt>
                <c:pt idx="2853">
                  <c:v>7.5714285710000002</c:v>
                </c:pt>
                <c:pt idx="2854">
                  <c:v>7.5714285710000002</c:v>
                </c:pt>
                <c:pt idx="2855">
                  <c:v>7.5714285710000002</c:v>
                </c:pt>
                <c:pt idx="2856">
                  <c:v>7.5714285710000002</c:v>
                </c:pt>
                <c:pt idx="2857">
                  <c:v>7.5714285710000002</c:v>
                </c:pt>
                <c:pt idx="2858">
                  <c:v>7.5714285710000002</c:v>
                </c:pt>
                <c:pt idx="2859">
                  <c:v>7.5714285710000002</c:v>
                </c:pt>
                <c:pt idx="2860">
                  <c:v>7.5714285710000002</c:v>
                </c:pt>
                <c:pt idx="2861">
                  <c:v>7.5714285710000002</c:v>
                </c:pt>
                <c:pt idx="2862">
                  <c:v>7.5714285710000002</c:v>
                </c:pt>
                <c:pt idx="2863">
                  <c:v>7.6</c:v>
                </c:pt>
                <c:pt idx="2864">
                  <c:v>7.6</c:v>
                </c:pt>
                <c:pt idx="2865">
                  <c:v>7.6</c:v>
                </c:pt>
                <c:pt idx="2866">
                  <c:v>7.6</c:v>
                </c:pt>
                <c:pt idx="2867">
                  <c:v>7.6</c:v>
                </c:pt>
                <c:pt idx="2868">
                  <c:v>7.6</c:v>
                </c:pt>
                <c:pt idx="2869">
                  <c:v>7.6</c:v>
                </c:pt>
                <c:pt idx="2870">
                  <c:v>7.6</c:v>
                </c:pt>
                <c:pt idx="2871">
                  <c:v>7.6</c:v>
                </c:pt>
                <c:pt idx="2872">
                  <c:v>7.6</c:v>
                </c:pt>
                <c:pt idx="2873">
                  <c:v>7.6</c:v>
                </c:pt>
                <c:pt idx="2874">
                  <c:v>7.6</c:v>
                </c:pt>
                <c:pt idx="2875">
                  <c:v>7.6</c:v>
                </c:pt>
                <c:pt idx="2876">
                  <c:v>7.6</c:v>
                </c:pt>
                <c:pt idx="2877">
                  <c:v>7.6</c:v>
                </c:pt>
                <c:pt idx="2878">
                  <c:v>7.6</c:v>
                </c:pt>
                <c:pt idx="2879">
                  <c:v>7.6</c:v>
                </c:pt>
                <c:pt idx="2880">
                  <c:v>7.6</c:v>
                </c:pt>
                <c:pt idx="2881">
                  <c:v>7.6</c:v>
                </c:pt>
                <c:pt idx="2882">
                  <c:v>7.6</c:v>
                </c:pt>
                <c:pt idx="2883">
                  <c:v>7.6</c:v>
                </c:pt>
                <c:pt idx="2884">
                  <c:v>7.6</c:v>
                </c:pt>
                <c:pt idx="2885">
                  <c:v>7.6</c:v>
                </c:pt>
                <c:pt idx="2886">
                  <c:v>7.6</c:v>
                </c:pt>
                <c:pt idx="2887">
                  <c:v>7.6</c:v>
                </c:pt>
                <c:pt idx="2888">
                  <c:v>7.6</c:v>
                </c:pt>
                <c:pt idx="2889">
                  <c:v>7.6</c:v>
                </c:pt>
                <c:pt idx="2890">
                  <c:v>7.6</c:v>
                </c:pt>
                <c:pt idx="2891">
                  <c:v>7.6</c:v>
                </c:pt>
                <c:pt idx="2892">
                  <c:v>7.6</c:v>
                </c:pt>
                <c:pt idx="2893">
                  <c:v>7.6</c:v>
                </c:pt>
                <c:pt idx="2894">
                  <c:v>7.6</c:v>
                </c:pt>
                <c:pt idx="2895">
                  <c:v>7.6</c:v>
                </c:pt>
                <c:pt idx="2896">
                  <c:v>7.6</c:v>
                </c:pt>
                <c:pt idx="2897">
                  <c:v>7.8235294120000001</c:v>
                </c:pt>
                <c:pt idx="2898">
                  <c:v>7.8235294120000001</c:v>
                </c:pt>
                <c:pt idx="2899">
                  <c:v>7.8235294120000001</c:v>
                </c:pt>
                <c:pt idx="2900">
                  <c:v>7.8235294120000001</c:v>
                </c:pt>
                <c:pt idx="2901">
                  <c:v>7.8235294120000001</c:v>
                </c:pt>
                <c:pt idx="2902">
                  <c:v>7.8235294120000001</c:v>
                </c:pt>
                <c:pt idx="2903">
                  <c:v>7.8235294120000001</c:v>
                </c:pt>
                <c:pt idx="2904">
                  <c:v>7.8235294120000001</c:v>
                </c:pt>
                <c:pt idx="2905">
                  <c:v>7.8235294120000001</c:v>
                </c:pt>
                <c:pt idx="2906">
                  <c:v>7.8235294120000001</c:v>
                </c:pt>
                <c:pt idx="2907">
                  <c:v>7.8235294120000001</c:v>
                </c:pt>
                <c:pt idx="2908">
                  <c:v>7.8235294120000001</c:v>
                </c:pt>
                <c:pt idx="2909">
                  <c:v>7.8235294120000001</c:v>
                </c:pt>
                <c:pt idx="2910">
                  <c:v>7.8235294120000001</c:v>
                </c:pt>
                <c:pt idx="2911">
                  <c:v>7.8235294120000001</c:v>
                </c:pt>
                <c:pt idx="2912">
                  <c:v>7.8235294120000001</c:v>
                </c:pt>
                <c:pt idx="2913">
                  <c:v>7.8235294120000001</c:v>
                </c:pt>
                <c:pt idx="2914">
                  <c:v>7.8235294120000001</c:v>
                </c:pt>
                <c:pt idx="2915">
                  <c:v>7.8235294120000001</c:v>
                </c:pt>
                <c:pt idx="2916">
                  <c:v>7.8235294120000001</c:v>
                </c:pt>
                <c:pt idx="2917">
                  <c:v>7.8235294120000001</c:v>
                </c:pt>
                <c:pt idx="2918">
                  <c:v>7.8529411759999999</c:v>
                </c:pt>
                <c:pt idx="2919">
                  <c:v>7.8529411759999999</c:v>
                </c:pt>
                <c:pt idx="2920">
                  <c:v>7.8529411759999999</c:v>
                </c:pt>
                <c:pt idx="2921">
                  <c:v>7.8529411759999999</c:v>
                </c:pt>
                <c:pt idx="2922">
                  <c:v>7.8529411759999999</c:v>
                </c:pt>
                <c:pt idx="2923">
                  <c:v>7.8529411759999999</c:v>
                </c:pt>
                <c:pt idx="2924">
                  <c:v>7.8529411759999999</c:v>
                </c:pt>
                <c:pt idx="2925">
                  <c:v>7.8529411759999999</c:v>
                </c:pt>
                <c:pt idx="2926">
                  <c:v>7.8529411759999999</c:v>
                </c:pt>
                <c:pt idx="2927">
                  <c:v>7.8529411759999999</c:v>
                </c:pt>
                <c:pt idx="2928">
                  <c:v>7.8529411759999999</c:v>
                </c:pt>
                <c:pt idx="2929">
                  <c:v>7.8529411759999999</c:v>
                </c:pt>
                <c:pt idx="2930">
                  <c:v>7.8529411759999999</c:v>
                </c:pt>
                <c:pt idx="2931">
                  <c:v>7.8529411759999999</c:v>
                </c:pt>
                <c:pt idx="2932">
                  <c:v>7.8529411759999999</c:v>
                </c:pt>
                <c:pt idx="2933">
                  <c:v>7.8529411759999999</c:v>
                </c:pt>
                <c:pt idx="2934">
                  <c:v>7.8529411759999999</c:v>
                </c:pt>
                <c:pt idx="2935">
                  <c:v>7.8529411759999999</c:v>
                </c:pt>
                <c:pt idx="2936">
                  <c:v>7.8529411759999999</c:v>
                </c:pt>
                <c:pt idx="2937">
                  <c:v>7.8529411759999999</c:v>
                </c:pt>
                <c:pt idx="2938">
                  <c:v>7.8529411759999999</c:v>
                </c:pt>
                <c:pt idx="2939">
                  <c:v>7.8529411759999999</c:v>
                </c:pt>
                <c:pt idx="2940">
                  <c:v>7.8529411759999999</c:v>
                </c:pt>
                <c:pt idx="2941">
                  <c:v>7.8529411759999999</c:v>
                </c:pt>
                <c:pt idx="2942">
                  <c:v>7.8529411759999999</c:v>
                </c:pt>
                <c:pt idx="2943">
                  <c:v>7.8529411759999999</c:v>
                </c:pt>
                <c:pt idx="2944">
                  <c:v>7.8529411759999999</c:v>
                </c:pt>
                <c:pt idx="2945">
                  <c:v>7.8529411759999999</c:v>
                </c:pt>
                <c:pt idx="2946">
                  <c:v>7.8529411759999999</c:v>
                </c:pt>
                <c:pt idx="2947">
                  <c:v>7.8529411759999999</c:v>
                </c:pt>
                <c:pt idx="2948">
                  <c:v>7.8529411759999999</c:v>
                </c:pt>
                <c:pt idx="2949">
                  <c:v>7.8529411759999999</c:v>
                </c:pt>
                <c:pt idx="2950">
                  <c:v>7.8529411759999999</c:v>
                </c:pt>
                <c:pt idx="2951">
                  <c:v>7.8529411759999999</c:v>
                </c:pt>
                <c:pt idx="2952">
                  <c:v>7.8529411759999999</c:v>
                </c:pt>
                <c:pt idx="2953">
                  <c:v>7.8529411759999999</c:v>
                </c:pt>
                <c:pt idx="2954">
                  <c:v>7.8529411759999999</c:v>
                </c:pt>
                <c:pt idx="2955">
                  <c:v>7.8529411759999999</c:v>
                </c:pt>
                <c:pt idx="2956">
                  <c:v>7.8529411759999999</c:v>
                </c:pt>
                <c:pt idx="2957">
                  <c:v>7.8529411759999999</c:v>
                </c:pt>
                <c:pt idx="2958">
                  <c:v>7.8529411759999999</c:v>
                </c:pt>
                <c:pt idx="2959">
                  <c:v>7.8529411759999999</c:v>
                </c:pt>
                <c:pt idx="2960">
                  <c:v>7.8529411759999999</c:v>
                </c:pt>
                <c:pt idx="2961">
                  <c:v>7.8529411759999999</c:v>
                </c:pt>
                <c:pt idx="2962">
                  <c:v>7.8529411759999999</c:v>
                </c:pt>
                <c:pt idx="2963">
                  <c:v>7.8529411759999999</c:v>
                </c:pt>
                <c:pt idx="2964">
                  <c:v>7.8529411759999999</c:v>
                </c:pt>
                <c:pt idx="2965">
                  <c:v>7.8529411759999999</c:v>
                </c:pt>
                <c:pt idx="2966">
                  <c:v>7.8529411759999999</c:v>
                </c:pt>
                <c:pt idx="2967">
                  <c:v>7.8529411759999999</c:v>
                </c:pt>
                <c:pt idx="2968">
                  <c:v>7.8529411759999999</c:v>
                </c:pt>
                <c:pt idx="2969">
                  <c:v>7.8529411759999999</c:v>
                </c:pt>
                <c:pt idx="2970">
                  <c:v>7.8529411759999999</c:v>
                </c:pt>
                <c:pt idx="2971">
                  <c:v>7.8529411759999999</c:v>
                </c:pt>
                <c:pt idx="2972">
                  <c:v>7.8529411759999999</c:v>
                </c:pt>
                <c:pt idx="2973">
                  <c:v>7.8529411759999999</c:v>
                </c:pt>
                <c:pt idx="2974">
                  <c:v>7.8529411759999999</c:v>
                </c:pt>
                <c:pt idx="2975">
                  <c:v>7.8529411759999999</c:v>
                </c:pt>
                <c:pt idx="2976">
                  <c:v>7.8529411759999999</c:v>
                </c:pt>
                <c:pt idx="2977">
                  <c:v>7.8529411759999999</c:v>
                </c:pt>
                <c:pt idx="2978">
                  <c:v>7.8529411759999999</c:v>
                </c:pt>
                <c:pt idx="2979">
                  <c:v>7.8529411759999999</c:v>
                </c:pt>
                <c:pt idx="2980">
                  <c:v>7.8529411759999999</c:v>
                </c:pt>
                <c:pt idx="2981">
                  <c:v>8.0909090910000003</c:v>
                </c:pt>
                <c:pt idx="2982">
                  <c:v>8.0909090910000003</c:v>
                </c:pt>
                <c:pt idx="2983">
                  <c:v>8.0909090910000003</c:v>
                </c:pt>
                <c:pt idx="2984">
                  <c:v>8.0909090910000003</c:v>
                </c:pt>
                <c:pt idx="2985">
                  <c:v>8.0909090910000003</c:v>
                </c:pt>
                <c:pt idx="2986">
                  <c:v>8.0909090910000003</c:v>
                </c:pt>
                <c:pt idx="2987">
                  <c:v>8.0909090910000003</c:v>
                </c:pt>
                <c:pt idx="2988">
                  <c:v>8.0909090910000003</c:v>
                </c:pt>
                <c:pt idx="2989">
                  <c:v>8.0909090910000003</c:v>
                </c:pt>
                <c:pt idx="2990">
                  <c:v>8.0909090910000003</c:v>
                </c:pt>
                <c:pt idx="2991">
                  <c:v>8.0909090910000003</c:v>
                </c:pt>
                <c:pt idx="2992">
                  <c:v>8.0909090910000003</c:v>
                </c:pt>
                <c:pt idx="2993">
                  <c:v>8.0909090910000003</c:v>
                </c:pt>
                <c:pt idx="2994">
                  <c:v>8.0909090910000003</c:v>
                </c:pt>
                <c:pt idx="2995">
                  <c:v>8.0909090910000003</c:v>
                </c:pt>
                <c:pt idx="2996">
                  <c:v>8.0909090910000003</c:v>
                </c:pt>
                <c:pt idx="2997">
                  <c:v>8.0909090910000003</c:v>
                </c:pt>
                <c:pt idx="2998">
                  <c:v>8.0909090910000003</c:v>
                </c:pt>
                <c:pt idx="2999">
                  <c:v>8.34375</c:v>
                </c:pt>
                <c:pt idx="3000">
                  <c:v>8.34375</c:v>
                </c:pt>
                <c:pt idx="3001">
                  <c:v>8.34375</c:v>
                </c:pt>
                <c:pt idx="3002">
                  <c:v>8.375</c:v>
                </c:pt>
                <c:pt idx="3003">
                  <c:v>8.375</c:v>
                </c:pt>
                <c:pt idx="3004">
                  <c:v>8.375</c:v>
                </c:pt>
                <c:pt idx="3005">
                  <c:v>8.375</c:v>
                </c:pt>
                <c:pt idx="3006">
                  <c:v>8.375</c:v>
                </c:pt>
                <c:pt idx="3007">
                  <c:v>8.375</c:v>
                </c:pt>
                <c:pt idx="3008">
                  <c:v>8.375</c:v>
                </c:pt>
                <c:pt idx="3009">
                  <c:v>8.375</c:v>
                </c:pt>
                <c:pt idx="3010">
                  <c:v>8.375</c:v>
                </c:pt>
                <c:pt idx="3011">
                  <c:v>8.375</c:v>
                </c:pt>
                <c:pt idx="3012">
                  <c:v>8.375</c:v>
                </c:pt>
                <c:pt idx="3013">
                  <c:v>8.375</c:v>
                </c:pt>
                <c:pt idx="3014">
                  <c:v>8.375</c:v>
                </c:pt>
                <c:pt idx="3015">
                  <c:v>8.375</c:v>
                </c:pt>
                <c:pt idx="3016">
                  <c:v>8.375</c:v>
                </c:pt>
                <c:pt idx="3017">
                  <c:v>8.375</c:v>
                </c:pt>
                <c:pt idx="3018">
                  <c:v>8.375</c:v>
                </c:pt>
                <c:pt idx="3019">
                  <c:v>8.375</c:v>
                </c:pt>
                <c:pt idx="3020">
                  <c:v>8.40625</c:v>
                </c:pt>
                <c:pt idx="3021">
                  <c:v>8.40625</c:v>
                </c:pt>
                <c:pt idx="3022">
                  <c:v>8.40625</c:v>
                </c:pt>
                <c:pt idx="3023">
                  <c:v>8.40625</c:v>
                </c:pt>
                <c:pt idx="3024">
                  <c:v>8.40625</c:v>
                </c:pt>
                <c:pt idx="3025">
                  <c:v>8.40625</c:v>
                </c:pt>
                <c:pt idx="3026">
                  <c:v>8.40625</c:v>
                </c:pt>
                <c:pt idx="3027">
                  <c:v>8.40625</c:v>
                </c:pt>
                <c:pt idx="3028">
                  <c:v>8.40625</c:v>
                </c:pt>
                <c:pt idx="3029">
                  <c:v>8.40625</c:v>
                </c:pt>
                <c:pt idx="3030">
                  <c:v>8.40625</c:v>
                </c:pt>
                <c:pt idx="3031">
                  <c:v>8.40625</c:v>
                </c:pt>
                <c:pt idx="3032">
                  <c:v>8.40625</c:v>
                </c:pt>
                <c:pt idx="3033">
                  <c:v>8.40625</c:v>
                </c:pt>
                <c:pt idx="3034">
                  <c:v>8.40625</c:v>
                </c:pt>
                <c:pt idx="3035">
                  <c:v>8.40625</c:v>
                </c:pt>
                <c:pt idx="3036">
                  <c:v>8.40625</c:v>
                </c:pt>
                <c:pt idx="3037">
                  <c:v>8.40625</c:v>
                </c:pt>
                <c:pt idx="3038">
                  <c:v>8.40625</c:v>
                </c:pt>
                <c:pt idx="3039">
                  <c:v>8.40625</c:v>
                </c:pt>
                <c:pt idx="3040">
                  <c:v>8.40625</c:v>
                </c:pt>
                <c:pt idx="3041">
                  <c:v>8.40625</c:v>
                </c:pt>
                <c:pt idx="3042">
                  <c:v>8.40625</c:v>
                </c:pt>
                <c:pt idx="3043">
                  <c:v>8.40625</c:v>
                </c:pt>
                <c:pt idx="3044">
                  <c:v>8.40625</c:v>
                </c:pt>
                <c:pt idx="3045">
                  <c:v>8.40625</c:v>
                </c:pt>
                <c:pt idx="3046">
                  <c:v>8.40625</c:v>
                </c:pt>
                <c:pt idx="3047">
                  <c:v>8.40625</c:v>
                </c:pt>
                <c:pt idx="3048">
                  <c:v>8.40625</c:v>
                </c:pt>
                <c:pt idx="3049">
                  <c:v>8.6774193549999996</c:v>
                </c:pt>
                <c:pt idx="3050">
                  <c:v>8.6774193549999996</c:v>
                </c:pt>
                <c:pt idx="3051">
                  <c:v>8.6774193549999996</c:v>
                </c:pt>
                <c:pt idx="3052">
                  <c:v>8.6774193549999996</c:v>
                </c:pt>
                <c:pt idx="3053">
                  <c:v>8.6774193549999996</c:v>
                </c:pt>
                <c:pt idx="3054">
                  <c:v>8.6774193549999996</c:v>
                </c:pt>
                <c:pt idx="3055">
                  <c:v>8.6774193549999996</c:v>
                </c:pt>
                <c:pt idx="3056">
                  <c:v>8.6774193549999996</c:v>
                </c:pt>
                <c:pt idx="3057">
                  <c:v>8.6774193549999996</c:v>
                </c:pt>
                <c:pt idx="3058">
                  <c:v>8.6774193549999996</c:v>
                </c:pt>
                <c:pt idx="3059">
                  <c:v>8.6774193549999996</c:v>
                </c:pt>
                <c:pt idx="3060">
                  <c:v>8.6774193549999996</c:v>
                </c:pt>
                <c:pt idx="3061">
                  <c:v>8.6774193549999996</c:v>
                </c:pt>
                <c:pt idx="3062">
                  <c:v>8.6774193549999996</c:v>
                </c:pt>
                <c:pt idx="3063">
                  <c:v>8.6774193549999996</c:v>
                </c:pt>
                <c:pt idx="3064">
                  <c:v>8.6774193549999996</c:v>
                </c:pt>
                <c:pt idx="3065">
                  <c:v>8.6774193549999996</c:v>
                </c:pt>
                <c:pt idx="3066">
                  <c:v>8.6774193549999996</c:v>
                </c:pt>
                <c:pt idx="3067">
                  <c:v>8.6774193549999996</c:v>
                </c:pt>
                <c:pt idx="3068">
                  <c:v>8.6774193549999996</c:v>
                </c:pt>
                <c:pt idx="3069">
                  <c:v>8.6774193549999996</c:v>
                </c:pt>
                <c:pt idx="3070">
                  <c:v>8.7096774190000001</c:v>
                </c:pt>
                <c:pt idx="3071">
                  <c:v>8.7096774190000001</c:v>
                </c:pt>
                <c:pt idx="3072">
                  <c:v>8.7096774190000001</c:v>
                </c:pt>
                <c:pt idx="3073">
                  <c:v>8.7096774190000001</c:v>
                </c:pt>
                <c:pt idx="3074">
                  <c:v>8.7096774190000001</c:v>
                </c:pt>
                <c:pt idx="3075">
                  <c:v>8.7096774190000001</c:v>
                </c:pt>
                <c:pt idx="3076">
                  <c:v>8.7096774190000001</c:v>
                </c:pt>
                <c:pt idx="3077">
                  <c:v>8.7096774190000001</c:v>
                </c:pt>
                <c:pt idx="3078">
                  <c:v>8.7096774190000001</c:v>
                </c:pt>
                <c:pt idx="3079">
                  <c:v>8.7096774190000001</c:v>
                </c:pt>
                <c:pt idx="3080">
                  <c:v>8.7096774190000001</c:v>
                </c:pt>
                <c:pt idx="3081">
                  <c:v>8.7096774190000001</c:v>
                </c:pt>
                <c:pt idx="3082">
                  <c:v>8.7096774190000001</c:v>
                </c:pt>
                <c:pt idx="3083">
                  <c:v>8.7096774190000001</c:v>
                </c:pt>
                <c:pt idx="3084">
                  <c:v>8.7096774190000001</c:v>
                </c:pt>
                <c:pt idx="3085">
                  <c:v>8.7096774190000001</c:v>
                </c:pt>
                <c:pt idx="3086">
                  <c:v>8.7096774190000001</c:v>
                </c:pt>
                <c:pt idx="3087">
                  <c:v>8.7096774190000001</c:v>
                </c:pt>
                <c:pt idx="3088">
                  <c:v>8.7096774190000001</c:v>
                </c:pt>
                <c:pt idx="3089">
                  <c:v>8.7096774190000001</c:v>
                </c:pt>
                <c:pt idx="3090">
                  <c:v>8.7096774190000001</c:v>
                </c:pt>
                <c:pt idx="3091">
                  <c:v>8.7096774190000001</c:v>
                </c:pt>
                <c:pt idx="3092">
                  <c:v>8.7096774190000001</c:v>
                </c:pt>
                <c:pt idx="3093">
                  <c:v>8.7096774190000001</c:v>
                </c:pt>
                <c:pt idx="3094">
                  <c:v>8.7096774190000001</c:v>
                </c:pt>
                <c:pt idx="3095">
                  <c:v>8.7096774190000001</c:v>
                </c:pt>
                <c:pt idx="3096">
                  <c:v>8.7096774190000001</c:v>
                </c:pt>
                <c:pt idx="3097">
                  <c:v>8.7096774190000001</c:v>
                </c:pt>
                <c:pt idx="3098">
                  <c:v>8.7096774190000001</c:v>
                </c:pt>
                <c:pt idx="3099">
                  <c:v>8.7096774190000001</c:v>
                </c:pt>
                <c:pt idx="3100">
                  <c:v>8.7096774190000001</c:v>
                </c:pt>
                <c:pt idx="3101">
                  <c:v>8.7096774190000001</c:v>
                </c:pt>
                <c:pt idx="3102">
                  <c:v>8.7096774190000001</c:v>
                </c:pt>
                <c:pt idx="3103">
                  <c:v>8.7096774190000001</c:v>
                </c:pt>
                <c:pt idx="3104">
                  <c:v>8.7096774190000001</c:v>
                </c:pt>
                <c:pt idx="3105">
                  <c:v>8.7096774190000001</c:v>
                </c:pt>
                <c:pt idx="3106">
                  <c:v>8.7096774190000001</c:v>
                </c:pt>
                <c:pt idx="3107">
                  <c:v>8.7096774190000001</c:v>
                </c:pt>
                <c:pt idx="3108">
                  <c:v>8.7096774190000001</c:v>
                </c:pt>
                <c:pt idx="3109">
                  <c:v>8.7096774190000001</c:v>
                </c:pt>
                <c:pt idx="3110">
                  <c:v>8.7096774190000001</c:v>
                </c:pt>
                <c:pt idx="3111">
                  <c:v>8.7096774190000001</c:v>
                </c:pt>
                <c:pt idx="3112">
                  <c:v>8.7096774190000001</c:v>
                </c:pt>
                <c:pt idx="3113">
                  <c:v>8.7096774190000001</c:v>
                </c:pt>
                <c:pt idx="3114">
                  <c:v>8.7096774190000001</c:v>
                </c:pt>
                <c:pt idx="3115">
                  <c:v>9</c:v>
                </c:pt>
                <c:pt idx="3116">
                  <c:v>9</c:v>
                </c:pt>
                <c:pt idx="3117">
                  <c:v>9</c:v>
                </c:pt>
                <c:pt idx="3118">
                  <c:v>9</c:v>
                </c:pt>
                <c:pt idx="3119">
                  <c:v>9</c:v>
                </c:pt>
                <c:pt idx="3120">
                  <c:v>9</c:v>
                </c:pt>
                <c:pt idx="3121">
                  <c:v>9</c:v>
                </c:pt>
                <c:pt idx="3122">
                  <c:v>9</c:v>
                </c:pt>
                <c:pt idx="3123">
                  <c:v>9</c:v>
                </c:pt>
                <c:pt idx="3124">
                  <c:v>9</c:v>
                </c:pt>
                <c:pt idx="3125">
                  <c:v>9</c:v>
                </c:pt>
                <c:pt idx="3126">
                  <c:v>9</c:v>
                </c:pt>
                <c:pt idx="3127">
                  <c:v>9</c:v>
                </c:pt>
                <c:pt idx="3128">
                  <c:v>9</c:v>
                </c:pt>
                <c:pt idx="3129">
                  <c:v>9</c:v>
                </c:pt>
                <c:pt idx="3130">
                  <c:v>9.3103448279999999</c:v>
                </c:pt>
                <c:pt idx="3131">
                  <c:v>9.3103448279999999</c:v>
                </c:pt>
                <c:pt idx="3132">
                  <c:v>9.3103448279999999</c:v>
                </c:pt>
                <c:pt idx="3133">
                  <c:v>9.3103448279999999</c:v>
                </c:pt>
                <c:pt idx="3134">
                  <c:v>9.3103448279999999</c:v>
                </c:pt>
                <c:pt idx="3135">
                  <c:v>9.3103448279999999</c:v>
                </c:pt>
                <c:pt idx="3136">
                  <c:v>9.3448275859999992</c:v>
                </c:pt>
                <c:pt idx="3137">
                  <c:v>9.3448275859999992</c:v>
                </c:pt>
                <c:pt idx="3138">
                  <c:v>9.3448275859999992</c:v>
                </c:pt>
                <c:pt idx="3139">
                  <c:v>9.3448275859999992</c:v>
                </c:pt>
                <c:pt idx="3140">
                  <c:v>9.3448275859999992</c:v>
                </c:pt>
                <c:pt idx="3141">
                  <c:v>9.3448275859999992</c:v>
                </c:pt>
                <c:pt idx="3142">
                  <c:v>9.3448275859999992</c:v>
                </c:pt>
                <c:pt idx="3143">
                  <c:v>9.3448275859999992</c:v>
                </c:pt>
                <c:pt idx="3144">
                  <c:v>9.3448275859999992</c:v>
                </c:pt>
                <c:pt idx="3145">
                  <c:v>9.3448275859999992</c:v>
                </c:pt>
                <c:pt idx="3146">
                  <c:v>9.3448275859999992</c:v>
                </c:pt>
                <c:pt idx="3147">
                  <c:v>9.3448275859999992</c:v>
                </c:pt>
                <c:pt idx="3148">
                  <c:v>9.6785714289999998</c:v>
                </c:pt>
                <c:pt idx="3149">
                  <c:v>9.6785714289999998</c:v>
                </c:pt>
                <c:pt idx="3150">
                  <c:v>9.6785714289999998</c:v>
                </c:pt>
                <c:pt idx="3151">
                  <c:v>9.7142857140000007</c:v>
                </c:pt>
                <c:pt idx="3152">
                  <c:v>9.7142857140000007</c:v>
                </c:pt>
                <c:pt idx="3153">
                  <c:v>9.7142857140000007</c:v>
                </c:pt>
                <c:pt idx="3154">
                  <c:v>9.7142857140000007</c:v>
                </c:pt>
                <c:pt idx="3155">
                  <c:v>10.07407407</c:v>
                </c:pt>
                <c:pt idx="3156">
                  <c:v>10.07407407</c:v>
                </c:pt>
                <c:pt idx="3157">
                  <c:v>10.07407407</c:v>
                </c:pt>
                <c:pt idx="3158">
                  <c:v>10.07407407</c:v>
                </c:pt>
                <c:pt idx="3159">
                  <c:v>10.07407407</c:v>
                </c:pt>
                <c:pt idx="3160">
                  <c:v>10.07407407</c:v>
                </c:pt>
                <c:pt idx="3161">
                  <c:v>10.07407407</c:v>
                </c:pt>
                <c:pt idx="3162">
                  <c:v>10.07407407</c:v>
                </c:pt>
                <c:pt idx="3163">
                  <c:v>10.07407407</c:v>
                </c:pt>
                <c:pt idx="3164">
                  <c:v>10.07407407</c:v>
                </c:pt>
                <c:pt idx="3165">
                  <c:v>10.07407407</c:v>
                </c:pt>
                <c:pt idx="3166">
                  <c:v>10.07407407</c:v>
                </c:pt>
                <c:pt idx="3167">
                  <c:v>10.07407407</c:v>
                </c:pt>
                <c:pt idx="3168">
                  <c:v>10.07407407</c:v>
                </c:pt>
                <c:pt idx="3169">
                  <c:v>10.11111111</c:v>
                </c:pt>
                <c:pt idx="3170">
                  <c:v>10.11111111</c:v>
                </c:pt>
                <c:pt idx="3171">
                  <c:v>10.11111111</c:v>
                </c:pt>
                <c:pt idx="3172">
                  <c:v>10.11111111</c:v>
                </c:pt>
                <c:pt idx="3173">
                  <c:v>10.11111111</c:v>
                </c:pt>
                <c:pt idx="3174">
                  <c:v>10.11111111</c:v>
                </c:pt>
                <c:pt idx="3175">
                  <c:v>10.11111111</c:v>
                </c:pt>
                <c:pt idx="3176">
                  <c:v>10.148148150000001</c:v>
                </c:pt>
                <c:pt idx="3177">
                  <c:v>10.148148150000001</c:v>
                </c:pt>
                <c:pt idx="3178">
                  <c:v>10.148148150000001</c:v>
                </c:pt>
                <c:pt idx="3179">
                  <c:v>10.148148150000001</c:v>
                </c:pt>
                <c:pt idx="3180">
                  <c:v>10.148148150000001</c:v>
                </c:pt>
                <c:pt idx="3181">
                  <c:v>10.148148150000001</c:v>
                </c:pt>
                <c:pt idx="3182">
                  <c:v>10.148148150000001</c:v>
                </c:pt>
                <c:pt idx="3183">
                  <c:v>10.148148150000001</c:v>
                </c:pt>
                <c:pt idx="3184">
                  <c:v>10.53846154</c:v>
                </c:pt>
                <c:pt idx="3185">
                  <c:v>10.53846154</c:v>
                </c:pt>
                <c:pt idx="3186">
                  <c:v>10.53846154</c:v>
                </c:pt>
                <c:pt idx="3187">
                  <c:v>10.53846154</c:v>
                </c:pt>
                <c:pt idx="3188">
                  <c:v>10.53846154</c:v>
                </c:pt>
                <c:pt idx="3189">
                  <c:v>10.53846154</c:v>
                </c:pt>
                <c:pt idx="3190">
                  <c:v>10.53846154</c:v>
                </c:pt>
                <c:pt idx="3191">
                  <c:v>10.53846154</c:v>
                </c:pt>
                <c:pt idx="3192">
                  <c:v>10.53846154</c:v>
                </c:pt>
                <c:pt idx="3193">
                  <c:v>10.53846154</c:v>
                </c:pt>
                <c:pt idx="3194">
                  <c:v>10.53846154</c:v>
                </c:pt>
                <c:pt idx="3195">
                  <c:v>10.53846154</c:v>
                </c:pt>
                <c:pt idx="3196">
                  <c:v>10.53846154</c:v>
                </c:pt>
                <c:pt idx="3197">
                  <c:v>10.53846154</c:v>
                </c:pt>
                <c:pt idx="3198">
                  <c:v>10.53846154</c:v>
                </c:pt>
                <c:pt idx="3199">
                  <c:v>10.53846154</c:v>
                </c:pt>
                <c:pt idx="3200">
                  <c:v>10.53846154</c:v>
                </c:pt>
                <c:pt idx="3201">
                  <c:v>10.53846154</c:v>
                </c:pt>
                <c:pt idx="3202">
                  <c:v>10.53846154</c:v>
                </c:pt>
                <c:pt idx="3203">
                  <c:v>10.53846154</c:v>
                </c:pt>
                <c:pt idx="3204">
                  <c:v>10.53846154</c:v>
                </c:pt>
                <c:pt idx="3205">
                  <c:v>10.57692308</c:v>
                </c:pt>
                <c:pt idx="3206">
                  <c:v>10.57692308</c:v>
                </c:pt>
                <c:pt idx="3207">
                  <c:v>10.57692308</c:v>
                </c:pt>
                <c:pt idx="3208">
                  <c:v>10.57692308</c:v>
                </c:pt>
                <c:pt idx="3209">
                  <c:v>10.57692308</c:v>
                </c:pt>
                <c:pt idx="3210">
                  <c:v>10.57692308</c:v>
                </c:pt>
                <c:pt idx="3211">
                  <c:v>10.57692308</c:v>
                </c:pt>
                <c:pt idx="3212">
                  <c:v>10.57692308</c:v>
                </c:pt>
                <c:pt idx="3213">
                  <c:v>10.57692308</c:v>
                </c:pt>
                <c:pt idx="3214">
                  <c:v>10.57692308</c:v>
                </c:pt>
                <c:pt idx="3215">
                  <c:v>10.57692308</c:v>
                </c:pt>
                <c:pt idx="3216">
                  <c:v>10.57692308</c:v>
                </c:pt>
                <c:pt idx="3217">
                  <c:v>10.57692308</c:v>
                </c:pt>
                <c:pt idx="3218">
                  <c:v>10.57692308</c:v>
                </c:pt>
                <c:pt idx="3219">
                  <c:v>10.57692308</c:v>
                </c:pt>
                <c:pt idx="3220">
                  <c:v>10.57692308</c:v>
                </c:pt>
                <c:pt idx="3221">
                  <c:v>10.57692308</c:v>
                </c:pt>
                <c:pt idx="3222">
                  <c:v>10.57692308</c:v>
                </c:pt>
                <c:pt idx="3223">
                  <c:v>10.57692308</c:v>
                </c:pt>
                <c:pt idx="3224">
                  <c:v>10.57692308</c:v>
                </c:pt>
                <c:pt idx="3225">
                  <c:v>10.57692308</c:v>
                </c:pt>
                <c:pt idx="3226">
                  <c:v>11</c:v>
                </c:pt>
                <c:pt idx="3227">
                  <c:v>11</c:v>
                </c:pt>
                <c:pt idx="3228">
                  <c:v>11</c:v>
                </c:pt>
                <c:pt idx="3229">
                  <c:v>11</c:v>
                </c:pt>
                <c:pt idx="3230">
                  <c:v>11</c:v>
                </c:pt>
                <c:pt idx="3231">
                  <c:v>11</c:v>
                </c:pt>
                <c:pt idx="3232">
                  <c:v>11</c:v>
                </c:pt>
                <c:pt idx="3233">
                  <c:v>11</c:v>
                </c:pt>
                <c:pt idx="3234">
                  <c:v>11</c:v>
                </c:pt>
                <c:pt idx="3235">
                  <c:v>11</c:v>
                </c:pt>
                <c:pt idx="3236">
                  <c:v>11</c:v>
                </c:pt>
                <c:pt idx="3237">
                  <c:v>11</c:v>
                </c:pt>
                <c:pt idx="3238">
                  <c:v>11</c:v>
                </c:pt>
                <c:pt idx="3239">
                  <c:v>11.45833333</c:v>
                </c:pt>
                <c:pt idx="3240">
                  <c:v>11.45833333</c:v>
                </c:pt>
                <c:pt idx="3241">
                  <c:v>11.45833333</c:v>
                </c:pt>
                <c:pt idx="3242">
                  <c:v>11.45833333</c:v>
                </c:pt>
                <c:pt idx="3243">
                  <c:v>11.45833333</c:v>
                </c:pt>
                <c:pt idx="3244">
                  <c:v>11.45833333</c:v>
                </c:pt>
                <c:pt idx="3245">
                  <c:v>11.45833333</c:v>
                </c:pt>
                <c:pt idx="3246">
                  <c:v>11.45833333</c:v>
                </c:pt>
                <c:pt idx="3247">
                  <c:v>11.5</c:v>
                </c:pt>
                <c:pt idx="3248">
                  <c:v>11.5</c:v>
                </c:pt>
                <c:pt idx="3249">
                  <c:v>11.5</c:v>
                </c:pt>
                <c:pt idx="3250">
                  <c:v>11.5</c:v>
                </c:pt>
                <c:pt idx="3251">
                  <c:v>11.5</c:v>
                </c:pt>
                <c:pt idx="3252">
                  <c:v>11.5</c:v>
                </c:pt>
                <c:pt idx="3253">
                  <c:v>11.5</c:v>
                </c:pt>
                <c:pt idx="3254">
                  <c:v>11.5</c:v>
                </c:pt>
                <c:pt idx="3255">
                  <c:v>11.5</c:v>
                </c:pt>
                <c:pt idx="3256">
                  <c:v>11.5</c:v>
                </c:pt>
                <c:pt idx="3257">
                  <c:v>11.5</c:v>
                </c:pt>
                <c:pt idx="3258">
                  <c:v>11.5</c:v>
                </c:pt>
                <c:pt idx="3259">
                  <c:v>11.5</c:v>
                </c:pt>
                <c:pt idx="3260">
                  <c:v>11.54166667</c:v>
                </c:pt>
                <c:pt idx="3261">
                  <c:v>11.54166667</c:v>
                </c:pt>
                <c:pt idx="3262">
                  <c:v>11.54166667</c:v>
                </c:pt>
                <c:pt idx="3263">
                  <c:v>11.54166667</c:v>
                </c:pt>
                <c:pt idx="3264">
                  <c:v>11.54166667</c:v>
                </c:pt>
                <c:pt idx="3265">
                  <c:v>11.54166667</c:v>
                </c:pt>
                <c:pt idx="3266">
                  <c:v>11.54166667</c:v>
                </c:pt>
                <c:pt idx="3267">
                  <c:v>11.54166667</c:v>
                </c:pt>
                <c:pt idx="3268">
                  <c:v>11.54166667</c:v>
                </c:pt>
                <c:pt idx="3269">
                  <c:v>11.54166667</c:v>
                </c:pt>
                <c:pt idx="3270">
                  <c:v>11.54166667</c:v>
                </c:pt>
                <c:pt idx="3271">
                  <c:v>11.54166667</c:v>
                </c:pt>
                <c:pt idx="3272">
                  <c:v>11.54166667</c:v>
                </c:pt>
                <c:pt idx="3273">
                  <c:v>11.54166667</c:v>
                </c:pt>
                <c:pt idx="3274">
                  <c:v>11.54166667</c:v>
                </c:pt>
                <c:pt idx="3275">
                  <c:v>11.54166667</c:v>
                </c:pt>
                <c:pt idx="3276">
                  <c:v>11.54166667</c:v>
                </c:pt>
                <c:pt idx="3277">
                  <c:v>11.54166667</c:v>
                </c:pt>
                <c:pt idx="3278">
                  <c:v>11.54166667</c:v>
                </c:pt>
                <c:pt idx="3279">
                  <c:v>11.54166667</c:v>
                </c:pt>
                <c:pt idx="3280">
                  <c:v>11.54166667</c:v>
                </c:pt>
                <c:pt idx="3281">
                  <c:v>12.043478260000001</c:v>
                </c:pt>
                <c:pt idx="3282">
                  <c:v>12.043478260000001</c:v>
                </c:pt>
                <c:pt idx="3283">
                  <c:v>12.043478260000001</c:v>
                </c:pt>
                <c:pt idx="3284">
                  <c:v>12.043478260000001</c:v>
                </c:pt>
                <c:pt idx="3285">
                  <c:v>12.043478260000001</c:v>
                </c:pt>
                <c:pt idx="3286">
                  <c:v>12.043478260000001</c:v>
                </c:pt>
                <c:pt idx="3287">
                  <c:v>12.59090909</c:v>
                </c:pt>
                <c:pt idx="3288">
                  <c:v>12.59090909</c:v>
                </c:pt>
                <c:pt idx="3289">
                  <c:v>12.59090909</c:v>
                </c:pt>
                <c:pt idx="3290">
                  <c:v>12.59090909</c:v>
                </c:pt>
                <c:pt idx="3291">
                  <c:v>12.59090909</c:v>
                </c:pt>
                <c:pt idx="3292">
                  <c:v>12.59090909</c:v>
                </c:pt>
                <c:pt idx="3293">
                  <c:v>12.59090909</c:v>
                </c:pt>
                <c:pt idx="3294">
                  <c:v>12.59090909</c:v>
                </c:pt>
                <c:pt idx="3295">
                  <c:v>13.19047619</c:v>
                </c:pt>
                <c:pt idx="3296">
                  <c:v>13.19047619</c:v>
                </c:pt>
                <c:pt idx="3297">
                  <c:v>13.19047619</c:v>
                </c:pt>
                <c:pt idx="3298">
                  <c:v>13.19047619</c:v>
                </c:pt>
                <c:pt idx="3299">
                  <c:v>13.19047619</c:v>
                </c:pt>
                <c:pt idx="3300">
                  <c:v>13.19047619</c:v>
                </c:pt>
                <c:pt idx="3301">
                  <c:v>13.19047619</c:v>
                </c:pt>
                <c:pt idx="3302">
                  <c:v>13.23809524</c:v>
                </c:pt>
                <c:pt idx="3303">
                  <c:v>13.9</c:v>
                </c:pt>
                <c:pt idx="3304">
                  <c:v>13.9</c:v>
                </c:pt>
                <c:pt idx="3305">
                  <c:v>13.9</c:v>
                </c:pt>
                <c:pt idx="3306">
                  <c:v>13.9</c:v>
                </c:pt>
                <c:pt idx="3307">
                  <c:v>13.9</c:v>
                </c:pt>
                <c:pt idx="3308">
                  <c:v>13.95</c:v>
                </c:pt>
                <c:pt idx="3309">
                  <c:v>14.68421053</c:v>
                </c:pt>
                <c:pt idx="3310">
                  <c:v>14.68421053</c:v>
                </c:pt>
                <c:pt idx="3311">
                  <c:v>14.68421053</c:v>
                </c:pt>
                <c:pt idx="3312">
                  <c:v>14.68421053</c:v>
                </c:pt>
                <c:pt idx="3313">
                  <c:v>14.68421053</c:v>
                </c:pt>
                <c:pt idx="3314">
                  <c:v>14.68421053</c:v>
                </c:pt>
                <c:pt idx="3315">
                  <c:v>14.68421053</c:v>
                </c:pt>
                <c:pt idx="3316">
                  <c:v>14.73684211</c:v>
                </c:pt>
                <c:pt idx="3317">
                  <c:v>14.73684211</c:v>
                </c:pt>
                <c:pt idx="3318">
                  <c:v>14.73684211</c:v>
                </c:pt>
                <c:pt idx="3319">
                  <c:v>14.73684211</c:v>
                </c:pt>
                <c:pt idx="3320">
                  <c:v>14.73684211</c:v>
                </c:pt>
                <c:pt idx="3321">
                  <c:v>14.73684211</c:v>
                </c:pt>
                <c:pt idx="3322">
                  <c:v>14.73684211</c:v>
                </c:pt>
                <c:pt idx="3323">
                  <c:v>14.73684211</c:v>
                </c:pt>
                <c:pt idx="3324">
                  <c:v>14.78947368</c:v>
                </c:pt>
                <c:pt idx="3325">
                  <c:v>14.78947368</c:v>
                </c:pt>
                <c:pt idx="3326">
                  <c:v>14.78947368</c:v>
                </c:pt>
                <c:pt idx="3327">
                  <c:v>14.78947368</c:v>
                </c:pt>
                <c:pt idx="3328">
                  <c:v>14.78947368</c:v>
                </c:pt>
                <c:pt idx="3329">
                  <c:v>14.78947368</c:v>
                </c:pt>
                <c:pt idx="3330">
                  <c:v>14.84210526</c:v>
                </c:pt>
                <c:pt idx="3331">
                  <c:v>14.84210526</c:v>
                </c:pt>
                <c:pt idx="3332">
                  <c:v>14.84210526</c:v>
                </c:pt>
                <c:pt idx="3333">
                  <c:v>14.84210526</c:v>
                </c:pt>
                <c:pt idx="3334">
                  <c:v>14.84210526</c:v>
                </c:pt>
                <c:pt idx="3335">
                  <c:v>14.84210526</c:v>
                </c:pt>
                <c:pt idx="3336">
                  <c:v>14.84210526</c:v>
                </c:pt>
                <c:pt idx="3337">
                  <c:v>14.84210526</c:v>
                </c:pt>
                <c:pt idx="3338">
                  <c:v>14.84210526</c:v>
                </c:pt>
                <c:pt idx="3339">
                  <c:v>14.84210526</c:v>
                </c:pt>
                <c:pt idx="3340">
                  <c:v>14.84210526</c:v>
                </c:pt>
                <c:pt idx="3341">
                  <c:v>14.84210526</c:v>
                </c:pt>
                <c:pt idx="3342">
                  <c:v>14.84210526</c:v>
                </c:pt>
                <c:pt idx="3343">
                  <c:v>14.84210526</c:v>
                </c:pt>
                <c:pt idx="3344">
                  <c:v>14.84210526</c:v>
                </c:pt>
                <c:pt idx="3345">
                  <c:v>14.84210526</c:v>
                </c:pt>
                <c:pt idx="3346">
                  <c:v>14.84210526</c:v>
                </c:pt>
                <c:pt idx="3347">
                  <c:v>14.84210526</c:v>
                </c:pt>
                <c:pt idx="3348">
                  <c:v>14.84210526</c:v>
                </c:pt>
                <c:pt idx="3349">
                  <c:v>14.84210526</c:v>
                </c:pt>
                <c:pt idx="3350">
                  <c:v>14.84210526</c:v>
                </c:pt>
                <c:pt idx="3351">
                  <c:v>15.66666667</c:v>
                </c:pt>
                <c:pt idx="3352">
                  <c:v>15.66666667</c:v>
                </c:pt>
                <c:pt idx="3353">
                  <c:v>15.66666667</c:v>
                </c:pt>
                <c:pt idx="3354">
                  <c:v>15.66666667</c:v>
                </c:pt>
                <c:pt idx="3355">
                  <c:v>15.66666667</c:v>
                </c:pt>
                <c:pt idx="3356">
                  <c:v>15.66666667</c:v>
                </c:pt>
                <c:pt idx="3357">
                  <c:v>15.66666667</c:v>
                </c:pt>
                <c:pt idx="3358">
                  <c:v>15.66666667</c:v>
                </c:pt>
                <c:pt idx="3359">
                  <c:v>15.66666667</c:v>
                </c:pt>
                <c:pt idx="3360">
                  <c:v>15.66666667</c:v>
                </c:pt>
                <c:pt idx="3361">
                  <c:v>15.66666667</c:v>
                </c:pt>
                <c:pt idx="3362">
                  <c:v>15.66666667</c:v>
                </c:pt>
                <c:pt idx="3363">
                  <c:v>15.66666667</c:v>
                </c:pt>
                <c:pt idx="3364">
                  <c:v>15.66666667</c:v>
                </c:pt>
                <c:pt idx="3365">
                  <c:v>15.66666667</c:v>
                </c:pt>
                <c:pt idx="3366">
                  <c:v>15.66666667</c:v>
                </c:pt>
                <c:pt idx="3367">
                  <c:v>15.66666667</c:v>
                </c:pt>
                <c:pt idx="3368">
                  <c:v>15.66666667</c:v>
                </c:pt>
                <c:pt idx="3369">
                  <c:v>15.66666667</c:v>
                </c:pt>
                <c:pt idx="3370">
                  <c:v>15.66666667</c:v>
                </c:pt>
                <c:pt idx="3371">
                  <c:v>15.66666667</c:v>
                </c:pt>
                <c:pt idx="3372">
                  <c:v>15.722222220000001</c:v>
                </c:pt>
                <c:pt idx="3373">
                  <c:v>15.722222220000001</c:v>
                </c:pt>
                <c:pt idx="3374">
                  <c:v>15.722222220000001</c:v>
                </c:pt>
                <c:pt idx="3375">
                  <c:v>15.722222220000001</c:v>
                </c:pt>
                <c:pt idx="3376">
                  <c:v>15.722222220000001</c:v>
                </c:pt>
                <c:pt idx="3377">
                  <c:v>15.722222220000001</c:v>
                </c:pt>
                <c:pt idx="3378">
                  <c:v>15.722222220000001</c:v>
                </c:pt>
                <c:pt idx="3379">
                  <c:v>15.722222220000001</c:v>
                </c:pt>
                <c:pt idx="3380">
                  <c:v>15.722222220000001</c:v>
                </c:pt>
                <c:pt idx="3381">
                  <c:v>15.722222220000001</c:v>
                </c:pt>
                <c:pt idx="3382">
                  <c:v>15.722222220000001</c:v>
                </c:pt>
                <c:pt idx="3383">
                  <c:v>15.722222220000001</c:v>
                </c:pt>
                <c:pt idx="3384">
                  <c:v>15.722222220000001</c:v>
                </c:pt>
                <c:pt idx="3385">
                  <c:v>15.722222220000001</c:v>
                </c:pt>
                <c:pt idx="3386">
                  <c:v>15.722222220000001</c:v>
                </c:pt>
                <c:pt idx="3387">
                  <c:v>15.722222220000001</c:v>
                </c:pt>
                <c:pt idx="3388">
                  <c:v>15.722222220000001</c:v>
                </c:pt>
                <c:pt idx="3389">
                  <c:v>15.722222220000001</c:v>
                </c:pt>
                <c:pt idx="3390">
                  <c:v>15.722222220000001</c:v>
                </c:pt>
                <c:pt idx="3391">
                  <c:v>15.722222220000001</c:v>
                </c:pt>
                <c:pt idx="3392">
                  <c:v>15.722222220000001</c:v>
                </c:pt>
                <c:pt idx="3393">
                  <c:v>15.722222220000001</c:v>
                </c:pt>
                <c:pt idx="3394">
                  <c:v>15.722222220000001</c:v>
                </c:pt>
                <c:pt idx="3395">
                  <c:v>15.722222220000001</c:v>
                </c:pt>
                <c:pt idx="3396">
                  <c:v>15.722222220000001</c:v>
                </c:pt>
                <c:pt idx="3397">
                  <c:v>15.722222220000001</c:v>
                </c:pt>
                <c:pt idx="3398">
                  <c:v>15.722222220000001</c:v>
                </c:pt>
                <c:pt idx="3399">
                  <c:v>15.722222220000001</c:v>
                </c:pt>
                <c:pt idx="3400">
                  <c:v>15.722222220000001</c:v>
                </c:pt>
                <c:pt idx="3401">
                  <c:v>15.722222220000001</c:v>
                </c:pt>
                <c:pt idx="3402">
                  <c:v>15.722222220000001</c:v>
                </c:pt>
                <c:pt idx="3403">
                  <c:v>15.722222220000001</c:v>
                </c:pt>
                <c:pt idx="3404">
                  <c:v>15.722222220000001</c:v>
                </c:pt>
                <c:pt idx="3405">
                  <c:v>15.722222220000001</c:v>
                </c:pt>
                <c:pt idx="3406">
                  <c:v>15.722222220000001</c:v>
                </c:pt>
                <c:pt idx="3407">
                  <c:v>17.6875</c:v>
                </c:pt>
                <c:pt idx="3408">
                  <c:v>17.6875</c:v>
                </c:pt>
                <c:pt idx="3409">
                  <c:v>17.6875</c:v>
                </c:pt>
                <c:pt idx="3410">
                  <c:v>17.6875</c:v>
                </c:pt>
                <c:pt idx="3411">
                  <c:v>17.6875</c:v>
                </c:pt>
                <c:pt idx="3412">
                  <c:v>17.6875</c:v>
                </c:pt>
                <c:pt idx="3413">
                  <c:v>17.6875</c:v>
                </c:pt>
                <c:pt idx="3414">
                  <c:v>17.6875</c:v>
                </c:pt>
                <c:pt idx="3415">
                  <c:v>17.6875</c:v>
                </c:pt>
                <c:pt idx="3416">
                  <c:v>17.6875</c:v>
                </c:pt>
                <c:pt idx="3417">
                  <c:v>17.6875</c:v>
                </c:pt>
                <c:pt idx="3418">
                  <c:v>17.6875</c:v>
                </c:pt>
                <c:pt idx="3419">
                  <c:v>17.6875</c:v>
                </c:pt>
                <c:pt idx="3420">
                  <c:v>17.6875</c:v>
                </c:pt>
                <c:pt idx="3421">
                  <c:v>17.6875</c:v>
                </c:pt>
                <c:pt idx="3422">
                  <c:v>17.6875</c:v>
                </c:pt>
                <c:pt idx="3423">
                  <c:v>17.6875</c:v>
                </c:pt>
                <c:pt idx="3424">
                  <c:v>17.6875</c:v>
                </c:pt>
                <c:pt idx="3425">
                  <c:v>17.6875</c:v>
                </c:pt>
                <c:pt idx="3426">
                  <c:v>17.6875</c:v>
                </c:pt>
                <c:pt idx="3427">
                  <c:v>17.6875</c:v>
                </c:pt>
                <c:pt idx="3428">
                  <c:v>17.8125</c:v>
                </c:pt>
                <c:pt idx="3429">
                  <c:v>17.8125</c:v>
                </c:pt>
                <c:pt idx="3430">
                  <c:v>17.8125</c:v>
                </c:pt>
                <c:pt idx="3431">
                  <c:v>17.8125</c:v>
                </c:pt>
                <c:pt idx="3432">
                  <c:v>17.8125</c:v>
                </c:pt>
                <c:pt idx="3433">
                  <c:v>17.8125</c:v>
                </c:pt>
                <c:pt idx="3434">
                  <c:v>17.8125</c:v>
                </c:pt>
                <c:pt idx="3435">
                  <c:v>17.8125</c:v>
                </c:pt>
                <c:pt idx="3436">
                  <c:v>19</c:v>
                </c:pt>
                <c:pt idx="3437">
                  <c:v>19</c:v>
                </c:pt>
                <c:pt idx="3438">
                  <c:v>19</c:v>
                </c:pt>
                <c:pt idx="3439">
                  <c:v>19</c:v>
                </c:pt>
                <c:pt idx="3440">
                  <c:v>19</c:v>
                </c:pt>
                <c:pt idx="3441">
                  <c:v>19</c:v>
                </c:pt>
                <c:pt idx="3442">
                  <c:v>19</c:v>
                </c:pt>
                <c:pt idx="3443">
                  <c:v>19</c:v>
                </c:pt>
                <c:pt idx="3444">
                  <c:v>19</c:v>
                </c:pt>
                <c:pt idx="3445">
                  <c:v>19</c:v>
                </c:pt>
                <c:pt idx="3446">
                  <c:v>19</c:v>
                </c:pt>
                <c:pt idx="3447">
                  <c:v>19</c:v>
                </c:pt>
                <c:pt idx="3448">
                  <c:v>19</c:v>
                </c:pt>
                <c:pt idx="3449">
                  <c:v>19</c:v>
                </c:pt>
                <c:pt idx="3450">
                  <c:v>19</c:v>
                </c:pt>
                <c:pt idx="3451">
                  <c:v>19</c:v>
                </c:pt>
                <c:pt idx="3452">
                  <c:v>19</c:v>
                </c:pt>
                <c:pt idx="3453">
                  <c:v>19</c:v>
                </c:pt>
                <c:pt idx="3454">
                  <c:v>19</c:v>
                </c:pt>
                <c:pt idx="3455">
                  <c:v>19</c:v>
                </c:pt>
                <c:pt idx="3456">
                  <c:v>19</c:v>
                </c:pt>
                <c:pt idx="3457">
                  <c:v>19.06666667</c:v>
                </c:pt>
                <c:pt idx="3458">
                  <c:v>19.06666667</c:v>
                </c:pt>
                <c:pt idx="3459">
                  <c:v>19.06666667</c:v>
                </c:pt>
                <c:pt idx="3460">
                  <c:v>19.06666667</c:v>
                </c:pt>
                <c:pt idx="3461">
                  <c:v>19.06666667</c:v>
                </c:pt>
                <c:pt idx="3462">
                  <c:v>19.06666667</c:v>
                </c:pt>
                <c:pt idx="3463">
                  <c:v>19.06666667</c:v>
                </c:pt>
                <c:pt idx="3464">
                  <c:v>19.06666667</c:v>
                </c:pt>
                <c:pt idx="3465">
                  <c:v>19.06666667</c:v>
                </c:pt>
                <c:pt idx="3466">
                  <c:v>19.06666667</c:v>
                </c:pt>
                <c:pt idx="3467">
                  <c:v>19.06666667</c:v>
                </c:pt>
                <c:pt idx="3468">
                  <c:v>19.06666667</c:v>
                </c:pt>
                <c:pt idx="3469">
                  <c:v>19.06666667</c:v>
                </c:pt>
                <c:pt idx="3470">
                  <c:v>19.06666667</c:v>
                </c:pt>
                <c:pt idx="3471">
                  <c:v>19.06666667</c:v>
                </c:pt>
                <c:pt idx="3472">
                  <c:v>19.06666667</c:v>
                </c:pt>
                <c:pt idx="3473">
                  <c:v>19.06666667</c:v>
                </c:pt>
                <c:pt idx="3474">
                  <c:v>19.06666667</c:v>
                </c:pt>
                <c:pt idx="3475">
                  <c:v>19.06666667</c:v>
                </c:pt>
                <c:pt idx="3476">
                  <c:v>19.06666667</c:v>
                </c:pt>
                <c:pt idx="3477">
                  <c:v>19.06666667</c:v>
                </c:pt>
                <c:pt idx="3478">
                  <c:v>19.06666667</c:v>
                </c:pt>
                <c:pt idx="3479">
                  <c:v>19.06666667</c:v>
                </c:pt>
                <c:pt idx="3480">
                  <c:v>19.06666667</c:v>
                </c:pt>
                <c:pt idx="3481">
                  <c:v>19.06666667</c:v>
                </c:pt>
                <c:pt idx="3482">
                  <c:v>19.06666667</c:v>
                </c:pt>
                <c:pt idx="3483">
                  <c:v>19.06666667</c:v>
                </c:pt>
                <c:pt idx="3484">
                  <c:v>19.06666667</c:v>
                </c:pt>
                <c:pt idx="3485">
                  <c:v>19.06666667</c:v>
                </c:pt>
                <c:pt idx="3486">
                  <c:v>19.06666667</c:v>
                </c:pt>
                <c:pt idx="3487">
                  <c:v>19.06666667</c:v>
                </c:pt>
                <c:pt idx="3488">
                  <c:v>19.06666667</c:v>
                </c:pt>
                <c:pt idx="3489">
                  <c:v>19.06666667</c:v>
                </c:pt>
                <c:pt idx="3490">
                  <c:v>19.06666667</c:v>
                </c:pt>
                <c:pt idx="3491">
                  <c:v>19.06666667</c:v>
                </c:pt>
                <c:pt idx="3492">
                  <c:v>19.06666667</c:v>
                </c:pt>
                <c:pt idx="3493">
                  <c:v>19.06666667</c:v>
                </c:pt>
                <c:pt idx="3494">
                  <c:v>19.06666667</c:v>
                </c:pt>
                <c:pt idx="3495">
                  <c:v>19.06666667</c:v>
                </c:pt>
                <c:pt idx="3496">
                  <c:v>19.06666667</c:v>
                </c:pt>
                <c:pt idx="3497">
                  <c:v>19.06666667</c:v>
                </c:pt>
                <c:pt idx="3498">
                  <c:v>19.06666667</c:v>
                </c:pt>
                <c:pt idx="3499">
                  <c:v>19.06666667</c:v>
                </c:pt>
                <c:pt idx="3500">
                  <c:v>19.06666667</c:v>
                </c:pt>
                <c:pt idx="3501">
                  <c:v>19.06666667</c:v>
                </c:pt>
                <c:pt idx="3502">
                  <c:v>19.06666667</c:v>
                </c:pt>
                <c:pt idx="3503">
                  <c:v>19.06666667</c:v>
                </c:pt>
                <c:pt idx="3504">
                  <c:v>19.06666667</c:v>
                </c:pt>
                <c:pt idx="3505">
                  <c:v>19.06666667</c:v>
                </c:pt>
                <c:pt idx="3506">
                  <c:v>19.06666667</c:v>
                </c:pt>
                <c:pt idx="3507">
                  <c:v>19.06666667</c:v>
                </c:pt>
                <c:pt idx="3508">
                  <c:v>19.06666667</c:v>
                </c:pt>
                <c:pt idx="3509">
                  <c:v>19.06666667</c:v>
                </c:pt>
                <c:pt idx="3510">
                  <c:v>19.06666667</c:v>
                </c:pt>
                <c:pt idx="3511">
                  <c:v>19.06666667</c:v>
                </c:pt>
                <c:pt idx="3512">
                  <c:v>19.06666667</c:v>
                </c:pt>
                <c:pt idx="3513">
                  <c:v>19.06666667</c:v>
                </c:pt>
                <c:pt idx="3514">
                  <c:v>19.06666667</c:v>
                </c:pt>
                <c:pt idx="3515">
                  <c:v>19.06666667</c:v>
                </c:pt>
                <c:pt idx="3516">
                  <c:v>19.06666667</c:v>
                </c:pt>
                <c:pt idx="3517">
                  <c:v>19.06666667</c:v>
                </c:pt>
                <c:pt idx="3518">
                  <c:v>19.06666667</c:v>
                </c:pt>
                <c:pt idx="3519">
                  <c:v>19.06666667</c:v>
                </c:pt>
                <c:pt idx="3520">
                  <c:v>19.06666667</c:v>
                </c:pt>
                <c:pt idx="3521">
                  <c:v>19.06666667</c:v>
                </c:pt>
                <c:pt idx="3522">
                  <c:v>19.06666667</c:v>
                </c:pt>
                <c:pt idx="3523">
                  <c:v>19.06666667</c:v>
                </c:pt>
                <c:pt idx="3524">
                  <c:v>19.06666667</c:v>
                </c:pt>
                <c:pt idx="3525">
                  <c:v>19.06666667</c:v>
                </c:pt>
                <c:pt idx="3526">
                  <c:v>19.06666667</c:v>
                </c:pt>
                <c:pt idx="3527">
                  <c:v>19.06666667</c:v>
                </c:pt>
                <c:pt idx="3528">
                  <c:v>19.06666667</c:v>
                </c:pt>
                <c:pt idx="3529">
                  <c:v>19.06666667</c:v>
                </c:pt>
                <c:pt idx="3530">
                  <c:v>19.06666667</c:v>
                </c:pt>
                <c:pt idx="3531">
                  <c:v>19.06666667</c:v>
                </c:pt>
                <c:pt idx="3532">
                  <c:v>19.06666667</c:v>
                </c:pt>
                <c:pt idx="3533">
                  <c:v>19.06666667</c:v>
                </c:pt>
                <c:pt idx="3534">
                  <c:v>19.06666667</c:v>
                </c:pt>
                <c:pt idx="3535">
                  <c:v>19.06666667</c:v>
                </c:pt>
                <c:pt idx="3536">
                  <c:v>19.06666667</c:v>
                </c:pt>
                <c:pt idx="3537">
                  <c:v>19.06666667</c:v>
                </c:pt>
                <c:pt idx="3538">
                  <c:v>19.06666667</c:v>
                </c:pt>
                <c:pt idx="3539">
                  <c:v>19.06666667</c:v>
                </c:pt>
                <c:pt idx="3540">
                  <c:v>19.06666667</c:v>
                </c:pt>
                <c:pt idx="3541">
                  <c:v>19.06666667</c:v>
                </c:pt>
                <c:pt idx="3542">
                  <c:v>19.06666667</c:v>
                </c:pt>
                <c:pt idx="3543">
                  <c:v>19.06666667</c:v>
                </c:pt>
                <c:pt idx="3544">
                  <c:v>19.06666667</c:v>
                </c:pt>
                <c:pt idx="3545">
                  <c:v>19.06666667</c:v>
                </c:pt>
                <c:pt idx="3546">
                  <c:v>19.06666667</c:v>
                </c:pt>
                <c:pt idx="3547">
                  <c:v>19.06666667</c:v>
                </c:pt>
                <c:pt idx="3548">
                  <c:v>19.06666667</c:v>
                </c:pt>
                <c:pt idx="3549">
                  <c:v>19.06666667</c:v>
                </c:pt>
                <c:pt idx="3550">
                  <c:v>19.06666667</c:v>
                </c:pt>
                <c:pt idx="3551">
                  <c:v>19.06666667</c:v>
                </c:pt>
                <c:pt idx="3552">
                  <c:v>19.06666667</c:v>
                </c:pt>
                <c:pt idx="3553">
                  <c:v>19.06666667</c:v>
                </c:pt>
                <c:pt idx="3554">
                  <c:v>19.06666667</c:v>
                </c:pt>
                <c:pt idx="3555">
                  <c:v>19.06666667</c:v>
                </c:pt>
                <c:pt idx="3556">
                  <c:v>19.06666667</c:v>
                </c:pt>
                <c:pt idx="3557">
                  <c:v>19.06666667</c:v>
                </c:pt>
                <c:pt idx="3558">
                  <c:v>19.06666667</c:v>
                </c:pt>
                <c:pt idx="3559">
                  <c:v>19.06666667</c:v>
                </c:pt>
                <c:pt idx="3560">
                  <c:v>19.06666667</c:v>
                </c:pt>
                <c:pt idx="3561">
                  <c:v>19.06666667</c:v>
                </c:pt>
                <c:pt idx="3562">
                  <c:v>19.06666667</c:v>
                </c:pt>
                <c:pt idx="3563">
                  <c:v>19.06666667</c:v>
                </c:pt>
                <c:pt idx="3564">
                  <c:v>19.06666667</c:v>
                </c:pt>
                <c:pt idx="3565">
                  <c:v>19.06666667</c:v>
                </c:pt>
                <c:pt idx="3566">
                  <c:v>19.06666667</c:v>
                </c:pt>
                <c:pt idx="3567">
                  <c:v>19.06666667</c:v>
                </c:pt>
                <c:pt idx="3568">
                  <c:v>19.06666667</c:v>
                </c:pt>
                <c:pt idx="3569">
                  <c:v>19.06666667</c:v>
                </c:pt>
                <c:pt idx="3570">
                  <c:v>19.06666667</c:v>
                </c:pt>
                <c:pt idx="3571">
                  <c:v>19.06666667</c:v>
                </c:pt>
                <c:pt idx="3572">
                  <c:v>19.06666667</c:v>
                </c:pt>
                <c:pt idx="3573">
                  <c:v>19.06666667</c:v>
                </c:pt>
                <c:pt idx="3574">
                  <c:v>19.06666667</c:v>
                </c:pt>
                <c:pt idx="3575">
                  <c:v>19.06666667</c:v>
                </c:pt>
                <c:pt idx="3576">
                  <c:v>19.06666667</c:v>
                </c:pt>
                <c:pt idx="3577">
                  <c:v>19.06666667</c:v>
                </c:pt>
                <c:pt idx="3578">
                  <c:v>19.06666667</c:v>
                </c:pt>
                <c:pt idx="3579">
                  <c:v>19.06666667</c:v>
                </c:pt>
                <c:pt idx="3580">
                  <c:v>19.06666667</c:v>
                </c:pt>
                <c:pt idx="3581">
                  <c:v>19.06666667</c:v>
                </c:pt>
                <c:pt idx="3582">
                  <c:v>19.06666667</c:v>
                </c:pt>
                <c:pt idx="3583">
                  <c:v>19.06666667</c:v>
                </c:pt>
                <c:pt idx="3584">
                  <c:v>19.06666667</c:v>
                </c:pt>
                <c:pt idx="3585">
                  <c:v>19.06666667</c:v>
                </c:pt>
                <c:pt idx="3586">
                  <c:v>19.06666667</c:v>
                </c:pt>
                <c:pt idx="3587">
                  <c:v>20.428571430000002</c:v>
                </c:pt>
                <c:pt idx="3588">
                  <c:v>20.428571430000002</c:v>
                </c:pt>
                <c:pt idx="3589">
                  <c:v>20.428571430000002</c:v>
                </c:pt>
                <c:pt idx="3590">
                  <c:v>20.428571430000002</c:v>
                </c:pt>
                <c:pt idx="3591">
                  <c:v>20.428571430000002</c:v>
                </c:pt>
                <c:pt idx="3592">
                  <c:v>20.428571430000002</c:v>
                </c:pt>
                <c:pt idx="3593">
                  <c:v>20.428571430000002</c:v>
                </c:pt>
                <c:pt idx="3594">
                  <c:v>20.428571430000002</c:v>
                </c:pt>
                <c:pt idx="3595">
                  <c:v>20.428571430000002</c:v>
                </c:pt>
                <c:pt idx="3596">
                  <c:v>20.428571430000002</c:v>
                </c:pt>
                <c:pt idx="3597">
                  <c:v>20.428571430000002</c:v>
                </c:pt>
                <c:pt idx="3598">
                  <c:v>20.428571430000002</c:v>
                </c:pt>
                <c:pt idx="3599">
                  <c:v>20.428571430000002</c:v>
                </c:pt>
                <c:pt idx="3600">
                  <c:v>20.428571430000002</c:v>
                </c:pt>
                <c:pt idx="3601">
                  <c:v>20.428571430000002</c:v>
                </c:pt>
                <c:pt idx="3602">
                  <c:v>20.428571430000002</c:v>
                </c:pt>
                <c:pt idx="3603">
                  <c:v>20.428571430000002</c:v>
                </c:pt>
                <c:pt idx="3604">
                  <c:v>20.428571430000002</c:v>
                </c:pt>
                <c:pt idx="3605">
                  <c:v>20.428571430000002</c:v>
                </c:pt>
                <c:pt idx="3606">
                  <c:v>20.428571430000002</c:v>
                </c:pt>
                <c:pt idx="3607">
                  <c:v>20.428571430000002</c:v>
                </c:pt>
                <c:pt idx="3608">
                  <c:v>20.5</c:v>
                </c:pt>
                <c:pt idx="3609">
                  <c:v>20.5</c:v>
                </c:pt>
                <c:pt idx="3610">
                  <c:v>20.5</c:v>
                </c:pt>
                <c:pt idx="3611">
                  <c:v>20.5</c:v>
                </c:pt>
                <c:pt idx="3612">
                  <c:v>20.5</c:v>
                </c:pt>
                <c:pt idx="3613">
                  <c:v>20.5</c:v>
                </c:pt>
                <c:pt idx="3614">
                  <c:v>20.5</c:v>
                </c:pt>
                <c:pt idx="3615">
                  <c:v>20.5</c:v>
                </c:pt>
                <c:pt idx="3616">
                  <c:v>20.5</c:v>
                </c:pt>
                <c:pt idx="3617">
                  <c:v>20.5</c:v>
                </c:pt>
                <c:pt idx="3618">
                  <c:v>20.5</c:v>
                </c:pt>
                <c:pt idx="3619">
                  <c:v>20.5</c:v>
                </c:pt>
                <c:pt idx="3620">
                  <c:v>20.5</c:v>
                </c:pt>
                <c:pt idx="3621">
                  <c:v>20.5</c:v>
                </c:pt>
                <c:pt idx="3622">
                  <c:v>20.5</c:v>
                </c:pt>
                <c:pt idx="3623">
                  <c:v>20.5</c:v>
                </c:pt>
                <c:pt idx="3624">
                  <c:v>20.5</c:v>
                </c:pt>
                <c:pt idx="3625">
                  <c:v>20.5</c:v>
                </c:pt>
                <c:pt idx="3626">
                  <c:v>20.5</c:v>
                </c:pt>
                <c:pt idx="3627">
                  <c:v>20.5</c:v>
                </c:pt>
                <c:pt idx="3628">
                  <c:v>20.5</c:v>
                </c:pt>
                <c:pt idx="3629">
                  <c:v>20.5</c:v>
                </c:pt>
                <c:pt idx="3630">
                  <c:v>20.5</c:v>
                </c:pt>
                <c:pt idx="3631">
                  <c:v>20.5</c:v>
                </c:pt>
                <c:pt idx="3632">
                  <c:v>20.5</c:v>
                </c:pt>
                <c:pt idx="3633">
                  <c:v>20.5</c:v>
                </c:pt>
                <c:pt idx="3634">
                  <c:v>20.5</c:v>
                </c:pt>
                <c:pt idx="3635">
                  <c:v>20.5</c:v>
                </c:pt>
                <c:pt idx="3636">
                  <c:v>20.5</c:v>
                </c:pt>
                <c:pt idx="3637">
                  <c:v>20.5</c:v>
                </c:pt>
                <c:pt idx="3638">
                  <c:v>20.5</c:v>
                </c:pt>
                <c:pt idx="3639">
                  <c:v>20.5</c:v>
                </c:pt>
                <c:pt idx="3640">
                  <c:v>20.5</c:v>
                </c:pt>
                <c:pt idx="3641">
                  <c:v>20.5</c:v>
                </c:pt>
                <c:pt idx="3642">
                  <c:v>20.5</c:v>
                </c:pt>
                <c:pt idx="3643">
                  <c:v>20.5</c:v>
                </c:pt>
                <c:pt idx="3644">
                  <c:v>20.5</c:v>
                </c:pt>
                <c:pt idx="3645">
                  <c:v>20.5</c:v>
                </c:pt>
                <c:pt idx="3646">
                  <c:v>20.5</c:v>
                </c:pt>
                <c:pt idx="3647">
                  <c:v>20.5</c:v>
                </c:pt>
                <c:pt idx="3648">
                  <c:v>20.5</c:v>
                </c:pt>
                <c:pt idx="3649">
                  <c:v>20.5</c:v>
                </c:pt>
                <c:pt idx="3650">
                  <c:v>20.5</c:v>
                </c:pt>
                <c:pt idx="3651">
                  <c:v>20.5</c:v>
                </c:pt>
                <c:pt idx="3652">
                  <c:v>20.5</c:v>
                </c:pt>
                <c:pt idx="3653">
                  <c:v>20.5</c:v>
                </c:pt>
                <c:pt idx="3654">
                  <c:v>20.5</c:v>
                </c:pt>
                <c:pt idx="3655">
                  <c:v>20.5</c:v>
                </c:pt>
                <c:pt idx="3656">
                  <c:v>20.5</c:v>
                </c:pt>
                <c:pt idx="3657">
                  <c:v>20.5</c:v>
                </c:pt>
                <c:pt idx="3658">
                  <c:v>20.5</c:v>
                </c:pt>
                <c:pt idx="3659">
                  <c:v>20.5</c:v>
                </c:pt>
                <c:pt idx="3660">
                  <c:v>20.5</c:v>
                </c:pt>
                <c:pt idx="3661">
                  <c:v>20.5</c:v>
                </c:pt>
                <c:pt idx="3662">
                  <c:v>20.5</c:v>
                </c:pt>
                <c:pt idx="3663">
                  <c:v>20.5</c:v>
                </c:pt>
                <c:pt idx="3664">
                  <c:v>20.5</c:v>
                </c:pt>
                <c:pt idx="3665">
                  <c:v>20.5</c:v>
                </c:pt>
                <c:pt idx="3666">
                  <c:v>20.5</c:v>
                </c:pt>
                <c:pt idx="3667">
                  <c:v>20.5</c:v>
                </c:pt>
                <c:pt idx="3668">
                  <c:v>20.5</c:v>
                </c:pt>
                <c:pt idx="3669">
                  <c:v>20.5</c:v>
                </c:pt>
                <c:pt idx="3670">
                  <c:v>20.5</c:v>
                </c:pt>
                <c:pt idx="3671">
                  <c:v>20.5</c:v>
                </c:pt>
                <c:pt idx="3672">
                  <c:v>20.5</c:v>
                </c:pt>
                <c:pt idx="3673">
                  <c:v>20.5</c:v>
                </c:pt>
                <c:pt idx="3674">
                  <c:v>20.5</c:v>
                </c:pt>
                <c:pt idx="3675">
                  <c:v>20.5</c:v>
                </c:pt>
                <c:pt idx="3676">
                  <c:v>20.5</c:v>
                </c:pt>
                <c:pt idx="3677">
                  <c:v>20.5</c:v>
                </c:pt>
                <c:pt idx="3678">
                  <c:v>20.5</c:v>
                </c:pt>
                <c:pt idx="3679">
                  <c:v>20.5</c:v>
                </c:pt>
                <c:pt idx="3680">
                  <c:v>20.5</c:v>
                </c:pt>
                <c:pt idx="3681">
                  <c:v>20.5</c:v>
                </c:pt>
                <c:pt idx="3682">
                  <c:v>20.5</c:v>
                </c:pt>
                <c:pt idx="3683">
                  <c:v>20.5</c:v>
                </c:pt>
                <c:pt idx="3684">
                  <c:v>20.5</c:v>
                </c:pt>
                <c:pt idx="3685">
                  <c:v>20.5</c:v>
                </c:pt>
                <c:pt idx="3686">
                  <c:v>20.5</c:v>
                </c:pt>
                <c:pt idx="3687">
                  <c:v>20.5</c:v>
                </c:pt>
                <c:pt idx="3688">
                  <c:v>20.5</c:v>
                </c:pt>
                <c:pt idx="3689">
                  <c:v>20.5</c:v>
                </c:pt>
                <c:pt idx="3690">
                  <c:v>20.5</c:v>
                </c:pt>
                <c:pt idx="3691">
                  <c:v>20.5</c:v>
                </c:pt>
                <c:pt idx="3692">
                  <c:v>20.5</c:v>
                </c:pt>
                <c:pt idx="3693">
                  <c:v>20.5</c:v>
                </c:pt>
                <c:pt idx="3694">
                  <c:v>20.5</c:v>
                </c:pt>
                <c:pt idx="3695">
                  <c:v>20.5</c:v>
                </c:pt>
                <c:pt idx="3696">
                  <c:v>20.5</c:v>
                </c:pt>
                <c:pt idx="3697">
                  <c:v>20.5</c:v>
                </c:pt>
                <c:pt idx="3698">
                  <c:v>20.5</c:v>
                </c:pt>
                <c:pt idx="3699">
                  <c:v>20.5</c:v>
                </c:pt>
                <c:pt idx="3700">
                  <c:v>20.5</c:v>
                </c:pt>
                <c:pt idx="3701">
                  <c:v>20.5</c:v>
                </c:pt>
                <c:pt idx="3702">
                  <c:v>20.5</c:v>
                </c:pt>
                <c:pt idx="3703">
                  <c:v>20.5</c:v>
                </c:pt>
                <c:pt idx="3704">
                  <c:v>20.5</c:v>
                </c:pt>
                <c:pt idx="3705">
                  <c:v>20.5</c:v>
                </c:pt>
                <c:pt idx="3706">
                  <c:v>20.5</c:v>
                </c:pt>
                <c:pt idx="3707">
                  <c:v>20.5</c:v>
                </c:pt>
                <c:pt idx="3708">
                  <c:v>20.5</c:v>
                </c:pt>
                <c:pt idx="3709">
                  <c:v>20.5</c:v>
                </c:pt>
                <c:pt idx="3710">
                  <c:v>20.5</c:v>
                </c:pt>
                <c:pt idx="3711">
                  <c:v>20.5</c:v>
                </c:pt>
                <c:pt idx="3712">
                  <c:v>20.5</c:v>
                </c:pt>
                <c:pt idx="3713">
                  <c:v>20.5</c:v>
                </c:pt>
                <c:pt idx="3714">
                  <c:v>20.5</c:v>
                </c:pt>
                <c:pt idx="3715">
                  <c:v>20.5</c:v>
                </c:pt>
                <c:pt idx="3716">
                  <c:v>22.07692308</c:v>
                </c:pt>
                <c:pt idx="3717">
                  <c:v>22.07692308</c:v>
                </c:pt>
                <c:pt idx="3718">
                  <c:v>22.07692308</c:v>
                </c:pt>
                <c:pt idx="3719">
                  <c:v>22.07692308</c:v>
                </c:pt>
                <c:pt idx="3720">
                  <c:v>22.07692308</c:v>
                </c:pt>
                <c:pt idx="3721">
                  <c:v>22.07692308</c:v>
                </c:pt>
                <c:pt idx="3722">
                  <c:v>22.07692308</c:v>
                </c:pt>
                <c:pt idx="3723">
                  <c:v>22.07692308</c:v>
                </c:pt>
                <c:pt idx="3724">
                  <c:v>22.07692308</c:v>
                </c:pt>
                <c:pt idx="3725">
                  <c:v>22.07692308</c:v>
                </c:pt>
                <c:pt idx="3726">
                  <c:v>22.07692308</c:v>
                </c:pt>
                <c:pt idx="3727">
                  <c:v>22.07692308</c:v>
                </c:pt>
                <c:pt idx="3728">
                  <c:v>22.07692308</c:v>
                </c:pt>
                <c:pt idx="3729">
                  <c:v>22.07692308</c:v>
                </c:pt>
                <c:pt idx="3730">
                  <c:v>22.07692308</c:v>
                </c:pt>
                <c:pt idx="3731">
                  <c:v>22.07692308</c:v>
                </c:pt>
                <c:pt idx="3732">
                  <c:v>22.07692308</c:v>
                </c:pt>
                <c:pt idx="3733">
                  <c:v>22.07692308</c:v>
                </c:pt>
                <c:pt idx="3734">
                  <c:v>22.07692308</c:v>
                </c:pt>
                <c:pt idx="3735">
                  <c:v>22.07692308</c:v>
                </c:pt>
                <c:pt idx="3736">
                  <c:v>22.07692308</c:v>
                </c:pt>
                <c:pt idx="3737">
                  <c:v>22.15384615</c:v>
                </c:pt>
                <c:pt idx="3738">
                  <c:v>22.15384615</c:v>
                </c:pt>
                <c:pt idx="3739">
                  <c:v>22.15384615</c:v>
                </c:pt>
                <c:pt idx="3740">
                  <c:v>22.15384615</c:v>
                </c:pt>
                <c:pt idx="3741">
                  <c:v>22.15384615</c:v>
                </c:pt>
                <c:pt idx="3742">
                  <c:v>22.15384615</c:v>
                </c:pt>
                <c:pt idx="3743">
                  <c:v>22.15384615</c:v>
                </c:pt>
                <c:pt idx="3744">
                  <c:v>22.15384615</c:v>
                </c:pt>
                <c:pt idx="3745">
                  <c:v>22.15384615</c:v>
                </c:pt>
                <c:pt idx="3746">
                  <c:v>22.15384615</c:v>
                </c:pt>
                <c:pt idx="3747">
                  <c:v>22.15384615</c:v>
                </c:pt>
                <c:pt idx="3748">
                  <c:v>22.15384615</c:v>
                </c:pt>
                <c:pt idx="3749">
                  <c:v>22.15384615</c:v>
                </c:pt>
                <c:pt idx="3750">
                  <c:v>22.15384615</c:v>
                </c:pt>
                <c:pt idx="3751">
                  <c:v>22.15384615</c:v>
                </c:pt>
                <c:pt idx="3752">
                  <c:v>22.15384615</c:v>
                </c:pt>
                <c:pt idx="3753">
                  <c:v>22.15384615</c:v>
                </c:pt>
                <c:pt idx="3754">
                  <c:v>22.15384615</c:v>
                </c:pt>
                <c:pt idx="3755">
                  <c:v>22.15384615</c:v>
                </c:pt>
                <c:pt idx="3756">
                  <c:v>22.15384615</c:v>
                </c:pt>
                <c:pt idx="3757">
                  <c:v>22.15384615</c:v>
                </c:pt>
                <c:pt idx="3758">
                  <c:v>22.15384615</c:v>
                </c:pt>
                <c:pt idx="3759">
                  <c:v>22.15384615</c:v>
                </c:pt>
                <c:pt idx="3760">
                  <c:v>22.15384615</c:v>
                </c:pt>
                <c:pt idx="3761">
                  <c:v>22.15384615</c:v>
                </c:pt>
                <c:pt idx="3762">
                  <c:v>22.15384615</c:v>
                </c:pt>
                <c:pt idx="3763">
                  <c:v>22.15384615</c:v>
                </c:pt>
                <c:pt idx="3764">
                  <c:v>22.15384615</c:v>
                </c:pt>
                <c:pt idx="3765">
                  <c:v>22.15384615</c:v>
                </c:pt>
                <c:pt idx="3766">
                  <c:v>22.15384615</c:v>
                </c:pt>
                <c:pt idx="3767">
                  <c:v>22.15384615</c:v>
                </c:pt>
                <c:pt idx="3768">
                  <c:v>22.15384615</c:v>
                </c:pt>
                <c:pt idx="3769">
                  <c:v>22.15384615</c:v>
                </c:pt>
                <c:pt idx="3770">
                  <c:v>22.15384615</c:v>
                </c:pt>
                <c:pt idx="3771">
                  <c:v>22.15384615</c:v>
                </c:pt>
                <c:pt idx="3772">
                  <c:v>22.15384615</c:v>
                </c:pt>
                <c:pt idx="3773">
                  <c:v>22.15384615</c:v>
                </c:pt>
                <c:pt idx="3774">
                  <c:v>22.15384615</c:v>
                </c:pt>
                <c:pt idx="3775">
                  <c:v>22.15384615</c:v>
                </c:pt>
                <c:pt idx="3776">
                  <c:v>22.15384615</c:v>
                </c:pt>
                <c:pt idx="3777">
                  <c:v>22.15384615</c:v>
                </c:pt>
                <c:pt idx="3778">
                  <c:v>22.15384615</c:v>
                </c:pt>
                <c:pt idx="3779">
                  <c:v>22.15384615</c:v>
                </c:pt>
                <c:pt idx="3780">
                  <c:v>22.15384615</c:v>
                </c:pt>
                <c:pt idx="3781">
                  <c:v>22.15384615</c:v>
                </c:pt>
                <c:pt idx="3782">
                  <c:v>22.15384615</c:v>
                </c:pt>
                <c:pt idx="3783">
                  <c:v>22.15384615</c:v>
                </c:pt>
                <c:pt idx="3784">
                  <c:v>22.15384615</c:v>
                </c:pt>
                <c:pt idx="3785">
                  <c:v>22.15384615</c:v>
                </c:pt>
                <c:pt idx="3786">
                  <c:v>24</c:v>
                </c:pt>
                <c:pt idx="3787">
                  <c:v>24</c:v>
                </c:pt>
                <c:pt idx="3788">
                  <c:v>24</c:v>
                </c:pt>
                <c:pt idx="3789">
                  <c:v>24</c:v>
                </c:pt>
                <c:pt idx="3790">
                  <c:v>24</c:v>
                </c:pt>
                <c:pt idx="3791">
                  <c:v>24</c:v>
                </c:pt>
                <c:pt idx="3792">
                  <c:v>24</c:v>
                </c:pt>
                <c:pt idx="3793">
                  <c:v>24</c:v>
                </c:pt>
                <c:pt idx="3794">
                  <c:v>24</c:v>
                </c:pt>
                <c:pt idx="3795">
                  <c:v>24</c:v>
                </c:pt>
                <c:pt idx="3796">
                  <c:v>24</c:v>
                </c:pt>
                <c:pt idx="3797">
                  <c:v>24</c:v>
                </c:pt>
                <c:pt idx="3798">
                  <c:v>24</c:v>
                </c:pt>
                <c:pt idx="3799">
                  <c:v>24</c:v>
                </c:pt>
                <c:pt idx="3800">
                  <c:v>24</c:v>
                </c:pt>
                <c:pt idx="3801">
                  <c:v>24</c:v>
                </c:pt>
                <c:pt idx="3802">
                  <c:v>24</c:v>
                </c:pt>
                <c:pt idx="3803">
                  <c:v>24</c:v>
                </c:pt>
                <c:pt idx="3804">
                  <c:v>24</c:v>
                </c:pt>
                <c:pt idx="3805">
                  <c:v>24</c:v>
                </c:pt>
                <c:pt idx="3806">
                  <c:v>24</c:v>
                </c:pt>
                <c:pt idx="3807">
                  <c:v>24.083333329999999</c:v>
                </c:pt>
                <c:pt idx="3808">
                  <c:v>24.083333329999999</c:v>
                </c:pt>
                <c:pt idx="3809">
                  <c:v>24.083333329999999</c:v>
                </c:pt>
                <c:pt idx="3810">
                  <c:v>24.083333329999999</c:v>
                </c:pt>
                <c:pt idx="3811">
                  <c:v>24.083333329999999</c:v>
                </c:pt>
                <c:pt idx="3812">
                  <c:v>24.083333329999999</c:v>
                </c:pt>
                <c:pt idx="3813">
                  <c:v>24.083333329999999</c:v>
                </c:pt>
                <c:pt idx="3814">
                  <c:v>24.083333329999999</c:v>
                </c:pt>
                <c:pt idx="3815">
                  <c:v>24.083333329999999</c:v>
                </c:pt>
                <c:pt idx="3816">
                  <c:v>24.083333329999999</c:v>
                </c:pt>
                <c:pt idx="3817">
                  <c:v>24.083333329999999</c:v>
                </c:pt>
                <c:pt idx="3818">
                  <c:v>24.083333329999999</c:v>
                </c:pt>
                <c:pt idx="3819">
                  <c:v>24.083333329999999</c:v>
                </c:pt>
                <c:pt idx="3820">
                  <c:v>24.083333329999999</c:v>
                </c:pt>
                <c:pt idx="3821">
                  <c:v>24.083333329999999</c:v>
                </c:pt>
                <c:pt idx="3822">
                  <c:v>24.083333329999999</c:v>
                </c:pt>
                <c:pt idx="3823">
                  <c:v>24.083333329999999</c:v>
                </c:pt>
                <c:pt idx="3824">
                  <c:v>24.083333329999999</c:v>
                </c:pt>
                <c:pt idx="3825">
                  <c:v>24.083333329999999</c:v>
                </c:pt>
                <c:pt idx="3826">
                  <c:v>24.083333329999999</c:v>
                </c:pt>
                <c:pt idx="3827">
                  <c:v>24.083333329999999</c:v>
                </c:pt>
                <c:pt idx="3828">
                  <c:v>24.083333329999999</c:v>
                </c:pt>
                <c:pt idx="3829">
                  <c:v>24.083333329999999</c:v>
                </c:pt>
                <c:pt idx="3830">
                  <c:v>24.083333329999999</c:v>
                </c:pt>
                <c:pt idx="3831">
                  <c:v>24.083333329999999</c:v>
                </c:pt>
                <c:pt idx="3832">
                  <c:v>24.083333329999999</c:v>
                </c:pt>
                <c:pt idx="3833">
                  <c:v>24.083333329999999</c:v>
                </c:pt>
                <c:pt idx="3834">
                  <c:v>24.083333329999999</c:v>
                </c:pt>
                <c:pt idx="3835">
                  <c:v>24.083333329999999</c:v>
                </c:pt>
                <c:pt idx="3836">
                  <c:v>24.083333329999999</c:v>
                </c:pt>
                <c:pt idx="3837">
                  <c:v>24.083333329999999</c:v>
                </c:pt>
                <c:pt idx="3838">
                  <c:v>24.083333329999999</c:v>
                </c:pt>
                <c:pt idx="3839">
                  <c:v>24.083333329999999</c:v>
                </c:pt>
                <c:pt idx="3840">
                  <c:v>24.083333329999999</c:v>
                </c:pt>
                <c:pt idx="3841">
                  <c:v>24.083333329999999</c:v>
                </c:pt>
                <c:pt idx="3842">
                  <c:v>24.083333329999999</c:v>
                </c:pt>
                <c:pt idx="3843">
                  <c:v>24.083333329999999</c:v>
                </c:pt>
                <c:pt idx="3844">
                  <c:v>24.083333329999999</c:v>
                </c:pt>
                <c:pt idx="3845">
                  <c:v>24.083333329999999</c:v>
                </c:pt>
                <c:pt idx="3846">
                  <c:v>24.083333329999999</c:v>
                </c:pt>
                <c:pt idx="3847">
                  <c:v>24.083333329999999</c:v>
                </c:pt>
                <c:pt idx="3848">
                  <c:v>24.083333329999999</c:v>
                </c:pt>
                <c:pt idx="3849">
                  <c:v>24.083333329999999</c:v>
                </c:pt>
                <c:pt idx="3850">
                  <c:v>24.083333329999999</c:v>
                </c:pt>
                <c:pt idx="3851">
                  <c:v>24.083333329999999</c:v>
                </c:pt>
                <c:pt idx="3852">
                  <c:v>24.083333329999999</c:v>
                </c:pt>
                <c:pt idx="3853">
                  <c:v>24.083333329999999</c:v>
                </c:pt>
                <c:pt idx="3854">
                  <c:v>24.083333329999999</c:v>
                </c:pt>
                <c:pt idx="3855">
                  <c:v>24.083333329999999</c:v>
                </c:pt>
                <c:pt idx="3856">
                  <c:v>24.083333329999999</c:v>
                </c:pt>
                <c:pt idx="3857">
                  <c:v>24.083333329999999</c:v>
                </c:pt>
                <c:pt idx="3858">
                  <c:v>24.083333329999999</c:v>
                </c:pt>
                <c:pt idx="3859">
                  <c:v>24.083333329999999</c:v>
                </c:pt>
                <c:pt idx="3860">
                  <c:v>24.083333329999999</c:v>
                </c:pt>
                <c:pt idx="3861">
                  <c:v>24.083333329999999</c:v>
                </c:pt>
                <c:pt idx="3862">
                  <c:v>24.083333329999999</c:v>
                </c:pt>
                <c:pt idx="3863">
                  <c:v>24.083333329999999</c:v>
                </c:pt>
                <c:pt idx="3864">
                  <c:v>24.083333329999999</c:v>
                </c:pt>
                <c:pt idx="3865">
                  <c:v>24.083333329999999</c:v>
                </c:pt>
                <c:pt idx="3866">
                  <c:v>24.083333329999999</c:v>
                </c:pt>
                <c:pt idx="3867">
                  <c:v>24.083333329999999</c:v>
                </c:pt>
                <c:pt idx="3868">
                  <c:v>24.083333329999999</c:v>
                </c:pt>
                <c:pt idx="3869">
                  <c:v>24.083333329999999</c:v>
                </c:pt>
                <c:pt idx="3870">
                  <c:v>24.083333329999999</c:v>
                </c:pt>
                <c:pt idx="3871">
                  <c:v>24.083333329999999</c:v>
                </c:pt>
                <c:pt idx="3872">
                  <c:v>24.083333329999999</c:v>
                </c:pt>
                <c:pt idx="3873">
                  <c:v>24.083333329999999</c:v>
                </c:pt>
                <c:pt idx="3874">
                  <c:v>24.083333329999999</c:v>
                </c:pt>
                <c:pt idx="3875">
                  <c:v>24.083333329999999</c:v>
                </c:pt>
                <c:pt idx="3876">
                  <c:v>24.083333329999999</c:v>
                </c:pt>
                <c:pt idx="3877">
                  <c:v>24.083333329999999</c:v>
                </c:pt>
                <c:pt idx="3878">
                  <c:v>24.083333329999999</c:v>
                </c:pt>
                <c:pt idx="3879">
                  <c:v>24.083333329999999</c:v>
                </c:pt>
                <c:pt idx="3880">
                  <c:v>24.083333329999999</c:v>
                </c:pt>
                <c:pt idx="3881">
                  <c:v>24.083333329999999</c:v>
                </c:pt>
                <c:pt idx="3882">
                  <c:v>24.083333329999999</c:v>
                </c:pt>
                <c:pt idx="3883">
                  <c:v>24.083333329999999</c:v>
                </c:pt>
                <c:pt idx="3884">
                  <c:v>24.083333329999999</c:v>
                </c:pt>
                <c:pt idx="3885">
                  <c:v>24.083333329999999</c:v>
                </c:pt>
                <c:pt idx="3886">
                  <c:v>24.083333329999999</c:v>
                </c:pt>
                <c:pt idx="3887">
                  <c:v>24.083333329999999</c:v>
                </c:pt>
                <c:pt idx="3888">
                  <c:v>24.083333329999999</c:v>
                </c:pt>
                <c:pt idx="3889">
                  <c:v>24.083333329999999</c:v>
                </c:pt>
                <c:pt idx="3890">
                  <c:v>24.083333329999999</c:v>
                </c:pt>
                <c:pt idx="3891">
                  <c:v>24.083333329999999</c:v>
                </c:pt>
                <c:pt idx="3892">
                  <c:v>24.083333329999999</c:v>
                </c:pt>
                <c:pt idx="3893">
                  <c:v>24.083333329999999</c:v>
                </c:pt>
                <c:pt idx="3894">
                  <c:v>24.083333329999999</c:v>
                </c:pt>
                <c:pt idx="3895">
                  <c:v>24.083333329999999</c:v>
                </c:pt>
                <c:pt idx="3896">
                  <c:v>24.083333329999999</c:v>
                </c:pt>
                <c:pt idx="3897">
                  <c:v>24.083333329999999</c:v>
                </c:pt>
                <c:pt idx="3898">
                  <c:v>24.083333329999999</c:v>
                </c:pt>
                <c:pt idx="3899">
                  <c:v>24.083333329999999</c:v>
                </c:pt>
                <c:pt idx="3900">
                  <c:v>24.083333329999999</c:v>
                </c:pt>
                <c:pt idx="3901">
                  <c:v>24.083333329999999</c:v>
                </c:pt>
                <c:pt idx="3902">
                  <c:v>24.083333329999999</c:v>
                </c:pt>
                <c:pt idx="3903">
                  <c:v>24.083333329999999</c:v>
                </c:pt>
                <c:pt idx="3904">
                  <c:v>24.083333329999999</c:v>
                </c:pt>
                <c:pt idx="3905">
                  <c:v>24.083333329999999</c:v>
                </c:pt>
                <c:pt idx="3906">
                  <c:v>24.083333329999999</c:v>
                </c:pt>
                <c:pt idx="3907">
                  <c:v>24.083333329999999</c:v>
                </c:pt>
                <c:pt idx="3908">
                  <c:v>24.083333329999999</c:v>
                </c:pt>
                <c:pt idx="3909">
                  <c:v>24.083333329999999</c:v>
                </c:pt>
                <c:pt idx="3910">
                  <c:v>24.083333329999999</c:v>
                </c:pt>
                <c:pt idx="3911">
                  <c:v>24.083333329999999</c:v>
                </c:pt>
                <c:pt idx="3912">
                  <c:v>24.083333329999999</c:v>
                </c:pt>
                <c:pt idx="3913">
                  <c:v>24.083333329999999</c:v>
                </c:pt>
                <c:pt idx="3914">
                  <c:v>24.083333329999999</c:v>
                </c:pt>
                <c:pt idx="3915">
                  <c:v>24.083333329999999</c:v>
                </c:pt>
                <c:pt idx="3916">
                  <c:v>24.083333329999999</c:v>
                </c:pt>
                <c:pt idx="3917">
                  <c:v>24.083333329999999</c:v>
                </c:pt>
                <c:pt idx="3918">
                  <c:v>24.083333329999999</c:v>
                </c:pt>
                <c:pt idx="3919">
                  <c:v>24.083333329999999</c:v>
                </c:pt>
                <c:pt idx="3920">
                  <c:v>24.083333329999999</c:v>
                </c:pt>
                <c:pt idx="3921">
                  <c:v>24.083333329999999</c:v>
                </c:pt>
                <c:pt idx="3922">
                  <c:v>24.083333329999999</c:v>
                </c:pt>
                <c:pt idx="3923">
                  <c:v>24.083333329999999</c:v>
                </c:pt>
                <c:pt idx="3924">
                  <c:v>24.083333329999999</c:v>
                </c:pt>
                <c:pt idx="3925">
                  <c:v>24.083333329999999</c:v>
                </c:pt>
                <c:pt idx="3926">
                  <c:v>24.083333329999999</c:v>
                </c:pt>
                <c:pt idx="3927">
                  <c:v>24.083333329999999</c:v>
                </c:pt>
                <c:pt idx="3928">
                  <c:v>24.083333329999999</c:v>
                </c:pt>
                <c:pt idx="3929">
                  <c:v>24.083333329999999</c:v>
                </c:pt>
                <c:pt idx="3930">
                  <c:v>24.083333329999999</c:v>
                </c:pt>
                <c:pt idx="3931">
                  <c:v>24.083333329999999</c:v>
                </c:pt>
                <c:pt idx="3932">
                  <c:v>24.083333329999999</c:v>
                </c:pt>
                <c:pt idx="3933">
                  <c:v>24.083333329999999</c:v>
                </c:pt>
                <c:pt idx="3934">
                  <c:v>24.083333329999999</c:v>
                </c:pt>
                <c:pt idx="3935">
                  <c:v>24.083333329999999</c:v>
                </c:pt>
                <c:pt idx="3936">
                  <c:v>24.083333329999999</c:v>
                </c:pt>
                <c:pt idx="3937">
                  <c:v>24.083333329999999</c:v>
                </c:pt>
                <c:pt idx="3938">
                  <c:v>24.083333329999999</c:v>
                </c:pt>
                <c:pt idx="3939">
                  <c:v>24.083333329999999</c:v>
                </c:pt>
                <c:pt idx="3940">
                  <c:v>24.083333329999999</c:v>
                </c:pt>
                <c:pt idx="3941">
                  <c:v>24.083333329999999</c:v>
                </c:pt>
                <c:pt idx="3942">
                  <c:v>24.083333329999999</c:v>
                </c:pt>
                <c:pt idx="3943">
                  <c:v>24.083333329999999</c:v>
                </c:pt>
                <c:pt idx="3944">
                  <c:v>24.083333329999999</c:v>
                </c:pt>
                <c:pt idx="3945">
                  <c:v>24.083333329999999</c:v>
                </c:pt>
                <c:pt idx="3946">
                  <c:v>24.083333329999999</c:v>
                </c:pt>
                <c:pt idx="3947">
                  <c:v>24.083333329999999</c:v>
                </c:pt>
                <c:pt idx="3948">
                  <c:v>24.083333329999999</c:v>
                </c:pt>
                <c:pt idx="3949">
                  <c:v>24.083333329999999</c:v>
                </c:pt>
                <c:pt idx="3950">
                  <c:v>24.083333329999999</c:v>
                </c:pt>
                <c:pt idx="3951">
                  <c:v>24.083333329999999</c:v>
                </c:pt>
                <c:pt idx="3952">
                  <c:v>24.083333329999999</c:v>
                </c:pt>
                <c:pt idx="3953">
                  <c:v>24.083333329999999</c:v>
                </c:pt>
                <c:pt idx="3954">
                  <c:v>24.083333329999999</c:v>
                </c:pt>
                <c:pt idx="3955">
                  <c:v>24.083333329999999</c:v>
                </c:pt>
                <c:pt idx="3956">
                  <c:v>24.083333329999999</c:v>
                </c:pt>
                <c:pt idx="3957">
                  <c:v>24.083333329999999</c:v>
                </c:pt>
                <c:pt idx="3958">
                  <c:v>24.083333329999999</c:v>
                </c:pt>
                <c:pt idx="3959">
                  <c:v>24.083333329999999</c:v>
                </c:pt>
                <c:pt idx="3960">
                  <c:v>24.083333329999999</c:v>
                </c:pt>
                <c:pt idx="3961">
                  <c:v>24.083333329999999</c:v>
                </c:pt>
                <c:pt idx="3962">
                  <c:v>24.083333329999999</c:v>
                </c:pt>
                <c:pt idx="3963">
                  <c:v>24.083333329999999</c:v>
                </c:pt>
                <c:pt idx="3964">
                  <c:v>24.083333329999999</c:v>
                </c:pt>
                <c:pt idx="3965">
                  <c:v>26.272727270000001</c:v>
                </c:pt>
                <c:pt idx="3966">
                  <c:v>26.272727270000001</c:v>
                </c:pt>
                <c:pt idx="3967">
                  <c:v>26.272727270000001</c:v>
                </c:pt>
                <c:pt idx="3968">
                  <c:v>26.272727270000001</c:v>
                </c:pt>
                <c:pt idx="3969">
                  <c:v>26.272727270000001</c:v>
                </c:pt>
                <c:pt idx="3970">
                  <c:v>26.272727270000001</c:v>
                </c:pt>
                <c:pt idx="3971">
                  <c:v>26.272727270000001</c:v>
                </c:pt>
                <c:pt idx="3972">
                  <c:v>26.272727270000001</c:v>
                </c:pt>
                <c:pt idx="3973">
                  <c:v>26.272727270000001</c:v>
                </c:pt>
                <c:pt idx="3974">
                  <c:v>26.272727270000001</c:v>
                </c:pt>
                <c:pt idx="3975">
                  <c:v>26.272727270000001</c:v>
                </c:pt>
                <c:pt idx="3976">
                  <c:v>26.272727270000001</c:v>
                </c:pt>
                <c:pt idx="3977">
                  <c:v>26.272727270000001</c:v>
                </c:pt>
                <c:pt idx="3978">
                  <c:v>26.272727270000001</c:v>
                </c:pt>
                <c:pt idx="3979">
                  <c:v>26.272727270000001</c:v>
                </c:pt>
                <c:pt idx="3980">
                  <c:v>26.272727270000001</c:v>
                </c:pt>
                <c:pt idx="3981">
                  <c:v>26.272727270000001</c:v>
                </c:pt>
                <c:pt idx="3982">
                  <c:v>26.272727270000001</c:v>
                </c:pt>
                <c:pt idx="3983">
                  <c:v>26.272727270000001</c:v>
                </c:pt>
                <c:pt idx="3984">
                  <c:v>26.272727270000001</c:v>
                </c:pt>
                <c:pt idx="3985">
                  <c:v>26.272727270000001</c:v>
                </c:pt>
                <c:pt idx="3986">
                  <c:v>26.363636360000001</c:v>
                </c:pt>
                <c:pt idx="3987">
                  <c:v>26.363636360000001</c:v>
                </c:pt>
                <c:pt idx="3988">
                  <c:v>26.363636360000001</c:v>
                </c:pt>
                <c:pt idx="3989">
                  <c:v>26.363636360000001</c:v>
                </c:pt>
                <c:pt idx="3990">
                  <c:v>26.363636360000001</c:v>
                </c:pt>
                <c:pt idx="3991">
                  <c:v>26.363636360000001</c:v>
                </c:pt>
                <c:pt idx="3992">
                  <c:v>26.363636360000001</c:v>
                </c:pt>
                <c:pt idx="3993">
                  <c:v>26.363636360000001</c:v>
                </c:pt>
                <c:pt idx="3994">
                  <c:v>26.363636360000001</c:v>
                </c:pt>
                <c:pt idx="3995">
                  <c:v>26.363636360000001</c:v>
                </c:pt>
                <c:pt idx="3996">
                  <c:v>26.363636360000001</c:v>
                </c:pt>
                <c:pt idx="3997">
                  <c:v>26.363636360000001</c:v>
                </c:pt>
                <c:pt idx="3998">
                  <c:v>26.363636360000001</c:v>
                </c:pt>
                <c:pt idx="3999">
                  <c:v>26.363636360000001</c:v>
                </c:pt>
                <c:pt idx="4000">
                  <c:v>26.363636360000001</c:v>
                </c:pt>
                <c:pt idx="4001">
                  <c:v>26.363636360000001</c:v>
                </c:pt>
                <c:pt idx="4002">
                  <c:v>26.363636360000001</c:v>
                </c:pt>
                <c:pt idx="4003">
                  <c:v>26.363636360000001</c:v>
                </c:pt>
                <c:pt idx="4004">
                  <c:v>26.363636360000001</c:v>
                </c:pt>
                <c:pt idx="4005">
                  <c:v>26.363636360000001</c:v>
                </c:pt>
                <c:pt idx="4006">
                  <c:v>26.363636360000001</c:v>
                </c:pt>
                <c:pt idx="4007">
                  <c:v>26.363636360000001</c:v>
                </c:pt>
                <c:pt idx="4008">
                  <c:v>26.363636360000001</c:v>
                </c:pt>
                <c:pt idx="4009">
                  <c:v>26.363636360000001</c:v>
                </c:pt>
                <c:pt idx="4010">
                  <c:v>26.363636360000001</c:v>
                </c:pt>
                <c:pt idx="4011">
                  <c:v>26.363636360000001</c:v>
                </c:pt>
                <c:pt idx="4012">
                  <c:v>26.363636360000001</c:v>
                </c:pt>
                <c:pt idx="4013">
                  <c:v>26.363636360000001</c:v>
                </c:pt>
                <c:pt idx="4014">
                  <c:v>26.363636360000001</c:v>
                </c:pt>
                <c:pt idx="4015">
                  <c:v>26.363636360000001</c:v>
                </c:pt>
                <c:pt idx="4016">
                  <c:v>26.363636360000001</c:v>
                </c:pt>
                <c:pt idx="4017">
                  <c:v>26.363636360000001</c:v>
                </c:pt>
                <c:pt idx="4018">
                  <c:v>26.363636360000001</c:v>
                </c:pt>
                <c:pt idx="4019">
                  <c:v>26.363636360000001</c:v>
                </c:pt>
                <c:pt idx="4020">
                  <c:v>26.363636360000001</c:v>
                </c:pt>
                <c:pt idx="4021">
                  <c:v>26.363636360000001</c:v>
                </c:pt>
                <c:pt idx="4022">
                  <c:v>26.363636360000001</c:v>
                </c:pt>
                <c:pt idx="4023">
                  <c:v>26.363636360000001</c:v>
                </c:pt>
                <c:pt idx="4024">
                  <c:v>26.363636360000001</c:v>
                </c:pt>
                <c:pt idx="4025">
                  <c:v>26.363636360000001</c:v>
                </c:pt>
                <c:pt idx="4026">
                  <c:v>26.363636360000001</c:v>
                </c:pt>
                <c:pt idx="4027">
                  <c:v>26.363636360000001</c:v>
                </c:pt>
                <c:pt idx="4028">
                  <c:v>26.363636360000001</c:v>
                </c:pt>
                <c:pt idx="4029">
                  <c:v>26.363636360000001</c:v>
                </c:pt>
                <c:pt idx="4030">
                  <c:v>26.363636360000001</c:v>
                </c:pt>
                <c:pt idx="4031">
                  <c:v>26.363636360000001</c:v>
                </c:pt>
                <c:pt idx="4032">
                  <c:v>26.363636360000001</c:v>
                </c:pt>
                <c:pt idx="4033">
                  <c:v>26.363636360000001</c:v>
                </c:pt>
                <c:pt idx="4034">
                  <c:v>26.363636360000001</c:v>
                </c:pt>
                <c:pt idx="4035">
                  <c:v>26.363636360000001</c:v>
                </c:pt>
                <c:pt idx="4036">
                  <c:v>26.363636360000001</c:v>
                </c:pt>
                <c:pt idx="4037">
                  <c:v>26.363636360000001</c:v>
                </c:pt>
                <c:pt idx="4038">
                  <c:v>26.363636360000001</c:v>
                </c:pt>
                <c:pt idx="4039">
                  <c:v>26.363636360000001</c:v>
                </c:pt>
                <c:pt idx="4040">
                  <c:v>26.363636360000001</c:v>
                </c:pt>
                <c:pt idx="4041">
                  <c:v>26.363636360000001</c:v>
                </c:pt>
                <c:pt idx="4042">
                  <c:v>26.363636360000001</c:v>
                </c:pt>
                <c:pt idx="4043">
                  <c:v>26.363636360000001</c:v>
                </c:pt>
                <c:pt idx="4044">
                  <c:v>26.363636360000001</c:v>
                </c:pt>
                <c:pt idx="4045">
                  <c:v>26.363636360000001</c:v>
                </c:pt>
                <c:pt idx="4046">
                  <c:v>26.363636360000001</c:v>
                </c:pt>
                <c:pt idx="4047">
                  <c:v>26.363636360000001</c:v>
                </c:pt>
                <c:pt idx="4048">
                  <c:v>26.363636360000001</c:v>
                </c:pt>
                <c:pt idx="4049">
                  <c:v>26.363636360000001</c:v>
                </c:pt>
                <c:pt idx="4050">
                  <c:v>26.363636360000001</c:v>
                </c:pt>
                <c:pt idx="4051">
                  <c:v>26.363636360000001</c:v>
                </c:pt>
                <c:pt idx="4052">
                  <c:v>26.363636360000001</c:v>
                </c:pt>
                <c:pt idx="4053">
                  <c:v>26.363636360000001</c:v>
                </c:pt>
                <c:pt idx="4054">
                  <c:v>26.363636360000001</c:v>
                </c:pt>
                <c:pt idx="4055">
                  <c:v>26.363636360000001</c:v>
                </c:pt>
                <c:pt idx="4056">
                  <c:v>26.363636360000001</c:v>
                </c:pt>
                <c:pt idx="4057">
                  <c:v>26.363636360000001</c:v>
                </c:pt>
                <c:pt idx="4058">
                  <c:v>26.363636360000001</c:v>
                </c:pt>
                <c:pt idx="4059">
                  <c:v>26.363636360000001</c:v>
                </c:pt>
                <c:pt idx="4060">
                  <c:v>26.363636360000001</c:v>
                </c:pt>
                <c:pt idx="4061">
                  <c:v>26.363636360000001</c:v>
                </c:pt>
                <c:pt idx="4062">
                  <c:v>26.363636360000001</c:v>
                </c:pt>
                <c:pt idx="4063">
                  <c:v>26.363636360000001</c:v>
                </c:pt>
                <c:pt idx="4064">
                  <c:v>26.363636360000001</c:v>
                </c:pt>
                <c:pt idx="4065">
                  <c:v>26.363636360000001</c:v>
                </c:pt>
                <c:pt idx="4066">
                  <c:v>26.363636360000001</c:v>
                </c:pt>
                <c:pt idx="4067">
                  <c:v>26.363636360000001</c:v>
                </c:pt>
                <c:pt idx="4068">
                  <c:v>26.363636360000001</c:v>
                </c:pt>
                <c:pt idx="4069">
                  <c:v>26.363636360000001</c:v>
                </c:pt>
                <c:pt idx="4070">
                  <c:v>26.363636360000001</c:v>
                </c:pt>
                <c:pt idx="4071">
                  <c:v>26.363636360000001</c:v>
                </c:pt>
                <c:pt idx="4072">
                  <c:v>26.363636360000001</c:v>
                </c:pt>
                <c:pt idx="4073">
                  <c:v>26.363636360000001</c:v>
                </c:pt>
                <c:pt idx="4074">
                  <c:v>26.363636360000001</c:v>
                </c:pt>
                <c:pt idx="4075">
                  <c:v>26.363636360000001</c:v>
                </c:pt>
                <c:pt idx="4076">
                  <c:v>26.363636360000001</c:v>
                </c:pt>
                <c:pt idx="4077">
                  <c:v>26.363636360000001</c:v>
                </c:pt>
                <c:pt idx="4078">
                  <c:v>26.363636360000001</c:v>
                </c:pt>
                <c:pt idx="4079">
                  <c:v>26.363636360000001</c:v>
                </c:pt>
                <c:pt idx="4080">
                  <c:v>26.363636360000001</c:v>
                </c:pt>
                <c:pt idx="4081">
                  <c:v>26.363636360000001</c:v>
                </c:pt>
                <c:pt idx="4082">
                  <c:v>26.363636360000001</c:v>
                </c:pt>
                <c:pt idx="4083">
                  <c:v>26.363636360000001</c:v>
                </c:pt>
                <c:pt idx="4084">
                  <c:v>26.363636360000001</c:v>
                </c:pt>
                <c:pt idx="4085">
                  <c:v>26.363636360000001</c:v>
                </c:pt>
                <c:pt idx="4086">
                  <c:v>26.363636360000001</c:v>
                </c:pt>
                <c:pt idx="4087">
                  <c:v>26.363636360000001</c:v>
                </c:pt>
                <c:pt idx="4088">
                  <c:v>26.363636360000001</c:v>
                </c:pt>
                <c:pt idx="4089">
                  <c:v>26.363636360000001</c:v>
                </c:pt>
                <c:pt idx="4090">
                  <c:v>26.363636360000001</c:v>
                </c:pt>
                <c:pt idx="4091">
                  <c:v>26.363636360000001</c:v>
                </c:pt>
                <c:pt idx="4092">
                  <c:v>26.363636360000001</c:v>
                </c:pt>
                <c:pt idx="4093">
                  <c:v>26.363636360000001</c:v>
                </c:pt>
                <c:pt idx="4094">
                  <c:v>26.363636360000001</c:v>
                </c:pt>
                <c:pt idx="4095">
                  <c:v>26.363636360000001</c:v>
                </c:pt>
                <c:pt idx="4096">
                  <c:v>26.363636360000001</c:v>
                </c:pt>
                <c:pt idx="4097">
                  <c:v>26.363636360000001</c:v>
                </c:pt>
                <c:pt idx="4098">
                  <c:v>26.363636360000001</c:v>
                </c:pt>
                <c:pt idx="4099">
                  <c:v>26.363636360000001</c:v>
                </c:pt>
                <c:pt idx="4100">
                  <c:v>26.363636360000001</c:v>
                </c:pt>
                <c:pt idx="4101">
                  <c:v>26.363636360000001</c:v>
                </c:pt>
                <c:pt idx="4102">
                  <c:v>26.363636360000001</c:v>
                </c:pt>
                <c:pt idx="4103">
                  <c:v>26.363636360000001</c:v>
                </c:pt>
                <c:pt idx="4104">
                  <c:v>26.363636360000001</c:v>
                </c:pt>
                <c:pt idx="4105">
                  <c:v>26.363636360000001</c:v>
                </c:pt>
                <c:pt idx="4106">
                  <c:v>29</c:v>
                </c:pt>
                <c:pt idx="4107">
                  <c:v>29</c:v>
                </c:pt>
                <c:pt idx="4108">
                  <c:v>29</c:v>
                </c:pt>
                <c:pt idx="4109">
                  <c:v>29</c:v>
                </c:pt>
                <c:pt idx="4110">
                  <c:v>29</c:v>
                </c:pt>
                <c:pt idx="4111">
                  <c:v>29</c:v>
                </c:pt>
                <c:pt idx="4112">
                  <c:v>29</c:v>
                </c:pt>
                <c:pt idx="4113">
                  <c:v>29</c:v>
                </c:pt>
                <c:pt idx="4114">
                  <c:v>29</c:v>
                </c:pt>
                <c:pt idx="4115">
                  <c:v>29</c:v>
                </c:pt>
                <c:pt idx="4116">
                  <c:v>29</c:v>
                </c:pt>
                <c:pt idx="4117">
                  <c:v>29</c:v>
                </c:pt>
                <c:pt idx="4118">
                  <c:v>29</c:v>
                </c:pt>
                <c:pt idx="4119">
                  <c:v>29</c:v>
                </c:pt>
                <c:pt idx="4120">
                  <c:v>29</c:v>
                </c:pt>
                <c:pt idx="4121">
                  <c:v>29</c:v>
                </c:pt>
                <c:pt idx="4122">
                  <c:v>29</c:v>
                </c:pt>
                <c:pt idx="4123">
                  <c:v>29</c:v>
                </c:pt>
                <c:pt idx="4124">
                  <c:v>29</c:v>
                </c:pt>
                <c:pt idx="4125">
                  <c:v>29</c:v>
                </c:pt>
                <c:pt idx="4126">
                  <c:v>29</c:v>
                </c:pt>
                <c:pt idx="4127">
                  <c:v>29.1</c:v>
                </c:pt>
                <c:pt idx="4128">
                  <c:v>29.1</c:v>
                </c:pt>
                <c:pt idx="4129">
                  <c:v>29.1</c:v>
                </c:pt>
                <c:pt idx="4130">
                  <c:v>29.1</c:v>
                </c:pt>
                <c:pt idx="4131">
                  <c:v>29.1</c:v>
                </c:pt>
                <c:pt idx="4132">
                  <c:v>29.1</c:v>
                </c:pt>
                <c:pt idx="4133">
                  <c:v>29.1</c:v>
                </c:pt>
                <c:pt idx="4134">
                  <c:v>29.1</c:v>
                </c:pt>
                <c:pt idx="4135">
                  <c:v>29.1</c:v>
                </c:pt>
                <c:pt idx="4136">
                  <c:v>29.1</c:v>
                </c:pt>
                <c:pt idx="4137">
                  <c:v>32.333333330000002</c:v>
                </c:pt>
                <c:pt idx="4138">
                  <c:v>32.333333330000002</c:v>
                </c:pt>
                <c:pt idx="4139">
                  <c:v>32.333333330000002</c:v>
                </c:pt>
                <c:pt idx="4140">
                  <c:v>32.333333330000002</c:v>
                </c:pt>
                <c:pt idx="4141">
                  <c:v>32.333333330000002</c:v>
                </c:pt>
                <c:pt idx="4142">
                  <c:v>32.333333330000002</c:v>
                </c:pt>
                <c:pt idx="4143">
                  <c:v>32.333333330000002</c:v>
                </c:pt>
                <c:pt idx="4144">
                  <c:v>32.333333330000002</c:v>
                </c:pt>
                <c:pt idx="4145">
                  <c:v>32.333333330000002</c:v>
                </c:pt>
                <c:pt idx="4146">
                  <c:v>32.333333330000002</c:v>
                </c:pt>
                <c:pt idx="4147">
                  <c:v>32.333333330000002</c:v>
                </c:pt>
                <c:pt idx="4148">
                  <c:v>32.333333330000002</c:v>
                </c:pt>
                <c:pt idx="4149">
                  <c:v>32.333333330000002</c:v>
                </c:pt>
                <c:pt idx="4150">
                  <c:v>32.333333330000002</c:v>
                </c:pt>
                <c:pt idx="4151">
                  <c:v>32.333333330000002</c:v>
                </c:pt>
                <c:pt idx="4152">
                  <c:v>32.333333330000002</c:v>
                </c:pt>
                <c:pt idx="4153">
                  <c:v>32.333333330000002</c:v>
                </c:pt>
                <c:pt idx="4154">
                  <c:v>32.333333330000002</c:v>
                </c:pt>
                <c:pt idx="4155">
                  <c:v>32.333333330000002</c:v>
                </c:pt>
                <c:pt idx="4156">
                  <c:v>32.333333330000002</c:v>
                </c:pt>
                <c:pt idx="4157">
                  <c:v>32.333333330000002</c:v>
                </c:pt>
                <c:pt idx="4158">
                  <c:v>32.444444439999998</c:v>
                </c:pt>
                <c:pt idx="4159">
                  <c:v>32.444444439999998</c:v>
                </c:pt>
                <c:pt idx="4160">
                  <c:v>32.444444439999998</c:v>
                </c:pt>
                <c:pt idx="4161">
                  <c:v>32.444444439999998</c:v>
                </c:pt>
                <c:pt idx="4162">
                  <c:v>32.444444439999998</c:v>
                </c:pt>
                <c:pt idx="4163">
                  <c:v>32.444444439999998</c:v>
                </c:pt>
                <c:pt idx="4164">
                  <c:v>32.444444439999998</c:v>
                </c:pt>
                <c:pt idx="4165">
                  <c:v>36.5</c:v>
                </c:pt>
                <c:pt idx="4166">
                  <c:v>36.5</c:v>
                </c:pt>
                <c:pt idx="4167">
                  <c:v>36.5</c:v>
                </c:pt>
                <c:pt idx="4168">
                  <c:v>36.5</c:v>
                </c:pt>
                <c:pt idx="4169">
                  <c:v>36.5</c:v>
                </c:pt>
                <c:pt idx="4170">
                  <c:v>36.5</c:v>
                </c:pt>
                <c:pt idx="4171">
                  <c:v>36.5</c:v>
                </c:pt>
                <c:pt idx="4172">
                  <c:v>36.5</c:v>
                </c:pt>
                <c:pt idx="4173">
                  <c:v>36.5</c:v>
                </c:pt>
                <c:pt idx="4174">
                  <c:v>36.5</c:v>
                </c:pt>
                <c:pt idx="4175">
                  <c:v>36.5</c:v>
                </c:pt>
                <c:pt idx="4176">
                  <c:v>36.5</c:v>
                </c:pt>
                <c:pt idx="4177">
                  <c:v>36.5</c:v>
                </c:pt>
                <c:pt idx="4178">
                  <c:v>36.5</c:v>
                </c:pt>
                <c:pt idx="4179">
                  <c:v>36.5</c:v>
                </c:pt>
                <c:pt idx="4180">
                  <c:v>36.5</c:v>
                </c:pt>
                <c:pt idx="4181">
                  <c:v>36.5</c:v>
                </c:pt>
                <c:pt idx="4182">
                  <c:v>36.5</c:v>
                </c:pt>
                <c:pt idx="4183">
                  <c:v>36.5</c:v>
                </c:pt>
                <c:pt idx="4184">
                  <c:v>36.5</c:v>
                </c:pt>
                <c:pt idx="4185">
                  <c:v>36.5</c:v>
                </c:pt>
                <c:pt idx="4186">
                  <c:v>36.625</c:v>
                </c:pt>
                <c:pt idx="4187">
                  <c:v>36.625</c:v>
                </c:pt>
                <c:pt idx="4188">
                  <c:v>36.625</c:v>
                </c:pt>
                <c:pt idx="4189">
                  <c:v>36.625</c:v>
                </c:pt>
                <c:pt idx="4190">
                  <c:v>36.625</c:v>
                </c:pt>
                <c:pt idx="4191">
                  <c:v>41.857142860000003</c:v>
                </c:pt>
                <c:pt idx="4192">
                  <c:v>41.857142860000003</c:v>
                </c:pt>
                <c:pt idx="4193">
                  <c:v>41.857142860000003</c:v>
                </c:pt>
                <c:pt idx="4194">
                  <c:v>41.857142860000003</c:v>
                </c:pt>
                <c:pt idx="4195">
                  <c:v>41.857142860000003</c:v>
                </c:pt>
                <c:pt idx="4196">
                  <c:v>41.857142860000003</c:v>
                </c:pt>
                <c:pt idx="4197">
                  <c:v>41.857142860000003</c:v>
                </c:pt>
                <c:pt idx="4198">
                  <c:v>41.857142860000003</c:v>
                </c:pt>
                <c:pt idx="4199">
                  <c:v>41.857142860000003</c:v>
                </c:pt>
                <c:pt idx="4200">
                  <c:v>41.857142860000003</c:v>
                </c:pt>
                <c:pt idx="4201">
                  <c:v>41.857142860000003</c:v>
                </c:pt>
                <c:pt idx="4202">
                  <c:v>41.857142860000003</c:v>
                </c:pt>
                <c:pt idx="4203">
                  <c:v>41.857142860000003</c:v>
                </c:pt>
                <c:pt idx="4204">
                  <c:v>41.857142860000003</c:v>
                </c:pt>
                <c:pt idx="4205">
                  <c:v>41.857142860000003</c:v>
                </c:pt>
                <c:pt idx="4206">
                  <c:v>41.857142860000003</c:v>
                </c:pt>
                <c:pt idx="4207">
                  <c:v>41.857142860000003</c:v>
                </c:pt>
                <c:pt idx="4208">
                  <c:v>41.857142860000003</c:v>
                </c:pt>
                <c:pt idx="4209">
                  <c:v>41.857142860000003</c:v>
                </c:pt>
                <c:pt idx="4210">
                  <c:v>41.857142860000003</c:v>
                </c:pt>
                <c:pt idx="4211">
                  <c:v>41.857142860000003</c:v>
                </c:pt>
                <c:pt idx="4212">
                  <c:v>42</c:v>
                </c:pt>
                <c:pt idx="4213">
                  <c:v>42</c:v>
                </c:pt>
                <c:pt idx="4214">
                  <c:v>42</c:v>
                </c:pt>
                <c:pt idx="4215">
                  <c:v>42</c:v>
                </c:pt>
                <c:pt idx="4216">
                  <c:v>42</c:v>
                </c:pt>
                <c:pt idx="4217">
                  <c:v>42</c:v>
                </c:pt>
                <c:pt idx="4218">
                  <c:v>42</c:v>
                </c:pt>
                <c:pt idx="4219">
                  <c:v>42</c:v>
                </c:pt>
                <c:pt idx="4220">
                  <c:v>42</c:v>
                </c:pt>
                <c:pt idx="4221">
                  <c:v>42</c:v>
                </c:pt>
                <c:pt idx="4222">
                  <c:v>42</c:v>
                </c:pt>
                <c:pt idx="4223">
                  <c:v>42</c:v>
                </c:pt>
                <c:pt idx="4224">
                  <c:v>42</c:v>
                </c:pt>
                <c:pt idx="4225">
                  <c:v>42</c:v>
                </c:pt>
                <c:pt idx="4226">
                  <c:v>42</c:v>
                </c:pt>
                <c:pt idx="4227">
                  <c:v>42</c:v>
                </c:pt>
                <c:pt idx="4228">
                  <c:v>42</c:v>
                </c:pt>
                <c:pt idx="4229">
                  <c:v>42</c:v>
                </c:pt>
                <c:pt idx="4230">
                  <c:v>42</c:v>
                </c:pt>
                <c:pt idx="4231">
                  <c:v>42</c:v>
                </c:pt>
                <c:pt idx="4232">
                  <c:v>42</c:v>
                </c:pt>
                <c:pt idx="4233">
                  <c:v>42</c:v>
                </c:pt>
                <c:pt idx="4234">
                  <c:v>42</c:v>
                </c:pt>
                <c:pt idx="4235">
                  <c:v>42</c:v>
                </c:pt>
                <c:pt idx="4236">
                  <c:v>42</c:v>
                </c:pt>
                <c:pt idx="4237">
                  <c:v>42</c:v>
                </c:pt>
                <c:pt idx="4238">
                  <c:v>42</c:v>
                </c:pt>
                <c:pt idx="4239">
                  <c:v>42</c:v>
                </c:pt>
                <c:pt idx="4240">
                  <c:v>42</c:v>
                </c:pt>
                <c:pt idx="4241">
                  <c:v>42</c:v>
                </c:pt>
                <c:pt idx="4242">
                  <c:v>42</c:v>
                </c:pt>
                <c:pt idx="4243">
                  <c:v>42</c:v>
                </c:pt>
                <c:pt idx="4244">
                  <c:v>42</c:v>
                </c:pt>
                <c:pt idx="4245">
                  <c:v>42</c:v>
                </c:pt>
                <c:pt idx="4246">
                  <c:v>42</c:v>
                </c:pt>
                <c:pt idx="4247">
                  <c:v>42</c:v>
                </c:pt>
                <c:pt idx="4248">
                  <c:v>42</c:v>
                </c:pt>
                <c:pt idx="4249">
                  <c:v>42</c:v>
                </c:pt>
                <c:pt idx="4250">
                  <c:v>42</c:v>
                </c:pt>
                <c:pt idx="4251">
                  <c:v>42</c:v>
                </c:pt>
                <c:pt idx="4252">
                  <c:v>42</c:v>
                </c:pt>
                <c:pt idx="4253">
                  <c:v>42</c:v>
                </c:pt>
                <c:pt idx="4254">
                  <c:v>42</c:v>
                </c:pt>
                <c:pt idx="4255">
                  <c:v>42</c:v>
                </c:pt>
                <c:pt idx="4256">
                  <c:v>42</c:v>
                </c:pt>
                <c:pt idx="4257">
                  <c:v>42</c:v>
                </c:pt>
                <c:pt idx="4258">
                  <c:v>42</c:v>
                </c:pt>
                <c:pt idx="4259">
                  <c:v>42</c:v>
                </c:pt>
                <c:pt idx="4260">
                  <c:v>42</c:v>
                </c:pt>
                <c:pt idx="4261">
                  <c:v>42</c:v>
                </c:pt>
                <c:pt idx="4262">
                  <c:v>42</c:v>
                </c:pt>
                <c:pt idx="4263">
                  <c:v>42</c:v>
                </c:pt>
                <c:pt idx="4264">
                  <c:v>42</c:v>
                </c:pt>
                <c:pt idx="4265">
                  <c:v>42</c:v>
                </c:pt>
                <c:pt idx="4266">
                  <c:v>42</c:v>
                </c:pt>
                <c:pt idx="4267">
                  <c:v>42</c:v>
                </c:pt>
                <c:pt idx="4268">
                  <c:v>42</c:v>
                </c:pt>
                <c:pt idx="4269">
                  <c:v>42</c:v>
                </c:pt>
                <c:pt idx="4270">
                  <c:v>42</c:v>
                </c:pt>
                <c:pt idx="4271">
                  <c:v>42</c:v>
                </c:pt>
                <c:pt idx="4272">
                  <c:v>42</c:v>
                </c:pt>
                <c:pt idx="4273">
                  <c:v>42</c:v>
                </c:pt>
                <c:pt idx="4274">
                  <c:v>42</c:v>
                </c:pt>
                <c:pt idx="4275">
                  <c:v>42</c:v>
                </c:pt>
                <c:pt idx="4276">
                  <c:v>42</c:v>
                </c:pt>
                <c:pt idx="4277">
                  <c:v>42</c:v>
                </c:pt>
                <c:pt idx="4278">
                  <c:v>42</c:v>
                </c:pt>
                <c:pt idx="4279">
                  <c:v>42</c:v>
                </c:pt>
                <c:pt idx="4280">
                  <c:v>42</c:v>
                </c:pt>
                <c:pt idx="4281">
                  <c:v>42</c:v>
                </c:pt>
                <c:pt idx="4282">
                  <c:v>42</c:v>
                </c:pt>
                <c:pt idx="4283">
                  <c:v>42</c:v>
                </c:pt>
                <c:pt idx="4284">
                  <c:v>42</c:v>
                </c:pt>
                <c:pt idx="4285">
                  <c:v>42</c:v>
                </c:pt>
                <c:pt idx="4286">
                  <c:v>42</c:v>
                </c:pt>
                <c:pt idx="4287">
                  <c:v>42</c:v>
                </c:pt>
                <c:pt idx="4288">
                  <c:v>42</c:v>
                </c:pt>
                <c:pt idx="4289">
                  <c:v>42</c:v>
                </c:pt>
                <c:pt idx="4290">
                  <c:v>42</c:v>
                </c:pt>
                <c:pt idx="4291">
                  <c:v>42</c:v>
                </c:pt>
                <c:pt idx="4292">
                  <c:v>42</c:v>
                </c:pt>
                <c:pt idx="4293">
                  <c:v>42</c:v>
                </c:pt>
                <c:pt idx="4294">
                  <c:v>42</c:v>
                </c:pt>
                <c:pt idx="4295">
                  <c:v>42</c:v>
                </c:pt>
                <c:pt idx="4296">
                  <c:v>42</c:v>
                </c:pt>
                <c:pt idx="4297">
                  <c:v>42</c:v>
                </c:pt>
                <c:pt idx="4298">
                  <c:v>42</c:v>
                </c:pt>
                <c:pt idx="4299">
                  <c:v>42</c:v>
                </c:pt>
                <c:pt idx="4300">
                  <c:v>42</c:v>
                </c:pt>
                <c:pt idx="4301">
                  <c:v>42</c:v>
                </c:pt>
                <c:pt idx="4302">
                  <c:v>42</c:v>
                </c:pt>
                <c:pt idx="4303">
                  <c:v>42</c:v>
                </c:pt>
                <c:pt idx="4304">
                  <c:v>42</c:v>
                </c:pt>
                <c:pt idx="4305">
                  <c:v>42</c:v>
                </c:pt>
                <c:pt idx="4306">
                  <c:v>42</c:v>
                </c:pt>
                <c:pt idx="4307">
                  <c:v>42</c:v>
                </c:pt>
                <c:pt idx="4308">
                  <c:v>42</c:v>
                </c:pt>
                <c:pt idx="4309">
                  <c:v>42</c:v>
                </c:pt>
                <c:pt idx="4310">
                  <c:v>42</c:v>
                </c:pt>
                <c:pt idx="4311">
                  <c:v>42</c:v>
                </c:pt>
                <c:pt idx="4312">
                  <c:v>42</c:v>
                </c:pt>
                <c:pt idx="4313">
                  <c:v>42</c:v>
                </c:pt>
                <c:pt idx="4314">
                  <c:v>42</c:v>
                </c:pt>
                <c:pt idx="4315">
                  <c:v>42</c:v>
                </c:pt>
                <c:pt idx="4316">
                  <c:v>42</c:v>
                </c:pt>
                <c:pt idx="4317">
                  <c:v>42</c:v>
                </c:pt>
                <c:pt idx="4318">
                  <c:v>42</c:v>
                </c:pt>
                <c:pt idx="4319">
                  <c:v>42</c:v>
                </c:pt>
                <c:pt idx="4320">
                  <c:v>42</c:v>
                </c:pt>
                <c:pt idx="4321">
                  <c:v>42</c:v>
                </c:pt>
                <c:pt idx="4322">
                  <c:v>42</c:v>
                </c:pt>
                <c:pt idx="4323">
                  <c:v>42</c:v>
                </c:pt>
                <c:pt idx="4324">
                  <c:v>42</c:v>
                </c:pt>
                <c:pt idx="4325">
                  <c:v>42</c:v>
                </c:pt>
                <c:pt idx="4326">
                  <c:v>42</c:v>
                </c:pt>
                <c:pt idx="4327">
                  <c:v>42</c:v>
                </c:pt>
                <c:pt idx="4328">
                  <c:v>42</c:v>
                </c:pt>
                <c:pt idx="4329">
                  <c:v>42</c:v>
                </c:pt>
                <c:pt idx="4330">
                  <c:v>42</c:v>
                </c:pt>
                <c:pt idx="4331">
                  <c:v>42</c:v>
                </c:pt>
                <c:pt idx="4332">
                  <c:v>42</c:v>
                </c:pt>
                <c:pt idx="4333">
                  <c:v>42</c:v>
                </c:pt>
                <c:pt idx="4334">
                  <c:v>42</c:v>
                </c:pt>
                <c:pt idx="4335">
                  <c:v>42</c:v>
                </c:pt>
                <c:pt idx="4336">
                  <c:v>42</c:v>
                </c:pt>
                <c:pt idx="4337">
                  <c:v>42</c:v>
                </c:pt>
                <c:pt idx="4338">
                  <c:v>42</c:v>
                </c:pt>
                <c:pt idx="4339">
                  <c:v>42</c:v>
                </c:pt>
                <c:pt idx="4340">
                  <c:v>42</c:v>
                </c:pt>
                <c:pt idx="4341">
                  <c:v>42</c:v>
                </c:pt>
                <c:pt idx="4342">
                  <c:v>42</c:v>
                </c:pt>
                <c:pt idx="4343">
                  <c:v>42</c:v>
                </c:pt>
                <c:pt idx="4344">
                  <c:v>42</c:v>
                </c:pt>
                <c:pt idx="4345">
                  <c:v>42</c:v>
                </c:pt>
                <c:pt idx="4346">
                  <c:v>42</c:v>
                </c:pt>
                <c:pt idx="4347">
                  <c:v>42</c:v>
                </c:pt>
                <c:pt idx="4348">
                  <c:v>42</c:v>
                </c:pt>
                <c:pt idx="4349">
                  <c:v>42</c:v>
                </c:pt>
                <c:pt idx="4350">
                  <c:v>42</c:v>
                </c:pt>
                <c:pt idx="4351">
                  <c:v>42</c:v>
                </c:pt>
                <c:pt idx="4352">
                  <c:v>42</c:v>
                </c:pt>
                <c:pt idx="4353">
                  <c:v>42</c:v>
                </c:pt>
                <c:pt idx="4354">
                  <c:v>42</c:v>
                </c:pt>
                <c:pt idx="4355">
                  <c:v>42</c:v>
                </c:pt>
                <c:pt idx="4356">
                  <c:v>42</c:v>
                </c:pt>
                <c:pt idx="4357">
                  <c:v>42</c:v>
                </c:pt>
                <c:pt idx="4358">
                  <c:v>42</c:v>
                </c:pt>
                <c:pt idx="4359">
                  <c:v>42</c:v>
                </c:pt>
                <c:pt idx="4360">
                  <c:v>42</c:v>
                </c:pt>
                <c:pt idx="4361">
                  <c:v>42</c:v>
                </c:pt>
                <c:pt idx="4362">
                  <c:v>42</c:v>
                </c:pt>
                <c:pt idx="4363">
                  <c:v>42</c:v>
                </c:pt>
                <c:pt idx="4364">
                  <c:v>42</c:v>
                </c:pt>
                <c:pt idx="4365">
                  <c:v>42</c:v>
                </c:pt>
                <c:pt idx="4366">
                  <c:v>42</c:v>
                </c:pt>
                <c:pt idx="4367">
                  <c:v>42</c:v>
                </c:pt>
                <c:pt idx="4368">
                  <c:v>42</c:v>
                </c:pt>
                <c:pt idx="4369">
                  <c:v>42</c:v>
                </c:pt>
                <c:pt idx="4370">
                  <c:v>42</c:v>
                </c:pt>
                <c:pt idx="4371">
                  <c:v>42</c:v>
                </c:pt>
                <c:pt idx="4372">
                  <c:v>42</c:v>
                </c:pt>
                <c:pt idx="4373">
                  <c:v>42</c:v>
                </c:pt>
                <c:pt idx="4374">
                  <c:v>42</c:v>
                </c:pt>
                <c:pt idx="4375">
                  <c:v>42</c:v>
                </c:pt>
                <c:pt idx="4376">
                  <c:v>42</c:v>
                </c:pt>
                <c:pt idx="4377">
                  <c:v>42</c:v>
                </c:pt>
                <c:pt idx="4378">
                  <c:v>42</c:v>
                </c:pt>
                <c:pt idx="4379">
                  <c:v>42</c:v>
                </c:pt>
                <c:pt idx="4380">
                  <c:v>42</c:v>
                </c:pt>
                <c:pt idx="4381">
                  <c:v>42</c:v>
                </c:pt>
                <c:pt idx="4382">
                  <c:v>42</c:v>
                </c:pt>
                <c:pt idx="4383">
                  <c:v>42</c:v>
                </c:pt>
                <c:pt idx="4384">
                  <c:v>42</c:v>
                </c:pt>
                <c:pt idx="4385">
                  <c:v>42</c:v>
                </c:pt>
                <c:pt idx="4386">
                  <c:v>42</c:v>
                </c:pt>
                <c:pt idx="4387">
                  <c:v>42</c:v>
                </c:pt>
                <c:pt idx="4388">
                  <c:v>42</c:v>
                </c:pt>
                <c:pt idx="4389">
                  <c:v>42</c:v>
                </c:pt>
                <c:pt idx="4390">
                  <c:v>42</c:v>
                </c:pt>
                <c:pt idx="4391">
                  <c:v>42</c:v>
                </c:pt>
                <c:pt idx="4392">
                  <c:v>42</c:v>
                </c:pt>
                <c:pt idx="4393">
                  <c:v>42</c:v>
                </c:pt>
                <c:pt idx="4394">
                  <c:v>42</c:v>
                </c:pt>
                <c:pt idx="4395">
                  <c:v>42</c:v>
                </c:pt>
                <c:pt idx="4396">
                  <c:v>42</c:v>
                </c:pt>
                <c:pt idx="4397">
                  <c:v>42</c:v>
                </c:pt>
                <c:pt idx="4398">
                  <c:v>42</c:v>
                </c:pt>
                <c:pt idx="4399">
                  <c:v>42</c:v>
                </c:pt>
                <c:pt idx="4400">
                  <c:v>42</c:v>
                </c:pt>
                <c:pt idx="4401">
                  <c:v>42</c:v>
                </c:pt>
                <c:pt idx="4402">
                  <c:v>42</c:v>
                </c:pt>
                <c:pt idx="4403">
                  <c:v>42</c:v>
                </c:pt>
                <c:pt idx="4404">
                  <c:v>42</c:v>
                </c:pt>
                <c:pt idx="4405">
                  <c:v>42</c:v>
                </c:pt>
                <c:pt idx="4406">
                  <c:v>42</c:v>
                </c:pt>
                <c:pt idx="4407">
                  <c:v>42</c:v>
                </c:pt>
                <c:pt idx="4408">
                  <c:v>42</c:v>
                </c:pt>
                <c:pt idx="4409">
                  <c:v>42</c:v>
                </c:pt>
                <c:pt idx="4410">
                  <c:v>42</c:v>
                </c:pt>
                <c:pt idx="4411">
                  <c:v>42</c:v>
                </c:pt>
                <c:pt idx="4412">
                  <c:v>42</c:v>
                </c:pt>
                <c:pt idx="4413">
                  <c:v>42</c:v>
                </c:pt>
                <c:pt idx="4414">
                  <c:v>42</c:v>
                </c:pt>
                <c:pt idx="4415">
                  <c:v>42</c:v>
                </c:pt>
                <c:pt idx="4416">
                  <c:v>42</c:v>
                </c:pt>
                <c:pt idx="4417">
                  <c:v>42</c:v>
                </c:pt>
                <c:pt idx="4418">
                  <c:v>42</c:v>
                </c:pt>
                <c:pt idx="4419">
                  <c:v>42</c:v>
                </c:pt>
                <c:pt idx="4420">
                  <c:v>42</c:v>
                </c:pt>
                <c:pt idx="4421">
                  <c:v>42</c:v>
                </c:pt>
                <c:pt idx="4422">
                  <c:v>42</c:v>
                </c:pt>
                <c:pt idx="4423">
                  <c:v>42</c:v>
                </c:pt>
                <c:pt idx="4424">
                  <c:v>42</c:v>
                </c:pt>
                <c:pt idx="4425">
                  <c:v>42</c:v>
                </c:pt>
                <c:pt idx="4426">
                  <c:v>42</c:v>
                </c:pt>
                <c:pt idx="4427">
                  <c:v>42</c:v>
                </c:pt>
                <c:pt idx="4428">
                  <c:v>42</c:v>
                </c:pt>
                <c:pt idx="4429">
                  <c:v>42</c:v>
                </c:pt>
                <c:pt idx="4430">
                  <c:v>42</c:v>
                </c:pt>
                <c:pt idx="4431">
                  <c:v>42</c:v>
                </c:pt>
                <c:pt idx="4432">
                  <c:v>42</c:v>
                </c:pt>
                <c:pt idx="4433">
                  <c:v>42</c:v>
                </c:pt>
                <c:pt idx="4434">
                  <c:v>42</c:v>
                </c:pt>
                <c:pt idx="4435">
                  <c:v>42</c:v>
                </c:pt>
                <c:pt idx="4436">
                  <c:v>42</c:v>
                </c:pt>
                <c:pt idx="4437">
                  <c:v>42</c:v>
                </c:pt>
                <c:pt idx="4438">
                  <c:v>42</c:v>
                </c:pt>
                <c:pt idx="4439">
                  <c:v>42</c:v>
                </c:pt>
                <c:pt idx="4440">
                  <c:v>42</c:v>
                </c:pt>
                <c:pt idx="4441">
                  <c:v>42</c:v>
                </c:pt>
                <c:pt idx="4442">
                  <c:v>42</c:v>
                </c:pt>
                <c:pt idx="4443">
                  <c:v>42</c:v>
                </c:pt>
                <c:pt idx="4444">
                  <c:v>42</c:v>
                </c:pt>
                <c:pt idx="4445">
                  <c:v>42</c:v>
                </c:pt>
                <c:pt idx="4446">
                  <c:v>42</c:v>
                </c:pt>
                <c:pt idx="4447">
                  <c:v>42</c:v>
                </c:pt>
                <c:pt idx="4448">
                  <c:v>42</c:v>
                </c:pt>
                <c:pt idx="4449">
                  <c:v>42</c:v>
                </c:pt>
                <c:pt idx="4450">
                  <c:v>42</c:v>
                </c:pt>
                <c:pt idx="4451">
                  <c:v>42</c:v>
                </c:pt>
                <c:pt idx="4452">
                  <c:v>42</c:v>
                </c:pt>
                <c:pt idx="4453">
                  <c:v>42</c:v>
                </c:pt>
                <c:pt idx="4454">
                  <c:v>42</c:v>
                </c:pt>
                <c:pt idx="4455">
                  <c:v>42</c:v>
                </c:pt>
                <c:pt idx="4456">
                  <c:v>42</c:v>
                </c:pt>
                <c:pt idx="4457">
                  <c:v>42</c:v>
                </c:pt>
                <c:pt idx="4458">
                  <c:v>42</c:v>
                </c:pt>
                <c:pt idx="4459">
                  <c:v>42</c:v>
                </c:pt>
                <c:pt idx="4460">
                  <c:v>42</c:v>
                </c:pt>
                <c:pt idx="4461">
                  <c:v>42</c:v>
                </c:pt>
                <c:pt idx="4462">
                  <c:v>42</c:v>
                </c:pt>
                <c:pt idx="4463">
                  <c:v>42</c:v>
                </c:pt>
                <c:pt idx="4464">
                  <c:v>42</c:v>
                </c:pt>
                <c:pt idx="4465">
                  <c:v>42</c:v>
                </c:pt>
                <c:pt idx="4466">
                  <c:v>42</c:v>
                </c:pt>
                <c:pt idx="4467">
                  <c:v>42</c:v>
                </c:pt>
                <c:pt idx="4468">
                  <c:v>42</c:v>
                </c:pt>
                <c:pt idx="4469">
                  <c:v>42</c:v>
                </c:pt>
                <c:pt idx="4470">
                  <c:v>42</c:v>
                </c:pt>
                <c:pt idx="4471">
                  <c:v>42</c:v>
                </c:pt>
                <c:pt idx="4472">
                  <c:v>42</c:v>
                </c:pt>
                <c:pt idx="4473">
                  <c:v>42</c:v>
                </c:pt>
                <c:pt idx="4474">
                  <c:v>42</c:v>
                </c:pt>
                <c:pt idx="4475">
                  <c:v>42</c:v>
                </c:pt>
                <c:pt idx="4476">
                  <c:v>42</c:v>
                </c:pt>
                <c:pt idx="4477">
                  <c:v>42</c:v>
                </c:pt>
                <c:pt idx="4478">
                  <c:v>42</c:v>
                </c:pt>
                <c:pt idx="4479">
                  <c:v>42</c:v>
                </c:pt>
                <c:pt idx="4480">
                  <c:v>42</c:v>
                </c:pt>
                <c:pt idx="4481">
                  <c:v>42</c:v>
                </c:pt>
                <c:pt idx="4482">
                  <c:v>42</c:v>
                </c:pt>
                <c:pt idx="4483">
                  <c:v>42</c:v>
                </c:pt>
                <c:pt idx="4484">
                  <c:v>42</c:v>
                </c:pt>
                <c:pt idx="4485">
                  <c:v>42</c:v>
                </c:pt>
                <c:pt idx="4486">
                  <c:v>42</c:v>
                </c:pt>
                <c:pt idx="4487">
                  <c:v>42</c:v>
                </c:pt>
                <c:pt idx="4488">
                  <c:v>42</c:v>
                </c:pt>
                <c:pt idx="4489">
                  <c:v>42</c:v>
                </c:pt>
                <c:pt idx="4490">
                  <c:v>42</c:v>
                </c:pt>
                <c:pt idx="4491">
                  <c:v>42</c:v>
                </c:pt>
                <c:pt idx="4492">
                  <c:v>42</c:v>
                </c:pt>
                <c:pt idx="4493">
                  <c:v>42</c:v>
                </c:pt>
                <c:pt idx="4494">
                  <c:v>42</c:v>
                </c:pt>
                <c:pt idx="4495">
                  <c:v>42</c:v>
                </c:pt>
                <c:pt idx="4496">
                  <c:v>42</c:v>
                </c:pt>
                <c:pt idx="4497">
                  <c:v>42</c:v>
                </c:pt>
                <c:pt idx="4498">
                  <c:v>42</c:v>
                </c:pt>
                <c:pt idx="4499">
                  <c:v>42</c:v>
                </c:pt>
                <c:pt idx="4500">
                  <c:v>42</c:v>
                </c:pt>
                <c:pt idx="4501">
                  <c:v>42</c:v>
                </c:pt>
                <c:pt idx="4502">
                  <c:v>42</c:v>
                </c:pt>
                <c:pt idx="4503">
                  <c:v>42</c:v>
                </c:pt>
                <c:pt idx="4504">
                  <c:v>42</c:v>
                </c:pt>
                <c:pt idx="4505">
                  <c:v>42</c:v>
                </c:pt>
                <c:pt idx="4506">
                  <c:v>42</c:v>
                </c:pt>
                <c:pt idx="4507">
                  <c:v>42</c:v>
                </c:pt>
                <c:pt idx="4508">
                  <c:v>42</c:v>
                </c:pt>
                <c:pt idx="4509">
                  <c:v>42</c:v>
                </c:pt>
                <c:pt idx="4510">
                  <c:v>42</c:v>
                </c:pt>
                <c:pt idx="4511">
                  <c:v>42</c:v>
                </c:pt>
                <c:pt idx="4512">
                  <c:v>42</c:v>
                </c:pt>
                <c:pt idx="4513">
                  <c:v>49</c:v>
                </c:pt>
                <c:pt idx="4514">
                  <c:v>49</c:v>
                </c:pt>
                <c:pt idx="4515">
                  <c:v>49</c:v>
                </c:pt>
                <c:pt idx="4516">
                  <c:v>49</c:v>
                </c:pt>
                <c:pt idx="4517">
                  <c:v>49</c:v>
                </c:pt>
                <c:pt idx="4518">
                  <c:v>49</c:v>
                </c:pt>
                <c:pt idx="4519">
                  <c:v>49</c:v>
                </c:pt>
                <c:pt idx="4520">
                  <c:v>49</c:v>
                </c:pt>
                <c:pt idx="4521">
                  <c:v>49</c:v>
                </c:pt>
                <c:pt idx="4522">
                  <c:v>49</c:v>
                </c:pt>
                <c:pt idx="4523">
                  <c:v>49</c:v>
                </c:pt>
                <c:pt idx="4524">
                  <c:v>49</c:v>
                </c:pt>
                <c:pt idx="4525">
                  <c:v>49</c:v>
                </c:pt>
                <c:pt idx="4526">
                  <c:v>49</c:v>
                </c:pt>
                <c:pt idx="4527">
                  <c:v>49</c:v>
                </c:pt>
                <c:pt idx="4528">
                  <c:v>49</c:v>
                </c:pt>
                <c:pt idx="4529">
                  <c:v>49</c:v>
                </c:pt>
                <c:pt idx="4530">
                  <c:v>49</c:v>
                </c:pt>
                <c:pt idx="4531">
                  <c:v>49</c:v>
                </c:pt>
                <c:pt idx="4532">
                  <c:v>49</c:v>
                </c:pt>
                <c:pt idx="4533">
                  <c:v>49</c:v>
                </c:pt>
                <c:pt idx="4534">
                  <c:v>49.166666669999998</c:v>
                </c:pt>
                <c:pt idx="4535">
                  <c:v>49.166666669999998</c:v>
                </c:pt>
                <c:pt idx="4536">
                  <c:v>49.166666669999998</c:v>
                </c:pt>
                <c:pt idx="4537">
                  <c:v>49.166666669999998</c:v>
                </c:pt>
                <c:pt idx="4538">
                  <c:v>49.166666669999998</c:v>
                </c:pt>
                <c:pt idx="4539">
                  <c:v>49.166666669999998</c:v>
                </c:pt>
                <c:pt idx="4540">
                  <c:v>49.166666669999998</c:v>
                </c:pt>
                <c:pt idx="4541">
                  <c:v>49.166666669999998</c:v>
                </c:pt>
                <c:pt idx="4542">
                  <c:v>49.166666669999998</c:v>
                </c:pt>
                <c:pt idx="4543">
                  <c:v>49.166666669999998</c:v>
                </c:pt>
                <c:pt idx="4544">
                  <c:v>49.166666669999998</c:v>
                </c:pt>
                <c:pt idx="4545">
                  <c:v>49.166666669999998</c:v>
                </c:pt>
                <c:pt idx="4546">
                  <c:v>49.166666669999998</c:v>
                </c:pt>
                <c:pt idx="4547">
                  <c:v>49.166666669999998</c:v>
                </c:pt>
                <c:pt idx="4548">
                  <c:v>49.166666669999998</c:v>
                </c:pt>
                <c:pt idx="4549">
                  <c:v>49.166666669999998</c:v>
                </c:pt>
                <c:pt idx="4550">
                  <c:v>49.166666669999998</c:v>
                </c:pt>
                <c:pt idx="4551">
                  <c:v>49.166666669999998</c:v>
                </c:pt>
                <c:pt idx="4552">
                  <c:v>49.166666669999998</c:v>
                </c:pt>
                <c:pt idx="4553">
                  <c:v>49.166666669999998</c:v>
                </c:pt>
                <c:pt idx="4554">
                  <c:v>49.166666669999998</c:v>
                </c:pt>
                <c:pt idx="4555">
                  <c:v>49.166666669999998</c:v>
                </c:pt>
                <c:pt idx="4556">
                  <c:v>49.166666669999998</c:v>
                </c:pt>
                <c:pt idx="4557">
                  <c:v>49.166666669999998</c:v>
                </c:pt>
                <c:pt idx="4558">
                  <c:v>49.166666669999998</c:v>
                </c:pt>
                <c:pt idx="4559">
                  <c:v>49.166666669999998</c:v>
                </c:pt>
                <c:pt idx="4560">
                  <c:v>49.166666669999998</c:v>
                </c:pt>
                <c:pt idx="4561">
                  <c:v>49.166666669999998</c:v>
                </c:pt>
                <c:pt idx="4562">
                  <c:v>49.166666669999998</c:v>
                </c:pt>
                <c:pt idx="4563">
                  <c:v>49.166666669999998</c:v>
                </c:pt>
                <c:pt idx="4564">
                  <c:v>49.166666669999998</c:v>
                </c:pt>
                <c:pt idx="4565">
                  <c:v>49.166666669999998</c:v>
                </c:pt>
                <c:pt idx="4566">
                  <c:v>49.166666669999998</c:v>
                </c:pt>
                <c:pt idx="4567">
                  <c:v>49.166666669999998</c:v>
                </c:pt>
                <c:pt idx="4568">
                  <c:v>49.166666669999998</c:v>
                </c:pt>
                <c:pt idx="4569">
                  <c:v>49.166666669999998</c:v>
                </c:pt>
                <c:pt idx="4570">
                  <c:v>49.166666669999998</c:v>
                </c:pt>
                <c:pt idx="4571">
                  <c:v>49.166666669999998</c:v>
                </c:pt>
                <c:pt idx="4572">
                  <c:v>49.166666669999998</c:v>
                </c:pt>
                <c:pt idx="4573">
                  <c:v>49.166666669999998</c:v>
                </c:pt>
                <c:pt idx="4574">
                  <c:v>49.166666669999998</c:v>
                </c:pt>
                <c:pt idx="4575">
                  <c:v>49.166666669999998</c:v>
                </c:pt>
                <c:pt idx="4576">
                  <c:v>49.166666669999998</c:v>
                </c:pt>
                <c:pt idx="4577">
                  <c:v>49.166666669999998</c:v>
                </c:pt>
                <c:pt idx="4578">
                  <c:v>49.166666669999998</c:v>
                </c:pt>
                <c:pt idx="4579">
                  <c:v>49.166666669999998</c:v>
                </c:pt>
                <c:pt idx="4580">
                  <c:v>49.166666669999998</c:v>
                </c:pt>
                <c:pt idx="4581">
                  <c:v>49.166666669999998</c:v>
                </c:pt>
                <c:pt idx="4582">
                  <c:v>49.166666669999998</c:v>
                </c:pt>
                <c:pt idx="4583">
                  <c:v>49.166666669999998</c:v>
                </c:pt>
                <c:pt idx="4584">
                  <c:v>49.166666669999998</c:v>
                </c:pt>
                <c:pt idx="4585">
                  <c:v>49.166666669999998</c:v>
                </c:pt>
                <c:pt idx="4586">
                  <c:v>49.166666669999998</c:v>
                </c:pt>
                <c:pt idx="4587">
                  <c:v>49.166666669999998</c:v>
                </c:pt>
                <c:pt idx="4588">
                  <c:v>49.166666669999998</c:v>
                </c:pt>
                <c:pt idx="4589">
                  <c:v>49.166666669999998</c:v>
                </c:pt>
                <c:pt idx="4590">
                  <c:v>49.166666669999998</c:v>
                </c:pt>
                <c:pt idx="4591">
                  <c:v>49.166666669999998</c:v>
                </c:pt>
                <c:pt idx="4592">
                  <c:v>49.166666669999998</c:v>
                </c:pt>
                <c:pt idx="4593">
                  <c:v>49.166666669999998</c:v>
                </c:pt>
                <c:pt idx="4594">
                  <c:v>49.166666669999998</c:v>
                </c:pt>
                <c:pt idx="4595">
                  <c:v>49.166666669999998</c:v>
                </c:pt>
                <c:pt idx="4596">
                  <c:v>49.166666669999998</c:v>
                </c:pt>
                <c:pt idx="4597">
                  <c:v>49.166666669999998</c:v>
                </c:pt>
                <c:pt idx="4598">
                  <c:v>49.166666669999998</c:v>
                </c:pt>
                <c:pt idx="4599">
                  <c:v>49.166666669999998</c:v>
                </c:pt>
                <c:pt idx="4600">
                  <c:v>49.166666669999998</c:v>
                </c:pt>
                <c:pt idx="4601">
                  <c:v>49.166666669999998</c:v>
                </c:pt>
                <c:pt idx="4602">
                  <c:v>49.166666669999998</c:v>
                </c:pt>
                <c:pt idx="4603">
                  <c:v>49.166666669999998</c:v>
                </c:pt>
                <c:pt idx="4604">
                  <c:v>49.166666669999998</c:v>
                </c:pt>
                <c:pt idx="4605">
                  <c:v>49.166666669999998</c:v>
                </c:pt>
                <c:pt idx="4606">
                  <c:v>49.166666669999998</c:v>
                </c:pt>
                <c:pt idx="4607">
                  <c:v>49.166666669999998</c:v>
                </c:pt>
                <c:pt idx="4608">
                  <c:v>49.166666669999998</c:v>
                </c:pt>
                <c:pt idx="4609">
                  <c:v>49.166666669999998</c:v>
                </c:pt>
                <c:pt idx="4610">
                  <c:v>49.166666669999998</c:v>
                </c:pt>
                <c:pt idx="4611">
                  <c:v>49.166666669999998</c:v>
                </c:pt>
                <c:pt idx="4612">
                  <c:v>49.166666669999998</c:v>
                </c:pt>
                <c:pt idx="4613">
                  <c:v>49.166666669999998</c:v>
                </c:pt>
                <c:pt idx="4614">
                  <c:v>49.166666669999998</c:v>
                </c:pt>
                <c:pt idx="4615">
                  <c:v>49.166666669999998</c:v>
                </c:pt>
                <c:pt idx="4616">
                  <c:v>49.166666669999998</c:v>
                </c:pt>
                <c:pt idx="4617">
                  <c:v>49.166666669999998</c:v>
                </c:pt>
                <c:pt idx="4618">
                  <c:v>49.166666669999998</c:v>
                </c:pt>
                <c:pt idx="4619">
                  <c:v>49.166666669999998</c:v>
                </c:pt>
                <c:pt idx="4620">
                  <c:v>49.166666669999998</c:v>
                </c:pt>
                <c:pt idx="4621">
                  <c:v>49.166666669999998</c:v>
                </c:pt>
                <c:pt idx="4622">
                  <c:v>49.166666669999998</c:v>
                </c:pt>
                <c:pt idx="4623">
                  <c:v>49.166666669999998</c:v>
                </c:pt>
                <c:pt idx="4624">
                  <c:v>49.166666669999998</c:v>
                </c:pt>
                <c:pt idx="4625">
                  <c:v>49.166666669999998</c:v>
                </c:pt>
                <c:pt idx="4626">
                  <c:v>49.166666669999998</c:v>
                </c:pt>
                <c:pt idx="4627">
                  <c:v>49.166666669999998</c:v>
                </c:pt>
                <c:pt idx="4628">
                  <c:v>49.166666669999998</c:v>
                </c:pt>
                <c:pt idx="4629">
                  <c:v>49.166666669999998</c:v>
                </c:pt>
                <c:pt idx="4630">
                  <c:v>49.166666669999998</c:v>
                </c:pt>
                <c:pt idx="4631">
                  <c:v>49.166666669999998</c:v>
                </c:pt>
                <c:pt idx="4632">
                  <c:v>49.166666669999998</c:v>
                </c:pt>
                <c:pt idx="4633">
                  <c:v>49.166666669999998</c:v>
                </c:pt>
                <c:pt idx="4634">
                  <c:v>49.166666669999998</c:v>
                </c:pt>
                <c:pt idx="4635">
                  <c:v>49.166666669999998</c:v>
                </c:pt>
                <c:pt idx="4636">
                  <c:v>49.166666669999998</c:v>
                </c:pt>
                <c:pt idx="4637">
                  <c:v>49.166666669999998</c:v>
                </c:pt>
                <c:pt idx="4638">
                  <c:v>49.166666669999998</c:v>
                </c:pt>
                <c:pt idx="4639">
                  <c:v>49.166666669999998</c:v>
                </c:pt>
                <c:pt idx="4640">
                  <c:v>49.166666669999998</c:v>
                </c:pt>
                <c:pt idx="4641">
                  <c:v>49.166666669999998</c:v>
                </c:pt>
                <c:pt idx="4642">
                  <c:v>49.166666669999998</c:v>
                </c:pt>
                <c:pt idx="4643">
                  <c:v>49.166666669999998</c:v>
                </c:pt>
                <c:pt idx="4644">
                  <c:v>49.166666669999998</c:v>
                </c:pt>
                <c:pt idx="4645">
                  <c:v>49.166666669999998</c:v>
                </c:pt>
                <c:pt idx="4646">
                  <c:v>49.166666669999998</c:v>
                </c:pt>
                <c:pt idx="4647">
                  <c:v>49.166666669999998</c:v>
                </c:pt>
                <c:pt idx="4648">
                  <c:v>49.166666669999998</c:v>
                </c:pt>
                <c:pt idx="4649">
                  <c:v>49.166666669999998</c:v>
                </c:pt>
                <c:pt idx="4650">
                  <c:v>49.166666669999998</c:v>
                </c:pt>
                <c:pt idx="4651">
                  <c:v>49.166666669999998</c:v>
                </c:pt>
                <c:pt idx="4652">
                  <c:v>49.166666669999998</c:v>
                </c:pt>
                <c:pt idx="4653">
                  <c:v>49.166666669999998</c:v>
                </c:pt>
                <c:pt idx="4654">
                  <c:v>49.166666669999998</c:v>
                </c:pt>
                <c:pt idx="4655">
                  <c:v>49.166666669999998</c:v>
                </c:pt>
                <c:pt idx="4656">
                  <c:v>49.166666669999998</c:v>
                </c:pt>
                <c:pt idx="4657">
                  <c:v>49.166666669999998</c:v>
                </c:pt>
                <c:pt idx="4658">
                  <c:v>49.166666669999998</c:v>
                </c:pt>
                <c:pt idx="4659">
                  <c:v>49.166666669999998</c:v>
                </c:pt>
                <c:pt idx="4660">
                  <c:v>49.166666669999998</c:v>
                </c:pt>
                <c:pt idx="4661">
                  <c:v>49.166666669999998</c:v>
                </c:pt>
                <c:pt idx="4662">
                  <c:v>49.166666669999998</c:v>
                </c:pt>
                <c:pt idx="4663">
                  <c:v>49.166666669999998</c:v>
                </c:pt>
                <c:pt idx="4664">
                  <c:v>49.166666669999998</c:v>
                </c:pt>
                <c:pt idx="4665">
                  <c:v>49.166666669999998</c:v>
                </c:pt>
                <c:pt idx="4666">
                  <c:v>49.166666669999998</c:v>
                </c:pt>
                <c:pt idx="4667">
                  <c:v>49.166666669999998</c:v>
                </c:pt>
                <c:pt idx="4668">
                  <c:v>49.166666669999998</c:v>
                </c:pt>
                <c:pt idx="4669">
                  <c:v>49.166666669999998</c:v>
                </c:pt>
                <c:pt idx="4670">
                  <c:v>49.166666669999998</c:v>
                </c:pt>
                <c:pt idx="4671">
                  <c:v>49.166666669999998</c:v>
                </c:pt>
                <c:pt idx="4672">
                  <c:v>49.166666669999998</c:v>
                </c:pt>
                <c:pt idx="4673">
                  <c:v>49.166666669999998</c:v>
                </c:pt>
                <c:pt idx="4674">
                  <c:v>49.166666669999998</c:v>
                </c:pt>
                <c:pt idx="4675">
                  <c:v>49.166666669999998</c:v>
                </c:pt>
                <c:pt idx="4676">
                  <c:v>49.166666669999998</c:v>
                </c:pt>
                <c:pt idx="4677">
                  <c:v>49.166666669999998</c:v>
                </c:pt>
                <c:pt idx="4678">
                  <c:v>49.166666669999998</c:v>
                </c:pt>
                <c:pt idx="4679">
                  <c:v>49.166666669999998</c:v>
                </c:pt>
                <c:pt idx="4680">
                  <c:v>49.166666669999998</c:v>
                </c:pt>
                <c:pt idx="4681">
                  <c:v>49.166666669999998</c:v>
                </c:pt>
                <c:pt idx="4682">
                  <c:v>49.166666669999998</c:v>
                </c:pt>
                <c:pt idx="4683">
                  <c:v>49.166666669999998</c:v>
                </c:pt>
                <c:pt idx="4684">
                  <c:v>49.166666669999998</c:v>
                </c:pt>
                <c:pt idx="4685">
                  <c:v>49.166666669999998</c:v>
                </c:pt>
                <c:pt idx="4686">
                  <c:v>49.166666669999998</c:v>
                </c:pt>
                <c:pt idx="4687">
                  <c:v>49.166666669999998</c:v>
                </c:pt>
                <c:pt idx="4688">
                  <c:v>59</c:v>
                </c:pt>
                <c:pt idx="4689">
                  <c:v>59</c:v>
                </c:pt>
                <c:pt idx="4690">
                  <c:v>59</c:v>
                </c:pt>
                <c:pt idx="4691">
                  <c:v>59</c:v>
                </c:pt>
                <c:pt idx="4692">
                  <c:v>59</c:v>
                </c:pt>
                <c:pt idx="4693">
                  <c:v>59</c:v>
                </c:pt>
                <c:pt idx="4694">
                  <c:v>59</c:v>
                </c:pt>
                <c:pt idx="4695">
                  <c:v>59</c:v>
                </c:pt>
                <c:pt idx="4696">
                  <c:v>59</c:v>
                </c:pt>
                <c:pt idx="4697">
                  <c:v>59</c:v>
                </c:pt>
                <c:pt idx="4698">
                  <c:v>59</c:v>
                </c:pt>
                <c:pt idx="4699">
                  <c:v>59</c:v>
                </c:pt>
                <c:pt idx="4700">
                  <c:v>59</c:v>
                </c:pt>
                <c:pt idx="4701">
                  <c:v>59</c:v>
                </c:pt>
                <c:pt idx="4702">
                  <c:v>59</c:v>
                </c:pt>
                <c:pt idx="4703">
                  <c:v>59</c:v>
                </c:pt>
                <c:pt idx="4704">
                  <c:v>59</c:v>
                </c:pt>
                <c:pt idx="4705">
                  <c:v>59</c:v>
                </c:pt>
                <c:pt idx="4706">
                  <c:v>59</c:v>
                </c:pt>
                <c:pt idx="4707">
                  <c:v>59</c:v>
                </c:pt>
                <c:pt idx="4708">
                  <c:v>59</c:v>
                </c:pt>
                <c:pt idx="4709">
                  <c:v>59.2</c:v>
                </c:pt>
                <c:pt idx="4710">
                  <c:v>59.2</c:v>
                </c:pt>
                <c:pt idx="4711">
                  <c:v>59.2</c:v>
                </c:pt>
                <c:pt idx="4712">
                  <c:v>59.2</c:v>
                </c:pt>
                <c:pt idx="4713">
                  <c:v>59.2</c:v>
                </c:pt>
                <c:pt idx="4714">
                  <c:v>59.2</c:v>
                </c:pt>
                <c:pt idx="4715">
                  <c:v>59.2</c:v>
                </c:pt>
                <c:pt idx="4716">
                  <c:v>59.2</c:v>
                </c:pt>
                <c:pt idx="4717">
                  <c:v>59.2</c:v>
                </c:pt>
                <c:pt idx="4718">
                  <c:v>59.2</c:v>
                </c:pt>
                <c:pt idx="4719">
                  <c:v>59.2</c:v>
                </c:pt>
                <c:pt idx="4720">
                  <c:v>59.2</c:v>
                </c:pt>
                <c:pt idx="4721">
                  <c:v>59.2</c:v>
                </c:pt>
                <c:pt idx="4722">
                  <c:v>59.2</c:v>
                </c:pt>
                <c:pt idx="4723">
                  <c:v>59.2</c:v>
                </c:pt>
                <c:pt idx="4724">
                  <c:v>59.2</c:v>
                </c:pt>
                <c:pt idx="4725">
                  <c:v>59.2</c:v>
                </c:pt>
                <c:pt idx="4726">
                  <c:v>59.2</c:v>
                </c:pt>
                <c:pt idx="4727">
                  <c:v>59.2</c:v>
                </c:pt>
                <c:pt idx="4728">
                  <c:v>59.2</c:v>
                </c:pt>
                <c:pt idx="4729">
                  <c:v>59.2</c:v>
                </c:pt>
                <c:pt idx="4730">
                  <c:v>59.2</c:v>
                </c:pt>
                <c:pt idx="4731">
                  <c:v>59.2</c:v>
                </c:pt>
                <c:pt idx="4732">
                  <c:v>59.2</c:v>
                </c:pt>
                <c:pt idx="4733">
                  <c:v>59.2</c:v>
                </c:pt>
                <c:pt idx="4734">
                  <c:v>59.2</c:v>
                </c:pt>
                <c:pt idx="4735">
                  <c:v>59.2</c:v>
                </c:pt>
                <c:pt idx="4736">
                  <c:v>59.2</c:v>
                </c:pt>
                <c:pt idx="4737">
                  <c:v>59.2</c:v>
                </c:pt>
                <c:pt idx="4738">
                  <c:v>59.2</c:v>
                </c:pt>
                <c:pt idx="4739">
                  <c:v>59.2</c:v>
                </c:pt>
                <c:pt idx="4740">
                  <c:v>59.2</c:v>
                </c:pt>
                <c:pt idx="4741">
                  <c:v>59.2</c:v>
                </c:pt>
                <c:pt idx="4742">
                  <c:v>59.2</c:v>
                </c:pt>
                <c:pt idx="4743">
                  <c:v>59.2</c:v>
                </c:pt>
                <c:pt idx="4744">
                  <c:v>59.2</c:v>
                </c:pt>
                <c:pt idx="4745">
                  <c:v>59.2</c:v>
                </c:pt>
                <c:pt idx="4746">
                  <c:v>59.2</c:v>
                </c:pt>
                <c:pt idx="4747">
                  <c:v>59.2</c:v>
                </c:pt>
                <c:pt idx="4748">
                  <c:v>59.2</c:v>
                </c:pt>
                <c:pt idx="4749">
                  <c:v>59.2</c:v>
                </c:pt>
                <c:pt idx="4750">
                  <c:v>59.2</c:v>
                </c:pt>
                <c:pt idx="4751">
                  <c:v>59.2</c:v>
                </c:pt>
                <c:pt idx="4752">
                  <c:v>59.2</c:v>
                </c:pt>
                <c:pt idx="4753">
                  <c:v>59.2</c:v>
                </c:pt>
                <c:pt idx="4754">
                  <c:v>59.2</c:v>
                </c:pt>
                <c:pt idx="4755">
                  <c:v>59.2</c:v>
                </c:pt>
                <c:pt idx="4756">
                  <c:v>59.2</c:v>
                </c:pt>
                <c:pt idx="4757">
                  <c:v>59.2</c:v>
                </c:pt>
                <c:pt idx="4758">
                  <c:v>59.2</c:v>
                </c:pt>
                <c:pt idx="4759">
                  <c:v>59.2</c:v>
                </c:pt>
                <c:pt idx="4760">
                  <c:v>59.2</c:v>
                </c:pt>
                <c:pt idx="4761">
                  <c:v>59.2</c:v>
                </c:pt>
                <c:pt idx="4762">
                  <c:v>59.2</c:v>
                </c:pt>
                <c:pt idx="4763">
                  <c:v>59.2</c:v>
                </c:pt>
                <c:pt idx="4764">
                  <c:v>59.2</c:v>
                </c:pt>
                <c:pt idx="4765">
                  <c:v>59.2</c:v>
                </c:pt>
                <c:pt idx="4766">
                  <c:v>59.2</c:v>
                </c:pt>
                <c:pt idx="4767">
                  <c:v>59.2</c:v>
                </c:pt>
                <c:pt idx="4768">
                  <c:v>59.2</c:v>
                </c:pt>
                <c:pt idx="4769">
                  <c:v>59.2</c:v>
                </c:pt>
                <c:pt idx="4770">
                  <c:v>59.2</c:v>
                </c:pt>
                <c:pt idx="4771">
                  <c:v>59.2</c:v>
                </c:pt>
                <c:pt idx="4772">
                  <c:v>59.2</c:v>
                </c:pt>
                <c:pt idx="4773">
                  <c:v>59.2</c:v>
                </c:pt>
                <c:pt idx="4774">
                  <c:v>59.2</c:v>
                </c:pt>
                <c:pt idx="4775">
                  <c:v>59.2</c:v>
                </c:pt>
                <c:pt idx="4776">
                  <c:v>59.2</c:v>
                </c:pt>
                <c:pt idx="4777">
                  <c:v>59.2</c:v>
                </c:pt>
                <c:pt idx="4778">
                  <c:v>59.2</c:v>
                </c:pt>
                <c:pt idx="4779">
                  <c:v>59.2</c:v>
                </c:pt>
                <c:pt idx="4780">
                  <c:v>59.2</c:v>
                </c:pt>
                <c:pt idx="4781">
                  <c:v>59.2</c:v>
                </c:pt>
                <c:pt idx="4782">
                  <c:v>59.2</c:v>
                </c:pt>
                <c:pt idx="4783">
                  <c:v>59.2</c:v>
                </c:pt>
                <c:pt idx="4784">
                  <c:v>59.2</c:v>
                </c:pt>
                <c:pt idx="4785">
                  <c:v>59.2</c:v>
                </c:pt>
                <c:pt idx="4786">
                  <c:v>59.2</c:v>
                </c:pt>
                <c:pt idx="4787">
                  <c:v>59.2</c:v>
                </c:pt>
                <c:pt idx="4788">
                  <c:v>59.2</c:v>
                </c:pt>
                <c:pt idx="4789">
                  <c:v>59.2</c:v>
                </c:pt>
                <c:pt idx="4790">
                  <c:v>59.2</c:v>
                </c:pt>
                <c:pt idx="4791">
                  <c:v>59.2</c:v>
                </c:pt>
                <c:pt idx="4792">
                  <c:v>59.2</c:v>
                </c:pt>
                <c:pt idx="4793">
                  <c:v>59.2</c:v>
                </c:pt>
                <c:pt idx="4794">
                  <c:v>59.2</c:v>
                </c:pt>
                <c:pt idx="4795">
                  <c:v>59.2</c:v>
                </c:pt>
                <c:pt idx="4796">
                  <c:v>59.2</c:v>
                </c:pt>
                <c:pt idx="4797">
                  <c:v>59.2</c:v>
                </c:pt>
                <c:pt idx="4798">
                  <c:v>59.2</c:v>
                </c:pt>
                <c:pt idx="4799">
                  <c:v>59.2</c:v>
                </c:pt>
                <c:pt idx="4800">
                  <c:v>59.2</c:v>
                </c:pt>
                <c:pt idx="4801">
                  <c:v>59.2</c:v>
                </c:pt>
                <c:pt idx="4802">
                  <c:v>59.2</c:v>
                </c:pt>
                <c:pt idx="4803">
                  <c:v>59.2</c:v>
                </c:pt>
                <c:pt idx="4804">
                  <c:v>59.2</c:v>
                </c:pt>
                <c:pt idx="4805">
                  <c:v>59.2</c:v>
                </c:pt>
                <c:pt idx="4806">
                  <c:v>59.2</c:v>
                </c:pt>
                <c:pt idx="4807">
                  <c:v>59.2</c:v>
                </c:pt>
                <c:pt idx="4808">
                  <c:v>59.2</c:v>
                </c:pt>
                <c:pt idx="4809">
                  <c:v>59.2</c:v>
                </c:pt>
                <c:pt idx="4810">
                  <c:v>59.2</c:v>
                </c:pt>
                <c:pt idx="4811">
                  <c:v>59.2</c:v>
                </c:pt>
                <c:pt idx="4812">
                  <c:v>59.2</c:v>
                </c:pt>
                <c:pt idx="4813">
                  <c:v>59.2</c:v>
                </c:pt>
                <c:pt idx="4814">
                  <c:v>59.2</c:v>
                </c:pt>
                <c:pt idx="4815">
                  <c:v>59.2</c:v>
                </c:pt>
                <c:pt idx="4816">
                  <c:v>59.2</c:v>
                </c:pt>
                <c:pt idx="4817">
                  <c:v>59.2</c:v>
                </c:pt>
                <c:pt idx="4818">
                  <c:v>59.2</c:v>
                </c:pt>
                <c:pt idx="4819">
                  <c:v>59.2</c:v>
                </c:pt>
                <c:pt idx="4820">
                  <c:v>59.2</c:v>
                </c:pt>
                <c:pt idx="4821">
                  <c:v>59.2</c:v>
                </c:pt>
                <c:pt idx="4822">
                  <c:v>59.2</c:v>
                </c:pt>
                <c:pt idx="4823">
                  <c:v>59.2</c:v>
                </c:pt>
                <c:pt idx="4824">
                  <c:v>59.2</c:v>
                </c:pt>
                <c:pt idx="4825">
                  <c:v>59.2</c:v>
                </c:pt>
                <c:pt idx="4826">
                  <c:v>59.2</c:v>
                </c:pt>
                <c:pt idx="4827">
                  <c:v>59.2</c:v>
                </c:pt>
                <c:pt idx="4828">
                  <c:v>59.2</c:v>
                </c:pt>
                <c:pt idx="4829">
                  <c:v>59.2</c:v>
                </c:pt>
                <c:pt idx="4830">
                  <c:v>59.2</c:v>
                </c:pt>
                <c:pt idx="4831">
                  <c:v>59.2</c:v>
                </c:pt>
                <c:pt idx="4832">
                  <c:v>59.2</c:v>
                </c:pt>
                <c:pt idx="4833">
                  <c:v>59.2</c:v>
                </c:pt>
                <c:pt idx="4834">
                  <c:v>59.2</c:v>
                </c:pt>
                <c:pt idx="4835">
                  <c:v>59.2</c:v>
                </c:pt>
                <c:pt idx="4836">
                  <c:v>59.2</c:v>
                </c:pt>
                <c:pt idx="4837">
                  <c:v>59.2</c:v>
                </c:pt>
                <c:pt idx="4838">
                  <c:v>59.2</c:v>
                </c:pt>
                <c:pt idx="4839">
                  <c:v>59.2</c:v>
                </c:pt>
                <c:pt idx="4840">
                  <c:v>59.2</c:v>
                </c:pt>
                <c:pt idx="4841">
                  <c:v>59.2</c:v>
                </c:pt>
                <c:pt idx="4842">
                  <c:v>59.2</c:v>
                </c:pt>
                <c:pt idx="4843">
                  <c:v>59.2</c:v>
                </c:pt>
                <c:pt idx="4844">
                  <c:v>59.2</c:v>
                </c:pt>
                <c:pt idx="4845">
                  <c:v>59.2</c:v>
                </c:pt>
                <c:pt idx="4846">
                  <c:v>59.2</c:v>
                </c:pt>
                <c:pt idx="4847">
                  <c:v>59.2</c:v>
                </c:pt>
                <c:pt idx="4848">
                  <c:v>59.2</c:v>
                </c:pt>
                <c:pt idx="4849">
                  <c:v>59.2</c:v>
                </c:pt>
                <c:pt idx="4850">
                  <c:v>59.2</c:v>
                </c:pt>
                <c:pt idx="4851">
                  <c:v>59.2</c:v>
                </c:pt>
                <c:pt idx="4852">
                  <c:v>59.2</c:v>
                </c:pt>
                <c:pt idx="4853">
                  <c:v>59.2</c:v>
                </c:pt>
                <c:pt idx="4854">
                  <c:v>59.2</c:v>
                </c:pt>
                <c:pt idx="4855">
                  <c:v>59.2</c:v>
                </c:pt>
                <c:pt idx="4856">
                  <c:v>59.2</c:v>
                </c:pt>
                <c:pt idx="4857">
                  <c:v>59.2</c:v>
                </c:pt>
                <c:pt idx="4858">
                  <c:v>59.2</c:v>
                </c:pt>
                <c:pt idx="4859">
                  <c:v>59.2</c:v>
                </c:pt>
                <c:pt idx="4860">
                  <c:v>59.2</c:v>
                </c:pt>
                <c:pt idx="4861">
                  <c:v>59.2</c:v>
                </c:pt>
                <c:pt idx="4862">
                  <c:v>59.2</c:v>
                </c:pt>
                <c:pt idx="4863">
                  <c:v>59.2</c:v>
                </c:pt>
                <c:pt idx="4864">
                  <c:v>59.2</c:v>
                </c:pt>
                <c:pt idx="4865">
                  <c:v>59.2</c:v>
                </c:pt>
                <c:pt idx="4866">
                  <c:v>59.2</c:v>
                </c:pt>
                <c:pt idx="4867">
                  <c:v>59.2</c:v>
                </c:pt>
                <c:pt idx="4868">
                  <c:v>59.2</c:v>
                </c:pt>
                <c:pt idx="4869">
                  <c:v>59.2</c:v>
                </c:pt>
                <c:pt idx="4870">
                  <c:v>59.2</c:v>
                </c:pt>
                <c:pt idx="4871">
                  <c:v>59.2</c:v>
                </c:pt>
                <c:pt idx="4872">
                  <c:v>59.2</c:v>
                </c:pt>
                <c:pt idx="4873">
                  <c:v>59.2</c:v>
                </c:pt>
                <c:pt idx="4874">
                  <c:v>59.2</c:v>
                </c:pt>
                <c:pt idx="4875">
                  <c:v>59.2</c:v>
                </c:pt>
                <c:pt idx="4876">
                  <c:v>59.2</c:v>
                </c:pt>
                <c:pt idx="4877">
                  <c:v>59.2</c:v>
                </c:pt>
                <c:pt idx="4878">
                  <c:v>59.2</c:v>
                </c:pt>
                <c:pt idx="4879">
                  <c:v>59.2</c:v>
                </c:pt>
                <c:pt idx="4880">
                  <c:v>59.2</c:v>
                </c:pt>
                <c:pt idx="4881">
                  <c:v>59.2</c:v>
                </c:pt>
                <c:pt idx="4882">
                  <c:v>59.2</c:v>
                </c:pt>
                <c:pt idx="4883">
                  <c:v>59.2</c:v>
                </c:pt>
                <c:pt idx="4884">
                  <c:v>59.2</c:v>
                </c:pt>
                <c:pt idx="4885">
                  <c:v>59.2</c:v>
                </c:pt>
                <c:pt idx="4886">
                  <c:v>59.2</c:v>
                </c:pt>
                <c:pt idx="4887">
                  <c:v>59.2</c:v>
                </c:pt>
                <c:pt idx="4888">
                  <c:v>59.2</c:v>
                </c:pt>
                <c:pt idx="4889">
                  <c:v>59.2</c:v>
                </c:pt>
                <c:pt idx="4890">
                  <c:v>59.2</c:v>
                </c:pt>
                <c:pt idx="4891">
                  <c:v>59.2</c:v>
                </c:pt>
                <c:pt idx="4892">
                  <c:v>59.2</c:v>
                </c:pt>
                <c:pt idx="4893">
                  <c:v>59.2</c:v>
                </c:pt>
                <c:pt idx="4894">
                  <c:v>59.2</c:v>
                </c:pt>
                <c:pt idx="4895">
                  <c:v>59.2</c:v>
                </c:pt>
                <c:pt idx="4896">
                  <c:v>59.2</c:v>
                </c:pt>
                <c:pt idx="4897">
                  <c:v>59.2</c:v>
                </c:pt>
                <c:pt idx="4898">
                  <c:v>59.2</c:v>
                </c:pt>
                <c:pt idx="4899">
                  <c:v>59.2</c:v>
                </c:pt>
                <c:pt idx="4900">
                  <c:v>59.2</c:v>
                </c:pt>
                <c:pt idx="4901">
                  <c:v>59.2</c:v>
                </c:pt>
                <c:pt idx="4902">
                  <c:v>59.2</c:v>
                </c:pt>
                <c:pt idx="4903">
                  <c:v>59.2</c:v>
                </c:pt>
                <c:pt idx="4904">
                  <c:v>59.2</c:v>
                </c:pt>
                <c:pt idx="4905">
                  <c:v>59.2</c:v>
                </c:pt>
                <c:pt idx="4906">
                  <c:v>59.2</c:v>
                </c:pt>
                <c:pt idx="4907">
                  <c:v>59.2</c:v>
                </c:pt>
                <c:pt idx="4908">
                  <c:v>74</c:v>
                </c:pt>
                <c:pt idx="4909">
                  <c:v>74</c:v>
                </c:pt>
                <c:pt idx="4910">
                  <c:v>74</c:v>
                </c:pt>
                <c:pt idx="4911">
                  <c:v>74</c:v>
                </c:pt>
                <c:pt idx="4912">
                  <c:v>74</c:v>
                </c:pt>
                <c:pt idx="4913">
                  <c:v>74</c:v>
                </c:pt>
                <c:pt idx="4914">
                  <c:v>74</c:v>
                </c:pt>
                <c:pt idx="4915">
                  <c:v>74</c:v>
                </c:pt>
                <c:pt idx="4916">
                  <c:v>74</c:v>
                </c:pt>
                <c:pt idx="4917">
                  <c:v>74</c:v>
                </c:pt>
                <c:pt idx="4918">
                  <c:v>74</c:v>
                </c:pt>
                <c:pt idx="4919">
                  <c:v>74</c:v>
                </c:pt>
                <c:pt idx="4920">
                  <c:v>74</c:v>
                </c:pt>
                <c:pt idx="4921">
                  <c:v>74</c:v>
                </c:pt>
                <c:pt idx="4922">
                  <c:v>74</c:v>
                </c:pt>
                <c:pt idx="4923">
                  <c:v>74</c:v>
                </c:pt>
                <c:pt idx="4924">
                  <c:v>74</c:v>
                </c:pt>
                <c:pt idx="4925">
                  <c:v>74</c:v>
                </c:pt>
                <c:pt idx="4926">
                  <c:v>74</c:v>
                </c:pt>
                <c:pt idx="4927">
                  <c:v>74</c:v>
                </c:pt>
                <c:pt idx="4928">
                  <c:v>74</c:v>
                </c:pt>
                <c:pt idx="4929">
                  <c:v>74.25</c:v>
                </c:pt>
                <c:pt idx="4930">
                  <c:v>74.25</c:v>
                </c:pt>
                <c:pt idx="4931">
                  <c:v>74.25</c:v>
                </c:pt>
                <c:pt idx="4932">
                  <c:v>74.25</c:v>
                </c:pt>
                <c:pt idx="4933">
                  <c:v>74.25</c:v>
                </c:pt>
                <c:pt idx="4934">
                  <c:v>74.25</c:v>
                </c:pt>
                <c:pt idx="4935">
                  <c:v>74.25</c:v>
                </c:pt>
                <c:pt idx="4936">
                  <c:v>74.25</c:v>
                </c:pt>
                <c:pt idx="4937">
                  <c:v>74.25</c:v>
                </c:pt>
                <c:pt idx="4938">
                  <c:v>74.25</c:v>
                </c:pt>
                <c:pt idx="4939">
                  <c:v>74.25</c:v>
                </c:pt>
                <c:pt idx="4940">
                  <c:v>74.25</c:v>
                </c:pt>
                <c:pt idx="4941">
                  <c:v>74.25</c:v>
                </c:pt>
                <c:pt idx="4942">
                  <c:v>74.25</c:v>
                </c:pt>
                <c:pt idx="4943">
                  <c:v>74.25</c:v>
                </c:pt>
                <c:pt idx="4944">
                  <c:v>74.25</c:v>
                </c:pt>
                <c:pt idx="4945">
                  <c:v>74.25</c:v>
                </c:pt>
                <c:pt idx="4946">
                  <c:v>74.25</c:v>
                </c:pt>
                <c:pt idx="4947">
                  <c:v>74.25</c:v>
                </c:pt>
                <c:pt idx="4948">
                  <c:v>74.25</c:v>
                </c:pt>
                <c:pt idx="4949">
                  <c:v>74.25</c:v>
                </c:pt>
                <c:pt idx="4950">
                  <c:v>74.25</c:v>
                </c:pt>
                <c:pt idx="4951">
                  <c:v>74.25</c:v>
                </c:pt>
                <c:pt idx="4952">
                  <c:v>74.25</c:v>
                </c:pt>
                <c:pt idx="4953">
                  <c:v>74.25</c:v>
                </c:pt>
                <c:pt idx="4954">
                  <c:v>74.25</c:v>
                </c:pt>
                <c:pt idx="4955">
                  <c:v>74.25</c:v>
                </c:pt>
                <c:pt idx="4956">
                  <c:v>74.25</c:v>
                </c:pt>
                <c:pt idx="4957">
                  <c:v>74.25</c:v>
                </c:pt>
                <c:pt idx="4958">
                  <c:v>74.25</c:v>
                </c:pt>
                <c:pt idx="4959">
                  <c:v>74.25</c:v>
                </c:pt>
                <c:pt idx="4960">
                  <c:v>74.25</c:v>
                </c:pt>
                <c:pt idx="4961">
                  <c:v>74.25</c:v>
                </c:pt>
                <c:pt idx="4962">
                  <c:v>74.25</c:v>
                </c:pt>
                <c:pt idx="4963">
                  <c:v>74.25</c:v>
                </c:pt>
                <c:pt idx="4964">
                  <c:v>74.25</c:v>
                </c:pt>
                <c:pt idx="4965">
                  <c:v>74.25</c:v>
                </c:pt>
                <c:pt idx="4966">
                  <c:v>74.25</c:v>
                </c:pt>
                <c:pt idx="4967">
                  <c:v>74.25</c:v>
                </c:pt>
                <c:pt idx="4968">
                  <c:v>74.25</c:v>
                </c:pt>
                <c:pt idx="4969">
                  <c:v>74.25</c:v>
                </c:pt>
                <c:pt idx="4970">
                  <c:v>74.25</c:v>
                </c:pt>
                <c:pt idx="4971">
                  <c:v>74.25</c:v>
                </c:pt>
                <c:pt idx="4972">
                  <c:v>74.25</c:v>
                </c:pt>
                <c:pt idx="4973">
                  <c:v>74.25</c:v>
                </c:pt>
                <c:pt idx="4974">
                  <c:v>74.25</c:v>
                </c:pt>
                <c:pt idx="4975">
                  <c:v>74.25</c:v>
                </c:pt>
                <c:pt idx="4976">
                  <c:v>74.25</c:v>
                </c:pt>
                <c:pt idx="4977">
                  <c:v>74.25</c:v>
                </c:pt>
                <c:pt idx="4978">
                  <c:v>74.25</c:v>
                </c:pt>
                <c:pt idx="4979">
                  <c:v>74.25</c:v>
                </c:pt>
                <c:pt idx="4980">
                  <c:v>74.25</c:v>
                </c:pt>
                <c:pt idx="4981">
                  <c:v>74.25</c:v>
                </c:pt>
                <c:pt idx="4982">
                  <c:v>74.25</c:v>
                </c:pt>
                <c:pt idx="4983">
                  <c:v>74.25</c:v>
                </c:pt>
                <c:pt idx="4984">
                  <c:v>74.25</c:v>
                </c:pt>
                <c:pt idx="4985">
                  <c:v>74.25</c:v>
                </c:pt>
                <c:pt idx="4986">
                  <c:v>74.25</c:v>
                </c:pt>
                <c:pt idx="4987">
                  <c:v>74.25</c:v>
                </c:pt>
                <c:pt idx="4988">
                  <c:v>74.25</c:v>
                </c:pt>
                <c:pt idx="4989">
                  <c:v>74.25</c:v>
                </c:pt>
                <c:pt idx="4990">
                  <c:v>74.25</c:v>
                </c:pt>
                <c:pt idx="4991">
                  <c:v>74.25</c:v>
                </c:pt>
                <c:pt idx="4992">
                  <c:v>74.25</c:v>
                </c:pt>
                <c:pt idx="4993">
                  <c:v>74.25</c:v>
                </c:pt>
                <c:pt idx="4994">
                  <c:v>74.25</c:v>
                </c:pt>
                <c:pt idx="4995">
                  <c:v>74.25</c:v>
                </c:pt>
                <c:pt idx="4996">
                  <c:v>74.25</c:v>
                </c:pt>
                <c:pt idx="4997">
                  <c:v>74.25</c:v>
                </c:pt>
                <c:pt idx="4998">
                  <c:v>74.25</c:v>
                </c:pt>
                <c:pt idx="4999">
                  <c:v>74.25</c:v>
                </c:pt>
                <c:pt idx="5000">
                  <c:v>74.25</c:v>
                </c:pt>
                <c:pt idx="5001">
                  <c:v>74.25</c:v>
                </c:pt>
                <c:pt idx="5002">
                  <c:v>74.25</c:v>
                </c:pt>
                <c:pt idx="5003">
                  <c:v>74.25</c:v>
                </c:pt>
                <c:pt idx="5004">
                  <c:v>74.25</c:v>
                </c:pt>
                <c:pt idx="5005">
                  <c:v>74.25</c:v>
                </c:pt>
                <c:pt idx="5006">
                  <c:v>74.25</c:v>
                </c:pt>
                <c:pt idx="5007">
                  <c:v>74.25</c:v>
                </c:pt>
                <c:pt idx="5008">
                  <c:v>74.25</c:v>
                </c:pt>
                <c:pt idx="5009">
                  <c:v>74.25</c:v>
                </c:pt>
                <c:pt idx="5010">
                  <c:v>74.25</c:v>
                </c:pt>
                <c:pt idx="5011">
                  <c:v>74.25</c:v>
                </c:pt>
                <c:pt idx="5012">
                  <c:v>74.25</c:v>
                </c:pt>
                <c:pt idx="5013">
                  <c:v>74.25</c:v>
                </c:pt>
                <c:pt idx="5014">
                  <c:v>74.25</c:v>
                </c:pt>
                <c:pt idx="5015">
                  <c:v>74.25</c:v>
                </c:pt>
                <c:pt idx="5016">
                  <c:v>74.25</c:v>
                </c:pt>
                <c:pt idx="5017">
                  <c:v>74.25</c:v>
                </c:pt>
                <c:pt idx="5018">
                  <c:v>74.25</c:v>
                </c:pt>
                <c:pt idx="5019">
                  <c:v>74.25</c:v>
                </c:pt>
                <c:pt idx="5020">
                  <c:v>74.25</c:v>
                </c:pt>
                <c:pt idx="5021">
                  <c:v>74.25</c:v>
                </c:pt>
                <c:pt idx="5022">
                  <c:v>74.25</c:v>
                </c:pt>
                <c:pt idx="5023">
                  <c:v>74.25</c:v>
                </c:pt>
                <c:pt idx="5024">
                  <c:v>74.25</c:v>
                </c:pt>
                <c:pt idx="5025">
                  <c:v>74.25</c:v>
                </c:pt>
                <c:pt idx="5026">
                  <c:v>74.25</c:v>
                </c:pt>
                <c:pt idx="5027">
                  <c:v>74.25</c:v>
                </c:pt>
                <c:pt idx="5028">
                  <c:v>74.25</c:v>
                </c:pt>
                <c:pt idx="5029">
                  <c:v>74.25</c:v>
                </c:pt>
                <c:pt idx="5030">
                  <c:v>74.25</c:v>
                </c:pt>
                <c:pt idx="5031">
                  <c:v>74.25</c:v>
                </c:pt>
                <c:pt idx="5032">
                  <c:v>74.25</c:v>
                </c:pt>
                <c:pt idx="5033">
                  <c:v>74.25</c:v>
                </c:pt>
                <c:pt idx="5034">
                  <c:v>74.25</c:v>
                </c:pt>
                <c:pt idx="5035">
                  <c:v>74.25</c:v>
                </c:pt>
                <c:pt idx="5036">
                  <c:v>74.25</c:v>
                </c:pt>
                <c:pt idx="5037">
                  <c:v>74.25</c:v>
                </c:pt>
                <c:pt idx="5038">
                  <c:v>74.25</c:v>
                </c:pt>
                <c:pt idx="5039">
                  <c:v>74.25</c:v>
                </c:pt>
                <c:pt idx="5040">
                  <c:v>74.25</c:v>
                </c:pt>
                <c:pt idx="5041">
                  <c:v>74.25</c:v>
                </c:pt>
                <c:pt idx="5042">
                  <c:v>74.25</c:v>
                </c:pt>
                <c:pt idx="5043">
                  <c:v>74.25</c:v>
                </c:pt>
                <c:pt idx="5044">
                  <c:v>74.25</c:v>
                </c:pt>
                <c:pt idx="5045">
                  <c:v>74.25</c:v>
                </c:pt>
                <c:pt idx="5046">
                  <c:v>74.25</c:v>
                </c:pt>
                <c:pt idx="5047">
                  <c:v>74.25</c:v>
                </c:pt>
                <c:pt idx="5048">
                  <c:v>74.25</c:v>
                </c:pt>
                <c:pt idx="5049">
                  <c:v>74.25</c:v>
                </c:pt>
                <c:pt idx="5050">
                  <c:v>74.25</c:v>
                </c:pt>
                <c:pt idx="5051">
                  <c:v>74.25</c:v>
                </c:pt>
                <c:pt idx="5052">
                  <c:v>74.25</c:v>
                </c:pt>
                <c:pt idx="5053">
                  <c:v>74.25</c:v>
                </c:pt>
                <c:pt idx="5054">
                  <c:v>74.25</c:v>
                </c:pt>
                <c:pt idx="5055">
                  <c:v>74.25</c:v>
                </c:pt>
                <c:pt idx="5056">
                  <c:v>74.25</c:v>
                </c:pt>
                <c:pt idx="5057">
                  <c:v>74.25</c:v>
                </c:pt>
                <c:pt idx="5058">
                  <c:v>74.25</c:v>
                </c:pt>
                <c:pt idx="5059">
                  <c:v>74.25</c:v>
                </c:pt>
                <c:pt idx="5060">
                  <c:v>74.25</c:v>
                </c:pt>
                <c:pt idx="5061">
                  <c:v>74.25</c:v>
                </c:pt>
                <c:pt idx="5062">
                  <c:v>74.25</c:v>
                </c:pt>
                <c:pt idx="5063">
                  <c:v>74.25</c:v>
                </c:pt>
                <c:pt idx="5064">
                  <c:v>74.25</c:v>
                </c:pt>
                <c:pt idx="5065">
                  <c:v>74.25</c:v>
                </c:pt>
                <c:pt idx="5066">
                  <c:v>74.25</c:v>
                </c:pt>
                <c:pt idx="5067">
                  <c:v>74.25</c:v>
                </c:pt>
                <c:pt idx="5068">
                  <c:v>74.25</c:v>
                </c:pt>
                <c:pt idx="5069">
                  <c:v>74.25</c:v>
                </c:pt>
                <c:pt idx="5070">
                  <c:v>74.25</c:v>
                </c:pt>
                <c:pt idx="5071">
                  <c:v>74.25</c:v>
                </c:pt>
                <c:pt idx="5072">
                  <c:v>74.25</c:v>
                </c:pt>
                <c:pt idx="5073">
                  <c:v>74.25</c:v>
                </c:pt>
                <c:pt idx="5074">
                  <c:v>74.25</c:v>
                </c:pt>
                <c:pt idx="5075">
                  <c:v>74.25</c:v>
                </c:pt>
                <c:pt idx="5076">
                  <c:v>74.25</c:v>
                </c:pt>
                <c:pt idx="5077">
                  <c:v>74.25</c:v>
                </c:pt>
                <c:pt idx="5078">
                  <c:v>74.25</c:v>
                </c:pt>
                <c:pt idx="5079">
                  <c:v>74.25</c:v>
                </c:pt>
                <c:pt idx="5080">
                  <c:v>74.25</c:v>
                </c:pt>
                <c:pt idx="5081">
                  <c:v>74.25</c:v>
                </c:pt>
                <c:pt idx="5082">
                  <c:v>74.25</c:v>
                </c:pt>
                <c:pt idx="5083">
                  <c:v>74.25</c:v>
                </c:pt>
                <c:pt idx="5084">
                  <c:v>74.25</c:v>
                </c:pt>
                <c:pt idx="5085">
                  <c:v>74.25</c:v>
                </c:pt>
                <c:pt idx="5086">
                  <c:v>74.25</c:v>
                </c:pt>
                <c:pt idx="5087">
                  <c:v>74.25</c:v>
                </c:pt>
                <c:pt idx="5088">
                  <c:v>74.25</c:v>
                </c:pt>
                <c:pt idx="5089">
                  <c:v>74.25</c:v>
                </c:pt>
                <c:pt idx="5090">
                  <c:v>74.25</c:v>
                </c:pt>
                <c:pt idx="5091">
                  <c:v>74.25</c:v>
                </c:pt>
                <c:pt idx="5092">
                  <c:v>74.25</c:v>
                </c:pt>
                <c:pt idx="5093">
                  <c:v>74.25</c:v>
                </c:pt>
                <c:pt idx="5094">
                  <c:v>74.25</c:v>
                </c:pt>
                <c:pt idx="5095">
                  <c:v>74.25</c:v>
                </c:pt>
                <c:pt idx="5096">
                  <c:v>74.25</c:v>
                </c:pt>
                <c:pt idx="5097">
                  <c:v>74.25</c:v>
                </c:pt>
                <c:pt idx="5098">
                  <c:v>74.25</c:v>
                </c:pt>
                <c:pt idx="5099">
                  <c:v>74.25</c:v>
                </c:pt>
                <c:pt idx="5100">
                  <c:v>74.25</c:v>
                </c:pt>
                <c:pt idx="5101">
                  <c:v>74.25</c:v>
                </c:pt>
                <c:pt idx="5102">
                  <c:v>74.25</c:v>
                </c:pt>
                <c:pt idx="5103">
                  <c:v>74.25</c:v>
                </c:pt>
                <c:pt idx="5104">
                  <c:v>74.25</c:v>
                </c:pt>
                <c:pt idx="5105">
                  <c:v>74.25</c:v>
                </c:pt>
                <c:pt idx="5106">
                  <c:v>74.25</c:v>
                </c:pt>
                <c:pt idx="5107">
                  <c:v>74.25</c:v>
                </c:pt>
                <c:pt idx="5108">
                  <c:v>74.25</c:v>
                </c:pt>
                <c:pt idx="5109">
                  <c:v>74.25</c:v>
                </c:pt>
                <c:pt idx="5110">
                  <c:v>74.25</c:v>
                </c:pt>
                <c:pt idx="5111">
                  <c:v>74.25</c:v>
                </c:pt>
                <c:pt idx="5112">
                  <c:v>74.25</c:v>
                </c:pt>
                <c:pt idx="5113">
                  <c:v>74.25</c:v>
                </c:pt>
                <c:pt idx="5114">
                  <c:v>74.25</c:v>
                </c:pt>
                <c:pt idx="5115">
                  <c:v>74.25</c:v>
                </c:pt>
                <c:pt idx="5116">
                  <c:v>74.25</c:v>
                </c:pt>
                <c:pt idx="5117">
                  <c:v>74.25</c:v>
                </c:pt>
                <c:pt idx="5118">
                  <c:v>74.25</c:v>
                </c:pt>
                <c:pt idx="5119">
                  <c:v>74.25</c:v>
                </c:pt>
                <c:pt idx="5120">
                  <c:v>74.25</c:v>
                </c:pt>
                <c:pt idx="5121">
                  <c:v>74.25</c:v>
                </c:pt>
                <c:pt idx="5122">
                  <c:v>74.25</c:v>
                </c:pt>
                <c:pt idx="5123">
                  <c:v>74.25</c:v>
                </c:pt>
                <c:pt idx="5124">
                  <c:v>74.25</c:v>
                </c:pt>
                <c:pt idx="5125">
                  <c:v>74.25</c:v>
                </c:pt>
                <c:pt idx="5126">
                  <c:v>74.25</c:v>
                </c:pt>
                <c:pt idx="5127">
                  <c:v>74.25</c:v>
                </c:pt>
                <c:pt idx="5128">
                  <c:v>74.25</c:v>
                </c:pt>
                <c:pt idx="5129">
                  <c:v>74.25</c:v>
                </c:pt>
                <c:pt idx="5130">
                  <c:v>74.25</c:v>
                </c:pt>
                <c:pt idx="5131">
                  <c:v>74.25</c:v>
                </c:pt>
                <c:pt idx="5132">
                  <c:v>74.25</c:v>
                </c:pt>
                <c:pt idx="5133">
                  <c:v>74.25</c:v>
                </c:pt>
                <c:pt idx="5134">
                  <c:v>74.25</c:v>
                </c:pt>
                <c:pt idx="5135">
                  <c:v>74.25</c:v>
                </c:pt>
                <c:pt idx="5136">
                  <c:v>74.25</c:v>
                </c:pt>
                <c:pt idx="5137">
                  <c:v>74.25</c:v>
                </c:pt>
                <c:pt idx="5138">
                  <c:v>74.25</c:v>
                </c:pt>
                <c:pt idx="5139">
                  <c:v>74.25</c:v>
                </c:pt>
                <c:pt idx="5140">
                  <c:v>74.25</c:v>
                </c:pt>
                <c:pt idx="5141">
                  <c:v>74.25</c:v>
                </c:pt>
                <c:pt idx="5142">
                  <c:v>74.25</c:v>
                </c:pt>
                <c:pt idx="5143">
                  <c:v>74.25</c:v>
                </c:pt>
                <c:pt idx="5144">
                  <c:v>74.25</c:v>
                </c:pt>
                <c:pt idx="5145">
                  <c:v>74.25</c:v>
                </c:pt>
                <c:pt idx="5146">
                  <c:v>74.25</c:v>
                </c:pt>
                <c:pt idx="5147">
                  <c:v>74.25</c:v>
                </c:pt>
                <c:pt idx="5148">
                  <c:v>74.25</c:v>
                </c:pt>
                <c:pt idx="5149">
                  <c:v>74.25</c:v>
                </c:pt>
                <c:pt idx="5150">
                  <c:v>74.25</c:v>
                </c:pt>
                <c:pt idx="5151">
                  <c:v>74.25</c:v>
                </c:pt>
                <c:pt idx="5152">
                  <c:v>74.25</c:v>
                </c:pt>
                <c:pt idx="5153">
                  <c:v>74.25</c:v>
                </c:pt>
                <c:pt idx="5154">
                  <c:v>74.25</c:v>
                </c:pt>
                <c:pt idx="5155">
                  <c:v>74.25</c:v>
                </c:pt>
                <c:pt idx="5156">
                  <c:v>74.25</c:v>
                </c:pt>
                <c:pt idx="5157">
                  <c:v>74.25</c:v>
                </c:pt>
                <c:pt idx="5158">
                  <c:v>74.25</c:v>
                </c:pt>
                <c:pt idx="5159">
                  <c:v>74.25</c:v>
                </c:pt>
                <c:pt idx="5160">
                  <c:v>74.25</c:v>
                </c:pt>
                <c:pt idx="5161">
                  <c:v>74.25</c:v>
                </c:pt>
                <c:pt idx="5162">
                  <c:v>74.25</c:v>
                </c:pt>
                <c:pt idx="5163">
                  <c:v>74.25</c:v>
                </c:pt>
                <c:pt idx="5164">
                  <c:v>74.25</c:v>
                </c:pt>
                <c:pt idx="5165">
                  <c:v>74.25</c:v>
                </c:pt>
                <c:pt idx="5166">
                  <c:v>74.25</c:v>
                </c:pt>
                <c:pt idx="5167">
                  <c:v>74.25</c:v>
                </c:pt>
                <c:pt idx="5168">
                  <c:v>74.25</c:v>
                </c:pt>
                <c:pt idx="5169">
                  <c:v>74.25</c:v>
                </c:pt>
                <c:pt idx="5170">
                  <c:v>74.25</c:v>
                </c:pt>
                <c:pt idx="5171">
                  <c:v>74.25</c:v>
                </c:pt>
                <c:pt idx="5172">
                  <c:v>74.25</c:v>
                </c:pt>
                <c:pt idx="5173">
                  <c:v>74.25</c:v>
                </c:pt>
                <c:pt idx="5174">
                  <c:v>74.25</c:v>
                </c:pt>
                <c:pt idx="5175">
                  <c:v>74.25</c:v>
                </c:pt>
                <c:pt idx="5176">
                  <c:v>74.25</c:v>
                </c:pt>
                <c:pt idx="5177">
                  <c:v>74.25</c:v>
                </c:pt>
                <c:pt idx="5178">
                  <c:v>74.25</c:v>
                </c:pt>
                <c:pt idx="5179">
                  <c:v>74.25</c:v>
                </c:pt>
                <c:pt idx="5180">
                  <c:v>74.25</c:v>
                </c:pt>
                <c:pt idx="5181">
                  <c:v>74.25</c:v>
                </c:pt>
                <c:pt idx="5182">
                  <c:v>74.25</c:v>
                </c:pt>
                <c:pt idx="5183">
                  <c:v>74.25</c:v>
                </c:pt>
                <c:pt idx="5184">
                  <c:v>74.25</c:v>
                </c:pt>
                <c:pt idx="5185">
                  <c:v>74.25</c:v>
                </c:pt>
                <c:pt idx="5186">
                  <c:v>74.25</c:v>
                </c:pt>
                <c:pt idx="5187">
                  <c:v>74.25</c:v>
                </c:pt>
                <c:pt idx="5188">
                  <c:v>74.25</c:v>
                </c:pt>
                <c:pt idx="5189">
                  <c:v>74.25</c:v>
                </c:pt>
                <c:pt idx="5190">
                  <c:v>74.25</c:v>
                </c:pt>
                <c:pt idx="5191">
                  <c:v>74.25</c:v>
                </c:pt>
                <c:pt idx="5192">
                  <c:v>74.25</c:v>
                </c:pt>
                <c:pt idx="5193">
                  <c:v>74.25</c:v>
                </c:pt>
                <c:pt idx="5194">
                  <c:v>74.25</c:v>
                </c:pt>
                <c:pt idx="5195">
                  <c:v>74.25</c:v>
                </c:pt>
                <c:pt idx="5196">
                  <c:v>74.25</c:v>
                </c:pt>
                <c:pt idx="5197">
                  <c:v>74.25</c:v>
                </c:pt>
                <c:pt idx="5198">
                  <c:v>74.25</c:v>
                </c:pt>
                <c:pt idx="5199">
                  <c:v>74.25</c:v>
                </c:pt>
                <c:pt idx="5200">
                  <c:v>74.25</c:v>
                </c:pt>
                <c:pt idx="5201">
                  <c:v>74.25</c:v>
                </c:pt>
                <c:pt idx="5202">
                  <c:v>74.25</c:v>
                </c:pt>
                <c:pt idx="5203">
                  <c:v>74.25</c:v>
                </c:pt>
                <c:pt idx="5204">
                  <c:v>74.25</c:v>
                </c:pt>
                <c:pt idx="5205">
                  <c:v>74.25</c:v>
                </c:pt>
                <c:pt idx="5206">
                  <c:v>74.25</c:v>
                </c:pt>
                <c:pt idx="5207">
                  <c:v>74.25</c:v>
                </c:pt>
                <c:pt idx="5208">
                  <c:v>74.25</c:v>
                </c:pt>
                <c:pt idx="5209">
                  <c:v>74.25</c:v>
                </c:pt>
                <c:pt idx="5210">
                  <c:v>74.25</c:v>
                </c:pt>
                <c:pt idx="5211">
                  <c:v>74.25</c:v>
                </c:pt>
                <c:pt idx="5212">
                  <c:v>74.25</c:v>
                </c:pt>
                <c:pt idx="5213">
                  <c:v>74.25</c:v>
                </c:pt>
                <c:pt idx="5214">
                  <c:v>74.25</c:v>
                </c:pt>
                <c:pt idx="5215">
                  <c:v>74.25</c:v>
                </c:pt>
                <c:pt idx="5216">
                  <c:v>74.25</c:v>
                </c:pt>
                <c:pt idx="5217">
                  <c:v>74.25</c:v>
                </c:pt>
                <c:pt idx="5218">
                  <c:v>74.25</c:v>
                </c:pt>
                <c:pt idx="5219">
                  <c:v>74.25</c:v>
                </c:pt>
                <c:pt idx="5220">
                  <c:v>74.25</c:v>
                </c:pt>
                <c:pt idx="5221">
                  <c:v>74.25</c:v>
                </c:pt>
                <c:pt idx="5222">
                  <c:v>74.25</c:v>
                </c:pt>
                <c:pt idx="5223">
                  <c:v>74.25</c:v>
                </c:pt>
                <c:pt idx="5224">
                  <c:v>99</c:v>
                </c:pt>
                <c:pt idx="5225">
                  <c:v>99</c:v>
                </c:pt>
                <c:pt idx="5226">
                  <c:v>99</c:v>
                </c:pt>
                <c:pt idx="5227">
                  <c:v>99</c:v>
                </c:pt>
                <c:pt idx="5228">
                  <c:v>99</c:v>
                </c:pt>
                <c:pt idx="5229">
                  <c:v>99</c:v>
                </c:pt>
                <c:pt idx="5230">
                  <c:v>99</c:v>
                </c:pt>
                <c:pt idx="5231">
                  <c:v>99</c:v>
                </c:pt>
                <c:pt idx="5232">
                  <c:v>99</c:v>
                </c:pt>
                <c:pt idx="5233">
                  <c:v>99</c:v>
                </c:pt>
                <c:pt idx="5234">
                  <c:v>99</c:v>
                </c:pt>
                <c:pt idx="5235">
                  <c:v>99</c:v>
                </c:pt>
                <c:pt idx="5236">
                  <c:v>99</c:v>
                </c:pt>
                <c:pt idx="5237">
                  <c:v>99</c:v>
                </c:pt>
                <c:pt idx="5238">
                  <c:v>99</c:v>
                </c:pt>
                <c:pt idx="5239">
                  <c:v>99</c:v>
                </c:pt>
                <c:pt idx="5240">
                  <c:v>99</c:v>
                </c:pt>
                <c:pt idx="5241">
                  <c:v>99</c:v>
                </c:pt>
                <c:pt idx="5242">
                  <c:v>99</c:v>
                </c:pt>
                <c:pt idx="5243">
                  <c:v>99</c:v>
                </c:pt>
                <c:pt idx="5244">
                  <c:v>99</c:v>
                </c:pt>
                <c:pt idx="5245">
                  <c:v>99.333333330000002</c:v>
                </c:pt>
                <c:pt idx="5246">
                  <c:v>99.333333330000002</c:v>
                </c:pt>
                <c:pt idx="5247">
                  <c:v>99.333333330000002</c:v>
                </c:pt>
                <c:pt idx="5248">
                  <c:v>99.333333330000002</c:v>
                </c:pt>
                <c:pt idx="5249">
                  <c:v>99.333333330000002</c:v>
                </c:pt>
                <c:pt idx="5250">
                  <c:v>99.333333330000002</c:v>
                </c:pt>
                <c:pt idx="5251">
                  <c:v>99.333333330000002</c:v>
                </c:pt>
                <c:pt idx="5252">
                  <c:v>99.333333330000002</c:v>
                </c:pt>
                <c:pt idx="5253">
                  <c:v>99.333333330000002</c:v>
                </c:pt>
                <c:pt idx="5254">
                  <c:v>99.333333330000002</c:v>
                </c:pt>
                <c:pt idx="5255">
                  <c:v>99.333333330000002</c:v>
                </c:pt>
                <c:pt idx="5256">
                  <c:v>99.333333330000002</c:v>
                </c:pt>
                <c:pt idx="5257">
                  <c:v>99.333333330000002</c:v>
                </c:pt>
                <c:pt idx="5258">
                  <c:v>99.333333330000002</c:v>
                </c:pt>
                <c:pt idx="5259">
                  <c:v>99.333333330000002</c:v>
                </c:pt>
                <c:pt idx="5260">
                  <c:v>99.333333330000002</c:v>
                </c:pt>
                <c:pt idx="5261">
                  <c:v>99.333333330000002</c:v>
                </c:pt>
                <c:pt idx="5262">
                  <c:v>99.333333330000002</c:v>
                </c:pt>
                <c:pt idx="5263">
                  <c:v>99.333333330000002</c:v>
                </c:pt>
                <c:pt idx="5264">
                  <c:v>99.333333330000002</c:v>
                </c:pt>
                <c:pt idx="5265">
                  <c:v>99.333333330000002</c:v>
                </c:pt>
                <c:pt idx="5266">
                  <c:v>99.333333330000002</c:v>
                </c:pt>
                <c:pt idx="5267">
                  <c:v>99.333333330000002</c:v>
                </c:pt>
                <c:pt idx="5268">
                  <c:v>99.333333330000002</c:v>
                </c:pt>
                <c:pt idx="5269">
                  <c:v>99.333333330000002</c:v>
                </c:pt>
                <c:pt idx="5270">
                  <c:v>99.333333330000002</c:v>
                </c:pt>
                <c:pt idx="5271">
                  <c:v>99.333333330000002</c:v>
                </c:pt>
                <c:pt idx="5272">
                  <c:v>99.333333330000002</c:v>
                </c:pt>
                <c:pt idx="5273">
                  <c:v>99.333333330000002</c:v>
                </c:pt>
                <c:pt idx="5274">
                  <c:v>99.333333330000002</c:v>
                </c:pt>
                <c:pt idx="5275">
                  <c:v>99.333333330000002</c:v>
                </c:pt>
                <c:pt idx="5276">
                  <c:v>99.333333330000002</c:v>
                </c:pt>
                <c:pt idx="5277">
                  <c:v>99.333333330000002</c:v>
                </c:pt>
                <c:pt idx="5278">
                  <c:v>99.333333330000002</c:v>
                </c:pt>
                <c:pt idx="5279">
                  <c:v>99.333333330000002</c:v>
                </c:pt>
                <c:pt idx="5280">
                  <c:v>99.333333330000002</c:v>
                </c:pt>
                <c:pt idx="5281">
                  <c:v>99.333333330000002</c:v>
                </c:pt>
                <c:pt idx="5282">
                  <c:v>99.333333330000002</c:v>
                </c:pt>
                <c:pt idx="5283">
                  <c:v>99.333333330000002</c:v>
                </c:pt>
                <c:pt idx="5284">
                  <c:v>99.333333330000002</c:v>
                </c:pt>
                <c:pt idx="5285">
                  <c:v>99.333333330000002</c:v>
                </c:pt>
                <c:pt idx="5286">
                  <c:v>99.333333330000002</c:v>
                </c:pt>
                <c:pt idx="5287">
                  <c:v>99.333333330000002</c:v>
                </c:pt>
                <c:pt idx="5288">
                  <c:v>99.333333330000002</c:v>
                </c:pt>
                <c:pt idx="5289">
                  <c:v>99.333333330000002</c:v>
                </c:pt>
                <c:pt idx="5290">
                  <c:v>99.333333330000002</c:v>
                </c:pt>
                <c:pt idx="5291">
                  <c:v>99.333333330000002</c:v>
                </c:pt>
                <c:pt idx="5292">
                  <c:v>99.333333330000002</c:v>
                </c:pt>
                <c:pt idx="5293">
                  <c:v>99.333333330000002</c:v>
                </c:pt>
                <c:pt idx="5294">
                  <c:v>99.333333330000002</c:v>
                </c:pt>
                <c:pt idx="5295">
                  <c:v>99.333333330000002</c:v>
                </c:pt>
                <c:pt idx="5296">
                  <c:v>99.333333330000002</c:v>
                </c:pt>
                <c:pt idx="5297">
                  <c:v>99.333333330000002</c:v>
                </c:pt>
                <c:pt idx="5298">
                  <c:v>99.333333330000002</c:v>
                </c:pt>
                <c:pt idx="5299">
                  <c:v>99.333333330000002</c:v>
                </c:pt>
                <c:pt idx="5300">
                  <c:v>99.333333330000002</c:v>
                </c:pt>
                <c:pt idx="5301">
                  <c:v>99.333333330000002</c:v>
                </c:pt>
                <c:pt idx="5302">
                  <c:v>99.333333330000002</c:v>
                </c:pt>
                <c:pt idx="5303">
                  <c:v>99.333333330000002</c:v>
                </c:pt>
                <c:pt idx="5304">
                  <c:v>99.333333330000002</c:v>
                </c:pt>
                <c:pt idx="5305">
                  <c:v>99.333333330000002</c:v>
                </c:pt>
                <c:pt idx="5306">
                  <c:v>99.333333330000002</c:v>
                </c:pt>
                <c:pt idx="5307">
                  <c:v>99.333333330000002</c:v>
                </c:pt>
                <c:pt idx="5308">
                  <c:v>99.333333330000002</c:v>
                </c:pt>
                <c:pt idx="5309">
                  <c:v>99.333333330000002</c:v>
                </c:pt>
                <c:pt idx="5310">
                  <c:v>99.333333330000002</c:v>
                </c:pt>
                <c:pt idx="5311">
                  <c:v>99.333333330000002</c:v>
                </c:pt>
                <c:pt idx="5312">
                  <c:v>99.333333330000002</c:v>
                </c:pt>
                <c:pt idx="5313">
                  <c:v>99.333333330000002</c:v>
                </c:pt>
                <c:pt idx="5314">
                  <c:v>99.333333330000002</c:v>
                </c:pt>
                <c:pt idx="5315">
                  <c:v>99.333333330000002</c:v>
                </c:pt>
                <c:pt idx="5316">
                  <c:v>99.333333330000002</c:v>
                </c:pt>
                <c:pt idx="5317">
                  <c:v>99.333333330000002</c:v>
                </c:pt>
                <c:pt idx="5318">
                  <c:v>99.333333330000002</c:v>
                </c:pt>
                <c:pt idx="5319">
                  <c:v>99.333333330000002</c:v>
                </c:pt>
                <c:pt idx="5320">
                  <c:v>99.333333330000002</c:v>
                </c:pt>
                <c:pt idx="5321">
                  <c:v>99.333333330000002</c:v>
                </c:pt>
                <c:pt idx="5322">
                  <c:v>99.333333330000002</c:v>
                </c:pt>
                <c:pt idx="5323">
                  <c:v>99.333333330000002</c:v>
                </c:pt>
                <c:pt idx="5324">
                  <c:v>99.333333330000002</c:v>
                </c:pt>
                <c:pt idx="5325">
                  <c:v>99.333333330000002</c:v>
                </c:pt>
                <c:pt idx="5326">
                  <c:v>99.333333330000002</c:v>
                </c:pt>
                <c:pt idx="5327">
                  <c:v>99.333333330000002</c:v>
                </c:pt>
                <c:pt idx="5328">
                  <c:v>99.333333330000002</c:v>
                </c:pt>
                <c:pt idx="5329">
                  <c:v>99.333333330000002</c:v>
                </c:pt>
                <c:pt idx="5330">
                  <c:v>99.333333330000002</c:v>
                </c:pt>
                <c:pt idx="5331">
                  <c:v>99.333333330000002</c:v>
                </c:pt>
                <c:pt idx="5332">
                  <c:v>99.333333330000002</c:v>
                </c:pt>
                <c:pt idx="5333">
                  <c:v>99.333333330000002</c:v>
                </c:pt>
                <c:pt idx="5334">
                  <c:v>99.333333330000002</c:v>
                </c:pt>
                <c:pt idx="5335">
                  <c:v>99.333333330000002</c:v>
                </c:pt>
                <c:pt idx="5336">
                  <c:v>99.333333330000002</c:v>
                </c:pt>
                <c:pt idx="5337">
                  <c:v>99.333333330000002</c:v>
                </c:pt>
                <c:pt idx="5338">
                  <c:v>99.333333330000002</c:v>
                </c:pt>
                <c:pt idx="5339">
                  <c:v>99.333333330000002</c:v>
                </c:pt>
                <c:pt idx="5340">
                  <c:v>99.333333330000002</c:v>
                </c:pt>
                <c:pt idx="5341">
                  <c:v>99.333333330000002</c:v>
                </c:pt>
                <c:pt idx="5342">
                  <c:v>99.333333330000002</c:v>
                </c:pt>
                <c:pt idx="5343">
                  <c:v>99.333333330000002</c:v>
                </c:pt>
                <c:pt idx="5344">
                  <c:v>99.333333330000002</c:v>
                </c:pt>
                <c:pt idx="5345">
                  <c:v>99.333333330000002</c:v>
                </c:pt>
                <c:pt idx="5346">
                  <c:v>99.333333330000002</c:v>
                </c:pt>
                <c:pt idx="5347">
                  <c:v>99.333333330000002</c:v>
                </c:pt>
                <c:pt idx="5348">
                  <c:v>99.333333330000002</c:v>
                </c:pt>
                <c:pt idx="5349">
                  <c:v>99.333333330000002</c:v>
                </c:pt>
                <c:pt idx="5350">
                  <c:v>99.333333330000002</c:v>
                </c:pt>
                <c:pt idx="5351">
                  <c:v>99.333333330000002</c:v>
                </c:pt>
                <c:pt idx="5352">
                  <c:v>99.333333330000002</c:v>
                </c:pt>
                <c:pt idx="5353">
                  <c:v>99.333333330000002</c:v>
                </c:pt>
                <c:pt idx="5354">
                  <c:v>99.333333330000002</c:v>
                </c:pt>
                <c:pt idx="5355">
                  <c:v>99.333333330000002</c:v>
                </c:pt>
                <c:pt idx="5356">
                  <c:v>99.333333330000002</c:v>
                </c:pt>
                <c:pt idx="5357">
                  <c:v>99.333333330000002</c:v>
                </c:pt>
                <c:pt idx="5358">
                  <c:v>99.333333330000002</c:v>
                </c:pt>
                <c:pt idx="5359">
                  <c:v>99.333333330000002</c:v>
                </c:pt>
                <c:pt idx="5360">
                  <c:v>99.333333330000002</c:v>
                </c:pt>
                <c:pt idx="5361">
                  <c:v>99.333333330000002</c:v>
                </c:pt>
                <c:pt idx="5362">
                  <c:v>99.333333330000002</c:v>
                </c:pt>
                <c:pt idx="5363">
                  <c:v>99.333333330000002</c:v>
                </c:pt>
                <c:pt idx="5364">
                  <c:v>99.333333330000002</c:v>
                </c:pt>
                <c:pt idx="5365">
                  <c:v>99.333333330000002</c:v>
                </c:pt>
                <c:pt idx="5366">
                  <c:v>99.333333330000002</c:v>
                </c:pt>
                <c:pt idx="5367">
                  <c:v>99.333333330000002</c:v>
                </c:pt>
                <c:pt idx="5368">
                  <c:v>99.333333330000002</c:v>
                </c:pt>
                <c:pt idx="5369">
                  <c:v>99.333333330000002</c:v>
                </c:pt>
                <c:pt idx="5370">
                  <c:v>99.333333330000002</c:v>
                </c:pt>
                <c:pt idx="5371">
                  <c:v>99.333333330000002</c:v>
                </c:pt>
                <c:pt idx="5372">
                  <c:v>99.333333330000002</c:v>
                </c:pt>
                <c:pt idx="5373">
                  <c:v>99.333333330000002</c:v>
                </c:pt>
                <c:pt idx="5374">
                  <c:v>99.333333330000002</c:v>
                </c:pt>
                <c:pt idx="5375">
                  <c:v>99.333333330000002</c:v>
                </c:pt>
                <c:pt idx="5376">
                  <c:v>99.333333330000002</c:v>
                </c:pt>
                <c:pt idx="5377">
                  <c:v>99.333333330000002</c:v>
                </c:pt>
                <c:pt idx="5378">
                  <c:v>99.333333330000002</c:v>
                </c:pt>
                <c:pt idx="5379">
                  <c:v>99.333333330000002</c:v>
                </c:pt>
                <c:pt idx="5380">
                  <c:v>99.333333330000002</c:v>
                </c:pt>
                <c:pt idx="5381">
                  <c:v>99.333333330000002</c:v>
                </c:pt>
                <c:pt idx="5382">
                  <c:v>99.333333330000002</c:v>
                </c:pt>
                <c:pt idx="5383">
                  <c:v>99.333333330000002</c:v>
                </c:pt>
                <c:pt idx="5384">
                  <c:v>99.333333330000002</c:v>
                </c:pt>
                <c:pt idx="5385">
                  <c:v>99.333333330000002</c:v>
                </c:pt>
                <c:pt idx="5386">
                  <c:v>99.333333330000002</c:v>
                </c:pt>
                <c:pt idx="5387">
                  <c:v>99.333333330000002</c:v>
                </c:pt>
                <c:pt idx="5388">
                  <c:v>99.333333330000002</c:v>
                </c:pt>
                <c:pt idx="5389">
                  <c:v>99.333333330000002</c:v>
                </c:pt>
                <c:pt idx="5390">
                  <c:v>99.333333330000002</c:v>
                </c:pt>
                <c:pt idx="5391">
                  <c:v>99.333333330000002</c:v>
                </c:pt>
                <c:pt idx="5392">
                  <c:v>99.333333330000002</c:v>
                </c:pt>
                <c:pt idx="5393">
                  <c:v>99.333333330000002</c:v>
                </c:pt>
                <c:pt idx="5394">
                  <c:v>99.333333330000002</c:v>
                </c:pt>
                <c:pt idx="5395">
                  <c:v>99.333333330000002</c:v>
                </c:pt>
                <c:pt idx="5396">
                  <c:v>99.333333330000002</c:v>
                </c:pt>
                <c:pt idx="5397">
                  <c:v>99.333333330000002</c:v>
                </c:pt>
                <c:pt idx="5398">
                  <c:v>99.333333330000002</c:v>
                </c:pt>
                <c:pt idx="5399">
                  <c:v>99.333333330000002</c:v>
                </c:pt>
                <c:pt idx="5400">
                  <c:v>99.333333330000002</c:v>
                </c:pt>
                <c:pt idx="5401">
                  <c:v>99.333333330000002</c:v>
                </c:pt>
                <c:pt idx="5402">
                  <c:v>99.333333330000002</c:v>
                </c:pt>
                <c:pt idx="5403">
                  <c:v>99.333333330000002</c:v>
                </c:pt>
                <c:pt idx="5404">
                  <c:v>99.333333330000002</c:v>
                </c:pt>
                <c:pt idx="5405">
                  <c:v>99.333333330000002</c:v>
                </c:pt>
                <c:pt idx="5406">
                  <c:v>99.333333330000002</c:v>
                </c:pt>
                <c:pt idx="5407">
                  <c:v>99.333333330000002</c:v>
                </c:pt>
                <c:pt idx="5408">
                  <c:v>99.333333330000002</c:v>
                </c:pt>
                <c:pt idx="5409">
                  <c:v>99.333333330000002</c:v>
                </c:pt>
                <c:pt idx="5410">
                  <c:v>99.333333330000002</c:v>
                </c:pt>
                <c:pt idx="5411">
                  <c:v>99.333333330000002</c:v>
                </c:pt>
                <c:pt idx="5412">
                  <c:v>99.333333330000002</c:v>
                </c:pt>
                <c:pt idx="5413">
                  <c:v>99.333333330000002</c:v>
                </c:pt>
                <c:pt idx="5414">
                  <c:v>99.333333330000002</c:v>
                </c:pt>
                <c:pt idx="5415">
                  <c:v>99.333333330000002</c:v>
                </c:pt>
                <c:pt idx="5416">
                  <c:v>99.333333330000002</c:v>
                </c:pt>
                <c:pt idx="5417">
                  <c:v>99.333333330000002</c:v>
                </c:pt>
                <c:pt idx="5418">
                  <c:v>99.333333330000002</c:v>
                </c:pt>
                <c:pt idx="5419">
                  <c:v>99.333333330000002</c:v>
                </c:pt>
                <c:pt idx="5420">
                  <c:v>99.333333330000002</c:v>
                </c:pt>
                <c:pt idx="5421">
                  <c:v>99.333333330000002</c:v>
                </c:pt>
                <c:pt idx="5422">
                  <c:v>99.333333330000002</c:v>
                </c:pt>
                <c:pt idx="5423">
                  <c:v>99.333333330000002</c:v>
                </c:pt>
                <c:pt idx="5424">
                  <c:v>99.333333330000002</c:v>
                </c:pt>
                <c:pt idx="5425">
                  <c:v>99.333333330000002</c:v>
                </c:pt>
                <c:pt idx="5426">
                  <c:v>99.333333330000002</c:v>
                </c:pt>
                <c:pt idx="5427">
                  <c:v>99.333333330000002</c:v>
                </c:pt>
                <c:pt idx="5428">
                  <c:v>99.333333330000002</c:v>
                </c:pt>
                <c:pt idx="5429">
                  <c:v>99.333333330000002</c:v>
                </c:pt>
                <c:pt idx="5430">
                  <c:v>99.333333330000002</c:v>
                </c:pt>
                <c:pt idx="5431">
                  <c:v>99.333333330000002</c:v>
                </c:pt>
                <c:pt idx="5432">
                  <c:v>99.333333330000002</c:v>
                </c:pt>
                <c:pt idx="5433">
                  <c:v>99.333333330000002</c:v>
                </c:pt>
                <c:pt idx="5434">
                  <c:v>99.333333330000002</c:v>
                </c:pt>
                <c:pt idx="5435">
                  <c:v>99.333333330000002</c:v>
                </c:pt>
                <c:pt idx="5436">
                  <c:v>99.333333330000002</c:v>
                </c:pt>
                <c:pt idx="5437">
                  <c:v>99.333333330000002</c:v>
                </c:pt>
                <c:pt idx="5438">
                  <c:v>99.333333330000002</c:v>
                </c:pt>
                <c:pt idx="5439">
                  <c:v>99.333333330000002</c:v>
                </c:pt>
                <c:pt idx="5440">
                  <c:v>99.333333330000002</c:v>
                </c:pt>
                <c:pt idx="5441">
                  <c:v>99.333333330000002</c:v>
                </c:pt>
                <c:pt idx="5442">
                  <c:v>99.333333330000002</c:v>
                </c:pt>
                <c:pt idx="5443">
                  <c:v>99.333333330000002</c:v>
                </c:pt>
                <c:pt idx="5444">
                  <c:v>99.333333330000002</c:v>
                </c:pt>
                <c:pt idx="5445">
                  <c:v>99.333333330000002</c:v>
                </c:pt>
                <c:pt idx="5446">
                  <c:v>99.333333330000002</c:v>
                </c:pt>
                <c:pt idx="5447">
                  <c:v>99.333333330000002</c:v>
                </c:pt>
                <c:pt idx="5448">
                  <c:v>99.333333330000002</c:v>
                </c:pt>
                <c:pt idx="5449">
                  <c:v>99.333333330000002</c:v>
                </c:pt>
                <c:pt idx="5450">
                  <c:v>99.333333330000002</c:v>
                </c:pt>
                <c:pt idx="5451">
                  <c:v>99.333333330000002</c:v>
                </c:pt>
                <c:pt idx="5452">
                  <c:v>99.333333330000002</c:v>
                </c:pt>
                <c:pt idx="5453">
                  <c:v>99.333333330000002</c:v>
                </c:pt>
                <c:pt idx="5454">
                  <c:v>99.333333330000002</c:v>
                </c:pt>
                <c:pt idx="5455">
                  <c:v>99.333333330000002</c:v>
                </c:pt>
                <c:pt idx="5456">
                  <c:v>99.333333330000002</c:v>
                </c:pt>
                <c:pt idx="5457">
                  <c:v>99.333333330000002</c:v>
                </c:pt>
                <c:pt idx="5458">
                  <c:v>99.333333330000002</c:v>
                </c:pt>
                <c:pt idx="5459">
                  <c:v>99.333333330000002</c:v>
                </c:pt>
                <c:pt idx="5460">
                  <c:v>99.333333330000002</c:v>
                </c:pt>
                <c:pt idx="5461">
                  <c:v>99.333333330000002</c:v>
                </c:pt>
                <c:pt idx="5462">
                  <c:v>99.333333330000002</c:v>
                </c:pt>
                <c:pt idx="5463">
                  <c:v>99.333333330000002</c:v>
                </c:pt>
                <c:pt idx="5464">
                  <c:v>99.333333330000002</c:v>
                </c:pt>
                <c:pt idx="5465">
                  <c:v>99.333333330000002</c:v>
                </c:pt>
                <c:pt idx="5466">
                  <c:v>99.333333330000002</c:v>
                </c:pt>
                <c:pt idx="5467">
                  <c:v>99.333333330000002</c:v>
                </c:pt>
                <c:pt idx="5468">
                  <c:v>99.333333330000002</c:v>
                </c:pt>
                <c:pt idx="5469">
                  <c:v>99.333333330000002</c:v>
                </c:pt>
                <c:pt idx="5470">
                  <c:v>99.333333330000002</c:v>
                </c:pt>
                <c:pt idx="5471">
                  <c:v>99.333333330000002</c:v>
                </c:pt>
                <c:pt idx="5472">
                  <c:v>99.333333330000002</c:v>
                </c:pt>
                <c:pt idx="5473">
                  <c:v>99.333333330000002</c:v>
                </c:pt>
                <c:pt idx="5474">
                  <c:v>99.333333330000002</c:v>
                </c:pt>
                <c:pt idx="5475">
                  <c:v>99.333333330000002</c:v>
                </c:pt>
                <c:pt idx="5476">
                  <c:v>99.333333330000002</c:v>
                </c:pt>
                <c:pt idx="5477">
                  <c:v>99.333333330000002</c:v>
                </c:pt>
                <c:pt idx="5478">
                  <c:v>99.333333330000002</c:v>
                </c:pt>
                <c:pt idx="5479">
                  <c:v>99.333333330000002</c:v>
                </c:pt>
                <c:pt idx="5480">
                  <c:v>99.333333330000002</c:v>
                </c:pt>
                <c:pt idx="5481">
                  <c:v>99.333333330000002</c:v>
                </c:pt>
                <c:pt idx="5482">
                  <c:v>99.333333330000002</c:v>
                </c:pt>
                <c:pt idx="5483">
                  <c:v>99.333333330000002</c:v>
                </c:pt>
                <c:pt idx="5484">
                  <c:v>99.333333330000002</c:v>
                </c:pt>
                <c:pt idx="5485">
                  <c:v>99.333333330000002</c:v>
                </c:pt>
                <c:pt idx="5486">
                  <c:v>99.333333330000002</c:v>
                </c:pt>
                <c:pt idx="5487">
                  <c:v>99.333333330000002</c:v>
                </c:pt>
                <c:pt idx="5488">
                  <c:v>99.333333330000002</c:v>
                </c:pt>
                <c:pt idx="5489">
                  <c:v>99.333333330000002</c:v>
                </c:pt>
                <c:pt idx="5490">
                  <c:v>99.333333330000002</c:v>
                </c:pt>
                <c:pt idx="5491">
                  <c:v>99.333333330000002</c:v>
                </c:pt>
                <c:pt idx="5492">
                  <c:v>99.333333330000002</c:v>
                </c:pt>
                <c:pt idx="5493">
                  <c:v>99.333333330000002</c:v>
                </c:pt>
                <c:pt idx="5494">
                  <c:v>99.333333330000002</c:v>
                </c:pt>
                <c:pt idx="5495">
                  <c:v>99.333333330000002</c:v>
                </c:pt>
                <c:pt idx="5496">
                  <c:v>99.333333330000002</c:v>
                </c:pt>
                <c:pt idx="5497">
                  <c:v>99.333333330000002</c:v>
                </c:pt>
                <c:pt idx="5498">
                  <c:v>99.333333330000002</c:v>
                </c:pt>
                <c:pt idx="5499">
                  <c:v>99.333333330000002</c:v>
                </c:pt>
                <c:pt idx="5500">
                  <c:v>99.333333330000002</c:v>
                </c:pt>
                <c:pt idx="5501">
                  <c:v>99.333333330000002</c:v>
                </c:pt>
                <c:pt idx="5502">
                  <c:v>99.333333330000002</c:v>
                </c:pt>
                <c:pt idx="5503">
                  <c:v>99.333333330000002</c:v>
                </c:pt>
                <c:pt idx="5504">
                  <c:v>99.333333330000002</c:v>
                </c:pt>
                <c:pt idx="5505">
                  <c:v>99.333333330000002</c:v>
                </c:pt>
                <c:pt idx="5506">
                  <c:v>99.333333330000002</c:v>
                </c:pt>
                <c:pt idx="5507">
                  <c:v>99.333333330000002</c:v>
                </c:pt>
                <c:pt idx="5508">
                  <c:v>99.333333330000002</c:v>
                </c:pt>
                <c:pt idx="5509">
                  <c:v>99.333333330000002</c:v>
                </c:pt>
                <c:pt idx="5510">
                  <c:v>99.333333330000002</c:v>
                </c:pt>
                <c:pt idx="5511">
                  <c:v>99.333333330000002</c:v>
                </c:pt>
                <c:pt idx="5512">
                  <c:v>99.333333330000002</c:v>
                </c:pt>
                <c:pt idx="5513">
                  <c:v>99.333333330000002</c:v>
                </c:pt>
                <c:pt idx="5514">
                  <c:v>99.333333330000002</c:v>
                </c:pt>
                <c:pt idx="5515">
                  <c:v>99.333333330000002</c:v>
                </c:pt>
                <c:pt idx="5516">
                  <c:v>99.333333330000002</c:v>
                </c:pt>
                <c:pt idx="5517">
                  <c:v>99.333333330000002</c:v>
                </c:pt>
                <c:pt idx="5518">
                  <c:v>99.333333330000002</c:v>
                </c:pt>
                <c:pt idx="5519">
                  <c:v>99.333333330000002</c:v>
                </c:pt>
                <c:pt idx="5520">
                  <c:v>99.333333330000002</c:v>
                </c:pt>
                <c:pt idx="5521">
                  <c:v>99.333333330000002</c:v>
                </c:pt>
                <c:pt idx="5522">
                  <c:v>99.333333330000002</c:v>
                </c:pt>
                <c:pt idx="5523">
                  <c:v>149</c:v>
                </c:pt>
                <c:pt idx="5524">
                  <c:v>149</c:v>
                </c:pt>
                <c:pt idx="5525">
                  <c:v>149</c:v>
                </c:pt>
                <c:pt idx="5526">
                  <c:v>149</c:v>
                </c:pt>
                <c:pt idx="5527">
                  <c:v>149</c:v>
                </c:pt>
                <c:pt idx="5528">
                  <c:v>149</c:v>
                </c:pt>
                <c:pt idx="5529">
                  <c:v>149</c:v>
                </c:pt>
                <c:pt idx="5530">
                  <c:v>149</c:v>
                </c:pt>
                <c:pt idx="5531">
                  <c:v>149</c:v>
                </c:pt>
                <c:pt idx="5532">
                  <c:v>149</c:v>
                </c:pt>
                <c:pt idx="5533">
                  <c:v>149</c:v>
                </c:pt>
                <c:pt idx="5534">
                  <c:v>149</c:v>
                </c:pt>
                <c:pt idx="5535">
                  <c:v>149</c:v>
                </c:pt>
                <c:pt idx="5536">
                  <c:v>149</c:v>
                </c:pt>
                <c:pt idx="5537">
                  <c:v>149</c:v>
                </c:pt>
                <c:pt idx="5538">
                  <c:v>149</c:v>
                </c:pt>
                <c:pt idx="5539">
                  <c:v>149</c:v>
                </c:pt>
                <c:pt idx="5540">
                  <c:v>149</c:v>
                </c:pt>
                <c:pt idx="5541">
                  <c:v>149</c:v>
                </c:pt>
                <c:pt idx="5542">
                  <c:v>149</c:v>
                </c:pt>
                <c:pt idx="5543">
                  <c:v>149</c:v>
                </c:pt>
                <c:pt idx="5544">
                  <c:v>149.5</c:v>
                </c:pt>
                <c:pt idx="5545">
                  <c:v>149.5</c:v>
                </c:pt>
                <c:pt idx="5546">
                  <c:v>149.5</c:v>
                </c:pt>
                <c:pt idx="5547">
                  <c:v>149.5</c:v>
                </c:pt>
                <c:pt idx="5548">
                  <c:v>149.5</c:v>
                </c:pt>
                <c:pt idx="5549">
                  <c:v>149.5</c:v>
                </c:pt>
                <c:pt idx="5550">
                  <c:v>149.5</c:v>
                </c:pt>
                <c:pt idx="5551">
                  <c:v>149.5</c:v>
                </c:pt>
                <c:pt idx="5552">
                  <c:v>149.5</c:v>
                </c:pt>
                <c:pt idx="5553">
                  <c:v>149.5</c:v>
                </c:pt>
                <c:pt idx="5554">
                  <c:v>149.5</c:v>
                </c:pt>
                <c:pt idx="5555">
                  <c:v>149.5</c:v>
                </c:pt>
                <c:pt idx="5556">
                  <c:v>149.5</c:v>
                </c:pt>
                <c:pt idx="5557">
                  <c:v>149.5</c:v>
                </c:pt>
                <c:pt idx="5558">
                  <c:v>149.5</c:v>
                </c:pt>
                <c:pt idx="5559">
                  <c:v>149.5</c:v>
                </c:pt>
                <c:pt idx="5560">
                  <c:v>149.5</c:v>
                </c:pt>
                <c:pt idx="5561">
                  <c:v>149.5</c:v>
                </c:pt>
                <c:pt idx="5562">
                  <c:v>149.5</c:v>
                </c:pt>
                <c:pt idx="5563">
                  <c:v>149.5</c:v>
                </c:pt>
                <c:pt idx="5564">
                  <c:v>149.5</c:v>
                </c:pt>
                <c:pt idx="5565">
                  <c:v>149.5</c:v>
                </c:pt>
                <c:pt idx="5566">
                  <c:v>149.5</c:v>
                </c:pt>
                <c:pt idx="5567">
                  <c:v>149.5</c:v>
                </c:pt>
                <c:pt idx="5568">
                  <c:v>149.5</c:v>
                </c:pt>
                <c:pt idx="5569">
                  <c:v>149.5</c:v>
                </c:pt>
                <c:pt idx="5570">
                  <c:v>149.5</c:v>
                </c:pt>
                <c:pt idx="5571">
                  <c:v>149.5</c:v>
                </c:pt>
                <c:pt idx="5572">
                  <c:v>149.5</c:v>
                </c:pt>
                <c:pt idx="5573">
                  <c:v>149.5</c:v>
                </c:pt>
                <c:pt idx="5574">
                  <c:v>149.5</c:v>
                </c:pt>
                <c:pt idx="5575">
                  <c:v>149.5</c:v>
                </c:pt>
                <c:pt idx="5576">
                  <c:v>149.5</c:v>
                </c:pt>
                <c:pt idx="5577">
                  <c:v>149.5</c:v>
                </c:pt>
                <c:pt idx="5578">
                  <c:v>149.5</c:v>
                </c:pt>
                <c:pt idx="5579">
                  <c:v>149.5</c:v>
                </c:pt>
                <c:pt idx="5580">
                  <c:v>149.5</c:v>
                </c:pt>
                <c:pt idx="5581">
                  <c:v>149.5</c:v>
                </c:pt>
                <c:pt idx="5582">
                  <c:v>149.5</c:v>
                </c:pt>
                <c:pt idx="5583">
                  <c:v>149.5</c:v>
                </c:pt>
                <c:pt idx="5584">
                  <c:v>149.5</c:v>
                </c:pt>
                <c:pt idx="5585">
                  <c:v>149.5</c:v>
                </c:pt>
                <c:pt idx="5586">
                  <c:v>149.5</c:v>
                </c:pt>
                <c:pt idx="5587">
                  <c:v>149.5</c:v>
                </c:pt>
                <c:pt idx="5588">
                  <c:v>149.5</c:v>
                </c:pt>
                <c:pt idx="5589">
                  <c:v>149.5</c:v>
                </c:pt>
                <c:pt idx="5590">
                  <c:v>149.5</c:v>
                </c:pt>
                <c:pt idx="5591">
                  <c:v>149.5</c:v>
                </c:pt>
                <c:pt idx="5592">
                  <c:v>149.5</c:v>
                </c:pt>
                <c:pt idx="5593">
                  <c:v>149.5</c:v>
                </c:pt>
                <c:pt idx="5594">
                  <c:v>149.5</c:v>
                </c:pt>
                <c:pt idx="5595">
                  <c:v>149.5</c:v>
                </c:pt>
                <c:pt idx="5596">
                  <c:v>149.5</c:v>
                </c:pt>
                <c:pt idx="5597">
                  <c:v>149.5</c:v>
                </c:pt>
                <c:pt idx="5598">
                  <c:v>149.5</c:v>
                </c:pt>
                <c:pt idx="5599">
                  <c:v>149.5</c:v>
                </c:pt>
                <c:pt idx="5600">
                  <c:v>149.5</c:v>
                </c:pt>
                <c:pt idx="5601">
                  <c:v>149.5</c:v>
                </c:pt>
                <c:pt idx="5602">
                  <c:v>149.5</c:v>
                </c:pt>
                <c:pt idx="5603">
                  <c:v>149.5</c:v>
                </c:pt>
                <c:pt idx="5604">
                  <c:v>149.5</c:v>
                </c:pt>
                <c:pt idx="5605">
                  <c:v>149.5</c:v>
                </c:pt>
                <c:pt idx="5606">
                  <c:v>149.5</c:v>
                </c:pt>
                <c:pt idx="5607">
                  <c:v>149.5</c:v>
                </c:pt>
                <c:pt idx="5608">
                  <c:v>149.5</c:v>
                </c:pt>
                <c:pt idx="5609">
                  <c:v>149.5</c:v>
                </c:pt>
                <c:pt idx="5610">
                  <c:v>149.5</c:v>
                </c:pt>
                <c:pt idx="5611">
                  <c:v>149.5</c:v>
                </c:pt>
                <c:pt idx="5612">
                  <c:v>149.5</c:v>
                </c:pt>
                <c:pt idx="5613">
                  <c:v>149.5</c:v>
                </c:pt>
                <c:pt idx="5614">
                  <c:v>149.5</c:v>
                </c:pt>
                <c:pt idx="5615">
                  <c:v>149.5</c:v>
                </c:pt>
                <c:pt idx="5616">
                  <c:v>149.5</c:v>
                </c:pt>
                <c:pt idx="5617">
                  <c:v>149.5</c:v>
                </c:pt>
                <c:pt idx="5618">
                  <c:v>149.5</c:v>
                </c:pt>
                <c:pt idx="5619">
                  <c:v>149.5</c:v>
                </c:pt>
                <c:pt idx="5620">
                  <c:v>149.5</c:v>
                </c:pt>
                <c:pt idx="5621">
                  <c:v>149.5</c:v>
                </c:pt>
                <c:pt idx="5622">
                  <c:v>149.5</c:v>
                </c:pt>
                <c:pt idx="5623">
                  <c:v>149.5</c:v>
                </c:pt>
                <c:pt idx="5624">
                  <c:v>149.5</c:v>
                </c:pt>
                <c:pt idx="5625">
                  <c:v>149.5</c:v>
                </c:pt>
                <c:pt idx="5626">
                  <c:v>149.5</c:v>
                </c:pt>
                <c:pt idx="5627">
                  <c:v>149.5</c:v>
                </c:pt>
                <c:pt idx="5628">
                  <c:v>149.5</c:v>
                </c:pt>
                <c:pt idx="5629">
                  <c:v>149.5</c:v>
                </c:pt>
                <c:pt idx="5630">
                  <c:v>149.5</c:v>
                </c:pt>
                <c:pt idx="5631">
                  <c:v>149.5</c:v>
                </c:pt>
                <c:pt idx="5632">
                  <c:v>149.5</c:v>
                </c:pt>
                <c:pt idx="5633">
                  <c:v>149.5</c:v>
                </c:pt>
                <c:pt idx="5634">
                  <c:v>149.5</c:v>
                </c:pt>
                <c:pt idx="5635">
                  <c:v>149.5</c:v>
                </c:pt>
                <c:pt idx="5636">
                  <c:v>149.5</c:v>
                </c:pt>
                <c:pt idx="5637">
                  <c:v>149.5</c:v>
                </c:pt>
                <c:pt idx="5638">
                  <c:v>149.5</c:v>
                </c:pt>
                <c:pt idx="5639">
                  <c:v>149.5</c:v>
                </c:pt>
                <c:pt idx="5640">
                  <c:v>149.5</c:v>
                </c:pt>
                <c:pt idx="5641">
                  <c:v>149.5</c:v>
                </c:pt>
                <c:pt idx="5642">
                  <c:v>149.5</c:v>
                </c:pt>
                <c:pt idx="5643">
                  <c:v>149.5</c:v>
                </c:pt>
                <c:pt idx="5644">
                  <c:v>149.5</c:v>
                </c:pt>
                <c:pt idx="5645">
                  <c:v>149.5</c:v>
                </c:pt>
                <c:pt idx="5646">
                  <c:v>149.5</c:v>
                </c:pt>
                <c:pt idx="5647">
                  <c:v>149.5</c:v>
                </c:pt>
                <c:pt idx="5648">
                  <c:v>149.5</c:v>
                </c:pt>
                <c:pt idx="5649">
                  <c:v>149.5</c:v>
                </c:pt>
                <c:pt idx="5650">
                  <c:v>149.5</c:v>
                </c:pt>
                <c:pt idx="5651">
                  <c:v>149.5</c:v>
                </c:pt>
                <c:pt idx="5652">
                  <c:v>149.5</c:v>
                </c:pt>
                <c:pt idx="5653">
                  <c:v>149.5</c:v>
                </c:pt>
                <c:pt idx="5654">
                  <c:v>149.5</c:v>
                </c:pt>
                <c:pt idx="5655">
                  <c:v>149.5</c:v>
                </c:pt>
                <c:pt idx="5656">
                  <c:v>149.5</c:v>
                </c:pt>
                <c:pt idx="5657">
                  <c:v>149.5</c:v>
                </c:pt>
                <c:pt idx="5658">
                  <c:v>149.5</c:v>
                </c:pt>
                <c:pt idx="5659">
                  <c:v>149.5</c:v>
                </c:pt>
                <c:pt idx="5660">
                  <c:v>149.5</c:v>
                </c:pt>
                <c:pt idx="5661">
                  <c:v>149.5</c:v>
                </c:pt>
                <c:pt idx="5662">
                  <c:v>149.5</c:v>
                </c:pt>
                <c:pt idx="5663">
                  <c:v>149.5</c:v>
                </c:pt>
                <c:pt idx="5664">
                  <c:v>149.5</c:v>
                </c:pt>
                <c:pt idx="5665">
                  <c:v>149.5</c:v>
                </c:pt>
                <c:pt idx="5666">
                  <c:v>149.5</c:v>
                </c:pt>
                <c:pt idx="5667">
                  <c:v>149.5</c:v>
                </c:pt>
                <c:pt idx="5668">
                  <c:v>149.5</c:v>
                </c:pt>
                <c:pt idx="5669">
                  <c:v>149.5</c:v>
                </c:pt>
                <c:pt idx="5670">
                  <c:v>149.5</c:v>
                </c:pt>
                <c:pt idx="5671">
                  <c:v>149.5</c:v>
                </c:pt>
                <c:pt idx="5672">
                  <c:v>149.5</c:v>
                </c:pt>
                <c:pt idx="5673">
                  <c:v>149.5</c:v>
                </c:pt>
                <c:pt idx="5674">
                  <c:v>149.5</c:v>
                </c:pt>
                <c:pt idx="5675">
                  <c:v>149.5</c:v>
                </c:pt>
                <c:pt idx="5676">
                  <c:v>149.5</c:v>
                </c:pt>
                <c:pt idx="5677">
                  <c:v>149.5</c:v>
                </c:pt>
                <c:pt idx="5678">
                  <c:v>149.5</c:v>
                </c:pt>
                <c:pt idx="5679">
                  <c:v>149.5</c:v>
                </c:pt>
                <c:pt idx="5680">
                  <c:v>149.5</c:v>
                </c:pt>
                <c:pt idx="5681">
                  <c:v>149.5</c:v>
                </c:pt>
                <c:pt idx="5682">
                  <c:v>149.5</c:v>
                </c:pt>
                <c:pt idx="5683">
                  <c:v>149.5</c:v>
                </c:pt>
                <c:pt idx="5684">
                  <c:v>149.5</c:v>
                </c:pt>
                <c:pt idx="5685">
                  <c:v>149.5</c:v>
                </c:pt>
                <c:pt idx="5686">
                  <c:v>149.5</c:v>
                </c:pt>
                <c:pt idx="5687">
                  <c:v>149.5</c:v>
                </c:pt>
                <c:pt idx="5688">
                  <c:v>149.5</c:v>
                </c:pt>
                <c:pt idx="5689">
                  <c:v>149.5</c:v>
                </c:pt>
                <c:pt idx="5690">
                  <c:v>149.5</c:v>
                </c:pt>
                <c:pt idx="5691">
                  <c:v>149.5</c:v>
                </c:pt>
                <c:pt idx="5692">
                  <c:v>149.5</c:v>
                </c:pt>
                <c:pt idx="5693">
                  <c:v>149.5</c:v>
                </c:pt>
                <c:pt idx="5694">
                  <c:v>149.5</c:v>
                </c:pt>
                <c:pt idx="5695">
                  <c:v>149.5</c:v>
                </c:pt>
                <c:pt idx="5696">
                  <c:v>149.5</c:v>
                </c:pt>
                <c:pt idx="5697">
                  <c:v>149.5</c:v>
                </c:pt>
                <c:pt idx="5698">
                  <c:v>149.5</c:v>
                </c:pt>
                <c:pt idx="5699">
                  <c:v>149.5</c:v>
                </c:pt>
                <c:pt idx="5700">
                  <c:v>149.5</c:v>
                </c:pt>
                <c:pt idx="5701">
                  <c:v>149.5</c:v>
                </c:pt>
                <c:pt idx="5702">
                  <c:v>149.5</c:v>
                </c:pt>
                <c:pt idx="5703">
                  <c:v>149.5</c:v>
                </c:pt>
                <c:pt idx="5704">
                  <c:v>149.5</c:v>
                </c:pt>
                <c:pt idx="5705">
                  <c:v>149.5</c:v>
                </c:pt>
                <c:pt idx="5706">
                  <c:v>149.5</c:v>
                </c:pt>
                <c:pt idx="5707">
                  <c:v>149.5</c:v>
                </c:pt>
                <c:pt idx="5708">
                  <c:v>149.5</c:v>
                </c:pt>
                <c:pt idx="5709">
                  <c:v>149.5</c:v>
                </c:pt>
                <c:pt idx="5710">
                  <c:v>149.5</c:v>
                </c:pt>
                <c:pt idx="5711">
                  <c:v>149.5</c:v>
                </c:pt>
                <c:pt idx="5712">
                  <c:v>149.5</c:v>
                </c:pt>
                <c:pt idx="5713">
                  <c:v>149.5</c:v>
                </c:pt>
                <c:pt idx="5714">
                  <c:v>149.5</c:v>
                </c:pt>
                <c:pt idx="5715">
                  <c:v>149.5</c:v>
                </c:pt>
                <c:pt idx="5716">
                  <c:v>149.5</c:v>
                </c:pt>
                <c:pt idx="5717">
                  <c:v>149.5</c:v>
                </c:pt>
                <c:pt idx="5718">
                  <c:v>149.5</c:v>
                </c:pt>
                <c:pt idx="5719">
                  <c:v>149.5</c:v>
                </c:pt>
                <c:pt idx="5720">
                  <c:v>149.5</c:v>
                </c:pt>
                <c:pt idx="5721">
                  <c:v>149.5</c:v>
                </c:pt>
                <c:pt idx="5722">
                  <c:v>149.5</c:v>
                </c:pt>
                <c:pt idx="5723">
                  <c:v>149.5</c:v>
                </c:pt>
                <c:pt idx="5724">
                  <c:v>149.5</c:v>
                </c:pt>
                <c:pt idx="5725">
                  <c:v>149.5</c:v>
                </c:pt>
                <c:pt idx="5726">
                  <c:v>149.5</c:v>
                </c:pt>
                <c:pt idx="5727">
                  <c:v>149.5</c:v>
                </c:pt>
                <c:pt idx="5728">
                  <c:v>149.5</c:v>
                </c:pt>
                <c:pt idx="5729">
                  <c:v>149.5</c:v>
                </c:pt>
                <c:pt idx="5730">
                  <c:v>149.5</c:v>
                </c:pt>
                <c:pt idx="5731">
                  <c:v>149.5</c:v>
                </c:pt>
                <c:pt idx="5732">
                  <c:v>149.5</c:v>
                </c:pt>
                <c:pt idx="5733">
                  <c:v>149.5</c:v>
                </c:pt>
                <c:pt idx="5734">
                  <c:v>149.5</c:v>
                </c:pt>
                <c:pt idx="5735">
                  <c:v>149.5</c:v>
                </c:pt>
                <c:pt idx="5736">
                  <c:v>149.5</c:v>
                </c:pt>
                <c:pt idx="5737">
                  <c:v>149.5</c:v>
                </c:pt>
                <c:pt idx="5738">
                  <c:v>149.5</c:v>
                </c:pt>
                <c:pt idx="5739">
                  <c:v>149.5</c:v>
                </c:pt>
                <c:pt idx="5740">
                  <c:v>149.5</c:v>
                </c:pt>
                <c:pt idx="5741">
                  <c:v>149.5</c:v>
                </c:pt>
                <c:pt idx="5742">
                  <c:v>149.5</c:v>
                </c:pt>
                <c:pt idx="5743">
                  <c:v>149.5</c:v>
                </c:pt>
                <c:pt idx="5744">
                  <c:v>149.5</c:v>
                </c:pt>
                <c:pt idx="5745">
                  <c:v>149.5</c:v>
                </c:pt>
                <c:pt idx="5746">
                  <c:v>149.5</c:v>
                </c:pt>
                <c:pt idx="5747">
                  <c:v>149.5</c:v>
                </c:pt>
                <c:pt idx="5748">
                  <c:v>149.5</c:v>
                </c:pt>
                <c:pt idx="5749">
                  <c:v>149.5</c:v>
                </c:pt>
                <c:pt idx="5750">
                  <c:v>149.5</c:v>
                </c:pt>
                <c:pt idx="5751">
                  <c:v>149.5</c:v>
                </c:pt>
                <c:pt idx="5752">
                  <c:v>149.5</c:v>
                </c:pt>
                <c:pt idx="5753">
                  <c:v>149.5</c:v>
                </c:pt>
                <c:pt idx="5754">
                  <c:v>149.5</c:v>
                </c:pt>
                <c:pt idx="5755">
                  <c:v>149.5</c:v>
                </c:pt>
                <c:pt idx="5756">
                  <c:v>149.5</c:v>
                </c:pt>
                <c:pt idx="5757">
                  <c:v>149.5</c:v>
                </c:pt>
                <c:pt idx="5758">
                  <c:v>149.5</c:v>
                </c:pt>
                <c:pt idx="5759">
                  <c:v>149.5</c:v>
                </c:pt>
                <c:pt idx="5760">
                  <c:v>149.5</c:v>
                </c:pt>
                <c:pt idx="5761">
                  <c:v>149.5</c:v>
                </c:pt>
                <c:pt idx="5762">
                  <c:v>149.5</c:v>
                </c:pt>
                <c:pt idx="5763">
                  <c:v>149.5</c:v>
                </c:pt>
                <c:pt idx="5764">
                  <c:v>149.5</c:v>
                </c:pt>
                <c:pt idx="5765">
                  <c:v>149.5</c:v>
                </c:pt>
                <c:pt idx="5766">
                  <c:v>149.5</c:v>
                </c:pt>
                <c:pt idx="5767">
                  <c:v>149.5</c:v>
                </c:pt>
                <c:pt idx="5768">
                  <c:v>149.5</c:v>
                </c:pt>
                <c:pt idx="5769">
                  <c:v>149.5</c:v>
                </c:pt>
                <c:pt idx="5770">
                  <c:v>149.5</c:v>
                </c:pt>
                <c:pt idx="5771">
                  <c:v>149.5</c:v>
                </c:pt>
                <c:pt idx="5772">
                  <c:v>149.5</c:v>
                </c:pt>
                <c:pt idx="5773">
                  <c:v>149.5</c:v>
                </c:pt>
                <c:pt idx="5774">
                  <c:v>149.5</c:v>
                </c:pt>
                <c:pt idx="5775">
                  <c:v>149.5</c:v>
                </c:pt>
                <c:pt idx="5776">
                  <c:v>149.5</c:v>
                </c:pt>
                <c:pt idx="5777">
                  <c:v>149.5</c:v>
                </c:pt>
                <c:pt idx="5778">
                  <c:v>149.5</c:v>
                </c:pt>
                <c:pt idx="5779">
                  <c:v>149.5</c:v>
                </c:pt>
                <c:pt idx="5780">
                  <c:v>149.5</c:v>
                </c:pt>
                <c:pt idx="5781">
                  <c:v>149.5</c:v>
                </c:pt>
                <c:pt idx="5782">
                  <c:v>149.5</c:v>
                </c:pt>
                <c:pt idx="5783">
                  <c:v>149.5</c:v>
                </c:pt>
                <c:pt idx="5784">
                  <c:v>149.5</c:v>
                </c:pt>
                <c:pt idx="5785">
                  <c:v>149.5</c:v>
                </c:pt>
                <c:pt idx="5786">
                  <c:v>149.5</c:v>
                </c:pt>
                <c:pt idx="5787">
                  <c:v>149.5</c:v>
                </c:pt>
                <c:pt idx="5788">
                  <c:v>149.5</c:v>
                </c:pt>
                <c:pt idx="5789">
                  <c:v>149.5</c:v>
                </c:pt>
                <c:pt idx="5790">
                  <c:v>149.5</c:v>
                </c:pt>
                <c:pt idx="5791">
                  <c:v>149.5</c:v>
                </c:pt>
                <c:pt idx="5792">
                  <c:v>149.5</c:v>
                </c:pt>
                <c:pt idx="5793">
                  <c:v>149.5</c:v>
                </c:pt>
                <c:pt idx="5794">
                  <c:v>149.5</c:v>
                </c:pt>
                <c:pt idx="5795">
                  <c:v>149.5</c:v>
                </c:pt>
                <c:pt idx="5796">
                  <c:v>149.5</c:v>
                </c:pt>
                <c:pt idx="5797">
                  <c:v>149.5</c:v>
                </c:pt>
                <c:pt idx="5798">
                  <c:v>149.5</c:v>
                </c:pt>
                <c:pt idx="5799">
                  <c:v>149.5</c:v>
                </c:pt>
                <c:pt idx="5800">
                  <c:v>149.5</c:v>
                </c:pt>
                <c:pt idx="5801">
                  <c:v>149.5</c:v>
                </c:pt>
                <c:pt idx="5802">
                  <c:v>149.5</c:v>
                </c:pt>
                <c:pt idx="5803">
                  <c:v>149.5</c:v>
                </c:pt>
                <c:pt idx="5804">
                  <c:v>149.5</c:v>
                </c:pt>
                <c:pt idx="5805">
                  <c:v>149.5</c:v>
                </c:pt>
                <c:pt idx="5806">
                  <c:v>149.5</c:v>
                </c:pt>
                <c:pt idx="5807">
                  <c:v>149.5</c:v>
                </c:pt>
                <c:pt idx="5808">
                  <c:v>149.5</c:v>
                </c:pt>
                <c:pt idx="5809">
                  <c:v>149.5</c:v>
                </c:pt>
                <c:pt idx="5810">
                  <c:v>149.5</c:v>
                </c:pt>
                <c:pt idx="5811">
                  <c:v>149.5</c:v>
                </c:pt>
                <c:pt idx="5812">
                  <c:v>149.5</c:v>
                </c:pt>
                <c:pt idx="5813">
                  <c:v>149.5</c:v>
                </c:pt>
                <c:pt idx="5814">
                  <c:v>149.5</c:v>
                </c:pt>
                <c:pt idx="5815">
                  <c:v>149.5</c:v>
                </c:pt>
                <c:pt idx="5816">
                  <c:v>149.5</c:v>
                </c:pt>
                <c:pt idx="5817">
                  <c:v>149.5</c:v>
                </c:pt>
                <c:pt idx="5818">
                  <c:v>149.5</c:v>
                </c:pt>
                <c:pt idx="5819">
                  <c:v>149.5</c:v>
                </c:pt>
                <c:pt idx="5820">
                  <c:v>149.5</c:v>
                </c:pt>
                <c:pt idx="5821">
                  <c:v>149.5</c:v>
                </c:pt>
                <c:pt idx="5822">
                  <c:v>149.5</c:v>
                </c:pt>
                <c:pt idx="5823">
                  <c:v>149.5</c:v>
                </c:pt>
                <c:pt idx="5824">
                  <c:v>149.5</c:v>
                </c:pt>
                <c:pt idx="5825">
                  <c:v>149.5</c:v>
                </c:pt>
                <c:pt idx="5826">
                  <c:v>149.5</c:v>
                </c:pt>
                <c:pt idx="5827">
                  <c:v>149.5</c:v>
                </c:pt>
                <c:pt idx="5828">
                  <c:v>149.5</c:v>
                </c:pt>
                <c:pt idx="5829">
                  <c:v>149.5</c:v>
                </c:pt>
                <c:pt idx="5830">
                  <c:v>149.5</c:v>
                </c:pt>
                <c:pt idx="5831">
                  <c:v>149.5</c:v>
                </c:pt>
                <c:pt idx="5832">
                  <c:v>149.5</c:v>
                </c:pt>
                <c:pt idx="5833">
                  <c:v>149.5</c:v>
                </c:pt>
                <c:pt idx="5834">
                  <c:v>149.5</c:v>
                </c:pt>
                <c:pt idx="5835">
                  <c:v>149.5</c:v>
                </c:pt>
                <c:pt idx="5836">
                  <c:v>149.5</c:v>
                </c:pt>
                <c:pt idx="5837">
                  <c:v>149.5</c:v>
                </c:pt>
                <c:pt idx="5838">
                  <c:v>149.5</c:v>
                </c:pt>
                <c:pt idx="5839">
                  <c:v>149.5</c:v>
                </c:pt>
                <c:pt idx="5840">
                  <c:v>149.5</c:v>
                </c:pt>
                <c:pt idx="5841">
                  <c:v>149.5</c:v>
                </c:pt>
                <c:pt idx="5842">
                  <c:v>149.5</c:v>
                </c:pt>
                <c:pt idx="5843">
                  <c:v>149.5</c:v>
                </c:pt>
                <c:pt idx="5844">
                  <c:v>149.5</c:v>
                </c:pt>
                <c:pt idx="5845">
                  <c:v>149.5</c:v>
                </c:pt>
                <c:pt idx="5846">
                  <c:v>149.5</c:v>
                </c:pt>
                <c:pt idx="5847">
                  <c:v>149.5</c:v>
                </c:pt>
                <c:pt idx="5848">
                  <c:v>149.5</c:v>
                </c:pt>
                <c:pt idx="5849">
                  <c:v>149.5</c:v>
                </c:pt>
                <c:pt idx="5850">
                  <c:v>149.5</c:v>
                </c:pt>
                <c:pt idx="5851">
                  <c:v>149.5</c:v>
                </c:pt>
                <c:pt idx="5852">
                  <c:v>149.5</c:v>
                </c:pt>
                <c:pt idx="5853">
                  <c:v>149.5</c:v>
                </c:pt>
                <c:pt idx="5854">
                  <c:v>149.5</c:v>
                </c:pt>
                <c:pt idx="5855">
                  <c:v>149.5</c:v>
                </c:pt>
                <c:pt idx="5856">
                  <c:v>149.5</c:v>
                </c:pt>
                <c:pt idx="5857">
                  <c:v>149.5</c:v>
                </c:pt>
                <c:pt idx="5858">
                  <c:v>149.5</c:v>
                </c:pt>
                <c:pt idx="5859">
                  <c:v>149.5</c:v>
                </c:pt>
                <c:pt idx="5860">
                  <c:v>149.5</c:v>
                </c:pt>
                <c:pt idx="5861">
                  <c:v>149.5</c:v>
                </c:pt>
                <c:pt idx="5862">
                  <c:v>149.5</c:v>
                </c:pt>
                <c:pt idx="5863">
                  <c:v>149.5</c:v>
                </c:pt>
                <c:pt idx="5864">
                  <c:v>149.5</c:v>
                </c:pt>
                <c:pt idx="5865">
                  <c:v>149.5</c:v>
                </c:pt>
                <c:pt idx="5866">
                  <c:v>149.5</c:v>
                </c:pt>
                <c:pt idx="5867">
                  <c:v>149.5</c:v>
                </c:pt>
                <c:pt idx="5868">
                  <c:v>149.5</c:v>
                </c:pt>
                <c:pt idx="5869">
                  <c:v>149.5</c:v>
                </c:pt>
                <c:pt idx="5870">
                  <c:v>149.5</c:v>
                </c:pt>
                <c:pt idx="5871">
                  <c:v>149.5</c:v>
                </c:pt>
                <c:pt idx="5872">
                  <c:v>149.5</c:v>
                </c:pt>
                <c:pt idx="5873">
                  <c:v>149.5</c:v>
                </c:pt>
                <c:pt idx="5874">
                  <c:v>149.5</c:v>
                </c:pt>
                <c:pt idx="5875">
                  <c:v>149.5</c:v>
                </c:pt>
                <c:pt idx="5876">
                  <c:v>149.5</c:v>
                </c:pt>
                <c:pt idx="5877">
                  <c:v>149.5</c:v>
                </c:pt>
                <c:pt idx="5878">
                  <c:v>149.5</c:v>
                </c:pt>
                <c:pt idx="5879">
                  <c:v>149.5</c:v>
                </c:pt>
                <c:pt idx="5880">
                  <c:v>149.5</c:v>
                </c:pt>
                <c:pt idx="5881">
                  <c:v>149.5</c:v>
                </c:pt>
                <c:pt idx="5882">
                  <c:v>149.5</c:v>
                </c:pt>
                <c:pt idx="5883">
                  <c:v>149.5</c:v>
                </c:pt>
                <c:pt idx="5884">
                  <c:v>149.5</c:v>
                </c:pt>
                <c:pt idx="5885">
                  <c:v>149.5</c:v>
                </c:pt>
                <c:pt idx="5886">
                  <c:v>149.5</c:v>
                </c:pt>
                <c:pt idx="5887">
                  <c:v>149.5</c:v>
                </c:pt>
                <c:pt idx="5888">
                  <c:v>149.5</c:v>
                </c:pt>
                <c:pt idx="5889">
                  <c:v>149.5</c:v>
                </c:pt>
                <c:pt idx="5890">
                  <c:v>149.5</c:v>
                </c:pt>
                <c:pt idx="5891">
                  <c:v>149.5</c:v>
                </c:pt>
                <c:pt idx="5892">
                  <c:v>149.5</c:v>
                </c:pt>
                <c:pt idx="5893">
                  <c:v>149.5</c:v>
                </c:pt>
                <c:pt idx="5894">
                  <c:v>149.5</c:v>
                </c:pt>
                <c:pt idx="5895">
                  <c:v>149.5</c:v>
                </c:pt>
                <c:pt idx="5896">
                  <c:v>149.5</c:v>
                </c:pt>
                <c:pt idx="5897">
                  <c:v>149.5</c:v>
                </c:pt>
                <c:pt idx="5898">
                  <c:v>149.5</c:v>
                </c:pt>
                <c:pt idx="5899">
                  <c:v>149.5</c:v>
                </c:pt>
                <c:pt idx="5900">
                  <c:v>149.5</c:v>
                </c:pt>
                <c:pt idx="5901">
                  <c:v>149.5</c:v>
                </c:pt>
                <c:pt idx="5902">
                  <c:v>149.5</c:v>
                </c:pt>
                <c:pt idx="5903">
                  <c:v>149.5</c:v>
                </c:pt>
                <c:pt idx="5904">
                  <c:v>149.5</c:v>
                </c:pt>
                <c:pt idx="5905">
                  <c:v>149.5</c:v>
                </c:pt>
                <c:pt idx="5906">
                  <c:v>149.5</c:v>
                </c:pt>
                <c:pt idx="5907">
                  <c:v>149.5</c:v>
                </c:pt>
                <c:pt idx="5908">
                  <c:v>149.5</c:v>
                </c:pt>
                <c:pt idx="5909">
                  <c:v>149.5</c:v>
                </c:pt>
                <c:pt idx="5910">
                  <c:v>149.5</c:v>
                </c:pt>
                <c:pt idx="5911">
                  <c:v>149.5</c:v>
                </c:pt>
                <c:pt idx="5912">
                  <c:v>149.5</c:v>
                </c:pt>
                <c:pt idx="5913">
                  <c:v>149.5</c:v>
                </c:pt>
                <c:pt idx="5914">
                  <c:v>149.5</c:v>
                </c:pt>
                <c:pt idx="5915">
                  <c:v>149.5</c:v>
                </c:pt>
                <c:pt idx="5916">
                  <c:v>149.5</c:v>
                </c:pt>
                <c:pt idx="5917">
                  <c:v>149.5</c:v>
                </c:pt>
                <c:pt idx="5918">
                  <c:v>149.5</c:v>
                </c:pt>
                <c:pt idx="5919">
                  <c:v>149.5</c:v>
                </c:pt>
                <c:pt idx="5920">
                  <c:v>149.5</c:v>
                </c:pt>
                <c:pt idx="5921">
                  <c:v>149.5</c:v>
                </c:pt>
                <c:pt idx="5922">
                  <c:v>149.5</c:v>
                </c:pt>
                <c:pt idx="5923">
                  <c:v>149.5</c:v>
                </c:pt>
                <c:pt idx="5924">
                  <c:v>149.5</c:v>
                </c:pt>
                <c:pt idx="5925">
                  <c:v>149.5</c:v>
                </c:pt>
                <c:pt idx="5926">
                  <c:v>149.5</c:v>
                </c:pt>
                <c:pt idx="5927">
                  <c:v>149.5</c:v>
                </c:pt>
                <c:pt idx="5928">
                  <c:v>149.5</c:v>
                </c:pt>
                <c:pt idx="5929">
                  <c:v>149.5</c:v>
                </c:pt>
                <c:pt idx="5930">
                  <c:v>149.5</c:v>
                </c:pt>
                <c:pt idx="5931">
                  <c:v>149.5</c:v>
                </c:pt>
                <c:pt idx="5932">
                  <c:v>149.5</c:v>
                </c:pt>
                <c:pt idx="5933">
                  <c:v>149.5</c:v>
                </c:pt>
                <c:pt idx="5934">
                  <c:v>149.5</c:v>
                </c:pt>
                <c:pt idx="5935">
                  <c:v>149.5</c:v>
                </c:pt>
                <c:pt idx="5936">
                  <c:v>149.5</c:v>
                </c:pt>
                <c:pt idx="5937">
                  <c:v>149.5</c:v>
                </c:pt>
                <c:pt idx="5938">
                  <c:v>149.5</c:v>
                </c:pt>
                <c:pt idx="5939">
                  <c:v>149.5</c:v>
                </c:pt>
                <c:pt idx="5940">
                  <c:v>149.5</c:v>
                </c:pt>
                <c:pt idx="5941">
                  <c:v>149.5</c:v>
                </c:pt>
                <c:pt idx="5942">
                  <c:v>149.5</c:v>
                </c:pt>
                <c:pt idx="5943">
                  <c:v>149.5</c:v>
                </c:pt>
                <c:pt idx="5944">
                  <c:v>149.5</c:v>
                </c:pt>
                <c:pt idx="5945">
                  <c:v>149.5</c:v>
                </c:pt>
                <c:pt idx="5946">
                  <c:v>149.5</c:v>
                </c:pt>
                <c:pt idx="5947">
                  <c:v>149.5</c:v>
                </c:pt>
                <c:pt idx="5948">
                  <c:v>149.5</c:v>
                </c:pt>
                <c:pt idx="5949">
                  <c:v>149.5</c:v>
                </c:pt>
                <c:pt idx="5950">
                  <c:v>149.5</c:v>
                </c:pt>
                <c:pt idx="5951">
                  <c:v>149.5</c:v>
                </c:pt>
                <c:pt idx="5952">
                  <c:v>149.5</c:v>
                </c:pt>
                <c:pt idx="5953">
                  <c:v>149.5</c:v>
                </c:pt>
                <c:pt idx="5954">
                  <c:v>149.5</c:v>
                </c:pt>
                <c:pt idx="5955">
                  <c:v>149.5</c:v>
                </c:pt>
                <c:pt idx="5956">
                  <c:v>149.5</c:v>
                </c:pt>
                <c:pt idx="5957">
                  <c:v>149.5</c:v>
                </c:pt>
                <c:pt idx="5958">
                  <c:v>149.5</c:v>
                </c:pt>
                <c:pt idx="5959">
                  <c:v>149.5</c:v>
                </c:pt>
                <c:pt idx="5960">
                  <c:v>149.5</c:v>
                </c:pt>
                <c:pt idx="5961">
                  <c:v>149.5</c:v>
                </c:pt>
                <c:pt idx="5962">
                  <c:v>149.5</c:v>
                </c:pt>
                <c:pt idx="5963">
                  <c:v>149.5</c:v>
                </c:pt>
                <c:pt idx="5964">
                  <c:v>149.5</c:v>
                </c:pt>
                <c:pt idx="5965">
                  <c:v>149.5</c:v>
                </c:pt>
                <c:pt idx="5966">
                  <c:v>149.5</c:v>
                </c:pt>
                <c:pt idx="5967">
                  <c:v>149.5</c:v>
                </c:pt>
                <c:pt idx="5968">
                  <c:v>149.5</c:v>
                </c:pt>
                <c:pt idx="5969">
                  <c:v>149.5</c:v>
                </c:pt>
                <c:pt idx="5970">
                  <c:v>149.5</c:v>
                </c:pt>
                <c:pt idx="5971">
                  <c:v>149.5</c:v>
                </c:pt>
                <c:pt idx="5972">
                  <c:v>149.5</c:v>
                </c:pt>
                <c:pt idx="5973">
                  <c:v>149.5</c:v>
                </c:pt>
                <c:pt idx="5974">
                  <c:v>149.5</c:v>
                </c:pt>
                <c:pt idx="5975">
                  <c:v>149.5</c:v>
                </c:pt>
                <c:pt idx="5976">
                  <c:v>149.5</c:v>
                </c:pt>
                <c:pt idx="5977">
                  <c:v>149.5</c:v>
                </c:pt>
                <c:pt idx="5978">
                  <c:v>149.5</c:v>
                </c:pt>
                <c:pt idx="5979">
                  <c:v>149.5</c:v>
                </c:pt>
                <c:pt idx="5980">
                  <c:v>149.5</c:v>
                </c:pt>
                <c:pt idx="5981">
                  <c:v>149.5</c:v>
                </c:pt>
                <c:pt idx="5982">
                  <c:v>149.5</c:v>
                </c:pt>
                <c:pt idx="5983">
                  <c:v>149.5</c:v>
                </c:pt>
                <c:pt idx="5984">
                  <c:v>149.5</c:v>
                </c:pt>
                <c:pt idx="5985">
                  <c:v>149.5</c:v>
                </c:pt>
                <c:pt idx="5986">
                  <c:v>149.5</c:v>
                </c:pt>
                <c:pt idx="5987">
                  <c:v>149.5</c:v>
                </c:pt>
                <c:pt idx="5988">
                  <c:v>149.5</c:v>
                </c:pt>
                <c:pt idx="5989">
                  <c:v>149.5</c:v>
                </c:pt>
                <c:pt idx="5990">
                  <c:v>149.5</c:v>
                </c:pt>
                <c:pt idx="5991">
                  <c:v>149.5</c:v>
                </c:pt>
                <c:pt idx="5992">
                  <c:v>149.5</c:v>
                </c:pt>
                <c:pt idx="5993">
                  <c:v>149.5</c:v>
                </c:pt>
                <c:pt idx="5994">
                  <c:v>149.5</c:v>
                </c:pt>
                <c:pt idx="5995">
                  <c:v>149.5</c:v>
                </c:pt>
                <c:pt idx="5996">
                  <c:v>149.5</c:v>
                </c:pt>
                <c:pt idx="5997">
                  <c:v>149.5</c:v>
                </c:pt>
                <c:pt idx="5998">
                  <c:v>149.5</c:v>
                </c:pt>
                <c:pt idx="5999">
                  <c:v>149.5</c:v>
                </c:pt>
                <c:pt idx="6000">
                  <c:v>149.5</c:v>
                </c:pt>
                <c:pt idx="6001">
                  <c:v>149.5</c:v>
                </c:pt>
                <c:pt idx="6002">
                  <c:v>149.5</c:v>
                </c:pt>
                <c:pt idx="6003">
                  <c:v>149.5</c:v>
                </c:pt>
                <c:pt idx="6004">
                  <c:v>149.5</c:v>
                </c:pt>
                <c:pt idx="6005">
                  <c:v>149.5</c:v>
                </c:pt>
                <c:pt idx="6006">
                  <c:v>149.5</c:v>
                </c:pt>
                <c:pt idx="6007">
                  <c:v>149.5</c:v>
                </c:pt>
                <c:pt idx="6008">
                  <c:v>149.5</c:v>
                </c:pt>
                <c:pt idx="6009">
                  <c:v>149.5</c:v>
                </c:pt>
                <c:pt idx="6010">
                  <c:v>149.5</c:v>
                </c:pt>
                <c:pt idx="6011">
                  <c:v>149.5</c:v>
                </c:pt>
                <c:pt idx="6012">
                  <c:v>149.5</c:v>
                </c:pt>
                <c:pt idx="6013">
                  <c:v>149.5</c:v>
                </c:pt>
                <c:pt idx="6014">
                  <c:v>149.5</c:v>
                </c:pt>
                <c:pt idx="6015">
                  <c:v>149.5</c:v>
                </c:pt>
                <c:pt idx="6016">
                  <c:v>149.5</c:v>
                </c:pt>
                <c:pt idx="6017">
                  <c:v>149.5</c:v>
                </c:pt>
                <c:pt idx="6018">
                  <c:v>149.5</c:v>
                </c:pt>
                <c:pt idx="6019">
                  <c:v>149.5</c:v>
                </c:pt>
                <c:pt idx="6020">
                  <c:v>149.5</c:v>
                </c:pt>
                <c:pt idx="6021">
                  <c:v>149.5</c:v>
                </c:pt>
                <c:pt idx="6022">
                  <c:v>149.5</c:v>
                </c:pt>
                <c:pt idx="6023">
                  <c:v>149.5</c:v>
                </c:pt>
                <c:pt idx="6024">
                  <c:v>149.5</c:v>
                </c:pt>
                <c:pt idx="6025">
                  <c:v>149.5</c:v>
                </c:pt>
                <c:pt idx="6026">
                  <c:v>149.5</c:v>
                </c:pt>
                <c:pt idx="6027">
                  <c:v>149.5</c:v>
                </c:pt>
                <c:pt idx="6028">
                  <c:v>149.5</c:v>
                </c:pt>
                <c:pt idx="6029">
                  <c:v>149.5</c:v>
                </c:pt>
                <c:pt idx="6030">
                  <c:v>149.5</c:v>
                </c:pt>
                <c:pt idx="6031">
                  <c:v>149.5</c:v>
                </c:pt>
                <c:pt idx="6032">
                  <c:v>149.5</c:v>
                </c:pt>
                <c:pt idx="6033">
                  <c:v>149.5</c:v>
                </c:pt>
                <c:pt idx="6034">
                  <c:v>149.5</c:v>
                </c:pt>
                <c:pt idx="6035">
                  <c:v>149.5</c:v>
                </c:pt>
                <c:pt idx="6036">
                  <c:v>149.5</c:v>
                </c:pt>
                <c:pt idx="6037">
                  <c:v>149.5</c:v>
                </c:pt>
                <c:pt idx="6038">
                  <c:v>149.5</c:v>
                </c:pt>
                <c:pt idx="6039">
                  <c:v>149.5</c:v>
                </c:pt>
                <c:pt idx="6040">
                  <c:v>149.5</c:v>
                </c:pt>
                <c:pt idx="6041">
                  <c:v>149.5</c:v>
                </c:pt>
                <c:pt idx="6042">
                  <c:v>149.5</c:v>
                </c:pt>
                <c:pt idx="6043">
                  <c:v>149.5</c:v>
                </c:pt>
                <c:pt idx="6044">
                  <c:v>149.5</c:v>
                </c:pt>
                <c:pt idx="6045">
                  <c:v>149.5</c:v>
                </c:pt>
                <c:pt idx="6046">
                  <c:v>149.5</c:v>
                </c:pt>
                <c:pt idx="6047">
                  <c:v>149.5</c:v>
                </c:pt>
                <c:pt idx="6048">
                  <c:v>149.5</c:v>
                </c:pt>
                <c:pt idx="6049">
                  <c:v>149.5</c:v>
                </c:pt>
                <c:pt idx="6050">
                  <c:v>149.5</c:v>
                </c:pt>
                <c:pt idx="6051">
                  <c:v>149.5</c:v>
                </c:pt>
                <c:pt idx="6052">
                  <c:v>149.5</c:v>
                </c:pt>
                <c:pt idx="6053">
                  <c:v>149.5</c:v>
                </c:pt>
                <c:pt idx="6054">
                  <c:v>149.5</c:v>
                </c:pt>
                <c:pt idx="6055">
                  <c:v>149.5</c:v>
                </c:pt>
                <c:pt idx="6056">
                  <c:v>149.5</c:v>
                </c:pt>
                <c:pt idx="6057">
                  <c:v>149.5</c:v>
                </c:pt>
                <c:pt idx="6058">
                  <c:v>149.5</c:v>
                </c:pt>
                <c:pt idx="6059">
                  <c:v>149.5</c:v>
                </c:pt>
                <c:pt idx="6060">
                  <c:v>149.5</c:v>
                </c:pt>
                <c:pt idx="6061">
                  <c:v>149.5</c:v>
                </c:pt>
                <c:pt idx="6062">
                  <c:v>149.5</c:v>
                </c:pt>
                <c:pt idx="6063">
                  <c:v>149.5</c:v>
                </c:pt>
                <c:pt idx="6064">
                  <c:v>149.5</c:v>
                </c:pt>
                <c:pt idx="6065">
                  <c:v>149.5</c:v>
                </c:pt>
                <c:pt idx="6066">
                  <c:v>149.5</c:v>
                </c:pt>
                <c:pt idx="6067">
                  <c:v>149.5</c:v>
                </c:pt>
                <c:pt idx="6068">
                  <c:v>149.5</c:v>
                </c:pt>
                <c:pt idx="6069">
                  <c:v>149.5</c:v>
                </c:pt>
                <c:pt idx="6070">
                  <c:v>149.5</c:v>
                </c:pt>
                <c:pt idx="6071">
                  <c:v>149.5</c:v>
                </c:pt>
                <c:pt idx="6072">
                  <c:v>149.5</c:v>
                </c:pt>
                <c:pt idx="6073">
                  <c:v>149.5</c:v>
                </c:pt>
                <c:pt idx="6074">
                  <c:v>149.5</c:v>
                </c:pt>
                <c:pt idx="6075">
                  <c:v>149.5</c:v>
                </c:pt>
                <c:pt idx="6076">
                  <c:v>149.5</c:v>
                </c:pt>
                <c:pt idx="6077">
                  <c:v>149.5</c:v>
                </c:pt>
                <c:pt idx="6078">
                  <c:v>149.5</c:v>
                </c:pt>
                <c:pt idx="6079">
                  <c:v>149.5</c:v>
                </c:pt>
                <c:pt idx="6080">
                  <c:v>149.5</c:v>
                </c:pt>
                <c:pt idx="6081">
                  <c:v>149.5</c:v>
                </c:pt>
                <c:pt idx="6082">
                  <c:v>149.5</c:v>
                </c:pt>
                <c:pt idx="6083">
                  <c:v>149.5</c:v>
                </c:pt>
                <c:pt idx="6084">
                  <c:v>149.5</c:v>
                </c:pt>
                <c:pt idx="6085">
                  <c:v>149.5</c:v>
                </c:pt>
                <c:pt idx="6086">
                  <c:v>149.5</c:v>
                </c:pt>
                <c:pt idx="6087">
                  <c:v>149.5</c:v>
                </c:pt>
                <c:pt idx="6088">
                  <c:v>149.5</c:v>
                </c:pt>
                <c:pt idx="6089">
                  <c:v>149.5</c:v>
                </c:pt>
                <c:pt idx="6090">
                  <c:v>149.5</c:v>
                </c:pt>
                <c:pt idx="6091">
                  <c:v>149.5</c:v>
                </c:pt>
                <c:pt idx="6092">
                  <c:v>149.5</c:v>
                </c:pt>
                <c:pt idx="6093">
                  <c:v>149.5</c:v>
                </c:pt>
                <c:pt idx="6094">
                  <c:v>149.5</c:v>
                </c:pt>
                <c:pt idx="6095">
                  <c:v>149.5</c:v>
                </c:pt>
                <c:pt idx="6096">
                  <c:v>149.5</c:v>
                </c:pt>
                <c:pt idx="6097">
                  <c:v>149.5</c:v>
                </c:pt>
                <c:pt idx="6098">
                  <c:v>149.5</c:v>
                </c:pt>
                <c:pt idx="6099">
                  <c:v>149.5</c:v>
                </c:pt>
                <c:pt idx="6100">
                  <c:v>149.5</c:v>
                </c:pt>
                <c:pt idx="6101">
                  <c:v>149.5</c:v>
                </c:pt>
                <c:pt idx="6102">
                  <c:v>149.5</c:v>
                </c:pt>
                <c:pt idx="6103">
                  <c:v>149.5</c:v>
                </c:pt>
                <c:pt idx="6104">
                  <c:v>149.5</c:v>
                </c:pt>
                <c:pt idx="6105">
                  <c:v>149.5</c:v>
                </c:pt>
                <c:pt idx="6106">
                  <c:v>149.5</c:v>
                </c:pt>
                <c:pt idx="6107">
                  <c:v>149.5</c:v>
                </c:pt>
                <c:pt idx="6108">
                  <c:v>149.5</c:v>
                </c:pt>
                <c:pt idx="6109">
                  <c:v>149.5</c:v>
                </c:pt>
                <c:pt idx="6110">
                  <c:v>149.5</c:v>
                </c:pt>
                <c:pt idx="6111">
                  <c:v>149.5</c:v>
                </c:pt>
                <c:pt idx="6112">
                  <c:v>149.5</c:v>
                </c:pt>
                <c:pt idx="6113">
                  <c:v>149.5</c:v>
                </c:pt>
                <c:pt idx="6114">
                  <c:v>149.5</c:v>
                </c:pt>
                <c:pt idx="6115">
                  <c:v>149.5</c:v>
                </c:pt>
                <c:pt idx="6116">
                  <c:v>149.5</c:v>
                </c:pt>
                <c:pt idx="6117">
                  <c:v>149.5</c:v>
                </c:pt>
                <c:pt idx="6118">
                  <c:v>149.5</c:v>
                </c:pt>
                <c:pt idx="6119">
                  <c:v>149.5</c:v>
                </c:pt>
                <c:pt idx="6120">
                  <c:v>149.5</c:v>
                </c:pt>
                <c:pt idx="6121">
                  <c:v>149.5</c:v>
                </c:pt>
                <c:pt idx="6122">
                  <c:v>149.5</c:v>
                </c:pt>
                <c:pt idx="6123">
                  <c:v>149.5</c:v>
                </c:pt>
                <c:pt idx="6124">
                  <c:v>149.5</c:v>
                </c:pt>
                <c:pt idx="6125">
                  <c:v>149.5</c:v>
                </c:pt>
                <c:pt idx="6126">
                  <c:v>149.5</c:v>
                </c:pt>
                <c:pt idx="6127">
                  <c:v>149.5</c:v>
                </c:pt>
                <c:pt idx="6128">
                  <c:v>149.5</c:v>
                </c:pt>
                <c:pt idx="6129">
                  <c:v>149.5</c:v>
                </c:pt>
                <c:pt idx="6130">
                  <c:v>149.5</c:v>
                </c:pt>
                <c:pt idx="6131">
                  <c:v>149.5</c:v>
                </c:pt>
                <c:pt idx="6132">
                  <c:v>149.5</c:v>
                </c:pt>
                <c:pt idx="6133">
                  <c:v>149.5</c:v>
                </c:pt>
                <c:pt idx="6134">
                  <c:v>149.5</c:v>
                </c:pt>
                <c:pt idx="6135">
                  <c:v>149.5</c:v>
                </c:pt>
                <c:pt idx="6136">
                  <c:v>149.5</c:v>
                </c:pt>
                <c:pt idx="6137">
                  <c:v>149.5</c:v>
                </c:pt>
                <c:pt idx="6138">
                  <c:v>149.5</c:v>
                </c:pt>
                <c:pt idx="6139">
                  <c:v>149.5</c:v>
                </c:pt>
                <c:pt idx="6140">
                  <c:v>149.5</c:v>
                </c:pt>
                <c:pt idx="6141">
                  <c:v>149.5</c:v>
                </c:pt>
                <c:pt idx="6142">
                  <c:v>149.5</c:v>
                </c:pt>
                <c:pt idx="6143">
                  <c:v>149.5</c:v>
                </c:pt>
                <c:pt idx="6144">
                  <c:v>149.5</c:v>
                </c:pt>
                <c:pt idx="6145">
                  <c:v>149.5</c:v>
                </c:pt>
                <c:pt idx="6146">
                  <c:v>149.5</c:v>
                </c:pt>
                <c:pt idx="6147">
                  <c:v>149.5</c:v>
                </c:pt>
                <c:pt idx="6148">
                  <c:v>149.5</c:v>
                </c:pt>
                <c:pt idx="6149">
                  <c:v>149.5</c:v>
                </c:pt>
                <c:pt idx="6150">
                  <c:v>149.5</c:v>
                </c:pt>
                <c:pt idx="6151">
                  <c:v>149.5</c:v>
                </c:pt>
                <c:pt idx="6152">
                  <c:v>149.5</c:v>
                </c:pt>
                <c:pt idx="6153">
                  <c:v>149.5</c:v>
                </c:pt>
                <c:pt idx="6154">
                  <c:v>149.5</c:v>
                </c:pt>
                <c:pt idx="6155">
                  <c:v>149.5</c:v>
                </c:pt>
                <c:pt idx="6156">
                  <c:v>149.5</c:v>
                </c:pt>
                <c:pt idx="6157">
                  <c:v>149.5</c:v>
                </c:pt>
                <c:pt idx="6158">
                  <c:v>149.5</c:v>
                </c:pt>
                <c:pt idx="6159">
                  <c:v>149.5</c:v>
                </c:pt>
                <c:pt idx="6160">
                  <c:v>149.5</c:v>
                </c:pt>
                <c:pt idx="6161">
                  <c:v>149.5</c:v>
                </c:pt>
                <c:pt idx="6162">
                  <c:v>149.5</c:v>
                </c:pt>
                <c:pt idx="6163">
                  <c:v>149.5</c:v>
                </c:pt>
                <c:pt idx="6164">
                  <c:v>149.5</c:v>
                </c:pt>
                <c:pt idx="6165">
                  <c:v>149.5</c:v>
                </c:pt>
                <c:pt idx="6166">
                  <c:v>149.5</c:v>
                </c:pt>
                <c:pt idx="6167">
                  <c:v>149.5</c:v>
                </c:pt>
                <c:pt idx="6168">
                  <c:v>149.5</c:v>
                </c:pt>
                <c:pt idx="6169">
                  <c:v>149.5</c:v>
                </c:pt>
                <c:pt idx="6170">
                  <c:v>149.5</c:v>
                </c:pt>
                <c:pt idx="6171">
                  <c:v>149.5</c:v>
                </c:pt>
                <c:pt idx="6172">
                  <c:v>149.5</c:v>
                </c:pt>
                <c:pt idx="6173">
                  <c:v>149.5</c:v>
                </c:pt>
                <c:pt idx="6174">
                  <c:v>149.5</c:v>
                </c:pt>
                <c:pt idx="6175">
                  <c:v>149.5</c:v>
                </c:pt>
                <c:pt idx="6176">
                  <c:v>149.5</c:v>
                </c:pt>
                <c:pt idx="6177">
                  <c:v>149.5</c:v>
                </c:pt>
                <c:pt idx="6178">
                  <c:v>149.5</c:v>
                </c:pt>
                <c:pt idx="6179">
                  <c:v>149.5</c:v>
                </c:pt>
                <c:pt idx="6180">
                  <c:v>149.5</c:v>
                </c:pt>
                <c:pt idx="6181">
                  <c:v>149.5</c:v>
                </c:pt>
                <c:pt idx="6182">
                  <c:v>149.5</c:v>
                </c:pt>
                <c:pt idx="6183">
                  <c:v>149.5</c:v>
                </c:pt>
                <c:pt idx="6184">
                  <c:v>149.5</c:v>
                </c:pt>
                <c:pt idx="6185">
                  <c:v>149.5</c:v>
                </c:pt>
                <c:pt idx="6186">
                  <c:v>149.5</c:v>
                </c:pt>
                <c:pt idx="6187">
                  <c:v>299</c:v>
                </c:pt>
                <c:pt idx="6188">
                  <c:v>299</c:v>
                </c:pt>
                <c:pt idx="6189">
                  <c:v>299</c:v>
                </c:pt>
                <c:pt idx="6190">
                  <c:v>299</c:v>
                </c:pt>
                <c:pt idx="6191">
                  <c:v>299</c:v>
                </c:pt>
                <c:pt idx="6192">
                  <c:v>299</c:v>
                </c:pt>
                <c:pt idx="6193">
                  <c:v>299</c:v>
                </c:pt>
                <c:pt idx="6194">
                  <c:v>299</c:v>
                </c:pt>
                <c:pt idx="6195">
                  <c:v>299</c:v>
                </c:pt>
                <c:pt idx="6196">
                  <c:v>299</c:v>
                </c:pt>
                <c:pt idx="6197">
                  <c:v>299</c:v>
                </c:pt>
                <c:pt idx="6198">
                  <c:v>299</c:v>
                </c:pt>
                <c:pt idx="6199">
                  <c:v>299</c:v>
                </c:pt>
                <c:pt idx="6200">
                  <c:v>299</c:v>
                </c:pt>
                <c:pt idx="6201">
                  <c:v>299</c:v>
                </c:pt>
                <c:pt idx="6202">
                  <c:v>299</c:v>
                </c:pt>
                <c:pt idx="6203">
                  <c:v>299</c:v>
                </c:pt>
                <c:pt idx="6204">
                  <c:v>299</c:v>
                </c:pt>
                <c:pt idx="6205">
                  <c:v>299</c:v>
                </c:pt>
                <c:pt idx="6206">
                  <c:v>299</c:v>
                </c:pt>
                <c:pt idx="6207">
                  <c:v>299</c:v>
                </c:pt>
                <c:pt idx="6208">
                  <c:v>300</c:v>
                </c:pt>
                <c:pt idx="6209">
                  <c:v>300</c:v>
                </c:pt>
                <c:pt idx="6210">
                  <c:v>300</c:v>
                </c:pt>
                <c:pt idx="6211">
                  <c:v>300</c:v>
                </c:pt>
                <c:pt idx="6212">
                  <c:v>300</c:v>
                </c:pt>
                <c:pt idx="6213">
                  <c:v>300</c:v>
                </c:pt>
                <c:pt idx="6214">
                  <c:v>300</c:v>
                </c:pt>
                <c:pt idx="6215">
                  <c:v>300</c:v>
                </c:pt>
                <c:pt idx="6216">
                  <c:v>300</c:v>
                </c:pt>
                <c:pt idx="6217">
                  <c:v>300</c:v>
                </c:pt>
                <c:pt idx="6218">
                  <c:v>300</c:v>
                </c:pt>
                <c:pt idx="6219">
                  <c:v>300</c:v>
                </c:pt>
                <c:pt idx="6220">
                  <c:v>300</c:v>
                </c:pt>
                <c:pt idx="6221">
                  <c:v>300</c:v>
                </c:pt>
                <c:pt idx="6222">
                  <c:v>300</c:v>
                </c:pt>
                <c:pt idx="6223">
                  <c:v>300</c:v>
                </c:pt>
                <c:pt idx="6224">
                  <c:v>300</c:v>
                </c:pt>
                <c:pt idx="6225">
                  <c:v>300</c:v>
                </c:pt>
                <c:pt idx="6226">
                  <c:v>300</c:v>
                </c:pt>
                <c:pt idx="6227">
                  <c:v>300</c:v>
                </c:pt>
                <c:pt idx="6228">
                  <c:v>300</c:v>
                </c:pt>
                <c:pt idx="6229">
                  <c:v>300</c:v>
                </c:pt>
                <c:pt idx="6230">
                  <c:v>300</c:v>
                </c:pt>
                <c:pt idx="6231">
                  <c:v>300</c:v>
                </c:pt>
                <c:pt idx="6232">
                  <c:v>300</c:v>
                </c:pt>
                <c:pt idx="6233">
                  <c:v>300</c:v>
                </c:pt>
                <c:pt idx="6234">
                  <c:v>300</c:v>
                </c:pt>
                <c:pt idx="6235">
                  <c:v>300</c:v>
                </c:pt>
                <c:pt idx="6236">
                  <c:v>300</c:v>
                </c:pt>
                <c:pt idx="6237">
                  <c:v>300</c:v>
                </c:pt>
                <c:pt idx="6238">
                  <c:v>300</c:v>
                </c:pt>
                <c:pt idx="6239">
                  <c:v>300</c:v>
                </c:pt>
                <c:pt idx="6240">
                  <c:v>300</c:v>
                </c:pt>
                <c:pt idx="6241">
                  <c:v>300</c:v>
                </c:pt>
                <c:pt idx="6242">
                  <c:v>300</c:v>
                </c:pt>
                <c:pt idx="6243">
                  <c:v>300</c:v>
                </c:pt>
                <c:pt idx="6244">
                  <c:v>300</c:v>
                </c:pt>
                <c:pt idx="6245">
                  <c:v>300</c:v>
                </c:pt>
                <c:pt idx="6246">
                  <c:v>300</c:v>
                </c:pt>
                <c:pt idx="6247">
                  <c:v>300</c:v>
                </c:pt>
                <c:pt idx="6248">
                  <c:v>300</c:v>
                </c:pt>
                <c:pt idx="6249">
                  <c:v>300</c:v>
                </c:pt>
                <c:pt idx="6250">
                  <c:v>300</c:v>
                </c:pt>
                <c:pt idx="6251">
                  <c:v>300</c:v>
                </c:pt>
                <c:pt idx="6252">
                  <c:v>300</c:v>
                </c:pt>
                <c:pt idx="6253">
                  <c:v>300</c:v>
                </c:pt>
                <c:pt idx="6254">
                  <c:v>300</c:v>
                </c:pt>
                <c:pt idx="6255">
                  <c:v>300</c:v>
                </c:pt>
                <c:pt idx="6256">
                  <c:v>300</c:v>
                </c:pt>
                <c:pt idx="6257">
                  <c:v>300</c:v>
                </c:pt>
                <c:pt idx="6258">
                  <c:v>300</c:v>
                </c:pt>
                <c:pt idx="6259">
                  <c:v>300</c:v>
                </c:pt>
                <c:pt idx="6260">
                  <c:v>300</c:v>
                </c:pt>
                <c:pt idx="6261">
                  <c:v>300</c:v>
                </c:pt>
                <c:pt idx="6262">
                  <c:v>300</c:v>
                </c:pt>
                <c:pt idx="6263">
                  <c:v>300</c:v>
                </c:pt>
                <c:pt idx="6264">
                  <c:v>300</c:v>
                </c:pt>
                <c:pt idx="6265">
                  <c:v>300</c:v>
                </c:pt>
                <c:pt idx="6266">
                  <c:v>300</c:v>
                </c:pt>
                <c:pt idx="6267">
                  <c:v>300</c:v>
                </c:pt>
                <c:pt idx="6268">
                  <c:v>300</c:v>
                </c:pt>
                <c:pt idx="6269">
                  <c:v>300</c:v>
                </c:pt>
                <c:pt idx="6270">
                  <c:v>300</c:v>
                </c:pt>
                <c:pt idx="6271">
                  <c:v>300</c:v>
                </c:pt>
                <c:pt idx="6272">
                  <c:v>300</c:v>
                </c:pt>
                <c:pt idx="6273">
                  <c:v>300</c:v>
                </c:pt>
                <c:pt idx="6274">
                  <c:v>300</c:v>
                </c:pt>
                <c:pt idx="6275">
                  <c:v>300</c:v>
                </c:pt>
                <c:pt idx="6276">
                  <c:v>300</c:v>
                </c:pt>
                <c:pt idx="6277">
                  <c:v>300</c:v>
                </c:pt>
                <c:pt idx="6278">
                  <c:v>300</c:v>
                </c:pt>
                <c:pt idx="6279">
                  <c:v>300</c:v>
                </c:pt>
                <c:pt idx="6280">
                  <c:v>300</c:v>
                </c:pt>
                <c:pt idx="6281">
                  <c:v>300</c:v>
                </c:pt>
                <c:pt idx="6282">
                  <c:v>300</c:v>
                </c:pt>
                <c:pt idx="6283">
                  <c:v>300</c:v>
                </c:pt>
                <c:pt idx="6284">
                  <c:v>300</c:v>
                </c:pt>
                <c:pt idx="6285">
                  <c:v>300</c:v>
                </c:pt>
                <c:pt idx="6286">
                  <c:v>300</c:v>
                </c:pt>
                <c:pt idx="6287">
                  <c:v>300</c:v>
                </c:pt>
                <c:pt idx="6288">
                  <c:v>300</c:v>
                </c:pt>
                <c:pt idx="6289">
                  <c:v>300</c:v>
                </c:pt>
                <c:pt idx="6290">
                  <c:v>300</c:v>
                </c:pt>
                <c:pt idx="6291">
                  <c:v>300</c:v>
                </c:pt>
                <c:pt idx="6292">
                  <c:v>300</c:v>
                </c:pt>
                <c:pt idx="6293">
                  <c:v>300</c:v>
                </c:pt>
                <c:pt idx="6294">
                  <c:v>300</c:v>
                </c:pt>
                <c:pt idx="6295">
                  <c:v>300</c:v>
                </c:pt>
                <c:pt idx="6296">
                  <c:v>300</c:v>
                </c:pt>
                <c:pt idx="6297">
                  <c:v>300</c:v>
                </c:pt>
                <c:pt idx="6298">
                  <c:v>300</c:v>
                </c:pt>
                <c:pt idx="6299">
                  <c:v>300</c:v>
                </c:pt>
                <c:pt idx="6300">
                  <c:v>300</c:v>
                </c:pt>
                <c:pt idx="6301">
                  <c:v>300</c:v>
                </c:pt>
                <c:pt idx="6302">
                  <c:v>300</c:v>
                </c:pt>
                <c:pt idx="6303">
                  <c:v>300</c:v>
                </c:pt>
                <c:pt idx="6304">
                  <c:v>300</c:v>
                </c:pt>
                <c:pt idx="6305">
                  <c:v>300</c:v>
                </c:pt>
                <c:pt idx="6306">
                  <c:v>300</c:v>
                </c:pt>
                <c:pt idx="6307">
                  <c:v>300</c:v>
                </c:pt>
                <c:pt idx="6308">
                  <c:v>300</c:v>
                </c:pt>
                <c:pt idx="6309">
                  <c:v>300</c:v>
                </c:pt>
                <c:pt idx="6310">
                  <c:v>300</c:v>
                </c:pt>
                <c:pt idx="6311">
                  <c:v>300</c:v>
                </c:pt>
                <c:pt idx="6312">
                  <c:v>300</c:v>
                </c:pt>
                <c:pt idx="6313">
                  <c:v>300</c:v>
                </c:pt>
                <c:pt idx="6314">
                  <c:v>300</c:v>
                </c:pt>
                <c:pt idx="6315">
                  <c:v>300</c:v>
                </c:pt>
                <c:pt idx="6316">
                  <c:v>300</c:v>
                </c:pt>
                <c:pt idx="6317">
                  <c:v>300</c:v>
                </c:pt>
                <c:pt idx="6318">
                  <c:v>300</c:v>
                </c:pt>
                <c:pt idx="6319">
                  <c:v>300</c:v>
                </c:pt>
                <c:pt idx="6320">
                  <c:v>300</c:v>
                </c:pt>
                <c:pt idx="6321">
                  <c:v>300</c:v>
                </c:pt>
                <c:pt idx="6322">
                  <c:v>300</c:v>
                </c:pt>
                <c:pt idx="6323">
                  <c:v>300</c:v>
                </c:pt>
                <c:pt idx="6324">
                  <c:v>300</c:v>
                </c:pt>
                <c:pt idx="6325">
                  <c:v>300</c:v>
                </c:pt>
                <c:pt idx="6326">
                  <c:v>300</c:v>
                </c:pt>
                <c:pt idx="6327">
                  <c:v>300</c:v>
                </c:pt>
                <c:pt idx="6328">
                  <c:v>300</c:v>
                </c:pt>
                <c:pt idx="6329">
                  <c:v>300</c:v>
                </c:pt>
                <c:pt idx="6330">
                  <c:v>300</c:v>
                </c:pt>
                <c:pt idx="6331">
                  <c:v>300</c:v>
                </c:pt>
                <c:pt idx="6332">
                  <c:v>300</c:v>
                </c:pt>
                <c:pt idx="6333">
                  <c:v>300</c:v>
                </c:pt>
                <c:pt idx="6334">
                  <c:v>300</c:v>
                </c:pt>
                <c:pt idx="6335">
                  <c:v>300</c:v>
                </c:pt>
                <c:pt idx="6336">
                  <c:v>300</c:v>
                </c:pt>
                <c:pt idx="6337">
                  <c:v>300</c:v>
                </c:pt>
                <c:pt idx="6338">
                  <c:v>300</c:v>
                </c:pt>
                <c:pt idx="6339">
                  <c:v>300</c:v>
                </c:pt>
                <c:pt idx="6340">
                  <c:v>300</c:v>
                </c:pt>
                <c:pt idx="6341">
                  <c:v>300</c:v>
                </c:pt>
                <c:pt idx="6342">
                  <c:v>300</c:v>
                </c:pt>
                <c:pt idx="6343">
                  <c:v>300</c:v>
                </c:pt>
                <c:pt idx="6344">
                  <c:v>300</c:v>
                </c:pt>
                <c:pt idx="6345">
                  <c:v>300</c:v>
                </c:pt>
                <c:pt idx="6346">
                  <c:v>300</c:v>
                </c:pt>
                <c:pt idx="6347">
                  <c:v>300</c:v>
                </c:pt>
                <c:pt idx="6348">
                  <c:v>300</c:v>
                </c:pt>
                <c:pt idx="6349">
                  <c:v>300</c:v>
                </c:pt>
                <c:pt idx="6350">
                  <c:v>300</c:v>
                </c:pt>
                <c:pt idx="6351">
                  <c:v>300</c:v>
                </c:pt>
                <c:pt idx="6352">
                  <c:v>300</c:v>
                </c:pt>
                <c:pt idx="6353">
                  <c:v>300</c:v>
                </c:pt>
                <c:pt idx="6354">
                  <c:v>300</c:v>
                </c:pt>
                <c:pt idx="6355">
                  <c:v>300</c:v>
                </c:pt>
                <c:pt idx="6356">
                  <c:v>300</c:v>
                </c:pt>
                <c:pt idx="6357">
                  <c:v>300</c:v>
                </c:pt>
                <c:pt idx="6358">
                  <c:v>300</c:v>
                </c:pt>
                <c:pt idx="6359">
                  <c:v>300</c:v>
                </c:pt>
                <c:pt idx="6360">
                  <c:v>300</c:v>
                </c:pt>
                <c:pt idx="6361">
                  <c:v>300</c:v>
                </c:pt>
                <c:pt idx="6362">
                  <c:v>300</c:v>
                </c:pt>
                <c:pt idx="6363">
                  <c:v>300</c:v>
                </c:pt>
                <c:pt idx="6364">
                  <c:v>300</c:v>
                </c:pt>
                <c:pt idx="6365">
                  <c:v>300</c:v>
                </c:pt>
                <c:pt idx="6366">
                  <c:v>300</c:v>
                </c:pt>
                <c:pt idx="6367">
                  <c:v>300</c:v>
                </c:pt>
                <c:pt idx="6368">
                  <c:v>300</c:v>
                </c:pt>
                <c:pt idx="6369">
                  <c:v>300</c:v>
                </c:pt>
                <c:pt idx="6370">
                  <c:v>300</c:v>
                </c:pt>
                <c:pt idx="6371">
                  <c:v>300</c:v>
                </c:pt>
                <c:pt idx="6372">
                  <c:v>300</c:v>
                </c:pt>
                <c:pt idx="6373">
                  <c:v>300</c:v>
                </c:pt>
                <c:pt idx="6374">
                  <c:v>300</c:v>
                </c:pt>
                <c:pt idx="6375">
                  <c:v>300</c:v>
                </c:pt>
                <c:pt idx="6376">
                  <c:v>300</c:v>
                </c:pt>
                <c:pt idx="6377">
                  <c:v>300</c:v>
                </c:pt>
                <c:pt idx="6378">
                  <c:v>300</c:v>
                </c:pt>
                <c:pt idx="6379">
                  <c:v>300</c:v>
                </c:pt>
                <c:pt idx="6380">
                  <c:v>300</c:v>
                </c:pt>
                <c:pt idx="6381">
                  <c:v>300</c:v>
                </c:pt>
                <c:pt idx="6382">
                  <c:v>300</c:v>
                </c:pt>
                <c:pt idx="6383">
                  <c:v>300</c:v>
                </c:pt>
                <c:pt idx="6384">
                  <c:v>300</c:v>
                </c:pt>
                <c:pt idx="6385">
                  <c:v>300</c:v>
                </c:pt>
                <c:pt idx="6386">
                  <c:v>300</c:v>
                </c:pt>
                <c:pt idx="6387">
                  <c:v>300</c:v>
                </c:pt>
                <c:pt idx="6388">
                  <c:v>300</c:v>
                </c:pt>
                <c:pt idx="6389">
                  <c:v>300</c:v>
                </c:pt>
                <c:pt idx="6390">
                  <c:v>300</c:v>
                </c:pt>
                <c:pt idx="6391">
                  <c:v>300</c:v>
                </c:pt>
                <c:pt idx="6392">
                  <c:v>300</c:v>
                </c:pt>
                <c:pt idx="6393">
                  <c:v>300</c:v>
                </c:pt>
                <c:pt idx="6394">
                  <c:v>300</c:v>
                </c:pt>
                <c:pt idx="6395">
                  <c:v>300</c:v>
                </c:pt>
                <c:pt idx="6396">
                  <c:v>300</c:v>
                </c:pt>
                <c:pt idx="6397">
                  <c:v>300</c:v>
                </c:pt>
                <c:pt idx="6398">
                  <c:v>300</c:v>
                </c:pt>
                <c:pt idx="6399">
                  <c:v>300</c:v>
                </c:pt>
                <c:pt idx="6400">
                  <c:v>300</c:v>
                </c:pt>
                <c:pt idx="6401">
                  <c:v>300</c:v>
                </c:pt>
                <c:pt idx="6402">
                  <c:v>300</c:v>
                </c:pt>
                <c:pt idx="6403">
                  <c:v>300</c:v>
                </c:pt>
                <c:pt idx="6404">
                  <c:v>300</c:v>
                </c:pt>
                <c:pt idx="6405">
                  <c:v>300</c:v>
                </c:pt>
                <c:pt idx="6406">
                  <c:v>300</c:v>
                </c:pt>
                <c:pt idx="6407">
                  <c:v>300</c:v>
                </c:pt>
                <c:pt idx="6408">
                  <c:v>300</c:v>
                </c:pt>
                <c:pt idx="6409">
                  <c:v>300</c:v>
                </c:pt>
                <c:pt idx="6410">
                  <c:v>300</c:v>
                </c:pt>
                <c:pt idx="6411">
                  <c:v>300</c:v>
                </c:pt>
                <c:pt idx="6412">
                  <c:v>300</c:v>
                </c:pt>
                <c:pt idx="6413">
                  <c:v>300</c:v>
                </c:pt>
                <c:pt idx="6414">
                  <c:v>300</c:v>
                </c:pt>
                <c:pt idx="6415">
                  <c:v>300</c:v>
                </c:pt>
                <c:pt idx="6416">
                  <c:v>300</c:v>
                </c:pt>
                <c:pt idx="6417">
                  <c:v>300</c:v>
                </c:pt>
                <c:pt idx="6418">
                  <c:v>300</c:v>
                </c:pt>
                <c:pt idx="6419">
                  <c:v>300</c:v>
                </c:pt>
                <c:pt idx="6420">
                  <c:v>300</c:v>
                </c:pt>
                <c:pt idx="6421">
                  <c:v>300</c:v>
                </c:pt>
                <c:pt idx="6422">
                  <c:v>300</c:v>
                </c:pt>
                <c:pt idx="6423">
                  <c:v>300</c:v>
                </c:pt>
                <c:pt idx="6424">
                  <c:v>300</c:v>
                </c:pt>
                <c:pt idx="6425">
                  <c:v>300</c:v>
                </c:pt>
                <c:pt idx="6426">
                  <c:v>300</c:v>
                </c:pt>
                <c:pt idx="6427">
                  <c:v>300</c:v>
                </c:pt>
                <c:pt idx="6428">
                  <c:v>300</c:v>
                </c:pt>
                <c:pt idx="6429">
                  <c:v>300</c:v>
                </c:pt>
                <c:pt idx="6430">
                  <c:v>300</c:v>
                </c:pt>
                <c:pt idx="6431">
                  <c:v>300</c:v>
                </c:pt>
                <c:pt idx="6432">
                  <c:v>300</c:v>
                </c:pt>
                <c:pt idx="6433">
                  <c:v>300</c:v>
                </c:pt>
                <c:pt idx="6434">
                  <c:v>300</c:v>
                </c:pt>
                <c:pt idx="6435">
                  <c:v>300</c:v>
                </c:pt>
                <c:pt idx="6436">
                  <c:v>300</c:v>
                </c:pt>
                <c:pt idx="6437">
                  <c:v>300</c:v>
                </c:pt>
                <c:pt idx="6438">
                  <c:v>300</c:v>
                </c:pt>
                <c:pt idx="6439">
                  <c:v>300</c:v>
                </c:pt>
                <c:pt idx="6440">
                  <c:v>300</c:v>
                </c:pt>
                <c:pt idx="6441">
                  <c:v>300</c:v>
                </c:pt>
                <c:pt idx="6442">
                  <c:v>300</c:v>
                </c:pt>
                <c:pt idx="6443">
                  <c:v>300</c:v>
                </c:pt>
                <c:pt idx="6444">
                  <c:v>300</c:v>
                </c:pt>
                <c:pt idx="6445">
                  <c:v>300</c:v>
                </c:pt>
                <c:pt idx="6446">
                  <c:v>300</c:v>
                </c:pt>
                <c:pt idx="6447">
                  <c:v>300</c:v>
                </c:pt>
                <c:pt idx="6448">
                  <c:v>300</c:v>
                </c:pt>
                <c:pt idx="6449">
                  <c:v>300</c:v>
                </c:pt>
                <c:pt idx="6450">
                  <c:v>300</c:v>
                </c:pt>
                <c:pt idx="6451">
                  <c:v>300</c:v>
                </c:pt>
                <c:pt idx="6452">
                  <c:v>300</c:v>
                </c:pt>
                <c:pt idx="6453">
                  <c:v>300</c:v>
                </c:pt>
                <c:pt idx="6454">
                  <c:v>300</c:v>
                </c:pt>
                <c:pt idx="6455">
                  <c:v>300</c:v>
                </c:pt>
                <c:pt idx="6456">
                  <c:v>300</c:v>
                </c:pt>
                <c:pt idx="6457">
                  <c:v>300</c:v>
                </c:pt>
                <c:pt idx="6458">
                  <c:v>300</c:v>
                </c:pt>
                <c:pt idx="6459">
                  <c:v>300</c:v>
                </c:pt>
                <c:pt idx="6460">
                  <c:v>300</c:v>
                </c:pt>
                <c:pt idx="6461">
                  <c:v>300</c:v>
                </c:pt>
                <c:pt idx="6462">
                  <c:v>300</c:v>
                </c:pt>
                <c:pt idx="6463">
                  <c:v>300</c:v>
                </c:pt>
                <c:pt idx="6464">
                  <c:v>300</c:v>
                </c:pt>
                <c:pt idx="6465">
                  <c:v>300</c:v>
                </c:pt>
                <c:pt idx="6466">
                  <c:v>300</c:v>
                </c:pt>
                <c:pt idx="6467">
                  <c:v>300</c:v>
                </c:pt>
                <c:pt idx="6468">
                  <c:v>300</c:v>
                </c:pt>
                <c:pt idx="6469">
                  <c:v>300</c:v>
                </c:pt>
                <c:pt idx="6470">
                  <c:v>300</c:v>
                </c:pt>
                <c:pt idx="6471">
                  <c:v>300</c:v>
                </c:pt>
                <c:pt idx="6472">
                  <c:v>300</c:v>
                </c:pt>
                <c:pt idx="6473">
                  <c:v>300</c:v>
                </c:pt>
                <c:pt idx="6474">
                  <c:v>300</c:v>
                </c:pt>
                <c:pt idx="6475">
                  <c:v>300</c:v>
                </c:pt>
                <c:pt idx="6476">
                  <c:v>300</c:v>
                </c:pt>
                <c:pt idx="6477">
                  <c:v>300</c:v>
                </c:pt>
                <c:pt idx="6478">
                  <c:v>300</c:v>
                </c:pt>
                <c:pt idx="6479">
                  <c:v>300</c:v>
                </c:pt>
                <c:pt idx="6480">
                  <c:v>300</c:v>
                </c:pt>
                <c:pt idx="6481">
                  <c:v>300</c:v>
                </c:pt>
                <c:pt idx="6482">
                  <c:v>300</c:v>
                </c:pt>
                <c:pt idx="6483">
                  <c:v>300</c:v>
                </c:pt>
                <c:pt idx="6484">
                  <c:v>300</c:v>
                </c:pt>
                <c:pt idx="6485">
                  <c:v>300</c:v>
                </c:pt>
                <c:pt idx="6486">
                  <c:v>300</c:v>
                </c:pt>
                <c:pt idx="6487">
                  <c:v>300</c:v>
                </c:pt>
                <c:pt idx="6488">
                  <c:v>300</c:v>
                </c:pt>
                <c:pt idx="6489">
                  <c:v>300</c:v>
                </c:pt>
                <c:pt idx="6490">
                  <c:v>300</c:v>
                </c:pt>
                <c:pt idx="6491">
                  <c:v>300</c:v>
                </c:pt>
                <c:pt idx="6492">
                  <c:v>300</c:v>
                </c:pt>
                <c:pt idx="6493">
                  <c:v>300</c:v>
                </c:pt>
                <c:pt idx="6494">
                  <c:v>300</c:v>
                </c:pt>
                <c:pt idx="6495">
                  <c:v>300</c:v>
                </c:pt>
                <c:pt idx="6496">
                  <c:v>300</c:v>
                </c:pt>
                <c:pt idx="6497">
                  <c:v>300</c:v>
                </c:pt>
                <c:pt idx="6498">
                  <c:v>300</c:v>
                </c:pt>
                <c:pt idx="6499">
                  <c:v>300</c:v>
                </c:pt>
                <c:pt idx="6500">
                  <c:v>300</c:v>
                </c:pt>
                <c:pt idx="6501">
                  <c:v>300</c:v>
                </c:pt>
                <c:pt idx="6502">
                  <c:v>300</c:v>
                </c:pt>
                <c:pt idx="6503">
                  <c:v>300</c:v>
                </c:pt>
                <c:pt idx="6504">
                  <c:v>300</c:v>
                </c:pt>
                <c:pt idx="6505">
                  <c:v>300</c:v>
                </c:pt>
                <c:pt idx="6506">
                  <c:v>300</c:v>
                </c:pt>
                <c:pt idx="6507">
                  <c:v>300</c:v>
                </c:pt>
                <c:pt idx="6508">
                  <c:v>300</c:v>
                </c:pt>
                <c:pt idx="6509">
                  <c:v>300</c:v>
                </c:pt>
                <c:pt idx="6510">
                  <c:v>300</c:v>
                </c:pt>
                <c:pt idx="6511">
                  <c:v>300</c:v>
                </c:pt>
                <c:pt idx="6512">
                  <c:v>300</c:v>
                </c:pt>
                <c:pt idx="6513">
                  <c:v>300</c:v>
                </c:pt>
                <c:pt idx="6514">
                  <c:v>300</c:v>
                </c:pt>
                <c:pt idx="6515">
                  <c:v>300</c:v>
                </c:pt>
                <c:pt idx="6516">
                  <c:v>300</c:v>
                </c:pt>
                <c:pt idx="6517">
                  <c:v>300</c:v>
                </c:pt>
                <c:pt idx="6518">
                  <c:v>300</c:v>
                </c:pt>
                <c:pt idx="6519">
                  <c:v>300</c:v>
                </c:pt>
                <c:pt idx="6520">
                  <c:v>300</c:v>
                </c:pt>
                <c:pt idx="6521">
                  <c:v>300</c:v>
                </c:pt>
                <c:pt idx="6522">
                  <c:v>300</c:v>
                </c:pt>
                <c:pt idx="6523">
                  <c:v>300</c:v>
                </c:pt>
                <c:pt idx="6524">
                  <c:v>300</c:v>
                </c:pt>
                <c:pt idx="6525">
                  <c:v>300</c:v>
                </c:pt>
                <c:pt idx="6526">
                  <c:v>300</c:v>
                </c:pt>
                <c:pt idx="6527">
                  <c:v>300</c:v>
                </c:pt>
                <c:pt idx="6528">
                  <c:v>300</c:v>
                </c:pt>
                <c:pt idx="6529">
                  <c:v>300</c:v>
                </c:pt>
                <c:pt idx="6530">
                  <c:v>300</c:v>
                </c:pt>
                <c:pt idx="6531">
                  <c:v>300</c:v>
                </c:pt>
                <c:pt idx="6532">
                  <c:v>300</c:v>
                </c:pt>
                <c:pt idx="6533">
                  <c:v>300</c:v>
                </c:pt>
                <c:pt idx="6534">
                  <c:v>300</c:v>
                </c:pt>
                <c:pt idx="6535">
                  <c:v>300</c:v>
                </c:pt>
                <c:pt idx="6536">
                  <c:v>300</c:v>
                </c:pt>
                <c:pt idx="6537">
                  <c:v>300</c:v>
                </c:pt>
                <c:pt idx="6538">
                  <c:v>300</c:v>
                </c:pt>
                <c:pt idx="6539">
                  <c:v>300</c:v>
                </c:pt>
                <c:pt idx="6540">
                  <c:v>300</c:v>
                </c:pt>
                <c:pt idx="6541">
                  <c:v>300</c:v>
                </c:pt>
                <c:pt idx="6542">
                  <c:v>300</c:v>
                </c:pt>
                <c:pt idx="6543">
                  <c:v>300</c:v>
                </c:pt>
                <c:pt idx="6544">
                  <c:v>300</c:v>
                </c:pt>
                <c:pt idx="6545">
                  <c:v>300</c:v>
                </c:pt>
                <c:pt idx="6546">
                  <c:v>300</c:v>
                </c:pt>
                <c:pt idx="6547">
                  <c:v>300</c:v>
                </c:pt>
                <c:pt idx="6548">
                  <c:v>300</c:v>
                </c:pt>
                <c:pt idx="6549">
                  <c:v>300</c:v>
                </c:pt>
                <c:pt idx="6550">
                  <c:v>300</c:v>
                </c:pt>
                <c:pt idx="6551">
                  <c:v>300</c:v>
                </c:pt>
                <c:pt idx="6552">
                  <c:v>300</c:v>
                </c:pt>
                <c:pt idx="6553">
                  <c:v>300</c:v>
                </c:pt>
                <c:pt idx="6554">
                  <c:v>300</c:v>
                </c:pt>
                <c:pt idx="6555">
                  <c:v>300</c:v>
                </c:pt>
                <c:pt idx="6556">
                  <c:v>300</c:v>
                </c:pt>
                <c:pt idx="6557">
                  <c:v>300</c:v>
                </c:pt>
                <c:pt idx="6558">
                  <c:v>300</c:v>
                </c:pt>
                <c:pt idx="6559">
                  <c:v>300</c:v>
                </c:pt>
                <c:pt idx="6560">
                  <c:v>300</c:v>
                </c:pt>
                <c:pt idx="6561">
                  <c:v>300</c:v>
                </c:pt>
                <c:pt idx="6562">
                  <c:v>300</c:v>
                </c:pt>
                <c:pt idx="6563">
                  <c:v>300</c:v>
                </c:pt>
                <c:pt idx="6564">
                  <c:v>300</c:v>
                </c:pt>
                <c:pt idx="6565">
                  <c:v>300</c:v>
                </c:pt>
                <c:pt idx="6566">
                  <c:v>300</c:v>
                </c:pt>
                <c:pt idx="6567">
                  <c:v>300</c:v>
                </c:pt>
                <c:pt idx="6568">
                  <c:v>300</c:v>
                </c:pt>
                <c:pt idx="6569">
                  <c:v>300</c:v>
                </c:pt>
                <c:pt idx="6570">
                  <c:v>300</c:v>
                </c:pt>
                <c:pt idx="6571">
                  <c:v>300</c:v>
                </c:pt>
                <c:pt idx="6572">
                  <c:v>300</c:v>
                </c:pt>
                <c:pt idx="6573">
                  <c:v>300</c:v>
                </c:pt>
                <c:pt idx="6574">
                  <c:v>300</c:v>
                </c:pt>
                <c:pt idx="6575">
                  <c:v>300</c:v>
                </c:pt>
                <c:pt idx="6576">
                  <c:v>300</c:v>
                </c:pt>
                <c:pt idx="6577">
                  <c:v>300</c:v>
                </c:pt>
                <c:pt idx="6578">
                  <c:v>300</c:v>
                </c:pt>
                <c:pt idx="6579">
                  <c:v>300</c:v>
                </c:pt>
                <c:pt idx="6580">
                  <c:v>300</c:v>
                </c:pt>
                <c:pt idx="6581">
                  <c:v>300</c:v>
                </c:pt>
                <c:pt idx="6582">
                  <c:v>300</c:v>
                </c:pt>
                <c:pt idx="6583">
                  <c:v>300</c:v>
                </c:pt>
                <c:pt idx="6584">
                  <c:v>300</c:v>
                </c:pt>
                <c:pt idx="6585">
                  <c:v>300</c:v>
                </c:pt>
                <c:pt idx="6586">
                  <c:v>300</c:v>
                </c:pt>
                <c:pt idx="6587">
                  <c:v>300</c:v>
                </c:pt>
                <c:pt idx="6588">
                  <c:v>300</c:v>
                </c:pt>
                <c:pt idx="6589">
                  <c:v>300</c:v>
                </c:pt>
                <c:pt idx="6590">
                  <c:v>300</c:v>
                </c:pt>
                <c:pt idx="6591">
                  <c:v>300</c:v>
                </c:pt>
                <c:pt idx="6592">
                  <c:v>300</c:v>
                </c:pt>
                <c:pt idx="6593">
                  <c:v>300</c:v>
                </c:pt>
                <c:pt idx="6594">
                  <c:v>300</c:v>
                </c:pt>
                <c:pt idx="6595">
                  <c:v>300</c:v>
                </c:pt>
                <c:pt idx="6596">
                  <c:v>300</c:v>
                </c:pt>
                <c:pt idx="6597">
                  <c:v>300</c:v>
                </c:pt>
                <c:pt idx="6598">
                  <c:v>300</c:v>
                </c:pt>
                <c:pt idx="6599">
                  <c:v>300</c:v>
                </c:pt>
                <c:pt idx="6600">
                  <c:v>300</c:v>
                </c:pt>
                <c:pt idx="6601">
                  <c:v>300</c:v>
                </c:pt>
                <c:pt idx="6602">
                  <c:v>300</c:v>
                </c:pt>
                <c:pt idx="6603">
                  <c:v>300</c:v>
                </c:pt>
                <c:pt idx="6604">
                  <c:v>300</c:v>
                </c:pt>
                <c:pt idx="6605">
                  <c:v>300</c:v>
                </c:pt>
                <c:pt idx="6606">
                  <c:v>300</c:v>
                </c:pt>
                <c:pt idx="6607">
                  <c:v>300</c:v>
                </c:pt>
                <c:pt idx="6608">
                  <c:v>300</c:v>
                </c:pt>
                <c:pt idx="6609">
                  <c:v>300</c:v>
                </c:pt>
                <c:pt idx="6610">
                  <c:v>300</c:v>
                </c:pt>
                <c:pt idx="6611">
                  <c:v>300</c:v>
                </c:pt>
                <c:pt idx="6612">
                  <c:v>300</c:v>
                </c:pt>
                <c:pt idx="6613">
                  <c:v>300</c:v>
                </c:pt>
                <c:pt idx="6614">
                  <c:v>300</c:v>
                </c:pt>
                <c:pt idx="6615">
                  <c:v>300</c:v>
                </c:pt>
                <c:pt idx="6616">
                  <c:v>300</c:v>
                </c:pt>
                <c:pt idx="6617">
                  <c:v>300</c:v>
                </c:pt>
                <c:pt idx="6618">
                  <c:v>300</c:v>
                </c:pt>
                <c:pt idx="6619">
                  <c:v>300</c:v>
                </c:pt>
                <c:pt idx="6620">
                  <c:v>300</c:v>
                </c:pt>
                <c:pt idx="6621">
                  <c:v>300</c:v>
                </c:pt>
                <c:pt idx="6622">
                  <c:v>300</c:v>
                </c:pt>
                <c:pt idx="6623">
                  <c:v>300</c:v>
                </c:pt>
                <c:pt idx="6624">
                  <c:v>300</c:v>
                </c:pt>
                <c:pt idx="6625">
                  <c:v>300</c:v>
                </c:pt>
                <c:pt idx="6626">
                  <c:v>300</c:v>
                </c:pt>
                <c:pt idx="6627">
                  <c:v>300</c:v>
                </c:pt>
                <c:pt idx="6628">
                  <c:v>300</c:v>
                </c:pt>
                <c:pt idx="6629">
                  <c:v>300</c:v>
                </c:pt>
                <c:pt idx="6630">
                  <c:v>300</c:v>
                </c:pt>
                <c:pt idx="6631">
                  <c:v>300</c:v>
                </c:pt>
                <c:pt idx="6632">
                  <c:v>300</c:v>
                </c:pt>
                <c:pt idx="6633">
                  <c:v>300</c:v>
                </c:pt>
                <c:pt idx="6634">
                  <c:v>300</c:v>
                </c:pt>
                <c:pt idx="6635">
                  <c:v>300</c:v>
                </c:pt>
                <c:pt idx="6636">
                  <c:v>300</c:v>
                </c:pt>
                <c:pt idx="6637">
                  <c:v>300</c:v>
                </c:pt>
                <c:pt idx="6638">
                  <c:v>300</c:v>
                </c:pt>
                <c:pt idx="6639">
                  <c:v>300</c:v>
                </c:pt>
                <c:pt idx="6640">
                  <c:v>300</c:v>
                </c:pt>
                <c:pt idx="6641">
                  <c:v>300</c:v>
                </c:pt>
                <c:pt idx="6642">
                  <c:v>300</c:v>
                </c:pt>
                <c:pt idx="6643">
                  <c:v>300</c:v>
                </c:pt>
                <c:pt idx="6644">
                  <c:v>300</c:v>
                </c:pt>
                <c:pt idx="6645">
                  <c:v>300</c:v>
                </c:pt>
                <c:pt idx="6646">
                  <c:v>300</c:v>
                </c:pt>
                <c:pt idx="6647">
                  <c:v>300</c:v>
                </c:pt>
                <c:pt idx="6648">
                  <c:v>300</c:v>
                </c:pt>
                <c:pt idx="6649">
                  <c:v>300</c:v>
                </c:pt>
                <c:pt idx="6650">
                  <c:v>300</c:v>
                </c:pt>
                <c:pt idx="6651">
                  <c:v>300</c:v>
                </c:pt>
                <c:pt idx="6652">
                  <c:v>300</c:v>
                </c:pt>
                <c:pt idx="6653">
                  <c:v>300</c:v>
                </c:pt>
                <c:pt idx="6654">
                  <c:v>300</c:v>
                </c:pt>
                <c:pt idx="6655">
                  <c:v>300</c:v>
                </c:pt>
                <c:pt idx="6656">
                  <c:v>300</c:v>
                </c:pt>
                <c:pt idx="6657">
                  <c:v>300</c:v>
                </c:pt>
                <c:pt idx="6658">
                  <c:v>300</c:v>
                </c:pt>
                <c:pt idx="6659">
                  <c:v>300</c:v>
                </c:pt>
                <c:pt idx="6660">
                  <c:v>300</c:v>
                </c:pt>
                <c:pt idx="6661">
                  <c:v>300</c:v>
                </c:pt>
                <c:pt idx="6662">
                  <c:v>300</c:v>
                </c:pt>
                <c:pt idx="6663">
                  <c:v>300</c:v>
                </c:pt>
                <c:pt idx="6664">
                  <c:v>300</c:v>
                </c:pt>
                <c:pt idx="6665">
                  <c:v>300</c:v>
                </c:pt>
                <c:pt idx="6666">
                  <c:v>300</c:v>
                </c:pt>
                <c:pt idx="6667">
                  <c:v>300</c:v>
                </c:pt>
                <c:pt idx="6668">
                  <c:v>300</c:v>
                </c:pt>
                <c:pt idx="6669">
                  <c:v>300</c:v>
                </c:pt>
                <c:pt idx="6670">
                  <c:v>300</c:v>
                </c:pt>
                <c:pt idx="6671">
                  <c:v>300</c:v>
                </c:pt>
                <c:pt idx="6672">
                  <c:v>300</c:v>
                </c:pt>
                <c:pt idx="6673">
                  <c:v>300</c:v>
                </c:pt>
                <c:pt idx="6674">
                  <c:v>300</c:v>
                </c:pt>
                <c:pt idx="6675">
                  <c:v>300</c:v>
                </c:pt>
                <c:pt idx="6676">
                  <c:v>300</c:v>
                </c:pt>
                <c:pt idx="6677">
                  <c:v>300</c:v>
                </c:pt>
                <c:pt idx="6678">
                  <c:v>300</c:v>
                </c:pt>
                <c:pt idx="6679">
                  <c:v>300</c:v>
                </c:pt>
                <c:pt idx="6680">
                  <c:v>300</c:v>
                </c:pt>
                <c:pt idx="6681">
                  <c:v>300</c:v>
                </c:pt>
                <c:pt idx="6682">
                  <c:v>300</c:v>
                </c:pt>
                <c:pt idx="6683">
                  <c:v>300</c:v>
                </c:pt>
                <c:pt idx="6684">
                  <c:v>300</c:v>
                </c:pt>
                <c:pt idx="6685">
                  <c:v>300</c:v>
                </c:pt>
                <c:pt idx="6686">
                  <c:v>300</c:v>
                </c:pt>
                <c:pt idx="6687">
                  <c:v>300</c:v>
                </c:pt>
                <c:pt idx="6688">
                  <c:v>300</c:v>
                </c:pt>
                <c:pt idx="6689">
                  <c:v>300</c:v>
                </c:pt>
                <c:pt idx="6690">
                  <c:v>300</c:v>
                </c:pt>
                <c:pt idx="6691">
                  <c:v>300</c:v>
                </c:pt>
                <c:pt idx="6692">
                  <c:v>300</c:v>
                </c:pt>
                <c:pt idx="6693">
                  <c:v>300</c:v>
                </c:pt>
                <c:pt idx="6694">
                  <c:v>300</c:v>
                </c:pt>
                <c:pt idx="6695">
                  <c:v>300</c:v>
                </c:pt>
                <c:pt idx="6696">
                  <c:v>300</c:v>
                </c:pt>
                <c:pt idx="6697">
                  <c:v>300</c:v>
                </c:pt>
                <c:pt idx="6698">
                  <c:v>300</c:v>
                </c:pt>
                <c:pt idx="6699">
                  <c:v>300</c:v>
                </c:pt>
                <c:pt idx="6700">
                  <c:v>300</c:v>
                </c:pt>
                <c:pt idx="6701">
                  <c:v>300</c:v>
                </c:pt>
                <c:pt idx="6702">
                  <c:v>300</c:v>
                </c:pt>
                <c:pt idx="6703">
                  <c:v>300</c:v>
                </c:pt>
                <c:pt idx="6704">
                  <c:v>300</c:v>
                </c:pt>
                <c:pt idx="6705">
                  <c:v>300</c:v>
                </c:pt>
                <c:pt idx="6706">
                  <c:v>300</c:v>
                </c:pt>
                <c:pt idx="6707">
                  <c:v>300</c:v>
                </c:pt>
                <c:pt idx="6708">
                  <c:v>300</c:v>
                </c:pt>
                <c:pt idx="6709">
                  <c:v>300</c:v>
                </c:pt>
                <c:pt idx="6710">
                  <c:v>300</c:v>
                </c:pt>
                <c:pt idx="6711">
                  <c:v>300</c:v>
                </c:pt>
                <c:pt idx="6712">
                  <c:v>300</c:v>
                </c:pt>
                <c:pt idx="6713">
                  <c:v>300</c:v>
                </c:pt>
                <c:pt idx="6714">
                  <c:v>300</c:v>
                </c:pt>
                <c:pt idx="6715">
                  <c:v>300</c:v>
                </c:pt>
                <c:pt idx="6716">
                  <c:v>300</c:v>
                </c:pt>
                <c:pt idx="6717">
                  <c:v>300</c:v>
                </c:pt>
                <c:pt idx="6718">
                  <c:v>300</c:v>
                </c:pt>
                <c:pt idx="6719">
                  <c:v>300</c:v>
                </c:pt>
                <c:pt idx="6720">
                  <c:v>300</c:v>
                </c:pt>
                <c:pt idx="6721">
                  <c:v>300</c:v>
                </c:pt>
                <c:pt idx="6722">
                  <c:v>300</c:v>
                </c:pt>
                <c:pt idx="6723">
                  <c:v>300</c:v>
                </c:pt>
                <c:pt idx="6724">
                  <c:v>300</c:v>
                </c:pt>
                <c:pt idx="6725">
                  <c:v>300</c:v>
                </c:pt>
                <c:pt idx="6726">
                  <c:v>300</c:v>
                </c:pt>
                <c:pt idx="6727">
                  <c:v>300</c:v>
                </c:pt>
                <c:pt idx="6728">
                  <c:v>300</c:v>
                </c:pt>
                <c:pt idx="6729">
                  <c:v>300</c:v>
                </c:pt>
                <c:pt idx="6730">
                  <c:v>300</c:v>
                </c:pt>
                <c:pt idx="6731">
                  <c:v>300</c:v>
                </c:pt>
                <c:pt idx="6732">
                  <c:v>300</c:v>
                </c:pt>
                <c:pt idx="6733">
                  <c:v>300</c:v>
                </c:pt>
                <c:pt idx="6734">
                  <c:v>300</c:v>
                </c:pt>
                <c:pt idx="6735">
                  <c:v>300</c:v>
                </c:pt>
                <c:pt idx="6736">
                  <c:v>300</c:v>
                </c:pt>
                <c:pt idx="6737">
                  <c:v>300</c:v>
                </c:pt>
                <c:pt idx="6738">
                  <c:v>300</c:v>
                </c:pt>
                <c:pt idx="6739">
                  <c:v>300</c:v>
                </c:pt>
                <c:pt idx="6740">
                  <c:v>300</c:v>
                </c:pt>
                <c:pt idx="6741">
                  <c:v>300</c:v>
                </c:pt>
                <c:pt idx="6742">
                  <c:v>300</c:v>
                </c:pt>
                <c:pt idx="6743">
                  <c:v>300</c:v>
                </c:pt>
                <c:pt idx="6744">
                  <c:v>300</c:v>
                </c:pt>
                <c:pt idx="6745">
                  <c:v>300</c:v>
                </c:pt>
                <c:pt idx="6746">
                  <c:v>300</c:v>
                </c:pt>
                <c:pt idx="6747">
                  <c:v>300</c:v>
                </c:pt>
                <c:pt idx="6748">
                  <c:v>300</c:v>
                </c:pt>
                <c:pt idx="6749">
                  <c:v>300</c:v>
                </c:pt>
                <c:pt idx="6750">
                  <c:v>300</c:v>
                </c:pt>
                <c:pt idx="6751">
                  <c:v>300</c:v>
                </c:pt>
                <c:pt idx="6752">
                  <c:v>300</c:v>
                </c:pt>
                <c:pt idx="6753">
                  <c:v>300</c:v>
                </c:pt>
                <c:pt idx="6754">
                  <c:v>300</c:v>
                </c:pt>
                <c:pt idx="6755">
                  <c:v>300</c:v>
                </c:pt>
                <c:pt idx="6756">
                  <c:v>300</c:v>
                </c:pt>
                <c:pt idx="6757">
                  <c:v>300</c:v>
                </c:pt>
                <c:pt idx="6758">
                  <c:v>300</c:v>
                </c:pt>
                <c:pt idx="6759">
                  <c:v>300</c:v>
                </c:pt>
                <c:pt idx="6760">
                  <c:v>300</c:v>
                </c:pt>
                <c:pt idx="6761">
                  <c:v>300</c:v>
                </c:pt>
                <c:pt idx="6762">
                  <c:v>300</c:v>
                </c:pt>
                <c:pt idx="6763">
                  <c:v>300</c:v>
                </c:pt>
                <c:pt idx="6764">
                  <c:v>300</c:v>
                </c:pt>
                <c:pt idx="6765">
                  <c:v>300</c:v>
                </c:pt>
                <c:pt idx="6766">
                  <c:v>300</c:v>
                </c:pt>
                <c:pt idx="6767">
                  <c:v>300</c:v>
                </c:pt>
                <c:pt idx="6768">
                  <c:v>300</c:v>
                </c:pt>
                <c:pt idx="6769">
                  <c:v>300</c:v>
                </c:pt>
                <c:pt idx="6770">
                  <c:v>300</c:v>
                </c:pt>
                <c:pt idx="6771">
                  <c:v>300</c:v>
                </c:pt>
                <c:pt idx="6772">
                  <c:v>300</c:v>
                </c:pt>
                <c:pt idx="6773">
                  <c:v>300</c:v>
                </c:pt>
                <c:pt idx="6774">
                  <c:v>300</c:v>
                </c:pt>
                <c:pt idx="6775">
                  <c:v>300</c:v>
                </c:pt>
                <c:pt idx="6776">
                  <c:v>300</c:v>
                </c:pt>
                <c:pt idx="6777">
                  <c:v>300</c:v>
                </c:pt>
                <c:pt idx="6778">
                  <c:v>300</c:v>
                </c:pt>
                <c:pt idx="6779">
                  <c:v>300</c:v>
                </c:pt>
                <c:pt idx="6780">
                  <c:v>300</c:v>
                </c:pt>
                <c:pt idx="6781">
                  <c:v>300</c:v>
                </c:pt>
                <c:pt idx="6782">
                  <c:v>300</c:v>
                </c:pt>
                <c:pt idx="6783">
                  <c:v>300</c:v>
                </c:pt>
                <c:pt idx="6784">
                  <c:v>300</c:v>
                </c:pt>
                <c:pt idx="6785">
                  <c:v>300</c:v>
                </c:pt>
                <c:pt idx="6786">
                  <c:v>300</c:v>
                </c:pt>
                <c:pt idx="6787">
                  <c:v>300</c:v>
                </c:pt>
                <c:pt idx="6788">
                  <c:v>300</c:v>
                </c:pt>
                <c:pt idx="6789">
                  <c:v>300</c:v>
                </c:pt>
                <c:pt idx="6790">
                  <c:v>300</c:v>
                </c:pt>
                <c:pt idx="6791">
                  <c:v>300</c:v>
                </c:pt>
                <c:pt idx="6792">
                  <c:v>300</c:v>
                </c:pt>
                <c:pt idx="6793">
                  <c:v>300</c:v>
                </c:pt>
                <c:pt idx="6794">
                  <c:v>300</c:v>
                </c:pt>
                <c:pt idx="6795">
                  <c:v>300</c:v>
                </c:pt>
                <c:pt idx="6796">
                  <c:v>300</c:v>
                </c:pt>
                <c:pt idx="6797">
                  <c:v>300</c:v>
                </c:pt>
                <c:pt idx="6798">
                  <c:v>300</c:v>
                </c:pt>
                <c:pt idx="6799">
                  <c:v>300</c:v>
                </c:pt>
                <c:pt idx="6800">
                  <c:v>300</c:v>
                </c:pt>
                <c:pt idx="6801">
                  <c:v>300</c:v>
                </c:pt>
                <c:pt idx="6802">
                  <c:v>300</c:v>
                </c:pt>
                <c:pt idx="6803">
                  <c:v>300</c:v>
                </c:pt>
                <c:pt idx="6804">
                  <c:v>300</c:v>
                </c:pt>
                <c:pt idx="6805">
                  <c:v>300</c:v>
                </c:pt>
                <c:pt idx="6806">
                  <c:v>300</c:v>
                </c:pt>
                <c:pt idx="6807">
                  <c:v>300</c:v>
                </c:pt>
                <c:pt idx="6808">
                  <c:v>300</c:v>
                </c:pt>
                <c:pt idx="6809">
                  <c:v>300</c:v>
                </c:pt>
                <c:pt idx="6810">
                  <c:v>300</c:v>
                </c:pt>
                <c:pt idx="6811">
                  <c:v>300</c:v>
                </c:pt>
                <c:pt idx="6812">
                  <c:v>300</c:v>
                </c:pt>
                <c:pt idx="6813">
                  <c:v>300</c:v>
                </c:pt>
                <c:pt idx="6814">
                  <c:v>300</c:v>
                </c:pt>
                <c:pt idx="6815">
                  <c:v>300</c:v>
                </c:pt>
                <c:pt idx="6816">
                  <c:v>300</c:v>
                </c:pt>
                <c:pt idx="6817">
                  <c:v>300</c:v>
                </c:pt>
                <c:pt idx="6818">
                  <c:v>300</c:v>
                </c:pt>
                <c:pt idx="6819">
                  <c:v>300</c:v>
                </c:pt>
                <c:pt idx="6820">
                  <c:v>300</c:v>
                </c:pt>
                <c:pt idx="6821">
                  <c:v>300</c:v>
                </c:pt>
                <c:pt idx="6822">
                  <c:v>300</c:v>
                </c:pt>
                <c:pt idx="6823">
                  <c:v>300</c:v>
                </c:pt>
                <c:pt idx="6824">
                  <c:v>300</c:v>
                </c:pt>
                <c:pt idx="6825">
                  <c:v>300</c:v>
                </c:pt>
                <c:pt idx="6826">
                  <c:v>300</c:v>
                </c:pt>
                <c:pt idx="6827">
                  <c:v>300</c:v>
                </c:pt>
                <c:pt idx="6828">
                  <c:v>300</c:v>
                </c:pt>
                <c:pt idx="6829">
                  <c:v>300</c:v>
                </c:pt>
                <c:pt idx="6830">
                  <c:v>300</c:v>
                </c:pt>
                <c:pt idx="6831">
                  <c:v>300</c:v>
                </c:pt>
                <c:pt idx="6832">
                  <c:v>300</c:v>
                </c:pt>
                <c:pt idx="6833">
                  <c:v>300</c:v>
                </c:pt>
                <c:pt idx="6834">
                  <c:v>300</c:v>
                </c:pt>
                <c:pt idx="6835">
                  <c:v>300</c:v>
                </c:pt>
                <c:pt idx="6836">
                  <c:v>300</c:v>
                </c:pt>
                <c:pt idx="6837">
                  <c:v>300</c:v>
                </c:pt>
                <c:pt idx="6838">
                  <c:v>300</c:v>
                </c:pt>
                <c:pt idx="6839">
                  <c:v>300</c:v>
                </c:pt>
                <c:pt idx="6840">
                  <c:v>300</c:v>
                </c:pt>
                <c:pt idx="6841">
                  <c:v>300</c:v>
                </c:pt>
                <c:pt idx="6842">
                  <c:v>300</c:v>
                </c:pt>
                <c:pt idx="6843">
                  <c:v>300</c:v>
                </c:pt>
                <c:pt idx="6844">
                  <c:v>300</c:v>
                </c:pt>
                <c:pt idx="6845">
                  <c:v>300</c:v>
                </c:pt>
                <c:pt idx="6846">
                  <c:v>300</c:v>
                </c:pt>
                <c:pt idx="6847">
                  <c:v>300</c:v>
                </c:pt>
                <c:pt idx="6848">
                  <c:v>300</c:v>
                </c:pt>
                <c:pt idx="6849">
                  <c:v>300</c:v>
                </c:pt>
                <c:pt idx="6850">
                  <c:v>300</c:v>
                </c:pt>
                <c:pt idx="6851">
                  <c:v>300</c:v>
                </c:pt>
                <c:pt idx="6852">
                  <c:v>300</c:v>
                </c:pt>
                <c:pt idx="6853">
                  <c:v>300</c:v>
                </c:pt>
                <c:pt idx="6854">
                  <c:v>300</c:v>
                </c:pt>
                <c:pt idx="6855">
                  <c:v>300</c:v>
                </c:pt>
                <c:pt idx="6856">
                  <c:v>300</c:v>
                </c:pt>
                <c:pt idx="6857">
                  <c:v>300</c:v>
                </c:pt>
                <c:pt idx="6858">
                  <c:v>300</c:v>
                </c:pt>
                <c:pt idx="6859">
                  <c:v>300</c:v>
                </c:pt>
                <c:pt idx="6860">
                  <c:v>300</c:v>
                </c:pt>
                <c:pt idx="6861">
                  <c:v>300</c:v>
                </c:pt>
                <c:pt idx="6862">
                  <c:v>300</c:v>
                </c:pt>
                <c:pt idx="6863">
                  <c:v>300</c:v>
                </c:pt>
                <c:pt idx="6864">
                  <c:v>300</c:v>
                </c:pt>
                <c:pt idx="6865">
                  <c:v>300</c:v>
                </c:pt>
                <c:pt idx="6866">
                  <c:v>300</c:v>
                </c:pt>
                <c:pt idx="6867">
                  <c:v>300</c:v>
                </c:pt>
                <c:pt idx="6868">
                  <c:v>300</c:v>
                </c:pt>
                <c:pt idx="6869">
                  <c:v>300</c:v>
                </c:pt>
                <c:pt idx="6870">
                  <c:v>300</c:v>
                </c:pt>
                <c:pt idx="6871">
                  <c:v>300</c:v>
                </c:pt>
                <c:pt idx="6872">
                  <c:v>300</c:v>
                </c:pt>
                <c:pt idx="6873">
                  <c:v>300</c:v>
                </c:pt>
                <c:pt idx="6874">
                  <c:v>300</c:v>
                </c:pt>
                <c:pt idx="6875">
                  <c:v>300</c:v>
                </c:pt>
                <c:pt idx="6876">
                  <c:v>300</c:v>
                </c:pt>
                <c:pt idx="6877">
                  <c:v>300</c:v>
                </c:pt>
                <c:pt idx="6878">
                  <c:v>300</c:v>
                </c:pt>
                <c:pt idx="6879">
                  <c:v>300</c:v>
                </c:pt>
                <c:pt idx="6880">
                  <c:v>300</c:v>
                </c:pt>
                <c:pt idx="6881">
                  <c:v>300</c:v>
                </c:pt>
                <c:pt idx="6882">
                  <c:v>300</c:v>
                </c:pt>
                <c:pt idx="6883">
                  <c:v>300</c:v>
                </c:pt>
                <c:pt idx="6884">
                  <c:v>300</c:v>
                </c:pt>
                <c:pt idx="6885">
                  <c:v>300</c:v>
                </c:pt>
                <c:pt idx="6886">
                  <c:v>300</c:v>
                </c:pt>
                <c:pt idx="6887">
                  <c:v>300</c:v>
                </c:pt>
                <c:pt idx="6888">
                  <c:v>300</c:v>
                </c:pt>
                <c:pt idx="6889">
                  <c:v>300</c:v>
                </c:pt>
                <c:pt idx="6890">
                  <c:v>300</c:v>
                </c:pt>
                <c:pt idx="6891">
                  <c:v>300</c:v>
                </c:pt>
                <c:pt idx="6892">
                  <c:v>300</c:v>
                </c:pt>
                <c:pt idx="6893">
                  <c:v>300</c:v>
                </c:pt>
                <c:pt idx="6894">
                  <c:v>300</c:v>
                </c:pt>
                <c:pt idx="6895">
                  <c:v>300</c:v>
                </c:pt>
                <c:pt idx="6896">
                  <c:v>300</c:v>
                </c:pt>
                <c:pt idx="6897">
                  <c:v>300</c:v>
                </c:pt>
                <c:pt idx="6898">
                  <c:v>300</c:v>
                </c:pt>
                <c:pt idx="6899">
                  <c:v>300</c:v>
                </c:pt>
                <c:pt idx="6900">
                  <c:v>300</c:v>
                </c:pt>
                <c:pt idx="6901">
                  <c:v>300</c:v>
                </c:pt>
                <c:pt idx="6902">
                  <c:v>300</c:v>
                </c:pt>
                <c:pt idx="6903">
                  <c:v>300</c:v>
                </c:pt>
                <c:pt idx="6904">
                  <c:v>300</c:v>
                </c:pt>
                <c:pt idx="6905">
                  <c:v>300</c:v>
                </c:pt>
                <c:pt idx="6906">
                  <c:v>300</c:v>
                </c:pt>
                <c:pt idx="6907">
                  <c:v>300</c:v>
                </c:pt>
                <c:pt idx="6908">
                  <c:v>300</c:v>
                </c:pt>
                <c:pt idx="6909">
                  <c:v>300</c:v>
                </c:pt>
                <c:pt idx="6910">
                  <c:v>300</c:v>
                </c:pt>
                <c:pt idx="6911">
                  <c:v>300</c:v>
                </c:pt>
                <c:pt idx="6912">
                  <c:v>300</c:v>
                </c:pt>
                <c:pt idx="6913">
                  <c:v>300</c:v>
                </c:pt>
                <c:pt idx="6914">
                  <c:v>300</c:v>
                </c:pt>
                <c:pt idx="6915">
                  <c:v>300</c:v>
                </c:pt>
                <c:pt idx="6916">
                  <c:v>300</c:v>
                </c:pt>
                <c:pt idx="6917">
                  <c:v>300</c:v>
                </c:pt>
                <c:pt idx="6918">
                  <c:v>300</c:v>
                </c:pt>
                <c:pt idx="6919">
                  <c:v>300</c:v>
                </c:pt>
                <c:pt idx="6920">
                  <c:v>300</c:v>
                </c:pt>
                <c:pt idx="6921">
                  <c:v>300</c:v>
                </c:pt>
                <c:pt idx="6922">
                  <c:v>300</c:v>
                </c:pt>
                <c:pt idx="6923">
                  <c:v>300</c:v>
                </c:pt>
                <c:pt idx="6924">
                  <c:v>300</c:v>
                </c:pt>
                <c:pt idx="6925">
                  <c:v>300</c:v>
                </c:pt>
                <c:pt idx="6926">
                  <c:v>300</c:v>
                </c:pt>
                <c:pt idx="6927">
                  <c:v>300</c:v>
                </c:pt>
                <c:pt idx="6928">
                  <c:v>300</c:v>
                </c:pt>
                <c:pt idx="6929">
                  <c:v>300</c:v>
                </c:pt>
                <c:pt idx="6930">
                  <c:v>300</c:v>
                </c:pt>
                <c:pt idx="6931">
                  <c:v>300</c:v>
                </c:pt>
                <c:pt idx="6932">
                  <c:v>300</c:v>
                </c:pt>
                <c:pt idx="6933">
                  <c:v>300</c:v>
                </c:pt>
                <c:pt idx="6934">
                  <c:v>300</c:v>
                </c:pt>
                <c:pt idx="6935">
                  <c:v>300</c:v>
                </c:pt>
                <c:pt idx="6936">
                  <c:v>300</c:v>
                </c:pt>
                <c:pt idx="6937">
                  <c:v>300</c:v>
                </c:pt>
                <c:pt idx="6938">
                  <c:v>300</c:v>
                </c:pt>
                <c:pt idx="6939">
                  <c:v>300</c:v>
                </c:pt>
                <c:pt idx="6940">
                  <c:v>300</c:v>
                </c:pt>
                <c:pt idx="6941">
                  <c:v>300</c:v>
                </c:pt>
                <c:pt idx="6942">
                  <c:v>300</c:v>
                </c:pt>
                <c:pt idx="6943">
                  <c:v>300</c:v>
                </c:pt>
                <c:pt idx="6944">
                  <c:v>300</c:v>
                </c:pt>
                <c:pt idx="6945">
                  <c:v>300</c:v>
                </c:pt>
                <c:pt idx="6946">
                  <c:v>300</c:v>
                </c:pt>
                <c:pt idx="6947">
                  <c:v>300</c:v>
                </c:pt>
                <c:pt idx="6948">
                  <c:v>300</c:v>
                </c:pt>
                <c:pt idx="6949">
                  <c:v>300</c:v>
                </c:pt>
                <c:pt idx="6950">
                  <c:v>300</c:v>
                </c:pt>
                <c:pt idx="6951">
                  <c:v>300</c:v>
                </c:pt>
                <c:pt idx="6952">
                  <c:v>300</c:v>
                </c:pt>
                <c:pt idx="6953">
                  <c:v>300</c:v>
                </c:pt>
                <c:pt idx="6954">
                  <c:v>300</c:v>
                </c:pt>
                <c:pt idx="6955">
                  <c:v>300</c:v>
                </c:pt>
                <c:pt idx="6956">
                  <c:v>300</c:v>
                </c:pt>
                <c:pt idx="6957">
                  <c:v>300</c:v>
                </c:pt>
                <c:pt idx="6958">
                  <c:v>300</c:v>
                </c:pt>
                <c:pt idx="6959">
                  <c:v>300</c:v>
                </c:pt>
                <c:pt idx="6960">
                  <c:v>300</c:v>
                </c:pt>
                <c:pt idx="6961">
                  <c:v>300</c:v>
                </c:pt>
                <c:pt idx="6962">
                  <c:v>300</c:v>
                </c:pt>
                <c:pt idx="6963">
                  <c:v>300</c:v>
                </c:pt>
                <c:pt idx="6964">
                  <c:v>300</c:v>
                </c:pt>
                <c:pt idx="6965">
                  <c:v>300</c:v>
                </c:pt>
                <c:pt idx="6966">
                  <c:v>300</c:v>
                </c:pt>
                <c:pt idx="6967">
                  <c:v>300</c:v>
                </c:pt>
                <c:pt idx="6968">
                  <c:v>300</c:v>
                </c:pt>
                <c:pt idx="6969">
                  <c:v>300</c:v>
                </c:pt>
                <c:pt idx="6970">
                  <c:v>300</c:v>
                </c:pt>
                <c:pt idx="6971">
                  <c:v>300</c:v>
                </c:pt>
                <c:pt idx="6972">
                  <c:v>300</c:v>
                </c:pt>
                <c:pt idx="6973">
                  <c:v>300</c:v>
                </c:pt>
                <c:pt idx="6974">
                  <c:v>300</c:v>
                </c:pt>
                <c:pt idx="6975">
                  <c:v>300</c:v>
                </c:pt>
                <c:pt idx="6976">
                  <c:v>300</c:v>
                </c:pt>
                <c:pt idx="6977">
                  <c:v>300</c:v>
                </c:pt>
                <c:pt idx="6978">
                  <c:v>300</c:v>
                </c:pt>
                <c:pt idx="6979">
                  <c:v>300</c:v>
                </c:pt>
                <c:pt idx="6980">
                  <c:v>300</c:v>
                </c:pt>
                <c:pt idx="6981">
                  <c:v>300</c:v>
                </c:pt>
                <c:pt idx="6982">
                  <c:v>300</c:v>
                </c:pt>
                <c:pt idx="6983">
                  <c:v>300</c:v>
                </c:pt>
                <c:pt idx="6984">
                  <c:v>300</c:v>
                </c:pt>
                <c:pt idx="6985">
                  <c:v>300</c:v>
                </c:pt>
                <c:pt idx="6986">
                  <c:v>300</c:v>
                </c:pt>
                <c:pt idx="6987">
                  <c:v>300</c:v>
                </c:pt>
                <c:pt idx="6988">
                  <c:v>300</c:v>
                </c:pt>
                <c:pt idx="6989">
                  <c:v>300</c:v>
                </c:pt>
                <c:pt idx="6990">
                  <c:v>300</c:v>
                </c:pt>
                <c:pt idx="6991">
                  <c:v>300</c:v>
                </c:pt>
                <c:pt idx="6992">
                  <c:v>300</c:v>
                </c:pt>
                <c:pt idx="6993">
                  <c:v>300</c:v>
                </c:pt>
                <c:pt idx="6994">
                  <c:v>300</c:v>
                </c:pt>
                <c:pt idx="6995">
                  <c:v>300</c:v>
                </c:pt>
                <c:pt idx="6996">
                  <c:v>300</c:v>
                </c:pt>
                <c:pt idx="6997">
                  <c:v>300</c:v>
                </c:pt>
                <c:pt idx="6998">
                  <c:v>300</c:v>
                </c:pt>
                <c:pt idx="6999">
                  <c:v>300</c:v>
                </c:pt>
                <c:pt idx="7000">
                  <c:v>300</c:v>
                </c:pt>
                <c:pt idx="7001">
                  <c:v>300</c:v>
                </c:pt>
                <c:pt idx="7002">
                  <c:v>300</c:v>
                </c:pt>
                <c:pt idx="7003">
                  <c:v>300</c:v>
                </c:pt>
                <c:pt idx="7004">
                  <c:v>300</c:v>
                </c:pt>
                <c:pt idx="7005">
                  <c:v>300</c:v>
                </c:pt>
                <c:pt idx="7006">
                  <c:v>300</c:v>
                </c:pt>
                <c:pt idx="7007">
                  <c:v>300</c:v>
                </c:pt>
                <c:pt idx="7008">
                  <c:v>300</c:v>
                </c:pt>
                <c:pt idx="7009">
                  <c:v>300</c:v>
                </c:pt>
                <c:pt idx="7010">
                  <c:v>300</c:v>
                </c:pt>
                <c:pt idx="7011">
                  <c:v>300</c:v>
                </c:pt>
                <c:pt idx="7012">
                  <c:v>300</c:v>
                </c:pt>
                <c:pt idx="7013">
                  <c:v>300</c:v>
                </c:pt>
                <c:pt idx="7014">
                  <c:v>300</c:v>
                </c:pt>
                <c:pt idx="7015">
                  <c:v>300</c:v>
                </c:pt>
                <c:pt idx="7016">
                  <c:v>300</c:v>
                </c:pt>
                <c:pt idx="7017">
                  <c:v>300</c:v>
                </c:pt>
                <c:pt idx="7018">
                  <c:v>300</c:v>
                </c:pt>
                <c:pt idx="7019">
                  <c:v>300</c:v>
                </c:pt>
                <c:pt idx="7020">
                  <c:v>300</c:v>
                </c:pt>
                <c:pt idx="7021">
                  <c:v>300</c:v>
                </c:pt>
                <c:pt idx="7022">
                  <c:v>300</c:v>
                </c:pt>
                <c:pt idx="7023">
                  <c:v>300</c:v>
                </c:pt>
                <c:pt idx="7024">
                  <c:v>300</c:v>
                </c:pt>
                <c:pt idx="7025">
                  <c:v>300</c:v>
                </c:pt>
                <c:pt idx="7026">
                  <c:v>300</c:v>
                </c:pt>
                <c:pt idx="7027">
                  <c:v>300</c:v>
                </c:pt>
                <c:pt idx="7028">
                  <c:v>300</c:v>
                </c:pt>
                <c:pt idx="7029">
                  <c:v>300</c:v>
                </c:pt>
                <c:pt idx="7030">
                  <c:v>300</c:v>
                </c:pt>
                <c:pt idx="7031">
                  <c:v>300</c:v>
                </c:pt>
                <c:pt idx="7032">
                  <c:v>300</c:v>
                </c:pt>
                <c:pt idx="7033">
                  <c:v>300</c:v>
                </c:pt>
                <c:pt idx="7034">
                  <c:v>300</c:v>
                </c:pt>
                <c:pt idx="7035">
                  <c:v>300</c:v>
                </c:pt>
                <c:pt idx="7036">
                  <c:v>300</c:v>
                </c:pt>
                <c:pt idx="7037">
                  <c:v>300</c:v>
                </c:pt>
                <c:pt idx="7038">
                  <c:v>300</c:v>
                </c:pt>
                <c:pt idx="7039">
                  <c:v>300</c:v>
                </c:pt>
                <c:pt idx="7040">
                  <c:v>300</c:v>
                </c:pt>
                <c:pt idx="7041">
                  <c:v>300</c:v>
                </c:pt>
                <c:pt idx="7042">
                  <c:v>300</c:v>
                </c:pt>
                <c:pt idx="7043">
                  <c:v>300</c:v>
                </c:pt>
                <c:pt idx="7044">
                  <c:v>300</c:v>
                </c:pt>
                <c:pt idx="7045">
                  <c:v>300</c:v>
                </c:pt>
                <c:pt idx="7046">
                  <c:v>300</c:v>
                </c:pt>
                <c:pt idx="7047">
                  <c:v>300</c:v>
                </c:pt>
                <c:pt idx="7048">
                  <c:v>300</c:v>
                </c:pt>
                <c:pt idx="7049">
                  <c:v>300</c:v>
                </c:pt>
                <c:pt idx="7050">
                  <c:v>300</c:v>
                </c:pt>
                <c:pt idx="7051">
                  <c:v>300</c:v>
                </c:pt>
                <c:pt idx="7052">
                  <c:v>300</c:v>
                </c:pt>
                <c:pt idx="7053">
                  <c:v>300</c:v>
                </c:pt>
                <c:pt idx="7054">
                  <c:v>300</c:v>
                </c:pt>
                <c:pt idx="7055">
                  <c:v>300</c:v>
                </c:pt>
                <c:pt idx="7056">
                  <c:v>300</c:v>
                </c:pt>
                <c:pt idx="7057">
                  <c:v>300</c:v>
                </c:pt>
                <c:pt idx="7058">
                  <c:v>300</c:v>
                </c:pt>
                <c:pt idx="7059">
                  <c:v>300</c:v>
                </c:pt>
                <c:pt idx="7060">
                  <c:v>300</c:v>
                </c:pt>
                <c:pt idx="7061">
                  <c:v>300</c:v>
                </c:pt>
                <c:pt idx="7062">
                  <c:v>300</c:v>
                </c:pt>
                <c:pt idx="7063">
                  <c:v>300</c:v>
                </c:pt>
                <c:pt idx="7064">
                  <c:v>300</c:v>
                </c:pt>
                <c:pt idx="7065">
                  <c:v>300</c:v>
                </c:pt>
                <c:pt idx="7066">
                  <c:v>300</c:v>
                </c:pt>
                <c:pt idx="7067">
                  <c:v>300</c:v>
                </c:pt>
                <c:pt idx="7068">
                  <c:v>300</c:v>
                </c:pt>
                <c:pt idx="7069">
                  <c:v>300</c:v>
                </c:pt>
                <c:pt idx="7070">
                  <c:v>300</c:v>
                </c:pt>
                <c:pt idx="7071">
                  <c:v>300</c:v>
                </c:pt>
                <c:pt idx="7072">
                  <c:v>300</c:v>
                </c:pt>
                <c:pt idx="7073">
                  <c:v>300</c:v>
                </c:pt>
                <c:pt idx="7074">
                  <c:v>300</c:v>
                </c:pt>
                <c:pt idx="7075">
                  <c:v>300</c:v>
                </c:pt>
                <c:pt idx="7076">
                  <c:v>300</c:v>
                </c:pt>
                <c:pt idx="7077">
                  <c:v>300</c:v>
                </c:pt>
                <c:pt idx="7078">
                  <c:v>300</c:v>
                </c:pt>
                <c:pt idx="7079">
                  <c:v>300</c:v>
                </c:pt>
                <c:pt idx="7080">
                  <c:v>300</c:v>
                </c:pt>
                <c:pt idx="7081">
                  <c:v>300</c:v>
                </c:pt>
                <c:pt idx="7082">
                  <c:v>300</c:v>
                </c:pt>
                <c:pt idx="7083">
                  <c:v>300</c:v>
                </c:pt>
                <c:pt idx="7084">
                  <c:v>300</c:v>
                </c:pt>
                <c:pt idx="7085">
                  <c:v>300</c:v>
                </c:pt>
                <c:pt idx="7086">
                  <c:v>300</c:v>
                </c:pt>
                <c:pt idx="7087">
                  <c:v>300</c:v>
                </c:pt>
                <c:pt idx="7088">
                  <c:v>300</c:v>
                </c:pt>
                <c:pt idx="7089">
                  <c:v>300</c:v>
                </c:pt>
                <c:pt idx="7090">
                  <c:v>300</c:v>
                </c:pt>
                <c:pt idx="7091">
                  <c:v>300</c:v>
                </c:pt>
                <c:pt idx="7092">
                  <c:v>300</c:v>
                </c:pt>
                <c:pt idx="7093">
                  <c:v>300</c:v>
                </c:pt>
                <c:pt idx="7094">
                  <c:v>300</c:v>
                </c:pt>
                <c:pt idx="7095">
                  <c:v>300</c:v>
                </c:pt>
                <c:pt idx="7096">
                  <c:v>300</c:v>
                </c:pt>
                <c:pt idx="7097">
                  <c:v>300</c:v>
                </c:pt>
                <c:pt idx="7098">
                  <c:v>300</c:v>
                </c:pt>
                <c:pt idx="7099">
                  <c:v>300</c:v>
                </c:pt>
                <c:pt idx="7100">
                  <c:v>300</c:v>
                </c:pt>
                <c:pt idx="7101">
                  <c:v>300</c:v>
                </c:pt>
                <c:pt idx="7102">
                  <c:v>300</c:v>
                </c:pt>
                <c:pt idx="7103">
                  <c:v>300</c:v>
                </c:pt>
                <c:pt idx="7104">
                  <c:v>300</c:v>
                </c:pt>
                <c:pt idx="7105">
                  <c:v>300</c:v>
                </c:pt>
                <c:pt idx="7106">
                  <c:v>300</c:v>
                </c:pt>
                <c:pt idx="7107">
                  <c:v>300</c:v>
                </c:pt>
                <c:pt idx="7108">
                  <c:v>300</c:v>
                </c:pt>
                <c:pt idx="7109">
                  <c:v>300</c:v>
                </c:pt>
                <c:pt idx="7110">
                  <c:v>300</c:v>
                </c:pt>
                <c:pt idx="7111">
                  <c:v>300</c:v>
                </c:pt>
                <c:pt idx="7112">
                  <c:v>300</c:v>
                </c:pt>
                <c:pt idx="7113">
                  <c:v>300</c:v>
                </c:pt>
                <c:pt idx="7114">
                  <c:v>300</c:v>
                </c:pt>
                <c:pt idx="7115">
                  <c:v>300</c:v>
                </c:pt>
                <c:pt idx="7116">
                  <c:v>300</c:v>
                </c:pt>
                <c:pt idx="7117">
                  <c:v>300</c:v>
                </c:pt>
                <c:pt idx="7118">
                  <c:v>300</c:v>
                </c:pt>
                <c:pt idx="7119">
                  <c:v>300</c:v>
                </c:pt>
                <c:pt idx="7120">
                  <c:v>300</c:v>
                </c:pt>
                <c:pt idx="7121">
                  <c:v>300</c:v>
                </c:pt>
                <c:pt idx="7122">
                  <c:v>300</c:v>
                </c:pt>
                <c:pt idx="7123">
                  <c:v>300</c:v>
                </c:pt>
                <c:pt idx="7124">
                  <c:v>300</c:v>
                </c:pt>
                <c:pt idx="7125">
                  <c:v>300</c:v>
                </c:pt>
                <c:pt idx="7126">
                  <c:v>300</c:v>
                </c:pt>
                <c:pt idx="7127">
                  <c:v>300</c:v>
                </c:pt>
                <c:pt idx="7128">
                  <c:v>300</c:v>
                </c:pt>
                <c:pt idx="7129">
                  <c:v>300</c:v>
                </c:pt>
                <c:pt idx="7130">
                  <c:v>300</c:v>
                </c:pt>
                <c:pt idx="7131">
                  <c:v>300</c:v>
                </c:pt>
                <c:pt idx="7132">
                  <c:v>300</c:v>
                </c:pt>
                <c:pt idx="7133">
                  <c:v>300</c:v>
                </c:pt>
                <c:pt idx="7134">
                  <c:v>300</c:v>
                </c:pt>
                <c:pt idx="7135">
                  <c:v>300</c:v>
                </c:pt>
                <c:pt idx="7136">
                  <c:v>300</c:v>
                </c:pt>
                <c:pt idx="7137">
                  <c:v>300</c:v>
                </c:pt>
                <c:pt idx="7138">
                  <c:v>300</c:v>
                </c:pt>
                <c:pt idx="7139">
                  <c:v>300</c:v>
                </c:pt>
                <c:pt idx="7140">
                  <c:v>300</c:v>
                </c:pt>
                <c:pt idx="7141">
                  <c:v>300</c:v>
                </c:pt>
                <c:pt idx="7142">
                  <c:v>300</c:v>
                </c:pt>
                <c:pt idx="7143">
                  <c:v>300</c:v>
                </c:pt>
                <c:pt idx="7144">
                  <c:v>300</c:v>
                </c:pt>
                <c:pt idx="7145">
                  <c:v>300</c:v>
                </c:pt>
                <c:pt idx="7146">
                  <c:v>300</c:v>
                </c:pt>
                <c:pt idx="7147">
                  <c:v>300</c:v>
                </c:pt>
                <c:pt idx="7148">
                  <c:v>300</c:v>
                </c:pt>
                <c:pt idx="7149">
                  <c:v>300</c:v>
                </c:pt>
                <c:pt idx="7150">
                  <c:v>300</c:v>
                </c:pt>
                <c:pt idx="7151">
                  <c:v>300</c:v>
                </c:pt>
                <c:pt idx="7152">
                  <c:v>300</c:v>
                </c:pt>
                <c:pt idx="7153">
                  <c:v>300</c:v>
                </c:pt>
                <c:pt idx="7154">
                  <c:v>300</c:v>
                </c:pt>
                <c:pt idx="7155">
                  <c:v>300</c:v>
                </c:pt>
                <c:pt idx="7156">
                  <c:v>300</c:v>
                </c:pt>
                <c:pt idx="7157">
                  <c:v>300</c:v>
                </c:pt>
                <c:pt idx="7158">
                  <c:v>300</c:v>
                </c:pt>
                <c:pt idx="7159">
                  <c:v>300</c:v>
                </c:pt>
                <c:pt idx="7160">
                  <c:v>300</c:v>
                </c:pt>
                <c:pt idx="7161">
                  <c:v>300</c:v>
                </c:pt>
                <c:pt idx="7162">
                  <c:v>300</c:v>
                </c:pt>
                <c:pt idx="7163">
                  <c:v>300</c:v>
                </c:pt>
                <c:pt idx="7164">
                  <c:v>300</c:v>
                </c:pt>
                <c:pt idx="7165">
                  <c:v>300</c:v>
                </c:pt>
                <c:pt idx="7166">
                  <c:v>300</c:v>
                </c:pt>
                <c:pt idx="7167">
                  <c:v>300</c:v>
                </c:pt>
                <c:pt idx="7168">
                  <c:v>300</c:v>
                </c:pt>
                <c:pt idx="7169">
                  <c:v>300</c:v>
                </c:pt>
                <c:pt idx="7170">
                  <c:v>300</c:v>
                </c:pt>
                <c:pt idx="7171">
                  <c:v>300</c:v>
                </c:pt>
                <c:pt idx="7172">
                  <c:v>300</c:v>
                </c:pt>
                <c:pt idx="7173">
                  <c:v>300</c:v>
                </c:pt>
                <c:pt idx="7174">
                  <c:v>300</c:v>
                </c:pt>
                <c:pt idx="7175">
                  <c:v>300</c:v>
                </c:pt>
                <c:pt idx="7176">
                  <c:v>300</c:v>
                </c:pt>
                <c:pt idx="7177">
                  <c:v>300</c:v>
                </c:pt>
                <c:pt idx="7178">
                  <c:v>300</c:v>
                </c:pt>
                <c:pt idx="7179">
                  <c:v>300</c:v>
                </c:pt>
                <c:pt idx="7180">
                  <c:v>300</c:v>
                </c:pt>
                <c:pt idx="7181">
                  <c:v>300</c:v>
                </c:pt>
                <c:pt idx="7182">
                  <c:v>300</c:v>
                </c:pt>
                <c:pt idx="7183">
                  <c:v>300</c:v>
                </c:pt>
                <c:pt idx="7184">
                  <c:v>300</c:v>
                </c:pt>
                <c:pt idx="7185">
                  <c:v>300</c:v>
                </c:pt>
                <c:pt idx="7186">
                  <c:v>300</c:v>
                </c:pt>
                <c:pt idx="7187">
                  <c:v>300</c:v>
                </c:pt>
                <c:pt idx="7188">
                  <c:v>300</c:v>
                </c:pt>
                <c:pt idx="7189">
                  <c:v>300</c:v>
                </c:pt>
                <c:pt idx="7190">
                  <c:v>300</c:v>
                </c:pt>
                <c:pt idx="7191">
                  <c:v>300</c:v>
                </c:pt>
                <c:pt idx="7192">
                  <c:v>300</c:v>
                </c:pt>
                <c:pt idx="7193">
                  <c:v>300</c:v>
                </c:pt>
                <c:pt idx="7194">
                  <c:v>300</c:v>
                </c:pt>
                <c:pt idx="7195">
                  <c:v>300</c:v>
                </c:pt>
                <c:pt idx="7196">
                  <c:v>300</c:v>
                </c:pt>
                <c:pt idx="7197">
                  <c:v>300</c:v>
                </c:pt>
                <c:pt idx="7198">
                  <c:v>300</c:v>
                </c:pt>
                <c:pt idx="7199">
                  <c:v>300</c:v>
                </c:pt>
                <c:pt idx="7200">
                  <c:v>300</c:v>
                </c:pt>
                <c:pt idx="7201">
                  <c:v>300</c:v>
                </c:pt>
                <c:pt idx="7202">
                  <c:v>300</c:v>
                </c:pt>
                <c:pt idx="7203">
                  <c:v>300</c:v>
                </c:pt>
                <c:pt idx="7204">
                  <c:v>300</c:v>
                </c:pt>
                <c:pt idx="7205">
                  <c:v>300</c:v>
                </c:pt>
                <c:pt idx="7206">
                  <c:v>300</c:v>
                </c:pt>
                <c:pt idx="7207">
                  <c:v>300</c:v>
                </c:pt>
                <c:pt idx="7208">
                  <c:v>300</c:v>
                </c:pt>
                <c:pt idx="7209">
                  <c:v>300</c:v>
                </c:pt>
                <c:pt idx="7210">
                  <c:v>300</c:v>
                </c:pt>
                <c:pt idx="7211">
                  <c:v>300</c:v>
                </c:pt>
                <c:pt idx="7212">
                  <c:v>300</c:v>
                </c:pt>
                <c:pt idx="7213">
                  <c:v>300</c:v>
                </c:pt>
                <c:pt idx="7214">
                  <c:v>300</c:v>
                </c:pt>
                <c:pt idx="7215">
                  <c:v>300</c:v>
                </c:pt>
                <c:pt idx="7216">
                  <c:v>300</c:v>
                </c:pt>
                <c:pt idx="7217">
                  <c:v>300</c:v>
                </c:pt>
                <c:pt idx="7218">
                  <c:v>300</c:v>
                </c:pt>
                <c:pt idx="7219">
                  <c:v>300</c:v>
                </c:pt>
                <c:pt idx="7220">
                  <c:v>300</c:v>
                </c:pt>
                <c:pt idx="7221">
                  <c:v>300</c:v>
                </c:pt>
                <c:pt idx="7222">
                  <c:v>300</c:v>
                </c:pt>
                <c:pt idx="7223">
                  <c:v>300</c:v>
                </c:pt>
                <c:pt idx="7224">
                  <c:v>300</c:v>
                </c:pt>
                <c:pt idx="7225">
                  <c:v>300</c:v>
                </c:pt>
                <c:pt idx="7226">
                  <c:v>300</c:v>
                </c:pt>
                <c:pt idx="7227">
                  <c:v>300</c:v>
                </c:pt>
                <c:pt idx="7228">
                  <c:v>300</c:v>
                </c:pt>
                <c:pt idx="7229">
                  <c:v>300</c:v>
                </c:pt>
                <c:pt idx="7230">
                  <c:v>300</c:v>
                </c:pt>
                <c:pt idx="7231">
                  <c:v>300</c:v>
                </c:pt>
                <c:pt idx="7232">
                  <c:v>300</c:v>
                </c:pt>
                <c:pt idx="7233">
                  <c:v>300</c:v>
                </c:pt>
                <c:pt idx="7234">
                  <c:v>300</c:v>
                </c:pt>
                <c:pt idx="7235">
                  <c:v>300</c:v>
                </c:pt>
                <c:pt idx="7236">
                  <c:v>300</c:v>
                </c:pt>
                <c:pt idx="7237">
                  <c:v>300</c:v>
                </c:pt>
                <c:pt idx="7238">
                  <c:v>300</c:v>
                </c:pt>
                <c:pt idx="7239">
                  <c:v>300</c:v>
                </c:pt>
                <c:pt idx="7240">
                  <c:v>300</c:v>
                </c:pt>
                <c:pt idx="7241">
                  <c:v>300</c:v>
                </c:pt>
                <c:pt idx="7242">
                  <c:v>300</c:v>
                </c:pt>
                <c:pt idx="7243">
                  <c:v>300</c:v>
                </c:pt>
                <c:pt idx="7244">
                  <c:v>300</c:v>
                </c:pt>
                <c:pt idx="7245">
                  <c:v>300</c:v>
                </c:pt>
                <c:pt idx="7246">
                  <c:v>300</c:v>
                </c:pt>
                <c:pt idx="7247">
                  <c:v>300</c:v>
                </c:pt>
                <c:pt idx="7248">
                  <c:v>300</c:v>
                </c:pt>
                <c:pt idx="7249">
                  <c:v>300</c:v>
                </c:pt>
                <c:pt idx="7250">
                  <c:v>300</c:v>
                </c:pt>
                <c:pt idx="7251">
                  <c:v>300</c:v>
                </c:pt>
                <c:pt idx="7252">
                  <c:v>300</c:v>
                </c:pt>
                <c:pt idx="7253">
                  <c:v>300</c:v>
                </c:pt>
                <c:pt idx="7254">
                  <c:v>300</c:v>
                </c:pt>
                <c:pt idx="7255">
                  <c:v>300</c:v>
                </c:pt>
                <c:pt idx="7256">
                  <c:v>300</c:v>
                </c:pt>
                <c:pt idx="7257">
                  <c:v>300</c:v>
                </c:pt>
                <c:pt idx="7258">
                  <c:v>300</c:v>
                </c:pt>
                <c:pt idx="7259">
                  <c:v>300</c:v>
                </c:pt>
                <c:pt idx="7260">
                  <c:v>300</c:v>
                </c:pt>
                <c:pt idx="7261">
                  <c:v>300</c:v>
                </c:pt>
                <c:pt idx="7262">
                  <c:v>300</c:v>
                </c:pt>
                <c:pt idx="7263">
                  <c:v>300</c:v>
                </c:pt>
                <c:pt idx="7264">
                  <c:v>300</c:v>
                </c:pt>
                <c:pt idx="7265">
                  <c:v>300</c:v>
                </c:pt>
                <c:pt idx="7266">
                  <c:v>300</c:v>
                </c:pt>
                <c:pt idx="7267">
                  <c:v>300</c:v>
                </c:pt>
                <c:pt idx="7268">
                  <c:v>300</c:v>
                </c:pt>
                <c:pt idx="7269">
                  <c:v>300</c:v>
                </c:pt>
                <c:pt idx="7270">
                  <c:v>300</c:v>
                </c:pt>
                <c:pt idx="7271">
                  <c:v>300</c:v>
                </c:pt>
                <c:pt idx="7272">
                  <c:v>300</c:v>
                </c:pt>
                <c:pt idx="7273">
                  <c:v>300</c:v>
                </c:pt>
                <c:pt idx="7274">
                  <c:v>300</c:v>
                </c:pt>
                <c:pt idx="7275">
                  <c:v>300</c:v>
                </c:pt>
                <c:pt idx="7276">
                  <c:v>300</c:v>
                </c:pt>
                <c:pt idx="7277">
                  <c:v>300</c:v>
                </c:pt>
                <c:pt idx="7278">
                  <c:v>300</c:v>
                </c:pt>
                <c:pt idx="7279">
                  <c:v>300</c:v>
                </c:pt>
                <c:pt idx="7280">
                  <c:v>300</c:v>
                </c:pt>
                <c:pt idx="7281">
                  <c:v>300</c:v>
                </c:pt>
                <c:pt idx="7282">
                  <c:v>300</c:v>
                </c:pt>
                <c:pt idx="7283">
                  <c:v>300</c:v>
                </c:pt>
                <c:pt idx="7284">
                  <c:v>300</c:v>
                </c:pt>
                <c:pt idx="7285">
                  <c:v>300</c:v>
                </c:pt>
                <c:pt idx="7286">
                  <c:v>300</c:v>
                </c:pt>
                <c:pt idx="7287">
                  <c:v>300</c:v>
                </c:pt>
                <c:pt idx="7288">
                  <c:v>300</c:v>
                </c:pt>
                <c:pt idx="7289">
                  <c:v>300</c:v>
                </c:pt>
                <c:pt idx="7290">
                  <c:v>300</c:v>
                </c:pt>
                <c:pt idx="7291">
                  <c:v>300</c:v>
                </c:pt>
                <c:pt idx="7292">
                  <c:v>300</c:v>
                </c:pt>
                <c:pt idx="7293">
                  <c:v>300</c:v>
                </c:pt>
                <c:pt idx="7294">
                  <c:v>300</c:v>
                </c:pt>
                <c:pt idx="7295">
                  <c:v>300</c:v>
                </c:pt>
                <c:pt idx="7296">
                  <c:v>300</c:v>
                </c:pt>
                <c:pt idx="7297">
                  <c:v>300</c:v>
                </c:pt>
                <c:pt idx="7298">
                  <c:v>300</c:v>
                </c:pt>
                <c:pt idx="7299">
                  <c:v>300</c:v>
                </c:pt>
                <c:pt idx="7300">
                  <c:v>300</c:v>
                </c:pt>
                <c:pt idx="7301">
                  <c:v>300</c:v>
                </c:pt>
                <c:pt idx="7302">
                  <c:v>300</c:v>
                </c:pt>
                <c:pt idx="7303">
                  <c:v>300</c:v>
                </c:pt>
                <c:pt idx="7304">
                  <c:v>300</c:v>
                </c:pt>
                <c:pt idx="7305">
                  <c:v>300</c:v>
                </c:pt>
                <c:pt idx="7306">
                  <c:v>300</c:v>
                </c:pt>
                <c:pt idx="7307">
                  <c:v>300</c:v>
                </c:pt>
                <c:pt idx="7308">
                  <c:v>300</c:v>
                </c:pt>
                <c:pt idx="7309">
                  <c:v>300</c:v>
                </c:pt>
                <c:pt idx="7310">
                  <c:v>300</c:v>
                </c:pt>
                <c:pt idx="7311">
                  <c:v>300</c:v>
                </c:pt>
                <c:pt idx="7312">
                  <c:v>300</c:v>
                </c:pt>
                <c:pt idx="7313">
                  <c:v>300</c:v>
                </c:pt>
                <c:pt idx="7314">
                  <c:v>300</c:v>
                </c:pt>
                <c:pt idx="7315">
                  <c:v>300</c:v>
                </c:pt>
                <c:pt idx="7316">
                  <c:v>300</c:v>
                </c:pt>
                <c:pt idx="7317">
                  <c:v>300</c:v>
                </c:pt>
                <c:pt idx="7318">
                  <c:v>300</c:v>
                </c:pt>
                <c:pt idx="7319">
                  <c:v>300</c:v>
                </c:pt>
                <c:pt idx="7320">
                  <c:v>300</c:v>
                </c:pt>
                <c:pt idx="7321">
                  <c:v>300</c:v>
                </c:pt>
                <c:pt idx="7322">
                  <c:v>300</c:v>
                </c:pt>
                <c:pt idx="7323">
                  <c:v>300</c:v>
                </c:pt>
                <c:pt idx="7324">
                  <c:v>300</c:v>
                </c:pt>
                <c:pt idx="7325">
                  <c:v>300</c:v>
                </c:pt>
                <c:pt idx="7326">
                  <c:v>300</c:v>
                </c:pt>
                <c:pt idx="7327">
                  <c:v>300</c:v>
                </c:pt>
                <c:pt idx="7328">
                  <c:v>300</c:v>
                </c:pt>
                <c:pt idx="7329">
                  <c:v>300</c:v>
                </c:pt>
                <c:pt idx="7330">
                  <c:v>300</c:v>
                </c:pt>
                <c:pt idx="7331">
                  <c:v>300</c:v>
                </c:pt>
                <c:pt idx="7332">
                  <c:v>300</c:v>
                </c:pt>
                <c:pt idx="7333">
                  <c:v>300</c:v>
                </c:pt>
                <c:pt idx="7334">
                  <c:v>300</c:v>
                </c:pt>
                <c:pt idx="7335">
                  <c:v>300</c:v>
                </c:pt>
                <c:pt idx="7336">
                  <c:v>300</c:v>
                </c:pt>
                <c:pt idx="7337">
                  <c:v>300</c:v>
                </c:pt>
                <c:pt idx="7338">
                  <c:v>300</c:v>
                </c:pt>
                <c:pt idx="7339">
                  <c:v>300</c:v>
                </c:pt>
                <c:pt idx="7340">
                  <c:v>300</c:v>
                </c:pt>
                <c:pt idx="7341">
                  <c:v>300</c:v>
                </c:pt>
                <c:pt idx="7342">
                  <c:v>300</c:v>
                </c:pt>
                <c:pt idx="7343">
                  <c:v>300</c:v>
                </c:pt>
                <c:pt idx="7344">
                  <c:v>300</c:v>
                </c:pt>
                <c:pt idx="7345">
                  <c:v>300</c:v>
                </c:pt>
                <c:pt idx="7346">
                  <c:v>300</c:v>
                </c:pt>
                <c:pt idx="7347">
                  <c:v>300</c:v>
                </c:pt>
                <c:pt idx="7348">
                  <c:v>300</c:v>
                </c:pt>
                <c:pt idx="7349">
                  <c:v>300</c:v>
                </c:pt>
                <c:pt idx="7350">
                  <c:v>300</c:v>
                </c:pt>
                <c:pt idx="7351">
                  <c:v>300</c:v>
                </c:pt>
                <c:pt idx="7352">
                  <c:v>300</c:v>
                </c:pt>
                <c:pt idx="7353">
                  <c:v>300</c:v>
                </c:pt>
                <c:pt idx="7354">
                  <c:v>300</c:v>
                </c:pt>
                <c:pt idx="7355">
                  <c:v>300</c:v>
                </c:pt>
                <c:pt idx="7356">
                  <c:v>300</c:v>
                </c:pt>
                <c:pt idx="7357">
                  <c:v>300</c:v>
                </c:pt>
                <c:pt idx="7358">
                  <c:v>300</c:v>
                </c:pt>
                <c:pt idx="7359">
                  <c:v>300</c:v>
                </c:pt>
                <c:pt idx="7360">
                  <c:v>300</c:v>
                </c:pt>
                <c:pt idx="7361">
                  <c:v>300</c:v>
                </c:pt>
                <c:pt idx="7362">
                  <c:v>300</c:v>
                </c:pt>
                <c:pt idx="7363">
                  <c:v>300</c:v>
                </c:pt>
                <c:pt idx="7364">
                  <c:v>300</c:v>
                </c:pt>
                <c:pt idx="7365">
                  <c:v>300</c:v>
                </c:pt>
                <c:pt idx="7366">
                  <c:v>300</c:v>
                </c:pt>
                <c:pt idx="7367">
                  <c:v>300</c:v>
                </c:pt>
                <c:pt idx="7368">
                  <c:v>300</c:v>
                </c:pt>
                <c:pt idx="7369">
                  <c:v>300</c:v>
                </c:pt>
                <c:pt idx="7370">
                  <c:v>300</c:v>
                </c:pt>
                <c:pt idx="7371">
                  <c:v>300</c:v>
                </c:pt>
                <c:pt idx="7372">
                  <c:v>300</c:v>
                </c:pt>
                <c:pt idx="7373">
                  <c:v>300</c:v>
                </c:pt>
                <c:pt idx="7374">
                  <c:v>300</c:v>
                </c:pt>
                <c:pt idx="7375">
                  <c:v>300</c:v>
                </c:pt>
                <c:pt idx="7376">
                  <c:v>300</c:v>
                </c:pt>
                <c:pt idx="7377">
                  <c:v>300</c:v>
                </c:pt>
                <c:pt idx="7378">
                  <c:v>300</c:v>
                </c:pt>
                <c:pt idx="7379">
                  <c:v>300</c:v>
                </c:pt>
                <c:pt idx="7380">
                  <c:v>300</c:v>
                </c:pt>
                <c:pt idx="7381">
                  <c:v>300</c:v>
                </c:pt>
                <c:pt idx="7382">
                  <c:v>300</c:v>
                </c:pt>
                <c:pt idx="7383">
                  <c:v>300</c:v>
                </c:pt>
                <c:pt idx="7384">
                  <c:v>300</c:v>
                </c:pt>
                <c:pt idx="7385">
                  <c:v>300</c:v>
                </c:pt>
                <c:pt idx="7386">
                  <c:v>300</c:v>
                </c:pt>
                <c:pt idx="7387">
                  <c:v>300</c:v>
                </c:pt>
                <c:pt idx="7388">
                  <c:v>300</c:v>
                </c:pt>
                <c:pt idx="7389">
                  <c:v>300</c:v>
                </c:pt>
                <c:pt idx="7390">
                  <c:v>300</c:v>
                </c:pt>
                <c:pt idx="7391">
                  <c:v>300</c:v>
                </c:pt>
                <c:pt idx="7392">
                  <c:v>300</c:v>
                </c:pt>
                <c:pt idx="7393">
                  <c:v>300</c:v>
                </c:pt>
                <c:pt idx="7394">
                  <c:v>300</c:v>
                </c:pt>
                <c:pt idx="7395">
                  <c:v>300</c:v>
                </c:pt>
                <c:pt idx="7396">
                  <c:v>300</c:v>
                </c:pt>
                <c:pt idx="7397">
                  <c:v>300</c:v>
                </c:pt>
                <c:pt idx="7398">
                  <c:v>300</c:v>
                </c:pt>
                <c:pt idx="7399">
                  <c:v>300</c:v>
                </c:pt>
                <c:pt idx="7400">
                  <c:v>300</c:v>
                </c:pt>
                <c:pt idx="7401">
                  <c:v>300</c:v>
                </c:pt>
                <c:pt idx="7402">
                  <c:v>300</c:v>
                </c:pt>
                <c:pt idx="7403">
                  <c:v>300</c:v>
                </c:pt>
                <c:pt idx="7404">
                  <c:v>300</c:v>
                </c:pt>
                <c:pt idx="7405">
                  <c:v>300</c:v>
                </c:pt>
                <c:pt idx="7406">
                  <c:v>300</c:v>
                </c:pt>
                <c:pt idx="7407">
                  <c:v>300</c:v>
                </c:pt>
                <c:pt idx="7408">
                  <c:v>300</c:v>
                </c:pt>
                <c:pt idx="7409">
                  <c:v>300</c:v>
                </c:pt>
                <c:pt idx="7410">
                  <c:v>300</c:v>
                </c:pt>
                <c:pt idx="7411">
                  <c:v>300</c:v>
                </c:pt>
                <c:pt idx="7412">
                  <c:v>300</c:v>
                </c:pt>
                <c:pt idx="7413">
                  <c:v>300</c:v>
                </c:pt>
                <c:pt idx="7414">
                  <c:v>300</c:v>
                </c:pt>
                <c:pt idx="7415">
                  <c:v>300</c:v>
                </c:pt>
                <c:pt idx="7416">
                  <c:v>300</c:v>
                </c:pt>
                <c:pt idx="7417">
                  <c:v>300</c:v>
                </c:pt>
                <c:pt idx="7418">
                  <c:v>300</c:v>
                </c:pt>
                <c:pt idx="7419">
                  <c:v>300</c:v>
                </c:pt>
                <c:pt idx="7420">
                  <c:v>300</c:v>
                </c:pt>
                <c:pt idx="7421">
                  <c:v>300</c:v>
                </c:pt>
                <c:pt idx="7422">
                  <c:v>300</c:v>
                </c:pt>
                <c:pt idx="7423">
                  <c:v>300</c:v>
                </c:pt>
                <c:pt idx="7424">
                  <c:v>300</c:v>
                </c:pt>
                <c:pt idx="7425">
                  <c:v>300</c:v>
                </c:pt>
                <c:pt idx="7426">
                  <c:v>300</c:v>
                </c:pt>
                <c:pt idx="7427">
                  <c:v>300</c:v>
                </c:pt>
                <c:pt idx="7428">
                  <c:v>300</c:v>
                </c:pt>
                <c:pt idx="7429">
                  <c:v>300</c:v>
                </c:pt>
                <c:pt idx="7430">
                  <c:v>300</c:v>
                </c:pt>
                <c:pt idx="7431">
                  <c:v>300</c:v>
                </c:pt>
                <c:pt idx="7432">
                  <c:v>300</c:v>
                </c:pt>
                <c:pt idx="7433">
                  <c:v>300</c:v>
                </c:pt>
                <c:pt idx="7434">
                  <c:v>300</c:v>
                </c:pt>
                <c:pt idx="7435">
                  <c:v>300</c:v>
                </c:pt>
                <c:pt idx="7436">
                  <c:v>300</c:v>
                </c:pt>
                <c:pt idx="7437">
                  <c:v>300</c:v>
                </c:pt>
                <c:pt idx="7438">
                  <c:v>300</c:v>
                </c:pt>
                <c:pt idx="7439">
                  <c:v>300</c:v>
                </c:pt>
                <c:pt idx="7440">
                  <c:v>300</c:v>
                </c:pt>
                <c:pt idx="7441">
                  <c:v>300</c:v>
                </c:pt>
                <c:pt idx="7442">
                  <c:v>300</c:v>
                </c:pt>
                <c:pt idx="7443">
                  <c:v>300</c:v>
                </c:pt>
                <c:pt idx="7444">
                  <c:v>300</c:v>
                </c:pt>
                <c:pt idx="7445">
                  <c:v>300</c:v>
                </c:pt>
                <c:pt idx="7446">
                  <c:v>300</c:v>
                </c:pt>
                <c:pt idx="7447">
                  <c:v>300</c:v>
                </c:pt>
                <c:pt idx="7448">
                  <c:v>300</c:v>
                </c:pt>
                <c:pt idx="7449">
                  <c:v>300</c:v>
                </c:pt>
                <c:pt idx="7450">
                  <c:v>300</c:v>
                </c:pt>
                <c:pt idx="7451">
                  <c:v>300</c:v>
                </c:pt>
                <c:pt idx="7452">
                  <c:v>300</c:v>
                </c:pt>
                <c:pt idx="7453">
                  <c:v>300</c:v>
                </c:pt>
                <c:pt idx="7454">
                  <c:v>300</c:v>
                </c:pt>
                <c:pt idx="7455">
                  <c:v>300</c:v>
                </c:pt>
                <c:pt idx="7456">
                  <c:v>300</c:v>
                </c:pt>
                <c:pt idx="7457">
                  <c:v>300</c:v>
                </c:pt>
                <c:pt idx="7458">
                  <c:v>300</c:v>
                </c:pt>
                <c:pt idx="7459">
                  <c:v>300</c:v>
                </c:pt>
                <c:pt idx="7460">
                  <c:v>300</c:v>
                </c:pt>
                <c:pt idx="7461">
                  <c:v>300</c:v>
                </c:pt>
                <c:pt idx="7462">
                  <c:v>300</c:v>
                </c:pt>
                <c:pt idx="7463">
                  <c:v>300</c:v>
                </c:pt>
                <c:pt idx="7464">
                  <c:v>300</c:v>
                </c:pt>
                <c:pt idx="7465">
                  <c:v>300</c:v>
                </c:pt>
                <c:pt idx="7466">
                  <c:v>300</c:v>
                </c:pt>
                <c:pt idx="7467">
                  <c:v>300</c:v>
                </c:pt>
                <c:pt idx="7468">
                  <c:v>300</c:v>
                </c:pt>
                <c:pt idx="7469">
                  <c:v>300</c:v>
                </c:pt>
                <c:pt idx="7470">
                  <c:v>300</c:v>
                </c:pt>
                <c:pt idx="7471">
                  <c:v>300</c:v>
                </c:pt>
                <c:pt idx="7472">
                  <c:v>300</c:v>
                </c:pt>
                <c:pt idx="7473">
                  <c:v>300</c:v>
                </c:pt>
                <c:pt idx="7474">
                  <c:v>300</c:v>
                </c:pt>
                <c:pt idx="7475">
                  <c:v>300</c:v>
                </c:pt>
                <c:pt idx="7476">
                  <c:v>300</c:v>
                </c:pt>
                <c:pt idx="7477">
                  <c:v>300</c:v>
                </c:pt>
                <c:pt idx="7478">
                  <c:v>300</c:v>
                </c:pt>
                <c:pt idx="7479">
                  <c:v>300</c:v>
                </c:pt>
                <c:pt idx="7480">
                  <c:v>300</c:v>
                </c:pt>
                <c:pt idx="7481">
                  <c:v>300</c:v>
                </c:pt>
                <c:pt idx="7482">
                  <c:v>300</c:v>
                </c:pt>
                <c:pt idx="7483">
                  <c:v>300</c:v>
                </c:pt>
                <c:pt idx="7484">
                  <c:v>300</c:v>
                </c:pt>
                <c:pt idx="7485">
                  <c:v>300</c:v>
                </c:pt>
                <c:pt idx="7486">
                  <c:v>300</c:v>
                </c:pt>
                <c:pt idx="7487">
                  <c:v>300</c:v>
                </c:pt>
                <c:pt idx="7488">
                  <c:v>300</c:v>
                </c:pt>
                <c:pt idx="7489">
                  <c:v>300</c:v>
                </c:pt>
                <c:pt idx="7490">
                  <c:v>300</c:v>
                </c:pt>
                <c:pt idx="7491">
                  <c:v>300</c:v>
                </c:pt>
                <c:pt idx="7492">
                  <c:v>300</c:v>
                </c:pt>
                <c:pt idx="7493">
                  <c:v>300</c:v>
                </c:pt>
                <c:pt idx="7494">
                  <c:v>300</c:v>
                </c:pt>
                <c:pt idx="7495">
                  <c:v>300</c:v>
                </c:pt>
                <c:pt idx="7496">
                  <c:v>300</c:v>
                </c:pt>
                <c:pt idx="7497">
                  <c:v>300</c:v>
                </c:pt>
                <c:pt idx="7498">
                  <c:v>300</c:v>
                </c:pt>
                <c:pt idx="7499">
                  <c:v>300</c:v>
                </c:pt>
                <c:pt idx="7500">
                  <c:v>300</c:v>
                </c:pt>
                <c:pt idx="7501">
                  <c:v>300</c:v>
                </c:pt>
                <c:pt idx="7502">
                  <c:v>300</c:v>
                </c:pt>
                <c:pt idx="7503">
                  <c:v>300</c:v>
                </c:pt>
                <c:pt idx="7504">
                  <c:v>300</c:v>
                </c:pt>
                <c:pt idx="7505">
                  <c:v>300</c:v>
                </c:pt>
                <c:pt idx="7506">
                  <c:v>300</c:v>
                </c:pt>
                <c:pt idx="7507">
                  <c:v>300</c:v>
                </c:pt>
                <c:pt idx="7508">
                  <c:v>300</c:v>
                </c:pt>
                <c:pt idx="7509">
                  <c:v>300</c:v>
                </c:pt>
                <c:pt idx="7510">
                  <c:v>300</c:v>
                </c:pt>
                <c:pt idx="7511">
                  <c:v>300</c:v>
                </c:pt>
                <c:pt idx="7512">
                  <c:v>300</c:v>
                </c:pt>
                <c:pt idx="7513">
                  <c:v>300</c:v>
                </c:pt>
                <c:pt idx="7514">
                  <c:v>300</c:v>
                </c:pt>
                <c:pt idx="7515">
                  <c:v>300</c:v>
                </c:pt>
                <c:pt idx="7516">
                  <c:v>300</c:v>
                </c:pt>
                <c:pt idx="7517">
                  <c:v>300</c:v>
                </c:pt>
                <c:pt idx="7518">
                  <c:v>300</c:v>
                </c:pt>
                <c:pt idx="7519">
                  <c:v>300</c:v>
                </c:pt>
                <c:pt idx="7520">
                  <c:v>300</c:v>
                </c:pt>
                <c:pt idx="7521">
                  <c:v>300</c:v>
                </c:pt>
                <c:pt idx="7522">
                  <c:v>300</c:v>
                </c:pt>
                <c:pt idx="7523">
                  <c:v>300</c:v>
                </c:pt>
                <c:pt idx="7524">
                  <c:v>300</c:v>
                </c:pt>
                <c:pt idx="7525">
                  <c:v>300</c:v>
                </c:pt>
                <c:pt idx="7526">
                  <c:v>300</c:v>
                </c:pt>
                <c:pt idx="7527">
                  <c:v>300</c:v>
                </c:pt>
                <c:pt idx="7528">
                  <c:v>300</c:v>
                </c:pt>
                <c:pt idx="7529">
                  <c:v>300</c:v>
                </c:pt>
                <c:pt idx="7530">
                  <c:v>300</c:v>
                </c:pt>
                <c:pt idx="7531">
                  <c:v>300</c:v>
                </c:pt>
                <c:pt idx="7532">
                  <c:v>300</c:v>
                </c:pt>
                <c:pt idx="7533">
                  <c:v>300</c:v>
                </c:pt>
                <c:pt idx="7534">
                  <c:v>300</c:v>
                </c:pt>
                <c:pt idx="7535">
                  <c:v>300</c:v>
                </c:pt>
                <c:pt idx="7536">
                  <c:v>300</c:v>
                </c:pt>
                <c:pt idx="7537">
                  <c:v>300</c:v>
                </c:pt>
                <c:pt idx="7538">
                  <c:v>300</c:v>
                </c:pt>
                <c:pt idx="7539">
                  <c:v>300</c:v>
                </c:pt>
                <c:pt idx="7540">
                  <c:v>300</c:v>
                </c:pt>
                <c:pt idx="7541">
                  <c:v>300</c:v>
                </c:pt>
                <c:pt idx="7542">
                  <c:v>300</c:v>
                </c:pt>
                <c:pt idx="7543">
                  <c:v>300</c:v>
                </c:pt>
                <c:pt idx="7544">
                  <c:v>300</c:v>
                </c:pt>
                <c:pt idx="7545">
                  <c:v>300</c:v>
                </c:pt>
                <c:pt idx="7546">
                  <c:v>300</c:v>
                </c:pt>
                <c:pt idx="7547">
                  <c:v>300</c:v>
                </c:pt>
                <c:pt idx="7548">
                  <c:v>300</c:v>
                </c:pt>
                <c:pt idx="7549">
                  <c:v>300</c:v>
                </c:pt>
                <c:pt idx="7550">
                  <c:v>300</c:v>
                </c:pt>
                <c:pt idx="7551">
                  <c:v>300</c:v>
                </c:pt>
                <c:pt idx="7552">
                  <c:v>300</c:v>
                </c:pt>
                <c:pt idx="7553">
                  <c:v>300</c:v>
                </c:pt>
                <c:pt idx="7554">
                  <c:v>300</c:v>
                </c:pt>
                <c:pt idx="7555">
                  <c:v>300</c:v>
                </c:pt>
                <c:pt idx="7556">
                  <c:v>300</c:v>
                </c:pt>
                <c:pt idx="7557">
                  <c:v>300</c:v>
                </c:pt>
                <c:pt idx="7558">
                  <c:v>300</c:v>
                </c:pt>
                <c:pt idx="7559">
                  <c:v>300</c:v>
                </c:pt>
                <c:pt idx="7560">
                  <c:v>300</c:v>
                </c:pt>
                <c:pt idx="7561">
                  <c:v>300</c:v>
                </c:pt>
                <c:pt idx="7562">
                  <c:v>300</c:v>
                </c:pt>
                <c:pt idx="7563">
                  <c:v>300</c:v>
                </c:pt>
                <c:pt idx="7564">
                  <c:v>300</c:v>
                </c:pt>
                <c:pt idx="7565">
                  <c:v>300</c:v>
                </c:pt>
                <c:pt idx="7566">
                  <c:v>300</c:v>
                </c:pt>
                <c:pt idx="7567">
                  <c:v>300</c:v>
                </c:pt>
                <c:pt idx="7568">
                  <c:v>300</c:v>
                </c:pt>
                <c:pt idx="7569">
                  <c:v>300</c:v>
                </c:pt>
                <c:pt idx="7570">
                  <c:v>300</c:v>
                </c:pt>
                <c:pt idx="7571">
                  <c:v>300</c:v>
                </c:pt>
                <c:pt idx="7572">
                  <c:v>300</c:v>
                </c:pt>
                <c:pt idx="7573">
                  <c:v>300</c:v>
                </c:pt>
                <c:pt idx="7574">
                  <c:v>300</c:v>
                </c:pt>
                <c:pt idx="7575">
                  <c:v>300</c:v>
                </c:pt>
                <c:pt idx="7576">
                  <c:v>300</c:v>
                </c:pt>
                <c:pt idx="7577">
                  <c:v>300</c:v>
                </c:pt>
                <c:pt idx="7578">
                  <c:v>300</c:v>
                </c:pt>
                <c:pt idx="7579">
                  <c:v>300</c:v>
                </c:pt>
                <c:pt idx="7580">
                  <c:v>300</c:v>
                </c:pt>
                <c:pt idx="7581">
                  <c:v>300</c:v>
                </c:pt>
                <c:pt idx="7582">
                  <c:v>300</c:v>
                </c:pt>
                <c:pt idx="7583">
                  <c:v>300</c:v>
                </c:pt>
                <c:pt idx="7584">
                  <c:v>300</c:v>
                </c:pt>
                <c:pt idx="7585">
                  <c:v>300</c:v>
                </c:pt>
                <c:pt idx="7586">
                  <c:v>300</c:v>
                </c:pt>
                <c:pt idx="7587">
                  <c:v>300</c:v>
                </c:pt>
                <c:pt idx="7588">
                  <c:v>300</c:v>
                </c:pt>
                <c:pt idx="7589">
                  <c:v>300</c:v>
                </c:pt>
                <c:pt idx="7590">
                  <c:v>300</c:v>
                </c:pt>
                <c:pt idx="7591">
                  <c:v>300</c:v>
                </c:pt>
                <c:pt idx="7592">
                  <c:v>300</c:v>
                </c:pt>
                <c:pt idx="7593">
                  <c:v>300</c:v>
                </c:pt>
                <c:pt idx="7594">
                  <c:v>300</c:v>
                </c:pt>
                <c:pt idx="7595">
                  <c:v>300</c:v>
                </c:pt>
                <c:pt idx="7596">
                  <c:v>300</c:v>
                </c:pt>
                <c:pt idx="7597">
                  <c:v>300</c:v>
                </c:pt>
                <c:pt idx="7598">
                  <c:v>300</c:v>
                </c:pt>
                <c:pt idx="7599">
                  <c:v>300</c:v>
                </c:pt>
                <c:pt idx="7600">
                  <c:v>300</c:v>
                </c:pt>
                <c:pt idx="7601">
                  <c:v>300</c:v>
                </c:pt>
                <c:pt idx="7602">
                  <c:v>300</c:v>
                </c:pt>
                <c:pt idx="7603">
                  <c:v>300</c:v>
                </c:pt>
                <c:pt idx="7604">
                  <c:v>300</c:v>
                </c:pt>
                <c:pt idx="7605">
                  <c:v>300</c:v>
                </c:pt>
                <c:pt idx="7606">
                  <c:v>300</c:v>
                </c:pt>
                <c:pt idx="7607">
                  <c:v>300</c:v>
                </c:pt>
                <c:pt idx="7608">
                  <c:v>300</c:v>
                </c:pt>
                <c:pt idx="7609">
                  <c:v>300</c:v>
                </c:pt>
                <c:pt idx="7610">
                  <c:v>300</c:v>
                </c:pt>
                <c:pt idx="7611">
                  <c:v>300</c:v>
                </c:pt>
                <c:pt idx="7612">
                  <c:v>300</c:v>
                </c:pt>
                <c:pt idx="7613">
                  <c:v>300</c:v>
                </c:pt>
                <c:pt idx="7614">
                  <c:v>300</c:v>
                </c:pt>
                <c:pt idx="7615">
                  <c:v>300</c:v>
                </c:pt>
                <c:pt idx="7616">
                  <c:v>300</c:v>
                </c:pt>
                <c:pt idx="7617">
                  <c:v>300</c:v>
                </c:pt>
                <c:pt idx="7618">
                  <c:v>300</c:v>
                </c:pt>
                <c:pt idx="7619">
                  <c:v>300</c:v>
                </c:pt>
                <c:pt idx="7620">
                  <c:v>300</c:v>
                </c:pt>
                <c:pt idx="7621">
                  <c:v>300</c:v>
                </c:pt>
                <c:pt idx="7622">
                  <c:v>300</c:v>
                </c:pt>
                <c:pt idx="7623">
                  <c:v>300</c:v>
                </c:pt>
                <c:pt idx="7624">
                  <c:v>300</c:v>
                </c:pt>
                <c:pt idx="7625">
                  <c:v>300</c:v>
                </c:pt>
                <c:pt idx="7626">
                  <c:v>300</c:v>
                </c:pt>
                <c:pt idx="7627">
                  <c:v>300</c:v>
                </c:pt>
                <c:pt idx="7628">
                  <c:v>300</c:v>
                </c:pt>
                <c:pt idx="7629">
                  <c:v>300</c:v>
                </c:pt>
                <c:pt idx="7630">
                  <c:v>300</c:v>
                </c:pt>
                <c:pt idx="7631">
                  <c:v>300</c:v>
                </c:pt>
                <c:pt idx="7632">
                  <c:v>300</c:v>
                </c:pt>
                <c:pt idx="7633">
                  <c:v>300</c:v>
                </c:pt>
                <c:pt idx="7634">
                  <c:v>300</c:v>
                </c:pt>
                <c:pt idx="7635">
                  <c:v>300</c:v>
                </c:pt>
                <c:pt idx="7636">
                  <c:v>300</c:v>
                </c:pt>
                <c:pt idx="7637">
                  <c:v>300</c:v>
                </c:pt>
                <c:pt idx="7638">
                  <c:v>300</c:v>
                </c:pt>
                <c:pt idx="7639">
                  <c:v>300</c:v>
                </c:pt>
                <c:pt idx="7640">
                  <c:v>300</c:v>
                </c:pt>
                <c:pt idx="7641">
                  <c:v>300</c:v>
                </c:pt>
                <c:pt idx="7642">
                  <c:v>300</c:v>
                </c:pt>
                <c:pt idx="7643">
                  <c:v>300</c:v>
                </c:pt>
                <c:pt idx="7644">
                  <c:v>300</c:v>
                </c:pt>
                <c:pt idx="7645">
                  <c:v>300</c:v>
                </c:pt>
                <c:pt idx="7646">
                  <c:v>300</c:v>
                </c:pt>
                <c:pt idx="7647">
                  <c:v>300</c:v>
                </c:pt>
                <c:pt idx="7648">
                  <c:v>300</c:v>
                </c:pt>
                <c:pt idx="7649">
                  <c:v>300</c:v>
                </c:pt>
                <c:pt idx="7650">
                  <c:v>300</c:v>
                </c:pt>
                <c:pt idx="7651">
                  <c:v>300</c:v>
                </c:pt>
                <c:pt idx="7652">
                  <c:v>300</c:v>
                </c:pt>
                <c:pt idx="7653">
                  <c:v>300</c:v>
                </c:pt>
                <c:pt idx="7654">
                  <c:v>300</c:v>
                </c:pt>
                <c:pt idx="7655">
                  <c:v>300</c:v>
                </c:pt>
                <c:pt idx="7656">
                  <c:v>300</c:v>
                </c:pt>
                <c:pt idx="7657">
                  <c:v>300</c:v>
                </c:pt>
                <c:pt idx="7658">
                  <c:v>300</c:v>
                </c:pt>
                <c:pt idx="7659">
                  <c:v>300</c:v>
                </c:pt>
                <c:pt idx="7660">
                  <c:v>300</c:v>
                </c:pt>
                <c:pt idx="7661">
                  <c:v>300</c:v>
                </c:pt>
                <c:pt idx="7662">
                  <c:v>300</c:v>
                </c:pt>
                <c:pt idx="7663">
                  <c:v>300</c:v>
                </c:pt>
                <c:pt idx="7664">
                  <c:v>300</c:v>
                </c:pt>
                <c:pt idx="7665">
                  <c:v>300</c:v>
                </c:pt>
                <c:pt idx="7666">
                  <c:v>300</c:v>
                </c:pt>
                <c:pt idx="7667">
                  <c:v>300</c:v>
                </c:pt>
                <c:pt idx="7668">
                  <c:v>300</c:v>
                </c:pt>
                <c:pt idx="7669">
                  <c:v>300</c:v>
                </c:pt>
                <c:pt idx="7670">
                  <c:v>300</c:v>
                </c:pt>
                <c:pt idx="7671">
                  <c:v>300</c:v>
                </c:pt>
                <c:pt idx="7672">
                  <c:v>300</c:v>
                </c:pt>
                <c:pt idx="7673">
                  <c:v>300</c:v>
                </c:pt>
                <c:pt idx="7674">
                  <c:v>300</c:v>
                </c:pt>
                <c:pt idx="7675">
                  <c:v>300</c:v>
                </c:pt>
                <c:pt idx="7676">
                  <c:v>300</c:v>
                </c:pt>
                <c:pt idx="7677">
                  <c:v>300</c:v>
                </c:pt>
                <c:pt idx="7678">
                  <c:v>300</c:v>
                </c:pt>
                <c:pt idx="7679">
                  <c:v>300</c:v>
                </c:pt>
                <c:pt idx="7680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46-4F28-B774-C587E49A02CE}"/>
            </c:ext>
          </c:extLst>
        </c:ser>
        <c:ser>
          <c:idx val="3"/>
          <c:order val="3"/>
          <c:tx>
            <c:v>Population 400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den'!$J$30033:$J$33891</c:f>
              <c:numCache>
                <c:formatCode>General</c:formatCode>
                <c:ptCount val="3859"/>
                <c:pt idx="0">
                  <c:v>2.5000000000000001E-3</c:v>
                </c:pt>
                <c:pt idx="1">
                  <c:v>2.5000000000000001E-3</c:v>
                </c:pt>
                <c:pt idx="2">
                  <c:v>2.5000000000000001E-3</c:v>
                </c:pt>
                <c:pt idx="3">
                  <c:v>2.5000000000000001E-3</c:v>
                </c:pt>
                <c:pt idx="4">
                  <c:v>2.5000000000000001E-3</c:v>
                </c:pt>
                <c:pt idx="5">
                  <c:v>2.5000000000000001E-3</c:v>
                </c:pt>
                <c:pt idx="6">
                  <c:v>2.5000000000000001E-3</c:v>
                </c:pt>
                <c:pt idx="7">
                  <c:v>2.506266E-3</c:v>
                </c:pt>
                <c:pt idx="8">
                  <c:v>2.506266E-3</c:v>
                </c:pt>
                <c:pt idx="9">
                  <c:v>2.506266E-3</c:v>
                </c:pt>
                <c:pt idx="10">
                  <c:v>2.506266E-3</c:v>
                </c:pt>
                <c:pt idx="11">
                  <c:v>2.506266E-3</c:v>
                </c:pt>
                <c:pt idx="12">
                  <c:v>2.506266E-3</c:v>
                </c:pt>
                <c:pt idx="13">
                  <c:v>2.506266E-3</c:v>
                </c:pt>
                <c:pt idx="14">
                  <c:v>2.506266E-3</c:v>
                </c:pt>
                <c:pt idx="15">
                  <c:v>2.506266E-3</c:v>
                </c:pt>
                <c:pt idx="16">
                  <c:v>2.506266E-3</c:v>
                </c:pt>
                <c:pt idx="17">
                  <c:v>2.506266E-3</c:v>
                </c:pt>
                <c:pt idx="18">
                  <c:v>2.506266E-3</c:v>
                </c:pt>
                <c:pt idx="19">
                  <c:v>2.506266E-3</c:v>
                </c:pt>
                <c:pt idx="20">
                  <c:v>2.506266E-3</c:v>
                </c:pt>
                <c:pt idx="21">
                  <c:v>2.506266E-3</c:v>
                </c:pt>
                <c:pt idx="22">
                  <c:v>2.506266E-3</c:v>
                </c:pt>
                <c:pt idx="23">
                  <c:v>2.506266E-3</c:v>
                </c:pt>
                <c:pt idx="24">
                  <c:v>2.506266E-3</c:v>
                </c:pt>
                <c:pt idx="25">
                  <c:v>2.506266E-3</c:v>
                </c:pt>
                <c:pt idx="26">
                  <c:v>2.506266E-3</c:v>
                </c:pt>
                <c:pt idx="27">
                  <c:v>2.506266E-3</c:v>
                </c:pt>
                <c:pt idx="28">
                  <c:v>5.0125309999999998E-3</c:v>
                </c:pt>
                <c:pt idx="29">
                  <c:v>5.0125309999999998E-3</c:v>
                </c:pt>
                <c:pt idx="30">
                  <c:v>5.0125309999999998E-3</c:v>
                </c:pt>
                <c:pt idx="31">
                  <c:v>5.0125309999999998E-3</c:v>
                </c:pt>
                <c:pt idx="32">
                  <c:v>5.0125309999999998E-3</c:v>
                </c:pt>
                <c:pt idx="33">
                  <c:v>5.0125309999999998E-3</c:v>
                </c:pt>
                <c:pt idx="34">
                  <c:v>5.0125309999999998E-3</c:v>
                </c:pt>
                <c:pt idx="35">
                  <c:v>5.0125309999999998E-3</c:v>
                </c:pt>
                <c:pt idx="36">
                  <c:v>5.0125309999999998E-3</c:v>
                </c:pt>
                <c:pt idx="37">
                  <c:v>5.0125309999999998E-3</c:v>
                </c:pt>
                <c:pt idx="38">
                  <c:v>5.0125309999999998E-3</c:v>
                </c:pt>
                <c:pt idx="39">
                  <c:v>5.0125309999999998E-3</c:v>
                </c:pt>
                <c:pt idx="40">
                  <c:v>5.0125309999999998E-3</c:v>
                </c:pt>
                <c:pt idx="41">
                  <c:v>5.0125309999999998E-3</c:v>
                </c:pt>
                <c:pt idx="42">
                  <c:v>5.0125309999999998E-3</c:v>
                </c:pt>
                <c:pt idx="43">
                  <c:v>5.0125309999999998E-3</c:v>
                </c:pt>
                <c:pt idx="44">
                  <c:v>5.0125309999999998E-3</c:v>
                </c:pt>
                <c:pt idx="45">
                  <c:v>5.0125309999999998E-3</c:v>
                </c:pt>
                <c:pt idx="46">
                  <c:v>5.0125309999999998E-3</c:v>
                </c:pt>
                <c:pt idx="47">
                  <c:v>5.0125309999999998E-3</c:v>
                </c:pt>
                <c:pt idx="48">
                  <c:v>5.0125309999999998E-3</c:v>
                </c:pt>
                <c:pt idx="49">
                  <c:v>5.0125309999999998E-3</c:v>
                </c:pt>
                <c:pt idx="50">
                  <c:v>5.0125309999999998E-3</c:v>
                </c:pt>
                <c:pt idx="51">
                  <c:v>5.0125309999999998E-3</c:v>
                </c:pt>
                <c:pt idx="52">
                  <c:v>5.0125309999999998E-3</c:v>
                </c:pt>
                <c:pt idx="53">
                  <c:v>5.0125309999999998E-3</c:v>
                </c:pt>
                <c:pt idx="54">
                  <c:v>5.0125309999999998E-3</c:v>
                </c:pt>
                <c:pt idx="55">
                  <c:v>5.0125309999999998E-3</c:v>
                </c:pt>
                <c:pt idx="56">
                  <c:v>5.0125309999999998E-3</c:v>
                </c:pt>
                <c:pt idx="57">
                  <c:v>5.0125309999999998E-3</c:v>
                </c:pt>
                <c:pt idx="58">
                  <c:v>5.0125309999999998E-3</c:v>
                </c:pt>
                <c:pt idx="59">
                  <c:v>5.0125309999999998E-3</c:v>
                </c:pt>
                <c:pt idx="60">
                  <c:v>5.0125309999999998E-3</c:v>
                </c:pt>
                <c:pt idx="61">
                  <c:v>5.0125309999999998E-3</c:v>
                </c:pt>
                <c:pt idx="62">
                  <c:v>5.0251260000000004E-3</c:v>
                </c:pt>
                <c:pt idx="63">
                  <c:v>5.0251260000000004E-3</c:v>
                </c:pt>
                <c:pt idx="64">
                  <c:v>5.0251260000000004E-3</c:v>
                </c:pt>
                <c:pt idx="65">
                  <c:v>5.0251260000000004E-3</c:v>
                </c:pt>
                <c:pt idx="66">
                  <c:v>5.0251260000000004E-3</c:v>
                </c:pt>
                <c:pt idx="67">
                  <c:v>5.0251260000000004E-3</c:v>
                </c:pt>
                <c:pt idx="68">
                  <c:v>5.0251260000000004E-3</c:v>
                </c:pt>
                <c:pt idx="69">
                  <c:v>5.0251260000000004E-3</c:v>
                </c:pt>
                <c:pt idx="70">
                  <c:v>5.0251260000000004E-3</c:v>
                </c:pt>
                <c:pt idx="71">
                  <c:v>5.0251260000000004E-3</c:v>
                </c:pt>
                <c:pt idx="72">
                  <c:v>5.0251260000000004E-3</c:v>
                </c:pt>
                <c:pt idx="73">
                  <c:v>5.0251260000000004E-3</c:v>
                </c:pt>
                <c:pt idx="74">
                  <c:v>5.0251260000000004E-3</c:v>
                </c:pt>
                <c:pt idx="75">
                  <c:v>5.0251260000000004E-3</c:v>
                </c:pt>
                <c:pt idx="76">
                  <c:v>5.0251260000000004E-3</c:v>
                </c:pt>
                <c:pt idx="77">
                  <c:v>5.0251260000000004E-3</c:v>
                </c:pt>
                <c:pt idx="78">
                  <c:v>5.0251260000000004E-3</c:v>
                </c:pt>
                <c:pt idx="79">
                  <c:v>5.0251260000000004E-3</c:v>
                </c:pt>
                <c:pt idx="80">
                  <c:v>5.0251260000000004E-3</c:v>
                </c:pt>
                <c:pt idx="81">
                  <c:v>5.0251260000000004E-3</c:v>
                </c:pt>
                <c:pt idx="82">
                  <c:v>5.0251260000000004E-3</c:v>
                </c:pt>
                <c:pt idx="83">
                  <c:v>7.5376879999999999E-3</c:v>
                </c:pt>
                <c:pt idx="84">
                  <c:v>7.5376879999999999E-3</c:v>
                </c:pt>
                <c:pt idx="85">
                  <c:v>7.5376879999999999E-3</c:v>
                </c:pt>
                <c:pt idx="86">
                  <c:v>7.5376879999999999E-3</c:v>
                </c:pt>
                <c:pt idx="87">
                  <c:v>7.5376879999999999E-3</c:v>
                </c:pt>
                <c:pt idx="88">
                  <c:v>7.5376879999999999E-3</c:v>
                </c:pt>
                <c:pt idx="89">
                  <c:v>7.5376879999999999E-3</c:v>
                </c:pt>
                <c:pt idx="90">
                  <c:v>7.5376879999999999E-3</c:v>
                </c:pt>
                <c:pt idx="91">
                  <c:v>7.5376879999999999E-3</c:v>
                </c:pt>
                <c:pt idx="92">
                  <c:v>7.5376879999999999E-3</c:v>
                </c:pt>
                <c:pt idx="93">
                  <c:v>7.5376879999999999E-3</c:v>
                </c:pt>
                <c:pt idx="94">
                  <c:v>7.5376879999999999E-3</c:v>
                </c:pt>
                <c:pt idx="95">
                  <c:v>7.5376879999999999E-3</c:v>
                </c:pt>
                <c:pt idx="96">
                  <c:v>7.5376879999999999E-3</c:v>
                </c:pt>
                <c:pt idx="97">
                  <c:v>7.5376879999999999E-3</c:v>
                </c:pt>
                <c:pt idx="98">
                  <c:v>7.5376879999999999E-3</c:v>
                </c:pt>
                <c:pt idx="99">
                  <c:v>7.5376879999999999E-3</c:v>
                </c:pt>
                <c:pt idx="100">
                  <c:v>7.5376879999999999E-3</c:v>
                </c:pt>
                <c:pt idx="101">
                  <c:v>7.5376879999999999E-3</c:v>
                </c:pt>
                <c:pt idx="102">
                  <c:v>7.5376879999999999E-3</c:v>
                </c:pt>
                <c:pt idx="103">
                  <c:v>7.5376879999999999E-3</c:v>
                </c:pt>
                <c:pt idx="104">
                  <c:v>7.5376879999999999E-3</c:v>
                </c:pt>
                <c:pt idx="105">
                  <c:v>7.5376879999999999E-3</c:v>
                </c:pt>
                <c:pt idx="106">
                  <c:v>7.5376879999999999E-3</c:v>
                </c:pt>
                <c:pt idx="107">
                  <c:v>7.5376879999999999E-3</c:v>
                </c:pt>
                <c:pt idx="108">
                  <c:v>7.5376879999999999E-3</c:v>
                </c:pt>
                <c:pt idx="109">
                  <c:v>7.5376879999999999E-3</c:v>
                </c:pt>
                <c:pt idx="110">
                  <c:v>7.5376879999999999E-3</c:v>
                </c:pt>
                <c:pt idx="111">
                  <c:v>7.5376879999999999E-3</c:v>
                </c:pt>
                <c:pt idx="112">
                  <c:v>7.5376879999999999E-3</c:v>
                </c:pt>
                <c:pt idx="113">
                  <c:v>7.5376879999999999E-3</c:v>
                </c:pt>
                <c:pt idx="114">
                  <c:v>7.5376879999999999E-3</c:v>
                </c:pt>
                <c:pt idx="115">
                  <c:v>7.5376879999999999E-3</c:v>
                </c:pt>
                <c:pt idx="116">
                  <c:v>7.5376879999999999E-3</c:v>
                </c:pt>
                <c:pt idx="117">
                  <c:v>7.5376879999999999E-3</c:v>
                </c:pt>
                <c:pt idx="118">
                  <c:v>7.5376879999999999E-3</c:v>
                </c:pt>
                <c:pt idx="119">
                  <c:v>7.5376879999999999E-3</c:v>
                </c:pt>
                <c:pt idx="120">
                  <c:v>7.5376879999999999E-3</c:v>
                </c:pt>
                <c:pt idx="121">
                  <c:v>7.5376879999999999E-3</c:v>
                </c:pt>
                <c:pt idx="122">
                  <c:v>7.5376879999999999E-3</c:v>
                </c:pt>
                <c:pt idx="123">
                  <c:v>7.5376879999999999E-3</c:v>
                </c:pt>
                <c:pt idx="124">
                  <c:v>7.5376879999999999E-3</c:v>
                </c:pt>
                <c:pt idx="125">
                  <c:v>7.5376879999999999E-3</c:v>
                </c:pt>
                <c:pt idx="126">
                  <c:v>7.5376879999999999E-3</c:v>
                </c:pt>
                <c:pt idx="127">
                  <c:v>7.5376879999999999E-3</c:v>
                </c:pt>
                <c:pt idx="128">
                  <c:v>7.5376879999999999E-3</c:v>
                </c:pt>
                <c:pt idx="129">
                  <c:v>7.5376879999999999E-3</c:v>
                </c:pt>
                <c:pt idx="130">
                  <c:v>7.5376879999999999E-3</c:v>
                </c:pt>
                <c:pt idx="131">
                  <c:v>7.5376879999999999E-3</c:v>
                </c:pt>
                <c:pt idx="132">
                  <c:v>7.5376879999999999E-3</c:v>
                </c:pt>
                <c:pt idx="133">
                  <c:v>7.5376879999999999E-3</c:v>
                </c:pt>
                <c:pt idx="134">
                  <c:v>7.5376879999999999E-3</c:v>
                </c:pt>
                <c:pt idx="135">
                  <c:v>7.5376879999999999E-3</c:v>
                </c:pt>
                <c:pt idx="136">
                  <c:v>7.5376879999999999E-3</c:v>
                </c:pt>
                <c:pt idx="137">
                  <c:v>7.5376879999999999E-3</c:v>
                </c:pt>
                <c:pt idx="138">
                  <c:v>7.5376879999999999E-3</c:v>
                </c:pt>
                <c:pt idx="139">
                  <c:v>7.5376879999999999E-3</c:v>
                </c:pt>
                <c:pt idx="140">
                  <c:v>7.5376879999999999E-3</c:v>
                </c:pt>
                <c:pt idx="141">
                  <c:v>7.5376879999999999E-3</c:v>
                </c:pt>
                <c:pt idx="142">
                  <c:v>7.5376879999999999E-3</c:v>
                </c:pt>
                <c:pt idx="143">
                  <c:v>7.5376879999999999E-3</c:v>
                </c:pt>
                <c:pt idx="144">
                  <c:v>7.5376879999999999E-3</c:v>
                </c:pt>
                <c:pt idx="145">
                  <c:v>7.5376879999999999E-3</c:v>
                </c:pt>
                <c:pt idx="146">
                  <c:v>7.5376879999999999E-3</c:v>
                </c:pt>
                <c:pt idx="147">
                  <c:v>7.5376879999999999E-3</c:v>
                </c:pt>
                <c:pt idx="148">
                  <c:v>7.5376879999999999E-3</c:v>
                </c:pt>
                <c:pt idx="149">
                  <c:v>7.5376879999999999E-3</c:v>
                </c:pt>
                <c:pt idx="150">
                  <c:v>7.5376879999999999E-3</c:v>
                </c:pt>
                <c:pt idx="151">
                  <c:v>7.5376879999999999E-3</c:v>
                </c:pt>
                <c:pt idx="152">
                  <c:v>7.5376879999999999E-3</c:v>
                </c:pt>
                <c:pt idx="153">
                  <c:v>7.5376879999999999E-3</c:v>
                </c:pt>
                <c:pt idx="154">
                  <c:v>7.5376879999999999E-3</c:v>
                </c:pt>
                <c:pt idx="155">
                  <c:v>7.5376879999999999E-3</c:v>
                </c:pt>
                <c:pt idx="156">
                  <c:v>7.5376879999999999E-3</c:v>
                </c:pt>
                <c:pt idx="157">
                  <c:v>7.5376879999999999E-3</c:v>
                </c:pt>
                <c:pt idx="158">
                  <c:v>7.5376879999999999E-3</c:v>
                </c:pt>
                <c:pt idx="159">
                  <c:v>7.5376879999999999E-3</c:v>
                </c:pt>
                <c:pt idx="160">
                  <c:v>7.5376879999999999E-3</c:v>
                </c:pt>
                <c:pt idx="161">
                  <c:v>7.5376879999999999E-3</c:v>
                </c:pt>
                <c:pt idx="162">
                  <c:v>7.5376879999999999E-3</c:v>
                </c:pt>
                <c:pt idx="163">
                  <c:v>7.5376879999999999E-3</c:v>
                </c:pt>
                <c:pt idx="164">
                  <c:v>7.5376879999999999E-3</c:v>
                </c:pt>
                <c:pt idx="165">
                  <c:v>7.5566749999999997E-3</c:v>
                </c:pt>
                <c:pt idx="166">
                  <c:v>7.5566749999999997E-3</c:v>
                </c:pt>
                <c:pt idx="167">
                  <c:v>7.5566749999999997E-3</c:v>
                </c:pt>
                <c:pt idx="168">
                  <c:v>7.5566749999999997E-3</c:v>
                </c:pt>
                <c:pt idx="169">
                  <c:v>7.5566749999999997E-3</c:v>
                </c:pt>
                <c:pt idx="170">
                  <c:v>7.5566749999999997E-3</c:v>
                </c:pt>
                <c:pt idx="171">
                  <c:v>7.5566749999999997E-3</c:v>
                </c:pt>
                <c:pt idx="172">
                  <c:v>7.5566749999999997E-3</c:v>
                </c:pt>
                <c:pt idx="173">
                  <c:v>7.5566749999999997E-3</c:v>
                </c:pt>
                <c:pt idx="174">
                  <c:v>7.5566749999999997E-3</c:v>
                </c:pt>
                <c:pt idx="175">
                  <c:v>7.5566749999999997E-3</c:v>
                </c:pt>
                <c:pt idx="176">
                  <c:v>7.5566749999999997E-3</c:v>
                </c:pt>
                <c:pt idx="177">
                  <c:v>7.5566749999999997E-3</c:v>
                </c:pt>
                <c:pt idx="178">
                  <c:v>7.5566749999999997E-3</c:v>
                </c:pt>
                <c:pt idx="179">
                  <c:v>7.5566749999999997E-3</c:v>
                </c:pt>
                <c:pt idx="180">
                  <c:v>7.5566749999999997E-3</c:v>
                </c:pt>
                <c:pt idx="181">
                  <c:v>7.5566749999999997E-3</c:v>
                </c:pt>
                <c:pt idx="182">
                  <c:v>7.5566749999999997E-3</c:v>
                </c:pt>
                <c:pt idx="183">
                  <c:v>7.5566749999999997E-3</c:v>
                </c:pt>
                <c:pt idx="184">
                  <c:v>7.5566749999999997E-3</c:v>
                </c:pt>
                <c:pt idx="185">
                  <c:v>7.5566749999999997E-3</c:v>
                </c:pt>
                <c:pt idx="186">
                  <c:v>1.0075567000000001E-2</c:v>
                </c:pt>
                <c:pt idx="187">
                  <c:v>1.0075567000000001E-2</c:v>
                </c:pt>
                <c:pt idx="188">
                  <c:v>1.0075567000000001E-2</c:v>
                </c:pt>
                <c:pt idx="189">
                  <c:v>1.0075567000000001E-2</c:v>
                </c:pt>
                <c:pt idx="190">
                  <c:v>1.0075567000000001E-2</c:v>
                </c:pt>
                <c:pt idx="191">
                  <c:v>1.0075567000000001E-2</c:v>
                </c:pt>
                <c:pt idx="192">
                  <c:v>1.0075567000000001E-2</c:v>
                </c:pt>
                <c:pt idx="193">
                  <c:v>1.0075567000000001E-2</c:v>
                </c:pt>
                <c:pt idx="194">
                  <c:v>1.0075567000000001E-2</c:v>
                </c:pt>
                <c:pt idx="195">
                  <c:v>1.0075567000000001E-2</c:v>
                </c:pt>
                <c:pt idx="196">
                  <c:v>1.0075567000000001E-2</c:v>
                </c:pt>
                <c:pt idx="197">
                  <c:v>1.0075567000000001E-2</c:v>
                </c:pt>
                <c:pt idx="198">
                  <c:v>1.0075567000000001E-2</c:v>
                </c:pt>
                <c:pt idx="199">
                  <c:v>1.0075567000000001E-2</c:v>
                </c:pt>
                <c:pt idx="200">
                  <c:v>1.0075567000000001E-2</c:v>
                </c:pt>
                <c:pt idx="201">
                  <c:v>1.0075567000000001E-2</c:v>
                </c:pt>
                <c:pt idx="202">
                  <c:v>1.0075567000000001E-2</c:v>
                </c:pt>
                <c:pt idx="203">
                  <c:v>1.0075567000000001E-2</c:v>
                </c:pt>
                <c:pt idx="204">
                  <c:v>1.0075567000000001E-2</c:v>
                </c:pt>
                <c:pt idx="205">
                  <c:v>1.0075567000000001E-2</c:v>
                </c:pt>
                <c:pt idx="206">
                  <c:v>1.0075567000000001E-2</c:v>
                </c:pt>
                <c:pt idx="207">
                  <c:v>1.0075567000000001E-2</c:v>
                </c:pt>
                <c:pt idx="208">
                  <c:v>1.0075567000000001E-2</c:v>
                </c:pt>
                <c:pt idx="209">
                  <c:v>1.0075567000000001E-2</c:v>
                </c:pt>
                <c:pt idx="210">
                  <c:v>1.0075567000000001E-2</c:v>
                </c:pt>
                <c:pt idx="211">
                  <c:v>1.0075567000000001E-2</c:v>
                </c:pt>
                <c:pt idx="212">
                  <c:v>1.0075567000000001E-2</c:v>
                </c:pt>
                <c:pt idx="213">
                  <c:v>1.0075567000000001E-2</c:v>
                </c:pt>
                <c:pt idx="214">
                  <c:v>1.0075567000000001E-2</c:v>
                </c:pt>
                <c:pt idx="215">
                  <c:v>1.0075567000000001E-2</c:v>
                </c:pt>
                <c:pt idx="216">
                  <c:v>1.0075567000000001E-2</c:v>
                </c:pt>
                <c:pt idx="217">
                  <c:v>1.0075567000000001E-2</c:v>
                </c:pt>
                <c:pt idx="218">
                  <c:v>1.0075567000000001E-2</c:v>
                </c:pt>
                <c:pt idx="219">
                  <c:v>1.0075567000000001E-2</c:v>
                </c:pt>
                <c:pt idx="220">
                  <c:v>1.0075567000000001E-2</c:v>
                </c:pt>
                <c:pt idx="221">
                  <c:v>1.0075567000000001E-2</c:v>
                </c:pt>
                <c:pt idx="222">
                  <c:v>1.0075567000000001E-2</c:v>
                </c:pt>
                <c:pt idx="223">
                  <c:v>1.0075567000000001E-2</c:v>
                </c:pt>
                <c:pt idx="224">
                  <c:v>1.0075567000000001E-2</c:v>
                </c:pt>
                <c:pt idx="225">
                  <c:v>1.0075567000000001E-2</c:v>
                </c:pt>
                <c:pt idx="226">
                  <c:v>1.0075567000000001E-2</c:v>
                </c:pt>
                <c:pt idx="227">
                  <c:v>1.0075567000000001E-2</c:v>
                </c:pt>
                <c:pt idx="228">
                  <c:v>1.0075567000000001E-2</c:v>
                </c:pt>
                <c:pt idx="229">
                  <c:v>1.0075567000000001E-2</c:v>
                </c:pt>
                <c:pt idx="230">
                  <c:v>1.0075567000000001E-2</c:v>
                </c:pt>
                <c:pt idx="231">
                  <c:v>1.0075567000000001E-2</c:v>
                </c:pt>
                <c:pt idx="232">
                  <c:v>1.0075567000000001E-2</c:v>
                </c:pt>
                <c:pt idx="233">
                  <c:v>1.0075567000000001E-2</c:v>
                </c:pt>
                <c:pt idx="234">
                  <c:v>1.0075567000000001E-2</c:v>
                </c:pt>
                <c:pt idx="235">
                  <c:v>1.0075567000000001E-2</c:v>
                </c:pt>
                <c:pt idx="236">
                  <c:v>1.0075567000000001E-2</c:v>
                </c:pt>
                <c:pt idx="237">
                  <c:v>1.0075567000000001E-2</c:v>
                </c:pt>
                <c:pt idx="238">
                  <c:v>1.0075567000000001E-2</c:v>
                </c:pt>
                <c:pt idx="239">
                  <c:v>1.0075567000000001E-2</c:v>
                </c:pt>
                <c:pt idx="240">
                  <c:v>1.0075567000000001E-2</c:v>
                </c:pt>
                <c:pt idx="241">
                  <c:v>1.0075567000000001E-2</c:v>
                </c:pt>
                <c:pt idx="242">
                  <c:v>1.0075567000000001E-2</c:v>
                </c:pt>
                <c:pt idx="243">
                  <c:v>1.0075567000000001E-2</c:v>
                </c:pt>
                <c:pt idx="244">
                  <c:v>1.0075567000000001E-2</c:v>
                </c:pt>
                <c:pt idx="245">
                  <c:v>1.0075567000000001E-2</c:v>
                </c:pt>
                <c:pt idx="246">
                  <c:v>1.0075567000000001E-2</c:v>
                </c:pt>
                <c:pt idx="247">
                  <c:v>1.0075567000000001E-2</c:v>
                </c:pt>
                <c:pt idx="248">
                  <c:v>1.0075567000000001E-2</c:v>
                </c:pt>
                <c:pt idx="249">
                  <c:v>1.0075567000000001E-2</c:v>
                </c:pt>
                <c:pt idx="250">
                  <c:v>1.0075567000000001E-2</c:v>
                </c:pt>
                <c:pt idx="251">
                  <c:v>1.0075567000000001E-2</c:v>
                </c:pt>
                <c:pt idx="252">
                  <c:v>1.0075567000000001E-2</c:v>
                </c:pt>
                <c:pt idx="253">
                  <c:v>1.0075567000000001E-2</c:v>
                </c:pt>
                <c:pt idx="254">
                  <c:v>1.0075567000000001E-2</c:v>
                </c:pt>
                <c:pt idx="255">
                  <c:v>1.0075567000000001E-2</c:v>
                </c:pt>
                <c:pt idx="256">
                  <c:v>1.0075567000000001E-2</c:v>
                </c:pt>
                <c:pt idx="257">
                  <c:v>1.0075567000000001E-2</c:v>
                </c:pt>
                <c:pt idx="258">
                  <c:v>1.0075567000000001E-2</c:v>
                </c:pt>
                <c:pt idx="259">
                  <c:v>1.0075567000000001E-2</c:v>
                </c:pt>
                <c:pt idx="260">
                  <c:v>1.0075567000000001E-2</c:v>
                </c:pt>
                <c:pt idx="261">
                  <c:v>1.0075567000000001E-2</c:v>
                </c:pt>
                <c:pt idx="262">
                  <c:v>1.0075567000000001E-2</c:v>
                </c:pt>
                <c:pt idx="263">
                  <c:v>1.0075567000000001E-2</c:v>
                </c:pt>
                <c:pt idx="264">
                  <c:v>1.0075567000000001E-2</c:v>
                </c:pt>
                <c:pt idx="265">
                  <c:v>1.0075567000000001E-2</c:v>
                </c:pt>
                <c:pt idx="266">
                  <c:v>1.0075567000000001E-2</c:v>
                </c:pt>
                <c:pt idx="267">
                  <c:v>1.0075567000000001E-2</c:v>
                </c:pt>
                <c:pt idx="268">
                  <c:v>1.0075567000000001E-2</c:v>
                </c:pt>
                <c:pt idx="269">
                  <c:v>1.0075567000000001E-2</c:v>
                </c:pt>
                <c:pt idx="270">
                  <c:v>1.0075567000000001E-2</c:v>
                </c:pt>
                <c:pt idx="271">
                  <c:v>1.0075567000000001E-2</c:v>
                </c:pt>
                <c:pt idx="272">
                  <c:v>1.0075567000000001E-2</c:v>
                </c:pt>
                <c:pt idx="273">
                  <c:v>1.0075567000000001E-2</c:v>
                </c:pt>
                <c:pt idx="274">
                  <c:v>1.0075567000000001E-2</c:v>
                </c:pt>
                <c:pt idx="275">
                  <c:v>1.0075567000000001E-2</c:v>
                </c:pt>
                <c:pt idx="276">
                  <c:v>1.0075567000000001E-2</c:v>
                </c:pt>
                <c:pt idx="277">
                  <c:v>1.0075567000000001E-2</c:v>
                </c:pt>
                <c:pt idx="278">
                  <c:v>1.0075567000000001E-2</c:v>
                </c:pt>
                <c:pt idx="279">
                  <c:v>1.0075567000000001E-2</c:v>
                </c:pt>
                <c:pt idx="280">
                  <c:v>1.0075567000000001E-2</c:v>
                </c:pt>
                <c:pt idx="281">
                  <c:v>1.0075567000000001E-2</c:v>
                </c:pt>
                <c:pt idx="282">
                  <c:v>1.0075567000000001E-2</c:v>
                </c:pt>
                <c:pt idx="283">
                  <c:v>1.0075567000000001E-2</c:v>
                </c:pt>
                <c:pt idx="284">
                  <c:v>1.0075567000000001E-2</c:v>
                </c:pt>
                <c:pt idx="285">
                  <c:v>1.0075567000000001E-2</c:v>
                </c:pt>
                <c:pt idx="286">
                  <c:v>1.0075567000000001E-2</c:v>
                </c:pt>
                <c:pt idx="287">
                  <c:v>1.0075567000000001E-2</c:v>
                </c:pt>
                <c:pt idx="288">
                  <c:v>1.0075567000000001E-2</c:v>
                </c:pt>
                <c:pt idx="289">
                  <c:v>1.0075567000000001E-2</c:v>
                </c:pt>
                <c:pt idx="290">
                  <c:v>1.0075567000000001E-2</c:v>
                </c:pt>
                <c:pt idx="291">
                  <c:v>1.0075567000000001E-2</c:v>
                </c:pt>
                <c:pt idx="292">
                  <c:v>1.0075567000000001E-2</c:v>
                </c:pt>
                <c:pt idx="293">
                  <c:v>1.0075567000000001E-2</c:v>
                </c:pt>
                <c:pt idx="294">
                  <c:v>1.0075567000000001E-2</c:v>
                </c:pt>
                <c:pt idx="295">
                  <c:v>1.0075567000000001E-2</c:v>
                </c:pt>
                <c:pt idx="296">
                  <c:v>1.0075567000000001E-2</c:v>
                </c:pt>
                <c:pt idx="297">
                  <c:v>1.0075567000000001E-2</c:v>
                </c:pt>
                <c:pt idx="298">
                  <c:v>1.0075567000000001E-2</c:v>
                </c:pt>
                <c:pt idx="299">
                  <c:v>1.0075567000000001E-2</c:v>
                </c:pt>
                <c:pt idx="300">
                  <c:v>1.0075567000000001E-2</c:v>
                </c:pt>
                <c:pt idx="301">
                  <c:v>1.0075567000000001E-2</c:v>
                </c:pt>
                <c:pt idx="302">
                  <c:v>1.0075567000000001E-2</c:v>
                </c:pt>
                <c:pt idx="303">
                  <c:v>1.0075567000000001E-2</c:v>
                </c:pt>
                <c:pt idx="304">
                  <c:v>1.0075567000000001E-2</c:v>
                </c:pt>
                <c:pt idx="305">
                  <c:v>1.0075567000000001E-2</c:v>
                </c:pt>
                <c:pt idx="306">
                  <c:v>1.0075567000000001E-2</c:v>
                </c:pt>
                <c:pt idx="307">
                  <c:v>1.0075567000000001E-2</c:v>
                </c:pt>
                <c:pt idx="308">
                  <c:v>1.0075567000000001E-2</c:v>
                </c:pt>
                <c:pt idx="309">
                  <c:v>1.0075567000000001E-2</c:v>
                </c:pt>
                <c:pt idx="310">
                  <c:v>1.0075567000000001E-2</c:v>
                </c:pt>
                <c:pt idx="311">
                  <c:v>1.0075567000000001E-2</c:v>
                </c:pt>
                <c:pt idx="312">
                  <c:v>1.0075567000000001E-2</c:v>
                </c:pt>
                <c:pt idx="313">
                  <c:v>1.0075567000000001E-2</c:v>
                </c:pt>
                <c:pt idx="314">
                  <c:v>1.0075567000000001E-2</c:v>
                </c:pt>
                <c:pt idx="315">
                  <c:v>1.0075567000000001E-2</c:v>
                </c:pt>
                <c:pt idx="316">
                  <c:v>1.0075567000000001E-2</c:v>
                </c:pt>
                <c:pt idx="317">
                  <c:v>1.0075567000000001E-2</c:v>
                </c:pt>
                <c:pt idx="318">
                  <c:v>1.0075567000000001E-2</c:v>
                </c:pt>
                <c:pt idx="319">
                  <c:v>1.0075567000000001E-2</c:v>
                </c:pt>
                <c:pt idx="320">
                  <c:v>1.0075567000000001E-2</c:v>
                </c:pt>
                <c:pt idx="321">
                  <c:v>1.0075567000000001E-2</c:v>
                </c:pt>
                <c:pt idx="322">
                  <c:v>1.0075567000000001E-2</c:v>
                </c:pt>
                <c:pt idx="323">
                  <c:v>1.0075567000000001E-2</c:v>
                </c:pt>
                <c:pt idx="324">
                  <c:v>1.0075567000000001E-2</c:v>
                </c:pt>
                <c:pt idx="325">
                  <c:v>1.0075567000000001E-2</c:v>
                </c:pt>
                <c:pt idx="326">
                  <c:v>1.0075567000000001E-2</c:v>
                </c:pt>
                <c:pt idx="327">
                  <c:v>1.0075567000000001E-2</c:v>
                </c:pt>
                <c:pt idx="328">
                  <c:v>1.0075567000000001E-2</c:v>
                </c:pt>
                <c:pt idx="329">
                  <c:v>1.0075567000000001E-2</c:v>
                </c:pt>
                <c:pt idx="330">
                  <c:v>1.0075567000000001E-2</c:v>
                </c:pt>
                <c:pt idx="331">
                  <c:v>1.0075567000000001E-2</c:v>
                </c:pt>
                <c:pt idx="332">
                  <c:v>1.0075567000000001E-2</c:v>
                </c:pt>
                <c:pt idx="333">
                  <c:v>1.0075567000000001E-2</c:v>
                </c:pt>
                <c:pt idx="334">
                  <c:v>1.0075567000000001E-2</c:v>
                </c:pt>
                <c:pt idx="335">
                  <c:v>1.0101010000000001E-2</c:v>
                </c:pt>
                <c:pt idx="336">
                  <c:v>1.0101010000000001E-2</c:v>
                </c:pt>
                <c:pt idx="337">
                  <c:v>1.0101010000000001E-2</c:v>
                </c:pt>
                <c:pt idx="338">
                  <c:v>1.0101010000000001E-2</c:v>
                </c:pt>
                <c:pt idx="339">
                  <c:v>1.0101010000000001E-2</c:v>
                </c:pt>
                <c:pt idx="340">
                  <c:v>1.0101010000000001E-2</c:v>
                </c:pt>
                <c:pt idx="341">
                  <c:v>1.0101010000000001E-2</c:v>
                </c:pt>
                <c:pt idx="342">
                  <c:v>1.0101010000000001E-2</c:v>
                </c:pt>
                <c:pt idx="343">
                  <c:v>1.0101010000000001E-2</c:v>
                </c:pt>
                <c:pt idx="344">
                  <c:v>1.0101010000000001E-2</c:v>
                </c:pt>
                <c:pt idx="345">
                  <c:v>1.0101010000000001E-2</c:v>
                </c:pt>
                <c:pt idx="346">
                  <c:v>1.0101010000000001E-2</c:v>
                </c:pt>
                <c:pt idx="347">
                  <c:v>1.0101010000000001E-2</c:v>
                </c:pt>
                <c:pt idx="348">
                  <c:v>1.0101010000000001E-2</c:v>
                </c:pt>
                <c:pt idx="349">
                  <c:v>1.0101010000000001E-2</c:v>
                </c:pt>
                <c:pt idx="350">
                  <c:v>1.0101010000000001E-2</c:v>
                </c:pt>
                <c:pt idx="351">
                  <c:v>1.0101010000000001E-2</c:v>
                </c:pt>
                <c:pt idx="352">
                  <c:v>1.0101010000000001E-2</c:v>
                </c:pt>
                <c:pt idx="353">
                  <c:v>1.0101010000000001E-2</c:v>
                </c:pt>
                <c:pt idx="354">
                  <c:v>1.0101010000000001E-2</c:v>
                </c:pt>
                <c:pt idx="355">
                  <c:v>1.0101010000000001E-2</c:v>
                </c:pt>
                <c:pt idx="356">
                  <c:v>1.2626263E-2</c:v>
                </c:pt>
                <c:pt idx="357">
                  <c:v>1.2626263E-2</c:v>
                </c:pt>
                <c:pt idx="358">
                  <c:v>1.2626263E-2</c:v>
                </c:pt>
                <c:pt idx="359">
                  <c:v>1.2626263E-2</c:v>
                </c:pt>
                <c:pt idx="360">
                  <c:v>1.2626263E-2</c:v>
                </c:pt>
                <c:pt idx="361">
                  <c:v>1.2626263E-2</c:v>
                </c:pt>
                <c:pt idx="362">
                  <c:v>1.2626263E-2</c:v>
                </c:pt>
                <c:pt idx="363">
                  <c:v>1.2626263E-2</c:v>
                </c:pt>
                <c:pt idx="364">
                  <c:v>1.2626263E-2</c:v>
                </c:pt>
                <c:pt idx="365">
                  <c:v>1.2626263E-2</c:v>
                </c:pt>
                <c:pt idx="366">
                  <c:v>1.2626263E-2</c:v>
                </c:pt>
                <c:pt idx="367">
                  <c:v>1.2626263E-2</c:v>
                </c:pt>
                <c:pt idx="368">
                  <c:v>1.2626263E-2</c:v>
                </c:pt>
                <c:pt idx="369">
                  <c:v>1.2626263E-2</c:v>
                </c:pt>
                <c:pt idx="370">
                  <c:v>1.2658228000000001E-2</c:v>
                </c:pt>
                <c:pt idx="371">
                  <c:v>1.2658228000000001E-2</c:v>
                </c:pt>
                <c:pt idx="372">
                  <c:v>1.2658228000000001E-2</c:v>
                </c:pt>
                <c:pt idx="373">
                  <c:v>1.2658228000000001E-2</c:v>
                </c:pt>
                <c:pt idx="374">
                  <c:v>1.2658228000000001E-2</c:v>
                </c:pt>
                <c:pt idx="375">
                  <c:v>1.2658228000000001E-2</c:v>
                </c:pt>
                <c:pt idx="376">
                  <c:v>1.2658228000000001E-2</c:v>
                </c:pt>
                <c:pt idx="377">
                  <c:v>1.2658228000000001E-2</c:v>
                </c:pt>
                <c:pt idx="378">
                  <c:v>1.2658228000000001E-2</c:v>
                </c:pt>
                <c:pt idx="379">
                  <c:v>1.2658228000000001E-2</c:v>
                </c:pt>
                <c:pt idx="380">
                  <c:v>1.2658228000000001E-2</c:v>
                </c:pt>
                <c:pt idx="381">
                  <c:v>1.2658228000000001E-2</c:v>
                </c:pt>
                <c:pt idx="382">
                  <c:v>1.2658228000000001E-2</c:v>
                </c:pt>
                <c:pt idx="383">
                  <c:v>1.2658228000000001E-2</c:v>
                </c:pt>
                <c:pt idx="384">
                  <c:v>1.2658228000000001E-2</c:v>
                </c:pt>
                <c:pt idx="385">
                  <c:v>1.2658228000000001E-2</c:v>
                </c:pt>
                <c:pt idx="386">
                  <c:v>1.2690355E-2</c:v>
                </c:pt>
                <c:pt idx="387">
                  <c:v>1.2690355E-2</c:v>
                </c:pt>
                <c:pt idx="388">
                  <c:v>1.2690355E-2</c:v>
                </c:pt>
                <c:pt idx="389">
                  <c:v>1.2690355E-2</c:v>
                </c:pt>
                <c:pt idx="390">
                  <c:v>1.2690355E-2</c:v>
                </c:pt>
                <c:pt idx="391">
                  <c:v>1.5228426E-2</c:v>
                </c:pt>
                <c:pt idx="392">
                  <c:v>1.5228426E-2</c:v>
                </c:pt>
                <c:pt idx="393">
                  <c:v>1.5228426E-2</c:v>
                </c:pt>
                <c:pt idx="394">
                  <c:v>1.5228426E-2</c:v>
                </c:pt>
                <c:pt idx="395">
                  <c:v>1.5228426E-2</c:v>
                </c:pt>
                <c:pt idx="396">
                  <c:v>1.5228426E-2</c:v>
                </c:pt>
                <c:pt idx="397">
                  <c:v>1.5228426E-2</c:v>
                </c:pt>
                <c:pt idx="398">
                  <c:v>1.5228426E-2</c:v>
                </c:pt>
                <c:pt idx="399">
                  <c:v>1.5228426E-2</c:v>
                </c:pt>
                <c:pt idx="400">
                  <c:v>1.5228426E-2</c:v>
                </c:pt>
                <c:pt idx="401">
                  <c:v>1.5267176E-2</c:v>
                </c:pt>
                <c:pt idx="402">
                  <c:v>1.5267176E-2</c:v>
                </c:pt>
                <c:pt idx="403">
                  <c:v>1.5267176E-2</c:v>
                </c:pt>
                <c:pt idx="404">
                  <c:v>1.5267176E-2</c:v>
                </c:pt>
                <c:pt idx="405">
                  <c:v>1.5267176E-2</c:v>
                </c:pt>
                <c:pt idx="406">
                  <c:v>1.5267176E-2</c:v>
                </c:pt>
                <c:pt idx="407">
                  <c:v>1.7811705000000001E-2</c:v>
                </c:pt>
                <c:pt idx="408">
                  <c:v>1.7811705000000001E-2</c:v>
                </c:pt>
                <c:pt idx="409">
                  <c:v>1.7811705000000001E-2</c:v>
                </c:pt>
                <c:pt idx="410">
                  <c:v>1.7811705000000001E-2</c:v>
                </c:pt>
                <c:pt idx="411">
                  <c:v>1.7811705000000001E-2</c:v>
                </c:pt>
                <c:pt idx="412">
                  <c:v>1.7811705000000001E-2</c:v>
                </c:pt>
                <c:pt idx="413">
                  <c:v>1.7811705000000001E-2</c:v>
                </c:pt>
                <c:pt idx="414">
                  <c:v>1.7811705000000001E-2</c:v>
                </c:pt>
                <c:pt idx="415">
                  <c:v>1.7811705000000001E-2</c:v>
                </c:pt>
                <c:pt idx="416">
                  <c:v>1.7811705000000001E-2</c:v>
                </c:pt>
                <c:pt idx="417">
                  <c:v>1.7811705000000001E-2</c:v>
                </c:pt>
                <c:pt idx="418">
                  <c:v>1.7811705000000001E-2</c:v>
                </c:pt>
                <c:pt idx="419">
                  <c:v>1.7811705000000001E-2</c:v>
                </c:pt>
                <c:pt idx="420">
                  <c:v>1.7811705000000001E-2</c:v>
                </c:pt>
                <c:pt idx="421">
                  <c:v>1.7811705000000001E-2</c:v>
                </c:pt>
                <c:pt idx="422">
                  <c:v>2.0356234000000001E-2</c:v>
                </c:pt>
                <c:pt idx="423">
                  <c:v>2.0356234000000001E-2</c:v>
                </c:pt>
                <c:pt idx="424">
                  <c:v>2.0356234000000001E-2</c:v>
                </c:pt>
                <c:pt idx="425">
                  <c:v>2.0356234000000001E-2</c:v>
                </c:pt>
                <c:pt idx="426">
                  <c:v>2.0356234000000001E-2</c:v>
                </c:pt>
                <c:pt idx="427">
                  <c:v>2.0356234000000001E-2</c:v>
                </c:pt>
                <c:pt idx="428">
                  <c:v>2.0356234000000001E-2</c:v>
                </c:pt>
                <c:pt idx="429">
                  <c:v>2.0356234000000001E-2</c:v>
                </c:pt>
                <c:pt idx="430">
                  <c:v>2.0356234000000001E-2</c:v>
                </c:pt>
                <c:pt idx="431">
                  <c:v>2.0356234000000001E-2</c:v>
                </c:pt>
                <c:pt idx="432">
                  <c:v>2.0356234000000001E-2</c:v>
                </c:pt>
                <c:pt idx="433">
                  <c:v>2.0356234000000001E-2</c:v>
                </c:pt>
                <c:pt idx="434">
                  <c:v>2.0356234000000001E-2</c:v>
                </c:pt>
                <c:pt idx="435">
                  <c:v>2.0356234000000001E-2</c:v>
                </c:pt>
                <c:pt idx="436">
                  <c:v>2.0408163E-2</c:v>
                </c:pt>
                <c:pt idx="437">
                  <c:v>2.0408163E-2</c:v>
                </c:pt>
                <c:pt idx="438">
                  <c:v>2.0408163E-2</c:v>
                </c:pt>
                <c:pt idx="439">
                  <c:v>2.0408163E-2</c:v>
                </c:pt>
                <c:pt idx="440">
                  <c:v>2.0408163E-2</c:v>
                </c:pt>
                <c:pt idx="441">
                  <c:v>2.0408163E-2</c:v>
                </c:pt>
                <c:pt idx="442">
                  <c:v>2.0408163E-2</c:v>
                </c:pt>
                <c:pt idx="443">
                  <c:v>2.0408163E-2</c:v>
                </c:pt>
                <c:pt idx="444">
                  <c:v>2.0408163E-2</c:v>
                </c:pt>
                <c:pt idx="445">
                  <c:v>2.0408163E-2</c:v>
                </c:pt>
                <c:pt idx="446">
                  <c:v>2.0408163E-2</c:v>
                </c:pt>
                <c:pt idx="447">
                  <c:v>2.0408163E-2</c:v>
                </c:pt>
                <c:pt idx="448">
                  <c:v>2.0460358000000001E-2</c:v>
                </c:pt>
                <c:pt idx="449">
                  <c:v>2.0460358000000001E-2</c:v>
                </c:pt>
                <c:pt idx="450">
                  <c:v>2.0460358000000001E-2</c:v>
                </c:pt>
                <c:pt idx="451">
                  <c:v>2.0460358000000001E-2</c:v>
                </c:pt>
                <c:pt idx="452">
                  <c:v>2.0460358000000001E-2</c:v>
                </c:pt>
                <c:pt idx="453">
                  <c:v>2.0460358000000001E-2</c:v>
                </c:pt>
                <c:pt idx="454">
                  <c:v>2.0460358000000001E-2</c:v>
                </c:pt>
                <c:pt idx="455">
                  <c:v>2.0460358000000001E-2</c:v>
                </c:pt>
                <c:pt idx="456">
                  <c:v>2.0460358000000001E-2</c:v>
                </c:pt>
                <c:pt idx="457">
                  <c:v>2.3017902999999999E-2</c:v>
                </c:pt>
                <c:pt idx="458">
                  <c:v>2.3017902999999999E-2</c:v>
                </c:pt>
                <c:pt idx="459">
                  <c:v>2.3017902999999999E-2</c:v>
                </c:pt>
                <c:pt idx="460">
                  <c:v>2.3017902999999999E-2</c:v>
                </c:pt>
                <c:pt idx="461">
                  <c:v>2.3017902999999999E-2</c:v>
                </c:pt>
                <c:pt idx="462">
                  <c:v>2.3017902999999999E-2</c:v>
                </c:pt>
                <c:pt idx="463">
                  <c:v>2.3017902999999999E-2</c:v>
                </c:pt>
                <c:pt idx="464">
                  <c:v>2.3017902999999999E-2</c:v>
                </c:pt>
                <c:pt idx="465">
                  <c:v>2.3017902999999999E-2</c:v>
                </c:pt>
                <c:pt idx="466">
                  <c:v>2.3017902999999999E-2</c:v>
                </c:pt>
                <c:pt idx="467">
                  <c:v>2.3017902999999999E-2</c:v>
                </c:pt>
                <c:pt idx="468">
                  <c:v>2.3076922999999999E-2</c:v>
                </c:pt>
                <c:pt idx="469">
                  <c:v>2.5641026000000001E-2</c:v>
                </c:pt>
                <c:pt idx="470">
                  <c:v>2.5706941000000001E-2</c:v>
                </c:pt>
                <c:pt idx="471">
                  <c:v>2.5706941000000001E-2</c:v>
                </c:pt>
                <c:pt idx="472">
                  <c:v>2.5839793E-2</c:v>
                </c:pt>
                <c:pt idx="473">
                  <c:v>2.5839793E-2</c:v>
                </c:pt>
                <c:pt idx="474">
                  <c:v>2.5839793E-2</c:v>
                </c:pt>
                <c:pt idx="475">
                  <c:v>2.5839793E-2</c:v>
                </c:pt>
                <c:pt idx="476">
                  <c:v>2.5839793E-2</c:v>
                </c:pt>
                <c:pt idx="477">
                  <c:v>2.5839793E-2</c:v>
                </c:pt>
                <c:pt idx="478">
                  <c:v>2.5839793E-2</c:v>
                </c:pt>
                <c:pt idx="479">
                  <c:v>2.5839793E-2</c:v>
                </c:pt>
                <c:pt idx="480">
                  <c:v>2.5839793E-2</c:v>
                </c:pt>
                <c:pt idx="481">
                  <c:v>2.5839793E-2</c:v>
                </c:pt>
                <c:pt idx="482">
                  <c:v>2.5839793E-2</c:v>
                </c:pt>
                <c:pt idx="483">
                  <c:v>2.5839793E-2</c:v>
                </c:pt>
                <c:pt idx="484">
                  <c:v>2.5839793E-2</c:v>
                </c:pt>
                <c:pt idx="485">
                  <c:v>2.5839793E-2</c:v>
                </c:pt>
                <c:pt idx="486">
                  <c:v>2.5839793E-2</c:v>
                </c:pt>
                <c:pt idx="487">
                  <c:v>2.5839793E-2</c:v>
                </c:pt>
                <c:pt idx="488">
                  <c:v>2.5839793E-2</c:v>
                </c:pt>
                <c:pt idx="489">
                  <c:v>2.8423772999999999E-2</c:v>
                </c:pt>
                <c:pt idx="490">
                  <c:v>2.8423772999999999E-2</c:v>
                </c:pt>
                <c:pt idx="491">
                  <c:v>3.1007752E-2</c:v>
                </c:pt>
                <c:pt idx="492">
                  <c:v>3.1007752E-2</c:v>
                </c:pt>
                <c:pt idx="493">
                  <c:v>3.6269429999999998E-2</c:v>
                </c:pt>
                <c:pt idx="494">
                  <c:v>3.6269429999999998E-2</c:v>
                </c:pt>
                <c:pt idx="495">
                  <c:v>3.6269429999999998E-2</c:v>
                </c:pt>
                <c:pt idx="496">
                  <c:v>3.6269429999999998E-2</c:v>
                </c:pt>
                <c:pt idx="497">
                  <c:v>3.6269429999999998E-2</c:v>
                </c:pt>
                <c:pt idx="498">
                  <c:v>3.6269429999999998E-2</c:v>
                </c:pt>
                <c:pt idx="499">
                  <c:v>3.6269429999999998E-2</c:v>
                </c:pt>
                <c:pt idx="500">
                  <c:v>3.6269429999999998E-2</c:v>
                </c:pt>
                <c:pt idx="501">
                  <c:v>3.6363635999999998E-2</c:v>
                </c:pt>
                <c:pt idx="502">
                  <c:v>3.6363635999999998E-2</c:v>
                </c:pt>
                <c:pt idx="503">
                  <c:v>3.6458333000000002E-2</c:v>
                </c:pt>
                <c:pt idx="504">
                  <c:v>3.6458333000000002E-2</c:v>
                </c:pt>
                <c:pt idx="505">
                  <c:v>3.6458333000000002E-2</c:v>
                </c:pt>
                <c:pt idx="506">
                  <c:v>3.6458333000000002E-2</c:v>
                </c:pt>
                <c:pt idx="507">
                  <c:v>3.6458333000000002E-2</c:v>
                </c:pt>
                <c:pt idx="508">
                  <c:v>3.6458333000000002E-2</c:v>
                </c:pt>
                <c:pt idx="509">
                  <c:v>3.6458333000000002E-2</c:v>
                </c:pt>
                <c:pt idx="510">
                  <c:v>3.6458333000000002E-2</c:v>
                </c:pt>
                <c:pt idx="511">
                  <c:v>3.6458333000000002E-2</c:v>
                </c:pt>
                <c:pt idx="512">
                  <c:v>3.6458333000000002E-2</c:v>
                </c:pt>
                <c:pt idx="513">
                  <c:v>3.6458333000000002E-2</c:v>
                </c:pt>
                <c:pt idx="514">
                  <c:v>3.90625E-2</c:v>
                </c:pt>
                <c:pt idx="515">
                  <c:v>3.90625E-2</c:v>
                </c:pt>
                <c:pt idx="516">
                  <c:v>3.90625E-2</c:v>
                </c:pt>
                <c:pt idx="517">
                  <c:v>3.90625E-2</c:v>
                </c:pt>
                <c:pt idx="518">
                  <c:v>3.9164491000000003E-2</c:v>
                </c:pt>
                <c:pt idx="519">
                  <c:v>3.9164491000000003E-2</c:v>
                </c:pt>
                <c:pt idx="520">
                  <c:v>3.9164491000000003E-2</c:v>
                </c:pt>
                <c:pt idx="521">
                  <c:v>3.9164491000000003E-2</c:v>
                </c:pt>
                <c:pt idx="522">
                  <c:v>4.1775457000000002E-2</c:v>
                </c:pt>
                <c:pt idx="523">
                  <c:v>4.1775457000000002E-2</c:v>
                </c:pt>
                <c:pt idx="524">
                  <c:v>4.4386423000000001E-2</c:v>
                </c:pt>
                <c:pt idx="525">
                  <c:v>4.4386423000000001E-2</c:v>
                </c:pt>
                <c:pt idx="526">
                  <c:v>4.4386423000000001E-2</c:v>
                </c:pt>
                <c:pt idx="527">
                  <c:v>4.4386423000000001E-2</c:v>
                </c:pt>
                <c:pt idx="528">
                  <c:v>4.4386423000000001E-2</c:v>
                </c:pt>
                <c:pt idx="529">
                  <c:v>4.4619422999999998E-2</c:v>
                </c:pt>
                <c:pt idx="530">
                  <c:v>4.4619422999999998E-2</c:v>
                </c:pt>
                <c:pt idx="531">
                  <c:v>4.4619422999999998E-2</c:v>
                </c:pt>
                <c:pt idx="532">
                  <c:v>4.4619422999999998E-2</c:v>
                </c:pt>
                <c:pt idx="533">
                  <c:v>4.4619422999999998E-2</c:v>
                </c:pt>
                <c:pt idx="534">
                  <c:v>4.4619422999999998E-2</c:v>
                </c:pt>
                <c:pt idx="535">
                  <c:v>4.4619422999999998E-2</c:v>
                </c:pt>
                <c:pt idx="536">
                  <c:v>4.4619422999999998E-2</c:v>
                </c:pt>
                <c:pt idx="537">
                  <c:v>4.4619422999999998E-2</c:v>
                </c:pt>
                <c:pt idx="538">
                  <c:v>4.4619422999999998E-2</c:v>
                </c:pt>
                <c:pt idx="539">
                  <c:v>4.7244094E-2</c:v>
                </c:pt>
                <c:pt idx="540">
                  <c:v>4.7244094E-2</c:v>
                </c:pt>
                <c:pt idx="541">
                  <c:v>4.7244094E-2</c:v>
                </c:pt>
                <c:pt idx="542">
                  <c:v>4.7244094E-2</c:v>
                </c:pt>
                <c:pt idx="543">
                  <c:v>4.7244094E-2</c:v>
                </c:pt>
                <c:pt idx="544">
                  <c:v>4.7244094E-2</c:v>
                </c:pt>
                <c:pt idx="545">
                  <c:v>4.7244094E-2</c:v>
                </c:pt>
                <c:pt idx="546">
                  <c:v>4.7244094E-2</c:v>
                </c:pt>
                <c:pt idx="547">
                  <c:v>4.7244094E-2</c:v>
                </c:pt>
                <c:pt idx="548">
                  <c:v>4.7244094E-2</c:v>
                </c:pt>
                <c:pt idx="549">
                  <c:v>4.7368421000000001E-2</c:v>
                </c:pt>
                <c:pt idx="550">
                  <c:v>5.2631578999999998E-2</c:v>
                </c:pt>
                <c:pt idx="551">
                  <c:v>5.2910052999999999E-2</c:v>
                </c:pt>
                <c:pt idx="552">
                  <c:v>5.2910052999999999E-2</c:v>
                </c:pt>
                <c:pt idx="553">
                  <c:v>5.2910052999999999E-2</c:v>
                </c:pt>
                <c:pt idx="554">
                  <c:v>5.2910052999999999E-2</c:v>
                </c:pt>
                <c:pt idx="555">
                  <c:v>5.2910052999999999E-2</c:v>
                </c:pt>
                <c:pt idx="556">
                  <c:v>5.3050397999999999E-2</c:v>
                </c:pt>
                <c:pt idx="557">
                  <c:v>5.3050397999999999E-2</c:v>
                </c:pt>
                <c:pt idx="558">
                  <c:v>5.3050397999999999E-2</c:v>
                </c:pt>
                <c:pt idx="559">
                  <c:v>5.3050397999999999E-2</c:v>
                </c:pt>
                <c:pt idx="560">
                  <c:v>5.3191489000000002E-2</c:v>
                </c:pt>
                <c:pt idx="561">
                  <c:v>5.3191489000000002E-2</c:v>
                </c:pt>
                <c:pt idx="562">
                  <c:v>5.3191489000000002E-2</c:v>
                </c:pt>
                <c:pt idx="563">
                  <c:v>5.3191489000000002E-2</c:v>
                </c:pt>
                <c:pt idx="564">
                  <c:v>5.3191489000000002E-2</c:v>
                </c:pt>
                <c:pt idx="565">
                  <c:v>5.3191489000000002E-2</c:v>
                </c:pt>
                <c:pt idx="566">
                  <c:v>5.3191489000000002E-2</c:v>
                </c:pt>
                <c:pt idx="567">
                  <c:v>5.3191489000000002E-2</c:v>
                </c:pt>
                <c:pt idx="568">
                  <c:v>5.3333332999999997E-2</c:v>
                </c:pt>
                <c:pt idx="569">
                  <c:v>5.3333332999999997E-2</c:v>
                </c:pt>
                <c:pt idx="570">
                  <c:v>5.6000000000000001E-2</c:v>
                </c:pt>
                <c:pt idx="571">
                  <c:v>5.6000000000000001E-2</c:v>
                </c:pt>
                <c:pt idx="572">
                  <c:v>6.1333332999999997E-2</c:v>
                </c:pt>
                <c:pt idx="573">
                  <c:v>6.1333332999999997E-2</c:v>
                </c:pt>
                <c:pt idx="574">
                  <c:v>6.1333332999999997E-2</c:v>
                </c:pt>
                <c:pt idx="575">
                  <c:v>6.1333332999999997E-2</c:v>
                </c:pt>
                <c:pt idx="576">
                  <c:v>6.1333332999999997E-2</c:v>
                </c:pt>
                <c:pt idx="577">
                  <c:v>6.4000000000000001E-2</c:v>
                </c:pt>
                <c:pt idx="578">
                  <c:v>6.4000000000000001E-2</c:v>
                </c:pt>
                <c:pt idx="579">
                  <c:v>6.4000000000000001E-2</c:v>
                </c:pt>
                <c:pt idx="580">
                  <c:v>6.4000000000000001E-2</c:v>
                </c:pt>
                <c:pt idx="581">
                  <c:v>6.6666666999999999E-2</c:v>
                </c:pt>
                <c:pt idx="582">
                  <c:v>6.6666666999999999E-2</c:v>
                </c:pt>
                <c:pt idx="583">
                  <c:v>6.6666666999999999E-2</c:v>
                </c:pt>
                <c:pt idx="584">
                  <c:v>6.6666666999999999E-2</c:v>
                </c:pt>
                <c:pt idx="585">
                  <c:v>6.6666666999999999E-2</c:v>
                </c:pt>
                <c:pt idx="586">
                  <c:v>6.6666666999999999E-2</c:v>
                </c:pt>
                <c:pt idx="587">
                  <c:v>6.6666666999999999E-2</c:v>
                </c:pt>
                <c:pt idx="588">
                  <c:v>6.6666666999999999E-2</c:v>
                </c:pt>
                <c:pt idx="589">
                  <c:v>6.9333332999999997E-2</c:v>
                </c:pt>
                <c:pt idx="590">
                  <c:v>6.9333332999999997E-2</c:v>
                </c:pt>
                <c:pt idx="591">
                  <c:v>6.9333332999999997E-2</c:v>
                </c:pt>
                <c:pt idx="592">
                  <c:v>6.9333332999999997E-2</c:v>
                </c:pt>
                <c:pt idx="593">
                  <c:v>6.9333332999999997E-2</c:v>
                </c:pt>
                <c:pt idx="594">
                  <c:v>6.9333332999999997E-2</c:v>
                </c:pt>
                <c:pt idx="595">
                  <c:v>6.9333332999999997E-2</c:v>
                </c:pt>
                <c:pt idx="596">
                  <c:v>6.9333332999999997E-2</c:v>
                </c:pt>
                <c:pt idx="597">
                  <c:v>6.9333332999999997E-2</c:v>
                </c:pt>
                <c:pt idx="598">
                  <c:v>6.9333332999999997E-2</c:v>
                </c:pt>
                <c:pt idx="599">
                  <c:v>6.9333332999999997E-2</c:v>
                </c:pt>
                <c:pt idx="600">
                  <c:v>6.9333332999999997E-2</c:v>
                </c:pt>
                <c:pt idx="601">
                  <c:v>6.9333332999999997E-2</c:v>
                </c:pt>
                <c:pt idx="602">
                  <c:v>6.9333332999999997E-2</c:v>
                </c:pt>
                <c:pt idx="603">
                  <c:v>6.9333332999999997E-2</c:v>
                </c:pt>
                <c:pt idx="604">
                  <c:v>6.9333332999999997E-2</c:v>
                </c:pt>
                <c:pt idx="605">
                  <c:v>6.9333332999999997E-2</c:v>
                </c:pt>
                <c:pt idx="606">
                  <c:v>6.9333332999999997E-2</c:v>
                </c:pt>
                <c:pt idx="607">
                  <c:v>6.9333332999999997E-2</c:v>
                </c:pt>
                <c:pt idx="608">
                  <c:v>6.9333332999999997E-2</c:v>
                </c:pt>
                <c:pt idx="609">
                  <c:v>6.9333332999999997E-2</c:v>
                </c:pt>
                <c:pt idx="610">
                  <c:v>6.9333332999999997E-2</c:v>
                </c:pt>
                <c:pt idx="611">
                  <c:v>6.9333332999999997E-2</c:v>
                </c:pt>
                <c:pt idx="612">
                  <c:v>6.9333332999999997E-2</c:v>
                </c:pt>
                <c:pt idx="613">
                  <c:v>6.9333332999999997E-2</c:v>
                </c:pt>
                <c:pt idx="614">
                  <c:v>6.9333332999999997E-2</c:v>
                </c:pt>
                <c:pt idx="615">
                  <c:v>6.9333332999999997E-2</c:v>
                </c:pt>
                <c:pt idx="616">
                  <c:v>6.9333332999999997E-2</c:v>
                </c:pt>
                <c:pt idx="617">
                  <c:v>6.9333332999999997E-2</c:v>
                </c:pt>
                <c:pt idx="618">
                  <c:v>6.9333332999999997E-2</c:v>
                </c:pt>
                <c:pt idx="619">
                  <c:v>6.9333332999999997E-2</c:v>
                </c:pt>
                <c:pt idx="620">
                  <c:v>6.9333332999999997E-2</c:v>
                </c:pt>
                <c:pt idx="621">
                  <c:v>6.9333332999999997E-2</c:v>
                </c:pt>
                <c:pt idx="622">
                  <c:v>6.9333332999999997E-2</c:v>
                </c:pt>
                <c:pt idx="623">
                  <c:v>6.9333332999999997E-2</c:v>
                </c:pt>
                <c:pt idx="624">
                  <c:v>6.9333332999999997E-2</c:v>
                </c:pt>
                <c:pt idx="625">
                  <c:v>6.9333332999999997E-2</c:v>
                </c:pt>
                <c:pt idx="626">
                  <c:v>6.9333332999999997E-2</c:v>
                </c:pt>
                <c:pt idx="627">
                  <c:v>6.9333332999999997E-2</c:v>
                </c:pt>
                <c:pt idx="628">
                  <c:v>6.9333332999999997E-2</c:v>
                </c:pt>
                <c:pt idx="629">
                  <c:v>6.9333332999999997E-2</c:v>
                </c:pt>
                <c:pt idx="630">
                  <c:v>6.9333332999999997E-2</c:v>
                </c:pt>
                <c:pt idx="631">
                  <c:v>6.9333332999999997E-2</c:v>
                </c:pt>
                <c:pt idx="632">
                  <c:v>6.9333332999999997E-2</c:v>
                </c:pt>
                <c:pt idx="633">
                  <c:v>6.9333332999999997E-2</c:v>
                </c:pt>
                <c:pt idx="634">
                  <c:v>6.9333332999999997E-2</c:v>
                </c:pt>
                <c:pt idx="635">
                  <c:v>6.9333332999999997E-2</c:v>
                </c:pt>
                <c:pt idx="636">
                  <c:v>6.9333332999999997E-2</c:v>
                </c:pt>
                <c:pt idx="637">
                  <c:v>6.9705093999999995E-2</c:v>
                </c:pt>
                <c:pt idx="638">
                  <c:v>6.9705093999999995E-2</c:v>
                </c:pt>
                <c:pt idx="639">
                  <c:v>6.9705093999999995E-2</c:v>
                </c:pt>
                <c:pt idx="640">
                  <c:v>6.9705093999999995E-2</c:v>
                </c:pt>
                <c:pt idx="641">
                  <c:v>7.0270269999999996E-2</c:v>
                </c:pt>
                <c:pt idx="642">
                  <c:v>7.0270269999999996E-2</c:v>
                </c:pt>
                <c:pt idx="643">
                  <c:v>7.0270269999999996E-2</c:v>
                </c:pt>
                <c:pt idx="644">
                  <c:v>7.0270269999999996E-2</c:v>
                </c:pt>
                <c:pt idx="645">
                  <c:v>7.0270269999999996E-2</c:v>
                </c:pt>
                <c:pt idx="646">
                  <c:v>7.0460704999999998E-2</c:v>
                </c:pt>
                <c:pt idx="647">
                  <c:v>7.0460704999999998E-2</c:v>
                </c:pt>
                <c:pt idx="648">
                  <c:v>7.0460704999999998E-2</c:v>
                </c:pt>
                <c:pt idx="649">
                  <c:v>7.0460704999999998E-2</c:v>
                </c:pt>
                <c:pt idx="650">
                  <c:v>7.0460704999999998E-2</c:v>
                </c:pt>
                <c:pt idx="651">
                  <c:v>7.0460704999999998E-2</c:v>
                </c:pt>
                <c:pt idx="652">
                  <c:v>7.0460704999999998E-2</c:v>
                </c:pt>
                <c:pt idx="653">
                  <c:v>7.0460704999999998E-2</c:v>
                </c:pt>
                <c:pt idx="654">
                  <c:v>7.0652173999999998E-2</c:v>
                </c:pt>
                <c:pt idx="655">
                  <c:v>7.0652173999999998E-2</c:v>
                </c:pt>
                <c:pt idx="656">
                  <c:v>7.0652173999999998E-2</c:v>
                </c:pt>
                <c:pt idx="657">
                  <c:v>7.0652173999999998E-2</c:v>
                </c:pt>
                <c:pt idx="658">
                  <c:v>7.6086956999999997E-2</c:v>
                </c:pt>
                <c:pt idx="659">
                  <c:v>7.6294277999999993E-2</c:v>
                </c:pt>
                <c:pt idx="660">
                  <c:v>7.6294277999999993E-2</c:v>
                </c:pt>
                <c:pt idx="661">
                  <c:v>7.6294277999999993E-2</c:v>
                </c:pt>
                <c:pt idx="662">
                  <c:v>8.4468664999999998E-2</c:v>
                </c:pt>
                <c:pt idx="663">
                  <c:v>8.4468664999999998E-2</c:v>
                </c:pt>
                <c:pt idx="664">
                  <c:v>8.4468664999999998E-2</c:v>
                </c:pt>
                <c:pt idx="665">
                  <c:v>8.4468664999999998E-2</c:v>
                </c:pt>
                <c:pt idx="666">
                  <c:v>8.4468664999999998E-2</c:v>
                </c:pt>
                <c:pt idx="667">
                  <c:v>8.719346E-2</c:v>
                </c:pt>
                <c:pt idx="668">
                  <c:v>8.719346E-2</c:v>
                </c:pt>
                <c:pt idx="669">
                  <c:v>8.7431694000000004E-2</c:v>
                </c:pt>
                <c:pt idx="670">
                  <c:v>8.7431694000000004E-2</c:v>
                </c:pt>
                <c:pt idx="671">
                  <c:v>8.7431694000000004E-2</c:v>
                </c:pt>
                <c:pt idx="672">
                  <c:v>8.7431694000000004E-2</c:v>
                </c:pt>
                <c:pt idx="673">
                  <c:v>8.7431694000000004E-2</c:v>
                </c:pt>
                <c:pt idx="674">
                  <c:v>8.7431694000000004E-2</c:v>
                </c:pt>
                <c:pt idx="675">
                  <c:v>9.0410958999999999E-2</c:v>
                </c:pt>
                <c:pt idx="676">
                  <c:v>9.0410958999999999E-2</c:v>
                </c:pt>
                <c:pt idx="677">
                  <c:v>9.0410958999999999E-2</c:v>
                </c:pt>
                <c:pt idx="678">
                  <c:v>9.0410958999999999E-2</c:v>
                </c:pt>
                <c:pt idx="679">
                  <c:v>9.0410958999999999E-2</c:v>
                </c:pt>
                <c:pt idx="680">
                  <c:v>9.3150684999999997E-2</c:v>
                </c:pt>
                <c:pt idx="681">
                  <c:v>9.3150684999999997E-2</c:v>
                </c:pt>
                <c:pt idx="682">
                  <c:v>9.3150684999999997E-2</c:v>
                </c:pt>
                <c:pt idx="683">
                  <c:v>9.3406592999999996E-2</c:v>
                </c:pt>
                <c:pt idx="684">
                  <c:v>9.3406592999999996E-2</c:v>
                </c:pt>
                <c:pt idx="685">
                  <c:v>9.3406592999999996E-2</c:v>
                </c:pt>
                <c:pt idx="686">
                  <c:v>9.3406592999999996E-2</c:v>
                </c:pt>
                <c:pt idx="687">
                  <c:v>9.3406592999999996E-2</c:v>
                </c:pt>
                <c:pt idx="688">
                  <c:v>9.3406592999999996E-2</c:v>
                </c:pt>
                <c:pt idx="689">
                  <c:v>9.3406592999999996E-2</c:v>
                </c:pt>
                <c:pt idx="690">
                  <c:v>9.6418733000000006E-2</c:v>
                </c:pt>
                <c:pt idx="691">
                  <c:v>9.6418733000000006E-2</c:v>
                </c:pt>
                <c:pt idx="692">
                  <c:v>9.6418733000000006E-2</c:v>
                </c:pt>
                <c:pt idx="693">
                  <c:v>9.6418733000000006E-2</c:v>
                </c:pt>
                <c:pt idx="694">
                  <c:v>9.6685083000000005E-2</c:v>
                </c:pt>
                <c:pt idx="695">
                  <c:v>9.6685083000000005E-2</c:v>
                </c:pt>
                <c:pt idx="696">
                  <c:v>9.9447514000000001E-2</c:v>
                </c:pt>
                <c:pt idx="697">
                  <c:v>9.9447514000000001E-2</c:v>
                </c:pt>
                <c:pt idx="698">
                  <c:v>9.9447514000000001E-2</c:v>
                </c:pt>
                <c:pt idx="699">
                  <c:v>9.9447514000000001E-2</c:v>
                </c:pt>
                <c:pt idx="700">
                  <c:v>9.9447514000000001E-2</c:v>
                </c:pt>
                <c:pt idx="701">
                  <c:v>9.9447514000000001E-2</c:v>
                </c:pt>
                <c:pt idx="702">
                  <c:v>9.9447514000000001E-2</c:v>
                </c:pt>
                <c:pt idx="703">
                  <c:v>9.9447514000000001E-2</c:v>
                </c:pt>
                <c:pt idx="704">
                  <c:v>0.102209945</c:v>
                </c:pt>
                <c:pt idx="705">
                  <c:v>0.102209945</c:v>
                </c:pt>
                <c:pt idx="706">
                  <c:v>0.102209945</c:v>
                </c:pt>
                <c:pt idx="707">
                  <c:v>0.102209945</c:v>
                </c:pt>
                <c:pt idx="708">
                  <c:v>0.102209945</c:v>
                </c:pt>
                <c:pt idx="709">
                  <c:v>0.102209945</c:v>
                </c:pt>
                <c:pt idx="710">
                  <c:v>0.102209945</c:v>
                </c:pt>
                <c:pt idx="711">
                  <c:v>0.10497237600000001</c:v>
                </c:pt>
                <c:pt idx="712">
                  <c:v>0.10497237600000001</c:v>
                </c:pt>
                <c:pt idx="713">
                  <c:v>0.10497237600000001</c:v>
                </c:pt>
                <c:pt idx="714">
                  <c:v>0.10497237600000001</c:v>
                </c:pt>
                <c:pt idx="715">
                  <c:v>0.107734807</c:v>
                </c:pt>
                <c:pt idx="716">
                  <c:v>0.108033241</c:v>
                </c:pt>
                <c:pt idx="717">
                  <c:v>0.108033241</c:v>
                </c:pt>
                <c:pt idx="718">
                  <c:v>0.108333333</c:v>
                </c:pt>
                <c:pt idx="719">
                  <c:v>0.108635097</c:v>
                </c:pt>
                <c:pt idx="720">
                  <c:v>0.108635097</c:v>
                </c:pt>
                <c:pt idx="721">
                  <c:v>0.108635097</c:v>
                </c:pt>
                <c:pt idx="722">
                  <c:v>0.108635097</c:v>
                </c:pt>
                <c:pt idx="723">
                  <c:v>0.108635097</c:v>
                </c:pt>
                <c:pt idx="724">
                  <c:v>0.108635097</c:v>
                </c:pt>
                <c:pt idx="725">
                  <c:v>0.108635097</c:v>
                </c:pt>
                <c:pt idx="726">
                  <c:v>0.108635097</c:v>
                </c:pt>
                <c:pt idx="727">
                  <c:v>0.108938547</c:v>
                </c:pt>
                <c:pt idx="728">
                  <c:v>0.108938547</c:v>
                </c:pt>
                <c:pt idx="729">
                  <c:v>0.108938547</c:v>
                </c:pt>
                <c:pt idx="730">
                  <c:v>0.108938547</c:v>
                </c:pt>
                <c:pt idx="731">
                  <c:v>0.108938547</c:v>
                </c:pt>
                <c:pt idx="732">
                  <c:v>0.109243697</c:v>
                </c:pt>
                <c:pt idx="733">
                  <c:v>0.109243697</c:v>
                </c:pt>
                <c:pt idx="734">
                  <c:v>0.109243697</c:v>
                </c:pt>
                <c:pt idx="735">
                  <c:v>0.109243697</c:v>
                </c:pt>
                <c:pt idx="736">
                  <c:v>0.109243697</c:v>
                </c:pt>
                <c:pt idx="737">
                  <c:v>0.112359551</c:v>
                </c:pt>
                <c:pt idx="738">
                  <c:v>0.112359551</c:v>
                </c:pt>
                <c:pt idx="739">
                  <c:v>0.115168539</c:v>
                </c:pt>
                <c:pt idx="740">
                  <c:v>0.117977528</c:v>
                </c:pt>
                <c:pt idx="741">
                  <c:v>0.117977528</c:v>
                </c:pt>
                <c:pt idx="742">
                  <c:v>0.117977528</c:v>
                </c:pt>
                <c:pt idx="743">
                  <c:v>0.117977528</c:v>
                </c:pt>
                <c:pt idx="744">
                  <c:v>0.117977528</c:v>
                </c:pt>
                <c:pt idx="745">
                  <c:v>0.117977528</c:v>
                </c:pt>
                <c:pt idx="746">
                  <c:v>0.117977528</c:v>
                </c:pt>
                <c:pt idx="747">
                  <c:v>0.117977528</c:v>
                </c:pt>
                <c:pt idx="748">
                  <c:v>0.120786517</c:v>
                </c:pt>
                <c:pt idx="749">
                  <c:v>0.120786517</c:v>
                </c:pt>
                <c:pt idx="750">
                  <c:v>0.120786517</c:v>
                </c:pt>
                <c:pt idx="751">
                  <c:v>0.120786517</c:v>
                </c:pt>
                <c:pt idx="752">
                  <c:v>0.121126761</c:v>
                </c:pt>
                <c:pt idx="753">
                  <c:v>0.123943662</c:v>
                </c:pt>
                <c:pt idx="754">
                  <c:v>0.123943662</c:v>
                </c:pt>
                <c:pt idx="755">
                  <c:v>0.123943662</c:v>
                </c:pt>
                <c:pt idx="756">
                  <c:v>0.123943662</c:v>
                </c:pt>
                <c:pt idx="757">
                  <c:v>0.123943662</c:v>
                </c:pt>
                <c:pt idx="758">
                  <c:v>0.127118644</c:v>
                </c:pt>
                <c:pt idx="759">
                  <c:v>0.127118644</c:v>
                </c:pt>
                <c:pt idx="760">
                  <c:v>0.127118644</c:v>
                </c:pt>
                <c:pt idx="761">
                  <c:v>0.127478754</c:v>
                </c:pt>
                <c:pt idx="762">
                  <c:v>0.127840909</c:v>
                </c:pt>
                <c:pt idx="763">
                  <c:v>0.127840909</c:v>
                </c:pt>
                <c:pt idx="764">
                  <c:v>0.127840909</c:v>
                </c:pt>
                <c:pt idx="765">
                  <c:v>0.128205128</c:v>
                </c:pt>
                <c:pt idx="766">
                  <c:v>0.12857142899999999</c:v>
                </c:pt>
                <c:pt idx="767">
                  <c:v>0.12857142899999999</c:v>
                </c:pt>
                <c:pt idx="768">
                  <c:v>0.12857142899999999</c:v>
                </c:pt>
                <c:pt idx="769">
                  <c:v>0.12857142899999999</c:v>
                </c:pt>
                <c:pt idx="770">
                  <c:v>0.12857142899999999</c:v>
                </c:pt>
                <c:pt idx="771">
                  <c:v>0.12857142899999999</c:v>
                </c:pt>
                <c:pt idx="772">
                  <c:v>0.12857142899999999</c:v>
                </c:pt>
                <c:pt idx="773">
                  <c:v>0.13142857099999999</c:v>
                </c:pt>
                <c:pt idx="774">
                  <c:v>0.13142857099999999</c:v>
                </c:pt>
                <c:pt idx="775">
                  <c:v>0.13180515800000001</c:v>
                </c:pt>
                <c:pt idx="776">
                  <c:v>0.13180515800000001</c:v>
                </c:pt>
                <c:pt idx="777">
                  <c:v>0.13180515800000001</c:v>
                </c:pt>
                <c:pt idx="778">
                  <c:v>0.13218390799999999</c:v>
                </c:pt>
                <c:pt idx="779">
                  <c:v>0.13544668600000001</c:v>
                </c:pt>
                <c:pt idx="780">
                  <c:v>0.13544668600000001</c:v>
                </c:pt>
                <c:pt idx="781">
                  <c:v>0.13544668600000001</c:v>
                </c:pt>
                <c:pt idx="782">
                  <c:v>0.13832853000000001</c:v>
                </c:pt>
                <c:pt idx="783">
                  <c:v>0.141210375</c:v>
                </c:pt>
                <c:pt idx="784">
                  <c:v>0.141210375</c:v>
                </c:pt>
                <c:pt idx="785">
                  <c:v>0.141210375</c:v>
                </c:pt>
                <c:pt idx="786">
                  <c:v>0.14409221899999999</c:v>
                </c:pt>
                <c:pt idx="787">
                  <c:v>0.14697406299999999</c:v>
                </c:pt>
                <c:pt idx="788">
                  <c:v>0.14697406299999999</c:v>
                </c:pt>
                <c:pt idx="789">
                  <c:v>0.14697406299999999</c:v>
                </c:pt>
                <c:pt idx="790">
                  <c:v>0.14697406299999999</c:v>
                </c:pt>
                <c:pt idx="791">
                  <c:v>0.14697406299999999</c:v>
                </c:pt>
                <c:pt idx="792">
                  <c:v>0.14697406299999999</c:v>
                </c:pt>
                <c:pt idx="793">
                  <c:v>0.14697406299999999</c:v>
                </c:pt>
                <c:pt idx="794">
                  <c:v>0.147398844</c:v>
                </c:pt>
                <c:pt idx="795">
                  <c:v>0.147398844</c:v>
                </c:pt>
                <c:pt idx="796">
                  <c:v>0.150289017</c:v>
                </c:pt>
                <c:pt idx="797">
                  <c:v>0.150289017</c:v>
                </c:pt>
                <c:pt idx="798">
                  <c:v>0.150289017</c:v>
                </c:pt>
                <c:pt idx="799">
                  <c:v>0.15317919099999999</c:v>
                </c:pt>
                <c:pt idx="800">
                  <c:v>0.15606936399999999</c:v>
                </c:pt>
                <c:pt idx="801">
                  <c:v>0.15606936399999999</c:v>
                </c:pt>
                <c:pt idx="802">
                  <c:v>0.15606936399999999</c:v>
                </c:pt>
                <c:pt idx="803">
                  <c:v>0.15606936399999999</c:v>
                </c:pt>
                <c:pt idx="804">
                  <c:v>0.15606936399999999</c:v>
                </c:pt>
                <c:pt idx="805">
                  <c:v>0.15606936399999999</c:v>
                </c:pt>
                <c:pt idx="806">
                  <c:v>0.15606936399999999</c:v>
                </c:pt>
                <c:pt idx="807">
                  <c:v>0.15606936399999999</c:v>
                </c:pt>
                <c:pt idx="808">
                  <c:v>0.15606936399999999</c:v>
                </c:pt>
                <c:pt idx="809">
                  <c:v>0.15652173899999999</c:v>
                </c:pt>
                <c:pt idx="810">
                  <c:v>0.15652173899999999</c:v>
                </c:pt>
                <c:pt idx="811">
                  <c:v>0.15652173899999999</c:v>
                </c:pt>
                <c:pt idx="812">
                  <c:v>0.15652173899999999</c:v>
                </c:pt>
                <c:pt idx="813">
                  <c:v>0.15652173899999999</c:v>
                </c:pt>
                <c:pt idx="814">
                  <c:v>0.15652173899999999</c:v>
                </c:pt>
                <c:pt idx="815">
                  <c:v>0.15942028999999999</c:v>
                </c:pt>
                <c:pt idx="816">
                  <c:v>0.15942028999999999</c:v>
                </c:pt>
                <c:pt idx="817">
                  <c:v>0.15942028999999999</c:v>
                </c:pt>
                <c:pt idx="818">
                  <c:v>0.15942028999999999</c:v>
                </c:pt>
                <c:pt idx="819">
                  <c:v>0.15942028999999999</c:v>
                </c:pt>
                <c:pt idx="820">
                  <c:v>0.15942028999999999</c:v>
                </c:pt>
                <c:pt idx="821">
                  <c:v>0.15942028999999999</c:v>
                </c:pt>
                <c:pt idx="822">
                  <c:v>0.15942028999999999</c:v>
                </c:pt>
                <c:pt idx="823">
                  <c:v>0.15942028999999999</c:v>
                </c:pt>
                <c:pt idx="824">
                  <c:v>0.15942028999999999</c:v>
                </c:pt>
                <c:pt idx="825">
                  <c:v>0.15988372100000001</c:v>
                </c:pt>
                <c:pt idx="826">
                  <c:v>0.15988372100000001</c:v>
                </c:pt>
                <c:pt idx="827">
                  <c:v>0.16034985400000001</c:v>
                </c:pt>
                <c:pt idx="828">
                  <c:v>0.16034985400000001</c:v>
                </c:pt>
                <c:pt idx="829">
                  <c:v>0.160818713</c:v>
                </c:pt>
                <c:pt idx="830">
                  <c:v>0.16374269</c:v>
                </c:pt>
                <c:pt idx="831">
                  <c:v>0.16374269</c:v>
                </c:pt>
                <c:pt idx="832">
                  <c:v>0.16374269</c:v>
                </c:pt>
                <c:pt idx="833">
                  <c:v>0.16374269</c:v>
                </c:pt>
                <c:pt idx="834">
                  <c:v>0.16374269</c:v>
                </c:pt>
                <c:pt idx="835">
                  <c:v>0.16374269</c:v>
                </c:pt>
                <c:pt idx="836">
                  <c:v>0.16374269</c:v>
                </c:pt>
                <c:pt idx="837">
                  <c:v>0.16422287399999999</c:v>
                </c:pt>
                <c:pt idx="838">
                  <c:v>0.164705882</c:v>
                </c:pt>
                <c:pt idx="839">
                  <c:v>0.16519174</c:v>
                </c:pt>
                <c:pt idx="840">
                  <c:v>0.16519174</c:v>
                </c:pt>
                <c:pt idx="841">
                  <c:v>0.16519174</c:v>
                </c:pt>
                <c:pt idx="842">
                  <c:v>0.16519174</c:v>
                </c:pt>
                <c:pt idx="843">
                  <c:v>0.16519174</c:v>
                </c:pt>
                <c:pt idx="844">
                  <c:v>0.16519174</c:v>
                </c:pt>
                <c:pt idx="845">
                  <c:v>0.16519174</c:v>
                </c:pt>
                <c:pt idx="846">
                  <c:v>0.16814159300000001</c:v>
                </c:pt>
                <c:pt idx="847">
                  <c:v>0.16814159300000001</c:v>
                </c:pt>
                <c:pt idx="848">
                  <c:v>0.17109144500000001</c:v>
                </c:pt>
                <c:pt idx="849">
                  <c:v>0.17109144500000001</c:v>
                </c:pt>
                <c:pt idx="850">
                  <c:v>0.17404129800000001</c:v>
                </c:pt>
                <c:pt idx="851">
                  <c:v>0.17404129800000001</c:v>
                </c:pt>
                <c:pt idx="852">
                  <c:v>0.17404129800000001</c:v>
                </c:pt>
                <c:pt idx="853">
                  <c:v>0.17404129800000001</c:v>
                </c:pt>
                <c:pt idx="854">
                  <c:v>0.17404129800000001</c:v>
                </c:pt>
                <c:pt idx="855">
                  <c:v>0.17404129800000001</c:v>
                </c:pt>
                <c:pt idx="856">
                  <c:v>0.17404129800000001</c:v>
                </c:pt>
                <c:pt idx="857">
                  <c:v>0.17455621299999999</c:v>
                </c:pt>
                <c:pt idx="858">
                  <c:v>0.177514793</c:v>
                </c:pt>
                <c:pt idx="859">
                  <c:v>0.18047337299999999</c:v>
                </c:pt>
                <c:pt idx="860">
                  <c:v>0.18343195300000001</c:v>
                </c:pt>
                <c:pt idx="861">
                  <c:v>0.18343195300000001</c:v>
                </c:pt>
                <c:pt idx="862">
                  <c:v>0.18343195300000001</c:v>
                </c:pt>
                <c:pt idx="863">
                  <c:v>0.18343195300000001</c:v>
                </c:pt>
                <c:pt idx="864">
                  <c:v>0.18343195300000001</c:v>
                </c:pt>
                <c:pt idx="865">
                  <c:v>0.18343195300000001</c:v>
                </c:pt>
                <c:pt idx="866">
                  <c:v>0.18343195300000001</c:v>
                </c:pt>
                <c:pt idx="867">
                  <c:v>0.18343195300000001</c:v>
                </c:pt>
                <c:pt idx="868">
                  <c:v>0.18343195300000001</c:v>
                </c:pt>
                <c:pt idx="869">
                  <c:v>0.18343195300000001</c:v>
                </c:pt>
                <c:pt idx="870">
                  <c:v>0.18343195300000001</c:v>
                </c:pt>
                <c:pt idx="871">
                  <c:v>0.18343195300000001</c:v>
                </c:pt>
                <c:pt idx="872">
                  <c:v>0.18343195300000001</c:v>
                </c:pt>
                <c:pt idx="873">
                  <c:v>0.183976261</c:v>
                </c:pt>
                <c:pt idx="874">
                  <c:v>0.183976261</c:v>
                </c:pt>
                <c:pt idx="875">
                  <c:v>0.18452381000000001</c:v>
                </c:pt>
                <c:pt idx="876">
                  <c:v>0.18452381000000001</c:v>
                </c:pt>
                <c:pt idx="877">
                  <c:v>0.18452381000000001</c:v>
                </c:pt>
                <c:pt idx="878">
                  <c:v>0.1875</c:v>
                </c:pt>
                <c:pt idx="879">
                  <c:v>0.1875</c:v>
                </c:pt>
                <c:pt idx="880">
                  <c:v>0.1875</c:v>
                </c:pt>
                <c:pt idx="881">
                  <c:v>0.188059701</c:v>
                </c:pt>
                <c:pt idx="882">
                  <c:v>0.188059701</c:v>
                </c:pt>
                <c:pt idx="883">
                  <c:v>0.188059701</c:v>
                </c:pt>
                <c:pt idx="884">
                  <c:v>0.188059701</c:v>
                </c:pt>
                <c:pt idx="885">
                  <c:v>0.188059701</c:v>
                </c:pt>
                <c:pt idx="886">
                  <c:v>0.188059701</c:v>
                </c:pt>
                <c:pt idx="887">
                  <c:v>0.188059701</c:v>
                </c:pt>
                <c:pt idx="888">
                  <c:v>0.188059701</c:v>
                </c:pt>
                <c:pt idx="889">
                  <c:v>0.188059701</c:v>
                </c:pt>
                <c:pt idx="890">
                  <c:v>0.188059701</c:v>
                </c:pt>
                <c:pt idx="891">
                  <c:v>0.188059701</c:v>
                </c:pt>
                <c:pt idx="892">
                  <c:v>0.188059701</c:v>
                </c:pt>
                <c:pt idx="893">
                  <c:v>0.188059701</c:v>
                </c:pt>
                <c:pt idx="894">
                  <c:v>0.191044776</c:v>
                </c:pt>
                <c:pt idx="895">
                  <c:v>0.191044776</c:v>
                </c:pt>
                <c:pt idx="896">
                  <c:v>0.194029851</c:v>
                </c:pt>
                <c:pt idx="897">
                  <c:v>0.194029851</c:v>
                </c:pt>
                <c:pt idx="898">
                  <c:v>0.194029851</c:v>
                </c:pt>
                <c:pt idx="899">
                  <c:v>0.194029851</c:v>
                </c:pt>
                <c:pt idx="900">
                  <c:v>0.19461077800000001</c:v>
                </c:pt>
                <c:pt idx="901">
                  <c:v>0.19461077800000001</c:v>
                </c:pt>
                <c:pt idx="902">
                  <c:v>0.19760479</c:v>
                </c:pt>
                <c:pt idx="903">
                  <c:v>0.19760479</c:v>
                </c:pt>
                <c:pt idx="904">
                  <c:v>0.19760479</c:v>
                </c:pt>
                <c:pt idx="905">
                  <c:v>0.19760479</c:v>
                </c:pt>
                <c:pt idx="906">
                  <c:v>0.19760479</c:v>
                </c:pt>
                <c:pt idx="907">
                  <c:v>0.19819819799999999</c:v>
                </c:pt>
                <c:pt idx="908">
                  <c:v>0.19939577</c:v>
                </c:pt>
                <c:pt idx="909">
                  <c:v>0.19939577</c:v>
                </c:pt>
                <c:pt idx="910">
                  <c:v>0.19939577</c:v>
                </c:pt>
                <c:pt idx="911">
                  <c:v>0.2</c:v>
                </c:pt>
                <c:pt idx="912">
                  <c:v>0.2</c:v>
                </c:pt>
                <c:pt idx="913">
                  <c:v>0.2</c:v>
                </c:pt>
                <c:pt idx="914">
                  <c:v>0.200607903</c:v>
                </c:pt>
                <c:pt idx="915">
                  <c:v>0.20121951199999999</c:v>
                </c:pt>
                <c:pt idx="916">
                  <c:v>0.20121951199999999</c:v>
                </c:pt>
                <c:pt idx="917">
                  <c:v>0.201834862</c:v>
                </c:pt>
                <c:pt idx="918">
                  <c:v>0.201834862</c:v>
                </c:pt>
                <c:pt idx="919">
                  <c:v>0.201834862</c:v>
                </c:pt>
                <c:pt idx="920">
                  <c:v>0.201834862</c:v>
                </c:pt>
                <c:pt idx="921">
                  <c:v>0.20489296600000001</c:v>
                </c:pt>
                <c:pt idx="922">
                  <c:v>0.20489296600000001</c:v>
                </c:pt>
                <c:pt idx="923">
                  <c:v>0.20552147200000001</c:v>
                </c:pt>
                <c:pt idx="924">
                  <c:v>0.20552147200000001</c:v>
                </c:pt>
                <c:pt idx="925">
                  <c:v>0.20552147200000001</c:v>
                </c:pt>
                <c:pt idx="926">
                  <c:v>0.20552147200000001</c:v>
                </c:pt>
                <c:pt idx="927">
                  <c:v>0.20552147200000001</c:v>
                </c:pt>
                <c:pt idx="928">
                  <c:v>0.20858895699999999</c:v>
                </c:pt>
                <c:pt idx="929">
                  <c:v>0.21472392600000001</c:v>
                </c:pt>
                <c:pt idx="930">
                  <c:v>0.21472392600000001</c:v>
                </c:pt>
                <c:pt idx="931">
                  <c:v>0.215384615</c:v>
                </c:pt>
                <c:pt idx="932">
                  <c:v>0.21846153800000001</c:v>
                </c:pt>
                <c:pt idx="933">
                  <c:v>0.21846153800000001</c:v>
                </c:pt>
                <c:pt idx="934">
                  <c:v>0.21846153800000001</c:v>
                </c:pt>
                <c:pt idx="935">
                  <c:v>0.22153846199999999</c:v>
                </c:pt>
                <c:pt idx="936">
                  <c:v>0.224615385</c:v>
                </c:pt>
                <c:pt idx="937">
                  <c:v>0.224615385</c:v>
                </c:pt>
                <c:pt idx="938">
                  <c:v>0.22769230800000001</c:v>
                </c:pt>
                <c:pt idx="939">
                  <c:v>0.22839506200000001</c:v>
                </c:pt>
                <c:pt idx="940">
                  <c:v>0.229102167</c:v>
                </c:pt>
                <c:pt idx="941">
                  <c:v>0.229102167</c:v>
                </c:pt>
                <c:pt idx="942">
                  <c:v>0.229102167</c:v>
                </c:pt>
                <c:pt idx="943">
                  <c:v>0.229102167</c:v>
                </c:pt>
                <c:pt idx="944">
                  <c:v>0.232198142</c:v>
                </c:pt>
                <c:pt idx="945">
                  <c:v>0.232198142</c:v>
                </c:pt>
                <c:pt idx="946">
                  <c:v>0.232198142</c:v>
                </c:pt>
                <c:pt idx="947">
                  <c:v>0.232198142</c:v>
                </c:pt>
                <c:pt idx="948">
                  <c:v>0.23291925499999999</c:v>
                </c:pt>
                <c:pt idx="949">
                  <c:v>0.23291925499999999</c:v>
                </c:pt>
                <c:pt idx="950">
                  <c:v>0.23291925499999999</c:v>
                </c:pt>
                <c:pt idx="951">
                  <c:v>0.23364486000000001</c:v>
                </c:pt>
                <c:pt idx="952">
                  <c:v>0.23676012499999999</c:v>
                </c:pt>
                <c:pt idx="953">
                  <c:v>0.23676012499999999</c:v>
                </c:pt>
                <c:pt idx="954">
                  <c:v>0.23676012499999999</c:v>
                </c:pt>
                <c:pt idx="955">
                  <c:v>0.23676012499999999</c:v>
                </c:pt>
                <c:pt idx="956">
                  <c:v>0.23676012499999999</c:v>
                </c:pt>
                <c:pt idx="957">
                  <c:v>0.23749999999999999</c:v>
                </c:pt>
                <c:pt idx="958">
                  <c:v>0.23824451399999999</c:v>
                </c:pt>
                <c:pt idx="959">
                  <c:v>0.23824451399999999</c:v>
                </c:pt>
                <c:pt idx="960">
                  <c:v>0.24137931000000001</c:v>
                </c:pt>
                <c:pt idx="961">
                  <c:v>0.24451410700000001</c:v>
                </c:pt>
                <c:pt idx="962">
                  <c:v>0.24451410700000001</c:v>
                </c:pt>
                <c:pt idx="963">
                  <c:v>0.24451410700000001</c:v>
                </c:pt>
                <c:pt idx="964">
                  <c:v>0.246056782</c:v>
                </c:pt>
                <c:pt idx="965">
                  <c:v>0.246056782</c:v>
                </c:pt>
                <c:pt idx="966">
                  <c:v>0.246056782</c:v>
                </c:pt>
                <c:pt idx="967">
                  <c:v>0.246056782</c:v>
                </c:pt>
                <c:pt idx="968">
                  <c:v>0.246056782</c:v>
                </c:pt>
                <c:pt idx="969">
                  <c:v>0.24921135599999999</c:v>
                </c:pt>
                <c:pt idx="970">
                  <c:v>0.24921135599999999</c:v>
                </c:pt>
                <c:pt idx="971">
                  <c:v>0.25</c:v>
                </c:pt>
                <c:pt idx="972">
                  <c:v>0.25316455700000001</c:v>
                </c:pt>
                <c:pt idx="973">
                  <c:v>0.253968254</c:v>
                </c:pt>
                <c:pt idx="974">
                  <c:v>0.253968254</c:v>
                </c:pt>
                <c:pt idx="975">
                  <c:v>0.253968254</c:v>
                </c:pt>
                <c:pt idx="976">
                  <c:v>0.253968254</c:v>
                </c:pt>
                <c:pt idx="977">
                  <c:v>0.253968254</c:v>
                </c:pt>
                <c:pt idx="978">
                  <c:v>0.257142857</c:v>
                </c:pt>
                <c:pt idx="979">
                  <c:v>0.26031746</c:v>
                </c:pt>
                <c:pt idx="980">
                  <c:v>0.26031746</c:v>
                </c:pt>
                <c:pt idx="981">
                  <c:v>0.26031746</c:v>
                </c:pt>
                <c:pt idx="982">
                  <c:v>0.26031746</c:v>
                </c:pt>
                <c:pt idx="983">
                  <c:v>0.26114649699999998</c:v>
                </c:pt>
                <c:pt idx="984">
                  <c:v>0.26114649699999998</c:v>
                </c:pt>
                <c:pt idx="985">
                  <c:v>0.26751592400000002</c:v>
                </c:pt>
                <c:pt idx="986">
                  <c:v>0.26751592400000002</c:v>
                </c:pt>
                <c:pt idx="987">
                  <c:v>0.26751592400000002</c:v>
                </c:pt>
                <c:pt idx="988">
                  <c:v>0.26837060699999998</c:v>
                </c:pt>
                <c:pt idx="989">
                  <c:v>0.27009646300000001</c:v>
                </c:pt>
                <c:pt idx="990">
                  <c:v>0.27009646300000001</c:v>
                </c:pt>
                <c:pt idx="991">
                  <c:v>0.27009646300000001</c:v>
                </c:pt>
                <c:pt idx="992">
                  <c:v>0.27419354800000001</c:v>
                </c:pt>
                <c:pt idx="993">
                  <c:v>0.27597402599999998</c:v>
                </c:pt>
                <c:pt idx="994">
                  <c:v>0.27922077899999997</c:v>
                </c:pt>
                <c:pt idx="995">
                  <c:v>0.28013029299999997</c:v>
                </c:pt>
                <c:pt idx="996">
                  <c:v>0.28104575199999998</c:v>
                </c:pt>
                <c:pt idx="997">
                  <c:v>0.28104575199999998</c:v>
                </c:pt>
                <c:pt idx="998">
                  <c:v>0.28382838300000002</c:v>
                </c:pt>
                <c:pt idx="999">
                  <c:v>0.28571428599999998</c:v>
                </c:pt>
                <c:pt idx="1000">
                  <c:v>0.28666666699999999</c:v>
                </c:pt>
                <c:pt idx="1001">
                  <c:v>0.28666666699999999</c:v>
                </c:pt>
                <c:pt idx="1002">
                  <c:v>0.28666666699999999</c:v>
                </c:pt>
                <c:pt idx="1003">
                  <c:v>0.28666666699999999</c:v>
                </c:pt>
                <c:pt idx="1004">
                  <c:v>0.28999999999999998</c:v>
                </c:pt>
                <c:pt idx="1005">
                  <c:v>0.28999999999999998</c:v>
                </c:pt>
                <c:pt idx="1006">
                  <c:v>0.28999999999999998</c:v>
                </c:pt>
                <c:pt idx="1007">
                  <c:v>0.28999999999999998</c:v>
                </c:pt>
                <c:pt idx="1008">
                  <c:v>0.28999999999999998</c:v>
                </c:pt>
                <c:pt idx="1009">
                  <c:v>0.29333333299999997</c:v>
                </c:pt>
                <c:pt idx="1010">
                  <c:v>0.3</c:v>
                </c:pt>
                <c:pt idx="1011">
                  <c:v>0.30100334400000001</c:v>
                </c:pt>
                <c:pt idx="1012">
                  <c:v>0.30100334400000001</c:v>
                </c:pt>
                <c:pt idx="1013">
                  <c:v>0.30434782599999999</c:v>
                </c:pt>
                <c:pt idx="1014">
                  <c:v>0.31103678899999998</c:v>
                </c:pt>
                <c:pt idx="1015">
                  <c:v>0.31103678899999998</c:v>
                </c:pt>
                <c:pt idx="1016">
                  <c:v>0.31438127100000002</c:v>
                </c:pt>
                <c:pt idx="1017">
                  <c:v>0.317725753</c:v>
                </c:pt>
                <c:pt idx="1018">
                  <c:v>0.317725753</c:v>
                </c:pt>
                <c:pt idx="1019">
                  <c:v>0.32996632999999997</c:v>
                </c:pt>
                <c:pt idx="1020">
                  <c:v>0.33670033700000002</c:v>
                </c:pt>
                <c:pt idx="1021">
                  <c:v>0.34006734</c:v>
                </c:pt>
                <c:pt idx="1022">
                  <c:v>0.34006734</c:v>
                </c:pt>
                <c:pt idx="1023">
                  <c:v>0.34006734</c:v>
                </c:pt>
                <c:pt idx="1024">
                  <c:v>0.34121621600000002</c:v>
                </c:pt>
                <c:pt idx="1025">
                  <c:v>0.34121621600000002</c:v>
                </c:pt>
                <c:pt idx="1026">
                  <c:v>0.34237288100000002</c:v>
                </c:pt>
                <c:pt idx="1027">
                  <c:v>0.34237288100000002</c:v>
                </c:pt>
                <c:pt idx="1028">
                  <c:v>0.34237288100000002</c:v>
                </c:pt>
                <c:pt idx="1029">
                  <c:v>0.34237288100000002</c:v>
                </c:pt>
                <c:pt idx="1030">
                  <c:v>0.34237288100000002</c:v>
                </c:pt>
                <c:pt idx="1031">
                  <c:v>0.34237288100000002</c:v>
                </c:pt>
                <c:pt idx="1032">
                  <c:v>0.34576271200000003</c:v>
                </c:pt>
                <c:pt idx="1033">
                  <c:v>0.34576271200000003</c:v>
                </c:pt>
                <c:pt idx="1034">
                  <c:v>0.34576271200000003</c:v>
                </c:pt>
                <c:pt idx="1035">
                  <c:v>0.346938776</c:v>
                </c:pt>
                <c:pt idx="1036">
                  <c:v>0.346938776</c:v>
                </c:pt>
                <c:pt idx="1037">
                  <c:v>0.346938776</c:v>
                </c:pt>
                <c:pt idx="1038">
                  <c:v>0.346938776</c:v>
                </c:pt>
                <c:pt idx="1039">
                  <c:v>0.346938776</c:v>
                </c:pt>
                <c:pt idx="1040">
                  <c:v>0.35494880499999998</c:v>
                </c:pt>
                <c:pt idx="1041">
                  <c:v>0.35494880499999998</c:v>
                </c:pt>
                <c:pt idx="1042">
                  <c:v>0.35494880499999998</c:v>
                </c:pt>
                <c:pt idx="1043">
                  <c:v>0.35494880499999998</c:v>
                </c:pt>
                <c:pt idx="1044">
                  <c:v>0.356164384</c:v>
                </c:pt>
                <c:pt idx="1045">
                  <c:v>0.359589041</c:v>
                </c:pt>
                <c:pt idx="1046">
                  <c:v>0.359589041</c:v>
                </c:pt>
                <c:pt idx="1047">
                  <c:v>0.36426116800000002</c:v>
                </c:pt>
                <c:pt idx="1048">
                  <c:v>0.36426116800000002</c:v>
                </c:pt>
                <c:pt idx="1049">
                  <c:v>0.36426116800000002</c:v>
                </c:pt>
                <c:pt idx="1050">
                  <c:v>0.36426116800000002</c:v>
                </c:pt>
                <c:pt idx="1051">
                  <c:v>0.36426116800000002</c:v>
                </c:pt>
                <c:pt idx="1052">
                  <c:v>0.36551724099999999</c:v>
                </c:pt>
                <c:pt idx="1053">
                  <c:v>0.36551724099999999</c:v>
                </c:pt>
                <c:pt idx="1054">
                  <c:v>0.36551724099999999</c:v>
                </c:pt>
                <c:pt idx="1055">
                  <c:v>0.36551724099999999</c:v>
                </c:pt>
                <c:pt idx="1056">
                  <c:v>0.37024221499999999</c:v>
                </c:pt>
                <c:pt idx="1057">
                  <c:v>0.37024221499999999</c:v>
                </c:pt>
                <c:pt idx="1058">
                  <c:v>0.37024221499999999</c:v>
                </c:pt>
                <c:pt idx="1059">
                  <c:v>0.37024221499999999</c:v>
                </c:pt>
                <c:pt idx="1060">
                  <c:v>0.37024221499999999</c:v>
                </c:pt>
                <c:pt idx="1061">
                  <c:v>0.37370242199999998</c:v>
                </c:pt>
                <c:pt idx="1062">
                  <c:v>0.37370242199999998</c:v>
                </c:pt>
                <c:pt idx="1063">
                  <c:v>0.37370242199999998</c:v>
                </c:pt>
                <c:pt idx="1064">
                  <c:v>0.37370242199999998</c:v>
                </c:pt>
                <c:pt idx="1065">
                  <c:v>0.37716263</c:v>
                </c:pt>
                <c:pt idx="1066">
                  <c:v>0.37716263</c:v>
                </c:pt>
                <c:pt idx="1067">
                  <c:v>0.37847222200000002</c:v>
                </c:pt>
                <c:pt idx="1068">
                  <c:v>0.38194444399999999</c:v>
                </c:pt>
                <c:pt idx="1069">
                  <c:v>0.38194444399999999</c:v>
                </c:pt>
                <c:pt idx="1070">
                  <c:v>0.38194444399999999</c:v>
                </c:pt>
                <c:pt idx="1071">
                  <c:v>0.38194444399999999</c:v>
                </c:pt>
                <c:pt idx="1072">
                  <c:v>0.38194444399999999</c:v>
                </c:pt>
                <c:pt idx="1073">
                  <c:v>0.38541666699999999</c:v>
                </c:pt>
                <c:pt idx="1074">
                  <c:v>0.38541666699999999</c:v>
                </c:pt>
                <c:pt idx="1075">
                  <c:v>0.38675958199999999</c:v>
                </c:pt>
                <c:pt idx="1076">
                  <c:v>0.38675958199999999</c:v>
                </c:pt>
                <c:pt idx="1077">
                  <c:v>0.39160839200000003</c:v>
                </c:pt>
                <c:pt idx="1078">
                  <c:v>0.39160839200000003</c:v>
                </c:pt>
                <c:pt idx="1079">
                  <c:v>0.39298245599999998</c:v>
                </c:pt>
                <c:pt idx="1080">
                  <c:v>0.39298245599999998</c:v>
                </c:pt>
                <c:pt idx="1081">
                  <c:v>0.39436619699999997</c:v>
                </c:pt>
                <c:pt idx="1082">
                  <c:v>0.39436619699999997</c:v>
                </c:pt>
                <c:pt idx="1083">
                  <c:v>0.39436619699999997</c:v>
                </c:pt>
                <c:pt idx="1084">
                  <c:v>0.39575971700000001</c:v>
                </c:pt>
                <c:pt idx="1085">
                  <c:v>0.39575971700000001</c:v>
                </c:pt>
                <c:pt idx="1086">
                  <c:v>0.39575971700000001</c:v>
                </c:pt>
                <c:pt idx="1087">
                  <c:v>0.39575971700000001</c:v>
                </c:pt>
                <c:pt idx="1088">
                  <c:v>0.39929328600000003</c:v>
                </c:pt>
                <c:pt idx="1089">
                  <c:v>0.39929328600000003</c:v>
                </c:pt>
                <c:pt idx="1090">
                  <c:v>0.40070921999999998</c:v>
                </c:pt>
                <c:pt idx="1091">
                  <c:v>0.40213523099999998</c:v>
                </c:pt>
                <c:pt idx="1092">
                  <c:v>0.40357142899999998</c:v>
                </c:pt>
                <c:pt idx="1093">
                  <c:v>0.40357142899999998</c:v>
                </c:pt>
                <c:pt idx="1094">
                  <c:v>0.40357142899999998</c:v>
                </c:pt>
                <c:pt idx="1095">
                  <c:v>0.405017921</c:v>
                </c:pt>
                <c:pt idx="1096">
                  <c:v>0.40860215100000002</c:v>
                </c:pt>
                <c:pt idx="1097">
                  <c:v>0.41007194200000002</c:v>
                </c:pt>
                <c:pt idx="1098">
                  <c:v>0.413669065</c:v>
                </c:pt>
                <c:pt idx="1099">
                  <c:v>0.413669065</c:v>
                </c:pt>
                <c:pt idx="1100">
                  <c:v>0.41877256299999999</c:v>
                </c:pt>
                <c:pt idx="1101">
                  <c:v>0.41877256299999999</c:v>
                </c:pt>
                <c:pt idx="1102">
                  <c:v>0.42238267099999999</c:v>
                </c:pt>
                <c:pt idx="1103">
                  <c:v>0.42238267099999999</c:v>
                </c:pt>
                <c:pt idx="1104">
                  <c:v>0.42391304299999999</c:v>
                </c:pt>
                <c:pt idx="1105">
                  <c:v>0.42753623200000002</c:v>
                </c:pt>
                <c:pt idx="1106">
                  <c:v>0.42909090900000002</c:v>
                </c:pt>
                <c:pt idx="1107">
                  <c:v>0.42909090900000002</c:v>
                </c:pt>
                <c:pt idx="1108">
                  <c:v>0.42909090900000002</c:v>
                </c:pt>
                <c:pt idx="1109">
                  <c:v>0.42909090900000002</c:v>
                </c:pt>
                <c:pt idx="1110">
                  <c:v>0.42909090900000002</c:v>
                </c:pt>
                <c:pt idx="1111">
                  <c:v>0.43272727300000002</c:v>
                </c:pt>
                <c:pt idx="1112">
                  <c:v>0.436363636</c:v>
                </c:pt>
                <c:pt idx="1113">
                  <c:v>0.44</c:v>
                </c:pt>
                <c:pt idx="1114">
                  <c:v>0.44</c:v>
                </c:pt>
                <c:pt idx="1115">
                  <c:v>0.44</c:v>
                </c:pt>
                <c:pt idx="1116">
                  <c:v>0.44363636400000001</c:v>
                </c:pt>
                <c:pt idx="1117">
                  <c:v>0.44363636400000001</c:v>
                </c:pt>
                <c:pt idx="1118">
                  <c:v>0.44890510900000002</c:v>
                </c:pt>
                <c:pt idx="1119">
                  <c:v>0.44890510900000002</c:v>
                </c:pt>
                <c:pt idx="1120">
                  <c:v>0.45054945099999999</c:v>
                </c:pt>
                <c:pt idx="1121">
                  <c:v>0.45588235300000002</c:v>
                </c:pt>
                <c:pt idx="1122">
                  <c:v>0.45588235300000002</c:v>
                </c:pt>
                <c:pt idx="1123">
                  <c:v>0.45588235300000002</c:v>
                </c:pt>
                <c:pt idx="1124">
                  <c:v>0.457564576</c:v>
                </c:pt>
                <c:pt idx="1125">
                  <c:v>0.46125461299999998</c:v>
                </c:pt>
                <c:pt idx="1126">
                  <c:v>0.46125461299999998</c:v>
                </c:pt>
                <c:pt idx="1127">
                  <c:v>0.46494464899999999</c:v>
                </c:pt>
                <c:pt idx="1128">
                  <c:v>0.46494464899999999</c:v>
                </c:pt>
                <c:pt idx="1129">
                  <c:v>0.46494464899999999</c:v>
                </c:pt>
                <c:pt idx="1130">
                  <c:v>0.46494464899999999</c:v>
                </c:pt>
                <c:pt idx="1131">
                  <c:v>0.46666666699999998</c:v>
                </c:pt>
                <c:pt idx="1132">
                  <c:v>0.46666666699999998</c:v>
                </c:pt>
                <c:pt idx="1133">
                  <c:v>0.46666666699999998</c:v>
                </c:pt>
                <c:pt idx="1134">
                  <c:v>0.46666666699999998</c:v>
                </c:pt>
                <c:pt idx="1135">
                  <c:v>0.46666666699999998</c:v>
                </c:pt>
                <c:pt idx="1136">
                  <c:v>0.46666666699999998</c:v>
                </c:pt>
                <c:pt idx="1137">
                  <c:v>0.47014925400000002</c:v>
                </c:pt>
                <c:pt idx="1138">
                  <c:v>0.47014925400000002</c:v>
                </c:pt>
                <c:pt idx="1139">
                  <c:v>0.47388059700000001</c:v>
                </c:pt>
                <c:pt idx="1140">
                  <c:v>0.47388059700000001</c:v>
                </c:pt>
                <c:pt idx="1141">
                  <c:v>0.47761194000000001</c:v>
                </c:pt>
                <c:pt idx="1142">
                  <c:v>0.48314606700000001</c:v>
                </c:pt>
                <c:pt idx="1143">
                  <c:v>0.48314606700000001</c:v>
                </c:pt>
                <c:pt idx="1144">
                  <c:v>0.48314606700000001</c:v>
                </c:pt>
                <c:pt idx="1145">
                  <c:v>0.48689138599999998</c:v>
                </c:pt>
                <c:pt idx="1146">
                  <c:v>0.48689138599999998</c:v>
                </c:pt>
                <c:pt idx="1147">
                  <c:v>0.48689138599999998</c:v>
                </c:pt>
                <c:pt idx="1148">
                  <c:v>0.48689138599999998</c:v>
                </c:pt>
                <c:pt idx="1149">
                  <c:v>0.48689138599999998</c:v>
                </c:pt>
                <c:pt idx="1150">
                  <c:v>0.48689138599999998</c:v>
                </c:pt>
                <c:pt idx="1151">
                  <c:v>0.48872180500000001</c:v>
                </c:pt>
                <c:pt idx="1152">
                  <c:v>0.49248120299999998</c:v>
                </c:pt>
                <c:pt idx="1153">
                  <c:v>0.49248120299999998</c:v>
                </c:pt>
                <c:pt idx="1154">
                  <c:v>0.49248120299999998</c:v>
                </c:pt>
                <c:pt idx="1155">
                  <c:v>0.49248120299999998</c:v>
                </c:pt>
                <c:pt idx="1156">
                  <c:v>0.49248120299999998</c:v>
                </c:pt>
                <c:pt idx="1157">
                  <c:v>0.49433962300000001</c:v>
                </c:pt>
                <c:pt idx="1158">
                  <c:v>0.50378787899999999</c:v>
                </c:pt>
                <c:pt idx="1159">
                  <c:v>0.50378787899999999</c:v>
                </c:pt>
                <c:pt idx="1160">
                  <c:v>0.50570342199999996</c:v>
                </c:pt>
                <c:pt idx="1161">
                  <c:v>0.50957854400000002</c:v>
                </c:pt>
                <c:pt idx="1162">
                  <c:v>0.50957854400000002</c:v>
                </c:pt>
                <c:pt idx="1163">
                  <c:v>0.513409962</c:v>
                </c:pt>
                <c:pt idx="1164">
                  <c:v>0.513409962</c:v>
                </c:pt>
                <c:pt idx="1165">
                  <c:v>0.513409962</c:v>
                </c:pt>
                <c:pt idx="1166">
                  <c:v>0.51538461499999999</c:v>
                </c:pt>
                <c:pt idx="1167">
                  <c:v>0.51538461499999999</c:v>
                </c:pt>
                <c:pt idx="1168">
                  <c:v>0.51538461499999999</c:v>
                </c:pt>
                <c:pt idx="1169">
                  <c:v>0.51538461499999999</c:v>
                </c:pt>
                <c:pt idx="1170">
                  <c:v>0.51538461499999999</c:v>
                </c:pt>
                <c:pt idx="1171">
                  <c:v>0.51538461499999999</c:v>
                </c:pt>
                <c:pt idx="1172">
                  <c:v>0.51923076899999998</c:v>
                </c:pt>
                <c:pt idx="1173">
                  <c:v>0.51923076899999998</c:v>
                </c:pt>
                <c:pt idx="1174">
                  <c:v>0.51923076899999998</c:v>
                </c:pt>
                <c:pt idx="1175">
                  <c:v>0.52123552100000003</c:v>
                </c:pt>
                <c:pt idx="1176">
                  <c:v>0.52325581399999999</c:v>
                </c:pt>
                <c:pt idx="1177">
                  <c:v>0.52325581399999999</c:v>
                </c:pt>
                <c:pt idx="1178">
                  <c:v>0.52713178299999996</c:v>
                </c:pt>
                <c:pt idx="1179">
                  <c:v>0.53100775200000006</c:v>
                </c:pt>
                <c:pt idx="1180">
                  <c:v>0.53100775200000006</c:v>
                </c:pt>
                <c:pt idx="1181">
                  <c:v>0.53696498100000001</c:v>
                </c:pt>
                <c:pt idx="1182">
                  <c:v>0.546875</c:v>
                </c:pt>
                <c:pt idx="1183">
                  <c:v>0.546875</c:v>
                </c:pt>
                <c:pt idx="1184">
                  <c:v>0.546875</c:v>
                </c:pt>
                <c:pt idx="1185">
                  <c:v>0.54901960800000005</c:v>
                </c:pt>
                <c:pt idx="1186">
                  <c:v>0.54901960800000005</c:v>
                </c:pt>
                <c:pt idx="1187">
                  <c:v>0.55294117600000003</c:v>
                </c:pt>
                <c:pt idx="1188">
                  <c:v>0.55294117600000003</c:v>
                </c:pt>
                <c:pt idx="1189">
                  <c:v>0.55294117600000003</c:v>
                </c:pt>
                <c:pt idx="1190">
                  <c:v>0.55294117600000003</c:v>
                </c:pt>
                <c:pt idx="1191">
                  <c:v>0.55294117600000003</c:v>
                </c:pt>
                <c:pt idx="1192">
                  <c:v>0.55294117600000003</c:v>
                </c:pt>
                <c:pt idx="1193">
                  <c:v>0.55511811</c:v>
                </c:pt>
                <c:pt idx="1194">
                  <c:v>0.55511811</c:v>
                </c:pt>
                <c:pt idx="1195">
                  <c:v>0.55511811</c:v>
                </c:pt>
                <c:pt idx="1196">
                  <c:v>0.55905511799999996</c:v>
                </c:pt>
                <c:pt idx="1197">
                  <c:v>0.56299212600000004</c:v>
                </c:pt>
                <c:pt idx="1198">
                  <c:v>0.56299212600000004</c:v>
                </c:pt>
                <c:pt idx="1199">
                  <c:v>0.56299212600000004</c:v>
                </c:pt>
                <c:pt idx="1200">
                  <c:v>0.56299212600000004</c:v>
                </c:pt>
                <c:pt idx="1201">
                  <c:v>0.56521739100000001</c:v>
                </c:pt>
                <c:pt idx="1202">
                  <c:v>0.571428571</c:v>
                </c:pt>
                <c:pt idx="1203">
                  <c:v>0.57999999999999996</c:v>
                </c:pt>
                <c:pt idx="1204">
                  <c:v>0.58232931700000001</c:v>
                </c:pt>
                <c:pt idx="1205">
                  <c:v>0.58232931700000001</c:v>
                </c:pt>
                <c:pt idx="1206">
                  <c:v>0.58634538199999997</c:v>
                </c:pt>
                <c:pt idx="1207">
                  <c:v>0.58870967699999999</c:v>
                </c:pt>
                <c:pt idx="1208">
                  <c:v>0.58870967699999999</c:v>
                </c:pt>
                <c:pt idx="1209">
                  <c:v>0.591093117</c:v>
                </c:pt>
                <c:pt idx="1210">
                  <c:v>0.591093117</c:v>
                </c:pt>
                <c:pt idx="1211">
                  <c:v>0.591093117</c:v>
                </c:pt>
                <c:pt idx="1212">
                  <c:v>0.591093117</c:v>
                </c:pt>
                <c:pt idx="1213">
                  <c:v>0.591093117</c:v>
                </c:pt>
                <c:pt idx="1214">
                  <c:v>0.59756097600000002</c:v>
                </c:pt>
                <c:pt idx="1215">
                  <c:v>0.59756097600000002</c:v>
                </c:pt>
                <c:pt idx="1216">
                  <c:v>0.59756097600000002</c:v>
                </c:pt>
                <c:pt idx="1217">
                  <c:v>0.59756097600000002</c:v>
                </c:pt>
                <c:pt idx="1218">
                  <c:v>0.59756097600000002</c:v>
                </c:pt>
                <c:pt idx="1219">
                  <c:v>0.59756097600000002</c:v>
                </c:pt>
                <c:pt idx="1220">
                  <c:v>0.59756097600000002</c:v>
                </c:pt>
                <c:pt idx="1221">
                  <c:v>0.59756097600000002</c:v>
                </c:pt>
                <c:pt idx="1222">
                  <c:v>0.60162601599999999</c:v>
                </c:pt>
                <c:pt idx="1223">
                  <c:v>0.60569105700000003</c:v>
                </c:pt>
                <c:pt idx="1224">
                  <c:v>0.61382113800000004</c:v>
                </c:pt>
                <c:pt idx="1225">
                  <c:v>0.61788617899999998</c:v>
                </c:pt>
                <c:pt idx="1226">
                  <c:v>0.61788617899999998</c:v>
                </c:pt>
                <c:pt idx="1227">
                  <c:v>0.61788617899999998</c:v>
                </c:pt>
                <c:pt idx="1228">
                  <c:v>0.62448979599999999</c:v>
                </c:pt>
                <c:pt idx="1229">
                  <c:v>0.62448979599999999</c:v>
                </c:pt>
                <c:pt idx="1230">
                  <c:v>0.62857142899999996</c:v>
                </c:pt>
                <c:pt idx="1231">
                  <c:v>0.62857142899999996</c:v>
                </c:pt>
                <c:pt idx="1232">
                  <c:v>0.62857142899999996</c:v>
                </c:pt>
                <c:pt idx="1233">
                  <c:v>0.62857142899999996</c:v>
                </c:pt>
                <c:pt idx="1234">
                  <c:v>0.62857142899999996</c:v>
                </c:pt>
                <c:pt idx="1235">
                  <c:v>0.63265306099999996</c:v>
                </c:pt>
                <c:pt idx="1236">
                  <c:v>0.63265306099999996</c:v>
                </c:pt>
                <c:pt idx="1237">
                  <c:v>0.63524590199999997</c:v>
                </c:pt>
                <c:pt idx="1238">
                  <c:v>0.63524590199999997</c:v>
                </c:pt>
                <c:pt idx="1239">
                  <c:v>0.63786008199999999</c:v>
                </c:pt>
                <c:pt idx="1240">
                  <c:v>0.63786008199999999</c:v>
                </c:pt>
                <c:pt idx="1241">
                  <c:v>0.63786008199999999</c:v>
                </c:pt>
                <c:pt idx="1242">
                  <c:v>0.63786008199999999</c:v>
                </c:pt>
                <c:pt idx="1243">
                  <c:v>0.63786008199999999</c:v>
                </c:pt>
                <c:pt idx="1244">
                  <c:v>0.64049586800000002</c:v>
                </c:pt>
                <c:pt idx="1245">
                  <c:v>0.64315352699999995</c:v>
                </c:pt>
                <c:pt idx="1246">
                  <c:v>0.64315352699999995</c:v>
                </c:pt>
                <c:pt idx="1247">
                  <c:v>0.64315352699999995</c:v>
                </c:pt>
                <c:pt idx="1248">
                  <c:v>0.64315352699999995</c:v>
                </c:pt>
                <c:pt idx="1249">
                  <c:v>0.65</c:v>
                </c:pt>
                <c:pt idx="1250">
                  <c:v>0.65</c:v>
                </c:pt>
                <c:pt idx="1251">
                  <c:v>0.65546218499999997</c:v>
                </c:pt>
                <c:pt idx="1252">
                  <c:v>0.65546218499999997</c:v>
                </c:pt>
                <c:pt idx="1253">
                  <c:v>0.658227848</c:v>
                </c:pt>
                <c:pt idx="1254">
                  <c:v>0.658227848</c:v>
                </c:pt>
                <c:pt idx="1255">
                  <c:v>0.658227848</c:v>
                </c:pt>
                <c:pt idx="1256">
                  <c:v>0.658227848</c:v>
                </c:pt>
                <c:pt idx="1257">
                  <c:v>0.66382978699999995</c:v>
                </c:pt>
                <c:pt idx="1258">
                  <c:v>0.66808510600000004</c:v>
                </c:pt>
                <c:pt idx="1259">
                  <c:v>0.67094017100000003</c:v>
                </c:pt>
                <c:pt idx="1260">
                  <c:v>0.67521367499999996</c:v>
                </c:pt>
                <c:pt idx="1261">
                  <c:v>0.67521367499999996</c:v>
                </c:pt>
                <c:pt idx="1262">
                  <c:v>0.67811158800000004</c:v>
                </c:pt>
                <c:pt idx="1263">
                  <c:v>0.68103448300000002</c:v>
                </c:pt>
                <c:pt idx="1264">
                  <c:v>0.68103448300000002</c:v>
                </c:pt>
                <c:pt idx="1265">
                  <c:v>0.68534482799999996</c:v>
                </c:pt>
                <c:pt idx="1266">
                  <c:v>0.68965517200000004</c:v>
                </c:pt>
                <c:pt idx="1267">
                  <c:v>0.68965517200000004</c:v>
                </c:pt>
                <c:pt idx="1268">
                  <c:v>0.68965517200000004</c:v>
                </c:pt>
                <c:pt idx="1269">
                  <c:v>0.69264069299999997</c:v>
                </c:pt>
                <c:pt idx="1270">
                  <c:v>0.696969697</c:v>
                </c:pt>
                <c:pt idx="1271">
                  <c:v>0.696969697</c:v>
                </c:pt>
                <c:pt idx="1272">
                  <c:v>0.70562770600000002</c:v>
                </c:pt>
                <c:pt idx="1273">
                  <c:v>0.70562770600000002</c:v>
                </c:pt>
                <c:pt idx="1274">
                  <c:v>0.70995671000000005</c:v>
                </c:pt>
                <c:pt idx="1275">
                  <c:v>0.71304347800000001</c:v>
                </c:pt>
                <c:pt idx="1276">
                  <c:v>0.71304347800000001</c:v>
                </c:pt>
                <c:pt idx="1277">
                  <c:v>0.71304347800000001</c:v>
                </c:pt>
                <c:pt idx="1278">
                  <c:v>0.72173913000000001</c:v>
                </c:pt>
                <c:pt idx="1279">
                  <c:v>0.72173913000000001</c:v>
                </c:pt>
                <c:pt idx="1280">
                  <c:v>0.72925764199999998</c:v>
                </c:pt>
                <c:pt idx="1281">
                  <c:v>0.72925764199999998</c:v>
                </c:pt>
                <c:pt idx="1282">
                  <c:v>0.72925764199999998</c:v>
                </c:pt>
                <c:pt idx="1283">
                  <c:v>0.73362445399999998</c:v>
                </c:pt>
                <c:pt idx="1284">
                  <c:v>0.73799126599999998</c:v>
                </c:pt>
                <c:pt idx="1285">
                  <c:v>0.73799126599999998</c:v>
                </c:pt>
                <c:pt idx="1286">
                  <c:v>0.73799126599999998</c:v>
                </c:pt>
                <c:pt idx="1287">
                  <c:v>0.74122807000000002</c:v>
                </c:pt>
                <c:pt idx="1288">
                  <c:v>0.74122807000000002</c:v>
                </c:pt>
                <c:pt idx="1289">
                  <c:v>0.74122807000000002</c:v>
                </c:pt>
                <c:pt idx="1290">
                  <c:v>0.74561403500000001</c:v>
                </c:pt>
                <c:pt idx="1291">
                  <c:v>0.74889867799999998</c:v>
                </c:pt>
                <c:pt idx="1292">
                  <c:v>0.74889867799999998</c:v>
                </c:pt>
                <c:pt idx="1293">
                  <c:v>0.74889867799999998</c:v>
                </c:pt>
                <c:pt idx="1294">
                  <c:v>0.74889867799999998</c:v>
                </c:pt>
                <c:pt idx="1295">
                  <c:v>0.74889867799999998</c:v>
                </c:pt>
                <c:pt idx="1296">
                  <c:v>0.75663716800000003</c:v>
                </c:pt>
                <c:pt idx="1297">
                  <c:v>0.76681614300000001</c:v>
                </c:pt>
                <c:pt idx="1298">
                  <c:v>0.76681614300000001</c:v>
                </c:pt>
                <c:pt idx="1299">
                  <c:v>0.76681614300000001</c:v>
                </c:pt>
                <c:pt idx="1300">
                  <c:v>0.76681614300000001</c:v>
                </c:pt>
                <c:pt idx="1301">
                  <c:v>0.77130044799999997</c:v>
                </c:pt>
                <c:pt idx="1302">
                  <c:v>0.77130044799999997</c:v>
                </c:pt>
                <c:pt idx="1303">
                  <c:v>0.77130044799999997</c:v>
                </c:pt>
                <c:pt idx="1304">
                  <c:v>0.77477477500000003</c:v>
                </c:pt>
                <c:pt idx="1305">
                  <c:v>0.77477477500000003</c:v>
                </c:pt>
                <c:pt idx="1306">
                  <c:v>0.77477477500000003</c:v>
                </c:pt>
                <c:pt idx="1307">
                  <c:v>0.77477477500000003</c:v>
                </c:pt>
                <c:pt idx="1308">
                  <c:v>0.77927927900000005</c:v>
                </c:pt>
                <c:pt idx="1309">
                  <c:v>0.78280543000000002</c:v>
                </c:pt>
                <c:pt idx="1310">
                  <c:v>0.78280543000000002</c:v>
                </c:pt>
                <c:pt idx="1311">
                  <c:v>0.78280543000000002</c:v>
                </c:pt>
                <c:pt idx="1312">
                  <c:v>0.787330317</c:v>
                </c:pt>
                <c:pt idx="1313">
                  <c:v>0.787330317</c:v>
                </c:pt>
                <c:pt idx="1314">
                  <c:v>0.787330317</c:v>
                </c:pt>
                <c:pt idx="1315">
                  <c:v>0.787330317</c:v>
                </c:pt>
                <c:pt idx="1316">
                  <c:v>0.787330317</c:v>
                </c:pt>
                <c:pt idx="1317">
                  <c:v>0.79185520399999998</c:v>
                </c:pt>
                <c:pt idx="1318">
                  <c:v>0.80542986400000005</c:v>
                </c:pt>
                <c:pt idx="1319">
                  <c:v>0.80542986400000005</c:v>
                </c:pt>
                <c:pt idx="1320">
                  <c:v>0.80542986400000005</c:v>
                </c:pt>
                <c:pt idx="1321">
                  <c:v>0.80909090900000002</c:v>
                </c:pt>
                <c:pt idx="1322">
                  <c:v>0.80909090900000002</c:v>
                </c:pt>
                <c:pt idx="1323">
                  <c:v>0.80909090900000002</c:v>
                </c:pt>
                <c:pt idx="1324">
                  <c:v>0.80909090900000002</c:v>
                </c:pt>
                <c:pt idx="1325">
                  <c:v>0.81735159800000001</c:v>
                </c:pt>
                <c:pt idx="1326">
                  <c:v>0.81735159800000001</c:v>
                </c:pt>
                <c:pt idx="1327">
                  <c:v>0.81735159800000001</c:v>
                </c:pt>
                <c:pt idx="1328">
                  <c:v>0.81735159800000001</c:v>
                </c:pt>
                <c:pt idx="1329">
                  <c:v>0.81735159800000001</c:v>
                </c:pt>
                <c:pt idx="1330">
                  <c:v>0.82568807300000002</c:v>
                </c:pt>
                <c:pt idx="1331">
                  <c:v>0.82568807300000002</c:v>
                </c:pt>
                <c:pt idx="1332">
                  <c:v>0.82949308799999999</c:v>
                </c:pt>
                <c:pt idx="1333">
                  <c:v>0.82949308799999999</c:v>
                </c:pt>
                <c:pt idx="1334">
                  <c:v>0.82949308799999999</c:v>
                </c:pt>
                <c:pt idx="1335">
                  <c:v>0.83333333300000001</c:v>
                </c:pt>
                <c:pt idx="1336">
                  <c:v>0.83333333300000001</c:v>
                </c:pt>
                <c:pt idx="1337">
                  <c:v>0.841121495</c:v>
                </c:pt>
                <c:pt idx="1338">
                  <c:v>0.841121495</c:v>
                </c:pt>
                <c:pt idx="1339">
                  <c:v>0.84507042300000002</c:v>
                </c:pt>
                <c:pt idx="1340">
                  <c:v>0.84507042300000002</c:v>
                </c:pt>
                <c:pt idx="1341">
                  <c:v>0.84507042300000002</c:v>
                </c:pt>
                <c:pt idx="1342">
                  <c:v>0.84976525800000002</c:v>
                </c:pt>
                <c:pt idx="1343">
                  <c:v>0.853773585</c:v>
                </c:pt>
                <c:pt idx="1344">
                  <c:v>0.853773585</c:v>
                </c:pt>
                <c:pt idx="1345">
                  <c:v>0.853773585</c:v>
                </c:pt>
                <c:pt idx="1346">
                  <c:v>0.85849056599999995</c:v>
                </c:pt>
                <c:pt idx="1347">
                  <c:v>0.85849056599999995</c:v>
                </c:pt>
                <c:pt idx="1348">
                  <c:v>0.85849056599999995</c:v>
                </c:pt>
                <c:pt idx="1349">
                  <c:v>0.85849056599999995</c:v>
                </c:pt>
                <c:pt idx="1350">
                  <c:v>0.85849056599999995</c:v>
                </c:pt>
                <c:pt idx="1351">
                  <c:v>0.86320754700000002</c:v>
                </c:pt>
                <c:pt idx="1352">
                  <c:v>0.86320754700000002</c:v>
                </c:pt>
                <c:pt idx="1353">
                  <c:v>0.86792452799999997</c:v>
                </c:pt>
                <c:pt idx="1354">
                  <c:v>0.86792452799999997</c:v>
                </c:pt>
                <c:pt idx="1355">
                  <c:v>0.86792452799999997</c:v>
                </c:pt>
                <c:pt idx="1356">
                  <c:v>0.87264150900000004</c:v>
                </c:pt>
                <c:pt idx="1357">
                  <c:v>0.87677725100000004</c:v>
                </c:pt>
                <c:pt idx="1358">
                  <c:v>0.89047619</c:v>
                </c:pt>
                <c:pt idx="1359">
                  <c:v>0.89047619</c:v>
                </c:pt>
                <c:pt idx="1360">
                  <c:v>0.89952153099999999</c:v>
                </c:pt>
                <c:pt idx="1361">
                  <c:v>0.89952153099999999</c:v>
                </c:pt>
                <c:pt idx="1362">
                  <c:v>0.89952153099999999</c:v>
                </c:pt>
                <c:pt idx="1363">
                  <c:v>0.89952153099999999</c:v>
                </c:pt>
                <c:pt idx="1364">
                  <c:v>0.90430622000000005</c:v>
                </c:pt>
                <c:pt idx="1365">
                  <c:v>0.90430622000000005</c:v>
                </c:pt>
                <c:pt idx="1366">
                  <c:v>0.90430622000000005</c:v>
                </c:pt>
                <c:pt idx="1367">
                  <c:v>0.90865384599999999</c:v>
                </c:pt>
                <c:pt idx="1368">
                  <c:v>0.90865384599999999</c:v>
                </c:pt>
                <c:pt idx="1369">
                  <c:v>0.90865384599999999</c:v>
                </c:pt>
                <c:pt idx="1370">
                  <c:v>0.90865384599999999</c:v>
                </c:pt>
                <c:pt idx="1371">
                  <c:v>0.90865384599999999</c:v>
                </c:pt>
                <c:pt idx="1372">
                  <c:v>0.90865384599999999</c:v>
                </c:pt>
                <c:pt idx="1373">
                  <c:v>0.90865384599999999</c:v>
                </c:pt>
                <c:pt idx="1374">
                  <c:v>0.90865384599999999</c:v>
                </c:pt>
                <c:pt idx="1375">
                  <c:v>0.90865384599999999</c:v>
                </c:pt>
                <c:pt idx="1376">
                  <c:v>0.91304347799999996</c:v>
                </c:pt>
                <c:pt idx="1377">
                  <c:v>0.91304347799999996</c:v>
                </c:pt>
                <c:pt idx="1378">
                  <c:v>0.91787439599999998</c:v>
                </c:pt>
                <c:pt idx="1379">
                  <c:v>0.922705314</c:v>
                </c:pt>
                <c:pt idx="1380">
                  <c:v>0.922705314</c:v>
                </c:pt>
                <c:pt idx="1381">
                  <c:v>0.92753623200000002</c:v>
                </c:pt>
                <c:pt idx="1382">
                  <c:v>0.92753623200000002</c:v>
                </c:pt>
                <c:pt idx="1383">
                  <c:v>0.93203883499999995</c:v>
                </c:pt>
                <c:pt idx="1384">
                  <c:v>0.93203883499999995</c:v>
                </c:pt>
                <c:pt idx="1385">
                  <c:v>0.93203883499999995</c:v>
                </c:pt>
                <c:pt idx="1386">
                  <c:v>0.93658536599999997</c:v>
                </c:pt>
                <c:pt idx="1387">
                  <c:v>0.93658536599999997</c:v>
                </c:pt>
                <c:pt idx="1388">
                  <c:v>0.94146341499999997</c:v>
                </c:pt>
                <c:pt idx="1389">
                  <c:v>0.94146341499999997</c:v>
                </c:pt>
                <c:pt idx="1390">
                  <c:v>0.94146341499999997</c:v>
                </c:pt>
                <c:pt idx="1391">
                  <c:v>0.94146341499999997</c:v>
                </c:pt>
                <c:pt idx="1392">
                  <c:v>0.94146341499999997</c:v>
                </c:pt>
                <c:pt idx="1393">
                  <c:v>0.94146341499999997</c:v>
                </c:pt>
                <c:pt idx="1394">
                  <c:v>0.94146341499999997</c:v>
                </c:pt>
                <c:pt idx="1395">
                  <c:v>0.94146341499999997</c:v>
                </c:pt>
                <c:pt idx="1396">
                  <c:v>0.94146341499999997</c:v>
                </c:pt>
                <c:pt idx="1397">
                  <c:v>0.94634146299999999</c:v>
                </c:pt>
                <c:pt idx="1398">
                  <c:v>0.94634146299999999</c:v>
                </c:pt>
                <c:pt idx="1399">
                  <c:v>0.94634146299999999</c:v>
                </c:pt>
                <c:pt idx="1400">
                  <c:v>0.94634146299999999</c:v>
                </c:pt>
                <c:pt idx="1401">
                  <c:v>0.95098039199999995</c:v>
                </c:pt>
                <c:pt idx="1402">
                  <c:v>0.95098039199999995</c:v>
                </c:pt>
                <c:pt idx="1403">
                  <c:v>0.95098039199999995</c:v>
                </c:pt>
                <c:pt idx="1404">
                  <c:v>0.96059113299999999</c:v>
                </c:pt>
                <c:pt idx="1405">
                  <c:v>0.97014925399999996</c:v>
                </c:pt>
                <c:pt idx="1406">
                  <c:v>0.97499999999999998</c:v>
                </c:pt>
                <c:pt idx="1407">
                  <c:v>0.98</c:v>
                </c:pt>
                <c:pt idx="1408">
                  <c:v>0.98492462300000005</c:v>
                </c:pt>
                <c:pt idx="1409">
                  <c:v>0.98492462300000005</c:v>
                </c:pt>
                <c:pt idx="1410">
                  <c:v>0.98492462300000005</c:v>
                </c:pt>
                <c:pt idx="1411">
                  <c:v>0.98492462300000005</c:v>
                </c:pt>
                <c:pt idx="1412">
                  <c:v>0.99492385800000005</c:v>
                </c:pt>
                <c:pt idx="1413">
                  <c:v>0.99492385800000005</c:v>
                </c:pt>
                <c:pt idx="1414">
                  <c:v>0.99492385800000005</c:v>
                </c:pt>
                <c:pt idx="1415">
                  <c:v>0.99492385800000005</c:v>
                </c:pt>
                <c:pt idx="1416">
                  <c:v>0.99492385800000005</c:v>
                </c:pt>
                <c:pt idx="1417">
                  <c:v>0.99492385800000005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1.005102041</c:v>
                </c:pt>
                <c:pt idx="1423">
                  <c:v>1.005102041</c:v>
                </c:pt>
                <c:pt idx="1424">
                  <c:v>1.005102041</c:v>
                </c:pt>
                <c:pt idx="1425">
                  <c:v>1.0153846150000001</c:v>
                </c:pt>
                <c:pt idx="1426">
                  <c:v>1.025641026</c:v>
                </c:pt>
                <c:pt idx="1427">
                  <c:v>1.0307692310000001</c:v>
                </c:pt>
                <c:pt idx="1428">
                  <c:v>1.0360824740000001</c:v>
                </c:pt>
                <c:pt idx="1429">
                  <c:v>1.041237113</c:v>
                </c:pt>
                <c:pt idx="1430">
                  <c:v>1.0466321240000001</c:v>
                </c:pt>
                <c:pt idx="1431">
                  <c:v>1.0466321240000001</c:v>
                </c:pt>
                <c:pt idx="1432">
                  <c:v>1.0466321240000001</c:v>
                </c:pt>
                <c:pt idx="1433">
                  <c:v>1.0625</c:v>
                </c:pt>
                <c:pt idx="1434">
                  <c:v>1.0625</c:v>
                </c:pt>
                <c:pt idx="1435">
                  <c:v>1.0625</c:v>
                </c:pt>
                <c:pt idx="1436">
                  <c:v>1.0625</c:v>
                </c:pt>
                <c:pt idx="1437">
                  <c:v>1.0625</c:v>
                </c:pt>
                <c:pt idx="1438">
                  <c:v>1.0680628270000001</c:v>
                </c:pt>
                <c:pt idx="1439">
                  <c:v>1.0732984290000001</c:v>
                </c:pt>
                <c:pt idx="1440">
                  <c:v>1.0789473679999999</c:v>
                </c:pt>
                <c:pt idx="1441">
                  <c:v>1.084656085</c:v>
                </c:pt>
                <c:pt idx="1442">
                  <c:v>1.084656085</c:v>
                </c:pt>
                <c:pt idx="1443">
                  <c:v>1.0962566840000001</c:v>
                </c:pt>
                <c:pt idx="1444">
                  <c:v>1.1021505380000001</c:v>
                </c:pt>
                <c:pt idx="1445">
                  <c:v>1.1021505380000001</c:v>
                </c:pt>
                <c:pt idx="1446">
                  <c:v>1.1075268819999999</c:v>
                </c:pt>
                <c:pt idx="1447">
                  <c:v>1.1075268819999999</c:v>
                </c:pt>
                <c:pt idx="1448">
                  <c:v>1.1075268819999999</c:v>
                </c:pt>
                <c:pt idx="1449">
                  <c:v>1.112903226</c:v>
                </c:pt>
                <c:pt idx="1450">
                  <c:v>1.112903226</c:v>
                </c:pt>
                <c:pt idx="1451">
                  <c:v>1.1182795699999999</c:v>
                </c:pt>
                <c:pt idx="1452">
                  <c:v>1.124324324</c:v>
                </c:pt>
                <c:pt idx="1453">
                  <c:v>1.124324324</c:v>
                </c:pt>
                <c:pt idx="1454">
                  <c:v>1.12972973</c:v>
                </c:pt>
                <c:pt idx="1455">
                  <c:v>1.1358695649999999</c:v>
                </c:pt>
                <c:pt idx="1456">
                  <c:v>1.1358695649999999</c:v>
                </c:pt>
                <c:pt idx="1457">
                  <c:v>1.142076503</c:v>
                </c:pt>
                <c:pt idx="1458">
                  <c:v>1.142076503</c:v>
                </c:pt>
                <c:pt idx="1459">
                  <c:v>1.1602209939999999</c:v>
                </c:pt>
                <c:pt idx="1460">
                  <c:v>1.1602209939999999</c:v>
                </c:pt>
                <c:pt idx="1461">
                  <c:v>1.165745856</c:v>
                </c:pt>
                <c:pt idx="1462">
                  <c:v>1.1712707179999999</c:v>
                </c:pt>
                <c:pt idx="1463">
                  <c:v>1.1712707179999999</c:v>
                </c:pt>
                <c:pt idx="1464">
                  <c:v>1.188888889</c:v>
                </c:pt>
                <c:pt idx="1465">
                  <c:v>1.1944444439999999</c:v>
                </c:pt>
                <c:pt idx="1466">
                  <c:v>1.1944444439999999</c:v>
                </c:pt>
                <c:pt idx="1467">
                  <c:v>1.1944444439999999</c:v>
                </c:pt>
                <c:pt idx="1468">
                  <c:v>1.1944444439999999</c:v>
                </c:pt>
                <c:pt idx="1469">
                  <c:v>1.2011173180000001</c:v>
                </c:pt>
                <c:pt idx="1470">
                  <c:v>1.207865169</c:v>
                </c:pt>
                <c:pt idx="1471">
                  <c:v>1.207865169</c:v>
                </c:pt>
                <c:pt idx="1472">
                  <c:v>1.207865169</c:v>
                </c:pt>
                <c:pt idx="1473">
                  <c:v>1.213483146</c:v>
                </c:pt>
                <c:pt idx="1474">
                  <c:v>1.213483146</c:v>
                </c:pt>
                <c:pt idx="1475">
                  <c:v>1.213483146</c:v>
                </c:pt>
                <c:pt idx="1476">
                  <c:v>1.219101124</c:v>
                </c:pt>
                <c:pt idx="1477">
                  <c:v>1.2259887009999999</c:v>
                </c:pt>
                <c:pt idx="1478">
                  <c:v>1.231638418</c:v>
                </c:pt>
                <c:pt idx="1479">
                  <c:v>1.2457142859999999</c:v>
                </c:pt>
                <c:pt idx="1480">
                  <c:v>1.2571428570000001</c:v>
                </c:pt>
                <c:pt idx="1481">
                  <c:v>1.264367816</c:v>
                </c:pt>
                <c:pt idx="1482">
                  <c:v>1.264367816</c:v>
                </c:pt>
                <c:pt idx="1483">
                  <c:v>1.2865497079999999</c:v>
                </c:pt>
                <c:pt idx="1484">
                  <c:v>1.2865497079999999</c:v>
                </c:pt>
                <c:pt idx="1485">
                  <c:v>1.3</c:v>
                </c:pt>
                <c:pt idx="1486">
                  <c:v>1.3</c:v>
                </c:pt>
                <c:pt idx="1487">
                  <c:v>1.307692308</c:v>
                </c:pt>
                <c:pt idx="1488">
                  <c:v>1.307692308</c:v>
                </c:pt>
                <c:pt idx="1489">
                  <c:v>1.307692308</c:v>
                </c:pt>
                <c:pt idx="1490">
                  <c:v>1.321428571</c:v>
                </c:pt>
                <c:pt idx="1491">
                  <c:v>1.3273809519999999</c:v>
                </c:pt>
                <c:pt idx="1492">
                  <c:v>1.3273809519999999</c:v>
                </c:pt>
                <c:pt idx="1493">
                  <c:v>1.3273809519999999</c:v>
                </c:pt>
                <c:pt idx="1494">
                  <c:v>1.3273809519999999</c:v>
                </c:pt>
                <c:pt idx="1495">
                  <c:v>1.335329341</c:v>
                </c:pt>
                <c:pt idx="1496">
                  <c:v>1.3433734939999999</c:v>
                </c:pt>
                <c:pt idx="1497">
                  <c:v>1.3433734939999999</c:v>
                </c:pt>
                <c:pt idx="1498">
                  <c:v>1.3493975899999999</c:v>
                </c:pt>
                <c:pt idx="1499">
                  <c:v>1.3575757580000001</c:v>
                </c:pt>
                <c:pt idx="1500">
                  <c:v>1.3696969699999999</c:v>
                </c:pt>
                <c:pt idx="1501">
                  <c:v>1.3696969699999999</c:v>
                </c:pt>
                <c:pt idx="1502">
                  <c:v>1.375757576</c:v>
                </c:pt>
                <c:pt idx="1503">
                  <c:v>1.3841463409999999</c:v>
                </c:pt>
                <c:pt idx="1504">
                  <c:v>1.4110429449999999</c:v>
                </c:pt>
                <c:pt idx="1505">
                  <c:v>1.4110429449999999</c:v>
                </c:pt>
                <c:pt idx="1506">
                  <c:v>1.417177914</c:v>
                </c:pt>
                <c:pt idx="1507">
                  <c:v>1.417177914</c:v>
                </c:pt>
                <c:pt idx="1508">
                  <c:v>1.4233128829999999</c:v>
                </c:pt>
                <c:pt idx="1509">
                  <c:v>1.4233128829999999</c:v>
                </c:pt>
                <c:pt idx="1510">
                  <c:v>1.4233128829999999</c:v>
                </c:pt>
                <c:pt idx="1511">
                  <c:v>1.4294478530000001</c:v>
                </c:pt>
                <c:pt idx="1512">
                  <c:v>1.438271605</c:v>
                </c:pt>
                <c:pt idx="1513">
                  <c:v>1.438271605</c:v>
                </c:pt>
                <c:pt idx="1514">
                  <c:v>1.438271605</c:v>
                </c:pt>
                <c:pt idx="1515">
                  <c:v>1.447204969</c:v>
                </c:pt>
                <c:pt idx="1516">
                  <c:v>1.4534161489999999</c:v>
                </c:pt>
                <c:pt idx="1517">
                  <c:v>1.46875</c:v>
                </c:pt>
                <c:pt idx="1518">
                  <c:v>1.46875</c:v>
                </c:pt>
                <c:pt idx="1519">
                  <c:v>1.46875</c:v>
                </c:pt>
                <c:pt idx="1520">
                  <c:v>1.4750000000000001</c:v>
                </c:pt>
                <c:pt idx="1521">
                  <c:v>1.4750000000000001</c:v>
                </c:pt>
                <c:pt idx="1522">
                  <c:v>1.4750000000000001</c:v>
                </c:pt>
                <c:pt idx="1523">
                  <c:v>1.4750000000000001</c:v>
                </c:pt>
                <c:pt idx="1524">
                  <c:v>1.48125</c:v>
                </c:pt>
                <c:pt idx="1525">
                  <c:v>1.4875</c:v>
                </c:pt>
                <c:pt idx="1526">
                  <c:v>1.4875</c:v>
                </c:pt>
                <c:pt idx="1527">
                  <c:v>1.4875</c:v>
                </c:pt>
                <c:pt idx="1528">
                  <c:v>1.4875</c:v>
                </c:pt>
                <c:pt idx="1529">
                  <c:v>1.4875</c:v>
                </c:pt>
                <c:pt idx="1530">
                  <c:v>1.496855346</c:v>
                </c:pt>
                <c:pt idx="1531">
                  <c:v>1.5063291139999999</c:v>
                </c:pt>
                <c:pt idx="1532">
                  <c:v>1.5063291139999999</c:v>
                </c:pt>
                <c:pt idx="1533">
                  <c:v>1.512658228</c:v>
                </c:pt>
                <c:pt idx="1534">
                  <c:v>1.512658228</c:v>
                </c:pt>
                <c:pt idx="1535">
                  <c:v>1.512658228</c:v>
                </c:pt>
                <c:pt idx="1536">
                  <c:v>1.518987342</c:v>
                </c:pt>
                <c:pt idx="1537">
                  <c:v>1.5286624200000001</c:v>
                </c:pt>
                <c:pt idx="1538">
                  <c:v>1.5448717949999999</c:v>
                </c:pt>
                <c:pt idx="1539">
                  <c:v>1.5448717949999999</c:v>
                </c:pt>
                <c:pt idx="1540">
                  <c:v>1.5448717949999999</c:v>
                </c:pt>
                <c:pt idx="1541">
                  <c:v>1.5448717949999999</c:v>
                </c:pt>
                <c:pt idx="1542">
                  <c:v>1.5448717949999999</c:v>
                </c:pt>
                <c:pt idx="1543">
                  <c:v>1.5548387100000001</c:v>
                </c:pt>
                <c:pt idx="1544">
                  <c:v>1.5548387100000001</c:v>
                </c:pt>
                <c:pt idx="1545">
                  <c:v>1.5548387100000001</c:v>
                </c:pt>
                <c:pt idx="1546">
                  <c:v>1.564935065</c:v>
                </c:pt>
                <c:pt idx="1547">
                  <c:v>1.564935065</c:v>
                </c:pt>
                <c:pt idx="1548">
                  <c:v>1.564935065</c:v>
                </c:pt>
                <c:pt idx="1549">
                  <c:v>1.575163399</c:v>
                </c:pt>
                <c:pt idx="1550">
                  <c:v>1.575163399</c:v>
                </c:pt>
                <c:pt idx="1551">
                  <c:v>1.581699346</c:v>
                </c:pt>
                <c:pt idx="1552">
                  <c:v>1.588235294</c:v>
                </c:pt>
                <c:pt idx="1553">
                  <c:v>1.5986842109999999</c:v>
                </c:pt>
                <c:pt idx="1554">
                  <c:v>1.5986842109999999</c:v>
                </c:pt>
                <c:pt idx="1555">
                  <c:v>1.5986842109999999</c:v>
                </c:pt>
                <c:pt idx="1556">
                  <c:v>1.5986842109999999</c:v>
                </c:pt>
                <c:pt idx="1557">
                  <c:v>1.5986842109999999</c:v>
                </c:pt>
                <c:pt idx="1558">
                  <c:v>1.6052631580000001</c:v>
                </c:pt>
                <c:pt idx="1559">
                  <c:v>1.611842105</c:v>
                </c:pt>
                <c:pt idx="1560">
                  <c:v>1.6225165560000001</c:v>
                </c:pt>
                <c:pt idx="1561">
                  <c:v>1.6225165560000001</c:v>
                </c:pt>
                <c:pt idx="1562">
                  <c:v>1.6225165560000001</c:v>
                </c:pt>
                <c:pt idx="1563">
                  <c:v>1.6225165560000001</c:v>
                </c:pt>
                <c:pt idx="1564">
                  <c:v>1.6291390729999999</c:v>
                </c:pt>
                <c:pt idx="1565">
                  <c:v>1.6291390729999999</c:v>
                </c:pt>
                <c:pt idx="1566">
                  <c:v>1.6291390729999999</c:v>
                </c:pt>
                <c:pt idx="1567">
                  <c:v>1.6357615889999999</c:v>
                </c:pt>
                <c:pt idx="1568">
                  <c:v>1.6357615889999999</c:v>
                </c:pt>
                <c:pt idx="1569">
                  <c:v>1.6357615889999999</c:v>
                </c:pt>
                <c:pt idx="1570">
                  <c:v>1.642384106</c:v>
                </c:pt>
                <c:pt idx="1571">
                  <c:v>1.653333333</c:v>
                </c:pt>
                <c:pt idx="1572">
                  <c:v>1.653333333</c:v>
                </c:pt>
                <c:pt idx="1573">
                  <c:v>1.653333333</c:v>
                </c:pt>
                <c:pt idx="1574">
                  <c:v>1.6711409399999999</c:v>
                </c:pt>
                <c:pt idx="1575">
                  <c:v>1.6711409399999999</c:v>
                </c:pt>
                <c:pt idx="1576">
                  <c:v>1.6711409399999999</c:v>
                </c:pt>
                <c:pt idx="1577">
                  <c:v>1.6711409399999999</c:v>
                </c:pt>
                <c:pt idx="1578">
                  <c:v>1.6711409399999999</c:v>
                </c:pt>
                <c:pt idx="1579">
                  <c:v>1.6824324319999999</c:v>
                </c:pt>
                <c:pt idx="1580">
                  <c:v>1.6824324319999999</c:v>
                </c:pt>
                <c:pt idx="1581">
                  <c:v>1.6891891889999999</c:v>
                </c:pt>
                <c:pt idx="1582">
                  <c:v>1.6891891889999999</c:v>
                </c:pt>
                <c:pt idx="1583">
                  <c:v>1.6891891889999999</c:v>
                </c:pt>
                <c:pt idx="1584">
                  <c:v>1.6891891889999999</c:v>
                </c:pt>
                <c:pt idx="1585">
                  <c:v>1.700680272</c:v>
                </c:pt>
                <c:pt idx="1586">
                  <c:v>1.712328767</c:v>
                </c:pt>
                <c:pt idx="1587">
                  <c:v>1.712328767</c:v>
                </c:pt>
                <c:pt idx="1588">
                  <c:v>1.712328767</c:v>
                </c:pt>
                <c:pt idx="1589">
                  <c:v>1.712328767</c:v>
                </c:pt>
                <c:pt idx="1590">
                  <c:v>1.712328767</c:v>
                </c:pt>
                <c:pt idx="1591">
                  <c:v>1.712328767</c:v>
                </c:pt>
                <c:pt idx="1592">
                  <c:v>1.7430555560000001</c:v>
                </c:pt>
                <c:pt idx="1593">
                  <c:v>1.7430555560000001</c:v>
                </c:pt>
                <c:pt idx="1594">
                  <c:v>1.7430555560000001</c:v>
                </c:pt>
                <c:pt idx="1595">
                  <c:v>1.75</c:v>
                </c:pt>
                <c:pt idx="1596">
                  <c:v>1.75</c:v>
                </c:pt>
                <c:pt idx="1597">
                  <c:v>1.762237762</c:v>
                </c:pt>
                <c:pt idx="1598">
                  <c:v>1.762237762</c:v>
                </c:pt>
                <c:pt idx="1599">
                  <c:v>1.762237762</c:v>
                </c:pt>
                <c:pt idx="1600">
                  <c:v>1.7816901409999999</c:v>
                </c:pt>
                <c:pt idx="1601">
                  <c:v>1.7816901409999999</c:v>
                </c:pt>
                <c:pt idx="1602">
                  <c:v>1.7816901409999999</c:v>
                </c:pt>
                <c:pt idx="1603">
                  <c:v>1.8333333329999999</c:v>
                </c:pt>
                <c:pt idx="1604">
                  <c:v>1.8333333329999999</c:v>
                </c:pt>
                <c:pt idx="1605">
                  <c:v>1.8333333329999999</c:v>
                </c:pt>
                <c:pt idx="1606">
                  <c:v>1.8405797100000001</c:v>
                </c:pt>
                <c:pt idx="1607">
                  <c:v>1.8478260870000001</c:v>
                </c:pt>
                <c:pt idx="1608">
                  <c:v>1.861313869</c:v>
                </c:pt>
                <c:pt idx="1609">
                  <c:v>1.861313869</c:v>
                </c:pt>
                <c:pt idx="1610">
                  <c:v>1.861313869</c:v>
                </c:pt>
                <c:pt idx="1611">
                  <c:v>1.888888889</c:v>
                </c:pt>
                <c:pt idx="1612">
                  <c:v>1.888888889</c:v>
                </c:pt>
                <c:pt idx="1613">
                  <c:v>1.903703704</c:v>
                </c:pt>
                <c:pt idx="1614">
                  <c:v>1.903703704</c:v>
                </c:pt>
                <c:pt idx="1615">
                  <c:v>1.903703704</c:v>
                </c:pt>
                <c:pt idx="1616">
                  <c:v>1.903703704</c:v>
                </c:pt>
                <c:pt idx="1617">
                  <c:v>1.903703704</c:v>
                </c:pt>
                <c:pt idx="1618">
                  <c:v>1.925373134</c:v>
                </c:pt>
                <c:pt idx="1619">
                  <c:v>1.925373134</c:v>
                </c:pt>
                <c:pt idx="1620">
                  <c:v>1.925373134</c:v>
                </c:pt>
                <c:pt idx="1621">
                  <c:v>1.9328358210000001</c:v>
                </c:pt>
                <c:pt idx="1622">
                  <c:v>1.9328358210000001</c:v>
                </c:pt>
                <c:pt idx="1623">
                  <c:v>1.947368421</c:v>
                </c:pt>
                <c:pt idx="1624">
                  <c:v>1.977443609</c:v>
                </c:pt>
                <c:pt idx="1625">
                  <c:v>1.977443609</c:v>
                </c:pt>
                <c:pt idx="1626">
                  <c:v>1.977443609</c:v>
                </c:pt>
                <c:pt idx="1627">
                  <c:v>1.977443609</c:v>
                </c:pt>
                <c:pt idx="1628">
                  <c:v>1.992424242</c:v>
                </c:pt>
                <c:pt idx="1629">
                  <c:v>2</c:v>
                </c:pt>
                <c:pt idx="1630">
                  <c:v>2</c:v>
                </c:pt>
                <c:pt idx="1631">
                  <c:v>2</c:v>
                </c:pt>
                <c:pt idx="1632">
                  <c:v>2.0151515149999999</c:v>
                </c:pt>
                <c:pt idx="1633">
                  <c:v>2.0151515149999999</c:v>
                </c:pt>
                <c:pt idx="1634">
                  <c:v>2.0151515149999999</c:v>
                </c:pt>
                <c:pt idx="1635">
                  <c:v>2.0151515149999999</c:v>
                </c:pt>
                <c:pt idx="1636">
                  <c:v>2.0151515149999999</c:v>
                </c:pt>
                <c:pt idx="1637">
                  <c:v>2.030534351</c:v>
                </c:pt>
                <c:pt idx="1638">
                  <c:v>2.030534351</c:v>
                </c:pt>
                <c:pt idx="1639">
                  <c:v>2.038167939</c:v>
                </c:pt>
                <c:pt idx="1640">
                  <c:v>2.038167939</c:v>
                </c:pt>
                <c:pt idx="1641">
                  <c:v>2.0538461539999999</c:v>
                </c:pt>
                <c:pt idx="1642">
                  <c:v>2.0538461539999999</c:v>
                </c:pt>
                <c:pt idx="1643">
                  <c:v>2.0697674419999998</c:v>
                </c:pt>
                <c:pt idx="1644">
                  <c:v>2.09375</c:v>
                </c:pt>
                <c:pt idx="1645">
                  <c:v>2.11023622</c:v>
                </c:pt>
                <c:pt idx="1646">
                  <c:v>2.1269841270000001</c:v>
                </c:pt>
                <c:pt idx="1647">
                  <c:v>2.1269841270000001</c:v>
                </c:pt>
                <c:pt idx="1648">
                  <c:v>2.1269841270000001</c:v>
                </c:pt>
                <c:pt idx="1649">
                  <c:v>2.1520000000000001</c:v>
                </c:pt>
                <c:pt idx="1650">
                  <c:v>2.1693548389999999</c:v>
                </c:pt>
                <c:pt idx="1651">
                  <c:v>2.1693548389999999</c:v>
                </c:pt>
                <c:pt idx="1652">
                  <c:v>2.1869918699999999</c:v>
                </c:pt>
                <c:pt idx="1653">
                  <c:v>2.2049180330000002</c:v>
                </c:pt>
                <c:pt idx="1654">
                  <c:v>2.2049180330000002</c:v>
                </c:pt>
                <c:pt idx="1655">
                  <c:v>2.2049180330000002</c:v>
                </c:pt>
                <c:pt idx="1656">
                  <c:v>2.2049180330000002</c:v>
                </c:pt>
                <c:pt idx="1657">
                  <c:v>2.2049180330000002</c:v>
                </c:pt>
                <c:pt idx="1658">
                  <c:v>2.2131147539999998</c:v>
                </c:pt>
                <c:pt idx="1659">
                  <c:v>2.2131147539999998</c:v>
                </c:pt>
                <c:pt idx="1660">
                  <c:v>2.2131147539999998</c:v>
                </c:pt>
                <c:pt idx="1661">
                  <c:v>2.2314049589999998</c:v>
                </c:pt>
                <c:pt idx="1662">
                  <c:v>2.2396694209999999</c:v>
                </c:pt>
                <c:pt idx="1663">
                  <c:v>2.2583333329999999</c:v>
                </c:pt>
                <c:pt idx="1664">
                  <c:v>2.266666667</c:v>
                </c:pt>
                <c:pt idx="1665">
                  <c:v>2.2941176470000002</c:v>
                </c:pt>
                <c:pt idx="1666">
                  <c:v>2.3025210079999998</c:v>
                </c:pt>
                <c:pt idx="1667">
                  <c:v>2.3109243699999999</c:v>
                </c:pt>
                <c:pt idx="1668">
                  <c:v>2.3109243699999999</c:v>
                </c:pt>
                <c:pt idx="1669">
                  <c:v>2.3305084749999998</c:v>
                </c:pt>
                <c:pt idx="1670">
                  <c:v>2.338983051</c:v>
                </c:pt>
                <c:pt idx="1671">
                  <c:v>2.3474576269999998</c:v>
                </c:pt>
                <c:pt idx="1672">
                  <c:v>2.3474576269999998</c:v>
                </c:pt>
                <c:pt idx="1673">
                  <c:v>2.3559322030000001</c:v>
                </c:pt>
                <c:pt idx="1674">
                  <c:v>2.384615385</c:v>
                </c:pt>
                <c:pt idx="1675">
                  <c:v>2.384615385</c:v>
                </c:pt>
                <c:pt idx="1676">
                  <c:v>2.384615385</c:v>
                </c:pt>
                <c:pt idx="1677">
                  <c:v>2.384615385</c:v>
                </c:pt>
                <c:pt idx="1678">
                  <c:v>2.384615385</c:v>
                </c:pt>
                <c:pt idx="1679">
                  <c:v>2.384615385</c:v>
                </c:pt>
                <c:pt idx="1680">
                  <c:v>2.384615385</c:v>
                </c:pt>
                <c:pt idx="1681">
                  <c:v>2.384615385</c:v>
                </c:pt>
                <c:pt idx="1682">
                  <c:v>2.3931623929999999</c:v>
                </c:pt>
                <c:pt idx="1683">
                  <c:v>2.3931623929999999</c:v>
                </c:pt>
                <c:pt idx="1684">
                  <c:v>2.4017094019999998</c:v>
                </c:pt>
                <c:pt idx="1685">
                  <c:v>2.422413793</c:v>
                </c:pt>
                <c:pt idx="1686">
                  <c:v>2.4521739130000002</c:v>
                </c:pt>
                <c:pt idx="1687">
                  <c:v>2.4736842110000001</c:v>
                </c:pt>
                <c:pt idx="1688">
                  <c:v>2.4736842110000001</c:v>
                </c:pt>
                <c:pt idx="1689">
                  <c:v>2.4736842110000001</c:v>
                </c:pt>
                <c:pt idx="1690">
                  <c:v>2.48245614</c:v>
                </c:pt>
                <c:pt idx="1691">
                  <c:v>2.48245614</c:v>
                </c:pt>
                <c:pt idx="1692">
                  <c:v>2.48245614</c:v>
                </c:pt>
                <c:pt idx="1693">
                  <c:v>2.5044247789999998</c:v>
                </c:pt>
                <c:pt idx="1694">
                  <c:v>2.5044247789999998</c:v>
                </c:pt>
                <c:pt idx="1695">
                  <c:v>2.5132743359999998</c:v>
                </c:pt>
                <c:pt idx="1696">
                  <c:v>2.5132743359999998</c:v>
                </c:pt>
                <c:pt idx="1697">
                  <c:v>2.5132743359999998</c:v>
                </c:pt>
                <c:pt idx="1698">
                  <c:v>2.5132743359999998</c:v>
                </c:pt>
                <c:pt idx="1699">
                  <c:v>2.5132743359999998</c:v>
                </c:pt>
                <c:pt idx="1700">
                  <c:v>2.5357142860000002</c:v>
                </c:pt>
                <c:pt idx="1701">
                  <c:v>2.5585585590000002</c:v>
                </c:pt>
                <c:pt idx="1702">
                  <c:v>2.5585585590000002</c:v>
                </c:pt>
                <c:pt idx="1703">
                  <c:v>2.5585585590000002</c:v>
                </c:pt>
                <c:pt idx="1704">
                  <c:v>2.5818181820000001</c:v>
                </c:pt>
                <c:pt idx="1705">
                  <c:v>2.5818181820000001</c:v>
                </c:pt>
                <c:pt idx="1706">
                  <c:v>2.5909090909999999</c:v>
                </c:pt>
                <c:pt idx="1707">
                  <c:v>2.6</c:v>
                </c:pt>
                <c:pt idx="1708">
                  <c:v>2.6090909089999998</c:v>
                </c:pt>
                <c:pt idx="1709">
                  <c:v>2.633027523</c:v>
                </c:pt>
                <c:pt idx="1710">
                  <c:v>2.657407407</c:v>
                </c:pt>
                <c:pt idx="1711">
                  <c:v>2.657407407</c:v>
                </c:pt>
                <c:pt idx="1712">
                  <c:v>2.6822429909999999</c:v>
                </c:pt>
                <c:pt idx="1713">
                  <c:v>2.6822429909999999</c:v>
                </c:pt>
                <c:pt idx="1714">
                  <c:v>2.691588785</c:v>
                </c:pt>
                <c:pt idx="1715">
                  <c:v>2.7169811319999999</c:v>
                </c:pt>
                <c:pt idx="1716">
                  <c:v>2.7169811319999999</c:v>
                </c:pt>
                <c:pt idx="1717">
                  <c:v>2.7428571430000002</c:v>
                </c:pt>
                <c:pt idx="1718">
                  <c:v>2.7428571430000002</c:v>
                </c:pt>
                <c:pt idx="1719">
                  <c:v>2.7428571430000002</c:v>
                </c:pt>
                <c:pt idx="1720">
                  <c:v>2.7428571430000002</c:v>
                </c:pt>
                <c:pt idx="1721">
                  <c:v>2.778846154</c:v>
                </c:pt>
                <c:pt idx="1722">
                  <c:v>2.788461538</c:v>
                </c:pt>
                <c:pt idx="1723">
                  <c:v>2.788461538</c:v>
                </c:pt>
                <c:pt idx="1724">
                  <c:v>2.788461538</c:v>
                </c:pt>
                <c:pt idx="1725">
                  <c:v>2.8252427180000002</c:v>
                </c:pt>
                <c:pt idx="1726">
                  <c:v>2.8252427180000002</c:v>
                </c:pt>
                <c:pt idx="1727">
                  <c:v>2.8252427180000002</c:v>
                </c:pt>
                <c:pt idx="1728">
                  <c:v>2.8529411759999999</c:v>
                </c:pt>
                <c:pt idx="1729">
                  <c:v>2.8811881189999999</c:v>
                </c:pt>
                <c:pt idx="1730">
                  <c:v>2.8910891090000002</c:v>
                </c:pt>
                <c:pt idx="1731">
                  <c:v>2.9009900989999999</c:v>
                </c:pt>
                <c:pt idx="1732">
                  <c:v>2.93</c:v>
                </c:pt>
                <c:pt idx="1733">
                  <c:v>2.94</c:v>
                </c:pt>
                <c:pt idx="1734">
                  <c:v>2.94</c:v>
                </c:pt>
                <c:pt idx="1735">
                  <c:v>2.94</c:v>
                </c:pt>
                <c:pt idx="1736">
                  <c:v>2.95</c:v>
                </c:pt>
                <c:pt idx="1737">
                  <c:v>2.95</c:v>
                </c:pt>
                <c:pt idx="1738">
                  <c:v>3.0515463920000001</c:v>
                </c:pt>
                <c:pt idx="1739">
                  <c:v>3.0515463920000001</c:v>
                </c:pt>
                <c:pt idx="1740">
                  <c:v>3.0515463920000001</c:v>
                </c:pt>
                <c:pt idx="1741">
                  <c:v>3.0515463920000001</c:v>
                </c:pt>
                <c:pt idx="1742">
                  <c:v>3.0618556699999999</c:v>
                </c:pt>
                <c:pt idx="1743">
                  <c:v>3.0618556699999999</c:v>
                </c:pt>
                <c:pt idx="1744">
                  <c:v>3.0618556699999999</c:v>
                </c:pt>
                <c:pt idx="1745">
                  <c:v>3.09375</c:v>
                </c:pt>
                <c:pt idx="1746">
                  <c:v>3.1041666669999999</c:v>
                </c:pt>
                <c:pt idx="1747">
                  <c:v>3.1041666669999999</c:v>
                </c:pt>
                <c:pt idx="1748">
                  <c:v>3.1041666669999999</c:v>
                </c:pt>
                <c:pt idx="1749">
                  <c:v>3.1473684209999999</c:v>
                </c:pt>
                <c:pt idx="1750">
                  <c:v>3.191489362</c:v>
                </c:pt>
                <c:pt idx="1751">
                  <c:v>3.191489362</c:v>
                </c:pt>
                <c:pt idx="1752">
                  <c:v>3.225806452</c:v>
                </c:pt>
                <c:pt idx="1753">
                  <c:v>3.307692308</c:v>
                </c:pt>
                <c:pt idx="1754">
                  <c:v>3.3444444440000001</c:v>
                </c:pt>
                <c:pt idx="1755">
                  <c:v>3.3444444440000001</c:v>
                </c:pt>
                <c:pt idx="1756">
                  <c:v>3.3444444440000001</c:v>
                </c:pt>
                <c:pt idx="1757">
                  <c:v>3.3444444440000001</c:v>
                </c:pt>
                <c:pt idx="1758">
                  <c:v>3.3444444440000001</c:v>
                </c:pt>
                <c:pt idx="1759">
                  <c:v>3.377777778</c:v>
                </c:pt>
                <c:pt idx="1760">
                  <c:v>3.4157303369999998</c:v>
                </c:pt>
                <c:pt idx="1761">
                  <c:v>3.4157303369999998</c:v>
                </c:pt>
                <c:pt idx="1762">
                  <c:v>3.4157303369999998</c:v>
                </c:pt>
                <c:pt idx="1763">
                  <c:v>3.4157303369999998</c:v>
                </c:pt>
                <c:pt idx="1764">
                  <c:v>3.4545454549999999</c:v>
                </c:pt>
                <c:pt idx="1765">
                  <c:v>3.4545454549999999</c:v>
                </c:pt>
                <c:pt idx="1766">
                  <c:v>3.5057471260000002</c:v>
                </c:pt>
                <c:pt idx="1767">
                  <c:v>3.5057471260000002</c:v>
                </c:pt>
                <c:pt idx="1768">
                  <c:v>3.5057471260000002</c:v>
                </c:pt>
                <c:pt idx="1769">
                  <c:v>3.588235294</c:v>
                </c:pt>
                <c:pt idx="1770">
                  <c:v>3.6</c:v>
                </c:pt>
                <c:pt idx="1771">
                  <c:v>3.6117647060000002</c:v>
                </c:pt>
                <c:pt idx="1772">
                  <c:v>3.6117647060000002</c:v>
                </c:pt>
                <c:pt idx="1773">
                  <c:v>3.6235294119999999</c:v>
                </c:pt>
                <c:pt idx="1774">
                  <c:v>3.6470588240000001</c:v>
                </c:pt>
                <c:pt idx="1775">
                  <c:v>3.6588235290000002</c:v>
                </c:pt>
                <c:pt idx="1776">
                  <c:v>3.6588235290000002</c:v>
                </c:pt>
                <c:pt idx="1777">
                  <c:v>3.6588235290000002</c:v>
                </c:pt>
                <c:pt idx="1778">
                  <c:v>3.6588235290000002</c:v>
                </c:pt>
                <c:pt idx="1779">
                  <c:v>3.7023809519999999</c:v>
                </c:pt>
                <c:pt idx="1780">
                  <c:v>3.7023809519999999</c:v>
                </c:pt>
                <c:pt idx="1781">
                  <c:v>3.7142857139999998</c:v>
                </c:pt>
                <c:pt idx="1782">
                  <c:v>3.7142857139999998</c:v>
                </c:pt>
                <c:pt idx="1783">
                  <c:v>3.7142857139999998</c:v>
                </c:pt>
                <c:pt idx="1784">
                  <c:v>3.7142857139999998</c:v>
                </c:pt>
                <c:pt idx="1785">
                  <c:v>3.7261904760000002</c:v>
                </c:pt>
                <c:pt idx="1786">
                  <c:v>3.771084337</c:v>
                </c:pt>
                <c:pt idx="1787">
                  <c:v>3.78313253</c:v>
                </c:pt>
                <c:pt idx="1788">
                  <c:v>3.78313253</c:v>
                </c:pt>
                <c:pt idx="1789">
                  <c:v>3.78313253</c:v>
                </c:pt>
                <c:pt idx="1790">
                  <c:v>3.8072289160000001</c:v>
                </c:pt>
                <c:pt idx="1791">
                  <c:v>3.8072289160000001</c:v>
                </c:pt>
                <c:pt idx="1792">
                  <c:v>3.8072289160000001</c:v>
                </c:pt>
                <c:pt idx="1793">
                  <c:v>3.8072289160000001</c:v>
                </c:pt>
                <c:pt idx="1794">
                  <c:v>3.8072289160000001</c:v>
                </c:pt>
                <c:pt idx="1795">
                  <c:v>3.8072289160000001</c:v>
                </c:pt>
                <c:pt idx="1796">
                  <c:v>3.8072289160000001</c:v>
                </c:pt>
                <c:pt idx="1797">
                  <c:v>3.8072289160000001</c:v>
                </c:pt>
                <c:pt idx="1798">
                  <c:v>3.8536585369999998</c:v>
                </c:pt>
                <c:pt idx="1799">
                  <c:v>3.8536585369999998</c:v>
                </c:pt>
                <c:pt idx="1800">
                  <c:v>3.8658536589999999</c:v>
                </c:pt>
                <c:pt idx="1801">
                  <c:v>3.8658536589999999</c:v>
                </c:pt>
                <c:pt idx="1802">
                  <c:v>3.8658536589999999</c:v>
                </c:pt>
                <c:pt idx="1803">
                  <c:v>3.8658536589999999</c:v>
                </c:pt>
                <c:pt idx="1804">
                  <c:v>3.9135802470000001</c:v>
                </c:pt>
                <c:pt idx="1805">
                  <c:v>3.9135802470000001</c:v>
                </c:pt>
                <c:pt idx="1806">
                  <c:v>3.9624999999999999</c:v>
                </c:pt>
                <c:pt idx="1807">
                  <c:v>3.9750000000000001</c:v>
                </c:pt>
                <c:pt idx="1808">
                  <c:v>3.9750000000000001</c:v>
                </c:pt>
                <c:pt idx="1809">
                  <c:v>3.9750000000000001</c:v>
                </c:pt>
                <c:pt idx="1810">
                  <c:v>3.9750000000000001</c:v>
                </c:pt>
                <c:pt idx="1811">
                  <c:v>4.0253164559999997</c:v>
                </c:pt>
                <c:pt idx="1812">
                  <c:v>4.0253164559999997</c:v>
                </c:pt>
                <c:pt idx="1813">
                  <c:v>4.076923077</c:v>
                </c:pt>
                <c:pt idx="1814">
                  <c:v>4.076923077</c:v>
                </c:pt>
                <c:pt idx="1815">
                  <c:v>4.076923077</c:v>
                </c:pt>
                <c:pt idx="1816">
                  <c:v>4.076923077</c:v>
                </c:pt>
                <c:pt idx="1817">
                  <c:v>4.076923077</c:v>
                </c:pt>
                <c:pt idx="1818">
                  <c:v>4.076923077</c:v>
                </c:pt>
                <c:pt idx="1819">
                  <c:v>4.0897435900000003</c:v>
                </c:pt>
                <c:pt idx="1820">
                  <c:v>4.0897435900000003</c:v>
                </c:pt>
                <c:pt idx="1821">
                  <c:v>4.0897435900000003</c:v>
                </c:pt>
                <c:pt idx="1822">
                  <c:v>4.1428571429999996</c:v>
                </c:pt>
                <c:pt idx="1823">
                  <c:v>4.1428571429999996</c:v>
                </c:pt>
                <c:pt idx="1824">
                  <c:v>4.1428571429999996</c:v>
                </c:pt>
                <c:pt idx="1825">
                  <c:v>4.1558441559999997</c:v>
                </c:pt>
                <c:pt idx="1826">
                  <c:v>4.1558441559999997</c:v>
                </c:pt>
                <c:pt idx="1827">
                  <c:v>4.1688311689999997</c:v>
                </c:pt>
                <c:pt idx="1828">
                  <c:v>4.1688311689999997</c:v>
                </c:pt>
                <c:pt idx="1829">
                  <c:v>4.1688311689999997</c:v>
                </c:pt>
                <c:pt idx="1830">
                  <c:v>4.1688311689999997</c:v>
                </c:pt>
                <c:pt idx="1831">
                  <c:v>4.1688311689999997</c:v>
                </c:pt>
                <c:pt idx="1832">
                  <c:v>4.1818181819999998</c:v>
                </c:pt>
                <c:pt idx="1833">
                  <c:v>4.1818181819999998</c:v>
                </c:pt>
                <c:pt idx="1834">
                  <c:v>4.1948051949999998</c:v>
                </c:pt>
                <c:pt idx="1835">
                  <c:v>4.25</c:v>
                </c:pt>
                <c:pt idx="1836">
                  <c:v>4.25</c:v>
                </c:pt>
                <c:pt idx="1837">
                  <c:v>4.25</c:v>
                </c:pt>
                <c:pt idx="1838">
                  <c:v>4.25</c:v>
                </c:pt>
                <c:pt idx="1839">
                  <c:v>4.25</c:v>
                </c:pt>
                <c:pt idx="1840">
                  <c:v>4.25</c:v>
                </c:pt>
                <c:pt idx="1841">
                  <c:v>4.25</c:v>
                </c:pt>
                <c:pt idx="1842">
                  <c:v>4.25</c:v>
                </c:pt>
                <c:pt idx="1843">
                  <c:v>4.263157895</c:v>
                </c:pt>
                <c:pt idx="1844">
                  <c:v>4.263157895</c:v>
                </c:pt>
                <c:pt idx="1845">
                  <c:v>4.263157895</c:v>
                </c:pt>
                <c:pt idx="1846">
                  <c:v>4.263157895</c:v>
                </c:pt>
                <c:pt idx="1847">
                  <c:v>4.263157895</c:v>
                </c:pt>
                <c:pt idx="1848">
                  <c:v>4.263157895</c:v>
                </c:pt>
                <c:pt idx="1849">
                  <c:v>4.263157895</c:v>
                </c:pt>
                <c:pt idx="1850">
                  <c:v>4.263157895</c:v>
                </c:pt>
                <c:pt idx="1851">
                  <c:v>4.263157895</c:v>
                </c:pt>
                <c:pt idx="1852">
                  <c:v>4.263157895</c:v>
                </c:pt>
                <c:pt idx="1853">
                  <c:v>4.263157895</c:v>
                </c:pt>
                <c:pt idx="1854">
                  <c:v>4.32</c:v>
                </c:pt>
                <c:pt idx="1855">
                  <c:v>4.32</c:v>
                </c:pt>
                <c:pt idx="1856">
                  <c:v>4.3333333329999997</c:v>
                </c:pt>
                <c:pt idx="1857">
                  <c:v>4.3333333329999997</c:v>
                </c:pt>
                <c:pt idx="1858">
                  <c:v>4.3333333329999997</c:v>
                </c:pt>
                <c:pt idx="1859">
                  <c:v>4.3333333329999997</c:v>
                </c:pt>
                <c:pt idx="1860">
                  <c:v>4.3333333329999997</c:v>
                </c:pt>
                <c:pt idx="1861">
                  <c:v>4.3333333329999997</c:v>
                </c:pt>
                <c:pt idx="1862">
                  <c:v>4.3333333329999997</c:v>
                </c:pt>
                <c:pt idx="1863">
                  <c:v>4.3918918920000003</c:v>
                </c:pt>
                <c:pt idx="1864">
                  <c:v>4.3918918920000003</c:v>
                </c:pt>
                <c:pt idx="1865">
                  <c:v>4.3918918920000003</c:v>
                </c:pt>
                <c:pt idx="1866">
                  <c:v>4.3918918920000003</c:v>
                </c:pt>
                <c:pt idx="1867">
                  <c:v>4.3918918920000003</c:v>
                </c:pt>
                <c:pt idx="1868">
                  <c:v>4.4520547949999996</c:v>
                </c:pt>
                <c:pt idx="1869">
                  <c:v>4.4520547949999996</c:v>
                </c:pt>
                <c:pt idx="1870">
                  <c:v>4.4520547949999996</c:v>
                </c:pt>
                <c:pt idx="1871">
                  <c:v>4.4520547949999996</c:v>
                </c:pt>
                <c:pt idx="1872">
                  <c:v>4.4520547949999996</c:v>
                </c:pt>
                <c:pt idx="1873">
                  <c:v>4.4520547949999996</c:v>
                </c:pt>
                <c:pt idx="1874">
                  <c:v>4.4520547949999996</c:v>
                </c:pt>
                <c:pt idx="1875">
                  <c:v>4.4657534249999999</c:v>
                </c:pt>
                <c:pt idx="1876">
                  <c:v>4.5915492960000002</c:v>
                </c:pt>
                <c:pt idx="1877">
                  <c:v>4.7246376809999999</c:v>
                </c:pt>
                <c:pt idx="1878">
                  <c:v>4.7941176470000002</c:v>
                </c:pt>
                <c:pt idx="1879">
                  <c:v>4.7941176470000002</c:v>
                </c:pt>
                <c:pt idx="1880">
                  <c:v>4.7941176470000002</c:v>
                </c:pt>
                <c:pt idx="1881">
                  <c:v>4.8656716419999997</c:v>
                </c:pt>
                <c:pt idx="1882">
                  <c:v>4.8656716419999997</c:v>
                </c:pt>
                <c:pt idx="1883">
                  <c:v>4.8656716419999997</c:v>
                </c:pt>
                <c:pt idx="1884">
                  <c:v>4.8805970150000002</c:v>
                </c:pt>
                <c:pt idx="1885">
                  <c:v>4.8805970150000002</c:v>
                </c:pt>
                <c:pt idx="1886">
                  <c:v>4.8805970150000002</c:v>
                </c:pt>
                <c:pt idx="1887">
                  <c:v>5.0307692309999998</c:v>
                </c:pt>
                <c:pt idx="1888">
                  <c:v>5.109375</c:v>
                </c:pt>
                <c:pt idx="1889">
                  <c:v>5.125</c:v>
                </c:pt>
                <c:pt idx="1890">
                  <c:v>5.125</c:v>
                </c:pt>
                <c:pt idx="1891">
                  <c:v>5.125</c:v>
                </c:pt>
                <c:pt idx="1892">
                  <c:v>5.125</c:v>
                </c:pt>
                <c:pt idx="1893">
                  <c:v>5.125</c:v>
                </c:pt>
                <c:pt idx="1894">
                  <c:v>5.125</c:v>
                </c:pt>
                <c:pt idx="1895">
                  <c:v>5.125</c:v>
                </c:pt>
                <c:pt idx="1896">
                  <c:v>5.125</c:v>
                </c:pt>
                <c:pt idx="1897">
                  <c:v>5.2380952379999997</c:v>
                </c:pt>
                <c:pt idx="1898">
                  <c:v>5.2698412699999997</c:v>
                </c:pt>
                <c:pt idx="1899">
                  <c:v>5.2857142860000002</c:v>
                </c:pt>
                <c:pt idx="1900">
                  <c:v>5.2857142860000002</c:v>
                </c:pt>
                <c:pt idx="1901">
                  <c:v>5.2857142860000002</c:v>
                </c:pt>
                <c:pt idx="1902">
                  <c:v>5.3015873019999997</c:v>
                </c:pt>
                <c:pt idx="1903">
                  <c:v>5.3015873019999997</c:v>
                </c:pt>
                <c:pt idx="1904">
                  <c:v>5.3015873019999997</c:v>
                </c:pt>
                <c:pt idx="1905">
                  <c:v>5.3015873019999997</c:v>
                </c:pt>
                <c:pt idx="1906">
                  <c:v>5.3015873019999997</c:v>
                </c:pt>
                <c:pt idx="1907">
                  <c:v>5.3015873019999997</c:v>
                </c:pt>
                <c:pt idx="1908">
                  <c:v>5.3333333329999997</c:v>
                </c:pt>
                <c:pt idx="1909">
                  <c:v>5.4354838709999997</c:v>
                </c:pt>
                <c:pt idx="1910">
                  <c:v>5.4354838709999997</c:v>
                </c:pt>
                <c:pt idx="1911">
                  <c:v>5.4354838709999997</c:v>
                </c:pt>
                <c:pt idx="1912">
                  <c:v>5.4354838709999997</c:v>
                </c:pt>
                <c:pt idx="1913">
                  <c:v>5.4354838709999997</c:v>
                </c:pt>
                <c:pt idx="1914">
                  <c:v>5.5245901640000001</c:v>
                </c:pt>
                <c:pt idx="1915">
                  <c:v>5.5245901640000001</c:v>
                </c:pt>
                <c:pt idx="1916">
                  <c:v>5.5245901640000001</c:v>
                </c:pt>
                <c:pt idx="1917">
                  <c:v>5.5245901640000001</c:v>
                </c:pt>
                <c:pt idx="1918">
                  <c:v>5.5409836070000003</c:v>
                </c:pt>
                <c:pt idx="1919">
                  <c:v>5.5409836070000003</c:v>
                </c:pt>
                <c:pt idx="1920">
                  <c:v>5.5409836070000003</c:v>
                </c:pt>
                <c:pt idx="1921">
                  <c:v>5.5409836070000003</c:v>
                </c:pt>
                <c:pt idx="1922">
                  <c:v>5.5409836070000003</c:v>
                </c:pt>
                <c:pt idx="1923">
                  <c:v>5.5409836070000003</c:v>
                </c:pt>
                <c:pt idx="1924">
                  <c:v>5.5409836070000003</c:v>
                </c:pt>
                <c:pt idx="1925">
                  <c:v>5.5409836070000003</c:v>
                </c:pt>
                <c:pt idx="1926">
                  <c:v>5.5409836070000003</c:v>
                </c:pt>
                <c:pt idx="1927">
                  <c:v>5.5409836070000003</c:v>
                </c:pt>
                <c:pt idx="1928">
                  <c:v>5.5409836070000003</c:v>
                </c:pt>
                <c:pt idx="1929">
                  <c:v>5.5409836070000003</c:v>
                </c:pt>
                <c:pt idx="1930">
                  <c:v>5.5573770490000003</c:v>
                </c:pt>
                <c:pt idx="1931">
                  <c:v>5.5573770490000003</c:v>
                </c:pt>
                <c:pt idx="1932">
                  <c:v>5.5573770490000003</c:v>
                </c:pt>
                <c:pt idx="1933">
                  <c:v>5.5573770490000003</c:v>
                </c:pt>
                <c:pt idx="1934">
                  <c:v>5.5573770490000003</c:v>
                </c:pt>
                <c:pt idx="1935">
                  <c:v>5.5737704920000004</c:v>
                </c:pt>
                <c:pt idx="1936">
                  <c:v>5.6666666670000003</c:v>
                </c:pt>
                <c:pt idx="1937">
                  <c:v>5.6666666670000003</c:v>
                </c:pt>
                <c:pt idx="1938">
                  <c:v>5.6666666670000003</c:v>
                </c:pt>
                <c:pt idx="1939">
                  <c:v>5.6666666670000003</c:v>
                </c:pt>
                <c:pt idx="1940">
                  <c:v>5.6666666670000003</c:v>
                </c:pt>
                <c:pt idx="1941">
                  <c:v>5.6666666670000003</c:v>
                </c:pt>
                <c:pt idx="1942">
                  <c:v>5.6666666670000003</c:v>
                </c:pt>
                <c:pt idx="1943">
                  <c:v>5.6666666670000003</c:v>
                </c:pt>
                <c:pt idx="1944">
                  <c:v>5.6666666670000003</c:v>
                </c:pt>
                <c:pt idx="1945">
                  <c:v>5.7627118639999999</c:v>
                </c:pt>
                <c:pt idx="1946">
                  <c:v>5.7627118639999999</c:v>
                </c:pt>
                <c:pt idx="1947">
                  <c:v>5.8620689659999998</c:v>
                </c:pt>
                <c:pt idx="1948">
                  <c:v>5.8620689659999998</c:v>
                </c:pt>
                <c:pt idx="1949">
                  <c:v>5.8620689659999998</c:v>
                </c:pt>
                <c:pt idx="1950">
                  <c:v>5.8620689659999998</c:v>
                </c:pt>
                <c:pt idx="1951">
                  <c:v>5.8620689659999998</c:v>
                </c:pt>
                <c:pt idx="1952">
                  <c:v>5.8620689659999998</c:v>
                </c:pt>
                <c:pt idx="1953">
                  <c:v>5.9649122810000001</c:v>
                </c:pt>
                <c:pt idx="1954">
                  <c:v>5.9649122810000001</c:v>
                </c:pt>
                <c:pt idx="1955">
                  <c:v>5.9649122810000001</c:v>
                </c:pt>
                <c:pt idx="1956">
                  <c:v>6.0714285710000002</c:v>
                </c:pt>
                <c:pt idx="1957">
                  <c:v>6.0892857139999998</c:v>
                </c:pt>
                <c:pt idx="1958">
                  <c:v>6.0892857139999998</c:v>
                </c:pt>
                <c:pt idx="1959">
                  <c:v>6.0892857139999998</c:v>
                </c:pt>
                <c:pt idx="1960">
                  <c:v>6.0892857139999998</c:v>
                </c:pt>
                <c:pt idx="1961">
                  <c:v>6.0892857139999998</c:v>
                </c:pt>
                <c:pt idx="1962">
                  <c:v>6.0892857139999998</c:v>
                </c:pt>
                <c:pt idx="1963">
                  <c:v>6.0892857139999998</c:v>
                </c:pt>
                <c:pt idx="1964">
                  <c:v>6.0892857139999998</c:v>
                </c:pt>
                <c:pt idx="1965">
                  <c:v>6.0892857139999998</c:v>
                </c:pt>
                <c:pt idx="1966">
                  <c:v>6.1071428570000004</c:v>
                </c:pt>
                <c:pt idx="1967">
                  <c:v>6.1071428570000004</c:v>
                </c:pt>
                <c:pt idx="1968">
                  <c:v>6.125</c:v>
                </c:pt>
                <c:pt idx="1969">
                  <c:v>6.125</c:v>
                </c:pt>
                <c:pt idx="1970">
                  <c:v>6.125</c:v>
                </c:pt>
                <c:pt idx="1971">
                  <c:v>6.125</c:v>
                </c:pt>
                <c:pt idx="1972">
                  <c:v>6.125</c:v>
                </c:pt>
                <c:pt idx="1973">
                  <c:v>6.125</c:v>
                </c:pt>
                <c:pt idx="1974">
                  <c:v>6.1428571429999996</c:v>
                </c:pt>
                <c:pt idx="1975">
                  <c:v>6.1428571429999996</c:v>
                </c:pt>
                <c:pt idx="1976">
                  <c:v>6.1428571429999996</c:v>
                </c:pt>
                <c:pt idx="1977">
                  <c:v>6.2727272730000001</c:v>
                </c:pt>
                <c:pt idx="1978">
                  <c:v>6.2727272730000001</c:v>
                </c:pt>
                <c:pt idx="1979">
                  <c:v>6.2727272730000001</c:v>
                </c:pt>
                <c:pt idx="1980">
                  <c:v>6.2727272730000001</c:v>
                </c:pt>
                <c:pt idx="1981">
                  <c:v>6.2727272730000001</c:v>
                </c:pt>
                <c:pt idx="1982">
                  <c:v>6.2727272730000001</c:v>
                </c:pt>
                <c:pt idx="1983">
                  <c:v>6.2727272730000001</c:v>
                </c:pt>
                <c:pt idx="1984">
                  <c:v>6.2727272730000001</c:v>
                </c:pt>
                <c:pt idx="1985">
                  <c:v>6.2727272730000001</c:v>
                </c:pt>
                <c:pt idx="1986">
                  <c:v>6.2727272730000001</c:v>
                </c:pt>
                <c:pt idx="1987">
                  <c:v>6.2727272730000001</c:v>
                </c:pt>
                <c:pt idx="1988">
                  <c:v>6.2727272730000001</c:v>
                </c:pt>
                <c:pt idx="1989">
                  <c:v>6.2727272730000001</c:v>
                </c:pt>
                <c:pt idx="1990">
                  <c:v>6.2727272730000001</c:v>
                </c:pt>
                <c:pt idx="1991">
                  <c:v>6.2727272730000001</c:v>
                </c:pt>
                <c:pt idx="1992">
                  <c:v>6.2727272730000001</c:v>
                </c:pt>
                <c:pt idx="1993">
                  <c:v>6.3888888890000004</c:v>
                </c:pt>
                <c:pt idx="1994">
                  <c:v>6.3888888890000004</c:v>
                </c:pt>
                <c:pt idx="1995">
                  <c:v>6.3888888890000004</c:v>
                </c:pt>
                <c:pt idx="1996">
                  <c:v>6.3888888890000004</c:v>
                </c:pt>
                <c:pt idx="1997">
                  <c:v>6.3888888890000004</c:v>
                </c:pt>
                <c:pt idx="1998">
                  <c:v>6.407407407</c:v>
                </c:pt>
                <c:pt idx="1999">
                  <c:v>6.407407407</c:v>
                </c:pt>
                <c:pt idx="2000">
                  <c:v>6.407407407</c:v>
                </c:pt>
                <c:pt idx="2001">
                  <c:v>6.407407407</c:v>
                </c:pt>
                <c:pt idx="2002">
                  <c:v>6.407407407</c:v>
                </c:pt>
                <c:pt idx="2003">
                  <c:v>6.407407407</c:v>
                </c:pt>
                <c:pt idx="2004">
                  <c:v>6.407407407</c:v>
                </c:pt>
                <c:pt idx="2005">
                  <c:v>6.653846154</c:v>
                </c:pt>
                <c:pt idx="2006">
                  <c:v>6.653846154</c:v>
                </c:pt>
                <c:pt idx="2007">
                  <c:v>6.653846154</c:v>
                </c:pt>
                <c:pt idx="2008">
                  <c:v>6.653846154</c:v>
                </c:pt>
                <c:pt idx="2009">
                  <c:v>6.7843137249999996</c:v>
                </c:pt>
                <c:pt idx="2010">
                  <c:v>6.92</c:v>
                </c:pt>
                <c:pt idx="2011">
                  <c:v>6.92</c:v>
                </c:pt>
                <c:pt idx="2012">
                  <c:v>6.92</c:v>
                </c:pt>
                <c:pt idx="2013">
                  <c:v>6.92</c:v>
                </c:pt>
                <c:pt idx="2014">
                  <c:v>6.94</c:v>
                </c:pt>
                <c:pt idx="2015">
                  <c:v>6.94</c:v>
                </c:pt>
                <c:pt idx="2016">
                  <c:v>6.94</c:v>
                </c:pt>
                <c:pt idx="2017">
                  <c:v>6.94</c:v>
                </c:pt>
                <c:pt idx="2018">
                  <c:v>6.94</c:v>
                </c:pt>
                <c:pt idx="2019">
                  <c:v>6.94</c:v>
                </c:pt>
                <c:pt idx="2020">
                  <c:v>6.94</c:v>
                </c:pt>
                <c:pt idx="2021">
                  <c:v>6.94</c:v>
                </c:pt>
                <c:pt idx="2022">
                  <c:v>6.94</c:v>
                </c:pt>
                <c:pt idx="2023">
                  <c:v>6.94</c:v>
                </c:pt>
                <c:pt idx="2024">
                  <c:v>6.94</c:v>
                </c:pt>
                <c:pt idx="2025">
                  <c:v>7.0816326529999998</c:v>
                </c:pt>
                <c:pt idx="2026">
                  <c:v>7.1224489799999997</c:v>
                </c:pt>
                <c:pt idx="2027">
                  <c:v>7.1224489799999997</c:v>
                </c:pt>
                <c:pt idx="2028">
                  <c:v>7.1224489799999997</c:v>
                </c:pt>
                <c:pt idx="2029">
                  <c:v>7.1224489799999997</c:v>
                </c:pt>
                <c:pt idx="2030">
                  <c:v>7.1428571429999996</c:v>
                </c:pt>
                <c:pt idx="2031">
                  <c:v>7.1632653060000004</c:v>
                </c:pt>
                <c:pt idx="2032">
                  <c:v>7.1632653060000004</c:v>
                </c:pt>
                <c:pt idx="2033">
                  <c:v>7.3125</c:v>
                </c:pt>
                <c:pt idx="2034">
                  <c:v>7.3125</c:v>
                </c:pt>
                <c:pt idx="2035">
                  <c:v>7.4680851060000002</c:v>
                </c:pt>
                <c:pt idx="2036">
                  <c:v>7.4680851060000002</c:v>
                </c:pt>
                <c:pt idx="2037">
                  <c:v>7.4680851060000002</c:v>
                </c:pt>
                <c:pt idx="2038">
                  <c:v>7.4680851060000002</c:v>
                </c:pt>
                <c:pt idx="2039">
                  <c:v>7.4680851060000002</c:v>
                </c:pt>
                <c:pt idx="2040">
                  <c:v>7.4680851060000002</c:v>
                </c:pt>
                <c:pt idx="2041">
                  <c:v>7.4680851060000002</c:v>
                </c:pt>
                <c:pt idx="2042">
                  <c:v>7.4680851060000002</c:v>
                </c:pt>
                <c:pt idx="2043">
                  <c:v>7.4680851060000002</c:v>
                </c:pt>
                <c:pt idx="2044">
                  <c:v>7.4680851060000002</c:v>
                </c:pt>
                <c:pt idx="2045">
                  <c:v>7.6304347830000001</c:v>
                </c:pt>
                <c:pt idx="2046">
                  <c:v>7.6521739130000004</c:v>
                </c:pt>
                <c:pt idx="2047">
                  <c:v>7.6521739130000004</c:v>
                </c:pt>
                <c:pt idx="2048">
                  <c:v>7.6521739130000004</c:v>
                </c:pt>
                <c:pt idx="2049">
                  <c:v>7.6521739130000004</c:v>
                </c:pt>
                <c:pt idx="2050">
                  <c:v>7.6521739130000004</c:v>
                </c:pt>
                <c:pt idx="2051">
                  <c:v>7.6521739130000004</c:v>
                </c:pt>
                <c:pt idx="2052">
                  <c:v>7.6521739130000004</c:v>
                </c:pt>
                <c:pt idx="2053">
                  <c:v>7.6521739130000004</c:v>
                </c:pt>
                <c:pt idx="2054">
                  <c:v>7.6739130429999998</c:v>
                </c:pt>
                <c:pt idx="2055">
                  <c:v>7.6739130429999998</c:v>
                </c:pt>
                <c:pt idx="2056">
                  <c:v>7.6956521740000001</c:v>
                </c:pt>
                <c:pt idx="2057">
                  <c:v>7.6956521740000001</c:v>
                </c:pt>
                <c:pt idx="2058">
                  <c:v>7.6956521740000001</c:v>
                </c:pt>
                <c:pt idx="2059">
                  <c:v>7.6956521740000001</c:v>
                </c:pt>
                <c:pt idx="2060">
                  <c:v>7.6956521740000001</c:v>
                </c:pt>
                <c:pt idx="2061">
                  <c:v>7.6956521740000001</c:v>
                </c:pt>
                <c:pt idx="2062">
                  <c:v>7.8666666669999996</c:v>
                </c:pt>
                <c:pt idx="2063">
                  <c:v>7.8666666669999996</c:v>
                </c:pt>
                <c:pt idx="2064">
                  <c:v>7.8666666669999996</c:v>
                </c:pt>
                <c:pt idx="2065">
                  <c:v>8.0454545450000001</c:v>
                </c:pt>
                <c:pt idx="2066">
                  <c:v>8.0681818179999993</c:v>
                </c:pt>
                <c:pt idx="2067">
                  <c:v>8.0681818179999993</c:v>
                </c:pt>
                <c:pt idx="2068">
                  <c:v>8.0681818179999993</c:v>
                </c:pt>
                <c:pt idx="2069">
                  <c:v>8.0681818179999993</c:v>
                </c:pt>
                <c:pt idx="2070">
                  <c:v>8.0681818179999993</c:v>
                </c:pt>
                <c:pt idx="2071">
                  <c:v>8.0681818179999993</c:v>
                </c:pt>
                <c:pt idx="2072">
                  <c:v>8.0681818179999993</c:v>
                </c:pt>
                <c:pt idx="2073">
                  <c:v>8.2558139530000005</c:v>
                </c:pt>
                <c:pt idx="2074">
                  <c:v>8.2558139530000005</c:v>
                </c:pt>
                <c:pt idx="2075">
                  <c:v>8.2558139530000005</c:v>
                </c:pt>
                <c:pt idx="2076">
                  <c:v>8.2558139530000005</c:v>
                </c:pt>
                <c:pt idx="2077">
                  <c:v>8.2558139530000005</c:v>
                </c:pt>
                <c:pt idx="2078">
                  <c:v>8.2558139530000005</c:v>
                </c:pt>
                <c:pt idx="2079">
                  <c:v>8.2558139530000005</c:v>
                </c:pt>
                <c:pt idx="2080">
                  <c:v>8.2558139530000005</c:v>
                </c:pt>
                <c:pt idx="2081">
                  <c:v>8.2558139530000005</c:v>
                </c:pt>
                <c:pt idx="2082">
                  <c:v>8.2558139530000005</c:v>
                </c:pt>
                <c:pt idx="2083">
                  <c:v>8.2790697669999993</c:v>
                </c:pt>
                <c:pt idx="2084">
                  <c:v>8.2790697669999993</c:v>
                </c:pt>
                <c:pt idx="2085">
                  <c:v>8.2790697669999993</c:v>
                </c:pt>
                <c:pt idx="2086">
                  <c:v>8.3023255809999998</c:v>
                </c:pt>
                <c:pt idx="2087">
                  <c:v>8.3023255809999998</c:v>
                </c:pt>
                <c:pt idx="2088">
                  <c:v>8.5</c:v>
                </c:pt>
                <c:pt idx="2089">
                  <c:v>8.5</c:v>
                </c:pt>
                <c:pt idx="2090">
                  <c:v>8.5</c:v>
                </c:pt>
                <c:pt idx="2091">
                  <c:v>8.5</c:v>
                </c:pt>
                <c:pt idx="2092">
                  <c:v>8.5</c:v>
                </c:pt>
                <c:pt idx="2093">
                  <c:v>8.5</c:v>
                </c:pt>
                <c:pt idx="2094">
                  <c:v>8.5238095240000007</c:v>
                </c:pt>
                <c:pt idx="2095">
                  <c:v>8.5238095240000007</c:v>
                </c:pt>
                <c:pt idx="2096">
                  <c:v>8.5238095240000007</c:v>
                </c:pt>
                <c:pt idx="2097">
                  <c:v>8.5238095240000007</c:v>
                </c:pt>
                <c:pt idx="2098">
                  <c:v>8.5238095240000007</c:v>
                </c:pt>
                <c:pt idx="2099">
                  <c:v>8.5238095240000007</c:v>
                </c:pt>
                <c:pt idx="2100">
                  <c:v>8.7317073169999997</c:v>
                </c:pt>
                <c:pt idx="2101">
                  <c:v>8.7317073169999997</c:v>
                </c:pt>
                <c:pt idx="2102">
                  <c:v>8.7317073169999997</c:v>
                </c:pt>
                <c:pt idx="2103">
                  <c:v>8.7317073169999997</c:v>
                </c:pt>
                <c:pt idx="2104">
                  <c:v>8.7317073169999997</c:v>
                </c:pt>
                <c:pt idx="2105">
                  <c:v>8.7317073169999997</c:v>
                </c:pt>
                <c:pt idx="2106">
                  <c:v>8.9499999999999993</c:v>
                </c:pt>
                <c:pt idx="2107">
                  <c:v>8.9499999999999993</c:v>
                </c:pt>
                <c:pt idx="2108">
                  <c:v>8.9499999999999993</c:v>
                </c:pt>
                <c:pt idx="2109">
                  <c:v>8.9749999999999996</c:v>
                </c:pt>
                <c:pt idx="2110">
                  <c:v>8.9749999999999996</c:v>
                </c:pt>
                <c:pt idx="2111">
                  <c:v>8.9749999999999996</c:v>
                </c:pt>
                <c:pt idx="2112">
                  <c:v>8.9749999999999996</c:v>
                </c:pt>
                <c:pt idx="2113">
                  <c:v>8.9749999999999996</c:v>
                </c:pt>
                <c:pt idx="2114">
                  <c:v>9.2051282049999994</c:v>
                </c:pt>
                <c:pt idx="2115">
                  <c:v>9.2051282049999994</c:v>
                </c:pt>
                <c:pt idx="2116">
                  <c:v>9.2051282049999994</c:v>
                </c:pt>
                <c:pt idx="2117">
                  <c:v>9.2051282049999994</c:v>
                </c:pt>
                <c:pt idx="2118">
                  <c:v>9.4473684210000002</c:v>
                </c:pt>
                <c:pt idx="2119">
                  <c:v>9.4473684210000002</c:v>
                </c:pt>
                <c:pt idx="2120">
                  <c:v>9.4473684210000002</c:v>
                </c:pt>
                <c:pt idx="2121">
                  <c:v>9.4736842110000001</c:v>
                </c:pt>
                <c:pt idx="2122">
                  <c:v>9.4736842110000001</c:v>
                </c:pt>
                <c:pt idx="2123">
                  <c:v>9.4736842110000001</c:v>
                </c:pt>
                <c:pt idx="2124">
                  <c:v>9.4736842110000001</c:v>
                </c:pt>
                <c:pt idx="2125">
                  <c:v>9.4736842110000001</c:v>
                </c:pt>
                <c:pt idx="2126">
                  <c:v>9.4736842110000001</c:v>
                </c:pt>
                <c:pt idx="2127">
                  <c:v>9.5</c:v>
                </c:pt>
                <c:pt idx="2128">
                  <c:v>9.5</c:v>
                </c:pt>
                <c:pt idx="2129">
                  <c:v>9.5</c:v>
                </c:pt>
                <c:pt idx="2130">
                  <c:v>9.7567567569999998</c:v>
                </c:pt>
                <c:pt idx="2131">
                  <c:v>9.7567567569999998</c:v>
                </c:pt>
                <c:pt idx="2132">
                  <c:v>9.7567567569999998</c:v>
                </c:pt>
                <c:pt idx="2133">
                  <c:v>9.7567567569999998</c:v>
                </c:pt>
                <c:pt idx="2134">
                  <c:v>10.027777779999999</c:v>
                </c:pt>
                <c:pt idx="2135">
                  <c:v>10.05555556</c:v>
                </c:pt>
                <c:pt idx="2136">
                  <c:v>10.05555556</c:v>
                </c:pt>
                <c:pt idx="2137">
                  <c:v>10.05555556</c:v>
                </c:pt>
                <c:pt idx="2138">
                  <c:v>10.05555556</c:v>
                </c:pt>
                <c:pt idx="2139">
                  <c:v>10.08333333</c:v>
                </c:pt>
                <c:pt idx="2140">
                  <c:v>10.08333333</c:v>
                </c:pt>
                <c:pt idx="2141">
                  <c:v>10.08333333</c:v>
                </c:pt>
                <c:pt idx="2142">
                  <c:v>10.08333333</c:v>
                </c:pt>
                <c:pt idx="2143">
                  <c:v>10.08333333</c:v>
                </c:pt>
                <c:pt idx="2144">
                  <c:v>10.08333333</c:v>
                </c:pt>
                <c:pt idx="2145">
                  <c:v>10.08333333</c:v>
                </c:pt>
                <c:pt idx="2146">
                  <c:v>10.371428570000001</c:v>
                </c:pt>
                <c:pt idx="2147">
                  <c:v>10.371428570000001</c:v>
                </c:pt>
                <c:pt idx="2148">
                  <c:v>10.371428570000001</c:v>
                </c:pt>
                <c:pt idx="2149">
                  <c:v>10.371428570000001</c:v>
                </c:pt>
                <c:pt idx="2150">
                  <c:v>10.676470589999999</c:v>
                </c:pt>
                <c:pt idx="2151">
                  <c:v>10.70588235</c:v>
                </c:pt>
                <c:pt idx="2152">
                  <c:v>10.70588235</c:v>
                </c:pt>
                <c:pt idx="2153">
                  <c:v>10.70588235</c:v>
                </c:pt>
                <c:pt idx="2154">
                  <c:v>10.70588235</c:v>
                </c:pt>
                <c:pt idx="2155">
                  <c:v>10.735294120000001</c:v>
                </c:pt>
                <c:pt idx="2156">
                  <c:v>11.06060606</c:v>
                </c:pt>
                <c:pt idx="2157">
                  <c:v>11.06060606</c:v>
                </c:pt>
                <c:pt idx="2158">
                  <c:v>11.40625</c:v>
                </c:pt>
                <c:pt idx="2159">
                  <c:v>11.40625</c:v>
                </c:pt>
                <c:pt idx="2160">
                  <c:v>11.40625</c:v>
                </c:pt>
                <c:pt idx="2161">
                  <c:v>11.40625</c:v>
                </c:pt>
                <c:pt idx="2162">
                  <c:v>11.40625</c:v>
                </c:pt>
                <c:pt idx="2163">
                  <c:v>11.40625</c:v>
                </c:pt>
                <c:pt idx="2164">
                  <c:v>11.40625</c:v>
                </c:pt>
                <c:pt idx="2165">
                  <c:v>11.40625</c:v>
                </c:pt>
                <c:pt idx="2166">
                  <c:v>11.40625</c:v>
                </c:pt>
                <c:pt idx="2167">
                  <c:v>11.4375</c:v>
                </c:pt>
                <c:pt idx="2168">
                  <c:v>11.4375</c:v>
                </c:pt>
                <c:pt idx="2169">
                  <c:v>11.4375</c:v>
                </c:pt>
                <c:pt idx="2170">
                  <c:v>11.4375</c:v>
                </c:pt>
                <c:pt idx="2171">
                  <c:v>11.46875</c:v>
                </c:pt>
                <c:pt idx="2172">
                  <c:v>11.46875</c:v>
                </c:pt>
                <c:pt idx="2173">
                  <c:v>11.46875</c:v>
                </c:pt>
                <c:pt idx="2174">
                  <c:v>11.46875</c:v>
                </c:pt>
                <c:pt idx="2175">
                  <c:v>11.838709679999999</c:v>
                </c:pt>
                <c:pt idx="2176">
                  <c:v>11.838709679999999</c:v>
                </c:pt>
                <c:pt idx="2177">
                  <c:v>11.870967739999999</c:v>
                </c:pt>
                <c:pt idx="2178">
                  <c:v>11.870967739999999</c:v>
                </c:pt>
                <c:pt idx="2179">
                  <c:v>11.90322581</c:v>
                </c:pt>
                <c:pt idx="2180">
                  <c:v>11.90322581</c:v>
                </c:pt>
                <c:pt idx="2181">
                  <c:v>11.90322581</c:v>
                </c:pt>
                <c:pt idx="2182">
                  <c:v>11.90322581</c:v>
                </c:pt>
                <c:pt idx="2183">
                  <c:v>11.90322581</c:v>
                </c:pt>
                <c:pt idx="2184">
                  <c:v>11.90322581</c:v>
                </c:pt>
                <c:pt idx="2185">
                  <c:v>11.90322581</c:v>
                </c:pt>
                <c:pt idx="2186">
                  <c:v>11.90322581</c:v>
                </c:pt>
                <c:pt idx="2187">
                  <c:v>11.90322581</c:v>
                </c:pt>
                <c:pt idx="2188">
                  <c:v>11.90322581</c:v>
                </c:pt>
                <c:pt idx="2189">
                  <c:v>11.90322581</c:v>
                </c:pt>
                <c:pt idx="2190">
                  <c:v>11.90322581</c:v>
                </c:pt>
                <c:pt idx="2191">
                  <c:v>11.90322581</c:v>
                </c:pt>
                <c:pt idx="2192">
                  <c:v>11.90322581</c:v>
                </c:pt>
                <c:pt idx="2193">
                  <c:v>11.90322581</c:v>
                </c:pt>
                <c:pt idx="2194">
                  <c:v>11.90322581</c:v>
                </c:pt>
                <c:pt idx="2195">
                  <c:v>11.90322581</c:v>
                </c:pt>
                <c:pt idx="2196">
                  <c:v>11.935483870000001</c:v>
                </c:pt>
                <c:pt idx="2197">
                  <c:v>11.935483870000001</c:v>
                </c:pt>
                <c:pt idx="2198">
                  <c:v>11.935483870000001</c:v>
                </c:pt>
                <c:pt idx="2199">
                  <c:v>11.935483870000001</c:v>
                </c:pt>
                <c:pt idx="2200">
                  <c:v>11.935483870000001</c:v>
                </c:pt>
                <c:pt idx="2201">
                  <c:v>11.935483870000001</c:v>
                </c:pt>
                <c:pt idx="2202">
                  <c:v>11.935483870000001</c:v>
                </c:pt>
                <c:pt idx="2203">
                  <c:v>12.33333333</c:v>
                </c:pt>
                <c:pt idx="2204">
                  <c:v>12.33333333</c:v>
                </c:pt>
                <c:pt idx="2205">
                  <c:v>12.33333333</c:v>
                </c:pt>
                <c:pt idx="2206">
                  <c:v>12.33333333</c:v>
                </c:pt>
                <c:pt idx="2207">
                  <c:v>12.33333333</c:v>
                </c:pt>
                <c:pt idx="2208">
                  <c:v>12.33333333</c:v>
                </c:pt>
                <c:pt idx="2209">
                  <c:v>12.33333333</c:v>
                </c:pt>
                <c:pt idx="2210">
                  <c:v>12.33333333</c:v>
                </c:pt>
                <c:pt idx="2211">
                  <c:v>12.33333333</c:v>
                </c:pt>
                <c:pt idx="2212">
                  <c:v>12.33333333</c:v>
                </c:pt>
                <c:pt idx="2213">
                  <c:v>12.33333333</c:v>
                </c:pt>
                <c:pt idx="2214">
                  <c:v>12.33333333</c:v>
                </c:pt>
                <c:pt idx="2215">
                  <c:v>12.33333333</c:v>
                </c:pt>
                <c:pt idx="2216">
                  <c:v>12.33333333</c:v>
                </c:pt>
                <c:pt idx="2217">
                  <c:v>12.33333333</c:v>
                </c:pt>
                <c:pt idx="2218">
                  <c:v>12.33333333</c:v>
                </c:pt>
                <c:pt idx="2219">
                  <c:v>12.33333333</c:v>
                </c:pt>
                <c:pt idx="2220">
                  <c:v>12.33333333</c:v>
                </c:pt>
                <c:pt idx="2221">
                  <c:v>12.33333333</c:v>
                </c:pt>
                <c:pt idx="2222">
                  <c:v>12.33333333</c:v>
                </c:pt>
                <c:pt idx="2223">
                  <c:v>12.33333333</c:v>
                </c:pt>
                <c:pt idx="2224">
                  <c:v>12.366666670000001</c:v>
                </c:pt>
                <c:pt idx="2225">
                  <c:v>12.366666670000001</c:v>
                </c:pt>
                <c:pt idx="2226">
                  <c:v>12.79310345</c:v>
                </c:pt>
                <c:pt idx="2227">
                  <c:v>12.79310345</c:v>
                </c:pt>
                <c:pt idx="2228">
                  <c:v>12.79310345</c:v>
                </c:pt>
                <c:pt idx="2229">
                  <c:v>12.79310345</c:v>
                </c:pt>
                <c:pt idx="2230">
                  <c:v>12.79310345</c:v>
                </c:pt>
                <c:pt idx="2231">
                  <c:v>12.79310345</c:v>
                </c:pt>
                <c:pt idx="2232">
                  <c:v>12.79310345</c:v>
                </c:pt>
                <c:pt idx="2233">
                  <c:v>12.79310345</c:v>
                </c:pt>
                <c:pt idx="2234">
                  <c:v>12.79310345</c:v>
                </c:pt>
                <c:pt idx="2235">
                  <c:v>12.79310345</c:v>
                </c:pt>
                <c:pt idx="2236">
                  <c:v>12.79310345</c:v>
                </c:pt>
                <c:pt idx="2237">
                  <c:v>12.79310345</c:v>
                </c:pt>
                <c:pt idx="2238">
                  <c:v>12.79310345</c:v>
                </c:pt>
                <c:pt idx="2239">
                  <c:v>12.79310345</c:v>
                </c:pt>
                <c:pt idx="2240">
                  <c:v>12.79310345</c:v>
                </c:pt>
                <c:pt idx="2241">
                  <c:v>12.79310345</c:v>
                </c:pt>
                <c:pt idx="2242">
                  <c:v>13.25</c:v>
                </c:pt>
                <c:pt idx="2243">
                  <c:v>13.25</c:v>
                </c:pt>
                <c:pt idx="2244">
                  <c:v>13.25</c:v>
                </c:pt>
                <c:pt idx="2245">
                  <c:v>13.25</c:v>
                </c:pt>
                <c:pt idx="2246">
                  <c:v>13.25</c:v>
                </c:pt>
                <c:pt idx="2247">
                  <c:v>13.28571429</c:v>
                </c:pt>
                <c:pt idx="2248">
                  <c:v>13.28571429</c:v>
                </c:pt>
                <c:pt idx="2249">
                  <c:v>13.28571429</c:v>
                </c:pt>
                <c:pt idx="2250">
                  <c:v>13.28571429</c:v>
                </c:pt>
                <c:pt idx="2251">
                  <c:v>13.28571429</c:v>
                </c:pt>
                <c:pt idx="2252">
                  <c:v>13.28571429</c:v>
                </c:pt>
                <c:pt idx="2253">
                  <c:v>13.28571429</c:v>
                </c:pt>
                <c:pt idx="2254">
                  <c:v>13.28571429</c:v>
                </c:pt>
                <c:pt idx="2255">
                  <c:v>13.28571429</c:v>
                </c:pt>
                <c:pt idx="2256">
                  <c:v>13.28571429</c:v>
                </c:pt>
                <c:pt idx="2257">
                  <c:v>13.28571429</c:v>
                </c:pt>
                <c:pt idx="2258">
                  <c:v>13.777777779999999</c:v>
                </c:pt>
                <c:pt idx="2259">
                  <c:v>13.777777779999999</c:v>
                </c:pt>
                <c:pt idx="2260">
                  <c:v>13.777777779999999</c:v>
                </c:pt>
                <c:pt idx="2261">
                  <c:v>13.777777779999999</c:v>
                </c:pt>
                <c:pt idx="2262">
                  <c:v>13.777777779999999</c:v>
                </c:pt>
                <c:pt idx="2263">
                  <c:v>13.81481481</c:v>
                </c:pt>
                <c:pt idx="2264">
                  <c:v>13.81481481</c:v>
                </c:pt>
                <c:pt idx="2265">
                  <c:v>13.81481481</c:v>
                </c:pt>
                <c:pt idx="2266">
                  <c:v>13.81481481</c:v>
                </c:pt>
                <c:pt idx="2267">
                  <c:v>14.34615385</c:v>
                </c:pt>
                <c:pt idx="2268">
                  <c:v>14.34615385</c:v>
                </c:pt>
                <c:pt idx="2269">
                  <c:v>14.34615385</c:v>
                </c:pt>
                <c:pt idx="2270">
                  <c:v>14.34615385</c:v>
                </c:pt>
                <c:pt idx="2271">
                  <c:v>14.34615385</c:v>
                </c:pt>
                <c:pt idx="2272">
                  <c:v>14.34615385</c:v>
                </c:pt>
                <c:pt idx="2273">
                  <c:v>14.34615385</c:v>
                </c:pt>
                <c:pt idx="2274">
                  <c:v>14.34615385</c:v>
                </c:pt>
                <c:pt idx="2275">
                  <c:v>14.34615385</c:v>
                </c:pt>
                <c:pt idx="2276">
                  <c:v>14.34615385</c:v>
                </c:pt>
                <c:pt idx="2277">
                  <c:v>14.34615385</c:v>
                </c:pt>
                <c:pt idx="2278">
                  <c:v>14.34615385</c:v>
                </c:pt>
                <c:pt idx="2279">
                  <c:v>14.38461538</c:v>
                </c:pt>
                <c:pt idx="2280">
                  <c:v>14.96</c:v>
                </c:pt>
                <c:pt idx="2281">
                  <c:v>14.96</c:v>
                </c:pt>
                <c:pt idx="2282">
                  <c:v>14.96</c:v>
                </c:pt>
                <c:pt idx="2283">
                  <c:v>14.96</c:v>
                </c:pt>
                <c:pt idx="2284">
                  <c:v>14.96</c:v>
                </c:pt>
                <c:pt idx="2285">
                  <c:v>15.58333333</c:v>
                </c:pt>
                <c:pt idx="2286">
                  <c:v>15.58333333</c:v>
                </c:pt>
                <c:pt idx="2287">
                  <c:v>15.58333333</c:v>
                </c:pt>
                <c:pt idx="2288">
                  <c:v>15.625</c:v>
                </c:pt>
                <c:pt idx="2289">
                  <c:v>15.625</c:v>
                </c:pt>
                <c:pt idx="2290">
                  <c:v>15.625</c:v>
                </c:pt>
                <c:pt idx="2291">
                  <c:v>15.625</c:v>
                </c:pt>
                <c:pt idx="2292">
                  <c:v>15.625</c:v>
                </c:pt>
                <c:pt idx="2293">
                  <c:v>15.625</c:v>
                </c:pt>
                <c:pt idx="2294">
                  <c:v>15.625</c:v>
                </c:pt>
                <c:pt idx="2295">
                  <c:v>15.625</c:v>
                </c:pt>
                <c:pt idx="2296">
                  <c:v>15.625</c:v>
                </c:pt>
                <c:pt idx="2297">
                  <c:v>15.625</c:v>
                </c:pt>
                <c:pt idx="2298">
                  <c:v>15.625</c:v>
                </c:pt>
                <c:pt idx="2299">
                  <c:v>15.625</c:v>
                </c:pt>
                <c:pt idx="2300">
                  <c:v>15.625</c:v>
                </c:pt>
                <c:pt idx="2301">
                  <c:v>15.66666667</c:v>
                </c:pt>
                <c:pt idx="2302">
                  <c:v>15.66666667</c:v>
                </c:pt>
                <c:pt idx="2303">
                  <c:v>15.66666667</c:v>
                </c:pt>
                <c:pt idx="2304">
                  <c:v>15.66666667</c:v>
                </c:pt>
                <c:pt idx="2305">
                  <c:v>15.66666667</c:v>
                </c:pt>
                <c:pt idx="2306">
                  <c:v>15.70833333</c:v>
                </c:pt>
                <c:pt idx="2307">
                  <c:v>15.70833333</c:v>
                </c:pt>
                <c:pt idx="2308">
                  <c:v>15.70833333</c:v>
                </c:pt>
                <c:pt idx="2309">
                  <c:v>15.70833333</c:v>
                </c:pt>
                <c:pt idx="2310">
                  <c:v>15.70833333</c:v>
                </c:pt>
                <c:pt idx="2311">
                  <c:v>15.70833333</c:v>
                </c:pt>
                <c:pt idx="2312">
                  <c:v>15.70833333</c:v>
                </c:pt>
                <c:pt idx="2313">
                  <c:v>15.70833333</c:v>
                </c:pt>
                <c:pt idx="2314">
                  <c:v>15.70833333</c:v>
                </c:pt>
                <c:pt idx="2315">
                  <c:v>15.70833333</c:v>
                </c:pt>
                <c:pt idx="2316">
                  <c:v>15.70833333</c:v>
                </c:pt>
                <c:pt idx="2317">
                  <c:v>15.70833333</c:v>
                </c:pt>
                <c:pt idx="2318">
                  <c:v>15.70833333</c:v>
                </c:pt>
                <c:pt idx="2319">
                  <c:v>15.70833333</c:v>
                </c:pt>
                <c:pt idx="2320">
                  <c:v>15.70833333</c:v>
                </c:pt>
                <c:pt idx="2321">
                  <c:v>15.70833333</c:v>
                </c:pt>
                <c:pt idx="2322">
                  <c:v>15.70833333</c:v>
                </c:pt>
                <c:pt idx="2323">
                  <c:v>15.70833333</c:v>
                </c:pt>
                <c:pt idx="2324">
                  <c:v>15.70833333</c:v>
                </c:pt>
                <c:pt idx="2325">
                  <c:v>15.70833333</c:v>
                </c:pt>
                <c:pt idx="2326">
                  <c:v>15.70833333</c:v>
                </c:pt>
                <c:pt idx="2327">
                  <c:v>15.70833333</c:v>
                </c:pt>
                <c:pt idx="2328">
                  <c:v>15.70833333</c:v>
                </c:pt>
                <c:pt idx="2329">
                  <c:v>15.70833333</c:v>
                </c:pt>
                <c:pt idx="2330">
                  <c:v>15.70833333</c:v>
                </c:pt>
                <c:pt idx="2331">
                  <c:v>15.70833333</c:v>
                </c:pt>
                <c:pt idx="2332">
                  <c:v>16.391304349999999</c:v>
                </c:pt>
                <c:pt idx="2333">
                  <c:v>16.391304349999999</c:v>
                </c:pt>
                <c:pt idx="2334">
                  <c:v>16.391304349999999</c:v>
                </c:pt>
                <c:pt idx="2335">
                  <c:v>16.391304349999999</c:v>
                </c:pt>
                <c:pt idx="2336">
                  <c:v>16.391304349999999</c:v>
                </c:pt>
                <c:pt idx="2337">
                  <c:v>16.391304349999999</c:v>
                </c:pt>
                <c:pt idx="2338">
                  <c:v>16.391304349999999</c:v>
                </c:pt>
                <c:pt idx="2339">
                  <c:v>16.391304349999999</c:v>
                </c:pt>
                <c:pt idx="2340">
                  <c:v>16.391304349999999</c:v>
                </c:pt>
                <c:pt idx="2341">
                  <c:v>16.391304349999999</c:v>
                </c:pt>
                <c:pt idx="2342">
                  <c:v>16.391304349999999</c:v>
                </c:pt>
                <c:pt idx="2343">
                  <c:v>16.391304349999999</c:v>
                </c:pt>
                <c:pt idx="2344">
                  <c:v>16.391304349999999</c:v>
                </c:pt>
                <c:pt idx="2345">
                  <c:v>16.391304349999999</c:v>
                </c:pt>
                <c:pt idx="2346">
                  <c:v>16.391304349999999</c:v>
                </c:pt>
                <c:pt idx="2347">
                  <c:v>16.391304349999999</c:v>
                </c:pt>
                <c:pt idx="2348">
                  <c:v>16.391304349999999</c:v>
                </c:pt>
                <c:pt idx="2349">
                  <c:v>16.391304349999999</c:v>
                </c:pt>
                <c:pt idx="2350">
                  <c:v>16.391304349999999</c:v>
                </c:pt>
                <c:pt idx="2351">
                  <c:v>16.391304349999999</c:v>
                </c:pt>
                <c:pt idx="2352">
                  <c:v>16.391304349999999</c:v>
                </c:pt>
                <c:pt idx="2353">
                  <c:v>16.434782609999999</c:v>
                </c:pt>
                <c:pt idx="2354">
                  <c:v>16.434782609999999</c:v>
                </c:pt>
                <c:pt idx="2355">
                  <c:v>16.434782609999999</c:v>
                </c:pt>
                <c:pt idx="2356">
                  <c:v>16.434782609999999</c:v>
                </c:pt>
                <c:pt idx="2357">
                  <c:v>16.434782609999999</c:v>
                </c:pt>
                <c:pt idx="2358">
                  <c:v>16.434782609999999</c:v>
                </c:pt>
                <c:pt idx="2359">
                  <c:v>16.434782609999999</c:v>
                </c:pt>
                <c:pt idx="2360">
                  <c:v>16.434782609999999</c:v>
                </c:pt>
                <c:pt idx="2361">
                  <c:v>16.434782609999999</c:v>
                </c:pt>
                <c:pt idx="2362">
                  <c:v>16.434782609999999</c:v>
                </c:pt>
                <c:pt idx="2363">
                  <c:v>16.434782609999999</c:v>
                </c:pt>
                <c:pt idx="2364">
                  <c:v>16.434782609999999</c:v>
                </c:pt>
                <c:pt idx="2365">
                  <c:v>16.434782609999999</c:v>
                </c:pt>
                <c:pt idx="2366">
                  <c:v>16.434782609999999</c:v>
                </c:pt>
                <c:pt idx="2367">
                  <c:v>16.434782609999999</c:v>
                </c:pt>
                <c:pt idx="2368">
                  <c:v>16.434782609999999</c:v>
                </c:pt>
                <c:pt idx="2369">
                  <c:v>16.434782609999999</c:v>
                </c:pt>
                <c:pt idx="2370">
                  <c:v>16.434782609999999</c:v>
                </c:pt>
                <c:pt idx="2371">
                  <c:v>16.434782609999999</c:v>
                </c:pt>
                <c:pt idx="2372">
                  <c:v>16.434782609999999</c:v>
                </c:pt>
                <c:pt idx="2373">
                  <c:v>16.434782609999999</c:v>
                </c:pt>
                <c:pt idx="2374">
                  <c:v>16.434782609999999</c:v>
                </c:pt>
                <c:pt idx="2375">
                  <c:v>16.434782609999999</c:v>
                </c:pt>
                <c:pt idx="2376">
                  <c:v>16.434782609999999</c:v>
                </c:pt>
                <c:pt idx="2377">
                  <c:v>16.434782609999999</c:v>
                </c:pt>
                <c:pt idx="2378">
                  <c:v>16.434782609999999</c:v>
                </c:pt>
                <c:pt idx="2379">
                  <c:v>16.434782609999999</c:v>
                </c:pt>
                <c:pt idx="2380">
                  <c:v>16.434782609999999</c:v>
                </c:pt>
                <c:pt idx="2381">
                  <c:v>16.434782609999999</c:v>
                </c:pt>
                <c:pt idx="2382">
                  <c:v>16.434782609999999</c:v>
                </c:pt>
                <c:pt idx="2383">
                  <c:v>16.434782609999999</c:v>
                </c:pt>
                <c:pt idx="2384">
                  <c:v>16.434782609999999</c:v>
                </c:pt>
                <c:pt idx="2385">
                  <c:v>16.434782609999999</c:v>
                </c:pt>
                <c:pt idx="2386">
                  <c:v>16.434782609999999</c:v>
                </c:pt>
                <c:pt idx="2387">
                  <c:v>16.434782609999999</c:v>
                </c:pt>
                <c:pt idx="2388">
                  <c:v>16.434782609999999</c:v>
                </c:pt>
                <c:pt idx="2389">
                  <c:v>16.434782609999999</c:v>
                </c:pt>
                <c:pt idx="2390">
                  <c:v>16.434782609999999</c:v>
                </c:pt>
                <c:pt idx="2391">
                  <c:v>16.434782609999999</c:v>
                </c:pt>
                <c:pt idx="2392">
                  <c:v>16.434782609999999</c:v>
                </c:pt>
                <c:pt idx="2393">
                  <c:v>17.18181818</c:v>
                </c:pt>
                <c:pt idx="2394">
                  <c:v>17.18181818</c:v>
                </c:pt>
                <c:pt idx="2395">
                  <c:v>17.18181818</c:v>
                </c:pt>
                <c:pt idx="2396">
                  <c:v>17.18181818</c:v>
                </c:pt>
                <c:pt idx="2397">
                  <c:v>17.18181818</c:v>
                </c:pt>
                <c:pt idx="2398">
                  <c:v>17.18181818</c:v>
                </c:pt>
                <c:pt idx="2399">
                  <c:v>17.18181818</c:v>
                </c:pt>
                <c:pt idx="2400">
                  <c:v>17.18181818</c:v>
                </c:pt>
                <c:pt idx="2401">
                  <c:v>17.18181818</c:v>
                </c:pt>
                <c:pt idx="2402">
                  <c:v>17.18181818</c:v>
                </c:pt>
                <c:pt idx="2403">
                  <c:v>17.18181818</c:v>
                </c:pt>
                <c:pt idx="2404">
                  <c:v>17.18181818</c:v>
                </c:pt>
                <c:pt idx="2405">
                  <c:v>17.18181818</c:v>
                </c:pt>
                <c:pt idx="2406">
                  <c:v>17.18181818</c:v>
                </c:pt>
                <c:pt idx="2407">
                  <c:v>17.18181818</c:v>
                </c:pt>
                <c:pt idx="2408">
                  <c:v>17.18181818</c:v>
                </c:pt>
                <c:pt idx="2409">
                  <c:v>17.18181818</c:v>
                </c:pt>
                <c:pt idx="2410">
                  <c:v>17.18181818</c:v>
                </c:pt>
                <c:pt idx="2411">
                  <c:v>17.18181818</c:v>
                </c:pt>
                <c:pt idx="2412">
                  <c:v>17.18181818</c:v>
                </c:pt>
                <c:pt idx="2413">
                  <c:v>17.18181818</c:v>
                </c:pt>
                <c:pt idx="2414">
                  <c:v>17.227272729999999</c:v>
                </c:pt>
                <c:pt idx="2415">
                  <c:v>17.227272729999999</c:v>
                </c:pt>
                <c:pt idx="2416">
                  <c:v>17.227272729999999</c:v>
                </c:pt>
                <c:pt idx="2417">
                  <c:v>17.227272729999999</c:v>
                </c:pt>
                <c:pt idx="2418">
                  <c:v>17.227272729999999</c:v>
                </c:pt>
                <c:pt idx="2419">
                  <c:v>17.227272729999999</c:v>
                </c:pt>
                <c:pt idx="2420">
                  <c:v>17.227272729999999</c:v>
                </c:pt>
                <c:pt idx="2421">
                  <c:v>17.227272729999999</c:v>
                </c:pt>
                <c:pt idx="2422">
                  <c:v>17.227272729999999</c:v>
                </c:pt>
                <c:pt idx="2423">
                  <c:v>17.227272729999999</c:v>
                </c:pt>
                <c:pt idx="2424">
                  <c:v>17.227272729999999</c:v>
                </c:pt>
                <c:pt idx="2425">
                  <c:v>17.227272729999999</c:v>
                </c:pt>
                <c:pt idx="2426">
                  <c:v>17.227272729999999</c:v>
                </c:pt>
                <c:pt idx="2427">
                  <c:v>17.227272729999999</c:v>
                </c:pt>
                <c:pt idx="2428">
                  <c:v>18.047619050000002</c:v>
                </c:pt>
                <c:pt idx="2429">
                  <c:v>18.047619050000002</c:v>
                </c:pt>
                <c:pt idx="2430">
                  <c:v>18.047619050000002</c:v>
                </c:pt>
                <c:pt idx="2431">
                  <c:v>18.047619050000002</c:v>
                </c:pt>
                <c:pt idx="2432">
                  <c:v>18.047619050000002</c:v>
                </c:pt>
                <c:pt idx="2433">
                  <c:v>18.047619050000002</c:v>
                </c:pt>
                <c:pt idx="2434">
                  <c:v>18.047619050000002</c:v>
                </c:pt>
                <c:pt idx="2435">
                  <c:v>18.047619050000002</c:v>
                </c:pt>
                <c:pt idx="2436">
                  <c:v>18.047619050000002</c:v>
                </c:pt>
                <c:pt idx="2437">
                  <c:v>18.047619050000002</c:v>
                </c:pt>
                <c:pt idx="2438">
                  <c:v>18.047619050000002</c:v>
                </c:pt>
                <c:pt idx="2439">
                  <c:v>18.047619050000002</c:v>
                </c:pt>
                <c:pt idx="2440">
                  <c:v>18.047619050000002</c:v>
                </c:pt>
                <c:pt idx="2441">
                  <c:v>18.047619050000002</c:v>
                </c:pt>
                <c:pt idx="2442">
                  <c:v>18.047619050000002</c:v>
                </c:pt>
                <c:pt idx="2443">
                  <c:v>18.047619050000002</c:v>
                </c:pt>
                <c:pt idx="2444">
                  <c:v>18.047619050000002</c:v>
                </c:pt>
                <c:pt idx="2445">
                  <c:v>18.047619050000002</c:v>
                </c:pt>
                <c:pt idx="2446">
                  <c:v>18.047619050000002</c:v>
                </c:pt>
                <c:pt idx="2447">
                  <c:v>18.047619050000002</c:v>
                </c:pt>
                <c:pt idx="2448">
                  <c:v>18.047619050000002</c:v>
                </c:pt>
                <c:pt idx="2449">
                  <c:v>18.0952381</c:v>
                </c:pt>
                <c:pt idx="2450">
                  <c:v>18.0952381</c:v>
                </c:pt>
                <c:pt idx="2451">
                  <c:v>18.0952381</c:v>
                </c:pt>
                <c:pt idx="2452">
                  <c:v>18.0952381</c:v>
                </c:pt>
                <c:pt idx="2453">
                  <c:v>18.0952381</c:v>
                </c:pt>
                <c:pt idx="2454">
                  <c:v>18.0952381</c:v>
                </c:pt>
                <c:pt idx="2455">
                  <c:v>18.0952381</c:v>
                </c:pt>
                <c:pt idx="2456">
                  <c:v>18.0952381</c:v>
                </c:pt>
                <c:pt idx="2457">
                  <c:v>18.0952381</c:v>
                </c:pt>
                <c:pt idx="2458">
                  <c:v>18.0952381</c:v>
                </c:pt>
                <c:pt idx="2459">
                  <c:v>18.0952381</c:v>
                </c:pt>
                <c:pt idx="2460">
                  <c:v>19</c:v>
                </c:pt>
                <c:pt idx="2461">
                  <c:v>19</c:v>
                </c:pt>
                <c:pt idx="2462">
                  <c:v>19</c:v>
                </c:pt>
                <c:pt idx="2463">
                  <c:v>19</c:v>
                </c:pt>
                <c:pt idx="2464">
                  <c:v>19</c:v>
                </c:pt>
                <c:pt idx="2465">
                  <c:v>19</c:v>
                </c:pt>
                <c:pt idx="2466">
                  <c:v>19</c:v>
                </c:pt>
                <c:pt idx="2467">
                  <c:v>19</c:v>
                </c:pt>
                <c:pt idx="2468">
                  <c:v>19</c:v>
                </c:pt>
                <c:pt idx="2469">
                  <c:v>19</c:v>
                </c:pt>
                <c:pt idx="2470">
                  <c:v>19</c:v>
                </c:pt>
                <c:pt idx="2471">
                  <c:v>19</c:v>
                </c:pt>
                <c:pt idx="2472">
                  <c:v>19</c:v>
                </c:pt>
                <c:pt idx="2473">
                  <c:v>19</c:v>
                </c:pt>
                <c:pt idx="2474">
                  <c:v>19</c:v>
                </c:pt>
                <c:pt idx="2475">
                  <c:v>19</c:v>
                </c:pt>
                <c:pt idx="2476">
                  <c:v>19</c:v>
                </c:pt>
                <c:pt idx="2477">
                  <c:v>20</c:v>
                </c:pt>
                <c:pt idx="2478">
                  <c:v>20</c:v>
                </c:pt>
                <c:pt idx="2479">
                  <c:v>20</c:v>
                </c:pt>
                <c:pt idx="2480">
                  <c:v>20</c:v>
                </c:pt>
                <c:pt idx="2481">
                  <c:v>20.05263158</c:v>
                </c:pt>
                <c:pt idx="2482">
                  <c:v>20.05263158</c:v>
                </c:pt>
                <c:pt idx="2483">
                  <c:v>20.05263158</c:v>
                </c:pt>
                <c:pt idx="2484">
                  <c:v>20.05263158</c:v>
                </c:pt>
                <c:pt idx="2485">
                  <c:v>20.05263158</c:v>
                </c:pt>
                <c:pt idx="2486">
                  <c:v>20.05263158</c:v>
                </c:pt>
                <c:pt idx="2487">
                  <c:v>20.05263158</c:v>
                </c:pt>
                <c:pt idx="2488">
                  <c:v>20.05263158</c:v>
                </c:pt>
                <c:pt idx="2489">
                  <c:v>20.05263158</c:v>
                </c:pt>
                <c:pt idx="2490">
                  <c:v>20.05263158</c:v>
                </c:pt>
                <c:pt idx="2491">
                  <c:v>20.05263158</c:v>
                </c:pt>
                <c:pt idx="2492">
                  <c:v>20.05263158</c:v>
                </c:pt>
                <c:pt idx="2493">
                  <c:v>20.05263158</c:v>
                </c:pt>
                <c:pt idx="2494">
                  <c:v>21.166666670000001</c:v>
                </c:pt>
                <c:pt idx="2495">
                  <c:v>21.166666670000001</c:v>
                </c:pt>
                <c:pt idx="2496">
                  <c:v>21.166666670000001</c:v>
                </c:pt>
                <c:pt idx="2497">
                  <c:v>21.166666670000001</c:v>
                </c:pt>
                <c:pt idx="2498">
                  <c:v>21.222222219999999</c:v>
                </c:pt>
                <c:pt idx="2499">
                  <c:v>21.222222219999999</c:v>
                </c:pt>
                <c:pt idx="2500">
                  <c:v>21.222222219999999</c:v>
                </c:pt>
                <c:pt idx="2501">
                  <c:v>21.222222219999999</c:v>
                </c:pt>
                <c:pt idx="2502">
                  <c:v>21.222222219999999</c:v>
                </c:pt>
                <c:pt idx="2503">
                  <c:v>21.222222219999999</c:v>
                </c:pt>
                <c:pt idx="2504">
                  <c:v>21.222222219999999</c:v>
                </c:pt>
                <c:pt idx="2505">
                  <c:v>21.222222219999999</c:v>
                </c:pt>
                <c:pt idx="2506">
                  <c:v>21.222222219999999</c:v>
                </c:pt>
                <c:pt idx="2507">
                  <c:v>21.222222219999999</c:v>
                </c:pt>
                <c:pt idx="2508">
                  <c:v>21.222222219999999</c:v>
                </c:pt>
                <c:pt idx="2509">
                  <c:v>21.222222219999999</c:v>
                </c:pt>
                <c:pt idx="2510">
                  <c:v>21.222222219999999</c:v>
                </c:pt>
                <c:pt idx="2511">
                  <c:v>21.222222219999999</c:v>
                </c:pt>
                <c:pt idx="2512">
                  <c:v>21.222222219999999</c:v>
                </c:pt>
                <c:pt idx="2513">
                  <c:v>21.222222219999999</c:v>
                </c:pt>
                <c:pt idx="2514">
                  <c:v>21.222222219999999</c:v>
                </c:pt>
                <c:pt idx="2515">
                  <c:v>21.277777780000001</c:v>
                </c:pt>
                <c:pt idx="2516">
                  <c:v>21.277777780000001</c:v>
                </c:pt>
                <c:pt idx="2517">
                  <c:v>21.277777780000001</c:v>
                </c:pt>
                <c:pt idx="2518">
                  <c:v>21.277777780000001</c:v>
                </c:pt>
                <c:pt idx="2519">
                  <c:v>21.277777780000001</c:v>
                </c:pt>
                <c:pt idx="2520">
                  <c:v>21.277777780000001</c:v>
                </c:pt>
                <c:pt idx="2521">
                  <c:v>21.277777780000001</c:v>
                </c:pt>
                <c:pt idx="2522">
                  <c:v>21.277777780000001</c:v>
                </c:pt>
                <c:pt idx="2523">
                  <c:v>21.277777780000001</c:v>
                </c:pt>
                <c:pt idx="2524">
                  <c:v>21.277777780000001</c:v>
                </c:pt>
                <c:pt idx="2525">
                  <c:v>21.277777780000001</c:v>
                </c:pt>
                <c:pt idx="2526">
                  <c:v>21.277777780000001</c:v>
                </c:pt>
                <c:pt idx="2527">
                  <c:v>22.529411759999999</c:v>
                </c:pt>
                <c:pt idx="2528">
                  <c:v>22.529411759999999</c:v>
                </c:pt>
                <c:pt idx="2529">
                  <c:v>22.529411759999999</c:v>
                </c:pt>
                <c:pt idx="2530">
                  <c:v>22.529411759999999</c:v>
                </c:pt>
                <c:pt idx="2531">
                  <c:v>22.529411759999999</c:v>
                </c:pt>
                <c:pt idx="2532">
                  <c:v>22.529411759999999</c:v>
                </c:pt>
                <c:pt idx="2533">
                  <c:v>22.529411759999999</c:v>
                </c:pt>
                <c:pt idx="2534">
                  <c:v>22.529411759999999</c:v>
                </c:pt>
                <c:pt idx="2535">
                  <c:v>22.529411759999999</c:v>
                </c:pt>
                <c:pt idx="2536">
                  <c:v>22.529411759999999</c:v>
                </c:pt>
                <c:pt idx="2537">
                  <c:v>22.529411759999999</c:v>
                </c:pt>
                <c:pt idx="2538">
                  <c:v>22.529411759999999</c:v>
                </c:pt>
                <c:pt idx="2539">
                  <c:v>22.529411759999999</c:v>
                </c:pt>
                <c:pt idx="2540">
                  <c:v>22.529411759999999</c:v>
                </c:pt>
                <c:pt idx="2541">
                  <c:v>22.529411759999999</c:v>
                </c:pt>
                <c:pt idx="2542">
                  <c:v>22.529411759999999</c:v>
                </c:pt>
                <c:pt idx="2543">
                  <c:v>22.529411759999999</c:v>
                </c:pt>
                <c:pt idx="2544">
                  <c:v>22.529411759999999</c:v>
                </c:pt>
                <c:pt idx="2545">
                  <c:v>22.529411759999999</c:v>
                </c:pt>
                <c:pt idx="2546">
                  <c:v>22.529411759999999</c:v>
                </c:pt>
                <c:pt idx="2547">
                  <c:v>22.529411759999999</c:v>
                </c:pt>
                <c:pt idx="2548">
                  <c:v>22.58823529</c:v>
                </c:pt>
                <c:pt idx="2549">
                  <c:v>22.58823529</c:v>
                </c:pt>
                <c:pt idx="2550">
                  <c:v>22.58823529</c:v>
                </c:pt>
                <c:pt idx="2551">
                  <c:v>22.58823529</c:v>
                </c:pt>
                <c:pt idx="2552">
                  <c:v>22.58823529</c:v>
                </c:pt>
                <c:pt idx="2553">
                  <c:v>22.58823529</c:v>
                </c:pt>
                <c:pt idx="2554">
                  <c:v>22.58823529</c:v>
                </c:pt>
                <c:pt idx="2555">
                  <c:v>22.58823529</c:v>
                </c:pt>
                <c:pt idx="2556">
                  <c:v>22.58823529</c:v>
                </c:pt>
                <c:pt idx="2557">
                  <c:v>22.58823529</c:v>
                </c:pt>
                <c:pt idx="2558">
                  <c:v>22.58823529</c:v>
                </c:pt>
                <c:pt idx="2559">
                  <c:v>22.58823529</c:v>
                </c:pt>
                <c:pt idx="2560">
                  <c:v>22.58823529</c:v>
                </c:pt>
                <c:pt idx="2561">
                  <c:v>22.58823529</c:v>
                </c:pt>
                <c:pt idx="2562">
                  <c:v>22.58823529</c:v>
                </c:pt>
                <c:pt idx="2563">
                  <c:v>22.58823529</c:v>
                </c:pt>
                <c:pt idx="2564">
                  <c:v>22.58823529</c:v>
                </c:pt>
                <c:pt idx="2565">
                  <c:v>22.58823529</c:v>
                </c:pt>
                <c:pt idx="2566">
                  <c:v>22.58823529</c:v>
                </c:pt>
                <c:pt idx="2567">
                  <c:v>22.58823529</c:v>
                </c:pt>
                <c:pt idx="2568">
                  <c:v>22.58823529</c:v>
                </c:pt>
                <c:pt idx="2569">
                  <c:v>22.58823529</c:v>
                </c:pt>
                <c:pt idx="2570">
                  <c:v>22.58823529</c:v>
                </c:pt>
                <c:pt idx="2571">
                  <c:v>22.58823529</c:v>
                </c:pt>
                <c:pt idx="2572">
                  <c:v>22.58823529</c:v>
                </c:pt>
                <c:pt idx="2573">
                  <c:v>22.58823529</c:v>
                </c:pt>
                <c:pt idx="2574">
                  <c:v>24</c:v>
                </c:pt>
                <c:pt idx="2575">
                  <c:v>24</c:v>
                </c:pt>
                <c:pt idx="2576">
                  <c:v>24</c:v>
                </c:pt>
                <c:pt idx="2577">
                  <c:v>24</c:v>
                </c:pt>
                <c:pt idx="2578">
                  <c:v>24</c:v>
                </c:pt>
                <c:pt idx="2579">
                  <c:v>24</c:v>
                </c:pt>
                <c:pt idx="2580">
                  <c:v>24</c:v>
                </c:pt>
                <c:pt idx="2581">
                  <c:v>24</c:v>
                </c:pt>
                <c:pt idx="2582">
                  <c:v>24</c:v>
                </c:pt>
                <c:pt idx="2583">
                  <c:v>24</c:v>
                </c:pt>
                <c:pt idx="2584">
                  <c:v>24</c:v>
                </c:pt>
                <c:pt idx="2585">
                  <c:v>24</c:v>
                </c:pt>
                <c:pt idx="2586">
                  <c:v>24</c:v>
                </c:pt>
                <c:pt idx="2587">
                  <c:v>24</c:v>
                </c:pt>
                <c:pt idx="2588">
                  <c:v>24</c:v>
                </c:pt>
                <c:pt idx="2589">
                  <c:v>24</c:v>
                </c:pt>
                <c:pt idx="2590">
                  <c:v>24</c:v>
                </c:pt>
                <c:pt idx="2591">
                  <c:v>24</c:v>
                </c:pt>
                <c:pt idx="2592">
                  <c:v>24</c:v>
                </c:pt>
                <c:pt idx="2593">
                  <c:v>24</c:v>
                </c:pt>
                <c:pt idx="2594">
                  <c:v>24</c:v>
                </c:pt>
                <c:pt idx="2595">
                  <c:v>24.0625</c:v>
                </c:pt>
                <c:pt idx="2596">
                  <c:v>24.0625</c:v>
                </c:pt>
                <c:pt idx="2597">
                  <c:v>24.0625</c:v>
                </c:pt>
                <c:pt idx="2598">
                  <c:v>24.0625</c:v>
                </c:pt>
                <c:pt idx="2599">
                  <c:v>24.0625</c:v>
                </c:pt>
                <c:pt idx="2600">
                  <c:v>24.0625</c:v>
                </c:pt>
                <c:pt idx="2601">
                  <c:v>24.0625</c:v>
                </c:pt>
                <c:pt idx="2602">
                  <c:v>24.0625</c:v>
                </c:pt>
                <c:pt idx="2603">
                  <c:v>24.0625</c:v>
                </c:pt>
                <c:pt idx="2604">
                  <c:v>24.0625</c:v>
                </c:pt>
                <c:pt idx="2605">
                  <c:v>24.0625</c:v>
                </c:pt>
                <c:pt idx="2606">
                  <c:v>24.0625</c:v>
                </c:pt>
                <c:pt idx="2607">
                  <c:v>24.0625</c:v>
                </c:pt>
                <c:pt idx="2608">
                  <c:v>24.0625</c:v>
                </c:pt>
                <c:pt idx="2609">
                  <c:v>24.0625</c:v>
                </c:pt>
                <c:pt idx="2610">
                  <c:v>24.0625</c:v>
                </c:pt>
                <c:pt idx="2611">
                  <c:v>25.666666670000001</c:v>
                </c:pt>
                <c:pt idx="2612">
                  <c:v>25.666666670000001</c:v>
                </c:pt>
                <c:pt idx="2613">
                  <c:v>25.666666670000001</c:v>
                </c:pt>
                <c:pt idx="2614">
                  <c:v>27.5</c:v>
                </c:pt>
                <c:pt idx="2615">
                  <c:v>27.5</c:v>
                </c:pt>
                <c:pt idx="2616">
                  <c:v>27.5</c:v>
                </c:pt>
                <c:pt idx="2617">
                  <c:v>27.5</c:v>
                </c:pt>
                <c:pt idx="2618">
                  <c:v>27.5</c:v>
                </c:pt>
                <c:pt idx="2619">
                  <c:v>27.5</c:v>
                </c:pt>
                <c:pt idx="2620">
                  <c:v>27.5</c:v>
                </c:pt>
                <c:pt idx="2621">
                  <c:v>27.5</c:v>
                </c:pt>
                <c:pt idx="2622">
                  <c:v>27.5</c:v>
                </c:pt>
                <c:pt idx="2623">
                  <c:v>27.5</c:v>
                </c:pt>
                <c:pt idx="2624">
                  <c:v>27.5</c:v>
                </c:pt>
                <c:pt idx="2625">
                  <c:v>27.5</c:v>
                </c:pt>
                <c:pt idx="2626">
                  <c:v>27.5</c:v>
                </c:pt>
                <c:pt idx="2627">
                  <c:v>27.5</c:v>
                </c:pt>
                <c:pt idx="2628">
                  <c:v>27.5</c:v>
                </c:pt>
                <c:pt idx="2629">
                  <c:v>27.5</c:v>
                </c:pt>
                <c:pt idx="2630">
                  <c:v>27.5</c:v>
                </c:pt>
                <c:pt idx="2631">
                  <c:v>27.5</c:v>
                </c:pt>
                <c:pt idx="2632">
                  <c:v>27.571428569999998</c:v>
                </c:pt>
                <c:pt idx="2633">
                  <c:v>27.571428569999998</c:v>
                </c:pt>
                <c:pt idx="2634">
                  <c:v>27.571428569999998</c:v>
                </c:pt>
                <c:pt idx="2635">
                  <c:v>27.64285714</c:v>
                </c:pt>
                <c:pt idx="2636">
                  <c:v>27.64285714</c:v>
                </c:pt>
                <c:pt idx="2637">
                  <c:v>27.64285714</c:v>
                </c:pt>
                <c:pt idx="2638">
                  <c:v>27.64285714</c:v>
                </c:pt>
                <c:pt idx="2639">
                  <c:v>27.64285714</c:v>
                </c:pt>
                <c:pt idx="2640">
                  <c:v>27.64285714</c:v>
                </c:pt>
                <c:pt idx="2641">
                  <c:v>27.64285714</c:v>
                </c:pt>
                <c:pt idx="2642">
                  <c:v>27.64285714</c:v>
                </c:pt>
                <c:pt idx="2643">
                  <c:v>27.64285714</c:v>
                </c:pt>
                <c:pt idx="2644">
                  <c:v>27.64285714</c:v>
                </c:pt>
                <c:pt idx="2645">
                  <c:v>27.64285714</c:v>
                </c:pt>
                <c:pt idx="2646">
                  <c:v>27.64285714</c:v>
                </c:pt>
                <c:pt idx="2647">
                  <c:v>27.64285714</c:v>
                </c:pt>
                <c:pt idx="2648">
                  <c:v>27.64285714</c:v>
                </c:pt>
                <c:pt idx="2649">
                  <c:v>27.64285714</c:v>
                </c:pt>
                <c:pt idx="2650">
                  <c:v>27.64285714</c:v>
                </c:pt>
                <c:pt idx="2651">
                  <c:v>27.64285714</c:v>
                </c:pt>
                <c:pt idx="2652">
                  <c:v>27.64285714</c:v>
                </c:pt>
                <c:pt idx="2653">
                  <c:v>27.64285714</c:v>
                </c:pt>
                <c:pt idx="2654">
                  <c:v>27.64285714</c:v>
                </c:pt>
                <c:pt idx="2655">
                  <c:v>27.64285714</c:v>
                </c:pt>
                <c:pt idx="2656">
                  <c:v>27.64285714</c:v>
                </c:pt>
                <c:pt idx="2657">
                  <c:v>27.64285714</c:v>
                </c:pt>
                <c:pt idx="2658">
                  <c:v>27.64285714</c:v>
                </c:pt>
                <c:pt idx="2659">
                  <c:v>27.64285714</c:v>
                </c:pt>
                <c:pt idx="2660">
                  <c:v>27.64285714</c:v>
                </c:pt>
                <c:pt idx="2661">
                  <c:v>27.64285714</c:v>
                </c:pt>
                <c:pt idx="2662">
                  <c:v>27.64285714</c:v>
                </c:pt>
                <c:pt idx="2663">
                  <c:v>27.64285714</c:v>
                </c:pt>
                <c:pt idx="2664">
                  <c:v>27.64285714</c:v>
                </c:pt>
                <c:pt idx="2665">
                  <c:v>27.64285714</c:v>
                </c:pt>
                <c:pt idx="2666">
                  <c:v>27.64285714</c:v>
                </c:pt>
                <c:pt idx="2667">
                  <c:v>27.64285714</c:v>
                </c:pt>
                <c:pt idx="2668">
                  <c:v>27.64285714</c:v>
                </c:pt>
                <c:pt idx="2669">
                  <c:v>27.64285714</c:v>
                </c:pt>
                <c:pt idx="2670">
                  <c:v>27.64285714</c:v>
                </c:pt>
                <c:pt idx="2671">
                  <c:v>27.64285714</c:v>
                </c:pt>
                <c:pt idx="2672">
                  <c:v>27.64285714</c:v>
                </c:pt>
                <c:pt idx="2673">
                  <c:v>27.64285714</c:v>
                </c:pt>
                <c:pt idx="2674">
                  <c:v>27.64285714</c:v>
                </c:pt>
                <c:pt idx="2675">
                  <c:v>27.64285714</c:v>
                </c:pt>
                <c:pt idx="2676">
                  <c:v>27.64285714</c:v>
                </c:pt>
                <c:pt idx="2677">
                  <c:v>27.64285714</c:v>
                </c:pt>
                <c:pt idx="2678">
                  <c:v>27.64285714</c:v>
                </c:pt>
                <c:pt idx="2679">
                  <c:v>27.64285714</c:v>
                </c:pt>
                <c:pt idx="2680">
                  <c:v>27.64285714</c:v>
                </c:pt>
                <c:pt idx="2681">
                  <c:v>27.64285714</c:v>
                </c:pt>
                <c:pt idx="2682">
                  <c:v>29.76923077</c:v>
                </c:pt>
                <c:pt idx="2683">
                  <c:v>29.76923077</c:v>
                </c:pt>
                <c:pt idx="2684">
                  <c:v>29.76923077</c:v>
                </c:pt>
                <c:pt idx="2685">
                  <c:v>29.76923077</c:v>
                </c:pt>
                <c:pt idx="2686">
                  <c:v>29.76923077</c:v>
                </c:pt>
                <c:pt idx="2687">
                  <c:v>29.76923077</c:v>
                </c:pt>
                <c:pt idx="2688">
                  <c:v>29.76923077</c:v>
                </c:pt>
                <c:pt idx="2689">
                  <c:v>29.76923077</c:v>
                </c:pt>
                <c:pt idx="2690">
                  <c:v>29.76923077</c:v>
                </c:pt>
                <c:pt idx="2691">
                  <c:v>29.76923077</c:v>
                </c:pt>
                <c:pt idx="2692">
                  <c:v>29.76923077</c:v>
                </c:pt>
                <c:pt idx="2693">
                  <c:v>29.76923077</c:v>
                </c:pt>
                <c:pt idx="2694">
                  <c:v>29.76923077</c:v>
                </c:pt>
                <c:pt idx="2695">
                  <c:v>29.76923077</c:v>
                </c:pt>
                <c:pt idx="2696">
                  <c:v>29.76923077</c:v>
                </c:pt>
                <c:pt idx="2697">
                  <c:v>29.76923077</c:v>
                </c:pt>
                <c:pt idx="2698">
                  <c:v>29.76923077</c:v>
                </c:pt>
                <c:pt idx="2699">
                  <c:v>29.76923077</c:v>
                </c:pt>
                <c:pt idx="2700">
                  <c:v>29.76923077</c:v>
                </c:pt>
                <c:pt idx="2701">
                  <c:v>29.76923077</c:v>
                </c:pt>
                <c:pt idx="2702">
                  <c:v>29.76923077</c:v>
                </c:pt>
                <c:pt idx="2703">
                  <c:v>29.84615385</c:v>
                </c:pt>
                <c:pt idx="2704">
                  <c:v>29.84615385</c:v>
                </c:pt>
                <c:pt idx="2705">
                  <c:v>29.84615385</c:v>
                </c:pt>
                <c:pt idx="2706">
                  <c:v>29.84615385</c:v>
                </c:pt>
                <c:pt idx="2707">
                  <c:v>29.84615385</c:v>
                </c:pt>
                <c:pt idx="2708">
                  <c:v>29.84615385</c:v>
                </c:pt>
                <c:pt idx="2709">
                  <c:v>29.84615385</c:v>
                </c:pt>
                <c:pt idx="2710">
                  <c:v>29.84615385</c:v>
                </c:pt>
                <c:pt idx="2711">
                  <c:v>29.84615385</c:v>
                </c:pt>
                <c:pt idx="2712">
                  <c:v>29.84615385</c:v>
                </c:pt>
                <c:pt idx="2713">
                  <c:v>29.84615385</c:v>
                </c:pt>
                <c:pt idx="2714">
                  <c:v>29.84615385</c:v>
                </c:pt>
                <c:pt idx="2715">
                  <c:v>29.84615385</c:v>
                </c:pt>
                <c:pt idx="2716">
                  <c:v>29.84615385</c:v>
                </c:pt>
                <c:pt idx="2717">
                  <c:v>29.84615385</c:v>
                </c:pt>
                <c:pt idx="2718">
                  <c:v>29.84615385</c:v>
                </c:pt>
                <c:pt idx="2719">
                  <c:v>29.84615385</c:v>
                </c:pt>
                <c:pt idx="2720">
                  <c:v>29.84615385</c:v>
                </c:pt>
                <c:pt idx="2721">
                  <c:v>29.84615385</c:v>
                </c:pt>
                <c:pt idx="2722">
                  <c:v>29.84615385</c:v>
                </c:pt>
                <c:pt idx="2723">
                  <c:v>29.84615385</c:v>
                </c:pt>
                <c:pt idx="2724">
                  <c:v>29.84615385</c:v>
                </c:pt>
                <c:pt idx="2725">
                  <c:v>29.84615385</c:v>
                </c:pt>
                <c:pt idx="2726">
                  <c:v>29.84615385</c:v>
                </c:pt>
                <c:pt idx="2727">
                  <c:v>29.84615385</c:v>
                </c:pt>
                <c:pt idx="2728">
                  <c:v>29.84615385</c:v>
                </c:pt>
                <c:pt idx="2729">
                  <c:v>29.84615385</c:v>
                </c:pt>
                <c:pt idx="2730">
                  <c:v>29.84615385</c:v>
                </c:pt>
                <c:pt idx="2731">
                  <c:v>29.84615385</c:v>
                </c:pt>
                <c:pt idx="2732">
                  <c:v>29.84615385</c:v>
                </c:pt>
                <c:pt idx="2733">
                  <c:v>29.84615385</c:v>
                </c:pt>
                <c:pt idx="2734">
                  <c:v>29.84615385</c:v>
                </c:pt>
                <c:pt idx="2735">
                  <c:v>29.84615385</c:v>
                </c:pt>
                <c:pt idx="2736">
                  <c:v>29.84615385</c:v>
                </c:pt>
                <c:pt idx="2737">
                  <c:v>29.84615385</c:v>
                </c:pt>
                <c:pt idx="2738">
                  <c:v>29.84615385</c:v>
                </c:pt>
                <c:pt idx="2739">
                  <c:v>29.84615385</c:v>
                </c:pt>
                <c:pt idx="2740">
                  <c:v>29.84615385</c:v>
                </c:pt>
                <c:pt idx="2741">
                  <c:v>29.84615385</c:v>
                </c:pt>
                <c:pt idx="2742">
                  <c:v>29.84615385</c:v>
                </c:pt>
                <c:pt idx="2743">
                  <c:v>29.84615385</c:v>
                </c:pt>
                <c:pt idx="2744">
                  <c:v>29.84615385</c:v>
                </c:pt>
                <c:pt idx="2745">
                  <c:v>29.84615385</c:v>
                </c:pt>
                <c:pt idx="2746">
                  <c:v>29.84615385</c:v>
                </c:pt>
                <c:pt idx="2747">
                  <c:v>32.333333330000002</c:v>
                </c:pt>
                <c:pt idx="2748">
                  <c:v>32.333333330000002</c:v>
                </c:pt>
                <c:pt idx="2749">
                  <c:v>32.333333330000002</c:v>
                </c:pt>
                <c:pt idx="2750">
                  <c:v>32.333333330000002</c:v>
                </c:pt>
                <c:pt idx="2751">
                  <c:v>32.333333330000002</c:v>
                </c:pt>
                <c:pt idx="2752">
                  <c:v>32.333333330000002</c:v>
                </c:pt>
                <c:pt idx="2753">
                  <c:v>35.272727269999997</c:v>
                </c:pt>
                <c:pt idx="2754">
                  <c:v>35.272727269999997</c:v>
                </c:pt>
                <c:pt idx="2755">
                  <c:v>35.272727269999997</c:v>
                </c:pt>
                <c:pt idx="2756">
                  <c:v>35.272727269999997</c:v>
                </c:pt>
                <c:pt idx="2757">
                  <c:v>35.272727269999997</c:v>
                </c:pt>
                <c:pt idx="2758">
                  <c:v>35.272727269999997</c:v>
                </c:pt>
                <c:pt idx="2759">
                  <c:v>35.272727269999997</c:v>
                </c:pt>
                <c:pt idx="2760">
                  <c:v>35.272727269999997</c:v>
                </c:pt>
                <c:pt idx="2761">
                  <c:v>35.272727269999997</c:v>
                </c:pt>
                <c:pt idx="2762">
                  <c:v>35.272727269999997</c:v>
                </c:pt>
                <c:pt idx="2763">
                  <c:v>35.272727269999997</c:v>
                </c:pt>
                <c:pt idx="2764">
                  <c:v>35.272727269999997</c:v>
                </c:pt>
                <c:pt idx="2765">
                  <c:v>35.272727269999997</c:v>
                </c:pt>
                <c:pt idx="2766">
                  <c:v>35.272727269999997</c:v>
                </c:pt>
                <c:pt idx="2767">
                  <c:v>35.272727269999997</c:v>
                </c:pt>
                <c:pt idx="2768">
                  <c:v>35.363636360000001</c:v>
                </c:pt>
                <c:pt idx="2769">
                  <c:v>35.363636360000001</c:v>
                </c:pt>
                <c:pt idx="2770">
                  <c:v>35.363636360000001</c:v>
                </c:pt>
                <c:pt idx="2771">
                  <c:v>35.363636360000001</c:v>
                </c:pt>
                <c:pt idx="2772">
                  <c:v>35.363636360000001</c:v>
                </c:pt>
                <c:pt idx="2773">
                  <c:v>35.363636360000001</c:v>
                </c:pt>
                <c:pt idx="2774">
                  <c:v>35.454545449999998</c:v>
                </c:pt>
                <c:pt idx="2775">
                  <c:v>35.454545449999998</c:v>
                </c:pt>
                <c:pt idx="2776">
                  <c:v>35.454545449999998</c:v>
                </c:pt>
                <c:pt idx="2777">
                  <c:v>35.454545449999998</c:v>
                </c:pt>
                <c:pt idx="2778">
                  <c:v>35.454545449999998</c:v>
                </c:pt>
                <c:pt idx="2779">
                  <c:v>35.454545449999998</c:v>
                </c:pt>
                <c:pt idx="2780">
                  <c:v>35.454545449999998</c:v>
                </c:pt>
                <c:pt idx="2781">
                  <c:v>35.454545449999998</c:v>
                </c:pt>
                <c:pt idx="2782">
                  <c:v>35.454545449999998</c:v>
                </c:pt>
                <c:pt idx="2783">
                  <c:v>35.454545449999998</c:v>
                </c:pt>
                <c:pt idx="2784">
                  <c:v>35.454545449999998</c:v>
                </c:pt>
                <c:pt idx="2785">
                  <c:v>35.454545449999998</c:v>
                </c:pt>
                <c:pt idx="2786">
                  <c:v>35.454545449999998</c:v>
                </c:pt>
                <c:pt idx="2787">
                  <c:v>35.454545449999998</c:v>
                </c:pt>
                <c:pt idx="2788">
                  <c:v>35.454545449999998</c:v>
                </c:pt>
                <c:pt idx="2789">
                  <c:v>35.454545449999998</c:v>
                </c:pt>
                <c:pt idx="2790">
                  <c:v>35.454545449999998</c:v>
                </c:pt>
                <c:pt idx="2791">
                  <c:v>35.454545449999998</c:v>
                </c:pt>
                <c:pt idx="2792">
                  <c:v>35.454545449999998</c:v>
                </c:pt>
                <c:pt idx="2793">
                  <c:v>35.454545449999998</c:v>
                </c:pt>
                <c:pt idx="2794">
                  <c:v>35.454545449999998</c:v>
                </c:pt>
                <c:pt idx="2795">
                  <c:v>35.454545449999998</c:v>
                </c:pt>
                <c:pt idx="2796">
                  <c:v>35.454545449999998</c:v>
                </c:pt>
                <c:pt idx="2797">
                  <c:v>35.454545449999998</c:v>
                </c:pt>
                <c:pt idx="2798">
                  <c:v>39</c:v>
                </c:pt>
                <c:pt idx="2799">
                  <c:v>39</c:v>
                </c:pt>
                <c:pt idx="2800">
                  <c:v>39</c:v>
                </c:pt>
                <c:pt idx="2801">
                  <c:v>39</c:v>
                </c:pt>
                <c:pt idx="2802">
                  <c:v>39</c:v>
                </c:pt>
                <c:pt idx="2803">
                  <c:v>39</c:v>
                </c:pt>
                <c:pt idx="2804">
                  <c:v>39</c:v>
                </c:pt>
                <c:pt idx="2805">
                  <c:v>39</c:v>
                </c:pt>
                <c:pt idx="2806">
                  <c:v>39</c:v>
                </c:pt>
                <c:pt idx="2807">
                  <c:v>39</c:v>
                </c:pt>
                <c:pt idx="2808">
                  <c:v>39</c:v>
                </c:pt>
                <c:pt idx="2809">
                  <c:v>39</c:v>
                </c:pt>
                <c:pt idx="2810">
                  <c:v>39</c:v>
                </c:pt>
                <c:pt idx="2811">
                  <c:v>39</c:v>
                </c:pt>
                <c:pt idx="2812">
                  <c:v>39</c:v>
                </c:pt>
                <c:pt idx="2813">
                  <c:v>39</c:v>
                </c:pt>
                <c:pt idx="2814">
                  <c:v>39</c:v>
                </c:pt>
                <c:pt idx="2815">
                  <c:v>39</c:v>
                </c:pt>
                <c:pt idx="2816">
                  <c:v>39</c:v>
                </c:pt>
                <c:pt idx="2817">
                  <c:v>39</c:v>
                </c:pt>
                <c:pt idx="2818">
                  <c:v>39</c:v>
                </c:pt>
                <c:pt idx="2819">
                  <c:v>39.1</c:v>
                </c:pt>
                <c:pt idx="2820">
                  <c:v>39.1</c:v>
                </c:pt>
                <c:pt idx="2821">
                  <c:v>39.1</c:v>
                </c:pt>
                <c:pt idx="2822">
                  <c:v>39.1</c:v>
                </c:pt>
                <c:pt idx="2823">
                  <c:v>39.1</c:v>
                </c:pt>
                <c:pt idx="2824">
                  <c:v>39.1</c:v>
                </c:pt>
                <c:pt idx="2825">
                  <c:v>39.1</c:v>
                </c:pt>
                <c:pt idx="2826">
                  <c:v>39.1</c:v>
                </c:pt>
                <c:pt idx="2827">
                  <c:v>39.1</c:v>
                </c:pt>
                <c:pt idx="2828">
                  <c:v>39.1</c:v>
                </c:pt>
                <c:pt idx="2829">
                  <c:v>39.1</c:v>
                </c:pt>
                <c:pt idx="2830">
                  <c:v>39.1</c:v>
                </c:pt>
                <c:pt idx="2831">
                  <c:v>39.1</c:v>
                </c:pt>
                <c:pt idx="2832">
                  <c:v>39.1</c:v>
                </c:pt>
                <c:pt idx="2833">
                  <c:v>39.1</c:v>
                </c:pt>
                <c:pt idx="2834">
                  <c:v>39.1</c:v>
                </c:pt>
                <c:pt idx="2835">
                  <c:v>39.1</c:v>
                </c:pt>
                <c:pt idx="2836">
                  <c:v>39.1</c:v>
                </c:pt>
                <c:pt idx="2837">
                  <c:v>39.1</c:v>
                </c:pt>
                <c:pt idx="2838">
                  <c:v>39.1</c:v>
                </c:pt>
                <c:pt idx="2839">
                  <c:v>39.1</c:v>
                </c:pt>
                <c:pt idx="2840">
                  <c:v>39.1</c:v>
                </c:pt>
                <c:pt idx="2841">
                  <c:v>39.1</c:v>
                </c:pt>
                <c:pt idx="2842">
                  <c:v>39.1</c:v>
                </c:pt>
                <c:pt idx="2843">
                  <c:v>39.1</c:v>
                </c:pt>
                <c:pt idx="2844">
                  <c:v>39.1</c:v>
                </c:pt>
                <c:pt idx="2845">
                  <c:v>39.1</c:v>
                </c:pt>
                <c:pt idx="2846">
                  <c:v>39.1</c:v>
                </c:pt>
                <c:pt idx="2847">
                  <c:v>39.1</c:v>
                </c:pt>
                <c:pt idx="2848">
                  <c:v>39.1</c:v>
                </c:pt>
                <c:pt idx="2849">
                  <c:v>39.1</c:v>
                </c:pt>
                <c:pt idx="2850">
                  <c:v>39.1</c:v>
                </c:pt>
                <c:pt idx="2851">
                  <c:v>39.1</c:v>
                </c:pt>
                <c:pt idx="2852">
                  <c:v>39.1</c:v>
                </c:pt>
                <c:pt idx="2853">
                  <c:v>39.1</c:v>
                </c:pt>
                <c:pt idx="2854">
                  <c:v>39.1</c:v>
                </c:pt>
                <c:pt idx="2855">
                  <c:v>39.1</c:v>
                </c:pt>
                <c:pt idx="2856">
                  <c:v>39.1</c:v>
                </c:pt>
                <c:pt idx="2857">
                  <c:v>39.1</c:v>
                </c:pt>
                <c:pt idx="2858">
                  <c:v>39.1</c:v>
                </c:pt>
                <c:pt idx="2859">
                  <c:v>39.1</c:v>
                </c:pt>
                <c:pt idx="2860">
                  <c:v>39.1</c:v>
                </c:pt>
                <c:pt idx="2861">
                  <c:v>39.1</c:v>
                </c:pt>
                <c:pt idx="2862">
                  <c:v>39.1</c:v>
                </c:pt>
                <c:pt idx="2863">
                  <c:v>39.1</c:v>
                </c:pt>
                <c:pt idx="2864">
                  <c:v>39.1</c:v>
                </c:pt>
                <c:pt idx="2865">
                  <c:v>39.1</c:v>
                </c:pt>
                <c:pt idx="2866">
                  <c:v>39.1</c:v>
                </c:pt>
                <c:pt idx="2867">
                  <c:v>39.1</c:v>
                </c:pt>
                <c:pt idx="2868">
                  <c:v>39.1</c:v>
                </c:pt>
                <c:pt idx="2869">
                  <c:v>39.1</c:v>
                </c:pt>
                <c:pt idx="2870">
                  <c:v>39.1</c:v>
                </c:pt>
                <c:pt idx="2871">
                  <c:v>39.1</c:v>
                </c:pt>
                <c:pt idx="2872">
                  <c:v>39.1</c:v>
                </c:pt>
                <c:pt idx="2873">
                  <c:v>39.1</c:v>
                </c:pt>
                <c:pt idx="2874">
                  <c:v>39.1</c:v>
                </c:pt>
                <c:pt idx="2875">
                  <c:v>39.1</c:v>
                </c:pt>
                <c:pt idx="2876">
                  <c:v>39.1</c:v>
                </c:pt>
                <c:pt idx="2877">
                  <c:v>39.1</c:v>
                </c:pt>
                <c:pt idx="2878">
                  <c:v>39.1</c:v>
                </c:pt>
                <c:pt idx="2879">
                  <c:v>39.1</c:v>
                </c:pt>
                <c:pt idx="2880">
                  <c:v>39.1</c:v>
                </c:pt>
                <c:pt idx="2881">
                  <c:v>39.1</c:v>
                </c:pt>
                <c:pt idx="2882">
                  <c:v>39.1</c:v>
                </c:pt>
                <c:pt idx="2883">
                  <c:v>39.1</c:v>
                </c:pt>
                <c:pt idx="2884">
                  <c:v>39.1</c:v>
                </c:pt>
                <c:pt idx="2885">
                  <c:v>39.1</c:v>
                </c:pt>
                <c:pt idx="2886">
                  <c:v>39.1</c:v>
                </c:pt>
                <c:pt idx="2887">
                  <c:v>39.1</c:v>
                </c:pt>
                <c:pt idx="2888">
                  <c:v>39.1</c:v>
                </c:pt>
                <c:pt idx="2889">
                  <c:v>39.1</c:v>
                </c:pt>
                <c:pt idx="2890">
                  <c:v>39.1</c:v>
                </c:pt>
                <c:pt idx="2891">
                  <c:v>39.1</c:v>
                </c:pt>
                <c:pt idx="2892">
                  <c:v>39.1</c:v>
                </c:pt>
                <c:pt idx="2893">
                  <c:v>39.1</c:v>
                </c:pt>
                <c:pt idx="2894">
                  <c:v>39.1</c:v>
                </c:pt>
                <c:pt idx="2895">
                  <c:v>39.1</c:v>
                </c:pt>
                <c:pt idx="2896">
                  <c:v>39.1</c:v>
                </c:pt>
                <c:pt idx="2897">
                  <c:v>39.1</c:v>
                </c:pt>
                <c:pt idx="2898">
                  <c:v>39.1</c:v>
                </c:pt>
                <c:pt idx="2899">
                  <c:v>39.1</c:v>
                </c:pt>
                <c:pt idx="2900">
                  <c:v>39.1</c:v>
                </c:pt>
                <c:pt idx="2901">
                  <c:v>39.1</c:v>
                </c:pt>
                <c:pt idx="2902">
                  <c:v>39.1</c:v>
                </c:pt>
                <c:pt idx="2903">
                  <c:v>39.1</c:v>
                </c:pt>
                <c:pt idx="2904">
                  <c:v>39.1</c:v>
                </c:pt>
                <c:pt idx="2905">
                  <c:v>39.1</c:v>
                </c:pt>
                <c:pt idx="2906">
                  <c:v>39.1</c:v>
                </c:pt>
                <c:pt idx="2907">
                  <c:v>39.1</c:v>
                </c:pt>
                <c:pt idx="2908">
                  <c:v>39.1</c:v>
                </c:pt>
                <c:pt idx="2909">
                  <c:v>39.1</c:v>
                </c:pt>
                <c:pt idx="2910">
                  <c:v>39.1</c:v>
                </c:pt>
                <c:pt idx="2911">
                  <c:v>39.1</c:v>
                </c:pt>
                <c:pt idx="2912">
                  <c:v>39.1</c:v>
                </c:pt>
                <c:pt idx="2913">
                  <c:v>39.1</c:v>
                </c:pt>
                <c:pt idx="2914">
                  <c:v>39.1</c:v>
                </c:pt>
                <c:pt idx="2915">
                  <c:v>39.1</c:v>
                </c:pt>
                <c:pt idx="2916">
                  <c:v>43.444444439999998</c:v>
                </c:pt>
                <c:pt idx="2917">
                  <c:v>48.875</c:v>
                </c:pt>
                <c:pt idx="2918">
                  <c:v>48.875</c:v>
                </c:pt>
                <c:pt idx="2919">
                  <c:v>48.875</c:v>
                </c:pt>
                <c:pt idx="2920">
                  <c:v>48.875</c:v>
                </c:pt>
                <c:pt idx="2921">
                  <c:v>48.875</c:v>
                </c:pt>
                <c:pt idx="2922">
                  <c:v>48.875</c:v>
                </c:pt>
                <c:pt idx="2923">
                  <c:v>48.875</c:v>
                </c:pt>
                <c:pt idx="2924">
                  <c:v>48.875</c:v>
                </c:pt>
                <c:pt idx="2925">
                  <c:v>48.875</c:v>
                </c:pt>
                <c:pt idx="2926">
                  <c:v>48.875</c:v>
                </c:pt>
                <c:pt idx="2927">
                  <c:v>48.875</c:v>
                </c:pt>
                <c:pt idx="2928">
                  <c:v>48.875</c:v>
                </c:pt>
                <c:pt idx="2929">
                  <c:v>48.875</c:v>
                </c:pt>
                <c:pt idx="2930">
                  <c:v>48.875</c:v>
                </c:pt>
                <c:pt idx="2931">
                  <c:v>48.875</c:v>
                </c:pt>
                <c:pt idx="2932">
                  <c:v>48.875</c:v>
                </c:pt>
                <c:pt idx="2933">
                  <c:v>48.875</c:v>
                </c:pt>
                <c:pt idx="2934">
                  <c:v>48.875</c:v>
                </c:pt>
                <c:pt idx="2935">
                  <c:v>48.875</c:v>
                </c:pt>
                <c:pt idx="2936">
                  <c:v>48.875</c:v>
                </c:pt>
                <c:pt idx="2937">
                  <c:v>49</c:v>
                </c:pt>
                <c:pt idx="2938">
                  <c:v>49.125</c:v>
                </c:pt>
                <c:pt idx="2939">
                  <c:v>49.125</c:v>
                </c:pt>
                <c:pt idx="2940">
                  <c:v>49.125</c:v>
                </c:pt>
                <c:pt idx="2941">
                  <c:v>49.125</c:v>
                </c:pt>
                <c:pt idx="2942">
                  <c:v>49.125</c:v>
                </c:pt>
                <c:pt idx="2943">
                  <c:v>49.125</c:v>
                </c:pt>
                <c:pt idx="2944">
                  <c:v>49.125</c:v>
                </c:pt>
                <c:pt idx="2945">
                  <c:v>49.125</c:v>
                </c:pt>
                <c:pt idx="2946">
                  <c:v>49.125</c:v>
                </c:pt>
                <c:pt idx="2947">
                  <c:v>49.125</c:v>
                </c:pt>
                <c:pt idx="2948">
                  <c:v>49.125</c:v>
                </c:pt>
                <c:pt idx="2949">
                  <c:v>49.125</c:v>
                </c:pt>
                <c:pt idx="2950">
                  <c:v>49.125</c:v>
                </c:pt>
                <c:pt idx="2951">
                  <c:v>49.125</c:v>
                </c:pt>
                <c:pt idx="2952">
                  <c:v>49.125</c:v>
                </c:pt>
                <c:pt idx="2953">
                  <c:v>49.125</c:v>
                </c:pt>
                <c:pt idx="2954">
                  <c:v>49.125</c:v>
                </c:pt>
                <c:pt idx="2955">
                  <c:v>49.125</c:v>
                </c:pt>
                <c:pt idx="2956">
                  <c:v>49.125</c:v>
                </c:pt>
                <c:pt idx="2957">
                  <c:v>49.125</c:v>
                </c:pt>
                <c:pt idx="2958">
                  <c:v>49.125</c:v>
                </c:pt>
                <c:pt idx="2959">
                  <c:v>49.125</c:v>
                </c:pt>
                <c:pt idx="2960">
                  <c:v>49.125</c:v>
                </c:pt>
                <c:pt idx="2961">
                  <c:v>49.125</c:v>
                </c:pt>
                <c:pt idx="2962">
                  <c:v>49.125</c:v>
                </c:pt>
                <c:pt idx="2963">
                  <c:v>49.125</c:v>
                </c:pt>
                <c:pt idx="2964">
                  <c:v>49.125</c:v>
                </c:pt>
                <c:pt idx="2965">
                  <c:v>49.125</c:v>
                </c:pt>
                <c:pt idx="2966">
                  <c:v>49.125</c:v>
                </c:pt>
                <c:pt idx="2967">
                  <c:v>49.125</c:v>
                </c:pt>
                <c:pt idx="2968">
                  <c:v>49.125</c:v>
                </c:pt>
                <c:pt idx="2969">
                  <c:v>49.125</c:v>
                </c:pt>
                <c:pt idx="2970">
                  <c:v>49.125</c:v>
                </c:pt>
                <c:pt idx="2971">
                  <c:v>49.125</c:v>
                </c:pt>
                <c:pt idx="2972">
                  <c:v>49.125</c:v>
                </c:pt>
                <c:pt idx="2973">
                  <c:v>49.125</c:v>
                </c:pt>
                <c:pt idx="2974">
                  <c:v>49.125</c:v>
                </c:pt>
                <c:pt idx="2975">
                  <c:v>49.125</c:v>
                </c:pt>
                <c:pt idx="2976">
                  <c:v>49.125</c:v>
                </c:pt>
                <c:pt idx="2977">
                  <c:v>49.125</c:v>
                </c:pt>
                <c:pt idx="2978">
                  <c:v>49.125</c:v>
                </c:pt>
                <c:pt idx="2979">
                  <c:v>49.125</c:v>
                </c:pt>
                <c:pt idx="2980">
                  <c:v>49.125</c:v>
                </c:pt>
                <c:pt idx="2981">
                  <c:v>49.125</c:v>
                </c:pt>
                <c:pt idx="2982">
                  <c:v>49.125</c:v>
                </c:pt>
                <c:pt idx="2983">
                  <c:v>49.125</c:v>
                </c:pt>
                <c:pt idx="2984">
                  <c:v>49.125</c:v>
                </c:pt>
                <c:pt idx="2985">
                  <c:v>49.125</c:v>
                </c:pt>
                <c:pt idx="2986">
                  <c:v>49.125</c:v>
                </c:pt>
                <c:pt idx="2987">
                  <c:v>49.125</c:v>
                </c:pt>
                <c:pt idx="2988">
                  <c:v>49.125</c:v>
                </c:pt>
                <c:pt idx="2989">
                  <c:v>49.125</c:v>
                </c:pt>
                <c:pt idx="2990">
                  <c:v>49.125</c:v>
                </c:pt>
                <c:pt idx="2991">
                  <c:v>49.125</c:v>
                </c:pt>
                <c:pt idx="2992">
                  <c:v>49.125</c:v>
                </c:pt>
                <c:pt idx="2993">
                  <c:v>49.125</c:v>
                </c:pt>
                <c:pt idx="2994">
                  <c:v>49.125</c:v>
                </c:pt>
                <c:pt idx="2995">
                  <c:v>49.125</c:v>
                </c:pt>
                <c:pt idx="2996">
                  <c:v>49.125</c:v>
                </c:pt>
                <c:pt idx="2997">
                  <c:v>49.125</c:v>
                </c:pt>
                <c:pt idx="2998">
                  <c:v>49.125</c:v>
                </c:pt>
                <c:pt idx="2999">
                  <c:v>49.125</c:v>
                </c:pt>
                <c:pt idx="3000">
                  <c:v>49.125</c:v>
                </c:pt>
                <c:pt idx="3001">
                  <c:v>49.125</c:v>
                </c:pt>
                <c:pt idx="3002">
                  <c:v>49.125</c:v>
                </c:pt>
                <c:pt idx="3003">
                  <c:v>49.125</c:v>
                </c:pt>
                <c:pt idx="3004">
                  <c:v>49.125</c:v>
                </c:pt>
                <c:pt idx="3005">
                  <c:v>56.142857139999997</c:v>
                </c:pt>
                <c:pt idx="3006">
                  <c:v>56.142857139999997</c:v>
                </c:pt>
                <c:pt idx="3007">
                  <c:v>56.142857139999997</c:v>
                </c:pt>
                <c:pt idx="3008">
                  <c:v>56.142857139999997</c:v>
                </c:pt>
                <c:pt idx="3009">
                  <c:v>56.142857139999997</c:v>
                </c:pt>
                <c:pt idx="3010">
                  <c:v>56.142857139999997</c:v>
                </c:pt>
                <c:pt idx="3011">
                  <c:v>56.142857139999997</c:v>
                </c:pt>
                <c:pt idx="3012">
                  <c:v>56.142857139999997</c:v>
                </c:pt>
                <c:pt idx="3013">
                  <c:v>56.142857139999997</c:v>
                </c:pt>
                <c:pt idx="3014">
                  <c:v>56.142857139999997</c:v>
                </c:pt>
                <c:pt idx="3015">
                  <c:v>56.142857139999997</c:v>
                </c:pt>
                <c:pt idx="3016">
                  <c:v>56.142857139999997</c:v>
                </c:pt>
                <c:pt idx="3017">
                  <c:v>56.142857139999997</c:v>
                </c:pt>
                <c:pt idx="3018">
                  <c:v>56.142857139999997</c:v>
                </c:pt>
                <c:pt idx="3019">
                  <c:v>56.142857139999997</c:v>
                </c:pt>
                <c:pt idx="3020">
                  <c:v>56.142857139999997</c:v>
                </c:pt>
                <c:pt idx="3021">
                  <c:v>56.142857139999997</c:v>
                </c:pt>
                <c:pt idx="3022">
                  <c:v>56.142857139999997</c:v>
                </c:pt>
                <c:pt idx="3023">
                  <c:v>56.142857139999997</c:v>
                </c:pt>
                <c:pt idx="3024">
                  <c:v>56.142857139999997</c:v>
                </c:pt>
                <c:pt idx="3025">
                  <c:v>65.5</c:v>
                </c:pt>
                <c:pt idx="3026">
                  <c:v>65.666666669999998</c:v>
                </c:pt>
                <c:pt idx="3027">
                  <c:v>65.666666669999998</c:v>
                </c:pt>
                <c:pt idx="3028">
                  <c:v>65.666666669999998</c:v>
                </c:pt>
                <c:pt idx="3029">
                  <c:v>65.666666669999998</c:v>
                </c:pt>
                <c:pt idx="3030">
                  <c:v>65.666666669999998</c:v>
                </c:pt>
                <c:pt idx="3031">
                  <c:v>65.666666669999998</c:v>
                </c:pt>
                <c:pt idx="3032">
                  <c:v>65.666666669999998</c:v>
                </c:pt>
                <c:pt idx="3033">
                  <c:v>65.666666669999998</c:v>
                </c:pt>
                <c:pt idx="3034">
                  <c:v>65.666666669999998</c:v>
                </c:pt>
                <c:pt idx="3035">
                  <c:v>65.666666669999998</c:v>
                </c:pt>
                <c:pt idx="3036">
                  <c:v>65.666666669999998</c:v>
                </c:pt>
                <c:pt idx="3037">
                  <c:v>65.666666669999998</c:v>
                </c:pt>
                <c:pt idx="3038">
                  <c:v>65.666666669999998</c:v>
                </c:pt>
                <c:pt idx="3039">
                  <c:v>65.666666669999998</c:v>
                </c:pt>
                <c:pt idx="3040">
                  <c:v>65.666666669999998</c:v>
                </c:pt>
                <c:pt idx="3041">
                  <c:v>65.666666669999998</c:v>
                </c:pt>
                <c:pt idx="3042">
                  <c:v>65.666666669999998</c:v>
                </c:pt>
                <c:pt idx="3043">
                  <c:v>65.666666669999998</c:v>
                </c:pt>
                <c:pt idx="3044">
                  <c:v>65.666666669999998</c:v>
                </c:pt>
                <c:pt idx="3045">
                  <c:v>65.666666669999998</c:v>
                </c:pt>
                <c:pt idx="3046">
                  <c:v>65.833333330000002</c:v>
                </c:pt>
                <c:pt idx="3047">
                  <c:v>65.833333330000002</c:v>
                </c:pt>
                <c:pt idx="3048">
                  <c:v>65.833333330000002</c:v>
                </c:pt>
                <c:pt idx="3049">
                  <c:v>65.833333330000002</c:v>
                </c:pt>
                <c:pt idx="3050">
                  <c:v>65.833333330000002</c:v>
                </c:pt>
                <c:pt idx="3051">
                  <c:v>65.833333330000002</c:v>
                </c:pt>
                <c:pt idx="3052">
                  <c:v>65.833333330000002</c:v>
                </c:pt>
                <c:pt idx="3053">
                  <c:v>65.833333330000002</c:v>
                </c:pt>
                <c:pt idx="3054">
                  <c:v>65.833333330000002</c:v>
                </c:pt>
                <c:pt idx="3055">
                  <c:v>65.833333330000002</c:v>
                </c:pt>
                <c:pt idx="3056">
                  <c:v>65.833333330000002</c:v>
                </c:pt>
                <c:pt idx="3057">
                  <c:v>65.833333330000002</c:v>
                </c:pt>
                <c:pt idx="3058">
                  <c:v>65.833333330000002</c:v>
                </c:pt>
                <c:pt idx="3059">
                  <c:v>65.833333330000002</c:v>
                </c:pt>
                <c:pt idx="3060">
                  <c:v>65.833333330000002</c:v>
                </c:pt>
                <c:pt idx="3061">
                  <c:v>65.833333330000002</c:v>
                </c:pt>
                <c:pt idx="3062">
                  <c:v>65.833333330000002</c:v>
                </c:pt>
                <c:pt idx="3063">
                  <c:v>65.833333330000002</c:v>
                </c:pt>
                <c:pt idx="3064">
                  <c:v>65.833333330000002</c:v>
                </c:pt>
                <c:pt idx="3065">
                  <c:v>65.833333330000002</c:v>
                </c:pt>
                <c:pt idx="3066">
                  <c:v>65.833333330000002</c:v>
                </c:pt>
                <c:pt idx="3067">
                  <c:v>65.833333330000002</c:v>
                </c:pt>
                <c:pt idx="3068">
                  <c:v>65.833333330000002</c:v>
                </c:pt>
                <c:pt idx="3069">
                  <c:v>65.833333330000002</c:v>
                </c:pt>
                <c:pt idx="3070">
                  <c:v>65.833333330000002</c:v>
                </c:pt>
                <c:pt idx="3071">
                  <c:v>65.833333330000002</c:v>
                </c:pt>
                <c:pt idx="3072">
                  <c:v>65.833333330000002</c:v>
                </c:pt>
                <c:pt idx="3073">
                  <c:v>65.833333330000002</c:v>
                </c:pt>
                <c:pt idx="3074">
                  <c:v>65.833333330000002</c:v>
                </c:pt>
                <c:pt idx="3075">
                  <c:v>65.833333330000002</c:v>
                </c:pt>
                <c:pt idx="3076">
                  <c:v>65.833333330000002</c:v>
                </c:pt>
                <c:pt idx="3077">
                  <c:v>65.833333330000002</c:v>
                </c:pt>
                <c:pt idx="3078">
                  <c:v>65.833333330000002</c:v>
                </c:pt>
                <c:pt idx="3079">
                  <c:v>65.833333330000002</c:v>
                </c:pt>
                <c:pt idx="3080">
                  <c:v>65.833333330000002</c:v>
                </c:pt>
                <c:pt idx="3081">
                  <c:v>65.833333330000002</c:v>
                </c:pt>
                <c:pt idx="3082">
                  <c:v>65.833333330000002</c:v>
                </c:pt>
                <c:pt idx="3083">
                  <c:v>65.833333330000002</c:v>
                </c:pt>
                <c:pt idx="3084">
                  <c:v>65.833333330000002</c:v>
                </c:pt>
                <c:pt idx="3085">
                  <c:v>65.833333330000002</c:v>
                </c:pt>
                <c:pt idx="3086">
                  <c:v>65.833333330000002</c:v>
                </c:pt>
                <c:pt idx="3087">
                  <c:v>65.833333330000002</c:v>
                </c:pt>
                <c:pt idx="3088">
                  <c:v>65.833333330000002</c:v>
                </c:pt>
                <c:pt idx="3089">
                  <c:v>65.833333330000002</c:v>
                </c:pt>
                <c:pt idx="3090">
                  <c:v>65.833333330000002</c:v>
                </c:pt>
                <c:pt idx="3091">
                  <c:v>65.833333330000002</c:v>
                </c:pt>
                <c:pt idx="3092">
                  <c:v>65.833333330000002</c:v>
                </c:pt>
                <c:pt idx="3093">
                  <c:v>65.833333330000002</c:v>
                </c:pt>
                <c:pt idx="3094">
                  <c:v>65.833333330000002</c:v>
                </c:pt>
                <c:pt idx="3095">
                  <c:v>65.833333330000002</c:v>
                </c:pt>
                <c:pt idx="3096">
                  <c:v>65.833333330000002</c:v>
                </c:pt>
                <c:pt idx="3097">
                  <c:v>65.833333330000002</c:v>
                </c:pt>
                <c:pt idx="3098">
                  <c:v>65.833333330000002</c:v>
                </c:pt>
                <c:pt idx="3099">
                  <c:v>65.833333330000002</c:v>
                </c:pt>
                <c:pt idx="3100">
                  <c:v>65.833333330000002</c:v>
                </c:pt>
                <c:pt idx="3101">
                  <c:v>65.833333330000002</c:v>
                </c:pt>
                <c:pt idx="3102">
                  <c:v>65.833333330000002</c:v>
                </c:pt>
                <c:pt idx="3103">
                  <c:v>65.833333330000002</c:v>
                </c:pt>
                <c:pt idx="3104">
                  <c:v>65.833333330000002</c:v>
                </c:pt>
                <c:pt idx="3105">
                  <c:v>65.833333330000002</c:v>
                </c:pt>
                <c:pt idx="3106">
                  <c:v>65.833333330000002</c:v>
                </c:pt>
                <c:pt idx="3107">
                  <c:v>65.833333330000002</c:v>
                </c:pt>
                <c:pt idx="3108">
                  <c:v>65.833333330000002</c:v>
                </c:pt>
                <c:pt idx="3109">
                  <c:v>79</c:v>
                </c:pt>
                <c:pt idx="3110">
                  <c:v>79</c:v>
                </c:pt>
                <c:pt idx="3111">
                  <c:v>79</c:v>
                </c:pt>
                <c:pt idx="3112">
                  <c:v>79</c:v>
                </c:pt>
                <c:pt idx="3113">
                  <c:v>79</c:v>
                </c:pt>
                <c:pt idx="3114">
                  <c:v>79</c:v>
                </c:pt>
                <c:pt idx="3115">
                  <c:v>79</c:v>
                </c:pt>
                <c:pt idx="3116">
                  <c:v>79</c:v>
                </c:pt>
                <c:pt idx="3117">
                  <c:v>79</c:v>
                </c:pt>
                <c:pt idx="3118">
                  <c:v>98.75</c:v>
                </c:pt>
                <c:pt idx="3119">
                  <c:v>98.75</c:v>
                </c:pt>
                <c:pt idx="3120">
                  <c:v>98.75</c:v>
                </c:pt>
                <c:pt idx="3121">
                  <c:v>98.75</c:v>
                </c:pt>
                <c:pt idx="3122">
                  <c:v>98.75</c:v>
                </c:pt>
                <c:pt idx="3123">
                  <c:v>98.75</c:v>
                </c:pt>
                <c:pt idx="3124">
                  <c:v>98.75</c:v>
                </c:pt>
                <c:pt idx="3125">
                  <c:v>98.75</c:v>
                </c:pt>
                <c:pt idx="3126">
                  <c:v>98.75</c:v>
                </c:pt>
                <c:pt idx="3127">
                  <c:v>98.75</c:v>
                </c:pt>
                <c:pt idx="3128">
                  <c:v>98.75</c:v>
                </c:pt>
                <c:pt idx="3129">
                  <c:v>98.75</c:v>
                </c:pt>
                <c:pt idx="3130">
                  <c:v>99</c:v>
                </c:pt>
                <c:pt idx="3131">
                  <c:v>99</c:v>
                </c:pt>
                <c:pt idx="3132">
                  <c:v>99</c:v>
                </c:pt>
                <c:pt idx="3133">
                  <c:v>99</c:v>
                </c:pt>
                <c:pt idx="3134">
                  <c:v>99</c:v>
                </c:pt>
                <c:pt idx="3135">
                  <c:v>99</c:v>
                </c:pt>
                <c:pt idx="3136">
                  <c:v>99</c:v>
                </c:pt>
                <c:pt idx="3137">
                  <c:v>99</c:v>
                </c:pt>
                <c:pt idx="3138">
                  <c:v>99</c:v>
                </c:pt>
                <c:pt idx="3139">
                  <c:v>99.25</c:v>
                </c:pt>
                <c:pt idx="3140">
                  <c:v>99.25</c:v>
                </c:pt>
                <c:pt idx="3141">
                  <c:v>99.25</c:v>
                </c:pt>
                <c:pt idx="3142">
                  <c:v>99.25</c:v>
                </c:pt>
                <c:pt idx="3143">
                  <c:v>99.25</c:v>
                </c:pt>
                <c:pt idx="3144">
                  <c:v>99.25</c:v>
                </c:pt>
                <c:pt idx="3145">
                  <c:v>99.25</c:v>
                </c:pt>
                <c:pt idx="3146">
                  <c:v>99.25</c:v>
                </c:pt>
                <c:pt idx="3147">
                  <c:v>99.25</c:v>
                </c:pt>
                <c:pt idx="3148">
                  <c:v>99.25</c:v>
                </c:pt>
                <c:pt idx="3149">
                  <c:v>99.25</c:v>
                </c:pt>
                <c:pt idx="3150">
                  <c:v>99.25</c:v>
                </c:pt>
                <c:pt idx="3151">
                  <c:v>99.25</c:v>
                </c:pt>
                <c:pt idx="3152">
                  <c:v>99.25</c:v>
                </c:pt>
                <c:pt idx="3153">
                  <c:v>99.25</c:v>
                </c:pt>
                <c:pt idx="3154">
                  <c:v>99.25</c:v>
                </c:pt>
                <c:pt idx="3155">
                  <c:v>99.25</c:v>
                </c:pt>
                <c:pt idx="3156">
                  <c:v>99.25</c:v>
                </c:pt>
                <c:pt idx="3157">
                  <c:v>99.25</c:v>
                </c:pt>
                <c:pt idx="3158">
                  <c:v>99.25</c:v>
                </c:pt>
                <c:pt idx="3159">
                  <c:v>99.25</c:v>
                </c:pt>
                <c:pt idx="3160">
                  <c:v>99.25</c:v>
                </c:pt>
                <c:pt idx="3161">
                  <c:v>99.25</c:v>
                </c:pt>
                <c:pt idx="3162">
                  <c:v>99.25</c:v>
                </c:pt>
                <c:pt idx="3163">
                  <c:v>99.25</c:v>
                </c:pt>
                <c:pt idx="3164">
                  <c:v>99.25</c:v>
                </c:pt>
                <c:pt idx="3165">
                  <c:v>99.25</c:v>
                </c:pt>
                <c:pt idx="3166">
                  <c:v>99.25</c:v>
                </c:pt>
                <c:pt idx="3167">
                  <c:v>99.25</c:v>
                </c:pt>
                <c:pt idx="3168">
                  <c:v>99.25</c:v>
                </c:pt>
                <c:pt idx="3169">
                  <c:v>99.25</c:v>
                </c:pt>
                <c:pt idx="3170">
                  <c:v>99.25</c:v>
                </c:pt>
                <c:pt idx="3171">
                  <c:v>99.25</c:v>
                </c:pt>
                <c:pt idx="3172">
                  <c:v>99.25</c:v>
                </c:pt>
                <c:pt idx="3173">
                  <c:v>99.25</c:v>
                </c:pt>
                <c:pt idx="3174">
                  <c:v>99.25</c:v>
                </c:pt>
                <c:pt idx="3175">
                  <c:v>99.25</c:v>
                </c:pt>
                <c:pt idx="3176">
                  <c:v>99.25</c:v>
                </c:pt>
                <c:pt idx="3177">
                  <c:v>99.25</c:v>
                </c:pt>
                <c:pt idx="3178">
                  <c:v>99.25</c:v>
                </c:pt>
                <c:pt idx="3179">
                  <c:v>99.25</c:v>
                </c:pt>
                <c:pt idx="3180">
                  <c:v>99.25</c:v>
                </c:pt>
                <c:pt idx="3181">
                  <c:v>99.25</c:v>
                </c:pt>
                <c:pt idx="3182">
                  <c:v>99.25</c:v>
                </c:pt>
                <c:pt idx="3183">
                  <c:v>99.25</c:v>
                </c:pt>
                <c:pt idx="3184">
                  <c:v>99.25</c:v>
                </c:pt>
                <c:pt idx="3185">
                  <c:v>99.25</c:v>
                </c:pt>
                <c:pt idx="3186">
                  <c:v>99.25</c:v>
                </c:pt>
                <c:pt idx="3187">
                  <c:v>99.25</c:v>
                </c:pt>
                <c:pt idx="3188">
                  <c:v>99.25</c:v>
                </c:pt>
                <c:pt idx="3189">
                  <c:v>99.25</c:v>
                </c:pt>
                <c:pt idx="3190">
                  <c:v>99.25</c:v>
                </c:pt>
                <c:pt idx="3191">
                  <c:v>99.25</c:v>
                </c:pt>
                <c:pt idx="3192">
                  <c:v>99.25</c:v>
                </c:pt>
                <c:pt idx="3193">
                  <c:v>99.25</c:v>
                </c:pt>
                <c:pt idx="3194">
                  <c:v>99.25</c:v>
                </c:pt>
                <c:pt idx="3195">
                  <c:v>99.25</c:v>
                </c:pt>
                <c:pt idx="3196">
                  <c:v>99.25</c:v>
                </c:pt>
                <c:pt idx="3197">
                  <c:v>99.25</c:v>
                </c:pt>
                <c:pt idx="3198">
                  <c:v>99.25</c:v>
                </c:pt>
                <c:pt idx="3199">
                  <c:v>99.25</c:v>
                </c:pt>
                <c:pt idx="3200">
                  <c:v>99.25</c:v>
                </c:pt>
                <c:pt idx="3201">
                  <c:v>99.25</c:v>
                </c:pt>
                <c:pt idx="3202">
                  <c:v>99.25</c:v>
                </c:pt>
                <c:pt idx="3203">
                  <c:v>99.25</c:v>
                </c:pt>
                <c:pt idx="3204">
                  <c:v>99.25</c:v>
                </c:pt>
                <c:pt idx="3205">
                  <c:v>99.25</c:v>
                </c:pt>
                <c:pt idx="3206">
                  <c:v>99.25</c:v>
                </c:pt>
                <c:pt idx="3207">
                  <c:v>99.25</c:v>
                </c:pt>
                <c:pt idx="3208">
                  <c:v>99.25</c:v>
                </c:pt>
                <c:pt idx="3209">
                  <c:v>99.25</c:v>
                </c:pt>
                <c:pt idx="3210">
                  <c:v>99.25</c:v>
                </c:pt>
                <c:pt idx="3211">
                  <c:v>99.25</c:v>
                </c:pt>
                <c:pt idx="3212">
                  <c:v>99.25</c:v>
                </c:pt>
                <c:pt idx="3213">
                  <c:v>99.25</c:v>
                </c:pt>
                <c:pt idx="3214">
                  <c:v>99.25</c:v>
                </c:pt>
                <c:pt idx="3215">
                  <c:v>99.25</c:v>
                </c:pt>
                <c:pt idx="3216">
                  <c:v>99.25</c:v>
                </c:pt>
                <c:pt idx="3217">
                  <c:v>99.25</c:v>
                </c:pt>
                <c:pt idx="3218">
                  <c:v>99.25</c:v>
                </c:pt>
                <c:pt idx="3219">
                  <c:v>99.25</c:v>
                </c:pt>
                <c:pt idx="3220">
                  <c:v>99.25</c:v>
                </c:pt>
                <c:pt idx="3221">
                  <c:v>99.25</c:v>
                </c:pt>
                <c:pt idx="3222">
                  <c:v>99.25</c:v>
                </c:pt>
                <c:pt idx="3223">
                  <c:v>99.25</c:v>
                </c:pt>
                <c:pt idx="3224">
                  <c:v>99.25</c:v>
                </c:pt>
                <c:pt idx="3225">
                  <c:v>99.25</c:v>
                </c:pt>
                <c:pt idx="3226">
                  <c:v>99.25</c:v>
                </c:pt>
                <c:pt idx="3227">
                  <c:v>99.25</c:v>
                </c:pt>
                <c:pt idx="3228">
                  <c:v>99.25</c:v>
                </c:pt>
                <c:pt idx="3229">
                  <c:v>99.25</c:v>
                </c:pt>
                <c:pt idx="3230">
                  <c:v>99.25</c:v>
                </c:pt>
                <c:pt idx="3231">
                  <c:v>99.25</c:v>
                </c:pt>
                <c:pt idx="3232">
                  <c:v>99.25</c:v>
                </c:pt>
                <c:pt idx="3233">
                  <c:v>99.25</c:v>
                </c:pt>
                <c:pt idx="3234">
                  <c:v>99.25</c:v>
                </c:pt>
                <c:pt idx="3235">
                  <c:v>99.25</c:v>
                </c:pt>
                <c:pt idx="3236">
                  <c:v>99.25</c:v>
                </c:pt>
                <c:pt idx="3237">
                  <c:v>99.25</c:v>
                </c:pt>
                <c:pt idx="3238">
                  <c:v>99.25</c:v>
                </c:pt>
                <c:pt idx="3239">
                  <c:v>99.25</c:v>
                </c:pt>
                <c:pt idx="3240">
                  <c:v>99.25</c:v>
                </c:pt>
                <c:pt idx="3241">
                  <c:v>99.25</c:v>
                </c:pt>
                <c:pt idx="3242">
                  <c:v>99.25</c:v>
                </c:pt>
                <c:pt idx="3243">
                  <c:v>99.25</c:v>
                </c:pt>
                <c:pt idx="3244">
                  <c:v>99.25</c:v>
                </c:pt>
                <c:pt idx="3245">
                  <c:v>99.25</c:v>
                </c:pt>
                <c:pt idx="3246">
                  <c:v>99.25</c:v>
                </c:pt>
                <c:pt idx="3247">
                  <c:v>99.25</c:v>
                </c:pt>
                <c:pt idx="3248">
                  <c:v>99.25</c:v>
                </c:pt>
                <c:pt idx="3249">
                  <c:v>99.25</c:v>
                </c:pt>
                <c:pt idx="3250">
                  <c:v>99.25</c:v>
                </c:pt>
                <c:pt idx="3251">
                  <c:v>99.25</c:v>
                </c:pt>
                <c:pt idx="3252">
                  <c:v>99.25</c:v>
                </c:pt>
                <c:pt idx="3253">
                  <c:v>99.25</c:v>
                </c:pt>
                <c:pt idx="3254">
                  <c:v>99.25</c:v>
                </c:pt>
                <c:pt idx="3255">
                  <c:v>99.25</c:v>
                </c:pt>
                <c:pt idx="3256">
                  <c:v>99.25</c:v>
                </c:pt>
                <c:pt idx="3257">
                  <c:v>99.25</c:v>
                </c:pt>
                <c:pt idx="3258">
                  <c:v>99.25</c:v>
                </c:pt>
                <c:pt idx="3259">
                  <c:v>99.25</c:v>
                </c:pt>
                <c:pt idx="3260">
                  <c:v>99.25</c:v>
                </c:pt>
                <c:pt idx="3261">
                  <c:v>99.25</c:v>
                </c:pt>
                <c:pt idx="3262">
                  <c:v>99.25</c:v>
                </c:pt>
                <c:pt idx="3263">
                  <c:v>99.25</c:v>
                </c:pt>
                <c:pt idx="3264">
                  <c:v>99.25</c:v>
                </c:pt>
                <c:pt idx="3265">
                  <c:v>99.25</c:v>
                </c:pt>
                <c:pt idx="3266">
                  <c:v>99.25</c:v>
                </c:pt>
                <c:pt idx="3267">
                  <c:v>99.25</c:v>
                </c:pt>
                <c:pt idx="3268">
                  <c:v>99.25</c:v>
                </c:pt>
                <c:pt idx="3269">
                  <c:v>99.25</c:v>
                </c:pt>
                <c:pt idx="3270">
                  <c:v>99.25</c:v>
                </c:pt>
                <c:pt idx="3271">
                  <c:v>99.25</c:v>
                </c:pt>
                <c:pt idx="3272">
                  <c:v>99.25</c:v>
                </c:pt>
                <c:pt idx="3273">
                  <c:v>99.25</c:v>
                </c:pt>
                <c:pt idx="3274">
                  <c:v>99.25</c:v>
                </c:pt>
                <c:pt idx="3275">
                  <c:v>99.25</c:v>
                </c:pt>
                <c:pt idx="3276">
                  <c:v>99.25</c:v>
                </c:pt>
                <c:pt idx="3277">
                  <c:v>99.25</c:v>
                </c:pt>
                <c:pt idx="3278">
                  <c:v>99.25</c:v>
                </c:pt>
                <c:pt idx="3279">
                  <c:v>99.25</c:v>
                </c:pt>
                <c:pt idx="3280">
                  <c:v>99.25</c:v>
                </c:pt>
                <c:pt idx="3281">
                  <c:v>99.25</c:v>
                </c:pt>
                <c:pt idx="3282">
                  <c:v>99.25</c:v>
                </c:pt>
                <c:pt idx="3283">
                  <c:v>99.25</c:v>
                </c:pt>
                <c:pt idx="3284">
                  <c:v>99.25</c:v>
                </c:pt>
                <c:pt idx="3285">
                  <c:v>99.25</c:v>
                </c:pt>
                <c:pt idx="3286">
                  <c:v>99.25</c:v>
                </c:pt>
                <c:pt idx="3287">
                  <c:v>99.25</c:v>
                </c:pt>
                <c:pt idx="3288">
                  <c:v>99.25</c:v>
                </c:pt>
                <c:pt idx="3289">
                  <c:v>99.25</c:v>
                </c:pt>
                <c:pt idx="3290">
                  <c:v>99.25</c:v>
                </c:pt>
                <c:pt idx="3291">
                  <c:v>99.25</c:v>
                </c:pt>
                <c:pt idx="3292">
                  <c:v>99.25</c:v>
                </c:pt>
                <c:pt idx="3293">
                  <c:v>99.25</c:v>
                </c:pt>
                <c:pt idx="3294">
                  <c:v>99.25</c:v>
                </c:pt>
                <c:pt idx="3295">
                  <c:v>99.25</c:v>
                </c:pt>
                <c:pt idx="3296">
                  <c:v>99.25</c:v>
                </c:pt>
                <c:pt idx="3297">
                  <c:v>99.25</c:v>
                </c:pt>
                <c:pt idx="3298">
                  <c:v>99.25</c:v>
                </c:pt>
                <c:pt idx="3299">
                  <c:v>99.25</c:v>
                </c:pt>
                <c:pt idx="3300">
                  <c:v>99.25</c:v>
                </c:pt>
                <c:pt idx="3301">
                  <c:v>99.25</c:v>
                </c:pt>
                <c:pt idx="3302">
                  <c:v>99.25</c:v>
                </c:pt>
                <c:pt idx="3303">
                  <c:v>99.25</c:v>
                </c:pt>
                <c:pt idx="3304">
                  <c:v>99.25</c:v>
                </c:pt>
                <c:pt idx="3305">
                  <c:v>99.25</c:v>
                </c:pt>
                <c:pt idx="3306">
                  <c:v>99.25</c:v>
                </c:pt>
                <c:pt idx="3307">
                  <c:v>99.25</c:v>
                </c:pt>
                <c:pt idx="3308">
                  <c:v>99.25</c:v>
                </c:pt>
                <c:pt idx="3309">
                  <c:v>99.25</c:v>
                </c:pt>
                <c:pt idx="3310">
                  <c:v>99.25</c:v>
                </c:pt>
                <c:pt idx="3311">
                  <c:v>99.25</c:v>
                </c:pt>
                <c:pt idx="3312">
                  <c:v>99.25</c:v>
                </c:pt>
                <c:pt idx="3313">
                  <c:v>99.25</c:v>
                </c:pt>
                <c:pt idx="3314">
                  <c:v>99.25</c:v>
                </c:pt>
                <c:pt idx="3315">
                  <c:v>99.25</c:v>
                </c:pt>
                <c:pt idx="3316">
                  <c:v>99.25</c:v>
                </c:pt>
                <c:pt idx="3317">
                  <c:v>99.25</c:v>
                </c:pt>
                <c:pt idx="3318">
                  <c:v>99.25</c:v>
                </c:pt>
                <c:pt idx="3319">
                  <c:v>99.25</c:v>
                </c:pt>
                <c:pt idx="3320">
                  <c:v>99.25</c:v>
                </c:pt>
                <c:pt idx="3321">
                  <c:v>99.25</c:v>
                </c:pt>
                <c:pt idx="3322">
                  <c:v>99.25</c:v>
                </c:pt>
                <c:pt idx="3323">
                  <c:v>99.25</c:v>
                </c:pt>
                <c:pt idx="3324">
                  <c:v>99.25</c:v>
                </c:pt>
                <c:pt idx="3325">
                  <c:v>99.25</c:v>
                </c:pt>
                <c:pt idx="3326">
                  <c:v>99.25</c:v>
                </c:pt>
                <c:pt idx="3327">
                  <c:v>99.25</c:v>
                </c:pt>
                <c:pt idx="3328">
                  <c:v>99.25</c:v>
                </c:pt>
                <c:pt idx="3329">
                  <c:v>99.25</c:v>
                </c:pt>
                <c:pt idx="3330">
                  <c:v>99.25</c:v>
                </c:pt>
                <c:pt idx="3331">
                  <c:v>99.25</c:v>
                </c:pt>
                <c:pt idx="3332">
                  <c:v>99.25</c:v>
                </c:pt>
                <c:pt idx="3333">
                  <c:v>99.25</c:v>
                </c:pt>
                <c:pt idx="3334">
                  <c:v>99.25</c:v>
                </c:pt>
                <c:pt idx="3335">
                  <c:v>99.25</c:v>
                </c:pt>
                <c:pt idx="3336">
                  <c:v>99.25</c:v>
                </c:pt>
                <c:pt idx="3337">
                  <c:v>99.25</c:v>
                </c:pt>
                <c:pt idx="3338">
                  <c:v>99.25</c:v>
                </c:pt>
                <c:pt idx="3339">
                  <c:v>99.25</c:v>
                </c:pt>
                <c:pt idx="3340">
                  <c:v>99.25</c:v>
                </c:pt>
                <c:pt idx="3341">
                  <c:v>99.25</c:v>
                </c:pt>
                <c:pt idx="3342">
                  <c:v>99.25</c:v>
                </c:pt>
                <c:pt idx="3343">
                  <c:v>99.25</c:v>
                </c:pt>
                <c:pt idx="3344">
                  <c:v>99.25</c:v>
                </c:pt>
                <c:pt idx="3345">
                  <c:v>99.25</c:v>
                </c:pt>
                <c:pt idx="3346">
                  <c:v>99.25</c:v>
                </c:pt>
                <c:pt idx="3347">
                  <c:v>99.25</c:v>
                </c:pt>
                <c:pt idx="3348">
                  <c:v>99.25</c:v>
                </c:pt>
                <c:pt idx="3349">
                  <c:v>99.25</c:v>
                </c:pt>
                <c:pt idx="3350">
                  <c:v>99.25</c:v>
                </c:pt>
                <c:pt idx="3351">
                  <c:v>99.25</c:v>
                </c:pt>
                <c:pt idx="3352">
                  <c:v>99.25</c:v>
                </c:pt>
                <c:pt idx="3353">
                  <c:v>99.25</c:v>
                </c:pt>
                <c:pt idx="3354">
                  <c:v>99.25</c:v>
                </c:pt>
                <c:pt idx="3355">
                  <c:v>99.25</c:v>
                </c:pt>
                <c:pt idx="3356">
                  <c:v>99.25</c:v>
                </c:pt>
                <c:pt idx="3357">
                  <c:v>132.33333329999999</c:v>
                </c:pt>
                <c:pt idx="3358">
                  <c:v>132.33333329999999</c:v>
                </c:pt>
                <c:pt idx="3359">
                  <c:v>132.33333329999999</c:v>
                </c:pt>
                <c:pt idx="3360">
                  <c:v>132.33333329999999</c:v>
                </c:pt>
                <c:pt idx="3361">
                  <c:v>132.33333329999999</c:v>
                </c:pt>
                <c:pt idx="3362">
                  <c:v>132.33333329999999</c:v>
                </c:pt>
                <c:pt idx="3363">
                  <c:v>132.33333329999999</c:v>
                </c:pt>
                <c:pt idx="3364">
                  <c:v>132.33333329999999</c:v>
                </c:pt>
                <c:pt idx="3365">
                  <c:v>132.33333329999999</c:v>
                </c:pt>
                <c:pt idx="3366">
                  <c:v>132.33333329999999</c:v>
                </c:pt>
                <c:pt idx="3367">
                  <c:v>132.33333329999999</c:v>
                </c:pt>
                <c:pt idx="3368">
                  <c:v>132.33333329999999</c:v>
                </c:pt>
                <c:pt idx="3369">
                  <c:v>132.33333329999999</c:v>
                </c:pt>
                <c:pt idx="3370">
                  <c:v>132.33333329999999</c:v>
                </c:pt>
                <c:pt idx="3371">
                  <c:v>132.33333329999999</c:v>
                </c:pt>
                <c:pt idx="3372">
                  <c:v>132.33333329999999</c:v>
                </c:pt>
                <c:pt idx="3373">
                  <c:v>132.33333329999999</c:v>
                </c:pt>
                <c:pt idx="3374">
                  <c:v>132.33333329999999</c:v>
                </c:pt>
                <c:pt idx="3375">
                  <c:v>132.33333329999999</c:v>
                </c:pt>
                <c:pt idx="3376">
                  <c:v>132.33333329999999</c:v>
                </c:pt>
                <c:pt idx="3377">
                  <c:v>132.33333329999999</c:v>
                </c:pt>
                <c:pt idx="3378">
                  <c:v>132.66666670000001</c:v>
                </c:pt>
                <c:pt idx="3379">
                  <c:v>132.66666670000001</c:v>
                </c:pt>
                <c:pt idx="3380">
                  <c:v>132.66666670000001</c:v>
                </c:pt>
                <c:pt idx="3381">
                  <c:v>132.66666670000001</c:v>
                </c:pt>
                <c:pt idx="3382">
                  <c:v>132.66666670000001</c:v>
                </c:pt>
                <c:pt idx="3383">
                  <c:v>132.66666670000001</c:v>
                </c:pt>
                <c:pt idx="3384">
                  <c:v>132.66666670000001</c:v>
                </c:pt>
                <c:pt idx="3385">
                  <c:v>132.66666670000001</c:v>
                </c:pt>
                <c:pt idx="3386">
                  <c:v>132.66666670000001</c:v>
                </c:pt>
                <c:pt idx="3387">
                  <c:v>132.66666670000001</c:v>
                </c:pt>
                <c:pt idx="3388">
                  <c:v>132.66666670000001</c:v>
                </c:pt>
                <c:pt idx="3389">
                  <c:v>132.66666670000001</c:v>
                </c:pt>
                <c:pt idx="3390">
                  <c:v>132.66666670000001</c:v>
                </c:pt>
                <c:pt idx="3391">
                  <c:v>132.66666670000001</c:v>
                </c:pt>
                <c:pt idx="3392">
                  <c:v>132.66666670000001</c:v>
                </c:pt>
                <c:pt idx="3393">
                  <c:v>132.66666670000001</c:v>
                </c:pt>
                <c:pt idx="3394">
                  <c:v>132.66666670000001</c:v>
                </c:pt>
                <c:pt idx="3395">
                  <c:v>132.66666670000001</c:v>
                </c:pt>
                <c:pt idx="3396">
                  <c:v>132.66666670000001</c:v>
                </c:pt>
                <c:pt idx="3397">
                  <c:v>132.66666670000001</c:v>
                </c:pt>
                <c:pt idx="3398">
                  <c:v>132.66666670000001</c:v>
                </c:pt>
                <c:pt idx="3399">
                  <c:v>132.66666670000001</c:v>
                </c:pt>
                <c:pt idx="3400">
                  <c:v>132.66666670000001</c:v>
                </c:pt>
                <c:pt idx="3401">
                  <c:v>132.66666670000001</c:v>
                </c:pt>
                <c:pt idx="3402">
                  <c:v>132.66666670000001</c:v>
                </c:pt>
                <c:pt idx="3403">
                  <c:v>132.66666670000001</c:v>
                </c:pt>
                <c:pt idx="3404">
                  <c:v>132.66666670000001</c:v>
                </c:pt>
                <c:pt idx="3405">
                  <c:v>132.66666670000001</c:v>
                </c:pt>
                <c:pt idx="3406">
                  <c:v>132.66666670000001</c:v>
                </c:pt>
                <c:pt idx="3407">
                  <c:v>132.66666670000001</c:v>
                </c:pt>
                <c:pt idx="3408">
                  <c:v>132.66666670000001</c:v>
                </c:pt>
                <c:pt idx="3409">
                  <c:v>132.66666670000001</c:v>
                </c:pt>
                <c:pt idx="3410">
                  <c:v>132.66666670000001</c:v>
                </c:pt>
                <c:pt idx="3411">
                  <c:v>132.66666670000001</c:v>
                </c:pt>
                <c:pt idx="3412">
                  <c:v>132.66666670000001</c:v>
                </c:pt>
                <c:pt idx="3413">
                  <c:v>132.66666670000001</c:v>
                </c:pt>
                <c:pt idx="3414">
                  <c:v>132.66666670000001</c:v>
                </c:pt>
                <c:pt idx="3415">
                  <c:v>132.66666670000001</c:v>
                </c:pt>
                <c:pt idx="3416">
                  <c:v>132.66666670000001</c:v>
                </c:pt>
                <c:pt idx="3417">
                  <c:v>132.66666670000001</c:v>
                </c:pt>
                <c:pt idx="3418">
                  <c:v>132.66666670000001</c:v>
                </c:pt>
                <c:pt idx="3419">
                  <c:v>132.66666670000001</c:v>
                </c:pt>
                <c:pt idx="3420">
                  <c:v>132.66666670000001</c:v>
                </c:pt>
                <c:pt idx="3421">
                  <c:v>132.66666670000001</c:v>
                </c:pt>
                <c:pt idx="3422">
                  <c:v>132.66666670000001</c:v>
                </c:pt>
                <c:pt idx="3423">
                  <c:v>132.66666670000001</c:v>
                </c:pt>
                <c:pt idx="3424">
                  <c:v>132.66666670000001</c:v>
                </c:pt>
                <c:pt idx="3425">
                  <c:v>132.66666670000001</c:v>
                </c:pt>
                <c:pt idx="3426">
                  <c:v>132.66666670000001</c:v>
                </c:pt>
                <c:pt idx="3427">
                  <c:v>132.66666670000001</c:v>
                </c:pt>
                <c:pt idx="3428">
                  <c:v>132.66666670000001</c:v>
                </c:pt>
                <c:pt idx="3429">
                  <c:v>132.66666670000001</c:v>
                </c:pt>
                <c:pt idx="3430">
                  <c:v>132.66666670000001</c:v>
                </c:pt>
                <c:pt idx="3431">
                  <c:v>132.66666670000001</c:v>
                </c:pt>
                <c:pt idx="3432">
                  <c:v>132.66666670000001</c:v>
                </c:pt>
                <c:pt idx="3433">
                  <c:v>132.66666670000001</c:v>
                </c:pt>
                <c:pt idx="3434">
                  <c:v>132.66666670000001</c:v>
                </c:pt>
                <c:pt idx="3435">
                  <c:v>132.66666670000001</c:v>
                </c:pt>
                <c:pt idx="3436">
                  <c:v>132.66666670000001</c:v>
                </c:pt>
                <c:pt idx="3437">
                  <c:v>132.66666670000001</c:v>
                </c:pt>
                <c:pt idx="3438">
                  <c:v>132.66666670000001</c:v>
                </c:pt>
                <c:pt idx="3439">
                  <c:v>132.66666670000001</c:v>
                </c:pt>
                <c:pt idx="3440">
                  <c:v>132.66666670000001</c:v>
                </c:pt>
                <c:pt idx="3441">
                  <c:v>132.66666670000001</c:v>
                </c:pt>
                <c:pt idx="3442">
                  <c:v>132.66666670000001</c:v>
                </c:pt>
                <c:pt idx="3443">
                  <c:v>132.66666670000001</c:v>
                </c:pt>
                <c:pt idx="3444">
                  <c:v>132.66666670000001</c:v>
                </c:pt>
                <c:pt idx="3445">
                  <c:v>132.66666670000001</c:v>
                </c:pt>
                <c:pt idx="3446">
                  <c:v>132.66666670000001</c:v>
                </c:pt>
                <c:pt idx="3447">
                  <c:v>132.66666670000001</c:v>
                </c:pt>
                <c:pt idx="3448">
                  <c:v>132.66666670000001</c:v>
                </c:pt>
                <c:pt idx="3449">
                  <c:v>132.66666670000001</c:v>
                </c:pt>
                <c:pt idx="3450">
                  <c:v>132.66666670000001</c:v>
                </c:pt>
                <c:pt idx="3451">
                  <c:v>132.66666670000001</c:v>
                </c:pt>
                <c:pt idx="3452">
                  <c:v>132.66666670000001</c:v>
                </c:pt>
                <c:pt idx="3453">
                  <c:v>132.66666670000001</c:v>
                </c:pt>
                <c:pt idx="3454">
                  <c:v>132.66666670000001</c:v>
                </c:pt>
                <c:pt idx="3455">
                  <c:v>132.66666670000001</c:v>
                </c:pt>
                <c:pt idx="3456">
                  <c:v>132.66666670000001</c:v>
                </c:pt>
                <c:pt idx="3457">
                  <c:v>132.66666670000001</c:v>
                </c:pt>
                <c:pt idx="3458">
                  <c:v>132.66666670000001</c:v>
                </c:pt>
                <c:pt idx="3459">
                  <c:v>132.66666670000001</c:v>
                </c:pt>
                <c:pt idx="3460">
                  <c:v>132.66666670000001</c:v>
                </c:pt>
                <c:pt idx="3461">
                  <c:v>132.66666670000001</c:v>
                </c:pt>
                <c:pt idx="3462">
                  <c:v>132.66666670000001</c:v>
                </c:pt>
                <c:pt idx="3463">
                  <c:v>132.66666670000001</c:v>
                </c:pt>
                <c:pt idx="3464">
                  <c:v>132.66666670000001</c:v>
                </c:pt>
                <c:pt idx="3465">
                  <c:v>132.66666670000001</c:v>
                </c:pt>
                <c:pt idx="3466">
                  <c:v>132.66666670000001</c:v>
                </c:pt>
                <c:pt idx="3467">
                  <c:v>132.66666670000001</c:v>
                </c:pt>
                <c:pt idx="3468">
                  <c:v>132.66666670000001</c:v>
                </c:pt>
                <c:pt idx="3469">
                  <c:v>132.66666670000001</c:v>
                </c:pt>
                <c:pt idx="3470">
                  <c:v>132.66666670000001</c:v>
                </c:pt>
                <c:pt idx="3471">
                  <c:v>132.66666670000001</c:v>
                </c:pt>
                <c:pt idx="3472">
                  <c:v>132.66666670000001</c:v>
                </c:pt>
                <c:pt idx="3473">
                  <c:v>132.66666670000001</c:v>
                </c:pt>
                <c:pt idx="3474">
                  <c:v>132.66666670000001</c:v>
                </c:pt>
                <c:pt idx="3475">
                  <c:v>132.66666670000001</c:v>
                </c:pt>
                <c:pt idx="3476">
                  <c:v>132.66666670000001</c:v>
                </c:pt>
                <c:pt idx="3477">
                  <c:v>132.66666670000001</c:v>
                </c:pt>
                <c:pt idx="3478">
                  <c:v>132.66666670000001</c:v>
                </c:pt>
                <c:pt idx="3479">
                  <c:v>132.66666670000001</c:v>
                </c:pt>
                <c:pt idx="3480">
                  <c:v>132.66666670000001</c:v>
                </c:pt>
                <c:pt idx="3481">
                  <c:v>132.66666670000001</c:v>
                </c:pt>
                <c:pt idx="3482">
                  <c:v>132.66666670000001</c:v>
                </c:pt>
                <c:pt idx="3483">
                  <c:v>132.66666670000001</c:v>
                </c:pt>
                <c:pt idx="3484">
                  <c:v>132.66666670000001</c:v>
                </c:pt>
                <c:pt idx="3485">
                  <c:v>132.66666670000001</c:v>
                </c:pt>
                <c:pt idx="3486">
                  <c:v>132.66666670000001</c:v>
                </c:pt>
                <c:pt idx="3487">
                  <c:v>132.66666670000001</c:v>
                </c:pt>
                <c:pt idx="3488">
                  <c:v>132.66666670000001</c:v>
                </c:pt>
                <c:pt idx="3489">
                  <c:v>132.66666670000001</c:v>
                </c:pt>
                <c:pt idx="3490">
                  <c:v>132.66666670000001</c:v>
                </c:pt>
                <c:pt idx="3491">
                  <c:v>132.66666670000001</c:v>
                </c:pt>
                <c:pt idx="3492">
                  <c:v>132.66666670000001</c:v>
                </c:pt>
                <c:pt idx="3493">
                  <c:v>132.66666670000001</c:v>
                </c:pt>
                <c:pt idx="3494">
                  <c:v>132.66666670000001</c:v>
                </c:pt>
                <c:pt idx="3495">
                  <c:v>132.66666670000001</c:v>
                </c:pt>
                <c:pt idx="3496">
                  <c:v>132.66666670000001</c:v>
                </c:pt>
                <c:pt idx="3497">
                  <c:v>132.66666670000001</c:v>
                </c:pt>
                <c:pt idx="3498">
                  <c:v>132.66666670000001</c:v>
                </c:pt>
                <c:pt idx="3499">
                  <c:v>132.66666670000001</c:v>
                </c:pt>
                <c:pt idx="3500">
                  <c:v>132.66666670000001</c:v>
                </c:pt>
                <c:pt idx="3501">
                  <c:v>132.66666670000001</c:v>
                </c:pt>
                <c:pt idx="3502">
                  <c:v>132.66666670000001</c:v>
                </c:pt>
                <c:pt idx="3503">
                  <c:v>132.66666670000001</c:v>
                </c:pt>
                <c:pt idx="3504">
                  <c:v>132.66666670000001</c:v>
                </c:pt>
                <c:pt idx="3505">
                  <c:v>132.66666670000001</c:v>
                </c:pt>
                <c:pt idx="3506">
                  <c:v>132.66666670000001</c:v>
                </c:pt>
                <c:pt idx="3507">
                  <c:v>132.66666670000001</c:v>
                </c:pt>
                <c:pt idx="3508">
                  <c:v>132.66666670000001</c:v>
                </c:pt>
                <c:pt idx="3509">
                  <c:v>132.66666670000001</c:v>
                </c:pt>
                <c:pt idx="3510">
                  <c:v>132.66666670000001</c:v>
                </c:pt>
                <c:pt idx="3511">
                  <c:v>132.66666670000001</c:v>
                </c:pt>
                <c:pt idx="3512">
                  <c:v>132.66666670000001</c:v>
                </c:pt>
                <c:pt idx="3513">
                  <c:v>132.66666670000001</c:v>
                </c:pt>
                <c:pt idx="3514">
                  <c:v>132.66666670000001</c:v>
                </c:pt>
                <c:pt idx="3515">
                  <c:v>132.66666670000001</c:v>
                </c:pt>
                <c:pt idx="3516">
                  <c:v>132.66666670000001</c:v>
                </c:pt>
                <c:pt idx="3517">
                  <c:v>132.66666670000001</c:v>
                </c:pt>
                <c:pt idx="3518">
                  <c:v>132.66666670000001</c:v>
                </c:pt>
                <c:pt idx="3519">
                  <c:v>132.66666670000001</c:v>
                </c:pt>
                <c:pt idx="3520">
                  <c:v>132.66666670000001</c:v>
                </c:pt>
                <c:pt idx="3521">
                  <c:v>132.66666670000001</c:v>
                </c:pt>
                <c:pt idx="3522">
                  <c:v>132.66666670000001</c:v>
                </c:pt>
                <c:pt idx="3523">
                  <c:v>132.66666670000001</c:v>
                </c:pt>
                <c:pt idx="3524">
                  <c:v>132.66666670000001</c:v>
                </c:pt>
                <c:pt idx="3525">
                  <c:v>132.66666670000001</c:v>
                </c:pt>
                <c:pt idx="3526">
                  <c:v>132.66666670000001</c:v>
                </c:pt>
                <c:pt idx="3527">
                  <c:v>132.66666670000001</c:v>
                </c:pt>
                <c:pt idx="3528">
                  <c:v>132.66666670000001</c:v>
                </c:pt>
                <c:pt idx="3529">
                  <c:v>132.66666670000001</c:v>
                </c:pt>
                <c:pt idx="3530">
                  <c:v>132.66666670000001</c:v>
                </c:pt>
                <c:pt idx="3531">
                  <c:v>132.66666670000001</c:v>
                </c:pt>
                <c:pt idx="3532">
                  <c:v>132.66666670000001</c:v>
                </c:pt>
                <c:pt idx="3533">
                  <c:v>132.66666670000001</c:v>
                </c:pt>
                <c:pt idx="3534">
                  <c:v>132.66666670000001</c:v>
                </c:pt>
                <c:pt idx="3535">
                  <c:v>132.66666670000001</c:v>
                </c:pt>
                <c:pt idx="3536">
                  <c:v>132.66666670000001</c:v>
                </c:pt>
                <c:pt idx="3537">
                  <c:v>132.66666670000001</c:v>
                </c:pt>
                <c:pt idx="3538">
                  <c:v>132.66666670000001</c:v>
                </c:pt>
                <c:pt idx="3539">
                  <c:v>132.66666670000001</c:v>
                </c:pt>
                <c:pt idx="3540">
                  <c:v>132.66666670000001</c:v>
                </c:pt>
                <c:pt idx="3541">
                  <c:v>132.66666670000001</c:v>
                </c:pt>
                <c:pt idx="3542">
                  <c:v>132.66666670000001</c:v>
                </c:pt>
                <c:pt idx="3543">
                  <c:v>132.66666670000001</c:v>
                </c:pt>
                <c:pt idx="3544">
                  <c:v>132.66666670000001</c:v>
                </c:pt>
                <c:pt idx="3545">
                  <c:v>132.66666670000001</c:v>
                </c:pt>
                <c:pt idx="3546">
                  <c:v>132.66666670000001</c:v>
                </c:pt>
                <c:pt idx="3547">
                  <c:v>132.66666670000001</c:v>
                </c:pt>
                <c:pt idx="3548">
                  <c:v>132.66666670000001</c:v>
                </c:pt>
                <c:pt idx="3549">
                  <c:v>132.66666670000001</c:v>
                </c:pt>
                <c:pt idx="3550">
                  <c:v>132.66666670000001</c:v>
                </c:pt>
                <c:pt idx="3551">
                  <c:v>132.66666670000001</c:v>
                </c:pt>
                <c:pt idx="3552">
                  <c:v>132.66666670000001</c:v>
                </c:pt>
                <c:pt idx="3553">
                  <c:v>132.66666670000001</c:v>
                </c:pt>
                <c:pt idx="3554">
                  <c:v>132.66666670000001</c:v>
                </c:pt>
                <c:pt idx="3555">
                  <c:v>132.66666670000001</c:v>
                </c:pt>
                <c:pt idx="3556">
                  <c:v>132.66666670000001</c:v>
                </c:pt>
                <c:pt idx="3557">
                  <c:v>132.66666670000001</c:v>
                </c:pt>
                <c:pt idx="3558">
                  <c:v>132.66666670000001</c:v>
                </c:pt>
                <c:pt idx="3559">
                  <c:v>132.66666670000001</c:v>
                </c:pt>
                <c:pt idx="3560">
                  <c:v>132.66666670000001</c:v>
                </c:pt>
                <c:pt idx="3561">
                  <c:v>132.66666670000001</c:v>
                </c:pt>
                <c:pt idx="3562">
                  <c:v>132.66666670000001</c:v>
                </c:pt>
                <c:pt idx="3563">
                  <c:v>132.66666670000001</c:v>
                </c:pt>
                <c:pt idx="3564">
                  <c:v>132.66666670000001</c:v>
                </c:pt>
                <c:pt idx="3565">
                  <c:v>132.66666670000001</c:v>
                </c:pt>
                <c:pt idx="3566">
                  <c:v>132.66666670000001</c:v>
                </c:pt>
                <c:pt idx="3567">
                  <c:v>132.66666670000001</c:v>
                </c:pt>
                <c:pt idx="3568">
                  <c:v>132.66666670000001</c:v>
                </c:pt>
                <c:pt idx="3569">
                  <c:v>132.66666670000001</c:v>
                </c:pt>
                <c:pt idx="3570">
                  <c:v>132.66666670000001</c:v>
                </c:pt>
                <c:pt idx="3571">
                  <c:v>132.66666670000001</c:v>
                </c:pt>
                <c:pt idx="3572">
                  <c:v>132.66666670000001</c:v>
                </c:pt>
                <c:pt idx="3573">
                  <c:v>132.66666670000001</c:v>
                </c:pt>
                <c:pt idx="3574">
                  <c:v>132.66666670000001</c:v>
                </c:pt>
                <c:pt idx="3575">
                  <c:v>132.66666670000001</c:v>
                </c:pt>
                <c:pt idx="3576">
                  <c:v>132.66666670000001</c:v>
                </c:pt>
                <c:pt idx="3577">
                  <c:v>132.66666670000001</c:v>
                </c:pt>
                <c:pt idx="3578">
                  <c:v>132.66666670000001</c:v>
                </c:pt>
                <c:pt idx="3579">
                  <c:v>132.66666670000001</c:v>
                </c:pt>
                <c:pt idx="3580">
                  <c:v>132.66666670000001</c:v>
                </c:pt>
                <c:pt idx="3581">
                  <c:v>132.66666670000001</c:v>
                </c:pt>
                <c:pt idx="3582">
                  <c:v>132.66666670000001</c:v>
                </c:pt>
                <c:pt idx="3583">
                  <c:v>132.66666670000001</c:v>
                </c:pt>
                <c:pt idx="3584">
                  <c:v>132.66666670000001</c:v>
                </c:pt>
                <c:pt idx="3585">
                  <c:v>132.66666670000001</c:v>
                </c:pt>
                <c:pt idx="3586">
                  <c:v>132.66666670000001</c:v>
                </c:pt>
                <c:pt idx="3587">
                  <c:v>132.66666670000001</c:v>
                </c:pt>
                <c:pt idx="3588">
                  <c:v>132.66666670000001</c:v>
                </c:pt>
                <c:pt idx="3589">
                  <c:v>132.66666670000001</c:v>
                </c:pt>
                <c:pt idx="3590">
                  <c:v>132.66666670000001</c:v>
                </c:pt>
                <c:pt idx="3591">
                  <c:v>132.66666670000001</c:v>
                </c:pt>
                <c:pt idx="3592">
                  <c:v>132.66666670000001</c:v>
                </c:pt>
                <c:pt idx="3593">
                  <c:v>132.66666670000001</c:v>
                </c:pt>
                <c:pt idx="3594">
                  <c:v>132.66666670000001</c:v>
                </c:pt>
                <c:pt idx="3595">
                  <c:v>132.66666670000001</c:v>
                </c:pt>
                <c:pt idx="3596">
                  <c:v>132.66666670000001</c:v>
                </c:pt>
                <c:pt idx="3597">
                  <c:v>132.66666670000001</c:v>
                </c:pt>
                <c:pt idx="3598">
                  <c:v>132.66666670000001</c:v>
                </c:pt>
                <c:pt idx="3599">
                  <c:v>132.66666670000001</c:v>
                </c:pt>
                <c:pt idx="3600">
                  <c:v>132.66666670000001</c:v>
                </c:pt>
                <c:pt idx="3601">
                  <c:v>132.66666670000001</c:v>
                </c:pt>
                <c:pt idx="3602">
                  <c:v>132.66666670000001</c:v>
                </c:pt>
                <c:pt idx="3603">
                  <c:v>132.66666670000001</c:v>
                </c:pt>
                <c:pt idx="3604">
                  <c:v>132.66666670000001</c:v>
                </c:pt>
                <c:pt idx="3605">
                  <c:v>132.66666670000001</c:v>
                </c:pt>
                <c:pt idx="3606">
                  <c:v>132.66666670000001</c:v>
                </c:pt>
                <c:pt idx="3607">
                  <c:v>132.66666670000001</c:v>
                </c:pt>
                <c:pt idx="3608">
                  <c:v>132.66666670000001</c:v>
                </c:pt>
                <c:pt idx="3609">
                  <c:v>132.66666670000001</c:v>
                </c:pt>
                <c:pt idx="3610">
                  <c:v>132.66666670000001</c:v>
                </c:pt>
                <c:pt idx="3611">
                  <c:v>132.66666670000001</c:v>
                </c:pt>
                <c:pt idx="3612">
                  <c:v>132.66666670000001</c:v>
                </c:pt>
                <c:pt idx="3613">
                  <c:v>132.66666670000001</c:v>
                </c:pt>
                <c:pt idx="3614">
                  <c:v>132.66666670000001</c:v>
                </c:pt>
                <c:pt idx="3615">
                  <c:v>132.66666670000001</c:v>
                </c:pt>
                <c:pt idx="3616">
                  <c:v>132.66666670000001</c:v>
                </c:pt>
                <c:pt idx="3617">
                  <c:v>132.66666670000001</c:v>
                </c:pt>
                <c:pt idx="3618">
                  <c:v>132.66666670000001</c:v>
                </c:pt>
                <c:pt idx="3619">
                  <c:v>132.66666670000001</c:v>
                </c:pt>
                <c:pt idx="3620">
                  <c:v>132.66666670000001</c:v>
                </c:pt>
                <c:pt idx="3621">
                  <c:v>132.66666670000001</c:v>
                </c:pt>
                <c:pt idx="3622">
                  <c:v>132.66666670000001</c:v>
                </c:pt>
                <c:pt idx="3623">
                  <c:v>132.66666670000001</c:v>
                </c:pt>
                <c:pt idx="3624">
                  <c:v>132.66666670000001</c:v>
                </c:pt>
                <c:pt idx="3625">
                  <c:v>132.66666670000001</c:v>
                </c:pt>
                <c:pt idx="3626">
                  <c:v>132.66666670000001</c:v>
                </c:pt>
                <c:pt idx="3627">
                  <c:v>132.66666670000001</c:v>
                </c:pt>
                <c:pt idx="3628">
                  <c:v>132.66666670000001</c:v>
                </c:pt>
                <c:pt idx="3629">
                  <c:v>132.66666670000001</c:v>
                </c:pt>
                <c:pt idx="3630">
                  <c:v>132.66666670000001</c:v>
                </c:pt>
                <c:pt idx="3631">
                  <c:v>132.66666670000001</c:v>
                </c:pt>
                <c:pt idx="3632">
                  <c:v>132.66666670000001</c:v>
                </c:pt>
                <c:pt idx="3633">
                  <c:v>132.66666670000001</c:v>
                </c:pt>
                <c:pt idx="3634">
                  <c:v>132.66666670000001</c:v>
                </c:pt>
                <c:pt idx="3635">
                  <c:v>132.66666670000001</c:v>
                </c:pt>
                <c:pt idx="3636">
                  <c:v>132.66666670000001</c:v>
                </c:pt>
                <c:pt idx="3637">
                  <c:v>132.66666670000001</c:v>
                </c:pt>
                <c:pt idx="3638">
                  <c:v>132.66666670000001</c:v>
                </c:pt>
                <c:pt idx="3639">
                  <c:v>132.66666670000001</c:v>
                </c:pt>
                <c:pt idx="3640">
                  <c:v>132.66666670000001</c:v>
                </c:pt>
                <c:pt idx="3641">
                  <c:v>132.66666670000001</c:v>
                </c:pt>
                <c:pt idx="3642">
                  <c:v>132.66666670000001</c:v>
                </c:pt>
                <c:pt idx="3643">
                  <c:v>132.66666670000001</c:v>
                </c:pt>
                <c:pt idx="3644">
                  <c:v>132.66666670000001</c:v>
                </c:pt>
                <c:pt idx="3645">
                  <c:v>132.66666670000001</c:v>
                </c:pt>
                <c:pt idx="3646">
                  <c:v>132.66666670000001</c:v>
                </c:pt>
                <c:pt idx="3647">
                  <c:v>132.66666670000001</c:v>
                </c:pt>
                <c:pt idx="3648">
                  <c:v>132.66666670000001</c:v>
                </c:pt>
                <c:pt idx="3649">
                  <c:v>132.66666670000001</c:v>
                </c:pt>
                <c:pt idx="3650">
                  <c:v>132.66666670000001</c:v>
                </c:pt>
                <c:pt idx="3651">
                  <c:v>132.66666670000001</c:v>
                </c:pt>
                <c:pt idx="3652">
                  <c:v>132.66666670000001</c:v>
                </c:pt>
                <c:pt idx="3653">
                  <c:v>132.66666670000001</c:v>
                </c:pt>
                <c:pt idx="3654">
                  <c:v>132.66666670000001</c:v>
                </c:pt>
                <c:pt idx="3655">
                  <c:v>199</c:v>
                </c:pt>
                <c:pt idx="3656">
                  <c:v>199</c:v>
                </c:pt>
                <c:pt idx="3657">
                  <c:v>199</c:v>
                </c:pt>
                <c:pt idx="3658">
                  <c:v>199</c:v>
                </c:pt>
                <c:pt idx="3659">
                  <c:v>199</c:v>
                </c:pt>
                <c:pt idx="3660">
                  <c:v>199</c:v>
                </c:pt>
                <c:pt idx="3661">
                  <c:v>199</c:v>
                </c:pt>
                <c:pt idx="3662">
                  <c:v>199</c:v>
                </c:pt>
                <c:pt idx="3663">
                  <c:v>199</c:v>
                </c:pt>
                <c:pt idx="3664">
                  <c:v>199</c:v>
                </c:pt>
                <c:pt idx="3665">
                  <c:v>199</c:v>
                </c:pt>
                <c:pt idx="3666">
                  <c:v>199</c:v>
                </c:pt>
                <c:pt idx="3667">
                  <c:v>199</c:v>
                </c:pt>
                <c:pt idx="3668">
                  <c:v>199</c:v>
                </c:pt>
                <c:pt idx="3669">
                  <c:v>199</c:v>
                </c:pt>
                <c:pt idx="3670">
                  <c:v>199</c:v>
                </c:pt>
                <c:pt idx="3671">
                  <c:v>199</c:v>
                </c:pt>
                <c:pt idx="3672">
                  <c:v>199</c:v>
                </c:pt>
                <c:pt idx="3673">
                  <c:v>199</c:v>
                </c:pt>
                <c:pt idx="3674">
                  <c:v>199</c:v>
                </c:pt>
                <c:pt idx="3675">
                  <c:v>199</c:v>
                </c:pt>
                <c:pt idx="3676">
                  <c:v>199.5</c:v>
                </c:pt>
                <c:pt idx="3677">
                  <c:v>199.5</c:v>
                </c:pt>
                <c:pt idx="3678">
                  <c:v>199.5</c:v>
                </c:pt>
                <c:pt idx="3679">
                  <c:v>199.5</c:v>
                </c:pt>
                <c:pt idx="3680">
                  <c:v>199.5</c:v>
                </c:pt>
                <c:pt idx="3681">
                  <c:v>199.5</c:v>
                </c:pt>
                <c:pt idx="3682">
                  <c:v>199.5</c:v>
                </c:pt>
                <c:pt idx="3683">
                  <c:v>199.5</c:v>
                </c:pt>
                <c:pt idx="3684">
                  <c:v>199.5</c:v>
                </c:pt>
                <c:pt idx="3685">
                  <c:v>199.5</c:v>
                </c:pt>
                <c:pt idx="3686">
                  <c:v>199.5</c:v>
                </c:pt>
                <c:pt idx="3687">
                  <c:v>199.5</c:v>
                </c:pt>
                <c:pt idx="3688">
                  <c:v>199.5</c:v>
                </c:pt>
                <c:pt idx="3689">
                  <c:v>199.5</c:v>
                </c:pt>
                <c:pt idx="3690">
                  <c:v>199.5</c:v>
                </c:pt>
                <c:pt idx="3691">
                  <c:v>199.5</c:v>
                </c:pt>
                <c:pt idx="3692">
                  <c:v>199.5</c:v>
                </c:pt>
                <c:pt idx="3693">
                  <c:v>199.5</c:v>
                </c:pt>
                <c:pt idx="3694">
                  <c:v>199.5</c:v>
                </c:pt>
                <c:pt idx="3695">
                  <c:v>199.5</c:v>
                </c:pt>
                <c:pt idx="3696">
                  <c:v>199.5</c:v>
                </c:pt>
                <c:pt idx="3697">
                  <c:v>199.5</c:v>
                </c:pt>
                <c:pt idx="3698">
                  <c:v>199.5</c:v>
                </c:pt>
                <c:pt idx="3699">
                  <c:v>199.5</c:v>
                </c:pt>
                <c:pt idx="3700">
                  <c:v>199.5</c:v>
                </c:pt>
                <c:pt idx="3701">
                  <c:v>199.5</c:v>
                </c:pt>
                <c:pt idx="3702">
                  <c:v>199.5</c:v>
                </c:pt>
                <c:pt idx="3703">
                  <c:v>199.5</c:v>
                </c:pt>
                <c:pt idx="3704">
                  <c:v>199.5</c:v>
                </c:pt>
                <c:pt idx="3705">
                  <c:v>199.5</c:v>
                </c:pt>
                <c:pt idx="3706">
                  <c:v>199.5</c:v>
                </c:pt>
                <c:pt idx="3707">
                  <c:v>199.5</c:v>
                </c:pt>
                <c:pt idx="3708">
                  <c:v>199.5</c:v>
                </c:pt>
                <c:pt idx="3709">
                  <c:v>199.5</c:v>
                </c:pt>
                <c:pt idx="3710">
                  <c:v>199.5</c:v>
                </c:pt>
                <c:pt idx="3711">
                  <c:v>199.5</c:v>
                </c:pt>
                <c:pt idx="3712">
                  <c:v>199.5</c:v>
                </c:pt>
                <c:pt idx="3713">
                  <c:v>199.5</c:v>
                </c:pt>
                <c:pt idx="3714">
                  <c:v>199.5</c:v>
                </c:pt>
                <c:pt idx="3715">
                  <c:v>199.5</c:v>
                </c:pt>
                <c:pt idx="3716">
                  <c:v>199.5</c:v>
                </c:pt>
                <c:pt idx="3717">
                  <c:v>199.5</c:v>
                </c:pt>
                <c:pt idx="3718">
                  <c:v>199.5</c:v>
                </c:pt>
                <c:pt idx="3719">
                  <c:v>199.5</c:v>
                </c:pt>
                <c:pt idx="3720">
                  <c:v>199.5</c:v>
                </c:pt>
                <c:pt idx="3721">
                  <c:v>199.5</c:v>
                </c:pt>
                <c:pt idx="3722">
                  <c:v>199.5</c:v>
                </c:pt>
                <c:pt idx="3723">
                  <c:v>199.5</c:v>
                </c:pt>
                <c:pt idx="3724">
                  <c:v>199.5</c:v>
                </c:pt>
                <c:pt idx="3725">
                  <c:v>199.5</c:v>
                </c:pt>
                <c:pt idx="3726">
                  <c:v>199.5</c:v>
                </c:pt>
                <c:pt idx="3727">
                  <c:v>199.5</c:v>
                </c:pt>
                <c:pt idx="3728">
                  <c:v>199.5</c:v>
                </c:pt>
                <c:pt idx="3729">
                  <c:v>199.5</c:v>
                </c:pt>
                <c:pt idx="3730">
                  <c:v>199.5</c:v>
                </c:pt>
                <c:pt idx="3731">
                  <c:v>199.5</c:v>
                </c:pt>
                <c:pt idx="3732">
                  <c:v>199.5</c:v>
                </c:pt>
                <c:pt idx="3733">
                  <c:v>399</c:v>
                </c:pt>
                <c:pt idx="3734">
                  <c:v>399</c:v>
                </c:pt>
                <c:pt idx="3735">
                  <c:v>399</c:v>
                </c:pt>
                <c:pt idx="3736">
                  <c:v>399</c:v>
                </c:pt>
                <c:pt idx="3737">
                  <c:v>399</c:v>
                </c:pt>
                <c:pt idx="3738">
                  <c:v>399</c:v>
                </c:pt>
                <c:pt idx="3739">
                  <c:v>399</c:v>
                </c:pt>
                <c:pt idx="3740">
                  <c:v>399</c:v>
                </c:pt>
                <c:pt idx="3741">
                  <c:v>399</c:v>
                </c:pt>
                <c:pt idx="3742">
                  <c:v>399</c:v>
                </c:pt>
                <c:pt idx="3743">
                  <c:v>399</c:v>
                </c:pt>
                <c:pt idx="3744">
                  <c:v>399</c:v>
                </c:pt>
                <c:pt idx="3745">
                  <c:v>399</c:v>
                </c:pt>
                <c:pt idx="3746">
                  <c:v>399</c:v>
                </c:pt>
                <c:pt idx="3747">
                  <c:v>399</c:v>
                </c:pt>
                <c:pt idx="3748">
                  <c:v>399</c:v>
                </c:pt>
                <c:pt idx="3749">
                  <c:v>399</c:v>
                </c:pt>
                <c:pt idx="3750">
                  <c:v>399</c:v>
                </c:pt>
                <c:pt idx="3751">
                  <c:v>399</c:v>
                </c:pt>
                <c:pt idx="3752">
                  <c:v>399</c:v>
                </c:pt>
                <c:pt idx="3753">
                  <c:v>399</c:v>
                </c:pt>
                <c:pt idx="3754">
                  <c:v>400</c:v>
                </c:pt>
                <c:pt idx="3755">
                  <c:v>400</c:v>
                </c:pt>
                <c:pt idx="3756">
                  <c:v>400</c:v>
                </c:pt>
                <c:pt idx="3757">
                  <c:v>400</c:v>
                </c:pt>
                <c:pt idx="3758">
                  <c:v>400</c:v>
                </c:pt>
                <c:pt idx="3759">
                  <c:v>400</c:v>
                </c:pt>
                <c:pt idx="3760">
                  <c:v>400</c:v>
                </c:pt>
                <c:pt idx="3761">
                  <c:v>400</c:v>
                </c:pt>
                <c:pt idx="3762">
                  <c:v>400</c:v>
                </c:pt>
                <c:pt idx="3763">
                  <c:v>400</c:v>
                </c:pt>
                <c:pt idx="3764">
                  <c:v>400</c:v>
                </c:pt>
                <c:pt idx="3765">
                  <c:v>400</c:v>
                </c:pt>
                <c:pt idx="3766">
                  <c:v>400</c:v>
                </c:pt>
                <c:pt idx="3767">
                  <c:v>400</c:v>
                </c:pt>
                <c:pt idx="3768">
                  <c:v>400</c:v>
                </c:pt>
                <c:pt idx="3769">
                  <c:v>400</c:v>
                </c:pt>
                <c:pt idx="3770">
                  <c:v>400</c:v>
                </c:pt>
                <c:pt idx="3771">
                  <c:v>400</c:v>
                </c:pt>
                <c:pt idx="3772">
                  <c:v>400</c:v>
                </c:pt>
                <c:pt idx="3773">
                  <c:v>400</c:v>
                </c:pt>
                <c:pt idx="3774">
                  <c:v>400</c:v>
                </c:pt>
                <c:pt idx="3775">
                  <c:v>400</c:v>
                </c:pt>
                <c:pt idx="3776">
                  <c:v>400</c:v>
                </c:pt>
                <c:pt idx="3777">
                  <c:v>400</c:v>
                </c:pt>
                <c:pt idx="3778">
                  <c:v>400</c:v>
                </c:pt>
                <c:pt idx="3779">
                  <c:v>400</c:v>
                </c:pt>
                <c:pt idx="3780">
                  <c:v>400</c:v>
                </c:pt>
                <c:pt idx="3781">
                  <c:v>400</c:v>
                </c:pt>
                <c:pt idx="3782">
                  <c:v>400</c:v>
                </c:pt>
                <c:pt idx="3783">
                  <c:v>400</c:v>
                </c:pt>
                <c:pt idx="3784">
                  <c:v>400</c:v>
                </c:pt>
                <c:pt idx="3785">
                  <c:v>400</c:v>
                </c:pt>
                <c:pt idx="3786">
                  <c:v>400</c:v>
                </c:pt>
                <c:pt idx="3787">
                  <c:v>400</c:v>
                </c:pt>
                <c:pt idx="3788">
                  <c:v>400</c:v>
                </c:pt>
                <c:pt idx="3789">
                  <c:v>400</c:v>
                </c:pt>
                <c:pt idx="3790">
                  <c:v>400</c:v>
                </c:pt>
                <c:pt idx="3791">
                  <c:v>400</c:v>
                </c:pt>
                <c:pt idx="3792">
                  <c:v>400</c:v>
                </c:pt>
                <c:pt idx="3793">
                  <c:v>400</c:v>
                </c:pt>
                <c:pt idx="3794">
                  <c:v>400</c:v>
                </c:pt>
                <c:pt idx="3795">
                  <c:v>400</c:v>
                </c:pt>
                <c:pt idx="3796">
                  <c:v>400</c:v>
                </c:pt>
                <c:pt idx="3797">
                  <c:v>400</c:v>
                </c:pt>
                <c:pt idx="3798">
                  <c:v>400</c:v>
                </c:pt>
                <c:pt idx="3799">
                  <c:v>400</c:v>
                </c:pt>
                <c:pt idx="3800">
                  <c:v>400</c:v>
                </c:pt>
                <c:pt idx="3801">
                  <c:v>400</c:v>
                </c:pt>
                <c:pt idx="3802">
                  <c:v>400</c:v>
                </c:pt>
                <c:pt idx="3803">
                  <c:v>400</c:v>
                </c:pt>
                <c:pt idx="3804">
                  <c:v>400</c:v>
                </c:pt>
                <c:pt idx="3805">
                  <c:v>400</c:v>
                </c:pt>
                <c:pt idx="3806">
                  <c:v>400</c:v>
                </c:pt>
                <c:pt idx="3807">
                  <c:v>400</c:v>
                </c:pt>
                <c:pt idx="3808">
                  <c:v>400</c:v>
                </c:pt>
                <c:pt idx="3809">
                  <c:v>400</c:v>
                </c:pt>
                <c:pt idx="3810">
                  <c:v>400</c:v>
                </c:pt>
                <c:pt idx="3811">
                  <c:v>400</c:v>
                </c:pt>
                <c:pt idx="3812">
                  <c:v>400</c:v>
                </c:pt>
                <c:pt idx="3813">
                  <c:v>400</c:v>
                </c:pt>
                <c:pt idx="3814">
                  <c:v>400</c:v>
                </c:pt>
                <c:pt idx="3815">
                  <c:v>400</c:v>
                </c:pt>
                <c:pt idx="3816">
                  <c:v>400</c:v>
                </c:pt>
                <c:pt idx="3817">
                  <c:v>400</c:v>
                </c:pt>
                <c:pt idx="3818">
                  <c:v>400</c:v>
                </c:pt>
                <c:pt idx="3819">
                  <c:v>400</c:v>
                </c:pt>
                <c:pt idx="3820">
                  <c:v>400</c:v>
                </c:pt>
                <c:pt idx="3821">
                  <c:v>400</c:v>
                </c:pt>
                <c:pt idx="3822">
                  <c:v>400</c:v>
                </c:pt>
                <c:pt idx="3823">
                  <c:v>400</c:v>
                </c:pt>
                <c:pt idx="3824">
                  <c:v>400</c:v>
                </c:pt>
                <c:pt idx="3825">
                  <c:v>400</c:v>
                </c:pt>
                <c:pt idx="3826">
                  <c:v>400</c:v>
                </c:pt>
                <c:pt idx="3827">
                  <c:v>400</c:v>
                </c:pt>
                <c:pt idx="3828">
                  <c:v>400</c:v>
                </c:pt>
                <c:pt idx="3829">
                  <c:v>400</c:v>
                </c:pt>
                <c:pt idx="3830">
                  <c:v>400</c:v>
                </c:pt>
                <c:pt idx="3831">
                  <c:v>400</c:v>
                </c:pt>
                <c:pt idx="3832">
                  <c:v>400</c:v>
                </c:pt>
                <c:pt idx="3833">
                  <c:v>400</c:v>
                </c:pt>
                <c:pt idx="3834">
                  <c:v>400</c:v>
                </c:pt>
                <c:pt idx="3835">
                  <c:v>400</c:v>
                </c:pt>
                <c:pt idx="3836">
                  <c:v>400</c:v>
                </c:pt>
                <c:pt idx="3837">
                  <c:v>400</c:v>
                </c:pt>
                <c:pt idx="3838">
                  <c:v>400</c:v>
                </c:pt>
                <c:pt idx="3839">
                  <c:v>400</c:v>
                </c:pt>
                <c:pt idx="3840">
                  <c:v>400</c:v>
                </c:pt>
                <c:pt idx="3841">
                  <c:v>400</c:v>
                </c:pt>
                <c:pt idx="3842">
                  <c:v>400</c:v>
                </c:pt>
                <c:pt idx="3843">
                  <c:v>400</c:v>
                </c:pt>
                <c:pt idx="3844">
                  <c:v>400</c:v>
                </c:pt>
                <c:pt idx="3845">
                  <c:v>400</c:v>
                </c:pt>
                <c:pt idx="3846">
                  <c:v>400</c:v>
                </c:pt>
                <c:pt idx="3847">
                  <c:v>400</c:v>
                </c:pt>
                <c:pt idx="3848">
                  <c:v>400</c:v>
                </c:pt>
                <c:pt idx="3849">
                  <c:v>400</c:v>
                </c:pt>
                <c:pt idx="3850">
                  <c:v>400</c:v>
                </c:pt>
                <c:pt idx="3851">
                  <c:v>400</c:v>
                </c:pt>
                <c:pt idx="3852">
                  <c:v>400</c:v>
                </c:pt>
                <c:pt idx="3853">
                  <c:v>400</c:v>
                </c:pt>
                <c:pt idx="3854">
                  <c:v>400</c:v>
                </c:pt>
                <c:pt idx="3855">
                  <c:v>400</c:v>
                </c:pt>
                <c:pt idx="3856">
                  <c:v>400</c:v>
                </c:pt>
                <c:pt idx="3857">
                  <c:v>400</c:v>
                </c:pt>
                <c:pt idx="3858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46-4F28-B774-C587E49A02CE}"/>
            </c:ext>
          </c:extLst>
        </c:ser>
        <c:ser>
          <c:idx val="4"/>
          <c:order val="4"/>
          <c:tx>
            <c:v>Population 500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den'!$J$33913:$J$37578</c:f>
              <c:numCache>
                <c:formatCode>General</c:formatCode>
                <c:ptCount val="3666"/>
                <c:pt idx="0">
                  <c:v>2E-3</c:v>
                </c:pt>
                <c:pt idx="1">
                  <c:v>2E-3</c:v>
                </c:pt>
                <c:pt idx="2">
                  <c:v>2E-3</c:v>
                </c:pt>
                <c:pt idx="3">
                  <c:v>2E-3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2E-3</c:v>
                </c:pt>
                <c:pt idx="10">
                  <c:v>2E-3</c:v>
                </c:pt>
                <c:pt idx="11">
                  <c:v>2E-3</c:v>
                </c:pt>
                <c:pt idx="12">
                  <c:v>2E-3</c:v>
                </c:pt>
                <c:pt idx="13">
                  <c:v>2E-3</c:v>
                </c:pt>
                <c:pt idx="14">
                  <c:v>2E-3</c:v>
                </c:pt>
                <c:pt idx="15">
                  <c:v>2E-3</c:v>
                </c:pt>
                <c:pt idx="16">
                  <c:v>2E-3</c:v>
                </c:pt>
                <c:pt idx="17">
                  <c:v>2E-3</c:v>
                </c:pt>
                <c:pt idx="18">
                  <c:v>2E-3</c:v>
                </c:pt>
                <c:pt idx="19">
                  <c:v>2E-3</c:v>
                </c:pt>
                <c:pt idx="20">
                  <c:v>2E-3</c:v>
                </c:pt>
                <c:pt idx="21">
                  <c:v>2E-3</c:v>
                </c:pt>
                <c:pt idx="22">
                  <c:v>2E-3</c:v>
                </c:pt>
                <c:pt idx="23">
                  <c:v>2E-3</c:v>
                </c:pt>
                <c:pt idx="24">
                  <c:v>2E-3</c:v>
                </c:pt>
                <c:pt idx="25">
                  <c:v>2E-3</c:v>
                </c:pt>
                <c:pt idx="26">
                  <c:v>2E-3</c:v>
                </c:pt>
                <c:pt idx="27">
                  <c:v>2E-3</c:v>
                </c:pt>
                <c:pt idx="28">
                  <c:v>2E-3</c:v>
                </c:pt>
                <c:pt idx="29">
                  <c:v>2E-3</c:v>
                </c:pt>
                <c:pt idx="30">
                  <c:v>2E-3</c:v>
                </c:pt>
                <c:pt idx="31">
                  <c:v>2E-3</c:v>
                </c:pt>
                <c:pt idx="32">
                  <c:v>2E-3</c:v>
                </c:pt>
                <c:pt idx="33">
                  <c:v>2E-3</c:v>
                </c:pt>
                <c:pt idx="34">
                  <c:v>2E-3</c:v>
                </c:pt>
                <c:pt idx="35">
                  <c:v>2E-3</c:v>
                </c:pt>
                <c:pt idx="36">
                  <c:v>2E-3</c:v>
                </c:pt>
                <c:pt idx="37">
                  <c:v>2E-3</c:v>
                </c:pt>
                <c:pt idx="38">
                  <c:v>2E-3</c:v>
                </c:pt>
                <c:pt idx="39">
                  <c:v>2E-3</c:v>
                </c:pt>
                <c:pt idx="40">
                  <c:v>2E-3</c:v>
                </c:pt>
                <c:pt idx="41">
                  <c:v>2E-3</c:v>
                </c:pt>
                <c:pt idx="42">
                  <c:v>2E-3</c:v>
                </c:pt>
                <c:pt idx="43">
                  <c:v>2E-3</c:v>
                </c:pt>
                <c:pt idx="44">
                  <c:v>2E-3</c:v>
                </c:pt>
                <c:pt idx="45">
                  <c:v>2E-3</c:v>
                </c:pt>
                <c:pt idx="46">
                  <c:v>2E-3</c:v>
                </c:pt>
                <c:pt idx="47">
                  <c:v>2E-3</c:v>
                </c:pt>
                <c:pt idx="48">
                  <c:v>2E-3</c:v>
                </c:pt>
                <c:pt idx="49">
                  <c:v>2E-3</c:v>
                </c:pt>
                <c:pt idx="50">
                  <c:v>2E-3</c:v>
                </c:pt>
                <c:pt idx="51">
                  <c:v>2E-3</c:v>
                </c:pt>
                <c:pt idx="52">
                  <c:v>2E-3</c:v>
                </c:pt>
                <c:pt idx="53">
                  <c:v>2E-3</c:v>
                </c:pt>
                <c:pt idx="54">
                  <c:v>2E-3</c:v>
                </c:pt>
                <c:pt idx="55">
                  <c:v>2E-3</c:v>
                </c:pt>
                <c:pt idx="56">
                  <c:v>2E-3</c:v>
                </c:pt>
                <c:pt idx="57">
                  <c:v>2E-3</c:v>
                </c:pt>
                <c:pt idx="58">
                  <c:v>2E-3</c:v>
                </c:pt>
                <c:pt idx="59">
                  <c:v>2E-3</c:v>
                </c:pt>
                <c:pt idx="60">
                  <c:v>2E-3</c:v>
                </c:pt>
                <c:pt idx="61">
                  <c:v>2E-3</c:v>
                </c:pt>
                <c:pt idx="62">
                  <c:v>2E-3</c:v>
                </c:pt>
                <c:pt idx="63">
                  <c:v>2E-3</c:v>
                </c:pt>
                <c:pt idx="64">
                  <c:v>2E-3</c:v>
                </c:pt>
                <c:pt idx="65">
                  <c:v>2E-3</c:v>
                </c:pt>
                <c:pt idx="66">
                  <c:v>2E-3</c:v>
                </c:pt>
                <c:pt idx="67">
                  <c:v>2E-3</c:v>
                </c:pt>
                <c:pt idx="68">
                  <c:v>2E-3</c:v>
                </c:pt>
                <c:pt idx="69">
                  <c:v>2E-3</c:v>
                </c:pt>
                <c:pt idx="70">
                  <c:v>2E-3</c:v>
                </c:pt>
                <c:pt idx="71">
                  <c:v>2E-3</c:v>
                </c:pt>
                <c:pt idx="72">
                  <c:v>2E-3</c:v>
                </c:pt>
                <c:pt idx="73">
                  <c:v>2E-3</c:v>
                </c:pt>
                <c:pt idx="74">
                  <c:v>2E-3</c:v>
                </c:pt>
                <c:pt idx="75">
                  <c:v>2E-3</c:v>
                </c:pt>
                <c:pt idx="76">
                  <c:v>2E-3</c:v>
                </c:pt>
                <c:pt idx="77">
                  <c:v>2E-3</c:v>
                </c:pt>
                <c:pt idx="78">
                  <c:v>2E-3</c:v>
                </c:pt>
                <c:pt idx="79">
                  <c:v>2E-3</c:v>
                </c:pt>
                <c:pt idx="80">
                  <c:v>2E-3</c:v>
                </c:pt>
                <c:pt idx="81">
                  <c:v>2E-3</c:v>
                </c:pt>
                <c:pt idx="82">
                  <c:v>2E-3</c:v>
                </c:pt>
                <c:pt idx="83">
                  <c:v>2E-3</c:v>
                </c:pt>
                <c:pt idx="84">
                  <c:v>2E-3</c:v>
                </c:pt>
                <c:pt idx="85">
                  <c:v>2E-3</c:v>
                </c:pt>
                <c:pt idx="86">
                  <c:v>2E-3</c:v>
                </c:pt>
                <c:pt idx="87">
                  <c:v>2E-3</c:v>
                </c:pt>
                <c:pt idx="88">
                  <c:v>2E-3</c:v>
                </c:pt>
                <c:pt idx="89">
                  <c:v>2E-3</c:v>
                </c:pt>
                <c:pt idx="90">
                  <c:v>2E-3</c:v>
                </c:pt>
                <c:pt idx="91">
                  <c:v>2E-3</c:v>
                </c:pt>
                <c:pt idx="92">
                  <c:v>2E-3</c:v>
                </c:pt>
                <c:pt idx="93">
                  <c:v>2E-3</c:v>
                </c:pt>
                <c:pt idx="94">
                  <c:v>2E-3</c:v>
                </c:pt>
                <c:pt idx="95">
                  <c:v>2E-3</c:v>
                </c:pt>
                <c:pt idx="96">
                  <c:v>2E-3</c:v>
                </c:pt>
                <c:pt idx="97">
                  <c:v>2E-3</c:v>
                </c:pt>
                <c:pt idx="98">
                  <c:v>2E-3</c:v>
                </c:pt>
                <c:pt idx="99">
                  <c:v>2E-3</c:v>
                </c:pt>
                <c:pt idx="100">
                  <c:v>2E-3</c:v>
                </c:pt>
                <c:pt idx="101">
                  <c:v>2E-3</c:v>
                </c:pt>
                <c:pt idx="102">
                  <c:v>2E-3</c:v>
                </c:pt>
                <c:pt idx="103">
                  <c:v>2E-3</c:v>
                </c:pt>
                <c:pt idx="104">
                  <c:v>2E-3</c:v>
                </c:pt>
                <c:pt idx="105">
                  <c:v>2E-3</c:v>
                </c:pt>
                <c:pt idx="106">
                  <c:v>2E-3</c:v>
                </c:pt>
                <c:pt idx="107">
                  <c:v>2E-3</c:v>
                </c:pt>
                <c:pt idx="108">
                  <c:v>2E-3</c:v>
                </c:pt>
                <c:pt idx="109">
                  <c:v>2E-3</c:v>
                </c:pt>
                <c:pt idx="110">
                  <c:v>2E-3</c:v>
                </c:pt>
                <c:pt idx="111">
                  <c:v>2E-3</c:v>
                </c:pt>
                <c:pt idx="112">
                  <c:v>2E-3</c:v>
                </c:pt>
                <c:pt idx="113">
                  <c:v>2E-3</c:v>
                </c:pt>
                <c:pt idx="114">
                  <c:v>2E-3</c:v>
                </c:pt>
                <c:pt idx="115">
                  <c:v>2E-3</c:v>
                </c:pt>
                <c:pt idx="116">
                  <c:v>2E-3</c:v>
                </c:pt>
                <c:pt idx="117">
                  <c:v>2E-3</c:v>
                </c:pt>
                <c:pt idx="118">
                  <c:v>2E-3</c:v>
                </c:pt>
                <c:pt idx="119">
                  <c:v>2E-3</c:v>
                </c:pt>
                <c:pt idx="120">
                  <c:v>2E-3</c:v>
                </c:pt>
                <c:pt idx="121">
                  <c:v>2E-3</c:v>
                </c:pt>
                <c:pt idx="122">
                  <c:v>2E-3</c:v>
                </c:pt>
                <c:pt idx="123">
                  <c:v>2E-3</c:v>
                </c:pt>
                <c:pt idx="124">
                  <c:v>2E-3</c:v>
                </c:pt>
                <c:pt idx="125">
                  <c:v>2E-3</c:v>
                </c:pt>
                <c:pt idx="126">
                  <c:v>2E-3</c:v>
                </c:pt>
                <c:pt idx="127">
                  <c:v>2E-3</c:v>
                </c:pt>
                <c:pt idx="128">
                  <c:v>2E-3</c:v>
                </c:pt>
                <c:pt idx="129">
                  <c:v>2E-3</c:v>
                </c:pt>
                <c:pt idx="130">
                  <c:v>2E-3</c:v>
                </c:pt>
                <c:pt idx="131">
                  <c:v>2E-3</c:v>
                </c:pt>
                <c:pt idx="132">
                  <c:v>2E-3</c:v>
                </c:pt>
                <c:pt idx="133">
                  <c:v>2E-3</c:v>
                </c:pt>
                <c:pt idx="134">
                  <c:v>2E-3</c:v>
                </c:pt>
                <c:pt idx="135">
                  <c:v>2E-3</c:v>
                </c:pt>
                <c:pt idx="136">
                  <c:v>2E-3</c:v>
                </c:pt>
                <c:pt idx="137">
                  <c:v>2E-3</c:v>
                </c:pt>
                <c:pt idx="138">
                  <c:v>2E-3</c:v>
                </c:pt>
                <c:pt idx="139">
                  <c:v>2E-3</c:v>
                </c:pt>
                <c:pt idx="140">
                  <c:v>2E-3</c:v>
                </c:pt>
                <c:pt idx="141">
                  <c:v>2E-3</c:v>
                </c:pt>
                <c:pt idx="142">
                  <c:v>2E-3</c:v>
                </c:pt>
                <c:pt idx="143">
                  <c:v>2E-3</c:v>
                </c:pt>
                <c:pt idx="144">
                  <c:v>2E-3</c:v>
                </c:pt>
                <c:pt idx="145">
                  <c:v>2E-3</c:v>
                </c:pt>
                <c:pt idx="146">
                  <c:v>2E-3</c:v>
                </c:pt>
                <c:pt idx="147">
                  <c:v>2E-3</c:v>
                </c:pt>
                <c:pt idx="148">
                  <c:v>2E-3</c:v>
                </c:pt>
                <c:pt idx="149">
                  <c:v>2E-3</c:v>
                </c:pt>
                <c:pt idx="150">
                  <c:v>2E-3</c:v>
                </c:pt>
                <c:pt idx="151">
                  <c:v>2E-3</c:v>
                </c:pt>
                <c:pt idx="152">
                  <c:v>2E-3</c:v>
                </c:pt>
                <c:pt idx="153">
                  <c:v>2E-3</c:v>
                </c:pt>
                <c:pt idx="154">
                  <c:v>2E-3</c:v>
                </c:pt>
                <c:pt idx="155">
                  <c:v>2E-3</c:v>
                </c:pt>
                <c:pt idx="156">
                  <c:v>2E-3</c:v>
                </c:pt>
                <c:pt idx="157">
                  <c:v>2E-3</c:v>
                </c:pt>
                <c:pt idx="158">
                  <c:v>2E-3</c:v>
                </c:pt>
                <c:pt idx="159">
                  <c:v>2.0040079999999998E-3</c:v>
                </c:pt>
                <c:pt idx="160">
                  <c:v>2.0040079999999998E-3</c:v>
                </c:pt>
                <c:pt idx="161">
                  <c:v>2.0040079999999998E-3</c:v>
                </c:pt>
                <c:pt idx="162">
                  <c:v>2.0040079999999998E-3</c:v>
                </c:pt>
                <c:pt idx="163">
                  <c:v>2.0040079999999998E-3</c:v>
                </c:pt>
                <c:pt idx="164">
                  <c:v>2.0040079999999998E-3</c:v>
                </c:pt>
                <c:pt idx="165">
                  <c:v>2.0040079999999998E-3</c:v>
                </c:pt>
                <c:pt idx="166">
                  <c:v>2.0040079999999998E-3</c:v>
                </c:pt>
                <c:pt idx="167">
                  <c:v>2.0040079999999998E-3</c:v>
                </c:pt>
                <c:pt idx="168">
                  <c:v>2.0040079999999998E-3</c:v>
                </c:pt>
                <c:pt idx="169">
                  <c:v>2.0040079999999998E-3</c:v>
                </c:pt>
                <c:pt idx="170">
                  <c:v>2.0040079999999998E-3</c:v>
                </c:pt>
                <c:pt idx="171">
                  <c:v>2.0040079999999998E-3</c:v>
                </c:pt>
                <c:pt idx="172">
                  <c:v>2.0040079999999998E-3</c:v>
                </c:pt>
                <c:pt idx="173">
                  <c:v>2.0040079999999998E-3</c:v>
                </c:pt>
                <c:pt idx="174">
                  <c:v>2.0040079999999998E-3</c:v>
                </c:pt>
                <c:pt idx="175">
                  <c:v>2.0040079999999998E-3</c:v>
                </c:pt>
                <c:pt idx="176">
                  <c:v>2.0040079999999998E-3</c:v>
                </c:pt>
                <c:pt idx="177">
                  <c:v>2.0040079999999998E-3</c:v>
                </c:pt>
                <c:pt idx="178">
                  <c:v>2.0040079999999998E-3</c:v>
                </c:pt>
                <c:pt idx="179">
                  <c:v>2.0080319999999999E-3</c:v>
                </c:pt>
                <c:pt idx="180">
                  <c:v>4.0160639999999997E-3</c:v>
                </c:pt>
                <c:pt idx="181">
                  <c:v>4.0160639999999997E-3</c:v>
                </c:pt>
                <c:pt idx="182">
                  <c:v>4.0160639999999997E-3</c:v>
                </c:pt>
                <c:pt idx="183">
                  <c:v>4.0160639999999997E-3</c:v>
                </c:pt>
                <c:pt idx="184">
                  <c:v>4.0160639999999997E-3</c:v>
                </c:pt>
                <c:pt idx="185">
                  <c:v>4.0160639999999997E-3</c:v>
                </c:pt>
                <c:pt idx="186">
                  <c:v>4.0160639999999997E-3</c:v>
                </c:pt>
                <c:pt idx="187">
                  <c:v>4.0160639999999997E-3</c:v>
                </c:pt>
                <c:pt idx="188">
                  <c:v>4.0160639999999997E-3</c:v>
                </c:pt>
                <c:pt idx="189">
                  <c:v>4.0160639999999997E-3</c:v>
                </c:pt>
                <c:pt idx="190">
                  <c:v>4.0160639999999997E-3</c:v>
                </c:pt>
                <c:pt idx="191">
                  <c:v>4.0160639999999997E-3</c:v>
                </c:pt>
                <c:pt idx="192">
                  <c:v>4.0160639999999997E-3</c:v>
                </c:pt>
                <c:pt idx="193">
                  <c:v>4.0160639999999997E-3</c:v>
                </c:pt>
                <c:pt idx="194">
                  <c:v>4.0160639999999997E-3</c:v>
                </c:pt>
                <c:pt idx="195">
                  <c:v>4.0160639999999997E-3</c:v>
                </c:pt>
                <c:pt idx="196">
                  <c:v>4.0160639999999997E-3</c:v>
                </c:pt>
                <c:pt idx="197">
                  <c:v>4.0160639999999997E-3</c:v>
                </c:pt>
                <c:pt idx="198">
                  <c:v>4.0160639999999997E-3</c:v>
                </c:pt>
                <c:pt idx="199">
                  <c:v>4.0160639999999997E-3</c:v>
                </c:pt>
                <c:pt idx="200">
                  <c:v>6.0240959999999996E-3</c:v>
                </c:pt>
                <c:pt idx="201">
                  <c:v>6.0240959999999996E-3</c:v>
                </c:pt>
                <c:pt idx="202">
                  <c:v>6.0240959999999996E-3</c:v>
                </c:pt>
                <c:pt idx="203">
                  <c:v>6.0240959999999996E-3</c:v>
                </c:pt>
                <c:pt idx="204">
                  <c:v>6.0240959999999996E-3</c:v>
                </c:pt>
                <c:pt idx="205">
                  <c:v>6.0240959999999996E-3</c:v>
                </c:pt>
                <c:pt idx="206">
                  <c:v>6.0240959999999996E-3</c:v>
                </c:pt>
                <c:pt idx="207">
                  <c:v>6.0240959999999996E-3</c:v>
                </c:pt>
                <c:pt idx="208">
                  <c:v>6.0240959999999996E-3</c:v>
                </c:pt>
                <c:pt idx="209">
                  <c:v>6.0240959999999996E-3</c:v>
                </c:pt>
                <c:pt idx="210">
                  <c:v>6.0240959999999996E-3</c:v>
                </c:pt>
                <c:pt idx="211">
                  <c:v>6.0240959999999996E-3</c:v>
                </c:pt>
                <c:pt idx="212">
                  <c:v>6.036217E-3</c:v>
                </c:pt>
                <c:pt idx="213">
                  <c:v>6.036217E-3</c:v>
                </c:pt>
                <c:pt idx="214">
                  <c:v>6.036217E-3</c:v>
                </c:pt>
                <c:pt idx="215">
                  <c:v>6.036217E-3</c:v>
                </c:pt>
                <c:pt idx="216">
                  <c:v>6.036217E-3</c:v>
                </c:pt>
                <c:pt idx="217">
                  <c:v>6.036217E-3</c:v>
                </c:pt>
                <c:pt idx="218">
                  <c:v>6.036217E-3</c:v>
                </c:pt>
                <c:pt idx="219">
                  <c:v>6.036217E-3</c:v>
                </c:pt>
                <c:pt idx="220">
                  <c:v>6.036217E-3</c:v>
                </c:pt>
                <c:pt idx="221">
                  <c:v>6.036217E-3</c:v>
                </c:pt>
                <c:pt idx="222">
                  <c:v>6.036217E-3</c:v>
                </c:pt>
                <c:pt idx="223">
                  <c:v>6.036217E-3</c:v>
                </c:pt>
                <c:pt idx="224">
                  <c:v>6.036217E-3</c:v>
                </c:pt>
                <c:pt idx="225">
                  <c:v>6.036217E-3</c:v>
                </c:pt>
                <c:pt idx="226">
                  <c:v>6.036217E-3</c:v>
                </c:pt>
                <c:pt idx="227">
                  <c:v>6.036217E-3</c:v>
                </c:pt>
                <c:pt idx="228">
                  <c:v>6.036217E-3</c:v>
                </c:pt>
                <c:pt idx="229">
                  <c:v>6.036217E-3</c:v>
                </c:pt>
                <c:pt idx="230">
                  <c:v>6.036217E-3</c:v>
                </c:pt>
                <c:pt idx="231">
                  <c:v>6.036217E-3</c:v>
                </c:pt>
                <c:pt idx="232">
                  <c:v>6.036217E-3</c:v>
                </c:pt>
                <c:pt idx="233">
                  <c:v>8.0482899999999996E-3</c:v>
                </c:pt>
                <c:pt idx="234">
                  <c:v>8.0482899999999996E-3</c:v>
                </c:pt>
                <c:pt idx="235">
                  <c:v>8.0482899999999996E-3</c:v>
                </c:pt>
                <c:pt idx="236">
                  <c:v>8.0482899999999996E-3</c:v>
                </c:pt>
                <c:pt idx="237">
                  <c:v>8.0482899999999996E-3</c:v>
                </c:pt>
                <c:pt idx="238">
                  <c:v>8.0482899999999996E-3</c:v>
                </c:pt>
                <c:pt idx="239">
                  <c:v>8.0482899999999996E-3</c:v>
                </c:pt>
                <c:pt idx="240">
                  <c:v>8.0482899999999996E-3</c:v>
                </c:pt>
                <c:pt idx="241">
                  <c:v>8.0482899999999996E-3</c:v>
                </c:pt>
                <c:pt idx="242">
                  <c:v>8.0482899999999996E-3</c:v>
                </c:pt>
                <c:pt idx="243">
                  <c:v>8.0482899999999996E-3</c:v>
                </c:pt>
                <c:pt idx="244">
                  <c:v>8.0645160000000007E-3</c:v>
                </c:pt>
                <c:pt idx="245">
                  <c:v>8.0645160000000007E-3</c:v>
                </c:pt>
                <c:pt idx="246">
                  <c:v>8.0645160000000007E-3</c:v>
                </c:pt>
                <c:pt idx="247">
                  <c:v>8.0645160000000007E-3</c:v>
                </c:pt>
                <c:pt idx="248">
                  <c:v>8.0645160000000007E-3</c:v>
                </c:pt>
                <c:pt idx="249">
                  <c:v>8.0645160000000007E-3</c:v>
                </c:pt>
                <c:pt idx="250">
                  <c:v>8.0645160000000007E-3</c:v>
                </c:pt>
                <c:pt idx="251">
                  <c:v>8.0645160000000007E-3</c:v>
                </c:pt>
                <c:pt idx="252">
                  <c:v>8.0645160000000007E-3</c:v>
                </c:pt>
                <c:pt idx="253">
                  <c:v>8.0645160000000007E-3</c:v>
                </c:pt>
                <c:pt idx="254">
                  <c:v>8.0645160000000007E-3</c:v>
                </c:pt>
                <c:pt idx="255">
                  <c:v>8.0645160000000007E-3</c:v>
                </c:pt>
                <c:pt idx="256">
                  <c:v>8.0645160000000007E-3</c:v>
                </c:pt>
                <c:pt idx="257">
                  <c:v>8.0645160000000007E-3</c:v>
                </c:pt>
                <c:pt idx="258">
                  <c:v>8.0645160000000007E-3</c:v>
                </c:pt>
                <c:pt idx="259">
                  <c:v>8.0645160000000007E-3</c:v>
                </c:pt>
                <c:pt idx="260">
                  <c:v>8.0645160000000007E-3</c:v>
                </c:pt>
                <c:pt idx="261">
                  <c:v>8.0645160000000007E-3</c:v>
                </c:pt>
                <c:pt idx="262">
                  <c:v>8.0645160000000007E-3</c:v>
                </c:pt>
                <c:pt idx="263">
                  <c:v>8.0645160000000007E-3</c:v>
                </c:pt>
                <c:pt idx="264">
                  <c:v>8.0645160000000007E-3</c:v>
                </c:pt>
                <c:pt idx="265">
                  <c:v>1.0080644999999999E-2</c:v>
                </c:pt>
                <c:pt idx="266">
                  <c:v>1.0080644999999999E-2</c:v>
                </c:pt>
                <c:pt idx="267">
                  <c:v>1.0080644999999999E-2</c:v>
                </c:pt>
                <c:pt idx="268">
                  <c:v>1.0080644999999999E-2</c:v>
                </c:pt>
                <c:pt idx="269">
                  <c:v>1.0080644999999999E-2</c:v>
                </c:pt>
                <c:pt idx="270">
                  <c:v>1.0080644999999999E-2</c:v>
                </c:pt>
                <c:pt idx="271">
                  <c:v>1.0101010000000001E-2</c:v>
                </c:pt>
                <c:pt idx="272">
                  <c:v>1.0101010000000001E-2</c:v>
                </c:pt>
                <c:pt idx="273">
                  <c:v>1.0101010000000001E-2</c:v>
                </c:pt>
                <c:pt idx="274">
                  <c:v>1.0101010000000001E-2</c:v>
                </c:pt>
                <c:pt idx="275">
                  <c:v>1.0101010000000001E-2</c:v>
                </c:pt>
                <c:pt idx="276">
                  <c:v>1.0101010000000001E-2</c:v>
                </c:pt>
                <c:pt idx="277">
                  <c:v>1.0101010000000001E-2</c:v>
                </c:pt>
                <c:pt idx="278">
                  <c:v>1.0101010000000001E-2</c:v>
                </c:pt>
                <c:pt idx="279">
                  <c:v>1.0101010000000001E-2</c:v>
                </c:pt>
                <c:pt idx="280">
                  <c:v>1.0101010000000001E-2</c:v>
                </c:pt>
                <c:pt idx="281">
                  <c:v>1.0101010000000001E-2</c:v>
                </c:pt>
                <c:pt idx="282">
                  <c:v>1.0101010000000001E-2</c:v>
                </c:pt>
                <c:pt idx="283">
                  <c:v>1.0121457E-2</c:v>
                </c:pt>
                <c:pt idx="284">
                  <c:v>1.0121457E-2</c:v>
                </c:pt>
                <c:pt idx="285">
                  <c:v>1.0121457E-2</c:v>
                </c:pt>
                <c:pt idx="286">
                  <c:v>1.0121457E-2</c:v>
                </c:pt>
                <c:pt idx="287">
                  <c:v>1.0121457E-2</c:v>
                </c:pt>
                <c:pt idx="288">
                  <c:v>1.0121457E-2</c:v>
                </c:pt>
                <c:pt idx="289">
                  <c:v>1.0121457E-2</c:v>
                </c:pt>
                <c:pt idx="290">
                  <c:v>1.0121457E-2</c:v>
                </c:pt>
                <c:pt idx="291">
                  <c:v>1.0121457E-2</c:v>
                </c:pt>
                <c:pt idx="292">
                  <c:v>1.2145749000000001E-2</c:v>
                </c:pt>
                <c:pt idx="293">
                  <c:v>1.2145749000000001E-2</c:v>
                </c:pt>
                <c:pt idx="294">
                  <c:v>1.2145749000000001E-2</c:v>
                </c:pt>
                <c:pt idx="295">
                  <c:v>1.2145749000000001E-2</c:v>
                </c:pt>
                <c:pt idx="296">
                  <c:v>1.2145749000000001E-2</c:v>
                </c:pt>
                <c:pt idx="297">
                  <c:v>1.2145749000000001E-2</c:v>
                </c:pt>
                <c:pt idx="298">
                  <c:v>1.2145749000000001E-2</c:v>
                </c:pt>
                <c:pt idx="299">
                  <c:v>1.2145749000000001E-2</c:v>
                </c:pt>
                <c:pt idx="300">
                  <c:v>1.2145749000000001E-2</c:v>
                </c:pt>
                <c:pt idx="301">
                  <c:v>1.2145749000000001E-2</c:v>
                </c:pt>
                <c:pt idx="302">
                  <c:v>1.2145749000000001E-2</c:v>
                </c:pt>
                <c:pt idx="303">
                  <c:v>1.2145749000000001E-2</c:v>
                </c:pt>
                <c:pt idx="304">
                  <c:v>1.417004E-2</c:v>
                </c:pt>
                <c:pt idx="305">
                  <c:v>1.417004E-2</c:v>
                </c:pt>
                <c:pt idx="306">
                  <c:v>1.417004E-2</c:v>
                </c:pt>
                <c:pt idx="307">
                  <c:v>1.417004E-2</c:v>
                </c:pt>
                <c:pt idx="308">
                  <c:v>1.417004E-2</c:v>
                </c:pt>
                <c:pt idx="309">
                  <c:v>1.417004E-2</c:v>
                </c:pt>
                <c:pt idx="310">
                  <c:v>1.417004E-2</c:v>
                </c:pt>
                <c:pt idx="311">
                  <c:v>1.417004E-2</c:v>
                </c:pt>
                <c:pt idx="312">
                  <c:v>1.417004E-2</c:v>
                </c:pt>
                <c:pt idx="313">
                  <c:v>1.417004E-2</c:v>
                </c:pt>
                <c:pt idx="314">
                  <c:v>1.417004E-2</c:v>
                </c:pt>
                <c:pt idx="315">
                  <c:v>1.417004E-2</c:v>
                </c:pt>
                <c:pt idx="316">
                  <c:v>1.417004E-2</c:v>
                </c:pt>
                <c:pt idx="317">
                  <c:v>1.417004E-2</c:v>
                </c:pt>
                <c:pt idx="318">
                  <c:v>1.4198783E-2</c:v>
                </c:pt>
                <c:pt idx="319">
                  <c:v>1.4198783E-2</c:v>
                </c:pt>
                <c:pt idx="320">
                  <c:v>1.4198783E-2</c:v>
                </c:pt>
                <c:pt idx="321">
                  <c:v>1.4198783E-2</c:v>
                </c:pt>
                <c:pt idx="322">
                  <c:v>1.4227642E-2</c:v>
                </c:pt>
                <c:pt idx="323">
                  <c:v>1.4227642E-2</c:v>
                </c:pt>
                <c:pt idx="324">
                  <c:v>1.4227642E-2</c:v>
                </c:pt>
                <c:pt idx="325">
                  <c:v>1.4227642E-2</c:v>
                </c:pt>
                <c:pt idx="326">
                  <c:v>1.4227642E-2</c:v>
                </c:pt>
                <c:pt idx="327">
                  <c:v>1.4227642E-2</c:v>
                </c:pt>
                <c:pt idx="328">
                  <c:v>1.4227642E-2</c:v>
                </c:pt>
                <c:pt idx="329">
                  <c:v>1.4227642E-2</c:v>
                </c:pt>
                <c:pt idx="330">
                  <c:v>1.4227642E-2</c:v>
                </c:pt>
                <c:pt idx="331">
                  <c:v>1.4227642E-2</c:v>
                </c:pt>
                <c:pt idx="332">
                  <c:v>1.4227642E-2</c:v>
                </c:pt>
                <c:pt idx="333">
                  <c:v>1.4227642E-2</c:v>
                </c:pt>
                <c:pt idx="334">
                  <c:v>1.4227642E-2</c:v>
                </c:pt>
                <c:pt idx="335">
                  <c:v>1.4227642E-2</c:v>
                </c:pt>
                <c:pt idx="336">
                  <c:v>1.4227642E-2</c:v>
                </c:pt>
                <c:pt idx="337">
                  <c:v>1.4285714E-2</c:v>
                </c:pt>
                <c:pt idx="338">
                  <c:v>1.4285714E-2</c:v>
                </c:pt>
                <c:pt idx="339">
                  <c:v>1.6326530999999998E-2</c:v>
                </c:pt>
                <c:pt idx="340">
                  <c:v>1.6326530999999998E-2</c:v>
                </c:pt>
                <c:pt idx="341">
                  <c:v>1.6359918000000001E-2</c:v>
                </c:pt>
                <c:pt idx="342">
                  <c:v>1.6359918000000001E-2</c:v>
                </c:pt>
                <c:pt idx="343">
                  <c:v>1.8404908000000001E-2</c:v>
                </c:pt>
                <c:pt idx="344">
                  <c:v>1.8404908000000001E-2</c:v>
                </c:pt>
                <c:pt idx="345">
                  <c:v>1.8404908000000001E-2</c:v>
                </c:pt>
                <c:pt idx="346">
                  <c:v>1.8404908000000001E-2</c:v>
                </c:pt>
                <c:pt idx="347">
                  <c:v>1.8404908000000001E-2</c:v>
                </c:pt>
                <c:pt idx="348">
                  <c:v>1.8404908000000001E-2</c:v>
                </c:pt>
                <c:pt idx="349">
                  <c:v>1.8404908000000001E-2</c:v>
                </c:pt>
                <c:pt idx="350">
                  <c:v>1.8404908000000001E-2</c:v>
                </c:pt>
                <c:pt idx="351">
                  <c:v>1.8404908000000001E-2</c:v>
                </c:pt>
                <c:pt idx="352">
                  <c:v>1.8404908000000001E-2</c:v>
                </c:pt>
                <c:pt idx="353">
                  <c:v>1.8404908000000001E-2</c:v>
                </c:pt>
                <c:pt idx="354">
                  <c:v>1.8404908000000001E-2</c:v>
                </c:pt>
                <c:pt idx="355">
                  <c:v>1.8404908000000001E-2</c:v>
                </c:pt>
                <c:pt idx="356">
                  <c:v>1.8404908000000001E-2</c:v>
                </c:pt>
                <c:pt idx="357">
                  <c:v>1.8404908000000001E-2</c:v>
                </c:pt>
                <c:pt idx="358">
                  <c:v>2.2494888000000001E-2</c:v>
                </c:pt>
                <c:pt idx="359">
                  <c:v>2.2494888000000001E-2</c:v>
                </c:pt>
                <c:pt idx="360">
                  <c:v>2.2587269E-2</c:v>
                </c:pt>
                <c:pt idx="361">
                  <c:v>2.2587269E-2</c:v>
                </c:pt>
                <c:pt idx="362">
                  <c:v>2.4640657E-2</c:v>
                </c:pt>
                <c:pt idx="363">
                  <c:v>2.4640657E-2</c:v>
                </c:pt>
                <c:pt idx="364">
                  <c:v>2.4640657E-2</c:v>
                </c:pt>
                <c:pt idx="365">
                  <c:v>2.4640657E-2</c:v>
                </c:pt>
                <c:pt idx="366">
                  <c:v>2.4640657E-2</c:v>
                </c:pt>
                <c:pt idx="367">
                  <c:v>2.4640657E-2</c:v>
                </c:pt>
                <c:pt idx="368">
                  <c:v>2.4640657E-2</c:v>
                </c:pt>
                <c:pt idx="369">
                  <c:v>2.4640657E-2</c:v>
                </c:pt>
                <c:pt idx="370">
                  <c:v>2.4640657E-2</c:v>
                </c:pt>
                <c:pt idx="371">
                  <c:v>2.4640657E-2</c:v>
                </c:pt>
                <c:pt idx="372">
                  <c:v>2.4640657E-2</c:v>
                </c:pt>
                <c:pt idx="373">
                  <c:v>2.4640657E-2</c:v>
                </c:pt>
                <c:pt idx="374">
                  <c:v>2.4640657E-2</c:v>
                </c:pt>
                <c:pt idx="375">
                  <c:v>2.4640657E-2</c:v>
                </c:pt>
                <c:pt idx="376">
                  <c:v>2.4640657E-2</c:v>
                </c:pt>
                <c:pt idx="377">
                  <c:v>2.4640657E-2</c:v>
                </c:pt>
                <c:pt idx="378">
                  <c:v>2.4640657E-2</c:v>
                </c:pt>
                <c:pt idx="379">
                  <c:v>2.4640657E-2</c:v>
                </c:pt>
                <c:pt idx="380">
                  <c:v>2.4640657E-2</c:v>
                </c:pt>
                <c:pt idx="381">
                  <c:v>2.8747432999999999E-2</c:v>
                </c:pt>
                <c:pt idx="382">
                  <c:v>2.8806584E-2</c:v>
                </c:pt>
                <c:pt idx="383">
                  <c:v>2.8806584E-2</c:v>
                </c:pt>
                <c:pt idx="384">
                  <c:v>2.8806584E-2</c:v>
                </c:pt>
                <c:pt idx="385">
                  <c:v>2.8806584E-2</c:v>
                </c:pt>
                <c:pt idx="386">
                  <c:v>2.8806584E-2</c:v>
                </c:pt>
                <c:pt idx="387">
                  <c:v>2.8806584E-2</c:v>
                </c:pt>
                <c:pt idx="388">
                  <c:v>2.8806584E-2</c:v>
                </c:pt>
                <c:pt idx="389">
                  <c:v>2.8806584E-2</c:v>
                </c:pt>
                <c:pt idx="390">
                  <c:v>2.8806584E-2</c:v>
                </c:pt>
                <c:pt idx="391">
                  <c:v>2.8806584E-2</c:v>
                </c:pt>
                <c:pt idx="392">
                  <c:v>2.8806584E-2</c:v>
                </c:pt>
                <c:pt idx="393">
                  <c:v>2.8806584E-2</c:v>
                </c:pt>
                <c:pt idx="394">
                  <c:v>2.8806584E-2</c:v>
                </c:pt>
                <c:pt idx="395">
                  <c:v>2.8806584E-2</c:v>
                </c:pt>
                <c:pt idx="396">
                  <c:v>2.8806584E-2</c:v>
                </c:pt>
                <c:pt idx="397">
                  <c:v>2.8806584E-2</c:v>
                </c:pt>
                <c:pt idx="398">
                  <c:v>2.8865979E-2</c:v>
                </c:pt>
                <c:pt idx="399">
                  <c:v>2.8865979E-2</c:v>
                </c:pt>
                <c:pt idx="400">
                  <c:v>2.8865979E-2</c:v>
                </c:pt>
                <c:pt idx="401">
                  <c:v>2.8865979E-2</c:v>
                </c:pt>
                <c:pt idx="402">
                  <c:v>2.8865979E-2</c:v>
                </c:pt>
                <c:pt idx="403">
                  <c:v>3.0927835000000001E-2</c:v>
                </c:pt>
                <c:pt idx="404">
                  <c:v>3.0927835000000001E-2</c:v>
                </c:pt>
                <c:pt idx="405">
                  <c:v>3.0927835000000001E-2</c:v>
                </c:pt>
                <c:pt idx="406">
                  <c:v>3.0927835000000001E-2</c:v>
                </c:pt>
                <c:pt idx="407">
                  <c:v>3.0927835000000001E-2</c:v>
                </c:pt>
                <c:pt idx="408">
                  <c:v>3.0927835000000001E-2</c:v>
                </c:pt>
                <c:pt idx="409">
                  <c:v>3.0927835000000001E-2</c:v>
                </c:pt>
                <c:pt idx="410">
                  <c:v>3.0927835000000001E-2</c:v>
                </c:pt>
                <c:pt idx="411">
                  <c:v>3.0927835000000001E-2</c:v>
                </c:pt>
                <c:pt idx="412">
                  <c:v>3.0927835000000001E-2</c:v>
                </c:pt>
                <c:pt idx="413">
                  <c:v>3.0927835000000001E-2</c:v>
                </c:pt>
                <c:pt idx="414">
                  <c:v>3.0927835000000001E-2</c:v>
                </c:pt>
                <c:pt idx="415">
                  <c:v>3.0927835000000001E-2</c:v>
                </c:pt>
                <c:pt idx="416">
                  <c:v>3.0927835000000001E-2</c:v>
                </c:pt>
                <c:pt idx="417">
                  <c:v>3.0927835000000001E-2</c:v>
                </c:pt>
                <c:pt idx="418">
                  <c:v>3.0927835000000001E-2</c:v>
                </c:pt>
                <c:pt idx="419">
                  <c:v>3.2989691000000002E-2</c:v>
                </c:pt>
                <c:pt idx="420">
                  <c:v>3.2989691000000002E-2</c:v>
                </c:pt>
                <c:pt idx="421">
                  <c:v>3.2989691000000002E-2</c:v>
                </c:pt>
                <c:pt idx="422">
                  <c:v>3.2989691000000002E-2</c:v>
                </c:pt>
                <c:pt idx="423">
                  <c:v>3.2989691000000002E-2</c:v>
                </c:pt>
                <c:pt idx="424">
                  <c:v>3.2989691000000002E-2</c:v>
                </c:pt>
                <c:pt idx="425">
                  <c:v>3.3057850999999999E-2</c:v>
                </c:pt>
                <c:pt idx="426">
                  <c:v>3.3057850999999999E-2</c:v>
                </c:pt>
                <c:pt idx="427">
                  <c:v>3.3057850999999999E-2</c:v>
                </c:pt>
                <c:pt idx="428">
                  <c:v>3.3057850999999999E-2</c:v>
                </c:pt>
                <c:pt idx="429">
                  <c:v>3.3057850999999999E-2</c:v>
                </c:pt>
                <c:pt idx="430">
                  <c:v>3.3057850999999999E-2</c:v>
                </c:pt>
                <c:pt idx="431">
                  <c:v>3.3057850999999999E-2</c:v>
                </c:pt>
                <c:pt idx="432">
                  <c:v>3.3057850999999999E-2</c:v>
                </c:pt>
                <c:pt idx="433">
                  <c:v>3.3057850999999999E-2</c:v>
                </c:pt>
                <c:pt idx="434">
                  <c:v>3.3057850999999999E-2</c:v>
                </c:pt>
                <c:pt idx="435">
                  <c:v>3.3057850999999999E-2</c:v>
                </c:pt>
                <c:pt idx="436">
                  <c:v>3.3057850999999999E-2</c:v>
                </c:pt>
                <c:pt idx="437">
                  <c:v>3.3057850999999999E-2</c:v>
                </c:pt>
                <c:pt idx="438">
                  <c:v>3.3057850999999999E-2</c:v>
                </c:pt>
                <c:pt idx="439">
                  <c:v>3.3057850999999999E-2</c:v>
                </c:pt>
                <c:pt idx="440">
                  <c:v>3.3057850999999999E-2</c:v>
                </c:pt>
                <c:pt idx="441">
                  <c:v>3.3057850999999999E-2</c:v>
                </c:pt>
                <c:pt idx="442">
                  <c:v>3.3057850999999999E-2</c:v>
                </c:pt>
                <c:pt idx="443">
                  <c:v>3.3057850999999999E-2</c:v>
                </c:pt>
                <c:pt idx="444">
                  <c:v>3.3057850999999999E-2</c:v>
                </c:pt>
                <c:pt idx="445">
                  <c:v>3.3057850999999999E-2</c:v>
                </c:pt>
                <c:pt idx="446">
                  <c:v>3.5123966999999999E-2</c:v>
                </c:pt>
                <c:pt idx="447">
                  <c:v>3.5123966999999999E-2</c:v>
                </c:pt>
                <c:pt idx="448">
                  <c:v>3.5123966999999999E-2</c:v>
                </c:pt>
                <c:pt idx="449">
                  <c:v>3.5123966999999999E-2</c:v>
                </c:pt>
                <c:pt idx="450">
                  <c:v>3.5123966999999999E-2</c:v>
                </c:pt>
                <c:pt idx="451">
                  <c:v>3.5123966999999999E-2</c:v>
                </c:pt>
                <c:pt idx="452">
                  <c:v>3.5123966999999999E-2</c:v>
                </c:pt>
                <c:pt idx="453">
                  <c:v>3.5123966999999999E-2</c:v>
                </c:pt>
                <c:pt idx="454">
                  <c:v>3.5123966999999999E-2</c:v>
                </c:pt>
                <c:pt idx="455">
                  <c:v>3.5196686999999997E-2</c:v>
                </c:pt>
                <c:pt idx="456">
                  <c:v>3.5196686999999997E-2</c:v>
                </c:pt>
                <c:pt idx="457">
                  <c:v>3.5196686999999997E-2</c:v>
                </c:pt>
                <c:pt idx="458">
                  <c:v>3.5196686999999997E-2</c:v>
                </c:pt>
                <c:pt idx="459">
                  <c:v>3.5196686999999997E-2</c:v>
                </c:pt>
                <c:pt idx="460">
                  <c:v>3.5269710000000003E-2</c:v>
                </c:pt>
                <c:pt idx="461">
                  <c:v>3.5269710000000003E-2</c:v>
                </c:pt>
                <c:pt idx="462">
                  <c:v>3.5269710000000003E-2</c:v>
                </c:pt>
                <c:pt idx="463">
                  <c:v>3.5269710000000003E-2</c:v>
                </c:pt>
                <c:pt idx="464">
                  <c:v>3.5269710000000003E-2</c:v>
                </c:pt>
                <c:pt idx="465">
                  <c:v>3.5416666999999999E-2</c:v>
                </c:pt>
                <c:pt idx="466">
                  <c:v>3.5416666999999999E-2</c:v>
                </c:pt>
                <c:pt idx="467">
                  <c:v>3.5416666999999999E-2</c:v>
                </c:pt>
                <c:pt idx="468">
                  <c:v>3.5416666999999999E-2</c:v>
                </c:pt>
                <c:pt idx="469">
                  <c:v>3.5416666999999999E-2</c:v>
                </c:pt>
                <c:pt idx="470">
                  <c:v>3.5416666999999999E-2</c:v>
                </c:pt>
                <c:pt idx="471">
                  <c:v>3.5416666999999999E-2</c:v>
                </c:pt>
                <c:pt idx="472">
                  <c:v>3.5416666999999999E-2</c:v>
                </c:pt>
                <c:pt idx="473">
                  <c:v>3.5416666999999999E-2</c:v>
                </c:pt>
                <c:pt idx="474">
                  <c:v>3.5416666999999999E-2</c:v>
                </c:pt>
                <c:pt idx="475">
                  <c:v>3.5416666999999999E-2</c:v>
                </c:pt>
                <c:pt idx="476">
                  <c:v>3.7499999999999999E-2</c:v>
                </c:pt>
                <c:pt idx="477">
                  <c:v>3.7499999999999999E-2</c:v>
                </c:pt>
                <c:pt idx="478">
                  <c:v>3.7499999999999999E-2</c:v>
                </c:pt>
                <c:pt idx="479">
                  <c:v>3.7499999999999999E-2</c:v>
                </c:pt>
                <c:pt idx="480">
                  <c:v>3.7499999999999999E-2</c:v>
                </c:pt>
                <c:pt idx="481">
                  <c:v>3.9583332999999998E-2</c:v>
                </c:pt>
                <c:pt idx="482">
                  <c:v>3.9583332999999998E-2</c:v>
                </c:pt>
                <c:pt idx="483">
                  <c:v>3.9583332999999998E-2</c:v>
                </c:pt>
                <c:pt idx="484">
                  <c:v>3.9583332999999998E-2</c:v>
                </c:pt>
                <c:pt idx="485">
                  <c:v>3.9583332999999998E-2</c:v>
                </c:pt>
                <c:pt idx="486">
                  <c:v>4.3749999999999997E-2</c:v>
                </c:pt>
                <c:pt idx="487">
                  <c:v>4.3749999999999997E-2</c:v>
                </c:pt>
                <c:pt idx="488">
                  <c:v>4.3749999999999997E-2</c:v>
                </c:pt>
                <c:pt idx="489">
                  <c:v>4.3749999999999997E-2</c:v>
                </c:pt>
                <c:pt idx="490">
                  <c:v>4.3749999999999997E-2</c:v>
                </c:pt>
                <c:pt idx="491">
                  <c:v>4.3749999999999997E-2</c:v>
                </c:pt>
                <c:pt idx="492">
                  <c:v>4.3749999999999997E-2</c:v>
                </c:pt>
                <c:pt idx="493">
                  <c:v>4.3749999999999997E-2</c:v>
                </c:pt>
                <c:pt idx="494">
                  <c:v>4.3749999999999997E-2</c:v>
                </c:pt>
                <c:pt idx="495">
                  <c:v>4.3841336000000002E-2</c:v>
                </c:pt>
                <c:pt idx="496">
                  <c:v>4.3841336000000002E-2</c:v>
                </c:pt>
                <c:pt idx="497">
                  <c:v>4.3841336000000002E-2</c:v>
                </c:pt>
                <c:pt idx="498">
                  <c:v>4.3933053999999999E-2</c:v>
                </c:pt>
                <c:pt idx="499">
                  <c:v>4.4025157000000002E-2</c:v>
                </c:pt>
                <c:pt idx="500">
                  <c:v>4.4025157000000002E-2</c:v>
                </c:pt>
                <c:pt idx="501">
                  <c:v>4.4025157000000002E-2</c:v>
                </c:pt>
                <c:pt idx="502">
                  <c:v>4.4025157000000002E-2</c:v>
                </c:pt>
                <c:pt idx="503">
                  <c:v>4.4025157000000002E-2</c:v>
                </c:pt>
                <c:pt idx="504">
                  <c:v>4.4025157000000002E-2</c:v>
                </c:pt>
                <c:pt idx="505">
                  <c:v>4.4025157000000002E-2</c:v>
                </c:pt>
                <c:pt idx="506">
                  <c:v>4.4025157000000002E-2</c:v>
                </c:pt>
                <c:pt idx="507">
                  <c:v>4.4117647000000003E-2</c:v>
                </c:pt>
                <c:pt idx="508">
                  <c:v>4.4117647000000003E-2</c:v>
                </c:pt>
                <c:pt idx="509">
                  <c:v>4.4117647000000003E-2</c:v>
                </c:pt>
                <c:pt idx="510">
                  <c:v>4.4117647000000003E-2</c:v>
                </c:pt>
                <c:pt idx="511">
                  <c:v>4.4117647000000003E-2</c:v>
                </c:pt>
                <c:pt idx="512">
                  <c:v>4.4117647000000003E-2</c:v>
                </c:pt>
                <c:pt idx="513">
                  <c:v>4.4210526E-2</c:v>
                </c:pt>
                <c:pt idx="514">
                  <c:v>4.4210526E-2</c:v>
                </c:pt>
                <c:pt idx="515">
                  <c:v>4.4303796999999999E-2</c:v>
                </c:pt>
                <c:pt idx="516">
                  <c:v>4.6511627999999999E-2</c:v>
                </c:pt>
                <c:pt idx="517">
                  <c:v>4.6610169E-2</c:v>
                </c:pt>
                <c:pt idx="518">
                  <c:v>4.6709130000000001E-2</c:v>
                </c:pt>
                <c:pt idx="519">
                  <c:v>4.8832272000000003E-2</c:v>
                </c:pt>
                <c:pt idx="520">
                  <c:v>5.0955413999999997E-2</c:v>
                </c:pt>
                <c:pt idx="521">
                  <c:v>5.0955413999999997E-2</c:v>
                </c:pt>
                <c:pt idx="522">
                  <c:v>5.0955413999999997E-2</c:v>
                </c:pt>
                <c:pt idx="523">
                  <c:v>5.0955413999999997E-2</c:v>
                </c:pt>
                <c:pt idx="524">
                  <c:v>5.0955413999999997E-2</c:v>
                </c:pt>
                <c:pt idx="525">
                  <c:v>5.0955413999999997E-2</c:v>
                </c:pt>
                <c:pt idx="526">
                  <c:v>5.0955413999999997E-2</c:v>
                </c:pt>
                <c:pt idx="527">
                  <c:v>5.0955413999999997E-2</c:v>
                </c:pt>
                <c:pt idx="528">
                  <c:v>5.3078555999999999E-2</c:v>
                </c:pt>
                <c:pt idx="529">
                  <c:v>5.3078555999999999E-2</c:v>
                </c:pt>
                <c:pt idx="530">
                  <c:v>5.3078555999999999E-2</c:v>
                </c:pt>
                <c:pt idx="531">
                  <c:v>5.3078555999999999E-2</c:v>
                </c:pt>
                <c:pt idx="532">
                  <c:v>5.3078555999999999E-2</c:v>
                </c:pt>
                <c:pt idx="533">
                  <c:v>5.3304904E-2</c:v>
                </c:pt>
                <c:pt idx="534">
                  <c:v>5.5437100000000003E-2</c:v>
                </c:pt>
                <c:pt idx="535">
                  <c:v>5.5437100000000003E-2</c:v>
                </c:pt>
                <c:pt idx="536">
                  <c:v>5.7569295999999999E-2</c:v>
                </c:pt>
                <c:pt idx="537">
                  <c:v>5.9701493000000001E-2</c:v>
                </c:pt>
                <c:pt idx="538">
                  <c:v>6.1833688999999997E-2</c:v>
                </c:pt>
                <c:pt idx="539">
                  <c:v>6.3965885E-2</c:v>
                </c:pt>
                <c:pt idx="540">
                  <c:v>6.3965885E-2</c:v>
                </c:pt>
                <c:pt idx="541">
                  <c:v>6.3965885E-2</c:v>
                </c:pt>
                <c:pt idx="542">
                  <c:v>6.3965885E-2</c:v>
                </c:pt>
                <c:pt idx="543">
                  <c:v>6.3965885E-2</c:v>
                </c:pt>
                <c:pt idx="544">
                  <c:v>6.3965885E-2</c:v>
                </c:pt>
                <c:pt idx="545">
                  <c:v>6.4102564000000001E-2</c:v>
                </c:pt>
                <c:pt idx="546">
                  <c:v>6.4102564000000001E-2</c:v>
                </c:pt>
                <c:pt idx="547">
                  <c:v>6.4102564000000001E-2</c:v>
                </c:pt>
                <c:pt idx="548">
                  <c:v>6.4102564000000001E-2</c:v>
                </c:pt>
                <c:pt idx="549">
                  <c:v>6.4239828999999998E-2</c:v>
                </c:pt>
                <c:pt idx="550">
                  <c:v>6.4239828999999998E-2</c:v>
                </c:pt>
                <c:pt idx="551">
                  <c:v>6.4239828999999998E-2</c:v>
                </c:pt>
                <c:pt idx="552">
                  <c:v>6.4239828999999998E-2</c:v>
                </c:pt>
                <c:pt idx="553">
                  <c:v>6.4239828999999998E-2</c:v>
                </c:pt>
                <c:pt idx="554">
                  <c:v>6.8522483999999995E-2</c:v>
                </c:pt>
                <c:pt idx="555">
                  <c:v>6.8522483999999995E-2</c:v>
                </c:pt>
                <c:pt idx="556">
                  <c:v>6.8522483999999995E-2</c:v>
                </c:pt>
                <c:pt idx="557">
                  <c:v>6.8522483999999995E-2</c:v>
                </c:pt>
                <c:pt idx="558">
                  <c:v>6.8817204000000007E-2</c:v>
                </c:pt>
                <c:pt idx="559">
                  <c:v>6.8817204000000007E-2</c:v>
                </c:pt>
                <c:pt idx="560">
                  <c:v>6.8817204000000007E-2</c:v>
                </c:pt>
                <c:pt idx="561">
                  <c:v>6.8817204000000007E-2</c:v>
                </c:pt>
                <c:pt idx="562">
                  <c:v>6.8817204000000007E-2</c:v>
                </c:pt>
                <c:pt idx="563">
                  <c:v>6.8817204000000007E-2</c:v>
                </c:pt>
                <c:pt idx="564">
                  <c:v>6.8817204000000007E-2</c:v>
                </c:pt>
                <c:pt idx="565">
                  <c:v>6.8817204000000007E-2</c:v>
                </c:pt>
                <c:pt idx="566">
                  <c:v>7.0967742E-2</c:v>
                </c:pt>
                <c:pt idx="567">
                  <c:v>7.0967742E-2</c:v>
                </c:pt>
                <c:pt idx="568">
                  <c:v>7.112069E-2</c:v>
                </c:pt>
                <c:pt idx="569">
                  <c:v>7.112069E-2</c:v>
                </c:pt>
                <c:pt idx="570">
                  <c:v>7.3275861999999997E-2</c:v>
                </c:pt>
                <c:pt idx="571">
                  <c:v>7.3593073999999994E-2</c:v>
                </c:pt>
                <c:pt idx="572">
                  <c:v>7.3593073999999994E-2</c:v>
                </c:pt>
                <c:pt idx="573">
                  <c:v>7.3593073999999994E-2</c:v>
                </c:pt>
                <c:pt idx="574">
                  <c:v>7.3593073999999994E-2</c:v>
                </c:pt>
                <c:pt idx="575">
                  <c:v>7.3593073999999994E-2</c:v>
                </c:pt>
                <c:pt idx="576">
                  <c:v>7.3593073999999994E-2</c:v>
                </c:pt>
                <c:pt idx="577">
                  <c:v>7.3593073999999994E-2</c:v>
                </c:pt>
                <c:pt idx="578">
                  <c:v>7.3593073999999994E-2</c:v>
                </c:pt>
                <c:pt idx="579">
                  <c:v>7.7922078000000006E-2</c:v>
                </c:pt>
                <c:pt idx="580">
                  <c:v>7.7922078000000006E-2</c:v>
                </c:pt>
                <c:pt idx="581">
                  <c:v>7.8091105999999993E-2</c:v>
                </c:pt>
                <c:pt idx="582">
                  <c:v>7.8091105999999993E-2</c:v>
                </c:pt>
                <c:pt idx="583">
                  <c:v>7.8091105999999993E-2</c:v>
                </c:pt>
                <c:pt idx="584">
                  <c:v>7.8091105999999993E-2</c:v>
                </c:pt>
                <c:pt idx="585">
                  <c:v>7.8431372999999999E-2</c:v>
                </c:pt>
                <c:pt idx="586">
                  <c:v>7.8602619999999998E-2</c:v>
                </c:pt>
                <c:pt idx="587">
                  <c:v>7.8602619999999998E-2</c:v>
                </c:pt>
                <c:pt idx="588">
                  <c:v>7.8602619999999998E-2</c:v>
                </c:pt>
                <c:pt idx="589">
                  <c:v>8.1140350999999999E-2</c:v>
                </c:pt>
                <c:pt idx="590">
                  <c:v>8.1140350999999999E-2</c:v>
                </c:pt>
                <c:pt idx="591">
                  <c:v>8.1140350999999999E-2</c:v>
                </c:pt>
                <c:pt idx="592">
                  <c:v>8.5714286000000001E-2</c:v>
                </c:pt>
                <c:pt idx="593">
                  <c:v>8.5714286000000001E-2</c:v>
                </c:pt>
                <c:pt idx="594">
                  <c:v>8.5903084000000005E-2</c:v>
                </c:pt>
                <c:pt idx="595">
                  <c:v>8.6283185999999998E-2</c:v>
                </c:pt>
                <c:pt idx="596">
                  <c:v>8.6474500999999995E-2</c:v>
                </c:pt>
                <c:pt idx="597">
                  <c:v>8.6474500999999995E-2</c:v>
                </c:pt>
                <c:pt idx="598">
                  <c:v>8.6666667000000003E-2</c:v>
                </c:pt>
                <c:pt idx="599">
                  <c:v>8.6666667000000003E-2</c:v>
                </c:pt>
                <c:pt idx="600">
                  <c:v>8.6666667000000003E-2</c:v>
                </c:pt>
                <c:pt idx="601">
                  <c:v>8.6666667000000003E-2</c:v>
                </c:pt>
                <c:pt idx="602">
                  <c:v>8.8888888999999999E-2</c:v>
                </c:pt>
                <c:pt idx="603">
                  <c:v>8.8888888999999999E-2</c:v>
                </c:pt>
                <c:pt idx="604">
                  <c:v>8.8888888999999999E-2</c:v>
                </c:pt>
                <c:pt idx="605">
                  <c:v>8.8888888999999999E-2</c:v>
                </c:pt>
                <c:pt idx="606">
                  <c:v>9.3333333000000004E-2</c:v>
                </c:pt>
                <c:pt idx="607">
                  <c:v>9.5555556E-2</c:v>
                </c:pt>
                <c:pt idx="608">
                  <c:v>9.5555556E-2</c:v>
                </c:pt>
                <c:pt idx="609">
                  <c:v>9.5555556E-2</c:v>
                </c:pt>
                <c:pt idx="610">
                  <c:v>0.100222717</c:v>
                </c:pt>
                <c:pt idx="611">
                  <c:v>0.100222717</c:v>
                </c:pt>
                <c:pt idx="612">
                  <c:v>0.100446429</c:v>
                </c:pt>
                <c:pt idx="613">
                  <c:v>0.102678571</c:v>
                </c:pt>
                <c:pt idx="614">
                  <c:v>0.102678571</c:v>
                </c:pt>
                <c:pt idx="615">
                  <c:v>0.10514541400000001</c:v>
                </c:pt>
                <c:pt idx="616">
                  <c:v>0.10961968699999999</c:v>
                </c:pt>
                <c:pt idx="617">
                  <c:v>0.112107623</c:v>
                </c:pt>
                <c:pt idx="618">
                  <c:v>0.112107623</c:v>
                </c:pt>
                <c:pt idx="619">
                  <c:v>0.114349776</c:v>
                </c:pt>
                <c:pt idx="620">
                  <c:v>0.114349776</c:v>
                </c:pt>
                <c:pt idx="621">
                  <c:v>0.114349776</c:v>
                </c:pt>
                <c:pt idx="622">
                  <c:v>0.114349776</c:v>
                </c:pt>
                <c:pt idx="623">
                  <c:v>0.114349776</c:v>
                </c:pt>
                <c:pt idx="624">
                  <c:v>0.114349776</c:v>
                </c:pt>
                <c:pt idx="625">
                  <c:v>0.114349776</c:v>
                </c:pt>
                <c:pt idx="626">
                  <c:v>0.114349776</c:v>
                </c:pt>
                <c:pt idx="627">
                  <c:v>0.114349776</c:v>
                </c:pt>
                <c:pt idx="628">
                  <c:v>0.114606742</c:v>
                </c:pt>
                <c:pt idx="629">
                  <c:v>0.114606742</c:v>
                </c:pt>
                <c:pt idx="630">
                  <c:v>0.114606742</c:v>
                </c:pt>
                <c:pt idx="631">
                  <c:v>0.11685393299999999</c:v>
                </c:pt>
                <c:pt idx="632">
                  <c:v>0.11685393299999999</c:v>
                </c:pt>
                <c:pt idx="633">
                  <c:v>0.119101124</c:v>
                </c:pt>
                <c:pt idx="634">
                  <c:v>0.119101124</c:v>
                </c:pt>
                <c:pt idx="635">
                  <c:v>0.119369369</c:v>
                </c:pt>
                <c:pt idx="636">
                  <c:v>0.121621622</c:v>
                </c:pt>
                <c:pt idx="637">
                  <c:v>0.121621622</c:v>
                </c:pt>
                <c:pt idx="638">
                  <c:v>0.12443438900000001</c:v>
                </c:pt>
                <c:pt idx="639">
                  <c:v>0.12443438900000001</c:v>
                </c:pt>
                <c:pt idx="640">
                  <c:v>0.12443438900000001</c:v>
                </c:pt>
                <c:pt idx="641">
                  <c:v>0.12471655299999999</c:v>
                </c:pt>
                <c:pt idx="642">
                  <c:v>0.12471655299999999</c:v>
                </c:pt>
                <c:pt idx="643">
                  <c:v>0.12471655299999999</c:v>
                </c:pt>
                <c:pt idx="644">
                  <c:v>0.12471655299999999</c:v>
                </c:pt>
                <c:pt idx="645">
                  <c:v>0.12471655299999999</c:v>
                </c:pt>
                <c:pt idx="646">
                  <c:v>0.12471655299999999</c:v>
                </c:pt>
                <c:pt idx="647">
                  <c:v>0.12471655299999999</c:v>
                </c:pt>
                <c:pt idx="648">
                  <c:v>0.12471655299999999</c:v>
                </c:pt>
                <c:pt idx="649">
                  <c:v>0.126984127</c:v>
                </c:pt>
                <c:pt idx="650">
                  <c:v>0.127853881</c:v>
                </c:pt>
                <c:pt idx="651">
                  <c:v>0.127853881</c:v>
                </c:pt>
                <c:pt idx="652">
                  <c:v>0.12814645299999999</c:v>
                </c:pt>
                <c:pt idx="653">
                  <c:v>0.128440367</c:v>
                </c:pt>
                <c:pt idx="654">
                  <c:v>0.128440367</c:v>
                </c:pt>
                <c:pt idx="655">
                  <c:v>0.12873563199999999</c:v>
                </c:pt>
                <c:pt idx="656">
                  <c:v>0.13103448300000001</c:v>
                </c:pt>
                <c:pt idx="657">
                  <c:v>0.13103448300000001</c:v>
                </c:pt>
                <c:pt idx="658">
                  <c:v>0.13163972299999999</c:v>
                </c:pt>
                <c:pt idx="659">
                  <c:v>0.136258661</c:v>
                </c:pt>
                <c:pt idx="660">
                  <c:v>0.136258661</c:v>
                </c:pt>
                <c:pt idx="661">
                  <c:v>0.136258661</c:v>
                </c:pt>
                <c:pt idx="662">
                  <c:v>0.13856812900000001</c:v>
                </c:pt>
                <c:pt idx="663">
                  <c:v>0.13856812900000001</c:v>
                </c:pt>
                <c:pt idx="664">
                  <c:v>0.13856812900000001</c:v>
                </c:pt>
                <c:pt idx="665">
                  <c:v>0.13856812900000001</c:v>
                </c:pt>
                <c:pt idx="666">
                  <c:v>0.13888888899999999</c:v>
                </c:pt>
                <c:pt idx="667">
                  <c:v>0.13888888899999999</c:v>
                </c:pt>
                <c:pt idx="668">
                  <c:v>0.13888888899999999</c:v>
                </c:pt>
                <c:pt idx="669">
                  <c:v>0.13888888899999999</c:v>
                </c:pt>
                <c:pt idx="670">
                  <c:v>0.13888888899999999</c:v>
                </c:pt>
                <c:pt idx="671">
                  <c:v>0.14583333300000001</c:v>
                </c:pt>
                <c:pt idx="672">
                  <c:v>0.14583333300000001</c:v>
                </c:pt>
                <c:pt idx="673">
                  <c:v>0.14849187899999999</c:v>
                </c:pt>
                <c:pt idx="674">
                  <c:v>0.150812065</c:v>
                </c:pt>
                <c:pt idx="675">
                  <c:v>0.150812065</c:v>
                </c:pt>
                <c:pt idx="676">
                  <c:v>0.15348837200000001</c:v>
                </c:pt>
                <c:pt idx="677">
                  <c:v>0.15348837200000001</c:v>
                </c:pt>
                <c:pt idx="678">
                  <c:v>0.15348837200000001</c:v>
                </c:pt>
                <c:pt idx="679">
                  <c:v>0.15850815900000001</c:v>
                </c:pt>
                <c:pt idx="680">
                  <c:v>0.15850815900000001</c:v>
                </c:pt>
                <c:pt idx="681">
                  <c:v>0.15850815900000001</c:v>
                </c:pt>
                <c:pt idx="682">
                  <c:v>0.15850815900000001</c:v>
                </c:pt>
                <c:pt idx="683">
                  <c:v>0.158878505</c:v>
                </c:pt>
                <c:pt idx="684">
                  <c:v>0.158878505</c:v>
                </c:pt>
                <c:pt idx="685">
                  <c:v>0.158878505</c:v>
                </c:pt>
                <c:pt idx="686">
                  <c:v>0.158878505</c:v>
                </c:pt>
                <c:pt idx="687">
                  <c:v>0.16121495299999999</c:v>
                </c:pt>
                <c:pt idx="688">
                  <c:v>0.16121495299999999</c:v>
                </c:pt>
                <c:pt idx="689">
                  <c:v>0.16121495299999999</c:v>
                </c:pt>
                <c:pt idx="690">
                  <c:v>0.16121495299999999</c:v>
                </c:pt>
                <c:pt idx="691">
                  <c:v>0.16121495299999999</c:v>
                </c:pt>
                <c:pt idx="692">
                  <c:v>0.161592506</c:v>
                </c:pt>
                <c:pt idx="693">
                  <c:v>0.161592506</c:v>
                </c:pt>
                <c:pt idx="694">
                  <c:v>0.16393442599999999</c:v>
                </c:pt>
                <c:pt idx="695">
                  <c:v>0.164319249</c:v>
                </c:pt>
                <c:pt idx="696">
                  <c:v>0.164319249</c:v>
                </c:pt>
                <c:pt idx="697">
                  <c:v>0.16705882399999999</c:v>
                </c:pt>
                <c:pt idx="698">
                  <c:v>0.16745283</c:v>
                </c:pt>
                <c:pt idx="699">
                  <c:v>0.16745283</c:v>
                </c:pt>
                <c:pt idx="700">
                  <c:v>0.16981132099999999</c:v>
                </c:pt>
                <c:pt idx="701">
                  <c:v>0.16981132099999999</c:v>
                </c:pt>
                <c:pt idx="702">
                  <c:v>0.16981132099999999</c:v>
                </c:pt>
                <c:pt idx="703">
                  <c:v>0.16981132099999999</c:v>
                </c:pt>
                <c:pt idx="704">
                  <c:v>0.17216981100000001</c:v>
                </c:pt>
                <c:pt idx="705">
                  <c:v>0.17257683200000001</c:v>
                </c:pt>
                <c:pt idx="706">
                  <c:v>0.17257683200000001</c:v>
                </c:pt>
                <c:pt idx="707">
                  <c:v>0.17257683200000001</c:v>
                </c:pt>
                <c:pt idx="708">
                  <c:v>0.17257683200000001</c:v>
                </c:pt>
                <c:pt idx="709">
                  <c:v>0.17257683200000001</c:v>
                </c:pt>
                <c:pt idx="710">
                  <c:v>0.17380952399999999</c:v>
                </c:pt>
                <c:pt idx="711">
                  <c:v>0.17505995199999999</c:v>
                </c:pt>
                <c:pt idx="712">
                  <c:v>0.17505995199999999</c:v>
                </c:pt>
                <c:pt idx="713">
                  <c:v>0.178313253</c:v>
                </c:pt>
                <c:pt idx="714">
                  <c:v>0.178313253</c:v>
                </c:pt>
                <c:pt idx="715">
                  <c:v>0.178313253</c:v>
                </c:pt>
                <c:pt idx="716">
                  <c:v>0.180722892</c:v>
                </c:pt>
                <c:pt idx="717">
                  <c:v>0.180722892</c:v>
                </c:pt>
                <c:pt idx="718">
                  <c:v>0.18313252999999999</c:v>
                </c:pt>
                <c:pt idx="719">
                  <c:v>0.18554216900000001</c:v>
                </c:pt>
                <c:pt idx="720">
                  <c:v>0.18554216900000001</c:v>
                </c:pt>
                <c:pt idx="721">
                  <c:v>0.186440678</c:v>
                </c:pt>
                <c:pt idx="722">
                  <c:v>0.186440678</c:v>
                </c:pt>
                <c:pt idx="723">
                  <c:v>0.18734793199999999</c:v>
                </c:pt>
                <c:pt idx="724">
                  <c:v>0.18734793199999999</c:v>
                </c:pt>
                <c:pt idx="725">
                  <c:v>0.18734793199999999</c:v>
                </c:pt>
                <c:pt idx="726">
                  <c:v>0.18978102199999999</c:v>
                </c:pt>
                <c:pt idx="727">
                  <c:v>0.19070904599999999</c:v>
                </c:pt>
                <c:pt idx="728">
                  <c:v>0.19117647099999999</c:v>
                </c:pt>
                <c:pt idx="729">
                  <c:v>0.19164619199999999</c:v>
                </c:pt>
                <c:pt idx="730">
                  <c:v>0.192118227</c:v>
                </c:pt>
                <c:pt idx="731">
                  <c:v>0.19950738900000001</c:v>
                </c:pt>
                <c:pt idx="732">
                  <c:v>0.20689655200000001</c:v>
                </c:pt>
                <c:pt idx="733">
                  <c:v>0.20740740699999999</c:v>
                </c:pt>
                <c:pt idx="734">
                  <c:v>0.21234567900000001</c:v>
                </c:pt>
                <c:pt idx="735">
                  <c:v>0.21234567900000001</c:v>
                </c:pt>
                <c:pt idx="736">
                  <c:v>0.21393034799999999</c:v>
                </c:pt>
                <c:pt idx="737">
                  <c:v>0.21393034799999999</c:v>
                </c:pt>
                <c:pt idx="738">
                  <c:v>0.21393034799999999</c:v>
                </c:pt>
                <c:pt idx="739">
                  <c:v>0.21446383999999999</c:v>
                </c:pt>
                <c:pt idx="740">
                  <c:v>0.21446383999999999</c:v>
                </c:pt>
                <c:pt idx="741">
                  <c:v>0.21446383999999999</c:v>
                </c:pt>
                <c:pt idx="742">
                  <c:v>0.22</c:v>
                </c:pt>
                <c:pt idx="743">
                  <c:v>0.22</c:v>
                </c:pt>
                <c:pt idx="744">
                  <c:v>0.22500000000000001</c:v>
                </c:pt>
                <c:pt idx="745">
                  <c:v>0.22500000000000001</c:v>
                </c:pt>
                <c:pt idx="746">
                  <c:v>0.22556391000000001</c:v>
                </c:pt>
                <c:pt idx="747">
                  <c:v>0.22613065299999999</c:v>
                </c:pt>
                <c:pt idx="748">
                  <c:v>0.23115577900000001</c:v>
                </c:pt>
                <c:pt idx="749">
                  <c:v>0.233668342</c:v>
                </c:pt>
                <c:pt idx="750">
                  <c:v>0.236180905</c:v>
                </c:pt>
                <c:pt idx="751">
                  <c:v>0.23869346699999999</c:v>
                </c:pt>
                <c:pt idx="752">
                  <c:v>0.23869346699999999</c:v>
                </c:pt>
                <c:pt idx="753">
                  <c:v>0.23869346699999999</c:v>
                </c:pt>
                <c:pt idx="754">
                  <c:v>0.24242424200000001</c:v>
                </c:pt>
                <c:pt idx="755">
                  <c:v>0.24242424200000001</c:v>
                </c:pt>
                <c:pt idx="756">
                  <c:v>0.24303797499999999</c:v>
                </c:pt>
                <c:pt idx="757">
                  <c:v>0.25063291100000001</c:v>
                </c:pt>
                <c:pt idx="758">
                  <c:v>0.25063291100000001</c:v>
                </c:pt>
                <c:pt idx="759">
                  <c:v>0.25063291100000001</c:v>
                </c:pt>
                <c:pt idx="760">
                  <c:v>0.25316455700000001</c:v>
                </c:pt>
                <c:pt idx="761">
                  <c:v>0.25316455700000001</c:v>
                </c:pt>
                <c:pt idx="762">
                  <c:v>0.25380710699999998</c:v>
                </c:pt>
                <c:pt idx="763">
                  <c:v>0.25634517800000001</c:v>
                </c:pt>
                <c:pt idx="764">
                  <c:v>0.25634517800000001</c:v>
                </c:pt>
                <c:pt idx="765">
                  <c:v>0.25634517800000001</c:v>
                </c:pt>
                <c:pt idx="766">
                  <c:v>0.25634517800000001</c:v>
                </c:pt>
                <c:pt idx="767">
                  <c:v>0.25888324899999998</c:v>
                </c:pt>
                <c:pt idx="768">
                  <c:v>0.26142132000000001</c:v>
                </c:pt>
                <c:pt idx="769">
                  <c:v>0.26208651399999999</c:v>
                </c:pt>
                <c:pt idx="770">
                  <c:v>0.26275510200000002</c:v>
                </c:pt>
                <c:pt idx="771">
                  <c:v>0.26342711000000002</c:v>
                </c:pt>
                <c:pt idx="772">
                  <c:v>0.26342711000000002</c:v>
                </c:pt>
                <c:pt idx="773">
                  <c:v>0.26410256399999998</c:v>
                </c:pt>
                <c:pt idx="774">
                  <c:v>0.26410256399999998</c:v>
                </c:pt>
                <c:pt idx="775">
                  <c:v>0.26923076899999998</c:v>
                </c:pt>
                <c:pt idx="776">
                  <c:v>0.26923076899999998</c:v>
                </c:pt>
                <c:pt idx="777">
                  <c:v>0.27179487200000002</c:v>
                </c:pt>
                <c:pt idx="778">
                  <c:v>0.27179487200000002</c:v>
                </c:pt>
                <c:pt idx="779">
                  <c:v>0.27179487200000002</c:v>
                </c:pt>
                <c:pt idx="780">
                  <c:v>0.27179487200000002</c:v>
                </c:pt>
                <c:pt idx="781">
                  <c:v>0.27179487200000002</c:v>
                </c:pt>
                <c:pt idx="782">
                  <c:v>0.27179487200000002</c:v>
                </c:pt>
                <c:pt idx="783">
                  <c:v>0.27506426699999997</c:v>
                </c:pt>
                <c:pt idx="784">
                  <c:v>0.275773196</c:v>
                </c:pt>
                <c:pt idx="785">
                  <c:v>0.275773196</c:v>
                </c:pt>
                <c:pt idx="786">
                  <c:v>0.27648578800000001</c:v>
                </c:pt>
                <c:pt idx="787">
                  <c:v>0.27648578800000001</c:v>
                </c:pt>
                <c:pt idx="788">
                  <c:v>0.27720207299999999</c:v>
                </c:pt>
                <c:pt idx="789">
                  <c:v>0.27720207299999999</c:v>
                </c:pt>
                <c:pt idx="790">
                  <c:v>0.27979274599999998</c:v>
                </c:pt>
                <c:pt idx="791">
                  <c:v>0.28238342</c:v>
                </c:pt>
                <c:pt idx="792">
                  <c:v>0.28497409299999998</c:v>
                </c:pt>
                <c:pt idx="793">
                  <c:v>0.28497409299999998</c:v>
                </c:pt>
                <c:pt idx="794">
                  <c:v>0.28831168800000001</c:v>
                </c:pt>
                <c:pt idx="795">
                  <c:v>0.28831168800000001</c:v>
                </c:pt>
                <c:pt idx="796">
                  <c:v>0.28831168800000001</c:v>
                </c:pt>
                <c:pt idx="797">
                  <c:v>0.28831168800000001</c:v>
                </c:pt>
                <c:pt idx="798">
                  <c:v>0.28831168800000001</c:v>
                </c:pt>
                <c:pt idx="799">
                  <c:v>0.28831168800000001</c:v>
                </c:pt>
                <c:pt idx="800">
                  <c:v>0.28831168800000001</c:v>
                </c:pt>
                <c:pt idx="801">
                  <c:v>0.2890625</c:v>
                </c:pt>
                <c:pt idx="802">
                  <c:v>0.28981723199999998</c:v>
                </c:pt>
                <c:pt idx="803">
                  <c:v>0.28981723199999998</c:v>
                </c:pt>
                <c:pt idx="804">
                  <c:v>0.29242819799999997</c:v>
                </c:pt>
                <c:pt idx="805">
                  <c:v>0.295811518</c:v>
                </c:pt>
                <c:pt idx="806">
                  <c:v>0.295811518</c:v>
                </c:pt>
                <c:pt idx="807">
                  <c:v>0.3</c:v>
                </c:pt>
                <c:pt idx="808">
                  <c:v>0.30079155699999999</c:v>
                </c:pt>
                <c:pt idx="809">
                  <c:v>0.30503978799999998</c:v>
                </c:pt>
                <c:pt idx="810">
                  <c:v>0.30503978799999998</c:v>
                </c:pt>
                <c:pt idx="811">
                  <c:v>0.306666667</c:v>
                </c:pt>
                <c:pt idx="812">
                  <c:v>0.306666667</c:v>
                </c:pt>
                <c:pt idx="813">
                  <c:v>0.306666667</c:v>
                </c:pt>
                <c:pt idx="814">
                  <c:v>0.306666667</c:v>
                </c:pt>
                <c:pt idx="815">
                  <c:v>0.30933333299999999</c:v>
                </c:pt>
                <c:pt idx="816">
                  <c:v>0.30933333299999999</c:v>
                </c:pt>
                <c:pt idx="817">
                  <c:v>0.30933333299999999</c:v>
                </c:pt>
                <c:pt idx="818">
                  <c:v>0.30933333299999999</c:v>
                </c:pt>
                <c:pt idx="819">
                  <c:v>0.31016042799999999</c:v>
                </c:pt>
                <c:pt idx="820">
                  <c:v>0.31016042799999999</c:v>
                </c:pt>
                <c:pt idx="821">
                  <c:v>0.31099195699999999</c:v>
                </c:pt>
                <c:pt idx="822">
                  <c:v>0.31367292200000002</c:v>
                </c:pt>
                <c:pt idx="823">
                  <c:v>0.316353887</c:v>
                </c:pt>
                <c:pt idx="824">
                  <c:v>0.316353887</c:v>
                </c:pt>
                <c:pt idx="825">
                  <c:v>0.316353887</c:v>
                </c:pt>
                <c:pt idx="826">
                  <c:v>0.31903485300000001</c:v>
                </c:pt>
                <c:pt idx="827">
                  <c:v>0.31989247300000001</c:v>
                </c:pt>
                <c:pt idx="828">
                  <c:v>0.32614555299999998</c:v>
                </c:pt>
                <c:pt idx="829">
                  <c:v>0.32884097000000001</c:v>
                </c:pt>
                <c:pt idx="830">
                  <c:v>0.33513513499999997</c:v>
                </c:pt>
                <c:pt idx="831">
                  <c:v>0.33604336000000001</c:v>
                </c:pt>
                <c:pt idx="832">
                  <c:v>0.344262295</c:v>
                </c:pt>
                <c:pt idx="833">
                  <c:v>0.344262295</c:v>
                </c:pt>
                <c:pt idx="834">
                  <c:v>0.344262295</c:v>
                </c:pt>
                <c:pt idx="835">
                  <c:v>0.344262295</c:v>
                </c:pt>
                <c:pt idx="836">
                  <c:v>0.344262295</c:v>
                </c:pt>
                <c:pt idx="837">
                  <c:v>0.344262295</c:v>
                </c:pt>
                <c:pt idx="838">
                  <c:v>0.344262295</c:v>
                </c:pt>
                <c:pt idx="839">
                  <c:v>0.34615384599999999</c:v>
                </c:pt>
                <c:pt idx="840">
                  <c:v>0.34890109899999999</c:v>
                </c:pt>
                <c:pt idx="841">
                  <c:v>0.34890109899999999</c:v>
                </c:pt>
                <c:pt idx="842">
                  <c:v>0.351648352</c:v>
                </c:pt>
                <c:pt idx="843">
                  <c:v>0.351648352</c:v>
                </c:pt>
                <c:pt idx="844">
                  <c:v>0.35261708000000003</c:v>
                </c:pt>
                <c:pt idx="845">
                  <c:v>0.35261708000000003</c:v>
                </c:pt>
                <c:pt idx="846">
                  <c:v>0.35261708000000003</c:v>
                </c:pt>
                <c:pt idx="847">
                  <c:v>0.35359116000000002</c:v>
                </c:pt>
                <c:pt idx="848">
                  <c:v>0.35734072</c:v>
                </c:pt>
                <c:pt idx="849">
                  <c:v>0.36211699200000003</c:v>
                </c:pt>
                <c:pt idx="850">
                  <c:v>0.36211699200000003</c:v>
                </c:pt>
                <c:pt idx="851">
                  <c:v>0.36592178800000003</c:v>
                </c:pt>
                <c:pt idx="852">
                  <c:v>0.36871508400000003</c:v>
                </c:pt>
                <c:pt idx="853">
                  <c:v>0.37815126100000002</c:v>
                </c:pt>
                <c:pt idx="854">
                  <c:v>0.37815126100000002</c:v>
                </c:pt>
                <c:pt idx="855">
                  <c:v>0.37815126100000002</c:v>
                </c:pt>
                <c:pt idx="856">
                  <c:v>0.37815126100000002</c:v>
                </c:pt>
                <c:pt idx="857">
                  <c:v>0.37815126100000002</c:v>
                </c:pt>
                <c:pt idx="858">
                  <c:v>0.37921348300000002</c:v>
                </c:pt>
                <c:pt idx="859">
                  <c:v>0.37921348300000002</c:v>
                </c:pt>
                <c:pt idx="860">
                  <c:v>0.38483146099999999</c:v>
                </c:pt>
                <c:pt idx="861">
                  <c:v>0.38483146099999999</c:v>
                </c:pt>
                <c:pt idx="862">
                  <c:v>0.38483146099999999</c:v>
                </c:pt>
                <c:pt idx="863">
                  <c:v>0.385915493</c:v>
                </c:pt>
                <c:pt idx="864">
                  <c:v>0.385915493</c:v>
                </c:pt>
                <c:pt idx="865">
                  <c:v>0.38873239399999998</c:v>
                </c:pt>
                <c:pt idx="866">
                  <c:v>0.38873239399999998</c:v>
                </c:pt>
                <c:pt idx="867">
                  <c:v>0.38873239399999998</c:v>
                </c:pt>
                <c:pt idx="868">
                  <c:v>0.39154929599999999</c:v>
                </c:pt>
                <c:pt idx="869">
                  <c:v>0.39436619699999997</c:v>
                </c:pt>
                <c:pt idx="870">
                  <c:v>0.40112994400000002</c:v>
                </c:pt>
                <c:pt idx="871">
                  <c:v>0.40112994400000002</c:v>
                </c:pt>
                <c:pt idx="872">
                  <c:v>0.403954802</c:v>
                </c:pt>
                <c:pt idx="873">
                  <c:v>0.403954802</c:v>
                </c:pt>
                <c:pt idx="874">
                  <c:v>0.40677966100000001</c:v>
                </c:pt>
                <c:pt idx="875">
                  <c:v>0.40677966100000001</c:v>
                </c:pt>
                <c:pt idx="876">
                  <c:v>0.40677966100000001</c:v>
                </c:pt>
                <c:pt idx="877">
                  <c:v>0.40677966100000001</c:v>
                </c:pt>
                <c:pt idx="878">
                  <c:v>0.40793201099999998</c:v>
                </c:pt>
                <c:pt idx="879">
                  <c:v>0.41076487299999997</c:v>
                </c:pt>
                <c:pt idx="880">
                  <c:v>0.41076487299999997</c:v>
                </c:pt>
                <c:pt idx="881">
                  <c:v>0.41193181800000001</c:v>
                </c:pt>
                <c:pt idx="882">
                  <c:v>0.41310541299999998</c:v>
                </c:pt>
                <c:pt idx="883">
                  <c:v>0.41310541299999998</c:v>
                </c:pt>
                <c:pt idx="884">
                  <c:v>0.41595441599999999</c:v>
                </c:pt>
                <c:pt idx="885">
                  <c:v>0.41595441599999999</c:v>
                </c:pt>
                <c:pt idx="886">
                  <c:v>0.41595441599999999</c:v>
                </c:pt>
                <c:pt idx="887">
                  <c:v>0.41595441599999999</c:v>
                </c:pt>
                <c:pt idx="888">
                  <c:v>0.41714285699999998</c:v>
                </c:pt>
                <c:pt idx="889">
                  <c:v>0.42074928</c:v>
                </c:pt>
                <c:pt idx="890">
                  <c:v>0.42196531799999998</c:v>
                </c:pt>
                <c:pt idx="891">
                  <c:v>0.42732558100000001</c:v>
                </c:pt>
                <c:pt idx="892">
                  <c:v>0.42732558100000001</c:v>
                </c:pt>
                <c:pt idx="893">
                  <c:v>0.428571429</c:v>
                </c:pt>
                <c:pt idx="894">
                  <c:v>0.428571429</c:v>
                </c:pt>
                <c:pt idx="895">
                  <c:v>0.428571429</c:v>
                </c:pt>
                <c:pt idx="896">
                  <c:v>0.428571429</c:v>
                </c:pt>
                <c:pt idx="897">
                  <c:v>0.428571429</c:v>
                </c:pt>
                <c:pt idx="898">
                  <c:v>0.428571429</c:v>
                </c:pt>
                <c:pt idx="899">
                  <c:v>0.43148688000000002</c:v>
                </c:pt>
                <c:pt idx="900">
                  <c:v>0.43401759499999998</c:v>
                </c:pt>
                <c:pt idx="901">
                  <c:v>0.43401759499999998</c:v>
                </c:pt>
                <c:pt idx="902">
                  <c:v>0.43695014700000001</c:v>
                </c:pt>
                <c:pt idx="903">
                  <c:v>0.443786982</c:v>
                </c:pt>
                <c:pt idx="904">
                  <c:v>0.44776119399999997</c:v>
                </c:pt>
                <c:pt idx="905">
                  <c:v>0.449101796</c:v>
                </c:pt>
                <c:pt idx="906">
                  <c:v>0.449101796</c:v>
                </c:pt>
                <c:pt idx="907">
                  <c:v>0.449101796</c:v>
                </c:pt>
                <c:pt idx="908">
                  <c:v>0.45180722899999998</c:v>
                </c:pt>
                <c:pt idx="909">
                  <c:v>0.45619335300000002</c:v>
                </c:pt>
                <c:pt idx="910">
                  <c:v>0.46525679800000003</c:v>
                </c:pt>
                <c:pt idx="911">
                  <c:v>0.468277946</c:v>
                </c:pt>
                <c:pt idx="912">
                  <c:v>0.47575757600000002</c:v>
                </c:pt>
                <c:pt idx="913">
                  <c:v>0.47575757600000002</c:v>
                </c:pt>
                <c:pt idx="914">
                  <c:v>0.47878787900000003</c:v>
                </c:pt>
                <c:pt idx="915">
                  <c:v>0.47878787900000003</c:v>
                </c:pt>
                <c:pt idx="916">
                  <c:v>0.48024316099999997</c:v>
                </c:pt>
                <c:pt idx="917">
                  <c:v>0.48024316099999997</c:v>
                </c:pt>
                <c:pt idx="918">
                  <c:v>0.48024316099999997</c:v>
                </c:pt>
                <c:pt idx="919">
                  <c:v>0.48024316099999997</c:v>
                </c:pt>
                <c:pt idx="920">
                  <c:v>0.483180428</c:v>
                </c:pt>
                <c:pt idx="921">
                  <c:v>0.48929663600000001</c:v>
                </c:pt>
                <c:pt idx="922">
                  <c:v>0.48929663600000001</c:v>
                </c:pt>
                <c:pt idx="923">
                  <c:v>0.48929663600000001</c:v>
                </c:pt>
                <c:pt idx="924">
                  <c:v>0.49847094800000002</c:v>
                </c:pt>
                <c:pt idx="925">
                  <c:v>0.50920245399999997</c:v>
                </c:pt>
                <c:pt idx="926">
                  <c:v>0.51226993899999995</c:v>
                </c:pt>
                <c:pt idx="927">
                  <c:v>0.51226993899999995</c:v>
                </c:pt>
                <c:pt idx="928">
                  <c:v>0.51226993899999995</c:v>
                </c:pt>
                <c:pt idx="929">
                  <c:v>0.52321981399999995</c:v>
                </c:pt>
                <c:pt idx="930">
                  <c:v>0.52631578899999998</c:v>
                </c:pt>
                <c:pt idx="931">
                  <c:v>0.52795031100000001</c:v>
                </c:pt>
                <c:pt idx="932">
                  <c:v>0.52795031100000001</c:v>
                </c:pt>
                <c:pt idx="933">
                  <c:v>0.531055901</c:v>
                </c:pt>
                <c:pt idx="934">
                  <c:v>0.531055901</c:v>
                </c:pt>
                <c:pt idx="935">
                  <c:v>0.531055901</c:v>
                </c:pt>
                <c:pt idx="936">
                  <c:v>0.53271027999999998</c:v>
                </c:pt>
                <c:pt idx="937">
                  <c:v>0.53582554500000001</c:v>
                </c:pt>
                <c:pt idx="938">
                  <c:v>0.53582554500000001</c:v>
                </c:pt>
                <c:pt idx="939">
                  <c:v>0.53749999999999998</c:v>
                </c:pt>
                <c:pt idx="940">
                  <c:v>0.53749999999999998</c:v>
                </c:pt>
                <c:pt idx="941">
                  <c:v>0.54716981099999995</c:v>
                </c:pt>
                <c:pt idx="942">
                  <c:v>0.54716981099999995</c:v>
                </c:pt>
                <c:pt idx="943">
                  <c:v>0.54716981099999995</c:v>
                </c:pt>
                <c:pt idx="944">
                  <c:v>0.54889589900000002</c:v>
                </c:pt>
                <c:pt idx="945">
                  <c:v>0.55238095200000004</c:v>
                </c:pt>
                <c:pt idx="946">
                  <c:v>0.55555555599999995</c:v>
                </c:pt>
                <c:pt idx="947">
                  <c:v>0.55555555599999995</c:v>
                </c:pt>
                <c:pt idx="948">
                  <c:v>0.55555555599999995</c:v>
                </c:pt>
                <c:pt idx="949">
                  <c:v>0.55555555599999995</c:v>
                </c:pt>
                <c:pt idx="950">
                  <c:v>0.565079365</c:v>
                </c:pt>
                <c:pt idx="951">
                  <c:v>0.566878981</c:v>
                </c:pt>
                <c:pt idx="952">
                  <c:v>0.57006369400000001</c:v>
                </c:pt>
                <c:pt idx="953">
                  <c:v>0.57006369400000001</c:v>
                </c:pt>
                <c:pt idx="954">
                  <c:v>0.57006369400000001</c:v>
                </c:pt>
                <c:pt idx="955">
                  <c:v>0.57188498399999999</c:v>
                </c:pt>
                <c:pt idx="956">
                  <c:v>0.57188498399999999</c:v>
                </c:pt>
                <c:pt idx="957">
                  <c:v>0.57692307700000001</c:v>
                </c:pt>
                <c:pt idx="958">
                  <c:v>0.58252427200000001</c:v>
                </c:pt>
                <c:pt idx="959">
                  <c:v>0.58252427200000001</c:v>
                </c:pt>
                <c:pt idx="960">
                  <c:v>0.58766233800000001</c:v>
                </c:pt>
                <c:pt idx="961">
                  <c:v>0.58766233800000001</c:v>
                </c:pt>
                <c:pt idx="962">
                  <c:v>0.59609120500000001</c:v>
                </c:pt>
                <c:pt idx="963">
                  <c:v>0.59609120500000001</c:v>
                </c:pt>
                <c:pt idx="964">
                  <c:v>0.59803921599999998</c:v>
                </c:pt>
                <c:pt idx="965">
                  <c:v>0.60130718999999999</c:v>
                </c:pt>
                <c:pt idx="966">
                  <c:v>0.60983606599999995</c:v>
                </c:pt>
                <c:pt idx="967">
                  <c:v>0.60983606599999995</c:v>
                </c:pt>
                <c:pt idx="968">
                  <c:v>0.60983606599999995</c:v>
                </c:pt>
                <c:pt idx="969">
                  <c:v>0.60983606599999995</c:v>
                </c:pt>
                <c:pt idx="970">
                  <c:v>0.60983606599999995</c:v>
                </c:pt>
                <c:pt idx="971">
                  <c:v>0.61184210500000002</c:v>
                </c:pt>
                <c:pt idx="972">
                  <c:v>0.61513157900000004</c:v>
                </c:pt>
                <c:pt idx="973">
                  <c:v>0.61716171600000003</c:v>
                </c:pt>
                <c:pt idx="974">
                  <c:v>0.62126245800000002</c:v>
                </c:pt>
                <c:pt idx="975">
                  <c:v>0.62126245800000002</c:v>
                </c:pt>
                <c:pt idx="976">
                  <c:v>0.62666666699999996</c:v>
                </c:pt>
                <c:pt idx="977">
                  <c:v>0.62666666699999996</c:v>
                </c:pt>
                <c:pt idx="978">
                  <c:v>0.63210702299999999</c:v>
                </c:pt>
                <c:pt idx="979">
                  <c:v>0.64646464599999998</c:v>
                </c:pt>
                <c:pt idx="980">
                  <c:v>0.64646464599999998</c:v>
                </c:pt>
                <c:pt idx="981">
                  <c:v>0.64983164999999998</c:v>
                </c:pt>
                <c:pt idx="982">
                  <c:v>0.65202702700000004</c:v>
                </c:pt>
                <c:pt idx="983">
                  <c:v>0.655405405</c:v>
                </c:pt>
                <c:pt idx="984">
                  <c:v>0.655405405</c:v>
                </c:pt>
                <c:pt idx="985">
                  <c:v>0.65878378400000004</c:v>
                </c:pt>
                <c:pt idx="986">
                  <c:v>0.65878378400000004</c:v>
                </c:pt>
                <c:pt idx="987">
                  <c:v>0.662162162</c:v>
                </c:pt>
                <c:pt idx="988">
                  <c:v>0.66440677999999997</c:v>
                </c:pt>
                <c:pt idx="989">
                  <c:v>0.66666666699999999</c:v>
                </c:pt>
                <c:pt idx="990">
                  <c:v>0.66666666699999999</c:v>
                </c:pt>
                <c:pt idx="991">
                  <c:v>0.66666666699999999</c:v>
                </c:pt>
                <c:pt idx="992">
                  <c:v>0.67006802700000001</c:v>
                </c:pt>
                <c:pt idx="993">
                  <c:v>0.67006802700000001</c:v>
                </c:pt>
                <c:pt idx="994">
                  <c:v>0.673469388</c:v>
                </c:pt>
                <c:pt idx="995">
                  <c:v>0.68259385699999997</c:v>
                </c:pt>
                <c:pt idx="996">
                  <c:v>0.68493150700000005</c:v>
                </c:pt>
                <c:pt idx="997">
                  <c:v>0.69072164899999999</c:v>
                </c:pt>
                <c:pt idx="998">
                  <c:v>0.69072164899999999</c:v>
                </c:pt>
                <c:pt idx="999">
                  <c:v>0.69415807600000001</c:v>
                </c:pt>
                <c:pt idx="1000">
                  <c:v>0.701030928</c:v>
                </c:pt>
                <c:pt idx="1001">
                  <c:v>0.701030928</c:v>
                </c:pt>
                <c:pt idx="1002">
                  <c:v>0.701030928</c:v>
                </c:pt>
                <c:pt idx="1003">
                  <c:v>0.70446735400000005</c:v>
                </c:pt>
                <c:pt idx="1004">
                  <c:v>0.70446735400000005</c:v>
                </c:pt>
                <c:pt idx="1005">
                  <c:v>0.70446735400000005</c:v>
                </c:pt>
                <c:pt idx="1006">
                  <c:v>0.70446735400000005</c:v>
                </c:pt>
                <c:pt idx="1007">
                  <c:v>0.70446735400000005</c:v>
                </c:pt>
                <c:pt idx="1008">
                  <c:v>0.70689655200000001</c:v>
                </c:pt>
                <c:pt idx="1009">
                  <c:v>0.71280276799999998</c:v>
                </c:pt>
                <c:pt idx="1010">
                  <c:v>0.71875</c:v>
                </c:pt>
                <c:pt idx="1011">
                  <c:v>0.71875</c:v>
                </c:pt>
                <c:pt idx="1012">
                  <c:v>0.71875</c:v>
                </c:pt>
                <c:pt idx="1013">
                  <c:v>0.71875</c:v>
                </c:pt>
                <c:pt idx="1014">
                  <c:v>0.72125435500000001</c:v>
                </c:pt>
                <c:pt idx="1015">
                  <c:v>0.72125435500000001</c:v>
                </c:pt>
                <c:pt idx="1016">
                  <c:v>0.72473867599999997</c:v>
                </c:pt>
                <c:pt idx="1017">
                  <c:v>0.73333333300000003</c:v>
                </c:pt>
                <c:pt idx="1018">
                  <c:v>0.73684210500000002</c:v>
                </c:pt>
                <c:pt idx="1019">
                  <c:v>0.73684210500000002</c:v>
                </c:pt>
                <c:pt idx="1020">
                  <c:v>0.73943661999999999</c:v>
                </c:pt>
                <c:pt idx="1021">
                  <c:v>0.74204946999999999</c:v>
                </c:pt>
                <c:pt idx="1022">
                  <c:v>0.74204946999999999</c:v>
                </c:pt>
                <c:pt idx="1023">
                  <c:v>0.74204946999999999</c:v>
                </c:pt>
                <c:pt idx="1024">
                  <c:v>0.74204946999999999</c:v>
                </c:pt>
                <c:pt idx="1025">
                  <c:v>0.75</c:v>
                </c:pt>
                <c:pt idx="1026">
                  <c:v>0.75</c:v>
                </c:pt>
                <c:pt idx="1027">
                  <c:v>0.75539568300000004</c:v>
                </c:pt>
                <c:pt idx="1028">
                  <c:v>0.76086956500000003</c:v>
                </c:pt>
                <c:pt idx="1029">
                  <c:v>0.76727272700000004</c:v>
                </c:pt>
                <c:pt idx="1030">
                  <c:v>0.77372262800000002</c:v>
                </c:pt>
                <c:pt idx="1031">
                  <c:v>0.77737226299999995</c:v>
                </c:pt>
                <c:pt idx="1032">
                  <c:v>0.77737226299999995</c:v>
                </c:pt>
                <c:pt idx="1033">
                  <c:v>0.77737226299999995</c:v>
                </c:pt>
                <c:pt idx="1034">
                  <c:v>0.78021978000000003</c:v>
                </c:pt>
                <c:pt idx="1035">
                  <c:v>0.78966789699999995</c:v>
                </c:pt>
                <c:pt idx="1036">
                  <c:v>0.78966789699999995</c:v>
                </c:pt>
                <c:pt idx="1037">
                  <c:v>0.79259259299999996</c:v>
                </c:pt>
                <c:pt idx="1038">
                  <c:v>0.80297397800000003</c:v>
                </c:pt>
                <c:pt idx="1039">
                  <c:v>0.80297397800000003</c:v>
                </c:pt>
                <c:pt idx="1040">
                  <c:v>0.80297397800000003</c:v>
                </c:pt>
                <c:pt idx="1041">
                  <c:v>0.80970149300000005</c:v>
                </c:pt>
                <c:pt idx="1042">
                  <c:v>0.81647940100000005</c:v>
                </c:pt>
                <c:pt idx="1043">
                  <c:v>0.81954887200000004</c:v>
                </c:pt>
                <c:pt idx="1044">
                  <c:v>0.82264150899999999</c:v>
                </c:pt>
                <c:pt idx="1045">
                  <c:v>0.82889733799999998</c:v>
                </c:pt>
                <c:pt idx="1046">
                  <c:v>0.84030418299999998</c:v>
                </c:pt>
                <c:pt idx="1047">
                  <c:v>0.84030418299999998</c:v>
                </c:pt>
                <c:pt idx="1048">
                  <c:v>0.84790874500000002</c:v>
                </c:pt>
                <c:pt idx="1049">
                  <c:v>0.85551330800000003</c:v>
                </c:pt>
                <c:pt idx="1050">
                  <c:v>0.85931558900000005</c:v>
                </c:pt>
                <c:pt idx="1051">
                  <c:v>0.86311787100000004</c:v>
                </c:pt>
                <c:pt idx="1052">
                  <c:v>0.86641221400000001</c:v>
                </c:pt>
                <c:pt idx="1053">
                  <c:v>0.86641221400000001</c:v>
                </c:pt>
                <c:pt idx="1054">
                  <c:v>0.86973180100000003</c:v>
                </c:pt>
                <c:pt idx="1055">
                  <c:v>0.87356321800000003</c:v>
                </c:pt>
                <c:pt idx="1056">
                  <c:v>0.88461538500000003</c:v>
                </c:pt>
                <c:pt idx="1057">
                  <c:v>0.88803088799999996</c:v>
                </c:pt>
                <c:pt idx="1058">
                  <c:v>0.90234375</c:v>
                </c:pt>
                <c:pt idx="1059">
                  <c:v>0.90980392200000004</c:v>
                </c:pt>
                <c:pt idx="1060">
                  <c:v>0.90980392200000004</c:v>
                </c:pt>
                <c:pt idx="1061">
                  <c:v>0.91338582700000004</c:v>
                </c:pt>
                <c:pt idx="1062">
                  <c:v>0.917322835</c:v>
                </c:pt>
                <c:pt idx="1063">
                  <c:v>0.92490118600000004</c:v>
                </c:pt>
                <c:pt idx="1064">
                  <c:v>0.93253968300000001</c:v>
                </c:pt>
                <c:pt idx="1065">
                  <c:v>0.93650793700000001</c:v>
                </c:pt>
                <c:pt idx="1066">
                  <c:v>0.94444444400000005</c:v>
                </c:pt>
                <c:pt idx="1067">
                  <c:v>0.94444444400000005</c:v>
                </c:pt>
                <c:pt idx="1068">
                  <c:v>0.94444444400000005</c:v>
                </c:pt>
                <c:pt idx="1069">
                  <c:v>0.94820717099999996</c:v>
                </c:pt>
                <c:pt idx="1070">
                  <c:v>0.94820717099999996</c:v>
                </c:pt>
                <c:pt idx="1071">
                  <c:v>0.94820717099999996</c:v>
                </c:pt>
                <c:pt idx="1072">
                  <c:v>0.94820717099999996</c:v>
                </c:pt>
                <c:pt idx="1073">
                  <c:v>0.95219123500000002</c:v>
                </c:pt>
                <c:pt idx="1074">
                  <c:v>0.95599999999999996</c:v>
                </c:pt>
                <c:pt idx="1075">
                  <c:v>0.96</c:v>
                </c:pt>
                <c:pt idx="1076">
                  <c:v>0.96</c:v>
                </c:pt>
                <c:pt idx="1077">
                  <c:v>0.96399999999999997</c:v>
                </c:pt>
                <c:pt idx="1078">
                  <c:v>0.96799999999999997</c:v>
                </c:pt>
                <c:pt idx="1079">
                  <c:v>0.98393574299999997</c:v>
                </c:pt>
                <c:pt idx="1080">
                  <c:v>0.98795180699999996</c:v>
                </c:pt>
                <c:pt idx="1081">
                  <c:v>0.99193548399999998</c:v>
                </c:pt>
                <c:pt idx="1082">
                  <c:v>0.99596774200000004</c:v>
                </c:pt>
                <c:pt idx="1083">
                  <c:v>1.0081632650000001</c:v>
                </c:pt>
                <c:pt idx="1084">
                  <c:v>1.0122448980000001</c:v>
                </c:pt>
                <c:pt idx="1085">
                  <c:v>1.0204918030000001</c:v>
                </c:pt>
                <c:pt idx="1086">
                  <c:v>1.0204918030000001</c:v>
                </c:pt>
                <c:pt idx="1087">
                  <c:v>1.0204918030000001</c:v>
                </c:pt>
                <c:pt idx="1088">
                  <c:v>1.0204918030000001</c:v>
                </c:pt>
                <c:pt idx="1089">
                  <c:v>1.0204918030000001</c:v>
                </c:pt>
                <c:pt idx="1090">
                  <c:v>1.0245901639999999</c:v>
                </c:pt>
                <c:pt idx="1091">
                  <c:v>1.0245901639999999</c:v>
                </c:pt>
                <c:pt idx="1092">
                  <c:v>1.028806584</c:v>
                </c:pt>
                <c:pt idx="1093">
                  <c:v>1.028806584</c:v>
                </c:pt>
                <c:pt idx="1094">
                  <c:v>1.028806584</c:v>
                </c:pt>
                <c:pt idx="1095">
                  <c:v>1.032921811</c:v>
                </c:pt>
                <c:pt idx="1096">
                  <c:v>1.041493776</c:v>
                </c:pt>
                <c:pt idx="1097">
                  <c:v>1.041493776</c:v>
                </c:pt>
                <c:pt idx="1098">
                  <c:v>1.041493776</c:v>
                </c:pt>
                <c:pt idx="1099">
                  <c:v>1.045833333</c:v>
                </c:pt>
                <c:pt idx="1100">
                  <c:v>1.0543933050000001</c:v>
                </c:pt>
                <c:pt idx="1101">
                  <c:v>1.0543933050000001</c:v>
                </c:pt>
                <c:pt idx="1102">
                  <c:v>1.0585774059999999</c:v>
                </c:pt>
                <c:pt idx="1103">
                  <c:v>1.0585774059999999</c:v>
                </c:pt>
                <c:pt idx="1104">
                  <c:v>1.0711297070000001</c:v>
                </c:pt>
                <c:pt idx="1105">
                  <c:v>1.0711297070000001</c:v>
                </c:pt>
                <c:pt idx="1106">
                  <c:v>1.075313808</c:v>
                </c:pt>
                <c:pt idx="1107">
                  <c:v>1.075313808</c:v>
                </c:pt>
                <c:pt idx="1108">
                  <c:v>1.0798319329999999</c:v>
                </c:pt>
                <c:pt idx="1109">
                  <c:v>1.084388186</c:v>
                </c:pt>
                <c:pt idx="1110">
                  <c:v>1.084388186</c:v>
                </c:pt>
                <c:pt idx="1111">
                  <c:v>1.084388186</c:v>
                </c:pt>
                <c:pt idx="1112">
                  <c:v>1.093617021</c:v>
                </c:pt>
                <c:pt idx="1113">
                  <c:v>1.102564103</c:v>
                </c:pt>
                <c:pt idx="1114">
                  <c:v>1.112068966</c:v>
                </c:pt>
                <c:pt idx="1115">
                  <c:v>1.112068966</c:v>
                </c:pt>
                <c:pt idx="1116">
                  <c:v>1.116883117</c:v>
                </c:pt>
                <c:pt idx="1117">
                  <c:v>1.1255411259999999</c:v>
                </c:pt>
                <c:pt idx="1118">
                  <c:v>1.1304347830000001</c:v>
                </c:pt>
                <c:pt idx="1119">
                  <c:v>1.1403508769999999</c:v>
                </c:pt>
                <c:pt idx="1120">
                  <c:v>1.1447368419999999</c:v>
                </c:pt>
                <c:pt idx="1121">
                  <c:v>1.1491228069999999</c:v>
                </c:pt>
                <c:pt idx="1122">
                  <c:v>1.1491228069999999</c:v>
                </c:pt>
                <c:pt idx="1123">
                  <c:v>1.1541850220000001</c:v>
                </c:pt>
                <c:pt idx="1124">
                  <c:v>1.1541850220000001</c:v>
                </c:pt>
                <c:pt idx="1125">
                  <c:v>1.1541850220000001</c:v>
                </c:pt>
                <c:pt idx="1126">
                  <c:v>1.1541850220000001</c:v>
                </c:pt>
                <c:pt idx="1127">
                  <c:v>1.1541850220000001</c:v>
                </c:pt>
                <c:pt idx="1128">
                  <c:v>1.1541850220000001</c:v>
                </c:pt>
                <c:pt idx="1129">
                  <c:v>1.158590308</c:v>
                </c:pt>
                <c:pt idx="1130">
                  <c:v>1.1629955949999999</c:v>
                </c:pt>
                <c:pt idx="1131">
                  <c:v>1.1629955949999999</c:v>
                </c:pt>
                <c:pt idx="1132">
                  <c:v>1.1681415930000001</c:v>
                </c:pt>
                <c:pt idx="1133">
                  <c:v>1.182222222</c:v>
                </c:pt>
                <c:pt idx="1134">
                  <c:v>1.1866666669999999</c:v>
                </c:pt>
                <c:pt idx="1135">
                  <c:v>1.2117117120000001</c:v>
                </c:pt>
                <c:pt idx="1136">
                  <c:v>1.2117117120000001</c:v>
                </c:pt>
                <c:pt idx="1137">
                  <c:v>1.2162162160000001</c:v>
                </c:pt>
                <c:pt idx="1138">
                  <c:v>1.2162162160000001</c:v>
                </c:pt>
                <c:pt idx="1139">
                  <c:v>1.220720721</c:v>
                </c:pt>
                <c:pt idx="1140">
                  <c:v>1.2352941180000001</c:v>
                </c:pt>
                <c:pt idx="1141">
                  <c:v>1.240909091</c:v>
                </c:pt>
                <c:pt idx="1142">
                  <c:v>1.240909091</c:v>
                </c:pt>
                <c:pt idx="1143">
                  <c:v>1.240909091</c:v>
                </c:pt>
                <c:pt idx="1144">
                  <c:v>1.2454545450000001</c:v>
                </c:pt>
                <c:pt idx="1145">
                  <c:v>1.2511415530000001</c:v>
                </c:pt>
                <c:pt idx="1146">
                  <c:v>1.2568807340000001</c:v>
                </c:pt>
                <c:pt idx="1147">
                  <c:v>1.2685185189999999</c:v>
                </c:pt>
                <c:pt idx="1148">
                  <c:v>1.2685185189999999</c:v>
                </c:pt>
                <c:pt idx="1149">
                  <c:v>1.2685185189999999</c:v>
                </c:pt>
                <c:pt idx="1150">
                  <c:v>1.2744186049999999</c:v>
                </c:pt>
                <c:pt idx="1151">
                  <c:v>1.2744186049999999</c:v>
                </c:pt>
                <c:pt idx="1152">
                  <c:v>1.280373832</c:v>
                </c:pt>
                <c:pt idx="1153">
                  <c:v>1.2850467290000001</c:v>
                </c:pt>
                <c:pt idx="1154">
                  <c:v>1.2897196259999999</c:v>
                </c:pt>
                <c:pt idx="1155">
                  <c:v>1.2897196259999999</c:v>
                </c:pt>
                <c:pt idx="1156">
                  <c:v>1.3098591550000001</c:v>
                </c:pt>
                <c:pt idx="1157">
                  <c:v>1.3285714289999999</c:v>
                </c:pt>
                <c:pt idx="1158">
                  <c:v>1.3478260870000001</c:v>
                </c:pt>
                <c:pt idx="1159">
                  <c:v>1.3478260870000001</c:v>
                </c:pt>
                <c:pt idx="1160">
                  <c:v>1.3478260870000001</c:v>
                </c:pt>
                <c:pt idx="1161">
                  <c:v>1.352657005</c:v>
                </c:pt>
                <c:pt idx="1162">
                  <c:v>1.3640776699999999</c:v>
                </c:pt>
                <c:pt idx="1163">
                  <c:v>1.3640776699999999</c:v>
                </c:pt>
                <c:pt idx="1164">
                  <c:v>1.3640776699999999</c:v>
                </c:pt>
                <c:pt idx="1165">
                  <c:v>1.3640776699999999</c:v>
                </c:pt>
                <c:pt idx="1166">
                  <c:v>1.3689320389999999</c:v>
                </c:pt>
                <c:pt idx="1167">
                  <c:v>1.373786408</c:v>
                </c:pt>
                <c:pt idx="1168">
                  <c:v>1.383495146</c:v>
                </c:pt>
                <c:pt idx="1169">
                  <c:v>1.383495146</c:v>
                </c:pt>
                <c:pt idx="1170">
                  <c:v>1.383495146</c:v>
                </c:pt>
                <c:pt idx="1171">
                  <c:v>1.388349515</c:v>
                </c:pt>
                <c:pt idx="1172">
                  <c:v>1.388349515</c:v>
                </c:pt>
                <c:pt idx="1173">
                  <c:v>1.406862745</c:v>
                </c:pt>
                <c:pt idx="1174">
                  <c:v>1.4137931029999999</c:v>
                </c:pt>
                <c:pt idx="1175">
                  <c:v>1.4137931029999999</c:v>
                </c:pt>
                <c:pt idx="1176">
                  <c:v>1.4207920789999999</c:v>
                </c:pt>
                <c:pt idx="1177">
                  <c:v>1.4328358210000001</c:v>
                </c:pt>
                <c:pt idx="1178">
                  <c:v>1.4477611939999999</c:v>
                </c:pt>
                <c:pt idx="1179">
                  <c:v>1.462686567</c:v>
                </c:pt>
                <c:pt idx="1180">
                  <c:v>1.477386935</c:v>
                </c:pt>
                <c:pt idx="1181">
                  <c:v>1.477386935</c:v>
                </c:pt>
                <c:pt idx="1182">
                  <c:v>1.4848484850000001</c:v>
                </c:pt>
                <c:pt idx="1183">
                  <c:v>1.4898989899999999</c:v>
                </c:pt>
                <c:pt idx="1184">
                  <c:v>1.497461929</c:v>
                </c:pt>
                <c:pt idx="1185">
                  <c:v>1.497461929</c:v>
                </c:pt>
                <c:pt idx="1186">
                  <c:v>1.497461929</c:v>
                </c:pt>
                <c:pt idx="1187">
                  <c:v>1.497461929</c:v>
                </c:pt>
                <c:pt idx="1188">
                  <c:v>1.497461929</c:v>
                </c:pt>
                <c:pt idx="1189">
                  <c:v>1.505102041</c:v>
                </c:pt>
                <c:pt idx="1190">
                  <c:v>1.505102041</c:v>
                </c:pt>
                <c:pt idx="1191">
                  <c:v>1.505102041</c:v>
                </c:pt>
                <c:pt idx="1192">
                  <c:v>1.5128205130000001</c:v>
                </c:pt>
                <c:pt idx="1193">
                  <c:v>1.5128205130000001</c:v>
                </c:pt>
                <c:pt idx="1194">
                  <c:v>1.530927835</c:v>
                </c:pt>
                <c:pt idx="1195">
                  <c:v>1.5360824740000001</c:v>
                </c:pt>
                <c:pt idx="1196">
                  <c:v>1.5360824740000001</c:v>
                </c:pt>
                <c:pt idx="1197">
                  <c:v>1.541237113</c:v>
                </c:pt>
                <c:pt idx="1198">
                  <c:v>1.546391753</c:v>
                </c:pt>
                <c:pt idx="1199">
                  <c:v>1.5544041449999999</c:v>
                </c:pt>
                <c:pt idx="1200">
                  <c:v>1.5544041449999999</c:v>
                </c:pt>
                <c:pt idx="1201">
                  <c:v>1.564766839</c:v>
                </c:pt>
                <c:pt idx="1202">
                  <c:v>1.564766839</c:v>
                </c:pt>
                <c:pt idx="1203">
                  <c:v>1.578125</c:v>
                </c:pt>
                <c:pt idx="1204">
                  <c:v>1.586387435</c:v>
                </c:pt>
                <c:pt idx="1205">
                  <c:v>1.591623037</c:v>
                </c:pt>
                <c:pt idx="1206">
                  <c:v>1.591623037</c:v>
                </c:pt>
                <c:pt idx="1207">
                  <c:v>1.591623037</c:v>
                </c:pt>
                <c:pt idx="1208">
                  <c:v>1.591623037</c:v>
                </c:pt>
                <c:pt idx="1209">
                  <c:v>1.591623037</c:v>
                </c:pt>
                <c:pt idx="1210">
                  <c:v>1.5968586389999999</c:v>
                </c:pt>
                <c:pt idx="1211">
                  <c:v>1.5968586389999999</c:v>
                </c:pt>
                <c:pt idx="1212">
                  <c:v>1.6052631580000001</c:v>
                </c:pt>
                <c:pt idx="1213">
                  <c:v>1.619047619</c:v>
                </c:pt>
                <c:pt idx="1214">
                  <c:v>1.6276595739999999</c:v>
                </c:pt>
                <c:pt idx="1215">
                  <c:v>1.6417112300000001</c:v>
                </c:pt>
                <c:pt idx="1216">
                  <c:v>1.6417112300000001</c:v>
                </c:pt>
                <c:pt idx="1217">
                  <c:v>1.6417112300000001</c:v>
                </c:pt>
                <c:pt idx="1218">
                  <c:v>1.6417112300000001</c:v>
                </c:pt>
                <c:pt idx="1219">
                  <c:v>1.650537634</c:v>
                </c:pt>
                <c:pt idx="1220">
                  <c:v>1.664864865</c:v>
                </c:pt>
                <c:pt idx="1221">
                  <c:v>1.664864865</c:v>
                </c:pt>
                <c:pt idx="1222">
                  <c:v>1.664864865</c:v>
                </c:pt>
                <c:pt idx="1223">
                  <c:v>1.6830601089999999</c:v>
                </c:pt>
                <c:pt idx="1224">
                  <c:v>1.6885245900000001</c:v>
                </c:pt>
                <c:pt idx="1225">
                  <c:v>1.6939890710000001</c:v>
                </c:pt>
                <c:pt idx="1226">
                  <c:v>1.7032967029999999</c:v>
                </c:pt>
                <c:pt idx="1227">
                  <c:v>1.7222222220000001</c:v>
                </c:pt>
                <c:pt idx="1228">
                  <c:v>1.7222222220000001</c:v>
                </c:pt>
                <c:pt idx="1229">
                  <c:v>1.7318435750000001</c:v>
                </c:pt>
                <c:pt idx="1230">
                  <c:v>1.7318435750000001</c:v>
                </c:pt>
                <c:pt idx="1231">
                  <c:v>1.7318435750000001</c:v>
                </c:pt>
                <c:pt idx="1232">
                  <c:v>1.7318435750000001</c:v>
                </c:pt>
                <c:pt idx="1233">
                  <c:v>1.747191011</c:v>
                </c:pt>
                <c:pt idx="1234">
                  <c:v>1.752808989</c:v>
                </c:pt>
                <c:pt idx="1235">
                  <c:v>1.758426966</c:v>
                </c:pt>
                <c:pt idx="1236">
                  <c:v>1.7740112990000001</c:v>
                </c:pt>
                <c:pt idx="1237">
                  <c:v>1.7840909089999999</c:v>
                </c:pt>
                <c:pt idx="1238">
                  <c:v>1.7840909089999999</c:v>
                </c:pt>
                <c:pt idx="1239">
                  <c:v>1.7942857139999999</c:v>
                </c:pt>
                <c:pt idx="1240">
                  <c:v>1.8103448280000001</c:v>
                </c:pt>
                <c:pt idx="1241">
                  <c:v>1.816091954</c:v>
                </c:pt>
                <c:pt idx="1242">
                  <c:v>1.816091954</c:v>
                </c:pt>
                <c:pt idx="1243">
                  <c:v>1.816091954</c:v>
                </c:pt>
                <c:pt idx="1244">
                  <c:v>1.827586207</c:v>
                </c:pt>
                <c:pt idx="1245">
                  <c:v>1.8381502890000001</c:v>
                </c:pt>
                <c:pt idx="1246">
                  <c:v>1.8381502890000001</c:v>
                </c:pt>
                <c:pt idx="1247">
                  <c:v>1.854651163</c:v>
                </c:pt>
                <c:pt idx="1248">
                  <c:v>1.86627907</c:v>
                </c:pt>
                <c:pt idx="1249">
                  <c:v>1.877192982</c:v>
                </c:pt>
                <c:pt idx="1250">
                  <c:v>1.883040936</c:v>
                </c:pt>
                <c:pt idx="1251">
                  <c:v>1.883040936</c:v>
                </c:pt>
                <c:pt idx="1252">
                  <c:v>1.8941176470000001</c:v>
                </c:pt>
                <c:pt idx="1253">
                  <c:v>1.8941176470000001</c:v>
                </c:pt>
                <c:pt idx="1254">
                  <c:v>1.9226190480000001</c:v>
                </c:pt>
                <c:pt idx="1255">
                  <c:v>1.934131737</c:v>
                </c:pt>
                <c:pt idx="1256">
                  <c:v>1.9457831329999999</c:v>
                </c:pt>
                <c:pt idx="1257">
                  <c:v>1.9518072289999999</c:v>
                </c:pt>
                <c:pt idx="1258">
                  <c:v>1.9578313249999999</c:v>
                </c:pt>
                <c:pt idx="1259">
                  <c:v>1.96969697</c:v>
                </c:pt>
                <c:pt idx="1260">
                  <c:v>1.9757575759999999</c:v>
                </c:pt>
                <c:pt idx="1261">
                  <c:v>1.981818182</c:v>
                </c:pt>
                <c:pt idx="1262">
                  <c:v>1.993902439</c:v>
                </c:pt>
                <c:pt idx="1263">
                  <c:v>2.0061349690000001</c:v>
                </c:pt>
                <c:pt idx="1264">
                  <c:v>2.0061349690000001</c:v>
                </c:pt>
                <c:pt idx="1265">
                  <c:v>2.0310559010000002</c:v>
                </c:pt>
                <c:pt idx="1266">
                  <c:v>2.0499999999999998</c:v>
                </c:pt>
                <c:pt idx="1267">
                  <c:v>2.0499999999999998</c:v>
                </c:pt>
                <c:pt idx="1268">
                  <c:v>2.0562499999999999</c:v>
                </c:pt>
                <c:pt idx="1269">
                  <c:v>2.0691823899999999</c:v>
                </c:pt>
                <c:pt idx="1270">
                  <c:v>2.0754716979999999</c:v>
                </c:pt>
                <c:pt idx="1271">
                  <c:v>2.0754716979999999</c:v>
                </c:pt>
                <c:pt idx="1272">
                  <c:v>2.0754716979999999</c:v>
                </c:pt>
                <c:pt idx="1273">
                  <c:v>2.0817610059999998</c:v>
                </c:pt>
                <c:pt idx="1274">
                  <c:v>2.0949367090000002</c:v>
                </c:pt>
                <c:pt idx="1275">
                  <c:v>2.107594937</c:v>
                </c:pt>
                <c:pt idx="1276">
                  <c:v>2.1139240510000001</c:v>
                </c:pt>
                <c:pt idx="1277">
                  <c:v>2.1202531649999998</c:v>
                </c:pt>
                <c:pt idx="1278">
                  <c:v>2.1337579619999998</c:v>
                </c:pt>
                <c:pt idx="1279">
                  <c:v>2.1474358969999998</c:v>
                </c:pt>
                <c:pt idx="1280">
                  <c:v>2.153846154</c:v>
                </c:pt>
                <c:pt idx="1281">
                  <c:v>2.167741935</c:v>
                </c:pt>
                <c:pt idx="1282">
                  <c:v>2.167741935</c:v>
                </c:pt>
                <c:pt idx="1283">
                  <c:v>2.1741935479999999</c:v>
                </c:pt>
                <c:pt idx="1284">
                  <c:v>2.1806451610000002</c:v>
                </c:pt>
                <c:pt idx="1285">
                  <c:v>2.1806451610000002</c:v>
                </c:pt>
                <c:pt idx="1286">
                  <c:v>2.2077922079999999</c:v>
                </c:pt>
                <c:pt idx="1287">
                  <c:v>2.2287581699999999</c:v>
                </c:pt>
                <c:pt idx="1288">
                  <c:v>2.2287581699999999</c:v>
                </c:pt>
                <c:pt idx="1289">
                  <c:v>2.2434210530000001</c:v>
                </c:pt>
                <c:pt idx="1290">
                  <c:v>2.25</c:v>
                </c:pt>
                <c:pt idx="1291">
                  <c:v>2.2799999999999998</c:v>
                </c:pt>
                <c:pt idx="1292">
                  <c:v>2.2953020130000001</c:v>
                </c:pt>
                <c:pt idx="1293">
                  <c:v>2.2953020130000001</c:v>
                </c:pt>
                <c:pt idx="1294">
                  <c:v>2.2953020130000001</c:v>
                </c:pt>
                <c:pt idx="1295">
                  <c:v>2.302013423</c:v>
                </c:pt>
                <c:pt idx="1296">
                  <c:v>2.3175675679999999</c:v>
                </c:pt>
                <c:pt idx="1297">
                  <c:v>2.3175675679999999</c:v>
                </c:pt>
                <c:pt idx="1298">
                  <c:v>2.3175675679999999</c:v>
                </c:pt>
                <c:pt idx="1299">
                  <c:v>2.324324324</c:v>
                </c:pt>
                <c:pt idx="1300">
                  <c:v>2.346938776</c:v>
                </c:pt>
                <c:pt idx="1301">
                  <c:v>2.3793103449999999</c:v>
                </c:pt>
                <c:pt idx="1302">
                  <c:v>2.4027777779999999</c:v>
                </c:pt>
                <c:pt idx="1303">
                  <c:v>2.4027777779999999</c:v>
                </c:pt>
                <c:pt idx="1304">
                  <c:v>2.4027777779999999</c:v>
                </c:pt>
                <c:pt idx="1305">
                  <c:v>2.41958042</c:v>
                </c:pt>
                <c:pt idx="1306">
                  <c:v>2.41958042</c:v>
                </c:pt>
                <c:pt idx="1307">
                  <c:v>2.4265734270000001</c:v>
                </c:pt>
                <c:pt idx="1308">
                  <c:v>2.4335664339999998</c:v>
                </c:pt>
                <c:pt idx="1309">
                  <c:v>2.4335664339999998</c:v>
                </c:pt>
                <c:pt idx="1310">
                  <c:v>2.440559441</c:v>
                </c:pt>
                <c:pt idx="1311">
                  <c:v>2.440559441</c:v>
                </c:pt>
                <c:pt idx="1312">
                  <c:v>2.4893617020000001</c:v>
                </c:pt>
                <c:pt idx="1313">
                  <c:v>2.4964539010000002</c:v>
                </c:pt>
                <c:pt idx="1314">
                  <c:v>2.4964539010000002</c:v>
                </c:pt>
                <c:pt idx="1315">
                  <c:v>2.4964539010000002</c:v>
                </c:pt>
                <c:pt idx="1316">
                  <c:v>2.4964539010000002</c:v>
                </c:pt>
                <c:pt idx="1317">
                  <c:v>2.5035460989999998</c:v>
                </c:pt>
                <c:pt idx="1318">
                  <c:v>2.5035460989999998</c:v>
                </c:pt>
                <c:pt idx="1319">
                  <c:v>2.5035460989999998</c:v>
                </c:pt>
                <c:pt idx="1320">
                  <c:v>2.5035460989999998</c:v>
                </c:pt>
                <c:pt idx="1321">
                  <c:v>2.5106382979999999</c:v>
                </c:pt>
                <c:pt idx="1322">
                  <c:v>2.5248226950000001</c:v>
                </c:pt>
                <c:pt idx="1323">
                  <c:v>2.5499999999999998</c:v>
                </c:pt>
                <c:pt idx="1324">
                  <c:v>2.5499999999999998</c:v>
                </c:pt>
                <c:pt idx="1325">
                  <c:v>2.5499999999999998</c:v>
                </c:pt>
                <c:pt idx="1326">
                  <c:v>2.5755395679999999</c:v>
                </c:pt>
                <c:pt idx="1327">
                  <c:v>2.5755395679999999</c:v>
                </c:pt>
                <c:pt idx="1328">
                  <c:v>2.5942028989999999</c:v>
                </c:pt>
                <c:pt idx="1329">
                  <c:v>2.5942028989999999</c:v>
                </c:pt>
                <c:pt idx="1330">
                  <c:v>2.6131386860000001</c:v>
                </c:pt>
                <c:pt idx="1331">
                  <c:v>2.6323529410000002</c:v>
                </c:pt>
                <c:pt idx="1332">
                  <c:v>2.6323529410000002</c:v>
                </c:pt>
                <c:pt idx="1333">
                  <c:v>2.6470588240000001</c:v>
                </c:pt>
                <c:pt idx="1334">
                  <c:v>2.6470588240000001</c:v>
                </c:pt>
                <c:pt idx="1335">
                  <c:v>2.6470588240000001</c:v>
                </c:pt>
                <c:pt idx="1336">
                  <c:v>2.6470588240000001</c:v>
                </c:pt>
                <c:pt idx="1337">
                  <c:v>2.6666666669999999</c:v>
                </c:pt>
                <c:pt idx="1338">
                  <c:v>2.6666666669999999</c:v>
                </c:pt>
                <c:pt idx="1339">
                  <c:v>2.686567164</c:v>
                </c:pt>
                <c:pt idx="1340">
                  <c:v>2.686567164</c:v>
                </c:pt>
                <c:pt idx="1341">
                  <c:v>2.686567164</c:v>
                </c:pt>
                <c:pt idx="1342">
                  <c:v>2.686567164</c:v>
                </c:pt>
                <c:pt idx="1343">
                  <c:v>2.7067669169999999</c:v>
                </c:pt>
                <c:pt idx="1344">
                  <c:v>2.7142857139999998</c:v>
                </c:pt>
                <c:pt idx="1345">
                  <c:v>2.7557251909999998</c:v>
                </c:pt>
                <c:pt idx="1346">
                  <c:v>2.7557251909999998</c:v>
                </c:pt>
                <c:pt idx="1347">
                  <c:v>2.7846153849999999</c:v>
                </c:pt>
                <c:pt idx="1348">
                  <c:v>2.8062015499999999</c:v>
                </c:pt>
                <c:pt idx="1349">
                  <c:v>2.8582677169999999</c:v>
                </c:pt>
                <c:pt idx="1350">
                  <c:v>2.8582677169999999</c:v>
                </c:pt>
                <c:pt idx="1351">
                  <c:v>2.866141732</c:v>
                </c:pt>
                <c:pt idx="1352">
                  <c:v>2.8740157480000001</c:v>
                </c:pt>
                <c:pt idx="1353">
                  <c:v>2.8740157480000001</c:v>
                </c:pt>
                <c:pt idx="1354">
                  <c:v>2.8740157480000001</c:v>
                </c:pt>
                <c:pt idx="1355">
                  <c:v>2.8740157480000001</c:v>
                </c:pt>
                <c:pt idx="1356">
                  <c:v>2.92</c:v>
                </c:pt>
                <c:pt idx="1357">
                  <c:v>2.9435483869999999</c:v>
                </c:pt>
                <c:pt idx="1358">
                  <c:v>2.951612903</c:v>
                </c:pt>
                <c:pt idx="1359">
                  <c:v>2.9756097559999999</c:v>
                </c:pt>
                <c:pt idx="1360">
                  <c:v>2.9837398369999999</c:v>
                </c:pt>
                <c:pt idx="1361">
                  <c:v>2.9837398369999999</c:v>
                </c:pt>
                <c:pt idx="1362">
                  <c:v>2.9837398369999999</c:v>
                </c:pt>
                <c:pt idx="1363">
                  <c:v>3.008196721</c:v>
                </c:pt>
                <c:pt idx="1364">
                  <c:v>3.0163934430000001</c:v>
                </c:pt>
                <c:pt idx="1365">
                  <c:v>3.0163934430000001</c:v>
                </c:pt>
                <c:pt idx="1366">
                  <c:v>3.0327868850000002</c:v>
                </c:pt>
                <c:pt idx="1367">
                  <c:v>3.0327868850000002</c:v>
                </c:pt>
                <c:pt idx="1368">
                  <c:v>3.0409836069999998</c:v>
                </c:pt>
                <c:pt idx="1369">
                  <c:v>3.074380165</c:v>
                </c:pt>
                <c:pt idx="1370">
                  <c:v>3.0909090909999999</c:v>
                </c:pt>
                <c:pt idx="1371">
                  <c:v>3.0909090909999999</c:v>
                </c:pt>
                <c:pt idx="1372">
                  <c:v>3.1166666670000001</c:v>
                </c:pt>
                <c:pt idx="1373">
                  <c:v>3.1166666670000001</c:v>
                </c:pt>
                <c:pt idx="1374">
                  <c:v>3.1166666670000001</c:v>
                </c:pt>
                <c:pt idx="1375">
                  <c:v>3.1428571430000001</c:v>
                </c:pt>
                <c:pt idx="1376">
                  <c:v>3.1428571430000001</c:v>
                </c:pt>
                <c:pt idx="1377">
                  <c:v>3.1596638659999998</c:v>
                </c:pt>
                <c:pt idx="1378">
                  <c:v>3.1680672269999999</c:v>
                </c:pt>
                <c:pt idx="1379">
                  <c:v>3.1949152540000001</c:v>
                </c:pt>
                <c:pt idx="1380">
                  <c:v>3.203389831</c:v>
                </c:pt>
                <c:pt idx="1381">
                  <c:v>3.230769231</c:v>
                </c:pt>
                <c:pt idx="1382">
                  <c:v>3.2586206899999999</c:v>
                </c:pt>
                <c:pt idx="1383">
                  <c:v>3.2869565220000001</c:v>
                </c:pt>
                <c:pt idx="1384">
                  <c:v>3.2956521740000002</c:v>
                </c:pt>
                <c:pt idx="1385">
                  <c:v>3.2956521740000002</c:v>
                </c:pt>
                <c:pt idx="1386">
                  <c:v>3.2956521740000002</c:v>
                </c:pt>
                <c:pt idx="1387">
                  <c:v>3.3245614040000002</c:v>
                </c:pt>
                <c:pt idx="1388">
                  <c:v>3.3245614040000002</c:v>
                </c:pt>
                <c:pt idx="1389">
                  <c:v>3.3839285710000002</c:v>
                </c:pt>
                <c:pt idx="1390">
                  <c:v>3.3928571430000001</c:v>
                </c:pt>
                <c:pt idx="1391">
                  <c:v>3.3928571430000001</c:v>
                </c:pt>
                <c:pt idx="1392">
                  <c:v>3.423423423</c:v>
                </c:pt>
                <c:pt idx="1393">
                  <c:v>3.4636363640000001</c:v>
                </c:pt>
                <c:pt idx="1394">
                  <c:v>3.4636363640000001</c:v>
                </c:pt>
                <c:pt idx="1395">
                  <c:v>3.4954128440000001</c:v>
                </c:pt>
                <c:pt idx="1396">
                  <c:v>3.5045871559999999</c:v>
                </c:pt>
                <c:pt idx="1397">
                  <c:v>3.5045871559999999</c:v>
                </c:pt>
                <c:pt idx="1398">
                  <c:v>3.5045871559999999</c:v>
                </c:pt>
                <c:pt idx="1399">
                  <c:v>3.5045871559999999</c:v>
                </c:pt>
                <c:pt idx="1400">
                  <c:v>3.546296296</c:v>
                </c:pt>
                <c:pt idx="1401">
                  <c:v>3.546296296</c:v>
                </c:pt>
                <c:pt idx="1402">
                  <c:v>3.5555555559999998</c:v>
                </c:pt>
                <c:pt idx="1403">
                  <c:v>3.5648148150000001</c:v>
                </c:pt>
                <c:pt idx="1404">
                  <c:v>3.5740740739999999</c:v>
                </c:pt>
                <c:pt idx="1405">
                  <c:v>3.6074766359999999</c:v>
                </c:pt>
                <c:pt idx="1406">
                  <c:v>3.6074766359999999</c:v>
                </c:pt>
                <c:pt idx="1407">
                  <c:v>3.641509434</c:v>
                </c:pt>
                <c:pt idx="1408">
                  <c:v>3.6509433960000002</c:v>
                </c:pt>
                <c:pt idx="1409">
                  <c:v>3.6509433960000002</c:v>
                </c:pt>
                <c:pt idx="1410">
                  <c:v>3.6698113210000001</c:v>
                </c:pt>
                <c:pt idx="1411">
                  <c:v>3.7047619049999998</c:v>
                </c:pt>
                <c:pt idx="1412">
                  <c:v>3.7047619049999998</c:v>
                </c:pt>
                <c:pt idx="1413">
                  <c:v>3.7142857139999998</c:v>
                </c:pt>
                <c:pt idx="1414">
                  <c:v>3.723809524</c:v>
                </c:pt>
                <c:pt idx="1415">
                  <c:v>3.723809524</c:v>
                </c:pt>
                <c:pt idx="1416">
                  <c:v>3.733333333</c:v>
                </c:pt>
                <c:pt idx="1417">
                  <c:v>3.733333333</c:v>
                </c:pt>
                <c:pt idx="1418">
                  <c:v>3.8058252430000001</c:v>
                </c:pt>
                <c:pt idx="1419">
                  <c:v>3.8058252430000001</c:v>
                </c:pt>
                <c:pt idx="1420">
                  <c:v>3.8058252430000001</c:v>
                </c:pt>
                <c:pt idx="1421">
                  <c:v>3.8155339810000002</c:v>
                </c:pt>
                <c:pt idx="1422">
                  <c:v>3.8155339810000002</c:v>
                </c:pt>
                <c:pt idx="1423">
                  <c:v>3.8155339810000002</c:v>
                </c:pt>
                <c:pt idx="1424">
                  <c:v>3.8529411759999999</c:v>
                </c:pt>
                <c:pt idx="1425">
                  <c:v>3.8529411759999999</c:v>
                </c:pt>
                <c:pt idx="1426">
                  <c:v>3.862745098</c:v>
                </c:pt>
                <c:pt idx="1427">
                  <c:v>3.9009900989999999</c:v>
                </c:pt>
                <c:pt idx="1428">
                  <c:v>3.9108910890000002</c:v>
                </c:pt>
                <c:pt idx="1429">
                  <c:v>3.9108910890000002</c:v>
                </c:pt>
                <c:pt idx="1430">
                  <c:v>3.9108910890000002</c:v>
                </c:pt>
                <c:pt idx="1431">
                  <c:v>3.9108910890000002</c:v>
                </c:pt>
                <c:pt idx="1432">
                  <c:v>3.9207920789999999</c:v>
                </c:pt>
                <c:pt idx="1433">
                  <c:v>3.9207920789999999</c:v>
                </c:pt>
                <c:pt idx="1434">
                  <c:v>3.9207920789999999</c:v>
                </c:pt>
                <c:pt idx="1435">
                  <c:v>4</c:v>
                </c:pt>
                <c:pt idx="1436">
                  <c:v>4</c:v>
                </c:pt>
                <c:pt idx="1437">
                  <c:v>4.0408163269999999</c:v>
                </c:pt>
                <c:pt idx="1438">
                  <c:v>4.0408163269999999</c:v>
                </c:pt>
                <c:pt idx="1439">
                  <c:v>4.0612244899999999</c:v>
                </c:pt>
                <c:pt idx="1440">
                  <c:v>4.0612244899999999</c:v>
                </c:pt>
                <c:pt idx="1441">
                  <c:v>4.1458333329999997</c:v>
                </c:pt>
                <c:pt idx="1442">
                  <c:v>4.1458333329999997</c:v>
                </c:pt>
                <c:pt idx="1443">
                  <c:v>4.1894736840000002</c:v>
                </c:pt>
                <c:pt idx="1444">
                  <c:v>4.1894736840000002</c:v>
                </c:pt>
                <c:pt idx="1445">
                  <c:v>4.244680851</c:v>
                </c:pt>
                <c:pt idx="1446">
                  <c:v>4.244680851</c:v>
                </c:pt>
                <c:pt idx="1447">
                  <c:v>4.244680851</c:v>
                </c:pt>
                <c:pt idx="1448">
                  <c:v>4.255319149</c:v>
                </c:pt>
                <c:pt idx="1449">
                  <c:v>4.255319149</c:v>
                </c:pt>
                <c:pt idx="1450">
                  <c:v>4.255319149</c:v>
                </c:pt>
                <c:pt idx="1451">
                  <c:v>4.255319149</c:v>
                </c:pt>
                <c:pt idx="1452">
                  <c:v>4.255319149</c:v>
                </c:pt>
                <c:pt idx="1453">
                  <c:v>4.301075269</c:v>
                </c:pt>
                <c:pt idx="1454">
                  <c:v>4.301075269</c:v>
                </c:pt>
                <c:pt idx="1455">
                  <c:v>4.301075269</c:v>
                </c:pt>
                <c:pt idx="1456">
                  <c:v>4.3225806450000004</c:v>
                </c:pt>
                <c:pt idx="1457">
                  <c:v>4.3225806450000004</c:v>
                </c:pt>
                <c:pt idx="1458">
                  <c:v>4.3333333329999997</c:v>
                </c:pt>
                <c:pt idx="1459">
                  <c:v>4.3333333329999997</c:v>
                </c:pt>
                <c:pt idx="1460">
                  <c:v>4.3333333329999997</c:v>
                </c:pt>
                <c:pt idx="1461">
                  <c:v>4.3333333329999997</c:v>
                </c:pt>
                <c:pt idx="1462">
                  <c:v>4.4505494509999997</c:v>
                </c:pt>
                <c:pt idx="1463">
                  <c:v>4.4505494509999997</c:v>
                </c:pt>
                <c:pt idx="1464">
                  <c:v>4.461538462</c:v>
                </c:pt>
                <c:pt idx="1465">
                  <c:v>4.461538462</c:v>
                </c:pt>
                <c:pt idx="1466">
                  <c:v>4.4725274730000004</c:v>
                </c:pt>
                <c:pt idx="1467">
                  <c:v>4.4725274730000004</c:v>
                </c:pt>
                <c:pt idx="1468">
                  <c:v>4.4725274730000004</c:v>
                </c:pt>
                <c:pt idx="1469">
                  <c:v>4.4725274730000004</c:v>
                </c:pt>
                <c:pt idx="1470">
                  <c:v>4.4725274730000004</c:v>
                </c:pt>
                <c:pt idx="1471">
                  <c:v>4.4725274730000004</c:v>
                </c:pt>
                <c:pt idx="1472">
                  <c:v>4.4725274730000004</c:v>
                </c:pt>
                <c:pt idx="1473">
                  <c:v>4.4725274730000004</c:v>
                </c:pt>
                <c:pt idx="1474">
                  <c:v>4.4835164839999999</c:v>
                </c:pt>
                <c:pt idx="1475">
                  <c:v>4.4835164839999999</c:v>
                </c:pt>
                <c:pt idx="1476">
                  <c:v>4.4835164839999999</c:v>
                </c:pt>
                <c:pt idx="1477">
                  <c:v>4.4835164839999999</c:v>
                </c:pt>
                <c:pt idx="1478">
                  <c:v>4.5333333329999999</c:v>
                </c:pt>
                <c:pt idx="1479">
                  <c:v>4.5333333329999999</c:v>
                </c:pt>
                <c:pt idx="1480">
                  <c:v>4.5333333329999999</c:v>
                </c:pt>
                <c:pt idx="1481">
                  <c:v>4.5842696629999997</c:v>
                </c:pt>
                <c:pt idx="1482">
                  <c:v>4.6363636359999996</c:v>
                </c:pt>
                <c:pt idx="1483">
                  <c:v>4.7126436780000001</c:v>
                </c:pt>
                <c:pt idx="1484">
                  <c:v>4.8235294120000001</c:v>
                </c:pt>
                <c:pt idx="1485">
                  <c:v>4.8235294120000001</c:v>
                </c:pt>
                <c:pt idx="1486">
                  <c:v>4.8235294120000001</c:v>
                </c:pt>
                <c:pt idx="1487">
                  <c:v>4.8235294120000001</c:v>
                </c:pt>
                <c:pt idx="1488">
                  <c:v>4.8235294120000001</c:v>
                </c:pt>
                <c:pt idx="1489">
                  <c:v>4.8235294120000001</c:v>
                </c:pt>
                <c:pt idx="1490">
                  <c:v>4.8235294120000001</c:v>
                </c:pt>
                <c:pt idx="1491">
                  <c:v>4.8235294120000001</c:v>
                </c:pt>
                <c:pt idx="1492">
                  <c:v>4.8235294120000001</c:v>
                </c:pt>
                <c:pt idx="1493">
                  <c:v>4.8235294120000001</c:v>
                </c:pt>
                <c:pt idx="1494">
                  <c:v>4.8235294120000001</c:v>
                </c:pt>
                <c:pt idx="1495">
                  <c:v>4.8809523810000002</c:v>
                </c:pt>
                <c:pt idx="1496">
                  <c:v>4.8809523810000002</c:v>
                </c:pt>
                <c:pt idx="1497">
                  <c:v>4.8809523810000002</c:v>
                </c:pt>
                <c:pt idx="1498">
                  <c:v>4.8809523810000002</c:v>
                </c:pt>
                <c:pt idx="1499">
                  <c:v>4.8928571429999996</c:v>
                </c:pt>
                <c:pt idx="1500">
                  <c:v>4.9518072289999999</c:v>
                </c:pt>
                <c:pt idx="1501">
                  <c:v>4.9518072289999999</c:v>
                </c:pt>
                <c:pt idx="1502">
                  <c:v>5.0243902440000001</c:v>
                </c:pt>
                <c:pt idx="1503">
                  <c:v>5.0365853659999997</c:v>
                </c:pt>
                <c:pt idx="1504">
                  <c:v>5.0487804880000002</c:v>
                </c:pt>
                <c:pt idx="1505">
                  <c:v>5.0731707320000003</c:v>
                </c:pt>
                <c:pt idx="1506">
                  <c:v>5.1358024689999997</c:v>
                </c:pt>
                <c:pt idx="1507">
                  <c:v>5.1358024689999997</c:v>
                </c:pt>
                <c:pt idx="1508">
                  <c:v>5.1358024689999997</c:v>
                </c:pt>
                <c:pt idx="1509">
                  <c:v>5.1358024689999997</c:v>
                </c:pt>
                <c:pt idx="1510">
                  <c:v>5.1358024689999997</c:v>
                </c:pt>
                <c:pt idx="1511">
                  <c:v>5.1358024689999997</c:v>
                </c:pt>
                <c:pt idx="1512">
                  <c:v>5.1358024689999997</c:v>
                </c:pt>
                <c:pt idx="1513">
                  <c:v>5.1358024689999997</c:v>
                </c:pt>
                <c:pt idx="1514">
                  <c:v>5.1358024689999997</c:v>
                </c:pt>
                <c:pt idx="1515">
                  <c:v>5.1358024689999997</c:v>
                </c:pt>
                <c:pt idx="1516">
                  <c:v>5.1481481479999998</c:v>
                </c:pt>
                <c:pt idx="1517">
                  <c:v>5.1481481479999998</c:v>
                </c:pt>
                <c:pt idx="1518">
                  <c:v>5.1481481479999998</c:v>
                </c:pt>
                <c:pt idx="1519">
                  <c:v>5.2125000000000004</c:v>
                </c:pt>
                <c:pt idx="1520">
                  <c:v>5.2125000000000004</c:v>
                </c:pt>
                <c:pt idx="1521">
                  <c:v>5.2249999999999996</c:v>
                </c:pt>
                <c:pt idx="1522">
                  <c:v>5.2249999999999996</c:v>
                </c:pt>
                <c:pt idx="1523">
                  <c:v>5.2374999999999998</c:v>
                </c:pt>
                <c:pt idx="1524">
                  <c:v>5.2374999999999998</c:v>
                </c:pt>
                <c:pt idx="1525">
                  <c:v>5.303797468</c:v>
                </c:pt>
                <c:pt idx="1526">
                  <c:v>5.303797468</c:v>
                </c:pt>
                <c:pt idx="1527">
                  <c:v>5.3164556960000002</c:v>
                </c:pt>
                <c:pt idx="1528">
                  <c:v>5.3164556960000002</c:v>
                </c:pt>
                <c:pt idx="1529">
                  <c:v>5.3164556960000002</c:v>
                </c:pt>
                <c:pt idx="1530">
                  <c:v>5.384615385</c:v>
                </c:pt>
                <c:pt idx="1531">
                  <c:v>5.384615385</c:v>
                </c:pt>
                <c:pt idx="1532">
                  <c:v>5.384615385</c:v>
                </c:pt>
                <c:pt idx="1533">
                  <c:v>5.4545454549999999</c:v>
                </c:pt>
                <c:pt idx="1534">
                  <c:v>5.4545454549999999</c:v>
                </c:pt>
                <c:pt idx="1535">
                  <c:v>5.6</c:v>
                </c:pt>
                <c:pt idx="1536">
                  <c:v>5.6</c:v>
                </c:pt>
                <c:pt idx="1537">
                  <c:v>5.6</c:v>
                </c:pt>
                <c:pt idx="1538">
                  <c:v>5.6</c:v>
                </c:pt>
                <c:pt idx="1539">
                  <c:v>5.6</c:v>
                </c:pt>
                <c:pt idx="1540">
                  <c:v>5.6133333329999999</c:v>
                </c:pt>
                <c:pt idx="1541">
                  <c:v>5.6133333329999999</c:v>
                </c:pt>
                <c:pt idx="1542">
                  <c:v>5.6133333329999999</c:v>
                </c:pt>
                <c:pt idx="1543">
                  <c:v>5.6891891890000004</c:v>
                </c:pt>
                <c:pt idx="1544">
                  <c:v>5.6891891890000004</c:v>
                </c:pt>
                <c:pt idx="1545">
                  <c:v>5.6891891890000004</c:v>
                </c:pt>
                <c:pt idx="1546">
                  <c:v>5.7027027029999999</c:v>
                </c:pt>
                <c:pt idx="1547">
                  <c:v>5.780821918</c:v>
                </c:pt>
                <c:pt idx="1548">
                  <c:v>5.780821918</c:v>
                </c:pt>
                <c:pt idx="1549">
                  <c:v>5.8611111109999996</c:v>
                </c:pt>
                <c:pt idx="1550">
                  <c:v>5.8611111109999996</c:v>
                </c:pt>
                <c:pt idx="1551">
                  <c:v>5.875</c:v>
                </c:pt>
                <c:pt idx="1552">
                  <c:v>5.9577464789999999</c:v>
                </c:pt>
                <c:pt idx="1553">
                  <c:v>5.9577464789999999</c:v>
                </c:pt>
                <c:pt idx="1554">
                  <c:v>5.9718309859999996</c:v>
                </c:pt>
                <c:pt idx="1555">
                  <c:v>6.0571428569999997</c:v>
                </c:pt>
                <c:pt idx="1556">
                  <c:v>6.085714286</c:v>
                </c:pt>
                <c:pt idx="1557">
                  <c:v>6.1739130429999998</c:v>
                </c:pt>
                <c:pt idx="1558">
                  <c:v>6.1739130429999998</c:v>
                </c:pt>
                <c:pt idx="1559">
                  <c:v>6.1739130429999998</c:v>
                </c:pt>
                <c:pt idx="1560">
                  <c:v>6.1739130429999998</c:v>
                </c:pt>
                <c:pt idx="1561">
                  <c:v>6.1739130429999998</c:v>
                </c:pt>
                <c:pt idx="1562">
                  <c:v>6.1739130429999998</c:v>
                </c:pt>
                <c:pt idx="1563">
                  <c:v>6.1739130429999998</c:v>
                </c:pt>
                <c:pt idx="1564">
                  <c:v>6.1884057969999997</c:v>
                </c:pt>
                <c:pt idx="1565">
                  <c:v>6.2794117649999999</c:v>
                </c:pt>
                <c:pt idx="1566">
                  <c:v>6.2794117649999999</c:v>
                </c:pt>
                <c:pt idx="1567">
                  <c:v>6.2794117649999999</c:v>
                </c:pt>
                <c:pt idx="1568">
                  <c:v>6.2941176470000002</c:v>
                </c:pt>
                <c:pt idx="1569">
                  <c:v>6.3880597010000004</c:v>
                </c:pt>
                <c:pt idx="1570">
                  <c:v>6.4029850750000001</c:v>
                </c:pt>
                <c:pt idx="1571">
                  <c:v>6.4029850750000001</c:v>
                </c:pt>
                <c:pt idx="1572">
                  <c:v>6.9193548390000004</c:v>
                </c:pt>
                <c:pt idx="1573">
                  <c:v>6.9354838709999997</c:v>
                </c:pt>
                <c:pt idx="1574">
                  <c:v>6.9354838709999997</c:v>
                </c:pt>
                <c:pt idx="1575">
                  <c:v>6.9354838709999997</c:v>
                </c:pt>
                <c:pt idx="1576">
                  <c:v>6.951612903</c:v>
                </c:pt>
                <c:pt idx="1577">
                  <c:v>7.0655737700000003</c:v>
                </c:pt>
                <c:pt idx="1578">
                  <c:v>7.0819672130000004</c:v>
                </c:pt>
                <c:pt idx="1579">
                  <c:v>7.0819672130000004</c:v>
                </c:pt>
                <c:pt idx="1580">
                  <c:v>7.0819672130000004</c:v>
                </c:pt>
                <c:pt idx="1581">
                  <c:v>7.0819672130000004</c:v>
                </c:pt>
                <c:pt idx="1582">
                  <c:v>7.0819672130000004</c:v>
                </c:pt>
                <c:pt idx="1583">
                  <c:v>7.0819672130000004</c:v>
                </c:pt>
                <c:pt idx="1584">
                  <c:v>7.0819672130000004</c:v>
                </c:pt>
                <c:pt idx="1585">
                  <c:v>7.2</c:v>
                </c:pt>
                <c:pt idx="1586">
                  <c:v>7.2166666670000001</c:v>
                </c:pt>
                <c:pt idx="1587">
                  <c:v>7.2166666670000001</c:v>
                </c:pt>
                <c:pt idx="1588">
                  <c:v>7.2166666670000001</c:v>
                </c:pt>
                <c:pt idx="1589">
                  <c:v>7.2166666670000001</c:v>
                </c:pt>
                <c:pt idx="1590">
                  <c:v>7.233333333</c:v>
                </c:pt>
                <c:pt idx="1591">
                  <c:v>7.233333333</c:v>
                </c:pt>
                <c:pt idx="1592">
                  <c:v>7.233333333</c:v>
                </c:pt>
                <c:pt idx="1593">
                  <c:v>7.3166666669999998</c:v>
                </c:pt>
                <c:pt idx="1594">
                  <c:v>7.3166666669999998</c:v>
                </c:pt>
                <c:pt idx="1595">
                  <c:v>7.3166666669999998</c:v>
                </c:pt>
                <c:pt idx="1596">
                  <c:v>7.3166666669999998</c:v>
                </c:pt>
                <c:pt idx="1597">
                  <c:v>7.3166666669999998</c:v>
                </c:pt>
                <c:pt idx="1598">
                  <c:v>7.3333333329999997</c:v>
                </c:pt>
                <c:pt idx="1599">
                  <c:v>7.3333333329999997</c:v>
                </c:pt>
                <c:pt idx="1600">
                  <c:v>7.3333333329999997</c:v>
                </c:pt>
                <c:pt idx="1601">
                  <c:v>7.3333333329999997</c:v>
                </c:pt>
                <c:pt idx="1602">
                  <c:v>7.4576271189999996</c:v>
                </c:pt>
                <c:pt idx="1603">
                  <c:v>7.5862068970000003</c:v>
                </c:pt>
                <c:pt idx="1604">
                  <c:v>7.5862068970000003</c:v>
                </c:pt>
                <c:pt idx="1605">
                  <c:v>7.5862068970000003</c:v>
                </c:pt>
                <c:pt idx="1606">
                  <c:v>7.603448276</c:v>
                </c:pt>
                <c:pt idx="1607">
                  <c:v>7.603448276</c:v>
                </c:pt>
                <c:pt idx="1608">
                  <c:v>7.603448276</c:v>
                </c:pt>
                <c:pt idx="1609">
                  <c:v>7.603448276</c:v>
                </c:pt>
                <c:pt idx="1610">
                  <c:v>7.603448276</c:v>
                </c:pt>
                <c:pt idx="1611">
                  <c:v>7.603448276</c:v>
                </c:pt>
                <c:pt idx="1612">
                  <c:v>7.603448276</c:v>
                </c:pt>
                <c:pt idx="1613">
                  <c:v>7.603448276</c:v>
                </c:pt>
                <c:pt idx="1614">
                  <c:v>7.603448276</c:v>
                </c:pt>
                <c:pt idx="1615">
                  <c:v>7.736842105</c:v>
                </c:pt>
                <c:pt idx="1616">
                  <c:v>7.736842105</c:v>
                </c:pt>
                <c:pt idx="1617">
                  <c:v>7.736842105</c:v>
                </c:pt>
                <c:pt idx="1618">
                  <c:v>7.736842105</c:v>
                </c:pt>
                <c:pt idx="1619">
                  <c:v>7.736842105</c:v>
                </c:pt>
                <c:pt idx="1620">
                  <c:v>7.736842105</c:v>
                </c:pt>
                <c:pt idx="1621">
                  <c:v>7.736842105</c:v>
                </c:pt>
                <c:pt idx="1622">
                  <c:v>7.736842105</c:v>
                </c:pt>
                <c:pt idx="1623">
                  <c:v>7.754385965</c:v>
                </c:pt>
                <c:pt idx="1624">
                  <c:v>7.771929825</c:v>
                </c:pt>
                <c:pt idx="1625">
                  <c:v>7.771929825</c:v>
                </c:pt>
                <c:pt idx="1626">
                  <c:v>7.771929825</c:v>
                </c:pt>
                <c:pt idx="1627">
                  <c:v>7.771929825</c:v>
                </c:pt>
                <c:pt idx="1628">
                  <c:v>7.771929825</c:v>
                </c:pt>
                <c:pt idx="1629">
                  <c:v>7.771929825</c:v>
                </c:pt>
                <c:pt idx="1630">
                  <c:v>7.771929825</c:v>
                </c:pt>
                <c:pt idx="1631">
                  <c:v>7.771929825</c:v>
                </c:pt>
                <c:pt idx="1632">
                  <c:v>7.9107142860000002</c:v>
                </c:pt>
                <c:pt idx="1633">
                  <c:v>7.9107142860000002</c:v>
                </c:pt>
                <c:pt idx="1634">
                  <c:v>7.9107142860000002</c:v>
                </c:pt>
                <c:pt idx="1635">
                  <c:v>7.9107142860000002</c:v>
                </c:pt>
                <c:pt idx="1636">
                  <c:v>7.9285714289999998</c:v>
                </c:pt>
                <c:pt idx="1637">
                  <c:v>7.9285714289999998</c:v>
                </c:pt>
                <c:pt idx="1638">
                  <c:v>7.9285714289999998</c:v>
                </c:pt>
                <c:pt idx="1639">
                  <c:v>8.3773584910000007</c:v>
                </c:pt>
                <c:pt idx="1640">
                  <c:v>8.538461538</c:v>
                </c:pt>
                <c:pt idx="1641">
                  <c:v>8.538461538</c:v>
                </c:pt>
                <c:pt idx="1642">
                  <c:v>8.538461538</c:v>
                </c:pt>
                <c:pt idx="1643">
                  <c:v>8.538461538</c:v>
                </c:pt>
                <c:pt idx="1644">
                  <c:v>8.538461538</c:v>
                </c:pt>
                <c:pt idx="1645">
                  <c:v>8.538461538</c:v>
                </c:pt>
                <c:pt idx="1646">
                  <c:v>8.538461538</c:v>
                </c:pt>
                <c:pt idx="1647">
                  <c:v>8.538461538</c:v>
                </c:pt>
                <c:pt idx="1648">
                  <c:v>8.538461538</c:v>
                </c:pt>
                <c:pt idx="1649">
                  <c:v>8.538461538</c:v>
                </c:pt>
                <c:pt idx="1650">
                  <c:v>8.7058823529999998</c:v>
                </c:pt>
                <c:pt idx="1651">
                  <c:v>8.7058823529999998</c:v>
                </c:pt>
                <c:pt idx="1652">
                  <c:v>8.7058823529999998</c:v>
                </c:pt>
                <c:pt idx="1653">
                  <c:v>8.9</c:v>
                </c:pt>
                <c:pt idx="1654">
                  <c:v>8.9</c:v>
                </c:pt>
                <c:pt idx="1655">
                  <c:v>8.9</c:v>
                </c:pt>
                <c:pt idx="1656">
                  <c:v>8.9</c:v>
                </c:pt>
                <c:pt idx="1657">
                  <c:v>8.9</c:v>
                </c:pt>
                <c:pt idx="1658">
                  <c:v>8.9</c:v>
                </c:pt>
                <c:pt idx="1659">
                  <c:v>8.9</c:v>
                </c:pt>
                <c:pt idx="1660">
                  <c:v>8.9600000000000009</c:v>
                </c:pt>
                <c:pt idx="1661">
                  <c:v>8.98</c:v>
                </c:pt>
                <c:pt idx="1662">
                  <c:v>8.98</c:v>
                </c:pt>
                <c:pt idx="1663">
                  <c:v>8.98</c:v>
                </c:pt>
                <c:pt idx="1664">
                  <c:v>8.98</c:v>
                </c:pt>
                <c:pt idx="1665">
                  <c:v>8.98</c:v>
                </c:pt>
                <c:pt idx="1666">
                  <c:v>8.98</c:v>
                </c:pt>
                <c:pt idx="1667">
                  <c:v>8.98</c:v>
                </c:pt>
                <c:pt idx="1668">
                  <c:v>8.98</c:v>
                </c:pt>
                <c:pt idx="1669">
                  <c:v>8.98</c:v>
                </c:pt>
                <c:pt idx="1670">
                  <c:v>8.98</c:v>
                </c:pt>
                <c:pt idx="1671">
                  <c:v>9</c:v>
                </c:pt>
                <c:pt idx="1672">
                  <c:v>9</c:v>
                </c:pt>
                <c:pt idx="1673">
                  <c:v>9</c:v>
                </c:pt>
                <c:pt idx="1674">
                  <c:v>9.02</c:v>
                </c:pt>
                <c:pt idx="1675">
                  <c:v>9.02</c:v>
                </c:pt>
                <c:pt idx="1676">
                  <c:v>9.02</c:v>
                </c:pt>
                <c:pt idx="1677">
                  <c:v>9.02</c:v>
                </c:pt>
                <c:pt idx="1678">
                  <c:v>9.02</c:v>
                </c:pt>
                <c:pt idx="1679">
                  <c:v>9.2040816329999995</c:v>
                </c:pt>
                <c:pt idx="1680">
                  <c:v>9.2040816329999995</c:v>
                </c:pt>
                <c:pt idx="1681">
                  <c:v>9.5957446809999993</c:v>
                </c:pt>
                <c:pt idx="1682">
                  <c:v>10.02222222</c:v>
                </c:pt>
                <c:pt idx="1683">
                  <c:v>10.02222222</c:v>
                </c:pt>
                <c:pt idx="1684">
                  <c:v>10.02222222</c:v>
                </c:pt>
                <c:pt idx="1685">
                  <c:v>10.25</c:v>
                </c:pt>
                <c:pt idx="1686">
                  <c:v>10.25</c:v>
                </c:pt>
                <c:pt idx="1687">
                  <c:v>10.25</c:v>
                </c:pt>
                <c:pt idx="1688">
                  <c:v>10.25</c:v>
                </c:pt>
                <c:pt idx="1689">
                  <c:v>10.25</c:v>
                </c:pt>
                <c:pt idx="1690">
                  <c:v>10.25</c:v>
                </c:pt>
                <c:pt idx="1691">
                  <c:v>10.48837209</c:v>
                </c:pt>
                <c:pt idx="1692">
                  <c:v>10.48837209</c:v>
                </c:pt>
                <c:pt idx="1693">
                  <c:v>10.48837209</c:v>
                </c:pt>
                <c:pt idx="1694">
                  <c:v>10.48837209</c:v>
                </c:pt>
                <c:pt idx="1695">
                  <c:v>10.73809524</c:v>
                </c:pt>
                <c:pt idx="1696">
                  <c:v>10.73809524</c:v>
                </c:pt>
                <c:pt idx="1697">
                  <c:v>10.73809524</c:v>
                </c:pt>
                <c:pt idx="1698">
                  <c:v>10.73809524</c:v>
                </c:pt>
                <c:pt idx="1699">
                  <c:v>10.73809524</c:v>
                </c:pt>
                <c:pt idx="1700">
                  <c:v>10.76190476</c:v>
                </c:pt>
                <c:pt idx="1701">
                  <c:v>10.76190476</c:v>
                </c:pt>
                <c:pt idx="1702">
                  <c:v>11.35</c:v>
                </c:pt>
                <c:pt idx="1703">
                  <c:v>11.4</c:v>
                </c:pt>
                <c:pt idx="1704">
                  <c:v>11.4</c:v>
                </c:pt>
                <c:pt idx="1705">
                  <c:v>11.4</c:v>
                </c:pt>
                <c:pt idx="1706">
                  <c:v>11.425000000000001</c:v>
                </c:pt>
                <c:pt idx="1707">
                  <c:v>11.425000000000001</c:v>
                </c:pt>
                <c:pt idx="1708">
                  <c:v>11.425000000000001</c:v>
                </c:pt>
                <c:pt idx="1709">
                  <c:v>11.425000000000001</c:v>
                </c:pt>
                <c:pt idx="1710">
                  <c:v>11.425000000000001</c:v>
                </c:pt>
                <c:pt idx="1711">
                  <c:v>11.425000000000001</c:v>
                </c:pt>
                <c:pt idx="1712">
                  <c:v>11.45</c:v>
                </c:pt>
                <c:pt idx="1713">
                  <c:v>11.45</c:v>
                </c:pt>
                <c:pt idx="1714">
                  <c:v>11.45</c:v>
                </c:pt>
                <c:pt idx="1715">
                  <c:v>11.45</c:v>
                </c:pt>
                <c:pt idx="1716">
                  <c:v>11.475</c:v>
                </c:pt>
                <c:pt idx="1717">
                  <c:v>11.475</c:v>
                </c:pt>
                <c:pt idx="1718">
                  <c:v>11.475</c:v>
                </c:pt>
                <c:pt idx="1719">
                  <c:v>11.475</c:v>
                </c:pt>
                <c:pt idx="1720">
                  <c:v>11.475</c:v>
                </c:pt>
                <c:pt idx="1721">
                  <c:v>11.76923077</c:v>
                </c:pt>
                <c:pt idx="1722">
                  <c:v>11.76923077</c:v>
                </c:pt>
                <c:pt idx="1723">
                  <c:v>12.13157895</c:v>
                </c:pt>
                <c:pt idx="1724">
                  <c:v>12.13157895</c:v>
                </c:pt>
                <c:pt idx="1725">
                  <c:v>12.45945946</c:v>
                </c:pt>
                <c:pt idx="1726">
                  <c:v>12.45945946</c:v>
                </c:pt>
                <c:pt idx="1727">
                  <c:v>12.80555556</c:v>
                </c:pt>
                <c:pt idx="1728">
                  <c:v>12.80555556</c:v>
                </c:pt>
                <c:pt idx="1729">
                  <c:v>12.80555556</c:v>
                </c:pt>
                <c:pt idx="1730">
                  <c:v>13.17142857</c:v>
                </c:pt>
                <c:pt idx="1731">
                  <c:v>13.17142857</c:v>
                </c:pt>
                <c:pt idx="1732">
                  <c:v>13.17142857</c:v>
                </c:pt>
                <c:pt idx="1733">
                  <c:v>13.17142857</c:v>
                </c:pt>
                <c:pt idx="1734">
                  <c:v>13.17142857</c:v>
                </c:pt>
                <c:pt idx="1735">
                  <c:v>13.17142857</c:v>
                </c:pt>
                <c:pt idx="1736">
                  <c:v>13.17142857</c:v>
                </c:pt>
                <c:pt idx="1737">
                  <c:v>13.55882353</c:v>
                </c:pt>
                <c:pt idx="1738">
                  <c:v>13.55882353</c:v>
                </c:pt>
                <c:pt idx="1739">
                  <c:v>13.55882353</c:v>
                </c:pt>
                <c:pt idx="1740">
                  <c:v>13.55882353</c:v>
                </c:pt>
                <c:pt idx="1741">
                  <c:v>13.55882353</c:v>
                </c:pt>
                <c:pt idx="1742">
                  <c:v>13.58823529</c:v>
                </c:pt>
                <c:pt idx="1743">
                  <c:v>13.58823529</c:v>
                </c:pt>
                <c:pt idx="1744">
                  <c:v>13.617647059999999</c:v>
                </c:pt>
                <c:pt idx="1745">
                  <c:v>13.617647059999999</c:v>
                </c:pt>
                <c:pt idx="1746">
                  <c:v>13.64705882</c:v>
                </c:pt>
                <c:pt idx="1747">
                  <c:v>13.64705882</c:v>
                </c:pt>
                <c:pt idx="1748">
                  <c:v>13.676470589999999</c:v>
                </c:pt>
                <c:pt idx="1749">
                  <c:v>14.09090909</c:v>
                </c:pt>
                <c:pt idx="1750">
                  <c:v>14.09090909</c:v>
                </c:pt>
                <c:pt idx="1751">
                  <c:v>14.5625</c:v>
                </c:pt>
                <c:pt idx="1752">
                  <c:v>14.5625</c:v>
                </c:pt>
                <c:pt idx="1753">
                  <c:v>15.03225806</c:v>
                </c:pt>
                <c:pt idx="1754">
                  <c:v>15.03225806</c:v>
                </c:pt>
                <c:pt idx="1755">
                  <c:v>15.53333333</c:v>
                </c:pt>
                <c:pt idx="1756">
                  <c:v>16.068965519999999</c:v>
                </c:pt>
                <c:pt idx="1757">
                  <c:v>16.068965519999999</c:v>
                </c:pt>
                <c:pt idx="1758">
                  <c:v>16.103448279999999</c:v>
                </c:pt>
                <c:pt idx="1759">
                  <c:v>16.103448279999999</c:v>
                </c:pt>
                <c:pt idx="1760">
                  <c:v>16.103448279999999</c:v>
                </c:pt>
                <c:pt idx="1761">
                  <c:v>16.678571430000002</c:v>
                </c:pt>
                <c:pt idx="1762">
                  <c:v>16.678571430000002</c:v>
                </c:pt>
                <c:pt idx="1763">
                  <c:v>16.678571430000002</c:v>
                </c:pt>
                <c:pt idx="1764">
                  <c:v>17.296296300000002</c:v>
                </c:pt>
                <c:pt idx="1765">
                  <c:v>17.296296300000002</c:v>
                </c:pt>
                <c:pt idx="1766">
                  <c:v>17.296296300000002</c:v>
                </c:pt>
                <c:pt idx="1767">
                  <c:v>17.296296300000002</c:v>
                </c:pt>
                <c:pt idx="1768">
                  <c:v>17.296296300000002</c:v>
                </c:pt>
                <c:pt idx="1769">
                  <c:v>17.296296300000002</c:v>
                </c:pt>
                <c:pt idx="1770">
                  <c:v>17.333333329999999</c:v>
                </c:pt>
                <c:pt idx="1771">
                  <c:v>17.333333329999999</c:v>
                </c:pt>
                <c:pt idx="1772">
                  <c:v>17.37037037</c:v>
                </c:pt>
                <c:pt idx="1773">
                  <c:v>17.37037037</c:v>
                </c:pt>
                <c:pt idx="1774">
                  <c:v>17.407407410000001</c:v>
                </c:pt>
                <c:pt idx="1775">
                  <c:v>17.407407410000001</c:v>
                </c:pt>
                <c:pt idx="1776">
                  <c:v>17.444444440000002</c:v>
                </c:pt>
                <c:pt idx="1777">
                  <c:v>17.481481479999999</c:v>
                </c:pt>
                <c:pt idx="1778">
                  <c:v>17.481481479999999</c:v>
                </c:pt>
                <c:pt idx="1779">
                  <c:v>17.481481479999999</c:v>
                </c:pt>
                <c:pt idx="1780">
                  <c:v>17.481481479999999</c:v>
                </c:pt>
                <c:pt idx="1781">
                  <c:v>18.15384615</c:v>
                </c:pt>
                <c:pt idx="1782">
                  <c:v>18.19230769</c:v>
                </c:pt>
                <c:pt idx="1783">
                  <c:v>18.19230769</c:v>
                </c:pt>
                <c:pt idx="1784">
                  <c:v>18.19230769</c:v>
                </c:pt>
                <c:pt idx="1785">
                  <c:v>18.23076923</c:v>
                </c:pt>
                <c:pt idx="1786">
                  <c:v>18.23076923</c:v>
                </c:pt>
                <c:pt idx="1787">
                  <c:v>18.23076923</c:v>
                </c:pt>
                <c:pt idx="1788">
                  <c:v>18.23076923</c:v>
                </c:pt>
                <c:pt idx="1789">
                  <c:v>18.23076923</c:v>
                </c:pt>
                <c:pt idx="1790">
                  <c:v>18.23076923</c:v>
                </c:pt>
                <c:pt idx="1791">
                  <c:v>18.96</c:v>
                </c:pt>
                <c:pt idx="1792">
                  <c:v>18.96</c:v>
                </c:pt>
                <c:pt idx="1793">
                  <c:v>18.96</c:v>
                </c:pt>
                <c:pt idx="1794">
                  <c:v>18.96</c:v>
                </c:pt>
                <c:pt idx="1795">
                  <c:v>18.96</c:v>
                </c:pt>
                <c:pt idx="1796">
                  <c:v>18.96</c:v>
                </c:pt>
                <c:pt idx="1797">
                  <c:v>18.96</c:v>
                </c:pt>
                <c:pt idx="1798">
                  <c:v>18.96</c:v>
                </c:pt>
                <c:pt idx="1799">
                  <c:v>18.96</c:v>
                </c:pt>
                <c:pt idx="1800">
                  <c:v>19.75</c:v>
                </c:pt>
                <c:pt idx="1801">
                  <c:v>19.75</c:v>
                </c:pt>
                <c:pt idx="1802">
                  <c:v>19.791666670000001</c:v>
                </c:pt>
                <c:pt idx="1803">
                  <c:v>20.652173909999998</c:v>
                </c:pt>
                <c:pt idx="1804">
                  <c:v>20.652173909999998</c:v>
                </c:pt>
                <c:pt idx="1805">
                  <c:v>20.652173909999998</c:v>
                </c:pt>
                <c:pt idx="1806">
                  <c:v>20.652173909999998</c:v>
                </c:pt>
                <c:pt idx="1807">
                  <c:v>20.652173909999998</c:v>
                </c:pt>
                <c:pt idx="1808">
                  <c:v>20.652173909999998</c:v>
                </c:pt>
                <c:pt idx="1809">
                  <c:v>20.652173909999998</c:v>
                </c:pt>
                <c:pt idx="1810">
                  <c:v>20.652173909999998</c:v>
                </c:pt>
                <c:pt idx="1811">
                  <c:v>20.652173909999998</c:v>
                </c:pt>
                <c:pt idx="1812">
                  <c:v>20.695652169999999</c:v>
                </c:pt>
                <c:pt idx="1813">
                  <c:v>20.695652169999999</c:v>
                </c:pt>
                <c:pt idx="1814">
                  <c:v>20.695652169999999</c:v>
                </c:pt>
                <c:pt idx="1815">
                  <c:v>20.695652169999999</c:v>
                </c:pt>
                <c:pt idx="1816">
                  <c:v>20.695652169999999</c:v>
                </c:pt>
                <c:pt idx="1817">
                  <c:v>20.695652169999999</c:v>
                </c:pt>
                <c:pt idx="1818">
                  <c:v>20.695652169999999</c:v>
                </c:pt>
                <c:pt idx="1819">
                  <c:v>20.695652169999999</c:v>
                </c:pt>
                <c:pt idx="1820">
                  <c:v>20.695652169999999</c:v>
                </c:pt>
                <c:pt idx="1821">
                  <c:v>20.739130429999999</c:v>
                </c:pt>
                <c:pt idx="1822">
                  <c:v>20.739130429999999</c:v>
                </c:pt>
                <c:pt idx="1823">
                  <c:v>20.739130429999999</c:v>
                </c:pt>
                <c:pt idx="1824">
                  <c:v>20.782608700000001</c:v>
                </c:pt>
                <c:pt idx="1825">
                  <c:v>20.782608700000001</c:v>
                </c:pt>
                <c:pt idx="1826">
                  <c:v>20.782608700000001</c:v>
                </c:pt>
                <c:pt idx="1827">
                  <c:v>20.782608700000001</c:v>
                </c:pt>
                <c:pt idx="1828">
                  <c:v>20.782608700000001</c:v>
                </c:pt>
                <c:pt idx="1829">
                  <c:v>21.727272729999999</c:v>
                </c:pt>
                <c:pt idx="1830">
                  <c:v>21.727272729999999</c:v>
                </c:pt>
                <c:pt idx="1831">
                  <c:v>21.727272729999999</c:v>
                </c:pt>
                <c:pt idx="1832">
                  <c:v>21.727272729999999</c:v>
                </c:pt>
                <c:pt idx="1833">
                  <c:v>21.727272729999999</c:v>
                </c:pt>
                <c:pt idx="1834">
                  <c:v>21.727272729999999</c:v>
                </c:pt>
                <c:pt idx="1835">
                  <c:v>21.727272729999999</c:v>
                </c:pt>
                <c:pt idx="1836">
                  <c:v>21.727272729999999</c:v>
                </c:pt>
                <c:pt idx="1837">
                  <c:v>21.727272729999999</c:v>
                </c:pt>
                <c:pt idx="1838">
                  <c:v>21.727272729999999</c:v>
                </c:pt>
                <c:pt idx="1839">
                  <c:v>21.727272729999999</c:v>
                </c:pt>
                <c:pt idx="1840">
                  <c:v>21.727272729999999</c:v>
                </c:pt>
                <c:pt idx="1841">
                  <c:v>21.727272729999999</c:v>
                </c:pt>
                <c:pt idx="1842">
                  <c:v>21.727272729999999</c:v>
                </c:pt>
                <c:pt idx="1843">
                  <c:v>21.727272729999999</c:v>
                </c:pt>
                <c:pt idx="1844">
                  <c:v>21.727272729999999</c:v>
                </c:pt>
                <c:pt idx="1845">
                  <c:v>21.727272729999999</c:v>
                </c:pt>
                <c:pt idx="1846">
                  <c:v>21.727272729999999</c:v>
                </c:pt>
                <c:pt idx="1847">
                  <c:v>21.727272729999999</c:v>
                </c:pt>
                <c:pt idx="1848">
                  <c:v>21.727272729999999</c:v>
                </c:pt>
                <c:pt idx="1849">
                  <c:v>21.727272729999999</c:v>
                </c:pt>
                <c:pt idx="1850">
                  <c:v>21.772727270000001</c:v>
                </c:pt>
                <c:pt idx="1851">
                  <c:v>21.772727270000001</c:v>
                </c:pt>
                <c:pt idx="1852">
                  <c:v>22.809523810000002</c:v>
                </c:pt>
                <c:pt idx="1853">
                  <c:v>22.809523810000002</c:v>
                </c:pt>
                <c:pt idx="1854">
                  <c:v>22.809523810000002</c:v>
                </c:pt>
                <c:pt idx="1855">
                  <c:v>22.809523810000002</c:v>
                </c:pt>
                <c:pt idx="1856">
                  <c:v>22.809523810000002</c:v>
                </c:pt>
                <c:pt idx="1857">
                  <c:v>22.809523810000002</c:v>
                </c:pt>
                <c:pt idx="1858">
                  <c:v>22.809523810000002</c:v>
                </c:pt>
                <c:pt idx="1859">
                  <c:v>22.809523810000002</c:v>
                </c:pt>
                <c:pt idx="1860">
                  <c:v>23.95</c:v>
                </c:pt>
                <c:pt idx="1861">
                  <c:v>23.95</c:v>
                </c:pt>
                <c:pt idx="1862">
                  <c:v>23.95</c:v>
                </c:pt>
                <c:pt idx="1863">
                  <c:v>23.95</c:v>
                </c:pt>
                <c:pt idx="1864">
                  <c:v>23.95</c:v>
                </c:pt>
                <c:pt idx="1865">
                  <c:v>23.95</c:v>
                </c:pt>
                <c:pt idx="1866">
                  <c:v>23.95</c:v>
                </c:pt>
                <c:pt idx="1867">
                  <c:v>23.95</c:v>
                </c:pt>
                <c:pt idx="1868">
                  <c:v>23.95</c:v>
                </c:pt>
                <c:pt idx="1869">
                  <c:v>23.95</c:v>
                </c:pt>
                <c:pt idx="1870">
                  <c:v>23.95</c:v>
                </c:pt>
                <c:pt idx="1871">
                  <c:v>23.95</c:v>
                </c:pt>
                <c:pt idx="1872">
                  <c:v>23.95</c:v>
                </c:pt>
                <c:pt idx="1873">
                  <c:v>24</c:v>
                </c:pt>
                <c:pt idx="1874">
                  <c:v>24</c:v>
                </c:pt>
                <c:pt idx="1875">
                  <c:v>24</c:v>
                </c:pt>
                <c:pt idx="1876">
                  <c:v>24</c:v>
                </c:pt>
                <c:pt idx="1877">
                  <c:v>24</c:v>
                </c:pt>
                <c:pt idx="1878">
                  <c:v>25.263157889999999</c:v>
                </c:pt>
                <c:pt idx="1879">
                  <c:v>25.263157889999999</c:v>
                </c:pt>
                <c:pt idx="1880">
                  <c:v>25.263157889999999</c:v>
                </c:pt>
                <c:pt idx="1881">
                  <c:v>25.315789469999999</c:v>
                </c:pt>
                <c:pt idx="1882">
                  <c:v>25.315789469999999</c:v>
                </c:pt>
                <c:pt idx="1883">
                  <c:v>26.722222219999999</c:v>
                </c:pt>
                <c:pt idx="1884">
                  <c:v>26.722222219999999</c:v>
                </c:pt>
                <c:pt idx="1885">
                  <c:v>26.722222219999999</c:v>
                </c:pt>
                <c:pt idx="1886">
                  <c:v>26.722222219999999</c:v>
                </c:pt>
                <c:pt idx="1887">
                  <c:v>26.722222219999999</c:v>
                </c:pt>
                <c:pt idx="1888">
                  <c:v>26.722222219999999</c:v>
                </c:pt>
                <c:pt idx="1889">
                  <c:v>26.722222219999999</c:v>
                </c:pt>
                <c:pt idx="1890">
                  <c:v>26.722222219999999</c:v>
                </c:pt>
                <c:pt idx="1891">
                  <c:v>26.722222219999999</c:v>
                </c:pt>
                <c:pt idx="1892">
                  <c:v>26.722222219999999</c:v>
                </c:pt>
                <c:pt idx="1893">
                  <c:v>26.722222219999999</c:v>
                </c:pt>
                <c:pt idx="1894">
                  <c:v>26.722222219999999</c:v>
                </c:pt>
                <c:pt idx="1895">
                  <c:v>26.722222219999999</c:v>
                </c:pt>
                <c:pt idx="1896">
                  <c:v>26.722222219999999</c:v>
                </c:pt>
                <c:pt idx="1897">
                  <c:v>26.722222219999999</c:v>
                </c:pt>
                <c:pt idx="1898">
                  <c:v>26.722222219999999</c:v>
                </c:pt>
                <c:pt idx="1899">
                  <c:v>26.777777780000001</c:v>
                </c:pt>
                <c:pt idx="1900">
                  <c:v>26.777777780000001</c:v>
                </c:pt>
                <c:pt idx="1901">
                  <c:v>26.777777780000001</c:v>
                </c:pt>
                <c:pt idx="1902">
                  <c:v>26.777777780000001</c:v>
                </c:pt>
                <c:pt idx="1903">
                  <c:v>26.777777780000001</c:v>
                </c:pt>
                <c:pt idx="1904">
                  <c:v>26.833333329999999</c:v>
                </c:pt>
                <c:pt idx="1905">
                  <c:v>26.833333329999999</c:v>
                </c:pt>
                <c:pt idx="1906">
                  <c:v>26.833333329999999</c:v>
                </c:pt>
                <c:pt idx="1907">
                  <c:v>26.833333329999999</c:v>
                </c:pt>
                <c:pt idx="1908">
                  <c:v>26.833333329999999</c:v>
                </c:pt>
                <c:pt idx="1909">
                  <c:v>26.833333329999999</c:v>
                </c:pt>
                <c:pt idx="1910">
                  <c:v>26.833333329999999</c:v>
                </c:pt>
                <c:pt idx="1911">
                  <c:v>26.833333329999999</c:v>
                </c:pt>
                <c:pt idx="1912">
                  <c:v>26.833333329999999</c:v>
                </c:pt>
                <c:pt idx="1913">
                  <c:v>26.833333329999999</c:v>
                </c:pt>
                <c:pt idx="1914">
                  <c:v>26.833333329999999</c:v>
                </c:pt>
                <c:pt idx="1915">
                  <c:v>26.833333329999999</c:v>
                </c:pt>
                <c:pt idx="1916">
                  <c:v>26.833333329999999</c:v>
                </c:pt>
                <c:pt idx="1917">
                  <c:v>26.833333329999999</c:v>
                </c:pt>
                <c:pt idx="1918">
                  <c:v>26.833333329999999</c:v>
                </c:pt>
                <c:pt idx="1919">
                  <c:v>26.833333329999999</c:v>
                </c:pt>
                <c:pt idx="1920">
                  <c:v>26.833333329999999</c:v>
                </c:pt>
                <c:pt idx="1921">
                  <c:v>26.833333329999999</c:v>
                </c:pt>
                <c:pt idx="1922">
                  <c:v>26.833333329999999</c:v>
                </c:pt>
                <c:pt idx="1923">
                  <c:v>26.833333329999999</c:v>
                </c:pt>
                <c:pt idx="1924">
                  <c:v>26.833333329999999</c:v>
                </c:pt>
                <c:pt idx="1925">
                  <c:v>26.833333329999999</c:v>
                </c:pt>
                <c:pt idx="1926">
                  <c:v>26.833333329999999</c:v>
                </c:pt>
                <c:pt idx="1927">
                  <c:v>26.833333329999999</c:v>
                </c:pt>
                <c:pt idx="1928">
                  <c:v>26.833333329999999</c:v>
                </c:pt>
                <c:pt idx="1929">
                  <c:v>26.833333329999999</c:v>
                </c:pt>
                <c:pt idx="1930">
                  <c:v>26.833333329999999</c:v>
                </c:pt>
                <c:pt idx="1931">
                  <c:v>26.833333329999999</c:v>
                </c:pt>
                <c:pt idx="1932">
                  <c:v>26.833333329999999</c:v>
                </c:pt>
                <c:pt idx="1933">
                  <c:v>26.833333329999999</c:v>
                </c:pt>
                <c:pt idx="1934">
                  <c:v>26.833333329999999</c:v>
                </c:pt>
                <c:pt idx="1935">
                  <c:v>26.833333329999999</c:v>
                </c:pt>
                <c:pt idx="1936">
                  <c:v>26.833333329999999</c:v>
                </c:pt>
                <c:pt idx="1937">
                  <c:v>26.833333329999999</c:v>
                </c:pt>
                <c:pt idx="1938">
                  <c:v>26.833333329999999</c:v>
                </c:pt>
                <c:pt idx="1939">
                  <c:v>26.833333329999999</c:v>
                </c:pt>
                <c:pt idx="1940">
                  <c:v>26.833333329999999</c:v>
                </c:pt>
                <c:pt idx="1941">
                  <c:v>28.41176471</c:v>
                </c:pt>
                <c:pt idx="1942">
                  <c:v>28.41176471</c:v>
                </c:pt>
                <c:pt idx="1943">
                  <c:v>28.41176471</c:v>
                </c:pt>
                <c:pt idx="1944">
                  <c:v>28.41176471</c:v>
                </c:pt>
                <c:pt idx="1945">
                  <c:v>28.41176471</c:v>
                </c:pt>
                <c:pt idx="1946">
                  <c:v>28.41176471</c:v>
                </c:pt>
                <c:pt idx="1947">
                  <c:v>28.41176471</c:v>
                </c:pt>
                <c:pt idx="1948">
                  <c:v>28.41176471</c:v>
                </c:pt>
                <c:pt idx="1949">
                  <c:v>30.1875</c:v>
                </c:pt>
                <c:pt idx="1950">
                  <c:v>30.1875</c:v>
                </c:pt>
                <c:pt idx="1951">
                  <c:v>30.1875</c:v>
                </c:pt>
                <c:pt idx="1952">
                  <c:v>32.200000000000003</c:v>
                </c:pt>
                <c:pt idx="1953">
                  <c:v>32.200000000000003</c:v>
                </c:pt>
                <c:pt idx="1954">
                  <c:v>32.200000000000003</c:v>
                </c:pt>
                <c:pt idx="1955">
                  <c:v>32.200000000000003</c:v>
                </c:pt>
                <c:pt idx="1956">
                  <c:v>32.200000000000003</c:v>
                </c:pt>
                <c:pt idx="1957">
                  <c:v>32.200000000000003</c:v>
                </c:pt>
                <c:pt idx="1958">
                  <c:v>32.200000000000003</c:v>
                </c:pt>
                <c:pt idx="1959">
                  <c:v>32.200000000000003</c:v>
                </c:pt>
                <c:pt idx="1960">
                  <c:v>32.200000000000003</c:v>
                </c:pt>
                <c:pt idx="1961">
                  <c:v>32.200000000000003</c:v>
                </c:pt>
                <c:pt idx="1962">
                  <c:v>32.266666669999999</c:v>
                </c:pt>
                <c:pt idx="1963">
                  <c:v>32.266666669999999</c:v>
                </c:pt>
                <c:pt idx="1964">
                  <c:v>32.266666669999999</c:v>
                </c:pt>
                <c:pt idx="1965">
                  <c:v>32.266666669999999</c:v>
                </c:pt>
                <c:pt idx="1966">
                  <c:v>32.266666669999999</c:v>
                </c:pt>
                <c:pt idx="1967">
                  <c:v>32.266666669999999</c:v>
                </c:pt>
                <c:pt idx="1968">
                  <c:v>32.266666669999999</c:v>
                </c:pt>
                <c:pt idx="1969">
                  <c:v>32.266666669999999</c:v>
                </c:pt>
                <c:pt idx="1970">
                  <c:v>32.333333330000002</c:v>
                </c:pt>
                <c:pt idx="1971">
                  <c:v>32.333333330000002</c:v>
                </c:pt>
                <c:pt idx="1972">
                  <c:v>32.333333330000002</c:v>
                </c:pt>
                <c:pt idx="1973">
                  <c:v>32.4</c:v>
                </c:pt>
                <c:pt idx="1974">
                  <c:v>32.4</c:v>
                </c:pt>
                <c:pt idx="1975">
                  <c:v>32.4</c:v>
                </c:pt>
                <c:pt idx="1976">
                  <c:v>32.4</c:v>
                </c:pt>
                <c:pt idx="1977">
                  <c:v>32.4</c:v>
                </c:pt>
                <c:pt idx="1978">
                  <c:v>32.4</c:v>
                </c:pt>
                <c:pt idx="1979">
                  <c:v>32.4</c:v>
                </c:pt>
                <c:pt idx="1980">
                  <c:v>32.4</c:v>
                </c:pt>
                <c:pt idx="1981">
                  <c:v>32.4</c:v>
                </c:pt>
                <c:pt idx="1982">
                  <c:v>32.4</c:v>
                </c:pt>
                <c:pt idx="1983">
                  <c:v>32.4</c:v>
                </c:pt>
                <c:pt idx="1984">
                  <c:v>32.4</c:v>
                </c:pt>
                <c:pt idx="1985">
                  <c:v>32.4</c:v>
                </c:pt>
                <c:pt idx="1986">
                  <c:v>32.4</c:v>
                </c:pt>
                <c:pt idx="1987">
                  <c:v>32.4</c:v>
                </c:pt>
                <c:pt idx="1988">
                  <c:v>32.4</c:v>
                </c:pt>
                <c:pt idx="1989">
                  <c:v>32.4</c:v>
                </c:pt>
                <c:pt idx="1990">
                  <c:v>32.4</c:v>
                </c:pt>
                <c:pt idx="1991">
                  <c:v>32.4</c:v>
                </c:pt>
                <c:pt idx="1992">
                  <c:v>32.4</c:v>
                </c:pt>
                <c:pt idx="1993">
                  <c:v>32.4</c:v>
                </c:pt>
                <c:pt idx="1994">
                  <c:v>32.4</c:v>
                </c:pt>
                <c:pt idx="1995">
                  <c:v>32.4</c:v>
                </c:pt>
                <c:pt idx="1996">
                  <c:v>32.4</c:v>
                </c:pt>
                <c:pt idx="1997">
                  <c:v>32.4</c:v>
                </c:pt>
                <c:pt idx="1998">
                  <c:v>32.4</c:v>
                </c:pt>
                <c:pt idx="1999">
                  <c:v>32.4</c:v>
                </c:pt>
                <c:pt idx="2000">
                  <c:v>32.4</c:v>
                </c:pt>
                <c:pt idx="2001">
                  <c:v>32.4</c:v>
                </c:pt>
                <c:pt idx="2002">
                  <c:v>32.4</c:v>
                </c:pt>
                <c:pt idx="2003">
                  <c:v>32.4</c:v>
                </c:pt>
                <c:pt idx="2004">
                  <c:v>32.4</c:v>
                </c:pt>
                <c:pt idx="2005">
                  <c:v>32.4</c:v>
                </c:pt>
                <c:pt idx="2006">
                  <c:v>32.4</c:v>
                </c:pt>
                <c:pt idx="2007">
                  <c:v>32.4</c:v>
                </c:pt>
                <c:pt idx="2008">
                  <c:v>34.714285709999999</c:v>
                </c:pt>
                <c:pt idx="2009">
                  <c:v>34.714285709999999</c:v>
                </c:pt>
                <c:pt idx="2010">
                  <c:v>34.714285709999999</c:v>
                </c:pt>
                <c:pt idx="2011">
                  <c:v>34.714285709999999</c:v>
                </c:pt>
                <c:pt idx="2012">
                  <c:v>34.714285709999999</c:v>
                </c:pt>
                <c:pt idx="2013">
                  <c:v>34.714285709999999</c:v>
                </c:pt>
                <c:pt idx="2014">
                  <c:v>34.714285709999999</c:v>
                </c:pt>
                <c:pt idx="2015">
                  <c:v>34.714285709999999</c:v>
                </c:pt>
                <c:pt idx="2016">
                  <c:v>34.714285709999999</c:v>
                </c:pt>
                <c:pt idx="2017">
                  <c:v>34.714285709999999</c:v>
                </c:pt>
                <c:pt idx="2018">
                  <c:v>34.714285709999999</c:v>
                </c:pt>
                <c:pt idx="2019">
                  <c:v>34.714285709999999</c:v>
                </c:pt>
                <c:pt idx="2020">
                  <c:v>34.714285709999999</c:v>
                </c:pt>
                <c:pt idx="2021">
                  <c:v>34.714285709999999</c:v>
                </c:pt>
                <c:pt idx="2022">
                  <c:v>34.714285709999999</c:v>
                </c:pt>
                <c:pt idx="2023">
                  <c:v>34.714285709999999</c:v>
                </c:pt>
                <c:pt idx="2024">
                  <c:v>34.714285709999999</c:v>
                </c:pt>
                <c:pt idx="2025">
                  <c:v>34.714285709999999</c:v>
                </c:pt>
                <c:pt idx="2026">
                  <c:v>34.714285709999999</c:v>
                </c:pt>
                <c:pt idx="2027">
                  <c:v>34.714285709999999</c:v>
                </c:pt>
                <c:pt idx="2028">
                  <c:v>34.714285709999999</c:v>
                </c:pt>
                <c:pt idx="2029">
                  <c:v>34.785714290000001</c:v>
                </c:pt>
                <c:pt idx="2030">
                  <c:v>34.785714290000001</c:v>
                </c:pt>
                <c:pt idx="2031">
                  <c:v>34.785714290000001</c:v>
                </c:pt>
                <c:pt idx="2032">
                  <c:v>34.785714290000001</c:v>
                </c:pt>
                <c:pt idx="2033">
                  <c:v>37.46153846</c:v>
                </c:pt>
                <c:pt idx="2034">
                  <c:v>37.46153846</c:v>
                </c:pt>
                <c:pt idx="2035">
                  <c:v>37.46153846</c:v>
                </c:pt>
                <c:pt idx="2036">
                  <c:v>37.46153846</c:v>
                </c:pt>
                <c:pt idx="2037">
                  <c:v>37.46153846</c:v>
                </c:pt>
                <c:pt idx="2038">
                  <c:v>37.46153846</c:v>
                </c:pt>
                <c:pt idx="2039">
                  <c:v>37.46153846</c:v>
                </c:pt>
                <c:pt idx="2040">
                  <c:v>40.583333330000002</c:v>
                </c:pt>
                <c:pt idx="2041">
                  <c:v>40.583333330000002</c:v>
                </c:pt>
                <c:pt idx="2042">
                  <c:v>40.583333330000002</c:v>
                </c:pt>
                <c:pt idx="2043">
                  <c:v>40.583333330000002</c:v>
                </c:pt>
                <c:pt idx="2044">
                  <c:v>40.583333330000002</c:v>
                </c:pt>
                <c:pt idx="2045">
                  <c:v>40.583333330000002</c:v>
                </c:pt>
                <c:pt idx="2046">
                  <c:v>40.583333330000002</c:v>
                </c:pt>
                <c:pt idx="2047">
                  <c:v>40.583333330000002</c:v>
                </c:pt>
                <c:pt idx="2048">
                  <c:v>40.583333330000002</c:v>
                </c:pt>
                <c:pt idx="2049">
                  <c:v>40.583333330000002</c:v>
                </c:pt>
                <c:pt idx="2050">
                  <c:v>40.583333330000002</c:v>
                </c:pt>
                <c:pt idx="2051">
                  <c:v>40.583333330000002</c:v>
                </c:pt>
                <c:pt idx="2052">
                  <c:v>40.583333330000002</c:v>
                </c:pt>
                <c:pt idx="2053">
                  <c:v>40.583333330000002</c:v>
                </c:pt>
                <c:pt idx="2054">
                  <c:v>40.666666669999998</c:v>
                </c:pt>
                <c:pt idx="2055">
                  <c:v>40.666666669999998</c:v>
                </c:pt>
                <c:pt idx="2056">
                  <c:v>40.666666669999998</c:v>
                </c:pt>
                <c:pt idx="2057">
                  <c:v>40.666666669999998</c:v>
                </c:pt>
                <c:pt idx="2058">
                  <c:v>40.666666669999998</c:v>
                </c:pt>
                <c:pt idx="2059">
                  <c:v>40.666666669999998</c:v>
                </c:pt>
                <c:pt idx="2060">
                  <c:v>40.666666669999998</c:v>
                </c:pt>
                <c:pt idx="2061">
                  <c:v>40.75</c:v>
                </c:pt>
                <c:pt idx="2062">
                  <c:v>40.75</c:v>
                </c:pt>
                <c:pt idx="2063">
                  <c:v>40.75</c:v>
                </c:pt>
                <c:pt idx="2064">
                  <c:v>40.75</c:v>
                </c:pt>
                <c:pt idx="2065">
                  <c:v>40.75</c:v>
                </c:pt>
                <c:pt idx="2066">
                  <c:v>40.75</c:v>
                </c:pt>
                <c:pt idx="2067">
                  <c:v>40.75</c:v>
                </c:pt>
                <c:pt idx="2068">
                  <c:v>40.75</c:v>
                </c:pt>
                <c:pt idx="2069">
                  <c:v>40.75</c:v>
                </c:pt>
                <c:pt idx="2070">
                  <c:v>40.75</c:v>
                </c:pt>
                <c:pt idx="2071">
                  <c:v>40.75</c:v>
                </c:pt>
                <c:pt idx="2072">
                  <c:v>40.75</c:v>
                </c:pt>
                <c:pt idx="2073">
                  <c:v>40.75</c:v>
                </c:pt>
                <c:pt idx="2074">
                  <c:v>44.454545449999998</c:v>
                </c:pt>
                <c:pt idx="2075">
                  <c:v>44.454545449999998</c:v>
                </c:pt>
                <c:pt idx="2076">
                  <c:v>44.454545449999998</c:v>
                </c:pt>
                <c:pt idx="2077">
                  <c:v>44.454545449999998</c:v>
                </c:pt>
                <c:pt idx="2078">
                  <c:v>44.454545449999998</c:v>
                </c:pt>
                <c:pt idx="2079">
                  <c:v>44.454545449999998</c:v>
                </c:pt>
                <c:pt idx="2080">
                  <c:v>44.454545449999998</c:v>
                </c:pt>
                <c:pt idx="2081">
                  <c:v>44.454545449999998</c:v>
                </c:pt>
                <c:pt idx="2082">
                  <c:v>44.454545449999998</c:v>
                </c:pt>
                <c:pt idx="2083">
                  <c:v>44.454545449999998</c:v>
                </c:pt>
                <c:pt idx="2084">
                  <c:v>44.454545449999998</c:v>
                </c:pt>
                <c:pt idx="2085">
                  <c:v>44.454545449999998</c:v>
                </c:pt>
                <c:pt idx="2086">
                  <c:v>44.454545449999998</c:v>
                </c:pt>
                <c:pt idx="2087">
                  <c:v>44.454545449999998</c:v>
                </c:pt>
                <c:pt idx="2088">
                  <c:v>44.454545449999998</c:v>
                </c:pt>
                <c:pt idx="2089">
                  <c:v>44.454545449999998</c:v>
                </c:pt>
                <c:pt idx="2090">
                  <c:v>44.454545449999998</c:v>
                </c:pt>
                <c:pt idx="2091">
                  <c:v>44.454545449999998</c:v>
                </c:pt>
                <c:pt idx="2092">
                  <c:v>44.454545449999998</c:v>
                </c:pt>
                <c:pt idx="2093">
                  <c:v>44.454545449999998</c:v>
                </c:pt>
                <c:pt idx="2094">
                  <c:v>44.454545449999998</c:v>
                </c:pt>
                <c:pt idx="2095">
                  <c:v>44.545454550000002</c:v>
                </c:pt>
                <c:pt idx="2096">
                  <c:v>44.545454550000002</c:v>
                </c:pt>
                <c:pt idx="2097">
                  <c:v>44.545454550000002</c:v>
                </c:pt>
                <c:pt idx="2098">
                  <c:v>44.545454550000002</c:v>
                </c:pt>
                <c:pt idx="2099">
                  <c:v>44.545454550000002</c:v>
                </c:pt>
                <c:pt idx="2100">
                  <c:v>44.545454550000002</c:v>
                </c:pt>
                <c:pt idx="2101">
                  <c:v>44.545454550000002</c:v>
                </c:pt>
                <c:pt idx="2102">
                  <c:v>44.545454550000002</c:v>
                </c:pt>
                <c:pt idx="2103">
                  <c:v>44.545454550000002</c:v>
                </c:pt>
                <c:pt idx="2104">
                  <c:v>44.545454550000002</c:v>
                </c:pt>
                <c:pt idx="2105">
                  <c:v>44.545454550000002</c:v>
                </c:pt>
                <c:pt idx="2106">
                  <c:v>44.545454550000002</c:v>
                </c:pt>
                <c:pt idx="2107">
                  <c:v>44.545454550000002</c:v>
                </c:pt>
                <c:pt idx="2108">
                  <c:v>49</c:v>
                </c:pt>
                <c:pt idx="2109">
                  <c:v>49</c:v>
                </c:pt>
                <c:pt idx="2110">
                  <c:v>49</c:v>
                </c:pt>
                <c:pt idx="2111">
                  <c:v>49</c:v>
                </c:pt>
                <c:pt idx="2112">
                  <c:v>49</c:v>
                </c:pt>
                <c:pt idx="2113">
                  <c:v>49</c:v>
                </c:pt>
                <c:pt idx="2114">
                  <c:v>49</c:v>
                </c:pt>
                <c:pt idx="2115">
                  <c:v>49</c:v>
                </c:pt>
                <c:pt idx="2116">
                  <c:v>49</c:v>
                </c:pt>
                <c:pt idx="2117">
                  <c:v>49</c:v>
                </c:pt>
                <c:pt idx="2118">
                  <c:v>49</c:v>
                </c:pt>
                <c:pt idx="2119">
                  <c:v>49</c:v>
                </c:pt>
                <c:pt idx="2120">
                  <c:v>49</c:v>
                </c:pt>
                <c:pt idx="2121">
                  <c:v>49</c:v>
                </c:pt>
                <c:pt idx="2122">
                  <c:v>49</c:v>
                </c:pt>
                <c:pt idx="2123">
                  <c:v>49</c:v>
                </c:pt>
                <c:pt idx="2124">
                  <c:v>49</c:v>
                </c:pt>
                <c:pt idx="2125">
                  <c:v>49</c:v>
                </c:pt>
                <c:pt idx="2126">
                  <c:v>49</c:v>
                </c:pt>
                <c:pt idx="2127">
                  <c:v>49</c:v>
                </c:pt>
                <c:pt idx="2128">
                  <c:v>49</c:v>
                </c:pt>
                <c:pt idx="2129">
                  <c:v>49.1</c:v>
                </c:pt>
                <c:pt idx="2130">
                  <c:v>49.1</c:v>
                </c:pt>
                <c:pt idx="2131">
                  <c:v>49.1</c:v>
                </c:pt>
                <c:pt idx="2132">
                  <c:v>49.1</c:v>
                </c:pt>
                <c:pt idx="2133">
                  <c:v>49.1</c:v>
                </c:pt>
                <c:pt idx="2134">
                  <c:v>49.1</c:v>
                </c:pt>
                <c:pt idx="2135">
                  <c:v>49.1</c:v>
                </c:pt>
                <c:pt idx="2136">
                  <c:v>49.1</c:v>
                </c:pt>
                <c:pt idx="2137">
                  <c:v>49.1</c:v>
                </c:pt>
                <c:pt idx="2138">
                  <c:v>49.1</c:v>
                </c:pt>
                <c:pt idx="2139">
                  <c:v>49.1</c:v>
                </c:pt>
                <c:pt idx="2140">
                  <c:v>49.1</c:v>
                </c:pt>
                <c:pt idx="2141">
                  <c:v>49.1</c:v>
                </c:pt>
                <c:pt idx="2142">
                  <c:v>49.1</c:v>
                </c:pt>
                <c:pt idx="2143">
                  <c:v>49.1</c:v>
                </c:pt>
                <c:pt idx="2144">
                  <c:v>49.1</c:v>
                </c:pt>
                <c:pt idx="2145">
                  <c:v>49.1</c:v>
                </c:pt>
                <c:pt idx="2146">
                  <c:v>49.1</c:v>
                </c:pt>
                <c:pt idx="2147">
                  <c:v>49.1</c:v>
                </c:pt>
                <c:pt idx="2148">
                  <c:v>49.1</c:v>
                </c:pt>
                <c:pt idx="2149">
                  <c:v>49.1</c:v>
                </c:pt>
                <c:pt idx="2150">
                  <c:v>49.1</c:v>
                </c:pt>
                <c:pt idx="2151">
                  <c:v>49.1</c:v>
                </c:pt>
                <c:pt idx="2152">
                  <c:v>49.1</c:v>
                </c:pt>
                <c:pt idx="2153">
                  <c:v>49.1</c:v>
                </c:pt>
                <c:pt idx="2154">
                  <c:v>49.1</c:v>
                </c:pt>
                <c:pt idx="2155">
                  <c:v>49.1</c:v>
                </c:pt>
                <c:pt idx="2156">
                  <c:v>49.1</c:v>
                </c:pt>
                <c:pt idx="2157">
                  <c:v>49.1</c:v>
                </c:pt>
                <c:pt idx="2158">
                  <c:v>49.1</c:v>
                </c:pt>
                <c:pt idx="2159">
                  <c:v>49.1</c:v>
                </c:pt>
                <c:pt idx="2160">
                  <c:v>49.1</c:v>
                </c:pt>
                <c:pt idx="2161">
                  <c:v>49.1</c:v>
                </c:pt>
                <c:pt idx="2162">
                  <c:v>49.1</c:v>
                </c:pt>
                <c:pt idx="2163">
                  <c:v>49.1</c:v>
                </c:pt>
                <c:pt idx="2164">
                  <c:v>49.1</c:v>
                </c:pt>
                <c:pt idx="2165">
                  <c:v>49.1</c:v>
                </c:pt>
                <c:pt idx="2166">
                  <c:v>49.1</c:v>
                </c:pt>
                <c:pt idx="2167">
                  <c:v>49.1</c:v>
                </c:pt>
                <c:pt idx="2168">
                  <c:v>49.1</c:v>
                </c:pt>
                <c:pt idx="2169">
                  <c:v>49.1</c:v>
                </c:pt>
                <c:pt idx="2170">
                  <c:v>49.1</c:v>
                </c:pt>
                <c:pt idx="2171">
                  <c:v>49.1</c:v>
                </c:pt>
                <c:pt idx="2172">
                  <c:v>49.1</c:v>
                </c:pt>
                <c:pt idx="2173">
                  <c:v>49.1</c:v>
                </c:pt>
                <c:pt idx="2174">
                  <c:v>49.1</c:v>
                </c:pt>
                <c:pt idx="2175">
                  <c:v>49.1</c:v>
                </c:pt>
                <c:pt idx="2176">
                  <c:v>49.1</c:v>
                </c:pt>
                <c:pt idx="2177">
                  <c:v>49.1</c:v>
                </c:pt>
                <c:pt idx="2178">
                  <c:v>49.1</c:v>
                </c:pt>
                <c:pt idx="2179">
                  <c:v>49.1</c:v>
                </c:pt>
                <c:pt idx="2180">
                  <c:v>49.1</c:v>
                </c:pt>
                <c:pt idx="2181">
                  <c:v>49.1</c:v>
                </c:pt>
                <c:pt idx="2182">
                  <c:v>49.1</c:v>
                </c:pt>
                <c:pt idx="2183">
                  <c:v>49.1</c:v>
                </c:pt>
                <c:pt idx="2184">
                  <c:v>49.1</c:v>
                </c:pt>
                <c:pt idx="2185">
                  <c:v>49.1</c:v>
                </c:pt>
                <c:pt idx="2186">
                  <c:v>49.1</c:v>
                </c:pt>
                <c:pt idx="2187">
                  <c:v>49.1</c:v>
                </c:pt>
                <c:pt idx="2188">
                  <c:v>54.555555560000002</c:v>
                </c:pt>
                <c:pt idx="2189">
                  <c:v>54.555555560000002</c:v>
                </c:pt>
                <c:pt idx="2190">
                  <c:v>54.555555560000002</c:v>
                </c:pt>
                <c:pt idx="2191">
                  <c:v>54.555555560000002</c:v>
                </c:pt>
                <c:pt idx="2192">
                  <c:v>54.555555560000002</c:v>
                </c:pt>
                <c:pt idx="2193">
                  <c:v>61.375</c:v>
                </c:pt>
                <c:pt idx="2194">
                  <c:v>61.375</c:v>
                </c:pt>
                <c:pt idx="2195">
                  <c:v>61.375</c:v>
                </c:pt>
                <c:pt idx="2196">
                  <c:v>61.375</c:v>
                </c:pt>
                <c:pt idx="2197">
                  <c:v>61.375</c:v>
                </c:pt>
                <c:pt idx="2198">
                  <c:v>61.375</c:v>
                </c:pt>
                <c:pt idx="2199">
                  <c:v>61.375</c:v>
                </c:pt>
                <c:pt idx="2200">
                  <c:v>61.375</c:v>
                </c:pt>
                <c:pt idx="2201">
                  <c:v>61.375</c:v>
                </c:pt>
                <c:pt idx="2202">
                  <c:v>61.375</c:v>
                </c:pt>
                <c:pt idx="2203">
                  <c:v>61.375</c:v>
                </c:pt>
                <c:pt idx="2204">
                  <c:v>61.375</c:v>
                </c:pt>
                <c:pt idx="2205">
                  <c:v>61.375</c:v>
                </c:pt>
                <c:pt idx="2206">
                  <c:v>61.375</c:v>
                </c:pt>
                <c:pt idx="2207">
                  <c:v>61.375</c:v>
                </c:pt>
                <c:pt idx="2208">
                  <c:v>61.375</c:v>
                </c:pt>
                <c:pt idx="2209">
                  <c:v>61.5</c:v>
                </c:pt>
                <c:pt idx="2210">
                  <c:v>61.5</c:v>
                </c:pt>
                <c:pt idx="2211">
                  <c:v>61.5</c:v>
                </c:pt>
                <c:pt idx="2212">
                  <c:v>61.5</c:v>
                </c:pt>
                <c:pt idx="2213">
                  <c:v>61.5</c:v>
                </c:pt>
                <c:pt idx="2214">
                  <c:v>61.625</c:v>
                </c:pt>
                <c:pt idx="2215">
                  <c:v>61.625</c:v>
                </c:pt>
                <c:pt idx="2216">
                  <c:v>61.625</c:v>
                </c:pt>
                <c:pt idx="2217">
                  <c:v>61.625</c:v>
                </c:pt>
                <c:pt idx="2218">
                  <c:v>61.625</c:v>
                </c:pt>
                <c:pt idx="2219">
                  <c:v>61.625</c:v>
                </c:pt>
                <c:pt idx="2220">
                  <c:v>61.625</c:v>
                </c:pt>
                <c:pt idx="2221">
                  <c:v>61.625</c:v>
                </c:pt>
                <c:pt idx="2222">
                  <c:v>61.625</c:v>
                </c:pt>
                <c:pt idx="2223">
                  <c:v>61.625</c:v>
                </c:pt>
                <c:pt idx="2224">
                  <c:v>61.625</c:v>
                </c:pt>
                <c:pt idx="2225">
                  <c:v>61.625</c:v>
                </c:pt>
                <c:pt idx="2226">
                  <c:v>61.625</c:v>
                </c:pt>
                <c:pt idx="2227">
                  <c:v>61.625</c:v>
                </c:pt>
                <c:pt idx="2228">
                  <c:v>61.625</c:v>
                </c:pt>
                <c:pt idx="2229">
                  <c:v>61.625</c:v>
                </c:pt>
                <c:pt idx="2230">
                  <c:v>61.625</c:v>
                </c:pt>
                <c:pt idx="2231">
                  <c:v>61.625</c:v>
                </c:pt>
                <c:pt idx="2232">
                  <c:v>61.625</c:v>
                </c:pt>
                <c:pt idx="2233">
                  <c:v>61.625</c:v>
                </c:pt>
                <c:pt idx="2234">
                  <c:v>61.625</c:v>
                </c:pt>
                <c:pt idx="2235">
                  <c:v>61.625</c:v>
                </c:pt>
                <c:pt idx="2236">
                  <c:v>70.428571430000005</c:v>
                </c:pt>
                <c:pt idx="2237">
                  <c:v>70.428571430000005</c:v>
                </c:pt>
                <c:pt idx="2238">
                  <c:v>70.428571430000005</c:v>
                </c:pt>
                <c:pt idx="2239">
                  <c:v>70.428571430000005</c:v>
                </c:pt>
                <c:pt idx="2240">
                  <c:v>70.428571430000005</c:v>
                </c:pt>
                <c:pt idx="2241">
                  <c:v>70.428571430000005</c:v>
                </c:pt>
                <c:pt idx="2242">
                  <c:v>70.428571430000005</c:v>
                </c:pt>
                <c:pt idx="2243">
                  <c:v>70.428571430000005</c:v>
                </c:pt>
                <c:pt idx="2244">
                  <c:v>70.428571430000005</c:v>
                </c:pt>
                <c:pt idx="2245">
                  <c:v>70.428571430000005</c:v>
                </c:pt>
                <c:pt idx="2246">
                  <c:v>70.428571430000005</c:v>
                </c:pt>
                <c:pt idx="2247">
                  <c:v>70.428571430000005</c:v>
                </c:pt>
                <c:pt idx="2248">
                  <c:v>70.428571430000005</c:v>
                </c:pt>
                <c:pt idx="2249">
                  <c:v>70.428571430000005</c:v>
                </c:pt>
                <c:pt idx="2250">
                  <c:v>70.428571430000005</c:v>
                </c:pt>
                <c:pt idx="2251">
                  <c:v>70.428571430000005</c:v>
                </c:pt>
                <c:pt idx="2252">
                  <c:v>70.428571430000005</c:v>
                </c:pt>
                <c:pt idx="2253">
                  <c:v>70.428571430000005</c:v>
                </c:pt>
                <c:pt idx="2254">
                  <c:v>70.428571430000005</c:v>
                </c:pt>
                <c:pt idx="2255">
                  <c:v>70.428571430000005</c:v>
                </c:pt>
                <c:pt idx="2256">
                  <c:v>70.428571430000005</c:v>
                </c:pt>
                <c:pt idx="2257">
                  <c:v>70.571428569999995</c:v>
                </c:pt>
                <c:pt idx="2258">
                  <c:v>70.571428569999995</c:v>
                </c:pt>
                <c:pt idx="2259">
                  <c:v>70.571428569999995</c:v>
                </c:pt>
                <c:pt idx="2260">
                  <c:v>70.571428569999995</c:v>
                </c:pt>
                <c:pt idx="2261">
                  <c:v>70.571428569999995</c:v>
                </c:pt>
                <c:pt idx="2262">
                  <c:v>70.571428569999995</c:v>
                </c:pt>
                <c:pt idx="2263">
                  <c:v>70.571428569999995</c:v>
                </c:pt>
                <c:pt idx="2264">
                  <c:v>70.571428569999995</c:v>
                </c:pt>
                <c:pt idx="2265">
                  <c:v>70.571428569999995</c:v>
                </c:pt>
                <c:pt idx="2266">
                  <c:v>70.571428569999995</c:v>
                </c:pt>
                <c:pt idx="2267">
                  <c:v>70.571428569999995</c:v>
                </c:pt>
                <c:pt idx="2268">
                  <c:v>70.571428569999995</c:v>
                </c:pt>
                <c:pt idx="2269">
                  <c:v>70.571428569999995</c:v>
                </c:pt>
                <c:pt idx="2270">
                  <c:v>70.571428569999995</c:v>
                </c:pt>
                <c:pt idx="2271">
                  <c:v>70.571428569999995</c:v>
                </c:pt>
                <c:pt idx="2272">
                  <c:v>70.571428569999995</c:v>
                </c:pt>
                <c:pt idx="2273">
                  <c:v>70.571428569999995</c:v>
                </c:pt>
                <c:pt idx="2274">
                  <c:v>70.571428569999995</c:v>
                </c:pt>
                <c:pt idx="2275">
                  <c:v>70.571428569999995</c:v>
                </c:pt>
                <c:pt idx="2276">
                  <c:v>70.571428569999995</c:v>
                </c:pt>
                <c:pt idx="2277">
                  <c:v>70.571428569999995</c:v>
                </c:pt>
                <c:pt idx="2278">
                  <c:v>98.8</c:v>
                </c:pt>
                <c:pt idx="2279">
                  <c:v>98.8</c:v>
                </c:pt>
                <c:pt idx="2280">
                  <c:v>98.8</c:v>
                </c:pt>
                <c:pt idx="2281">
                  <c:v>98.8</c:v>
                </c:pt>
                <c:pt idx="2282">
                  <c:v>98.8</c:v>
                </c:pt>
                <c:pt idx="2283">
                  <c:v>98.8</c:v>
                </c:pt>
                <c:pt idx="2284">
                  <c:v>98.8</c:v>
                </c:pt>
                <c:pt idx="2285">
                  <c:v>98.8</c:v>
                </c:pt>
                <c:pt idx="2286">
                  <c:v>98.8</c:v>
                </c:pt>
                <c:pt idx="2287">
                  <c:v>98.8</c:v>
                </c:pt>
                <c:pt idx="2288">
                  <c:v>98.8</c:v>
                </c:pt>
                <c:pt idx="2289">
                  <c:v>98.8</c:v>
                </c:pt>
                <c:pt idx="2290">
                  <c:v>98.8</c:v>
                </c:pt>
                <c:pt idx="2291">
                  <c:v>98.8</c:v>
                </c:pt>
                <c:pt idx="2292">
                  <c:v>98.8</c:v>
                </c:pt>
                <c:pt idx="2293">
                  <c:v>98.8</c:v>
                </c:pt>
                <c:pt idx="2294">
                  <c:v>98.8</c:v>
                </c:pt>
                <c:pt idx="2295">
                  <c:v>98.8</c:v>
                </c:pt>
                <c:pt idx="2296">
                  <c:v>98.8</c:v>
                </c:pt>
                <c:pt idx="2297">
                  <c:v>98.8</c:v>
                </c:pt>
                <c:pt idx="2298">
                  <c:v>98.8</c:v>
                </c:pt>
                <c:pt idx="2299">
                  <c:v>99.2</c:v>
                </c:pt>
                <c:pt idx="2300">
                  <c:v>99.2</c:v>
                </c:pt>
                <c:pt idx="2301">
                  <c:v>99.2</c:v>
                </c:pt>
                <c:pt idx="2302">
                  <c:v>99.2</c:v>
                </c:pt>
                <c:pt idx="2303">
                  <c:v>99.2</c:v>
                </c:pt>
                <c:pt idx="2304">
                  <c:v>99.2</c:v>
                </c:pt>
                <c:pt idx="2305">
                  <c:v>99.2</c:v>
                </c:pt>
                <c:pt idx="2306">
                  <c:v>99.2</c:v>
                </c:pt>
                <c:pt idx="2307">
                  <c:v>99.2</c:v>
                </c:pt>
                <c:pt idx="2308">
                  <c:v>99.2</c:v>
                </c:pt>
                <c:pt idx="2309">
                  <c:v>99.2</c:v>
                </c:pt>
                <c:pt idx="2310">
                  <c:v>99.2</c:v>
                </c:pt>
                <c:pt idx="2311">
                  <c:v>99.2</c:v>
                </c:pt>
                <c:pt idx="2312">
                  <c:v>99.2</c:v>
                </c:pt>
                <c:pt idx="2313">
                  <c:v>99.2</c:v>
                </c:pt>
                <c:pt idx="2314">
                  <c:v>99.2</c:v>
                </c:pt>
                <c:pt idx="2315">
                  <c:v>99.2</c:v>
                </c:pt>
                <c:pt idx="2316">
                  <c:v>99.2</c:v>
                </c:pt>
                <c:pt idx="2317">
                  <c:v>99.2</c:v>
                </c:pt>
                <c:pt idx="2318">
                  <c:v>99.2</c:v>
                </c:pt>
                <c:pt idx="2319">
                  <c:v>99.2</c:v>
                </c:pt>
                <c:pt idx="2320">
                  <c:v>99.2</c:v>
                </c:pt>
                <c:pt idx="2321">
                  <c:v>99.2</c:v>
                </c:pt>
                <c:pt idx="2322">
                  <c:v>99.2</c:v>
                </c:pt>
                <c:pt idx="2323">
                  <c:v>99.2</c:v>
                </c:pt>
                <c:pt idx="2324">
                  <c:v>99.2</c:v>
                </c:pt>
                <c:pt idx="2325">
                  <c:v>99.2</c:v>
                </c:pt>
                <c:pt idx="2326">
                  <c:v>99.2</c:v>
                </c:pt>
                <c:pt idx="2327">
                  <c:v>99.2</c:v>
                </c:pt>
                <c:pt idx="2328">
                  <c:v>99.2</c:v>
                </c:pt>
                <c:pt idx="2329">
                  <c:v>99.2</c:v>
                </c:pt>
                <c:pt idx="2330">
                  <c:v>99.2</c:v>
                </c:pt>
                <c:pt idx="2331">
                  <c:v>99.2</c:v>
                </c:pt>
                <c:pt idx="2332">
                  <c:v>99.2</c:v>
                </c:pt>
                <c:pt idx="2333">
                  <c:v>99.2</c:v>
                </c:pt>
                <c:pt idx="2334">
                  <c:v>99.2</c:v>
                </c:pt>
                <c:pt idx="2335">
                  <c:v>99.2</c:v>
                </c:pt>
                <c:pt idx="2336">
                  <c:v>99.2</c:v>
                </c:pt>
                <c:pt idx="2337">
                  <c:v>99.2</c:v>
                </c:pt>
                <c:pt idx="2338">
                  <c:v>99.2</c:v>
                </c:pt>
                <c:pt idx="2339">
                  <c:v>99.2</c:v>
                </c:pt>
                <c:pt idx="2340">
                  <c:v>99.2</c:v>
                </c:pt>
                <c:pt idx="2341">
                  <c:v>99.2</c:v>
                </c:pt>
                <c:pt idx="2342">
                  <c:v>99.2</c:v>
                </c:pt>
                <c:pt idx="2343">
                  <c:v>99.2</c:v>
                </c:pt>
                <c:pt idx="2344">
                  <c:v>99.2</c:v>
                </c:pt>
                <c:pt idx="2345">
                  <c:v>99.2</c:v>
                </c:pt>
                <c:pt idx="2346">
                  <c:v>99.2</c:v>
                </c:pt>
                <c:pt idx="2347">
                  <c:v>99.2</c:v>
                </c:pt>
                <c:pt idx="2348">
                  <c:v>99.2</c:v>
                </c:pt>
                <c:pt idx="2349">
                  <c:v>99.2</c:v>
                </c:pt>
                <c:pt idx="2350">
                  <c:v>99.2</c:v>
                </c:pt>
                <c:pt idx="2351">
                  <c:v>99.2</c:v>
                </c:pt>
                <c:pt idx="2352">
                  <c:v>99.2</c:v>
                </c:pt>
                <c:pt idx="2353">
                  <c:v>99.2</c:v>
                </c:pt>
                <c:pt idx="2354">
                  <c:v>99.2</c:v>
                </c:pt>
                <c:pt idx="2355">
                  <c:v>99.2</c:v>
                </c:pt>
                <c:pt idx="2356">
                  <c:v>99.2</c:v>
                </c:pt>
                <c:pt idx="2357">
                  <c:v>99.2</c:v>
                </c:pt>
                <c:pt idx="2358">
                  <c:v>99.2</c:v>
                </c:pt>
                <c:pt idx="2359">
                  <c:v>99.2</c:v>
                </c:pt>
                <c:pt idx="2360">
                  <c:v>99.2</c:v>
                </c:pt>
                <c:pt idx="2361">
                  <c:v>99.2</c:v>
                </c:pt>
                <c:pt idx="2362">
                  <c:v>99.2</c:v>
                </c:pt>
                <c:pt idx="2363">
                  <c:v>99.2</c:v>
                </c:pt>
                <c:pt idx="2364">
                  <c:v>99.2</c:v>
                </c:pt>
                <c:pt idx="2365">
                  <c:v>99.2</c:v>
                </c:pt>
                <c:pt idx="2366">
                  <c:v>99.2</c:v>
                </c:pt>
                <c:pt idx="2367">
                  <c:v>99.2</c:v>
                </c:pt>
                <c:pt idx="2368">
                  <c:v>99.2</c:v>
                </c:pt>
                <c:pt idx="2369">
                  <c:v>99.2</c:v>
                </c:pt>
                <c:pt idx="2370">
                  <c:v>99.2</c:v>
                </c:pt>
                <c:pt idx="2371">
                  <c:v>99.2</c:v>
                </c:pt>
                <c:pt idx="2372">
                  <c:v>99.2</c:v>
                </c:pt>
                <c:pt idx="2373">
                  <c:v>99.2</c:v>
                </c:pt>
                <c:pt idx="2374">
                  <c:v>99.2</c:v>
                </c:pt>
                <c:pt idx="2375">
                  <c:v>99.2</c:v>
                </c:pt>
                <c:pt idx="2376">
                  <c:v>99.2</c:v>
                </c:pt>
                <c:pt idx="2377">
                  <c:v>99.2</c:v>
                </c:pt>
                <c:pt idx="2378">
                  <c:v>99.2</c:v>
                </c:pt>
                <c:pt idx="2379">
                  <c:v>99.2</c:v>
                </c:pt>
                <c:pt idx="2380">
                  <c:v>99.2</c:v>
                </c:pt>
                <c:pt idx="2381">
                  <c:v>99.2</c:v>
                </c:pt>
                <c:pt idx="2382">
                  <c:v>99.2</c:v>
                </c:pt>
                <c:pt idx="2383">
                  <c:v>99.2</c:v>
                </c:pt>
                <c:pt idx="2384">
                  <c:v>99.2</c:v>
                </c:pt>
                <c:pt idx="2385">
                  <c:v>99.2</c:v>
                </c:pt>
                <c:pt idx="2386">
                  <c:v>99.2</c:v>
                </c:pt>
                <c:pt idx="2387">
                  <c:v>99.2</c:v>
                </c:pt>
                <c:pt idx="2388">
                  <c:v>99.2</c:v>
                </c:pt>
                <c:pt idx="2389">
                  <c:v>99.2</c:v>
                </c:pt>
                <c:pt idx="2390">
                  <c:v>99.2</c:v>
                </c:pt>
                <c:pt idx="2391">
                  <c:v>99.2</c:v>
                </c:pt>
                <c:pt idx="2392">
                  <c:v>99.2</c:v>
                </c:pt>
                <c:pt idx="2393">
                  <c:v>99.2</c:v>
                </c:pt>
                <c:pt idx="2394">
                  <c:v>99.2</c:v>
                </c:pt>
                <c:pt idx="2395">
                  <c:v>99.2</c:v>
                </c:pt>
                <c:pt idx="2396">
                  <c:v>99.2</c:v>
                </c:pt>
                <c:pt idx="2397">
                  <c:v>99.2</c:v>
                </c:pt>
                <c:pt idx="2398">
                  <c:v>99.2</c:v>
                </c:pt>
                <c:pt idx="2399">
                  <c:v>99.2</c:v>
                </c:pt>
                <c:pt idx="2400">
                  <c:v>99.2</c:v>
                </c:pt>
                <c:pt idx="2401">
                  <c:v>99.2</c:v>
                </c:pt>
                <c:pt idx="2402">
                  <c:v>99.2</c:v>
                </c:pt>
                <c:pt idx="2403">
                  <c:v>99.2</c:v>
                </c:pt>
                <c:pt idx="2404">
                  <c:v>99.2</c:v>
                </c:pt>
                <c:pt idx="2405">
                  <c:v>99.2</c:v>
                </c:pt>
                <c:pt idx="2406">
                  <c:v>99.2</c:v>
                </c:pt>
                <c:pt idx="2407">
                  <c:v>99.2</c:v>
                </c:pt>
                <c:pt idx="2408">
                  <c:v>99.2</c:v>
                </c:pt>
                <c:pt idx="2409">
                  <c:v>99.2</c:v>
                </c:pt>
                <c:pt idx="2410">
                  <c:v>99.2</c:v>
                </c:pt>
                <c:pt idx="2411">
                  <c:v>99.2</c:v>
                </c:pt>
                <c:pt idx="2412">
                  <c:v>99.2</c:v>
                </c:pt>
                <c:pt idx="2413">
                  <c:v>99.2</c:v>
                </c:pt>
                <c:pt idx="2414">
                  <c:v>99.2</c:v>
                </c:pt>
                <c:pt idx="2415">
                  <c:v>99.2</c:v>
                </c:pt>
                <c:pt idx="2416">
                  <c:v>99.2</c:v>
                </c:pt>
                <c:pt idx="2417">
                  <c:v>99.2</c:v>
                </c:pt>
                <c:pt idx="2418">
                  <c:v>99.2</c:v>
                </c:pt>
                <c:pt idx="2419">
                  <c:v>99.2</c:v>
                </c:pt>
                <c:pt idx="2420">
                  <c:v>99.2</c:v>
                </c:pt>
                <c:pt idx="2421">
                  <c:v>99.2</c:v>
                </c:pt>
                <c:pt idx="2422">
                  <c:v>99.2</c:v>
                </c:pt>
                <c:pt idx="2423">
                  <c:v>99.2</c:v>
                </c:pt>
                <c:pt idx="2424">
                  <c:v>99.2</c:v>
                </c:pt>
                <c:pt idx="2425">
                  <c:v>99.2</c:v>
                </c:pt>
                <c:pt idx="2426">
                  <c:v>99.2</c:v>
                </c:pt>
                <c:pt idx="2427">
                  <c:v>99.2</c:v>
                </c:pt>
                <c:pt idx="2428">
                  <c:v>99.2</c:v>
                </c:pt>
                <c:pt idx="2429">
                  <c:v>99.2</c:v>
                </c:pt>
                <c:pt idx="2430">
                  <c:v>99.2</c:v>
                </c:pt>
                <c:pt idx="2431">
                  <c:v>124</c:v>
                </c:pt>
                <c:pt idx="2432">
                  <c:v>124</c:v>
                </c:pt>
                <c:pt idx="2433">
                  <c:v>124</c:v>
                </c:pt>
                <c:pt idx="2434">
                  <c:v>124</c:v>
                </c:pt>
                <c:pt idx="2435">
                  <c:v>124</c:v>
                </c:pt>
                <c:pt idx="2436">
                  <c:v>124</c:v>
                </c:pt>
                <c:pt idx="2437">
                  <c:v>124</c:v>
                </c:pt>
                <c:pt idx="2438">
                  <c:v>124</c:v>
                </c:pt>
                <c:pt idx="2439">
                  <c:v>124</c:v>
                </c:pt>
                <c:pt idx="2440">
                  <c:v>124</c:v>
                </c:pt>
                <c:pt idx="2441">
                  <c:v>124</c:v>
                </c:pt>
                <c:pt idx="2442">
                  <c:v>124</c:v>
                </c:pt>
                <c:pt idx="2443">
                  <c:v>124</c:v>
                </c:pt>
                <c:pt idx="2444">
                  <c:v>124</c:v>
                </c:pt>
                <c:pt idx="2445">
                  <c:v>124</c:v>
                </c:pt>
                <c:pt idx="2446">
                  <c:v>124</c:v>
                </c:pt>
                <c:pt idx="2447">
                  <c:v>124</c:v>
                </c:pt>
                <c:pt idx="2448">
                  <c:v>124</c:v>
                </c:pt>
                <c:pt idx="2449">
                  <c:v>124</c:v>
                </c:pt>
                <c:pt idx="2450">
                  <c:v>124</c:v>
                </c:pt>
                <c:pt idx="2451">
                  <c:v>124</c:v>
                </c:pt>
                <c:pt idx="2452">
                  <c:v>124.25</c:v>
                </c:pt>
                <c:pt idx="2453">
                  <c:v>124.25</c:v>
                </c:pt>
                <c:pt idx="2454">
                  <c:v>124.25</c:v>
                </c:pt>
                <c:pt idx="2455">
                  <c:v>124.25</c:v>
                </c:pt>
                <c:pt idx="2456">
                  <c:v>124.25</c:v>
                </c:pt>
                <c:pt idx="2457">
                  <c:v>124.25</c:v>
                </c:pt>
                <c:pt idx="2458">
                  <c:v>124.25</c:v>
                </c:pt>
                <c:pt idx="2459">
                  <c:v>124.25</c:v>
                </c:pt>
                <c:pt idx="2460">
                  <c:v>124.25</c:v>
                </c:pt>
                <c:pt idx="2461">
                  <c:v>124.25</c:v>
                </c:pt>
                <c:pt idx="2462">
                  <c:v>124.25</c:v>
                </c:pt>
                <c:pt idx="2463">
                  <c:v>124.25</c:v>
                </c:pt>
                <c:pt idx="2464">
                  <c:v>124.25</c:v>
                </c:pt>
                <c:pt idx="2465">
                  <c:v>124.25</c:v>
                </c:pt>
                <c:pt idx="2466">
                  <c:v>124.25</c:v>
                </c:pt>
                <c:pt idx="2467">
                  <c:v>124.25</c:v>
                </c:pt>
                <c:pt idx="2468">
                  <c:v>124.25</c:v>
                </c:pt>
                <c:pt idx="2469">
                  <c:v>124.25</c:v>
                </c:pt>
                <c:pt idx="2470">
                  <c:v>124.25</c:v>
                </c:pt>
                <c:pt idx="2471">
                  <c:v>124.25</c:v>
                </c:pt>
                <c:pt idx="2472">
                  <c:v>124.25</c:v>
                </c:pt>
                <c:pt idx="2473">
                  <c:v>124.25</c:v>
                </c:pt>
                <c:pt idx="2474">
                  <c:v>124.25</c:v>
                </c:pt>
                <c:pt idx="2475">
                  <c:v>124.25</c:v>
                </c:pt>
                <c:pt idx="2476">
                  <c:v>124.25</c:v>
                </c:pt>
                <c:pt idx="2477">
                  <c:v>124.25</c:v>
                </c:pt>
                <c:pt idx="2478">
                  <c:v>124.25</c:v>
                </c:pt>
                <c:pt idx="2479">
                  <c:v>124.25</c:v>
                </c:pt>
                <c:pt idx="2480">
                  <c:v>124.25</c:v>
                </c:pt>
                <c:pt idx="2481">
                  <c:v>124.25</c:v>
                </c:pt>
                <c:pt idx="2482">
                  <c:v>124.25</c:v>
                </c:pt>
                <c:pt idx="2483">
                  <c:v>124.25</c:v>
                </c:pt>
                <c:pt idx="2484">
                  <c:v>124.25</c:v>
                </c:pt>
                <c:pt idx="2485">
                  <c:v>124.25</c:v>
                </c:pt>
                <c:pt idx="2486">
                  <c:v>124.25</c:v>
                </c:pt>
                <c:pt idx="2487">
                  <c:v>124.25</c:v>
                </c:pt>
                <c:pt idx="2488">
                  <c:v>124.25</c:v>
                </c:pt>
                <c:pt idx="2489">
                  <c:v>124.25</c:v>
                </c:pt>
                <c:pt idx="2490">
                  <c:v>124.25</c:v>
                </c:pt>
                <c:pt idx="2491">
                  <c:v>124.25</c:v>
                </c:pt>
                <c:pt idx="2492">
                  <c:v>124.25</c:v>
                </c:pt>
                <c:pt idx="2493">
                  <c:v>124.25</c:v>
                </c:pt>
                <c:pt idx="2494">
                  <c:v>124.25</c:v>
                </c:pt>
                <c:pt idx="2495">
                  <c:v>124.25</c:v>
                </c:pt>
                <c:pt idx="2496">
                  <c:v>124.25</c:v>
                </c:pt>
                <c:pt idx="2497">
                  <c:v>124.25</c:v>
                </c:pt>
                <c:pt idx="2498">
                  <c:v>124.25</c:v>
                </c:pt>
                <c:pt idx="2499">
                  <c:v>124.25</c:v>
                </c:pt>
                <c:pt idx="2500">
                  <c:v>124.25</c:v>
                </c:pt>
                <c:pt idx="2501">
                  <c:v>124.25</c:v>
                </c:pt>
                <c:pt idx="2502">
                  <c:v>124.25</c:v>
                </c:pt>
                <c:pt idx="2503">
                  <c:v>124.25</c:v>
                </c:pt>
                <c:pt idx="2504">
                  <c:v>124.25</c:v>
                </c:pt>
                <c:pt idx="2505">
                  <c:v>124.25</c:v>
                </c:pt>
                <c:pt idx="2506">
                  <c:v>124.25</c:v>
                </c:pt>
                <c:pt idx="2507">
                  <c:v>124.25</c:v>
                </c:pt>
                <c:pt idx="2508">
                  <c:v>124.25</c:v>
                </c:pt>
                <c:pt idx="2509">
                  <c:v>124.25</c:v>
                </c:pt>
                <c:pt idx="2510">
                  <c:v>124.25</c:v>
                </c:pt>
                <c:pt idx="2511">
                  <c:v>124.25</c:v>
                </c:pt>
                <c:pt idx="2512">
                  <c:v>124.25</c:v>
                </c:pt>
                <c:pt idx="2513">
                  <c:v>124.25</c:v>
                </c:pt>
                <c:pt idx="2514">
                  <c:v>124.25</c:v>
                </c:pt>
                <c:pt idx="2515">
                  <c:v>124.25</c:v>
                </c:pt>
                <c:pt idx="2516">
                  <c:v>124.25</c:v>
                </c:pt>
                <c:pt idx="2517">
                  <c:v>124.25</c:v>
                </c:pt>
                <c:pt idx="2518">
                  <c:v>124.25</c:v>
                </c:pt>
                <c:pt idx="2519">
                  <c:v>124.25</c:v>
                </c:pt>
                <c:pt idx="2520">
                  <c:v>124.25</c:v>
                </c:pt>
                <c:pt idx="2521">
                  <c:v>124.25</c:v>
                </c:pt>
                <c:pt idx="2522">
                  <c:v>124.25</c:v>
                </c:pt>
                <c:pt idx="2523">
                  <c:v>124.25</c:v>
                </c:pt>
                <c:pt idx="2524">
                  <c:v>124.25</c:v>
                </c:pt>
                <c:pt idx="2525">
                  <c:v>124.25</c:v>
                </c:pt>
                <c:pt idx="2526">
                  <c:v>124.25</c:v>
                </c:pt>
                <c:pt idx="2527">
                  <c:v>124.25</c:v>
                </c:pt>
                <c:pt idx="2528">
                  <c:v>124.25</c:v>
                </c:pt>
                <c:pt idx="2529">
                  <c:v>124.25</c:v>
                </c:pt>
                <c:pt idx="2530">
                  <c:v>124.25</c:v>
                </c:pt>
                <c:pt idx="2531">
                  <c:v>124.25</c:v>
                </c:pt>
                <c:pt idx="2532">
                  <c:v>124.25</c:v>
                </c:pt>
                <c:pt idx="2533">
                  <c:v>124.25</c:v>
                </c:pt>
                <c:pt idx="2534">
                  <c:v>124.25</c:v>
                </c:pt>
                <c:pt idx="2535">
                  <c:v>124.25</c:v>
                </c:pt>
                <c:pt idx="2536">
                  <c:v>124.25</c:v>
                </c:pt>
                <c:pt idx="2537">
                  <c:v>124.25</c:v>
                </c:pt>
                <c:pt idx="2538">
                  <c:v>124.25</c:v>
                </c:pt>
                <c:pt idx="2539">
                  <c:v>124.25</c:v>
                </c:pt>
                <c:pt idx="2540">
                  <c:v>124.25</c:v>
                </c:pt>
                <c:pt idx="2541">
                  <c:v>124.25</c:v>
                </c:pt>
                <c:pt idx="2542">
                  <c:v>124.25</c:v>
                </c:pt>
                <c:pt idx="2543">
                  <c:v>124.25</c:v>
                </c:pt>
                <c:pt idx="2544">
                  <c:v>124.25</c:v>
                </c:pt>
                <c:pt idx="2545">
                  <c:v>124.25</c:v>
                </c:pt>
                <c:pt idx="2546">
                  <c:v>124.25</c:v>
                </c:pt>
                <c:pt idx="2547">
                  <c:v>124.25</c:v>
                </c:pt>
                <c:pt idx="2548">
                  <c:v>124.25</c:v>
                </c:pt>
                <c:pt idx="2549">
                  <c:v>124.25</c:v>
                </c:pt>
                <c:pt idx="2550">
                  <c:v>124.25</c:v>
                </c:pt>
                <c:pt idx="2551">
                  <c:v>124.25</c:v>
                </c:pt>
                <c:pt idx="2552">
                  <c:v>124.25</c:v>
                </c:pt>
                <c:pt idx="2553">
                  <c:v>124.25</c:v>
                </c:pt>
                <c:pt idx="2554">
                  <c:v>124.25</c:v>
                </c:pt>
                <c:pt idx="2555">
                  <c:v>124.25</c:v>
                </c:pt>
                <c:pt idx="2556">
                  <c:v>124.25</c:v>
                </c:pt>
                <c:pt idx="2557">
                  <c:v>124.25</c:v>
                </c:pt>
                <c:pt idx="2558">
                  <c:v>124.25</c:v>
                </c:pt>
                <c:pt idx="2559">
                  <c:v>124.25</c:v>
                </c:pt>
                <c:pt idx="2560">
                  <c:v>124.25</c:v>
                </c:pt>
                <c:pt idx="2561">
                  <c:v>124.25</c:v>
                </c:pt>
                <c:pt idx="2562">
                  <c:v>124.25</c:v>
                </c:pt>
                <c:pt idx="2563">
                  <c:v>124.25</c:v>
                </c:pt>
                <c:pt idx="2564">
                  <c:v>124.25</c:v>
                </c:pt>
                <c:pt idx="2565">
                  <c:v>124.25</c:v>
                </c:pt>
                <c:pt idx="2566">
                  <c:v>124.25</c:v>
                </c:pt>
                <c:pt idx="2567">
                  <c:v>124.25</c:v>
                </c:pt>
                <c:pt idx="2568">
                  <c:v>124.25</c:v>
                </c:pt>
                <c:pt idx="2569">
                  <c:v>124.25</c:v>
                </c:pt>
                <c:pt idx="2570">
                  <c:v>124.25</c:v>
                </c:pt>
                <c:pt idx="2571">
                  <c:v>124.25</c:v>
                </c:pt>
                <c:pt idx="2572">
                  <c:v>124.25</c:v>
                </c:pt>
                <c:pt idx="2573">
                  <c:v>124.25</c:v>
                </c:pt>
                <c:pt idx="2574">
                  <c:v>124.25</c:v>
                </c:pt>
                <c:pt idx="2575">
                  <c:v>124.25</c:v>
                </c:pt>
                <c:pt idx="2576">
                  <c:v>124.25</c:v>
                </c:pt>
                <c:pt idx="2577">
                  <c:v>124.25</c:v>
                </c:pt>
                <c:pt idx="2578">
                  <c:v>124.25</c:v>
                </c:pt>
                <c:pt idx="2579">
                  <c:v>124.25</c:v>
                </c:pt>
                <c:pt idx="2580">
                  <c:v>124.25</c:v>
                </c:pt>
                <c:pt idx="2581">
                  <c:v>124.25</c:v>
                </c:pt>
                <c:pt idx="2582">
                  <c:v>124.25</c:v>
                </c:pt>
                <c:pt idx="2583">
                  <c:v>124.25</c:v>
                </c:pt>
                <c:pt idx="2584">
                  <c:v>124.25</c:v>
                </c:pt>
                <c:pt idx="2585">
                  <c:v>124.25</c:v>
                </c:pt>
                <c:pt idx="2586">
                  <c:v>124.25</c:v>
                </c:pt>
                <c:pt idx="2587">
                  <c:v>124.25</c:v>
                </c:pt>
                <c:pt idx="2588">
                  <c:v>124.25</c:v>
                </c:pt>
                <c:pt idx="2589">
                  <c:v>124.25</c:v>
                </c:pt>
                <c:pt idx="2590">
                  <c:v>124.25</c:v>
                </c:pt>
                <c:pt idx="2591">
                  <c:v>124.25</c:v>
                </c:pt>
                <c:pt idx="2592">
                  <c:v>124.25</c:v>
                </c:pt>
                <c:pt idx="2593">
                  <c:v>124.25</c:v>
                </c:pt>
                <c:pt idx="2594">
                  <c:v>124.25</c:v>
                </c:pt>
                <c:pt idx="2595">
                  <c:v>124.25</c:v>
                </c:pt>
                <c:pt idx="2596">
                  <c:v>124.25</c:v>
                </c:pt>
                <c:pt idx="2597">
                  <c:v>124.25</c:v>
                </c:pt>
                <c:pt idx="2598">
                  <c:v>124.25</c:v>
                </c:pt>
                <c:pt idx="2599">
                  <c:v>124.25</c:v>
                </c:pt>
                <c:pt idx="2600">
                  <c:v>124.25</c:v>
                </c:pt>
                <c:pt idx="2601">
                  <c:v>124.25</c:v>
                </c:pt>
                <c:pt idx="2602">
                  <c:v>124.25</c:v>
                </c:pt>
                <c:pt idx="2603">
                  <c:v>124.25</c:v>
                </c:pt>
                <c:pt idx="2604">
                  <c:v>124.25</c:v>
                </c:pt>
                <c:pt idx="2605">
                  <c:v>124.25</c:v>
                </c:pt>
                <c:pt idx="2606">
                  <c:v>124.25</c:v>
                </c:pt>
                <c:pt idx="2607">
                  <c:v>124.25</c:v>
                </c:pt>
                <c:pt idx="2608">
                  <c:v>124.25</c:v>
                </c:pt>
                <c:pt idx="2609">
                  <c:v>124.25</c:v>
                </c:pt>
                <c:pt idx="2610">
                  <c:v>124.25</c:v>
                </c:pt>
                <c:pt idx="2611">
                  <c:v>124.25</c:v>
                </c:pt>
                <c:pt idx="2612">
                  <c:v>124.25</c:v>
                </c:pt>
                <c:pt idx="2613">
                  <c:v>124.25</c:v>
                </c:pt>
                <c:pt idx="2614">
                  <c:v>124.25</c:v>
                </c:pt>
                <c:pt idx="2615">
                  <c:v>124.25</c:v>
                </c:pt>
                <c:pt idx="2616">
                  <c:v>124.25</c:v>
                </c:pt>
                <c:pt idx="2617">
                  <c:v>124.25</c:v>
                </c:pt>
                <c:pt idx="2618">
                  <c:v>124.25</c:v>
                </c:pt>
                <c:pt idx="2619">
                  <c:v>124.25</c:v>
                </c:pt>
                <c:pt idx="2620">
                  <c:v>124.25</c:v>
                </c:pt>
                <c:pt idx="2621">
                  <c:v>124.25</c:v>
                </c:pt>
                <c:pt idx="2622">
                  <c:v>124.25</c:v>
                </c:pt>
                <c:pt idx="2623">
                  <c:v>124.25</c:v>
                </c:pt>
                <c:pt idx="2624">
                  <c:v>124.25</c:v>
                </c:pt>
                <c:pt idx="2625">
                  <c:v>124.25</c:v>
                </c:pt>
                <c:pt idx="2626">
                  <c:v>124.25</c:v>
                </c:pt>
                <c:pt idx="2627">
                  <c:v>124.25</c:v>
                </c:pt>
                <c:pt idx="2628">
                  <c:v>124.25</c:v>
                </c:pt>
                <c:pt idx="2629">
                  <c:v>124.25</c:v>
                </c:pt>
                <c:pt idx="2630">
                  <c:v>124.25</c:v>
                </c:pt>
                <c:pt idx="2631">
                  <c:v>124.25</c:v>
                </c:pt>
                <c:pt idx="2632">
                  <c:v>124.25</c:v>
                </c:pt>
                <c:pt idx="2633">
                  <c:v>124.25</c:v>
                </c:pt>
                <c:pt idx="2634">
                  <c:v>165.66666670000001</c:v>
                </c:pt>
                <c:pt idx="2635">
                  <c:v>165.66666670000001</c:v>
                </c:pt>
                <c:pt idx="2636">
                  <c:v>165.66666670000001</c:v>
                </c:pt>
                <c:pt idx="2637">
                  <c:v>165.66666670000001</c:v>
                </c:pt>
                <c:pt idx="2638">
                  <c:v>165.66666670000001</c:v>
                </c:pt>
                <c:pt idx="2639">
                  <c:v>165.66666670000001</c:v>
                </c:pt>
                <c:pt idx="2640">
                  <c:v>165.66666670000001</c:v>
                </c:pt>
                <c:pt idx="2641">
                  <c:v>165.66666670000001</c:v>
                </c:pt>
                <c:pt idx="2642">
                  <c:v>165.66666670000001</c:v>
                </c:pt>
                <c:pt idx="2643">
                  <c:v>165.66666670000001</c:v>
                </c:pt>
                <c:pt idx="2644">
                  <c:v>165.66666670000001</c:v>
                </c:pt>
                <c:pt idx="2645">
                  <c:v>165.66666670000001</c:v>
                </c:pt>
                <c:pt idx="2646">
                  <c:v>165.66666670000001</c:v>
                </c:pt>
                <c:pt idx="2647">
                  <c:v>248.5</c:v>
                </c:pt>
                <c:pt idx="2648">
                  <c:v>248.5</c:v>
                </c:pt>
                <c:pt idx="2649">
                  <c:v>248.5</c:v>
                </c:pt>
                <c:pt idx="2650">
                  <c:v>248.5</c:v>
                </c:pt>
                <c:pt idx="2651">
                  <c:v>248.5</c:v>
                </c:pt>
                <c:pt idx="2652">
                  <c:v>248.5</c:v>
                </c:pt>
                <c:pt idx="2653">
                  <c:v>248.5</c:v>
                </c:pt>
                <c:pt idx="2654">
                  <c:v>248.5</c:v>
                </c:pt>
                <c:pt idx="2655">
                  <c:v>249</c:v>
                </c:pt>
                <c:pt idx="2656">
                  <c:v>249</c:v>
                </c:pt>
                <c:pt idx="2657">
                  <c:v>249</c:v>
                </c:pt>
                <c:pt idx="2658">
                  <c:v>249</c:v>
                </c:pt>
                <c:pt idx="2659">
                  <c:v>249</c:v>
                </c:pt>
                <c:pt idx="2660">
                  <c:v>249</c:v>
                </c:pt>
                <c:pt idx="2661">
                  <c:v>249</c:v>
                </c:pt>
                <c:pt idx="2662">
                  <c:v>249</c:v>
                </c:pt>
                <c:pt idx="2663">
                  <c:v>249</c:v>
                </c:pt>
                <c:pt idx="2664">
                  <c:v>249</c:v>
                </c:pt>
                <c:pt idx="2665">
                  <c:v>249</c:v>
                </c:pt>
                <c:pt idx="2666">
                  <c:v>249</c:v>
                </c:pt>
                <c:pt idx="2667">
                  <c:v>249</c:v>
                </c:pt>
                <c:pt idx="2668">
                  <c:v>249.5</c:v>
                </c:pt>
                <c:pt idx="2669">
                  <c:v>249.5</c:v>
                </c:pt>
                <c:pt idx="2670">
                  <c:v>249.5</c:v>
                </c:pt>
                <c:pt idx="2671">
                  <c:v>249.5</c:v>
                </c:pt>
                <c:pt idx="2672">
                  <c:v>249.5</c:v>
                </c:pt>
                <c:pt idx="2673">
                  <c:v>249.5</c:v>
                </c:pt>
                <c:pt idx="2674">
                  <c:v>249.5</c:v>
                </c:pt>
                <c:pt idx="2675">
                  <c:v>249.5</c:v>
                </c:pt>
                <c:pt idx="2676">
                  <c:v>249.5</c:v>
                </c:pt>
                <c:pt idx="2677">
                  <c:v>249.5</c:v>
                </c:pt>
                <c:pt idx="2678">
                  <c:v>249.5</c:v>
                </c:pt>
                <c:pt idx="2679">
                  <c:v>249.5</c:v>
                </c:pt>
                <c:pt idx="2680">
                  <c:v>249.5</c:v>
                </c:pt>
                <c:pt idx="2681">
                  <c:v>249.5</c:v>
                </c:pt>
                <c:pt idx="2682">
                  <c:v>249.5</c:v>
                </c:pt>
                <c:pt idx="2683">
                  <c:v>249.5</c:v>
                </c:pt>
                <c:pt idx="2684">
                  <c:v>249.5</c:v>
                </c:pt>
                <c:pt idx="2685">
                  <c:v>249.5</c:v>
                </c:pt>
                <c:pt idx="2686">
                  <c:v>249.5</c:v>
                </c:pt>
                <c:pt idx="2687">
                  <c:v>249.5</c:v>
                </c:pt>
                <c:pt idx="2688">
                  <c:v>249.5</c:v>
                </c:pt>
                <c:pt idx="2689">
                  <c:v>249.5</c:v>
                </c:pt>
                <c:pt idx="2690">
                  <c:v>249.5</c:v>
                </c:pt>
                <c:pt idx="2691">
                  <c:v>249.5</c:v>
                </c:pt>
                <c:pt idx="2692">
                  <c:v>249.5</c:v>
                </c:pt>
                <c:pt idx="2693">
                  <c:v>249.5</c:v>
                </c:pt>
                <c:pt idx="2694">
                  <c:v>249.5</c:v>
                </c:pt>
                <c:pt idx="2695">
                  <c:v>249.5</c:v>
                </c:pt>
                <c:pt idx="2696">
                  <c:v>249.5</c:v>
                </c:pt>
                <c:pt idx="2697">
                  <c:v>249.5</c:v>
                </c:pt>
                <c:pt idx="2698">
                  <c:v>249.5</c:v>
                </c:pt>
                <c:pt idx="2699">
                  <c:v>249.5</c:v>
                </c:pt>
                <c:pt idx="2700">
                  <c:v>249.5</c:v>
                </c:pt>
                <c:pt idx="2701">
                  <c:v>249.5</c:v>
                </c:pt>
                <c:pt idx="2702">
                  <c:v>249.5</c:v>
                </c:pt>
                <c:pt idx="2703">
                  <c:v>249.5</c:v>
                </c:pt>
                <c:pt idx="2704">
                  <c:v>249.5</c:v>
                </c:pt>
                <c:pt idx="2705">
                  <c:v>249.5</c:v>
                </c:pt>
                <c:pt idx="2706">
                  <c:v>249.5</c:v>
                </c:pt>
                <c:pt idx="2707">
                  <c:v>249.5</c:v>
                </c:pt>
                <c:pt idx="2708">
                  <c:v>249.5</c:v>
                </c:pt>
                <c:pt idx="2709">
                  <c:v>249.5</c:v>
                </c:pt>
                <c:pt idx="2710">
                  <c:v>249.5</c:v>
                </c:pt>
                <c:pt idx="2711">
                  <c:v>249.5</c:v>
                </c:pt>
                <c:pt idx="2712">
                  <c:v>249.5</c:v>
                </c:pt>
                <c:pt idx="2713">
                  <c:v>249.5</c:v>
                </c:pt>
                <c:pt idx="2714">
                  <c:v>249.5</c:v>
                </c:pt>
                <c:pt idx="2715">
                  <c:v>249.5</c:v>
                </c:pt>
                <c:pt idx="2716">
                  <c:v>249.5</c:v>
                </c:pt>
                <c:pt idx="2717">
                  <c:v>249.5</c:v>
                </c:pt>
                <c:pt idx="2718">
                  <c:v>249.5</c:v>
                </c:pt>
                <c:pt idx="2719">
                  <c:v>249.5</c:v>
                </c:pt>
                <c:pt idx="2720">
                  <c:v>249.5</c:v>
                </c:pt>
                <c:pt idx="2721">
                  <c:v>249.5</c:v>
                </c:pt>
                <c:pt idx="2722">
                  <c:v>249.5</c:v>
                </c:pt>
                <c:pt idx="2723">
                  <c:v>249.5</c:v>
                </c:pt>
                <c:pt idx="2724">
                  <c:v>249.5</c:v>
                </c:pt>
                <c:pt idx="2725">
                  <c:v>249.5</c:v>
                </c:pt>
                <c:pt idx="2726">
                  <c:v>249.5</c:v>
                </c:pt>
                <c:pt idx="2727">
                  <c:v>249.5</c:v>
                </c:pt>
                <c:pt idx="2728">
                  <c:v>249.5</c:v>
                </c:pt>
                <c:pt idx="2729">
                  <c:v>249.5</c:v>
                </c:pt>
                <c:pt idx="2730">
                  <c:v>249.5</c:v>
                </c:pt>
                <c:pt idx="2731">
                  <c:v>249.5</c:v>
                </c:pt>
                <c:pt idx="2732">
                  <c:v>249.5</c:v>
                </c:pt>
                <c:pt idx="2733">
                  <c:v>249.5</c:v>
                </c:pt>
                <c:pt idx="2734">
                  <c:v>249.5</c:v>
                </c:pt>
                <c:pt idx="2735">
                  <c:v>249.5</c:v>
                </c:pt>
                <c:pt idx="2736">
                  <c:v>249.5</c:v>
                </c:pt>
                <c:pt idx="2737">
                  <c:v>249.5</c:v>
                </c:pt>
                <c:pt idx="2738">
                  <c:v>249.5</c:v>
                </c:pt>
                <c:pt idx="2739">
                  <c:v>249.5</c:v>
                </c:pt>
                <c:pt idx="2740">
                  <c:v>249.5</c:v>
                </c:pt>
                <c:pt idx="2741">
                  <c:v>249.5</c:v>
                </c:pt>
                <c:pt idx="2742">
                  <c:v>249.5</c:v>
                </c:pt>
                <c:pt idx="2743">
                  <c:v>249.5</c:v>
                </c:pt>
                <c:pt idx="2744">
                  <c:v>249.5</c:v>
                </c:pt>
                <c:pt idx="2745">
                  <c:v>249.5</c:v>
                </c:pt>
                <c:pt idx="2746">
                  <c:v>249.5</c:v>
                </c:pt>
                <c:pt idx="2747">
                  <c:v>249.5</c:v>
                </c:pt>
                <c:pt idx="2748">
                  <c:v>249.5</c:v>
                </c:pt>
                <c:pt idx="2749">
                  <c:v>249.5</c:v>
                </c:pt>
                <c:pt idx="2750">
                  <c:v>249.5</c:v>
                </c:pt>
                <c:pt idx="2751">
                  <c:v>249.5</c:v>
                </c:pt>
                <c:pt idx="2752">
                  <c:v>249.5</c:v>
                </c:pt>
                <c:pt idx="2753">
                  <c:v>249.5</c:v>
                </c:pt>
                <c:pt idx="2754">
                  <c:v>249.5</c:v>
                </c:pt>
                <c:pt idx="2755">
                  <c:v>249.5</c:v>
                </c:pt>
                <c:pt idx="2756">
                  <c:v>249.5</c:v>
                </c:pt>
                <c:pt idx="2757">
                  <c:v>249.5</c:v>
                </c:pt>
                <c:pt idx="2758">
                  <c:v>249.5</c:v>
                </c:pt>
                <c:pt idx="2759">
                  <c:v>249.5</c:v>
                </c:pt>
                <c:pt idx="2760">
                  <c:v>249.5</c:v>
                </c:pt>
                <c:pt idx="2761">
                  <c:v>249.5</c:v>
                </c:pt>
                <c:pt idx="2762">
                  <c:v>249.5</c:v>
                </c:pt>
                <c:pt idx="2763">
                  <c:v>249.5</c:v>
                </c:pt>
                <c:pt idx="2764">
                  <c:v>249.5</c:v>
                </c:pt>
                <c:pt idx="2765">
                  <c:v>249.5</c:v>
                </c:pt>
                <c:pt idx="2766">
                  <c:v>249.5</c:v>
                </c:pt>
                <c:pt idx="2767">
                  <c:v>249.5</c:v>
                </c:pt>
                <c:pt idx="2768">
                  <c:v>249.5</c:v>
                </c:pt>
                <c:pt idx="2769">
                  <c:v>249.5</c:v>
                </c:pt>
                <c:pt idx="2770">
                  <c:v>249.5</c:v>
                </c:pt>
                <c:pt idx="2771">
                  <c:v>249.5</c:v>
                </c:pt>
                <c:pt idx="2772">
                  <c:v>249.5</c:v>
                </c:pt>
                <c:pt idx="2773">
                  <c:v>249.5</c:v>
                </c:pt>
                <c:pt idx="2774">
                  <c:v>249.5</c:v>
                </c:pt>
                <c:pt idx="2775">
                  <c:v>249.5</c:v>
                </c:pt>
                <c:pt idx="2776">
                  <c:v>249.5</c:v>
                </c:pt>
                <c:pt idx="2777">
                  <c:v>249.5</c:v>
                </c:pt>
                <c:pt idx="2778">
                  <c:v>249.5</c:v>
                </c:pt>
                <c:pt idx="2779">
                  <c:v>249.5</c:v>
                </c:pt>
                <c:pt idx="2780">
                  <c:v>249.5</c:v>
                </c:pt>
                <c:pt idx="2781">
                  <c:v>249.5</c:v>
                </c:pt>
                <c:pt idx="2782">
                  <c:v>249.5</c:v>
                </c:pt>
                <c:pt idx="2783">
                  <c:v>249.5</c:v>
                </c:pt>
                <c:pt idx="2784">
                  <c:v>249.5</c:v>
                </c:pt>
                <c:pt idx="2785">
                  <c:v>249.5</c:v>
                </c:pt>
                <c:pt idx="2786">
                  <c:v>249.5</c:v>
                </c:pt>
                <c:pt idx="2787">
                  <c:v>249.5</c:v>
                </c:pt>
                <c:pt idx="2788">
                  <c:v>249.5</c:v>
                </c:pt>
                <c:pt idx="2789">
                  <c:v>249.5</c:v>
                </c:pt>
                <c:pt idx="2790">
                  <c:v>249.5</c:v>
                </c:pt>
                <c:pt idx="2791">
                  <c:v>249.5</c:v>
                </c:pt>
                <c:pt idx="2792">
                  <c:v>249.5</c:v>
                </c:pt>
                <c:pt idx="2793">
                  <c:v>249.5</c:v>
                </c:pt>
                <c:pt idx="2794">
                  <c:v>249.5</c:v>
                </c:pt>
                <c:pt idx="2795">
                  <c:v>249.5</c:v>
                </c:pt>
                <c:pt idx="2796">
                  <c:v>249.5</c:v>
                </c:pt>
                <c:pt idx="2797">
                  <c:v>249.5</c:v>
                </c:pt>
                <c:pt idx="2798">
                  <c:v>249.5</c:v>
                </c:pt>
                <c:pt idx="2799">
                  <c:v>249.5</c:v>
                </c:pt>
                <c:pt idx="2800">
                  <c:v>249.5</c:v>
                </c:pt>
                <c:pt idx="2801">
                  <c:v>249.5</c:v>
                </c:pt>
                <c:pt idx="2802">
                  <c:v>249.5</c:v>
                </c:pt>
                <c:pt idx="2803">
                  <c:v>249.5</c:v>
                </c:pt>
                <c:pt idx="2804">
                  <c:v>249.5</c:v>
                </c:pt>
                <c:pt idx="2805">
                  <c:v>249.5</c:v>
                </c:pt>
                <c:pt idx="2806">
                  <c:v>249.5</c:v>
                </c:pt>
                <c:pt idx="2807">
                  <c:v>249.5</c:v>
                </c:pt>
                <c:pt idx="2808">
                  <c:v>249.5</c:v>
                </c:pt>
                <c:pt idx="2809">
                  <c:v>249.5</c:v>
                </c:pt>
                <c:pt idx="2810">
                  <c:v>249.5</c:v>
                </c:pt>
                <c:pt idx="2811">
                  <c:v>249.5</c:v>
                </c:pt>
                <c:pt idx="2812">
                  <c:v>249.5</c:v>
                </c:pt>
                <c:pt idx="2813">
                  <c:v>249.5</c:v>
                </c:pt>
                <c:pt idx="2814">
                  <c:v>249.5</c:v>
                </c:pt>
                <c:pt idx="2815">
                  <c:v>249.5</c:v>
                </c:pt>
                <c:pt idx="2816">
                  <c:v>249.5</c:v>
                </c:pt>
                <c:pt idx="2817">
                  <c:v>249.5</c:v>
                </c:pt>
                <c:pt idx="2818">
                  <c:v>249.5</c:v>
                </c:pt>
                <c:pt idx="2819">
                  <c:v>249.5</c:v>
                </c:pt>
                <c:pt idx="2820">
                  <c:v>249.5</c:v>
                </c:pt>
                <c:pt idx="2821">
                  <c:v>249.5</c:v>
                </c:pt>
                <c:pt idx="2822">
                  <c:v>249.5</c:v>
                </c:pt>
                <c:pt idx="2823">
                  <c:v>249.5</c:v>
                </c:pt>
                <c:pt idx="2824">
                  <c:v>249.5</c:v>
                </c:pt>
                <c:pt idx="2825">
                  <c:v>249.5</c:v>
                </c:pt>
                <c:pt idx="2826">
                  <c:v>249.5</c:v>
                </c:pt>
                <c:pt idx="2827">
                  <c:v>249.5</c:v>
                </c:pt>
                <c:pt idx="2828">
                  <c:v>249.5</c:v>
                </c:pt>
                <c:pt idx="2829">
                  <c:v>249.5</c:v>
                </c:pt>
                <c:pt idx="2830">
                  <c:v>249.5</c:v>
                </c:pt>
                <c:pt idx="2831">
                  <c:v>249.5</c:v>
                </c:pt>
                <c:pt idx="2832">
                  <c:v>249.5</c:v>
                </c:pt>
                <c:pt idx="2833">
                  <c:v>249.5</c:v>
                </c:pt>
                <c:pt idx="2834">
                  <c:v>249.5</c:v>
                </c:pt>
                <c:pt idx="2835">
                  <c:v>249.5</c:v>
                </c:pt>
                <c:pt idx="2836">
                  <c:v>249.5</c:v>
                </c:pt>
                <c:pt idx="2837">
                  <c:v>249.5</c:v>
                </c:pt>
                <c:pt idx="2838">
                  <c:v>249.5</c:v>
                </c:pt>
                <c:pt idx="2839">
                  <c:v>249.5</c:v>
                </c:pt>
                <c:pt idx="2840">
                  <c:v>249.5</c:v>
                </c:pt>
                <c:pt idx="2841">
                  <c:v>249.5</c:v>
                </c:pt>
                <c:pt idx="2842">
                  <c:v>249.5</c:v>
                </c:pt>
                <c:pt idx="2843">
                  <c:v>249.5</c:v>
                </c:pt>
                <c:pt idx="2844">
                  <c:v>249.5</c:v>
                </c:pt>
                <c:pt idx="2845">
                  <c:v>249.5</c:v>
                </c:pt>
                <c:pt idx="2846">
                  <c:v>249.5</c:v>
                </c:pt>
                <c:pt idx="2847">
                  <c:v>249.5</c:v>
                </c:pt>
                <c:pt idx="2848">
                  <c:v>249.5</c:v>
                </c:pt>
                <c:pt idx="2849">
                  <c:v>249.5</c:v>
                </c:pt>
                <c:pt idx="2850">
                  <c:v>249.5</c:v>
                </c:pt>
                <c:pt idx="2851">
                  <c:v>249.5</c:v>
                </c:pt>
                <c:pt idx="2852">
                  <c:v>249.5</c:v>
                </c:pt>
                <c:pt idx="2853">
                  <c:v>249.5</c:v>
                </c:pt>
                <c:pt idx="2854">
                  <c:v>249.5</c:v>
                </c:pt>
                <c:pt idx="2855">
                  <c:v>249.5</c:v>
                </c:pt>
                <c:pt idx="2856">
                  <c:v>249.5</c:v>
                </c:pt>
                <c:pt idx="2857">
                  <c:v>249.5</c:v>
                </c:pt>
                <c:pt idx="2858">
                  <c:v>249.5</c:v>
                </c:pt>
                <c:pt idx="2859">
                  <c:v>249.5</c:v>
                </c:pt>
                <c:pt idx="2860">
                  <c:v>249.5</c:v>
                </c:pt>
                <c:pt idx="2861">
                  <c:v>249.5</c:v>
                </c:pt>
                <c:pt idx="2862">
                  <c:v>249.5</c:v>
                </c:pt>
                <c:pt idx="2863">
                  <c:v>249.5</c:v>
                </c:pt>
                <c:pt idx="2864">
                  <c:v>249.5</c:v>
                </c:pt>
                <c:pt idx="2865">
                  <c:v>249.5</c:v>
                </c:pt>
                <c:pt idx="2866">
                  <c:v>249.5</c:v>
                </c:pt>
                <c:pt idx="2867">
                  <c:v>249.5</c:v>
                </c:pt>
                <c:pt idx="2868">
                  <c:v>249.5</c:v>
                </c:pt>
                <c:pt idx="2869">
                  <c:v>249.5</c:v>
                </c:pt>
                <c:pt idx="2870">
                  <c:v>249.5</c:v>
                </c:pt>
                <c:pt idx="2871">
                  <c:v>249.5</c:v>
                </c:pt>
                <c:pt idx="2872">
                  <c:v>249.5</c:v>
                </c:pt>
                <c:pt idx="2873">
                  <c:v>249.5</c:v>
                </c:pt>
                <c:pt idx="2874">
                  <c:v>249.5</c:v>
                </c:pt>
                <c:pt idx="2875">
                  <c:v>249.5</c:v>
                </c:pt>
                <c:pt idx="2876">
                  <c:v>249.5</c:v>
                </c:pt>
                <c:pt idx="2877">
                  <c:v>249.5</c:v>
                </c:pt>
                <c:pt idx="2878">
                  <c:v>249.5</c:v>
                </c:pt>
                <c:pt idx="2879">
                  <c:v>249.5</c:v>
                </c:pt>
                <c:pt idx="2880">
                  <c:v>249.5</c:v>
                </c:pt>
                <c:pt idx="2881">
                  <c:v>249.5</c:v>
                </c:pt>
                <c:pt idx="2882">
                  <c:v>249.5</c:v>
                </c:pt>
                <c:pt idx="2883">
                  <c:v>249.5</c:v>
                </c:pt>
                <c:pt idx="2884">
                  <c:v>249.5</c:v>
                </c:pt>
                <c:pt idx="2885">
                  <c:v>249.5</c:v>
                </c:pt>
                <c:pt idx="2886">
                  <c:v>249.5</c:v>
                </c:pt>
                <c:pt idx="2887">
                  <c:v>249.5</c:v>
                </c:pt>
                <c:pt idx="2888">
                  <c:v>249.5</c:v>
                </c:pt>
                <c:pt idx="2889">
                  <c:v>249.5</c:v>
                </c:pt>
                <c:pt idx="2890">
                  <c:v>249.5</c:v>
                </c:pt>
                <c:pt idx="2891">
                  <c:v>249.5</c:v>
                </c:pt>
                <c:pt idx="2892">
                  <c:v>249.5</c:v>
                </c:pt>
                <c:pt idx="2893">
                  <c:v>249.5</c:v>
                </c:pt>
                <c:pt idx="2894">
                  <c:v>249.5</c:v>
                </c:pt>
                <c:pt idx="2895">
                  <c:v>249.5</c:v>
                </c:pt>
                <c:pt idx="2896">
                  <c:v>249.5</c:v>
                </c:pt>
                <c:pt idx="2897">
                  <c:v>249.5</c:v>
                </c:pt>
                <c:pt idx="2898">
                  <c:v>249.5</c:v>
                </c:pt>
                <c:pt idx="2899">
                  <c:v>249.5</c:v>
                </c:pt>
                <c:pt idx="2900">
                  <c:v>249.5</c:v>
                </c:pt>
                <c:pt idx="2901">
                  <c:v>249.5</c:v>
                </c:pt>
                <c:pt idx="2902">
                  <c:v>249.5</c:v>
                </c:pt>
                <c:pt idx="2903">
                  <c:v>249.5</c:v>
                </c:pt>
                <c:pt idx="2904">
                  <c:v>249.5</c:v>
                </c:pt>
                <c:pt idx="2905">
                  <c:v>249.5</c:v>
                </c:pt>
                <c:pt idx="2906">
                  <c:v>249.5</c:v>
                </c:pt>
                <c:pt idx="2907">
                  <c:v>249.5</c:v>
                </c:pt>
                <c:pt idx="2908">
                  <c:v>249.5</c:v>
                </c:pt>
                <c:pt idx="2909">
                  <c:v>249.5</c:v>
                </c:pt>
                <c:pt idx="2910">
                  <c:v>249.5</c:v>
                </c:pt>
                <c:pt idx="2911">
                  <c:v>249.5</c:v>
                </c:pt>
                <c:pt idx="2912">
                  <c:v>249.5</c:v>
                </c:pt>
                <c:pt idx="2913">
                  <c:v>249.5</c:v>
                </c:pt>
                <c:pt idx="2914">
                  <c:v>249.5</c:v>
                </c:pt>
                <c:pt idx="2915">
                  <c:v>249.5</c:v>
                </c:pt>
                <c:pt idx="2916">
                  <c:v>249.5</c:v>
                </c:pt>
                <c:pt idx="2917">
                  <c:v>249.5</c:v>
                </c:pt>
                <c:pt idx="2918">
                  <c:v>249.5</c:v>
                </c:pt>
                <c:pt idx="2919">
                  <c:v>249.5</c:v>
                </c:pt>
                <c:pt idx="2920">
                  <c:v>249.5</c:v>
                </c:pt>
                <c:pt idx="2921">
                  <c:v>249.5</c:v>
                </c:pt>
                <c:pt idx="2922">
                  <c:v>249.5</c:v>
                </c:pt>
                <c:pt idx="2923">
                  <c:v>249.5</c:v>
                </c:pt>
                <c:pt idx="2924">
                  <c:v>249.5</c:v>
                </c:pt>
                <c:pt idx="2925">
                  <c:v>249.5</c:v>
                </c:pt>
                <c:pt idx="2926">
                  <c:v>249.5</c:v>
                </c:pt>
                <c:pt idx="2927">
                  <c:v>249.5</c:v>
                </c:pt>
                <c:pt idx="2928">
                  <c:v>249.5</c:v>
                </c:pt>
                <c:pt idx="2929">
                  <c:v>249.5</c:v>
                </c:pt>
                <c:pt idx="2930">
                  <c:v>249.5</c:v>
                </c:pt>
                <c:pt idx="2931">
                  <c:v>249.5</c:v>
                </c:pt>
                <c:pt idx="2932">
                  <c:v>249.5</c:v>
                </c:pt>
                <c:pt idx="2933">
                  <c:v>249.5</c:v>
                </c:pt>
                <c:pt idx="2934">
                  <c:v>249.5</c:v>
                </c:pt>
                <c:pt idx="2935">
                  <c:v>249.5</c:v>
                </c:pt>
                <c:pt idx="2936">
                  <c:v>249.5</c:v>
                </c:pt>
                <c:pt idx="2937">
                  <c:v>249.5</c:v>
                </c:pt>
                <c:pt idx="2938">
                  <c:v>249.5</c:v>
                </c:pt>
                <c:pt idx="2939">
                  <c:v>249.5</c:v>
                </c:pt>
                <c:pt idx="2940">
                  <c:v>249.5</c:v>
                </c:pt>
                <c:pt idx="2941">
                  <c:v>249.5</c:v>
                </c:pt>
                <c:pt idx="2942">
                  <c:v>249.5</c:v>
                </c:pt>
                <c:pt idx="2943">
                  <c:v>249.5</c:v>
                </c:pt>
                <c:pt idx="2944">
                  <c:v>249.5</c:v>
                </c:pt>
                <c:pt idx="2945">
                  <c:v>249.5</c:v>
                </c:pt>
                <c:pt idx="2946">
                  <c:v>249.5</c:v>
                </c:pt>
                <c:pt idx="2947">
                  <c:v>249.5</c:v>
                </c:pt>
                <c:pt idx="2948">
                  <c:v>249.5</c:v>
                </c:pt>
                <c:pt idx="2949">
                  <c:v>249.5</c:v>
                </c:pt>
                <c:pt idx="2950">
                  <c:v>249.5</c:v>
                </c:pt>
                <c:pt idx="2951">
                  <c:v>249.5</c:v>
                </c:pt>
                <c:pt idx="2952">
                  <c:v>499</c:v>
                </c:pt>
                <c:pt idx="2953">
                  <c:v>499</c:v>
                </c:pt>
                <c:pt idx="2954">
                  <c:v>499</c:v>
                </c:pt>
                <c:pt idx="2955">
                  <c:v>499</c:v>
                </c:pt>
                <c:pt idx="2956">
                  <c:v>499</c:v>
                </c:pt>
                <c:pt idx="2957">
                  <c:v>499</c:v>
                </c:pt>
                <c:pt idx="2958">
                  <c:v>499</c:v>
                </c:pt>
                <c:pt idx="2959">
                  <c:v>499</c:v>
                </c:pt>
                <c:pt idx="2960">
                  <c:v>499</c:v>
                </c:pt>
                <c:pt idx="2961">
                  <c:v>499</c:v>
                </c:pt>
                <c:pt idx="2962">
                  <c:v>499</c:v>
                </c:pt>
                <c:pt idx="2963">
                  <c:v>499</c:v>
                </c:pt>
                <c:pt idx="2964">
                  <c:v>499</c:v>
                </c:pt>
                <c:pt idx="2965">
                  <c:v>499</c:v>
                </c:pt>
                <c:pt idx="2966">
                  <c:v>499</c:v>
                </c:pt>
                <c:pt idx="2967">
                  <c:v>499</c:v>
                </c:pt>
                <c:pt idx="2968">
                  <c:v>499</c:v>
                </c:pt>
                <c:pt idx="2969">
                  <c:v>499</c:v>
                </c:pt>
                <c:pt idx="2970">
                  <c:v>499</c:v>
                </c:pt>
                <c:pt idx="2971">
                  <c:v>499</c:v>
                </c:pt>
                <c:pt idx="2972">
                  <c:v>499</c:v>
                </c:pt>
                <c:pt idx="2973">
                  <c:v>500</c:v>
                </c:pt>
                <c:pt idx="2974">
                  <c:v>500</c:v>
                </c:pt>
                <c:pt idx="2975">
                  <c:v>500</c:v>
                </c:pt>
                <c:pt idx="2976">
                  <c:v>500</c:v>
                </c:pt>
                <c:pt idx="2977">
                  <c:v>500</c:v>
                </c:pt>
                <c:pt idx="2978">
                  <c:v>500</c:v>
                </c:pt>
                <c:pt idx="2979">
                  <c:v>500</c:v>
                </c:pt>
                <c:pt idx="2980">
                  <c:v>500</c:v>
                </c:pt>
                <c:pt idx="2981">
                  <c:v>500</c:v>
                </c:pt>
                <c:pt idx="2982">
                  <c:v>500</c:v>
                </c:pt>
                <c:pt idx="2983">
                  <c:v>500</c:v>
                </c:pt>
                <c:pt idx="2984">
                  <c:v>500</c:v>
                </c:pt>
                <c:pt idx="2985">
                  <c:v>500</c:v>
                </c:pt>
                <c:pt idx="2986">
                  <c:v>500</c:v>
                </c:pt>
                <c:pt idx="2987">
                  <c:v>500</c:v>
                </c:pt>
                <c:pt idx="2988">
                  <c:v>500</c:v>
                </c:pt>
                <c:pt idx="2989">
                  <c:v>500</c:v>
                </c:pt>
                <c:pt idx="2990">
                  <c:v>500</c:v>
                </c:pt>
                <c:pt idx="2991">
                  <c:v>500</c:v>
                </c:pt>
                <c:pt idx="2992">
                  <c:v>500</c:v>
                </c:pt>
                <c:pt idx="2993">
                  <c:v>500</c:v>
                </c:pt>
                <c:pt idx="2994">
                  <c:v>500</c:v>
                </c:pt>
                <c:pt idx="2995">
                  <c:v>500</c:v>
                </c:pt>
                <c:pt idx="2996">
                  <c:v>500</c:v>
                </c:pt>
                <c:pt idx="2997">
                  <c:v>500</c:v>
                </c:pt>
                <c:pt idx="2998">
                  <c:v>500</c:v>
                </c:pt>
                <c:pt idx="2999">
                  <c:v>500</c:v>
                </c:pt>
                <c:pt idx="3000">
                  <c:v>500</c:v>
                </c:pt>
                <c:pt idx="3001">
                  <c:v>500</c:v>
                </c:pt>
                <c:pt idx="3002">
                  <c:v>500</c:v>
                </c:pt>
                <c:pt idx="3003">
                  <c:v>500</c:v>
                </c:pt>
                <c:pt idx="3004">
                  <c:v>500</c:v>
                </c:pt>
                <c:pt idx="3005">
                  <c:v>500</c:v>
                </c:pt>
                <c:pt idx="3006">
                  <c:v>500</c:v>
                </c:pt>
                <c:pt idx="3007">
                  <c:v>500</c:v>
                </c:pt>
                <c:pt idx="3008">
                  <c:v>500</c:v>
                </c:pt>
                <c:pt idx="3009">
                  <c:v>500</c:v>
                </c:pt>
                <c:pt idx="3010">
                  <c:v>500</c:v>
                </c:pt>
                <c:pt idx="3011">
                  <c:v>500</c:v>
                </c:pt>
                <c:pt idx="3012">
                  <c:v>500</c:v>
                </c:pt>
                <c:pt idx="3013">
                  <c:v>500</c:v>
                </c:pt>
                <c:pt idx="3014">
                  <c:v>500</c:v>
                </c:pt>
                <c:pt idx="3015">
                  <c:v>500</c:v>
                </c:pt>
                <c:pt idx="3016">
                  <c:v>500</c:v>
                </c:pt>
                <c:pt idx="3017">
                  <c:v>500</c:v>
                </c:pt>
                <c:pt idx="3018">
                  <c:v>500</c:v>
                </c:pt>
                <c:pt idx="3019">
                  <c:v>500</c:v>
                </c:pt>
                <c:pt idx="3020">
                  <c:v>500</c:v>
                </c:pt>
                <c:pt idx="3021">
                  <c:v>500</c:v>
                </c:pt>
                <c:pt idx="3022">
                  <c:v>500</c:v>
                </c:pt>
                <c:pt idx="3023">
                  <c:v>500</c:v>
                </c:pt>
                <c:pt idx="3024">
                  <c:v>500</c:v>
                </c:pt>
                <c:pt idx="3025">
                  <c:v>500</c:v>
                </c:pt>
                <c:pt idx="3026">
                  <c:v>500</c:v>
                </c:pt>
                <c:pt idx="3027">
                  <c:v>500</c:v>
                </c:pt>
                <c:pt idx="3028">
                  <c:v>500</c:v>
                </c:pt>
                <c:pt idx="3029">
                  <c:v>500</c:v>
                </c:pt>
                <c:pt idx="3030">
                  <c:v>500</c:v>
                </c:pt>
                <c:pt idx="3031">
                  <c:v>500</c:v>
                </c:pt>
                <c:pt idx="3032">
                  <c:v>500</c:v>
                </c:pt>
                <c:pt idx="3033">
                  <c:v>500</c:v>
                </c:pt>
                <c:pt idx="3034">
                  <c:v>500</c:v>
                </c:pt>
                <c:pt idx="3035">
                  <c:v>500</c:v>
                </c:pt>
                <c:pt idx="3036">
                  <c:v>500</c:v>
                </c:pt>
                <c:pt idx="3037">
                  <c:v>500</c:v>
                </c:pt>
                <c:pt idx="3038">
                  <c:v>500</c:v>
                </c:pt>
                <c:pt idx="3039">
                  <c:v>500</c:v>
                </c:pt>
                <c:pt idx="3040">
                  <c:v>500</c:v>
                </c:pt>
                <c:pt idx="3041">
                  <c:v>500</c:v>
                </c:pt>
                <c:pt idx="3042">
                  <c:v>500</c:v>
                </c:pt>
                <c:pt idx="3043">
                  <c:v>500</c:v>
                </c:pt>
                <c:pt idx="3044">
                  <c:v>500</c:v>
                </c:pt>
                <c:pt idx="3045">
                  <c:v>500</c:v>
                </c:pt>
                <c:pt idx="3046">
                  <c:v>500</c:v>
                </c:pt>
                <c:pt idx="3047">
                  <c:v>500</c:v>
                </c:pt>
                <c:pt idx="3048">
                  <c:v>500</c:v>
                </c:pt>
                <c:pt idx="3049">
                  <c:v>500</c:v>
                </c:pt>
                <c:pt idx="3050">
                  <c:v>500</c:v>
                </c:pt>
                <c:pt idx="3051">
                  <c:v>500</c:v>
                </c:pt>
                <c:pt idx="3052">
                  <c:v>500</c:v>
                </c:pt>
                <c:pt idx="3053">
                  <c:v>500</c:v>
                </c:pt>
                <c:pt idx="3054">
                  <c:v>500</c:v>
                </c:pt>
                <c:pt idx="3055">
                  <c:v>500</c:v>
                </c:pt>
                <c:pt idx="3056">
                  <c:v>500</c:v>
                </c:pt>
                <c:pt idx="3057">
                  <c:v>500</c:v>
                </c:pt>
                <c:pt idx="3058">
                  <c:v>500</c:v>
                </c:pt>
                <c:pt idx="3059">
                  <c:v>500</c:v>
                </c:pt>
                <c:pt idx="3060">
                  <c:v>500</c:v>
                </c:pt>
                <c:pt idx="3061">
                  <c:v>500</c:v>
                </c:pt>
                <c:pt idx="3062">
                  <c:v>500</c:v>
                </c:pt>
                <c:pt idx="3063">
                  <c:v>500</c:v>
                </c:pt>
                <c:pt idx="3064">
                  <c:v>500</c:v>
                </c:pt>
                <c:pt idx="3065">
                  <c:v>500</c:v>
                </c:pt>
                <c:pt idx="3066">
                  <c:v>500</c:v>
                </c:pt>
                <c:pt idx="3067">
                  <c:v>500</c:v>
                </c:pt>
                <c:pt idx="3068">
                  <c:v>500</c:v>
                </c:pt>
                <c:pt idx="3069">
                  <c:v>500</c:v>
                </c:pt>
                <c:pt idx="3070">
                  <c:v>500</c:v>
                </c:pt>
                <c:pt idx="3071">
                  <c:v>500</c:v>
                </c:pt>
                <c:pt idx="3072">
                  <c:v>500</c:v>
                </c:pt>
                <c:pt idx="3073">
                  <c:v>500</c:v>
                </c:pt>
                <c:pt idx="3074">
                  <c:v>500</c:v>
                </c:pt>
                <c:pt idx="3075">
                  <c:v>500</c:v>
                </c:pt>
                <c:pt idx="3076">
                  <c:v>500</c:v>
                </c:pt>
                <c:pt idx="3077">
                  <c:v>500</c:v>
                </c:pt>
                <c:pt idx="3078">
                  <c:v>500</c:v>
                </c:pt>
                <c:pt idx="3079">
                  <c:v>500</c:v>
                </c:pt>
                <c:pt idx="3080">
                  <c:v>500</c:v>
                </c:pt>
                <c:pt idx="3081">
                  <c:v>500</c:v>
                </c:pt>
                <c:pt idx="3082">
                  <c:v>500</c:v>
                </c:pt>
                <c:pt idx="3083">
                  <c:v>500</c:v>
                </c:pt>
                <c:pt idx="3084">
                  <c:v>500</c:v>
                </c:pt>
                <c:pt idx="3085">
                  <c:v>500</c:v>
                </c:pt>
                <c:pt idx="3086">
                  <c:v>500</c:v>
                </c:pt>
                <c:pt idx="3087">
                  <c:v>500</c:v>
                </c:pt>
                <c:pt idx="3088">
                  <c:v>500</c:v>
                </c:pt>
                <c:pt idx="3089">
                  <c:v>500</c:v>
                </c:pt>
                <c:pt idx="3090">
                  <c:v>500</c:v>
                </c:pt>
                <c:pt idx="3091">
                  <c:v>500</c:v>
                </c:pt>
                <c:pt idx="3092">
                  <c:v>500</c:v>
                </c:pt>
                <c:pt idx="3093">
                  <c:v>500</c:v>
                </c:pt>
                <c:pt idx="3094">
                  <c:v>500</c:v>
                </c:pt>
                <c:pt idx="3095">
                  <c:v>500</c:v>
                </c:pt>
                <c:pt idx="3096">
                  <c:v>500</c:v>
                </c:pt>
                <c:pt idx="3097">
                  <c:v>500</c:v>
                </c:pt>
                <c:pt idx="3098">
                  <c:v>500</c:v>
                </c:pt>
                <c:pt idx="3099">
                  <c:v>500</c:v>
                </c:pt>
                <c:pt idx="3100">
                  <c:v>500</c:v>
                </c:pt>
                <c:pt idx="3101">
                  <c:v>500</c:v>
                </c:pt>
                <c:pt idx="3102">
                  <c:v>500</c:v>
                </c:pt>
                <c:pt idx="3103">
                  <c:v>500</c:v>
                </c:pt>
                <c:pt idx="3104">
                  <c:v>500</c:v>
                </c:pt>
                <c:pt idx="3105">
                  <c:v>500</c:v>
                </c:pt>
                <c:pt idx="3106">
                  <c:v>500</c:v>
                </c:pt>
                <c:pt idx="3107">
                  <c:v>500</c:v>
                </c:pt>
                <c:pt idx="3108">
                  <c:v>500</c:v>
                </c:pt>
                <c:pt idx="3109">
                  <c:v>500</c:v>
                </c:pt>
                <c:pt idx="3110">
                  <c:v>500</c:v>
                </c:pt>
                <c:pt idx="3111">
                  <c:v>500</c:v>
                </c:pt>
                <c:pt idx="3112">
                  <c:v>500</c:v>
                </c:pt>
                <c:pt idx="3113">
                  <c:v>500</c:v>
                </c:pt>
                <c:pt idx="3114">
                  <c:v>500</c:v>
                </c:pt>
                <c:pt idx="3115">
                  <c:v>500</c:v>
                </c:pt>
                <c:pt idx="3116">
                  <c:v>500</c:v>
                </c:pt>
                <c:pt idx="3117">
                  <c:v>500</c:v>
                </c:pt>
                <c:pt idx="3118">
                  <c:v>500</c:v>
                </c:pt>
                <c:pt idx="3119">
                  <c:v>500</c:v>
                </c:pt>
                <c:pt idx="3120">
                  <c:v>500</c:v>
                </c:pt>
                <c:pt idx="3121">
                  <c:v>500</c:v>
                </c:pt>
                <c:pt idx="3122">
                  <c:v>500</c:v>
                </c:pt>
                <c:pt idx="3123">
                  <c:v>500</c:v>
                </c:pt>
                <c:pt idx="3124">
                  <c:v>500</c:v>
                </c:pt>
                <c:pt idx="3125">
                  <c:v>500</c:v>
                </c:pt>
                <c:pt idx="3126">
                  <c:v>500</c:v>
                </c:pt>
                <c:pt idx="3127">
                  <c:v>500</c:v>
                </c:pt>
                <c:pt idx="3128">
                  <c:v>500</c:v>
                </c:pt>
                <c:pt idx="3129">
                  <c:v>500</c:v>
                </c:pt>
                <c:pt idx="3130">
                  <c:v>500</c:v>
                </c:pt>
                <c:pt idx="3131">
                  <c:v>500</c:v>
                </c:pt>
                <c:pt idx="3132">
                  <c:v>500</c:v>
                </c:pt>
                <c:pt idx="3133">
                  <c:v>500</c:v>
                </c:pt>
                <c:pt idx="3134">
                  <c:v>500</c:v>
                </c:pt>
                <c:pt idx="3135">
                  <c:v>500</c:v>
                </c:pt>
                <c:pt idx="3136">
                  <c:v>500</c:v>
                </c:pt>
                <c:pt idx="3137">
                  <c:v>500</c:v>
                </c:pt>
                <c:pt idx="3138">
                  <c:v>500</c:v>
                </c:pt>
                <c:pt idx="3139">
                  <c:v>500</c:v>
                </c:pt>
                <c:pt idx="3140">
                  <c:v>500</c:v>
                </c:pt>
                <c:pt idx="3141">
                  <c:v>500</c:v>
                </c:pt>
                <c:pt idx="3142">
                  <c:v>500</c:v>
                </c:pt>
                <c:pt idx="3143">
                  <c:v>500</c:v>
                </c:pt>
                <c:pt idx="3144">
                  <c:v>500</c:v>
                </c:pt>
                <c:pt idx="3145">
                  <c:v>500</c:v>
                </c:pt>
                <c:pt idx="3146">
                  <c:v>500</c:v>
                </c:pt>
                <c:pt idx="3147">
                  <c:v>500</c:v>
                </c:pt>
                <c:pt idx="3148">
                  <c:v>500</c:v>
                </c:pt>
                <c:pt idx="3149">
                  <c:v>500</c:v>
                </c:pt>
                <c:pt idx="3150">
                  <c:v>500</c:v>
                </c:pt>
                <c:pt idx="3151">
                  <c:v>500</c:v>
                </c:pt>
                <c:pt idx="3152">
                  <c:v>500</c:v>
                </c:pt>
                <c:pt idx="3153">
                  <c:v>500</c:v>
                </c:pt>
                <c:pt idx="3154">
                  <c:v>500</c:v>
                </c:pt>
                <c:pt idx="3155">
                  <c:v>500</c:v>
                </c:pt>
                <c:pt idx="3156">
                  <c:v>500</c:v>
                </c:pt>
                <c:pt idx="3157">
                  <c:v>500</c:v>
                </c:pt>
                <c:pt idx="3158">
                  <c:v>500</c:v>
                </c:pt>
                <c:pt idx="3159">
                  <c:v>500</c:v>
                </c:pt>
                <c:pt idx="3160">
                  <c:v>500</c:v>
                </c:pt>
                <c:pt idx="3161">
                  <c:v>500</c:v>
                </c:pt>
                <c:pt idx="3162">
                  <c:v>500</c:v>
                </c:pt>
                <c:pt idx="3163">
                  <c:v>500</c:v>
                </c:pt>
                <c:pt idx="3164">
                  <c:v>500</c:v>
                </c:pt>
                <c:pt idx="3165">
                  <c:v>500</c:v>
                </c:pt>
                <c:pt idx="3166">
                  <c:v>500</c:v>
                </c:pt>
                <c:pt idx="3167">
                  <c:v>500</c:v>
                </c:pt>
                <c:pt idx="3168">
                  <c:v>500</c:v>
                </c:pt>
                <c:pt idx="3169">
                  <c:v>500</c:v>
                </c:pt>
                <c:pt idx="3170">
                  <c:v>500</c:v>
                </c:pt>
                <c:pt idx="3171">
                  <c:v>500</c:v>
                </c:pt>
                <c:pt idx="3172">
                  <c:v>500</c:v>
                </c:pt>
                <c:pt idx="3173">
                  <c:v>500</c:v>
                </c:pt>
                <c:pt idx="3174">
                  <c:v>500</c:v>
                </c:pt>
                <c:pt idx="3175">
                  <c:v>500</c:v>
                </c:pt>
                <c:pt idx="3176">
                  <c:v>500</c:v>
                </c:pt>
                <c:pt idx="3177">
                  <c:v>500</c:v>
                </c:pt>
                <c:pt idx="3178">
                  <c:v>500</c:v>
                </c:pt>
                <c:pt idx="3179">
                  <c:v>500</c:v>
                </c:pt>
                <c:pt idx="3180">
                  <c:v>500</c:v>
                </c:pt>
                <c:pt idx="3181">
                  <c:v>500</c:v>
                </c:pt>
                <c:pt idx="3182">
                  <c:v>500</c:v>
                </c:pt>
                <c:pt idx="3183">
                  <c:v>500</c:v>
                </c:pt>
                <c:pt idx="3184">
                  <c:v>500</c:v>
                </c:pt>
                <c:pt idx="3185">
                  <c:v>500</c:v>
                </c:pt>
                <c:pt idx="3186">
                  <c:v>500</c:v>
                </c:pt>
                <c:pt idx="3187">
                  <c:v>500</c:v>
                </c:pt>
                <c:pt idx="3188">
                  <c:v>500</c:v>
                </c:pt>
                <c:pt idx="3189">
                  <c:v>500</c:v>
                </c:pt>
                <c:pt idx="3190">
                  <c:v>500</c:v>
                </c:pt>
                <c:pt idx="3191">
                  <c:v>500</c:v>
                </c:pt>
                <c:pt idx="3192">
                  <c:v>500</c:v>
                </c:pt>
                <c:pt idx="3193">
                  <c:v>500</c:v>
                </c:pt>
                <c:pt idx="3194">
                  <c:v>500</c:v>
                </c:pt>
                <c:pt idx="3195">
                  <c:v>500</c:v>
                </c:pt>
                <c:pt idx="3196">
                  <c:v>500</c:v>
                </c:pt>
                <c:pt idx="3197">
                  <c:v>500</c:v>
                </c:pt>
                <c:pt idx="3198">
                  <c:v>500</c:v>
                </c:pt>
                <c:pt idx="3199">
                  <c:v>500</c:v>
                </c:pt>
                <c:pt idx="3200">
                  <c:v>500</c:v>
                </c:pt>
                <c:pt idx="3201">
                  <c:v>500</c:v>
                </c:pt>
                <c:pt idx="3202">
                  <c:v>500</c:v>
                </c:pt>
                <c:pt idx="3203">
                  <c:v>500</c:v>
                </c:pt>
                <c:pt idx="3204">
                  <c:v>500</c:v>
                </c:pt>
                <c:pt idx="3205">
                  <c:v>500</c:v>
                </c:pt>
                <c:pt idx="3206">
                  <c:v>500</c:v>
                </c:pt>
                <c:pt idx="3207">
                  <c:v>500</c:v>
                </c:pt>
                <c:pt idx="3208">
                  <c:v>500</c:v>
                </c:pt>
                <c:pt idx="3209">
                  <c:v>500</c:v>
                </c:pt>
                <c:pt idx="3210">
                  <c:v>500</c:v>
                </c:pt>
                <c:pt idx="3211">
                  <c:v>500</c:v>
                </c:pt>
                <c:pt idx="3212">
                  <c:v>500</c:v>
                </c:pt>
                <c:pt idx="3213">
                  <c:v>500</c:v>
                </c:pt>
                <c:pt idx="3214">
                  <c:v>500</c:v>
                </c:pt>
                <c:pt idx="3215">
                  <c:v>500</c:v>
                </c:pt>
                <c:pt idx="3216">
                  <c:v>500</c:v>
                </c:pt>
                <c:pt idx="3217">
                  <c:v>500</c:v>
                </c:pt>
                <c:pt idx="3218">
                  <c:v>500</c:v>
                </c:pt>
                <c:pt idx="3219">
                  <c:v>500</c:v>
                </c:pt>
                <c:pt idx="3220">
                  <c:v>500</c:v>
                </c:pt>
                <c:pt idx="3221">
                  <c:v>500</c:v>
                </c:pt>
                <c:pt idx="3222">
                  <c:v>500</c:v>
                </c:pt>
                <c:pt idx="3223">
                  <c:v>500</c:v>
                </c:pt>
                <c:pt idx="3224">
                  <c:v>500</c:v>
                </c:pt>
                <c:pt idx="3225">
                  <c:v>500</c:v>
                </c:pt>
                <c:pt idx="3226">
                  <c:v>500</c:v>
                </c:pt>
                <c:pt idx="3227">
                  <c:v>500</c:v>
                </c:pt>
                <c:pt idx="3228">
                  <c:v>500</c:v>
                </c:pt>
                <c:pt idx="3229">
                  <c:v>500</c:v>
                </c:pt>
                <c:pt idx="3230">
                  <c:v>500</c:v>
                </c:pt>
                <c:pt idx="3231">
                  <c:v>500</c:v>
                </c:pt>
                <c:pt idx="3232">
                  <c:v>500</c:v>
                </c:pt>
                <c:pt idx="3233">
                  <c:v>500</c:v>
                </c:pt>
                <c:pt idx="3234">
                  <c:v>500</c:v>
                </c:pt>
                <c:pt idx="3235">
                  <c:v>500</c:v>
                </c:pt>
                <c:pt idx="3236">
                  <c:v>500</c:v>
                </c:pt>
                <c:pt idx="3237">
                  <c:v>500</c:v>
                </c:pt>
                <c:pt idx="3238">
                  <c:v>500</c:v>
                </c:pt>
                <c:pt idx="3239">
                  <c:v>500</c:v>
                </c:pt>
                <c:pt idx="3240">
                  <c:v>500</c:v>
                </c:pt>
                <c:pt idx="3241">
                  <c:v>500</c:v>
                </c:pt>
                <c:pt idx="3242">
                  <c:v>500</c:v>
                </c:pt>
                <c:pt idx="3243">
                  <c:v>500</c:v>
                </c:pt>
                <c:pt idx="3244">
                  <c:v>500</c:v>
                </c:pt>
                <c:pt idx="3245">
                  <c:v>500</c:v>
                </c:pt>
                <c:pt idx="3246">
                  <c:v>500</c:v>
                </c:pt>
                <c:pt idx="3247">
                  <c:v>500</c:v>
                </c:pt>
                <c:pt idx="3248">
                  <c:v>500</c:v>
                </c:pt>
                <c:pt idx="3249">
                  <c:v>500</c:v>
                </c:pt>
                <c:pt idx="3250">
                  <c:v>500</c:v>
                </c:pt>
                <c:pt idx="3251">
                  <c:v>500</c:v>
                </c:pt>
                <c:pt idx="3252">
                  <c:v>500</c:v>
                </c:pt>
                <c:pt idx="3253">
                  <c:v>500</c:v>
                </c:pt>
                <c:pt idx="3254">
                  <c:v>500</c:v>
                </c:pt>
                <c:pt idx="3255">
                  <c:v>500</c:v>
                </c:pt>
                <c:pt idx="3256">
                  <c:v>500</c:v>
                </c:pt>
                <c:pt idx="3257">
                  <c:v>500</c:v>
                </c:pt>
                <c:pt idx="3258">
                  <c:v>500</c:v>
                </c:pt>
                <c:pt idx="3259">
                  <c:v>500</c:v>
                </c:pt>
                <c:pt idx="3260">
                  <c:v>500</c:v>
                </c:pt>
                <c:pt idx="3261">
                  <c:v>500</c:v>
                </c:pt>
                <c:pt idx="3262">
                  <c:v>500</c:v>
                </c:pt>
                <c:pt idx="3263">
                  <c:v>500</c:v>
                </c:pt>
                <c:pt idx="3264">
                  <c:v>500</c:v>
                </c:pt>
                <c:pt idx="3265">
                  <c:v>500</c:v>
                </c:pt>
                <c:pt idx="3266">
                  <c:v>500</c:v>
                </c:pt>
                <c:pt idx="3267">
                  <c:v>500</c:v>
                </c:pt>
                <c:pt idx="3268">
                  <c:v>500</c:v>
                </c:pt>
                <c:pt idx="3269">
                  <c:v>500</c:v>
                </c:pt>
                <c:pt idx="3270">
                  <c:v>500</c:v>
                </c:pt>
                <c:pt idx="3271">
                  <c:v>500</c:v>
                </c:pt>
                <c:pt idx="3272">
                  <c:v>500</c:v>
                </c:pt>
                <c:pt idx="3273">
                  <c:v>500</c:v>
                </c:pt>
                <c:pt idx="3274">
                  <c:v>500</c:v>
                </c:pt>
                <c:pt idx="3275">
                  <c:v>500</c:v>
                </c:pt>
                <c:pt idx="3276">
                  <c:v>500</c:v>
                </c:pt>
                <c:pt idx="3277">
                  <c:v>500</c:v>
                </c:pt>
                <c:pt idx="3278">
                  <c:v>500</c:v>
                </c:pt>
                <c:pt idx="3279">
                  <c:v>500</c:v>
                </c:pt>
                <c:pt idx="3280">
                  <c:v>500</c:v>
                </c:pt>
                <c:pt idx="3281">
                  <c:v>500</c:v>
                </c:pt>
                <c:pt idx="3282">
                  <c:v>500</c:v>
                </c:pt>
                <c:pt idx="3283">
                  <c:v>500</c:v>
                </c:pt>
                <c:pt idx="3284">
                  <c:v>500</c:v>
                </c:pt>
                <c:pt idx="3285">
                  <c:v>500</c:v>
                </c:pt>
                <c:pt idx="3286">
                  <c:v>500</c:v>
                </c:pt>
                <c:pt idx="3287">
                  <c:v>500</c:v>
                </c:pt>
                <c:pt idx="3288">
                  <c:v>500</c:v>
                </c:pt>
                <c:pt idx="3289">
                  <c:v>500</c:v>
                </c:pt>
                <c:pt idx="3290">
                  <c:v>500</c:v>
                </c:pt>
                <c:pt idx="3291">
                  <c:v>500</c:v>
                </c:pt>
                <c:pt idx="3292">
                  <c:v>500</c:v>
                </c:pt>
                <c:pt idx="3293">
                  <c:v>500</c:v>
                </c:pt>
                <c:pt idx="3294">
                  <c:v>500</c:v>
                </c:pt>
                <c:pt idx="3295">
                  <c:v>500</c:v>
                </c:pt>
                <c:pt idx="3296">
                  <c:v>500</c:v>
                </c:pt>
                <c:pt idx="3297">
                  <c:v>500</c:v>
                </c:pt>
                <c:pt idx="3298">
                  <c:v>500</c:v>
                </c:pt>
                <c:pt idx="3299">
                  <c:v>500</c:v>
                </c:pt>
                <c:pt idx="3300">
                  <c:v>500</c:v>
                </c:pt>
                <c:pt idx="3301">
                  <c:v>500</c:v>
                </c:pt>
                <c:pt idx="3302">
                  <c:v>500</c:v>
                </c:pt>
                <c:pt idx="3303">
                  <c:v>500</c:v>
                </c:pt>
                <c:pt idx="3304">
                  <c:v>500</c:v>
                </c:pt>
                <c:pt idx="3305">
                  <c:v>500</c:v>
                </c:pt>
                <c:pt idx="3306">
                  <c:v>500</c:v>
                </c:pt>
                <c:pt idx="3307">
                  <c:v>500</c:v>
                </c:pt>
                <c:pt idx="3308">
                  <c:v>500</c:v>
                </c:pt>
                <c:pt idx="3309">
                  <c:v>500</c:v>
                </c:pt>
                <c:pt idx="3310">
                  <c:v>500</c:v>
                </c:pt>
                <c:pt idx="3311">
                  <c:v>500</c:v>
                </c:pt>
                <c:pt idx="3312">
                  <c:v>500</c:v>
                </c:pt>
                <c:pt idx="3313">
                  <c:v>500</c:v>
                </c:pt>
                <c:pt idx="3314">
                  <c:v>500</c:v>
                </c:pt>
                <c:pt idx="3315">
                  <c:v>500</c:v>
                </c:pt>
                <c:pt idx="3316">
                  <c:v>500</c:v>
                </c:pt>
                <c:pt idx="3317">
                  <c:v>500</c:v>
                </c:pt>
                <c:pt idx="3318">
                  <c:v>500</c:v>
                </c:pt>
                <c:pt idx="3319">
                  <c:v>500</c:v>
                </c:pt>
                <c:pt idx="3320">
                  <c:v>500</c:v>
                </c:pt>
                <c:pt idx="3321">
                  <c:v>500</c:v>
                </c:pt>
                <c:pt idx="3322">
                  <c:v>500</c:v>
                </c:pt>
                <c:pt idx="3323">
                  <c:v>500</c:v>
                </c:pt>
                <c:pt idx="3324">
                  <c:v>500</c:v>
                </c:pt>
                <c:pt idx="3325">
                  <c:v>500</c:v>
                </c:pt>
                <c:pt idx="3326">
                  <c:v>500</c:v>
                </c:pt>
                <c:pt idx="3327">
                  <c:v>500</c:v>
                </c:pt>
                <c:pt idx="3328">
                  <c:v>500</c:v>
                </c:pt>
                <c:pt idx="3329">
                  <c:v>500</c:v>
                </c:pt>
                <c:pt idx="3330">
                  <c:v>500</c:v>
                </c:pt>
                <c:pt idx="3331">
                  <c:v>500</c:v>
                </c:pt>
                <c:pt idx="3332">
                  <c:v>500</c:v>
                </c:pt>
                <c:pt idx="3333">
                  <c:v>500</c:v>
                </c:pt>
                <c:pt idx="3334">
                  <c:v>500</c:v>
                </c:pt>
                <c:pt idx="3335">
                  <c:v>500</c:v>
                </c:pt>
                <c:pt idx="3336">
                  <c:v>500</c:v>
                </c:pt>
                <c:pt idx="3337">
                  <c:v>500</c:v>
                </c:pt>
                <c:pt idx="3338">
                  <c:v>500</c:v>
                </c:pt>
                <c:pt idx="3339">
                  <c:v>500</c:v>
                </c:pt>
                <c:pt idx="3340">
                  <c:v>500</c:v>
                </c:pt>
                <c:pt idx="3341">
                  <c:v>500</c:v>
                </c:pt>
                <c:pt idx="3342">
                  <c:v>500</c:v>
                </c:pt>
                <c:pt idx="3343">
                  <c:v>500</c:v>
                </c:pt>
                <c:pt idx="3344">
                  <c:v>500</c:v>
                </c:pt>
                <c:pt idx="3345">
                  <c:v>500</c:v>
                </c:pt>
                <c:pt idx="3346">
                  <c:v>500</c:v>
                </c:pt>
                <c:pt idx="3347">
                  <c:v>500</c:v>
                </c:pt>
                <c:pt idx="3348">
                  <c:v>500</c:v>
                </c:pt>
                <c:pt idx="3349">
                  <c:v>500</c:v>
                </c:pt>
                <c:pt idx="3350">
                  <c:v>500</c:v>
                </c:pt>
                <c:pt idx="3351">
                  <c:v>500</c:v>
                </c:pt>
                <c:pt idx="3352">
                  <c:v>500</c:v>
                </c:pt>
                <c:pt idx="3353">
                  <c:v>500</c:v>
                </c:pt>
                <c:pt idx="3354">
                  <c:v>500</c:v>
                </c:pt>
                <c:pt idx="3355">
                  <c:v>500</c:v>
                </c:pt>
                <c:pt idx="3356">
                  <c:v>500</c:v>
                </c:pt>
                <c:pt idx="3357">
                  <c:v>500</c:v>
                </c:pt>
                <c:pt idx="3358">
                  <c:v>500</c:v>
                </c:pt>
                <c:pt idx="3359">
                  <c:v>500</c:v>
                </c:pt>
                <c:pt idx="3360">
                  <c:v>500</c:v>
                </c:pt>
                <c:pt idx="3361">
                  <c:v>500</c:v>
                </c:pt>
                <c:pt idx="3362">
                  <c:v>500</c:v>
                </c:pt>
                <c:pt idx="3363">
                  <c:v>500</c:v>
                </c:pt>
                <c:pt idx="3364">
                  <c:v>500</c:v>
                </c:pt>
                <c:pt idx="3365">
                  <c:v>500</c:v>
                </c:pt>
                <c:pt idx="3366">
                  <c:v>500</c:v>
                </c:pt>
                <c:pt idx="3367">
                  <c:v>500</c:v>
                </c:pt>
                <c:pt idx="3368">
                  <c:v>500</c:v>
                </c:pt>
                <c:pt idx="3369">
                  <c:v>500</c:v>
                </c:pt>
                <c:pt idx="3370">
                  <c:v>500</c:v>
                </c:pt>
                <c:pt idx="3371">
                  <c:v>500</c:v>
                </c:pt>
                <c:pt idx="3372">
                  <c:v>500</c:v>
                </c:pt>
                <c:pt idx="3373">
                  <c:v>500</c:v>
                </c:pt>
                <c:pt idx="3374">
                  <c:v>500</c:v>
                </c:pt>
                <c:pt idx="3375">
                  <c:v>500</c:v>
                </c:pt>
                <c:pt idx="3376">
                  <c:v>500</c:v>
                </c:pt>
                <c:pt idx="3377">
                  <c:v>500</c:v>
                </c:pt>
                <c:pt idx="3378">
                  <c:v>500</c:v>
                </c:pt>
                <c:pt idx="3379">
                  <c:v>500</c:v>
                </c:pt>
                <c:pt idx="3380">
                  <c:v>500</c:v>
                </c:pt>
                <c:pt idx="3381">
                  <c:v>500</c:v>
                </c:pt>
                <c:pt idx="3382">
                  <c:v>500</c:v>
                </c:pt>
                <c:pt idx="3383">
                  <c:v>500</c:v>
                </c:pt>
                <c:pt idx="3384">
                  <c:v>500</c:v>
                </c:pt>
                <c:pt idx="3385">
                  <c:v>500</c:v>
                </c:pt>
                <c:pt idx="3386">
                  <c:v>500</c:v>
                </c:pt>
                <c:pt idx="3387">
                  <c:v>500</c:v>
                </c:pt>
                <c:pt idx="3388">
                  <c:v>500</c:v>
                </c:pt>
                <c:pt idx="3389">
                  <c:v>500</c:v>
                </c:pt>
                <c:pt idx="3390">
                  <c:v>500</c:v>
                </c:pt>
                <c:pt idx="3391">
                  <c:v>500</c:v>
                </c:pt>
                <c:pt idx="3392">
                  <c:v>500</c:v>
                </c:pt>
                <c:pt idx="3393">
                  <c:v>500</c:v>
                </c:pt>
                <c:pt idx="3394">
                  <c:v>500</c:v>
                </c:pt>
                <c:pt idx="3395">
                  <c:v>500</c:v>
                </c:pt>
                <c:pt idx="3396">
                  <c:v>500</c:v>
                </c:pt>
                <c:pt idx="3397">
                  <c:v>500</c:v>
                </c:pt>
                <c:pt idx="3398">
                  <c:v>500</c:v>
                </c:pt>
                <c:pt idx="3399">
                  <c:v>500</c:v>
                </c:pt>
                <c:pt idx="3400">
                  <c:v>500</c:v>
                </c:pt>
                <c:pt idx="3401">
                  <c:v>500</c:v>
                </c:pt>
                <c:pt idx="3402">
                  <c:v>500</c:v>
                </c:pt>
                <c:pt idx="3403">
                  <c:v>500</c:v>
                </c:pt>
                <c:pt idx="3404">
                  <c:v>500</c:v>
                </c:pt>
                <c:pt idx="3405">
                  <c:v>500</c:v>
                </c:pt>
                <c:pt idx="3406">
                  <c:v>500</c:v>
                </c:pt>
                <c:pt idx="3407">
                  <c:v>500</c:v>
                </c:pt>
                <c:pt idx="3408">
                  <c:v>500</c:v>
                </c:pt>
                <c:pt idx="3409">
                  <c:v>500</c:v>
                </c:pt>
                <c:pt idx="3410">
                  <c:v>500</c:v>
                </c:pt>
                <c:pt idx="3411">
                  <c:v>500</c:v>
                </c:pt>
                <c:pt idx="3412">
                  <c:v>500</c:v>
                </c:pt>
                <c:pt idx="3413">
                  <c:v>500</c:v>
                </c:pt>
                <c:pt idx="3414">
                  <c:v>500</c:v>
                </c:pt>
                <c:pt idx="3415">
                  <c:v>500</c:v>
                </c:pt>
                <c:pt idx="3416">
                  <c:v>500</c:v>
                </c:pt>
                <c:pt idx="3417">
                  <c:v>500</c:v>
                </c:pt>
                <c:pt idx="3418">
                  <c:v>500</c:v>
                </c:pt>
                <c:pt idx="3419">
                  <c:v>500</c:v>
                </c:pt>
                <c:pt idx="3420">
                  <c:v>500</c:v>
                </c:pt>
                <c:pt idx="3421">
                  <c:v>500</c:v>
                </c:pt>
                <c:pt idx="3422">
                  <c:v>500</c:v>
                </c:pt>
                <c:pt idx="3423">
                  <c:v>500</c:v>
                </c:pt>
                <c:pt idx="3424">
                  <c:v>500</c:v>
                </c:pt>
                <c:pt idx="3425">
                  <c:v>500</c:v>
                </c:pt>
                <c:pt idx="3426">
                  <c:v>500</c:v>
                </c:pt>
                <c:pt idx="3427">
                  <c:v>500</c:v>
                </c:pt>
                <c:pt idx="3428">
                  <c:v>500</c:v>
                </c:pt>
                <c:pt idx="3429">
                  <c:v>500</c:v>
                </c:pt>
                <c:pt idx="3430">
                  <c:v>500</c:v>
                </c:pt>
                <c:pt idx="3431">
                  <c:v>500</c:v>
                </c:pt>
                <c:pt idx="3432">
                  <c:v>500</c:v>
                </c:pt>
                <c:pt idx="3433">
                  <c:v>500</c:v>
                </c:pt>
                <c:pt idx="3434">
                  <c:v>500</c:v>
                </c:pt>
                <c:pt idx="3435">
                  <c:v>500</c:v>
                </c:pt>
                <c:pt idx="3436">
                  <c:v>500</c:v>
                </c:pt>
                <c:pt idx="3437">
                  <c:v>500</c:v>
                </c:pt>
                <c:pt idx="3438">
                  <c:v>500</c:v>
                </c:pt>
                <c:pt idx="3439">
                  <c:v>500</c:v>
                </c:pt>
                <c:pt idx="3440">
                  <c:v>500</c:v>
                </c:pt>
                <c:pt idx="3441">
                  <c:v>500</c:v>
                </c:pt>
                <c:pt idx="3442">
                  <c:v>500</c:v>
                </c:pt>
                <c:pt idx="3443">
                  <c:v>500</c:v>
                </c:pt>
                <c:pt idx="3444">
                  <c:v>500</c:v>
                </c:pt>
                <c:pt idx="3445">
                  <c:v>500</c:v>
                </c:pt>
                <c:pt idx="3446">
                  <c:v>500</c:v>
                </c:pt>
                <c:pt idx="3447">
                  <c:v>500</c:v>
                </c:pt>
                <c:pt idx="3448">
                  <c:v>500</c:v>
                </c:pt>
                <c:pt idx="3449">
                  <c:v>500</c:v>
                </c:pt>
                <c:pt idx="3450">
                  <c:v>500</c:v>
                </c:pt>
                <c:pt idx="3451">
                  <c:v>500</c:v>
                </c:pt>
                <c:pt idx="3452">
                  <c:v>500</c:v>
                </c:pt>
                <c:pt idx="3453">
                  <c:v>500</c:v>
                </c:pt>
                <c:pt idx="3454">
                  <c:v>500</c:v>
                </c:pt>
                <c:pt idx="3455">
                  <c:v>500</c:v>
                </c:pt>
                <c:pt idx="3456">
                  <c:v>500</c:v>
                </c:pt>
                <c:pt idx="3457">
                  <c:v>500</c:v>
                </c:pt>
                <c:pt idx="3458">
                  <c:v>500</c:v>
                </c:pt>
                <c:pt idx="3459">
                  <c:v>500</c:v>
                </c:pt>
                <c:pt idx="3460">
                  <c:v>500</c:v>
                </c:pt>
                <c:pt idx="3461">
                  <c:v>500</c:v>
                </c:pt>
                <c:pt idx="3462">
                  <c:v>500</c:v>
                </c:pt>
                <c:pt idx="3463">
                  <c:v>500</c:v>
                </c:pt>
                <c:pt idx="3464">
                  <c:v>500</c:v>
                </c:pt>
                <c:pt idx="3465">
                  <c:v>500</c:v>
                </c:pt>
                <c:pt idx="3466">
                  <c:v>500</c:v>
                </c:pt>
                <c:pt idx="3467">
                  <c:v>500</c:v>
                </c:pt>
                <c:pt idx="3468">
                  <c:v>500</c:v>
                </c:pt>
                <c:pt idx="3469">
                  <c:v>500</c:v>
                </c:pt>
                <c:pt idx="3470">
                  <c:v>500</c:v>
                </c:pt>
                <c:pt idx="3471">
                  <c:v>500</c:v>
                </c:pt>
                <c:pt idx="3472">
                  <c:v>500</c:v>
                </c:pt>
                <c:pt idx="3473">
                  <c:v>500</c:v>
                </c:pt>
                <c:pt idx="3474">
                  <c:v>500</c:v>
                </c:pt>
                <c:pt idx="3475">
                  <c:v>500</c:v>
                </c:pt>
                <c:pt idx="3476">
                  <c:v>500</c:v>
                </c:pt>
                <c:pt idx="3477">
                  <c:v>500</c:v>
                </c:pt>
                <c:pt idx="3478">
                  <c:v>500</c:v>
                </c:pt>
                <c:pt idx="3479">
                  <c:v>500</c:v>
                </c:pt>
                <c:pt idx="3480">
                  <c:v>500</c:v>
                </c:pt>
                <c:pt idx="3481">
                  <c:v>500</c:v>
                </c:pt>
                <c:pt idx="3482">
                  <c:v>500</c:v>
                </c:pt>
                <c:pt idx="3483">
                  <c:v>500</c:v>
                </c:pt>
                <c:pt idx="3484">
                  <c:v>500</c:v>
                </c:pt>
                <c:pt idx="3485">
                  <c:v>500</c:v>
                </c:pt>
                <c:pt idx="3486">
                  <c:v>500</c:v>
                </c:pt>
                <c:pt idx="3487">
                  <c:v>500</c:v>
                </c:pt>
                <c:pt idx="3488">
                  <c:v>500</c:v>
                </c:pt>
                <c:pt idx="3489">
                  <c:v>500</c:v>
                </c:pt>
                <c:pt idx="3490">
                  <c:v>500</c:v>
                </c:pt>
                <c:pt idx="3491">
                  <c:v>500</c:v>
                </c:pt>
                <c:pt idx="3492">
                  <c:v>500</c:v>
                </c:pt>
                <c:pt idx="3493">
                  <c:v>500</c:v>
                </c:pt>
                <c:pt idx="3494">
                  <c:v>500</c:v>
                </c:pt>
                <c:pt idx="3495">
                  <c:v>500</c:v>
                </c:pt>
                <c:pt idx="3496">
                  <c:v>500</c:v>
                </c:pt>
                <c:pt idx="3497">
                  <c:v>500</c:v>
                </c:pt>
                <c:pt idx="3498">
                  <c:v>500</c:v>
                </c:pt>
                <c:pt idx="3499">
                  <c:v>500</c:v>
                </c:pt>
                <c:pt idx="3500">
                  <c:v>500</c:v>
                </c:pt>
                <c:pt idx="3501">
                  <c:v>500</c:v>
                </c:pt>
                <c:pt idx="3502">
                  <c:v>500</c:v>
                </c:pt>
                <c:pt idx="3503">
                  <c:v>500</c:v>
                </c:pt>
                <c:pt idx="3504">
                  <c:v>500</c:v>
                </c:pt>
                <c:pt idx="3505">
                  <c:v>500</c:v>
                </c:pt>
                <c:pt idx="3506">
                  <c:v>500</c:v>
                </c:pt>
                <c:pt idx="3507">
                  <c:v>500</c:v>
                </c:pt>
                <c:pt idx="3508">
                  <c:v>500</c:v>
                </c:pt>
                <c:pt idx="3509">
                  <c:v>500</c:v>
                </c:pt>
                <c:pt idx="3510">
                  <c:v>500</c:v>
                </c:pt>
                <c:pt idx="3511">
                  <c:v>500</c:v>
                </c:pt>
                <c:pt idx="3512">
                  <c:v>500</c:v>
                </c:pt>
                <c:pt idx="3513">
                  <c:v>500</c:v>
                </c:pt>
                <c:pt idx="3514">
                  <c:v>500</c:v>
                </c:pt>
                <c:pt idx="3515">
                  <c:v>500</c:v>
                </c:pt>
                <c:pt idx="3516">
                  <c:v>500</c:v>
                </c:pt>
                <c:pt idx="3517">
                  <c:v>500</c:v>
                </c:pt>
                <c:pt idx="3518">
                  <c:v>500</c:v>
                </c:pt>
                <c:pt idx="3519">
                  <c:v>500</c:v>
                </c:pt>
                <c:pt idx="3520">
                  <c:v>500</c:v>
                </c:pt>
                <c:pt idx="3521">
                  <c:v>500</c:v>
                </c:pt>
                <c:pt idx="3522">
                  <c:v>500</c:v>
                </c:pt>
                <c:pt idx="3523">
                  <c:v>500</c:v>
                </c:pt>
                <c:pt idx="3524">
                  <c:v>500</c:v>
                </c:pt>
                <c:pt idx="3525">
                  <c:v>500</c:v>
                </c:pt>
                <c:pt idx="3526">
                  <c:v>500</c:v>
                </c:pt>
                <c:pt idx="3527">
                  <c:v>500</c:v>
                </c:pt>
                <c:pt idx="3528">
                  <c:v>500</c:v>
                </c:pt>
                <c:pt idx="3529">
                  <c:v>500</c:v>
                </c:pt>
                <c:pt idx="3530">
                  <c:v>500</c:v>
                </c:pt>
                <c:pt idx="3531">
                  <c:v>500</c:v>
                </c:pt>
                <c:pt idx="3532">
                  <c:v>500</c:v>
                </c:pt>
                <c:pt idx="3533">
                  <c:v>500</c:v>
                </c:pt>
                <c:pt idx="3534">
                  <c:v>500</c:v>
                </c:pt>
                <c:pt idx="3535">
                  <c:v>500</c:v>
                </c:pt>
                <c:pt idx="3536">
                  <c:v>500</c:v>
                </c:pt>
                <c:pt idx="3537">
                  <c:v>500</c:v>
                </c:pt>
                <c:pt idx="3538">
                  <c:v>500</c:v>
                </c:pt>
                <c:pt idx="3539">
                  <c:v>500</c:v>
                </c:pt>
                <c:pt idx="3540">
                  <c:v>500</c:v>
                </c:pt>
                <c:pt idx="3541">
                  <c:v>500</c:v>
                </c:pt>
                <c:pt idx="3542">
                  <c:v>500</c:v>
                </c:pt>
                <c:pt idx="3543">
                  <c:v>500</c:v>
                </c:pt>
                <c:pt idx="3544">
                  <c:v>500</c:v>
                </c:pt>
                <c:pt idx="3545">
                  <c:v>500</c:v>
                </c:pt>
                <c:pt idx="3546">
                  <c:v>500</c:v>
                </c:pt>
                <c:pt idx="3547">
                  <c:v>500</c:v>
                </c:pt>
                <c:pt idx="3548">
                  <c:v>500</c:v>
                </c:pt>
                <c:pt idx="3549">
                  <c:v>500</c:v>
                </c:pt>
                <c:pt idx="3550">
                  <c:v>500</c:v>
                </c:pt>
                <c:pt idx="3551">
                  <c:v>500</c:v>
                </c:pt>
                <c:pt idx="3552">
                  <c:v>500</c:v>
                </c:pt>
                <c:pt idx="3553">
                  <c:v>500</c:v>
                </c:pt>
                <c:pt idx="3554">
                  <c:v>500</c:v>
                </c:pt>
                <c:pt idx="3555">
                  <c:v>500</c:v>
                </c:pt>
                <c:pt idx="3556">
                  <c:v>500</c:v>
                </c:pt>
                <c:pt idx="3557">
                  <c:v>500</c:v>
                </c:pt>
                <c:pt idx="3558">
                  <c:v>500</c:v>
                </c:pt>
                <c:pt idx="3559">
                  <c:v>500</c:v>
                </c:pt>
                <c:pt idx="3560">
                  <c:v>500</c:v>
                </c:pt>
                <c:pt idx="3561">
                  <c:v>500</c:v>
                </c:pt>
                <c:pt idx="3562">
                  <c:v>500</c:v>
                </c:pt>
                <c:pt idx="3563">
                  <c:v>500</c:v>
                </c:pt>
                <c:pt idx="3564">
                  <c:v>500</c:v>
                </c:pt>
                <c:pt idx="3565">
                  <c:v>500</c:v>
                </c:pt>
                <c:pt idx="3566">
                  <c:v>500</c:v>
                </c:pt>
                <c:pt idx="3567">
                  <c:v>500</c:v>
                </c:pt>
                <c:pt idx="3568">
                  <c:v>500</c:v>
                </c:pt>
                <c:pt idx="3569">
                  <c:v>500</c:v>
                </c:pt>
                <c:pt idx="3570">
                  <c:v>500</c:v>
                </c:pt>
                <c:pt idx="3571">
                  <c:v>500</c:v>
                </c:pt>
                <c:pt idx="3572">
                  <c:v>500</c:v>
                </c:pt>
                <c:pt idx="3573">
                  <c:v>500</c:v>
                </c:pt>
                <c:pt idx="3574">
                  <c:v>500</c:v>
                </c:pt>
                <c:pt idx="3575">
                  <c:v>500</c:v>
                </c:pt>
                <c:pt idx="3576">
                  <c:v>500</c:v>
                </c:pt>
                <c:pt idx="3577">
                  <c:v>500</c:v>
                </c:pt>
                <c:pt idx="3578">
                  <c:v>500</c:v>
                </c:pt>
                <c:pt idx="3579">
                  <c:v>500</c:v>
                </c:pt>
                <c:pt idx="3580">
                  <c:v>500</c:v>
                </c:pt>
                <c:pt idx="3581">
                  <c:v>500</c:v>
                </c:pt>
                <c:pt idx="3582">
                  <c:v>500</c:v>
                </c:pt>
                <c:pt idx="3583">
                  <c:v>500</c:v>
                </c:pt>
                <c:pt idx="3584">
                  <c:v>500</c:v>
                </c:pt>
                <c:pt idx="3585">
                  <c:v>500</c:v>
                </c:pt>
                <c:pt idx="3586">
                  <c:v>500</c:v>
                </c:pt>
                <c:pt idx="3587">
                  <c:v>500</c:v>
                </c:pt>
                <c:pt idx="3588">
                  <c:v>500</c:v>
                </c:pt>
                <c:pt idx="3589">
                  <c:v>500</c:v>
                </c:pt>
                <c:pt idx="3590">
                  <c:v>500</c:v>
                </c:pt>
                <c:pt idx="3591">
                  <c:v>500</c:v>
                </c:pt>
                <c:pt idx="3592">
                  <c:v>500</c:v>
                </c:pt>
                <c:pt idx="3593">
                  <c:v>500</c:v>
                </c:pt>
                <c:pt idx="3594">
                  <c:v>500</c:v>
                </c:pt>
                <c:pt idx="3595">
                  <c:v>500</c:v>
                </c:pt>
                <c:pt idx="3596">
                  <c:v>500</c:v>
                </c:pt>
                <c:pt idx="3597">
                  <c:v>500</c:v>
                </c:pt>
                <c:pt idx="3598">
                  <c:v>500</c:v>
                </c:pt>
                <c:pt idx="3599">
                  <c:v>500</c:v>
                </c:pt>
                <c:pt idx="3600">
                  <c:v>500</c:v>
                </c:pt>
                <c:pt idx="3601">
                  <c:v>500</c:v>
                </c:pt>
                <c:pt idx="3602">
                  <c:v>500</c:v>
                </c:pt>
                <c:pt idx="3603">
                  <c:v>500</c:v>
                </c:pt>
                <c:pt idx="3604">
                  <c:v>500</c:v>
                </c:pt>
                <c:pt idx="3605">
                  <c:v>500</c:v>
                </c:pt>
                <c:pt idx="3606">
                  <c:v>500</c:v>
                </c:pt>
                <c:pt idx="3607">
                  <c:v>500</c:v>
                </c:pt>
                <c:pt idx="3608">
                  <c:v>500</c:v>
                </c:pt>
                <c:pt idx="3609">
                  <c:v>500</c:v>
                </c:pt>
                <c:pt idx="3610">
                  <c:v>500</c:v>
                </c:pt>
                <c:pt idx="3611">
                  <c:v>500</c:v>
                </c:pt>
                <c:pt idx="3612">
                  <c:v>500</c:v>
                </c:pt>
                <c:pt idx="3613">
                  <c:v>500</c:v>
                </c:pt>
                <c:pt idx="3614">
                  <c:v>500</c:v>
                </c:pt>
                <c:pt idx="3615">
                  <c:v>500</c:v>
                </c:pt>
                <c:pt idx="3616">
                  <c:v>500</c:v>
                </c:pt>
                <c:pt idx="3617">
                  <c:v>500</c:v>
                </c:pt>
                <c:pt idx="3618">
                  <c:v>500</c:v>
                </c:pt>
                <c:pt idx="3619">
                  <c:v>500</c:v>
                </c:pt>
                <c:pt idx="3620">
                  <c:v>500</c:v>
                </c:pt>
                <c:pt idx="3621">
                  <c:v>500</c:v>
                </c:pt>
                <c:pt idx="3622">
                  <c:v>500</c:v>
                </c:pt>
                <c:pt idx="3623">
                  <c:v>500</c:v>
                </c:pt>
                <c:pt idx="3624">
                  <c:v>500</c:v>
                </c:pt>
                <c:pt idx="3625">
                  <c:v>500</c:v>
                </c:pt>
                <c:pt idx="3626">
                  <c:v>500</c:v>
                </c:pt>
                <c:pt idx="3627">
                  <c:v>500</c:v>
                </c:pt>
                <c:pt idx="3628">
                  <c:v>500</c:v>
                </c:pt>
                <c:pt idx="3629">
                  <c:v>500</c:v>
                </c:pt>
                <c:pt idx="3630">
                  <c:v>500</c:v>
                </c:pt>
                <c:pt idx="3631">
                  <c:v>500</c:v>
                </c:pt>
                <c:pt idx="3632">
                  <c:v>500</c:v>
                </c:pt>
                <c:pt idx="3633">
                  <c:v>500</c:v>
                </c:pt>
                <c:pt idx="3634">
                  <c:v>500</c:v>
                </c:pt>
                <c:pt idx="3635">
                  <c:v>500</c:v>
                </c:pt>
                <c:pt idx="3636">
                  <c:v>500</c:v>
                </c:pt>
                <c:pt idx="3637">
                  <c:v>500</c:v>
                </c:pt>
                <c:pt idx="3638">
                  <c:v>500</c:v>
                </c:pt>
                <c:pt idx="3639">
                  <c:v>500</c:v>
                </c:pt>
                <c:pt idx="3640">
                  <c:v>500</c:v>
                </c:pt>
                <c:pt idx="3641">
                  <c:v>500</c:v>
                </c:pt>
                <c:pt idx="3642">
                  <c:v>500</c:v>
                </c:pt>
                <c:pt idx="3643">
                  <c:v>500</c:v>
                </c:pt>
                <c:pt idx="3644">
                  <c:v>500</c:v>
                </c:pt>
                <c:pt idx="3645">
                  <c:v>500</c:v>
                </c:pt>
                <c:pt idx="3646">
                  <c:v>500</c:v>
                </c:pt>
                <c:pt idx="3647">
                  <c:v>500</c:v>
                </c:pt>
                <c:pt idx="3648">
                  <c:v>500</c:v>
                </c:pt>
                <c:pt idx="3649">
                  <c:v>500</c:v>
                </c:pt>
                <c:pt idx="3650">
                  <c:v>500</c:v>
                </c:pt>
                <c:pt idx="3651">
                  <c:v>500</c:v>
                </c:pt>
                <c:pt idx="3652">
                  <c:v>500</c:v>
                </c:pt>
                <c:pt idx="3653">
                  <c:v>500</c:v>
                </c:pt>
                <c:pt idx="3654">
                  <c:v>500</c:v>
                </c:pt>
                <c:pt idx="3655">
                  <c:v>500</c:v>
                </c:pt>
                <c:pt idx="3656">
                  <c:v>500</c:v>
                </c:pt>
                <c:pt idx="3657">
                  <c:v>500</c:v>
                </c:pt>
                <c:pt idx="3658">
                  <c:v>500</c:v>
                </c:pt>
                <c:pt idx="3659">
                  <c:v>500</c:v>
                </c:pt>
                <c:pt idx="3660">
                  <c:v>500</c:v>
                </c:pt>
                <c:pt idx="3661">
                  <c:v>500</c:v>
                </c:pt>
                <c:pt idx="3662">
                  <c:v>500</c:v>
                </c:pt>
                <c:pt idx="3663">
                  <c:v>500</c:v>
                </c:pt>
                <c:pt idx="3664">
                  <c:v>500</c:v>
                </c:pt>
                <c:pt idx="3665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E46-4F28-B774-C587E49A02CE}"/>
            </c:ext>
          </c:extLst>
        </c:ser>
        <c:ser>
          <c:idx val="5"/>
          <c:order val="5"/>
          <c:tx>
            <c:v>Population 600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den'!$J$37600:$J$41085</c:f>
              <c:numCache>
                <c:formatCode>General</c:formatCode>
                <c:ptCount val="3486"/>
                <c:pt idx="0">
                  <c:v>1.6666669999999999E-3</c:v>
                </c:pt>
                <c:pt idx="1">
                  <c:v>1.6666669999999999E-3</c:v>
                </c:pt>
                <c:pt idx="2">
                  <c:v>1.6666669999999999E-3</c:v>
                </c:pt>
                <c:pt idx="3">
                  <c:v>1.6666669999999999E-3</c:v>
                </c:pt>
                <c:pt idx="4">
                  <c:v>1.6666669999999999E-3</c:v>
                </c:pt>
                <c:pt idx="5">
                  <c:v>1.6666669999999999E-3</c:v>
                </c:pt>
                <c:pt idx="6">
                  <c:v>1.6666669999999999E-3</c:v>
                </c:pt>
                <c:pt idx="7">
                  <c:v>1.6666669999999999E-3</c:v>
                </c:pt>
                <c:pt idx="8">
                  <c:v>1.6666669999999999E-3</c:v>
                </c:pt>
                <c:pt idx="9">
                  <c:v>1.6666669999999999E-3</c:v>
                </c:pt>
                <c:pt idx="10">
                  <c:v>1.6666669999999999E-3</c:v>
                </c:pt>
                <c:pt idx="11">
                  <c:v>1.6666669999999999E-3</c:v>
                </c:pt>
                <c:pt idx="12">
                  <c:v>1.6666669999999999E-3</c:v>
                </c:pt>
                <c:pt idx="13">
                  <c:v>1.6666669999999999E-3</c:v>
                </c:pt>
                <c:pt idx="14">
                  <c:v>1.6666669999999999E-3</c:v>
                </c:pt>
                <c:pt idx="15">
                  <c:v>1.6666669999999999E-3</c:v>
                </c:pt>
                <c:pt idx="16">
                  <c:v>1.6666669999999999E-3</c:v>
                </c:pt>
                <c:pt idx="17">
                  <c:v>1.6666669999999999E-3</c:v>
                </c:pt>
                <c:pt idx="18">
                  <c:v>1.6666669999999999E-3</c:v>
                </c:pt>
                <c:pt idx="19">
                  <c:v>1.6666669999999999E-3</c:v>
                </c:pt>
                <c:pt idx="20">
                  <c:v>1.6666669999999999E-3</c:v>
                </c:pt>
                <c:pt idx="21">
                  <c:v>1.6666669999999999E-3</c:v>
                </c:pt>
                <c:pt idx="22">
                  <c:v>1.6666669999999999E-3</c:v>
                </c:pt>
                <c:pt idx="23">
                  <c:v>1.6666669999999999E-3</c:v>
                </c:pt>
                <c:pt idx="24">
                  <c:v>1.6666669999999999E-3</c:v>
                </c:pt>
                <c:pt idx="25">
                  <c:v>1.6666669999999999E-3</c:v>
                </c:pt>
                <c:pt idx="26">
                  <c:v>1.6666669999999999E-3</c:v>
                </c:pt>
                <c:pt idx="27">
                  <c:v>1.6666669999999999E-3</c:v>
                </c:pt>
                <c:pt idx="28">
                  <c:v>1.6666669999999999E-3</c:v>
                </c:pt>
                <c:pt idx="29">
                  <c:v>1.6666669999999999E-3</c:v>
                </c:pt>
                <c:pt idx="30">
                  <c:v>1.6666669999999999E-3</c:v>
                </c:pt>
                <c:pt idx="31">
                  <c:v>1.6666669999999999E-3</c:v>
                </c:pt>
                <c:pt idx="32">
                  <c:v>1.6666669999999999E-3</c:v>
                </c:pt>
                <c:pt idx="33">
                  <c:v>1.6666669999999999E-3</c:v>
                </c:pt>
                <c:pt idx="34">
                  <c:v>1.6666669999999999E-3</c:v>
                </c:pt>
                <c:pt idx="35">
                  <c:v>1.6666669999999999E-3</c:v>
                </c:pt>
                <c:pt idx="36">
                  <c:v>1.6666669999999999E-3</c:v>
                </c:pt>
                <c:pt idx="37">
                  <c:v>1.6666669999999999E-3</c:v>
                </c:pt>
                <c:pt idx="38">
                  <c:v>1.6666669999999999E-3</c:v>
                </c:pt>
                <c:pt idx="39">
                  <c:v>1.6666669999999999E-3</c:v>
                </c:pt>
                <c:pt idx="40">
                  <c:v>1.6666669999999999E-3</c:v>
                </c:pt>
                <c:pt idx="41">
                  <c:v>1.6666669999999999E-3</c:v>
                </c:pt>
                <c:pt idx="42">
                  <c:v>1.6666669999999999E-3</c:v>
                </c:pt>
                <c:pt idx="43">
                  <c:v>1.6694489999999999E-3</c:v>
                </c:pt>
                <c:pt idx="44">
                  <c:v>1.6694489999999999E-3</c:v>
                </c:pt>
                <c:pt idx="45">
                  <c:v>1.6694489999999999E-3</c:v>
                </c:pt>
                <c:pt idx="46">
                  <c:v>1.6694489999999999E-3</c:v>
                </c:pt>
                <c:pt idx="47">
                  <c:v>1.6694489999999999E-3</c:v>
                </c:pt>
                <c:pt idx="48">
                  <c:v>1.6694489999999999E-3</c:v>
                </c:pt>
                <c:pt idx="49">
                  <c:v>1.6694489999999999E-3</c:v>
                </c:pt>
                <c:pt idx="50">
                  <c:v>1.6694489999999999E-3</c:v>
                </c:pt>
                <c:pt idx="51">
                  <c:v>1.6694489999999999E-3</c:v>
                </c:pt>
                <c:pt idx="52">
                  <c:v>1.6694489999999999E-3</c:v>
                </c:pt>
                <c:pt idx="53">
                  <c:v>1.6694489999999999E-3</c:v>
                </c:pt>
                <c:pt idx="54">
                  <c:v>1.6694489999999999E-3</c:v>
                </c:pt>
                <c:pt idx="55">
                  <c:v>1.6694489999999999E-3</c:v>
                </c:pt>
                <c:pt idx="56">
                  <c:v>1.6694489999999999E-3</c:v>
                </c:pt>
                <c:pt idx="57">
                  <c:v>1.6694489999999999E-3</c:v>
                </c:pt>
                <c:pt idx="58">
                  <c:v>1.6694489999999999E-3</c:v>
                </c:pt>
                <c:pt idx="59">
                  <c:v>1.6694489999999999E-3</c:v>
                </c:pt>
                <c:pt idx="60">
                  <c:v>1.6694489999999999E-3</c:v>
                </c:pt>
                <c:pt idx="61">
                  <c:v>1.6694489999999999E-3</c:v>
                </c:pt>
                <c:pt idx="62">
                  <c:v>1.6694489999999999E-3</c:v>
                </c:pt>
                <c:pt idx="63">
                  <c:v>1.6694489999999999E-3</c:v>
                </c:pt>
                <c:pt idx="64">
                  <c:v>3.3388979999999999E-3</c:v>
                </c:pt>
                <c:pt idx="65">
                  <c:v>3.3388979999999999E-3</c:v>
                </c:pt>
                <c:pt idx="66">
                  <c:v>3.3388979999999999E-3</c:v>
                </c:pt>
                <c:pt idx="67">
                  <c:v>3.3388979999999999E-3</c:v>
                </c:pt>
                <c:pt idx="68">
                  <c:v>3.3388979999999999E-3</c:v>
                </c:pt>
                <c:pt idx="69">
                  <c:v>3.3388979999999999E-3</c:v>
                </c:pt>
                <c:pt idx="70">
                  <c:v>3.3388979999999999E-3</c:v>
                </c:pt>
                <c:pt idx="71">
                  <c:v>3.3388979999999999E-3</c:v>
                </c:pt>
                <c:pt idx="72">
                  <c:v>3.3388979999999999E-3</c:v>
                </c:pt>
                <c:pt idx="73">
                  <c:v>3.3388979999999999E-3</c:v>
                </c:pt>
                <c:pt idx="74">
                  <c:v>3.3388979999999999E-3</c:v>
                </c:pt>
                <c:pt idx="75">
                  <c:v>3.3388979999999999E-3</c:v>
                </c:pt>
                <c:pt idx="76">
                  <c:v>3.3388979999999999E-3</c:v>
                </c:pt>
                <c:pt idx="77">
                  <c:v>3.3388979999999999E-3</c:v>
                </c:pt>
                <c:pt idx="78">
                  <c:v>3.3388979999999999E-3</c:v>
                </c:pt>
                <c:pt idx="79">
                  <c:v>3.3388979999999999E-3</c:v>
                </c:pt>
                <c:pt idx="80">
                  <c:v>3.3388979999999999E-3</c:v>
                </c:pt>
                <c:pt idx="81">
                  <c:v>3.3388979999999999E-3</c:v>
                </c:pt>
                <c:pt idx="82">
                  <c:v>3.3388979999999999E-3</c:v>
                </c:pt>
                <c:pt idx="83">
                  <c:v>3.3388979999999999E-3</c:v>
                </c:pt>
                <c:pt idx="84">
                  <c:v>3.3388979999999999E-3</c:v>
                </c:pt>
                <c:pt idx="85">
                  <c:v>3.3388979999999999E-3</c:v>
                </c:pt>
                <c:pt idx="86">
                  <c:v>3.3388979999999999E-3</c:v>
                </c:pt>
                <c:pt idx="87">
                  <c:v>3.3388979999999999E-3</c:v>
                </c:pt>
                <c:pt idx="88">
                  <c:v>3.3388979999999999E-3</c:v>
                </c:pt>
                <c:pt idx="89">
                  <c:v>3.3388979999999999E-3</c:v>
                </c:pt>
                <c:pt idx="90">
                  <c:v>3.3388979999999999E-3</c:v>
                </c:pt>
                <c:pt idx="91">
                  <c:v>3.3388979999999999E-3</c:v>
                </c:pt>
                <c:pt idx="92">
                  <c:v>3.3388979999999999E-3</c:v>
                </c:pt>
                <c:pt idx="93">
                  <c:v>3.3388979999999999E-3</c:v>
                </c:pt>
                <c:pt idx="94">
                  <c:v>3.3388979999999999E-3</c:v>
                </c:pt>
                <c:pt idx="95">
                  <c:v>3.3388979999999999E-3</c:v>
                </c:pt>
                <c:pt idx="96">
                  <c:v>3.3388979999999999E-3</c:v>
                </c:pt>
                <c:pt idx="97">
                  <c:v>3.3388979999999999E-3</c:v>
                </c:pt>
                <c:pt idx="98">
                  <c:v>3.3388979999999999E-3</c:v>
                </c:pt>
                <c:pt idx="99">
                  <c:v>3.3388979999999999E-3</c:v>
                </c:pt>
                <c:pt idx="100">
                  <c:v>3.3388979999999999E-3</c:v>
                </c:pt>
                <c:pt idx="101">
                  <c:v>3.3388979999999999E-3</c:v>
                </c:pt>
                <c:pt idx="102">
                  <c:v>3.3388979999999999E-3</c:v>
                </c:pt>
                <c:pt idx="103">
                  <c:v>3.3388979999999999E-3</c:v>
                </c:pt>
                <c:pt idx="104">
                  <c:v>3.3388979999999999E-3</c:v>
                </c:pt>
                <c:pt idx="105">
                  <c:v>3.3388979999999999E-3</c:v>
                </c:pt>
                <c:pt idx="106">
                  <c:v>3.3388979999999999E-3</c:v>
                </c:pt>
                <c:pt idx="107">
                  <c:v>3.3388979999999999E-3</c:v>
                </c:pt>
                <c:pt idx="108">
                  <c:v>3.3388979999999999E-3</c:v>
                </c:pt>
                <c:pt idx="109">
                  <c:v>3.3388979999999999E-3</c:v>
                </c:pt>
                <c:pt idx="110">
                  <c:v>3.3388979999999999E-3</c:v>
                </c:pt>
                <c:pt idx="111">
                  <c:v>3.3388979999999999E-3</c:v>
                </c:pt>
                <c:pt idx="112">
                  <c:v>3.3388979999999999E-3</c:v>
                </c:pt>
                <c:pt idx="113">
                  <c:v>3.3444820000000002E-3</c:v>
                </c:pt>
                <c:pt idx="114">
                  <c:v>3.3444820000000002E-3</c:v>
                </c:pt>
                <c:pt idx="115">
                  <c:v>3.3444820000000002E-3</c:v>
                </c:pt>
                <c:pt idx="116">
                  <c:v>3.3444820000000002E-3</c:v>
                </c:pt>
                <c:pt idx="117">
                  <c:v>3.3444820000000002E-3</c:v>
                </c:pt>
                <c:pt idx="118">
                  <c:v>3.3444820000000002E-3</c:v>
                </c:pt>
                <c:pt idx="119">
                  <c:v>3.3444820000000002E-3</c:v>
                </c:pt>
                <c:pt idx="120">
                  <c:v>3.3444820000000002E-3</c:v>
                </c:pt>
                <c:pt idx="121">
                  <c:v>3.3444820000000002E-3</c:v>
                </c:pt>
                <c:pt idx="122">
                  <c:v>3.3444820000000002E-3</c:v>
                </c:pt>
                <c:pt idx="123">
                  <c:v>3.3444820000000002E-3</c:v>
                </c:pt>
                <c:pt idx="124">
                  <c:v>3.3444820000000002E-3</c:v>
                </c:pt>
                <c:pt idx="125">
                  <c:v>3.3444820000000002E-3</c:v>
                </c:pt>
                <c:pt idx="126">
                  <c:v>3.3444820000000002E-3</c:v>
                </c:pt>
                <c:pt idx="127">
                  <c:v>3.3444820000000002E-3</c:v>
                </c:pt>
                <c:pt idx="128">
                  <c:v>3.3444820000000002E-3</c:v>
                </c:pt>
                <c:pt idx="129">
                  <c:v>3.3444820000000002E-3</c:v>
                </c:pt>
                <c:pt idx="130">
                  <c:v>3.3444820000000002E-3</c:v>
                </c:pt>
                <c:pt idx="131">
                  <c:v>3.3444820000000002E-3</c:v>
                </c:pt>
                <c:pt idx="132">
                  <c:v>3.3444820000000002E-3</c:v>
                </c:pt>
                <c:pt idx="133">
                  <c:v>3.3444820000000002E-3</c:v>
                </c:pt>
                <c:pt idx="134">
                  <c:v>5.0167220000000004E-3</c:v>
                </c:pt>
                <c:pt idx="135">
                  <c:v>5.0167220000000004E-3</c:v>
                </c:pt>
                <c:pt idx="136">
                  <c:v>5.0251260000000004E-3</c:v>
                </c:pt>
                <c:pt idx="137">
                  <c:v>5.0251260000000004E-3</c:v>
                </c:pt>
                <c:pt idx="138">
                  <c:v>5.0251260000000004E-3</c:v>
                </c:pt>
                <c:pt idx="139">
                  <c:v>5.0251260000000004E-3</c:v>
                </c:pt>
                <c:pt idx="140">
                  <c:v>5.0251260000000004E-3</c:v>
                </c:pt>
                <c:pt idx="141">
                  <c:v>5.0335570000000001E-3</c:v>
                </c:pt>
                <c:pt idx="142">
                  <c:v>5.0335570000000001E-3</c:v>
                </c:pt>
                <c:pt idx="143">
                  <c:v>5.0335570000000001E-3</c:v>
                </c:pt>
                <c:pt idx="144">
                  <c:v>5.0335570000000001E-3</c:v>
                </c:pt>
                <c:pt idx="145">
                  <c:v>5.0335570000000001E-3</c:v>
                </c:pt>
                <c:pt idx="146">
                  <c:v>5.0335570000000001E-3</c:v>
                </c:pt>
                <c:pt idx="147">
                  <c:v>5.0335570000000001E-3</c:v>
                </c:pt>
                <c:pt idx="148">
                  <c:v>5.0335570000000001E-3</c:v>
                </c:pt>
                <c:pt idx="149">
                  <c:v>5.0335570000000001E-3</c:v>
                </c:pt>
                <c:pt idx="150">
                  <c:v>5.0335570000000001E-3</c:v>
                </c:pt>
                <c:pt idx="151">
                  <c:v>5.0335570000000001E-3</c:v>
                </c:pt>
                <c:pt idx="152">
                  <c:v>5.0335570000000001E-3</c:v>
                </c:pt>
                <c:pt idx="153">
                  <c:v>5.0335570000000001E-3</c:v>
                </c:pt>
                <c:pt idx="154">
                  <c:v>5.0335570000000001E-3</c:v>
                </c:pt>
                <c:pt idx="155">
                  <c:v>5.0335570000000001E-3</c:v>
                </c:pt>
                <c:pt idx="156">
                  <c:v>5.0335570000000001E-3</c:v>
                </c:pt>
                <c:pt idx="157">
                  <c:v>6.7114089999999998E-3</c:v>
                </c:pt>
                <c:pt idx="158">
                  <c:v>6.7114089999999998E-3</c:v>
                </c:pt>
                <c:pt idx="159">
                  <c:v>6.7114089999999998E-3</c:v>
                </c:pt>
                <c:pt idx="160">
                  <c:v>6.7114089999999998E-3</c:v>
                </c:pt>
                <c:pt idx="161">
                  <c:v>6.7114089999999998E-3</c:v>
                </c:pt>
                <c:pt idx="162">
                  <c:v>8.3892619999999998E-3</c:v>
                </c:pt>
                <c:pt idx="163">
                  <c:v>8.3892619999999998E-3</c:v>
                </c:pt>
                <c:pt idx="164">
                  <c:v>8.3892619999999998E-3</c:v>
                </c:pt>
                <c:pt idx="165">
                  <c:v>8.3892619999999998E-3</c:v>
                </c:pt>
                <c:pt idx="166">
                  <c:v>8.3892619999999998E-3</c:v>
                </c:pt>
                <c:pt idx="167">
                  <c:v>8.3892619999999998E-3</c:v>
                </c:pt>
                <c:pt idx="168">
                  <c:v>8.3892619999999998E-3</c:v>
                </c:pt>
                <c:pt idx="169">
                  <c:v>8.3892619999999998E-3</c:v>
                </c:pt>
                <c:pt idx="170">
                  <c:v>8.3892619999999998E-3</c:v>
                </c:pt>
                <c:pt idx="171">
                  <c:v>8.3892619999999998E-3</c:v>
                </c:pt>
                <c:pt idx="172">
                  <c:v>8.3892619999999998E-3</c:v>
                </c:pt>
                <c:pt idx="173">
                  <c:v>8.4033609999999998E-3</c:v>
                </c:pt>
                <c:pt idx="174">
                  <c:v>8.4033609999999998E-3</c:v>
                </c:pt>
                <c:pt idx="175">
                  <c:v>8.4033609999999998E-3</c:v>
                </c:pt>
                <c:pt idx="176">
                  <c:v>8.4033609999999998E-3</c:v>
                </c:pt>
                <c:pt idx="177">
                  <c:v>8.4033609999999998E-3</c:v>
                </c:pt>
                <c:pt idx="178">
                  <c:v>8.4033609999999998E-3</c:v>
                </c:pt>
                <c:pt idx="179">
                  <c:v>8.4033609999999998E-3</c:v>
                </c:pt>
                <c:pt idx="180">
                  <c:v>8.4033609999999998E-3</c:v>
                </c:pt>
                <c:pt idx="181">
                  <c:v>8.4033609999999998E-3</c:v>
                </c:pt>
                <c:pt idx="182">
                  <c:v>8.4175080000000006E-3</c:v>
                </c:pt>
                <c:pt idx="183">
                  <c:v>8.4175080000000006E-3</c:v>
                </c:pt>
                <c:pt idx="184">
                  <c:v>8.4175080000000006E-3</c:v>
                </c:pt>
                <c:pt idx="185">
                  <c:v>8.4175080000000006E-3</c:v>
                </c:pt>
                <c:pt idx="186">
                  <c:v>8.4175080000000006E-3</c:v>
                </c:pt>
                <c:pt idx="187">
                  <c:v>8.4175080000000006E-3</c:v>
                </c:pt>
                <c:pt idx="188">
                  <c:v>8.4175080000000006E-3</c:v>
                </c:pt>
                <c:pt idx="189">
                  <c:v>8.4175080000000006E-3</c:v>
                </c:pt>
                <c:pt idx="190">
                  <c:v>8.4175080000000006E-3</c:v>
                </c:pt>
                <c:pt idx="191">
                  <c:v>8.4175080000000006E-3</c:v>
                </c:pt>
                <c:pt idx="192">
                  <c:v>8.4175080000000006E-3</c:v>
                </c:pt>
                <c:pt idx="193">
                  <c:v>8.4175080000000006E-3</c:v>
                </c:pt>
                <c:pt idx="194">
                  <c:v>1.0101010000000001E-2</c:v>
                </c:pt>
                <c:pt idx="195">
                  <c:v>1.0101010000000001E-2</c:v>
                </c:pt>
                <c:pt idx="196">
                  <c:v>1.0101010000000001E-2</c:v>
                </c:pt>
                <c:pt idx="197">
                  <c:v>1.0101010000000001E-2</c:v>
                </c:pt>
                <c:pt idx="198">
                  <c:v>1.0101010000000001E-2</c:v>
                </c:pt>
                <c:pt idx="199">
                  <c:v>1.0101010000000001E-2</c:v>
                </c:pt>
                <c:pt idx="200">
                  <c:v>1.0101010000000001E-2</c:v>
                </c:pt>
                <c:pt idx="201">
                  <c:v>1.0101010000000001E-2</c:v>
                </c:pt>
                <c:pt idx="202">
                  <c:v>1.0101010000000001E-2</c:v>
                </c:pt>
                <c:pt idx="203">
                  <c:v>1.1784512E-2</c:v>
                </c:pt>
                <c:pt idx="204">
                  <c:v>1.1784512E-2</c:v>
                </c:pt>
                <c:pt idx="205">
                  <c:v>1.1784512E-2</c:v>
                </c:pt>
                <c:pt idx="206">
                  <c:v>1.1784512E-2</c:v>
                </c:pt>
                <c:pt idx="207">
                  <c:v>1.1784512E-2</c:v>
                </c:pt>
                <c:pt idx="208">
                  <c:v>1.1784512E-2</c:v>
                </c:pt>
                <c:pt idx="209">
                  <c:v>1.1784512E-2</c:v>
                </c:pt>
                <c:pt idx="210">
                  <c:v>1.1784512E-2</c:v>
                </c:pt>
                <c:pt idx="211">
                  <c:v>1.1784512E-2</c:v>
                </c:pt>
                <c:pt idx="212">
                  <c:v>1.1784512E-2</c:v>
                </c:pt>
                <c:pt idx="213">
                  <c:v>1.1784512E-2</c:v>
                </c:pt>
                <c:pt idx="214">
                  <c:v>1.1784512E-2</c:v>
                </c:pt>
                <c:pt idx="215">
                  <c:v>1.1784512E-2</c:v>
                </c:pt>
                <c:pt idx="216">
                  <c:v>1.1784512E-2</c:v>
                </c:pt>
                <c:pt idx="217">
                  <c:v>1.1784512E-2</c:v>
                </c:pt>
                <c:pt idx="218">
                  <c:v>1.1784512E-2</c:v>
                </c:pt>
                <c:pt idx="219">
                  <c:v>1.1824324000000001E-2</c:v>
                </c:pt>
                <c:pt idx="220">
                  <c:v>1.1824324000000001E-2</c:v>
                </c:pt>
                <c:pt idx="221">
                  <c:v>1.1824324000000001E-2</c:v>
                </c:pt>
                <c:pt idx="222">
                  <c:v>1.1824324000000001E-2</c:v>
                </c:pt>
                <c:pt idx="223">
                  <c:v>1.1824324000000001E-2</c:v>
                </c:pt>
                <c:pt idx="224">
                  <c:v>1.1824324000000001E-2</c:v>
                </c:pt>
                <c:pt idx="225">
                  <c:v>1.1824324000000001E-2</c:v>
                </c:pt>
                <c:pt idx="226">
                  <c:v>1.1824324000000001E-2</c:v>
                </c:pt>
                <c:pt idx="227">
                  <c:v>1.1824324000000001E-2</c:v>
                </c:pt>
                <c:pt idx="228">
                  <c:v>1.1844332000000001E-2</c:v>
                </c:pt>
                <c:pt idx="229">
                  <c:v>1.1844332000000001E-2</c:v>
                </c:pt>
                <c:pt idx="230">
                  <c:v>1.1844332000000001E-2</c:v>
                </c:pt>
                <c:pt idx="231">
                  <c:v>1.1864407E-2</c:v>
                </c:pt>
                <c:pt idx="232">
                  <c:v>1.1864407E-2</c:v>
                </c:pt>
                <c:pt idx="233">
                  <c:v>1.1864407E-2</c:v>
                </c:pt>
                <c:pt idx="234">
                  <c:v>1.1864407E-2</c:v>
                </c:pt>
                <c:pt idx="235">
                  <c:v>1.1864407E-2</c:v>
                </c:pt>
                <c:pt idx="236">
                  <c:v>1.1864407E-2</c:v>
                </c:pt>
                <c:pt idx="237">
                  <c:v>1.1864407E-2</c:v>
                </c:pt>
                <c:pt idx="238">
                  <c:v>1.1864407E-2</c:v>
                </c:pt>
                <c:pt idx="239">
                  <c:v>1.1864407E-2</c:v>
                </c:pt>
                <c:pt idx="240">
                  <c:v>1.5254237E-2</c:v>
                </c:pt>
                <c:pt idx="241">
                  <c:v>1.5254237E-2</c:v>
                </c:pt>
                <c:pt idx="242">
                  <c:v>1.5254237E-2</c:v>
                </c:pt>
                <c:pt idx="243">
                  <c:v>1.5254237E-2</c:v>
                </c:pt>
                <c:pt idx="244">
                  <c:v>1.5254237E-2</c:v>
                </c:pt>
                <c:pt idx="245">
                  <c:v>1.5254237E-2</c:v>
                </c:pt>
                <c:pt idx="246">
                  <c:v>1.5254237E-2</c:v>
                </c:pt>
                <c:pt idx="247">
                  <c:v>1.5254237E-2</c:v>
                </c:pt>
                <c:pt idx="248">
                  <c:v>1.5254237E-2</c:v>
                </c:pt>
                <c:pt idx="249">
                  <c:v>1.6949153000000002E-2</c:v>
                </c:pt>
                <c:pt idx="250">
                  <c:v>1.6949153000000002E-2</c:v>
                </c:pt>
                <c:pt idx="251">
                  <c:v>1.6949153000000002E-2</c:v>
                </c:pt>
                <c:pt idx="252">
                  <c:v>1.8707483E-2</c:v>
                </c:pt>
                <c:pt idx="253">
                  <c:v>1.8707483E-2</c:v>
                </c:pt>
                <c:pt idx="254">
                  <c:v>1.8707483E-2</c:v>
                </c:pt>
                <c:pt idx="255">
                  <c:v>1.8707483E-2</c:v>
                </c:pt>
                <c:pt idx="256">
                  <c:v>1.8707483E-2</c:v>
                </c:pt>
                <c:pt idx="257">
                  <c:v>1.8707483E-2</c:v>
                </c:pt>
                <c:pt idx="258">
                  <c:v>1.8707483E-2</c:v>
                </c:pt>
                <c:pt idx="259">
                  <c:v>1.8707483E-2</c:v>
                </c:pt>
                <c:pt idx="260">
                  <c:v>1.8707483E-2</c:v>
                </c:pt>
                <c:pt idx="261">
                  <c:v>1.8707483E-2</c:v>
                </c:pt>
                <c:pt idx="262">
                  <c:v>1.8707483E-2</c:v>
                </c:pt>
                <c:pt idx="263">
                  <c:v>1.8707483E-2</c:v>
                </c:pt>
                <c:pt idx="264">
                  <c:v>1.8707483E-2</c:v>
                </c:pt>
                <c:pt idx="265">
                  <c:v>1.8707483E-2</c:v>
                </c:pt>
                <c:pt idx="266">
                  <c:v>1.8707483E-2</c:v>
                </c:pt>
                <c:pt idx="267">
                  <c:v>1.8707483E-2</c:v>
                </c:pt>
                <c:pt idx="268">
                  <c:v>1.8707483E-2</c:v>
                </c:pt>
                <c:pt idx="269">
                  <c:v>1.8707483E-2</c:v>
                </c:pt>
                <c:pt idx="270">
                  <c:v>1.8707483E-2</c:v>
                </c:pt>
                <c:pt idx="271">
                  <c:v>1.8707483E-2</c:v>
                </c:pt>
                <c:pt idx="272">
                  <c:v>1.8707483E-2</c:v>
                </c:pt>
                <c:pt idx="273">
                  <c:v>2.2108843999999999E-2</c:v>
                </c:pt>
                <c:pt idx="274">
                  <c:v>2.2108843999999999E-2</c:v>
                </c:pt>
                <c:pt idx="275">
                  <c:v>2.2146507999999999E-2</c:v>
                </c:pt>
                <c:pt idx="276">
                  <c:v>2.2146507999999999E-2</c:v>
                </c:pt>
                <c:pt idx="277">
                  <c:v>2.2146507999999999E-2</c:v>
                </c:pt>
                <c:pt idx="278">
                  <c:v>2.2146507999999999E-2</c:v>
                </c:pt>
                <c:pt idx="279">
                  <c:v>2.2146507999999999E-2</c:v>
                </c:pt>
                <c:pt idx="280">
                  <c:v>2.2146507999999999E-2</c:v>
                </c:pt>
                <c:pt idx="281">
                  <c:v>2.2146507999999999E-2</c:v>
                </c:pt>
                <c:pt idx="282">
                  <c:v>2.2146507999999999E-2</c:v>
                </c:pt>
                <c:pt idx="283">
                  <c:v>2.2146507999999999E-2</c:v>
                </c:pt>
                <c:pt idx="284">
                  <c:v>2.2146507999999999E-2</c:v>
                </c:pt>
                <c:pt idx="285">
                  <c:v>2.2146507999999999E-2</c:v>
                </c:pt>
                <c:pt idx="286">
                  <c:v>2.2146507999999999E-2</c:v>
                </c:pt>
                <c:pt idx="287">
                  <c:v>2.2146507999999999E-2</c:v>
                </c:pt>
                <c:pt idx="288">
                  <c:v>2.2146507999999999E-2</c:v>
                </c:pt>
                <c:pt idx="289">
                  <c:v>2.2146507999999999E-2</c:v>
                </c:pt>
                <c:pt idx="290">
                  <c:v>2.2146507999999999E-2</c:v>
                </c:pt>
                <c:pt idx="291">
                  <c:v>2.2184300000000001E-2</c:v>
                </c:pt>
                <c:pt idx="292">
                  <c:v>2.2184300000000001E-2</c:v>
                </c:pt>
                <c:pt idx="293">
                  <c:v>2.2184300000000001E-2</c:v>
                </c:pt>
                <c:pt idx="294">
                  <c:v>2.2184300000000001E-2</c:v>
                </c:pt>
                <c:pt idx="295">
                  <c:v>2.2184300000000001E-2</c:v>
                </c:pt>
                <c:pt idx="296">
                  <c:v>2.3890785000000001E-2</c:v>
                </c:pt>
                <c:pt idx="297">
                  <c:v>2.3931623999999999E-2</c:v>
                </c:pt>
                <c:pt idx="298">
                  <c:v>2.3931623999999999E-2</c:v>
                </c:pt>
                <c:pt idx="299">
                  <c:v>2.3931623999999999E-2</c:v>
                </c:pt>
                <c:pt idx="300">
                  <c:v>2.3931623999999999E-2</c:v>
                </c:pt>
                <c:pt idx="301">
                  <c:v>2.3931623999999999E-2</c:v>
                </c:pt>
                <c:pt idx="302">
                  <c:v>2.3931623999999999E-2</c:v>
                </c:pt>
                <c:pt idx="303">
                  <c:v>2.3931623999999999E-2</c:v>
                </c:pt>
                <c:pt idx="304">
                  <c:v>2.3931623999999999E-2</c:v>
                </c:pt>
                <c:pt idx="305">
                  <c:v>2.3931623999999999E-2</c:v>
                </c:pt>
                <c:pt idx="306">
                  <c:v>2.3931623999999999E-2</c:v>
                </c:pt>
                <c:pt idx="307">
                  <c:v>2.3931623999999999E-2</c:v>
                </c:pt>
                <c:pt idx="308">
                  <c:v>2.3931623999999999E-2</c:v>
                </c:pt>
                <c:pt idx="309">
                  <c:v>2.3931623999999999E-2</c:v>
                </c:pt>
                <c:pt idx="310">
                  <c:v>2.3931623999999999E-2</c:v>
                </c:pt>
                <c:pt idx="311">
                  <c:v>2.3931623999999999E-2</c:v>
                </c:pt>
                <c:pt idx="312">
                  <c:v>2.5641026000000001E-2</c:v>
                </c:pt>
                <c:pt idx="313">
                  <c:v>2.5641026000000001E-2</c:v>
                </c:pt>
                <c:pt idx="314">
                  <c:v>2.5641026000000001E-2</c:v>
                </c:pt>
                <c:pt idx="315">
                  <c:v>2.5684932000000001E-2</c:v>
                </c:pt>
                <c:pt idx="316">
                  <c:v>2.5684932000000001E-2</c:v>
                </c:pt>
                <c:pt idx="317">
                  <c:v>2.5684932000000001E-2</c:v>
                </c:pt>
                <c:pt idx="318">
                  <c:v>2.739726E-2</c:v>
                </c:pt>
                <c:pt idx="319">
                  <c:v>2.739726E-2</c:v>
                </c:pt>
                <c:pt idx="320">
                  <c:v>2.739726E-2</c:v>
                </c:pt>
                <c:pt idx="321">
                  <c:v>2.739726E-2</c:v>
                </c:pt>
                <c:pt idx="322">
                  <c:v>2.739726E-2</c:v>
                </c:pt>
                <c:pt idx="323">
                  <c:v>2.739726E-2</c:v>
                </c:pt>
                <c:pt idx="324">
                  <c:v>2.739726E-2</c:v>
                </c:pt>
                <c:pt idx="325">
                  <c:v>2.739726E-2</c:v>
                </c:pt>
                <c:pt idx="326">
                  <c:v>2.739726E-2</c:v>
                </c:pt>
                <c:pt idx="327">
                  <c:v>2.739726E-2</c:v>
                </c:pt>
                <c:pt idx="328">
                  <c:v>2.739726E-2</c:v>
                </c:pt>
                <c:pt idx="329">
                  <c:v>2.739726E-2</c:v>
                </c:pt>
                <c:pt idx="330">
                  <c:v>2.7444254000000001E-2</c:v>
                </c:pt>
                <c:pt idx="331">
                  <c:v>2.7444254000000001E-2</c:v>
                </c:pt>
                <c:pt idx="332">
                  <c:v>2.7538725999999999E-2</c:v>
                </c:pt>
                <c:pt idx="333">
                  <c:v>2.7538725999999999E-2</c:v>
                </c:pt>
                <c:pt idx="334">
                  <c:v>2.7538725999999999E-2</c:v>
                </c:pt>
                <c:pt idx="335">
                  <c:v>2.7538725999999999E-2</c:v>
                </c:pt>
                <c:pt idx="336">
                  <c:v>2.9259897E-2</c:v>
                </c:pt>
                <c:pt idx="337">
                  <c:v>2.9259897E-2</c:v>
                </c:pt>
                <c:pt idx="338">
                  <c:v>2.9259897E-2</c:v>
                </c:pt>
                <c:pt idx="339">
                  <c:v>2.9259897E-2</c:v>
                </c:pt>
                <c:pt idx="340">
                  <c:v>2.9259897E-2</c:v>
                </c:pt>
                <c:pt idx="341">
                  <c:v>2.9259897E-2</c:v>
                </c:pt>
                <c:pt idx="342">
                  <c:v>2.9259897E-2</c:v>
                </c:pt>
                <c:pt idx="343">
                  <c:v>2.9259897E-2</c:v>
                </c:pt>
                <c:pt idx="344">
                  <c:v>2.9259897E-2</c:v>
                </c:pt>
                <c:pt idx="345">
                  <c:v>2.9259897E-2</c:v>
                </c:pt>
                <c:pt idx="346">
                  <c:v>2.9259897E-2</c:v>
                </c:pt>
                <c:pt idx="347">
                  <c:v>2.9259897E-2</c:v>
                </c:pt>
                <c:pt idx="348">
                  <c:v>2.9259897E-2</c:v>
                </c:pt>
                <c:pt idx="349">
                  <c:v>2.9259897E-2</c:v>
                </c:pt>
                <c:pt idx="350">
                  <c:v>2.9259897E-2</c:v>
                </c:pt>
                <c:pt idx="351">
                  <c:v>3.0981067000000001E-2</c:v>
                </c:pt>
                <c:pt idx="352">
                  <c:v>3.0981067000000001E-2</c:v>
                </c:pt>
                <c:pt idx="353">
                  <c:v>3.4482759000000002E-2</c:v>
                </c:pt>
                <c:pt idx="354">
                  <c:v>3.4482759000000002E-2</c:v>
                </c:pt>
                <c:pt idx="355">
                  <c:v>3.4482759000000002E-2</c:v>
                </c:pt>
                <c:pt idx="356">
                  <c:v>3.4482759000000002E-2</c:v>
                </c:pt>
                <c:pt idx="357">
                  <c:v>3.4482759000000002E-2</c:v>
                </c:pt>
                <c:pt idx="358">
                  <c:v>3.4482759000000002E-2</c:v>
                </c:pt>
                <c:pt idx="359">
                  <c:v>3.4482759000000002E-2</c:v>
                </c:pt>
                <c:pt idx="360">
                  <c:v>3.4482759000000002E-2</c:v>
                </c:pt>
                <c:pt idx="361">
                  <c:v>3.4482759000000002E-2</c:v>
                </c:pt>
                <c:pt idx="362">
                  <c:v>3.4482759000000002E-2</c:v>
                </c:pt>
                <c:pt idx="363">
                  <c:v>3.4482759000000002E-2</c:v>
                </c:pt>
                <c:pt idx="364">
                  <c:v>3.4542313999999998E-2</c:v>
                </c:pt>
                <c:pt idx="365">
                  <c:v>3.4662045000000002E-2</c:v>
                </c:pt>
                <c:pt idx="366">
                  <c:v>3.4662045000000002E-2</c:v>
                </c:pt>
                <c:pt idx="367">
                  <c:v>3.4662045000000002E-2</c:v>
                </c:pt>
                <c:pt idx="368">
                  <c:v>3.4662045000000002E-2</c:v>
                </c:pt>
                <c:pt idx="369">
                  <c:v>3.4662045000000002E-2</c:v>
                </c:pt>
                <c:pt idx="370">
                  <c:v>3.4662045000000002E-2</c:v>
                </c:pt>
                <c:pt idx="371">
                  <c:v>3.4662045000000002E-2</c:v>
                </c:pt>
                <c:pt idx="372">
                  <c:v>3.4722221999999997E-2</c:v>
                </c:pt>
                <c:pt idx="373">
                  <c:v>3.4722221999999997E-2</c:v>
                </c:pt>
                <c:pt idx="374">
                  <c:v>3.6458333000000002E-2</c:v>
                </c:pt>
                <c:pt idx="375">
                  <c:v>3.6458333000000002E-2</c:v>
                </c:pt>
                <c:pt idx="376">
                  <c:v>3.6458333000000002E-2</c:v>
                </c:pt>
                <c:pt idx="377">
                  <c:v>3.6458333000000002E-2</c:v>
                </c:pt>
                <c:pt idx="378">
                  <c:v>3.6458333000000002E-2</c:v>
                </c:pt>
                <c:pt idx="379">
                  <c:v>3.6458333000000002E-2</c:v>
                </c:pt>
                <c:pt idx="380">
                  <c:v>3.6458333000000002E-2</c:v>
                </c:pt>
                <c:pt idx="381">
                  <c:v>3.6521738999999998E-2</c:v>
                </c:pt>
                <c:pt idx="382">
                  <c:v>3.6521738999999998E-2</c:v>
                </c:pt>
                <c:pt idx="383">
                  <c:v>3.6585366000000001E-2</c:v>
                </c:pt>
                <c:pt idx="384">
                  <c:v>3.6585366000000001E-2</c:v>
                </c:pt>
                <c:pt idx="385">
                  <c:v>3.8327526000000001E-2</c:v>
                </c:pt>
                <c:pt idx="386">
                  <c:v>4.1811846999999999E-2</c:v>
                </c:pt>
                <c:pt idx="387">
                  <c:v>4.1811846999999999E-2</c:v>
                </c:pt>
                <c:pt idx="388">
                  <c:v>4.1811846999999999E-2</c:v>
                </c:pt>
                <c:pt idx="389">
                  <c:v>4.1811846999999999E-2</c:v>
                </c:pt>
                <c:pt idx="390">
                  <c:v>4.1811846999999999E-2</c:v>
                </c:pt>
                <c:pt idx="391">
                  <c:v>4.1811846999999999E-2</c:v>
                </c:pt>
                <c:pt idx="392">
                  <c:v>4.1811846999999999E-2</c:v>
                </c:pt>
                <c:pt idx="393">
                  <c:v>4.3554006999999999E-2</c:v>
                </c:pt>
                <c:pt idx="394">
                  <c:v>4.3554006999999999E-2</c:v>
                </c:pt>
                <c:pt idx="395">
                  <c:v>4.3630017E-2</c:v>
                </c:pt>
                <c:pt idx="396">
                  <c:v>4.3630017E-2</c:v>
                </c:pt>
                <c:pt idx="397">
                  <c:v>4.3630017E-2</c:v>
                </c:pt>
                <c:pt idx="398">
                  <c:v>4.3630017E-2</c:v>
                </c:pt>
                <c:pt idx="399">
                  <c:v>4.3630017E-2</c:v>
                </c:pt>
                <c:pt idx="400">
                  <c:v>4.3630017E-2</c:v>
                </c:pt>
                <c:pt idx="401">
                  <c:v>4.3630017E-2</c:v>
                </c:pt>
                <c:pt idx="402">
                  <c:v>4.5375218000000002E-2</c:v>
                </c:pt>
                <c:pt idx="403">
                  <c:v>4.5375218000000002E-2</c:v>
                </c:pt>
                <c:pt idx="404">
                  <c:v>4.7120418999999997E-2</c:v>
                </c:pt>
                <c:pt idx="405">
                  <c:v>4.7120418999999997E-2</c:v>
                </c:pt>
                <c:pt idx="406">
                  <c:v>4.7120418999999997E-2</c:v>
                </c:pt>
                <c:pt idx="407">
                  <c:v>4.7120418999999997E-2</c:v>
                </c:pt>
                <c:pt idx="408">
                  <c:v>4.7120418999999997E-2</c:v>
                </c:pt>
                <c:pt idx="409">
                  <c:v>4.7120418999999997E-2</c:v>
                </c:pt>
                <c:pt idx="410">
                  <c:v>4.7120418999999997E-2</c:v>
                </c:pt>
                <c:pt idx="411">
                  <c:v>4.7285463999999999E-2</c:v>
                </c:pt>
                <c:pt idx="412">
                  <c:v>4.7285463999999999E-2</c:v>
                </c:pt>
                <c:pt idx="413">
                  <c:v>4.7285463999999999E-2</c:v>
                </c:pt>
                <c:pt idx="414">
                  <c:v>4.7285463999999999E-2</c:v>
                </c:pt>
                <c:pt idx="415">
                  <c:v>4.7285463999999999E-2</c:v>
                </c:pt>
                <c:pt idx="416">
                  <c:v>4.9036778000000003E-2</c:v>
                </c:pt>
                <c:pt idx="417">
                  <c:v>4.9036778000000003E-2</c:v>
                </c:pt>
                <c:pt idx="418">
                  <c:v>4.9036778000000003E-2</c:v>
                </c:pt>
                <c:pt idx="419">
                  <c:v>4.9036778000000003E-2</c:v>
                </c:pt>
                <c:pt idx="420">
                  <c:v>4.9295775E-2</c:v>
                </c:pt>
                <c:pt idx="421">
                  <c:v>4.9295775E-2</c:v>
                </c:pt>
                <c:pt idx="422">
                  <c:v>4.9295775E-2</c:v>
                </c:pt>
                <c:pt idx="423">
                  <c:v>4.9382716E-2</c:v>
                </c:pt>
                <c:pt idx="424">
                  <c:v>4.9382716E-2</c:v>
                </c:pt>
                <c:pt idx="425">
                  <c:v>4.9382716E-2</c:v>
                </c:pt>
                <c:pt idx="426">
                  <c:v>4.9382716E-2</c:v>
                </c:pt>
                <c:pt idx="427">
                  <c:v>4.9382716E-2</c:v>
                </c:pt>
                <c:pt idx="428">
                  <c:v>4.9382716E-2</c:v>
                </c:pt>
                <c:pt idx="429">
                  <c:v>4.9382716E-2</c:v>
                </c:pt>
                <c:pt idx="430">
                  <c:v>4.9469964999999998E-2</c:v>
                </c:pt>
                <c:pt idx="431">
                  <c:v>4.9469964999999998E-2</c:v>
                </c:pt>
                <c:pt idx="432">
                  <c:v>5.3003533999999998E-2</c:v>
                </c:pt>
                <c:pt idx="433">
                  <c:v>5.3003533999999998E-2</c:v>
                </c:pt>
                <c:pt idx="434">
                  <c:v>5.3003533999999998E-2</c:v>
                </c:pt>
                <c:pt idx="435">
                  <c:v>5.3003533999999998E-2</c:v>
                </c:pt>
                <c:pt idx="436">
                  <c:v>5.3191489000000002E-2</c:v>
                </c:pt>
                <c:pt idx="437">
                  <c:v>5.3191489000000002E-2</c:v>
                </c:pt>
                <c:pt idx="438">
                  <c:v>5.3191489000000002E-2</c:v>
                </c:pt>
                <c:pt idx="439">
                  <c:v>5.3191489000000002E-2</c:v>
                </c:pt>
                <c:pt idx="440">
                  <c:v>5.3191489000000002E-2</c:v>
                </c:pt>
                <c:pt idx="441">
                  <c:v>5.8510637999999997E-2</c:v>
                </c:pt>
                <c:pt idx="442">
                  <c:v>5.8510637999999997E-2</c:v>
                </c:pt>
                <c:pt idx="443">
                  <c:v>5.8510637999999997E-2</c:v>
                </c:pt>
                <c:pt idx="444">
                  <c:v>6.0283688000000002E-2</c:v>
                </c:pt>
                <c:pt idx="445">
                  <c:v>6.0390764E-2</c:v>
                </c:pt>
                <c:pt idx="446">
                  <c:v>6.0390764E-2</c:v>
                </c:pt>
                <c:pt idx="447">
                  <c:v>6.0390764E-2</c:v>
                </c:pt>
                <c:pt idx="448">
                  <c:v>6.0390764E-2</c:v>
                </c:pt>
                <c:pt idx="449">
                  <c:v>6.0390764E-2</c:v>
                </c:pt>
                <c:pt idx="450">
                  <c:v>6.0498220999999998E-2</c:v>
                </c:pt>
                <c:pt idx="451">
                  <c:v>6.2277579999999999E-2</c:v>
                </c:pt>
                <c:pt idx="452">
                  <c:v>6.2388592E-2</c:v>
                </c:pt>
                <c:pt idx="453">
                  <c:v>6.25E-2</c:v>
                </c:pt>
                <c:pt idx="454">
                  <c:v>6.25E-2</c:v>
                </c:pt>
                <c:pt idx="455">
                  <c:v>6.25E-2</c:v>
                </c:pt>
                <c:pt idx="456">
                  <c:v>6.25E-2</c:v>
                </c:pt>
                <c:pt idx="457">
                  <c:v>6.6071429000000001E-2</c:v>
                </c:pt>
                <c:pt idx="458">
                  <c:v>6.6071429000000001E-2</c:v>
                </c:pt>
                <c:pt idx="459">
                  <c:v>6.6071429000000001E-2</c:v>
                </c:pt>
                <c:pt idx="460">
                  <c:v>6.6071429000000001E-2</c:v>
                </c:pt>
                <c:pt idx="461">
                  <c:v>6.6189624000000002E-2</c:v>
                </c:pt>
                <c:pt idx="462">
                  <c:v>6.6189624000000002E-2</c:v>
                </c:pt>
                <c:pt idx="463">
                  <c:v>6.6189624000000002E-2</c:v>
                </c:pt>
                <c:pt idx="464">
                  <c:v>6.6189624000000002E-2</c:v>
                </c:pt>
                <c:pt idx="465">
                  <c:v>6.6189624000000002E-2</c:v>
                </c:pt>
                <c:pt idx="466">
                  <c:v>6.8100358E-2</c:v>
                </c:pt>
                <c:pt idx="467">
                  <c:v>6.8222620999999997E-2</c:v>
                </c:pt>
                <c:pt idx="468">
                  <c:v>6.8222620999999997E-2</c:v>
                </c:pt>
                <c:pt idx="469">
                  <c:v>6.8222620999999997E-2</c:v>
                </c:pt>
                <c:pt idx="470">
                  <c:v>6.8222620999999997E-2</c:v>
                </c:pt>
                <c:pt idx="471">
                  <c:v>7.0017952999999994E-2</c:v>
                </c:pt>
                <c:pt idx="472">
                  <c:v>7.0270269999999996E-2</c:v>
                </c:pt>
                <c:pt idx="473">
                  <c:v>7.2332730999999997E-2</c:v>
                </c:pt>
                <c:pt idx="474">
                  <c:v>7.4141049000000001E-2</c:v>
                </c:pt>
                <c:pt idx="475">
                  <c:v>7.4141049000000001E-2</c:v>
                </c:pt>
                <c:pt idx="476">
                  <c:v>7.4141049000000001E-2</c:v>
                </c:pt>
                <c:pt idx="477">
                  <c:v>7.4141049000000001E-2</c:v>
                </c:pt>
                <c:pt idx="478">
                  <c:v>7.4141049000000001E-2</c:v>
                </c:pt>
                <c:pt idx="479">
                  <c:v>7.4141049000000001E-2</c:v>
                </c:pt>
                <c:pt idx="480">
                  <c:v>7.4141049000000001E-2</c:v>
                </c:pt>
                <c:pt idx="481">
                  <c:v>7.4275361999999998E-2</c:v>
                </c:pt>
                <c:pt idx="482">
                  <c:v>7.6363635999999999E-2</c:v>
                </c:pt>
                <c:pt idx="483">
                  <c:v>7.6363635999999999E-2</c:v>
                </c:pt>
                <c:pt idx="484">
                  <c:v>7.6363635999999999E-2</c:v>
                </c:pt>
                <c:pt idx="485">
                  <c:v>7.6363635999999999E-2</c:v>
                </c:pt>
                <c:pt idx="486">
                  <c:v>7.6363635999999999E-2</c:v>
                </c:pt>
                <c:pt idx="487">
                  <c:v>7.8324225999999997E-2</c:v>
                </c:pt>
                <c:pt idx="488">
                  <c:v>8.0145719000000004E-2</c:v>
                </c:pt>
                <c:pt idx="489">
                  <c:v>8.0145719000000004E-2</c:v>
                </c:pt>
                <c:pt idx="490">
                  <c:v>8.0145719000000004E-2</c:v>
                </c:pt>
                <c:pt idx="491">
                  <c:v>8.0291971000000004E-2</c:v>
                </c:pt>
                <c:pt idx="492">
                  <c:v>8.0291971000000004E-2</c:v>
                </c:pt>
                <c:pt idx="493">
                  <c:v>8.3941606000000002E-2</c:v>
                </c:pt>
                <c:pt idx="494">
                  <c:v>8.7591241E-2</c:v>
                </c:pt>
                <c:pt idx="495">
                  <c:v>8.7591241E-2</c:v>
                </c:pt>
                <c:pt idx="496">
                  <c:v>8.7591241E-2</c:v>
                </c:pt>
                <c:pt idx="497">
                  <c:v>8.7591241E-2</c:v>
                </c:pt>
                <c:pt idx="498">
                  <c:v>8.7591241E-2</c:v>
                </c:pt>
                <c:pt idx="499">
                  <c:v>8.7751370999999995E-2</c:v>
                </c:pt>
                <c:pt idx="500">
                  <c:v>8.7751370999999995E-2</c:v>
                </c:pt>
                <c:pt idx="501">
                  <c:v>8.7751370999999995E-2</c:v>
                </c:pt>
                <c:pt idx="502">
                  <c:v>8.9743589999999998E-2</c:v>
                </c:pt>
                <c:pt idx="503">
                  <c:v>9.3577982000000004E-2</c:v>
                </c:pt>
                <c:pt idx="504">
                  <c:v>9.3577982000000004E-2</c:v>
                </c:pt>
                <c:pt idx="505">
                  <c:v>9.3577982000000004E-2</c:v>
                </c:pt>
                <c:pt idx="506">
                  <c:v>9.3577982000000004E-2</c:v>
                </c:pt>
                <c:pt idx="507">
                  <c:v>9.3577982000000004E-2</c:v>
                </c:pt>
                <c:pt idx="508">
                  <c:v>9.5412843999999997E-2</c:v>
                </c:pt>
                <c:pt idx="509">
                  <c:v>9.5412843999999997E-2</c:v>
                </c:pt>
                <c:pt idx="510">
                  <c:v>9.5764272999999997E-2</c:v>
                </c:pt>
                <c:pt idx="511">
                  <c:v>9.5940959000000006E-2</c:v>
                </c:pt>
                <c:pt idx="512">
                  <c:v>9.7785977999999996E-2</c:v>
                </c:pt>
                <c:pt idx="513">
                  <c:v>9.7966728000000003E-2</c:v>
                </c:pt>
                <c:pt idx="514">
                  <c:v>9.8148148000000004E-2</c:v>
                </c:pt>
                <c:pt idx="515">
                  <c:v>9.8148148000000004E-2</c:v>
                </c:pt>
                <c:pt idx="516">
                  <c:v>9.8148148000000004E-2</c:v>
                </c:pt>
                <c:pt idx="517">
                  <c:v>9.8330240999999999E-2</c:v>
                </c:pt>
                <c:pt idx="518">
                  <c:v>9.8330240999999999E-2</c:v>
                </c:pt>
                <c:pt idx="519">
                  <c:v>9.8330240999999999E-2</c:v>
                </c:pt>
                <c:pt idx="520">
                  <c:v>0.100185529</c:v>
                </c:pt>
                <c:pt idx="521">
                  <c:v>0.100185529</c:v>
                </c:pt>
                <c:pt idx="522">
                  <c:v>0.100185529</c:v>
                </c:pt>
                <c:pt idx="523">
                  <c:v>0.10204081600000001</c:v>
                </c:pt>
                <c:pt idx="524">
                  <c:v>0.104089219</c:v>
                </c:pt>
                <c:pt idx="525">
                  <c:v>0.104089219</c:v>
                </c:pt>
                <c:pt idx="526">
                  <c:v>0.104477612</c:v>
                </c:pt>
                <c:pt idx="527">
                  <c:v>0.104672897</c:v>
                </c:pt>
                <c:pt idx="528">
                  <c:v>0.105065666</c:v>
                </c:pt>
                <c:pt idx="529">
                  <c:v>0.105263158</c:v>
                </c:pt>
                <c:pt idx="530">
                  <c:v>0.105263158</c:v>
                </c:pt>
                <c:pt idx="531">
                  <c:v>0.10902255600000001</c:v>
                </c:pt>
                <c:pt idx="532">
                  <c:v>0.110902256</c:v>
                </c:pt>
                <c:pt idx="533">
                  <c:v>0.111111111</c:v>
                </c:pt>
                <c:pt idx="534">
                  <c:v>0.11299434999999999</c:v>
                </c:pt>
                <c:pt idx="535">
                  <c:v>0.11509434</c:v>
                </c:pt>
                <c:pt idx="536">
                  <c:v>0.11509434</c:v>
                </c:pt>
                <c:pt idx="537">
                  <c:v>0.11509434</c:v>
                </c:pt>
                <c:pt idx="538">
                  <c:v>0.117424242</c:v>
                </c:pt>
                <c:pt idx="539">
                  <c:v>0.117424242</c:v>
                </c:pt>
                <c:pt idx="540">
                  <c:v>0.117424242</c:v>
                </c:pt>
                <c:pt idx="541">
                  <c:v>0.117424242</c:v>
                </c:pt>
                <c:pt idx="542">
                  <c:v>0.117647059</c:v>
                </c:pt>
                <c:pt idx="543">
                  <c:v>0.117647059</c:v>
                </c:pt>
                <c:pt idx="544">
                  <c:v>0.117647059</c:v>
                </c:pt>
                <c:pt idx="545">
                  <c:v>0.11954459200000001</c:v>
                </c:pt>
                <c:pt idx="546">
                  <c:v>0.11954459200000001</c:v>
                </c:pt>
                <c:pt idx="547">
                  <c:v>0.123339658</c:v>
                </c:pt>
                <c:pt idx="548">
                  <c:v>0.125237192</c:v>
                </c:pt>
                <c:pt idx="549">
                  <c:v>0.12903225800000001</c:v>
                </c:pt>
                <c:pt idx="550">
                  <c:v>0.13092979099999999</c:v>
                </c:pt>
                <c:pt idx="551">
                  <c:v>0.13092979099999999</c:v>
                </c:pt>
                <c:pt idx="552">
                  <c:v>0.13092979099999999</c:v>
                </c:pt>
                <c:pt idx="553">
                  <c:v>0.13092979099999999</c:v>
                </c:pt>
                <c:pt idx="554">
                  <c:v>0.133079848</c:v>
                </c:pt>
                <c:pt idx="555">
                  <c:v>0.13358778599999999</c:v>
                </c:pt>
                <c:pt idx="556">
                  <c:v>0.13549618299999999</c:v>
                </c:pt>
                <c:pt idx="557">
                  <c:v>0.13549618299999999</c:v>
                </c:pt>
                <c:pt idx="558">
                  <c:v>0.13549618299999999</c:v>
                </c:pt>
                <c:pt idx="559">
                  <c:v>0.13957934999999999</c:v>
                </c:pt>
                <c:pt idx="560">
                  <c:v>0.139846743</c:v>
                </c:pt>
                <c:pt idx="561">
                  <c:v>0.139846743</c:v>
                </c:pt>
                <c:pt idx="562">
                  <c:v>0.139846743</c:v>
                </c:pt>
                <c:pt idx="563">
                  <c:v>0.14176245200000001</c:v>
                </c:pt>
                <c:pt idx="564">
                  <c:v>0.14176245200000001</c:v>
                </c:pt>
                <c:pt idx="565">
                  <c:v>0.14230769200000001</c:v>
                </c:pt>
                <c:pt idx="566">
                  <c:v>0.14230769200000001</c:v>
                </c:pt>
                <c:pt idx="567">
                  <c:v>0.14258188799999999</c:v>
                </c:pt>
                <c:pt idx="568">
                  <c:v>0.14258188799999999</c:v>
                </c:pt>
                <c:pt idx="569">
                  <c:v>0.14258188799999999</c:v>
                </c:pt>
                <c:pt idx="570">
                  <c:v>0.14258188799999999</c:v>
                </c:pt>
                <c:pt idx="571">
                  <c:v>0.14285714299999999</c:v>
                </c:pt>
                <c:pt idx="572">
                  <c:v>0.14285714299999999</c:v>
                </c:pt>
                <c:pt idx="573">
                  <c:v>0.14285714299999999</c:v>
                </c:pt>
                <c:pt idx="574">
                  <c:v>0.14285714299999999</c:v>
                </c:pt>
                <c:pt idx="575">
                  <c:v>0.14478764499999999</c:v>
                </c:pt>
                <c:pt idx="576">
                  <c:v>0.14864864899999999</c:v>
                </c:pt>
                <c:pt idx="577">
                  <c:v>0.14864864899999999</c:v>
                </c:pt>
                <c:pt idx="578">
                  <c:v>0.14864864899999999</c:v>
                </c:pt>
                <c:pt idx="579">
                  <c:v>0.14893617000000001</c:v>
                </c:pt>
                <c:pt idx="580">
                  <c:v>0.15087040600000001</c:v>
                </c:pt>
                <c:pt idx="581">
                  <c:v>0.15280464199999999</c:v>
                </c:pt>
                <c:pt idx="582">
                  <c:v>0.15310077499999999</c:v>
                </c:pt>
                <c:pt idx="583">
                  <c:v>0.15310077499999999</c:v>
                </c:pt>
                <c:pt idx="584">
                  <c:v>0.15310077499999999</c:v>
                </c:pt>
                <c:pt idx="585">
                  <c:v>0.15310077499999999</c:v>
                </c:pt>
                <c:pt idx="586">
                  <c:v>0.15789473700000001</c:v>
                </c:pt>
                <c:pt idx="587">
                  <c:v>0.15789473700000001</c:v>
                </c:pt>
                <c:pt idx="588">
                  <c:v>0.15984405500000001</c:v>
                </c:pt>
                <c:pt idx="589">
                  <c:v>0.15984405500000001</c:v>
                </c:pt>
                <c:pt idx="590">
                  <c:v>0.15984405500000001</c:v>
                </c:pt>
                <c:pt idx="591">
                  <c:v>0.15984405500000001</c:v>
                </c:pt>
                <c:pt idx="592">
                  <c:v>0.16179337199999999</c:v>
                </c:pt>
                <c:pt idx="593">
                  <c:v>0.16179337199999999</c:v>
                </c:pt>
                <c:pt idx="594">
                  <c:v>0.162109375</c:v>
                </c:pt>
                <c:pt idx="595">
                  <c:v>0.162109375</c:v>
                </c:pt>
                <c:pt idx="596">
                  <c:v>0.162109375</c:v>
                </c:pt>
                <c:pt idx="597">
                  <c:v>0.162109375</c:v>
                </c:pt>
                <c:pt idx="598">
                  <c:v>0.162109375</c:v>
                </c:pt>
                <c:pt idx="599">
                  <c:v>0.162109375</c:v>
                </c:pt>
                <c:pt idx="600">
                  <c:v>0.16438356200000001</c:v>
                </c:pt>
                <c:pt idx="601">
                  <c:v>0.164705882</c:v>
                </c:pt>
                <c:pt idx="602">
                  <c:v>0.16568047299999999</c:v>
                </c:pt>
                <c:pt idx="603">
                  <c:v>0.16765285999999999</c:v>
                </c:pt>
                <c:pt idx="604">
                  <c:v>0.16798419000000001</c:v>
                </c:pt>
                <c:pt idx="605">
                  <c:v>0.16798419000000001</c:v>
                </c:pt>
                <c:pt idx="606">
                  <c:v>0.16798419000000001</c:v>
                </c:pt>
                <c:pt idx="607">
                  <c:v>0.17425742599999999</c:v>
                </c:pt>
                <c:pt idx="608">
                  <c:v>0.174603175</c:v>
                </c:pt>
                <c:pt idx="609">
                  <c:v>0.174603175</c:v>
                </c:pt>
                <c:pt idx="610">
                  <c:v>0.174603175</c:v>
                </c:pt>
                <c:pt idx="611">
                  <c:v>0.175298805</c:v>
                </c:pt>
                <c:pt idx="612">
                  <c:v>0.175298805</c:v>
                </c:pt>
                <c:pt idx="613">
                  <c:v>0.175298805</c:v>
                </c:pt>
                <c:pt idx="614">
                  <c:v>0.17599999999999999</c:v>
                </c:pt>
                <c:pt idx="615">
                  <c:v>0.179074447</c:v>
                </c:pt>
                <c:pt idx="616">
                  <c:v>0.179074447</c:v>
                </c:pt>
                <c:pt idx="617">
                  <c:v>0.179074447</c:v>
                </c:pt>
                <c:pt idx="618">
                  <c:v>0.17943548400000001</c:v>
                </c:pt>
                <c:pt idx="619">
                  <c:v>0.17943548400000001</c:v>
                </c:pt>
                <c:pt idx="620">
                  <c:v>0.17943548400000001</c:v>
                </c:pt>
                <c:pt idx="621">
                  <c:v>0.182186235</c:v>
                </c:pt>
                <c:pt idx="622">
                  <c:v>0.18421052600000001</c:v>
                </c:pt>
                <c:pt idx="623">
                  <c:v>0.191056911</c:v>
                </c:pt>
                <c:pt idx="624">
                  <c:v>0.191056911</c:v>
                </c:pt>
                <c:pt idx="625">
                  <c:v>0.19308943100000001</c:v>
                </c:pt>
                <c:pt idx="626">
                  <c:v>0.19308943100000001</c:v>
                </c:pt>
                <c:pt idx="627">
                  <c:v>0.19308943100000001</c:v>
                </c:pt>
                <c:pt idx="628">
                  <c:v>0.19512195099999999</c:v>
                </c:pt>
                <c:pt idx="629">
                  <c:v>0.19755600800000001</c:v>
                </c:pt>
                <c:pt idx="630">
                  <c:v>0.19755600800000001</c:v>
                </c:pt>
                <c:pt idx="631">
                  <c:v>0.19795918400000001</c:v>
                </c:pt>
                <c:pt idx="632">
                  <c:v>0.202453988</c:v>
                </c:pt>
                <c:pt idx="633">
                  <c:v>0.202453988</c:v>
                </c:pt>
                <c:pt idx="634">
                  <c:v>0.202453988</c:v>
                </c:pt>
                <c:pt idx="635">
                  <c:v>0.20654396699999999</c:v>
                </c:pt>
                <c:pt idx="636">
                  <c:v>0.21267893700000001</c:v>
                </c:pt>
                <c:pt idx="637">
                  <c:v>0.21267893700000001</c:v>
                </c:pt>
                <c:pt idx="638">
                  <c:v>0.213552361</c:v>
                </c:pt>
                <c:pt idx="639">
                  <c:v>0.21560574900000001</c:v>
                </c:pt>
                <c:pt idx="640">
                  <c:v>0.21560574900000001</c:v>
                </c:pt>
                <c:pt idx="641">
                  <c:v>0.21604938300000001</c:v>
                </c:pt>
                <c:pt idx="642">
                  <c:v>0.22016460900000001</c:v>
                </c:pt>
                <c:pt idx="643">
                  <c:v>0.22061855699999999</c:v>
                </c:pt>
                <c:pt idx="644">
                  <c:v>0.224742268</c:v>
                </c:pt>
                <c:pt idx="645">
                  <c:v>0.224742268</c:v>
                </c:pt>
                <c:pt idx="646">
                  <c:v>0.224742268</c:v>
                </c:pt>
                <c:pt idx="647">
                  <c:v>0.224742268</c:v>
                </c:pt>
                <c:pt idx="648">
                  <c:v>0.224742268</c:v>
                </c:pt>
                <c:pt idx="649">
                  <c:v>0.225206612</c:v>
                </c:pt>
                <c:pt idx="650">
                  <c:v>0.22727272700000001</c:v>
                </c:pt>
                <c:pt idx="651">
                  <c:v>0.227743271</c:v>
                </c:pt>
                <c:pt idx="652">
                  <c:v>0.229813665</c:v>
                </c:pt>
                <c:pt idx="653">
                  <c:v>0.231884058</c:v>
                </c:pt>
                <c:pt idx="654">
                  <c:v>0.231884058</c:v>
                </c:pt>
                <c:pt idx="655">
                  <c:v>0.231884058</c:v>
                </c:pt>
                <c:pt idx="656">
                  <c:v>0.231884058</c:v>
                </c:pt>
                <c:pt idx="657">
                  <c:v>0.232365145</c:v>
                </c:pt>
                <c:pt idx="658">
                  <c:v>0.232365145</c:v>
                </c:pt>
                <c:pt idx="659">
                  <c:v>0.23700623700000001</c:v>
                </c:pt>
                <c:pt idx="660">
                  <c:v>0.23799582499999999</c:v>
                </c:pt>
                <c:pt idx="661">
                  <c:v>0.23799582499999999</c:v>
                </c:pt>
                <c:pt idx="662">
                  <c:v>0.240083507</c:v>
                </c:pt>
                <c:pt idx="663">
                  <c:v>0.240585774</c:v>
                </c:pt>
                <c:pt idx="664">
                  <c:v>0.24318658300000001</c:v>
                </c:pt>
                <c:pt idx="665">
                  <c:v>0.24318658300000001</c:v>
                </c:pt>
                <c:pt idx="666">
                  <c:v>0.24421052600000001</c:v>
                </c:pt>
                <c:pt idx="667">
                  <c:v>0.24421052600000001</c:v>
                </c:pt>
                <c:pt idx="668">
                  <c:v>0.24421052600000001</c:v>
                </c:pt>
                <c:pt idx="669">
                  <c:v>0.24421052600000001</c:v>
                </c:pt>
                <c:pt idx="670">
                  <c:v>0.24683544299999999</c:v>
                </c:pt>
                <c:pt idx="671">
                  <c:v>0.24683544299999999</c:v>
                </c:pt>
                <c:pt idx="672">
                  <c:v>0.248945148</c:v>
                </c:pt>
                <c:pt idx="673">
                  <c:v>0.248945148</c:v>
                </c:pt>
                <c:pt idx="674">
                  <c:v>0.248945148</c:v>
                </c:pt>
                <c:pt idx="675">
                  <c:v>0.24947145900000001</c:v>
                </c:pt>
                <c:pt idx="676">
                  <c:v>0.25</c:v>
                </c:pt>
                <c:pt idx="677">
                  <c:v>0.25</c:v>
                </c:pt>
                <c:pt idx="678">
                  <c:v>0.252118644</c:v>
                </c:pt>
                <c:pt idx="679">
                  <c:v>0.252118644</c:v>
                </c:pt>
                <c:pt idx="680">
                  <c:v>0.25423728800000001</c:v>
                </c:pt>
                <c:pt idx="681">
                  <c:v>0.25847457600000001</c:v>
                </c:pt>
                <c:pt idx="682">
                  <c:v>0.25847457600000001</c:v>
                </c:pt>
                <c:pt idx="683">
                  <c:v>0.25847457600000001</c:v>
                </c:pt>
                <c:pt idx="684">
                  <c:v>0.26114649699999998</c:v>
                </c:pt>
                <c:pt idx="685">
                  <c:v>0.26382978699999998</c:v>
                </c:pt>
                <c:pt idx="686">
                  <c:v>0.26439232400000001</c:v>
                </c:pt>
                <c:pt idx="687">
                  <c:v>0.26865671600000002</c:v>
                </c:pt>
                <c:pt idx="688">
                  <c:v>0.26980728100000001</c:v>
                </c:pt>
                <c:pt idx="689">
                  <c:v>0.27038626599999999</c:v>
                </c:pt>
                <c:pt idx="690">
                  <c:v>0.27096774200000001</c:v>
                </c:pt>
                <c:pt idx="691">
                  <c:v>0.27311827999999999</c:v>
                </c:pt>
                <c:pt idx="692">
                  <c:v>0.27311827999999999</c:v>
                </c:pt>
                <c:pt idx="693">
                  <c:v>0.273706897</c:v>
                </c:pt>
                <c:pt idx="694">
                  <c:v>0.274891775</c:v>
                </c:pt>
                <c:pt idx="695">
                  <c:v>0.274891775</c:v>
                </c:pt>
                <c:pt idx="696">
                  <c:v>0.27705627700000002</c:v>
                </c:pt>
                <c:pt idx="697">
                  <c:v>0.279826464</c:v>
                </c:pt>
                <c:pt idx="698">
                  <c:v>0.28104575199999998</c:v>
                </c:pt>
                <c:pt idx="699">
                  <c:v>0.28165938899999998</c:v>
                </c:pt>
                <c:pt idx="700">
                  <c:v>0.28165938899999998</c:v>
                </c:pt>
                <c:pt idx="701">
                  <c:v>0.28165938899999998</c:v>
                </c:pt>
                <c:pt idx="702">
                  <c:v>0.28165938899999998</c:v>
                </c:pt>
                <c:pt idx="703">
                  <c:v>0.28165938899999998</c:v>
                </c:pt>
                <c:pt idx="704">
                  <c:v>0.28165938899999998</c:v>
                </c:pt>
                <c:pt idx="705">
                  <c:v>0.28384279499999998</c:v>
                </c:pt>
                <c:pt idx="706">
                  <c:v>0.28602620099999998</c:v>
                </c:pt>
                <c:pt idx="707">
                  <c:v>0.28820960699999998</c:v>
                </c:pt>
                <c:pt idx="708">
                  <c:v>0.28820960699999998</c:v>
                </c:pt>
                <c:pt idx="709">
                  <c:v>0.29257641899999998</c:v>
                </c:pt>
                <c:pt idx="710">
                  <c:v>0.29605263199999998</c:v>
                </c:pt>
                <c:pt idx="711">
                  <c:v>0.29824561399999999</c:v>
                </c:pt>
                <c:pt idx="712">
                  <c:v>0.29824561399999999</c:v>
                </c:pt>
                <c:pt idx="713">
                  <c:v>0.29824561399999999</c:v>
                </c:pt>
                <c:pt idx="714">
                  <c:v>0.30109890099999997</c:v>
                </c:pt>
                <c:pt idx="715">
                  <c:v>0.30549450500000003</c:v>
                </c:pt>
                <c:pt idx="716">
                  <c:v>0.30616740100000001</c:v>
                </c:pt>
                <c:pt idx="717">
                  <c:v>0.30616740100000001</c:v>
                </c:pt>
                <c:pt idx="718">
                  <c:v>0.30837004400000001</c:v>
                </c:pt>
                <c:pt idx="719">
                  <c:v>0.31277533000000002</c:v>
                </c:pt>
                <c:pt idx="720">
                  <c:v>0.31497797399999999</c:v>
                </c:pt>
                <c:pt idx="721">
                  <c:v>0.31497797399999999</c:v>
                </c:pt>
                <c:pt idx="722">
                  <c:v>0.31497797399999999</c:v>
                </c:pt>
                <c:pt idx="723">
                  <c:v>0.31567328900000002</c:v>
                </c:pt>
                <c:pt idx="724">
                  <c:v>0.31567328900000002</c:v>
                </c:pt>
                <c:pt idx="725">
                  <c:v>0.31567328900000002</c:v>
                </c:pt>
                <c:pt idx="726">
                  <c:v>0.31567328900000002</c:v>
                </c:pt>
                <c:pt idx="727">
                  <c:v>0.31567328900000002</c:v>
                </c:pt>
                <c:pt idx="728">
                  <c:v>0.31567328900000002</c:v>
                </c:pt>
                <c:pt idx="729">
                  <c:v>0.31567328900000002</c:v>
                </c:pt>
                <c:pt idx="730">
                  <c:v>0.31567328900000002</c:v>
                </c:pt>
                <c:pt idx="731">
                  <c:v>0.32008829999999999</c:v>
                </c:pt>
                <c:pt idx="732">
                  <c:v>0.32008829999999999</c:v>
                </c:pt>
                <c:pt idx="733">
                  <c:v>0.321507761</c:v>
                </c:pt>
                <c:pt idx="734">
                  <c:v>0.321507761</c:v>
                </c:pt>
                <c:pt idx="735">
                  <c:v>0.32516703800000002</c:v>
                </c:pt>
                <c:pt idx="736">
                  <c:v>0.32589285699999998</c:v>
                </c:pt>
                <c:pt idx="737">
                  <c:v>0.32885905999999998</c:v>
                </c:pt>
                <c:pt idx="738">
                  <c:v>0.32959641299999998</c:v>
                </c:pt>
                <c:pt idx="739">
                  <c:v>0.33033707899999998</c:v>
                </c:pt>
                <c:pt idx="740">
                  <c:v>0.33033707899999998</c:v>
                </c:pt>
                <c:pt idx="741">
                  <c:v>0.33033707899999998</c:v>
                </c:pt>
                <c:pt idx="742">
                  <c:v>0.331081081</c:v>
                </c:pt>
                <c:pt idx="743">
                  <c:v>0.331081081</c:v>
                </c:pt>
                <c:pt idx="744">
                  <c:v>0.33408577900000003</c:v>
                </c:pt>
                <c:pt idx="745">
                  <c:v>0.33408577900000003</c:v>
                </c:pt>
                <c:pt idx="746">
                  <c:v>0.33408577900000003</c:v>
                </c:pt>
                <c:pt idx="747">
                  <c:v>0.335600907</c:v>
                </c:pt>
                <c:pt idx="748">
                  <c:v>0.33636363600000002</c:v>
                </c:pt>
                <c:pt idx="749">
                  <c:v>0.33636363600000002</c:v>
                </c:pt>
                <c:pt idx="750">
                  <c:v>0.33867276899999998</c:v>
                </c:pt>
                <c:pt idx="751">
                  <c:v>0.33867276899999998</c:v>
                </c:pt>
                <c:pt idx="752">
                  <c:v>0.33867276899999998</c:v>
                </c:pt>
                <c:pt idx="753">
                  <c:v>0.33867276899999998</c:v>
                </c:pt>
                <c:pt idx="754">
                  <c:v>0.34324942800000002</c:v>
                </c:pt>
                <c:pt idx="755">
                  <c:v>0.34324942800000002</c:v>
                </c:pt>
                <c:pt idx="756">
                  <c:v>0.34782608700000001</c:v>
                </c:pt>
                <c:pt idx="757">
                  <c:v>0.35172413800000002</c:v>
                </c:pt>
                <c:pt idx="758">
                  <c:v>0.35402298900000001</c:v>
                </c:pt>
                <c:pt idx="759">
                  <c:v>0.35714285699999998</c:v>
                </c:pt>
                <c:pt idx="760">
                  <c:v>0.35944700499999999</c:v>
                </c:pt>
                <c:pt idx="761">
                  <c:v>0.35944700499999999</c:v>
                </c:pt>
                <c:pt idx="762">
                  <c:v>0.35944700499999999</c:v>
                </c:pt>
                <c:pt idx="763">
                  <c:v>0.36175115200000002</c:v>
                </c:pt>
                <c:pt idx="764">
                  <c:v>0.36175115200000002</c:v>
                </c:pt>
                <c:pt idx="765">
                  <c:v>0.36574074099999998</c:v>
                </c:pt>
                <c:pt idx="766">
                  <c:v>0.36574074099999998</c:v>
                </c:pt>
                <c:pt idx="767">
                  <c:v>0.36574074099999998</c:v>
                </c:pt>
                <c:pt idx="768">
                  <c:v>0.37037037</c:v>
                </c:pt>
                <c:pt idx="769">
                  <c:v>0.373549884</c:v>
                </c:pt>
                <c:pt idx="770">
                  <c:v>0.373549884</c:v>
                </c:pt>
                <c:pt idx="771">
                  <c:v>0.38051044099999998</c:v>
                </c:pt>
                <c:pt idx="772">
                  <c:v>0.38139534899999999</c:v>
                </c:pt>
                <c:pt idx="773">
                  <c:v>0.38139534899999999</c:v>
                </c:pt>
                <c:pt idx="774">
                  <c:v>0.38317757000000002</c:v>
                </c:pt>
                <c:pt idx="775">
                  <c:v>0.38317757000000002</c:v>
                </c:pt>
                <c:pt idx="776">
                  <c:v>0.38317757000000002</c:v>
                </c:pt>
                <c:pt idx="777">
                  <c:v>0.38317757000000002</c:v>
                </c:pt>
                <c:pt idx="778">
                  <c:v>0.38785046699999998</c:v>
                </c:pt>
                <c:pt idx="779">
                  <c:v>0.38785046699999998</c:v>
                </c:pt>
                <c:pt idx="780">
                  <c:v>0.39018691599999999</c:v>
                </c:pt>
                <c:pt idx="781">
                  <c:v>0.39201877899999998</c:v>
                </c:pt>
                <c:pt idx="782">
                  <c:v>0.39201877899999998</c:v>
                </c:pt>
                <c:pt idx="783">
                  <c:v>0.39386792500000001</c:v>
                </c:pt>
                <c:pt idx="784">
                  <c:v>0.39386792500000001</c:v>
                </c:pt>
                <c:pt idx="785">
                  <c:v>0.39386792500000001</c:v>
                </c:pt>
                <c:pt idx="786">
                  <c:v>0.39858490600000002</c:v>
                </c:pt>
                <c:pt idx="787">
                  <c:v>0.39858490600000002</c:v>
                </c:pt>
                <c:pt idx="788">
                  <c:v>0.40047393399999998</c:v>
                </c:pt>
                <c:pt idx="789">
                  <c:v>0.40047393399999998</c:v>
                </c:pt>
                <c:pt idx="790">
                  <c:v>0.40284360200000002</c:v>
                </c:pt>
                <c:pt idx="791">
                  <c:v>0.40284360200000002</c:v>
                </c:pt>
                <c:pt idx="792">
                  <c:v>0.40284360200000002</c:v>
                </c:pt>
                <c:pt idx="793">
                  <c:v>0.40521327000000001</c:v>
                </c:pt>
                <c:pt idx="794">
                  <c:v>0.40617577199999999</c:v>
                </c:pt>
                <c:pt idx="795">
                  <c:v>0.41092636599999999</c:v>
                </c:pt>
                <c:pt idx="796">
                  <c:v>0.41288782800000001</c:v>
                </c:pt>
                <c:pt idx="797">
                  <c:v>0.41387559800000001</c:v>
                </c:pt>
                <c:pt idx="798">
                  <c:v>0.41387559800000001</c:v>
                </c:pt>
                <c:pt idx="799">
                  <c:v>0.41387559800000001</c:v>
                </c:pt>
                <c:pt idx="800">
                  <c:v>0.41486810600000001</c:v>
                </c:pt>
                <c:pt idx="801">
                  <c:v>0.41486810600000001</c:v>
                </c:pt>
                <c:pt idx="802">
                  <c:v>0.41966426899999998</c:v>
                </c:pt>
                <c:pt idx="803">
                  <c:v>0.41966426899999998</c:v>
                </c:pt>
                <c:pt idx="804">
                  <c:v>0.424460432</c:v>
                </c:pt>
                <c:pt idx="805">
                  <c:v>0.424460432</c:v>
                </c:pt>
                <c:pt idx="806">
                  <c:v>0.424460432</c:v>
                </c:pt>
                <c:pt idx="807">
                  <c:v>0.424460432</c:v>
                </c:pt>
                <c:pt idx="808">
                  <c:v>0.424460432</c:v>
                </c:pt>
                <c:pt idx="809">
                  <c:v>0.42925659500000002</c:v>
                </c:pt>
                <c:pt idx="810">
                  <c:v>0.42925659500000002</c:v>
                </c:pt>
                <c:pt idx="811">
                  <c:v>0.43028846199999998</c:v>
                </c:pt>
                <c:pt idx="812">
                  <c:v>0.43132530099999999</c:v>
                </c:pt>
                <c:pt idx="813">
                  <c:v>0.43132530099999999</c:v>
                </c:pt>
                <c:pt idx="814">
                  <c:v>0.43132530099999999</c:v>
                </c:pt>
                <c:pt idx="815">
                  <c:v>0.43583535099999998</c:v>
                </c:pt>
                <c:pt idx="816">
                  <c:v>0.43583535099999998</c:v>
                </c:pt>
                <c:pt idx="817">
                  <c:v>0.44067796599999998</c:v>
                </c:pt>
                <c:pt idx="818">
                  <c:v>0.44309927399999999</c:v>
                </c:pt>
                <c:pt idx="819">
                  <c:v>0.44309927399999999</c:v>
                </c:pt>
                <c:pt idx="820">
                  <c:v>0.44309927399999999</c:v>
                </c:pt>
                <c:pt idx="821">
                  <c:v>0.44552058100000003</c:v>
                </c:pt>
                <c:pt idx="822">
                  <c:v>0.44660194199999997</c:v>
                </c:pt>
                <c:pt idx="823">
                  <c:v>0.44768856400000001</c:v>
                </c:pt>
                <c:pt idx="824">
                  <c:v>0.44768856400000001</c:v>
                </c:pt>
                <c:pt idx="825">
                  <c:v>0.44878048799999998</c:v>
                </c:pt>
                <c:pt idx="826">
                  <c:v>0.45208845199999997</c:v>
                </c:pt>
                <c:pt idx="827">
                  <c:v>0.45320197000000001</c:v>
                </c:pt>
                <c:pt idx="828">
                  <c:v>0.45657568199999998</c:v>
                </c:pt>
                <c:pt idx="829">
                  <c:v>0.457711443</c:v>
                </c:pt>
                <c:pt idx="830">
                  <c:v>0.46</c:v>
                </c:pt>
                <c:pt idx="831">
                  <c:v>0.46115288199999999</c:v>
                </c:pt>
                <c:pt idx="832">
                  <c:v>0.46717171699999999</c:v>
                </c:pt>
                <c:pt idx="833">
                  <c:v>0.47088607599999999</c:v>
                </c:pt>
                <c:pt idx="834">
                  <c:v>0.47088607599999999</c:v>
                </c:pt>
                <c:pt idx="835">
                  <c:v>0.47088607599999999</c:v>
                </c:pt>
                <c:pt idx="836">
                  <c:v>0.47594936700000001</c:v>
                </c:pt>
                <c:pt idx="837">
                  <c:v>0.47594936700000001</c:v>
                </c:pt>
                <c:pt idx="838">
                  <c:v>0.47594936700000001</c:v>
                </c:pt>
                <c:pt idx="839">
                  <c:v>0.47715735999999997</c:v>
                </c:pt>
                <c:pt idx="840">
                  <c:v>0.47959183700000002</c:v>
                </c:pt>
                <c:pt idx="841">
                  <c:v>0.48081841400000003</c:v>
                </c:pt>
                <c:pt idx="842">
                  <c:v>0.48081841400000003</c:v>
                </c:pt>
                <c:pt idx="843">
                  <c:v>0.48337595900000002</c:v>
                </c:pt>
                <c:pt idx="844">
                  <c:v>0.48593350400000002</c:v>
                </c:pt>
                <c:pt idx="845">
                  <c:v>0.48593350400000002</c:v>
                </c:pt>
                <c:pt idx="846">
                  <c:v>0.48849104900000001</c:v>
                </c:pt>
                <c:pt idx="847">
                  <c:v>0.49616368300000002</c:v>
                </c:pt>
                <c:pt idx="848">
                  <c:v>0.5</c:v>
                </c:pt>
                <c:pt idx="849">
                  <c:v>0.50769230799999998</c:v>
                </c:pt>
                <c:pt idx="850">
                  <c:v>0.51025640999999999</c:v>
                </c:pt>
                <c:pt idx="851">
                  <c:v>0.51538461499999999</c:v>
                </c:pt>
                <c:pt idx="852">
                  <c:v>0.51794871799999997</c:v>
                </c:pt>
                <c:pt idx="853">
                  <c:v>0.52699228799999998</c:v>
                </c:pt>
                <c:pt idx="854">
                  <c:v>0.52956298199999996</c:v>
                </c:pt>
                <c:pt idx="855">
                  <c:v>0.53092783499999996</c:v>
                </c:pt>
                <c:pt idx="856">
                  <c:v>0.53092783499999996</c:v>
                </c:pt>
                <c:pt idx="857">
                  <c:v>0.53367875600000003</c:v>
                </c:pt>
                <c:pt idx="858">
                  <c:v>0.53506493499999996</c:v>
                </c:pt>
                <c:pt idx="859">
                  <c:v>0.53506493499999996</c:v>
                </c:pt>
                <c:pt idx="860">
                  <c:v>0.53766233799999996</c:v>
                </c:pt>
                <c:pt idx="861">
                  <c:v>0.54285714299999999</c:v>
                </c:pt>
                <c:pt idx="862">
                  <c:v>0.54545454500000001</c:v>
                </c:pt>
                <c:pt idx="863">
                  <c:v>0.54545454500000001</c:v>
                </c:pt>
                <c:pt idx="864">
                  <c:v>0.54545454500000001</c:v>
                </c:pt>
                <c:pt idx="865">
                  <c:v>0.54830287200000005</c:v>
                </c:pt>
                <c:pt idx="866">
                  <c:v>0.54973822000000006</c:v>
                </c:pt>
                <c:pt idx="867">
                  <c:v>0.54973822000000006</c:v>
                </c:pt>
                <c:pt idx="868">
                  <c:v>0.54973822000000006</c:v>
                </c:pt>
                <c:pt idx="869">
                  <c:v>0.55235602100000003</c:v>
                </c:pt>
                <c:pt idx="870">
                  <c:v>0.55526315800000003</c:v>
                </c:pt>
                <c:pt idx="871">
                  <c:v>0.55526315800000003</c:v>
                </c:pt>
                <c:pt idx="872">
                  <c:v>0.55526315800000003</c:v>
                </c:pt>
                <c:pt idx="873">
                  <c:v>0.55820105799999997</c:v>
                </c:pt>
                <c:pt idx="874">
                  <c:v>0.56084656099999997</c:v>
                </c:pt>
                <c:pt idx="875">
                  <c:v>0.56084656099999997</c:v>
                </c:pt>
                <c:pt idx="876">
                  <c:v>0.566489362</c:v>
                </c:pt>
                <c:pt idx="877">
                  <c:v>0.566489362</c:v>
                </c:pt>
                <c:pt idx="878">
                  <c:v>0.57180851099999996</c:v>
                </c:pt>
                <c:pt idx="879">
                  <c:v>0.57446808500000002</c:v>
                </c:pt>
                <c:pt idx="880">
                  <c:v>0.57599999999999996</c:v>
                </c:pt>
                <c:pt idx="881">
                  <c:v>0.57599999999999996</c:v>
                </c:pt>
                <c:pt idx="882">
                  <c:v>0.57754010700000002</c:v>
                </c:pt>
                <c:pt idx="883">
                  <c:v>0.57754010700000002</c:v>
                </c:pt>
                <c:pt idx="884">
                  <c:v>0.57908847200000002</c:v>
                </c:pt>
                <c:pt idx="885">
                  <c:v>0.58221024300000002</c:v>
                </c:pt>
                <c:pt idx="886">
                  <c:v>0.58760107800000005</c:v>
                </c:pt>
                <c:pt idx="887">
                  <c:v>0.590296496</c:v>
                </c:pt>
                <c:pt idx="888">
                  <c:v>0.59189189200000003</c:v>
                </c:pt>
                <c:pt idx="889">
                  <c:v>0.59349593499999997</c:v>
                </c:pt>
                <c:pt idx="890">
                  <c:v>0.59349593499999997</c:v>
                </c:pt>
                <c:pt idx="891">
                  <c:v>0.59891598899999998</c:v>
                </c:pt>
                <c:pt idx="892">
                  <c:v>0.602179837</c:v>
                </c:pt>
                <c:pt idx="893">
                  <c:v>0.60382513699999996</c:v>
                </c:pt>
                <c:pt idx="894">
                  <c:v>0.60928961699999995</c:v>
                </c:pt>
                <c:pt idx="895">
                  <c:v>0.61095890399999997</c:v>
                </c:pt>
                <c:pt idx="896">
                  <c:v>0.61095890399999997</c:v>
                </c:pt>
                <c:pt idx="897">
                  <c:v>0.61983471099999998</c:v>
                </c:pt>
                <c:pt idx="898">
                  <c:v>0.61983471099999998</c:v>
                </c:pt>
                <c:pt idx="899">
                  <c:v>0.61983471099999998</c:v>
                </c:pt>
                <c:pt idx="900">
                  <c:v>0.62154696099999995</c:v>
                </c:pt>
                <c:pt idx="901">
                  <c:v>0.62430939200000002</c:v>
                </c:pt>
                <c:pt idx="902">
                  <c:v>0.62430939200000002</c:v>
                </c:pt>
                <c:pt idx="903">
                  <c:v>0.63055555600000002</c:v>
                </c:pt>
                <c:pt idx="904">
                  <c:v>0.63055555600000002</c:v>
                </c:pt>
                <c:pt idx="905">
                  <c:v>0.63687150800000003</c:v>
                </c:pt>
                <c:pt idx="906">
                  <c:v>0.642458101</c:v>
                </c:pt>
                <c:pt idx="907">
                  <c:v>0.64606741599999995</c:v>
                </c:pt>
                <c:pt idx="908">
                  <c:v>0.64606741599999995</c:v>
                </c:pt>
                <c:pt idx="909">
                  <c:v>0.64887640400000002</c:v>
                </c:pt>
                <c:pt idx="910">
                  <c:v>0.65168539299999995</c:v>
                </c:pt>
                <c:pt idx="911">
                  <c:v>0.65168539299999995</c:v>
                </c:pt>
                <c:pt idx="912">
                  <c:v>0.66096866099999996</c:v>
                </c:pt>
                <c:pt idx="913">
                  <c:v>0.66666666699999999</c:v>
                </c:pt>
                <c:pt idx="914">
                  <c:v>0.67142857099999997</c:v>
                </c:pt>
                <c:pt idx="915">
                  <c:v>0.67335243600000005</c:v>
                </c:pt>
                <c:pt idx="916">
                  <c:v>0.67816091999999994</c:v>
                </c:pt>
                <c:pt idx="917">
                  <c:v>0.67816091999999994</c:v>
                </c:pt>
                <c:pt idx="918">
                  <c:v>0.68390804599999999</c:v>
                </c:pt>
                <c:pt idx="919">
                  <c:v>0.68587896299999995</c:v>
                </c:pt>
                <c:pt idx="920">
                  <c:v>0.68786127200000002</c:v>
                </c:pt>
                <c:pt idx="921">
                  <c:v>0.69075144499999996</c:v>
                </c:pt>
                <c:pt idx="922">
                  <c:v>0.69275362299999999</c:v>
                </c:pt>
                <c:pt idx="923">
                  <c:v>0.69275362299999999</c:v>
                </c:pt>
                <c:pt idx="924">
                  <c:v>0.70058139500000005</c:v>
                </c:pt>
                <c:pt idx="925">
                  <c:v>0.70058139500000005</c:v>
                </c:pt>
                <c:pt idx="926">
                  <c:v>0.70639534900000001</c:v>
                </c:pt>
                <c:pt idx="927">
                  <c:v>0.70639534900000001</c:v>
                </c:pt>
                <c:pt idx="928">
                  <c:v>0.71220930199999999</c:v>
                </c:pt>
                <c:pt idx="929">
                  <c:v>0.71637426900000001</c:v>
                </c:pt>
                <c:pt idx="930">
                  <c:v>0.71637426900000001</c:v>
                </c:pt>
                <c:pt idx="931">
                  <c:v>0.71847507300000002</c:v>
                </c:pt>
                <c:pt idx="932">
                  <c:v>0.71847507300000002</c:v>
                </c:pt>
                <c:pt idx="933">
                  <c:v>0.73313782999999999</c:v>
                </c:pt>
                <c:pt idx="934">
                  <c:v>0.73313782999999999</c:v>
                </c:pt>
                <c:pt idx="935">
                  <c:v>0.73823529399999999</c:v>
                </c:pt>
                <c:pt idx="936">
                  <c:v>0.74117647099999995</c:v>
                </c:pt>
                <c:pt idx="937">
                  <c:v>0.74631268399999995</c:v>
                </c:pt>
                <c:pt idx="938">
                  <c:v>0.74631268399999995</c:v>
                </c:pt>
                <c:pt idx="939">
                  <c:v>0.74631268399999995</c:v>
                </c:pt>
                <c:pt idx="940">
                  <c:v>0.753709199</c:v>
                </c:pt>
                <c:pt idx="941">
                  <c:v>0.758928571</c:v>
                </c:pt>
                <c:pt idx="942">
                  <c:v>0.76119402999999997</c:v>
                </c:pt>
                <c:pt idx="943">
                  <c:v>0.76646706600000003</c:v>
                </c:pt>
                <c:pt idx="944">
                  <c:v>0.76646706600000003</c:v>
                </c:pt>
                <c:pt idx="945">
                  <c:v>0.76946107799999997</c:v>
                </c:pt>
                <c:pt idx="946">
                  <c:v>0.76946107799999997</c:v>
                </c:pt>
                <c:pt idx="947">
                  <c:v>0.76946107799999997</c:v>
                </c:pt>
                <c:pt idx="948">
                  <c:v>0.76946107799999997</c:v>
                </c:pt>
                <c:pt idx="949">
                  <c:v>0.76946107799999997</c:v>
                </c:pt>
                <c:pt idx="950">
                  <c:v>0.77544910199999995</c:v>
                </c:pt>
                <c:pt idx="951">
                  <c:v>0.77544910199999995</c:v>
                </c:pt>
                <c:pt idx="952">
                  <c:v>0.78078078100000003</c:v>
                </c:pt>
                <c:pt idx="953">
                  <c:v>0.78078078100000003</c:v>
                </c:pt>
                <c:pt idx="954">
                  <c:v>0.78078078100000003</c:v>
                </c:pt>
                <c:pt idx="955">
                  <c:v>0.78078078100000003</c:v>
                </c:pt>
                <c:pt idx="956">
                  <c:v>0.78378378400000004</c:v>
                </c:pt>
                <c:pt idx="957">
                  <c:v>0.78378378400000004</c:v>
                </c:pt>
                <c:pt idx="958">
                  <c:v>0.78678678700000004</c:v>
                </c:pt>
                <c:pt idx="959">
                  <c:v>0.789156627</c:v>
                </c:pt>
                <c:pt idx="960">
                  <c:v>0.789156627</c:v>
                </c:pt>
                <c:pt idx="961">
                  <c:v>0.79518072299999998</c:v>
                </c:pt>
                <c:pt idx="962">
                  <c:v>0.79819277099999997</c:v>
                </c:pt>
                <c:pt idx="963">
                  <c:v>0.80606060599999996</c:v>
                </c:pt>
                <c:pt idx="964">
                  <c:v>0.80909090900000002</c:v>
                </c:pt>
                <c:pt idx="965">
                  <c:v>0.81155015200000002</c:v>
                </c:pt>
                <c:pt idx="966">
                  <c:v>0.81155015200000002</c:v>
                </c:pt>
                <c:pt idx="967">
                  <c:v>0.819018405</c:v>
                </c:pt>
                <c:pt idx="968">
                  <c:v>0.819018405</c:v>
                </c:pt>
                <c:pt idx="969">
                  <c:v>0.819018405</c:v>
                </c:pt>
                <c:pt idx="970">
                  <c:v>0.819018405</c:v>
                </c:pt>
                <c:pt idx="971">
                  <c:v>0.819018405</c:v>
                </c:pt>
                <c:pt idx="972">
                  <c:v>0.82153846200000002</c:v>
                </c:pt>
                <c:pt idx="973">
                  <c:v>0.82716049400000002</c:v>
                </c:pt>
                <c:pt idx="974">
                  <c:v>0.82716049400000002</c:v>
                </c:pt>
                <c:pt idx="975">
                  <c:v>0.82972136200000002</c:v>
                </c:pt>
                <c:pt idx="976">
                  <c:v>0.82972136200000002</c:v>
                </c:pt>
                <c:pt idx="977">
                  <c:v>0.83489096600000001</c:v>
                </c:pt>
                <c:pt idx="978">
                  <c:v>0.83489096600000001</c:v>
                </c:pt>
                <c:pt idx="979">
                  <c:v>0.83489096600000001</c:v>
                </c:pt>
                <c:pt idx="980">
                  <c:v>0.84062499999999996</c:v>
                </c:pt>
                <c:pt idx="981">
                  <c:v>0.84326018800000002</c:v>
                </c:pt>
                <c:pt idx="982">
                  <c:v>0.84326018800000002</c:v>
                </c:pt>
                <c:pt idx="983">
                  <c:v>0.84326018800000002</c:v>
                </c:pt>
                <c:pt idx="984">
                  <c:v>0.84952978099999998</c:v>
                </c:pt>
                <c:pt idx="985">
                  <c:v>0.85488958999999998</c:v>
                </c:pt>
                <c:pt idx="986">
                  <c:v>0.86075949399999996</c:v>
                </c:pt>
                <c:pt idx="987">
                  <c:v>0.86349206300000003</c:v>
                </c:pt>
                <c:pt idx="988">
                  <c:v>0.87301587300000005</c:v>
                </c:pt>
                <c:pt idx="989">
                  <c:v>0.87579617799999998</c:v>
                </c:pt>
                <c:pt idx="990">
                  <c:v>0.87579617799999998</c:v>
                </c:pt>
                <c:pt idx="991">
                  <c:v>0.87859424900000005</c:v>
                </c:pt>
                <c:pt idx="992">
                  <c:v>0.87859424900000005</c:v>
                </c:pt>
                <c:pt idx="993">
                  <c:v>0.88178913699999995</c:v>
                </c:pt>
                <c:pt idx="994">
                  <c:v>0.88498402600000003</c:v>
                </c:pt>
                <c:pt idx="995">
                  <c:v>0.88498402600000003</c:v>
                </c:pt>
                <c:pt idx="996">
                  <c:v>0.88817891400000004</c:v>
                </c:pt>
                <c:pt idx="997">
                  <c:v>0.89102564100000003</c:v>
                </c:pt>
                <c:pt idx="998">
                  <c:v>0.89743589700000004</c:v>
                </c:pt>
                <c:pt idx="999">
                  <c:v>0.89743589700000004</c:v>
                </c:pt>
                <c:pt idx="1000">
                  <c:v>0.89743589700000004</c:v>
                </c:pt>
                <c:pt idx="1001">
                  <c:v>0.90064102599999996</c:v>
                </c:pt>
                <c:pt idx="1002">
                  <c:v>0.90384615400000001</c:v>
                </c:pt>
                <c:pt idx="1003">
                  <c:v>0.91262135899999997</c:v>
                </c:pt>
                <c:pt idx="1004">
                  <c:v>0.91856677499999995</c:v>
                </c:pt>
                <c:pt idx="1005">
                  <c:v>0.92156862699999997</c:v>
                </c:pt>
                <c:pt idx="1006">
                  <c:v>0.92810457499999999</c:v>
                </c:pt>
                <c:pt idx="1007">
                  <c:v>0.93137254899999999</c:v>
                </c:pt>
                <c:pt idx="1008">
                  <c:v>0.937704918</c:v>
                </c:pt>
                <c:pt idx="1009">
                  <c:v>0.943894389</c:v>
                </c:pt>
                <c:pt idx="1010">
                  <c:v>0.94719471899999996</c:v>
                </c:pt>
                <c:pt idx="1011">
                  <c:v>0.94719471899999996</c:v>
                </c:pt>
                <c:pt idx="1012">
                  <c:v>0.95681063099999997</c:v>
                </c:pt>
                <c:pt idx="1013">
                  <c:v>0.95681063099999997</c:v>
                </c:pt>
                <c:pt idx="1014">
                  <c:v>0.95681063099999997</c:v>
                </c:pt>
                <c:pt idx="1015">
                  <c:v>0.95681063099999997</c:v>
                </c:pt>
                <c:pt idx="1016">
                  <c:v>0.96</c:v>
                </c:pt>
                <c:pt idx="1017">
                  <c:v>0.96644295300000005</c:v>
                </c:pt>
                <c:pt idx="1018">
                  <c:v>0.96979865799999998</c:v>
                </c:pt>
                <c:pt idx="1019">
                  <c:v>0.96979865799999998</c:v>
                </c:pt>
                <c:pt idx="1020">
                  <c:v>0.96979865799999998</c:v>
                </c:pt>
                <c:pt idx="1021">
                  <c:v>0.97306397300000003</c:v>
                </c:pt>
                <c:pt idx="1022">
                  <c:v>0.97635135100000003</c:v>
                </c:pt>
                <c:pt idx="1023">
                  <c:v>0.97966101699999997</c:v>
                </c:pt>
                <c:pt idx="1024">
                  <c:v>0.98983050800000005</c:v>
                </c:pt>
                <c:pt idx="1025">
                  <c:v>1</c:v>
                </c:pt>
                <c:pt idx="1026">
                  <c:v>1.0034013610000001</c:v>
                </c:pt>
                <c:pt idx="1027">
                  <c:v>1.0034013610000001</c:v>
                </c:pt>
                <c:pt idx="1028">
                  <c:v>1.0034013610000001</c:v>
                </c:pt>
                <c:pt idx="1029">
                  <c:v>1.010238908</c:v>
                </c:pt>
                <c:pt idx="1030">
                  <c:v>1.017064846</c:v>
                </c:pt>
                <c:pt idx="1031">
                  <c:v>1.017064846</c:v>
                </c:pt>
                <c:pt idx="1032">
                  <c:v>1.017064846</c:v>
                </c:pt>
                <c:pt idx="1033">
                  <c:v>1.0273972600000001</c:v>
                </c:pt>
                <c:pt idx="1034">
                  <c:v>1.030927835</c:v>
                </c:pt>
                <c:pt idx="1035">
                  <c:v>1.030927835</c:v>
                </c:pt>
                <c:pt idx="1036">
                  <c:v>1.030927835</c:v>
                </c:pt>
                <c:pt idx="1037">
                  <c:v>1.0343642609999999</c:v>
                </c:pt>
                <c:pt idx="1038">
                  <c:v>1.041237113</c:v>
                </c:pt>
                <c:pt idx="1039">
                  <c:v>1.041237113</c:v>
                </c:pt>
                <c:pt idx="1040">
                  <c:v>1.041237113</c:v>
                </c:pt>
                <c:pt idx="1041">
                  <c:v>1.041237113</c:v>
                </c:pt>
                <c:pt idx="1042">
                  <c:v>1.04467354</c:v>
                </c:pt>
                <c:pt idx="1043">
                  <c:v>1.0481099659999999</c:v>
                </c:pt>
                <c:pt idx="1044">
                  <c:v>1.0515463920000001</c:v>
                </c:pt>
                <c:pt idx="1045">
                  <c:v>1.0551724140000001</c:v>
                </c:pt>
                <c:pt idx="1046">
                  <c:v>1.0586206899999999</c:v>
                </c:pt>
                <c:pt idx="1047">
                  <c:v>1.0586206899999999</c:v>
                </c:pt>
                <c:pt idx="1048">
                  <c:v>1.062283737</c:v>
                </c:pt>
                <c:pt idx="1049">
                  <c:v>1.0659722220000001</c:v>
                </c:pt>
                <c:pt idx="1050">
                  <c:v>1.0694444439999999</c:v>
                </c:pt>
                <c:pt idx="1051">
                  <c:v>1.0694444439999999</c:v>
                </c:pt>
                <c:pt idx="1052">
                  <c:v>1.0694444439999999</c:v>
                </c:pt>
                <c:pt idx="1053">
                  <c:v>1.0694444439999999</c:v>
                </c:pt>
                <c:pt idx="1054">
                  <c:v>1.0729166670000001</c:v>
                </c:pt>
                <c:pt idx="1055">
                  <c:v>1.076388889</c:v>
                </c:pt>
                <c:pt idx="1056">
                  <c:v>1.0839160839999999</c:v>
                </c:pt>
                <c:pt idx="1057">
                  <c:v>1.0839160839999999</c:v>
                </c:pt>
                <c:pt idx="1058">
                  <c:v>1.0839160839999999</c:v>
                </c:pt>
                <c:pt idx="1059">
                  <c:v>1.0877192979999999</c:v>
                </c:pt>
                <c:pt idx="1060">
                  <c:v>1.0915492959999999</c:v>
                </c:pt>
                <c:pt idx="1061">
                  <c:v>1.0954063599999999</c:v>
                </c:pt>
                <c:pt idx="1062">
                  <c:v>1.0954063599999999</c:v>
                </c:pt>
                <c:pt idx="1063">
                  <c:v>1.0954063599999999</c:v>
                </c:pt>
                <c:pt idx="1064">
                  <c:v>1.09929078</c:v>
                </c:pt>
                <c:pt idx="1065">
                  <c:v>1.1032028469999999</c:v>
                </c:pt>
                <c:pt idx="1066">
                  <c:v>1.1107142860000001</c:v>
                </c:pt>
                <c:pt idx="1067">
                  <c:v>1.1107142860000001</c:v>
                </c:pt>
                <c:pt idx="1068">
                  <c:v>1.114695341</c:v>
                </c:pt>
                <c:pt idx="1069">
                  <c:v>1.1223021580000001</c:v>
                </c:pt>
                <c:pt idx="1070">
                  <c:v>1.129963899</c:v>
                </c:pt>
                <c:pt idx="1071">
                  <c:v>1.1340579710000001</c:v>
                </c:pt>
                <c:pt idx="1072">
                  <c:v>1.1340579710000001</c:v>
                </c:pt>
                <c:pt idx="1073">
                  <c:v>1.1340579710000001</c:v>
                </c:pt>
                <c:pt idx="1074">
                  <c:v>1.1340579710000001</c:v>
                </c:pt>
                <c:pt idx="1075">
                  <c:v>1.1381818180000001</c:v>
                </c:pt>
                <c:pt idx="1076">
                  <c:v>1.142335766</c:v>
                </c:pt>
                <c:pt idx="1077">
                  <c:v>1.153846154</c:v>
                </c:pt>
                <c:pt idx="1078">
                  <c:v>1.153846154</c:v>
                </c:pt>
                <c:pt idx="1079">
                  <c:v>1.153846154</c:v>
                </c:pt>
                <c:pt idx="1080">
                  <c:v>1.1575091580000001</c:v>
                </c:pt>
                <c:pt idx="1081">
                  <c:v>1.1611721610000001</c:v>
                </c:pt>
                <c:pt idx="1082">
                  <c:v>1.169117647</c:v>
                </c:pt>
                <c:pt idx="1083">
                  <c:v>1.1777777780000001</c:v>
                </c:pt>
                <c:pt idx="1084">
                  <c:v>1.186567164</c:v>
                </c:pt>
                <c:pt idx="1085">
                  <c:v>1.19924812</c:v>
                </c:pt>
                <c:pt idx="1086">
                  <c:v>1.203007519</c:v>
                </c:pt>
                <c:pt idx="1087">
                  <c:v>1.2067669169999999</c:v>
                </c:pt>
                <c:pt idx="1088">
                  <c:v>1.211320755</c:v>
                </c:pt>
                <c:pt idx="1089">
                  <c:v>1.21969697</c:v>
                </c:pt>
                <c:pt idx="1090">
                  <c:v>1.223484848</c:v>
                </c:pt>
                <c:pt idx="1091">
                  <c:v>1.2272727269999999</c:v>
                </c:pt>
                <c:pt idx="1092">
                  <c:v>1.2357414449999999</c:v>
                </c:pt>
                <c:pt idx="1093">
                  <c:v>1.240458015</c:v>
                </c:pt>
                <c:pt idx="1094">
                  <c:v>1.245210728</c:v>
                </c:pt>
                <c:pt idx="1095">
                  <c:v>1.25</c:v>
                </c:pt>
                <c:pt idx="1096">
                  <c:v>1.258687259</c:v>
                </c:pt>
                <c:pt idx="1097">
                  <c:v>1.262548263</c:v>
                </c:pt>
                <c:pt idx="1098">
                  <c:v>1.2664092659999999</c:v>
                </c:pt>
                <c:pt idx="1099">
                  <c:v>1.2664092659999999</c:v>
                </c:pt>
                <c:pt idx="1100">
                  <c:v>1.271317829</c:v>
                </c:pt>
                <c:pt idx="1101">
                  <c:v>1.271317829</c:v>
                </c:pt>
                <c:pt idx="1102">
                  <c:v>1.271317829</c:v>
                </c:pt>
                <c:pt idx="1103">
                  <c:v>1.280155642</c:v>
                </c:pt>
                <c:pt idx="1104">
                  <c:v>1.2980392160000001</c:v>
                </c:pt>
                <c:pt idx="1105">
                  <c:v>1.3058823530000001</c:v>
                </c:pt>
                <c:pt idx="1106">
                  <c:v>1.324110672</c:v>
                </c:pt>
                <c:pt idx="1107">
                  <c:v>1.329365079</c:v>
                </c:pt>
                <c:pt idx="1108">
                  <c:v>1.329365079</c:v>
                </c:pt>
                <c:pt idx="1109">
                  <c:v>1.3333333329999999</c:v>
                </c:pt>
                <c:pt idx="1110">
                  <c:v>1.342629482</c:v>
                </c:pt>
                <c:pt idx="1111">
                  <c:v>1.3480000000000001</c:v>
                </c:pt>
                <c:pt idx="1112">
                  <c:v>1.3480000000000001</c:v>
                </c:pt>
                <c:pt idx="1113">
                  <c:v>1.3520000000000001</c:v>
                </c:pt>
                <c:pt idx="1114">
                  <c:v>1.3724696359999999</c:v>
                </c:pt>
                <c:pt idx="1115">
                  <c:v>1.3877551020000001</c:v>
                </c:pt>
                <c:pt idx="1116">
                  <c:v>1.4090909089999999</c:v>
                </c:pt>
                <c:pt idx="1117">
                  <c:v>1.4132231399999999</c:v>
                </c:pt>
                <c:pt idx="1118">
                  <c:v>1.4132231399999999</c:v>
                </c:pt>
                <c:pt idx="1119">
                  <c:v>1.419087137</c:v>
                </c:pt>
                <c:pt idx="1120">
                  <c:v>1.419087137</c:v>
                </c:pt>
                <c:pt idx="1121">
                  <c:v>1.4232365149999999</c:v>
                </c:pt>
                <c:pt idx="1122">
                  <c:v>1.4232365149999999</c:v>
                </c:pt>
                <c:pt idx="1123">
                  <c:v>1.4232365149999999</c:v>
                </c:pt>
                <c:pt idx="1124">
                  <c:v>1.433333333</c:v>
                </c:pt>
                <c:pt idx="1125">
                  <c:v>1.4476987450000001</c:v>
                </c:pt>
                <c:pt idx="1126">
                  <c:v>1.4476987450000001</c:v>
                </c:pt>
                <c:pt idx="1127">
                  <c:v>1.456066946</c:v>
                </c:pt>
                <c:pt idx="1128">
                  <c:v>1.4663865549999999</c:v>
                </c:pt>
                <c:pt idx="1129">
                  <c:v>1.4663865549999999</c:v>
                </c:pt>
                <c:pt idx="1130">
                  <c:v>1.4725738399999999</c:v>
                </c:pt>
                <c:pt idx="1131">
                  <c:v>1.4893617020000001</c:v>
                </c:pt>
                <c:pt idx="1132">
                  <c:v>1.4936170209999999</c:v>
                </c:pt>
                <c:pt idx="1133">
                  <c:v>1.5064377680000001</c:v>
                </c:pt>
                <c:pt idx="1134">
                  <c:v>1.5064377680000001</c:v>
                </c:pt>
                <c:pt idx="1135">
                  <c:v>1.5193133050000001</c:v>
                </c:pt>
                <c:pt idx="1136">
                  <c:v>1.5344827590000001</c:v>
                </c:pt>
                <c:pt idx="1137">
                  <c:v>1.547413793</c:v>
                </c:pt>
                <c:pt idx="1138">
                  <c:v>1.547413793</c:v>
                </c:pt>
                <c:pt idx="1139">
                  <c:v>1.554112554</c:v>
                </c:pt>
                <c:pt idx="1140">
                  <c:v>1.5584415579999999</c:v>
                </c:pt>
                <c:pt idx="1141">
                  <c:v>1.5789473679999999</c:v>
                </c:pt>
                <c:pt idx="1142">
                  <c:v>1.5789473679999999</c:v>
                </c:pt>
                <c:pt idx="1143">
                  <c:v>1.5789473679999999</c:v>
                </c:pt>
                <c:pt idx="1144">
                  <c:v>1.5789473679999999</c:v>
                </c:pt>
                <c:pt idx="1145">
                  <c:v>1.5833333329999999</c:v>
                </c:pt>
                <c:pt idx="1146">
                  <c:v>1.5877192979999999</c:v>
                </c:pt>
                <c:pt idx="1147">
                  <c:v>1.5877192979999999</c:v>
                </c:pt>
                <c:pt idx="1148">
                  <c:v>1.5877192979999999</c:v>
                </c:pt>
                <c:pt idx="1149">
                  <c:v>1.6061946899999999</c:v>
                </c:pt>
                <c:pt idx="1150">
                  <c:v>1.6061946899999999</c:v>
                </c:pt>
                <c:pt idx="1151">
                  <c:v>1.610619469</c:v>
                </c:pt>
                <c:pt idx="1152">
                  <c:v>1.6194690270000001</c:v>
                </c:pt>
                <c:pt idx="1153">
                  <c:v>1.6266666670000001</c:v>
                </c:pt>
                <c:pt idx="1154">
                  <c:v>1.6355555559999999</c:v>
                </c:pt>
                <c:pt idx="1155">
                  <c:v>1.6355555559999999</c:v>
                </c:pt>
                <c:pt idx="1156">
                  <c:v>1.6428571430000001</c:v>
                </c:pt>
                <c:pt idx="1157">
                  <c:v>1.647321429</c:v>
                </c:pt>
                <c:pt idx="1158">
                  <c:v>1.647321429</c:v>
                </c:pt>
                <c:pt idx="1159">
                  <c:v>1.65470852</c:v>
                </c:pt>
                <c:pt idx="1160">
                  <c:v>1.6591928250000001</c:v>
                </c:pt>
                <c:pt idx="1161">
                  <c:v>1.6591928250000001</c:v>
                </c:pt>
                <c:pt idx="1162">
                  <c:v>1.6726457400000001</c:v>
                </c:pt>
                <c:pt idx="1163">
                  <c:v>1.6877828050000001</c:v>
                </c:pt>
                <c:pt idx="1164">
                  <c:v>1.695454545</c:v>
                </c:pt>
                <c:pt idx="1165">
                  <c:v>1.695454545</c:v>
                </c:pt>
                <c:pt idx="1166">
                  <c:v>1.695454545</c:v>
                </c:pt>
                <c:pt idx="1167">
                  <c:v>1.695454545</c:v>
                </c:pt>
                <c:pt idx="1168">
                  <c:v>1.703196347</c:v>
                </c:pt>
                <c:pt idx="1169">
                  <c:v>1.718894009</c:v>
                </c:pt>
                <c:pt idx="1170">
                  <c:v>1.7281105990000001</c:v>
                </c:pt>
                <c:pt idx="1171">
                  <c:v>1.7281105990000001</c:v>
                </c:pt>
                <c:pt idx="1172">
                  <c:v>1.736111111</c:v>
                </c:pt>
                <c:pt idx="1173">
                  <c:v>1.7441860469999999</c:v>
                </c:pt>
                <c:pt idx="1174">
                  <c:v>1.7488372089999999</c:v>
                </c:pt>
                <c:pt idx="1175">
                  <c:v>1.7488372089999999</c:v>
                </c:pt>
                <c:pt idx="1176">
                  <c:v>1.7488372089999999</c:v>
                </c:pt>
                <c:pt idx="1177">
                  <c:v>1.7534883720000001</c:v>
                </c:pt>
                <c:pt idx="1178">
                  <c:v>1.769953052</c:v>
                </c:pt>
                <c:pt idx="1179">
                  <c:v>1.769953052</c:v>
                </c:pt>
                <c:pt idx="1180">
                  <c:v>1.774647887</c:v>
                </c:pt>
                <c:pt idx="1181">
                  <c:v>1.7830188680000001</c:v>
                </c:pt>
                <c:pt idx="1182">
                  <c:v>1.791469194</c:v>
                </c:pt>
                <c:pt idx="1183">
                  <c:v>1.791469194</c:v>
                </c:pt>
                <c:pt idx="1184">
                  <c:v>1.8009478670000001</c:v>
                </c:pt>
                <c:pt idx="1185">
                  <c:v>1.8142857139999999</c:v>
                </c:pt>
                <c:pt idx="1186">
                  <c:v>1.8229665070000001</c:v>
                </c:pt>
                <c:pt idx="1187">
                  <c:v>1.831730769</c:v>
                </c:pt>
                <c:pt idx="1188">
                  <c:v>1.831730769</c:v>
                </c:pt>
                <c:pt idx="1189">
                  <c:v>1.836538462</c:v>
                </c:pt>
                <c:pt idx="1190">
                  <c:v>1.846153846</c:v>
                </c:pt>
                <c:pt idx="1191">
                  <c:v>1.846153846</c:v>
                </c:pt>
                <c:pt idx="1192">
                  <c:v>1.855072464</c:v>
                </c:pt>
                <c:pt idx="1193">
                  <c:v>1.8689320389999999</c:v>
                </c:pt>
                <c:pt idx="1194">
                  <c:v>1.8829268290000001</c:v>
                </c:pt>
                <c:pt idx="1195">
                  <c:v>1.8921568630000001</c:v>
                </c:pt>
                <c:pt idx="1196">
                  <c:v>1.8921568630000001</c:v>
                </c:pt>
                <c:pt idx="1197">
                  <c:v>1.93</c:v>
                </c:pt>
                <c:pt idx="1198">
                  <c:v>1.939698492</c:v>
                </c:pt>
                <c:pt idx="1199">
                  <c:v>1.9595959599999999</c:v>
                </c:pt>
                <c:pt idx="1200">
                  <c:v>1.9595959599999999</c:v>
                </c:pt>
                <c:pt idx="1201">
                  <c:v>1.969543147</c:v>
                </c:pt>
                <c:pt idx="1202">
                  <c:v>1.9746192890000001</c:v>
                </c:pt>
                <c:pt idx="1203">
                  <c:v>1.9796954309999999</c:v>
                </c:pt>
                <c:pt idx="1204">
                  <c:v>1.989795918</c:v>
                </c:pt>
                <c:pt idx="1205">
                  <c:v>1.989795918</c:v>
                </c:pt>
                <c:pt idx="1206">
                  <c:v>1.994897959</c:v>
                </c:pt>
                <c:pt idx="1207">
                  <c:v>2.0102564100000002</c:v>
                </c:pt>
                <c:pt idx="1208">
                  <c:v>2.0153846149999999</c:v>
                </c:pt>
                <c:pt idx="1209">
                  <c:v>2.0153846149999999</c:v>
                </c:pt>
                <c:pt idx="1210">
                  <c:v>2.0153846149999999</c:v>
                </c:pt>
                <c:pt idx="1211">
                  <c:v>2.0153846149999999</c:v>
                </c:pt>
                <c:pt idx="1212">
                  <c:v>2.0153846149999999</c:v>
                </c:pt>
                <c:pt idx="1213">
                  <c:v>2.0205128210000001</c:v>
                </c:pt>
                <c:pt idx="1214">
                  <c:v>2.0256410260000002</c:v>
                </c:pt>
                <c:pt idx="1215">
                  <c:v>2.0518134720000001</c:v>
                </c:pt>
                <c:pt idx="1216">
                  <c:v>2.0677083330000001</c:v>
                </c:pt>
                <c:pt idx="1217">
                  <c:v>2.0677083330000001</c:v>
                </c:pt>
                <c:pt idx="1218">
                  <c:v>2.0885416669999999</c:v>
                </c:pt>
                <c:pt idx="1219">
                  <c:v>2.09375</c:v>
                </c:pt>
                <c:pt idx="1220">
                  <c:v>2.0989583330000001</c:v>
                </c:pt>
                <c:pt idx="1221">
                  <c:v>2.0989583330000001</c:v>
                </c:pt>
                <c:pt idx="1222">
                  <c:v>2.1041666669999999</c:v>
                </c:pt>
                <c:pt idx="1223">
                  <c:v>2.1041666669999999</c:v>
                </c:pt>
                <c:pt idx="1224">
                  <c:v>2.1041666669999999</c:v>
                </c:pt>
                <c:pt idx="1225">
                  <c:v>2.109375</c:v>
                </c:pt>
                <c:pt idx="1226">
                  <c:v>2.1315789469999999</c:v>
                </c:pt>
                <c:pt idx="1227">
                  <c:v>2.1428571430000001</c:v>
                </c:pt>
                <c:pt idx="1228">
                  <c:v>2.1595744680000002</c:v>
                </c:pt>
                <c:pt idx="1229">
                  <c:v>2.1595744680000002</c:v>
                </c:pt>
                <c:pt idx="1230">
                  <c:v>2.1711229950000002</c:v>
                </c:pt>
                <c:pt idx="1231">
                  <c:v>2.1827956990000001</c:v>
                </c:pt>
                <c:pt idx="1232">
                  <c:v>2.218579235</c:v>
                </c:pt>
                <c:pt idx="1233">
                  <c:v>2.218579235</c:v>
                </c:pt>
                <c:pt idx="1234">
                  <c:v>2.230769231</c:v>
                </c:pt>
                <c:pt idx="1235">
                  <c:v>2.230769231</c:v>
                </c:pt>
                <c:pt idx="1236">
                  <c:v>2.241758242</c:v>
                </c:pt>
                <c:pt idx="1237">
                  <c:v>2.2472527470000001</c:v>
                </c:pt>
                <c:pt idx="1238">
                  <c:v>2.2596685079999999</c:v>
                </c:pt>
                <c:pt idx="1239">
                  <c:v>2.2722222219999999</c:v>
                </c:pt>
                <c:pt idx="1240">
                  <c:v>2.2722222219999999</c:v>
                </c:pt>
                <c:pt idx="1241">
                  <c:v>2.2722222219999999</c:v>
                </c:pt>
                <c:pt idx="1242">
                  <c:v>2.2849162010000001</c:v>
                </c:pt>
                <c:pt idx="1243">
                  <c:v>2.2849162010000001</c:v>
                </c:pt>
                <c:pt idx="1244">
                  <c:v>2.3107344630000002</c:v>
                </c:pt>
                <c:pt idx="1245">
                  <c:v>2.3107344630000002</c:v>
                </c:pt>
                <c:pt idx="1246">
                  <c:v>2.323863636</c:v>
                </c:pt>
                <c:pt idx="1247">
                  <c:v>2.3352272730000001</c:v>
                </c:pt>
                <c:pt idx="1248">
                  <c:v>2.354285714</c:v>
                </c:pt>
                <c:pt idx="1249">
                  <c:v>2.3735632180000001</c:v>
                </c:pt>
                <c:pt idx="1250">
                  <c:v>2.3872832370000001</c:v>
                </c:pt>
                <c:pt idx="1251">
                  <c:v>2.3930635840000001</c:v>
                </c:pt>
                <c:pt idx="1252">
                  <c:v>2.398843931</c:v>
                </c:pt>
                <c:pt idx="1253">
                  <c:v>2.4161849709999998</c:v>
                </c:pt>
                <c:pt idx="1254">
                  <c:v>2.4161849709999998</c:v>
                </c:pt>
                <c:pt idx="1255">
                  <c:v>2.4219653179999998</c:v>
                </c:pt>
                <c:pt idx="1256">
                  <c:v>2.4360465119999999</c:v>
                </c:pt>
                <c:pt idx="1257">
                  <c:v>2.4502923980000002</c:v>
                </c:pt>
                <c:pt idx="1258">
                  <c:v>2.4647058820000001</c:v>
                </c:pt>
                <c:pt idx="1259">
                  <c:v>2.5</c:v>
                </c:pt>
                <c:pt idx="1260">
                  <c:v>2.5059523810000002</c:v>
                </c:pt>
                <c:pt idx="1261">
                  <c:v>2.5209580840000001</c:v>
                </c:pt>
                <c:pt idx="1262">
                  <c:v>2.5515151519999999</c:v>
                </c:pt>
                <c:pt idx="1263">
                  <c:v>2.557575758</c:v>
                </c:pt>
                <c:pt idx="1264">
                  <c:v>2.557575758</c:v>
                </c:pt>
                <c:pt idx="1265">
                  <c:v>2.6172839510000001</c:v>
                </c:pt>
                <c:pt idx="1266">
                  <c:v>2.6172839510000001</c:v>
                </c:pt>
                <c:pt idx="1267">
                  <c:v>2.639751553</c:v>
                </c:pt>
                <c:pt idx="1268">
                  <c:v>2.65625</c:v>
                </c:pt>
                <c:pt idx="1269">
                  <c:v>2.6625000000000001</c:v>
                </c:pt>
                <c:pt idx="1270">
                  <c:v>2.6687500000000002</c:v>
                </c:pt>
                <c:pt idx="1271">
                  <c:v>2.6749999999999998</c:v>
                </c:pt>
                <c:pt idx="1272">
                  <c:v>2.6749999999999998</c:v>
                </c:pt>
                <c:pt idx="1273">
                  <c:v>2.6918238990000001</c:v>
                </c:pt>
                <c:pt idx="1274">
                  <c:v>2.6918238990000001</c:v>
                </c:pt>
                <c:pt idx="1275">
                  <c:v>2.6918238990000001</c:v>
                </c:pt>
                <c:pt idx="1276">
                  <c:v>2.6918238990000001</c:v>
                </c:pt>
                <c:pt idx="1277">
                  <c:v>2.7151898729999999</c:v>
                </c:pt>
                <c:pt idx="1278">
                  <c:v>2.7215189870000001</c:v>
                </c:pt>
                <c:pt idx="1279">
                  <c:v>2.7278481010000002</c:v>
                </c:pt>
                <c:pt idx="1280">
                  <c:v>2.740506329</c:v>
                </c:pt>
                <c:pt idx="1281">
                  <c:v>2.740506329</c:v>
                </c:pt>
                <c:pt idx="1282">
                  <c:v>2.7468354430000002</c:v>
                </c:pt>
                <c:pt idx="1283">
                  <c:v>2.7770700640000001</c:v>
                </c:pt>
                <c:pt idx="1284">
                  <c:v>2.7770700640000001</c:v>
                </c:pt>
                <c:pt idx="1285">
                  <c:v>2.8311688309999998</c:v>
                </c:pt>
                <c:pt idx="1286">
                  <c:v>2.8506493509999999</c:v>
                </c:pt>
                <c:pt idx="1287">
                  <c:v>2.8506493509999999</c:v>
                </c:pt>
                <c:pt idx="1288">
                  <c:v>2.8571428569999999</c:v>
                </c:pt>
                <c:pt idx="1289">
                  <c:v>2.8823529410000002</c:v>
                </c:pt>
                <c:pt idx="1290">
                  <c:v>2.8823529410000002</c:v>
                </c:pt>
                <c:pt idx="1291">
                  <c:v>2.8823529410000002</c:v>
                </c:pt>
                <c:pt idx="1292">
                  <c:v>2.8823529410000002</c:v>
                </c:pt>
                <c:pt idx="1293">
                  <c:v>2.9013157889999999</c:v>
                </c:pt>
                <c:pt idx="1294">
                  <c:v>2.9466666670000001</c:v>
                </c:pt>
                <c:pt idx="1295">
                  <c:v>2.966442953</c:v>
                </c:pt>
                <c:pt idx="1296">
                  <c:v>2.966442953</c:v>
                </c:pt>
                <c:pt idx="1297">
                  <c:v>2.966442953</c:v>
                </c:pt>
                <c:pt idx="1298">
                  <c:v>2.9731543619999998</c:v>
                </c:pt>
                <c:pt idx="1299">
                  <c:v>2.9731543619999998</c:v>
                </c:pt>
                <c:pt idx="1300">
                  <c:v>2.9731543619999998</c:v>
                </c:pt>
                <c:pt idx="1301">
                  <c:v>2.9731543619999998</c:v>
                </c:pt>
                <c:pt idx="1302">
                  <c:v>2.9731543619999998</c:v>
                </c:pt>
                <c:pt idx="1303">
                  <c:v>3.0136054419999998</c:v>
                </c:pt>
                <c:pt idx="1304">
                  <c:v>3.0410958899999998</c:v>
                </c:pt>
                <c:pt idx="1305">
                  <c:v>3.062068966</c:v>
                </c:pt>
                <c:pt idx="1306">
                  <c:v>3.082758621</c:v>
                </c:pt>
                <c:pt idx="1307">
                  <c:v>3.1702127660000001</c:v>
                </c:pt>
                <c:pt idx="1308">
                  <c:v>3.1702127660000001</c:v>
                </c:pt>
                <c:pt idx="1309">
                  <c:v>3.1928571429999999</c:v>
                </c:pt>
                <c:pt idx="1310">
                  <c:v>3.223021583</c:v>
                </c:pt>
                <c:pt idx="1311">
                  <c:v>3.2463768119999998</c:v>
                </c:pt>
                <c:pt idx="1312">
                  <c:v>3.2463768119999998</c:v>
                </c:pt>
                <c:pt idx="1313">
                  <c:v>3.2463768119999998</c:v>
                </c:pt>
                <c:pt idx="1314">
                  <c:v>3.2536231880000002</c:v>
                </c:pt>
                <c:pt idx="1315">
                  <c:v>3.2919708029999999</c:v>
                </c:pt>
                <c:pt idx="1316">
                  <c:v>3.2992700730000002</c:v>
                </c:pt>
                <c:pt idx="1317">
                  <c:v>3.2992700730000002</c:v>
                </c:pt>
                <c:pt idx="1318">
                  <c:v>3.2992700730000002</c:v>
                </c:pt>
                <c:pt idx="1319">
                  <c:v>3.2992700730000002</c:v>
                </c:pt>
                <c:pt idx="1320">
                  <c:v>3.2992700730000002</c:v>
                </c:pt>
                <c:pt idx="1321">
                  <c:v>3.2992700730000002</c:v>
                </c:pt>
                <c:pt idx="1322">
                  <c:v>3.2992700730000002</c:v>
                </c:pt>
                <c:pt idx="1323">
                  <c:v>3.2992700730000002</c:v>
                </c:pt>
                <c:pt idx="1324">
                  <c:v>3.3138686129999999</c:v>
                </c:pt>
                <c:pt idx="1325">
                  <c:v>3.3211678830000002</c:v>
                </c:pt>
                <c:pt idx="1326">
                  <c:v>3.3529411759999999</c:v>
                </c:pt>
                <c:pt idx="1327">
                  <c:v>3.3529411759999999</c:v>
                </c:pt>
                <c:pt idx="1328">
                  <c:v>3.3823529410000002</c:v>
                </c:pt>
                <c:pt idx="1329">
                  <c:v>3.3823529410000002</c:v>
                </c:pt>
                <c:pt idx="1330">
                  <c:v>3.3897058819999999</c:v>
                </c:pt>
                <c:pt idx="1331">
                  <c:v>3.4222222219999998</c:v>
                </c:pt>
                <c:pt idx="1332">
                  <c:v>3.481203008</c:v>
                </c:pt>
                <c:pt idx="1333">
                  <c:v>3.534351145</c:v>
                </c:pt>
                <c:pt idx="1334">
                  <c:v>3.5615384620000001</c:v>
                </c:pt>
                <c:pt idx="1335">
                  <c:v>3.5615384620000001</c:v>
                </c:pt>
                <c:pt idx="1336">
                  <c:v>3.596899225</c:v>
                </c:pt>
                <c:pt idx="1337">
                  <c:v>3.596899225</c:v>
                </c:pt>
                <c:pt idx="1338">
                  <c:v>3.596899225</c:v>
                </c:pt>
                <c:pt idx="1339">
                  <c:v>3.596899225</c:v>
                </c:pt>
                <c:pt idx="1340">
                  <c:v>3.6535433070000001</c:v>
                </c:pt>
                <c:pt idx="1341">
                  <c:v>3.6535433070000001</c:v>
                </c:pt>
                <c:pt idx="1342">
                  <c:v>3.6535433070000001</c:v>
                </c:pt>
                <c:pt idx="1343">
                  <c:v>3.6535433070000001</c:v>
                </c:pt>
                <c:pt idx="1344">
                  <c:v>3.6825396829999999</c:v>
                </c:pt>
                <c:pt idx="1345">
                  <c:v>3.7120000000000002</c:v>
                </c:pt>
                <c:pt idx="1346">
                  <c:v>3.7120000000000002</c:v>
                </c:pt>
                <c:pt idx="1347">
                  <c:v>3.72</c:v>
                </c:pt>
                <c:pt idx="1348">
                  <c:v>3.75</c:v>
                </c:pt>
                <c:pt idx="1349">
                  <c:v>3.75</c:v>
                </c:pt>
                <c:pt idx="1350">
                  <c:v>3.75</c:v>
                </c:pt>
                <c:pt idx="1351">
                  <c:v>3.75</c:v>
                </c:pt>
                <c:pt idx="1352">
                  <c:v>3.7886178859999999</c:v>
                </c:pt>
                <c:pt idx="1353">
                  <c:v>3.804878049</c:v>
                </c:pt>
                <c:pt idx="1354">
                  <c:v>3.8842975210000001</c:v>
                </c:pt>
                <c:pt idx="1355">
                  <c:v>3.8925619829999998</c:v>
                </c:pt>
                <c:pt idx="1356">
                  <c:v>3.8925619829999998</c:v>
                </c:pt>
                <c:pt idx="1357">
                  <c:v>3.9333333330000002</c:v>
                </c:pt>
                <c:pt idx="1358">
                  <c:v>3.9333333330000002</c:v>
                </c:pt>
                <c:pt idx="1359">
                  <c:v>3.9333333330000002</c:v>
                </c:pt>
                <c:pt idx="1360">
                  <c:v>3.9333333330000002</c:v>
                </c:pt>
                <c:pt idx="1361">
                  <c:v>4.0169491529999997</c:v>
                </c:pt>
                <c:pt idx="1362">
                  <c:v>4.0169491529999997</c:v>
                </c:pt>
                <c:pt idx="1363">
                  <c:v>4.0169491529999997</c:v>
                </c:pt>
                <c:pt idx="1364">
                  <c:v>4.0169491529999997</c:v>
                </c:pt>
                <c:pt idx="1365">
                  <c:v>4.0254237289999999</c:v>
                </c:pt>
                <c:pt idx="1366">
                  <c:v>4.0338983050000001</c:v>
                </c:pt>
                <c:pt idx="1367">
                  <c:v>4.0338983050000001</c:v>
                </c:pt>
                <c:pt idx="1368">
                  <c:v>4.0338983050000001</c:v>
                </c:pt>
                <c:pt idx="1369">
                  <c:v>4.076923077</c:v>
                </c:pt>
                <c:pt idx="1370">
                  <c:v>4.076923077</c:v>
                </c:pt>
                <c:pt idx="1371">
                  <c:v>4.076923077</c:v>
                </c:pt>
                <c:pt idx="1372">
                  <c:v>4.1120689659999998</c:v>
                </c:pt>
                <c:pt idx="1373">
                  <c:v>4.1565217390000004</c:v>
                </c:pt>
                <c:pt idx="1374">
                  <c:v>4.1565217390000004</c:v>
                </c:pt>
                <c:pt idx="1375">
                  <c:v>4.1739130429999998</c:v>
                </c:pt>
                <c:pt idx="1376">
                  <c:v>4.1739130429999998</c:v>
                </c:pt>
                <c:pt idx="1377">
                  <c:v>4.1739130429999998</c:v>
                </c:pt>
                <c:pt idx="1378">
                  <c:v>4.182608696</c:v>
                </c:pt>
                <c:pt idx="1379">
                  <c:v>4.182608696</c:v>
                </c:pt>
                <c:pt idx="1380">
                  <c:v>4.182608696</c:v>
                </c:pt>
                <c:pt idx="1381">
                  <c:v>4.2192982460000001</c:v>
                </c:pt>
                <c:pt idx="1382">
                  <c:v>4.236842105</c:v>
                </c:pt>
                <c:pt idx="1383">
                  <c:v>4.236842105</c:v>
                </c:pt>
                <c:pt idx="1384">
                  <c:v>4.236842105</c:v>
                </c:pt>
                <c:pt idx="1385">
                  <c:v>4.3125</c:v>
                </c:pt>
                <c:pt idx="1386">
                  <c:v>4.3125</c:v>
                </c:pt>
                <c:pt idx="1387">
                  <c:v>4.3909090910000002</c:v>
                </c:pt>
                <c:pt idx="1388">
                  <c:v>4.3909090910000002</c:v>
                </c:pt>
                <c:pt idx="1389">
                  <c:v>4.3909090910000002</c:v>
                </c:pt>
                <c:pt idx="1390">
                  <c:v>4.4000000000000004</c:v>
                </c:pt>
                <c:pt idx="1391">
                  <c:v>4.4000000000000004</c:v>
                </c:pt>
                <c:pt idx="1392">
                  <c:v>4.4000000000000004</c:v>
                </c:pt>
                <c:pt idx="1393">
                  <c:v>4.4090909089999997</c:v>
                </c:pt>
                <c:pt idx="1394">
                  <c:v>4.4181818179999999</c:v>
                </c:pt>
                <c:pt idx="1395">
                  <c:v>4.4181818179999999</c:v>
                </c:pt>
                <c:pt idx="1396">
                  <c:v>4.4181818179999999</c:v>
                </c:pt>
                <c:pt idx="1397">
                  <c:v>4.4587155960000002</c:v>
                </c:pt>
                <c:pt idx="1398">
                  <c:v>4.4587155960000002</c:v>
                </c:pt>
                <c:pt idx="1399">
                  <c:v>4.4587155960000002</c:v>
                </c:pt>
                <c:pt idx="1400">
                  <c:v>4.4587155960000002</c:v>
                </c:pt>
                <c:pt idx="1401">
                  <c:v>4.4587155960000002</c:v>
                </c:pt>
                <c:pt idx="1402">
                  <c:v>4.4678899080000001</c:v>
                </c:pt>
                <c:pt idx="1403">
                  <c:v>4.4678899080000001</c:v>
                </c:pt>
                <c:pt idx="1404">
                  <c:v>4.4678899080000001</c:v>
                </c:pt>
                <c:pt idx="1405">
                  <c:v>4.4678899080000001</c:v>
                </c:pt>
                <c:pt idx="1406">
                  <c:v>4.4862385319999998</c:v>
                </c:pt>
                <c:pt idx="1407">
                  <c:v>4.4862385319999998</c:v>
                </c:pt>
                <c:pt idx="1408">
                  <c:v>4.5462962960000004</c:v>
                </c:pt>
                <c:pt idx="1409">
                  <c:v>4.588785047</c:v>
                </c:pt>
                <c:pt idx="1410">
                  <c:v>4.6320754720000004</c:v>
                </c:pt>
                <c:pt idx="1411">
                  <c:v>4.6320754720000004</c:v>
                </c:pt>
                <c:pt idx="1412">
                  <c:v>4.6320754720000004</c:v>
                </c:pt>
                <c:pt idx="1413">
                  <c:v>4.6761904760000004</c:v>
                </c:pt>
                <c:pt idx="1414">
                  <c:v>4.6761904760000004</c:v>
                </c:pt>
                <c:pt idx="1415">
                  <c:v>4.7669902909999999</c:v>
                </c:pt>
                <c:pt idx="1416">
                  <c:v>4.7669902909999999</c:v>
                </c:pt>
                <c:pt idx="1417">
                  <c:v>4.7669902909999999</c:v>
                </c:pt>
                <c:pt idx="1418">
                  <c:v>4.8235294120000001</c:v>
                </c:pt>
                <c:pt idx="1419">
                  <c:v>4.92</c:v>
                </c:pt>
                <c:pt idx="1420">
                  <c:v>4.9696969700000002</c:v>
                </c:pt>
                <c:pt idx="1421">
                  <c:v>4.9696969700000002</c:v>
                </c:pt>
                <c:pt idx="1422">
                  <c:v>4.9696969700000002</c:v>
                </c:pt>
                <c:pt idx="1423">
                  <c:v>5.0721649480000002</c:v>
                </c:pt>
                <c:pt idx="1424">
                  <c:v>5.125</c:v>
                </c:pt>
                <c:pt idx="1425">
                  <c:v>5.1789473680000002</c:v>
                </c:pt>
                <c:pt idx="1426">
                  <c:v>5.1789473680000002</c:v>
                </c:pt>
                <c:pt idx="1427">
                  <c:v>5.2340425530000001</c:v>
                </c:pt>
                <c:pt idx="1428">
                  <c:v>5.2340425530000001</c:v>
                </c:pt>
                <c:pt idx="1429">
                  <c:v>5.244680851</c:v>
                </c:pt>
                <c:pt idx="1430">
                  <c:v>5.255319149</c:v>
                </c:pt>
                <c:pt idx="1431">
                  <c:v>5.3225806450000004</c:v>
                </c:pt>
                <c:pt idx="1432">
                  <c:v>5.3225806450000004</c:v>
                </c:pt>
                <c:pt idx="1433">
                  <c:v>5.3225806450000004</c:v>
                </c:pt>
                <c:pt idx="1434">
                  <c:v>5.3333333329999997</c:v>
                </c:pt>
                <c:pt idx="1435">
                  <c:v>5.3333333329999997</c:v>
                </c:pt>
                <c:pt idx="1436">
                  <c:v>5.3548387100000001</c:v>
                </c:pt>
                <c:pt idx="1437">
                  <c:v>5.3548387100000001</c:v>
                </c:pt>
                <c:pt idx="1438">
                  <c:v>5.3548387100000001</c:v>
                </c:pt>
                <c:pt idx="1439">
                  <c:v>5.4835164839999999</c:v>
                </c:pt>
                <c:pt idx="1440">
                  <c:v>5.5054945049999997</c:v>
                </c:pt>
                <c:pt idx="1441">
                  <c:v>5.5164835160000001</c:v>
                </c:pt>
                <c:pt idx="1442">
                  <c:v>5.5164835160000001</c:v>
                </c:pt>
                <c:pt idx="1443">
                  <c:v>5.5777777779999997</c:v>
                </c:pt>
                <c:pt idx="1444">
                  <c:v>5.6</c:v>
                </c:pt>
                <c:pt idx="1445">
                  <c:v>5.6111111109999996</c:v>
                </c:pt>
                <c:pt idx="1446">
                  <c:v>5.6222222220000004</c:v>
                </c:pt>
                <c:pt idx="1447">
                  <c:v>5.6222222220000004</c:v>
                </c:pt>
                <c:pt idx="1448">
                  <c:v>5.6333333330000004</c:v>
                </c:pt>
                <c:pt idx="1449">
                  <c:v>5.6333333330000004</c:v>
                </c:pt>
                <c:pt idx="1450">
                  <c:v>5.6333333330000004</c:v>
                </c:pt>
                <c:pt idx="1451">
                  <c:v>5.6966292129999996</c:v>
                </c:pt>
                <c:pt idx="1452">
                  <c:v>5.7078651689999997</c:v>
                </c:pt>
                <c:pt idx="1453">
                  <c:v>5.7078651689999997</c:v>
                </c:pt>
                <c:pt idx="1454">
                  <c:v>5.7078651689999997</c:v>
                </c:pt>
                <c:pt idx="1455">
                  <c:v>5.7078651689999997</c:v>
                </c:pt>
                <c:pt idx="1456">
                  <c:v>5.7078651689999997</c:v>
                </c:pt>
                <c:pt idx="1457">
                  <c:v>5.7078651689999997</c:v>
                </c:pt>
                <c:pt idx="1458">
                  <c:v>5.7078651689999997</c:v>
                </c:pt>
                <c:pt idx="1459">
                  <c:v>5.7078651689999997</c:v>
                </c:pt>
                <c:pt idx="1460">
                  <c:v>5.7303370789999999</c:v>
                </c:pt>
                <c:pt idx="1461">
                  <c:v>5.7954545450000001</c:v>
                </c:pt>
                <c:pt idx="1462">
                  <c:v>5.8620689659999998</c:v>
                </c:pt>
                <c:pt idx="1463">
                  <c:v>5.9302325580000002</c:v>
                </c:pt>
                <c:pt idx="1464">
                  <c:v>5.9418604650000004</c:v>
                </c:pt>
                <c:pt idx="1465">
                  <c:v>5.9418604650000004</c:v>
                </c:pt>
                <c:pt idx="1466">
                  <c:v>6.0117647060000001</c:v>
                </c:pt>
                <c:pt idx="1467">
                  <c:v>6.0117647060000001</c:v>
                </c:pt>
                <c:pt idx="1468">
                  <c:v>6.0117647060000001</c:v>
                </c:pt>
                <c:pt idx="1469">
                  <c:v>6.0833333329999997</c:v>
                </c:pt>
                <c:pt idx="1470">
                  <c:v>6.0833333329999997</c:v>
                </c:pt>
                <c:pt idx="1471">
                  <c:v>6.1566265060000003</c:v>
                </c:pt>
                <c:pt idx="1472">
                  <c:v>6.1686746990000003</c:v>
                </c:pt>
                <c:pt idx="1473">
                  <c:v>6.2439024390000002</c:v>
                </c:pt>
                <c:pt idx="1474">
                  <c:v>6.2439024390000002</c:v>
                </c:pt>
                <c:pt idx="1475">
                  <c:v>6.2439024390000002</c:v>
                </c:pt>
                <c:pt idx="1476">
                  <c:v>6.2439024390000002</c:v>
                </c:pt>
                <c:pt idx="1477">
                  <c:v>6.2439024390000002</c:v>
                </c:pt>
                <c:pt idx="1478">
                  <c:v>6.4</c:v>
                </c:pt>
                <c:pt idx="1479">
                  <c:v>6.4</c:v>
                </c:pt>
                <c:pt idx="1480">
                  <c:v>6.4</c:v>
                </c:pt>
                <c:pt idx="1481">
                  <c:v>6.4</c:v>
                </c:pt>
                <c:pt idx="1482">
                  <c:v>6.4124999999999996</c:v>
                </c:pt>
                <c:pt idx="1483">
                  <c:v>6.4249999999999998</c:v>
                </c:pt>
                <c:pt idx="1484">
                  <c:v>6.4375</c:v>
                </c:pt>
                <c:pt idx="1485">
                  <c:v>6.4375</c:v>
                </c:pt>
                <c:pt idx="1486">
                  <c:v>6.4375</c:v>
                </c:pt>
                <c:pt idx="1487">
                  <c:v>6.615384615</c:v>
                </c:pt>
                <c:pt idx="1488">
                  <c:v>6.615384615</c:v>
                </c:pt>
                <c:pt idx="1489">
                  <c:v>6.7012987009999998</c:v>
                </c:pt>
                <c:pt idx="1490">
                  <c:v>6.7142857139999998</c:v>
                </c:pt>
                <c:pt idx="1491">
                  <c:v>6.7142857139999998</c:v>
                </c:pt>
                <c:pt idx="1492">
                  <c:v>6.7272727269999999</c:v>
                </c:pt>
                <c:pt idx="1493">
                  <c:v>6.7272727269999999</c:v>
                </c:pt>
                <c:pt idx="1494">
                  <c:v>6.7402597399999999</c:v>
                </c:pt>
                <c:pt idx="1495">
                  <c:v>6.7402597399999999</c:v>
                </c:pt>
                <c:pt idx="1496">
                  <c:v>6.8289473679999997</c:v>
                </c:pt>
                <c:pt idx="1497">
                  <c:v>6.8289473679999997</c:v>
                </c:pt>
                <c:pt idx="1498">
                  <c:v>6.8289473679999997</c:v>
                </c:pt>
                <c:pt idx="1499">
                  <c:v>6.8552631579999996</c:v>
                </c:pt>
                <c:pt idx="1500">
                  <c:v>6.8552631579999996</c:v>
                </c:pt>
                <c:pt idx="1501">
                  <c:v>6.8552631579999996</c:v>
                </c:pt>
                <c:pt idx="1502">
                  <c:v>6.9466666669999997</c:v>
                </c:pt>
                <c:pt idx="1503">
                  <c:v>6.9466666669999997</c:v>
                </c:pt>
                <c:pt idx="1504">
                  <c:v>7.0405405410000004</c:v>
                </c:pt>
                <c:pt idx="1505">
                  <c:v>7.0405405410000004</c:v>
                </c:pt>
                <c:pt idx="1506">
                  <c:v>7.0405405410000004</c:v>
                </c:pt>
                <c:pt idx="1507">
                  <c:v>7.1369863010000003</c:v>
                </c:pt>
                <c:pt idx="1508">
                  <c:v>7.1643835620000003</c:v>
                </c:pt>
                <c:pt idx="1509">
                  <c:v>7.1643835620000003</c:v>
                </c:pt>
                <c:pt idx="1510">
                  <c:v>7.1780821919999998</c:v>
                </c:pt>
                <c:pt idx="1511">
                  <c:v>7.1780821919999998</c:v>
                </c:pt>
                <c:pt idx="1512">
                  <c:v>7.1780821919999998</c:v>
                </c:pt>
                <c:pt idx="1513">
                  <c:v>7.2777777779999999</c:v>
                </c:pt>
                <c:pt idx="1514">
                  <c:v>7.2777777779999999</c:v>
                </c:pt>
                <c:pt idx="1515">
                  <c:v>7.2777777779999999</c:v>
                </c:pt>
                <c:pt idx="1516">
                  <c:v>7.2777777779999999</c:v>
                </c:pt>
                <c:pt idx="1517">
                  <c:v>7.2916666670000003</c:v>
                </c:pt>
                <c:pt idx="1518">
                  <c:v>7.2916666670000003</c:v>
                </c:pt>
                <c:pt idx="1519">
                  <c:v>7.2916666670000003</c:v>
                </c:pt>
                <c:pt idx="1520">
                  <c:v>7.2916666670000003</c:v>
                </c:pt>
                <c:pt idx="1521">
                  <c:v>7.3943661970000001</c:v>
                </c:pt>
                <c:pt idx="1522">
                  <c:v>7.3943661970000001</c:v>
                </c:pt>
                <c:pt idx="1523">
                  <c:v>7.4084507039999998</c:v>
                </c:pt>
                <c:pt idx="1524">
                  <c:v>7.6231884059999997</c:v>
                </c:pt>
                <c:pt idx="1525">
                  <c:v>7.6376811590000004</c:v>
                </c:pt>
                <c:pt idx="1526">
                  <c:v>7.6376811590000004</c:v>
                </c:pt>
                <c:pt idx="1527">
                  <c:v>7.6376811590000004</c:v>
                </c:pt>
                <c:pt idx="1528">
                  <c:v>7.6521739130000004</c:v>
                </c:pt>
                <c:pt idx="1529">
                  <c:v>7.7647058820000003</c:v>
                </c:pt>
                <c:pt idx="1530">
                  <c:v>7.8805970150000002</c:v>
                </c:pt>
                <c:pt idx="1531">
                  <c:v>7.8805970150000002</c:v>
                </c:pt>
                <c:pt idx="1532">
                  <c:v>7.8805970150000002</c:v>
                </c:pt>
                <c:pt idx="1533">
                  <c:v>7.8805970150000002</c:v>
                </c:pt>
                <c:pt idx="1534">
                  <c:v>7.8955223879999998</c:v>
                </c:pt>
                <c:pt idx="1535">
                  <c:v>7.8955223879999998</c:v>
                </c:pt>
                <c:pt idx="1536">
                  <c:v>7.8955223879999998</c:v>
                </c:pt>
                <c:pt idx="1537">
                  <c:v>7.8955223879999998</c:v>
                </c:pt>
                <c:pt idx="1538">
                  <c:v>8.0151515149999994</c:v>
                </c:pt>
                <c:pt idx="1539">
                  <c:v>8.0151515149999994</c:v>
                </c:pt>
                <c:pt idx="1540">
                  <c:v>8.0151515149999994</c:v>
                </c:pt>
                <c:pt idx="1541">
                  <c:v>8.0151515149999994</c:v>
                </c:pt>
                <c:pt idx="1542">
                  <c:v>8.0303030300000007</c:v>
                </c:pt>
                <c:pt idx="1543">
                  <c:v>8.153846154</c:v>
                </c:pt>
                <c:pt idx="1544">
                  <c:v>8.153846154</c:v>
                </c:pt>
                <c:pt idx="1545">
                  <c:v>8.1846153850000007</c:v>
                </c:pt>
                <c:pt idx="1546">
                  <c:v>8.3125</c:v>
                </c:pt>
                <c:pt idx="1547">
                  <c:v>8.3125</c:v>
                </c:pt>
                <c:pt idx="1548">
                  <c:v>8.3125</c:v>
                </c:pt>
                <c:pt idx="1549">
                  <c:v>8.3125</c:v>
                </c:pt>
                <c:pt idx="1550">
                  <c:v>8.328125</c:v>
                </c:pt>
                <c:pt idx="1551">
                  <c:v>8.4761904759999993</c:v>
                </c:pt>
                <c:pt idx="1552">
                  <c:v>8.4761904759999993</c:v>
                </c:pt>
                <c:pt idx="1553">
                  <c:v>8.4761904759999993</c:v>
                </c:pt>
                <c:pt idx="1554">
                  <c:v>8.4761904759999993</c:v>
                </c:pt>
                <c:pt idx="1555">
                  <c:v>8.4761904759999993</c:v>
                </c:pt>
                <c:pt idx="1556">
                  <c:v>8.4761904759999993</c:v>
                </c:pt>
                <c:pt idx="1557">
                  <c:v>8.4761904759999993</c:v>
                </c:pt>
                <c:pt idx="1558">
                  <c:v>8.4761904759999993</c:v>
                </c:pt>
                <c:pt idx="1559">
                  <c:v>8.4920634919999998</c:v>
                </c:pt>
                <c:pt idx="1560">
                  <c:v>8.6290322580000005</c:v>
                </c:pt>
                <c:pt idx="1561">
                  <c:v>8.7704918030000005</c:v>
                </c:pt>
                <c:pt idx="1562">
                  <c:v>8.7704918030000005</c:v>
                </c:pt>
                <c:pt idx="1563">
                  <c:v>8.9166666669999994</c:v>
                </c:pt>
                <c:pt idx="1564">
                  <c:v>8.9333333330000002</c:v>
                </c:pt>
                <c:pt idx="1565">
                  <c:v>8.9333333330000002</c:v>
                </c:pt>
                <c:pt idx="1566">
                  <c:v>8.9333333330000002</c:v>
                </c:pt>
                <c:pt idx="1567">
                  <c:v>8.9499999999999993</c:v>
                </c:pt>
                <c:pt idx="1568">
                  <c:v>8.9499999999999993</c:v>
                </c:pt>
                <c:pt idx="1569">
                  <c:v>8.9499999999999993</c:v>
                </c:pt>
                <c:pt idx="1570">
                  <c:v>8.9499999999999993</c:v>
                </c:pt>
                <c:pt idx="1571">
                  <c:v>9.1016949149999995</c:v>
                </c:pt>
                <c:pt idx="1572">
                  <c:v>9.118644068</c:v>
                </c:pt>
                <c:pt idx="1573">
                  <c:v>9.118644068</c:v>
                </c:pt>
                <c:pt idx="1574">
                  <c:v>9.118644068</c:v>
                </c:pt>
                <c:pt idx="1575">
                  <c:v>9.118644068</c:v>
                </c:pt>
                <c:pt idx="1576">
                  <c:v>9.118644068</c:v>
                </c:pt>
                <c:pt idx="1577">
                  <c:v>9.118644068</c:v>
                </c:pt>
                <c:pt idx="1578">
                  <c:v>9.118644068</c:v>
                </c:pt>
                <c:pt idx="1579">
                  <c:v>9.118644068</c:v>
                </c:pt>
                <c:pt idx="1580">
                  <c:v>9.118644068</c:v>
                </c:pt>
                <c:pt idx="1581">
                  <c:v>9.2931034480000001</c:v>
                </c:pt>
                <c:pt idx="1582">
                  <c:v>9.3103448279999999</c:v>
                </c:pt>
                <c:pt idx="1583">
                  <c:v>9.3103448279999999</c:v>
                </c:pt>
                <c:pt idx="1584">
                  <c:v>9.3275862069999995</c:v>
                </c:pt>
                <c:pt idx="1585">
                  <c:v>9.3275862069999995</c:v>
                </c:pt>
                <c:pt idx="1586">
                  <c:v>9.3275862069999995</c:v>
                </c:pt>
                <c:pt idx="1587">
                  <c:v>9.3275862069999995</c:v>
                </c:pt>
                <c:pt idx="1588">
                  <c:v>9.49122807</c:v>
                </c:pt>
                <c:pt idx="1589">
                  <c:v>9.49122807</c:v>
                </c:pt>
                <c:pt idx="1590">
                  <c:v>9.49122807</c:v>
                </c:pt>
                <c:pt idx="1591">
                  <c:v>9.49122807</c:v>
                </c:pt>
                <c:pt idx="1592">
                  <c:v>9.50877193</c:v>
                </c:pt>
                <c:pt idx="1593">
                  <c:v>9.6785714289999998</c:v>
                </c:pt>
                <c:pt idx="1594">
                  <c:v>9.6785714289999998</c:v>
                </c:pt>
                <c:pt idx="1595">
                  <c:v>9.8545454550000002</c:v>
                </c:pt>
                <c:pt idx="1596">
                  <c:v>9.8545454550000002</c:v>
                </c:pt>
                <c:pt idx="1597">
                  <c:v>9.8545454550000002</c:v>
                </c:pt>
                <c:pt idx="1598">
                  <c:v>9.8545454550000002</c:v>
                </c:pt>
                <c:pt idx="1599">
                  <c:v>9.8545454550000002</c:v>
                </c:pt>
                <c:pt idx="1600">
                  <c:v>10.03703704</c:v>
                </c:pt>
                <c:pt idx="1601">
                  <c:v>10.03703704</c:v>
                </c:pt>
                <c:pt idx="1602">
                  <c:v>10.05555556</c:v>
                </c:pt>
                <c:pt idx="1603">
                  <c:v>10.05555556</c:v>
                </c:pt>
                <c:pt idx="1604">
                  <c:v>10.05555556</c:v>
                </c:pt>
                <c:pt idx="1605">
                  <c:v>10.24528302</c:v>
                </c:pt>
                <c:pt idx="1606">
                  <c:v>10.24528302</c:v>
                </c:pt>
                <c:pt idx="1607">
                  <c:v>10.44230769</c:v>
                </c:pt>
                <c:pt idx="1608">
                  <c:v>10.64705882</c:v>
                </c:pt>
                <c:pt idx="1609">
                  <c:v>10.66666667</c:v>
                </c:pt>
                <c:pt idx="1610">
                  <c:v>10.66666667</c:v>
                </c:pt>
                <c:pt idx="1611">
                  <c:v>10.88</c:v>
                </c:pt>
                <c:pt idx="1612">
                  <c:v>10.88</c:v>
                </c:pt>
                <c:pt idx="1613">
                  <c:v>10.88</c:v>
                </c:pt>
                <c:pt idx="1614">
                  <c:v>10.9</c:v>
                </c:pt>
                <c:pt idx="1615">
                  <c:v>10.9</c:v>
                </c:pt>
                <c:pt idx="1616">
                  <c:v>10.92</c:v>
                </c:pt>
                <c:pt idx="1617">
                  <c:v>10.92</c:v>
                </c:pt>
                <c:pt idx="1618">
                  <c:v>10.92</c:v>
                </c:pt>
                <c:pt idx="1619">
                  <c:v>10.92</c:v>
                </c:pt>
                <c:pt idx="1620">
                  <c:v>10.92</c:v>
                </c:pt>
                <c:pt idx="1621">
                  <c:v>10.94</c:v>
                </c:pt>
                <c:pt idx="1622">
                  <c:v>10.94</c:v>
                </c:pt>
                <c:pt idx="1623">
                  <c:v>10.94</c:v>
                </c:pt>
                <c:pt idx="1624">
                  <c:v>10.94</c:v>
                </c:pt>
                <c:pt idx="1625">
                  <c:v>10.94</c:v>
                </c:pt>
                <c:pt idx="1626">
                  <c:v>11.18367347</c:v>
                </c:pt>
                <c:pt idx="1627">
                  <c:v>11.18367347</c:v>
                </c:pt>
                <c:pt idx="1628">
                  <c:v>11.204081629999999</c:v>
                </c:pt>
                <c:pt idx="1629">
                  <c:v>11.224489800000001</c:v>
                </c:pt>
                <c:pt idx="1630">
                  <c:v>11.224489800000001</c:v>
                </c:pt>
                <c:pt idx="1631">
                  <c:v>11.224489800000001</c:v>
                </c:pt>
                <c:pt idx="1632">
                  <c:v>11.244897959999999</c:v>
                </c:pt>
                <c:pt idx="1633">
                  <c:v>11.47916667</c:v>
                </c:pt>
                <c:pt idx="1634">
                  <c:v>11.47916667</c:v>
                </c:pt>
                <c:pt idx="1635">
                  <c:v>11.47916667</c:v>
                </c:pt>
                <c:pt idx="1636">
                  <c:v>11.47916667</c:v>
                </c:pt>
                <c:pt idx="1637">
                  <c:v>11.47916667</c:v>
                </c:pt>
                <c:pt idx="1638">
                  <c:v>11.47916667</c:v>
                </c:pt>
                <c:pt idx="1639">
                  <c:v>11.47916667</c:v>
                </c:pt>
                <c:pt idx="1640">
                  <c:v>11.47916667</c:v>
                </c:pt>
                <c:pt idx="1641">
                  <c:v>11.47916667</c:v>
                </c:pt>
                <c:pt idx="1642">
                  <c:v>11.47916667</c:v>
                </c:pt>
                <c:pt idx="1643">
                  <c:v>11.47916667</c:v>
                </c:pt>
                <c:pt idx="1644">
                  <c:v>11.47916667</c:v>
                </c:pt>
                <c:pt idx="1645">
                  <c:v>11.47916667</c:v>
                </c:pt>
                <c:pt idx="1646">
                  <c:v>11.47916667</c:v>
                </c:pt>
                <c:pt idx="1647">
                  <c:v>11.5</c:v>
                </c:pt>
                <c:pt idx="1648">
                  <c:v>11.5</c:v>
                </c:pt>
                <c:pt idx="1649">
                  <c:v>11.5</c:v>
                </c:pt>
                <c:pt idx="1650">
                  <c:v>11.5</c:v>
                </c:pt>
                <c:pt idx="1651">
                  <c:v>11.74468085</c:v>
                </c:pt>
                <c:pt idx="1652">
                  <c:v>11.74468085</c:v>
                </c:pt>
                <c:pt idx="1653">
                  <c:v>11.74468085</c:v>
                </c:pt>
                <c:pt idx="1654">
                  <c:v>11.76595745</c:v>
                </c:pt>
                <c:pt idx="1655">
                  <c:v>12.02173913</c:v>
                </c:pt>
                <c:pt idx="1656">
                  <c:v>12.02173913</c:v>
                </c:pt>
                <c:pt idx="1657">
                  <c:v>12.02173913</c:v>
                </c:pt>
                <c:pt idx="1658">
                  <c:v>12.02173913</c:v>
                </c:pt>
                <c:pt idx="1659">
                  <c:v>12.02173913</c:v>
                </c:pt>
                <c:pt idx="1660">
                  <c:v>12.02173913</c:v>
                </c:pt>
                <c:pt idx="1661">
                  <c:v>12.288888890000001</c:v>
                </c:pt>
                <c:pt idx="1662">
                  <c:v>12.288888890000001</c:v>
                </c:pt>
                <c:pt idx="1663">
                  <c:v>12.288888890000001</c:v>
                </c:pt>
                <c:pt idx="1664">
                  <c:v>12.288888890000001</c:v>
                </c:pt>
                <c:pt idx="1665">
                  <c:v>12.288888890000001</c:v>
                </c:pt>
                <c:pt idx="1666">
                  <c:v>12.288888890000001</c:v>
                </c:pt>
                <c:pt idx="1667">
                  <c:v>12.288888890000001</c:v>
                </c:pt>
                <c:pt idx="1668">
                  <c:v>12.288888890000001</c:v>
                </c:pt>
                <c:pt idx="1669">
                  <c:v>12.288888890000001</c:v>
                </c:pt>
                <c:pt idx="1670">
                  <c:v>12.288888890000001</c:v>
                </c:pt>
                <c:pt idx="1671">
                  <c:v>12.288888890000001</c:v>
                </c:pt>
                <c:pt idx="1672">
                  <c:v>12.311111110000001</c:v>
                </c:pt>
                <c:pt idx="1673">
                  <c:v>12.311111110000001</c:v>
                </c:pt>
                <c:pt idx="1674">
                  <c:v>12.311111110000001</c:v>
                </c:pt>
                <c:pt idx="1675">
                  <c:v>12.311111110000001</c:v>
                </c:pt>
                <c:pt idx="1676">
                  <c:v>12.33333333</c:v>
                </c:pt>
                <c:pt idx="1677">
                  <c:v>12.33333333</c:v>
                </c:pt>
                <c:pt idx="1678">
                  <c:v>12.33333333</c:v>
                </c:pt>
                <c:pt idx="1679">
                  <c:v>12.33333333</c:v>
                </c:pt>
                <c:pt idx="1680">
                  <c:v>12.33333333</c:v>
                </c:pt>
                <c:pt idx="1681">
                  <c:v>12.33333333</c:v>
                </c:pt>
                <c:pt idx="1682">
                  <c:v>12.355555560000001</c:v>
                </c:pt>
                <c:pt idx="1683">
                  <c:v>12.355555560000001</c:v>
                </c:pt>
                <c:pt idx="1684">
                  <c:v>12.355555560000001</c:v>
                </c:pt>
                <c:pt idx="1685">
                  <c:v>12.355555560000001</c:v>
                </c:pt>
                <c:pt idx="1686">
                  <c:v>12.355555560000001</c:v>
                </c:pt>
                <c:pt idx="1687">
                  <c:v>12.355555560000001</c:v>
                </c:pt>
                <c:pt idx="1688">
                  <c:v>12.355555560000001</c:v>
                </c:pt>
                <c:pt idx="1689">
                  <c:v>12.355555560000001</c:v>
                </c:pt>
                <c:pt idx="1690">
                  <c:v>12.355555560000001</c:v>
                </c:pt>
                <c:pt idx="1691">
                  <c:v>12.355555560000001</c:v>
                </c:pt>
                <c:pt idx="1692">
                  <c:v>12.355555560000001</c:v>
                </c:pt>
                <c:pt idx="1693">
                  <c:v>12.355555560000001</c:v>
                </c:pt>
                <c:pt idx="1694">
                  <c:v>12.355555560000001</c:v>
                </c:pt>
                <c:pt idx="1695">
                  <c:v>12.355555560000001</c:v>
                </c:pt>
                <c:pt idx="1696">
                  <c:v>12.355555560000001</c:v>
                </c:pt>
                <c:pt idx="1697">
                  <c:v>12.355555560000001</c:v>
                </c:pt>
                <c:pt idx="1698">
                  <c:v>12.355555560000001</c:v>
                </c:pt>
                <c:pt idx="1699">
                  <c:v>12.355555560000001</c:v>
                </c:pt>
                <c:pt idx="1700">
                  <c:v>12.355555560000001</c:v>
                </c:pt>
                <c:pt idx="1701">
                  <c:v>12.636363640000001</c:v>
                </c:pt>
                <c:pt idx="1702">
                  <c:v>12.636363640000001</c:v>
                </c:pt>
                <c:pt idx="1703">
                  <c:v>12.636363640000001</c:v>
                </c:pt>
                <c:pt idx="1704">
                  <c:v>12.636363640000001</c:v>
                </c:pt>
                <c:pt idx="1705">
                  <c:v>12.636363640000001</c:v>
                </c:pt>
                <c:pt idx="1706">
                  <c:v>12.636363640000001</c:v>
                </c:pt>
                <c:pt idx="1707">
                  <c:v>12.636363640000001</c:v>
                </c:pt>
                <c:pt idx="1708">
                  <c:v>12.636363640000001</c:v>
                </c:pt>
                <c:pt idx="1709">
                  <c:v>12.636363640000001</c:v>
                </c:pt>
                <c:pt idx="1710">
                  <c:v>12.636363640000001</c:v>
                </c:pt>
                <c:pt idx="1711">
                  <c:v>12.636363640000001</c:v>
                </c:pt>
                <c:pt idx="1712">
                  <c:v>12.636363640000001</c:v>
                </c:pt>
                <c:pt idx="1713">
                  <c:v>12.636363640000001</c:v>
                </c:pt>
                <c:pt idx="1714">
                  <c:v>12.636363640000001</c:v>
                </c:pt>
                <c:pt idx="1715">
                  <c:v>12.636363640000001</c:v>
                </c:pt>
                <c:pt idx="1716">
                  <c:v>12.636363640000001</c:v>
                </c:pt>
                <c:pt idx="1717">
                  <c:v>12.636363640000001</c:v>
                </c:pt>
                <c:pt idx="1718">
                  <c:v>12.636363640000001</c:v>
                </c:pt>
                <c:pt idx="1719">
                  <c:v>12.636363640000001</c:v>
                </c:pt>
                <c:pt idx="1720">
                  <c:v>12.636363640000001</c:v>
                </c:pt>
                <c:pt idx="1721">
                  <c:v>12.636363640000001</c:v>
                </c:pt>
                <c:pt idx="1722">
                  <c:v>12.65909091</c:v>
                </c:pt>
                <c:pt idx="1723">
                  <c:v>12.65909091</c:v>
                </c:pt>
                <c:pt idx="1724">
                  <c:v>12.65909091</c:v>
                </c:pt>
                <c:pt idx="1725">
                  <c:v>12.953488370000001</c:v>
                </c:pt>
                <c:pt idx="1726">
                  <c:v>13.585365850000001</c:v>
                </c:pt>
                <c:pt idx="1727">
                  <c:v>13.585365850000001</c:v>
                </c:pt>
                <c:pt idx="1728">
                  <c:v>13.585365850000001</c:v>
                </c:pt>
                <c:pt idx="1729">
                  <c:v>13.585365850000001</c:v>
                </c:pt>
                <c:pt idx="1730">
                  <c:v>13.585365850000001</c:v>
                </c:pt>
                <c:pt idx="1731">
                  <c:v>13.585365850000001</c:v>
                </c:pt>
                <c:pt idx="1732">
                  <c:v>13.585365850000001</c:v>
                </c:pt>
                <c:pt idx="1733">
                  <c:v>13.585365850000001</c:v>
                </c:pt>
                <c:pt idx="1734">
                  <c:v>13.585365850000001</c:v>
                </c:pt>
                <c:pt idx="1735">
                  <c:v>13.585365850000001</c:v>
                </c:pt>
                <c:pt idx="1736">
                  <c:v>13.585365850000001</c:v>
                </c:pt>
                <c:pt idx="1737">
                  <c:v>13.585365850000001</c:v>
                </c:pt>
                <c:pt idx="1738">
                  <c:v>13.585365850000001</c:v>
                </c:pt>
                <c:pt idx="1739">
                  <c:v>13.585365850000001</c:v>
                </c:pt>
                <c:pt idx="1740">
                  <c:v>13.585365850000001</c:v>
                </c:pt>
                <c:pt idx="1741">
                  <c:v>13.585365850000001</c:v>
                </c:pt>
                <c:pt idx="1742">
                  <c:v>13.585365850000001</c:v>
                </c:pt>
                <c:pt idx="1743">
                  <c:v>13.585365850000001</c:v>
                </c:pt>
                <c:pt idx="1744">
                  <c:v>13.925000000000001</c:v>
                </c:pt>
                <c:pt idx="1745">
                  <c:v>13.925000000000001</c:v>
                </c:pt>
                <c:pt idx="1746">
                  <c:v>13.95</c:v>
                </c:pt>
                <c:pt idx="1747">
                  <c:v>14</c:v>
                </c:pt>
                <c:pt idx="1748">
                  <c:v>14</c:v>
                </c:pt>
                <c:pt idx="1749">
                  <c:v>14</c:v>
                </c:pt>
                <c:pt idx="1750">
                  <c:v>14</c:v>
                </c:pt>
                <c:pt idx="1751">
                  <c:v>14</c:v>
                </c:pt>
                <c:pt idx="1752">
                  <c:v>14</c:v>
                </c:pt>
                <c:pt idx="1753">
                  <c:v>14</c:v>
                </c:pt>
                <c:pt idx="1754">
                  <c:v>14</c:v>
                </c:pt>
                <c:pt idx="1755">
                  <c:v>14</c:v>
                </c:pt>
                <c:pt idx="1756">
                  <c:v>14</c:v>
                </c:pt>
                <c:pt idx="1757">
                  <c:v>14</c:v>
                </c:pt>
                <c:pt idx="1758">
                  <c:v>14</c:v>
                </c:pt>
                <c:pt idx="1759">
                  <c:v>14.358974359999999</c:v>
                </c:pt>
                <c:pt idx="1760">
                  <c:v>14.358974359999999</c:v>
                </c:pt>
                <c:pt idx="1761">
                  <c:v>14.358974359999999</c:v>
                </c:pt>
                <c:pt idx="1762">
                  <c:v>14.358974359999999</c:v>
                </c:pt>
                <c:pt idx="1763">
                  <c:v>14.358974359999999</c:v>
                </c:pt>
                <c:pt idx="1764">
                  <c:v>14.358974359999999</c:v>
                </c:pt>
                <c:pt idx="1765">
                  <c:v>14.76315789</c:v>
                </c:pt>
                <c:pt idx="1766">
                  <c:v>14.76315789</c:v>
                </c:pt>
                <c:pt idx="1767">
                  <c:v>14.76315789</c:v>
                </c:pt>
                <c:pt idx="1768">
                  <c:v>14.76315789</c:v>
                </c:pt>
                <c:pt idx="1769">
                  <c:v>14.76315789</c:v>
                </c:pt>
                <c:pt idx="1770">
                  <c:v>14.76315789</c:v>
                </c:pt>
                <c:pt idx="1771">
                  <c:v>14.76315789</c:v>
                </c:pt>
                <c:pt idx="1772">
                  <c:v>15.162162159999999</c:v>
                </c:pt>
                <c:pt idx="1773">
                  <c:v>15.162162159999999</c:v>
                </c:pt>
                <c:pt idx="1774">
                  <c:v>15.162162159999999</c:v>
                </c:pt>
                <c:pt idx="1775">
                  <c:v>15.162162159999999</c:v>
                </c:pt>
                <c:pt idx="1776">
                  <c:v>15.162162159999999</c:v>
                </c:pt>
                <c:pt idx="1777">
                  <c:v>15.162162159999999</c:v>
                </c:pt>
                <c:pt idx="1778">
                  <c:v>15.162162159999999</c:v>
                </c:pt>
                <c:pt idx="1779">
                  <c:v>15.162162159999999</c:v>
                </c:pt>
                <c:pt idx="1780">
                  <c:v>15.18918919</c:v>
                </c:pt>
                <c:pt idx="1781">
                  <c:v>15.18918919</c:v>
                </c:pt>
                <c:pt idx="1782">
                  <c:v>15.18918919</c:v>
                </c:pt>
                <c:pt idx="1783">
                  <c:v>15.18918919</c:v>
                </c:pt>
                <c:pt idx="1784">
                  <c:v>15.18918919</c:v>
                </c:pt>
                <c:pt idx="1785">
                  <c:v>15.18918919</c:v>
                </c:pt>
                <c:pt idx="1786">
                  <c:v>15.21621622</c:v>
                </c:pt>
                <c:pt idx="1787">
                  <c:v>15.21621622</c:v>
                </c:pt>
                <c:pt idx="1788">
                  <c:v>15.21621622</c:v>
                </c:pt>
                <c:pt idx="1789">
                  <c:v>15.21621622</c:v>
                </c:pt>
                <c:pt idx="1790">
                  <c:v>15.21621622</c:v>
                </c:pt>
                <c:pt idx="1791">
                  <c:v>15.21621622</c:v>
                </c:pt>
                <c:pt idx="1792">
                  <c:v>15.21621622</c:v>
                </c:pt>
                <c:pt idx="1793">
                  <c:v>15.24324324</c:v>
                </c:pt>
                <c:pt idx="1794">
                  <c:v>15.24324324</c:v>
                </c:pt>
                <c:pt idx="1795">
                  <c:v>15.24324324</c:v>
                </c:pt>
                <c:pt idx="1796">
                  <c:v>15.24324324</c:v>
                </c:pt>
                <c:pt idx="1797">
                  <c:v>15.24324324</c:v>
                </c:pt>
                <c:pt idx="1798">
                  <c:v>15.24324324</c:v>
                </c:pt>
                <c:pt idx="1799">
                  <c:v>15.24324324</c:v>
                </c:pt>
                <c:pt idx="1800">
                  <c:v>15.24324324</c:v>
                </c:pt>
                <c:pt idx="1801">
                  <c:v>15.24324324</c:v>
                </c:pt>
                <c:pt idx="1802">
                  <c:v>15.24324324</c:v>
                </c:pt>
                <c:pt idx="1803">
                  <c:v>15.24324324</c:v>
                </c:pt>
                <c:pt idx="1804">
                  <c:v>15.24324324</c:v>
                </c:pt>
                <c:pt idx="1805">
                  <c:v>15.24324324</c:v>
                </c:pt>
                <c:pt idx="1806">
                  <c:v>15.24324324</c:v>
                </c:pt>
                <c:pt idx="1807">
                  <c:v>15.66666667</c:v>
                </c:pt>
                <c:pt idx="1808">
                  <c:v>15.66666667</c:v>
                </c:pt>
                <c:pt idx="1809">
                  <c:v>16.114285710000001</c:v>
                </c:pt>
                <c:pt idx="1810">
                  <c:v>16.114285710000001</c:v>
                </c:pt>
                <c:pt idx="1811">
                  <c:v>16.114285710000001</c:v>
                </c:pt>
                <c:pt idx="1812">
                  <c:v>16.114285710000001</c:v>
                </c:pt>
                <c:pt idx="1813">
                  <c:v>16.114285710000001</c:v>
                </c:pt>
                <c:pt idx="1814">
                  <c:v>16.114285710000001</c:v>
                </c:pt>
                <c:pt idx="1815">
                  <c:v>16.114285710000001</c:v>
                </c:pt>
                <c:pt idx="1816">
                  <c:v>16.114285710000001</c:v>
                </c:pt>
                <c:pt idx="1817">
                  <c:v>16.114285710000001</c:v>
                </c:pt>
                <c:pt idx="1818">
                  <c:v>16.114285710000001</c:v>
                </c:pt>
                <c:pt idx="1819">
                  <c:v>16.114285710000001</c:v>
                </c:pt>
                <c:pt idx="1820">
                  <c:v>16.114285710000001</c:v>
                </c:pt>
                <c:pt idx="1821">
                  <c:v>16.114285710000001</c:v>
                </c:pt>
                <c:pt idx="1822">
                  <c:v>16.114285710000001</c:v>
                </c:pt>
                <c:pt idx="1823">
                  <c:v>16.114285710000001</c:v>
                </c:pt>
                <c:pt idx="1824">
                  <c:v>16.114285710000001</c:v>
                </c:pt>
                <c:pt idx="1825">
                  <c:v>16.114285710000001</c:v>
                </c:pt>
                <c:pt idx="1826">
                  <c:v>16.114285710000001</c:v>
                </c:pt>
                <c:pt idx="1827">
                  <c:v>16.114285710000001</c:v>
                </c:pt>
                <c:pt idx="1828">
                  <c:v>16.14285714</c:v>
                </c:pt>
                <c:pt idx="1829">
                  <c:v>16.14285714</c:v>
                </c:pt>
                <c:pt idx="1830">
                  <c:v>16.17142857</c:v>
                </c:pt>
                <c:pt idx="1831">
                  <c:v>16.17142857</c:v>
                </c:pt>
                <c:pt idx="1832">
                  <c:v>16.17142857</c:v>
                </c:pt>
                <c:pt idx="1833">
                  <c:v>16.17142857</c:v>
                </c:pt>
                <c:pt idx="1834">
                  <c:v>16.17142857</c:v>
                </c:pt>
                <c:pt idx="1835">
                  <c:v>16.17142857</c:v>
                </c:pt>
                <c:pt idx="1836">
                  <c:v>16.17142857</c:v>
                </c:pt>
                <c:pt idx="1837">
                  <c:v>16.17142857</c:v>
                </c:pt>
                <c:pt idx="1838">
                  <c:v>16.17142857</c:v>
                </c:pt>
                <c:pt idx="1839">
                  <c:v>16.17142857</c:v>
                </c:pt>
                <c:pt idx="1840">
                  <c:v>16.17142857</c:v>
                </c:pt>
                <c:pt idx="1841">
                  <c:v>16.17142857</c:v>
                </c:pt>
                <c:pt idx="1842">
                  <c:v>16.17142857</c:v>
                </c:pt>
                <c:pt idx="1843">
                  <c:v>16.17142857</c:v>
                </c:pt>
                <c:pt idx="1844">
                  <c:v>16.17142857</c:v>
                </c:pt>
                <c:pt idx="1845">
                  <c:v>16.17142857</c:v>
                </c:pt>
                <c:pt idx="1846">
                  <c:v>16.17142857</c:v>
                </c:pt>
                <c:pt idx="1847">
                  <c:v>16.17142857</c:v>
                </c:pt>
                <c:pt idx="1848">
                  <c:v>16.17142857</c:v>
                </c:pt>
                <c:pt idx="1849">
                  <c:v>16.647058820000002</c:v>
                </c:pt>
                <c:pt idx="1850">
                  <c:v>16.647058820000002</c:v>
                </c:pt>
                <c:pt idx="1851">
                  <c:v>16.647058820000002</c:v>
                </c:pt>
                <c:pt idx="1852">
                  <c:v>16.647058820000002</c:v>
                </c:pt>
                <c:pt idx="1853">
                  <c:v>16.647058820000002</c:v>
                </c:pt>
                <c:pt idx="1854">
                  <c:v>16.647058820000002</c:v>
                </c:pt>
                <c:pt idx="1855">
                  <c:v>16.647058820000002</c:v>
                </c:pt>
                <c:pt idx="1856">
                  <c:v>16.647058820000002</c:v>
                </c:pt>
                <c:pt idx="1857">
                  <c:v>16.647058820000002</c:v>
                </c:pt>
                <c:pt idx="1858">
                  <c:v>17.151515150000002</c:v>
                </c:pt>
                <c:pt idx="1859">
                  <c:v>17.151515150000002</c:v>
                </c:pt>
                <c:pt idx="1860">
                  <c:v>17.151515150000002</c:v>
                </c:pt>
                <c:pt idx="1861">
                  <c:v>17.151515150000002</c:v>
                </c:pt>
                <c:pt idx="1862">
                  <c:v>17.151515150000002</c:v>
                </c:pt>
                <c:pt idx="1863">
                  <c:v>17.151515150000002</c:v>
                </c:pt>
                <c:pt idx="1864">
                  <c:v>17.151515150000002</c:v>
                </c:pt>
                <c:pt idx="1865">
                  <c:v>17.151515150000002</c:v>
                </c:pt>
                <c:pt idx="1866">
                  <c:v>17.151515150000002</c:v>
                </c:pt>
                <c:pt idx="1867">
                  <c:v>17.151515150000002</c:v>
                </c:pt>
                <c:pt idx="1868">
                  <c:v>17.151515150000002</c:v>
                </c:pt>
                <c:pt idx="1869">
                  <c:v>17.151515150000002</c:v>
                </c:pt>
                <c:pt idx="1870">
                  <c:v>17.18181818</c:v>
                </c:pt>
                <c:pt idx="1871">
                  <c:v>17.18181818</c:v>
                </c:pt>
                <c:pt idx="1872">
                  <c:v>17.18181818</c:v>
                </c:pt>
                <c:pt idx="1873">
                  <c:v>17.18181818</c:v>
                </c:pt>
                <c:pt idx="1874">
                  <c:v>17.18181818</c:v>
                </c:pt>
                <c:pt idx="1875">
                  <c:v>17.18181818</c:v>
                </c:pt>
                <c:pt idx="1876">
                  <c:v>17.18181818</c:v>
                </c:pt>
                <c:pt idx="1877">
                  <c:v>17.18181818</c:v>
                </c:pt>
                <c:pt idx="1878">
                  <c:v>17.18181818</c:v>
                </c:pt>
                <c:pt idx="1879">
                  <c:v>17.212121209999999</c:v>
                </c:pt>
                <c:pt idx="1880">
                  <c:v>17.212121209999999</c:v>
                </c:pt>
                <c:pt idx="1881">
                  <c:v>17.212121209999999</c:v>
                </c:pt>
                <c:pt idx="1882">
                  <c:v>17.212121209999999</c:v>
                </c:pt>
                <c:pt idx="1883">
                  <c:v>17.212121209999999</c:v>
                </c:pt>
                <c:pt idx="1884">
                  <c:v>17.75</c:v>
                </c:pt>
                <c:pt idx="1885">
                  <c:v>17.75</c:v>
                </c:pt>
                <c:pt idx="1886">
                  <c:v>17.75</c:v>
                </c:pt>
                <c:pt idx="1887">
                  <c:v>17.75</c:v>
                </c:pt>
                <c:pt idx="1888">
                  <c:v>17.75</c:v>
                </c:pt>
                <c:pt idx="1889">
                  <c:v>17.75</c:v>
                </c:pt>
                <c:pt idx="1890">
                  <c:v>17.75</c:v>
                </c:pt>
                <c:pt idx="1891">
                  <c:v>17.75</c:v>
                </c:pt>
                <c:pt idx="1892">
                  <c:v>17.75</c:v>
                </c:pt>
                <c:pt idx="1893">
                  <c:v>17.75</c:v>
                </c:pt>
                <c:pt idx="1894">
                  <c:v>18.322580649999999</c:v>
                </c:pt>
                <c:pt idx="1895">
                  <c:v>18.322580649999999</c:v>
                </c:pt>
                <c:pt idx="1896">
                  <c:v>18.322580649999999</c:v>
                </c:pt>
                <c:pt idx="1897">
                  <c:v>18.322580649999999</c:v>
                </c:pt>
                <c:pt idx="1898">
                  <c:v>18.322580649999999</c:v>
                </c:pt>
                <c:pt idx="1899">
                  <c:v>18.322580649999999</c:v>
                </c:pt>
                <c:pt idx="1900">
                  <c:v>18.322580649999999</c:v>
                </c:pt>
                <c:pt idx="1901">
                  <c:v>18.322580649999999</c:v>
                </c:pt>
                <c:pt idx="1902">
                  <c:v>18.322580649999999</c:v>
                </c:pt>
                <c:pt idx="1903">
                  <c:v>18.322580649999999</c:v>
                </c:pt>
                <c:pt idx="1904">
                  <c:v>18.322580649999999</c:v>
                </c:pt>
                <c:pt idx="1905">
                  <c:v>18.354838709999999</c:v>
                </c:pt>
                <c:pt idx="1906">
                  <c:v>18.354838709999999</c:v>
                </c:pt>
                <c:pt idx="1907">
                  <c:v>18.966666669999999</c:v>
                </c:pt>
                <c:pt idx="1908">
                  <c:v>18.966666669999999</c:v>
                </c:pt>
                <c:pt idx="1909">
                  <c:v>18.966666669999999</c:v>
                </c:pt>
                <c:pt idx="1910">
                  <c:v>18.966666669999999</c:v>
                </c:pt>
                <c:pt idx="1911">
                  <c:v>18.966666669999999</c:v>
                </c:pt>
                <c:pt idx="1912">
                  <c:v>18.966666669999999</c:v>
                </c:pt>
                <c:pt idx="1913">
                  <c:v>18.966666669999999</c:v>
                </c:pt>
                <c:pt idx="1914">
                  <c:v>18.966666669999999</c:v>
                </c:pt>
                <c:pt idx="1915">
                  <c:v>19</c:v>
                </c:pt>
                <c:pt idx="1916">
                  <c:v>19</c:v>
                </c:pt>
                <c:pt idx="1917">
                  <c:v>19</c:v>
                </c:pt>
                <c:pt idx="1918">
                  <c:v>19</c:v>
                </c:pt>
                <c:pt idx="1919">
                  <c:v>19</c:v>
                </c:pt>
                <c:pt idx="1920">
                  <c:v>19</c:v>
                </c:pt>
                <c:pt idx="1921">
                  <c:v>19</c:v>
                </c:pt>
                <c:pt idx="1922">
                  <c:v>19</c:v>
                </c:pt>
                <c:pt idx="1923">
                  <c:v>19</c:v>
                </c:pt>
                <c:pt idx="1924">
                  <c:v>19</c:v>
                </c:pt>
                <c:pt idx="1925">
                  <c:v>19</c:v>
                </c:pt>
                <c:pt idx="1926">
                  <c:v>19</c:v>
                </c:pt>
                <c:pt idx="1927">
                  <c:v>19</c:v>
                </c:pt>
                <c:pt idx="1928">
                  <c:v>19.033333330000001</c:v>
                </c:pt>
                <c:pt idx="1929">
                  <c:v>19.033333330000001</c:v>
                </c:pt>
                <c:pt idx="1930">
                  <c:v>19.033333330000001</c:v>
                </c:pt>
                <c:pt idx="1931">
                  <c:v>19.689655170000002</c:v>
                </c:pt>
                <c:pt idx="1932">
                  <c:v>19.689655170000002</c:v>
                </c:pt>
                <c:pt idx="1933">
                  <c:v>19.689655170000002</c:v>
                </c:pt>
                <c:pt idx="1934">
                  <c:v>19.689655170000002</c:v>
                </c:pt>
                <c:pt idx="1935">
                  <c:v>19.689655170000002</c:v>
                </c:pt>
                <c:pt idx="1936">
                  <c:v>19.689655170000002</c:v>
                </c:pt>
                <c:pt idx="1937">
                  <c:v>20.39285714</c:v>
                </c:pt>
                <c:pt idx="1938">
                  <c:v>20.39285714</c:v>
                </c:pt>
                <c:pt idx="1939">
                  <c:v>20.39285714</c:v>
                </c:pt>
                <c:pt idx="1940">
                  <c:v>20.39285714</c:v>
                </c:pt>
                <c:pt idx="1941">
                  <c:v>20.39285714</c:v>
                </c:pt>
                <c:pt idx="1942">
                  <c:v>20.39285714</c:v>
                </c:pt>
                <c:pt idx="1943">
                  <c:v>20.39285714</c:v>
                </c:pt>
                <c:pt idx="1944">
                  <c:v>20.39285714</c:v>
                </c:pt>
                <c:pt idx="1945">
                  <c:v>20.39285714</c:v>
                </c:pt>
                <c:pt idx="1946">
                  <c:v>20.39285714</c:v>
                </c:pt>
                <c:pt idx="1947">
                  <c:v>21.148148150000001</c:v>
                </c:pt>
                <c:pt idx="1948">
                  <c:v>21.148148150000001</c:v>
                </c:pt>
                <c:pt idx="1949">
                  <c:v>21.148148150000001</c:v>
                </c:pt>
                <c:pt idx="1950">
                  <c:v>21.148148150000001</c:v>
                </c:pt>
                <c:pt idx="1951">
                  <c:v>21.96153846</c:v>
                </c:pt>
                <c:pt idx="1952">
                  <c:v>22.88</c:v>
                </c:pt>
                <c:pt idx="1953">
                  <c:v>22.88</c:v>
                </c:pt>
                <c:pt idx="1954">
                  <c:v>23.833333329999999</c:v>
                </c:pt>
                <c:pt idx="1955">
                  <c:v>23.833333329999999</c:v>
                </c:pt>
                <c:pt idx="1956">
                  <c:v>23.833333329999999</c:v>
                </c:pt>
                <c:pt idx="1957">
                  <c:v>23.833333329999999</c:v>
                </c:pt>
                <c:pt idx="1958">
                  <c:v>23.875</c:v>
                </c:pt>
                <c:pt idx="1959">
                  <c:v>24.913043479999999</c:v>
                </c:pt>
                <c:pt idx="1960">
                  <c:v>24.913043479999999</c:v>
                </c:pt>
                <c:pt idx="1961">
                  <c:v>24.913043479999999</c:v>
                </c:pt>
                <c:pt idx="1962">
                  <c:v>24.913043479999999</c:v>
                </c:pt>
                <c:pt idx="1963">
                  <c:v>24.913043479999999</c:v>
                </c:pt>
                <c:pt idx="1964">
                  <c:v>24.913043479999999</c:v>
                </c:pt>
                <c:pt idx="1965">
                  <c:v>24.913043479999999</c:v>
                </c:pt>
                <c:pt idx="1966">
                  <c:v>24.913043479999999</c:v>
                </c:pt>
                <c:pt idx="1967">
                  <c:v>24.913043479999999</c:v>
                </c:pt>
                <c:pt idx="1968">
                  <c:v>24.956521739999999</c:v>
                </c:pt>
                <c:pt idx="1969">
                  <c:v>24.956521739999999</c:v>
                </c:pt>
                <c:pt idx="1970">
                  <c:v>24.956521739999999</c:v>
                </c:pt>
                <c:pt idx="1971">
                  <c:v>24.956521739999999</c:v>
                </c:pt>
                <c:pt idx="1972">
                  <c:v>25</c:v>
                </c:pt>
                <c:pt idx="1973">
                  <c:v>25.043478260000001</c:v>
                </c:pt>
                <c:pt idx="1974">
                  <c:v>25.043478260000001</c:v>
                </c:pt>
                <c:pt idx="1975">
                  <c:v>25.086956520000001</c:v>
                </c:pt>
                <c:pt idx="1976">
                  <c:v>25.086956520000001</c:v>
                </c:pt>
                <c:pt idx="1977">
                  <c:v>25.086956520000001</c:v>
                </c:pt>
                <c:pt idx="1978">
                  <c:v>25.086956520000001</c:v>
                </c:pt>
                <c:pt idx="1979">
                  <c:v>25.086956520000001</c:v>
                </c:pt>
                <c:pt idx="1980">
                  <c:v>25.130434780000002</c:v>
                </c:pt>
                <c:pt idx="1981">
                  <c:v>25.130434780000002</c:v>
                </c:pt>
                <c:pt idx="1982">
                  <c:v>26.272727270000001</c:v>
                </c:pt>
                <c:pt idx="1983">
                  <c:v>26.272727270000001</c:v>
                </c:pt>
                <c:pt idx="1984">
                  <c:v>26.272727270000001</c:v>
                </c:pt>
                <c:pt idx="1985">
                  <c:v>26.272727270000001</c:v>
                </c:pt>
                <c:pt idx="1986">
                  <c:v>26.272727270000001</c:v>
                </c:pt>
                <c:pt idx="1987">
                  <c:v>26.272727270000001</c:v>
                </c:pt>
                <c:pt idx="1988">
                  <c:v>26.272727270000001</c:v>
                </c:pt>
                <c:pt idx="1989">
                  <c:v>26.272727270000001</c:v>
                </c:pt>
                <c:pt idx="1990">
                  <c:v>26.272727270000001</c:v>
                </c:pt>
                <c:pt idx="1991">
                  <c:v>26.272727270000001</c:v>
                </c:pt>
                <c:pt idx="1992">
                  <c:v>26.272727270000001</c:v>
                </c:pt>
                <c:pt idx="1993">
                  <c:v>26.272727270000001</c:v>
                </c:pt>
                <c:pt idx="1994">
                  <c:v>26.272727270000001</c:v>
                </c:pt>
                <c:pt idx="1995">
                  <c:v>26.272727270000001</c:v>
                </c:pt>
                <c:pt idx="1996">
                  <c:v>26.272727270000001</c:v>
                </c:pt>
                <c:pt idx="1997">
                  <c:v>26.272727270000001</c:v>
                </c:pt>
                <c:pt idx="1998">
                  <c:v>26.272727270000001</c:v>
                </c:pt>
                <c:pt idx="1999">
                  <c:v>26.272727270000001</c:v>
                </c:pt>
                <c:pt idx="2000">
                  <c:v>26.272727270000001</c:v>
                </c:pt>
                <c:pt idx="2001">
                  <c:v>26.272727270000001</c:v>
                </c:pt>
                <c:pt idx="2002">
                  <c:v>26.272727270000001</c:v>
                </c:pt>
                <c:pt idx="2003">
                  <c:v>26.31818182</c:v>
                </c:pt>
                <c:pt idx="2004">
                  <c:v>26.31818182</c:v>
                </c:pt>
                <c:pt idx="2005">
                  <c:v>26.31818182</c:v>
                </c:pt>
                <c:pt idx="2006">
                  <c:v>26.31818182</c:v>
                </c:pt>
                <c:pt idx="2007">
                  <c:v>26.31818182</c:v>
                </c:pt>
                <c:pt idx="2008">
                  <c:v>26.31818182</c:v>
                </c:pt>
                <c:pt idx="2009">
                  <c:v>26.31818182</c:v>
                </c:pt>
                <c:pt idx="2010">
                  <c:v>26.31818182</c:v>
                </c:pt>
                <c:pt idx="2011">
                  <c:v>26.31818182</c:v>
                </c:pt>
                <c:pt idx="2012">
                  <c:v>26.31818182</c:v>
                </c:pt>
                <c:pt idx="2013">
                  <c:v>26.31818182</c:v>
                </c:pt>
                <c:pt idx="2014">
                  <c:v>26.31818182</c:v>
                </c:pt>
                <c:pt idx="2015">
                  <c:v>26.31818182</c:v>
                </c:pt>
                <c:pt idx="2016">
                  <c:v>26.31818182</c:v>
                </c:pt>
                <c:pt idx="2017">
                  <c:v>26.31818182</c:v>
                </c:pt>
                <c:pt idx="2018">
                  <c:v>26.31818182</c:v>
                </c:pt>
                <c:pt idx="2019">
                  <c:v>26.31818182</c:v>
                </c:pt>
                <c:pt idx="2020">
                  <c:v>26.31818182</c:v>
                </c:pt>
                <c:pt idx="2021">
                  <c:v>26.31818182</c:v>
                </c:pt>
                <c:pt idx="2022">
                  <c:v>26.31818182</c:v>
                </c:pt>
                <c:pt idx="2023">
                  <c:v>26.31818182</c:v>
                </c:pt>
                <c:pt idx="2024">
                  <c:v>26.31818182</c:v>
                </c:pt>
                <c:pt idx="2025">
                  <c:v>26.31818182</c:v>
                </c:pt>
                <c:pt idx="2026">
                  <c:v>26.31818182</c:v>
                </c:pt>
                <c:pt idx="2027">
                  <c:v>26.31818182</c:v>
                </c:pt>
                <c:pt idx="2028">
                  <c:v>26.31818182</c:v>
                </c:pt>
                <c:pt idx="2029">
                  <c:v>26.31818182</c:v>
                </c:pt>
                <c:pt idx="2030">
                  <c:v>26.31818182</c:v>
                </c:pt>
                <c:pt idx="2031">
                  <c:v>26.31818182</c:v>
                </c:pt>
                <c:pt idx="2032">
                  <c:v>26.31818182</c:v>
                </c:pt>
                <c:pt idx="2033">
                  <c:v>26.31818182</c:v>
                </c:pt>
                <c:pt idx="2034">
                  <c:v>26.31818182</c:v>
                </c:pt>
                <c:pt idx="2035">
                  <c:v>26.31818182</c:v>
                </c:pt>
                <c:pt idx="2036">
                  <c:v>26.31818182</c:v>
                </c:pt>
                <c:pt idx="2037">
                  <c:v>26.31818182</c:v>
                </c:pt>
                <c:pt idx="2038">
                  <c:v>27.571428569999998</c:v>
                </c:pt>
                <c:pt idx="2039">
                  <c:v>27.571428569999998</c:v>
                </c:pt>
                <c:pt idx="2040">
                  <c:v>27.571428569999998</c:v>
                </c:pt>
                <c:pt idx="2041">
                  <c:v>27.571428569999998</c:v>
                </c:pt>
                <c:pt idx="2042">
                  <c:v>27.571428569999998</c:v>
                </c:pt>
                <c:pt idx="2043">
                  <c:v>27.571428569999998</c:v>
                </c:pt>
                <c:pt idx="2044">
                  <c:v>27.571428569999998</c:v>
                </c:pt>
                <c:pt idx="2045">
                  <c:v>27.571428569999998</c:v>
                </c:pt>
                <c:pt idx="2046">
                  <c:v>27.571428569999998</c:v>
                </c:pt>
                <c:pt idx="2047">
                  <c:v>27.571428569999998</c:v>
                </c:pt>
                <c:pt idx="2048">
                  <c:v>27.571428569999998</c:v>
                </c:pt>
                <c:pt idx="2049">
                  <c:v>27.571428569999998</c:v>
                </c:pt>
                <c:pt idx="2050">
                  <c:v>27.571428569999998</c:v>
                </c:pt>
                <c:pt idx="2051">
                  <c:v>27.571428569999998</c:v>
                </c:pt>
                <c:pt idx="2052">
                  <c:v>27.571428569999998</c:v>
                </c:pt>
                <c:pt idx="2053">
                  <c:v>27.571428569999998</c:v>
                </c:pt>
                <c:pt idx="2054">
                  <c:v>27.571428569999998</c:v>
                </c:pt>
                <c:pt idx="2055">
                  <c:v>27.571428569999998</c:v>
                </c:pt>
                <c:pt idx="2056">
                  <c:v>27.571428569999998</c:v>
                </c:pt>
                <c:pt idx="2057">
                  <c:v>27.571428569999998</c:v>
                </c:pt>
                <c:pt idx="2058">
                  <c:v>27.571428569999998</c:v>
                </c:pt>
                <c:pt idx="2059">
                  <c:v>27.61904762</c:v>
                </c:pt>
                <c:pt idx="2060">
                  <c:v>27.61904762</c:v>
                </c:pt>
                <c:pt idx="2061">
                  <c:v>27.61904762</c:v>
                </c:pt>
                <c:pt idx="2062">
                  <c:v>27.61904762</c:v>
                </c:pt>
                <c:pt idx="2063">
                  <c:v>27.61904762</c:v>
                </c:pt>
                <c:pt idx="2064">
                  <c:v>27.61904762</c:v>
                </c:pt>
                <c:pt idx="2065">
                  <c:v>27.61904762</c:v>
                </c:pt>
                <c:pt idx="2066">
                  <c:v>27.61904762</c:v>
                </c:pt>
                <c:pt idx="2067">
                  <c:v>27.61904762</c:v>
                </c:pt>
                <c:pt idx="2068">
                  <c:v>27.61904762</c:v>
                </c:pt>
                <c:pt idx="2069">
                  <c:v>27.61904762</c:v>
                </c:pt>
                <c:pt idx="2070">
                  <c:v>27.61904762</c:v>
                </c:pt>
                <c:pt idx="2071">
                  <c:v>27.61904762</c:v>
                </c:pt>
                <c:pt idx="2072">
                  <c:v>27.61904762</c:v>
                </c:pt>
                <c:pt idx="2073">
                  <c:v>27.61904762</c:v>
                </c:pt>
                <c:pt idx="2074">
                  <c:v>27.61904762</c:v>
                </c:pt>
                <c:pt idx="2075">
                  <c:v>27.61904762</c:v>
                </c:pt>
                <c:pt idx="2076">
                  <c:v>27.61904762</c:v>
                </c:pt>
                <c:pt idx="2077">
                  <c:v>27.61904762</c:v>
                </c:pt>
                <c:pt idx="2078">
                  <c:v>27.61904762</c:v>
                </c:pt>
                <c:pt idx="2079">
                  <c:v>27.61904762</c:v>
                </c:pt>
                <c:pt idx="2080">
                  <c:v>27.61904762</c:v>
                </c:pt>
                <c:pt idx="2081">
                  <c:v>27.61904762</c:v>
                </c:pt>
                <c:pt idx="2082">
                  <c:v>27.61904762</c:v>
                </c:pt>
                <c:pt idx="2083">
                  <c:v>27.61904762</c:v>
                </c:pt>
                <c:pt idx="2084">
                  <c:v>27.61904762</c:v>
                </c:pt>
                <c:pt idx="2085">
                  <c:v>27.61904762</c:v>
                </c:pt>
                <c:pt idx="2086">
                  <c:v>27.61904762</c:v>
                </c:pt>
                <c:pt idx="2087">
                  <c:v>27.61904762</c:v>
                </c:pt>
                <c:pt idx="2088">
                  <c:v>27.61904762</c:v>
                </c:pt>
                <c:pt idx="2089">
                  <c:v>27.61904762</c:v>
                </c:pt>
                <c:pt idx="2090">
                  <c:v>27.61904762</c:v>
                </c:pt>
                <c:pt idx="2091">
                  <c:v>27.61904762</c:v>
                </c:pt>
                <c:pt idx="2092">
                  <c:v>29</c:v>
                </c:pt>
                <c:pt idx="2093">
                  <c:v>29</c:v>
                </c:pt>
                <c:pt idx="2094">
                  <c:v>29</c:v>
                </c:pt>
                <c:pt idx="2095">
                  <c:v>29</c:v>
                </c:pt>
                <c:pt idx="2096">
                  <c:v>29</c:v>
                </c:pt>
                <c:pt idx="2097">
                  <c:v>29</c:v>
                </c:pt>
                <c:pt idx="2098">
                  <c:v>29</c:v>
                </c:pt>
                <c:pt idx="2099">
                  <c:v>29</c:v>
                </c:pt>
                <c:pt idx="2100">
                  <c:v>29</c:v>
                </c:pt>
                <c:pt idx="2101">
                  <c:v>29</c:v>
                </c:pt>
                <c:pt idx="2102">
                  <c:v>29</c:v>
                </c:pt>
                <c:pt idx="2103">
                  <c:v>29</c:v>
                </c:pt>
                <c:pt idx="2104">
                  <c:v>29</c:v>
                </c:pt>
                <c:pt idx="2105">
                  <c:v>29</c:v>
                </c:pt>
                <c:pt idx="2106">
                  <c:v>29</c:v>
                </c:pt>
                <c:pt idx="2107">
                  <c:v>29</c:v>
                </c:pt>
                <c:pt idx="2108">
                  <c:v>29</c:v>
                </c:pt>
                <c:pt idx="2109">
                  <c:v>29</c:v>
                </c:pt>
                <c:pt idx="2110">
                  <c:v>29</c:v>
                </c:pt>
                <c:pt idx="2111">
                  <c:v>29</c:v>
                </c:pt>
                <c:pt idx="2112">
                  <c:v>29</c:v>
                </c:pt>
                <c:pt idx="2113">
                  <c:v>29.05</c:v>
                </c:pt>
                <c:pt idx="2114">
                  <c:v>29.05</c:v>
                </c:pt>
                <c:pt idx="2115">
                  <c:v>29.05</c:v>
                </c:pt>
                <c:pt idx="2116">
                  <c:v>29.05</c:v>
                </c:pt>
                <c:pt idx="2117">
                  <c:v>29.05</c:v>
                </c:pt>
                <c:pt idx="2118">
                  <c:v>29.05</c:v>
                </c:pt>
                <c:pt idx="2119">
                  <c:v>29.05</c:v>
                </c:pt>
                <c:pt idx="2120">
                  <c:v>29.05</c:v>
                </c:pt>
                <c:pt idx="2121">
                  <c:v>29.05</c:v>
                </c:pt>
                <c:pt idx="2122">
                  <c:v>29.05</c:v>
                </c:pt>
                <c:pt idx="2123">
                  <c:v>29.05</c:v>
                </c:pt>
                <c:pt idx="2124">
                  <c:v>29.05</c:v>
                </c:pt>
                <c:pt idx="2125">
                  <c:v>29.05</c:v>
                </c:pt>
                <c:pt idx="2126">
                  <c:v>29.05</c:v>
                </c:pt>
                <c:pt idx="2127">
                  <c:v>29.05</c:v>
                </c:pt>
                <c:pt idx="2128">
                  <c:v>29.05</c:v>
                </c:pt>
                <c:pt idx="2129">
                  <c:v>29.05</c:v>
                </c:pt>
                <c:pt idx="2130">
                  <c:v>29.05</c:v>
                </c:pt>
                <c:pt idx="2131">
                  <c:v>29.05</c:v>
                </c:pt>
                <c:pt idx="2132">
                  <c:v>29.05</c:v>
                </c:pt>
                <c:pt idx="2133">
                  <c:v>29.05</c:v>
                </c:pt>
                <c:pt idx="2134">
                  <c:v>29.05</c:v>
                </c:pt>
                <c:pt idx="2135">
                  <c:v>29.05</c:v>
                </c:pt>
                <c:pt idx="2136">
                  <c:v>29.05</c:v>
                </c:pt>
                <c:pt idx="2137">
                  <c:v>29.05</c:v>
                </c:pt>
                <c:pt idx="2138">
                  <c:v>29.05</c:v>
                </c:pt>
                <c:pt idx="2139">
                  <c:v>29.05</c:v>
                </c:pt>
                <c:pt idx="2140">
                  <c:v>29.05</c:v>
                </c:pt>
                <c:pt idx="2141">
                  <c:v>29.05</c:v>
                </c:pt>
                <c:pt idx="2142">
                  <c:v>29.05</c:v>
                </c:pt>
                <c:pt idx="2143">
                  <c:v>29.05</c:v>
                </c:pt>
                <c:pt idx="2144">
                  <c:v>29.05</c:v>
                </c:pt>
                <c:pt idx="2145">
                  <c:v>29.05</c:v>
                </c:pt>
                <c:pt idx="2146">
                  <c:v>29.05</c:v>
                </c:pt>
                <c:pt idx="2147">
                  <c:v>29.05</c:v>
                </c:pt>
                <c:pt idx="2148">
                  <c:v>29.05</c:v>
                </c:pt>
                <c:pt idx="2149">
                  <c:v>29.05</c:v>
                </c:pt>
                <c:pt idx="2150">
                  <c:v>29.05</c:v>
                </c:pt>
                <c:pt idx="2151">
                  <c:v>29.05</c:v>
                </c:pt>
                <c:pt idx="2152">
                  <c:v>29.05</c:v>
                </c:pt>
                <c:pt idx="2153">
                  <c:v>29.05</c:v>
                </c:pt>
                <c:pt idx="2154">
                  <c:v>29.05</c:v>
                </c:pt>
                <c:pt idx="2155">
                  <c:v>29.05</c:v>
                </c:pt>
                <c:pt idx="2156">
                  <c:v>29.05</c:v>
                </c:pt>
                <c:pt idx="2157">
                  <c:v>30.578947370000002</c:v>
                </c:pt>
                <c:pt idx="2158">
                  <c:v>30.578947370000002</c:v>
                </c:pt>
                <c:pt idx="2159">
                  <c:v>30.578947370000002</c:v>
                </c:pt>
                <c:pt idx="2160">
                  <c:v>30.578947370000002</c:v>
                </c:pt>
                <c:pt idx="2161">
                  <c:v>30.578947370000002</c:v>
                </c:pt>
                <c:pt idx="2162">
                  <c:v>30.578947370000002</c:v>
                </c:pt>
                <c:pt idx="2163">
                  <c:v>30.578947370000002</c:v>
                </c:pt>
                <c:pt idx="2164">
                  <c:v>30.578947370000002</c:v>
                </c:pt>
                <c:pt idx="2165">
                  <c:v>30.578947370000002</c:v>
                </c:pt>
                <c:pt idx="2166">
                  <c:v>30.578947370000002</c:v>
                </c:pt>
                <c:pt idx="2167">
                  <c:v>30.578947370000002</c:v>
                </c:pt>
                <c:pt idx="2168">
                  <c:v>30.578947370000002</c:v>
                </c:pt>
                <c:pt idx="2169">
                  <c:v>30.578947370000002</c:v>
                </c:pt>
                <c:pt idx="2170">
                  <c:v>30.578947370000002</c:v>
                </c:pt>
                <c:pt idx="2171">
                  <c:v>30.578947370000002</c:v>
                </c:pt>
                <c:pt idx="2172">
                  <c:v>32.277777780000001</c:v>
                </c:pt>
                <c:pt idx="2173">
                  <c:v>32.277777780000001</c:v>
                </c:pt>
                <c:pt idx="2174">
                  <c:v>32.277777780000001</c:v>
                </c:pt>
                <c:pt idx="2175">
                  <c:v>32.277777780000001</c:v>
                </c:pt>
                <c:pt idx="2176">
                  <c:v>32.277777780000001</c:v>
                </c:pt>
                <c:pt idx="2177">
                  <c:v>32.277777780000001</c:v>
                </c:pt>
                <c:pt idx="2178">
                  <c:v>32.333333330000002</c:v>
                </c:pt>
                <c:pt idx="2179">
                  <c:v>32.333333330000002</c:v>
                </c:pt>
                <c:pt idx="2180">
                  <c:v>32.333333330000002</c:v>
                </c:pt>
                <c:pt idx="2181">
                  <c:v>32.333333330000002</c:v>
                </c:pt>
                <c:pt idx="2182">
                  <c:v>32.333333330000002</c:v>
                </c:pt>
                <c:pt idx="2183">
                  <c:v>32.333333330000002</c:v>
                </c:pt>
                <c:pt idx="2184">
                  <c:v>32.333333330000002</c:v>
                </c:pt>
                <c:pt idx="2185">
                  <c:v>32.333333330000002</c:v>
                </c:pt>
                <c:pt idx="2186">
                  <c:v>32.333333330000002</c:v>
                </c:pt>
                <c:pt idx="2187">
                  <c:v>32.333333330000002</c:v>
                </c:pt>
                <c:pt idx="2188">
                  <c:v>32.333333330000002</c:v>
                </c:pt>
                <c:pt idx="2189">
                  <c:v>32.333333330000002</c:v>
                </c:pt>
                <c:pt idx="2190">
                  <c:v>32.333333330000002</c:v>
                </c:pt>
                <c:pt idx="2191">
                  <c:v>32.333333330000002</c:v>
                </c:pt>
                <c:pt idx="2192">
                  <c:v>32.333333330000002</c:v>
                </c:pt>
                <c:pt idx="2193">
                  <c:v>32.388888889999997</c:v>
                </c:pt>
                <c:pt idx="2194">
                  <c:v>32.388888889999997</c:v>
                </c:pt>
                <c:pt idx="2195">
                  <c:v>32.388888889999997</c:v>
                </c:pt>
                <c:pt idx="2196">
                  <c:v>32.388888889999997</c:v>
                </c:pt>
                <c:pt idx="2197">
                  <c:v>32.388888889999997</c:v>
                </c:pt>
                <c:pt idx="2198">
                  <c:v>32.388888889999997</c:v>
                </c:pt>
                <c:pt idx="2199">
                  <c:v>32.388888889999997</c:v>
                </c:pt>
                <c:pt idx="2200">
                  <c:v>32.388888889999997</c:v>
                </c:pt>
                <c:pt idx="2201">
                  <c:v>32.388888889999997</c:v>
                </c:pt>
                <c:pt idx="2202">
                  <c:v>32.388888889999997</c:v>
                </c:pt>
                <c:pt idx="2203">
                  <c:v>32.388888889999997</c:v>
                </c:pt>
                <c:pt idx="2204">
                  <c:v>32.388888889999997</c:v>
                </c:pt>
                <c:pt idx="2205">
                  <c:v>32.388888889999997</c:v>
                </c:pt>
                <c:pt idx="2206">
                  <c:v>32.388888889999997</c:v>
                </c:pt>
                <c:pt idx="2207">
                  <c:v>32.388888889999997</c:v>
                </c:pt>
                <c:pt idx="2208">
                  <c:v>32.388888889999997</c:v>
                </c:pt>
                <c:pt idx="2209">
                  <c:v>32.388888889999997</c:v>
                </c:pt>
                <c:pt idx="2210">
                  <c:v>32.388888889999997</c:v>
                </c:pt>
                <c:pt idx="2211">
                  <c:v>32.388888889999997</c:v>
                </c:pt>
                <c:pt idx="2212">
                  <c:v>32.388888889999997</c:v>
                </c:pt>
                <c:pt idx="2213">
                  <c:v>32.388888889999997</c:v>
                </c:pt>
                <c:pt idx="2214">
                  <c:v>32.388888889999997</c:v>
                </c:pt>
                <c:pt idx="2215">
                  <c:v>32.388888889999997</c:v>
                </c:pt>
                <c:pt idx="2216">
                  <c:v>32.388888889999997</c:v>
                </c:pt>
                <c:pt idx="2217">
                  <c:v>32.388888889999997</c:v>
                </c:pt>
                <c:pt idx="2218">
                  <c:v>32.388888889999997</c:v>
                </c:pt>
                <c:pt idx="2219">
                  <c:v>32.388888889999997</c:v>
                </c:pt>
                <c:pt idx="2220">
                  <c:v>32.388888889999997</c:v>
                </c:pt>
                <c:pt idx="2221">
                  <c:v>32.388888889999997</c:v>
                </c:pt>
                <c:pt idx="2222">
                  <c:v>32.388888889999997</c:v>
                </c:pt>
                <c:pt idx="2223">
                  <c:v>32.388888889999997</c:v>
                </c:pt>
                <c:pt idx="2224">
                  <c:v>32.388888889999997</c:v>
                </c:pt>
                <c:pt idx="2225">
                  <c:v>32.388888889999997</c:v>
                </c:pt>
                <c:pt idx="2226">
                  <c:v>32.388888889999997</c:v>
                </c:pt>
                <c:pt idx="2227">
                  <c:v>32.388888889999997</c:v>
                </c:pt>
                <c:pt idx="2228">
                  <c:v>32.388888889999997</c:v>
                </c:pt>
                <c:pt idx="2229">
                  <c:v>32.388888889999997</c:v>
                </c:pt>
                <c:pt idx="2230">
                  <c:v>32.388888889999997</c:v>
                </c:pt>
                <c:pt idx="2231">
                  <c:v>32.388888889999997</c:v>
                </c:pt>
                <c:pt idx="2232">
                  <c:v>32.388888889999997</c:v>
                </c:pt>
                <c:pt idx="2233">
                  <c:v>32.388888889999997</c:v>
                </c:pt>
                <c:pt idx="2234">
                  <c:v>32.388888889999997</c:v>
                </c:pt>
                <c:pt idx="2235">
                  <c:v>32.388888889999997</c:v>
                </c:pt>
                <c:pt idx="2236">
                  <c:v>32.388888889999997</c:v>
                </c:pt>
                <c:pt idx="2237">
                  <c:v>32.388888889999997</c:v>
                </c:pt>
                <c:pt idx="2238">
                  <c:v>32.388888889999997</c:v>
                </c:pt>
                <c:pt idx="2239">
                  <c:v>32.388888889999997</c:v>
                </c:pt>
                <c:pt idx="2240">
                  <c:v>32.388888889999997</c:v>
                </c:pt>
                <c:pt idx="2241">
                  <c:v>32.388888889999997</c:v>
                </c:pt>
                <c:pt idx="2242">
                  <c:v>32.388888889999997</c:v>
                </c:pt>
                <c:pt idx="2243">
                  <c:v>32.388888889999997</c:v>
                </c:pt>
                <c:pt idx="2244">
                  <c:v>32.388888889999997</c:v>
                </c:pt>
                <c:pt idx="2245">
                  <c:v>32.388888889999997</c:v>
                </c:pt>
                <c:pt idx="2246">
                  <c:v>32.388888889999997</c:v>
                </c:pt>
                <c:pt idx="2247">
                  <c:v>32.388888889999997</c:v>
                </c:pt>
                <c:pt idx="2248">
                  <c:v>32.388888889999997</c:v>
                </c:pt>
                <c:pt idx="2249">
                  <c:v>32.388888889999997</c:v>
                </c:pt>
                <c:pt idx="2250">
                  <c:v>32.388888889999997</c:v>
                </c:pt>
                <c:pt idx="2251">
                  <c:v>32.388888889999997</c:v>
                </c:pt>
                <c:pt idx="2252">
                  <c:v>32.388888889999997</c:v>
                </c:pt>
                <c:pt idx="2253">
                  <c:v>34.294117649999997</c:v>
                </c:pt>
                <c:pt idx="2254">
                  <c:v>34.294117649999997</c:v>
                </c:pt>
                <c:pt idx="2255">
                  <c:v>34.294117649999997</c:v>
                </c:pt>
                <c:pt idx="2256">
                  <c:v>34.294117649999997</c:v>
                </c:pt>
                <c:pt idx="2257">
                  <c:v>36.4375</c:v>
                </c:pt>
                <c:pt idx="2258">
                  <c:v>36.4375</c:v>
                </c:pt>
                <c:pt idx="2259">
                  <c:v>36.4375</c:v>
                </c:pt>
                <c:pt idx="2260">
                  <c:v>36.4375</c:v>
                </c:pt>
                <c:pt idx="2261">
                  <c:v>36.4375</c:v>
                </c:pt>
                <c:pt idx="2262">
                  <c:v>36.4375</c:v>
                </c:pt>
                <c:pt idx="2263">
                  <c:v>36.4375</c:v>
                </c:pt>
                <c:pt idx="2264">
                  <c:v>36.4375</c:v>
                </c:pt>
                <c:pt idx="2265">
                  <c:v>36.4375</c:v>
                </c:pt>
                <c:pt idx="2266">
                  <c:v>36.4375</c:v>
                </c:pt>
                <c:pt idx="2267">
                  <c:v>36.4375</c:v>
                </c:pt>
                <c:pt idx="2268">
                  <c:v>36.4375</c:v>
                </c:pt>
                <c:pt idx="2269">
                  <c:v>36.4375</c:v>
                </c:pt>
                <c:pt idx="2270">
                  <c:v>36.4375</c:v>
                </c:pt>
                <c:pt idx="2271">
                  <c:v>36.4375</c:v>
                </c:pt>
                <c:pt idx="2272">
                  <c:v>38.866666670000001</c:v>
                </c:pt>
                <c:pt idx="2273">
                  <c:v>38.866666670000001</c:v>
                </c:pt>
                <c:pt idx="2274">
                  <c:v>38.933333330000004</c:v>
                </c:pt>
                <c:pt idx="2275">
                  <c:v>38.933333330000004</c:v>
                </c:pt>
                <c:pt idx="2276">
                  <c:v>38.933333330000004</c:v>
                </c:pt>
                <c:pt idx="2277">
                  <c:v>38.933333330000004</c:v>
                </c:pt>
                <c:pt idx="2278">
                  <c:v>39</c:v>
                </c:pt>
                <c:pt idx="2279">
                  <c:v>39</c:v>
                </c:pt>
                <c:pt idx="2280">
                  <c:v>39</c:v>
                </c:pt>
                <c:pt idx="2281">
                  <c:v>39</c:v>
                </c:pt>
                <c:pt idx="2282">
                  <c:v>39</c:v>
                </c:pt>
                <c:pt idx="2283">
                  <c:v>39</c:v>
                </c:pt>
                <c:pt idx="2284">
                  <c:v>39</c:v>
                </c:pt>
                <c:pt idx="2285">
                  <c:v>39</c:v>
                </c:pt>
                <c:pt idx="2286">
                  <c:v>39</c:v>
                </c:pt>
                <c:pt idx="2287">
                  <c:v>39</c:v>
                </c:pt>
                <c:pt idx="2288">
                  <c:v>39</c:v>
                </c:pt>
                <c:pt idx="2289">
                  <c:v>39</c:v>
                </c:pt>
                <c:pt idx="2290">
                  <c:v>39</c:v>
                </c:pt>
                <c:pt idx="2291">
                  <c:v>39</c:v>
                </c:pt>
                <c:pt idx="2292">
                  <c:v>39</c:v>
                </c:pt>
                <c:pt idx="2293">
                  <c:v>39.066666669999996</c:v>
                </c:pt>
                <c:pt idx="2294">
                  <c:v>39.066666669999996</c:v>
                </c:pt>
                <c:pt idx="2295">
                  <c:v>39.066666669999996</c:v>
                </c:pt>
                <c:pt idx="2296">
                  <c:v>39.066666669999996</c:v>
                </c:pt>
                <c:pt idx="2297">
                  <c:v>39.066666669999996</c:v>
                </c:pt>
                <c:pt idx="2298">
                  <c:v>39.066666669999996</c:v>
                </c:pt>
                <c:pt idx="2299">
                  <c:v>39.066666669999996</c:v>
                </c:pt>
                <c:pt idx="2300">
                  <c:v>39.066666669999996</c:v>
                </c:pt>
                <c:pt idx="2301">
                  <c:v>39.066666669999996</c:v>
                </c:pt>
                <c:pt idx="2302">
                  <c:v>39.066666669999996</c:v>
                </c:pt>
                <c:pt idx="2303">
                  <c:v>39.066666669999996</c:v>
                </c:pt>
                <c:pt idx="2304">
                  <c:v>39.066666669999996</c:v>
                </c:pt>
                <c:pt idx="2305">
                  <c:v>39.066666669999996</c:v>
                </c:pt>
                <c:pt idx="2306">
                  <c:v>39.066666669999996</c:v>
                </c:pt>
                <c:pt idx="2307">
                  <c:v>39.066666669999996</c:v>
                </c:pt>
                <c:pt idx="2308">
                  <c:v>39.066666669999996</c:v>
                </c:pt>
                <c:pt idx="2309">
                  <c:v>39.066666669999996</c:v>
                </c:pt>
                <c:pt idx="2310">
                  <c:v>39.066666669999996</c:v>
                </c:pt>
                <c:pt idx="2311">
                  <c:v>39.066666669999996</c:v>
                </c:pt>
                <c:pt idx="2312">
                  <c:v>39.066666669999996</c:v>
                </c:pt>
                <c:pt idx="2313">
                  <c:v>41.857142860000003</c:v>
                </c:pt>
                <c:pt idx="2314">
                  <c:v>41.857142860000003</c:v>
                </c:pt>
                <c:pt idx="2315">
                  <c:v>41.857142860000003</c:v>
                </c:pt>
                <c:pt idx="2316">
                  <c:v>41.857142860000003</c:v>
                </c:pt>
                <c:pt idx="2317">
                  <c:v>41.857142860000003</c:v>
                </c:pt>
                <c:pt idx="2318">
                  <c:v>41.857142860000003</c:v>
                </c:pt>
                <c:pt idx="2319">
                  <c:v>41.857142860000003</c:v>
                </c:pt>
                <c:pt idx="2320">
                  <c:v>41.857142860000003</c:v>
                </c:pt>
                <c:pt idx="2321">
                  <c:v>41.857142860000003</c:v>
                </c:pt>
                <c:pt idx="2322">
                  <c:v>41.857142860000003</c:v>
                </c:pt>
                <c:pt idx="2323">
                  <c:v>41.857142860000003</c:v>
                </c:pt>
                <c:pt idx="2324">
                  <c:v>41.857142860000003</c:v>
                </c:pt>
                <c:pt idx="2325">
                  <c:v>41.857142860000003</c:v>
                </c:pt>
                <c:pt idx="2326">
                  <c:v>41.857142860000003</c:v>
                </c:pt>
                <c:pt idx="2327">
                  <c:v>41.857142860000003</c:v>
                </c:pt>
                <c:pt idx="2328">
                  <c:v>41.857142860000003</c:v>
                </c:pt>
                <c:pt idx="2329">
                  <c:v>41.857142860000003</c:v>
                </c:pt>
                <c:pt idx="2330">
                  <c:v>41.857142860000003</c:v>
                </c:pt>
                <c:pt idx="2331">
                  <c:v>41.857142860000003</c:v>
                </c:pt>
                <c:pt idx="2332">
                  <c:v>41.857142860000003</c:v>
                </c:pt>
                <c:pt idx="2333">
                  <c:v>41.857142860000003</c:v>
                </c:pt>
                <c:pt idx="2334">
                  <c:v>41.928571429999998</c:v>
                </c:pt>
                <c:pt idx="2335">
                  <c:v>41.928571429999998</c:v>
                </c:pt>
                <c:pt idx="2336">
                  <c:v>41.928571429999998</c:v>
                </c:pt>
                <c:pt idx="2337">
                  <c:v>41.928571429999998</c:v>
                </c:pt>
                <c:pt idx="2338">
                  <c:v>41.928571429999998</c:v>
                </c:pt>
                <c:pt idx="2339">
                  <c:v>41.928571429999998</c:v>
                </c:pt>
                <c:pt idx="2340">
                  <c:v>41.928571429999998</c:v>
                </c:pt>
                <c:pt idx="2341">
                  <c:v>41.928571429999998</c:v>
                </c:pt>
                <c:pt idx="2342">
                  <c:v>41.928571429999998</c:v>
                </c:pt>
                <c:pt idx="2343">
                  <c:v>41.928571429999998</c:v>
                </c:pt>
                <c:pt idx="2344">
                  <c:v>41.928571429999998</c:v>
                </c:pt>
                <c:pt idx="2345">
                  <c:v>41.928571429999998</c:v>
                </c:pt>
                <c:pt idx="2346">
                  <c:v>41.928571429999998</c:v>
                </c:pt>
                <c:pt idx="2347">
                  <c:v>41.928571429999998</c:v>
                </c:pt>
                <c:pt idx="2348">
                  <c:v>41.928571429999998</c:v>
                </c:pt>
                <c:pt idx="2349">
                  <c:v>41.928571429999998</c:v>
                </c:pt>
                <c:pt idx="2350">
                  <c:v>41.928571429999998</c:v>
                </c:pt>
                <c:pt idx="2351">
                  <c:v>41.928571429999998</c:v>
                </c:pt>
                <c:pt idx="2352">
                  <c:v>41.928571429999998</c:v>
                </c:pt>
                <c:pt idx="2353">
                  <c:v>41.928571429999998</c:v>
                </c:pt>
                <c:pt idx="2354">
                  <c:v>41.928571429999998</c:v>
                </c:pt>
                <c:pt idx="2355">
                  <c:v>41.928571429999998</c:v>
                </c:pt>
                <c:pt idx="2356">
                  <c:v>41.928571429999998</c:v>
                </c:pt>
                <c:pt idx="2357">
                  <c:v>41.928571429999998</c:v>
                </c:pt>
                <c:pt idx="2358">
                  <c:v>41.928571429999998</c:v>
                </c:pt>
                <c:pt idx="2359">
                  <c:v>41.928571429999998</c:v>
                </c:pt>
                <c:pt idx="2360">
                  <c:v>41.928571429999998</c:v>
                </c:pt>
                <c:pt idx="2361">
                  <c:v>41.928571429999998</c:v>
                </c:pt>
                <c:pt idx="2362">
                  <c:v>41.928571429999998</c:v>
                </c:pt>
                <c:pt idx="2363">
                  <c:v>41.928571429999998</c:v>
                </c:pt>
                <c:pt idx="2364">
                  <c:v>41.928571429999998</c:v>
                </c:pt>
                <c:pt idx="2365">
                  <c:v>41.928571429999998</c:v>
                </c:pt>
                <c:pt idx="2366">
                  <c:v>41.928571429999998</c:v>
                </c:pt>
                <c:pt idx="2367">
                  <c:v>41.928571429999998</c:v>
                </c:pt>
                <c:pt idx="2368">
                  <c:v>41.928571429999998</c:v>
                </c:pt>
                <c:pt idx="2369">
                  <c:v>41.928571429999998</c:v>
                </c:pt>
                <c:pt idx="2370">
                  <c:v>41.928571429999998</c:v>
                </c:pt>
                <c:pt idx="2371">
                  <c:v>41.928571429999998</c:v>
                </c:pt>
                <c:pt idx="2372">
                  <c:v>41.928571429999998</c:v>
                </c:pt>
                <c:pt idx="2373">
                  <c:v>41.928571429999998</c:v>
                </c:pt>
                <c:pt idx="2374">
                  <c:v>41.928571429999998</c:v>
                </c:pt>
                <c:pt idx="2375">
                  <c:v>41.928571429999998</c:v>
                </c:pt>
                <c:pt idx="2376">
                  <c:v>41.928571429999998</c:v>
                </c:pt>
                <c:pt idx="2377">
                  <c:v>41.928571429999998</c:v>
                </c:pt>
                <c:pt idx="2378">
                  <c:v>41.928571429999998</c:v>
                </c:pt>
                <c:pt idx="2379">
                  <c:v>41.928571429999998</c:v>
                </c:pt>
                <c:pt idx="2380">
                  <c:v>41.928571429999998</c:v>
                </c:pt>
                <c:pt idx="2381">
                  <c:v>41.928571429999998</c:v>
                </c:pt>
                <c:pt idx="2382">
                  <c:v>41.928571429999998</c:v>
                </c:pt>
                <c:pt idx="2383">
                  <c:v>41.928571429999998</c:v>
                </c:pt>
                <c:pt idx="2384">
                  <c:v>41.928571429999998</c:v>
                </c:pt>
                <c:pt idx="2385">
                  <c:v>41.928571429999998</c:v>
                </c:pt>
                <c:pt idx="2386">
                  <c:v>41.928571429999998</c:v>
                </c:pt>
                <c:pt idx="2387">
                  <c:v>41.928571429999998</c:v>
                </c:pt>
                <c:pt idx="2388">
                  <c:v>41.928571429999998</c:v>
                </c:pt>
                <c:pt idx="2389">
                  <c:v>41.928571429999998</c:v>
                </c:pt>
                <c:pt idx="2390">
                  <c:v>41.928571429999998</c:v>
                </c:pt>
                <c:pt idx="2391">
                  <c:v>41.928571429999998</c:v>
                </c:pt>
                <c:pt idx="2392">
                  <c:v>41.928571429999998</c:v>
                </c:pt>
                <c:pt idx="2393">
                  <c:v>41.928571429999998</c:v>
                </c:pt>
                <c:pt idx="2394">
                  <c:v>41.928571429999998</c:v>
                </c:pt>
                <c:pt idx="2395">
                  <c:v>41.928571429999998</c:v>
                </c:pt>
                <c:pt idx="2396">
                  <c:v>41.928571429999998</c:v>
                </c:pt>
                <c:pt idx="2397">
                  <c:v>41.928571429999998</c:v>
                </c:pt>
                <c:pt idx="2398">
                  <c:v>41.928571429999998</c:v>
                </c:pt>
                <c:pt idx="2399">
                  <c:v>41.928571429999998</c:v>
                </c:pt>
                <c:pt idx="2400">
                  <c:v>41.928571429999998</c:v>
                </c:pt>
                <c:pt idx="2401">
                  <c:v>41.928571429999998</c:v>
                </c:pt>
                <c:pt idx="2402">
                  <c:v>41.928571429999998</c:v>
                </c:pt>
                <c:pt idx="2403">
                  <c:v>41.928571429999998</c:v>
                </c:pt>
                <c:pt idx="2404">
                  <c:v>41.928571429999998</c:v>
                </c:pt>
                <c:pt idx="2405">
                  <c:v>41.928571429999998</c:v>
                </c:pt>
                <c:pt idx="2406">
                  <c:v>41.928571429999998</c:v>
                </c:pt>
                <c:pt idx="2407">
                  <c:v>41.928571429999998</c:v>
                </c:pt>
                <c:pt idx="2408">
                  <c:v>41.928571429999998</c:v>
                </c:pt>
                <c:pt idx="2409">
                  <c:v>41.928571429999998</c:v>
                </c:pt>
                <c:pt idx="2410">
                  <c:v>41.928571429999998</c:v>
                </c:pt>
                <c:pt idx="2411">
                  <c:v>41.928571429999998</c:v>
                </c:pt>
                <c:pt idx="2412">
                  <c:v>41.928571429999998</c:v>
                </c:pt>
                <c:pt idx="2413">
                  <c:v>41.928571429999998</c:v>
                </c:pt>
                <c:pt idx="2414">
                  <c:v>45.15384615</c:v>
                </c:pt>
                <c:pt idx="2415">
                  <c:v>45.15384615</c:v>
                </c:pt>
                <c:pt idx="2416">
                  <c:v>45.15384615</c:v>
                </c:pt>
                <c:pt idx="2417">
                  <c:v>45.15384615</c:v>
                </c:pt>
                <c:pt idx="2418">
                  <c:v>45.15384615</c:v>
                </c:pt>
                <c:pt idx="2419">
                  <c:v>45.15384615</c:v>
                </c:pt>
                <c:pt idx="2420">
                  <c:v>45.15384615</c:v>
                </c:pt>
                <c:pt idx="2421">
                  <c:v>45.15384615</c:v>
                </c:pt>
                <c:pt idx="2422">
                  <c:v>45.15384615</c:v>
                </c:pt>
                <c:pt idx="2423">
                  <c:v>45.15384615</c:v>
                </c:pt>
                <c:pt idx="2424">
                  <c:v>45.15384615</c:v>
                </c:pt>
                <c:pt idx="2425">
                  <c:v>45.15384615</c:v>
                </c:pt>
                <c:pt idx="2426">
                  <c:v>45.15384615</c:v>
                </c:pt>
                <c:pt idx="2427">
                  <c:v>45.15384615</c:v>
                </c:pt>
                <c:pt idx="2428">
                  <c:v>45.15384615</c:v>
                </c:pt>
                <c:pt idx="2429">
                  <c:v>45.15384615</c:v>
                </c:pt>
                <c:pt idx="2430">
                  <c:v>45.15384615</c:v>
                </c:pt>
                <c:pt idx="2431">
                  <c:v>45.15384615</c:v>
                </c:pt>
                <c:pt idx="2432">
                  <c:v>45.15384615</c:v>
                </c:pt>
                <c:pt idx="2433">
                  <c:v>45.15384615</c:v>
                </c:pt>
                <c:pt idx="2434">
                  <c:v>45.15384615</c:v>
                </c:pt>
                <c:pt idx="2435">
                  <c:v>45.23076923</c:v>
                </c:pt>
                <c:pt idx="2436">
                  <c:v>45.23076923</c:v>
                </c:pt>
                <c:pt idx="2437">
                  <c:v>45.23076923</c:v>
                </c:pt>
                <c:pt idx="2438">
                  <c:v>45.23076923</c:v>
                </c:pt>
                <c:pt idx="2439">
                  <c:v>45.23076923</c:v>
                </c:pt>
                <c:pt idx="2440">
                  <c:v>45.23076923</c:v>
                </c:pt>
                <c:pt idx="2441">
                  <c:v>49</c:v>
                </c:pt>
                <c:pt idx="2442">
                  <c:v>49</c:v>
                </c:pt>
                <c:pt idx="2443">
                  <c:v>49</c:v>
                </c:pt>
                <c:pt idx="2444">
                  <c:v>49</c:v>
                </c:pt>
                <c:pt idx="2445">
                  <c:v>49</c:v>
                </c:pt>
                <c:pt idx="2446">
                  <c:v>49</c:v>
                </c:pt>
                <c:pt idx="2447">
                  <c:v>49</c:v>
                </c:pt>
                <c:pt idx="2448">
                  <c:v>49</c:v>
                </c:pt>
                <c:pt idx="2449">
                  <c:v>49</c:v>
                </c:pt>
                <c:pt idx="2450">
                  <c:v>49</c:v>
                </c:pt>
                <c:pt idx="2451">
                  <c:v>49</c:v>
                </c:pt>
                <c:pt idx="2452">
                  <c:v>49</c:v>
                </c:pt>
                <c:pt idx="2453">
                  <c:v>49</c:v>
                </c:pt>
                <c:pt idx="2454">
                  <c:v>49</c:v>
                </c:pt>
                <c:pt idx="2455">
                  <c:v>49</c:v>
                </c:pt>
                <c:pt idx="2456">
                  <c:v>49</c:v>
                </c:pt>
                <c:pt idx="2457">
                  <c:v>49</c:v>
                </c:pt>
                <c:pt idx="2458">
                  <c:v>49</c:v>
                </c:pt>
                <c:pt idx="2459">
                  <c:v>49</c:v>
                </c:pt>
                <c:pt idx="2460">
                  <c:v>49</c:v>
                </c:pt>
                <c:pt idx="2461">
                  <c:v>49</c:v>
                </c:pt>
                <c:pt idx="2462">
                  <c:v>49.083333330000002</c:v>
                </c:pt>
                <c:pt idx="2463">
                  <c:v>49.083333330000002</c:v>
                </c:pt>
                <c:pt idx="2464">
                  <c:v>49.083333330000002</c:v>
                </c:pt>
                <c:pt idx="2465">
                  <c:v>49.083333330000002</c:v>
                </c:pt>
                <c:pt idx="2466">
                  <c:v>49.083333330000002</c:v>
                </c:pt>
                <c:pt idx="2467">
                  <c:v>49.083333330000002</c:v>
                </c:pt>
                <c:pt idx="2468">
                  <c:v>53.545454550000002</c:v>
                </c:pt>
                <c:pt idx="2469">
                  <c:v>53.545454550000002</c:v>
                </c:pt>
                <c:pt idx="2470">
                  <c:v>53.545454550000002</c:v>
                </c:pt>
                <c:pt idx="2471">
                  <c:v>53.545454550000002</c:v>
                </c:pt>
                <c:pt idx="2472">
                  <c:v>53.545454550000002</c:v>
                </c:pt>
                <c:pt idx="2473">
                  <c:v>53.545454550000002</c:v>
                </c:pt>
                <c:pt idx="2474">
                  <c:v>53.545454550000002</c:v>
                </c:pt>
                <c:pt idx="2475">
                  <c:v>53.545454550000002</c:v>
                </c:pt>
                <c:pt idx="2476">
                  <c:v>53.545454550000002</c:v>
                </c:pt>
                <c:pt idx="2477">
                  <c:v>53.545454550000002</c:v>
                </c:pt>
                <c:pt idx="2478">
                  <c:v>53.545454550000002</c:v>
                </c:pt>
                <c:pt idx="2479">
                  <c:v>53.545454550000002</c:v>
                </c:pt>
                <c:pt idx="2480">
                  <c:v>53.545454550000002</c:v>
                </c:pt>
                <c:pt idx="2481">
                  <c:v>53.545454550000002</c:v>
                </c:pt>
                <c:pt idx="2482">
                  <c:v>53.545454550000002</c:v>
                </c:pt>
                <c:pt idx="2483">
                  <c:v>53.545454550000002</c:v>
                </c:pt>
                <c:pt idx="2484">
                  <c:v>53.545454550000002</c:v>
                </c:pt>
                <c:pt idx="2485">
                  <c:v>53.545454550000002</c:v>
                </c:pt>
                <c:pt idx="2486">
                  <c:v>53.545454550000002</c:v>
                </c:pt>
                <c:pt idx="2487">
                  <c:v>53.545454550000002</c:v>
                </c:pt>
                <c:pt idx="2488">
                  <c:v>53.545454550000002</c:v>
                </c:pt>
                <c:pt idx="2489">
                  <c:v>53.636363639999999</c:v>
                </c:pt>
                <c:pt idx="2490">
                  <c:v>53.636363639999999</c:v>
                </c:pt>
                <c:pt idx="2491">
                  <c:v>59</c:v>
                </c:pt>
                <c:pt idx="2492">
                  <c:v>59</c:v>
                </c:pt>
                <c:pt idx="2493">
                  <c:v>59</c:v>
                </c:pt>
                <c:pt idx="2494">
                  <c:v>59</c:v>
                </c:pt>
                <c:pt idx="2495">
                  <c:v>59</c:v>
                </c:pt>
                <c:pt idx="2496">
                  <c:v>59</c:v>
                </c:pt>
                <c:pt idx="2497">
                  <c:v>59</c:v>
                </c:pt>
                <c:pt idx="2498">
                  <c:v>59</c:v>
                </c:pt>
                <c:pt idx="2499">
                  <c:v>59</c:v>
                </c:pt>
                <c:pt idx="2500">
                  <c:v>59</c:v>
                </c:pt>
                <c:pt idx="2501">
                  <c:v>59</c:v>
                </c:pt>
                <c:pt idx="2502">
                  <c:v>59</c:v>
                </c:pt>
                <c:pt idx="2503">
                  <c:v>59</c:v>
                </c:pt>
                <c:pt idx="2504">
                  <c:v>59</c:v>
                </c:pt>
                <c:pt idx="2505">
                  <c:v>59</c:v>
                </c:pt>
                <c:pt idx="2506">
                  <c:v>59</c:v>
                </c:pt>
                <c:pt idx="2507">
                  <c:v>59</c:v>
                </c:pt>
                <c:pt idx="2508">
                  <c:v>59</c:v>
                </c:pt>
                <c:pt idx="2509">
                  <c:v>59</c:v>
                </c:pt>
                <c:pt idx="2510">
                  <c:v>59</c:v>
                </c:pt>
                <c:pt idx="2511">
                  <c:v>59</c:v>
                </c:pt>
                <c:pt idx="2512">
                  <c:v>59.1</c:v>
                </c:pt>
                <c:pt idx="2513">
                  <c:v>59.1</c:v>
                </c:pt>
                <c:pt idx="2514">
                  <c:v>59.1</c:v>
                </c:pt>
                <c:pt idx="2515">
                  <c:v>59.1</c:v>
                </c:pt>
                <c:pt idx="2516">
                  <c:v>59.1</c:v>
                </c:pt>
                <c:pt idx="2517">
                  <c:v>59.1</c:v>
                </c:pt>
                <c:pt idx="2518">
                  <c:v>59.1</c:v>
                </c:pt>
                <c:pt idx="2519">
                  <c:v>59.1</c:v>
                </c:pt>
                <c:pt idx="2520">
                  <c:v>59.1</c:v>
                </c:pt>
                <c:pt idx="2521">
                  <c:v>59.1</c:v>
                </c:pt>
                <c:pt idx="2522">
                  <c:v>65.666666669999998</c:v>
                </c:pt>
                <c:pt idx="2523">
                  <c:v>65.666666669999998</c:v>
                </c:pt>
                <c:pt idx="2524">
                  <c:v>65.666666669999998</c:v>
                </c:pt>
                <c:pt idx="2525">
                  <c:v>65.666666669999998</c:v>
                </c:pt>
                <c:pt idx="2526">
                  <c:v>65.666666669999998</c:v>
                </c:pt>
                <c:pt idx="2527">
                  <c:v>65.666666669999998</c:v>
                </c:pt>
                <c:pt idx="2528">
                  <c:v>65.666666669999998</c:v>
                </c:pt>
                <c:pt idx="2529">
                  <c:v>65.666666669999998</c:v>
                </c:pt>
                <c:pt idx="2530">
                  <c:v>65.666666669999998</c:v>
                </c:pt>
                <c:pt idx="2531">
                  <c:v>65.666666669999998</c:v>
                </c:pt>
                <c:pt idx="2532">
                  <c:v>65.666666669999998</c:v>
                </c:pt>
                <c:pt idx="2533">
                  <c:v>65.666666669999998</c:v>
                </c:pt>
                <c:pt idx="2534">
                  <c:v>65.666666669999998</c:v>
                </c:pt>
                <c:pt idx="2535">
                  <c:v>65.666666669999998</c:v>
                </c:pt>
                <c:pt idx="2536">
                  <c:v>65.666666669999998</c:v>
                </c:pt>
                <c:pt idx="2537">
                  <c:v>65.666666669999998</c:v>
                </c:pt>
                <c:pt idx="2538">
                  <c:v>65.666666669999998</c:v>
                </c:pt>
                <c:pt idx="2539">
                  <c:v>65.666666669999998</c:v>
                </c:pt>
                <c:pt idx="2540">
                  <c:v>65.666666669999998</c:v>
                </c:pt>
                <c:pt idx="2541">
                  <c:v>65.666666669999998</c:v>
                </c:pt>
                <c:pt idx="2542">
                  <c:v>65.666666669999998</c:v>
                </c:pt>
                <c:pt idx="2543">
                  <c:v>65.777777779999994</c:v>
                </c:pt>
                <c:pt idx="2544">
                  <c:v>65.777777779999994</c:v>
                </c:pt>
                <c:pt idx="2545">
                  <c:v>65.777777779999994</c:v>
                </c:pt>
                <c:pt idx="2546">
                  <c:v>65.777777779999994</c:v>
                </c:pt>
                <c:pt idx="2547">
                  <c:v>65.777777779999994</c:v>
                </c:pt>
                <c:pt idx="2548">
                  <c:v>65.777777779999994</c:v>
                </c:pt>
                <c:pt idx="2549">
                  <c:v>65.777777779999994</c:v>
                </c:pt>
                <c:pt idx="2550">
                  <c:v>65.777777779999994</c:v>
                </c:pt>
                <c:pt idx="2551">
                  <c:v>65.777777779999994</c:v>
                </c:pt>
                <c:pt idx="2552">
                  <c:v>65.777777779999994</c:v>
                </c:pt>
                <c:pt idx="2553">
                  <c:v>65.777777779999994</c:v>
                </c:pt>
                <c:pt idx="2554">
                  <c:v>65.777777779999994</c:v>
                </c:pt>
                <c:pt idx="2555">
                  <c:v>65.777777779999994</c:v>
                </c:pt>
                <c:pt idx="2556">
                  <c:v>65.777777779999994</c:v>
                </c:pt>
                <c:pt idx="2557">
                  <c:v>65.777777779999994</c:v>
                </c:pt>
                <c:pt idx="2558">
                  <c:v>65.777777779999994</c:v>
                </c:pt>
                <c:pt idx="2559">
                  <c:v>65.777777779999994</c:v>
                </c:pt>
                <c:pt idx="2560">
                  <c:v>65.777777779999994</c:v>
                </c:pt>
                <c:pt idx="2561">
                  <c:v>65.777777779999994</c:v>
                </c:pt>
                <c:pt idx="2562">
                  <c:v>65.777777779999994</c:v>
                </c:pt>
                <c:pt idx="2563">
                  <c:v>65.777777779999994</c:v>
                </c:pt>
                <c:pt idx="2564">
                  <c:v>65.777777779999994</c:v>
                </c:pt>
                <c:pt idx="2565">
                  <c:v>65.777777779999994</c:v>
                </c:pt>
                <c:pt idx="2566">
                  <c:v>65.777777779999994</c:v>
                </c:pt>
                <c:pt idx="2567">
                  <c:v>65.777777779999994</c:v>
                </c:pt>
                <c:pt idx="2568">
                  <c:v>65.777777779999994</c:v>
                </c:pt>
                <c:pt idx="2569">
                  <c:v>65.777777779999994</c:v>
                </c:pt>
                <c:pt idx="2570">
                  <c:v>65.777777779999994</c:v>
                </c:pt>
                <c:pt idx="2571">
                  <c:v>65.777777779999994</c:v>
                </c:pt>
                <c:pt idx="2572">
                  <c:v>65.777777779999994</c:v>
                </c:pt>
                <c:pt idx="2573">
                  <c:v>65.777777779999994</c:v>
                </c:pt>
                <c:pt idx="2574">
                  <c:v>65.777777779999994</c:v>
                </c:pt>
                <c:pt idx="2575">
                  <c:v>65.777777779999994</c:v>
                </c:pt>
                <c:pt idx="2576">
                  <c:v>65.777777779999994</c:v>
                </c:pt>
                <c:pt idx="2577">
                  <c:v>65.777777779999994</c:v>
                </c:pt>
                <c:pt idx="2578">
                  <c:v>65.777777779999994</c:v>
                </c:pt>
                <c:pt idx="2579">
                  <c:v>65.777777779999994</c:v>
                </c:pt>
                <c:pt idx="2580">
                  <c:v>65.777777779999994</c:v>
                </c:pt>
                <c:pt idx="2581">
                  <c:v>65.777777779999994</c:v>
                </c:pt>
                <c:pt idx="2582">
                  <c:v>65.777777779999994</c:v>
                </c:pt>
                <c:pt idx="2583">
                  <c:v>65.777777779999994</c:v>
                </c:pt>
                <c:pt idx="2584">
                  <c:v>74</c:v>
                </c:pt>
                <c:pt idx="2585">
                  <c:v>74</c:v>
                </c:pt>
                <c:pt idx="2586">
                  <c:v>74</c:v>
                </c:pt>
                <c:pt idx="2587">
                  <c:v>74</c:v>
                </c:pt>
                <c:pt idx="2588">
                  <c:v>74</c:v>
                </c:pt>
                <c:pt idx="2589">
                  <c:v>74</c:v>
                </c:pt>
                <c:pt idx="2590">
                  <c:v>74</c:v>
                </c:pt>
                <c:pt idx="2591">
                  <c:v>74</c:v>
                </c:pt>
                <c:pt idx="2592">
                  <c:v>74</c:v>
                </c:pt>
                <c:pt idx="2593">
                  <c:v>74</c:v>
                </c:pt>
                <c:pt idx="2594">
                  <c:v>74</c:v>
                </c:pt>
                <c:pt idx="2595">
                  <c:v>74</c:v>
                </c:pt>
                <c:pt idx="2596">
                  <c:v>74</c:v>
                </c:pt>
                <c:pt idx="2597">
                  <c:v>74</c:v>
                </c:pt>
                <c:pt idx="2598">
                  <c:v>74</c:v>
                </c:pt>
                <c:pt idx="2599">
                  <c:v>84.571428569999995</c:v>
                </c:pt>
                <c:pt idx="2600">
                  <c:v>84.571428569999995</c:v>
                </c:pt>
                <c:pt idx="2601">
                  <c:v>84.571428569999995</c:v>
                </c:pt>
                <c:pt idx="2602">
                  <c:v>84.571428569999995</c:v>
                </c:pt>
                <c:pt idx="2603">
                  <c:v>84.571428569999995</c:v>
                </c:pt>
                <c:pt idx="2604">
                  <c:v>84.571428569999995</c:v>
                </c:pt>
                <c:pt idx="2605">
                  <c:v>84.714285709999999</c:v>
                </c:pt>
                <c:pt idx="2606">
                  <c:v>84.714285709999999</c:v>
                </c:pt>
                <c:pt idx="2607">
                  <c:v>84.714285709999999</c:v>
                </c:pt>
                <c:pt idx="2608">
                  <c:v>84.714285709999999</c:v>
                </c:pt>
                <c:pt idx="2609">
                  <c:v>84.714285709999999</c:v>
                </c:pt>
                <c:pt idx="2610">
                  <c:v>84.714285709999999</c:v>
                </c:pt>
                <c:pt idx="2611">
                  <c:v>84.714285709999999</c:v>
                </c:pt>
                <c:pt idx="2612">
                  <c:v>84.714285709999999</c:v>
                </c:pt>
                <c:pt idx="2613">
                  <c:v>84.714285709999999</c:v>
                </c:pt>
                <c:pt idx="2614">
                  <c:v>84.714285709999999</c:v>
                </c:pt>
                <c:pt idx="2615">
                  <c:v>84.714285709999999</c:v>
                </c:pt>
                <c:pt idx="2616">
                  <c:v>84.714285709999999</c:v>
                </c:pt>
                <c:pt idx="2617">
                  <c:v>84.714285709999999</c:v>
                </c:pt>
                <c:pt idx="2618">
                  <c:v>84.714285709999999</c:v>
                </c:pt>
                <c:pt idx="2619">
                  <c:v>84.714285709999999</c:v>
                </c:pt>
                <c:pt idx="2620">
                  <c:v>84.857142859999996</c:v>
                </c:pt>
                <c:pt idx="2621">
                  <c:v>84.857142859999996</c:v>
                </c:pt>
                <c:pt idx="2622">
                  <c:v>84.857142859999996</c:v>
                </c:pt>
                <c:pt idx="2623">
                  <c:v>84.857142859999996</c:v>
                </c:pt>
                <c:pt idx="2624">
                  <c:v>84.857142859999996</c:v>
                </c:pt>
                <c:pt idx="2625">
                  <c:v>84.857142859999996</c:v>
                </c:pt>
                <c:pt idx="2626">
                  <c:v>84.857142859999996</c:v>
                </c:pt>
                <c:pt idx="2627">
                  <c:v>84.857142859999996</c:v>
                </c:pt>
                <c:pt idx="2628">
                  <c:v>84.857142859999996</c:v>
                </c:pt>
                <c:pt idx="2629">
                  <c:v>84.857142859999996</c:v>
                </c:pt>
                <c:pt idx="2630">
                  <c:v>84.857142859999996</c:v>
                </c:pt>
                <c:pt idx="2631">
                  <c:v>84.857142859999996</c:v>
                </c:pt>
                <c:pt idx="2632">
                  <c:v>84.857142859999996</c:v>
                </c:pt>
                <c:pt idx="2633">
                  <c:v>84.857142859999996</c:v>
                </c:pt>
                <c:pt idx="2634">
                  <c:v>84.857142859999996</c:v>
                </c:pt>
                <c:pt idx="2635">
                  <c:v>84.857142859999996</c:v>
                </c:pt>
                <c:pt idx="2636">
                  <c:v>84.857142859999996</c:v>
                </c:pt>
                <c:pt idx="2637">
                  <c:v>84.857142859999996</c:v>
                </c:pt>
                <c:pt idx="2638">
                  <c:v>84.857142859999996</c:v>
                </c:pt>
                <c:pt idx="2639">
                  <c:v>84.857142859999996</c:v>
                </c:pt>
                <c:pt idx="2640">
                  <c:v>84.857142859999996</c:v>
                </c:pt>
                <c:pt idx="2641">
                  <c:v>84.857142859999996</c:v>
                </c:pt>
                <c:pt idx="2642">
                  <c:v>84.857142859999996</c:v>
                </c:pt>
                <c:pt idx="2643">
                  <c:v>84.857142859999996</c:v>
                </c:pt>
                <c:pt idx="2644">
                  <c:v>84.857142859999996</c:v>
                </c:pt>
                <c:pt idx="2645">
                  <c:v>84.857142859999996</c:v>
                </c:pt>
                <c:pt idx="2646">
                  <c:v>84.857142859999996</c:v>
                </c:pt>
                <c:pt idx="2647">
                  <c:v>84.857142859999996</c:v>
                </c:pt>
                <c:pt idx="2648">
                  <c:v>84.857142859999996</c:v>
                </c:pt>
                <c:pt idx="2649">
                  <c:v>84.857142859999996</c:v>
                </c:pt>
                <c:pt idx="2650">
                  <c:v>84.857142859999996</c:v>
                </c:pt>
                <c:pt idx="2651">
                  <c:v>84.857142859999996</c:v>
                </c:pt>
                <c:pt idx="2652">
                  <c:v>84.857142859999996</c:v>
                </c:pt>
                <c:pt idx="2653">
                  <c:v>84.857142859999996</c:v>
                </c:pt>
                <c:pt idx="2654">
                  <c:v>84.857142859999996</c:v>
                </c:pt>
                <c:pt idx="2655">
                  <c:v>84.857142859999996</c:v>
                </c:pt>
                <c:pt idx="2656">
                  <c:v>84.857142859999996</c:v>
                </c:pt>
                <c:pt idx="2657">
                  <c:v>84.857142859999996</c:v>
                </c:pt>
                <c:pt idx="2658">
                  <c:v>84.857142859999996</c:v>
                </c:pt>
                <c:pt idx="2659">
                  <c:v>84.857142859999996</c:v>
                </c:pt>
                <c:pt idx="2660">
                  <c:v>84.857142859999996</c:v>
                </c:pt>
                <c:pt idx="2661">
                  <c:v>99</c:v>
                </c:pt>
                <c:pt idx="2662">
                  <c:v>99</c:v>
                </c:pt>
                <c:pt idx="2663">
                  <c:v>99</c:v>
                </c:pt>
                <c:pt idx="2664">
                  <c:v>99</c:v>
                </c:pt>
                <c:pt idx="2665">
                  <c:v>99</c:v>
                </c:pt>
                <c:pt idx="2666">
                  <c:v>99</c:v>
                </c:pt>
                <c:pt idx="2667">
                  <c:v>99</c:v>
                </c:pt>
                <c:pt idx="2668">
                  <c:v>99</c:v>
                </c:pt>
                <c:pt idx="2669">
                  <c:v>99</c:v>
                </c:pt>
                <c:pt idx="2670">
                  <c:v>99</c:v>
                </c:pt>
                <c:pt idx="2671">
                  <c:v>99</c:v>
                </c:pt>
                <c:pt idx="2672">
                  <c:v>99</c:v>
                </c:pt>
                <c:pt idx="2673">
                  <c:v>99</c:v>
                </c:pt>
                <c:pt idx="2674">
                  <c:v>99</c:v>
                </c:pt>
                <c:pt idx="2675">
                  <c:v>99</c:v>
                </c:pt>
                <c:pt idx="2676">
                  <c:v>99</c:v>
                </c:pt>
                <c:pt idx="2677">
                  <c:v>99</c:v>
                </c:pt>
                <c:pt idx="2678">
                  <c:v>99</c:v>
                </c:pt>
                <c:pt idx="2679">
                  <c:v>99</c:v>
                </c:pt>
                <c:pt idx="2680">
                  <c:v>99</c:v>
                </c:pt>
                <c:pt idx="2681">
                  <c:v>99</c:v>
                </c:pt>
                <c:pt idx="2682">
                  <c:v>99.166666669999998</c:v>
                </c:pt>
                <c:pt idx="2683">
                  <c:v>99.166666669999998</c:v>
                </c:pt>
                <c:pt idx="2684">
                  <c:v>99.166666669999998</c:v>
                </c:pt>
                <c:pt idx="2685">
                  <c:v>99.166666669999998</c:v>
                </c:pt>
                <c:pt idx="2686">
                  <c:v>99.166666669999998</c:v>
                </c:pt>
                <c:pt idx="2687">
                  <c:v>99.166666669999998</c:v>
                </c:pt>
                <c:pt idx="2688">
                  <c:v>99.166666669999998</c:v>
                </c:pt>
                <c:pt idx="2689">
                  <c:v>99.166666669999998</c:v>
                </c:pt>
                <c:pt idx="2690">
                  <c:v>99.166666669999998</c:v>
                </c:pt>
                <c:pt idx="2691">
                  <c:v>99.166666669999998</c:v>
                </c:pt>
                <c:pt idx="2692">
                  <c:v>99.166666669999998</c:v>
                </c:pt>
                <c:pt idx="2693">
                  <c:v>99.166666669999998</c:v>
                </c:pt>
                <c:pt idx="2694">
                  <c:v>99.166666669999998</c:v>
                </c:pt>
                <c:pt idx="2695">
                  <c:v>99.166666669999998</c:v>
                </c:pt>
                <c:pt idx="2696">
                  <c:v>99.166666669999998</c:v>
                </c:pt>
                <c:pt idx="2697">
                  <c:v>99.166666669999998</c:v>
                </c:pt>
                <c:pt idx="2698">
                  <c:v>99.166666669999998</c:v>
                </c:pt>
                <c:pt idx="2699">
                  <c:v>99.166666669999998</c:v>
                </c:pt>
                <c:pt idx="2700">
                  <c:v>99.166666669999998</c:v>
                </c:pt>
                <c:pt idx="2701">
                  <c:v>99.166666669999998</c:v>
                </c:pt>
                <c:pt idx="2702">
                  <c:v>99.166666669999998</c:v>
                </c:pt>
                <c:pt idx="2703">
                  <c:v>99.166666669999998</c:v>
                </c:pt>
                <c:pt idx="2704">
                  <c:v>99.166666669999998</c:v>
                </c:pt>
                <c:pt idx="2705">
                  <c:v>99.166666669999998</c:v>
                </c:pt>
                <c:pt idx="2706">
                  <c:v>99.166666669999998</c:v>
                </c:pt>
                <c:pt idx="2707">
                  <c:v>99.166666669999998</c:v>
                </c:pt>
                <c:pt idx="2708">
                  <c:v>99.166666669999998</c:v>
                </c:pt>
                <c:pt idx="2709">
                  <c:v>99.166666669999998</c:v>
                </c:pt>
                <c:pt idx="2710">
                  <c:v>99.166666669999998</c:v>
                </c:pt>
                <c:pt idx="2711">
                  <c:v>99.166666669999998</c:v>
                </c:pt>
                <c:pt idx="2712">
                  <c:v>99.166666669999998</c:v>
                </c:pt>
                <c:pt idx="2713">
                  <c:v>99.166666669999998</c:v>
                </c:pt>
                <c:pt idx="2714">
                  <c:v>99.166666669999998</c:v>
                </c:pt>
                <c:pt idx="2715">
                  <c:v>99.166666669999998</c:v>
                </c:pt>
                <c:pt idx="2716">
                  <c:v>99.166666669999998</c:v>
                </c:pt>
                <c:pt idx="2717">
                  <c:v>99.166666669999998</c:v>
                </c:pt>
                <c:pt idx="2718">
                  <c:v>99.166666669999998</c:v>
                </c:pt>
                <c:pt idx="2719">
                  <c:v>99.166666669999998</c:v>
                </c:pt>
                <c:pt idx="2720">
                  <c:v>99.166666669999998</c:v>
                </c:pt>
                <c:pt idx="2721">
                  <c:v>99.166666669999998</c:v>
                </c:pt>
                <c:pt idx="2722">
                  <c:v>99.166666669999998</c:v>
                </c:pt>
                <c:pt idx="2723">
                  <c:v>99.166666669999998</c:v>
                </c:pt>
                <c:pt idx="2724">
                  <c:v>99.166666669999998</c:v>
                </c:pt>
                <c:pt idx="2725">
                  <c:v>99.166666669999998</c:v>
                </c:pt>
                <c:pt idx="2726">
                  <c:v>99.166666669999998</c:v>
                </c:pt>
                <c:pt idx="2727">
                  <c:v>99.166666669999998</c:v>
                </c:pt>
                <c:pt idx="2728">
                  <c:v>99.166666669999998</c:v>
                </c:pt>
                <c:pt idx="2729">
                  <c:v>99.166666669999998</c:v>
                </c:pt>
                <c:pt idx="2730">
                  <c:v>99.166666669999998</c:v>
                </c:pt>
                <c:pt idx="2731">
                  <c:v>99.166666669999998</c:v>
                </c:pt>
                <c:pt idx="2732">
                  <c:v>99.166666669999998</c:v>
                </c:pt>
                <c:pt idx="2733">
                  <c:v>99.166666669999998</c:v>
                </c:pt>
                <c:pt idx="2734">
                  <c:v>99.166666669999998</c:v>
                </c:pt>
                <c:pt idx="2735">
                  <c:v>99.166666669999998</c:v>
                </c:pt>
                <c:pt idx="2736">
                  <c:v>99.166666669999998</c:v>
                </c:pt>
                <c:pt idx="2737">
                  <c:v>99.166666669999998</c:v>
                </c:pt>
                <c:pt idx="2738">
                  <c:v>99.166666669999998</c:v>
                </c:pt>
                <c:pt idx="2739">
                  <c:v>99.166666669999998</c:v>
                </c:pt>
                <c:pt idx="2740">
                  <c:v>99.166666669999998</c:v>
                </c:pt>
                <c:pt idx="2741">
                  <c:v>99.166666669999998</c:v>
                </c:pt>
                <c:pt idx="2742">
                  <c:v>99.166666669999998</c:v>
                </c:pt>
                <c:pt idx="2743">
                  <c:v>99.166666669999998</c:v>
                </c:pt>
                <c:pt idx="2744">
                  <c:v>99.166666669999998</c:v>
                </c:pt>
                <c:pt idx="2745">
                  <c:v>99.166666669999998</c:v>
                </c:pt>
                <c:pt idx="2746">
                  <c:v>99.166666669999998</c:v>
                </c:pt>
                <c:pt idx="2747">
                  <c:v>99.166666669999998</c:v>
                </c:pt>
                <c:pt idx="2748">
                  <c:v>99.166666669999998</c:v>
                </c:pt>
                <c:pt idx="2749">
                  <c:v>99.166666669999998</c:v>
                </c:pt>
                <c:pt idx="2750">
                  <c:v>99.166666669999998</c:v>
                </c:pt>
                <c:pt idx="2751">
                  <c:v>99.166666669999998</c:v>
                </c:pt>
                <c:pt idx="2752">
                  <c:v>99.166666669999998</c:v>
                </c:pt>
                <c:pt idx="2753">
                  <c:v>99.166666669999998</c:v>
                </c:pt>
                <c:pt idx="2754">
                  <c:v>99.166666669999998</c:v>
                </c:pt>
                <c:pt idx="2755">
                  <c:v>99.166666669999998</c:v>
                </c:pt>
                <c:pt idx="2756">
                  <c:v>99.166666669999998</c:v>
                </c:pt>
                <c:pt idx="2757">
                  <c:v>99.166666669999998</c:v>
                </c:pt>
                <c:pt idx="2758">
                  <c:v>99.166666669999998</c:v>
                </c:pt>
                <c:pt idx="2759">
                  <c:v>99.166666669999998</c:v>
                </c:pt>
                <c:pt idx="2760">
                  <c:v>99.166666669999998</c:v>
                </c:pt>
                <c:pt idx="2761">
                  <c:v>99.166666669999998</c:v>
                </c:pt>
                <c:pt idx="2762">
                  <c:v>99.166666669999998</c:v>
                </c:pt>
                <c:pt idx="2763">
                  <c:v>99.166666669999998</c:v>
                </c:pt>
                <c:pt idx="2764">
                  <c:v>99.166666669999998</c:v>
                </c:pt>
                <c:pt idx="2765">
                  <c:v>99.166666669999998</c:v>
                </c:pt>
                <c:pt idx="2766">
                  <c:v>99.166666669999998</c:v>
                </c:pt>
                <c:pt idx="2767">
                  <c:v>99.166666669999998</c:v>
                </c:pt>
                <c:pt idx="2768">
                  <c:v>99.166666669999998</c:v>
                </c:pt>
                <c:pt idx="2769">
                  <c:v>99.166666669999998</c:v>
                </c:pt>
                <c:pt idx="2770">
                  <c:v>99.166666669999998</c:v>
                </c:pt>
                <c:pt idx="2771">
                  <c:v>99.166666669999998</c:v>
                </c:pt>
                <c:pt idx="2772">
                  <c:v>99.166666669999998</c:v>
                </c:pt>
                <c:pt idx="2773">
                  <c:v>99.166666669999998</c:v>
                </c:pt>
                <c:pt idx="2774">
                  <c:v>99.166666669999998</c:v>
                </c:pt>
                <c:pt idx="2775">
                  <c:v>99.166666669999998</c:v>
                </c:pt>
                <c:pt idx="2776">
                  <c:v>99.166666669999998</c:v>
                </c:pt>
                <c:pt idx="2777">
                  <c:v>99.166666669999998</c:v>
                </c:pt>
                <c:pt idx="2778">
                  <c:v>99.166666669999998</c:v>
                </c:pt>
                <c:pt idx="2779">
                  <c:v>99.166666669999998</c:v>
                </c:pt>
                <c:pt idx="2780">
                  <c:v>99.166666669999998</c:v>
                </c:pt>
                <c:pt idx="2781">
                  <c:v>99.166666669999998</c:v>
                </c:pt>
                <c:pt idx="2782">
                  <c:v>99.166666669999998</c:v>
                </c:pt>
                <c:pt idx="2783">
                  <c:v>99.166666669999998</c:v>
                </c:pt>
                <c:pt idx="2784">
                  <c:v>99.166666669999998</c:v>
                </c:pt>
                <c:pt idx="2785">
                  <c:v>99.166666669999998</c:v>
                </c:pt>
                <c:pt idx="2786">
                  <c:v>99.166666669999998</c:v>
                </c:pt>
                <c:pt idx="2787">
                  <c:v>99.166666669999998</c:v>
                </c:pt>
                <c:pt idx="2788">
                  <c:v>99.166666669999998</c:v>
                </c:pt>
                <c:pt idx="2789">
                  <c:v>99.166666669999998</c:v>
                </c:pt>
                <c:pt idx="2790">
                  <c:v>99.166666669999998</c:v>
                </c:pt>
                <c:pt idx="2791">
                  <c:v>99.166666669999998</c:v>
                </c:pt>
                <c:pt idx="2792">
                  <c:v>99.166666669999998</c:v>
                </c:pt>
                <c:pt idx="2793">
                  <c:v>119</c:v>
                </c:pt>
                <c:pt idx="2794">
                  <c:v>119</c:v>
                </c:pt>
                <c:pt idx="2795">
                  <c:v>119</c:v>
                </c:pt>
                <c:pt idx="2796">
                  <c:v>119</c:v>
                </c:pt>
                <c:pt idx="2797">
                  <c:v>119</c:v>
                </c:pt>
                <c:pt idx="2798">
                  <c:v>119</c:v>
                </c:pt>
                <c:pt idx="2799">
                  <c:v>119</c:v>
                </c:pt>
                <c:pt idx="2800">
                  <c:v>119</c:v>
                </c:pt>
                <c:pt idx="2801">
                  <c:v>119</c:v>
                </c:pt>
                <c:pt idx="2802">
                  <c:v>119</c:v>
                </c:pt>
                <c:pt idx="2803">
                  <c:v>119</c:v>
                </c:pt>
                <c:pt idx="2804">
                  <c:v>119</c:v>
                </c:pt>
                <c:pt idx="2805">
                  <c:v>119</c:v>
                </c:pt>
                <c:pt idx="2806">
                  <c:v>119</c:v>
                </c:pt>
                <c:pt idx="2807">
                  <c:v>119</c:v>
                </c:pt>
                <c:pt idx="2808">
                  <c:v>119</c:v>
                </c:pt>
                <c:pt idx="2809">
                  <c:v>119</c:v>
                </c:pt>
                <c:pt idx="2810">
                  <c:v>119</c:v>
                </c:pt>
                <c:pt idx="2811">
                  <c:v>119</c:v>
                </c:pt>
                <c:pt idx="2812">
                  <c:v>119</c:v>
                </c:pt>
                <c:pt idx="2813">
                  <c:v>119</c:v>
                </c:pt>
                <c:pt idx="2814">
                  <c:v>119.2</c:v>
                </c:pt>
                <c:pt idx="2815">
                  <c:v>119.2</c:v>
                </c:pt>
                <c:pt idx="2816">
                  <c:v>119.2</c:v>
                </c:pt>
                <c:pt idx="2817">
                  <c:v>119.2</c:v>
                </c:pt>
                <c:pt idx="2818">
                  <c:v>119.2</c:v>
                </c:pt>
                <c:pt idx="2819">
                  <c:v>119.2</c:v>
                </c:pt>
                <c:pt idx="2820">
                  <c:v>119.2</c:v>
                </c:pt>
                <c:pt idx="2821">
                  <c:v>119.2</c:v>
                </c:pt>
                <c:pt idx="2822">
                  <c:v>119.2</c:v>
                </c:pt>
                <c:pt idx="2823">
                  <c:v>119.2</c:v>
                </c:pt>
                <c:pt idx="2824">
                  <c:v>119.2</c:v>
                </c:pt>
                <c:pt idx="2825">
                  <c:v>119.2</c:v>
                </c:pt>
                <c:pt idx="2826">
                  <c:v>119.2</c:v>
                </c:pt>
                <c:pt idx="2827">
                  <c:v>119.2</c:v>
                </c:pt>
                <c:pt idx="2828">
                  <c:v>119.2</c:v>
                </c:pt>
                <c:pt idx="2829">
                  <c:v>119.2</c:v>
                </c:pt>
                <c:pt idx="2830">
                  <c:v>119.2</c:v>
                </c:pt>
                <c:pt idx="2831">
                  <c:v>119.2</c:v>
                </c:pt>
                <c:pt idx="2832">
                  <c:v>119.2</c:v>
                </c:pt>
                <c:pt idx="2833">
                  <c:v>119.2</c:v>
                </c:pt>
                <c:pt idx="2834">
                  <c:v>119.2</c:v>
                </c:pt>
                <c:pt idx="2835">
                  <c:v>119.2</c:v>
                </c:pt>
                <c:pt idx="2836">
                  <c:v>119.2</c:v>
                </c:pt>
                <c:pt idx="2837">
                  <c:v>119.2</c:v>
                </c:pt>
                <c:pt idx="2838">
                  <c:v>119.2</c:v>
                </c:pt>
                <c:pt idx="2839">
                  <c:v>119.2</c:v>
                </c:pt>
                <c:pt idx="2840">
                  <c:v>119.2</c:v>
                </c:pt>
                <c:pt idx="2841">
                  <c:v>119.2</c:v>
                </c:pt>
                <c:pt idx="2842">
                  <c:v>119.2</c:v>
                </c:pt>
                <c:pt idx="2843">
                  <c:v>119.2</c:v>
                </c:pt>
                <c:pt idx="2844">
                  <c:v>119.2</c:v>
                </c:pt>
                <c:pt idx="2845">
                  <c:v>119.2</c:v>
                </c:pt>
                <c:pt idx="2846">
                  <c:v>119.2</c:v>
                </c:pt>
                <c:pt idx="2847">
                  <c:v>119.2</c:v>
                </c:pt>
                <c:pt idx="2848">
                  <c:v>119.2</c:v>
                </c:pt>
                <c:pt idx="2849">
                  <c:v>119.2</c:v>
                </c:pt>
                <c:pt idx="2850">
                  <c:v>119.2</c:v>
                </c:pt>
                <c:pt idx="2851">
                  <c:v>119.2</c:v>
                </c:pt>
                <c:pt idx="2852">
                  <c:v>119.2</c:v>
                </c:pt>
                <c:pt idx="2853">
                  <c:v>119.2</c:v>
                </c:pt>
                <c:pt idx="2854">
                  <c:v>119.2</c:v>
                </c:pt>
                <c:pt idx="2855">
                  <c:v>119.2</c:v>
                </c:pt>
                <c:pt idx="2856">
                  <c:v>119.2</c:v>
                </c:pt>
                <c:pt idx="2857">
                  <c:v>119.2</c:v>
                </c:pt>
                <c:pt idx="2858">
                  <c:v>119.2</c:v>
                </c:pt>
                <c:pt idx="2859">
                  <c:v>119.2</c:v>
                </c:pt>
                <c:pt idx="2860">
                  <c:v>119.2</c:v>
                </c:pt>
                <c:pt idx="2861">
                  <c:v>119.2</c:v>
                </c:pt>
                <c:pt idx="2862">
                  <c:v>149</c:v>
                </c:pt>
                <c:pt idx="2863">
                  <c:v>149</c:v>
                </c:pt>
                <c:pt idx="2864">
                  <c:v>149</c:v>
                </c:pt>
                <c:pt idx="2865">
                  <c:v>149</c:v>
                </c:pt>
                <c:pt idx="2866">
                  <c:v>149</c:v>
                </c:pt>
                <c:pt idx="2867">
                  <c:v>149</c:v>
                </c:pt>
                <c:pt idx="2868">
                  <c:v>149</c:v>
                </c:pt>
                <c:pt idx="2869">
                  <c:v>149</c:v>
                </c:pt>
                <c:pt idx="2870">
                  <c:v>149</c:v>
                </c:pt>
                <c:pt idx="2871">
                  <c:v>149</c:v>
                </c:pt>
                <c:pt idx="2872">
                  <c:v>149</c:v>
                </c:pt>
                <c:pt idx="2873">
                  <c:v>149</c:v>
                </c:pt>
                <c:pt idx="2874">
                  <c:v>149</c:v>
                </c:pt>
                <c:pt idx="2875">
                  <c:v>149</c:v>
                </c:pt>
                <c:pt idx="2876">
                  <c:v>149</c:v>
                </c:pt>
                <c:pt idx="2877">
                  <c:v>149</c:v>
                </c:pt>
                <c:pt idx="2878">
                  <c:v>149</c:v>
                </c:pt>
                <c:pt idx="2879">
                  <c:v>149</c:v>
                </c:pt>
                <c:pt idx="2880">
                  <c:v>149</c:v>
                </c:pt>
                <c:pt idx="2881">
                  <c:v>149</c:v>
                </c:pt>
                <c:pt idx="2882">
                  <c:v>149</c:v>
                </c:pt>
                <c:pt idx="2883">
                  <c:v>149.25</c:v>
                </c:pt>
                <c:pt idx="2884">
                  <c:v>149.25</c:v>
                </c:pt>
                <c:pt idx="2885">
                  <c:v>149.25</c:v>
                </c:pt>
                <c:pt idx="2886">
                  <c:v>149.25</c:v>
                </c:pt>
                <c:pt idx="2887">
                  <c:v>149.25</c:v>
                </c:pt>
                <c:pt idx="2888">
                  <c:v>149.25</c:v>
                </c:pt>
                <c:pt idx="2889">
                  <c:v>149.25</c:v>
                </c:pt>
                <c:pt idx="2890">
                  <c:v>149.25</c:v>
                </c:pt>
                <c:pt idx="2891">
                  <c:v>149.25</c:v>
                </c:pt>
                <c:pt idx="2892">
                  <c:v>149.25</c:v>
                </c:pt>
                <c:pt idx="2893">
                  <c:v>149.25</c:v>
                </c:pt>
                <c:pt idx="2894">
                  <c:v>149.25</c:v>
                </c:pt>
                <c:pt idx="2895">
                  <c:v>149.25</c:v>
                </c:pt>
                <c:pt idx="2896">
                  <c:v>149.25</c:v>
                </c:pt>
                <c:pt idx="2897">
                  <c:v>149.25</c:v>
                </c:pt>
                <c:pt idx="2898">
                  <c:v>149.25</c:v>
                </c:pt>
                <c:pt idx="2899">
                  <c:v>149.25</c:v>
                </c:pt>
                <c:pt idx="2900">
                  <c:v>149.25</c:v>
                </c:pt>
                <c:pt idx="2901">
                  <c:v>149.25</c:v>
                </c:pt>
                <c:pt idx="2902">
                  <c:v>149.25</c:v>
                </c:pt>
                <c:pt idx="2903">
                  <c:v>149.25</c:v>
                </c:pt>
                <c:pt idx="2904">
                  <c:v>149.25</c:v>
                </c:pt>
                <c:pt idx="2905">
                  <c:v>149.25</c:v>
                </c:pt>
                <c:pt idx="2906">
                  <c:v>149.25</c:v>
                </c:pt>
                <c:pt idx="2907">
                  <c:v>149.25</c:v>
                </c:pt>
                <c:pt idx="2908">
                  <c:v>149.25</c:v>
                </c:pt>
                <c:pt idx="2909">
                  <c:v>149.25</c:v>
                </c:pt>
                <c:pt idx="2910">
                  <c:v>149.25</c:v>
                </c:pt>
                <c:pt idx="2911">
                  <c:v>149.25</c:v>
                </c:pt>
                <c:pt idx="2912">
                  <c:v>149.25</c:v>
                </c:pt>
                <c:pt idx="2913">
                  <c:v>149.25</c:v>
                </c:pt>
                <c:pt idx="2914">
                  <c:v>149.25</c:v>
                </c:pt>
                <c:pt idx="2915">
                  <c:v>149.25</c:v>
                </c:pt>
                <c:pt idx="2916">
                  <c:v>149.25</c:v>
                </c:pt>
                <c:pt idx="2917">
                  <c:v>149.25</c:v>
                </c:pt>
                <c:pt idx="2918">
                  <c:v>149.25</c:v>
                </c:pt>
                <c:pt idx="2919">
                  <c:v>149.25</c:v>
                </c:pt>
                <c:pt idx="2920">
                  <c:v>149.25</c:v>
                </c:pt>
                <c:pt idx="2921">
                  <c:v>149.25</c:v>
                </c:pt>
                <c:pt idx="2922">
                  <c:v>149.25</c:v>
                </c:pt>
                <c:pt idx="2923">
                  <c:v>149.25</c:v>
                </c:pt>
                <c:pt idx="2924">
                  <c:v>149.25</c:v>
                </c:pt>
                <c:pt idx="2925">
                  <c:v>149.25</c:v>
                </c:pt>
                <c:pt idx="2926">
                  <c:v>149.25</c:v>
                </c:pt>
                <c:pt idx="2927">
                  <c:v>149.25</c:v>
                </c:pt>
                <c:pt idx="2928">
                  <c:v>149.25</c:v>
                </c:pt>
                <c:pt idx="2929">
                  <c:v>149.25</c:v>
                </c:pt>
                <c:pt idx="2930">
                  <c:v>149.25</c:v>
                </c:pt>
                <c:pt idx="2931">
                  <c:v>149.25</c:v>
                </c:pt>
                <c:pt idx="2932">
                  <c:v>149.25</c:v>
                </c:pt>
                <c:pt idx="2933">
                  <c:v>149.25</c:v>
                </c:pt>
                <c:pt idx="2934">
                  <c:v>149.25</c:v>
                </c:pt>
                <c:pt idx="2935">
                  <c:v>149.25</c:v>
                </c:pt>
                <c:pt idx="2936">
                  <c:v>149.25</c:v>
                </c:pt>
                <c:pt idx="2937">
                  <c:v>149.25</c:v>
                </c:pt>
                <c:pt idx="2938">
                  <c:v>149.25</c:v>
                </c:pt>
                <c:pt idx="2939">
                  <c:v>149.25</c:v>
                </c:pt>
                <c:pt idx="2940">
                  <c:v>149.25</c:v>
                </c:pt>
                <c:pt idx="2941">
                  <c:v>149.25</c:v>
                </c:pt>
                <c:pt idx="2942">
                  <c:v>149.25</c:v>
                </c:pt>
                <c:pt idx="2943">
                  <c:v>149.25</c:v>
                </c:pt>
                <c:pt idx="2944">
                  <c:v>149.25</c:v>
                </c:pt>
                <c:pt idx="2945">
                  <c:v>149.25</c:v>
                </c:pt>
                <c:pt idx="2946">
                  <c:v>149.25</c:v>
                </c:pt>
                <c:pt idx="2947">
                  <c:v>149.25</c:v>
                </c:pt>
                <c:pt idx="2948">
                  <c:v>149.25</c:v>
                </c:pt>
                <c:pt idx="2949">
                  <c:v>149.25</c:v>
                </c:pt>
                <c:pt idx="2950">
                  <c:v>149.25</c:v>
                </c:pt>
                <c:pt idx="2951">
                  <c:v>149.25</c:v>
                </c:pt>
                <c:pt idx="2952">
                  <c:v>149.25</c:v>
                </c:pt>
                <c:pt idx="2953">
                  <c:v>149.25</c:v>
                </c:pt>
                <c:pt idx="2954">
                  <c:v>149.25</c:v>
                </c:pt>
                <c:pt idx="2955">
                  <c:v>149.25</c:v>
                </c:pt>
                <c:pt idx="2956">
                  <c:v>149.25</c:v>
                </c:pt>
                <c:pt idx="2957">
                  <c:v>149.25</c:v>
                </c:pt>
                <c:pt idx="2958">
                  <c:v>149.25</c:v>
                </c:pt>
                <c:pt idx="2959">
                  <c:v>149.25</c:v>
                </c:pt>
                <c:pt idx="2960">
                  <c:v>149.25</c:v>
                </c:pt>
                <c:pt idx="2961">
                  <c:v>149.25</c:v>
                </c:pt>
                <c:pt idx="2962">
                  <c:v>149.25</c:v>
                </c:pt>
                <c:pt idx="2963">
                  <c:v>149.25</c:v>
                </c:pt>
                <c:pt idx="2964">
                  <c:v>149.25</c:v>
                </c:pt>
                <c:pt idx="2965">
                  <c:v>149.25</c:v>
                </c:pt>
                <c:pt idx="2966">
                  <c:v>149.25</c:v>
                </c:pt>
                <c:pt idx="2967">
                  <c:v>149.25</c:v>
                </c:pt>
                <c:pt idx="2968">
                  <c:v>149.25</c:v>
                </c:pt>
                <c:pt idx="2969">
                  <c:v>199</c:v>
                </c:pt>
                <c:pt idx="2970">
                  <c:v>199</c:v>
                </c:pt>
                <c:pt idx="2971">
                  <c:v>199</c:v>
                </c:pt>
                <c:pt idx="2972">
                  <c:v>199</c:v>
                </c:pt>
                <c:pt idx="2973">
                  <c:v>199</c:v>
                </c:pt>
                <c:pt idx="2974">
                  <c:v>199</c:v>
                </c:pt>
                <c:pt idx="2975">
                  <c:v>199</c:v>
                </c:pt>
                <c:pt idx="2976">
                  <c:v>199</c:v>
                </c:pt>
                <c:pt idx="2977">
                  <c:v>199</c:v>
                </c:pt>
                <c:pt idx="2978">
                  <c:v>199</c:v>
                </c:pt>
                <c:pt idx="2979">
                  <c:v>199</c:v>
                </c:pt>
                <c:pt idx="2980">
                  <c:v>199</c:v>
                </c:pt>
                <c:pt idx="2981">
                  <c:v>199</c:v>
                </c:pt>
                <c:pt idx="2982">
                  <c:v>199</c:v>
                </c:pt>
                <c:pt idx="2983">
                  <c:v>199</c:v>
                </c:pt>
                <c:pt idx="2984">
                  <c:v>199</c:v>
                </c:pt>
                <c:pt idx="2985">
                  <c:v>199</c:v>
                </c:pt>
                <c:pt idx="2986">
                  <c:v>199</c:v>
                </c:pt>
                <c:pt idx="2987">
                  <c:v>199</c:v>
                </c:pt>
                <c:pt idx="2988">
                  <c:v>199</c:v>
                </c:pt>
                <c:pt idx="2989">
                  <c:v>199</c:v>
                </c:pt>
                <c:pt idx="2990">
                  <c:v>199.33333329999999</c:v>
                </c:pt>
                <c:pt idx="2991">
                  <c:v>199.33333329999999</c:v>
                </c:pt>
                <c:pt idx="2992">
                  <c:v>199.33333329999999</c:v>
                </c:pt>
                <c:pt idx="2993">
                  <c:v>199.33333329999999</c:v>
                </c:pt>
                <c:pt idx="2994">
                  <c:v>199.33333329999999</c:v>
                </c:pt>
                <c:pt idx="2995">
                  <c:v>199.33333329999999</c:v>
                </c:pt>
                <c:pt idx="2996">
                  <c:v>199.33333329999999</c:v>
                </c:pt>
                <c:pt idx="2997">
                  <c:v>199.33333329999999</c:v>
                </c:pt>
                <c:pt idx="2998">
                  <c:v>199.33333329999999</c:v>
                </c:pt>
                <c:pt idx="2999">
                  <c:v>199.33333329999999</c:v>
                </c:pt>
                <c:pt idx="3000">
                  <c:v>199.33333329999999</c:v>
                </c:pt>
                <c:pt idx="3001">
                  <c:v>199.33333329999999</c:v>
                </c:pt>
                <c:pt idx="3002">
                  <c:v>199.33333329999999</c:v>
                </c:pt>
                <c:pt idx="3003">
                  <c:v>199.33333329999999</c:v>
                </c:pt>
                <c:pt idx="3004">
                  <c:v>199.33333329999999</c:v>
                </c:pt>
                <c:pt idx="3005">
                  <c:v>199.33333329999999</c:v>
                </c:pt>
                <c:pt idx="3006">
                  <c:v>199.33333329999999</c:v>
                </c:pt>
                <c:pt idx="3007">
                  <c:v>199.33333329999999</c:v>
                </c:pt>
                <c:pt idx="3008">
                  <c:v>199.33333329999999</c:v>
                </c:pt>
                <c:pt idx="3009">
                  <c:v>199.33333329999999</c:v>
                </c:pt>
                <c:pt idx="3010">
                  <c:v>199.33333329999999</c:v>
                </c:pt>
                <c:pt idx="3011">
                  <c:v>199.33333329999999</c:v>
                </c:pt>
                <c:pt idx="3012">
                  <c:v>199.33333329999999</c:v>
                </c:pt>
                <c:pt idx="3013">
                  <c:v>199.33333329999999</c:v>
                </c:pt>
                <c:pt idx="3014">
                  <c:v>199.33333329999999</c:v>
                </c:pt>
                <c:pt idx="3015">
                  <c:v>199.33333329999999</c:v>
                </c:pt>
                <c:pt idx="3016">
                  <c:v>199.33333329999999</c:v>
                </c:pt>
                <c:pt idx="3017">
                  <c:v>199.33333329999999</c:v>
                </c:pt>
                <c:pt idx="3018">
                  <c:v>199.33333329999999</c:v>
                </c:pt>
                <c:pt idx="3019">
                  <c:v>199.33333329999999</c:v>
                </c:pt>
                <c:pt idx="3020">
                  <c:v>199.33333329999999</c:v>
                </c:pt>
                <c:pt idx="3021">
                  <c:v>199.33333329999999</c:v>
                </c:pt>
                <c:pt idx="3022">
                  <c:v>199.33333329999999</c:v>
                </c:pt>
                <c:pt idx="3023">
                  <c:v>199.33333329999999</c:v>
                </c:pt>
                <c:pt idx="3024">
                  <c:v>299</c:v>
                </c:pt>
                <c:pt idx="3025">
                  <c:v>299</c:v>
                </c:pt>
                <c:pt idx="3026">
                  <c:v>299</c:v>
                </c:pt>
                <c:pt idx="3027">
                  <c:v>299</c:v>
                </c:pt>
                <c:pt idx="3028">
                  <c:v>299</c:v>
                </c:pt>
                <c:pt idx="3029">
                  <c:v>299</c:v>
                </c:pt>
                <c:pt idx="3030">
                  <c:v>299</c:v>
                </c:pt>
                <c:pt idx="3031">
                  <c:v>299</c:v>
                </c:pt>
                <c:pt idx="3032">
                  <c:v>299</c:v>
                </c:pt>
                <c:pt idx="3033">
                  <c:v>299</c:v>
                </c:pt>
                <c:pt idx="3034">
                  <c:v>299</c:v>
                </c:pt>
                <c:pt idx="3035">
                  <c:v>299</c:v>
                </c:pt>
                <c:pt idx="3036">
                  <c:v>299</c:v>
                </c:pt>
                <c:pt idx="3037">
                  <c:v>299</c:v>
                </c:pt>
                <c:pt idx="3038">
                  <c:v>299</c:v>
                </c:pt>
                <c:pt idx="3039">
                  <c:v>299</c:v>
                </c:pt>
                <c:pt idx="3040">
                  <c:v>299</c:v>
                </c:pt>
                <c:pt idx="3041">
                  <c:v>299</c:v>
                </c:pt>
                <c:pt idx="3042">
                  <c:v>299</c:v>
                </c:pt>
                <c:pt idx="3043">
                  <c:v>299</c:v>
                </c:pt>
                <c:pt idx="3044">
                  <c:v>299</c:v>
                </c:pt>
                <c:pt idx="3045">
                  <c:v>299.5</c:v>
                </c:pt>
                <c:pt idx="3046">
                  <c:v>299.5</c:v>
                </c:pt>
                <c:pt idx="3047">
                  <c:v>299.5</c:v>
                </c:pt>
                <c:pt idx="3048">
                  <c:v>299.5</c:v>
                </c:pt>
                <c:pt idx="3049">
                  <c:v>299.5</c:v>
                </c:pt>
                <c:pt idx="3050">
                  <c:v>299.5</c:v>
                </c:pt>
                <c:pt idx="3051">
                  <c:v>299.5</c:v>
                </c:pt>
                <c:pt idx="3052">
                  <c:v>299.5</c:v>
                </c:pt>
                <c:pt idx="3053">
                  <c:v>599</c:v>
                </c:pt>
                <c:pt idx="3054">
                  <c:v>599</c:v>
                </c:pt>
                <c:pt idx="3055">
                  <c:v>599</c:v>
                </c:pt>
                <c:pt idx="3056">
                  <c:v>599</c:v>
                </c:pt>
                <c:pt idx="3057">
                  <c:v>599</c:v>
                </c:pt>
                <c:pt idx="3058">
                  <c:v>599</c:v>
                </c:pt>
                <c:pt idx="3059">
                  <c:v>599</c:v>
                </c:pt>
                <c:pt idx="3060">
                  <c:v>599</c:v>
                </c:pt>
                <c:pt idx="3061">
                  <c:v>599</c:v>
                </c:pt>
                <c:pt idx="3062">
                  <c:v>599</c:v>
                </c:pt>
                <c:pt idx="3063">
                  <c:v>599</c:v>
                </c:pt>
                <c:pt idx="3064">
                  <c:v>599</c:v>
                </c:pt>
                <c:pt idx="3065">
                  <c:v>599</c:v>
                </c:pt>
                <c:pt idx="3066">
                  <c:v>599</c:v>
                </c:pt>
                <c:pt idx="3067">
                  <c:v>599</c:v>
                </c:pt>
                <c:pt idx="3068">
                  <c:v>599</c:v>
                </c:pt>
                <c:pt idx="3069">
                  <c:v>599</c:v>
                </c:pt>
                <c:pt idx="3070">
                  <c:v>599</c:v>
                </c:pt>
                <c:pt idx="3071">
                  <c:v>599</c:v>
                </c:pt>
                <c:pt idx="3072">
                  <c:v>599</c:v>
                </c:pt>
                <c:pt idx="3073">
                  <c:v>599</c:v>
                </c:pt>
                <c:pt idx="3074">
                  <c:v>600</c:v>
                </c:pt>
                <c:pt idx="3075">
                  <c:v>600</c:v>
                </c:pt>
                <c:pt idx="3076">
                  <c:v>600</c:v>
                </c:pt>
                <c:pt idx="3077">
                  <c:v>600</c:v>
                </c:pt>
                <c:pt idx="3078">
                  <c:v>600</c:v>
                </c:pt>
                <c:pt idx="3079">
                  <c:v>600</c:v>
                </c:pt>
                <c:pt idx="3080">
                  <c:v>600</c:v>
                </c:pt>
                <c:pt idx="3081">
                  <c:v>600</c:v>
                </c:pt>
                <c:pt idx="3082">
                  <c:v>600</c:v>
                </c:pt>
                <c:pt idx="3083">
                  <c:v>600</c:v>
                </c:pt>
                <c:pt idx="3084">
                  <c:v>600</c:v>
                </c:pt>
                <c:pt idx="3085">
                  <c:v>600</c:v>
                </c:pt>
                <c:pt idx="3086">
                  <c:v>600</c:v>
                </c:pt>
                <c:pt idx="3087">
                  <c:v>600</c:v>
                </c:pt>
                <c:pt idx="3088">
                  <c:v>600</c:v>
                </c:pt>
                <c:pt idx="3089">
                  <c:v>600</c:v>
                </c:pt>
                <c:pt idx="3090">
                  <c:v>600</c:v>
                </c:pt>
                <c:pt idx="3091">
                  <c:v>600</c:v>
                </c:pt>
                <c:pt idx="3092">
                  <c:v>600</c:v>
                </c:pt>
                <c:pt idx="3093">
                  <c:v>600</c:v>
                </c:pt>
                <c:pt idx="3094">
                  <c:v>600</c:v>
                </c:pt>
                <c:pt idx="3095">
                  <c:v>600</c:v>
                </c:pt>
                <c:pt idx="3096">
                  <c:v>600</c:v>
                </c:pt>
                <c:pt idx="3097">
                  <c:v>600</c:v>
                </c:pt>
                <c:pt idx="3098">
                  <c:v>600</c:v>
                </c:pt>
                <c:pt idx="3099">
                  <c:v>600</c:v>
                </c:pt>
                <c:pt idx="3100">
                  <c:v>600</c:v>
                </c:pt>
                <c:pt idx="3101">
                  <c:v>600</c:v>
                </c:pt>
                <c:pt idx="3102">
                  <c:v>600</c:v>
                </c:pt>
                <c:pt idx="3103">
                  <c:v>600</c:v>
                </c:pt>
                <c:pt idx="3104">
                  <c:v>600</c:v>
                </c:pt>
                <c:pt idx="3105">
                  <c:v>600</c:v>
                </c:pt>
                <c:pt idx="3106">
                  <c:v>600</c:v>
                </c:pt>
                <c:pt idx="3107">
                  <c:v>600</c:v>
                </c:pt>
                <c:pt idx="3108">
                  <c:v>600</c:v>
                </c:pt>
                <c:pt idx="3109">
                  <c:v>600</c:v>
                </c:pt>
                <c:pt idx="3110">
                  <c:v>600</c:v>
                </c:pt>
                <c:pt idx="3111">
                  <c:v>600</c:v>
                </c:pt>
                <c:pt idx="3112">
                  <c:v>600</c:v>
                </c:pt>
                <c:pt idx="3113">
                  <c:v>600</c:v>
                </c:pt>
                <c:pt idx="3114">
                  <c:v>600</c:v>
                </c:pt>
                <c:pt idx="3115">
                  <c:v>600</c:v>
                </c:pt>
                <c:pt idx="3116">
                  <c:v>600</c:v>
                </c:pt>
                <c:pt idx="3117">
                  <c:v>600</c:v>
                </c:pt>
                <c:pt idx="3118">
                  <c:v>600</c:v>
                </c:pt>
                <c:pt idx="3119">
                  <c:v>600</c:v>
                </c:pt>
                <c:pt idx="3120">
                  <c:v>600</c:v>
                </c:pt>
                <c:pt idx="3121">
                  <c:v>600</c:v>
                </c:pt>
                <c:pt idx="3122">
                  <c:v>600</c:v>
                </c:pt>
                <c:pt idx="3123">
                  <c:v>600</c:v>
                </c:pt>
                <c:pt idx="3124">
                  <c:v>600</c:v>
                </c:pt>
                <c:pt idx="3125">
                  <c:v>600</c:v>
                </c:pt>
                <c:pt idx="3126">
                  <c:v>600</c:v>
                </c:pt>
                <c:pt idx="3127">
                  <c:v>600</c:v>
                </c:pt>
                <c:pt idx="3128">
                  <c:v>600</c:v>
                </c:pt>
                <c:pt idx="3129">
                  <c:v>600</c:v>
                </c:pt>
                <c:pt idx="3130">
                  <c:v>600</c:v>
                </c:pt>
                <c:pt idx="3131">
                  <c:v>600</c:v>
                </c:pt>
                <c:pt idx="3132">
                  <c:v>600</c:v>
                </c:pt>
                <c:pt idx="3133">
                  <c:v>600</c:v>
                </c:pt>
                <c:pt idx="3134">
                  <c:v>600</c:v>
                </c:pt>
                <c:pt idx="3135">
                  <c:v>600</c:v>
                </c:pt>
                <c:pt idx="3136">
                  <c:v>600</c:v>
                </c:pt>
                <c:pt idx="3137">
                  <c:v>600</c:v>
                </c:pt>
                <c:pt idx="3138">
                  <c:v>600</c:v>
                </c:pt>
                <c:pt idx="3139">
                  <c:v>600</c:v>
                </c:pt>
                <c:pt idx="3140">
                  <c:v>600</c:v>
                </c:pt>
                <c:pt idx="3141">
                  <c:v>600</c:v>
                </c:pt>
                <c:pt idx="3142">
                  <c:v>600</c:v>
                </c:pt>
                <c:pt idx="3143">
                  <c:v>600</c:v>
                </c:pt>
                <c:pt idx="3144">
                  <c:v>600</c:v>
                </c:pt>
                <c:pt idx="3145">
                  <c:v>600</c:v>
                </c:pt>
                <c:pt idx="3146">
                  <c:v>600</c:v>
                </c:pt>
                <c:pt idx="3147">
                  <c:v>600</c:v>
                </c:pt>
                <c:pt idx="3148">
                  <c:v>600</c:v>
                </c:pt>
                <c:pt idx="3149">
                  <c:v>600</c:v>
                </c:pt>
                <c:pt idx="3150">
                  <c:v>600</c:v>
                </c:pt>
                <c:pt idx="3151">
                  <c:v>600</c:v>
                </c:pt>
                <c:pt idx="3152">
                  <c:v>600</c:v>
                </c:pt>
                <c:pt idx="3153">
                  <c:v>600</c:v>
                </c:pt>
                <c:pt idx="3154">
                  <c:v>600</c:v>
                </c:pt>
                <c:pt idx="3155">
                  <c:v>600</c:v>
                </c:pt>
                <c:pt idx="3156">
                  <c:v>600</c:v>
                </c:pt>
                <c:pt idx="3157">
                  <c:v>600</c:v>
                </c:pt>
                <c:pt idx="3158">
                  <c:v>600</c:v>
                </c:pt>
                <c:pt idx="3159">
                  <c:v>600</c:v>
                </c:pt>
                <c:pt idx="3160">
                  <c:v>600</c:v>
                </c:pt>
                <c:pt idx="3161">
                  <c:v>600</c:v>
                </c:pt>
                <c:pt idx="3162">
                  <c:v>600</c:v>
                </c:pt>
                <c:pt idx="3163">
                  <c:v>600</c:v>
                </c:pt>
                <c:pt idx="3164">
                  <c:v>600</c:v>
                </c:pt>
                <c:pt idx="3165">
                  <c:v>600</c:v>
                </c:pt>
                <c:pt idx="3166">
                  <c:v>600</c:v>
                </c:pt>
                <c:pt idx="3167">
                  <c:v>600</c:v>
                </c:pt>
                <c:pt idx="3168">
                  <c:v>600</c:v>
                </c:pt>
                <c:pt idx="3169">
                  <c:v>600</c:v>
                </c:pt>
                <c:pt idx="3170">
                  <c:v>600</c:v>
                </c:pt>
                <c:pt idx="3171">
                  <c:v>600</c:v>
                </c:pt>
                <c:pt idx="3172">
                  <c:v>600</c:v>
                </c:pt>
                <c:pt idx="3173">
                  <c:v>600</c:v>
                </c:pt>
                <c:pt idx="3174">
                  <c:v>600</c:v>
                </c:pt>
                <c:pt idx="3175">
                  <c:v>600</c:v>
                </c:pt>
                <c:pt idx="3176">
                  <c:v>600</c:v>
                </c:pt>
                <c:pt idx="3177">
                  <c:v>600</c:v>
                </c:pt>
                <c:pt idx="3178">
                  <c:v>600</c:v>
                </c:pt>
                <c:pt idx="3179">
                  <c:v>600</c:v>
                </c:pt>
                <c:pt idx="3180">
                  <c:v>600</c:v>
                </c:pt>
                <c:pt idx="3181">
                  <c:v>600</c:v>
                </c:pt>
                <c:pt idx="3182">
                  <c:v>600</c:v>
                </c:pt>
                <c:pt idx="3183">
                  <c:v>600</c:v>
                </c:pt>
                <c:pt idx="3184">
                  <c:v>600</c:v>
                </c:pt>
                <c:pt idx="3185">
                  <c:v>600</c:v>
                </c:pt>
                <c:pt idx="3186">
                  <c:v>600</c:v>
                </c:pt>
                <c:pt idx="3187">
                  <c:v>600</c:v>
                </c:pt>
                <c:pt idx="3188">
                  <c:v>600</c:v>
                </c:pt>
                <c:pt idx="3189">
                  <c:v>600</c:v>
                </c:pt>
                <c:pt idx="3190">
                  <c:v>600</c:v>
                </c:pt>
                <c:pt idx="3191">
                  <c:v>600</c:v>
                </c:pt>
                <c:pt idx="3192">
                  <c:v>600</c:v>
                </c:pt>
                <c:pt idx="3193">
                  <c:v>600</c:v>
                </c:pt>
                <c:pt idx="3194">
                  <c:v>600</c:v>
                </c:pt>
                <c:pt idx="3195">
                  <c:v>600</c:v>
                </c:pt>
                <c:pt idx="3196">
                  <c:v>600</c:v>
                </c:pt>
                <c:pt idx="3197">
                  <c:v>600</c:v>
                </c:pt>
                <c:pt idx="3198">
                  <c:v>600</c:v>
                </c:pt>
                <c:pt idx="3199">
                  <c:v>600</c:v>
                </c:pt>
                <c:pt idx="3200">
                  <c:v>600</c:v>
                </c:pt>
                <c:pt idx="3201">
                  <c:v>600</c:v>
                </c:pt>
                <c:pt idx="3202">
                  <c:v>600</c:v>
                </c:pt>
                <c:pt idx="3203">
                  <c:v>600</c:v>
                </c:pt>
                <c:pt idx="3204">
                  <c:v>600</c:v>
                </c:pt>
                <c:pt idx="3205">
                  <c:v>600</c:v>
                </c:pt>
                <c:pt idx="3206">
                  <c:v>600</c:v>
                </c:pt>
                <c:pt idx="3207">
                  <c:v>600</c:v>
                </c:pt>
                <c:pt idx="3208">
                  <c:v>600</c:v>
                </c:pt>
                <c:pt idx="3209">
                  <c:v>600</c:v>
                </c:pt>
                <c:pt idx="3210">
                  <c:v>600</c:v>
                </c:pt>
                <c:pt idx="3211">
                  <c:v>600</c:v>
                </c:pt>
                <c:pt idx="3212">
                  <c:v>600</c:v>
                </c:pt>
                <c:pt idx="3213">
                  <c:v>600</c:v>
                </c:pt>
                <c:pt idx="3214">
                  <c:v>600</c:v>
                </c:pt>
                <c:pt idx="3215">
                  <c:v>600</c:v>
                </c:pt>
                <c:pt idx="3216">
                  <c:v>600</c:v>
                </c:pt>
                <c:pt idx="3217">
                  <c:v>600</c:v>
                </c:pt>
                <c:pt idx="3218">
                  <c:v>600</c:v>
                </c:pt>
                <c:pt idx="3219">
                  <c:v>600</c:v>
                </c:pt>
                <c:pt idx="3220">
                  <c:v>600</c:v>
                </c:pt>
                <c:pt idx="3221">
                  <c:v>600</c:v>
                </c:pt>
                <c:pt idx="3222">
                  <c:v>600</c:v>
                </c:pt>
                <c:pt idx="3223">
                  <c:v>600</c:v>
                </c:pt>
                <c:pt idx="3224">
                  <c:v>600</c:v>
                </c:pt>
                <c:pt idx="3225">
                  <c:v>600</c:v>
                </c:pt>
                <c:pt idx="3226">
                  <c:v>600</c:v>
                </c:pt>
                <c:pt idx="3227">
                  <c:v>600</c:v>
                </c:pt>
                <c:pt idx="3228">
                  <c:v>600</c:v>
                </c:pt>
                <c:pt idx="3229">
                  <c:v>600</c:v>
                </c:pt>
                <c:pt idx="3230">
                  <c:v>600</c:v>
                </c:pt>
                <c:pt idx="3231">
                  <c:v>600</c:v>
                </c:pt>
                <c:pt idx="3232">
                  <c:v>600</c:v>
                </c:pt>
                <c:pt idx="3233">
                  <c:v>600</c:v>
                </c:pt>
                <c:pt idx="3234">
                  <c:v>600</c:v>
                </c:pt>
                <c:pt idx="3235">
                  <c:v>600</c:v>
                </c:pt>
                <c:pt idx="3236">
                  <c:v>600</c:v>
                </c:pt>
                <c:pt idx="3237">
                  <c:v>600</c:v>
                </c:pt>
                <c:pt idx="3238">
                  <c:v>600</c:v>
                </c:pt>
                <c:pt idx="3239">
                  <c:v>600</c:v>
                </c:pt>
                <c:pt idx="3240">
                  <c:v>600</c:v>
                </c:pt>
                <c:pt idx="3241">
                  <c:v>600</c:v>
                </c:pt>
                <c:pt idx="3242">
                  <c:v>600</c:v>
                </c:pt>
                <c:pt idx="3243">
                  <c:v>600</c:v>
                </c:pt>
                <c:pt idx="3244">
                  <c:v>600</c:v>
                </c:pt>
                <c:pt idx="3245">
                  <c:v>600</c:v>
                </c:pt>
                <c:pt idx="3246">
                  <c:v>600</c:v>
                </c:pt>
                <c:pt idx="3247">
                  <c:v>600</c:v>
                </c:pt>
                <c:pt idx="3248">
                  <c:v>600</c:v>
                </c:pt>
                <c:pt idx="3249">
                  <c:v>600</c:v>
                </c:pt>
                <c:pt idx="3250">
                  <c:v>600</c:v>
                </c:pt>
                <c:pt idx="3251">
                  <c:v>600</c:v>
                </c:pt>
                <c:pt idx="3252">
                  <c:v>600</c:v>
                </c:pt>
                <c:pt idx="3253">
                  <c:v>600</c:v>
                </c:pt>
                <c:pt idx="3254">
                  <c:v>600</c:v>
                </c:pt>
                <c:pt idx="3255">
                  <c:v>600</c:v>
                </c:pt>
                <c:pt idx="3256">
                  <c:v>600</c:v>
                </c:pt>
                <c:pt idx="3257">
                  <c:v>600</c:v>
                </c:pt>
                <c:pt idx="3258">
                  <c:v>600</c:v>
                </c:pt>
                <c:pt idx="3259">
                  <c:v>600</c:v>
                </c:pt>
                <c:pt idx="3260">
                  <c:v>600</c:v>
                </c:pt>
                <c:pt idx="3261">
                  <c:v>600</c:v>
                </c:pt>
                <c:pt idx="3262">
                  <c:v>600</c:v>
                </c:pt>
                <c:pt idx="3263">
                  <c:v>600</c:v>
                </c:pt>
                <c:pt idx="3264">
                  <c:v>600</c:v>
                </c:pt>
                <c:pt idx="3265">
                  <c:v>600</c:v>
                </c:pt>
                <c:pt idx="3266">
                  <c:v>600</c:v>
                </c:pt>
                <c:pt idx="3267">
                  <c:v>600</c:v>
                </c:pt>
                <c:pt idx="3268">
                  <c:v>600</c:v>
                </c:pt>
                <c:pt idx="3269">
                  <c:v>600</c:v>
                </c:pt>
                <c:pt idx="3270">
                  <c:v>600</c:v>
                </c:pt>
                <c:pt idx="3271">
                  <c:v>600</c:v>
                </c:pt>
                <c:pt idx="3272">
                  <c:v>600</c:v>
                </c:pt>
                <c:pt idx="3273">
                  <c:v>600</c:v>
                </c:pt>
                <c:pt idx="3274">
                  <c:v>600</c:v>
                </c:pt>
                <c:pt idx="3275">
                  <c:v>600</c:v>
                </c:pt>
                <c:pt idx="3276">
                  <c:v>600</c:v>
                </c:pt>
                <c:pt idx="3277">
                  <c:v>600</c:v>
                </c:pt>
                <c:pt idx="3278">
                  <c:v>600</c:v>
                </c:pt>
                <c:pt idx="3279">
                  <c:v>600</c:v>
                </c:pt>
                <c:pt idx="3280">
                  <c:v>600</c:v>
                </c:pt>
                <c:pt idx="3281">
                  <c:v>600</c:v>
                </c:pt>
                <c:pt idx="3282">
                  <c:v>600</c:v>
                </c:pt>
                <c:pt idx="3283">
                  <c:v>600</c:v>
                </c:pt>
                <c:pt idx="3284">
                  <c:v>600</c:v>
                </c:pt>
                <c:pt idx="3285">
                  <c:v>600</c:v>
                </c:pt>
                <c:pt idx="3286">
                  <c:v>600</c:v>
                </c:pt>
                <c:pt idx="3287">
                  <c:v>600</c:v>
                </c:pt>
                <c:pt idx="3288">
                  <c:v>600</c:v>
                </c:pt>
                <c:pt idx="3289">
                  <c:v>600</c:v>
                </c:pt>
                <c:pt idx="3290">
                  <c:v>600</c:v>
                </c:pt>
                <c:pt idx="3291">
                  <c:v>600</c:v>
                </c:pt>
                <c:pt idx="3292">
                  <c:v>600</c:v>
                </c:pt>
                <c:pt idx="3293">
                  <c:v>600</c:v>
                </c:pt>
                <c:pt idx="3294">
                  <c:v>600</c:v>
                </c:pt>
                <c:pt idx="3295">
                  <c:v>600</c:v>
                </c:pt>
                <c:pt idx="3296">
                  <c:v>600</c:v>
                </c:pt>
                <c:pt idx="3297">
                  <c:v>600</c:v>
                </c:pt>
                <c:pt idx="3298">
                  <c:v>600</c:v>
                </c:pt>
                <c:pt idx="3299">
                  <c:v>600</c:v>
                </c:pt>
                <c:pt idx="3300">
                  <c:v>600</c:v>
                </c:pt>
                <c:pt idx="3301">
                  <c:v>600</c:v>
                </c:pt>
                <c:pt idx="3302">
                  <c:v>600</c:v>
                </c:pt>
                <c:pt idx="3303">
                  <c:v>600</c:v>
                </c:pt>
                <c:pt idx="3304">
                  <c:v>600</c:v>
                </c:pt>
                <c:pt idx="3305">
                  <c:v>600</c:v>
                </c:pt>
                <c:pt idx="3306">
                  <c:v>600</c:v>
                </c:pt>
                <c:pt idx="3307">
                  <c:v>600</c:v>
                </c:pt>
                <c:pt idx="3308">
                  <c:v>600</c:v>
                </c:pt>
                <c:pt idx="3309">
                  <c:v>600</c:v>
                </c:pt>
                <c:pt idx="3310">
                  <c:v>600</c:v>
                </c:pt>
                <c:pt idx="3311">
                  <c:v>600</c:v>
                </c:pt>
                <c:pt idx="3312">
                  <c:v>600</c:v>
                </c:pt>
                <c:pt idx="3313">
                  <c:v>600</c:v>
                </c:pt>
                <c:pt idx="3314">
                  <c:v>600</c:v>
                </c:pt>
                <c:pt idx="3315">
                  <c:v>600</c:v>
                </c:pt>
                <c:pt idx="3316">
                  <c:v>600</c:v>
                </c:pt>
                <c:pt idx="3317">
                  <c:v>600</c:v>
                </c:pt>
                <c:pt idx="3318">
                  <c:v>600</c:v>
                </c:pt>
                <c:pt idx="3319">
                  <c:v>600</c:v>
                </c:pt>
                <c:pt idx="3320">
                  <c:v>600</c:v>
                </c:pt>
                <c:pt idx="3321">
                  <c:v>600</c:v>
                </c:pt>
                <c:pt idx="3322">
                  <c:v>600</c:v>
                </c:pt>
                <c:pt idx="3323">
                  <c:v>600</c:v>
                </c:pt>
                <c:pt idx="3324">
                  <c:v>600</c:v>
                </c:pt>
                <c:pt idx="3325">
                  <c:v>600</c:v>
                </c:pt>
                <c:pt idx="3326">
                  <c:v>600</c:v>
                </c:pt>
                <c:pt idx="3327">
                  <c:v>600</c:v>
                </c:pt>
                <c:pt idx="3328">
                  <c:v>600</c:v>
                </c:pt>
                <c:pt idx="3329">
                  <c:v>600</c:v>
                </c:pt>
                <c:pt idx="3330">
                  <c:v>600</c:v>
                </c:pt>
                <c:pt idx="3331">
                  <c:v>600</c:v>
                </c:pt>
                <c:pt idx="3332">
                  <c:v>600</c:v>
                </c:pt>
                <c:pt idx="3333">
                  <c:v>600</c:v>
                </c:pt>
                <c:pt idx="3334">
                  <c:v>600</c:v>
                </c:pt>
                <c:pt idx="3335">
                  <c:v>600</c:v>
                </c:pt>
                <c:pt idx="3336">
                  <c:v>600</c:v>
                </c:pt>
                <c:pt idx="3337">
                  <c:v>600</c:v>
                </c:pt>
                <c:pt idx="3338">
                  <c:v>600</c:v>
                </c:pt>
                <c:pt idx="3339">
                  <c:v>600</c:v>
                </c:pt>
                <c:pt idx="3340">
                  <c:v>600</c:v>
                </c:pt>
                <c:pt idx="3341">
                  <c:v>600</c:v>
                </c:pt>
                <c:pt idx="3342">
                  <c:v>600</c:v>
                </c:pt>
                <c:pt idx="3343">
                  <c:v>600</c:v>
                </c:pt>
                <c:pt idx="3344">
                  <c:v>600</c:v>
                </c:pt>
                <c:pt idx="3345">
                  <c:v>600</c:v>
                </c:pt>
                <c:pt idx="3346">
                  <c:v>600</c:v>
                </c:pt>
                <c:pt idx="3347">
                  <c:v>600</c:v>
                </c:pt>
                <c:pt idx="3348">
                  <c:v>600</c:v>
                </c:pt>
                <c:pt idx="3349">
                  <c:v>600</c:v>
                </c:pt>
                <c:pt idx="3350">
                  <c:v>600</c:v>
                </c:pt>
                <c:pt idx="3351">
                  <c:v>600</c:v>
                </c:pt>
                <c:pt idx="3352">
                  <c:v>600</c:v>
                </c:pt>
                <c:pt idx="3353">
                  <c:v>600</c:v>
                </c:pt>
                <c:pt idx="3354">
                  <c:v>600</c:v>
                </c:pt>
                <c:pt idx="3355">
                  <c:v>600</c:v>
                </c:pt>
                <c:pt idx="3356">
                  <c:v>600</c:v>
                </c:pt>
                <c:pt idx="3357">
                  <c:v>600</c:v>
                </c:pt>
                <c:pt idx="3358">
                  <c:v>600</c:v>
                </c:pt>
                <c:pt idx="3359">
                  <c:v>600</c:v>
                </c:pt>
                <c:pt idx="3360">
                  <c:v>600</c:v>
                </c:pt>
                <c:pt idx="3361">
                  <c:v>600</c:v>
                </c:pt>
                <c:pt idx="3362">
                  <c:v>600</c:v>
                </c:pt>
                <c:pt idx="3363">
                  <c:v>600</c:v>
                </c:pt>
                <c:pt idx="3364">
                  <c:v>600</c:v>
                </c:pt>
                <c:pt idx="3365">
                  <c:v>600</c:v>
                </c:pt>
                <c:pt idx="3366">
                  <c:v>600</c:v>
                </c:pt>
                <c:pt idx="3367">
                  <c:v>600</c:v>
                </c:pt>
                <c:pt idx="3368">
                  <c:v>600</c:v>
                </c:pt>
                <c:pt idx="3369">
                  <c:v>600</c:v>
                </c:pt>
                <c:pt idx="3370">
                  <c:v>600</c:v>
                </c:pt>
                <c:pt idx="3371">
                  <c:v>600</c:v>
                </c:pt>
                <c:pt idx="3372">
                  <c:v>600</c:v>
                </c:pt>
                <c:pt idx="3373">
                  <c:v>600</c:v>
                </c:pt>
                <c:pt idx="3374">
                  <c:v>600</c:v>
                </c:pt>
                <c:pt idx="3375">
                  <c:v>600</c:v>
                </c:pt>
                <c:pt idx="3376">
                  <c:v>600</c:v>
                </c:pt>
                <c:pt idx="3377">
                  <c:v>600</c:v>
                </c:pt>
                <c:pt idx="3378">
                  <c:v>600</c:v>
                </c:pt>
                <c:pt idx="3379">
                  <c:v>600</c:v>
                </c:pt>
                <c:pt idx="3380">
                  <c:v>600</c:v>
                </c:pt>
                <c:pt idx="3381">
                  <c:v>600</c:v>
                </c:pt>
                <c:pt idx="3382">
                  <c:v>600</c:v>
                </c:pt>
                <c:pt idx="3383">
                  <c:v>600</c:v>
                </c:pt>
                <c:pt idx="3384">
                  <c:v>600</c:v>
                </c:pt>
                <c:pt idx="3385">
                  <c:v>600</c:v>
                </c:pt>
                <c:pt idx="3386">
                  <c:v>600</c:v>
                </c:pt>
                <c:pt idx="3387">
                  <c:v>600</c:v>
                </c:pt>
                <c:pt idx="3388">
                  <c:v>600</c:v>
                </c:pt>
                <c:pt idx="3389">
                  <c:v>600</c:v>
                </c:pt>
                <c:pt idx="3390">
                  <c:v>600</c:v>
                </c:pt>
                <c:pt idx="3391">
                  <c:v>600</c:v>
                </c:pt>
                <c:pt idx="3392">
                  <c:v>600</c:v>
                </c:pt>
                <c:pt idx="3393">
                  <c:v>600</c:v>
                </c:pt>
                <c:pt idx="3394">
                  <c:v>600</c:v>
                </c:pt>
                <c:pt idx="3395">
                  <c:v>600</c:v>
                </c:pt>
                <c:pt idx="3396">
                  <c:v>600</c:v>
                </c:pt>
                <c:pt idx="3397">
                  <c:v>600</c:v>
                </c:pt>
                <c:pt idx="3398">
                  <c:v>600</c:v>
                </c:pt>
                <c:pt idx="3399">
                  <c:v>600</c:v>
                </c:pt>
                <c:pt idx="3400">
                  <c:v>600</c:v>
                </c:pt>
                <c:pt idx="3401">
                  <c:v>600</c:v>
                </c:pt>
                <c:pt idx="3402">
                  <c:v>600</c:v>
                </c:pt>
                <c:pt idx="3403">
                  <c:v>600</c:v>
                </c:pt>
                <c:pt idx="3404">
                  <c:v>600</c:v>
                </c:pt>
                <c:pt idx="3405">
                  <c:v>600</c:v>
                </c:pt>
                <c:pt idx="3406">
                  <c:v>600</c:v>
                </c:pt>
                <c:pt idx="3407">
                  <c:v>600</c:v>
                </c:pt>
                <c:pt idx="3408">
                  <c:v>600</c:v>
                </c:pt>
                <c:pt idx="3409">
                  <c:v>600</c:v>
                </c:pt>
                <c:pt idx="3410">
                  <c:v>600</c:v>
                </c:pt>
                <c:pt idx="3411">
                  <c:v>600</c:v>
                </c:pt>
                <c:pt idx="3412">
                  <c:v>600</c:v>
                </c:pt>
                <c:pt idx="3413">
                  <c:v>600</c:v>
                </c:pt>
                <c:pt idx="3414">
                  <c:v>600</c:v>
                </c:pt>
                <c:pt idx="3415">
                  <c:v>600</c:v>
                </c:pt>
                <c:pt idx="3416">
                  <c:v>600</c:v>
                </c:pt>
                <c:pt idx="3417">
                  <c:v>600</c:v>
                </c:pt>
                <c:pt idx="3418">
                  <c:v>600</c:v>
                </c:pt>
                <c:pt idx="3419">
                  <c:v>600</c:v>
                </c:pt>
                <c:pt idx="3420">
                  <c:v>600</c:v>
                </c:pt>
                <c:pt idx="3421">
                  <c:v>600</c:v>
                </c:pt>
                <c:pt idx="3422">
                  <c:v>600</c:v>
                </c:pt>
                <c:pt idx="3423">
                  <c:v>600</c:v>
                </c:pt>
                <c:pt idx="3424">
                  <c:v>600</c:v>
                </c:pt>
                <c:pt idx="3425">
                  <c:v>600</c:v>
                </c:pt>
                <c:pt idx="3426">
                  <c:v>600</c:v>
                </c:pt>
                <c:pt idx="3427">
                  <c:v>600</c:v>
                </c:pt>
                <c:pt idx="3428">
                  <c:v>600</c:v>
                </c:pt>
                <c:pt idx="3429">
                  <c:v>600</c:v>
                </c:pt>
                <c:pt idx="3430">
                  <c:v>600</c:v>
                </c:pt>
                <c:pt idx="3431">
                  <c:v>600</c:v>
                </c:pt>
                <c:pt idx="3432">
                  <c:v>600</c:v>
                </c:pt>
                <c:pt idx="3433">
                  <c:v>600</c:v>
                </c:pt>
                <c:pt idx="3434">
                  <c:v>600</c:v>
                </c:pt>
                <c:pt idx="3435">
                  <c:v>600</c:v>
                </c:pt>
                <c:pt idx="3436">
                  <c:v>600</c:v>
                </c:pt>
                <c:pt idx="3437">
                  <c:v>600</c:v>
                </c:pt>
                <c:pt idx="3438">
                  <c:v>600</c:v>
                </c:pt>
                <c:pt idx="3439">
                  <c:v>600</c:v>
                </c:pt>
                <c:pt idx="3440">
                  <c:v>600</c:v>
                </c:pt>
                <c:pt idx="3441">
                  <c:v>600</c:v>
                </c:pt>
                <c:pt idx="3442">
                  <c:v>600</c:v>
                </c:pt>
                <c:pt idx="3443">
                  <c:v>600</c:v>
                </c:pt>
                <c:pt idx="3444">
                  <c:v>600</c:v>
                </c:pt>
                <c:pt idx="3445">
                  <c:v>600</c:v>
                </c:pt>
                <c:pt idx="3446">
                  <c:v>600</c:v>
                </c:pt>
                <c:pt idx="3447">
                  <c:v>600</c:v>
                </c:pt>
                <c:pt idx="3448">
                  <c:v>600</c:v>
                </c:pt>
                <c:pt idx="3449">
                  <c:v>600</c:v>
                </c:pt>
                <c:pt idx="3450">
                  <c:v>600</c:v>
                </c:pt>
                <c:pt idx="3451">
                  <c:v>600</c:v>
                </c:pt>
                <c:pt idx="3452">
                  <c:v>600</c:v>
                </c:pt>
                <c:pt idx="3453">
                  <c:v>600</c:v>
                </c:pt>
                <c:pt idx="3454">
                  <c:v>600</c:v>
                </c:pt>
                <c:pt idx="3455">
                  <c:v>600</c:v>
                </c:pt>
                <c:pt idx="3456">
                  <c:v>600</c:v>
                </c:pt>
                <c:pt idx="3457">
                  <c:v>600</c:v>
                </c:pt>
                <c:pt idx="3458">
                  <c:v>600</c:v>
                </c:pt>
                <c:pt idx="3459">
                  <c:v>600</c:v>
                </c:pt>
                <c:pt idx="3460">
                  <c:v>600</c:v>
                </c:pt>
                <c:pt idx="3461">
                  <c:v>600</c:v>
                </c:pt>
                <c:pt idx="3462">
                  <c:v>600</c:v>
                </c:pt>
                <c:pt idx="3463">
                  <c:v>600</c:v>
                </c:pt>
                <c:pt idx="3464">
                  <c:v>600</c:v>
                </c:pt>
                <c:pt idx="3465">
                  <c:v>600</c:v>
                </c:pt>
                <c:pt idx="3466">
                  <c:v>600</c:v>
                </c:pt>
                <c:pt idx="3467">
                  <c:v>600</c:v>
                </c:pt>
                <c:pt idx="3468">
                  <c:v>600</c:v>
                </c:pt>
                <c:pt idx="3469">
                  <c:v>600</c:v>
                </c:pt>
                <c:pt idx="3470">
                  <c:v>600</c:v>
                </c:pt>
                <c:pt idx="3471">
                  <c:v>600</c:v>
                </c:pt>
                <c:pt idx="3472">
                  <c:v>600</c:v>
                </c:pt>
                <c:pt idx="3473">
                  <c:v>600</c:v>
                </c:pt>
                <c:pt idx="3474">
                  <c:v>600</c:v>
                </c:pt>
                <c:pt idx="3475">
                  <c:v>600</c:v>
                </c:pt>
                <c:pt idx="3476">
                  <c:v>600</c:v>
                </c:pt>
                <c:pt idx="3477">
                  <c:v>600</c:v>
                </c:pt>
                <c:pt idx="3478">
                  <c:v>600</c:v>
                </c:pt>
                <c:pt idx="3479">
                  <c:v>600</c:v>
                </c:pt>
                <c:pt idx="3480">
                  <c:v>600</c:v>
                </c:pt>
                <c:pt idx="3481">
                  <c:v>600</c:v>
                </c:pt>
                <c:pt idx="3482">
                  <c:v>600</c:v>
                </c:pt>
                <c:pt idx="3483">
                  <c:v>600</c:v>
                </c:pt>
                <c:pt idx="3484">
                  <c:v>600</c:v>
                </c:pt>
                <c:pt idx="3485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E46-4F28-B774-C587E49A02CE}"/>
            </c:ext>
          </c:extLst>
        </c:ser>
        <c:ser>
          <c:idx val="6"/>
          <c:order val="6"/>
          <c:tx>
            <c:v>Population 700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den'!$J$41107:$J$44020</c:f>
              <c:numCache>
                <c:formatCode>General</c:formatCode>
                <c:ptCount val="2914"/>
                <c:pt idx="0">
                  <c:v>1.428571E-3</c:v>
                </c:pt>
                <c:pt idx="1">
                  <c:v>1.428571E-3</c:v>
                </c:pt>
                <c:pt idx="2">
                  <c:v>1.428571E-3</c:v>
                </c:pt>
                <c:pt idx="3">
                  <c:v>1.428571E-3</c:v>
                </c:pt>
                <c:pt idx="4">
                  <c:v>1.428571E-3</c:v>
                </c:pt>
                <c:pt idx="5">
                  <c:v>1.428571E-3</c:v>
                </c:pt>
                <c:pt idx="6">
                  <c:v>1.428571E-3</c:v>
                </c:pt>
                <c:pt idx="7">
                  <c:v>1.428571E-3</c:v>
                </c:pt>
                <c:pt idx="8">
                  <c:v>1.428571E-3</c:v>
                </c:pt>
                <c:pt idx="9">
                  <c:v>1.428571E-3</c:v>
                </c:pt>
                <c:pt idx="10">
                  <c:v>1.428571E-3</c:v>
                </c:pt>
                <c:pt idx="11">
                  <c:v>1.428571E-3</c:v>
                </c:pt>
                <c:pt idx="12">
                  <c:v>1.428571E-3</c:v>
                </c:pt>
                <c:pt idx="13">
                  <c:v>1.428571E-3</c:v>
                </c:pt>
                <c:pt idx="14">
                  <c:v>1.428571E-3</c:v>
                </c:pt>
                <c:pt idx="15">
                  <c:v>1.428571E-3</c:v>
                </c:pt>
                <c:pt idx="16">
                  <c:v>1.428571E-3</c:v>
                </c:pt>
                <c:pt idx="17">
                  <c:v>1.428571E-3</c:v>
                </c:pt>
                <c:pt idx="18">
                  <c:v>1.428571E-3</c:v>
                </c:pt>
                <c:pt idx="19">
                  <c:v>1.428571E-3</c:v>
                </c:pt>
                <c:pt idx="20">
                  <c:v>1.428571E-3</c:v>
                </c:pt>
                <c:pt idx="21">
                  <c:v>1.428571E-3</c:v>
                </c:pt>
                <c:pt idx="22">
                  <c:v>1.428571E-3</c:v>
                </c:pt>
                <c:pt idx="23">
                  <c:v>1.428571E-3</c:v>
                </c:pt>
                <c:pt idx="24">
                  <c:v>1.428571E-3</c:v>
                </c:pt>
                <c:pt idx="25">
                  <c:v>1.428571E-3</c:v>
                </c:pt>
                <c:pt idx="26">
                  <c:v>1.428571E-3</c:v>
                </c:pt>
                <c:pt idx="27">
                  <c:v>1.428571E-3</c:v>
                </c:pt>
                <c:pt idx="28">
                  <c:v>1.428571E-3</c:v>
                </c:pt>
                <c:pt idx="29">
                  <c:v>1.428571E-3</c:v>
                </c:pt>
                <c:pt idx="30">
                  <c:v>1.428571E-3</c:v>
                </c:pt>
                <c:pt idx="31">
                  <c:v>1.428571E-3</c:v>
                </c:pt>
                <c:pt idx="32">
                  <c:v>1.428571E-3</c:v>
                </c:pt>
                <c:pt idx="33">
                  <c:v>1.428571E-3</c:v>
                </c:pt>
                <c:pt idx="34">
                  <c:v>1.428571E-3</c:v>
                </c:pt>
                <c:pt idx="35">
                  <c:v>1.428571E-3</c:v>
                </c:pt>
                <c:pt idx="36">
                  <c:v>1.428571E-3</c:v>
                </c:pt>
                <c:pt idx="37">
                  <c:v>1.428571E-3</c:v>
                </c:pt>
                <c:pt idx="38">
                  <c:v>1.428571E-3</c:v>
                </c:pt>
                <c:pt idx="39">
                  <c:v>1.428571E-3</c:v>
                </c:pt>
                <c:pt idx="40">
                  <c:v>1.428571E-3</c:v>
                </c:pt>
                <c:pt idx="41">
                  <c:v>1.428571E-3</c:v>
                </c:pt>
                <c:pt idx="42">
                  <c:v>1.428571E-3</c:v>
                </c:pt>
                <c:pt idx="43">
                  <c:v>1.428571E-3</c:v>
                </c:pt>
                <c:pt idx="44">
                  <c:v>1.428571E-3</c:v>
                </c:pt>
                <c:pt idx="45">
                  <c:v>1.428571E-3</c:v>
                </c:pt>
                <c:pt idx="46">
                  <c:v>1.428571E-3</c:v>
                </c:pt>
                <c:pt idx="47">
                  <c:v>1.428571E-3</c:v>
                </c:pt>
                <c:pt idx="48">
                  <c:v>1.4306150000000001E-3</c:v>
                </c:pt>
                <c:pt idx="49">
                  <c:v>1.4306150000000001E-3</c:v>
                </c:pt>
                <c:pt idx="50">
                  <c:v>1.4306150000000001E-3</c:v>
                </c:pt>
                <c:pt idx="51">
                  <c:v>1.4306150000000001E-3</c:v>
                </c:pt>
                <c:pt idx="52">
                  <c:v>1.4306150000000001E-3</c:v>
                </c:pt>
                <c:pt idx="53">
                  <c:v>1.4306150000000001E-3</c:v>
                </c:pt>
                <c:pt idx="54">
                  <c:v>1.4306150000000001E-3</c:v>
                </c:pt>
                <c:pt idx="55">
                  <c:v>1.4306150000000001E-3</c:v>
                </c:pt>
                <c:pt idx="56">
                  <c:v>1.4306150000000001E-3</c:v>
                </c:pt>
                <c:pt idx="57">
                  <c:v>1.4306150000000001E-3</c:v>
                </c:pt>
                <c:pt idx="58">
                  <c:v>1.4306150000000001E-3</c:v>
                </c:pt>
                <c:pt idx="59">
                  <c:v>1.4306150000000001E-3</c:v>
                </c:pt>
                <c:pt idx="60">
                  <c:v>1.4306150000000001E-3</c:v>
                </c:pt>
                <c:pt idx="61">
                  <c:v>1.4306150000000001E-3</c:v>
                </c:pt>
                <c:pt idx="62">
                  <c:v>1.4306150000000001E-3</c:v>
                </c:pt>
                <c:pt idx="63">
                  <c:v>1.4306150000000001E-3</c:v>
                </c:pt>
                <c:pt idx="64">
                  <c:v>1.4306150000000001E-3</c:v>
                </c:pt>
                <c:pt idx="65">
                  <c:v>1.4306150000000001E-3</c:v>
                </c:pt>
                <c:pt idx="66">
                  <c:v>1.4306150000000001E-3</c:v>
                </c:pt>
                <c:pt idx="67">
                  <c:v>1.4306150000000001E-3</c:v>
                </c:pt>
                <c:pt idx="68">
                  <c:v>1.4306150000000001E-3</c:v>
                </c:pt>
                <c:pt idx="69">
                  <c:v>2.8612300000000002E-3</c:v>
                </c:pt>
                <c:pt idx="70">
                  <c:v>2.8612300000000002E-3</c:v>
                </c:pt>
                <c:pt idx="71">
                  <c:v>2.8612300000000002E-3</c:v>
                </c:pt>
                <c:pt idx="72">
                  <c:v>2.8612300000000002E-3</c:v>
                </c:pt>
                <c:pt idx="73">
                  <c:v>2.8612300000000002E-3</c:v>
                </c:pt>
                <c:pt idx="74">
                  <c:v>2.8612300000000002E-3</c:v>
                </c:pt>
                <c:pt idx="75">
                  <c:v>2.8612300000000002E-3</c:v>
                </c:pt>
                <c:pt idx="76">
                  <c:v>2.8612300000000002E-3</c:v>
                </c:pt>
                <c:pt idx="77">
                  <c:v>2.8612300000000002E-3</c:v>
                </c:pt>
                <c:pt idx="78">
                  <c:v>2.8612300000000002E-3</c:v>
                </c:pt>
                <c:pt idx="79">
                  <c:v>2.8612300000000002E-3</c:v>
                </c:pt>
                <c:pt idx="80">
                  <c:v>2.8612300000000002E-3</c:v>
                </c:pt>
                <c:pt idx="81">
                  <c:v>2.8612300000000002E-3</c:v>
                </c:pt>
                <c:pt idx="82">
                  <c:v>2.8612300000000002E-3</c:v>
                </c:pt>
                <c:pt idx="83">
                  <c:v>2.8612300000000002E-3</c:v>
                </c:pt>
                <c:pt idx="84">
                  <c:v>2.8612300000000002E-3</c:v>
                </c:pt>
                <c:pt idx="85">
                  <c:v>2.8612300000000002E-3</c:v>
                </c:pt>
                <c:pt idx="86">
                  <c:v>2.8612300000000002E-3</c:v>
                </c:pt>
                <c:pt idx="87">
                  <c:v>2.8612300000000002E-3</c:v>
                </c:pt>
                <c:pt idx="88">
                  <c:v>2.8612300000000002E-3</c:v>
                </c:pt>
                <c:pt idx="89">
                  <c:v>2.8612300000000002E-3</c:v>
                </c:pt>
                <c:pt idx="90">
                  <c:v>2.8612300000000002E-3</c:v>
                </c:pt>
                <c:pt idx="91">
                  <c:v>2.8612300000000002E-3</c:v>
                </c:pt>
                <c:pt idx="92">
                  <c:v>2.8612300000000002E-3</c:v>
                </c:pt>
                <c:pt idx="93">
                  <c:v>2.8612300000000002E-3</c:v>
                </c:pt>
                <c:pt idx="94">
                  <c:v>2.8612300000000002E-3</c:v>
                </c:pt>
                <c:pt idx="95">
                  <c:v>2.8612300000000002E-3</c:v>
                </c:pt>
                <c:pt idx="96">
                  <c:v>2.8612300000000002E-3</c:v>
                </c:pt>
                <c:pt idx="97">
                  <c:v>2.8612300000000002E-3</c:v>
                </c:pt>
                <c:pt idx="98">
                  <c:v>2.8612300000000002E-3</c:v>
                </c:pt>
                <c:pt idx="99">
                  <c:v>2.8612300000000002E-3</c:v>
                </c:pt>
                <c:pt idx="100">
                  <c:v>2.8612300000000002E-3</c:v>
                </c:pt>
                <c:pt idx="101">
                  <c:v>2.8612300000000002E-3</c:v>
                </c:pt>
                <c:pt idx="102">
                  <c:v>2.8612300000000002E-3</c:v>
                </c:pt>
                <c:pt idx="103">
                  <c:v>2.8612300000000002E-3</c:v>
                </c:pt>
                <c:pt idx="104">
                  <c:v>2.8653300000000001E-3</c:v>
                </c:pt>
                <c:pt idx="105">
                  <c:v>2.86944E-3</c:v>
                </c:pt>
                <c:pt idx="106">
                  <c:v>2.86944E-3</c:v>
                </c:pt>
                <c:pt idx="107">
                  <c:v>2.86944E-3</c:v>
                </c:pt>
                <c:pt idx="108">
                  <c:v>2.86944E-3</c:v>
                </c:pt>
                <c:pt idx="109">
                  <c:v>2.86944E-3</c:v>
                </c:pt>
                <c:pt idx="110">
                  <c:v>2.86944E-3</c:v>
                </c:pt>
                <c:pt idx="111">
                  <c:v>2.86944E-3</c:v>
                </c:pt>
                <c:pt idx="112">
                  <c:v>2.86944E-3</c:v>
                </c:pt>
                <c:pt idx="113">
                  <c:v>2.86944E-3</c:v>
                </c:pt>
                <c:pt idx="114">
                  <c:v>2.86944E-3</c:v>
                </c:pt>
                <c:pt idx="115">
                  <c:v>2.86944E-3</c:v>
                </c:pt>
                <c:pt idx="116">
                  <c:v>2.86944E-3</c:v>
                </c:pt>
                <c:pt idx="117">
                  <c:v>2.86944E-3</c:v>
                </c:pt>
                <c:pt idx="118">
                  <c:v>2.86944E-3</c:v>
                </c:pt>
                <c:pt idx="119">
                  <c:v>2.86944E-3</c:v>
                </c:pt>
                <c:pt idx="120">
                  <c:v>2.86944E-3</c:v>
                </c:pt>
                <c:pt idx="121">
                  <c:v>2.86944E-3</c:v>
                </c:pt>
                <c:pt idx="122">
                  <c:v>2.86944E-3</c:v>
                </c:pt>
                <c:pt idx="123">
                  <c:v>2.86944E-3</c:v>
                </c:pt>
                <c:pt idx="124">
                  <c:v>2.86944E-3</c:v>
                </c:pt>
                <c:pt idx="125">
                  <c:v>4.3041609999999999E-3</c:v>
                </c:pt>
                <c:pt idx="126">
                  <c:v>5.7388810000000004E-3</c:v>
                </c:pt>
                <c:pt idx="127">
                  <c:v>5.7388810000000004E-3</c:v>
                </c:pt>
                <c:pt idx="128">
                  <c:v>5.7388810000000004E-3</c:v>
                </c:pt>
                <c:pt idx="129">
                  <c:v>5.7388810000000004E-3</c:v>
                </c:pt>
                <c:pt idx="130">
                  <c:v>5.7388810000000004E-3</c:v>
                </c:pt>
                <c:pt idx="131">
                  <c:v>5.7388810000000004E-3</c:v>
                </c:pt>
                <c:pt idx="132">
                  <c:v>5.7388810000000004E-3</c:v>
                </c:pt>
                <c:pt idx="133">
                  <c:v>5.7388810000000004E-3</c:v>
                </c:pt>
                <c:pt idx="134">
                  <c:v>5.7388810000000004E-3</c:v>
                </c:pt>
                <c:pt idx="135">
                  <c:v>5.7388810000000004E-3</c:v>
                </c:pt>
                <c:pt idx="136">
                  <c:v>5.7388810000000004E-3</c:v>
                </c:pt>
                <c:pt idx="137">
                  <c:v>5.7388810000000004E-3</c:v>
                </c:pt>
                <c:pt idx="138">
                  <c:v>5.7388810000000004E-3</c:v>
                </c:pt>
                <c:pt idx="139">
                  <c:v>5.7388810000000004E-3</c:v>
                </c:pt>
                <c:pt idx="140">
                  <c:v>5.7388810000000004E-3</c:v>
                </c:pt>
                <c:pt idx="141">
                  <c:v>5.7388810000000004E-3</c:v>
                </c:pt>
                <c:pt idx="142">
                  <c:v>5.7388810000000004E-3</c:v>
                </c:pt>
                <c:pt idx="143">
                  <c:v>5.7388810000000004E-3</c:v>
                </c:pt>
                <c:pt idx="144">
                  <c:v>5.7388810000000004E-3</c:v>
                </c:pt>
                <c:pt idx="145">
                  <c:v>5.7388810000000004E-3</c:v>
                </c:pt>
                <c:pt idx="146">
                  <c:v>5.7388810000000004E-3</c:v>
                </c:pt>
                <c:pt idx="147">
                  <c:v>5.7388810000000004E-3</c:v>
                </c:pt>
                <c:pt idx="148">
                  <c:v>5.7388810000000004E-3</c:v>
                </c:pt>
                <c:pt idx="149">
                  <c:v>5.7388810000000004E-3</c:v>
                </c:pt>
                <c:pt idx="150">
                  <c:v>5.7388810000000004E-3</c:v>
                </c:pt>
                <c:pt idx="151">
                  <c:v>5.7388810000000004E-3</c:v>
                </c:pt>
                <c:pt idx="152">
                  <c:v>5.7388810000000004E-3</c:v>
                </c:pt>
                <c:pt idx="153">
                  <c:v>5.747126E-3</c:v>
                </c:pt>
                <c:pt idx="154">
                  <c:v>5.747126E-3</c:v>
                </c:pt>
                <c:pt idx="155">
                  <c:v>5.747126E-3</c:v>
                </c:pt>
                <c:pt idx="156">
                  <c:v>5.747126E-3</c:v>
                </c:pt>
                <c:pt idx="157">
                  <c:v>5.747126E-3</c:v>
                </c:pt>
                <c:pt idx="158">
                  <c:v>5.747126E-3</c:v>
                </c:pt>
                <c:pt idx="159">
                  <c:v>5.747126E-3</c:v>
                </c:pt>
                <c:pt idx="160">
                  <c:v>5.747126E-3</c:v>
                </c:pt>
                <c:pt idx="161">
                  <c:v>5.747126E-3</c:v>
                </c:pt>
                <c:pt idx="162">
                  <c:v>5.747126E-3</c:v>
                </c:pt>
                <c:pt idx="163">
                  <c:v>5.747126E-3</c:v>
                </c:pt>
                <c:pt idx="164">
                  <c:v>5.747126E-3</c:v>
                </c:pt>
                <c:pt idx="165">
                  <c:v>5.747126E-3</c:v>
                </c:pt>
                <c:pt idx="166">
                  <c:v>5.747126E-3</c:v>
                </c:pt>
                <c:pt idx="167">
                  <c:v>5.747126E-3</c:v>
                </c:pt>
                <c:pt idx="168">
                  <c:v>5.747126E-3</c:v>
                </c:pt>
                <c:pt idx="169">
                  <c:v>5.747126E-3</c:v>
                </c:pt>
                <c:pt idx="170">
                  <c:v>5.747126E-3</c:v>
                </c:pt>
                <c:pt idx="171">
                  <c:v>5.747126E-3</c:v>
                </c:pt>
                <c:pt idx="172">
                  <c:v>5.747126E-3</c:v>
                </c:pt>
                <c:pt idx="173">
                  <c:v>5.747126E-3</c:v>
                </c:pt>
                <c:pt idx="174">
                  <c:v>7.1839080000000001E-3</c:v>
                </c:pt>
                <c:pt idx="175">
                  <c:v>7.1839080000000001E-3</c:v>
                </c:pt>
                <c:pt idx="176">
                  <c:v>7.1839080000000001E-3</c:v>
                </c:pt>
                <c:pt idx="177">
                  <c:v>7.1839080000000001E-3</c:v>
                </c:pt>
                <c:pt idx="178">
                  <c:v>7.1839080000000001E-3</c:v>
                </c:pt>
                <c:pt idx="179">
                  <c:v>7.1839080000000001E-3</c:v>
                </c:pt>
                <c:pt idx="180">
                  <c:v>7.1839080000000001E-3</c:v>
                </c:pt>
                <c:pt idx="181">
                  <c:v>7.1839080000000001E-3</c:v>
                </c:pt>
                <c:pt idx="182">
                  <c:v>7.1942450000000002E-3</c:v>
                </c:pt>
                <c:pt idx="183">
                  <c:v>7.1942450000000002E-3</c:v>
                </c:pt>
                <c:pt idx="184">
                  <c:v>7.1942450000000002E-3</c:v>
                </c:pt>
                <c:pt idx="185">
                  <c:v>7.1942450000000002E-3</c:v>
                </c:pt>
                <c:pt idx="186">
                  <c:v>7.1942450000000002E-3</c:v>
                </c:pt>
                <c:pt idx="187">
                  <c:v>7.1942450000000002E-3</c:v>
                </c:pt>
                <c:pt idx="188">
                  <c:v>7.1942450000000002E-3</c:v>
                </c:pt>
                <c:pt idx="189">
                  <c:v>7.1942450000000002E-3</c:v>
                </c:pt>
                <c:pt idx="190">
                  <c:v>7.1942450000000002E-3</c:v>
                </c:pt>
                <c:pt idx="191">
                  <c:v>7.2046109999999997E-3</c:v>
                </c:pt>
                <c:pt idx="192">
                  <c:v>7.2046109999999997E-3</c:v>
                </c:pt>
                <c:pt idx="193">
                  <c:v>7.2046109999999997E-3</c:v>
                </c:pt>
                <c:pt idx="194">
                  <c:v>7.2046109999999997E-3</c:v>
                </c:pt>
                <c:pt idx="195">
                  <c:v>7.2046109999999997E-3</c:v>
                </c:pt>
                <c:pt idx="196">
                  <c:v>7.2046109999999997E-3</c:v>
                </c:pt>
                <c:pt idx="197">
                  <c:v>7.2046109999999997E-3</c:v>
                </c:pt>
                <c:pt idx="198">
                  <c:v>7.2046109999999997E-3</c:v>
                </c:pt>
                <c:pt idx="199">
                  <c:v>7.2046109999999997E-3</c:v>
                </c:pt>
                <c:pt idx="200">
                  <c:v>7.2046109999999997E-3</c:v>
                </c:pt>
                <c:pt idx="201">
                  <c:v>7.2046109999999997E-3</c:v>
                </c:pt>
                <c:pt idx="202">
                  <c:v>7.2046109999999997E-3</c:v>
                </c:pt>
                <c:pt idx="203">
                  <c:v>8.6580089999999995E-3</c:v>
                </c:pt>
                <c:pt idx="204">
                  <c:v>8.6580089999999995E-3</c:v>
                </c:pt>
                <c:pt idx="205">
                  <c:v>8.6580089999999995E-3</c:v>
                </c:pt>
                <c:pt idx="206">
                  <c:v>8.6580089999999995E-3</c:v>
                </c:pt>
                <c:pt idx="207">
                  <c:v>8.6580089999999995E-3</c:v>
                </c:pt>
                <c:pt idx="208">
                  <c:v>8.6580089999999995E-3</c:v>
                </c:pt>
                <c:pt idx="209">
                  <c:v>8.6580089999999995E-3</c:v>
                </c:pt>
                <c:pt idx="210">
                  <c:v>8.6580089999999995E-3</c:v>
                </c:pt>
                <c:pt idx="211">
                  <c:v>8.6580089999999995E-3</c:v>
                </c:pt>
                <c:pt idx="212">
                  <c:v>1.0101010000000001E-2</c:v>
                </c:pt>
                <c:pt idx="213">
                  <c:v>1.0101010000000001E-2</c:v>
                </c:pt>
                <c:pt idx="214">
                  <c:v>1.0101010000000001E-2</c:v>
                </c:pt>
                <c:pt idx="215">
                  <c:v>1.0101010000000001E-2</c:v>
                </c:pt>
                <c:pt idx="216">
                  <c:v>1.0101010000000001E-2</c:v>
                </c:pt>
                <c:pt idx="217">
                  <c:v>1.0101010000000001E-2</c:v>
                </c:pt>
                <c:pt idx="218">
                  <c:v>1.0101010000000001E-2</c:v>
                </c:pt>
                <c:pt idx="219">
                  <c:v>1.0101010000000001E-2</c:v>
                </c:pt>
                <c:pt idx="220">
                  <c:v>1.0101010000000001E-2</c:v>
                </c:pt>
                <c:pt idx="221">
                  <c:v>1.0101010000000001E-2</c:v>
                </c:pt>
                <c:pt idx="222">
                  <c:v>1.0101010000000001E-2</c:v>
                </c:pt>
                <c:pt idx="223">
                  <c:v>1.0101010000000001E-2</c:v>
                </c:pt>
                <c:pt idx="224">
                  <c:v>1.1544011999999999E-2</c:v>
                </c:pt>
                <c:pt idx="225">
                  <c:v>1.1560694E-2</c:v>
                </c:pt>
                <c:pt idx="226">
                  <c:v>1.1560694E-2</c:v>
                </c:pt>
                <c:pt idx="227">
                  <c:v>1.1560694E-2</c:v>
                </c:pt>
                <c:pt idx="228">
                  <c:v>1.1560694E-2</c:v>
                </c:pt>
                <c:pt idx="229">
                  <c:v>1.1560694E-2</c:v>
                </c:pt>
                <c:pt idx="230">
                  <c:v>1.1560694E-2</c:v>
                </c:pt>
                <c:pt idx="231">
                  <c:v>1.1560694E-2</c:v>
                </c:pt>
                <c:pt idx="232">
                  <c:v>1.1560694E-2</c:v>
                </c:pt>
                <c:pt idx="233">
                  <c:v>1.1560694E-2</c:v>
                </c:pt>
                <c:pt idx="234">
                  <c:v>1.1560694E-2</c:v>
                </c:pt>
                <c:pt idx="235">
                  <c:v>1.1560694E-2</c:v>
                </c:pt>
                <c:pt idx="236">
                  <c:v>1.1560694E-2</c:v>
                </c:pt>
                <c:pt idx="237">
                  <c:v>1.1577423999999999E-2</c:v>
                </c:pt>
                <c:pt idx="238">
                  <c:v>1.1577423999999999E-2</c:v>
                </c:pt>
                <c:pt idx="239">
                  <c:v>1.1577423999999999E-2</c:v>
                </c:pt>
                <c:pt idx="240">
                  <c:v>1.1577423999999999E-2</c:v>
                </c:pt>
                <c:pt idx="241">
                  <c:v>1.1577423999999999E-2</c:v>
                </c:pt>
                <c:pt idx="242">
                  <c:v>1.1577423999999999E-2</c:v>
                </c:pt>
                <c:pt idx="243">
                  <c:v>1.1577423999999999E-2</c:v>
                </c:pt>
                <c:pt idx="244">
                  <c:v>1.1577423999999999E-2</c:v>
                </c:pt>
                <c:pt idx="245">
                  <c:v>1.1577423999999999E-2</c:v>
                </c:pt>
                <c:pt idx="246">
                  <c:v>1.3024602E-2</c:v>
                </c:pt>
                <c:pt idx="247">
                  <c:v>1.3024602E-2</c:v>
                </c:pt>
                <c:pt idx="248">
                  <c:v>1.3024602E-2</c:v>
                </c:pt>
                <c:pt idx="249">
                  <c:v>1.3024602E-2</c:v>
                </c:pt>
                <c:pt idx="250">
                  <c:v>1.3024602E-2</c:v>
                </c:pt>
                <c:pt idx="251">
                  <c:v>1.3024602E-2</c:v>
                </c:pt>
                <c:pt idx="252">
                  <c:v>1.3024602E-2</c:v>
                </c:pt>
                <c:pt idx="253">
                  <c:v>1.3024602E-2</c:v>
                </c:pt>
                <c:pt idx="254">
                  <c:v>1.3024602E-2</c:v>
                </c:pt>
                <c:pt idx="255">
                  <c:v>1.3024602E-2</c:v>
                </c:pt>
                <c:pt idx="256">
                  <c:v>1.3024602E-2</c:v>
                </c:pt>
                <c:pt idx="257">
                  <c:v>1.3043478000000001E-2</c:v>
                </c:pt>
                <c:pt idx="258">
                  <c:v>1.4492754E-2</c:v>
                </c:pt>
                <c:pt idx="259">
                  <c:v>1.4492754E-2</c:v>
                </c:pt>
                <c:pt idx="260">
                  <c:v>1.4492754E-2</c:v>
                </c:pt>
                <c:pt idx="261">
                  <c:v>1.4492754E-2</c:v>
                </c:pt>
                <c:pt idx="262">
                  <c:v>1.4492754E-2</c:v>
                </c:pt>
                <c:pt idx="263">
                  <c:v>1.4492754E-2</c:v>
                </c:pt>
                <c:pt idx="264">
                  <c:v>1.4492754E-2</c:v>
                </c:pt>
                <c:pt idx="265">
                  <c:v>1.4492754E-2</c:v>
                </c:pt>
                <c:pt idx="266">
                  <c:v>1.4492754E-2</c:v>
                </c:pt>
                <c:pt idx="267">
                  <c:v>1.4492754E-2</c:v>
                </c:pt>
                <c:pt idx="268">
                  <c:v>1.4492754E-2</c:v>
                </c:pt>
                <c:pt idx="269">
                  <c:v>1.4492754E-2</c:v>
                </c:pt>
                <c:pt idx="270">
                  <c:v>1.4492754E-2</c:v>
                </c:pt>
                <c:pt idx="271">
                  <c:v>1.4492754E-2</c:v>
                </c:pt>
                <c:pt idx="272">
                  <c:v>1.4492754E-2</c:v>
                </c:pt>
                <c:pt idx="273">
                  <c:v>1.4492754E-2</c:v>
                </c:pt>
                <c:pt idx="274">
                  <c:v>1.4492754E-2</c:v>
                </c:pt>
                <c:pt idx="275">
                  <c:v>1.4492754E-2</c:v>
                </c:pt>
                <c:pt idx="276">
                  <c:v>1.4492754E-2</c:v>
                </c:pt>
                <c:pt idx="277">
                  <c:v>1.4492754E-2</c:v>
                </c:pt>
                <c:pt idx="278">
                  <c:v>1.5942029E-2</c:v>
                </c:pt>
                <c:pt idx="279">
                  <c:v>1.5942029E-2</c:v>
                </c:pt>
                <c:pt idx="280">
                  <c:v>1.5942029E-2</c:v>
                </c:pt>
                <c:pt idx="281">
                  <c:v>1.5942029E-2</c:v>
                </c:pt>
                <c:pt idx="282">
                  <c:v>1.5942029E-2</c:v>
                </c:pt>
                <c:pt idx="283">
                  <c:v>1.5965166999999999E-2</c:v>
                </c:pt>
                <c:pt idx="284">
                  <c:v>1.5965166999999999E-2</c:v>
                </c:pt>
                <c:pt idx="285">
                  <c:v>1.5965166999999999E-2</c:v>
                </c:pt>
                <c:pt idx="286">
                  <c:v>1.5965166999999999E-2</c:v>
                </c:pt>
                <c:pt idx="287">
                  <c:v>1.5988372000000001E-2</c:v>
                </c:pt>
                <c:pt idx="288">
                  <c:v>1.5988372000000001E-2</c:v>
                </c:pt>
                <c:pt idx="289">
                  <c:v>1.6011645000000001E-2</c:v>
                </c:pt>
                <c:pt idx="290">
                  <c:v>1.6011645000000001E-2</c:v>
                </c:pt>
                <c:pt idx="291">
                  <c:v>1.6011645000000001E-2</c:v>
                </c:pt>
                <c:pt idx="292">
                  <c:v>1.6011645000000001E-2</c:v>
                </c:pt>
                <c:pt idx="293">
                  <c:v>1.6011645000000001E-2</c:v>
                </c:pt>
                <c:pt idx="294">
                  <c:v>1.6011645000000001E-2</c:v>
                </c:pt>
                <c:pt idx="295">
                  <c:v>1.6011645000000001E-2</c:v>
                </c:pt>
                <c:pt idx="296">
                  <c:v>1.6011645000000001E-2</c:v>
                </c:pt>
                <c:pt idx="297">
                  <c:v>1.6011645000000001E-2</c:v>
                </c:pt>
                <c:pt idx="298">
                  <c:v>1.6011645000000001E-2</c:v>
                </c:pt>
                <c:pt idx="299">
                  <c:v>1.6011645000000001E-2</c:v>
                </c:pt>
                <c:pt idx="300">
                  <c:v>1.6011645000000001E-2</c:v>
                </c:pt>
                <c:pt idx="301">
                  <c:v>1.6081871000000001E-2</c:v>
                </c:pt>
                <c:pt idx="302">
                  <c:v>1.6081871000000001E-2</c:v>
                </c:pt>
                <c:pt idx="303">
                  <c:v>1.6081871000000001E-2</c:v>
                </c:pt>
                <c:pt idx="304">
                  <c:v>1.7543860000000001E-2</c:v>
                </c:pt>
                <c:pt idx="305">
                  <c:v>1.7543860000000001E-2</c:v>
                </c:pt>
                <c:pt idx="306">
                  <c:v>1.7543860000000001E-2</c:v>
                </c:pt>
                <c:pt idx="307">
                  <c:v>1.7569545999999998E-2</c:v>
                </c:pt>
                <c:pt idx="308">
                  <c:v>1.9033675E-2</c:v>
                </c:pt>
                <c:pt idx="309">
                  <c:v>1.9033675E-2</c:v>
                </c:pt>
                <c:pt idx="310">
                  <c:v>2.0497804000000001E-2</c:v>
                </c:pt>
                <c:pt idx="311">
                  <c:v>2.0527858999999999E-2</c:v>
                </c:pt>
                <c:pt idx="312">
                  <c:v>2.0527858999999999E-2</c:v>
                </c:pt>
                <c:pt idx="313">
                  <c:v>2.0527858999999999E-2</c:v>
                </c:pt>
                <c:pt idx="314">
                  <c:v>2.0527858999999999E-2</c:v>
                </c:pt>
                <c:pt idx="315">
                  <c:v>2.0527858999999999E-2</c:v>
                </c:pt>
                <c:pt idx="316">
                  <c:v>2.0527858999999999E-2</c:v>
                </c:pt>
                <c:pt idx="317">
                  <c:v>2.0527858999999999E-2</c:v>
                </c:pt>
                <c:pt idx="318">
                  <c:v>2.0527858999999999E-2</c:v>
                </c:pt>
                <c:pt idx="319">
                  <c:v>2.0527858999999999E-2</c:v>
                </c:pt>
                <c:pt idx="320">
                  <c:v>2.0527858999999999E-2</c:v>
                </c:pt>
                <c:pt idx="321">
                  <c:v>2.0527858999999999E-2</c:v>
                </c:pt>
                <c:pt idx="322">
                  <c:v>2.4926686E-2</c:v>
                </c:pt>
                <c:pt idx="323">
                  <c:v>2.4926686E-2</c:v>
                </c:pt>
                <c:pt idx="324">
                  <c:v>2.4926686E-2</c:v>
                </c:pt>
                <c:pt idx="325">
                  <c:v>2.4963289E-2</c:v>
                </c:pt>
                <c:pt idx="326">
                  <c:v>2.4963289E-2</c:v>
                </c:pt>
                <c:pt idx="327">
                  <c:v>2.4963289E-2</c:v>
                </c:pt>
                <c:pt idx="328">
                  <c:v>2.6431718E-2</c:v>
                </c:pt>
                <c:pt idx="329">
                  <c:v>2.6470588E-2</c:v>
                </c:pt>
                <c:pt idx="330">
                  <c:v>2.6470588E-2</c:v>
                </c:pt>
                <c:pt idx="331">
                  <c:v>2.6470588E-2</c:v>
                </c:pt>
                <c:pt idx="332">
                  <c:v>2.7941176000000002E-2</c:v>
                </c:pt>
                <c:pt idx="333">
                  <c:v>2.7941176000000002E-2</c:v>
                </c:pt>
                <c:pt idx="334">
                  <c:v>2.7941176000000002E-2</c:v>
                </c:pt>
                <c:pt idx="335">
                  <c:v>2.7941176000000002E-2</c:v>
                </c:pt>
                <c:pt idx="336">
                  <c:v>2.7941176000000002E-2</c:v>
                </c:pt>
                <c:pt idx="337">
                  <c:v>2.7941176000000002E-2</c:v>
                </c:pt>
                <c:pt idx="338">
                  <c:v>2.7941176000000002E-2</c:v>
                </c:pt>
                <c:pt idx="339">
                  <c:v>2.7941176000000002E-2</c:v>
                </c:pt>
                <c:pt idx="340">
                  <c:v>2.7941176000000002E-2</c:v>
                </c:pt>
                <c:pt idx="341">
                  <c:v>2.7941176000000002E-2</c:v>
                </c:pt>
                <c:pt idx="342">
                  <c:v>2.7941176000000002E-2</c:v>
                </c:pt>
                <c:pt idx="343">
                  <c:v>2.8023599E-2</c:v>
                </c:pt>
                <c:pt idx="344">
                  <c:v>2.8023599E-2</c:v>
                </c:pt>
                <c:pt idx="345">
                  <c:v>2.8023599E-2</c:v>
                </c:pt>
                <c:pt idx="346">
                  <c:v>2.9498525000000001E-2</c:v>
                </c:pt>
                <c:pt idx="347">
                  <c:v>2.9498525000000001E-2</c:v>
                </c:pt>
                <c:pt idx="348">
                  <c:v>2.9498525000000001E-2</c:v>
                </c:pt>
                <c:pt idx="349">
                  <c:v>2.9498525000000001E-2</c:v>
                </c:pt>
                <c:pt idx="350">
                  <c:v>3.0973450999999999E-2</c:v>
                </c:pt>
                <c:pt idx="351">
                  <c:v>3.0973450999999999E-2</c:v>
                </c:pt>
                <c:pt idx="352">
                  <c:v>3.0973450999999999E-2</c:v>
                </c:pt>
                <c:pt idx="353">
                  <c:v>3.0973450999999999E-2</c:v>
                </c:pt>
                <c:pt idx="354">
                  <c:v>3.0973450999999999E-2</c:v>
                </c:pt>
                <c:pt idx="355">
                  <c:v>3.0973450999999999E-2</c:v>
                </c:pt>
                <c:pt idx="356">
                  <c:v>3.0973450999999999E-2</c:v>
                </c:pt>
                <c:pt idx="357">
                  <c:v>3.0973450999999999E-2</c:v>
                </c:pt>
                <c:pt idx="358">
                  <c:v>3.0973450999999999E-2</c:v>
                </c:pt>
                <c:pt idx="359">
                  <c:v>3.0973450999999999E-2</c:v>
                </c:pt>
                <c:pt idx="360">
                  <c:v>3.0973450999999999E-2</c:v>
                </c:pt>
                <c:pt idx="361">
                  <c:v>3.0973450999999999E-2</c:v>
                </c:pt>
                <c:pt idx="362">
                  <c:v>3.1019201999999999E-2</c:v>
                </c:pt>
                <c:pt idx="363">
                  <c:v>3.1019201999999999E-2</c:v>
                </c:pt>
                <c:pt idx="364">
                  <c:v>3.3973412000000001E-2</c:v>
                </c:pt>
                <c:pt idx="365">
                  <c:v>3.4023668999999999E-2</c:v>
                </c:pt>
                <c:pt idx="366">
                  <c:v>3.4023668999999999E-2</c:v>
                </c:pt>
                <c:pt idx="367">
                  <c:v>3.4023668999999999E-2</c:v>
                </c:pt>
                <c:pt idx="368">
                  <c:v>3.4023668999999999E-2</c:v>
                </c:pt>
                <c:pt idx="369">
                  <c:v>3.4074074000000003E-2</c:v>
                </c:pt>
                <c:pt idx="370">
                  <c:v>3.4074074000000003E-2</c:v>
                </c:pt>
                <c:pt idx="371">
                  <c:v>3.4074074000000003E-2</c:v>
                </c:pt>
                <c:pt idx="372">
                  <c:v>3.4074074000000003E-2</c:v>
                </c:pt>
                <c:pt idx="373">
                  <c:v>3.4175334000000002E-2</c:v>
                </c:pt>
                <c:pt idx="374">
                  <c:v>3.4175334000000002E-2</c:v>
                </c:pt>
                <c:pt idx="375">
                  <c:v>3.4175334000000002E-2</c:v>
                </c:pt>
                <c:pt idx="376">
                  <c:v>3.4175334000000002E-2</c:v>
                </c:pt>
                <c:pt idx="377">
                  <c:v>3.4175334000000002E-2</c:v>
                </c:pt>
                <c:pt idx="378">
                  <c:v>3.4175334000000002E-2</c:v>
                </c:pt>
                <c:pt idx="379">
                  <c:v>3.4175334000000002E-2</c:v>
                </c:pt>
                <c:pt idx="380">
                  <c:v>3.4175334000000002E-2</c:v>
                </c:pt>
                <c:pt idx="381">
                  <c:v>3.4175334000000002E-2</c:v>
                </c:pt>
                <c:pt idx="382">
                  <c:v>3.4175334000000002E-2</c:v>
                </c:pt>
                <c:pt idx="383">
                  <c:v>3.5661218000000001E-2</c:v>
                </c:pt>
                <c:pt idx="384">
                  <c:v>3.5820895999999998E-2</c:v>
                </c:pt>
                <c:pt idx="385">
                  <c:v>3.5820895999999998E-2</c:v>
                </c:pt>
                <c:pt idx="386">
                  <c:v>3.7313433E-2</c:v>
                </c:pt>
                <c:pt idx="387">
                  <c:v>3.7313433E-2</c:v>
                </c:pt>
                <c:pt idx="388">
                  <c:v>3.7313433E-2</c:v>
                </c:pt>
                <c:pt idx="389">
                  <c:v>3.7313433E-2</c:v>
                </c:pt>
                <c:pt idx="390">
                  <c:v>3.8805970000000002E-2</c:v>
                </c:pt>
                <c:pt idx="391">
                  <c:v>3.8805970000000002E-2</c:v>
                </c:pt>
                <c:pt idx="392">
                  <c:v>3.8805970000000002E-2</c:v>
                </c:pt>
                <c:pt idx="393">
                  <c:v>3.8863976000000001E-2</c:v>
                </c:pt>
                <c:pt idx="394">
                  <c:v>4.1853513000000002E-2</c:v>
                </c:pt>
                <c:pt idx="395">
                  <c:v>4.1853513000000002E-2</c:v>
                </c:pt>
                <c:pt idx="396">
                  <c:v>4.1853513000000002E-2</c:v>
                </c:pt>
                <c:pt idx="397">
                  <c:v>4.1853513000000002E-2</c:v>
                </c:pt>
                <c:pt idx="398">
                  <c:v>4.1853513000000002E-2</c:v>
                </c:pt>
                <c:pt idx="399">
                  <c:v>4.1853513000000002E-2</c:v>
                </c:pt>
                <c:pt idx="400">
                  <c:v>4.1853513000000002E-2</c:v>
                </c:pt>
                <c:pt idx="401">
                  <c:v>4.1916167999999997E-2</c:v>
                </c:pt>
                <c:pt idx="402">
                  <c:v>4.1979009999999997E-2</c:v>
                </c:pt>
                <c:pt idx="403">
                  <c:v>4.2168675000000003E-2</c:v>
                </c:pt>
                <c:pt idx="404">
                  <c:v>4.2296072999999997E-2</c:v>
                </c:pt>
                <c:pt idx="405">
                  <c:v>4.7040971000000001E-2</c:v>
                </c:pt>
                <c:pt idx="406">
                  <c:v>4.7040971000000001E-2</c:v>
                </c:pt>
                <c:pt idx="407">
                  <c:v>4.7040971000000001E-2</c:v>
                </c:pt>
                <c:pt idx="408">
                  <c:v>4.7040971000000001E-2</c:v>
                </c:pt>
                <c:pt idx="409">
                  <c:v>4.7112462000000001E-2</c:v>
                </c:pt>
                <c:pt idx="410">
                  <c:v>4.7112462000000001E-2</c:v>
                </c:pt>
                <c:pt idx="411">
                  <c:v>4.7256098000000003E-2</c:v>
                </c:pt>
                <c:pt idx="412">
                  <c:v>4.7256098000000003E-2</c:v>
                </c:pt>
                <c:pt idx="413">
                  <c:v>4.7256098000000003E-2</c:v>
                </c:pt>
                <c:pt idx="414">
                  <c:v>4.8854962000000002E-2</c:v>
                </c:pt>
                <c:pt idx="415">
                  <c:v>4.9004593999999999E-2</c:v>
                </c:pt>
                <c:pt idx="416">
                  <c:v>4.9004593999999999E-2</c:v>
                </c:pt>
                <c:pt idx="417">
                  <c:v>4.9004593999999999E-2</c:v>
                </c:pt>
                <c:pt idx="418">
                  <c:v>4.9079755000000003E-2</c:v>
                </c:pt>
                <c:pt idx="419">
                  <c:v>4.9079755000000003E-2</c:v>
                </c:pt>
                <c:pt idx="420">
                  <c:v>4.9079755000000003E-2</c:v>
                </c:pt>
                <c:pt idx="421">
                  <c:v>4.9155145999999997E-2</c:v>
                </c:pt>
                <c:pt idx="422">
                  <c:v>5.0691244000000003E-2</c:v>
                </c:pt>
                <c:pt idx="423">
                  <c:v>5.2307692000000003E-2</c:v>
                </c:pt>
                <c:pt idx="424">
                  <c:v>5.6923077000000002E-2</c:v>
                </c:pt>
                <c:pt idx="425">
                  <c:v>0.06</c:v>
                </c:pt>
                <c:pt idx="426">
                  <c:v>6.4615384999999997E-2</c:v>
                </c:pt>
                <c:pt idx="427">
                  <c:v>6.4615384999999997E-2</c:v>
                </c:pt>
                <c:pt idx="428">
                  <c:v>6.4615384999999997E-2</c:v>
                </c:pt>
                <c:pt idx="429">
                  <c:v>6.4615384999999997E-2</c:v>
                </c:pt>
                <c:pt idx="430">
                  <c:v>6.6255778000000001E-2</c:v>
                </c:pt>
                <c:pt idx="431">
                  <c:v>6.6255778000000001E-2</c:v>
                </c:pt>
                <c:pt idx="432">
                  <c:v>6.9337441999999999E-2</c:v>
                </c:pt>
                <c:pt idx="433">
                  <c:v>6.9444443999999994E-2</c:v>
                </c:pt>
                <c:pt idx="434">
                  <c:v>6.9444443999999994E-2</c:v>
                </c:pt>
                <c:pt idx="435">
                  <c:v>7.0987653999999997E-2</c:v>
                </c:pt>
                <c:pt idx="436">
                  <c:v>7.4074074000000004E-2</c:v>
                </c:pt>
                <c:pt idx="437">
                  <c:v>7.4188562999999999E-2</c:v>
                </c:pt>
                <c:pt idx="438">
                  <c:v>7.4303406000000002E-2</c:v>
                </c:pt>
                <c:pt idx="439">
                  <c:v>7.5851393000000003E-2</c:v>
                </c:pt>
                <c:pt idx="440">
                  <c:v>7.5851393000000003E-2</c:v>
                </c:pt>
                <c:pt idx="441">
                  <c:v>7.5851393000000003E-2</c:v>
                </c:pt>
                <c:pt idx="442">
                  <c:v>7.7639752000000006E-2</c:v>
                </c:pt>
                <c:pt idx="443">
                  <c:v>7.7639752000000006E-2</c:v>
                </c:pt>
                <c:pt idx="444">
                  <c:v>7.9315707999999999E-2</c:v>
                </c:pt>
                <c:pt idx="445">
                  <c:v>7.9439252000000002E-2</c:v>
                </c:pt>
                <c:pt idx="446">
                  <c:v>7.9439252000000002E-2</c:v>
                </c:pt>
                <c:pt idx="447">
                  <c:v>7.9563182999999996E-2</c:v>
                </c:pt>
                <c:pt idx="448">
                  <c:v>7.9812206999999996E-2</c:v>
                </c:pt>
                <c:pt idx="449">
                  <c:v>7.9812206999999996E-2</c:v>
                </c:pt>
                <c:pt idx="450">
                  <c:v>7.9812206999999996E-2</c:v>
                </c:pt>
                <c:pt idx="451">
                  <c:v>8.1377151999999994E-2</c:v>
                </c:pt>
                <c:pt idx="452">
                  <c:v>8.1377151999999994E-2</c:v>
                </c:pt>
                <c:pt idx="453">
                  <c:v>8.1377151999999994E-2</c:v>
                </c:pt>
                <c:pt idx="454">
                  <c:v>8.2942097000000006E-2</c:v>
                </c:pt>
                <c:pt idx="455">
                  <c:v>8.2942097000000006E-2</c:v>
                </c:pt>
                <c:pt idx="456">
                  <c:v>8.3072099999999996E-2</c:v>
                </c:pt>
                <c:pt idx="457">
                  <c:v>8.3072099999999996E-2</c:v>
                </c:pt>
                <c:pt idx="458">
                  <c:v>8.4639497999999994E-2</c:v>
                </c:pt>
                <c:pt idx="459">
                  <c:v>8.6206897000000005E-2</c:v>
                </c:pt>
                <c:pt idx="460">
                  <c:v>8.6206897000000005E-2</c:v>
                </c:pt>
                <c:pt idx="461">
                  <c:v>8.6206897000000005E-2</c:v>
                </c:pt>
                <c:pt idx="462">
                  <c:v>8.6342229000000006E-2</c:v>
                </c:pt>
                <c:pt idx="463">
                  <c:v>8.9622642000000002E-2</c:v>
                </c:pt>
                <c:pt idx="464">
                  <c:v>8.9905363000000002E-2</c:v>
                </c:pt>
                <c:pt idx="465">
                  <c:v>9.1482649999999999E-2</c:v>
                </c:pt>
                <c:pt idx="466">
                  <c:v>9.3502376999999998E-2</c:v>
                </c:pt>
                <c:pt idx="467">
                  <c:v>9.3502376999999998E-2</c:v>
                </c:pt>
                <c:pt idx="468">
                  <c:v>9.5238094999999995E-2</c:v>
                </c:pt>
                <c:pt idx="469">
                  <c:v>9.8569157000000004E-2</c:v>
                </c:pt>
                <c:pt idx="470">
                  <c:v>9.8569157000000004E-2</c:v>
                </c:pt>
                <c:pt idx="471">
                  <c:v>9.8569157000000004E-2</c:v>
                </c:pt>
                <c:pt idx="472">
                  <c:v>9.8569157000000004E-2</c:v>
                </c:pt>
                <c:pt idx="473">
                  <c:v>9.8569157000000004E-2</c:v>
                </c:pt>
                <c:pt idx="474">
                  <c:v>9.8883573000000002E-2</c:v>
                </c:pt>
                <c:pt idx="475">
                  <c:v>9.9041534000000001E-2</c:v>
                </c:pt>
                <c:pt idx="476">
                  <c:v>9.9041534000000001E-2</c:v>
                </c:pt>
                <c:pt idx="477">
                  <c:v>0.100638978</c:v>
                </c:pt>
                <c:pt idx="478">
                  <c:v>0.100961538</c:v>
                </c:pt>
                <c:pt idx="479">
                  <c:v>0.100961538</c:v>
                </c:pt>
                <c:pt idx="480">
                  <c:v>0.100961538</c:v>
                </c:pt>
                <c:pt idx="481">
                  <c:v>0.100961538</c:v>
                </c:pt>
                <c:pt idx="482">
                  <c:v>0.100961538</c:v>
                </c:pt>
                <c:pt idx="483">
                  <c:v>0.102564103</c:v>
                </c:pt>
                <c:pt idx="484">
                  <c:v>0.104166667</c:v>
                </c:pt>
                <c:pt idx="485">
                  <c:v>0.10737179500000001</c:v>
                </c:pt>
                <c:pt idx="486">
                  <c:v>0.10737179500000001</c:v>
                </c:pt>
                <c:pt idx="487">
                  <c:v>0.11217948699999999</c:v>
                </c:pt>
                <c:pt idx="488">
                  <c:v>0.11217948699999999</c:v>
                </c:pt>
                <c:pt idx="489">
                  <c:v>0.113782051</c:v>
                </c:pt>
                <c:pt idx="490">
                  <c:v>0.115384615</c:v>
                </c:pt>
                <c:pt idx="491">
                  <c:v>0.115384615</c:v>
                </c:pt>
                <c:pt idx="492">
                  <c:v>0.115384615</c:v>
                </c:pt>
                <c:pt idx="493">
                  <c:v>0.115755627</c:v>
                </c:pt>
                <c:pt idx="494">
                  <c:v>0.115942029</c:v>
                </c:pt>
                <c:pt idx="495">
                  <c:v>0.119162641</c:v>
                </c:pt>
                <c:pt idx="496">
                  <c:v>0.121163166</c:v>
                </c:pt>
                <c:pt idx="497">
                  <c:v>0.121163166</c:v>
                </c:pt>
                <c:pt idx="498">
                  <c:v>0.121163166</c:v>
                </c:pt>
                <c:pt idx="499">
                  <c:v>0.124595469</c:v>
                </c:pt>
                <c:pt idx="500">
                  <c:v>0.124797407</c:v>
                </c:pt>
                <c:pt idx="501">
                  <c:v>0.125</c:v>
                </c:pt>
                <c:pt idx="502">
                  <c:v>0.125</c:v>
                </c:pt>
                <c:pt idx="503">
                  <c:v>0.125</c:v>
                </c:pt>
                <c:pt idx="504">
                  <c:v>0.12520325199999999</c:v>
                </c:pt>
                <c:pt idx="505">
                  <c:v>0.12520325199999999</c:v>
                </c:pt>
                <c:pt idx="506">
                  <c:v>0.125611746</c:v>
                </c:pt>
                <c:pt idx="507">
                  <c:v>0.125611746</c:v>
                </c:pt>
                <c:pt idx="508">
                  <c:v>0.125611746</c:v>
                </c:pt>
                <c:pt idx="509">
                  <c:v>0.125611746</c:v>
                </c:pt>
                <c:pt idx="510">
                  <c:v>0.12581699299999999</c:v>
                </c:pt>
                <c:pt idx="511">
                  <c:v>0.12581699299999999</c:v>
                </c:pt>
                <c:pt idx="512">
                  <c:v>0.12581699299999999</c:v>
                </c:pt>
                <c:pt idx="513">
                  <c:v>0.12581699299999999</c:v>
                </c:pt>
                <c:pt idx="514">
                  <c:v>0.12929623600000001</c:v>
                </c:pt>
                <c:pt idx="515">
                  <c:v>0.13114754100000001</c:v>
                </c:pt>
                <c:pt idx="516">
                  <c:v>0.13114754100000001</c:v>
                </c:pt>
                <c:pt idx="517">
                  <c:v>0.13442623000000001</c:v>
                </c:pt>
                <c:pt idx="518">
                  <c:v>0.13442623000000001</c:v>
                </c:pt>
                <c:pt idx="519">
                  <c:v>0.13486842099999999</c:v>
                </c:pt>
                <c:pt idx="520">
                  <c:v>0.136513158</c:v>
                </c:pt>
                <c:pt idx="521">
                  <c:v>0.13838550199999999</c:v>
                </c:pt>
                <c:pt idx="522">
                  <c:v>0.14003294899999999</c:v>
                </c:pt>
                <c:pt idx="523">
                  <c:v>0.14003294899999999</c:v>
                </c:pt>
                <c:pt idx="524">
                  <c:v>0.14003294899999999</c:v>
                </c:pt>
                <c:pt idx="525">
                  <c:v>0.14168039499999999</c:v>
                </c:pt>
                <c:pt idx="526">
                  <c:v>0.14168039499999999</c:v>
                </c:pt>
                <c:pt idx="527">
                  <c:v>0.14521452100000001</c:v>
                </c:pt>
                <c:pt idx="528">
                  <c:v>0.14521452100000001</c:v>
                </c:pt>
                <c:pt idx="529">
                  <c:v>0.14521452100000001</c:v>
                </c:pt>
                <c:pt idx="530">
                  <c:v>0.14545454499999999</c:v>
                </c:pt>
                <c:pt idx="531">
                  <c:v>0.14710743800000001</c:v>
                </c:pt>
                <c:pt idx="532">
                  <c:v>0.14710743800000001</c:v>
                </c:pt>
                <c:pt idx="533">
                  <c:v>0.14735099300000001</c:v>
                </c:pt>
                <c:pt idx="534">
                  <c:v>0.147840532</c:v>
                </c:pt>
                <c:pt idx="535">
                  <c:v>0.15</c:v>
                </c:pt>
                <c:pt idx="536">
                  <c:v>0.15166666700000001</c:v>
                </c:pt>
                <c:pt idx="537">
                  <c:v>0.15217391299999999</c:v>
                </c:pt>
                <c:pt idx="538">
                  <c:v>0.152428811</c:v>
                </c:pt>
                <c:pt idx="539">
                  <c:v>0.15268456399999999</c:v>
                </c:pt>
                <c:pt idx="540">
                  <c:v>0.15604026800000001</c:v>
                </c:pt>
                <c:pt idx="541">
                  <c:v>0.156302521</c:v>
                </c:pt>
                <c:pt idx="542">
                  <c:v>0.15798319299999999</c:v>
                </c:pt>
                <c:pt idx="543">
                  <c:v>0.158249158</c:v>
                </c:pt>
                <c:pt idx="544">
                  <c:v>0.158249158</c:v>
                </c:pt>
                <c:pt idx="545">
                  <c:v>0.15851602000000001</c:v>
                </c:pt>
                <c:pt idx="546">
                  <c:v>0.15878378400000001</c:v>
                </c:pt>
                <c:pt idx="547">
                  <c:v>0.15878378400000001</c:v>
                </c:pt>
                <c:pt idx="548">
                  <c:v>0.16047297299999999</c:v>
                </c:pt>
                <c:pt idx="549">
                  <c:v>0.16101694899999999</c:v>
                </c:pt>
                <c:pt idx="550">
                  <c:v>0.16101694899999999</c:v>
                </c:pt>
                <c:pt idx="551">
                  <c:v>0.16271186400000001</c:v>
                </c:pt>
                <c:pt idx="552">
                  <c:v>0.16271186400000001</c:v>
                </c:pt>
                <c:pt idx="553">
                  <c:v>0.16271186400000001</c:v>
                </c:pt>
                <c:pt idx="554">
                  <c:v>0.16440678</c:v>
                </c:pt>
                <c:pt idx="555">
                  <c:v>0.16779661000000001</c:v>
                </c:pt>
                <c:pt idx="556">
                  <c:v>0.17118644099999999</c:v>
                </c:pt>
                <c:pt idx="557">
                  <c:v>0.17118644099999999</c:v>
                </c:pt>
                <c:pt idx="558">
                  <c:v>0.17457627100000001</c:v>
                </c:pt>
                <c:pt idx="559">
                  <c:v>0.17657045800000001</c:v>
                </c:pt>
                <c:pt idx="560">
                  <c:v>0.17918088700000001</c:v>
                </c:pt>
                <c:pt idx="561">
                  <c:v>0.17979452100000001</c:v>
                </c:pt>
                <c:pt idx="562">
                  <c:v>0.181506849</c:v>
                </c:pt>
                <c:pt idx="563">
                  <c:v>0.18213058400000001</c:v>
                </c:pt>
                <c:pt idx="564">
                  <c:v>0.18416523200000001</c:v>
                </c:pt>
                <c:pt idx="565">
                  <c:v>0.18416523200000001</c:v>
                </c:pt>
                <c:pt idx="566">
                  <c:v>0.18652849699999999</c:v>
                </c:pt>
                <c:pt idx="567">
                  <c:v>0.18923611100000001</c:v>
                </c:pt>
                <c:pt idx="568">
                  <c:v>0.18923611100000001</c:v>
                </c:pt>
                <c:pt idx="569">
                  <c:v>0.18923611100000001</c:v>
                </c:pt>
                <c:pt idx="570">
                  <c:v>0.193379791</c:v>
                </c:pt>
                <c:pt idx="571">
                  <c:v>0.193379791</c:v>
                </c:pt>
                <c:pt idx="572">
                  <c:v>0.193379791</c:v>
                </c:pt>
                <c:pt idx="573">
                  <c:v>0.193379791</c:v>
                </c:pt>
                <c:pt idx="574">
                  <c:v>0.193379791</c:v>
                </c:pt>
                <c:pt idx="575">
                  <c:v>0.19371727699999999</c:v>
                </c:pt>
                <c:pt idx="576">
                  <c:v>0.19405594400000001</c:v>
                </c:pt>
                <c:pt idx="577">
                  <c:v>0.19405594400000001</c:v>
                </c:pt>
                <c:pt idx="578">
                  <c:v>0.19439579700000001</c:v>
                </c:pt>
                <c:pt idx="579">
                  <c:v>0.19439579700000001</c:v>
                </c:pt>
                <c:pt idx="580">
                  <c:v>0.19614711000000001</c:v>
                </c:pt>
                <c:pt idx="581">
                  <c:v>0.201401051</c:v>
                </c:pt>
                <c:pt idx="582">
                  <c:v>0.20598591499999999</c:v>
                </c:pt>
                <c:pt idx="583">
                  <c:v>0.20598591499999999</c:v>
                </c:pt>
                <c:pt idx="584">
                  <c:v>0.209507042</c:v>
                </c:pt>
                <c:pt idx="585">
                  <c:v>0.211267606</c:v>
                </c:pt>
                <c:pt idx="586">
                  <c:v>0.211267606</c:v>
                </c:pt>
                <c:pt idx="587">
                  <c:v>0.21478873200000001</c:v>
                </c:pt>
                <c:pt idx="588">
                  <c:v>0.220458554</c:v>
                </c:pt>
                <c:pt idx="589">
                  <c:v>0.22084805699999999</c:v>
                </c:pt>
                <c:pt idx="590">
                  <c:v>0.221631206</c:v>
                </c:pt>
                <c:pt idx="591">
                  <c:v>0.225577265</c:v>
                </c:pt>
                <c:pt idx="592">
                  <c:v>0.22638146200000001</c:v>
                </c:pt>
                <c:pt idx="593">
                  <c:v>0.226785714</c:v>
                </c:pt>
                <c:pt idx="594">
                  <c:v>0.22719141300000001</c:v>
                </c:pt>
                <c:pt idx="595">
                  <c:v>0.22719141300000001</c:v>
                </c:pt>
                <c:pt idx="596">
                  <c:v>0.22939068100000001</c:v>
                </c:pt>
                <c:pt idx="597">
                  <c:v>0.231182796</c:v>
                </c:pt>
                <c:pt idx="598">
                  <c:v>0.231597846</c:v>
                </c:pt>
                <c:pt idx="599">
                  <c:v>0.23339317800000001</c:v>
                </c:pt>
                <c:pt idx="600">
                  <c:v>0.23339317800000001</c:v>
                </c:pt>
                <c:pt idx="601">
                  <c:v>0.23381294999999999</c:v>
                </c:pt>
                <c:pt idx="602">
                  <c:v>0.23381294999999999</c:v>
                </c:pt>
                <c:pt idx="603">
                  <c:v>0.23963963999999999</c:v>
                </c:pt>
                <c:pt idx="604">
                  <c:v>0.24050632899999999</c:v>
                </c:pt>
                <c:pt idx="605">
                  <c:v>0.24050632899999999</c:v>
                </c:pt>
                <c:pt idx="606">
                  <c:v>0.240942029</c:v>
                </c:pt>
                <c:pt idx="607">
                  <c:v>0.240942029</c:v>
                </c:pt>
                <c:pt idx="608">
                  <c:v>0.24137931000000001</c:v>
                </c:pt>
                <c:pt idx="609">
                  <c:v>0.243194192</c:v>
                </c:pt>
                <c:pt idx="610">
                  <c:v>0.24500907399999999</c:v>
                </c:pt>
                <c:pt idx="611">
                  <c:v>0.248638838</c:v>
                </c:pt>
                <c:pt idx="612">
                  <c:v>0.25045372100000002</c:v>
                </c:pt>
                <c:pt idx="613">
                  <c:v>0.25500910700000001</c:v>
                </c:pt>
                <c:pt idx="614">
                  <c:v>0.25729927000000002</c:v>
                </c:pt>
                <c:pt idx="615">
                  <c:v>0.25959780599999999</c:v>
                </c:pt>
                <c:pt idx="616">
                  <c:v>0.26007325999999997</c:v>
                </c:pt>
                <c:pt idx="617">
                  <c:v>0.26190476200000001</c:v>
                </c:pt>
                <c:pt idx="618">
                  <c:v>0.26190476200000001</c:v>
                </c:pt>
                <c:pt idx="619">
                  <c:v>0.264705882</c:v>
                </c:pt>
                <c:pt idx="620">
                  <c:v>0.264705882</c:v>
                </c:pt>
                <c:pt idx="621">
                  <c:v>0.264705882</c:v>
                </c:pt>
                <c:pt idx="622">
                  <c:v>0.266544118</c:v>
                </c:pt>
                <c:pt idx="623">
                  <c:v>0.266544118</c:v>
                </c:pt>
                <c:pt idx="624">
                  <c:v>0.26887661099999999</c:v>
                </c:pt>
                <c:pt idx="625">
                  <c:v>0.274074074</c:v>
                </c:pt>
                <c:pt idx="626">
                  <c:v>0.274074074</c:v>
                </c:pt>
                <c:pt idx="627">
                  <c:v>0.27592592599999999</c:v>
                </c:pt>
                <c:pt idx="628">
                  <c:v>0.27592592599999999</c:v>
                </c:pt>
                <c:pt idx="629">
                  <c:v>0.27881040899999998</c:v>
                </c:pt>
                <c:pt idx="630">
                  <c:v>0.27932960899999998</c:v>
                </c:pt>
                <c:pt idx="631">
                  <c:v>0.28037383199999999</c:v>
                </c:pt>
                <c:pt idx="632">
                  <c:v>0.28089887600000002</c:v>
                </c:pt>
                <c:pt idx="633">
                  <c:v>0.28089887600000002</c:v>
                </c:pt>
                <c:pt idx="634">
                  <c:v>0.28517823599999997</c:v>
                </c:pt>
                <c:pt idx="635">
                  <c:v>0.28705440900000001</c:v>
                </c:pt>
                <c:pt idx="636">
                  <c:v>0.28947368400000001</c:v>
                </c:pt>
                <c:pt idx="637">
                  <c:v>0.29135338300000002</c:v>
                </c:pt>
                <c:pt idx="638">
                  <c:v>0.29135338300000002</c:v>
                </c:pt>
                <c:pt idx="639">
                  <c:v>0.29245283</c:v>
                </c:pt>
                <c:pt idx="640">
                  <c:v>0.29678638899999998</c:v>
                </c:pt>
                <c:pt idx="641">
                  <c:v>0.29678638899999998</c:v>
                </c:pt>
                <c:pt idx="642">
                  <c:v>0.297348485</c:v>
                </c:pt>
                <c:pt idx="643">
                  <c:v>0.297912713</c:v>
                </c:pt>
                <c:pt idx="644">
                  <c:v>0.29904761899999999</c:v>
                </c:pt>
                <c:pt idx="645">
                  <c:v>0.30095238099999999</c:v>
                </c:pt>
                <c:pt idx="646">
                  <c:v>0.306666667</c:v>
                </c:pt>
                <c:pt idx="647">
                  <c:v>0.30783938799999999</c:v>
                </c:pt>
                <c:pt idx="648">
                  <c:v>0.30783938799999999</c:v>
                </c:pt>
                <c:pt idx="649">
                  <c:v>0.30842911899999997</c:v>
                </c:pt>
                <c:pt idx="650">
                  <c:v>0.31346153799999998</c:v>
                </c:pt>
                <c:pt idx="651">
                  <c:v>0.31660231700000002</c:v>
                </c:pt>
                <c:pt idx="652">
                  <c:v>0.32108317199999997</c:v>
                </c:pt>
                <c:pt idx="653">
                  <c:v>0.324271845</c:v>
                </c:pt>
                <c:pt idx="654">
                  <c:v>0.324271845</c:v>
                </c:pt>
                <c:pt idx="655">
                  <c:v>0.326213592</c:v>
                </c:pt>
                <c:pt idx="656">
                  <c:v>0.326213592</c:v>
                </c:pt>
                <c:pt idx="657">
                  <c:v>0.32879377399999998</c:v>
                </c:pt>
                <c:pt idx="658">
                  <c:v>0.32879377399999998</c:v>
                </c:pt>
                <c:pt idx="659">
                  <c:v>0.32879377399999998</c:v>
                </c:pt>
                <c:pt idx="660">
                  <c:v>0.33333333300000001</c:v>
                </c:pt>
                <c:pt idx="661">
                  <c:v>0.3359375</c:v>
                </c:pt>
                <c:pt idx="662">
                  <c:v>0.3359375</c:v>
                </c:pt>
                <c:pt idx="663">
                  <c:v>0.33855185900000001</c:v>
                </c:pt>
                <c:pt idx="664">
                  <c:v>0.340508806</c:v>
                </c:pt>
                <c:pt idx="665">
                  <c:v>0.34714003900000001</c:v>
                </c:pt>
                <c:pt idx="666">
                  <c:v>0.34714003900000001</c:v>
                </c:pt>
                <c:pt idx="667">
                  <c:v>0.34714003900000001</c:v>
                </c:pt>
                <c:pt idx="668">
                  <c:v>0.35177865600000002</c:v>
                </c:pt>
                <c:pt idx="669">
                  <c:v>0.35247524800000002</c:v>
                </c:pt>
                <c:pt idx="670">
                  <c:v>0.35445544600000001</c:v>
                </c:pt>
                <c:pt idx="671">
                  <c:v>0.35841584199999998</c:v>
                </c:pt>
                <c:pt idx="672">
                  <c:v>0.36237623800000002</c:v>
                </c:pt>
                <c:pt idx="673">
                  <c:v>0.36435643600000001</c:v>
                </c:pt>
                <c:pt idx="674">
                  <c:v>0.36831683199999998</c:v>
                </c:pt>
                <c:pt idx="675">
                  <c:v>0.36904761899999999</c:v>
                </c:pt>
                <c:pt idx="676">
                  <c:v>0.36904761899999999</c:v>
                </c:pt>
                <c:pt idx="677">
                  <c:v>0.36978131199999997</c:v>
                </c:pt>
                <c:pt idx="678">
                  <c:v>0.37176938399999998</c:v>
                </c:pt>
                <c:pt idx="679">
                  <c:v>0.37176938399999998</c:v>
                </c:pt>
                <c:pt idx="680">
                  <c:v>0.37176938399999998</c:v>
                </c:pt>
                <c:pt idx="681">
                  <c:v>0.37450199200000001</c:v>
                </c:pt>
                <c:pt idx="682">
                  <c:v>0.378</c:v>
                </c:pt>
                <c:pt idx="683">
                  <c:v>0.37875751499999999</c:v>
                </c:pt>
                <c:pt idx="684">
                  <c:v>0.38229376300000001</c:v>
                </c:pt>
                <c:pt idx="685">
                  <c:v>0.38383838399999998</c:v>
                </c:pt>
                <c:pt idx="686">
                  <c:v>0.39271255100000002</c:v>
                </c:pt>
                <c:pt idx="687">
                  <c:v>0.39430894300000002</c:v>
                </c:pt>
                <c:pt idx="688">
                  <c:v>0.39591836699999999</c:v>
                </c:pt>
                <c:pt idx="689">
                  <c:v>0.39877300599999999</c:v>
                </c:pt>
                <c:pt idx="690">
                  <c:v>0.40163934400000001</c:v>
                </c:pt>
                <c:pt idx="691">
                  <c:v>0.40163934400000001</c:v>
                </c:pt>
                <c:pt idx="692">
                  <c:v>0.40329218100000003</c:v>
                </c:pt>
                <c:pt idx="693">
                  <c:v>0.404123711</c:v>
                </c:pt>
                <c:pt idx="694">
                  <c:v>0.40579710099999999</c:v>
                </c:pt>
                <c:pt idx="695">
                  <c:v>0.40833333300000002</c:v>
                </c:pt>
                <c:pt idx="696">
                  <c:v>0.41041666700000001</c:v>
                </c:pt>
                <c:pt idx="697">
                  <c:v>0.41041666700000001</c:v>
                </c:pt>
                <c:pt idx="698">
                  <c:v>0.41249999999999998</c:v>
                </c:pt>
                <c:pt idx="699">
                  <c:v>0.41249999999999998</c:v>
                </c:pt>
                <c:pt idx="700">
                  <c:v>0.41249999999999998</c:v>
                </c:pt>
                <c:pt idx="701">
                  <c:v>0.41249999999999998</c:v>
                </c:pt>
                <c:pt idx="702">
                  <c:v>0.414583333</c:v>
                </c:pt>
                <c:pt idx="703">
                  <c:v>0.41962421700000002</c:v>
                </c:pt>
                <c:pt idx="704">
                  <c:v>0.42171189999999997</c:v>
                </c:pt>
                <c:pt idx="705">
                  <c:v>0.42588726500000001</c:v>
                </c:pt>
                <c:pt idx="706">
                  <c:v>0.43006263</c:v>
                </c:pt>
                <c:pt idx="707">
                  <c:v>0.43215031300000001</c:v>
                </c:pt>
                <c:pt idx="708">
                  <c:v>0.43723849399999998</c:v>
                </c:pt>
                <c:pt idx="709">
                  <c:v>0.441422594</c:v>
                </c:pt>
                <c:pt idx="710">
                  <c:v>0.44351464400000001</c:v>
                </c:pt>
                <c:pt idx="711">
                  <c:v>0.44747899200000002</c:v>
                </c:pt>
                <c:pt idx="712">
                  <c:v>0.44747899200000002</c:v>
                </c:pt>
                <c:pt idx="713">
                  <c:v>0.45263157900000001</c:v>
                </c:pt>
                <c:pt idx="714">
                  <c:v>0.45473684199999997</c:v>
                </c:pt>
                <c:pt idx="715">
                  <c:v>0.45894736800000002</c:v>
                </c:pt>
                <c:pt idx="716">
                  <c:v>0.466244726</c:v>
                </c:pt>
                <c:pt idx="717">
                  <c:v>0.46723044400000002</c:v>
                </c:pt>
                <c:pt idx="718">
                  <c:v>0.46921443699999998</c:v>
                </c:pt>
                <c:pt idx="719">
                  <c:v>0.46921443699999998</c:v>
                </c:pt>
                <c:pt idx="720">
                  <c:v>0.470212766</c:v>
                </c:pt>
                <c:pt idx="721">
                  <c:v>0.47121535199999998</c:v>
                </c:pt>
                <c:pt idx="722">
                  <c:v>0.47121535199999998</c:v>
                </c:pt>
                <c:pt idx="723">
                  <c:v>0.473233405</c:v>
                </c:pt>
                <c:pt idx="724">
                  <c:v>0.47537473200000002</c:v>
                </c:pt>
                <c:pt idx="725">
                  <c:v>0.47844827600000001</c:v>
                </c:pt>
                <c:pt idx="726">
                  <c:v>0.48051948100000003</c:v>
                </c:pt>
                <c:pt idx="727">
                  <c:v>0.482608696</c:v>
                </c:pt>
                <c:pt idx="728">
                  <c:v>0.482608696</c:v>
                </c:pt>
                <c:pt idx="729">
                  <c:v>0.48478260899999998</c:v>
                </c:pt>
                <c:pt idx="730">
                  <c:v>0.48689956299999998</c:v>
                </c:pt>
                <c:pt idx="731">
                  <c:v>0.48796498900000002</c:v>
                </c:pt>
                <c:pt idx="732">
                  <c:v>0.49234135699999998</c:v>
                </c:pt>
                <c:pt idx="733">
                  <c:v>0.493421053</c:v>
                </c:pt>
                <c:pt idx="734">
                  <c:v>0.49561403500000001</c:v>
                </c:pt>
                <c:pt idx="735">
                  <c:v>0.49561403500000001</c:v>
                </c:pt>
                <c:pt idx="736">
                  <c:v>0.49670329699999999</c:v>
                </c:pt>
                <c:pt idx="737">
                  <c:v>0.49890109900000001</c:v>
                </c:pt>
                <c:pt idx="738">
                  <c:v>0.50109890099999999</c:v>
                </c:pt>
                <c:pt idx="739">
                  <c:v>0.50549450500000004</c:v>
                </c:pt>
                <c:pt idx="740">
                  <c:v>0.50660793000000004</c:v>
                </c:pt>
                <c:pt idx="741">
                  <c:v>0.50881057299999999</c:v>
                </c:pt>
                <c:pt idx="742">
                  <c:v>0.51101321600000005</c:v>
                </c:pt>
                <c:pt idx="743">
                  <c:v>0.51101321600000005</c:v>
                </c:pt>
                <c:pt idx="744">
                  <c:v>0.516556291</c:v>
                </c:pt>
                <c:pt idx="745">
                  <c:v>0.51884700699999997</c:v>
                </c:pt>
                <c:pt idx="746">
                  <c:v>0.52901785700000004</c:v>
                </c:pt>
                <c:pt idx="747">
                  <c:v>0.53467561500000005</c:v>
                </c:pt>
                <c:pt idx="748">
                  <c:v>0.54035874399999995</c:v>
                </c:pt>
                <c:pt idx="749">
                  <c:v>0.54524886900000002</c:v>
                </c:pt>
                <c:pt idx="750">
                  <c:v>0.54648526100000006</c:v>
                </c:pt>
                <c:pt idx="751">
                  <c:v>0.55353075200000001</c:v>
                </c:pt>
                <c:pt idx="752">
                  <c:v>0.55707762599999999</c:v>
                </c:pt>
                <c:pt idx="753">
                  <c:v>0.55707762599999999</c:v>
                </c:pt>
                <c:pt idx="754">
                  <c:v>0.56064073199999997</c:v>
                </c:pt>
                <c:pt idx="755">
                  <c:v>0.56064073199999997</c:v>
                </c:pt>
                <c:pt idx="756">
                  <c:v>0.56064073199999997</c:v>
                </c:pt>
                <c:pt idx="757">
                  <c:v>0.56422018299999999</c:v>
                </c:pt>
                <c:pt idx="758">
                  <c:v>0.56422018299999999</c:v>
                </c:pt>
                <c:pt idx="759">
                  <c:v>0.565517241</c:v>
                </c:pt>
                <c:pt idx="760">
                  <c:v>0.56682027599999996</c:v>
                </c:pt>
                <c:pt idx="761">
                  <c:v>0.56912442399999996</c:v>
                </c:pt>
                <c:pt idx="762">
                  <c:v>0.56912442399999996</c:v>
                </c:pt>
                <c:pt idx="763">
                  <c:v>0.57043879900000005</c:v>
                </c:pt>
                <c:pt idx="764">
                  <c:v>0.57175925900000002</c:v>
                </c:pt>
                <c:pt idx="765">
                  <c:v>0.57540603199999996</c:v>
                </c:pt>
                <c:pt idx="766">
                  <c:v>0.58004640399999996</c:v>
                </c:pt>
                <c:pt idx="767">
                  <c:v>0.58837209300000004</c:v>
                </c:pt>
                <c:pt idx="768">
                  <c:v>0.59207459200000001</c:v>
                </c:pt>
                <c:pt idx="769">
                  <c:v>0.59718969600000005</c:v>
                </c:pt>
                <c:pt idx="770">
                  <c:v>0.60941176500000005</c:v>
                </c:pt>
                <c:pt idx="771">
                  <c:v>0.61176470599999999</c:v>
                </c:pt>
                <c:pt idx="772">
                  <c:v>0.61647058799999999</c:v>
                </c:pt>
                <c:pt idx="773">
                  <c:v>0.61882352900000004</c:v>
                </c:pt>
                <c:pt idx="774">
                  <c:v>0.61882352900000004</c:v>
                </c:pt>
                <c:pt idx="775">
                  <c:v>0.62117647099999995</c:v>
                </c:pt>
                <c:pt idx="776">
                  <c:v>0.62264150900000004</c:v>
                </c:pt>
                <c:pt idx="777">
                  <c:v>0.62411347500000003</c:v>
                </c:pt>
                <c:pt idx="778">
                  <c:v>0.62647754099999997</c:v>
                </c:pt>
                <c:pt idx="779">
                  <c:v>0.62796208499999995</c:v>
                </c:pt>
                <c:pt idx="780">
                  <c:v>0.63182897900000001</c:v>
                </c:pt>
                <c:pt idx="781">
                  <c:v>0.63571428600000002</c:v>
                </c:pt>
                <c:pt idx="782">
                  <c:v>0.63723150399999995</c:v>
                </c:pt>
                <c:pt idx="783">
                  <c:v>0.63723150399999995</c:v>
                </c:pt>
                <c:pt idx="784">
                  <c:v>0.639618138</c:v>
                </c:pt>
                <c:pt idx="785">
                  <c:v>0.64200477300000003</c:v>
                </c:pt>
                <c:pt idx="786">
                  <c:v>0.64439140800000005</c:v>
                </c:pt>
                <c:pt idx="787">
                  <c:v>0.64593301400000003</c:v>
                </c:pt>
                <c:pt idx="788">
                  <c:v>0.64832535899999999</c:v>
                </c:pt>
                <c:pt idx="789">
                  <c:v>0.65384615400000001</c:v>
                </c:pt>
                <c:pt idx="790">
                  <c:v>0.66183574899999997</c:v>
                </c:pt>
                <c:pt idx="791">
                  <c:v>0.66828087199999997</c:v>
                </c:pt>
                <c:pt idx="792">
                  <c:v>0.66828087199999997</c:v>
                </c:pt>
                <c:pt idx="793">
                  <c:v>0.66990291300000004</c:v>
                </c:pt>
                <c:pt idx="794">
                  <c:v>0.66990291300000004</c:v>
                </c:pt>
                <c:pt idx="795">
                  <c:v>0.67317073199999999</c:v>
                </c:pt>
                <c:pt idx="796">
                  <c:v>0.67317073199999999</c:v>
                </c:pt>
                <c:pt idx="797">
                  <c:v>0.67560975599999995</c:v>
                </c:pt>
                <c:pt idx="798">
                  <c:v>0.67970660100000002</c:v>
                </c:pt>
                <c:pt idx="799">
                  <c:v>0.684729064</c:v>
                </c:pt>
                <c:pt idx="800">
                  <c:v>0.68719211800000002</c:v>
                </c:pt>
                <c:pt idx="801">
                  <c:v>0.69135802499999999</c:v>
                </c:pt>
                <c:pt idx="802">
                  <c:v>0.69554455400000004</c:v>
                </c:pt>
                <c:pt idx="803">
                  <c:v>0.70324189500000001</c:v>
                </c:pt>
                <c:pt idx="804">
                  <c:v>0.71032745600000002</c:v>
                </c:pt>
                <c:pt idx="805">
                  <c:v>0.712121212</c:v>
                </c:pt>
                <c:pt idx="806">
                  <c:v>0.713924051</c:v>
                </c:pt>
                <c:pt idx="807">
                  <c:v>0.71573604099999999</c:v>
                </c:pt>
                <c:pt idx="808">
                  <c:v>0.721938776</c:v>
                </c:pt>
                <c:pt idx="809">
                  <c:v>0.72378516599999998</c:v>
                </c:pt>
                <c:pt idx="810">
                  <c:v>0.73076923100000002</c:v>
                </c:pt>
                <c:pt idx="811">
                  <c:v>0.73589743600000002</c:v>
                </c:pt>
                <c:pt idx="812">
                  <c:v>0.74035989700000004</c:v>
                </c:pt>
                <c:pt idx="813">
                  <c:v>0.74035989700000004</c:v>
                </c:pt>
                <c:pt idx="814">
                  <c:v>0.74293059100000003</c:v>
                </c:pt>
                <c:pt idx="815">
                  <c:v>0.74293059100000003</c:v>
                </c:pt>
                <c:pt idx="816">
                  <c:v>0.7578125</c:v>
                </c:pt>
                <c:pt idx="817">
                  <c:v>0.76178010500000004</c:v>
                </c:pt>
                <c:pt idx="818">
                  <c:v>0.76178010500000004</c:v>
                </c:pt>
                <c:pt idx="819">
                  <c:v>0.76842105299999997</c:v>
                </c:pt>
                <c:pt idx="820">
                  <c:v>0.77836411599999999</c:v>
                </c:pt>
                <c:pt idx="821">
                  <c:v>0.78249336899999999</c:v>
                </c:pt>
                <c:pt idx="822">
                  <c:v>0.78514588900000004</c:v>
                </c:pt>
                <c:pt idx="823">
                  <c:v>0.79200000000000004</c:v>
                </c:pt>
                <c:pt idx="824">
                  <c:v>0.80428954399999997</c:v>
                </c:pt>
                <c:pt idx="825">
                  <c:v>0.821621622</c:v>
                </c:pt>
                <c:pt idx="826">
                  <c:v>0.824324324</c:v>
                </c:pt>
                <c:pt idx="827">
                  <c:v>0.82926829300000005</c:v>
                </c:pt>
                <c:pt idx="828">
                  <c:v>0.83879781399999997</c:v>
                </c:pt>
                <c:pt idx="829">
                  <c:v>0.84426229500000005</c:v>
                </c:pt>
                <c:pt idx="830">
                  <c:v>0.85399449000000005</c:v>
                </c:pt>
                <c:pt idx="831">
                  <c:v>0.86149584499999998</c:v>
                </c:pt>
                <c:pt idx="832">
                  <c:v>0.86629526499999998</c:v>
                </c:pt>
                <c:pt idx="833">
                  <c:v>0.87150837999999997</c:v>
                </c:pt>
                <c:pt idx="834">
                  <c:v>0.87150837999999997</c:v>
                </c:pt>
                <c:pt idx="835">
                  <c:v>0.87394958</c:v>
                </c:pt>
                <c:pt idx="836">
                  <c:v>0.87640449399999998</c:v>
                </c:pt>
                <c:pt idx="837">
                  <c:v>0.89801699700000004</c:v>
                </c:pt>
                <c:pt idx="838">
                  <c:v>0.90368272000000005</c:v>
                </c:pt>
                <c:pt idx="839">
                  <c:v>0.90368272000000005</c:v>
                </c:pt>
                <c:pt idx="840">
                  <c:v>0.91193181800000001</c:v>
                </c:pt>
                <c:pt idx="841">
                  <c:v>0.92</c:v>
                </c:pt>
                <c:pt idx="842">
                  <c:v>0.92571428600000005</c:v>
                </c:pt>
                <c:pt idx="843">
                  <c:v>0.93103448300000002</c:v>
                </c:pt>
                <c:pt idx="844">
                  <c:v>0.94219653199999998</c:v>
                </c:pt>
                <c:pt idx="845">
                  <c:v>0.95348837200000003</c:v>
                </c:pt>
                <c:pt idx="846">
                  <c:v>0.96220930199999999</c:v>
                </c:pt>
                <c:pt idx="847">
                  <c:v>0.96783625699999998</c:v>
                </c:pt>
                <c:pt idx="848">
                  <c:v>0.970760234</c:v>
                </c:pt>
                <c:pt idx="849">
                  <c:v>0.98240469200000002</c:v>
                </c:pt>
                <c:pt idx="850">
                  <c:v>0.985294118</c:v>
                </c:pt>
                <c:pt idx="851">
                  <c:v>1.005952381</c:v>
                </c:pt>
                <c:pt idx="852">
                  <c:v>1.0210210209999999</c:v>
                </c:pt>
                <c:pt idx="853">
                  <c:v>1.0270270269999999</c:v>
                </c:pt>
                <c:pt idx="854">
                  <c:v>1.03313253</c:v>
                </c:pt>
                <c:pt idx="855">
                  <c:v>1.0362537759999999</c:v>
                </c:pt>
                <c:pt idx="856">
                  <c:v>1.0424242420000001</c:v>
                </c:pt>
                <c:pt idx="857">
                  <c:v>1.0518292680000001</c:v>
                </c:pt>
                <c:pt idx="858">
                  <c:v>1.064220183</c:v>
                </c:pt>
                <c:pt idx="859">
                  <c:v>1.064220183</c:v>
                </c:pt>
                <c:pt idx="860">
                  <c:v>1.064220183</c:v>
                </c:pt>
                <c:pt idx="861">
                  <c:v>1.0672782869999999</c:v>
                </c:pt>
                <c:pt idx="862">
                  <c:v>1.0733944950000001</c:v>
                </c:pt>
                <c:pt idx="863">
                  <c:v>1.0733944950000001</c:v>
                </c:pt>
                <c:pt idx="864">
                  <c:v>1.079510703</c:v>
                </c:pt>
                <c:pt idx="865">
                  <c:v>1.0856269110000001</c:v>
                </c:pt>
                <c:pt idx="866">
                  <c:v>1.095092025</c:v>
                </c:pt>
                <c:pt idx="867">
                  <c:v>1.1052631580000001</c:v>
                </c:pt>
                <c:pt idx="868">
                  <c:v>1.1114551079999999</c:v>
                </c:pt>
                <c:pt idx="869">
                  <c:v>1.1114551079999999</c:v>
                </c:pt>
                <c:pt idx="870">
                  <c:v>1.1180124220000001</c:v>
                </c:pt>
                <c:pt idx="871">
                  <c:v>1.128125</c:v>
                </c:pt>
                <c:pt idx="872">
                  <c:v>1.140625</c:v>
                </c:pt>
                <c:pt idx="873">
                  <c:v>1.160883281</c:v>
                </c:pt>
                <c:pt idx="874">
                  <c:v>1.171974522</c:v>
                </c:pt>
                <c:pt idx="875">
                  <c:v>1.1864951770000001</c:v>
                </c:pt>
                <c:pt idx="876">
                  <c:v>1.197411003</c:v>
                </c:pt>
                <c:pt idx="877">
                  <c:v>1.2084690549999999</c:v>
                </c:pt>
                <c:pt idx="878">
                  <c:v>1.218954248</c:v>
                </c:pt>
                <c:pt idx="879">
                  <c:v>1.2262295080000001</c:v>
                </c:pt>
                <c:pt idx="880">
                  <c:v>1.2302631580000001</c:v>
                </c:pt>
                <c:pt idx="881">
                  <c:v>1.238410596</c:v>
                </c:pt>
                <c:pt idx="882">
                  <c:v>1.238410596</c:v>
                </c:pt>
                <c:pt idx="883">
                  <c:v>1.238410596</c:v>
                </c:pt>
                <c:pt idx="884">
                  <c:v>1.238410596</c:v>
                </c:pt>
                <c:pt idx="885">
                  <c:v>1.238410596</c:v>
                </c:pt>
                <c:pt idx="886">
                  <c:v>1.238410596</c:v>
                </c:pt>
                <c:pt idx="887">
                  <c:v>1.2417218539999999</c:v>
                </c:pt>
                <c:pt idx="888">
                  <c:v>1.2558139530000001</c:v>
                </c:pt>
                <c:pt idx="889">
                  <c:v>1.2558139530000001</c:v>
                </c:pt>
                <c:pt idx="890">
                  <c:v>1.26</c:v>
                </c:pt>
                <c:pt idx="891">
                  <c:v>1.2675585279999999</c:v>
                </c:pt>
                <c:pt idx="892">
                  <c:v>1.27852349</c:v>
                </c:pt>
                <c:pt idx="893">
                  <c:v>1.282828283</c:v>
                </c:pt>
                <c:pt idx="894">
                  <c:v>1.292929293</c:v>
                </c:pt>
                <c:pt idx="895">
                  <c:v>1.320819113</c:v>
                </c:pt>
                <c:pt idx="896">
                  <c:v>1.33105802</c:v>
                </c:pt>
                <c:pt idx="897">
                  <c:v>1.337883959</c:v>
                </c:pt>
                <c:pt idx="898">
                  <c:v>1.3447098980000001</c:v>
                </c:pt>
                <c:pt idx="899">
                  <c:v>1.3481228670000001</c:v>
                </c:pt>
                <c:pt idx="900">
                  <c:v>1.365517241</c:v>
                </c:pt>
                <c:pt idx="901">
                  <c:v>1.3832752610000001</c:v>
                </c:pt>
                <c:pt idx="902">
                  <c:v>1.395104895</c:v>
                </c:pt>
                <c:pt idx="903">
                  <c:v>1.395104895</c:v>
                </c:pt>
                <c:pt idx="904">
                  <c:v>1.4049295770000001</c:v>
                </c:pt>
                <c:pt idx="905">
                  <c:v>1.4098939930000001</c:v>
                </c:pt>
                <c:pt idx="906">
                  <c:v>1.4098939930000001</c:v>
                </c:pt>
                <c:pt idx="907">
                  <c:v>1.4301075270000001</c:v>
                </c:pt>
                <c:pt idx="908">
                  <c:v>1.4404332129999999</c:v>
                </c:pt>
                <c:pt idx="909">
                  <c:v>1.4545454550000001</c:v>
                </c:pt>
                <c:pt idx="910">
                  <c:v>1.4545454550000001</c:v>
                </c:pt>
                <c:pt idx="911">
                  <c:v>1.4688644689999999</c:v>
                </c:pt>
                <c:pt idx="912">
                  <c:v>1.4833948340000001</c:v>
                </c:pt>
                <c:pt idx="913">
                  <c:v>1.4925925929999999</c:v>
                </c:pt>
                <c:pt idx="914">
                  <c:v>1.5074626870000001</c:v>
                </c:pt>
                <c:pt idx="915">
                  <c:v>1.518796992</c:v>
                </c:pt>
                <c:pt idx="916">
                  <c:v>1.533834586</c:v>
                </c:pt>
                <c:pt idx="917">
                  <c:v>1.5454545449999999</c:v>
                </c:pt>
                <c:pt idx="918">
                  <c:v>1.5454545449999999</c:v>
                </c:pt>
                <c:pt idx="919">
                  <c:v>1.557251908</c:v>
                </c:pt>
                <c:pt idx="920">
                  <c:v>1.5632183909999999</c:v>
                </c:pt>
                <c:pt idx="921">
                  <c:v>1.5747126440000001</c:v>
                </c:pt>
                <c:pt idx="922">
                  <c:v>1.5862068970000001</c:v>
                </c:pt>
                <c:pt idx="923">
                  <c:v>1.596153846</c:v>
                </c:pt>
                <c:pt idx="924">
                  <c:v>1.596153846</c:v>
                </c:pt>
                <c:pt idx="925">
                  <c:v>1.6100386099999999</c:v>
                </c:pt>
                <c:pt idx="926">
                  <c:v>1.6138996139999999</c:v>
                </c:pt>
                <c:pt idx="927">
                  <c:v>1.6328125</c:v>
                </c:pt>
                <c:pt idx="928">
                  <c:v>1.661417323</c:v>
                </c:pt>
                <c:pt idx="929">
                  <c:v>1.675889328</c:v>
                </c:pt>
                <c:pt idx="930">
                  <c:v>1.6837944659999999</c:v>
                </c:pt>
                <c:pt idx="931">
                  <c:v>1.6837944659999999</c:v>
                </c:pt>
                <c:pt idx="932">
                  <c:v>1.6916996049999999</c:v>
                </c:pt>
                <c:pt idx="933">
                  <c:v>1.6996047430000001</c:v>
                </c:pt>
                <c:pt idx="934">
                  <c:v>1.71031746</c:v>
                </c:pt>
                <c:pt idx="935">
                  <c:v>1.718253968</c:v>
                </c:pt>
                <c:pt idx="936">
                  <c:v>1.726190476</c:v>
                </c:pt>
                <c:pt idx="937">
                  <c:v>1.726190476</c:v>
                </c:pt>
                <c:pt idx="938">
                  <c:v>1.734126984</c:v>
                </c:pt>
                <c:pt idx="939">
                  <c:v>1.734126984</c:v>
                </c:pt>
                <c:pt idx="940">
                  <c:v>1.749003984</c:v>
                </c:pt>
                <c:pt idx="941">
                  <c:v>1.76</c:v>
                </c:pt>
                <c:pt idx="942">
                  <c:v>1.76</c:v>
                </c:pt>
                <c:pt idx="943">
                  <c:v>1.767068273</c:v>
                </c:pt>
                <c:pt idx="944">
                  <c:v>1.771084337</c:v>
                </c:pt>
                <c:pt idx="945">
                  <c:v>1.785425101</c:v>
                </c:pt>
                <c:pt idx="946">
                  <c:v>1.7967479669999999</c:v>
                </c:pt>
                <c:pt idx="947">
                  <c:v>1.818930041</c:v>
                </c:pt>
                <c:pt idx="948">
                  <c:v>1.8312757200000001</c:v>
                </c:pt>
                <c:pt idx="949">
                  <c:v>1.839506173</c:v>
                </c:pt>
                <c:pt idx="950">
                  <c:v>1.8589211619999999</c:v>
                </c:pt>
                <c:pt idx="951">
                  <c:v>1.874476987</c:v>
                </c:pt>
                <c:pt idx="952">
                  <c:v>1.8823529409999999</c:v>
                </c:pt>
                <c:pt idx="953">
                  <c:v>1.8983050850000001</c:v>
                </c:pt>
                <c:pt idx="954">
                  <c:v>1.9145299149999999</c:v>
                </c:pt>
                <c:pt idx="955">
                  <c:v>1.9270386269999999</c:v>
                </c:pt>
                <c:pt idx="956">
                  <c:v>1.9270386269999999</c:v>
                </c:pt>
                <c:pt idx="957">
                  <c:v>1.9353448280000001</c:v>
                </c:pt>
                <c:pt idx="958">
                  <c:v>1.9353448280000001</c:v>
                </c:pt>
                <c:pt idx="959">
                  <c:v>1.9353448280000001</c:v>
                </c:pt>
                <c:pt idx="960">
                  <c:v>1.9606986900000001</c:v>
                </c:pt>
                <c:pt idx="961">
                  <c:v>1.9736842109999999</c:v>
                </c:pt>
                <c:pt idx="962">
                  <c:v>1.986784141</c:v>
                </c:pt>
                <c:pt idx="963">
                  <c:v>1.995575221</c:v>
                </c:pt>
                <c:pt idx="964">
                  <c:v>2.0178571430000001</c:v>
                </c:pt>
                <c:pt idx="965">
                  <c:v>2.0452488689999999</c:v>
                </c:pt>
                <c:pt idx="966">
                  <c:v>2.0730593609999999</c:v>
                </c:pt>
                <c:pt idx="967">
                  <c:v>2.077625571</c:v>
                </c:pt>
                <c:pt idx="968">
                  <c:v>2.1203703699999998</c:v>
                </c:pt>
                <c:pt idx="969">
                  <c:v>2.1203703699999998</c:v>
                </c:pt>
                <c:pt idx="970">
                  <c:v>2.1203703699999998</c:v>
                </c:pt>
                <c:pt idx="971">
                  <c:v>2.1296296300000002</c:v>
                </c:pt>
                <c:pt idx="972">
                  <c:v>2.1488372089999999</c:v>
                </c:pt>
                <c:pt idx="973">
                  <c:v>2.163551402</c:v>
                </c:pt>
                <c:pt idx="974">
                  <c:v>2.1728971960000001</c:v>
                </c:pt>
                <c:pt idx="975">
                  <c:v>2.1822429909999999</c:v>
                </c:pt>
                <c:pt idx="976">
                  <c:v>2.2075471699999998</c:v>
                </c:pt>
                <c:pt idx="977">
                  <c:v>2.2075471699999998</c:v>
                </c:pt>
                <c:pt idx="978">
                  <c:v>2.2122641509999998</c:v>
                </c:pt>
                <c:pt idx="979">
                  <c:v>2.2122641509999998</c:v>
                </c:pt>
                <c:pt idx="980">
                  <c:v>2.2122641509999998</c:v>
                </c:pt>
                <c:pt idx="981">
                  <c:v>2.2912621359999998</c:v>
                </c:pt>
                <c:pt idx="982">
                  <c:v>2.2961165050000001</c:v>
                </c:pt>
                <c:pt idx="983">
                  <c:v>2.3009708739999999</c:v>
                </c:pt>
                <c:pt idx="984">
                  <c:v>2.3058252430000001</c:v>
                </c:pt>
                <c:pt idx="985">
                  <c:v>2.3613861389999999</c:v>
                </c:pt>
                <c:pt idx="986">
                  <c:v>2.3762376239999998</c:v>
                </c:pt>
                <c:pt idx="987">
                  <c:v>2.3980099500000001</c:v>
                </c:pt>
                <c:pt idx="988">
                  <c:v>2.3980099500000001</c:v>
                </c:pt>
                <c:pt idx="989">
                  <c:v>2.4371859300000001</c:v>
                </c:pt>
                <c:pt idx="990">
                  <c:v>2.4371859300000001</c:v>
                </c:pt>
                <c:pt idx="991">
                  <c:v>2.4371859300000001</c:v>
                </c:pt>
                <c:pt idx="992">
                  <c:v>2.4744897959999999</c:v>
                </c:pt>
                <c:pt idx="993">
                  <c:v>2.4795918370000001</c:v>
                </c:pt>
                <c:pt idx="994">
                  <c:v>2.4846938779999999</c:v>
                </c:pt>
                <c:pt idx="995">
                  <c:v>2.4846938779999999</c:v>
                </c:pt>
                <c:pt idx="996">
                  <c:v>2.4846938779999999</c:v>
                </c:pt>
                <c:pt idx="997">
                  <c:v>2.5076923080000002</c:v>
                </c:pt>
                <c:pt idx="998">
                  <c:v>2.5206185570000001</c:v>
                </c:pt>
                <c:pt idx="999">
                  <c:v>2.5206185570000001</c:v>
                </c:pt>
                <c:pt idx="1000">
                  <c:v>2.5206185570000001</c:v>
                </c:pt>
                <c:pt idx="1001">
                  <c:v>2.533678756</c:v>
                </c:pt>
                <c:pt idx="1002">
                  <c:v>2.578125</c:v>
                </c:pt>
                <c:pt idx="1003">
                  <c:v>2.5916230370000002</c:v>
                </c:pt>
                <c:pt idx="1004">
                  <c:v>2.6052631580000001</c:v>
                </c:pt>
                <c:pt idx="1005">
                  <c:v>2.6190476189999998</c:v>
                </c:pt>
                <c:pt idx="1006">
                  <c:v>2.6542553189999998</c:v>
                </c:pt>
                <c:pt idx="1007">
                  <c:v>2.6542553189999998</c:v>
                </c:pt>
                <c:pt idx="1008">
                  <c:v>2.7027027029999999</c:v>
                </c:pt>
                <c:pt idx="1009">
                  <c:v>2.7027027029999999</c:v>
                </c:pt>
                <c:pt idx="1010">
                  <c:v>2.7135135140000002</c:v>
                </c:pt>
                <c:pt idx="1011">
                  <c:v>2.7135135140000002</c:v>
                </c:pt>
                <c:pt idx="1012">
                  <c:v>2.7135135140000002</c:v>
                </c:pt>
                <c:pt idx="1013">
                  <c:v>2.7297297299999999</c:v>
                </c:pt>
                <c:pt idx="1014">
                  <c:v>2.7297297299999999</c:v>
                </c:pt>
                <c:pt idx="1015">
                  <c:v>2.7297297299999999</c:v>
                </c:pt>
                <c:pt idx="1016">
                  <c:v>2.7445652169999999</c:v>
                </c:pt>
                <c:pt idx="1017">
                  <c:v>2.7595628419999998</c:v>
                </c:pt>
                <c:pt idx="1018">
                  <c:v>2.8111111110000002</c:v>
                </c:pt>
                <c:pt idx="1019">
                  <c:v>2.8483146069999998</c:v>
                </c:pt>
                <c:pt idx="1020">
                  <c:v>2.8483146069999998</c:v>
                </c:pt>
                <c:pt idx="1021">
                  <c:v>2.8644067799999999</c:v>
                </c:pt>
                <c:pt idx="1022">
                  <c:v>2.9028571429999999</c:v>
                </c:pt>
                <c:pt idx="1023">
                  <c:v>2.9252873560000001</c:v>
                </c:pt>
                <c:pt idx="1024">
                  <c:v>2.9651162790000001</c:v>
                </c:pt>
                <c:pt idx="1025">
                  <c:v>2.9883040940000001</c:v>
                </c:pt>
                <c:pt idx="1026">
                  <c:v>3.0295857989999999</c:v>
                </c:pt>
                <c:pt idx="1027">
                  <c:v>3.035502959</c:v>
                </c:pt>
                <c:pt idx="1028">
                  <c:v>3.0535714289999998</c:v>
                </c:pt>
                <c:pt idx="1029">
                  <c:v>3.0714285710000002</c:v>
                </c:pt>
                <c:pt idx="1030">
                  <c:v>3.0714285710000002</c:v>
                </c:pt>
                <c:pt idx="1031">
                  <c:v>3.0714285710000002</c:v>
                </c:pt>
                <c:pt idx="1032">
                  <c:v>3.089820359</c:v>
                </c:pt>
                <c:pt idx="1033">
                  <c:v>3.089820359</c:v>
                </c:pt>
                <c:pt idx="1034">
                  <c:v>3.1084337350000002</c:v>
                </c:pt>
                <c:pt idx="1035">
                  <c:v>3.1272727269999998</c:v>
                </c:pt>
                <c:pt idx="1036">
                  <c:v>3.1272727269999998</c:v>
                </c:pt>
                <c:pt idx="1037">
                  <c:v>3.152439024</c:v>
                </c:pt>
                <c:pt idx="1038">
                  <c:v>3.1779141100000001</c:v>
                </c:pt>
                <c:pt idx="1039">
                  <c:v>3.2360248450000002</c:v>
                </c:pt>
                <c:pt idx="1040">
                  <c:v>3.2484472050000002</c:v>
                </c:pt>
                <c:pt idx="1041">
                  <c:v>3.2687499999999998</c:v>
                </c:pt>
                <c:pt idx="1042">
                  <c:v>3.295597484</c:v>
                </c:pt>
                <c:pt idx="1043">
                  <c:v>3.3291139240000001</c:v>
                </c:pt>
                <c:pt idx="1044">
                  <c:v>3.3566878980000001</c:v>
                </c:pt>
                <c:pt idx="1045">
                  <c:v>3.3910256410000001</c:v>
                </c:pt>
                <c:pt idx="1046">
                  <c:v>3.486842105</c:v>
                </c:pt>
                <c:pt idx="1047">
                  <c:v>3.5</c:v>
                </c:pt>
                <c:pt idx="1048">
                  <c:v>3.5231788079999999</c:v>
                </c:pt>
                <c:pt idx="1049">
                  <c:v>3.5298013250000002</c:v>
                </c:pt>
                <c:pt idx="1050">
                  <c:v>3.5533333329999999</c:v>
                </c:pt>
                <c:pt idx="1051">
                  <c:v>3.6013513509999999</c:v>
                </c:pt>
                <c:pt idx="1052">
                  <c:v>3.6013513509999999</c:v>
                </c:pt>
                <c:pt idx="1053">
                  <c:v>3.6326530610000001</c:v>
                </c:pt>
                <c:pt idx="1054">
                  <c:v>3.6326530610000001</c:v>
                </c:pt>
                <c:pt idx="1055">
                  <c:v>3.6643835619999998</c:v>
                </c:pt>
                <c:pt idx="1056">
                  <c:v>3.7222222220000001</c:v>
                </c:pt>
                <c:pt idx="1057">
                  <c:v>3.7222222220000001</c:v>
                </c:pt>
                <c:pt idx="1058">
                  <c:v>3.7552447550000001</c:v>
                </c:pt>
                <c:pt idx="1059">
                  <c:v>3.8428571429999998</c:v>
                </c:pt>
                <c:pt idx="1060">
                  <c:v>3.8571428569999999</c:v>
                </c:pt>
                <c:pt idx="1061">
                  <c:v>3.9130434780000001</c:v>
                </c:pt>
                <c:pt idx="1062">
                  <c:v>3.920289855</c:v>
                </c:pt>
                <c:pt idx="1063">
                  <c:v>3.927536232</c:v>
                </c:pt>
                <c:pt idx="1064">
                  <c:v>3.9635036499999998</c:v>
                </c:pt>
                <c:pt idx="1065">
                  <c:v>3.9708029200000001</c:v>
                </c:pt>
                <c:pt idx="1066">
                  <c:v>3.97810219</c:v>
                </c:pt>
                <c:pt idx="1067">
                  <c:v>4.0072992699999999</c:v>
                </c:pt>
                <c:pt idx="1068">
                  <c:v>4.0072992699999999</c:v>
                </c:pt>
                <c:pt idx="1069">
                  <c:v>4.0145985399999997</c:v>
                </c:pt>
                <c:pt idx="1070">
                  <c:v>4.0145985399999997</c:v>
                </c:pt>
                <c:pt idx="1071">
                  <c:v>4.081481481</c:v>
                </c:pt>
                <c:pt idx="1072">
                  <c:v>4.0962962960000002</c:v>
                </c:pt>
                <c:pt idx="1073">
                  <c:v>4.1578947370000003</c:v>
                </c:pt>
                <c:pt idx="1074">
                  <c:v>4.2290076340000002</c:v>
                </c:pt>
                <c:pt idx="1075">
                  <c:v>4.328125</c:v>
                </c:pt>
                <c:pt idx="1076">
                  <c:v>4.3700787400000003</c:v>
                </c:pt>
                <c:pt idx="1077">
                  <c:v>4.4206349210000004</c:v>
                </c:pt>
                <c:pt idx="1078">
                  <c:v>4.4919354839999999</c:v>
                </c:pt>
                <c:pt idx="1079">
                  <c:v>4.5737704920000004</c:v>
                </c:pt>
                <c:pt idx="1080">
                  <c:v>4.6363636359999996</c:v>
                </c:pt>
                <c:pt idx="1081">
                  <c:v>4.6363636359999996</c:v>
                </c:pt>
                <c:pt idx="1082">
                  <c:v>4.6528925619999999</c:v>
                </c:pt>
                <c:pt idx="1083">
                  <c:v>4.6916666669999998</c:v>
                </c:pt>
                <c:pt idx="1084">
                  <c:v>4.6916666669999998</c:v>
                </c:pt>
                <c:pt idx="1085">
                  <c:v>4.7</c:v>
                </c:pt>
                <c:pt idx="1086">
                  <c:v>4.7796610169999996</c:v>
                </c:pt>
                <c:pt idx="1087">
                  <c:v>4.8205128210000003</c:v>
                </c:pt>
                <c:pt idx="1088">
                  <c:v>4.8205128210000003</c:v>
                </c:pt>
                <c:pt idx="1089">
                  <c:v>4.8205128210000003</c:v>
                </c:pt>
                <c:pt idx="1090">
                  <c:v>4.8620689659999998</c:v>
                </c:pt>
                <c:pt idx="1091">
                  <c:v>4.8620689659999998</c:v>
                </c:pt>
                <c:pt idx="1092">
                  <c:v>4.9649122810000001</c:v>
                </c:pt>
                <c:pt idx="1093">
                  <c:v>4.9649122810000001</c:v>
                </c:pt>
                <c:pt idx="1094">
                  <c:v>4.98245614</c:v>
                </c:pt>
                <c:pt idx="1095">
                  <c:v>5</c:v>
                </c:pt>
                <c:pt idx="1096">
                  <c:v>5.0707964600000004</c:v>
                </c:pt>
                <c:pt idx="1097">
                  <c:v>5.125</c:v>
                </c:pt>
                <c:pt idx="1098">
                  <c:v>5.2272727269999999</c:v>
                </c:pt>
                <c:pt idx="1099">
                  <c:v>5.342592593</c:v>
                </c:pt>
                <c:pt idx="1100">
                  <c:v>5.3611111109999996</c:v>
                </c:pt>
                <c:pt idx="1101">
                  <c:v>5.3703703699999998</c:v>
                </c:pt>
                <c:pt idx="1102">
                  <c:v>5.3703703699999998</c:v>
                </c:pt>
                <c:pt idx="1103">
                  <c:v>5.3703703699999998</c:v>
                </c:pt>
                <c:pt idx="1104">
                  <c:v>5.4299065420000003</c:v>
                </c:pt>
                <c:pt idx="1105">
                  <c:v>5.4299065420000003</c:v>
                </c:pt>
                <c:pt idx="1106">
                  <c:v>5.5333333329999999</c:v>
                </c:pt>
                <c:pt idx="1107">
                  <c:v>5.552380952</c:v>
                </c:pt>
                <c:pt idx="1108">
                  <c:v>5.6699029129999996</c:v>
                </c:pt>
                <c:pt idx="1109">
                  <c:v>5.6699029129999996</c:v>
                </c:pt>
                <c:pt idx="1110">
                  <c:v>5.898989899</c:v>
                </c:pt>
                <c:pt idx="1111">
                  <c:v>6.09375</c:v>
                </c:pt>
                <c:pt idx="1112">
                  <c:v>6.09375</c:v>
                </c:pt>
                <c:pt idx="1113">
                  <c:v>6.1145833329999997</c:v>
                </c:pt>
                <c:pt idx="1114">
                  <c:v>6.1145833329999997</c:v>
                </c:pt>
                <c:pt idx="1115">
                  <c:v>6.1789473680000002</c:v>
                </c:pt>
                <c:pt idx="1116">
                  <c:v>6.1789473680000002</c:v>
                </c:pt>
                <c:pt idx="1117">
                  <c:v>6.1894736840000002</c:v>
                </c:pt>
                <c:pt idx="1118">
                  <c:v>6.2</c:v>
                </c:pt>
                <c:pt idx="1119">
                  <c:v>6.2210526320000001</c:v>
                </c:pt>
                <c:pt idx="1120">
                  <c:v>6.242105263</c:v>
                </c:pt>
                <c:pt idx="1121">
                  <c:v>6.242105263</c:v>
                </c:pt>
                <c:pt idx="1122">
                  <c:v>6.3763440859999996</c:v>
                </c:pt>
                <c:pt idx="1123">
                  <c:v>6.3763440859999996</c:v>
                </c:pt>
                <c:pt idx="1124">
                  <c:v>6.3763440859999996</c:v>
                </c:pt>
                <c:pt idx="1125">
                  <c:v>6.5274725269999996</c:v>
                </c:pt>
                <c:pt idx="1126">
                  <c:v>6.5274725269999996</c:v>
                </c:pt>
                <c:pt idx="1127">
                  <c:v>6.6222222220000004</c:v>
                </c:pt>
                <c:pt idx="1128">
                  <c:v>6.6222222220000004</c:v>
                </c:pt>
                <c:pt idx="1129">
                  <c:v>6.6444444440000003</c:v>
                </c:pt>
                <c:pt idx="1130">
                  <c:v>6.6444444440000003</c:v>
                </c:pt>
                <c:pt idx="1131">
                  <c:v>6.6888888890000002</c:v>
                </c:pt>
                <c:pt idx="1132">
                  <c:v>6.7222222220000001</c:v>
                </c:pt>
                <c:pt idx="1133">
                  <c:v>6.875</c:v>
                </c:pt>
                <c:pt idx="1134">
                  <c:v>6.875</c:v>
                </c:pt>
                <c:pt idx="1135">
                  <c:v>6.875</c:v>
                </c:pt>
                <c:pt idx="1136">
                  <c:v>6.8863636359999996</c:v>
                </c:pt>
                <c:pt idx="1137">
                  <c:v>6.8863636359999996</c:v>
                </c:pt>
                <c:pt idx="1138">
                  <c:v>6.8863636359999996</c:v>
                </c:pt>
                <c:pt idx="1139">
                  <c:v>7.0465116280000002</c:v>
                </c:pt>
                <c:pt idx="1140">
                  <c:v>7.0465116280000002</c:v>
                </c:pt>
                <c:pt idx="1141">
                  <c:v>7.0465116280000002</c:v>
                </c:pt>
                <c:pt idx="1142">
                  <c:v>7.0465116280000002</c:v>
                </c:pt>
                <c:pt idx="1143">
                  <c:v>7.0697674419999998</c:v>
                </c:pt>
                <c:pt idx="1144">
                  <c:v>7.0697674419999998</c:v>
                </c:pt>
                <c:pt idx="1145">
                  <c:v>7.0697674419999998</c:v>
                </c:pt>
                <c:pt idx="1146">
                  <c:v>7.1764705879999999</c:v>
                </c:pt>
                <c:pt idx="1147">
                  <c:v>7.1764705879999999</c:v>
                </c:pt>
                <c:pt idx="1148">
                  <c:v>7.1882352940000001</c:v>
                </c:pt>
                <c:pt idx="1149">
                  <c:v>7.1882352940000001</c:v>
                </c:pt>
                <c:pt idx="1150">
                  <c:v>7.2738095239999998</c:v>
                </c:pt>
                <c:pt idx="1151">
                  <c:v>7.2738095239999998</c:v>
                </c:pt>
                <c:pt idx="1152">
                  <c:v>7.4512195119999998</c:v>
                </c:pt>
                <c:pt idx="1153">
                  <c:v>7.4512195119999998</c:v>
                </c:pt>
                <c:pt idx="1154">
                  <c:v>7.4756097559999999</c:v>
                </c:pt>
                <c:pt idx="1155">
                  <c:v>7.4756097559999999</c:v>
                </c:pt>
                <c:pt idx="1156">
                  <c:v>7.4756097559999999</c:v>
                </c:pt>
                <c:pt idx="1157">
                  <c:v>7.5679012349999999</c:v>
                </c:pt>
                <c:pt idx="1158">
                  <c:v>7.5679012349999999</c:v>
                </c:pt>
                <c:pt idx="1159">
                  <c:v>7.5679012349999999</c:v>
                </c:pt>
                <c:pt idx="1160">
                  <c:v>7.592592593</c:v>
                </c:pt>
                <c:pt idx="1161">
                  <c:v>7.592592593</c:v>
                </c:pt>
                <c:pt idx="1162">
                  <c:v>7.592592593</c:v>
                </c:pt>
                <c:pt idx="1163">
                  <c:v>7.592592593</c:v>
                </c:pt>
                <c:pt idx="1164">
                  <c:v>7.6875</c:v>
                </c:pt>
                <c:pt idx="1165">
                  <c:v>7.7848101270000001</c:v>
                </c:pt>
                <c:pt idx="1166">
                  <c:v>7.7848101270000001</c:v>
                </c:pt>
                <c:pt idx="1167">
                  <c:v>7.7974683540000003</c:v>
                </c:pt>
                <c:pt idx="1168">
                  <c:v>7.7974683540000003</c:v>
                </c:pt>
                <c:pt idx="1169">
                  <c:v>8</c:v>
                </c:pt>
                <c:pt idx="1170">
                  <c:v>8.1052631579999996</c:v>
                </c:pt>
                <c:pt idx="1171">
                  <c:v>8.1184210530000005</c:v>
                </c:pt>
                <c:pt idx="1172">
                  <c:v>8.1184210530000005</c:v>
                </c:pt>
                <c:pt idx="1173">
                  <c:v>8.1447368420000004</c:v>
                </c:pt>
                <c:pt idx="1174">
                  <c:v>8.2533333330000005</c:v>
                </c:pt>
                <c:pt idx="1175">
                  <c:v>8.2533333330000005</c:v>
                </c:pt>
                <c:pt idx="1176">
                  <c:v>8.2533333330000005</c:v>
                </c:pt>
                <c:pt idx="1177">
                  <c:v>8.2533333330000005</c:v>
                </c:pt>
                <c:pt idx="1178">
                  <c:v>8.2666666670000009</c:v>
                </c:pt>
                <c:pt idx="1179">
                  <c:v>8.3783783780000007</c:v>
                </c:pt>
                <c:pt idx="1180">
                  <c:v>8.3783783780000007</c:v>
                </c:pt>
                <c:pt idx="1181">
                  <c:v>8.3783783780000007</c:v>
                </c:pt>
                <c:pt idx="1182">
                  <c:v>8.4931506849999998</c:v>
                </c:pt>
                <c:pt idx="1183">
                  <c:v>8.4931506849999998</c:v>
                </c:pt>
                <c:pt idx="1184">
                  <c:v>8.4931506849999998</c:v>
                </c:pt>
                <c:pt idx="1185">
                  <c:v>8.5068493150000002</c:v>
                </c:pt>
                <c:pt idx="1186">
                  <c:v>8.5205479450000006</c:v>
                </c:pt>
                <c:pt idx="1187">
                  <c:v>8.7605633800000007</c:v>
                </c:pt>
                <c:pt idx="1188">
                  <c:v>8.7605633800000007</c:v>
                </c:pt>
                <c:pt idx="1189">
                  <c:v>8.8857142860000007</c:v>
                </c:pt>
                <c:pt idx="1190">
                  <c:v>8.914285714</c:v>
                </c:pt>
                <c:pt idx="1191">
                  <c:v>8.9285714289999998</c:v>
                </c:pt>
                <c:pt idx="1192">
                  <c:v>9.0579710139999996</c:v>
                </c:pt>
                <c:pt idx="1193">
                  <c:v>9.1911764710000003</c:v>
                </c:pt>
                <c:pt idx="1194">
                  <c:v>9.1911764710000003</c:v>
                </c:pt>
                <c:pt idx="1195">
                  <c:v>9.2058823529999998</c:v>
                </c:pt>
                <c:pt idx="1196">
                  <c:v>9.2058823529999998</c:v>
                </c:pt>
                <c:pt idx="1197">
                  <c:v>9.2058823529999998</c:v>
                </c:pt>
                <c:pt idx="1198">
                  <c:v>9.3432835819999998</c:v>
                </c:pt>
                <c:pt idx="1199">
                  <c:v>9.6307692310000004</c:v>
                </c:pt>
                <c:pt idx="1200">
                  <c:v>9.6461538460000007</c:v>
                </c:pt>
                <c:pt idx="1201">
                  <c:v>9.796875</c:v>
                </c:pt>
                <c:pt idx="1202">
                  <c:v>9.796875</c:v>
                </c:pt>
                <c:pt idx="1203">
                  <c:v>9.8125</c:v>
                </c:pt>
                <c:pt idx="1204">
                  <c:v>9.8125</c:v>
                </c:pt>
                <c:pt idx="1205">
                  <c:v>9.8125</c:v>
                </c:pt>
                <c:pt idx="1206">
                  <c:v>9.8125</c:v>
                </c:pt>
                <c:pt idx="1207">
                  <c:v>9.9682539680000009</c:v>
                </c:pt>
                <c:pt idx="1208">
                  <c:v>10</c:v>
                </c:pt>
                <c:pt idx="1209">
                  <c:v>10</c:v>
                </c:pt>
                <c:pt idx="1210">
                  <c:v>10.015873020000001</c:v>
                </c:pt>
                <c:pt idx="1211">
                  <c:v>10.015873020000001</c:v>
                </c:pt>
                <c:pt idx="1212">
                  <c:v>10.015873020000001</c:v>
                </c:pt>
                <c:pt idx="1213">
                  <c:v>10.031746030000001</c:v>
                </c:pt>
                <c:pt idx="1214">
                  <c:v>10.04761905</c:v>
                </c:pt>
                <c:pt idx="1215">
                  <c:v>10.20967742</c:v>
                </c:pt>
                <c:pt idx="1216">
                  <c:v>10.20967742</c:v>
                </c:pt>
                <c:pt idx="1217">
                  <c:v>10.20967742</c:v>
                </c:pt>
                <c:pt idx="1218">
                  <c:v>10.20967742</c:v>
                </c:pt>
                <c:pt idx="1219">
                  <c:v>10.39344262</c:v>
                </c:pt>
                <c:pt idx="1220">
                  <c:v>10.426229510000001</c:v>
                </c:pt>
                <c:pt idx="1221">
                  <c:v>10.426229510000001</c:v>
                </c:pt>
                <c:pt idx="1222">
                  <c:v>10.442622950000001</c:v>
                </c:pt>
                <c:pt idx="1223">
                  <c:v>10.616666670000001</c:v>
                </c:pt>
                <c:pt idx="1224">
                  <c:v>10.98275862</c:v>
                </c:pt>
                <c:pt idx="1225">
                  <c:v>10.98275862</c:v>
                </c:pt>
                <c:pt idx="1226">
                  <c:v>11.1754386</c:v>
                </c:pt>
                <c:pt idx="1227">
                  <c:v>11.1754386</c:v>
                </c:pt>
                <c:pt idx="1228">
                  <c:v>11.19298246</c:v>
                </c:pt>
                <c:pt idx="1229">
                  <c:v>11.6</c:v>
                </c:pt>
                <c:pt idx="1230">
                  <c:v>11.6</c:v>
                </c:pt>
                <c:pt idx="1231">
                  <c:v>11.6</c:v>
                </c:pt>
                <c:pt idx="1232">
                  <c:v>11.6</c:v>
                </c:pt>
                <c:pt idx="1233">
                  <c:v>11.6</c:v>
                </c:pt>
                <c:pt idx="1234">
                  <c:v>11.6</c:v>
                </c:pt>
                <c:pt idx="1235">
                  <c:v>11.6</c:v>
                </c:pt>
                <c:pt idx="1236">
                  <c:v>11.61818182</c:v>
                </c:pt>
                <c:pt idx="1237">
                  <c:v>11.61818182</c:v>
                </c:pt>
                <c:pt idx="1238">
                  <c:v>11.83333333</c:v>
                </c:pt>
                <c:pt idx="1239">
                  <c:v>12.056603770000001</c:v>
                </c:pt>
                <c:pt idx="1240">
                  <c:v>12.0754717</c:v>
                </c:pt>
                <c:pt idx="1241">
                  <c:v>12.0754717</c:v>
                </c:pt>
                <c:pt idx="1242">
                  <c:v>12.0754717</c:v>
                </c:pt>
                <c:pt idx="1243">
                  <c:v>12.0754717</c:v>
                </c:pt>
                <c:pt idx="1244">
                  <c:v>12.09433962</c:v>
                </c:pt>
                <c:pt idx="1245">
                  <c:v>12.36538462</c:v>
                </c:pt>
                <c:pt idx="1246">
                  <c:v>12.36538462</c:v>
                </c:pt>
                <c:pt idx="1247">
                  <c:v>12.38461538</c:v>
                </c:pt>
                <c:pt idx="1248">
                  <c:v>12.38461538</c:v>
                </c:pt>
                <c:pt idx="1249">
                  <c:v>12.38461538</c:v>
                </c:pt>
                <c:pt idx="1250">
                  <c:v>12.42307692</c:v>
                </c:pt>
                <c:pt idx="1251">
                  <c:v>12.42307692</c:v>
                </c:pt>
                <c:pt idx="1252">
                  <c:v>12.42307692</c:v>
                </c:pt>
                <c:pt idx="1253">
                  <c:v>12.42307692</c:v>
                </c:pt>
                <c:pt idx="1254">
                  <c:v>12.42307692</c:v>
                </c:pt>
                <c:pt idx="1255">
                  <c:v>12.42307692</c:v>
                </c:pt>
                <c:pt idx="1256">
                  <c:v>12.42307692</c:v>
                </c:pt>
                <c:pt idx="1257">
                  <c:v>12.42307692</c:v>
                </c:pt>
                <c:pt idx="1258">
                  <c:v>12.42307692</c:v>
                </c:pt>
                <c:pt idx="1259">
                  <c:v>12.44230769</c:v>
                </c:pt>
                <c:pt idx="1260">
                  <c:v>12.46153846</c:v>
                </c:pt>
                <c:pt idx="1261">
                  <c:v>12.70588235</c:v>
                </c:pt>
                <c:pt idx="1262">
                  <c:v>12.70588235</c:v>
                </c:pt>
                <c:pt idx="1263">
                  <c:v>12.70588235</c:v>
                </c:pt>
                <c:pt idx="1264">
                  <c:v>12.70588235</c:v>
                </c:pt>
                <c:pt idx="1265">
                  <c:v>12.70588235</c:v>
                </c:pt>
                <c:pt idx="1266">
                  <c:v>12.725490199999999</c:v>
                </c:pt>
                <c:pt idx="1267">
                  <c:v>12.725490199999999</c:v>
                </c:pt>
                <c:pt idx="1268">
                  <c:v>12.725490199999999</c:v>
                </c:pt>
                <c:pt idx="1269">
                  <c:v>12.725490199999999</c:v>
                </c:pt>
                <c:pt idx="1270">
                  <c:v>12.725490199999999</c:v>
                </c:pt>
                <c:pt idx="1271">
                  <c:v>12.725490199999999</c:v>
                </c:pt>
                <c:pt idx="1272">
                  <c:v>12.98</c:v>
                </c:pt>
                <c:pt idx="1273">
                  <c:v>13.244897959999999</c:v>
                </c:pt>
                <c:pt idx="1274">
                  <c:v>13.244897959999999</c:v>
                </c:pt>
                <c:pt idx="1275">
                  <c:v>13.244897959999999</c:v>
                </c:pt>
                <c:pt idx="1276">
                  <c:v>13.244897959999999</c:v>
                </c:pt>
                <c:pt idx="1277">
                  <c:v>13.244897959999999</c:v>
                </c:pt>
                <c:pt idx="1278">
                  <c:v>13.244897959999999</c:v>
                </c:pt>
                <c:pt idx="1279">
                  <c:v>13.244897959999999</c:v>
                </c:pt>
                <c:pt idx="1280">
                  <c:v>13.244897959999999</c:v>
                </c:pt>
                <c:pt idx="1281">
                  <c:v>13.244897959999999</c:v>
                </c:pt>
                <c:pt idx="1282">
                  <c:v>13.26530612</c:v>
                </c:pt>
                <c:pt idx="1283">
                  <c:v>13.26530612</c:v>
                </c:pt>
                <c:pt idx="1284">
                  <c:v>13.54166667</c:v>
                </c:pt>
                <c:pt idx="1285">
                  <c:v>13.54166667</c:v>
                </c:pt>
                <c:pt idx="1286">
                  <c:v>13.54166667</c:v>
                </c:pt>
                <c:pt idx="1287">
                  <c:v>13.54166667</c:v>
                </c:pt>
                <c:pt idx="1288">
                  <c:v>13.54166667</c:v>
                </c:pt>
                <c:pt idx="1289">
                  <c:v>13.54166667</c:v>
                </c:pt>
                <c:pt idx="1290">
                  <c:v>13.54166667</c:v>
                </c:pt>
                <c:pt idx="1291">
                  <c:v>13.54166667</c:v>
                </c:pt>
                <c:pt idx="1292">
                  <c:v>13.54166667</c:v>
                </c:pt>
                <c:pt idx="1293">
                  <c:v>13.5625</c:v>
                </c:pt>
                <c:pt idx="1294">
                  <c:v>13.58333333</c:v>
                </c:pt>
                <c:pt idx="1295">
                  <c:v>13.87234043</c:v>
                </c:pt>
                <c:pt idx="1296">
                  <c:v>13.87234043</c:v>
                </c:pt>
                <c:pt idx="1297">
                  <c:v>13.87234043</c:v>
                </c:pt>
                <c:pt idx="1298">
                  <c:v>13.87234043</c:v>
                </c:pt>
                <c:pt idx="1299">
                  <c:v>13.87234043</c:v>
                </c:pt>
                <c:pt idx="1300">
                  <c:v>14.17391304</c:v>
                </c:pt>
                <c:pt idx="1301">
                  <c:v>14.17391304</c:v>
                </c:pt>
                <c:pt idx="1302">
                  <c:v>14.48888889</c:v>
                </c:pt>
                <c:pt idx="1303">
                  <c:v>14.48888889</c:v>
                </c:pt>
                <c:pt idx="1304">
                  <c:v>14.48888889</c:v>
                </c:pt>
                <c:pt idx="1305">
                  <c:v>14.51111111</c:v>
                </c:pt>
                <c:pt idx="1306">
                  <c:v>15.186046510000001</c:v>
                </c:pt>
                <c:pt idx="1307">
                  <c:v>15.186046510000001</c:v>
                </c:pt>
                <c:pt idx="1308">
                  <c:v>15.186046510000001</c:v>
                </c:pt>
                <c:pt idx="1309">
                  <c:v>15.186046510000001</c:v>
                </c:pt>
                <c:pt idx="1310">
                  <c:v>15.186046510000001</c:v>
                </c:pt>
                <c:pt idx="1311">
                  <c:v>15.186046510000001</c:v>
                </c:pt>
                <c:pt idx="1312">
                  <c:v>15.54761905</c:v>
                </c:pt>
                <c:pt idx="1313">
                  <c:v>15.54761905</c:v>
                </c:pt>
                <c:pt idx="1314">
                  <c:v>15.54761905</c:v>
                </c:pt>
                <c:pt idx="1315">
                  <c:v>15.926829270000001</c:v>
                </c:pt>
                <c:pt idx="1316">
                  <c:v>15.95121951</c:v>
                </c:pt>
                <c:pt idx="1317">
                  <c:v>15.95121951</c:v>
                </c:pt>
                <c:pt idx="1318">
                  <c:v>15.95121951</c:v>
                </c:pt>
                <c:pt idx="1319">
                  <c:v>15.95121951</c:v>
                </c:pt>
                <c:pt idx="1320">
                  <c:v>16.350000000000001</c:v>
                </c:pt>
                <c:pt idx="1321">
                  <c:v>16.375</c:v>
                </c:pt>
                <c:pt idx="1322">
                  <c:v>16.375</c:v>
                </c:pt>
                <c:pt idx="1323">
                  <c:v>16.399999999999999</c:v>
                </c:pt>
                <c:pt idx="1324">
                  <c:v>16.399999999999999</c:v>
                </c:pt>
                <c:pt idx="1325">
                  <c:v>16.399999999999999</c:v>
                </c:pt>
                <c:pt idx="1326">
                  <c:v>16.399999999999999</c:v>
                </c:pt>
                <c:pt idx="1327">
                  <c:v>16.45</c:v>
                </c:pt>
                <c:pt idx="1328">
                  <c:v>16.871794869999999</c:v>
                </c:pt>
                <c:pt idx="1329">
                  <c:v>16.871794869999999</c:v>
                </c:pt>
                <c:pt idx="1330">
                  <c:v>16.871794869999999</c:v>
                </c:pt>
                <c:pt idx="1331">
                  <c:v>16.871794869999999</c:v>
                </c:pt>
                <c:pt idx="1332">
                  <c:v>16.871794869999999</c:v>
                </c:pt>
                <c:pt idx="1333">
                  <c:v>16.897435900000001</c:v>
                </c:pt>
                <c:pt idx="1334">
                  <c:v>16.897435900000001</c:v>
                </c:pt>
                <c:pt idx="1335">
                  <c:v>16.897435900000001</c:v>
                </c:pt>
                <c:pt idx="1336">
                  <c:v>16.92307692</c:v>
                </c:pt>
                <c:pt idx="1337">
                  <c:v>16.92307692</c:v>
                </c:pt>
                <c:pt idx="1338">
                  <c:v>16.92307692</c:v>
                </c:pt>
                <c:pt idx="1339">
                  <c:v>16.92307692</c:v>
                </c:pt>
                <c:pt idx="1340">
                  <c:v>16.92307692</c:v>
                </c:pt>
                <c:pt idx="1341">
                  <c:v>17.864864860000001</c:v>
                </c:pt>
                <c:pt idx="1342">
                  <c:v>17.864864860000001</c:v>
                </c:pt>
                <c:pt idx="1343">
                  <c:v>17.864864860000001</c:v>
                </c:pt>
                <c:pt idx="1344">
                  <c:v>17.864864860000001</c:v>
                </c:pt>
                <c:pt idx="1345">
                  <c:v>17.864864860000001</c:v>
                </c:pt>
                <c:pt idx="1346">
                  <c:v>17.864864860000001</c:v>
                </c:pt>
                <c:pt idx="1347">
                  <c:v>18.36111111</c:v>
                </c:pt>
                <c:pt idx="1348">
                  <c:v>18.885714289999999</c:v>
                </c:pt>
                <c:pt idx="1349">
                  <c:v>18.914285710000001</c:v>
                </c:pt>
                <c:pt idx="1350">
                  <c:v>18.914285710000001</c:v>
                </c:pt>
                <c:pt idx="1351">
                  <c:v>18.914285710000001</c:v>
                </c:pt>
                <c:pt idx="1352">
                  <c:v>18.914285710000001</c:v>
                </c:pt>
                <c:pt idx="1353">
                  <c:v>19.470588240000001</c:v>
                </c:pt>
                <c:pt idx="1354">
                  <c:v>19.470588240000001</c:v>
                </c:pt>
                <c:pt idx="1355">
                  <c:v>19.470588240000001</c:v>
                </c:pt>
                <c:pt idx="1356">
                  <c:v>19.470588240000001</c:v>
                </c:pt>
                <c:pt idx="1357">
                  <c:v>19.470588240000001</c:v>
                </c:pt>
                <c:pt idx="1358">
                  <c:v>19.470588240000001</c:v>
                </c:pt>
                <c:pt idx="1359">
                  <c:v>19.470588240000001</c:v>
                </c:pt>
                <c:pt idx="1360">
                  <c:v>19.470588240000001</c:v>
                </c:pt>
                <c:pt idx="1361">
                  <c:v>20.060606060000001</c:v>
                </c:pt>
                <c:pt idx="1362">
                  <c:v>20.121212119999999</c:v>
                </c:pt>
                <c:pt idx="1363">
                  <c:v>20.121212119999999</c:v>
                </c:pt>
                <c:pt idx="1364">
                  <c:v>20.121212119999999</c:v>
                </c:pt>
                <c:pt idx="1365">
                  <c:v>20.121212119999999</c:v>
                </c:pt>
                <c:pt idx="1366">
                  <c:v>20.121212119999999</c:v>
                </c:pt>
                <c:pt idx="1367">
                  <c:v>20.75</c:v>
                </c:pt>
                <c:pt idx="1368">
                  <c:v>20.78125</c:v>
                </c:pt>
                <c:pt idx="1369">
                  <c:v>20.8125</c:v>
                </c:pt>
                <c:pt idx="1370">
                  <c:v>20.8125</c:v>
                </c:pt>
                <c:pt idx="1371">
                  <c:v>20.8125</c:v>
                </c:pt>
                <c:pt idx="1372">
                  <c:v>20.8125</c:v>
                </c:pt>
                <c:pt idx="1373">
                  <c:v>21.483870970000002</c:v>
                </c:pt>
                <c:pt idx="1374">
                  <c:v>21.516129029999998</c:v>
                </c:pt>
                <c:pt idx="1375">
                  <c:v>21.516129029999998</c:v>
                </c:pt>
                <c:pt idx="1376">
                  <c:v>21.516129029999998</c:v>
                </c:pt>
                <c:pt idx="1377">
                  <c:v>21.516129029999998</c:v>
                </c:pt>
                <c:pt idx="1378">
                  <c:v>21.516129029999998</c:v>
                </c:pt>
                <c:pt idx="1379">
                  <c:v>21.516129029999998</c:v>
                </c:pt>
                <c:pt idx="1380">
                  <c:v>21.516129029999998</c:v>
                </c:pt>
                <c:pt idx="1381">
                  <c:v>21.516129029999998</c:v>
                </c:pt>
                <c:pt idx="1382">
                  <c:v>22.266666669999999</c:v>
                </c:pt>
                <c:pt idx="1383">
                  <c:v>22.266666669999999</c:v>
                </c:pt>
                <c:pt idx="1384">
                  <c:v>22.266666669999999</c:v>
                </c:pt>
                <c:pt idx="1385">
                  <c:v>22.266666669999999</c:v>
                </c:pt>
                <c:pt idx="1386">
                  <c:v>22.266666669999999</c:v>
                </c:pt>
                <c:pt idx="1387">
                  <c:v>22.266666669999999</c:v>
                </c:pt>
                <c:pt idx="1388">
                  <c:v>22.3</c:v>
                </c:pt>
                <c:pt idx="1389">
                  <c:v>22.3</c:v>
                </c:pt>
                <c:pt idx="1390">
                  <c:v>23.068965519999999</c:v>
                </c:pt>
                <c:pt idx="1391">
                  <c:v>23.068965519999999</c:v>
                </c:pt>
                <c:pt idx="1392">
                  <c:v>23.89285714</c:v>
                </c:pt>
                <c:pt idx="1393">
                  <c:v>23.89285714</c:v>
                </c:pt>
                <c:pt idx="1394">
                  <c:v>23.928571430000002</c:v>
                </c:pt>
                <c:pt idx="1395">
                  <c:v>23.928571430000002</c:v>
                </c:pt>
                <c:pt idx="1396">
                  <c:v>23.928571430000002</c:v>
                </c:pt>
                <c:pt idx="1397">
                  <c:v>23.928571430000002</c:v>
                </c:pt>
                <c:pt idx="1398">
                  <c:v>23.928571430000002</c:v>
                </c:pt>
                <c:pt idx="1399">
                  <c:v>23.928571430000002</c:v>
                </c:pt>
                <c:pt idx="1400">
                  <c:v>23.928571430000002</c:v>
                </c:pt>
                <c:pt idx="1401">
                  <c:v>23.928571430000002</c:v>
                </c:pt>
                <c:pt idx="1402">
                  <c:v>23.928571430000002</c:v>
                </c:pt>
                <c:pt idx="1403">
                  <c:v>23.964285709999999</c:v>
                </c:pt>
                <c:pt idx="1404">
                  <c:v>23.964285709999999</c:v>
                </c:pt>
                <c:pt idx="1405">
                  <c:v>24.851851849999999</c:v>
                </c:pt>
                <c:pt idx="1406">
                  <c:v>24.851851849999999</c:v>
                </c:pt>
                <c:pt idx="1407">
                  <c:v>24.851851849999999</c:v>
                </c:pt>
                <c:pt idx="1408">
                  <c:v>24.851851849999999</c:v>
                </c:pt>
                <c:pt idx="1409">
                  <c:v>24.851851849999999</c:v>
                </c:pt>
                <c:pt idx="1410">
                  <c:v>24.851851849999999</c:v>
                </c:pt>
                <c:pt idx="1411">
                  <c:v>24.88888889</c:v>
                </c:pt>
                <c:pt idx="1412">
                  <c:v>24.88888889</c:v>
                </c:pt>
                <c:pt idx="1413">
                  <c:v>24.925925929999998</c:v>
                </c:pt>
                <c:pt idx="1414">
                  <c:v>24.925925929999998</c:v>
                </c:pt>
                <c:pt idx="1415">
                  <c:v>25.88461538</c:v>
                </c:pt>
                <c:pt idx="1416">
                  <c:v>25.88461538</c:v>
                </c:pt>
                <c:pt idx="1417">
                  <c:v>25.88461538</c:v>
                </c:pt>
                <c:pt idx="1418">
                  <c:v>25.88461538</c:v>
                </c:pt>
                <c:pt idx="1419">
                  <c:v>25.88461538</c:v>
                </c:pt>
                <c:pt idx="1420">
                  <c:v>25.88461538</c:v>
                </c:pt>
                <c:pt idx="1421">
                  <c:v>25.88461538</c:v>
                </c:pt>
                <c:pt idx="1422">
                  <c:v>25.88461538</c:v>
                </c:pt>
                <c:pt idx="1423">
                  <c:v>25.88461538</c:v>
                </c:pt>
                <c:pt idx="1424">
                  <c:v>25.88461538</c:v>
                </c:pt>
                <c:pt idx="1425">
                  <c:v>25.88461538</c:v>
                </c:pt>
                <c:pt idx="1426">
                  <c:v>25.92307692</c:v>
                </c:pt>
                <c:pt idx="1427">
                  <c:v>25.92307692</c:v>
                </c:pt>
                <c:pt idx="1428">
                  <c:v>25.92307692</c:v>
                </c:pt>
                <c:pt idx="1429">
                  <c:v>25.92307692</c:v>
                </c:pt>
                <c:pt idx="1430">
                  <c:v>25.92307692</c:v>
                </c:pt>
                <c:pt idx="1431">
                  <c:v>25.92307692</c:v>
                </c:pt>
                <c:pt idx="1432">
                  <c:v>25.92307692</c:v>
                </c:pt>
                <c:pt idx="1433">
                  <c:v>25.92307692</c:v>
                </c:pt>
                <c:pt idx="1434">
                  <c:v>26.96</c:v>
                </c:pt>
                <c:pt idx="1435">
                  <c:v>26.96</c:v>
                </c:pt>
                <c:pt idx="1436">
                  <c:v>27</c:v>
                </c:pt>
                <c:pt idx="1437">
                  <c:v>27</c:v>
                </c:pt>
                <c:pt idx="1438">
                  <c:v>27</c:v>
                </c:pt>
                <c:pt idx="1439">
                  <c:v>27</c:v>
                </c:pt>
                <c:pt idx="1440">
                  <c:v>27</c:v>
                </c:pt>
                <c:pt idx="1441">
                  <c:v>27</c:v>
                </c:pt>
                <c:pt idx="1442">
                  <c:v>27</c:v>
                </c:pt>
                <c:pt idx="1443">
                  <c:v>27</c:v>
                </c:pt>
                <c:pt idx="1444">
                  <c:v>27</c:v>
                </c:pt>
                <c:pt idx="1445">
                  <c:v>27</c:v>
                </c:pt>
                <c:pt idx="1446">
                  <c:v>27</c:v>
                </c:pt>
                <c:pt idx="1447">
                  <c:v>27</c:v>
                </c:pt>
                <c:pt idx="1448">
                  <c:v>27</c:v>
                </c:pt>
                <c:pt idx="1449">
                  <c:v>27</c:v>
                </c:pt>
                <c:pt idx="1450">
                  <c:v>27</c:v>
                </c:pt>
                <c:pt idx="1451">
                  <c:v>27</c:v>
                </c:pt>
                <c:pt idx="1452">
                  <c:v>27</c:v>
                </c:pt>
                <c:pt idx="1453">
                  <c:v>27</c:v>
                </c:pt>
                <c:pt idx="1454">
                  <c:v>27</c:v>
                </c:pt>
                <c:pt idx="1455">
                  <c:v>28.166666670000001</c:v>
                </c:pt>
                <c:pt idx="1456">
                  <c:v>28.166666670000001</c:v>
                </c:pt>
                <c:pt idx="1457">
                  <c:v>28.166666670000001</c:v>
                </c:pt>
                <c:pt idx="1458">
                  <c:v>28.166666670000001</c:v>
                </c:pt>
                <c:pt idx="1459">
                  <c:v>29.391304349999999</c:v>
                </c:pt>
                <c:pt idx="1460">
                  <c:v>29.391304349999999</c:v>
                </c:pt>
                <c:pt idx="1461">
                  <c:v>29.391304349999999</c:v>
                </c:pt>
                <c:pt idx="1462">
                  <c:v>29.391304349999999</c:v>
                </c:pt>
                <c:pt idx="1463">
                  <c:v>29.391304349999999</c:v>
                </c:pt>
                <c:pt idx="1464">
                  <c:v>30.727272729999999</c:v>
                </c:pt>
                <c:pt idx="1465">
                  <c:v>30.727272729999999</c:v>
                </c:pt>
                <c:pt idx="1466">
                  <c:v>30.727272729999999</c:v>
                </c:pt>
                <c:pt idx="1467">
                  <c:v>30.727272729999999</c:v>
                </c:pt>
                <c:pt idx="1468">
                  <c:v>30.727272729999999</c:v>
                </c:pt>
                <c:pt idx="1469">
                  <c:v>30.727272729999999</c:v>
                </c:pt>
                <c:pt idx="1470">
                  <c:v>30.727272729999999</c:v>
                </c:pt>
                <c:pt idx="1471">
                  <c:v>30.727272729999999</c:v>
                </c:pt>
                <c:pt idx="1472">
                  <c:v>30.727272729999999</c:v>
                </c:pt>
                <c:pt idx="1473">
                  <c:v>30.727272729999999</c:v>
                </c:pt>
                <c:pt idx="1474">
                  <c:v>30.727272729999999</c:v>
                </c:pt>
                <c:pt idx="1475">
                  <c:v>30.727272729999999</c:v>
                </c:pt>
                <c:pt idx="1476">
                  <c:v>30.772727270000001</c:v>
                </c:pt>
                <c:pt idx="1477">
                  <c:v>30.772727270000001</c:v>
                </c:pt>
                <c:pt idx="1478">
                  <c:v>30.772727270000001</c:v>
                </c:pt>
                <c:pt idx="1479">
                  <c:v>30.772727270000001</c:v>
                </c:pt>
                <c:pt idx="1480">
                  <c:v>30.81818182</c:v>
                </c:pt>
                <c:pt idx="1481">
                  <c:v>30.81818182</c:v>
                </c:pt>
                <c:pt idx="1482">
                  <c:v>30.81818182</c:v>
                </c:pt>
                <c:pt idx="1483">
                  <c:v>30.81818182</c:v>
                </c:pt>
                <c:pt idx="1484">
                  <c:v>30.81818182</c:v>
                </c:pt>
                <c:pt idx="1485">
                  <c:v>30.863636360000001</c:v>
                </c:pt>
                <c:pt idx="1486">
                  <c:v>30.863636360000001</c:v>
                </c:pt>
                <c:pt idx="1487">
                  <c:v>30.863636360000001</c:v>
                </c:pt>
                <c:pt idx="1488">
                  <c:v>30.863636360000001</c:v>
                </c:pt>
                <c:pt idx="1489">
                  <c:v>30.863636360000001</c:v>
                </c:pt>
                <c:pt idx="1490">
                  <c:v>30.863636360000001</c:v>
                </c:pt>
                <c:pt idx="1491">
                  <c:v>30.863636360000001</c:v>
                </c:pt>
                <c:pt idx="1492">
                  <c:v>30.863636360000001</c:v>
                </c:pt>
                <c:pt idx="1493">
                  <c:v>30.863636360000001</c:v>
                </c:pt>
                <c:pt idx="1494">
                  <c:v>30.863636360000001</c:v>
                </c:pt>
                <c:pt idx="1495">
                  <c:v>30.863636360000001</c:v>
                </c:pt>
                <c:pt idx="1496">
                  <c:v>30.863636360000001</c:v>
                </c:pt>
                <c:pt idx="1497">
                  <c:v>30.863636360000001</c:v>
                </c:pt>
                <c:pt idx="1498">
                  <c:v>30.863636360000001</c:v>
                </c:pt>
                <c:pt idx="1499">
                  <c:v>30.863636360000001</c:v>
                </c:pt>
                <c:pt idx="1500">
                  <c:v>30.863636360000001</c:v>
                </c:pt>
                <c:pt idx="1501">
                  <c:v>30.863636360000001</c:v>
                </c:pt>
                <c:pt idx="1502">
                  <c:v>30.863636360000001</c:v>
                </c:pt>
                <c:pt idx="1503">
                  <c:v>30.863636360000001</c:v>
                </c:pt>
                <c:pt idx="1504">
                  <c:v>30.863636360000001</c:v>
                </c:pt>
                <c:pt idx="1505">
                  <c:v>30.863636360000001</c:v>
                </c:pt>
                <c:pt idx="1506">
                  <c:v>30.863636360000001</c:v>
                </c:pt>
                <c:pt idx="1507">
                  <c:v>30.863636360000001</c:v>
                </c:pt>
                <c:pt idx="1508">
                  <c:v>30.863636360000001</c:v>
                </c:pt>
                <c:pt idx="1509">
                  <c:v>30.863636360000001</c:v>
                </c:pt>
                <c:pt idx="1510">
                  <c:v>30.863636360000001</c:v>
                </c:pt>
                <c:pt idx="1511">
                  <c:v>30.863636360000001</c:v>
                </c:pt>
                <c:pt idx="1512">
                  <c:v>30.863636360000001</c:v>
                </c:pt>
                <c:pt idx="1513">
                  <c:v>30.863636360000001</c:v>
                </c:pt>
                <c:pt idx="1514">
                  <c:v>30.863636360000001</c:v>
                </c:pt>
                <c:pt idx="1515">
                  <c:v>32.333333330000002</c:v>
                </c:pt>
                <c:pt idx="1516">
                  <c:v>32.333333330000002</c:v>
                </c:pt>
                <c:pt idx="1517">
                  <c:v>32.333333330000002</c:v>
                </c:pt>
                <c:pt idx="1518">
                  <c:v>32.333333330000002</c:v>
                </c:pt>
                <c:pt idx="1519">
                  <c:v>33.950000000000003</c:v>
                </c:pt>
                <c:pt idx="1520">
                  <c:v>33.950000000000003</c:v>
                </c:pt>
                <c:pt idx="1521">
                  <c:v>33.950000000000003</c:v>
                </c:pt>
                <c:pt idx="1522">
                  <c:v>33.950000000000003</c:v>
                </c:pt>
                <c:pt idx="1523">
                  <c:v>33.950000000000003</c:v>
                </c:pt>
                <c:pt idx="1524">
                  <c:v>33.950000000000003</c:v>
                </c:pt>
                <c:pt idx="1525">
                  <c:v>33.950000000000003</c:v>
                </c:pt>
                <c:pt idx="1526">
                  <c:v>33.950000000000003</c:v>
                </c:pt>
                <c:pt idx="1527">
                  <c:v>33.950000000000003</c:v>
                </c:pt>
                <c:pt idx="1528">
                  <c:v>33.950000000000003</c:v>
                </c:pt>
                <c:pt idx="1529">
                  <c:v>33.950000000000003</c:v>
                </c:pt>
                <c:pt idx="1530">
                  <c:v>33.950000000000003</c:v>
                </c:pt>
                <c:pt idx="1531">
                  <c:v>33.950000000000003</c:v>
                </c:pt>
                <c:pt idx="1532">
                  <c:v>33.950000000000003</c:v>
                </c:pt>
                <c:pt idx="1533">
                  <c:v>33.950000000000003</c:v>
                </c:pt>
                <c:pt idx="1534">
                  <c:v>33.950000000000003</c:v>
                </c:pt>
                <c:pt idx="1535">
                  <c:v>33.950000000000003</c:v>
                </c:pt>
                <c:pt idx="1536">
                  <c:v>34</c:v>
                </c:pt>
                <c:pt idx="1537">
                  <c:v>34</c:v>
                </c:pt>
                <c:pt idx="1538">
                  <c:v>34</c:v>
                </c:pt>
                <c:pt idx="1539">
                  <c:v>34</c:v>
                </c:pt>
                <c:pt idx="1540">
                  <c:v>34.049999999999997</c:v>
                </c:pt>
                <c:pt idx="1541">
                  <c:v>34.049999999999997</c:v>
                </c:pt>
                <c:pt idx="1542">
                  <c:v>34.049999999999997</c:v>
                </c:pt>
                <c:pt idx="1543">
                  <c:v>34.049999999999997</c:v>
                </c:pt>
                <c:pt idx="1544">
                  <c:v>34.049999999999997</c:v>
                </c:pt>
                <c:pt idx="1545">
                  <c:v>34.049999999999997</c:v>
                </c:pt>
                <c:pt idx="1546">
                  <c:v>34.049999999999997</c:v>
                </c:pt>
                <c:pt idx="1547">
                  <c:v>34.049999999999997</c:v>
                </c:pt>
                <c:pt idx="1548">
                  <c:v>35.842105259999997</c:v>
                </c:pt>
                <c:pt idx="1549">
                  <c:v>35.842105259999997</c:v>
                </c:pt>
                <c:pt idx="1550">
                  <c:v>35.842105259999997</c:v>
                </c:pt>
                <c:pt idx="1551">
                  <c:v>35.842105259999997</c:v>
                </c:pt>
                <c:pt idx="1552">
                  <c:v>35.842105259999997</c:v>
                </c:pt>
                <c:pt idx="1553">
                  <c:v>35.842105259999997</c:v>
                </c:pt>
                <c:pt idx="1554">
                  <c:v>35.842105259999997</c:v>
                </c:pt>
                <c:pt idx="1555">
                  <c:v>35.842105259999997</c:v>
                </c:pt>
                <c:pt idx="1556">
                  <c:v>37.833333330000002</c:v>
                </c:pt>
                <c:pt idx="1557">
                  <c:v>37.833333330000002</c:v>
                </c:pt>
                <c:pt idx="1558">
                  <c:v>37.833333330000002</c:v>
                </c:pt>
                <c:pt idx="1559">
                  <c:v>37.833333330000002</c:v>
                </c:pt>
                <c:pt idx="1560">
                  <c:v>37.833333330000002</c:v>
                </c:pt>
                <c:pt idx="1561">
                  <c:v>37.833333330000002</c:v>
                </c:pt>
                <c:pt idx="1562">
                  <c:v>37.833333330000002</c:v>
                </c:pt>
                <c:pt idx="1563">
                  <c:v>37.833333330000002</c:v>
                </c:pt>
                <c:pt idx="1564">
                  <c:v>37.833333330000002</c:v>
                </c:pt>
                <c:pt idx="1565">
                  <c:v>37.833333330000002</c:v>
                </c:pt>
                <c:pt idx="1566">
                  <c:v>37.833333330000002</c:v>
                </c:pt>
                <c:pt idx="1567">
                  <c:v>37.833333330000002</c:v>
                </c:pt>
                <c:pt idx="1568">
                  <c:v>40.058823529999998</c:v>
                </c:pt>
                <c:pt idx="1569">
                  <c:v>40.117647060000003</c:v>
                </c:pt>
                <c:pt idx="1570">
                  <c:v>40.117647060000003</c:v>
                </c:pt>
                <c:pt idx="1571">
                  <c:v>40.117647060000003</c:v>
                </c:pt>
                <c:pt idx="1572">
                  <c:v>40.117647060000003</c:v>
                </c:pt>
                <c:pt idx="1573">
                  <c:v>40.117647060000003</c:v>
                </c:pt>
                <c:pt idx="1574">
                  <c:v>40.117647060000003</c:v>
                </c:pt>
                <c:pt idx="1575">
                  <c:v>40.117647060000003</c:v>
                </c:pt>
                <c:pt idx="1576">
                  <c:v>40.117647060000003</c:v>
                </c:pt>
                <c:pt idx="1577">
                  <c:v>40.176470590000001</c:v>
                </c:pt>
                <c:pt idx="1578">
                  <c:v>40.176470590000001</c:v>
                </c:pt>
                <c:pt idx="1579">
                  <c:v>40.176470590000001</c:v>
                </c:pt>
                <c:pt idx="1580">
                  <c:v>40.176470590000001</c:v>
                </c:pt>
                <c:pt idx="1581">
                  <c:v>40.176470590000001</c:v>
                </c:pt>
                <c:pt idx="1582">
                  <c:v>40.176470590000001</c:v>
                </c:pt>
                <c:pt idx="1583">
                  <c:v>40.176470590000001</c:v>
                </c:pt>
                <c:pt idx="1584">
                  <c:v>40.176470590000001</c:v>
                </c:pt>
                <c:pt idx="1585">
                  <c:v>40.176470590000001</c:v>
                </c:pt>
                <c:pt idx="1586">
                  <c:v>40.176470590000001</c:v>
                </c:pt>
                <c:pt idx="1587">
                  <c:v>40.176470590000001</c:v>
                </c:pt>
                <c:pt idx="1588">
                  <c:v>40.176470590000001</c:v>
                </c:pt>
                <c:pt idx="1589">
                  <c:v>40.235294119999999</c:v>
                </c:pt>
                <c:pt idx="1590">
                  <c:v>40.235294119999999</c:v>
                </c:pt>
                <c:pt idx="1591">
                  <c:v>40.235294119999999</c:v>
                </c:pt>
                <c:pt idx="1592">
                  <c:v>40.235294119999999</c:v>
                </c:pt>
                <c:pt idx="1593">
                  <c:v>40.235294119999999</c:v>
                </c:pt>
                <c:pt idx="1594">
                  <c:v>40.235294119999999</c:v>
                </c:pt>
                <c:pt idx="1595">
                  <c:v>40.235294119999999</c:v>
                </c:pt>
                <c:pt idx="1596">
                  <c:v>40.235294119999999</c:v>
                </c:pt>
                <c:pt idx="1597">
                  <c:v>40.235294119999999</c:v>
                </c:pt>
                <c:pt idx="1598">
                  <c:v>40.235294119999999</c:v>
                </c:pt>
                <c:pt idx="1599">
                  <c:v>40.235294119999999</c:v>
                </c:pt>
                <c:pt idx="1600">
                  <c:v>42.75</c:v>
                </c:pt>
                <c:pt idx="1601">
                  <c:v>42.75</c:v>
                </c:pt>
                <c:pt idx="1602">
                  <c:v>42.75</c:v>
                </c:pt>
                <c:pt idx="1603">
                  <c:v>42.75</c:v>
                </c:pt>
                <c:pt idx="1604">
                  <c:v>42.75</c:v>
                </c:pt>
                <c:pt idx="1605">
                  <c:v>42.75</c:v>
                </c:pt>
                <c:pt idx="1606">
                  <c:v>42.75</c:v>
                </c:pt>
                <c:pt idx="1607">
                  <c:v>42.75</c:v>
                </c:pt>
                <c:pt idx="1608">
                  <c:v>42.75</c:v>
                </c:pt>
                <c:pt idx="1609">
                  <c:v>42.75</c:v>
                </c:pt>
                <c:pt idx="1610">
                  <c:v>42.75</c:v>
                </c:pt>
                <c:pt idx="1611">
                  <c:v>42.75</c:v>
                </c:pt>
                <c:pt idx="1612">
                  <c:v>42.75</c:v>
                </c:pt>
                <c:pt idx="1613">
                  <c:v>42.75</c:v>
                </c:pt>
                <c:pt idx="1614">
                  <c:v>42.75</c:v>
                </c:pt>
                <c:pt idx="1615">
                  <c:v>42.75</c:v>
                </c:pt>
                <c:pt idx="1616">
                  <c:v>42.75</c:v>
                </c:pt>
                <c:pt idx="1617">
                  <c:v>42.75</c:v>
                </c:pt>
                <c:pt idx="1618">
                  <c:v>42.75</c:v>
                </c:pt>
                <c:pt idx="1619">
                  <c:v>42.75</c:v>
                </c:pt>
                <c:pt idx="1620">
                  <c:v>42.75</c:v>
                </c:pt>
                <c:pt idx="1621">
                  <c:v>42.8125</c:v>
                </c:pt>
                <c:pt idx="1622">
                  <c:v>42.8125</c:v>
                </c:pt>
                <c:pt idx="1623">
                  <c:v>42.8125</c:v>
                </c:pt>
                <c:pt idx="1624">
                  <c:v>45.666666669999998</c:v>
                </c:pt>
                <c:pt idx="1625">
                  <c:v>45.666666669999998</c:v>
                </c:pt>
                <c:pt idx="1626">
                  <c:v>45.666666669999998</c:v>
                </c:pt>
                <c:pt idx="1627">
                  <c:v>45.666666669999998</c:v>
                </c:pt>
                <c:pt idx="1628">
                  <c:v>45.666666669999998</c:v>
                </c:pt>
                <c:pt idx="1629">
                  <c:v>45.666666669999998</c:v>
                </c:pt>
                <c:pt idx="1630">
                  <c:v>45.666666669999998</c:v>
                </c:pt>
                <c:pt idx="1631">
                  <c:v>45.666666669999998</c:v>
                </c:pt>
                <c:pt idx="1632">
                  <c:v>45.666666669999998</c:v>
                </c:pt>
                <c:pt idx="1633">
                  <c:v>45.666666669999998</c:v>
                </c:pt>
                <c:pt idx="1634">
                  <c:v>45.666666669999998</c:v>
                </c:pt>
                <c:pt idx="1635">
                  <c:v>45.666666669999998</c:v>
                </c:pt>
                <c:pt idx="1636">
                  <c:v>45.666666669999998</c:v>
                </c:pt>
                <c:pt idx="1637">
                  <c:v>45.666666669999998</c:v>
                </c:pt>
                <c:pt idx="1638">
                  <c:v>45.666666669999998</c:v>
                </c:pt>
                <c:pt idx="1639">
                  <c:v>45.666666669999998</c:v>
                </c:pt>
                <c:pt idx="1640">
                  <c:v>45.666666669999998</c:v>
                </c:pt>
                <c:pt idx="1641">
                  <c:v>45.666666669999998</c:v>
                </c:pt>
                <c:pt idx="1642">
                  <c:v>45.666666669999998</c:v>
                </c:pt>
                <c:pt idx="1643">
                  <c:v>45.666666669999998</c:v>
                </c:pt>
                <c:pt idx="1644">
                  <c:v>45.666666669999998</c:v>
                </c:pt>
                <c:pt idx="1645">
                  <c:v>45.733333330000001</c:v>
                </c:pt>
                <c:pt idx="1646">
                  <c:v>45.733333330000001</c:v>
                </c:pt>
                <c:pt idx="1647">
                  <c:v>45.733333330000001</c:v>
                </c:pt>
                <c:pt idx="1648">
                  <c:v>45.733333330000001</c:v>
                </c:pt>
                <c:pt idx="1649">
                  <c:v>45.733333330000001</c:v>
                </c:pt>
                <c:pt idx="1650">
                  <c:v>45.733333330000001</c:v>
                </c:pt>
                <c:pt idx="1651">
                  <c:v>45.733333330000001</c:v>
                </c:pt>
                <c:pt idx="1652">
                  <c:v>45.733333330000001</c:v>
                </c:pt>
                <c:pt idx="1653">
                  <c:v>45.733333330000001</c:v>
                </c:pt>
                <c:pt idx="1654">
                  <c:v>49</c:v>
                </c:pt>
                <c:pt idx="1655">
                  <c:v>49</c:v>
                </c:pt>
                <c:pt idx="1656">
                  <c:v>49</c:v>
                </c:pt>
                <c:pt idx="1657">
                  <c:v>49</c:v>
                </c:pt>
                <c:pt idx="1658">
                  <c:v>49</c:v>
                </c:pt>
                <c:pt idx="1659">
                  <c:v>49</c:v>
                </c:pt>
                <c:pt idx="1660">
                  <c:v>49</c:v>
                </c:pt>
                <c:pt idx="1661">
                  <c:v>49</c:v>
                </c:pt>
                <c:pt idx="1662">
                  <c:v>49</c:v>
                </c:pt>
                <c:pt idx="1663">
                  <c:v>49</c:v>
                </c:pt>
                <c:pt idx="1664">
                  <c:v>49</c:v>
                </c:pt>
                <c:pt idx="1665">
                  <c:v>49</c:v>
                </c:pt>
                <c:pt idx="1666">
                  <c:v>49</c:v>
                </c:pt>
                <c:pt idx="1667">
                  <c:v>52.76923077</c:v>
                </c:pt>
                <c:pt idx="1668">
                  <c:v>52.76923077</c:v>
                </c:pt>
                <c:pt idx="1669">
                  <c:v>52.76923077</c:v>
                </c:pt>
                <c:pt idx="1670">
                  <c:v>52.76923077</c:v>
                </c:pt>
                <c:pt idx="1671">
                  <c:v>52.76923077</c:v>
                </c:pt>
                <c:pt idx="1672">
                  <c:v>52.76923077</c:v>
                </c:pt>
                <c:pt idx="1673">
                  <c:v>52.76923077</c:v>
                </c:pt>
                <c:pt idx="1674">
                  <c:v>52.76923077</c:v>
                </c:pt>
                <c:pt idx="1675">
                  <c:v>52.84615385</c:v>
                </c:pt>
                <c:pt idx="1676">
                  <c:v>57.25</c:v>
                </c:pt>
                <c:pt idx="1677">
                  <c:v>57.25</c:v>
                </c:pt>
                <c:pt idx="1678">
                  <c:v>57.25</c:v>
                </c:pt>
                <c:pt idx="1679">
                  <c:v>57.25</c:v>
                </c:pt>
                <c:pt idx="1680">
                  <c:v>57.25</c:v>
                </c:pt>
                <c:pt idx="1681">
                  <c:v>57.25</c:v>
                </c:pt>
                <c:pt idx="1682">
                  <c:v>57.25</c:v>
                </c:pt>
                <c:pt idx="1683">
                  <c:v>57.25</c:v>
                </c:pt>
                <c:pt idx="1684">
                  <c:v>57.25</c:v>
                </c:pt>
                <c:pt idx="1685">
                  <c:v>57.25</c:v>
                </c:pt>
                <c:pt idx="1686">
                  <c:v>57.25</c:v>
                </c:pt>
                <c:pt idx="1687">
                  <c:v>57.25</c:v>
                </c:pt>
                <c:pt idx="1688">
                  <c:v>57.333333330000002</c:v>
                </c:pt>
                <c:pt idx="1689">
                  <c:v>57.333333330000002</c:v>
                </c:pt>
                <c:pt idx="1690">
                  <c:v>57.333333330000002</c:v>
                </c:pt>
                <c:pt idx="1691">
                  <c:v>57.333333330000002</c:v>
                </c:pt>
                <c:pt idx="1692">
                  <c:v>57.333333330000002</c:v>
                </c:pt>
                <c:pt idx="1693">
                  <c:v>57.333333330000002</c:v>
                </c:pt>
                <c:pt idx="1694">
                  <c:v>57.333333330000002</c:v>
                </c:pt>
                <c:pt idx="1695">
                  <c:v>57.333333330000002</c:v>
                </c:pt>
                <c:pt idx="1696">
                  <c:v>57.333333330000002</c:v>
                </c:pt>
                <c:pt idx="1697">
                  <c:v>57.416666669999998</c:v>
                </c:pt>
                <c:pt idx="1698">
                  <c:v>57.416666669999998</c:v>
                </c:pt>
                <c:pt idx="1699">
                  <c:v>57.416666669999998</c:v>
                </c:pt>
                <c:pt idx="1700">
                  <c:v>57.416666669999998</c:v>
                </c:pt>
                <c:pt idx="1701">
                  <c:v>57.416666669999998</c:v>
                </c:pt>
                <c:pt idx="1702">
                  <c:v>57.416666669999998</c:v>
                </c:pt>
                <c:pt idx="1703">
                  <c:v>57.416666669999998</c:v>
                </c:pt>
                <c:pt idx="1704">
                  <c:v>57.416666669999998</c:v>
                </c:pt>
                <c:pt idx="1705">
                  <c:v>57.416666669999998</c:v>
                </c:pt>
                <c:pt idx="1706">
                  <c:v>57.416666669999998</c:v>
                </c:pt>
                <c:pt idx="1707">
                  <c:v>57.416666669999998</c:v>
                </c:pt>
                <c:pt idx="1708">
                  <c:v>57.416666669999998</c:v>
                </c:pt>
                <c:pt idx="1709">
                  <c:v>57.416666669999998</c:v>
                </c:pt>
                <c:pt idx="1710">
                  <c:v>57.416666669999998</c:v>
                </c:pt>
                <c:pt idx="1711">
                  <c:v>57.416666669999998</c:v>
                </c:pt>
                <c:pt idx="1712">
                  <c:v>57.416666669999998</c:v>
                </c:pt>
                <c:pt idx="1713">
                  <c:v>57.416666669999998</c:v>
                </c:pt>
                <c:pt idx="1714">
                  <c:v>57.416666669999998</c:v>
                </c:pt>
                <c:pt idx="1715">
                  <c:v>57.416666669999998</c:v>
                </c:pt>
                <c:pt idx="1716">
                  <c:v>57.416666669999998</c:v>
                </c:pt>
                <c:pt idx="1717">
                  <c:v>57.416666669999998</c:v>
                </c:pt>
                <c:pt idx="1718">
                  <c:v>57.416666669999998</c:v>
                </c:pt>
                <c:pt idx="1719">
                  <c:v>57.416666669999998</c:v>
                </c:pt>
                <c:pt idx="1720">
                  <c:v>57.416666669999998</c:v>
                </c:pt>
                <c:pt idx="1721">
                  <c:v>57.416666669999998</c:v>
                </c:pt>
                <c:pt idx="1722">
                  <c:v>57.416666669999998</c:v>
                </c:pt>
                <c:pt idx="1723">
                  <c:v>57.416666669999998</c:v>
                </c:pt>
                <c:pt idx="1724">
                  <c:v>57.416666669999998</c:v>
                </c:pt>
                <c:pt idx="1725">
                  <c:v>57.416666669999998</c:v>
                </c:pt>
                <c:pt idx="1726">
                  <c:v>57.416666669999998</c:v>
                </c:pt>
                <c:pt idx="1727">
                  <c:v>62.636363639999999</c:v>
                </c:pt>
                <c:pt idx="1728">
                  <c:v>62.636363639999999</c:v>
                </c:pt>
                <c:pt idx="1729">
                  <c:v>62.636363639999999</c:v>
                </c:pt>
                <c:pt idx="1730">
                  <c:v>62.636363639999999</c:v>
                </c:pt>
                <c:pt idx="1731">
                  <c:v>62.636363639999999</c:v>
                </c:pt>
                <c:pt idx="1732">
                  <c:v>62.636363639999999</c:v>
                </c:pt>
                <c:pt idx="1733">
                  <c:v>62.636363639999999</c:v>
                </c:pt>
                <c:pt idx="1734">
                  <c:v>62.636363639999999</c:v>
                </c:pt>
                <c:pt idx="1735">
                  <c:v>62.636363639999999</c:v>
                </c:pt>
                <c:pt idx="1736">
                  <c:v>62.636363639999999</c:v>
                </c:pt>
                <c:pt idx="1737">
                  <c:v>62.636363639999999</c:v>
                </c:pt>
                <c:pt idx="1738">
                  <c:v>62.636363639999999</c:v>
                </c:pt>
                <c:pt idx="1739">
                  <c:v>62.636363639999999</c:v>
                </c:pt>
                <c:pt idx="1740">
                  <c:v>62.636363639999999</c:v>
                </c:pt>
                <c:pt idx="1741">
                  <c:v>62.636363639999999</c:v>
                </c:pt>
                <c:pt idx="1742">
                  <c:v>62.636363639999999</c:v>
                </c:pt>
                <c:pt idx="1743">
                  <c:v>62.636363639999999</c:v>
                </c:pt>
                <c:pt idx="1744">
                  <c:v>62.636363639999999</c:v>
                </c:pt>
                <c:pt idx="1745">
                  <c:v>62.636363639999999</c:v>
                </c:pt>
                <c:pt idx="1746">
                  <c:v>68.900000000000006</c:v>
                </c:pt>
                <c:pt idx="1747">
                  <c:v>68.900000000000006</c:v>
                </c:pt>
                <c:pt idx="1748">
                  <c:v>69</c:v>
                </c:pt>
                <c:pt idx="1749">
                  <c:v>69</c:v>
                </c:pt>
                <c:pt idx="1750">
                  <c:v>69</c:v>
                </c:pt>
                <c:pt idx="1751">
                  <c:v>69</c:v>
                </c:pt>
                <c:pt idx="1752">
                  <c:v>76.666666669999998</c:v>
                </c:pt>
                <c:pt idx="1753">
                  <c:v>76.666666669999998</c:v>
                </c:pt>
                <c:pt idx="1754">
                  <c:v>76.666666669999998</c:v>
                </c:pt>
                <c:pt idx="1755">
                  <c:v>76.666666669999998</c:v>
                </c:pt>
                <c:pt idx="1756">
                  <c:v>76.666666669999998</c:v>
                </c:pt>
                <c:pt idx="1757">
                  <c:v>76.666666669999998</c:v>
                </c:pt>
                <c:pt idx="1758">
                  <c:v>76.666666669999998</c:v>
                </c:pt>
                <c:pt idx="1759">
                  <c:v>86.25</c:v>
                </c:pt>
                <c:pt idx="1760">
                  <c:v>86.25</c:v>
                </c:pt>
                <c:pt idx="1761">
                  <c:v>86.25</c:v>
                </c:pt>
                <c:pt idx="1762">
                  <c:v>86.25</c:v>
                </c:pt>
                <c:pt idx="1763">
                  <c:v>86.25</c:v>
                </c:pt>
                <c:pt idx="1764">
                  <c:v>86.25</c:v>
                </c:pt>
                <c:pt idx="1765">
                  <c:v>86.25</c:v>
                </c:pt>
                <c:pt idx="1766">
                  <c:v>86.25</c:v>
                </c:pt>
                <c:pt idx="1767">
                  <c:v>86.375</c:v>
                </c:pt>
                <c:pt idx="1768">
                  <c:v>86.375</c:v>
                </c:pt>
                <c:pt idx="1769">
                  <c:v>86.375</c:v>
                </c:pt>
                <c:pt idx="1770">
                  <c:v>86.375</c:v>
                </c:pt>
                <c:pt idx="1771">
                  <c:v>86.375</c:v>
                </c:pt>
                <c:pt idx="1772">
                  <c:v>86.375</c:v>
                </c:pt>
                <c:pt idx="1773">
                  <c:v>86.5</c:v>
                </c:pt>
                <c:pt idx="1774">
                  <c:v>86.5</c:v>
                </c:pt>
                <c:pt idx="1775">
                  <c:v>86.5</c:v>
                </c:pt>
                <c:pt idx="1776">
                  <c:v>86.5</c:v>
                </c:pt>
                <c:pt idx="1777">
                  <c:v>98.857142859999996</c:v>
                </c:pt>
                <c:pt idx="1778">
                  <c:v>98.857142859999996</c:v>
                </c:pt>
                <c:pt idx="1779">
                  <c:v>115.33333330000001</c:v>
                </c:pt>
                <c:pt idx="1780">
                  <c:v>115.5</c:v>
                </c:pt>
                <c:pt idx="1781">
                  <c:v>115.5</c:v>
                </c:pt>
                <c:pt idx="1782">
                  <c:v>115.5</c:v>
                </c:pt>
                <c:pt idx="1783">
                  <c:v>115.5</c:v>
                </c:pt>
                <c:pt idx="1784">
                  <c:v>115.5</c:v>
                </c:pt>
                <c:pt idx="1785">
                  <c:v>115.5</c:v>
                </c:pt>
                <c:pt idx="1786">
                  <c:v>115.5</c:v>
                </c:pt>
                <c:pt idx="1787">
                  <c:v>115.5</c:v>
                </c:pt>
                <c:pt idx="1788">
                  <c:v>115.5</c:v>
                </c:pt>
                <c:pt idx="1789">
                  <c:v>115.5</c:v>
                </c:pt>
                <c:pt idx="1790">
                  <c:v>115.5</c:v>
                </c:pt>
                <c:pt idx="1791">
                  <c:v>115.5</c:v>
                </c:pt>
                <c:pt idx="1792">
                  <c:v>115.5</c:v>
                </c:pt>
                <c:pt idx="1793">
                  <c:v>115.5</c:v>
                </c:pt>
                <c:pt idx="1794">
                  <c:v>115.5</c:v>
                </c:pt>
                <c:pt idx="1795">
                  <c:v>115.5</c:v>
                </c:pt>
                <c:pt idx="1796">
                  <c:v>115.5</c:v>
                </c:pt>
                <c:pt idx="1797">
                  <c:v>115.5</c:v>
                </c:pt>
                <c:pt idx="1798">
                  <c:v>115.66666669999999</c:v>
                </c:pt>
                <c:pt idx="1799">
                  <c:v>115.66666669999999</c:v>
                </c:pt>
                <c:pt idx="1800">
                  <c:v>115.83333330000001</c:v>
                </c:pt>
                <c:pt idx="1801">
                  <c:v>115.83333330000001</c:v>
                </c:pt>
                <c:pt idx="1802">
                  <c:v>115.83333330000001</c:v>
                </c:pt>
                <c:pt idx="1803">
                  <c:v>115.83333330000001</c:v>
                </c:pt>
                <c:pt idx="1804">
                  <c:v>115.83333330000001</c:v>
                </c:pt>
                <c:pt idx="1805">
                  <c:v>115.83333330000001</c:v>
                </c:pt>
                <c:pt idx="1806">
                  <c:v>115.83333330000001</c:v>
                </c:pt>
                <c:pt idx="1807">
                  <c:v>115.83333330000001</c:v>
                </c:pt>
                <c:pt idx="1808">
                  <c:v>115.83333330000001</c:v>
                </c:pt>
                <c:pt idx="1809">
                  <c:v>115.83333330000001</c:v>
                </c:pt>
                <c:pt idx="1810">
                  <c:v>115.83333330000001</c:v>
                </c:pt>
                <c:pt idx="1811">
                  <c:v>115.83333330000001</c:v>
                </c:pt>
                <c:pt idx="1812">
                  <c:v>115.83333330000001</c:v>
                </c:pt>
                <c:pt idx="1813">
                  <c:v>115.83333330000001</c:v>
                </c:pt>
                <c:pt idx="1814">
                  <c:v>115.83333330000001</c:v>
                </c:pt>
                <c:pt idx="1815">
                  <c:v>115.83333330000001</c:v>
                </c:pt>
                <c:pt idx="1816">
                  <c:v>115.83333330000001</c:v>
                </c:pt>
                <c:pt idx="1817">
                  <c:v>115.83333330000001</c:v>
                </c:pt>
                <c:pt idx="1818">
                  <c:v>139</c:v>
                </c:pt>
                <c:pt idx="1819">
                  <c:v>139</c:v>
                </c:pt>
                <c:pt idx="1820">
                  <c:v>139</c:v>
                </c:pt>
                <c:pt idx="1821">
                  <c:v>139</c:v>
                </c:pt>
                <c:pt idx="1822">
                  <c:v>139</c:v>
                </c:pt>
                <c:pt idx="1823">
                  <c:v>139</c:v>
                </c:pt>
                <c:pt idx="1824">
                  <c:v>139</c:v>
                </c:pt>
                <c:pt idx="1825">
                  <c:v>139</c:v>
                </c:pt>
                <c:pt idx="1826">
                  <c:v>139</c:v>
                </c:pt>
                <c:pt idx="1827">
                  <c:v>139</c:v>
                </c:pt>
                <c:pt idx="1828">
                  <c:v>139</c:v>
                </c:pt>
                <c:pt idx="1829">
                  <c:v>139</c:v>
                </c:pt>
                <c:pt idx="1830">
                  <c:v>139</c:v>
                </c:pt>
                <c:pt idx="1831">
                  <c:v>139</c:v>
                </c:pt>
                <c:pt idx="1832">
                  <c:v>139</c:v>
                </c:pt>
                <c:pt idx="1833">
                  <c:v>139</c:v>
                </c:pt>
                <c:pt idx="1834">
                  <c:v>139</c:v>
                </c:pt>
                <c:pt idx="1835">
                  <c:v>139</c:v>
                </c:pt>
                <c:pt idx="1836">
                  <c:v>139</c:v>
                </c:pt>
                <c:pt idx="1837">
                  <c:v>139</c:v>
                </c:pt>
                <c:pt idx="1838">
                  <c:v>139</c:v>
                </c:pt>
                <c:pt idx="1839">
                  <c:v>139.19999999999999</c:v>
                </c:pt>
                <c:pt idx="1840">
                  <c:v>139.19999999999999</c:v>
                </c:pt>
                <c:pt idx="1841">
                  <c:v>139.19999999999999</c:v>
                </c:pt>
                <c:pt idx="1842">
                  <c:v>139.19999999999999</c:v>
                </c:pt>
                <c:pt idx="1843">
                  <c:v>139.19999999999999</c:v>
                </c:pt>
                <c:pt idx="1844">
                  <c:v>139.19999999999999</c:v>
                </c:pt>
                <c:pt idx="1845">
                  <c:v>139.19999999999999</c:v>
                </c:pt>
                <c:pt idx="1846">
                  <c:v>139.19999999999999</c:v>
                </c:pt>
                <c:pt idx="1847">
                  <c:v>139.19999999999999</c:v>
                </c:pt>
                <c:pt idx="1848">
                  <c:v>139.19999999999999</c:v>
                </c:pt>
                <c:pt idx="1849">
                  <c:v>139.19999999999999</c:v>
                </c:pt>
                <c:pt idx="1850">
                  <c:v>139.19999999999999</c:v>
                </c:pt>
                <c:pt idx="1851">
                  <c:v>139.19999999999999</c:v>
                </c:pt>
                <c:pt idx="1852">
                  <c:v>139.19999999999999</c:v>
                </c:pt>
                <c:pt idx="1853">
                  <c:v>139.19999999999999</c:v>
                </c:pt>
                <c:pt idx="1854">
                  <c:v>139.19999999999999</c:v>
                </c:pt>
                <c:pt idx="1855">
                  <c:v>139.19999999999999</c:v>
                </c:pt>
                <c:pt idx="1856">
                  <c:v>139.19999999999999</c:v>
                </c:pt>
                <c:pt idx="1857">
                  <c:v>139.19999999999999</c:v>
                </c:pt>
                <c:pt idx="1858">
                  <c:v>139.19999999999999</c:v>
                </c:pt>
                <c:pt idx="1859">
                  <c:v>139.19999999999999</c:v>
                </c:pt>
                <c:pt idx="1860">
                  <c:v>139.19999999999999</c:v>
                </c:pt>
                <c:pt idx="1861">
                  <c:v>139.19999999999999</c:v>
                </c:pt>
                <c:pt idx="1862">
                  <c:v>139.19999999999999</c:v>
                </c:pt>
                <c:pt idx="1863">
                  <c:v>139.19999999999999</c:v>
                </c:pt>
                <c:pt idx="1864">
                  <c:v>139.19999999999999</c:v>
                </c:pt>
                <c:pt idx="1865">
                  <c:v>139.19999999999999</c:v>
                </c:pt>
                <c:pt idx="1866">
                  <c:v>139.19999999999999</c:v>
                </c:pt>
                <c:pt idx="1867">
                  <c:v>139.19999999999999</c:v>
                </c:pt>
                <c:pt idx="1868">
                  <c:v>139.19999999999999</c:v>
                </c:pt>
                <c:pt idx="1869">
                  <c:v>139.19999999999999</c:v>
                </c:pt>
                <c:pt idx="1870">
                  <c:v>139.19999999999999</c:v>
                </c:pt>
                <c:pt idx="1871">
                  <c:v>139.19999999999999</c:v>
                </c:pt>
                <c:pt idx="1872">
                  <c:v>139.19999999999999</c:v>
                </c:pt>
                <c:pt idx="1873">
                  <c:v>139.19999999999999</c:v>
                </c:pt>
                <c:pt idx="1874">
                  <c:v>139.19999999999999</c:v>
                </c:pt>
                <c:pt idx="1875">
                  <c:v>139.19999999999999</c:v>
                </c:pt>
                <c:pt idx="1876">
                  <c:v>139.19999999999999</c:v>
                </c:pt>
                <c:pt idx="1877">
                  <c:v>139.19999999999999</c:v>
                </c:pt>
                <c:pt idx="1878">
                  <c:v>139.19999999999999</c:v>
                </c:pt>
                <c:pt idx="1879">
                  <c:v>139.19999999999999</c:v>
                </c:pt>
                <c:pt idx="1880">
                  <c:v>139.19999999999999</c:v>
                </c:pt>
                <c:pt idx="1881">
                  <c:v>139.19999999999999</c:v>
                </c:pt>
                <c:pt idx="1882">
                  <c:v>139.19999999999999</c:v>
                </c:pt>
                <c:pt idx="1883">
                  <c:v>139.19999999999999</c:v>
                </c:pt>
                <c:pt idx="1884">
                  <c:v>139.19999999999999</c:v>
                </c:pt>
                <c:pt idx="1885">
                  <c:v>139.19999999999999</c:v>
                </c:pt>
                <c:pt idx="1886">
                  <c:v>139.19999999999999</c:v>
                </c:pt>
                <c:pt idx="1887">
                  <c:v>139.19999999999999</c:v>
                </c:pt>
                <c:pt idx="1888">
                  <c:v>139.19999999999999</c:v>
                </c:pt>
                <c:pt idx="1889">
                  <c:v>139.19999999999999</c:v>
                </c:pt>
                <c:pt idx="1890">
                  <c:v>139.19999999999999</c:v>
                </c:pt>
                <c:pt idx="1891">
                  <c:v>139.19999999999999</c:v>
                </c:pt>
                <c:pt idx="1892">
                  <c:v>139.19999999999999</c:v>
                </c:pt>
                <c:pt idx="1893">
                  <c:v>139.19999999999999</c:v>
                </c:pt>
                <c:pt idx="1894">
                  <c:v>139.19999999999999</c:v>
                </c:pt>
                <c:pt idx="1895">
                  <c:v>139.19999999999999</c:v>
                </c:pt>
                <c:pt idx="1896">
                  <c:v>139.19999999999999</c:v>
                </c:pt>
                <c:pt idx="1897">
                  <c:v>139.19999999999999</c:v>
                </c:pt>
                <c:pt idx="1898">
                  <c:v>139.19999999999999</c:v>
                </c:pt>
                <c:pt idx="1899">
                  <c:v>139.19999999999999</c:v>
                </c:pt>
                <c:pt idx="1900">
                  <c:v>139.19999999999999</c:v>
                </c:pt>
                <c:pt idx="1901">
                  <c:v>139.19999999999999</c:v>
                </c:pt>
                <c:pt idx="1902">
                  <c:v>139.19999999999999</c:v>
                </c:pt>
                <c:pt idx="1903">
                  <c:v>139.19999999999999</c:v>
                </c:pt>
                <c:pt idx="1904">
                  <c:v>139.19999999999999</c:v>
                </c:pt>
                <c:pt idx="1905">
                  <c:v>139.19999999999999</c:v>
                </c:pt>
                <c:pt idx="1906">
                  <c:v>139.19999999999999</c:v>
                </c:pt>
                <c:pt idx="1907">
                  <c:v>139.19999999999999</c:v>
                </c:pt>
                <c:pt idx="1908">
                  <c:v>139.19999999999999</c:v>
                </c:pt>
                <c:pt idx="1909">
                  <c:v>139.19999999999999</c:v>
                </c:pt>
                <c:pt idx="1910">
                  <c:v>139.19999999999999</c:v>
                </c:pt>
                <c:pt idx="1911">
                  <c:v>174</c:v>
                </c:pt>
                <c:pt idx="1912">
                  <c:v>174</c:v>
                </c:pt>
                <c:pt idx="1913">
                  <c:v>174</c:v>
                </c:pt>
                <c:pt idx="1914">
                  <c:v>174</c:v>
                </c:pt>
                <c:pt idx="1915">
                  <c:v>174</c:v>
                </c:pt>
                <c:pt idx="1916">
                  <c:v>174</c:v>
                </c:pt>
                <c:pt idx="1917">
                  <c:v>174</c:v>
                </c:pt>
                <c:pt idx="1918">
                  <c:v>174</c:v>
                </c:pt>
                <c:pt idx="1919">
                  <c:v>174</c:v>
                </c:pt>
                <c:pt idx="1920">
                  <c:v>174</c:v>
                </c:pt>
                <c:pt idx="1921">
                  <c:v>174</c:v>
                </c:pt>
                <c:pt idx="1922">
                  <c:v>174</c:v>
                </c:pt>
                <c:pt idx="1923">
                  <c:v>174</c:v>
                </c:pt>
                <c:pt idx="1924">
                  <c:v>174</c:v>
                </c:pt>
                <c:pt idx="1925">
                  <c:v>174</c:v>
                </c:pt>
                <c:pt idx="1926">
                  <c:v>174</c:v>
                </c:pt>
                <c:pt idx="1927">
                  <c:v>174</c:v>
                </c:pt>
                <c:pt idx="1928">
                  <c:v>174</c:v>
                </c:pt>
                <c:pt idx="1929">
                  <c:v>174</c:v>
                </c:pt>
                <c:pt idx="1930">
                  <c:v>174</c:v>
                </c:pt>
                <c:pt idx="1931">
                  <c:v>174</c:v>
                </c:pt>
                <c:pt idx="1932">
                  <c:v>174.25</c:v>
                </c:pt>
                <c:pt idx="1933">
                  <c:v>174.25</c:v>
                </c:pt>
                <c:pt idx="1934">
                  <c:v>174.25</c:v>
                </c:pt>
                <c:pt idx="1935">
                  <c:v>174.25</c:v>
                </c:pt>
                <c:pt idx="1936">
                  <c:v>174.25</c:v>
                </c:pt>
                <c:pt idx="1937">
                  <c:v>174.25</c:v>
                </c:pt>
                <c:pt idx="1938">
                  <c:v>174.25</c:v>
                </c:pt>
                <c:pt idx="1939">
                  <c:v>174.25</c:v>
                </c:pt>
                <c:pt idx="1940">
                  <c:v>174.25</c:v>
                </c:pt>
                <c:pt idx="1941">
                  <c:v>174.25</c:v>
                </c:pt>
                <c:pt idx="1942">
                  <c:v>174.25</c:v>
                </c:pt>
                <c:pt idx="1943">
                  <c:v>174.25</c:v>
                </c:pt>
                <c:pt idx="1944">
                  <c:v>174.25</c:v>
                </c:pt>
                <c:pt idx="1945">
                  <c:v>174.25</c:v>
                </c:pt>
                <c:pt idx="1946">
                  <c:v>174.25</c:v>
                </c:pt>
                <c:pt idx="1947">
                  <c:v>174.25</c:v>
                </c:pt>
                <c:pt idx="1948">
                  <c:v>174.25</c:v>
                </c:pt>
                <c:pt idx="1949">
                  <c:v>174.25</c:v>
                </c:pt>
                <c:pt idx="1950">
                  <c:v>174.25</c:v>
                </c:pt>
                <c:pt idx="1951">
                  <c:v>174.25</c:v>
                </c:pt>
                <c:pt idx="1952">
                  <c:v>174.25</c:v>
                </c:pt>
                <c:pt idx="1953">
                  <c:v>174.25</c:v>
                </c:pt>
                <c:pt idx="1954">
                  <c:v>174.25</c:v>
                </c:pt>
                <c:pt idx="1955">
                  <c:v>174.25</c:v>
                </c:pt>
                <c:pt idx="1956">
                  <c:v>174.25</c:v>
                </c:pt>
                <c:pt idx="1957">
                  <c:v>174.25</c:v>
                </c:pt>
                <c:pt idx="1958">
                  <c:v>174.25</c:v>
                </c:pt>
                <c:pt idx="1959">
                  <c:v>174.25</c:v>
                </c:pt>
                <c:pt idx="1960">
                  <c:v>174.25</c:v>
                </c:pt>
                <c:pt idx="1961">
                  <c:v>174.25</c:v>
                </c:pt>
                <c:pt idx="1962">
                  <c:v>174.25</c:v>
                </c:pt>
                <c:pt idx="1963">
                  <c:v>174.25</c:v>
                </c:pt>
                <c:pt idx="1964">
                  <c:v>174.25</c:v>
                </c:pt>
                <c:pt idx="1965">
                  <c:v>174.25</c:v>
                </c:pt>
                <c:pt idx="1966">
                  <c:v>174.25</c:v>
                </c:pt>
                <c:pt idx="1967">
                  <c:v>174.25</c:v>
                </c:pt>
                <c:pt idx="1968">
                  <c:v>174.25</c:v>
                </c:pt>
                <c:pt idx="1969">
                  <c:v>174.25</c:v>
                </c:pt>
                <c:pt idx="1970">
                  <c:v>174.25</c:v>
                </c:pt>
                <c:pt idx="1971">
                  <c:v>174.25</c:v>
                </c:pt>
                <c:pt idx="1972">
                  <c:v>174.25</c:v>
                </c:pt>
                <c:pt idx="1973">
                  <c:v>174.25</c:v>
                </c:pt>
                <c:pt idx="1974">
                  <c:v>174.25</c:v>
                </c:pt>
                <c:pt idx="1975">
                  <c:v>174.25</c:v>
                </c:pt>
                <c:pt idx="1976">
                  <c:v>174.25</c:v>
                </c:pt>
                <c:pt idx="1977">
                  <c:v>174.25</c:v>
                </c:pt>
                <c:pt idx="1978">
                  <c:v>174.25</c:v>
                </c:pt>
                <c:pt idx="1979">
                  <c:v>174.25</c:v>
                </c:pt>
                <c:pt idx="1980">
                  <c:v>174.25</c:v>
                </c:pt>
                <c:pt idx="1981">
                  <c:v>174.25</c:v>
                </c:pt>
                <c:pt idx="1982">
                  <c:v>174.25</c:v>
                </c:pt>
                <c:pt idx="1983">
                  <c:v>174.25</c:v>
                </c:pt>
                <c:pt idx="1984">
                  <c:v>174.25</c:v>
                </c:pt>
                <c:pt idx="1985">
                  <c:v>174.25</c:v>
                </c:pt>
                <c:pt idx="1986">
                  <c:v>174.25</c:v>
                </c:pt>
                <c:pt idx="1987">
                  <c:v>174.25</c:v>
                </c:pt>
                <c:pt idx="1988">
                  <c:v>174.25</c:v>
                </c:pt>
                <c:pt idx="1989">
                  <c:v>174.25</c:v>
                </c:pt>
                <c:pt idx="1990">
                  <c:v>174.25</c:v>
                </c:pt>
                <c:pt idx="1991">
                  <c:v>174.25</c:v>
                </c:pt>
                <c:pt idx="1992">
                  <c:v>174.25</c:v>
                </c:pt>
                <c:pt idx="1993">
                  <c:v>174.25</c:v>
                </c:pt>
                <c:pt idx="1994">
                  <c:v>174.25</c:v>
                </c:pt>
                <c:pt idx="1995">
                  <c:v>174.25</c:v>
                </c:pt>
                <c:pt idx="1996">
                  <c:v>174.25</c:v>
                </c:pt>
                <c:pt idx="1997">
                  <c:v>174.25</c:v>
                </c:pt>
                <c:pt idx="1998">
                  <c:v>174.25</c:v>
                </c:pt>
                <c:pt idx="1999">
                  <c:v>174.25</c:v>
                </c:pt>
                <c:pt idx="2000">
                  <c:v>174.25</c:v>
                </c:pt>
                <c:pt idx="2001">
                  <c:v>174.25</c:v>
                </c:pt>
                <c:pt idx="2002">
                  <c:v>174.25</c:v>
                </c:pt>
                <c:pt idx="2003">
                  <c:v>174.25</c:v>
                </c:pt>
                <c:pt idx="2004">
                  <c:v>174.25</c:v>
                </c:pt>
                <c:pt idx="2005">
                  <c:v>174.25</c:v>
                </c:pt>
                <c:pt idx="2006">
                  <c:v>174.25</c:v>
                </c:pt>
                <c:pt idx="2007">
                  <c:v>174.25</c:v>
                </c:pt>
                <c:pt idx="2008">
                  <c:v>174.25</c:v>
                </c:pt>
                <c:pt idx="2009">
                  <c:v>174.25</c:v>
                </c:pt>
                <c:pt idx="2010">
                  <c:v>174.25</c:v>
                </c:pt>
                <c:pt idx="2011">
                  <c:v>174.25</c:v>
                </c:pt>
                <c:pt idx="2012">
                  <c:v>174.25</c:v>
                </c:pt>
                <c:pt idx="2013">
                  <c:v>174.25</c:v>
                </c:pt>
                <c:pt idx="2014">
                  <c:v>174.25</c:v>
                </c:pt>
                <c:pt idx="2015">
                  <c:v>174.25</c:v>
                </c:pt>
                <c:pt idx="2016">
                  <c:v>174.25</c:v>
                </c:pt>
                <c:pt idx="2017">
                  <c:v>174.25</c:v>
                </c:pt>
                <c:pt idx="2018">
                  <c:v>174.25</c:v>
                </c:pt>
                <c:pt idx="2019">
                  <c:v>174.25</c:v>
                </c:pt>
                <c:pt idx="2020">
                  <c:v>174.25</c:v>
                </c:pt>
                <c:pt idx="2021">
                  <c:v>174.25</c:v>
                </c:pt>
                <c:pt idx="2022">
                  <c:v>174.25</c:v>
                </c:pt>
                <c:pt idx="2023">
                  <c:v>174.25</c:v>
                </c:pt>
                <c:pt idx="2024">
                  <c:v>174.25</c:v>
                </c:pt>
                <c:pt idx="2025">
                  <c:v>174.25</c:v>
                </c:pt>
                <c:pt idx="2026">
                  <c:v>174.25</c:v>
                </c:pt>
                <c:pt idx="2027">
                  <c:v>174.25</c:v>
                </c:pt>
                <c:pt idx="2028">
                  <c:v>174.25</c:v>
                </c:pt>
                <c:pt idx="2029">
                  <c:v>174.25</c:v>
                </c:pt>
                <c:pt idx="2030">
                  <c:v>174.25</c:v>
                </c:pt>
                <c:pt idx="2031">
                  <c:v>174.25</c:v>
                </c:pt>
                <c:pt idx="2032">
                  <c:v>174.25</c:v>
                </c:pt>
                <c:pt idx="2033">
                  <c:v>174.25</c:v>
                </c:pt>
                <c:pt idx="2034">
                  <c:v>174.25</c:v>
                </c:pt>
                <c:pt idx="2035">
                  <c:v>174.25</c:v>
                </c:pt>
                <c:pt idx="2036">
                  <c:v>174.25</c:v>
                </c:pt>
                <c:pt idx="2037">
                  <c:v>174.25</c:v>
                </c:pt>
                <c:pt idx="2038">
                  <c:v>174.25</c:v>
                </c:pt>
                <c:pt idx="2039">
                  <c:v>174.25</c:v>
                </c:pt>
                <c:pt idx="2040">
                  <c:v>174.25</c:v>
                </c:pt>
                <c:pt idx="2041">
                  <c:v>174.25</c:v>
                </c:pt>
                <c:pt idx="2042">
                  <c:v>174.25</c:v>
                </c:pt>
                <c:pt idx="2043">
                  <c:v>174.25</c:v>
                </c:pt>
                <c:pt idx="2044">
                  <c:v>174.25</c:v>
                </c:pt>
                <c:pt idx="2045">
                  <c:v>174.25</c:v>
                </c:pt>
                <c:pt idx="2046">
                  <c:v>174.25</c:v>
                </c:pt>
                <c:pt idx="2047">
                  <c:v>174.25</c:v>
                </c:pt>
                <c:pt idx="2048">
                  <c:v>174.25</c:v>
                </c:pt>
                <c:pt idx="2049">
                  <c:v>174.25</c:v>
                </c:pt>
                <c:pt idx="2050">
                  <c:v>174.25</c:v>
                </c:pt>
                <c:pt idx="2051">
                  <c:v>174.25</c:v>
                </c:pt>
                <c:pt idx="2052">
                  <c:v>174.25</c:v>
                </c:pt>
                <c:pt idx="2053">
                  <c:v>174.25</c:v>
                </c:pt>
                <c:pt idx="2054">
                  <c:v>174.25</c:v>
                </c:pt>
                <c:pt idx="2055">
                  <c:v>174.25</c:v>
                </c:pt>
                <c:pt idx="2056">
                  <c:v>174.25</c:v>
                </c:pt>
                <c:pt idx="2057">
                  <c:v>174.25</c:v>
                </c:pt>
                <c:pt idx="2058">
                  <c:v>174.25</c:v>
                </c:pt>
                <c:pt idx="2059">
                  <c:v>174.25</c:v>
                </c:pt>
                <c:pt idx="2060">
                  <c:v>174.25</c:v>
                </c:pt>
                <c:pt idx="2061">
                  <c:v>174.25</c:v>
                </c:pt>
                <c:pt idx="2062">
                  <c:v>174.25</c:v>
                </c:pt>
                <c:pt idx="2063">
                  <c:v>174.25</c:v>
                </c:pt>
                <c:pt idx="2064">
                  <c:v>174.25</c:v>
                </c:pt>
                <c:pt idx="2065">
                  <c:v>174.25</c:v>
                </c:pt>
                <c:pt idx="2066">
                  <c:v>174.25</c:v>
                </c:pt>
                <c:pt idx="2067">
                  <c:v>174.25</c:v>
                </c:pt>
                <c:pt idx="2068">
                  <c:v>174.25</c:v>
                </c:pt>
                <c:pt idx="2069">
                  <c:v>174.25</c:v>
                </c:pt>
                <c:pt idx="2070">
                  <c:v>174.25</c:v>
                </c:pt>
                <c:pt idx="2071">
                  <c:v>174.25</c:v>
                </c:pt>
                <c:pt idx="2072">
                  <c:v>174.25</c:v>
                </c:pt>
                <c:pt idx="2073">
                  <c:v>174.25</c:v>
                </c:pt>
                <c:pt idx="2074">
                  <c:v>174.25</c:v>
                </c:pt>
                <c:pt idx="2075">
                  <c:v>174.25</c:v>
                </c:pt>
                <c:pt idx="2076">
                  <c:v>174.25</c:v>
                </c:pt>
                <c:pt idx="2077">
                  <c:v>174.25</c:v>
                </c:pt>
                <c:pt idx="2078">
                  <c:v>174.25</c:v>
                </c:pt>
                <c:pt idx="2079">
                  <c:v>174.25</c:v>
                </c:pt>
                <c:pt idx="2080">
                  <c:v>174.25</c:v>
                </c:pt>
                <c:pt idx="2081">
                  <c:v>174.25</c:v>
                </c:pt>
                <c:pt idx="2082">
                  <c:v>174.25</c:v>
                </c:pt>
                <c:pt idx="2083">
                  <c:v>174.25</c:v>
                </c:pt>
                <c:pt idx="2084">
                  <c:v>174.25</c:v>
                </c:pt>
                <c:pt idx="2085">
                  <c:v>174.25</c:v>
                </c:pt>
                <c:pt idx="2086">
                  <c:v>174.25</c:v>
                </c:pt>
                <c:pt idx="2087">
                  <c:v>174.25</c:v>
                </c:pt>
                <c:pt idx="2088">
                  <c:v>174.25</c:v>
                </c:pt>
                <c:pt idx="2089">
                  <c:v>174.25</c:v>
                </c:pt>
                <c:pt idx="2090">
                  <c:v>174.25</c:v>
                </c:pt>
                <c:pt idx="2091">
                  <c:v>174.25</c:v>
                </c:pt>
                <c:pt idx="2092">
                  <c:v>174.25</c:v>
                </c:pt>
                <c:pt idx="2093">
                  <c:v>174.25</c:v>
                </c:pt>
                <c:pt idx="2094">
                  <c:v>174.25</c:v>
                </c:pt>
                <c:pt idx="2095">
                  <c:v>174.25</c:v>
                </c:pt>
                <c:pt idx="2096">
                  <c:v>174.25</c:v>
                </c:pt>
                <c:pt idx="2097">
                  <c:v>174.25</c:v>
                </c:pt>
                <c:pt idx="2098">
                  <c:v>174.25</c:v>
                </c:pt>
                <c:pt idx="2099">
                  <c:v>174.25</c:v>
                </c:pt>
                <c:pt idx="2100">
                  <c:v>174.25</c:v>
                </c:pt>
                <c:pt idx="2101">
                  <c:v>174.25</c:v>
                </c:pt>
                <c:pt idx="2102">
                  <c:v>174.25</c:v>
                </c:pt>
                <c:pt idx="2103">
                  <c:v>174.25</c:v>
                </c:pt>
                <c:pt idx="2104">
                  <c:v>174.25</c:v>
                </c:pt>
                <c:pt idx="2105">
                  <c:v>174.25</c:v>
                </c:pt>
                <c:pt idx="2106">
                  <c:v>174.25</c:v>
                </c:pt>
                <c:pt idx="2107">
                  <c:v>174.25</c:v>
                </c:pt>
                <c:pt idx="2108">
                  <c:v>174.25</c:v>
                </c:pt>
                <c:pt idx="2109">
                  <c:v>174.25</c:v>
                </c:pt>
                <c:pt idx="2110">
                  <c:v>174.25</c:v>
                </c:pt>
                <c:pt idx="2111">
                  <c:v>174.25</c:v>
                </c:pt>
                <c:pt idx="2112">
                  <c:v>174.25</c:v>
                </c:pt>
                <c:pt idx="2113">
                  <c:v>174.25</c:v>
                </c:pt>
                <c:pt idx="2114">
                  <c:v>174.25</c:v>
                </c:pt>
                <c:pt idx="2115">
                  <c:v>174.25</c:v>
                </c:pt>
                <c:pt idx="2116">
                  <c:v>174.25</c:v>
                </c:pt>
                <c:pt idx="2117">
                  <c:v>174.25</c:v>
                </c:pt>
                <c:pt idx="2118">
                  <c:v>174.25</c:v>
                </c:pt>
                <c:pt idx="2119">
                  <c:v>174.25</c:v>
                </c:pt>
                <c:pt idx="2120">
                  <c:v>174.25</c:v>
                </c:pt>
                <c:pt idx="2121">
                  <c:v>174.25</c:v>
                </c:pt>
                <c:pt idx="2122">
                  <c:v>174.25</c:v>
                </c:pt>
                <c:pt idx="2123">
                  <c:v>174.25</c:v>
                </c:pt>
                <c:pt idx="2124">
                  <c:v>174.25</c:v>
                </c:pt>
                <c:pt idx="2125">
                  <c:v>174.25</c:v>
                </c:pt>
                <c:pt idx="2126">
                  <c:v>174.25</c:v>
                </c:pt>
                <c:pt idx="2127">
                  <c:v>174.25</c:v>
                </c:pt>
                <c:pt idx="2128">
                  <c:v>174.25</c:v>
                </c:pt>
                <c:pt idx="2129">
                  <c:v>174.25</c:v>
                </c:pt>
                <c:pt idx="2130">
                  <c:v>174.25</c:v>
                </c:pt>
                <c:pt idx="2131">
                  <c:v>174.25</c:v>
                </c:pt>
                <c:pt idx="2132">
                  <c:v>174.25</c:v>
                </c:pt>
                <c:pt idx="2133">
                  <c:v>174.25</c:v>
                </c:pt>
                <c:pt idx="2134">
                  <c:v>174.25</c:v>
                </c:pt>
                <c:pt idx="2135">
                  <c:v>174.25</c:v>
                </c:pt>
                <c:pt idx="2136">
                  <c:v>174.25</c:v>
                </c:pt>
                <c:pt idx="2137">
                  <c:v>174.25</c:v>
                </c:pt>
                <c:pt idx="2138">
                  <c:v>174.25</c:v>
                </c:pt>
                <c:pt idx="2139">
                  <c:v>174.25</c:v>
                </c:pt>
                <c:pt idx="2140">
                  <c:v>174.25</c:v>
                </c:pt>
                <c:pt idx="2141">
                  <c:v>174.25</c:v>
                </c:pt>
                <c:pt idx="2142">
                  <c:v>174.25</c:v>
                </c:pt>
                <c:pt idx="2143">
                  <c:v>174.25</c:v>
                </c:pt>
                <c:pt idx="2144">
                  <c:v>174.25</c:v>
                </c:pt>
                <c:pt idx="2145">
                  <c:v>174.25</c:v>
                </c:pt>
                <c:pt idx="2146">
                  <c:v>174.25</c:v>
                </c:pt>
                <c:pt idx="2147">
                  <c:v>174.25</c:v>
                </c:pt>
                <c:pt idx="2148">
                  <c:v>174.25</c:v>
                </c:pt>
                <c:pt idx="2149">
                  <c:v>174.25</c:v>
                </c:pt>
                <c:pt idx="2150">
                  <c:v>174.25</c:v>
                </c:pt>
                <c:pt idx="2151">
                  <c:v>174.25</c:v>
                </c:pt>
                <c:pt idx="2152">
                  <c:v>174.25</c:v>
                </c:pt>
                <c:pt idx="2153">
                  <c:v>174.25</c:v>
                </c:pt>
                <c:pt idx="2154">
                  <c:v>174.25</c:v>
                </c:pt>
                <c:pt idx="2155">
                  <c:v>174.25</c:v>
                </c:pt>
                <c:pt idx="2156">
                  <c:v>174.25</c:v>
                </c:pt>
                <c:pt idx="2157">
                  <c:v>174.25</c:v>
                </c:pt>
                <c:pt idx="2158">
                  <c:v>174.25</c:v>
                </c:pt>
                <c:pt idx="2159">
                  <c:v>174.25</c:v>
                </c:pt>
                <c:pt idx="2160">
                  <c:v>174.25</c:v>
                </c:pt>
                <c:pt idx="2161">
                  <c:v>174.25</c:v>
                </c:pt>
                <c:pt idx="2162">
                  <c:v>174.25</c:v>
                </c:pt>
                <c:pt idx="2163">
                  <c:v>174.25</c:v>
                </c:pt>
                <c:pt idx="2164">
                  <c:v>174.25</c:v>
                </c:pt>
                <c:pt idx="2165">
                  <c:v>174.25</c:v>
                </c:pt>
                <c:pt idx="2166">
                  <c:v>174.25</c:v>
                </c:pt>
                <c:pt idx="2167">
                  <c:v>174.25</c:v>
                </c:pt>
                <c:pt idx="2168">
                  <c:v>174.25</c:v>
                </c:pt>
                <c:pt idx="2169">
                  <c:v>174.25</c:v>
                </c:pt>
                <c:pt idx="2170">
                  <c:v>174.25</c:v>
                </c:pt>
                <c:pt idx="2171">
                  <c:v>174.25</c:v>
                </c:pt>
                <c:pt idx="2172">
                  <c:v>174.25</c:v>
                </c:pt>
                <c:pt idx="2173">
                  <c:v>174.25</c:v>
                </c:pt>
                <c:pt idx="2174">
                  <c:v>174.25</c:v>
                </c:pt>
                <c:pt idx="2175">
                  <c:v>174.25</c:v>
                </c:pt>
                <c:pt idx="2176">
                  <c:v>174.25</c:v>
                </c:pt>
                <c:pt idx="2177">
                  <c:v>174.25</c:v>
                </c:pt>
                <c:pt idx="2178">
                  <c:v>174.25</c:v>
                </c:pt>
                <c:pt idx="2179">
                  <c:v>174.25</c:v>
                </c:pt>
                <c:pt idx="2180">
                  <c:v>174.25</c:v>
                </c:pt>
                <c:pt idx="2181">
                  <c:v>174.25</c:v>
                </c:pt>
                <c:pt idx="2182">
                  <c:v>174.25</c:v>
                </c:pt>
                <c:pt idx="2183">
                  <c:v>174.25</c:v>
                </c:pt>
                <c:pt idx="2184">
                  <c:v>174.25</c:v>
                </c:pt>
                <c:pt idx="2185">
                  <c:v>174.25</c:v>
                </c:pt>
                <c:pt idx="2186">
                  <c:v>174.25</c:v>
                </c:pt>
                <c:pt idx="2187">
                  <c:v>174.25</c:v>
                </c:pt>
                <c:pt idx="2188">
                  <c:v>174.25</c:v>
                </c:pt>
                <c:pt idx="2189">
                  <c:v>174.25</c:v>
                </c:pt>
                <c:pt idx="2190">
                  <c:v>174.25</c:v>
                </c:pt>
                <c:pt idx="2191">
                  <c:v>174.25</c:v>
                </c:pt>
                <c:pt idx="2192">
                  <c:v>174.25</c:v>
                </c:pt>
                <c:pt idx="2193">
                  <c:v>174.25</c:v>
                </c:pt>
                <c:pt idx="2194">
                  <c:v>174.25</c:v>
                </c:pt>
                <c:pt idx="2195">
                  <c:v>174.25</c:v>
                </c:pt>
                <c:pt idx="2196">
                  <c:v>174.25</c:v>
                </c:pt>
                <c:pt idx="2197">
                  <c:v>174.25</c:v>
                </c:pt>
                <c:pt idx="2198">
                  <c:v>174.25</c:v>
                </c:pt>
                <c:pt idx="2199">
                  <c:v>174.25</c:v>
                </c:pt>
                <c:pt idx="2200">
                  <c:v>174.25</c:v>
                </c:pt>
                <c:pt idx="2201">
                  <c:v>174.25</c:v>
                </c:pt>
                <c:pt idx="2202">
                  <c:v>174.25</c:v>
                </c:pt>
                <c:pt idx="2203">
                  <c:v>174.25</c:v>
                </c:pt>
                <c:pt idx="2204">
                  <c:v>174.25</c:v>
                </c:pt>
                <c:pt idx="2205">
                  <c:v>174.25</c:v>
                </c:pt>
                <c:pt idx="2206">
                  <c:v>174.25</c:v>
                </c:pt>
                <c:pt idx="2207">
                  <c:v>174.25</c:v>
                </c:pt>
                <c:pt idx="2208">
                  <c:v>174.25</c:v>
                </c:pt>
                <c:pt idx="2209">
                  <c:v>174.25</c:v>
                </c:pt>
                <c:pt idx="2210">
                  <c:v>174.25</c:v>
                </c:pt>
                <c:pt idx="2211">
                  <c:v>174.25</c:v>
                </c:pt>
                <c:pt idx="2212">
                  <c:v>174.25</c:v>
                </c:pt>
                <c:pt idx="2213">
                  <c:v>174.25</c:v>
                </c:pt>
                <c:pt idx="2214">
                  <c:v>174.25</c:v>
                </c:pt>
                <c:pt idx="2215">
                  <c:v>174.25</c:v>
                </c:pt>
                <c:pt idx="2216">
                  <c:v>174.25</c:v>
                </c:pt>
                <c:pt idx="2217">
                  <c:v>174.25</c:v>
                </c:pt>
                <c:pt idx="2218">
                  <c:v>174.25</c:v>
                </c:pt>
                <c:pt idx="2219">
                  <c:v>174.25</c:v>
                </c:pt>
                <c:pt idx="2220">
                  <c:v>174.25</c:v>
                </c:pt>
                <c:pt idx="2221">
                  <c:v>174.25</c:v>
                </c:pt>
                <c:pt idx="2222">
                  <c:v>174.25</c:v>
                </c:pt>
                <c:pt idx="2223">
                  <c:v>174.25</c:v>
                </c:pt>
                <c:pt idx="2224">
                  <c:v>174.25</c:v>
                </c:pt>
                <c:pt idx="2225">
                  <c:v>174.25</c:v>
                </c:pt>
                <c:pt idx="2226">
                  <c:v>174.25</c:v>
                </c:pt>
                <c:pt idx="2227">
                  <c:v>174.25</c:v>
                </c:pt>
                <c:pt idx="2228">
                  <c:v>174.25</c:v>
                </c:pt>
                <c:pt idx="2229">
                  <c:v>174.25</c:v>
                </c:pt>
                <c:pt idx="2230">
                  <c:v>174.25</c:v>
                </c:pt>
                <c:pt idx="2231">
                  <c:v>174.25</c:v>
                </c:pt>
                <c:pt idx="2232">
                  <c:v>174.25</c:v>
                </c:pt>
                <c:pt idx="2233">
                  <c:v>174.25</c:v>
                </c:pt>
                <c:pt idx="2234">
                  <c:v>174.25</c:v>
                </c:pt>
                <c:pt idx="2235">
                  <c:v>174.25</c:v>
                </c:pt>
                <c:pt idx="2236">
                  <c:v>174.25</c:v>
                </c:pt>
                <c:pt idx="2237">
                  <c:v>174.25</c:v>
                </c:pt>
                <c:pt idx="2238">
                  <c:v>174.25</c:v>
                </c:pt>
                <c:pt idx="2239">
                  <c:v>174.25</c:v>
                </c:pt>
                <c:pt idx="2240">
                  <c:v>174.25</c:v>
                </c:pt>
                <c:pt idx="2241">
                  <c:v>174.25</c:v>
                </c:pt>
                <c:pt idx="2242">
                  <c:v>174.25</c:v>
                </c:pt>
                <c:pt idx="2243">
                  <c:v>174.25</c:v>
                </c:pt>
                <c:pt idx="2244">
                  <c:v>174.25</c:v>
                </c:pt>
                <c:pt idx="2245">
                  <c:v>174.25</c:v>
                </c:pt>
                <c:pt idx="2246">
                  <c:v>174.25</c:v>
                </c:pt>
                <c:pt idx="2247">
                  <c:v>174.25</c:v>
                </c:pt>
                <c:pt idx="2248">
                  <c:v>174.25</c:v>
                </c:pt>
                <c:pt idx="2249">
                  <c:v>174.25</c:v>
                </c:pt>
                <c:pt idx="2250">
                  <c:v>174.25</c:v>
                </c:pt>
                <c:pt idx="2251">
                  <c:v>174.25</c:v>
                </c:pt>
                <c:pt idx="2252">
                  <c:v>174.25</c:v>
                </c:pt>
                <c:pt idx="2253">
                  <c:v>174.25</c:v>
                </c:pt>
                <c:pt idx="2254">
                  <c:v>174.25</c:v>
                </c:pt>
                <c:pt idx="2255">
                  <c:v>174.25</c:v>
                </c:pt>
                <c:pt idx="2256">
                  <c:v>174.25</c:v>
                </c:pt>
                <c:pt idx="2257">
                  <c:v>174.25</c:v>
                </c:pt>
                <c:pt idx="2258">
                  <c:v>174.25</c:v>
                </c:pt>
                <c:pt idx="2259">
                  <c:v>174.25</c:v>
                </c:pt>
                <c:pt idx="2260">
                  <c:v>174.25</c:v>
                </c:pt>
                <c:pt idx="2261">
                  <c:v>174.25</c:v>
                </c:pt>
                <c:pt idx="2262">
                  <c:v>174.25</c:v>
                </c:pt>
                <c:pt idx="2263">
                  <c:v>174.25</c:v>
                </c:pt>
                <c:pt idx="2264">
                  <c:v>174.25</c:v>
                </c:pt>
                <c:pt idx="2265">
                  <c:v>174.25</c:v>
                </c:pt>
                <c:pt idx="2266">
                  <c:v>174.25</c:v>
                </c:pt>
                <c:pt idx="2267">
                  <c:v>174.25</c:v>
                </c:pt>
                <c:pt idx="2268">
                  <c:v>174.25</c:v>
                </c:pt>
                <c:pt idx="2269">
                  <c:v>174.25</c:v>
                </c:pt>
                <c:pt idx="2270">
                  <c:v>174.25</c:v>
                </c:pt>
                <c:pt idx="2271">
                  <c:v>174.25</c:v>
                </c:pt>
                <c:pt idx="2272">
                  <c:v>174.25</c:v>
                </c:pt>
                <c:pt idx="2273">
                  <c:v>174.25</c:v>
                </c:pt>
                <c:pt idx="2274">
                  <c:v>174.25</c:v>
                </c:pt>
                <c:pt idx="2275">
                  <c:v>174.25</c:v>
                </c:pt>
                <c:pt idx="2276">
                  <c:v>174.25</c:v>
                </c:pt>
                <c:pt idx="2277">
                  <c:v>174.25</c:v>
                </c:pt>
                <c:pt idx="2278">
                  <c:v>174.25</c:v>
                </c:pt>
                <c:pt idx="2279">
                  <c:v>174.25</c:v>
                </c:pt>
                <c:pt idx="2280">
                  <c:v>174.25</c:v>
                </c:pt>
                <c:pt idx="2281">
                  <c:v>174.25</c:v>
                </c:pt>
                <c:pt idx="2282">
                  <c:v>174.25</c:v>
                </c:pt>
                <c:pt idx="2283">
                  <c:v>174.25</c:v>
                </c:pt>
                <c:pt idx="2284">
                  <c:v>174.25</c:v>
                </c:pt>
                <c:pt idx="2285">
                  <c:v>174.25</c:v>
                </c:pt>
                <c:pt idx="2286">
                  <c:v>174.25</c:v>
                </c:pt>
                <c:pt idx="2287">
                  <c:v>174.25</c:v>
                </c:pt>
                <c:pt idx="2288">
                  <c:v>174.25</c:v>
                </c:pt>
                <c:pt idx="2289">
                  <c:v>174.25</c:v>
                </c:pt>
                <c:pt idx="2290">
                  <c:v>174.25</c:v>
                </c:pt>
                <c:pt idx="2291">
                  <c:v>174.25</c:v>
                </c:pt>
                <c:pt idx="2292">
                  <c:v>174.25</c:v>
                </c:pt>
                <c:pt idx="2293">
                  <c:v>174.25</c:v>
                </c:pt>
                <c:pt idx="2294">
                  <c:v>174.25</c:v>
                </c:pt>
                <c:pt idx="2295">
                  <c:v>174.25</c:v>
                </c:pt>
                <c:pt idx="2296">
                  <c:v>174.25</c:v>
                </c:pt>
                <c:pt idx="2297">
                  <c:v>174.25</c:v>
                </c:pt>
                <c:pt idx="2298">
                  <c:v>174.25</c:v>
                </c:pt>
                <c:pt idx="2299">
                  <c:v>174.25</c:v>
                </c:pt>
                <c:pt idx="2300">
                  <c:v>174.25</c:v>
                </c:pt>
                <c:pt idx="2301">
                  <c:v>174.25</c:v>
                </c:pt>
                <c:pt idx="2302">
                  <c:v>174.25</c:v>
                </c:pt>
                <c:pt idx="2303">
                  <c:v>174.25</c:v>
                </c:pt>
                <c:pt idx="2304">
                  <c:v>174.25</c:v>
                </c:pt>
                <c:pt idx="2305">
                  <c:v>174.25</c:v>
                </c:pt>
                <c:pt idx="2306">
                  <c:v>174.25</c:v>
                </c:pt>
                <c:pt idx="2307">
                  <c:v>174.25</c:v>
                </c:pt>
                <c:pt idx="2308">
                  <c:v>174.25</c:v>
                </c:pt>
                <c:pt idx="2309">
                  <c:v>174.25</c:v>
                </c:pt>
                <c:pt idx="2310">
                  <c:v>174.25</c:v>
                </c:pt>
                <c:pt idx="2311">
                  <c:v>174.25</c:v>
                </c:pt>
                <c:pt idx="2312">
                  <c:v>174.25</c:v>
                </c:pt>
                <c:pt idx="2313">
                  <c:v>174.25</c:v>
                </c:pt>
                <c:pt idx="2314">
                  <c:v>174.25</c:v>
                </c:pt>
                <c:pt idx="2315">
                  <c:v>174.25</c:v>
                </c:pt>
                <c:pt idx="2316">
                  <c:v>174.25</c:v>
                </c:pt>
                <c:pt idx="2317">
                  <c:v>174.25</c:v>
                </c:pt>
                <c:pt idx="2318">
                  <c:v>174.25</c:v>
                </c:pt>
                <c:pt idx="2319">
                  <c:v>174.25</c:v>
                </c:pt>
                <c:pt idx="2320">
                  <c:v>174.25</c:v>
                </c:pt>
                <c:pt idx="2321">
                  <c:v>174.25</c:v>
                </c:pt>
                <c:pt idx="2322">
                  <c:v>232.33333329999999</c:v>
                </c:pt>
                <c:pt idx="2323">
                  <c:v>232.33333329999999</c:v>
                </c:pt>
                <c:pt idx="2324">
                  <c:v>232.33333329999999</c:v>
                </c:pt>
                <c:pt idx="2325">
                  <c:v>232.33333329999999</c:v>
                </c:pt>
                <c:pt idx="2326">
                  <c:v>232.33333329999999</c:v>
                </c:pt>
                <c:pt idx="2327">
                  <c:v>232.33333329999999</c:v>
                </c:pt>
                <c:pt idx="2328">
                  <c:v>232.33333329999999</c:v>
                </c:pt>
                <c:pt idx="2329">
                  <c:v>232.33333329999999</c:v>
                </c:pt>
                <c:pt idx="2330">
                  <c:v>232.33333329999999</c:v>
                </c:pt>
                <c:pt idx="2331">
                  <c:v>232.33333329999999</c:v>
                </c:pt>
                <c:pt idx="2332">
                  <c:v>232.33333329999999</c:v>
                </c:pt>
                <c:pt idx="2333">
                  <c:v>232.33333329999999</c:v>
                </c:pt>
                <c:pt idx="2334">
                  <c:v>232.33333329999999</c:v>
                </c:pt>
                <c:pt idx="2335">
                  <c:v>232.33333329999999</c:v>
                </c:pt>
                <c:pt idx="2336">
                  <c:v>232.33333329999999</c:v>
                </c:pt>
                <c:pt idx="2337">
                  <c:v>232.33333329999999</c:v>
                </c:pt>
                <c:pt idx="2338">
                  <c:v>232.33333329999999</c:v>
                </c:pt>
                <c:pt idx="2339">
                  <c:v>232.33333329999999</c:v>
                </c:pt>
                <c:pt idx="2340">
                  <c:v>232.33333329999999</c:v>
                </c:pt>
                <c:pt idx="2341">
                  <c:v>232.33333329999999</c:v>
                </c:pt>
                <c:pt idx="2342">
                  <c:v>232.33333329999999</c:v>
                </c:pt>
                <c:pt idx="2343">
                  <c:v>232.66666670000001</c:v>
                </c:pt>
                <c:pt idx="2344">
                  <c:v>232.66666670000001</c:v>
                </c:pt>
                <c:pt idx="2345">
                  <c:v>232.66666670000001</c:v>
                </c:pt>
                <c:pt idx="2346">
                  <c:v>232.66666670000001</c:v>
                </c:pt>
                <c:pt idx="2347">
                  <c:v>232.66666670000001</c:v>
                </c:pt>
                <c:pt idx="2348">
                  <c:v>232.66666670000001</c:v>
                </c:pt>
                <c:pt idx="2349">
                  <c:v>232.66666670000001</c:v>
                </c:pt>
                <c:pt idx="2350">
                  <c:v>232.66666670000001</c:v>
                </c:pt>
                <c:pt idx="2351">
                  <c:v>232.66666670000001</c:v>
                </c:pt>
                <c:pt idx="2352">
                  <c:v>232.66666670000001</c:v>
                </c:pt>
                <c:pt idx="2353">
                  <c:v>232.66666670000001</c:v>
                </c:pt>
                <c:pt idx="2354">
                  <c:v>232.66666670000001</c:v>
                </c:pt>
                <c:pt idx="2355">
                  <c:v>232.66666670000001</c:v>
                </c:pt>
                <c:pt idx="2356">
                  <c:v>232.66666670000001</c:v>
                </c:pt>
                <c:pt idx="2357">
                  <c:v>232.66666670000001</c:v>
                </c:pt>
                <c:pt idx="2358">
                  <c:v>232.66666670000001</c:v>
                </c:pt>
                <c:pt idx="2359">
                  <c:v>232.66666670000001</c:v>
                </c:pt>
                <c:pt idx="2360">
                  <c:v>232.66666670000001</c:v>
                </c:pt>
                <c:pt idx="2361">
                  <c:v>232.66666670000001</c:v>
                </c:pt>
                <c:pt idx="2362">
                  <c:v>232.66666670000001</c:v>
                </c:pt>
                <c:pt idx="2363">
                  <c:v>232.66666670000001</c:v>
                </c:pt>
                <c:pt idx="2364">
                  <c:v>232.66666670000001</c:v>
                </c:pt>
                <c:pt idx="2365">
                  <c:v>232.66666670000001</c:v>
                </c:pt>
                <c:pt idx="2366">
                  <c:v>232.66666670000001</c:v>
                </c:pt>
                <c:pt idx="2367">
                  <c:v>232.66666670000001</c:v>
                </c:pt>
                <c:pt idx="2368">
                  <c:v>232.66666670000001</c:v>
                </c:pt>
                <c:pt idx="2369">
                  <c:v>232.66666670000001</c:v>
                </c:pt>
                <c:pt idx="2370">
                  <c:v>232.66666670000001</c:v>
                </c:pt>
                <c:pt idx="2371">
                  <c:v>232.66666670000001</c:v>
                </c:pt>
                <c:pt idx="2372">
                  <c:v>232.66666670000001</c:v>
                </c:pt>
                <c:pt idx="2373">
                  <c:v>232.66666670000001</c:v>
                </c:pt>
                <c:pt idx="2374">
                  <c:v>232.66666670000001</c:v>
                </c:pt>
                <c:pt idx="2375">
                  <c:v>232.66666670000001</c:v>
                </c:pt>
                <c:pt idx="2376">
                  <c:v>232.66666670000001</c:v>
                </c:pt>
                <c:pt idx="2377">
                  <c:v>232.66666670000001</c:v>
                </c:pt>
                <c:pt idx="2378">
                  <c:v>232.66666670000001</c:v>
                </c:pt>
                <c:pt idx="2379">
                  <c:v>232.66666670000001</c:v>
                </c:pt>
                <c:pt idx="2380">
                  <c:v>232.66666670000001</c:v>
                </c:pt>
                <c:pt idx="2381">
                  <c:v>232.66666670000001</c:v>
                </c:pt>
                <c:pt idx="2382">
                  <c:v>232.66666670000001</c:v>
                </c:pt>
                <c:pt idx="2383">
                  <c:v>232.66666670000001</c:v>
                </c:pt>
                <c:pt idx="2384">
                  <c:v>232.66666670000001</c:v>
                </c:pt>
                <c:pt idx="2385">
                  <c:v>232.66666670000001</c:v>
                </c:pt>
                <c:pt idx="2386">
                  <c:v>232.66666670000001</c:v>
                </c:pt>
                <c:pt idx="2387">
                  <c:v>232.66666670000001</c:v>
                </c:pt>
                <c:pt idx="2388">
                  <c:v>232.66666670000001</c:v>
                </c:pt>
                <c:pt idx="2389">
                  <c:v>232.66666670000001</c:v>
                </c:pt>
                <c:pt idx="2390">
                  <c:v>232.66666670000001</c:v>
                </c:pt>
                <c:pt idx="2391">
                  <c:v>232.66666670000001</c:v>
                </c:pt>
                <c:pt idx="2392">
                  <c:v>232.66666670000001</c:v>
                </c:pt>
                <c:pt idx="2393">
                  <c:v>232.66666670000001</c:v>
                </c:pt>
                <c:pt idx="2394">
                  <c:v>232.66666670000001</c:v>
                </c:pt>
                <c:pt idx="2395">
                  <c:v>232.66666670000001</c:v>
                </c:pt>
                <c:pt idx="2396">
                  <c:v>232.66666670000001</c:v>
                </c:pt>
                <c:pt idx="2397">
                  <c:v>232.66666670000001</c:v>
                </c:pt>
                <c:pt idx="2398">
                  <c:v>232.66666670000001</c:v>
                </c:pt>
                <c:pt idx="2399">
                  <c:v>232.66666670000001</c:v>
                </c:pt>
                <c:pt idx="2400">
                  <c:v>232.66666670000001</c:v>
                </c:pt>
                <c:pt idx="2401">
                  <c:v>232.66666670000001</c:v>
                </c:pt>
                <c:pt idx="2402">
                  <c:v>232.66666670000001</c:v>
                </c:pt>
                <c:pt idx="2403">
                  <c:v>232.66666670000001</c:v>
                </c:pt>
                <c:pt idx="2404">
                  <c:v>232.66666670000001</c:v>
                </c:pt>
                <c:pt idx="2405">
                  <c:v>232.66666670000001</c:v>
                </c:pt>
                <c:pt idx="2406">
                  <c:v>232.66666670000001</c:v>
                </c:pt>
                <c:pt idx="2407">
                  <c:v>232.66666670000001</c:v>
                </c:pt>
                <c:pt idx="2408">
                  <c:v>232.66666670000001</c:v>
                </c:pt>
                <c:pt idx="2409">
                  <c:v>232.66666670000001</c:v>
                </c:pt>
                <c:pt idx="2410">
                  <c:v>232.66666670000001</c:v>
                </c:pt>
                <c:pt idx="2411">
                  <c:v>232.66666670000001</c:v>
                </c:pt>
                <c:pt idx="2412">
                  <c:v>232.66666670000001</c:v>
                </c:pt>
                <c:pt idx="2413">
                  <c:v>232.66666670000001</c:v>
                </c:pt>
                <c:pt idx="2414">
                  <c:v>232.66666670000001</c:v>
                </c:pt>
                <c:pt idx="2415">
                  <c:v>232.66666670000001</c:v>
                </c:pt>
                <c:pt idx="2416">
                  <c:v>232.66666670000001</c:v>
                </c:pt>
                <c:pt idx="2417">
                  <c:v>232.66666670000001</c:v>
                </c:pt>
                <c:pt idx="2418">
                  <c:v>232.66666670000001</c:v>
                </c:pt>
                <c:pt idx="2419">
                  <c:v>232.66666670000001</c:v>
                </c:pt>
                <c:pt idx="2420">
                  <c:v>232.66666670000001</c:v>
                </c:pt>
                <c:pt idx="2421">
                  <c:v>232.66666670000001</c:v>
                </c:pt>
                <c:pt idx="2422">
                  <c:v>232.66666670000001</c:v>
                </c:pt>
                <c:pt idx="2423">
                  <c:v>232.66666670000001</c:v>
                </c:pt>
                <c:pt idx="2424">
                  <c:v>232.66666670000001</c:v>
                </c:pt>
                <c:pt idx="2425">
                  <c:v>232.66666670000001</c:v>
                </c:pt>
                <c:pt idx="2426">
                  <c:v>232.66666670000001</c:v>
                </c:pt>
                <c:pt idx="2427">
                  <c:v>232.66666670000001</c:v>
                </c:pt>
                <c:pt idx="2428">
                  <c:v>232.66666670000001</c:v>
                </c:pt>
                <c:pt idx="2429">
                  <c:v>232.66666670000001</c:v>
                </c:pt>
                <c:pt idx="2430">
                  <c:v>232.66666670000001</c:v>
                </c:pt>
                <c:pt idx="2431">
                  <c:v>232.66666670000001</c:v>
                </c:pt>
                <c:pt idx="2432">
                  <c:v>232.66666670000001</c:v>
                </c:pt>
                <c:pt idx="2433">
                  <c:v>232.66666670000001</c:v>
                </c:pt>
                <c:pt idx="2434">
                  <c:v>232.66666670000001</c:v>
                </c:pt>
                <c:pt idx="2435">
                  <c:v>232.66666670000001</c:v>
                </c:pt>
                <c:pt idx="2436">
                  <c:v>232.66666670000001</c:v>
                </c:pt>
                <c:pt idx="2437">
                  <c:v>232.66666670000001</c:v>
                </c:pt>
                <c:pt idx="2438">
                  <c:v>232.66666670000001</c:v>
                </c:pt>
                <c:pt idx="2439">
                  <c:v>232.66666670000001</c:v>
                </c:pt>
                <c:pt idx="2440">
                  <c:v>232.66666670000001</c:v>
                </c:pt>
                <c:pt idx="2441">
                  <c:v>232.66666670000001</c:v>
                </c:pt>
                <c:pt idx="2442">
                  <c:v>232.66666670000001</c:v>
                </c:pt>
                <c:pt idx="2443">
                  <c:v>232.66666670000001</c:v>
                </c:pt>
                <c:pt idx="2444">
                  <c:v>232.66666670000001</c:v>
                </c:pt>
                <c:pt idx="2445">
                  <c:v>232.66666670000001</c:v>
                </c:pt>
                <c:pt idx="2446">
                  <c:v>232.66666670000001</c:v>
                </c:pt>
                <c:pt idx="2447">
                  <c:v>232.66666670000001</c:v>
                </c:pt>
                <c:pt idx="2448">
                  <c:v>232.66666670000001</c:v>
                </c:pt>
                <c:pt idx="2449">
                  <c:v>232.66666670000001</c:v>
                </c:pt>
                <c:pt idx="2450">
                  <c:v>232.66666670000001</c:v>
                </c:pt>
                <c:pt idx="2451">
                  <c:v>232.66666670000001</c:v>
                </c:pt>
                <c:pt idx="2452">
                  <c:v>232.66666670000001</c:v>
                </c:pt>
                <c:pt idx="2453">
                  <c:v>232.66666670000001</c:v>
                </c:pt>
                <c:pt idx="2454">
                  <c:v>232.66666670000001</c:v>
                </c:pt>
                <c:pt idx="2455">
                  <c:v>232.66666670000001</c:v>
                </c:pt>
                <c:pt idx="2456">
                  <c:v>232.66666670000001</c:v>
                </c:pt>
                <c:pt idx="2457">
                  <c:v>232.66666670000001</c:v>
                </c:pt>
                <c:pt idx="2458">
                  <c:v>232.66666670000001</c:v>
                </c:pt>
                <c:pt idx="2459">
                  <c:v>232.66666670000001</c:v>
                </c:pt>
                <c:pt idx="2460">
                  <c:v>232.66666670000001</c:v>
                </c:pt>
                <c:pt idx="2461">
                  <c:v>232.66666670000001</c:v>
                </c:pt>
                <c:pt idx="2462">
                  <c:v>232.66666670000001</c:v>
                </c:pt>
                <c:pt idx="2463">
                  <c:v>232.66666670000001</c:v>
                </c:pt>
                <c:pt idx="2464">
                  <c:v>232.66666670000001</c:v>
                </c:pt>
                <c:pt idx="2465">
                  <c:v>232.66666670000001</c:v>
                </c:pt>
                <c:pt idx="2466">
                  <c:v>232.66666670000001</c:v>
                </c:pt>
                <c:pt idx="2467">
                  <c:v>232.66666670000001</c:v>
                </c:pt>
                <c:pt idx="2468">
                  <c:v>232.66666670000001</c:v>
                </c:pt>
                <c:pt idx="2469">
                  <c:v>232.66666670000001</c:v>
                </c:pt>
                <c:pt idx="2470">
                  <c:v>232.66666670000001</c:v>
                </c:pt>
                <c:pt idx="2471">
                  <c:v>232.66666670000001</c:v>
                </c:pt>
                <c:pt idx="2472">
                  <c:v>232.66666670000001</c:v>
                </c:pt>
                <c:pt idx="2473">
                  <c:v>232.66666670000001</c:v>
                </c:pt>
                <c:pt idx="2474">
                  <c:v>232.66666670000001</c:v>
                </c:pt>
                <c:pt idx="2475">
                  <c:v>232.66666670000001</c:v>
                </c:pt>
                <c:pt idx="2476">
                  <c:v>232.66666670000001</c:v>
                </c:pt>
                <c:pt idx="2477">
                  <c:v>232.66666670000001</c:v>
                </c:pt>
                <c:pt idx="2478">
                  <c:v>232.66666670000001</c:v>
                </c:pt>
                <c:pt idx="2479">
                  <c:v>232.66666670000001</c:v>
                </c:pt>
                <c:pt idx="2480">
                  <c:v>232.66666670000001</c:v>
                </c:pt>
                <c:pt idx="2481">
                  <c:v>232.66666670000001</c:v>
                </c:pt>
                <c:pt idx="2482">
                  <c:v>232.66666670000001</c:v>
                </c:pt>
                <c:pt idx="2483">
                  <c:v>232.66666670000001</c:v>
                </c:pt>
                <c:pt idx="2484">
                  <c:v>232.66666670000001</c:v>
                </c:pt>
                <c:pt idx="2485">
                  <c:v>232.66666670000001</c:v>
                </c:pt>
                <c:pt idx="2486">
                  <c:v>232.66666670000001</c:v>
                </c:pt>
                <c:pt idx="2487">
                  <c:v>232.66666670000001</c:v>
                </c:pt>
                <c:pt idx="2488">
                  <c:v>232.66666670000001</c:v>
                </c:pt>
                <c:pt idx="2489">
                  <c:v>232.66666670000001</c:v>
                </c:pt>
                <c:pt idx="2490">
                  <c:v>232.66666670000001</c:v>
                </c:pt>
                <c:pt idx="2491">
                  <c:v>232.66666670000001</c:v>
                </c:pt>
                <c:pt idx="2492">
                  <c:v>232.66666670000001</c:v>
                </c:pt>
                <c:pt idx="2493">
                  <c:v>232.66666670000001</c:v>
                </c:pt>
                <c:pt idx="2494">
                  <c:v>232.66666670000001</c:v>
                </c:pt>
                <c:pt idx="2495">
                  <c:v>232.66666670000001</c:v>
                </c:pt>
                <c:pt idx="2496">
                  <c:v>232.66666670000001</c:v>
                </c:pt>
                <c:pt idx="2497">
                  <c:v>232.66666670000001</c:v>
                </c:pt>
                <c:pt idx="2498">
                  <c:v>232.66666670000001</c:v>
                </c:pt>
                <c:pt idx="2499">
                  <c:v>232.66666670000001</c:v>
                </c:pt>
                <c:pt idx="2500">
                  <c:v>232.66666670000001</c:v>
                </c:pt>
                <c:pt idx="2501">
                  <c:v>232.66666670000001</c:v>
                </c:pt>
                <c:pt idx="2502">
                  <c:v>232.66666670000001</c:v>
                </c:pt>
                <c:pt idx="2503">
                  <c:v>232.66666670000001</c:v>
                </c:pt>
                <c:pt idx="2504">
                  <c:v>232.66666670000001</c:v>
                </c:pt>
                <c:pt idx="2505">
                  <c:v>232.66666670000001</c:v>
                </c:pt>
                <c:pt idx="2506">
                  <c:v>232.66666670000001</c:v>
                </c:pt>
                <c:pt idx="2507">
                  <c:v>232.66666670000001</c:v>
                </c:pt>
                <c:pt idx="2508">
                  <c:v>232.66666670000001</c:v>
                </c:pt>
                <c:pt idx="2509">
                  <c:v>232.66666670000001</c:v>
                </c:pt>
                <c:pt idx="2510">
                  <c:v>232.66666670000001</c:v>
                </c:pt>
                <c:pt idx="2511">
                  <c:v>232.66666670000001</c:v>
                </c:pt>
                <c:pt idx="2512">
                  <c:v>232.66666670000001</c:v>
                </c:pt>
                <c:pt idx="2513">
                  <c:v>232.66666670000001</c:v>
                </c:pt>
                <c:pt idx="2514">
                  <c:v>232.66666670000001</c:v>
                </c:pt>
                <c:pt idx="2515">
                  <c:v>232.66666670000001</c:v>
                </c:pt>
                <c:pt idx="2516">
                  <c:v>232.66666670000001</c:v>
                </c:pt>
                <c:pt idx="2517">
                  <c:v>232.66666670000001</c:v>
                </c:pt>
                <c:pt idx="2518">
                  <c:v>232.66666670000001</c:v>
                </c:pt>
                <c:pt idx="2519">
                  <c:v>232.66666670000001</c:v>
                </c:pt>
                <c:pt idx="2520">
                  <c:v>232.66666670000001</c:v>
                </c:pt>
                <c:pt idx="2521">
                  <c:v>232.66666670000001</c:v>
                </c:pt>
                <c:pt idx="2522">
                  <c:v>232.66666670000001</c:v>
                </c:pt>
                <c:pt idx="2523">
                  <c:v>232.66666670000001</c:v>
                </c:pt>
                <c:pt idx="2524">
                  <c:v>232.66666670000001</c:v>
                </c:pt>
                <c:pt idx="2525">
                  <c:v>232.66666670000001</c:v>
                </c:pt>
                <c:pt idx="2526">
                  <c:v>232.66666670000001</c:v>
                </c:pt>
                <c:pt idx="2527">
                  <c:v>232.66666670000001</c:v>
                </c:pt>
                <c:pt idx="2528">
                  <c:v>232.66666670000001</c:v>
                </c:pt>
                <c:pt idx="2529">
                  <c:v>232.66666670000001</c:v>
                </c:pt>
                <c:pt idx="2530">
                  <c:v>232.66666670000001</c:v>
                </c:pt>
                <c:pt idx="2531">
                  <c:v>232.66666670000001</c:v>
                </c:pt>
                <c:pt idx="2532">
                  <c:v>232.66666670000001</c:v>
                </c:pt>
                <c:pt idx="2533">
                  <c:v>232.66666670000001</c:v>
                </c:pt>
                <c:pt idx="2534">
                  <c:v>349</c:v>
                </c:pt>
                <c:pt idx="2535">
                  <c:v>349</c:v>
                </c:pt>
                <c:pt idx="2536">
                  <c:v>349</c:v>
                </c:pt>
                <c:pt idx="2537">
                  <c:v>349</c:v>
                </c:pt>
                <c:pt idx="2538">
                  <c:v>349</c:v>
                </c:pt>
                <c:pt idx="2539">
                  <c:v>349</c:v>
                </c:pt>
                <c:pt idx="2540">
                  <c:v>349</c:v>
                </c:pt>
                <c:pt idx="2541">
                  <c:v>349</c:v>
                </c:pt>
                <c:pt idx="2542">
                  <c:v>349</c:v>
                </c:pt>
                <c:pt idx="2543">
                  <c:v>349</c:v>
                </c:pt>
                <c:pt idx="2544">
                  <c:v>349</c:v>
                </c:pt>
                <c:pt idx="2545">
                  <c:v>349</c:v>
                </c:pt>
                <c:pt idx="2546">
                  <c:v>349</c:v>
                </c:pt>
                <c:pt idx="2547">
                  <c:v>349</c:v>
                </c:pt>
                <c:pt idx="2548">
                  <c:v>349</c:v>
                </c:pt>
                <c:pt idx="2549">
                  <c:v>349</c:v>
                </c:pt>
                <c:pt idx="2550">
                  <c:v>349</c:v>
                </c:pt>
                <c:pt idx="2551">
                  <c:v>349</c:v>
                </c:pt>
                <c:pt idx="2552">
                  <c:v>349</c:v>
                </c:pt>
                <c:pt idx="2553">
                  <c:v>349</c:v>
                </c:pt>
                <c:pt idx="2554">
                  <c:v>349</c:v>
                </c:pt>
                <c:pt idx="2555">
                  <c:v>349.5</c:v>
                </c:pt>
                <c:pt idx="2556">
                  <c:v>349.5</c:v>
                </c:pt>
                <c:pt idx="2557">
                  <c:v>349.5</c:v>
                </c:pt>
                <c:pt idx="2558">
                  <c:v>349.5</c:v>
                </c:pt>
                <c:pt idx="2559">
                  <c:v>349.5</c:v>
                </c:pt>
                <c:pt idx="2560">
                  <c:v>349.5</c:v>
                </c:pt>
                <c:pt idx="2561">
                  <c:v>349.5</c:v>
                </c:pt>
                <c:pt idx="2562">
                  <c:v>349.5</c:v>
                </c:pt>
                <c:pt idx="2563">
                  <c:v>349.5</c:v>
                </c:pt>
                <c:pt idx="2564">
                  <c:v>349.5</c:v>
                </c:pt>
                <c:pt idx="2565">
                  <c:v>349.5</c:v>
                </c:pt>
                <c:pt idx="2566">
                  <c:v>349.5</c:v>
                </c:pt>
                <c:pt idx="2567">
                  <c:v>349.5</c:v>
                </c:pt>
                <c:pt idx="2568">
                  <c:v>349.5</c:v>
                </c:pt>
                <c:pt idx="2569">
                  <c:v>349.5</c:v>
                </c:pt>
                <c:pt idx="2570">
                  <c:v>349.5</c:v>
                </c:pt>
                <c:pt idx="2571">
                  <c:v>349.5</c:v>
                </c:pt>
                <c:pt idx="2572">
                  <c:v>349.5</c:v>
                </c:pt>
                <c:pt idx="2573">
                  <c:v>349.5</c:v>
                </c:pt>
                <c:pt idx="2574">
                  <c:v>349.5</c:v>
                </c:pt>
                <c:pt idx="2575">
                  <c:v>699</c:v>
                </c:pt>
                <c:pt idx="2576">
                  <c:v>699</c:v>
                </c:pt>
                <c:pt idx="2577">
                  <c:v>699</c:v>
                </c:pt>
                <c:pt idx="2578">
                  <c:v>699</c:v>
                </c:pt>
                <c:pt idx="2579">
                  <c:v>699</c:v>
                </c:pt>
                <c:pt idx="2580">
                  <c:v>699</c:v>
                </c:pt>
                <c:pt idx="2581">
                  <c:v>699</c:v>
                </c:pt>
                <c:pt idx="2582">
                  <c:v>699</c:v>
                </c:pt>
                <c:pt idx="2583">
                  <c:v>699</c:v>
                </c:pt>
                <c:pt idx="2584">
                  <c:v>699</c:v>
                </c:pt>
                <c:pt idx="2585">
                  <c:v>699</c:v>
                </c:pt>
                <c:pt idx="2586">
                  <c:v>699</c:v>
                </c:pt>
                <c:pt idx="2587">
                  <c:v>699</c:v>
                </c:pt>
                <c:pt idx="2588">
                  <c:v>699</c:v>
                </c:pt>
                <c:pt idx="2589">
                  <c:v>699</c:v>
                </c:pt>
                <c:pt idx="2590">
                  <c:v>699</c:v>
                </c:pt>
                <c:pt idx="2591">
                  <c:v>699</c:v>
                </c:pt>
                <c:pt idx="2592">
                  <c:v>699</c:v>
                </c:pt>
                <c:pt idx="2593">
                  <c:v>699</c:v>
                </c:pt>
                <c:pt idx="2594">
                  <c:v>699</c:v>
                </c:pt>
                <c:pt idx="2595">
                  <c:v>699</c:v>
                </c:pt>
                <c:pt idx="2596">
                  <c:v>700</c:v>
                </c:pt>
                <c:pt idx="2597">
                  <c:v>700</c:v>
                </c:pt>
                <c:pt idx="2598">
                  <c:v>700</c:v>
                </c:pt>
                <c:pt idx="2599">
                  <c:v>700</c:v>
                </c:pt>
                <c:pt idx="2600">
                  <c:v>700</c:v>
                </c:pt>
                <c:pt idx="2601">
                  <c:v>700</c:v>
                </c:pt>
                <c:pt idx="2602">
                  <c:v>700</c:v>
                </c:pt>
                <c:pt idx="2603">
                  <c:v>700</c:v>
                </c:pt>
                <c:pt idx="2604">
                  <c:v>700</c:v>
                </c:pt>
                <c:pt idx="2605">
                  <c:v>700</c:v>
                </c:pt>
                <c:pt idx="2606">
                  <c:v>700</c:v>
                </c:pt>
                <c:pt idx="2607">
                  <c:v>700</c:v>
                </c:pt>
                <c:pt idx="2608">
                  <c:v>700</c:v>
                </c:pt>
                <c:pt idx="2609">
                  <c:v>700</c:v>
                </c:pt>
                <c:pt idx="2610">
                  <c:v>700</c:v>
                </c:pt>
                <c:pt idx="2611">
                  <c:v>700</c:v>
                </c:pt>
                <c:pt idx="2612">
                  <c:v>700</c:v>
                </c:pt>
                <c:pt idx="2613">
                  <c:v>700</c:v>
                </c:pt>
                <c:pt idx="2614">
                  <c:v>700</c:v>
                </c:pt>
                <c:pt idx="2615">
                  <c:v>700</c:v>
                </c:pt>
                <c:pt idx="2616">
                  <c:v>700</c:v>
                </c:pt>
                <c:pt idx="2617">
                  <c:v>700</c:v>
                </c:pt>
                <c:pt idx="2618">
                  <c:v>700</c:v>
                </c:pt>
                <c:pt idx="2619">
                  <c:v>700</c:v>
                </c:pt>
                <c:pt idx="2620">
                  <c:v>700</c:v>
                </c:pt>
                <c:pt idx="2621">
                  <c:v>700</c:v>
                </c:pt>
                <c:pt idx="2622">
                  <c:v>700</c:v>
                </c:pt>
                <c:pt idx="2623">
                  <c:v>700</c:v>
                </c:pt>
                <c:pt idx="2624">
                  <c:v>700</c:v>
                </c:pt>
                <c:pt idx="2625">
                  <c:v>700</c:v>
                </c:pt>
                <c:pt idx="2626">
                  <c:v>700</c:v>
                </c:pt>
                <c:pt idx="2627">
                  <c:v>700</c:v>
                </c:pt>
                <c:pt idx="2628">
                  <c:v>700</c:v>
                </c:pt>
                <c:pt idx="2629">
                  <c:v>700</c:v>
                </c:pt>
                <c:pt idx="2630">
                  <c:v>700</c:v>
                </c:pt>
                <c:pt idx="2631">
                  <c:v>700</c:v>
                </c:pt>
                <c:pt idx="2632">
                  <c:v>700</c:v>
                </c:pt>
                <c:pt idx="2633">
                  <c:v>700</c:v>
                </c:pt>
                <c:pt idx="2634">
                  <c:v>700</c:v>
                </c:pt>
                <c:pt idx="2635">
                  <c:v>700</c:v>
                </c:pt>
                <c:pt idx="2636">
                  <c:v>700</c:v>
                </c:pt>
                <c:pt idx="2637">
                  <c:v>700</c:v>
                </c:pt>
                <c:pt idx="2638">
                  <c:v>700</c:v>
                </c:pt>
                <c:pt idx="2639">
                  <c:v>700</c:v>
                </c:pt>
                <c:pt idx="2640">
                  <c:v>700</c:v>
                </c:pt>
                <c:pt idx="2641">
                  <c:v>700</c:v>
                </c:pt>
                <c:pt idx="2642">
                  <c:v>700</c:v>
                </c:pt>
                <c:pt idx="2643">
                  <c:v>700</c:v>
                </c:pt>
                <c:pt idx="2644">
                  <c:v>700</c:v>
                </c:pt>
                <c:pt idx="2645">
                  <c:v>700</c:v>
                </c:pt>
                <c:pt idx="2646">
                  <c:v>700</c:v>
                </c:pt>
                <c:pt idx="2647">
                  <c:v>700</c:v>
                </c:pt>
                <c:pt idx="2648">
                  <c:v>700</c:v>
                </c:pt>
                <c:pt idx="2649">
                  <c:v>700</c:v>
                </c:pt>
                <c:pt idx="2650">
                  <c:v>700</c:v>
                </c:pt>
                <c:pt idx="2651">
                  <c:v>700</c:v>
                </c:pt>
                <c:pt idx="2652">
                  <c:v>700</c:v>
                </c:pt>
                <c:pt idx="2653">
                  <c:v>700</c:v>
                </c:pt>
                <c:pt idx="2654">
                  <c:v>700</c:v>
                </c:pt>
                <c:pt idx="2655">
                  <c:v>700</c:v>
                </c:pt>
                <c:pt idx="2656">
                  <c:v>700</c:v>
                </c:pt>
                <c:pt idx="2657">
                  <c:v>700</c:v>
                </c:pt>
                <c:pt idx="2658">
                  <c:v>700</c:v>
                </c:pt>
                <c:pt idx="2659">
                  <c:v>700</c:v>
                </c:pt>
                <c:pt idx="2660">
                  <c:v>700</c:v>
                </c:pt>
                <c:pt idx="2661">
                  <c:v>700</c:v>
                </c:pt>
                <c:pt idx="2662">
                  <c:v>700</c:v>
                </c:pt>
                <c:pt idx="2663">
                  <c:v>700</c:v>
                </c:pt>
                <c:pt idx="2664">
                  <c:v>700</c:v>
                </c:pt>
                <c:pt idx="2665">
                  <c:v>700</c:v>
                </c:pt>
                <c:pt idx="2666">
                  <c:v>700</c:v>
                </c:pt>
                <c:pt idx="2667">
                  <c:v>700</c:v>
                </c:pt>
                <c:pt idx="2668">
                  <c:v>700</c:v>
                </c:pt>
                <c:pt idx="2669">
                  <c:v>700</c:v>
                </c:pt>
                <c:pt idx="2670">
                  <c:v>700</c:v>
                </c:pt>
                <c:pt idx="2671">
                  <c:v>700</c:v>
                </c:pt>
                <c:pt idx="2672">
                  <c:v>700</c:v>
                </c:pt>
                <c:pt idx="2673">
                  <c:v>700</c:v>
                </c:pt>
                <c:pt idx="2674">
                  <c:v>700</c:v>
                </c:pt>
                <c:pt idx="2675">
                  <c:v>700</c:v>
                </c:pt>
                <c:pt idx="2676">
                  <c:v>700</c:v>
                </c:pt>
                <c:pt idx="2677">
                  <c:v>700</c:v>
                </c:pt>
                <c:pt idx="2678">
                  <c:v>700</c:v>
                </c:pt>
                <c:pt idx="2679">
                  <c:v>700</c:v>
                </c:pt>
                <c:pt idx="2680">
                  <c:v>700</c:v>
                </c:pt>
                <c:pt idx="2681">
                  <c:v>700</c:v>
                </c:pt>
                <c:pt idx="2682">
                  <c:v>700</c:v>
                </c:pt>
                <c:pt idx="2683">
                  <c:v>700</c:v>
                </c:pt>
                <c:pt idx="2684">
                  <c:v>700</c:v>
                </c:pt>
                <c:pt idx="2685">
                  <c:v>700</c:v>
                </c:pt>
                <c:pt idx="2686">
                  <c:v>700</c:v>
                </c:pt>
                <c:pt idx="2687">
                  <c:v>700</c:v>
                </c:pt>
                <c:pt idx="2688">
                  <c:v>700</c:v>
                </c:pt>
                <c:pt idx="2689">
                  <c:v>700</c:v>
                </c:pt>
                <c:pt idx="2690">
                  <c:v>700</c:v>
                </c:pt>
                <c:pt idx="2691">
                  <c:v>700</c:v>
                </c:pt>
                <c:pt idx="2692">
                  <c:v>700</c:v>
                </c:pt>
                <c:pt idx="2693">
                  <c:v>700</c:v>
                </c:pt>
                <c:pt idx="2694">
                  <c:v>700</c:v>
                </c:pt>
                <c:pt idx="2695">
                  <c:v>700</c:v>
                </c:pt>
                <c:pt idx="2696">
                  <c:v>700</c:v>
                </c:pt>
                <c:pt idx="2697">
                  <c:v>700</c:v>
                </c:pt>
                <c:pt idx="2698">
                  <c:v>700</c:v>
                </c:pt>
                <c:pt idx="2699">
                  <c:v>700</c:v>
                </c:pt>
                <c:pt idx="2700">
                  <c:v>700</c:v>
                </c:pt>
                <c:pt idx="2701">
                  <c:v>700</c:v>
                </c:pt>
                <c:pt idx="2702">
                  <c:v>700</c:v>
                </c:pt>
                <c:pt idx="2703">
                  <c:v>700</c:v>
                </c:pt>
                <c:pt idx="2704">
                  <c:v>700</c:v>
                </c:pt>
                <c:pt idx="2705">
                  <c:v>700</c:v>
                </c:pt>
                <c:pt idx="2706">
                  <c:v>700</c:v>
                </c:pt>
                <c:pt idx="2707">
                  <c:v>700</c:v>
                </c:pt>
                <c:pt idx="2708">
                  <c:v>700</c:v>
                </c:pt>
                <c:pt idx="2709">
                  <c:v>700</c:v>
                </c:pt>
                <c:pt idx="2710">
                  <c:v>700</c:v>
                </c:pt>
                <c:pt idx="2711">
                  <c:v>700</c:v>
                </c:pt>
                <c:pt idx="2712">
                  <c:v>700</c:v>
                </c:pt>
                <c:pt idx="2713">
                  <c:v>700</c:v>
                </c:pt>
                <c:pt idx="2714">
                  <c:v>700</c:v>
                </c:pt>
                <c:pt idx="2715">
                  <c:v>700</c:v>
                </c:pt>
                <c:pt idx="2716">
                  <c:v>700</c:v>
                </c:pt>
                <c:pt idx="2717">
                  <c:v>700</c:v>
                </c:pt>
                <c:pt idx="2718">
                  <c:v>700</c:v>
                </c:pt>
                <c:pt idx="2719">
                  <c:v>700</c:v>
                </c:pt>
                <c:pt idx="2720">
                  <c:v>700</c:v>
                </c:pt>
                <c:pt idx="2721">
                  <c:v>700</c:v>
                </c:pt>
                <c:pt idx="2722">
                  <c:v>700</c:v>
                </c:pt>
                <c:pt idx="2723">
                  <c:v>700</c:v>
                </c:pt>
                <c:pt idx="2724">
                  <c:v>700</c:v>
                </c:pt>
                <c:pt idx="2725">
                  <c:v>700</c:v>
                </c:pt>
                <c:pt idx="2726">
                  <c:v>700</c:v>
                </c:pt>
                <c:pt idx="2727">
                  <c:v>700</c:v>
                </c:pt>
                <c:pt idx="2728">
                  <c:v>700</c:v>
                </c:pt>
                <c:pt idx="2729">
                  <c:v>700</c:v>
                </c:pt>
                <c:pt idx="2730">
                  <c:v>700</c:v>
                </c:pt>
                <c:pt idx="2731">
                  <c:v>700</c:v>
                </c:pt>
                <c:pt idx="2732">
                  <c:v>700</c:v>
                </c:pt>
                <c:pt idx="2733">
                  <c:v>700</c:v>
                </c:pt>
                <c:pt idx="2734">
                  <c:v>700</c:v>
                </c:pt>
                <c:pt idx="2735">
                  <c:v>700</c:v>
                </c:pt>
                <c:pt idx="2736">
                  <c:v>700</c:v>
                </c:pt>
                <c:pt idx="2737">
                  <c:v>700</c:v>
                </c:pt>
                <c:pt idx="2738">
                  <c:v>700</c:v>
                </c:pt>
                <c:pt idx="2739">
                  <c:v>700</c:v>
                </c:pt>
                <c:pt idx="2740">
                  <c:v>700</c:v>
                </c:pt>
                <c:pt idx="2741">
                  <c:v>700</c:v>
                </c:pt>
                <c:pt idx="2742">
                  <c:v>700</c:v>
                </c:pt>
                <c:pt idx="2743">
                  <c:v>700</c:v>
                </c:pt>
                <c:pt idx="2744">
                  <c:v>700</c:v>
                </c:pt>
                <c:pt idx="2745">
                  <c:v>700</c:v>
                </c:pt>
                <c:pt idx="2746">
                  <c:v>700</c:v>
                </c:pt>
                <c:pt idx="2747">
                  <c:v>700</c:v>
                </c:pt>
                <c:pt idx="2748">
                  <c:v>700</c:v>
                </c:pt>
                <c:pt idx="2749">
                  <c:v>700</c:v>
                </c:pt>
                <c:pt idx="2750">
                  <c:v>700</c:v>
                </c:pt>
                <c:pt idx="2751">
                  <c:v>700</c:v>
                </c:pt>
                <c:pt idx="2752">
                  <c:v>700</c:v>
                </c:pt>
                <c:pt idx="2753">
                  <c:v>700</c:v>
                </c:pt>
                <c:pt idx="2754">
                  <c:v>700</c:v>
                </c:pt>
                <c:pt idx="2755">
                  <c:v>700</c:v>
                </c:pt>
                <c:pt idx="2756">
                  <c:v>700</c:v>
                </c:pt>
                <c:pt idx="2757">
                  <c:v>700</c:v>
                </c:pt>
                <c:pt idx="2758">
                  <c:v>700</c:v>
                </c:pt>
                <c:pt idx="2759">
                  <c:v>700</c:v>
                </c:pt>
                <c:pt idx="2760">
                  <c:v>700</c:v>
                </c:pt>
                <c:pt idx="2761">
                  <c:v>700</c:v>
                </c:pt>
                <c:pt idx="2762">
                  <c:v>700</c:v>
                </c:pt>
                <c:pt idx="2763">
                  <c:v>700</c:v>
                </c:pt>
                <c:pt idx="2764">
                  <c:v>700</c:v>
                </c:pt>
                <c:pt idx="2765">
                  <c:v>700</c:v>
                </c:pt>
                <c:pt idx="2766">
                  <c:v>700</c:v>
                </c:pt>
                <c:pt idx="2767">
                  <c:v>700</c:v>
                </c:pt>
                <c:pt idx="2768">
                  <c:v>700</c:v>
                </c:pt>
                <c:pt idx="2769">
                  <c:v>700</c:v>
                </c:pt>
                <c:pt idx="2770">
                  <c:v>700</c:v>
                </c:pt>
                <c:pt idx="2771">
                  <c:v>700</c:v>
                </c:pt>
                <c:pt idx="2772">
                  <c:v>700</c:v>
                </c:pt>
                <c:pt idx="2773">
                  <c:v>700</c:v>
                </c:pt>
                <c:pt idx="2774">
                  <c:v>700</c:v>
                </c:pt>
                <c:pt idx="2775">
                  <c:v>700</c:v>
                </c:pt>
                <c:pt idx="2776">
                  <c:v>700</c:v>
                </c:pt>
                <c:pt idx="2777">
                  <c:v>700</c:v>
                </c:pt>
                <c:pt idx="2778">
                  <c:v>700</c:v>
                </c:pt>
                <c:pt idx="2779">
                  <c:v>700</c:v>
                </c:pt>
                <c:pt idx="2780">
                  <c:v>700</c:v>
                </c:pt>
                <c:pt idx="2781">
                  <c:v>700</c:v>
                </c:pt>
                <c:pt idx="2782">
                  <c:v>700</c:v>
                </c:pt>
                <c:pt idx="2783">
                  <c:v>700</c:v>
                </c:pt>
                <c:pt idx="2784">
                  <c:v>700</c:v>
                </c:pt>
                <c:pt idx="2785">
                  <c:v>700</c:v>
                </c:pt>
                <c:pt idx="2786">
                  <c:v>700</c:v>
                </c:pt>
                <c:pt idx="2787">
                  <c:v>700</c:v>
                </c:pt>
                <c:pt idx="2788">
                  <c:v>700</c:v>
                </c:pt>
                <c:pt idx="2789">
                  <c:v>700</c:v>
                </c:pt>
                <c:pt idx="2790">
                  <c:v>700</c:v>
                </c:pt>
                <c:pt idx="2791">
                  <c:v>700</c:v>
                </c:pt>
                <c:pt idx="2792">
                  <c:v>700</c:v>
                </c:pt>
                <c:pt idx="2793">
                  <c:v>700</c:v>
                </c:pt>
                <c:pt idx="2794">
                  <c:v>700</c:v>
                </c:pt>
                <c:pt idx="2795">
                  <c:v>700</c:v>
                </c:pt>
                <c:pt idx="2796">
                  <c:v>700</c:v>
                </c:pt>
                <c:pt idx="2797">
                  <c:v>700</c:v>
                </c:pt>
                <c:pt idx="2798">
                  <c:v>700</c:v>
                </c:pt>
                <c:pt idx="2799">
                  <c:v>700</c:v>
                </c:pt>
                <c:pt idx="2800">
                  <c:v>700</c:v>
                </c:pt>
                <c:pt idx="2801">
                  <c:v>700</c:v>
                </c:pt>
                <c:pt idx="2802">
                  <c:v>700</c:v>
                </c:pt>
                <c:pt idx="2803">
                  <c:v>700</c:v>
                </c:pt>
                <c:pt idx="2804">
                  <c:v>700</c:v>
                </c:pt>
                <c:pt idx="2805">
                  <c:v>700</c:v>
                </c:pt>
                <c:pt idx="2806">
                  <c:v>700</c:v>
                </c:pt>
                <c:pt idx="2807">
                  <c:v>700</c:v>
                </c:pt>
                <c:pt idx="2808">
                  <c:v>700</c:v>
                </c:pt>
                <c:pt idx="2809">
                  <c:v>700</c:v>
                </c:pt>
                <c:pt idx="2810">
                  <c:v>700</c:v>
                </c:pt>
                <c:pt idx="2811">
                  <c:v>700</c:v>
                </c:pt>
                <c:pt idx="2812">
                  <c:v>700</c:v>
                </c:pt>
                <c:pt idx="2813">
                  <c:v>700</c:v>
                </c:pt>
                <c:pt idx="2814">
                  <c:v>700</c:v>
                </c:pt>
                <c:pt idx="2815">
                  <c:v>700</c:v>
                </c:pt>
                <c:pt idx="2816">
                  <c:v>700</c:v>
                </c:pt>
                <c:pt idx="2817">
                  <c:v>700</c:v>
                </c:pt>
                <c:pt idx="2818">
                  <c:v>700</c:v>
                </c:pt>
                <c:pt idx="2819">
                  <c:v>700</c:v>
                </c:pt>
                <c:pt idx="2820">
                  <c:v>700</c:v>
                </c:pt>
                <c:pt idx="2821">
                  <c:v>700</c:v>
                </c:pt>
                <c:pt idx="2822">
                  <c:v>700</c:v>
                </c:pt>
                <c:pt idx="2823">
                  <c:v>700</c:v>
                </c:pt>
                <c:pt idx="2824">
                  <c:v>700</c:v>
                </c:pt>
                <c:pt idx="2825">
                  <c:v>700</c:v>
                </c:pt>
                <c:pt idx="2826">
                  <c:v>700</c:v>
                </c:pt>
                <c:pt idx="2827">
                  <c:v>700</c:v>
                </c:pt>
                <c:pt idx="2828">
                  <c:v>700</c:v>
                </c:pt>
                <c:pt idx="2829">
                  <c:v>700</c:v>
                </c:pt>
                <c:pt idx="2830">
                  <c:v>700</c:v>
                </c:pt>
                <c:pt idx="2831">
                  <c:v>700</c:v>
                </c:pt>
                <c:pt idx="2832">
                  <c:v>700</c:v>
                </c:pt>
                <c:pt idx="2833">
                  <c:v>700</c:v>
                </c:pt>
                <c:pt idx="2834">
                  <c:v>700</c:v>
                </c:pt>
                <c:pt idx="2835">
                  <c:v>700</c:v>
                </c:pt>
                <c:pt idx="2836">
                  <c:v>700</c:v>
                </c:pt>
                <c:pt idx="2837">
                  <c:v>700</c:v>
                </c:pt>
                <c:pt idx="2838">
                  <c:v>700</c:v>
                </c:pt>
                <c:pt idx="2839">
                  <c:v>700</c:v>
                </c:pt>
                <c:pt idx="2840">
                  <c:v>700</c:v>
                </c:pt>
                <c:pt idx="2841">
                  <c:v>700</c:v>
                </c:pt>
                <c:pt idx="2842">
                  <c:v>700</c:v>
                </c:pt>
                <c:pt idx="2843">
                  <c:v>700</c:v>
                </c:pt>
                <c:pt idx="2844">
                  <c:v>700</c:v>
                </c:pt>
                <c:pt idx="2845">
                  <c:v>700</c:v>
                </c:pt>
                <c:pt idx="2846">
                  <c:v>700</c:v>
                </c:pt>
                <c:pt idx="2847">
                  <c:v>700</c:v>
                </c:pt>
                <c:pt idx="2848">
                  <c:v>700</c:v>
                </c:pt>
                <c:pt idx="2849">
                  <c:v>700</c:v>
                </c:pt>
                <c:pt idx="2850">
                  <c:v>700</c:v>
                </c:pt>
                <c:pt idx="2851">
                  <c:v>700</c:v>
                </c:pt>
                <c:pt idx="2852">
                  <c:v>700</c:v>
                </c:pt>
                <c:pt idx="2853">
                  <c:v>700</c:v>
                </c:pt>
                <c:pt idx="2854">
                  <c:v>700</c:v>
                </c:pt>
                <c:pt idx="2855">
                  <c:v>700</c:v>
                </c:pt>
                <c:pt idx="2856">
                  <c:v>700</c:v>
                </c:pt>
                <c:pt idx="2857">
                  <c:v>700</c:v>
                </c:pt>
                <c:pt idx="2858">
                  <c:v>700</c:v>
                </c:pt>
                <c:pt idx="2859">
                  <c:v>700</c:v>
                </c:pt>
                <c:pt idx="2860">
                  <c:v>700</c:v>
                </c:pt>
                <c:pt idx="2861">
                  <c:v>700</c:v>
                </c:pt>
                <c:pt idx="2862">
                  <c:v>700</c:v>
                </c:pt>
                <c:pt idx="2863">
                  <c:v>700</c:v>
                </c:pt>
                <c:pt idx="2864">
                  <c:v>700</c:v>
                </c:pt>
                <c:pt idx="2865">
                  <c:v>700</c:v>
                </c:pt>
                <c:pt idx="2866">
                  <c:v>700</c:v>
                </c:pt>
                <c:pt idx="2867">
                  <c:v>700</c:v>
                </c:pt>
                <c:pt idx="2868">
                  <c:v>700</c:v>
                </c:pt>
                <c:pt idx="2869">
                  <c:v>700</c:v>
                </c:pt>
                <c:pt idx="2870">
                  <c:v>700</c:v>
                </c:pt>
                <c:pt idx="2871">
                  <c:v>700</c:v>
                </c:pt>
                <c:pt idx="2872">
                  <c:v>700</c:v>
                </c:pt>
                <c:pt idx="2873">
                  <c:v>700</c:v>
                </c:pt>
                <c:pt idx="2874">
                  <c:v>700</c:v>
                </c:pt>
                <c:pt idx="2875">
                  <c:v>700</c:v>
                </c:pt>
                <c:pt idx="2876">
                  <c:v>700</c:v>
                </c:pt>
                <c:pt idx="2877">
                  <c:v>700</c:v>
                </c:pt>
                <c:pt idx="2878">
                  <c:v>700</c:v>
                </c:pt>
                <c:pt idx="2879">
                  <c:v>700</c:v>
                </c:pt>
                <c:pt idx="2880">
                  <c:v>700</c:v>
                </c:pt>
                <c:pt idx="2881">
                  <c:v>700</c:v>
                </c:pt>
                <c:pt idx="2882">
                  <c:v>700</c:v>
                </c:pt>
                <c:pt idx="2883">
                  <c:v>700</c:v>
                </c:pt>
                <c:pt idx="2884">
                  <c:v>700</c:v>
                </c:pt>
                <c:pt idx="2885">
                  <c:v>700</c:v>
                </c:pt>
                <c:pt idx="2886">
                  <c:v>700</c:v>
                </c:pt>
                <c:pt idx="2887">
                  <c:v>700</c:v>
                </c:pt>
                <c:pt idx="2888">
                  <c:v>700</c:v>
                </c:pt>
                <c:pt idx="2889">
                  <c:v>700</c:v>
                </c:pt>
                <c:pt idx="2890">
                  <c:v>700</c:v>
                </c:pt>
                <c:pt idx="2891">
                  <c:v>700</c:v>
                </c:pt>
                <c:pt idx="2892">
                  <c:v>700</c:v>
                </c:pt>
                <c:pt idx="2893">
                  <c:v>700</c:v>
                </c:pt>
                <c:pt idx="2894">
                  <c:v>700</c:v>
                </c:pt>
                <c:pt idx="2895">
                  <c:v>700</c:v>
                </c:pt>
                <c:pt idx="2896">
                  <c:v>700</c:v>
                </c:pt>
                <c:pt idx="2897">
                  <c:v>700</c:v>
                </c:pt>
                <c:pt idx="2898">
                  <c:v>700</c:v>
                </c:pt>
                <c:pt idx="2899">
                  <c:v>700</c:v>
                </c:pt>
                <c:pt idx="2900">
                  <c:v>700</c:v>
                </c:pt>
                <c:pt idx="2901">
                  <c:v>700</c:v>
                </c:pt>
                <c:pt idx="2902">
                  <c:v>700</c:v>
                </c:pt>
                <c:pt idx="2903">
                  <c:v>700</c:v>
                </c:pt>
                <c:pt idx="2904">
                  <c:v>700</c:v>
                </c:pt>
                <c:pt idx="2905">
                  <c:v>700</c:v>
                </c:pt>
                <c:pt idx="2906">
                  <c:v>700</c:v>
                </c:pt>
                <c:pt idx="2907">
                  <c:v>700</c:v>
                </c:pt>
                <c:pt idx="2908">
                  <c:v>700</c:v>
                </c:pt>
                <c:pt idx="2909">
                  <c:v>700</c:v>
                </c:pt>
                <c:pt idx="2910">
                  <c:v>700</c:v>
                </c:pt>
                <c:pt idx="2911">
                  <c:v>700</c:v>
                </c:pt>
                <c:pt idx="2912">
                  <c:v>700</c:v>
                </c:pt>
                <c:pt idx="2913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E46-4F28-B774-C587E49A02CE}"/>
            </c:ext>
          </c:extLst>
        </c:ser>
        <c:ser>
          <c:idx val="7"/>
          <c:order val="7"/>
          <c:tx>
            <c:v>Population 800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den'!$J$44042:$J$46692</c:f>
              <c:numCache>
                <c:formatCode>General</c:formatCode>
                <c:ptCount val="2651"/>
                <c:pt idx="0">
                  <c:v>1.25E-3</c:v>
                </c:pt>
                <c:pt idx="1">
                  <c:v>1.25E-3</c:v>
                </c:pt>
                <c:pt idx="2">
                  <c:v>1.25E-3</c:v>
                </c:pt>
                <c:pt idx="3">
                  <c:v>1.25E-3</c:v>
                </c:pt>
                <c:pt idx="4">
                  <c:v>1.25E-3</c:v>
                </c:pt>
                <c:pt idx="5">
                  <c:v>1.25E-3</c:v>
                </c:pt>
                <c:pt idx="6">
                  <c:v>1.25E-3</c:v>
                </c:pt>
                <c:pt idx="7">
                  <c:v>1.25E-3</c:v>
                </c:pt>
                <c:pt idx="8">
                  <c:v>1.25E-3</c:v>
                </c:pt>
                <c:pt idx="9">
                  <c:v>1.25E-3</c:v>
                </c:pt>
                <c:pt idx="10">
                  <c:v>1.25E-3</c:v>
                </c:pt>
                <c:pt idx="11">
                  <c:v>1.25E-3</c:v>
                </c:pt>
                <c:pt idx="12">
                  <c:v>1.25E-3</c:v>
                </c:pt>
                <c:pt idx="13">
                  <c:v>1.25E-3</c:v>
                </c:pt>
                <c:pt idx="14">
                  <c:v>1.25E-3</c:v>
                </c:pt>
                <c:pt idx="15">
                  <c:v>1.25E-3</c:v>
                </c:pt>
                <c:pt idx="16">
                  <c:v>1.25E-3</c:v>
                </c:pt>
                <c:pt idx="17">
                  <c:v>1.25E-3</c:v>
                </c:pt>
                <c:pt idx="18">
                  <c:v>1.25E-3</c:v>
                </c:pt>
                <c:pt idx="19">
                  <c:v>1.25E-3</c:v>
                </c:pt>
                <c:pt idx="20">
                  <c:v>1.25E-3</c:v>
                </c:pt>
                <c:pt idx="21">
                  <c:v>1.25E-3</c:v>
                </c:pt>
                <c:pt idx="22">
                  <c:v>1.25E-3</c:v>
                </c:pt>
                <c:pt idx="23">
                  <c:v>1.25E-3</c:v>
                </c:pt>
                <c:pt idx="24">
                  <c:v>1.25E-3</c:v>
                </c:pt>
                <c:pt idx="25">
                  <c:v>1.25E-3</c:v>
                </c:pt>
                <c:pt idx="26">
                  <c:v>1.25E-3</c:v>
                </c:pt>
                <c:pt idx="27">
                  <c:v>1.25E-3</c:v>
                </c:pt>
                <c:pt idx="28">
                  <c:v>1.25E-3</c:v>
                </c:pt>
                <c:pt idx="29">
                  <c:v>1.25E-3</c:v>
                </c:pt>
                <c:pt idx="30">
                  <c:v>1.25E-3</c:v>
                </c:pt>
                <c:pt idx="31">
                  <c:v>1.25E-3</c:v>
                </c:pt>
                <c:pt idx="32">
                  <c:v>1.2515639999999999E-3</c:v>
                </c:pt>
                <c:pt idx="33">
                  <c:v>1.2515639999999999E-3</c:v>
                </c:pt>
                <c:pt idx="34">
                  <c:v>1.2515639999999999E-3</c:v>
                </c:pt>
                <c:pt idx="35">
                  <c:v>1.2515639999999999E-3</c:v>
                </c:pt>
                <c:pt idx="36">
                  <c:v>1.2515639999999999E-3</c:v>
                </c:pt>
                <c:pt idx="37">
                  <c:v>1.2515639999999999E-3</c:v>
                </c:pt>
                <c:pt idx="38">
                  <c:v>1.2515639999999999E-3</c:v>
                </c:pt>
                <c:pt idx="39">
                  <c:v>1.2515639999999999E-3</c:v>
                </c:pt>
                <c:pt idx="40">
                  <c:v>1.2515639999999999E-3</c:v>
                </c:pt>
                <c:pt idx="41">
                  <c:v>1.2515639999999999E-3</c:v>
                </c:pt>
                <c:pt idx="42">
                  <c:v>1.2515639999999999E-3</c:v>
                </c:pt>
                <c:pt idx="43">
                  <c:v>1.2515639999999999E-3</c:v>
                </c:pt>
                <c:pt idx="44">
                  <c:v>1.2515639999999999E-3</c:v>
                </c:pt>
                <c:pt idx="45">
                  <c:v>1.2515639999999999E-3</c:v>
                </c:pt>
                <c:pt idx="46">
                  <c:v>1.2515639999999999E-3</c:v>
                </c:pt>
                <c:pt idx="47">
                  <c:v>1.2515639999999999E-3</c:v>
                </c:pt>
                <c:pt idx="48">
                  <c:v>1.2515639999999999E-3</c:v>
                </c:pt>
                <c:pt idx="49">
                  <c:v>1.2515639999999999E-3</c:v>
                </c:pt>
                <c:pt idx="50">
                  <c:v>1.2515639999999999E-3</c:v>
                </c:pt>
                <c:pt idx="51">
                  <c:v>1.2515639999999999E-3</c:v>
                </c:pt>
                <c:pt idx="52">
                  <c:v>1.2515639999999999E-3</c:v>
                </c:pt>
                <c:pt idx="53">
                  <c:v>2.5031290000000002E-3</c:v>
                </c:pt>
                <c:pt idx="54">
                  <c:v>2.5031290000000002E-3</c:v>
                </c:pt>
                <c:pt idx="55">
                  <c:v>2.5031290000000002E-3</c:v>
                </c:pt>
                <c:pt idx="56">
                  <c:v>2.5031290000000002E-3</c:v>
                </c:pt>
                <c:pt idx="57">
                  <c:v>2.5031290000000002E-3</c:v>
                </c:pt>
                <c:pt idx="58">
                  <c:v>2.5031290000000002E-3</c:v>
                </c:pt>
                <c:pt idx="59">
                  <c:v>2.5031290000000002E-3</c:v>
                </c:pt>
                <c:pt idx="60">
                  <c:v>2.5031290000000002E-3</c:v>
                </c:pt>
                <c:pt idx="61">
                  <c:v>2.506266E-3</c:v>
                </c:pt>
                <c:pt idx="62">
                  <c:v>2.506266E-3</c:v>
                </c:pt>
                <c:pt idx="63">
                  <c:v>2.506266E-3</c:v>
                </c:pt>
                <c:pt idx="64">
                  <c:v>2.506266E-3</c:v>
                </c:pt>
                <c:pt idx="65">
                  <c:v>2.506266E-3</c:v>
                </c:pt>
                <c:pt idx="66">
                  <c:v>2.506266E-3</c:v>
                </c:pt>
                <c:pt idx="67">
                  <c:v>2.506266E-3</c:v>
                </c:pt>
                <c:pt idx="68">
                  <c:v>2.506266E-3</c:v>
                </c:pt>
                <c:pt idx="69">
                  <c:v>2.506266E-3</c:v>
                </c:pt>
                <c:pt idx="70">
                  <c:v>2.506266E-3</c:v>
                </c:pt>
                <c:pt idx="71">
                  <c:v>2.506266E-3</c:v>
                </c:pt>
                <c:pt idx="72">
                  <c:v>2.506266E-3</c:v>
                </c:pt>
                <c:pt idx="73">
                  <c:v>2.506266E-3</c:v>
                </c:pt>
                <c:pt idx="74">
                  <c:v>2.506266E-3</c:v>
                </c:pt>
                <c:pt idx="75">
                  <c:v>2.506266E-3</c:v>
                </c:pt>
                <c:pt idx="76">
                  <c:v>2.506266E-3</c:v>
                </c:pt>
                <c:pt idx="77">
                  <c:v>2.506266E-3</c:v>
                </c:pt>
                <c:pt idx="78">
                  <c:v>2.506266E-3</c:v>
                </c:pt>
                <c:pt idx="79">
                  <c:v>2.506266E-3</c:v>
                </c:pt>
                <c:pt idx="80">
                  <c:v>2.506266E-3</c:v>
                </c:pt>
                <c:pt idx="81">
                  <c:v>2.506266E-3</c:v>
                </c:pt>
                <c:pt idx="82">
                  <c:v>3.7593980000000002E-3</c:v>
                </c:pt>
                <c:pt idx="83">
                  <c:v>3.7593980000000002E-3</c:v>
                </c:pt>
                <c:pt idx="84">
                  <c:v>3.7593980000000002E-3</c:v>
                </c:pt>
                <c:pt idx="85">
                  <c:v>3.7593980000000002E-3</c:v>
                </c:pt>
                <c:pt idx="86">
                  <c:v>3.7593980000000002E-3</c:v>
                </c:pt>
                <c:pt idx="87">
                  <c:v>3.7593980000000002E-3</c:v>
                </c:pt>
                <c:pt idx="88">
                  <c:v>3.7593980000000002E-3</c:v>
                </c:pt>
                <c:pt idx="89">
                  <c:v>3.7641150000000002E-3</c:v>
                </c:pt>
                <c:pt idx="90">
                  <c:v>3.7641150000000002E-3</c:v>
                </c:pt>
                <c:pt idx="91">
                  <c:v>3.7641150000000002E-3</c:v>
                </c:pt>
                <c:pt idx="92">
                  <c:v>3.7641150000000002E-3</c:v>
                </c:pt>
                <c:pt idx="93">
                  <c:v>3.7641150000000002E-3</c:v>
                </c:pt>
                <c:pt idx="94">
                  <c:v>3.7641150000000002E-3</c:v>
                </c:pt>
                <c:pt idx="95">
                  <c:v>3.7641150000000002E-3</c:v>
                </c:pt>
                <c:pt idx="96">
                  <c:v>3.7641150000000002E-3</c:v>
                </c:pt>
                <c:pt idx="97">
                  <c:v>3.7641150000000002E-3</c:v>
                </c:pt>
                <c:pt idx="98">
                  <c:v>3.7641150000000002E-3</c:v>
                </c:pt>
                <c:pt idx="99">
                  <c:v>3.7641150000000002E-3</c:v>
                </c:pt>
                <c:pt idx="100">
                  <c:v>3.7641150000000002E-3</c:v>
                </c:pt>
                <c:pt idx="101">
                  <c:v>3.7641150000000002E-3</c:v>
                </c:pt>
                <c:pt idx="102">
                  <c:v>3.7641150000000002E-3</c:v>
                </c:pt>
                <c:pt idx="103">
                  <c:v>3.7641150000000002E-3</c:v>
                </c:pt>
                <c:pt idx="104">
                  <c:v>3.7641150000000002E-3</c:v>
                </c:pt>
                <c:pt idx="105">
                  <c:v>3.7641150000000002E-3</c:v>
                </c:pt>
                <c:pt idx="106">
                  <c:v>3.7641150000000002E-3</c:v>
                </c:pt>
                <c:pt idx="107">
                  <c:v>3.7641150000000002E-3</c:v>
                </c:pt>
                <c:pt idx="108">
                  <c:v>3.7641150000000002E-3</c:v>
                </c:pt>
                <c:pt idx="109">
                  <c:v>3.7641150000000002E-3</c:v>
                </c:pt>
                <c:pt idx="110">
                  <c:v>5.0188209999999997E-3</c:v>
                </c:pt>
                <c:pt idx="111">
                  <c:v>5.0188209999999997E-3</c:v>
                </c:pt>
                <c:pt idx="112">
                  <c:v>5.0188209999999997E-3</c:v>
                </c:pt>
                <c:pt idx="113">
                  <c:v>5.0188209999999997E-3</c:v>
                </c:pt>
                <c:pt idx="114">
                  <c:v>5.0188209999999997E-3</c:v>
                </c:pt>
                <c:pt idx="115">
                  <c:v>5.0188209999999997E-3</c:v>
                </c:pt>
                <c:pt idx="116">
                  <c:v>5.0188209999999997E-3</c:v>
                </c:pt>
                <c:pt idx="117">
                  <c:v>5.0188209999999997E-3</c:v>
                </c:pt>
                <c:pt idx="118">
                  <c:v>5.0188209999999997E-3</c:v>
                </c:pt>
                <c:pt idx="119">
                  <c:v>5.0188209999999997E-3</c:v>
                </c:pt>
                <c:pt idx="120">
                  <c:v>5.0188209999999997E-3</c:v>
                </c:pt>
                <c:pt idx="121">
                  <c:v>5.0188209999999997E-3</c:v>
                </c:pt>
                <c:pt idx="122">
                  <c:v>5.0188209999999997E-3</c:v>
                </c:pt>
                <c:pt idx="123">
                  <c:v>5.0188209999999997E-3</c:v>
                </c:pt>
                <c:pt idx="124">
                  <c:v>5.0188209999999997E-3</c:v>
                </c:pt>
                <c:pt idx="125">
                  <c:v>5.0188209999999997E-3</c:v>
                </c:pt>
                <c:pt idx="126">
                  <c:v>5.0188209999999997E-3</c:v>
                </c:pt>
                <c:pt idx="127">
                  <c:v>5.0188209999999997E-3</c:v>
                </c:pt>
                <c:pt idx="128">
                  <c:v>5.0188209999999997E-3</c:v>
                </c:pt>
                <c:pt idx="129">
                  <c:v>5.0188209999999997E-3</c:v>
                </c:pt>
                <c:pt idx="130">
                  <c:v>5.0188209999999997E-3</c:v>
                </c:pt>
                <c:pt idx="131">
                  <c:v>5.0251260000000004E-3</c:v>
                </c:pt>
                <c:pt idx="132">
                  <c:v>5.0251260000000004E-3</c:v>
                </c:pt>
                <c:pt idx="133">
                  <c:v>5.0251260000000004E-3</c:v>
                </c:pt>
                <c:pt idx="134">
                  <c:v>5.0314469999999997E-3</c:v>
                </c:pt>
                <c:pt idx="135">
                  <c:v>5.0314469999999997E-3</c:v>
                </c:pt>
                <c:pt idx="136">
                  <c:v>5.0314469999999997E-3</c:v>
                </c:pt>
                <c:pt idx="137">
                  <c:v>5.0314469999999997E-3</c:v>
                </c:pt>
                <c:pt idx="138">
                  <c:v>5.0314469999999997E-3</c:v>
                </c:pt>
                <c:pt idx="139">
                  <c:v>5.0314469999999997E-3</c:v>
                </c:pt>
                <c:pt idx="140">
                  <c:v>5.0314469999999997E-3</c:v>
                </c:pt>
                <c:pt idx="141">
                  <c:v>5.0314469999999997E-3</c:v>
                </c:pt>
                <c:pt idx="142">
                  <c:v>5.0314469999999997E-3</c:v>
                </c:pt>
                <c:pt idx="143">
                  <c:v>5.0314469999999997E-3</c:v>
                </c:pt>
                <c:pt idx="144">
                  <c:v>5.0314469999999997E-3</c:v>
                </c:pt>
                <c:pt idx="145">
                  <c:v>5.0314469999999997E-3</c:v>
                </c:pt>
                <c:pt idx="146">
                  <c:v>5.0314469999999997E-3</c:v>
                </c:pt>
                <c:pt idx="147">
                  <c:v>5.0314469999999997E-3</c:v>
                </c:pt>
                <c:pt idx="148">
                  <c:v>5.0314469999999997E-3</c:v>
                </c:pt>
                <c:pt idx="149">
                  <c:v>5.0314469999999997E-3</c:v>
                </c:pt>
                <c:pt idx="150">
                  <c:v>5.0314469999999997E-3</c:v>
                </c:pt>
                <c:pt idx="151">
                  <c:v>5.0314469999999997E-3</c:v>
                </c:pt>
                <c:pt idx="152">
                  <c:v>6.2893080000000004E-3</c:v>
                </c:pt>
                <c:pt idx="153">
                  <c:v>6.2893080000000004E-3</c:v>
                </c:pt>
                <c:pt idx="154">
                  <c:v>6.2893080000000004E-3</c:v>
                </c:pt>
                <c:pt idx="155">
                  <c:v>7.5471699999999997E-3</c:v>
                </c:pt>
                <c:pt idx="156">
                  <c:v>7.5471699999999997E-3</c:v>
                </c:pt>
                <c:pt idx="157">
                  <c:v>7.5471699999999997E-3</c:v>
                </c:pt>
                <c:pt idx="158">
                  <c:v>7.5471699999999997E-3</c:v>
                </c:pt>
                <c:pt idx="159">
                  <c:v>7.5471699999999997E-3</c:v>
                </c:pt>
                <c:pt idx="160">
                  <c:v>7.5471699999999997E-3</c:v>
                </c:pt>
                <c:pt idx="161">
                  <c:v>7.5566749999999997E-3</c:v>
                </c:pt>
                <c:pt idx="162">
                  <c:v>7.5566749999999997E-3</c:v>
                </c:pt>
                <c:pt idx="163">
                  <c:v>7.5566749999999997E-3</c:v>
                </c:pt>
                <c:pt idx="164">
                  <c:v>7.5566749999999997E-3</c:v>
                </c:pt>
                <c:pt idx="165">
                  <c:v>7.5566749999999997E-3</c:v>
                </c:pt>
                <c:pt idx="166">
                  <c:v>7.5566749999999997E-3</c:v>
                </c:pt>
                <c:pt idx="167">
                  <c:v>7.5566749999999997E-3</c:v>
                </c:pt>
                <c:pt idx="168">
                  <c:v>7.5566749999999997E-3</c:v>
                </c:pt>
                <c:pt idx="169">
                  <c:v>7.5566749999999997E-3</c:v>
                </c:pt>
                <c:pt idx="170">
                  <c:v>7.5566749999999997E-3</c:v>
                </c:pt>
                <c:pt idx="171">
                  <c:v>7.5566749999999997E-3</c:v>
                </c:pt>
                <c:pt idx="172">
                  <c:v>7.5566749999999997E-3</c:v>
                </c:pt>
                <c:pt idx="173">
                  <c:v>7.5566749999999997E-3</c:v>
                </c:pt>
                <c:pt idx="174">
                  <c:v>7.5566749999999997E-3</c:v>
                </c:pt>
                <c:pt idx="175">
                  <c:v>7.5566749999999997E-3</c:v>
                </c:pt>
                <c:pt idx="176">
                  <c:v>7.5566749999999997E-3</c:v>
                </c:pt>
                <c:pt idx="177">
                  <c:v>7.5566749999999997E-3</c:v>
                </c:pt>
                <c:pt idx="178">
                  <c:v>7.566204E-3</c:v>
                </c:pt>
                <c:pt idx="179">
                  <c:v>7.566204E-3</c:v>
                </c:pt>
                <c:pt idx="180">
                  <c:v>7.566204E-3</c:v>
                </c:pt>
                <c:pt idx="181">
                  <c:v>7.566204E-3</c:v>
                </c:pt>
                <c:pt idx="182">
                  <c:v>8.8272379999999994E-3</c:v>
                </c:pt>
                <c:pt idx="183">
                  <c:v>8.8272379999999994E-3</c:v>
                </c:pt>
                <c:pt idx="184">
                  <c:v>8.8272379999999994E-3</c:v>
                </c:pt>
                <c:pt idx="185">
                  <c:v>8.8272379999999994E-3</c:v>
                </c:pt>
                <c:pt idx="186">
                  <c:v>8.8272379999999994E-3</c:v>
                </c:pt>
                <c:pt idx="187">
                  <c:v>8.8272379999999994E-3</c:v>
                </c:pt>
                <c:pt idx="188">
                  <c:v>8.8272379999999994E-3</c:v>
                </c:pt>
                <c:pt idx="189">
                  <c:v>8.8272379999999994E-3</c:v>
                </c:pt>
                <c:pt idx="190">
                  <c:v>8.8383839999999995E-3</c:v>
                </c:pt>
                <c:pt idx="191">
                  <c:v>8.8383839999999995E-3</c:v>
                </c:pt>
                <c:pt idx="192">
                  <c:v>8.8383839999999995E-3</c:v>
                </c:pt>
                <c:pt idx="193">
                  <c:v>8.8383839999999995E-3</c:v>
                </c:pt>
                <c:pt idx="194">
                  <c:v>8.8383839999999995E-3</c:v>
                </c:pt>
                <c:pt idx="195">
                  <c:v>8.8383839999999995E-3</c:v>
                </c:pt>
                <c:pt idx="196">
                  <c:v>8.8383839999999995E-3</c:v>
                </c:pt>
                <c:pt idx="197">
                  <c:v>8.8383839999999995E-3</c:v>
                </c:pt>
                <c:pt idx="198">
                  <c:v>8.8383839999999995E-3</c:v>
                </c:pt>
                <c:pt idx="199">
                  <c:v>1.0101010000000001E-2</c:v>
                </c:pt>
                <c:pt idx="200">
                  <c:v>1.0101010000000001E-2</c:v>
                </c:pt>
                <c:pt idx="201">
                  <c:v>1.0101010000000001E-2</c:v>
                </c:pt>
                <c:pt idx="202">
                  <c:v>1.0101010000000001E-2</c:v>
                </c:pt>
                <c:pt idx="203">
                  <c:v>1.0101010000000001E-2</c:v>
                </c:pt>
                <c:pt idx="204">
                  <c:v>1.0101010000000001E-2</c:v>
                </c:pt>
                <c:pt idx="205">
                  <c:v>1.0101010000000001E-2</c:v>
                </c:pt>
                <c:pt idx="206">
                  <c:v>1.0113779999999999E-2</c:v>
                </c:pt>
                <c:pt idx="207">
                  <c:v>1.0113779999999999E-2</c:v>
                </c:pt>
                <c:pt idx="208">
                  <c:v>1.0113779999999999E-2</c:v>
                </c:pt>
                <c:pt idx="209">
                  <c:v>1.0113779999999999E-2</c:v>
                </c:pt>
                <c:pt idx="210">
                  <c:v>1.0113779999999999E-2</c:v>
                </c:pt>
                <c:pt idx="211">
                  <c:v>1.1378002999999999E-2</c:v>
                </c:pt>
                <c:pt idx="212">
                  <c:v>1.1378002999999999E-2</c:v>
                </c:pt>
                <c:pt idx="213">
                  <c:v>1.1378002999999999E-2</c:v>
                </c:pt>
                <c:pt idx="214">
                  <c:v>1.1392405E-2</c:v>
                </c:pt>
                <c:pt idx="215">
                  <c:v>1.1392405E-2</c:v>
                </c:pt>
                <c:pt idx="216">
                  <c:v>1.1406843999999999E-2</c:v>
                </c:pt>
                <c:pt idx="217">
                  <c:v>1.1406843999999999E-2</c:v>
                </c:pt>
                <c:pt idx="218">
                  <c:v>1.1406843999999999E-2</c:v>
                </c:pt>
                <c:pt idx="219">
                  <c:v>1.1406843999999999E-2</c:v>
                </c:pt>
                <c:pt idx="220">
                  <c:v>1.1406843999999999E-2</c:v>
                </c:pt>
                <c:pt idx="221">
                  <c:v>1.1406843999999999E-2</c:v>
                </c:pt>
                <c:pt idx="222">
                  <c:v>1.1406843999999999E-2</c:v>
                </c:pt>
                <c:pt idx="223">
                  <c:v>1.1406843999999999E-2</c:v>
                </c:pt>
                <c:pt idx="224">
                  <c:v>1.142132E-2</c:v>
                </c:pt>
                <c:pt idx="225">
                  <c:v>1.142132E-2</c:v>
                </c:pt>
                <c:pt idx="226">
                  <c:v>1.142132E-2</c:v>
                </c:pt>
                <c:pt idx="227">
                  <c:v>1.2690355E-2</c:v>
                </c:pt>
                <c:pt idx="228">
                  <c:v>1.2690355E-2</c:v>
                </c:pt>
                <c:pt idx="229">
                  <c:v>1.2690355E-2</c:v>
                </c:pt>
                <c:pt idx="230">
                  <c:v>1.2690355E-2</c:v>
                </c:pt>
                <c:pt idx="231">
                  <c:v>1.2690355E-2</c:v>
                </c:pt>
                <c:pt idx="232">
                  <c:v>1.2690355E-2</c:v>
                </c:pt>
                <c:pt idx="233">
                  <c:v>1.2690355E-2</c:v>
                </c:pt>
                <c:pt idx="234">
                  <c:v>1.2690355E-2</c:v>
                </c:pt>
                <c:pt idx="235">
                  <c:v>1.3959391E-2</c:v>
                </c:pt>
                <c:pt idx="236">
                  <c:v>1.3959391E-2</c:v>
                </c:pt>
                <c:pt idx="237">
                  <c:v>1.5228426E-2</c:v>
                </c:pt>
                <c:pt idx="238">
                  <c:v>1.5228426E-2</c:v>
                </c:pt>
                <c:pt idx="239">
                  <c:v>1.5228426E-2</c:v>
                </c:pt>
                <c:pt idx="240">
                  <c:v>1.5228426E-2</c:v>
                </c:pt>
                <c:pt idx="241">
                  <c:v>1.5228426E-2</c:v>
                </c:pt>
                <c:pt idx="242">
                  <c:v>1.5228426E-2</c:v>
                </c:pt>
                <c:pt idx="243">
                  <c:v>1.5228426E-2</c:v>
                </c:pt>
                <c:pt idx="244">
                  <c:v>1.5228426E-2</c:v>
                </c:pt>
                <c:pt idx="245">
                  <c:v>1.6497462000000001E-2</c:v>
                </c:pt>
                <c:pt idx="246">
                  <c:v>1.6497462000000001E-2</c:v>
                </c:pt>
                <c:pt idx="247">
                  <c:v>1.6497462000000001E-2</c:v>
                </c:pt>
                <c:pt idx="248">
                  <c:v>1.6518424E-2</c:v>
                </c:pt>
                <c:pt idx="249">
                  <c:v>1.6518424E-2</c:v>
                </c:pt>
                <c:pt idx="250">
                  <c:v>1.6518424E-2</c:v>
                </c:pt>
                <c:pt idx="251">
                  <c:v>1.6518424E-2</c:v>
                </c:pt>
                <c:pt idx="252">
                  <c:v>1.6518424E-2</c:v>
                </c:pt>
                <c:pt idx="253">
                  <c:v>1.6518424E-2</c:v>
                </c:pt>
                <c:pt idx="254">
                  <c:v>1.6518424E-2</c:v>
                </c:pt>
                <c:pt idx="255">
                  <c:v>1.6518424E-2</c:v>
                </c:pt>
                <c:pt idx="256">
                  <c:v>1.6518424E-2</c:v>
                </c:pt>
                <c:pt idx="257">
                  <c:v>1.6539439999999999E-2</c:v>
                </c:pt>
                <c:pt idx="258">
                  <c:v>1.6539439999999999E-2</c:v>
                </c:pt>
                <c:pt idx="259">
                  <c:v>1.6539439999999999E-2</c:v>
                </c:pt>
                <c:pt idx="260">
                  <c:v>1.6539439999999999E-2</c:v>
                </c:pt>
                <c:pt idx="261">
                  <c:v>1.6560510000000001E-2</c:v>
                </c:pt>
                <c:pt idx="262">
                  <c:v>1.6560510000000001E-2</c:v>
                </c:pt>
                <c:pt idx="263">
                  <c:v>1.6560510000000001E-2</c:v>
                </c:pt>
                <c:pt idx="264">
                  <c:v>1.6560510000000001E-2</c:v>
                </c:pt>
                <c:pt idx="265">
                  <c:v>1.6560510000000001E-2</c:v>
                </c:pt>
                <c:pt idx="266">
                  <c:v>1.6560510000000001E-2</c:v>
                </c:pt>
                <c:pt idx="267">
                  <c:v>1.6560510000000001E-2</c:v>
                </c:pt>
                <c:pt idx="268">
                  <c:v>1.6560510000000001E-2</c:v>
                </c:pt>
                <c:pt idx="269">
                  <c:v>1.7834394999999999E-2</c:v>
                </c:pt>
                <c:pt idx="270">
                  <c:v>1.7834394999999999E-2</c:v>
                </c:pt>
                <c:pt idx="271">
                  <c:v>1.7857142999999999E-2</c:v>
                </c:pt>
                <c:pt idx="272">
                  <c:v>1.7857142999999999E-2</c:v>
                </c:pt>
                <c:pt idx="273">
                  <c:v>1.7857142999999999E-2</c:v>
                </c:pt>
                <c:pt idx="274">
                  <c:v>1.7857142999999999E-2</c:v>
                </c:pt>
                <c:pt idx="275">
                  <c:v>1.7857142999999999E-2</c:v>
                </c:pt>
                <c:pt idx="276">
                  <c:v>1.7857142999999999E-2</c:v>
                </c:pt>
                <c:pt idx="277">
                  <c:v>1.7857142999999999E-2</c:v>
                </c:pt>
                <c:pt idx="278">
                  <c:v>1.9132652999999999E-2</c:v>
                </c:pt>
                <c:pt idx="279">
                  <c:v>1.9206146E-2</c:v>
                </c:pt>
                <c:pt idx="280">
                  <c:v>1.9206146E-2</c:v>
                </c:pt>
                <c:pt idx="281">
                  <c:v>1.9206146E-2</c:v>
                </c:pt>
                <c:pt idx="282">
                  <c:v>2.0486556E-2</c:v>
                </c:pt>
                <c:pt idx="283">
                  <c:v>2.0486556E-2</c:v>
                </c:pt>
                <c:pt idx="284">
                  <c:v>2.0486556E-2</c:v>
                </c:pt>
                <c:pt idx="285">
                  <c:v>2.0486556E-2</c:v>
                </c:pt>
                <c:pt idx="286">
                  <c:v>2.0486556E-2</c:v>
                </c:pt>
                <c:pt idx="287">
                  <c:v>2.0486556E-2</c:v>
                </c:pt>
                <c:pt idx="288">
                  <c:v>2.0512821000000001E-2</c:v>
                </c:pt>
                <c:pt idx="289">
                  <c:v>2.0512821000000001E-2</c:v>
                </c:pt>
                <c:pt idx="290">
                  <c:v>2.0512821000000001E-2</c:v>
                </c:pt>
                <c:pt idx="291">
                  <c:v>2.0512821000000001E-2</c:v>
                </c:pt>
                <c:pt idx="292">
                  <c:v>2.1794872E-2</c:v>
                </c:pt>
                <c:pt idx="293">
                  <c:v>2.1794872E-2</c:v>
                </c:pt>
                <c:pt idx="294">
                  <c:v>2.1794872E-2</c:v>
                </c:pt>
                <c:pt idx="295">
                  <c:v>2.1794872E-2</c:v>
                </c:pt>
                <c:pt idx="296">
                  <c:v>2.1794872E-2</c:v>
                </c:pt>
                <c:pt idx="297">
                  <c:v>2.1794872E-2</c:v>
                </c:pt>
                <c:pt idx="298">
                  <c:v>2.1794872E-2</c:v>
                </c:pt>
                <c:pt idx="299">
                  <c:v>2.1794872E-2</c:v>
                </c:pt>
                <c:pt idx="300">
                  <c:v>2.5740025999999999E-2</c:v>
                </c:pt>
                <c:pt idx="301">
                  <c:v>2.5773196000000002E-2</c:v>
                </c:pt>
                <c:pt idx="302">
                  <c:v>2.5773196000000002E-2</c:v>
                </c:pt>
                <c:pt idx="303">
                  <c:v>2.5773196000000002E-2</c:v>
                </c:pt>
                <c:pt idx="304">
                  <c:v>2.5773196000000002E-2</c:v>
                </c:pt>
                <c:pt idx="305">
                  <c:v>2.5773196000000002E-2</c:v>
                </c:pt>
                <c:pt idx="306">
                  <c:v>2.5773196000000002E-2</c:v>
                </c:pt>
                <c:pt idx="307">
                  <c:v>2.5773196000000002E-2</c:v>
                </c:pt>
                <c:pt idx="308">
                  <c:v>2.5773196000000002E-2</c:v>
                </c:pt>
                <c:pt idx="309">
                  <c:v>2.7096774000000001E-2</c:v>
                </c:pt>
                <c:pt idx="310">
                  <c:v>2.7096774000000001E-2</c:v>
                </c:pt>
                <c:pt idx="311">
                  <c:v>2.7096774000000001E-2</c:v>
                </c:pt>
                <c:pt idx="312">
                  <c:v>2.7166882E-2</c:v>
                </c:pt>
                <c:pt idx="313">
                  <c:v>2.7166882E-2</c:v>
                </c:pt>
                <c:pt idx="314">
                  <c:v>2.7166882E-2</c:v>
                </c:pt>
                <c:pt idx="315">
                  <c:v>2.7166882E-2</c:v>
                </c:pt>
                <c:pt idx="316">
                  <c:v>2.7202073E-2</c:v>
                </c:pt>
                <c:pt idx="317">
                  <c:v>2.7202073E-2</c:v>
                </c:pt>
                <c:pt idx="318">
                  <c:v>2.7202073E-2</c:v>
                </c:pt>
                <c:pt idx="319">
                  <c:v>2.7202073E-2</c:v>
                </c:pt>
                <c:pt idx="320">
                  <c:v>2.7202073E-2</c:v>
                </c:pt>
                <c:pt idx="321">
                  <c:v>3.1088082999999999E-2</c:v>
                </c:pt>
                <c:pt idx="322">
                  <c:v>3.2383420000000003E-2</c:v>
                </c:pt>
                <c:pt idx="323">
                  <c:v>3.2467532E-2</c:v>
                </c:pt>
                <c:pt idx="324">
                  <c:v>3.2467532E-2</c:v>
                </c:pt>
                <c:pt idx="325">
                  <c:v>3.2467532E-2</c:v>
                </c:pt>
                <c:pt idx="326">
                  <c:v>3.2509753000000002E-2</c:v>
                </c:pt>
                <c:pt idx="327">
                  <c:v>3.2509753000000002E-2</c:v>
                </c:pt>
                <c:pt idx="328">
                  <c:v>3.2509753000000002E-2</c:v>
                </c:pt>
                <c:pt idx="329">
                  <c:v>3.2509753000000002E-2</c:v>
                </c:pt>
                <c:pt idx="330">
                  <c:v>3.3854166999999998E-2</c:v>
                </c:pt>
                <c:pt idx="331">
                  <c:v>3.3854166999999998E-2</c:v>
                </c:pt>
                <c:pt idx="332">
                  <c:v>3.3854166999999998E-2</c:v>
                </c:pt>
                <c:pt idx="333">
                  <c:v>3.6458333000000002E-2</c:v>
                </c:pt>
                <c:pt idx="334">
                  <c:v>3.6458333000000002E-2</c:v>
                </c:pt>
                <c:pt idx="335">
                  <c:v>3.6458333000000002E-2</c:v>
                </c:pt>
                <c:pt idx="336">
                  <c:v>3.6458333000000002E-2</c:v>
                </c:pt>
                <c:pt idx="337">
                  <c:v>3.7760416999999998E-2</c:v>
                </c:pt>
                <c:pt idx="338">
                  <c:v>3.7760416999999998E-2</c:v>
                </c:pt>
                <c:pt idx="339">
                  <c:v>3.7760416999999998E-2</c:v>
                </c:pt>
                <c:pt idx="340">
                  <c:v>3.7760416999999998E-2</c:v>
                </c:pt>
                <c:pt idx="341">
                  <c:v>3.7760416999999998E-2</c:v>
                </c:pt>
                <c:pt idx="342">
                  <c:v>3.7760416999999998E-2</c:v>
                </c:pt>
                <c:pt idx="343">
                  <c:v>3.7760416999999998E-2</c:v>
                </c:pt>
                <c:pt idx="344">
                  <c:v>4.0364583000000002E-2</c:v>
                </c:pt>
                <c:pt idx="345">
                  <c:v>4.0364583000000002E-2</c:v>
                </c:pt>
                <c:pt idx="346">
                  <c:v>4.0364583000000002E-2</c:v>
                </c:pt>
                <c:pt idx="347">
                  <c:v>4.1666666999999998E-2</c:v>
                </c:pt>
                <c:pt idx="348">
                  <c:v>4.1666666999999998E-2</c:v>
                </c:pt>
                <c:pt idx="349">
                  <c:v>4.1720990999999999E-2</c:v>
                </c:pt>
                <c:pt idx="350">
                  <c:v>4.1775457000000002E-2</c:v>
                </c:pt>
                <c:pt idx="351">
                  <c:v>4.3080939999999998E-2</c:v>
                </c:pt>
                <c:pt idx="352">
                  <c:v>4.3137254999999999E-2</c:v>
                </c:pt>
                <c:pt idx="353">
                  <c:v>4.3137254999999999E-2</c:v>
                </c:pt>
                <c:pt idx="354">
                  <c:v>4.3137254999999999E-2</c:v>
                </c:pt>
                <c:pt idx="355">
                  <c:v>4.3137254999999999E-2</c:v>
                </c:pt>
                <c:pt idx="356">
                  <c:v>4.3137254999999999E-2</c:v>
                </c:pt>
                <c:pt idx="357">
                  <c:v>4.3307087000000001E-2</c:v>
                </c:pt>
                <c:pt idx="358">
                  <c:v>4.3307087000000001E-2</c:v>
                </c:pt>
                <c:pt idx="359">
                  <c:v>4.3307087000000001E-2</c:v>
                </c:pt>
                <c:pt idx="360">
                  <c:v>4.3307087000000001E-2</c:v>
                </c:pt>
                <c:pt idx="361">
                  <c:v>4.3307087000000001E-2</c:v>
                </c:pt>
                <c:pt idx="362">
                  <c:v>4.3307087000000001E-2</c:v>
                </c:pt>
                <c:pt idx="363">
                  <c:v>4.3307087000000001E-2</c:v>
                </c:pt>
                <c:pt idx="364">
                  <c:v>4.3307087000000001E-2</c:v>
                </c:pt>
                <c:pt idx="365">
                  <c:v>4.3363995000000002E-2</c:v>
                </c:pt>
                <c:pt idx="366">
                  <c:v>4.3363995000000002E-2</c:v>
                </c:pt>
                <c:pt idx="367">
                  <c:v>4.3363995000000002E-2</c:v>
                </c:pt>
                <c:pt idx="368">
                  <c:v>4.3363995000000002E-2</c:v>
                </c:pt>
                <c:pt idx="369">
                  <c:v>4.3363995000000002E-2</c:v>
                </c:pt>
                <c:pt idx="370">
                  <c:v>4.4678055000000001E-2</c:v>
                </c:pt>
                <c:pt idx="371">
                  <c:v>4.6052632000000003E-2</c:v>
                </c:pt>
                <c:pt idx="372">
                  <c:v>4.6052632000000003E-2</c:v>
                </c:pt>
                <c:pt idx="373">
                  <c:v>4.7368421000000001E-2</c:v>
                </c:pt>
                <c:pt idx="374">
                  <c:v>4.7368421000000001E-2</c:v>
                </c:pt>
                <c:pt idx="375">
                  <c:v>4.7368421000000001E-2</c:v>
                </c:pt>
                <c:pt idx="376">
                  <c:v>4.7368421000000001E-2</c:v>
                </c:pt>
                <c:pt idx="377">
                  <c:v>4.7368421000000001E-2</c:v>
                </c:pt>
                <c:pt idx="378">
                  <c:v>5.1315789000000001E-2</c:v>
                </c:pt>
                <c:pt idx="379">
                  <c:v>5.1315789000000001E-2</c:v>
                </c:pt>
                <c:pt idx="380">
                  <c:v>5.1315789000000001E-2</c:v>
                </c:pt>
                <c:pt idx="381">
                  <c:v>5.1315789000000001E-2</c:v>
                </c:pt>
                <c:pt idx="382">
                  <c:v>5.1315789000000001E-2</c:v>
                </c:pt>
                <c:pt idx="383">
                  <c:v>5.1383399000000003E-2</c:v>
                </c:pt>
                <c:pt idx="384">
                  <c:v>5.1383399000000003E-2</c:v>
                </c:pt>
                <c:pt idx="385">
                  <c:v>5.1451187000000002E-2</c:v>
                </c:pt>
                <c:pt idx="386">
                  <c:v>5.2770448999999997E-2</c:v>
                </c:pt>
                <c:pt idx="387">
                  <c:v>5.2770448999999997E-2</c:v>
                </c:pt>
                <c:pt idx="388">
                  <c:v>5.2770448999999997E-2</c:v>
                </c:pt>
                <c:pt idx="389">
                  <c:v>5.2770448999999997E-2</c:v>
                </c:pt>
                <c:pt idx="390">
                  <c:v>5.2770448999999997E-2</c:v>
                </c:pt>
                <c:pt idx="391">
                  <c:v>5.2840158999999998E-2</c:v>
                </c:pt>
                <c:pt idx="392">
                  <c:v>5.4161161999999999E-2</c:v>
                </c:pt>
                <c:pt idx="393">
                  <c:v>5.4161161999999999E-2</c:v>
                </c:pt>
                <c:pt idx="394">
                  <c:v>5.4161161999999999E-2</c:v>
                </c:pt>
                <c:pt idx="395">
                  <c:v>5.4161161999999999E-2</c:v>
                </c:pt>
                <c:pt idx="396">
                  <c:v>5.4232804000000003E-2</c:v>
                </c:pt>
                <c:pt idx="397">
                  <c:v>5.4232804000000003E-2</c:v>
                </c:pt>
                <c:pt idx="398">
                  <c:v>5.4232804000000003E-2</c:v>
                </c:pt>
                <c:pt idx="399">
                  <c:v>5.4232804000000003E-2</c:v>
                </c:pt>
                <c:pt idx="400">
                  <c:v>5.4232804000000003E-2</c:v>
                </c:pt>
                <c:pt idx="401">
                  <c:v>5.4232804000000003E-2</c:v>
                </c:pt>
                <c:pt idx="402">
                  <c:v>5.4232804000000003E-2</c:v>
                </c:pt>
                <c:pt idx="403">
                  <c:v>5.4232804000000003E-2</c:v>
                </c:pt>
                <c:pt idx="404">
                  <c:v>5.5555555999999999E-2</c:v>
                </c:pt>
                <c:pt idx="405">
                  <c:v>5.5555555999999999E-2</c:v>
                </c:pt>
                <c:pt idx="406">
                  <c:v>5.6953641999999999E-2</c:v>
                </c:pt>
                <c:pt idx="407">
                  <c:v>5.7029178E-2</c:v>
                </c:pt>
                <c:pt idx="408">
                  <c:v>5.7029178E-2</c:v>
                </c:pt>
                <c:pt idx="409">
                  <c:v>5.7104914E-2</c:v>
                </c:pt>
                <c:pt idx="410">
                  <c:v>5.7104914E-2</c:v>
                </c:pt>
                <c:pt idx="411">
                  <c:v>5.7104914E-2</c:v>
                </c:pt>
                <c:pt idx="412">
                  <c:v>5.8432934999999998E-2</c:v>
                </c:pt>
                <c:pt idx="413">
                  <c:v>5.8432934999999998E-2</c:v>
                </c:pt>
                <c:pt idx="414">
                  <c:v>5.8510637999999997E-2</c:v>
                </c:pt>
                <c:pt idx="415">
                  <c:v>5.8510637999999997E-2</c:v>
                </c:pt>
                <c:pt idx="416">
                  <c:v>5.8588548999999997E-2</c:v>
                </c:pt>
                <c:pt idx="417">
                  <c:v>5.9920107E-2</c:v>
                </c:pt>
                <c:pt idx="418">
                  <c:v>5.9920107E-2</c:v>
                </c:pt>
                <c:pt idx="419">
                  <c:v>6.0160428000000002E-2</c:v>
                </c:pt>
                <c:pt idx="420">
                  <c:v>6.0160428000000002E-2</c:v>
                </c:pt>
                <c:pt idx="421">
                  <c:v>6.0160428000000002E-2</c:v>
                </c:pt>
                <c:pt idx="422">
                  <c:v>6.0160428000000002E-2</c:v>
                </c:pt>
                <c:pt idx="423">
                  <c:v>6.0160428000000002E-2</c:v>
                </c:pt>
                <c:pt idx="424">
                  <c:v>6.0160428000000002E-2</c:v>
                </c:pt>
                <c:pt idx="425">
                  <c:v>6.0160428000000002E-2</c:v>
                </c:pt>
                <c:pt idx="426">
                  <c:v>6.0240964000000001E-2</c:v>
                </c:pt>
                <c:pt idx="427">
                  <c:v>6.1662198000000001E-2</c:v>
                </c:pt>
                <c:pt idx="428">
                  <c:v>6.3002681000000005E-2</c:v>
                </c:pt>
                <c:pt idx="429">
                  <c:v>6.3087247999999999E-2</c:v>
                </c:pt>
                <c:pt idx="430">
                  <c:v>6.4429529999999999E-2</c:v>
                </c:pt>
                <c:pt idx="431">
                  <c:v>6.4429529999999999E-2</c:v>
                </c:pt>
                <c:pt idx="432">
                  <c:v>6.4429529999999999E-2</c:v>
                </c:pt>
                <c:pt idx="433">
                  <c:v>6.4516129000000005E-2</c:v>
                </c:pt>
                <c:pt idx="434">
                  <c:v>6.4516129000000005E-2</c:v>
                </c:pt>
                <c:pt idx="435">
                  <c:v>6.5860215E-2</c:v>
                </c:pt>
                <c:pt idx="436">
                  <c:v>6.5860215E-2</c:v>
                </c:pt>
                <c:pt idx="437">
                  <c:v>6.7204300999999994E-2</c:v>
                </c:pt>
                <c:pt idx="438">
                  <c:v>6.7294751E-2</c:v>
                </c:pt>
                <c:pt idx="439">
                  <c:v>6.7567567999999995E-2</c:v>
                </c:pt>
                <c:pt idx="440">
                  <c:v>7.1621621999999996E-2</c:v>
                </c:pt>
                <c:pt idx="441">
                  <c:v>7.1815718000000001E-2</c:v>
                </c:pt>
                <c:pt idx="442">
                  <c:v>7.1815718000000001E-2</c:v>
                </c:pt>
                <c:pt idx="443">
                  <c:v>7.1815718000000001E-2</c:v>
                </c:pt>
                <c:pt idx="444">
                  <c:v>7.1913161000000003E-2</c:v>
                </c:pt>
                <c:pt idx="445">
                  <c:v>7.1913161000000003E-2</c:v>
                </c:pt>
                <c:pt idx="446">
                  <c:v>7.1913161000000003E-2</c:v>
                </c:pt>
                <c:pt idx="447">
                  <c:v>7.3270013999999994E-2</c:v>
                </c:pt>
                <c:pt idx="448">
                  <c:v>7.4626866E-2</c:v>
                </c:pt>
                <c:pt idx="449">
                  <c:v>7.4626866E-2</c:v>
                </c:pt>
                <c:pt idx="450">
                  <c:v>7.6190475999999993E-2</c:v>
                </c:pt>
                <c:pt idx="451">
                  <c:v>7.6190475999999993E-2</c:v>
                </c:pt>
                <c:pt idx="452">
                  <c:v>7.6190475999999993E-2</c:v>
                </c:pt>
                <c:pt idx="453">
                  <c:v>7.6294277999999993E-2</c:v>
                </c:pt>
                <c:pt idx="454">
                  <c:v>7.7656675999999994E-2</c:v>
                </c:pt>
                <c:pt idx="455">
                  <c:v>7.7868852000000002E-2</c:v>
                </c:pt>
                <c:pt idx="456">
                  <c:v>7.7868852000000002E-2</c:v>
                </c:pt>
                <c:pt idx="457">
                  <c:v>7.7868852000000002E-2</c:v>
                </c:pt>
                <c:pt idx="458">
                  <c:v>7.7975375999999999E-2</c:v>
                </c:pt>
                <c:pt idx="459">
                  <c:v>7.9452054999999994E-2</c:v>
                </c:pt>
                <c:pt idx="460">
                  <c:v>8.3561644000000004E-2</c:v>
                </c:pt>
                <c:pt idx="461">
                  <c:v>8.3676268999999998E-2</c:v>
                </c:pt>
                <c:pt idx="462">
                  <c:v>8.6538461999999997E-2</c:v>
                </c:pt>
                <c:pt idx="463">
                  <c:v>8.6657497E-2</c:v>
                </c:pt>
                <c:pt idx="464">
                  <c:v>8.6776859999999997E-2</c:v>
                </c:pt>
                <c:pt idx="465">
                  <c:v>8.8275861999999997E-2</c:v>
                </c:pt>
                <c:pt idx="466">
                  <c:v>8.8275861999999997E-2</c:v>
                </c:pt>
                <c:pt idx="467">
                  <c:v>8.8397790000000004E-2</c:v>
                </c:pt>
                <c:pt idx="468">
                  <c:v>8.8397790000000004E-2</c:v>
                </c:pt>
                <c:pt idx="469">
                  <c:v>8.8397790000000004E-2</c:v>
                </c:pt>
                <c:pt idx="470">
                  <c:v>8.8642658999999999E-2</c:v>
                </c:pt>
                <c:pt idx="471">
                  <c:v>9.1412742000000005E-2</c:v>
                </c:pt>
                <c:pt idx="472">
                  <c:v>9.1412742000000005E-2</c:v>
                </c:pt>
                <c:pt idx="473">
                  <c:v>9.1539527999999995E-2</c:v>
                </c:pt>
                <c:pt idx="474">
                  <c:v>9.2926491E-2</c:v>
                </c:pt>
                <c:pt idx="475">
                  <c:v>9.3055555999999998E-2</c:v>
                </c:pt>
                <c:pt idx="476">
                  <c:v>9.5833333000000007E-2</c:v>
                </c:pt>
                <c:pt idx="477">
                  <c:v>9.5833333000000007E-2</c:v>
                </c:pt>
                <c:pt idx="478">
                  <c:v>9.6100278999999997E-2</c:v>
                </c:pt>
                <c:pt idx="479">
                  <c:v>9.7493036000000005E-2</c:v>
                </c:pt>
                <c:pt idx="480">
                  <c:v>9.8885793999999999E-2</c:v>
                </c:pt>
                <c:pt idx="481">
                  <c:v>9.8885793999999999E-2</c:v>
                </c:pt>
                <c:pt idx="482">
                  <c:v>0.10027855200000001</c:v>
                </c:pt>
                <c:pt idx="483">
                  <c:v>0.101671309</c:v>
                </c:pt>
                <c:pt idx="484">
                  <c:v>0.103064067</c:v>
                </c:pt>
                <c:pt idx="485">
                  <c:v>0.104456825</c:v>
                </c:pt>
                <c:pt idx="486">
                  <c:v>0.105849582</c:v>
                </c:pt>
                <c:pt idx="487">
                  <c:v>0.105849582</c:v>
                </c:pt>
                <c:pt idx="488">
                  <c:v>0.10739191100000001</c:v>
                </c:pt>
                <c:pt idx="489">
                  <c:v>0.10739191100000001</c:v>
                </c:pt>
                <c:pt idx="490">
                  <c:v>0.107541899</c:v>
                </c:pt>
                <c:pt idx="491">
                  <c:v>0.110335196</c:v>
                </c:pt>
                <c:pt idx="492">
                  <c:v>0.110335196</c:v>
                </c:pt>
                <c:pt idx="493">
                  <c:v>0.110335196</c:v>
                </c:pt>
                <c:pt idx="494">
                  <c:v>0.111731844</c:v>
                </c:pt>
                <c:pt idx="495">
                  <c:v>0.111731844</c:v>
                </c:pt>
                <c:pt idx="496">
                  <c:v>0.113128492</c:v>
                </c:pt>
                <c:pt idx="497">
                  <c:v>0.113128492</c:v>
                </c:pt>
                <c:pt idx="498">
                  <c:v>0.113128492</c:v>
                </c:pt>
                <c:pt idx="499">
                  <c:v>0.115921788</c:v>
                </c:pt>
                <c:pt idx="500">
                  <c:v>0.116083916</c:v>
                </c:pt>
                <c:pt idx="501">
                  <c:v>0.116083916</c:v>
                </c:pt>
                <c:pt idx="502">
                  <c:v>0.116083916</c:v>
                </c:pt>
                <c:pt idx="503">
                  <c:v>0.116083916</c:v>
                </c:pt>
                <c:pt idx="504">
                  <c:v>0.116083916</c:v>
                </c:pt>
                <c:pt idx="505">
                  <c:v>0.116083916</c:v>
                </c:pt>
                <c:pt idx="506">
                  <c:v>0.116246499</c:v>
                </c:pt>
                <c:pt idx="507">
                  <c:v>0.116246499</c:v>
                </c:pt>
                <c:pt idx="508">
                  <c:v>0.11657303400000001</c:v>
                </c:pt>
                <c:pt idx="509">
                  <c:v>0.11814346000000001</c:v>
                </c:pt>
                <c:pt idx="510">
                  <c:v>0.11814346000000001</c:v>
                </c:pt>
                <c:pt idx="511">
                  <c:v>0.11971830999999999</c:v>
                </c:pt>
                <c:pt idx="512">
                  <c:v>0.120056497</c:v>
                </c:pt>
                <c:pt idx="513">
                  <c:v>0.120567376</c:v>
                </c:pt>
                <c:pt idx="514">
                  <c:v>0.120910384</c:v>
                </c:pt>
                <c:pt idx="515">
                  <c:v>0.121082621</c:v>
                </c:pt>
                <c:pt idx="516">
                  <c:v>0.121082621</c:v>
                </c:pt>
                <c:pt idx="517">
                  <c:v>0.121082621</c:v>
                </c:pt>
                <c:pt idx="518">
                  <c:v>0.121428571</c:v>
                </c:pt>
                <c:pt idx="519">
                  <c:v>0.121602289</c:v>
                </c:pt>
                <c:pt idx="520">
                  <c:v>0.121602289</c:v>
                </c:pt>
                <c:pt idx="521">
                  <c:v>0.123032904</c:v>
                </c:pt>
                <c:pt idx="522">
                  <c:v>0.123032904</c:v>
                </c:pt>
                <c:pt idx="523">
                  <c:v>0.12320916899999999</c:v>
                </c:pt>
                <c:pt idx="524">
                  <c:v>0.12338594</c:v>
                </c:pt>
                <c:pt idx="525">
                  <c:v>0.123741007</c:v>
                </c:pt>
                <c:pt idx="526">
                  <c:v>0.123741007</c:v>
                </c:pt>
                <c:pt idx="527">
                  <c:v>0.12536023099999999</c:v>
                </c:pt>
                <c:pt idx="528">
                  <c:v>0.12572254299999999</c:v>
                </c:pt>
                <c:pt idx="529">
                  <c:v>0.12861271699999999</c:v>
                </c:pt>
                <c:pt idx="530">
                  <c:v>0.130434783</c:v>
                </c:pt>
                <c:pt idx="531">
                  <c:v>0.130624093</c:v>
                </c:pt>
                <c:pt idx="532">
                  <c:v>0.132075472</c:v>
                </c:pt>
                <c:pt idx="533">
                  <c:v>0.13517441899999999</c:v>
                </c:pt>
                <c:pt idx="534">
                  <c:v>0.139534884</c:v>
                </c:pt>
                <c:pt idx="535">
                  <c:v>0.142649199</c:v>
                </c:pt>
                <c:pt idx="536">
                  <c:v>0.14431486900000001</c:v>
                </c:pt>
                <c:pt idx="537">
                  <c:v>0.14431486900000001</c:v>
                </c:pt>
                <c:pt idx="538">
                  <c:v>0.14431486900000001</c:v>
                </c:pt>
                <c:pt idx="539">
                  <c:v>0.147445255</c:v>
                </c:pt>
                <c:pt idx="540">
                  <c:v>0.14890510900000001</c:v>
                </c:pt>
                <c:pt idx="541">
                  <c:v>0.14890510900000001</c:v>
                </c:pt>
                <c:pt idx="542">
                  <c:v>0.14890510900000001</c:v>
                </c:pt>
                <c:pt idx="543">
                  <c:v>0.14890510900000001</c:v>
                </c:pt>
                <c:pt idx="544">
                  <c:v>0.15058479499999999</c:v>
                </c:pt>
                <c:pt idx="545">
                  <c:v>0.15204678399999999</c:v>
                </c:pt>
                <c:pt idx="546">
                  <c:v>0.15519765699999999</c:v>
                </c:pt>
                <c:pt idx="547">
                  <c:v>0.155882353</c:v>
                </c:pt>
                <c:pt idx="548">
                  <c:v>0.15781710900000001</c:v>
                </c:pt>
                <c:pt idx="549">
                  <c:v>0.161721068</c:v>
                </c:pt>
                <c:pt idx="550">
                  <c:v>0.161721068</c:v>
                </c:pt>
                <c:pt idx="551">
                  <c:v>0.16493313500000001</c:v>
                </c:pt>
                <c:pt idx="552">
                  <c:v>0.16666666699999999</c:v>
                </c:pt>
                <c:pt idx="553">
                  <c:v>0.16691505200000001</c:v>
                </c:pt>
                <c:pt idx="554">
                  <c:v>0.168405365</c:v>
                </c:pt>
                <c:pt idx="555">
                  <c:v>0.168405365</c:v>
                </c:pt>
                <c:pt idx="556">
                  <c:v>0.16989567799999999</c:v>
                </c:pt>
                <c:pt idx="557">
                  <c:v>0.17164179099999999</c:v>
                </c:pt>
                <c:pt idx="558">
                  <c:v>0.17164179099999999</c:v>
                </c:pt>
                <c:pt idx="559">
                  <c:v>0.171898356</c:v>
                </c:pt>
                <c:pt idx="560">
                  <c:v>0.17339312400000001</c:v>
                </c:pt>
                <c:pt idx="561">
                  <c:v>0.17339312400000001</c:v>
                </c:pt>
                <c:pt idx="562">
                  <c:v>0.17339312400000001</c:v>
                </c:pt>
                <c:pt idx="563">
                  <c:v>0.17339312400000001</c:v>
                </c:pt>
                <c:pt idx="564">
                  <c:v>0.173652695</c:v>
                </c:pt>
                <c:pt idx="565">
                  <c:v>0.17514970099999999</c:v>
                </c:pt>
                <c:pt idx="566">
                  <c:v>0.17514970099999999</c:v>
                </c:pt>
                <c:pt idx="567">
                  <c:v>0.176911544</c:v>
                </c:pt>
                <c:pt idx="568">
                  <c:v>0.18195488700000001</c:v>
                </c:pt>
                <c:pt idx="569">
                  <c:v>0.184962406</c:v>
                </c:pt>
                <c:pt idx="570">
                  <c:v>0.19126505999999999</c:v>
                </c:pt>
                <c:pt idx="571">
                  <c:v>0.19126505999999999</c:v>
                </c:pt>
                <c:pt idx="572">
                  <c:v>0.19306184000000001</c:v>
                </c:pt>
                <c:pt idx="573">
                  <c:v>0.194570136</c:v>
                </c:pt>
                <c:pt idx="574">
                  <c:v>0.196078431</c:v>
                </c:pt>
                <c:pt idx="575">
                  <c:v>0.196078431</c:v>
                </c:pt>
                <c:pt idx="576">
                  <c:v>0.196374622</c:v>
                </c:pt>
                <c:pt idx="577">
                  <c:v>0.19667171</c:v>
                </c:pt>
                <c:pt idx="578">
                  <c:v>0.198786039</c:v>
                </c:pt>
                <c:pt idx="579">
                  <c:v>0.19939117200000001</c:v>
                </c:pt>
                <c:pt idx="580">
                  <c:v>0.20091324199999999</c:v>
                </c:pt>
                <c:pt idx="581">
                  <c:v>0.20121951199999999</c:v>
                </c:pt>
                <c:pt idx="582">
                  <c:v>0.20152671799999999</c:v>
                </c:pt>
                <c:pt idx="583">
                  <c:v>0.20152671799999999</c:v>
                </c:pt>
                <c:pt idx="584">
                  <c:v>0.20152671799999999</c:v>
                </c:pt>
                <c:pt idx="585">
                  <c:v>0.203053435</c:v>
                </c:pt>
                <c:pt idx="586">
                  <c:v>0.20336391400000001</c:v>
                </c:pt>
                <c:pt idx="587">
                  <c:v>0.20367534500000001</c:v>
                </c:pt>
                <c:pt idx="588">
                  <c:v>0.205206738</c:v>
                </c:pt>
                <c:pt idx="589">
                  <c:v>0.20890937000000001</c:v>
                </c:pt>
                <c:pt idx="590">
                  <c:v>0.20923076900000001</c:v>
                </c:pt>
                <c:pt idx="591">
                  <c:v>0.21141975299999999</c:v>
                </c:pt>
                <c:pt idx="592">
                  <c:v>0.21141975299999999</c:v>
                </c:pt>
                <c:pt idx="593">
                  <c:v>0.213292117</c:v>
                </c:pt>
                <c:pt idx="594">
                  <c:v>0.213292117</c:v>
                </c:pt>
                <c:pt idx="595">
                  <c:v>0.21362229099999999</c:v>
                </c:pt>
                <c:pt idx="596">
                  <c:v>0.21428571399999999</c:v>
                </c:pt>
                <c:pt idx="597">
                  <c:v>0.21583850900000001</c:v>
                </c:pt>
                <c:pt idx="598">
                  <c:v>0.21772939299999999</c:v>
                </c:pt>
                <c:pt idx="599">
                  <c:v>0.220839813</c:v>
                </c:pt>
                <c:pt idx="600">
                  <c:v>0.223950233</c:v>
                </c:pt>
                <c:pt idx="601">
                  <c:v>0.22500000000000001</c:v>
                </c:pt>
                <c:pt idx="602">
                  <c:v>0.226917058</c:v>
                </c:pt>
                <c:pt idx="603">
                  <c:v>0.22848200299999999</c:v>
                </c:pt>
                <c:pt idx="604">
                  <c:v>0.22848200299999999</c:v>
                </c:pt>
                <c:pt idx="605">
                  <c:v>0.22848200299999999</c:v>
                </c:pt>
                <c:pt idx="606">
                  <c:v>0.22848200299999999</c:v>
                </c:pt>
                <c:pt idx="607">
                  <c:v>0.230407524</c:v>
                </c:pt>
                <c:pt idx="608">
                  <c:v>0.232339089</c:v>
                </c:pt>
                <c:pt idx="609">
                  <c:v>0.232339089</c:v>
                </c:pt>
                <c:pt idx="610">
                  <c:v>0.235849057</c:v>
                </c:pt>
                <c:pt idx="611">
                  <c:v>0.238546603</c:v>
                </c:pt>
                <c:pt idx="612">
                  <c:v>0.24208860800000001</c:v>
                </c:pt>
                <c:pt idx="613">
                  <c:v>0.24247226599999999</c:v>
                </c:pt>
                <c:pt idx="614">
                  <c:v>0.24444444400000001</c:v>
                </c:pt>
                <c:pt idx="615">
                  <c:v>0.24444444400000001</c:v>
                </c:pt>
                <c:pt idx="616">
                  <c:v>0.246031746</c:v>
                </c:pt>
                <c:pt idx="617">
                  <c:v>0.24920634899999999</c:v>
                </c:pt>
                <c:pt idx="618">
                  <c:v>0.24920634899999999</c:v>
                </c:pt>
                <c:pt idx="619">
                  <c:v>0.25119236900000003</c:v>
                </c:pt>
                <c:pt idx="620">
                  <c:v>0.25159235699999999</c:v>
                </c:pt>
                <c:pt idx="621">
                  <c:v>0.25159235699999999</c:v>
                </c:pt>
                <c:pt idx="622">
                  <c:v>0.2576</c:v>
                </c:pt>
                <c:pt idx="623">
                  <c:v>0.25961538499999998</c:v>
                </c:pt>
                <c:pt idx="624">
                  <c:v>0.25961538499999998</c:v>
                </c:pt>
                <c:pt idx="625">
                  <c:v>0.25961538499999998</c:v>
                </c:pt>
                <c:pt idx="626">
                  <c:v>0.25961538499999998</c:v>
                </c:pt>
                <c:pt idx="627">
                  <c:v>0.25961538499999998</c:v>
                </c:pt>
                <c:pt idx="628">
                  <c:v>0.261217949</c:v>
                </c:pt>
                <c:pt idx="629">
                  <c:v>0.26282051299999998</c:v>
                </c:pt>
                <c:pt idx="630">
                  <c:v>0.263242376</c:v>
                </c:pt>
                <c:pt idx="631">
                  <c:v>0.26570048299999999</c:v>
                </c:pt>
                <c:pt idx="632">
                  <c:v>0.27096774200000001</c:v>
                </c:pt>
                <c:pt idx="633">
                  <c:v>0.27258064500000001</c:v>
                </c:pt>
                <c:pt idx="634">
                  <c:v>0.27419354800000001</c:v>
                </c:pt>
                <c:pt idx="635">
                  <c:v>0.27580645199999998</c:v>
                </c:pt>
                <c:pt idx="636">
                  <c:v>0.27625201900000002</c:v>
                </c:pt>
                <c:pt idx="637">
                  <c:v>0.27625201900000002</c:v>
                </c:pt>
                <c:pt idx="638">
                  <c:v>0.27669902899999999</c:v>
                </c:pt>
                <c:pt idx="639">
                  <c:v>0.277147488</c:v>
                </c:pt>
                <c:pt idx="640">
                  <c:v>0.27876823299999998</c:v>
                </c:pt>
                <c:pt idx="641">
                  <c:v>0.28084415600000001</c:v>
                </c:pt>
                <c:pt idx="642">
                  <c:v>0.28084415600000001</c:v>
                </c:pt>
                <c:pt idx="643">
                  <c:v>0.28664495099999998</c:v>
                </c:pt>
                <c:pt idx="644">
                  <c:v>0.28827361600000001</c:v>
                </c:pt>
                <c:pt idx="645">
                  <c:v>0.28874388299999998</c:v>
                </c:pt>
                <c:pt idx="646">
                  <c:v>0.28874388299999998</c:v>
                </c:pt>
                <c:pt idx="647">
                  <c:v>0.28921568600000003</c:v>
                </c:pt>
                <c:pt idx="648">
                  <c:v>0.28968903400000001</c:v>
                </c:pt>
                <c:pt idx="649">
                  <c:v>0.29064039400000002</c:v>
                </c:pt>
                <c:pt idx="650">
                  <c:v>0.29064039400000002</c:v>
                </c:pt>
                <c:pt idx="651">
                  <c:v>0.29324547000000001</c:v>
                </c:pt>
                <c:pt idx="652">
                  <c:v>0.296540362</c:v>
                </c:pt>
                <c:pt idx="653">
                  <c:v>0.29917355400000001</c:v>
                </c:pt>
                <c:pt idx="654">
                  <c:v>0.29966887399999997</c:v>
                </c:pt>
                <c:pt idx="655">
                  <c:v>0.30066445200000003</c:v>
                </c:pt>
                <c:pt idx="656">
                  <c:v>0.30066445200000003</c:v>
                </c:pt>
                <c:pt idx="657">
                  <c:v>0.30333333299999998</c:v>
                </c:pt>
                <c:pt idx="658">
                  <c:v>0.30485762100000002</c:v>
                </c:pt>
                <c:pt idx="659">
                  <c:v>0.30704698000000002</c:v>
                </c:pt>
                <c:pt idx="660">
                  <c:v>0.308724832</c:v>
                </c:pt>
                <c:pt idx="661">
                  <c:v>0.30924369699999998</c:v>
                </c:pt>
                <c:pt idx="662">
                  <c:v>0.31092437000000001</c:v>
                </c:pt>
                <c:pt idx="663">
                  <c:v>0.31092437000000001</c:v>
                </c:pt>
                <c:pt idx="664">
                  <c:v>0.31428571399999999</c:v>
                </c:pt>
                <c:pt idx="665">
                  <c:v>0.31534570000000001</c:v>
                </c:pt>
                <c:pt idx="666">
                  <c:v>0.31703204000000001</c:v>
                </c:pt>
                <c:pt idx="667">
                  <c:v>0.31703204000000001</c:v>
                </c:pt>
                <c:pt idx="668">
                  <c:v>0.318718381</c:v>
                </c:pt>
                <c:pt idx="669">
                  <c:v>0.322580645</c:v>
                </c:pt>
                <c:pt idx="670">
                  <c:v>0.32597623100000001</c:v>
                </c:pt>
                <c:pt idx="671">
                  <c:v>0.326530612</c:v>
                </c:pt>
                <c:pt idx="672">
                  <c:v>0.32993197299999999</c:v>
                </c:pt>
                <c:pt idx="673">
                  <c:v>0.33219178100000002</c:v>
                </c:pt>
                <c:pt idx="674">
                  <c:v>0.336769759</c:v>
                </c:pt>
                <c:pt idx="675">
                  <c:v>0.338487973</c:v>
                </c:pt>
                <c:pt idx="676">
                  <c:v>0.34192439899999999</c:v>
                </c:pt>
                <c:pt idx="677">
                  <c:v>0.34192439899999999</c:v>
                </c:pt>
                <c:pt idx="678">
                  <c:v>0.34536082499999998</c:v>
                </c:pt>
                <c:pt idx="679">
                  <c:v>0.350515464</c:v>
                </c:pt>
                <c:pt idx="680">
                  <c:v>0.352839931</c:v>
                </c:pt>
                <c:pt idx="681">
                  <c:v>0.35467127999999998</c:v>
                </c:pt>
                <c:pt idx="682">
                  <c:v>0.35640138399999999</c:v>
                </c:pt>
                <c:pt idx="683">
                  <c:v>0.35640138399999999</c:v>
                </c:pt>
                <c:pt idx="684">
                  <c:v>0.35640138399999999</c:v>
                </c:pt>
                <c:pt idx="685">
                  <c:v>0.357019064</c:v>
                </c:pt>
                <c:pt idx="686">
                  <c:v>0.36236933799999999</c:v>
                </c:pt>
                <c:pt idx="687">
                  <c:v>0.36300174499999999</c:v>
                </c:pt>
                <c:pt idx="688">
                  <c:v>0.36300174499999999</c:v>
                </c:pt>
                <c:pt idx="689">
                  <c:v>0.36300174499999999</c:v>
                </c:pt>
                <c:pt idx="690">
                  <c:v>0.37062937099999999</c:v>
                </c:pt>
                <c:pt idx="691">
                  <c:v>0.37127845900000001</c:v>
                </c:pt>
                <c:pt idx="692">
                  <c:v>0.37368421099999999</c:v>
                </c:pt>
                <c:pt idx="693">
                  <c:v>0.37368421099999999</c:v>
                </c:pt>
                <c:pt idx="694">
                  <c:v>0.38204225400000003</c:v>
                </c:pt>
                <c:pt idx="695">
                  <c:v>0.38556338000000001</c:v>
                </c:pt>
                <c:pt idx="696">
                  <c:v>0.38692579500000002</c:v>
                </c:pt>
                <c:pt idx="697">
                  <c:v>0.38692579500000002</c:v>
                </c:pt>
                <c:pt idx="698">
                  <c:v>0.38692579500000002</c:v>
                </c:pt>
                <c:pt idx="699">
                  <c:v>0.38761061899999999</c:v>
                </c:pt>
                <c:pt idx="700">
                  <c:v>0.38829787199999999</c:v>
                </c:pt>
                <c:pt idx="701">
                  <c:v>0.39076376600000001</c:v>
                </c:pt>
                <c:pt idx="702">
                  <c:v>0.39750445600000001</c:v>
                </c:pt>
                <c:pt idx="703">
                  <c:v>0.39964157700000003</c:v>
                </c:pt>
                <c:pt idx="704">
                  <c:v>0.39964157700000003</c:v>
                </c:pt>
                <c:pt idx="705">
                  <c:v>0.40035906599999999</c:v>
                </c:pt>
                <c:pt idx="706">
                  <c:v>0.402154399</c:v>
                </c:pt>
                <c:pt idx="707">
                  <c:v>0.407540395</c:v>
                </c:pt>
                <c:pt idx="708">
                  <c:v>0.41007194200000002</c:v>
                </c:pt>
                <c:pt idx="709">
                  <c:v>0.410810811</c:v>
                </c:pt>
                <c:pt idx="710">
                  <c:v>0.41155234699999999</c:v>
                </c:pt>
                <c:pt idx="711">
                  <c:v>0.41335740100000001</c:v>
                </c:pt>
                <c:pt idx="712">
                  <c:v>0.41516245499999999</c:v>
                </c:pt>
                <c:pt idx="713">
                  <c:v>0.41696750900000001</c:v>
                </c:pt>
                <c:pt idx="714">
                  <c:v>0.41923775000000002</c:v>
                </c:pt>
                <c:pt idx="715">
                  <c:v>0.42363636399999999</c:v>
                </c:pt>
                <c:pt idx="716">
                  <c:v>0.42363636399999999</c:v>
                </c:pt>
                <c:pt idx="717">
                  <c:v>0.42805100200000001</c:v>
                </c:pt>
                <c:pt idx="718">
                  <c:v>0.42883211700000001</c:v>
                </c:pt>
                <c:pt idx="719">
                  <c:v>0.42961608800000001</c:v>
                </c:pt>
                <c:pt idx="720">
                  <c:v>0.432234432</c:v>
                </c:pt>
                <c:pt idx="721">
                  <c:v>0.43486238500000002</c:v>
                </c:pt>
                <c:pt idx="722">
                  <c:v>0.43669724799999998</c:v>
                </c:pt>
                <c:pt idx="723">
                  <c:v>0.44280442800000003</c:v>
                </c:pt>
                <c:pt idx="724">
                  <c:v>0.45</c:v>
                </c:pt>
                <c:pt idx="725">
                  <c:v>0.45083487900000002</c:v>
                </c:pt>
                <c:pt idx="726">
                  <c:v>0.45437616400000003</c:v>
                </c:pt>
                <c:pt idx="727">
                  <c:v>0.45437616400000003</c:v>
                </c:pt>
                <c:pt idx="728">
                  <c:v>0.45437616400000003</c:v>
                </c:pt>
                <c:pt idx="729">
                  <c:v>0.45880149799999997</c:v>
                </c:pt>
                <c:pt idx="730">
                  <c:v>0.462406015</c:v>
                </c:pt>
                <c:pt idx="731">
                  <c:v>0.46428571400000002</c:v>
                </c:pt>
                <c:pt idx="732">
                  <c:v>0.46428571400000002</c:v>
                </c:pt>
                <c:pt idx="733">
                  <c:v>0.46603773599999998</c:v>
                </c:pt>
                <c:pt idx="734">
                  <c:v>0.46780303000000001</c:v>
                </c:pt>
                <c:pt idx="735">
                  <c:v>0.47438330200000001</c:v>
                </c:pt>
                <c:pt idx="736">
                  <c:v>0.477186312</c:v>
                </c:pt>
                <c:pt idx="737">
                  <c:v>0.47809523799999998</c:v>
                </c:pt>
                <c:pt idx="738">
                  <c:v>0.48</c:v>
                </c:pt>
                <c:pt idx="739">
                  <c:v>0.482824427</c:v>
                </c:pt>
                <c:pt idx="740">
                  <c:v>0.48473282400000001</c:v>
                </c:pt>
                <c:pt idx="741">
                  <c:v>0.48664122100000001</c:v>
                </c:pt>
                <c:pt idx="742">
                  <c:v>0.48854961800000002</c:v>
                </c:pt>
                <c:pt idx="743">
                  <c:v>0.489483748</c:v>
                </c:pt>
                <c:pt idx="744">
                  <c:v>0.49521988500000003</c:v>
                </c:pt>
                <c:pt idx="745">
                  <c:v>0.49904397700000003</c:v>
                </c:pt>
                <c:pt idx="746">
                  <c:v>0.50095602299999997</c:v>
                </c:pt>
                <c:pt idx="747">
                  <c:v>0.50867052000000001</c:v>
                </c:pt>
                <c:pt idx="748">
                  <c:v>0.50965251</c:v>
                </c:pt>
                <c:pt idx="749">
                  <c:v>0.51262135900000005</c:v>
                </c:pt>
                <c:pt idx="750">
                  <c:v>0.51844660200000003</c:v>
                </c:pt>
                <c:pt idx="751">
                  <c:v>0.52334630400000004</c:v>
                </c:pt>
                <c:pt idx="752">
                  <c:v>0.52334630400000004</c:v>
                </c:pt>
                <c:pt idx="753">
                  <c:v>0.52436647199999997</c:v>
                </c:pt>
                <c:pt idx="754">
                  <c:v>0.529296875</c:v>
                </c:pt>
                <c:pt idx="755">
                  <c:v>0.53529411800000004</c:v>
                </c:pt>
                <c:pt idx="756">
                  <c:v>0.53831041300000004</c:v>
                </c:pt>
                <c:pt idx="757">
                  <c:v>0.542406312</c:v>
                </c:pt>
                <c:pt idx="758">
                  <c:v>0.54437869800000005</c:v>
                </c:pt>
                <c:pt idx="759">
                  <c:v>0.54437869800000005</c:v>
                </c:pt>
                <c:pt idx="760">
                  <c:v>0.54743083000000003</c:v>
                </c:pt>
                <c:pt idx="761">
                  <c:v>0.54743083000000003</c:v>
                </c:pt>
                <c:pt idx="762">
                  <c:v>0.55179282900000004</c:v>
                </c:pt>
                <c:pt idx="763">
                  <c:v>0.552894212</c:v>
                </c:pt>
                <c:pt idx="764">
                  <c:v>0.55711422799999999</c:v>
                </c:pt>
                <c:pt idx="765">
                  <c:v>0.55823293200000002</c:v>
                </c:pt>
                <c:pt idx="766">
                  <c:v>0.55823293200000002</c:v>
                </c:pt>
                <c:pt idx="767">
                  <c:v>0.56161616199999997</c:v>
                </c:pt>
                <c:pt idx="768">
                  <c:v>0.56969696999999997</c:v>
                </c:pt>
                <c:pt idx="769">
                  <c:v>0.57171717200000005</c:v>
                </c:pt>
                <c:pt idx="770">
                  <c:v>0.57894736800000002</c:v>
                </c:pt>
                <c:pt idx="771">
                  <c:v>0.57894736800000002</c:v>
                </c:pt>
                <c:pt idx="772">
                  <c:v>0.58215010099999998</c:v>
                </c:pt>
                <c:pt idx="773">
                  <c:v>0.58333333300000001</c:v>
                </c:pt>
                <c:pt idx="774">
                  <c:v>0.58775510200000003</c:v>
                </c:pt>
                <c:pt idx="775">
                  <c:v>0.59100204499999998</c:v>
                </c:pt>
                <c:pt idx="776">
                  <c:v>0.59753593400000005</c:v>
                </c:pt>
                <c:pt idx="777">
                  <c:v>0.59958932200000004</c:v>
                </c:pt>
                <c:pt idx="778">
                  <c:v>0.60369609899999999</c:v>
                </c:pt>
                <c:pt idx="779">
                  <c:v>0.607438017</c:v>
                </c:pt>
                <c:pt idx="780">
                  <c:v>0.607438017</c:v>
                </c:pt>
                <c:pt idx="781">
                  <c:v>0.61076604599999995</c:v>
                </c:pt>
                <c:pt idx="782">
                  <c:v>0.61076604599999995</c:v>
                </c:pt>
                <c:pt idx="783">
                  <c:v>0.61904761900000005</c:v>
                </c:pt>
                <c:pt idx="784">
                  <c:v>0.62111801200000005</c:v>
                </c:pt>
                <c:pt idx="785">
                  <c:v>0.62525879900000003</c:v>
                </c:pt>
                <c:pt idx="786">
                  <c:v>0.62863070499999996</c:v>
                </c:pt>
                <c:pt idx="787">
                  <c:v>0.63124999999999998</c:v>
                </c:pt>
                <c:pt idx="788">
                  <c:v>0.64150943400000005</c:v>
                </c:pt>
                <c:pt idx="789">
                  <c:v>0.64285714299999996</c:v>
                </c:pt>
                <c:pt idx="790">
                  <c:v>0.64285714299999996</c:v>
                </c:pt>
                <c:pt idx="791">
                  <c:v>0.64631578899999997</c:v>
                </c:pt>
                <c:pt idx="792">
                  <c:v>0.64631578899999997</c:v>
                </c:pt>
                <c:pt idx="793">
                  <c:v>0.64978902999999999</c:v>
                </c:pt>
                <c:pt idx="794">
                  <c:v>0.65327695600000002</c:v>
                </c:pt>
                <c:pt idx="795">
                  <c:v>0.66029724000000001</c:v>
                </c:pt>
                <c:pt idx="796">
                  <c:v>0.66242038199999997</c:v>
                </c:pt>
                <c:pt idx="797">
                  <c:v>0.66666666699999999</c:v>
                </c:pt>
                <c:pt idx="798">
                  <c:v>0.66808510600000004</c:v>
                </c:pt>
                <c:pt idx="799">
                  <c:v>0.67237687400000001</c:v>
                </c:pt>
                <c:pt idx="800">
                  <c:v>0.68025751099999998</c:v>
                </c:pt>
                <c:pt idx="801">
                  <c:v>0.68025751099999998</c:v>
                </c:pt>
                <c:pt idx="802">
                  <c:v>0.68240343299999995</c:v>
                </c:pt>
                <c:pt idx="803">
                  <c:v>0.68240343299999995</c:v>
                </c:pt>
                <c:pt idx="804">
                  <c:v>0.68387096800000002</c:v>
                </c:pt>
                <c:pt idx="805">
                  <c:v>0.68387096800000002</c:v>
                </c:pt>
                <c:pt idx="806">
                  <c:v>0.68534482799999996</c:v>
                </c:pt>
                <c:pt idx="807">
                  <c:v>0.68898488099999999</c:v>
                </c:pt>
                <c:pt idx="808">
                  <c:v>0.69330453599999997</c:v>
                </c:pt>
                <c:pt idx="809">
                  <c:v>0.69978401700000004</c:v>
                </c:pt>
                <c:pt idx="810">
                  <c:v>0.70194384399999998</c:v>
                </c:pt>
                <c:pt idx="811">
                  <c:v>0.70194384399999998</c:v>
                </c:pt>
                <c:pt idx="812">
                  <c:v>0.70410367200000001</c:v>
                </c:pt>
                <c:pt idx="813">
                  <c:v>0.70562770600000002</c:v>
                </c:pt>
                <c:pt idx="814">
                  <c:v>0.70779220799999998</c:v>
                </c:pt>
                <c:pt idx="815">
                  <c:v>0.71149674600000001</c:v>
                </c:pt>
                <c:pt idx="816">
                  <c:v>0.71739130399999995</c:v>
                </c:pt>
                <c:pt idx="817">
                  <c:v>0.71739130399999995</c:v>
                </c:pt>
                <c:pt idx="818">
                  <c:v>0.71739130399999995</c:v>
                </c:pt>
                <c:pt idx="819">
                  <c:v>0.72113289800000002</c:v>
                </c:pt>
                <c:pt idx="820">
                  <c:v>0.72766884499999995</c:v>
                </c:pt>
                <c:pt idx="821">
                  <c:v>0.733041575</c:v>
                </c:pt>
                <c:pt idx="822">
                  <c:v>0.73626373599999995</c:v>
                </c:pt>
                <c:pt idx="823">
                  <c:v>0.73951434900000002</c:v>
                </c:pt>
                <c:pt idx="824">
                  <c:v>0.73951434900000002</c:v>
                </c:pt>
                <c:pt idx="825">
                  <c:v>0.74501108599999999</c:v>
                </c:pt>
                <c:pt idx="826">
                  <c:v>0.74501108599999999</c:v>
                </c:pt>
                <c:pt idx="827">
                  <c:v>0.750556793</c:v>
                </c:pt>
                <c:pt idx="828">
                  <c:v>0.75278396400000003</c:v>
                </c:pt>
                <c:pt idx="829">
                  <c:v>0.75278396400000003</c:v>
                </c:pt>
                <c:pt idx="830">
                  <c:v>0.75278396400000003</c:v>
                </c:pt>
                <c:pt idx="831">
                  <c:v>0.75446428600000004</c:v>
                </c:pt>
                <c:pt idx="832">
                  <c:v>0.75955056200000004</c:v>
                </c:pt>
                <c:pt idx="833">
                  <c:v>0.76126126100000002</c:v>
                </c:pt>
                <c:pt idx="834">
                  <c:v>0.76696832599999998</c:v>
                </c:pt>
                <c:pt idx="835">
                  <c:v>0.77045454499999999</c:v>
                </c:pt>
                <c:pt idx="836">
                  <c:v>0.77625570799999999</c:v>
                </c:pt>
                <c:pt idx="837">
                  <c:v>0.78032036599999999</c:v>
                </c:pt>
                <c:pt idx="838">
                  <c:v>0.78390804599999997</c:v>
                </c:pt>
                <c:pt idx="839">
                  <c:v>0.78571428600000004</c:v>
                </c:pt>
                <c:pt idx="840">
                  <c:v>0.78801843299999996</c:v>
                </c:pt>
                <c:pt idx="841">
                  <c:v>0.78983833699999995</c:v>
                </c:pt>
                <c:pt idx="842">
                  <c:v>0.79629629599999996</c:v>
                </c:pt>
                <c:pt idx="843">
                  <c:v>0.80465116299999995</c:v>
                </c:pt>
                <c:pt idx="844">
                  <c:v>0.81118881099999995</c:v>
                </c:pt>
                <c:pt idx="845">
                  <c:v>0.81308411199999997</c:v>
                </c:pt>
                <c:pt idx="846">
                  <c:v>0.81967213100000003</c:v>
                </c:pt>
                <c:pt idx="847">
                  <c:v>0.81967213100000003</c:v>
                </c:pt>
                <c:pt idx="848">
                  <c:v>0.82435597199999999</c:v>
                </c:pt>
                <c:pt idx="849">
                  <c:v>0.82435597199999999</c:v>
                </c:pt>
                <c:pt idx="850">
                  <c:v>0.82629107999999996</c:v>
                </c:pt>
                <c:pt idx="851">
                  <c:v>0.82823529399999996</c:v>
                </c:pt>
                <c:pt idx="852">
                  <c:v>0.83254717</c:v>
                </c:pt>
                <c:pt idx="853">
                  <c:v>0.84560570099999999</c:v>
                </c:pt>
                <c:pt idx="854">
                  <c:v>0.84798099800000004</c:v>
                </c:pt>
                <c:pt idx="855">
                  <c:v>0.85680190899999997</c:v>
                </c:pt>
                <c:pt idx="856">
                  <c:v>0.86363636399999999</c:v>
                </c:pt>
                <c:pt idx="857">
                  <c:v>0.86842105300000005</c:v>
                </c:pt>
                <c:pt idx="858">
                  <c:v>0.87081339700000004</c:v>
                </c:pt>
                <c:pt idx="859">
                  <c:v>0.88405797100000005</c:v>
                </c:pt>
                <c:pt idx="860">
                  <c:v>0.88861985499999996</c:v>
                </c:pt>
                <c:pt idx="861">
                  <c:v>0.89077669900000001</c:v>
                </c:pt>
                <c:pt idx="862">
                  <c:v>0.89320388299999998</c:v>
                </c:pt>
                <c:pt idx="863">
                  <c:v>0.9</c:v>
                </c:pt>
                <c:pt idx="864">
                  <c:v>0.90487804900000002</c:v>
                </c:pt>
                <c:pt idx="865">
                  <c:v>0.90731707299999997</c:v>
                </c:pt>
                <c:pt idx="866">
                  <c:v>0.90975609800000001</c:v>
                </c:pt>
                <c:pt idx="867">
                  <c:v>0.91666666699999999</c:v>
                </c:pt>
                <c:pt idx="868">
                  <c:v>0.91666666699999999</c:v>
                </c:pt>
                <c:pt idx="869">
                  <c:v>0.92118226599999997</c:v>
                </c:pt>
                <c:pt idx="870">
                  <c:v>0.92345679000000003</c:v>
                </c:pt>
                <c:pt idx="871">
                  <c:v>0.92592592600000001</c:v>
                </c:pt>
                <c:pt idx="872">
                  <c:v>0.93532338299999995</c:v>
                </c:pt>
                <c:pt idx="873">
                  <c:v>0.94014962599999996</c:v>
                </c:pt>
                <c:pt idx="874">
                  <c:v>0.95717884099999995</c:v>
                </c:pt>
                <c:pt idx="875">
                  <c:v>0.95717884099999995</c:v>
                </c:pt>
                <c:pt idx="876">
                  <c:v>0.96464646499999995</c:v>
                </c:pt>
                <c:pt idx="877">
                  <c:v>0.97455470700000002</c:v>
                </c:pt>
                <c:pt idx="878">
                  <c:v>0.97953964199999999</c:v>
                </c:pt>
                <c:pt idx="879">
                  <c:v>0.97953964199999999</c:v>
                </c:pt>
                <c:pt idx="880">
                  <c:v>0.99230769200000002</c:v>
                </c:pt>
                <c:pt idx="881">
                  <c:v>0.994871795</c:v>
                </c:pt>
                <c:pt idx="882">
                  <c:v>1.0025773200000001</c:v>
                </c:pt>
                <c:pt idx="883">
                  <c:v>1.0025773200000001</c:v>
                </c:pt>
                <c:pt idx="884">
                  <c:v>1.007731959</c:v>
                </c:pt>
                <c:pt idx="885">
                  <c:v>1.0103359169999999</c:v>
                </c:pt>
                <c:pt idx="886">
                  <c:v>1.0103359169999999</c:v>
                </c:pt>
                <c:pt idx="887">
                  <c:v>1.012953368</c:v>
                </c:pt>
                <c:pt idx="888">
                  <c:v>1.0234375</c:v>
                </c:pt>
                <c:pt idx="889">
                  <c:v>1.0234375</c:v>
                </c:pt>
                <c:pt idx="890">
                  <c:v>1.031331593</c:v>
                </c:pt>
                <c:pt idx="891">
                  <c:v>1.039370079</c:v>
                </c:pt>
                <c:pt idx="892">
                  <c:v>1.044854881</c:v>
                </c:pt>
                <c:pt idx="893">
                  <c:v>1.058355438</c:v>
                </c:pt>
                <c:pt idx="894">
                  <c:v>1.066666667</c:v>
                </c:pt>
                <c:pt idx="895">
                  <c:v>1.0831099200000001</c:v>
                </c:pt>
                <c:pt idx="896">
                  <c:v>1.091891892</c:v>
                </c:pt>
                <c:pt idx="897">
                  <c:v>1.097560976</c:v>
                </c:pt>
                <c:pt idx="898">
                  <c:v>1.111716621</c:v>
                </c:pt>
                <c:pt idx="899">
                  <c:v>1.1202185790000001</c:v>
                </c:pt>
                <c:pt idx="900">
                  <c:v>1.1202185790000001</c:v>
                </c:pt>
                <c:pt idx="901">
                  <c:v>1.1260273970000001</c:v>
                </c:pt>
                <c:pt idx="902">
                  <c:v>1.1260273970000001</c:v>
                </c:pt>
                <c:pt idx="903">
                  <c:v>1.137741047</c:v>
                </c:pt>
                <c:pt idx="904">
                  <c:v>1.137741047</c:v>
                </c:pt>
                <c:pt idx="905">
                  <c:v>1.137741047</c:v>
                </c:pt>
                <c:pt idx="906">
                  <c:v>1.1404958679999999</c:v>
                </c:pt>
                <c:pt idx="907">
                  <c:v>1.143646409</c:v>
                </c:pt>
                <c:pt idx="908">
                  <c:v>1.1464088400000001</c:v>
                </c:pt>
                <c:pt idx="909">
                  <c:v>1.151933702</c:v>
                </c:pt>
                <c:pt idx="910">
                  <c:v>1.155124654</c:v>
                </c:pt>
                <c:pt idx="911">
                  <c:v>1.1611111110000001</c:v>
                </c:pt>
                <c:pt idx="912">
                  <c:v>1.1666666670000001</c:v>
                </c:pt>
                <c:pt idx="913">
                  <c:v>1.182072829</c:v>
                </c:pt>
                <c:pt idx="914">
                  <c:v>1.1876750700000001</c:v>
                </c:pt>
                <c:pt idx="915">
                  <c:v>1.196629213</c:v>
                </c:pt>
                <c:pt idx="916">
                  <c:v>1.2022471910000001</c:v>
                </c:pt>
                <c:pt idx="917">
                  <c:v>1.217514124</c:v>
                </c:pt>
                <c:pt idx="918">
                  <c:v>1.223796034</c:v>
                </c:pt>
                <c:pt idx="919">
                  <c:v>1.2329545449999999</c:v>
                </c:pt>
                <c:pt idx="920">
                  <c:v>1.2393162390000001</c:v>
                </c:pt>
                <c:pt idx="921">
                  <c:v>1.25</c:v>
                </c:pt>
                <c:pt idx="922">
                  <c:v>1.2528735630000001</c:v>
                </c:pt>
                <c:pt idx="923">
                  <c:v>1.2601156069999999</c:v>
                </c:pt>
                <c:pt idx="924">
                  <c:v>1.2658959540000001</c:v>
                </c:pt>
                <c:pt idx="925">
                  <c:v>1.2732558140000001</c:v>
                </c:pt>
                <c:pt idx="926">
                  <c:v>1.2769679300000001</c:v>
                </c:pt>
                <c:pt idx="927">
                  <c:v>1.284457478</c:v>
                </c:pt>
                <c:pt idx="928">
                  <c:v>1.302670623</c:v>
                </c:pt>
                <c:pt idx="929">
                  <c:v>1.306547619</c:v>
                </c:pt>
                <c:pt idx="930">
                  <c:v>1.3143712569999999</c:v>
                </c:pt>
                <c:pt idx="931">
                  <c:v>1.3213213210000001</c:v>
                </c:pt>
                <c:pt idx="932">
                  <c:v>1.336363636</c:v>
                </c:pt>
                <c:pt idx="933">
                  <c:v>1.340425532</c:v>
                </c:pt>
                <c:pt idx="934">
                  <c:v>1.3536585370000001</c:v>
                </c:pt>
                <c:pt idx="935">
                  <c:v>1.36196319</c:v>
                </c:pt>
                <c:pt idx="936">
                  <c:v>1.3650306750000001</c:v>
                </c:pt>
                <c:pt idx="937">
                  <c:v>1.3650306750000001</c:v>
                </c:pt>
                <c:pt idx="938">
                  <c:v>1.371165644</c:v>
                </c:pt>
                <c:pt idx="939">
                  <c:v>1.3742331290000001</c:v>
                </c:pt>
                <c:pt idx="940">
                  <c:v>1.3773006130000001</c:v>
                </c:pt>
                <c:pt idx="941">
                  <c:v>1.388888889</c:v>
                </c:pt>
                <c:pt idx="942">
                  <c:v>1.4068322980000001</c:v>
                </c:pt>
                <c:pt idx="943">
                  <c:v>1.4068322980000001</c:v>
                </c:pt>
                <c:pt idx="944">
                  <c:v>1.4174454830000001</c:v>
                </c:pt>
                <c:pt idx="945">
                  <c:v>1.426332288</c:v>
                </c:pt>
                <c:pt idx="946">
                  <c:v>1.4416403790000001</c:v>
                </c:pt>
                <c:pt idx="947">
                  <c:v>1.4539682540000001</c:v>
                </c:pt>
                <c:pt idx="948">
                  <c:v>1.4696485619999999</c:v>
                </c:pt>
                <c:pt idx="949">
                  <c:v>1.4967741939999999</c:v>
                </c:pt>
                <c:pt idx="950">
                  <c:v>1.504854369</c:v>
                </c:pt>
                <c:pt idx="951">
                  <c:v>1.516233766</c:v>
                </c:pt>
                <c:pt idx="952">
                  <c:v>1.519480519</c:v>
                </c:pt>
                <c:pt idx="953">
                  <c:v>1.534201954</c:v>
                </c:pt>
                <c:pt idx="954">
                  <c:v>1.54248366</c:v>
                </c:pt>
                <c:pt idx="955">
                  <c:v>1.550819672</c:v>
                </c:pt>
                <c:pt idx="956">
                  <c:v>1.5625</c:v>
                </c:pt>
                <c:pt idx="957">
                  <c:v>1.5625</c:v>
                </c:pt>
                <c:pt idx="958">
                  <c:v>1.5625</c:v>
                </c:pt>
                <c:pt idx="959">
                  <c:v>1.5728476819999999</c:v>
                </c:pt>
                <c:pt idx="960">
                  <c:v>1.5728476819999999</c:v>
                </c:pt>
                <c:pt idx="961">
                  <c:v>1.5728476819999999</c:v>
                </c:pt>
                <c:pt idx="962">
                  <c:v>1.5847176080000001</c:v>
                </c:pt>
                <c:pt idx="963">
                  <c:v>1.5913621259999999</c:v>
                </c:pt>
                <c:pt idx="964">
                  <c:v>1.596666667</c:v>
                </c:pt>
                <c:pt idx="965">
                  <c:v>1.6053511709999999</c:v>
                </c:pt>
                <c:pt idx="966">
                  <c:v>1.633898305</c:v>
                </c:pt>
                <c:pt idx="967">
                  <c:v>1.6632302409999999</c:v>
                </c:pt>
                <c:pt idx="968">
                  <c:v>1.6758620689999999</c:v>
                </c:pt>
                <c:pt idx="969">
                  <c:v>1.688581315</c:v>
                </c:pt>
                <c:pt idx="970">
                  <c:v>1.6989619380000001</c:v>
                </c:pt>
                <c:pt idx="971">
                  <c:v>1.7024221450000001</c:v>
                </c:pt>
                <c:pt idx="972">
                  <c:v>1.717770035</c:v>
                </c:pt>
                <c:pt idx="973">
                  <c:v>1.717770035</c:v>
                </c:pt>
                <c:pt idx="974">
                  <c:v>1.7272727269999999</c:v>
                </c:pt>
                <c:pt idx="975">
                  <c:v>1.736842105</c:v>
                </c:pt>
                <c:pt idx="976">
                  <c:v>1.740350877</c:v>
                </c:pt>
                <c:pt idx="977">
                  <c:v>1.756183746</c:v>
                </c:pt>
                <c:pt idx="978">
                  <c:v>1.768683274</c:v>
                </c:pt>
                <c:pt idx="979">
                  <c:v>1.7749999999999999</c:v>
                </c:pt>
                <c:pt idx="980">
                  <c:v>1.782142857</c:v>
                </c:pt>
                <c:pt idx="981">
                  <c:v>1.7885304660000001</c:v>
                </c:pt>
                <c:pt idx="982">
                  <c:v>1.794964029</c:v>
                </c:pt>
                <c:pt idx="983">
                  <c:v>1.8115942030000001</c:v>
                </c:pt>
                <c:pt idx="984">
                  <c:v>1.818181818</c:v>
                </c:pt>
                <c:pt idx="985">
                  <c:v>1.835164835</c:v>
                </c:pt>
                <c:pt idx="986">
                  <c:v>1.8455882349999999</c:v>
                </c:pt>
                <c:pt idx="987">
                  <c:v>1.8740740739999999</c:v>
                </c:pt>
                <c:pt idx="988">
                  <c:v>1.888888889</c:v>
                </c:pt>
                <c:pt idx="989">
                  <c:v>1.892592593</c:v>
                </c:pt>
                <c:pt idx="990">
                  <c:v>1.896296296</c:v>
                </c:pt>
                <c:pt idx="991">
                  <c:v>1.9393939389999999</c:v>
                </c:pt>
                <c:pt idx="992">
                  <c:v>1.9541984729999999</c:v>
                </c:pt>
                <c:pt idx="993">
                  <c:v>1.969348659</c:v>
                </c:pt>
                <c:pt idx="994">
                  <c:v>1.9769230769999999</c:v>
                </c:pt>
                <c:pt idx="995">
                  <c:v>1.9961240309999999</c:v>
                </c:pt>
                <c:pt idx="996">
                  <c:v>2</c:v>
                </c:pt>
                <c:pt idx="997">
                  <c:v>2.0077821010000001</c:v>
                </c:pt>
                <c:pt idx="998">
                  <c:v>2.0234375</c:v>
                </c:pt>
                <c:pt idx="999">
                  <c:v>2.0392156859999999</c:v>
                </c:pt>
                <c:pt idx="1000">
                  <c:v>2.043137255</c:v>
                </c:pt>
                <c:pt idx="1001">
                  <c:v>2.0511811020000001</c:v>
                </c:pt>
                <c:pt idx="1002">
                  <c:v>2.0714285710000002</c:v>
                </c:pt>
                <c:pt idx="1003">
                  <c:v>2.0836653389999999</c:v>
                </c:pt>
                <c:pt idx="1004">
                  <c:v>2.1</c:v>
                </c:pt>
                <c:pt idx="1005">
                  <c:v>2.1040000000000001</c:v>
                </c:pt>
                <c:pt idx="1006">
                  <c:v>2.1204819279999998</c:v>
                </c:pt>
                <c:pt idx="1007">
                  <c:v>2.1330645160000001</c:v>
                </c:pt>
                <c:pt idx="1008">
                  <c:v>2.1411290319999998</c:v>
                </c:pt>
                <c:pt idx="1009">
                  <c:v>2.1585365849999998</c:v>
                </c:pt>
                <c:pt idx="1010">
                  <c:v>2.1851851849999999</c:v>
                </c:pt>
                <c:pt idx="1011">
                  <c:v>2.2033195019999998</c:v>
                </c:pt>
                <c:pt idx="1012">
                  <c:v>2.2282157680000001</c:v>
                </c:pt>
                <c:pt idx="1013">
                  <c:v>2.2458333330000002</c:v>
                </c:pt>
                <c:pt idx="1014">
                  <c:v>2.268907563</c:v>
                </c:pt>
                <c:pt idx="1015">
                  <c:v>2.3218884119999998</c:v>
                </c:pt>
                <c:pt idx="1016">
                  <c:v>2.3608695649999998</c:v>
                </c:pt>
                <c:pt idx="1017">
                  <c:v>2.3711790389999998</c:v>
                </c:pt>
                <c:pt idx="1018">
                  <c:v>2.3859649119999999</c:v>
                </c:pt>
                <c:pt idx="1019">
                  <c:v>2.4008810569999999</c:v>
                </c:pt>
                <c:pt idx="1020">
                  <c:v>2.4159292040000002</c:v>
                </c:pt>
                <c:pt idx="1021">
                  <c:v>2.4159292040000002</c:v>
                </c:pt>
                <c:pt idx="1022">
                  <c:v>2.4311111109999999</c:v>
                </c:pt>
                <c:pt idx="1023">
                  <c:v>2.44</c:v>
                </c:pt>
                <c:pt idx="1024">
                  <c:v>2.4663677129999999</c:v>
                </c:pt>
                <c:pt idx="1025">
                  <c:v>2.4819819820000002</c:v>
                </c:pt>
                <c:pt idx="1026">
                  <c:v>2.4819819820000002</c:v>
                </c:pt>
                <c:pt idx="1027">
                  <c:v>2.4977375570000002</c:v>
                </c:pt>
                <c:pt idx="1028">
                  <c:v>2.5022624429999998</c:v>
                </c:pt>
                <c:pt idx="1029">
                  <c:v>2.5022624429999998</c:v>
                </c:pt>
                <c:pt idx="1030">
                  <c:v>2.5227272730000001</c:v>
                </c:pt>
                <c:pt idx="1031">
                  <c:v>2.5363636359999999</c:v>
                </c:pt>
                <c:pt idx="1032">
                  <c:v>2.5806451610000001</c:v>
                </c:pt>
                <c:pt idx="1033">
                  <c:v>2.61682243</c:v>
                </c:pt>
                <c:pt idx="1034">
                  <c:v>2.6214953269999999</c:v>
                </c:pt>
                <c:pt idx="1035">
                  <c:v>2.630841121</c:v>
                </c:pt>
                <c:pt idx="1036">
                  <c:v>2.6792452830000002</c:v>
                </c:pt>
                <c:pt idx="1037">
                  <c:v>2.706161137</c:v>
                </c:pt>
                <c:pt idx="1038">
                  <c:v>2.7109004739999998</c:v>
                </c:pt>
                <c:pt idx="1039">
                  <c:v>2.7156398099999999</c:v>
                </c:pt>
                <c:pt idx="1040">
                  <c:v>2.7203791470000001</c:v>
                </c:pt>
                <c:pt idx="1041">
                  <c:v>2.7251184830000001</c:v>
                </c:pt>
                <c:pt idx="1042">
                  <c:v>2.7380952380000001</c:v>
                </c:pt>
                <c:pt idx="1043">
                  <c:v>2.769230769</c:v>
                </c:pt>
                <c:pt idx="1044">
                  <c:v>2.7961165050000001</c:v>
                </c:pt>
                <c:pt idx="1045">
                  <c:v>2.8058252430000001</c:v>
                </c:pt>
                <c:pt idx="1046">
                  <c:v>2.8106796119999999</c:v>
                </c:pt>
                <c:pt idx="1047">
                  <c:v>2.8243902439999999</c:v>
                </c:pt>
                <c:pt idx="1048">
                  <c:v>2.8292682930000002</c:v>
                </c:pt>
                <c:pt idx="1049">
                  <c:v>2.8571428569999999</c:v>
                </c:pt>
                <c:pt idx="1050">
                  <c:v>2.8571428569999999</c:v>
                </c:pt>
                <c:pt idx="1051">
                  <c:v>2.8762376239999998</c:v>
                </c:pt>
                <c:pt idx="1052">
                  <c:v>2.8762376239999998</c:v>
                </c:pt>
                <c:pt idx="1053">
                  <c:v>2.9054726369999999</c:v>
                </c:pt>
                <c:pt idx="1054">
                  <c:v>2.9350000000000001</c:v>
                </c:pt>
                <c:pt idx="1055">
                  <c:v>2.964646465</c:v>
                </c:pt>
                <c:pt idx="1056">
                  <c:v>3.0102564100000002</c:v>
                </c:pt>
                <c:pt idx="1057">
                  <c:v>3.0360824740000001</c:v>
                </c:pt>
                <c:pt idx="1058">
                  <c:v>3.0412371130000002</c:v>
                </c:pt>
                <c:pt idx="1059">
                  <c:v>3.0412371130000002</c:v>
                </c:pt>
                <c:pt idx="1060">
                  <c:v>3.0412371130000002</c:v>
                </c:pt>
                <c:pt idx="1061">
                  <c:v>3.1052631580000001</c:v>
                </c:pt>
                <c:pt idx="1062">
                  <c:v>3.1052631580000001</c:v>
                </c:pt>
                <c:pt idx="1063">
                  <c:v>3.160427807</c:v>
                </c:pt>
                <c:pt idx="1064">
                  <c:v>3.205405405</c:v>
                </c:pt>
                <c:pt idx="1065">
                  <c:v>3.2336956520000002</c:v>
                </c:pt>
                <c:pt idx="1066">
                  <c:v>3.2336956520000002</c:v>
                </c:pt>
                <c:pt idx="1067">
                  <c:v>3.2336956520000002</c:v>
                </c:pt>
                <c:pt idx="1068">
                  <c:v>3.3296089389999999</c:v>
                </c:pt>
                <c:pt idx="1069">
                  <c:v>3.4057142859999998</c:v>
                </c:pt>
                <c:pt idx="1070">
                  <c:v>3.4367816090000001</c:v>
                </c:pt>
                <c:pt idx="1071">
                  <c:v>3.4367816090000001</c:v>
                </c:pt>
                <c:pt idx="1072">
                  <c:v>3.4624277459999999</c:v>
                </c:pt>
                <c:pt idx="1073">
                  <c:v>3.4624277459999999</c:v>
                </c:pt>
                <c:pt idx="1074">
                  <c:v>3.4883720930000002</c:v>
                </c:pt>
                <c:pt idx="1075">
                  <c:v>3.5352941179999999</c:v>
                </c:pt>
                <c:pt idx="1076">
                  <c:v>3.5680473369999999</c:v>
                </c:pt>
                <c:pt idx="1077">
                  <c:v>3.6506024099999999</c:v>
                </c:pt>
                <c:pt idx="1078">
                  <c:v>3.6566265059999998</c:v>
                </c:pt>
                <c:pt idx="1079">
                  <c:v>3.6787878790000001</c:v>
                </c:pt>
                <c:pt idx="1080">
                  <c:v>3.6787878790000001</c:v>
                </c:pt>
                <c:pt idx="1081">
                  <c:v>3.7012195120000002</c:v>
                </c:pt>
                <c:pt idx="1082">
                  <c:v>3.7256097559999999</c:v>
                </c:pt>
                <c:pt idx="1083">
                  <c:v>3.7716049379999999</c:v>
                </c:pt>
                <c:pt idx="1084">
                  <c:v>3.790123457</c:v>
                </c:pt>
                <c:pt idx="1085">
                  <c:v>3.8260869569999998</c:v>
                </c:pt>
                <c:pt idx="1086">
                  <c:v>3.8562500000000002</c:v>
                </c:pt>
                <c:pt idx="1087">
                  <c:v>3.8562500000000002</c:v>
                </c:pt>
                <c:pt idx="1088">
                  <c:v>3.880503145</c:v>
                </c:pt>
                <c:pt idx="1089">
                  <c:v>3.9119496859999998</c:v>
                </c:pt>
                <c:pt idx="1090">
                  <c:v>3.9620253160000001</c:v>
                </c:pt>
                <c:pt idx="1091">
                  <c:v>3.9936305729999999</c:v>
                </c:pt>
                <c:pt idx="1092">
                  <c:v>3.9936305729999999</c:v>
                </c:pt>
                <c:pt idx="1093">
                  <c:v>4.0779220780000003</c:v>
                </c:pt>
                <c:pt idx="1094">
                  <c:v>4.1315789470000004</c:v>
                </c:pt>
                <c:pt idx="1095">
                  <c:v>4.138157895</c:v>
                </c:pt>
                <c:pt idx="1096">
                  <c:v>4.1788079470000001</c:v>
                </c:pt>
                <c:pt idx="1097">
                  <c:v>4.1854304640000004</c:v>
                </c:pt>
                <c:pt idx="1098">
                  <c:v>4.2052980130000002</c:v>
                </c:pt>
                <c:pt idx="1099">
                  <c:v>4.2052980130000002</c:v>
                </c:pt>
                <c:pt idx="1100">
                  <c:v>4.24</c:v>
                </c:pt>
                <c:pt idx="1101">
                  <c:v>4.2972972970000001</c:v>
                </c:pt>
                <c:pt idx="1102">
                  <c:v>4.3040540539999999</c:v>
                </c:pt>
                <c:pt idx="1103">
                  <c:v>4.3333333329999997</c:v>
                </c:pt>
                <c:pt idx="1104">
                  <c:v>4.346938776</c:v>
                </c:pt>
                <c:pt idx="1105">
                  <c:v>4.346938776</c:v>
                </c:pt>
                <c:pt idx="1106">
                  <c:v>4.3537414969999997</c:v>
                </c:pt>
                <c:pt idx="1107">
                  <c:v>4.3605442180000002</c:v>
                </c:pt>
                <c:pt idx="1108">
                  <c:v>4.3605442180000002</c:v>
                </c:pt>
                <c:pt idx="1109">
                  <c:v>4.3673469389999999</c:v>
                </c:pt>
                <c:pt idx="1110">
                  <c:v>4.3673469389999999</c:v>
                </c:pt>
                <c:pt idx="1111">
                  <c:v>4.4344827589999998</c:v>
                </c:pt>
                <c:pt idx="1112">
                  <c:v>4.503496503</c:v>
                </c:pt>
                <c:pt idx="1113">
                  <c:v>4.5352112680000003</c:v>
                </c:pt>
                <c:pt idx="1114">
                  <c:v>4.5563380279999999</c:v>
                </c:pt>
                <c:pt idx="1115">
                  <c:v>4.6028368789999998</c:v>
                </c:pt>
                <c:pt idx="1116">
                  <c:v>4.6028368789999998</c:v>
                </c:pt>
                <c:pt idx="1117">
                  <c:v>4.7101449280000001</c:v>
                </c:pt>
                <c:pt idx="1118">
                  <c:v>4.7101449280000001</c:v>
                </c:pt>
                <c:pt idx="1119">
                  <c:v>4.7794117649999999</c:v>
                </c:pt>
                <c:pt idx="1120">
                  <c:v>4.7794117649999999</c:v>
                </c:pt>
                <c:pt idx="1121">
                  <c:v>4.7867647059999996</c:v>
                </c:pt>
                <c:pt idx="1122">
                  <c:v>4.8731343279999999</c:v>
                </c:pt>
                <c:pt idx="1123">
                  <c:v>4.8731343279999999</c:v>
                </c:pt>
                <c:pt idx="1124">
                  <c:v>4.9545454549999999</c:v>
                </c:pt>
                <c:pt idx="1125">
                  <c:v>4.9545454549999999</c:v>
                </c:pt>
                <c:pt idx="1126">
                  <c:v>4.9545454549999999</c:v>
                </c:pt>
                <c:pt idx="1127">
                  <c:v>4.992366412</c:v>
                </c:pt>
                <c:pt idx="1128">
                  <c:v>5.0307692309999998</c:v>
                </c:pt>
                <c:pt idx="1129">
                  <c:v>5.0307692309999998</c:v>
                </c:pt>
                <c:pt idx="1130">
                  <c:v>5.0307692309999998</c:v>
                </c:pt>
                <c:pt idx="1131">
                  <c:v>5.109375</c:v>
                </c:pt>
                <c:pt idx="1132">
                  <c:v>5.2063492059999996</c:v>
                </c:pt>
                <c:pt idx="1133">
                  <c:v>5.2222222220000001</c:v>
                </c:pt>
                <c:pt idx="1134">
                  <c:v>5.2301587300000003</c:v>
                </c:pt>
                <c:pt idx="1135">
                  <c:v>5.3145161290000003</c:v>
                </c:pt>
                <c:pt idx="1136">
                  <c:v>5.3225806450000004</c:v>
                </c:pt>
                <c:pt idx="1137">
                  <c:v>5.4098360660000004</c:v>
                </c:pt>
                <c:pt idx="1138">
                  <c:v>5.4344262299999997</c:v>
                </c:pt>
                <c:pt idx="1139">
                  <c:v>5.4793388429999998</c:v>
                </c:pt>
                <c:pt idx="1140">
                  <c:v>5.4958677690000002</c:v>
                </c:pt>
                <c:pt idx="1141">
                  <c:v>5.4958677690000002</c:v>
                </c:pt>
                <c:pt idx="1142">
                  <c:v>5.4958677690000002</c:v>
                </c:pt>
                <c:pt idx="1143">
                  <c:v>5.5583333330000002</c:v>
                </c:pt>
                <c:pt idx="1144">
                  <c:v>5.6050420169999997</c:v>
                </c:pt>
                <c:pt idx="1145">
                  <c:v>5.6694915249999998</c:v>
                </c:pt>
                <c:pt idx="1146">
                  <c:v>5.6694915249999998</c:v>
                </c:pt>
                <c:pt idx="1147">
                  <c:v>5.7672413789999997</c:v>
                </c:pt>
                <c:pt idx="1148">
                  <c:v>5.7758620690000004</c:v>
                </c:pt>
                <c:pt idx="1149">
                  <c:v>5.8347826090000003</c:v>
                </c:pt>
                <c:pt idx="1150">
                  <c:v>5.9380530970000001</c:v>
                </c:pt>
                <c:pt idx="1151">
                  <c:v>5.9910714289999998</c:v>
                </c:pt>
                <c:pt idx="1152">
                  <c:v>6.0089285710000002</c:v>
                </c:pt>
                <c:pt idx="1153">
                  <c:v>6.0267857139999998</c:v>
                </c:pt>
                <c:pt idx="1154">
                  <c:v>6.0267857139999998</c:v>
                </c:pt>
                <c:pt idx="1155">
                  <c:v>6.0810810809999998</c:v>
                </c:pt>
                <c:pt idx="1156">
                  <c:v>6.099099099</c:v>
                </c:pt>
                <c:pt idx="1157">
                  <c:v>6.211009174</c:v>
                </c:pt>
                <c:pt idx="1158">
                  <c:v>6.2293577979999997</c:v>
                </c:pt>
                <c:pt idx="1159">
                  <c:v>6.2293577979999997</c:v>
                </c:pt>
                <c:pt idx="1160">
                  <c:v>6.2962962960000004</c:v>
                </c:pt>
                <c:pt idx="1161">
                  <c:v>6.2962962960000004</c:v>
                </c:pt>
                <c:pt idx="1162">
                  <c:v>6.4761904760000002</c:v>
                </c:pt>
                <c:pt idx="1163">
                  <c:v>6.4761904760000002</c:v>
                </c:pt>
                <c:pt idx="1164">
                  <c:v>6.4857142860000003</c:v>
                </c:pt>
                <c:pt idx="1165">
                  <c:v>6.4952380950000004</c:v>
                </c:pt>
                <c:pt idx="1166">
                  <c:v>6.567307692</c:v>
                </c:pt>
                <c:pt idx="1167">
                  <c:v>6.6310679610000003</c:v>
                </c:pt>
                <c:pt idx="1168">
                  <c:v>6.6504854370000004</c:v>
                </c:pt>
                <c:pt idx="1169">
                  <c:v>6.6504854370000004</c:v>
                </c:pt>
                <c:pt idx="1170">
                  <c:v>6.660194175</c:v>
                </c:pt>
                <c:pt idx="1171">
                  <c:v>6.67961165</c:v>
                </c:pt>
                <c:pt idx="1172">
                  <c:v>6.7549019609999998</c:v>
                </c:pt>
                <c:pt idx="1173">
                  <c:v>6.7549019609999998</c:v>
                </c:pt>
                <c:pt idx="1174">
                  <c:v>6.7549019609999998</c:v>
                </c:pt>
                <c:pt idx="1175">
                  <c:v>6.8217821780000003</c:v>
                </c:pt>
                <c:pt idx="1176">
                  <c:v>6.9</c:v>
                </c:pt>
                <c:pt idx="1177">
                  <c:v>6.9696969700000002</c:v>
                </c:pt>
                <c:pt idx="1178">
                  <c:v>6.9898989900000004</c:v>
                </c:pt>
                <c:pt idx="1179">
                  <c:v>7.0612244899999999</c:v>
                </c:pt>
                <c:pt idx="1180">
                  <c:v>7.0612244899999999</c:v>
                </c:pt>
                <c:pt idx="1181">
                  <c:v>7.0714285710000002</c:v>
                </c:pt>
                <c:pt idx="1182">
                  <c:v>7.0714285710000002</c:v>
                </c:pt>
                <c:pt idx="1183">
                  <c:v>7.1020408159999997</c:v>
                </c:pt>
                <c:pt idx="1184">
                  <c:v>7.1752577320000004</c:v>
                </c:pt>
                <c:pt idx="1185">
                  <c:v>7.3263157889999997</c:v>
                </c:pt>
                <c:pt idx="1186">
                  <c:v>7.4042553189999998</c:v>
                </c:pt>
                <c:pt idx="1187">
                  <c:v>7.4946236559999999</c:v>
                </c:pt>
                <c:pt idx="1188">
                  <c:v>7.5869565220000004</c:v>
                </c:pt>
                <c:pt idx="1189">
                  <c:v>7.6703296700000001</c:v>
                </c:pt>
                <c:pt idx="1190">
                  <c:v>7.6703296700000001</c:v>
                </c:pt>
                <c:pt idx="1191">
                  <c:v>7.6703296700000001</c:v>
                </c:pt>
                <c:pt idx="1192">
                  <c:v>7.6703296700000001</c:v>
                </c:pt>
                <c:pt idx="1193">
                  <c:v>7.766666667</c:v>
                </c:pt>
                <c:pt idx="1194">
                  <c:v>7.8539325839999998</c:v>
                </c:pt>
                <c:pt idx="1195">
                  <c:v>7.8539325839999998</c:v>
                </c:pt>
                <c:pt idx="1196">
                  <c:v>8.0459770109999997</c:v>
                </c:pt>
                <c:pt idx="1197">
                  <c:v>8.1511627910000009</c:v>
                </c:pt>
                <c:pt idx="1198">
                  <c:v>8.1627906980000002</c:v>
                </c:pt>
                <c:pt idx="1199">
                  <c:v>8.1627906980000002</c:v>
                </c:pt>
                <c:pt idx="1200">
                  <c:v>8.3690476189999998</c:v>
                </c:pt>
                <c:pt idx="1201">
                  <c:v>8.3690476189999998</c:v>
                </c:pt>
                <c:pt idx="1202">
                  <c:v>8.3690476189999998</c:v>
                </c:pt>
                <c:pt idx="1203">
                  <c:v>8.4698795180000008</c:v>
                </c:pt>
                <c:pt idx="1204">
                  <c:v>8.5731707319999995</c:v>
                </c:pt>
                <c:pt idx="1205">
                  <c:v>8.5853658540000009</c:v>
                </c:pt>
                <c:pt idx="1206">
                  <c:v>8.6097560980000001</c:v>
                </c:pt>
                <c:pt idx="1207">
                  <c:v>8.6219512199999997</c:v>
                </c:pt>
                <c:pt idx="1208">
                  <c:v>8.6341463409999992</c:v>
                </c:pt>
                <c:pt idx="1209">
                  <c:v>8.6463414630000006</c:v>
                </c:pt>
                <c:pt idx="1210">
                  <c:v>8.6585365850000002</c:v>
                </c:pt>
                <c:pt idx="1211">
                  <c:v>8.6585365850000002</c:v>
                </c:pt>
                <c:pt idx="1212">
                  <c:v>8.7654320989999999</c:v>
                </c:pt>
                <c:pt idx="1213">
                  <c:v>8.7654320989999999</c:v>
                </c:pt>
                <c:pt idx="1214">
                  <c:v>8.7777777780000008</c:v>
                </c:pt>
                <c:pt idx="1215">
                  <c:v>8.790123457</c:v>
                </c:pt>
                <c:pt idx="1216">
                  <c:v>8.790123457</c:v>
                </c:pt>
                <c:pt idx="1217">
                  <c:v>8.9250000000000007</c:v>
                </c:pt>
                <c:pt idx="1218">
                  <c:v>9.0506329109999992</c:v>
                </c:pt>
                <c:pt idx="1219">
                  <c:v>9.1666666669999994</c:v>
                </c:pt>
                <c:pt idx="1220">
                  <c:v>9.1666666669999994</c:v>
                </c:pt>
                <c:pt idx="1221">
                  <c:v>9.192307692</c:v>
                </c:pt>
                <c:pt idx="1222">
                  <c:v>9.192307692</c:v>
                </c:pt>
                <c:pt idx="1223">
                  <c:v>9.192307692</c:v>
                </c:pt>
                <c:pt idx="1224">
                  <c:v>9.4473684210000002</c:v>
                </c:pt>
                <c:pt idx="1225">
                  <c:v>9.4605263159999993</c:v>
                </c:pt>
                <c:pt idx="1226">
                  <c:v>9.4605263159999993</c:v>
                </c:pt>
                <c:pt idx="1227">
                  <c:v>9.5866666669999994</c:v>
                </c:pt>
                <c:pt idx="1228">
                  <c:v>9.7162162159999994</c:v>
                </c:pt>
                <c:pt idx="1229">
                  <c:v>9.8493150679999992</c:v>
                </c:pt>
                <c:pt idx="1230">
                  <c:v>9.8493150679999992</c:v>
                </c:pt>
                <c:pt idx="1231">
                  <c:v>10.126760559999999</c:v>
                </c:pt>
                <c:pt idx="1232">
                  <c:v>10.126760559999999</c:v>
                </c:pt>
                <c:pt idx="1233">
                  <c:v>10.140845069999999</c:v>
                </c:pt>
                <c:pt idx="1234">
                  <c:v>10.140845069999999</c:v>
                </c:pt>
                <c:pt idx="1235">
                  <c:v>10.140845069999999</c:v>
                </c:pt>
                <c:pt idx="1236">
                  <c:v>10.28571429</c:v>
                </c:pt>
                <c:pt idx="1237">
                  <c:v>10.434782609999999</c:v>
                </c:pt>
                <c:pt idx="1238">
                  <c:v>10.44927536</c:v>
                </c:pt>
                <c:pt idx="1239">
                  <c:v>10.463768119999999</c:v>
                </c:pt>
                <c:pt idx="1240">
                  <c:v>10.47826087</c:v>
                </c:pt>
                <c:pt idx="1241">
                  <c:v>10.47826087</c:v>
                </c:pt>
                <c:pt idx="1242">
                  <c:v>10.47826087</c:v>
                </c:pt>
                <c:pt idx="1243">
                  <c:v>10.632352940000001</c:v>
                </c:pt>
                <c:pt idx="1244">
                  <c:v>10.632352940000001</c:v>
                </c:pt>
                <c:pt idx="1245">
                  <c:v>10.66176471</c:v>
                </c:pt>
                <c:pt idx="1246">
                  <c:v>10.66176471</c:v>
                </c:pt>
                <c:pt idx="1247">
                  <c:v>10.66176471</c:v>
                </c:pt>
                <c:pt idx="1248">
                  <c:v>10.676470589999999</c:v>
                </c:pt>
                <c:pt idx="1249">
                  <c:v>10.85074627</c:v>
                </c:pt>
                <c:pt idx="1250">
                  <c:v>10.86567164</c:v>
                </c:pt>
                <c:pt idx="1251">
                  <c:v>10.86567164</c:v>
                </c:pt>
                <c:pt idx="1252">
                  <c:v>10.89552239</c:v>
                </c:pt>
                <c:pt idx="1253">
                  <c:v>10.89552239</c:v>
                </c:pt>
                <c:pt idx="1254">
                  <c:v>11.06060606</c:v>
                </c:pt>
                <c:pt idx="1255">
                  <c:v>11.23076923</c:v>
                </c:pt>
                <c:pt idx="1256">
                  <c:v>11.23076923</c:v>
                </c:pt>
                <c:pt idx="1257">
                  <c:v>11.421875</c:v>
                </c:pt>
                <c:pt idx="1258">
                  <c:v>11.80645161</c:v>
                </c:pt>
                <c:pt idx="1259">
                  <c:v>11.80645161</c:v>
                </c:pt>
                <c:pt idx="1260">
                  <c:v>11.80645161</c:v>
                </c:pt>
                <c:pt idx="1261">
                  <c:v>11.80645161</c:v>
                </c:pt>
                <c:pt idx="1262">
                  <c:v>11.80645161</c:v>
                </c:pt>
                <c:pt idx="1263">
                  <c:v>12.2</c:v>
                </c:pt>
                <c:pt idx="1264">
                  <c:v>12.21666667</c:v>
                </c:pt>
                <c:pt idx="1265">
                  <c:v>12.21666667</c:v>
                </c:pt>
                <c:pt idx="1266">
                  <c:v>12.21666667</c:v>
                </c:pt>
                <c:pt idx="1267">
                  <c:v>12.42372881</c:v>
                </c:pt>
                <c:pt idx="1268">
                  <c:v>12.42372881</c:v>
                </c:pt>
                <c:pt idx="1269">
                  <c:v>12.42372881</c:v>
                </c:pt>
                <c:pt idx="1270">
                  <c:v>12.440677969999999</c:v>
                </c:pt>
                <c:pt idx="1271">
                  <c:v>12.440677969999999</c:v>
                </c:pt>
                <c:pt idx="1272">
                  <c:v>12.440677969999999</c:v>
                </c:pt>
                <c:pt idx="1273">
                  <c:v>12.65517241</c:v>
                </c:pt>
                <c:pt idx="1274">
                  <c:v>12.65517241</c:v>
                </c:pt>
                <c:pt idx="1275">
                  <c:v>12.67241379</c:v>
                </c:pt>
                <c:pt idx="1276">
                  <c:v>12.9122807</c:v>
                </c:pt>
                <c:pt idx="1277">
                  <c:v>13.14285714</c:v>
                </c:pt>
                <c:pt idx="1278">
                  <c:v>13.4</c:v>
                </c:pt>
                <c:pt idx="1279">
                  <c:v>13.43636364</c:v>
                </c:pt>
                <c:pt idx="1280">
                  <c:v>13.68518519</c:v>
                </c:pt>
                <c:pt idx="1281">
                  <c:v>13.943396229999999</c:v>
                </c:pt>
                <c:pt idx="1282">
                  <c:v>13.943396229999999</c:v>
                </c:pt>
                <c:pt idx="1283">
                  <c:v>13.943396229999999</c:v>
                </c:pt>
                <c:pt idx="1284">
                  <c:v>14.25</c:v>
                </c:pt>
                <c:pt idx="1285">
                  <c:v>14.82</c:v>
                </c:pt>
                <c:pt idx="1286">
                  <c:v>15.12244898</c:v>
                </c:pt>
                <c:pt idx="1287">
                  <c:v>15.4375</c:v>
                </c:pt>
                <c:pt idx="1288">
                  <c:v>15.45833333</c:v>
                </c:pt>
                <c:pt idx="1289">
                  <c:v>15.45833333</c:v>
                </c:pt>
                <c:pt idx="1290">
                  <c:v>16.130434780000002</c:v>
                </c:pt>
                <c:pt idx="1291">
                  <c:v>16.488888889999998</c:v>
                </c:pt>
                <c:pt idx="1292">
                  <c:v>16.488888889999998</c:v>
                </c:pt>
                <c:pt idx="1293">
                  <c:v>16.488888889999998</c:v>
                </c:pt>
                <c:pt idx="1294">
                  <c:v>16.511111110000002</c:v>
                </c:pt>
                <c:pt idx="1295">
                  <c:v>16.511111110000002</c:v>
                </c:pt>
                <c:pt idx="1296">
                  <c:v>16.511111110000002</c:v>
                </c:pt>
                <c:pt idx="1297">
                  <c:v>16.533333330000001</c:v>
                </c:pt>
                <c:pt idx="1298">
                  <c:v>16.555555559999998</c:v>
                </c:pt>
                <c:pt idx="1299">
                  <c:v>16.954545450000001</c:v>
                </c:pt>
                <c:pt idx="1300">
                  <c:v>16.954545450000001</c:v>
                </c:pt>
                <c:pt idx="1301">
                  <c:v>16.977272729999999</c:v>
                </c:pt>
                <c:pt idx="1302">
                  <c:v>17</c:v>
                </c:pt>
                <c:pt idx="1303">
                  <c:v>17</c:v>
                </c:pt>
                <c:pt idx="1304">
                  <c:v>17</c:v>
                </c:pt>
                <c:pt idx="1305">
                  <c:v>17.022727270000001</c:v>
                </c:pt>
                <c:pt idx="1306">
                  <c:v>17.46511628</c:v>
                </c:pt>
                <c:pt idx="1307">
                  <c:v>17.488372089999999</c:v>
                </c:pt>
                <c:pt idx="1308">
                  <c:v>17.511627910000001</c:v>
                </c:pt>
                <c:pt idx="1309">
                  <c:v>17.511627910000001</c:v>
                </c:pt>
                <c:pt idx="1310">
                  <c:v>17.928571430000002</c:v>
                </c:pt>
                <c:pt idx="1311">
                  <c:v>17.97619048</c:v>
                </c:pt>
                <c:pt idx="1312">
                  <c:v>18</c:v>
                </c:pt>
                <c:pt idx="1313">
                  <c:v>18</c:v>
                </c:pt>
                <c:pt idx="1314">
                  <c:v>18</c:v>
                </c:pt>
                <c:pt idx="1315">
                  <c:v>18.43902439</c:v>
                </c:pt>
                <c:pt idx="1316">
                  <c:v>18.899999999999999</c:v>
                </c:pt>
                <c:pt idx="1317">
                  <c:v>18.899999999999999</c:v>
                </c:pt>
                <c:pt idx="1318">
                  <c:v>19.89473684</c:v>
                </c:pt>
                <c:pt idx="1319">
                  <c:v>19.89473684</c:v>
                </c:pt>
                <c:pt idx="1320">
                  <c:v>19.921052629999998</c:v>
                </c:pt>
                <c:pt idx="1321">
                  <c:v>20.459459460000001</c:v>
                </c:pt>
                <c:pt idx="1322">
                  <c:v>20.459459460000001</c:v>
                </c:pt>
                <c:pt idx="1323">
                  <c:v>20.459459460000001</c:v>
                </c:pt>
                <c:pt idx="1324">
                  <c:v>20.459459460000001</c:v>
                </c:pt>
                <c:pt idx="1325">
                  <c:v>20.459459460000001</c:v>
                </c:pt>
                <c:pt idx="1326">
                  <c:v>21.027777780000001</c:v>
                </c:pt>
                <c:pt idx="1327">
                  <c:v>21.055555559999998</c:v>
                </c:pt>
                <c:pt idx="1328">
                  <c:v>21.055555559999998</c:v>
                </c:pt>
                <c:pt idx="1329">
                  <c:v>21.65714286</c:v>
                </c:pt>
                <c:pt idx="1330">
                  <c:v>21.65714286</c:v>
                </c:pt>
                <c:pt idx="1331">
                  <c:v>21.68571429</c:v>
                </c:pt>
                <c:pt idx="1332">
                  <c:v>21.68571429</c:v>
                </c:pt>
                <c:pt idx="1333">
                  <c:v>21.68571429</c:v>
                </c:pt>
                <c:pt idx="1334">
                  <c:v>21.68571429</c:v>
                </c:pt>
                <c:pt idx="1335">
                  <c:v>22.323529409999999</c:v>
                </c:pt>
                <c:pt idx="1336">
                  <c:v>22.352941179999998</c:v>
                </c:pt>
                <c:pt idx="1337">
                  <c:v>22.382352940000001</c:v>
                </c:pt>
                <c:pt idx="1338">
                  <c:v>22.382352940000001</c:v>
                </c:pt>
                <c:pt idx="1339">
                  <c:v>22.441176469999998</c:v>
                </c:pt>
                <c:pt idx="1340">
                  <c:v>22.441176469999998</c:v>
                </c:pt>
                <c:pt idx="1341">
                  <c:v>22.441176469999998</c:v>
                </c:pt>
                <c:pt idx="1342">
                  <c:v>22.470588240000001</c:v>
                </c:pt>
                <c:pt idx="1343">
                  <c:v>22.470588240000001</c:v>
                </c:pt>
                <c:pt idx="1344">
                  <c:v>22.470588240000001</c:v>
                </c:pt>
                <c:pt idx="1345">
                  <c:v>22.470588240000001</c:v>
                </c:pt>
                <c:pt idx="1346">
                  <c:v>22.470588240000001</c:v>
                </c:pt>
                <c:pt idx="1347">
                  <c:v>22.5</c:v>
                </c:pt>
                <c:pt idx="1348">
                  <c:v>22.5</c:v>
                </c:pt>
                <c:pt idx="1349">
                  <c:v>22.5</c:v>
                </c:pt>
                <c:pt idx="1350">
                  <c:v>22.529411759999999</c:v>
                </c:pt>
                <c:pt idx="1351">
                  <c:v>22.529411759999999</c:v>
                </c:pt>
                <c:pt idx="1352">
                  <c:v>22.529411759999999</c:v>
                </c:pt>
                <c:pt idx="1353">
                  <c:v>22.529411759999999</c:v>
                </c:pt>
                <c:pt idx="1354">
                  <c:v>22.529411759999999</c:v>
                </c:pt>
                <c:pt idx="1355">
                  <c:v>22.529411759999999</c:v>
                </c:pt>
                <c:pt idx="1356">
                  <c:v>23.242424239999998</c:v>
                </c:pt>
                <c:pt idx="1357">
                  <c:v>23.242424239999998</c:v>
                </c:pt>
                <c:pt idx="1358">
                  <c:v>23.242424239999998</c:v>
                </c:pt>
                <c:pt idx="1359">
                  <c:v>23.242424239999998</c:v>
                </c:pt>
                <c:pt idx="1360">
                  <c:v>23.242424239999998</c:v>
                </c:pt>
                <c:pt idx="1361">
                  <c:v>23.242424239999998</c:v>
                </c:pt>
                <c:pt idx="1362">
                  <c:v>23.242424239999998</c:v>
                </c:pt>
                <c:pt idx="1363">
                  <c:v>23.242424239999998</c:v>
                </c:pt>
                <c:pt idx="1364">
                  <c:v>23.242424239999998</c:v>
                </c:pt>
                <c:pt idx="1365">
                  <c:v>23.242424239999998</c:v>
                </c:pt>
                <c:pt idx="1366">
                  <c:v>24.741935479999999</c:v>
                </c:pt>
                <c:pt idx="1367">
                  <c:v>24.741935479999999</c:v>
                </c:pt>
                <c:pt idx="1368">
                  <c:v>24.741935479999999</c:v>
                </c:pt>
                <c:pt idx="1369">
                  <c:v>25.56666667</c:v>
                </c:pt>
                <c:pt idx="1370">
                  <c:v>25.56666667</c:v>
                </c:pt>
                <c:pt idx="1371">
                  <c:v>25.56666667</c:v>
                </c:pt>
                <c:pt idx="1372">
                  <c:v>26.448275859999999</c:v>
                </c:pt>
                <c:pt idx="1373">
                  <c:v>26.448275859999999</c:v>
                </c:pt>
                <c:pt idx="1374">
                  <c:v>26.448275859999999</c:v>
                </c:pt>
                <c:pt idx="1375">
                  <c:v>26.448275859999999</c:v>
                </c:pt>
                <c:pt idx="1376">
                  <c:v>26.448275859999999</c:v>
                </c:pt>
                <c:pt idx="1377">
                  <c:v>26.482758619999998</c:v>
                </c:pt>
                <c:pt idx="1378">
                  <c:v>26.482758619999998</c:v>
                </c:pt>
                <c:pt idx="1379">
                  <c:v>27.428571430000002</c:v>
                </c:pt>
                <c:pt idx="1380">
                  <c:v>27.428571430000002</c:v>
                </c:pt>
                <c:pt idx="1381">
                  <c:v>27.428571430000002</c:v>
                </c:pt>
                <c:pt idx="1382">
                  <c:v>27.428571430000002</c:v>
                </c:pt>
                <c:pt idx="1383">
                  <c:v>27.428571430000002</c:v>
                </c:pt>
                <c:pt idx="1384">
                  <c:v>28.444444440000002</c:v>
                </c:pt>
                <c:pt idx="1385">
                  <c:v>28.444444440000002</c:v>
                </c:pt>
                <c:pt idx="1386">
                  <c:v>28.444444440000002</c:v>
                </c:pt>
                <c:pt idx="1387">
                  <c:v>28.518518520000001</c:v>
                </c:pt>
                <c:pt idx="1388">
                  <c:v>28.518518520000001</c:v>
                </c:pt>
                <c:pt idx="1389">
                  <c:v>28.518518520000001</c:v>
                </c:pt>
                <c:pt idx="1390">
                  <c:v>28.555555559999998</c:v>
                </c:pt>
                <c:pt idx="1391">
                  <c:v>28.555555559999998</c:v>
                </c:pt>
                <c:pt idx="1392">
                  <c:v>28.555555559999998</c:v>
                </c:pt>
                <c:pt idx="1393">
                  <c:v>28.592592589999999</c:v>
                </c:pt>
                <c:pt idx="1394">
                  <c:v>28.592592589999999</c:v>
                </c:pt>
                <c:pt idx="1395">
                  <c:v>28.592592589999999</c:v>
                </c:pt>
                <c:pt idx="1396">
                  <c:v>28.592592589999999</c:v>
                </c:pt>
                <c:pt idx="1397">
                  <c:v>28.592592589999999</c:v>
                </c:pt>
                <c:pt idx="1398">
                  <c:v>28.592592589999999</c:v>
                </c:pt>
                <c:pt idx="1399">
                  <c:v>28.592592589999999</c:v>
                </c:pt>
                <c:pt idx="1400">
                  <c:v>28.62962963</c:v>
                </c:pt>
                <c:pt idx="1401">
                  <c:v>28.62962963</c:v>
                </c:pt>
                <c:pt idx="1402">
                  <c:v>28.62962963</c:v>
                </c:pt>
                <c:pt idx="1403">
                  <c:v>28.62962963</c:v>
                </c:pt>
                <c:pt idx="1404">
                  <c:v>29.73076923</c:v>
                </c:pt>
                <c:pt idx="1405">
                  <c:v>30.96</c:v>
                </c:pt>
                <c:pt idx="1406">
                  <c:v>30.96</c:v>
                </c:pt>
                <c:pt idx="1407">
                  <c:v>30.96</c:v>
                </c:pt>
                <c:pt idx="1408">
                  <c:v>30.96</c:v>
                </c:pt>
                <c:pt idx="1409">
                  <c:v>30.96</c:v>
                </c:pt>
                <c:pt idx="1410">
                  <c:v>30.96</c:v>
                </c:pt>
                <c:pt idx="1411">
                  <c:v>30.96</c:v>
                </c:pt>
                <c:pt idx="1412">
                  <c:v>30.96</c:v>
                </c:pt>
                <c:pt idx="1413">
                  <c:v>30.96</c:v>
                </c:pt>
                <c:pt idx="1414">
                  <c:v>30.96</c:v>
                </c:pt>
                <c:pt idx="1415">
                  <c:v>30.96</c:v>
                </c:pt>
                <c:pt idx="1416">
                  <c:v>30.96</c:v>
                </c:pt>
                <c:pt idx="1417">
                  <c:v>30.96</c:v>
                </c:pt>
                <c:pt idx="1418">
                  <c:v>30.96</c:v>
                </c:pt>
                <c:pt idx="1419">
                  <c:v>30.96</c:v>
                </c:pt>
                <c:pt idx="1420">
                  <c:v>30.96</c:v>
                </c:pt>
                <c:pt idx="1421">
                  <c:v>30.96</c:v>
                </c:pt>
                <c:pt idx="1422">
                  <c:v>30.96</c:v>
                </c:pt>
                <c:pt idx="1423">
                  <c:v>30.96</c:v>
                </c:pt>
                <c:pt idx="1424">
                  <c:v>30.96</c:v>
                </c:pt>
                <c:pt idx="1425">
                  <c:v>31</c:v>
                </c:pt>
                <c:pt idx="1426">
                  <c:v>32.333333330000002</c:v>
                </c:pt>
                <c:pt idx="1427">
                  <c:v>33.739130430000003</c:v>
                </c:pt>
                <c:pt idx="1428">
                  <c:v>35.272727269999997</c:v>
                </c:pt>
                <c:pt idx="1429">
                  <c:v>35.272727269999997</c:v>
                </c:pt>
                <c:pt idx="1430">
                  <c:v>35.272727269999997</c:v>
                </c:pt>
                <c:pt idx="1431">
                  <c:v>35.272727269999997</c:v>
                </c:pt>
                <c:pt idx="1432">
                  <c:v>36.952380949999998</c:v>
                </c:pt>
                <c:pt idx="1433">
                  <c:v>36.952380949999998</c:v>
                </c:pt>
                <c:pt idx="1434">
                  <c:v>36.952380949999998</c:v>
                </c:pt>
                <c:pt idx="1435">
                  <c:v>36.952380949999998</c:v>
                </c:pt>
                <c:pt idx="1436">
                  <c:v>36.952380949999998</c:v>
                </c:pt>
                <c:pt idx="1437">
                  <c:v>36.952380949999998</c:v>
                </c:pt>
                <c:pt idx="1438">
                  <c:v>36.952380949999998</c:v>
                </c:pt>
                <c:pt idx="1439">
                  <c:v>36.952380949999998</c:v>
                </c:pt>
                <c:pt idx="1440">
                  <c:v>36.952380949999998</c:v>
                </c:pt>
                <c:pt idx="1441">
                  <c:v>36.952380949999998</c:v>
                </c:pt>
                <c:pt idx="1442">
                  <c:v>36.952380949999998</c:v>
                </c:pt>
                <c:pt idx="1443">
                  <c:v>38.799999999999997</c:v>
                </c:pt>
                <c:pt idx="1444">
                  <c:v>38.799999999999997</c:v>
                </c:pt>
                <c:pt idx="1445">
                  <c:v>38.799999999999997</c:v>
                </c:pt>
                <c:pt idx="1446">
                  <c:v>38.799999999999997</c:v>
                </c:pt>
                <c:pt idx="1447">
                  <c:v>38.85</c:v>
                </c:pt>
                <c:pt idx="1448">
                  <c:v>38.9</c:v>
                </c:pt>
                <c:pt idx="1449">
                  <c:v>38.950000000000003</c:v>
                </c:pt>
                <c:pt idx="1450">
                  <c:v>38.950000000000003</c:v>
                </c:pt>
                <c:pt idx="1451">
                  <c:v>38.950000000000003</c:v>
                </c:pt>
                <c:pt idx="1452">
                  <c:v>38.950000000000003</c:v>
                </c:pt>
                <c:pt idx="1453">
                  <c:v>39</c:v>
                </c:pt>
                <c:pt idx="1454">
                  <c:v>39</c:v>
                </c:pt>
                <c:pt idx="1455">
                  <c:v>39</c:v>
                </c:pt>
                <c:pt idx="1456">
                  <c:v>39</c:v>
                </c:pt>
                <c:pt idx="1457">
                  <c:v>39</c:v>
                </c:pt>
                <c:pt idx="1458">
                  <c:v>39</c:v>
                </c:pt>
                <c:pt idx="1459">
                  <c:v>39</c:v>
                </c:pt>
                <c:pt idx="1460">
                  <c:v>39</c:v>
                </c:pt>
                <c:pt idx="1461">
                  <c:v>39</c:v>
                </c:pt>
                <c:pt idx="1462">
                  <c:v>41.052631580000003</c:v>
                </c:pt>
                <c:pt idx="1463">
                  <c:v>41.052631580000003</c:v>
                </c:pt>
                <c:pt idx="1464">
                  <c:v>41.10526316</c:v>
                </c:pt>
                <c:pt idx="1465">
                  <c:v>41.10526316</c:v>
                </c:pt>
                <c:pt idx="1466">
                  <c:v>41.10526316</c:v>
                </c:pt>
                <c:pt idx="1467">
                  <c:v>41.10526316</c:v>
                </c:pt>
                <c:pt idx="1468">
                  <c:v>41.10526316</c:v>
                </c:pt>
                <c:pt idx="1469">
                  <c:v>41.10526316</c:v>
                </c:pt>
                <c:pt idx="1470">
                  <c:v>41.10526316</c:v>
                </c:pt>
                <c:pt idx="1471">
                  <c:v>41.10526316</c:v>
                </c:pt>
                <c:pt idx="1472">
                  <c:v>41.10526316</c:v>
                </c:pt>
                <c:pt idx="1473">
                  <c:v>41.10526316</c:v>
                </c:pt>
                <c:pt idx="1474">
                  <c:v>41.10526316</c:v>
                </c:pt>
                <c:pt idx="1475">
                  <c:v>41.10526316</c:v>
                </c:pt>
                <c:pt idx="1476">
                  <c:v>41.10526316</c:v>
                </c:pt>
                <c:pt idx="1477">
                  <c:v>41.10526316</c:v>
                </c:pt>
                <c:pt idx="1478">
                  <c:v>41.10526316</c:v>
                </c:pt>
                <c:pt idx="1479">
                  <c:v>41.10526316</c:v>
                </c:pt>
                <c:pt idx="1480">
                  <c:v>41.10526316</c:v>
                </c:pt>
                <c:pt idx="1481">
                  <c:v>41.10526316</c:v>
                </c:pt>
                <c:pt idx="1482">
                  <c:v>41.10526316</c:v>
                </c:pt>
                <c:pt idx="1483">
                  <c:v>41.157894740000003</c:v>
                </c:pt>
                <c:pt idx="1484">
                  <c:v>41.157894740000003</c:v>
                </c:pt>
                <c:pt idx="1485">
                  <c:v>41.157894740000003</c:v>
                </c:pt>
                <c:pt idx="1486">
                  <c:v>43.444444439999998</c:v>
                </c:pt>
                <c:pt idx="1487">
                  <c:v>43.444444439999998</c:v>
                </c:pt>
                <c:pt idx="1488">
                  <c:v>43.444444439999998</c:v>
                </c:pt>
                <c:pt idx="1489">
                  <c:v>43.444444439999998</c:v>
                </c:pt>
                <c:pt idx="1490">
                  <c:v>43.444444439999998</c:v>
                </c:pt>
                <c:pt idx="1491">
                  <c:v>43.444444439999998</c:v>
                </c:pt>
                <c:pt idx="1492">
                  <c:v>43.444444439999998</c:v>
                </c:pt>
                <c:pt idx="1493">
                  <c:v>43.444444439999998</c:v>
                </c:pt>
                <c:pt idx="1494">
                  <c:v>43.444444439999998</c:v>
                </c:pt>
                <c:pt idx="1495">
                  <c:v>43.444444439999998</c:v>
                </c:pt>
                <c:pt idx="1496">
                  <c:v>43.444444439999998</c:v>
                </c:pt>
                <c:pt idx="1497">
                  <c:v>43.444444439999998</c:v>
                </c:pt>
                <c:pt idx="1498">
                  <c:v>43.444444439999998</c:v>
                </c:pt>
                <c:pt idx="1499">
                  <c:v>43.444444439999998</c:v>
                </c:pt>
                <c:pt idx="1500">
                  <c:v>43.444444439999998</c:v>
                </c:pt>
                <c:pt idx="1501">
                  <c:v>43.444444439999998</c:v>
                </c:pt>
                <c:pt idx="1502">
                  <c:v>46</c:v>
                </c:pt>
                <c:pt idx="1503">
                  <c:v>46</c:v>
                </c:pt>
                <c:pt idx="1504">
                  <c:v>46</c:v>
                </c:pt>
                <c:pt idx="1505">
                  <c:v>46</c:v>
                </c:pt>
                <c:pt idx="1506">
                  <c:v>46</c:v>
                </c:pt>
                <c:pt idx="1507">
                  <c:v>46.058823529999998</c:v>
                </c:pt>
                <c:pt idx="1508">
                  <c:v>46.058823529999998</c:v>
                </c:pt>
                <c:pt idx="1509">
                  <c:v>46.058823529999998</c:v>
                </c:pt>
                <c:pt idx="1510">
                  <c:v>46.058823529999998</c:v>
                </c:pt>
                <c:pt idx="1511">
                  <c:v>46.058823529999998</c:v>
                </c:pt>
                <c:pt idx="1512">
                  <c:v>46.058823529999998</c:v>
                </c:pt>
                <c:pt idx="1513">
                  <c:v>46.058823529999998</c:v>
                </c:pt>
                <c:pt idx="1514">
                  <c:v>46.058823529999998</c:v>
                </c:pt>
                <c:pt idx="1515">
                  <c:v>46.058823529999998</c:v>
                </c:pt>
                <c:pt idx="1516">
                  <c:v>46.058823529999998</c:v>
                </c:pt>
                <c:pt idx="1517">
                  <c:v>46.058823529999998</c:v>
                </c:pt>
                <c:pt idx="1518">
                  <c:v>46.058823529999998</c:v>
                </c:pt>
                <c:pt idx="1519">
                  <c:v>46.058823529999998</c:v>
                </c:pt>
                <c:pt idx="1520">
                  <c:v>46.058823529999998</c:v>
                </c:pt>
                <c:pt idx="1521">
                  <c:v>46.058823529999998</c:v>
                </c:pt>
                <c:pt idx="1522">
                  <c:v>46.058823529999998</c:v>
                </c:pt>
                <c:pt idx="1523">
                  <c:v>46.117647060000003</c:v>
                </c:pt>
                <c:pt idx="1524">
                  <c:v>46.117647060000003</c:v>
                </c:pt>
                <c:pt idx="1525">
                  <c:v>46.117647060000003</c:v>
                </c:pt>
                <c:pt idx="1526">
                  <c:v>46.117647060000003</c:v>
                </c:pt>
                <c:pt idx="1527">
                  <c:v>46.117647060000003</c:v>
                </c:pt>
                <c:pt idx="1528">
                  <c:v>49</c:v>
                </c:pt>
                <c:pt idx="1529">
                  <c:v>49</c:v>
                </c:pt>
                <c:pt idx="1530">
                  <c:v>52.266666669999999</c:v>
                </c:pt>
                <c:pt idx="1531">
                  <c:v>56</c:v>
                </c:pt>
                <c:pt idx="1532">
                  <c:v>56</c:v>
                </c:pt>
                <c:pt idx="1533">
                  <c:v>56</c:v>
                </c:pt>
                <c:pt idx="1534">
                  <c:v>56</c:v>
                </c:pt>
                <c:pt idx="1535">
                  <c:v>56</c:v>
                </c:pt>
                <c:pt idx="1536">
                  <c:v>56</c:v>
                </c:pt>
                <c:pt idx="1537">
                  <c:v>56</c:v>
                </c:pt>
                <c:pt idx="1538">
                  <c:v>56</c:v>
                </c:pt>
                <c:pt idx="1539">
                  <c:v>56</c:v>
                </c:pt>
                <c:pt idx="1540">
                  <c:v>60.30769231</c:v>
                </c:pt>
                <c:pt idx="1541">
                  <c:v>60.30769231</c:v>
                </c:pt>
                <c:pt idx="1542">
                  <c:v>60.30769231</c:v>
                </c:pt>
                <c:pt idx="1543">
                  <c:v>60.30769231</c:v>
                </c:pt>
                <c:pt idx="1544">
                  <c:v>60.30769231</c:v>
                </c:pt>
                <c:pt idx="1545">
                  <c:v>60.30769231</c:v>
                </c:pt>
                <c:pt idx="1546">
                  <c:v>60.30769231</c:v>
                </c:pt>
                <c:pt idx="1547">
                  <c:v>60.30769231</c:v>
                </c:pt>
                <c:pt idx="1548">
                  <c:v>60.30769231</c:v>
                </c:pt>
                <c:pt idx="1549">
                  <c:v>65.416666669999998</c:v>
                </c:pt>
                <c:pt idx="1550">
                  <c:v>65.416666669999998</c:v>
                </c:pt>
                <c:pt idx="1551">
                  <c:v>65.5</c:v>
                </c:pt>
                <c:pt idx="1552">
                  <c:v>65.583333330000002</c:v>
                </c:pt>
                <c:pt idx="1553">
                  <c:v>65.583333330000002</c:v>
                </c:pt>
                <c:pt idx="1554">
                  <c:v>65.583333330000002</c:v>
                </c:pt>
                <c:pt idx="1555">
                  <c:v>65.583333330000002</c:v>
                </c:pt>
                <c:pt idx="1556">
                  <c:v>65.583333330000002</c:v>
                </c:pt>
                <c:pt idx="1557">
                  <c:v>65.583333330000002</c:v>
                </c:pt>
                <c:pt idx="1558">
                  <c:v>65.583333330000002</c:v>
                </c:pt>
                <c:pt idx="1559">
                  <c:v>65.583333330000002</c:v>
                </c:pt>
                <c:pt idx="1560">
                  <c:v>65.583333330000002</c:v>
                </c:pt>
                <c:pt idx="1561">
                  <c:v>65.666666669999998</c:v>
                </c:pt>
                <c:pt idx="1562">
                  <c:v>65.666666669999998</c:v>
                </c:pt>
                <c:pt idx="1563">
                  <c:v>65.666666669999998</c:v>
                </c:pt>
                <c:pt idx="1564">
                  <c:v>65.666666669999998</c:v>
                </c:pt>
                <c:pt idx="1565">
                  <c:v>65.666666669999998</c:v>
                </c:pt>
                <c:pt idx="1566">
                  <c:v>65.666666669999998</c:v>
                </c:pt>
                <c:pt idx="1567">
                  <c:v>65.666666669999998</c:v>
                </c:pt>
                <c:pt idx="1568">
                  <c:v>65.666666669999998</c:v>
                </c:pt>
                <c:pt idx="1569">
                  <c:v>65.666666669999998</c:v>
                </c:pt>
                <c:pt idx="1570">
                  <c:v>65.75</c:v>
                </c:pt>
                <c:pt idx="1571">
                  <c:v>65.75</c:v>
                </c:pt>
                <c:pt idx="1572">
                  <c:v>65.75</c:v>
                </c:pt>
                <c:pt idx="1573">
                  <c:v>65.75</c:v>
                </c:pt>
                <c:pt idx="1574">
                  <c:v>71.727272729999996</c:v>
                </c:pt>
                <c:pt idx="1575">
                  <c:v>71.727272729999996</c:v>
                </c:pt>
                <c:pt idx="1576">
                  <c:v>71.727272729999996</c:v>
                </c:pt>
                <c:pt idx="1577">
                  <c:v>71.727272729999996</c:v>
                </c:pt>
                <c:pt idx="1578">
                  <c:v>71.727272729999996</c:v>
                </c:pt>
                <c:pt idx="1579">
                  <c:v>71.727272729999996</c:v>
                </c:pt>
                <c:pt idx="1580">
                  <c:v>71.727272729999996</c:v>
                </c:pt>
                <c:pt idx="1581">
                  <c:v>71.727272729999996</c:v>
                </c:pt>
                <c:pt idx="1582">
                  <c:v>71.727272729999996</c:v>
                </c:pt>
                <c:pt idx="1583">
                  <c:v>71.727272729999996</c:v>
                </c:pt>
                <c:pt idx="1584">
                  <c:v>71.727272729999996</c:v>
                </c:pt>
                <c:pt idx="1585">
                  <c:v>71.727272729999996</c:v>
                </c:pt>
                <c:pt idx="1586">
                  <c:v>71.727272729999996</c:v>
                </c:pt>
                <c:pt idx="1587">
                  <c:v>71.727272729999996</c:v>
                </c:pt>
                <c:pt idx="1588">
                  <c:v>71.727272729999996</c:v>
                </c:pt>
                <c:pt idx="1589">
                  <c:v>71.727272729999996</c:v>
                </c:pt>
                <c:pt idx="1590">
                  <c:v>71.727272729999996</c:v>
                </c:pt>
                <c:pt idx="1591">
                  <c:v>71.727272729999996</c:v>
                </c:pt>
                <c:pt idx="1592">
                  <c:v>71.727272729999996</c:v>
                </c:pt>
                <c:pt idx="1593">
                  <c:v>71.727272729999996</c:v>
                </c:pt>
                <c:pt idx="1594">
                  <c:v>71.727272729999996</c:v>
                </c:pt>
                <c:pt idx="1595">
                  <c:v>71.818181820000007</c:v>
                </c:pt>
                <c:pt idx="1596">
                  <c:v>71.818181820000007</c:v>
                </c:pt>
                <c:pt idx="1597">
                  <c:v>71.818181820000007</c:v>
                </c:pt>
                <c:pt idx="1598">
                  <c:v>71.818181820000007</c:v>
                </c:pt>
                <c:pt idx="1599">
                  <c:v>71.818181820000007</c:v>
                </c:pt>
                <c:pt idx="1600">
                  <c:v>71.818181820000007</c:v>
                </c:pt>
                <c:pt idx="1601">
                  <c:v>71.818181820000007</c:v>
                </c:pt>
                <c:pt idx="1602">
                  <c:v>71.818181820000007</c:v>
                </c:pt>
                <c:pt idx="1603">
                  <c:v>71.818181820000007</c:v>
                </c:pt>
                <c:pt idx="1604">
                  <c:v>71.818181820000007</c:v>
                </c:pt>
                <c:pt idx="1605">
                  <c:v>71.818181820000007</c:v>
                </c:pt>
                <c:pt idx="1606">
                  <c:v>71.818181820000007</c:v>
                </c:pt>
                <c:pt idx="1607">
                  <c:v>71.818181820000007</c:v>
                </c:pt>
                <c:pt idx="1608">
                  <c:v>71.818181820000007</c:v>
                </c:pt>
                <c:pt idx="1609">
                  <c:v>71.818181820000007</c:v>
                </c:pt>
                <c:pt idx="1610">
                  <c:v>71.818181820000007</c:v>
                </c:pt>
                <c:pt idx="1611">
                  <c:v>71.818181820000007</c:v>
                </c:pt>
                <c:pt idx="1612">
                  <c:v>71.818181820000007</c:v>
                </c:pt>
                <c:pt idx="1613">
                  <c:v>71.818181820000007</c:v>
                </c:pt>
                <c:pt idx="1614">
                  <c:v>71.818181820000007</c:v>
                </c:pt>
                <c:pt idx="1615">
                  <c:v>71.818181820000007</c:v>
                </c:pt>
                <c:pt idx="1616">
                  <c:v>71.818181820000007</c:v>
                </c:pt>
                <c:pt idx="1617">
                  <c:v>71.818181820000007</c:v>
                </c:pt>
                <c:pt idx="1618">
                  <c:v>71.818181820000007</c:v>
                </c:pt>
                <c:pt idx="1619">
                  <c:v>71.818181820000007</c:v>
                </c:pt>
                <c:pt idx="1620">
                  <c:v>71.818181820000007</c:v>
                </c:pt>
                <c:pt idx="1621">
                  <c:v>71.818181820000007</c:v>
                </c:pt>
                <c:pt idx="1622">
                  <c:v>71.818181820000007</c:v>
                </c:pt>
                <c:pt idx="1623">
                  <c:v>71.818181820000007</c:v>
                </c:pt>
                <c:pt idx="1624">
                  <c:v>71.818181820000007</c:v>
                </c:pt>
                <c:pt idx="1625">
                  <c:v>71.818181820000007</c:v>
                </c:pt>
                <c:pt idx="1626">
                  <c:v>71.818181820000007</c:v>
                </c:pt>
                <c:pt idx="1627">
                  <c:v>71.818181820000007</c:v>
                </c:pt>
                <c:pt idx="1628">
                  <c:v>71.818181820000007</c:v>
                </c:pt>
                <c:pt idx="1629">
                  <c:v>71.818181820000007</c:v>
                </c:pt>
                <c:pt idx="1630">
                  <c:v>71.818181820000007</c:v>
                </c:pt>
                <c:pt idx="1631">
                  <c:v>71.818181820000007</c:v>
                </c:pt>
                <c:pt idx="1632">
                  <c:v>71.818181820000007</c:v>
                </c:pt>
                <c:pt idx="1633">
                  <c:v>71.818181820000007</c:v>
                </c:pt>
                <c:pt idx="1634">
                  <c:v>71.818181820000007</c:v>
                </c:pt>
                <c:pt idx="1635">
                  <c:v>71.818181820000007</c:v>
                </c:pt>
                <c:pt idx="1636">
                  <c:v>79</c:v>
                </c:pt>
                <c:pt idx="1637">
                  <c:v>79</c:v>
                </c:pt>
                <c:pt idx="1638">
                  <c:v>79</c:v>
                </c:pt>
                <c:pt idx="1639">
                  <c:v>79</c:v>
                </c:pt>
                <c:pt idx="1640">
                  <c:v>79</c:v>
                </c:pt>
                <c:pt idx="1641">
                  <c:v>79</c:v>
                </c:pt>
                <c:pt idx="1642">
                  <c:v>79</c:v>
                </c:pt>
                <c:pt idx="1643">
                  <c:v>79</c:v>
                </c:pt>
                <c:pt idx="1644">
                  <c:v>79</c:v>
                </c:pt>
                <c:pt idx="1645">
                  <c:v>79</c:v>
                </c:pt>
                <c:pt idx="1646">
                  <c:v>79</c:v>
                </c:pt>
                <c:pt idx="1647">
                  <c:v>79</c:v>
                </c:pt>
                <c:pt idx="1648">
                  <c:v>79</c:v>
                </c:pt>
                <c:pt idx="1649">
                  <c:v>79</c:v>
                </c:pt>
                <c:pt idx="1650">
                  <c:v>79</c:v>
                </c:pt>
                <c:pt idx="1651">
                  <c:v>79</c:v>
                </c:pt>
                <c:pt idx="1652">
                  <c:v>79</c:v>
                </c:pt>
                <c:pt idx="1653">
                  <c:v>79</c:v>
                </c:pt>
                <c:pt idx="1654">
                  <c:v>79</c:v>
                </c:pt>
                <c:pt idx="1655">
                  <c:v>79</c:v>
                </c:pt>
                <c:pt idx="1656">
                  <c:v>79</c:v>
                </c:pt>
                <c:pt idx="1657">
                  <c:v>79.099999999999994</c:v>
                </c:pt>
                <c:pt idx="1658">
                  <c:v>79.099999999999994</c:v>
                </c:pt>
                <c:pt idx="1659">
                  <c:v>79.099999999999994</c:v>
                </c:pt>
                <c:pt idx="1660">
                  <c:v>79.099999999999994</c:v>
                </c:pt>
                <c:pt idx="1661">
                  <c:v>79.099999999999994</c:v>
                </c:pt>
                <c:pt idx="1662">
                  <c:v>79.099999999999994</c:v>
                </c:pt>
                <c:pt idx="1663">
                  <c:v>79.099999999999994</c:v>
                </c:pt>
                <c:pt idx="1664">
                  <c:v>79.099999999999994</c:v>
                </c:pt>
                <c:pt idx="1665">
                  <c:v>79.099999999999994</c:v>
                </c:pt>
                <c:pt idx="1666">
                  <c:v>79.099999999999994</c:v>
                </c:pt>
                <c:pt idx="1667">
                  <c:v>79.099999999999994</c:v>
                </c:pt>
                <c:pt idx="1668">
                  <c:v>79.099999999999994</c:v>
                </c:pt>
                <c:pt idx="1669">
                  <c:v>79.099999999999994</c:v>
                </c:pt>
                <c:pt idx="1670">
                  <c:v>79.099999999999994</c:v>
                </c:pt>
                <c:pt idx="1671">
                  <c:v>79.099999999999994</c:v>
                </c:pt>
                <c:pt idx="1672">
                  <c:v>79.099999999999994</c:v>
                </c:pt>
                <c:pt idx="1673">
                  <c:v>79.099999999999994</c:v>
                </c:pt>
                <c:pt idx="1674">
                  <c:v>79.099999999999994</c:v>
                </c:pt>
                <c:pt idx="1675">
                  <c:v>79.099999999999994</c:v>
                </c:pt>
                <c:pt idx="1676">
                  <c:v>79.099999999999994</c:v>
                </c:pt>
                <c:pt idx="1677">
                  <c:v>79.099999999999994</c:v>
                </c:pt>
                <c:pt idx="1678">
                  <c:v>79.099999999999994</c:v>
                </c:pt>
                <c:pt idx="1679">
                  <c:v>79.099999999999994</c:v>
                </c:pt>
                <c:pt idx="1680">
                  <c:v>79.099999999999994</c:v>
                </c:pt>
                <c:pt idx="1681">
                  <c:v>79.099999999999994</c:v>
                </c:pt>
                <c:pt idx="1682">
                  <c:v>79.099999999999994</c:v>
                </c:pt>
                <c:pt idx="1683">
                  <c:v>79.099999999999994</c:v>
                </c:pt>
                <c:pt idx="1684">
                  <c:v>79.099999999999994</c:v>
                </c:pt>
                <c:pt idx="1685">
                  <c:v>79.099999999999994</c:v>
                </c:pt>
                <c:pt idx="1686">
                  <c:v>79.099999999999994</c:v>
                </c:pt>
                <c:pt idx="1687">
                  <c:v>79.099999999999994</c:v>
                </c:pt>
                <c:pt idx="1688">
                  <c:v>79.099999999999994</c:v>
                </c:pt>
                <c:pt idx="1689">
                  <c:v>79.099999999999994</c:v>
                </c:pt>
                <c:pt idx="1690">
                  <c:v>79.099999999999994</c:v>
                </c:pt>
                <c:pt idx="1691">
                  <c:v>79.099999999999994</c:v>
                </c:pt>
                <c:pt idx="1692">
                  <c:v>79.099999999999994</c:v>
                </c:pt>
                <c:pt idx="1693">
                  <c:v>79.099999999999994</c:v>
                </c:pt>
                <c:pt idx="1694">
                  <c:v>79.099999999999994</c:v>
                </c:pt>
                <c:pt idx="1695">
                  <c:v>79.099999999999994</c:v>
                </c:pt>
                <c:pt idx="1696">
                  <c:v>79.099999999999994</c:v>
                </c:pt>
                <c:pt idx="1697">
                  <c:v>79.099999999999994</c:v>
                </c:pt>
                <c:pt idx="1698">
                  <c:v>79.099999999999994</c:v>
                </c:pt>
                <c:pt idx="1699">
                  <c:v>79.099999999999994</c:v>
                </c:pt>
                <c:pt idx="1700">
                  <c:v>79.099999999999994</c:v>
                </c:pt>
                <c:pt idx="1701">
                  <c:v>79.099999999999994</c:v>
                </c:pt>
                <c:pt idx="1702">
                  <c:v>79.099999999999994</c:v>
                </c:pt>
                <c:pt idx="1703">
                  <c:v>79.099999999999994</c:v>
                </c:pt>
                <c:pt idx="1704">
                  <c:v>79.099999999999994</c:v>
                </c:pt>
                <c:pt idx="1705">
                  <c:v>79.099999999999994</c:v>
                </c:pt>
                <c:pt idx="1706">
                  <c:v>79.099999999999994</c:v>
                </c:pt>
                <c:pt idx="1707">
                  <c:v>79.099999999999994</c:v>
                </c:pt>
                <c:pt idx="1708">
                  <c:v>79.099999999999994</c:v>
                </c:pt>
                <c:pt idx="1709">
                  <c:v>79.099999999999994</c:v>
                </c:pt>
                <c:pt idx="1710">
                  <c:v>79.099999999999994</c:v>
                </c:pt>
                <c:pt idx="1711">
                  <c:v>79.099999999999994</c:v>
                </c:pt>
                <c:pt idx="1712">
                  <c:v>79.099999999999994</c:v>
                </c:pt>
                <c:pt idx="1713">
                  <c:v>79.099999999999994</c:v>
                </c:pt>
                <c:pt idx="1714">
                  <c:v>79.099999999999994</c:v>
                </c:pt>
                <c:pt idx="1715">
                  <c:v>79.099999999999994</c:v>
                </c:pt>
                <c:pt idx="1716">
                  <c:v>79.099999999999994</c:v>
                </c:pt>
                <c:pt idx="1717">
                  <c:v>79.099999999999994</c:v>
                </c:pt>
                <c:pt idx="1718">
                  <c:v>79.099999999999994</c:v>
                </c:pt>
                <c:pt idx="1719">
                  <c:v>79.099999999999994</c:v>
                </c:pt>
                <c:pt idx="1720">
                  <c:v>79.099999999999994</c:v>
                </c:pt>
                <c:pt idx="1721">
                  <c:v>79.099999999999994</c:v>
                </c:pt>
                <c:pt idx="1722">
                  <c:v>79.099999999999994</c:v>
                </c:pt>
                <c:pt idx="1723">
                  <c:v>79.099999999999994</c:v>
                </c:pt>
                <c:pt idx="1724">
                  <c:v>79.099999999999994</c:v>
                </c:pt>
                <c:pt idx="1725">
                  <c:v>79.099999999999994</c:v>
                </c:pt>
                <c:pt idx="1726">
                  <c:v>79.099999999999994</c:v>
                </c:pt>
                <c:pt idx="1727">
                  <c:v>79.099999999999994</c:v>
                </c:pt>
                <c:pt idx="1728">
                  <c:v>79.099999999999994</c:v>
                </c:pt>
                <c:pt idx="1729">
                  <c:v>79.099999999999994</c:v>
                </c:pt>
                <c:pt idx="1730">
                  <c:v>79.099999999999994</c:v>
                </c:pt>
                <c:pt idx="1731">
                  <c:v>79.099999999999994</c:v>
                </c:pt>
                <c:pt idx="1732">
                  <c:v>79.099999999999994</c:v>
                </c:pt>
                <c:pt idx="1733">
                  <c:v>79.099999999999994</c:v>
                </c:pt>
                <c:pt idx="1734">
                  <c:v>79.099999999999994</c:v>
                </c:pt>
                <c:pt idx="1735">
                  <c:v>79.099999999999994</c:v>
                </c:pt>
                <c:pt idx="1736">
                  <c:v>79.099999999999994</c:v>
                </c:pt>
                <c:pt idx="1737">
                  <c:v>79.099999999999994</c:v>
                </c:pt>
                <c:pt idx="1738">
                  <c:v>79.099999999999994</c:v>
                </c:pt>
                <c:pt idx="1739">
                  <c:v>79.099999999999994</c:v>
                </c:pt>
                <c:pt idx="1740">
                  <c:v>79.099999999999994</c:v>
                </c:pt>
                <c:pt idx="1741">
                  <c:v>79.099999999999994</c:v>
                </c:pt>
                <c:pt idx="1742">
                  <c:v>79.099999999999994</c:v>
                </c:pt>
                <c:pt idx="1743">
                  <c:v>79.099999999999994</c:v>
                </c:pt>
                <c:pt idx="1744">
                  <c:v>87.888888890000004</c:v>
                </c:pt>
                <c:pt idx="1745">
                  <c:v>87.888888890000004</c:v>
                </c:pt>
                <c:pt idx="1746">
                  <c:v>87.888888890000004</c:v>
                </c:pt>
                <c:pt idx="1747">
                  <c:v>87.888888890000004</c:v>
                </c:pt>
                <c:pt idx="1748">
                  <c:v>87.888888890000004</c:v>
                </c:pt>
                <c:pt idx="1749">
                  <c:v>87.888888890000004</c:v>
                </c:pt>
                <c:pt idx="1750">
                  <c:v>87.888888890000004</c:v>
                </c:pt>
                <c:pt idx="1751">
                  <c:v>87.888888890000004</c:v>
                </c:pt>
                <c:pt idx="1752">
                  <c:v>87.888888890000004</c:v>
                </c:pt>
                <c:pt idx="1753">
                  <c:v>87.888888890000004</c:v>
                </c:pt>
                <c:pt idx="1754">
                  <c:v>87.888888890000004</c:v>
                </c:pt>
                <c:pt idx="1755">
                  <c:v>87.888888890000004</c:v>
                </c:pt>
                <c:pt idx="1756">
                  <c:v>87.888888890000004</c:v>
                </c:pt>
                <c:pt idx="1757">
                  <c:v>87.888888890000004</c:v>
                </c:pt>
                <c:pt idx="1758">
                  <c:v>87.888888890000004</c:v>
                </c:pt>
                <c:pt idx="1759">
                  <c:v>87.888888890000004</c:v>
                </c:pt>
                <c:pt idx="1760">
                  <c:v>87.888888890000004</c:v>
                </c:pt>
                <c:pt idx="1761">
                  <c:v>87.888888890000004</c:v>
                </c:pt>
                <c:pt idx="1762">
                  <c:v>87.888888890000004</c:v>
                </c:pt>
                <c:pt idx="1763">
                  <c:v>87.888888890000004</c:v>
                </c:pt>
                <c:pt idx="1764">
                  <c:v>87.888888890000004</c:v>
                </c:pt>
                <c:pt idx="1765">
                  <c:v>88</c:v>
                </c:pt>
                <c:pt idx="1766">
                  <c:v>88</c:v>
                </c:pt>
                <c:pt idx="1767">
                  <c:v>88</c:v>
                </c:pt>
                <c:pt idx="1768">
                  <c:v>88</c:v>
                </c:pt>
                <c:pt idx="1769">
                  <c:v>88</c:v>
                </c:pt>
                <c:pt idx="1770">
                  <c:v>88</c:v>
                </c:pt>
                <c:pt idx="1771">
                  <c:v>88</c:v>
                </c:pt>
                <c:pt idx="1772">
                  <c:v>88</c:v>
                </c:pt>
                <c:pt idx="1773">
                  <c:v>88</c:v>
                </c:pt>
                <c:pt idx="1774">
                  <c:v>88</c:v>
                </c:pt>
                <c:pt idx="1775">
                  <c:v>88</c:v>
                </c:pt>
                <c:pt idx="1776">
                  <c:v>88</c:v>
                </c:pt>
                <c:pt idx="1777">
                  <c:v>88</c:v>
                </c:pt>
                <c:pt idx="1778">
                  <c:v>88</c:v>
                </c:pt>
                <c:pt idx="1779">
                  <c:v>88</c:v>
                </c:pt>
                <c:pt idx="1780">
                  <c:v>88</c:v>
                </c:pt>
                <c:pt idx="1781">
                  <c:v>88</c:v>
                </c:pt>
                <c:pt idx="1782">
                  <c:v>88</c:v>
                </c:pt>
                <c:pt idx="1783">
                  <c:v>88</c:v>
                </c:pt>
                <c:pt idx="1784">
                  <c:v>88</c:v>
                </c:pt>
                <c:pt idx="1785">
                  <c:v>88</c:v>
                </c:pt>
                <c:pt idx="1786">
                  <c:v>88</c:v>
                </c:pt>
                <c:pt idx="1787">
                  <c:v>88</c:v>
                </c:pt>
                <c:pt idx="1788">
                  <c:v>88</c:v>
                </c:pt>
                <c:pt idx="1789">
                  <c:v>88</c:v>
                </c:pt>
                <c:pt idx="1790">
                  <c:v>88</c:v>
                </c:pt>
                <c:pt idx="1791">
                  <c:v>88</c:v>
                </c:pt>
                <c:pt idx="1792">
                  <c:v>88</c:v>
                </c:pt>
                <c:pt idx="1793">
                  <c:v>88</c:v>
                </c:pt>
                <c:pt idx="1794">
                  <c:v>88</c:v>
                </c:pt>
                <c:pt idx="1795">
                  <c:v>88</c:v>
                </c:pt>
                <c:pt idx="1796">
                  <c:v>88</c:v>
                </c:pt>
                <c:pt idx="1797">
                  <c:v>88</c:v>
                </c:pt>
                <c:pt idx="1798">
                  <c:v>88</c:v>
                </c:pt>
                <c:pt idx="1799">
                  <c:v>88</c:v>
                </c:pt>
                <c:pt idx="1800">
                  <c:v>88</c:v>
                </c:pt>
                <c:pt idx="1801">
                  <c:v>88</c:v>
                </c:pt>
                <c:pt idx="1802">
                  <c:v>88</c:v>
                </c:pt>
                <c:pt idx="1803">
                  <c:v>88</c:v>
                </c:pt>
                <c:pt idx="1804">
                  <c:v>88</c:v>
                </c:pt>
                <c:pt idx="1805">
                  <c:v>88</c:v>
                </c:pt>
                <c:pt idx="1806">
                  <c:v>88</c:v>
                </c:pt>
                <c:pt idx="1807">
                  <c:v>88</c:v>
                </c:pt>
                <c:pt idx="1808">
                  <c:v>88</c:v>
                </c:pt>
                <c:pt idx="1809">
                  <c:v>99</c:v>
                </c:pt>
                <c:pt idx="1810">
                  <c:v>99</c:v>
                </c:pt>
                <c:pt idx="1811">
                  <c:v>99</c:v>
                </c:pt>
                <c:pt idx="1812">
                  <c:v>113.1428571</c:v>
                </c:pt>
                <c:pt idx="1813">
                  <c:v>113.1428571</c:v>
                </c:pt>
                <c:pt idx="1814">
                  <c:v>113.1428571</c:v>
                </c:pt>
                <c:pt idx="1815">
                  <c:v>113.1428571</c:v>
                </c:pt>
                <c:pt idx="1816">
                  <c:v>113.1428571</c:v>
                </c:pt>
                <c:pt idx="1817">
                  <c:v>113.1428571</c:v>
                </c:pt>
                <c:pt idx="1818">
                  <c:v>113.1428571</c:v>
                </c:pt>
                <c:pt idx="1819">
                  <c:v>113.1428571</c:v>
                </c:pt>
                <c:pt idx="1820">
                  <c:v>113.1428571</c:v>
                </c:pt>
                <c:pt idx="1821">
                  <c:v>113.1428571</c:v>
                </c:pt>
                <c:pt idx="1822">
                  <c:v>113.1428571</c:v>
                </c:pt>
                <c:pt idx="1823">
                  <c:v>113.1428571</c:v>
                </c:pt>
                <c:pt idx="1824">
                  <c:v>113.1428571</c:v>
                </c:pt>
                <c:pt idx="1825">
                  <c:v>113.1428571</c:v>
                </c:pt>
                <c:pt idx="1826">
                  <c:v>113.1428571</c:v>
                </c:pt>
                <c:pt idx="1827">
                  <c:v>113.1428571</c:v>
                </c:pt>
                <c:pt idx="1828">
                  <c:v>113.1428571</c:v>
                </c:pt>
                <c:pt idx="1829">
                  <c:v>113.1428571</c:v>
                </c:pt>
                <c:pt idx="1830">
                  <c:v>113.2857143</c:v>
                </c:pt>
                <c:pt idx="1831">
                  <c:v>113.2857143</c:v>
                </c:pt>
                <c:pt idx="1832">
                  <c:v>113.2857143</c:v>
                </c:pt>
                <c:pt idx="1833">
                  <c:v>132.33333329999999</c:v>
                </c:pt>
                <c:pt idx="1834">
                  <c:v>132.33333329999999</c:v>
                </c:pt>
                <c:pt idx="1835">
                  <c:v>132.33333329999999</c:v>
                </c:pt>
                <c:pt idx="1836">
                  <c:v>132.33333329999999</c:v>
                </c:pt>
                <c:pt idx="1837">
                  <c:v>132.33333329999999</c:v>
                </c:pt>
                <c:pt idx="1838">
                  <c:v>132.33333329999999</c:v>
                </c:pt>
                <c:pt idx="1839">
                  <c:v>132.33333329999999</c:v>
                </c:pt>
                <c:pt idx="1840">
                  <c:v>132.33333329999999</c:v>
                </c:pt>
                <c:pt idx="1841">
                  <c:v>132.33333329999999</c:v>
                </c:pt>
                <c:pt idx="1842">
                  <c:v>132.33333329999999</c:v>
                </c:pt>
                <c:pt idx="1843">
                  <c:v>132.33333329999999</c:v>
                </c:pt>
                <c:pt idx="1844">
                  <c:v>132.33333329999999</c:v>
                </c:pt>
                <c:pt idx="1845">
                  <c:v>132.33333329999999</c:v>
                </c:pt>
                <c:pt idx="1846">
                  <c:v>132.33333329999999</c:v>
                </c:pt>
                <c:pt idx="1847">
                  <c:v>132.33333329999999</c:v>
                </c:pt>
                <c:pt idx="1848">
                  <c:v>132.33333329999999</c:v>
                </c:pt>
                <c:pt idx="1849">
                  <c:v>132.33333329999999</c:v>
                </c:pt>
                <c:pt idx="1850">
                  <c:v>132.33333329999999</c:v>
                </c:pt>
                <c:pt idx="1851">
                  <c:v>132.33333329999999</c:v>
                </c:pt>
                <c:pt idx="1852">
                  <c:v>132.33333329999999</c:v>
                </c:pt>
                <c:pt idx="1853">
                  <c:v>132.33333329999999</c:v>
                </c:pt>
                <c:pt idx="1854">
                  <c:v>132.5</c:v>
                </c:pt>
                <c:pt idx="1855">
                  <c:v>132.5</c:v>
                </c:pt>
                <c:pt idx="1856">
                  <c:v>132.5</c:v>
                </c:pt>
                <c:pt idx="1857">
                  <c:v>132.5</c:v>
                </c:pt>
                <c:pt idx="1858">
                  <c:v>132.5</c:v>
                </c:pt>
                <c:pt idx="1859">
                  <c:v>132.5</c:v>
                </c:pt>
                <c:pt idx="1860">
                  <c:v>132.5</c:v>
                </c:pt>
                <c:pt idx="1861">
                  <c:v>132.5</c:v>
                </c:pt>
                <c:pt idx="1862">
                  <c:v>132.5</c:v>
                </c:pt>
                <c:pt idx="1863">
                  <c:v>132.5</c:v>
                </c:pt>
                <c:pt idx="1864">
                  <c:v>132.5</c:v>
                </c:pt>
                <c:pt idx="1865">
                  <c:v>132.5</c:v>
                </c:pt>
                <c:pt idx="1866">
                  <c:v>132.5</c:v>
                </c:pt>
                <c:pt idx="1867">
                  <c:v>132.5</c:v>
                </c:pt>
                <c:pt idx="1868">
                  <c:v>132.5</c:v>
                </c:pt>
                <c:pt idx="1869">
                  <c:v>132.5</c:v>
                </c:pt>
                <c:pt idx="1870">
                  <c:v>132.5</c:v>
                </c:pt>
                <c:pt idx="1871">
                  <c:v>132.5</c:v>
                </c:pt>
                <c:pt idx="1872">
                  <c:v>132.5</c:v>
                </c:pt>
                <c:pt idx="1873">
                  <c:v>132.5</c:v>
                </c:pt>
                <c:pt idx="1874">
                  <c:v>132.5</c:v>
                </c:pt>
                <c:pt idx="1875">
                  <c:v>132.5</c:v>
                </c:pt>
                <c:pt idx="1876">
                  <c:v>132.5</c:v>
                </c:pt>
                <c:pt idx="1877">
                  <c:v>132.5</c:v>
                </c:pt>
                <c:pt idx="1878">
                  <c:v>132.5</c:v>
                </c:pt>
                <c:pt idx="1879">
                  <c:v>132.5</c:v>
                </c:pt>
                <c:pt idx="1880">
                  <c:v>132.5</c:v>
                </c:pt>
                <c:pt idx="1881">
                  <c:v>132.5</c:v>
                </c:pt>
                <c:pt idx="1882">
                  <c:v>132.5</c:v>
                </c:pt>
                <c:pt idx="1883">
                  <c:v>132.5</c:v>
                </c:pt>
                <c:pt idx="1884">
                  <c:v>132.5</c:v>
                </c:pt>
                <c:pt idx="1885">
                  <c:v>132.5</c:v>
                </c:pt>
                <c:pt idx="1886">
                  <c:v>132.5</c:v>
                </c:pt>
                <c:pt idx="1887">
                  <c:v>132.5</c:v>
                </c:pt>
                <c:pt idx="1888">
                  <c:v>132.5</c:v>
                </c:pt>
                <c:pt idx="1889">
                  <c:v>132.5</c:v>
                </c:pt>
                <c:pt idx="1890">
                  <c:v>132.5</c:v>
                </c:pt>
                <c:pt idx="1891">
                  <c:v>132.5</c:v>
                </c:pt>
                <c:pt idx="1892">
                  <c:v>132.5</c:v>
                </c:pt>
                <c:pt idx="1893">
                  <c:v>132.5</c:v>
                </c:pt>
                <c:pt idx="1894">
                  <c:v>132.5</c:v>
                </c:pt>
                <c:pt idx="1895">
                  <c:v>132.5</c:v>
                </c:pt>
                <c:pt idx="1896">
                  <c:v>132.5</c:v>
                </c:pt>
                <c:pt idx="1897">
                  <c:v>132.5</c:v>
                </c:pt>
                <c:pt idx="1898">
                  <c:v>132.5</c:v>
                </c:pt>
                <c:pt idx="1899">
                  <c:v>132.5</c:v>
                </c:pt>
                <c:pt idx="1900">
                  <c:v>132.5</c:v>
                </c:pt>
                <c:pt idx="1901">
                  <c:v>132.5</c:v>
                </c:pt>
                <c:pt idx="1902">
                  <c:v>132.5</c:v>
                </c:pt>
                <c:pt idx="1903">
                  <c:v>132.5</c:v>
                </c:pt>
                <c:pt idx="1904">
                  <c:v>132.5</c:v>
                </c:pt>
                <c:pt idx="1905">
                  <c:v>132.5</c:v>
                </c:pt>
                <c:pt idx="1906">
                  <c:v>132.5</c:v>
                </c:pt>
                <c:pt idx="1907">
                  <c:v>132.5</c:v>
                </c:pt>
                <c:pt idx="1908">
                  <c:v>132.5</c:v>
                </c:pt>
                <c:pt idx="1909">
                  <c:v>132.5</c:v>
                </c:pt>
                <c:pt idx="1910">
                  <c:v>132.5</c:v>
                </c:pt>
                <c:pt idx="1911">
                  <c:v>132.5</c:v>
                </c:pt>
                <c:pt idx="1912">
                  <c:v>132.5</c:v>
                </c:pt>
                <c:pt idx="1913">
                  <c:v>132.5</c:v>
                </c:pt>
                <c:pt idx="1914">
                  <c:v>132.5</c:v>
                </c:pt>
                <c:pt idx="1915">
                  <c:v>132.5</c:v>
                </c:pt>
                <c:pt idx="1916">
                  <c:v>132.5</c:v>
                </c:pt>
                <c:pt idx="1917">
                  <c:v>132.5</c:v>
                </c:pt>
                <c:pt idx="1918">
                  <c:v>132.5</c:v>
                </c:pt>
                <c:pt idx="1919">
                  <c:v>132.5</c:v>
                </c:pt>
                <c:pt idx="1920">
                  <c:v>132.5</c:v>
                </c:pt>
                <c:pt idx="1921">
                  <c:v>132.5</c:v>
                </c:pt>
                <c:pt idx="1922">
                  <c:v>132.5</c:v>
                </c:pt>
                <c:pt idx="1923">
                  <c:v>132.5</c:v>
                </c:pt>
                <c:pt idx="1924">
                  <c:v>132.5</c:v>
                </c:pt>
                <c:pt idx="1925">
                  <c:v>132.5</c:v>
                </c:pt>
                <c:pt idx="1926">
                  <c:v>132.5</c:v>
                </c:pt>
                <c:pt idx="1927">
                  <c:v>132.5</c:v>
                </c:pt>
                <c:pt idx="1928">
                  <c:v>132.5</c:v>
                </c:pt>
                <c:pt idx="1929">
                  <c:v>132.5</c:v>
                </c:pt>
                <c:pt idx="1930">
                  <c:v>132.5</c:v>
                </c:pt>
                <c:pt idx="1931">
                  <c:v>132.5</c:v>
                </c:pt>
                <c:pt idx="1932">
                  <c:v>132.5</c:v>
                </c:pt>
                <c:pt idx="1933">
                  <c:v>132.5</c:v>
                </c:pt>
                <c:pt idx="1934">
                  <c:v>132.5</c:v>
                </c:pt>
                <c:pt idx="1935">
                  <c:v>132.5</c:v>
                </c:pt>
                <c:pt idx="1936">
                  <c:v>132.5</c:v>
                </c:pt>
                <c:pt idx="1937">
                  <c:v>132.5</c:v>
                </c:pt>
                <c:pt idx="1938">
                  <c:v>132.5</c:v>
                </c:pt>
                <c:pt idx="1939">
                  <c:v>132.5</c:v>
                </c:pt>
                <c:pt idx="1940">
                  <c:v>132.5</c:v>
                </c:pt>
                <c:pt idx="1941">
                  <c:v>132.5</c:v>
                </c:pt>
                <c:pt idx="1942">
                  <c:v>132.5</c:v>
                </c:pt>
                <c:pt idx="1943">
                  <c:v>132.5</c:v>
                </c:pt>
                <c:pt idx="1944">
                  <c:v>159</c:v>
                </c:pt>
                <c:pt idx="1945">
                  <c:v>159</c:v>
                </c:pt>
                <c:pt idx="1946">
                  <c:v>159</c:v>
                </c:pt>
                <c:pt idx="1947">
                  <c:v>159</c:v>
                </c:pt>
                <c:pt idx="1948">
                  <c:v>159</c:v>
                </c:pt>
                <c:pt idx="1949">
                  <c:v>159</c:v>
                </c:pt>
                <c:pt idx="1950">
                  <c:v>159</c:v>
                </c:pt>
                <c:pt idx="1951">
                  <c:v>159</c:v>
                </c:pt>
                <c:pt idx="1952">
                  <c:v>159</c:v>
                </c:pt>
                <c:pt idx="1953">
                  <c:v>159</c:v>
                </c:pt>
                <c:pt idx="1954">
                  <c:v>159</c:v>
                </c:pt>
                <c:pt idx="1955">
                  <c:v>159</c:v>
                </c:pt>
                <c:pt idx="1956">
                  <c:v>159</c:v>
                </c:pt>
                <c:pt idx="1957">
                  <c:v>159</c:v>
                </c:pt>
                <c:pt idx="1958">
                  <c:v>159</c:v>
                </c:pt>
                <c:pt idx="1959">
                  <c:v>159</c:v>
                </c:pt>
                <c:pt idx="1960">
                  <c:v>159</c:v>
                </c:pt>
                <c:pt idx="1961">
                  <c:v>159</c:v>
                </c:pt>
                <c:pt idx="1962">
                  <c:v>159</c:v>
                </c:pt>
                <c:pt idx="1963">
                  <c:v>159</c:v>
                </c:pt>
                <c:pt idx="1964">
                  <c:v>159</c:v>
                </c:pt>
                <c:pt idx="1965">
                  <c:v>159.19999999999999</c:v>
                </c:pt>
                <c:pt idx="1966">
                  <c:v>159.19999999999999</c:v>
                </c:pt>
                <c:pt idx="1967">
                  <c:v>159.19999999999999</c:v>
                </c:pt>
                <c:pt idx="1968">
                  <c:v>159.19999999999999</c:v>
                </c:pt>
                <c:pt idx="1969">
                  <c:v>159.19999999999999</c:v>
                </c:pt>
                <c:pt idx="1970">
                  <c:v>159.19999999999999</c:v>
                </c:pt>
                <c:pt idx="1971">
                  <c:v>159.19999999999999</c:v>
                </c:pt>
                <c:pt idx="1972">
                  <c:v>159.19999999999999</c:v>
                </c:pt>
                <c:pt idx="1973">
                  <c:v>159.19999999999999</c:v>
                </c:pt>
                <c:pt idx="1974">
                  <c:v>159.19999999999999</c:v>
                </c:pt>
                <c:pt idx="1975">
                  <c:v>159.19999999999999</c:v>
                </c:pt>
                <c:pt idx="1976">
                  <c:v>159.19999999999999</c:v>
                </c:pt>
                <c:pt idx="1977">
                  <c:v>159.19999999999999</c:v>
                </c:pt>
                <c:pt idx="1978">
                  <c:v>159.19999999999999</c:v>
                </c:pt>
                <c:pt idx="1979">
                  <c:v>159.19999999999999</c:v>
                </c:pt>
                <c:pt idx="1980">
                  <c:v>159.19999999999999</c:v>
                </c:pt>
                <c:pt idx="1981">
                  <c:v>159.19999999999999</c:v>
                </c:pt>
                <c:pt idx="1982">
                  <c:v>159.19999999999999</c:v>
                </c:pt>
                <c:pt idx="1983">
                  <c:v>199</c:v>
                </c:pt>
                <c:pt idx="1984">
                  <c:v>199</c:v>
                </c:pt>
                <c:pt idx="1985">
                  <c:v>199</c:v>
                </c:pt>
                <c:pt idx="1986">
                  <c:v>199</c:v>
                </c:pt>
                <c:pt idx="1987">
                  <c:v>199</c:v>
                </c:pt>
                <c:pt idx="1988">
                  <c:v>199</c:v>
                </c:pt>
                <c:pt idx="1989">
                  <c:v>199</c:v>
                </c:pt>
                <c:pt idx="1990">
                  <c:v>199</c:v>
                </c:pt>
                <c:pt idx="1991">
                  <c:v>199</c:v>
                </c:pt>
                <c:pt idx="1992">
                  <c:v>199</c:v>
                </c:pt>
                <c:pt idx="1993">
                  <c:v>199</c:v>
                </c:pt>
                <c:pt idx="1994">
                  <c:v>199</c:v>
                </c:pt>
                <c:pt idx="1995">
                  <c:v>199</c:v>
                </c:pt>
                <c:pt idx="1996">
                  <c:v>199</c:v>
                </c:pt>
                <c:pt idx="1997">
                  <c:v>199</c:v>
                </c:pt>
                <c:pt idx="1998">
                  <c:v>199</c:v>
                </c:pt>
                <c:pt idx="1999">
                  <c:v>199</c:v>
                </c:pt>
                <c:pt idx="2000">
                  <c:v>199</c:v>
                </c:pt>
                <c:pt idx="2001">
                  <c:v>199</c:v>
                </c:pt>
                <c:pt idx="2002">
                  <c:v>199</c:v>
                </c:pt>
                <c:pt idx="2003">
                  <c:v>199</c:v>
                </c:pt>
                <c:pt idx="2004">
                  <c:v>199.25</c:v>
                </c:pt>
                <c:pt idx="2005">
                  <c:v>199.25</c:v>
                </c:pt>
                <c:pt idx="2006">
                  <c:v>199.25</c:v>
                </c:pt>
                <c:pt idx="2007">
                  <c:v>199.25</c:v>
                </c:pt>
                <c:pt idx="2008">
                  <c:v>199.25</c:v>
                </c:pt>
                <c:pt idx="2009">
                  <c:v>199.25</c:v>
                </c:pt>
                <c:pt idx="2010">
                  <c:v>199.25</c:v>
                </c:pt>
                <c:pt idx="2011">
                  <c:v>199.25</c:v>
                </c:pt>
                <c:pt idx="2012">
                  <c:v>199.25</c:v>
                </c:pt>
                <c:pt idx="2013">
                  <c:v>199.25</c:v>
                </c:pt>
                <c:pt idx="2014">
                  <c:v>199.25</c:v>
                </c:pt>
                <c:pt idx="2015">
                  <c:v>199.25</c:v>
                </c:pt>
                <c:pt idx="2016">
                  <c:v>199.25</c:v>
                </c:pt>
                <c:pt idx="2017">
                  <c:v>199.25</c:v>
                </c:pt>
                <c:pt idx="2018">
                  <c:v>199.25</c:v>
                </c:pt>
                <c:pt idx="2019">
                  <c:v>199.25</c:v>
                </c:pt>
                <c:pt idx="2020">
                  <c:v>199.25</c:v>
                </c:pt>
                <c:pt idx="2021">
                  <c:v>199.25</c:v>
                </c:pt>
                <c:pt idx="2022">
                  <c:v>199.25</c:v>
                </c:pt>
                <c:pt idx="2023">
                  <c:v>199.25</c:v>
                </c:pt>
                <c:pt idx="2024">
                  <c:v>199.25</c:v>
                </c:pt>
                <c:pt idx="2025">
                  <c:v>199.25</c:v>
                </c:pt>
                <c:pt idx="2026">
                  <c:v>199.25</c:v>
                </c:pt>
                <c:pt idx="2027">
                  <c:v>199.25</c:v>
                </c:pt>
                <c:pt idx="2028">
                  <c:v>199.25</c:v>
                </c:pt>
                <c:pt idx="2029">
                  <c:v>199.25</c:v>
                </c:pt>
                <c:pt idx="2030">
                  <c:v>199.25</c:v>
                </c:pt>
                <c:pt idx="2031">
                  <c:v>199.25</c:v>
                </c:pt>
                <c:pt idx="2032">
                  <c:v>199.25</c:v>
                </c:pt>
                <c:pt idx="2033">
                  <c:v>199.25</c:v>
                </c:pt>
                <c:pt idx="2034">
                  <c:v>199.25</c:v>
                </c:pt>
                <c:pt idx="2035">
                  <c:v>199.25</c:v>
                </c:pt>
                <c:pt idx="2036">
                  <c:v>199.25</c:v>
                </c:pt>
                <c:pt idx="2037">
                  <c:v>199.25</c:v>
                </c:pt>
                <c:pt idx="2038">
                  <c:v>199.25</c:v>
                </c:pt>
                <c:pt idx="2039">
                  <c:v>199.25</c:v>
                </c:pt>
                <c:pt idx="2040">
                  <c:v>199.25</c:v>
                </c:pt>
                <c:pt idx="2041">
                  <c:v>199.25</c:v>
                </c:pt>
                <c:pt idx="2042">
                  <c:v>199.25</c:v>
                </c:pt>
                <c:pt idx="2043">
                  <c:v>199.25</c:v>
                </c:pt>
                <c:pt idx="2044">
                  <c:v>199.25</c:v>
                </c:pt>
                <c:pt idx="2045">
                  <c:v>199.25</c:v>
                </c:pt>
                <c:pt idx="2046">
                  <c:v>199.25</c:v>
                </c:pt>
                <c:pt idx="2047">
                  <c:v>199.25</c:v>
                </c:pt>
                <c:pt idx="2048">
                  <c:v>199.25</c:v>
                </c:pt>
                <c:pt idx="2049">
                  <c:v>199.25</c:v>
                </c:pt>
                <c:pt idx="2050">
                  <c:v>199.25</c:v>
                </c:pt>
                <c:pt idx="2051">
                  <c:v>199.25</c:v>
                </c:pt>
                <c:pt idx="2052">
                  <c:v>199.25</c:v>
                </c:pt>
                <c:pt idx="2053">
                  <c:v>199.25</c:v>
                </c:pt>
                <c:pt idx="2054">
                  <c:v>199.25</c:v>
                </c:pt>
                <c:pt idx="2055">
                  <c:v>199.25</c:v>
                </c:pt>
                <c:pt idx="2056">
                  <c:v>199.25</c:v>
                </c:pt>
                <c:pt idx="2057">
                  <c:v>199.25</c:v>
                </c:pt>
                <c:pt idx="2058">
                  <c:v>199.25</c:v>
                </c:pt>
                <c:pt idx="2059">
                  <c:v>199.25</c:v>
                </c:pt>
                <c:pt idx="2060">
                  <c:v>199.25</c:v>
                </c:pt>
                <c:pt idx="2061">
                  <c:v>199.25</c:v>
                </c:pt>
                <c:pt idx="2062">
                  <c:v>199.25</c:v>
                </c:pt>
                <c:pt idx="2063">
                  <c:v>199.25</c:v>
                </c:pt>
                <c:pt idx="2064">
                  <c:v>199.25</c:v>
                </c:pt>
                <c:pt idx="2065">
                  <c:v>199.25</c:v>
                </c:pt>
                <c:pt idx="2066">
                  <c:v>199.25</c:v>
                </c:pt>
                <c:pt idx="2067">
                  <c:v>199.25</c:v>
                </c:pt>
                <c:pt idx="2068">
                  <c:v>199.25</c:v>
                </c:pt>
                <c:pt idx="2069">
                  <c:v>199.25</c:v>
                </c:pt>
                <c:pt idx="2070">
                  <c:v>199.25</c:v>
                </c:pt>
                <c:pt idx="2071">
                  <c:v>199.25</c:v>
                </c:pt>
                <c:pt idx="2072">
                  <c:v>199.25</c:v>
                </c:pt>
                <c:pt idx="2073">
                  <c:v>199.25</c:v>
                </c:pt>
                <c:pt idx="2074">
                  <c:v>199.25</c:v>
                </c:pt>
                <c:pt idx="2075">
                  <c:v>199.25</c:v>
                </c:pt>
                <c:pt idx="2076">
                  <c:v>199.25</c:v>
                </c:pt>
                <c:pt idx="2077">
                  <c:v>199.25</c:v>
                </c:pt>
                <c:pt idx="2078">
                  <c:v>199.25</c:v>
                </c:pt>
                <c:pt idx="2079">
                  <c:v>199.25</c:v>
                </c:pt>
                <c:pt idx="2080">
                  <c:v>199.25</c:v>
                </c:pt>
                <c:pt idx="2081">
                  <c:v>199.25</c:v>
                </c:pt>
                <c:pt idx="2082">
                  <c:v>199.25</c:v>
                </c:pt>
                <c:pt idx="2083">
                  <c:v>199.25</c:v>
                </c:pt>
                <c:pt idx="2084">
                  <c:v>199.25</c:v>
                </c:pt>
                <c:pt idx="2085">
                  <c:v>199.25</c:v>
                </c:pt>
                <c:pt idx="2086">
                  <c:v>199.25</c:v>
                </c:pt>
                <c:pt idx="2087">
                  <c:v>199.25</c:v>
                </c:pt>
                <c:pt idx="2088">
                  <c:v>199.25</c:v>
                </c:pt>
                <c:pt idx="2089">
                  <c:v>199.25</c:v>
                </c:pt>
                <c:pt idx="2090">
                  <c:v>199.25</c:v>
                </c:pt>
                <c:pt idx="2091">
                  <c:v>199.25</c:v>
                </c:pt>
                <c:pt idx="2092">
                  <c:v>199.25</c:v>
                </c:pt>
                <c:pt idx="2093">
                  <c:v>199.25</c:v>
                </c:pt>
                <c:pt idx="2094">
                  <c:v>199.25</c:v>
                </c:pt>
                <c:pt idx="2095">
                  <c:v>199.25</c:v>
                </c:pt>
                <c:pt idx="2096">
                  <c:v>199.25</c:v>
                </c:pt>
                <c:pt idx="2097">
                  <c:v>199.25</c:v>
                </c:pt>
                <c:pt idx="2098">
                  <c:v>199.25</c:v>
                </c:pt>
                <c:pt idx="2099">
                  <c:v>199.25</c:v>
                </c:pt>
                <c:pt idx="2100">
                  <c:v>199.25</c:v>
                </c:pt>
                <c:pt idx="2101">
                  <c:v>199.25</c:v>
                </c:pt>
                <c:pt idx="2102">
                  <c:v>199.25</c:v>
                </c:pt>
                <c:pt idx="2103">
                  <c:v>199.25</c:v>
                </c:pt>
                <c:pt idx="2104">
                  <c:v>199.25</c:v>
                </c:pt>
                <c:pt idx="2105">
                  <c:v>199.25</c:v>
                </c:pt>
                <c:pt idx="2106">
                  <c:v>199.25</c:v>
                </c:pt>
                <c:pt idx="2107">
                  <c:v>199.25</c:v>
                </c:pt>
                <c:pt idx="2108">
                  <c:v>199.25</c:v>
                </c:pt>
                <c:pt idx="2109">
                  <c:v>199.25</c:v>
                </c:pt>
                <c:pt idx="2110">
                  <c:v>199.25</c:v>
                </c:pt>
                <c:pt idx="2111">
                  <c:v>199.25</c:v>
                </c:pt>
                <c:pt idx="2112">
                  <c:v>199.25</c:v>
                </c:pt>
                <c:pt idx="2113">
                  <c:v>199.25</c:v>
                </c:pt>
                <c:pt idx="2114">
                  <c:v>199.25</c:v>
                </c:pt>
                <c:pt idx="2115">
                  <c:v>199.25</c:v>
                </c:pt>
                <c:pt idx="2116">
                  <c:v>199.25</c:v>
                </c:pt>
                <c:pt idx="2117">
                  <c:v>199.25</c:v>
                </c:pt>
                <c:pt idx="2118">
                  <c:v>199.25</c:v>
                </c:pt>
                <c:pt idx="2119">
                  <c:v>199.25</c:v>
                </c:pt>
                <c:pt idx="2120">
                  <c:v>199.25</c:v>
                </c:pt>
                <c:pt idx="2121">
                  <c:v>199.25</c:v>
                </c:pt>
                <c:pt idx="2122">
                  <c:v>199.25</c:v>
                </c:pt>
                <c:pt idx="2123">
                  <c:v>199.25</c:v>
                </c:pt>
                <c:pt idx="2124">
                  <c:v>199.25</c:v>
                </c:pt>
                <c:pt idx="2125">
                  <c:v>199.25</c:v>
                </c:pt>
                <c:pt idx="2126">
                  <c:v>199.25</c:v>
                </c:pt>
                <c:pt idx="2127">
                  <c:v>199.25</c:v>
                </c:pt>
                <c:pt idx="2128">
                  <c:v>199.25</c:v>
                </c:pt>
                <c:pt idx="2129">
                  <c:v>199.25</c:v>
                </c:pt>
                <c:pt idx="2130">
                  <c:v>199.25</c:v>
                </c:pt>
                <c:pt idx="2131">
                  <c:v>199.25</c:v>
                </c:pt>
                <c:pt idx="2132">
                  <c:v>199.25</c:v>
                </c:pt>
                <c:pt idx="2133">
                  <c:v>199.25</c:v>
                </c:pt>
                <c:pt idx="2134">
                  <c:v>199.25</c:v>
                </c:pt>
                <c:pt idx="2135">
                  <c:v>199.25</c:v>
                </c:pt>
                <c:pt idx="2136">
                  <c:v>199.25</c:v>
                </c:pt>
                <c:pt idx="2137">
                  <c:v>199.25</c:v>
                </c:pt>
                <c:pt idx="2138">
                  <c:v>199.25</c:v>
                </c:pt>
                <c:pt idx="2139">
                  <c:v>199.25</c:v>
                </c:pt>
                <c:pt idx="2140">
                  <c:v>199.25</c:v>
                </c:pt>
                <c:pt idx="2141">
                  <c:v>199.25</c:v>
                </c:pt>
                <c:pt idx="2142">
                  <c:v>199.25</c:v>
                </c:pt>
                <c:pt idx="2143">
                  <c:v>199.25</c:v>
                </c:pt>
                <c:pt idx="2144">
                  <c:v>199.25</c:v>
                </c:pt>
                <c:pt idx="2145">
                  <c:v>199.25</c:v>
                </c:pt>
                <c:pt idx="2146">
                  <c:v>199.25</c:v>
                </c:pt>
                <c:pt idx="2147">
                  <c:v>199.25</c:v>
                </c:pt>
                <c:pt idx="2148">
                  <c:v>199.25</c:v>
                </c:pt>
                <c:pt idx="2149">
                  <c:v>199.25</c:v>
                </c:pt>
                <c:pt idx="2150">
                  <c:v>199.25</c:v>
                </c:pt>
                <c:pt idx="2151">
                  <c:v>199.25</c:v>
                </c:pt>
                <c:pt idx="2152">
                  <c:v>199.25</c:v>
                </c:pt>
                <c:pt idx="2153">
                  <c:v>199.25</c:v>
                </c:pt>
                <c:pt idx="2154">
                  <c:v>199.25</c:v>
                </c:pt>
                <c:pt idx="2155">
                  <c:v>199.25</c:v>
                </c:pt>
                <c:pt idx="2156">
                  <c:v>199.25</c:v>
                </c:pt>
                <c:pt idx="2157">
                  <c:v>199.25</c:v>
                </c:pt>
                <c:pt idx="2158">
                  <c:v>199.25</c:v>
                </c:pt>
                <c:pt idx="2159">
                  <c:v>199.25</c:v>
                </c:pt>
                <c:pt idx="2160">
                  <c:v>199.25</c:v>
                </c:pt>
                <c:pt idx="2161">
                  <c:v>199.25</c:v>
                </c:pt>
                <c:pt idx="2162">
                  <c:v>199.25</c:v>
                </c:pt>
                <c:pt idx="2163">
                  <c:v>199.25</c:v>
                </c:pt>
                <c:pt idx="2164">
                  <c:v>199.25</c:v>
                </c:pt>
                <c:pt idx="2165">
                  <c:v>199.25</c:v>
                </c:pt>
                <c:pt idx="2166">
                  <c:v>199.25</c:v>
                </c:pt>
                <c:pt idx="2167">
                  <c:v>199.25</c:v>
                </c:pt>
                <c:pt idx="2168">
                  <c:v>265.66666670000001</c:v>
                </c:pt>
                <c:pt idx="2169">
                  <c:v>265.66666670000001</c:v>
                </c:pt>
                <c:pt idx="2170">
                  <c:v>265.66666670000001</c:v>
                </c:pt>
                <c:pt idx="2171">
                  <c:v>265.66666670000001</c:v>
                </c:pt>
                <c:pt idx="2172">
                  <c:v>265.66666670000001</c:v>
                </c:pt>
                <c:pt idx="2173">
                  <c:v>265.66666670000001</c:v>
                </c:pt>
                <c:pt idx="2174">
                  <c:v>265.66666670000001</c:v>
                </c:pt>
                <c:pt idx="2175">
                  <c:v>265.66666670000001</c:v>
                </c:pt>
                <c:pt idx="2176">
                  <c:v>398.5</c:v>
                </c:pt>
                <c:pt idx="2177">
                  <c:v>398.5</c:v>
                </c:pt>
                <c:pt idx="2178">
                  <c:v>398.5</c:v>
                </c:pt>
                <c:pt idx="2179">
                  <c:v>398.5</c:v>
                </c:pt>
                <c:pt idx="2180">
                  <c:v>398.5</c:v>
                </c:pt>
                <c:pt idx="2181">
                  <c:v>398.5</c:v>
                </c:pt>
                <c:pt idx="2182">
                  <c:v>398.5</c:v>
                </c:pt>
                <c:pt idx="2183">
                  <c:v>398.5</c:v>
                </c:pt>
                <c:pt idx="2184">
                  <c:v>398.5</c:v>
                </c:pt>
                <c:pt idx="2185">
                  <c:v>398.5</c:v>
                </c:pt>
                <c:pt idx="2186">
                  <c:v>398.5</c:v>
                </c:pt>
                <c:pt idx="2187">
                  <c:v>398.5</c:v>
                </c:pt>
                <c:pt idx="2188">
                  <c:v>398.5</c:v>
                </c:pt>
                <c:pt idx="2189">
                  <c:v>399</c:v>
                </c:pt>
                <c:pt idx="2190">
                  <c:v>399</c:v>
                </c:pt>
                <c:pt idx="2191">
                  <c:v>399</c:v>
                </c:pt>
                <c:pt idx="2192">
                  <c:v>399</c:v>
                </c:pt>
                <c:pt idx="2193">
                  <c:v>399</c:v>
                </c:pt>
                <c:pt idx="2194">
                  <c:v>399</c:v>
                </c:pt>
                <c:pt idx="2195">
                  <c:v>399</c:v>
                </c:pt>
                <c:pt idx="2196">
                  <c:v>399</c:v>
                </c:pt>
                <c:pt idx="2197">
                  <c:v>399.5</c:v>
                </c:pt>
                <c:pt idx="2198">
                  <c:v>399.5</c:v>
                </c:pt>
                <c:pt idx="2199">
                  <c:v>399.5</c:v>
                </c:pt>
                <c:pt idx="2200">
                  <c:v>399.5</c:v>
                </c:pt>
                <c:pt idx="2201">
                  <c:v>399.5</c:v>
                </c:pt>
                <c:pt idx="2202">
                  <c:v>399.5</c:v>
                </c:pt>
                <c:pt idx="2203">
                  <c:v>399.5</c:v>
                </c:pt>
                <c:pt idx="2204">
                  <c:v>399.5</c:v>
                </c:pt>
                <c:pt idx="2205">
                  <c:v>399.5</c:v>
                </c:pt>
                <c:pt idx="2206">
                  <c:v>399.5</c:v>
                </c:pt>
                <c:pt idx="2207">
                  <c:v>399.5</c:v>
                </c:pt>
                <c:pt idx="2208">
                  <c:v>399.5</c:v>
                </c:pt>
                <c:pt idx="2209">
                  <c:v>399.5</c:v>
                </c:pt>
                <c:pt idx="2210">
                  <c:v>399.5</c:v>
                </c:pt>
                <c:pt idx="2211">
                  <c:v>399.5</c:v>
                </c:pt>
                <c:pt idx="2212">
                  <c:v>399.5</c:v>
                </c:pt>
                <c:pt idx="2213">
                  <c:v>399.5</c:v>
                </c:pt>
                <c:pt idx="2214">
                  <c:v>399.5</c:v>
                </c:pt>
                <c:pt idx="2215">
                  <c:v>399.5</c:v>
                </c:pt>
                <c:pt idx="2216">
                  <c:v>399.5</c:v>
                </c:pt>
                <c:pt idx="2217">
                  <c:v>399.5</c:v>
                </c:pt>
                <c:pt idx="2218">
                  <c:v>399.5</c:v>
                </c:pt>
                <c:pt idx="2219">
                  <c:v>399.5</c:v>
                </c:pt>
                <c:pt idx="2220">
                  <c:v>399.5</c:v>
                </c:pt>
                <c:pt idx="2221">
                  <c:v>399.5</c:v>
                </c:pt>
                <c:pt idx="2222">
                  <c:v>399.5</c:v>
                </c:pt>
                <c:pt idx="2223">
                  <c:v>399.5</c:v>
                </c:pt>
                <c:pt idx="2224">
                  <c:v>399.5</c:v>
                </c:pt>
                <c:pt idx="2225">
                  <c:v>399.5</c:v>
                </c:pt>
                <c:pt idx="2226">
                  <c:v>399.5</c:v>
                </c:pt>
                <c:pt idx="2227">
                  <c:v>399.5</c:v>
                </c:pt>
                <c:pt idx="2228">
                  <c:v>399.5</c:v>
                </c:pt>
                <c:pt idx="2229">
                  <c:v>399.5</c:v>
                </c:pt>
                <c:pt idx="2230">
                  <c:v>399.5</c:v>
                </c:pt>
                <c:pt idx="2231">
                  <c:v>399.5</c:v>
                </c:pt>
                <c:pt idx="2232">
                  <c:v>399.5</c:v>
                </c:pt>
                <c:pt idx="2233">
                  <c:v>399.5</c:v>
                </c:pt>
                <c:pt idx="2234">
                  <c:v>399.5</c:v>
                </c:pt>
                <c:pt idx="2235">
                  <c:v>399.5</c:v>
                </c:pt>
                <c:pt idx="2236">
                  <c:v>399.5</c:v>
                </c:pt>
                <c:pt idx="2237">
                  <c:v>399.5</c:v>
                </c:pt>
                <c:pt idx="2238">
                  <c:v>399.5</c:v>
                </c:pt>
                <c:pt idx="2239">
                  <c:v>399.5</c:v>
                </c:pt>
                <c:pt idx="2240">
                  <c:v>399.5</c:v>
                </c:pt>
                <c:pt idx="2241">
                  <c:v>399.5</c:v>
                </c:pt>
                <c:pt idx="2242">
                  <c:v>399.5</c:v>
                </c:pt>
                <c:pt idx="2243">
                  <c:v>399.5</c:v>
                </c:pt>
                <c:pt idx="2244">
                  <c:v>399.5</c:v>
                </c:pt>
                <c:pt idx="2245">
                  <c:v>399.5</c:v>
                </c:pt>
                <c:pt idx="2246">
                  <c:v>399.5</c:v>
                </c:pt>
                <c:pt idx="2247">
                  <c:v>399.5</c:v>
                </c:pt>
                <c:pt idx="2248">
                  <c:v>399.5</c:v>
                </c:pt>
                <c:pt idx="2249">
                  <c:v>399.5</c:v>
                </c:pt>
                <c:pt idx="2250">
                  <c:v>399.5</c:v>
                </c:pt>
                <c:pt idx="2251">
                  <c:v>399.5</c:v>
                </c:pt>
                <c:pt idx="2252">
                  <c:v>399.5</c:v>
                </c:pt>
                <c:pt idx="2253">
                  <c:v>399.5</c:v>
                </c:pt>
                <c:pt idx="2254">
                  <c:v>399.5</c:v>
                </c:pt>
                <c:pt idx="2255">
                  <c:v>399.5</c:v>
                </c:pt>
                <c:pt idx="2256">
                  <c:v>399.5</c:v>
                </c:pt>
                <c:pt idx="2257">
                  <c:v>399.5</c:v>
                </c:pt>
                <c:pt idx="2258">
                  <c:v>399.5</c:v>
                </c:pt>
                <c:pt idx="2259">
                  <c:v>399.5</c:v>
                </c:pt>
                <c:pt idx="2260">
                  <c:v>399.5</c:v>
                </c:pt>
                <c:pt idx="2261">
                  <c:v>399.5</c:v>
                </c:pt>
                <c:pt idx="2262">
                  <c:v>399.5</c:v>
                </c:pt>
                <c:pt idx="2263">
                  <c:v>399.5</c:v>
                </c:pt>
                <c:pt idx="2264">
                  <c:v>399.5</c:v>
                </c:pt>
                <c:pt idx="2265">
                  <c:v>399.5</c:v>
                </c:pt>
                <c:pt idx="2266">
                  <c:v>399.5</c:v>
                </c:pt>
                <c:pt idx="2267">
                  <c:v>399.5</c:v>
                </c:pt>
                <c:pt idx="2268">
                  <c:v>399.5</c:v>
                </c:pt>
                <c:pt idx="2269">
                  <c:v>399.5</c:v>
                </c:pt>
                <c:pt idx="2270">
                  <c:v>399.5</c:v>
                </c:pt>
                <c:pt idx="2271">
                  <c:v>399.5</c:v>
                </c:pt>
                <c:pt idx="2272">
                  <c:v>399.5</c:v>
                </c:pt>
                <c:pt idx="2273">
                  <c:v>399.5</c:v>
                </c:pt>
                <c:pt idx="2274">
                  <c:v>399.5</c:v>
                </c:pt>
                <c:pt idx="2275">
                  <c:v>399.5</c:v>
                </c:pt>
                <c:pt idx="2276">
                  <c:v>399.5</c:v>
                </c:pt>
                <c:pt idx="2277">
                  <c:v>399.5</c:v>
                </c:pt>
                <c:pt idx="2278">
                  <c:v>399.5</c:v>
                </c:pt>
                <c:pt idx="2279">
                  <c:v>399.5</c:v>
                </c:pt>
                <c:pt idx="2280">
                  <c:v>399.5</c:v>
                </c:pt>
                <c:pt idx="2281">
                  <c:v>399.5</c:v>
                </c:pt>
                <c:pt idx="2282">
                  <c:v>399.5</c:v>
                </c:pt>
                <c:pt idx="2283">
                  <c:v>399.5</c:v>
                </c:pt>
                <c:pt idx="2284">
                  <c:v>399.5</c:v>
                </c:pt>
                <c:pt idx="2285">
                  <c:v>399.5</c:v>
                </c:pt>
                <c:pt idx="2286">
                  <c:v>399.5</c:v>
                </c:pt>
                <c:pt idx="2287">
                  <c:v>399.5</c:v>
                </c:pt>
                <c:pt idx="2288">
                  <c:v>399.5</c:v>
                </c:pt>
                <c:pt idx="2289">
                  <c:v>399.5</c:v>
                </c:pt>
                <c:pt idx="2290">
                  <c:v>399.5</c:v>
                </c:pt>
                <c:pt idx="2291">
                  <c:v>399.5</c:v>
                </c:pt>
                <c:pt idx="2292">
                  <c:v>399.5</c:v>
                </c:pt>
                <c:pt idx="2293">
                  <c:v>399.5</c:v>
                </c:pt>
                <c:pt idx="2294">
                  <c:v>399.5</c:v>
                </c:pt>
                <c:pt idx="2295">
                  <c:v>399.5</c:v>
                </c:pt>
                <c:pt idx="2296">
                  <c:v>399.5</c:v>
                </c:pt>
                <c:pt idx="2297">
                  <c:v>399.5</c:v>
                </c:pt>
                <c:pt idx="2298">
                  <c:v>399.5</c:v>
                </c:pt>
                <c:pt idx="2299">
                  <c:v>799</c:v>
                </c:pt>
                <c:pt idx="2300">
                  <c:v>799</c:v>
                </c:pt>
                <c:pt idx="2301">
                  <c:v>799</c:v>
                </c:pt>
                <c:pt idx="2302">
                  <c:v>799</c:v>
                </c:pt>
                <c:pt idx="2303">
                  <c:v>799</c:v>
                </c:pt>
                <c:pt idx="2304">
                  <c:v>799</c:v>
                </c:pt>
                <c:pt idx="2305">
                  <c:v>799</c:v>
                </c:pt>
                <c:pt idx="2306">
                  <c:v>799</c:v>
                </c:pt>
                <c:pt idx="2307">
                  <c:v>799</c:v>
                </c:pt>
                <c:pt idx="2308">
                  <c:v>799</c:v>
                </c:pt>
                <c:pt idx="2309">
                  <c:v>799</c:v>
                </c:pt>
                <c:pt idx="2310">
                  <c:v>799</c:v>
                </c:pt>
                <c:pt idx="2311">
                  <c:v>799</c:v>
                </c:pt>
                <c:pt idx="2312">
                  <c:v>799</c:v>
                </c:pt>
                <c:pt idx="2313">
                  <c:v>799</c:v>
                </c:pt>
                <c:pt idx="2314">
                  <c:v>799</c:v>
                </c:pt>
                <c:pt idx="2315">
                  <c:v>799</c:v>
                </c:pt>
                <c:pt idx="2316">
                  <c:v>799</c:v>
                </c:pt>
                <c:pt idx="2317">
                  <c:v>799</c:v>
                </c:pt>
                <c:pt idx="2318">
                  <c:v>799</c:v>
                </c:pt>
                <c:pt idx="2319">
                  <c:v>799</c:v>
                </c:pt>
                <c:pt idx="2320">
                  <c:v>800</c:v>
                </c:pt>
                <c:pt idx="2321">
                  <c:v>800</c:v>
                </c:pt>
                <c:pt idx="2322">
                  <c:v>800</c:v>
                </c:pt>
                <c:pt idx="2323">
                  <c:v>800</c:v>
                </c:pt>
                <c:pt idx="2324">
                  <c:v>800</c:v>
                </c:pt>
                <c:pt idx="2325">
                  <c:v>800</c:v>
                </c:pt>
                <c:pt idx="2326">
                  <c:v>800</c:v>
                </c:pt>
                <c:pt idx="2327">
                  <c:v>800</c:v>
                </c:pt>
                <c:pt idx="2328">
                  <c:v>800</c:v>
                </c:pt>
                <c:pt idx="2329">
                  <c:v>800</c:v>
                </c:pt>
                <c:pt idx="2330">
                  <c:v>800</c:v>
                </c:pt>
                <c:pt idx="2331">
                  <c:v>800</c:v>
                </c:pt>
                <c:pt idx="2332">
                  <c:v>800</c:v>
                </c:pt>
                <c:pt idx="2333">
                  <c:v>800</c:v>
                </c:pt>
                <c:pt idx="2334">
                  <c:v>800</c:v>
                </c:pt>
                <c:pt idx="2335">
                  <c:v>800</c:v>
                </c:pt>
                <c:pt idx="2336">
                  <c:v>800</c:v>
                </c:pt>
                <c:pt idx="2337">
                  <c:v>800</c:v>
                </c:pt>
                <c:pt idx="2338">
                  <c:v>800</c:v>
                </c:pt>
                <c:pt idx="2339">
                  <c:v>800</c:v>
                </c:pt>
                <c:pt idx="2340">
                  <c:v>800</c:v>
                </c:pt>
                <c:pt idx="2341">
                  <c:v>800</c:v>
                </c:pt>
                <c:pt idx="2342">
                  <c:v>800</c:v>
                </c:pt>
                <c:pt idx="2343">
                  <c:v>800</c:v>
                </c:pt>
                <c:pt idx="2344">
                  <c:v>800</c:v>
                </c:pt>
                <c:pt idx="2345">
                  <c:v>800</c:v>
                </c:pt>
                <c:pt idx="2346">
                  <c:v>800</c:v>
                </c:pt>
                <c:pt idx="2347">
                  <c:v>800</c:v>
                </c:pt>
                <c:pt idx="2348">
                  <c:v>800</c:v>
                </c:pt>
                <c:pt idx="2349">
                  <c:v>800</c:v>
                </c:pt>
                <c:pt idx="2350">
                  <c:v>800</c:v>
                </c:pt>
                <c:pt idx="2351">
                  <c:v>800</c:v>
                </c:pt>
                <c:pt idx="2352">
                  <c:v>800</c:v>
                </c:pt>
                <c:pt idx="2353">
                  <c:v>800</c:v>
                </c:pt>
                <c:pt idx="2354">
                  <c:v>800</c:v>
                </c:pt>
                <c:pt idx="2355">
                  <c:v>800</c:v>
                </c:pt>
                <c:pt idx="2356">
                  <c:v>800</c:v>
                </c:pt>
                <c:pt idx="2357">
                  <c:v>800</c:v>
                </c:pt>
                <c:pt idx="2358">
                  <c:v>800</c:v>
                </c:pt>
                <c:pt idx="2359">
                  <c:v>800</c:v>
                </c:pt>
                <c:pt idx="2360">
                  <c:v>800</c:v>
                </c:pt>
                <c:pt idx="2361">
                  <c:v>800</c:v>
                </c:pt>
                <c:pt idx="2362">
                  <c:v>800</c:v>
                </c:pt>
                <c:pt idx="2363">
                  <c:v>800</c:v>
                </c:pt>
                <c:pt idx="2364">
                  <c:v>800</c:v>
                </c:pt>
                <c:pt idx="2365">
                  <c:v>800</c:v>
                </c:pt>
                <c:pt idx="2366">
                  <c:v>800</c:v>
                </c:pt>
                <c:pt idx="2367">
                  <c:v>800</c:v>
                </c:pt>
                <c:pt idx="2368">
                  <c:v>800</c:v>
                </c:pt>
                <c:pt idx="2369">
                  <c:v>800</c:v>
                </c:pt>
                <c:pt idx="2370">
                  <c:v>800</c:v>
                </c:pt>
                <c:pt idx="2371">
                  <c:v>800</c:v>
                </c:pt>
                <c:pt idx="2372">
                  <c:v>800</c:v>
                </c:pt>
                <c:pt idx="2373">
                  <c:v>800</c:v>
                </c:pt>
                <c:pt idx="2374">
                  <c:v>800</c:v>
                </c:pt>
                <c:pt idx="2375">
                  <c:v>800</c:v>
                </c:pt>
                <c:pt idx="2376">
                  <c:v>800</c:v>
                </c:pt>
                <c:pt idx="2377">
                  <c:v>800</c:v>
                </c:pt>
                <c:pt idx="2378">
                  <c:v>800</c:v>
                </c:pt>
                <c:pt idx="2379">
                  <c:v>800</c:v>
                </c:pt>
                <c:pt idx="2380">
                  <c:v>800</c:v>
                </c:pt>
                <c:pt idx="2381">
                  <c:v>800</c:v>
                </c:pt>
                <c:pt idx="2382">
                  <c:v>800</c:v>
                </c:pt>
                <c:pt idx="2383">
                  <c:v>800</c:v>
                </c:pt>
                <c:pt idx="2384">
                  <c:v>800</c:v>
                </c:pt>
                <c:pt idx="2385">
                  <c:v>800</c:v>
                </c:pt>
                <c:pt idx="2386">
                  <c:v>800</c:v>
                </c:pt>
                <c:pt idx="2387">
                  <c:v>800</c:v>
                </c:pt>
                <c:pt idx="2388">
                  <c:v>800</c:v>
                </c:pt>
                <c:pt idx="2389">
                  <c:v>800</c:v>
                </c:pt>
                <c:pt idx="2390">
                  <c:v>800</c:v>
                </c:pt>
                <c:pt idx="2391">
                  <c:v>800</c:v>
                </c:pt>
                <c:pt idx="2392">
                  <c:v>800</c:v>
                </c:pt>
                <c:pt idx="2393">
                  <c:v>800</c:v>
                </c:pt>
                <c:pt idx="2394">
                  <c:v>800</c:v>
                </c:pt>
                <c:pt idx="2395">
                  <c:v>800</c:v>
                </c:pt>
                <c:pt idx="2396">
                  <c:v>800</c:v>
                </c:pt>
                <c:pt idx="2397">
                  <c:v>800</c:v>
                </c:pt>
                <c:pt idx="2398">
                  <c:v>800</c:v>
                </c:pt>
                <c:pt idx="2399">
                  <c:v>800</c:v>
                </c:pt>
                <c:pt idx="2400">
                  <c:v>800</c:v>
                </c:pt>
                <c:pt idx="2401">
                  <c:v>800</c:v>
                </c:pt>
                <c:pt idx="2402">
                  <c:v>800</c:v>
                </c:pt>
                <c:pt idx="2403">
                  <c:v>800</c:v>
                </c:pt>
                <c:pt idx="2404">
                  <c:v>800</c:v>
                </c:pt>
                <c:pt idx="2405">
                  <c:v>800</c:v>
                </c:pt>
                <c:pt idx="2406">
                  <c:v>800</c:v>
                </c:pt>
                <c:pt idx="2407">
                  <c:v>800</c:v>
                </c:pt>
                <c:pt idx="2408">
                  <c:v>800</c:v>
                </c:pt>
                <c:pt idx="2409">
                  <c:v>800</c:v>
                </c:pt>
                <c:pt idx="2410">
                  <c:v>800</c:v>
                </c:pt>
                <c:pt idx="2411">
                  <c:v>800</c:v>
                </c:pt>
                <c:pt idx="2412">
                  <c:v>800</c:v>
                </c:pt>
                <c:pt idx="2413">
                  <c:v>800</c:v>
                </c:pt>
                <c:pt idx="2414">
                  <c:v>800</c:v>
                </c:pt>
                <c:pt idx="2415">
                  <c:v>800</c:v>
                </c:pt>
                <c:pt idx="2416">
                  <c:v>800</c:v>
                </c:pt>
                <c:pt idx="2417">
                  <c:v>800</c:v>
                </c:pt>
                <c:pt idx="2418">
                  <c:v>800</c:v>
                </c:pt>
                <c:pt idx="2419">
                  <c:v>800</c:v>
                </c:pt>
                <c:pt idx="2420">
                  <c:v>800</c:v>
                </c:pt>
                <c:pt idx="2421">
                  <c:v>800</c:v>
                </c:pt>
                <c:pt idx="2422">
                  <c:v>800</c:v>
                </c:pt>
                <c:pt idx="2423">
                  <c:v>800</c:v>
                </c:pt>
                <c:pt idx="2424">
                  <c:v>800</c:v>
                </c:pt>
                <c:pt idx="2425">
                  <c:v>800</c:v>
                </c:pt>
                <c:pt idx="2426">
                  <c:v>800</c:v>
                </c:pt>
                <c:pt idx="2427">
                  <c:v>800</c:v>
                </c:pt>
                <c:pt idx="2428">
                  <c:v>800</c:v>
                </c:pt>
                <c:pt idx="2429">
                  <c:v>800</c:v>
                </c:pt>
                <c:pt idx="2430">
                  <c:v>800</c:v>
                </c:pt>
                <c:pt idx="2431">
                  <c:v>800</c:v>
                </c:pt>
                <c:pt idx="2432">
                  <c:v>800</c:v>
                </c:pt>
                <c:pt idx="2433">
                  <c:v>800</c:v>
                </c:pt>
                <c:pt idx="2434">
                  <c:v>800</c:v>
                </c:pt>
                <c:pt idx="2435">
                  <c:v>800</c:v>
                </c:pt>
                <c:pt idx="2436">
                  <c:v>800</c:v>
                </c:pt>
                <c:pt idx="2437">
                  <c:v>800</c:v>
                </c:pt>
                <c:pt idx="2438">
                  <c:v>800</c:v>
                </c:pt>
                <c:pt idx="2439">
                  <c:v>800</c:v>
                </c:pt>
                <c:pt idx="2440">
                  <c:v>800</c:v>
                </c:pt>
                <c:pt idx="2441">
                  <c:v>800</c:v>
                </c:pt>
                <c:pt idx="2442">
                  <c:v>800</c:v>
                </c:pt>
                <c:pt idx="2443">
                  <c:v>800</c:v>
                </c:pt>
                <c:pt idx="2444">
                  <c:v>800</c:v>
                </c:pt>
                <c:pt idx="2445">
                  <c:v>800</c:v>
                </c:pt>
                <c:pt idx="2446">
                  <c:v>800</c:v>
                </c:pt>
                <c:pt idx="2447">
                  <c:v>800</c:v>
                </c:pt>
                <c:pt idx="2448">
                  <c:v>800</c:v>
                </c:pt>
                <c:pt idx="2449">
                  <c:v>800</c:v>
                </c:pt>
                <c:pt idx="2450">
                  <c:v>800</c:v>
                </c:pt>
                <c:pt idx="2451">
                  <c:v>800</c:v>
                </c:pt>
                <c:pt idx="2452">
                  <c:v>800</c:v>
                </c:pt>
                <c:pt idx="2453">
                  <c:v>800</c:v>
                </c:pt>
                <c:pt idx="2454">
                  <c:v>800</c:v>
                </c:pt>
                <c:pt idx="2455">
                  <c:v>800</c:v>
                </c:pt>
                <c:pt idx="2456">
                  <c:v>800</c:v>
                </c:pt>
                <c:pt idx="2457">
                  <c:v>800</c:v>
                </c:pt>
                <c:pt idx="2458">
                  <c:v>800</c:v>
                </c:pt>
                <c:pt idx="2459">
                  <c:v>800</c:v>
                </c:pt>
                <c:pt idx="2460">
                  <c:v>800</c:v>
                </c:pt>
                <c:pt idx="2461">
                  <c:v>800</c:v>
                </c:pt>
                <c:pt idx="2462">
                  <c:v>800</c:v>
                </c:pt>
                <c:pt idx="2463">
                  <c:v>800</c:v>
                </c:pt>
                <c:pt idx="2464">
                  <c:v>800</c:v>
                </c:pt>
                <c:pt idx="2465">
                  <c:v>800</c:v>
                </c:pt>
                <c:pt idx="2466">
                  <c:v>800</c:v>
                </c:pt>
                <c:pt idx="2467">
                  <c:v>800</c:v>
                </c:pt>
                <c:pt idx="2468">
                  <c:v>800</c:v>
                </c:pt>
                <c:pt idx="2469">
                  <c:v>800</c:v>
                </c:pt>
                <c:pt idx="2470">
                  <c:v>800</c:v>
                </c:pt>
                <c:pt idx="2471">
                  <c:v>800</c:v>
                </c:pt>
                <c:pt idx="2472">
                  <c:v>800</c:v>
                </c:pt>
                <c:pt idx="2473">
                  <c:v>800</c:v>
                </c:pt>
                <c:pt idx="2474">
                  <c:v>800</c:v>
                </c:pt>
                <c:pt idx="2475">
                  <c:v>800</c:v>
                </c:pt>
                <c:pt idx="2476">
                  <c:v>800</c:v>
                </c:pt>
                <c:pt idx="2477">
                  <c:v>800</c:v>
                </c:pt>
                <c:pt idx="2478">
                  <c:v>800</c:v>
                </c:pt>
                <c:pt idx="2479">
                  <c:v>800</c:v>
                </c:pt>
                <c:pt idx="2480">
                  <c:v>800</c:v>
                </c:pt>
                <c:pt idx="2481">
                  <c:v>800</c:v>
                </c:pt>
                <c:pt idx="2482">
                  <c:v>800</c:v>
                </c:pt>
                <c:pt idx="2483">
                  <c:v>800</c:v>
                </c:pt>
                <c:pt idx="2484">
                  <c:v>800</c:v>
                </c:pt>
                <c:pt idx="2485">
                  <c:v>800</c:v>
                </c:pt>
                <c:pt idx="2486">
                  <c:v>800</c:v>
                </c:pt>
                <c:pt idx="2487">
                  <c:v>800</c:v>
                </c:pt>
                <c:pt idx="2488">
                  <c:v>800</c:v>
                </c:pt>
                <c:pt idx="2489">
                  <c:v>800</c:v>
                </c:pt>
                <c:pt idx="2490">
                  <c:v>800</c:v>
                </c:pt>
                <c:pt idx="2491">
                  <c:v>800</c:v>
                </c:pt>
                <c:pt idx="2492">
                  <c:v>800</c:v>
                </c:pt>
                <c:pt idx="2493">
                  <c:v>800</c:v>
                </c:pt>
                <c:pt idx="2494">
                  <c:v>800</c:v>
                </c:pt>
                <c:pt idx="2495">
                  <c:v>800</c:v>
                </c:pt>
                <c:pt idx="2496">
                  <c:v>800</c:v>
                </c:pt>
                <c:pt idx="2497">
                  <c:v>800</c:v>
                </c:pt>
                <c:pt idx="2498">
                  <c:v>800</c:v>
                </c:pt>
                <c:pt idx="2499">
                  <c:v>800</c:v>
                </c:pt>
                <c:pt idx="2500">
                  <c:v>800</c:v>
                </c:pt>
                <c:pt idx="2501">
                  <c:v>800</c:v>
                </c:pt>
                <c:pt idx="2502">
                  <c:v>800</c:v>
                </c:pt>
                <c:pt idx="2503">
                  <c:v>800</c:v>
                </c:pt>
                <c:pt idx="2504">
                  <c:v>800</c:v>
                </c:pt>
                <c:pt idx="2505">
                  <c:v>800</c:v>
                </c:pt>
                <c:pt idx="2506">
                  <c:v>800</c:v>
                </c:pt>
                <c:pt idx="2507">
                  <c:v>800</c:v>
                </c:pt>
                <c:pt idx="2508">
                  <c:v>800</c:v>
                </c:pt>
                <c:pt idx="2509">
                  <c:v>800</c:v>
                </c:pt>
                <c:pt idx="2510">
                  <c:v>800</c:v>
                </c:pt>
                <c:pt idx="2511">
                  <c:v>800</c:v>
                </c:pt>
                <c:pt idx="2512">
                  <c:v>800</c:v>
                </c:pt>
                <c:pt idx="2513">
                  <c:v>800</c:v>
                </c:pt>
                <c:pt idx="2514">
                  <c:v>800</c:v>
                </c:pt>
                <c:pt idx="2515">
                  <c:v>800</c:v>
                </c:pt>
                <c:pt idx="2516">
                  <c:v>800</c:v>
                </c:pt>
                <c:pt idx="2517">
                  <c:v>800</c:v>
                </c:pt>
                <c:pt idx="2518">
                  <c:v>800</c:v>
                </c:pt>
                <c:pt idx="2519">
                  <c:v>800</c:v>
                </c:pt>
                <c:pt idx="2520">
                  <c:v>800</c:v>
                </c:pt>
                <c:pt idx="2521">
                  <c:v>800</c:v>
                </c:pt>
                <c:pt idx="2522">
                  <c:v>800</c:v>
                </c:pt>
                <c:pt idx="2523">
                  <c:v>800</c:v>
                </c:pt>
                <c:pt idx="2524">
                  <c:v>800</c:v>
                </c:pt>
                <c:pt idx="2525">
                  <c:v>800</c:v>
                </c:pt>
                <c:pt idx="2526">
                  <c:v>800</c:v>
                </c:pt>
                <c:pt idx="2527">
                  <c:v>800</c:v>
                </c:pt>
                <c:pt idx="2528">
                  <c:v>800</c:v>
                </c:pt>
                <c:pt idx="2529">
                  <c:v>800</c:v>
                </c:pt>
                <c:pt idx="2530">
                  <c:v>800</c:v>
                </c:pt>
                <c:pt idx="2531">
                  <c:v>800</c:v>
                </c:pt>
                <c:pt idx="2532">
                  <c:v>800</c:v>
                </c:pt>
                <c:pt idx="2533">
                  <c:v>800</c:v>
                </c:pt>
                <c:pt idx="2534">
                  <c:v>800</c:v>
                </c:pt>
                <c:pt idx="2535">
                  <c:v>800</c:v>
                </c:pt>
                <c:pt idx="2536">
                  <c:v>800</c:v>
                </c:pt>
                <c:pt idx="2537">
                  <c:v>800</c:v>
                </c:pt>
                <c:pt idx="2538">
                  <c:v>800</c:v>
                </c:pt>
                <c:pt idx="2539">
                  <c:v>800</c:v>
                </c:pt>
                <c:pt idx="2540">
                  <c:v>800</c:v>
                </c:pt>
                <c:pt idx="2541">
                  <c:v>800</c:v>
                </c:pt>
                <c:pt idx="2542">
                  <c:v>800</c:v>
                </c:pt>
                <c:pt idx="2543">
                  <c:v>800</c:v>
                </c:pt>
                <c:pt idx="2544">
                  <c:v>800</c:v>
                </c:pt>
                <c:pt idx="2545">
                  <c:v>800</c:v>
                </c:pt>
                <c:pt idx="2546">
                  <c:v>800</c:v>
                </c:pt>
                <c:pt idx="2547">
                  <c:v>800</c:v>
                </c:pt>
                <c:pt idx="2548">
                  <c:v>800</c:v>
                </c:pt>
                <c:pt idx="2549">
                  <c:v>800</c:v>
                </c:pt>
                <c:pt idx="2550">
                  <c:v>800</c:v>
                </c:pt>
                <c:pt idx="2551">
                  <c:v>800</c:v>
                </c:pt>
                <c:pt idx="2552">
                  <c:v>800</c:v>
                </c:pt>
                <c:pt idx="2553">
                  <c:v>800</c:v>
                </c:pt>
                <c:pt idx="2554">
                  <c:v>800</c:v>
                </c:pt>
                <c:pt idx="2555">
                  <c:v>800</c:v>
                </c:pt>
                <c:pt idx="2556">
                  <c:v>800</c:v>
                </c:pt>
                <c:pt idx="2557">
                  <c:v>800</c:v>
                </c:pt>
                <c:pt idx="2558">
                  <c:v>800</c:v>
                </c:pt>
                <c:pt idx="2559">
                  <c:v>800</c:v>
                </c:pt>
                <c:pt idx="2560">
                  <c:v>800</c:v>
                </c:pt>
                <c:pt idx="2561">
                  <c:v>800</c:v>
                </c:pt>
                <c:pt idx="2562">
                  <c:v>800</c:v>
                </c:pt>
                <c:pt idx="2563">
                  <c:v>800</c:v>
                </c:pt>
                <c:pt idx="2564">
                  <c:v>800</c:v>
                </c:pt>
                <c:pt idx="2565">
                  <c:v>800</c:v>
                </c:pt>
                <c:pt idx="2566">
                  <c:v>800</c:v>
                </c:pt>
                <c:pt idx="2567">
                  <c:v>800</c:v>
                </c:pt>
                <c:pt idx="2568">
                  <c:v>800</c:v>
                </c:pt>
                <c:pt idx="2569">
                  <c:v>800</c:v>
                </c:pt>
                <c:pt idx="2570">
                  <c:v>800</c:v>
                </c:pt>
                <c:pt idx="2571">
                  <c:v>800</c:v>
                </c:pt>
                <c:pt idx="2572">
                  <c:v>800</c:v>
                </c:pt>
                <c:pt idx="2573">
                  <c:v>800</c:v>
                </c:pt>
                <c:pt idx="2574">
                  <c:v>800</c:v>
                </c:pt>
                <c:pt idx="2575">
                  <c:v>800</c:v>
                </c:pt>
                <c:pt idx="2576">
                  <c:v>800</c:v>
                </c:pt>
                <c:pt idx="2577">
                  <c:v>800</c:v>
                </c:pt>
                <c:pt idx="2578">
                  <c:v>800</c:v>
                </c:pt>
                <c:pt idx="2579">
                  <c:v>800</c:v>
                </c:pt>
                <c:pt idx="2580">
                  <c:v>800</c:v>
                </c:pt>
                <c:pt idx="2581">
                  <c:v>800</c:v>
                </c:pt>
                <c:pt idx="2582">
                  <c:v>800</c:v>
                </c:pt>
                <c:pt idx="2583">
                  <c:v>800</c:v>
                </c:pt>
                <c:pt idx="2584">
                  <c:v>800</c:v>
                </c:pt>
                <c:pt idx="2585">
                  <c:v>800</c:v>
                </c:pt>
                <c:pt idx="2586">
                  <c:v>800</c:v>
                </c:pt>
                <c:pt idx="2587">
                  <c:v>800</c:v>
                </c:pt>
                <c:pt idx="2588">
                  <c:v>800</c:v>
                </c:pt>
                <c:pt idx="2589">
                  <c:v>800</c:v>
                </c:pt>
                <c:pt idx="2590">
                  <c:v>800</c:v>
                </c:pt>
                <c:pt idx="2591">
                  <c:v>800</c:v>
                </c:pt>
                <c:pt idx="2592">
                  <c:v>800</c:v>
                </c:pt>
                <c:pt idx="2593">
                  <c:v>800</c:v>
                </c:pt>
                <c:pt idx="2594">
                  <c:v>800</c:v>
                </c:pt>
                <c:pt idx="2595">
                  <c:v>800</c:v>
                </c:pt>
                <c:pt idx="2596">
                  <c:v>800</c:v>
                </c:pt>
                <c:pt idx="2597">
                  <c:v>800</c:v>
                </c:pt>
                <c:pt idx="2598">
                  <c:v>800</c:v>
                </c:pt>
                <c:pt idx="2599">
                  <c:v>800</c:v>
                </c:pt>
                <c:pt idx="2600">
                  <c:v>800</c:v>
                </c:pt>
                <c:pt idx="2601">
                  <c:v>800</c:v>
                </c:pt>
                <c:pt idx="2602">
                  <c:v>800</c:v>
                </c:pt>
                <c:pt idx="2603">
                  <c:v>800</c:v>
                </c:pt>
                <c:pt idx="2604">
                  <c:v>800</c:v>
                </c:pt>
                <c:pt idx="2605">
                  <c:v>800</c:v>
                </c:pt>
                <c:pt idx="2606">
                  <c:v>800</c:v>
                </c:pt>
                <c:pt idx="2607">
                  <c:v>800</c:v>
                </c:pt>
                <c:pt idx="2608">
                  <c:v>800</c:v>
                </c:pt>
                <c:pt idx="2609">
                  <c:v>800</c:v>
                </c:pt>
                <c:pt idx="2610">
                  <c:v>800</c:v>
                </c:pt>
                <c:pt idx="2611">
                  <c:v>800</c:v>
                </c:pt>
                <c:pt idx="2612">
                  <c:v>800</c:v>
                </c:pt>
                <c:pt idx="2613">
                  <c:v>800</c:v>
                </c:pt>
                <c:pt idx="2614">
                  <c:v>800</c:v>
                </c:pt>
                <c:pt idx="2615">
                  <c:v>800</c:v>
                </c:pt>
                <c:pt idx="2616">
                  <c:v>800</c:v>
                </c:pt>
                <c:pt idx="2617">
                  <c:v>800</c:v>
                </c:pt>
                <c:pt idx="2618">
                  <c:v>800</c:v>
                </c:pt>
                <c:pt idx="2619">
                  <c:v>800</c:v>
                </c:pt>
                <c:pt idx="2620">
                  <c:v>800</c:v>
                </c:pt>
                <c:pt idx="2621">
                  <c:v>800</c:v>
                </c:pt>
                <c:pt idx="2622">
                  <c:v>800</c:v>
                </c:pt>
                <c:pt idx="2623">
                  <c:v>800</c:v>
                </c:pt>
                <c:pt idx="2624">
                  <c:v>800</c:v>
                </c:pt>
                <c:pt idx="2625">
                  <c:v>800</c:v>
                </c:pt>
                <c:pt idx="2626">
                  <c:v>800</c:v>
                </c:pt>
                <c:pt idx="2627">
                  <c:v>800</c:v>
                </c:pt>
                <c:pt idx="2628">
                  <c:v>800</c:v>
                </c:pt>
                <c:pt idx="2629">
                  <c:v>800</c:v>
                </c:pt>
                <c:pt idx="2630">
                  <c:v>800</c:v>
                </c:pt>
                <c:pt idx="2631">
                  <c:v>800</c:v>
                </c:pt>
                <c:pt idx="2632">
                  <c:v>800</c:v>
                </c:pt>
                <c:pt idx="2633">
                  <c:v>800</c:v>
                </c:pt>
                <c:pt idx="2634">
                  <c:v>800</c:v>
                </c:pt>
                <c:pt idx="2635">
                  <c:v>800</c:v>
                </c:pt>
                <c:pt idx="2636">
                  <c:v>800</c:v>
                </c:pt>
                <c:pt idx="2637">
                  <c:v>800</c:v>
                </c:pt>
                <c:pt idx="2638">
                  <c:v>800</c:v>
                </c:pt>
                <c:pt idx="2639">
                  <c:v>800</c:v>
                </c:pt>
                <c:pt idx="2640">
                  <c:v>800</c:v>
                </c:pt>
                <c:pt idx="2641">
                  <c:v>800</c:v>
                </c:pt>
                <c:pt idx="2642">
                  <c:v>800</c:v>
                </c:pt>
                <c:pt idx="2643">
                  <c:v>800</c:v>
                </c:pt>
                <c:pt idx="2644">
                  <c:v>800</c:v>
                </c:pt>
                <c:pt idx="2645">
                  <c:v>800</c:v>
                </c:pt>
                <c:pt idx="2646">
                  <c:v>800</c:v>
                </c:pt>
                <c:pt idx="2647">
                  <c:v>800</c:v>
                </c:pt>
                <c:pt idx="2648">
                  <c:v>800</c:v>
                </c:pt>
                <c:pt idx="2649">
                  <c:v>800</c:v>
                </c:pt>
                <c:pt idx="2650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E46-4F28-B774-C587E49A02CE}"/>
            </c:ext>
          </c:extLst>
        </c:ser>
        <c:ser>
          <c:idx val="8"/>
          <c:order val="8"/>
          <c:tx>
            <c:v>Population 900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den'!$J$46714:$J$49008</c:f>
              <c:numCache>
                <c:formatCode>General</c:formatCode>
                <c:ptCount val="2295"/>
                <c:pt idx="0">
                  <c:v>1.1111109999999999E-3</c:v>
                </c:pt>
                <c:pt idx="1">
                  <c:v>1.1111109999999999E-3</c:v>
                </c:pt>
                <c:pt idx="2">
                  <c:v>1.1111109999999999E-3</c:v>
                </c:pt>
                <c:pt idx="3">
                  <c:v>1.1111109999999999E-3</c:v>
                </c:pt>
                <c:pt idx="4">
                  <c:v>1.1111109999999999E-3</c:v>
                </c:pt>
                <c:pt idx="5">
                  <c:v>1.1111109999999999E-3</c:v>
                </c:pt>
                <c:pt idx="6">
                  <c:v>1.1111109999999999E-3</c:v>
                </c:pt>
                <c:pt idx="7">
                  <c:v>1.1111109999999999E-3</c:v>
                </c:pt>
                <c:pt idx="8">
                  <c:v>1.1111109999999999E-3</c:v>
                </c:pt>
                <c:pt idx="9">
                  <c:v>1.1111109999999999E-3</c:v>
                </c:pt>
                <c:pt idx="10">
                  <c:v>1.1111109999999999E-3</c:v>
                </c:pt>
                <c:pt idx="11">
                  <c:v>1.1111109999999999E-3</c:v>
                </c:pt>
                <c:pt idx="12">
                  <c:v>1.1111109999999999E-3</c:v>
                </c:pt>
                <c:pt idx="13">
                  <c:v>1.1111109999999999E-3</c:v>
                </c:pt>
                <c:pt idx="14">
                  <c:v>1.1111109999999999E-3</c:v>
                </c:pt>
                <c:pt idx="15">
                  <c:v>1.1123470000000001E-3</c:v>
                </c:pt>
                <c:pt idx="16">
                  <c:v>1.1123470000000001E-3</c:v>
                </c:pt>
                <c:pt idx="17">
                  <c:v>1.1123470000000001E-3</c:v>
                </c:pt>
                <c:pt idx="18">
                  <c:v>1.1123470000000001E-3</c:v>
                </c:pt>
                <c:pt idx="19">
                  <c:v>1.1123470000000001E-3</c:v>
                </c:pt>
                <c:pt idx="20">
                  <c:v>1.1123470000000001E-3</c:v>
                </c:pt>
                <c:pt idx="21">
                  <c:v>1.1123470000000001E-3</c:v>
                </c:pt>
                <c:pt idx="22">
                  <c:v>1.1123470000000001E-3</c:v>
                </c:pt>
                <c:pt idx="23">
                  <c:v>1.1123470000000001E-3</c:v>
                </c:pt>
                <c:pt idx="24">
                  <c:v>1.1123470000000001E-3</c:v>
                </c:pt>
                <c:pt idx="25">
                  <c:v>1.1123470000000001E-3</c:v>
                </c:pt>
                <c:pt idx="26">
                  <c:v>1.1123470000000001E-3</c:v>
                </c:pt>
                <c:pt idx="27">
                  <c:v>1.1123470000000001E-3</c:v>
                </c:pt>
                <c:pt idx="28">
                  <c:v>1.1123470000000001E-3</c:v>
                </c:pt>
                <c:pt idx="29">
                  <c:v>1.1123470000000001E-3</c:v>
                </c:pt>
                <c:pt idx="30">
                  <c:v>1.1123470000000001E-3</c:v>
                </c:pt>
                <c:pt idx="31">
                  <c:v>1.1123470000000001E-3</c:v>
                </c:pt>
                <c:pt idx="32">
                  <c:v>1.1123470000000001E-3</c:v>
                </c:pt>
                <c:pt idx="33">
                  <c:v>1.1123470000000001E-3</c:v>
                </c:pt>
                <c:pt idx="34">
                  <c:v>1.1123470000000001E-3</c:v>
                </c:pt>
                <c:pt idx="35">
                  <c:v>1.1123470000000001E-3</c:v>
                </c:pt>
                <c:pt idx="36">
                  <c:v>2.2246940000000002E-3</c:v>
                </c:pt>
                <c:pt idx="37">
                  <c:v>2.2246940000000002E-3</c:v>
                </c:pt>
                <c:pt idx="38">
                  <c:v>2.2246940000000002E-3</c:v>
                </c:pt>
                <c:pt idx="39">
                  <c:v>2.2246940000000002E-3</c:v>
                </c:pt>
                <c:pt idx="40">
                  <c:v>2.2246940000000002E-3</c:v>
                </c:pt>
                <c:pt idx="41">
                  <c:v>2.2246940000000002E-3</c:v>
                </c:pt>
                <c:pt idx="42">
                  <c:v>2.2246940000000002E-3</c:v>
                </c:pt>
                <c:pt idx="43">
                  <c:v>2.2246940000000002E-3</c:v>
                </c:pt>
                <c:pt idx="44">
                  <c:v>2.2246940000000002E-3</c:v>
                </c:pt>
                <c:pt idx="45">
                  <c:v>2.2246940000000002E-3</c:v>
                </c:pt>
                <c:pt idx="46">
                  <c:v>2.2246940000000002E-3</c:v>
                </c:pt>
                <c:pt idx="47">
                  <c:v>2.2246940000000002E-3</c:v>
                </c:pt>
                <c:pt idx="48">
                  <c:v>2.2246940000000002E-3</c:v>
                </c:pt>
                <c:pt idx="49">
                  <c:v>2.2246940000000002E-3</c:v>
                </c:pt>
                <c:pt idx="50">
                  <c:v>2.2246940000000002E-3</c:v>
                </c:pt>
                <c:pt idx="51">
                  <c:v>2.2246940000000002E-3</c:v>
                </c:pt>
                <c:pt idx="52">
                  <c:v>2.2246940000000002E-3</c:v>
                </c:pt>
                <c:pt idx="53">
                  <c:v>2.2246940000000002E-3</c:v>
                </c:pt>
                <c:pt idx="54">
                  <c:v>2.2246940000000002E-3</c:v>
                </c:pt>
                <c:pt idx="55">
                  <c:v>2.2246940000000002E-3</c:v>
                </c:pt>
                <c:pt idx="56">
                  <c:v>2.2246940000000002E-3</c:v>
                </c:pt>
                <c:pt idx="57">
                  <c:v>2.2246940000000002E-3</c:v>
                </c:pt>
                <c:pt idx="58">
                  <c:v>2.2246940000000002E-3</c:v>
                </c:pt>
                <c:pt idx="59">
                  <c:v>2.2246940000000002E-3</c:v>
                </c:pt>
                <c:pt idx="60">
                  <c:v>2.2246940000000002E-3</c:v>
                </c:pt>
                <c:pt idx="61">
                  <c:v>2.2246940000000002E-3</c:v>
                </c:pt>
                <c:pt idx="62">
                  <c:v>2.2246940000000002E-3</c:v>
                </c:pt>
                <c:pt idx="63">
                  <c:v>2.2246940000000002E-3</c:v>
                </c:pt>
                <c:pt idx="64">
                  <c:v>2.2246940000000002E-3</c:v>
                </c:pt>
                <c:pt idx="65">
                  <c:v>2.2246940000000002E-3</c:v>
                </c:pt>
                <c:pt idx="66">
                  <c:v>2.2246940000000002E-3</c:v>
                </c:pt>
                <c:pt idx="67">
                  <c:v>2.2246940000000002E-3</c:v>
                </c:pt>
                <c:pt idx="68">
                  <c:v>2.2246940000000002E-3</c:v>
                </c:pt>
                <c:pt idx="69">
                  <c:v>2.2246940000000002E-3</c:v>
                </c:pt>
                <c:pt idx="70">
                  <c:v>2.2246940000000002E-3</c:v>
                </c:pt>
                <c:pt idx="71">
                  <c:v>2.2246940000000002E-3</c:v>
                </c:pt>
                <c:pt idx="72">
                  <c:v>2.2246940000000002E-3</c:v>
                </c:pt>
                <c:pt idx="73">
                  <c:v>2.2246940000000002E-3</c:v>
                </c:pt>
                <c:pt idx="74">
                  <c:v>2.2246940000000002E-3</c:v>
                </c:pt>
                <c:pt idx="75">
                  <c:v>2.2246940000000002E-3</c:v>
                </c:pt>
                <c:pt idx="76">
                  <c:v>2.2246940000000002E-3</c:v>
                </c:pt>
                <c:pt idx="77">
                  <c:v>2.2246940000000002E-3</c:v>
                </c:pt>
                <c:pt idx="78">
                  <c:v>2.2246940000000002E-3</c:v>
                </c:pt>
                <c:pt idx="79">
                  <c:v>2.2246940000000002E-3</c:v>
                </c:pt>
                <c:pt idx="80">
                  <c:v>2.2246940000000002E-3</c:v>
                </c:pt>
                <c:pt idx="81">
                  <c:v>2.2246940000000002E-3</c:v>
                </c:pt>
                <c:pt idx="82">
                  <c:v>2.2246940000000002E-3</c:v>
                </c:pt>
                <c:pt idx="83">
                  <c:v>2.2246940000000002E-3</c:v>
                </c:pt>
                <c:pt idx="84">
                  <c:v>2.2246940000000002E-3</c:v>
                </c:pt>
                <c:pt idx="85">
                  <c:v>2.2246940000000002E-3</c:v>
                </c:pt>
                <c:pt idx="86">
                  <c:v>2.2246940000000002E-3</c:v>
                </c:pt>
                <c:pt idx="87">
                  <c:v>2.2246940000000002E-3</c:v>
                </c:pt>
                <c:pt idx="88">
                  <c:v>2.2246940000000002E-3</c:v>
                </c:pt>
                <c:pt idx="89">
                  <c:v>2.2246940000000002E-3</c:v>
                </c:pt>
                <c:pt idx="90">
                  <c:v>2.2246940000000002E-3</c:v>
                </c:pt>
                <c:pt idx="91">
                  <c:v>2.2246940000000002E-3</c:v>
                </c:pt>
                <c:pt idx="92">
                  <c:v>2.2246940000000002E-3</c:v>
                </c:pt>
                <c:pt idx="93">
                  <c:v>2.2246940000000002E-3</c:v>
                </c:pt>
                <c:pt idx="94">
                  <c:v>2.2246940000000002E-3</c:v>
                </c:pt>
                <c:pt idx="95">
                  <c:v>2.2246940000000002E-3</c:v>
                </c:pt>
                <c:pt idx="96">
                  <c:v>2.2246940000000002E-3</c:v>
                </c:pt>
                <c:pt idx="97">
                  <c:v>2.2246940000000002E-3</c:v>
                </c:pt>
                <c:pt idx="98">
                  <c:v>2.2246940000000002E-3</c:v>
                </c:pt>
                <c:pt idx="99">
                  <c:v>2.2246940000000002E-3</c:v>
                </c:pt>
                <c:pt idx="100">
                  <c:v>2.2246940000000002E-3</c:v>
                </c:pt>
                <c:pt idx="101">
                  <c:v>2.2246940000000002E-3</c:v>
                </c:pt>
                <c:pt idx="102">
                  <c:v>2.2246940000000002E-3</c:v>
                </c:pt>
                <c:pt idx="103">
                  <c:v>2.2246940000000002E-3</c:v>
                </c:pt>
                <c:pt idx="104">
                  <c:v>2.2246940000000002E-3</c:v>
                </c:pt>
                <c:pt idx="105">
                  <c:v>2.2246940000000002E-3</c:v>
                </c:pt>
                <c:pt idx="106">
                  <c:v>2.2246940000000002E-3</c:v>
                </c:pt>
                <c:pt idx="107">
                  <c:v>2.2246940000000002E-3</c:v>
                </c:pt>
                <c:pt idx="108">
                  <c:v>2.2246940000000002E-3</c:v>
                </c:pt>
                <c:pt idx="109">
                  <c:v>2.2246940000000002E-3</c:v>
                </c:pt>
                <c:pt idx="110">
                  <c:v>2.2246940000000002E-3</c:v>
                </c:pt>
                <c:pt idx="111">
                  <c:v>2.2246940000000002E-3</c:v>
                </c:pt>
                <c:pt idx="112">
                  <c:v>2.2246940000000002E-3</c:v>
                </c:pt>
                <c:pt idx="113">
                  <c:v>2.2246940000000002E-3</c:v>
                </c:pt>
                <c:pt idx="114">
                  <c:v>2.2246940000000002E-3</c:v>
                </c:pt>
                <c:pt idx="115">
                  <c:v>2.2246940000000002E-3</c:v>
                </c:pt>
                <c:pt idx="116">
                  <c:v>2.2246940000000002E-3</c:v>
                </c:pt>
                <c:pt idx="117">
                  <c:v>2.2246940000000002E-3</c:v>
                </c:pt>
                <c:pt idx="118">
                  <c:v>2.2246940000000002E-3</c:v>
                </c:pt>
                <c:pt idx="119">
                  <c:v>2.2246940000000002E-3</c:v>
                </c:pt>
                <c:pt idx="120">
                  <c:v>2.2246940000000002E-3</c:v>
                </c:pt>
                <c:pt idx="121">
                  <c:v>2.2246940000000002E-3</c:v>
                </c:pt>
                <c:pt idx="122">
                  <c:v>2.2246940000000002E-3</c:v>
                </c:pt>
                <c:pt idx="123">
                  <c:v>2.2246940000000002E-3</c:v>
                </c:pt>
                <c:pt idx="124">
                  <c:v>2.2246940000000002E-3</c:v>
                </c:pt>
                <c:pt idx="125">
                  <c:v>2.2246940000000002E-3</c:v>
                </c:pt>
                <c:pt idx="126">
                  <c:v>2.2246940000000002E-3</c:v>
                </c:pt>
                <c:pt idx="127">
                  <c:v>2.2246940000000002E-3</c:v>
                </c:pt>
                <c:pt idx="128">
                  <c:v>2.2246940000000002E-3</c:v>
                </c:pt>
                <c:pt idx="129">
                  <c:v>2.2246940000000002E-3</c:v>
                </c:pt>
                <c:pt idx="130">
                  <c:v>2.2246940000000002E-3</c:v>
                </c:pt>
                <c:pt idx="131">
                  <c:v>2.2246940000000002E-3</c:v>
                </c:pt>
                <c:pt idx="132">
                  <c:v>2.2246940000000002E-3</c:v>
                </c:pt>
                <c:pt idx="133">
                  <c:v>2.2246940000000002E-3</c:v>
                </c:pt>
                <c:pt idx="134">
                  <c:v>2.2246940000000002E-3</c:v>
                </c:pt>
                <c:pt idx="135">
                  <c:v>2.2246940000000002E-3</c:v>
                </c:pt>
                <c:pt idx="136">
                  <c:v>2.2246940000000002E-3</c:v>
                </c:pt>
                <c:pt idx="137">
                  <c:v>2.2246940000000002E-3</c:v>
                </c:pt>
                <c:pt idx="138">
                  <c:v>2.2246940000000002E-3</c:v>
                </c:pt>
                <c:pt idx="139">
                  <c:v>2.2246940000000002E-3</c:v>
                </c:pt>
                <c:pt idx="140">
                  <c:v>2.2246940000000002E-3</c:v>
                </c:pt>
                <c:pt idx="141">
                  <c:v>2.2246940000000002E-3</c:v>
                </c:pt>
                <c:pt idx="142">
                  <c:v>2.2246940000000002E-3</c:v>
                </c:pt>
                <c:pt idx="143">
                  <c:v>2.2246940000000002E-3</c:v>
                </c:pt>
                <c:pt idx="144">
                  <c:v>2.2246940000000002E-3</c:v>
                </c:pt>
                <c:pt idx="145">
                  <c:v>2.2246940000000002E-3</c:v>
                </c:pt>
                <c:pt idx="146">
                  <c:v>2.2246940000000002E-3</c:v>
                </c:pt>
                <c:pt idx="147">
                  <c:v>2.2246940000000002E-3</c:v>
                </c:pt>
                <c:pt idx="148">
                  <c:v>2.2246940000000002E-3</c:v>
                </c:pt>
                <c:pt idx="149">
                  <c:v>2.2246940000000002E-3</c:v>
                </c:pt>
                <c:pt idx="150">
                  <c:v>2.2246940000000002E-3</c:v>
                </c:pt>
                <c:pt idx="151">
                  <c:v>2.2246940000000002E-3</c:v>
                </c:pt>
                <c:pt idx="152">
                  <c:v>2.2246940000000002E-3</c:v>
                </c:pt>
                <c:pt idx="153">
                  <c:v>2.2246940000000002E-3</c:v>
                </c:pt>
                <c:pt idx="154">
                  <c:v>2.2246940000000002E-3</c:v>
                </c:pt>
                <c:pt idx="155">
                  <c:v>2.2246940000000002E-3</c:v>
                </c:pt>
                <c:pt idx="156">
                  <c:v>2.2246940000000002E-3</c:v>
                </c:pt>
                <c:pt idx="157">
                  <c:v>2.2246940000000002E-3</c:v>
                </c:pt>
                <c:pt idx="158">
                  <c:v>2.2246940000000002E-3</c:v>
                </c:pt>
                <c:pt idx="159">
                  <c:v>2.2246940000000002E-3</c:v>
                </c:pt>
                <c:pt idx="160">
                  <c:v>2.2246940000000002E-3</c:v>
                </c:pt>
                <c:pt idx="161">
                  <c:v>2.2246940000000002E-3</c:v>
                </c:pt>
                <c:pt idx="162">
                  <c:v>2.2246940000000002E-3</c:v>
                </c:pt>
                <c:pt idx="163">
                  <c:v>2.2246940000000002E-3</c:v>
                </c:pt>
                <c:pt idx="164">
                  <c:v>2.2246940000000002E-3</c:v>
                </c:pt>
                <c:pt idx="165">
                  <c:v>2.2246940000000002E-3</c:v>
                </c:pt>
                <c:pt idx="166">
                  <c:v>2.227171E-3</c:v>
                </c:pt>
                <c:pt idx="167">
                  <c:v>2.227171E-3</c:v>
                </c:pt>
                <c:pt idx="168">
                  <c:v>2.227171E-3</c:v>
                </c:pt>
                <c:pt idx="169">
                  <c:v>2.227171E-3</c:v>
                </c:pt>
                <c:pt idx="170">
                  <c:v>2.227171E-3</c:v>
                </c:pt>
                <c:pt idx="171">
                  <c:v>2.227171E-3</c:v>
                </c:pt>
                <c:pt idx="172">
                  <c:v>2.227171E-3</c:v>
                </c:pt>
                <c:pt idx="173">
                  <c:v>2.227171E-3</c:v>
                </c:pt>
                <c:pt idx="174">
                  <c:v>2.227171E-3</c:v>
                </c:pt>
                <c:pt idx="175">
                  <c:v>2.227171E-3</c:v>
                </c:pt>
                <c:pt idx="176">
                  <c:v>2.227171E-3</c:v>
                </c:pt>
                <c:pt idx="177">
                  <c:v>2.227171E-3</c:v>
                </c:pt>
                <c:pt idx="178">
                  <c:v>2.227171E-3</c:v>
                </c:pt>
                <c:pt idx="179">
                  <c:v>2.227171E-3</c:v>
                </c:pt>
                <c:pt idx="180">
                  <c:v>2.227171E-3</c:v>
                </c:pt>
                <c:pt idx="181">
                  <c:v>2.2296540000000002E-3</c:v>
                </c:pt>
                <c:pt idx="182">
                  <c:v>2.2296540000000002E-3</c:v>
                </c:pt>
                <c:pt idx="183">
                  <c:v>2.2296540000000002E-3</c:v>
                </c:pt>
                <c:pt idx="184">
                  <c:v>2.2296540000000002E-3</c:v>
                </c:pt>
                <c:pt idx="185">
                  <c:v>2.2296540000000002E-3</c:v>
                </c:pt>
                <c:pt idx="186">
                  <c:v>2.2296540000000002E-3</c:v>
                </c:pt>
                <c:pt idx="187">
                  <c:v>3.3444820000000002E-3</c:v>
                </c:pt>
                <c:pt idx="188">
                  <c:v>3.3444820000000002E-3</c:v>
                </c:pt>
                <c:pt idx="189">
                  <c:v>3.3444820000000002E-3</c:v>
                </c:pt>
                <c:pt idx="190">
                  <c:v>3.3444820000000002E-3</c:v>
                </c:pt>
                <c:pt idx="191">
                  <c:v>3.3444820000000002E-3</c:v>
                </c:pt>
                <c:pt idx="192">
                  <c:v>3.3444820000000002E-3</c:v>
                </c:pt>
                <c:pt idx="193">
                  <c:v>3.3444820000000002E-3</c:v>
                </c:pt>
                <c:pt idx="194">
                  <c:v>3.3444820000000002E-3</c:v>
                </c:pt>
                <c:pt idx="195">
                  <c:v>3.3444820000000002E-3</c:v>
                </c:pt>
                <c:pt idx="196">
                  <c:v>3.3444820000000002E-3</c:v>
                </c:pt>
                <c:pt idx="197">
                  <c:v>3.3444820000000002E-3</c:v>
                </c:pt>
                <c:pt idx="198">
                  <c:v>3.3444820000000002E-3</c:v>
                </c:pt>
                <c:pt idx="199">
                  <c:v>3.3444820000000002E-3</c:v>
                </c:pt>
                <c:pt idx="200">
                  <c:v>3.3444820000000002E-3</c:v>
                </c:pt>
                <c:pt idx="201">
                  <c:v>3.3444820000000002E-3</c:v>
                </c:pt>
                <c:pt idx="202">
                  <c:v>4.4593089999999998E-3</c:v>
                </c:pt>
                <c:pt idx="203">
                  <c:v>4.4593089999999998E-3</c:v>
                </c:pt>
                <c:pt idx="204">
                  <c:v>4.4593089999999998E-3</c:v>
                </c:pt>
                <c:pt idx="205">
                  <c:v>4.4593089999999998E-3</c:v>
                </c:pt>
                <c:pt idx="206">
                  <c:v>4.4593089999999998E-3</c:v>
                </c:pt>
                <c:pt idx="207">
                  <c:v>4.4593089999999998E-3</c:v>
                </c:pt>
                <c:pt idx="208">
                  <c:v>4.4593089999999998E-3</c:v>
                </c:pt>
                <c:pt idx="209">
                  <c:v>4.4593089999999998E-3</c:v>
                </c:pt>
                <c:pt idx="210">
                  <c:v>4.4593089999999998E-3</c:v>
                </c:pt>
                <c:pt idx="211">
                  <c:v>4.4593089999999998E-3</c:v>
                </c:pt>
                <c:pt idx="212">
                  <c:v>4.4593089999999998E-3</c:v>
                </c:pt>
                <c:pt idx="213">
                  <c:v>4.4593089999999998E-3</c:v>
                </c:pt>
                <c:pt idx="214">
                  <c:v>4.4593089999999998E-3</c:v>
                </c:pt>
                <c:pt idx="215">
                  <c:v>4.4593089999999998E-3</c:v>
                </c:pt>
                <c:pt idx="216">
                  <c:v>4.4593089999999998E-3</c:v>
                </c:pt>
                <c:pt idx="217">
                  <c:v>4.4593089999999998E-3</c:v>
                </c:pt>
                <c:pt idx="218">
                  <c:v>4.4593089999999998E-3</c:v>
                </c:pt>
                <c:pt idx="219">
                  <c:v>4.4593089999999998E-3</c:v>
                </c:pt>
                <c:pt idx="220">
                  <c:v>4.4593089999999998E-3</c:v>
                </c:pt>
                <c:pt idx="221">
                  <c:v>4.4593089999999998E-3</c:v>
                </c:pt>
                <c:pt idx="222">
                  <c:v>4.4593089999999998E-3</c:v>
                </c:pt>
                <c:pt idx="223">
                  <c:v>4.4593089999999998E-3</c:v>
                </c:pt>
                <c:pt idx="224">
                  <c:v>4.4593089999999998E-3</c:v>
                </c:pt>
                <c:pt idx="225">
                  <c:v>4.4593089999999998E-3</c:v>
                </c:pt>
                <c:pt idx="226">
                  <c:v>4.4593089999999998E-3</c:v>
                </c:pt>
                <c:pt idx="227">
                  <c:v>4.4593089999999998E-3</c:v>
                </c:pt>
                <c:pt idx="228">
                  <c:v>4.4593089999999998E-3</c:v>
                </c:pt>
                <c:pt idx="229">
                  <c:v>4.4593089999999998E-3</c:v>
                </c:pt>
                <c:pt idx="230">
                  <c:v>4.4593089999999998E-3</c:v>
                </c:pt>
                <c:pt idx="231">
                  <c:v>4.4593089999999998E-3</c:v>
                </c:pt>
                <c:pt idx="232">
                  <c:v>4.4593089999999998E-3</c:v>
                </c:pt>
                <c:pt idx="233">
                  <c:v>4.4593089999999998E-3</c:v>
                </c:pt>
                <c:pt idx="234">
                  <c:v>4.4593089999999998E-3</c:v>
                </c:pt>
                <c:pt idx="235">
                  <c:v>4.4593089999999998E-3</c:v>
                </c:pt>
                <c:pt idx="236">
                  <c:v>4.4642859999999996E-3</c:v>
                </c:pt>
                <c:pt idx="237">
                  <c:v>4.4642859999999996E-3</c:v>
                </c:pt>
                <c:pt idx="238">
                  <c:v>4.4642859999999996E-3</c:v>
                </c:pt>
                <c:pt idx="239">
                  <c:v>4.4642859999999996E-3</c:v>
                </c:pt>
                <c:pt idx="240">
                  <c:v>4.4642859999999996E-3</c:v>
                </c:pt>
                <c:pt idx="241">
                  <c:v>4.4642859999999996E-3</c:v>
                </c:pt>
                <c:pt idx="242">
                  <c:v>4.4642859999999996E-3</c:v>
                </c:pt>
                <c:pt idx="243">
                  <c:v>4.4642859999999996E-3</c:v>
                </c:pt>
                <c:pt idx="244">
                  <c:v>4.4642859999999996E-3</c:v>
                </c:pt>
                <c:pt idx="245">
                  <c:v>4.4642859999999996E-3</c:v>
                </c:pt>
                <c:pt idx="246">
                  <c:v>4.4642859999999996E-3</c:v>
                </c:pt>
                <c:pt idx="247">
                  <c:v>4.4642859999999996E-3</c:v>
                </c:pt>
                <c:pt idx="248">
                  <c:v>4.4692739999999996E-3</c:v>
                </c:pt>
                <c:pt idx="249">
                  <c:v>4.4692739999999996E-3</c:v>
                </c:pt>
                <c:pt idx="250">
                  <c:v>4.4692739999999996E-3</c:v>
                </c:pt>
                <c:pt idx="251">
                  <c:v>4.4692739999999996E-3</c:v>
                </c:pt>
                <c:pt idx="252">
                  <c:v>4.4692739999999996E-3</c:v>
                </c:pt>
                <c:pt idx="253">
                  <c:v>4.4692739999999996E-3</c:v>
                </c:pt>
                <c:pt idx="254">
                  <c:v>4.4692739999999996E-3</c:v>
                </c:pt>
                <c:pt idx="255">
                  <c:v>4.4692739999999996E-3</c:v>
                </c:pt>
                <c:pt idx="256">
                  <c:v>4.4692739999999996E-3</c:v>
                </c:pt>
                <c:pt idx="257">
                  <c:v>5.5928410000000003E-3</c:v>
                </c:pt>
                <c:pt idx="258">
                  <c:v>5.5928410000000003E-3</c:v>
                </c:pt>
                <c:pt idx="259">
                  <c:v>5.5928410000000003E-3</c:v>
                </c:pt>
                <c:pt idx="260">
                  <c:v>5.5928410000000003E-3</c:v>
                </c:pt>
                <c:pt idx="261">
                  <c:v>5.5928410000000003E-3</c:v>
                </c:pt>
                <c:pt idx="262">
                  <c:v>5.5928410000000003E-3</c:v>
                </c:pt>
                <c:pt idx="263">
                  <c:v>5.5928410000000003E-3</c:v>
                </c:pt>
                <c:pt idx="264">
                  <c:v>5.5928410000000003E-3</c:v>
                </c:pt>
                <c:pt idx="265">
                  <c:v>5.5928410000000003E-3</c:v>
                </c:pt>
                <c:pt idx="266">
                  <c:v>5.5928410000000003E-3</c:v>
                </c:pt>
                <c:pt idx="267">
                  <c:v>5.5928410000000003E-3</c:v>
                </c:pt>
                <c:pt idx="268">
                  <c:v>5.5928410000000003E-3</c:v>
                </c:pt>
                <c:pt idx="269">
                  <c:v>6.7114089999999998E-3</c:v>
                </c:pt>
                <c:pt idx="270">
                  <c:v>6.7114089999999998E-3</c:v>
                </c:pt>
                <c:pt idx="271">
                  <c:v>6.7114089999999998E-3</c:v>
                </c:pt>
                <c:pt idx="272">
                  <c:v>6.7114089999999998E-3</c:v>
                </c:pt>
                <c:pt idx="273">
                  <c:v>6.7114089999999998E-3</c:v>
                </c:pt>
                <c:pt idx="274">
                  <c:v>6.7114089999999998E-3</c:v>
                </c:pt>
                <c:pt idx="275">
                  <c:v>6.7114089999999998E-3</c:v>
                </c:pt>
                <c:pt idx="276">
                  <c:v>6.7114089999999998E-3</c:v>
                </c:pt>
                <c:pt idx="277">
                  <c:v>6.7114089999999998E-3</c:v>
                </c:pt>
                <c:pt idx="278">
                  <c:v>7.8299779999999996E-3</c:v>
                </c:pt>
                <c:pt idx="279">
                  <c:v>7.8299779999999996E-3</c:v>
                </c:pt>
                <c:pt idx="280">
                  <c:v>7.8299779999999996E-3</c:v>
                </c:pt>
                <c:pt idx="281">
                  <c:v>7.8299779999999996E-3</c:v>
                </c:pt>
                <c:pt idx="282">
                  <c:v>7.8299779999999996E-3</c:v>
                </c:pt>
                <c:pt idx="283">
                  <c:v>7.8299779999999996E-3</c:v>
                </c:pt>
                <c:pt idx="284">
                  <c:v>7.8299779999999996E-3</c:v>
                </c:pt>
                <c:pt idx="285">
                  <c:v>7.8299779999999996E-3</c:v>
                </c:pt>
                <c:pt idx="286">
                  <c:v>7.8299779999999996E-3</c:v>
                </c:pt>
                <c:pt idx="287">
                  <c:v>7.8299779999999996E-3</c:v>
                </c:pt>
                <c:pt idx="288">
                  <c:v>7.8299779999999996E-3</c:v>
                </c:pt>
                <c:pt idx="289">
                  <c:v>7.8299779999999996E-3</c:v>
                </c:pt>
                <c:pt idx="290">
                  <c:v>7.8299779999999996E-3</c:v>
                </c:pt>
                <c:pt idx="291">
                  <c:v>7.8299779999999996E-3</c:v>
                </c:pt>
                <c:pt idx="292">
                  <c:v>7.8299779999999996E-3</c:v>
                </c:pt>
                <c:pt idx="293">
                  <c:v>7.8387460000000006E-3</c:v>
                </c:pt>
                <c:pt idx="294">
                  <c:v>7.8387460000000006E-3</c:v>
                </c:pt>
                <c:pt idx="295">
                  <c:v>7.8387460000000006E-3</c:v>
                </c:pt>
                <c:pt idx="296">
                  <c:v>7.8387460000000006E-3</c:v>
                </c:pt>
                <c:pt idx="297">
                  <c:v>7.8387460000000006E-3</c:v>
                </c:pt>
                <c:pt idx="298">
                  <c:v>7.8387460000000006E-3</c:v>
                </c:pt>
                <c:pt idx="299">
                  <c:v>7.8387460000000006E-3</c:v>
                </c:pt>
                <c:pt idx="300">
                  <c:v>7.8387460000000006E-3</c:v>
                </c:pt>
                <c:pt idx="301">
                  <c:v>7.8387460000000006E-3</c:v>
                </c:pt>
                <c:pt idx="302">
                  <c:v>7.8387460000000006E-3</c:v>
                </c:pt>
                <c:pt idx="303">
                  <c:v>7.8387460000000006E-3</c:v>
                </c:pt>
                <c:pt idx="304">
                  <c:v>7.8387460000000006E-3</c:v>
                </c:pt>
                <c:pt idx="305">
                  <c:v>7.8387460000000006E-3</c:v>
                </c:pt>
                <c:pt idx="306">
                  <c:v>7.8387460000000006E-3</c:v>
                </c:pt>
                <c:pt idx="307">
                  <c:v>7.8387460000000006E-3</c:v>
                </c:pt>
                <c:pt idx="308">
                  <c:v>7.8387460000000006E-3</c:v>
                </c:pt>
                <c:pt idx="309">
                  <c:v>7.8387460000000006E-3</c:v>
                </c:pt>
                <c:pt idx="310">
                  <c:v>7.8387460000000006E-3</c:v>
                </c:pt>
                <c:pt idx="311">
                  <c:v>7.8387460000000006E-3</c:v>
                </c:pt>
                <c:pt idx="312">
                  <c:v>7.8387460000000006E-3</c:v>
                </c:pt>
                <c:pt idx="313">
                  <c:v>7.8387460000000006E-3</c:v>
                </c:pt>
                <c:pt idx="314">
                  <c:v>8.9585670000000006E-3</c:v>
                </c:pt>
                <c:pt idx="315">
                  <c:v>8.9585670000000006E-3</c:v>
                </c:pt>
                <c:pt idx="316">
                  <c:v>8.9585670000000006E-3</c:v>
                </c:pt>
                <c:pt idx="317">
                  <c:v>8.9585670000000006E-3</c:v>
                </c:pt>
                <c:pt idx="318">
                  <c:v>8.9585670000000006E-3</c:v>
                </c:pt>
                <c:pt idx="319">
                  <c:v>8.9686100000000001E-3</c:v>
                </c:pt>
                <c:pt idx="320">
                  <c:v>8.9686100000000001E-3</c:v>
                </c:pt>
                <c:pt idx="321">
                  <c:v>8.9686100000000001E-3</c:v>
                </c:pt>
                <c:pt idx="322">
                  <c:v>8.9686100000000001E-3</c:v>
                </c:pt>
                <c:pt idx="323">
                  <c:v>8.9887639999999998E-3</c:v>
                </c:pt>
                <c:pt idx="324">
                  <c:v>8.9887639999999998E-3</c:v>
                </c:pt>
                <c:pt idx="325">
                  <c:v>8.9887639999999998E-3</c:v>
                </c:pt>
                <c:pt idx="326">
                  <c:v>8.9887639999999998E-3</c:v>
                </c:pt>
                <c:pt idx="327">
                  <c:v>8.9887639999999998E-3</c:v>
                </c:pt>
                <c:pt idx="328">
                  <c:v>8.9887639999999998E-3</c:v>
                </c:pt>
                <c:pt idx="329">
                  <c:v>8.9887639999999998E-3</c:v>
                </c:pt>
                <c:pt idx="330">
                  <c:v>8.9887639999999998E-3</c:v>
                </c:pt>
                <c:pt idx="331">
                  <c:v>8.9887639999999998E-3</c:v>
                </c:pt>
                <c:pt idx="332">
                  <c:v>8.9887639999999998E-3</c:v>
                </c:pt>
                <c:pt idx="333">
                  <c:v>8.9887639999999998E-3</c:v>
                </c:pt>
                <c:pt idx="334">
                  <c:v>8.9887639999999998E-3</c:v>
                </c:pt>
                <c:pt idx="335">
                  <c:v>8.9887639999999998E-3</c:v>
                </c:pt>
                <c:pt idx="336">
                  <c:v>8.9887639999999998E-3</c:v>
                </c:pt>
                <c:pt idx="337">
                  <c:v>8.9887639999999998E-3</c:v>
                </c:pt>
                <c:pt idx="338">
                  <c:v>8.9887639999999998E-3</c:v>
                </c:pt>
                <c:pt idx="339">
                  <c:v>8.9887639999999998E-3</c:v>
                </c:pt>
                <c:pt idx="340">
                  <c:v>1.0112360000000001E-2</c:v>
                </c:pt>
                <c:pt idx="341">
                  <c:v>1.0112360000000001E-2</c:v>
                </c:pt>
                <c:pt idx="342">
                  <c:v>1.0112360000000001E-2</c:v>
                </c:pt>
                <c:pt idx="343">
                  <c:v>1.0112360000000001E-2</c:v>
                </c:pt>
                <c:pt idx="344">
                  <c:v>1.2359551E-2</c:v>
                </c:pt>
                <c:pt idx="345">
                  <c:v>1.2359551E-2</c:v>
                </c:pt>
                <c:pt idx="346">
                  <c:v>1.2359551E-2</c:v>
                </c:pt>
                <c:pt idx="347">
                  <c:v>1.2373453E-2</c:v>
                </c:pt>
                <c:pt idx="348">
                  <c:v>1.2373453E-2</c:v>
                </c:pt>
                <c:pt idx="349">
                  <c:v>1.2373453E-2</c:v>
                </c:pt>
                <c:pt idx="350">
                  <c:v>1.2373453E-2</c:v>
                </c:pt>
                <c:pt idx="351">
                  <c:v>1.2373453E-2</c:v>
                </c:pt>
                <c:pt idx="352">
                  <c:v>1.2373453E-2</c:v>
                </c:pt>
                <c:pt idx="353">
                  <c:v>1.2373453E-2</c:v>
                </c:pt>
                <c:pt idx="354">
                  <c:v>1.2373453E-2</c:v>
                </c:pt>
                <c:pt idx="355">
                  <c:v>1.2373453E-2</c:v>
                </c:pt>
                <c:pt idx="356">
                  <c:v>1.2401353E-2</c:v>
                </c:pt>
                <c:pt idx="357">
                  <c:v>1.2401353E-2</c:v>
                </c:pt>
                <c:pt idx="358">
                  <c:v>1.2401353E-2</c:v>
                </c:pt>
                <c:pt idx="359">
                  <c:v>1.2401353E-2</c:v>
                </c:pt>
                <c:pt idx="360">
                  <c:v>1.241535E-2</c:v>
                </c:pt>
                <c:pt idx="361">
                  <c:v>1.2443439000000001E-2</c:v>
                </c:pt>
                <c:pt idx="362">
                  <c:v>1.2443439000000001E-2</c:v>
                </c:pt>
                <c:pt idx="363">
                  <c:v>1.2443439000000001E-2</c:v>
                </c:pt>
                <c:pt idx="364">
                  <c:v>1.2443439000000001E-2</c:v>
                </c:pt>
                <c:pt idx="365">
                  <c:v>1.2443439000000001E-2</c:v>
                </c:pt>
                <c:pt idx="366">
                  <c:v>1.2443439000000001E-2</c:v>
                </c:pt>
                <c:pt idx="367">
                  <c:v>1.2443439000000001E-2</c:v>
                </c:pt>
                <c:pt idx="368">
                  <c:v>1.3574661E-2</c:v>
                </c:pt>
                <c:pt idx="369">
                  <c:v>1.3590034000000001E-2</c:v>
                </c:pt>
                <c:pt idx="370">
                  <c:v>1.3605442000000001E-2</c:v>
                </c:pt>
                <c:pt idx="371">
                  <c:v>1.3605442000000001E-2</c:v>
                </c:pt>
                <c:pt idx="372">
                  <c:v>1.3605442000000001E-2</c:v>
                </c:pt>
                <c:pt idx="373">
                  <c:v>1.3605442000000001E-2</c:v>
                </c:pt>
                <c:pt idx="374">
                  <c:v>1.3605442000000001E-2</c:v>
                </c:pt>
                <c:pt idx="375">
                  <c:v>1.3620884999999999E-2</c:v>
                </c:pt>
                <c:pt idx="376">
                  <c:v>1.3620884999999999E-2</c:v>
                </c:pt>
                <c:pt idx="377">
                  <c:v>1.5891032999999999E-2</c:v>
                </c:pt>
                <c:pt idx="378">
                  <c:v>1.5891032999999999E-2</c:v>
                </c:pt>
                <c:pt idx="379">
                  <c:v>1.5909091E-2</c:v>
                </c:pt>
                <c:pt idx="380">
                  <c:v>1.5909091E-2</c:v>
                </c:pt>
                <c:pt idx="381">
                  <c:v>1.7064846000000002E-2</c:v>
                </c:pt>
                <c:pt idx="382">
                  <c:v>1.9340158999999999E-2</c:v>
                </c:pt>
                <c:pt idx="383">
                  <c:v>1.9406393000000001E-2</c:v>
                </c:pt>
                <c:pt idx="384">
                  <c:v>1.9406393000000001E-2</c:v>
                </c:pt>
                <c:pt idx="385">
                  <c:v>1.9406393000000001E-2</c:v>
                </c:pt>
                <c:pt idx="386">
                  <c:v>1.9406393000000001E-2</c:v>
                </c:pt>
                <c:pt idx="387">
                  <c:v>1.9406393000000001E-2</c:v>
                </c:pt>
                <c:pt idx="388">
                  <c:v>1.9406393000000001E-2</c:v>
                </c:pt>
                <c:pt idx="389">
                  <c:v>1.9450801E-2</c:v>
                </c:pt>
                <c:pt idx="390">
                  <c:v>2.0618556999999999E-2</c:v>
                </c:pt>
                <c:pt idx="391">
                  <c:v>2.1764031999999999E-2</c:v>
                </c:pt>
                <c:pt idx="392">
                  <c:v>2.1764031999999999E-2</c:v>
                </c:pt>
                <c:pt idx="393">
                  <c:v>2.1764031999999999E-2</c:v>
                </c:pt>
                <c:pt idx="394">
                  <c:v>2.1764031999999999E-2</c:v>
                </c:pt>
                <c:pt idx="395">
                  <c:v>2.1764031999999999E-2</c:v>
                </c:pt>
                <c:pt idx="396">
                  <c:v>2.2909506999999999E-2</c:v>
                </c:pt>
                <c:pt idx="397">
                  <c:v>2.2909506999999999E-2</c:v>
                </c:pt>
                <c:pt idx="398">
                  <c:v>2.2909506999999999E-2</c:v>
                </c:pt>
                <c:pt idx="399">
                  <c:v>2.2909506999999999E-2</c:v>
                </c:pt>
                <c:pt idx="400">
                  <c:v>2.4054982999999999E-2</c:v>
                </c:pt>
                <c:pt idx="401">
                  <c:v>2.4054982999999999E-2</c:v>
                </c:pt>
                <c:pt idx="402">
                  <c:v>2.5200457999999998E-2</c:v>
                </c:pt>
                <c:pt idx="403">
                  <c:v>2.5229358E-2</c:v>
                </c:pt>
                <c:pt idx="404">
                  <c:v>2.8669725E-2</c:v>
                </c:pt>
                <c:pt idx="405">
                  <c:v>2.8669725E-2</c:v>
                </c:pt>
                <c:pt idx="406">
                  <c:v>2.8669725E-2</c:v>
                </c:pt>
                <c:pt idx="407">
                  <c:v>2.8669725E-2</c:v>
                </c:pt>
                <c:pt idx="408">
                  <c:v>2.8669725E-2</c:v>
                </c:pt>
                <c:pt idx="409">
                  <c:v>2.8669725E-2</c:v>
                </c:pt>
                <c:pt idx="410">
                  <c:v>3.0963303000000001E-2</c:v>
                </c:pt>
                <c:pt idx="411">
                  <c:v>3.2110092E-2</c:v>
                </c:pt>
                <c:pt idx="412">
                  <c:v>3.2110092E-2</c:v>
                </c:pt>
                <c:pt idx="413">
                  <c:v>3.2110092E-2</c:v>
                </c:pt>
                <c:pt idx="414">
                  <c:v>3.2110092E-2</c:v>
                </c:pt>
                <c:pt idx="415">
                  <c:v>3.2110092E-2</c:v>
                </c:pt>
                <c:pt idx="416">
                  <c:v>3.2110092E-2</c:v>
                </c:pt>
                <c:pt idx="417">
                  <c:v>3.2110092E-2</c:v>
                </c:pt>
                <c:pt idx="418">
                  <c:v>3.2146958000000003E-2</c:v>
                </c:pt>
                <c:pt idx="419">
                  <c:v>3.2183907999999997E-2</c:v>
                </c:pt>
                <c:pt idx="420">
                  <c:v>3.2220944000000001E-2</c:v>
                </c:pt>
                <c:pt idx="421">
                  <c:v>3.2220944000000001E-2</c:v>
                </c:pt>
                <c:pt idx="422">
                  <c:v>3.2220944000000001E-2</c:v>
                </c:pt>
                <c:pt idx="423">
                  <c:v>3.2220944000000001E-2</c:v>
                </c:pt>
                <c:pt idx="424">
                  <c:v>3.3371692000000001E-2</c:v>
                </c:pt>
                <c:pt idx="425">
                  <c:v>3.3371692000000001E-2</c:v>
                </c:pt>
                <c:pt idx="426">
                  <c:v>3.3371692000000001E-2</c:v>
                </c:pt>
                <c:pt idx="427">
                  <c:v>3.3371692000000001E-2</c:v>
                </c:pt>
                <c:pt idx="428">
                  <c:v>3.3371692000000001E-2</c:v>
                </c:pt>
                <c:pt idx="429">
                  <c:v>3.3371692000000001E-2</c:v>
                </c:pt>
                <c:pt idx="430">
                  <c:v>3.3371692000000001E-2</c:v>
                </c:pt>
                <c:pt idx="431">
                  <c:v>3.3410137999999999E-2</c:v>
                </c:pt>
                <c:pt idx="432">
                  <c:v>3.3410137999999999E-2</c:v>
                </c:pt>
                <c:pt idx="433">
                  <c:v>3.3410137999999999E-2</c:v>
                </c:pt>
                <c:pt idx="434">
                  <c:v>3.3410137999999999E-2</c:v>
                </c:pt>
                <c:pt idx="435">
                  <c:v>3.3410137999999999E-2</c:v>
                </c:pt>
                <c:pt idx="436">
                  <c:v>3.3448673999999998E-2</c:v>
                </c:pt>
                <c:pt idx="437">
                  <c:v>3.3448673999999998E-2</c:v>
                </c:pt>
                <c:pt idx="438">
                  <c:v>3.3448673999999998E-2</c:v>
                </c:pt>
                <c:pt idx="439">
                  <c:v>3.4602076000000002E-2</c:v>
                </c:pt>
                <c:pt idx="440">
                  <c:v>3.5755479E-2</c:v>
                </c:pt>
                <c:pt idx="441">
                  <c:v>3.6908880999999998E-2</c:v>
                </c:pt>
                <c:pt idx="442">
                  <c:v>3.6994220000000001E-2</c:v>
                </c:pt>
                <c:pt idx="443">
                  <c:v>3.6994220000000001E-2</c:v>
                </c:pt>
                <c:pt idx="444">
                  <c:v>3.6994220000000001E-2</c:v>
                </c:pt>
                <c:pt idx="445">
                  <c:v>3.7037037000000002E-2</c:v>
                </c:pt>
                <c:pt idx="446">
                  <c:v>3.7079953999999998E-2</c:v>
                </c:pt>
                <c:pt idx="447">
                  <c:v>3.7079953999999998E-2</c:v>
                </c:pt>
                <c:pt idx="448">
                  <c:v>3.7079953999999998E-2</c:v>
                </c:pt>
                <c:pt idx="449">
                  <c:v>3.7252619000000001E-2</c:v>
                </c:pt>
                <c:pt idx="450">
                  <c:v>3.7252619000000001E-2</c:v>
                </c:pt>
                <c:pt idx="451">
                  <c:v>3.7252619000000001E-2</c:v>
                </c:pt>
                <c:pt idx="452">
                  <c:v>3.8506418000000001E-2</c:v>
                </c:pt>
                <c:pt idx="453">
                  <c:v>3.8506418000000001E-2</c:v>
                </c:pt>
                <c:pt idx="454">
                  <c:v>3.8506418000000001E-2</c:v>
                </c:pt>
                <c:pt idx="455">
                  <c:v>3.8506418000000001E-2</c:v>
                </c:pt>
                <c:pt idx="456">
                  <c:v>3.8506418000000001E-2</c:v>
                </c:pt>
                <c:pt idx="457">
                  <c:v>3.9812646E-2</c:v>
                </c:pt>
                <c:pt idx="458">
                  <c:v>3.9812646E-2</c:v>
                </c:pt>
                <c:pt idx="459">
                  <c:v>3.9812646E-2</c:v>
                </c:pt>
                <c:pt idx="460">
                  <c:v>3.9859319999999997E-2</c:v>
                </c:pt>
                <c:pt idx="461">
                  <c:v>3.9859319999999997E-2</c:v>
                </c:pt>
                <c:pt idx="462">
                  <c:v>3.9859319999999997E-2</c:v>
                </c:pt>
                <c:pt idx="463">
                  <c:v>4.2303172999999999E-2</c:v>
                </c:pt>
                <c:pt idx="464">
                  <c:v>4.2352940999999998E-2</c:v>
                </c:pt>
                <c:pt idx="465">
                  <c:v>4.2452829999999997E-2</c:v>
                </c:pt>
                <c:pt idx="466">
                  <c:v>4.3632074999999999E-2</c:v>
                </c:pt>
                <c:pt idx="467">
                  <c:v>4.4811321000000001E-2</c:v>
                </c:pt>
                <c:pt idx="468">
                  <c:v>4.4811321000000001E-2</c:v>
                </c:pt>
                <c:pt idx="469">
                  <c:v>4.4811321000000001E-2</c:v>
                </c:pt>
                <c:pt idx="470">
                  <c:v>4.9528302000000003E-2</c:v>
                </c:pt>
                <c:pt idx="471">
                  <c:v>4.9528302000000003E-2</c:v>
                </c:pt>
                <c:pt idx="472">
                  <c:v>4.9528302000000003E-2</c:v>
                </c:pt>
                <c:pt idx="473">
                  <c:v>5.1886792000000001E-2</c:v>
                </c:pt>
                <c:pt idx="474">
                  <c:v>5.1886792000000001E-2</c:v>
                </c:pt>
                <c:pt idx="475">
                  <c:v>5.1886792000000001E-2</c:v>
                </c:pt>
                <c:pt idx="476">
                  <c:v>5.1948052000000002E-2</c:v>
                </c:pt>
                <c:pt idx="477">
                  <c:v>5.1948052000000002E-2</c:v>
                </c:pt>
                <c:pt idx="478">
                  <c:v>5.5489965000000002E-2</c:v>
                </c:pt>
                <c:pt idx="479">
                  <c:v>5.5687203999999997E-2</c:v>
                </c:pt>
                <c:pt idx="480">
                  <c:v>5.5687203999999997E-2</c:v>
                </c:pt>
                <c:pt idx="481">
                  <c:v>5.6872038E-2</c:v>
                </c:pt>
                <c:pt idx="482">
                  <c:v>5.6872038E-2</c:v>
                </c:pt>
                <c:pt idx="483">
                  <c:v>5.6872038E-2</c:v>
                </c:pt>
                <c:pt idx="484">
                  <c:v>5.9311981E-2</c:v>
                </c:pt>
                <c:pt idx="485">
                  <c:v>6.0570071000000003E-2</c:v>
                </c:pt>
                <c:pt idx="486">
                  <c:v>6.3170440999999994E-2</c:v>
                </c:pt>
                <c:pt idx="487">
                  <c:v>6.3321385999999993E-2</c:v>
                </c:pt>
                <c:pt idx="488">
                  <c:v>6.3321385999999993E-2</c:v>
                </c:pt>
                <c:pt idx="489">
                  <c:v>6.3321385999999993E-2</c:v>
                </c:pt>
                <c:pt idx="490">
                  <c:v>6.3321385999999993E-2</c:v>
                </c:pt>
                <c:pt idx="491">
                  <c:v>6.3321385999999993E-2</c:v>
                </c:pt>
                <c:pt idx="492">
                  <c:v>6.3397128999999997E-2</c:v>
                </c:pt>
                <c:pt idx="493">
                  <c:v>6.3549161000000007E-2</c:v>
                </c:pt>
                <c:pt idx="494">
                  <c:v>6.362545E-2</c:v>
                </c:pt>
                <c:pt idx="495">
                  <c:v>6.3701922999999994E-2</c:v>
                </c:pt>
                <c:pt idx="496">
                  <c:v>6.3855421999999995E-2</c:v>
                </c:pt>
                <c:pt idx="497">
                  <c:v>6.5060241000000005E-2</c:v>
                </c:pt>
                <c:pt idx="498">
                  <c:v>6.5138720999999997E-2</c:v>
                </c:pt>
                <c:pt idx="499">
                  <c:v>6.5217391E-2</c:v>
                </c:pt>
                <c:pt idx="500">
                  <c:v>6.8840579999999998E-2</c:v>
                </c:pt>
                <c:pt idx="501">
                  <c:v>6.8840579999999998E-2</c:v>
                </c:pt>
                <c:pt idx="502">
                  <c:v>6.8923820999999996E-2</c:v>
                </c:pt>
                <c:pt idx="503">
                  <c:v>6.8923820999999996E-2</c:v>
                </c:pt>
                <c:pt idx="504">
                  <c:v>6.8923820999999996E-2</c:v>
                </c:pt>
                <c:pt idx="505">
                  <c:v>7.0133010999999995E-2</c:v>
                </c:pt>
                <c:pt idx="506">
                  <c:v>7.1342200999999994E-2</c:v>
                </c:pt>
                <c:pt idx="507">
                  <c:v>7.4969770000000005E-2</c:v>
                </c:pt>
                <c:pt idx="508">
                  <c:v>7.7481839999999996E-2</c:v>
                </c:pt>
                <c:pt idx="509">
                  <c:v>7.7481839999999996E-2</c:v>
                </c:pt>
                <c:pt idx="510">
                  <c:v>7.7481839999999996E-2</c:v>
                </c:pt>
                <c:pt idx="511">
                  <c:v>7.7575757999999995E-2</c:v>
                </c:pt>
                <c:pt idx="512">
                  <c:v>7.7575757999999995E-2</c:v>
                </c:pt>
                <c:pt idx="513">
                  <c:v>7.8883494999999998E-2</c:v>
                </c:pt>
                <c:pt idx="514">
                  <c:v>8.1310679999999996E-2</c:v>
                </c:pt>
                <c:pt idx="515">
                  <c:v>8.2524271999999996E-2</c:v>
                </c:pt>
                <c:pt idx="516">
                  <c:v>8.3737863999999995E-2</c:v>
                </c:pt>
                <c:pt idx="517">
                  <c:v>8.6165048999999994E-2</c:v>
                </c:pt>
                <c:pt idx="518">
                  <c:v>8.6165048999999994E-2</c:v>
                </c:pt>
                <c:pt idx="519">
                  <c:v>8.7378641000000007E-2</c:v>
                </c:pt>
                <c:pt idx="520">
                  <c:v>8.8592233000000006E-2</c:v>
                </c:pt>
                <c:pt idx="521">
                  <c:v>8.8592233000000006E-2</c:v>
                </c:pt>
                <c:pt idx="522">
                  <c:v>8.8592233000000006E-2</c:v>
                </c:pt>
                <c:pt idx="523">
                  <c:v>8.9805825000000006E-2</c:v>
                </c:pt>
                <c:pt idx="524">
                  <c:v>8.9914944999999996E-2</c:v>
                </c:pt>
                <c:pt idx="525">
                  <c:v>8.9914944999999996E-2</c:v>
                </c:pt>
                <c:pt idx="526">
                  <c:v>9.0024330999999999E-2</c:v>
                </c:pt>
                <c:pt idx="527">
                  <c:v>9.0243902000000001E-2</c:v>
                </c:pt>
                <c:pt idx="528">
                  <c:v>9.0243902000000001E-2</c:v>
                </c:pt>
                <c:pt idx="529">
                  <c:v>9.1463415000000006E-2</c:v>
                </c:pt>
                <c:pt idx="530">
                  <c:v>9.1463415000000006E-2</c:v>
                </c:pt>
                <c:pt idx="531">
                  <c:v>9.1463415000000006E-2</c:v>
                </c:pt>
                <c:pt idx="532">
                  <c:v>9.2909535000000001E-2</c:v>
                </c:pt>
                <c:pt idx="533">
                  <c:v>9.2909535000000001E-2</c:v>
                </c:pt>
                <c:pt idx="534">
                  <c:v>9.4132029000000006E-2</c:v>
                </c:pt>
                <c:pt idx="535">
                  <c:v>9.4132029000000006E-2</c:v>
                </c:pt>
                <c:pt idx="536">
                  <c:v>9.4132029000000006E-2</c:v>
                </c:pt>
                <c:pt idx="537">
                  <c:v>9.4132029000000006E-2</c:v>
                </c:pt>
                <c:pt idx="538">
                  <c:v>9.4132029000000006E-2</c:v>
                </c:pt>
                <c:pt idx="539">
                  <c:v>9.4362744999999998E-2</c:v>
                </c:pt>
                <c:pt idx="540">
                  <c:v>9.4362744999999998E-2</c:v>
                </c:pt>
                <c:pt idx="541">
                  <c:v>9.4594595000000004E-2</c:v>
                </c:pt>
                <c:pt idx="542">
                  <c:v>9.4594595000000004E-2</c:v>
                </c:pt>
                <c:pt idx="543">
                  <c:v>9.4594595000000004E-2</c:v>
                </c:pt>
                <c:pt idx="544">
                  <c:v>9.4710947000000004E-2</c:v>
                </c:pt>
                <c:pt idx="545">
                  <c:v>9.5940959000000006E-2</c:v>
                </c:pt>
                <c:pt idx="546">
                  <c:v>9.5940959000000006E-2</c:v>
                </c:pt>
                <c:pt idx="547">
                  <c:v>9.7290639999999998E-2</c:v>
                </c:pt>
                <c:pt idx="548">
                  <c:v>9.9753695000000003E-2</c:v>
                </c:pt>
                <c:pt idx="549">
                  <c:v>9.9753695000000003E-2</c:v>
                </c:pt>
                <c:pt idx="550">
                  <c:v>9.9753695000000003E-2</c:v>
                </c:pt>
                <c:pt idx="551">
                  <c:v>9.9753695000000003E-2</c:v>
                </c:pt>
                <c:pt idx="552">
                  <c:v>9.9876695000000001E-2</c:v>
                </c:pt>
                <c:pt idx="553">
                  <c:v>0.102342787</c:v>
                </c:pt>
                <c:pt idx="554">
                  <c:v>0.102342787</c:v>
                </c:pt>
                <c:pt idx="555">
                  <c:v>0.102469136</c:v>
                </c:pt>
                <c:pt idx="556">
                  <c:v>0.102595797</c:v>
                </c:pt>
                <c:pt idx="557">
                  <c:v>0.102595797</c:v>
                </c:pt>
                <c:pt idx="558">
                  <c:v>0.102595797</c:v>
                </c:pt>
                <c:pt idx="559">
                  <c:v>0.10285006200000001</c:v>
                </c:pt>
                <c:pt idx="560">
                  <c:v>0.105328377</c:v>
                </c:pt>
                <c:pt idx="561">
                  <c:v>0.105590062</c:v>
                </c:pt>
                <c:pt idx="562">
                  <c:v>0.108074534</c:v>
                </c:pt>
                <c:pt idx="563">
                  <c:v>0.108074534</c:v>
                </c:pt>
                <c:pt idx="564">
                  <c:v>0.108074534</c:v>
                </c:pt>
                <c:pt idx="565">
                  <c:v>0.10931676999999999</c:v>
                </c:pt>
                <c:pt idx="566">
                  <c:v>0.10931676999999999</c:v>
                </c:pt>
                <c:pt idx="567">
                  <c:v>0.109725686</c:v>
                </c:pt>
                <c:pt idx="568">
                  <c:v>0.111111111</c:v>
                </c:pt>
                <c:pt idx="569">
                  <c:v>0.11125</c:v>
                </c:pt>
                <c:pt idx="570">
                  <c:v>0.11125</c:v>
                </c:pt>
                <c:pt idx="571">
                  <c:v>0.11125</c:v>
                </c:pt>
                <c:pt idx="572">
                  <c:v>0.11125</c:v>
                </c:pt>
                <c:pt idx="573">
                  <c:v>0.112781955</c:v>
                </c:pt>
                <c:pt idx="574">
                  <c:v>0.112781955</c:v>
                </c:pt>
                <c:pt idx="575">
                  <c:v>0.112923463</c:v>
                </c:pt>
                <c:pt idx="576">
                  <c:v>0.114178168</c:v>
                </c:pt>
                <c:pt idx="577">
                  <c:v>0.11572327</c:v>
                </c:pt>
                <c:pt idx="578">
                  <c:v>0.115869018</c:v>
                </c:pt>
                <c:pt idx="579">
                  <c:v>0.116161616</c:v>
                </c:pt>
                <c:pt idx="580">
                  <c:v>0.118686869</c:v>
                </c:pt>
                <c:pt idx="581">
                  <c:v>0.118686869</c:v>
                </c:pt>
                <c:pt idx="582">
                  <c:v>0.12121212100000001</c:v>
                </c:pt>
                <c:pt idx="583">
                  <c:v>0.12121212100000001</c:v>
                </c:pt>
                <c:pt idx="584">
                  <c:v>0.12151898699999999</c:v>
                </c:pt>
                <c:pt idx="585">
                  <c:v>0.121673004</c:v>
                </c:pt>
                <c:pt idx="586">
                  <c:v>0.121673004</c:v>
                </c:pt>
                <c:pt idx="587">
                  <c:v>0.121673004</c:v>
                </c:pt>
                <c:pt idx="588">
                  <c:v>0.12547528499999999</c:v>
                </c:pt>
                <c:pt idx="589">
                  <c:v>0.126903553</c:v>
                </c:pt>
                <c:pt idx="590">
                  <c:v>0.128172589</c:v>
                </c:pt>
                <c:pt idx="591">
                  <c:v>0.128172589</c:v>
                </c:pt>
                <c:pt idx="592">
                  <c:v>0.128172589</c:v>
                </c:pt>
                <c:pt idx="593">
                  <c:v>0.128172589</c:v>
                </c:pt>
                <c:pt idx="594">
                  <c:v>0.13071066000000001</c:v>
                </c:pt>
                <c:pt idx="595">
                  <c:v>0.13087674699999999</c:v>
                </c:pt>
                <c:pt idx="596">
                  <c:v>0.13248407600000001</c:v>
                </c:pt>
                <c:pt idx="597">
                  <c:v>0.13282247799999999</c:v>
                </c:pt>
                <c:pt idx="598">
                  <c:v>0.13537675599999999</c:v>
                </c:pt>
                <c:pt idx="599">
                  <c:v>0.136653895</c:v>
                </c:pt>
                <c:pt idx="600">
                  <c:v>0.13938618899999999</c:v>
                </c:pt>
                <c:pt idx="601">
                  <c:v>0.13938618899999999</c:v>
                </c:pt>
                <c:pt idx="602">
                  <c:v>0.13974359</c:v>
                </c:pt>
                <c:pt idx="603">
                  <c:v>0.139922978</c:v>
                </c:pt>
                <c:pt idx="604">
                  <c:v>0.139922978</c:v>
                </c:pt>
                <c:pt idx="605">
                  <c:v>0.142673522</c:v>
                </c:pt>
                <c:pt idx="606">
                  <c:v>0.144144144</c:v>
                </c:pt>
                <c:pt idx="607">
                  <c:v>0.144144144</c:v>
                </c:pt>
                <c:pt idx="608">
                  <c:v>0.14432989700000001</c:v>
                </c:pt>
                <c:pt idx="609">
                  <c:v>0.14451612899999999</c:v>
                </c:pt>
                <c:pt idx="610">
                  <c:v>0.145806452</c:v>
                </c:pt>
                <c:pt idx="611">
                  <c:v>0.14599483199999999</c:v>
                </c:pt>
                <c:pt idx="612">
                  <c:v>0.1461837</c:v>
                </c:pt>
                <c:pt idx="613">
                  <c:v>0.1461837</c:v>
                </c:pt>
                <c:pt idx="614">
                  <c:v>0.1461837</c:v>
                </c:pt>
                <c:pt idx="615">
                  <c:v>0.1461837</c:v>
                </c:pt>
                <c:pt idx="616">
                  <c:v>0.147477361</c:v>
                </c:pt>
                <c:pt idx="617">
                  <c:v>0.150259067</c:v>
                </c:pt>
                <c:pt idx="618">
                  <c:v>0.15284974100000001</c:v>
                </c:pt>
                <c:pt idx="619">
                  <c:v>0.15284974100000001</c:v>
                </c:pt>
                <c:pt idx="620">
                  <c:v>0.15284974100000001</c:v>
                </c:pt>
                <c:pt idx="621">
                  <c:v>0.15434500600000001</c:v>
                </c:pt>
                <c:pt idx="622">
                  <c:v>0.15434500600000001</c:v>
                </c:pt>
                <c:pt idx="623">
                  <c:v>0.15734720399999999</c:v>
                </c:pt>
                <c:pt idx="624">
                  <c:v>0.158647594</c:v>
                </c:pt>
                <c:pt idx="625">
                  <c:v>0.158647594</c:v>
                </c:pt>
                <c:pt idx="626">
                  <c:v>0.15994798399999999</c:v>
                </c:pt>
                <c:pt idx="627">
                  <c:v>0.162091503</c:v>
                </c:pt>
                <c:pt idx="628">
                  <c:v>0.162091503</c:v>
                </c:pt>
                <c:pt idx="629">
                  <c:v>0.16361256499999999</c:v>
                </c:pt>
                <c:pt idx="630">
                  <c:v>0.16513761499999999</c:v>
                </c:pt>
                <c:pt idx="631">
                  <c:v>0.16578947399999999</c:v>
                </c:pt>
                <c:pt idx="632">
                  <c:v>0.167325428</c:v>
                </c:pt>
                <c:pt idx="633">
                  <c:v>0.16864295100000001</c:v>
                </c:pt>
                <c:pt idx="634">
                  <c:v>0.16864295100000001</c:v>
                </c:pt>
                <c:pt idx="635">
                  <c:v>0.16864295100000001</c:v>
                </c:pt>
                <c:pt idx="636">
                  <c:v>0.16886543500000001</c:v>
                </c:pt>
                <c:pt idx="637">
                  <c:v>0.16886543500000001</c:v>
                </c:pt>
                <c:pt idx="638">
                  <c:v>0.170184697</c:v>
                </c:pt>
                <c:pt idx="639">
                  <c:v>0.17063492099999999</c:v>
                </c:pt>
                <c:pt idx="640">
                  <c:v>0.17063492099999999</c:v>
                </c:pt>
                <c:pt idx="641">
                  <c:v>0.17063492099999999</c:v>
                </c:pt>
                <c:pt idx="642">
                  <c:v>0.17241379300000001</c:v>
                </c:pt>
                <c:pt idx="643">
                  <c:v>0.17241379300000001</c:v>
                </c:pt>
                <c:pt idx="644">
                  <c:v>0.175298805</c:v>
                </c:pt>
                <c:pt idx="645">
                  <c:v>0.175298805</c:v>
                </c:pt>
                <c:pt idx="646">
                  <c:v>0.175298805</c:v>
                </c:pt>
                <c:pt idx="647">
                  <c:v>0.17553191500000001</c:v>
                </c:pt>
                <c:pt idx="648">
                  <c:v>0.18085106400000001</c:v>
                </c:pt>
                <c:pt idx="649">
                  <c:v>0.18085106400000001</c:v>
                </c:pt>
                <c:pt idx="650">
                  <c:v>0.18242343499999999</c:v>
                </c:pt>
                <c:pt idx="651">
                  <c:v>0.18375499300000001</c:v>
                </c:pt>
                <c:pt idx="652">
                  <c:v>0.18774966700000001</c:v>
                </c:pt>
                <c:pt idx="653">
                  <c:v>0.18908122499999999</c:v>
                </c:pt>
                <c:pt idx="654">
                  <c:v>0.18933333299999999</c:v>
                </c:pt>
                <c:pt idx="655">
                  <c:v>0.18933333299999999</c:v>
                </c:pt>
                <c:pt idx="656">
                  <c:v>0.18983957200000001</c:v>
                </c:pt>
                <c:pt idx="657">
                  <c:v>0.19220430099999999</c:v>
                </c:pt>
                <c:pt idx="658">
                  <c:v>0.19324324300000001</c:v>
                </c:pt>
                <c:pt idx="659">
                  <c:v>0.19350473600000001</c:v>
                </c:pt>
                <c:pt idx="660">
                  <c:v>0.196211096</c:v>
                </c:pt>
                <c:pt idx="661">
                  <c:v>0.196211096</c:v>
                </c:pt>
                <c:pt idx="662">
                  <c:v>0.19701087</c:v>
                </c:pt>
                <c:pt idx="663">
                  <c:v>0.19972826099999999</c:v>
                </c:pt>
                <c:pt idx="664">
                  <c:v>0.19972826099999999</c:v>
                </c:pt>
                <c:pt idx="665">
                  <c:v>0.201360544</c:v>
                </c:pt>
                <c:pt idx="666">
                  <c:v>0.20163487699999999</c:v>
                </c:pt>
                <c:pt idx="667">
                  <c:v>0.201909959</c:v>
                </c:pt>
                <c:pt idx="668">
                  <c:v>0.20327421600000001</c:v>
                </c:pt>
                <c:pt idx="669">
                  <c:v>0.203551913</c:v>
                </c:pt>
                <c:pt idx="670">
                  <c:v>0.20410958900000001</c:v>
                </c:pt>
                <c:pt idx="671">
                  <c:v>0.205761317</c:v>
                </c:pt>
                <c:pt idx="672">
                  <c:v>0.205761317</c:v>
                </c:pt>
                <c:pt idx="673">
                  <c:v>0.20632737300000001</c:v>
                </c:pt>
                <c:pt idx="674">
                  <c:v>0.20632737300000001</c:v>
                </c:pt>
                <c:pt idx="675">
                  <c:v>0.20798898099999999</c:v>
                </c:pt>
                <c:pt idx="676">
                  <c:v>0.20798898099999999</c:v>
                </c:pt>
                <c:pt idx="677">
                  <c:v>0.21103448299999999</c:v>
                </c:pt>
                <c:pt idx="678">
                  <c:v>0.216551724</c:v>
                </c:pt>
                <c:pt idx="679">
                  <c:v>0.22237569099999999</c:v>
                </c:pt>
                <c:pt idx="680">
                  <c:v>0.22375690600000001</c:v>
                </c:pt>
                <c:pt idx="681">
                  <c:v>0.22375690600000001</c:v>
                </c:pt>
                <c:pt idx="682">
                  <c:v>0.22406639</c:v>
                </c:pt>
                <c:pt idx="683">
                  <c:v>0.22853185600000001</c:v>
                </c:pt>
                <c:pt idx="684">
                  <c:v>0.22884882100000001</c:v>
                </c:pt>
                <c:pt idx="685">
                  <c:v>0.22884882100000001</c:v>
                </c:pt>
                <c:pt idx="686">
                  <c:v>0.230235784</c:v>
                </c:pt>
                <c:pt idx="687">
                  <c:v>0.23162274599999999</c:v>
                </c:pt>
                <c:pt idx="688">
                  <c:v>0.233657858</c:v>
                </c:pt>
                <c:pt idx="689">
                  <c:v>0.233657858</c:v>
                </c:pt>
                <c:pt idx="690">
                  <c:v>0.23603352</c:v>
                </c:pt>
                <c:pt idx="691">
                  <c:v>0.23916083899999999</c:v>
                </c:pt>
                <c:pt idx="692">
                  <c:v>0.24157303399999999</c:v>
                </c:pt>
                <c:pt idx="693">
                  <c:v>0.242253521</c:v>
                </c:pt>
                <c:pt idx="694">
                  <c:v>0.24507042300000001</c:v>
                </c:pt>
                <c:pt idx="695">
                  <c:v>0.24507042300000001</c:v>
                </c:pt>
                <c:pt idx="696">
                  <c:v>0.246826516</c:v>
                </c:pt>
                <c:pt idx="697">
                  <c:v>0.24717514099999999</c:v>
                </c:pt>
                <c:pt idx="698">
                  <c:v>0.24858757100000001</c:v>
                </c:pt>
                <c:pt idx="699">
                  <c:v>0.24858757100000001</c:v>
                </c:pt>
                <c:pt idx="700">
                  <c:v>0.25</c:v>
                </c:pt>
                <c:pt idx="701">
                  <c:v>0.25035360699999998</c:v>
                </c:pt>
                <c:pt idx="702">
                  <c:v>0.25035360699999998</c:v>
                </c:pt>
                <c:pt idx="703">
                  <c:v>0.252840909</c:v>
                </c:pt>
                <c:pt idx="704">
                  <c:v>0.25462304400000002</c:v>
                </c:pt>
                <c:pt idx="705">
                  <c:v>0.25677603399999999</c:v>
                </c:pt>
                <c:pt idx="706">
                  <c:v>0.257142857</c:v>
                </c:pt>
                <c:pt idx="707">
                  <c:v>0.25862068999999999</c:v>
                </c:pt>
                <c:pt idx="708">
                  <c:v>0.25862068999999999</c:v>
                </c:pt>
                <c:pt idx="709">
                  <c:v>0.26149425300000001</c:v>
                </c:pt>
                <c:pt idx="710">
                  <c:v>0.26149425300000001</c:v>
                </c:pt>
                <c:pt idx="711">
                  <c:v>0.26618704999999998</c:v>
                </c:pt>
                <c:pt idx="712">
                  <c:v>0.267625899</c:v>
                </c:pt>
                <c:pt idx="713">
                  <c:v>0.27233429399999998</c:v>
                </c:pt>
                <c:pt idx="714">
                  <c:v>0.27561327600000002</c:v>
                </c:pt>
                <c:pt idx="715">
                  <c:v>0.27601156100000002</c:v>
                </c:pt>
                <c:pt idx="716">
                  <c:v>0.27601156100000002</c:v>
                </c:pt>
                <c:pt idx="717">
                  <c:v>0.27785817699999998</c:v>
                </c:pt>
                <c:pt idx="718">
                  <c:v>0.28011610999999997</c:v>
                </c:pt>
                <c:pt idx="719">
                  <c:v>0.28093158699999998</c:v>
                </c:pt>
                <c:pt idx="720">
                  <c:v>0.28093158699999998</c:v>
                </c:pt>
                <c:pt idx="721">
                  <c:v>0.28093158699999998</c:v>
                </c:pt>
                <c:pt idx="722">
                  <c:v>0.28321167899999999</c:v>
                </c:pt>
                <c:pt idx="723">
                  <c:v>0.28362573099999999</c:v>
                </c:pt>
                <c:pt idx="724">
                  <c:v>0.28801169599999998</c:v>
                </c:pt>
                <c:pt idx="725">
                  <c:v>0.289897511</c:v>
                </c:pt>
                <c:pt idx="726">
                  <c:v>0.29455081</c:v>
                </c:pt>
                <c:pt idx="727">
                  <c:v>0.29602356400000002</c:v>
                </c:pt>
                <c:pt idx="728">
                  <c:v>0.30191457999999999</c:v>
                </c:pt>
                <c:pt idx="729">
                  <c:v>0.30235988200000002</c:v>
                </c:pt>
                <c:pt idx="730">
                  <c:v>0.30325443800000002</c:v>
                </c:pt>
                <c:pt idx="731">
                  <c:v>0.30325443800000002</c:v>
                </c:pt>
                <c:pt idx="732">
                  <c:v>0.30518518500000003</c:v>
                </c:pt>
                <c:pt idx="733">
                  <c:v>0.30746268700000001</c:v>
                </c:pt>
                <c:pt idx="734">
                  <c:v>0.30895522399999997</c:v>
                </c:pt>
                <c:pt idx="735">
                  <c:v>0.311377246</c:v>
                </c:pt>
                <c:pt idx="736">
                  <c:v>0.31381381400000002</c:v>
                </c:pt>
                <c:pt idx="737">
                  <c:v>0.31428571399999999</c:v>
                </c:pt>
                <c:pt idx="738">
                  <c:v>0.31674208100000001</c:v>
                </c:pt>
                <c:pt idx="739">
                  <c:v>0.32024169200000002</c:v>
                </c:pt>
                <c:pt idx="740">
                  <c:v>0.32424242399999997</c:v>
                </c:pt>
                <c:pt idx="741">
                  <c:v>0.32473444600000001</c:v>
                </c:pt>
                <c:pt idx="742">
                  <c:v>0.32522796399999998</c:v>
                </c:pt>
                <c:pt idx="743">
                  <c:v>0.32826747699999997</c:v>
                </c:pt>
                <c:pt idx="744">
                  <c:v>0.32978723399999998</c:v>
                </c:pt>
                <c:pt idx="745">
                  <c:v>0.33028919299999998</c:v>
                </c:pt>
                <c:pt idx="746">
                  <c:v>0.33181126300000002</c:v>
                </c:pt>
                <c:pt idx="747">
                  <c:v>0.33789954300000002</c:v>
                </c:pt>
                <c:pt idx="748">
                  <c:v>0.33841463399999999</c:v>
                </c:pt>
                <c:pt idx="749">
                  <c:v>0.33996937199999999</c:v>
                </c:pt>
                <c:pt idx="750">
                  <c:v>0.34254992299999998</c:v>
                </c:pt>
                <c:pt idx="751">
                  <c:v>0.34562211999999998</c:v>
                </c:pt>
                <c:pt idx="752">
                  <c:v>0.34615384599999999</c:v>
                </c:pt>
                <c:pt idx="753">
                  <c:v>0.34876543199999999</c:v>
                </c:pt>
                <c:pt idx="754">
                  <c:v>0.357585139</c:v>
                </c:pt>
                <c:pt idx="755">
                  <c:v>0.35813953500000001</c:v>
                </c:pt>
                <c:pt idx="756">
                  <c:v>0.36180124200000002</c:v>
                </c:pt>
                <c:pt idx="757">
                  <c:v>0.36661466500000001</c:v>
                </c:pt>
                <c:pt idx="758">
                  <c:v>0.36875000000000002</c:v>
                </c:pt>
                <c:pt idx="759">
                  <c:v>0.372456964</c:v>
                </c:pt>
                <c:pt idx="760">
                  <c:v>0.37402190899999999</c:v>
                </c:pt>
                <c:pt idx="761">
                  <c:v>0.37833594999999998</c:v>
                </c:pt>
                <c:pt idx="762">
                  <c:v>0.37990580800000001</c:v>
                </c:pt>
                <c:pt idx="763">
                  <c:v>0.38207547200000003</c:v>
                </c:pt>
                <c:pt idx="764">
                  <c:v>0.38207547200000003</c:v>
                </c:pt>
                <c:pt idx="765">
                  <c:v>0.38328075700000003</c:v>
                </c:pt>
                <c:pt idx="766">
                  <c:v>0.38485804400000001</c:v>
                </c:pt>
                <c:pt idx="767">
                  <c:v>0.38485804400000001</c:v>
                </c:pt>
                <c:pt idx="768">
                  <c:v>0.38485804400000001</c:v>
                </c:pt>
                <c:pt idx="769">
                  <c:v>0.38643533099999999</c:v>
                </c:pt>
                <c:pt idx="770">
                  <c:v>0.391167192</c:v>
                </c:pt>
                <c:pt idx="771">
                  <c:v>0.39432176699999999</c:v>
                </c:pt>
                <c:pt idx="772">
                  <c:v>0.39556962000000001</c:v>
                </c:pt>
                <c:pt idx="773">
                  <c:v>0.3977813</c:v>
                </c:pt>
                <c:pt idx="774">
                  <c:v>0.40095087200000001</c:v>
                </c:pt>
                <c:pt idx="775">
                  <c:v>0.40476190499999998</c:v>
                </c:pt>
                <c:pt idx="776">
                  <c:v>0.40634920600000002</c:v>
                </c:pt>
                <c:pt idx="777">
                  <c:v>0.40988835699999998</c:v>
                </c:pt>
                <c:pt idx="778">
                  <c:v>0.41666666699999999</c:v>
                </c:pt>
                <c:pt idx="779">
                  <c:v>0.41826923100000002</c:v>
                </c:pt>
                <c:pt idx="780">
                  <c:v>0.41987179499999999</c:v>
                </c:pt>
                <c:pt idx="781">
                  <c:v>0.420545746</c:v>
                </c:pt>
                <c:pt idx="782">
                  <c:v>0.42375601899999998</c:v>
                </c:pt>
                <c:pt idx="783">
                  <c:v>0.42443729899999999</c:v>
                </c:pt>
                <c:pt idx="784">
                  <c:v>0.426045016</c:v>
                </c:pt>
                <c:pt idx="785">
                  <c:v>0.426045016</c:v>
                </c:pt>
                <c:pt idx="786">
                  <c:v>0.43134087199999999</c:v>
                </c:pt>
                <c:pt idx="787">
                  <c:v>0.43134087199999999</c:v>
                </c:pt>
                <c:pt idx="788">
                  <c:v>0.43203883500000001</c:v>
                </c:pt>
                <c:pt idx="789">
                  <c:v>0.43273906000000001</c:v>
                </c:pt>
                <c:pt idx="790">
                  <c:v>0.43414634099999999</c:v>
                </c:pt>
                <c:pt idx="791">
                  <c:v>0.43556280600000002</c:v>
                </c:pt>
                <c:pt idx="792">
                  <c:v>0.437704918</c:v>
                </c:pt>
                <c:pt idx="793">
                  <c:v>0.44170771800000003</c:v>
                </c:pt>
                <c:pt idx="794">
                  <c:v>0.44334975399999998</c:v>
                </c:pt>
                <c:pt idx="795">
                  <c:v>0.444078947</c:v>
                </c:pt>
                <c:pt idx="796">
                  <c:v>0.44645799000000003</c:v>
                </c:pt>
                <c:pt idx="797">
                  <c:v>0.44719471900000002</c:v>
                </c:pt>
                <c:pt idx="798">
                  <c:v>0.45214521499999999</c:v>
                </c:pt>
                <c:pt idx="799">
                  <c:v>0.45860927200000001</c:v>
                </c:pt>
                <c:pt idx="800">
                  <c:v>0.45860927200000001</c:v>
                </c:pt>
                <c:pt idx="801">
                  <c:v>0.45860927200000001</c:v>
                </c:pt>
                <c:pt idx="802">
                  <c:v>0.46179402000000003</c:v>
                </c:pt>
                <c:pt idx="803">
                  <c:v>0.46179402000000003</c:v>
                </c:pt>
                <c:pt idx="804">
                  <c:v>0.46345514999999998</c:v>
                </c:pt>
                <c:pt idx="805">
                  <c:v>0.46422628999999999</c:v>
                </c:pt>
                <c:pt idx="806">
                  <c:v>0.46500000000000002</c:v>
                </c:pt>
                <c:pt idx="807">
                  <c:v>0.47</c:v>
                </c:pt>
                <c:pt idx="808">
                  <c:v>0.47236180900000002</c:v>
                </c:pt>
                <c:pt idx="809">
                  <c:v>0.47643097600000001</c:v>
                </c:pt>
                <c:pt idx="810">
                  <c:v>0.47811447800000001</c:v>
                </c:pt>
                <c:pt idx="811">
                  <c:v>0.48310810799999998</c:v>
                </c:pt>
                <c:pt idx="812">
                  <c:v>0.48813559299999998</c:v>
                </c:pt>
                <c:pt idx="813">
                  <c:v>0.49322033900000001</c:v>
                </c:pt>
                <c:pt idx="814">
                  <c:v>0.49491525400000003</c:v>
                </c:pt>
                <c:pt idx="815">
                  <c:v>0.49575551800000001</c:v>
                </c:pt>
                <c:pt idx="816">
                  <c:v>0.49829931999999999</c:v>
                </c:pt>
                <c:pt idx="817">
                  <c:v>0.50085178900000005</c:v>
                </c:pt>
                <c:pt idx="818">
                  <c:v>0.50255536599999995</c:v>
                </c:pt>
                <c:pt idx="819">
                  <c:v>0.50341296899999999</c:v>
                </c:pt>
                <c:pt idx="820">
                  <c:v>0.50682593899999995</c:v>
                </c:pt>
                <c:pt idx="821">
                  <c:v>0.50682593899999995</c:v>
                </c:pt>
                <c:pt idx="822">
                  <c:v>0.50769230799999998</c:v>
                </c:pt>
                <c:pt idx="823">
                  <c:v>0.51111111099999995</c:v>
                </c:pt>
                <c:pt idx="824">
                  <c:v>0.51198630099999998</c:v>
                </c:pt>
                <c:pt idx="825">
                  <c:v>0.51374570399999997</c:v>
                </c:pt>
                <c:pt idx="826">
                  <c:v>0.517241379</c:v>
                </c:pt>
                <c:pt idx="827">
                  <c:v>0.51986183100000005</c:v>
                </c:pt>
                <c:pt idx="828">
                  <c:v>0.51986183100000005</c:v>
                </c:pt>
                <c:pt idx="829">
                  <c:v>0.52595155699999996</c:v>
                </c:pt>
                <c:pt idx="830">
                  <c:v>0.53114186900000004</c:v>
                </c:pt>
                <c:pt idx="831">
                  <c:v>0.53206239200000005</c:v>
                </c:pt>
                <c:pt idx="832">
                  <c:v>0.53739130400000001</c:v>
                </c:pt>
                <c:pt idx="833">
                  <c:v>0.54465849399999999</c:v>
                </c:pt>
                <c:pt idx="834">
                  <c:v>0.54561403500000005</c:v>
                </c:pt>
                <c:pt idx="835">
                  <c:v>0.54561403500000005</c:v>
                </c:pt>
                <c:pt idx="836">
                  <c:v>0.54736842100000005</c:v>
                </c:pt>
                <c:pt idx="837">
                  <c:v>0.54912280700000005</c:v>
                </c:pt>
                <c:pt idx="838">
                  <c:v>0.55281690100000003</c:v>
                </c:pt>
                <c:pt idx="839">
                  <c:v>0.55575221200000002</c:v>
                </c:pt>
                <c:pt idx="840">
                  <c:v>0.55752212400000001</c:v>
                </c:pt>
                <c:pt idx="841">
                  <c:v>0.55950266400000004</c:v>
                </c:pt>
                <c:pt idx="842">
                  <c:v>0.56049822100000002</c:v>
                </c:pt>
                <c:pt idx="843">
                  <c:v>0.56327985700000005</c:v>
                </c:pt>
                <c:pt idx="844">
                  <c:v>0.56428571400000005</c:v>
                </c:pt>
                <c:pt idx="845">
                  <c:v>0.56810035800000003</c:v>
                </c:pt>
                <c:pt idx="846">
                  <c:v>0.57168458799999999</c:v>
                </c:pt>
                <c:pt idx="847">
                  <c:v>0.57630161599999996</c:v>
                </c:pt>
                <c:pt idx="848">
                  <c:v>0.58018018000000005</c:v>
                </c:pt>
                <c:pt idx="849">
                  <c:v>0.58227848100000001</c:v>
                </c:pt>
                <c:pt idx="850">
                  <c:v>0.58514492799999995</c:v>
                </c:pt>
                <c:pt idx="851">
                  <c:v>0.58834244099999999</c:v>
                </c:pt>
                <c:pt idx="852">
                  <c:v>0.59124087599999997</c:v>
                </c:pt>
                <c:pt idx="853">
                  <c:v>0.59597806200000003</c:v>
                </c:pt>
                <c:pt idx="854">
                  <c:v>0.60329067599999997</c:v>
                </c:pt>
                <c:pt idx="855">
                  <c:v>0.60622710599999996</c:v>
                </c:pt>
                <c:pt idx="856">
                  <c:v>0.60733945</c:v>
                </c:pt>
                <c:pt idx="857">
                  <c:v>0.60733945</c:v>
                </c:pt>
                <c:pt idx="858">
                  <c:v>0.608455882</c:v>
                </c:pt>
                <c:pt idx="859">
                  <c:v>0.61325966899999995</c:v>
                </c:pt>
                <c:pt idx="860">
                  <c:v>0.61878453</c:v>
                </c:pt>
                <c:pt idx="861">
                  <c:v>0.62107208899999999</c:v>
                </c:pt>
                <c:pt idx="862">
                  <c:v>0.62476894599999999</c:v>
                </c:pt>
                <c:pt idx="863">
                  <c:v>0.62777777800000001</c:v>
                </c:pt>
                <c:pt idx="864">
                  <c:v>0.63079777400000003</c:v>
                </c:pt>
                <c:pt idx="865">
                  <c:v>0.63382899599999998</c:v>
                </c:pt>
                <c:pt idx="866">
                  <c:v>0.63873370600000001</c:v>
                </c:pt>
                <c:pt idx="867">
                  <c:v>0.63873370600000001</c:v>
                </c:pt>
                <c:pt idx="868">
                  <c:v>0.64179104499999995</c:v>
                </c:pt>
                <c:pt idx="869">
                  <c:v>0.64672897200000001</c:v>
                </c:pt>
                <c:pt idx="870">
                  <c:v>0.65290806800000001</c:v>
                </c:pt>
                <c:pt idx="871">
                  <c:v>0.65478424000000002</c:v>
                </c:pt>
                <c:pt idx="872">
                  <c:v>0.66041275799999999</c:v>
                </c:pt>
                <c:pt idx="873">
                  <c:v>0.66228893099999997</c:v>
                </c:pt>
                <c:pt idx="874">
                  <c:v>0.66541353400000003</c:v>
                </c:pt>
                <c:pt idx="875">
                  <c:v>0.66666666699999999</c:v>
                </c:pt>
                <c:pt idx="876">
                  <c:v>0.66981132099999996</c:v>
                </c:pt>
                <c:pt idx="877">
                  <c:v>0.67169811300000004</c:v>
                </c:pt>
                <c:pt idx="878">
                  <c:v>0.67424242400000001</c:v>
                </c:pt>
                <c:pt idx="879">
                  <c:v>0.67870722400000005</c:v>
                </c:pt>
                <c:pt idx="880">
                  <c:v>0.68320610699999995</c:v>
                </c:pt>
                <c:pt idx="881">
                  <c:v>0.68451242800000001</c:v>
                </c:pt>
                <c:pt idx="882">
                  <c:v>0.68833652000000001</c:v>
                </c:pt>
                <c:pt idx="883">
                  <c:v>0.69230769199999997</c:v>
                </c:pt>
                <c:pt idx="884">
                  <c:v>0.69423076900000003</c:v>
                </c:pt>
                <c:pt idx="885">
                  <c:v>0.69749518300000002</c:v>
                </c:pt>
                <c:pt idx="886">
                  <c:v>0.70077220100000004</c:v>
                </c:pt>
                <c:pt idx="887">
                  <c:v>0.706796117</c:v>
                </c:pt>
                <c:pt idx="888">
                  <c:v>0.71372548999999996</c:v>
                </c:pt>
                <c:pt idx="889">
                  <c:v>0.71568627500000004</c:v>
                </c:pt>
                <c:pt idx="890">
                  <c:v>0.71764705900000003</c:v>
                </c:pt>
                <c:pt idx="891">
                  <c:v>0.73015872999999998</c:v>
                </c:pt>
                <c:pt idx="892">
                  <c:v>0.73306772899999995</c:v>
                </c:pt>
                <c:pt idx="893">
                  <c:v>0.73306772899999995</c:v>
                </c:pt>
                <c:pt idx="894">
                  <c:v>0.73306772899999995</c:v>
                </c:pt>
                <c:pt idx="895">
                  <c:v>0.73652694600000002</c:v>
                </c:pt>
                <c:pt idx="896">
                  <c:v>0.73852295400000001</c:v>
                </c:pt>
                <c:pt idx="897">
                  <c:v>0.74199999999999999</c:v>
                </c:pt>
                <c:pt idx="898">
                  <c:v>0.74199999999999999</c:v>
                </c:pt>
                <c:pt idx="899">
                  <c:v>0.748995984</c:v>
                </c:pt>
                <c:pt idx="900">
                  <c:v>0.75301204799999999</c:v>
                </c:pt>
                <c:pt idx="901">
                  <c:v>0.75855130800000004</c:v>
                </c:pt>
                <c:pt idx="902">
                  <c:v>0.76209677399999998</c:v>
                </c:pt>
                <c:pt idx="903">
                  <c:v>0.76363636400000001</c:v>
                </c:pt>
                <c:pt idx="904">
                  <c:v>0.76969697000000004</c:v>
                </c:pt>
                <c:pt idx="905">
                  <c:v>0.77125506099999996</c:v>
                </c:pt>
                <c:pt idx="906">
                  <c:v>0.77800407299999996</c:v>
                </c:pt>
                <c:pt idx="907">
                  <c:v>0.78004073299999999</c:v>
                </c:pt>
                <c:pt idx="908">
                  <c:v>0.78615071299999995</c:v>
                </c:pt>
                <c:pt idx="909">
                  <c:v>0.80122950800000003</c:v>
                </c:pt>
                <c:pt idx="910">
                  <c:v>0.80122950800000003</c:v>
                </c:pt>
                <c:pt idx="911">
                  <c:v>0.80287474299999995</c:v>
                </c:pt>
                <c:pt idx="912">
                  <c:v>0.81519507199999997</c:v>
                </c:pt>
                <c:pt idx="913">
                  <c:v>0.81930184800000005</c:v>
                </c:pt>
                <c:pt idx="914">
                  <c:v>0.81930184800000005</c:v>
                </c:pt>
                <c:pt idx="915">
                  <c:v>0.82268041199999997</c:v>
                </c:pt>
                <c:pt idx="916">
                  <c:v>0.82644628099999995</c:v>
                </c:pt>
                <c:pt idx="917">
                  <c:v>0.82815735000000001</c:v>
                </c:pt>
                <c:pt idx="918">
                  <c:v>0.831950207</c:v>
                </c:pt>
                <c:pt idx="919">
                  <c:v>0.831950207</c:v>
                </c:pt>
                <c:pt idx="920">
                  <c:v>0.837837838</c:v>
                </c:pt>
                <c:pt idx="921">
                  <c:v>0.84133611699999999</c:v>
                </c:pt>
                <c:pt idx="922">
                  <c:v>0.84342379999999995</c:v>
                </c:pt>
                <c:pt idx="923">
                  <c:v>0.84551148200000004</c:v>
                </c:pt>
                <c:pt idx="924">
                  <c:v>0.84759916499999999</c:v>
                </c:pt>
                <c:pt idx="925">
                  <c:v>0.84759916499999999</c:v>
                </c:pt>
                <c:pt idx="926">
                  <c:v>0.85146443500000002</c:v>
                </c:pt>
                <c:pt idx="927">
                  <c:v>0.85953878399999994</c:v>
                </c:pt>
                <c:pt idx="928">
                  <c:v>0.86315789499999995</c:v>
                </c:pt>
                <c:pt idx="929">
                  <c:v>0.86315789499999995</c:v>
                </c:pt>
                <c:pt idx="930">
                  <c:v>0.86947368400000002</c:v>
                </c:pt>
                <c:pt idx="931">
                  <c:v>0.87315010599999998</c:v>
                </c:pt>
                <c:pt idx="932">
                  <c:v>0.87526427100000004</c:v>
                </c:pt>
                <c:pt idx="933">
                  <c:v>0.87526427100000004</c:v>
                </c:pt>
                <c:pt idx="934">
                  <c:v>0.87526427100000004</c:v>
                </c:pt>
                <c:pt idx="935">
                  <c:v>0.87526427100000004</c:v>
                </c:pt>
                <c:pt idx="936">
                  <c:v>0.885106383</c:v>
                </c:pt>
                <c:pt idx="937">
                  <c:v>0.88912579999999997</c:v>
                </c:pt>
                <c:pt idx="938">
                  <c:v>0.891257996</c:v>
                </c:pt>
                <c:pt idx="939">
                  <c:v>0.89721627400000004</c:v>
                </c:pt>
                <c:pt idx="940">
                  <c:v>0.89721627400000004</c:v>
                </c:pt>
                <c:pt idx="941">
                  <c:v>0.89935760200000003</c:v>
                </c:pt>
                <c:pt idx="942">
                  <c:v>0.90557939899999995</c:v>
                </c:pt>
                <c:pt idx="943">
                  <c:v>0.91540130200000003</c:v>
                </c:pt>
                <c:pt idx="944">
                  <c:v>0.91540130200000003</c:v>
                </c:pt>
                <c:pt idx="945">
                  <c:v>0.91739130400000002</c:v>
                </c:pt>
                <c:pt idx="946">
                  <c:v>0.91739130400000002</c:v>
                </c:pt>
                <c:pt idx="947">
                  <c:v>0.91956521700000005</c:v>
                </c:pt>
                <c:pt idx="948">
                  <c:v>0.92173912999999996</c:v>
                </c:pt>
                <c:pt idx="949">
                  <c:v>0.92608695699999999</c:v>
                </c:pt>
                <c:pt idx="950">
                  <c:v>0.92810457499999999</c:v>
                </c:pt>
                <c:pt idx="951">
                  <c:v>0.93013100400000004</c:v>
                </c:pt>
                <c:pt idx="952">
                  <c:v>0.94065934100000004</c:v>
                </c:pt>
                <c:pt idx="953">
                  <c:v>0.94065934100000004</c:v>
                </c:pt>
                <c:pt idx="954">
                  <c:v>0.94065934100000004</c:v>
                </c:pt>
                <c:pt idx="955">
                  <c:v>0.94273127800000001</c:v>
                </c:pt>
                <c:pt idx="956">
                  <c:v>0.94690265500000004</c:v>
                </c:pt>
                <c:pt idx="957">
                  <c:v>0.95565410200000001</c:v>
                </c:pt>
                <c:pt idx="958">
                  <c:v>0.95787139700000001</c:v>
                </c:pt>
                <c:pt idx="959">
                  <c:v>0.95787139700000001</c:v>
                </c:pt>
                <c:pt idx="960">
                  <c:v>0.96444444399999996</c:v>
                </c:pt>
                <c:pt idx="961">
                  <c:v>0.96444444399999996</c:v>
                </c:pt>
                <c:pt idx="962">
                  <c:v>0.96875</c:v>
                </c:pt>
                <c:pt idx="963">
                  <c:v>0.97315436200000005</c:v>
                </c:pt>
                <c:pt idx="964">
                  <c:v>0.98434004500000005</c:v>
                </c:pt>
                <c:pt idx="965">
                  <c:v>0.99322799100000003</c:v>
                </c:pt>
                <c:pt idx="966">
                  <c:v>0.997737557</c:v>
                </c:pt>
                <c:pt idx="967">
                  <c:v>1</c:v>
                </c:pt>
                <c:pt idx="968">
                  <c:v>1.004555809</c:v>
                </c:pt>
                <c:pt idx="969">
                  <c:v>1.0091533180000001</c:v>
                </c:pt>
                <c:pt idx="970">
                  <c:v>1.0091533180000001</c:v>
                </c:pt>
                <c:pt idx="971">
                  <c:v>1.0114416479999999</c:v>
                </c:pt>
                <c:pt idx="972">
                  <c:v>1.016055046</c:v>
                </c:pt>
                <c:pt idx="973">
                  <c:v>1.0229357800000001</c:v>
                </c:pt>
                <c:pt idx="974">
                  <c:v>1.0229357800000001</c:v>
                </c:pt>
                <c:pt idx="975">
                  <c:v>1.0229357800000001</c:v>
                </c:pt>
                <c:pt idx="976">
                  <c:v>1.0275862069999999</c:v>
                </c:pt>
                <c:pt idx="977">
                  <c:v>1.0321839079999999</c:v>
                </c:pt>
                <c:pt idx="978">
                  <c:v>1.0344827590000001</c:v>
                </c:pt>
                <c:pt idx="979">
                  <c:v>1.0344827590000001</c:v>
                </c:pt>
                <c:pt idx="980">
                  <c:v>1.03926097</c:v>
                </c:pt>
                <c:pt idx="981">
                  <c:v>1.041570439</c:v>
                </c:pt>
                <c:pt idx="982">
                  <c:v>1.0439814810000001</c:v>
                </c:pt>
                <c:pt idx="983">
                  <c:v>1.0510440839999999</c:v>
                </c:pt>
                <c:pt idx="984">
                  <c:v>1.053364269</c:v>
                </c:pt>
                <c:pt idx="985">
                  <c:v>1.053364269</c:v>
                </c:pt>
                <c:pt idx="986">
                  <c:v>1.0651162789999999</c:v>
                </c:pt>
                <c:pt idx="987">
                  <c:v>1.06744186</c:v>
                </c:pt>
                <c:pt idx="988">
                  <c:v>1.0722610720000001</c:v>
                </c:pt>
                <c:pt idx="989">
                  <c:v>1.076923077</c:v>
                </c:pt>
                <c:pt idx="990">
                  <c:v>1.0866510540000001</c:v>
                </c:pt>
                <c:pt idx="991">
                  <c:v>1.0892018779999999</c:v>
                </c:pt>
                <c:pt idx="992">
                  <c:v>1.0969267140000001</c:v>
                </c:pt>
                <c:pt idx="993">
                  <c:v>1.09929078</c:v>
                </c:pt>
                <c:pt idx="994">
                  <c:v>1.09929078</c:v>
                </c:pt>
                <c:pt idx="995">
                  <c:v>1.101895735</c:v>
                </c:pt>
                <c:pt idx="996">
                  <c:v>1.101895735</c:v>
                </c:pt>
                <c:pt idx="997">
                  <c:v>1.1042654030000001</c:v>
                </c:pt>
                <c:pt idx="998">
                  <c:v>1.1042654030000001</c:v>
                </c:pt>
                <c:pt idx="999">
                  <c:v>1.1042654030000001</c:v>
                </c:pt>
                <c:pt idx="1000">
                  <c:v>1.1042654030000001</c:v>
                </c:pt>
                <c:pt idx="1001">
                  <c:v>1.109004739</c:v>
                </c:pt>
                <c:pt idx="1002">
                  <c:v>1.1116389550000001</c:v>
                </c:pt>
                <c:pt idx="1003">
                  <c:v>1.1166666670000001</c:v>
                </c:pt>
                <c:pt idx="1004">
                  <c:v>1.1217183770000001</c:v>
                </c:pt>
                <c:pt idx="1005">
                  <c:v>1.1217183770000001</c:v>
                </c:pt>
                <c:pt idx="1006">
                  <c:v>1.1217183770000001</c:v>
                </c:pt>
                <c:pt idx="1007">
                  <c:v>1.1267942580000001</c:v>
                </c:pt>
                <c:pt idx="1008">
                  <c:v>1.1294964030000001</c:v>
                </c:pt>
                <c:pt idx="1009">
                  <c:v>1.134615385</c:v>
                </c:pt>
                <c:pt idx="1010">
                  <c:v>1.134615385</c:v>
                </c:pt>
                <c:pt idx="1011">
                  <c:v>1.144927536</c:v>
                </c:pt>
                <c:pt idx="1012">
                  <c:v>1.150121065</c:v>
                </c:pt>
                <c:pt idx="1013">
                  <c:v>1.160194175</c:v>
                </c:pt>
                <c:pt idx="1014">
                  <c:v>1.168704156</c:v>
                </c:pt>
                <c:pt idx="1015">
                  <c:v>1.174447174</c:v>
                </c:pt>
                <c:pt idx="1016">
                  <c:v>1.1769041769999999</c:v>
                </c:pt>
                <c:pt idx="1017">
                  <c:v>1.1798029560000001</c:v>
                </c:pt>
                <c:pt idx="1018">
                  <c:v>1.1827160489999999</c:v>
                </c:pt>
                <c:pt idx="1019">
                  <c:v>1.1885856079999999</c:v>
                </c:pt>
                <c:pt idx="1020">
                  <c:v>1.191542289</c:v>
                </c:pt>
                <c:pt idx="1021">
                  <c:v>1.191542289</c:v>
                </c:pt>
                <c:pt idx="1022">
                  <c:v>1.1975</c:v>
                </c:pt>
                <c:pt idx="1023">
                  <c:v>1.206030151</c:v>
                </c:pt>
                <c:pt idx="1024">
                  <c:v>1.2115869020000001</c:v>
                </c:pt>
                <c:pt idx="1025">
                  <c:v>1.2141057930000001</c:v>
                </c:pt>
                <c:pt idx="1026">
                  <c:v>1.217171717</c:v>
                </c:pt>
                <c:pt idx="1027">
                  <c:v>1.2202531649999999</c:v>
                </c:pt>
                <c:pt idx="1028">
                  <c:v>1.2227848100000001</c:v>
                </c:pt>
                <c:pt idx="1029">
                  <c:v>1.2253164560000001</c:v>
                </c:pt>
                <c:pt idx="1030">
                  <c:v>1.227848101</c:v>
                </c:pt>
                <c:pt idx="1031">
                  <c:v>1.227848101</c:v>
                </c:pt>
                <c:pt idx="1032">
                  <c:v>1.236040609</c:v>
                </c:pt>
                <c:pt idx="1033">
                  <c:v>1.2417302800000001</c:v>
                </c:pt>
                <c:pt idx="1034">
                  <c:v>1.2474489799999999</c:v>
                </c:pt>
                <c:pt idx="1035">
                  <c:v>1.255102041</c:v>
                </c:pt>
                <c:pt idx="1036">
                  <c:v>1.260204082</c:v>
                </c:pt>
                <c:pt idx="1037">
                  <c:v>1.279792746</c:v>
                </c:pt>
                <c:pt idx="1038">
                  <c:v>1.2823834199999999</c:v>
                </c:pt>
                <c:pt idx="1039">
                  <c:v>1.284974093</c:v>
                </c:pt>
                <c:pt idx="1040">
                  <c:v>1.2901554399999999</c:v>
                </c:pt>
                <c:pt idx="1041">
                  <c:v>1.2994791670000001</c:v>
                </c:pt>
                <c:pt idx="1042">
                  <c:v>1.3028720629999999</c:v>
                </c:pt>
                <c:pt idx="1043">
                  <c:v>1.311518325</c:v>
                </c:pt>
                <c:pt idx="1044">
                  <c:v>1.3167539269999999</c:v>
                </c:pt>
                <c:pt idx="1045">
                  <c:v>1.3263157889999999</c:v>
                </c:pt>
                <c:pt idx="1046">
                  <c:v>1.3263157889999999</c:v>
                </c:pt>
                <c:pt idx="1047">
                  <c:v>1.3324538260000001</c:v>
                </c:pt>
                <c:pt idx="1048">
                  <c:v>1.3350923480000001</c:v>
                </c:pt>
                <c:pt idx="1049">
                  <c:v>1.3386243390000001</c:v>
                </c:pt>
                <c:pt idx="1050">
                  <c:v>1.342175066</c:v>
                </c:pt>
                <c:pt idx="1051">
                  <c:v>1.345744681</c:v>
                </c:pt>
                <c:pt idx="1052">
                  <c:v>1.3493333329999999</c:v>
                </c:pt>
                <c:pt idx="1053">
                  <c:v>1.3520000000000001</c:v>
                </c:pt>
                <c:pt idx="1054">
                  <c:v>1.354666667</c:v>
                </c:pt>
                <c:pt idx="1055">
                  <c:v>1.3573333329999999</c:v>
                </c:pt>
                <c:pt idx="1056">
                  <c:v>1.3609625670000001</c:v>
                </c:pt>
                <c:pt idx="1057">
                  <c:v>1.3609625670000001</c:v>
                </c:pt>
                <c:pt idx="1058">
                  <c:v>1.3806970510000001</c:v>
                </c:pt>
                <c:pt idx="1059">
                  <c:v>1.3806970510000001</c:v>
                </c:pt>
                <c:pt idx="1060">
                  <c:v>1.3918918920000001</c:v>
                </c:pt>
                <c:pt idx="1061">
                  <c:v>1.395663957</c:v>
                </c:pt>
                <c:pt idx="1062">
                  <c:v>1.401084011</c:v>
                </c:pt>
                <c:pt idx="1063">
                  <c:v>1.407608696</c:v>
                </c:pt>
                <c:pt idx="1064">
                  <c:v>1.4141689369999999</c:v>
                </c:pt>
                <c:pt idx="1065">
                  <c:v>1.418032787</c:v>
                </c:pt>
                <c:pt idx="1066">
                  <c:v>1.42739726</c:v>
                </c:pt>
                <c:pt idx="1067">
                  <c:v>1.4352617080000001</c:v>
                </c:pt>
                <c:pt idx="1068">
                  <c:v>1.438016529</c:v>
                </c:pt>
                <c:pt idx="1069">
                  <c:v>1.44198895</c:v>
                </c:pt>
                <c:pt idx="1070">
                  <c:v>1.4487534630000001</c:v>
                </c:pt>
                <c:pt idx="1071">
                  <c:v>1.451523546</c:v>
                </c:pt>
                <c:pt idx="1072">
                  <c:v>1.4583333329999999</c:v>
                </c:pt>
                <c:pt idx="1073">
                  <c:v>1.4611111109999999</c:v>
                </c:pt>
                <c:pt idx="1074">
                  <c:v>1.469273743</c:v>
                </c:pt>
                <c:pt idx="1075">
                  <c:v>1.4775280900000001</c:v>
                </c:pt>
                <c:pt idx="1076">
                  <c:v>1.4816901410000001</c:v>
                </c:pt>
                <c:pt idx="1077">
                  <c:v>1.4845070419999999</c:v>
                </c:pt>
                <c:pt idx="1078">
                  <c:v>1.4845070419999999</c:v>
                </c:pt>
                <c:pt idx="1079">
                  <c:v>1.4873239439999999</c:v>
                </c:pt>
                <c:pt idx="1080">
                  <c:v>1.4873239439999999</c:v>
                </c:pt>
                <c:pt idx="1081">
                  <c:v>1.5128205130000001</c:v>
                </c:pt>
                <c:pt idx="1082">
                  <c:v>1.515669516</c:v>
                </c:pt>
                <c:pt idx="1083">
                  <c:v>1.515669516</c:v>
                </c:pt>
                <c:pt idx="1084">
                  <c:v>1.522857143</c:v>
                </c:pt>
                <c:pt idx="1085">
                  <c:v>1.5344827590000001</c:v>
                </c:pt>
                <c:pt idx="1086">
                  <c:v>1.5462427750000001</c:v>
                </c:pt>
                <c:pt idx="1087">
                  <c:v>1.558139535</c:v>
                </c:pt>
                <c:pt idx="1088">
                  <c:v>1.5639534879999999</c:v>
                </c:pt>
                <c:pt idx="1089">
                  <c:v>1.5777126100000001</c:v>
                </c:pt>
                <c:pt idx="1090">
                  <c:v>1.5806451610000001</c:v>
                </c:pt>
                <c:pt idx="1091">
                  <c:v>1.5835777129999999</c:v>
                </c:pt>
                <c:pt idx="1092">
                  <c:v>1.588235294</c:v>
                </c:pt>
                <c:pt idx="1093">
                  <c:v>1.591176471</c:v>
                </c:pt>
                <c:pt idx="1094">
                  <c:v>1.5958702060000001</c:v>
                </c:pt>
                <c:pt idx="1095">
                  <c:v>1.6112759640000001</c:v>
                </c:pt>
                <c:pt idx="1096">
                  <c:v>1.62202381</c:v>
                </c:pt>
                <c:pt idx="1097">
                  <c:v>1.629850746</c:v>
                </c:pt>
                <c:pt idx="1098">
                  <c:v>1.629850746</c:v>
                </c:pt>
                <c:pt idx="1099">
                  <c:v>1.629850746</c:v>
                </c:pt>
                <c:pt idx="1100">
                  <c:v>1.634730539</c:v>
                </c:pt>
                <c:pt idx="1101">
                  <c:v>1.63963964</c:v>
                </c:pt>
                <c:pt idx="1102">
                  <c:v>1.6566265060000001</c:v>
                </c:pt>
                <c:pt idx="1103">
                  <c:v>1.6566265060000001</c:v>
                </c:pt>
                <c:pt idx="1104">
                  <c:v>1.6566265060000001</c:v>
                </c:pt>
                <c:pt idx="1105">
                  <c:v>1.6696969699999999</c:v>
                </c:pt>
                <c:pt idx="1106">
                  <c:v>1.6808510640000001</c:v>
                </c:pt>
                <c:pt idx="1107">
                  <c:v>1.686930091</c:v>
                </c:pt>
                <c:pt idx="1108">
                  <c:v>1.7033639140000001</c:v>
                </c:pt>
                <c:pt idx="1109">
                  <c:v>1.7085889569999999</c:v>
                </c:pt>
                <c:pt idx="1110">
                  <c:v>1.7177914110000001</c:v>
                </c:pt>
                <c:pt idx="1111">
                  <c:v>1.7177914110000001</c:v>
                </c:pt>
                <c:pt idx="1112">
                  <c:v>1.723076923</c:v>
                </c:pt>
                <c:pt idx="1113">
                  <c:v>1.7314814810000001</c:v>
                </c:pt>
                <c:pt idx="1114">
                  <c:v>1.736842105</c:v>
                </c:pt>
                <c:pt idx="1115">
                  <c:v>1.750778816</c:v>
                </c:pt>
                <c:pt idx="1116">
                  <c:v>1.757009346</c:v>
                </c:pt>
                <c:pt idx="1117">
                  <c:v>1.760124611</c:v>
                </c:pt>
                <c:pt idx="1118">
                  <c:v>1.76875</c:v>
                </c:pt>
                <c:pt idx="1119">
                  <c:v>1.774294671</c:v>
                </c:pt>
                <c:pt idx="1120">
                  <c:v>1.7798742139999999</c:v>
                </c:pt>
                <c:pt idx="1121">
                  <c:v>1.8</c:v>
                </c:pt>
                <c:pt idx="1122">
                  <c:v>1.803174603</c:v>
                </c:pt>
                <c:pt idx="1123">
                  <c:v>1.8121019110000001</c:v>
                </c:pt>
                <c:pt idx="1124">
                  <c:v>1.817891374</c:v>
                </c:pt>
                <c:pt idx="1125">
                  <c:v>1.829581994</c:v>
                </c:pt>
                <c:pt idx="1126">
                  <c:v>1.84789644</c:v>
                </c:pt>
                <c:pt idx="1127">
                  <c:v>1.8571428569999999</c:v>
                </c:pt>
                <c:pt idx="1128">
                  <c:v>1.8631921819999999</c:v>
                </c:pt>
                <c:pt idx="1129">
                  <c:v>1.8697068400000001</c:v>
                </c:pt>
                <c:pt idx="1130">
                  <c:v>1.8790849670000001</c:v>
                </c:pt>
                <c:pt idx="1131">
                  <c:v>1.8790849670000001</c:v>
                </c:pt>
                <c:pt idx="1132">
                  <c:v>1.8852459020000001</c:v>
                </c:pt>
                <c:pt idx="1133">
                  <c:v>1.9009900989999999</c:v>
                </c:pt>
                <c:pt idx="1134">
                  <c:v>1.916943522</c:v>
                </c:pt>
                <c:pt idx="1135">
                  <c:v>1.9331103679999999</c:v>
                </c:pt>
                <c:pt idx="1136">
                  <c:v>1.946308725</c:v>
                </c:pt>
                <c:pt idx="1137">
                  <c:v>1.9661016950000001</c:v>
                </c:pt>
                <c:pt idx="1138">
                  <c:v>1.9661016950000001</c:v>
                </c:pt>
                <c:pt idx="1139">
                  <c:v>1.976190476</c:v>
                </c:pt>
                <c:pt idx="1140">
                  <c:v>1.9795918370000001</c:v>
                </c:pt>
                <c:pt idx="1141">
                  <c:v>1.9965753420000001</c:v>
                </c:pt>
                <c:pt idx="1142">
                  <c:v>2.0137457040000002</c:v>
                </c:pt>
                <c:pt idx="1143">
                  <c:v>2.0137457040000002</c:v>
                </c:pt>
                <c:pt idx="1144">
                  <c:v>2.0241379309999998</c:v>
                </c:pt>
                <c:pt idx="1145">
                  <c:v>2.0416666669999999</c:v>
                </c:pt>
                <c:pt idx="1146">
                  <c:v>2.0557491290000001</c:v>
                </c:pt>
                <c:pt idx="1147">
                  <c:v>2.0627177699999999</c:v>
                </c:pt>
                <c:pt idx="1148">
                  <c:v>2.0662020910000001</c:v>
                </c:pt>
                <c:pt idx="1149">
                  <c:v>2.076923077</c:v>
                </c:pt>
                <c:pt idx="1150">
                  <c:v>2.0989399290000001</c:v>
                </c:pt>
                <c:pt idx="1151">
                  <c:v>2.125</c:v>
                </c:pt>
                <c:pt idx="1152">
                  <c:v>2.1326164869999999</c:v>
                </c:pt>
                <c:pt idx="1153">
                  <c:v>2.143884892</c:v>
                </c:pt>
                <c:pt idx="1154">
                  <c:v>2.1666666669999999</c:v>
                </c:pt>
                <c:pt idx="1155">
                  <c:v>2.189781022</c:v>
                </c:pt>
                <c:pt idx="1156">
                  <c:v>2.1970802919999999</c:v>
                </c:pt>
                <c:pt idx="1157">
                  <c:v>2.2169117649999999</c:v>
                </c:pt>
                <c:pt idx="1158">
                  <c:v>2.2279411759999999</c:v>
                </c:pt>
                <c:pt idx="1159">
                  <c:v>2.2279411759999999</c:v>
                </c:pt>
                <c:pt idx="1160">
                  <c:v>2.2481481479999998</c:v>
                </c:pt>
                <c:pt idx="1161">
                  <c:v>2.2481481479999998</c:v>
                </c:pt>
                <c:pt idx="1162">
                  <c:v>2.255555556</c:v>
                </c:pt>
                <c:pt idx="1163">
                  <c:v>2.2676579929999998</c:v>
                </c:pt>
                <c:pt idx="1164">
                  <c:v>2.2676579929999998</c:v>
                </c:pt>
                <c:pt idx="1165">
                  <c:v>2.2713754650000002</c:v>
                </c:pt>
                <c:pt idx="1166">
                  <c:v>2.2958801499999999</c:v>
                </c:pt>
                <c:pt idx="1167">
                  <c:v>2.2996254679999999</c:v>
                </c:pt>
                <c:pt idx="1168">
                  <c:v>2.3082706769999999</c:v>
                </c:pt>
                <c:pt idx="1169">
                  <c:v>2.3082706769999999</c:v>
                </c:pt>
                <c:pt idx="1170">
                  <c:v>2.312030075</c:v>
                </c:pt>
                <c:pt idx="1171">
                  <c:v>2.3233082710000001</c:v>
                </c:pt>
                <c:pt idx="1172">
                  <c:v>2.3433962259999999</c:v>
                </c:pt>
                <c:pt idx="1173">
                  <c:v>2.3471698110000001</c:v>
                </c:pt>
                <c:pt idx="1174">
                  <c:v>2.3778625949999999</c:v>
                </c:pt>
                <c:pt idx="1175">
                  <c:v>2.3946360150000001</c:v>
                </c:pt>
                <c:pt idx="1176">
                  <c:v>2.4022988509999998</c:v>
                </c:pt>
                <c:pt idx="1177">
                  <c:v>2.4115384620000002</c:v>
                </c:pt>
                <c:pt idx="1178">
                  <c:v>2.4192307689999999</c:v>
                </c:pt>
                <c:pt idx="1179">
                  <c:v>2.4192307689999999</c:v>
                </c:pt>
                <c:pt idx="1180">
                  <c:v>2.4192307689999999</c:v>
                </c:pt>
                <c:pt idx="1181">
                  <c:v>2.4362934360000001</c:v>
                </c:pt>
                <c:pt idx="1182">
                  <c:v>2.4457364340000001</c:v>
                </c:pt>
                <c:pt idx="1183">
                  <c:v>2.46484375</c:v>
                </c:pt>
                <c:pt idx="1184">
                  <c:v>2.4784313729999998</c:v>
                </c:pt>
                <c:pt idx="1185">
                  <c:v>2.488188976</c:v>
                </c:pt>
                <c:pt idx="1186">
                  <c:v>2.488188976</c:v>
                </c:pt>
                <c:pt idx="1187">
                  <c:v>2.505928854</c:v>
                </c:pt>
                <c:pt idx="1188">
                  <c:v>2.505928854</c:v>
                </c:pt>
                <c:pt idx="1189">
                  <c:v>2.5098814229999999</c:v>
                </c:pt>
                <c:pt idx="1190">
                  <c:v>2.5098814229999999</c:v>
                </c:pt>
                <c:pt idx="1191">
                  <c:v>2.54</c:v>
                </c:pt>
                <c:pt idx="1192">
                  <c:v>2.5708502019999999</c:v>
                </c:pt>
                <c:pt idx="1193">
                  <c:v>2.5959183669999999</c:v>
                </c:pt>
                <c:pt idx="1194">
                  <c:v>2.6172839510000001</c:v>
                </c:pt>
                <c:pt idx="1195">
                  <c:v>2.6514522820000002</c:v>
                </c:pt>
                <c:pt idx="1196">
                  <c:v>2.6666666669999999</c:v>
                </c:pt>
                <c:pt idx="1197">
                  <c:v>2.6778242680000002</c:v>
                </c:pt>
                <c:pt idx="1198">
                  <c:v>2.6932773110000001</c:v>
                </c:pt>
                <c:pt idx="1199">
                  <c:v>2.6932773110000001</c:v>
                </c:pt>
                <c:pt idx="1200">
                  <c:v>2.7046413500000002</c:v>
                </c:pt>
                <c:pt idx="1201">
                  <c:v>2.7161016949999999</c:v>
                </c:pt>
                <c:pt idx="1202">
                  <c:v>2.731914894</c:v>
                </c:pt>
                <c:pt idx="1203">
                  <c:v>2.771551724</c:v>
                </c:pt>
                <c:pt idx="1204">
                  <c:v>2.8289473680000001</c:v>
                </c:pt>
                <c:pt idx="1205">
                  <c:v>2.8584070800000001</c:v>
                </c:pt>
                <c:pt idx="1206">
                  <c:v>2.8628318579999998</c:v>
                </c:pt>
                <c:pt idx="1207">
                  <c:v>2.8628318579999998</c:v>
                </c:pt>
                <c:pt idx="1208">
                  <c:v>2.8928571430000001</c:v>
                </c:pt>
                <c:pt idx="1209">
                  <c:v>2.9058295959999998</c:v>
                </c:pt>
                <c:pt idx="1210">
                  <c:v>2.9058295959999998</c:v>
                </c:pt>
                <c:pt idx="1211">
                  <c:v>2.9058295959999998</c:v>
                </c:pt>
                <c:pt idx="1212">
                  <c:v>2.9457013569999999</c:v>
                </c:pt>
                <c:pt idx="1213">
                  <c:v>2.9592760180000002</c:v>
                </c:pt>
                <c:pt idx="1214">
                  <c:v>2.981818182</c:v>
                </c:pt>
                <c:pt idx="1215">
                  <c:v>2.9909090909999998</c:v>
                </c:pt>
                <c:pt idx="1216">
                  <c:v>3.0136986299999999</c:v>
                </c:pt>
                <c:pt idx="1217">
                  <c:v>3.0321100919999999</c:v>
                </c:pt>
                <c:pt idx="1218">
                  <c:v>3.0366972479999998</c:v>
                </c:pt>
                <c:pt idx="1219">
                  <c:v>3.0412844040000002</c:v>
                </c:pt>
                <c:pt idx="1220">
                  <c:v>3.0412844040000002</c:v>
                </c:pt>
                <c:pt idx="1221">
                  <c:v>3.0740740739999999</c:v>
                </c:pt>
                <c:pt idx="1222">
                  <c:v>3.078703704</c:v>
                </c:pt>
                <c:pt idx="1223">
                  <c:v>3.1121495330000002</c:v>
                </c:pt>
                <c:pt idx="1224">
                  <c:v>3.1261682240000002</c:v>
                </c:pt>
                <c:pt idx="1225">
                  <c:v>3.1448598130000001</c:v>
                </c:pt>
                <c:pt idx="1226">
                  <c:v>3.1542056070000002</c:v>
                </c:pt>
                <c:pt idx="1227">
                  <c:v>3.1542056070000002</c:v>
                </c:pt>
                <c:pt idx="1228">
                  <c:v>3.1990521329999999</c:v>
                </c:pt>
                <c:pt idx="1229">
                  <c:v>3.2392344500000001</c:v>
                </c:pt>
                <c:pt idx="1230">
                  <c:v>3.3235294120000001</c:v>
                </c:pt>
                <c:pt idx="1231">
                  <c:v>3.3731343279999999</c:v>
                </c:pt>
                <c:pt idx="1232">
                  <c:v>3.3731343279999999</c:v>
                </c:pt>
                <c:pt idx="1233">
                  <c:v>3.4</c:v>
                </c:pt>
                <c:pt idx="1234">
                  <c:v>3.4</c:v>
                </c:pt>
                <c:pt idx="1235">
                  <c:v>3.4393939389999999</c:v>
                </c:pt>
                <c:pt idx="1236">
                  <c:v>3.4393939389999999</c:v>
                </c:pt>
                <c:pt idx="1237">
                  <c:v>3.4444444440000002</c:v>
                </c:pt>
                <c:pt idx="1238">
                  <c:v>3.449494949</c:v>
                </c:pt>
                <c:pt idx="1239">
                  <c:v>3.449494949</c:v>
                </c:pt>
                <c:pt idx="1240">
                  <c:v>3.449494949</c:v>
                </c:pt>
                <c:pt idx="1241">
                  <c:v>3.5206185570000001</c:v>
                </c:pt>
                <c:pt idx="1242">
                  <c:v>3.5677083330000001</c:v>
                </c:pt>
                <c:pt idx="1243">
                  <c:v>3.5677083330000001</c:v>
                </c:pt>
                <c:pt idx="1244">
                  <c:v>3.5968586390000001</c:v>
                </c:pt>
                <c:pt idx="1245">
                  <c:v>3.6157894740000001</c:v>
                </c:pt>
                <c:pt idx="1246">
                  <c:v>3.673796791</c:v>
                </c:pt>
                <c:pt idx="1247">
                  <c:v>3.6935483869999999</c:v>
                </c:pt>
                <c:pt idx="1248">
                  <c:v>3.6935483869999999</c:v>
                </c:pt>
                <c:pt idx="1249">
                  <c:v>3.75</c:v>
                </c:pt>
                <c:pt idx="1250">
                  <c:v>3.7608695650000001</c:v>
                </c:pt>
                <c:pt idx="1251">
                  <c:v>3.808743169</c:v>
                </c:pt>
                <c:pt idx="1252">
                  <c:v>3.846153846</c:v>
                </c:pt>
                <c:pt idx="1253">
                  <c:v>3.8674033149999998</c:v>
                </c:pt>
                <c:pt idx="1254">
                  <c:v>3.8944444439999999</c:v>
                </c:pt>
                <c:pt idx="1255">
                  <c:v>3.938202247</c:v>
                </c:pt>
                <c:pt idx="1256">
                  <c:v>3.9943181820000002</c:v>
                </c:pt>
                <c:pt idx="1257">
                  <c:v>3.9943181820000002</c:v>
                </c:pt>
                <c:pt idx="1258">
                  <c:v>4.0171428569999996</c:v>
                </c:pt>
                <c:pt idx="1259">
                  <c:v>4.0171428569999996</c:v>
                </c:pt>
                <c:pt idx="1260">
                  <c:v>4.0635838150000003</c:v>
                </c:pt>
                <c:pt idx="1261">
                  <c:v>4.0635838150000003</c:v>
                </c:pt>
                <c:pt idx="1262">
                  <c:v>4.1104651160000003</c:v>
                </c:pt>
                <c:pt idx="1263">
                  <c:v>4.1461988300000003</c:v>
                </c:pt>
                <c:pt idx="1264">
                  <c:v>4.1461988300000003</c:v>
                </c:pt>
                <c:pt idx="1265">
                  <c:v>4.1764705879999999</c:v>
                </c:pt>
                <c:pt idx="1266">
                  <c:v>4.2071005919999998</c:v>
                </c:pt>
                <c:pt idx="1267">
                  <c:v>4.25</c:v>
                </c:pt>
                <c:pt idx="1268">
                  <c:v>4.3072289159999997</c:v>
                </c:pt>
                <c:pt idx="1269">
                  <c:v>4.3072289159999997</c:v>
                </c:pt>
                <c:pt idx="1270">
                  <c:v>4.3454545449999999</c:v>
                </c:pt>
                <c:pt idx="1271">
                  <c:v>4.3719512199999997</c:v>
                </c:pt>
                <c:pt idx="1272">
                  <c:v>4.3780487800000003</c:v>
                </c:pt>
                <c:pt idx="1273">
                  <c:v>4.3841463410000001</c:v>
                </c:pt>
                <c:pt idx="1274">
                  <c:v>4.4171779139999998</c:v>
                </c:pt>
                <c:pt idx="1275">
                  <c:v>4.4233128830000004</c:v>
                </c:pt>
                <c:pt idx="1276">
                  <c:v>4.4629629629999998</c:v>
                </c:pt>
                <c:pt idx="1277">
                  <c:v>4.4753086419999999</c:v>
                </c:pt>
                <c:pt idx="1278">
                  <c:v>4.5031055899999997</c:v>
                </c:pt>
                <c:pt idx="1279">
                  <c:v>4.5660377360000002</c:v>
                </c:pt>
                <c:pt idx="1280">
                  <c:v>4.6242038220000001</c:v>
                </c:pt>
                <c:pt idx="1281">
                  <c:v>4.6666666670000003</c:v>
                </c:pt>
                <c:pt idx="1282">
                  <c:v>4.6666666670000003</c:v>
                </c:pt>
                <c:pt idx="1283">
                  <c:v>4.673076923</c:v>
                </c:pt>
                <c:pt idx="1284">
                  <c:v>4.6794871789999997</c:v>
                </c:pt>
                <c:pt idx="1285">
                  <c:v>4.7402597399999999</c:v>
                </c:pt>
                <c:pt idx="1286">
                  <c:v>4.746753247</c:v>
                </c:pt>
                <c:pt idx="1287">
                  <c:v>4.7843137249999996</c:v>
                </c:pt>
                <c:pt idx="1288">
                  <c:v>4.7908496730000003</c:v>
                </c:pt>
                <c:pt idx="1289">
                  <c:v>4.9000000000000004</c:v>
                </c:pt>
                <c:pt idx="1290">
                  <c:v>4.9328859060000001</c:v>
                </c:pt>
                <c:pt idx="1291">
                  <c:v>4.9395973150000003</c:v>
                </c:pt>
                <c:pt idx="1292">
                  <c:v>4.9463087249999997</c:v>
                </c:pt>
                <c:pt idx="1293">
                  <c:v>4.9463087249999997</c:v>
                </c:pt>
                <c:pt idx="1294">
                  <c:v>4.9797297299999999</c:v>
                </c:pt>
                <c:pt idx="1295">
                  <c:v>4.9864864860000004</c:v>
                </c:pt>
                <c:pt idx="1296">
                  <c:v>5.0204081629999999</c:v>
                </c:pt>
                <c:pt idx="1297">
                  <c:v>5.0272108839999996</c:v>
                </c:pt>
                <c:pt idx="1298">
                  <c:v>5.0272108839999996</c:v>
                </c:pt>
                <c:pt idx="1299">
                  <c:v>5.0684931510000002</c:v>
                </c:pt>
                <c:pt idx="1300">
                  <c:v>5.0821917809999997</c:v>
                </c:pt>
                <c:pt idx="1301">
                  <c:v>5.0958904110000001</c:v>
                </c:pt>
                <c:pt idx="1302">
                  <c:v>5.1736111109999996</c:v>
                </c:pt>
                <c:pt idx="1303">
                  <c:v>5.1736111109999996</c:v>
                </c:pt>
                <c:pt idx="1304">
                  <c:v>5.1736111109999996</c:v>
                </c:pt>
                <c:pt idx="1305">
                  <c:v>5.2097902100000004</c:v>
                </c:pt>
                <c:pt idx="1306">
                  <c:v>5.2605633799999998</c:v>
                </c:pt>
                <c:pt idx="1307">
                  <c:v>5.2978723399999996</c:v>
                </c:pt>
                <c:pt idx="1308">
                  <c:v>5.3049645390000002</c:v>
                </c:pt>
                <c:pt idx="1309">
                  <c:v>5.3428571429999998</c:v>
                </c:pt>
                <c:pt idx="1310">
                  <c:v>5.4028776980000002</c:v>
                </c:pt>
                <c:pt idx="1311">
                  <c:v>5.4492753619999998</c:v>
                </c:pt>
                <c:pt idx="1312">
                  <c:v>5.4492753619999998</c:v>
                </c:pt>
                <c:pt idx="1313">
                  <c:v>5.4890510949999998</c:v>
                </c:pt>
                <c:pt idx="1314">
                  <c:v>5.4890510949999998</c:v>
                </c:pt>
                <c:pt idx="1315">
                  <c:v>5.5367647059999996</c:v>
                </c:pt>
                <c:pt idx="1316">
                  <c:v>5.5777777779999997</c:v>
                </c:pt>
                <c:pt idx="1317">
                  <c:v>5.6691729320000004</c:v>
                </c:pt>
                <c:pt idx="1318">
                  <c:v>5.6691729320000004</c:v>
                </c:pt>
                <c:pt idx="1319">
                  <c:v>5.7121212119999996</c:v>
                </c:pt>
                <c:pt idx="1320">
                  <c:v>5.807692308</c:v>
                </c:pt>
                <c:pt idx="1321">
                  <c:v>5.807692308</c:v>
                </c:pt>
                <c:pt idx="1322">
                  <c:v>5.8527131780000001</c:v>
                </c:pt>
                <c:pt idx="1323">
                  <c:v>5.9606299209999998</c:v>
                </c:pt>
                <c:pt idx="1324">
                  <c:v>5.9606299209999998</c:v>
                </c:pt>
                <c:pt idx="1325">
                  <c:v>6.056</c:v>
                </c:pt>
                <c:pt idx="1326">
                  <c:v>6.0640000000000001</c:v>
                </c:pt>
                <c:pt idx="1327">
                  <c:v>6.0720000000000001</c:v>
                </c:pt>
                <c:pt idx="1328">
                  <c:v>6.08</c:v>
                </c:pt>
                <c:pt idx="1329">
                  <c:v>6.08</c:v>
                </c:pt>
                <c:pt idx="1330">
                  <c:v>6.2377049180000004</c:v>
                </c:pt>
                <c:pt idx="1331">
                  <c:v>6.2459016390000004</c:v>
                </c:pt>
                <c:pt idx="1332">
                  <c:v>6.358333333</c:v>
                </c:pt>
                <c:pt idx="1333">
                  <c:v>6.358333333</c:v>
                </c:pt>
                <c:pt idx="1334">
                  <c:v>6.3666666669999996</c:v>
                </c:pt>
                <c:pt idx="1335">
                  <c:v>6.3666666669999996</c:v>
                </c:pt>
                <c:pt idx="1336">
                  <c:v>6.375</c:v>
                </c:pt>
                <c:pt idx="1337">
                  <c:v>6.3833333330000004</c:v>
                </c:pt>
                <c:pt idx="1338">
                  <c:v>6.4</c:v>
                </c:pt>
                <c:pt idx="1339">
                  <c:v>6.4</c:v>
                </c:pt>
                <c:pt idx="1340">
                  <c:v>6.5726495729999996</c:v>
                </c:pt>
                <c:pt idx="1341">
                  <c:v>6.5897435900000003</c:v>
                </c:pt>
                <c:pt idx="1342">
                  <c:v>6.646551724</c:v>
                </c:pt>
                <c:pt idx="1343">
                  <c:v>6.7130434780000003</c:v>
                </c:pt>
                <c:pt idx="1344">
                  <c:v>6.9107142860000002</c:v>
                </c:pt>
                <c:pt idx="1345">
                  <c:v>6.9107142860000002</c:v>
                </c:pt>
                <c:pt idx="1346">
                  <c:v>6.9909909910000003</c:v>
                </c:pt>
                <c:pt idx="1347">
                  <c:v>7.2523364490000004</c:v>
                </c:pt>
                <c:pt idx="1348">
                  <c:v>7.3207547169999998</c:v>
                </c:pt>
                <c:pt idx="1349">
                  <c:v>7.3207547169999998</c:v>
                </c:pt>
                <c:pt idx="1350">
                  <c:v>7.3207547169999998</c:v>
                </c:pt>
                <c:pt idx="1351">
                  <c:v>7.3490566040000003</c:v>
                </c:pt>
                <c:pt idx="1352">
                  <c:v>7.3490566040000003</c:v>
                </c:pt>
                <c:pt idx="1353">
                  <c:v>7.3679245279999996</c:v>
                </c:pt>
                <c:pt idx="1354">
                  <c:v>7.4380952379999998</c:v>
                </c:pt>
                <c:pt idx="1355">
                  <c:v>7.509615385</c:v>
                </c:pt>
                <c:pt idx="1356">
                  <c:v>7.5825242719999997</c:v>
                </c:pt>
                <c:pt idx="1357">
                  <c:v>7.5825242719999997</c:v>
                </c:pt>
                <c:pt idx="1358">
                  <c:v>7.5825242719999997</c:v>
                </c:pt>
                <c:pt idx="1359">
                  <c:v>7.5825242719999997</c:v>
                </c:pt>
                <c:pt idx="1360">
                  <c:v>7.732673267</c:v>
                </c:pt>
                <c:pt idx="1361">
                  <c:v>7.84</c:v>
                </c:pt>
                <c:pt idx="1362">
                  <c:v>7.84</c:v>
                </c:pt>
                <c:pt idx="1363">
                  <c:v>7.85</c:v>
                </c:pt>
                <c:pt idx="1364">
                  <c:v>7.86</c:v>
                </c:pt>
                <c:pt idx="1365">
                  <c:v>7.9696969700000002</c:v>
                </c:pt>
                <c:pt idx="1366">
                  <c:v>7.9696969700000002</c:v>
                </c:pt>
                <c:pt idx="1367">
                  <c:v>8.1443298970000004</c:v>
                </c:pt>
                <c:pt idx="1368">
                  <c:v>8.2708333330000006</c:v>
                </c:pt>
                <c:pt idx="1369">
                  <c:v>8.3684210530000005</c:v>
                </c:pt>
                <c:pt idx="1370">
                  <c:v>8.3684210530000005</c:v>
                </c:pt>
                <c:pt idx="1371">
                  <c:v>8.4574468090000003</c:v>
                </c:pt>
                <c:pt idx="1372">
                  <c:v>8.4574468090000003</c:v>
                </c:pt>
                <c:pt idx="1373">
                  <c:v>8.4574468090000003</c:v>
                </c:pt>
                <c:pt idx="1374">
                  <c:v>8.5483870970000009</c:v>
                </c:pt>
                <c:pt idx="1375">
                  <c:v>8.7472527469999992</c:v>
                </c:pt>
                <c:pt idx="1376">
                  <c:v>8.7582417580000005</c:v>
                </c:pt>
                <c:pt idx="1377">
                  <c:v>8.769230769</c:v>
                </c:pt>
                <c:pt idx="1378">
                  <c:v>8.8666666670000005</c:v>
                </c:pt>
                <c:pt idx="1379">
                  <c:v>9.0681818179999993</c:v>
                </c:pt>
                <c:pt idx="1380">
                  <c:v>9.5</c:v>
                </c:pt>
                <c:pt idx="1381">
                  <c:v>9.5238095240000007</c:v>
                </c:pt>
                <c:pt idx="1382">
                  <c:v>9.5357142859999993</c:v>
                </c:pt>
                <c:pt idx="1383">
                  <c:v>9.5357142859999993</c:v>
                </c:pt>
                <c:pt idx="1384">
                  <c:v>9.5357142859999993</c:v>
                </c:pt>
                <c:pt idx="1385">
                  <c:v>9.6506024099999994</c:v>
                </c:pt>
                <c:pt idx="1386">
                  <c:v>9.6626506019999994</c:v>
                </c:pt>
                <c:pt idx="1387">
                  <c:v>9.6626506019999994</c:v>
                </c:pt>
                <c:pt idx="1388">
                  <c:v>9.6867469879999994</c:v>
                </c:pt>
                <c:pt idx="1389">
                  <c:v>9.6987951809999995</c:v>
                </c:pt>
                <c:pt idx="1390">
                  <c:v>9.9506172839999998</c:v>
                </c:pt>
                <c:pt idx="1391">
                  <c:v>10.074999999999999</c:v>
                </c:pt>
                <c:pt idx="1392">
                  <c:v>10.21518987</c:v>
                </c:pt>
                <c:pt idx="1393">
                  <c:v>10.21518987</c:v>
                </c:pt>
                <c:pt idx="1394">
                  <c:v>10.21518987</c:v>
                </c:pt>
                <c:pt idx="1395">
                  <c:v>10.227848099999999</c:v>
                </c:pt>
                <c:pt idx="1396">
                  <c:v>10.51948052</c:v>
                </c:pt>
                <c:pt idx="1397">
                  <c:v>10.51948052</c:v>
                </c:pt>
                <c:pt idx="1398">
                  <c:v>10.65789474</c:v>
                </c:pt>
                <c:pt idx="1399">
                  <c:v>10.67105263</c:v>
                </c:pt>
                <c:pt idx="1400">
                  <c:v>10.69736842</c:v>
                </c:pt>
                <c:pt idx="1401">
                  <c:v>10.75</c:v>
                </c:pt>
                <c:pt idx="1402">
                  <c:v>10.75</c:v>
                </c:pt>
                <c:pt idx="1403">
                  <c:v>10.75</c:v>
                </c:pt>
                <c:pt idx="1404">
                  <c:v>10.75</c:v>
                </c:pt>
                <c:pt idx="1405">
                  <c:v>10.893333330000001</c:v>
                </c:pt>
                <c:pt idx="1406">
                  <c:v>10.90666667</c:v>
                </c:pt>
                <c:pt idx="1407">
                  <c:v>10.90666667</c:v>
                </c:pt>
                <c:pt idx="1408">
                  <c:v>11.05405405</c:v>
                </c:pt>
                <c:pt idx="1409">
                  <c:v>11.20547945</c:v>
                </c:pt>
                <c:pt idx="1410">
                  <c:v>11.20547945</c:v>
                </c:pt>
                <c:pt idx="1411">
                  <c:v>11.71428571</c:v>
                </c:pt>
                <c:pt idx="1412">
                  <c:v>11.728571430000001</c:v>
                </c:pt>
                <c:pt idx="1413">
                  <c:v>11.74285714</c:v>
                </c:pt>
                <c:pt idx="1414">
                  <c:v>11.74285714</c:v>
                </c:pt>
                <c:pt idx="1415">
                  <c:v>11.913043480000001</c:v>
                </c:pt>
                <c:pt idx="1416">
                  <c:v>12.08823529</c:v>
                </c:pt>
                <c:pt idx="1417">
                  <c:v>12.29850746</c:v>
                </c:pt>
                <c:pt idx="1418">
                  <c:v>12.29850746</c:v>
                </c:pt>
                <c:pt idx="1419">
                  <c:v>12.313432840000001</c:v>
                </c:pt>
                <c:pt idx="1420">
                  <c:v>12.313432840000001</c:v>
                </c:pt>
                <c:pt idx="1421">
                  <c:v>12.313432840000001</c:v>
                </c:pt>
                <c:pt idx="1422">
                  <c:v>12.313432840000001</c:v>
                </c:pt>
                <c:pt idx="1423">
                  <c:v>12.5</c:v>
                </c:pt>
                <c:pt idx="1424">
                  <c:v>12.5</c:v>
                </c:pt>
                <c:pt idx="1425">
                  <c:v>12.5</c:v>
                </c:pt>
                <c:pt idx="1426">
                  <c:v>12.51515152</c:v>
                </c:pt>
                <c:pt idx="1427">
                  <c:v>12.51515152</c:v>
                </c:pt>
                <c:pt idx="1428">
                  <c:v>12.51515152</c:v>
                </c:pt>
                <c:pt idx="1429">
                  <c:v>12.530303030000001</c:v>
                </c:pt>
                <c:pt idx="1430">
                  <c:v>12.545454550000001</c:v>
                </c:pt>
                <c:pt idx="1431">
                  <c:v>12.545454550000001</c:v>
                </c:pt>
                <c:pt idx="1432">
                  <c:v>12.59090909</c:v>
                </c:pt>
                <c:pt idx="1433">
                  <c:v>12.59090909</c:v>
                </c:pt>
                <c:pt idx="1434">
                  <c:v>12.78461538</c:v>
                </c:pt>
                <c:pt idx="1435">
                  <c:v>12.78461538</c:v>
                </c:pt>
                <c:pt idx="1436">
                  <c:v>12.8</c:v>
                </c:pt>
                <c:pt idx="1437">
                  <c:v>12.81538462</c:v>
                </c:pt>
                <c:pt idx="1438">
                  <c:v>12.83076923</c:v>
                </c:pt>
                <c:pt idx="1439">
                  <c:v>12.83076923</c:v>
                </c:pt>
                <c:pt idx="1440">
                  <c:v>12.83076923</c:v>
                </c:pt>
                <c:pt idx="1441">
                  <c:v>12.83076923</c:v>
                </c:pt>
                <c:pt idx="1442">
                  <c:v>13.03125</c:v>
                </c:pt>
                <c:pt idx="1443">
                  <c:v>13.451612900000001</c:v>
                </c:pt>
                <c:pt idx="1444">
                  <c:v>13.68852459</c:v>
                </c:pt>
                <c:pt idx="1445">
                  <c:v>13.68852459</c:v>
                </c:pt>
                <c:pt idx="1446">
                  <c:v>14.39655172</c:v>
                </c:pt>
                <c:pt idx="1447">
                  <c:v>14.39655172</c:v>
                </c:pt>
                <c:pt idx="1448">
                  <c:v>14.39655172</c:v>
                </c:pt>
                <c:pt idx="1449">
                  <c:v>14.39655172</c:v>
                </c:pt>
                <c:pt idx="1450">
                  <c:v>14.39655172</c:v>
                </c:pt>
                <c:pt idx="1451">
                  <c:v>14.39655172</c:v>
                </c:pt>
                <c:pt idx="1452">
                  <c:v>14.39655172</c:v>
                </c:pt>
                <c:pt idx="1453">
                  <c:v>14.91071429</c:v>
                </c:pt>
                <c:pt idx="1454">
                  <c:v>14.91071429</c:v>
                </c:pt>
                <c:pt idx="1455">
                  <c:v>15.2</c:v>
                </c:pt>
                <c:pt idx="1456">
                  <c:v>15.2</c:v>
                </c:pt>
                <c:pt idx="1457">
                  <c:v>15.2</c:v>
                </c:pt>
                <c:pt idx="1458">
                  <c:v>15.2</c:v>
                </c:pt>
                <c:pt idx="1459">
                  <c:v>15.481481479999999</c:v>
                </c:pt>
                <c:pt idx="1460">
                  <c:v>15.481481479999999</c:v>
                </c:pt>
                <c:pt idx="1461">
                  <c:v>15.481481479999999</c:v>
                </c:pt>
                <c:pt idx="1462">
                  <c:v>15.481481479999999</c:v>
                </c:pt>
                <c:pt idx="1463">
                  <c:v>15.5</c:v>
                </c:pt>
                <c:pt idx="1464">
                  <c:v>15.53703704</c:v>
                </c:pt>
                <c:pt idx="1465">
                  <c:v>15.55555556</c:v>
                </c:pt>
                <c:pt idx="1466">
                  <c:v>15.55555556</c:v>
                </c:pt>
                <c:pt idx="1467">
                  <c:v>15.61111111</c:v>
                </c:pt>
                <c:pt idx="1468">
                  <c:v>15.61111111</c:v>
                </c:pt>
                <c:pt idx="1469">
                  <c:v>15.61111111</c:v>
                </c:pt>
                <c:pt idx="1470">
                  <c:v>15.61111111</c:v>
                </c:pt>
                <c:pt idx="1471">
                  <c:v>15.90566038</c:v>
                </c:pt>
                <c:pt idx="1472">
                  <c:v>15.90566038</c:v>
                </c:pt>
                <c:pt idx="1473">
                  <c:v>15.90566038</c:v>
                </c:pt>
                <c:pt idx="1474">
                  <c:v>15.943396229999999</c:v>
                </c:pt>
                <c:pt idx="1475">
                  <c:v>15.943396229999999</c:v>
                </c:pt>
                <c:pt idx="1476">
                  <c:v>15.962264149999999</c:v>
                </c:pt>
                <c:pt idx="1477">
                  <c:v>16.26923077</c:v>
                </c:pt>
                <c:pt idx="1478">
                  <c:v>16.26923077</c:v>
                </c:pt>
                <c:pt idx="1479">
                  <c:v>16.58823529</c:v>
                </c:pt>
                <c:pt idx="1480">
                  <c:v>16.60784314</c:v>
                </c:pt>
                <c:pt idx="1481">
                  <c:v>16.940000000000001</c:v>
                </c:pt>
                <c:pt idx="1482">
                  <c:v>16.940000000000001</c:v>
                </c:pt>
                <c:pt idx="1483">
                  <c:v>16.940000000000001</c:v>
                </c:pt>
                <c:pt idx="1484">
                  <c:v>16.940000000000001</c:v>
                </c:pt>
                <c:pt idx="1485">
                  <c:v>16.940000000000001</c:v>
                </c:pt>
                <c:pt idx="1486">
                  <c:v>16.940000000000001</c:v>
                </c:pt>
                <c:pt idx="1487">
                  <c:v>16.940000000000001</c:v>
                </c:pt>
                <c:pt idx="1488">
                  <c:v>17.285714290000001</c:v>
                </c:pt>
                <c:pt idx="1489">
                  <c:v>17.285714290000001</c:v>
                </c:pt>
                <c:pt idx="1490">
                  <c:v>17.285714290000001</c:v>
                </c:pt>
                <c:pt idx="1491">
                  <c:v>17.285714290000001</c:v>
                </c:pt>
                <c:pt idx="1492">
                  <c:v>17.30612245</c:v>
                </c:pt>
                <c:pt idx="1493">
                  <c:v>17.666666670000001</c:v>
                </c:pt>
                <c:pt idx="1494">
                  <c:v>18.04255319</c:v>
                </c:pt>
                <c:pt idx="1495">
                  <c:v>18.434782609999999</c:v>
                </c:pt>
                <c:pt idx="1496">
                  <c:v>18.434782609999999</c:v>
                </c:pt>
                <c:pt idx="1497">
                  <c:v>18.434782609999999</c:v>
                </c:pt>
                <c:pt idx="1498">
                  <c:v>18.456521739999999</c:v>
                </c:pt>
                <c:pt idx="1499">
                  <c:v>18.456521739999999</c:v>
                </c:pt>
                <c:pt idx="1500">
                  <c:v>18.47826087</c:v>
                </c:pt>
                <c:pt idx="1501">
                  <c:v>18.47826087</c:v>
                </c:pt>
                <c:pt idx="1502">
                  <c:v>18.91111111</c:v>
                </c:pt>
                <c:pt idx="1503">
                  <c:v>18.91111111</c:v>
                </c:pt>
                <c:pt idx="1504">
                  <c:v>18.91111111</c:v>
                </c:pt>
                <c:pt idx="1505">
                  <c:v>18.91111111</c:v>
                </c:pt>
                <c:pt idx="1506">
                  <c:v>18.91111111</c:v>
                </c:pt>
                <c:pt idx="1507">
                  <c:v>18.91111111</c:v>
                </c:pt>
                <c:pt idx="1508">
                  <c:v>18.91111111</c:v>
                </c:pt>
                <c:pt idx="1509">
                  <c:v>18.93333333</c:v>
                </c:pt>
                <c:pt idx="1510">
                  <c:v>18.93333333</c:v>
                </c:pt>
                <c:pt idx="1511">
                  <c:v>18.93333333</c:v>
                </c:pt>
                <c:pt idx="1512">
                  <c:v>18.93333333</c:v>
                </c:pt>
                <c:pt idx="1513">
                  <c:v>18.93333333</c:v>
                </c:pt>
                <c:pt idx="1514">
                  <c:v>18.955555560000001</c:v>
                </c:pt>
                <c:pt idx="1515">
                  <c:v>19.40909091</c:v>
                </c:pt>
                <c:pt idx="1516">
                  <c:v>19.43181818</c:v>
                </c:pt>
                <c:pt idx="1517">
                  <c:v>19.43181818</c:v>
                </c:pt>
                <c:pt idx="1518">
                  <c:v>19.43181818</c:v>
                </c:pt>
                <c:pt idx="1519">
                  <c:v>19.43181818</c:v>
                </c:pt>
                <c:pt idx="1520">
                  <c:v>19.43181818</c:v>
                </c:pt>
                <c:pt idx="1521">
                  <c:v>19.43181818</c:v>
                </c:pt>
                <c:pt idx="1522">
                  <c:v>19.43181818</c:v>
                </c:pt>
                <c:pt idx="1523">
                  <c:v>19.906976740000001</c:v>
                </c:pt>
                <c:pt idx="1524">
                  <c:v>19.906976740000001</c:v>
                </c:pt>
                <c:pt idx="1525">
                  <c:v>20.38095238</c:v>
                </c:pt>
                <c:pt idx="1526">
                  <c:v>20.38095238</c:v>
                </c:pt>
                <c:pt idx="1527">
                  <c:v>20.38095238</c:v>
                </c:pt>
                <c:pt idx="1528">
                  <c:v>20.38095238</c:v>
                </c:pt>
                <c:pt idx="1529">
                  <c:v>20.38095238</c:v>
                </c:pt>
                <c:pt idx="1530">
                  <c:v>20.38095238</c:v>
                </c:pt>
                <c:pt idx="1531">
                  <c:v>20.38095238</c:v>
                </c:pt>
                <c:pt idx="1532">
                  <c:v>20.38095238</c:v>
                </c:pt>
                <c:pt idx="1533">
                  <c:v>20.38095238</c:v>
                </c:pt>
                <c:pt idx="1534">
                  <c:v>20.38095238</c:v>
                </c:pt>
                <c:pt idx="1535">
                  <c:v>20.38095238</c:v>
                </c:pt>
                <c:pt idx="1536">
                  <c:v>20.4047619</c:v>
                </c:pt>
                <c:pt idx="1537">
                  <c:v>20.902439019999999</c:v>
                </c:pt>
                <c:pt idx="1538">
                  <c:v>20.902439019999999</c:v>
                </c:pt>
                <c:pt idx="1539">
                  <c:v>20.902439019999999</c:v>
                </c:pt>
                <c:pt idx="1540">
                  <c:v>20.902439019999999</c:v>
                </c:pt>
                <c:pt idx="1541">
                  <c:v>20.902439019999999</c:v>
                </c:pt>
                <c:pt idx="1542">
                  <c:v>20.902439019999999</c:v>
                </c:pt>
                <c:pt idx="1543">
                  <c:v>20.902439019999999</c:v>
                </c:pt>
                <c:pt idx="1544">
                  <c:v>20.926829269999999</c:v>
                </c:pt>
                <c:pt idx="1545">
                  <c:v>20.926829269999999</c:v>
                </c:pt>
                <c:pt idx="1546">
                  <c:v>21.475000000000001</c:v>
                </c:pt>
                <c:pt idx="1547">
                  <c:v>21.475000000000001</c:v>
                </c:pt>
                <c:pt idx="1548">
                  <c:v>21.475000000000001</c:v>
                </c:pt>
                <c:pt idx="1549">
                  <c:v>21.475000000000001</c:v>
                </c:pt>
                <c:pt idx="1550">
                  <c:v>21.475000000000001</c:v>
                </c:pt>
                <c:pt idx="1551">
                  <c:v>21.475000000000001</c:v>
                </c:pt>
                <c:pt idx="1552">
                  <c:v>21.475000000000001</c:v>
                </c:pt>
                <c:pt idx="1553">
                  <c:v>21.475000000000001</c:v>
                </c:pt>
                <c:pt idx="1554">
                  <c:v>21.475000000000001</c:v>
                </c:pt>
                <c:pt idx="1555">
                  <c:v>21.475000000000001</c:v>
                </c:pt>
                <c:pt idx="1556">
                  <c:v>22.025641029999999</c:v>
                </c:pt>
                <c:pt idx="1557">
                  <c:v>22.60526316</c:v>
                </c:pt>
                <c:pt idx="1558">
                  <c:v>22.631578950000002</c:v>
                </c:pt>
                <c:pt idx="1559">
                  <c:v>22.631578950000002</c:v>
                </c:pt>
                <c:pt idx="1560">
                  <c:v>22.631578950000002</c:v>
                </c:pt>
                <c:pt idx="1561">
                  <c:v>22.631578950000002</c:v>
                </c:pt>
                <c:pt idx="1562">
                  <c:v>22.631578950000002</c:v>
                </c:pt>
                <c:pt idx="1563">
                  <c:v>22.631578950000002</c:v>
                </c:pt>
                <c:pt idx="1564">
                  <c:v>22.631578950000002</c:v>
                </c:pt>
                <c:pt idx="1565">
                  <c:v>22.631578950000002</c:v>
                </c:pt>
                <c:pt idx="1566">
                  <c:v>22.631578950000002</c:v>
                </c:pt>
                <c:pt idx="1567">
                  <c:v>22.65789474</c:v>
                </c:pt>
                <c:pt idx="1568">
                  <c:v>22.65789474</c:v>
                </c:pt>
                <c:pt idx="1569">
                  <c:v>22.65789474</c:v>
                </c:pt>
                <c:pt idx="1570">
                  <c:v>23.270270270000001</c:v>
                </c:pt>
                <c:pt idx="1571">
                  <c:v>23.270270270000001</c:v>
                </c:pt>
                <c:pt idx="1572">
                  <c:v>23.270270270000001</c:v>
                </c:pt>
                <c:pt idx="1573">
                  <c:v>23.270270270000001</c:v>
                </c:pt>
                <c:pt idx="1574">
                  <c:v>23.270270270000001</c:v>
                </c:pt>
                <c:pt idx="1575">
                  <c:v>23.270270270000001</c:v>
                </c:pt>
                <c:pt idx="1576">
                  <c:v>23.270270270000001</c:v>
                </c:pt>
                <c:pt idx="1577">
                  <c:v>23.2972973</c:v>
                </c:pt>
                <c:pt idx="1578">
                  <c:v>24.65714286</c:v>
                </c:pt>
                <c:pt idx="1579">
                  <c:v>24.65714286</c:v>
                </c:pt>
                <c:pt idx="1580">
                  <c:v>24.65714286</c:v>
                </c:pt>
                <c:pt idx="1581">
                  <c:v>24.65714286</c:v>
                </c:pt>
                <c:pt idx="1582">
                  <c:v>25.382352940000001</c:v>
                </c:pt>
                <c:pt idx="1583">
                  <c:v>25.382352940000001</c:v>
                </c:pt>
                <c:pt idx="1584">
                  <c:v>25.382352940000001</c:v>
                </c:pt>
                <c:pt idx="1585">
                  <c:v>25.382352940000001</c:v>
                </c:pt>
                <c:pt idx="1586">
                  <c:v>25.382352940000001</c:v>
                </c:pt>
                <c:pt idx="1587">
                  <c:v>25.382352940000001</c:v>
                </c:pt>
                <c:pt idx="1588">
                  <c:v>25.382352940000001</c:v>
                </c:pt>
                <c:pt idx="1589">
                  <c:v>26.151515150000002</c:v>
                </c:pt>
                <c:pt idx="1590">
                  <c:v>26.151515150000002</c:v>
                </c:pt>
                <c:pt idx="1591">
                  <c:v>26.18181818</c:v>
                </c:pt>
                <c:pt idx="1592">
                  <c:v>26.18181818</c:v>
                </c:pt>
                <c:pt idx="1593">
                  <c:v>27</c:v>
                </c:pt>
                <c:pt idx="1594">
                  <c:v>27</c:v>
                </c:pt>
                <c:pt idx="1595">
                  <c:v>27</c:v>
                </c:pt>
                <c:pt idx="1596">
                  <c:v>27</c:v>
                </c:pt>
                <c:pt idx="1597">
                  <c:v>27.870967740000001</c:v>
                </c:pt>
                <c:pt idx="1598">
                  <c:v>27.870967740000001</c:v>
                </c:pt>
                <c:pt idx="1599">
                  <c:v>27.935483869999999</c:v>
                </c:pt>
                <c:pt idx="1600">
                  <c:v>27.935483869999999</c:v>
                </c:pt>
                <c:pt idx="1601">
                  <c:v>27.935483869999999</c:v>
                </c:pt>
                <c:pt idx="1602">
                  <c:v>28.866666670000001</c:v>
                </c:pt>
                <c:pt idx="1603">
                  <c:v>28.9</c:v>
                </c:pt>
                <c:pt idx="1604">
                  <c:v>28.9</c:v>
                </c:pt>
                <c:pt idx="1605">
                  <c:v>28.9</c:v>
                </c:pt>
                <c:pt idx="1606">
                  <c:v>28.9</c:v>
                </c:pt>
                <c:pt idx="1607">
                  <c:v>28.9</c:v>
                </c:pt>
                <c:pt idx="1608">
                  <c:v>28.9</c:v>
                </c:pt>
                <c:pt idx="1609">
                  <c:v>28.9</c:v>
                </c:pt>
                <c:pt idx="1610">
                  <c:v>28.93333333</c:v>
                </c:pt>
                <c:pt idx="1611">
                  <c:v>28.93333333</c:v>
                </c:pt>
                <c:pt idx="1612">
                  <c:v>28.93333333</c:v>
                </c:pt>
                <c:pt idx="1613">
                  <c:v>28.93333333</c:v>
                </c:pt>
                <c:pt idx="1614">
                  <c:v>28.966666669999999</c:v>
                </c:pt>
                <c:pt idx="1615">
                  <c:v>28.966666669999999</c:v>
                </c:pt>
                <c:pt idx="1616">
                  <c:v>29.96551724</c:v>
                </c:pt>
                <c:pt idx="1617">
                  <c:v>29.96551724</c:v>
                </c:pt>
                <c:pt idx="1618">
                  <c:v>30</c:v>
                </c:pt>
                <c:pt idx="1619">
                  <c:v>30</c:v>
                </c:pt>
                <c:pt idx="1620">
                  <c:v>30</c:v>
                </c:pt>
                <c:pt idx="1621">
                  <c:v>30</c:v>
                </c:pt>
                <c:pt idx="1622">
                  <c:v>30</c:v>
                </c:pt>
                <c:pt idx="1623">
                  <c:v>30.03448276</c:v>
                </c:pt>
                <c:pt idx="1624">
                  <c:v>30.03448276</c:v>
                </c:pt>
                <c:pt idx="1625">
                  <c:v>30.03448276</c:v>
                </c:pt>
                <c:pt idx="1626">
                  <c:v>31.10714286</c:v>
                </c:pt>
                <c:pt idx="1627">
                  <c:v>31.10714286</c:v>
                </c:pt>
                <c:pt idx="1628">
                  <c:v>31.10714286</c:v>
                </c:pt>
                <c:pt idx="1629">
                  <c:v>31.10714286</c:v>
                </c:pt>
                <c:pt idx="1630">
                  <c:v>31.10714286</c:v>
                </c:pt>
                <c:pt idx="1631">
                  <c:v>31.10714286</c:v>
                </c:pt>
                <c:pt idx="1632">
                  <c:v>31.10714286</c:v>
                </c:pt>
                <c:pt idx="1633">
                  <c:v>31.10714286</c:v>
                </c:pt>
                <c:pt idx="1634">
                  <c:v>31.10714286</c:v>
                </c:pt>
                <c:pt idx="1635">
                  <c:v>33.5</c:v>
                </c:pt>
                <c:pt idx="1636">
                  <c:v>33.5</c:v>
                </c:pt>
                <c:pt idx="1637">
                  <c:v>33.53846154</c:v>
                </c:pt>
                <c:pt idx="1638">
                  <c:v>33.53846154</c:v>
                </c:pt>
                <c:pt idx="1639">
                  <c:v>36.333333330000002</c:v>
                </c:pt>
                <c:pt idx="1640">
                  <c:v>36.333333330000002</c:v>
                </c:pt>
                <c:pt idx="1641">
                  <c:v>37.913043479999999</c:v>
                </c:pt>
                <c:pt idx="1642">
                  <c:v>37.913043479999999</c:v>
                </c:pt>
                <c:pt idx="1643">
                  <c:v>37.913043479999999</c:v>
                </c:pt>
                <c:pt idx="1644">
                  <c:v>37.913043479999999</c:v>
                </c:pt>
                <c:pt idx="1645">
                  <c:v>37.913043479999999</c:v>
                </c:pt>
                <c:pt idx="1646">
                  <c:v>37.913043479999999</c:v>
                </c:pt>
                <c:pt idx="1647">
                  <c:v>37.956521739999999</c:v>
                </c:pt>
                <c:pt idx="1648">
                  <c:v>37.956521739999999</c:v>
                </c:pt>
                <c:pt idx="1649">
                  <c:v>37.956521739999999</c:v>
                </c:pt>
                <c:pt idx="1650">
                  <c:v>39.68181818</c:v>
                </c:pt>
                <c:pt idx="1651">
                  <c:v>39.68181818</c:v>
                </c:pt>
                <c:pt idx="1652">
                  <c:v>39.68181818</c:v>
                </c:pt>
                <c:pt idx="1653">
                  <c:v>39.68181818</c:v>
                </c:pt>
                <c:pt idx="1654">
                  <c:v>39.68181818</c:v>
                </c:pt>
                <c:pt idx="1655">
                  <c:v>39.68181818</c:v>
                </c:pt>
                <c:pt idx="1656">
                  <c:v>39.772727269999997</c:v>
                </c:pt>
                <c:pt idx="1657">
                  <c:v>39.772727269999997</c:v>
                </c:pt>
                <c:pt idx="1658">
                  <c:v>39.772727269999997</c:v>
                </c:pt>
                <c:pt idx="1659">
                  <c:v>39.772727269999997</c:v>
                </c:pt>
                <c:pt idx="1660">
                  <c:v>39.863636360000001</c:v>
                </c:pt>
                <c:pt idx="1661">
                  <c:v>39.863636360000001</c:v>
                </c:pt>
                <c:pt idx="1662">
                  <c:v>39.909090910000003</c:v>
                </c:pt>
                <c:pt idx="1663">
                  <c:v>39.909090910000003</c:v>
                </c:pt>
                <c:pt idx="1664">
                  <c:v>39.909090910000003</c:v>
                </c:pt>
                <c:pt idx="1665">
                  <c:v>39.909090910000003</c:v>
                </c:pt>
                <c:pt idx="1666">
                  <c:v>39.909090910000003</c:v>
                </c:pt>
                <c:pt idx="1667">
                  <c:v>41.809523810000002</c:v>
                </c:pt>
                <c:pt idx="1668">
                  <c:v>41.809523810000002</c:v>
                </c:pt>
                <c:pt idx="1669">
                  <c:v>43.9</c:v>
                </c:pt>
                <c:pt idx="1670">
                  <c:v>43.9</c:v>
                </c:pt>
                <c:pt idx="1671">
                  <c:v>43.95</c:v>
                </c:pt>
                <c:pt idx="1672">
                  <c:v>46.263157890000002</c:v>
                </c:pt>
                <c:pt idx="1673">
                  <c:v>46.263157890000002</c:v>
                </c:pt>
                <c:pt idx="1674">
                  <c:v>46.263157890000002</c:v>
                </c:pt>
                <c:pt idx="1675">
                  <c:v>46.263157890000002</c:v>
                </c:pt>
                <c:pt idx="1676">
                  <c:v>46.263157890000002</c:v>
                </c:pt>
                <c:pt idx="1677">
                  <c:v>46.263157890000002</c:v>
                </c:pt>
                <c:pt idx="1678">
                  <c:v>46.263157890000002</c:v>
                </c:pt>
                <c:pt idx="1679">
                  <c:v>46.263157890000002</c:v>
                </c:pt>
                <c:pt idx="1680">
                  <c:v>46.263157890000002</c:v>
                </c:pt>
                <c:pt idx="1681">
                  <c:v>46.263157890000002</c:v>
                </c:pt>
                <c:pt idx="1682">
                  <c:v>46.263157890000002</c:v>
                </c:pt>
                <c:pt idx="1683">
                  <c:v>46.263157890000002</c:v>
                </c:pt>
                <c:pt idx="1684">
                  <c:v>46.263157890000002</c:v>
                </c:pt>
                <c:pt idx="1685">
                  <c:v>46.263157890000002</c:v>
                </c:pt>
                <c:pt idx="1686">
                  <c:v>46.263157890000002</c:v>
                </c:pt>
                <c:pt idx="1687">
                  <c:v>46.263157890000002</c:v>
                </c:pt>
                <c:pt idx="1688">
                  <c:v>46.315789469999999</c:v>
                </c:pt>
                <c:pt idx="1689">
                  <c:v>46.315789469999999</c:v>
                </c:pt>
                <c:pt idx="1690">
                  <c:v>46.368421050000002</c:v>
                </c:pt>
                <c:pt idx="1691">
                  <c:v>46.368421050000002</c:v>
                </c:pt>
                <c:pt idx="1692">
                  <c:v>46.368421050000002</c:v>
                </c:pt>
                <c:pt idx="1693">
                  <c:v>46.421052629999998</c:v>
                </c:pt>
                <c:pt idx="1694">
                  <c:v>46.421052629999998</c:v>
                </c:pt>
                <c:pt idx="1695">
                  <c:v>46.421052629999998</c:v>
                </c:pt>
                <c:pt idx="1696">
                  <c:v>46.421052629999998</c:v>
                </c:pt>
                <c:pt idx="1697">
                  <c:v>46.421052629999998</c:v>
                </c:pt>
                <c:pt idx="1698">
                  <c:v>46.421052629999998</c:v>
                </c:pt>
                <c:pt idx="1699">
                  <c:v>49</c:v>
                </c:pt>
                <c:pt idx="1700">
                  <c:v>49</c:v>
                </c:pt>
                <c:pt idx="1701">
                  <c:v>49</c:v>
                </c:pt>
                <c:pt idx="1702">
                  <c:v>49</c:v>
                </c:pt>
                <c:pt idx="1703">
                  <c:v>49</c:v>
                </c:pt>
                <c:pt idx="1704">
                  <c:v>51.882352939999997</c:v>
                </c:pt>
                <c:pt idx="1705">
                  <c:v>51.882352939999997</c:v>
                </c:pt>
                <c:pt idx="1706">
                  <c:v>51.882352939999997</c:v>
                </c:pt>
                <c:pt idx="1707">
                  <c:v>51.882352939999997</c:v>
                </c:pt>
                <c:pt idx="1708">
                  <c:v>51.882352939999997</c:v>
                </c:pt>
                <c:pt idx="1709">
                  <c:v>51.882352939999997</c:v>
                </c:pt>
                <c:pt idx="1710">
                  <c:v>51.882352939999997</c:v>
                </c:pt>
                <c:pt idx="1711">
                  <c:v>51.882352939999997</c:v>
                </c:pt>
                <c:pt idx="1712">
                  <c:v>51.882352939999997</c:v>
                </c:pt>
                <c:pt idx="1713">
                  <c:v>51.882352939999997</c:v>
                </c:pt>
                <c:pt idx="1714">
                  <c:v>51.882352939999997</c:v>
                </c:pt>
                <c:pt idx="1715">
                  <c:v>55.125</c:v>
                </c:pt>
                <c:pt idx="1716">
                  <c:v>55.125</c:v>
                </c:pt>
                <c:pt idx="1717">
                  <c:v>55.125</c:v>
                </c:pt>
                <c:pt idx="1718">
                  <c:v>55.125</c:v>
                </c:pt>
                <c:pt idx="1719">
                  <c:v>55.125</c:v>
                </c:pt>
                <c:pt idx="1720">
                  <c:v>55.1875</c:v>
                </c:pt>
                <c:pt idx="1721">
                  <c:v>55.1875</c:v>
                </c:pt>
                <c:pt idx="1722">
                  <c:v>55.1875</c:v>
                </c:pt>
                <c:pt idx="1723">
                  <c:v>55.1875</c:v>
                </c:pt>
                <c:pt idx="1724">
                  <c:v>55.1875</c:v>
                </c:pt>
                <c:pt idx="1725">
                  <c:v>55.25</c:v>
                </c:pt>
                <c:pt idx="1726">
                  <c:v>55.25</c:v>
                </c:pt>
                <c:pt idx="1727">
                  <c:v>58.933333330000004</c:v>
                </c:pt>
                <c:pt idx="1728">
                  <c:v>58.933333330000004</c:v>
                </c:pt>
                <c:pt idx="1729">
                  <c:v>58.933333330000004</c:v>
                </c:pt>
                <c:pt idx="1730">
                  <c:v>58.933333330000004</c:v>
                </c:pt>
                <c:pt idx="1731">
                  <c:v>58.933333330000004</c:v>
                </c:pt>
                <c:pt idx="1732">
                  <c:v>58.933333330000004</c:v>
                </c:pt>
                <c:pt idx="1733">
                  <c:v>58.933333330000004</c:v>
                </c:pt>
                <c:pt idx="1734">
                  <c:v>63.142857139999997</c:v>
                </c:pt>
                <c:pt idx="1735">
                  <c:v>63.142857139999997</c:v>
                </c:pt>
                <c:pt idx="1736">
                  <c:v>63.214285709999999</c:v>
                </c:pt>
                <c:pt idx="1737">
                  <c:v>63.214285709999999</c:v>
                </c:pt>
                <c:pt idx="1738">
                  <c:v>63.214285709999999</c:v>
                </c:pt>
                <c:pt idx="1739">
                  <c:v>63.214285709999999</c:v>
                </c:pt>
                <c:pt idx="1740">
                  <c:v>63.214285709999999</c:v>
                </c:pt>
                <c:pt idx="1741">
                  <c:v>63.214285709999999</c:v>
                </c:pt>
                <c:pt idx="1742">
                  <c:v>63.214285709999999</c:v>
                </c:pt>
                <c:pt idx="1743">
                  <c:v>63.214285709999999</c:v>
                </c:pt>
                <c:pt idx="1744">
                  <c:v>63.214285709999999</c:v>
                </c:pt>
                <c:pt idx="1745">
                  <c:v>63.214285709999999</c:v>
                </c:pt>
                <c:pt idx="1746">
                  <c:v>63.214285709999999</c:v>
                </c:pt>
                <c:pt idx="1747">
                  <c:v>63.214285709999999</c:v>
                </c:pt>
                <c:pt idx="1748">
                  <c:v>63.285714290000001</c:v>
                </c:pt>
                <c:pt idx="1749">
                  <c:v>63.285714290000001</c:v>
                </c:pt>
                <c:pt idx="1750">
                  <c:v>63.285714290000001</c:v>
                </c:pt>
                <c:pt idx="1751">
                  <c:v>63.285714290000001</c:v>
                </c:pt>
                <c:pt idx="1752">
                  <c:v>63.285714290000001</c:v>
                </c:pt>
                <c:pt idx="1753">
                  <c:v>63.285714290000001</c:v>
                </c:pt>
                <c:pt idx="1754">
                  <c:v>63.285714290000001</c:v>
                </c:pt>
                <c:pt idx="1755">
                  <c:v>63.357142860000003</c:v>
                </c:pt>
                <c:pt idx="1756">
                  <c:v>68.230769230000007</c:v>
                </c:pt>
                <c:pt idx="1757">
                  <c:v>68.230769230000007</c:v>
                </c:pt>
                <c:pt idx="1758">
                  <c:v>68.230769230000007</c:v>
                </c:pt>
                <c:pt idx="1759">
                  <c:v>68.230769230000007</c:v>
                </c:pt>
                <c:pt idx="1760">
                  <c:v>68.230769230000007</c:v>
                </c:pt>
                <c:pt idx="1761">
                  <c:v>68.230769230000007</c:v>
                </c:pt>
                <c:pt idx="1762">
                  <c:v>68.230769230000007</c:v>
                </c:pt>
                <c:pt idx="1763">
                  <c:v>68.230769230000007</c:v>
                </c:pt>
                <c:pt idx="1764">
                  <c:v>68.230769230000007</c:v>
                </c:pt>
                <c:pt idx="1765">
                  <c:v>68.230769230000007</c:v>
                </c:pt>
                <c:pt idx="1766">
                  <c:v>68.230769230000007</c:v>
                </c:pt>
                <c:pt idx="1767">
                  <c:v>68.230769230000007</c:v>
                </c:pt>
                <c:pt idx="1768">
                  <c:v>68.230769230000007</c:v>
                </c:pt>
                <c:pt idx="1769">
                  <c:v>68.230769230000007</c:v>
                </c:pt>
                <c:pt idx="1770">
                  <c:v>68.230769230000007</c:v>
                </c:pt>
                <c:pt idx="1771">
                  <c:v>68.230769230000007</c:v>
                </c:pt>
                <c:pt idx="1772">
                  <c:v>68.230769230000007</c:v>
                </c:pt>
                <c:pt idx="1773">
                  <c:v>68.230769230000007</c:v>
                </c:pt>
                <c:pt idx="1774">
                  <c:v>68.230769230000007</c:v>
                </c:pt>
                <c:pt idx="1775">
                  <c:v>68.230769230000007</c:v>
                </c:pt>
                <c:pt idx="1776">
                  <c:v>73.916666669999998</c:v>
                </c:pt>
                <c:pt idx="1777">
                  <c:v>74</c:v>
                </c:pt>
                <c:pt idx="1778">
                  <c:v>74</c:v>
                </c:pt>
                <c:pt idx="1779">
                  <c:v>74</c:v>
                </c:pt>
                <c:pt idx="1780">
                  <c:v>80.727272729999996</c:v>
                </c:pt>
                <c:pt idx="1781">
                  <c:v>80.727272729999996</c:v>
                </c:pt>
                <c:pt idx="1782">
                  <c:v>80.727272729999996</c:v>
                </c:pt>
                <c:pt idx="1783">
                  <c:v>80.727272729999996</c:v>
                </c:pt>
                <c:pt idx="1784">
                  <c:v>80.727272729999996</c:v>
                </c:pt>
                <c:pt idx="1785">
                  <c:v>80.727272729999996</c:v>
                </c:pt>
                <c:pt idx="1786">
                  <c:v>80.727272729999996</c:v>
                </c:pt>
                <c:pt idx="1787">
                  <c:v>80.727272729999996</c:v>
                </c:pt>
                <c:pt idx="1788">
                  <c:v>80.727272729999996</c:v>
                </c:pt>
                <c:pt idx="1789">
                  <c:v>80.727272729999996</c:v>
                </c:pt>
                <c:pt idx="1790">
                  <c:v>80.727272729999996</c:v>
                </c:pt>
                <c:pt idx="1791">
                  <c:v>80.727272729999996</c:v>
                </c:pt>
                <c:pt idx="1792">
                  <c:v>80.727272729999996</c:v>
                </c:pt>
                <c:pt idx="1793">
                  <c:v>80.727272729999996</c:v>
                </c:pt>
                <c:pt idx="1794">
                  <c:v>80.727272729999996</c:v>
                </c:pt>
                <c:pt idx="1795">
                  <c:v>80.727272729999996</c:v>
                </c:pt>
                <c:pt idx="1796">
                  <c:v>80.727272729999996</c:v>
                </c:pt>
                <c:pt idx="1797">
                  <c:v>80.818181820000007</c:v>
                </c:pt>
                <c:pt idx="1798">
                  <c:v>80.818181820000007</c:v>
                </c:pt>
                <c:pt idx="1799">
                  <c:v>80.818181820000007</c:v>
                </c:pt>
                <c:pt idx="1800">
                  <c:v>80.818181820000007</c:v>
                </c:pt>
                <c:pt idx="1801">
                  <c:v>80.909090910000003</c:v>
                </c:pt>
                <c:pt idx="1802">
                  <c:v>80.909090910000003</c:v>
                </c:pt>
                <c:pt idx="1803">
                  <c:v>80.909090910000003</c:v>
                </c:pt>
                <c:pt idx="1804">
                  <c:v>80.909090910000003</c:v>
                </c:pt>
                <c:pt idx="1805">
                  <c:v>80.909090910000003</c:v>
                </c:pt>
                <c:pt idx="1806">
                  <c:v>80.909090910000003</c:v>
                </c:pt>
                <c:pt idx="1807">
                  <c:v>80.909090910000003</c:v>
                </c:pt>
                <c:pt idx="1808">
                  <c:v>80.909090910000003</c:v>
                </c:pt>
                <c:pt idx="1809">
                  <c:v>80.909090910000003</c:v>
                </c:pt>
                <c:pt idx="1810">
                  <c:v>80.909090910000003</c:v>
                </c:pt>
                <c:pt idx="1811">
                  <c:v>80.909090910000003</c:v>
                </c:pt>
                <c:pt idx="1812">
                  <c:v>89</c:v>
                </c:pt>
                <c:pt idx="1813">
                  <c:v>89</c:v>
                </c:pt>
                <c:pt idx="1814">
                  <c:v>89</c:v>
                </c:pt>
                <c:pt idx="1815">
                  <c:v>89</c:v>
                </c:pt>
                <c:pt idx="1816">
                  <c:v>89</c:v>
                </c:pt>
                <c:pt idx="1817">
                  <c:v>89</c:v>
                </c:pt>
                <c:pt idx="1818">
                  <c:v>89</c:v>
                </c:pt>
                <c:pt idx="1819">
                  <c:v>89</c:v>
                </c:pt>
                <c:pt idx="1820">
                  <c:v>89</c:v>
                </c:pt>
                <c:pt idx="1821">
                  <c:v>89</c:v>
                </c:pt>
                <c:pt idx="1822">
                  <c:v>89</c:v>
                </c:pt>
                <c:pt idx="1823">
                  <c:v>89</c:v>
                </c:pt>
                <c:pt idx="1824">
                  <c:v>89</c:v>
                </c:pt>
                <c:pt idx="1825">
                  <c:v>89</c:v>
                </c:pt>
                <c:pt idx="1826">
                  <c:v>89</c:v>
                </c:pt>
                <c:pt idx="1827">
                  <c:v>89</c:v>
                </c:pt>
                <c:pt idx="1828">
                  <c:v>89</c:v>
                </c:pt>
                <c:pt idx="1829">
                  <c:v>89</c:v>
                </c:pt>
                <c:pt idx="1830">
                  <c:v>89</c:v>
                </c:pt>
                <c:pt idx="1831">
                  <c:v>98.888888890000004</c:v>
                </c:pt>
                <c:pt idx="1832">
                  <c:v>98.888888890000004</c:v>
                </c:pt>
                <c:pt idx="1833">
                  <c:v>99</c:v>
                </c:pt>
                <c:pt idx="1834">
                  <c:v>99</c:v>
                </c:pt>
                <c:pt idx="1835">
                  <c:v>111.375</c:v>
                </c:pt>
                <c:pt idx="1836">
                  <c:v>111.375</c:v>
                </c:pt>
                <c:pt idx="1837">
                  <c:v>127.2857143</c:v>
                </c:pt>
                <c:pt idx="1838">
                  <c:v>127.2857143</c:v>
                </c:pt>
                <c:pt idx="1839">
                  <c:v>127.2857143</c:v>
                </c:pt>
                <c:pt idx="1840">
                  <c:v>127.2857143</c:v>
                </c:pt>
                <c:pt idx="1841">
                  <c:v>127.2857143</c:v>
                </c:pt>
                <c:pt idx="1842">
                  <c:v>127.2857143</c:v>
                </c:pt>
                <c:pt idx="1843">
                  <c:v>127.2857143</c:v>
                </c:pt>
                <c:pt idx="1844">
                  <c:v>127.2857143</c:v>
                </c:pt>
                <c:pt idx="1845">
                  <c:v>127.2857143</c:v>
                </c:pt>
                <c:pt idx="1846">
                  <c:v>127.2857143</c:v>
                </c:pt>
                <c:pt idx="1847">
                  <c:v>127.2857143</c:v>
                </c:pt>
                <c:pt idx="1848">
                  <c:v>127.2857143</c:v>
                </c:pt>
                <c:pt idx="1849">
                  <c:v>127.2857143</c:v>
                </c:pt>
                <c:pt idx="1850">
                  <c:v>127.2857143</c:v>
                </c:pt>
                <c:pt idx="1851">
                  <c:v>127.2857143</c:v>
                </c:pt>
                <c:pt idx="1852">
                  <c:v>127.4285714</c:v>
                </c:pt>
                <c:pt idx="1853">
                  <c:v>127.4285714</c:v>
                </c:pt>
                <c:pt idx="1854">
                  <c:v>127.4285714</c:v>
                </c:pt>
                <c:pt idx="1855">
                  <c:v>148.66666670000001</c:v>
                </c:pt>
                <c:pt idx="1856">
                  <c:v>148.83333329999999</c:v>
                </c:pt>
                <c:pt idx="1857">
                  <c:v>148.83333329999999</c:v>
                </c:pt>
                <c:pt idx="1858">
                  <c:v>149</c:v>
                </c:pt>
                <c:pt idx="1859">
                  <c:v>149</c:v>
                </c:pt>
                <c:pt idx="1860">
                  <c:v>149</c:v>
                </c:pt>
                <c:pt idx="1861">
                  <c:v>149</c:v>
                </c:pt>
                <c:pt idx="1862">
                  <c:v>149</c:v>
                </c:pt>
                <c:pt idx="1863">
                  <c:v>149</c:v>
                </c:pt>
                <c:pt idx="1864">
                  <c:v>149</c:v>
                </c:pt>
                <c:pt idx="1865">
                  <c:v>149</c:v>
                </c:pt>
                <c:pt idx="1866">
                  <c:v>149</c:v>
                </c:pt>
                <c:pt idx="1867">
                  <c:v>149</c:v>
                </c:pt>
                <c:pt idx="1868">
                  <c:v>149</c:v>
                </c:pt>
                <c:pt idx="1869">
                  <c:v>149</c:v>
                </c:pt>
                <c:pt idx="1870">
                  <c:v>149</c:v>
                </c:pt>
                <c:pt idx="1871">
                  <c:v>149</c:v>
                </c:pt>
                <c:pt idx="1872">
                  <c:v>149</c:v>
                </c:pt>
                <c:pt idx="1873">
                  <c:v>149</c:v>
                </c:pt>
                <c:pt idx="1874">
                  <c:v>149</c:v>
                </c:pt>
                <c:pt idx="1875">
                  <c:v>149</c:v>
                </c:pt>
                <c:pt idx="1876">
                  <c:v>149.16666670000001</c:v>
                </c:pt>
                <c:pt idx="1877">
                  <c:v>149.16666670000001</c:v>
                </c:pt>
                <c:pt idx="1878">
                  <c:v>149.16666670000001</c:v>
                </c:pt>
                <c:pt idx="1879">
                  <c:v>149.16666670000001</c:v>
                </c:pt>
                <c:pt idx="1880">
                  <c:v>149.16666670000001</c:v>
                </c:pt>
                <c:pt idx="1881">
                  <c:v>149.16666670000001</c:v>
                </c:pt>
                <c:pt idx="1882">
                  <c:v>149.16666670000001</c:v>
                </c:pt>
                <c:pt idx="1883">
                  <c:v>149.16666670000001</c:v>
                </c:pt>
                <c:pt idx="1884">
                  <c:v>179</c:v>
                </c:pt>
                <c:pt idx="1885">
                  <c:v>179</c:v>
                </c:pt>
                <c:pt idx="1886">
                  <c:v>179</c:v>
                </c:pt>
                <c:pt idx="1887">
                  <c:v>179</c:v>
                </c:pt>
                <c:pt idx="1888">
                  <c:v>179</c:v>
                </c:pt>
                <c:pt idx="1889">
                  <c:v>179</c:v>
                </c:pt>
                <c:pt idx="1890">
                  <c:v>179</c:v>
                </c:pt>
                <c:pt idx="1891">
                  <c:v>179</c:v>
                </c:pt>
                <c:pt idx="1892">
                  <c:v>179</c:v>
                </c:pt>
                <c:pt idx="1893">
                  <c:v>179</c:v>
                </c:pt>
                <c:pt idx="1894">
                  <c:v>179</c:v>
                </c:pt>
                <c:pt idx="1895">
                  <c:v>179</c:v>
                </c:pt>
                <c:pt idx="1896">
                  <c:v>179</c:v>
                </c:pt>
                <c:pt idx="1897">
                  <c:v>179</c:v>
                </c:pt>
                <c:pt idx="1898">
                  <c:v>179</c:v>
                </c:pt>
                <c:pt idx="1899">
                  <c:v>179</c:v>
                </c:pt>
                <c:pt idx="1900">
                  <c:v>179</c:v>
                </c:pt>
                <c:pt idx="1901">
                  <c:v>179</c:v>
                </c:pt>
                <c:pt idx="1902">
                  <c:v>179</c:v>
                </c:pt>
                <c:pt idx="1903">
                  <c:v>179</c:v>
                </c:pt>
                <c:pt idx="1904">
                  <c:v>179</c:v>
                </c:pt>
                <c:pt idx="1905">
                  <c:v>179.2</c:v>
                </c:pt>
                <c:pt idx="1906">
                  <c:v>179.2</c:v>
                </c:pt>
                <c:pt idx="1907">
                  <c:v>179.2</c:v>
                </c:pt>
                <c:pt idx="1908">
                  <c:v>179.2</c:v>
                </c:pt>
                <c:pt idx="1909">
                  <c:v>179.2</c:v>
                </c:pt>
                <c:pt idx="1910">
                  <c:v>179.2</c:v>
                </c:pt>
                <c:pt idx="1911">
                  <c:v>179.2</c:v>
                </c:pt>
                <c:pt idx="1912">
                  <c:v>179.2</c:v>
                </c:pt>
                <c:pt idx="1913">
                  <c:v>179.2</c:v>
                </c:pt>
                <c:pt idx="1914">
                  <c:v>179.2</c:v>
                </c:pt>
                <c:pt idx="1915">
                  <c:v>179.2</c:v>
                </c:pt>
                <c:pt idx="1916">
                  <c:v>179.2</c:v>
                </c:pt>
                <c:pt idx="1917">
                  <c:v>179.2</c:v>
                </c:pt>
                <c:pt idx="1918">
                  <c:v>179.2</c:v>
                </c:pt>
                <c:pt idx="1919">
                  <c:v>179.2</c:v>
                </c:pt>
                <c:pt idx="1920">
                  <c:v>179.2</c:v>
                </c:pt>
                <c:pt idx="1921">
                  <c:v>179.2</c:v>
                </c:pt>
                <c:pt idx="1922">
                  <c:v>179.2</c:v>
                </c:pt>
                <c:pt idx="1923">
                  <c:v>179.2</c:v>
                </c:pt>
                <c:pt idx="1924">
                  <c:v>179.2</c:v>
                </c:pt>
                <c:pt idx="1925">
                  <c:v>179.2</c:v>
                </c:pt>
                <c:pt idx="1926">
                  <c:v>179.2</c:v>
                </c:pt>
                <c:pt idx="1927">
                  <c:v>179.2</c:v>
                </c:pt>
                <c:pt idx="1928">
                  <c:v>224</c:v>
                </c:pt>
                <c:pt idx="1929">
                  <c:v>224</c:v>
                </c:pt>
                <c:pt idx="1930">
                  <c:v>224</c:v>
                </c:pt>
                <c:pt idx="1931">
                  <c:v>224</c:v>
                </c:pt>
                <c:pt idx="1932">
                  <c:v>224</c:v>
                </c:pt>
                <c:pt idx="1933">
                  <c:v>298.66666670000001</c:v>
                </c:pt>
                <c:pt idx="1934">
                  <c:v>298.66666670000001</c:v>
                </c:pt>
                <c:pt idx="1935">
                  <c:v>298.66666670000001</c:v>
                </c:pt>
                <c:pt idx="1936">
                  <c:v>298.66666670000001</c:v>
                </c:pt>
                <c:pt idx="1937">
                  <c:v>298.66666670000001</c:v>
                </c:pt>
                <c:pt idx="1938">
                  <c:v>298.66666670000001</c:v>
                </c:pt>
                <c:pt idx="1939">
                  <c:v>298.66666670000001</c:v>
                </c:pt>
                <c:pt idx="1940">
                  <c:v>298.66666670000001</c:v>
                </c:pt>
                <c:pt idx="1941">
                  <c:v>298.66666670000001</c:v>
                </c:pt>
                <c:pt idx="1942">
                  <c:v>298.66666670000001</c:v>
                </c:pt>
                <c:pt idx="1943">
                  <c:v>298.66666670000001</c:v>
                </c:pt>
                <c:pt idx="1944">
                  <c:v>298.66666670000001</c:v>
                </c:pt>
                <c:pt idx="1945">
                  <c:v>298.66666670000001</c:v>
                </c:pt>
                <c:pt idx="1946">
                  <c:v>298.66666670000001</c:v>
                </c:pt>
                <c:pt idx="1947">
                  <c:v>298.66666670000001</c:v>
                </c:pt>
                <c:pt idx="1948">
                  <c:v>298.66666670000001</c:v>
                </c:pt>
                <c:pt idx="1949">
                  <c:v>299</c:v>
                </c:pt>
                <c:pt idx="1950">
                  <c:v>299</c:v>
                </c:pt>
                <c:pt idx="1951">
                  <c:v>299</c:v>
                </c:pt>
                <c:pt idx="1952">
                  <c:v>299</c:v>
                </c:pt>
                <c:pt idx="1953">
                  <c:v>299</c:v>
                </c:pt>
                <c:pt idx="1954">
                  <c:v>299.33333329999999</c:v>
                </c:pt>
                <c:pt idx="1955">
                  <c:v>299.33333329999999</c:v>
                </c:pt>
                <c:pt idx="1956">
                  <c:v>299.33333329999999</c:v>
                </c:pt>
                <c:pt idx="1957">
                  <c:v>299.33333329999999</c:v>
                </c:pt>
                <c:pt idx="1958">
                  <c:v>299.33333329999999</c:v>
                </c:pt>
                <c:pt idx="1959">
                  <c:v>299.33333329999999</c:v>
                </c:pt>
                <c:pt idx="1960">
                  <c:v>299.33333329999999</c:v>
                </c:pt>
                <c:pt idx="1961">
                  <c:v>299.33333329999999</c:v>
                </c:pt>
                <c:pt idx="1962">
                  <c:v>299.33333329999999</c:v>
                </c:pt>
                <c:pt idx="1963">
                  <c:v>299.33333329999999</c:v>
                </c:pt>
                <c:pt idx="1964">
                  <c:v>299.33333329999999</c:v>
                </c:pt>
                <c:pt idx="1965">
                  <c:v>299.33333329999999</c:v>
                </c:pt>
                <c:pt idx="1966">
                  <c:v>299.33333329999999</c:v>
                </c:pt>
                <c:pt idx="1967">
                  <c:v>299.33333329999999</c:v>
                </c:pt>
                <c:pt idx="1968">
                  <c:v>299.33333329999999</c:v>
                </c:pt>
                <c:pt idx="1969">
                  <c:v>299.33333329999999</c:v>
                </c:pt>
                <c:pt idx="1970">
                  <c:v>299.33333329999999</c:v>
                </c:pt>
                <c:pt idx="1971">
                  <c:v>299.33333329999999</c:v>
                </c:pt>
                <c:pt idx="1972">
                  <c:v>299.33333329999999</c:v>
                </c:pt>
                <c:pt idx="1973">
                  <c:v>299.33333329999999</c:v>
                </c:pt>
                <c:pt idx="1974">
                  <c:v>299.33333329999999</c:v>
                </c:pt>
                <c:pt idx="1975">
                  <c:v>299.33333329999999</c:v>
                </c:pt>
                <c:pt idx="1976">
                  <c:v>299.33333329999999</c:v>
                </c:pt>
                <c:pt idx="1977">
                  <c:v>299.33333329999999</c:v>
                </c:pt>
                <c:pt idx="1978">
                  <c:v>299.33333329999999</c:v>
                </c:pt>
                <c:pt idx="1979">
                  <c:v>299.33333329999999</c:v>
                </c:pt>
                <c:pt idx="1980">
                  <c:v>299.33333329999999</c:v>
                </c:pt>
                <c:pt idx="1981">
                  <c:v>299.33333329999999</c:v>
                </c:pt>
                <c:pt idx="1982">
                  <c:v>299.33333329999999</c:v>
                </c:pt>
                <c:pt idx="1983">
                  <c:v>299.33333329999999</c:v>
                </c:pt>
                <c:pt idx="1984">
                  <c:v>299.33333329999999</c:v>
                </c:pt>
                <c:pt idx="1985">
                  <c:v>299.33333329999999</c:v>
                </c:pt>
                <c:pt idx="1986">
                  <c:v>299.33333329999999</c:v>
                </c:pt>
                <c:pt idx="1987">
                  <c:v>299.33333329999999</c:v>
                </c:pt>
                <c:pt idx="1988">
                  <c:v>299.33333329999999</c:v>
                </c:pt>
                <c:pt idx="1989">
                  <c:v>299.33333329999999</c:v>
                </c:pt>
                <c:pt idx="1990">
                  <c:v>299.33333329999999</c:v>
                </c:pt>
                <c:pt idx="1991">
                  <c:v>299.33333329999999</c:v>
                </c:pt>
                <c:pt idx="1992">
                  <c:v>299.33333329999999</c:v>
                </c:pt>
                <c:pt idx="1993">
                  <c:v>299.33333329999999</c:v>
                </c:pt>
                <c:pt idx="1994">
                  <c:v>299.33333329999999</c:v>
                </c:pt>
                <c:pt idx="1995">
                  <c:v>299.33333329999999</c:v>
                </c:pt>
                <c:pt idx="1996">
                  <c:v>299.33333329999999</c:v>
                </c:pt>
                <c:pt idx="1997">
                  <c:v>299.33333329999999</c:v>
                </c:pt>
                <c:pt idx="1998">
                  <c:v>299.33333329999999</c:v>
                </c:pt>
                <c:pt idx="1999">
                  <c:v>299.33333329999999</c:v>
                </c:pt>
                <c:pt idx="2000">
                  <c:v>299.33333329999999</c:v>
                </c:pt>
                <c:pt idx="2001">
                  <c:v>299.33333329999999</c:v>
                </c:pt>
                <c:pt idx="2002">
                  <c:v>299.33333329999999</c:v>
                </c:pt>
                <c:pt idx="2003">
                  <c:v>299.33333329999999</c:v>
                </c:pt>
                <c:pt idx="2004">
                  <c:v>299.33333329999999</c:v>
                </c:pt>
                <c:pt idx="2005">
                  <c:v>299.33333329999999</c:v>
                </c:pt>
                <c:pt idx="2006">
                  <c:v>299.33333329999999</c:v>
                </c:pt>
                <c:pt idx="2007">
                  <c:v>299.33333329999999</c:v>
                </c:pt>
                <c:pt idx="2008">
                  <c:v>299.33333329999999</c:v>
                </c:pt>
                <c:pt idx="2009">
                  <c:v>299.33333329999999</c:v>
                </c:pt>
                <c:pt idx="2010">
                  <c:v>299.33333329999999</c:v>
                </c:pt>
                <c:pt idx="2011">
                  <c:v>299.33333329999999</c:v>
                </c:pt>
                <c:pt idx="2012">
                  <c:v>299.33333329999999</c:v>
                </c:pt>
                <c:pt idx="2013">
                  <c:v>299.33333329999999</c:v>
                </c:pt>
                <c:pt idx="2014">
                  <c:v>299.33333329999999</c:v>
                </c:pt>
                <c:pt idx="2015">
                  <c:v>299.33333329999999</c:v>
                </c:pt>
                <c:pt idx="2016">
                  <c:v>299.33333329999999</c:v>
                </c:pt>
                <c:pt idx="2017">
                  <c:v>299.33333329999999</c:v>
                </c:pt>
                <c:pt idx="2018">
                  <c:v>299.33333329999999</c:v>
                </c:pt>
                <c:pt idx="2019">
                  <c:v>299.33333329999999</c:v>
                </c:pt>
                <c:pt idx="2020">
                  <c:v>299.33333329999999</c:v>
                </c:pt>
                <c:pt idx="2021">
                  <c:v>299.33333329999999</c:v>
                </c:pt>
                <c:pt idx="2022">
                  <c:v>299.33333329999999</c:v>
                </c:pt>
                <c:pt idx="2023">
                  <c:v>299.33333329999999</c:v>
                </c:pt>
                <c:pt idx="2024">
                  <c:v>299.33333329999999</c:v>
                </c:pt>
                <c:pt idx="2025">
                  <c:v>299.33333329999999</c:v>
                </c:pt>
                <c:pt idx="2026">
                  <c:v>299.33333329999999</c:v>
                </c:pt>
                <c:pt idx="2027">
                  <c:v>299.33333329999999</c:v>
                </c:pt>
                <c:pt idx="2028">
                  <c:v>299.33333329999999</c:v>
                </c:pt>
                <c:pt idx="2029">
                  <c:v>299.33333329999999</c:v>
                </c:pt>
                <c:pt idx="2030">
                  <c:v>299.33333329999999</c:v>
                </c:pt>
                <c:pt idx="2031">
                  <c:v>299.33333329999999</c:v>
                </c:pt>
                <c:pt idx="2032">
                  <c:v>299.33333329999999</c:v>
                </c:pt>
                <c:pt idx="2033">
                  <c:v>299.33333329999999</c:v>
                </c:pt>
                <c:pt idx="2034">
                  <c:v>299.33333329999999</c:v>
                </c:pt>
                <c:pt idx="2035">
                  <c:v>299.33333329999999</c:v>
                </c:pt>
                <c:pt idx="2036">
                  <c:v>299.33333329999999</c:v>
                </c:pt>
                <c:pt idx="2037">
                  <c:v>299.33333329999999</c:v>
                </c:pt>
                <c:pt idx="2038">
                  <c:v>299.33333329999999</c:v>
                </c:pt>
                <c:pt idx="2039">
                  <c:v>299.33333329999999</c:v>
                </c:pt>
                <c:pt idx="2040">
                  <c:v>299.33333329999999</c:v>
                </c:pt>
                <c:pt idx="2041">
                  <c:v>299.33333329999999</c:v>
                </c:pt>
                <c:pt idx="2042">
                  <c:v>299.33333329999999</c:v>
                </c:pt>
                <c:pt idx="2043">
                  <c:v>299.33333329999999</c:v>
                </c:pt>
                <c:pt idx="2044">
                  <c:v>299.33333329999999</c:v>
                </c:pt>
                <c:pt idx="2045">
                  <c:v>299.33333329999999</c:v>
                </c:pt>
                <c:pt idx="2046">
                  <c:v>299.33333329999999</c:v>
                </c:pt>
                <c:pt idx="2047">
                  <c:v>299.33333329999999</c:v>
                </c:pt>
                <c:pt idx="2048">
                  <c:v>299.33333329999999</c:v>
                </c:pt>
                <c:pt idx="2049">
                  <c:v>299.33333329999999</c:v>
                </c:pt>
                <c:pt idx="2050">
                  <c:v>299.33333329999999</c:v>
                </c:pt>
                <c:pt idx="2051">
                  <c:v>299.33333329999999</c:v>
                </c:pt>
                <c:pt idx="2052">
                  <c:v>299.33333329999999</c:v>
                </c:pt>
                <c:pt idx="2053">
                  <c:v>299.33333329999999</c:v>
                </c:pt>
                <c:pt idx="2054">
                  <c:v>299.33333329999999</c:v>
                </c:pt>
                <c:pt idx="2055">
                  <c:v>299.33333329999999</c:v>
                </c:pt>
                <c:pt idx="2056">
                  <c:v>299.33333329999999</c:v>
                </c:pt>
                <c:pt idx="2057">
                  <c:v>299.33333329999999</c:v>
                </c:pt>
                <c:pt idx="2058">
                  <c:v>299.33333329999999</c:v>
                </c:pt>
                <c:pt idx="2059">
                  <c:v>299.33333329999999</c:v>
                </c:pt>
                <c:pt idx="2060">
                  <c:v>299.33333329999999</c:v>
                </c:pt>
                <c:pt idx="2061">
                  <c:v>299.33333329999999</c:v>
                </c:pt>
                <c:pt idx="2062">
                  <c:v>299.33333329999999</c:v>
                </c:pt>
                <c:pt idx="2063">
                  <c:v>299.33333329999999</c:v>
                </c:pt>
                <c:pt idx="2064">
                  <c:v>299.33333329999999</c:v>
                </c:pt>
                <c:pt idx="2065">
                  <c:v>299.33333329999999</c:v>
                </c:pt>
                <c:pt idx="2066">
                  <c:v>299.33333329999999</c:v>
                </c:pt>
                <c:pt idx="2067">
                  <c:v>299.33333329999999</c:v>
                </c:pt>
                <c:pt idx="2068">
                  <c:v>299.33333329999999</c:v>
                </c:pt>
                <c:pt idx="2069">
                  <c:v>299.33333329999999</c:v>
                </c:pt>
                <c:pt idx="2070">
                  <c:v>299.33333329999999</c:v>
                </c:pt>
                <c:pt idx="2071">
                  <c:v>299.33333329999999</c:v>
                </c:pt>
                <c:pt idx="2072">
                  <c:v>299.33333329999999</c:v>
                </c:pt>
                <c:pt idx="2073">
                  <c:v>299.33333329999999</c:v>
                </c:pt>
                <c:pt idx="2074">
                  <c:v>299.33333329999999</c:v>
                </c:pt>
                <c:pt idx="2075">
                  <c:v>299.33333329999999</c:v>
                </c:pt>
                <c:pt idx="2076">
                  <c:v>299.33333329999999</c:v>
                </c:pt>
                <c:pt idx="2077">
                  <c:v>299.33333329999999</c:v>
                </c:pt>
                <c:pt idx="2078">
                  <c:v>299.33333329999999</c:v>
                </c:pt>
                <c:pt idx="2079">
                  <c:v>299.33333329999999</c:v>
                </c:pt>
                <c:pt idx="2080">
                  <c:v>299.33333329999999</c:v>
                </c:pt>
                <c:pt idx="2081">
                  <c:v>299.33333329999999</c:v>
                </c:pt>
                <c:pt idx="2082">
                  <c:v>299.33333329999999</c:v>
                </c:pt>
                <c:pt idx="2083">
                  <c:v>299.33333329999999</c:v>
                </c:pt>
                <c:pt idx="2084">
                  <c:v>299.33333329999999</c:v>
                </c:pt>
                <c:pt idx="2085">
                  <c:v>299.33333329999999</c:v>
                </c:pt>
                <c:pt idx="2086">
                  <c:v>299.33333329999999</c:v>
                </c:pt>
                <c:pt idx="2087">
                  <c:v>299.33333329999999</c:v>
                </c:pt>
                <c:pt idx="2088">
                  <c:v>299.33333329999999</c:v>
                </c:pt>
                <c:pt idx="2089">
                  <c:v>299.33333329999999</c:v>
                </c:pt>
                <c:pt idx="2090">
                  <c:v>299.33333329999999</c:v>
                </c:pt>
                <c:pt idx="2091">
                  <c:v>299.33333329999999</c:v>
                </c:pt>
                <c:pt idx="2092">
                  <c:v>299.33333329999999</c:v>
                </c:pt>
                <c:pt idx="2093">
                  <c:v>299.33333329999999</c:v>
                </c:pt>
                <c:pt idx="2094">
                  <c:v>299.33333329999999</c:v>
                </c:pt>
                <c:pt idx="2095">
                  <c:v>299.33333329999999</c:v>
                </c:pt>
                <c:pt idx="2096">
                  <c:v>299.33333329999999</c:v>
                </c:pt>
                <c:pt idx="2097">
                  <c:v>299.33333329999999</c:v>
                </c:pt>
                <c:pt idx="2098">
                  <c:v>299.33333329999999</c:v>
                </c:pt>
                <c:pt idx="2099">
                  <c:v>299.33333329999999</c:v>
                </c:pt>
                <c:pt idx="2100">
                  <c:v>299.33333329999999</c:v>
                </c:pt>
                <c:pt idx="2101">
                  <c:v>299.33333329999999</c:v>
                </c:pt>
                <c:pt idx="2102">
                  <c:v>299.33333329999999</c:v>
                </c:pt>
                <c:pt idx="2103">
                  <c:v>299.33333329999999</c:v>
                </c:pt>
                <c:pt idx="2104">
                  <c:v>299.33333329999999</c:v>
                </c:pt>
                <c:pt idx="2105">
                  <c:v>299.33333329999999</c:v>
                </c:pt>
                <c:pt idx="2106">
                  <c:v>299.33333329999999</c:v>
                </c:pt>
                <c:pt idx="2107">
                  <c:v>299.33333329999999</c:v>
                </c:pt>
                <c:pt idx="2108">
                  <c:v>299.33333329999999</c:v>
                </c:pt>
                <c:pt idx="2109">
                  <c:v>299.33333329999999</c:v>
                </c:pt>
                <c:pt idx="2110">
                  <c:v>299.33333329999999</c:v>
                </c:pt>
                <c:pt idx="2111">
                  <c:v>299.33333329999999</c:v>
                </c:pt>
                <c:pt idx="2112">
                  <c:v>299.33333329999999</c:v>
                </c:pt>
                <c:pt idx="2113">
                  <c:v>299.33333329999999</c:v>
                </c:pt>
                <c:pt idx="2114">
                  <c:v>299.33333329999999</c:v>
                </c:pt>
                <c:pt idx="2115">
                  <c:v>299.33333329999999</c:v>
                </c:pt>
                <c:pt idx="2116">
                  <c:v>299.33333329999999</c:v>
                </c:pt>
                <c:pt idx="2117">
                  <c:v>299.33333329999999</c:v>
                </c:pt>
                <c:pt idx="2118">
                  <c:v>299.33333329999999</c:v>
                </c:pt>
                <c:pt idx="2119">
                  <c:v>299.33333329999999</c:v>
                </c:pt>
                <c:pt idx="2120">
                  <c:v>299.33333329999999</c:v>
                </c:pt>
                <c:pt idx="2121">
                  <c:v>299.33333329999999</c:v>
                </c:pt>
                <c:pt idx="2122">
                  <c:v>299.33333329999999</c:v>
                </c:pt>
                <c:pt idx="2123">
                  <c:v>299.33333329999999</c:v>
                </c:pt>
                <c:pt idx="2124">
                  <c:v>299.33333329999999</c:v>
                </c:pt>
                <c:pt idx="2125">
                  <c:v>299.33333329999999</c:v>
                </c:pt>
                <c:pt idx="2126">
                  <c:v>299.33333329999999</c:v>
                </c:pt>
                <c:pt idx="2127">
                  <c:v>299.33333329999999</c:v>
                </c:pt>
                <c:pt idx="2128">
                  <c:v>299.33333329999999</c:v>
                </c:pt>
                <c:pt idx="2129">
                  <c:v>299.33333329999999</c:v>
                </c:pt>
                <c:pt idx="2130">
                  <c:v>299.33333329999999</c:v>
                </c:pt>
                <c:pt idx="2131">
                  <c:v>299.33333329999999</c:v>
                </c:pt>
                <c:pt idx="2132">
                  <c:v>299.33333329999999</c:v>
                </c:pt>
                <c:pt idx="2133">
                  <c:v>299.33333329999999</c:v>
                </c:pt>
                <c:pt idx="2134">
                  <c:v>299.33333329999999</c:v>
                </c:pt>
                <c:pt idx="2135">
                  <c:v>299.33333329999999</c:v>
                </c:pt>
                <c:pt idx="2136">
                  <c:v>299.33333329999999</c:v>
                </c:pt>
                <c:pt idx="2137">
                  <c:v>299.33333329999999</c:v>
                </c:pt>
                <c:pt idx="2138">
                  <c:v>299.33333329999999</c:v>
                </c:pt>
                <c:pt idx="2139">
                  <c:v>299.33333329999999</c:v>
                </c:pt>
                <c:pt idx="2140">
                  <c:v>299.33333329999999</c:v>
                </c:pt>
                <c:pt idx="2141">
                  <c:v>299.33333329999999</c:v>
                </c:pt>
                <c:pt idx="2142">
                  <c:v>299.33333329999999</c:v>
                </c:pt>
                <c:pt idx="2143">
                  <c:v>299.33333329999999</c:v>
                </c:pt>
                <c:pt idx="2144">
                  <c:v>299.33333329999999</c:v>
                </c:pt>
                <c:pt idx="2145">
                  <c:v>299.33333329999999</c:v>
                </c:pt>
                <c:pt idx="2146">
                  <c:v>299.33333329999999</c:v>
                </c:pt>
                <c:pt idx="2147">
                  <c:v>299.33333329999999</c:v>
                </c:pt>
                <c:pt idx="2148">
                  <c:v>299.33333329999999</c:v>
                </c:pt>
                <c:pt idx="2149">
                  <c:v>299.33333329999999</c:v>
                </c:pt>
                <c:pt idx="2150">
                  <c:v>299.33333329999999</c:v>
                </c:pt>
                <c:pt idx="2151">
                  <c:v>299.33333329999999</c:v>
                </c:pt>
                <c:pt idx="2152">
                  <c:v>299.33333329999999</c:v>
                </c:pt>
                <c:pt idx="2153">
                  <c:v>299.33333329999999</c:v>
                </c:pt>
                <c:pt idx="2154">
                  <c:v>299.33333329999999</c:v>
                </c:pt>
                <c:pt idx="2155">
                  <c:v>299.33333329999999</c:v>
                </c:pt>
                <c:pt idx="2156">
                  <c:v>299.33333329999999</c:v>
                </c:pt>
                <c:pt idx="2157">
                  <c:v>299.33333329999999</c:v>
                </c:pt>
                <c:pt idx="2158">
                  <c:v>299.33333329999999</c:v>
                </c:pt>
                <c:pt idx="2159">
                  <c:v>299.33333329999999</c:v>
                </c:pt>
                <c:pt idx="2160">
                  <c:v>299.33333329999999</c:v>
                </c:pt>
                <c:pt idx="2161">
                  <c:v>299.33333329999999</c:v>
                </c:pt>
                <c:pt idx="2162">
                  <c:v>299.33333329999999</c:v>
                </c:pt>
                <c:pt idx="2163">
                  <c:v>299.33333329999999</c:v>
                </c:pt>
                <c:pt idx="2164">
                  <c:v>299.33333329999999</c:v>
                </c:pt>
                <c:pt idx="2165">
                  <c:v>449</c:v>
                </c:pt>
                <c:pt idx="2166">
                  <c:v>449</c:v>
                </c:pt>
                <c:pt idx="2167">
                  <c:v>898</c:v>
                </c:pt>
                <c:pt idx="2168">
                  <c:v>898</c:v>
                </c:pt>
                <c:pt idx="2169">
                  <c:v>898</c:v>
                </c:pt>
                <c:pt idx="2170">
                  <c:v>898</c:v>
                </c:pt>
                <c:pt idx="2171">
                  <c:v>898</c:v>
                </c:pt>
                <c:pt idx="2172">
                  <c:v>898</c:v>
                </c:pt>
                <c:pt idx="2173">
                  <c:v>898</c:v>
                </c:pt>
                <c:pt idx="2174">
                  <c:v>898</c:v>
                </c:pt>
                <c:pt idx="2175">
                  <c:v>898</c:v>
                </c:pt>
                <c:pt idx="2176">
                  <c:v>898</c:v>
                </c:pt>
                <c:pt idx="2177">
                  <c:v>898</c:v>
                </c:pt>
                <c:pt idx="2178">
                  <c:v>898</c:v>
                </c:pt>
                <c:pt idx="2179">
                  <c:v>898</c:v>
                </c:pt>
                <c:pt idx="2180">
                  <c:v>898</c:v>
                </c:pt>
                <c:pt idx="2181">
                  <c:v>898</c:v>
                </c:pt>
                <c:pt idx="2182">
                  <c:v>898</c:v>
                </c:pt>
                <c:pt idx="2183">
                  <c:v>898</c:v>
                </c:pt>
                <c:pt idx="2184">
                  <c:v>898</c:v>
                </c:pt>
                <c:pt idx="2185">
                  <c:v>898</c:v>
                </c:pt>
                <c:pt idx="2186">
                  <c:v>899</c:v>
                </c:pt>
                <c:pt idx="2187">
                  <c:v>899</c:v>
                </c:pt>
                <c:pt idx="2188">
                  <c:v>900</c:v>
                </c:pt>
                <c:pt idx="2189">
                  <c:v>900</c:v>
                </c:pt>
                <c:pt idx="2190">
                  <c:v>900</c:v>
                </c:pt>
                <c:pt idx="2191">
                  <c:v>900</c:v>
                </c:pt>
                <c:pt idx="2192">
                  <c:v>900</c:v>
                </c:pt>
                <c:pt idx="2193">
                  <c:v>900</c:v>
                </c:pt>
                <c:pt idx="2194">
                  <c:v>900</c:v>
                </c:pt>
                <c:pt idx="2195">
                  <c:v>900</c:v>
                </c:pt>
                <c:pt idx="2196">
                  <c:v>900</c:v>
                </c:pt>
                <c:pt idx="2197">
                  <c:v>900</c:v>
                </c:pt>
                <c:pt idx="2198">
                  <c:v>900</c:v>
                </c:pt>
                <c:pt idx="2199">
                  <c:v>900</c:v>
                </c:pt>
                <c:pt idx="2200">
                  <c:v>900</c:v>
                </c:pt>
                <c:pt idx="2201">
                  <c:v>900</c:v>
                </c:pt>
                <c:pt idx="2202">
                  <c:v>900</c:v>
                </c:pt>
                <c:pt idx="2203">
                  <c:v>900</c:v>
                </c:pt>
                <c:pt idx="2204">
                  <c:v>900</c:v>
                </c:pt>
                <c:pt idx="2205">
                  <c:v>900</c:v>
                </c:pt>
                <c:pt idx="2206">
                  <c:v>900</c:v>
                </c:pt>
                <c:pt idx="2207">
                  <c:v>900</c:v>
                </c:pt>
                <c:pt idx="2208">
                  <c:v>900</c:v>
                </c:pt>
                <c:pt idx="2209">
                  <c:v>900</c:v>
                </c:pt>
                <c:pt idx="2210">
                  <c:v>900</c:v>
                </c:pt>
                <c:pt idx="2211">
                  <c:v>900</c:v>
                </c:pt>
                <c:pt idx="2212">
                  <c:v>900</c:v>
                </c:pt>
                <c:pt idx="2213">
                  <c:v>900</c:v>
                </c:pt>
                <c:pt idx="2214">
                  <c:v>900</c:v>
                </c:pt>
                <c:pt idx="2215">
                  <c:v>900</c:v>
                </c:pt>
                <c:pt idx="2216">
                  <c:v>900</c:v>
                </c:pt>
                <c:pt idx="2217">
                  <c:v>900</c:v>
                </c:pt>
                <c:pt idx="2218">
                  <c:v>900</c:v>
                </c:pt>
                <c:pt idx="2219">
                  <c:v>900</c:v>
                </c:pt>
                <c:pt idx="2220">
                  <c:v>900</c:v>
                </c:pt>
                <c:pt idx="2221">
                  <c:v>900</c:v>
                </c:pt>
                <c:pt idx="2222">
                  <c:v>900</c:v>
                </c:pt>
                <c:pt idx="2223">
                  <c:v>900</c:v>
                </c:pt>
                <c:pt idx="2224">
                  <c:v>900</c:v>
                </c:pt>
                <c:pt idx="2225">
                  <c:v>900</c:v>
                </c:pt>
                <c:pt idx="2226">
                  <c:v>900</c:v>
                </c:pt>
                <c:pt idx="2227">
                  <c:v>900</c:v>
                </c:pt>
                <c:pt idx="2228">
                  <c:v>900</c:v>
                </c:pt>
                <c:pt idx="2229">
                  <c:v>900</c:v>
                </c:pt>
                <c:pt idx="2230">
                  <c:v>900</c:v>
                </c:pt>
                <c:pt idx="2231">
                  <c:v>900</c:v>
                </c:pt>
                <c:pt idx="2232">
                  <c:v>900</c:v>
                </c:pt>
                <c:pt idx="2233">
                  <c:v>900</c:v>
                </c:pt>
                <c:pt idx="2234">
                  <c:v>900</c:v>
                </c:pt>
                <c:pt idx="2235">
                  <c:v>900</c:v>
                </c:pt>
                <c:pt idx="2236">
                  <c:v>900</c:v>
                </c:pt>
                <c:pt idx="2237">
                  <c:v>900</c:v>
                </c:pt>
                <c:pt idx="2238">
                  <c:v>900</c:v>
                </c:pt>
                <c:pt idx="2239">
                  <c:v>900</c:v>
                </c:pt>
                <c:pt idx="2240">
                  <c:v>900</c:v>
                </c:pt>
                <c:pt idx="2241">
                  <c:v>900</c:v>
                </c:pt>
                <c:pt idx="2242">
                  <c:v>900</c:v>
                </c:pt>
                <c:pt idx="2243">
                  <c:v>900</c:v>
                </c:pt>
                <c:pt idx="2244">
                  <c:v>900</c:v>
                </c:pt>
                <c:pt idx="2245">
                  <c:v>900</c:v>
                </c:pt>
                <c:pt idx="2246">
                  <c:v>900</c:v>
                </c:pt>
                <c:pt idx="2247">
                  <c:v>900</c:v>
                </c:pt>
                <c:pt idx="2248">
                  <c:v>900</c:v>
                </c:pt>
                <c:pt idx="2249">
                  <c:v>900</c:v>
                </c:pt>
                <c:pt idx="2250">
                  <c:v>900</c:v>
                </c:pt>
                <c:pt idx="2251">
                  <c:v>900</c:v>
                </c:pt>
                <c:pt idx="2252">
                  <c:v>900</c:v>
                </c:pt>
                <c:pt idx="2253">
                  <c:v>900</c:v>
                </c:pt>
                <c:pt idx="2254">
                  <c:v>900</c:v>
                </c:pt>
                <c:pt idx="2255">
                  <c:v>900</c:v>
                </c:pt>
                <c:pt idx="2256">
                  <c:v>900</c:v>
                </c:pt>
                <c:pt idx="2257">
                  <c:v>900</c:v>
                </c:pt>
                <c:pt idx="2258">
                  <c:v>900</c:v>
                </c:pt>
                <c:pt idx="2259">
                  <c:v>900</c:v>
                </c:pt>
                <c:pt idx="2260">
                  <c:v>900</c:v>
                </c:pt>
                <c:pt idx="2261">
                  <c:v>900</c:v>
                </c:pt>
                <c:pt idx="2262">
                  <c:v>900</c:v>
                </c:pt>
                <c:pt idx="2263">
                  <c:v>900</c:v>
                </c:pt>
                <c:pt idx="2264">
                  <c:v>900</c:v>
                </c:pt>
                <c:pt idx="2265">
                  <c:v>900</c:v>
                </c:pt>
                <c:pt idx="2266">
                  <c:v>900</c:v>
                </c:pt>
                <c:pt idx="2267">
                  <c:v>900</c:v>
                </c:pt>
                <c:pt idx="2268">
                  <c:v>900</c:v>
                </c:pt>
                <c:pt idx="2269">
                  <c:v>900</c:v>
                </c:pt>
                <c:pt idx="2270">
                  <c:v>900</c:v>
                </c:pt>
                <c:pt idx="2271">
                  <c:v>900</c:v>
                </c:pt>
                <c:pt idx="2272">
                  <c:v>900</c:v>
                </c:pt>
                <c:pt idx="2273">
                  <c:v>900</c:v>
                </c:pt>
                <c:pt idx="2274">
                  <c:v>900</c:v>
                </c:pt>
                <c:pt idx="2275">
                  <c:v>900</c:v>
                </c:pt>
                <c:pt idx="2276">
                  <c:v>900</c:v>
                </c:pt>
                <c:pt idx="2277">
                  <c:v>900</c:v>
                </c:pt>
                <c:pt idx="2278">
                  <c:v>900</c:v>
                </c:pt>
                <c:pt idx="2279">
                  <c:v>900</c:v>
                </c:pt>
                <c:pt idx="2280">
                  <c:v>900</c:v>
                </c:pt>
                <c:pt idx="2281">
                  <c:v>900</c:v>
                </c:pt>
                <c:pt idx="2282">
                  <c:v>900</c:v>
                </c:pt>
                <c:pt idx="2283">
                  <c:v>900</c:v>
                </c:pt>
                <c:pt idx="2284">
                  <c:v>900</c:v>
                </c:pt>
                <c:pt idx="2285">
                  <c:v>900</c:v>
                </c:pt>
                <c:pt idx="2286">
                  <c:v>900</c:v>
                </c:pt>
                <c:pt idx="2287">
                  <c:v>900</c:v>
                </c:pt>
                <c:pt idx="2288">
                  <c:v>900</c:v>
                </c:pt>
                <c:pt idx="2289">
                  <c:v>900</c:v>
                </c:pt>
                <c:pt idx="2290">
                  <c:v>900</c:v>
                </c:pt>
                <c:pt idx="2291">
                  <c:v>900</c:v>
                </c:pt>
                <c:pt idx="2292">
                  <c:v>900</c:v>
                </c:pt>
                <c:pt idx="2293">
                  <c:v>900</c:v>
                </c:pt>
                <c:pt idx="2294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E46-4F28-B774-C587E49A02CE}"/>
            </c:ext>
          </c:extLst>
        </c:ser>
        <c:ser>
          <c:idx val="9"/>
          <c:order val="9"/>
          <c:tx>
            <c:v>Population 1000</c:v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den'!$J$49030:$J$52217</c:f>
              <c:numCache>
                <c:formatCode>General</c:formatCode>
                <c:ptCount val="3188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1E-3</c:v>
                </c:pt>
                <c:pt idx="70">
                  <c:v>1E-3</c:v>
                </c:pt>
                <c:pt idx="71">
                  <c:v>1E-3</c:v>
                </c:pt>
                <c:pt idx="72">
                  <c:v>1E-3</c:v>
                </c:pt>
                <c:pt idx="73">
                  <c:v>1E-3</c:v>
                </c:pt>
                <c:pt idx="74">
                  <c:v>1E-3</c:v>
                </c:pt>
                <c:pt idx="75">
                  <c:v>1E-3</c:v>
                </c:pt>
                <c:pt idx="76">
                  <c:v>1E-3</c:v>
                </c:pt>
                <c:pt idx="77">
                  <c:v>1E-3</c:v>
                </c:pt>
                <c:pt idx="78">
                  <c:v>1E-3</c:v>
                </c:pt>
                <c:pt idx="79">
                  <c:v>1E-3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1E-3</c:v>
                </c:pt>
                <c:pt idx="84">
                  <c:v>1E-3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  <c:pt idx="89">
                  <c:v>1.0040159999999999E-3</c:v>
                </c:pt>
                <c:pt idx="90">
                  <c:v>1.0040159999999999E-3</c:v>
                </c:pt>
                <c:pt idx="91">
                  <c:v>1.0040159999999999E-3</c:v>
                </c:pt>
                <c:pt idx="92">
                  <c:v>1.0040159999999999E-3</c:v>
                </c:pt>
                <c:pt idx="93">
                  <c:v>1.0040159999999999E-3</c:v>
                </c:pt>
                <c:pt idx="94">
                  <c:v>1.0040159999999999E-3</c:v>
                </c:pt>
                <c:pt idx="95">
                  <c:v>1.0040159999999999E-3</c:v>
                </c:pt>
                <c:pt idx="96">
                  <c:v>1.0040159999999999E-3</c:v>
                </c:pt>
                <c:pt idx="97">
                  <c:v>1.0040159999999999E-3</c:v>
                </c:pt>
                <c:pt idx="98">
                  <c:v>1.0040159999999999E-3</c:v>
                </c:pt>
                <c:pt idx="99">
                  <c:v>1.0040159999999999E-3</c:v>
                </c:pt>
                <c:pt idx="100">
                  <c:v>1.0040159999999999E-3</c:v>
                </c:pt>
                <c:pt idx="101">
                  <c:v>1.0040159999999999E-3</c:v>
                </c:pt>
                <c:pt idx="102">
                  <c:v>1.0040159999999999E-3</c:v>
                </c:pt>
                <c:pt idx="103">
                  <c:v>1.0040159999999999E-3</c:v>
                </c:pt>
                <c:pt idx="104">
                  <c:v>1.0040159999999999E-3</c:v>
                </c:pt>
                <c:pt idx="105">
                  <c:v>1.0040159999999999E-3</c:v>
                </c:pt>
                <c:pt idx="106">
                  <c:v>1.0040159999999999E-3</c:v>
                </c:pt>
                <c:pt idx="107">
                  <c:v>1.0040159999999999E-3</c:v>
                </c:pt>
                <c:pt idx="108">
                  <c:v>1.0040159999999999E-3</c:v>
                </c:pt>
                <c:pt idx="109">
                  <c:v>1.0040159999999999E-3</c:v>
                </c:pt>
                <c:pt idx="110">
                  <c:v>5.0200799999999997E-3</c:v>
                </c:pt>
                <c:pt idx="111">
                  <c:v>5.0200799999999997E-3</c:v>
                </c:pt>
                <c:pt idx="112">
                  <c:v>5.0200799999999997E-3</c:v>
                </c:pt>
                <c:pt idx="113">
                  <c:v>5.0200799999999997E-3</c:v>
                </c:pt>
                <c:pt idx="114">
                  <c:v>5.0200799999999997E-3</c:v>
                </c:pt>
                <c:pt idx="115">
                  <c:v>5.0200799999999997E-3</c:v>
                </c:pt>
                <c:pt idx="116">
                  <c:v>5.0200799999999997E-3</c:v>
                </c:pt>
                <c:pt idx="117">
                  <c:v>5.0200799999999997E-3</c:v>
                </c:pt>
                <c:pt idx="118">
                  <c:v>5.0200799999999997E-3</c:v>
                </c:pt>
                <c:pt idx="119">
                  <c:v>5.0200799999999997E-3</c:v>
                </c:pt>
                <c:pt idx="120">
                  <c:v>5.0200799999999997E-3</c:v>
                </c:pt>
                <c:pt idx="121">
                  <c:v>5.0200799999999997E-3</c:v>
                </c:pt>
                <c:pt idx="122">
                  <c:v>5.0200799999999997E-3</c:v>
                </c:pt>
                <c:pt idx="123">
                  <c:v>5.0200799999999997E-3</c:v>
                </c:pt>
                <c:pt idx="124">
                  <c:v>5.0200799999999997E-3</c:v>
                </c:pt>
                <c:pt idx="125">
                  <c:v>5.0200799999999997E-3</c:v>
                </c:pt>
                <c:pt idx="126">
                  <c:v>5.0200799999999997E-3</c:v>
                </c:pt>
                <c:pt idx="127">
                  <c:v>5.0200799999999997E-3</c:v>
                </c:pt>
                <c:pt idx="128">
                  <c:v>5.0200799999999997E-3</c:v>
                </c:pt>
                <c:pt idx="129">
                  <c:v>5.0200799999999997E-3</c:v>
                </c:pt>
                <c:pt idx="130">
                  <c:v>5.0200799999999997E-3</c:v>
                </c:pt>
                <c:pt idx="131">
                  <c:v>5.0200799999999997E-3</c:v>
                </c:pt>
                <c:pt idx="132">
                  <c:v>5.0200799999999997E-3</c:v>
                </c:pt>
                <c:pt idx="133">
                  <c:v>5.0200799999999997E-3</c:v>
                </c:pt>
                <c:pt idx="134">
                  <c:v>5.0200799999999997E-3</c:v>
                </c:pt>
                <c:pt idx="135">
                  <c:v>5.0200799999999997E-3</c:v>
                </c:pt>
                <c:pt idx="136">
                  <c:v>5.0200799999999997E-3</c:v>
                </c:pt>
                <c:pt idx="137">
                  <c:v>5.0200799999999997E-3</c:v>
                </c:pt>
                <c:pt idx="138">
                  <c:v>5.0200799999999997E-3</c:v>
                </c:pt>
                <c:pt idx="139">
                  <c:v>5.0200799999999997E-3</c:v>
                </c:pt>
                <c:pt idx="140">
                  <c:v>5.0200799999999997E-3</c:v>
                </c:pt>
                <c:pt idx="141">
                  <c:v>5.0200799999999997E-3</c:v>
                </c:pt>
                <c:pt idx="142">
                  <c:v>5.0200799999999997E-3</c:v>
                </c:pt>
                <c:pt idx="143">
                  <c:v>5.0200799999999997E-3</c:v>
                </c:pt>
                <c:pt idx="144">
                  <c:v>5.0200799999999997E-3</c:v>
                </c:pt>
                <c:pt idx="145">
                  <c:v>5.0200799999999997E-3</c:v>
                </c:pt>
                <c:pt idx="146">
                  <c:v>5.0200799999999997E-3</c:v>
                </c:pt>
                <c:pt idx="147">
                  <c:v>5.0200799999999997E-3</c:v>
                </c:pt>
                <c:pt idx="148">
                  <c:v>5.0200799999999997E-3</c:v>
                </c:pt>
                <c:pt idx="149">
                  <c:v>5.0200799999999997E-3</c:v>
                </c:pt>
                <c:pt idx="150">
                  <c:v>5.0200799999999997E-3</c:v>
                </c:pt>
                <c:pt idx="151">
                  <c:v>5.0200799999999997E-3</c:v>
                </c:pt>
                <c:pt idx="152">
                  <c:v>5.0200799999999997E-3</c:v>
                </c:pt>
                <c:pt idx="153">
                  <c:v>5.0200799999999997E-3</c:v>
                </c:pt>
                <c:pt idx="154">
                  <c:v>5.0200799999999997E-3</c:v>
                </c:pt>
                <c:pt idx="155">
                  <c:v>5.0200799999999997E-3</c:v>
                </c:pt>
                <c:pt idx="156">
                  <c:v>5.0200799999999997E-3</c:v>
                </c:pt>
                <c:pt idx="157">
                  <c:v>5.0200799999999997E-3</c:v>
                </c:pt>
                <c:pt idx="158">
                  <c:v>5.0200799999999997E-3</c:v>
                </c:pt>
                <c:pt idx="159">
                  <c:v>5.0200799999999997E-3</c:v>
                </c:pt>
                <c:pt idx="160">
                  <c:v>5.0200799999999997E-3</c:v>
                </c:pt>
                <c:pt idx="161">
                  <c:v>5.0200799999999997E-3</c:v>
                </c:pt>
                <c:pt idx="162">
                  <c:v>5.0200799999999997E-3</c:v>
                </c:pt>
                <c:pt idx="163">
                  <c:v>5.0251260000000004E-3</c:v>
                </c:pt>
                <c:pt idx="164">
                  <c:v>5.0251260000000004E-3</c:v>
                </c:pt>
                <c:pt idx="165">
                  <c:v>5.0251260000000004E-3</c:v>
                </c:pt>
                <c:pt idx="166">
                  <c:v>5.0251260000000004E-3</c:v>
                </c:pt>
                <c:pt idx="167">
                  <c:v>5.0251260000000004E-3</c:v>
                </c:pt>
                <c:pt idx="168">
                  <c:v>5.0251260000000004E-3</c:v>
                </c:pt>
                <c:pt idx="169">
                  <c:v>5.0251260000000004E-3</c:v>
                </c:pt>
                <c:pt idx="170">
                  <c:v>5.0251260000000004E-3</c:v>
                </c:pt>
                <c:pt idx="171">
                  <c:v>5.0251260000000004E-3</c:v>
                </c:pt>
                <c:pt idx="172">
                  <c:v>5.0251260000000004E-3</c:v>
                </c:pt>
                <c:pt idx="173">
                  <c:v>5.0251260000000004E-3</c:v>
                </c:pt>
                <c:pt idx="174">
                  <c:v>5.0251260000000004E-3</c:v>
                </c:pt>
                <c:pt idx="175">
                  <c:v>5.0251260000000004E-3</c:v>
                </c:pt>
                <c:pt idx="176">
                  <c:v>5.0251260000000004E-3</c:v>
                </c:pt>
                <c:pt idx="177">
                  <c:v>5.0251260000000004E-3</c:v>
                </c:pt>
                <c:pt idx="178">
                  <c:v>5.0251260000000004E-3</c:v>
                </c:pt>
                <c:pt idx="179">
                  <c:v>5.0251260000000004E-3</c:v>
                </c:pt>
                <c:pt idx="180">
                  <c:v>5.0251260000000004E-3</c:v>
                </c:pt>
                <c:pt idx="181">
                  <c:v>5.0301809999999999E-3</c:v>
                </c:pt>
                <c:pt idx="182">
                  <c:v>5.0301809999999999E-3</c:v>
                </c:pt>
                <c:pt idx="183">
                  <c:v>5.0301809999999999E-3</c:v>
                </c:pt>
                <c:pt idx="184">
                  <c:v>6.036217E-3</c:v>
                </c:pt>
                <c:pt idx="185">
                  <c:v>6.036217E-3</c:v>
                </c:pt>
                <c:pt idx="186">
                  <c:v>6.036217E-3</c:v>
                </c:pt>
                <c:pt idx="187">
                  <c:v>6.036217E-3</c:v>
                </c:pt>
                <c:pt idx="188">
                  <c:v>6.036217E-3</c:v>
                </c:pt>
                <c:pt idx="189">
                  <c:v>6.036217E-3</c:v>
                </c:pt>
                <c:pt idx="190">
                  <c:v>6.036217E-3</c:v>
                </c:pt>
                <c:pt idx="191">
                  <c:v>6.036217E-3</c:v>
                </c:pt>
                <c:pt idx="192">
                  <c:v>6.036217E-3</c:v>
                </c:pt>
                <c:pt idx="193">
                  <c:v>6.036217E-3</c:v>
                </c:pt>
                <c:pt idx="194">
                  <c:v>6.036217E-3</c:v>
                </c:pt>
                <c:pt idx="195">
                  <c:v>6.036217E-3</c:v>
                </c:pt>
                <c:pt idx="196">
                  <c:v>6.036217E-3</c:v>
                </c:pt>
                <c:pt idx="197">
                  <c:v>6.0606059999999996E-3</c:v>
                </c:pt>
                <c:pt idx="198">
                  <c:v>6.0606059999999996E-3</c:v>
                </c:pt>
                <c:pt idx="199">
                  <c:v>6.0606059999999996E-3</c:v>
                </c:pt>
                <c:pt idx="200">
                  <c:v>6.0606059999999996E-3</c:v>
                </c:pt>
                <c:pt idx="201">
                  <c:v>6.0606059999999996E-3</c:v>
                </c:pt>
                <c:pt idx="202">
                  <c:v>7.0707069999999999E-3</c:v>
                </c:pt>
                <c:pt idx="203">
                  <c:v>7.0707069999999999E-3</c:v>
                </c:pt>
                <c:pt idx="204">
                  <c:v>7.0707069999999999E-3</c:v>
                </c:pt>
                <c:pt idx="205">
                  <c:v>7.0707069999999999E-3</c:v>
                </c:pt>
                <c:pt idx="206">
                  <c:v>7.0778560000000004E-3</c:v>
                </c:pt>
                <c:pt idx="207">
                  <c:v>7.0778560000000004E-3</c:v>
                </c:pt>
                <c:pt idx="208">
                  <c:v>7.0778560000000004E-3</c:v>
                </c:pt>
                <c:pt idx="209">
                  <c:v>7.0778560000000004E-3</c:v>
                </c:pt>
                <c:pt idx="210">
                  <c:v>7.0778560000000004E-3</c:v>
                </c:pt>
                <c:pt idx="211">
                  <c:v>7.0778560000000004E-3</c:v>
                </c:pt>
                <c:pt idx="212">
                  <c:v>7.0778560000000004E-3</c:v>
                </c:pt>
                <c:pt idx="213">
                  <c:v>7.08502E-3</c:v>
                </c:pt>
                <c:pt idx="214">
                  <c:v>7.08502E-3</c:v>
                </c:pt>
                <c:pt idx="215">
                  <c:v>7.08502E-3</c:v>
                </c:pt>
                <c:pt idx="216">
                  <c:v>7.08502E-3</c:v>
                </c:pt>
                <c:pt idx="217">
                  <c:v>7.08502E-3</c:v>
                </c:pt>
                <c:pt idx="218">
                  <c:v>1.1133603000000001E-2</c:v>
                </c:pt>
                <c:pt idx="219">
                  <c:v>1.1133603000000001E-2</c:v>
                </c:pt>
                <c:pt idx="220">
                  <c:v>1.1133603000000001E-2</c:v>
                </c:pt>
                <c:pt idx="221">
                  <c:v>1.1133603000000001E-2</c:v>
                </c:pt>
                <c:pt idx="222">
                  <c:v>1.1133603000000001E-2</c:v>
                </c:pt>
                <c:pt idx="223">
                  <c:v>1.1133603000000001E-2</c:v>
                </c:pt>
                <c:pt idx="224">
                  <c:v>1.1133603000000001E-2</c:v>
                </c:pt>
                <c:pt idx="225">
                  <c:v>1.1133603000000001E-2</c:v>
                </c:pt>
                <c:pt idx="226">
                  <c:v>1.1133603000000001E-2</c:v>
                </c:pt>
                <c:pt idx="227">
                  <c:v>1.2145749000000001E-2</c:v>
                </c:pt>
                <c:pt idx="228">
                  <c:v>1.2145749000000001E-2</c:v>
                </c:pt>
                <c:pt idx="229">
                  <c:v>1.2158054999999999E-2</c:v>
                </c:pt>
                <c:pt idx="230">
                  <c:v>1.2170385000000001E-2</c:v>
                </c:pt>
                <c:pt idx="231">
                  <c:v>1.2182741E-2</c:v>
                </c:pt>
                <c:pt idx="232">
                  <c:v>1.2182741E-2</c:v>
                </c:pt>
                <c:pt idx="233">
                  <c:v>1.2182741E-2</c:v>
                </c:pt>
                <c:pt idx="234">
                  <c:v>1.319797E-2</c:v>
                </c:pt>
                <c:pt idx="235">
                  <c:v>1.319797E-2</c:v>
                </c:pt>
                <c:pt idx="236">
                  <c:v>1.319797E-2</c:v>
                </c:pt>
                <c:pt idx="237">
                  <c:v>1.3211382000000001E-2</c:v>
                </c:pt>
                <c:pt idx="238">
                  <c:v>1.3211382000000001E-2</c:v>
                </c:pt>
                <c:pt idx="239">
                  <c:v>1.3211382000000001E-2</c:v>
                </c:pt>
                <c:pt idx="240">
                  <c:v>1.3211382000000001E-2</c:v>
                </c:pt>
                <c:pt idx="241">
                  <c:v>1.3211382000000001E-2</c:v>
                </c:pt>
                <c:pt idx="242">
                  <c:v>1.3211382000000001E-2</c:v>
                </c:pt>
                <c:pt idx="243">
                  <c:v>1.3211382000000001E-2</c:v>
                </c:pt>
                <c:pt idx="244">
                  <c:v>1.3211382000000001E-2</c:v>
                </c:pt>
                <c:pt idx="245">
                  <c:v>1.3211382000000001E-2</c:v>
                </c:pt>
                <c:pt idx="246">
                  <c:v>1.3211382000000001E-2</c:v>
                </c:pt>
                <c:pt idx="247">
                  <c:v>1.3211382000000001E-2</c:v>
                </c:pt>
                <c:pt idx="248">
                  <c:v>1.3211382000000001E-2</c:v>
                </c:pt>
                <c:pt idx="249">
                  <c:v>1.3211382000000001E-2</c:v>
                </c:pt>
                <c:pt idx="250">
                  <c:v>1.4227642E-2</c:v>
                </c:pt>
                <c:pt idx="251">
                  <c:v>1.5243902E-2</c:v>
                </c:pt>
                <c:pt idx="252">
                  <c:v>1.6276703999999999E-2</c:v>
                </c:pt>
                <c:pt idx="253">
                  <c:v>1.6276703999999999E-2</c:v>
                </c:pt>
                <c:pt idx="254">
                  <c:v>1.6276703999999999E-2</c:v>
                </c:pt>
                <c:pt idx="255">
                  <c:v>1.6276703999999999E-2</c:v>
                </c:pt>
                <c:pt idx="256">
                  <c:v>1.6276703999999999E-2</c:v>
                </c:pt>
                <c:pt idx="257">
                  <c:v>1.6276703999999999E-2</c:v>
                </c:pt>
                <c:pt idx="258">
                  <c:v>1.7293998000000001E-2</c:v>
                </c:pt>
                <c:pt idx="259">
                  <c:v>1.7293998000000001E-2</c:v>
                </c:pt>
                <c:pt idx="260">
                  <c:v>1.7293998000000001E-2</c:v>
                </c:pt>
                <c:pt idx="261">
                  <c:v>1.7293998000000001E-2</c:v>
                </c:pt>
                <c:pt idx="262">
                  <c:v>1.7293998000000001E-2</c:v>
                </c:pt>
                <c:pt idx="263">
                  <c:v>1.7293998000000001E-2</c:v>
                </c:pt>
                <c:pt idx="264">
                  <c:v>1.7293998000000001E-2</c:v>
                </c:pt>
                <c:pt idx="265">
                  <c:v>1.7293998000000001E-2</c:v>
                </c:pt>
                <c:pt idx="266">
                  <c:v>1.7293998000000001E-2</c:v>
                </c:pt>
                <c:pt idx="267">
                  <c:v>1.7293998000000001E-2</c:v>
                </c:pt>
                <c:pt idx="268">
                  <c:v>1.7293998000000001E-2</c:v>
                </c:pt>
                <c:pt idx="269">
                  <c:v>1.7329256000000001E-2</c:v>
                </c:pt>
                <c:pt idx="270">
                  <c:v>1.7329256000000001E-2</c:v>
                </c:pt>
                <c:pt idx="271">
                  <c:v>1.7329256000000001E-2</c:v>
                </c:pt>
                <c:pt idx="272">
                  <c:v>1.7329256000000001E-2</c:v>
                </c:pt>
                <c:pt idx="273">
                  <c:v>1.8348624000000001E-2</c:v>
                </c:pt>
                <c:pt idx="274">
                  <c:v>1.8348624000000001E-2</c:v>
                </c:pt>
                <c:pt idx="275">
                  <c:v>1.8348624000000001E-2</c:v>
                </c:pt>
                <c:pt idx="276">
                  <c:v>1.8348624000000001E-2</c:v>
                </c:pt>
                <c:pt idx="277">
                  <c:v>1.8348624000000001E-2</c:v>
                </c:pt>
                <c:pt idx="278">
                  <c:v>1.8348624000000001E-2</c:v>
                </c:pt>
                <c:pt idx="279">
                  <c:v>1.8348624000000001E-2</c:v>
                </c:pt>
                <c:pt idx="280">
                  <c:v>1.8367346999999999E-2</c:v>
                </c:pt>
                <c:pt idx="281">
                  <c:v>1.8367346999999999E-2</c:v>
                </c:pt>
                <c:pt idx="282">
                  <c:v>1.8367346999999999E-2</c:v>
                </c:pt>
                <c:pt idx="283">
                  <c:v>1.8367346999999999E-2</c:v>
                </c:pt>
                <c:pt idx="284">
                  <c:v>1.8367346999999999E-2</c:v>
                </c:pt>
                <c:pt idx="285">
                  <c:v>1.8367346999999999E-2</c:v>
                </c:pt>
                <c:pt idx="286">
                  <c:v>1.8367346999999999E-2</c:v>
                </c:pt>
                <c:pt idx="287">
                  <c:v>1.8367346999999999E-2</c:v>
                </c:pt>
                <c:pt idx="288">
                  <c:v>1.8367346999999999E-2</c:v>
                </c:pt>
                <c:pt idx="289">
                  <c:v>1.8367346999999999E-2</c:v>
                </c:pt>
                <c:pt idx="290">
                  <c:v>2.0408163E-2</c:v>
                </c:pt>
                <c:pt idx="291">
                  <c:v>2.0408163E-2</c:v>
                </c:pt>
                <c:pt idx="292">
                  <c:v>2.0408163E-2</c:v>
                </c:pt>
                <c:pt idx="293">
                  <c:v>2.0408163E-2</c:v>
                </c:pt>
                <c:pt idx="294">
                  <c:v>2.0429009000000001E-2</c:v>
                </c:pt>
                <c:pt idx="295">
                  <c:v>2.0429009000000001E-2</c:v>
                </c:pt>
                <c:pt idx="296">
                  <c:v>2.0512821000000001E-2</c:v>
                </c:pt>
                <c:pt idx="297">
                  <c:v>2.0512821000000001E-2</c:v>
                </c:pt>
                <c:pt idx="298">
                  <c:v>2.0512821000000001E-2</c:v>
                </c:pt>
                <c:pt idx="299">
                  <c:v>2.0512821000000001E-2</c:v>
                </c:pt>
                <c:pt idx="300">
                  <c:v>2.0512821000000001E-2</c:v>
                </c:pt>
                <c:pt idx="301">
                  <c:v>2.1582733999999999E-2</c:v>
                </c:pt>
                <c:pt idx="302">
                  <c:v>2.1627187999999999E-2</c:v>
                </c:pt>
                <c:pt idx="303">
                  <c:v>2.1627187999999999E-2</c:v>
                </c:pt>
                <c:pt idx="304">
                  <c:v>2.1627187999999999E-2</c:v>
                </c:pt>
                <c:pt idx="305">
                  <c:v>2.1627187999999999E-2</c:v>
                </c:pt>
                <c:pt idx="306">
                  <c:v>2.1627187999999999E-2</c:v>
                </c:pt>
                <c:pt idx="307">
                  <c:v>2.1627187999999999E-2</c:v>
                </c:pt>
                <c:pt idx="308">
                  <c:v>2.1627187999999999E-2</c:v>
                </c:pt>
                <c:pt idx="309">
                  <c:v>2.1627187999999999E-2</c:v>
                </c:pt>
                <c:pt idx="310">
                  <c:v>2.1694214999999999E-2</c:v>
                </c:pt>
                <c:pt idx="311">
                  <c:v>2.1694214999999999E-2</c:v>
                </c:pt>
                <c:pt idx="312">
                  <c:v>2.1694214999999999E-2</c:v>
                </c:pt>
                <c:pt idx="313">
                  <c:v>2.1694214999999999E-2</c:v>
                </c:pt>
                <c:pt idx="314">
                  <c:v>2.1739129999999999E-2</c:v>
                </c:pt>
                <c:pt idx="315">
                  <c:v>2.2797926999999999E-2</c:v>
                </c:pt>
                <c:pt idx="316">
                  <c:v>2.2797926999999999E-2</c:v>
                </c:pt>
                <c:pt idx="317">
                  <c:v>2.6943004999999999E-2</c:v>
                </c:pt>
                <c:pt idx="318">
                  <c:v>2.6970953999999998E-2</c:v>
                </c:pt>
                <c:pt idx="319">
                  <c:v>2.6970953999999998E-2</c:v>
                </c:pt>
                <c:pt idx="320">
                  <c:v>2.6970953999999998E-2</c:v>
                </c:pt>
                <c:pt idx="321">
                  <c:v>2.6998962000000001E-2</c:v>
                </c:pt>
                <c:pt idx="322">
                  <c:v>2.9075805E-2</c:v>
                </c:pt>
                <c:pt idx="323">
                  <c:v>3.1152648000000002E-2</c:v>
                </c:pt>
                <c:pt idx="324">
                  <c:v>3.1152648000000002E-2</c:v>
                </c:pt>
                <c:pt idx="325">
                  <c:v>3.1185030999999998E-2</c:v>
                </c:pt>
                <c:pt idx="326">
                  <c:v>3.1185030999999998E-2</c:v>
                </c:pt>
                <c:pt idx="327">
                  <c:v>3.1185030999999998E-2</c:v>
                </c:pt>
                <c:pt idx="328">
                  <c:v>3.1217482000000001E-2</c:v>
                </c:pt>
                <c:pt idx="329">
                  <c:v>3.1217482000000001E-2</c:v>
                </c:pt>
                <c:pt idx="330">
                  <c:v>3.1217482000000001E-2</c:v>
                </c:pt>
                <c:pt idx="331">
                  <c:v>3.4339229999999998E-2</c:v>
                </c:pt>
                <c:pt idx="332">
                  <c:v>3.4339229999999998E-2</c:v>
                </c:pt>
                <c:pt idx="333">
                  <c:v>3.4410845000000002E-2</c:v>
                </c:pt>
                <c:pt idx="334">
                  <c:v>3.4410845000000002E-2</c:v>
                </c:pt>
                <c:pt idx="335">
                  <c:v>3.6496349999999997E-2</c:v>
                </c:pt>
                <c:pt idx="336">
                  <c:v>3.7539102999999997E-2</c:v>
                </c:pt>
                <c:pt idx="337">
                  <c:v>3.7578288000000001E-2</c:v>
                </c:pt>
                <c:pt idx="338">
                  <c:v>3.7617554999999997E-2</c:v>
                </c:pt>
                <c:pt idx="339">
                  <c:v>3.8662487000000002E-2</c:v>
                </c:pt>
                <c:pt idx="340">
                  <c:v>3.8662487000000002E-2</c:v>
                </c:pt>
                <c:pt idx="341">
                  <c:v>3.8702928999999997E-2</c:v>
                </c:pt>
                <c:pt idx="342">
                  <c:v>3.9748954000000003E-2</c:v>
                </c:pt>
                <c:pt idx="343">
                  <c:v>3.9874081999999998E-2</c:v>
                </c:pt>
                <c:pt idx="344">
                  <c:v>3.9915965999999997E-2</c:v>
                </c:pt>
                <c:pt idx="345">
                  <c:v>3.9915965999999997E-2</c:v>
                </c:pt>
                <c:pt idx="346">
                  <c:v>4.0966387E-2</c:v>
                </c:pt>
                <c:pt idx="347">
                  <c:v>4.1052631999999999E-2</c:v>
                </c:pt>
                <c:pt idx="348">
                  <c:v>4.1095890000000003E-2</c:v>
                </c:pt>
                <c:pt idx="349">
                  <c:v>4.2194093000000002E-2</c:v>
                </c:pt>
                <c:pt idx="350">
                  <c:v>4.2194093000000002E-2</c:v>
                </c:pt>
                <c:pt idx="351">
                  <c:v>4.2194093000000002E-2</c:v>
                </c:pt>
                <c:pt idx="352">
                  <c:v>4.2238647999999997E-2</c:v>
                </c:pt>
                <c:pt idx="353">
                  <c:v>4.2238647999999997E-2</c:v>
                </c:pt>
                <c:pt idx="354">
                  <c:v>4.4350581E-2</c:v>
                </c:pt>
                <c:pt idx="355">
                  <c:v>4.4350581E-2</c:v>
                </c:pt>
                <c:pt idx="356">
                  <c:v>4.4350581E-2</c:v>
                </c:pt>
                <c:pt idx="357">
                  <c:v>4.4350581E-2</c:v>
                </c:pt>
                <c:pt idx="358">
                  <c:v>4.5406546999999998E-2</c:v>
                </c:pt>
                <c:pt idx="359">
                  <c:v>4.6511627999999999E-2</c:v>
                </c:pt>
                <c:pt idx="360">
                  <c:v>4.6511627999999999E-2</c:v>
                </c:pt>
                <c:pt idx="361">
                  <c:v>4.6511627999999999E-2</c:v>
                </c:pt>
                <c:pt idx="362">
                  <c:v>4.756871E-2</c:v>
                </c:pt>
                <c:pt idx="363">
                  <c:v>4.756871E-2</c:v>
                </c:pt>
                <c:pt idx="364">
                  <c:v>5.0739958000000002E-2</c:v>
                </c:pt>
                <c:pt idx="365">
                  <c:v>5.1797040000000003E-2</c:v>
                </c:pt>
                <c:pt idx="366">
                  <c:v>5.1797040000000003E-2</c:v>
                </c:pt>
                <c:pt idx="367">
                  <c:v>5.1851851999999997E-2</c:v>
                </c:pt>
                <c:pt idx="368">
                  <c:v>5.3968254E-2</c:v>
                </c:pt>
                <c:pt idx="369">
                  <c:v>5.5026455000000002E-2</c:v>
                </c:pt>
                <c:pt idx="370">
                  <c:v>5.6084655999999997E-2</c:v>
                </c:pt>
                <c:pt idx="371">
                  <c:v>5.6203606000000003E-2</c:v>
                </c:pt>
                <c:pt idx="372">
                  <c:v>5.6382979E-2</c:v>
                </c:pt>
                <c:pt idx="373">
                  <c:v>5.7507987000000003E-2</c:v>
                </c:pt>
                <c:pt idx="374">
                  <c:v>5.7507987000000003E-2</c:v>
                </c:pt>
                <c:pt idx="375">
                  <c:v>5.7507987000000003E-2</c:v>
                </c:pt>
                <c:pt idx="376">
                  <c:v>5.7507987000000003E-2</c:v>
                </c:pt>
                <c:pt idx="377">
                  <c:v>5.7507987000000003E-2</c:v>
                </c:pt>
                <c:pt idx="378">
                  <c:v>5.7507987000000003E-2</c:v>
                </c:pt>
                <c:pt idx="379">
                  <c:v>5.7569295999999999E-2</c:v>
                </c:pt>
                <c:pt idx="380">
                  <c:v>5.8635394E-2</c:v>
                </c:pt>
                <c:pt idx="381">
                  <c:v>5.8635394E-2</c:v>
                </c:pt>
                <c:pt idx="382">
                  <c:v>5.8697972000000001E-2</c:v>
                </c:pt>
                <c:pt idx="383">
                  <c:v>5.8760684000000001E-2</c:v>
                </c:pt>
                <c:pt idx="384">
                  <c:v>5.8823528999999999E-2</c:v>
                </c:pt>
                <c:pt idx="385">
                  <c:v>5.8886510000000003E-2</c:v>
                </c:pt>
                <c:pt idx="386">
                  <c:v>5.8886510000000003E-2</c:v>
                </c:pt>
                <c:pt idx="387">
                  <c:v>5.8886510000000003E-2</c:v>
                </c:pt>
                <c:pt idx="388">
                  <c:v>5.9957173000000002E-2</c:v>
                </c:pt>
                <c:pt idx="389">
                  <c:v>6.0021435999999997E-2</c:v>
                </c:pt>
                <c:pt idx="390">
                  <c:v>6.0021435999999997E-2</c:v>
                </c:pt>
                <c:pt idx="391">
                  <c:v>6.0279870999999999E-2</c:v>
                </c:pt>
                <c:pt idx="392">
                  <c:v>6.2567421999999998E-2</c:v>
                </c:pt>
                <c:pt idx="393">
                  <c:v>6.5803667999999996E-2</c:v>
                </c:pt>
                <c:pt idx="394">
                  <c:v>6.6882416E-2</c:v>
                </c:pt>
                <c:pt idx="395">
                  <c:v>6.6882416E-2</c:v>
                </c:pt>
                <c:pt idx="396">
                  <c:v>6.6882416E-2</c:v>
                </c:pt>
                <c:pt idx="397">
                  <c:v>6.6954643999999994E-2</c:v>
                </c:pt>
                <c:pt idx="398">
                  <c:v>6.7099566999999999E-2</c:v>
                </c:pt>
                <c:pt idx="399">
                  <c:v>6.7172263999999995E-2</c:v>
                </c:pt>
                <c:pt idx="400">
                  <c:v>6.8255687999999995E-2</c:v>
                </c:pt>
                <c:pt idx="401">
                  <c:v>6.8255687999999995E-2</c:v>
                </c:pt>
                <c:pt idx="402">
                  <c:v>6.8329717999999998E-2</c:v>
                </c:pt>
                <c:pt idx="403">
                  <c:v>6.9414317000000003E-2</c:v>
                </c:pt>
                <c:pt idx="404">
                  <c:v>7.0575461000000006E-2</c:v>
                </c:pt>
                <c:pt idx="405">
                  <c:v>7.1661238000000002E-2</c:v>
                </c:pt>
                <c:pt idx="406">
                  <c:v>7.2747013999999999E-2</c:v>
                </c:pt>
                <c:pt idx="407">
                  <c:v>7.2984749000000002E-2</c:v>
                </c:pt>
                <c:pt idx="408">
                  <c:v>7.3144105000000001E-2</c:v>
                </c:pt>
                <c:pt idx="409">
                  <c:v>7.3224044000000002E-2</c:v>
                </c:pt>
                <c:pt idx="410">
                  <c:v>7.4316939999999998E-2</c:v>
                </c:pt>
                <c:pt idx="411">
                  <c:v>7.4561403999999998E-2</c:v>
                </c:pt>
                <c:pt idx="412">
                  <c:v>7.9034029000000006E-2</c:v>
                </c:pt>
                <c:pt idx="413">
                  <c:v>8.1318681000000004E-2</c:v>
                </c:pt>
                <c:pt idx="414">
                  <c:v>8.1408141000000003E-2</c:v>
                </c:pt>
                <c:pt idx="415">
                  <c:v>8.1587651999999997E-2</c:v>
                </c:pt>
                <c:pt idx="416">
                  <c:v>8.1587651999999997E-2</c:v>
                </c:pt>
                <c:pt idx="417">
                  <c:v>8.1587651999999997E-2</c:v>
                </c:pt>
                <c:pt idx="418">
                  <c:v>8.2690186999999998E-2</c:v>
                </c:pt>
                <c:pt idx="419">
                  <c:v>8.4988962000000001E-2</c:v>
                </c:pt>
                <c:pt idx="420">
                  <c:v>8.6187844999999999E-2</c:v>
                </c:pt>
                <c:pt idx="421">
                  <c:v>8.6187844999999999E-2</c:v>
                </c:pt>
                <c:pt idx="422">
                  <c:v>8.6187844999999999E-2</c:v>
                </c:pt>
                <c:pt idx="423">
                  <c:v>8.7389381000000002E-2</c:v>
                </c:pt>
                <c:pt idx="424">
                  <c:v>8.7389381000000002E-2</c:v>
                </c:pt>
                <c:pt idx="425">
                  <c:v>8.8593577000000007E-2</c:v>
                </c:pt>
                <c:pt idx="426">
                  <c:v>8.8691796000000003E-2</c:v>
                </c:pt>
                <c:pt idx="427">
                  <c:v>8.8691796000000003E-2</c:v>
                </c:pt>
                <c:pt idx="428">
                  <c:v>9.2119866999999994E-2</c:v>
                </c:pt>
                <c:pt idx="429">
                  <c:v>9.4654788000000004E-2</c:v>
                </c:pt>
                <c:pt idx="430">
                  <c:v>9.6089384999999999E-2</c:v>
                </c:pt>
                <c:pt idx="431">
                  <c:v>9.6089384999999999E-2</c:v>
                </c:pt>
                <c:pt idx="432">
                  <c:v>9.9552573000000005E-2</c:v>
                </c:pt>
                <c:pt idx="433">
                  <c:v>0.10078387499999999</c:v>
                </c:pt>
                <c:pt idx="434">
                  <c:v>0.101903695</c:v>
                </c:pt>
                <c:pt idx="435">
                  <c:v>0.103023516</c:v>
                </c:pt>
                <c:pt idx="436">
                  <c:v>0.105381166</c:v>
                </c:pt>
                <c:pt idx="437">
                  <c:v>0.105499439</c:v>
                </c:pt>
                <c:pt idx="438">
                  <c:v>0.105499439</c:v>
                </c:pt>
                <c:pt idx="439">
                  <c:v>0.105499439</c:v>
                </c:pt>
                <c:pt idx="440">
                  <c:v>0.106621773</c:v>
                </c:pt>
                <c:pt idx="441">
                  <c:v>0.10774410800000001</c:v>
                </c:pt>
                <c:pt idx="442">
                  <c:v>0.10774410800000001</c:v>
                </c:pt>
                <c:pt idx="443">
                  <c:v>0.107865169</c:v>
                </c:pt>
                <c:pt idx="444">
                  <c:v>0.109111361</c:v>
                </c:pt>
                <c:pt idx="445">
                  <c:v>0.109111361</c:v>
                </c:pt>
                <c:pt idx="446">
                  <c:v>0.11023622</c:v>
                </c:pt>
                <c:pt idx="447">
                  <c:v>0.11136108</c:v>
                </c:pt>
                <c:pt idx="448">
                  <c:v>0.11136108</c:v>
                </c:pt>
                <c:pt idx="449">
                  <c:v>0.11248593899999999</c:v>
                </c:pt>
                <c:pt idx="450">
                  <c:v>0.115990991</c:v>
                </c:pt>
                <c:pt idx="451">
                  <c:v>0.119503946</c:v>
                </c:pt>
                <c:pt idx="452">
                  <c:v>0.119638826</c:v>
                </c:pt>
                <c:pt idx="453">
                  <c:v>0.120767494</c:v>
                </c:pt>
                <c:pt idx="454">
                  <c:v>0.122033898</c:v>
                </c:pt>
                <c:pt idx="455">
                  <c:v>0.122033898</c:v>
                </c:pt>
                <c:pt idx="456">
                  <c:v>0.122033898</c:v>
                </c:pt>
                <c:pt idx="457">
                  <c:v>0.12330316700000001</c:v>
                </c:pt>
                <c:pt idx="458">
                  <c:v>0.12443438900000001</c:v>
                </c:pt>
                <c:pt idx="459">
                  <c:v>0.12457531099999999</c:v>
                </c:pt>
                <c:pt idx="460">
                  <c:v>0.125</c:v>
                </c:pt>
                <c:pt idx="461">
                  <c:v>0.125</c:v>
                </c:pt>
                <c:pt idx="462">
                  <c:v>0.12514220700000001</c:v>
                </c:pt>
                <c:pt idx="463">
                  <c:v>0.12514220700000001</c:v>
                </c:pt>
                <c:pt idx="464">
                  <c:v>0.12642369000000001</c:v>
                </c:pt>
                <c:pt idx="465">
                  <c:v>0.127562642</c:v>
                </c:pt>
                <c:pt idx="466">
                  <c:v>0.127562642</c:v>
                </c:pt>
                <c:pt idx="467">
                  <c:v>0.127562642</c:v>
                </c:pt>
                <c:pt idx="468">
                  <c:v>0.127562642</c:v>
                </c:pt>
                <c:pt idx="469">
                  <c:v>0.12770809599999999</c:v>
                </c:pt>
                <c:pt idx="470">
                  <c:v>0.12770809599999999</c:v>
                </c:pt>
                <c:pt idx="471">
                  <c:v>0.128848347</c:v>
                </c:pt>
                <c:pt idx="472">
                  <c:v>0.130285714</c:v>
                </c:pt>
                <c:pt idx="473">
                  <c:v>0.13172966799999999</c:v>
                </c:pt>
                <c:pt idx="474">
                  <c:v>0.13172966799999999</c:v>
                </c:pt>
                <c:pt idx="475">
                  <c:v>0.133180253</c:v>
                </c:pt>
                <c:pt idx="476">
                  <c:v>0.13348676600000001</c:v>
                </c:pt>
                <c:pt idx="477">
                  <c:v>0.13348676600000001</c:v>
                </c:pt>
                <c:pt idx="478">
                  <c:v>0.13463751400000001</c:v>
                </c:pt>
                <c:pt idx="479">
                  <c:v>0.13463751400000001</c:v>
                </c:pt>
                <c:pt idx="480">
                  <c:v>0.13578826199999999</c:v>
                </c:pt>
                <c:pt idx="481">
                  <c:v>0.13940092200000001</c:v>
                </c:pt>
                <c:pt idx="482">
                  <c:v>0.13940092200000001</c:v>
                </c:pt>
                <c:pt idx="483">
                  <c:v>0.14120370400000001</c:v>
                </c:pt>
                <c:pt idx="484">
                  <c:v>0.14153132299999999</c:v>
                </c:pt>
                <c:pt idx="485">
                  <c:v>0.14285714299999999</c:v>
                </c:pt>
                <c:pt idx="486">
                  <c:v>0.143189756</c:v>
                </c:pt>
                <c:pt idx="487">
                  <c:v>0.14335664300000001</c:v>
                </c:pt>
                <c:pt idx="488">
                  <c:v>0.14335664300000001</c:v>
                </c:pt>
                <c:pt idx="489">
                  <c:v>0.14335664300000001</c:v>
                </c:pt>
                <c:pt idx="490">
                  <c:v>0.14469078199999999</c:v>
                </c:pt>
                <c:pt idx="491">
                  <c:v>0.14469078199999999</c:v>
                </c:pt>
                <c:pt idx="492">
                  <c:v>0.14502924</c:v>
                </c:pt>
                <c:pt idx="493">
                  <c:v>0.147368421</c:v>
                </c:pt>
                <c:pt idx="494">
                  <c:v>0.14988290400000001</c:v>
                </c:pt>
                <c:pt idx="495">
                  <c:v>0.14988290400000001</c:v>
                </c:pt>
                <c:pt idx="496">
                  <c:v>0.15276145699999999</c:v>
                </c:pt>
                <c:pt idx="497">
                  <c:v>0.15529411800000001</c:v>
                </c:pt>
                <c:pt idx="498">
                  <c:v>0.15529411800000001</c:v>
                </c:pt>
                <c:pt idx="499">
                  <c:v>0.15566037699999999</c:v>
                </c:pt>
                <c:pt idx="500">
                  <c:v>0.15584415600000001</c:v>
                </c:pt>
                <c:pt idx="501">
                  <c:v>0.15584415600000001</c:v>
                </c:pt>
                <c:pt idx="502">
                  <c:v>0.157024793</c:v>
                </c:pt>
                <c:pt idx="503">
                  <c:v>0.157024793</c:v>
                </c:pt>
                <c:pt idx="504">
                  <c:v>0.16174734399999999</c:v>
                </c:pt>
                <c:pt idx="505">
                  <c:v>0.16410861900000001</c:v>
                </c:pt>
                <c:pt idx="506">
                  <c:v>0.165289256</c:v>
                </c:pt>
                <c:pt idx="507">
                  <c:v>0.16784869999999999</c:v>
                </c:pt>
                <c:pt idx="508">
                  <c:v>0.16903073299999999</c:v>
                </c:pt>
                <c:pt idx="509">
                  <c:v>0.16903073299999999</c:v>
                </c:pt>
                <c:pt idx="510">
                  <c:v>0.16903073299999999</c:v>
                </c:pt>
                <c:pt idx="511">
                  <c:v>0.17041420099999999</c:v>
                </c:pt>
                <c:pt idx="512">
                  <c:v>0.17041420099999999</c:v>
                </c:pt>
                <c:pt idx="513">
                  <c:v>0.17278106500000001</c:v>
                </c:pt>
                <c:pt idx="514">
                  <c:v>0.172985782</c:v>
                </c:pt>
                <c:pt idx="515">
                  <c:v>0.17479191399999999</c:v>
                </c:pt>
                <c:pt idx="516">
                  <c:v>0.175208582</c:v>
                </c:pt>
                <c:pt idx="517">
                  <c:v>0.178997613</c:v>
                </c:pt>
                <c:pt idx="518">
                  <c:v>0.180190931</c:v>
                </c:pt>
                <c:pt idx="519">
                  <c:v>0.18040621300000001</c:v>
                </c:pt>
                <c:pt idx="520">
                  <c:v>0.18279569900000001</c:v>
                </c:pt>
                <c:pt idx="521">
                  <c:v>0.183990442</c:v>
                </c:pt>
                <c:pt idx="522">
                  <c:v>0.183990442</c:v>
                </c:pt>
                <c:pt idx="523">
                  <c:v>0.183990442</c:v>
                </c:pt>
                <c:pt idx="524">
                  <c:v>0.18421052600000001</c:v>
                </c:pt>
                <c:pt idx="525">
                  <c:v>0.18421052600000001</c:v>
                </c:pt>
                <c:pt idx="526">
                  <c:v>0.18421052600000001</c:v>
                </c:pt>
                <c:pt idx="527">
                  <c:v>0.18421052600000001</c:v>
                </c:pt>
                <c:pt idx="528">
                  <c:v>0.18540669900000001</c:v>
                </c:pt>
                <c:pt idx="529">
                  <c:v>0.18562874300000001</c:v>
                </c:pt>
                <c:pt idx="530">
                  <c:v>0.18562874300000001</c:v>
                </c:pt>
                <c:pt idx="531">
                  <c:v>0.18585131899999999</c:v>
                </c:pt>
                <c:pt idx="532">
                  <c:v>0.1875</c:v>
                </c:pt>
                <c:pt idx="533">
                  <c:v>0.187725632</c:v>
                </c:pt>
                <c:pt idx="534">
                  <c:v>0.187725632</c:v>
                </c:pt>
                <c:pt idx="535">
                  <c:v>0.18892900100000001</c:v>
                </c:pt>
                <c:pt idx="536">
                  <c:v>0.19277108400000001</c:v>
                </c:pt>
                <c:pt idx="537">
                  <c:v>0.195416164</c:v>
                </c:pt>
                <c:pt idx="538">
                  <c:v>0.19662243700000001</c:v>
                </c:pt>
                <c:pt idx="539">
                  <c:v>0.19662243700000001</c:v>
                </c:pt>
                <c:pt idx="540">
                  <c:v>0.19782870899999999</c:v>
                </c:pt>
                <c:pt idx="541">
                  <c:v>0.19806763299999999</c:v>
                </c:pt>
                <c:pt idx="542">
                  <c:v>0.19806763299999999</c:v>
                </c:pt>
                <c:pt idx="543">
                  <c:v>0.19951338199999999</c:v>
                </c:pt>
                <c:pt idx="544">
                  <c:v>0.2</c:v>
                </c:pt>
                <c:pt idx="545">
                  <c:v>0.20146520100000001</c:v>
                </c:pt>
                <c:pt idx="546">
                  <c:v>0.202205882</c:v>
                </c:pt>
                <c:pt idx="547">
                  <c:v>0.20270270300000001</c:v>
                </c:pt>
                <c:pt idx="548">
                  <c:v>0.20270270300000001</c:v>
                </c:pt>
                <c:pt idx="549">
                  <c:v>0.20270270300000001</c:v>
                </c:pt>
                <c:pt idx="550">
                  <c:v>0.203931204</c:v>
                </c:pt>
                <c:pt idx="551">
                  <c:v>0.203931204</c:v>
                </c:pt>
                <c:pt idx="552">
                  <c:v>0.20541205400000001</c:v>
                </c:pt>
                <c:pt idx="553">
                  <c:v>0.20787207899999999</c:v>
                </c:pt>
                <c:pt idx="554">
                  <c:v>0.20910209099999999</c:v>
                </c:pt>
                <c:pt idx="555">
                  <c:v>0.209359606</c:v>
                </c:pt>
                <c:pt idx="556">
                  <c:v>0.20961775599999999</c:v>
                </c:pt>
                <c:pt idx="557">
                  <c:v>0.211372064</c:v>
                </c:pt>
                <c:pt idx="558">
                  <c:v>0.21313506800000001</c:v>
                </c:pt>
                <c:pt idx="559">
                  <c:v>0.21339950399999999</c:v>
                </c:pt>
                <c:pt idx="560">
                  <c:v>0.21339950399999999</c:v>
                </c:pt>
                <c:pt idx="561">
                  <c:v>0.21393034799999999</c:v>
                </c:pt>
                <c:pt idx="562">
                  <c:v>0.21517412899999999</c:v>
                </c:pt>
                <c:pt idx="563">
                  <c:v>0.21517412899999999</c:v>
                </c:pt>
                <c:pt idx="564">
                  <c:v>0.22319201999999999</c:v>
                </c:pt>
                <c:pt idx="565">
                  <c:v>0.22653316600000001</c:v>
                </c:pt>
                <c:pt idx="566">
                  <c:v>0.22807017500000001</c:v>
                </c:pt>
                <c:pt idx="567">
                  <c:v>0.232704403</c:v>
                </c:pt>
                <c:pt idx="568">
                  <c:v>0.235516373</c:v>
                </c:pt>
                <c:pt idx="569">
                  <c:v>0.23611111100000001</c:v>
                </c:pt>
                <c:pt idx="570">
                  <c:v>0.23611111100000001</c:v>
                </c:pt>
                <c:pt idx="571">
                  <c:v>0.23611111100000001</c:v>
                </c:pt>
                <c:pt idx="572">
                  <c:v>0.23640960799999999</c:v>
                </c:pt>
                <c:pt idx="573">
                  <c:v>0.237673831</c:v>
                </c:pt>
                <c:pt idx="574">
                  <c:v>0.237673831</c:v>
                </c:pt>
                <c:pt idx="575">
                  <c:v>0.237673831</c:v>
                </c:pt>
                <c:pt idx="576">
                  <c:v>0.23893805300000001</c:v>
                </c:pt>
                <c:pt idx="577">
                  <c:v>0.24020227599999999</c:v>
                </c:pt>
                <c:pt idx="578">
                  <c:v>0.24273072100000001</c:v>
                </c:pt>
                <c:pt idx="579">
                  <c:v>0.24650571800000001</c:v>
                </c:pt>
                <c:pt idx="580">
                  <c:v>0.24809160299999999</c:v>
                </c:pt>
                <c:pt idx="581">
                  <c:v>0.24904214599999999</c:v>
                </c:pt>
                <c:pt idx="582">
                  <c:v>0.25191815899999997</c:v>
                </c:pt>
                <c:pt idx="583">
                  <c:v>0.25191815899999997</c:v>
                </c:pt>
                <c:pt idx="584">
                  <c:v>0.252240717</c:v>
                </c:pt>
                <c:pt idx="585">
                  <c:v>0.255128205</c:v>
                </c:pt>
                <c:pt idx="586">
                  <c:v>0.259306804</c:v>
                </c:pt>
                <c:pt idx="587">
                  <c:v>0.26126126100000002</c:v>
                </c:pt>
                <c:pt idx="588">
                  <c:v>0.26614987099999998</c:v>
                </c:pt>
                <c:pt idx="589">
                  <c:v>0.26883116899999998</c:v>
                </c:pt>
                <c:pt idx="590">
                  <c:v>0.27142857100000001</c:v>
                </c:pt>
                <c:pt idx="591">
                  <c:v>0.27213541699999999</c:v>
                </c:pt>
                <c:pt idx="592">
                  <c:v>0.27213541699999999</c:v>
                </c:pt>
                <c:pt idx="593">
                  <c:v>0.27379400300000001</c:v>
                </c:pt>
                <c:pt idx="594">
                  <c:v>0.27415143600000003</c:v>
                </c:pt>
                <c:pt idx="595">
                  <c:v>0.27522935799999998</c:v>
                </c:pt>
                <c:pt idx="596">
                  <c:v>0.275952694</c:v>
                </c:pt>
                <c:pt idx="597">
                  <c:v>0.275952694</c:v>
                </c:pt>
                <c:pt idx="598">
                  <c:v>0.27631578899999998</c:v>
                </c:pt>
                <c:pt idx="599">
                  <c:v>0.27631578899999998</c:v>
                </c:pt>
                <c:pt idx="600">
                  <c:v>0.28157894700000002</c:v>
                </c:pt>
                <c:pt idx="601">
                  <c:v>0.28289473700000001</c:v>
                </c:pt>
                <c:pt idx="602">
                  <c:v>0.28684210500000001</c:v>
                </c:pt>
                <c:pt idx="603">
                  <c:v>0.28891820600000001</c:v>
                </c:pt>
                <c:pt idx="604">
                  <c:v>0.28891820600000001</c:v>
                </c:pt>
                <c:pt idx="605">
                  <c:v>0.29023746700000003</c:v>
                </c:pt>
                <c:pt idx="606">
                  <c:v>0.29232804200000001</c:v>
                </c:pt>
                <c:pt idx="607">
                  <c:v>0.29365079399999999</c:v>
                </c:pt>
                <c:pt idx="608">
                  <c:v>0.29629629600000001</c:v>
                </c:pt>
                <c:pt idx="609">
                  <c:v>0.30026455000000002</c:v>
                </c:pt>
                <c:pt idx="610">
                  <c:v>0.30555555600000001</c:v>
                </c:pt>
                <c:pt idx="611">
                  <c:v>0.306366048</c:v>
                </c:pt>
                <c:pt idx="612">
                  <c:v>0.30901856799999999</c:v>
                </c:pt>
                <c:pt idx="613">
                  <c:v>0.309840426</c:v>
                </c:pt>
                <c:pt idx="614">
                  <c:v>0.31117021299999997</c:v>
                </c:pt>
                <c:pt idx="615">
                  <c:v>0.3125</c:v>
                </c:pt>
                <c:pt idx="616">
                  <c:v>0.316489362</c:v>
                </c:pt>
                <c:pt idx="617">
                  <c:v>0.31914893599999999</c:v>
                </c:pt>
                <c:pt idx="618">
                  <c:v>0.31914893599999999</c:v>
                </c:pt>
                <c:pt idx="619">
                  <c:v>0.320905459</c:v>
                </c:pt>
                <c:pt idx="620">
                  <c:v>0.32176234999999997</c:v>
                </c:pt>
                <c:pt idx="621">
                  <c:v>0.32176234999999997</c:v>
                </c:pt>
                <c:pt idx="622">
                  <c:v>0.32348993300000001</c:v>
                </c:pt>
                <c:pt idx="623">
                  <c:v>0.32392473100000002</c:v>
                </c:pt>
                <c:pt idx="624">
                  <c:v>0.32705248999999997</c:v>
                </c:pt>
                <c:pt idx="625">
                  <c:v>0.32882273299999998</c:v>
                </c:pt>
                <c:pt idx="626">
                  <c:v>0.32971506099999998</c:v>
                </c:pt>
                <c:pt idx="627">
                  <c:v>0.33242876500000001</c:v>
                </c:pt>
                <c:pt idx="628">
                  <c:v>0.33378746599999998</c:v>
                </c:pt>
                <c:pt idx="629">
                  <c:v>0.33469945400000001</c:v>
                </c:pt>
                <c:pt idx="630">
                  <c:v>0.33469945400000001</c:v>
                </c:pt>
                <c:pt idx="631">
                  <c:v>0.33469945400000001</c:v>
                </c:pt>
                <c:pt idx="632">
                  <c:v>0.33835616400000001</c:v>
                </c:pt>
                <c:pt idx="633">
                  <c:v>0.33835616400000001</c:v>
                </c:pt>
                <c:pt idx="634">
                  <c:v>0.34156378599999998</c:v>
                </c:pt>
                <c:pt idx="635">
                  <c:v>0.34203296700000002</c:v>
                </c:pt>
                <c:pt idx="636">
                  <c:v>0.34203296700000002</c:v>
                </c:pt>
                <c:pt idx="637">
                  <c:v>0.34250343900000002</c:v>
                </c:pt>
                <c:pt idx="638">
                  <c:v>0.34250343900000002</c:v>
                </c:pt>
                <c:pt idx="639">
                  <c:v>0.343448276</c:v>
                </c:pt>
                <c:pt idx="640">
                  <c:v>0.34530386699999999</c:v>
                </c:pt>
                <c:pt idx="641">
                  <c:v>0.34854771800000001</c:v>
                </c:pt>
                <c:pt idx="642">
                  <c:v>0.34903047100000001</c:v>
                </c:pt>
                <c:pt idx="643">
                  <c:v>0.35457063700000002</c:v>
                </c:pt>
                <c:pt idx="644">
                  <c:v>0.35644937599999998</c:v>
                </c:pt>
                <c:pt idx="645">
                  <c:v>0.358831711</c:v>
                </c:pt>
                <c:pt idx="646">
                  <c:v>0.36490250699999999</c:v>
                </c:pt>
                <c:pt idx="647">
                  <c:v>0.36871508400000003</c:v>
                </c:pt>
                <c:pt idx="648">
                  <c:v>0.36871508400000003</c:v>
                </c:pt>
                <c:pt idx="649">
                  <c:v>0.37394958</c:v>
                </c:pt>
                <c:pt idx="650">
                  <c:v>0.37727910199999998</c:v>
                </c:pt>
                <c:pt idx="651">
                  <c:v>0.37780898899999998</c:v>
                </c:pt>
                <c:pt idx="652">
                  <c:v>0.379407616</c:v>
                </c:pt>
                <c:pt idx="653">
                  <c:v>0.38276836199999997</c:v>
                </c:pt>
                <c:pt idx="654">
                  <c:v>0.38276836199999997</c:v>
                </c:pt>
                <c:pt idx="655">
                  <c:v>0.384724187</c:v>
                </c:pt>
                <c:pt idx="656">
                  <c:v>0.387784091</c:v>
                </c:pt>
                <c:pt idx="657">
                  <c:v>0.388335704</c:v>
                </c:pt>
                <c:pt idx="658">
                  <c:v>0.38975817899999998</c:v>
                </c:pt>
                <c:pt idx="659">
                  <c:v>0.38975817899999998</c:v>
                </c:pt>
                <c:pt idx="660">
                  <c:v>0.39428571400000001</c:v>
                </c:pt>
                <c:pt idx="661">
                  <c:v>0.39571428600000003</c:v>
                </c:pt>
                <c:pt idx="662">
                  <c:v>0.39714285700000002</c:v>
                </c:pt>
                <c:pt idx="663">
                  <c:v>0.399141631</c:v>
                </c:pt>
                <c:pt idx="664">
                  <c:v>0.40028694399999998</c:v>
                </c:pt>
                <c:pt idx="665">
                  <c:v>0.40345821300000001</c:v>
                </c:pt>
                <c:pt idx="666">
                  <c:v>0.40692640699999999</c:v>
                </c:pt>
                <c:pt idx="667">
                  <c:v>0.40895953800000001</c:v>
                </c:pt>
                <c:pt idx="668">
                  <c:v>0.41304347800000002</c:v>
                </c:pt>
                <c:pt idx="669">
                  <c:v>0.41364296099999998</c:v>
                </c:pt>
                <c:pt idx="670">
                  <c:v>0.41654571800000001</c:v>
                </c:pt>
                <c:pt idx="671">
                  <c:v>0.41799709699999998</c:v>
                </c:pt>
                <c:pt idx="672">
                  <c:v>0.42005814000000002</c:v>
                </c:pt>
                <c:pt idx="673">
                  <c:v>0.424418605</c:v>
                </c:pt>
                <c:pt idx="674">
                  <c:v>0.42649199399999999</c:v>
                </c:pt>
                <c:pt idx="675">
                  <c:v>0.42649199399999999</c:v>
                </c:pt>
                <c:pt idx="676">
                  <c:v>0.428571429</c:v>
                </c:pt>
                <c:pt idx="677">
                  <c:v>0.43548387100000002</c:v>
                </c:pt>
                <c:pt idx="678">
                  <c:v>0.43952802400000002</c:v>
                </c:pt>
                <c:pt idx="679">
                  <c:v>0.44148148100000001</c:v>
                </c:pt>
                <c:pt idx="680">
                  <c:v>0.44279346200000003</c:v>
                </c:pt>
                <c:pt idx="681">
                  <c:v>0.44791666699999999</c:v>
                </c:pt>
                <c:pt idx="682">
                  <c:v>0.44858420300000001</c:v>
                </c:pt>
                <c:pt idx="683">
                  <c:v>0.44858420300000001</c:v>
                </c:pt>
                <c:pt idx="684">
                  <c:v>0.45142003000000003</c:v>
                </c:pt>
                <c:pt idx="685">
                  <c:v>0.45783132500000001</c:v>
                </c:pt>
                <c:pt idx="686">
                  <c:v>0.46374622399999998</c:v>
                </c:pt>
                <c:pt idx="687">
                  <c:v>0.46596066600000002</c:v>
                </c:pt>
                <c:pt idx="688">
                  <c:v>0.467473525</c:v>
                </c:pt>
                <c:pt idx="689">
                  <c:v>0.47192716200000001</c:v>
                </c:pt>
                <c:pt idx="690">
                  <c:v>0.47344461300000001</c:v>
                </c:pt>
                <c:pt idx="691">
                  <c:v>0.47560975599999999</c:v>
                </c:pt>
                <c:pt idx="692">
                  <c:v>0.47706421999999998</c:v>
                </c:pt>
                <c:pt idx="693">
                  <c:v>0.47859327200000001</c:v>
                </c:pt>
                <c:pt idx="694">
                  <c:v>0.47859327200000001</c:v>
                </c:pt>
                <c:pt idx="695">
                  <c:v>0.48012232399999999</c:v>
                </c:pt>
                <c:pt idx="696">
                  <c:v>0.481595092</c:v>
                </c:pt>
                <c:pt idx="697">
                  <c:v>0.48461538500000001</c:v>
                </c:pt>
                <c:pt idx="698">
                  <c:v>0.49076923099999997</c:v>
                </c:pt>
                <c:pt idx="699">
                  <c:v>0.5</c:v>
                </c:pt>
                <c:pt idx="700">
                  <c:v>0.50621117999999998</c:v>
                </c:pt>
                <c:pt idx="701">
                  <c:v>0.51010886499999997</c:v>
                </c:pt>
                <c:pt idx="702">
                  <c:v>0.511664075</c:v>
                </c:pt>
                <c:pt idx="703">
                  <c:v>0.51321928500000003</c:v>
                </c:pt>
                <c:pt idx="704">
                  <c:v>0.51482059300000005</c:v>
                </c:pt>
                <c:pt idx="705">
                  <c:v>0.51956181499999998</c:v>
                </c:pt>
                <c:pt idx="706">
                  <c:v>0.52738654100000004</c:v>
                </c:pt>
                <c:pt idx="707">
                  <c:v>0.53051643199999998</c:v>
                </c:pt>
                <c:pt idx="708">
                  <c:v>0.53543307100000004</c:v>
                </c:pt>
                <c:pt idx="709">
                  <c:v>0.53797468400000004</c:v>
                </c:pt>
                <c:pt idx="710">
                  <c:v>0.54113924099999999</c:v>
                </c:pt>
                <c:pt idx="711">
                  <c:v>0.54199682999999999</c:v>
                </c:pt>
                <c:pt idx="712">
                  <c:v>0.54675118899999997</c:v>
                </c:pt>
                <c:pt idx="713">
                  <c:v>0.55166931600000002</c:v>
                </c:pt>
                <c:pt idx="714">
                  <c:v>0.55342902699999996</c:v>
                </c:pt>
                <c:pt idx="715">
                  <c:v>0.55431309900000003</c:v>
                </c:pt>
                <c:pt idx="716">
                  <c:v>0.556089744</c:v>
                </c:pt>
                <c:pt idx="717">
                  <c:v>0.56019261600000003</c:v>
                </c:pt>
                <c:pt idx="718">
                  <c:v>0.56340288900000002</c:v>
                </c:pt>
                <c:pt idx="719">
                  <c:v>0.56340288900000002</c:v>
                </c:pt>
                <c:pt idx="720">
                  <c:v>0.57165861500000004</c:v>
                </c:pt>
                <c:pt idx="721">
                  <c:v>0.57580645200000002</c:v>
                </c:pt>
                <c:pt idx="722">
                  <c:v>0.57835218099999997</c:v>
                </c:pt>
                <c:pt idx="723">
                  <c:v>0.57835218099999997</c:v>
                </c:pt>
                <c:pt idx="724">
                  <c:v>0.57928802599999996</c:v>
                </c:pt>
                <c:pt idx="725">
                  <c:v>0.58441558400000004</c:v>
                </c:pt>
                <c:pt idx="726">
                  <c:v>0.58766233800000001</c:v>
                </c:pt>
                <c:pt idx="727">
                  <c:v>0.58861788599999998</c:v>
                </c:pt>
                <c:pt idx="728">
                  <c:v>0.58861788599999998</c:v>
                </c:pt>
                <c:pt idx="729">
                  <c:v>0.59512195099999998</c:v>
                </c:pt>
                <c:pt idx="730">
                  <c:v>0.60097719900000002</c:v>
                </c:pt>
                <c:pt idx="731">
                  <c:v>0.60195758600000004</c:v>
                </c:pt>
                <c:pt idx="732">
                  <c:v>0.60655737700000001</c:v>
                </c:pt>
                <c:pt idx="733">
                  <c:v>0.60755336599999998</c:v>
                </c:pt>
                <c:pt idx="734">
                  <c:v>0.61285008200000002</c:v>
                </c:pt>
                <c:pt idx="735">
                  <c:v>0.61716171600000003</c:v>
                </c:pt>
                <c:pt idx="736">
                  <c:v>0.61983471099999998</c:v>
                </c:pt>
                <c:pt idx="737">
                  <c:v>0.625207297</c:v>
                </c:pt>
                <c:pt idx="738">
                  <c:v>0.62686567199999998</c:v>
                </c:pt>
                <c:pt idx="739">
                  <c:v>0.62790697699999998</c:v>
                </c:pt>
                <c:pt idx="740">
                  <c:v>0.62895174700000001</c:v>
                </c:pt>
                <c:pt idx="741">
                  <c:v>0.63227953400000003</c:v>
                </c:pt>
                <c:pt idx="742">
                  <c:v>0.63500000000000001</c:v>
                </c:pt>
                <c:pt idx="743">
                  <c:v>0.63666666699999996</c:v>
                </c:pt>
                <c:pt idx="744">
                  <c:v>0.63986599700000002</c:v>
                </c:pt>
                <c:pt idx="745">
                  <c:v>0.64478114500000006</c:v>
                </c:pt>
                <c:pt idx="746">
                  <c:v>0.64814814799999998</c:v>
                </c:pt>
                <c:pt idx="747">
                  <c:v>0.650337838</c:v>
                </c:pt>
                <c:pt idx="748">
                  <c:v>0.65313028799999995</c:v>
                </c:pt>
                <c:pt idx="749">
                  <c:v>0.65534804800000002</c:v>
                </c:pt>
                <c:pt idx="750">
                  <c:v>0.65758092000000001</c:v>
                </c:pt>
                <c:pt idx="751">
                  <c:v>0.66380788999999996</c:v>
                </c:pt>
                <c:pt idx="752">
                  <c:v>0.665523156</c:v>
                </c:pt>
                <c:pt idx="753">
                  <c:v>0.67182130600000001</c:v>
                </c:pt>
                <c:pt idx="754">
                  <c:v>0.67586206900000001</c:v>
                </c:pt>
                <c:pt idx="755">
                  <c:v>0.68166090000000001</c:v>
                </c:pt>
                <c:pt idx="756">
                  <c:v>0.68457539000000001</c:v>
                </c:pt>
                <c:pt idx="757">
                  <c:v>0.68630849199999999</c:v>
                </c:pt>
                <c:pt idx="758">
                  <c:v>0.68977469700000005</c:v>
                </c:pt>
                <c:pt idx="759">
                  <c:v>0.69097222199999997</c:v>
                </c:pt>
                <c:pt idx="760">
                  <c:v>0.69391304300000001</c:v>
                </c:pt>
                <c:pt idx="761">
                  <c:v>0.69686411100000001</c:v>
                </c:pt>
                <c:pt idx="762">
                  <c:v>0.69808027900000003</c:v>
                </c:pt>
                <c:pt idx="763">
                  <c:v>0.69982548</c:v>
                </c:pt>
                <c:pt idx="764">
                  <c:v>0.70227670799999997</c:v>
                </c:pt>
                <c:pt idx="765">
                  <c:v>0.71378091899999996</c:v>
                </c:pt>
                <c:pt idx="766">
                  <c:v>0.720353982</c:v>
                </c:pt>
                <c:pt idx="767">
                  <c:v>0.724199288</c:v>
                </c:pt>
                <c:pt idx="768">
                  <c:v>0.73035714299999999</c:v>
                </c:pt>
                <c:pt idx="769">
                  <c:v>0.73214285700000004</c:v>
                </c:pt>
                <c:pt idx="770">
                  <c:v>0.735714286</c:v>
                </c:pt>
                <c:pt idx="771">
                  <c:v>0.73928571399999998</c:v>
                </c:pt>
                <c:pt idx="772">
                  <c:v>0.74642857100000004</c:v>
                </c:pt>
                <c:pt idx="773">
                  <c:v>0.74776386399999994</c:v>
                </c:pt>
                <c:pt idx="774">
                  <c:v>0.75224416500000002</c:v>
                </c:pt>
                <c:pt idx="775">
                  <c:v>0.75719424499999999</c:v>
                </c:pt>
                <c:pt idx="776">
                  <c:v>0.76216216199999998</c:v>
                </c:pt>
                <c:pt idx="777">
                  <c:v>0.768115942</c:v>
                </c:pt>
                <c:pt idx="778">
                  <c:v>0.768115942</c:v>
                </c:pt>
                <c:pt idx="779">
                  <c:v>0.768115942</c:v>
                </c:pt>
                <c:pt idx="780">
                  <c:v>0.76992753599999997</c:v>
                </c:pt>
                <c:pt idx="781">
                  <c:v>0.77173913000000005</c:v>
                </c:pt>
                <c:pt idx="782">
                  <c:v>0.77636363600000002</c:v>
                </c:pt>
                <c:pt idx="783">
                  <c:v>0.77818181799999997</c:v>
                </c:pt>
                <c:pt idx="784">
                  <c:v>0.77959927100000004</c:v>
                </c:pt>
                <c:pt idx="785">
                  <c:v>0.783242259</c:v>
                </c:pt>
                <c:pt idx="786">
                  <c:v>0.79234972699999995</c:v>
                </c:pt>
                <c:pt idx="787">
                  <c:v>0.79562043800000004</c:v>
                </c:pt>
                <c:pt idx="788">
                  <c:v>0.80255941500000005</c:v>
                </c:pt>
                <c:pt idx="789">
                  <c:v>0.81066176499999998</c:v>
                </c:pt>
                <c:pt idx="790">
                  <c:v>0.81215469600000001</c:v>
                </c:pt>
                <c:pt idx="791">
                  <c:v>0.81365313699999997</c:v>
                </c:pt>
                <c:pt idx="792">
                  <c:v>0.81365313699999997</c:v>
                </c:pt>
                <c:pt idx="793">
                  <c:v>0.81515711599999996</c:v>
                </c:pt>
                <c:pt idx="794">
                  <c:v>0.817005545</c:v>
                </c:pt>
                <c:pt idx="795">
                  <c:v>0.82070240299999997</c:v>
                </c:pt>
                <c:pt idx="796">
                  <c:v>0.82407407399999999</c:v>
                </c:pt>
                <c:pt idx="797">
                  <c:v>0.83364486000000004</c:v>
                </c:pt>
                <c:pt idx="798">
                  <c:v>0.84082396999999998</c:v>
                </c:pt>
                <c:pt idx="799">
                  <c:v>0.84557438799999995</c:v>
                </c:pt>
                <c:pt idx="800">
                  <c:v>0.85361216699999998</c:v>
                </c:pt>
                <c:pt idx="801">
                  <c:v>0.85523809500000003</c:v>
                </c:pt>
                <c:pt idx="802">
                  <c:v>0.85523809500000003</c:v>
                </c:pt>
                <c:pt idx="803">
                  <c:v>0.860687023</c:v>
                </c:pt>
                <c:pt idx="804">
                  <c:v>0.860687023</c:v>
                </c:pt>
                <c:pt idx="805">
                  <c:v>0.86259542</c:v>
                </c:pt>
                <c:pt idx="806">
                  <c:v>0.86756237999999997</c:v>
                </c:pt>
                <c:pt idx="807">
                  <c:v>0.87258687300000004</c:v>
                </c:pt>
                <c:pt idx="808">
                  <c:v>0.87620889700000004</c:v>
                </c:pt>
                <c:pt idx="809">
                  <c:v>0.87984496099999998</c:v>
                </c:pt>
                <c:pt idx="810">
                  <c:v>0.88737864099999997</c:v>
                </c:pt>
                <c:pt idx="811">
                  <c:v>0.89278752400000005</c:v>
                </c:pt>
                <c:pt idx="812">
                  <c:v>0.9</c:v>
                </c:pt>
                <c:pt idx="813">
                  <c:v>0.90176817300000001</c:v>
                </c:pt>
                <c:pt idx="814">
                  <c:v>0.90729782999999997</c:v>
                </c:pt>
                <c:pt idx="815">
                  <c:v>0.90729782999999997</c:v>
                </c:pt>
                <c:pt idx="816">
                  <c:v>0.90729782999999997</c:v>
                </c:pt>
                <c:pt idx="817">
                  <c:v>0.91287128699999998</c:v>
                </c:pt>
                <c:pt idx="818">
                  <c:v>0.926441352</c:v>
                </c:pt>
                <c:pt idx="819">
                  <c:v>0.92842942299999998</c:v>
                </c:pt>
                <c:pt idx="820">
                  <c:v>0.93625497999999996</c:v>
                </c:pt>
                <c:pt idx="821">
                  <c:v>0.95381526100000003</c:v>
                </c:pt>
                <c:pt idx="822">
                  <c:v>0.95967741900000003</c:v>
                </c:pt>
                <c:pt idx="823">
                  <c:v>0.95967741900000003</c:v>
                </c:pt>
                <c:pt idx="824">
                  <c:v>0.96169354799999995</c:v>
                </c:pt>
                <c:pt idx="825">
                  <c:v>0.96169354799999995</c:v>
                </c:pt>
                <c:pt idx="826">
                  <c:v>0.96558704500000003</c:v>
                </c:pt>
                <c:pt idx="827">
                  <c:v>0.973630832</c:v>
                </c:pt>
                <c:pt idx="828">
                  <c:v>0.97971602400000002</c:v>
                </c:pt>
                <c:pt idx="829">
                  <c:v>0.98174442200000001</c:v>
                </c:pt>
                <c:pt idx="830">
                  <c:v>0.989795918</c:v>
                </c:pt>
                <c:pt idx="831">
                  <c:v>1</c:v>
                </c:pt>
                <c:pt idx="832">
                  <c:v>1.0041152259999999</c:v>
                </c:pt>
                <c:pt idx="833">
                  <c:v>1.0165631470000001</c:v>
                </c:pt>
                <c:pt idx="834">
                  <c:v>1.0249999999999999</c:v>
                </c:pt>
                <c:pt idx="835">
                  <c:v>1.035639413</c:v>
                </c:pt>
                <c:pt idx="836">
                  <c:v>1.0443974629999999</c:v>
                </c:pt>
                <c:pt idx="837">
                  <c:v>1.046610169</c:v>
                </c:pt>
                <c:pt idx="838">
                  <c:v>1.050847458</c:v>
                </c:pt>
                <c:pt idx="839">
                  <c:v>1.057324841</c:v>
                </c:pt>
                <c:pt idx="840">
                  <c:v>1.0595744680000001</c:v>
                </c:pt>
                <c:pt idx="841">
                  <c:v>1.063965885</c:v>
                </c:pt>
                <c:pt idx="842">
                  <c:v>1.079399142</c:v>
                </c:pt>
                <c:pt idx="843">
                  <c:v>1.088362069</c:v>
                </c:pt>
                <c:pt idx="844">
                  <c:v>1.088362069</c:v>
                </c:pt>
                <c:pt idx="845">
                  <c:v>1.088362069</c:v>
                </c:pt>
                <c:pt idx="846">
                  <c:v>1.0907127430000001</c:v>
                </c:pt>
                <c:pt idx="847">
                  <c:v>1.0974025970000001</c:v>
                </c:pt>
                <c:pt idx="848">
                  <c:v>1.0995671</c:v>
                </c:pt>
                <c:pt idx="849">
                  <c:v>1.101952278</c:v>
                </c:pt>
                <c:pt idx="850">
                  <c:v>1.101952278</c:v>
                </c:pt>
                <c:pt idx="851">
                  <c:v>1.1157205240000001</c:v>
                </c:pt>
                <c:pt idx="852">
                  <c:v>1.126914661</c:v>
                </c:pt>
                <c:pt idx="853">
                  <c:v>1.1318681319999999</c:v>
                </c:pt>
                <c:pt idx="854">
                  <c:v>1.1485587580000001</c:v>
                </c:pt>
                <c:pt idx="855">
                  <c:v>1.157777778</c:v>
                </c:pt>
                <c:pt idx="856">
                  <c:v>1.1644444439999999</c:v>
                </c:pt>
                <c:pt idx="857">
                  <c:v>1.178571429</c:v>
                </c:pt>
                <c:pt idx="858">
                  <c:v>1.1860986549999999</c:v>
                </c:pt>
                <c:pt idx="859">
                  <c:v>1.1860986549999999</c:v>
                </c:pt>
                <c:pt idx="860">
                  <c:v>1.191011236</c:v>
                </c:pt>
                <c:pt idx="861">
                  <c:v>1.1959459459999999</c:v>
                </c:pt>
                <c:pt idx="862">
                  <c:v>1.200902935</c:v>
                </c:pt>
                <c:pt idx="863">
                  <c:v>1.213151927</c:v>
                </c:pt>
                <c:pt idx="864">
                  <c:v>1.223234624</c:v>
                </c:pt>
                <c:pt idx="865">
                  <c:v>1.2373271889999999</c:v>
                </c:pt>
                <c:pt idx="866">
                  <c:v>1.2401847580000001</c:v>
                </c:pt>
                <c:pt idx="867">
                  <c:v>1.242494226</c:v>
                </c:pt>
                <c:pt idx="868">
                  <c:v>1.2564102559999999</c:v>
                </c:pt>
                <c:pt idx="869">
                  <c:v>1.2682352939999999</c:v>
                </c:pt>
                <c:pt idx="870">
                  <c:v>1.270588235</c:v>
                </c:pt>
                <c:pt idx="871">
                  <c:v>1.2765957450000001</c:v>
                </c:pt>
                <c:pt idx="872">
                  <c:v>1.2836879430000001</c:v>
                </c:pt>
                <c:pt idx="873">
                  <c:v>1.2860520090000001</c:v>
                </c:pt>
                <c:pt idx="874">
                  <c:v>1.3</c:v>
                </c:pt>
                <c:pt idx="875">
                  <c:v>1.322115385</c:v>
                </c:pt>
                <c:pt idx="876">
                  <c:v>1.327710843</c:v>
                </c:pt>
                <c:pt idx="877">
                  <c:v>1.3309178740000001</c:v>
                </c:pt>
                <c:pt idx="878">
                  <c:v>1.338983051</c:v>
                </c:pt>
                <c:pt idx="879">
                  <c:v>1.3503649639999999</c:v>
                </c:pt>
                <c:pt idx="880">
                  <c:v>1.3503649639999999</c:v>
                </c:pt>
                <c:pt idx="881">
                  <c:v>1.352798054</c:v>
                </c:pt>
                <c:pt idx="882">
                  <c:v>1.358536585</c:v>
                </c:pt>
                <c:pt idx="883">
                  <c:v>1.3609756099999999</c:v>
                </c:pt>
                <c:pt idx="884">
                  <c:v>1.3725490199999999</c:v>
                </c:pt>
                <c:pt idx="885">
                  <c:v>1.3876543210000001</c:v>
                </c:pt>
                <c:pt idx="886">
                  <c:v>1.403465347</c:v>
                </c:pt>
                <c:pt idx="887">
                  <c:v>1.4094292799999999</c:v>
                </c:pt>
                <c:pt idx="888">
                  <c:v>1.4094292799999999</c:v>
                </c:pt>
                <c:pt idx="889">
                  <c:v>1.4193548389999999</c:v>
                </c:pt>
                <c:pt idx="890">
                  <c:v>1.4328358210000001</c:v>
                </c:pt>
                <c:pt idx="891">
                  <c:v>1.436408978</c:v>
                </c:pt>
                <c:pt idx="892">
                  <c:v>1.441396509</c:v>
                </c:pt>
                <c:pt idx="893">
                  <c:v>1.4450000000000001</c:v>
                </c:pt>
                <c:pt idx="894">
                  <c:v>1.448621554</c:v>
                </c:pt>
                <c:pt idx="895">
                  <c:v>1.4561403509999999</c:v>
                </c:pt>
                <c:pt idx="896">
                  <c:v>1.4698492460000001</c:v>
                </c:pt>
                <c:pt idx="897">
                  <c:v>1.4723618089999999</c:v>
                </c:pt>
                <c:pt idx="898">
                  <c:v>1.4748743719999999</c:v>
                </c:pt>
                <c:pt idx="899">
                  <c:v>1.488607595</c:v>
                </c:pt>
                <c:pt idx="900">
                  <c:v>1.497461929</c:v>
                </c:pt>
                <c:pt idx="901">
                  <c:v>1.5089514070000001</c:v>
                </c:pt>
                <c:pt idx="902">
                  <c:v>1.516709512</c:v>
                </c:pt>
                <c:pt idx="903">
                  <c:v>1.5231958759999999</c:v>
                </c:pt>
                <c:pt idx="904">
                  <c:v>1.527131783</c:v>
                </c:pt>
                <c:pt idx="905">
                  <c:v>1.54025974</c:v>
                </c:pt>
                <c:pt idx="906">
                  <c:v>1.55613577</c:v>
                </c:pt>
                <c:pt idx="907">
                  <c:v>1.5628272249999999</c:v>
                </c:pt>
                <c:pt idx="908">
                  <c:v>1.5654450259999999</c:v>
                </c:pt>
                <c:pt idx="909">
                  <c:v>1.573684211</c:v>
                </c:pt>
                <c:pt idx="910">
                  <c:v>1.5778364119999999</c:v>
                </c:pt>
                <c:pt idx="911">
                  <c:v>1.584656085</c:v>
                </c:pt>
                <c:pt idx="912">
                  <c:v>1.5915119360000001</c:v>
                </c:pt>
                <c:pt idx="913">
                  <c:v>1.5915119360000001</c:v>
                </c:pt>
                <c:pt idx="914">
                  <c:v>1.602666667</c:v>
                </c:pt>
                <c:pt idx="915">
                  <c:v>1.6096256680000001</c:v>
                </c:pt>
                <c:pt idx="916">
                  <c:v>1.6096256680000001</c:v>
                </c:pt>
                <c:pt idx="917">
                  <c:v>1.6209677419999999</c:v>
                </c:pt>
                <c:pt idx="918">
                  <c:v>1.625336927</c:v>
                </c:pt>
                <c:pt idx="919">
                  <c:v>1.62972973</c:v>
                </c:pt>
                <c:pt idx="920">
                  <c:v>1.6467391300000001</c:v>
                </c:pt>
                <c:pt idx="921">
                  <c:v>1.6494565219999999</c:v>
                </c:pt>
                <c:pt idx="922">
                  <c:v>1.657608696</c:v>
                </c:pt>
                <c:pt idx="923">
                  <c:v>1.6630434780000001</c:v>
                </c:pt>
                <c:pt idx="924">
                  <c:v>1.670299728</c:v>
                </c:pt>
                <c:pt idx="925">
                  <c:v>1.6775956279999999</c:v>
                </c:pt>
                <c:pt idx="926">
                  <c:v>1.6876712330000001</c:v>
                </c:pt>
                <c:pt idx="927">
                  <c:v>1.7024793389999999</c:v>
                </c:pt>
                <c:pt idx="928">
                  <c:v>1.724233983</c:v>
                </c:pt>
                <c:pt idx="929">
                  <c:v>1.733893557</c:v>
                </c:pt>
                <c:pt idx="930">
                  <c:v>1.749295775</c:v>
                </c:pt>
                <c:pt idx="931">
                  <c:v>1.7620396599999999</c:v>
                </c:pt>
                <c:pt idx="932">
                  <c:v>1.769886364</c:v>
                </c:pt>
                <c:pt idx="933">
                  <c:v>1.7777777779999999</c:v>
                </c:pt>
                <c:pt idx="934">
                  <c:v>1.7777777779999999</c:v>
                </c:pt>
                <c:pt idx="935">
                  <c:v>1.7936962750000001</c:v>
                </c:pt>
                <c:pt idx="936">
                  <c:v>1.801724138</c:v>
                </c:pt>
                <c:pt idx="937">
                  <c:v>1.801724138</c:v>
                </c:pt>
                <c:pt idx="938">
                  <c:v>1.8179190750000001</c:v>
                </c:pt>
                <c:pt idx="939">
                  <c:v>1.836734694</c:v>
                </c:pt>
                <c:pt idx="940">
                  <c:v>1.8450292399999999</c:v>
                </c:pt>
                <c:pt idx="941">
                  <c:v>1.861764706</c:v>
                </c:pt>
                <c:pt idx="942">
                  <c:v>1.8672566370000001</c:v>
                </c:pt>
                <c:pt idx="943">
                  <c:v>1.895209581</c:v>
                </c:pt>
                <c:pt idx="944">
                  <c:v>1.895209581</c:v>
                </c:pt>
                <c:pt idx="945">
                  <c:v>1.9039039040000001</c:v>
                </c:pt>
                <c:pt idx="946">
                  <c:v>1.924242424</c:v>
                </c:pt>
                <c:pt idx="947">
                  <c:v>1.9272727270000001</c:v>
                </c:pt>
                <c:pt idx="948">
                  <c:v>1.945121951</c:v>
                </c:pt>
                <c:pt idx="949">
                  <c:v>1.9633027519999999</c:v>
                </c:pt>
                <c:pt idx="950">
                  <c:v>1.975460123</c:v>
                </c:pt>
                <c:pt idx="951">
                  <c:v>1.9938271599999999</c:v>
                </c:pt>
                <c:pt idx="952">
                  <c:v>2</c:v>
                </c:pt>
                <c:pt idx="953">
                  <c:v>2.0218068539999998</c:v>
                </c:pt>
                <c:pt idx="954">
                  <c:v>2.03125</c:v>
                </c:pt>
                <c:pt idx="955">
                  <c:v>2.03125</c:v>
                </c:pt>
                <c:pt idx="956">
                  <c:v>2.050314465</c:v>
                </c:pt>
                <c:pt idx="957">
                  <c:v>2.0599369090000001</c:v>
                </c:pt>
                <c:pt idx="958">
                  <c:v>2.0599369090000001</c:v>
                </c:pt>
                <c:pt idx="959">
                  <c:v>2.079365079</c:v>
                </c:pt>
                <c:pt idx="960">
                  <c:v>2.1022364219999998</c:v>
                </c:pt>
                <c:pt idx="961">
                  <c:v>2.1189710609999999</c:v>
                </c:pt>
                <c:pt idx="962">
                  <c:v>2.1461038960000001</c:v>
                </c:pt>
                <c:pt idx="963">
                  <c:v>2.1493506490000001</c:v>
                </c:pt>
                <c:pt idx="964">
                  <c:v>2.1655844160000002</c:v>
                </c:pt>
                <c:pt idx="965">
                  <c:v>2.1655844160000002</c:v>
                </c:pt>
                <c:pt idx="966">
                  <c:v>2.1688311690000002</c:v>
                </c:pt>
                <c:pt idx="967">
                  <c:v>2.1856677520000001</c:v>
                </c:pt>
                <c:pt idx="968">
                  <c:v>2.1928104579999999</c:v>
                </c:pt>
                <c:pt idx="969">
                  <c:v>2.2211221120000002</c:v>
                </c:pt>
                <c:pt idx="970">
                  <c:v>2.2317880790000002</c:v>
                </c:pt>
                <c:pt idx="971">
                  <c:v>2.25</c:v>
                </c:pt>
                <c:pt idx="972">
                  <c:v>2.2566666670000002</c:v>
                </c:pt>
                <c:pt idx="973">
                  <c:v>2.2642140469999998</c:v>
                </c:pt>
                <c:pt idx="974">
                  <c:v>2.2895622900000001</c:v>
                </c:pt>
                <c:pt idx="975">
                  <c:v>2.3163265310000001</c:v>
                </c:pt>
                <c:pt idx="976">
                  <c:v>2.3163265310000001</c:v>
                </c:pt>
                <c:pt idx="977">
                  <c:v>2.3231292520000002</c:v>
                </c:pt>
                <c:pt idx="978">
                  <c:v>2.3344709899999998</c:v>
                </c:pt>
                <c:pt idx="979">
                  <c:v>2.3344709899999998</c:v>
                </c:pt>
                <c:pt idx="980">
                  <c:v>2.3493150680000001</c:v>
                </c:pt>
                <c:pt idx="981">
                  <c:v>2.3642611680000001</c:v>
                </c:pt>
                <c:pt idx="982">
                  <c:v>2.3793103449999999</c:v>
                </c:pt>
                <c:pt idx="983">
                  <c:v>2.3896551719999999</c:v>
                </c:pt>
                <c:pt idx="984">
                  <c:v>2.3896551719999999</c:v>
                </c:pt>
                <c:pt idx="985">
                  <c:v>2.3896551719999999</c:v>
                </c:pt>
                <c:pt idx="986">
                  <c:v>2.3896551719999999</c:v>
                </c:pt>
                <c:pt idx="987">
                  <c:v>2.414634146</c:v>
                </c:pt>
                <c:pt idx="988">
                  <c:v>2.4350877190000002</c:v>
                </c:pt>
                <c:pt idx="989">
                  <c:v>2.4558303889999999</c:v>
                </c:pt>
                <c:pt idx="990">
                  <c:v>2.4751773049999999</c:v>
                </c:pt>
                <c:pt idx="991">
                  <c:v>2.5053763440000001</c:v>
                </c:pt>
                <c:pt idx="992">
                  <c:v>2.5215827339999999</c:v>
                </c:pt>
                <c:pt idx="993">
                  <c:v>2.5490909089999998</c:v>
                </c:pt>
                <c:pt idx="994">
                  <c:v>2.5527272729999999</c:v>
                </c:pt>
                <c:pt idx="995">
                  <c:v>2.5693430660000001</c:v>
                </c:pt>
                <c:pt idx="996">
                  <c:v>2.599264706</c:v>
                </c:pt>
                <c:pt idx="997">
                  <c:v>2.599264706</c:v>
                </c:pt>
                <c:pt idx="998">
                  <c:v>2.6185185190000002</c:v>
                </c:pt>
                <c:pt idx="999">
                  <c:v>2.6417910450000002</c:v>
                </c:pt>
                <c:pt idx="1000">
                  <c:v>2.6516853930000002</c:v>
                </c:pt>
                <c:pt idx="1001">
                  <c:v>2.6554307119999998</c:v>
                </c:pt>
                <c:pt idx="1002">
                  <c:v>2.6591760299999998</c:v>
                </c:pt>
                <c:pt idx="1003">
                  <c:v>2.6729323310000002</c:v>
                </c:pt>
                <c:pt idx="1004">
                  <c:v>2.6729323310000002</c:v>
                </c:pt>
                <c:pt idx="1005">
                  <c:v>2.6931818179999998</c:v>
                </c:pt>
                <c:pt idx="1006">
                  <c:v>2.6931818179999998</c:v>
                </c:pt>
                <c:pt idx="1007">
                  <c:v>2.6931818179999998</c:v>
                </c:pt>
                <c:pt idx="1008">
                  <c:v>2.7148288969999999</c:v>
                </c:pt>
                <c:pt idx="1009">
                  <c:v>2.7432950190000001</c:v>
                </c:pt>
                <c:pt idx="1010">
                  <c:v>2.7722007720000001</c:v>
                </c:pt>
                <c:pt idx="1011">
                  <c:v>2.7868217049999999</c:v>
                </c:pt>
                <c:pt idx="1012">
                  <c:v>2.8203125</c:v>
                </c:pt>
                <c:pt idx="1013">
                  <c:v>2.82421875</c:v>
                </c:pt>
                <c:pt idx="1014">
                  <c:v>2.8470588239999999</c:v>
                </c:pt>
                <c:pt idx="1015">
                  <c:v>2.8809523810000002</c:v>
                </c:pt>
                <c:pt idx="1016">
                  <c:v>2.9314516130000001</c:v>
                </c:pt>
                <c:pt idx="1017">
                  <c:v>2.9634146339999998</c:v>
                </c:pt>
                <c:pt idx="1018">
                  <c:v>2.9634146339999998</c:v>
                </c:pt>
                <c:pt idx="1019">
                  <c:v>3.0082304529999999</c:v>
                </c:pt>
                <c:pt idx="1020">
                  <c:v>3.0669456070000001</c:v>
                </c:pt>
                <c:pt idx="1021">
                  <c:v>3.0711297069999999</c:v>
                </c:pt>
                <c:pt idx="1022">
                  <c:v>3.0840336129999999</c:v>
                </c:pt>
                <c:pt idx="1023">
                  <c:v>3.1101694919999998</c:v>
                </c:pt>
                <c:pt idx="1024">
                  <c:v>3.1144067799999999</c:v>
                </c:pt>
                <c:pt idx="1025">
                  <c:v>3.1144067799999999</c:v>
                </c:pt>
                <c:pt idx="1026">
                  <c:v>3.1228813560000002</c:v>
                </c:pt>
                <c:pt idx="1027">
                  <c:v>3.1495726500000001</c:v>
                </c:pt>
                <c:pt idx="1028">
                  <c:v>3.1495726500000001</c:v>
                </c:pt>
                <c:pt idx="1029">
                  <c:v>3.1810344829999999</c:v>
                </c:pt>
                <c:pt idx="1030">
                  <c:v>3.217391304</c:v>
                </c:pt>
                <c:pt idx="1031">
                  <c:v>3.2260869570000001</c:v>
                </c:pt>
                <c:pt idx="1032">
                  <c:v>3.2304347830000002</c:v>
                </c:pt>
                <c:pt idx="1033">
                  <c:v>3.2532751090000001</c:v>
                </c:pt>
                <c:pt idx="1034">
                  <c:v>3.26754386</c:v>
                </c:pt>
                <c:pt idx="1035">
                  <c:v>3.286343612</c:v>
                </c:pt>
                <c:pt idx="1036">
                  <c:v>3.3288888889999999</c:v>
                </c:pt>
                <c:pt idx="1037">
                  <c:v>3.346666667</c:v>
                </c:pt>
                <c:pt idx="1038">
                  <c:v>3.3555555560000001</c:v>
                </c:pt>
                <c:pt idx="1039">
                  <c:v>3.3705357139999998</c:v>
                </c:pt>
                <c:pt idx="1040">
                  <c:v>3.4144144139999999</c:v>
                </c:pt>
                <c:pt idx="1041">
                  <c:v>3.4636363640000001</c:v>
                </c:pt>
                <c:pt idx="1042">
                  <c:v>3.4636363640000001</c:v>
                </c:pt>
                <c:pt idx="1043">
                  <c:v>3.5</c:v>
                </c:pt>
                <c:pt idx="1044">
                  <c:v>3.558139535</c:v>
                </c:pt>
                <c:pt idx="1045">
                  <c:v>3.558139535</c:v>
                </c:pt>
                <c:pt idx="1046">
                  <c:v>3.574766355</c:v>
                </c:pt>
                <c:pt idx="1047">
                  <c:v>3.608490566</c:v>
                </c:pt>
                <c:pt idx="1048">
                  <c:v>3.6179245280000001</c:v>
                </c:pt>
                <c:pt idx="1049">
                  <c:v>3.6523809520000001</c:v>
                </c:pt>
                <c:pt idx="1050">
                  <c:v>3.6794258370000001</c:v>
                </c:pt>
                <c:pt idx="1051">
                  <c:v>3.6889952149999998</c:v>
                </c:pt>
                <c:pt idx="1052">
                  <c:v>3.706730769</c:v>
                </c:pt>
                <c:pt idx="1053">
                  <c:v>3.706730769</c:v>
                </c:pt>
                <c:pt idx="1054">
                  <c:v>3.7294685990000001</c:v>
                </c:pt>
                <c:pt idx="1055">
                  <c:v>3.7342995170000002</c:v>
                </c:pt>
                <c:pt idx="1056">
                  <c:v>3.7572815529999999</c:v>
                </c:pt>
                <c:pt idx="1057">
                  <c:v>3.8039215689999999</c:v>
                </c:pt>
                <c:pt idx="1058">
                  <c:v>3.8039215689999999</c:v>
                </c:pt>
                <c:pt idx="1059">
                  <c:v>3.860696517</c:v>
                </c:pt>
                <c:pt idx="1060">
                  <c:v>3.8656716420000001</c:v>
                </c:pt>
                <c:pt idx="1061">
                  <c:v>3.8756218910000002</c:v>
                </c:pt>
                <c:pt idx="1062">
                  <c:v>3.9049999999999998</c:v>
                </c:pt>
                <c:pt idx="1063">
                  <c:v>3.9444444440000002</c:v>
                </c:pt>
                <c:pt idx="1064">
                  <c:v>3.9948979590000002</c:v>
                </c:pt>
                <c:pt idx="1065">
                  <c:v>4.0102040819999996</c:v>
                </c:pt>
                <c:pt idx="1066">
                  <c:v>4.0102040819999996</c:v>
                </c:pt>
                <c:pt idx="1067">
                  <c:v>4.0358974359999999</c:v>
                </c:pt>
                <c:pt idx="1068">
                  <c:v>4.0461538460000002</c:v>
                </c:pt>
                <c:pt idx="1069">
                  <c:v>4.088082902</c:v>
                </c:pt>
                <c:pt idx="1070">
                  <c:v>4.0984455960000004</c:v>
                </c:pt>
                <c:pt idx="1071">
                  <c:v>4.1036269430000001</c:v>
                </c:pt>
                <c:pt idx="1072">
                  <c:v>4.1465968589999997</c:v>
                </c:pt>
                <c:pt idx="1073">
                  <c:v>4.1518324609999997</c:v>
                </c:pt>
                <c:pt idx="1074">
                  <c:v>4.1518324609999997</c:v>
                </c:pt>
                <c:pt idx="1075">
                  <c:v>4.1570680629999996</c:v>
                </c:pt>
                <c:pt idx="1076">
                  <c:v>4.1570680629999996</c:v>
                </c:pt>
                <c:pt idx="1077">
                  <c:v>4.1623036649999996</c:v>
                </c:pt>
                <c:pt idx="1078">
                  <c:v>4.1947368420000002</c:v>
                </c:pt>
                <c:pt idx="1079">
                  <c:v>4.1947368420000002</c:v>
                </c:pt>
                <c:pt idx="1080">
                  <c:v>4.2105263160000002</c:v>
                </c:pt>
                <c:pt idx="1081">
                  <c:v>4.2105263160000002</c:v>
                </c:pt>
                <c:pt idx="1082">
                  <c:v>4.2105263160000002</c:v>
                </c:pt>
                <c:pt idx="1083">
                  <c:v>4.2380952379999997</c:v>
                </c:pt>
                <c:pt idx="1084">
                  <c:v>4.3172043010000003</c:v>
                </c:pt>
                <c:pt idx="1085">
                  <c:v>4.3513513509999999</c:v>
                </c:pt>
                <c:pt idx="1086">
                  <c:v>4.4475138120000004</c:v>
                </c:pt>
                <c:pt idx="1087">
                  <c:v>4.4722222220000001</c:v>
                </c:pt>
                <c:pt idx="1088">
                  <c:v>4.4777777780000001</c:v>
                </c:pt>
                <c:pt idx="1089">
                  <c:v>4.5027932960000001</c:v>
                </c:pt>
                <c:pt idx="1090">
                  <c:v>4.5393258430000003</c:v>
                </c:pt>
                <c:pt idx="1091">
                  <c:v>4.5909090910000003</c:v>
                </c:pt>
                <c:pt idx="1092">
                  <c:v>4.5909090910000003</c:v>
                </c:pt>
                <c:pt idx="1093">
                  <c:v>4.6022727269999999</c:v>
                </c:pt>
                <c:pt idx="1094">
                  <c:v>4.6551724139999999</c:v>
                </c:pt>
                <c:pt idx="1095">
                  <c:v>4.6551724139999999</c:v>
                </c:pt>
                <c:pt idx="1096">
                  <c:v>4.7093023260000004</c:v>
                </c:pt>
                <c:pt idx="1097">
                  <c:v>4.7093023260000004</c:v>
                </c:pt>
                <c:pt idx="1098">
                  <c:v>4.7928994080000002</c:v>
                </c:pt>
                <c:pt idx="1099">
                  <c:v>4.8273809520000004</c:v>
                </c:pt>
                <c:pt idx="1100">
                  <c:v>4.8562874249999997</c:v>
                </c:pt>
                <c:pt idx="1101">
                  <c:v>4.8562874249999997</c:v>
                </c:pt>
                <c:pt idx="1102">
                  <c:v>4.8855421689999998</c:v>
                </c:pt>
                <c:pt idx="1103">
                  <c:v>4.8855421689999998</c:v>
                </c:pt>
                <c:pt idx="1104">
                  <c:v>4.8915662649999998</c:v>
                </c:pt>
                <c:pt idx="1105">
                  <c:v>4.9393939390000003</c:v>
                </c:pt>
                <c:pt idx="1106">
                  <c:v>4.9454545449999996</c:v>
                </c:pt>
                <c:pt idx="1107">
                  <c:v>4.9696969700000002</c:v>
                </c:pt>
                <c:pt idx="1108">
                  <c:v>4.9757575760000003</c:v>
                </c:pt>
                <c:pt idx="1109">
                  <c:v>5.0368098159999999</c:v>
                </c:pt>
                <c:pt idx="1110">
                  <c:v>5.0429447850000004</c:v>
                </c:pt>
                <c:pt idx="1111">
                  <c:v>5.1118012420000003</c:v>
                </c:pt>
                <c:pt idx="1112">
                  <c:v>5.1242236019999998</c:v>
                </c:pt>
                <c:pt idx="1113">
                  <c:v>5.15625</c:v>
                </c:pt>
                <c:pt idx="1114">
                  <c:v>5.2215189869999996</c:v>
                </c:pt>
                <c:pt idx="1115">
                  <c:v>5.2675159239999996</c:v>
                </c:pt>
                <c:pt idx="1116">
                  <c:v>5.2675159239999996</c:v>
                </c:pt>
                <c:pt idx="1117">
                  <c:v>5.3141025639999997</c:v>
                </c:pt>
                <c:pt idx="1118">
                  <c:v>5.3141025639999997</c:v>
                </c:pt>
                <c:pt idx="1119">
                  <c:v>5.3677419349999997</c:v>
                </c:pt>
                <c:pt idx="1120">
                  <c:v>5.4090909089999997</c:v>
                </c:pt>
                <c:pt idx="1121">
                  <c:v>5.450980392</c:v>
                </c:pt>
                <c:pt idx="1122">
                  <c:v>5.486842105</c:v>
                </c:pt>
                <c:pt idx="1123">
                  <c:v>5.604026846</c:v>
                </c:pt>
                <c:pt idx="1124">
                  <c:v>5.604026846</c:v>
                </c:pt>
                <c:pt idx="1125">
                  <c:v>5.604026846</c:v>
                </c:pt>
                <c:pt idx="1126">
                  <c:v>5.6107382550000002</c:v>
                </c:pt>
                <c:pt idx="1127">
                  <c:v>5.6107382550000002</c:v>
                </c:pt>
                <c:pt idx="1128">
                  <c:v>5.6107382550000002</c:v>
                </c:pt>
                <c:pt idx="1129">
                  <c:v>5.7260273970000002</c:v>
                </c:pt>
                <c:pt idx="1130">
                  <c:v>5.7793103449999998</c:v>
                </c:pt>
                <c:pt idx="1131">
                  <c:v>5.7793103449999998</c:v>
                </c:pt>
                <c:pt idx="1132">
                  <c:v>5.7931034480000001</c:v>
                </c:pt>
                <c:pt idx="1133">
                  <c:v>5.9154929579999997</c:v>
                </c:pt>
                <c:pt idx="1134">
                  <c:v>5.9225352109999996</c:v>
                </c:pt>
                <c:pt idx="1135">
                  <c:v>5.9366197180000002</c:v>
                </c:pt>
                <c:pt idx="1136">
                  <c:v>6.0285714290000003</c:v>
                </c:pt>
                <c:pt idx="1137">
                  <c:v>6.0285714290000003</c:v>
                </c:pt>
                <c:pt idx="1138">
                  <c:v>6.0357142860000002</c:v>
                </c:pt>
                <c:pt idx="1139">
                  <c:v>6.0357142860000002</c:v>
                </c:pt>
                <c:pt idx="1140">
                  <c:v>6.0863309350000003</c:v>
                </c:pt>
                <c:pt idx="1141">
                  <c:v>6.1376811590000004</c:v>
                </c:pt>
                <c:pt idx="1142">
                  <c:v>6.189781022</c:v>
                </c:pt>
                <c:pt idx="1143">
                  <c:v>6.1970802919999999</c:v>
                </c:pt>
                <c:pt idx="1144">
                  <c:v>6.5038167939999996</c:v>
                </c:pt>
                <c:pt idx="1145">
                  <c:v>6.5538461540000004</c:v>
                </c:pt>
                <c:pt idx="1146">
                  <c:v>6.7086614170000001</c:v>
                </c:pt>
                <c:pt idx="1147">
                  <c:v>6.7086614170000001</c:v>
                </c:pt>
                <c:pt idx="1148">
                  <c:v>6.8159999999999998</c:v>
                </c:pt>
                <c:pt idx="1149">
                  <c:v>6.8709677420000004</c:v>
                </c:pt>
                <c:pt idx="1150">
                  <c:v>6.9512195119999998</c:v>
                </c:pt>
                <c:pt idx="1151">
                  <c:v>7.0163934430000001</c:v>
                </c:pt>
                <c:pt idx="1152">
                  <c:v>7.0163934430000001</c:v>
                </c:pt>
                <c:pt idx="1153">
                  <c:v>7.1333333330000004</c:v>
                </c:pt>
                <c:pt idx="1154">
                  <c:v>7.1583333329999999</c:v>
                </c:pt>
                <c:pt idx="1155">
                  <c:v>7.2184873950000004</c:v>
                </c:pt>
                <c:pt idx="1156">
                  <c:v>7.2796610169999996</c:v>
                </c:pt>
                <c:pt idx="1157">
                  <c:v>7.4224137929999996</c:v>
                </c:pt>
                <c:pt idx="1158">
                  <c:v>7.4224137929999996</c:v>
                </c:pt>
                <c:pt idx="1159">
                  <c:v>7.4869565219999998</c:v>
                </c:pt>
                <c:pt idx="1160">
                  <c:v>7.5526315789999998</c:v>
                </c:pt>
                <c:pt idx="1161">
                  <c:v>7.5614035089999998</c:v>
                </c:pt>
                <c:pt idx="1162">
                  <c:v>7.5701754389999998</c:v>
                </c:pt>
                <c:pt idx="1163">
                  <c:v>7.5789473679999997</c:v>
                </c:pt>
                <c:pt idx="1164">
                  <c:v>7.5789473679999997</c:v>
                </c:pt>
                <c:pt idx="1165">
                  <c:v>7.699115044</c:v>
                </c:pt>
                <c:pt idx="1166">
                  <c:v>7.8468468470000001</c:v>
                </c:pt>
                <c:pt idx="1167">
                  <c:v>7.8738738740000001</c:v>
                </c:pt>
                <c:pt idx="1168">
                  <c:v>7.9454545449999996</c:v>
                </c:pt>
                <c:pt idx="1169">
                  <c:v>7.9636363640000001</c:v>
                </c:pt>
                <c:pt idx="1170">
                  <c:v>7.9727272730000003</c:v>
                </c:pt>
                <c:pt idx="1171">
                  <c:v>7.9818181819999996</c:v>
                </c:pt>
                <c:pt idx="1172">
                  <c:v>7.9909090909999998</c:v>
                </c:pt>
                <c:pt idx="1173">
                  <c:v>8.1388888890000004</c:v>
                </c:pt>
                <c:pt idx="1174">
                  <c:v>8.1574074070000009</c:v>
                </c:pt>
                <c:pt idx="1175">
                  <c:v>8.3113207550000006</c:v>
                </c:pt>
                <c:pt idx="1176">
                  <c:v>8.3207547169999998</c:v>
                </c:pt>
                <c:pt idx="1177">
                  <c:v>8.3301886790000008</c:v>
                </c:pt>
                <c:pt idx="1178">
                  <c:v>8.4285714289999998</c:v>
                </c:pt>
                <c:pt idx="1179">
                  <c:v>8.4285714289999998</c:v>
                </c:pt>
                <c:pt idx="1180">
                  <c:v>8.6019417479999998</c:v>
                </c:pt>
                <c:pt idx="1181">
                  <c:v>8.7821782180000003</c:v>
                </c:pt>
                <c:pt idx="1182">
                  <c:v>8.7821782180000003</c:v>
                </c:pt>
                <c:pt idx="1183">
                  <c:v>8.7821782180000003</c:v>
                </c:pt>
                <c:pt idx="1184">
                  <c:v>8.8699999999999992</c:v>
                </c:pt>
                <c:pt idx="1185">
                  <c:v>8.9595959599999997</c:v>
                </c:pt>
                <c:pt idx="1186">
                  <c:v>8.9696969699999993</c:v>
                </c:pt>
                <c:pt idx="1187">
                  <c:v>8.9898989900000004</c:v>
                </c:pt>
                <c:pt idx="1188">
                  <c:v>9.2708333330000006</c:v>
                </c:pt>
                <c:pt idx="1189">
                  <c:v>9.28125</c:v>
                </c:pt>
                <c:pt idx="1190">
                  <c:v>9.3789473680000004</c:v>
                </c:pt>
                <c:pt idx="1191">
                  <c:v>9.3789473680000004</c:v>
                </c:pt>
                <c:pt idx="1192">
                  <c:v>9.4787234040000001</c:v>
                </c:pt>
                <c:pt idx="1193">
                  <c:v>9.4787234040000001</c:v>
                </c:pt>
                <c:pt idx="1194">
                  <c:v>9.5</c:v>
                </c:pt>
                <c:pt idx="1195">
                  <c:v>9.5</c:v>
                </c:pt>
                <c:pt idx="1196">
                  <c:v>9.5212765959999999</c:v>
                </c:pt>
                <c:pt idx="1197">
                  <c:v>9.5212765959999999</c:v>
                </c:pt>
                <c:pt idx="1198">
                  <c:v>9.6236559140000004</c:v>
                </c:pt>
                <c:pt idx="1199">
                  <c:v>9.6344086020000006</c:v>
                </c:pt>
                <c:pt idx="1200">
                  <c:v>9.6344086020000006</c:v>
                </c:pt>
                <c:pt idx="1201">
                  <c:v>9.6559139779999992</c:v>
                </c:pt>
                <c:pt idx="1202">
                  <c:v>9.6774193549999996</c:v>
                </c:pt>
                <c:pt idx="1203">
                  <c:v>9.7826086960000005</c:v>
                </c:pt>
                <c:pt idx="1204">
                  <c:v>9.7826086960000005</c:v>
                </c:pt>
                <c:pt idx="1205">
                  <c:v>9.7934782610000006</c:v>
                </c:pt>
                <c:pt idx="1206">
                  <c:v>9.8043478260000008</c:v>
                </c:pt>
                <c:pt idx="1207">
                  <c:v>9.8043478260000008</c:v>
                </c:pt>
                <c:pt idx="1208">
                  <c:v>9.9120879120000005</c:v>
                </c:pt>
                <c:pt idx="1209">
                  <c:v>9.9450549450000008</c:v>
                </c:pt>
                <c:pt idx="1210">
                  <c:v>10.05555556</c:v>
                </c:pt>
                <c:pt idx="1211">
                  <c:v>10.53488372</c:v>
                </c:pt>
                <c:pt idx="1212">
                  <c:v>10.53488372</c:v>
                </c:pt>
                <c:pt idx="1213">
                  <c:v>10.546511629999999</c:v>
                </c:pt>
                <c:pt idx="1214">
                  <c:v>10.546511629999999</c:v>
                </c:pt>
                <c:pt idx="1215">
                  <c:v>10.670588240000001</c:v>
                </c:pt>
                <c:pt idx="1216">
                  <c:v>10.670588240000001</c:v>
                </c:pt>
                <c:pt idx="1217">
                  <c:v>10.670588240000001</c:v>
                </c:pt>
                <c:pt idx="1218">
                  <c:v>10.670588240000001</c:v>
                </c:pt>
                <c:pt idx="1219">
                  <c:v>10.80952381</c:v>
                </c:pt>
                <c:pt idx="1220">
                  <c:v>10.80952381</c:v>
                </c:pt>
                <c:pt idx="1221">
                  <c:v>10.80952381</c:v>
                </c:pt>
                <c:pt idx="1222">
                  <c:v>10.93975904</c:v>
                </c:pt>
                <c:pt idx="1223">
                  <c:v>10.93975904</c:v>
                </c:pt>
                <c:pt idx="1224">
                  <c:v>11.085365850000001</c:v>
                </c:pt>
                <c:pt idx="1225">
                  <c:v>11.222222220000001</c:v>
                </c:pt>
                <c:pt idx="1226">
                  <c:v>11.222222220000001</c:v>
                </c:pt>
                <c:pt idx="1227">
                  <c:v>11.222222220000001</c:v>
                </c:pt>
                <c:pt idx="1228">
                  <c:v>11.222222220000001</c:v>
                </c:pt>
                <c:pt idx="1229">
                  <c:v>11.375</c:v>
                </c:pt>
                <c:pt idx="1230">
                  <c:v>11.518987340000001</c:v>
                </c:pt>
                <c:pt idx="1231">
                  <c:v>11.53164557</c:v>
                </c:pt>
                <c:pt idx="1232">
                  <c:v>11.582278479999999</c:v>
                </c:pt>
                <c:pt idx="1233">
                  <c:v>11.582278479999999</c:v>
                </c:pt>
                <c:pt idx="1234">
                  <c:v>11.582278479999999</c:v>
                </c:pt>
                <c:pt idx="1235">
                  <c:v>11.582278479999999</c:v>
                </c:pt>
                <c:pt idx="1236">
                  <c:v>11.743589740000001</c:v>
                </c:pt>
                <c:pt idx="1237">
                  <c:v>11.743589740000001</c:v>
                </c:pt>
                <c:pt idx="1238">
                  <c:v>11.743589740000001</c:v>
                </c:pt>
                <c:pt idx="1239">
                  <c:v>11.743589740000001</c:v>
                </c:pt>
                <c:pt idx="1240">
                  <c:v>11.756410259999999</c:v>
                </c:pt>
                <c:pt idx="1241">
                  <c:v>11.90909091</c:v>
                </c:pt>
                <c:pt idx="1242">
                  <c:v>11.90909091</c:v>
                </c:pt>
                <c:pt idx="1243">
                  <c:v>12.07894737</c:v>
                </c:pt>
                <c:pt idx="1244">
                  <c:v>12.24</c:v>
                </c:pt>
                <c:pt idx="1245">
                  <c:v>12.25333333</c:v>
                </c:pt>
                <c:pt idx="1246">
                  <c:v>12.266666669999999</c:v>
                </c:pt>
                <c:pt idx="1247">
                  <c:v>12.43243243</c:v>
                </c:pt>
                <c:pt idx="1248">
                  <c:v>12.43243243</c:v>
                </c:pt>
                <c:pt idx="1249">
                  <c:v>13.14285714</c:v>
                </c:pt>
                <c:pt idx="1250">
                  <c:v>13.15714286</c:v>
                </c:pt>
                <c:pt idx="1251">
                  <c:v>13.17142857</c:v>
                </c:pt>
                <c:pt idx="1252">
                  <c:v>13.17142857</c:v>
                </c:pt>
                <c:pt idx="1253">
                  <c:v>13.17142857</c:v>
                </c:pt>
                <c:pt idx="1254">
                  <c:v>13.17142857</c:v>
                </c:pt>
                <c:pt idx="1255">
                  <c:v>13.17142857</c:v>
                </c:pt>
                <c:pt idx="1256">
                  <c:v>13.17142857</c:v>
                </c:pt>
                <c:pt idx="1257">
                  <c:v>13.18571429</c:v>
                </c:pt>
                <c:pt idx="1258">
                  <c:v>13.18571429</c:v>
                </c:pt>
                <c:pt idx="1259">
                  <c:v>13.376811590000001</c:v>
                </c:pt>
                <c:pt idx="1260">
                  <c:v>13.376811590000001</c:v>
                </c:pt>
                <c:pt idx="1261">
                  <c:v>13.573529410000001</c:v>
                </c:pt>
                <c:pt idx="1262">
                  <c:v>13.58823529</c:v>
                </c:pt>
                <c:pt idx="1263">
                  <c:v>13.58823529</c:v>
                </c:pt>
                <c:pt idx="1264">
                  <c:v>13.60294118</c:v>
                </c:pt>
                <c:pt idx="1265">
                  <c:v>13.617647059999999</c:v>
                </c:pt>
                <c:pt idx="1266">
                  <c:v>13.820895520000001</c:v>
                </c:pt>
                <c:pt idx="1267">
                  <c:v>14.030303030000001</c:v>
                </c:pt>
                <c:pt idx="1268">
                  <c:v>14.045454550000001</c:v>
                </c:pt>
                <c:pt idx="1269">
                  <c:v>14.261538460000001</c:v>
                </c:pt>
                <c:pt idx="1270">
                  <c:v>14.32307692</c:v>
                </c:pt>
                <c:pt idx="1271">
                  <c:v>14.32307692</c:v>
                </c:pt>
                <c:pt idx="1272">
                  <c:v>14.546875</c:v>
                </c:pt>
                <c:pt idx="1273">
                  <c:v>14.546875</c:v>
                </c:pt>
                <c:pt idx="1274">
                  <c:v>14.777777779999999</c:v>
                </c:pt>
                <c:pt idx="1275">
                  <c:v>14.777777779999999</c:v>
                </c:pt>
                <c:pt idx="1276">
                  <c:v>15.01612903</c:v>
                </c:pt>
                <c:pt idx="1277">
                  <c:v>15.01612903</c:v>
                </c:pt>
                <c:pt idx="1278">
                  <c:v>15.262295079999999</c:v>
                </c:pt>
                <c:pt idx="1279">
                  <c:v>15.262295079999999</c:v>
                </c:pt>
                <c:pt idx="1280">
                  <c:v>15.796610169999999</c:v>
                </c:pt>
                <c:pt idx="1281">
                  <c:v>15.796610169999999</c:v>
                </c:pt>
                <c:pt idx="1282">
                  <c:v>15.81355932</c:v>
                </c:pt>
                <c:pt idx="1283">
                  <c:v>15.81355932</c:v>
                </c:pt>
                <c:pt idx="1284">
                  <c:v>15.81355932</c:v>
                </c:pt>
                <c:pt idx="1285">
                  <c:v>16.086206900000001</c:v>
                </c:pt>
                <c:pt idx="1286">
                  <c:v>16.086206900000001</c:v>
                </c:pt>
                <c:pt idx="1287">
                  <c:v>16.385964909999998</c:v>
                </c:pt>
                <c:pt idx="1288">
                  <c:v>16.403508769999998</c:v>
                </c:pt>
                <c:pt idx="1289">
                  <c:v>16.403508769999998</c:v>
                </c:pt>
                <c:pt idx="1290">
                  <c:v>16.421052629999998</c:v>
                </c:pt>
                <c:pt idx="1291">
                  <c:v>16.421052629999998</c:v>
                </c:pt>
                <c:pt idx="1292">
                  <c:v>16.714285709999999</c:v>
                </c:pt>
                <c:pt idx="1293">
                  <c:v>16.73214286</c:v>
                </c:pt>
                <c:pt idx="1294">
                  <c:v>16.73214286</c:v>
                </c:pt>
                <c:pt idx="1295">
                  <c:v>16.75</c:v>
                </c:pt>
                <c:pt idx="1296">
                  <c:v>17.054545449999999</c:v>
                </c:pt>
                <c:pt idx="1297">
                  <c:v>17.072727270000001</c:v>
                </c:pt>
                <c:pt idx="1298">
                  <c:v>17.072727270000001</c:v>
                </c:pt>
                <c:pt idx="1299">
                  <c:v>17.09090909</c:v>
                </c:pt>
                <c:pt idx="1300">
                  <c:v>17.09090909</c:v>
                </c:pt>
                <c:pt idx="1301">
                  <c:v>17.127272730000001</c:v>
                </c:pt>
                <c:pt idx="1302">
                  <c:v>17.444444440000002</c:v>
                </c:pt>
                <c:pt idx="1303">
                  <c:v>18.11538462</c:v>
                </c:pt>
                <c:pt idx="1304">
                  <c:v>18.11538462</c:v>
                </c:pt>
                <c:pt idx="1305">
                  <c:v>18.11538462</c:v>
                </c:pt>
                <c:pt idx="1306">
                  <c:v>18.13461538</c:v>
                </c:pt>
                <c:pt idx="1307">
                  <c:v>18.13461538</c:v>
                </c:pt>
                <c:pt idx="1308">
                  <c:v>18.15384615</c:v>
                </c:pt>
                <c:pt idx="1309">
                  <c:v>18.15384615</c:v>
                </c:pt>
                <c:pt idx="1310">
                  <c:v>18.15384615</c:v>
                </c:pt>
                <c:pt idx="1311">
                  <c:v>18.15384615</c:v>
                </c:pt>
                <c:pt idx="1312">
                  <c:v>18.15384615</c:v>
                </c:pt>
                <c:pt idx="1313">
                  <c:v>18.17307692</c:v>
                </c:pt>
                <c:pt idx="1314">
                  <c:v>18.529411759999999</c:v>
                </c:pt>
                <c:pt idx="1315">
                  <c:v>18.529411759999999</c:v>
                </c:pt>
                <c:pt idx="1316">
                  <c:v>18.529411759999999</c:v>
                </c:pt>
                <c:pt idx="1317">
                  <c:v>18.920000000000002</c:v>
                </c:pt>
                <c:pt idx="1318">
                  <c:v>18.920000000000002</c:v>
                </c:pt>
                <c:pt idx="1319">
                  <c:v>18.920000000000002</c:v>
                </c:pt>
                <c:pt idx="1320">
                  <c:v>18.920000000000002</c:v>
                </c:pt>
                <c:pt idx="1321">
                  <c:v>18.920000000000002</c:v>
                </c:pt>
                <c:pt idx="1322">
                  <c:v>19.30612245</c:v>
                </c:pt>
                <c:pt idx="1323">
                  <c:v>19.326530609999999</c:v>
                </c:pt>
                <c:pt idx="1324">
                  <c:v>19.367346940000001</c:v>
                </c:pt>
                <c:pt idx="1325">
                  <c:v>19.367346940000001</c:v>
                </c:pt>
                <c:pt idx="1326">
                  <c:v>19.367346940000001</c:v>
                </c:pt>
                <c:pt idx="1327">
                  <c:v>19.367346940000001</c:v>
                </c:pt>
                <c:pt idx="1328">
                  <c:v>19.367346940000001</c:v>
                </c:pt>
                <c:pt idx="1329">
                  <c:v>19.770833329999999</c:v>
                </c:pt>
                <c:pt idx="1330">
                  <c:v>19.770833329999999</c:v>
                </c:pt>
                <c:pt idx="1331">
                  <c:v>20.191489359999998</c:v>
                </c:pt>
                <c:pt idx="1332">
                  <c:v>20.191489359999998</c:v>
                </c:pt>
                <c:pt idx="1333">
                  <c:v>20.191489359999998</c:v>
                </c:pt>
                <c:pt idx="1334">
                  <c:v>20.191489359999998</c:v>
                </c:pt>
                <c:pt idx="1335">
                  <c:v>20.212765959999999</c:v>
                </c:pt>
                <c:pt idx="1336">
                  <c:v>20.212765959999999</c:v>
                </c:pt>
                <c:pt idx="1337">
                  <c:v>20.212765959999999</c:v>
                </c:pt>
                <c:pt idx="1338">
                  <c:v>20.234042550000002</c:v>
                </c:pt>
                <c:pt idx="1339">
                  <c:v>20.234042550000002</c:v>
                </c:pt>
                <c:pt idx="1340">
                  <c:v>20.234042550000002</c:v>
                </c:pt>
                <c:pt idx="1341">
                  <c:v>20.234042550000002</c:v>
                </c:pt>
                <c:pt idx="1342">
                  <c:v>20.234042550000002</c:v>
                </c:pt>
                <c:pt idx="1343">
                  <c:v>20.695652169999999</c:v>
                </c:pt>
                <c:pt idx="1344">
                  <c:v>20.695652169999999</c:v>
                </c:pt>
                <c:pt idx="1345">
                  <c:v>20.695652169999999</c:v>
                </c:pt>
                <c:pt idx="1346">
                  <c:v>20.695652169999999</c:v>
                </c:pt>
                <c:pt idx="1347">
                  <c:v>20.695652169999999</c:v>
                </c:pt>
                <c:pt idx="1348">
                  <c:v>20.695652169999999</c:v>
                </c:pt>
                <c:pt idx="1349">
                  <c:v>20.695652169999999</c:v>
                </c:pt>
                <c:pt idx="1350">
                  <c:v>21.17777778</c:v>
                </c:pt>
                <c:pt idx="1351">
                  <c:v>21.17777778</c:v>
                </c:pt>
                <c:pt idx="1352">
                  <c:v>21.2</c:v>
                </c:pt>
                <c:pt idx="1353">
                  <c:v>21.68181818</c:v>
                </c:pt>
                <c:pt idx="1354">
                  <c:v>22.186046510000001</c:v>
                </c:pt>
                <c:pt idx="1355">
                  <c:v>22.186046510000001</c:v>
                </c:pt>
                <c:pt idx="1356">
                  <c:v>22.186046510000001</c:v>
                </c:pt>
                <c:pt idx="1357">
                  <c:v>22.186046510000001</c:v>
                </c:pt>
                <c:pt idx="1358">
                  <c:v>22.714285709999999</c:v>
                </c:pt>
                <c:pt idx="1359">
                  <c:v>22.714285709999999</c:v>
                </c:pt>
                <c:pt idx="1360">
                  <c:v>22.714285709999999</c:v>
                </c:pt>
                <c:pt idx="1361">
                  <c:v>22.714285709999999</c:v>
                </c:pt>
                <c:pt idx="1362">
                  <c:v>22.714285709999999</c:v>
                </c:pt>
                <c:pt idx="1363">
                  <c:v>23.268292679999998</c:v>
                </c:pt>
                <c:pt idx="1364">
                  <c:v>23.292682930000002</c:v>
                </c:pt>
                <c:pt idx="1365">
                  <c:v>23.292682930000002</c:v>
                </c:pt>
                <c:pt idx="1366">
                  <c:v>23.292682930000002</c:v>
                </c:pt>
                <c:pt idx="1367">
                  <c:v>23.875</c:v>
                </c:pt>
                <c:pt idx="1368">
                  <c:v>23.875</c:v>
                </c:pt>
                <c:pt idx="1369">
                  <c:v>23.875</c:v>
                </c:pt>
                <c:pt idx="1370">
                  <c:v>23.875</c:v>
                </c:pt>
                <c:pt idx="1371">
                  <c:v>23.9</c:v>
                </c:pt>
                <c:pt idx="1372">
                  <c:v>24.512820510000001</c:v>
                </c:pt>
                <c:pt idx="1373">
                  <c:v>24.512820510000001</c:v>
                </c:pt>
                <c:pt idx="1374">
                  <c:v>24.53846154</c:v>
                </c:pt>
                <c:pt idx="1375">
                  <c:v>24.564102559999998</c:v>
                </c:pt>
                <c:pt idx="1376">
                  <c:v>25.21052632</c:v>
                </c:pt>
                <c:pt idx="1377">
                  <c:v>25.89189189</c:v>
                </c:pt>
                <c:pt idx="1378">
                  <c:v>25.89189189</c:v>
                </c:pt>
                <c:pt idx="1379">
                  <c:v>25.918918919999999</c:v>
                </c:pt>
                <c:pt idx="1380">
                  <c:v>25.918918919999999</c:v>
                </c:pt>
                <c:pt idx="1381">
                  <c:v>26.63888889</c:v>
                </c:pt>
                <c:pt idx="1382">
                  <c:v>26.63888889</c:v>
                </c:pt>
                <c:pt idx="1383">
                  <c:v>26.63888889</c:v>
                </c:pt>
                <c:pt idx="1384">
                  <c:v>27.428571430000002</c:v>
                </c:pt>
                <c:pt idx="1385">
                  <c:v>27.428571430000002</c:v>
                </c:pt>
                <c:pt idx="1386">
                  <c:v>27.428571430000002</c:v>
                </c:pt>
                <c:pt idx="1387">
                  <c:v>27.428571430000002</c:v>
                </c:pt>
                <c:pt idx="1388">
                  <c:v>27.457142860000001</c:v>
                </c:pt>
                <c:pt idx="1389">
                  <c:v>28.264705880000001</c:v>
                </c:pt>
                <c:pt idx="1390">
                  <c:v>28.264705880000001</c:v>
                </c:pt>
                <c:pt idx="1391">
                  <c:v>28.264705880000001</c:v>
                </c:pt>
                <c:pt idx="1392">
                  <c:v>28.264705880000001</c:v>
                </c:pt>
                <c:pt idx="1393">
                  <c:v>29.151515150000002</c:v>
                </c:pt>
                <c:pt idx="1394">
                  <c:v>29.151515150000002</c:v>
                </c:pt>
                <c:pt idx="1395">
                  <c:v>29.151515150000002</c:v>
                </c:pt>
                <c:pt idx="1396">
                  <c:v>29.151515150000002</c:v>
                </c:pt>
                <c:pt idx="1397">
                  <c:v>29.18181818</c:v>
                </c:pt>
                <c:pt idx="1398">
                  <c:v>30.125</c:v>
                </c:pt>
                <c:pt idx="1399">
                  <c:v>31.096774190000001</c:v>
                </c:pt>
                <c:pt idx="1400">
                  <c:v>31.096774190000001</c:v>
                </c:pt>
                <c:pt idx="1401">
                  <c:v>31.096774190000001</c:v>
                </c:pt>
                <c:pt idx="1402">
                  <c:v>31.129032259999999</c:v>
                </c:pt>
                <c:pt idx="1403">
                  <c:v>31.129032259999999</c:v>
                </c:pt>
                <c:pt idx="1404">
                  <c:v>31.129032259999999</c:v>
                </c:pt>
                <c:pt idx="1405">
                  <c:v>31.161290319999999</c:v>
                </c:pt>
                <c:pt idx="1406">
                  <c:v>31.161290319999999</c:v>
                </c:pt>
                <c:pt idx="1407">
                  <c:v>31.161290319999999</c:v>
                </c:pt>
                <c:pt idx="1408">
                  <c:v>31.161290319999999</c:v>
                </c:pt>
                <c:pt idx="1409">
                  <c:v>31.161290319999999</c:v>
                </c:pt>
                <c:pt idx="1410">
                  <c:v>31.19354839</c:v>
                </c:pt>
                <c:pt idx="1411">
                  <c:v>31.19354839</c:v>
                </c:pt>
                <c:pt idx="1412">
                  <c:v>31.19354839</c:v>
                </c:pt>
                <c:pt idx="1413">
                  <c:v>31.19354839</c:v>
                </c:pt>
                <c:pt idx="1414">
                  <c:v>31.22580645</c:v>
                </c:pt>
                <c:pt idx="1415">
                  <c:v>31.22580645</c:v>
                </c:pt>
                <c:pt idx="1416">
                  <c:v>32.266666669999999</c:v>
                </c:pt>
                <c:pt idx="1417">
                  <c:v>32.266666669999999</c:v>
                </c:pt>
                <c:pt idx="1418">
                  <c:v>33.379310340000004</c:v>
                </c:pt>
                <c:pt idx="1419">
                  <c:v>33.413793099999999</c:v>
                </c:pt>
                <c:pt idx="1420">
                  <c:v>33.448275860000003</c:v>
                </c:pt>
                <c:pt idx="1421">
                  <c:v>35.925925929999998</c:v>
                </c:pt>
                <c:pt idx="1422">
                  <c:v>35.925925929999998</c:v>
                </c:pt>
                <c:pt idx="1423">
                  <c:v>35.925925929999998</c:v>
                </c:pt>
                <c:pt idx="1424">
                  <c:v>35.925925929999998</c:v>
                </c:pt>
                <c:pt idx="1425">
                  <c:v>35.925925929999998</c:v>
                </c:pt>
                <c:pt idx="1426">
                  <c:v>35.925925929999998</c:v>
                </c:pt>
                <c:pt idx="1427">
                  <c:v>35.925925929999998</c:v>
                </c:pt>
                <c:pt idx="1428">
                  <c:v>35.925925929999998</c:v>
                </c:pt>
                <c:pt idx="1429">
                  <c:v>35.925925929999998</c:v>
                </c:pt>
                <c:pt idx="1430">
                  <c:v>35.925925929999998</c:v>
                </c:pt>
                <c:pt idx="1431">
                  <c:v>35.925925929999998</c:v>
                </c:pt>
                <c:pt idx="1432">
                  <c:v>37.30769231</c:v>
                </c:pt>
                <c:pt idx="1433">
                  <c:v>37.30769231</c:v>
                </c:pt>
                <c:pt idx="1434">
                  <c:v>38.799999999999997</c:v>
                </c:pt>
                <c:pt idx="1435">
                  <c:v>38.799999999999997</c:v>
                </c:pt>
                <c:pt idx="1436">
                  <c:v>40.416666669999998</c:v>
                </c:pt>
                <c:pt idx="1437">
                  <c:v>40.458333330000002</c:v>
                </c:pt>
                <c:pt idx="1438">
                  <c:v>40.458333330000002</c:v>
                </c:pt>
                <c:pt idx="1439">
                  <c:v>40.5</c:v>
                </c:pt>
                <c:pt idx="1440">
                  <c:v>40.5</c:v>
                </c:pt>
                <c:pt idx="1441">
                  <c:v>40.5</c:v>
                </c:pt>
                <c:pt idx="1442">
                  <c:v>40.583333330000002</c:v>
                </c:pt>
                <c:pt idx="1443">
                  <c:v>40.583333330000002</c:v>
                </c:pt>
                <c:pt idx="1444">
                  <c:v>40.583333330000002</c:v>
                </c:pt>
                <c:pt idx="1445">
                  <c:v>40.583333330000002</c:v>
                </c:pt>
                <c:pt idx="1446">
                  <c:v>40.583333330000002</c:v>
                </c:pt>
                <c:pt idx="1447">
                  <c:v>40.583333330000002</c:v>
                </c:pt>
                <c:pt idx="1448">
                  <c:v>40.583333330000002</c:v>
                </c:pt>
                <c:pt idx="1449">
                  <c:v>40.583333330000002</c:v>
                </c:pt>
                <c:pt idx="1450">
                  <c:v>40.583333330000002</c:v>
                </c:pt>
                <c:pt idx="1451">
                  <c:v>40.583333330000002</c:v>
                </c:pt>
                <c:pt idx="1452">
                  <c:v>42.347826089999998</c:v>
                </c:pt>
                <c:pt idx="1453">
                  <c:v>42.391304349999999</c:v>
                </c:pt>
                <c:pt idx="1454">
                  <c:v>42.391304349999999</c:v>
                </c:pt>
                <c:pt idx="1455">
                  <c:v>42.434782609999999</c:v>
                </c:pt>
                <c:pt idx="1456">
                  <c:v>42.434782609999999</c:v>
                </c:pt>
                <c:pt idx="1457">
                  <c:v>42.47826087</c:v>
                </c:pt>
                <c:pt idx="1458">
                  <c:v>42.47826087</c:v>
                </c:pt>
                <c:pt idx="1459">
                  <c:v>42.47826087</c:v>
                </c:pt>
                <c:pt idx="1460">
                  <c:v>42.47826087</c:v>
                </c:pt>
                <c:pt idx="1461">
                  <c:v>42.47826087</c:v>
                </c:pt>
                <c:pt idx="1462">
                  <c:v>42.47826087</c:v>
                </c:pt>
                <c:pt idx="1463">
                  <c:v>42.47826087</c:v>
                </c:pt>
                <c:pt idx="1464">
                  <c:v>42.47826087</c:v>
                </c:pt>
                <c:pt idx="1465">
                  <c:v>42.47826087</c:v>
                </c:pt>
                <c:pt idx="1466">
                  <c:v>42.47826087</c:v>
                </c:pt>
                <c:pt idx="1467">
                  <c:v>42.47826087</c:v>
                </c:pt>
                <c:pt idx="1468">
                  <c:v>42.47826087</c:v>
                </c:pt>
                <c:pt idx="1469">
                  <c:v>42.47826087</c:v>
                </c:pt>
                <c:pt idx="1470">
                  <c:v>42.47826087</c:v>
                </c:pt>
                <c:pt idx="1471">
                  <c:v>42.47826087</c:v>
                </c:pt>
                <c:pt idx="1472">
                  <c:v>42.47826087</c:v>
                </c:pt>
                <c:pt idx="1473">
                  <c:v>42.52173913</c:v>
                </c:pt>
                <c:pt idx="1474">
                  <c:v>42.52173913</c:v>
                </c:pt>
                <c:pt idx="1475">
                  <c:v>42.52173913</c:v>
                </c:pt>
                <c:pt idx="1476">
                  <c:v>42.52173913</c:v>
                </c:pt>
                <c:pt idx="1477">
                  <c:v>42.52173913</c:v>
                </c:pt>
                <c:pt idx="1478">
                  <c:v>42.52173913</c:v>
                </c:pt>
                <c:pt idx="1479">
                  <c:v>42.52173913</c:v>
                </c:pt>
                <c:pt idx="1480">
                  <c:v>42.52173913</c:v>
                </c:pt>
                <c:pt idx="1481">
                  <c:v>42.52173913</c:v>
                </c:pt>
                <c:pt idx="1482">
                  <c:v>42.52173913</c:v>
                </c:pt>
                <c:pt idx="1483">
                  <c:v>42.52173913</c:v>
                </c:pt>
                <c:pt idx="1484">
                  <c:v>42.52173913</c:v>
                </c:pt>
                <c:pt idx="1485">
                  <c:v>44.454545449999998</c:v>
                </c:pt>
                <c:pt idx="1486">
                  <c:v>44.454545449999998</c:v>
                </c:pt>
                <c:pt idx="1487">
                  <c:v>46.571428570000002</c:v>
                </c:pt>
                <c:pt idx="1488">
                  <c:v>46.571428570000002</c:v>
                </c:pt>
                <c:pt idx="1489">
                  <c:v>46.571428570000002</c:v>
                </c:pt>
                <c:pt idx="1490">
                  <c:v>46.571428570000002</c:v>
                </c:pt>
                <c:pt idx="1491">
                  <c:v>46.571428570000002</c:v>
                </c:pt>
                <c:pt idx="1492">
                  <c:v>46.571428570000002</c:v>
                </c:pt>
                <c:pt idx="1493">
                  <c:v>46.571428570000002</c:v>
                </c:pt>
                <c:pt idx="1494">
                  <c:v>46.571428570000002</c:v>
                </c:pt>
                <c:pt idx="1495">
                  <c:v>48.9</c:v>
                </c:pt>
                <c:pt idx="1496">
                  <c:v>48.9</c:v>
                </c:pt>
                <c:pt idx="1497">
                  <c:v>48.9</c:v>
                </c:pt>
                <c:pt idx="1498">
                  <c:v>48.9</c:v>
                </c:pt>
                <c:pt idx="1499">
                  <c:v>48.9</c:v>
                </c:pt>
                <c:pt idx="1500">
                  <c:v>48.9</c:v>
                </c:pt>
                <c:pt idx="1501">
                  <c:v>48.9</c:v>
                </c:pt>
                <c:pt idx="1502">
                  <c:v>48.9</c:v>
                </c:pt>
                <c:pt idx="1503">
                  <c:v>48.9</c:v>
                </c:pt>
                <c:pt idx="1504">
                  <c:v>48.9</c:v>
                </c:pt>
                <c:pt idx="1505">
                  <c:v>48.9</c:v>
                </c:pt>
                <c:pt idx="1506">
                  <c:v>48.95</c:v>
                </c:pt>
                <c:pt idx="1507">
                  <c:v>48.95</c:v>
                </c:pt>
                <c:pt idx="1508">
                  <c:v>49</c:v>
                </c:pt>
                <c:pt idx="1509">
                  <c:v>49</c:v>
                </c:pt>
                <c:pt idx="1510">
                  <c:v>49</c:v>
                </c:pt>
                <c:pt idx="1511">
                  <c:v>49</c:v>
                </c:pt>
                <c:pt idx="1512">
                  <c:v>51.578947370000002</c:v>
                </c:pt>
                <c:pt idx="1513">
                  <c:v>51.578947370000002</c:v>
                </c:pt>
                <c:pt idx="1514">
                  <c:v>51.578947370000002</c:v>
                </c:pt>
                <c:pt idx="1515">
                  <c:v>51.578947370000002</c:v>
                </c:pt>
                <c:pt idx="1516">
                  <c:v>51.631578949999998</c:v>
                </c:pt>
                <c:pt idx="1517">
                  <c:v>51.631578949999998</c:v>
                </c:pt>
                <c:pt idx="1518">
                  <c:v>51.631578949999998</c:v>
                </c:pt>
                <c:pt idx="1519">
                  <c:v>51.631578949999998</c:v>
                </c:pt>
                <c:pt idx="1520">
                  <c:v>51.631578949999998</c:v>
                </c:pt>
                <c:pt idx="1521">
                  <c:v>51.631578949999998</c:v>
                </c:pt>
                <c:pt idx="1522">
                  <c:v>51.631578949999998</c:v>
                </c:pt>
                <c:pt idx="1523">
                  <c:v>51.631578949999998</c:v>
                </c:pt>
                <c:pt idx="1524">
                  <c:v>51.631578949999998</c:v>
                </c:pt>
                <c:pt idx="1525">
                  <c:v>54.5</c:v>
                </c:pt>
                <c:pt idx="1526">
                  <c:v>54.5</c:v>
                </c:pt>
                <c:pt idx="1527">
                  <c:v>54.5</c:v>
                </c:pt>
                <c:pt idx="1528">
                  <c:v>54.5</c:v>
                </c:pt>
                <c:pt idx="1529">
                  <c:v>54.5</c:v>
                </c:pt>
                <c:pt idx="1530">
                  <c:v>54.5</c:v>
                </c:pt>
                <c:pt idx="1531">
                  <c:v>54.5</c:v>
                </c:pt>
                <c:pt idx="1532">
                  <c:v>54.5</c:v>
                </c:pt>
                <c:pt idx="1533">
                  <c:v>54.555555560000002</c:v>
                </c:pt>
                <c:pt idx="1534">
                  <c:v>54.555555560000002</c:v>
                </c:pt>
                <c:pt idx="1535">
                  <c:v>54.555555560000002</c:v>
                </c:pt>
                <c:pt idx="1536">
                  <c:v>54.555555560000002</c:v>
                </c:pt>
                <c:pt idx="1537">
                  <c:v>54.555555560000002</c:v>
                </c:pt>
                <c:pt idx="1538">
                  <c:v>54.555555560000002</c:v>
                </c:pt>
                <c:pt idx="1539">
                  <c:v>54.555555560000002</c:v>
                </c:pt>
                <c:pt idx="1540">
                  <c:v>54.555555560000002</c:v>
                </c:pt>
                <c:pt idx="1541">
                  <c:v>54.555555560000002</c:v>
                </c:pt>
                <c:pt idx="1542">
                  <c:v>57.764705880000001</c:v>
                </c:pt>
                <c:pt idx="1543">
                  <c:v>57.764705880000001</c:v>
                </c:pt>
                <c:pt idx="1544">
                  <c:v>57.764705880000001</c:v>
                </c:pt>
                <c:pt idx="1545">
                  <c:v>61.375</c:v>
                </c:pt>
                <c:pt idx="1546">
                  <c:v>61.4375</c:v>
                </c:pt>
                <c:pt idx="1547">
                  <c:v>61.4375</c:v>
                </c:pt>
                <c:pt idx="1548">
                  <c:v>61.4375</c:v>
                </c:pt>
                <c:pt idx="1549">
                  <c:v>65.533333330000005</c:v>
                </c:pt>
                <c:pt idx="1550">
                  <c:v>65.533333330000005</c:v>
                </c:pt>
                <c:pt idx="1551">
                  <c:v>65.533333330000005</c:v>
                </c:pt>
                <c:pt idx="1552">
                  <c:v>65.533333330000005</c:v>
                </c:pt>
                <c:pt idx="1553">
                  <c:v>65.533333330000005</c:v>
                </c:pt>
                <c:pt idx="1554">
                  <c:v>65.533333330000005</c:v>
                </c:pt>
                <c:pt idx="1555">
                  <c:v>65.533333330000005</c:v>
                </c:pt>
                <c:pt idx="1556">
                  <c:v>65.533333330000005</c:v>
                </c:pt>
                <c:pt idx="1557">
                  <c:v>65.533333330000005</c:v>
                </c:pt>
                <c:pt idx="1558">
                  <c:v>65.533333330000005</c:v>
                </c:pt>
                <c:pt idx="1559">
                  <c:v>65.533333330000005</c:v>
                </c:pt>
                <c:pt idx="1560">
                  <c:v>65.533333330000005</c:v>
                </c:pt>
                <c:pt idx="1561">
                  <c:v>65.533333330000005</c:v>
                </c:pt>
                <c:pt idx="1562">
                  <c:v>65.533333330000005</c:v>
                </c:pt>
                <c:pt idx="1563">
                  <c:v>65.599999999999994</c:v>
                </c:pt>
                <c:pt idx="1564">
                  <c:v>65.599999999999994</c:v>
                </c:pt>
                <c:pt idx="1565">
                  <c:v>65.599999999999994</c:v>
                </c:pt>
                <c:pt idx="1566">
                  <c:v>65.666666669999998</c:v>
                </c:pt>
                <c:pt idx="1567">
                  <c:v>65.666666669999998</c:v>
                </c:pt>
                <c:pt idx="1568">
                  <c:v>65.666666669999998</c:v>
                </c:pt>
                <c:pt idx="1569">
                  <c:v>65.666666669999998</c:v>
                </c:pt>
                <c:pt idx="1570">
                  <c:v>65.733333329999994</c:v>
                </c:pt>
                <c:pt idx="1571">
                  <c:v>65.733333329999994</c:v>
                </c:pt>
                <c:pt idx="1572">
                  <c:v>65.733333329999994</c:v>
                </c:pt>
                <c:pt idx="1573">
                  <c:v>70.428571430000005</c:v>
                </c:pt>
                <c:pt idx="1574">
                  <c:v>70.428571430000005</c:v>
                </c:pt>
                <c:pt idx="1575">
                  <c:v>70.428571430000005</c:v>
                </c:pt>
                <c:pt idx="1576">
                  <c:v>70.428571430000005</c:v>
                </c:pt>
                <c:pt idx="1577">
                  <c:v>70.428571430000005</c:v>
                </c:pt>
                <c:pt idx="1578">
                  <c:v>70.428571430000005</c:v>
                </c:pt>
                <c:pt idx="1579">
                  <c:v>70.428571430000005</c:v>
                </c:pt>
                <c:pt idx="1580">
                  <c:v>70.428571430000005</c:v>
                </c:pt>
                <c:pt idx="1581">
                  <c:v>70.428571430000005</c:v>
                </c:pt>
                <c:pt idx="1582">
                  <c:v>70.428571430000005</c:v>
                </c:pt>
                <c:pt idx="1583">
                  <c:v>70.428571430000005</c:v>
                </c:pt>
                <c:pt idx="1584">
                  <c:v>70.428571430000005</c:v>
                </c:pt>
                <c:pt idx="1585">
                  <c:v>70.428571430000005</c:v>
                </c:pt>
                <c:pt idx="1586">
                  <c:v>70.428571430000005</c:v>
                </c:pt>
                <c:pt idx="1587">
                  <c:v>70.428571430000005</c:v>
                </c:pt>
                <c:pt idx="1588">
                  <c:v>70.428571430000005</c:v>
                </c:pt>
                <c:pt idx="1589">
                  <c:v>70.428571430000005</c:v>
                </c:pt>
                <c:pt idx="1590">
                  <c:v>70.428571430000005</c:v>
                </c:pt>
                <c:pt idx="1591">
                  <c:v>75.846153849999993</c:v>
                </c:pt>
                <c:pt idx="1592">
                  <c:v>75.846153849999993</c:v>
                </c:pt>
                <c:pt idx="1593">
                  <c:v>75.846153849999993</c:v>
                </c:pt>
                <c:pt idx="1594">
                  <c:v>75.92307692</c:v>
                </c:pt>
                <c:pt idx="1595">
                  <c:v>75.92307692</c:v>
                </c:pt>
                <c:pt idx="1596">
                  <c:v>75.92307692</c:v>
                </c:pt>
                <c:pt idx="1597">
                  <c:v>75.92307692</c:v>
                </c:pt>
                <c:pt idx="1598">
                  <c:v>75.92307692</c:v>
                </c:pt>
                <c:pt idx="1599">
                  <c:v>82.25</c:v>
                </c:pt>
                <c:pt idx="1600">
                  <c:v>82.25</c:v>
                </c:pt>
                <c:pt idx="1601">
                  <c:v>82.25</c:v>
                </c:pt>
                <c:pt idx="1602">
                  <c:v>82.25</c:v>
                </c:pt>
                <c:pt idx="1603">
                  <c:v>89.727272729999996</c:v>
                </c:pt>
                <c:pt idx="1604">
                  <c:v>89.727272729999996</c:v>
                </c:pt>
                <c:pt idx="1605">
                  <c:v>89.727272729999996</c:v>
                </c:pt>
                <c:pt idx="1606">
                  <c:v>89.727272729999996</c:v>
                </c:pt>
                <c:pt idx="1607">
                  <c:v>89.727272729999996</c:v>
                </c:pt>
                <c:pt idx="1608">
                  <c:v>89.727272729999996</c:v>
                </c:pt>
                <c:pt idx="1609">
                  <c:v>89.727272729999996</c:v>
                </c:pt>
                <c:pt idx="1610">
                  <c:v>98.7</c:v>
                </c:pt>
                <c:pt idx="1611">
                  <c:v>98.7</c:v>
                </c:pt>
                <c:pt idx="1612">
                  <c:v>98.8</c:v>
                </c:pt>
                <c:pt idx="1613">
                  <c:v>98.8</c:v>
                </c:pt>
                <c:pt idx="1614">
                  <c:v>98.8</c:v>
                </c:pt>
                <c:pt idx="1615">
                  <c:v>98.8</c:v>
                </c:pt>
                <c:pt idx="1616">
                  <c:v>98.8</c:v>
                </c:pt>
                <c:pt idx="1617">
                  <c:v>98.8</c:v>
                </c:pt>
                <c:pt idx="1618">
                  <c:v>98.8</c:v>
                </c:pt>
                <c:pt idx="1619">
                  <c:v>98.8</c:v>
                </c:pt>
                <c:pt idx="1620">
                  <c:v>98.9</c:v>
                </c:pt>
                <c:pt idx="1621">
                  <c:v>98.9</c:v>
                </c:pt>
                <c:pt idx="1622">
                  <c:v>98.9</c:v>
                </c:pt>
                <c:pt idx="1623">
                  <c:v>98.9</c:v>
                </c:pt>
                <c:pt idx="1624">
                  <c:v>99</c:v>
                </c:pt>
                <c:pt idx="1625">
                  <c:v>99</c:v>
                </c:pt>
                <c:pt idx="1626">
                  <c:v>99</c:v>
                </c:pt>
                <c:pt idx="1627">
                  <c:v>99</c:v>
                </c:pt>
                <c:pt idx="1628">
                  <c:v>110</c:v>
                </c:pt>
                <c:pt idx="1629">
                  <c:v>110</c:v>
                </c:pt>
                <c:pt idx="1630">
                  <c:v>110</c:v>
                </c:pt>
                <c:pt idx="1631">
                  <c:v>110.1111111</c:v>
                </c:pt>
                <c:pt idx="1632">
                  <c:v>110.1111111</c:v>
                </c:pt>
                <c:pt idx="1633">
                  <c:v>110.1111111</c:v>
                </c:pt>
                <c:pt idx="1634">
                  <c:v>110.1111111</c:v>
                </c:pt>
                <c:pt idx="1635">
                  <c:v>110.1111111</c:v>
                </c:pt>
                <c:pt idx="1636">
                  <c:v>110.1111111</c:v>
                </c:pt>
                <c:pt idx="1637">
                  <c:v>110.1111111</c:v>
                </c:pt>
                <c:pt idx="1638">
                  <c:v>110.1111111</c:v>
                </c:pt>
                <c:pt idx="1639">
                  <c:v>110.1111111</c:v>
                </c:pt>
                <c:pt idx="1640">
                  <c:v>110.1111111</c:v>
                </c:pt>
                <c:pt idx="1641">
                  <c:v>110.1111111</c:v>
                </c:pt>
                <c:pt idx="1642">
                  <c:v>110.1111111</c:v>
                </c:pt>
                <c:pt idx="1643">
                  <c:v>110.1111111</c:v>
                </c:pt>
                <c:pt idx="1644">
                  <c:v>110.1111111</c:v>
                </c:pt>
                <c:pt idx="1645">
                  <c:v>110.1111111</c:v>
                </c:pt>
                <c:pt idx="1646">
                  <c:v>110.1111111</c:v>
                </c:pt>
                <c:pt idx="1647">
                  <c:v>110.1111111</c:v>
                </c:pt>
                <c:pt idx="1648">
                  <c:v>110.1111111</c:v>
                </c:pt>
                <c:pt idx="1649">
                  <c:v>110.2222222</c:v>
                </c:pt>
                <c:pt idx="1650">
                  <c:v>110.2222222</c:v>
                </c:pt>
                <c:pt idx="1651">
                  <c:v>110.2222222</c:v>
                </c:pt>
                <c:pt idx="1652">
                  <c:v>110.2222222</c:v>
                </c:pt>
                <c:pt idx="1653">
                  <c:v>110.2222222</c:v>
                </c:pt>
                <c:pt idx="1654">
                  <c:v>110.2222222</c:v>
                </c:pt>
                <c:pt idx="1655">
                  <c:v>110.2222222</c:v>
                </c:pt>
                <c:pt idx="1656">
                  <c:v>110.2222222</c:v>
                </c:pt>
                <c:pt idx="1657">
                  <c:v>110.2222222</c:v>
                </c:pt>
                <c:pt idx="1658">
                  <c:v>110.2222222</c:v>
                </c:pt>
                <c:pt idx="1659">
                  <c:v>110.2222222</c:v>
                </c:pt>
                <c:pt idx="1660">
                  <c:v>110.2222222</c:v>
                </c:pt>
                <c:pt idx="1661">
                  <c:v>110.2222222</c:v>
                </c:pt>
                <c:pt idx="1662">
                  <c:v>110.2222222</c:v>
                </c:pt>
                <c:pt idx="1663">
                  <c:v>110.2222222</c:v>
                </c:pt>
                <c:pt idx="1664">
                  <c:v>110.2222222</c:v>
                </c:pt>
                <c:pt idx="1665">
                  <c:v>110.2222222</c:v>
                </c:pt>
                <c:pt idx="1666">
                  <c:v>110.2222222</c:v>
                </c:pt>
                <c:pt idx="1667">
                  <c:v>110.2222222</c:v>
                </c:pt>
                <c:pt idx="1668">
                  <c:v>110.2222222</c:v>
                </c:pt>
                <c:pt idx="1669">
                  <c:v>110.2222222</c:v>
                </c:pt>
                <c:pt idx="1670">
                  <c:v>110.2222222</c:v>
                </c:pt>
                <c:pt idx="1671">
                  <c:v>110.2222222</c:v>
                </c:pt>
                <c:pt idx="1672">
                  <c:v>110.2222222</c:v>
                </c:pt>
                <c:pt idx="1673">
                  <c:v>110.2222222</c:v>
                </c:pt>
                <c:pt idx="1674">
                  <c:v>110.2222222</c:v>
                </c:pt>
                <c:pt idx="1675">
                  <c:v>110.2222222</c:v>
                </c:pt>
                <c:pt idx="1676">
                  <c:v>124</c:v>
                </c:pt>
                <c:pt idx="1677">
                  <c:v>124</c:v>
                </c:pt>
                <c:pt idx="1678">
                  <c:v>124</c:v>
                </c:pt>
                <c:pt idx="1679">
                  <c:v>124</c:v>
                </c:pt>
                <c:pt idx="1680">
                  <c:v>124</c:v>
                </c:pt>
                <c:pt idx="1681">
                  <c:v>124</c:v>
                </c:pt>
                <c:pt idx="1682">
                  <c:v>124</c:v>
                </c:pt>
                <c:pt idx="1683">
                  <c:v>124</c:v>
                </c:pt>
                <c:pt idx="1684">
                  <c:v>124</c:v>
                </c:pt>
                <c:pt idx="1685">
                  <c:v>124</c:v>
                </c:pt>
                <c:pt idx="1686">
                  <c:v>124</c:v>
                </c:pt>
                <c:pt idx="1687">
                  <c:v>124</c:v>
                </c:pt>
                <c:pt idx="1688">
                  <c:v>124</c:v>
                </c:pt>
                <c:pt idx="1689">
                  <c:v>124</c:v>
                </c:pt>
                <c:pt idx="1690">
                  <c:v>124</c:v>
                </c:pt>
                <c:pt idx="1691">
                  <c:v>124</c:v>
                </c:pt>
                <c:pt idx="1692">
                  <c:v>124</c:v>
                </c:pt>
                <c:pt idx="1693">
                  <c:v>124</c:v>
                </c:pt>
                <c:pt idx="1694">
                  <c:v>124</c:v>
                </c:pt>
                <c:pt idx="1695">
                  <c:v>124</c:v>
                </c:pt>
                <c:pt idx="1696">
                  <c:v>124</c:v>
                </c:pt>
                <c:pt idx="1697">
                  <c:v>124.125</c:v>
                </c:pt>
                <c:pt idx="1698">
                  <c:v>124.125</c:v>
                </c:pt>
                <c:pt idx="1699">
                  <c:v>124.125</c:v>
                </c:pt>
                <c:pt idx="1700">
                  <c:v>124.125</c:v>
                </c:pt>
                <c:pt idx="1701">
                  <c:v>124.125</c:v>
                </c:pt>
                <c:pt idx="1702">
                  <c:v>124.125</c:v>
                </c:pt>
                <c:pt idx="1703">
                  <c:v>124.125</c:v>
                </c:pt>
                <c:pt idx="1704">
                  <c:v>124.125</c:v>
                </c:pt>
                <c:pt idx="1705">
                  <c:v>124.125</c:v>
                </c:pt>
                <c:pt idx="1706">
                  <c:v>124.125</c:v>
                </c:pt>
                <c:pt idx="1707">
                  <c:v>124.125</c:v>
                </c:pt>
                <c:pt idx="1708">
                  <c:v>124.125</c:v>
                </c:pt>
                <c:pt idx="1709">
                  <c:v>124.125</c:v>
                </c:pt>
                <c:pt idx="1710">
                  <c:v>124.125</c:v>
                </c:pt>
                <c:pt idx="1711">
                  <c:v>124.125</c:v>
                </c:pt>
                <c:pt idx="1712">
                  <c:v>141.85714290000001</c:v>
                </c:pt>
                <c:pt idx="1713">
                  <c:v>141.85714290000001</c:v>
                </c:pt>
                <c:pt idx="1714">
                  <c:v>141.85714290000001</c:v>
                </c:pt>
                <c:pt idx="1715">
                  <c:v>141.85714290000001</c:v>
                </c:pt>
                <c:pt idx="1716">
                  <c:v>141.85714290000001</c:v>
                </c:pt>
                <c:pt idx="1717">
                  <c:v>141.85714290000001</c:v>
                </c:pt>
                <c:pt idx="1718">
                  <c:v>141.85714290000001</c:v>
                </c:pt>
                <c:pt idx="1719">
                  <c:v>141.85714290000001</c:v>
                </c:pt>
                <c:pt idx="1720">
                  <c:v>141.85714290000001</c:v>
                </c:pt>
                <c:pt idx="1721">
                  <c:v>141.85714290000001</c:v>
                </c:pt>
                <c:pt idx="1722">
                  <c:v>141.85714290000001</c:v>
                </c:pt>
                <c:pt idx="1723">
                  <c:v>141.85714290000001</c:v>
                </c:pt>
                <c:pt idx="1724">
                  <c:v>141.85714290000001</c:v>
                </c:pt>
                <c:pt idx="1725">
                  <c:v>165.5</c:v>
                </c:pt>
                <c:pt idx="1726">
                  <c:v>165.5</c:v>
                </c:pt>
                <c:pt idx="1727">
                  <c:v>165.5</c:v>
                </c:pt>
                <c:pt idx="1728">
                  <c:v>165.5</c:v>
                </c:pt>
                <c:pt idx="1729">
                  <c:v>165.5</c:v>
                </c:pt>
                <c:pt idx="1730">
                  <c:v>165.5</c:v>
                </c:pt>
                <c:pt idx="1731">
                  <c:v>165.5</c:v>
                </c:pt>
                <c:pt idx="1732">
                  <c:v>165.5</c:v>
                </c:pt>
                <c:pt idx="1733">
                  <c:v>165.66666670000001</c:v>
                </c:pt>
                <c:pt idx="1734">
                  <c:v>165.66666670000001</c:v>
                </c:pt>
                <c:pt idx="1735">
                  <c:v>165.66666670000001</c:v>
                </c:pt>
                <c:pt idx="1736">
                  <c:v>165.66666670000001</c:v>
                </c:pt>
                <c:pt idx="1737">
                  <c:v>165.66666670000001</c:v>
                </c:pt>
                <c:pt idx="1738">
                  <c:v>165.66666670000001</c:v>
                </c:pt>
                <c:pt idx="1739">
                  <c:v>165.66666670000001</c:v>
                </c:pt>
                <c:pt idx="1740">
                  <c:v>165.66666670000001</c:v>
                </c:pt>
                <c:pt idx="1741">
                  <c:v>165.66666670000001</c:v>
                </c:pt>
                <c:pt idx="1742">
                  <c:v>165.66666670000001</c:v>
                </c:pt>
                <c:pt idx="1743">
                  <c:v>165.66666670000001</c:v>
                </c:pt>
                <c:pt idx="1744">
                  <c:v>165.66666670000001</c:v>
                </c:pt>
                <c:pt idx="1745">
                  <c:v>165.66666670000001</c:v>
                </c:pt>
                <c:pt idx="1746">
                  <c:v>165.83333329999999</c:v>
                </c:pt>
                <c:pt idx="1747">
                  <c:v>165.83333329999999</c:v>
                </c:pt>
                <c:pt idx="1748">
                  <c:v>165.83333329999999</c:v>
                </c:pt>
                <c:pt idx="1749">
                  <c:v>165.83333329999999</c:v>
                </c:pt>
                <c:pt idx="1750">
                  <c:v>165.83333329999999</c:v>
                </c:pt>
                <c:pt idx="1751">
                  <c:v>165.83333329999999</c:v>
                </c:pt>
                <c:pt idx="1752">
                  <c:v>165.83333329999999</c:v>
                </c:pt>
                <c:pt idx="1753">
                  <c:v>165.83333329999999</c:v>
                </c:pt>
                <c:pt idx="1754">
                  <c:v>165.83333329999999</c:v>
                </c:pt>
                <c:pt idx="1755">
                  <c:v>165.83333329999999</c:v>
                </c:pt>
                <c:pt idx="1756">
                  <c:v>165.83333329999999</c:v>
                </c:pt>
                <c:pt idx="1757">
                  <c:v>165.83333329999999</c:v>
                </c:pt>
                <c:pt idx="1758">
                  <c:v>165.83333329999999</c:v>
                </c:pt>
                <c:pt idx="1759">
                  <c:v>165.83333329999999</c:v>
                </c:pt>
                <c:pt idx="1760">
                  <c:v>165.83333329999999</c:v>
                </c:pt>
                <c:pt idx="1761">
                  <c:v>165.83333329999999</c:v>
                </c:pt>
                <c:pt idx="1762">
                  <c:v>165.83333329999999</c:v>
                </c:pt>
                <c:pt idx="1763">
                  <c:v>165.83333329999999</c:v>
                </c:pt>
                <c:pt idx="1764">
                  <c:v>165.83333329999999</c:v>
                </c:pt>
                <c:pt idx="1765">
                  <c:v>165.83333329999999</c:v>
                </c:pt>
                <c:pt idx="1766">
                  <c:v>165.83333329999999</c:v>
                </c:pt>
                <c:pt idx="1767">
                  <c:v>165.83333329999999</c:v>
                </c:pt>
                <c:pt idx="1768">
                  <c:v>165.83333329999999</c:v>
                </c:pt>
                <c:pt idx="1769">
                  <c:v>165.83333329999999</c:v>
                </c:pt>
                <c:pt idx="1770">
                  <c:v>165.83333329999999</c:v>
                </c:pt>
                <c:pt idx="1771">
                  <c:v>165.83333329999999</c:v>
                </c:pt>
                <c:pt idx="1772">
                  <c:v>165.83333329999999</c:v>
                </c:pt>
                <c:pt idx="1773">
                  <c:v>165.83333329999999</c:v>
                </c:pt>
                <c:pt idx="1774">
                  <c:v>165.83333329999999</c:v>
                </c:pt>
                <c:pt idx="1775">
                  <c:v>165.83333329999999</c:v>
                </c:pt>
                <c:pt idx="1776">
                  <c:v>165.83333329999999</c:v>
                </c:pt>
                <c:pt idx="1777">
                  <c:v>165.83333329999999</c:v>
                </c:pt>
                <c:pt idx="1778">
                  <c:v>165.83333329999999</c:v>
                </c:pt>
                <c:pt idx="1779">
                  <c:v>165.83333329999999</c:v>
                </c:pt>
                <c:pt idx="1780">
                  <c:v>165.83333329999999</c:v>
                </c:pt>
                <c:pt idx="1781">
                  <c:v>165.83333329999999</c:v>
                </c:pt>
                <c:pt idx="1782">
                  <c:v>165.83333329999999</c:v>
                </c:pt>
                <c:pt idx="1783">
                  <c:v>165.83333329999999</c:v>
                </c:pt>
                <c:pt idx="1784">
                  <c:v>165.83333329999999</c:v>
                </c:pt>
                <c:pt idx="1785">
                  <c:v>165.83333329999999</c:v>
                </c:pt>
                <c:pt idx="1786">
                  <c:v>165.83333329999999</c:v>
                </c:pt>
                <c:pt idx="1787">
                  <c:v>165.83333329999999</c:v>
                </c:pt>
                <c:pt idx="1788">
                  <c:v>165.83333329999999</c:v>
                </c:pt>
                <c:pt idx="1789">
                  <c:v>165.83333329999999</c:v>
                </c:pt>
                <c:pt idx="1790">
                  <c:v>165.83333329999999</c:v>
                </c:pt>
                <c:pt idx="1791">
                  <c:v>165.83333329999999</c:v>
                </c:pt>
                <c:pt idx="1792">
                  <c:v>165.83333329999999</c:v>
                </c:pt>
                <c:pt idx="1793">
                  <c:v>165.83333329999999</c:v>
                </c:pt>
                <c:pt idx="1794">
                  <c:v>165.83333329999999</c:v>
                </c:pt>
                <c:pt idx="1795">
                  <c:v>165.83333329999999</c:v>
                </c:pt>
                <c:pt idx="1796">
                  <c:v>165.83333329999999</c:v>
                </c:pt>
                <c:pt idx="1797">
                  <c:v>165.83333329999999</c:v>
                </c:pt>
                <c:pt idx="1798">
                  <c:v>165.83333329999999</c:v>
                </c:pt>
                <c:pt idx="1799">
                  <c:v>165.83333329999999</c:v>
                </c:pt>
                <c:pt idx="1800">
                  <c:v>165.83333329999999</c:v>
                </c:pt>
                <c:pt idx="1801">
                  <c:v>165.83333329999999</c:v>
                </c:pt>
                <c:pt idx="1802">
                  <c:v>165.83333329999999</c:v>
                </c:pt>
                <c:pt idx="1803">
                  <c:v>165.83333329999999</c:v>
                </c:pt>
                <c:pt idx="1804">
                  <c:v>165.83333329999999</c:v>
                </c:pt>
                <c:pt idx="1805">
                  <c:v>165.83333329999999</c:v>
                </c:pt>
                <c:pt idx="1806">
                  <c:v>165.83333329999999</c:v>
                </c:pt>
                <c:pt idx="1807">
                  <c:v>165.83333329999999</c:v>
                </c:pt>
                <c:pt idx="1808">
                  <c:v>165.83333329999999</c:v>
                </c:pt>
                <c:pt idx="1809">
                  <c:v>165.83333329999999</c:v>
                </c:pt>
                <c:pt idx="1810">
                  <c:v>165.83333329999999</c:v>
                </c:pt>
                <c:pt idx="1811">
                  <c:v>165.83333329999999</c:v>
                </c:pt>
                <c:pt idx="1812">
                  <c:v>165.83333329999999</c:v>
                </c:pt>
                <c:pt idx="1813">
                  <c:v>165.83333329999999</c:v>
                </c:pt>
                <c:pt idx="1814">
                  <c:v>165.83333329999999</c:v>
                </c:pt>
                <c:pt idx="1815">
                  <c:v>165.83333329999999</c:v>
                </c:pt>
                <c:pt idx="1816">
                  <c:v>165.83333329999999</c:v>
                </c:pt>
                <c:pt idx="1817">
                  <c:v>165.83333329999999</c:v>
                </c:pt>
                <c:pt idx="1818">
                  <c:v>165.83333329999999</c:v>
                </c:pt>
                <c:pt idx="1819">
                  <c:v>165.83333329999999</c:v>
                </c:pt>
                <c:pt idx="1820">
                  <c:v>165.83333329999999</c:v>
                </c:pt>
                <c:pt idx="1821">
                  <c:v>165.83333329999999</c:v>
                </c:pt>
                <c:pt idx="1822">
                  <c:v>165.83333329999999</c:v>
                </c:pt>
                <c:pt idx="1823">
                  <c:v>165.83333329999999</c:v>
                </c:pt>
                <c:pt idx="1824">
                  <c:v>165.83333329999999</c:v>
                </c:pt>
                <c:pt idx="1825">
                  <c:v>165.83333329999999</c:v>
                </c:pt>
                <c:pt idx="1826">
                  <c:v>165.83333329999999</c:v>
                </c:pt>
                <c:pt idx="1827">
                  <c:v>165.83333329999999</c:v>
                </c:pt>
                <c:pt idx="1828">
                  <c:v>165.83333329999999</c:v>
                </c:pt>
                <c:pt idx="1829">
                  <c:v>165.83333329999999</c:v>
                </c:pt>
                <c:pt idx="1830">
                  <c:v>165.83333329999999</c:v>
                </c:pt>
                <c:pt idx="1831">
                  <c:v>165.83333329999999</c:v>
                </c:pt>
                <c:pt idx="1832">
                  <c:v>165.83333329999999</c:v>
                </c:pt>
                <c:pt idx="1833">
                  <c:v>165.83333329999999</c:v>
                </c:pt>
                <c:pt idx="1834">
                  <c:v>165.83333329999999</c:v>
                </c:pt>
                <c:pt idx="1835">
                  <c:v>165.83333329999999</c:v>
                </c:pt>
                <c:pt idx="1836">
                  <c:v>165.83333329999999</c:v>
                </c:pt>
                <c:pt idx="1837">
                  <c:v>165.83333329999999</c:v>
                </c:pt>
                <c:pt idx="1838">
                  <c:v>165.83333329999999</c:v>
                </c:pt>
                <c:pt idx="1839">
                  <c:v>165.83333329999999</c:v>
                </c:pt>
                <c:pt idx="1840">
                  <c:v>165.83333329999999</c:v>
                </c:pt>
                <c:pt idx="1841">
                  <c:v>165.83333329999999</c:v>
                </c:pt>
                <c:pt idx="1842">
                  <c:v>165.83333329999999</c:v>
                </c:pt>
                <c:pt idx="1843">
                  <c:v>165.83333329999999</c:v>
                </c:pt>
                <c:pt idx="1844">
                  <c:v>165.83333329999999</c:v>
                </c:pt>
                <c:pt idx="1845">
                  <c:v>165.83333329999999</c:v>
                </c:pt>
                <c:pt idx="1846">
                  <c:v>165.83333329999999</c:v>
                </c:pt>
                <c:pt idx="1847">
                  <c:v>165.83333329999999</c:v>
                </c:pt>
                <c:pt idx="1848">
                  <c:v>165.83333329999999</c:v>
                </c:pt>
                <c:pt idx="1849">
                  <c:v>199</c:v>
                </c:pt>
                <c:pt idx="1850">
                  <c:v>199</c:v>
                </c:pt>
                <c:pt idx="1851">
                  <c:v>199</c:v>
                </c:pt>
                <c:pt idx="1852">
                  <c:v>199</c:v>
                </c:pt>
                <c:pt idx="1853">
                  <c:v>248.75</c:v>
                </c:pt>
                <c:pt idx="1854">
                  <c:v>248.75</c:v>
                </c:pt>
                <c:pt idx="1855">
                  <c:v>248.75</c:v>
                </c:pt>
                <c:pt idx="1856">
                  <c:v>248.75</c:v>
                </c:pt>
                <c:pt idx="1857">
                  <c:v>248.75</c:v>
                </c:pt>
                <c:pt idx="1858">
                  <c:v>248.75</c:v>
                </c:pt>
                <c:pt idx="1859">
                  <c:v>248.75</c:v>
                </c:pt>
                <c:pt idx="1860">
                  <c:v>248.75</c:v>
                </c:pt>
                <c:pt idx="1861">
                  <c:v>248.75</c:v>
                </c:pt>
                <c:pt idx="1862">
                  <c:v>248.75</c:v>
                </c:pt>
                <c:pt idx="1863">
                  <c:v>248.75</c:v>
                </c:pt>
                <c:pt idx="1864">
                  <c:v>248.75</c:v>
                </c:pt>
                <c:pt idx="1865">
                  <c:v>248.75</c:v>
                </c:pt>
                <c:pt idx="1866">
                  <c:v>248.75</c:v>
                </c:pt>
                <c:pt idx="1867">
                  <c:v>248.75</c:v>
                </c:pt>
                <c:pt idx="1868">
                  <c:v>248.75</c:v>
                </c:pt>
                <c:pt idx="1869">
                  <c:v>248.75</c:v>
                </c:pt>
                <c:pt idx="1870">
                  <c:v>249</c:v>
                </c:pt>
                <c:pt idx="1871">
                  <c:v>249</c:v>
                </c:pt>
                <c:pt idx="1872">
                  <c:v>249</c:v>
                </c:pt>
                <c:pt idx="1873">
                  <c:v>249</c:v>
                </c:pt>
                <c:pt idx="1874">
                  <c:v>249.25</c:v>
                </c:pt>
                <c:pt idx="1875">
                  <c:v>249.25</c:v>
                </c:pt>
                <c:pt idx="1876">
                  <c:v>249.25</c:v>
                </c:pt>
                <c:pt idx="1877">
                  <c:v>249.25</c:v>
                </c:pt>
                <c:pt idx="1878">
                  <c:v>249.25</c:v>
                </c:pt>
                <c:pt idx="1879">
                  <c:v>249.25</c:v>
                </c:pt>
                <c:pt idx="1880">
                  <c:v>249.25</c:v>
                </c:pt>
                <c:pt idx="1881">
                  <c:v>249.25</c:v>
                </c:pt>
                <c:pt idx="1882">
                  <c:v>249.25</c:v>
                </c:pt>
                <c:pt idx="1883">
                  <c:v>249.25</c:v>
                </c:pt>
                <c:pt idx="1884">
                  <c:v>249.25</c:v>
                </c:pt>
                <c:pt idx="1885">
                  <c:v>249.25</c:v>
                </c:pt>
                <c:pt idx="1886">
                  <c:v>249.25</c:v>
                </c:pt>
                <c:pt idx="1887">
                  <c:v>249.25</c:v>
                </c:pt>
                <c:pt idx="1888">
                  <c:v>249.25</c:v>
                </c:pt>
                <c:pt idx="1889">
                  <c:v>249.25</c:v>
                </c:pt>
                <c:pt idx="1890">
                  <c:v>249.25</c:v>
                </c:pt>
                <c:pt idx="1891">
                  <c:v>249.25</c:v>
                </c:pt>
                <c:pt idx="1892">
                  <c:v>249.25</c:v>
                </c:pt>
                <c:pt idx="1893">
                  <c:v>249.25</c:v>
                </c:pt>
                <c:pt idx="1894">
                  <c:v>249.25</c:v>
                </c:pt>
                <c:pt idx="1895">
                  <c:v>249.25</c:v>
                </c:pt>
                <c:pt idx="1896">
                  <c:v>249.25</c:v>
                </c:pt>
                <c:pt idx="1897">
                  <c:v>249.25</c:v>
                </c:pt>
                <c:pt idx="1898">
                  <c:v>249.25</c:v>
                </c:pt>
                <c:pt idx="1899">
                  <c:v>249.25</c:v>
                </c:pt>
                <c:pt idx="1900">
                  <c:v>249.25</c:v>
                </c:pt>
                <c:pt idx="1901">
                  <c:v>249.25</c:v>
                </c:pt>
                <c:pt idx="1902">
                  <c:v>249.25</c:v>
                </c:pt>
                <c:pt idx="1903">
                  <c:v>249.25</c:v>
                </c:pt>
                <c:pt idx="1904">
                  <c:v>249.25</c:v>
                </c:pt>
                <c:pt idx="1905">
                  <c:v>249.25</c:v>
                </c:pt>
                <c:pt idx="1906">
                  <c:v>249.25</c:v>
                </c:pt>
                <c:pt idx="1907">
                  <c:v>249.25</c:v>
                </c:pt>
                <c:pt idx="1908">
                  <c:v>249.25</c:v>
                </c:pt>
                <c:pt idx="1909">
                  <c:v>249.25</c:v>
                </c:pt>
                <c:pt idx="1910">
                  <c:v>249.25</c:v>
                </c:pt>
                <c:pt idx="1911">
                  <c:v>249.25</c:v>
                </c:pt>
                <c:pt idx="1912">
                  <c:v>249.25</c:v>
                </c:pt>
                <c:pt idx="1913">
                  <c:v>249.25</c:v>
                </c:pt>
                <c:pt idx="1914">
                  <c:v>249.25</c:v>
                </c:pt>
                <c:pt idx="1915">
                  <c:v>249.25</c:v>
                </c:pt>
                <c:pt idx="1916">
                  <c:v>249.25</c:v>
                </c:pt>
                <c:pt idx="1917">
                  <c:v>249.25</c:v>
                </c:pt>
                <c:pt idx="1918">
                  <c:v>249.25</c:v>
                </c:pt>
                <c:pt idx="1919">
                  <c:v>249.25</c:v>
                </c:pt>
                <c:pt idx="1920">
                  <c:v>249.25</c:v>
                </c:pt>
                <c:pt idx="1921">
                  <c:v>249.25</c:v>
                </c:pt>
                <c:pt idx="1922">
                  <c:v>249.25</c:v>
                </c:pt>
                <c:pt idx="1923">
                  <c:v>249.25</c:v>
                </c:pt>
                <c:pt idx="1924">
                  <c:v>249.25</c:v>
                </c:pt>
                <c:pt idx="1925">
                  <c:v>249.25</c:v>
                </c:pt>
                <c:pt idx="1926">
                  <c:v>249.25</c:v>
                </c:pt>
                <c:pt idx="1927">
                  <c:v>249.25</c:v>
                </c:pt>
                <c:pt idx="1928">
                  <c:v>249.25</c:v>
                </c:pt>
                <c:pt idx="1929">
                  <c:v>249.25</c:v>
                </c:pt>
                <c:pt idx="1930">
                  <c:v>249.25</c:v>
                </c:pt>
                <c:pt idx="1931">
                  <c:v>249.25</c:v>
                </c:pt>
                <c:pt idx="1932">
                  <c:v>249.25</c:v>
                </c:pt>
                <c:pt idx="1933">
                  <c:v>249.25</c:v>
                </c:pt>
                <c:pt idx="1934">
                  <c:v>249.25</c:v>
                </c:pt>
                <c:pt idx="1935">
                  <c:v>249.25</c:v>
                </c:pt>
                <c:pt idx="1936">
                  <c:v>249.25</c:v>
                </c:pt>
                <c:pt idx="1937">
                  <c:v>249.25</c:v>
                </c:pt>
                <c:pt idx="1938">
                  <c:v>249.25</c:v>
                </c:pt>
                <c:pt idx="1939">
                  <c:v>249.25</c:v>
                </c:pt>
                <c:pt idx="1940">
                  <c:v>249.25</c:v>
                </c:pt>
                <c:pt idx="1941">
                  <c:v>249.25</c:v>
                </c:pt>
                <c:pt idx="1942">
                  <c:v>249.25</c:v>
                </c:pt>
                <c:pt idx="1943">
                  <c:v>249.25</c:v>
                </c:pt>
                <c:pt idx="1944">
                  <c:v>249.25</c:v>
                </c:pt>
                <c:pt idx="1945">
                  <c:v>249.25</c:v>
                </c:pt>
                <c:pt idx="1946">
                  <c:v>249.25</c:v>
                </c:pt>
                <c:pt idx="1947">
                  <c:v>249.25</c:v>
                </c:pt>
                <c:pt idx="1948">
                  <c:v>249.25</c:v>
                </c:pt>
                <c:pt idx="1949">
                  <c:v>249.25</c:v>
                </c:pt>
                <c:pt idx="1950">
                  <c:v>249.25</c:v>
                </c:pt>
                <c:pt idx="1951">
                  <c:v>249.25</c:v>
                </c:pt>
                <c:pt idx="1952">
                  <c:v>249.25</c:v>
                </c:pt>
                <c:pt idx="1953">
                  <c:v>249.25</c:v>
                </c:pt>
                <c:pt idx="1954">
                  <c:v>249.25</c:v>
                </c:pt>
                <c:pt idx="1955">
                  <c:v>249.25</c:v>
                </c:pt>
                <c:pt idx="1956">
                  <c:v>249.25</c:v>
                </c:pt>
                <c:pt idx="1957">
                  <c:v>249.25</c:v>
                </c:pt>
                <c:pt idx="1958">
                  <c:v>249.25</c:v>
                </c:pt>
                <c:pt idx="1959">
                  <c:v>249.25</c:v>
                </c:pt>
                <c:pt idx="1960">
                  <c:v>249.25</c:v>
                </c:pt>
                <c:pt idx="1961">
                  <c:v>249.25</c:v>
                </c:pt>
                <c:pt idx="1962">
                  <c:v>249.25</c:v>
                </c:pt>
                <c:pt idx="1963">
                  <c:v>249.25</c:v>
                </c:pt>
                <c:pt idx="1964">
                  <c:v>249.25</c:v>
                </c:pt>
                <c:pt idx="1965">
                  <c:v>249.25</c:v>
                </c:pt>
                <c:pt idx="1966">
                  <c:v>249.25</c:v>
                </c:pt>
                <c:pt idx="1967">
                  <c:v>249.25</c:v>
                </c:pt>
                <c:pt idx="1968">
                  <c:v>249.25</c:v>
                </c:pt>
                <c:pt idx="1969">
                  <c:v>249.25</c:v>
                </c:pt>
                <c:pt idx="1970">
                  <c:v>249.25</c:v>
                </c:pt>
                <c:pt idx="1971">
                  <c:v>249.25</c:v>
                </c:pt>
                <c:pt idx="1972">
                  <c:v>249.25</c:v>
                </c:pt>
                <c:pt idx="1973">
                  <c:v>249.25</c:v>
                </c:pt>
                <c:pt idx="1974">
                  <c:v>249.25</c:v>
                </c:pt>
                <c:pt idx="1975">
                  <c:v>249.25</c:v>
                </c:pt>
                <c:pt idx="1976">
                  <c:v>249.25</c:v>
                </c:pt>
                <c:pt idx="1977">
                  <c:v>249.25</c:v>
                </c:pt>
                <c:pt idx="1978">
                  <c:v>249.25</c:v>
                </c:pt>
                <c:pt idx="1979">
                  <c:v>249.25</c:v>
                </c:pt>
                <c:pt idx="1980">
                  <c:v>249.25</c:v>
                </c:pt>
                <c:pt idx="1981">
                  <c:v>249.25</c:v>
                </c:pt>
                <c:pt idx="1982">
                  <c:v>249.25</c:v>
                </c:pt>
                <c:pt idx="1983">
                  <c:v>249.25</c:v>
                </c:pt>
                <c:pt idx="1984">
                  <c:v>249.25</c:v>
                </c:pt>
                <c:pt idx="1985">
                  <c:v>249.25</c:v>
                </c:pt>
                <c:pt idx="1986">
                  <c:v>249.25</c:v>
                </c:pt>
                <c:pt idx="1987">
                  <c:v>249.25</c:v>
                </c:pt>
                <c:pt idx="1988">
                  <c:v>249.25</c:v>
                </c:pt>
                <c:pt idx="1989">
                  <c:v>249.25</c:v>
                </c:pt>
                <c:pt idx="1990">
                  <c:v>249.25</c:v>
                </c:pt>
                <c:pt idx="1991">
                  <c:v>249.25</c:v>
                </c:pt>
                <c:pt idx="1992">
                  <c:v>249.25</c:v>
                </c:pt>
                <c:pt idx="1993">
                  <c:v>249.25</c:v>
                </c:pt>
                <c:pt idx="1994">
                  <c:v>249.25</c:v>
                </c:pt>
                <c:pt idx="1995">
                  <c:v>332.33333329999999</c:v>
                </c:pt>
                <c:pt idx="1996">
                  <c:v>332.33333329999999</c:v>
                </c:pt>
                <c:pt idx="1997">
                  <c:v>332.33333329999999</c:v>
                </c:pt>
                <c:pt idx="1998">
                  <c:v>332.33333329999999</c:v>
                </c:pt>
                <c:pt idx="1999">
                  <c:v>332.33333329999999</c:v>
                </c:pt>
                <c:pt idx="2000">
                  <c:v>332.33333329999999</c:v>
                </c:pt>
                <c:pt idx="2001">
                  <c:v>332.33333329999999</c:v>
                </c:pt>
                <c:pt idx="2002">
                  <c:v>332.33333329999999</c:v>
                </c:pt>
                <c:pt idx="2003">
                  <c:v>332.33333329999999</c:v>
                </c:pt>
                <c:pt idx="2004">
                  <c:v>332.33333329999999</c:v>
                </c:pt>
                <c:pt idx="2005">
                  <c:v>332.33333329999999</c:v>
                </c:pt>
                <c:pt idx="2006">
                  <c:v>332.33333329999999</c:v>
                </c:pt>
                <c:pt idx="2007">
                  <c:v>332.33333329999999</c:v>
                </c:pt>
                <c:pt idx="2008">
                  <c:v>332.33333329999999</c:v>
                </c:pt>
                <c:pt idx="2009">
                  <c:v>332.33333329999999</c:v>
                </c:pt>
                <c:pt idx="2010">
                  <c:v>332.33333329999999</c:v>
                </c:pt>
                <c:pt idx="2011">
                  <c:v>332.33333329999999</c:v>
                </c:pt>
                <c:pt idx="2012">
                  <c:v>332.33333329999999</c:v>
                </c:pt>
                <c:pt idx="2013">
                  <c:v>332.33333329999999</c:v>
                </c:pt>
                <c:pt idx="2014">
                  <c:v>332.33333329999999</c:v>
                </c:pt>
                <c:pt idx="2015">
                  <c:v>332.33333329999999</c:v>
                </c:pt>
                <c:pt idx="2016">
                  <c:v>332.66666670000001</c:v>
                </c:pt>
                <c:pt idx="2017">
                  <c:v>332.66666670000001</c:v>
                </c:pt>
                <c:pt idx="2018">
                  <c:v>332.66666670000001</c:v>
                </c:pt>
                <c:pt idx="2019">
                  <c:v>332.66666670000001</c:v>
                </c:pt>
                <c:pt idx="2020">
                  <c:v>332.66666670000001</c:v>
                </c:pt>
                <c:pt idx="2021">
                  <c:v>332.66666670000001</c:v>
                </c:pt>
                <c:pt idx="2022">
                  <c:v>332.66666670000001</c:v>
                </c:pt>
                <c:pt idx="2023">
                  <c:v>332.66666670000001</c:v>
                </c:pt>
                <c:pt idx="2024">
                  <c:v>332.66666670000001</c:v>
                </c:pt>
                <c:pt idx="2025">
                  <c:v>332.66666670000001</c:v>
                </c:pt>
                <c:pt idx="2026">
                  <c:v>332.66666670000001</c:v>
                </c:pt>
                <c:pt idx="2027">
                  <c:v>332.66666670000001</c:v>
                </c:pt>
                <c:pt idx="2028">
                  <c:v>332.66666670000001</c:v>
                </c:pt>
                <c:pt idx="2029">
                  <c:v>332.66666670000001</c:v>
                </c:pt>
                <c:pt idx="2030">
                  <c:v>332.66666670000001</c:v>
                </c:pt>
                <c:pt idx="2031">
                  <c:v>332.66666670000001</c:v>
                </c:pt>
                <c:pt idx="2032">
                  <c:v>332.66666670000001</c:v>
                </c:pt>
                <c:pt idx="2033">
                  <c:v>332.66666670000001</c:v>
                </c:pt>
                <c:pt idx="2034">
                  <c:v>332.66666670000001</c:v>
                </c:pt>
                <c:pt idx="2035">
                  <c:v>332.66666670000001</c:v>
                </c:pt>
                <c:pt idx="2036">
                  <c:v>332.66666670000001</c:v>
                </c:pt>
                <c:pt idx="2037">
                  <c:v>332.66666670000001</c:v>
                </c:pt>
                <c:pt idx="2038">
                  <c:v>332.66666670000001</c:v>
                </c:pt>
                <c:pt idx="2039">
                  <c:v>332.66666670000001</c:v>
                </c:pt>
                <c:pt idx="2040">
                  <c:v>332.66666670000001</c:v>
                </c:pt>
                <c:pt idx="2041">
                  <c:v>332.66666670000001</c:v>
                </c:pt>
                <c:pt idx="2042">
                  <c:v>332.66666670000001</c:v>
                </c:pt>
                <c:pt idx="2043">
                  <c:v>332.66666670000001</c:v>
                </c:pt>
                <c:pt idx="2044">
                  <c:v>332.66666670000001</c:v>
                </c:pt>
                <c:pt idx="2045">
                  <c:v>332.66666670000001</c:v>
                </c:pt>
                <c:pt idx="2046">
                  <c:v>332.66666670000001</c:v>
                </c:pt>
                <c:pt idx="2047">
                  <c:v>332.66666670000001</c:v>
                </c:pt>
                <c:pt idx="2048">
                  <c:v>332.66666670000001</c:v>
                </c:pt>
                <c:pt idx="2049">
                  <c:v>332.66666670000001</c:v>
                </c:pt>
                <c:pt idx="2050">
                  <c:v>332.66666670000001</c:v>
                </c:pt>
                <c:pt idx="2051">
                  <c:v>332.66666670000001</c:v>
                </c:pt>
                <c:pt idx="2052">
                  <c:v>332.66666670000001</c:v>
                </c:pt>
                <c:pt idx="2053">
                  <c:v>332.66666670000001</c:v>
                </c:pt>
                <c:pt idx="2054">
                  <c:v>332.66666670000001</c:v>
                </c:pt>
                <c:pt idx="2055">
                  <c:v>332.66666670000001</c:v>
                </c:pt>
                <c:pt idx="2056">
                  <c:v>332.66666670000001</c:v>
                </c:pt>
                <c:pt idx="2057">
                  <c:v>332.66666670000001</c:v>
                </c:pt>
                <c:pt idx="2058">
                  <c:v>332.66666670000001</c:v>
                </c:pt>
                <c:pt idx="2059">
                  <c:v>332.66666670000001</c:v>
                </c:pt>
                <c:pt idx="2060">
                  <c:v>332.66666670000001</c:v>
                </c:pt>
                <c:pt idx="2061">
                  <c:v>332.66666670000001</c:v>
                </c:pt>
                <c:pt idx="2062">
                  <c:v>332.66666670000001</c:v>
                </c:pt>
                <c:pt idx="2063">
                  <c:v>332.66666670000001</c:v>
                </c:pt>
                <c:pt idx="2064">
                  <c:v>332.66666670000001</c:v>
                </c:pt>
                <c:pt idx="2065">
                  <c:v>332.66666670000001</c:v>
                </c:pt>
                <c:pt idx="2066">
                  <c:v>332.66666670000001</c:v>
                </c:pt>
                <c:pt idx="2067">
                  <c:v>332.66666670000001</c:v>
                </c:pt>
                <c:pt idx="2068">
                  <c:v>332.66666670000001</c:v>
                </c:pt>
                <c:pt idx="2069">
                  <c:v>332.66666670000001</c:v>
                </c:pt>
                <c:pt idx="2070">
                  <c:v>332.66666670000001</c:v>
                </c:pt>
                <c:pt idx="2071">
                  <c:v>332.66666670000001</c:v>
                </c:pt>
                <c:pt idx="2072">
                  <c:v>332.66666670000001</c:v>
                </c:pt>
                <c:pt idx="2073">
                  <c:v>332.66666670000001</c:v>
                </c:pt>
                <c:pt idx="2074">
                  <c:v>332.66666670000001</c:v>
                </c:pt>
                <c:pt idx="2075">
                  <c:v>332.66666670000001</c:v>
                </c:pt>
                <c:pt idx="2076">
                  <c:v>332.66666670000001</c:v>
                </c:pt>
                <c:pt idx="2077">
                  <c:v>332.66666670000001</c:v>
                </c:pt>
                <c:pt idx="2078">
                  <c:v>332.66666670000001</c:v>
                </c:pt>
                <c:pt idx="2079">
                  <c:v>332.66666670000001</c:v>
                </c:pt>
                <c:pt idx="2080">
                  <c:v>332.66666670000001</c:v>
                </c:pt>
                <c:pt idx="2081">
                  <c:v>332.66666670000001</c:v>
                </c:pt>
                <c:pt idx="2082">
                  <c:v>332.66666670000001</c:v>
                </c:pt>
                <c:pt idx="2083">
                  <c:v>332.66666670000001</c:v>
                </c:pt>
                <c:pt idx="2084">
                  <c:v>332.66666670000001</c:v>
                </c:pt>
                <c:pt idx="2085">
                  <c:v>332.66666670000001</c:v>
                </c:pt>
                <c:pt idx="2086">
                  <c:v>332.66666670000001</c:v>
                </c:pt>
                <c:pt idx="2087">
                  <c:v>332.66666670000001</c:v>
                </c:pt>
                <c:pt idx="2088">
                  <c:v>332.66666670000001</c:v>
                </c:pt>
                <c:pt idx="2089">
                  <c:v>332.66666670000001</c:v>
                </c:pt>
                <c:pt idx="2090">
                  <c:v>332.66666670000001</c:v>
                </c:pt>
                <c:pt idx="2091">
                  <c:v>332.66666670000001</c:v>
                </c:pt>
                <c:pt idx="2092">
                  <c:v>332.66666670000001</c:v>
                </c:pt>
                <c:pt idx="2093">
                  <c:v>332.66666670000001</c:v>
                </c:pt>
                <c:pt idx="2094">
                  <c:v>332.66666670000001</c:v>
                </c:pt>
                <c:pt idx="2095">
                  <c:v>332.66666670000001</c:v>
                </c:pt>
                <c:pt idx="2096">
                  <c:v>332.66666670000001</c:v>
                </c:pt>
                <c:pt idx="2097">
                  <c:v>332.66666670000001</c:v>
                </c:pt>
                <c:pt idx="2098">
                  <c:v>332.66666670000001</c:v>
                </c:pt>
                <c:pt idx="2099">
                  <c:v>332.66666670000001</c:v>
                </c:pt>
                <c:pt idx="2100">
                  <c:v>332.66666670000001</c:v>
                </c:pt>
                <c:pt idx="2101">
                  <c:v>332.66666670000001</c:v>
                </c:pt>
                <c:pt idx="2102">
                  <c:v>332.66666670000001</c:v>
                </c:pt>
                <c:pt idx="2103">
                  <c:v>332.66666670000001</c:v>
                </c:pt>
                <c:pt idx="2104">
                  <c:v>332.66666670000001</c:v>
                </c:pt>
                <c:pt idx="2105">
                  <c:v>332.66666670000001</c:v>
                </c:pt>
                <c:pt idx="2106">
                  <c:v>332.66666670000001</c:v>
                </c:pt>
                <c:pt idx="2107">
                  <c:v>332.66666670000001</c:v>
                </c:pt>
                <c:pt idx="2108">
                  <c:v>332.66666670000001</c:v>
                </c:pt>
                <c:pt idx="2109">
                  <c:v>332.66666670000001</c:v>
                </c:pt>
                <c:pt idx="2110">
                  <c:v>332.66666670000001</c:v>
                </c:pt>
                <c:pt idx="2111">
                  <c:v>332.66666670000001</c:v>
                </c:pt>
                <c:pt idx="2112">
                  <c:v>332.66666670000001</c:v>
                </c:pt>
                <c:pt idx="2113">
                  <c:v>332.66666670000001</c:v>
                </c:pt>
                <c:pt idx="2114">
                  <c:v>332.66666670000001</c:v>
                </c:pt>
                <c:pt idx="2115">
                  <c:v>332.66666670000001</c:v>
                </c:pt>
                <c:pt idx="2116">
                  <c:v>332.66666670000001</c:v>
                </c:pt>
                <c:pt idx="2117">
                  <c:v>332.66666670000001</c:v>
                </c:pt>
                <c:pt idx="2118">
                  <c:v>332.66666670000001</c:v>
                </c:pt>
                <c:pt idx="2119">
                  <c:v>332.66666670000001</c:v>
                </c:pt>
                <c:pt idx="2120">
                  <c:v>332.66666670000001</c:v>
                </c:pt>
                <c:pt idx="2121">
                  <c:v>332.66666670000001</c:v>
                </c:pt>
                <c:pt idx="2122">
                  <c:v>332.66666670000001</c:v>
                </c:pt>
                <c:pt idx="2123">
                  <c:v>332.66666670000001</c:v>
                </c:pt>
                <c:pt idx="2124">
                  <c:v>332.66666670000001</c:v>
                </c:pt>
                <c:pt idx="2125">
                  <c:v>332.66666670000001</c:v>
                </c:pt>
                <c:pt idx="2126">
                  <c:v>332.66666670000001</c:v>
                </c:pt>
                <c:pt idx="2127">
                  <c:v>332.66666670000001</c:v>
                </c:pt>
                <c:pt idx="2128">
                  <c:v>332.66666670000001</c:v>
                </c:pt>
                <c:pt idx="2129">
                  <c:v>332.66666670000001</c:v>
                </c:pt>
                <c:pt idx="2130">
                  <c:v>332.66666670000001</c:v>
                </c:pt>
                <c:pt idx="2131">
                  <c:v>332.66666670000001</c:v>
                </c:pt>
                <c:pt idx="2132">
                  <c:v>332.66666670000001</c:v>
                </c:pt>
                <c:pt idx="2133">
                  <c:v>332.66666670000001</c:v>
                </c:pt>
                <c:pt idx="2134">
                  <c:v>332.66666670000001</c:v>
                </c:pt>
                <c:pt idx="2135">
                  <c:v>332.66666670000001</c:v>
                </c:pt>
                <c:pt idx="2136">
                  <c:v>332.66666670000001</c:v>
                </c:pt>
                <c:pt idx="2137">
                  <c:v>332.66666670000001</c:v>
                </c:pt>
                <c:pt idx="2138">
                  <c:v>332.66666670000001</c:v>
                </c:pt>
                <c:pt idx="2139">
                  <c:v>332.66666670000001</c:v>
                </c:pt>
                <c:pt idx="2140">
                  <c:v>332.66666670000001</c:v>
                </c:pt>
                <c:pt idx="2141">
                  <c:v>332.66666670000001</c:v>
                </c:pt>
                <c:pt idx="2142">
                  <c:v>332.66666670000001</c:v>
                </c:pt>
                <c:pt idx="2143">
                  <c:v>332.66666670000001</c:v>
                </c:pt>
                <c:pt idx="2144">
                  <c:v>332.66666670000001</c:v>
                </c:pt>
                <c:pt idx="2145">
                  <c:v>332.66666670000001</c:v>
                </c:pt>
                <c:pt idx="2146">
                  <c:v>332.66666670000001</c:v>
                </c:pt>
                <c:pt idx="2147">
                  <c:v>332.66666670000001</c:v>
                </c:pt>
                <c:pt idx="2148">
                  <c:v>332.66666670000001</c:v>
                </c:pt>
                <c:pt idx="2149">
                  <c:v>332.66666670000001</c:v>
                </c:pt>
                <c:pt idx="2150">
                  <c:v>332.66666670000001</c:v>
                </c:pt>
                <c:pt idx="2151">
                  <c:v>332.66666670000001</c:v>
                </c:pt>
                <c:pt idx="2152">
                  <c:v>332.66666670000001</c:v>
                </c:pt>
                <c:pt idx="2153">
                  <c:v>332.66666670000001</c:v>
                </c:pt>
                <c:pt idx="2154">
                  <c:v>332.66666670000001</c:v>
                </c:pt>
                <c:pt idx="2155">
                  <c:v>332.66666670000001</c:v>
                </c:pt>
                <c:pt idx="2156">
                  <c:v>332.66666670000001</c:v>
                </c:pt>
                <c:pt idx="2157">
                  <c:v>332.66666670000001</c:v>
                </c:pt>
                <c:pt idx="2158">
                  <c:v>332.66666670000001</c:v>
                </c:pt>
                <c:pt idx="2159">
                  <c:v>332.66666670000001</c:v>
                </c:pt>
                <c:pt idx="2160">
                  <c:v>332.66666670000001</c:v>
                </c:pt>
                <c:pt idx="2161">
                  <c:v>332.66666670000001</c:v>
                </c:pt>
                <c:pt idx="2162">
                  <c:v>332.66666670000001</c:v>
                </c:pt>
                <c:pt idx="2163">
                  <c:v>332.66666670000001</c:v>
                </c:pt>
                <c:pt idx="2164">
                  <c:v>332.66666670000001</c:v>
                </c:pt>
                <c:pt idx="2165">
                  <c:v>332.66666670000001</c:v>
                </c:pt>
                <c:pt idx="2166">
                  <c:v>332.66666670000001</c:v>
                </c:pt>
                <c:pt idx="2167">
                  <c:v>332.66666670000001</c:v>
                </c:pt>
                <c:pt idx="2168">
                  <c:v>332.66666670000001</c:v>
                </c:pt>
                <c:pt idx="2169">
                  <c:v>332.66666670000001</c:v>
                </c:pt>
                <c:pt idx="2170">
                  <c:v>332.66666670000001</c:v>
                </c:pt>
                <c:pt idx="2171">
                  <c:v>332.66666670000001</c:v>
                </c:pt>
                <c:pt idx="2172">
                  <c:v>332.66666670000001</c:v>
                </c:pt>
                <c:pt idx="2173">
                  <c:v>332.66666670000001</c:v>
                </c:pt>
                <c:pt idx="2174">
                  <c:v>332.66666670000001</c:v>
                </c:pt>
                <c:pt idx="2175">
                  <c:v>332.66666670000001</c:v>
                </c:pt>
                <c:pt idx="2176">
                  <c:v>332.66666670000001</c:v>
                </c:pt>
                <c:pt idx="2177">
                  <c:v>332.66666670000001</c:v>
                </c:pt>
                <c:pt idx="2178">
                  <c:v>332.66666670000001</c:v>
                </c:pt>
                <c:pt idx="2179">
                  <c:v>332.66666670000001</c:v>
                </c:pt>
                <c:pt idx="2180">
                  <c:v>332.66666670000001</c:v>
                </c:pt>
                <c:pt idx="2181">
                  <c:v>332.66666670000001</c:v>
                </c:pt>
                <c:pt idx="2182">
                  <c:v>332.66666670000001</c:v>
                </c:pt>
                <c:pt idx="2183">
                  <c:v>332.66666670000001</c:v>
                </c:pt>
                <c:pt idx="2184">
                  <c:v>332.66666670000001</c:v>
                </c:pt>
                <c:pt idx="2185">
                  <c:v>332.66666670000001</c:v>
                </c:pt>
                <c:pt idx="2186">
                  <c:v>332.66666670000001</c:v>
                </c:pt>
                <c:pt idx="2187">
                  <c:v>332.66666670000001</c:v>
                </c:pt>
                <c:pt idx="2188">
                  <c:v>332.66666670000001</c:v>
                </c:pt>
                <c:pt idx="2189">
                  <c:v>332.66666670000001</c:v>
                </c:pt>
                <c:pt idx="2190">
                  <c:v>332.66666670000001</c:v>
                </c:pt>
                <c:pt idx="2191">
                  <c:v>332.66666670000001</c:v>
                </c:pt>
                <c:pt idx="2192">
                  <c:v>332.66666670000001</c:v>
                </c:pt>
                <c:pt idx="2193">
                  <c:v>332.66666670000001</c:v>
                </c:pt>
                <c:pt idx="2194">
                  <c:v>332.66666670000001</c:v>
                </c:pt>
                <c:pt idx="2195">
                  <c:v>332.66666670000001</c:v>
                </c:pt>
                <c:pt idx="2196">
                  <c:v>332.66666670000001</c:v>
                </c:pt>
                <c:pt idx="2197">
                  <c:v>332.66666670000001</c:v>
                </c:pt>
                <c:pt idx="2198">
                  <c:v>332.66666670000001</c:v>
                </c:pt>
                <c:pt idx="2199">
                  <c:v>332.66666670000001</c:v>
                </c:pt>
                <c:pt idx="2200">
                  <c:v>332.66666670000001</c:v>
                </c:pt>
                <c:pt idx="2201">
                  <c:v>332.66666670000001</c:v>
                </c:pt>
                <c:pt idx="2202">
                  <c:v>332.66666670000001</c:v>
                </c:pt>
                <c:pt idx="2203">
                  <c:v>332.66666670000001</c:v>
                </c:pt>
                <c:pt idx="2204">
                  <c:v>332.66666670000001</c:v>
                </c:pt>
                <c:pt idx="2205">
                  <c:v>332.66666670000001</c:v>
                </c:pt>
                <c:pt idx="2206">
                  <c:v>332.66666670000001</c:v>
                </c:pt>
                <c:pt idx="2207">
                  <c:v>332.66666670000001</c:v>
                </c:pt>
                <c:pt idx="2208">
                  <c:v>332.66666670000001</c:v>
                </c:pt>
                <c:pt idx="2209">
                  <c:v>332.66666670000001</c:v>
                </c:pt>
                <c:pt idx="2210">
                  <c:v>332.66666670000001</c:v>
                </c:pt>
                <c:pt idx="2211">
                  <c:v>332.66666670000001</c:v>
                </c:pt>
                <c:pt idx="2212">
                  <c:v>332.66666670000001</c:v>
                </c:pt>
                <c:pt idx="2213">
                  <c:v>332.66666670000001</c:v>
                </c:pt>
                <c:pt idx="2214">
                  <c:v>332.66666670000001</c:v>
                </c:pt>
                <c:pt idx="2215">
                  <c:v>332.66666670000001</c:v>
                </c:pt>
                <c:pt idx="2216">
                  <c:v>332.66666670000001</c:v>
                </c:pt>
                <c:pt idx="2217">
                  <c:v>332.66666670000001</c:v>
                </c:pt>
                <c:pt idx="2218">
                  <c:v>332.66666670000001</c:v>
                </c:pt>
                <c:pt idx="2219">
                  <c:v>332.66666670000001</c:v>
                </c:pt>
                <c:pt idx="2220">
                  <c:v>332.66666670000001</c:v>
                </c:pt>
                <c:pt idx="2221">
                  <c:v>332.66666670000001</c:v>
                </c:pt>
                <c:pt idx="2222">
                  <c:v>332.66666670000001</c:v>
                </c:pt>
                <c:pt idx="2223">
                  <c:v>332.66666670000001</c:v>
                </c:pt>
                <c:pt idx="2224">
                  <c:v>499</c:v>
                </c:pt>
                <c:pt idx="2225">
                  <c:v>499</c:v>
                </c:pt>
                <c:pt idx="2226">
                  <c:v>499</c:v>
                </c:pt>
                <c:pt idx="2227">
                  <c:v>499</c:v>
                </c:pt>
                <c:pt idx="2228">
                  <c:v>499</c:v>
                </c:pt>
                <c:pt idx="2229">
                  <c:v>499</c:v>
                </c:pt>
                <c:pt idx="2230">
                  <c:v>499</c:v>
                </c:pt>
                <c:pt idx="2231">
                  <c:v>499</c:v>
                </c:pt>
                <c:pt idx="2232">
                  <c:v>499</c:v>
                </c:pt>
                <c:pt idx="2233">
                  <c:v>499</c:v>
                </c:pt>
                <c:pt idx="2234">
                  <c:v>499</c:v>
                </c:pt>
                <c:pt idx="2235">
                  <c:v>499</c:v>
                </c:pt>
                <c:pt idx="2236">
                  <c:v>499</c:v>
                </c:pt>
                <c:pt idx="2237">
                  <c:v>499</c:v>
                </c:pt>
                <c:pt idx="2238">
                  <c:v>499</c:v>
                </c:pt>
                <c:pt idx="2239">
                  <c:v>499</c:v>
                </c:pt>
                <c:pt idx="2240">
                  <c:v>499</c:v>
                </c:pt>
                <c:pt idx="2241">
                  <c:v>499</c:v>
                </c:pt>
                <c:pt idx="2242">
                  <c:v>499</c:v>
                </c:pt>
                <c:pt idx="2243">
                  <c:v>499</c:v>
                </c:pt>
                <c:pt idx="2244">
                  <c:v>499</c:v>
                </c:pt>
                <c:pt idx="2245">
                  <c:v>499.5</c:v>
                </c:pt>
                <c:pt idx="2246">
                  <c:v>499.5</c:v>
                </c:pt>
                <c:pt idx="2247">
                  <c:v>499.5</c:v>
                </c:pt>
                <c:pt idx="2248">
                  <c:v>499.5</c:v>
                </c:pt>
                <c:pt idx="2249">
                  <c:v>499.5</c:v>
                </c:pt>
                <c:pt idx="2250">
                  <c:v>499.5</c:v>
                </c:pt>
                <c:pt idx="2251">
                  <c:v>499.5</c:v>
                </c:pt>
                <c:pt idx="2252">
                  <c:v>499.5</c:v>
                </c:pt>
                <c:pt idx="2253">
                  <c:v>499.5</c:v>
                </c:pt>
                <c:pt idx="2254">
                  <c:v>499.5</c:v>
                </c:pt>
                <c:pt idx="2255">
                  <c:v>499.5</c:v>
                </c:pt>
                <c:pt idx="2256">
                  <c:v>499.5</c:v>
                </c:pt>
                <c:pt idx="2257">
                  <c:v>499.5</c:v>
                </c:pt>
                <c:pt idx="2258">
                  <c:v>499.5</c:v>
                </c:pt>
                <c:pt idx="2259">
                  <c:v>499.5</c:v>
                </c:pt>
                <c:pt idx="2260">
                  <c:v>499.5</c:v>
                </c:pt>
                <c:pt idx="2261">
                  <c:v>499.5</c:v>
                </c:pt>
                <c:pt idx="2262">
                  <c:v>499.5</c:v>
                </c:pt>
                <c:pt idx="2263">
                  <c:v>499.5</c:v>
                </c:pt>
                <c:pt idx="2264">
                  <c:v>499.5</c:v>
                </c:pt>
                <c:pt idx="2265">
                  <c:v>499.5</c:v>
                </c:pt>
                <c:pt idx="2266">
                  <c:v>499.5</c:v>
                </c:pt>
                <c:pt idx="2267">
                  <c:v>499.5</c:v>
                </c:pt>
                <c:pt idx="2268">
                  <c:v>499.5</c:v>
                </c:pt>
                <c:pt idx="2269">
                  <c:v>499.5</c:v>
                </c:pt>
                <c:pt idx="2270">
                  <c:v>499.5</c:v>
                </c:pt>
                <c:pt idx="2271">
                  <c:v>499.5</c:v>
                </c:pt>
                <c:pt idx="2272">
                  <c:v>499.5</c:v>
                </c:pt>
                <c:pt idx="2273">
                  <c:v>499.5</c:v>
                </c:pt>
                <c:pt idx="2274">
                  <c:v>499.5</c:v>
                </c:pt>
                <c:pt idx="2275">
                  <c:v>499.5</c:v>
                </c:pt>
                <c:pt idx="2276">
                  <c:v>499.5</c:v>
                </c:pt>
                <c:pt idx="2277">
                  <c:v>499.5</c:v>
                </c:pt>
                <c:pt idx="2278">
                  <c:v>499.5</c:v>
                </c:pt>
                <c:pt idx="2279">
                  <c:v>499.5</c:v>
                </c:pt>
                <c:pt idx="2280">
                  <c:v>499.5</c:v>
                </c:pt>
                <c:pt idx="2281">
                  <c:v>499.5</c:v>
                </c:pt>
                <c:pt idx="2282">
                  <c:v>499.5</c:v>
                </c:pt>
                <c:pt idx="2283">
                  <c:v>499.5</c:v>
                </c:pt>
                <c:pt idx="2284">
                  <c:v>499.5</c:v>
                </c:pt>
                <c:pt idx="2285">
                  <c:v>499.5</c:v>
                </c:pt>
                <c:pt idx="2286">
                  <c:v>499.5</c:v>
                </c:pt>
                <c:pt idx="2287">
                  <c:v>499.5</c:v>
                </c:pt>
                <c:pt idx="2288">
                  <c:v>499.5</c:v>
                </c:pt>
                <c:pt idx="2289">
                  <c:v>499.5</c:v>
                </c:pt>
                <c:pt idx="2290">
                  <c:v>499.5</c:v>
                </c:pt>
                <c:pt idx="2291">
                  <c:v>499.5</c:v>
                </c:pt>
                <c:pt idx="2292">
                  <c:v>499.5</c:v>
                </c:pt>
                <c:pt idx="2293">
                  <c:v>499.5</c:v>
                </c:pt>
                <c:pt idx="2294">
                  <c:v>499.5</c:v>
                </c:pt>
                <c:pt idx="2295">
                  <c:v>499.5</c:v>
                </c:pt>
                <c:pt idx="2296">
                  <c:v>499.5</c:v>
                </c:pt>
                <c:pt idx="2297">
                  <c:v>499.5</c:v>
                </c:pt>
                <c:pt idx="2298">
                  <c:v>499.5</c:v>
                </c:pt>
                <c:pt idx="2299">
                  <c:v>499.5</c:v>
                </c:pt>
                <c:pt idx="2300">
                  <c:v>499.5</c:v>
                </c:pt>
                <c:pt idx="2301">
                  <c:v>499.5</c:v>
                </c:pt>
                <c:pt idx="2302">
                  <c:v>499.5</c:v>
                </c:pt>
                <c:pt idx="2303">
                  <c:v>499.5</c:v>
                </c:pt>
                <c:pt idx="2304">
                  <c:v>499.5</c:v>
                </c:pt>
                <c:pt idx="2305">
                  <c:v>499.5</c:v>
                </c:pt>
                <c:pt idx="2306">
                  <c:v>499.5</c:v>
                </c:pt>
                <c:pt idx="2307">
                  <c:v>499.5</c:v>
                </c:pt>
                <c:pt idx="2308">
                  <c:v>499.5</c:v>
                </c:pt>
                <c:pt idx="2309">
                  <c:v>499.5</c:v>
                </c:pt>
                <c:pt idx="2310">
                  <c:v>499.5</c:v>
                </c:pt>
                <c:pt idx="2311">
                  <c:v>499.5</c:v>
                </c:pt>
                <c:pt idx="2312">
                  <c:v>499.5</c:v>
                </c:pt>
                <c:pt idx="2313">
                  <c:v>499.5</c:v>
                </c:pt>
                <c:pt idx="2314">
                  <c:v>499.5</c:v>
                </c:pt>
                <c:pt idx="2315">
                  <c:v>499.5</c:v>
                </c:pt>
                <c:pt idx="2316">
                  <c:v>499.5</c:v>
                </c:pt>
                <c:pt idx="2317">
                  <c:v>499.5</c:v>
                </c:pt>
                <c:pt idx="2318">
                  <c:v>499.5</c:v>
                </c:pt>
                <c:pt idx="2319">
                  <c:v>499.5</c:v>
                </c:pt>
                <c:pt idx="2320">
                  <c:v>499.5</c:v>
                </c:pt>
                <c:pt idx="2321">
                  <c:v>499.5</c:v>
                </c:pt>
                <c:pt idx="2322">
                  <c:v>499.5</c:v>
                </c:pt>
                <c:pt idx="2323">
                  <c:v>499.5</c:v>
                </c:pt>
                <c:pt idx="2324">
                  <c:v>499.5</c:v>
                </c:pt>
                <c:pt idx="2325">
                  <c:v>499.5</c:v>
                </c:pt>
                <c:pt idx="2326">
                  <c:v>499.5</c:v>
                </c:pt>
                <c:pt idx="2327">
                  <c:v>499.5</c:v>
                </c:pt>
                <c:pt idx="2328">
                  <c:v>499.5</c:v>
                </c:pt>
                <c:pt idx="2329">
                  <c:v>499.5</c:v>
                </c:pt>
                <c:pt idx="2330">
                  <c:v>499.5</c:v>
                </c:pt>
                <c:pt idx="2331">
                  <c:v>499.5</c:v>
                </c:pt>
                <c:pt idx="2332">
                  <c:v>499.5</c:v>
                </c:pt>
                <c:pt idx="2333">
                  <c:v>499.5</c:v>
                </c:pt>
                <c:pt idx="2334">
                  <c:v>499.5</c:v>
                </c:pt>
                <c:pt idx="2335">
                  <c:v>499.5</c:v>
                </c:pt>
                <c:pt idx="2336">
                  <c:v>499.5</c:v>
                </c:pt>
                <c:pt idx="2337">
                  <c:v>499.5</c:v>
                </c:pt>
                <c:pt idx="2338">
                  <c:v>499.5</c:v>
                </c:pt>
                <c:pt idx="2339">
                  <c:v>499.5</c:v>
                </c:pt>
                <c:pt idx="2340">
                  <c:v>499.5</c:v>
                </c:pt>
                <c:pt idx="2341">
                  <c:v>499.5</c:v>
                </c:pt>
                <c:pt idx="2342">
                  <c:v>499.5</c:v>
                </c:pt>
                <c:pt idx="2343">
                  <c:v>499.5</c:v>
                </c:pt>
                <c:pt idx="2344">
                  <c:v>499.5</c:v>
                </c:pt>
                <c:pt idx="2345">
                  <c:v>499.5</c:v>
                </c:pt>
                <c:pt idx="2346">
                  <c:v>499.5</c:v>
                </c:pt>
                <c:pt idx="2347">
                  <c:v>499.5</c:v>
                </c:pt>
                <c:pt idx="2348">
                  <c:v>499.5</c:v>
                </c:pt>
                <c:pt idx="2349">
                  <c:v>499.5</c:v>
                </c:pt>
                <c:pt idx="2350">
                  <c:v>499.5</c:v>
                </c:pt>
                <c:pt idx="2351">
                  <c:v>499.5</c:v>
                </c:pt>
                <c:pt idx="2352">
                  <c:v>499.5</c:v>
                </c:pt>
                <c:pt idx="2353">
                  <c:v>499.5</c:v>
                </c:pt>
                <c:pt idx="2354">
                  <c:v>499.5</c:v>
                </c:pt>
                <c:pt idx="2355">
                  <c:v>499.5</c:v>
                </c:pt>
                <c:pt idx="2356">
                  <c:v>499.5</c:v>
                </c:pt>
                <c:pt idx="2357">
                  <c:v>499.5</c:v>
                </c:pt>
                <c:pt idx="2358">
                  <c:v>499.5</c:v>
                </c:pt>
                <c:pt idx="2359">
                  <c:v>499.5</c:v>
                </c:pt>
                <c:pt idx="2360">
                  <c:v>499.5</c:v>
                </c:pt>
                <c:pt idx="2361">
                  <c:v>499.5</c:v>
                </c:pt>
                <c:pt idx="2362">
                  <c:v>499.5</c:v>
                </c:pt>
                <c:pt idx="2363">
                  <c:v>499.5</c:v>
                </c:pt>
                <c:pt idx="2364">
                  <c:v>499.5</c:v>
                </c:pt>
                <c:pt idx="2365">
                  <c:v>499.5</c:v>
                </c:pt>
                <c:pt idx="2366">
                  <c:v>499.5</c:v>
                </c:pt>
                <c:pt idx="2367">
                  <c:v>499.5</c:v>
                </c:pt>
                <c:pt idx="2368">
                  <c:v>499.5</c:v>
                </c:pt>
                <c:pt idx="2369">
                  <c:v>499.5</c:v>
                </c:pt>
                <c:pt idx="2370">
                  <c:v>499.5</c:v>
                </c:pt>
                <c:pt idx="2371">
                  <c:v>499.5</c:v>
                </c:pt>
                <c:pt idx="2372">
                  <c:v>499.5</c:v>
                </c:pt>
                <c:pt idx="2373">
                  <c:v>499.5</c:v>
                </c:pt>
                <c:pt idx="2374">
                  <c:v>499.5</c:v>
                </c:pt>
                <c:pt idx="2375">
                  <c:v>499.5</c:v>
                </c:pt>
                <c:pt idx="2376">
                  <c:v>499.5</c:v>
                </c:pt>
                <c:pt idx="2377">
                  <c:v>499.5</c:v>
                </c:pt>
                <c:pt idx="2378">
                  <c:v>499.5</c:v>
                </c:pt>
                <c:pt idx="2379">
                  <c:v>499.5</c:v>
                </c:pt>
                <c:pt idx="2380">
                  <c:v>499.5</c:v>
                </c:pt>
                <c:pt idx="2381">
                  <c:v>499.5</c:v>
                </c:pt>
                <c:pt idx="2382">
                  <c:v>499.5</c:v>
                </c:pt>
                <c:pt idx="2383">
                  <c:v>499.5</c:v>
                </c:pt>
                <c:pt idx="2384">
                  <c:v>499.5</c:v>
                </c:pt>
                <c:pt idx="2385">
                  <c:v>499.5</c:v>
                </c:pt>
                <c:pt idx="2386">
                  <c:v>499.5</c:v>
                </c:pt>
                <c:pt idx="2387">
                  <c:v>499.5</c:v>
                </c:pt>
                <c:pt idx="2388">
                  <c:v>499.5</c:v>
                </c:pt>
                <c:pt idx="2389">
                  <c:v>499.5</c:v>
                </c:pt>
                <c:pt idx="2390">
                  <c:v>499.5</c:v>
                </c:pt>
                <c:pt idx="2391">
                  <c:v>499.5</c:v>
                </c:pt>
                <c:pt idx="2392">
                  <c:v>499.5</c:v>
                </c:pt>
                <c:pt idx="2393">
                  <c:v>499.5</c:v>
                </c:pt>
                <c:pt idx="2394">
                  <c:v>499.5</c:v>
                </c:pt>
                <c:pt idx="2395">
                  <c:v>499.5</c:v>
                </c:pt>
                <c:pt idx="2396">
                  <c:v>499.5</c:v>
                </c:pt>
                <c:pt idx="2397">
                  <c:v>499.5</c:v>
                </c:pt>
                <c:pt idx="2398">
                  <c:v>499.5</c:v>
                </c:pt>
                <c:pt idx="2399">
                  <c:v>499.5</c:v>
                </c:pt>
                <c:pt idx="2400">
                  <c:v>499.5</c:v>
                </c:pt>
                <c:pt idx="2401">
                  <c:v>499.5</c:v>
                </c:pt>
                <c:pt idx="2402">
                  <c:v>499.5</c:v>
                </c:pt>
                <c:pt idx="2403">
                  <c:v>499.5</c:v>
                </c:pt>
                <c:pt idx="2404">
                  <c:v>499.5</c:v>
                </c:pt>
                <c:pt idx="2405">
                  <c:v>499.5</c:v>
                </c:pt>
                <c:pt idx="2406">
                  <c:v>499.5</c:v>
                </c:pt>
                <c:pt idx="2407">
                  <c:v>499.5</c:v>
                </c:pt>
                <c:pt idx="2408">
                  <c:v>499.5</c:v>
                </c:pt>
                <c:pt idx="2409">
                  <c:v>499.5</c:v>
                </c:pt>
                <c:pt idx="2410">
                  <c:v>499.5</c:v>
                </c:pt>
                <c:pt idx="2411">
                  <c:v>499.5</c:v>
                </c:pt>
                <c:pt idx="2412">
                  <c:v>499.5</c:v>
                </c:pt>
                <c:pt idx="2413">
                  <c:v>499.5</c:v>
                </c:pt>
                <c:pt idx="2414">
                  <c:v>499.5</c:v>
                </c:pt>
                <c:pt idx="2415">
                  <c:v>499.5</c:v>
                </c:pt>
                <c:pt idx="2416">
                  <c:v>499.5</c:v>
                </c:pt>
                <c:pt idx="2417">
                  <c:v>499.5</c:v>
                </c:pt>
                <c:pt idx="2418">
                  <c:v>499.5</c:v>
                </c:pt>
                <c:pt idx="2419">
                  <c:v>499.5</c:v>
                </c:pt>
                <c:pt idx="2420">
                  <c:v>499.5</c:v>
                </c:pt>
                <c:pt idx="2421">
                  <c:v>499.5</c:v>
                </c:pt>
                <c:pt idx="2422">
                  <c:v>499.5</c:v>
                </c:pt>
                <c:pt idx="2423">
                  <c:v>499.5</c:v>
                </c:pt>
                <c:pt idx="2424">
                  <c:v>499.5</c:v>
                </c:pt>
                <c:pt idx="2425">
                  <c:v>499.5</c:v>
                </c:pt>
                <c:pt idx="2426">
                  <c:v>499.5</c:v>
                </c:pt>
                <c:pt idx="2427">
                  <c:v>499.5</c:v>
                </c:pt>
                <c:pt idx="2428">
                  <c:v>499.5</c:v>
                </c:pt>
                <c:pt idx="2429">
                  <c:v>499.5</c:v>
                </c:pt>
                <c:pt idx="2430">
                  <c:v>499.5</c:v>
                </c:pt>
                <c:pt idx="2431">
                  <c:v>499.5</c:v>
                </c:pt>
                <c:pt idx="2432">
                  <c:v>499.5</c:v>
                </c:pt>
                <c:pt idx="2433">
                  <c:v>499.5</c:v>
                </c:pt>
                <c:pt idx="2434">
                  <c:v>499.5</c:v>
                </c:pt>
                <c:pt idx="2435">
                  <c:v>499.5</c:v>
                </c:pt>
                <c:pt idx="2436">
                  <c:v>499.5</c:v>
                </c:pt>
                <c:pt idx="2437">
                  <c:v>499.5</c:v>
                </c:pt>
                <c:pt idx="2438">
                  <c:v>499.5</c:v>
                </c:pt>
                <c:pt idx="2439">
                  <c:v>499.5</c:v>
                </c:pt>
                <c:pt idx="2440">
                  <c:v>499.5</c:v>
                </c:pt>
                <c:pt idx="2441">
                  <c:v>499.5</c:v>
                </c:pt>
                <c:pt idx="2442">
                  <c:v>499.5</c:v>
                </c:pt>
                <c:pt idx="2443">
                  <c:v>499.5</c:v>
                </c:pt>
                <c:pt idx="2444">
                  <c:v>499.5</c:v>
                </c:pt>
                <c:pt idx="2445">
                  <c:v>499.5</c:v>
                </c:pt>
                <c:pt idx="2446">
                  <c:v>499.5</c:v>
                </c:pt>
                <c:pt idx="2447">
                  <c:v>499.5</c:v>
                </c:pt>
                <c:pt idx="2448">
                  <c:v>499.5</c:v>
                </c:pt>
                <c:pt idx="2449">
                  <c:v>499.5</c:v>
                </c:pt>
                <c:pt idx="2450">
                  <c:v>499.5</c:v>
                </c:pt>
                <c:pt idx="2451">
                  <c:v>499.5</c:v>
                </c:pt>
                <c:pt idx="2452">
                  <c:v>499.5</c:v>
                </c:pt>
                <c:pt idx="2453">
                  <c:v>499.5</c:v>
                </c:pt>
                <c:pt idx="2454">
                  <c:v>499.5</c:v>
                </c:pt>
                <c:pt idx="2455">
                  <c:v>499.5</c:v>
                </c:pt>
                <c:pt idx="2456">
                  <c:v>499.5</c:v>
                </c:pt>
                <c:pt idx="2457">
                  <c:v>499.5</c:v>
                </c:pt>
                <c:pt idx="2458">
                  <c:v>499.5</c:v>
                </c:pt>
                <c:pt idx="2459">
                  <c:v>499.5</c:v>
                </c:pt>
                <c:pt idx="2460">
                  <c:v>499.5</c:v>
                </c:pt>
                <c:pt idx="2461">
                  <c:v>499.5</c:v>
                </c:pt>
                <c:pt idx="2462">
                  <c:v>499.5</c:v>
                </c:pt>
                <c:pt idx="2463">
                  <c:v>999</c:v>
                </c:pt>
                <c:pt idx="2464">
                  <c:v>999</c:v>
                </c:pt>
                <c:pt idx="2465">
                  <c:v>999</c:v>
                </c:pt>
                <c:pt idx="2466">
                  <c:v>999</c:v>
                </c:pt>
                <c:pt idx="2467">
                  <c:v>999</c:v>
                </c:pt>
                <c:pt idx="2468">
                  <c:v>999</c:v>
                </c:pt>
                <c:pt idx="2469">
                  <c:v>999</c:v>
                </c:pt>
                <c:pt idx="2470">
                  <c:v>999</c:v>
                </c:pt>
                <c:pt idx="2471">
                  <c:v>999</c:v>
                </c:pt>
                <c:pt idx="2472">
                  <c:v>999</c:v>
                </c:pt>
                <c:pt idx="2473">
                  <c:v>999</c:v>
                </c:pt>
                <c:pt idx="2474">
                  <c:v>999</c:v>
                </c:pt>
                <c:pt idx="2475">
                  <c:v>999</c:v>
                </c:pt>
                <c:pt idx="2476">
                  <c:v>999</c:v>
                </c:pt>
                <c:pt idx="2477">
                  <c:v>999</c:v>
                </c:pt>
                <c:pt idx="2478">
                  <c:v>999</c:v>
                </c:pt>
                <c:pt idx="2479">
                  <c:v>999</c:v>
                </c:pt>
                <c:pt idx="2480">
                  <c:v>999</c:v>
                </c:pt>
                <c:pt idx="2481">
                  <c:v>999</c:v>
                </c:pt>
                <c:pt idx="2482">
                  <c:v>999</c:v>
                </c:pt>
                <c:pt idx="2483">
                  <c:v>999</c:v>
                </c:pt>
                <c:pt idx="2484">
                  <c:v>1000</c:v>
                </c:pt>
                <c:pt idx="2485">
                  <c:v>1000</c:v>
                </c:pt>
                <c:pt idx="2486">
                  <c:v>1000</c:v>
                </c:pt>
                <c:pt idx="2487">
                  <c:v>1000</c:v>
                </c:pt>
                <c:pt idx="2488">
                  <c:v>1000</c:v>
                </c:pt>
                <c:pt idx="2489">
                  <c:v>1000</c:v>
                </c:pt>
                <c:pt idx="2490">
                  <c:v>1000</c:v>
                </c:pt>
                <c:pt idx="2491">
                  <c:v>1000</c:v>
                </c:pt>
                <c:pt idx="2492">
                  <c:v>1000</c:v>
                </c:pt>
                <c:pt idx="2493">
                  <c:v>1000</c:v>
                </c:pt>
                <c:pt idx="2494">
                  <c:v>1000</c:v>
                </c:pt>
                <c:pt idx="2495">
                  <c:v>1000</c:v>
                </c:pt>
                <c:pt idx="2496">
                  <c:v>1000</c:v>
                </c:pt>
                <c:pt idx="2497">
                  <c:v>1000</c:v>
                </c:pt>
                <c:pt idx="2498">
                  <c:v>1000</c:v>
                </c:pt>
                <c:pt idx="2499">
                  <c:v>1000</c:v>
                </c:pt>
                <c:pt idx="2500">
                  <c:v>1000</c:v>
                </c:pt>
                <c:pt idx="2501">
                  <c:v>1000</c:v>
                </c:pt>
                <c:pt idx="2502">
                  <c:v>1000</c:v>
                </c:pt>
                <c:pt idx="2503">
                  <c:v>1000</c:v>
                </c:pt>
                <c:pt idx="2504">
                  <c:v>1000</c:v>
                </c:pt>
                <c:pt idx="2505">
                  <c:v>1000</c:v>
                </c:pt>
                <c:pt idx="2506">
                  <c:v>1000</c:v>
                </c:pt>
                <c:pt idx="2507">
                  <c:v>1000</c:v>
                </c:pt>
                <c:pt idx="2508">
                  <c:v>1000</c:v>
                </c:pt>
                <c:pt idx="2509">
                  <c:v>1000</c:v>
                </c:pt>
                <c:pt idx="2510">
                  <c:v>1000</c:v>
                </c:pt>
                <c:pt idx="2511">
                  <c:v>1000</c:v>
                </c:pt>
                <c:pt idx="2512">
                  <c:v>1000</c:v>
                </c:pt>
                <c:pt idx="2513">
                  <c:v>1000</c:v>
                </c:pt>
                <c:pt idx="2514">
                  <c:v>1000</c:v>
                </c:pt>
                <c:pt idx="2515">
                  <c:v>1000</c:v>
                </c:pt>
                <c:pt idx="2516">
                  <c:v>1000</c:v>
                </c:pt>
                <c:pt idx="2517">
                  <c:v>1000</c:v>
                </c:pt>
                <c:pt idx="2518">
                  <c:v>1000</c:v>
                </c:pt>
                <c:pt idx="2519">
                  <c:v>1000</c:v>
                </c:pt>
                <c:pt idx="2520">
                  <c:v>1000</c:v>
                </c:pt>
                <c:pt idx="2521">
                  <c:v>1000</c:v>
                </c:pt>
                <c:pt idx="2522">
                  <c:v>1000</c:v>
                </c:pt>
                <c:pt idx="2523">
                  <c:v>1000</c:v>
                </c:pt>
                <c:pt idx="2524">
                  <c:v>1000</c:v>
                </c:pt>
                <c:pt idx="2525">
                  <c:v>1000</c:v>
                </c:pt>
                <c:pt idx="2526">
                  <c:v>1000</c:v>
                </c:pt>
                <c:pt idx="2527">
                  <c:v>1000</c:v>
                </c:pt>
                <c:pt idx="2528">
                  <c:v>1000</c:v>
                </c:pt>
                <c:pt idx="2529">
                  <c:v>1000</c:v>
                </c:pt>
                <c:pt idx="2530">
                  <c:v>1000</c:v>
                </c:pt>
                <c:pt idx="2531">
                  <c:v>1000</c:v>
                </c:pt>
                <c:pt idx="2532">
                  <c:v>1000</c:v>
                </c:pt>
                <c:pt idx="2533">
                  <c:v>1000</c:v>
                </c:pt>
                <c:pt idx="2534">
                  <c:v>1000</c:v>
                </c:pt>
                <c:pt idx="2535">
                  <c:v>1000</c:v>
                </c:pt>
                <c:pt idx="2536">
                  <c:v>1000</c:v>
                </c:pt>
                <c:pt idx="2537">
                  <c:v>1000</c:v>
                </c:pt>
                <c:pt idx="2538">
                  <c:v>1000</c:v>
                </c:pt>
                <c:pt idx="2539">
                  <c:v>1000</c:v>
                </c:pt>
                <c:pt idx="2540">
                  <c:v>1000</c:v>
                </c:pt>
                <c:pt idx="2541">
                  <c:v>1000</c:v>
                </c:pt>
                <c:pt idx="2542">
                  <c:v>1000</c:v>
                </c:pt>
                <c:pt idx="2543">
                  <c:v>1000</c:v>
                </c:pt>
                <c:pt idx="2544">
                  <c:v>1000</c:v>
                </c:pt>
                <c:pt idx="2545">
                  <c:v>1000</c:v>
                </c:pt>
                <c:pt idx="2546">
                  <c:v>1000</c:v>
                </c:pt>
                <c:pt idx="2547">
                  <c:v>1000</c:v>
                </c:pt>
                <c:pt idx="2548">
                  <c:v>1000</c:v>
                </c:pt>
                <c:pt idx="2549">
                  <c:v>1000</c:v>
                </c:pt>
                <c:pt idx="2550">
                  <c:v>1000</c:v>
                </c:pt>
                <c:pt idx="2551">
                  <c:v>1000</c:v>
                </c:pt>
                <c:pt idx="2552">
                  <c:v>1000</c:v>
                </c:pt>
                <c:pt idx="2553">
                  <c:v>1000</c:v>
                </c:pt>
                <c:pt idx="2554">
                  <c:v>1000</c:v>
                </c:pt>
                <c:pt idx="2555">
                  <c:v>1000</c:v>
                </c:pt>
                <c:pt idx="2556">
                  <c:v>1000</c:v>
                </c:pt>
                <c:pt idx="2557">
                  <c:v>1000</c:v>
                </c:pt>
                <c:pt idx="2558">
                  <c:v>1000</c:v>
                </c:pt>
                <c:pt idx="2559">
                  <c:v>1000</c:v>
                </c:pt>
                <c:pt idx="2560">
                  <c:v>1000</c:v>
                </c:pt>
                <c:pt idx="2561">
                  <c:v>1000</c:v>
                </c:pt>
                <c:pt idx="2562">
                  <c:v>1000</c:v>
                </c:pt>
                <c:pt idx="2563">
                  <c:v>1000</c:v>
                </c:pt>
                <c:pt idx="2564">
                  <c:v>1000</c:v>
                </c:pt>
                <c:pt idx="2565">
                  <c:v>1000</c:v>
                </c:pt>
                <c:pt idx="2566">
                  <c:v>1000</c:v>
                </c:pt>
                <c:pt idx="2567">
                  <c:v>1000</c:v>
                </c:pt>
                <c:pt idx="2568">
                  <c:v>1000</c:v>
                </c:pt>
                <c:pt idx="2569">
                  <c:v>1000</c:v>
                </c:pt>
                <c:pt idx="2570">
                  <c:v>1000</c:v>
                </c:pt>
                <c:pt idx="2571">
                  <c:v>1000</c:v>
                </c:pt>
                <c:pt idx="2572">
                  <c:v>1000</c:v>
                </c:pt>
                <c:pt idx="2573">
                  <c:v>1000</c:v>
                </c:pt>
                <c:pt idx="2574">
                  <c:v>1000</c:v>
                </c:pt>
                <c:pt idx="2575">
                  <c:v>1000</c:v>
                </c:pt>
                <c:pt idx="2576">
                  <c:v>1000</c:v>
                </c:pt>
                <c:pt idx="2577">
                  <c:v>1000</c:v>
                </c:pt>
                <c:pt idx="2578">
                  <c:v>1000</c:v>
                </c:pt>
                <c:pt idx="2579">
                  <c:v>1000</c:v>
                </c:pt>
                <c:pt idx="2580">
                  <c:v>1000</c:v>
                </c:pt>
                <c:pt idx="2581">
                  <c:v>1000</c:v>
                </c:pt>
                <c:pt idx="2582">
                  <c:v>1000</c:v>
                </c:pt>
                <c:pt idx="2583">
                  <c:v>1000</c:v>
                </c:pt>
                <c:pt idx="2584">
                  <c:v>1000</c:v>
                </c:pt>
                <c:pt idx="2585">
                  <c:v>1000</c:v>
                </c:pt>
                <c:pt idx="2586">
                  <c:v>1000</c:v>
                </c:pt>
                <c:pt idx="2587">
                  <c:v>1000</c:v>
                </c:pt>
                <c:pt idx="2588">
                  <c:v>1000</c:v>
                </c:pt>
                <c:pt idx="2589">
                  <c:v>1000</c:v>
                </c:pt>
                <c:pt idx="2590">
                  <c:v>1000</c:v>
                </c:pt>
                <c:pt idx="2591">
                  <c:v>1000</c:v>
                </c:pt>
                <c:pt idx="2592">
                  <c:v>1000</c:v>
                </c:pt>
                <c:pt idx="2593">
                  <c:v>1000</c:v>
                </c:pt>
                <c:pt idx="2594">
                  <c:v>1000</c:v>
                </c:pt>
                <c:pt idx="2595">
                  <c:v>1000</c:v>
                </c:pt>
                <c:pt idx="2596">
                  <c:v>1000</c:v>
                </c:pt>
                <c:pt idx="2597">
                  <c:v>1000</c:v>
                </c:pt>
                <c:pt idx="2598">
                  <c:v>1000</c:v>
                </c:pt>
                <c:pt idx="2599">
                  <c:v>1000</c:v>
                </c:pt>
                <c:pt idx="2600">
                  <c:v>1000</c:v>
                </c:pt>
                <c:pt idx="2601">
                  <c:v>1000</c:v>
                </c:pt>
                <c:pt idx="2602">
                  <c:v>1000</c:v>
                </c:pt>
                <c:pt idx="2603">
                  <c:v>1000</c:v>
                </c:pt>
                <c:pt idx="2604">
                  <c:v>1000</c:v>
                </c:pt>
                <c:pt idx="2605">
                  <c:v>1000</c:v>
                </c:pt>
                <c:pt idx="2606">
                  <c:v>1000</c:v>
                </c:pt>
                <c:pt idx="2607">
                  <c:v>1000</c:v>
                </c:pt>
                <c:pt idx="2608">
                  <c:v>1000</c:v>
                </c:pt>
                <c:pt idx="2609">
                  <c:v>1000</c:v>
                </c:pt>
                <c:pt idx="2610">
                  <c:v>1000</c:v>
                </c:pt>
                <c:pt idx="2611">
                  <c:v>1000</c:v>
                </c:pt>
                <c:pt idx="2612">
                  <c:v>1000</c:v>
                </c:pt>
                <c:pt idx="2613">
                  <c:v>1000</c:v>
                </c:pt>
                <c:pt idx="2614">
                  <c:v>1000</c:v>
                </c:pt>
                <c:pt idx="2615">
                  <c:v>1000</c:v>
                </c:pt>
                <c:pt idx="2616">
                  <c:v>1000</c:v>
                </c:pt>
                <c:pt idx="2617">
                  <c:v>1000</c:v>
                </c:pt>
                <c:pt idx="2618">
                  <c:v>1000</c:v>
                </c:pt>
                <c:pt idx="2619">
                  <c:v>1000</c:v>
                </c:pt>
                <c:pt idx="2620">
                  <c:v>1000</c:v>
                </c:pt>
                <c:pt idx="2621">
                  <c:v>1000</c:v>
                </c:pt>
                <c:pt idx="2622">
                  <c:v>1000</c:v>
                </c:pt>
                <c:pt idx="2623">
                  <c:v>1000</c:v>
                </c:pt>
                <c:pt idx="2624">
                  <c:v>1000</c:v>
                </c:pt>
                <c:pt idx="2625">
                  <c:v>1000</c:v>
                </c:pt>
                <c:pt idx="2626">
                  <c:v>1000</c:v>
                </c:pt>
                <c:pt idx="2627">
                  <c:v>1000</c:v>
                </c:pt>
                <c:pt idx="2628">
                  <c:v>1000</c:v>
                </c:pt>
                <c:pt idx="2629">
                  <c:v>1000</c:v>
                </c:pt>
                <c:pt idx="2630">
                  <c:v>1000</c:v>
                </c:pt>
                <c:pt idx="2631">
                  <c:v>1000</c:v>
                </c:pt>
                <c:pt idx="2632">
                  <c:v>1000</c:v>
                </c:pt>
                <c:pt idx="2633">
                  <c:v>1000</c:v>
                </c:pt>
                <c:pt idx="2634">
                  <c:v>1000</c:v>
                </c:pt>
                <c:pt idx="2635">
                  <c:v>1000</c:v>
                </c:pt>
                <c:pt idx="2636">
                  <c:v>1000</c:v>
                </c:pt>
                <c:pt idx="2637">
                  <c:v>1000</c:v>
                </c:pt>
                <c:pt idx="2638">
                  <c:v>1000</c:v>
                </c:pt>
                <c:pt idx="2639">
                  <c:v>1000</c:v>
                </c:pt>
                <c:pt idx="2640">
                  <c:v>1000</c:v>
                </c:pt>
                <c:pt idx="2641">
                  <c:v>1000</c:v>
                </c:pt>
                <c:pt idx="2642">
                  <c:v>1000</c:v>
                </c:pt>
                <c:pt idx="2643">
                  <c:v>1000</c:v>
                </c:pt>
                <c:pt idx="2644">
                  <c:v>1000</c:v>
                </c:pt>
                <c:pt idx="2645">
                  <c:v>1000</c:v>
                </c:pt>
                <c:pt idx="2646">
                  <c:v>1000</c:v>
                </c:pt>
                <c:pt idx="2647">
                  <c:v>1000</c:v>
                </c:pt>
                <c:pt idx="2648">
                  <c:v>1000</c:v>
                </c:pt>
                <c:pt idx="2649">
                  <c:v>1000</c:v>
                </c:pt>
                <c:pt idx="2650">
                  <c:v>1000</c:v>
                </c:pt>
                <c:pt idx="2651">
                  <c:v>1000</c:v>
                </c:pt>
                <c:pt idx="2652">
                  <c:v>1000</c:v>
                </c:pt>
                <c:pt idx="2653">
                  <c:v>1000</c:v>
                </c:pt>
                <c:pt idx="2654">
                  <c:v>1000</c:v>
                </c:pt>
                <c:pt idx="2655">
                  <c:v>1000</c:v>
                </c:pt>
                <c:pt idx="2656">
                  <c:v>1000</c:v>
                </c:pt>
                <c:pt idx="2657">
                  <c:v>1000</c:v>
                </c:pt>
                <c:pt idx="2658">
                  <c:v>1000</c:v>
                </c:pt>
                <c:pt idx="2659">
                  <c:v>1000</c:v>
                </c:pt>
                <c:pt idx="2660">
                  <c:v>1000</c:v>
                </c:pt>
                <c:pt idx="2661">
                  <c:v>1000</c:v>
                </c:pt>
                <c:pt idx="2662">
                  <c:v>1000</c:v>
                </c:pt>
                <c:pt idx="2663">
                  <c:v>1000</c:v>
                </c:pt>
                <c:pt idx="2664">
                  <c:v>1000</c:v>
                </c:pt>
                <c:pt idx="2665">
                  <c:v>1000</c:v>
                </c:pt>
                <c:pt idx="2666">
                  <c:v>1000</c:v>
                </c:pt>
                <c:pt idx="2667">
                  <c:v>1000</c:v>
                </c:pt>
                <c:pt idx="2668">
                  <c:v>1000</c:v>
                </c:pt>
                <c:pt idx="2669">
                  <c:v>1000</c:v>
                </c:pt>
                <c:pt idx="2670">
                  <c:v>1000</c:v>
                </c:pt>
                <c:pt idx="2671">
                  <c:v>1000</c:v>
                </c:pt>
                <c:pt idx="2672">
                  <c:v>1000</c:v>
                </c:pt>
                <c:pt idx="2673">
                  <c:v>1000</c:v>
                </c:pt>
                <c:pt idx="2674">
                  <c:v>1000</c:v>
                </c:pt>
                <c:pt idx="2675">
                  <c:v>1000</c:v>
                </c:pt>
                <c:pt idx="2676">
                  <c:v>1000</c:v>
                </c:pt>
                <c:pt idx="2677">
                  <c:v>1000</c:v>
                </c:pt>
                <c:pt idx="2678">
                  <c:v>1000</c:v>
                </c:pt>
                <c:pt idx="2679">
                  <c:v>1000</c:v>
                </c:pt>
                <c:pt idx="2680">
                  <c:v>1000</c:v>
                </c:pt>
                <c:pt idx="2681">
                  <c:v>1000</c:v>
                </c:pt>
                <c:pt idx="2682">
                  <c:v>1000</c:v>
                </c:pt>
                <c:pt idx="2683">
                  <c:v>1000</c:v>
                </c:pt>
                <c:pt idx="2684">
                  <c:v>1000</c:v>
                </c:pt>
                <c:pt idx="2685">
                  <c:v>1000</c:v>
                </c:pt>
                <c:pt idx="2686">
                  <c:v>1000</c:v>
                </c:pt>
                <c:pt idx="2687">
                  <c:v>1000</c:v>
                </c:pt>
                <c:pt idx="2688">
                  <c:v>1000</c:v>
                </c:pt>
                <c:pt idx="2689">
                  <c:v>1000</c:v>
                </c:pt>
                <c:pt idx="2690">
                  <c:v>1000</c:v>
                </c:pt>
                <c:pt idx="2691">
                  <c:v>1000</c:v>
                </c:pt>
                <c:pt idx="2692">
                  <c:v>1000</c:v>
                </c:pt>
                <c:pt idx="2693">
                  <c:v>1000</c:v>
                </c:pt>
                <c:pt idx="2694">
                  <c:v>1000</c:v>
                </c:pt>
                <c:pt idx="2695">
                  <c:v>1000</c:v>
                </c:pt>
                <c:pt idx="2696">
                  <c:v>1000</c:v>
                </c:pt>
                <c:pt idx="2697">
                  <c:v>1000</c:v>
                </c:pt>
                <c:pt idx="2698">
                  <c:v>1000</c:v>
                </c:pt>
                <c:pt idx="2699">
                  <c:v>1000</c:v>
                </c:pt>
                <c:pt idx="2700">
                  <c:v>1000</c:v>
                </c:pt>
                <c:pt idx="2701">
                  <c:v>1000</c:v>
                </c:pt>
                <c:pt idx="2702">
                  <c:v>1000</c:v>
                </c:pt>
                <c:pt idx="2703">
                  <c:v>1000</c:v>
                </c:pt>
                <c:pt idx="2704">
                  <c:v>1000</c:v>
                </c:pt>
                <c:pt idx="2705">
                  <c:v>1000</c:v>
                </c:pt>
                <c:pt idx="2706">
                  <c:v>1000</c:v>
                </c:pt>
                <c:pt idx="2707">
                  <c:v>1000</c:v>
                </c:pt>
                <c:pt idx="2708">
                  <c:v>1000</c:v>
                </c:pt>
                <c:pt idx="2709">
                  <c:v>1000</c:v>
                </c:pt>
                <c:pt idx="2710">
                  <c:v>1000</c:v>
                </c:pt>
                <c:pt idx="2711">
                  <c:v>1000</c:v>
                </c:pt>
                <c:pt idx="2712">
                  <c:v>1000</c:v>
                </c:pt>
                <c:pt idx="2713">
                  <c:v>1000</c:v>
                </c:pt>
                <c:pt idx="2714">
                  <c:v>1000</c:v>
                </c:pt>
                <c:pt idx="2715">
                  <c:v>1000</c:v>
                </c:pt>
                <c:pt idx="2716">
                  <c:v>1000</c:v>
                </c:pt>
                <c:pt idx="2717">
                  <c:v>1000</c:v>
                </c:pt>
                <c:pt idx="2718">
                  <c:v>1000</c:v>
                </c:pt>
                <c:pt idx="2719">
                  <c:v>1000</c:v>
                </c:pt>
                <c:pt idx="2720">
                  <c:v>1000</c:v>
                </c:pt>
                <c:pt idx="2721">
                  <c:v>1000</c:v>
                </c:pt>
                <c:pt idx="2722">
                  <c:v>1000</c:v>
                </c:pt>
                <c:pt idx="2723">
                  <c:v>1000</c:v>
                </c:pt>
                <c:pt idx="2724">
                  <c:v>1000</c:v>
                </c:pt>
                <c:pt idx="2725">
                  <c:v>1000</c:v>
                </c:pt>
                <c:pt idx="2726">
                  <c:v>1000</c:v>
                </c:pt>
                <c:pt idx="2727">
                  <c:v>1000</c:v>
                </c:pt>
                <c:pt idx="2728">
                  <c:v>1000</c:v>
                </c:pt>
                <c:pt idx="2729">
                  <c:v>1000</c:v>
                </c:pt>
                <c:pt idx="2730">
                  <c:v>1000</c:v>
                </c:pt>
                <c:pt idx="2731">
                  <c:v>1000</c:v>
                </c:pt>
                <c:pt idx="2732">
                  <c:v>1000</c:v>
                </c:pt>
                <c:pt idx="2733">
                  <c:v>1000</c:v>
                </c:pt>
                <c:pt idx="2734">
                  <c:v>1000</c:v>
                </c:pt>
                <c:pt idx="2735">
                  <c:v>1000</c:v>
                </c:pt>
                <c:pt idx="2736">
                  <c:v>1000</c:v>
                </c:pt>
                <c:pt idx="2737">
                  <c:v>1000</c:v>
                </c:pt>
                <c:pt idx="2738">
                  <c:v>1000</c:v>
                </c:pt>
                <c:pt idx="2739">
                  <c:v>1000</c:v>
                </c:pt>
                <c:pt idx="2740">
                  <c:v>1000</c:v>
                </c:pt>
                <c:pt idx="2741">
                  <c:v>1000</c:v>
                </c:pt>
                <c:pt idx="2742">
                  <c:v>1000</c:v>
                </c:pt>
                <c:pt idx="2743">
                  <c:v>1000</c:v>
                </c:pt>
                <c:pt idx="2744">
                  <c:v>1000</c:v>
                </c:pt>
                <c:pt idx="2745">
                  <c:v>1000</c:v>
                </c:pt>
                <c:pt idx="2746">
                  <c:v>1000</c:v>
                </c:pt>
                <c:pt idx="2747">
                  <c:v>1000</c:v>
                </c:pt>
                <c:pt idx="2748">
                  <c:v>1000</c:v>
                </c:pt>
                <c:pt idx="2749">
                  <c:v>1000</c:v>
                </c:pt>
                <c:pt idx="2750">
                  <c:v>1000</c:v>
                </c:pt>
                <c:pt idx="2751">
                  <c:v>1000</c:v>
                </c:pt>
                <c:pt idx="2752">
                  <c:v>1000</c:v>
                </c:pt>
                <c:pt idx="2753">
                  <c:v>1000</c:v>
                </c:pt>
                <c:pt idx="2754">
                  <c:v>1000</c:v>
                </c:pt>
                <c:pt idx="2755">
                  <c:v>1000</c:v>
                </c:pt>
                <c:pt idx="2756">
                  <c:v>1000</c:v>
                </c:pt>
                <c:pt idx="2757">
                  <c:v>1000</c:v>
                </c:pt>
                <c:pt idx="2758">
                  <c:v>1000</c:v>
                </c:pt>
                <c:pt idx="2759">
                  <c:v>1000</c:v>
                </c:pt>
                <c:pt idx="2760">
                  <c:v>1000</c:v>
                </c:pt>
                <c:pt idx="2761">
                  <c:v>1000</c:v>
                </c:pt>
                <c:pt idx="2762">
                  <c:v>1000</c:v>
                </c:pt>
                <c:pt idx="2763">
                  <c:v>1000</c:v>
                </c:pt>
                <c:pt idx="2764">
                  <c:v>1000</c:v>
                </c:pt>
                <c:pt idx="2765">
                  <c:v>1000</c:v>
                </c:pt>
                <c:pt idx="2766">
                  <c:v>1000</c:v>
                </c:pt>
                <c:pt idx="2767">
                  <c:v>1000</c:v>
                </c:pt>
                <c:pt idx="2768">
                  <c:v>1000</c:v>
                </c:pt>
                <c:pt idx="2769">
                  <c:v>1000</c:v>
                </c:pt>
                <c:pt idx="2770">
                  <c:v>1000</c:v>
                </c:pt>
                <c:pt idx="2771">
                  <c:v>1000</c:v>
                </c:pt>
                <c:pt idx="2772">
                  <c:v>1000</c:v>
                </c:pt>
                <c:pt idx="2773">
                  <c:v>1000</c:v>
                </c:pt>
                <c:pt idx="2774">
                  <c:v>1000</c:v>
                </c:pt>
                <c:pt idx="2775">
                  <c:v>1000</c:v>
                </c:pt>
                <c:pt idx="2776">
                  <c:v>1000</c:v>
                </c:pt>
                <c:pt idx="2777">
                  <c:v>1000</c:v>
                </c:pt>
                <c:pt idx="2778">
                  <c:v>1000</c:v>
                </c:pt>
                <c:pt idx="2779">
                  <c:v>1000</c:v>
                </c:pt>
                <c:pt idx="2780">
                  <c:v>1000</c:v>
                </c:pt>
                <c:pt idx="2781">
                  <c:v>1000</c:v>
                </c:pt>
                <c:pt idx="2782">
                  <c:v>1000</c:v>
                </c:pt>
                <c:pt idx="2783">
                  <c:v>1000</c:v>
                </c:pt>
                <c:pt idx="2784">
                  <c:v>1000</c:v>
                </c:pt>
                <c:pt idx="2785">
                  <c:v>1000</c:v>
                </c:pt>
                <c:pt idx="2786">
                  <c:v>1000</c:v>
                </c:pt>
                <c:pt idx="2787">
                  <c:v>1000</c:v>
                </c:pt>
                <c:pt idx="2788">
                  <c:v>1000</c:v>
                </c:pt>
                <c:pt idx="2789">
                  <c:v>1000</c:v>
                </c:pt>
                <c:pt idx="2790">
                  <c:v>1000</c:v>
                </c:pt>
                <c:pt idx="2791">
                  <c:v>1000</c:v>
                </c:pt>
                <c:pt idx="2792">
                  <c:v>1000</c:v>
                </c:pt>
                <c:pt idx="2793">
                  <c:v>1000</c:v>
                </c:pt>
                <c:pt idx="2794">
                  <c:v>1000</c:v>
                </c:pt>
                <c:pt idx="2795">
                  <c:v>1000</c:v>
                </c:pt>
                <c:pt idx="2796">
                  <c:v>1000</c:v>
                </c:pt>
                <c:pt idx="2797">
                  <c:v>1000</c:v>
                </c:pt>
                <c:pt idx="2798">
                  <c:v>1000</c:v>
                </c:pt>
                <c:pt idx="2799">
                  <c:v>1000</c:v>
                </c:pt>
                <c:pt idx="2800">
                  <c:v>1000</c:v>
                </c:pt>
                <c:pt idx="2801">
                  <c:v>1000</c:v>
                </c:pt>
                <c:pt idx="2802">
                  <c:v>1000</c:v>
                </c:pt>
                <c:pt idx="2803">
                  <c:v>1000</c:v>
                </c:pt>
                <c:pt idx="2804">
                  <c:v>1000</c:v>
                </c:pt>
                <c:pt idx="2805">
                  <c:v>1000</c:v>
                </c:pt>
                <c:pt idx="2806">
                  <c:v>1000</c:v>
                </c:pt>
                <c:pt idx="2807">
                  <c:v>1000</c:v>
                </c:pt>
                <c:pt idx="2808">
                  <c:v>1000</c:v>
                </c:pt>
                <c:pt idx="2809">
                  <c:v>1000</c:v>
                </c:pt>
                <c:pt idx="2810">
                  <c:v>1000</c:v>
                </c:pt>
                <c:pt idx="2811">
                  <c:v>1000</c:v>
                </c:pt>
                <c:pt idx="2812">
                  <c:v>1000</c:v>
                </c:pt>
                <c:pt idx="2813">
                  <c:v>1000</c:v>
                </c:pt>
                <c:pt idx="2814">
                  <c:v>1000</c:v>
                </c:pt>
                <c:pt idx="2815">
                  <c:v>1000</c:v>
                </c:pt>
                <c:pt idx="2816">
                  <c:v>1000</c:v>
                </c:pt>
                <c:pt idx="2817">
                  <c:v>1000</c:v>
                </c:pt>
                <c:pt idx="2818">
                  <c:v>1000</c:v>
                </c:pt>
                <c:pt idx="2819">
                  <c:v>1000</c:v>
                </c:pt>
                <c:pt idx="2820">
                  <c:v>1000</c:v>
                </c:pt>
                <c:pt idx="2821">
                  <c:v>1000</c:v>
                </c:pt>
                <c:pt idx="2822">
                  <c:v>1000</c:v>
                </c:pt>
                <c:pt idx="2823">
                  <c:v>1000</c:v>
                </c:pt>
                <c:pt idx="2824">
                  <c:v>1000</c:v>
                </c:pt>
                <c:pt idx="2825">
                  <c:v>1000</c:v>
                </c:pt>
                <c:pt idx="2826">
                  <c:v>1000</c:v>
                </c:pt>
                <c:pt idx="2827">
                  <c:v>1000</c:v>
                </c:pt>
                <c:pt idx="2828">
                  <c:v>1000</c:v>
                </c:pt>
                <c:pt idx="2829">
                  <c:v>1000</c:v>
                </c:pt>
                <c:pt idx="2830">
                  <c:v>1000</c:v>
                </c:pt>
                <c:pt idx="2831">
                  <c:v>1000</c:v>
                </c:pt>
                <c:pt idx="2832">
                  <c:v>1000</c:v>
                </c:pt>
                <c:pt idx="2833">
                  <c:v>1000</c:v>
                </c:pt>
                <c:pt idx="2834">
                  <c:v>1000</c:v>
                </c:pt>
                <c:pt idx="2835">
                  <c:v>1000</c:v>
                </c:pt>
                <c:pt idx="2836">
                  <c:v>1000</c:v>
                </c:pt>
                <c:pt idx="2837">
                  <c:v>1000</c:v>
                </c:pt>
                <c:pt idx="2838">
                  <c:v>1000</c:v>
                </c:pt>
                <c:pt idx="2839">
                  <c:v>1000</c:v>
                </c:pt>
                <c:pt idx="2840">
                  <c:v>1000</c:v>
                </c:pt>
                <c:pt idx="2841">
                  <c:v>1000</c:v>
                </c:pt>
                <c:pt idx="2842">
                  <c:v>1000</c:v>
                </c:pt>
                <c:pt idx="2843">
                  <c:v>1000</c:v>
                </c:pt>
                <c:pt idx="2844">
                  <c:v>1000</c:v>
                </c:pt>
                <c:pt idx="2845">
                  <c:v>1000</c:v>
                </c:pt>
                <c:pt idx="2846">
                  <c:v>1000</c:v>
                </c:pt>
                <c:pt idx="2847">
                  <c:v>1000</c:v>
                </c:pt>
                <c:pt idx="2848">
                  <c:v>1000</c:v>
                </c:pt>
                <c:pt idx="2849">
                  <c:v>1000</c:v>
                </c:pt>
                <c:pt idx="2850">
                  <c:v>1000</c:v>
                </c:pt>
                <c:pt idx="2851">
                  <c:v>1000</c:v>
                </c:pt>
                <c:pt idx="2852">
                  <c:v>1000</c:v>
                </c:pt>
                <c:pt idx="2853">
                  <c:v>1000</c:v>
                </c:pt>
                <c:pt idx="2854">
                  <c:v>1000</c:v>
                </c:pt>
                <c:pt idx="2855">
                  <c:v>1000</c:v>
                </c:pt>
                <c:pt idx="2856">
                  <c:v>1000</c:v>
                </c:pt>
                <c:pt idx="2857">
                  <c:v>1000</c:v>
                </c:pt>
                <c:pt idx="2858">
                  <c:v>1000</c:v>
                </c:pt>
                <c:pt idx="2859">
                  <c:v>1000</c:v>
                </c:pt>
                <c:pt idx="2860">
                  <c:v>1000</c:v>
                </c:pt>
                <c:pt idx="2861">
                  <c:v>1000</c:v>
                </c:pt>
                <c:pt idx="2862">
                  <c:v>1000</c:v>
                </c:pt>
                <c:pt idx="2863">
                  <c:v>1000</c:v>
                </c:pt>
                <c:pt idx="2864">
                  <c:v>1000</c:v>
                </c:pt>
                <c:pt idx="2865">
                  <c:v>1000</c:v>
                </c:pt>
                <c:pt idx="2866">
                  <c:v>1000</c:v>
                </c:pt>
                <c:pt idx="2867">
                  <c:v>1000</c:v>
                </c:pt>
                <c:pt idx="2868">
                  <c:v>1000</c:v>
                </c:pt>
                <c:pt idx="2869">
                  <c:v>1000</c:v>
                </c:pt>
                <c:pt idx="2870">
                  <c:v>1000</c:v>
                </c:pt>
                <c:pt idx="2871">
                  <c:v>1000</c:v>
                </c:pt>
                <c:pt idx="2872">
                  <c:v>1000</c:v>
                </c:pt>
                <c:pt idx="2873">
                  <c:v>1000</c:v>
                </c:pt>
                <c:pt idx="2874">
                  <c:v>1000</c:v>
                </c:pt>
                <c:pt idx="2875">
                  <c:v>1000</c:v>
                </c:pt>
                <c:pt idx="2876">
                  <c:v>1000</c:v>
                </c:pt>
                <c:pt idx="2877">
                  <c:v>1000</c:v>
                </c:pt>
                <c:pt idx="2878">
                  <c:v>1000</c:v>
                </c:pt>
                <c:pt idx="2879">
                  <c:v>1000</c:v>
                </c:pt>
                <c:pt idx="2880">
                  <c:v>1000</c:v>
                </c:pt>
                <c:pt idx="2881">
                  <c:v>1000</c:v>
                </c:pt>
                <c:pt idx="2882">
                  <c:v>1000</c:v>
                </c:pt>
                <c:pt idx="2883">
                  <c:v>1000</c:v>
                </c:pt>
                <c:pt idx="2884">
                  <c:v>1000</c:v>
                </c:pt>
                <c:pt idx="2885">
                  <c:v>1000</c:v>
                </c:pt>
                <c:pt idx="2886">
                  <c:v>1000</c:v>
                </c:pt>
                <c:pt idx="2887">
                  <c:v>1000</c:v>
                </c:pt>
                <c:pt idx="2888">
                  <c:v>1000</c:v>
                </c:pt>
                <c:pt idx="2889">
                  <c:v>1000</c:v>
                </c:pt>
                <c:pt idx="2890">
                  <c:v>1000</c:v>
                </c:pt>
                <c:pt idx="2891">
                  <c:v>1000</c:v>
                </c:pt>
                <c:pt idx="2892">
                  <c:v>1000</c:v>
                </c:pt>
                <c:pt idx="2893">
                  <c:v>1000</c:v>
                </c:pt>
                <c:pt idx="2894">
                  <c:v>1000</c:v>
                </c:pt>
                <c:pt idx="2895">
                  <c:v>1000</c:v>
                </c:pt>
                <c:pt idx="2896">
                  <c:v>1000</c:v>
                </c:pt>
                <c:pt idx="2897">
                  <c:v>1000</c:v>
                </c:pt>
                <c:pt idx="2898">
                  <c:v>1000</c:v>
                </c:pt>
                <c:pt idx="2899">
                  <c:v>1000</c:v>
                </c:pt>
                <c:pt idx="2900">
                  <c:v>1000</c:v>
                </c:pt>
                <c:pt idx="2901">
                  <c:v>1000</c:v>
                </c:pt>
                <c:pt idx="2902">
                  <c:v>1000</c:v>
                </c:pt>
                <c:pt idx="2903">
                  <c:v>1000</c:v>
                </c:pt>
                <c:pt idx="2904">
                  <c:v>1000</c:v>
                </c:pt>
                <c:pt idx="2905">
                  <c:v>1000</c:v>
                </c:pt>
                <c:pt idx="2906">
                  <c:v>1000</c:v>
                </c:pt>
                <c:pt idx="2907">
                  <c:v>1000</c:v>
                </c:pt>
                <c:pt idx="2908">
                  <c:v>1000</c:v>
                </c:pt>
                <c:pt idx="2909">
                  <c:v>1000</c:v>
                </c:pt>
                <c:pt idx="2910">
                  <c:v>1000</c:v>
                </c:pt>
                <c:pt idx="2911">
                  <c:v>1000</c:v>
                </c:pt>
                <c:pt idx="2912">
                  <c:v>1000</c:v>
                </c:pt>
                <c:pt idx="2913">
                  <c:v>1000</c:v>
                </c:pt>
                <c:pt idx="2914">
                  <c:v>1000</c:v>
                </c:pt>
                <c:pt idx="2915">
                  <c:v>1000</c:v>
                </c:pt>
                <c:pt idx="2916">
                  <c:v>1000</c:v>
                </c:pt>
                <c:pt idx="2917">
                  <c:v>1000</c:v>
                </c:pt>
                <c:pt idx="2918">
                  <c:v>1000</c:v>
                </c:pt>
                <c:pt idx="2919">
                  <c:v>1000</c:v>
                </c:pt>
                <c:pt idx="2920">
                  <c:v>1000</c:v>
                </c:pt>
                <c:pt idx="2921">
                  <c:v>1000</c:v>
                </c:pt>
                <c:pt idx="2922">
                  <c:v>1000</c:v>
                </c:pt>
                <c:pt idx="2923">
                  <c:v>1000</c:v>
                </c:pt>
                <c:pt idx="2924">
                  <c:v>1000</c:v>
                </c:pt>
                <c:pt idx="2925">
                  <c:v>1000</c:v>
                </c:pt>
                <c:pt idx="2926">
                  <c:v>1000</c:v>
                </c:pt>
                <c:pt idx="2927">
                  <c:v>1000</c:v>
                </c:pt>
                <c:pt idx="2928">
                  <c:v>1000</c:v>
                </c:pt>
                <c:pt idx="2929">
                  <c:v>1000</c:v>
                </c:pt>
                <c:pt idx="2930">
                  <c:v>1000</c:v>
                </c:pt>
                <c:pt idx="2931">
                  <c:v>1000</c:v>
                </c:pt>
                <c:pt idx="2932">
                  <c:v>1000</c:v>
                </c:pt>
                <c:pt idx="2933">
                  <c:v>1000</c:v>
                </c:pt>
                <c:pt idx="2934">
                  <c:v>1000</c:v>
                </c:pt>
                <c:pt idx="2935">
                  <c:v>1000</c:v>
                </c:pt>
                <c:pt idx="2936">
                  <c:v>1000</c:v>
                </c:pt>
                <c:pt idx="2937">
                  <c:v>1000</c:v>
                </c:pt>
                <c:pt idx="2938">
                  <c:v>1000</c:v>
                </c:pt>
                <c:pt idx="2939">
                  <c:v>1000</c:v>
                </c:pt>
                <c:pt idx="2940">
                  <c:v>1000</c:v>
                </c:pt>
                <c:pt idx="2941">
                  <c:v>1000</c:v>
                </c:pt>
                <c:pt idx="2942">
                  <c:v>1000</c:v>
                </c:pt>
                <c:pt idx="2943">
                  <c:v>1000</c:v>
                </c:pt>
                <c:pt idx="2944">
                  <c:v>1000</c:v>
                </c:pt>
                <c:pt idx="2945">
                  <c:v>1000</c:v>
                </c:pt>
                <c:pt idx="2946">
                  <c:v>1000</c:v>
                </c:pt>
                <c:pt idx="2947">
                  <c:v>1000</c:v>
                </c:pt>
                <c:pt idx="2948">
                  <c:v>1000</c:v>
                </c:pt>
                <c:pt idx="2949">
                  <c:v>1000</c:v>
                </c:pt>
                <c:pt idx="2950">
                  <c:v>1000</c:v>
                </c:pt>
                <c:pt idx="2951">
                  <c:v>1000</c:v>
                </c:pt>
                <c:pt idx="2952">
                  <c:v>1000</c:v>
                </c:pt>
                <c:pt idx="2953">
                  <c:v>1000</c:v>
                </c:pt>
                <c:pt idx="2954">
                  <c:v>1000</c:v>
                </c:pt>
                <c:pt idx="2955">
                  <c:v>1000</c:v>
                </c:pt>
                <c:pt idx="2956">
                  <c:v>1000</c:v>
                </c:pt>
                <c:pt idx="2957">
                  <c:v>1000</c:v>
                </c:pt>
                <c:pt idx="2958">
                  <c:v>1000</c:v>
                </c:pt>
                <c:pt idx="2959">
                  <c:v>1000</c:v>
                </c:pt>
                <c:pt idx="2960">
                  <c:v>1000</c:v>
                </c:pt>
                <c:pt idx="2961">
                  <c:v>1000</c:v>
                </c:pt>
                <c:pt idx="2962">
                  <c:v>1000</c:v>
                </c:pt>
                <c:pt idx="2963">
                  <c:v>1000</c:v>
                </c:pt>
                <c:pt idx="2964">
                  <c:v>1000</c:v>
                </c:pt>
                <c:pt idx="2965">
                  <c:v>1000</c:v>
                </c:pt>
                <c:pt idx="2966">
                  <c:v>1000</c:v>
                </c:pt>
                <c:pt idx="2967">
                  <c:v>1000</c:v>
                </c:pt>
                <c:pt idx="2968">
                  <c:v>1000</c:v>
                </c:pt>
                <c:pt idx="2969">
                  <c:v>1000</c:v>
                </c:pt>
                <c:pt idx="2970">
                  <c:v>1000</c:v>
                </c:pt>
                <c:pt idx="2971">
                  <c:v>1000</c:v>
                </c:pt>
                <c:pt idx="2972">
                  <c:v>1000</c:v>
                </c:pt>
                <c:pt idx="2973">
                  <c:v>1000</c:v>
                </c:pt>
                <c:pt idx="2974">
                  <c:v>1000</c:v>
                </c:pt>
                <c:pt idx="2975">
                  <c:v>1000</c:v>
                </c:pt>
                <c:pt idx="2976">
                  <c:v>1000</c:v>
                </c:pt>
                <c:pt idx="2977">
                  <c:v>1000</c:v>
                </c:pt>
                <c:pt idx="2978">
                  <c:v>1000</c:v>
                </c:pt>
                <c:pt idx="2979">
                  <c:v>1000</c:v>
                </c:pt>
                <c:pt idx="2980">
                  <c:v>1000</c:v>
                </c:pt>
                <c:pt idx="2981">
                  <c:v>1000</c:v>
                </c:pt>
                <c:pt idx="2982">
                  <c:v>1000</c:v>
                </c:pt>
                <c:pt idx="2983">
                  <c:v>1000</c:v>
                </c:pt>
                <c:pt idx="2984">
                  <c:v>1000</c:v>
                </c:pt>
                <c:pt idx="2985">
                  <c:v>1000</c:v>
                </c:pt>
                <c:pt idx="2986">
                  <c:v>1000</c:v>
                </c:pt>
                <c:pt idx="2987">
                  <c:v>1000</c:v>
                </c:pt>
                <c:pt idx="2988">
                  <c:v>1000</c:v>
                </c:pt>
                <c:pt idx="2989">
                  <c:v>1000</c:v>
                </c:pt>
                <c:pt idx="2990">
                  <c:v>1000</c:v>
                </c:pt>
                <c:pt idx="2991">
                  <c:v>1000</c:v>
                </c:pt>
                <c:pt idx="2992">
                  <c:v>1000</c:v>
                </c:pt>
                <c:pt idx="2993">
                  <c:v>1000</c:v>
                </c:pt>
                <c:pt idx="2994">
                  <c:v>1000</c:v>
                </c:pt>
                <c:pt idx="2995">
                  <c:v>1000</c:v>
                </c:pt>
                <c:pt idx="2996">
                  <c:v>1000</c:v>
                </c:pt>
                <c:pt idx="2997">
                  <c:v>1000</c:v>
                </c:pt>
                <c:pt idx="2998">
                  <c:v>1000</c:v>
                </c:pt>
                <c:pt idx="2999">
                  <c:v>1000</c:v>
                </c:pt>
                <c:pt idx="3000">
                  <c:v>1000</c:v>
                </c:pt>
                <c:pt idx="3001">
                  <c:v>1000</c:v>
                </c:pt>
                <c:pt idx="3002">
                  <c:v>1000</c:v>
                </c:pt>
                <c:pt idx="3003">
                  <c:v>1000</c:v>
                </c:pt>
                <c:pt idx="3004">
                  <c:v>1000</c:v>
                </c:pt>
                <c:pt idx="3005">
                  <c:v>1000</c:v>
                </c:pt>
                <c:pt idx="3006">
                  <c:v>1000</c:v>
                </c:pt>
                <c:pt idx="3007">
                  <c:v>1000</c:v>
                </c:pt>
                <c:pt idx="3008">
                  <c:v>1000</c:v>
                </c:pt>
                <c:pt idx="3009">
                  <c:v>1000</c:v>
                </c:pt>
                <c:pt idx="3010">
                  <c:v>1000</c:v>
                </c:pt>
                <c:pt idx="3011">
                  <c:v>1000</c:v>
                </c:pt>
                <c:pt idx="3012">
                  <c:v>1000</c:v>
                </c:pt>
                <c:pt idx="3013">
                  <c:v>1000</c:v>
                </c:pt>
                <c:pt idx="3014">
                  <c:v>1000</c:v>
                </c:pt>
                <c:pt idx="3015">
                  <c:v>1000</c:v>
                </c:pt>
                <c:pt idx="3016">
                  <c:v>1000</c:v>
                </c:pt>
                <c:pt idx="3017">
                  <c:v>1000</c:v>
                </c:pt>
                <c:pt idx="3018">
                  <c:v>1000</c:v>
                </c:pt>
                <c:pt idx="3019">
                  <c:v>1000</c:v>
                </c:pt>
                <c:pt idx="3020">
                  <c:v>1000</c:v>
                </c:pt>
                <c:pt idx="3021">
                  <c:v>1000</c:v>
                </c:pt>
                <c:pt idx="3022">
                  <c:v>1000</c:v>
                </c:pt>
                <c:pt idx="3023">
                  <c:v>1000</c:v>
                </c:pt>
                <c:pt idx="3024">
                  <c:v>1000</c:v>
                </c:pt>
                <c:pt idx="3025">
                  <c:v>1000</c:v>
                </c:pt>
                <c:pt idx="3026">
                  <c:v>1000</c:v>
                </c:pt>
                <c:pt idx="3027">
                  <c:v>1000</c:v>
                </c:pt>
                <c:pt idx="3028">
                  <c:v>1000</c:v>
                </c:pt>
                <c:pt idx="3029">
                  <c:v>1000</c:v>
                </c:pt>
                <c:pt idx="3030">
                  <c:v>1000</c:v>
                </c:pt>
                <c:pt idx="3031">
                  <c:v>1000</c:v>
                </c:pt>
                <c:pt idx="3032">
                  <c:v>1000</c:v>
                </c:pt>
                <c:pt idx="3033">
                  <c:v>1000</c:v>
                </c:pt>
                <c:pt idx="3034">
                  <c:v>1000</c:v>
                </c:pt>
                <c:pt idx="3035">
                  <c:v>1000</c:v>
                </c:pt>
                <c:pt idx="3036">
                  <c:v>1000</c:v>
                </c:pt>
                <c:pt idx="3037">
                  <c:v>1000</c:v>
                </c:pt>
                <c:pt idx="3038">
                  <c:v>1000</c:v>
                </c:pt>
                <c:pt idx="3039">
                  <c:v>1000</c:v>
                </c:pt>
                <c:pt idx="3040">
                  <c:v>1000</c:v>
                </c:pt>
                <c:pt idx="3041">
                  <c:v>1000</c:v>
                </c:pt>
                <c:pt idx="3042">
                  <c:v>1000</c:v>
                </c:pt>
                <c:pt idx="3043">
                  <c:v>1000</c:v>
                </c:pt>
                <c:pt idx="3044">
                  <c:v>1000</c:v>
                </c:pt>
                <c:pt idx="3045">
                  <c:v>1000</c:v>
                </c:pt>
                <c:pt idx="3046">
                  <c:v>1000</c:v>
                </c:pt>
                <c:pt idx="3047">
                  <c:v>1000</c:v>
                </c:pt>
                <c:pt idx="3048">
                  <c:v>1000</c:v>
                </c:pt>
                <c:pt idx="3049">
                  <c:v>1000</c:v>
                </c:pt>
                <c:pt idx="3050">
                  <c:v>1000</c:v>
                </c:pt>
                <c:pt idx="3051">
                  <c:v>1000</c:v>
                </c:pt>
                <c:pt idx="3052">
                  <c:v>1000</c:v>
                </c:pt>
                <c:pt idx="3053">
                  <c:v>1000</c:v>
                </c:pt>
                <c:pt idx="3054">
                  <c:v>1000</c:v>
                </c:pt>
                <c:pt idx="3055">
                  <c:v>1000</c:v>
                </c:pt>
                <c:pt idx="3056">
                  <c:v>1000</c:v>
                </c:pt>
                <c:pt idx="3057">
                  <c:v>1000</c:v>
                </c:pt>
                <c:pt idx="3058">
                  <c:v>1000</c:v>
                </c:pt>
                <c:pt idx="3059">
                  <c:v>1000</c:v>
                </c:pt>
                <c:pt idx="3060">
                  <c:v>1000</c:v>
                </c:pt>
                <c:pt idx="3061">
                  <c:v>1000</c:v>
                </c:pt>
                <c:pt idx="3062">
                  <c:v>1000</c:v>
                </c:pt>
                <c:pt idx="3063">
                  <c:v>1000</c:v>
                </c:pt>
                <c:pt idx="3064">
                  <c:v>1000</c:v>
                </c:pt>
                <c:pt idx="3065">
                  <c:v>1000</c:v>
                </c:pt>
                <c:pt idx="3066">
                  <c:v>1000</c:v>
                </c:pt>
                <c:pt idx="3067">
                  <c:v>1000</c:v>
                </c:pt>
                <c:pt idx="3068">
                  <c:v>1000</c:v>
                </c:pt>
                <c:pt idx="3069">
                  <c:v>1000</c:v>
                </c:pt>
                <c:pt idx="3070">
                  <c:v>1000</c:v>
                </c:pt>
                <c:pt idx="3071">
                  <c:v>1000</c:v>
                </c:pt>
                <c:pt idx="3072">
                  <c:v>1000</c:v>
                </c:pt>
                <c:pt idx="3073">
                  <c:v>1000</c:v>
                </c:pt>
                <c:pt idx="3074">
                  <c:v>1000</c:v>
                </c:pt>
                <c:pt idx="3075">
                  <c:v>1000</c:v>
                </c:pt>
                <c:pt idx="3076">
                  <c:v>1000</c:v>
                </c:pt>
                <c:pt idx="3077">
                  <c:v>1000</c:v>
                </c:pt>
                <c:pt idx="3078">
                  <c:v>1000</c:v>
                </c:pt>
                <c:pt idx="3079">
                  <c:v>1000</c:v>
                </c:pt>
                <c:pt idx="3080">
                  <c:v>1000</c:v>
                </c:pt>
                <c:pt idx="3081">
                  <c:v>1000</c:v>
                </c:pt>
                <c:pt idx="3082">
                  <c:v>1000</c:v>
                </c:pt>
                <c:pt idx="3083">
                  <c:v>1000</c:v>
                </c:pt>
                <c:pt idx="3084">
                  <c:v>1000</c:v>
                </c:pt>
                <c:pt idx="3085">
                  <c:v>1000</c:v>
                </c:pt>
                <c:pt idx="3086">
                  <c:v>1000</c:v>
                </c:pt>
                <c:pt idx="3087">
                  <c:v>1000</c:v>
                </c:pt>
                <c:pt idx="3088">
                  <c:v>1000</c:v>
                </c:pt>
                <c:pt idx="3089">
                  <c:v>1000</c:v>
                </c:pt>
                <c:pt idx="3090">
                  <c:v>1000</c:v>
                </c:pt>
                <c:pt idx="3091">
                  <c:v>1000</c:v>
                </c:pt>
                <c:pt idx="3092">
                  <c:v>1000</c:v>
                </c:pt>
                <c:pt idx="3093">
                  <c:v>1000</c:v>
                </c:pt>
                <c:pt idx="3094">
                  <c:v>1000</c:v>
                </c:pt>
                <c:pt idx="3095">
                  <c:v>1000</c:v>
                </c:pt>
                <c:pt idx="3096">
                  <c:v>1000</c:v>
                </c:pt>
                <c:pt idx="3097">
                  <c:v>1000</c:v>
                </c:pt>
                <c:pt idx="3098">
                  <c:v>1000</c:v>
                </c:pt>
                <c:pt idx="3099">
                  <c:v>1000</c:v>
                </c:pt>
                <c:pt idx="3100">
                  <c:v>1000</c:v>
                </c:pt>
                <c:pt idx="3101">
                  <c:v>1000</c:v>
                </c:pt>
                <c:pt idx="3102">
                  <c:v>1000</c:v>
                </c:pt>
                <c:pt idx="3103">
                  <c:v>1000</c:v>
                </c:pt>
                <c:pt idx="3104">
                  <c:v>1000</c:v>
                </c:pt>
                <c:pt idx="3105">
                  <c:v>1000</c:v>
                </c:pt>
                <c:pt idx="3106">
                  <c:v>1000</c:v>
                </c:pt>
                <c:pt idx="3107">
                  <c:v>1000</c:v>
                </c:pt>
                <c:pt idx="3108">
                  <c:v>1000</c:v>
                </c:pt>
                <c:pt idx="3109">
                  <c:v>1000</c:v>
                </c:pt>
                <c:pt idx="3110">
                  <c:v>1000</c:v>
                </c:pt>
                <c:pt idx="3111">
                  <c:v>1000</c:v>
                </c:pt>
                <c:pt idx="3112">
                  <c:v>1000</c:v>
                </c:pt>
                <c:pt idx="3113">
                  <c:v>1000</c:v>
                </c:pt>
                <c:pt idx="3114">
                  <c:v>1000</c:v>
                </c:pt>
                <c:pt idx="3115">
                  <c:v>1000</c:v>
                </c:pt>
                <c:pt idx="3116">
                  <c:v>1000</c:v>
                </c:pt>
                <c:pt idx="3117">
                  <c:v>1000</c:v>
                </c:pt>
                <c:pt idx="3118">
                  <c:v>1000</c:v>
                </c:pt>
                <c:pt idx="3119">
                  <c:v>1000</c:v>
                </c:pt>
                <c:pt idx="3120">
                  <c:v>1000</c:v>
                </c:pt>
                <c:pt idx="3121">
                  <c:v>1000</c:v>
                </c:pt>
                <c:pt idx="3122">
                  <c:v>1000</c:v>
                </c:pt>
                <c:pt idx="3123">
                  <c:v>1000</c:v>
                </c:pt>
                <c:pt idx="3124">
                  <c:v>1000</c:v>
                </c:pt>
                <c:pt idx="3125">
                  <c:v>1000</c:v>
                </c:pt>
                <c:pt idx="3126">
                  <c:v>1000</c:v>
                </c:pt>
                <c:pt idx="3127">
                  <c:v>1000</c:v>
                </c:pt>
                <c:pt idx="3128">
                  <c:v>1000</c:v>
                </c:pt>
                <c:pt idx="3129">
                  <c:v>1000</c:v>
                </c:pt>
                <c:pt idx="3130">
                  <c:v>1000</c:v>
                </c:pt>
                <c:pt idx="3131">
                  <c:v>1000</c:v>
                </c:pt>
                <c:pt idx="3132">
                  <c:v>1000</c:v>
                </c:pt>
                <c:pt idx="3133">
                  <c:v>1000</c:v>
                </c:pt>
                <c:pt idx="3134">
                  <c:v>1000</c:v>
                </c:pt>
                <c:pt idx="3135">
                  <c:v>1000</c:v>
                </c:pt>
                <c:pt idx="3136">
                  <c:v>1000</c:v>
                </c:pt>
                <c:pt idx="3137">
                  <c:v>1000</c:v>
                </c:pt>
                <c:pt idx="3138">
                  <c:v>1000</c:v>
                </c:pt>
                <c:pt idx="3139">
                  <c:v>1000</c:v>
                </c:pt>
                <c:pt idx="3140">
                  <c:v>1000</c:v>
                </c:pt>
                <c:pt idx="3141">
                  <c:v>1000</c:v>
                </c:pt>
                <c:pt idx="3142">
                  <c:v>1000</c:v>
                </c:pt>
                <c:pt idx="3143">
                  <c:v>1000</c:v>
                </c:pt>
                <c:pt idx="3144">
                  <c:v>1000</c:v>
                </c:pt>
                <c:pt idx="3145">
                  <c:v>1000</c:v>
                </c:pt>
                <c:pt idx="3146">
                  <c:v>1000</c:v>
                </c:pt>
                <c:pt idx="3147">
                  <c:v>1000</c:v>
                </c:pt>
                <c:pt idx="3148">
                  <c:v>1000</c:v>
                </c:pt>
                <c:pt idx="3149">
                  <c:v>1000</c:v>
                </c:pt>
                <c:pt idx="3150">
                  <c:v>1000</c:v>
                </c:pt>
                <c:pt idx="3151">
                  <c:v>1000</c:v>
                </c:pt>
                <c:pt idx="3152">
                  <c:v>1000</c:v>
                </c:pt>
                <c:pt idx="3153">
                  <c:v>1000</c:v>
                </c:pt>
                <c:pt idx="3154">
                  <c:v>1000</c:v>
                </c:pt>
                <c:pt idx="3155">
                  <c:v>1000</c:v>
                </c:pt>
                <c:pt idx="3156">
                  <c:v>1000</c:v>
                </c:pt>
                <c:pt idx="3157">
                  <c:v>1000</c:v>
                </c:pt>
                <c:pt idx="3158">
                  <c:v>1000</c:v>
                </c:pt>
                <c:pt idx="3159">
                  <c:v>1000</c:v>
                </c:pt>
                <c:pt idx="3160">
                  <c:v>1000</c:v>
                </c:pt>
                <c:pt idx="3161">
                  <c:v>1000</c:v>
                </c:pt>
                <c:pt idx="3162">
                  <c:v>1000</c:v>
                </c:pt>
                <c:pt idx="3163">
                  <c:v>1000</c:v>
                </c:pt>
                <c:pt idx="3164">
                  <c:v>1000</c:v>
                </c:pt>
                <c:pt idx="3165">
                  <c:v>1000</c:v>
                </c:pt>
                <c:pt idx="3166">
                  <c:v>1000</c:v>
                </c:pt>
                <c:pt idx="3167">
                  <c:v>1000</c:v>
                </c:pt>
                <c:pt idx="3168">
                  <c:v>1000</c:v>
                </c:pt>
                <c:pt idx="3169">
                  <c:v>1000</c:v>
                </c:pt>
                <c:pt idx="3170">
                  <c:v>1000</c:v>
                </c:pt>
                <c:pt idx="3171">
                  <c:v>1000</c:v>
                </c:pt>
                <c:pt idx="3172">
                  <c:v>1000</c:v>
                </c:pt>
                <c:pt idx="3173">
                  <c:v>1000</c:v>
                </c:pt>
                <c:pt idx="3174">
                  <c:v>1000</c:v>
                </c:pt>
                <c:pt idx="3175">
                  <c:v>1000</c:v>
                </c:pt>
                <c:pt idx="3176">
                  <c:v>1000</c:v>
                </c:pt>
                <c:pt idx="3177">
                  <c:v>1000</c:v>
                </c:pt>
                <c:pt idx="3178">
                  <c:v>1000</c:v>
                </c:pt>
                <c:pt idx="3179">
                  <c:v>1000</c:v>
                </c:pt>
                <c:pt idx="3180">
                  <c:v>1000</c:v>
                </c:pt>
                <c:pt idx="3181">
                  <c:v>1000</c:v>
                </c:pt>
                <c:pt idx="3182">
                  <c:v>1000</c:v>
                </c:pt>
                <c:pt idx="3183">
                  <c:v>1000</c:v>
                </c:pt>
                <c:pt idx="3184">
                  <c:v>1000</c:v>
                </c:pt>
                <c:pt idx="3185">
                  <c:v>1000</c:v>
                </c:pt>
                <c:pt idx="3186">
                  <c:v>1000</c:v>
                </c:pt>
                <c:pt idx="3187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E46-4F28-B774-C587E49A02CE}"/>
            </c:ext>
          </c:extLst>
        </c:ser>
        <c:ser>
          <c:idx val="10"/>
          <c:order val="10"/>
          <c:tx>
            <c:v>Population 1100</c:v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den'!$J$52239:$J$54823</c:f>
              <c:numCache>
                <c:formatCode>0.00E+00</c:formatCode>
                <c:ptCount val="2585"/>
                <c:pt idx="0">
                  <c:v>9.0899999999999998E-4</c:v>
                </c:pt>
                <c:pt idx="1">
                  <c:v>9.0899999999999998E-4</c:v>
                </c:pt>
                <c:pt idx="2">
                  <c:v>9.0899999999999998E-4</c:v>
                </c:pt>
                <c:pt idx="3">
                  <c:v>9.0899999999999998E-4</c:v>
                </c:pt>
                <c:pt idx="4">
                  <c:v>9.0899999999999998E-4</c:v>
                </c:pt>
                <c:pt idx="5">
                  <c:v>9.0899999999999998E-4</c:v>
                </c:pt>
                <c:pt idx="6">
                  <c:v>9.0899999999999998E-4</c:v>
                </c:pt>
                <c:pt idx="7">
                  <c:v>9.0899999999999998E-4</c:v>
                </c:pt>
                <c:pt idx="8">
                  <c:v>9.0899999999999998E-4</c:v>
                </c:pt>
                <c:pt idx="9">
                  <c:v>9.0899999999999998E-4</c:v>
                </c:pt>
                <c:pt idx="10">
                  <c:v>9.0899999999999998E-4</c:v>
                </c:pt>
                <c:pt idx="11">
                  <c:v>9.0899999999999998E-4</c:v>
                </c:pt>
                <c:pt idx="12">
                  <c:v>9.0899999999999998E-4</c:v>
                </c:pt>
                <c:pt idx="13">
                  <c:v>9.0899999999999998E-4</c:v>
                </c:pt>
                <c:pt idx="14">
                  <c:v>9.0899999999999998E-4</c:v>
                </c:pt>
                <c:pt idx="15">
                  <c:v>9.0899999999999998E-4</c:v>
                </c:pt>
                <c:pt idx="16">
                  <c:v>9.0899999999999998E-4</c:v>
                </c:pt>
                <c:pt idx="17">
                  <c:v>9.0899999999999998E-4</c:v>
                </c:pt>
                <c:pt idx="18">
                  <c:v>9.0899999999999998E-4</c:v>
                </c:pt>
                <c:pt idx="19">
                  <c:v>9.0899999999999998E-4</c:v>
                </c:pt>
                <c:pt idx="20">
                  <c:v>9.0899999999999998E-4</c:v>
                </c:pt>
                <c:pt idx="21">
                  <c:v>9.0899999999999998E-4</c:v>
                </c:pt>
                <c:pt idx="22">
                  <c:v>9.0899999999999998E-4</c:v>
                </c:pt>
                <c:pt idx="23">
                  <c:v>9.0899999999999998E-4</c:v>
                </c:pt>
                <c:pt idx="24">
                  <c:v>9.0899999999999998E-4</c:v>
                </c:pt>
                <c:pt idx="25">
                  <c:v>9.0899999999999998E-4</c:v>
                </c:pt>
                <c:pt idx="26">
                  <c:v>9.0899999999999998E-4</c:v>
                </c:pt>
                <c:pt idx="27">
                  <c:v>9.0899999999999998E-4</c:v>
                </c:pt>
                <c:pt idx="28">
                  <c:v>9.0899999999999998E-4</c:v>
                </c:pt>
                <c:pt idx="29">
                  <c:v>9.0899999999999998E-4</c:v>
                </c:pt>
                <c:pt idx="30">
                  <c:v>9.0899999999999998E-4</c:v>
                </c:pt>
                <c:pt idx="31">
                  <c:v>9.0899999999999998E-4</c:v>
                </c:pt>
                <c:pt idx="32">
                  <c:v>9.0899999999999998E-4</c:v>
                </c:pt>
                <c:pt idx="33">
                  <c:v>9.0899999999999998E-4</c:v>
                </c:pt>
                <c:pt idx="34">
                  <c:v>9.0899999999999998E-4</c:v>
                </c:pt>
                <c:pt idx="35">
                  <c:v>9.0899999999999998E-4</c:v>
                </c:pt>
                <c:pt idx="36">
                  <c:v>9.0899999999999998E-4</c:v>
                </c:pt>
                <c:pt idx="37">
                  <c:v>9.0899999999999998E-4</c:v>
                </c:pt>
                <c:pt idx="38">
                  <c:v>9.0899999999999998E-4</c:v>
                </c:pt>
                <c:pt idx="39">
                  <c:v>9.0899999999999998E-4</c:v>
                </c:pt>
                <c:pt idx="40">
                  <c:v>9.0899999999999998E-4</c:v>
                </c:pt>
                <c:pt idx="41">
                  <c:v>9.0899999999999998E-4</c:v>
                </c:pt>
                <c:pt idx="42">
                  <c:v>9.0899999999999998E-4</c:v>
                </c:pt>
                <c:pt idx="43">
                  <c:v>9.0899999999999998E-4</c:v>
                </c:pt>
                <c:pt idx="44">
                  <c:v>9.0899999999999998E-4</c:v>
                </c:pt>
                <c:pt idx="45">
                  <c:v>9.0899999999999998E-4</c:v>
                </c:pt>
                <c:pt idx="46">
                  <c:v>9.0899999999999998E-4</c:v>
                </c:pt>
                <c:pt idx="47">
                  <c:v>9.0899999999999998E-4</c:v>
                </c:pt>
                <c:pt idx="48">
                  <c:v>9.0899999999999998E-4</c:v>
                </c:pt>
                <c:pt idx="49">
                  <c:v>9.0899999999999998E-4</c:v>
                </c:pt>
                <c:pt idx="50">
                  <c:v>9.0899999999999998E-4</c:v>
                </c:pt>
                <c:pt idx="51">
                  <c:v>9.0899999999999998E-4</c:v>
                </c:pt>
                <c:pt idx="52">
                  <c:v>9.0899999999999998E-4</c:v>
                </c:pt>
                <c:pt idx="53">
                  <c:v>9.0899999999999998E-4</c:v>
                </c:pt>
                <c:pt idx="54">
                  <c:v>9.0899999999999998E-4</c:v>
                </c:pt>
                <c:pt idx="55">
                  <c:v>9.0899999999999998E-4</c:v>
                </c:pt>
                <c:pt idx="56">
                  <c:v>9.0899999999999998E-4</c:v>
                </c:pt>
                <c:pt idx="57">
                  <c:v>9.0899999999999998E-4</c:v>
                </c:pt>
                <c:pt idx="58">
                  <c:v>9.0899999999999998E-4</c:v>
                </c:pt>
                <c:pt idx="59">
                  <c:v>9.0899999999999998E-4</c:v>
                </c:pt>
                <c:pt idx="60">
                  <c:v>9.0899999999999998E-4</c:v>
                </c:pt>
                <c:pt idx="61">
                  <c:v>9.0899999999999998E-4</c:v>
                </c:pt>
                <c:pt idx="62">
                  <c:v>9.0899999999999998E-4</c:v>
                </c:pt>
                <c:pt idx="63">
                  <c:v>9.0899999999999998E-4</c:v>
                </c:pt>
                <c:pt idx="64">
                  <c:v>9.0899999999999998E-4</c:v>
                </c:pt>
                <c:pt idx="65">
                  <c:v>9.0899999999999998E-4</c:v>
                </c:pt>
                <c:pt idx="66">
                  <c:v>9.0899999999999998E-4</c:v>
                </c:pt>
                <c:pt idx="67">
                  <c:v>9.0899999999999998E-4</c:v>
                </c:pt>
                <c:pt idx="68">
                  <c:v>9.0899999999999998E-4</c:v>
                </c:pt>
                <c:pt idx="69">
                  <c:v>9.0899999999999998E-4</c:v>
                </c:pt>
                <c:pt idx="70">
                  <c:v>9.0899999999999998E-4</c:v>
                </c:pt>
                <c:pt idx="71">
                  <c:v>9.0899999999999998E-4</c:v>
                </c:pt>
                <c:pt idx="72">
                  <c:v>9.0899999999999998E-4</c:v>
                </c:pt>
                <c:pt idx="73">
                  <c:v>9.0899999999999998E-4</c:v>
                </c:pt>
                <c:pt idx="74">
                  <c:v>9.1100000000000003E-4</c:v>
                </c:pt>
                <c:pt idx="75">
                  <c:v>9.1100000000000003E-4</c:v>
                </c:pt>
                <c:pt idx="76">
                  <c:v>9.1100000000000003E-4</c:v>
                </c:pt>
                <c:pt idx="77">
                  <c:v>9.1100000000000003E-4</c:v>
                </c:pt>
                <c:pt idx="78">
                  <c:v>9.1100000000000003E-4</c:v>
                </c:pt>
                <c:pt idx="79">
                  <c:v>9.1100000000000003E-4</c:v>
                </c:pt>
                <c:pt idx="80">
                  <c:v>9.1100000000000003E-4</c:v>
                </c:pt>
                <c:pt idx="81">
                  <c:v>9.1100000000000003E-4</c:v>
                </c:pt>
                <c:pt idx="82">
                  <c:v>9.1100000000000003E-4</c:v>
                </c:pt>
                <c:pt idx="83">
                  <c:v>9.1100000000000003E-4</c:v>
                </c:pt>
                <c:pt idx="84">
                  <c:v>9.1100000000000003E-4</c:v>
                </c:pt>
                <c:pt idx="85">
                  <c:v>9.1100000000000003E-4</c:v>
                </c:pt>
                <c:pt idx="86">
                  <c:v>9.1100000000000003E-4</c:v>
                </c:pt>
                <c:pt idx="87">
                  <c:v>9.1100000000000003E-4</c:v>
                </c:pt>
                <c:pt idx="88">
                  <c:v>9.1100000000000003E-4</c:v>
                </c:pt>
                <c:pt idx="89">
                  <c:v>9.1100000000000003E-4</c:v>
                </c:pt>
                <c:pt idx="90">
                  <c:v>9.1100000000000003E-4</c:v>
                </c:pt>
                <c:pt idx="91">
                  <c:v>9.1100000000000003E-4</c:v>
                </c:pt>
                <c:pt idx="92">
                  <c:v>9.1100000000000003E-4</c:v>
                </c:pt>
                <c:pt idx="93">
                  <c:v>9.1100000000000003E-4</c:v>
                </c:pt>
                <c:pt idx="94">
                  <c:v>9.1100000000000003E-4</c:v>
                </c:pt>
                <c:pt idx="95" formatCode="General">
                  <c:v>2.7322399999999999E-3</c:v>
                </c:pt>
                <c:pt idx="96" formatCode="General">
                  <c:v>2.7322399999999999E-3</c:v>
                </c:pt>
                <c:pt idx="97" formatCode="General">
                  <c:v>2.7322399999999999E-3</c:v>
                </c:pt>
                <c:pt idx="98" formatCode="General">
                  <c:v>2.7322399999999999E-3</c:v>
                </c:pt>
                <c:pt idx="99" formatCode="General">
                  <c:v>2.7322399999999999E-3</c:v>
                </c:pt>
                <c:pt idx="100" formatCode="General">
                  <c:v>2.7322399999999999E-3</c:v>
                </c:pt>
                <c:pt idx="101" formatCode="General">
                  <c:v>2.7322399999999999E-3</c:v>
                </c:pt>
                <c:pt idx="102" formatCode="General">
                  <c:v>2.7322399999999999E-3</c:v>
                </c:pt>
                <c:pt idx="103" formatCode="General">
                  <c:v>2.7322399999999999E-3</c:v>
                </c:pt>
                <c:pt idx="104" formatCode="General">
                  <c:v>2.7322399999999999E-3</c:v>
                </c:pt>
                <c:pt idx="105" formatCode="General">
                  <c:v>2.7322399999999999E-3</c:v>
                </c:pt>
                <c:pt idx="106" formatCode="General">
                  <c:v>2.7322399999999999E-3</c:v>
                </c:pt>
                <c:pt idx="107" formatCode="General">
                  <c:v>2.7322399999999999E-3</c:v>
                </c:pt>
                <c:pt idx="108" formatCode="General">
                  <c:v>2.7322399999999999E-3</c:v>
                </c:pt>
                <c:pt idx="109" formatCode="General">
                  <c:v>2.7322399999999999E-3</c:v>
                </c:pt>
                <c:pt idx="110" formatCode="General">
                  <c:v>2.7322399999999999E-3</c:v>
                </c:pt>
                <c:pt idx="111" formatCode="General">
                  <c:v>2.7322399999999999E-3</c:v>
                </c:pt>
                <c:pt idx="112" formatCode="General">
                  <c:v>2.7322399999999999E-3</c:v>
                </c:pt>
                <c:pt idx="113" formatCode="General">
                  <c:v>2.7322399999999999E-3</c:v>
                </c:pt>
                <c:pt idx="114" formatCode="General">
                  <c:v>2.7322399999999999E-3</c:v>
                </c:pt>
                <c:pt idx="115" formatCode="General">
                  <c:v>2.7322399999999999E-3</c:v>
                </c:pt>
                <c:pt idx="116" formatCode="General">
                  <c:v>2.7322399999999999E-3</c:v>
                </c:pt>
                <c:pt idx="117" formatCode="General">
                  <c:v>2.7322399999999999E-3</c:v>
                </c:pt>
                <c:pt idx="118" formatCode="General">
                  <c:v>2.7322399999999999E-3</c:v>
                </c:pt>
                <c:pt idx="119" formatCode="General">
                  <c:v>2.7322399999999999E-3</c:v>
                </c:pt>
                <c:pt idx="120" formatCode="General">
                  <c:v>2.7322399999999999E-3</c:v>
                </c:pt>
                <c:pt idx="121" formatCode="General">
                  <c:v>2.7322399999999999E-3</c:v>
                </c:pt>
                <c:pt idx="122" formatCode="General">
                  <c:v>2.7322399999999999E-3</c:v>
                </c:pt>
                <c:pt idx="123" formatCode="General">
                  <c:v>2.7322399999999999E-3</c:v>
                </c:pt>
                <c:pt idx="124" formatCode="General">
                  <c:v>2.7322399999999999E-3</c:v>
                </c:pt>
                <c:pt idx="125" formatCode="General">
                  <c:v>2.7322399999999999E-3</c:v>
                </c:pt>
                <c:pt idx="126" formatCode="General">
                  <c:v>2.7397260000000001E-3</c:v>
                </c:pt>
                <c:pt idx="127" formatCode="General">
                  <c:v>2.7397260000000001E-3</c:v>
                </c:pt>
                <c:pt idx="128" formatCode="General">
                  <c:v>2.7397260000000001E-3</c:v>
                </c:pt>
                <c:pt idx="129" formatCode="General">
                  <c:v>2.7397260000000001E-3</c:v>
                </c:pt>
                <c:pt idx="130" formatCode="General">
                  <c:v>2.7397260000000001E-3</c:v>
                </c:pt>
                <c:pt idx="131" formatCode="General">
                  <c:v>2.7397260000000001E-3</c:v>
                </c:pt>
                <c:pt idx="132" formatCode="General">
                  <c:v>2.7397260000000001E-3</c:v>
                </c:pt>
                <c:pt idx="133" formatCode="General">
                  <c:v>2.7397260000000001E-3</c:v>
                </c:pt>
                <c:pt idx="134" formatCode="General">
                  <c:v>2.7397260000000001E-3</c:v>
                </c:pt>
                <c:pt idx="135" formatCode="General">
                  <c:v>2.7397260000000001E-3</c:v>
                </c:pt>
                <c:pt idx="136" formatCode="General">
                  <c:v>2.7397260000000001E-3</c:v>
                </c:pt>
                <c:pt idx="137" formatCode="General">
                  <c:v>2.7397260000000001E-3</c:v>
                </c:pt>
                <c:pt idx="138" formatCode="General">
                  <c:v>2.7397260000000001E-3</c:v>
                </c:pt>
                <c:pt idx="139" formatCode="General">
                  <c:v>2.7397260000000001E-3</c:v>
                </c:pt>
                <c:pt idx="140" formatCode="General">
                  <c:v>2.7397260000000001E-3</c:v>
                </c:pt>
                <c:pt idx="141" formatCode="General">
                  <c:v>2.7397260000000001E-3</c:v>
                </c:pt>
                <c:pt idx="142" formatCode="General">
                  <c:v>2.7397260000000001E-3</c:v>
                </c:pt>
                <c:pt idx="143" formatCode="General">
                  <c:v>2.7397260000000001E-3</c:v>
                </c:pt>
                <c:pt idx="144" formatCode="General">
                  <c:v>2.7397260000000001E-3</c:v>
                </c:pt>
                <c:pt idx="145" formatCode="General">
                  <c:v>2.74223E-3</c:v>
                </c:pt>
                <c:pt idx="146" formatCode="General">
                  <c:v>2.7447389999999999E-3</c:v>
                </c:pt>
                <c:pt idx="147" formatCode="General">
                  <c:v>5.4894779999999999E-3</c:v>
                </c:pt>
                <c:pt idx="148" formatCode="General">
                  <c:v>5.4894779999999999E-3</c:v>
                </c:pt>
                <c:pt idx="149" formatCode="General">
                  <c:v>5.4894779999999999E-3</c:v>
                </c:pt>
                <c:pt idx="150" formatCode="General">
                  <c:v>5.4894779999999999E-3</c:v>
                </c:pt>
                <c:pt idx="151" formatCode="General">
                  <c:v>5.4894779999999999E-3</c:v>
                </c:pt>
                <c:pt idx="152" formatCode="General">
                  <c:v>5.4894779999999999E-3</c:v>
                </c:pt>
                <c:pt idx="153" formatCode="General">
                  <c:v>5.4894779999999999E-3</c:v>
                </c:pt>
                <c:pt idx="154" formatCode="General">
                  <c:v>5.4894779999999999E-3</c:v>
                </c:pt>
                <c:pt idx="155" formatCode="General">
                  <c:v>5.4894779999999999E-3</c:v>
                </c:pt>
                <c:pt idx="156" formatCode="General">
                  <c:v>5.4894779999999999E-3</c:v>
                </c:pt>
                <c:pt idx="157" formatCode="General">
                  <c:v>5.4894779999999999E-3</c:v>
                </c:pt>
                <c:pt idx="158" formatCode="General">
                  <c:v>5.4894779999999999E-3</c:v>
                </c:pt>
                <c:pt idx="159" formatCode="General">
                  <c:v>5.4894779999999999E-3</c:v>
                </c:pt>
                <c:pt idx="160" formatCode="General">
                  <c:v>5.4894779999999999E-3</c:v>
                </c:pt>
                <c:pt idx="161" formatCode="General">
                  <c:v>5.4894779999999999E-3</c:v>
                </c:pt>
                <c:pt idx="162" formatCode="General">
                  <c:v>5.4894779999999999E-3</c:v>
                </c:pt>
                <c:pt idx="163" formatCode="General">
                  <c:v>5.4894779999999999E-3</c:v>
                </c:pt>
                <c:pt idx="164" formatCode="General">
                  <c:v>5.4894779999999999E-3</c:v>
                </c:pt>
                <c:pt idx="165" formatCode="General">
                  <c:v>5.4894779999999999E-3</c:v>
                </c:pt>
                <c:pt idx="166" formatCode="General">
                  <c:v>6.4102559999999996E-3</c:v>
                </c:pt>
                <c:pt idx="167" formatCode="General">
                  <c:v>7.3260069999999998E-3</c:v>
                </c:pt>
                <c:pt idx="168" formatCode="General">
                  <c:v>7.3260069999999998E-3</c:v>
                </c:pt>
                <c:pt idx="169" formatCode="General">
                  <c:v>7.3260069999999998E-3</c:v>
                </c:pt>
                <c:pt idx="170" formatCode="General">
                  <c:v>7.3260069999999998E-3</c:v>
                </c:pt>
                <c:pt idx="171" formatCode="General">
                  <c:v>7.3260069999999998E-3</c:v>
                </c:pt>
                <c:pt idx="172" formatCode="General">
                  <c:v>7.3260069999999998E-3</c:v>
                </c:pt>
                <c:pt idx="173" formatCode="General">
                  <c:v>7.3260069999999998E-3</c:v>
                </c:pt>
                <c:pt idx="174" formatCode="General">
                  <c:v>7.3260069999999998E-3</c:v>
                </c:pt>
                <c:pt idx="175" formatCode="General">
                  <c:v>7.3260069999999998E-3</c:v>
                </c:pt>
                <c:pt idx="176" formatCode="General">
                  <c:v>7.3260069999999998E-3</c:v>
                </c:pt>
                <c:pt idx="177" formatCode="General">
                  <c:v>7.3260069999999998E-3</c:v>
                </c:pt>
                <c:pt idx="178" formatCode="General">
                  <c:v>7.3260069999999998E-3</c:v>
                </c:pt>
                <c:pt idx="179" formatCode="General">
                  <c:v>7.3260069999999998E-3</c:v>
                </c:pt>
                <c:pt idx="180" formatCode="General">
                  <c:v>7.3260069999999998E-3</c:v>
                </c:pt>
                <c:pt idx="181" formatCode="General">
                  <c:v>7.3260069999999998E-3</c:v>
                </c:pt>
                <c:pt idx="182" formatCode="General">
                  <c:v>7.3260069999999998E-3</c:v>
                </c:pt>
                <c:pt idx="183" formatCode="General">
                  <c:v>7.3260069999999998E-3</c:v>
                </c:pt>
                <c:pt idx="184" formatCode="General">
                  <c:v>7.3260069999999998E-3</c:v>
                </c:pt>
                <c:pt idx="185" formatCode="General">
                  <c:v>7.3260069999999998E-3</c:v>
                </c:pt>
                <c:pt idx="186" formatCode="General">
                  <c:v>7.3260069999999998E-3</c:v>
                </c:pt>
                <c:pt idx="187" formatCode="General">
                  <c:v>8.2417580000000001E-3</c:v>
                </c:pt>
                <c:pt idx="188" formatCode="General">
                  <c:v>8.2417580000000001E-3</c:v>
                </c:pt>
                <c:pt idx="189" formatCode="General">
                  <c:v>8.2568810000000006E-3</c:v>
                </c:pt>
                <c:pt idx="190" formatCode="General">
                  <c:v>8.2568810000000006E-3</c:v>
                </c:pt>
                <c:pt idx="191" formatCode="General">
                  <c:v>8.2568810000000006E-3</c:v>
                </c:pt>
                <c:pt idx="192" formatCode="General">
                  <c:v>8.2568810000000006E-3</c:v>
                </c:pt>
                <c:pt idx="193" formatCode="General">
                  <c:v>8.2796689999999999E-3</c:v>
                </c:pt>
                <c:pt idx="194" formatCode="General">
                  <c:v>8.2796689999999999E-3</c:v>
                </c:pt>
                <c:pt idx="195" formatCode="General">
                  <c:v>8.2796689999999999E-3</c:v>
                </c:pt>
                <c:pt idx="196" formatCode="General">
                  <c:v>8.2796689999999999E-3</c:v>
                </c:pt>
                <c:pt idx="197" formatCode="General">
                  <c:v>8.2796689999999999E-3</c:v>
                </c:pt>
                <c:pt idx="198" formatCode="General">
                  <c:v>8.2796689999999999E-3</c:v>
                </c:pt>
                <c:pt idx="199" formatCode="General">
                  <c:v>8.2796689999999999E-3</c:v>
                </c:pt>
                <c:pt idx="200" formatCode="General">
                  <c:v>8.2796689999999999E-3</c:v>
                </c:pt>
                <c:pt idx="201" formatCode="General">
                  <c:v>8.2796689999999999E-3</c:v>
                </c:pt>
                <c:pt idx="202" formatCode="General">
                  <c:v>8.2796689999999999E-3</c:v>
                </c:pt>
                <c:pt idx="203" formatCode="General">
                  <c:v>8.2796689999999999E-3</c:v>
                </c:pt>
                <c:pt idx="204" formatCode="General">
                  <c:v>8.2872929999999994E-3</c:v>
                </c:pt>
                <c:pt idx="205" formatCode="General">
                  <c:v>8.2872929999999994E-3</c:v>
                </c:pt>
                <c:pt idx="206" formatCode="General">
                  <c:v>8.2872929999999994E-3</c:v>
                </c:pt>
                <c:pt idx="207" formatCode="General">
                  <c:v>8.2872929999999994E-3</c:v>
                </c:pt>
                <c:pt idx="208" formatCode="General">
                  <c:v>8.2949310000000002E-3</c:v>
                </c:pt>
                <c:pt idx="209" formatCode="General">
                  <c:v>8.3025830000000005E-3</c:v>
                </c:pt>
                <c:pt idx="210" formatCode="General">
                  <c:v>1.0147600999999999E-2</c:v>
                </c:pt>
                <c:pt idx="211" formatCode="General">
                  <c:v>1.0147600999999999E-2</c:v>
                </c:pt>
                <c:pt idx="212" formatCode="General">
                  <c:v>1.0147600999999999E-2</c:v>
                </c:pt>
                <c:pt idx="213" formatCode="General">
                  <c:v>1.0147600999999999E-2</c:v>
                </c:pt>
                <c:pt idx="214" formatCode="General">
                  <c:v>1.2915128999999999E-2</c:v>
                </c:pt>
                <c:pt idx="215" formatCode="General">
                  <c:v>1.2915128999999999E-2</c:v>
                </c:pt>
                <c:pt idx="216" formatCode="General">
                  <c:v>1.2915128999999999E-2</c:v>
                </c:pt>
                <c:pt idx="217" formatCode="General">
                  <c:v>1.2915128999999999E-2</c:v>
                </c:pt>
                <c:pt idx="218" formatCode="General">
                  <c:v>1.2915128999999999E-2</c:v>
                </c:pt>
                <c:pt idx="219" formatCode="General">
                  <c:v>1.2915128999999999E-2</c:v>
                </c:pt>
                <c:pt idx="220" formatCode="General">
                  <c:v>1.2915128999999999E-2</c:v>
                </c:pt>
                <c:pt idx="221" formatCode="General">
                  <c:v>1.2915128999999999E-2</c:v>
                </c:pt>
                <c:pt idx="222" formatCode="General">
                  <c:v>1.2915128999999999E-2</c:v>
                </c:pt>
                <c:pt idx="223" formatCode="General">
                  <c:v>1.2915128999999999E-2</c:v>
                </c:pt>
                <c:pt idx="224" formatCode="General">
                  <c:v>1.2915128999999999E-2</c:v>
                </c:pt>
                <c:pt idx="225" formatCode="General">
                  <c:v>1.3837637999999999E-2</c:v>
                </c:pt>
                <c:pt idx="226" formatCode="General">
                  <c:v>1.3837637999999999E-2</c:v>
                </c:pt>
                <c:pt idx="227" formatCode="General">
                  <c:v>1.3837637999999999E-2</c:v>
                </c:pt>
                <c:pt idx="228" formatCode="General">
                  <c:v>1.3837637999999999E-2</c:v>
                </c:pt>
                <c:pt idx="229" formatCode="General">
                  <c:v>1.4760148000000001E-2</c:v>
                </c:pt>
                <c:pt idx="230" formatCode="General">
                  <c:v>1.5682656999999999E-2</c:v>
                </c:pt>
                <c:pt idx="231" formatCode="General">
                  <c:v>1.5682656999999999E-2</c:v>
                </c:pt>
                <c:pt idx="232" formatCode="General">
                  <c:v>1.5682656999999999E-2</c:v>
                </c:pt>
                <c:pt idx="233" formatCode="General">
                  <c:v>1.5697137999999999E-2</c:v>
                </c:pt>
                <c:pt idx="234" formatCode="General">
                  <c:v>1.5697137999999999E-2</c:v>
                </c:pt>
                <c:pt idx="235" formatCode="General">
                  <c:v>1.5697137999999999E-2</c:v>
                </c:pt>
                <c:pt idx="236" formatCode="General">
                  <c:v>1.5697137999999999E-2</c:v>
                </c:pt>
                <c:pt idx="237" formatCode="General">
                  <c:v>1.5697137999999999E-2</c:v>
                </c:pt>
                <c:pt idx="238" formatCode="General">
                  <c:v>1.5697137999999999E-2</c:v>
                </c:pt>
                <c:pt idx="239" formatCode="General">
                  <c:v>1.5711645E-2</c:v>
                </c:pt>
                <c:pt idx="240" formatCode="General">
                  <c:v>1.5711645E-2</c:v>
                </c:pt>
                <c:pt idx="241" formatCode="General">
                  <c:v>1.5711645E-2</c:v>
                </c:pt>
                <c:pt idx="242" formatCode="General">
                  <c:v>1.5711645E-2</c:v>
                </c:pt>
                <c:pt idx="243" formatCode="General">
                  <c:v>1.5711645E-2</c:v>
                </c:pt>
                <c:pt idx="244" formatCode="General">
                  <c:v>1.5711645E-2</c:v>
                </c:pt>
                <c:pt idx="245" formatCode="General">
                  <c:v>1.5711645E-2</c:v>
                </c:pt>
                <c:pt idx="246" formatCode="General">
                  <c:v>1.5711645E-2</c:v>
                </c:pt>
                <c:pt idx="247" formatCode="General">
                  <c:v>1.5711645E-2</c:v>
                </c:pt>
                <c:pt idx="248" formatCode="General">
                  <c:v>1.5726179E-2</c:v>
                </c:pt>
                <c:pt idx="249" formatCode="General">
                  <c:v>1.5726179E-2</c:v>
                </c:pt>
                <c:pt idx="250" formatCode="General">
                  <c:v>1.5726179E-2</c:v>
                </c:pt>
                <c:pt idx="251" formatCode="General">
                  <c:v>1.5726179E-2</c:v>
                </c:pt>
                <c:pt idx="252" formatCode="General">
                  <c:v>1.5726179E-2</c:v>
                </c:pt>
                <c:pt idx="253" formatCode="General">
                  <c:v>1.5755328999999998E-2</c:v>
                </c:pt>
                <c:pt idx="254" formatCode="General">
                  <c:v>1.6682112999999998E-2</c:v>
                </c:pt>
                <c:pt idx="255" formatCode="General">
                  <c:v>1.6697587999999999E-2</c:v>
                </c:pt>
                <c:pt idx="256" formatCode="General">
                  <c:v>1.6697587999999999E-2</c:v>
                </c:pt>
                <c:pt idx="257" formatCode="General">
                  <c:v>1.6697587999999999E-2</c:v>
                </c:pt>
                <c:pt idx="258" formatCode="General">
                  <c:v>1.6697587999999999E-2</c:v>
                </c:pt>
                <c:pt idx="259" formatCode="General">
                  <c:v>1.6697587999999999E-2</c:v>
                </c:pt>
                <c:pt idx="260" formatCode="General">
                  <c:v>1.7625232000000001E-2</c:v>
                </c:pt>
                <c:pt idx="261" formatCode="General">
                  <c:v>1.7625232000000001E-2</c:v>
                </c:pt>
                <c:pt idx="262" formatCode="General">
                  <c:v>1.7625232000000001E-2</c:v>
                </c:pt>
                <c:pt idx="263" formatCode="General">
                  <c:v>1.7641596999999998E-2</c:v>
                </c:pt>
                <c:pt idx="264" formatCode="General">
                  <c:v>1.7641596999999998E-2</c:v>
                </c:pt>
                <c:pt idx="265" formatCode="General">
                  <c:v>1.7657993E-2</c:v>
                </c:pt>
                <c:pt idx="266" formatCode="General">
                  <c:v>1.7657993E-2</c:v>
                </c:pt>
                <c:pt idx="267" formatCode="General">
                  <c:v>1.7657993E-2</c:v>
                </c:pt>
                <c:pt idx="268" formatCode="General">
                  <c:v>1.7657993E-2</c:v>
                </c:pt>
                <c:pt idx="269" formatCode="General">
                  <c:v>1.8587361E-2</c:v>
                </c:pt>
                <c:pt idx="270" formatCode="General">
                  <c:v>1.8587361E-2</c:v>
                </c:pt>
                <c:pt idx="271" formatCode="General">
                  <c:v>1.8587361E-2</c:v>
                </c:pt>
                <c:pt idx="272" formatCode="General">
                  <c:v>1.8587361E-2</c:v>
                </c:pt>
                <c:pt idx="273" formatCode="General">
                  <c:v>1.8587361E-2</c:v>
                </c:pt>
                <c:pt idx="274" formatCode="General">
                  <c:v>2.0465115999999998E-2</c:v>
                </c:pt>
                <c:pt idx="275" formatCode="General">
                  <c:v>2.0465115999999998E-2</c:v>
                </c:pt>
                <c:pt idx="276" formatCode="General">
                  <c:v>2.1395349000000001E-2</c:v>
                </c:pt>
                <c:pt idx="277" formatCode="General">
                  <c:v>2.1395349000000001E-2</c:v>
                </c:pt>
                <c:pt idx="278" formatCode="General">
                  <c:v>2.141527E-2</c:v>
                </c:pt>
                <c:pt idx="279" formatCode="General">
                  <c:v>2.141527E-2</c:v>
                </c:pt>
                <c:pt idx="280" formatCode="General">
                  <c:v>2.141527E-2</c:v>
                </c:pt>
                <c:pt idx="281" formatCode="General">
                  <c:v>2.1435228000000001E-2</c:v>
                </c:pt>
                <c:pt idx="282" formatCode="General">
                  <c:v>2.1435228000000001E-2</c:v>
                </c:pt>
                <c:pt idx="283" formatCode="General">
                  <c:v>2.1435228000000001E-2</c:v>
                </c:pt>
                <c:pt idx="284" formatCode="General">
                  <c:v>2.2367194999999999E-2</c:v>
                </c:pt>
                <c:pt idx="285" formatCode="General">
                  <c:v>2.2408964E-2</c:v>
                </c:pt>
                <c:pt idx="286" formatCode="General">
                  <c:v>2.3342669999999999E-2</c:v>
                </c:pt>
                <c:pt idx="287" formatCode="General">
                  <c:v>2.3342669999999999E-2</c:v>
                </c:pt>
                <c:pt idx="288" formatCode="General">
                  <c:v>2.3342669999999999E-2</c:v>
                </c:pt>
                <c:pt idx="289" formatCode="General">
                  <c:v>2.3342669999999999E-2</c:v>
                </c:pt>
                <c:pt idx="290" formatCode="General">
                  <c:v>2.3342669999999999E-2</c:v>
                </c:pt>
                <c:pt idx="291" formatCode="General">
                  <c:v>2.3342669999999999E-2</c:v>
                </c:pt>
                <c:pt idx="292" formatCode="General">
                  <c:v>2.3342669999999999E-2</c:v>
                </c:pt>
                <c:pt idx="293" formatCode="General">
                  <c:v>2.3364486E-2</c:v>
                </c:pt>
                <c:pt idx="294" formatCode="General">
                  <c:v>2.3364486E-2</c:v>
                </c:pt>
                <c:pt idx="295" formatCode="General">
                  <c:v>2.4299065000000002E-2</c:v>
                </c:pt>
                <c:pt idx="296" formatCode="General">
                  <c:v>2.4299065000000002E-2</c:v>
                </c:pt>
                <c:pt idx="297" formatCode="General">
                  <c:v>2.4299065000000002E-2</c:v>
                </c:pt>
                <c:pt idx="298" formatCode="General">
                  <c:v>2.4321796E-2</c:v>
                </c:pt>
                <c:pt idx="299" formatCode="General">
                  <c:v>2.5257249999999998E-2</c:v>
                </c:pt>
                <c:pt idx="300" formatCode="General">
                  <c:v>2.5280898999999999E-2</c:v>
                </c:pt>
                <c:pt idx="301" formatCode="General">
                  <c:v>2.5280898999999999E-2</c:v>
                </c:pt>
                <c:pt idx="302" formatCode="General">
                  <c:v>2.6217227999999999E-2</c:v>
                </c:pt>
                <c:pt idx="303" formatCode="General">
                  <c:v>2.6217227999999999E-2</c:v>
                </c:pt>
                <c:pt idx="304" formatCode="General">
                  <c:v>2.6217227999999999E-2</c:v>
                </c:pt>
                <c:pt idx="305" formatCode="General">
                  <c:v>2.6241799E-2</c:v>
                </c:pt>
                <c:pt idx="306" formatCode="General">
                  <c:v>2.8142588999999999E-2</c:v>
                </c:pt>
                <c:pt idx="307" formatCode="General">
                  <c:v>2.8169013999999999E-2</c:v>
                </c:pt>
                <c:pt idx="308" formatCode="General">
                  <c:v>2.8169013999999999E-2</c:v>
                </c:pt>
                <c:pt idx="309" formatCode="General">
                  <c:v>2.8169013999999999E-2</c:v>
                </c:pt>
                <c:pt idx="310" formatCode="General">
                  <c:v>2.8169013999999999E-2</c:v>
                </c:pt>
                <c:pt idx="311" formatCode="General">
                  <c:v>2.8195489000000001E-2</c:v>
                </c:pt>
                <c:pt idx="312" formatCode="General">
                  <c:v>2.8195489000000001E-2</c:v>
                </c:pt>
                <c:pt idx="313" formatCode="General">
                  <c:v>2.8222013000000001E-2</c:v>
                </c:pt>
                <c:pt idx="314" formatCode="General">
                  <c:v>2.9162746999999999E-2</c:v>
                </c:pt>
                <c:pt idx="315" formatCode="General">
                  <c:v>2.9162746999999999E-2</c:v>
                </c:pt>
                <c:pt idx="316" formatCode="General">
                  <c:v>2.9162746999999999E-2</c:v>
                </c:pt>
                <c:pt idx="317" formatCode="General">
                  <c:v>2.9162746999999999E-2</c:v>
                </c:pt>
                <c:pt idx="318" formatCode="General">
                  <c:v>2.9190206999999999E-2</c:v>
                </c:pt>
                <c:pt idx="319" formatCode="General">
                  <c:v>3.0160225999999998E-2</c:v>
                </c:pt>
                <c:pt idx="320" formatCode="General">
                  <c:v>3.0188679E-2</c:v>
                </c:pt>
                <c:pt idx="321" formatCode="General">
                  <c:v>3.1132074999999999E-2</c:v>
                </c:pt>
                <c:pt idx="322" formatCode="General">
                  <c:v>3.1132074999999999E-2</c:v>
                </c:pt>
                <c:pt idx="323" formatCode="General">
                  <c:v>3.1132074999999999E-2</c:v>
                </c:pt>
                <c:pt idx="324" formatCode="General">
                  <c:v>3.1161472999999999E-2</c:v>
                </c:pt>
                <c:pt idx="325" formatCode="General">
                  <c:v>3.1190926000000001E-2</c:v>
                </c:pt>
                <c:pt idx="326" formatCode="General">
                  <c:v>3.2166509000000003E-2</c:v>
                </c:pt>
                <c:pt idx="327" formatCode="General">
                  <c:v>3.3143938999999997E-2</c:v>
                </c:pt>
                <c:pt idx="328" formatCode="General">
                  <c:v>3.4090909000000003E-2</c:v>
                </c:pt>
                <c:pt idx="329" formatCode="General">
                  <c:v>3.4090909000000003E-2</c:v>
                </c:pt>
                <c:pt idx="330" formatCode="General">
                  <c:v>3.4090909000000003E-2</c:v>
                </c:pt>
                <c:pt idx="331" formatCode="General">
                  <c:v>3.4090909000000003E-2</c:v>
                </c:pt>
                <c:pt idx="332" formatCode="General">
                  <c:v>3.5071089999999999E-2</c:v>
                </c:pt>
                <c:pt idx="333" formatCode="General">
                  <c:v>3.5071089999999999E-2</c:v>
                </c:pt>
                <c:pt idx="334" formatCode="General">
                  <c:v>3.6053131000000002E-2</c:v>
                </c:pt>
                <c:pt idx="335" formatCode="General">
                  <c:v>3.6053131000000002E-2</c:v>
                </c:pt>
                <c:pt idx="336" formatCode="General">
                  <c:v>3.6087369000000001E-2</c:v>
                </c:pt>
                <c:pt idx="337" formatCode="General">
                  <c:v>3.6156041999999999E-2</c:v>
                </c:pt>
                <c:pt idx="338" formatCode="General">
                  <c:v>3.6156041999999999E-2</c:v>
                </c:pt>
                <c:pt idx="339" formatCode="General">
                  <c:v>3.7107517E-2</c:v>
                </c:pt>
                <c:pt idx="340" formatCode="General">
                  <c:v>3.8095237999999997E-2</c:v>
                </c:pt>
                <c:pt idx="341" formatCode="General">
                  <c:v>3.9047618999999999E-2</c:v>
                </c:pt>
                <c:pt idx="342" formatCode="General">
                  <c:v>3.9047618999999999E-2</c:v>
                </c:pt>
                <c:pt idx="343" formatCode="General">
                  <c:v>3.9047618999999999E-2</c:v>
                </c:pt>
                <c:pt idx="344" formatCode="General">
                  <c:v>3.9084843000000001E-2</c:v>
                </c:pt>
                <c:pt idx="345" formatCode="General">
                  <c:v>4.0114613E-2</c:v>
                </c:pt>
                <c:pt idx="346" formatCode="General">
                  <c:v>4.1069723000000002E-2</c:v>
                </c:pt>
                <c:pt idx="347" formatCode="General">
                  <c:v>4.2024832999999998E-2</c:v>
                </c:pt>
                <c:pt idx="348" formatCode="General">
                  <c:v>4.3021033E-2</c:v>
                </c:pt>
                <c:pt idx="349" formatCode="General">
                  <c:v>4.3021033E-2</c:v>
                </c:pt>
                <c:pt idx="350" formatCode="General">
                  <c:v>4.3021033E-2</c:v>
                </c:pt>
                <c:pt idx="351" formatCode="General">
                  <c:v>4.3021033E-2</c:v>
                </c:pt>
                <c:pt idx="352" formatCode="General">
                  <c:v>4.3103448000000003E-2</c:v>
                </c:pt>
                <c:pt idx="353" formatCode="General">
                  <c:v>4.4061303000000003E-2</c:v>
                </c:pt>
                <c:pt idx="354" formatCode="General">
                  <c:v>4.4061303000000003E-2</c:v>
                </c:pt>
                <c:pt idx="355" formatCode="General">
                  <c:v>4.5192308E-2</c:v>
                </c:pt>
                <c:pt idx="356" formatCode="General">
                  <c:v>4.5192308E-2</c:v>
                </c:pt>
                <c:pt idx="357" formatCode="General">
                  <c:v>4.6153845999999998E-2</c:v>
                </c:pt>
                <c:pt idx="358" formatCode="General">
                  <c:v>4.8076923000000001E-2</c:v>
                </c:pt>
                <c:pt idx="359" formatCode="General">
                  <c:v>4.8123195000000001E-2</c:v>
                </c:pt>
                <c:pt idx="360" formatCode="General">
                  <c:v>4.8216007999999998E-2</c:v>
                </c:pt>
                <c:pt idx="361" formatCode="General">
                  <c:v>4.9180328000000002E-2</c:v>
                </c:pt>
                <c:pt idx="362" formatCode="General">
                  <c:v>4.9180328000000002E-2</c:v>
                </c:pt>
                <c:pt idx="363" formatCode="General">
                  <c:v>4.9180328000000002E-2</c:v>
                </c:pt>
                <c:pt idx="364" formatCode="General">
                  <c:v>4.9275362000000003E-2</c:v>
                </c:pt>
                <c:pt idx="365" formatCode="General">
                  <c:v>5.0241545999999998E-2</c:v>
                </c:pt>
                <c:pt idx="366" formatCode="General">
                  <c:v>5.2173913000000002E-2</c:v>
                </c:pt>
                <c:pt idx="367" formatCode="General">
                  <c:v>5.2325581000000003E-2</c:v>
                </c:pt>
                <c:pt idx="368" formatCode="General">
                  <c:v>5.2427184000000002E-2</c:v>
                </c:pt>
                <c:pt idx="369" formatCode="General">
                  <c:v>5.3398057999999998E-2</c:v>
                </c:pt>
                <c:pt idx="370" formatCode="General">
                  <c:v>5.3449951000000002E-2</c:v>
                </c:pt>
                <c:pt idx="371" formatCode="General">
                  <c:v>5.3501946000000002E-2</c:v>
                </c:pt>
                <c:pt idx="372" formatCode="General">
                  <c:v>5.3554040999999997E-2</c:v>
                </c:pt>
                <c:pt idx="373" formatCode="General">
                  <c:v>5.5501461000000002E-2</c:v>
                </c:pt>
                <c:pt idx="374" formatCode="General">
                  <c:v>5.5501461000000002E-2</c:v>
                </c:pt>
                <c:pt idx="375" formatCode="General">
                  <c:v>5.5609756000000003E-2</c:v>
                </c:pt>
                <c:pt idx="376" formatCode="General">
                  <c:v>5.9512194999999997E-2</c:v>
                </c:pt>
                <c:pt idx="377" formatCode="General">
                  <c:v>5.9686888E-2</c:v>
                </c:pt>
                <c:pt idx="378" formatCode="General">
                  <c:v>5.9686888E-2</c:v>
                </c:pt>
                <c:pt idx="379" formatCode="General">
                  <c:v>5.9745347999999997E-2</c:v>
                </c:pt>
                <c:pt idx="380" formatCode="General">
                  <c:v>6.0903733000000002E-2</c:v>
                </c:pt>
                <c:pt idx="381" formatCode="General">
                  <c:v>6.2930186999999999E-2</c:v>
                </c:pt>
                <c:pt idx="382" formatCode="General">
                  <c:v>6.2992125999999996E-2</c:v>
                </c:pt>
                <c:pt idx="383" formatCode="General">
                  <c:v>6.2992125999999996E-2</c:v>
                </c:pt>
                <c:pt idx="384" formatCode="General">
                  <c:v>6.3054186999999998E-2</c:v>
                </c:pt>
                <c:pt idx="385" formatCode="General">
                  <c:v>6.5024630999999999E-2</c:v>
                </c:pt>
                <c:pt idx="386" formatCode="General">
                  <c:v>6.5024630999999999E-2</c:v>
                </c:pt>
                <c:pt idx="387" formatCode="General">
                  <c:v>6.5024630999999999E-2</c:v>
                </c:pt>
                <c:pt idx="388" formatCode="General">
                  <c:v>6.7980295999999996E-2</c:v>
                </c:pt>
                <c:pt idx="389" formatCode="General">
                  <c:v>6.9950738999999998E-2</c:v>
                </c:pt>
                <c:pt idx="390" formatCode="General">
                  <c:v>6.9950738999999998E-2</c:v>
                </c:pt>
                <c:pt idx="391" formatCode="General">
                  <c:v>7.1005917000000002E-2</c:v>
                </c:pt>
                <c:pt idx="392" formatCode="General">
                  <c:v>7.1992109999999998E-2</c:v>
                </c:pt>
                <c:pt idx="393" formatCode="General">
                  <c:v>7.2978303999999994E-2</c:v>
                </c:pt>
                <c:pt idx="394" formatCode="General">
                  <c:v>7.2978303999999994E-2</c:v>
                </c:pt>
                <c:pt idx="395" formatCode="General">
                  <c:v>7.3122530000000005E-2</c:v>
                </c:pt>
                <c:pt idx="396" formatCode="General">
                  <c:v>7.5098814E-2</c:v>
                </c:pt>
                <c:pt idx="397" formatCode="General">
                  <c:v>7.5098814E-2</c:v>
                </c:pt>
                <c:pt idx="398" formatCode="General">
                  <c:v>7.8063241000000005E-2</c:v>
                </c:pt>
                <c:pt idx="399" formatCode="General">
                  <c:v>7.8063241000000005E-2</c:v>
                </c:pt>
                <c:pt idx="400" formatCode="General">
                  <c:v>7.9051383000000003E-2</c:v>
                </c:pt>
                <c:pt idx="401" formatCode="General">
                  <c:v>8.2096933999999996E-2</c:v>
                </c:pt>
                <c:pt idx="402" formatCode="General">
                  <c:v>8.3250743000000002E-2</c:v>
                </c:pt>
                <c:pt idx="403" formatCode="General">
                  <c:v>8.4241824000000007E-2</c:v>
                </c:pt>
                <c:pt idx="404" formatCode="General">
                  <c:v>8.4241824000000007E-2</c:v>
                </c:pt>
                <c:pt idx="405" formatCode="General">
                  <c:v>8.5402185000000005E-2</c:v>
                </c:pt>
                <c:pt idx="406" formatCode="General">
                  <c:v>8.5402185000000005E-2</c:v>
                </c:pt>
                <c:pt idx="407" formatCode="General">
                  <c:v>8.5487077999999994E-2</c:v>
                </c:pt>
                <c:pt idx="408" formatCode="General">
                  <c:v>8.5487077999999994E-2</c:v>
                </c:pt>
                <c:pt idx="409" formatCode="General">
                  <c:v>8.5487077999999994E-2</c:v>
                </c:pt>
                <c:pt idx="410" formatCode="General">
                  <c:v>8.5572139000000005E-2</c:v>
                </c:pt>
                <c:pt idx="411" formatCode="General">
                  <c:v>8.5572139000000005E-2</c:v>
                </c:pt>
                <c:pt idx="412" formatCode="General">
                  <c:v>8.6567164000000002E-2</c:v>
                </c:pt>
                <c:pt idx="413" formatCode="General">
                  <c:v>8.6653385999999999E-2</c:v>
                </c:pt>
                <c:pt idx="414" formatCode="General">
                  <c:v>8.6826346999999998E-2</c:v>
                </c:pt>
                <c:pt idx="415" formatCode="General">
                  <c:v>8.6913087E-2</c:v>
                </c:pt>
                <c:pt idx="416" formatCode="General">
                  <c:v>8.8911088999999999E-2</c:v>
                </c:pt>
                <c:pt idx="417" formatCode="General">
                  <c:v>8.9089088999999996E-2</c:v>
                </c:pt>
                <c:pt idx="418" formatCode="General">
                  <c:v>8.9089088999999996E-2</c:v>
                </c:pt>
                <c:pt idx="419" formatCode="General">
                  <c:v>8.9089088999999996E-2</c:v>
                </c:pt>
                <c:pt idx="420" formatCode="General">
                  <c:v>8.9089088999999996E-2</c:v>
                </c:pt>
                <c:pt idx="421" formatCode="General">
                  <c:v>8.9267803000000007E-2</c:v>
                </c:pt>
                <c:pt idx="422" formatCode="General">
                  <c:v>9.0452261000000006E-2</c:v>
                </c:pt>
                <c:pt idx="423" formatCode="General">
                  <c:v>9.2555332000000004E-2</c:v>
                </c:pt>
                <c:pt idx="424" formatCode="General">
                  <c:v>9.2648540000000001E-2</c:v>
                </c:pt>
                <c:pt idx="425" formatCode="General">
                  <c:v>9.2741934999999998E-2</c:v>
                </c:pt>
                <c:pt idx="426" formatCode="General">
                  <c:v>9.4758065000000002E-2</c:v>
                </c:pt>
                <c:pt idx="427" formatCode="General">
                  <c:v>9.4758065000000002E-2</c:v>
                </c:pt>
                <c:pt idx="428" formatCode="General">
                  <c:v>9.5766129000000005E-2</c:v>
                </c:pt>
                <c:pt idx="429" formatCode="General">
                  <c:v>9.5862765000000003E-2</c:v>
                </c:pt>
                <c:pt idx="430" formatCode="General">
                  <c:v>9.5862765000000003E-2</c:v>
                </c:pt>
                <c:pt idx="431" formatCode="General">
                  <c:v>9.6871846999999997E-2</c:v>
                </c:pt>
                <c:pt idx="432" formatCode="General">
                  <c:v>9.6871846999999997E-2</c:v>
                </c:pt>
                <c:pt idx="433" formatCode="General">
                  <c:v>9.6969696999999994E-2</c:v>
                </c:pt>
                <c:pt idx="434" formatCode="General">
                  <c:v>9.7979798000000007E-2</c:v>
                </c:pt>
                <c:pt idx="435" formatCode="General">
                  <c:v>0.10010111200000001</c:v>
                </c:pt>
                <c:pt idx="436" formatCode="General">
                  <c:v>0.10111223499999999</c:v>
                </c:pt>
                <c:pt idx="437" formatCode="General">
                  <c:v>0.10111223499999999</c:v>
                </c:pt>
                <c:pt idx="438" formatCode="General">
                  <c:v>0.10344827600000001</c:v>
                </c:pt>
                <c:pt idx="439" formatCode="General">
                  <c:v>0.10344827600000001</c:v>
                </c:pt>
                <c:pt idx="440" formatCode="General">
                  <c:v>0.103658537</c:v>
                </c:pt>
                <c:pt idx="441" formatCode="General">
                  <c:v>0.103763988</c:v>
                </c:pt>
                <c:pt idx="442" formatCode="General">
                  <c:v>0.10579857600000001</c:v>
                </c:pt>
                <c:pt idx="443" formatCode="General">
                  <c:v>0.107833164</c:v>
                </c:pt>
                <c:pt idx="444" formatCode="General">
                  <c:v>0.10918367299999999</c:v>
                </c:pt>
                <c:pt idx="445" formatCode="General">
                  <c:v>0.11031665</c:v>
                </c:pt>
                <c:pt idx="446" formatCode="General">
                  <c:v>0.1113381</c:v>
                </c:pt>
                <c:pt idx="447" formatCode="General">
                  <c:v>0.111680328</c:v>
                </c:pt>
                <c:pt idx="448" formatCode="General">
                  <c:v>0.111680328</c:v>
                </c:pt>
                <c:pt idx="449" formatCode="General">
                  <c:v>0.111680328</c:v>
                </c:pt>
                <c:pt idx="450" formatCode="General">
                  <c:v>0.112704918</c:v>
                </c:pt>
                <c:pt idx="451" formatCode="General">
                  <c:v>0.112820513</c:v>
                </c:pt>
                <c:pt idx="452" formatCode="General">
                  <c:v>0.112820513</c:v>
                </c:pt>
                <c:pt idx="453" formatCode="General">
                  <c:v>0.113052415</c:v>
                </c:pt>
                <c:pt idx="454" formatCode="General">
                  <c:v>0.114197531</c:v>
                </c:pt>
                <c:pt idx="455" formatCode="General">
                  <c:v>0.11443299</c:v>
                </c:pt>
                <c:pt idx="456" formatCode="General">
                  <c:v>0.115702479</c:v>
                </c:pt>
                <c:pt idx="457" formatCode="General">
                  <c:v>0.11582213</c:v>
                </c:pt>
                <c:pt idx="458" formatCode="General">
                  <c:v>0.115942029</c:v>
                </c:pt>
                <c:pt idx="459" formatCode="General">
                  <c:v>0.119294606</c:v>
                </c:pt>
                <c:pt idx="460" formatCode="General">
                  <c:v>0.11954262</c:v>
                </c:pt>
                <c:pt idx="461" formatCode="General">
                  <c:v>0.121748179</c:v>
                </c:pt>
                <c:pt idx="462" formatCode="General">
                  <c:v>0.12291666699999999</c:v>
                </c:pt>
                <c:pt idx="463" formatCode="General">
                  <c:v>0.123044838</c:v>
                </c:pt>
                <c:pt idx="464" formatCode="General">
                  <c:v>0.123044838</c:v>
                </c:pt>
                <c:pt idx="465" formatCode="General">
                  <c:v>0.12656903799999999</c:v>
                </c:pt>
                <c:pt idx="466" formatCode="General">
                  <c:v>0.127748691</c:v>
                </c:pt>
                <c:pt idx="467" formatCode="General">
                  <c:v>0.12788260000000001</c:v>
                </c:pt>
                <c:pt idx="468" formatCode="General">
                  <c:v>0.13102725400000001</c:v>
                </c:pt>
                <c:pt idx="469" formatCode="General">
                  <c:v>0.13102725400000001</c:v>
                </c:pt>
                <c:pt idx="470" formatCode="General">
                  <c:v>0.13102725400000001</c:v>
                </c:pt>
                <c:pt idx="471" formatCode="General">
                  <c:v>0.131164743</c:v>
                </c:pt>
                <c:pt idx="472" formatCode="General">
                  <c:v>0.13221406099999999</c:v>
                </c:pt>
                <c:pt idx="473" formatCode="General">
                  <c:v>0.13221406099999999</c:v>
                </c:pt>
                <c:pt idx="474" formatCode="General">
                  <c:v>0.13445378199999999</c:v>
                </c:pt>
                <c:pt idx="475" formatCode="General">
                  <c:v>0.13593256100000001</c:v>
                </c:pt>
                <c:pt idx="476" formatCode="General">
                  <c:v>0.13818565399999999</c:v>
                </c:pt>
                <c:pt idx="477" formatCode="General">
                  <c:v>0.140740741</c:v>
                </c:pt>
                <c:pt idx="478" formatCode="General">
                  <c:v>0.14179894200000001</c:v>
                </c:pt>
                <c:pt idx="479" formatCode="General">
                  <c:v>0.143160127</c:v>
                </c:pt>
                <c:pt idx="480" formatCode="General">
                  <c:v>0.14528101800000001</c:v>
                </c:pt>
                <c:pt idx="481" formatCode="General">
                  <c:v>0.147401909</c:v>
                </c:pt>
                <c:pt idx="482" formatCode="General">
                  <c:v>0.14846235399999999</c:v>
                </c:pt>
                <c:pt idx="483" formatCode="General">
                  <c:v>0.14984059499999999</c:v>
                </c:pt>
                <c:pt idx="484" formatCode="General">
                  <c:v>0.15154749200000001</c:v>
                </c:pt>
                <c:pt idx="485" formatCode="General">
                  <c:v>0.15170940199999999</c:v>
                </c:pt>
                <c:pt idx="486" formatCode="General">
                  <c:v>0.15491452999999999</c:v>
                </c:pt>
                <c:pt idx="487" formatCode="General">
                  <c:v>0.15614973300000001</c:v>
                </c:pt>
                <c:pt idx="488" formatCode="General">
                  <c:v>0.157219251</c:v>
                </c:pt>
                <c:pt idx="489" formatCode="General">
                  <c:v>0.157725322</c:v>
                </c:pt>
                <c:pt idx="490" formatCode="General">
                  <c:v>0.15789473700000001</c:v>
                </c:pt>
                <c:pt idx="491" formatCode="General">
                  <c:v>0.15789473700000001</c:v>
                </c:pt>
                <c:pt idx="492" formatCode="General">
                  <c:v>0.15896885099999999</c:v>
                </c:pt>
                <c:pt idx="493" formatCode="General">
                  <c:v>0.159482759</c:v>
                </c:pt>
                <c:pt idx="494" formatCode="General">
                  <c:v>0.159482759</c:v>
                </c:pt>
                <c:pt idx="495" formatCode="General">
                  <c:v>0.16108108099999999</c:v>
                </c:pt>
                <c:pt idx="496" formatCode="General">
                  <c:v>0.164859002</c:v>
                </c:pt>
                <c:pt idx="497" formatCode="General">
                  <c:v>0.16666666699999999</c:v>
                </c:pt>
                <c:pt idx="498" formatCode="General">
                  <c:v>0.169934641</c:v>
                </c:pt>
                <c:pt idx="499" formatCode="General">
                  <c:v>0.169934641</c:v>
                </c:pt>
                <c:pt idx="500" formatCode="General">
                  <c:v>0.17211329</c:v>
                </c:pt>
                <c:pt idx="501" formatCode="General">
                  <c:v>0.17248908299999999</c:v>
                </c:pt>
                <c:pt idx="502" formatCode="General">
                  <c:v>0.172866521</c:v>
                </c:pt>
                <c:pt idx="503" formatCode="General">
                  <c:v>0.172866521</c:v>
                </c:pt>
                <c:pt idx="504" formatCode="General">
                  <c:v>0.17524644</c:v>
                </c:pt>
                <c:pt idx="505" formatCode="General">
                  <c:v>0.18021978</c:v>
                </c:pt>
                <c:pt idx="506" formatCode="General">
                  <c:v>0.18171806200000001</c:v>
                </c:pt>
                <c:pt idx="507" formatCode="General">
                  <c:v>0.181918412</c:v>
                </c:pt>
                <c:pt idx="508" formatCode="General">
                  <c:v>0.18342541400000001</c:v>
                </c:pt>
                <c:pt idx="509" formatCode="General">
                  <c:v>0.183831672</c:v>
                </c:pt>
                <c:pt idx="510" formatCode="General">
                  <c:v>0.187153931</c:v>
                </c:pt>
                <c:pt idx="511" formatCode="General">
                  <c:v>0.18847006699999999</c:v>
                </c:pt>
                <c:pt idx="512" formatCode="General">
                  <c:v>0.18909899899999999</c:v>
                </c:pt>
                <c:pt idx="513" formatCode="General">
                  <c:v>0.18930957700000001</c:v>
                </c:pt>
                <c:pt idx="514" formatCode="General">
                  <c:v>0.19308035700000001</c:v>
                </c:pt>
                <c:pt idx="515" formatCode="General">
                  <c:v>0.193296089</c:v>
                </c:pt>
                <c:pt idx="516" formatCode="General">
                  <c:v>0.19686800900000001</c:v>
                </c:pt>
                <c:pt idx="517" formatCode="General">
                  <c:v>0.20067264600000001</c:v>
                </c:pt>
                <c:pt idx="518" formatCode="General">
                  <c:v>0.20538720499999999</c:v>
                </c:pt>
                <c:pt idx="519" formatCode="General">
                  <c:v>0.206081081</c:v>
                </c:pt>
                <c:pt idx="520" formatCode="General">
                  <c:v>0.206081081</c:v>
                </c:pt>
                <c:pt idx="521" formatCode="General">
                  <c:v>0.206313416</c:v>
                </c:pt>
                <c:pt idx="522" formatCode="General">
                  <c:v>0.20951302399999999</c:v>
                </c:pt>
                <c:pt idx="523" formatCode="General">
                  <c:v>0.21177802900000001</c:v>
                </c:pt>
                <c:pt idx="524" formatCode="General">
                  <c:v>0.212258797</c:v>
                </c:pt>
                <c:pt idx="525" formatCode="General">
                  <c:v>0.21387940799999999</c:v>
                </c:pt>
                <c:pt idx="526" formatCode="General">
                  <c:v>0.217787913</c:v>
                </c:pt>
                <c:pt idx="527" formatCode="General">
                  <c:v>0.22133027499999999</c:v>
                </c:pt>
                <c:pt idx="528" formatCode="General">
                  <c:v>0.222732491</c:v>
                </c:pt>
                <c:pt idx="529" formatCode="General">
                  <c:v>0.22554660500000001</c:v>
                </c:pt>
                <c:pt idx="530" formatCode="General">
                  <c:v>0.22863741300000001</c:v>
                </c:pt>
                <c:pt idx="531" formatCode="General">
                  <c:v>0.228901734</c:v>
                </c:pt>
                <c:pt idx="532" formatCode="General">
                  <c:v>0.23085846900000001</c:v>
                </c:pt>
                <c:pt idx="533" formatCode="General">
                  <c:v>0.23488372099999999</c:v>
                </c:pt>
                <c:pt idx="534" formatCode="General">
                  <c:v>0.236596737</c:v>
                </c:pt>
                <c:pt idx="535" formatCode="General">
                  <c:v>0.238927739</c:v>
                </c:pt>
                <c:pt idx="536" formatCode="General">
                  <c:v>0.24037339599999999</c:v>
                </c:pt>
                <c:pt idx="537" formatCode="General">
                  <c:v>0.24210526299999999</c:v>
                </c:pt>
                <c:pt idx="538" formatCode="General">
                  <c:v>0.24473067900000001</c:v>
                </c:pt>
                <c:pt idx="539" formatCode="General">
                  <c:v>0.24590163900000001</c:v>
                </c:pt>
                <c:pt idx="540" formatCode="General">
                  <c:v>0.24941452</c:v>
                </c:pt>
                <c:pt idx="541" formatCode="General">
                  <c:v>0.25</c:v>
                </c:pt>
                <c:pt idx="542" formatCode="General">
                  <c:v>0.25146886000000002</c:v>
                </c:pt>
                <c:pt idx="543" formatCode="General">
                  <c:v>0.256470588</c:v>
                </c:pt>
                <c:pt idx="544" formatCode="General">
                  <c:v>0.256470588</c:v>
                </c:pt>
                <c:pt idx="545" formatCode="General">
                  <c:v>0.25912838599999999</c:v>
                </c:pt>
                <c:pt idx="546" formatCode="General">
                  <c:v>0.26148409900000003</c:v>
                </c:pt>
                <c:pt idx="547" formatCode="General">
                  <c:v>0.26383981200000001</c:v>
                </c:pt>
                <c:pt idx="548" formatCode="General">
                  <c:v>0.26972909299999998</c:v>
                </c:pt>
                <c:pt idx="549" formatCode="General">
                  <c:v>0.271226415</c:v>
                </c:pt>
                <c:pt idx="550" formatCode="General">
                  <c:v>0.27455621299999999</c:v>
                </c:pt>
                <c:pt idx="551" formatCode="General">
                  <c:v>0.27876631099999999</c:v>
                </c:pt>
                <c:pt idx="552" formatCode="General">
                  <c:v>0.27995255000000002</c:v>
                </c:pt>
                <c:pt idx="553" formatCode="General">
                  <c:v>0.28486293200000001</c:v>
                </c:pt>
                <c:pt idx="554" formatCode="General">
                  <c:v>0.28724672200000001</c:v>
                </c:pt>
                <c:pt idx="555" formatCode="General">
                  <c:v>0.289976134</c:v>
                </c:pt>
                <c:pt idx="556" formatCode="General">
                  <c:v>0.290669856</c:v>
                </c:pt>
                <c:pt idx="557" formatCode="General">
                  <c:v>0.29186602900000003</c:v>
                </c:pt>
                <c:pt idx="558" formatCode="General">
                  <c:v>0.29531812699999999</c:v>
                </c:pt>
                <c:pt idx="559" formatCode="General">
                  <c:v>0.296875</c:v>
                </c:pt>
                <c:pt idx="560" formatCode="General">
                  <c:v>0.29723224999999998</c:v>
                </c:pt>
                <c:pt idx="561" formatCode="General">
                  <c:v>0.29794933699999998</c:v>
                </c:pt>
                <c:pt idx="562" formatCode="General">
                  <c:v>0.30108827100000002</c:v>
                </c:pt>
                <c:pt idx="563" formatCode="General">
                  <c:v>0.30266343800000001</c:v>
                </c:pt>
                <c:pt idx="564" formatCode="General">
                  <c:v>0.30535279799999998</c:v>
                </c:pt>
                <c:pt idx="565" formatCode="General">
                  <c:v>0.30609756100000002</c:v>
                </c:pt>
                <c:pt idx="566" formatCode="General">
                  <c:v>0.307317073</c:v>
                </c:pt>
                <c:pt idx="567" formatCode="General">
                  <c:v>0.30769230800000003</c:v>
                </c:pt>
                <c:pt idx="568" formatCode="General">
                  <c:v>0.30806845999999999</c:v>
                </c:pt>
                <c:pt idx="569" formatCode="General">
                  <c:v>0.30882352899999999</c:v>
                </c:pt>
                <c:pt idx="570" formatCode="General">
                  <c:v>0.31004902000000001</c:v>
                </c:pt>
                <c:pt idx="571" formatCode="General">
                  <c:v>0.31411042900000002</c:v>
                </c:pt>
                <c:pt idx="572" formatCode="General">
                  <c:v>0.31656441699999999</c:v>
                </c:pt>
                <c:pt idx="573" formatCode="General">
                  <c:v>0.31695331700000001</c:v>
                </c:pt>
                <c:pt idx="574" formatCode="General">
                  <c:v>0.32226322299999999</c:v>
                </c:pt>
                <c:pt idx="575" formatCode="General">
                  <c:v>0.32345678999999999</c:v>
                </c:pt>
                <c:pt idx="576" formatCode="General">
                  <c:v>0.32509270699999998</c:v>
                </c:pt>
                <c:pt idx="577" formatCode="General">
                  <c:v>0.32837670400000002</c:v>
                </c:pt>
                <c:pt idx="578" formatCode="General">
                  <c:v>0.33001245299999998</c:v>
                </c:pt>
                <c:pt idx="579" formatCode="General">
                  <c:v>0.33416458900000001</c:v>
                </c:pt>
                <c:pt idx="580" formatCode="General">
                  <c:v>0.33583021200000002</c:v>
                </c:pt>
                <c:pt idx="581" formatCode="General">
                  <c:v>0.33792240299999998</c:v>
                </c:pt>
                <c:pt idx="582" formatCode="General">
                  <c:v>0.34170854299999998</c:v>
                </c:pt>
                <c:pt idx="583" formatCode="General">
                  <c:v>0.34552332899999999</c:v>
                </c:pt>
                <c:pt idx="584" formatCode="General">
                  <c:v>0.35031847100000002</c:v>
                </c:pt>
                <c:pt idx="585" formatCode="General">
                  <c:v>0.355867347</c:v>
                </c:pt>
                <c:pt idx="586" formatCode="General">
                  <c:v>0.35887611699999999</c:v>
                </c:pt>
                <c:pt idx="587" formatCode="General">
                  <c:v>0.359335038</c:v>
                </c:pt>
                <c:pt idx="588" formatCode="General">
                  <c:v>0.36061381100000001</c:v>
                </c:pt>
                <c:pt idx="589" formatCode="General">
                  <c:v>0.36282051300000001</c:v>
                </c:pt>
                <c:pt idx="590" formatCode="General">
                  <c:v>0.36538461500000002</c:v>
                </c:pt>
                <c:pt idx="591" formatCode="General">
                  <c:v>0.36679536699999998</c:v>
                </c:pt>
                <c:pt idx="592" formatCode="General">
                  <c:v>0.369032258</c:v>
                </c:pt>
                <c:pt idx="593" formatCode="General">
                  <c:v>0.369987063</c:v>
                </c:pt>
                <c:pt idx="594" formatCode="General">
                  <c:v>0.37128072400000001</c:v>
                </c:pt>
                <c:pt idx="595" formatCode="General">
                  <c:v>0.37354085599999998</c:v>
                </c:pt>
                <c:pt idx="596" formatCode="General">
                  <c:v>0.37792207799999999</c:v>
                </c:pt>
                <c:pt idx="597" formatCode="General">
                  <c:v>0.38020833300000001</c:v>
                </c:pt>
                <c:pt idx="598" formatCode="General">
                  <c:v>0.38381200999999998</c:v>
                </c:pt>
                <c:pt idx="599" formatCode="General">
                  <c:v>0.38903394299999999</c:v>
                </c:pt>
                <c:pt idx="600" formatCode="General">
                  <c:v>0.39136125700000002</c:v>
                </c:pt>
                <c:pt idx="601" formatCode="General">
                  <c:v>0.393700787</c:v>
                </c:pt>
                <c:pt idx="602" formatCode="General">
                  <c:v>0.39789196300000002</c:v>
                </c:pt>
                <c:pt idx="603" formatCode="General">
                  <c:v>0.40237466999999999</c:v>
                </c:pt>
                <c:pt idx="604" formatCode="General">
                  <c:v>0.407407407</c:v>
                </c:pt>
                <c:pt idx="605" formatCode="General">
                  <c:v>0.41909814299999998</c:v>
                </c:pt>
                <c:pt idx="606" formatCode="General">
                  <c:v>0.420424403</c:v>
                </c:pt>
                <c:pt idx="607" formatCode="General">
                  <c:v>0.42287234000000001</c:v>
                </c:pt>
                <c:pt idx="608" formatCode="General">
                  <c:v>0.42476697699999999</c:v>
                </c:pt>
                <c:pt idx="609" formatCode="General">
                  <c:v>0.42647058799999998</c:v>
                </c:pt>
                <c:pt idx="610" formatCode="General">
                  <c:v>0.42914438500000002</c:v>
                </c:pt>
                <c:pt idx="611" formatCode="General">
                  <c:v>0.43029490599999998</c:v>
                </c:pt>
                <c:pt idx="612" formatCode="General">
                  <c:v>0.43606998699999999</c:v>
                </c:pt>
                <c:pt idx="613" formatCode="General">
                  <c:v>0.4393531</c:v>
                </c:pt>
                <c:pt idx="614" formatCode="General">
                  <c:v>0.442048518</c:v>
                </c:pt>
                <c:pt idx="615" formatCode="General">
                  <c:v>0.44324324300000001</c:v>
                </c:pt>
                <c:pt idx="616" formatCode="General">
                  <c:v>0.44715447200000003</c:v>
                </c:pt>
                <c:pt idx="617" formatCode="General">
                  <c:v>0.450340136</c:v>
                </c:pt>
                <c:pt idx="618" formatCode="General">
                  <c:v>0.453678474</c:v>
                </c:pt>
                <c:pt idx="619" formatCode="General">
                  <c:v>0.457025921</c:v>
                </c:pt>
                <c:pt idx="620" formatCode="General">
                  <c:v>0.45827633400000001</c:v>
                </c:pt>
                <c:pt idx="621" formatCode="General">
                  <c:v>0.46164383599999997</c:v>
                </c:pt>
                <c:pt idx="622" formatCode="General">
                  <c:v>0.465659341</c:v>
                </c:pt>
                <c:pt idx="623" formatCode="General">
                  <c:v>0.47302904600000001</c:v>
                </c:pt>
                <c:pt idx="624" formatCode="General">
                  <c:v>0.47441217200000002</c:v>
                </c:pt>
                <c:pt idx="625" formatCode="General">
                  <c:v>0.47983310200000001</c:v>
                </c:pt>
                <c:pt idx="626" formatCode="General">
                  <c:v>0.48328690800000002</c:v>
                </c:pt>
                <c:pt idx="627" formatCode="General">
                  <c:v>0.48599439799999999</c:v>
                </c:pt>
                <c:pt idx="628" formatCode="General">
                  <c:v>0.48879551799999998</c:v>
                </c:pt>
                <c:pt idx="629" formatCode="General">
                  <c:v>0.49019607799999998</c:v>
                </c:pt>
                <c:pt idx="630" formatCode="General">
                  <c:v>0.49439775899999999</c:v>
                </c:pt>
                <c:pt idx="631" formatCode="General">
                  <c:v>0.49578651699999998</c:v>
                </c:pt>
                <c:pt idx="632" formatCode="General">
                  <c:v>0.5</c:v>
                </c:pt>
                <c:pt idx="633" formatCode="General">
                  <c:v>0.50564971800000003</c:v>
                </c:pt>
                <c:pt idx="634" formatCode="General">
                  <c:v>0.50849858400000003</c:v>
                </c:pt>
                <c:pt idx="635" formatCode="General">
                  <c:v>0.50921985800000003</c:v>
                </c:pt>
                <c:pt idx="636" formatCode="General">
                  <c:v>0.512784091</c:v>
                </c:pt>
                <c:pt idx="637" formatCode="General">
                  <c:v>0.51709401700000002</c:v>
                </c:pt>
                <c:pt idx="638" formatCode="General">
                  <c:v>0.52285714299999997</c:v>
                </c:pt>
                <c:pt idx="639" formatCode="General">
                  <c:v>0.525787966</c:v>
                </c:pt>
                <c:pt idx="640" formatCode="General">
                  <c:v>0.53025936600000001</c:v>
                </c:pt>
                <c:pt idx="641" formatCode="General">
                  <c:v>0.53468208100000003</c:v>
                </c:pt>
                <c:pt idx="642" formatCode="General">
                  <c:v>0.53768115900000002</c:v>
                </c:pt>
                <c:pt idx="643" formatCode="General">
                  <c:v>0.54057971000000005</c:v>
                </c:pt>
                <c:pt idx="644" formatCode="General">
                  <c:v>0.54782608700000002</c:v>
                </c:pt>
                <c:pt idx="645" formatCode="General">
                  <c:v>0.550218341</c:v>
                </c:pt>
                <c:pt idx="646" formatCode="General">
                  <c:v>0.556040757</c:v>
                </c:pt>
                <c:pt idx="647" formatCode="General">
                  <c:v>0.56076134700000002</c:v>
                </c:pt>
                <c:pt idx="648" formatCode="General">
                  <c:v>0.56744868000000004</c:v>
                </c:pt>
                <c:pt idx="649" formatCode="General">
                  <c:v>0.56828193800000004</c:v>
                </c:pt>
                <c:pt idx="650" formatCode="General">
                  <c:v>0.569117647</c:v>
                </c:pt>
                <c:pt idx="651" formatCode="General">
                  <c:v>0.57163958599999998</c:v>
                </c:pt>
                <c:pt idx="652" formatCode="General">
                  <c:v>0.57715133500000004</c:v>
                </c:pt>
                <c:pt idx="653" formatCode="General">
                  <c:v>0.58098068400000002</c:v>
                </c:pt>
                <c:pt idx="654" formatCode="General">
                  <c:v>0.584821429</c:v>
                </c:pt>
                <c:pt idx="655" formatCode="General">
                  <c:v>0.59131736499999998</c:v>
                </c:pt>
                <c:pt idx="656" formatCode="General">
                  <c:v>0.594594595</c:v>
                </c:pt>
                <c:pt idx="657" formatCode="General">
                  <c:v>0.59609609600000002</c:v>
                </c:pt>
                <c:pt idx="658" formatCode="General">
                  <c:v>0.6</c:v>
                </c:pt>
                <c:pt idx="659" formatCode="General">
                  <c:v>0.60482654599999996</c:v>
                </c:pt>
                <c:pt idx="660" formatCode="General">
                  <c:v>0.61060606100000003</c:v>
                </c:pt>
                <c:pt idx="661" formatCode="General">
                  <c:v>0.61666666699999995</c:v>
                </c:pt>
                <c:pt idx="662" formatCode="General">
                  <c:v>0.62158054699999998</c:v>
                </c:pt>
                <c:pt idx="663" formatCode="General">
                  <c:v>0.624620061</c:v>
                </c:pt>
                <c:pt idx="664" formatCode="General">
                  <c:v>0.625570776</c:v>
                </c:pt>
                <c:pt idx="665" formatCode="General">
                  <c:v>0.63036809800000004</c:v>
                </c:pt>
                <c:pt idx="666" formatCode="General">
                  <c:v>0.63692307699999995</c:v>
                </c:pt>
                <c:pt idx="667" formatCode="General">
                  <c:v>0.63692307699999995</c:v>
                </c:pt>
                <c:pt idx="668" formatCode="General">
                  <c:v>0.64307692299999997</c:v>
                </c:pt>
                <c:pt idx="669" formatCode="General">
                  <c:v>0.64560862900000004</c:v>
                </c:pt>
                <c:pt idx="670" formatCode="General">
                  <c:v>0.64914992299999996</c:v>
                </c:pt>
                <c:pt idx="671" formatCode="General">
                  <c:v>0.65372670799999999</c:v>
                </c:pt>
                <c:pt idx="672" formatCode="General">
                  <c:v>0.65940902000000001</c:v>
                </c:pt>
                <c:pt idx="673" formatCode="General">
                  <c:v>0.66407464999999999</c:v>
                </c:pt>
                <c:pt idx="674" formatCode="General">
                  <c:v>0.66770670799999998</c:v>
                </c:pt>
                <c:pt idx="675" formatCode="General">
                  <c:v>0.67031249999999998</c:v>
                </c:pt>
                <c:pt idx="676" formatCode="General">
                  <c:v>0.678683386</c:v>
                </c:pt>
                <c:pt idx="677" formatCode="General">
                  <c:v>0.68181818199999999</c:v>
                </c:pt>
                <c:pt idx="678" formatCode="General">
                  <c:v>0.68396226400000004</c:v>
                </c:pt>
                <c:pt idx="679" formatCode="General">
                  <c:v>0.687697161</c:v>
                </c:pt>
                <c:pt idx="680" formatCode="General">
                  <c:v>0.69856459299999996</c:v>
                </c:pt>
                <c:pt idx="681" formatCode="General">
                  <c:v>0.70447284300000002</c:v>
                </c:pt>
                <c:pt idx="682" formatCode="General">
                  <c:v>0.70786516899999996</c:v>
                </c:pt>
                <c:pt idx="683" formatCode="General">
                  <c:v>0.71107544099999997</c:v>
                </c:pt>
                <c:pt idx="684" formatCode="General">
                  <c:v>0.71336553899999999</c:v>
                </c:pt>
                <c:pt idx="685" formatCode="General">
                  <c:v>0.71961102099999996</c:v>
                </c:pt>
                <c:pt idx="686" formatCode="General">
                  <c:v>0.73008130100000002</c:v>
                </c:pt>
                <c:pt idx="687" formatCode="General">
                  <c:v>0.73333333300000003</c:v>
                </c:pt>
                <c:pt idx="688" formatCode="General">
                  <c:v>0.73452768700000004</c:v>
                </c:pt>
                <c:pt idx="689" formatCode="General">
                  <c:v>0.73572593799999997</c:v>
                </c:pt>
                <c:pt idx="690" formatCode="General">
                  <c:v>0.73735725900000004</c:v>
                </c:pt>
                <c:pt idx="691" formatCode="General">
                  <c:v>0.74061990200000005</c:v>
                </c:pt>
                <c:pt idx="692" formatCode="General">
                  <c:v>0.747954173</c:v>
                </c:pt>
                <c:pt idx="693" formatCode="General">
                  <c:v>0.74959083500000001</c:v>
                </c:pt>
                <c:pt idx="694" formatCode="General">
                  <c:v>0.75328947400000001</c:v>
                </c:pt>
                <c:pt idx="695" formatCode="General">
                  <c:v>0.75782537100000003</c:v>
                </c:pt>
                <c:pt idx="696" formatCode="General">
                  <c:v>0.76198347099999997</c:v>
                </c:pt>
                <c:pt idx="697" formatCode="General">
                  <c:v>0.766556291</c:v>
                </c:pt>
                <c:pt idx="698" formatCode="General">
                  <c:v>0.766556291</c:v>
                </c:pt>
                <c:pt idx="699" formatCode="General">
                  <c:v>0.77242524899999998</c:v>
                </c:pt>
                <c:pt idx="700" formatCode="General">
                  <c:v>0.77574750800000003</c:v>
                </c:pt>
                <c:pt idx="701" formatCode="General">
                  <c:v>0.79264214</c:v>
                </c:pt>
                <c:pt idx="702" formatCode="General">
                  <c:v>0.79564489100000002</c:v>
                </c:pt>
                <c:pt idx="703" formatCode="General">
                  <c:v>0.80067001699999996</c:v>
                </c:pt>
                <c:pt idx="704" formatCode="General">
                  <c:v>0.803361345</c:v>
                </c:pt>
                <c:pt idx="705" formatCode="General">
                  <c:v>0.80808080800000004</c:v>
                </c:pt>
                <c:pt idx="706" formatCode="General">
                  <c:v>0.81618886999999996</c:v>
                </c:pt>
                <c:pt idx="707" formatCode="General">
                  <c:v>0.82512733400000005</c:v>
                </c:pt>
                <c:pt idx="708" formatCode="General">
                  <c:v>0.826530612</c:v>
                </c:pt>
                <c:pt idx="709" formatCode="General">
                  <c:v>0.82823129299999998</c:v>
                </c:pt>
                <c:pt idx="710" formatCode="General">
                  <c:v>0.83276450499999999</c:v>
                </c:pt>
                <c:pt idx="711" formatCode="General">
                  <c:v>0.84137930999999999</c:v>
                </c:pt>
                <c:pt idx="712" formatCode="General">
                  <c:v>0.84283246999999994</c:v>
                </c:pt>
                <c:pt idx="713" formatCode="General">
                  <c:v>0.84628670100000003</c:v>
                </c:pt>
                <c:pt idx="714" formatCode="General">
                  <c:v>0.84775086499999996</c:v>
                </c:pt>
                <c:pt idx="715" formatCode="General">
                  <c:v>0.85441941099999996</c:v>
                </c:pt>
                <c:pt idx="716" formatCode="General">
                  <c:v>0.85913043499999997</c:v>
                </c:pt>
                <c:pt idx="717" formatCode="General">
                  <c:v>0.86260869600000001</c:v>
                </c:pt>
                <c:pt idx="718" formatCode="General">
                  <c:v>0.86888111899999998</c:v>
                </c:pt>
                <c:pt idx="719" formatCode="General">
                  <c:v>0.86888111899999998</c:v>
                </c:pt>
                <c:pt idx="720" formatCode="General">
                  <c:v>0.87543859599999996</c:v>
                </c:pt>
                <c:pt idx="721" formatCode="General">
                  <c:v>0.88007054699999998</c:v>
                </c:pt>
                <c:pt idx="722" formatCode="General">
                  <c:v>0.89026548699999997</c:v>
                </c:pt>
                <c:pt idx="723" formatCode="General">
                  <c:v>0.89361702099999996</c:v>
                </c:pt>
                <c:pt idx="724" formatCode="General">
                  <c:v>0.89361702099999996</c:v>
                </c:pt>
                <c:pt idx="725" formatCode="General">
                  <c:v>0.905187835</c:v>
                </c:pt>
                <c:pt idx="726" formatCode="General">
                  <c:v>0.90697674399999995</c:v>
                </c:pt>
                <c:pt idx="727" formatCode="General">
                  <c:v>0.91039426499999998</c:v>
                </c:pt>
                <c:pt idx="728" formatCode="General">
                  <c:v>0.919210054</c:v>
                </c:pt>
                <c:pt idx="729" formatCode="General">
                  <c:v>0.92432432399999997</c:v>
                </c:pt>
                <c:pt idx="730" formatCode="General">
                  <c:v>0.92599277999999996</c:v>
                </c:pt>
                <c:pt idx="731" formatCode="General">
                  <c:v>0.93128390599999999</c:v>
                </c:pt>
                <c:pt idx="732" formatCode="General">
                  <c:v>0.94727272699999998</c:v>
                </c:pt>
                <c:pt idx="733" formatCode="General">
                  <c:v>0.95429616100000003</c:v>
                </c:pt>
                <c:pt idx="734" formatCode="General">
                  <c:v>0.95779816500000003</c:v>
                </c:pt>
                <c:pt idx="735" formatCode="General">
                  <c:v>0.95963302800000005</c:v>
                </c:pt>
                <c:pt idx="736" formatCode="General">
                  <c:v>0.96146788999999999</c:v>
                </c:pt>
                <c:pt idx="737" formatCode="General">
                  <c:v>0.96691176499999998</c:v>
                </c:pt>
                <c:pt idx="738" formatCode="General">
                  <c:v>0.97588126200000003</c:v>
                </c:pt>
                <c:pt idx="739" formatCode="General">
                  <c:v>0.98878504700000003</c:v>
                </c:pt>
                <c:pt idx="740" formatCode="General">
                  <c:v>0.99436090200000005</c:v>
                </c:pt>
                <c:pt idx="741" formatCode="General">
                  <c:v>1.003780718</c:v>
                </c:pt>
                <c:pt idx="742" formatCode="General">
                  <c:v>1.013282732</c:v>
                </c:pt>
                <c:pt idx="743" formatCode="General">
                  <c:v>1.022900763</c:v>
                </c:pt>
                <c:pt idx="744" formatCode="General">
                  <c:v>1.0287356320000001</c:v>
                </c:pt>
                <c:pt idx="745" formatCode="General">
                  <c:v>1.0326923079999999</c:v>
                </c:pt>
                <c:pt idx="746" formatCode="General">
                  <c:v>1.044315992</c:v>
                </c:pt>
                <c:pt idx="747" formatCode="General">
                  <c:v>1.044315992</c:v>
                </c:pt>
                <c:pt idx="748" formatCode="General">
                  <c:v>1.054368932</c:v>
                </c:pt>
                <c:pt idx="749" formatCode="General">
                  <c:v>1.0604288500000001</c:v>
                </c:pt>
                <c:pt idx="750" formatCode="General">
                  <c:v>1.070588235</c:v>
                </c:pt>
                <c:pt idx="751" formatCode="General">
                  <c:v>1.0746561889999999</c:v>
                </c:pt>
                <c:pt idx="752" formatCode="General">
                  <c:v>1.0787401569999999</c:v>
                </c:pt>
                <c:pt idx="753" formatCode="General">
                  <c:v>1.0889328060000001</c:v>
                </c:pt>
                <c:pt idx="754" formatCode="General">
                  <c:v>1.0948616600000001</c:v>
                </c:pt>
                <c:pt idx="755" formatCode="General">
                  <c:v>1.103174603</c:v>
                </c:pt>
                <c:pt idx="756" formatCode="General">
                  <c:v>1.1097804389999999</c:v>
                </c:pt>
                <c:pt idx="757" formatCode="General">
                  <c:v>1.1164658629999999</c:v>
                </c:pt>
                <c:pt idx="758" formatCode="General">
                  <c:v>1.1252525250000001</c:v>
                </c:pt>
                <c:pt idx="759" formatCode="General">
                  <c:v>1.137651822</c:v>
                </c:pt>
                <c:pt idx="760" formatCode="General">
                  <c:v>1.145748988</c:v>
                </c:pt>
                <c:pt idx="761" formatCode="General">
                  <c:v>1.156504065</c:v>
                </c:pt>
                <c:pt idx="762" formatCode="General">
                  <c:v>1.1649694500000001</c:v>
                </c:pt>
                <c:pt idx="763" formatCode="General">
                  <c:v>1.1690427699999999</c:v>
                </c:pt>
                <c:pt idx="764" formatCode="General">
                  <c:v>1.175152749</c:v>
                </c:pt>
                <c:pt idx="765" formatCode="General">
                  <c:v>1.1816326530000001</c:v>
                </c:pt>
                <c:pt idx="766" formatCode="General">
                  <c:v>1.1881390590000001</c:v>
                </c:pt>
                <c:pt idx="767" formatCode="General">
                  <c:v>1.190184049</c:v>
                </c:pt>
                <c:pt idx="768" formatCode="General">
                  <c:v>1.195071869</c:v>
                </c:pt>
                <c:pt idx="769" formatCode="General">
                  <c:v>1.2057613170000001</c:v>
                </c:pt>
                <c:pt idx="770" formatCode="General">
                  <c:v>1.222453222</c:v>
                </c:pt>
                <c:pt idx="771" formatCode="General">
                  <c:v>1.244210526</c:v>
                </c:pt>
                <c:pt idx="772" formatCode="General">
                  <c:v>1.2515856240000001</c:v>
                </c:pt>
                <c:pt idx="773" formatCode="General">
                  <c:v>1.256355932</c:v>
                </c:pt>
                <c:pt idx="774" formatCode="General">
                  <c:v>1.263269639</c:v>
                </c:pt>
                <c:pt idx="775" formatCode="General">
                  <c:v>1.2659574469999999</c:v>
                </c:pt>
                <c:pt idx="776" formatCode="General">
                  <c:v>1.28111588</c:v>
                </c:pt>
                <c:pt idx="777" formatCode="General">
                  <c:v>1.2931034480000001</c:v>
                </c:pt>
                <c:pt idx="778" formatCode="General">
                  <c:v>1.30802603</c:v>
                </c:pt>
                <c:pt idx="779" formatCode="General">
                  <c:v>1.317391304</c:v>
                </c:pt>
                <c:pt idx="780" formatCode="General">
                  <c:v>1.328227571</c:v>
                </c:pt>
                <c:pt idx="781" formatCode="General">
                  <c:v>1.3311403509999999</c:v>
                </c:pt>
                <c:pt idx="782" formatCode="General">
                  <c:v>1.338461538</c:v>
                </c:pt>
                <c:pt idx="783" formatCode="General">
                  <c:v>1.3465783659999999</c:v>
                </c:pt>
                <c:pt idx="784" formatCode="General">
                  <c:v>1.349557522</c:v>
                </c:pt>
                <c:pt idx="785" formatCode="General">
                  <c:v>1.35857461</c:v>
                </c:pt>
                <c:pt idx="786" formatCode="General">
                  <c:v>1.3668903800000001</c:v>
                </c:pt>
                <c:pt idx="787" formatCode="General">
                  <c:v>1.3721973089999999</c:v>
                </c:pt>
                <c:pt idx="788" formatCode="General">
                  <c:v>1.3783783780000001</c:v>
                </c:pt>
                <c:pt idx="789" formatCode="General">
                  <c:v>1.389140271</c:v>
                </c:pt>
                <c:pt idx="790" formatCode="General">
                  <c:v>1.394557823</c:v>
                </c:pt>
                <c:pt idx="791" formatCode="General">
                  <c:v>1.412300683</c:v>
                </c:pt>
                <c:pt idx="792" formatCode="General">
                  <c:v>1.435779817</c:v>
                </c:pt>
                <c:pt idx="793" formatCode="General">
                  <c:v>1.4470046080000001</c:v>
                </c:pt>
                <c:pt idx="794" formatCode="General">
                  <c:v>1.449308756</c:v>
                </c:pt>
                <c:pt idx="795" formatCode="General">
                  <c:v>1.461716937</c:v>
                </c:pt>
                <c:pt idx="796" formatCode="General">
                  <c:v>1.4674418600000001</c:v>
                </c:pt>
                <c:pt idx="797" formatCode="General">
                  <c:v>1.4836448600000001</c:v>
                </c:pt>
                <c:pt idx="798" formatCode="General">
                  <c:v>1.4883177569999999</c:v>
                </c:pt>
                <c:pt idx="799" formatCode="General">
                  <c:v>1.4988290399999999</c:v>
                </c:pt>
                <c:pt idx="800" formatCode="General">
                  <c:v>1.5082352939999999</c:v>
                </c:pt>
                <c:pt idx="801" formatCode="General">
                  <c:v>1.5260663510000001</c:v>
                </c:pt>
                <c:pt idx="802" formatCode="General">
                  <c:v>1.532066508</c:v>
                </c:pt>
                <c:pt idx="803" formatCode="General">
                  <c:v>1.5454545449999999</c:v>
                </c:pt>
                <c:pt idx="804" formatCode="General">
                  <c:v>1.550239234</c:v>
                </c:pt>
                <c:pt idx="805" formatCode="General">
                  <c:v>1.571428571</c:v>
                </c:pt>
                <c:pt idx="806" formatCode="General">
                  <c:v>1.5980392160000001</c:v>
                </c:pt>
                <c:pt idx="807" formatCode="General">
                  <c:v>1.6108374379999999</c:v>
                </c:pt>
                <c:pt idx="808" formatCode="General">
                  <c:v>1.6172839510000001</c:v>
                </c:pt>
                <c:pt idx="809" formatCode="General">
                  <c:v>1.626237624</c:v>
                </c:pt>
                <c:pt idx="810" formatCode="General">
                  <c:v>1.639303483</c:v>
                </c:pt>
                <c:pt idx="811" formatCode="General">
                  <c:v>1.65</c:v>
                </c:pt>
                <c:pt idx="812" formatCode="General">
                  <c:v>1.6717171719999999</c:v>
                </c:pt>
                <c:pt idx="813" formatCode="General">
                  <c:v>1.683544304</c:v>
                </c:pt>
                <c:pt idx="814" formatCode="General">
                  <c:v>1.6928934010000001</c:v>
                </c:pt>
                <c:pt idx="815" formatCode="General">
                  <c:v>1.6972010179999999</c:v>
                </c:pt>
                <c:pt idx="816" formatCode="General">
                  <c:v>1.7091836730000001</c:v>
                </c:pt>
                <c:pt idx="817" formatCode="General">
                  <c:v>1.720512821</c:v>
                </c:pt>
                <c:pt idx="818" formatCode="General">
                  <c:v>1.7390180879999999</c:v>
                </c:pt>
                <c:pt idx="819" formatCode="General">
                  <c:v>1.7480519480000001</c:v>
                </c:pt>
                <c:pt idx="820" formatCode="General">
                  <c:v>1.7506493510000001</c:v>
                </c:pt>
                <c:pt idx="821" formatCode="General">
                  <c:v>1.755844156</c:v>
                </c:pt>
                <c:pt idx="822" formatCode="General">
                  <c:v>1.7636363639999999</c:v>
                </c:pt>
                <c:pt idx="823" formatCode="General">
                  <c:v>1.780104712</c:v>
                </c:pt>
                <c:pt idx="824" formatCode="General">
                  <c:v>1.797368421</c:v>
                </c:pt>
                <c:pt idx="825" formatCode="General">
                  <c:v>1.8068783070000001</c:v>
                </c:pt>
                <c:pt idx="826" formatCode="General">
                  <c:v>1.82010582</c:v>
                </c:pt>
                <c:pt idx="827" formatCode="General">
                  <c:v>1.8480000000000001</c:v>
                </c:pt>
                <c:pt idx="828" formatCode="General">
                  <c:v>1.8632707770000001</c:v>
                </c:pt>
                <c:pt idx="829" formatCode="General">
                  <c:v>1.8659517430000001</c:v>
                </c:pt>
                <c:pt idx="830" formatCode="General">
                  <c:v>1.873655914</c:v>
                </c:pt>
                <c:pt idx="831" formatCode="General">
                  <c:v>1.8790322580000001</c:v>
                </c:pt>
                <c:pt idx="832" formatCode="General">
                  <c:v>1.889487871</c:v>
                </c:pt>
                <c:pt idx="833" formatCode="General">
                  <c:v>1.9105691060000001</c:v>
                </c:pt>
                <c:pt idx="834" formatCode="General">
                  <c:v>1.923705722</c:v>
                </c:pt>
                <c:pt idx="835" formatCode="General">
                  <c:v>1.931693989</c:v>
                </c:pt>
                <c:pt idx="836" formatCode="General">
                  <c:v>1.9344262299999999</c:v>
                </c:pt>
                <c:pt idx="837" formatCode="General">
                  <c:v>1.93715847</c:v>
                </c:pt>
                <c:pt idx="838" formatCode="General">
                  <c:v>1.9479452049999999</c:v>
                </c:pt>
                <c:pt idx="839" formatCode="General">
                  <c:v>1.961538462</c:v>
                </c:pt>
                <c:pt idx="840" formatCode="General">
                  <c:v>1.967032967</c:v>
                </c:pt>
                <c:pt idx="841" formatCode="General">
                  <c:v>1.9724517909999999</c:v>
                </c:pt>
                <c:pt idx="842" formatCode="General">
                  <c:v>1.9724517909999999</c:v>
                </c:pt>
                <c:pt idx="843" formatCode="General">
                  <c:v>1.988888889</c:v>
                </c:pt>
                <c:pt idx="844" formatCode="General">
                  <c:v>2.0140056020000001</c:v>
                </c:pt>
                <c:pt idx="845" formatCode="General">
                  <c:v>2.054131054</c:v>
                </c:pt>
                <c:pt idx="846" formatCode="General">
                  <c:v>2.065714286</c:v>
                </c:pt>
                <c:pt idx="847" formatCode="General">
                  <c:v>2.065714286</c:v>
                </c:pt>
                <c:pt idx="848" formatCode="General">
                  <c:v>2.0862068969999998</c:v>
                </c:pt>
                <c:pt idx="849" formatCode="General">
                  <c:v>2.0979827090000001</c:v>
                </c:pt>
                <c:pt idx="850" formatCode="General">
                  <c:v>2.104046243</c:v>
                </c:pt>
                <c:pt idx="851" formatCode="General">
                  <c:v>2.1378299119999999</c:v>
                </c:pt>
                <c:pt idx="852" formatCode="General">
                  <c:v>2.1441176469999998</c:v>
                </c:pt>
                <c:pt idx="853" formatCode="General">
                  <c:v>2.166172107</c:v>
                </c:pt>
                <c:pt idx="854" formatCode="General">
                  <c:v>2.1721068250000002</c:v>
                </c:pt>
                <c:pt idx="855" formatCode="General">
                  <c:v>2.191044776</c:v>
                </c:pt>
                <c:pt idx="856" formatCode="General">
                  <c:v>2.200598802</c:v>
                </c:pt>
                <c:pt idx="857" formatCode="General">
                  <c:v>2.2072072070000002</c:v>
                </c:pt>
                <c:pt idx="858" formatCode="General">
                  <c:v>2.2205438069999999</c:v>
                </c:pt>
                <c:pt idx="859" formatCode="General">
                  <c:v>2.2370820669999998</c:v>
                </c:pt>
                <c:pt idx="860" formatCode="General">
                  <c:v>2.295950156</c:v>
                </c:pt>
                <c:pt idx="861" formatCode="General">
                  <c:v>2.3031250000000001</c:v>
                </c:pt>
                <c:pt idx="862" formatCode="General">
                  <c:v>2.3062499999999999</c:v>
                </c:pt>
                <c:pt idx="863" formatCode="General">
                  <c:v>2.3134796240000002</c:v>
                </c:pt>
                <c:pt idx="864" formatCode="General">
                  <c:v>2.3375394319999998</c:v>
                </c:pt>
                <c:pt idx="865" formatCode="General">
                  <c:v>2.361904762</c:v>
                </c:pt>
                <c:pt idx="866" formatCode="General">
                  <c:v>2.3809523810000002</c:v>
                </c:pt>
                <c:pt idx="867" formatCode="General">
                  <c:v>2.3993610219999999</c:v>
                </c:pt>
                <c:pt idx="868" formatCode="General">
                  <c:v>2.3993610219999999</c:v>
                </c:pt>
                <c:pt idx="869" formatCode="General">
                  <c:v>2.4290322579999999</c:v>
                </c:pt>
                <c:pt idx="870" formatCode="General">
                  <c:v>2.4401294500000001</c:v>
                </c:pt>
                <c:pt idx="871" formatCode="General">
                  <c:v>2.4592833879999998</c:v>
                </c:pt>
                <c:pt idx="872" formatCode="General">
                  <c:v>2.4836601310000002</c:v>
                </c:pt>
                <c:pt idx="873" formatCode="General">
                  <c:v>2.5032894739999998</c:v>
                </c:pt>
                <c:pt idx="874" formatCode="General">
                  <c:v>2.5298013250000002</c:v>
                </c:pt>
                <c:pt idx="875" formatCode="General">
                  <c:v>2.5551839460000001</c:v>
                </c:pt>
                <c:pt idx="876" formatCode="General">
                  <c:v>2.5618729099999999</c:v>
                </c:pt>
                <c:pt idx="877" formatCode="General">
                  <c:v>2.5824915819999998</c:v>
                </c:pt>
                <c:pt idx="878" formatCode="General">
                  <c:v>2.5945945949999998</c:v>
                </c:pt>
                <c:pt idx="879" formatCode="General">
                  <c:v>2.6369863009999999</c:v>
                </c:pt>
                <c:pt idx="880" formatCode="General">
                  <c:v>2.6620689660000001</c:v>
                </c:pt>
                <c:pt idx="881" formatCode="General">
                  <c:v>2.7083333330000001</c:v>
                </c:pt>
                <c:pt idx="882" formatCode="General">
                  <c:v>2.7118055559999998</c:v>
                </c:pt>
                <c:pt idx="883" formatCode="General">
                  <c:v>2.7212543550000001</c:v>
                </c:pt>
                <c:pt idx="884" formatCode="General">
                  <c:v>2.763250883</c:v>
                </c:pt>
                <c:pt idx="885" formatCode="General">
                  <c:v>2.7900355870000002</c:v>
                </c:pt>
                <c:pt idx="886" formatCode="General">
                  <c:v>2.8172043009999999</c:v>
                </c:pt>
                <c:pt idx="887" formatCode="General">
                  <c:v>2.8273381290000001</c:v>
                </c:pt>
                <c:pt idx="888" formatCode="General">
                  <c:v>2.865454545</c:v>
                </c:pt>
                <c:pt idx="889" formatCode="General">
                  <c:v>2.8759124090000001</c:v>
                </c:pt>
                <c:pt idx="890" formatCode="General">
                  <c:v>2.8974358969999998</c:v>
                </c:pt>
                <c:pt idx="891" formatCode="General">
                  <c:v>2.9225092250000002</c:v>
                </c:pt>
                <c:pt idx="892" formatCode="General">
                  <c:v>2.9407407409999999</c:v>
                </c:pt>
                <c:pt idx="893" formatCode="General">
                  <c:v>2.9664179100000001</c:v>
                </c:pt>
                <c:pt idx="894" formatCode="General">
                  <c:v>2.9962406019999999</c:v>
                </c:pt>
                <c:pt idx="895" formatCode="General">
                  <c:v>3.026515152</c:v>
                </c:pt>
                <c:pt idx="896" formatCode="General">
                  <c:v>3.0494296580000002</c:v>
                </c:pt>
                <c:pt idx="897" formatCode="General">
                  <c:v>3.061068702</c:v>
                </c:pt>
                <c:pt idx="898" formatCode="General">
                  <c:v>3.08045977</c:v>
                </c:pt>
                <c:pt idx="899" formatCode="General">
                  <c:v>3.0842911879999999</c:v>
                </c:pt>
                <c:pt idx="900" formatCode="General">
                  <c:v>3.0996168580000001</c:v>
                </c:pt>
                <c:pt idx="901" formatCode="General">
                  <c:v>3.1072796930000002</c:v>
                </c:pt>
                <c:pt idx="902" formatCode="General">
                  <c:v>3.1269230769999998</c:v>
                </c:pt>
                <c:pt idx="903" formatCode="General">
                  <c:v>3.151162791</c:v>
                </c:pt>
                <c:pt idx="904" formatCode="General">
                  <c:v>3.1796875</c:v>
                </c:pt>
                <c:pt idx="905" formatCode="General">
                  <c:v>3.2078431369999998</c:v>
                </c:pt>
                <c:pt idx="906" formatCode="General">
                  <c:v>3.28</c:v>
                </c:pt>
                <c:pt idx="907" formatCode="General">
                  <c:v>3.2879999999999998</c:v>
                </c:pt>
                <c:pt idx="908" formatCode="General">
                  <c:v>3.3052208840000001</c:v>
                </c:pt>
                <c:pt idx="909" formatCode="General">
                  <c:v>3.3172690760000001</c:v>
                </c:pt>
                <c:pt idx="910" formatCode="General">
                  <c:v>3.3481781380000002</c:v>
                </c:pt>
                <c:pt idx="911" formatCode="General">
                  <c:v>3.3522267210000001</c:v>
                </c:pt>
                <c:pt idx="912" formatCode="General">
                  <c:v>3.3603238869999998</c:v>
                </c:pt>
                <c:pt idx="913" formatCode="General">
                  <c:v>3.3780487799999999</c:v>
                </c:pt>
                <c:pt idx="914" formatCode="General">
                  <c:v>3.4421487599999998</c:v>
                </c:pt>
                <c:pt idx="915" formatCode="General">
                  <c:v>3.4647302899999999</c:v>
                </c:pt>
                <c:pt idx="916" formatCode="General">
                  <c:v>3.4874999999999998</c:v>
                </c:pt>
                <c:pt idx="917" formatCode="General">
                  <c:v>3.5062761509999998</c:v>
                </c:pt>
                <c:pt idx="918" formatCode="General">
                  <c:v>3.5550847459999999</c:v>
                </c:pt>
                <c:pt idx="919" formatCode="General">
                  <c:v>3.5744680849999999</c:v>
                </c:pt>
                <c:pt idx="920" formatCode="General">
                  <c:v>3.5744680849999999</c:v>
                </c:pt>
                <c:pt idx="921" formatCode="General">
                  <c:v>3.6521739129999999</c:v>
                </c:pt>
                <c:pt idx="922" formatCode="General">
                  <c:v>3.6681222710000001</c:v>
                </c:pt>
                <c:pt idx="923" formatCode="General">
                  <c:v>3.6724890829999999</c:v>
                </c:pt>
                <c:pt idx="924" formatCode="General">
                  <c:v>3.6812227069999999</c:v>
                </c:pt>
                <c:pt idx="925" formatCode="General">
                  <c:v>3.7224669600000002</c:v>
                </c:pt>
                <c:pt idx="926" formatCode="General">
                  <c:v>3.7268722470000002</c:v>
                </c:pt>
                <c:pt idx="927" formatCode="General">
                  <c:v>3.7654867259999998</c:v>
                </c:pt>
                <c:pt idx="928" formatCode="General">
                  <c:v>3.8333333330000001</c:v>
                </c:pt>
                <c:pt idx="929" formatCode="General">
                  <c:v>3.837837838</c:v>
                </c:pt>
                <c:pt idx="930" formatCode="General">
                  <c:v>3.8552036200000002</c:v>
                </c:pt>
                <c:pt idx="931" formatCode="General">
                  <c:v>3.881818182</c:v>
                </c:pt>
                <c:pt idx="932" formatCode="General">
                  <c:v>3.881818182</c:v>
                </c:pt>
                <c:pt idx="933" formatCode="General">
                  <c:v>3.8995433789999998</c:v>
                </c:pt>
                <c:pt idx="934" formatCode="General">
                  <c:v>3.922018349</c:v>
                </c:pt>
                <c:pt idx="935" formatCode="General">
                  <c:v>3.9403669720000001</c:v>
                </c:pt>
                <c:pt idx="936" formatCode="General">
                  <c:v>4</c:v>
                </c:pt>
                <c:pt idx="937" formatCode="General">
                  <c:v>4.0422535210000001</c:v>
                </c:pt>
                <c:pt idx="938" formatCode="General">
                  <c:v>4.0469483569999998</c:v>
                </c:pt>
                <c:pt idx="939" formatCode="General">
                  <c:v>4.1190476189999998</c:v>
                </c:pt>
                <c:pt idx="940" formatCode="General">
                  <c:v>4.1238095240000003</c:v>
                </c:pt>
                <c:pt idx="941" formatCode="General">
                  <c:v>4.1435406700000001</c:v>
                </c:pt>
                <c:pt idx="942" formatCode="General">
                  <c:v>4.2281553399999998</c:v>
                </c:pt>
                <c:pt idx="943" formatCode="General">
                  <c:v>4.2536585369999997</c:v>
                </c:pt>
                <c:pt idx="944" formatCode="General">
                  <c:v>4.2536585369999997</c:v>
                </c:pt>
                <c:pt idx="945" formatCode="General">
                  <c:v>4.2955665019999998</c:v>
                </c:pt>
                <c:pt idx="946" formatCode="General">
                  <c:v>4.3054187190000004</c:v>
                </c:pt>
                <c:pt idx="947" formatCode="General">
                  <c:v>4.3267326730000004</c:v>
                </c:pt>
                <c:pt idx="948" formatCode="General">
                  <c:v>4.3316831679999996</c:v>
                </c:pt>
                <c:pt idx="949" formatCode="General">
                  <c:v>4.3731343279999999</c:v>
                </c:pt>
                <c:pt idx="950" formatCode="General">
                  <c:v>4.3949999999999996</c:v>
                </c:pt>
                <c:pt idx="951" formatCode="General">
                  <c:v>4.4444444440000002</c:v>
                </c:pt>
                <c:pt idx="952" formatCode="General">
                  <c:v>4.4948979590000002</c:v>
                </c:pt>
                <c:pt idx="953" formatCode="General">
                  <c:v>4.4948979590000002</c:v>
                </c:pt>
                <c:pt idx="954" formatCode="General">
                  <c:v>4.5230769229999996</c:v>
                </c:pt>
                <c:pt idx="955" formatCode="General">
                  <c:v>4.5989583329999997</c:v>
                </c:pt>
                <c:pt idx="956" formatCode="General">
                  <c:v>4.6473684210000004</c:v>
                </c:pt>
                <c:pt idx="957" formatCode="General">
                  <c:v>4.687830688</c:v>
                </c:pt>
                <c:pt idx="958" formatCode="General">
                  <c:v>4.8260869570000002</c:v>
                </c:pt>
                <c:pt idx="959" formatCode="General">
                  <c:v>4.9333333330000002</c:v>
                </c:pt>
                <c:pt idx="960" formatCode="General">
                  <c:v>4.95</c:v>
                </c:pt>
                <c:pt idx="961" formatCode="General">
                  <c:v>4.95</c:v>
                </c:pt>
                <c:pt idx="962" formatCode="General">
                  <c:v>4.9555555560000002</c:v>
                </c:pt>
                <c:pt idx="963" formatCode="General">
                  <c:v>4.9722222220000001</c:v>
                </c:pt>
                <c:pt idx="964" formatCode="General">
                  <c:v>5.0055865920000002</c:v>
                </c:pt>
                <c:pt idx="965" formatCode="General">
                  <c:v>5.0337078650000002</c:v>
                </c:pt>
                <c:pt idx="966" formatCode="General">
                  <c:v>5.0449438200000003</c:v>
                </c:pt>
                <c:pt idx="967" formatCode="General">
                  <c:v>5.1022727269999999</c:v>
                </c:pt>
                <c:pt idx="968" formatCode="General">
                  <c:v>5.1079545450000001</c:v>
                </c:pt>
                <c:pt idx="969" formatCode="General">
                  <c:v>5.1079545450000001</c:v>
                </c:pt>
                <c:pt idx="970" formatCode="General">
                  <c:v>5.1428571429999996</c:v>
                </c:pt>
                <c:pt idx="971" formatCode="General">
                  <c:v>5.1781609199999998</c:v>
                </c:pt>
                <c:pt idx="972" formatCode="General">
                  <c:v>5.2196531789999998</c:v>
                </c:pt>
                <c:pt idx="973" formatCode="General">
                  <c:v>5.2616279070000003</c:v>
                </c:pt>
                <c:pt idx="974" formatCode="General">
                  <c:v>5.3235294120000001</c:v>
                </c:pt>
                <c:pt idx="975" formatCode="General">
                  <c:v>5.3294117649999997</c:v>
                </c:pt>
                <c:pt idx="976" formatCode="General">
                  <c:v>5.3470588240000003</c:v>
                </c:pt>
                <c:pt idx="977" formatCode="General">
                  <c:v>5.4226190479999996</c:v>
                </c:pt>
                <c:pt idx="978" formatCode="General">
                  <c:v>5.4610778440000001</c:v>
                </c:pt>
                <c:pt idx="979" formatCode="General">
                  <c:v>5.5575757579999996</c:v>
                </c:pt>
                <c:pt idx="980" formatCode="General">
                  <c:v>5.6158536589999999</c:v>
                </c:pt>
                <c:pt idx="981" formatCode="General">
                  <c:v>5.6158536589999999</c:v>
                </c:pt>
                <c:pt idx="982" formatCode="General">
                  <c:v>5.6158536589999999</c:v>
                </c:pt>
                <c:pt idx="983" formatCode="General">
                  <c:v>5.6158536589999999</c:v>
                </c:pt>
                <c:pt idx="984" formatCode="General">
                  <c:v>5.6503067480000002</c:v>
                </c:pt>
                <c:pt idx="985" formatCode="General">
                  <c:v>5.656441718</c:v>
                </c:pt>
                <c:pt idx="986" formatCode="General">
                  <c:v>5.697530864</c:v>
                </c:pt>
                <c:pt idx="987" formatCode="General">
                  <c:v>5.7687499999999998</c:v>
                </c:pt>
                <c:pt idx="988" formatCode="General">
                  <c:v>5.8176100630000001</c:v>
                </c:pt>
                <c:pt idx="989" formatCode="General">
                  <c:v>5.8176100630000001</c:v>
                </c:pt>
                <c:pt idx="990" formatCode="General">
                  <c:v>5.8176100630000001</c:v>
                </c:pt>
                <c:pt idx="991" formatCode="General">
                  <c:v>5.8238993710000004</c:v>
                </c:pt>
                <c:pt idx="992" formatCode="General">
                  <c:v>5.8670886080000004</c:v>
                </c:pt>
                <c:pt idx="993" formatCode="General">
                  <c:v>5.8734177220000001</c:v>
                </c:pt>
                <c:pt idx="994" formatCode="General">
                  <c:v>5.8797468349999997</c:v>
                </c:pt>
                <c:pt idx="995" formatCode="General">
                  <c:v>5.9679487179999997</c:v>
                </c:pt>
                <c:pt idx="996" formatCode="General">
                  <c:v>6.0064516130000003</c:v>
                </c:pt>
                <c:pt idx="997" formatCode="General">
                  <c:v>6.125</c:v>
                </c:pt>
                <c:pt idx="998" formatCode="General">
                  <c:v>6.1788079470000001</c:v>
                </c:pt>
                <c:pt idx="999" formatCode="General">
                  <c:v>6.2266666669999999</c:v>
                </c:pt>
                <c:pt idx="1000" formatCode="General">
                  <c:v>6.24</c:v>
                </c:pt>
                <c:pt idx="1001" formatCode="General">
                  <c:v>6.2466666670000004</c:v>
                </c:pt>
                <c:pt idx="1002" formatCode="General">
                  <c:v>6.2885906040000004</c:v>
                </c:pt>
                <c:pt idx="1003" formatCode="General">
                  <c:v>6.3310810809999998</c:v>
                </c:pt>
                <c:pt idx="1004" formatCode="General">
                  <c:v>6.3310810809999998</c:v>
                </c:pt>
                <c:pt idx="1005" formatCode="General">
                  <c:v>6.3378378379999996</c:v>
                </c:pt>
                <c:pt idx="1006" formatCode="General">
                  <c:v>6.3809523810000002</c:v>
                </c:pt>
                <c:pt idx="1007" formatCode="General">
                  <c:v>6.3877551019999999</c:v>
                </c:pt>
                <c:pt idx="1008" formatCode="General">
                  <c:v>6.5347222220000001</c:v>
                </c:pt>
                <c:pt idx="1009" formatCode="General">
                  <c:v>6.5874125870000002</c:v>
                </c:pt>
                <c:pt idx="1010" formatCode="General">
                  <c:v>6.6338028170000003</c:v>
                </c:pt>
                <c:pt idx="1011" formatCode="General">
                  <c:v>6.6808510639999996</c:v>
                </c:pt>
                <c:pt idx="1012" formatCode="General">
                  <c:v>6.6808510639999996</c:v>
                </c:pt>
                <c:pt idx="1013" formatCode="General">
                  <c:v>6.7357142860000003</c:v>
                </c:pt>
                <c:pt idx="1014" formatCode="General">
                  <c:v>6.7357142860000003</c:v>
                </c:pt>
                <c:pt idx="1015" formatCode="General">
                  <c:v>6.7357142860000003</c:v>
                </c:pt>
                <c:pt idx="1016" formatCode="General">
                  <c:v>6.7985611510000004</c:v>
                </c:pt>
                <c:pt idx="1017" formatCode="General">
                  <c:v>6.905109489</c:v>
                </c:pt>
                <c:pt idx="1018" formatCode="General">
                  <c:v>6.9270072989999996</c:v>
                </c:pt>
                <c:pt idx="1019" formatCode="General">
                  <c:v>6.9343065690000003</c:v>
                </c:pt>
                <c:pt idx="1020" formatCode="General">
                  <c:v>6.9416058390000002</c:v>
                </c:pt>
                <c:pt idx="1021" formatCode="General">
                  <c:v>6.9926470590000003</c:v>
                </c:pt>
                <c:pt idx="1022" formatCode="General">
                  <c:v>7.0970149249999999</c:v>
                </c:pt>
                <c:pt idx="1023" formatCode="General">
                  <c:v>7.2121212119999996</c:v>
                </c:pt>
                <c:pt idx="1024" formatCode="General">
                  <c:v>7.2196969700000002</c:v>
                </c:pt>
                <c:pt idx="1025" formatCode="General">
                  <c:v>7.2196969700000002</c:v>
                </c:pt>
                <c:pt idx="1026" formatCode="General">
                  <c:v>7.2748091600000002</c:v>
                </c:pt>
                <c:pt idx="1027" formatCode="General">
                  <c:v>7.3384615379999998</c:v>
                </c:pt>
                <c:pt idx="1028" formatCode="General">
                  <c:v>7.3384615379999998</c:v>
                </c:pt>
                <c:pt idx="1029" formatCode="General">
                  <c:v>7.3615384620000004</c:v>
                </c:pt>
                <c:pt idx="1030" formatCode="General">
                  <c:v>7.3692307689999996</c:v>
                </c:pt>
                <c:pt idx="1031" formatCode="General">
                  <c:v>7.5511811020000001</c:v>
                </c:pt>
                <c:pt idx="1032" formatCode="General">
                  <c:v>7.5590551179999999</c:v>
                </c:pt>
                <c:pt idx="1033" formatCode="General">
                  <c:v>7.68</c:v>
                </c:pt>
                <c:pt idx="1034" formatCode="General">
                  <c:v>7.6879999999999997</c:v>
                </c:pt>
                <c:pt idx="1035" formatCode="General">
                  <c:v>7.8130081300000001</c:v>
                </c:pt>
                <c:pt idx="1036" formatCode="General">
                  <c:v>7.8770491800000002</c:v>
                </c:pt>
                <c:pt idx="1037" formatCode="General">
                  <c:v>7.8852459020000003</c:v>
                </c:pt>
                <c:pt idx="1038" formatCode="General">
                  <c:v>7.9016393440000003</c:v>
                </c:pt>
                <c:pt idx="1039" formatCode="General">
                  <c:v>7.9669421490000003</c:v>
                </c:pt>
                <c:pt idx="1040" formatCode="General">
                  <c:v>8.0333333329999999</c:v>
                </c:pt>
                <c:pt idx="1041" formatCode="General">
                  <c:v>8.3103448279999999</c:v>
                </c:pt>
                <c:pt idx="1042" formatCode="General">
                  <c:v>8.3189655170000005</c:v>
                </c:pt>
                <c:pt idx="1043" formatCode="General">
                  <c:v>8.3362068970000003</c:v>
                </c:pt>
                <c:pt idx="1044" formatCode="General">
                  <c:v>8.4260869570000008</c:v>
                </c:pt>
                <c:pt idx="1045" formatCode="General">
                  <c:v>8.6517857140000007</c:v>
                </c:pt>
                <c:pt idx="1046" formatCode="General">
                  <c:v>8.6517857140000007</c:v>
                </c:pt>
                <c:pt idx="1047" formatCode="General">
                  <c:v>8.6607142859999993</c:v>
                </c:pt>
                <c:pt idx="1048" formatCode="General">
                  <c:v>8.8272727270000004</c:v>
                </c:pt>
                <c:pt idx="1049" formatCode="General">
                  <c:v>8.8272727270000004</c:v>
                </c:pt>
                <c:pt idx="1050" formatCode="General">
                  <c:v>8.9907407409999998</c:v>
                </c:pt>
                <c:pt idx="1051" formatCode="General">
                  <c:v>9.0747663549999995</c:v>
                </c:pt>
                <c:pt idx="1052" formatCode="General">
                  <c:v>9.1886792449999994</c:v>
                </c:pt>
                <c:pt idx="1053" formatCode="General">
                  <c:v>9.276190476</c:v>
                </c:pt>
                <c:pt idx="1054" formatCode="General">
                  <c:v>9.2952380950000002</c:v>
                </c:pt>
                <c:pt idx="1055" formatCode="General">
                  <c:v>9.6633663369999994</c:v>
                </c:pt>
                <c:pt idx="1056" formatCode="General">
                  <c:v>9.8787878790000008</c:v>
                </c:pt>
                <c:pt idx="1057" formatCode="General">
                  <c:v>9.8888888890000004</c:v>
                </c:pt>
                <c:pt idx="1058" formatCode="General">
                  <c:v>9.8888888890000004</c:v>
                </c:pt>
                <c:pt idx="1059" formatCode="General">
                  <c:v>9.9897959180000004</c:v>
                </c:pt>
                <c:pt idx="1060" formatCode="General">
                  <c:v>10.31578947</c:v>
                </c:pt>
                <c:pt idx="1061" formatCode="General">
                  <c:v>10.326315790000001</c:v>
                </c:pt>
                <c:pt idx="1062" formatCode="General">
                  <c:v>10.59139785</c:v>
                </c:pt>
                <c:pt idx="1063" formatCode="General">
                  <c:v>10.706521739999999</c:v>
                </c:pt>
                <c:pt idx="1064" formatCode="General">
                  <c:v>10.706521739999999</c:v>
                </c:pt>
                <c:pt idx="1065" formatCode="General">
                  <c:v>10.835164839999999</c:v>
                </c:pt>
                <c:pt idx="1066" formatCode="General">
                  <c:v>10.868131869999999</c:v>
                </c:pt>
                <c:pt idx="1067" formatCode="General">
                  <c:v>11.112359550000001</c:v>
                </c:pt>
                <c:pt idx="1068" formatCode="General">
                  <c:v>11.36781609</c:v>
                </c:pt>
                <c:pt idx="1069" formatCode="General">
                  <c:v>11.390804599999999</c:v>
                </c:pt>
                <c:pt idx="1070" formatCode="General">
                  <c:v>11.52325581</c:v>
                </c:pt>
                <c:pt idx="1071" formatCode="General">
                  <c:v>11.82142857</c:v>
                </c:pt>
                <c:pt idx="1072" formatCode="General">
                  <c:v>11.83333333</c:v>
                </c:pt>
                <c:pt idx="1073" formatCode="General">
                  <c:v>11.98795181</c:v>
                </c:pt>
                <c:pt idx="1074" formatCode="General">
                  <c:v>12</c:v>
                </c:pt>
                <c:pt idx="1075" formatCode="General">
                  <c:v>12</c:v>
                </c:pt>
                <c:pt idx="1076" formatCode="General">
                  <c:v>12.195121950000001</c:v>
                </c:pt>
                <c:pt idx="1077" formatCode="General">
                  <c:v>12.2195122</c:v>
                </c:pt>
                <c:pt idx="1078" formatCode="General">
                  <c:v>12.2195122</c:v>
                </c:pt>
                <c:pt idx="1079" formatCode="General">
                  <c:v>12.2195122</c:v>
                </c:pt>
                <c:pt idx="1080" formatCode="General">
                  <c:v>12.23170732</c:v>
                </c:pt>
                <c:pt idx="1081" formatCode="General">
                  <c:v>12.26829268</c:v>
                </c:pt>
                <c:pt idx="1082" formatCode="General">
                  <c:v>12.26829268</c:v>
                </c:pt>
                <c:pt idx="1083" formatCode="General">
                  <c:v>12.29268293</c:v>
                </c:pt>
                <c:pt idx="1084" formatCode="General">
                  <c:v>12.304878049999999</c:v>
                </c:pt>
                <c:pt idx="1085" formatCode="General">
                  <c:v>12.304878049999999</c:v>
                </c:pt>
                <c:pt idx="1086" formatCode="General">
                  <c:v>12.31707317</c:v>
                </c:pt>
                <c:pt idx="1087" formatCode="General">
                  <c:v>12.31707317</c:v>
                </c:pt>
                <c:pt idx="1088" formatCode="General">
                  <c:v>12.49382716</c:v>
                </c:pt>
                <c:pt idx="1089" formatCode="General">
                  <c:v>12.675000000000001</c:v>
                </c:pt>
                <c:pt idx="1090" formatCode="General">
                  <c:v>13</c:v>
                </c:pt>
                <c:pt idx="1091" formatCode="General">
                  <c:v>13.18181818</c:v>
                </c:pt>
                <c:pt idx="1092" formatCode="General">
                  <c:v>13.38157895</c:v>
                </c:pt>
                <c:pt idx="1093" formatCode="General">
                  <c:v>13.38157895</c:v>
                </c:pt>
                <c:pt idx="1094" formatCode="General">
                  <c:v>13.39473684</c:v>
                </c:pt>
                <c:pt idx="1095" formatCode="General">
                  <c:v>13.39473684</c:v>
                </c:pt>
                <c:pt idx="1096" formatCode="General">
                  <c:v>13.39473684</c:v>
                </c:pt>
                <c:pt idx="1097" formatCode="General">
                  <c:v>13.58666667</c:v>
                </c:pt>
                <c:pt idx="1098" formatCode="General">
                  <c:v>13.58666667</c:v>
                </c:pt>
                <c:pt idx="1099" formatCode="General">
                  <c:v>13.58666667</c:v>
                </c:pt>
                <c:pt idx="1100" formatCode="General">
                  <c:v>13.58666667</c:v>
                </c:pt>
                <c:pt idx="1101" formatCode="General">
                  <c:v>13.58666667</c:v>
                </c:pt>
                <c:pt idx="1102" formatCode="General">
                  <c:v>13.770270269999999</c:v>
                </c:pt>
                <c:pt idx="1103" formatCode="General">
                  <c:v>13.770270269999999</c:v>
                </c:pt>
                <c:pt idx="1104" formatCode="General">
                  <c:v>13.770270269999999</c:v>
                </c:pt>
                <c:pt idx="1105" formatCode="General">
                  <c:v>13.770270269999999</c:v>
                </c:pt>
                <c:pt idx="1106" formatCode="General">
                  <c:v>13.770270269999999</c:v>
                </c:pt>
                <c:pt idx="1107" formatCode="General">
                  <c:v>13.770270269999999</c:v>
                </c:pt>
                <c:pt idx="1108" formatCode="General">
                  <c:v>13.770270269999999</c:v>
                </c:pt>
                <c:pt idx="1109" formatCode="General">
                  <c:v>13.78378378</c:v>
                </c:pt>
                <c:pt idx="1110" formatCode="General">
                  <c:v>13.98630137</c:v>
                </c:pt>
                <c:pt idx="1111" formatCode="General">
                  <c:v>14.01369863</c:v>
                </c:pt>
                <c:pt idx="1112" formatCode="General">
                  <c:v>14.027397260000001</c:v>
                </c:pt>
                <c:pt idx="1113" formatCode="General">
                  <c:v>14.041095889999999</c:v>
                </c:pt>
                <c:pt idx="1114" formatCode="General">
                  <c:v>14.041095889999999</c:v>
                </c:pt>
                <c:pt idx="1115" formatCode="General">
                  <c:v>14.64285714</c:v>
                </c:pt>
                <c:pt idx="1116" formatCode="General">
                  <c:v>14.64285714</c:v>
                </c:pt>
                <c:pt idx="1117" formatCode="General">
                  <c:v>14.64285714</c:v>
                </c:pt>
                <c:pt idx="1118" formatCode="General">
                  <c:v>15.08823529</c:v>
                </c:pt>
                <c:pt idx="1119" formatCode="General">
                  <c:v>15.08823529</c:v>
                </c:pt>
                <c:pt idx="1120" formatCode="General">
                  <c:v>15.08823529</c:v>
                </c:pt>
                <c:pt idx="1121" formatCode="General">
                  <c:v>15.08823529</c:v>
                </c:pt>
                <c:pt idx="1122" formatCode="General">
                  <c:v>15.313432840000001</c:v>
                </c:pt>
                <c:pt idx="1123" formatCode="General">
                  <c:v>15.328358209999999</c:v>
                </c:pt>
                <c:pt idx="1124" formatCode="General">
                  <c:v>16.046875</c:v>
                </c:pt>
                <c:pt idx="1125" formatCode="General">
                  <c:v>16.046875</c:v>
                </c:pt>
                <c:pt idx="1126" formatCode="General">
                  <c:v>16.046875</c:v>
                </c:pt>
                <c:pt idx="1127" formatCode="General">
                  <c:v>16.046875</c:v>
                </c:pt>
                <c:pt idx="1128" formatCode="General">
                  <c:v>16.046875</c:v>
                </c:pt>
                <c:pt idx="1129" formatCode="General">
                  <c:v>16.301587300000001</c:v>
                </c:pt>
                <c:pt idx="1130" formatCode="General">
                  <c:v>16.301587300000001</c:v>
                </c:pt>
                <c:pt idx="1131" formatCode="General">
                  <c:v>16.58064516</c:v>
                </c:pt>
                <c:pt idx="1132" formatCode="General">
                  <c:v>16.852459020000001</c:v>
                </c:pt>
                <c:pt idx="1133" formatCode="General">
                  <c:v>16.852459020000001</c:v>
                </c:pt>
                <c:pt idx="1134" formatCode="General">
                  <c:v>16.852459020000001</c:v>
                </c:pt>
                <c:pt idx="1135" formatCode="General">
                  <c:v>17.133333329999999</c:v>
                </c:pt>
                <c:pt idx="1136" formatCode="General">
                  <c:v>17.18333333</c:v>
                </c:pt>
                <c:pt idx="1137" formatCode="General">
                  <c:v>17.18333333</c:v>
                </c:pt>
                <c:pt idx="1138" formatCode="General">
                  <c:v>17.47457627</c:v>
                </c:pt>
                <c:pt idx="1139" formatCode="General">
                  <c:v>17.810344829999998</c:v>
                </c:pt>
                <c:pt idx="1140" formatCode="General">
                  <c:v>17.810344829999998</c:v>
                </c:pt>
                <c:pt idx="1141" formatCode="General">
                  <c:v>18.12280702</c:v>
                </c:pt>
                <c:pt idx="1142" formatCode="General">
                  <c:v>18.12280702</c:v>
                </c:pt>
                <c:pt idx="1143" formatCode="General">
                  <c:v>18.464285709999999</c:v>
                </c:pt>
                <c:pt idx="1144" formatCode="General">
                  <c:v>18.464285709999999</c:v>
                </c:pt>
                <c:pt idx="1145" formatCode="General">
                  <c:v>18.85454545</c:v>
                </c:pt>
                <c:pt idx="1146" formatCode="General">
                  <c:v>18.85454545</c:v>
                </c:pt>
                <c:pt idx="1147" formatCode="General">
                  <c:v>18.85454545</c:v>
                </c:pt>
                <c:pt idx="1148" formatCode="General">
                  <c:v>19.203703699999998</c:v>
                </c:pt>
                <c:pt idx="1149" formatCode="General">
                  <c:v>19.203703699999998</c:v>
                </c:pt>
                <c:pt idx="1150" formatCode="General">
                  <c:v>19.58490566</c:v>
                </c:pt>
                <c:pt idx="1151" formatCode="General">
                  <c:v>19.58490566</c:v>
                </c:pt>
                <c:pt idx="1152" formatCode="General">
                  <c:v>19.98076923</c:v>
                </c:pt>
                <c:pt idx="1153" formatCode="General">
                  <c:v>20.39215686</c:v>
                </c:pt>
                <c:pt idx="1154" formatCode="General">
                  <c:v>20.8</c:v>
                </c:pt>
                <c:pt idx="1155" formatCode="General">
                  <c:v>21.666666670000001</c:v>
                </c:pt>
                <c:pt idx="1156" formatCode="General">
                  <c:v>22.148936169999999</c:v>
                </c:pt>
                <c:pt idx="1157" formatCode="General">
                  <c:v>22.148936169999999</c:v>
                </c:pt>
                <c:pt idx="1158" formatCode="General">
                  <c:v>22.148936169999999</c:v>
                </c:pt>
                <c:pt idx="1159" formatCode="General">
                  <c:v>22.170212769999999</c:v>
                </c:pt>
                <c:pt idx="1160" formatCode="General">
                  <c:v>22.191489359999998</c:v>
                </c:pt>
                <c:pt idx="1161" formatCode="General">
                  <c:v>22.673913039999999</c:v>
                </c:pt>
                <c:pt idx="1162" formatCode="General">
                  <c:v>22.695652169999999</c:v>
                </c:pt>
                <c:pt idx="1163" formatCode="General">
                  <c:v>22.695652169999999</c:v>
                </c:pt>
                <c:pt idx="1164" formatCode="General">
                  <c:v>22.717391299999999</c:v>
                </c:pt>
                <c:pt idx="1165" formatCode="General">
                  <c:v>22.717391299999999</c:v>
                </c:pt>
                <c:pt idx="1166" formatCode="General">
                  <c:v>22.739130429999999</c:v>
                </c:pt>
                <c:pt idx="1167" formatCode="General">
                  <c:v>22.739130429999999</c:v>
                </c:pt>
                <c:pt idx="1168" formatCode="General">
                  <c:v>22.739130429999999</c:v>
                </c:pt>
                <c:pt idx="1169" formatCode="General">
                  <c:v>22.760869570000001</c:v>
                </c:pt>
                <c:pt idx="1170" formatCode="General">
                  <c:v>23.266666669999999</c:v>
                </c:pt>
                <c:pt idx="1171" formatCode="General">
                  <c:v>23.81818182</c:v>
                </c:pt>
                <c:pt idx="1172" formatCode="General">
                  <c:v>23.81818182</c:v>
                </c:pt>
                <c:pt idx="1173" formatCode="General">
                  <c:v>23.84090909</c:v>
                </c:pt>
                <c:pt idx="1174" formatCode="General">
                  <c:v>23.863636360000001</c:v>
                </c:pt>
                <c:pt idx="1175" formatCode="General">
                  <c:v>24.441860470000002</c:v>
                </c:pt>
                <c:pt idx="1176" formatCode="General">
                  <c:v>24.488372089999999</c:v>
                </c:pt>
                <c:pt idx="1177" formatCode="General">
                  <c:v>24.511627910000001</c:v>
                </c:pt>
                <c:pt idx="1178" formatCode="General">
                  <c:v>24.511627910000001</c:v>
                </c:pt>
                <c:pt idx="1179" formatCode="General">
                  <c:v>24.511627910000001</c:v>
                </c:pt>
                <c:pt idx="1180" formatCode="General">
                  <c:v>24.511627910000001</c:v>
                </c:pt>
                <c:pt idx="1181" formatCode="General">
                  <c:v>24.511627910000001</c:v>
                </c:pt>
                <c:pt idx="1182" formatCode="General">
                  <c:v>24.53488372</c:v>
                </c:pt>
                <c:pt idx="1183" formatCode="General">
                  <c:v>24.53488372</c:v>
                </c:pt>
                <c:pt idx="1184" formatCode="General">
                  <c:v>24.53488372</c:v>
                </c:pt>
                <c:pt idx="1185" formatCode="General">
                  <c:v>24.53488372</c:v>
                </c:pt>
                <c:pt idx="1186" formatCode="General">
                  <c:v>24.53488372</c:v>
                </c:pt>
                <c:pt idx="1187" formatCode="General">
                  <c:v>25.11904762</c:v>
                </c:pt>
                <c:pt idx="1188" formatCode="General">
                  <c:v>25.731707320000002</c:v>
                </c:pt>
                <c:pt idx="1189" formatCode="General">
                  <c:v>25.731707320000002</c:v>
                </c:pt>
                <c:pt idx="1190" formatCode="General">
                  <c:v>25.731707320000002</c:v>
                </c:pt>
                <c:pt idx="1191" formatCode="General">
                  <c:v>26.4</c:v>
                </c:pt>
                <c:pt idx="1192" formatCode="General">
                  <c:v>26.425000000000001</c:v>
                </c:pt>
                <c:pt idx="1193" formatCode="General">
                  <c:v>26.425000000000001</c:v>
                </c:pt>
                <c:pt idx="1194" formatCode="General">
                  <c:v>26.425000000000001</c:v>
                </c:pt>
                <c:pt idx="1195" formatCode="General">
                  <c:v>26.425000000000001</c:v>
                </c:pt>
                <c:pt idx="1196" formatCode="General">
                  <c:v>26.45</c:v>
                </c:pt>
                <c:pt idx="1197" formatCode="General">
                  <c:v>26.45</c:v>
                </c:pt>
                <c:pt idx="1198" formatCode="General">
                  <c:v>26.45</c:v>
                </c:pt>
                <c:pt idx="1199" formatCode="General">
                  <c:v>26.45</c:v>
                </c:pt>
                <c:pt idx="1200" formatCode="General">
                  <c:v>27.128205130000001</c:v>
                </c:pt>
                <c:pt idx="1201" formatCode="General">
                  <c:v>27.128205130000001</c:v>
                </c:pt>
                <c:pt idx="1202" formatCode="General">
                  <c:v>27.128205130000001</c:v>
                </c:pt>
                <c:pt idx="1203" formatCode="General">
                  <c:v>27.128205130000001</c:v>
                </c:pt>
                <c:pt idx="1204" formatCode="General">
                  <c:v>27.128205130000001</c:v>
                </c:pt>
                <c:pt idx="1205" formatCode="General">
                  <c:v>27.128205130000001</c:v>
                </c:pt>
                <c:pt idx="1206" formatCode="General">
                  <c:v>27.128205130000001</c:v>
                </c:pt>
                <c:pt idx="1207" formatCode="General">
                  <c:v>27.128205130000001</c:v>
                </c:pt>
                <c:pt idx="1208" formatCode="General">
                  <c:v>27.15384615</c:v>
                </c:pt>
                <c:pt idx="1209" formatCode="General">
                  <c:v>27.179487179999999</c:v>
                </c:pt>
                <c:pt idx="1210" formatCode="General">
                  <c:v>27.179487179999999</c:v>
                </c:pt>
                <c:pt idx="1211" formatCode="General">
                  <c:v>27.179487179999999</c:v>
                </c:pt>
                <c:pt idx="1212" formatCode="General">
                  <c:v>27.205128210000002</c:v>
                </c:pt>
                <c:pt idx="1213" formatCode="General">
                  <c:v>27.205128210000002</c:v>
                </c:pt>
                <c:pt idx="1214" formatCode="General">
                  <c:v>27.205128210000002</c:v>
                </c:pt>
                <c:pt idx="1215" formatCode="General">
                  <c:v>27.921052629999998</c:v>
                </c:pt>
                <c:pt idx="1216" formatCode="General">
                  <c:v>27.921052629999998</c:v>
                </c:pt>
                <c:pt idx="1217" formatCode="General">
                  <c:v>28.675675680000001</c:v>
                </c:pt>
                <c:pt idx="1218" formatCode="General">
                  <c:v>28.675675680000001</c:v>
                </c:pt>
                <c:pt idx="1219" formatCode="General">
                  <c:v>28.675675680000001</c:v>
                </c:pt>
                <c:pt idx="1220" formatCode="General">
                  <c:v>28.675675680000001</c:v>
                </c:pt>
                <c:pt idx="1221" formatCode="General">
                  <c:v>28.7027027</c:v>
                </c:pt>
                <c:pt idx="1222" formatCode="General">
                  <c:v>28.7027027</c:v>
                </c:pt>
                <c:pt idx="1223" formatCode="General">
                  <c:v>28.7027027</c:v>
                </c:pt>
                <c:pt idx="1224" formatCode="General">
                  <c:v>28.7027027</c:v>
                </c:pt>
                <c:pt idx="1225" formatCode="General">
                  <c:v>28.7027027</c:v>
                </c:pt>
                <c:pt idx="1226" formatCode="General">
                  <c:v>28.7027027</c:v>
                </c:pt>
                <c:pt idx="1227" formatCode="General">
                  <c:v>28.7027027</c:v>
                </c:pt>
                <c:pt idx="1228" formatCode="General">
                  <c:v>28.7027027</c:v>
                </c:pt>
                <c:pt idx="1229" formatCode="General">
                  <c:v>28.7027027</c:v>
                </c:pt>
                <c:pt idx="1230" formatCode="General">
                  <c:v>28.7027027</c:v>
                </c:pt>
                <c:pt idx="1231" formatCode="General">
                  <c:v>28.7027027</c:v>
                </c:pt>
                <c:pt idx="1232" formatCode="General">
                  <c:v>28.7027027</c:v>
                </c:pt>
                <c:pt idx="1233" formatCode="General">
                  <c:v>29.5</c:v>
                </c:pt>
                <c:pt idx="1234" formatCode="General">
                  <c:v>29.5</c:v>
                </c:pt>
                <c:pt idx="1235" formatCode="General">
                  <c:v>29.5</c:v>
                </c:pt>
                <c:pt idx="1236" formatCode="General">
                  <c:v>29.527777780000001</c:v>
                </c:pt>
                <c:pt idx="1237" formatCode="General">
                  <c:v>29.527777780000001</c:v>
                </c:pt>
                <c:pt idx="1238" formatCode="General">
                  <c:v>29.555555559999998</c:v>
                </c:pt>
                <c:pt idx="1239" formatCode="General">
                  <c:v>29.555555559999998</c:v>
                </c:pt>
                <c:pt idx="1240" formatCode="General">
                  <c:v>29.555555559999998</c:v>
                </c:pt>
                <c:pt idx="1241" formatCode="General">
                  <c:v>29.555555559999998</c:v>
                </c:pt>
                <c:pt idx="1242" formatCode="General">
                  <c:v>29.555555559999998</c:v>
                </c:pt>
                <c:pt idx="1243" formatCode="General">
                  <c:v>29.555555559999998</c:v>
                </c:pt>
                <c:pt idx="1244" formatCode="General">
                  <c:v>29.555555559999998</c:v>
                </c:pt>
                <c:pt idx="1245" formatCode="General">
                  <c:v>29.555555559999998</c:v>
                </c:pt>
                <c:pt idx="1246" formatCode="General">
                  <c:v>29.555555559999998</c:v>
                </c:pt>
                <c:pt idx="1247" formatCode="General">
                  <c:v>29.555555559999998</c:v>
                </c:pt>
                <c:pt idx="1248" formatCode="General">
                  <c:v>29.555555559999998</c:v>
                </c:pt>
                <c:pt idx="1249" formatCode="General">
                  <c:v>29.555555559999998</c:v>
                </c:pt>
                <c:pt idx="1250" formatCode="General">
                  <c:v>29.555555559999998</c:v>
                </c:pt>
                <c:pt idx="1251" formatCode="General">
                  <c:v>29.555555559999998</c:v>
                </c:pt>
                <c:pt idx="1252" formatCode="General">
                  <c:v>29.555555559999998</c:v>
                </c:pt>
                <c:pt idx="1253" formatCode="General">
                  <c:v>29.555555559999998</c:v>
                </c:pt>
                <c:pt idx="1254" formatCode="General">
                  <c:v>29.583333329999999</c:v>
                </c:pt>
                <c:pt idx="1255" formatCode="General">
                  <c:v>29.583333329999999</c:v>
                </c:pt>
                <c:pt idx="1256" formatCode="General">
                  <c:v>29.583333329999999</c:v>
                </c:pt>
                <c:pt idx="1257" formatCode="General">
                  <c:v>29.583333329999999</c:v>
                </c:pt>
                <c:pt idx="1258" formatCode="General">
                  <c:v>29.583333329999999</c:v>
                </c:pt>
                <c:pt idx="1259" formatCode="General">
                  <c:v>30.428571430000002</c:v>
                </c:pt>
                <c:pt idx="1260" formatCode="General">
                  <c:v>30.428571430000002</c:v>
                </c:pt>
                <c:pt idx="1261" formatCode="General">
                  <c:v>30.428571430000002</c:v>
                </c:pt>
                <c:pt idx="1262" formatCode="General">
                  <c:v>30.428571430000002</c:v>
                </c:pt>
                <c:pt idx="1263" formatCode="General">
                  <c:v>30.428571430000002</c:v>
                </c:pt>
                <c:pt idx="1264" formatCode="General">
                  <c:v>31.323529409999999</c:v>
                </c:pt>
                <c:pt idx="1265" formatCode="General">
                  <c:v>32.272727269999997</c:v>
                </c:pt>
                <c:pt idx="1266" formatCode="General">
                  <c:v>32.272727269999997</c:v>
                </c:pt>
                <c:pt idx="1267" formatCode="General">
                  <c:v>32.272727269999997</c:v>
                </c:pt>
                <c:pt idx="1268" formatCode="General">
                  <c:v>32.272727269999997</c:v>
                </c:pt>
                <c:pt idx="1269" formatCode="General">
                  <c:v>32.272727269999997</c:v>
                </c:pt>
                <c:pt idx="1270" formatCode="General">
                  <c:v>32.272727269999997</c:v>
                </c:pt>
                <c:pt idx="1271" formatCode="General">
                  <c:v>32.272727269999997</c:v>
                </c:pt>
                <c:pt idx="1272" formatCode="General">
                  <c:v>32.272727269999997</c:v>
                </c:pt>
                <c:pt idx="1273" formatCode="General">
                  <c:v>32.272727269999997</c:v>
                </c:pt>
                <c:pt idx="1274" formatCode="General">
                  <c:v>32.272727269999997</c:v>
                </c:pt>
                <c:pt idx="1275" formatCode="General">
                  <c:v>32.272727269999997</c:v>
                </c:pt>
                <c:pt idx="1276" formatCode="General">
                  <c:v>32.272727269999997</c:v>
                </c:pt>
                <c:pt idx="1277" formatCode="General">
                  <c:v>32.272727269999997</c:v>
                </c:pt>
                <c:pt idx="1278" formatCode="General">
                  <c:v>32.272727269999997</c:v>
                </c:pt>
                <c:pt idx="1279" formatCode="General">
                  <c:v>32.272727269999997</c:v>
                </c:pt>
                <c:pt idx="1280" formatCode="General">
                  <c:v>32.303030300000003</c:v>
                </c:pt>
                <c:pt idx="1281" formatCode="General">
                  <c:v>34.387096769999999</c:v>
                </c:pt>
                <c:pt idx="1282" formatCode="General">
                  <c:v>34.387096769999999</c:v>
                </c:pt>
                <c:pt idx="1283" formatCode="General">
                  <c:v>36.758620690000001</c:v>
                </c:pt>
                <c:pt idx="1284" formatCode="General">
                  <c:v>36.758620690000001</c:v>
                </c:pt>
                <c:pt idx="1285" formatCode="General">
                  <c:v>36.793103449999997</c:v>
                </c:pt>
                <c:pt idx="1286" formatCode="General">
                  <c:v>38.142857139999997</c:v>
                </c:pt>
                <c:pt idx="1287" formatCode="General">
                  <c:v>39.555555560000002</c:v>
                </c:pt>
                <c:pt idx="1288" formatCode="General">
                  <c:v>39.555555560000002</c:v>
                </c:pt>
                <c:pt idx="1289" formatCode="General">
                  <c:v>39.555555560000002</c:v>
                </c:pt>
                <c:pt idx="1290" formatCode="General">
                  <c:v>39.555555560000002</c:v>
                </c:pt>
                <c:pt idx="1291" formatCode="General">
                  <c:v>39.555555560000002</c:v>
                </c:pt>
                <c:pt idx="1292" formatCode="General">
                  <c:v>39.555555560000002</c:v>
                </c:pt>
                <c:pt idx="1293" formatCode="General">
                  <c:v>39.555555560000002</c:v>
                </c:pt>
                <c:pt idx="1294" formatCode="General">
                  <c:v>41.07692308</c:v>
                </c:pt>
                <c:pt idx="1295" formatCode="General">
                  <c:v>41.07692308</c:v>
                </c:pt>
                <c:pt idx="1296" formatCode="General">
                  <c:v>41.07692308</c:v>
                </c:pt>
                <c:pt idx="1297" formatCode="General">
                  <c:v>41.07692308</c:v>
                </c:pt>
                <c:pt idx="1298" formatCode="General">
                  <c:v>41.07692308</c:v>
                </c:pt>
                <c:pt idx="1299" formatCode="General">
                  <c:v>41.07692308</c:v>
                </c:pt>
                <c:pt idx="1300" formatCode="General">
                  <c:v>41.07692308</c:v>
                </c:pt>
                <c:pt idx="1301" formatCode="General">
                  <c:v>41.07692308</c:v>
                </c:pt>
                <c:pt idx="1302" formatCode="General">
                  <c:v>41.15384615</c:v>
                </c:pt>
                <c:pt idx="1303" formatCode="General">
                  <c:v>41.15384615</c:v>
                </c:pt>
                <c:pt idx="1304" formatCode="General">
                  <c:v>41.23076923</c:v>
                </c:pt>
                <c:pt idx="1305" formatCode="General">
                  <c:v>41.23076923</c:v>
                </c:pt>
                <c:pt idx="1306" formatCode="General">
                  <c:v>41.23076923</c:v>
                </c:pt>
                <c:pt idx="1307" formatCode="General">
                  <c:v>42.92</c:v>
                </c:pt>
                <c:pt idx="1308" formatCode="General">
                  <c:v>42.96</c:v>
                </c:pt>
                <c:pt idx="1309" formatCode="General">
                  <c:v>42.96</c:v>
                </c:pt>
                <c:pt idx="1310" formatCode="General">
                  <c:v>42.96</c:v>
                </c:pt>
                <c:pt idx="1311" formatCode="General">
                  <c:v>42.96</c:v>
                </c:pt>
                <c:pt idx="1312" formatCode="General">
                  <c:v>42.96</c:v>
                </c:pt>
                <c:pt idx="1313" formatCode="General">
                  <c:v>42.96</c:v>
                </c:pt>
                <c:pt idx="1314" formatCode="General">
                  <c:v>42.96</c:v>
                </c:pt>
                <c:pt idx="1315" formatCode="General">
                  <c:v>44.791666669999998</c:v>
                </c:pt>
                <c:pt idx="1316" formatCode="General">
                  <c:v>44.791666669999998</c:v>
                </c:pt>
                <c:pt idx="1317" formatCode="General">
                  <c:v>44.791666669999998</c:v>
                </c:pt>
                <c:pt idx="1318" formatCode="General">
                  <c:v>44.791666669999998</c:v>
                </c:pt>
                <c:pt idx="1319" formatCode="General">
                  <c:v>44.791666669999998</c:v>
                </c:pt>
                <c:pt idx="1320" formatCode="General">
                  <c:v>44.791666669999998</c:v>
                </c:pt>
                <c:pt idx="1321" formatCode="General">
                  <c:v>44.791666669999998</c:v>
                </c:pt>
                <c:pt idx="1322" formatCode="General">
                  <c:v>44.791666669999998</c:v>
                </c:pt>
                <c:pt idx="1323" formatCode="General">
                  <c:v>44.791666669999998</c:v>
                </c:pt>
                <c:pt idx="1324" formatCode="General">
                  <c:v>44.791666669999998</c:v>
                </c:pt>
                <c:pt idx="1325" formatCode="General">
                  <c:v>44.791666669999998</c:v>
                </c:pt>
                <c:pt idx="1326" formatCode="General">
                  <c:v>44.791666669999998</c:v>
                </c:pt>
                <c:pt idx="1327" formatCode="General">
                  <c:v>44.791666669999998</c:v>
                </c:pt>
                <c:pt idx="1328" formatCode="General">
                  <c:v>44.833333330000002</c:v>
                </c:pt>
                <c:pt idx="1329" formatCode="General">
                  <c:v>44.833333330000002</c:v>
                </c:pt>
                <c:pt idx="1330" formatCode="General">
                  <c:v>46.782608699999997</c:v>
                </c:pt>
                <c:pt idx="1331" formatCode="General">
                  <c:v>46.782608699999997</c:v>
                </c:pt>
                <c:pt idx="1332" formatCode="General">
                  <c:v>46.782608699999997</c:v>
                </c:pt>
                <c:pt idx="1333" formatCode="General">
                  <c:v>46.782608699999997</c:v>
                </c:pt>
                <c:pt idx="1334" formatCode="General">
                  <c:v>46.782608699999997</c:v>
                </c:pt>
                <c:pt idx="1335" formatCode="General">
                  <c:v>46.782608699999997</c:v>
                </c:pt>
                <c:pt idx="1336" formatCode="General">
                  <c:v>46.826086959999998</c:v>
                </c:pt>
                <c:pt idx="1337" formatCode="General">
                  <c:v>46.826086959999998</c:v>
                </c:pt>
                <c:pt idx="1338" formatCode="General">
                  <c:v>46.826086959999998</c:v>
                </c:pt>
                <c:pt idx="1339" formatCode="General">
                  <c:v>46.826086959999998</c:v>
                </c:pt>
                <c:pt idx="1340" formatCode="General">
                  <c:v>46.826086959999998</c:v>
                </c:pt>
                <c:pt idx="1341" formatCode="General">
                  <c:v>46.826086959999998</c:v>
                </c:pt>
                <c:pt idx="1342" formatCode="General">
                  <c:v>46.826086959999998</c:v>
                </c:pt>
                <c:pt idx="1343" formatCode="General">
                  <c:v>46.826086959999998</c:v>
                </c:pt>
                <c:pt idx="1344" formatCode="General">
                  <c:v>46.826086959999998</c:v>
                </c:pt>
                <c:pt idx="1345" formatCode="General">
                  <c:v>46.826086959999998</c:v>
                </c:pt>
                <c:pt idx="1346" formatCode="General">
                  <c:v>46.826086959999998</c:v>
                </c:pt>
                <c:pt idx="1347" formatCode="General">
                  <c:v>46.826086959999998</c:v>
                </c:pt>
                <c:pt idx="1348" formatCode="General">
                  <c:v>46.826086959999998</c:v>
                </c:pt>
                <c:pt idx="1349" formatCode="General">
                  <c:v>46.826086959999998</c:v>
                </c:pt>
                <c:pt idx="1350" formatCode="General">
                  <c:v>46.826086959999998</c:v>
                </c:pt>
                <c:pt idx="1351" formatCode="General">
                  <c:v>46.869565219999998</c:v>
                </c:pt>
                <c:pt idx="1352" formatCode="General">
                  <c:v>46.869565219999998</c:v>
                </c:pt>
                <c:pt idx="1353" formatCode="General">
                  <c:v>46.869565219999998</c:v>
                </c:pt>
                <c:pt idx="1354" formatCode="General">
                  <c:v>46.869565219999998</c:v>
                </c:pt>
                <c:pt idx="1355" formatCode="General">
                  <c:v>46.869565219999998</c:v>
                </c:pt>
                <c:pt idx="1356" formatCode="General">
                  <c:v>46.869565219999998</c:v>
                </c:pt>
                <c:pt idx="1357" formatCode="General">
                  <c:v>46.869565219999998</c:v>
                </c:pt>
                <c:pt idx="1358" formatCode="General">
                  <c:v>51.333333330000002</c:v>
                </c:pt>
                <c:pt idx="1359" formatCode="General">
                  <c:v>51.333333330000002</c:v>
                </c:pt>
                <c:pt idx="1360" formatCode="General">
                  <c:v>51.333333330000002</c:v>
                </c:pt>
                <c:pt idx="1361" formatCode="General">
                  <c:v>53.9</c:v>
                </c:pt>
                <c:pt idx="1362" formatCode="General">
                  <c:v>59.888888889999997</c:v>
                </c:pt>
                <c:pt idx="1363" formatCode="General">
                  <c:v>59.888888889999997</c:v>
                </c:pt>
                <c:pt idx="1364" formatCode="General">
                  <c:v>63.41176471</c:v>
                </c:pt>
                <c:pt idx="1365" formatCode="General">
                  <c:v>63.41176471</c:v>
                </c:pt>
                <c:pt idx="1366" formatCode="General">
                  <c:v>63.41176471</c:v>
                </c:pt>
                <c:pt idx="1367" formatCode="General">
                  <c:v>63.41176471</c:v>
                </c:pt>
                <c:pt idx="1368" formatCode="General">
                  <c:v>63.41176471</c:v>
                </c:pt>
                <c:pt idx="1369" formatCode="General">
                  <c:v>63.41176471</c:v>
                </c:pt>
                <c:pt idx="1370" formatCode="General">
                  <c:v>63.41176471</c:v>
                </c:pt>
                <c:pt idx="1371" formatCode="General">
                  <c:v>63.41176471</c:v>
                </c:pt>
                <c:pt idx="1372" formatCode="General">
                  <c:v>63.41176471</c:v>
                </c:pt>
                <c:pt idx="1373" formatCode="General">
                  <c:v>63.41176471</c:v>
                </c:pt>
                <c:pt idx="1374" formatCode="General">
                  <c:v>63.41176471</c:v>
                </c:pt>
                <c:pt idx="1375" formatCode="General">
                  <c:v>63.41176471</c:v>
                </c:pt>
                <c:pt idx="1376" formatCode="General">
                  <c:v>63.41176471</c:v>
                </c:pt>
                <c:pt idx="1377" formatCode="General">
                  <c:v>63.41176471</c:v>
                </c:pt>
                <c:pt idx="1378" formatCode="General">
                  <c:v>63.41176471</c:v>
                </c:pt>
                <c:pt idx="1379" formatCode="General">
                  <c:v>67.5</c:v>
                </c:pt>
                <c:pt idx="1380" formatCode="General">
                  <c:v>67.5</c:v>
                </c:pt>
                <c:pt idx="1381" formatCode="General">
                  <c:v>67.5</c:v>
                </c:pt>
                <c:pt idx="1382" formatCode="General">
                  <c:v>67.5625</c:v>
                </c:pt>
                <c:pt idx="1383" formatCode="General">
                  <c:v>67.6875</c:v>
                </c:pt>
                <c:pt idx="1384" formatCode="General">
                  <c:v>72.2</c:v>
                </c:pt>
                <c:pt idx="1385" formatCode="General">
                  <c:v>72.266666670000006</c:v>
                </c:pt>
                <c:pt idx="1386" formatCode="General">
                  <c:v>72.266666670000006</c:v>
                </c:pt>
                <c:pt idx="1387" formatCode="General">
                  <c:v>72.266666670000006</c:v>
                </c:pt>
                <c:pt idx="1388" formatCode="General">
                  <c:v>72.266666670000006</c:v>
                </c:pt>
                <c:pt idx="1389" formatCode="General">
                  <c:v>72.266666670000006</c:v>
                </c:pt>
                <c:pt idx="1390" formatCode="General">
                  <c:v>72.266666670000006</c:v>
                </c:pt>
                <c:pt idx="1391" formatCode="General">
                  <c:v>77.428571430000005</c:v>
                </c:pt>
                <c:pt idx="1392" formatCode="General">
                  <c:v>77.428571430000005</c:v>
                </c:pt>
                <c:pt idx="1393" formatCode="General">
                  <c:v>77.428571430000005</c:v>
                </c:pt>
                <c:pt idx="1394" formatCode="General">
                  <c:v>77.428571430000005</c:v>
                </c:pt>
                <c:pt idx="1395" formatCode="General">
                  <c:v>77.428571430000005</c:v>
                </c:pt>
                <c:pt idx="1396" formatCode="General">
                  <c:v>77.428571430000005</c:v>
                </c:pt>
                <c:pt idx="1397" formatCode="General">
                  <c:v>77.428571430000005</c:v>
                </c:pt>
                <c:pt idx="1398" formatCode="General">
                  <c:v>77.428571430000005</c:v>
                </c:pt>
                <c:pt idx="1399" formatCode="General">
                  <c:v>77.428571430000005</c:v>
                </c:pt>
                <c:pt idx="1400" formatCode="General">
                  <c:v>77.5</c:v>
                </c:pt>
                <c:pt idx="1401" formatCode="General">
                  <c:v>77.5</c:v>
                </c:pt>
                <c:pt idx="1402" formatCode="General">
                  <c:v>77.5</c:v>
                </c:pt>
                <c:pt idx="1403" formatCode="General">
                  <c:v>77.5</c:v>
                </c:pt>
                <c:pt idx="1404" formatCode="General">
                  <c:v>77.5</c:v>
                </c:pt>
                <c:pt idx="1405" formatCode="General">
                  <c:v>77.571428569999995</c:v>
                </c:pt>
                <c:pt idx="1406" formatCode="General">
                  <c:v>77.571428569999995</c:v>
                </c:pt>
                <c:pt idx="1407" formatCode="General">
                  <c:v>77.571428569999995</c:v>
                </c:pt>
                <c:pt idx="1408" formatCode="General">
                  <c:v>77.571428569999995</c:v>
                </c:pt>
                <c:pt idx="1409" formatCode="General">
                  <c:v>77.571428569999995</c:v>
                </c:pt>
                <c:pt idx="1410" formatCode="General">
                  <c:v>77.571428569999995</c:v>
                </c:pt>
                <c:pt idx="1411" formatCode="General">
                  <c:v>77.571428569999995</c:v>
                </c:pt>
                <c:pt idx="1412" formatCode="General">
                  <c:v>77.642857140000004</c:v>
                </c:pt>
                <c:pt idx="1413" formatCode="General">
                  <c:v>77.642857140000004</c:v>
                </c:pt>
                <c:pt idx="1414" formatCode="General">
                  <c:v>77.642857140000004</c:v>
                </c:pt>
                <c:pt idx="1415" formatCode="General">
                  <c:v>83.61538462</c:v>
                </c:pt>
                <c:pt idx="1416" formatCode="General">
                  <c:v>83.61538462</c:v>
                </c:pt>
                <c:pt idx="1417" formatCode="General">
                  <c:v>83.61538462</c:v>
                </c:pt>
                <c:pt idx="1418" formatCode="General">
                  <c:v>83.61538462</c:v>
                </c:pt>
                <c:pt idx="1419" formatCode="General">
                  <c:v>83.61538462</c:v>
                </c:pt>
                <c:pt idx="1420" formatCode="General">
                  <c:v>83.61538462</c:v>
                </c:pt>
                <c:pt idx="1421" formatCode="General">
                  <c:v>83.61538462</c:v>
                </c:pt>
                <c:pt idx="1422" formatCode="General">
                  <c:v>83.61538462</c:v>
                </c:pt>
                <c:pt idx="1423" formatCode="General">
                  <c:v>83.61538462</c:v>
                </c:pt>
                <c:pt idx="1424" formatCode="General">
                  <c:v>83.61538462</c:v>
                </c:pt>
                <c:pt idx="1425" formatCode="General">
                  <c:v>83.61538462</c:v>
                </c:pt>
                <c:pt idx="1426" formatCode="General">
                  <c:v>83.61538462</c:v>
                </c:pt>
                <c:pt idx="1427" formatCode="General">
                  <c:v>83.61538462</c:v>
                </c:pt>
                <c:pt idx="1428" formatCode="General">
                  <c:v>83.61538462</c:v>
                </c:pt>
                <c:pt idx="1429" formatCode="General">
                  <c:v>83.61538462</c:v>
                </c:pt>
                <c:pt idx="1430" formatCode="General">
                  <c:v>83.61538462</c:v>
                </c:pt>
                <c:pt idx="1431" formatCode="General">
                  <c:v>83.61538462</c:v>
                </c:pt>
                <c:pt idx="1432" formatCode="General">
                  <c:v>83.61538462</c:v>
                </c:pt>
                <c:pt idx="1433" formatCode="General">
                  <c:v>83.61538462</c:v>
                </c:pt>
                <c:pt idx="1434" formatCode="General">
                  <c:v>83.61538462</c:v>
                </c:pt>
                <c:pt idx="1435" formatCode="General">
                  <c:v>83.61538462</c:v>
                </c:pt>
                <c:pt idx="1436" formatCode="General">
                  <c:v>83.692307690000007</c:v>
                </c:pt>
                <c:pt idx="1437" formatCode="General">
                  <c:v>90.666666669999998</c:v>
                </c:pt>
                <c:pt idx="1438" formatCode="General">
                  <c:v>90.666666669999998</c:v>
                </c:pt>
                <c:pt idx="1439" formatCode="General">
                  <c:v>90.666666669999998</c:v>
                </c:pt>
                <c:pt idx="1440" formatCode="General">
                  <c:v>90.666666669999998</c:v>
                </c:pt>
                <c:pt idx="1441" formatCode="General">
                  <c:v>90.666666669999998</c:v>
                </c:pt>
                <c:pt idx="1442" formatCode="General">
                  <c:v>90.666666669999998</c:v>
                </c:pt>
                <c:pt idx="1443" formatCode="General">
                  <c:v>90.666666669999998</c:v>
                </c:pt>
                <c:pt idx="1444" formatCode="General">
                  <c:v>90.666666669999998</c:v>
                </c:pt>
                <c:pt idx="1445" formatCode="General">
                  <c:v>90.666666669999998</c:v>
                </c:pt>
                <c:pt idx="1446" formatCode="General">
                  <c:v>90.666666669999998</c:v>
                </c:pt>
                <c:pt idx="1447" formatCode="General">
                  <c:v>90.666666669999998</c:v>
                </c:pt>
                <c:pt idx="1448" formatCode="General">
                  <c:v>90.666666669999998</c:v>
                </c:pt>
                <c:pt idx="1449" formatCode="General">
                  <c:v>90.666666669999998</c:v>
                </c:pt>
                <c:pt idx="1450" formatCode="General">
                  <c:v>90.666666669999998</c:v>
                </c:pt>
                <c:pt idx="1451" formatCode="General">
                  <c:v>90.666666669999998</c:v>
                </c:pt>
                <c:pt idx="1452" formatCode="General">
                  <c:v>90.666666669999998</c:v>
                </c:pt>
                <c:pt idx="1453" formatCode="General">
                  <c:v>90.666666669999998</c:v>
                </c:pt>
                <c:pt idx="1454" formatCode="General">
                  <c:v>90.666666669999998</c:v>
                </c:pt>
                <c:pt idx="1455" formatCode="General">
                  <c:v>90.666666669999998</c:v>
                </c:pt>
                <c:pt idx="1456" formatCode="General">
                  <c:v>90.666666669999998</c:v>
                </c:pt>
                <c:pt idx="1457" formatCode="General">
                  <c:v>90.666666669999998</c:v>
                </c:pt>
                <c:pt idx="1458" formatCode="General">
                  <c:v>90.75</c:v>
                </c:pt>
                <c:pt idx="1459" formatCode="General">
                  <c:v>90.75</c:v>
                </c:pt>
                <c:pt idx="1460" formatCode="General">
                  <c:v>99</c:v>
                </c:pt>
                <c:pt idx="1461" formatCode="General">
                  <c:v>99</c:v>
                </c:pt>
                <c:pt idx="1462" formatCode="General">
                  <c:v>99</c:v>
                </c:pt>
                <c:pt idx="1463" formatCode="General">
                  <c:v>99</c:v>
                </c:pt>
                <c:pt idx="1464" formatCode="General">
                  <c:v>99</c:v>
                </c:pt>
                <c:pt idx="1465" formatCode="General">
                  <c:v>99</c:v>
                </c:pt>
                <c:pt idx="1466" formatCode="General">
                  <c:v>99</c:v>
                </c:pt>
                <c:pt idx="1467" formatCode="General">
                  <c:v>99</c:v>
                </c:pt>
                <c:pt idx="1468" formatCode="General">
                  <c:v>99</c:v>
                </c:pt>
                <c:pt idx="1469" formatCode="General">
                  <c:v>99</c:v>
                </c:pt>
                <c:pt idx="1470" formatCode="General">
                  <c:v>99</c:v>
                </c:pt>
                <c:pt idx="1471" formatCode="General">
                  <c:v>99</c:v>
                </c:pt>
                <c:pt idx="1472" formatCode="General">
                  <c:v>99</c:v>
                </c:pt>
                <c:pt idx="1473" formatCode="General">
                  <c:v>99</c:v>
                </c:pt>
                <c:pt idx="1474" formatCode="General">
                  <c:v>99</c:v>
                </c:pt>
                <c:pt idx="1475" formatCode="General">
                  <c:v>99</c:v>
                </c:pt>
                <c:pt idx="1476" formatCode="General">
                  <c:v>99</c:v>
                </c:pt>
                <c:pt idx="1477" formatCode="General">
                  <c:v>99</c:v>
                </c:pt>
                <c:pt idx="1478" formatCode="General">
                  <c:v>99</c:v>
                </c:pt>
                <c:pt idx="1479" formatCode="General">
                  <c:v>99</c:v>
                </c:pt>
                <c:pt idx="1480" formatCode="General">
                  <c:v>99</c:v>
                </c:pt>
                <c:pt idx="1481" formatCode="General">
                  <c:v>99.090909089999997</c:v>
                </c:pt>
                <c:pt idx="1482" formatCode="General">
                  <c:v>99.090909089999997</c:v>
                </c:pt>
                <c:pt idx="1483" formatCode="General">
                  <c:v>99.090909089999997</c:v>
                </c:pt>
                <c:pt idx="1484" formatCode="General">
                  <c:v>99.090909089999997</c:v>
                </c:pt>
                <c:pt idx="1485" formatCode="General">
                  <c:v>99.090909089999997</c:v>
                </c:pt>
                <c:pt idx="1486" formatCode="General">
                  <c:v>99.090909089999997</c:v>
                </c:pt>
                <c:pt idx="1487" formatCode="General">
                  <c:v>99.090909089999997</c:v>
                </c:pt>
                <c:pt idx="1488" formatCode="General">
                  <c:v>99.090909089999997</c:v>
                </c:pt>
                <c:pt idx="1489" formatCode="General">
                  <c:v>99.090909089999997</c:v>
                </c:pt>
                <c:pt idx="1490" formatCode="General">
                  <c:v>99.090909089999997</c:v>
                </c:pt>
                <c:pt idx="1491" formatCode="General">
                  <c:v>99.090909089999997</c:v>
                </c:pt>
                <c:pt idx="1492" formatCode="General">
                  <c:v>99.090909089999997</c:v>
                </c:pt>
                <c:pt idx="1493" formatCode="General">
                  <c:v>99.090909089999997</c:v>
                </c:pt>
                <c:pt idx="1494" formatCode="General">
                  <c:v>99.090909089999997</c:v>
                </c:pt>
                <c:pt idx="1495" formatCode="General">
                  <c:v>99.090909089999997</c:v>
                </c:pt>
                <c:pt idx="1496" formatCode="General">
                  <c:v>99.090909089999997</c:v>
                </c:pt>
                <c:pt idx="1497" formatCode="General">
                  <c:v>99.090909089999997</c:v>
                </c:pt>
                <c:pt idx="1498" formatCode="General">
                  <c:v>99.090909089999997</c:v>
                </c:pt>
                <c:pt idx="1499" formatCode="General">
                  <c:v>99.090909089999997</c:v>
                </c:pt>
                <c:pt idx="1500" formatCode="General">
                  <c:v>99.090909089999997</c:v>
                </c:pt>
                <c:pt idx="1501" formatCode="General">
                  <c:v>99.090909089999997</c:v>
                </c:pt>
                <c:pt idx="1502" formatCode="General">
                  <c:v>99.090909089999997</c:v>
                </c:pt>
                <c:pt idx="1503" formatCode="General">
                  <c:v>99.090909089999997</c:v>
                </c:pt>
                <c:pt idx="1504" formatCode="General">
                  <c:v>99.090909089999997</c:v>
                </c:pt>
                <c:pt idx="1505" formatCode="General">
                  <c:v>99.090909089999997</c:v>
                </c:pt>
                <c:pt idx="1506" formatCode="General">
                  <c:v>99.090909089999997</c:v>
                </c:pt>
                <c:pt idx="1507" formatCode="General">
                  <c:v>99.090909089999997</c:v>
                </c:pt>
                <c:pt idx="1508" formatCode="General">
                  <c:v>99.090909089999997</c:v>
                </c:pt>
                <c:pt idx="1509" formatCode="General">
                  <c:v>99.090909089999997</c:v>
                </c:pt>
                <c:pt idx="1510" formatCode="General">
                  <c:v>99.090909089999997</c:v>
                </c:pt>
                <c:pt idx="1511" formatCode="General">
                  <c:v>99.090909089999997</c:v>
                </c:pt>
                <c:pt idx="1512" formatCode="General">
                  <c:v>99.090909089999997</c:v>
                </c:pt>
                <c:pt idx="1513" formatCode="General">
                  <c:v>99.090909089999997</c:v>
                </c:pt>
                <c:pt idx="1514" formatCode="General">
                  <c:v>99.090909089999997</c:v>
                </c:pt>
                <c:pt idx="1515" formatCode="General">
                  <c:v>99.090909089999997</c:v>
                </c:pt>
                <c:pt idx="1516" formatCode="General">
                  <c:v>109</c:v>
                </c:pt>
                <c:pt idx="1517" formatCode="General">
                  <c:v>109</c:v>
                </c:pt>
                <c:pt idx="1518" formatCode="General">
                  <c:v>109</c:v>
                </c:pt>
                <c:pt idx="1519" formatCode="General">
                  <c:v>109</c:v>
                </c:pt>
                <c:pt idx="1520" formatCode="General">
                  <c:v>109</c:v>
                </c:pt>
                <c:pt idx="1521" formatCode="General">
                  <c:v>109</c:v>
                </c:pt>
                <c:pt idx="1522" formatCode="General">
                  <c:v>109</c:v>
                </c:pt>
                <c:pt idx="1523" formatCode="General">
                  <c:v>109</c:v>
                </c:pt>
                <c:pt idx="1524" formatCode="General">
                  <c:v>109</c:v>
                </c:pt>
                <c:pt idx="1525" formatCode="General">
                  <c:v>109</c:v>
                </c:pt>
                <c:pt idx="1526" formatCode="General">
                  <c:v>109</c:v>
                </c:pt>
                <c:pt idx="1527" formatCode="General">
                  <c:v>109</c:v>
                </c:pt>
                <c:pt idx="1528" formatCode="General">
                  <c:v>109</c:v>
                </c:pt>
                <c:pt idx="1529" formatCode="General">
                  <c:v>109</c:v>
                </c:pt>
                <c:pt idx="1530" formatCode="General">
                  <c:v>109</c:v>
                </c:pt>
                <c:pt idx="1531" formatCode="General">
                  <c:v>109</c:v>
                </c:pt>
                <c:pt idx="1532" formatCode="General">
                  <c:v>109</c:v>
                </c:pt>
                <c:pt idx="1533" formatCode="General">
                  <c:v>109</c:v>
                </c:pt>
                <c:pt idx="1534" formatCode="General">
                  <c:v>109</c:v>
                </c:pt>
                <c:pt idx="1535" formatCode="General">
                  <c:v>109</c:v>
                </c:pt>
                <c:pt idx="1536" formatCode="General">
                  <c:v>109</c:v>
                </c:pt>
                <c:pt idx="1537" formatCode="General">
                  <c:v>109.1</c:v>
                </c:pt>
                <c:pt idx="1538" formatCode="General">
                  <c:v>109.1</c:v>
                </c:pt>
                <c:pt idx="1539" formatCode="General">
                  <c:v>121.2222222</c:v>
                </c:pt>
                <c:pt idx="1540" formatCode="General">
                  <c:v>121.2222222</c:v>
                </c:pt>
                <c:pt idx="1541" formatCode="General">
                  <c:v>121.2222222</c:v>
                </c:pt>
                <c:pt idx="1542" formatCode="General">
                  <c:v>121.2222222</c:v>
                </c:pt>
                <c:pt idx="1543" formatCode="General">
                  <c:v>121.2222222</c:v>
                </c:pt>
                <c:pt idx="1544" formatCode="General">
                  <c:v>121.2222222</c:v>
                </c:pt>
                <c:pt idx="1545" formatCode="General">
                  <c:v>121.2222222</c:v>
                </c:pt>
                <c:pt idx="1546" formatCode="General">
                  <c:v>121.2222222</c:v>
                </c:pt>
                <c:pt idx="1547" formatCode="General">
                  <c:v>136.375</c:v>
                </c:pt>
                <c:pt idx="1548" formatCode="General">
                  <c:v>136.375</c:v>
                </c:pt>
                <c:pt idx="1549" formatCode="General">
                  <c:v>136.375</c:v>
                </c:pt>
                <c:pt idx="1550" formatCode="General">
                  <c:v>136.375</c:v>
                </c:pt>
                <c:pt idx="1551" formatCode="General">
                  <c:v>136.375</c:v>
                </c:pt>
                <c:pt idx="1552" formatCode="General">
                  <c:v>136.375</c:v>
                </c:pt>
                <c:pt idx="1553" formatCode="General">
                  <c:v>136.375</c:v>
                </c:pt>
                <c:pt idx="1554" formatCode="General">
                  <c:v>136.375</c:v>
                </c:pt>
                <c:pt idx="1555" formatCode="General">
                  <c:v>136.375</c:v>
                </c:pt>
                <c:pt idx="1556" formatCode="General">
                  <c:v>136.375</c:v>
                </c:pt>
                <c:pt idx="1557" formatCode="General">
                  <c:v>136.375</c:v>
                </c:pt>
                <c:pt idx="1558" formatCode="General">
                  <c:v>136.375</c:v>
                </c:pt>
                <c:pt idx="1559" formatCode="General">
                  <c:v>136.375</c:v>
                </c:pt>
                <c:pt idx="1560" formatCode="General">
                  <c:v>136.5</c:v>
                </c:pt>
                <c:pt idx="1561" formatCode="General">
                  <c:v>136.5</c:v>
                </c:pt>
                <c:pt idx="1562" formatCode="General">
                  <c:v>136.5</c:v>
                </c:pt>
                <c:pt idx="1563" formatCode="General">
                  <c:v>156</c:v>
                </c:pt>
                <c:pt idx="1564" formatCode="General">
                  <c:v>156</c:v>
                </c:pt>
                <c:pt idx="1565" formatCode="General">
                  <c:v>156</c:v>
                </c:pt>
                <c:pt idx="1566" formatCode="General">
                  <c:v>156</c:v>
                </c:pt>
                <c:pt idx="1567" formatCode="General">
                  <c:v>156</c:v>
                </c:pt>
                <c:pt idx="1568" formatCode="General">
                  <c:v>156.14285709999999</c:v>
                </c:pt>
                <c:pt idx="1569" formatCode="General">
                  <c:v>156.14285709999999</c:v>
                </c:pt>
                <c:pt idx="1570" formatCode="General">
                  <c:v>156.14285709999999</c:v>
                </c:pt>
                <c:pt idx="1571" formatCode="General">
                  <c:v>156.14285709999999</c:v>
                </c:pt>
                <c:pt idx="1572" formatCode="General">
                  <c:v>156.14285709999999</c:v>
                </c:pt>
                <c:pt idx="1573" formatCode="General">
                  <c:v>156.14285709999999</c:v>
                </c:pt>
                <c:pt idx="1574" formatCode="General">
                  <c:v>156.14285709999999</c:v>
                </c:pt>
                <c:pt idx="1575" formatCode="General">
                  <c:v>156.14285709999999</c:v>
                </c:pt>
                <c:pt idx="1576" formatCode="General">
                  <c:v>156.14285709999999</c:v>
                </c:pt>
                <c:pt idx="1577" formatCode="General">
                  <c:v>182.16666670000001</c:v>
                </c:pt>
                <c:pt idx="1578" formatCode="General">
                  <c:v>182.16666670000001</c:v>
                </c:pt>
                <c:pt idx="1579" formatCode="General">
                  <c:v>182.16666670000001</c:v>
                </c:pt>
                <c:pt idx="1580" formatCode="General">
                  <c:v>182.16666670000001</c:v>
                </c:pt>
                <c:pt idx="1581" formatCode="General">
                  <c:v>182.16666670000001</c:v>
                </c:pt>
                <c:pt idx="1582" formatCode="General">
                  <c:v>182.16666670000001</c:v>
                </c:pt>
                <c:pt idx="1583" formatCode="General">
                  <c:v>182.16666670000001</c:v>
                </c:pt>
                <c:pt idx="1584" formatCode="General">
                  <c:v>182.33333329999999</c:v>
                </c:pt>
                <c:pt idx="1585" formatCode="General">
                  <c:v>218.8</c:v>
                </c:pt>
                <c:pt idx="1586" formatCode="General">
                  <c:v>218.8</c:v>
                </c:pt>
                <c:pt idx="1587" formatCode="General">
                  <c:v>218.8</c:v>
                </c:pt>
                <c:pt idx="1588" formatCode="General">
                  <c:v>218.8</c:v>
                </c:pt>
                <c:pt idx="1589" formatCode="General">
                  <c:v>218.8</c:v>
                </c:pt>
                <c:pt idx="1590" formatCode="General">
                  <c:v>273.5</c:v>
                </c:pt>
                <c:pt idx="1591" formatCode="General">
                  <c:v>273.5</c:v>
                </c:pt>
                <c:pt idx="1592" formatCode="General">
                  <c:v>273.5</c:v>
                </c:pt>
                <c:pt idx="1593" formatCode="General">
                  <c:v>273.5</c:v>
                </c:pt>
                <c:pt idx="1594" formatCode="General">
                  <c:v>273.5</c:v>
                </c:pt>
                <c:pt idx="1595" formatCode="General">
                  <c:v>273.5</c:v>
                </c:pt>
                <c:pt idx="1596" formatCode="General">
                  <c:v>273.5</c:v>
                </c:pt>
                <c:pt idx="1597" formatCode="General">
                  <c:v>273.5</c:v>
                </c:pt>
                <c:pt idx="1598" formatCode="General">
                  <c:v>273.75</c:v>
                </c:pt>
                <c:pt idx="1599" formatCode="General">
                  <c:v>273.75</c:v>
                </c:pt>
                <c:pt idx="1600" formatCode="General">
                  <c:v>273.75</c:v>
                </c:pt>
                <c:pt idx="1601" formatCode="General">
                  <c:v>273.75</c:v>
                </c:pt>
                <c:pt idx="1602" formatCode="General">
                  <c:v>273.75</c:v>
                </c:pt>
                <c:pt idx="1603" formatCode="General">
                  <c:v>273.75</c:v>
                </c:pt>
                <c:pt idx="1604" formatCode="General">
                  <c:v>273.75</c:v>
                </c:pt>
                <c:pt idx="1605" formatCode="General">
                  <c:v>273.75</c:v>
                </c:pt>
                <c:pt idx="1606" formatCode="General">
                  <c:v>274</c:v>
                </c:pt>
                <c:pt idx="1607" formatCode="General">
                  <c:v>274</c:v>
                </c:pt>
                <c:pt idx="1608" formatCode="General">
                  <c:v>274</c:v>
                </c:pt>
                <c:pt idx="1609" formatCode="General">
                  <c:v>274</c:v>
                </c:pt>
                <c:pt idx="1610" formatCode="General">
                  <c:v>274</c:v>
                </c:pt>
                <c:pt idx="1611" formatCode="General">
                  <c:v>274.25</c:v>
                </c:pt>
                <c:pt idx="1612" formatCode="General">
                  <c:v>274.25</c:v>
                </c:pt>
                <c:pt idx="1613" formatCode="General">
                  <c:v>274.25</c:v>
                </c:pt>
                <c:pt idx="1614" formatCode="General">
                  <c:v>274.25</c:v>
                </c:pt>
                <c:pt idx="1615" formatCode="General">
                  <c:v>274.25</c:v>
                </c:pt>
                <c:pt idx="1616" formatCode="General">
                  <c:v>274.25</c:v>
                </c:pt>
                <c:pt idx="1617" formatCode="General">
                  <c:v>274.25</c:v>
                </c:pt>
                <c:pt idx="1618" formatCode="General">
                  <c:v>274.25</c:v>
                </c:pt>
                <c:pt idx="1619" formatCode="General">
                  <c:v>274.25</c:v>
                </c:pt>
                <c:pt idx="1620" formatCode="General">
                  <c:v>274.25</c:v>
                </c:pt>
                <c:pt idx="1621" formatCode="General">
                  <c:v>274.25</c:v>
                </c:pt>
                <c:pt idx="1622" formatCode="General">
                  <c:v>274.25</c:v>
                </c:pt>
                <c:pt idx="1623" formatCode="General">
                  <c:v>274.25</c:v>
                </c:pt>
                <c:pt idx="1624" formatCode="General">
                  <c:v>274.25</c:v>
                </c:pt>
                <c:pt idx="1625" formatCode="General">
                  <c:v>274.25</c:v>
                </c:pt>
                <c:pt idx="1626" formatCode="General">
                  <c:v>274.25</c:v>
                </c:pt>
                <c:pt idx="1627" formatCode="General">
                  <c:v>274.25</c:v>
                </c:pt>
                <c:pt idx="1628" formatCode="General">
                  <c:v>274.25</c:v>
                </c:pt>
                <c:pt idx="1629" formatCode="General">
                  <c:v>274.25</c:v>
                </c:pt>
                <c:pt idx="1630" formatCode="General">
                  <c:v>274.25</c:v>
                </c:pt>
                <c:pt idx="1631" formatCode="General">
                  <c:v>274.25</c:v>
                </c:pt>
                <c:pt idx="1632" formatCode="General">
                  <c:v>274.25</c:v>
                </c:pt>
                <c:pt idx="1633" formatCode="General">
                  <c:v>274.25</c:v>
                </c:pt>
                <c:pt idx="1634" formatCode="General">
                  <c:v>274.25</c:v>
                </c:pt>
                <c:pt idx="1635" formatCode="General">
                  <c:v>274.25</c:v>
                </c:pt>
                <c:pt idx="1636" formatCode="General">
                  <c:v>274.25</c:v>
                </c:pt>
                <c:pt idx="1637" formatCode="General">
                  <c:v>274.25</c:v>
                </c:pt>
                <c:pt idx="1638" formatCode="General">
                  <c:v>274.25</c:v>
                </c:pt>
                <c:pt idx="1639" formatCode="General">
                  <c:v>274.25</c:v>
                </c:pt>
                <c:pt idx="1640" formatCode="General">
                  <c:v>274.25</c:v>
                </c:pt>
                <c:pt idx="1641" formatCode="General">
                  <c:v>274.25</c:v>
                </c:pt>
                <c:pt idx="1642" formatCode="General">
                  <c:v>274.25</c:v>
                </c:pt>
                <c:pt idx="1643" formatCode="General">
                  <c:v>274.25</c:v>
                </c:pt>
                <c:pt idx="1644" formatCode="General">
                  <c:v>274.25</c:v>
                </c:pt>
                <c:pt idx="1645" formatCode="General">
                  <c:v>274.25</c:v>
                </c:pt>
                <c:pt idx="1646" formatCode="General">
                  <c:v>274.25</c:v>
                </c:pt>
                <c:pt idx="1647" formatCode="General">
                  <c:v>274.25</c:v>
                </c:pt>
                <c:pt idx="1648" formatCode="General">
                  <c:v>274.25</c:v>
                </c:pt>
                <c:pt idx="1649" formatCode="General">
                  <c:v>274.25</c:v>
                </c:pt>
                <c:pt idx="1650" formatCode="General">
                  <c:v>274.25</c:v>
                </c:pt>
                <c:pt idx="1651" formatCode="General">
                  <c:v>274.25</c:v>
                </c:pt>
                <c:pt idx="1652" formatCode="General">
                  <c:v>274.25</c:v>
                </c:pt>
                <c:pt idx="1653" formatCode="General">
                  <c:v>274.25</c:v>
                </c:pt>
                <c:pt idx="1654" formatCode="General">
                  <c:v>274.25</c:v>
                </c:pt>
                <c:pt idx="1655" formatCode="General">
                  <c:v>274.25</c:v>
                </c:pt>
                <c:pt idx="1656" formatCode="General">
                  <c:v>274.25</c:v>
                </c:pt>
                <c:pt idx="1657" formatCode="General">
                  <c:v>274.25</c:v>
                </c:pt>
                <c:pt idx="1658" formatCode="General">
                  <c:v>365.66666670000001</c:v>
                </c:pt>
                <c:pt idx="1659" formatCode="General">
                  <c:v>365.66666670000001</c:v>
                </c:pt>
                <c:pt idx="1660" formatCode="General">
                  <c:v>365.66666670000001</c:v>
                </c:pt>
                <c:pt idx="1661" formatCode="General">
                  <c:v>365.66666670000001</c:v>
                </c:pt>
                <c:pt idx="1662" formatCode="General">
                  <c:v>365.66666670000001</c:v>
                </c:pt>
                <c:pt idx="1663" formatCode="General">
                  <c:v>365.66666670000001</c:v>
                </c:pt>
                <c:pt idx="1664" formatCode="General">
                  <c:v>365.66666670000001</c:v>
                </c:pt>
                <c:pt idx="1665" formatCode="General">
                  <c:v>365.66666670000001</c:v>
                </c:pt>
                <c:pt idx="1666" formatCode="General">
                  <c:v>365.66666670000001</c:v>
                </c:pt>
                <c:pt idx="1667" formatCode="General">
                  <c:v>365.66666670000001</c:v>
                </c:pt>
                <c:pt idx="1668" formatCode="General">
                  <c:v>365.66666670000001</c:v>
                </c:pt>
                <c:pt idx="1669" formatCode="General">
                  <c:v>365.66666670000001</c:v>
                </c:pt>
                <c:pt idx="1670" formatCode="General">
                  <c:v>365.66666670000001</c:v>
                </c:pt>
                <c:pt idx="1671" formatCode="General">
                  <c:v>365.66666670000001</c:v>
                </c:pt>
                <c:pt idx="1672" formatCode="General">
                  <c:v>365.66666670000001</c:v>
                </c:pt>
                <c:pt idx="1673" formatCode="General">
                  <c:v>365.66666670000001</c:v>
                </c:pt>
                <c:pt idx="1674" formatCode="General">
                  <c:v>365.66666670000001</c:v>
                </c:pt>
                <c:pt idx="1675" formatCode="General">
                  <c:v>365.66666670000001</c:v>
                </c:pt>
                <c:pt idx="1676" formatCode="General">
                  <c:v>365.66666670000001</c:v>
                </c:pt>
                <c:pt idx="1677" formatCode="General">
                  <c:v>365.66666670000001</c:v>
                </c:pt>
                <c:pt idx="1678" formatCode="General">
                  <c:v>365.66666670000001</c:v>
                </c:pt>
                <c:pt idx="1679" formatCode="General">
                  <c:v>366</c:v>
                </c:pt>
                <c:pt idx="1680" formatCode="General">
                  <c:v>366</c:v>
                </c:pt>
                <c:pt idx="1681" formatCode="General">
                  <c:v>366</c:v>
                </c:pt>
                <c:pt idx="1682" formatCode="General">
                  <c:v>366</c:v>
                </c:pt>
                <c:pt idx="1683" formatCode="General">
                  <c:v>366</c:v>
                </c:pt>
                <c:pt idx="1684" formatCode="General">
                  <c:v>366</c:v>
                </c:pt>
                <c:pt idx="1685" formatCode="General">
                  <c:v>366</c:v>
                </c:pt>
                <c:pt idx="1686" formatCode="General">
                  <c:v>366</c:v>
                </c:pt>
                <c:pt idx="1687" formatCode="General">
                  <c:v>366</c:v>
                </c:pt>
                <c:pt idx="1688" formatCode="General">
                  <c:v>366</c:v>
                </c:pt>
                <c:pt idx="1689" formatCode="General">
                  <c:v>366</c:v>
                </c:pt>
                <c:pt idx="1690" formatCode="General">
                  <c:v>366</c:v>
                </c:pt>
                <c:pt idx="1691" formatCode="General">
                  <c:v>366</c:v>
                </c:pt>
                <c:pt idx="1692" formatCode="General">
                  <c:v>366</c:v>
                </c:pt>
                <c:pt idx="1693" formatCode="General">
                  <c:v>366</c:v>
                </c:pt>
                <c:pt idx="1694" formatCode="General">
                  <c:v>366</c:v>
                </c:pt>
                <c:pt idx="1695" formatCode="General">
                  <c:v>366</c:v>
                </c:pt>
                <c:pt idx="1696" formatCode="General">
                  <c:v>366</c:v>
                </c:pt>
                <c:pt idx="1697" formatCode="General">
                  <c:v>366</c:v>
                </c:pt>
                <c:pt idx="1698" formatCode="General">
                  <c:v>366</c:v>
                </c:pt>
                <c:pt idx="1699" formatCode="General">
                  <c:v>366</c:v>
                </c:pt>
                <c:pt idx="1700" formatCode="General">
                  <c:v>366</c:v>
                </c:pt>
                <c:pt idx="1701" formatCode="General">
                  <c:v>366</c:v>
                </c:pt>
                <c:pt idx="1702" formatCode="General">
                  <c:v>366</c:v>
                </c:pt>
                <c:pt idx="1703" formatCode="General">
                  <c:v>366</c:v>
                </c:pt>
                <c:pt idx="1704" formatCode="General">
                  <c:v>366</c:v>
                </c:pt>
                <c:pt idx="1705" formatCode="General">
                  <c:v>366</c:v>
                </c:pt>
                <c:pt idx="1706" formatCode="General">
                  <c:v>366</c:v>
                </c:pt>
                <c:pt idx="1707" formatCode="General">
                  <c:v>366</c:v>
                </c:pt>
                <c:pt idx="1708" formatCode="General">
                  <c:v>366</c:v>
                </c:pt>
                <c:pt idx="1709" formatCode="General">
                  <c:v>366</c:v>
                </c:pt>
                <c:pt idx="1710" formatCode="General">
                  <c:v>366</c:v>
                </c:pt>
                <c:pt idx="1711" formatCode="General">
                  <c:v>366</c:v>
                </c:pt>
                <c:pt idx="1712" formatCode="General">
                  <c:v>366</c:v>
                </c:pt>
                <c:pt idx="1713" formatCode="General">
                  <c:v>366</c:v>
                </c:pt>
                <c:pt idx="1714" formatCode="General">
                  <c:v>366</c:v>
                </c:pt>
                <c:pt idx="1715" formatCode="General">
                  <c:v>366</c:v>
                </c:pt>
                <c:pt idx="1716" formatCode="General">
                  <c:v>366</c:v>
                </c:pt>
                <c:pt idx="1717" formatCode="General">
                  <c:v>366</c:v>
                </c:pt>
                <c:pt idx="1718" formatCode="General">
                  <c:v>366</c:v>
                </c:pt>
                <c:pt idx="1719" formatCode="General">
                  <c:v>366</c:v>
                </c:pt>
                <c:pt idx="1720" formatCode="General">
                  <c:v>366</c:v>
                </c:pt>
                <c:pt idx="1721" formatCode="General">
                  <c:v>366</c:v>
                </c:pt>
                <c:pt idx="1722" formatCode="General">
                  <c:v>366</c:v>
                </c:pt>
                <c:pt idx="1723" formatCode="General">
                  <c:v>366</c:v>
                </c:pt>
                <c:pt idx="1724" formatCode="General">
                  <c:v>366</c:v>
                </c:pt>
                <c:pt idx="1725" formatCode="General">
                  <c:v>366</c:v>
                </c:pt>
                <c:pt idx="1726" formatCode="General">
                  <c:v>366</c:v>
                </c:pt>
                <c:pt idx="1727" formatCode="General">
                  <c:v>366</c:v>
                </c:pt>
                <c:pt idx="1728" formatCode="General">
                  <c:v>366</c:v>
                </c:pt>
                <c:pt idx="1729" formatCode="General">
                  <c:v>366</c:v>
                </c:pt>
                <c:pt idx="1730" formatCode="General">
                  <c:v>366</c:v>
                </c:pt>
                <c:pt idx="1731" formatCode="General">
                  <c:v>366</c:v>
                </c:pt>
                <c:pt idx="1732" formatCode="General">
                  <c:v>366</c:v>
                </c:pt>
                <c:pt idx="1733" formatCode="General">
                  <c:v>366</c:v>
                </c:pt>
                <c:pt idx="1734" formatCode="General">
                  <c:v>366</c:v>
                </c:pt>
                <c:pt idx="1735" formatCode="General">
                  <c:v>366</c:v>
                </c:pt>
                <c:pt idx="1736" formatCode="General">
                  <c:v>366</c:v>
                </c:pt>
                <c:pt idx="1737" formatCode="General">
                  <c:v>366</c:v>
                </c:pt>
                <c:pt idx="1738" formatCode="General">
                  <c:v>366</c:v>
                </c:pt>
                <c:pt idx="1739" formatCode="General">
                  <c:v>366</c:v>
                </c:pt>
                <c:pt idx="1740" formatCode="General">
                  <c:v>366</c:v>
                </c:pt>
                <c:pt idx="1741" formatCode="General">
                  <c:v>366</c:v>
                </c:pt>
                <c:pt idx="1742" formatCode="General">
                  <c:v>366</c:v>
                </c:pt>
                <c:pt idx="1743" formatCode="General">
                  <c:v>366</c:v>
                </c:pt>
                <c:pt idx="1744" formatCode="General">
                  <c:v>366</c:v>
                </c:pt>
                <c:pt idx="1745" formatCode="General">
                  <c:v>366</c:v>
                </c:pt>
                <c:pt idx="1746" formatCode="General">
                  <c:v>366</c:v>
                </c:pt>
                <c:pt idx="1747" formatCode="General">
                  <c:v>366</c:v>
                </c:pt>
                <c:pt idx="1748" formatCode="General">
                  <c:v>366</c:v>
                </c:pt>
                <c:pt idx="1749" formatCode="General">
                  <c:v>366</c:v>
                </c:pt>
                <c:pt idx="1750" formatCode="General">
                  <c:v>366</c:v>
                </c:pt>
                <c:pt idx="1751" formatCode="General">
                  <c:v>366</c:v>
                </c:pt>
                <c:pt idx="1752" formatCode="General">
                  <c:v>366</c:v>
                </c:pt>
                <c:pt idx="1753" formatCode="General">
                  <c:v>366</c:v>
                </c:pt>
                <c:pt idx="1754" formatCode="General">
                  <c:v>366</c:v>
                </c:pt>
                <c:pt idx="1755" formatCode="General">
                  <c:v>366</c:v>
                </c:pt>
                <c:pt idx="1756" formatCode="General">
                  <c:v>366</c:v>
                </c:pt>
                <c:pt idx="1757" formatCode="General">
                  <c:v>366</c:v>
                </c:pt>
                <c:pt idx="1758" formatCode="General">
                  <c:v>366</c:v>
                </c:pt>
                <c:pt idx="1759" formatCode="General">
                  <c:v>366</c:v>
                </c:pt>
                <c:pt idx="1760" formatCode="General">
                  <c:v>366</c:v>
                </c:pt>
                <c:pt idx="1761" formatCode="General">
                  <c:v>366</c:v>
                </c:pt>
                <c:pt idx="1762" formatCode="General">
                  <c:v>366</c:v>
                </c:pt>
                <c:pt idx="1763" formatCode="General">
                  <c:v>366</c:v>
                </c:pt>
                <c:pt idx="1764" formatCode="General">
                  <c:v>366</c:v>
                </c:pt>
                <c:pt idx="1765" formatCode="General">
                  <c:v>366</c:v>
                </c:pt>
                <c:pt idx="1766" formatCode="General">
                  <c:v>366</c:v>
                </c:pt>
                <c:pt idx="1767" formatCode="General">
                  <c:v>366</c:v>
                </c:pt>
                <c:pt idx="1768" formatCode="General">
                  <c:v>366</c:v>
                </c:pt>
                <c:pt idx="1769" formatCode="General">
                  <c:v>366</c:v>
                </c:pt>
                <c:pt idx="1770" formatCode="General">
                  <c:v>366</c:v>
                </c:pt>
                <c:pt idx="1771" formatCode="General">
                  <c:v>366</c:v>
                </c:pt>
                <c:pt idx="1772" formatCode="General">
                  <c:v>366</c:v>
                </c:pt>
                <c:pt idx="1773" formatCode="General">
                  <c:v>366</c:v>
                </c:pt>
                <c:pt idx="1774" formatCode="General">
                  <c:v>366</c:v>
                </c:pt>
                <c:pt idx="1775" formatCode="General">
                  <c:v>366</c:v>
                </c:pt>
                <c:pt idx="1776" formatCode="General">
                  <c:v>366</c:v>
                </c:pt>
                <c:pt idx="1777" formatCode="General">
                  <c:v>366</c:v>
                </c:pt>
                <c:pt idx="1778" formatCode="General">
                  <c:v>366</c:v>
                </c:pt>
                <c:pt idx="1779" formatCode="General">
                  <c:v>366</c:v>
                </c:pt>
                <c:pt idx="1780" formatCode="General">
                  <c:v>366</c:v>
                </c:pt>
                <c:pt idx="1781" formatCode="General">
                  <c:v>366</c:v>
                </c:pt>
                <c:pt idx="1782" formatCode="General">
                  <c:v>366</c:v>
                </c:pt>
                <c:pt idx="1783" formatCode="General">
                  <c:v>366</c:v>
                </c:pt>
                <c:pt idx="1784" formatCode="General">
                  <c:v>366</c:v>
                </c:pt>
                <c:pt idx="1785" formatCode="General">
                  <c:v>366</c:v>
                </c:pt>
                <c:pt idx="1786" formatCode="General">
                  <c:v>366</c:v>
                </c:pt>
                <c:pt idx="1787" formatCode="General">
                  <c:v>366</c:v>
                </c:pt>
                <c:pt idx="1788" formatCode="General">
                  <c:v>366</c:v>
                </c:pt>
                <c:pt idx="1789" formatCode="General">
                  <c:v>366</c:v>
                </c:pt>
                <c:pt idx="1790" formatCode="General">
                  <c:v>366</c:v>
                </c:pt>
                <c:pt idx="1791" formatCode="General">
                  <c:v>366</c:v>
                </c:pt>
                <c:pt idx="1792" formatCode="General">
                  <c:v>366</c:v>
                </c:pt>
                <c:pt idx="1793" formatCode="General">
                  <c:v>366</c:v>
                </c:pt>
                <c:pt idx="1794" formatCode="General">
                  <c:v>366</c:v>
                </c:pt>
                <c:pt idx="1795" formatCode="General">
                  <c:v>366</c:v>
                </c:pt>
                <c:pt idx="1796" formatCode="General">
                  <c:v>366</c:v>
                </c:pt>
                <c:pt idx="1797" formatCode="General">
                  <c:v>366</c:v>
                </c:pt>
                <c:pt idx="1798" formatCode="General">
                  <c:v>366</c:v>
                </c:pt>
                <c:pt idx="1799" formatCode="General">
                  <c:v>366</c:v>
                </c:pt>
                <c:pt idx="1800" formatCode="General">
                  <c:v>366</c:v>
                </c:pt>
                <c:pt idx="1801" formatCode="General">
                  <c:v>366</c:v>
                </c:pt>
                <c:pt idx="1802" formatCode="General">
                  <c:v>366</c:v>
                </c:pt>
                <c:pt idx="1803" formatCode="General">
                  <c:v>366</c:v>
                </c:pt>
                <c:pt idx="1804" formatCode="General">
                  <c:v>366</c:v>
                </c:pt>
                <c:pt idx="1805" formatCode="General">
                  <c:v>366</c:v>
                </c:pt>
                <c:pt idx="1806" formatCode="General">
                  <c:v>366</c:v>
                </c:pt>
                <c:pt idx="1807" formatCode="General">
                  <c:v>366</c:v>
                </c:pt>
                <c:pt idx="1808" formatCode="General">
                  <c:v>366</c:v>
                </c:pt>
                <c:pt idx="1809" formatCode="General">
                  <c:v>366</c:v>
                </c:pt>
                <c:pt idx="1810" formatCode="General">
                  <c:v>366</c:v>
                </c:pt>
                <c:pt idx="1811" formatCode="General">
                  <c:v>366</c:v>
                </c:pt>
                <c:pt idx="1812" formatCode="General">
                  <c:v>366</c:v>
                </c:pt>
                <c:pt idx="1813" formatCode="General">
                  <c:v>366</c:v>
                </c:pt>
                <c:pt idx="1814" formatCode="General">
                  <c:v>366</c:v>
                </c:pt>
                <c:pt idx="1815" formatCode="General">
                  <c:v>366</c:v>
                </c:pt>
                <c:pt idx="1816" formatCode="General">
                  <c:v>366</c:v>
                </c:pt>
                <c:pt idx="1817" formatCode="General">
                  <c:v>366</c:v>
                </c:pt>
                <c:pt idx="1818" formatCode="General">
                  <c:v>366</c:v>
                </c:pt>
                <c:pt idx="1819" formatCode="General">
                  <c:v>366</c:v>
                </c:pt>
                <c:pt idx="1820" formatCode="General">
                  <c:v>366</c:v>
                </c:pt>
                <c:pt idx="1821" formatCode="General">
                  <c:v>366</c:v>
                </c:pt>
                <c:pt idx="1822" formatCode="General">
                  <c:v>366</c:v>
                </c:pt>
                <c:pt idx="1823" formatCode="General">
                  <c:v>366</c:v>
                </c:pt>
                <c:pt idx="1824" formatCode="General">
                  <c:v>366</c:v>
                </c:pt>
                <c:pt idx="1825" formatCode="General">
                  <c:v>366</c:v>
                </c:pt>
                <c:pt idx="1826" formatCode="General">
                  <c:v>366</c:v>
                </c:pt>
                <c:pt idx="1827" formatCode="General">
                  <c:v>366</c:v>
                </c:pt>
                <c:pt idx="1828" formatCode="General">
                  <c:v>366</c:v>
                </c:pt>
                <c:pt idx="1829" formatCode="General">
                  <c:v>366</c:v>
                </c:pt>
                <c:pt idx="1830" formatCode="General">
                  <c:v>366</c:v>
                </c:pt>
                <c:pt idx="1831" formatCode="General">
                  <c:v>366</c:v>
                </c:pt>
                <c:pt idx="1832" formatCode="General">
                  <c:v>366</c:v>
                </c:pt>
                <c:pt idx="1833" formatCode="General">
                  <c:v>366</c:v>
                </c:pt>
                <c:pt idx="1834" formatCode="General">
                  <c:v>366</c:v>
                </c:pt>
                <c:pt idx="1835" formatCode="General">
                  <c:v>366</c:v>
                </c:pt>
                <c:pt idx="1836" formatCode="General">
                  <c:v>366</c:v>
                </c:pt>
                <c:pt idx="1837" formatCode="General">
                  <c:v>366</c:v>
                </c:pt>
                <c:pt idx="1838" formatCode="General">
                  <c:v>366</c:v>
                </c:pt>
                <c:pt idx="1839" formatCode="General">
                  <c:v>366</c:v>
                </c:pt>
                <c:pt idx="1840" formatCode="General">
                  <c:v>366</c:v>
                </c:pt>
                <c:pt idx="1841" formatCode="General">
                  <c:v>366</c:v>
                </c:pt>
                <c:pt idx="1842" formatCode="General">
                  <c:v>366</c:v>
                </c:pt>
                <c:pt idx="1843" formatCode="General">
                  <c:v>366</c:v>
                </c:pt>
                <c:pt idx="1844" formatCode="General">
                  <c:v>366</c:v>
                </c:pt>
                <c:pt idx="1845" formatCode="General">
                  <c:v>366</c:v>
                </c:pt>
                <c:pt idx="1846" formatCode="General">
                  <c:v>366</c:v>
                </c:pt>
                <c:pt idx="1847" formatCode="General">
                  <c:v>366</c:v>
                </c:pt>
                <c:pt idx="1848" formatCode="General">
                  <c:v>366</c:v>
                </c:pt>
                <c:pt idx="1849" formatCode="General">
                  <c:v>366</c:v>
                </c:pt>
                <c:pt idx="1850" formatCode="General">
                  <c:v>366</c:v>
                </c:pt>
                <c:pt idx="1851" formatCode="General">
                  <c:v>366</c:v>
                </c:pt>
                <c:pt idx="1852" formatCode="General">
                  <c:v>366</c:v>
                </c:pt>
                <c:pt idx="1853" formatCode="General">
                  <c:v>366</c:v>
                </c:pt>
                <c:pt idx="1854" formatCode="General">
                  <c:v>366</c:v>
                </c:pt>
                <c:pt idx="1855" formatCode="General">
                  <c:v>366</c:v>
                </c:pt>
                <c:pt idx="1856" formatCode="General">
                  <c:v>366</c:v>
                </c:pt>
                <c:pt idx="1857" formatCode="General">
                  <c:v>366</c:v>
                </c:pt>
                <c:pt idx="1858" formatCode="General">
                  <c:v>366</c:v>
                </c:pt>
                <c:pt idx="1859" formatCode="General">
                  <c:v>366</c:v>
                </c:pt>
                <c:pt idx="1860" formatCode="General">
                  <c:v>366</c:v>
                </c:pt>
                <c:pt idx="1861" formatCode="General">
                  <c:v>366</c:v>
                </c:pt>
                <c:pt idx="1862" formatCode="General">
                  <c:v>366</c:v>
                </c:pt>
                <c:pt idx="1863" formatCode="General">
                  <c:v>366</c:v>
                </c:pt>
                <c:pt idx="1864" formatCode="General">
                  <c:v>366</c:v>
                </c:pt>
                <c:pt idx="1865" formatCode="General">
                  <c:v>366</c:v>
                </c:pt>
                <c:pt idx="1866" formatCode="General">
                  <c:v>366</c:v>
                </c:pt>
                <c:pt idx="1867" formatCode="General">
                  <c:v>366</c:v>
                </c:pt>
                <c:pt idx="1868" formatCode="General">
                  <c:v>366</c:v>
                </c:pt>
                <c:pt idx="1869" formatCode="General">
                  <c:v>366</c:v>
                </c:pt>
                <c:pt idx="1870" formatCode="General">
                  <c:v>366</c:v>
                </c:pt>
                <c:pt idx="1871" formatCode="General">
                  <c:v>366</c:v>
                </c:pt>
                <c:pt idx="1872" formatCode="General">
                  <c:v>366</c:v>
                </c:pt>
                <c:pt idx="1873" formatCode="General">
                  <c:v>366</c:v>
                </c:pt>
                <c:pt idx="1874" formatCode="General">
                  <c:v>366</c:v>
                </c:pt>
                <c:pt idx="1875" formatCode="General">
                  <c:v>366</c:v>
                </c:pt>
                <c:pt idx="1876" formatCode="General">
                  <c:v>366</c:v>
                </c:pt>
                <c:pt idx="1877" formatCode="General">
                  <c:v>366</c:v>
                </c:pt>
                <c:pt idx="1878" formatCode="General">
                  <c:v>366</c:v>
                </c:pt>
                <c:pt idx="1879" formatCode="General">
                  <c:v>366</c:v>
                </c:pt>
                <c:pt idx="1880" formatCode="General">
                  <c:v>366</c:v>
                </c:pt>
                <c:pt idx="1881" formatCode="General">
                  <c:v>366</c:v>
                </c:pt>
                <c:pt idx="1882" formatCode="General">
                  <c:v>366</c:v>
                </c:pt>
                <c:pt idx="1883" formatCode="General">
                  <c:v>549</c:v>
                </c:pt>
                <c:pt idx="1884" formatCode="General">
                  <c:v>549</c:v>
                </c:pt>
                <c:pt idx="1885" formatCode="General">
                  <c:v>549</c:v>
                </c:pt>
                <c:pt idx="1886" formatCode="General">
                  <c:v>549</c:v>
                </c:pt>
                <c:pt idx="1887" formatCode="General">
                  <c:v>549</c:v>
                </c:pt>
                <c:pt idx="1888" formatCode="General">
                  <c:v>549</c:v>
                </c:pt>
                <c:pt idx="1889" formatCode="General">
                  <c:v>549</c:v>
                </c:pt>
                <c:pt idx="1890" formatCode="General">
                  <c:v>549</c:v>
                </c:pt>
                <c:pt idx="1891" formatCode="General">
                  <c:v>549</c:v>
                </c:pt>
                <c:pt idx="1892" formatCode="General">
                  <c:v>549</c:v>
                </c:pt>
                <c:pt idx="1893" formatCode="General">
                  <c:v>549</c:v>
                </c:pt>
                <c:pt idx="1894" formatCode="General">
                  <c:v>549</c:v>
                </c:pt>
                <c:pt idx="1895" formatCode="General">
                  <c:v>549</c:v>
                </c:pt>
                <c:pt idx="1896" formatCode="General">
                  <c:v>549</c:v>
                </c:pt>
                <c:pt idx="1897" formatCode="General">
                  <c:v>549</c:v>
                </c:pt>
                <c:pt idx="1898" formatCode="General">
                  <c:v>549</c:v>
                </c:pt>
                <c:pt idx="1899" formatCode="General">
                  <c:v>549</c:v>
                </c:pt>
                <c:pt idx="1900" formatCode="General">
                  <c:v>549</c:v>
                </c:pt>
                <c:pt idx="1901" formatCode="General">
                  <c:v>549</c:v>
                </c:pt>
                <c:pt idx="1902" formatCode="General">
                  <c:v>549</c:v>
                </c:pt>
                <c:pt idx="1903" formatCode="General">
                  <c:v>549</c:v>
                </c:pt>
                <c:pt idx="1904" formatCode="General">
                  <c:v>549.5</c:v>
                </c:pt>
                <c:pt idx="1905" formatCode="General">
                  <c:v>549.5</c:v>
                </c:pt>
                <c:pt idx="1906" formatCode="General">
                  <c:v>549.5</c:v>
                </c:pt>
                <c:pt idx="1907" formatCode="General">
                  <c:v>549.5</c:v>
                </c:pt>
                <c:pt idx="1908" formatCode="General">
                  <c:v>549.5</c:v>
                </c:pt>
                <c:pt idx="1909" formatCode="General">
                  <c:v>549.5</c:v>
                </c:pt>
                <c:pt idx="1910" formatCode="General">
                  <c:v>549.5</c:v>
                </c:pt>
                <c:pt idx="1911" formatCode="General">
                  <c:v>549.5</c:v>
                </c:pt>
                <c:pt idx="1912" formatCode="General">
                  <c:v>549.5</c:v>
                </c:pt>
                <c:pt idx="1913" formatCode="General">
                  <c:v>549.5</c:v>
                </c:pt>
                <c:pt idx="1914" formatCode="General">
                  <c:v>1099</c:v>
                </c:pt>
                <c:pt idx="1915" formatCode="General">
                  <c:v>1099</c:v>
                </c:pt>
                <c:pt idx="1916" formatCode="General">
                  <c:v>1099</c:v>
                </c:pt>
                <c:pt idx="1917" formatCode="General">
                  <c:v>1099</c:v>
                </c:pt>
                <c:pt idx="1918" formatCode="General">
                  <c:v>1099</c:v>
                </c:pt>
                <c:pt idx="1919" formatCode="General">
                  <c:v>1099</c:v>
                </c:pt>
                <c:pt idx="1920" formatCode="General">
                  <c:v>1099</c:v>
                </c:pt>
                <c:pt idx="1921" formatCode="General">
                  <c:v>1099</c:v>
                </c:pt>
                <c:pt idx="1922" formatCode="General">
                  <c:v>1099</c:v>
                </c:pt>
                <c:pt idx="1923" formatCode="General">
                  <c:v>1099</c:v>
                </c:pt>
                <c:pt idx="1924" formatCode="General">
                  <c:v>1099</c:v>
                </c:pt>
                <c:pt idx="1925" formatCode="General">
                  <c:v>1099</c:v>
                </c:pt>
                <c:pt idx="1926" formatCode="General">
                  <c:v>1099</c:v>
                </c:pt>
                <c:pt idx="1927" formatCode="General">
                  <c:v>1099</c:v>
                </c:pt>
                <c:pt idx="1928" formatCode="General">
                  <c:v>1099</c:v>
                </c:pt>
                <c:pt idx="1929" formatCode="General">
                  <c:v>1099</c:v>
                </c:pt>
                <c:pt idx="1930" formatCode="General">
                  <c:v>1099</c:v>
                </c:pt>
                <c:pt idx="1931" formatCode="General">
                  <c:v>1099</c:v>
                </c:pt>
                <c:pt idx="1932" formatCode="General">
                  <c:v>1099</c:v>
                </c:pt>
                <c:pt idx="1933" formatCode="General">
                  <c:v>1099</c:v>
                </c:pt>
                <c:pt idx="1934" formatCode="General">
                  <c:v>1099</c:v>
                </c:pt>
                <c:pt idx="1935" formatCode="General">
                  <c:v>1100</c:v>
                </c:pt>
                <c:pt idx="1936" formatCode="General">
                  <c:v>1100</c:v>
                </c:pt>
                <c:pt idx="1937" formatCode="General">
                  <c:v>1100</c:v>
                </c:pt>
                <c:pt idx="1938" formatCode="General">
                  <c:v>1100</c:v>
                </c:pt>
                <c:pt idx="1939" formatCode="General">
                  <c:v>1100</c:v>
                </c:pt>
                <c:pt idx="1940" formatCode="General">
                  <c:v>1100</c:v>
                </c:pt>
                <c:pt idx="1941" formatCode="General">
                  <c:v>1100</c:v>
                </c:pt>
                <c:pt idx="1942" formatCode="General">
                  <c:v>1100</c:v>
                </c:pt>
                <c:pt idx="1943" formatCode="General">
                  <c:v>1100</c:v>
                </c:pt>
                <c:pt idx="1944" formatCode="General">
                  <c:v>1100</c:v>
                </c:pt>
                <c:pt idx="1945" formatCode="General">
                  <c:v>1100</c:v>
                </c:pt>
                <c:pt idx="1946" formatCode="General">
                  <c:v>1100</c:v>
                </c:pt>
                <c:pt idx="1947" formatCode="General">
                  <c:v>1100</c:v>
                </c:pt>
                <c:pt idx="1948" formatCode="General">
                  <c:v>1100</c:v>
                </c:pt>
                <c:pt idx="1949" formatCode="General">
                  <c:v>1100</c:v>
                </c:pt>
                <c:pt idx="1950" formatCode="General">
                  <c:v>1100</c:v>
                </c:pt>
                <c:pt idx="1951" formatCode="General">
                  <c:v>1100</c:v>
                </c:pt>
                <c:pt idx="1952" formatCode="General">
                  <c:v>1100</c:v>
                </c:pt>
                <c:pt idx="1953" formatCode="General">
                  <c:v>1100</c:v>
                </c:pt>
                <c:pt idx="1954" formatCode="General">
                  <c:v>1100</c:v>
                </c:pt>
                <c:pt idx="1955" formatCode="General">
                  <c:v>1100</c:v>
                </c:pt>
                <c:pt idx="1956" formatCode="General">
                  <c:v>1100</c:v>
                </c:pt>
                <c:pt idx="1957" formatCode="General">
                  <c:v>1100</c:v>
                </c:pt>
                <c:pt idx="1958" formatCode="General">
                  <c:v>1100</c:v>
                </c:pt>
                <c:pt idx="1959" formatCode="General">
                  <c:v>1100</c:v>
                </c:pt>
                <c:pt idx="1960" formatCode="General">
                  <c:v>1100</c:v>
                </c:pt>
                <c:pt idx="1961" formatCode="General">
                  <c:v>1100</c:v>
                </c:pt>
                <c:pt idx="1962" formatCode="General">
                  <c:v>1100</c:v>
                </c:pt>
                <c:pt idx="1963" formatCode="General">
                  <c:v>1100</c:v>
                </c:pt>
                <c:pt idx="1964" formatCode="General">
                  <c:v>1100</c:v>
                </c:pt>
                <c:pt idx="1965" formatCode="General">
                  <c:v>1100</c:v>
                </c:pt>
                <c:pt idx="1966" formatCode="General">
                  <c:v>1100</c:v>
                </c:pt>
                <c:pt idx="1967" formatCode="General">
                  <c:v>1100</c:v>
                </c:pt>
                <c:pt idx="1968" formatCode="General">
                  <c:v>1100</c:v>
                </c:pt>
                <c:pt idx="1969" formatCode="General">
                  <c:v>1100</c:v>
                </c:pt>
                <c:pt idx="1970" formatCode="General">
                  <c:v>1100</c:v>
                </c:pt>
                <c:pt idx="1971" formatCode="General">
                  <c:v>1100</c:v>
                </c:pt>
                <c:pt idx="1972" formatCode="General">
                  <c:v>1100</c:v>
                </c:pt>
                <c:pt idx="1973" formatCode="General">
                  <c:v>1100</c:v>
                </c:pt>
                <c:pt idx="1974" formatCode="General">
                  <c:v>1100</c:v>
                </c:pt>
                <c:pt idx="1975" formatCode="General">
                  <c:v>1100</c:v>
                </c:pt>
                <c:pt idx="1976" formatCode="General">
                  <c:v>1100</c:v>
                </c:pt>
                <c:pt idx="1977" formatCode="General">
                  <c:v>1100</c:v>
                </c:pt>
                <c:pt idx="1978" formatCode="General">
                  <c:v>1100</c:v>
                </c:pt>
                <c:pt idx="1979" formatCode="General">
                  <c:v>1100</c:v>
                </c:pt>
                <c:pt idx="1980" formatCode="General">
                  <c:v>1100</c:v>
                </c:pt>
                <c:pt idx="1981" formatCode="General">
                  <c:v>1100</c:v>
                </c:pt>
                <c:pt idx="1982" formatCode="General">
                  <c:v>1100</c:v>
                </c:pt>
                <c:pt idx="1983" formatCode="General">
                  <c:v>1100</c:v>
                </c:pt>
                <c:pt idx="1984" formatCode="General">
                  <c:v>1100</c:v>
                </c:pt>
                <c:pt idx="1985" formatCode="General">
                  <c:v>1100</c:v>
                </c:pt>
                <c:pt idx="1986" formatCode="General">
                  <c:v>1100</c:v>
                </c:pt>
                <c:pt idx="1987" formatCode="General">
                  <c:v>1100</c:v>
                </c:pt>
                <c:pt idx="1988" formatCode="General">
                  <c:v>1100</c:v>
                </c:pt>
                <c:pt idx="1989" formatCode="General">
                  <c:v>1100</c:v>
                </c:pt>
                <c:pt idx="1990" formatCode="General">
                  <c:v>1100</c:v>
                </c:pt>
                <c:pt idx="1991" formatCode="General">
                  <c:v>1100</c:v>
                </c:pt>
                <c:pt idx="1992" formatCode="General">
                  <c:v>1100</c:v>
                </c:pt>
                <c:pt idx="1993" formatCode="General">
                  <c:v>1100</c:v>
                </c:pt>
                <c:pt idx="1994" formatCode="General">
                  <c:v>1100</c:v>
                </c:pt>
                <c:pt idx="1995" formatCode="General">
                  <c:v>1100</c:v>
                </c:pt>
                <c:pt idx="1996" formatCode="General">
                  <c:v>1100</c:v>
                </c:pt>
                <c:pt idx="1997" formatCode="General">
                  <c:v>1100</c:v>
                </c:pt>
                <c:pt idx="1998" formatCode="General">
                  <c:v>1100</c:v>
                </c:pt>
                <c:pt idx="1999" formatCode="General">
                  <c:v>1100</c:v>
                </c:pt>
                <c:pt idx="2000" formatCode="General">
                  <c:v>1100</c:v>
                </c:pt>
                <c:pt idx="2001" formatCode="General">
                  <c:v>1100</c:v>
                </c:pt>
                <c:pt idx="2002" formatCode="General">
                  <c:v>1100</c:v>
                </c:pt>
                <c:pt idx="2003" formatCode="General">
                  <c:v>1100</c:v>
                </c:pt>
                <c:pt idx="2004" formatCode="General">
                  <c:v>1100</c:v>
                </c:pt>
                <c:pt idx="2005" formatCode="General">
                  <c:v>1100</c:v>
                </c:pt>
                <c:pt idx="2006" formatCode="General">
                  <c:v>1100</c:v>
                </c:pt>
                <c:pt idx="2007" formatCode="General">
                  <c:v>1100</c:v>
                </c:pt>
                <c:pt idx="2008" formatCode="General">
                  <c:v>1100</c:v>
                </c:pt>
                <c:pt idx="2009" formatCode="General">
                  <c:v>1100</c:v>
                </c:pt>
                <c:pt idx="2010" formatCode="General">
                  <c:v>1100</c:v>
                </c:pt>
                <c:pt idx="2011" formatCode="General">
                  <c:v>1100</c:v>
                </c:pt>
                <c:pt idx="2012" formatCode="General">
                  <c:v>1100</c:v>
                </c:pt>
                <c:pt idx="2013" formatCode="General">
                  <c:v>1100</c:v>
                </c:pt>
                <c:pt idx="2014" formatCode="General">
                  <c:v>1100</c:v>
                </c:pt>
                <c:pt idx="2015" formatCode="General">
                  <c:v>1100</c:v>
                </c:pt>
                <c:pt idx="2016" formatCode="General">
                  <c:v>1100</c:v>
                </c:pt>
                <c:pt idx="2017" formatCode="General">
                  <c:v>1100</c:v>
                </c:pt>
                <c:pt idx="2018" formatCode="General">
                  <c:v>1100</c:v>
                </c:pt>
                <c:pt idx="2019" formatCode="General">
                  <c:v>1100</c:v>
                </c:pt>
                <c:pt idx="2020" formatCode="General">
                  <c:v>1100</c:v>
                </c:pt>
                <c:pt idx="2021" formatCode="General">
                  <c:v>1100</c:v>
                </c:pt>
                <c:pt idx="2022" formatCode="General">
                  <c:v>1100</c:v>
                </c:pt>
                <c:pt idx="2023" formatCode="General">
                  <c:v>1100</c:v>
                </c:pt>
                <c:pt idx="2024" formatCode="General">
                  <c:v>1100</c:v>
                </c:pt>
                <c:pt idx="2025" formatCode="General">
                  <c:v>1100</c:v>
                </c:pt>
                <c:pt idx="2026" formatCode="General">
                  <c:v>1100</c:v>
                </c:pt>
                <c:pt idx="2027" formatCode="General">
                  <c:v>1100</c:v>
                </c:pt>
                <c:pt idx="2028" formatCode="General">
                  <c:v>1100</c:v>
                </c:pt>
                <c:pt idx="2029" formatCode="General">
                  <c:v>1100</c:v>
                </c:pt>
                <c:pt idx="2030" formatCode="General">
                  <c:v>1100</c:v>
                </c:pt>
                <c:pt idx="2031" formatCode="General">
                  <c:v>1100</c:v>
                </c:pt>
                <c:pt idx="2032" formatCode="General">
                  <c:v>1100</c:v>
                </c:pt>
                <c:pt idx="2033" formatCode="General">
                  <c:v>1100</c:v>
                </c:pt>
                <c:pt idx="2034" formatCode="General">
                  <c:v>1100</c:v>
                </c:pt>
                <c:pt idx="2035" formatCode="General">
                  <c:v>1100</c:v>
                </c:pt>
                <c:pt idx="2036" formatCode="General">
                  <c:v>1100</c:v>
                </c:pt>
                <c:pt idx="2037" formatCode="General">
                  <c:v>1100</c:v>
                </c:pt>
                <c:pt idx="2038" formatCode="General">
                  <c:v>1100</c:v>
                </c:pt>
                <c:pt idx="2039" formatCode="General">
                  <c:v>1100</c:v>
                </c:pt>
                <c:pt idx="2040" formatCode="General">
                  <c:v>1100</c:v>
                </c:pt>
                <c:pt idx="2041" formatCode="General">
                  <c:v>1100</c:v>
                </c:pt>
                <c:pt idx="2042" formatCode="General">
                  <c:v>1100</c:v>
                </c:pt>
                <c:pt idx="2043" formatCode="General">
                  <c:v>1100</c:v>
                </c:pt>
                <c:pt idx="2044" formatCode="General">
                  <c:v>1100</c:v>
                </c:pt>
                <c:pt idx="2045" formatCode="General">
                  <c:v>1100</c:v>
                </c:pt>
                <c:pt idx="2046" formatCode="General">
                  <c:v>1100</c:v>
                </c:pt>
                <c:pt idx="2047" formatCode="General">
                  <c:v>1100</c:v>
                </c:pt>
                <c:pt idx="2048" formatCode="General">
                  <c:v>1100</c:v>
                </c:pt>
                <c:pt idx="2049" formatCode="General">
                  <c:v>1100</c:v>
                </c:pt>
                <c:pt idx="2050" formatCode="General">
                  <c:v>1100</c:v>
                </c:pt>
                <c:pt idx="2051" formatCode="General">
                  <c:v>1100</c:v>
                </c:pt>
                <c:pt idx="2052" formatCode="General">
                  <c:v>1100</c:v>
                </c:pt>
                <c:pt idx="2053" formatCode="General">
                  <c:v>1100</c:v>
                </c:pt>
                <c:pt idx="2054" formatCode="General">
                  <c:v>1100</c:v>
                </c:pt>
                <c:pt idx="2055" formatCode="General">
                  <c:v>1100</c:v>
                </c:pt>
                <c:pt idx="2056" formatCode="General">
                  <c:v>1100</c:v>
                </c:pt>
                <c:pt idx="2057" formatCode="General">
                  <c:v>1100</c:v>
                </c:pt>
                <c:pt idx="2058" formatCode="General">
                  <c:v>1100</c:v>
                </c:pt>
                <c:pt idx="2059" formatCode="General">
                  <c:v>1100</c:v>
                </c:pt>
                <c:pt idx="2060" formatCode="General">
                  <c:v>1100</c:v>
                </c:pt>
                <c:pt idx="2061" formatCode="General">
                  <c:v>1100</c:v>
                </c:pt>
                <c:pt idx="2062" formatCode="General">
                  <c:v>1100</c:v>
                </c:pt>
                <c:pt idx="2063" formatCode="General">
                  <c:v>1100</c:v>
                </c:pt>
                <c:pt idx="2064" formatCode="General">
                  <c:v>1100</c:v>
                </c:pt>
                <c:pt idx="2065" formatCode="General">
                  <c:v>1100</c:v>
                </c:pt>
                <c:pt idx="2066" formatCode="General">
                  <c:v>1100</c:v>
                </c:pt>
                <c:pt idx="2067" formatCode="General">
                  <c:v>1100</c:v>
                </c:pt>
                <c:pt idx="2068" formatCode="General">
                  <c:v>1100</c:v>
                </c:pt>
                <c:pt idx="2069" formatCode="General">
                  <c:v>1100</c:v>
                </c:pt>
                <c:pt idx="2070" formatCode="General">
                  <c:v>1100</c:v>
                </c:pt>
                <c:pt idx="2071" formatCode="General">
                  <c:v>1100</c:v>
                </c:pt>
                <c:pt idx="2072" formatCode="General">
                  <c:v>1100</c:v>
                </c:pt>
                <c:pt idx="2073" formatCode="General">
                  <c:v>1100</c:v>
                </c:pt>
                <c:pt idx="2074" formatCode="General">
                  <c:v>1100</c:v>
                </c:pt>
                <c:pt idx="2075" formatCode="General">
                  <c:v>1100</c:v>
                </c:pt>
                <c:pt idx="2076" formatCode="General">
                  <c:v>1100</c:v>
                </c:pt>
                <c:pt idx="2077" formatCode="General">
                  <c:v>1100</c:v>
                </c:pt>
                <c:pt idx="2078" formatCode="General">
                  <c:v>1100</c:v>
                </c:pt>
                <c:pt idx="2079" formatCode="General">
                  <c:v>1100</c:v>
                </c:pt>
                <c:pt idx="2080" formatCode="General">
                  <c:v>1100</c:v>
                </c:pt>
                <c:pt idx="2081" formatCode="General">
                  <c:v>1100</c:v>
                </c:pt>
                <c:pt idx="2082" formatCode="General">
                  <c:v>1100</c:v>
                </c:pt>
                <c:pt idx="2083" formatCode="General">
                  <c:v>1100</c:v>
                </c:pt>
                <c:pt idx="2084" formatCode="General">
                  <c:v>1100</c:v>
                </c:pt>
                <c:pt idx="2085" formatCode="General">
                  <c:v>1100</c:v>
                </c:pt>
                <c:pt idx="2086" formatCode="General">
                  <c:v>1100</c:v>
                </c:pt>
                <c:pt idx="2087" formatCode="General">
                  <c:v>1100</c:v>
                </c:pt>
                <c:pt idx="2088" formatCode="General">
                  <c:v>1100</c:v>
                </c:pt>
                <c:pt idx="2089" formatCode="General">
                  <c:v>1100</c:v>
                </c:pt>
                <c:pt idx="2090" formatCode="General">
                  <c:v>1100</c:v>
                </c:pt>
                <c:pt idx="2091" formatCode="General">
                  <c:v>1100</c:v>
                </c:pt>
                <c:pt idx="2092" formatCode="General">
                  <c:v>1100</c:v>
                </c:pt>
                <c:pt idx="2093" formatCode="General">
                  <c:v>1100</c:v>
                </c:pt>
                <c:pt idx="2094" formatCode="General">
                  <c:v>1100</c:v>
                </c:pt>
                <c:pt idx="2095" formatCode="General">
                  <c:v>1100</c:v>
                </c:pt>
                <c:pt idx="2096" formatCode="General">
                  <c:v>1100</c:v>
                </c:pt>
                <c:pt idx="2097" formatCode="General">
                  <c:v>1100</c:v>
                </c:pt>
                <c:pt idx="2098" formatCode="General">
                  <c:v>1100</c:v>
                </c:pt>
                <c:pt idx="2099" formatCode="General">
                  <c:v>1100</c:v>
                </c:pt>
                <c:pt idx="2100" formatCode="General">
                  <c:v>1100</c:v>
                </c:pt>
                <c:pt idx="2101" formatCode="General">
                  <c:v>1100</c:v>
                </c:pt>
                <c:pt idx="2102" formatCode="General">
                  <c:v>1100</c:v>
                </c:pt>
                <c:pt idx="2103" formatCode="General">
                  <c:v>1100</c:v>
                </c:pt>
                <c:pt idx="2104" formatCode="General">
                  <c:v>1100</c:v>
                </c:pt>
                <c:pt idx="2105" formatCode="General">
                  <c:v>1100</c:v>
                </c:pt>
                <c:pt idx="2106" formatCode="General">
                  <c:v>1100</c:v>
                </c:pt>
                <c:pt idx="2107" formatCode="General">
                  <c:v>1100</c:v>
                </c:pt>
                <c:pt idx="2108" formatCode="General">
                  <c:v>1100</c:v>
                </c:pt>
                <c:pt idx="2109" formatCode="General">
                  <c:v>1100</c:v>
                </c:pt>
                <c:pt idx="2110" formatCode="General">
                  <c:v>1100</c:v>
                </c:pt>
                <c:pt idx="2111" formatCode="General">
                  <c:v>1100</c:v>
                </c:pt>
                <c:pt idx="2112" formatCode="General">
                  <c:v>1100</c:v>
                </c:pt>
                <c:pt idx="2113" formatCode="General">
                  <c:v>1100</c:v>
                </c:pt>
                <c:pt idx="2114" formatCode="General">
                  <c:v>1100</c:v>
                </c:pt>
                <c:pt idx="2115" formatCode="General">
                  <c:v>1100</c:v>
                </c:pt>
                <c:pt idx="2116" formatCode="General">
                  <c:v>1100</c:v>
                </c:pt>
                <c:pt idx="2117" formatCode="General">
                  <c:v>1100</c:v>
                </c:pt>
                <c:pt idx="2118" formatCode="General">
                  <c:v>1100</c:v>
                </c:pt>
                <c:pt idx="2119" formatCode="General">
                  <c:v>1100</c:v>
                </c:pt>
                <c:pt idx="2120" formatCode="General">
                  <c:v>1100</c:v>
                </c:pt>
                <c:pt idx="2121" formatCode="General">
                  <c:v>1100</c:v>
                </c:pt>
                <c:pt idx="2122" formatCode="General">
                  <c:v>1100</c:v>
                </c:pt>
                <c:pt idx="2123" formatCode="General">
                  <c:v>1100</c:v>
                </c:pt>
                <c:pt idx="2124" formatCode="General">
                  <c:v>1100</c:v>
                </c:pt>
                <c:pt idx="2125" formatCode="General">
                  <c:v>1100</c:v>
                </c:pt>
                <c:pt idx="2126" formatCode="General">
                  <c:v>1100</c:v>
                </c:pt>
                <c:pt idx="2127" formatCode="General">
                  <c:v>1100</c:v>
                </c:pt>
                <c:pt idx="2128" formatCode="General">
                  <c:v>1100</c:v>
                </c:pt>
                <c:pt idx="2129" formatCode="General">
                  <c:v>1100</c:v>
                </c:pt>
                <c:pt idx="2130" formatCode="General">
                  <c:v>1100</c:v>
                </c:pt>
                <c:pt idx="2131" formatCode="General">
                  <c:v>1100</c:v>
                </c:pt>
                <c:pt idx="2132" formatCode="General">
                  <c:v>1100</c:v>
                </c:pt>
                <c:pt idx="2133" formatCode="General">
                  <c:v>1100</c:v>
                </c:pt>
                <c:pt idx="2134" formatCode="General">
                  <c:v>1100</c:v>
                </c:pt>
                <c:pt idx="2135" formatCode="General">
                  <c:v>1100</c:v>
                </c:pt>
                <c:pt idx="2136" formatCode="General">
                  <c:v>1100</c:v>
                </c:pt>
                <c:pt idx="2137" formatCode="General">
                  <c:v>1100</c:v>
                </c:pt>
                <c:pt idx="2138" formatCode="General">
                  <c:v>1100</c:v>
                </c:pt>
                <c:pt idx="2139" formatCode="General">
                  <c:v>1100</c:v>
                </c:pt>
                <c:pt idx="2140" formatCode="General">
                  <c:v>1100</c:v>
                </c:pt>
                <c:pt idx="2141" formatCode="General">
                  <c:v>1100</c:v>
                </c:pt>
                <c:pt idx="2142" formatCode="General">
                  <c:v>1100</c:v>
                </c:pt>
                <c:pt idx="2143" formatCode="General">
                  <c:v>1100</c:v>
                </c:pt>
                <c:pt idx="2144" formatCode="General">
                  <c:v>1100</c:v>
                </c:pt>
                <c:pt idx="2145" formatCode="General">
                  <c:v>1100</c:v>
                </c:pt>
                <c:pt idx="2146" formatCode="General">
                  <c:v>1100</c:v>
                </c:pt>
                <c:pt idx="2147" formatCode="General">
                  <c:v>1100</c:v>
                </c:pt>
                <c:pt idx="2148" formatCode="General">
                  <c:v>1100</c:v>
                </c:pt>
                <c:pt idx="2149" formatCode="General">
                  <c:v>1100</c:v>
                </c:pt>
                <c:pt idx="2150" formatCode="General">
                  <c:v>1100</c:v>
                </c:pt>
                <c:pt idx="2151" formatCode="General">
                  <c:v>1100</c:v>
                </c:pt>
                <c:pt idx="2152" formatCode="General">
                  <c:v>1100</c:v>
                </c:pt>
                <c:pt idx="2153" formatCode="General">
                  <c:v>1100</c:v>
                </c:pt>
                <c:pt idx="2154" formatCode="General">
                  <c:v>1100</c:v>
                </c:pt>
                <c:pt idx="2155" formatCode="General">
                  <c:v>1100</c:v>
                </c:pt>
                <c:pt idx="2156" formatCode="General">
                  <c:v>1100</c:v>
                </c:pt>
                <c:pt idx="2157" formatCode="General">
                  <c:v>1100</c:v>
                </c:pt>
                <c:pt idx="2158" formatCode="General">
                  <c:v>1100</c:v>
                </c:pt>
                <c:pt idx="2159" formatCode="General">
                  <c:v>1100</c:v>
                </c:pt>
                <c:pt idx="2160" formatCode="General">
                  <c:v>1100</c:v>
                </c:pt>
                <c:pt idx="2161" formatCode="General">
                  <c:v>1100</c:v>
                </c:pt>
                <c:pt idx="2162" formatCode="General">
                  <c:v>1100</c:v>
                </c:pt>
                <c:pt idx="2163" formatCode="General">
                  <c:v>1100</c:v>
                </c:pt>
                <c:pt idx="2164" formatCode="General">
                  <c:v>1100</c:v>
                </c:pt>
                <c:pt idx="2165" formatCode="General">
                  <c:v>1100</c:v>
                </c:pt>
                <c:pt idx="2166" formatCode="General">
                  <c:v>1100</c:v>
                </c:pt>
                <c:pt idx="2167" formatCode="General">
                  <c:v>1100</c:v>
                </c:pt>
                <c:pt idx="2168" formatCode="General">
                  <c:v>1100</c:v>
                </c:pt>
                <c:pt idx="2169" formatCode="General">
                  <c:v>1100</c:v>
                </c:pt>
                <c:pt idx="2170" formatCode="General">
                  <c:v>1100</c:v>
                </c:pt>
                <c:pt idx="2171" formatCode="General">
                  <c:v>1100</c:v>
                </c:pt>
                <c:pt idx="2172" formatCode="General">
                  <c:v>1100</c:v>
                </c:pt>
                <c:pt idx="2173" formatCode="General">
                  <c:v>1100</c:v>
                </c:pt>
                <c:pt idx="2174" formatCode="General">
                  <c:v>1100</c:v>
                </c:pt>
                <c:pt idx="2175" formatCode="General">
                  <c:v>1100</c:v>
                </c:pt>
                <c:pt idx="2176" formatCode="General">
                  <c:v>1100</c:v>
                </c:pt>
                <c:pt idx="2177" formatCode="General">
                  <c:v>1100</c:v>
                </c:pt>
                <c:pt idx="2178" formatCode="General">
                  <c:v>1100</c:v>
                </c:pt>
                <c:pt idx="2179" formatCode="General">
                  <c:v>1100</c:v>
                </c:pt>
                <c:pt idx="2180" formatCode="General">
                  <c:v>1100</c:v>
                </c:pt>
                <c:pt idx="2181" formatCode="General">
                  <c:v>1100</c:v>
                </c:pt>
                <c:pt idx="2182" formatCode="General">
                  <c:v>1100</c:v>
                </c:pt>
                <c:pt idx="2183" formatCode="General">
                  <c:v>1100</c:v>
                </c:pt>
                <c:pt idx="2184" formatCode="General">
                  <c:v>1100</c:v>
                </c:pt>
                <c:pt idx="2185" formatCode="General">
                  <c:v>1100</c:v>
                </c:pt>
                <c:pt idx="2186" formatCode="General">
                  <c:v>1100</c:v>
                </c:pt>
                <c:pt idx="2187" formatCode="General">
                  <c:v>1100</c:v>
                </c:pt>
                <c:pt idx="2188" formatCode="General">
                  <c:v>1100</c:v>
                </c:pt>
                <c:pt idx="2189" formatCode="General">
                  <c:v>1100</c:v>
                </c:pt>
                <c:pt idx="2190" formatCode="General">
                  <c:v>1100</c:v>
                </c:pt>
                <c:pt idx="2191" formatCode="General">
                  <c:v>1100</c:v>
                </c:pt>
                <c:pt idx="2192" formatCode="General">
                  <c:v>1100</c:v>
                </c:pt>
                <c:pt idx="2193" formatCode="General">
                  <c:v>1100</c:v>
                </c:pt>
                <c:pt idx="2194" formatCode="General">
                  <c:v>1100</c:v>
                </c:pt>
                <c:pt idx="2195" formatCode="General">
                  <c:v>1100</c:v>
                </c:pt>
                <c:pt idx="2196" formatCode="General">
                  <c:v>1100</c:v>
                </c:pt>
                <c:pt idx="2197" formatCode="General">
                  <c:v>1100</c:v>
                </c:pt>
                <c:pt idx="2198" formatCode="General">
                  <c:v>1100</c:v>
                </c:pt>
                <c:pt idx="2199" formatCode="General">
                  <c:v>1100</c:v>
                </c:pt>
                <c:pt idx="2200" formatCode="General">
                  <c:v>1100</c:v>
                </c:pt>
                <c:pt idx="2201" formatCode="General">
                  <c:v>1100</c:v>
                </c:pt>
                <c:pt idx="2202" formatCode="General">
                  <c:v>1100</c:v>
                </c:pt>
                <c:pt idx="2203" formatCode="General">
                  <c:v>1100</c:v>
                </c:pt>
                <c:pt idx="2204" formatCode="General">
                  <c:v>1100</c:v>
                </c:pt>
                <c:pt idx="2205" formatCode="General">
                  <c:v>1100</c:v>
                </c:pt>
                <c:pt idx="2206" formatCode="General">
                  <c:v>1100</c:v>
                </c:pt>
                <c:pt idx="2207" formatCode="General">
                  <c:v>1100</c:v>
                </c:pt>
                <c:pt idx="2208" formatCode="General">
                  <c:v>1100</c:v>
                </c:pt>
                <c:pt idx="2209" formatCode="General">
                  <c:v>1100</c:v>
                </c:pt>
                <c:pt idx="2210" formatCode="General">
                  <c:v>1100</c:v>
                </c:pt>
                <c:pt idx="2211" formatCode="General">
                  <c:v>1100</c:v>
                </c:pt>
                <c:pt idx="2212" formatCode="General">
                  <c:v>1100</c:v>
                </c:pt>
                <c:pt idx="2213" formatCode="General">
                  <c:v>1100</c:v>
                </c:pt>
                <c:pt idx="2214" formatCode="General">
                  <c:v>1100</c:v>
                </c:pt>
                <c:pt idx="2215" formatCode="General">
                  <c:v>1100</c:v>
                </c:pt>
                <c:pt idx="2216" formatCode="General">
                  <c:v>1100</c:v>
                </c:pt>
                <c:pt idx="2217" formatCode="General">
                  <c:v>1100</c:v>
                </c:pt>
                <c:pt idx="2218" formatCode="General">
                  <c:v>1100</c:v>
                </c:pt>
                <c:pt idx="2219" formatCode="General">
                  <c:v>1100</c:v>
                </c:pt>
                <c:pt idx="2220" formatCode="General">
                  <c:v>1100</c:v>
                </c:pt>
                <c:pt idx="2221" formatCode="General">
                  <c:v>1100</c:v>
                </c:pt>
                <c:pt idx="2222" formatCode="General">
                  <c:v>1100</c:v>
                </c:pt>
                <c:pt idx="2223" formatCode="General">
                  <c:v>1100</c:v>
                </c:pt>
                <c:pt idx="2224" formatCode="General">
                  <c:v>1100</c:v>
                </c:pt>
                <c:pt idx="2225" formatCode="General">
                  <c:v>1100</c:v>
                </c:pt>
                <c:pt idx="2226" formatCode="General">
                  <c:v>1100</c:v>
                </c:pt>
                <c:pt idx="2227" formatCode="General">
                  <c:v>1100</c:v>
                </c:pt>
                <c:pt idx="2228" formatCode="General">
                  <c:v>1100</c:v>
                </c:pt>
                <c:pt idx="2229" formatCode="General">
                  <c:v>1100</c:v>
                </c:pt>
                <c:pt idx="2230" formatCode="General">
                  <c:v>1100</c:v>
                </c:pt>
                <c:pt idx="2231" formatCode="General">
                  <c:v>1100</c:v>
                </c:pt>
                <c:pt idx="2232" formatCode="General">
                  <c:v>1100</c:v>
                </c:pt>
                <c:pt idx="2233" formatCode="General">
                  <c:v>1100</c:v>
                </c:pt>
                <c:pt idx="2234" formatCode="General">
                  <c:v>1100</c:v>
                </c:pt>
                <c:pt idx="2235" formatCode="General">
                  <c:v>1100</c:v>
                </c:pt>
                <c:pt idx="2236" formatCode="General">
                  <c:v>1100</c:v>
                </c:pt>
                <c:pt idx="2237" formatCode="General">
                  <c:v>1100</c:v>
                </c:pt>
                <c:pt idx="2238" formatCode="General">
                  <c:v>1100</c:v>
                </c:pt>
                <c:pt idx="2239" formatCode="General">
                  <c:v>1100</c:v>
                </c:pt>
                <c:pt idx="2240" formatCode="General">
                  <c:v>1100</c:v>
                </c:pt>
                <c:pt idx="2241" formatCode="General">
                  <c:v>1100</c:v>
                </c:pt>
                <c:pt idx="2242" formatCode="General">
                  <c:v>1100</c:v>
                </c:pt>
                <c:pt idx="2243" formatCode="General">
                  <c:v>1100</c:v>
                </c:pt>
                <c:pt idx="2244" formatCode="General">
                  <c:v>1100</c:v>
                </c:pt>
                <c:pt idx="2245" formatCode="General">
                  <c:v>1100</c:v>
                </c:pt>
                <c:pt idx="2246" formatCode="General">
                  <c:v>1100</c:v>
                </c:pt>
                <c:pt idx="2247" formatCode="General">
                  <c:v>1100</c:v>
                </c:pt>
                <c:pt idx="2248" formatCode="General">
                  <c:v>1100</c:v>
                </c:pt>
                <c:pt idx="2249" formatCode="General">
                  <c:v>1100</c:v>
                </c:pt>
                <c:pt idx="2250" formatCode="General">
                  <c:v>1100</c:v>
                </c:pt>
                <c:pt idx="2251" formatCode="General">
                  <c:v>1100</c:v>
                </c:pt>
                <c:pt idx="2252" formatCode="General">
                  <c:v>1100</c:v>
                </c:pt>
                <c:pt idx="2253" formatCode="General">
                  <c:v>1100</c:v>
                </c:pt>
                <c:pt idx="2254" formatCode="General">
                  <c:v>1100</c:v>
                </c:pt>
                <c:pt idx="2255" formatCode="General">
                  <c:v>1100</c:v>
                </c:pt>
                <c:pt idx="2256" formatCode="General">
                  <c:v>1100</c:v>
                </c:pt>
                <c:pt idx="2257" formatCode="General">
                  <c:v>1100</c:v>
                </c:pt>
                <c:pt idx="2258" formatCode="General">
                  <c:v>1100</c:v>
                </c:pt>
                <c:pt idx="2259" formatCode="General">
                  <c:v>1100</c:v>
                </c:pt>
                <c:pt idx="2260" formatCode="General">
                  <c:v>1100</c:v>
                </c:pt>
                <c:pt idx="2261" formatCode="General">
                  <c:v>1100</c:v>
                </c:pt>
                <c:pt idx="2262" formatCode="General">
                  <c:v>1100</c:v>
                </c:pt>
                <c:pt idx="2263" formatCode="General">
                  <c:v>1100</c:v>
                </c:pt>
                <c:pt idx="2264" formatCode="General">
                  <c:v>1100</c:v>
                </c:pt>
                <c:pt idx="2265" formatCode="General">
                  <c:v>1100</c:v>
                </c:pt>
                <c:pt idx="2266" formatCode="General">
                  <c:v>1100</c:v>
                </c:pt>
                <c:pt idx="2267" formatCode="General">
                  <c:v>1100</c:v>
                </c:pt>
                <c:pt idx="2268" formatCode="General">
                  <c:v>1100</c:v>
                </c:pt>
                <c:pt idx="2269" formatCode="General">
                  <c:v>1100</c:v>
                </c:pt>
                <c:pt idx="2270" formatCode="General">
                  <c:v>1100</c:v>
                </c:pt>
                <c:pt idx="2271" formatCode="General">
                  <c:v>1100</c:v>
                </c:pt>
                <c:pt idx="2272" formatCode="General">
                  <c:v>1100</c:v>
                </c:pt>
                <c:pt idx="2273" formatCode="General">
                  <c:v>1100</c:v>
                </c:pt>
                <c:pt idx="2274" formatCode="General">
                  <c:v>1100</c:v>
                </c:pt>
                <c:pt idx="2275" formatCode="General">
                  <c:v>1100</c:v>
                </c:pt>
                <c:pt idx="2276" formatCode="General">
                  <c:v>1100</c:v>
                </c:pt>
                <c:pt idx="2277" formatCode="General">
                  <c:v>1100</c:v>
                </c:pt>
                <c:pt idx="2278" formatCode="General">
                  <c:v>1100</c:v>
                </c:pt>
                <c:pt idx="2279" formatCode="General">
                  <c:v>1100</c:v>
                </c:pt>
                <c:pt idx="2280" formatCode="General">
                  <c:v>1100</c:v>
                </c:pt>
                <c:pt idx="2281" formatCode="General">
                  <c:v>1100</c:v>
                </c:pt>
                <c:pt idx="2282" formatCode="General">
                  <c:v>1100</c:v>
                </c:pt>
                <c:pt idx="2283" formatCode="General">
                  <c:v>1100</c:v>
                </c:pt>
                <c:pt idx="2284" formatCode="General">
                  <c:v>1100</c:v>
                </c:pt>
                <c:pt idx="2285" formatCode="General">
                  <c:v>1100</c:v>
                </c:pt>
                <c:pt idx="2286" formatCode="General">
                  <c:v>1100</c:v>
                </c:pt>
                <c:pt idx="2287" formatCode="General">
                  <c:v>1100</c:v>
                </c:pt>
                <c:pt idx="2288" formatCode="General">
                  <c:v>1100</c:v>
                </c:pt>
                <c:pt idx="2289" formatCode="General">
                  <c:v>1100</c:v>
                </c:pt>
                <c:pt idx="2290" formatCode="General">
                  <c:v>1100</c:v>
                </c:pt>
                <c:pt idx="2291" formatCode="General">
                  <c:v>1100</c:v>
                </c:pt>
                <c:pt idx="2292" formatCode="General">
                  <c:v>1100</c:v>
                </c:pt>
                <c:pt idx="2293" formatCode="General">
                  <c:v>1100</c:v>
                </c:pt>
                <c:pt idx="2294" formatCode="General">
                  <c:v>1100</c:v>
                </c:pt>
                <c:pt idx="2295" formatCode="General">
                  <c:v>1100</c:v>
                </c:pt>
                <c:pt idx="2296" formatCode="General">
                  <c:v>1100</c:v>
                </c:pt>
                <c:pt idx="2297" formatCode="General">
                  <c:v>1100</c:v>
                </c:pt>
                <c:pt idx="2298" formatCode="General">
                  <c:v>1100</c:v>
                </c:pt>
                <c:pt idx="2299" formatCode="General">
                  <c:v>1100</c:v>
                </c:pt>
                <c:pt idx="2300" formatCode="General">
                  <c:v>1100</c:v>
                </c:pt>
                <c:pt idx="2301" formatCode="General">
                  <c:v>1100</c:v>
                </c:pt>
                <c:pt idx="2302" formatCode="General">
                  <c:v>1100</c:v>
                </c:pt>
                <c:pt idx="2303" formatCode="General">
                  <c:v>1100</c:v>
                </c:pt>
                <c:pt idx="2304" formatCode="General">
                  <c:v>1100</c:v>
                </c:pt>
                <c:pt idx="2305" formatCode="General">
                  <c:v>1100</c:v>
                </c:pt>
                <c:pt idx="2306" formatCode="General">
                  <c:v>1100</c:v>
                </c:pt>
                <c:pt idx="2307" formatCode="General">
                  <c:v>1100</c:v>
                </c:pt>
                <c:pt idx="2308" formatCode="General">
                  <c:v>1100</c:v>
                </c:pt>
                <c:pt idx="2309" formatCode="General">
                  <c:v>1100</c:v>
                </c:pt>
                <c:pt idx="2310" formatCode="General">
                  <c:v>1100</c:v>
                </c:pt>
                <c:pt idx="2311" formatCode="General">
                  <c:v>1100</c:v>
                </c:pt>
                <c:pt idx="2312" formatCode="General">
                  <c:v>1100</c:v>
                </c:pt>
                <c:pt idx="2313" formatCode="General">
                  <c:v>1100</c:v>
                </c:pt>
                <c:pt idx="2314" formatCode="General">
                  <c:v>1100</c:v>
                </c:pt>
                <c:pt idx="2315" formatCode="General">
                  <c:v>1100</c:v>
                </c:pt>
                <c:pt idx="2316" formatCode="General">
                  <c:v>1100</c:v>
                </c:pt>
                <c:pt idx="2317" formatCode="General">
                  <c:v>1100</c:v>
                </c:pt>
                <c:pt idx="2318" formatCode="General">
                  <c:v>1100</c:v>
                </c:pt>
                <c:pt idx="2319" formatCode="General">
                  <c:v>1100</c:v>
                </c:pt>
                <c:pt idx="2320" formatCode="General">
                  <c:v>1100</c:v>
                </c:pt>
                <c:pt idx="2321" formatCode="General">
                  <c:v>1100</c:v>
                </c:pt>
                <c:pt idx="2322" formatCode="General">
                  <c:v>1100</c:v>
                </c:pt>
                <c:pt idx="2323" formatCode="General">
                  <c:v>1100</c:v>
                </c:pt>
                <c:pt idx="2324" formatCode="General">
                  <c:v>1100</c:v>
                </c:pt>
                <c:pt idx="2325" formatCode="General">
                  <c:v>1100</c:v>
                </c:pt>
                <c:pt idx="2326" formatCode="General">
                  <c:v>1100</c:v>
                </c:pt>
                <c:pt idx="2327" formatCode="General">
                  <c:v>1100</c:v>
                </c:pt>
                <c:pt idx="2328" formatCode="General">
                  <c:v>1100</c:v>
                </c:pt>
                <c:pt idx="2329" formatCode="General">
                  <c:v>1100</c:v>
                </c:pt>
                <c:pt idx="2330" formatCode="General">
                  <c:v>1100</c:v>
                </c:pt>
                <c:pt idx="2331" formatCode="General">
                  <c:v>1100</c:v>
                </c:pt>
                <c:pt idx="2332" formatCode="General">
                  <c:v>1100</c:v>
                </c:pt>
                <c:pt idx="2333" formatCode="General">
                  <c:v>1100</c:v>
                </c:pt>
                <c:pt idx="2334" formatCode="General">
                  <c:v>1100</c:v>
                </c:pt>
                <c:pt idx="2335" formatCode="General">
                  <c:v>1100</c:v>
                </c:pt>
                <c:pt idx="2336" formatCode="General">
                  <c:v>1100</c:v>
                </c:pt>
                <c:pt idx="2337" formatCode="General">
                  <c:v>1100</c:v>
                </c:pt>
                <c:pt idx="2338" formatCode="General">
                  <c:v>1100</c:v>
                </c:pt>
                <c:pt idx="2339" formatCode="General">
                  <c:v>1100</c:v>
                </c:pt>
                <c:pt idx="2340" formatCode="General">
                  <c:v>1100</c:v>
                </c:pt>
                <c:pt idx="2341" formatCode="General">
                  <c:v>1100</c:v>
                </c:pt>
                <c:pt idx="2342" formatCode="General">
                  <c:v>1100</c:v>
                </c:pt>
                <c:pt idx="2343" formatCode="General">
                  <c:v>1100</c:v>
                </c:pt>
                <c:pt idx="2344" formatCode="General">
                  <c:v>1100</c:v>
                </c:pt>
                <c:pt idx="2345" formatCode="General">
                  <c:v>1100</c:v>
                </c:pt>
                <c:pt idx="2346" formatCode="General">
                  <c:v>1100</c:v>
                </c:pt>
                <c:pt idx="2347" formatCode="General">
                  <c:v>1100</c:v>
                </c:pt>
                <c:pt idx="2348" formatCode="General">
                  <c:v>1100</c:v>
                </c:pt>
                <c:pt idx="2349" formatCode="General">
                  <c:v>1100</c:v>
                </c:pt>
                <c:pt idx="2350" formatCode="General">
                  <c:v>1100</c:v>
                </c:pt>
                <c:pt idx="2351" formatCode="General">
                  <c:v>1100</c:v>
                </c:pt>
                <c:pt idx="2352" formatCode="General">
                  <c:v>1100</c:v>
                </c:pt>
                <c:pt idx="2353" formatCode="General">
                  <c:v>1100</c:v>
                </c:pt>
                <c:pt idx="2354" formatCode="General">
                  <c:v>1100</c:v>
                </c:pt>
                <c:pt idx="2355" formatCode="General">
                  <c:v>1100</c:v>
                </c:pt>
                <c:pt idx="2356" formatCode="General">
                  <c:v>1100</c:v>
                </c:pt>
                <c:pt idx="2357" formatCode="General">
                  <c:v>1100</c:v>
                </c:pt>
                <c:pt idx="2358" formatCode="General">
                  <c:v>1100</c:v>
                </c:pt>
                <c:pt idx="2359" formatCode="General">
                  <c:v>1100</c:v>
                </c:pt>
                <c:pt idx="2360" formatCode="General">
                  <c:v>1100</c:v>
                </c:pt>
                <c:pt idx="2361" formatCode="General">
                  <c:v>1100</c:v>
                </c:pt>
                <c:pt idx="2362" formatCode="General">
                  <c:v>1100</c:v>
                </c:pt>
                <c:pt idx="2363" formatCode="General">
                  <c:v>1100</c:v>
                </c:pt>
                <c:pt idx="2364" formatCode="General">
                  <c:v>1100</c:v>
                </c:pt>
                <c:pt idx="2365" formatCode="General">
                  <c:v>1100</c:v>
                </c:pt>
                <c:pt idx="2366" formatCode="General">
                  <c:v>1100</c:v>
                </c:pt>
                <c:pt idx="2367" formatCode="General">
                  <c:v>1100</c:v>
                </c:pt>
                <c:pt idx="2368" formatCode="General">
                  <c:v>1100</c:v>
                </c:pt>
                <c:pt idx="2369" formatCode="General">
                  <c:v>1100</c:v>
                </c:pt>
                <c:pt idx="2370" formatCode="General">
                  <c:v>1100</c:v>
                </c:pt>
                <c:pt idx="2371" formatCode="General">
                  <c:v>1100</c:v>
                </c:pt>
                <c:pt idx="2372" formatCode="General">
                  <c:v>1100</c:v>
                </c:pt>
                <c:pt idx="2373" formatCode="General">
                  <c:v>1100</c:v>
                </c:pt>
                <c:pt idx="2374" formatCode="General">
                  <c:v>1100</c:v>
                </c:pt>
                <c:pt idx="2375" formatCode="General">
                  <c:v>1100</c:v>
                </c:pt>
                <c:pt idx="2376" formatCode="General">
                  <c:v>1100</c:v>
                </c:pt>
                <c:pt idx="2377" formatCode="General">
                  <c:v>1100</c:v>
                </c:pt>
                <c:pt idx="2378" formatCode="General">
                  <c:v>1100</c:v>
                </c:pt>
                <c:pt idx="2379" formatCode="General">
                  <c:v>1100</c:v>
                </c:pt>
                <c:pt idx="2380" formatCode="General">
                  <c:v>1100</c:v>
                </c:pt>
                <c:pt idx="2381" formatCode="General">
                  <c:v>1100</c:v>
                </c:pt>
                <c:pt idx="2382" formatCode="General">
                  <c:v>1100</c:v>
                </c:pt>
                <c:pt idx="2383" formatCode="General">
                  <c:v>1100</c:v>
                </c:pt>
                <c:pt idx="2384" formatCode="General">
                  <c:v>1100</c:v>
                </c:pt>
                <c:pt idx="2385" formatCode="General">
                  <c:v>1100</c:v>
                </c:pt>
                <c:pt idx="2386" formatCode="General">
                  <c:v>1100</c:v>
                </c:pt>
                <c:pt idx="2387" formatCode="General">
                  <c:v>1100</c:v>
                </c:pt>
                <c:pt idx="2388" formatCode="General">
                  <c:v>1100</c:v>
                </c:pt>
                <c:pt idx="2389" formatCode="General">
                  <c:v>1100</c:v>
                </c:pt>
                <c:pt idx="2390" formatCode="General">
                  <c:v>1100</c:v>
                </c:pt>
                <c:pt idx="2391" formatCode="General">
                  <c:v>1100</c:v>
                </c:pt>
                <c:pt idx="2392" formatCode="General">
                  <c:v>1100</c:v>
                </c:pt>
                <c:pt idx="2393" formatCode="General">
                  <c:v>1100</c:v>
                </c:pt>
                <c:pt idx="2394" formatCode="General">
                  <c:v>1100</c:v>
                </c:pt>
                <c:pt idx="2395" formatCode="General">
                  <c:v>1100</c:v>
                </c:pt>
                <c:pt idx="2396" formatCode="General">
                  <c:v>1100</c:v>
                </c:pt>
                <c:pt idx="2397" formatCode="General">
                  <c:v>1100</c:v>
                </c:pt>
                <c:pt idx="2398" formatCode="General">
                  <c:v>1100</c:v>
                </c:pt>
                <c:pt idx="2399" formatCode="General">
                  <c:v>1100</c:v>
                </c:pt>
                <c:pt idx="2400" formatCode="General">
                  <c:v>1100</c:v>
                </c:pt>
                <c:pt idx="2401" formatCode="General">
                  <c:v>1100</c:v>
                </c:pt>
                <c:pt idx="2402" formatCode="General">
                  <c:v>1100</c:v>
                </c:pt>
                <c:pt idx="2403" formatCode="General">
                  <c:v>1100</c:v>
                </c:pt>
                <c:pt idx="2404" formatCode="General">
                  <c:v>1100</c:v>
                </c:pt>
                <c:pt idx="2405" formatCode="General">
                  <c:v>1100</c:v>
                </c:pt>
                <c:pt idx="2406" formatCode="General">
                  <c:v>1100</c:v>
                </c:pt>
                <c:pt idx="2407" formatCode="General">
                  <c:v>1100</c:v>
                </c:pt>
                <c:pt idx="2408" formatCode="General">
                  <c:v>1100</c:v>
                </c:pt>
                <c:pt idx="2409" formatCode="General">
                  <c:v>1100</c:v>
                </c:pt>
                <c:pt idx="2410" formatCode="General">
                  <c:v>1100</c:v>
                </c:pt>
                <c:pt idx="2411" formatCode="General">
                  <c:v>1100</c:v>
                </c:pt>
                <c:pt idx="2412" formatCode="General">
                  <c:v>1100</c:v>
                </c:pt>
                <c:pt idx="2413" formatCode="General">
                  <c:v>1100</c:v>
                </c:pt>
                <c:pt idx="2414" formatCode="General">
                  <c:v>1100</c:v>
                </c:pt>
                <c:pt idx="2415" formatCode="General">
                  <c:v>1100</c:v>
                </c:pt>
                <c:pt idx="2416" formatCode="General">
                  <c:v>1100</c:v>
                </c:pt>
                <c:pt idx="2417" formatCode="General">
                  <c:v>1100</c:v>
                </c:pt>
                <c:pt idx="2418" formatCode="General">
                  <c:v>1100</c:v>
                </c:pt>
                <c:pt idx="2419" formatCode="General">
                  <c:v>1100</c:v>
                </c:pt>
                <c:pt idx="2420" formatCode="General">
                  <c:v>1100</c:v>
                </c:pt>
                <c:pt idx="2421" formatCode="General">
                  <c:v>1100</c:v>
                </c:pt>
                <c:pt idx="2422" formatCode="General">
                  <c:v>1100</c:v>
                </c:pt>
                <c:pt idx="2423" formatCode="General">
                  <c:v>1100</c:v>
                </c:pt>
                <c:pt idx="2424" formatCode="General">
                  <c:v>1100</c:v>
                </c:pt>
                <c:pt idx="2425" formatCode="General">
                  <c:v>1100</c:v>
                </c:pt>
                <c:pt idx="2426" formatCode="General">
                  <c:v>1100</c:v>
                </c:pt>
                <c:pt idx="2427" formatCode="General">
                  <c:v>1100</c:v>
                </c:pt>
                <c:pt idx="2428" formatCode="General">
                  <c:v>1100</c:v>
                </c:pt>
                <c:pt idx="2429" formatCode="General">
                  <c:v>1100</c:v>
                </c:pt>
                <c:pt idx="2430" formatCode="General">
                  <c:v>1100</c:v>
                </c:pt>
                <c:pt idx="2431" formatCode="General">
                  <c:v>1100</c:v>
                </c:pt>
                <c:pt idx="2432" formatCode="General">
                  <c:v>1100</c:v>
                </c:pt>
                <c:pt idx="2433" formatCode="General">
                  <c:v>1100</c:v>
                </c:pt>
                <c:pt idx="2434" formatCode="General">
                  <c:v>1100</c:v>
                </c:pt>
                <c:pt idx="2435" formatCode="General">
                  <c:v>1100</c:v>
                </c:pt>
                <c:pt idx="2436" formatCode="General">
                  <c:v>1100</c:v>
                </c:pt>
                <c:pt idx="2437" formatCode="General">
                  <c:v>1100</c:v>
                </c:pt>
                <c:pt idx="2438" formatCode="General">
                  <c:v>1100</c:v>
                </c:pt>
                <c:pt idx="2439" formatCode="General">
                  <c:v>1100</c:v>
                </c:pt>
                <c:pt idx="2440" formatCode="General">
                  <c:v>1100</c:v>
                </c:pt>
                <c:pt idx="2441" formatCode="General">
                  <c:v>1100</c:v>
                </c:pt>
                <c:pt idx="2442" formatCode="General">
                  <c:v>1100</c:v>
                </c:pt>
                <c:pt idx="2443" formatCode="General">
                  <c:v>1100</c:v>
                </c:pt>
                <c:pt idx="2444" formatCode="General">
                  <c:v>1100</c:v>
                </c:pt>
                <c:pt idx="2445" formatCode="General">
                  <c:v>1100</c:v>
                </c:pt>
                <c:pt idx="2446" formatCode="General">
                  <c:v>1100</c:v>
                </c:pt>
                <c:pt idx="2447" formatCode="General">
                  <c:v>1100</c:v>
                </c:pt>
                <c:pt idx="2448" formatCode="General">
                  <c:v>1100</c:v>
                </c:pt>
                <c:pt idx="2449" formatCode="General">
                  <c:v>1100</c:v>
                </c:pt>
                <c:pt idx="2450" formatCode="General">
                  <c:v>1100</c:v>
                </c:pt>
                <c:pt idx="2451" formatCode="General">
                  <c:v>1100</c:v>
                </c:pt>
                <c:pt idx="2452" formatCode="General">
                  <c:v>1100</c:v>
                </c:pt>
                <c:pt idx="2453" formatCode="General">
                  <c:v>1100</c:v>
                </c:pt>
                <c:pt idx="2454" formatCode="General">
                  <c:v>1100</c:v>
                </c:pt>
                <c:pt idx="2455" formatCode="General">
                  <c:v>1100</c:v>
                </c:pt>
                <c:pt idx="2456" formatCode="General">
                  <c:v>1100</c:v>
                </c:pt>
                <c:pt idx="2457" formatCode="General">
                  <c:v>1100</c:v>
                </c:pt>
                <c:pt idx="2458" formatCode="General">
                  <c:v>1100</c:v>
                </c:pt>
                <c:pt idx="2459" formatCode="General">
                  <c:v>1100</c:v>
                </c:pt>
                <c:pt idx="2460" formatCode="General">
                  <c:v>1100</c:v>
                </c:pt>
                <c:pt idx="2461" formatCode="General">
                  <c:v>1100</c:v>
                </c:pt>
                <c:pt idx="2462" formatCode="General">
                  <c:v>1100</c:v>
                </c:pt>
                <c:pt idx="2463" formatCode="General">
                  <c:v>1100</c:v>
                </c:pt>
                <c:pt idx="2464" formatCode="General">
                  <c:v>1100</c:v>
                </c:pt>
                <c:pt idx="2465" formatCode="General">
                  <c:v>1100</c:v>
                </c:pt>
                <c:pt idx="2466" formatCode="General">
                  <c:v>1100</c:v>
                </c:pt>
                <c:pt idx="2467" formatCode="General">
                  <c:v>1100</c:v>
                </c:pt>
                <c:pt idx="2468" formatCode="General">
                  <c:v>1100</c:v>
                </c:pt>
                <c:pt idx="2469" formatCode="General">
                  <c:v>1100</c:v>
                </c:pt>
                <c:pt idx="2470" formatCode="General">
                  <c:v>1100</c:v>
                </c:pt>
                <c:pt idx="2471" formatCode="General">
                  <c:v>1100</c:v>
                </c:pt>
                <c:pt idx="2472" formatCode="General">
                  <c:v>1100</c:v>
                </c:pt>
                <c:pt idx="2473" formatCode="General">
                  <c:v>1100</c:v>
                </c:pt>
                <c:pt idx="2474" formatCode="General">
                  <c:v>1100</c:v>
                </c:pt>
                <c:pt idx="2475" formatCode="General">
                  <c:v>1100</c:v>
                </c:pt>
                <c:pt idx="2476" formatCode="General">
                  <c:v>1100</c:v>
                </c:pt>
                <c:pt idx="2477" formatCode="General">
                  <c:v>1100</c:v>
                </c:pt>
                <c:pt idx="2478" formatCode="General">
                  <c:v>1100</c:v>
                </c:pt>
                <c:pt idx="2479" formatCode="General">
                  <c:v>1100</c:v>
                </c:pt>
                <c:pt idx="2480" formatCode="General">
                  <c:v>1100</c:v>
                </c:pt>
                <c:pt idx="2481" formatCode="General">
                  <c:v>1100</c:v>
                </c:pt>
                <c:pt idx="2482" formatCode="General">
                  <c:v>1100</c:v>
                </c:pt>
                <c:pt idx="2483" formatCode="General">
                  <c:v>1100</c:v>
                </c:pt>
                <c:pt idx="2484" formatCode="General">
                  <c:v>1100</c:v>
                </c:pt>
                <c:pt idx="2485" formatCode="General">
                  <c:v>1100</c:v>
                </c:pt>
                <c:pt idx="2486" formatCode="General">
                  <c:v>1100</c:v>
                </c:pt>
                <c:pt idx="2487" formatCode="General">
                  <c:v>1100</c:v>
                </c:pt>
                <c:pt idx="2488" formatCode="General">
                  <c:v>1100</c:v>
                </c:pt>
                <c:pt idx="2489" formatCode="General">
                  <c:v>1100</c:v>
                </c:pt>
                <c:pt idx="2490" formatCode="General">
                  <c:v>1100</c:v>
                </c:pt>
                <c:pt idx="2491" formatCode="General">
                  <c:v>1100</c:v>
                </c:pt>
                <c:pt idx="2492" formatCode="General">
                  <c:v>1100</c:v>
                </c:pt>
                <c:pt idx="2493" formatCode="General">
                  <c:v>1100</c:v>
                </c:pt>
                <c:pt idx="2494" formatCode="General">
                  <c:v>1100</c:v>
                </c:pt>
                <c:pt idx="2495" formatCode="General">
                  <c:v>1100</c:v>
                </c:pt>
                <c:pt idx="2496" formatCode="General">
                  <c:v>1100</c:v>
                </c:pt>
                <c:pt idx="2497" formatCode="General">
                  <c:v>1100</c:v>
                </c:pt>
                <c:pt idx="2498" formatCode="General">
                  <c:v>1100</c:v>
                </c:pt>
                <c:pt idx="2499" formatCode="General">
                  <c:v>1100</c:v>
                </c:pt>
                <c:pt idx="2500" formatCode="General">
                  <c:v>1100</c:v>
                </c:pt>
                <c:pt idx="2501" formatCode="General">
                  <c:v>1100</c:v>
                </c:pt>
                <c:pt idx="2502" formatCode="General">
                  <c:v>1100</c:v>
                </c:pt>
                <c:pt idx="2503" formatCode="General">
                  <c:v>1100</c:v>
                </c:pt>
                <c:pt idx="2504" formatCode="General">
                  <c:v>1100</c:v>
                </c:pt>
                <c:pt idx="2505" formatCode="General">
                  <c:v>1100</c:v>
                </c:pt>
                <c:pt idx="2506" formatCode="General">
                  <c:v>1100</c:v>
                </c:pt>
                <c:pt idx="2507" formatCode="General">
                  <c:v>1100</c:v>
                </c:pt>
                <c:pt idx="2508" formatCode="General">
                  <c:v>1100</c:v>
                </c:pt>
                <c:pt idx="2509" formatCode="General">
                  <c:v>1100</c:v>
                </c:pt>
                <c:pt idx="2510" formatCode="General">
                  <c:v>1100</c:v>
                </c:pt>
                <c:pt idx="2511" formatCode="General">
                  <c:v>1100</c:v>
                </c:pt>
                <c:pt idx="2512" formatCode="General">
                  <c:v>1100</c:v>
                </c:pt>
                <c:pt idx="2513" formatCode="General">
                  <c:v>1100</c:v>
                </c:pt>
                <c:pt idx="2514" formatCode="General">
                  <c:v>1100</c:v>
                </c:pt>
                <c:pt idx="2515" formatCode="General">
                  <c:v>1100</c:v>
                </c:pt>
                <c:pt idx="2516" formatCode="General">
                  <c:v>1100</c:v>
                </c:pt>
                <c:pt idx="2517" formatCode="General">
                  <c:v>1100</c:v>
                </c:pt>
                <c:pt idx="2518" formatCode="General">
                  <c:v>1100</c:v>
                </c:pt>
                <c:pt idx="2519" formatCode="General">
                  <c:v>1100</c:v>
                </c:pt>
                <c:pt idx="2520" formatCode="General">
                  <c:v>1100</c:v>
                </c:pt>
                <c:pt idx="2521" formatCode="General">
                  <c:v>1100</c:v>
                </c:pt>
                <c:pt idx="2522" formatCode="General">
                  <c:v>1100</c:v>
                </c:pt>
                <c:pt idx="2523" formatCode="General">
                  <c:v>1100</c:v>
                </c:pt>
                <c:pt idx="2524" formatCode="General">
                  <c:v>1100</c:v>
                </c:pt>
                <c:pt idx="2525" formatCode="General">
                  <c:v>1100</c:v>
                </c:pt>
                <c:pt idx="2526" formatCode="General">
                  <c:v>1100</c:v>
                </c:pt>
                <c:pt idx="2527" formatCode="General">
                  <c:v>1100</c:v>
                </c:pt>
                <c:pt idx="2528" formatCode="General">
                  <c:v>1100</c:v>
                </c:pt>
                <c:pt idx="2529" formatCode="General">
                  <c:v>1100</c:v>
                </c:pt>
                <c:pt idx="2530" formatCode="General">
                  <c:v>1100</c:v>
                </c:pt>
                <c:pt idx="2531" formatCode="General">
                  <c:v>1100</c:v>
                </c:pt>
                <c:pt idx="2532" formatCode="General">
                  <c:v>1100</c:v>
                </c:pt>
                <c:pt idx="2533" formatCode="General">
                  <c:v>1100</c:v>
                </c:pt>
                <c:pt idx="2534" formatCode="General">
                  <c:v>1100</c:v>
                </c:pt>
                <c:pt idx="2535" formatCode="General">
                  <c:v>1100</c:v>
                </c:pt>
                <c:pt idx="2536" formatCode="General">
                  <c:v>1100</c:v>
                </c:pt>
                <c:pt idx="2537" formatCode="General">
                  <c:v>1100</c:v>
                </c:pt>
                <c:pt idx="2538" formatCode="General">
                  <c:v>1100</c:v>
                </c:pt>
                <c:pt idx="2539" formatCode="General">
                  <c:v>1100</c:v>
                </c:pt>
                <c:pt idx="2540" formatCode="General">
                  <c:v>1100</c:v>
                </c:pt>
                <c:pt idx="2541" formatCode="General">
                  <c:v>1100</c:v>
                </c:pt>
                <c:pt idx="2542" formatCode="General">
                  <c:v>1100</c:v>
                </c:pt>
                <c:pt idx="2543" formatCode="General">
                  <c:v>1100</c:v>
                </c:pt>
                <c:pt idx="2544" formatCode="General">
                  <c:v>1100</c:v>
                </c:pt>
                <c:pt idx="2545" formatCode="General">
                  <c:v>1100</c:v>
                </c:pt>
                <c:pt idx="2546" formatCode="General">
                  <c:v>1100</c:v>
                </c:pt>
                <c:pt idx="2547" formatCode="General">
                  <c:v>1100</c:v>
                </c:pt>
                <c:pt idx="2548" formatCode="General">
                  <c:v>1100</c:v>
                </c:pt>
                <c:pt idx="2549" formatCode="General">
                  <c:v>1100</c:v>
                </c:pt>
                <c:pt idx="2550" formatCode="General">
                  <c:v>1100</c:v>
                </c:pt>
                <c:pt idx="2551" formatCode="General">
                  <c:v>1100</c:v>
                </c:pt>
                <c:pt idx="2552" formatCode="General">
                  <c:v>1100</c:v>
                </c:pt>
                <c:pt idx="2553" formatCode="General">
                  <c:v>1100</c:v>
                </c:pt>
                <c:pt idx="2554" formatCode="General">
                  <c:v>1100</c:v>
                </c:pt>
                <c:pt idx="2555" formatCode="General">
                  <c:v>1100</c:v>
                </c:pt>
                <c:pt idx="2556" formatCode="General">
                  <c:v>1100</c:v>
                </c:pt>
                <c:pt idx="2557" formatCode="General">
                  <c:v>1100</c:v>
                </c:pt>
                <c:pt idx="2558" formatCode="General">
                  <c:v>1100</c:v>
                </c:pt>
                <c:pt idx="2559" formatCode="General">
                  <c:v>1100</c:v>
                </c:pt>
                <c:pt idx="2560" formatCode="General">
                  <c:v>1100</c:v>
                </c:pt>
                <c:pt idx="2561" formatCode="General">
                  <c:v>1100</c:v>
                </c:pt>
                <c:pt idx="2562" formatCode="General">
                  <c:v>1100</c:v>
                </c:pt>
                <c:pt idx="2563" formatCode="General">
                  <c:v>1100</c:v>
                </c:pt>
                <c:pt idx="2564" formatCode="General">
                  <c:v>1100</c:v>
                </c:pt>
                <c:pt idx="2565" formatCode="General">
                  <c:v>1100</c:v>
                </c:pt>
                <c:pt idx="2566" formatCode="General">
                  <c:v>1100</c:v>
                </c:pt>
                <c:pt idx="2567" formatCode="General">
                  <c:v>1100</c:v>
                </c:pt>
                <c:pt idx="2568" formatCode="General">
                  <c:v>1100</c:v>
                </c:pt>
                <c:pt idx="2569" formatCode="General">
                  <c:v>1100</c:v>
                </c:pt>
                <c:pt idx="2570" formatCode="General">
                  <c:v>1100</c:v>
                </c:pt>
                <c:pt idx="2571" formatCode="General">
                  <c:v>1100</c:v>
                </c:pt>
                <c:pt idx="2572" formatCode="General">
                  <c:v>1100</c:v>
                </c:pt>
                <c:pt idx="2573" formatCode="General">
                  <c:v>1100</c:v>
                </c:pt>
                <c:pt idx="2574" formatCode="General">
                  <c:v>1100</c:v>
                </c:pt>
                <c:pt idx="2575" formatCode="General">
                  <c:v>1100</c:v>
                </c:pt>
                <c:pt idx="2576" formatCode="General">
                  <c:v>1100</c:v>
                </c:pt>
                <c:pt idx="2577" formatCode="General">
                  <c:v>1100</c:v>
                </c:pt>
                <c:pt idx="2578" formatCode="General">
                  <c:v>1100</c:v>
                </c:pt>
                <c:pt idx="2579" formatCode="General">
                  <c:v>1100</c:v>
                </c:pt>
                <c:pt idx="2580" formatCode="General">
                  <c:v>1100</c:v>
                </c:pt>
                <c:pt idx="2581" formatCode="General">
                  <c:v>1100</c:v>
                </c:pt>
                <c:pt idx="2582" formatCode="General">
                  <c:v>1100</c:v>
                </c:pt>
                <c:pt idx="2583" formatCode="General">
                  <c:v>1100</c:v>
                </c:pt>
                <c:pt idx="2584" formatCode="General">
                  <c:v>1100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E46-4F28-B774-C587E49A02CE}"/>
            </c:ext>
          </c:extLst>
        </c:ser>
        <c:ser>
          <c:idx val="11"/>
          <c:order val="11"/>
          <c:tx>
            <c:v>Population 1200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den'!$J$54845:$J$57568</c:f>
              <c:numCache>
                <c:formatCode>0.00E+00</c:formatCode>
                <c:ptCount val="2724"/>
                <c:pt idx="0">
                  <c:v>8.3299999999999997E-4</c:v>
                </c:pt>
                <c:pt idx="1">
                  <c:v>8.3299999999999997E-4</c:v>
                </c:pt>
                <c:pt idx="2">
                  <c:v>8.3299999999999997E-4</c:v>
                </c:pt>
                <c:pt idx="3">
                  <c:v>8.3299999999999997E-4</c:v>
                </c:pt>
                <c:pt idx="4">
                  <c:v>8.3299999999999997E-4</c:v>
                </c:pt>
                <c:pt idx="5">
                  <c:v>8.3299999999999997E-4</c:v>
                </c:pt>
                <c:pt idx="6">
                  <c:v>8.3299999999999997E-4</c:v>
                </c:pt>
                <c:pt idx="7">
                  <c:v>8.3299999999999997E-4</c:v>
                </c:pt>
                <c:pt idx="8">
                  <c:v>8.3299999999999997E-4</c:v>
                </c:pt>
                <c:pt idx="9">
                  <c:v>8.3299999999999997E-4</c:v>
                </c:pt>
                <c:pt idx="10">
                  <c:v>8.3299999999999997E-4</c:v>
                </c:pt>
                <c:pt idx="11">
                  <c:v>8.3299999999999997E-4</c:v>
                </c:pt>
                <c:pt idx="12">
                  <c:v>8.3299999999999997E-4</c:v>
                </c:pt>
                <c:pt idx="13">
                  <c:v>8.3299999999999997E-4</c:v>
                </c:pt>
                <c:pt idx="14">
                  <c:v>8.3299999999999997E-4</c:v>
                </c:pt>
                <c:pt idx="15">
                  <c:v>8.3299999999999997E-4</c:v>
                </c:pt>
                <c:pt idx="16">
                  <c:v>8.3299999999999997E-4</c:v>
                </c:pt>
                <c:pt idx="17">
                  <c:v>8.3299999999999997E-4</c:v>
                </c:pt>
                <c:pt idx="18">
                  <c:v>8.3299999999999997E-4</c:v>
                </c:pt>
                <c:pt idx="19">
                  <c:v>8.3299999999999997E-4</c:v>
                </c:pt>
                <c:pt idx="20">
                  <c:v>8.3299999999999997E-4</c:v>
                </c:pt>
                <c:pt idx="21">
                  <c:v>8.3299999999999997E-4</c:v>
                </c:pt>
                <c:pt idx="22">
                  <c:v>8.3299999999999997E-4</c:v>
                </c:pt>
                <c:pt idx="23">
                  <c:v>8.3299999999999997E-4</c:v>
                </c:pt>
                <c:pt idx="24">
                  <c:v>8.3299999999999997E-4</c:v>
                </c:pt>
                <c:pt idx="25">
                  <c:v>8.3299999999999997E-4</c:v>
                </c:pt>
                <c:pt idx="26">
                  <c:v>8.3299999999999997E-4</c:v>
                </c:pt>
                <c:pt idx="27">
                  <c:v>8.3299999999999997E-4</c:v>
                </c:pt>
                <c:pt idx="28">
                  <c:v>8.3299999999999997E-4</c:v>
                </c:pt>
                <c:pt idx="29">
                  <c:v>8.3299999999999997E-4</c:v>
                </c:pt>
                <c:pt idx="30">
                  <c:v>8.3299999999999997E-4</c:v>
                </c:pt>
                <c:pt idx="31">
                  <c:v>8.3299999999999997E-4</c:v>
                </c:pt>
                <c:pt idx="32">
                  <c:v>8.3299999999999997E-4</c:v>
                </c:pt>
                <c:pt idx="33">
                  <c:v>8.3299999999999997E-4</c:v>
                </c:pt>
                <c:pt idx="34">
                  <c:v>8.3299999999999997E-4</c:v>
                </c:pt>
                <c:pt idx="35">
                  <c:v>8.3299999999999997E-4</c:v>
                </c:pt>
                <c:pt idx="36">
                  <c:v>8.3299999999999997E-4</c:v>
                </c:pt>
                <c:pt idx="37">
                  <c:v>8.3299999999999997E-4</c:v>
                </c:pt>
                <c:pt idx="38">
                  <c:v>8.3299999999999997E-4</c:v>
                </c:pt>
                <c:pt idx="39">
                  <c:v>8.3299999999999997E-4</c:v>
                </c:pt>
                <c:pt idx="40">
                  <c:v>8.3299999999999997E-4</c:v>
                </c:pt>
                <c:pt idx="41">
                  <c:v>8.3299999999999997E-4</c:v>
                </c:pt>
                <c:pt idx="42">
                  <c:v>8.3299999999999997E-4</c:v>
                </c:pt>
                <c:pt idx="43">
                  <c:v>8.3299999999999997E-4</c:v>
                </c:pt>
                <c:pt idx="44">
                  <c:v>8.3299999999999997E-4</c:v>
                </c:pt>
                <c:pt idx="45">
                  <c:v>8.3299999999999997E-4</c:v>
                </c:pt>
                <c:pt idx="46">
                  <c:v>8.3299999999999997E-4</c:v>
                </c:pt>
                <c:pt idx="47">
                  <c:v>8.3299999999999997E-4</c:v>
                </c:pt>
                <c:pt idx="48">
                  <c:v>8.3299999999999997E-4</c:v>
                </c:pt>
                <c:pt idx="49">
                  <c:v>8.3299999999999997E-4</c:v>
                </c:pt>
                <c:pt idx="50">
                  <c:v>8.3299999999999997E-4</c:v>
                </c:pt>
                <c:pt idx="51">
                  <c:v>8.3299999999999997E-4</c:v>
                </c:pt>
                <c:pt idx="52">
                  <c:v>8.3299999999999997E-4</c:v>
                </c:pt>
                <c:pt idx="53">
                  <c:v>8.3299999999999997E-4</c:v>
                </c:pt>
                <c:pt idx="54">
                  <c:v>8.3299999999999997E-4</c:v>
                </c:pt>
                <c:pt idx="55">
                  <c:v>8.3500000000000002E-4</c:v>
                </c:pt>
                <c:pt idx="56">
                  <c:v>8.3500000000000002E-4</c:v>
                </c:pt>
                <c:pt idx="57">
                  <c:v>8.3500000000000002E-4</c:v>
                </c:pt>
                <c:pt idx="58">
                  <c:v>8.3500000000000002E-4</c:v>
                </c:pt>
                <c:pt idx="59">
                  <c:v>8.3500000000000002E-4</c:v>
                </c:pt>
                <c:pt idx="60">
                  <c:v>8.3500000000000002E-4</c:v>
                </c:pt>
                <c:pt idx="61">
                  <c:v>8.3500000000000002E-4</c:v>
                </c:pt>
                <c:pt idx="62">
                  <c:v>8.3500000000000002E-4</c:v>
                </c:pt>
                <c:pt idx="63">
                  <c:v>8.3500000000000002E-4</c:v>
                </c:pt>
                <c:pt idx="64">
                  <c:v>8.3500000000000002E-4</c:v>
                </c:pt>
                <c:pt idx="65">
                  <c:v>8.3500000000000002E-4</c:v>
                </c:pt>
                <c:pt idx="66">
                  <c:v>8.3500000000000002E-4</c:v>
                </c:pt>
                <c:pt idx="67">
                  <c:v>8.3500000000000002E-4</c:v>
                </c:pt>
                <c:pt idx="68">
                  <c:v>8.3500000000000002E-4</c:v>
                </c:pt>
                <c:pt idx="69">
                  <c:v>8.3500000000000002E-4</c:v>
                </c:pt>
                <c:pt idx="70">
                  <c:v>8.3500000000000002E-4</c:v>
                </c:pt>
                <c:pt idx="71">
                  <c:v>8.3500000000000002E-4</c:v>
                </c:pt>
                <c:pt idx="72">
                  <c:v>8.3500000000000002E-4</c:v>
                </c:pt>
                <c:pt idx="73">
                  <c:v>8.3500000000000002E-4</c:v>
                </c:pt>
                <c:pt idx="74">
                  <c:v>8.3500000000000002E-4</c:v>
                </c:pt>
                <c:pt idx="75">
                  <c:v>8.3500000000000002E-4</c:v>
                </c:pt>
                <c:pt idx="76" formatCode="General">
                  <c:v>2.5041740000000001E-3</c:v>
                </c:pt>
                <c:pt idx="77" formatCode="General">
                  <c:v>2.5041740000000001E-3</c:v>
                </c:pt>
                <c:pt idx="78" formatCode="General">
                  <c:v>2.5041740000000001E-3</c:v>
                </c:pt>
                <c:pt idx="79" formatCode="General">
                  <c:v>2.5041740000000001E-3</c:v>
                </c:pt>
                <c:pt idx="80" formatCode="General">
                  <c:v>2.5041740000000001E-3</c:v>
                </c:pt>
                <c:pt idx="81" formatCode="General">
                  <c:v>2.5041740000000001E-3</c:v>
                </c:pt>
                <c:pt idx="82" formatCode="General">
                  <c:v>2.5041740000000001E-3</c:v>
                </c:pt>
                <c:pt idx="83" formatCode="General">
                  <c:v>2.5041740000000001E-3</c:v>
                </c:pt>
                <c:pt idx="84" formatCode="General">
                  <c:v>2.5041740000000001E-3</c:v>
                </c:pt>
                <c:pt idx="85" formatCode="General">
                  <c:v>2.5041740000000001E-3</c:v>
                </c:pt>
                <c:pt idx="86" formatCode="General">
                  <c:v>2.5041740000000001E-3</c:v>
                </c:pt>
                <c:pt idx="87" formatCode="General">
                  <c:v>2.5041740000000001E-3</c:v>
                </c:pt>
                <c:pt idx="88" formatCode="General">
                  <c:v>2.5041740000000001E-3</c:v>
                </c:pt>
                <c:pt idx="89" formatCode="General">
                  <c:v>2.5041740000000001E-3</c:v>
                </c:pt>
                <c:pt idx="90" formatCode="General">
                  <c:v>2.5041740000000001E-3</c:v>
                </c:pt>
                <c:pt idx="91" formatCode="General">
                  <c:v>2.5041740000000001E-3</c:v>
                </c:pt>
                <c:pt idx="92" formatCode="General">
                  <c:v>2.5041740000000001E-3</c:v>
                </c:pt>
                <c:pt idx="93" formatCode="General">
                  <c:v>2.5041740000000001E-3</c:v>
                </c:pt>
                <c:pt idx="94" formatCode="General">
                  <c:v>2.5041740000000001E-3</c:v>
                </c:pt>
                <c:pt idx="95" formatCode="General">
                  <c:v>2.5041740000000001E-3</c:v>
                </c:pt>
                <c:pt idx="96" formatCode="General">
                  <c:v>2.5041740000000001E-3</c:v>
                </c:pt>
                <c:pt idx="97" formatCode="General">
                  <c:v>2.5041740000000001E-3</c:v>
                </c:pt>
                <c:pt idx="98" formatCode="General">
                  <c:v>2.5041740000000001E-3</c:v>
                </c:pt>
                <c:pt idx="99" formatCode="General">
                  <c:v>2.5041740000000001E-3</c:v>
                </c:pt>
                <c:pt idx="100" formatCode="General">
                  <c:v>2.5041740000000001E-3</c:v>
                </c:pt>
                <c:pt idx="101" formatCode="General">
                  <c:v>2.5041740000000001E-3</c:v>
                </c:pt>
                <c:pt idx="102" formatCode="General">
                  <c:v>2.5041740000000001E-3</c:v>
                </c:pt>
                <c:pt idx="103" formatCode="General">
                  <c:v>2.5041740000000001E-3</c:v>
                </c:pt>
                <c:pt idx="104" formatCode="General">
                  <c:v>2.5041740000000001E-3</c:v>
                </c:pt>
                <c:pt idx="105" formatCode="General">
                  <c:v>2.5041740000000001E-3</c:v>
                </c:pt>
                <c:pt idx="106" formatCode="General">
                  <c:v>2.5041740000000001E-3</c:v>
                </c:pt>
                <c:pt idx="107" formatCode="General">
                  <c:v>2.5041740000000001E-3</c:v>
                </c:pt>
                <c:pt idx="108" formatCode="General">
                  <c:v>2.5041740000000001E-3</c:v>
                </c:pt>
                <c:pt idx="109" formatCode="General">
                  <c:v>2.5041740000000001E-3</c:v>
                </c:pt>
                <c:pt idx="110" formatCode="General">
                  <c:v>2.5041740000000001E-3</c:v>
                </c:pt>
                <c:pt idx="111" formatCode="General">
                  <c:v>2.5041740000000001E-3</c:v>
                </c:pt>
                <c:pt idx="112" formatCode="General">
                  <c:v>2.5041740000000001E-3</c:v>
                </c:pt>
                <c:pt idx="113" formatCode="General">
                  <c:v>2.5041740000000001E-3</c:v>
                </c:pt>
                <c:pt idx="114" formatCode="General">
                  <c:v>2.5041740000000001E-3</c:v>
                </c:pt>
                <c:pt idx="115" formatCode="General">
                  <c:v>2.5041740000000001E-3</c:v>
                </c:pt>
                <c:pt idx="116" formatCode="General">
                  <c:v>2.5041740000000001E-3</c:v>
                </c:pt>
                <c:pt idx="117" formatCode="General">
                  <c:v>2.5041740000000001E-3</c:v>
                </c:pt>
                <c:pt idx="118" formatCode="General">
                  <c:v>2.5041740000000001E-3</c:v>
                </c:pt>
                <c:pt idx="119" formatCode="General">
                  <c:v>2.5041740000000001E-3</c:v>
                </c:pt>
                <c:pt idx="120" formatCode="General">
                  <c:v>2.5041740000000001E-3</c:v>
                </c:pt>
                <c:pt idx="121" formatCode="General">
                  <c:v>2.5041740000000001E-3</c:v>
                </c:pt>
                <c:pt idx="122" formatCode="General">
                  <c:v>2.5041740000000001E-3</c:v>
                </c:pt>
                <c:pt idx="123" formatCode="General">
                  <c:v>2.5041740000000001E-3</c:v>
                </c:pt>
                <c:pt idx="124" formatCode="General">
                  <c:v>2.5041740000000001E-3</c:v>
                </c:pt>
                <c:pt idx="125" formatCode="General">
                  <c:v>2.5041740000000001E-3</c:v>
                </c:pt>
                <c:pt idx="126" formatCode="General">
                  <c:v>2.5041740000000001E-3</c:v>
                </c:pt>
                <c:pt idx="127" formatCode="General">
                  <c:v>2.5041740000000001E-3</c:v>
                </c:pt>
                <c:pt idx="128" formatCode="General">
                  <c:v>2.5041740000000001E-3</c:v>
                </c:pt>
                <c:pt idx="129" formatCode="General">
                  <c:v>2.5041740000000001E-3</c:v>
                </c:pt>
                <c:pt idx="130" formatCode="General">
                  <c:v>2.5041740000000001E-3</c:v>
                </c:pt>
                <c:pt idx="131" formatCode="General">
                  <c:v>2.5041740000000001E-3</c:v>
                </c:pt>
                <c:pt idx="132" formatCode="General">
                  <c:v>2.5041740000000001E-3</c:v>
                </c:pt>
                <c:pt idx="133" formatCode="General">
                  <c:v>2.506266E-3</c:v>
                </c:pt>
                <c:pt idx="134" formatCode="General">
                  <c:v>2.506266E-3</c:v>
                </c:pt>
                <c:pt idx="135" formatCode="General">
                  <c:v>2.506266E-3</c:v>
                </c:pt>
                <c:pt idx="136" formatCode="General">
                  <c:v>2.506266E-3</c:v>
                </c:pt>
                <c:pt idx="137" formatCode="General">
                  <c:v>2.506266E-3</c:v>
                </c:pt>
                <c:pt idx="138" formatCode="General">
                  <c:v>2.506266E-3</c:v>
                </c:pt>
                <c:pt idx="139" formatCode="General">
                  <c:v>2.506266E-3</c:v>
                </c:pt>
                <c:pt idx="140" formatCode="General">
                  <c:v>2.506266E-3</c:v>
                </c:pt>
                <c:pt idx="141" formatCode="General">
                  <c:v>2.506266E-3</c:v>
                </c:pt>
                <c:pt idx="142" formatCode="General">
                  <c:v>2.506266E-3</c:v>
                </c:pt>
                <c:pt idx="143" formatCode="General">
                  <c:v>2.506266E-3</c:v>
                </c:pt>
                <c:pt idx="144" formatCode="General">
                  <c:v>2.506266E-3</c:v>
                </c:pt>
                <c:pt idx="145" formatCode="General">
                  <c:v>2.506266E-3</c:v>
                </c:pt>
                <c:pt idx="146" formatCode="General">
                  <c:v>2.506266E-3</c:v>
                </c:pt>
                <c:pt idx="147" formatCode="General">
                  <c:v>2.506266E-3</c:v>
                </c:pt>
                <c:pt idx="148" formatCode="General">
                  <c:v>2.506266E-3</c:v>
                </c:pt>
                <c:pt idx="149" formatCode="General">
                  <c:v>2.506266E-3</c:v>
                </c:pt>
                <c:pt idx="150" formatCode="General">
                  <c:v>2.506266E-3</c:v>
                </c:pt>
                <c:pt idx="151" formatCode="General">
                  <c:v>2.506266E-3</c:v>
                </c:pt>
                <c:pt idx="152" formatCode="General">
                  <c:v>2.506266E-3</c:v>
                </c:pt>
                <c:pt idx="153" formatCode="General">
                  <c:v>2.506266E-3</c:v>
                </c:pt>
                <c:pt idx="154" formatCode="General">
                  <c:v>3.3416880000000002E-3</c:v>
                </c:pt>
                <c:pt idx="155" formatCode="General">
                  <c:v>3.3416880000000002E-3</c:v>
                </c:pt>
                <c:pt idx="156" formatCode="General">
                  <c:v>3.3416880000000002E-3</c:v>
                </c:pt>
                <c:pt idx="157" formatCode="General">
                  <c:v>3.3416880000000002E-3</c:v>
                </c:pt>
                <c:pt idx="158" formatCode="General">
                  <c:v>3.3416880000000002E-3</c:v>
                </c:pt>
                <c:pt idx="159" formatCode="General">
                  <c:v>3.3416880000000002E-3</c:v>
                </c:pt>
                <c:pt idx="160" formatCode="General">
                  <c:v>3.3416880000000002E-3</c:v>
                </c:pt>
                <c:pt idx="161" formatCode="General">
                  <c:v>3.3416880000000002E-3</c:v>
                </c:pt>
                <c:pt idx="162" formatCode="General">
                  <c:v>3.3416880000000002E-3</c:v>
                </c:pt>
                <c:pt idx="163" formatCode="General">
                  <c:v>3.3416880000000002E-3</c:v>
                </c:pt>
                <c:pt idx="164" formatCode="General">
                  <c:v>3.3416880000000002E-3</c:v>
                </c:pt>
                <c:pt idx="165" formatCode="General">
                  <c:v>3.3416880000000002E-3</c:v>
                </c:pt>
                <c:pt idx="166" formatCode="General">
                  <c:v>3.3416880000000002E-3</c:v>
                </c:pt>
                <c:pt idx="167" formatCode="General">
                  <c:v>3.3416880000000002E-3</c:v>
                </c:pt>
                <c:pt idx="168" formatCode="General">
                  <c:v>3.3416880000000002E-3</c:v>
                </c:pt>
                <c:pt idx="169" formatCode="General">
                  <c:v>3.3416880000000002E-3</c:v>
                </c:pt>
                <c:pt idx="170" formatCode="General">
                  <c:v>3.3416880000000002E-3</c:v>
                </c:pt>
                <c:pt idx="171" formatCode="General">
                  <c:v>3.3416880000000002E-3</c:v>
                </c:pt>
                <c:pt idx="172" formatCode="General">
                  <c:v>3.3416880000000002E-3</c:v>
                </c:pt>
                <c:pt idx="173" formatCode="General">
                  <c:v>3.3416880000000002E-3</c:v>
                </c:pt>
                <c:pt idx="174" formatCode="General">
                  <c:v>3.3416880000000002E-3</c:v>
                </c:pt>
                <c:pt idx="175" formatCode="General">
                  <c:v>3.3416880000000002E-3</c:v>
                </c:pt>
                <c:pt idx="176" formatCode="General">
                  <c:v>3.3416880000000002E-3</c:v>
                </c:pt>
                <c:pt idx="177" formatCode="General">
                  <c:v>3.3416880000000002E-3</c:v>
                </c:pt>
                <c:pt idx="178" formatCode="General">
                  <c:v>3.3416880000000002E-3</c:v>
                </c:pt>
                <c:pt idx="179" formatCode="General">
                  <c:v>3.3416880000000002E-3</c:v>
                </c:pt>
                <c:pt idx="180" formatCode="General">
                  <c:v>3.3416880000000002E-3</c:v>
                </c:pt>
                <c:pt idx="181" formatCode="General">
                  <c:v>3.3416880000000002E-3</c:v>
                </c:pt>
                <c:pt idx="182" formatCode="General">
                  <c:v>3.3416880000000002E-3</c:v>
                </c:pt>
                <c:pt idx="183" formatCode="General">
                  <c:v>3.3444820000000002E-3</c:v>
                </c:pt>
                <c:pt idx="184" formatCode="General">
                  <c:v>3.3444820000000002E-3</c:v>
                </c:pt>
                <c:pt idx="185" formatCode="General">
                  <c:v>3.3472799999999998E-3</c:v>
                </c:pt>
                <c:pt idx="186" formatCode="General">
                  <c:v>3.3528920000000001E-3</c:v>
                </c:pt>
                <c:pt idx="187" formatCode="General">
                  <c:v>3.3528920000000001E-3</c:v>
                </c:pt>
                <c:pt idx="188" formatCode="General">
                  <c:v>3.3528920000000001E-3</c:v>
                </c:pt>
                <c:pt idx="189" formatCode="General">
                  <c:v>3.3528920000000001E-3</c:v>
                </c:pt>
                <c:pt idx="190" formatCode="General">
                  <c:v>3.3557050000000001E-3</c:v>
                </c:pt>
                <c:pt idx="191" formatCode="General">
                  <c:v>3.3557050000000001E-3</c:v>
                </c:pt>
                <c:pt idx="192" formatCode="General">
                  <c:v>3.3557050000000001E-3</c:v>
                </c:pt>
                <c:pt idx="193" formatCode="General">
                  <c:v>3.3557050000000001E-3</c:v>
                </c:pt>
                <c:pt idx="194" formatCode="General">
                  <c:v>3.3557050000000001E-3</c:v>
                </c:pt>
                <c:pt idx="195" formatCode="General">
                  <c:v>3.3557050000000001E-3</c:v>
                </c:pt>
                <c:pt idx="196" formatCode="General">
                  <c:v>3.3585220000000001E-3</c:v>
                </c:pt>
                <c:pt idx="197" formatCode="General">
                  <c:v>3.3585220000000001E-3</c:v>
                </c:pt>
                <c:pt idx="198" formatCode="General">
                  <c:v>3.3585220000000001E-3</c:v>
                </c:pt>
                <c:pt idx="199" formatCode="General">
                  <c:v>3.3585220000000001E-3</c:v>
                </c:pt>
                <c:pt idx="200" formatCode="General">
                  <c:v>3.361345E-3</c:v>
                </c:pt>
                <c:pt idx="201" formatCode="General">
                  <c:v>3.361345E-3</c:v>
                </c:pt>
                <c:pt idx="202" formatCode="General">
                  <c:v>3.361345E-3</c:v>
                </c:pt>
                <c:pt idx="203" formatCode="General">
                  <c:v>3.361345E-3</c:v>
                </c:pt>
                <c:pt idx="204" formatCode="General">
                  <c:v>4.2016809999999996E-3</c:v>
                </c:pt>
                <c:pt idx="205" formatCode="General">
                  <c:v>4.2016809999999996E-3</c:v>
                </c:pt>
                <c:pt idx="206" formatCode="General">
                  <c:v>5.0420170000000002E-3</c:v>
                </c:pt>
                <c:pt idx="207" formatCode="General">
                  <c:v>6.7226889999999996E-3</c:v>
                </c:pt>
                <c:pt idx="208" formatCode="General">
                  <c:v>6.7226889999999996E-3</c:v>
                </c:pt>
                <c:pt idx="209" formatCode="General">
                  <c:v>6.7226889999999996E-3</c:v>
                </c:pt>
                <c:pt idx="210" formatCode="General">
                  <c:v>6.7226889999999996E-3</c:v>
                </c:pt>
                <c:pt idx="211" formatCode="General">
                  <c:v>7.5630250000000001E-3</c:v>
                </c:pt>
                <c:pt idx="212" formatCode="General">
                  <c:v>7.5630250000000001E-3</c:v>
                </c:pt>
                <c:pt idx="213" formatCode="General">
                  <c:v>7.5630250000000001E-3</c:v>
                </c:pt>
                <c:pt idx="214" formatCode="General">
                  <c:v>7.5630250000000001E-3</c:v>
                </c:pt>
                <c:pt idx="215" formatCode="General">
                  <c:v>7.5630250000000001E-3</c:v>
                </c:pt>
                <c:pt idx="216" formatCode="General">
                  <c:v>7.5630250000000001E-3</c:v>
                </c:pt>
                <c:pt idx="217" formatCode="General">
                  <c:v>8.4033609999999998E-3</c:v>
                </c:pt>
                <c:pt idx="218" formatCode="General">
                  <c:v>8.4033609999999998E-3</c:v>
                </c:pt>
                <c:pt idx="219" formatCode="General">
                  <c:v>8.4033609999999998E-3</c:v>
                </c:pt>
                <c:pt idx="220" formatCode="General">
                  <c:v>8.4033609999999998E-3</c:v>
                </c:pt>
                <c:pt idx="221" formatCode="General">
                  <c:v>9.2436970000000004E-3</c:v>
                </c:pt>
                <c:pt idx="222" formatCode="General">
                  <c:v>9.2436970000000004E-3</c:v>
                </c:pt>
                <c:pt idx="223" formatCode="General">
                  <c:v>9.2436970000000004E-3</c:v>
                </c:pt>
                <c:pt idx="224" formatCode="General">
                  <c:v>9.2436970000000004E-3</c:v>
                </c:pt>
                <c:pt idx="225" formatCode="General">
                  <c:v>9.2436970000000004E-3</c:v>
                </c:pt>
                <c:pt idx="226" formatCode="General">
                  <c:v>9.2436970000000004E-3</c:v>
                </c:pt>
                <c:pt idx="227" formatCode="General">
                  <c:v>9.2436970000000004E-3</c:v>
                </c:pt>
                <c:pt idx="228" formatCode="General">
                  <c:v>9.2436970000000004E-3</c:v>
                </c:pt>
                <c:pt idx="229" formatCode="General">
                  <c:v>9.2436970000000004E-3</c:v>
                </c:pt>
                <c:pt idx="230" formatCode="General">
                  <c:v>9.2436970000000004E-3</c:v>
                </c:pt>
                <c:pt idx="231" formatCode="General">
                  <c:v>9.2592590000000006E-3</c:v>
                </c:pt>
                <c:pt idx="232" formatCode="General">
                  <c:v>9.2592590000000006E-3</c:v>
                </c:pt>
                <c:pt idx="233" formatCode="General">
                  <c:v>9.2748740000000007E-3</c:v>
                </c:pt>
                <c:pt idx="234" formatCode="General">
                  <c:v>9.2905409999999994E-3</c:v>
                </c:pt>
                <c:pt idx="235" formatCode="General">
                  <c:v>9.2905409999999994E-3</c:v>
                </c:pt>
                <c:pt idx="236" formatCode="General">
                  <c:v>9.2905409999999994E-3</c:v>
                </c:pt>
                <c:pt idx="237" formatCode="General">
                  <c:v>9.3220339999999999E-3</c:v>
                </c:pt>
                <c:pt idx="238" formatCode="General">
                  <c:v>9.3220339999999999E-3</c:v>
                </c:pt>
                <c:pt idx="239" formatCode="General">
                  <c:v>9.3220339999999999E-3</c:v>
                </c:pt>
                <c:pt idx="240" formatCode="General">
                  <c:v>9.3220339999999999E-3</c:v>
                </c:pt>
                <c:pt idx="241" formatCode="General">
                  <c:v>9.3220339999999999E-3</c:v>
                </c:pt>
                <c:pt idx="242" formatCode="General">
                  <c:v>9.3220339999999999E-3</c:v>
                </c:pt>
                <c:pt idx="243" formatCode="General">
                  <c:v>9.3220339999999999E-3</c:v>
                </c:pt>
                <c:pt idx="244" formatCode="General">
                  <c:v>9.3299409999999996E-3</c:v>
                </c:pt>
                <c:pt idx="245" formatCode="General">
                  <c:v>9.3299409999999996E-3</c:v>
                </c:pt>
                <c:pt idx="246" formatCode="General">
                  <c:v>9.3299409999999996E-3</c:v>
                </c:pt>
                <c:pt idx="247" formatCode="General">
                  <c:v>9.3299409999999996E-3</c:v>
                </c:pt>
                <c:pt idx="248" formatCode="General">
                  <c:v>9.3299409999999996E-3</c:v>
                </c:pt>
                <c:pt idx="249" formatCode="General">
                  <c:v>9.3299409999999996E-3</c:v>
                </c:pt>
                <c:pt idx="250" formatCode="General">
                  <c:v>9.3299409999999996E-3</c:v>
                </c:pt>
                <c:pt idx="251" formatCode="General">
                  <c:v>9.3378609999999994E-3</c:v>
                </c:pt>
                <c:pt idx="252" formatCode="General">
                  <c:v>1.1035654000000001E-2</c:v>
                </c:pt>
                <c:pt idx="253" formatCode="General">
                  <c:v>1.1035654000000001E-2</c:v>
                </c:pt>
                <c:pt idx="254" formatCode="General">
                  <c:v>1.2733447E-2</c:v>
                </c:pt>
                <c:pt idx="255" formatCode="General">
                  <c:v>1.4431239E-2</c:v>
                </c:pt>
                <c:pt idx="256" formatCode="General">
                  <c:v>1.4455782E-2</c:v>
                </c:pt>
                <c:pt idx="257" formatCode="General">
                  <c:v>1.4455782E-2</c:v>
                </c:pt>
                <c:pt idx="258" formatCode="General">
                  <c:v>1.787234E-2</c:v>
                </c:pt>
                <c:pt idx="259" formatCode="General">
                  <c:v>1.787234E-2</c:v>
                </c:pt>
                <c:pt idx="260" formatCode="General">
                  <c:v>1.787234E-2</c:v>
                </c:pt>
                <c:pt idx="261" formatCode="General">
                  <c:v>1.787234E-2</c:v>
                </c:pt>
                <c:pt idx="262" formatCode="General">
                  <c:v>1.787234E-2</c:v>
                </c:pt>
                <c:pt idx="263" formatCode="General">
                  <c:v>1.793339E-2</c:v>
                </c:pt>
                <c:pt idx="264" formatCode="General">
                  <c:v>1.7948717999999999E-2</c:v>
                </c:pt>
                <c:pt idx="265" formatCode="General">
                  <c:v>1.8819504000000001E-2</c:v>
                </c:pt>
                <c:pt idx="266" formatCode="General">
                  <c:v>1.8819504000000001E-2</c:v>
                </c:pt>
                <c:pt idx="267" formatCode="General">
                  <c:v>1.8819504000000001E-2</c:v>
                </c:pt>
                <c:pt idx="268" formatCode="General">
                  <c:v>1.8819504000000001E-2</c:v>
                </c:pt>
                <c:pt idx="269" formatCode="General">
                  <c:v>1.8819504000000001E-2</c:v>
                </c:pt>
                <c:pt idx="270" formatCode="General">
                  <c:v>1.8835615999999999E-2</c:v>
                </c:pt>
                <c:pt idx="271" formatCode="General">
                  <c:v>1.8835615999999999E-2</c:v>
                </c:pt>
                <c:pt idx="272" formatCode="General">
                  <c:v>1.9691780999999998E-2</c:v>
                </c:pt>
                <c:pt idx="273" formatCode="General">
                  <c:v>1.9691780999999998E-2</c:v>
                </c:pt>
                <c:pt idx="274" formatCode="General">
                  <c:v>1.9691780999999998E-2</c:v>
                </c:pt>
                <c:pt idx="275" formatCode="General">
                  <c:v>1.9691780999999998E-2</c:v>
                </c:pt>
                <c:pt idx="276" formatCode="General">
                  <c:v>1.9725557000000001E-2</c:v>
                </c:pt>
                <c:pt idx="277" formatCode="General">
                  <c:v>2.1459227000000001E-2</c:v>
                </c:pt>
                <c:pt idx="278" formatCode="General">
                  <c:v>2.1459227000000001E-2</c:v>
                </c:pt>
                <c:pt idx="279" formatCode="General">
                  <c:v>2.2336769999999999E-2</c:v>
                </c:pt>
                <c:pt idx="280" formatCode="General">
                  <c:v>2.2355976E-2</c:v>
                </c:pt>
                <c:pt idx="281" formatCode="General">
                  <c:v>2.2355976E-2</c:v>
                </c:pt>
                <c:pt idx="282" formatCode="General">
                  <c:v>2.2394488000000001E-2</c:v>
                </c:pt>
                <c:pt idx="283" formatCode="General">
                  <c:v>2.2394488000000001E-2</c:v>
                </c:pt>
                <c:pt idx="284" formatCode="General">
                  <c:v>2.5839793E-2</c:v>
                </c:pt>
                <c:pt idx="285" formatCode="General">
                  <c:v>2.6724138000000001E-2</c:v>
                </c:pt>
                <c:pt idx="286" formatCode="General">
                  <c:v>2.7610009000000001E-2</c:v>
                </c:pt>
                <c:pt idx="287" formatCode="General">
                  <c:v>2.7610009000000001E-2</c:v>
                </c:pt>
                <c:pt idx="288" formatCode="General">
                  <c:v>2.7657735999999999E-2</c:v>
                </c:pt>
                <c:pt idx="289" formatCode="General">
                  <c:v>2.7681661E-2</c:v>
                </c:pt>
                <c:pt idx="290" formatCode="General">
                  <c:v>2.7681661E-2</c:v>
                </c:pt>
                <c:pt idx="291" formatCode="General">
                  <c:v>2.8546713000000001E-2</c:v>
                </c:pt>
                <c:pt idx="292" formatCode="General">
                  <c:v>2.8546713000000001E-2</c:v>
                </c:pt>
                <c:pt idx="293" formatCode="General">
                  <c:v>2.8546713000000001E-2</c:v>
                </c:pt>
                <c:pt idx="294" formatCode="General">
                  <c:v>2.8571428999999999E-2</c:v>
                </c:pt>
                <c:pt idx="295" formatCode="General">
                  <c:v>2.8596186999999999E-2</c:v>
                </c:pt>
                <c:pt idx="296" formatCode="General">
                  <c:v>2.8596186999999999E-2</c:v>
                </c:pt>
                <c:pt idx="297" formatCode="General">
                  <c:v>3.0329288999999999E-2</c:v>
                </c:pt>
                <c:pt idx="298" formatCode="General">
                  <c:v>3.1195840999999998E-2</c:v>
                </c:pt>
                <c:pt idx="299" formatCode="General">
                  <c:v>3.1195840999999998E-2</c:v>
                </c:pt>
                <c:pt idx="300" formatCode="General">
                  <c:v>3.2062392000000002E-2</c:v>
                </c:pt>
                <c:pt idx="301" formatCode="General">
                  <c:v>3.2928943000000002E-2</c:v>
                </c:pt>
                <c:pt idx="302" formatCode="General">
                  <c:v>3.2928943000000002E-2</c:v>
                </c:pt>
                <c:pt idx="303" formatCode="General">
                  <c:v>3.4722221999999997E-2</c:v>
                </c:pt>
                <c:pt idx="304" formatCode="General">
                  <c:v>3.4722221999999997E-2</c:v>
                </c:pt>
                <c:pt idx="305" formatCode="General">
                  <c:v>3.4752389000000002E-2</c:v>
                </c:pt>
                <c:pt idx="306" formatCode="General">
                  <c:v>3.5652174000000002E-2</c:v>
                </c:pt>
                <c:pt idx="307" formatCode="General">
                  <c:v>3.6553525000000003E-2</c:v>
                </c:pt>
                <c:pt idx="308" formatCode="General">
                  <c:v>3.6553525000000003E-2</c:v>
                </c:pt>
                <c:pt idx="309" formatCode="General">
                  <c:v>3.8327526000000001E-2</c:v>
                </c:pt>
                <c:pt idx="310" formatCode="General">
                  <c:v>3.9198605999999997E-2</c:v>
                </c:pt>
                <c:pt idx="311" formatCode="General">
                  <c:v>3.9232781000000001E-2</c:v>
                </c:pt>
                <c:pt idx="312" formatCode="General">
                  <c:v>3.9232781000000001E-2</c:v>
                </c:pt>
                <c:pt idx="313" formatCode="General">
                  <c:v>3.9232781000000001E-2</c:v>
                </c:pt>
                <c:pt idx="314" formatCode="General">
                  <c:v>3.9232781000000001E-2</c:v>
                </c:pt>
                <c:pt idx="315" formatCode="General">
                  <c:v>4.0104621E-2</c:v>
                </c:pt>
                <c:pt idx="316" formatCode="General">
                  <c:v>4.1012215999999997E-2</c:v>
                </c:pt>
                <c:pt idx="317" formatCode="General">
                  <c:v>4.1012215999999997E-2</c:v>
                </c:pt>
                <c:pt idx="318" formatCode="General">
                  <c:v>4.1119860000000001E-2</c:v>
                </c:pt>
                <c:pt idx="319" formatCode="General">
                  <c:v>4.1155866999999999E-2</c:v>
                </c:pt>
                <c:pt idx="320" formatCode="General">
                  <c:v>4.1300526999999997E-2</c:v>
                </c:pt>
                <c:pt idx="321" formatCode="General">
                  <c:v>4.1336851000000001E-2</c:v>
                </c:pt>
                <c:pt idx="322" formatCode="General">
                  <c:v>4.1336851000000001E-2</c:v>
                </c:pt>
                <c:pt idx="323" formatCode="General">
                  <c:v>4.1336851000000001E-2</c:v>
                </c:pt>
                <c:pt idx="324" formatCode="General">
                  <c:v>4.3095865999999997E-2</c:v>
                </c:pt>
                <c:pt idx="325" formatCode="General">
                  <c:v>4.3133802999999998E-2</c:v>
                </c:pt>
                <c:pt idx="326" formatCode="General">
                  <c:v>4.4091710999999999E-2</c:v>
                </c:pt>
                <c:pt idx="327" formatCode="General">
                  <c:v>4.4973544999999997E-2</c:v>
                </c:pt>
                <c:pt idx="328" formatCode="General">
                  <c:v>4.5855379000000002E-2</c:v>
                </c:pt>
                <c:pt idx="329" formatCode="General">
                  <c:v>4.5895852000000001E-2</c:v>
                </c:pt>
                <c:pt idx="330" formatCode="General">
                  <c:v>4.6778463999999999E-2</c:v>
                </c:pt>
                <c:pt idx="331" formatCode="General">
                  <c:v>4.6819788000000001E-2</c:v>
                </c:pt>
                <c:pt idx="332" formatCode="General">
                  <c:v>4.7745358000000002E-2</c:v>
                </c:pt>
                <c:pt idx="333" formatCode="General">
                  <c:v>4.7745358000000002E-2</c:v>
                </c:pt>
                <c:pt idx="334" formatCode="General">
                  <c:v>4.7745358000000002E-2</c:v>
                </c:pt>
                <c:pt idx="335" formatCode="General">
                  <c:v>4.7787611000000001E-2</c:v>
                </c:pt>
                <c:pt idx="336" formatCode="General">
                  <c:v>4.7787611000000001E-2</c:v>
                </c:pt>
                <c:pt idx="337" formatCode="General">
                  <c:v>4.8672566E-2</c:v>
                </c:pt>
                <c:pt idx="338" formatCode="General">
                  <c:v>4.8672566E-2</c:v>
                </c:pt>
                <c:pt idx="339" formatCode="General">
                  <c:v>5.1327433999999998E-2</c:v>
                </c:pt>
                <c:pt idx="340" formatCode="General">
                  <c:v>5.2212388999999998E-2</c:v>
                </c:pt>
                <c:pt idx="341" formatCode="General">
                  <c:v>5.5801594000000003E-2</c:v>
                </c:pt>
                <c:pt idx="342" formatCode="General">
                  <c:v>5.6687333999999999E-2</c:v>
                </c:pt>
                <c:pt idx="343" formatCode="General">
                  <c:v>5.6737588999999998E-2</c:v>
                </c:pt>
                <c:pt idx="344" formatCode="General">
                  <c:v>5.6787932999999999E-2</c:v>
                </c:pt>
                <c:pt idx="345" formatCode="General">
                  <c:v>5.6838366000000001E-2</c:v>
                </c:pt>
                <c:pt idx="346" formatCode="General">
                  <c:v>5.7726464999999998E-2</c:v>
                </c:pt>
                <c:pt idx="347" formatCode="General">
                  <c:v>5.9502663999999997E-2</c:v>
                </c:pt>
                <c:pt idx="348" formatCode="General">
                  <c:v>5.9502663999999997E-2</c:v>
                </c:pt>
                <c:pt idx="349" formatCode="General">
                  <c:v>5.9502663999999997E-2</c:v>
                </c:pt>
                <c:pt idx="350" formatCode="General">
                  <c:v>6.0498220999999998E-2</c:v>
                </c:pt>
                <c:pt idx="351" formatCode="General">
                  <c:v>6.0552093000000001E-2</c:v>
                </c:pt>
                <c:pt idx="352" formatCode="General">
                  <c:v>6.1552186000000002E-2</c:v>
                </c:pt>
                <c:pt idx="353" formatCode="General">
                  <c:v>6.2444246000000002E-2</c:v>
                </c:pt>
                <c:pt idx="354" formatCode="General">
                  <c:v>6.2444246000000002E-2</c:v>
                </c:pt>
                <c:pt idx="355" formatCode="General">
                  <c:v>6.2444246000000002E-2</c:v>
                </c:pt>
                <c:pt idx="356" formatCode="General">
                  <c:v>6.3336306999999994E-2</c:v>
                </c:pt>
                <c:pt idx="357" formatCode="General">
                  <c:v>6.3449508000000002E-2</c:v>
                </c:pt>
                <c:pt idx="358" formatCode="General">
                  <c:v>6.3449508000000002E-2</c:v>
                </c:pt>
                <c:pt idx="359" formatCode="General">
                  <c:v>6.3449508000000002E-2</c:v>
                </c:pt>
                <c:pt idx="360" formatCode="General">
                  <c:v>6.3449508000000002E-2</c:v>
                </c:pt>
                <c:pt idx="361" formatCode="General">
                  <c:v>6.3563115000000003E-2</c:v>
                </c:pt>
                <c:pt idx="362" formatCode="General">
                  <c:v>6.4458371E-2</c:v>
                </c:pt>
                <c:pt idx="363" formatCode="General">
                  <c:v>6.4458371E-2</c:v>
                </c:pt>
                <c:pt idx="364" formatCode="General">
                  <c:v>6.5470851999999996E-2</c:v>
                </c:pt>
                <c:pt idx="365" formatCode="General">
                  <c:v>6.6367712999999995E-2</c:v>
                </c:pt>
                <c:pt idx="366" formatCode="General">
                  <c:v>6.7324955000000006E-2</c:v>
                </c:pt>
                <c:pt idx="367" formatCode="General">
                  <c:v>6.7385445000000002E-2</c:v>
                </c:pt>
                <c:pt idx="368" formatCode="General">
                  <c:v>6.7385445000000002E-2</c:v>
                </c:pt>
                <c:pt idx="369" formatCode="General">
                  <c:v>6.7446042999999997E-2</c:v>
                </c:pt>
                <c:pt idx="370" formatCode="General">
                  <c:v>6.7446042999999997E-2</c:v>
                </c:pt>
                <c:pt idx="371" formatCode="General">
                  <c:v>6.9244604000000001E-2</c:v>
                </c:pt>
                <c:pt idx="372" formatCode="General">
                  <c:v>7.0143885000000003E-2</c:v>
                </c:pt>
                <c:pt idx="373" formatCode="General">
                  <c:v>7.2007201000000007E-2</c:v>
                </c:pt>
                <c:pt idx="374" formatCode="General">
                  <c:v>7.2072072000000001E-2</c:v>
                </c:pt>
                <c:pt idx="375" formatCode="General">
                  <c:v>7.2137060000000003E-2</c:v>
                </c:pt>
                <c:pt idx="376" formatCode="General">
                  <c:v>7.2137060000000003E-2</c:v>
                </c:pt>
                <c:pt idx="377" formatCode="General">
                  <c:v>7.2137060000000003E-2</c:v>
                </c:pt>
                <c:pt idx="378" formatCode="General">
                  <c:v>7.4141049000000001E-2</c:v>
                </c:pt>
                <c:pt idx="379" formatCode="General">
                  <c:v>7.4141049000000001E-2</c:v>
                </c:pt>
                <c:pt idx="380" formatCode="General">
                  <c:v>7.4141049000000001E-2</c:v>
                </c:pt>
                <c:pt idx="381" formatCode="General">
                  <c:v>7.4208145000000003E-2</c:v>
                </c:pt>
                <c:pt idx="382" formatCode="General">
                  <c:v>7.6018100000000005E-2</c:v>
                </c:pt>
                <c:pt idx="383" formatCode="General">
                  <c:v>7.6086956999999997E-2</c:v>
                </c:pt>
                <c:pt idx="384" formatCode="General">
                  <c:v>7.6155938000000006E-2</c:v>
                </c:pt>
                <c:pt idx="385" formatCode="General">
                  <c:v>7.8039926999999995E-2</c:v>
                </c:pt>
                <c:pt idx="386" formatCode="General">
                  <c:v>7.8039926999999995E-2</c:v>
                </c:pt>
                <c:pt idx="387" formatCode="General">
                  <c:v>7.8947368000000004E-2</c:v>
                </c:pt>
                <c:pt idx="388" formatCode="General">
                  <c:v>7.9927339E-2</c:v>
                </c:pt>
                <c:pt idx="389" formatCode="General">
                  <c:v>8.0072793000000003E-2</c:v>
                </c:pt>
                <c:pt idx="390" formatCode="General">
                  <c:v>8.1130356000000001E-2</c:v>
                </c:pt>
                <c:pt idx="391" formatCode="General">
                  <c:v>8.1130356000000001E-2</c:v>
                </c:pt>
                <c:pt idx="392" formatCode="General">
                  <c:v>8.1130356000000001E-2</c:v>
                </c:pt>
                <c:pt idx="393" formatCode="General">
                  <c:v>8.1130356000000001E-2</c:v>
                </c:pt>
                <c:pt idx="394" formatCode="General">
                  <c:v>8.2191781000000005E-2</c:v>
                </c:pt>
                <c:pt idx="395" formatCode="General">
                  <c:v>8.3105023E-2</c:v>
                </c:pt>
                <c:pt idx="396" formatCode="General">
                  <c:v>8.4018264999999995E-2</c:v>
                </c:pt>
                <c:pt idx="397" formatCode="General">
                  <c:v>8.4095063999999997E-2</c:v>
                </c:pt>
                <c:pt idx="398" formatCode="General">
                  <c:v>8.4095063999999997E-2</c:v>
                </c:pt>
                <c:pt idx="399" formatCode="General">
                  <c:v>8.6996337000000007E-2</c:v>
                </c:pt>
                <c:pt idx="400" formatCode="General">
                  <c:v>8.7235995999999996E-2</c:v>
                </c:pt>
                <c:pt idx="401" formatCode="General">
                  <c:v>8.7316175999999995E-2</c:v>
                </c:pt>
                <c:pt idx="402" formatCode="General">
                  <c:v>8.8235294000000006E-2</c:v>
                </c:pt>
                <c:pt idx="403" formatCode="General">
                  <c:v>8.8235294000000006E-2</c:v>
                </c:pt>
                <c:pt idx="404" formatCode="General">
                  <c:v>8.9318599999999998E-2</c:v>
                </c:pt>
                <c:pt idx="405" formatCode="General">
                  <c:v>9.0239411000000005E-2</c:v>
                </c:pt>
                <c:pt idx="406" formatCode="General">
                  <c:v>9.1160221E-2</c:v>
                </c:pt>
                <c:pt idx="407" formatCode="General">
                  <c:v>9.1160221E-2</c:v>
                </c:pt>
                <c:pt idx="408" formatCode="General">
                  <c:v>9.1160221E-2</c:v>
                </c:pt>
                <c:pt idx="409" formatCode="General">
                  <c:v>9.2081030999999994E-2</c:v>
                </c:pt>
                <c:pt idx="410" formatCode="General">
                  <c:v>9.3922651999999995E-2</c:v>
                </c:pt>
                <c:pt idx="411" formatCode="General">
                  <c:v>9.5940959000000006E-2</c:v>
                </c:pt>
                <c:pt idx="412" formatCode="General">
                  <c:v>9.5940959000000006E-2</c:v>
                </c:pt>
                <c:pt idx="413" formatCode="General">
                  <c:v>9.6029548000000006E-2</c:v>
                </c:pt>
                <c:pt idx="414" formatCode="General">
                  <c:v>9.6029548000000006E-2</c:v>
                </c:pt>
                <c:pt idx="415" formatCode="General">
                  <c:v>9.7876270000000001E-2</c:v>
                </c:pt>
                <c:pt idx="416" formatCode="General">
                  <c:v>9.7966728000000003E-2</c:v>
                </c:pt>
                <c:pt idx="417" formatCode="General">
                  <c:v>9.8421541000000001E-2</c:v>
                </c:pt>
                <c:pt idx="418" formatCode="General">
                  <c:v>9.9534884000000004E-2</c:v>
                </c:pt>
                <c:pt idx="419" formatCode="General">
                  <c:v>9.9627561000000003E-2</c:v>
                </c:pt>
                <c:pt idx="420" formatCode="General">
                  <c:v>0.10158434299999999</c:v>
                </c:pt>
                <c:pt idx="421" formatCode="General">
                  <c:v>0.104380242</c:v>
                </c:pt>
                <c:pt idx="422" formatCode="General">
                  <c:v>0.105312209</c:v>
                </c:pt>
                <c:pt idx="423" formatCode="General">
                  <c:v>0.105312209</c:v>
                </c:pt>
                <c:pt idx="424" formatCode="General">
                  <c:v>0.105312209</c:v>
                </c:pt>
                <c:pt idx="425" formatCode="General">
                  <c:v>0.107276119</c:v>
                </c:pt>
                <c:pt idx="426" formatCode="General">
                  <c:v>0.107276119</c:v>
                </c:pt>
                <c:pt idx="427" formatCode="General">
                  <c:v>0.107476636</c:v>
                </c:pt>
                <c:pt idx="428" formatCode="General">
                  <c:v>0.107577175</c:v>
                </c:pt>
                <c:pt idx="429" formatCode="General">
                  <c:v>0.10767790300000001</c:v>
                </c:pt>
                <c:pt idx="430" formatCode="General">
                  <c:v>0.10767790300000001</c:v>
                </c:pt>
                <c:pt idx="431" formatCode="General">
                  <c:v>0.107778819</c:v>
                </c:pt>
                <c:pt idx="432" formatCode="General">
                  <c:v>0.109653233</c:v>
                </c:pt>
                <c:pt idx="433" formatCode="General">
                  <c:v>0.109962406</c:v>
                </c:pt>
                <c:pt idx="434" formatCode="General">
                  <c:v>0.110902256</c:v>
                </c:pt>
                <c:pt idx="435" formatCode="General">
                  <c:v>0.111006585</c:v>
                </c:pt>
                <c:pt idx="436" formatCode="General">
                  <c:v>0.111006585</c:v>
                </c:pt>
                <c:pt idx="437" formatCode="General">
                  <c:v>0.111947319</c:v>
                </c:pt>
                <c:pt idx="438" formatCode="General">
                  <c:v>0.116981132</c:v>
                </c:pt>
                <c:pt idx="439" formatCode="General">
                  <c:v>0.118867925</c:v>
                </c:pt>
                <c:pt idx="440" formatCode="General">
                  <c:v>0.119924457</c:v>
                </c:pt>
                <c:pt idx="441" formatCode="General">
                  <c:v>0.120868744</c:v>
                </c:pt>
                <c:pt idx="442" formatCode="General">
                  <c:v>0.120868744</c:v>
                </c:pt>
                <c:pt idx="443" formatCode="General">
                  <c:v>0.120868744</c:v>
                </c:pt>
                <c:pt idx="444" formatCode="General">
                  <c:v>0.120982987</c:v>
                </c:pt>
                <c:pt idx="445" formatCode="General">
                  <c:v>0.121442125</c:v>
                </c:pt>
                <c:pt idx="446" formatCode="General">
                  <c:v>0.122740247</c:v>
                </c:pt>
                <c:pt idx="447" formatCode="General">
                  <c:v>0.122740247</c:v>
                </c:pt>
                <c:pt idx="448" formatCode="General">
                  <c:v>0.124643197</c:v>
                </c:pt>
                <c:pt idx="449" formatCode="General">
                  <c:v>0.12559467199999999</c:v>
                </c:pt>
                <c:pt idx="450" formatCode="General">
                  <c:v>0.12666666700000001</c:v>
                </c:pt>
                <c:pt idx="451" formatCode="General">
                  <c:v>0.12678741700000001</c:v>
                </c:pt>
                <c:pt idx="452" formatCode="General">
                  <c:v>0.12774070500000001</c:v>
                </c:pt>
                <c:pt idx="453" formatCode="General">
                  <c:v>0.127862595</c:v>
                </c:pt>
                <c:pt idx="454" formatCode="General">
                  <c:v>0.130850048</c:v>
                </c:pt>
                <c:pt idx="455" formatCode="General">
                  <c:v>0.130850048</c:v>
                </c:pt>
                <c:pt idx="456" formatCode="General">
                  <c:v>0.13193116599999999</c:v>
                </c:pt>
                <c:pt idx="457" formatCode="General">
                  <c:v>0.13193116599999999</c:v>
                </c:pt>
                <c:pt idx="458" formatCode="General">
                  <c:v>0.13193116599999999</c:v>
                </c:pt>
                <c:pt idx="459" formatCode="General">
                  <c:v>0.13492823000000001</c:v>
                </c:pt>
                <c:pt idx="460" formatCode="General">
                  <c:v>0.13492823000000001</c:v>
                </c:pt>
                <c:pt idx="461" formatCode="General">
                  <c:v>0.135885167</c:v>
                </c:pt>
                <c:pt idx="462" formatCode="General">
                  <c:v>0.13601532599999999</c:v>
                </c:pt>
                <c:pt idx="463" formatCode="General">
                  <c:v>0.136276392</c:v>
                </c:pt>
                <c:pt idx="464" formatCode="General">
                  <c:v>0.136669875</c:v>
                </c:pt>
                <c:pt idx="465" formatCode="General">
                  <c:v>0.13776493300000001</c:v>
                </c:pt>
                <c:pt idx="466" formatCode="General">
                  <c:v>0.14189189199999999</c:v>
                </c:pt>
                <c:pt idx="467" formatCode="General">
                  <c:v>0.14534883700000001</c:v>
                </c:pt>
                <c:pt idx="468" formatCode="General">
                  <c:v>0.14548981599999999</c:v>
                </c:pt>
                <c:pt idx="469" formatCode="General">
                  <c:v>0.145914397</c:v>
                </c:pt>
                <c:pt idx="470" formatCode="General">
                  <c:v>0.145914397</c:v>
                </c:pt>
                <c:pt idx="471" formatCode="General">
                  <c:v>0.14703018500000001</c:v>
                </c:pt>
                <c:pt idx="472" formatCode="General">
                  <c:v>0.14829268300000001</c:v>
                </c:pt>
                <c:pt idx="473" formatCode="General">
                  <c:v>0.1484375</c:v>
                </c:pt>
                <c:pt idx="474" formatCode="General">
                  <c:v>0.14956011699999999</c:v>
                </c:pt>
                <c:pt idx="475" formatCode="General">
                  <c:v>0.15068493199999999</c:v>
                </c:pt>
                <c:pt idx="476" formatCode="General">
                  <c:v>0.15068493199999999</c:v>
                </c:pt>
                <c:pt idx="477" formatCode="General">
                  <c:v>0.15196078399999999</c:v>
                </c:pt>
                <c:pt idx="478" formatCode="General">
                  <c:v>0.15210991200000001</c:v>
                </c:pt>
                <c:pt idx="479" formatCode="General">
                  <c:v>0.15240904599999999</c:v>
                </c:pt>
                <c:pt idx="480" formatCode="General">
                  <c:v>0.15354330699999999</c:v>
                </c:pt>
                <c:pt idx="481" formatCode="General">
                  <c:v>0.15354330699999999</c:v>
                </c:pt>
                <c:pt idx="482" formatCode="General">
                  <c:v>0.15354330699999999</c:v>
                </c:pt>
                <c:pt idx="483" formatCode="General">
                  <c:v>0.154679803</c:v>
                </c:pt>
                <c:pt idx="484" formatCode="General">
                  <c:v>0.15665024599999999</c:v>
                </c:pt>
                <c:pt idx="485" formatCode="General">
                  <c:v>0.15992102699999999</c:v>
                </c:pt>
                <c:pt idx="486" formatCode="General">
                  <c:v>0.16122650799999999</c:v>
                </c:pt>
                <c:pt idx="487" formatCode="General">
                  <c:v>0.16320474800000001</c:v>
                </c:pt>
                <c:pt idx="488" formatCode="General">
                  <c:v>0.167161227</c:v>
                </c:pt>
                <c:pt idx="489" formatCode="General">
                  <c:v>0.168316832</c:v>
                </c:pt>
                <c:pt idx="490" formatCode="General">
                  <c:v>0.171456888</c:v>
                </c:pt>
                <c:pt idx="491" formatCode="General">
                  <c:v>0.17196819099999999</c:v>
                </c:pt>
                <c:pt idx="492" formatCode="General">
                  <c:v>0.172962227</c:v>
                </c:pt>
                <c:pt idx="493" formatCode="General">
                  <c:v>0.175124378</c:v>
                </c:pt>
                <c:pt idx="494" formatCode="General">
                  <c:v>0.17611940300000001</c:v>
                </c:pt>
                <c:pt idx="495" formatCode="General">
                  <c:v>0.17729083700000001</c:v>
                </c:pt>
                <c:pt idx="496" formatCode="General">
                  <c:v>0.17864271500000001</c:v>
                </c:pt>
                <c:pt idx="497" formatCode="General">
                  <c:v>0.178821179</c:v>
                </c:pt>
                <c:pt idx="498" formatCode="General">
                  <c:v>0.180819181</c:v>
                </c:pt>
                <c:pt idx="499" formatCode="General">
                  <c:v>0.182</c:v>
                </c:pt>
                <c:pt idx="500" formatCode="General">
                  <c:v>0.18473895600000001</c:v>
                </c:pt>
                <c:pt idx="501" formatCode="General">
                  <c:v>0.18574297200000001</c:v>
                </c:pt>
                <c:pt idx="502" formatCode="General">
                  <c:v>0.185929648</c:v>
                </c:pt>
                <c:pt idx="503" formatCode="General">
                  <c:v>0.1861167</c:v>
                </c:pt>
                <c:pt idx="504" formatCode="General">
                  <c:v>0.1875</c:v>
                </c:pt>
                <c:pt idx="505" formatCode="General">
                  <c:v>0.18787878799999999</c:v>
                </c:pt>
                <c:pt idx="506" formatCode="General">
                  <c:v>0.19009100100000001</c:v>
                </c:pt>
                <c:pt idx="507" formatCode="General">
                  <c:v>0.19211324599999999</c:v>
                </c:pt>
                <c:pt idx="508" formatCode="General">
                  <c:v>0.192307692</c:v>
                </c:pt>
                <c:pt idx="509" formatCode="General">
                  <c:v>0.19289340099999999</c:v>
                </c:pt>
                <c:pt idx="510" formatCode="General">
                  <c:v>0.194105691</c:v>
                </c:pt>
                <c:pt idx="511" formatCode="General">
                  <c:v>0.19591836700000001</c:v>
                </c:pt>
                <c:pt idx="512" formatCode="General">
                  <c:v>0.19918284</c:v>
                </c:pt>
                <c:pt idx="513" formatCode="General">
                  <c:v>0.20020533900000001</c:v>
                </c:pt>
                <c:pt idx="514" formatCode="General">
                  <c:v>0.201232033</c:v>
                </c:pt>
                <c:pt idx="515" formatCode="General">
                  <c:v>0.201438849</c:v>
                </c:pt>
                <c:pt idx="516" formatCode="General">
                  <c:v>0.20288362500000001</c:v>
                </c:pt>
                <c:pt idx="517" formatCode="General">
                  <c:v>0.205154639</c:v>
                </c:pt>
                <c:pt idx="518" formatCode="General">
                  <c:v>0.20618556699999999</c:v>
                </c:pt>
                <c:pt idx="519" formatCode="General">
                  <c:v>0.20661156999999999</c:v>
                </c:pt>
                <c:pt idx="520" formatCode="General">
                  <c:v>0.20785935899999999</c:v>
                </c:pt>
                <c:pt idx="521" formatCode="General">
                  <c:v>0.21221532100000001</c:v>
                </c:pt>
                <c:pt idx="522" formatCode="General">
                  <c:v>0.21221532100000001</c:v>
                </c:pt>
                <c:pt idx="523" formatCode="General">
                  <c:v>0.21369294599999999</c:v>
                </c:pt>
                <c:pt idx="524" formatCode="General">
                  <c:v>0.21473028999999999</c:v>
                </c:pt>
                <c:pt idx="525" formatCode="General">
                  <c:v>0.21725571699999999</c:v>
                </c:pt>
                <c:pt idx="526" formatCode="General">
                  <c:v>0.21933471900000001</c:v>
                </c:pt>
                <c:pt idx="527" formatCode="General">
                  <c:v>0.22060353799999999</c:v>
                </c:pt>
                <c:pt idx="528" formatCode="General">
                  <c:v>0.22083333299999999</c:v>
                </c:pt>
                <c:pt idx="529" formatCode="General">
                  <c:v>0.22187499999999999</c:v>
                </c:pt>
                <c:pt idx="530" formatCode="General">
                  <c:v>0.225234619</c:v>
                </c:pt>
                <c:pt idx="531" formatCode="General">
                  <c:v>0.226277372</c:v>
                </c:pt>
                <c:pt idx="532" formatCode="General">
                  <c:v>0.23165618399999999</c:v>
                </c:pt>
                <c:pt idx="533" formatCode="General">
                  <c:v>0.23294858299999999</c:v>
                </c:pt>
                <c:pt idx="534" formatCode="General">
                  <c:v>0.23869610899999999</c:v>
                </c:pt>
                <c:pt idx="535" formatCode="General">
                  <c:v>0.239199157</c:v>
                </c:pt>
                <c:pt idx="536" formatCode="General">
                  <c:v>0.24025289799999999</c:v>
                </c:pt>
                <c:pt idx="537" formatCode="General">
                  <c:v>0.24261603400000001</c:v>
                </c:pt>
                <c:pt idx="538" formatCode="General">
                  <c:v>0.24418604699999999</c:v>
                </c:pt>
                <c:pt idx="539" formatCode="General">
                  <c:v>0.24418604699999999</c:v>
                </c:pt>
                <c:pt idx="540" formatCode="General">
                  <c:v>0.24630021099999999</c:v>
                </c:pt>
                <c:pt idx="541" formatCode="General">
                  <c:v>0.24735729400000001</c:v>
                </c:pt>
                <c:pt idx="542" formatCode="General">
                  <c:v>0.24867724899999999</c:v>
                </c:pt>
                <c:pt idx="543" formatCode="General">
                  <c:v>0.24973432500000001</c:v>
                </c:pt>
                <c:pt idx="544" formatCode="General">
                  <c:v>0.25212765999999998</c:v>
                </c:pt>
                <c:pt idx="545" formatCode="General">
                  <c:v>0.25266524499999998</c:v>
                </c:pt>
                <c:pt idx="546" formatCode="General">
                  <c:v>0.25479744100000001</c:v>
                </c:pt>
                <c:pt idx="547" formatCode="General">
                  <c:v>0.25534188000000002</c:v>
                </c:pt>
                <c:pt idx="548" formatCode="General">
                  <c:v>0.25695931500000002</c:v>
                </c:pt>
                <c:pt idx="549" formatCode="General">
                  <c:v>0.25886143900000003</c:v>
                </c:pt>
                <c:pt idx="550" formatCode="General">
                  <c:v>0.25997842500000001</c:v>
                </c:pt>
                <c:pt idx="551" formatCode="General">
                  <c:v>0.26218851599999998</c:v>
                </c:pt>
                <c:pt idx="552" formatCode="General">
                  <c:v>0.262757872</c:v>
                </c:pt>
                <c:pt idx="553" formatCode="General">
                  <c:v>0.26818675400000003</c:v>
                </c:pt>
                <c:pt idx="554" formatCode="General">
                  <c:v>0.26927253000000001</c:v>
                </c:pt>
                <c:pt idx="555" formatCode="General">
                  <c:v>0.27203482000000001</c:v>
                </c:pt>
                <c:pt idx="556" formatCode="General">
                  <c:v>0.27510917000000001</c:v>
                </c:pt>
                <c:pt idx="557" formatCode="General">
                  <c:v>0.27510917000000001</c:v>
                </c:pt>
                <c:pt idx="558" formatCode="General">
                  <c:v>0.276805252</c:v>
                </c:pt>
                <c:pt idx="559" formatCode="General">
                  <c:v>0.27960526299999999</c:v>
                </c:pt>
                <c:pt idx="560" formatCode="General">
                  <c:v>0.28021977999999997</c:v>
                </c:pt>
                <c:pt idx="561" formatCode="General">
                  <c:v>0.280837004</c:v>
                </c:pt>
                <c:pt idx="562" formatCode="General">
                  <c:v>0.28114663699999998</c:v>
                </c:pt>
                <c:pt idx="563" formatCode="General">
                  <c:v>0.28256070599999999</c:v>
                </c:pt>
                <c:pt idx="564" formatCode="General">
                  <c:v>0.28729281800000001</c:v>
                </c:pt>
                <c:pt idx="565" formatCode="General">
                  <c:v>0.28871681399999999</c:v>
                </c:pt>
                <c:pt idx="566" formatCode="General">
                  <c:v>0.291251384</c:v>
                </c:pt>
                <c:pt idx="567" formatCode="General">
                  <c:v>0.29157427899999999</c:v>
                </c:pt>
                <c:pt idx="568" formatCode="General">
                  <c:v>0.29444444400000003</c:v>
                </c:pt>
                <c:pt idx="569" formatCode="General">
                  <c:v>0.29699666299999999</c:v>
                </c:pt>
                <c:pt idx="570" formatCode="General">
                  <c:v>0.30033370399999998</c:v>
                </c:pt>
                <c:pt idx="571" formatCode="General">
                  <c:v>0.30478309199999998</c:v>
                </c:pt>
                <c:pt idx="572" formatCode="General">
                  <c:v>0.30957683699999999</c:v>
                </c:pt>
                <c:pt idx="573" formatCode="General">
                  <c:v>0.31354983199999997</c:v>
                </c:pt>
                <c:pt idx="574" formatCode="General">
                  <c:v>0.31496063000000002</c:v>
                </c:pt>
                <c:pt idx="575" formatCode="General">
                  <c:v>0.31496063000000002</c:v>
                </c:pt>
                <c:pt idx="576" formatCode="General">
                  <c:v>0.317210349</c:v>
                </c:pt>
                <c:pt idx="577" formatCode="General">
                  <c:v>0.32130777900000002</c:v>
                </c:pt>
                <c:pt idx="578" formatCode="General">
                  <c:v>0.32167042899999998</c:v>
                </c:pt>
                <c:pt idx="579" formatCode="General">
                  <c:v>0.32576617499999999</c:v>
                </c:pt>
                <c:pt idx="580" formatCode="General">
                  <c:v>0.32803632199999999</c:v>
                </c:pt>
                <c:pt idx="581" formatCode="General">
                  <c:v>0.33105802000000001</c:v>
                </c:pt>
                <c:pt idx="582" formatCode="General">
                  <c:v>0.33409350100000001</c:v>
                </c:pt>
                <c:pt idx="583" formatCode="General">
                  <c:v>0.33600000000000002</c:v>
                </c:pt>
                <c:pt idx="584" formatCode="General">
                  <c:v>0.33714285700000002</c:v>
                </c:pt>
                <c:pt idx="585" formatCode="General">
                  <c:v>0.33944954100000002</c:v>
                </c:pt>
                <c:pt idx="586" formatCode="General">
                  <c:v>0.34059633</c:v>
                </c:pt>
                <c:pt idx="587" formatCode="General">
                  <c:v>0.34174311899999998</c:v>
                </c:pt>
                <c:pt idx="588" formatCode="General">
                  <c:v>0.34328358199999998</c:v>
                </c:pt>
                <c:pt idx="589" formatCode="General">
                  <c:v>0.34637514400000002</c:v>
                </c:pt>
                <c:pt idx="590" formatCode="General">
                  <c:v>0.34832756599999998</c:v>
                </c:pt>
                <c:pt idx="591" formatCode="General">
                  <c:v>0.34953703699999999</c:v>
                </c:pt>
                <c:pt idx="592" formatCode="General">
                  <c:v>0.35075493600000002</c:v>
                </c:pt>
                <c:pt idx="593" formatCode="General">
                  <c:v>0.352325581</c:v>
                </c:pt>
                <c:pt idx="594" formatCode="General">
                  <c:v>0.35855646099999999</c:v>
                </c:pt>
                <c:pt idx="595" formatCode="General">
                  <c:v>0.36363636399999999</c:v>
                </c:pt>
                <c:pt idx="596" formatCode="General">
                  <c:v>0.36363636399999999</c:v>
                </c:pt>
                <c:pt idx="597" formatCode="General">
                  <c:v>0.36448598100000001</c:v>
                </c:pt>
                <c:pt idx="598" formatCode="General">
                  <c:v>0.36725146199999997</c:v>
                </c:pt>
                <c:pt idx="599" formatCode="General">
                  <c:v>0.36928487700000001</c:v>
                </c:pt>
                <c:pt idx="600" formatCode="General">
                  <c:v>0.37602820199999998</c:v>
                </c:pt>
                <c:pt idx="601" formatCode="General">
                  <c:v>0.37691401600000002</c:v>
                </c:pt>
                <c:pt idx="602" formatCode="General">
                  <c:v>0.379269729</c:v>
                </c:pt>
                <c:pt idx="603" formatCode="General">
                  <c:v>0.38252656400000001</c:v>
                </c:pt>
                <c:pt idx="604" formatCode="General">
                  <c:v>0.38579881700000002</c:v>
                </c:pt>
                <c:pt idx="605" formatCode="General">
                  <c:v>0.38855780699999998</c:v>
                </c:pt>
                <c:pt idx="606" formatCode="General">
                  <c:v>0.39213349199999997</c:v>
                </c:pt>
                <c:pt idx="607" formatCode="General">
                  <c:v>0.39307048999999999</c:v>
                </c:pt>
                <c:pt idx="608" formatCode="General">
                  <c:v>0.39307048999999999</c:v>
                </c:pt>
                <c:pt idx="609" formatCode="General">
                  <c:v>0.39568345300000002</c:v>
                </c:pt>
                <c:pt idx="610" formatCode="General">
                  <c:v>0.398559424</c:v>
                </c:pt>
                <c:pt idx="611" formatCode="General">
                  <c:v>0.40144230800000003</c:v>
                </c:pt>
                <c:pt idx="612" formatCode="General">
                  <c:v>0.40504807700000001</c:v>
                </c:pt>
                <c:pt idx="613" formatCode="General">
                  <c:v>0.41013269000000002</c:v>
                </c:pt>
                <c:pt idx="614" formatCode="General">
                  <c:v>0.411338963</c:v>
                </c:pt>
                <c:pt idx="615" formatCode="General">
                  <c:v>0.41404358400000002</c:v>
                </c:pt>
                <c:pt idx="616" formatCode="General">
                  <c:v>0.41676792200000001</c:v>
                </c:pt>
                <c:pt idx="617" formatCode="General">
                  <c:v>0.418292683</c:v>
                </c:pt>
                <c:pt idx="618" formatCode="General">
                  <c:v>0.42176039100000001</c:v>
                </c:pt>
                <c:pt idx="619" formatCode="General">
                  <c:v>0.42298288499999998</c:v>
                </c:pt>
                <c:pt idx="620" formatCode="General">
                  <c:v>0.42542787300000001</c:v>
                </c:pt>
                <c:pt idx="621" formatCode="General">
                  <c:v>0.42944785299999999</c:v>
                </c:pt>
                <c:pt idx="622" formatCode="General">
                  <c:v>0.43349753699999999</c:v>
                </c:pt>
                <c:pt idx="623" formatCode="General">
                  <c:v>0.43456790099999998</c:v>
                </c:pt>
                <c:pt idx="624" formatCode="General">
                  <c:v>0.43757725600000003</c:v>
                </c:pt>
                <c:pt idx="625" formatCode="General">
                  <c:v>0.44004944400000001</c:v>
                </c:pt>
                <c:pt idx="626" formatCode="General">
                  <c:v>0.44801980200000002</c:v>
                </c:pt>
                <c:pt idx="627" formatCode="General">
                  <c:v>0.45024875600000003</c:v>
                </c:pt>
                <c:pt idx="628" formatCode="General">
                  <c:v>0.45273631800000003</c:v>
                </c:pt>
                <c:pt idx="629" formatCode="General">
                  <c:v>0.453300125</c:v>
                </c:pt>
                <c:pt idx="630" formatCode="General">
                  <c:v>0.45817727800000002</c:v>
                </c:pt>
                <c:pt idx="631" formatCode="General">
                  <c:v>0.46057572000000002</c:v>
                </c:pt>
                <c:pt idx="632" formatCode="General">
                  <c:v>0.462406015</c:v>
                </c:pt>
                <c:pt idx="633" formatCode="General">
                  <c:v>0.46298619800000002</c:v>
                </c:pt>
                <c:pt idx="634" formatCode="General">
                  <c:v>0.46792452800000001</c:v>
                </c:pt>
                <c:pt idx="635" formatCode="General">
                  <c:v>0.46792452800000001</c:v>
                </c:pt>
                <c:pt idx="636" formatCode="General">
                  <c:v>0.47288776799999999</c:v>
                </c:pt>
                <c:pt idx="637" formatCode="General">
                  <c:v>0.47727272700000001</c:v>
                </c:pt>
                <c:pt idx="638" formatCode="General">
                  <c:v>0.48288973400000001</c:v>
                </c:pt>
                <c:pt idx="639" formatCode="General">
                  <c:v>0.48542458799999999</c:v>
                </c:pt>
                <c:pt idx="640" formatCode="General">
                  <c:v>0.48604060900000001</c:v>
                </c:pt>
                <c:pt idx="641" formatCode="General">
                  <c:v>0.48789808899999998</c:v>
                </c:pt>
                <c:pt idx="642" formatCode="General">
                  <c:v>0.49360613800000003</c:v>
                </c:pt>
                <c:pt idx="643" formatCode="General">
                  <c:v>0.49935815099999997</c:v>
                </c:pt>
                <c:pt idx="644" formatCode="General">
                  <c:v>0.50257069399999998</c:v>
                </c:pt>
                <c:pt idx="645" formatCode="General">
                  <c:v>0.50450450499999999</c:v>
                </c:pt>
                <c:pt idx="646" formatCode="General">
                  <c:v>0.50580645199999996</c:v>
                </c:pt>
                <c:pt idx="647" formatCode="General">
                  <c:v>0.50840879699999997</c:v>
                </c:pt>
                <c:pt idx="648" formatCode="General">
                  <c:v>0.51358344099999997</c:v>
                </c:pt>
                <c:pt idx="649" formatCode="General">
                  <c:v>0.51491569400000003</c:v>
                </c:pt>
                <c:pt idx="650" formatCode="General">
                  <c:v>0.51621271099999999</c:v>
                </c:pt>
                <c:pt idx="651" formatCode="General">
                  <c:v>0.52015604699999995</c:v>
                </c:pt>
                <c:pt idx="652" formatCode="General">
                  <c:v>0.5234375</c:v>
                </c:pt>
                <c:pt idx="653" formatCode="General">
                  <c:v>0.52542372900000001</c:v>
                </c:pt>
                <c:pt idx="654" formatCode="General">
                  <c:v>0.52672750999999995</c:v>
                </c:pt>
                <c:pt idx="655" formatCode="General">
                  <c:v>0.53002610999999999</c:v>
                </c:pt>
                <c:pt idx="656" formatCode="General">
                  <c:v>0.53071895400000002</c:v>
                </c:pt>
                <c:pt idx="657" formatCode="General">
                  <c:v>0.53473132400000001</c:v>
                </c:pt>
                <c:pt idx="658" formatCode="General">
                  <c:v>0.53674540699999995</c:v>
                </c:pt>
                <c:pt idx="659" formatCode="General">
                  <c:v>0.54139290399999995</c:v>
                </c:pt>
                <c:pt idx="660" formatCode="General">
                  <c:v>0.54210526299999995</c:v>
                </c:pt>
                <c:pt idx="661" formatCode="General">
                  <c:v>0.54557463699999997</c:v>
                </c:pt>
                <c:pt idx="662" formatCode="General">
                  <c:v>0.55026454999999996</c:v>
                </c:pt>
                <c:pt idx="663" formatCode="General">
                  <c:v>0.55423280399999997</c:v>
                </c:pt>
                <c:pt idx="664" formatCode="General">
                  <c:v>0.55894039699999998</c:v>
                </c:pt>
                <c:pt idx="665" formatCode="General">
                  <c:v>0.56026490100000004</c:v>
                </c:pt>
                <c:pt idx="666" formatCode="General">
                  <c:v>0.56308100900000002</c:v>
                </c:pt>
                <c:pt idx="667" formatCode="General">
                  <c:v>0.566489362</c:v>
                </c:pt>
                <c:pt idx="668" formatCode="General">
                  <c:v>0.56990679099999997</c:v>
                </c:pt>
                <c:pt idx="669" formatCode="General">
                  <c:v>0.574496644</c:v>
                </c:pt>
                <c:pt idx="670" formatCode="General">
                  <c:v>0.57873485899999999</c:v>
                </c:pt>
                <c:pt idx="671" formatCode="General">
                  <c:v>0.57951482499999996</c:v>
                </c:pt>
                <c:pt idx="672" formatCode="General">
                  <c:v>0.58299595100000001</c:v>
                </c:pt>
                <c:pt idx="673" formatCode="General">
                  <c:v>0.584345479</c:v>
                </c:pt>
                <c:pt idx="674" formatCode="General">
                  <c:v>0.58648648599999997</c:v>
                </c:pt>
                <c:pt idx="675" formatCode="General">
                  <c:v>0.58887381299999997</c:v>
                </c:pt>
                <c:pt idx="676" formatCode="General">
                  <c:v>0.59103260899999999</c:v>
                </c:pt>
                <c:pt idx="677" formatCode="General">
                  <c:v>0.59481582499999996</c:v>
                </c:pt>
                <c:pt idx="678" formatCode="General">
                  <c:v>0.60082304499999994</c:v>
                </c:pt>
                <c:pt idx="679" formatCode="General">
                  <c:v>0.60551724100000004</c:v>
                </c:pt>
                <c:pt idx="680" formatCode="General">
                  <c:v>0.60857538</c:v>
                </c:pt>
                <c:pt idx="681" formatCode="General">
                  <c:v>0.60995850600000001</c:v>
                </c:pt>
                <c:pt idx="682" formatCode="General">
                  <c:v>0.61495844899999996</c:v>
                </c:pt>
                <c:pt idx="683" formatCode="General">
                  <c:v>0.61891516000000002</c:v>
                </c:pt>
                <c:pt idx="684" formatCode="General">
                  <c:v>0.61891516000000002</c:v>
                </c:pt>
                <c:pt idx="685" formatCode="General">
                  <c:v>0.62203626199999995</c:v>
                </c:pt>
                <c:pt idx="686" formatCode="General">
                  <c:v>0.62552594699999997</c:v>
                </c:pt>
                <c:pt idx="687" formatCode="General">
                  <c:v>0.62921348300000002</c:v>
                </c:pt>
                <c:pt idx="688" formatCode="General">
                  <c:v>0.63061797799999997</c:v>
                </c:pt>
                <c:pt idx="689" formatCode="General">
                  <c:v>0.63291139200000002</c:v>
                </c:pt>
                <c:pt idx="690" formatCode="General">
                  <c:v>0.64225352099999999</c:v>
                </c:pt>
                <c:pt idx="691" formatCode="General">
                  <c:v>0.64598025400000003</c:v>
                </c:pt>
                <c:pt idx="692" formatCode="General">
                  <c:v>0.64830508499999995</c:v>
                </c:pt>
                <c:pt idx="693" formatCode="General">
                  <c:v>0.653409091</c:v>
                </c:pt>
                <c:pt idx="694" formatCode="General">
                  <c:v>0.65433854899999999</c:v>
                </c:pt>
                <c:pt idx="695" formatCode="General">
                  <c:v>0.65576102400000003</c:v>
                </c:pt>
                <c:pt idx="696" formatCode="General">
                  <c:v>0.66096866099999996</c:v>
                </c:pt>
                <c:pt idx="697" formatCode="General">
                  <c:v>0.66239316199999998</c:v>
                </c:pt>
                <c:pt idx="698" formatCode="General">
                  <c:v>0.66666666699999999</c:v>
                </c:pt>
                <c:pt idx="699" formatCode="General">
                  <c:v>0.67236467200000005</c:v>
                </c:pt>
                <c:pt idx="700" formatCode="General">
                  <c:v>0.67806267799999997</c:v>
                </c:pt>
                <c:pt idx="701" formatCode="General">
                  <c:v>0.681883024</c:v>
                </c:pt>
                <c:pt idx="702" formatCode="General">
                  <c:v>0.681883024</c:v>
                </c:pt>
                <c:pt idx="703" formatCode="General">
                  <c:v>0.68526466399999997</c:v>
                </c:pt>
                <c:pt idx="704" formatCode="General">
                  <c:v>0.69153515099999996</c:v>
                </c:pt>
                <c:pt idx="705" formatCode="General">
                  <c:v>0.69653179200000004</c:v>
                </c:pt>
                <c:pt idx="706" formatCode="General">
                  <c:v>0.700434153</c:v>
                </c:pt>
                <c:pt idx="707" formatCode="General">
                  <c:v>0.71033478900000002</c:v>
                </c:pt>
                <c:pt idx="708" formatCode="General">
                  <c:v>0.71179039300000002</c:v>
                </c:pt>
                <c:pt idx="709" formatCode="General">
                  <c:v>0.71282798800000002</c:v>
                </c:pt>
                <c:pt idx="710" formatCode="General">
                  <c:v>0.71742313300000005</c:v>
                </c:pt>
                <c:pt idx="711" formatCode="General">
                  <c:v>0.71888726199999997</c:v>
                </c:pt>
                <c:pt idx="712" formatCode="General">
                  <c:v>0.72035139100000001</c:v>
                </c:pt>
                <c:pt idx="713" formatCode="General">
                  <c:v>0.72499999999999998</c:v>
                </c:pt>
                <c:pt idx="714" formatCode="General">
                  <c:v>0.73303834800000001</c:v>
                </c:pt>
                <c:pt idx="715" formatCode="General">
                  <c:v>0.73559822699999999</c:v>
                </c:pt>
                <c:pt idx="716" formatCode="General">
                  <c:v>0.73559822699999999</c:v>
                </c:pt>
                <c:pt idx="717" formatCode="General">
                  <c:v>0.74145616599999997</c:v>
                </c:pt>
                <c:pt idx="718" formatCode="General">
                  <c:v>0.74366617000000002</c:v>
                </c:pt>
                <c:pt idx="719" formatCode="General">
                  <c:v>0.74366617000000002</c:v>
                </c:pt>
                <c:pt idx="720" formatCode="General">
                  <c:v>0.74812593699999996</c:v>
                </c:pt>
                <c:pt idx="721" formatCode="General">
                  <c:v>0.75377643500000002</c:v>
                </c:pt>
                <c:pt idx="722" formatCode="General">
                  <c:v>0.75987841899999997</c:v>
                </c:pt>
                <c:pt idx="723" formatCode="General">
                  <c:v>0.76219512199999995</c:v>
                </c:pt>
                <c:pt idx="724" formatCode="General">
                  <c:v>0.76641221400000004</c:v>
                </c:pt>
                <c:pt idx="725" formatCode="General">
                  <c:v>0.770642202</c:v>
                </c:pt>
                <c:pt idx="726" formatCode="General">
                  <c:v>0.77947932600000003</c:v>
                </c:pt>
                <c:pt idx="727" formatCode="General">
                  <c:v>0.78101072000000005</c:v>
                </c:pt>
                <c:pt idx="728" formatCode="General">
                  <c:v>0.79076923099999996</c:v>
                </c:pt>
                <c:pt idx="729" formatCode="General">
                  <c:v>0.79076923099999996</c:v>
                </c:pt>
                <c:pt idx="730" formatCode="General">
                  <c:v>0.79475308600000005</c:v>
                </c:pt>
                <c:pt idx="731" formatCode="General">
                  <c:v>0.79938271599999999</c:v>
                </c:pt>
                <c:pt idx="732" formatCode="General">
                  <c:v>0.80310077499999999</c:v>
                </c:pt>
                <c:pt idx="733" formatCode="General">
                  <c:v>0.80559875599999997</c:v>
                </c:pt>
                <c:pt idx="734" formatCode="General">
                  <c:v>0.81152648000000005</c:v>
                </c:pt>
                <c:pt idx="735" formatCode="General">
                  <c:v>0.81591263700000005</c:v>
                </c:pt>
                <c:pt idx="736" formatCode="General">
                  <c:v>0.82003129900000005</c:v>
                </c:pt>
                <c:pt idx="737" formatCode="General">
                  <c:v>0.82389937099999999</c:v>
                </c:pt>
                <c:pt idx="738" formatCode="General">
                  <c:v>0.83018867900000004</c:v>
                </c:pt>
                <c:pt idx="739" formatCode="General">
                  <c:v>0.83596214499999999</c:v>
                </c:pt>
                <c:pt idx="740" formatCode="General">
                  <c:v>0.83728278</c:v>
                </c:pt>
                <c:pt idx="741" formatCode="General">
                  <c:v>0.84493670899999995</c:v>
                </c:pt>
                <c:pt idx="742" formatCode="General">
                  <c:v>0.85284810099999997</c:v>
                </c:pt>
                <c:pt idx="743" formatCode="General">
                  <c:v>0.86190476199999999</c:v>
                </c:pt>
                <c:pt idx="744" formatCode="General">
                  <c:v>0.86783439500000004</c:v>
                </c:pt>
                <c:pt idx="745" formatCode="General">
                  <c:v>0.87081339700000004</c:v>
                </c:pt>
                <c:pt idx="746" formatCode="General">
                  <c:v>0.87380191699999998</c:v>
                </c:pt>
                <c:pt idx="747" formatCode="General">
                  <c:v>0.87961476699999996</c:v>
                </c:pt>
                <c:pt idx="748" formatCode="General">
                  <c:v>0.88102893900000001</c:v>
                </c:pt>
                <c:pt idx="749" formatCode="General">
                  <c:v>0.88727858299999995</c:v>
                </c:pt>
                <c:pt idx="750" formatCode="General">
                  <c:v>0.88870967700000003</c:v>
                </c:pt>
                <c:pt idx="751" formatCode="General">
                  <c:v>0.89337641400000001</c:v>
                </c:pt>
                <c:pt idx="752" formatCode="General">
                  <c:v>0.89772727299999999</c:v>
                </c:pt>
                <c:pt idx="753" formatCode="General">
                  <c:v>0.90406504099999996</c:v>
                </c:pt>
                <c:pt idx="754" formatCode="General">
                  <c:v>0.91027732500000003</c:v>
                </c:pt>
                <c:pt idx="755" formatCode="General">
                  <c:v>0.91789819399999995</c:v>
                </c:pt>
                <c:pt idx="756" formatCode="General">
                  <c:v>0.92257001599999999</c:v>
                </c:pt>
                <c:pt idx="757" formatCode="General">
                  <c:v>0.92892562000000001</c:v>
                </c:pt>
                <c:pt idx="758" formatCode="General">
                  <c:v>0.93388429799999995</c:v>
                </c:pt>
                <c:pt idx="759" formatCode="General">
                  <c:v>0.93388429799999995</c:v>
                </c:pt>
                <c:pt idx="760" formatCode="General">
                  <c:v>0.94029850699999995</c:v>
                </c:pt>
                <c:pt idx="761" formatCode="General">
                  <c:v>0.94509151400000002</c:v>
                </c:pt>
                <c:pt idx="762" formatCode="General">
                  <c:v>0.94675540800000002</c:v>
                </c:pt>
                <c:pt idx="763" formatCode="General">
                  <c:v>0.948333333</c:v>
                </c:pt>
                <c:pt idx="764" formatCode="General">
                  <c:v>0.95325542600000002</c:v>
                </c:pt>
                <c:pt idx="765" formatCode="General">
                  <c:v>0.95819398</c:v>
                </c:pt>
                <c:pt idx="766" formatCode="General">
                  <c:v>0.95986622099999996</c:v>
                </c:pt>
                <c:pt idx="767" formatCode="General">
                  <c:v>0.96476510100000001</c:v>
                </c:pt>
                <c:pt idx="768" formatCode="General">
                  <c:v>0.97470489000000005</c:v>
                </c:pt>
                <c:pt idx="769" formatCode="General">
                  <c:v>0.97639123100000003</c:v>
                </c:pt>
                <c:pt idx="770" formatCode="General">
                  <c:v>0.97807757200000001</c:v>
                </c:pt>
                <c:pt idx="771" formatCode="General">
                  <c:v>0.97976391200000001</c:v>
                </c:pt>
                <c:pt idx="772" formatCode="General">
                  <c:v>0.98145025299999999</c:v>
                </c:pt>
                <c:pt idx="773" formatCode="General">
                  <c:v>0.98650927499999996</c:v>
                </c:pt>
                <c:pt idx="774" formatCode="General">
                  <c:v>0.99322033899999995</c:v>
                </c:pt>
                <c:pt idx="775" formatCode="General">
                  <c:v>1</c:v>
                </c:pt>
                <c:pt idx="776" formatCode="General">
                  <c:v>1.0085178880000001</c:v>
                </c:pt>
                <c:pt idx="777" formatCode="General">
                  <c:v>1.0153846150000001</c:v>
                </c:pt>
                <c:pt idx="778" formatCode="General">
                  <c:v>1.0222984559999999</c:v>
                </c:pt>
                <c:pt idx="779" formatCode="General">
                  <c:v>1.0240549830000001</c:v>
                </c:pt>
                <c:pt idx="780" formatCode="General">
                  <c:v>1.0240549830000001</c:v>
                </c:pt>
                <c:pt idx="781" formatCode="General">
                  <c:v>1.0328151990000001</c:v>
                </c:pt>
                <c:pt idx="782" formatCode="General">
                  <c:v>1.0452961670000001</c:v>
                </c:pt>
                <c:pt idx="783" formatCode="General">
                  <c:v>1.0471204190000001</c:v>
                </c:pt>
                <c:pt idx="784" formatCode="General">
                  <c:v>1.0525394050000001</c:v>
                </c:pt>
                <c:pt idx="785" formatCode="General">
                  <c:v>1.0598591550000001</c:v>
                </c:pt>
                <c:pt idx="786" formatCode="General">
                  <c:v>1.061619718</c:v>
                </c:pt>
                <c:pt idx="787" formatCode="General">
                  <c:v>1.0672566370000001</c:v>
                </c:pt>
                <c:pt idx="788" formatCode="General">
                  <c:v>1.0746003550000001</c:v>
                </c:pt>
                <c:pt idx="789" formatCode="General">
                  <c:v>1.0837789659999999</c:v>
                </c:pt>
                <c:pt idx="790" formatCode="General">
                  <c:v>1.0896057349999999</c:v>
                </c:pt>
                <c:pt idx="791" formatCode="General">
                  <c:v>1.091561939</c:v>
                </c:pt>
                <c:pt idx="792" formatCode="General">
                  <c:v>1.0974729240000001</c:v>
                </c:pt>
                <c:pt idx="793" formatCode="General">
                  <c:v>1.101449275</c:v>
                </c:pt>
                <c:pt idx="794" formatCode="General">
                  <c:v>1.101449275</c:v>
                </c:pt>
                <c:pt idx="795" formatCode="General">
                  <c:v>1.1149635040000001</c:v>
                </c:pt>
                <c:pt idx="796" formatCode="General">
                  <c:v>1.118613139</c:v>
                </c:pt>
                <c:pt idx="797" formatCode="General">
                  <c:v>1.120437956</c:v>
                </c:pt>
                <c:pt idx="798" formatCode="General">
                  <c:v>1.126142596</c:v>
                </c:pt>
                <c:pt idx="799" formatCode="General">
                  <c:v>1.1360294120000001</c:v>
                </c:pt>
                <c:pt idx="800" formatCode="General">
                  <c:v>1.142066421</c:v>
                </c:pt>
                <c:pt idx="801" formatCode="General">
                  <c:v>1.1441774490000001</c:v>
                </c:pt>
                <c:pt idx="802" formatCode="General">
                  <c:v>1.1518518520000001</c:v>
                </c:pt>
                <c:pt idx="803" formatCode="General">
                  <c:v>1.1611111110000001</c:v>
                </c:pt>
                <c:pt idx="804" formatCode="General">
                  <c:v>1.165120594</c:v>
                </c:pt>
                <c:pt idx="805" formatCode="General">
                  <c:v>1.1710037170000001</c:v>
                </c:pt>
                <c:pt idx="806" formatCode="General">
                  <c:v>1.18317757</c:v>
                </c:pt>
                <c:pt idx="807" formatCode="General">
                  <c:v>1.1898496240000001</c:v>
                </c:pt>
                <c:pt idx="808" formatCode="General">
                  <c:v>1.1954887219999999</c:v>
                </c:pt>
                <c:pt idx="809" formatCode="General">
                  <c:v>1.19924812</c:v>
                </c:pt>
                <c:pt idx="810" formatCode="General">
                  <c:v>1.2052730700000001</c:v>
                </c:pt>
                <c:pt idx="811" formatCode="General">
                  <c:v>1.2132075470000001</c:v>
                </c:pt>
                <c:pt idx="812" formatCode="General">
                  <c:v>1.21969697</c:v>
                </c:pt>
                <c:pt idx="813" formatCode="General">
                  <c:v>1.227703985</c:v>
                </c:pt>
                <c:pt idx="814" formatCode="General">
                  <c:v>1.2409177819999999</c:v>
                </c:pt>
                <c:pt idx="815" formatCode="General">
                  <c:v>1.2432950190000001</c:v>
                </c:pt>
                <c:pt idx="816" formatCode="General">
                  <c:v>1.2509578539999999</c:v>
                </c:pt>
                <c:pt idx="817" formatCode="General">
                  <c:v>1.2533589249999999</c:v>
                </c:pt>
                <c:pt idx="818" formatCode="General">
                  <c:v>1.258188825</c:v>
                </c:pt>
                <c:pt idx="819" formatCode="General">
                  <c:v>1.2674418599999999</c:v>
                </c:pt>
                <c:pt idx="820" formatCode="General">
                  <c:v>1.2807017540000001</c:v>
                </c:pt>
                <c:pt idx="821" formatCode="General">
                  <c:v>1.294695481</c:v>
                </c:pt>
                <c:pt idx="822" formatCode="General">
                  <c:v>1.2966601179999999</c:v>
                </c:pt>
                <c:pt idx="823" formatCode="General">
                  <c:v>1.298624754</c:v>
                </c:pt>
                <c:pt idx="824" formatCode="General">
                  <c:v>1.298624754</c:v>
                </c:pt>
                <c:pt idx="825" formatCode="General">
                  <c:v>1.3057199209999999</c:v>
                </c:pt>
                <c:pt idx="826" formatCode="General">
                  <c:v>1.3128712870000001</c:v>
                </c:pt>
                <c:pt idx="827" formatCode="General">
                  <c:v>1.321428571</c:v>
                </c:pt>
                <c:pt idx="828" formatCode="General">
                  <c:v>1.3273809519999999</c:v>
                </c:pt>
                <c:pt idx="829" formatCode="General">
                  <c:v>1.3273809519999999</c:v>
                </c:pt>
                <c:pt idx="830" formatCode="General">
                  <c:v>1.3300198809999999</c:v>
                </c:pt>
                <c:pt idx="831" formatCode="General">
                  <c:v>1.34</c:v>
                </c:pt>
                <c:pt idx="832" formatCode="General">
                  <c:v>1.3420000000000001</c:v>
                </c:pt>
                <c:pt idx="833" formatCode="General">
                  <c:v>1.3486973950000001</c:v>
                </c:pt>
                <c:pt idx="834" formatCode="General">
                  <c:v>1.350701403</c:v>
                </c:pt>
                <c:pt idx="835" formatCode="General">
                  <c:v>1.358717435</c:v>
                </c:pt>
                <c:pt idx="836" formatCode="General">
                  <c:v>1.363453815</c:v>
                </c:pt>
                <c:pt idx="837" formatCode="General">
                  <c:v>1.3689516129999999</c:v>
                </c:pt>
                <c:pt idx="838" formatCode="General">
                  <c:v>1.3737373740000001</c:v>
                </c:pt>
                <c:pt idx="839" formatCode="General">
                  <c:v>1.3975409839999999</c:v>
                </c:pt>
                <c:pt idx="840" formatCode="General">
                  <c:v>1.403688525</c:v>
                </c:pt>
                <c:pt idx="841" formatCode="General">
                  <c:v>1.4156378599999999</c:v>
                </c:pt>
                <c:pt idx="842" formatCode="General">
                  <c:v>1.426804124</c:v>
                </c:pt>
                <c:pt idx="843" formatCode="General">
                  <c:v>1.426804124</c:v>
                </c:pt>
                <c:pt idx="844" formatCode="General">
                  <c:v>1.429752066</c:v>
                </c:pt>
                <c:pt idx="845" formatCode="General">
                  <c:v>1.429752066</c:v>
                </c:pt>
                <c:pt idx="846" formatCode="General">
                  <c:v>1.4368530020000001</c:v>
                </c:pt>
                <c:pt idx="847" formatCode="General">
                  <c:v>1.4530271400000001</c:v>
                </c:pt>
                <c:pt idx="848" formatCode="General">
                  <c:v>1.4642857140000001</c:v>
                </c:pt>
                <c:pt idx="849" formatCode="General">
                  <c:v>1.4735729390000001</c:v>
                </c:pt>
                <c:pt idx="850" formatCode="General">
                  <c:v>1.4766949149999999</c:v>
                </c:pt>
                <c:pt idx="851" formatCode="General">
                  <c:v>1.4882729210000001</c:v>
                </c:pt>
                <c:pt idx="852" formatCode="General">
                  <c:v>1.49466951</c:v>
                </c:pt>
                <c:pt idx="853" formatCode="General">
                  <c:v>1.501070664</c:v>
                </c:pt>
                <c:pt idx="854" formatCode="General">
                  <c:v>1.509677419</c:v>
                </c:pt>
                <c:pt idx="855" formatCode="General">
                  <c:v>1.512931034</c:v>
                </c:pt>
                <c:pt idx="856" formatCode="General">
                  <c:v>1.512931034</c:v>
                </c:pt>
                <c:pt idx="857" formatCode="General">
                  <c:v>1.515086207</c:v>
                </c:pt>
                <c:pt idx="858" formatCode="General">
                  <c:v>1.5193965519999999</c:v>
                </c:pt>
                <c:pt idx="859" formatCode="General">
                  <c:v>1.5281385279999999</c:v>
                </c:pt>
                <c:pt idx="860" formatCode="General">
                  <c:v>1.5466377440000001</c:v>
                </c:pt>
                <c:pt idx="861" formatCode="General">
                  <c:v>1.553376906</c:v>
                </c:pt>
                <c:pt idx="862" formatCode="General">
                  <c:v>1.571428571</c:v>
                </c:pt>
                <c:pt idx="863" formatCode="General">
                  <c:v>1.5875831490000001</c:v>
                </c:pt>
                <c:pt idx="864" formatCode="General">
                  <c:v>1.591111111</c:v>
                </c:pt>
                <c:pt idx="865" formatCode="General">
                  <c:v>1.6076233179999999</c:v>
                </c:pt>
                <c:pt idx="866" formatCode="General">
                  <c:v>1.6185101580000001</c:v>
                </c:pt>
                <c:pt idx="867" formatCode="General">
                  <c:v>1.6392694059999999</c:v>
                </c:pt>
                <c:pt idx="868" formatCode="General">
                  <c:v>1.6559633030000001</c:v>
                </c:pt>
                <c:pt idx="869" formatCode="General">
                  <c:v>1.6743648959999999</c:v>
                </c:pt>
                <c:pt idx="870" formatCode="General">
                  <c:v>1.6812933029999999</c:v>
                </c:pt>
                <c:pt idx="871" formatCode="General">
                  <c:v>1.6875</c:v>
                </c:pt>
                <c:pt idx="872" formatCode="General">
                  <c:v>1.69837587</c:v>
                </c:pt>
                <c:pt idx="873" formatCode="General">
                  <c:v>1.7062937060000001</c:v>
                </c:pt>
                <c:pt idx="874" formatCode="General">
                  <c:v>1.7149532709999999</c:v>
                </c:pt>
                <c:pt idx="875" formatCode="General">
                  <c:v>1.723653396</c:v>
                </c:pt>
                <c:pt idx="876" formatCode="General">
                  <c:v>1.7259953159999999</c:v>
                </c:pt>
                <c:pt idx="877" formatCode="General">
                  <c:v>1.738207547</c:v>
                </c:pt>
                <c:pt idx="878" formatCode="General">
                  <c:v>1.738207547</c:v>
                </c:pt>
                <c:pt idx="879" formatCode="General">
                  <c:v>1.7423167850000001</c:v>
                </c:pt>
                <c:pt idx="880" formatCode="General">
                  <c:v>1.755344418</c:v>
                </c:pt>
                <c:pt idx="881" formatCode="General">
                  <c:v>1.7577197149999999</c:v>
                </c:pt>
                <c:pt idx="882" formatCode="General">
                  <c:v>1.766666667</c:v>
                </c:pt>
                <c:pt idx="883" formatCode="General">
                  <c:v>1.7804295939999999</c:v>
                </c:pt>
                <c:pt idx="884" formatCode="General">
                  <c:v>1.7985611509999999</c:v>
                </c:pt>
                <c:pt idx="885" formatCode="General">
                  <c:v>1.8009592329999999</c:v>
                </c:pt>
                <c:pt idx="886" formatCode="General">
                  <c:v>1.8105515590000001</c:v>
                </c:pt>
                <c:pt idx="887" formatCode="General">
                  <c:v>1.826506024</c:v>
                </c:pt>
                <c:pt idx="888" formatCode="General">
                  <c:v>1.8429951689999999</c:v>
                </c:pt>
                <c:pt idx="889" formatCode="General">
                  <c:v>1.856796117</c:v>
                </c:pt>
                <c:pt idx="890" formatCode="General">
                  <c:v>1.8731707319999999</c:v>
                </c:pt>
                <c:pt idx="891" formatCode="General">
                  <c:v>1.8823529409999999</c:v>
                </c:pt>
                <c:pt idx="892" formatCode="General">
                  <c:v>1.8894348889999999</c:v>
                </c:pt>
                <c:pt idx="893" formatCode="General">
                  <c:v>1.901234568</c:v>
                </c:pt>
                <c:pt idx="894" formatCode="General">
                  <c:v>1.9108910889999999</c:v>
                </c:pt>
                <c:pt idx="895" formatCode="General">
                  <c:v>1.9276807979999999</c:v>
                </c:pt>
                <c:pt idx="896" formatCode="General">
                  <c:v>1.9350000000000001</c:v>
                </c:pt>
                <c:pt idx="897" formatCode="General">
                  <c:v>1.9398496240000001</c:v>
                </c:pt>
                <c:pt idx="898" formatCode="General">
                  <c:v>1.9571788409999999</c:v>
                </c:pt>
                <c:pt idx="899" formatCode="General">
                  <c:v>1.9670886080000001</c:v>
                </c:pt>
                <c:pt idx="900" formatCode="General">
                  <c:v>1.9796437659999999</c:v>
                </c:pt>
                <c:pt idx="901" formatCode="General">
                  <c:v>1.984732824</c:v>
                </c:pt>
                <c:pt idx="902" formatCode="General">
                  <c:v>1.984732824</c:v>
                </c:pt>
                <c:pt idx="903" formatCode="General">
                  <c:v>1.9974424550000001</c:v>
                </c:pt>
                <c:pt idx="904" formatCode="General">
                  <c:v>2.0102827759999999</c:v>
                </c:pt>
                <c:pt idx="905" formatCode="General">
                  <c:v>2.0363636359999999</c:v>
                </c:pt>
                <c:pt idx="906" formatCode="General">
                  <c:v>2.052356021</c:v>
                </c:pt>
                <c:pt idx="907" formatCode="General">
                  <c:v>2.052356021</c:v>
                </c:pt>
                <c:pt idx="908" formatCode="General">
                  <c:v>2.0684210529999998</c:v>
                </c:pt>
                <c:pt idx="909" formatCode="General">
                  <c:v>2.0710526319999998</c:v>
                </c:pt>
                <c:pt idx="910" formatCode="General">
                  <c:v>2.0984042550000002</c:v>
                </c:pt>
                <c:pt idx="911" formatCode="General">
                  <c:v>2.1149732619999999</c:v>
                </c:pt>
                <c:pt idx="912" formatCode="General">
                  <c:v>2.1203208560000002</c:v>
                </c:pt>
                <c:pt idx="913" formatCode="General">
                  <c:v>2.122994652</c:v>
                </c:pt>
                <c:pt idx="914" formatCode="General">
                  <c:v>2.1340482569999999</c:v>
                </c:pt>
                <c:pt idx="915" formatCode="General">
                  <c:v>2.1657608700000002</c:v>
                </c:pt>
                <c:pt idx="916" formatCode="General">
                  <c:v>2.1798365120000001</c:v>
                </c:pt>
                <c:pt idx="917" formatCode="General">
                  <c:v>2.2005494510000001</c:v>
                </c:pt>
                <c:pt idx="918" formatCode="General">
                  <c:v>2.2154696129999998</c:v>
                </c:pt>
                <c:pt idx="919" formatCode="General">
                  <c:v>2.2395543180000002</c:v>
                </c:pt>
                <c:pt idx="920" formatCode="General">
                  <c:v>2.2513966480000001</c:v>
                </c:pt>
                <c:pt idx="921" formatCode="General">
                  <c:v>2.282485876</c:v>
                </c:pt>
                <c:pt idx="922" formatCode="General">
                  <c:v>2.2889518409999998</c:v>
                </c:pt>
                <c:pt idx="923" formatCode="General">
                  <c:v>2.2954545450000001</c:v>
                </c:pt>
                <c:pt idx="924" formatCode="General">
                  <c:v>2.3142857139999999</c:v>
                </c:pt>
                <c:pt idx="925" formatCode="General">
                  <c:v>2.3266475639999999</c:v>
                </c:pt>
                <c:pt idx="926" formatCode="General">
                  <c:v>2.3515850139999999</c:v>
                </c:pt>
                <c:pt idx="927" formatCode="General">
                  <c:v>2.3739130429999999</c:v>
                </c:pt>
                <c:pt idx="928" formatCode="General">
                  <c:v>2.3877551019999999</c:v>
                </c:pt>
                <c:pt idx="929" formatCode="General">
                  <c:v>2.4076246330000002</c:v>
                </c:pt>
                <c:pt idx="930" formatCode="General">
                  <c:v>2.4076246330000002</c:v>
                </c:pt>
                <c:pt idx="931" formatCode="General">
                  <c:v>2.4193548389999999</c:v>
                </c:pt>
                <c:pt idx="932" formatCode="General">
                  <c:v>2.432352941</c:v>
                </c:pt>
                <c:pt idx="933" formatCode="General">
                  <c:v>2.432352941</c:v>
                </c:pt>
                <c:pt idx="934" formatCode="General">
                  <c:v>2.432352941</c:v>
                </c:pt>
                <c:pt idx="935" formatCode="General">
                  <c:v>2.4424778759999999</c:v>
                </c:pt>
                <c:pt idx="936" formatCode="General">
                  <c:v>2.464497041</c:v>
                </c:pt>
                <c:pt idx="937" formatCode="General">
                  <c:v>2.4747774480000002</c:v>
                </c:pt>
                <c:pt idx="938" formatCode="General">
                  <c:v>2.5059880240000001</c:v>
                </c:pt>
                <c:pt idx="939" formatCode="General">
                  <c:v>2.5271084340000001</c:v>
                </c:pt>
                <c:pt idx="940" formatCode="General">
                  <c:v>2.5438066469999998</c:v>
                </c:pt>
                <c:pt idx="941" formatCode="General">
                  <c:v>2.5858895710000001</c:v>
                </c:pt>
                <c:pt idx="942" formatCode="General">
                  <c:v>2.6222910220000002</c:v>
                </c:pt>
                <c:pt idx="943" formatCode="General">
                  <c:v>2.65</c:v>
                </c:pt>
                <c:pt idx="944" formatCode="General">
                  <c:v>2.6531250000000002</c:v>
                </c:pt>
                <c:pt idx="945" formatCode="General">
                  <c:v>2.6845425870000001</c:v>
                </c:pt>
                <c:pt idx="946" formatCode="General">
                  <c:v>2.7047619049999998</c:v>
                </c:pt>
                <c:pt idx="947" formatCode="General">
                  <c:v>2.7197452229999999</c:v>
                </c:pt>
                <c:pt idx="948" formatCode="General">
                  <c:v>2.7348242809999999</c:v>
                </c:pt>
                <c:pt idx="949" formatCode="General">
                  <c:v>2.75</c:v>
                </c:pt>
                <c:pt idx="950" formatCode="General">
                  <c:v>2.7564102560000001</c:v>
                </c:pt>
                <c:pt idx="951" formatCode="General">
                  <c:v>2.7922077920000001</c:v>
                </c:pt>
                <c:pt idx="952" formatCode="General">
                  <c:v>2.801302932</c:v>
                </c:pt>
                <c:pt idx="953" formatCode="General">
                  <c:v>2.8415841579999999</c:v>
                </c:pt>
                <c:pt idx="954" formatCode="General">
                  <c:v>2.8604651159999999</c:v>
                </c:pt>
                <c:pt idx="955" formatCode="General">
                  <c:v>2.87</c:v>
                </c:pt>
                <c:pt idx="956" formatCode="General">
                  <c:v>2.8733333330000002</c:v>
                </c:pt>
                <c:pt idx="957" formatCode="General">
                  <c:v>2.8766666669999998</c:v>
                </c:pt>
                <c:pt idx="958" formatCode="General">
                  <c:v>2.8896321070000002</c:v>
                </c:pt>
                <c:pt idx="959" formatCode="General">
                  <c:v>2.9093959730000001</c:v>
                </c:pt>
                <c:pt idx="960" formatCode="General">
                  <c:v>2.9358108110000001</c:v>
                </c:pt>
                <c:pt idx="961" formatCode="General">
                  <c:v>2.9491525420000002</c:v>
                </c:pt>
                <c:pt idx="962" formatCode="General">
                  <c:v>2.9761904760000002</c:v>
                </c:pt>
                <c:pt idx="963" formatCode="General">
                  <c:v>3.0171821310000002</c:v>
                </c:pt>
                <c:pt idx="964" formatCode="General">
                  <c:v>3.027491409</c:v>
                </c:pt>
                <c:pt idx="965" formatCode="General">
                  <c:v>3.027491409</c:v>
                </c:pt>
                <c:pt idx="966" formatCode="General">
                  <c:v>3.0378006869999998</c:v>
                </c:pt>
                <c:pt idx="967" formatCode="General">
                  <c:v>3.1087719300000001</c:v>
                </c:pt>
                <c:pt idx="968" formatCode="General">
                  <c:v>3.167857143</c:v>
                </c:pt>
                <c:pt idx="969" formatCode="General">
                  <c:v>3.1827956990000001</c:v>
                </c:pt>
                <c:pt idx="970" formatCode="General">
                  <c:v>3.1978417270000001</c:v>
                </c:pt>
                <c:pt idx="971" formatCode="General">
                  <c:v>3.1978417270000001</c:v>
                </c:pt>
                <c:pt idx="972" formatCode="General">
                  <c:v>3.2355072460000001</c:v>
                </c:pt>
                <c:pt idx="973" formatCode="General">
                  <c:v>3.286764706</c:v>
                </c:pt>
                <c:pt idx="974" formatCode="General">
                  <c:v>3.3014705879999999</c:v>
                </c:pt>
                <c:pt idx="975" formatCode="General">
                  <c:v>3.32103321</c:v>
                </c:pt>
                <c:pt idx="976" formatCode="General">
                  <c:v>3.3494423790000001</c:v>
                </c:pt>
                <c:pt idx="977" formatCode="General">
                  <c:v>3.361940299</c:v>
                </c:pt>
                <c:pt idx="978" formatCode="General">
                  <c:v>3.412878788</c:v>
                </c:pt>
                <c:pt idx="979" formatCode="General">
                  <c:v>3.4826254830000001</c:v>
                </c:pt>
                <c:pt idx="980" formatCode="General">
                  <c:v>3.5136186770000002</c:v>
                </c:pt>
                <c:pt idx="981" formatCode="General">
                  <c:v>3.5629921260000001</c:v>
                </c:pt>
                <c:pt idx="982" formatCode="General">
                  <c:v>3.566929134</c:v>
                </c:pt>
                <c:pt idx="983" formatCode="General">
                  <c:v>3.5992063490000001</c:v>
                </c:pt>
                <c:pt idx="984" formatCode="General">
                  <c:v>3.6254980080000001</c:v>
                </c:pt>
                <c:pt idx="985" formatCode="General">
                  <c:v>3.6546184739999998</c:v>
                </c:pt>
                <c:pt idx="986" formatCode="General">
                  <c:v>3.6546184739999998</c:v>
                </c:pt>
                <c:pt idx="987" formatCode="General">
                  <c:v>3.6693548389999999</c:v>
                </c:pt>
                <c:pt idx="988" formatCode="General">
                  <c:v>3.708502024</c:v>
                </c:pt>
                <c:pt idx="989" formatCode="General">
                  <c:v>3.7439024390000002</c:v>
                </c:pt>
                <c:pt idx="990" formatCode="General">
                  <c:v>3.7479674799999998</c:v>
                </c:pt>
                <c:pt idx="991" formatCode="General">
                  <c:v>3.7673469389999998</c:v>
                </c:pt>
                <c:pt idx="992" formatCode="General">
                  <c:v>3.7983539089999998</c:v>
                </c:pt>
                <c:pt idx="993" formatCode="General">
                  <c:v>3.8541666669999999</c:v>
                </c:pt>
                <c:pt idx="994" formatCode="General">
                  <c:v>3.887029289</c:v>
                </c:pt>
                <c:pt idx="995" formatCode="General">
                  <c:v>3.9198312240000002</c:v>
                </c:pt>
                <c:pt idx="996" formatCode="General">
                  <c:v>4.0086206899999999</c:v>
                </c:pt>
                <c:pt idx="997" formatCode="General">
                  <c:v>4.0346320349999996</c:v>
                </c:pt>
                <c:pt idx="998" formatCode="General">
                  <c:v>4.0565217389999999</c:v>
                </c:pt>
                <c:pt idx="999" formatCode="General">
                  <c:v>4.0917030570000001</c:v>
                </c:pt>
                <c:pt idx="1000" formatCode="General">
                  <c:v>4.1497797360000002</c:v>
                </c:pt>
                <c:pt idx="1001" formatCode="General">
                  <c:v>4.158590308</c:v>
                </c:pt>
                <c:pt idx="1002" formatCode="General">
                  <c:v>4.1718061669999997</c:v>
                </c:pt>
                <c:pt idx="1003" formatCode="General">
                  <c:v>4.2088888889999998</c:v>
                </c:pt>
                <c:pt idx="1004" formatCode="General">
                  <c:v>4.2556053809999996</c:v>
                </c:pt>
                <c:pt idx="1005" formatCode="General">
                  <c:v>4.2986425339999998</c:v>
                </c:pt>
                <c:pt idx="1006" formatCode="General">
                  <c:v>4.3272727270000004</c:v>
                </c:pt>
                <c:pt idx="1007" formatCode="General">
                  <c:v>4.407407407</c:v>
                </c:pt>
                <c:pt idx="1008" formatCode="General">
                  <c:v>4.4532710279999996</c:v>
                </c:pt>
                <c:pt idx="1009" formatCode="General">
                  <c:v>4.5213270139999997</c:v>
                </c:pt>
                <c:pt idx="1010" formatCode="General">
                  <c:v>4.5476190479999996</c:v>
                </c:pt>
                <c:pt idx="1011" formatCode="General">
                  <c:v>4.5693779899999996</c:v>
                </c:pt>
                <c:pt idx="1012" formatCode="General">
                  <c:v>4.618357488</c:v>
                </c:pt>
                <c:pt idx="1013" formatCode="General">
                  <c:v>4.7192118230000002</c:v>
                </c:pt>
                <c:pt idx="1014" formatCode="General">
                  <c:v>4.7339901480000002</c:v>
                </c:pt>
                <c:pt idx="1015" formatCode="General">
                  <c:v>4.7860696520000001</c:v>
                </c:pt>
                <c:pt idx="1016" formatCode="General">
                  <c:v>4.7960199000000001</c:v>
                </c:pt>
                <c:pt idx="1017" formatCode="General">
                  <c:v>4.9187817259999997</c:v>
                </c:pt>
                <c:pt idx="1018" formatCode="General">
                  <c:v>4.9489795919999997</c:v>
                </c:pt>
                <c:pt idx="1019" formatCode="General">
                  <c:v>4.9540816330000004</c:v>
                </c:pt>
                <c:pt idx="1020" formatCode="General">
                  <c:v>5.0103092780000003</c:v>
                </c:pt>
                <c:pt idx="1021" formatCode="General">
                  <c:v>5.0466321240000003</c:v>
                </c:pt>
                <c:pt idx="1022" formatCode="General">
                  <c:v>5.0466321240000003</c:v>
                </c:pt>
                <c:pt idx="1023" formatCode="General">
                  <c:v>5.1263157890000004</c:v>
                </c:pt>
                <c:pt idx="1024" formatCode="General">
                  <c:v>5.2192513370000002</c:v>
                </c:pt>
                <c:pt idx="1025" formatCode="General">
                  <c:v>5.2580645160000001</c:v>
                </c:pt>
                <c:pt idx="1026" formatCode="General">
                  <c:v>5.2972972970000001</c:v>
                </c:pt>
                <c:pt idx="1027" formatCode="General">
                  <c:v>5.3315217390000003</c:v>
                </c:pt>
                <c:pt idx="1028" formatCode="General">
                  <c:v>5.3825136609999999</c:v>
                </c:pt>
                <c:pt idx="1029" formatCode="General">
                  <c:v>5.423076923</c:v>
                </c:pt>
                <c:pt idx="1030" formatCode="General">
                  <c:v>5.4395604400000002</c:v>
                </c:pt>
                <c:pt idx="1031" formatCode="General">
                  <c:v>5.505555556</c:v>
                </c:pt>
                <c:pt idx="1032" formatCode="General">
                  <c:v>5.511111111</c:v>
                </c:pt>
                <c:pt idx="1033" formatCode="General">
                  <c:v>5.5530726259999996</c:v>
                </c:pt>
                <c:pt idx="1034" formatCode="General">
                  <c:v>5.5754189939999996</c:v>
                </c:pt>
                <c:pt idx="1035" formatCode="General">
                  <c:v>5.6704545450000001</c:v>
                </c:pt>
                <c:pt idx="1036" formatCode="General">
                  <c:v>5.7471264370000004</c:v>
                </c:pt>
                <c:pt idx="1037" formatCode="General">
                  <c:v>5.7803468210000002</c:v>
                </c:pt>
                <c:pt idx="1038" formatCode="General">
                  <c:v>5.803468208</c:v>
                </c:pt>
                <c:pt idx="1039" formatCode="General">
                  <c:v>5.8092485549999999</c:v>
                </c:pt>
                <c:pt idx="1040" formatCode="General">
                  <c:v>5.8092485549999999</c:v>
                </c:pt>
                <c:pt idx="1041" formatCode="General">
                  <c:v>5.8888888890000004</c:v>
                </c:pt>
                <c:pt idx="1042" formatCode="General">
                  <c:v>6</c:v>
                </c:pt>
                <c:pt idx="1043" formatCode="General">
                  <c:v>6.0722891570000002</c:v>
                </c:pt>
                <c:pt idx="1044" formatCode="General">
                  <c:v>6.164634146</c:v>
                </c:pt>
                <c:pt idx="1045" formatCode="General">
                  <c:v>6.1829268290000003</c:v>
                </c:pt>
                <c:pt idx="1046" formatCode="General">
                  <c:v>6.2269938649999999</c:v>
                </c:pt>
                <c:pt idx="1047" formatCode="General">
                  <c:v>6.35</c:v>
                </c:pt>
                <c:pt idx="1048" formatCode="General">
                  <c:v>6.4777070060000002</c:v>
                </c:pt>
                <c:pt idx="1049" formatCode="General">
                  <c:v>6.5256410259999997</c:v>
                </c:pt>
                <c:pt idx="1050" formatCode="General">
                  <c:v>6.5320512820000003</c:v>
                </c:pt>
                <c:pt idx="1051" formatCode="General">
                  <c:v>6.6168831170000004</c:v>
                </c:pt>
                <c:pt idx="1052" formatCode="General">
                  <c:v>6.6298701299999996</c:v>
                </c:pt>
                <c:pt idx="1053" formatCode="General">
                  <c:v>6.7171052629999997</c:v>
                </c:pt>
                <c:pt idx="1054" formatCode="General">
                  <c:v>6.7682119209999998</c:v>
                </c:pt>
                <c:pt idx="1055" formatCode="General">
                  <c:v>6.8133333330000001</c:v>
                </c:pt>
                <c:pt idx="1056" formatCode="General">
                  <c:v>6.8333333329999997</c:v>
                </c:pt>
                <c:pt idx="1057" formatCode="General">
                  <c:v>6.9391891890000004</c:v>
                </c:pt>
                <c:pt idx="1058" formatCode="General">
                  <c:v>6.9459459460000001</c:v>
                </c:pt>
                <c:pt idx="1059" formatCode="General">
                  <c:v>6.9931972790000003</c:v>
                </c:pt>
                <c:pt idx="1060" formatCode="General">
                  <c:v>6.9931972790000003</c:v>
                </c:pt>
                <c:pt idx="1061" formatCode="General">
                  <c:v>6.9931972790000003</c:v>
                </c:pt>
                <c:pt idx="1062" formatCode="General">
                  <c:v>7.0547945209999998</c:v>
                </c:pt>
                <c:pt idx="1063" formatCode="General">
                  <c:v>7.0753424660000004</c:v>
                </c:pt>
                <c:pt idx="1064" formatCode="General">
                  <c:v>7.2377622380000002</c:v>
                </c:pt>
                <c:pt idx="1065" formatCode="General">
                  <c:v>7.3546099290000004</c:v>
                </c:pt>
                <c:pt idx="1066" formatCode="General">
                  <c:v>7.4071428570000002</c:v>
                </c:pt>
                <c:pt idx="1067" formatCode="General">
                  <c:v>7.414285714</c:v>
                </c:pt>
                <c:pt idx="1068" formatCode="General">
                  <c:v>7.4892086329999996</c:v>
                </c:pt>
                <c:pt idx="1069" formatCode="General">
                  <c:v>7.565217391</c:v>
                </c:pt>
                <c:pt idx="1070" formatCode="General">
                  <c:v>7.5724637680000004</c:v>
                </c:pt>
                <c:pt idx="1071" formatCode="General">
                  <c:v>7.6277372259999998</c:v>
                </c:pt>
                <c:pt idx="1072" formatCode="General">
                  <c:v>7.6423357660000004</c:v>
                </c:pt>
                <c:pt idx="1073" formatCode="General">
                  <c:v>7.755555556</c:v>
                </c:pt>
                <c:pt idx="1074" formatCode="General">
                  <c:v>7.9469696970000001</c:v>
                </c:pt>
                <c:pt idx="1075" formatCode="General">
                  <c:v>8.015267176</c:v>
                </c:pt>
                <c:pt idx="1076" formatCode="General">
                  <c:v>8.0229007630000009</c:v>
                </c:pt>
                <c:pt idx="1077" formatCode="General">
                  <c:v>8.0846153849999993</c:v>
                </c:pt>
                <c:pt idx="1078" formatCode="General">
                  <c:v>8.1627906980000002</c:v>
                </c:pt>
                <c:pt idx="1079" formatCode="General">
                  <c:v>8.2913385829999999</c:v>
                </c:pt>
                <c:pt idx="1080" formatCode="General">
                  <c:v>8.5</c:v>
                </c:pt>
                <c:pt idx="1081" formatCode="General">
                  <c:v>8.5691056910000007</c:v>
                </c:pt>
                <c:pt idx="1082" formatCode="General">
                  <c:v>8.6393442619999998</c:v>
                </c:pt>
                <c:pt idx="1083" formatCode="General">
                  <c:v>8.6475409840000008</c:v>
                </c:pt>
                <c:pt idx="1084" formatCode="General">
                  <c:v>8.6475409840000008</c:v>
                </c:pt>
                <c:pt idx="1085" formatCode="General">
                  <c:v>8.7438016530000002</c:v>
                </c:pt>
                <c:pt idx="1086" formatCode="General">
                  <c:v>8.8333333330000006</c:v>
                </c:pt>
                <c:pt idx="1087" formatCode="General">
                  <c:v>8.9915254240000007</c:v>
                </c:pt>
                <c:pt idx="1088" formatCode="General">
                  <c:v>8.9915254240000007</c:v>
                </c:pt>
                <c:pt idx="1089" formatCode="General">
                  <c:v>9.1551724140000008</c:v>
                </c:pt>
                <c:pt idx="1090" formatCode="General">
                  <c:v>9.1637931029999997</c:v>
                </c:pt>
                <c:pt idx="1091" formatCode="General">
                  <c:v>9.3245614040000007</c:v>
                </c:pt>
                <c:pt idx="1092" formatCode="General">
                  <c:v>9.3333333330000006</c:v>
                </c:pt>
                <c:pt idx="1093" formatCode="General">
                  <c:v>9.3333333330000006</c:v>
                </c:pt>
                <c:pt idx="1094" formatCode="General">
                  <c:v>9.3508771930000005</c:v>
                </c:pt>
                <c:pt idx="1095" formatCode="General">
                  <c:v>9.4601769910000009</c:v>
                </c:pt>
                <c:pt idx="1096" formatCode="General">
                  <c:v>9.4690265490000005</c:v>
                </c:pt>
                <c:pt idx="1097" formatCode="General">
                  <c:v>9.5535714289999998</c:v>
                </c:pt>
                <c:pt idx="1098" formatCode="General">
                  <c:v>10.10377358</c:v>
                </c:pt>
                <c:pt idx="1099" formatCode="General">
                  <c:v>10.20952381</c:v>
                </c:pt>
                <c:pt idx="1100" formatCode="General">
                  <c:v>10.228571430000001</c:v>
                </c:pt>
                <c:pt idx="1101" formatCode="General">
                  <c:v>10.25714286</c:v>
                </c:pt>
                <c:pt idx="1102" formatCode="General">
                  <c:v>10.36538462</c:v>
                </c:pt>
                <c:pt idx="1103" formatCode="General">
                  <c:v>10.475728159999999</c:v>
                </c:pt>
                <c:pt idx="1104" formatCode="General">
                  <c:v>10.578431370000001</c:v>
                </c:pt>
                <c:pt idx="1105" formatCode="General">
                  <c:v>10.79</c:v>
                </c:pt>
                <c:pt idx="1106" formatCode="General">
                  <c:v>10.8</c:v>
                </c:pt>
                <c:pt idx="1107" formatCode="General">
                  <c:v>10.81</c:v>
                </c:pt>
                <c:pt idx="1108" formatCode="General">
                  <c:v>10.83</c:v>
                </c:pt>
                <c:pt idx="1109" formatCode="General">
                  <c:v>10.93939394</c:v>
                </c:pt>
                <c:pt idx="1110" formatCode="General">
                  <c:v>11.07142857</c:v>
                </c:pt>
                <c:pt idx="1111" formatCode="General">
                  <c:v>11.30208333</c:v>
                </c:pt>
                <c:pt idx="1112" formatCode="General">
                  <c:v>11.32291667</c:v>
                </c:pt>
                <c:pt idx="1113" formatCode="General">
                  <c:v>11.56382979</c:v>
                </c:pt>
                <c:pt idx="1114" formatCode="General">
                  <c:v>11.56382979</c:v>
                </c:pt>
                <c:pt idx="1115" formatCode="General">
                  <c:v>11.815217390000001</c:v>
                </c:pt>
                <c:pt idx="1116" formatCode="General">
                  <c:v>11.956043960000001</c:v>
                </c:pt>
                <c:pt idx="1117" formatCode="General">
                  <c:v>11.956043960000001</c:v>
                </c:pt>
                <c:pt idx="1118" formatCode="General">
                  <c:v>11.96703297</c:v>
                </c:pt>
                <c:pt idx="1119" formatCode="General">
                  <c:v>12.16666667</c:v>
                </c:pt>
                <c:pt idx="1120" formatCode="General">
                  <c:v>12.17777778</c:v>
                </c:pt>
                <c:pt idx="1121" formatCode="General">
                  <c:v>12.31460674</c:v>
                </c:pt>
                <c:pt idx="1122" formatCode="General">
                  <c:v>12.31460674</c:v>
                </c:pt>
                <c:pt idx="1123" formatCode="General">
                  <c:v>12.46590909</c:v>
                </c:pt>
                <c:pt idx="1124" formatCode="General">
                  <c:v>12.62068966</c:v>
                </c:pt>
                <c:pt idx="1125" formatCode="General">
                  <c:v>12.63218391</c:v>
                </c:pt>
                <c:pt idx="1126" formatCode="General">
                  <c:v>12.80232558</c:v>
                </c:pt>
                <c:pt idx="1127" formatCode="General">
                  <c:v>12.95294118</c:v>
                </c:pt>
                <c:pt idx="1128" formatCode="General">
                  <c:v>12.95294118</c:v>
                </c:pt>
                <c:pt idx="1129" formatCode="General">
                  <c:v>13.26506024</c:v>
                </c:pt>
                <c:pt idx="1130" formatCode="General">
                  <c:v>13.27710843</c:v>
                </c:pt>
                <c:pt idx="1131" formatCode="General">
                  <c:v>13.289156630000001</c:v>
                </c:pt>
                <c:pt idx="1132" formatCode="General">
                  <c:v>13.31325301</c:v>
                </c:pt>
                <c:pt idx="1133" formatCode="General">
                  <c:v>13.475609759999999</c:v>
                </c:pt>
                <c:pt idx="1134" formatCode="General">
                  <c:v>13.5</c:v>
                </c:pt>
                <c:pt idx="1135" formatCode="General">
                  <c:v>13.66666667</c:v>
                </c:pt>
                <c:pt idx="1136" formatCode="General">
                  <c:v>13.862500000000001</c:v>
                </c:pt>
                <c:pt idx="1137" formatCode="General">
                  <c:v>14.050632909999999</c:v>
                </c:pt>
                <c:pt idx="1138" formatCode="General">
                  <c:v>14.050632909999999</c:v>
                </c:pt>
                <c:pt idx="1139" formatCode="General">
                  <c:v>14.23076923</c:v>
                </c:pt>
                <c:pt idx="1140" formatCode="General">
                  <c:v>14.61842105</c:v>
                </c:pt>
                <c:pt idx="1141" formatCode="General">
                  <c:v>14.813333330000001</c:v>
                </c:pt>
                <c:pt idx="1142" formatCode="General">
                  <c:v>14.82666667</c:v>
                </c:pt>
                <c:pt idx="1143" formatCode="General">
                  <c:v>15.44444444</c:v>
                </c:pt>
                <c:pt idx="1144" formatCode="General">
                  <c:v>15.45833333</c:v>
                </c:pt>
                <c:pt idx="1145" formatCode="General">
                  <c:v>15.91428571</c:v>
                </c:pt>
                <c:pt idx="1146" formatCode="General">
                  <c:v>15.91428571</c:v>
                </c:pt>
                <c:pt idx="1147" formatCode="General">
                  <c:v>16.15942029</c:v>
                </c:pt>
                <c:pt idx="1148" formatCode="General">
                  <c:v>16.41176471</c:v>
                </c:pt>
                <c:pt idx="1149" formatCode="General">
                  <c:v>16.41176471</c:v>
                </c:pt>
                <c:pt idx="1150" formatCode="General">
                  <c:v>16.441176469999998</c:v>
                </c:pt>
                <c:pt idx="1151" formatCode="General">
                  <c:v>16.939393939999999</c:v>
                </c:pt>
                <c:pt idx="1152" formatCode="General">
                  <c:v>16.939393939999999</c:v>
                </c:pt>
                <c:pt idx="1153" formatCode="General">
                  <c:v>16.939393939999999</c:v>
                </c:pt>
                <c:pt idx="1154" formatCode="General">
                  <c:v>16.954545450000001</c:v>
                </c:pt>
                <c:pt idx="1155" formatCode="General">
                  <c:v>16.954545450000001</c:v>
                </c:pt>
                <c:pt idx="1156" formatCode="General">
                  <c:v>16.969696970000001</c:v>
                </c:pt>
                <c:pt idx="1157" formatCode="General">
                  <c:v>17.246153849999999</c:v>
                </c:pt>
                <c:pt idx="1158" formatCode="General">
                  <c:v>17.261538460000001</c:v>
                </c:pt>
                <c:pt idx="1159" formatCode="General">
                  <c:v>17.261538460000001</c:v>
                </c:pt>
                <c:pt idx="1160" formatCode="General">
                  <c:v>17.27692308</c:v>
                </c:pt>
                <c:pt idx="1161" formatCode="General">
                  <c:v>17.578125</c:v>
                </c:pt>
                <c:pt idx="1162" formatCode="General">
                  <c:v>17.59375</c:v>
                </c:pt>
                <c:pt idx="1163" formatCode="General">
                  <c:v>17.87301587</c:v>
                </c:pt>
                <c:pt idx="1164" formatCode="General">
                  <c:v>18.508196720000001</c:v>
                </c:pt>
                <c:pt idx="1165" formatCode="General">
                  <c:v>18.508196720000001</c:v>
                </c:pt>
                <c:pt idx="1166" formatCode="General">
                  <c:v>18.540983610000001</c:v>
                </c:pt>
                <c:pt idx="1167" formatCode="General">
                  <c:v>18.540983610000001</c:v>
                </c:pt>
                <c:pt idx="1168" formatCode="General">
                  <c:v>18.557377049999999</c:v>
                </c:pt>
                <c:pt idx="1169" formatCode="General">
                  <c:v>18.883333329999999</c:v>
                </c:pt>
                <c:pt idx="1170" formatCode="General">
                  <c:v>19.203389829999999</c:v>
                </c:pt>
                <c:pt idx="1171" formatCode="General">
                  <c:v>19.53448276</c:v>
                </c:pt>
                <c:pt idx="1172" formatCode="General">
                  <c:v>19.9122807</c:v>
                </c:pt>
                <c:pt idx="1173" formatCode="General">
                  <c:v>19.9122807</c:v>
                </c:pt>
                <c:pt idx="1174" formatCode="General">
                  <c:v>20.26785714</c:v>
                </c:pt>
                <c:pt idx="1175" formatCode="General">
                  <c:v>20.26785714</c:v>
                </c:pt>
                <c:pt idx="1176" formatCode="General">
                  <c:v>21.018518520000001</c:v>
                </c:pt>
                <c:pt idx="1177" formatCode="General">
                  <c:v>21.41509434</c:v>
                </c:pt>
                <c:pt idx="1178" formatCode="General">
                  <c:v>21.433962260000001</c:v>
                </c:pt>
                <c:pt idx="1179" formatCode="General">
                  <c:v>21.84615385</c:v>
                </c:pt>
                <c:pt idx="1180" formatCode="General">
                  <c:v>21.84615385</c:v>
                </c:pt>
                <c:pt idx="1181" formatCode="General">
                  <c:v>21.84615385</c:v>
                </c:pt>
                <c:pt idx="1182" formatCode="General">
                  <c:v>21.86538462</c:v>
                </c:pt>
                <c:pt idx="1183" formatCode="General">
                  <c:v>21.86538462</c:v>
                </c:pt>
                <c:pt idx="1184" formatCode="General">
                  <c:v>21.88461538</c:v>
                </c:pt>
                <c:pt idx="1185" formatCode="General">
                  <c:v>21.92307692</c:v>
                </c:pt>
                <c:pt idx="1186" formatCode="General">
                  <c:v>22.352941179999998</c:v>
                </c:pt>
                <c:pt idx="1187" formatCode="General">
                  <c:v>22.352941179999998</c:v>
                </c:pt>
                <c:pt idx="1188" formatCode="General">
                  <c:v>22.8</c:v>
                </c:pt>
                <c:pt idx="1189" formatCode="General">
                  <c:v>22.8</c:v>
                </c:pt>
                <c:pt idx="1190" formatCode="General">
                  <c:v>22.82</c:v>
                </c:pt>
                <c:pt idx="1191" formatCode="General">
                  <c:v>23.30612245</c:v>
                </c:pt>
                <c:pt idx="1192" formatCode="General">
                  <c:v>23.326530609999999</c:v>
                </c:pt>
                <c:pt idx="1193" formatCode="General">
                  <c:v>23.346938779999999</c:v>
                </c:pt>
                <c:pt idx="1194" formatCode="General">
                  <c:v>23.346938779999999</c:v>
                </c:pt>
                <c:pt idx="1195" formatCode="General">
                  <c:v>23.367346940000001</c:v>
                </c:pt>
                <c:pt idx="1196" formatCode="General">
                  <c:v>23.367346940000001</c:v>
                </c:pt>
                <c:pt idx="1197" formatCode="General">
                  <c:v>23.408163269999999</c:v>
                </c:pt>
                <c:pt idx="1198" formatCode="General">
                  <c:v>23.428571430000002</c:v>
                </c:pt>
                <c:pt idx="1199" formatCode="General">
                  <c:v>23.428571430000002</c:v>
                </c:pt>
                <c:pt idx="1200" formatCode="General">
                  <c:v>23.9375</c:v>
                </c:pt>
                <c:pt idx="1201" formatCode="General">
                  <c:v>23.9375</c:v>
                </c:pt>
                <c:pt idx="1202" formatCode="General">
                  <c:v>23.9375</c:v>
                </c:pt>
                <c:pt idx="1203" formatCode="General">
                  <c:v>23.9375</c:v>
                </c:pt>
                <c:pt idx="1204" formatCode="General">
                  <c:v>23.9375</c:v>
                </c:pt>
                <c:pt idx="1205" formatCode="General">
                  <c:v>23.9375</c:v>
                </c:pt>
                <c:pt idx="1206" formatCode="General">
                  <c:v>23.9375</c:v>
                </c:pt>
                <c:pt idx="1207" formatCode="General">
                  <c:v>23.958333329999999</c:v>
                </c:pt>
                <c:pt idx="1208" formatCode="General">
                  <c:v>24.468085110000001</c:v>
                </c:pt>
                <c:pt idx="1209" formatCode="General">
                  <c:v>25.577777780000002</c:v>
                </c:pt>
                <c:pt idx="1210" formatCode="General">
                  <c:v>25.577777780000002</c:v>
                </c:pt>
                <c:pt idx="1211" formatCode="General">
                  <c:v>25.577777780000002</c:v>
                </c:pt>
                <c:pt idx="1212" formatCode="General">
                  <c:v>25.6</c:v>
                </c:pt>
                <c:pt idx="1213" formatCode="General">
                  <c:v>25.6</c:v>
                </c:pt>
                <c:pt idx="1214" formatCode="General">
                  <c:v>25.6</c:v>
                </c:pt>
                <c:pt idx="1215" formatCode="General">
                  <c:v>25.6</c:v>
                </c:pt>
                <c:pt idx="1216" formatCode="General">
                  <c:v>25.6</c:v>
                </c:pt>
                <c:pt idx="1217" formatCode="General">
                  <c:v>25.6</c:v>
                </c:pt>
                <c:pt idx="1218" formatCode="General">
                  <c:v>26.18181818</c:v>
                </c:pt>
                <c:pt idx="1219" formatCode="General">
                  <c:v>26.18181818</c:v>
                </c:pt>
                <c:pt idx="1220" formatCode="General">
                  <c:v>26.79069767</c:v>
                </c:pt>
                <c:pt idx="1221" formatCode="General">
                  <c:v>26.813953489999999</c:v>
                </c:pt>
                <c:pt idx="1222" formatCode="General">
                  <c:v>26.813953489999999</c:v>
                </c:pt>
                <c:pt idx="1223" formatCode="General">
                  <c:v>26.813953489999999</c:v>
                </c:pt>
                <c:pt idx="1224" formatCode="General">
                  <c:v>27.452380949999998</c:v>
                </c:pt>
                <c:pt idx="1225" formatCode="General">
                  <c:v>28.12195122</c:v>
                </c:pt>
                <c:pt idx="1226" formatCode="General">
                  <c:v>28.824999999999999</c:v>
                </c:pt>
                <c:pt idx="1227" formatCode="General">
                  <c:v>29.564102559999998</c:v>
                </c:pt>
                <c:pt idx="1228" formatCode="General">
                  <c:v>30.34210526</c:v>
                </c:pt>
                <c:pt idx="1229" formatCode="General">
                  <c:v>30.368421049999998</c:v>
                </c:pt>
                <c:pt idx="1230" formatCode="General">
                  <c:v>30.421052629999998</c:v>
                </c:pt>
                <c:pt idx="1231" formatCode="General">
                  <c:v>30.421052629999998</c:v>
                </c:pt>
                <c:pt idx="1232" formatCode="General">
                  <c:v>30.421052629999998</c:v>
                </c:pt>
                <c:pt idx="1233" formatCode="General">
                  <c:v>30.421052629999998</c:v>
                </c:pt>
                <c:pt idx="1234" formatCode="General">
                  <c:v>30.421052629999998</c:v>
                </c:pt>
                <c:pt idx="1235" formatCode="General">
                  <c:v>30.421052629999998</c:v>
                </c:pt>
                <c:pt idx="1236" formatCode="General">
                  <c:v>30.421052629999998</c:v>
                </c:pt>
                <c:pt idx="1237" formatCode="General">
                  <c:v>30.421052629999998</c:v>
                </c:pt>
                <c:pt idx="1238" formatCode="General">
                  <c:v>30.421052629999998</c:v>
                </c:pt>
                <c:pt idx="1239" formatCode="General">
                  <c:v>30.44736842</c:v>
                </c:pt>
                <c:pt idx="1240" formatCode="General">
                  <c:v>30.44736842</c:v>
                </c:pt>
                <c:pt idx="1241" formatCode="General">
                  <c:v>30.473684209999998</c:v>
                </c:pt>
                <c:pt idx="1242" formatCode="General">
                  <c:v>30.473684209999998</c:v>
                </c:pt>
                <c:pt idx="1243" formatCode="General">
                  <c:v>30.473684209999998</c:v>
                </c:pt>
                <c:pt idx="1244" formatCode="General">
                  <c:v>30.473684209999998</c:v>
                </c:pt>
                <c:pt idx="1245" formatCode="General">
                  <c:v>30.5</c:v>
                </c:pt>
                <c:pt idx="1246" formatCode="General">
                  <c:v>30.526315790000002</c:v>
                </c:pt>
                <c:pt idx="1247" formatCode="General">
                  <c:v>31.378378380000001</c:v>
                </c:pt>
                <c:pt idx="1248" formatCode="General">
                  <c:v>31.40540541</c:v>
                </c:pt>
                <c:pt idx="1249" formatCode="General">
                  <c:v>33.228571430000002</c:v>
                </c:pt>
                <c:pt idx="1250" formatCode="General">
                  <c:v>34.205882350000003</c:v>
                </c:pt>
                <c:pt idx="1251" formatCode="General">
                  <c:v>34.205882350000003</c:v>
                </c:pt>
                <c:pt idx="1252" formatCode="General">
                  <c:v>34.205882350000003</c:v>
                </c:pt>
                <c:pt idx="1253" formatCode="General">
                  <c:v>34.205882350000003</c:v>
                </c:pt>
                <c:pt idx="1254" formatCode="General">
                  <c:v>34.205882350000003</c:v>
                </c:pt>
                <c:pt idx="1255" formatCode="General">
                  <c:v>35.242424239999998</c:v>
                </c:pt>
                <c:pt idx="1256" formatCode="General">
                  <c:v>35.242424239999998</c:v>
                </c:pt>
                <c:pt idx="1257" formatCode="General">
                  <c:v>35.242424239999998</c:v>
                </c:pt>
                <c:pt idx="1258" formatCode="General">
                  <c:v>35.242424239999998</c:v>
                </c:pt>
                <c:pt idx="1259" formatCode="General">
                  <c:v>35.242424239999998</c:v>
                </c:pt>
                <c:pt idx="1260" formatCode="General">
                  <c:v>35.242424239999998</c:v>
                </c:pt>
                <c:pt idx="1261" formatCode="General">
                  <c:v>35.242424239999998</c:v>
                </c:pt>
                <c:pt idx="1262" formatCode="General">
                  <c:v>35.242424239999998</c:v>
                </c:pt>
                <c:pt idx="1263" formatCode="General">
                  <c:v>36.34375</c:v>
                </c:pt>
                <c:pt idx="1264" formatCode="General">
                  <c:v>36.34375</c:v>
                </c:pt>
                <c:pt idx="1265" formatCode="General">
                  <c:v>37.516129030000002</c:v>
                </c:pt>
                <c:pt idx="1266" formatCode="General">
                  <c:v>37.516129030000002</c:v>
                </c:pt>
                <c:pt idx="1267" formatCode="General">
                  <c:v>37.516129030000002</c:v>
                </c:pt>
                <c:pt idx="1268" formatCode="General">
                  <c:v>37.548387099999999</c:v>
                </c:pt>
                <c:pt idx="1269" formatCode="General">
                  <c:v>37.548387099999999</c:v>
                </c:pt>
                <c:pt idx="1270" formatCode="General">
                  <c:v>37.612903230000001</c:v>
                </c:pt>
                <c:pt idx="1271" formatCode="General">
                  <c:v>37.645161289999997</c:v>
                </c:pt>
                <c:pt idx="1272" formatCode="General">
                  <c:v>37.645161289999997</c:v>
                </c:pt>
                <c:pt idx="1273" formatCode="General">
                  <c:v>38.9</c:v>
                </c:pt>
                <c:pt idx="1274" formatCode="General">
                  <c:v>38.9</c:v>
                </c:pt>
                <c:pt idx="1275" formatCode="General">
                  <c:v>38.9</c:v>
                </c:pt>
                <c:pt idx="1276" formatCode="General">
                  <c:v>38.933333330000004</c:v>
                </c:pt>
                <c:pt idx="1277" formatCode="General">
                  <c:v>38.933333330000004</c:v>
                </c:pt>
                <c:pt idx="1278" formatCode="General">
                  <c:v>38.933333330000004</c:v>
                </c:pt>
                <c:pt idx="1279" formatCode="General">
                  <c:v>40.275862070000002</c:v>
                </c:pt>
                <c:pt idx="1280" formatCode="General">
                  <c:v>40.275862070000002</c:v>
                </c:pt>
                <c:pt idx="1281" formatCode="General">
                  <c:v>40.275862070000002</c:v>
                </c:pt>
                <c:pt idx="1282" formatCode="General">
                  <c:v>40.275862070000002</c:v>
                </c:pt>
                <c:pt idx="1283" formatCode="General">
                  <c:v>40.275862070000002</c:v>
                </c:pt>
                <c:pt idx="1284" formatCode="General">
                  <c:v>41.75</c:v>
                </c:pt>
                <c:pt idx="1285" formatCode="General">
                  <c:v>41.75</c:v>
                </c:pt>
                <c:pt idx="1286" formatCode="General">
                  <c:v>41.785714290000001</c:v>
                </c:pt>
                <c:pt idx="1287" formatCode="General">
                  <c:v>41.785714290000001</c:v>
                </c:pt>
                <c:pt idx="1288" formatCode="General">
                  <c:v>41.785714290000001</c:v>
                </c:pt>
                <c:pt idx="1289" formatCode="General">
                  <c:v>41.785714290000001</c:v>
                </c:pt>
                <c:pt idx="1290" formatCode="General">
                  <c:v>41.785714290000001</c:v>
                </c:pt>
                <c:pt idx="1291" formatCode="General">
                  <c:v>43.333333330000002</c:v>
                </c:pt>
                <c:pt idx="1292" formatCode="General">
                  <c:v>45</c:v>
                </c:pt>
                <c:pt idx="1293" formatCode="General">
                  <c:v>45</c:v>
                </c:pt>
                <c:pt idx="1294" formatCode="General">
                  <c:v>45.03846154</c:v>
                </c:pt>
                <c:pt idx="1295" formatCode="General">
                  <c:v>45.03846154</c:v>
                </c:pt>
                <c:pt idx="1296" formatCode="General">
                  <c:v>45.03846154</c:v>
                </c:pt>
                <c:pt idx="1297" formatCode="General">
                  <c:v>45.03846154</c:v>
                </c:pt>
                <c:pt idx="1298" formatCode="General">
                  <c:v>45.03846154</c:v>
                </c:pt>
                <c:pt idx="1299" formatCode="General">
                  <c:v>45.03846154</c:v>
                </c:pt>
                <c:pt idx="1300" formatCode="General">
                  <c:v>45.07692308</c:v>
                </c:pt>
                <c:pt idx="1301" formatCode="General">
                  <c:v>46.88</c:v>
                </c:pt>
                <c:pt idx="1302" formatCode="General">
                  <c:v>46.88</c:v>
                </c:pt>
                <c:pt idx="1303" formatCode="General">
                  <c:v>50.956521739999999</c:v>
                </c:pt>
                <c:pt idx="1304" formatCode="General">
                  <c:v>50.956521739999999</c:v>
                </c:pt>
                <c:pt idx="1305" formatCode="General">
                  <c:v>51</c:v>
                </c:pt>
                <c:pt idx="1306" formatCode="General">
                  <c:v>51</c:v>
                </c:pt>
                <c:pt idx="1307" formatCode="General">
                  <c:v>51</c:v>
                </c:pt>
                <c:pt idx="1308" formatCode="General">
                  <c:v>51</c:v>
                </c:pt>
                <c:pt idx="1309" formatCode="General">
                  <c:v>51</c:v>
                </c:pt>
                <c:pt idx="1310" formatCode="General">
                  <c:v>51</c:v>
                </c:pt>
                <c:pt idx="1311" formatCode="General">
                  <c:v>51</c:v>
                </c:pt>
                <c:pt idx="1312" formatCode="General">
                  <c:v>51.043478260000001</c:v>
                </c:pt>
                <c:pt idx="1313" formatCode="General">
                  <c:v>51.086956520000001</c:v>
                </c:pt>
                <c:pt idx="1314" formatCode="General">
                  <c:v>51.086956520000001</c:v>
                </c:pt>
                <c:pt idx="1315" formatCode="General">
                  <c:v>51.086956520000001</c:v>
                </c:pt>
                <c:pt idx="1316" formatCode="General">
                  <c:v>51.086956520000001</c:v>
                </c:pt>
                <c:pt idx="1317" formatCode="General">
                  <c:v>53.409090910000003</c:v>
                </c:pt>
                <c:pt idx="1318" formatCode="General">
                  <c:v>53.409090910000003</c:v>
                </c:pt>
                <c:pt idx="1319" formatCode="General">
                  <c:v>53.409090910000003</c:v>
                </c:pt>
                <c:pt idx="1320" formatCode="General">
                  <c:v>53.409090910000003</c:v>
                </c:pt>
                <c:pt idx="1321" formatCode="General">
                  <c:v>53.409090910000003</c:v>
                </c:pt>
                <c:pt idx="1322" formatCode="General">
                  <c:v>53.454545449999998</c:v>
                </c:pt>
                <c:pt idx="1323" formatCode="General">
                  <c:v>56</c:v>
                </c:pt>
                <c:pt idx="1324" formatCode="General">
                  <c:v>56.095238100000003</c:v>
                </c:pt>
                <c:pt idx="1325" formatCode="General">
                  <c:v>56.095238100000003</c:v>
                </c:pt>
                <c:pt idx="1326" formatCode="General">
                  <c:v>56.095238100000003</c:v>
                </c:pt>
                <c:pt idx="1327" formatCode="General">
                  <c:v>56.095238100000003</c:v>
                </c:pt>
                <c:pt idx="1328" formatCode="General">
                  <c:v>56.095238100000003</c:v>
                </c:pt>
                <c:pt idx="1329" formatCode="General">
                  <c:v>56.095238100000003</c:v>
                </c:pt>
                <c:pt idx="1330" formatCode="General">
                  <c:v>56.095238100000003</c:v>
                </c:pt>
                <c:pt idx="1331" formatCode="General">
                  <c:v>62</c:v>
                </c:pt>
                <c:pt idx="1332" formatCode="General">
                  <c:v>62</c:v>
                </c:pt>
                <c:pt idx="1333" formatCode="General">
                  <c:v>62</c:v>
                </c:pt>
                <c:pt idx="1334" formatCode="General">
                  <c:v>62</c:v>
                </c:pt>
                <c:pt idx="1335" formatCode="General">
                  <c:v>62</c:v>
                </c:pt>
                <c:pt idx="1336" formatCode="General">
                  <c:v>62</c:v>
                </c:pt>
                <c:pt idx="1337" formatCode="General">
                  <c:v>62</c:v>
                </c:pt>
                <c:pt idx="1338" formatCode="General">
                  <c:v>62.052631580000003</c:v>
                </c:pt>
                <c:pt idx="1339" formatCode="General">
                  <c:v>62.052631580000003</c:v>
                </c:pt>
                <c:pt idx="1340" formatCode="General">
                  <c:v>62.052631580000003</c:v>
                </c:pt>
                <c:pt idx="1341" formatCode="General">
                  <c:v>62.052631580000003</c:v>
                </c:pt>
                <c:pt idx="1342" formatCode="General">
                  <c:v>62.052631580000003</c:v>
                </c:pt>
                <c:pt idx="1343" formatCode="General">
                  <c:v>62.052631580000003</c:v>
                </c:pt>
                <c:pt idx="1344" formatCode="General">
                  <c:v>62.10526316</c:v>
                </c:pt>
                <c:pt idx="1345" formatCode="General">
                  <c:v>62.10526316</c:v>
                </c:pt>
                <c:pt idx="1346" formatCode="General">
                  <c:v>62.10526316</c:v>
                </c:pt>
                <c:pt idx="1347" formatCode="General">
                  <c:v>65.555555560000002</c:v>
                </c:pt>
                <c:pt idx="1348" formatCode="General">
                  <c:v>65.555555560000002</c:v>
                </c:pt>
                <c:pt idx="1349" formatCode="General">
                  <c:v>65.555555560000002</c:v>
                </c:pt>
                <c:pt idx="1350" formatCode="General">
                  <c:v>65.555555560000002</c:v>
                </c:pt>
                <c:pt idx="1351" formatCode="General">
                  <c:v>65.555555560000002</c:v>
                </c:pt>
                <c:pt idx="1352" formatCode="General">
                  <c:v>65.666666669999998</c:v>
                </c:pt>
                <c:pt idx="1353" formatCode="General">
                  <c:v>65.666666669999998</c:v>
                </c:pt>
                <c:pt idx="1354" formatCode="General">
                  <c:v>65.666666669999998</c:v>
                </c:pt>
                <c:pt idx="1355" formatCode="General">
                  <c:v>65.666666669999998</c:v>
                </c:pt>
                <c:pt idx="1356" formatCode="General">
                  <c:v>65.666666669999998</c:v>
                </c:pt>
                <c:pt idx="1357" formatCode="General">
                  <c:v>65.666666669999998</c:v>
                </c:pt>
                <c:pt idx="1358" formatCode="General">
                  <c:v>65.666666669999998</c:v>
                </c:pt>
                <c:pt idx="1359" formatCode="General">
                  <c:v>65.666666669999998</c:v>
                </c:pt>
                <c:pt idx="1360" formatCode="General">
                  <c:v>65.666666669999998</c:v>
                </c:pt>
                <c:pt idx="1361" formatCode="General">
                  <c:v>65.666666669999998</c:v>
                </c:pt>
                <c:pt idx="1362" formatCode="General">
                  <c:v>69.529411760000002</c:v>
                </c:pt>
                <c:pt idx="1363" formatCode="General">
                  <c:v>69.529411760000002</c:v>
                </c:pt>
                <c:pt idx="1364" formatCode="General">
                  <c:v>69.529411760000002</c:v>
                </c:pt>
                <c:pt idx="1365" formatCode="General">
                  <c:v>73.875</c:v>
                </c:pt>
                <c:pt idx="1366" formatCode="General">
                  <c:v>73.875</c:v>
                </c:pt>
                <c:pt idx="1367" formatCode="General">
                  <c:v>73.875</c:v>
                </c:pt>
                <c:pt idx="1368" formatCode="General">
                  <c:v>73.9375</c:v>
                </c:pt>
                <c:pt idx="1369" formatCode="General">
                  <c:v>73.9375</c:v>
                </c:pt>
                <c:pt idx="1370" formatCode="General">
                  <c:v>73.9375</c:v>
                </c:pt>
                <c:pt idx="1371" formatCode="General">
                  <c:v>78.866666670000001</c:v>
                </c:pt>
                <c:pt idx="1372" formatCode="General">
                  <c:v>78.866666670000001</c:v>
                </c:pt>
                <c:pt idx="1373" formatCode="General">
                  <c:v>78.866666670000001</c:v>
                </c:pt>
                <c:pt idx="1374" formatCode="General">
                  <c:v>78.866666670000001</c:v>
                </c:pt>
                <c:pt idx="1375" formatCode="General">
                  <c:v>78.866666670000001</c:v>
                </c:pt>
                <c:pt idx="1376" formatCode="General">
                  <c:v>78.866666670000001</c:v>
                </c:pt>
                <c:pt idx="1377" formatCode="General">
                  <c:v>78.866666670000001</c:v>
                </c:pt>
                <c:pt idx="1378" formatCode="General">
                  <c:v>78.866666670000001</c:v>
                </c:pt>
                <c:pt idx="1379" formatCode="General">
                  <c:v>78.866666670000001</c:v>
                </c:pt>
                <c:pt idx="1380" formatCode="General">
                  <c:v>78.866666670000001</c:v>
                </c:pt>
                <c:pt idx="1381" formatCode="General">
                  <c:v>78.866666670000001</c:v>
                </c:pt>
                <c:pt idx="1382" formatCode="General">
                  <c:v>78.866666670000001</c:v>
                </c:pt>
                <c:pt idx="1383" formatCode="General">
                  <c:v>78.933333329999996</c:v>
                </c:pt>
                <c:pt idx="1384" formatCode="General">
                  <c:v>78.933333329999996</c:v>
                </c:pt>
                <c:pt idx="1385" formatCode="General">
                  <c:v>78.933333329999996</c:v>
                </c:pt>
                <c:pt idx="1386" formatCode="General">
                  <c:v>79</c:v>
                </c:pt>
                <c:pt idx="1387" formatCode="General">
                  <c:v>79</c:v>
                </c:pt>
                <c:pt idx="1388" formatCode="General">
                  <c:v>79</c:v>
                </c:pt>
                <c:pt idx="1389" formatCode="General">
                  <c:v>79</c:v>
                </c:pt>
                <c:pt idx="1390" formatCode="General">
                  <c:v>79</c:v>
                </c:pt>
                <c:pt idx="1391" formatCode="General">
                  <c:v>79</c:v>
                </c:pt>
                <c:pt idx="1392" formatCode="General">
                  <c:v>79.066666670000004</c:v>
                </c:pt>
                <c:pt idx="1393" formatCode="General">
                  <c:v>79.066666670000004</c:v>
                </c:pt>
                <c:pt idx="1394" formatCode="General">
                  <c:v>79.066666670000004</c:v>
                </c:pt>
                <c:pt idx="1395" formatCode="General">
                  <c:v>79.066666670000004</c:v>
                </c:pt>
                <c:pt idx="1396" formatCode="General">
                  <c:v>79.066666670000004</c:v>
                </c:pt>
                <c:pt idx="1397" formatCode="General">
                  <c:v>79.066666670000004</c:v>
                </c:pt>
                <c:pt idx="1398" formatCode="General">
                  <c:v>84.714285709999999</c:v>
                </c:pt>
                <c:pt idx="1399" formatCode="General">
                  <c:v>84.714285709999999</c:v>
                </c:pt>
                <c:pt idx="1400" formatCode="General">
                  <c:v>84.714285709999999</c:v>
                </c:pt>
                <c:pt idx="1401" formatCode="General">
                  <c:v>84.714285709999999</c:v>
                </c:pt>
                <c:pt idx="1402" formatCode="General">
                  <c:v>84.714285709999999</c:v>
                </c:pt>
                <c:pt idx="1403" formatCode="General">
                  <c:v>84.714285709999999</c:v>
                </c:pt>
                <c:pt idx="1404" formatCode="General">
                  <c:v>84.714285709999999</c:v>
                </c:pt>
                <c:pt idx="1405" formatCode="General">
                  <c:v>84.714285709999999</c:v>
                </c:pt>
                <c:pt idx="1406" formatCode="General">
                  <c:v>84.714285709999999</c:v>
                </c:pt>
                <c:pt idx="1407" formatCode="General">
                  <c:v>84.714285709999999</c:v>
                </c:pt>
                <c:pt idx="1408" formatCode="General">
                  <c:v>84.714285709999999</c:v>
                </c:pt>
                <c:pt idx="1409" formatCode="General">
                  <c:v>84.714285709999999</c:v>
                </c:pt>
                <c:pt idx="1410" formatCode="General">
                  <c:v>84.714285709999999</c:v>
                </c:pt>
                <c:pt idx="1411" formatCode="General">
                  <c:v>84.714285709999999</c:v>
                </c:pt>
                <c:pt idx="1412" formatCode="General">
                  <c:v>84.714285709999999</c:v>
                </c:pt>
                <c:pt idx="1413" formatCode="General">
                  <c:v>84.714285709999999</c:v>
                </c:pt>
                <c:pt idx="1414" formatCode="General">
                  <c:v>84.714285709999999</c:v>
                </c:pt>
                <c:pt idx="1415" formatCode="General">
                  <c:v>84.714285709999999</c:v>
                </c:pt>
                <c:pt idx="1416" formatCode="General">
                  <c:v>84.714285709999999</c:v>
                </c:pt>
                <c:pt idx="1417" formatCode="General">
                  <c:v>84.714285709999999</c:v>
                </c:pt>
                <c:pt idx="1418" formatCode="General">
                  <c:v>91.230769230000007</c:v>
                </c:pt>
                <c:pt idx="1419" formatCode="General">
                  <c:v>91.307692309999993</c:v>
                </c:pt>
                <c:pt idx="1420" formatCode="General">
                  <c:v>91.307692309999993</c:v>
                </c:pt>
                <c:pt idx="1421" formatCode="General">
                  <c:v>91.307692309999993</c:v>
                </c:pt>
                <c:pt idx="1422" formatCode="General">
                  <c:v>91.307692309999993</c:v>
                </c:pt>
                <c:pt idx="1423" formatCode="General">
                  <c:v>91.307692309999993</c:v>
                </c:pt>
                <c:pt idx="1424" formatCode="General">
                  <c:v>91.307692309999993</c:v>
                </c:pt>
                <c:pt idx="1425" formatCode="General">
                  <c:v>91.307692309999993</c:v>
                </c:pt>
                <c:pt idx="1426" formatCode="General">
                  <c:v>91.307692309999993</c:v>
                </c:pt>
                <c:pt idx="1427" formatCode="General">
                  <c:v>91.307692309999993</c:v>
                </c:pt>
                <c:pt idx="1428" formatCode="General">
                  <c:v>91.307692309999993</c:v>
                </c:pt>
                <c:pt idx="1429" formatCode="General">
                  <c:v>91.307692309999993</c:v>
                </c:pt>
                <c:pt idx="1430" formatCode="General">
                  <c:v>91.307692309999993</c:v>
                </c:pt>
                <c:pt idx="1431" formatCode="General">
                  <c:v>98.916666669999998</c:v>
                </c:pt>
                <c:pt idx="1432" formatCode="General">
                  <c:v>98.916666669999998</c:v>
                </c:pt>
                <c:pt idx="1433" formatCode="General">
                  <c:v>107.9090909</c:v>
                </c:pt>
                <c:pt idx="1434" formatCode="General">
                  <c:v>107.9090909</c:v>
                </c:pt>
                <c:pt idx="1435" formatCode="General">
                  <c:v>107.9090909</c:v>
                </c:pt>
                <c:pt idx="1436" formatCode="General">
                  <c:v>107.9090909</c:v>
                </c:pt>
                <c:pt idx="1437" formatCode="General">
                  <c:v>118.7</c:v>
                </c:pt>
                <c:pt idx="1438" formatCode="General">
                  <c:v>118.7</c:v>
                </c:pt>
                <c:pt idx="1439" formatCode="General">
                  <c:v>118.8</c:v>
                </c:pt>
                <c:pt idx="1440" formatCode="General">
                  <c:v>118.8</c:v>
                </c:pt>
                <c:pt idx="1441" formatCode="General">
                  <c:v>118.8</c:v>
                </c:pt>
                <c:pt idx="1442" formatCode="General">
                  <c:v>118.8</c:v>
                </c:pt>
                <c:pt idx="1443" formatCode="General">
                  <c:v>118.8</c:v>
                </c:pt>
                <c:pt idx="1444" formatCode="General">
                  <c:v>118.8</c:v>
                </c:pt>
                <c:pt idx="1445" formatCode="General">
                  <c:v>118.8</c:v>
                </c:pt>
                <c:pt idx="1446" formatCode="General">
                  <c:v>132</c:v>
                </c:pt>
                <c:pt idx="1447" formatCode="General">
                  <c:v>132</c:v>
                </c:pt>
                <c:pt idx="1448" formatCode="General">
                  <c:v>132</c:v>
                </c:pt>
                <c:pt idx="1449" formatCode="General">
                  <c:v>132</c:v>
                </c:pt>
                <c:pt idx="1450" formatCode="General">
                  <c:v>132</c:v>
                </c:pt>
                <c:pt idx="1451" formatCode="General">
                  <c:v>132</c:v>
                </c:pt>
                <c:pt idx="1452" formatCode="General">
                  <c:v>132.11111109999999</c:v>
                </c:pt>
                <c:pt idx="1453" formatCode="General">
                  <c:v>132.11111109999999</c:v>
                </c:pt>
                <c:pt idx="1454" formatCode="General">
                  <c:v>132.2222222</c:v>
                </c:pt>
                <c:pt idx="1455" formatCode="General">
                  <c:v>132.2222222</c:v>
                </c:pt>
                <c:pt idx="1456" formatCode="General">
                  <c:v>132.2222222</c:v>
                </c:pt>
                <c:pt idx="1457" formatCode="General">
                  <c:v>132.2222222</c:v>
                </c:pt>
                <c:pt idx="1458" formatCode="General">
                  <c:v>132.33333329999999</c:v>
                </c:pt>
                <c:pt idx="1459" formatCode="General">
                  <c:v>132.33333329999999</c:v>
                </c:pt>
                <c:pt idx="1460" formatCode="General">
                  <c:v>132.33333329999999</c:v>
                </c:pt>
                <c:pt idx="1461" formatCode="General">
                  <c:v>132.33333329999999</c:v>
                </c:pt>
                <c:pt idx="1462" formatCode="General">
                  <c:v>132.33333329999999</c:v>
                </c:pt>
                <c:pt idx="1463" formatCode="General">
                  <c:v>132.33333329999999</c:v>
                </c:pt>
                <c:pt idx="1464" formatCode="General">
                  <c:v>132.33333329999999</c:v>
                </c:pt>
                <c:pt idx="1465" formatCode="General">
                  <c:v>132.33333329999999</c:v>
                </c:pt>
                <c:pt idx="1466" formatCode="General">
                  <c:v>132.33333329999999</c:v>
                </c:pt>
                <c:pt idx="1467" formatCode="General">
                  <c:v>132.44444440000001</c:v>
                </c:pt>
                <c:pt idx="1468" formatCode="General">
                  <c:v>132.44444440000001</c:v>
                </c:pt>
                <c:pt idx="1469" formatCode="General">
                  <c:v>132.44444440000001</c:v>
                </c:pt>
                <c:pt idx="1470" formatCode="General">
                  <c:v>132.44444440000001</c:v>
                </c:pt>
                <c:pt idx="1471" formatCode="General">
                  <c:v>132.44444440000001</c:v>
                </c:pt>
                <c:pt idx="1472" formatCode="General">
                  <c:v>132.44444440000001</c:v>
                </c:pt>
                <c:pt idx="1473" formatCode="General">
                  <c:v>132.44444440000001</c:v>
                </c:pt>
                <c:pt idx="1474" formatCode="General">
                  <c:v>132.44444440000001</c:v>
                </c:pt>
                <c:pt idx="1475" formatCode="General">
                  <c:v>132.44444440000001</c:v>
                </c:pt>
                <c:pt idx="1476" formatCode="General">
                  <c:v>132.44444440000001</c:v>
                </c:pt>
                <c:pt idx="1477" formatCode="General">
                  <c:v>132.44444440000001</c:v>
                </c:pt>
                <c:pt idx="1478" formatCode="General">
                  <c:v>132.44444440000001</c:v>
                </c:pt>
                <c:pt idx="1479" formatCode="General">
                  <c:v>132.44444440000001</c:v>
                </c:pt>
                <c:pt idx="1480" formatCode="General">
                  <c:v>132.44444440000001</c:v>
                </c:pt>
                <c:pt idx="1481" formatCode="General">
                  <c:v>132.44444440000001</c:v>
                </c:pt>
                <c:pt idx="1482" formatCode="General">
                  <c:v>132.44444440000001</c:v>
                </c:pt>
                <c:pt idx="1483" formatCode="General">
                  <c:v>132.44444440000001</c:v>
                </c:pt>
                <c:pt idx="1484" formatCode="General">
                  <c:v>132.44444440000001</c:v>
                </c:pt>
                <c:pt idx="1485" formatCode="General">
                  <c:v>132.44444440000001</c:v>
                </c:pt>
                <c:pt idx="1486" formatCode="General">
                  <c:v>132.44444440000001</c:v>
                </c:pt>
                <c:pt idx="1487" formatCode="General">
                  <c:v>132.44444440000001</c:v>
                </c:pt>
                <c:pt idx="1488" formatCode="General">
                  <c:v>132.44444440000001</c:v>
                </c:pt>
                <c:pt idx="1489" formatCode="General">
                  <c:v>132.44444440000001</c:v>
                </c:pt>
                <c:pt idx="1490" formatCode="General">
                  <c:v>132.44444440000001</c:v>
                </c:pt>
                <c:pt idx="1491" formatCode="General">
                  <c:v>132.44444440000001</c:v>
                </c:pt>
                <c:pt idx="1492" formatCode="General">
                  <c:v>132.44444440000001</c:v>
                </c:pt>
                <c:pt idx="1493" formatCode="General">
                  <c:v>132.44444440000001</c:v>
                </c:pt>
                <c:pt idx="1494" formatCode="General">
                  <c:v>132.44444440000001</c:v>
                </c:pt>
                <c:pt idx="1495" formatCode="General">
                  <c:v>132.44444440000001</c:v>
                </c:pt>
                <c:pt idx="1496" formatCode="General">
                  <c:v>132.44444440000001</c:v>
                </c:pt>
                <c:pt idx="1497" formatCode="General">
                  <c:v>132.44444440000001</c:v>
                </c:pt>
                <c:pt idx="1498" formatCode="General">
                  <c:v>149</c:v>
                </c:pt>
                <c:pt idx="1499" formatCode="General">
                  <c:v>149</c:v>
                </c:pt>
                <c:pt idx="1500" formatCode="General">
                  <c:v>149</c:v>
                </c:pt>
                <c:pt idx="1501" formatCode="General">
                  <c:v>149</c:v>
                </c:pt>
                <c:pt idx="1502" formatCode="General">
                  <c:v>149</c:v>
                </c:pt>
                <c:pt idx="1503" formatCode="General">
                  <c:v>149</c:v>
                </c:pt>
                <c:pt idx="1504" formatCode="General">
                  <c:v>149</c:v>
                </c:pt>
                <c:pt idx="1505" formatCode="General">
                  <c:v>149</c:v>
                </c:pt>
                <c:pt idx="1506" formatCode="General">
                  <c:v>149</c:v>
                </c:pt>
                <c:pt idx="1507" formatCode="General">
                  <c:v>149</c:v>
                </c:pt>
                <c:pt idx="1508" formatCode="General">
                  <c:v>149</c:v>
                </c:pt>
                <c:pt idx="1509" formatCode="General">
                  <c:v>149</c:v>
                </c:pt>
                <c:pt idx="1510" formatCode="General">
                  <c:v>149</c:v>
                </c:pt>
                <c:pt idx="1511" formatCode="General">
                  <c:v>149</c:v>
                </c:pt>
                <c:pt idx="1512" formatCode="General">
                  <c:v>149</c:v>
                </c:pt>
                <c:pt idx="1513" formatCode="General">
                  <c:v>170.2857143</c:v>
                </c:pt>
                <c:pt idx="1514" formatCode="General">
                  <c:v>170.2857143</c:v>
                </c:pt>
                <c:pt idx="1515" formatCode="General">
                  <c:v>170.2857143</c:v>
                </c:pt>
                <c:pt idx="1516" formatCode="General">
                  <c:v>170.2857143</c:v>
                </c:pt>
                <c:pt idx="1517" formatCode="General">
                  <c:v>170.2857143</c:v>
                </c:pt>
                <c:pt idx="1518" formatCode="General">
                  <c:v>198.66666670000001</c:v>
                </c:pt>
                <c:pt idx="1519" formatCode="General">
                  <c:v>198.83333329999999</c:v>
                </c:pt>
                <c:pt idx="1520" formatCode="General">
                  <c:v>198.83333329999999</c:v>
                </c:pt>
                <c:pt idx="1521" formatCode="General">
                  <c:v>198.83333329999999</c:v>
                </c:pt>
                <c:pt idx="1522" formatCode="General">
                  <c:v>198.83333329999999</c:v>
                </c:pt>
                <c:pt idx="1523" formatCode="General">
                  <c:v>198.83333329999999</c:v>
                </c:pt>
                <c:pt idx="1524" formatCode="General">
                  <c:v>198.83333329999999</c:v>
                </c:pt>
                <c:pt idx="1525" formatCode="General">
                  <c:v>198.83333329999999</c:v>
                </c:pt>
                <c:pt idx="1526" formatCode="General">
                  <c:v>198.83333329999999</c:v>
                </c:pt>
                <c:pt idx="1527" formatCode="General">
                  <c:v>198.83333329999999</c:v>
                </c:pt>
                <c:pt idx="1528" formatCode="General">
                  <c:v>198.83333329999999</c:v>
                </c:pt>
                <c:pt idx="1529" formatCode="General">
                  <c:v>198.83333329999999</c:v>
                </c:pt>
                <c:pt idx="1530" formatCode="General">
                  <c:v>198.83333329999999</c:v>
                </c:pt>
                <c:pt idx="1531" formatCode="General">
                  <c:v>198.83333329999999</c:v>
                </c:pt>
                <c:pt idx="1532" formatCode="General">
                  <c:v>198.83333329999999</c:v>
                </c:pt>
                <c:pt idx="1533" formatCode="General">
                  <c:v>198.83333329999999</c:v>
                </c:pt>
                <c:pt idx="1534" formatCode="General">
                  <c:v>199</c:v>
                </c:pt>
                <c:pt idx="1535" formatCode="General">
                  <c:v>199</c:v>
                </c:pt>
                <c:pt idx="1536" formatCode="General">
                  <c:v>199</c:v>
                </c:pt>
                <c:pt idx="1537" formatCode="General">
                  <c:v>199</c:v>
                </c:pt>
                <c:pt idx="1538" formatCode="General">
                  <c:v>199</c:v>
                </c:pt>
                <c:pt idx="1539" formatCode="General">
                  <c:v>199.16666670000001</c:v>
                </c:pt>
                <c:pt idx="1540" formatCode="General">
                  <c:v>199.16666670000001</c:v>
                </c:pt>
                <c:pt idx="1541" formatCode="General">
                  <c:v>199.16666670000001</c:v>
                </c:pt>
                <c:pt idx="1542" formatCode="General">
                  <c:v>199.16666670000001</c:v>
                </c:pt>
                <c:pt idx="1543" formatCode="General">
                  <c:v>199.16666670000001</c:v>
                </c:pt>
                <c:pt idx="1544" formatCode="General">
                  <c:v>199.16666670000001</c:v>
                </c:pt>
                <c:pt idx="1545" formatCode="General">
                  <c:v>199.16666670000001</c:v>
                </c:pt>
                <c:pt idx="1546" formatCode="General">
                  <c:v>239</c:v>
                </c:pt>
                <c:pt idx="1547" formatCode="General">
                  <c:v>239</c:v>
                </c:pt>
                <c:pt idx="1548" formatCode="General">
                  <c:v>239</c:v>
                </c:pt>
                <c:pt idx="1549" formatCode="General">
                  <c:v>239</c:v>
                </c:pt>
                <c:pt idx="1550" formatCode="General">
                  <c:v>239</c:v>
                </c:pt>
                <c:pt idx="1551" formatCode="General">
                  <c:v>239</c:v>
                </c:pt>
                <c:pt idx="1552" formatCode="General">
                  <c:v>239</c:v>
                </c:pt>
                <c:pt idx="1553" formatCode="General">
                  <c:v>239</c:v>
                </c:pt>
                <c:pt idx="1554" formatCode="General">
                  <c:v>239</c:v>
                </c:pt>
                <c:pt idx="1555" formatCode="General">
                  <c:v>239</c:v>
                </c:pt>
                <c:pt idx="1556" formatCode="General">
                  <c:v>239</c:v>
                </c:pt>
                <c:pt idx="1557" formatCode="General">
                  <c:v>239</c:v>
                </c:pt>
                <c:pt idx="1558" formatCode="General">
                  <c:v>239</c:v>
                </c:pt>
                <c:pt idx="1559" formatCode="General">
                  <c:v>239</c:v>
                </c:pt>
                <c:pt idx="1560" formatCode="General">
                  <c:v>239</c:v>
                </c:pt>
                <c:pt idx="1561" formatCode="General">
                  <c:v>239</c:v>
                </c:pt>
                <c:pt idx="1562" formatCode="General">
                  <c:v>239</c:v>
                </c:pt>
                <c:pt idx="1563" formatCode="General">
                  <c:v>239</c:v>
                </c:pt>
                <c:pt idx="1564" formatCode="General">
                  <c:v>239</c:v>
                </c:pt>
                <c:pt idx="1565" formatCode="General">
                  <c:v>239</c:v>
                </c:pt>
                <c:pt idx="1566" formatCode="General">
                  <c:v>239</c:v>
                </c:pt>
                <c:pt idx="1567" formatCode="General">
                  <c:v>239.2</c:v>
                </c:pt>
                <c:pt idx="1568" formatCode="General">
                  <c:v>239.2</c:v>
                </c:pt>
                <c:pt idx="1569" formatCode="General">
                  <c:v>239.2</c:v>
                </c:pt>
                <c:pt idx="1570" formatCode="General">
                  <c:v>239.2</c:v>
                </c:pt>
                <c:pt idx="1571" formatCode="General">
                  <c:v>239.2</c:v>
                </c:pt>
                <c:pt idx="1572" formatCode="General">
                  <c:v>239.2</c:v>
                </c:pt>
                <c:pt idx="1573" formatCode="General">
                  <c:v>239.2</c:v>
                </c:pt>
                <c:pt idx="1574" formatCode="General">
                  <c:v>239.2</c:v>
                </c:pt>
                <c:pt idx="1575" formatCode="General">
                  <c:v>239.2</c:v>
                </c:pt>
                <c:pt idx="1576" formatCode="General">
                  <c:v>239.2</c:v>
                </c:pt>
                <c:pt idx="1577" formatCode="General">
                  <c:v>239.2</c:v>
                </c:pt>
                <c:pt idx="1578" formatCode="General">
                  <c:v>239.2</c:v>
                </c:pt>
                <c:pt idx="1579" formatCode="General">
                  <c:v>239.2</c:v>
                </c:pt>
                <c:pt idx="1580" formatCode="General">
                  <c:v>239.2</c:v>
                </c:pt>
                <c:pt idx="1581" formatCode="General">
                  <c:v>239.2</c:v>
                </c:pt>
                <c:pt idx="1582" formatCode="General">
                  <c:v>239.2</c:v>
                </c:pt>
                <c:pt idx="1583" formatCode="General">
                  <c:v>239.2</c:v>
                </c:pt>
                <c:pt idx="1584" formatCode="General">
                  <c:v>239.2</c:v>
                </c:pt>
                <c:pt idx="1585" formatCode="General">
                  <c:v>239.2</c:v>
                </c:pt>
                <c:pt idx="1586" formatCode="General">
                  <c:v>239.2</c:v>
                </c:pt>
                <c:pt idx="1587" formatCode="General">
                  <c:v>239.2</c:v>
                </c:pt>
                <c:pt idx="1588" formatCode="General">
                  <c:v>239.2</c:v>
                </c:pt>
                <c:pt idx="1589" formatCode="General">
                  <c:v>239.2</c:v>
                </c:pt>
                <c:pt idx="1590" formatCode="General">
                  <c:v>299</c:v>
                </c:pt>
                <c:pt idx="1591" formatCode="General">
                  <c:v>299</c:v>
                </c:pt>
                <c:pt idx="1592" formatCode="General">
                  <c:v>299</c:v>
                </c:pt>
                <c:pt idx="1593" formatCode="General">
                  <c:v>299</c:v>
                </c:pt>
                <c:pt idx="1594" formatCode="General">
                  <c:v>299</c:v>
                </c:pt>
                <c:pt idx="1595" formatCode="General">
                  <c:v>299</c:v>
                </c:pt>
                <c:pt idx="1596" formatCode="General">
                  <c:v>299</c:v>
                </c:pt>
                <c:pt idx="1597" formatCode="General">
                  <c:v>299</c:v>
                </c:pt>
                <c:pt idx="1598" formatCode="General">
                  <c:v>299</c:v>
                </c:pt>
                <c:pt idx="1599" formatCode="General">
                  <c:v>299</c:v>
                </c:pt>
                <c:pt idx="1600" formatCode="General">
                  <c:v>299</c:v>
                </c:pt>
                <c:pt idx="1601" formatCode="General">
                  <c:v>299</c:v>
                </c:pt>
                <c:pt idx="1602" formatCode="General">
                  <c:v>299</c:v>
                </c:pt>
                <c:pt idx="1603" formatCode="General">
                  <c:v>299</c:v>
                </c:pt>
                <c:pt idx="1604" formatCode="General">
                  <c:v>299</c:v>
                </c:pt>
                <c:pt idx="1605" formatCode="General">
                  <c:v>299</c:v>
                </c:pt>
                <c:pt idx="1606" formatCode="General">
                  <c:v>299</c:v>
                </c:pt>
                <c:pt idx="1607" formatCode="General">
                  <c:v>299</c:v>
                </c:pt>
                <c:pt idx="1608" formatCode="General">
                  <c:v>299</c:v>
                </c:pt>
                <c:pt idx="1609" formatCode="General">
                  <c:v>299</c:v>
                </c:pt>
                <c:pt idx="1610" formatCode="General">
                  <c:v>299</c:v>
                </c:pt>
                <c:pt idx="1611" formatCode="General">
                  <c:v>299.25</c:v>
                </c:pt>
                <c:pt idx="1612" formatCode="General">
                  <c:v>299.25</c:v>
                </c:pt>
                <c:pt idx="1613" formatCode="General">
                  <c:v>299.25</c:v>
                </c:pt>
                <c:pt idx="1614" formatCode="General">
                  <c:v>299.25</c:v>
                </c:pt>
                <c:pt idx="1615" formatCode="General">
                  <c:v>299.25</c:v>
                </c:pt>
                <c:pt idx="1616" formatCode="General">
                  <c:v>299.25</c:v>
                </c:pt>
                <c:pt idx="1617" formatCode="General">
                  <c:v>299.25</c:v>
                </c:pt>
                <c:pt idx="1618" formatCode="General">
                  <c:v>299.25</c:v>
                </c:pt>
                <c:pt idx="1619" formatCode="General">
                  <c:v>299.25</c:v>
                </c:pt>
                <c:pt idx="1620" formatCode="General">
                  <c:v>299.25</c:v>
                </c:pt>
                <c:pt idx="1621" formatCode="General">
                  <c:v>299.25</c:v>
                </c:pt>
                <c:pt idx="1622" formatCode="General">
                  <c:v>299.25</c:v>
                </c:pt>
                <c:pt idx="1623" formatCode="General">
                  <c:v>299.25</c:v>
                </c:pt>
                <c:pt idx="1624" formatCode="General">
                  <c:v>299.25</c:v>
                </c:pt>
                <c:pt idx="1625" formatCode="General">
                  <c:v>299.25</c:v>
                </c:pt>
                <c:pt idx="1626" formatCode="General">
                  <c:v>299.25</c:v>
                </c:pt>
                <c:pt idx="1627" formatCode="General">
                  <c:v>299.25</c:v>
                </c:pt>
                <c:pt idx="1628" formatCode="General">
                  <c:v>299.25</c:v>
                </c:pt>
                <c:pt idx="1629" formatCode="General">
                  <c:v>299.25</c:v>
                </c:pt>
                <c:pt idx="1630" formatCode="General">
                  <c:v>299.25</c:v>
                </c:pt>
                <c:pt idx="1631" formatCode="General">
                  <c:v>299.25</c:v>
                </c:pt>
                <c:pt idx="1632" formatCode="General">
                  <c:v>299.25</c:v>
                </c:pt>
                <c:pt idx="1633" formatCode="General">
                  <c:v>299.25</c:v>
                </c:pt>
                <c:pt idx="1634" formatCode="General">
                  <c:v>299.25</c:v>
                </c:pt>
                <c:pt idx="1635" formatCode="General">
                  <c:v>299.25</c:v>
                </c:pt>
                <c:pt idx="1636" formatCode="General">
                  <c:v>299.25</c:v>
                </c:pt>
                <c:pt idx="1637" formatCode="General">
                  <c:v>299.25</c:v>
                </c:pt>
                <c:pt idx="1638" formatCode="General">
                  <c:v>299.25</c:v>
                </c:pt>
                <c:pt idx="1639" formatCode="General">
                  <c:v>299.25</c:v>
                </c:pt>
                <c:pt idx="1640" formatCode="General">
                  <c:v>299.25</c:v>
                </c:pt>
                <c:pt idx="1641" formatCode="General">
                  <c:v>299.25</c:v>
                </c:pt>
                <c:pt idx="1642" formatCode="General">
                  <c:v>299.25</c:v>
                </c:pt>
                <c:pt idx="1643" formatCode="General">
                  <c:v>299.25</c:v>
                </c:pt>
                <c:pt idx="1644" formatCode="General">
                  <c:v>299.25</c:v>
                </c:pt>
                <c:pt idx="1645" formatCode="General">
                  <c:v>299.25</c:v>
                </c:pt>
                <c:pt idx="1646" formatCode="General">
                  <c:v>299.25</c:v>
                </c:pt>
                <c:pt idx="1647" formatCode="General">
                  <c:v>299.25</c:v>
                </c:pt>
                <c:pt idx="1648" formatCode="General">
                  <c:v>299.25</c:v>
                </c:pt>
                <c:pt idx="1649" formatCode="General">
                  <c:v>299.25</c:v>
                </c:pt>
                <c:pt idx="1650" formatCode="General">
                  <c:v>299.25</c:v>
                </c:pt>
                <c:pt idx="1651" formatCode="General">
                  <c:v>299.25</c:v>
                </c:pt>
                <c:pt idx="1652" formatCode="General">
                  <c:v>399</c:v>
                </c:pt>
                <c:pt idx="1653" formatCode="General">
                  <c:v>399</c:v>
                </c:pt>
                <c:pt idx="1654" formatCode="General">
                  <c:v>399</c:v>
                </c:pt>
                <c:pt idx="1655" formatCode="General">
                  <c:v>399</c:v>
                </c:pt>
                <c:pt idx="1656" formatCode="General">
                  <c:v>399</c:v>
                </c:pt>
                <c:pt idx="1657" formatCode="General">
                  <c:v>399</c:v>
                </c:pt>
                <c:pt idx="1658" formatCode="General">
                  <c:v>399</c:v>
                </c:pt>
                <c:pt idx="1659" formatCode="General">
                  <c:v>399</c:v>
                </c:pt>
                <c:pt idx="1660" formatCode="General">
                  <c:v>399</c:v>
                </c:pt>
                <c:pt idx="1661" formatCode="General">
                  <c:v>399</c:v>
                </c:pt>
                <c:pt idx="1662" formatCode="General">
                  <c:v>399</c:v>
                </c:pt>
                <c:pt idx="1663" formatCode="General">
                  <c:v>399</c:v>
                </c:pt>
                <c:pt idx="1664" formatCode="General">
                  <c:v>399</c:v>
                </c:pt>
                <c:pt idx="1665" formatCode="General">
                  <c:v>399</c:v>
                </c:pt>
                <c:pt idx="1666" formatCode="General">
                  <c:v>399</c:v>
                </c:pt>
                <c:pt idx="1667" formatCode="General">
                  <c:v>399</c:v>
                </c:pt>
                <c:pt idx="1668" formatCode="General">
                  <c:v>399</c:v>
                </c:pt>
                <c:pt idx="1669" formatCode="General">
                  <c:v>399</c:v>
                </c:pt>
                <c:pt idx="1670" formatCode="General">
                  <c:v>399</c:v>
                </c:pt>
                <c:pt idx="1671" formatCode="General">
                  <c:v>399</c:v>
                </c:pt>
                <c:pt idx="1672" formatCode="General">
                  <c:v>399</c:v>
                </c:pt>
                <c:pt idx="1673" formatCode="General">
                  <c:v>399.33333329999999</c:v>
                </c:pt>
                <c:pt idx="1674" formatCode="General">
                  <c:v>399.33333329999999</c:v>
                </c:pt>
                <c:pt idx="1675" formatCode="General">
                  <c:v>399.33333329999999</c:v>
                </c:pt>
                <c:pt idx="1676" formatCode="General">
                  <c:v>399.33333329999999</c:v>
                </c:pt>
                <c:pt idx="1677" formatCode="General">
                  <c:v>399.33333329999999</c:v>
                </c:pt>
                <c:pt idx="1678" formatCode="General">
                  <c:v>399.33333329999999</c:v>
                </c:pt>
                <c:pt idx="1679" formatCode="General">
                  <c:v>399.33333329999999</c:v>
                </c:pt>
                <c:pt idx="1680" formatCode="General">
                  <c:v>399.33333329999999</c:v>
                </c:pt>
                <c:pt idx="1681" formatCode="General">
                  <c:v>399.33333329999999</c:v>
                </c:pt>
                <c:pt idx="1682" formatCode="General">
                  <c:v>399.33333329999999</c:v>
                </c:pt>
                <c:pt idx="1683" formatCode="General">
                  <c:v>399.33333329999999</c:v>
                </c:pt>
                <c:pt idx="1684" formatCode="General">
                  <c:v>399.33333329999999</c:v>
                </c:pt>
                <c:pt idx="1685" formatCode="General">
                  <c:v>399.33333329999999</c:v>
                </c:pt>
                <c:pt idx="1686" formatCode="General">
                  <c:v>399.33333329999999</c:v>
                </c:pt>
                <c:pt idx="1687" formatCode="General">
                  <c:v>399.33333329999999</c:v>
                </c:pt>
                <c:pt idx="1688" formatCode="General">
                  <c:v>399.33333329999999</c:v>
                </c:pt>
                <c:pt idx="1689" formatCode="General">
                  <c:v>399.33333329999999</c:v>
                </c:pt>
                <c:pt idx="1690" formatCode="General">
                  <c:v>399.33333329999999</c:v>
                </c:pt>
                <c:pt idx="1691" formatCode="General">
                  <c:v>399.33333329999999</c:v>
                </c:pt>
                <c:pt idx="1692" formatCode="General">
                  <c:v>399.33333329999999</c:v>
                </c:pt>
                <c:pt idx="1693" formatCode="General">
                  <c:v>399.33333329999999</c:v>
                </c:pt>
                <c:pt idx="1694" formatCode="General">
                  <c:v>399.33333329999999</c:v>
                </c:pt>
                <c:pt idx="1695" formatCode="General">
                  <c:v>399.33333329999999</c:v>
                </c:pt>
                <c:pt idx="1696" formatCode="General">
                  <c:v>399.33333329999999</c:v>
                </c:pt>
                <c:pt idx="1697" formatCode="General">
                  <c:v>399.33333329999999</c:v>
                </c:pt>
                <c:pt idx="1698" formatCode="General">
                  <c:v>399.33333329999999</c:v>
                </c:pt>
                <c:pt idx="1699" formatCode="General">
                  <c:v>399.33333329999999</c:v>
                </c:pt>
                <c:pt idx="1700" formatCode="General">
                  <c:v>399.33333329999999</c:v>
                </c:pt>
                <c:pt idx="1701" formatCode="General">
                  <c:v>399.33333329999999</c:v>
                </c:pt>
                <c:pt idx="1702" formatCode="General">
                  <c:v>399.33333329999999</c:v>
                </c:pt>
                <c:pt idx="1703" formatCode="General">
                  <c:v>399.33333329999999</c:v>
                </c:pt>
                <c:pt idx="1704" formatCode="General">
                  <c:v>399.33333329999999</c:v>
                </c:pt>
                <c:pt idx="1705" formatCode="General">
                  <c:v>399.33333329999999</c:v>
                </c:pt>
                <c:pt idx="1706" formatCode="General">
                  <c:v>399.33333329999999</c:v>
                </c:pt>
                <c:pt idx="1707" formatCode="General">
                  <c:v>399.33333329999999</c:v>
                </c:pt>
                <c:pt idx="1708" formatCode="General">
                  <c:v>399.33333329999999</c:v>
                </c:pt>
                <c:pt idx="1709" formatCode="General">
                  <c:v>399.33333329999999</c:v>
                </c:pt>
                <c:pt idx="1710" formatCode="General">
                  <c:v>399.33333329999999</c:v>
                </c:pt>
                <c:pt idx="1711" formatCode="General">
                  <c:v>399.33333329999999</c:v>
                </c:pt>
                <c:pt idx="1712" formatCode="General">
                  <c:v>399.33333329999999</c:v>
                </c:pt>
                <c:pt idx="1713" formatCode="General">
                  <c:v>399.33333329999999</c:v>
                </c:pt>
                <c:pt idx="1714" formatCode="General">
                  <c:v>399.33333329999999</c:v>
                </c:pt>
                <c:pt idx="1715" formatCode="General">
                  <c:v>399.33333329999999</c:v>
                </c:pt>
                <c:pt idx="1716" formatCode="General">
                  <c:v>399.33333329999999</c:v>
                </c:pt>
                <c:pt idx="1717" formatCode="General">
                  <c:v>399.33333329999999</c:v>
                </c:pt>
                <c:pt idx="1718" formatCode="General">
                  <c:v>399.33333329999999</c:v>
                </c:pt>
                <c:pt idx="1719" formatCode="General">
                  <c:v>399.33333329999999</c:v>
                </c:pt>
                <c:pt idx="1720" formatCode="General">
                  <c:v>399.33333329999999</c:v>
                </c:pt>
                <c:pt idx="1721" formatCode="General">
                  <c:v>399.33333329999999</c:v>
                </c:pt>
                <c:pt idx="1722" formatCode="General">
                  <c:v>399.33333329999999</c:v>
                </c:pt>
                <c:pt idx="1723" formatCode="General">
                  <c:v>399.33333329999999</c:v>
                </c:pt>
                <c:pt idx="1724" formatCode="General">
                  <c:v>399.33333329999999</c:v>
                </c:pt>
                <c:pt idx="1725" formatCode="General">
                  <c:v>399.33333329999999</c:v>
                </c:pt>
                <c:pt idx="1726" formatCode="General">
                  <c:v>399.33333329999999</c:v>
                </c:pt>
                <c:pt idx="1727" formatCode="General">
                  <c:v>599</c:v>
                </c:pt>
                <c:pt idx="1728" formatCode="General">
                  <c:v>599</c:v>
                </c:pt>
                <c:pt idx="1729" formatCode="General">
                  <c:v>599</c:v>
                </c:pt>
                <c:pt idx="1730" formatCode="General">
                  <c:v>599</c:v>
                </c:pt>
                <c:pt idx="1731" formatCode="General">
                  <c:v>599</c:v>
                </c:pt>
                <c:pt idx="1732" formatCode="General">
                  <c:v>599</c:v>
                </c:pt>
                <c:pt idx="1733" formatCode="General">
                  <c:v>599</c:v>
                </c:pt>
                <c:pt idx="1734" formatCode="General">
                  <c:v>599</c:v>
                </c:pt>
                <c:pt idx="1735" formatCode="General">
                  <c:v>599</c:v>
                </c:pt>
                <c:pt idx="1736" formatCode="General">
                  <c:v>599</c:v>
                </c:pt>
                <c:pt idx="1737" formatCode="General">
                  <c:v>599</c:v>
                </c:pt>
                <c:pt idx="1738" formatCode="General">
                  <c:v>599</c:v>
                </c:pt>
                <c:pt idx="1739" formatCode="General">
                  <c:v>599</c:v>
                </c:pt>
                <c:pt idx="1740" formatCode="General">
                  <c:v>599</c:v>
                </c:pt>
                <c:pt idx="1741" formatCode="General">
                  <c:v>599</c:v>
                </c:pt>
                <c:pt idx="1742" formatCode="General">
                  <c:v>599</c:v>
                </c:pt>
                <c:pt idx="1743" formatCode="General">
                  <c:v>599</c:v>
                </c:pt>
                <c:pt idx="1744" formatCode="General">
                  <c:v>599</c:v>
                </c:pt>
                <c:pt idx="1745" formatCode="General">
                  <c:v>599</c:v>
                </c:pt>
                <c:pt idx="1746" formatCode="General">
                  <c:v>599</c:v>
                </c:pt>
                <c:pt idx="1747" formatCode="General">
                  <c:v>599</c:v>
                </c:pt>
                <c:pt idx="1748" formatCode="General">
                  <c:v>599.5</c:v>
                </c:pt>
                <c:pt idx="1749" formatCode="General">
                  <c:v>599.5</c:v>
                </c:pt>
                <c:pt idx="1750" formatCode="General">
                  <c:v>599.5</c:v>
                </c:pt>
                <c:pt idx="1751" formatCode="General">
                  <c:v>599.5</c:v>
                </c:pt>
                <c:pt idx="1752" formatCode="General">
                  <c:v>599.5</c:v>
                </c:pt>
                <c:pt idx="1753" formatCode="General">
                  <c:v>599.5</c:v>
                </c:pt>
                <c:pt idx="1754" formatCode="General">
                  <c:v>599.5</c:v>
                </c:pt>
                <c:pt idx="1755" formatCode="General">
                  <c:v>599.5</c:v>
                </c:pt>
                <c:pt idx="1756" formatCode="General">
                  <c:v>599.5</c:v>
                </c:pt>
                <c:pt idx="1757" formatCode="General">
                  <c:v>599.5</c:v>
                </c:pt>
                <c:pt idx="1758" formatCode="General">
                  <c:v>599.5</c:v>
                </c:pt>
                <c:pt idx="1759" formatCode="General">
                  <c:v>599.5</c:v>
                </c:pt>
                <c:pt idx="1760" formatCode="General">
                  <c:v>599.5</c:v>
                </c:pt>
                <c:pt idx="1761" formatCode="General">
                  <c:v>599.5</c:v>
                </c:pt>
                <c:pt idx="1762" formatCode="General">
                  <c:v>599.5</c:v>
                </c:pt>
                <c:pt idx="1763" formatCode="General">
                  <c:v>599.5</c:v>
                </c:pt>
                <c:pt idx="1764" formatCode="General">
                  <c:v>599.5</c:v>
                </c:pt>
                <c:pt idx="1765" formatCode="General">
                  <c:v>599.5</c:v>
                </c:pt>
                <c:pt idx="1766" formatCode="General">
                  <c:v>599.5</c:v>
                </c:pt>
                <c:pt idx="1767" formatCode="General">
                  <c:v>599.5</c:v>
                </c:pt>
                <c:pt idx="1768" formatCode="General">
                  <c:v>599.5</c:v>
                </c:pt>
                <c:pt idx="1769" formatCode="General">
                  <c:v>599.5</c:v>
                </c:pt>
                <c:pt idx="1770" formatCode="General">
                  <c:v>599.5</c:v>
                </c:pt>
                <c:pt idx="1771" formatCode="General">
                  <c:v>599.5</c:v>
                </c:pt>
                <c:pt idx="1772" formatCode="General">
                  <c:v>599.5</c:v>
                </c:pt>
                <c:pt idx="1773" formatCode="General">
                  <c:v>599.5</c:v>
                </c:pt>
                <c:pt idx="1774" formatCode="General">
                  <c:v>599.5</c:v>
                </c:pt>
                <c:pt idx="1775" formatCode="General">
                  <c:v>599.5</c:v>
                </c:pt>
                <c:pt idx="1776" formatCode="General">
                  <c:v>599.5</c:v>
                </c:pt>
                <c:pt idx="1777" formatCode="General">
                  <c:v>599.5</c:v>
                </c:pt>
                <c:pt idx="1778" formatCode="General">
                  <c:v>599.5</c:v>
                </c:pt>
                <c:pt idx="1779" formatCode="General">
                  <c:v>599.5</c:v>
                </c:pt>
                <c:pt idx="1780" formatCode="General">
                  <c:v>599.5</c:v>
                </c:pt>
                <c:pt idx="1781" formatCode="General">
                  <c:v>599.5</c:v>
                </c:pt>
                <c:pt idx="1782" formatCode="General">
                  <c:v>599.5</c:v>
                </c:pt>
                <c:pt idx="1783" formatCode="General">
                  <c:v>599.5</c:v>
                </c:pt>
                <c:pt idx="1784" formatCode="General">
                  <c:v>599.5</c:v>
                </c:pt>
                <c:pt idx="1785" formatCode="General">
                  <c:v>599.5</c:v>
                </c:pt>
                <c:pt idx="1786" formatCode="General">
                  <c:v>599.5</c:v>
                </c:pt>
                <c:pt idx="1787" formatCode="General">
                  <c:v>599.5</c:v>
                </c:pt>
                <c:pt idx="1788" formatCode="General">
                  <c:v>599.5</c:v>
                </c:pt>
                <c:pt idx="1789" formatCode="General">
                  <c:v>599.5</c:v>
                </c:pt>
                <c:pt idx="1790" formatCode="General">
                  <c:v>599.5</c:v>
                </c:pt>
                <c:pt idx="1791" formatCode="General">
                  <c:v>599.5</c:v>
                </c:pt>
                <c:pt idx="1792" formatCode="General">
                  <c:v>599.5</c:v>
                </c:pt>
                <c:pt idx="1793" formatCode="General">
                  <c:v>599.5</c:v>
                </c:pt>
                <c:pt idx="1794" formatCode="General">
                  <c:v>599.5</c:v>
                </c:pt>
                <c:pt idx="1795" formatCode="General">
                  <c:v>599.5</c:v>
                </c:pt>
                <c:pt idx="1796" formatCode="General">
                  <c:v>599.5</c:v>
                </c:pt>
                <c:pt idx="1797" formatCode="General">
                  <c:v>599.5</c:v>
                </c:pt>
                <c:pt idx="1798" formatCode="General">
                  <c:v>599.5</c:v>
                </c:pt>
                <c:pt idx="1799" formatCode="General">
                  <c:v>599.5</c:v>
                </c:pt>
                <c:pt idx="1800" formatCode="General">
                  <c:v>599.5</c:v>
                </c:pt>
                <c:pt idx="1801" formatCode="General">
                  <c:v>599.5</c:v>
                </c:pt>
                <c:pt idx="1802" formatCode="General">
                  <c:v>599.5</c:v>
                </c:pt>
                <c:pt idx="1803" formatCode="General">
                  <c:v>599.5</c:v>
                </c:pt>
                <c:pt idx="1804" formatCode="General">
                  <c:v>599.5</c:v>
                </c:pt>
                <c:pt idx="1805" formatCode="General">
                  <c:v>599.5</c:v>
                </c:pt>
                <c:pt idx="1806" formatCode="General">
                  <c:v>599.5</c:v>
                </c:pt>
                <c:pt idx="1807" formatCode="General">
                  <c:v>599.5</c:v>
                </c:pt>
                <c:pt idx="1808" formatCode="General">
                  <c:v>599.5</c:v>
                </c:pt>
                <c:pt idx="1809" formatCode="General">
                  <c:v>599.5</c:v>
                </c:pt>
                <c:pt idx="1810" formatCode="General">
                  <c:v>599.5</c:v>
                </c:pt>
                <c:pt idx="1811" formatCode="General">
                  <c:v>599.5</c:v>
                </c:pt>
                <c:pt idx="1812" formatCode="General">
                  <c:v>599.5</c:v>
                </c:pt>
                <c:pt idx="1813" formatCode="General">
                  <c:v>599.5</c:v>
                </c:pt>
                <c:pt idx="1814" formatCode="General">
                  <c:v>599.5</c:v>
                </c:pt>
                <c:pt idx="1815" formatCode="General">
                  <c:v>599.5</c:v>
                </c:pt>
                <c:pt idx="1816" formatCode="General">
                  <c:v>599.5</c:v>
                </c:pt>
                <c:pt idx="1817" formatCode="General">
                  <c:v>599.5</c:v>
                </c:pt>
                <c:pt idx="1818" formatCode="General">
                  <c:v>599.5</c:v>
                </c:pt>
                <c:pt idx="1819" formatCode="General">
                  <c:v>599.5</c:v>
                </c:pt>
                <c:pt idx="1820" formatCode="General">
                  <c:v>599.5</c:v>
                </c:pt>
                <c:pt idx="1821" formatCode="General">
                  <c:v>599.5</c:v>
                </c:pt>
                <c:pt idx="1822" formatCode="General">
                  <c:v>599.5</c:v>
                </c:pt>
                <c:pt idx="1823" formatCode="General">
                  <c:v>599.5</c:v>
                </c:pt>
                <c:pt idx="1824" formatCode="General">
                  <c:v>599.5</c:v>
                </c:pt>
                <c:pt idx="1825" formatCode="General">
                  <c:v>599.5</c:v>
                </c:pt>
                <c:pt idx="1826" formatCode="General">
                  <c:v>599.5</c:v>
                </c:pt>
                <c:pt idx="1827" formatCode="General">
                  <c:v>599.5</c:v>
                </c:pt>
                <c:pt idx="1828" formatCode="General">
                  <c:v>599.5</c:v>
                </c:pt>
                <c:pt idx="1829" formatCode="General">
                  <c:v>599.5</c:v>
                </c:pt>
                <c:pt idx="1830" formatCode="General">
                  <c:v>599.5</c:v>
                </c:pt>
                <c:pt idx="1831" formatCode="General">
                  <c:v>599.5</c:v>
                </c:pt>
                <c:pt idx="1832" formatCode="General">
                  <c:v>599.5</c:v>
                </c:pt>
                <c:pt idx="1833" formatCode="General">
                  <c:v>599.5</c:v>
                </c:pt>
                <c:pt idx="1834" formatCode="General">
                  <c:v>599.5</c:v>
                </c:pt>
                <c:pt idx="1835" formatCode="General">
                  <c:v>599.5</c:v>
                </c:pt>
                <c:pt idx="1836" formatCode="General">
                  <c:v>599.5</c:v>
                </c:pt>
                <c:pt idx="1837" formatCode="General">
                  <c:v>599.5</c:v>
                </c:pt>
                <c:pt idx="1838" formatCode="General">
                  <c:v>599.5</c:v>
                </c:pt>
                <c:pt idx="1839" formatCode="General">
                  <c:v>599.5</c:v>
                </c:pt>
                <c:pt idx="1840" formatCode="General">
                  <c:v>599.5</c:v>
                </c:pt>
                <c:pt idx="1841" formatCode="General">
                  <c:v>599.5</c:v>
                </c:pt>
                <c:pt idx="1842" formatCode="General">
                  <c:v>599.5</c:v>
                </c:pt>
                <c:pt idx="1843" formatCode="General">
                  <c:v>599.5</c:v>
                </c:pt>
                <c:pt idx="1844" formatCode="General">
                  <c:v>599.5</c:v>
                </c:pt>
                <c:pt idx="1845" formatCode="General">
                  <c:v>599.5</c:v>
                </c:pt>
                <c:pt idx="1846" formatCode="General">
                  <c:v>599.5</c:v>
                </c:pt>
                <c:pt idx="1847" formatCode="General">
                  <c:v>599.5</c:v>
                </c:pt>
                <c:pt idx="1848" formatCode="General">
                  <c:v>599.5</c:v>
                </c:pt>
                <c:pt idx="1849" formatCode="General">
                  <c:v>599.5</c:v>
                </c:pt>
                <c:pt idx="1850" formatCode="General">
                  <c:v>599.5</c:v>
                </c:pt>
                <c:pt idx="1851" formatCode="General">
                  <c:v>599.5</c:v>
                </c:pt>
                <c:pt idx="1852" formatCode="General">
                  <c:v>599.5</c:v>
                </c:pt>
                <c:pt idx="1853" formatCode="General">
                  <c:v>599.5</c:v>
                </c:pt>
                <c:pt idx="1854" formatCode="General">
                  <c:v>599.5</c:v>
                </c:pt>
                <c:pt idx="1855" formatCode="General">
                  <c:v>599.5</c:v>
                </c:pt>
                <c:pt idx="1856" formatCode="General">
                  <c:v>599.5</c:v>
                </c:pt>
                <c:pt idx="1857" formatCode="General">
                  <c:v>599.5</c:v>
                </c:pt>
                <c:pt idx="1858" formatCode="General">
                  <c:v>599.5</c:v>
                </c:pt>
                <c:pt idx="1859" formatCode="General">
                  <c:v>599.5</c:v>
                </c:pt>
                <c:pt idx="1860" formatCode="General">
                  <c:v>599.5</c:v>
                </c:pt>
                <c:pt idx="1861" formatCode="General">
                  <c:v>599.5</c:v>
                </c:pt>
                <c:pt idx="1862" formatCode="General">
                  <c:v>599.5</c:v>
                </c:pt>
                <c:pt idx="1863" formatCode="General">
                  <c:v>599.5</c:v>
                </c:pt>
                <c:pt idx="1864" formatCode="General">
                  <c:v>599.5</c:v>
                </c:pt>
                <c:pt idx="1865" formatCode="General">
                  <c:v>599.5</c:v>
                </c:pt>
                <c:pt idx="1866" formatCode="General">
                  <c:v>599.5</c:v>
                </c:pt>
                <c:pt idx="1867" formatCode="General">
                  <c:v>599.5</c:v>
                </c:pt>
                <c:pt idx="1868" formatCode="General">
                  <c:v>599.5</c:v>
                </c:pt>
                <c:pt idx="1869" formatCode="General">
                  <c:v>599.5</c:v>
                </c:pt>
                <c:pt idx="1870" formatCode="General">
                  <c:v>599.5</c:v>
                </c:pt>
                <c:pt idx="1871" formatCode="General">
                  <c:v>599.5</c:v>
                </c:pt>
                <c:pt idx="1872" formatCode="General">
                  <c:v>599.5</c:v>
                </c:pt>
                <c:pt idx="1873" formatCode="General">
                  <c:v>599.5</c:v>
                </c:pt>
                <c:pt idx="1874" formatCode="General">
                  <c:v>599.5</c:v>
                </c:pt>
                <c:pt idx="1875" formatCode="General">
                  <c:v>599.5</c:v>
                </c:pt>
                <c:pt idx="1876" formatCode="General">
                  <c:v>599.5</c:v>
                </c:pt>
                <c:pt idx="1877" formatCode="General">
                  <c:v>599.5</c:v>
                </c:pt>
                <c:pt idx="1878" formatCode="General">
                  <c:v>599.5</c:v>
                </c:pt>
                <c:pt idx="1879" formatCode="General">
                  <c:v>599.5</c:v>
                </c:pt>
                <c:pt idx="1880" formatCode="General">
                  <c:v>599.5</c:v>
                </c:pt>
                <c:pt idx="1881" formatCode="General">
                  <c:v>599.5</c:v>
                </c:pt>
                <c:pt idx="1882" formatCode="General">
                  <c:v>599.5</c:v>
                </c:pt>
                <c:pt idx="1883" formatCode="General">
                  <c:v>599.5</c:v>
                </c:pt>
                <c:pt idx="1884" formatCode="General">
                  <c:v>599.5</c:v>
                </c:pt>
                <c:pt idx="1885" formatCode="General">
                  <c:v>599.5</c:v>
                </c:pt>
                <c:pt idx="1886" formatCode="General">
                  <c:v>599.5</c:v>
                </c:pt>
                <c:pt idx="1887" formatCode="General">
                  <c:v>599.5</c:v>
                </c:pt>
                <c:pt idx="1888" formatCode="General">
                  <c:v>599.5</c:v>
                </c:pt>
                <c:pt idx="1889" formatCode="General">
                  <c:v>599.5</c:v>
                </c:pt>
                <c:pt idx="1890" formatCode="General">
                  <c:v>599.5</c:v>
                </c:pt>
                <c:pt idx="1891" formatCode="General">
                  <c:v>599.5</c:v>
                </c:pt>
                <c:pt idx="1892" formatCode="General">
                  <c:v>599.5</c:v>
                </c:pt>
                <c:pt idx="1893" formatCode="General">
                  <c:v>599.5</c:v>
                </c:pt>
                <c:pt idx="1894" formatCode="General">
                  <c:v>599.5</c:v>
                </c:pt>
                <c:pt idx="1895" formatCode="General">
                  <c:v>599.5</c:v>
                </c:pt>
                <c:pt idx="1896" formatCode="General">
                  <c:v>599.5</c:v>
                </c:pt>
                <c:pt idx="1897" formatCode="General">
                  <c:v>599.5</c:v>
                </c:pt>
                <c:pt idx="1898" formatCode="General">
                  <c:v>599.5</c:v>
                </c:pt>
                <c:pt idx="1899" formatCode="General">
                  <c:v>599.5</c:v>
                </c:pt>
                <c:pt idx="1900" formatCode="General">
                  <c:v>599.5</c:v>
                </c:pt>
                <c:pt idx="1901" formatCode="General">
                  <c:v>599.5</c:v>
                </c:pt>
                <c:pt idx="1902" formatCode="General">
                  <c:v>599.5</c:v>
                </c:pt>
                <c:pt idx="1903" formatCode="General">
                  <c:v>599.5</c:v>
                </c:pt>
                <c:pt idx="1904" formatCode="General">
                  <c:v>599.5</c:v>
                </c:pt>
                <c:pt idx="1905" formatCode="General">
                  <c:v>599.5</c:v>
                </c:pt>
                <c:pt idx="1906" formatCode="General">
                  <c:v>599.5</c:v>
                </c:pt>
                <c:pt idx="1907" formatCode="General">
                  <c:v>599.5</c:v>
                </c:pt>
                <c:pt idx="1908" formatCode="General">
                  <c:v>599.5</c:v>
                </c:pt>
                <c:pt idx="1909" formatCode="General">
                  <c:v>599.5</c:v>
                </c:pt>
                <c:pt idx="1910" formatCode="General">
                  <c:v>599.5</c:v>
                </c:pt>
                <c:pt idx="1911" formatCode="General">
                  <c:v>599.5</c:v>
                </c:pt>
                <c:pt idx="1912" formatCode="General">
                  <c:v>599.5</c:v>
                </c:pt>
                <c:pt idx="1913" formatCode="General">
                  <c:v>599.5</c:v>
                </c:pt>
                <c:pt idx="1914" formatCode="General">
                  <c:v>599.5</c:v>
                </c:pt>
                <c:pt idx="1915" formatCode="General">
                  <c:v>599.5</c:v>
                </c:pt>
                <c:pt idx="1916" formatCode="General">
                  <c:v>599.5</c:v>
                </c:pt>
                <c:pt idx="1917" formatCode="General">
                  <c:v>599.5</c:v>
                </c:pt>
                <c:pt idx="1918" formatCode="General">
                  <c:v>599.5</c:v>
                </c:pt>
                <c:pt idx="1919" formatCode="General">
                  <c:v>599.5</c:v>
                </c:pt>
                <c:pt idx="1920" formatCode="General">
                  <c:v>599.5</c:v>
                </c:pt>
                <c:pt idx="1921" formatCode="General">
                  <c:v>599.5</c:v>
                </c:pt>
                <c:pt idx="1922" formatCode="General">
                  <c:v>599.5</c:v>
                </c:pt>
                <c:pt idx="1923" formatCode="General">
                  <c:v>599.5</c:v>
                </c:pt>
                <c:pt idx="1924" formatCode="General">
                  <c:v>599.5</c:v>
                </c:pt>
                <c:pt idx="1925" formatCode="General">
                  <c:v>599.5</c:v>
                </c:pt>
                <c:pt idx="1926" formatCode="General">
                  <c:v>599.5</c:v>
                </c:pt>
                <c:pt idx="1927" formatCode="General">
                  <c:v>599.5</c:v>
                </c:pt>
                <c:pt idx="1928" formatCode="General">
                  <c:v>599.5</c:v>
                </c:pt>
                <c:pt idx="1929" formatCode="General">
                  <c:v>599.5</c:v>
                </c:pt>
                <c:pt idx="1930" formatCode="General">
                  <c:v>599.5</c:v>
                </c:pt>
                <c:pt idx="1931" formatCode="General">
                  <c:v>599.5</c:v>
                </c:pt>
                <c:pt idx="1932" formatCode="General">
                  <c:v>599.5</c:v>
                </c:pt>
                <c:pt idx="1933" formatCode="General">
                  <c:v>599.5</c:v>
                </c:pt>
                <c:pt idx="1934" formatCode="General">
                  <c:v>599.5</c:v>
                </c:pt>
                <c:pt idx="1935" formatCode="General">
                  <c:v>599.5</c:v>
                </c:pt>
                <c:pt idx="1936" formatCode="General">
                  <c:v>599.5</c:v>
                </c:pt>
                <c:pt idx="1937" formatCode="General">
                  <c:v>599.5</c:v>
                </c:pt>
                <c:pt idx="1938" formatCode="General">
                  <c:v>599.5</c:v>
                </c:pt>
                <c:pt idx="1939" formatCode="General">
                  <c:v>599.5</c:v>
                </c:pt>
                <c:pt idx="1940" formatCode="General">
                  <c:v>599.5</c:v>
                </c:pt>
                <c:pt idx="1941" formatCode="General">
                  <c:v>599.5</c:v>
                </c:pt>
                <c:pt idx="1942" formatCode="General">
                  <c:v>599.5</c:v>
                </c:pt>
                <c:pt idx="1943" formatCode="General">
                  <c:v>599.5</c:v>
                </c:pt>
                <c:pt idx="1944" formatCode="General">
                  <c:v>599.5</c:v>
                </c:pt>
                <c:pt idx="1945" formatCode="General">
                  <c:v>599.5</c:v>
                </c:pt>
                <c:pt idx="1946" formatCode="General">
                  <c:v>599.5</c:v>
                </c:pt>
                <c:pt idx="1947" formatCode="General">
                  <c:v>599.5</c:v>
                </c:pt>
                <c:pt idx="1948" formatCode="General">
                  <c:v>599.5</c:v>
                </c:pt>
                <c:pt idx="1949" formatCode="General">
                  <c:v>599.5</c:v>
                </c:pt>
                <c:pt idx="1950" formatCode="General">
                  <c:v>599.5</c:v>
                </c:pt>
                <c:pt idx="1951" formatCode="General">
                  <c:v>599.5</c:v>
                </c:pt>
                <c:pt idx="1952" formatCode="General">
                  <c:v>599.5</c:v>
                </c:pt>
                <c:pt idx="1953" formatCode="General">
                  <c:v>599.5</c:v>
                </c:pt>
                <c:pt idx="1954" formatCode="General">
                  <c:v>599.5</c:v>
                </c:pt>
                <c:pt idx="1955" formatCode="General">
                  <c:v>599.5</c:v>
                </c:pt>
                <c:pt idx="1956" formatCode="General">
                  <c:v>599.5</c:v>
                </c:pt>
                <c:pt idx="1957" formatCode="General">
                  <c:v>599.5</c:v>
                </c:pt>
                <c:pt idx="1958" formatCode="General">
                  <c:v>599.5</c:v>
                </c:pt>
                <c:pt idx="1959" formatCode="General">
                  <c:v>599.5</c:v>
                </c:pt>
                <c:pt idx="1960" formatCode="General">
                  <c:v>599.5</c:v>
                </c:pt>
                <c:pt idx="1961" formatCode="General">
                  <c:v>599.5</c:v>
                </c:pt>
                <c:pt idx="1962" formatCode="General">
                  <c:v>599.5</c:v>
                </c:pt>
                <c:pt idx="1963" formatCode="General">
                  <c:v>599.5</c:v>
                </c:pt>
                <c:pt idx="1964" formatCode="General">
                  <c:v>599.5</c:v>
                </c:pt>
                <c:pt idx="1965" formatCode="General">
                  <c:v>599.5</c:v>
                </c:pt>
                <c:pt idx="1966" formatCode="General">
                  <c:v>599.5</c:v>
                </c:pt>
                <c:pt idx="1967" formatCode="General">
                  <c:v>599.5</c:v>
                </c:pt>
                <c:pt idx="1968" formatCode="General">
                  <c:v>599.5</c:v>
                </c:pt>
                <c:pt idx="1969" formatCode="General">
                  <c:v>599.5</c:v>
                </c:pt>
                <c:pt idx="1970" formatCode="General">
                  <c:v>599.5</c:v>
                </c:pt>
                <c:pt idx="1971" formatCode="General">
                  <c:v>599.5</c:v>
                </c:pt>
                <c:pt idx="1972" formatCode="General">
                  <c:v>599.5</c:v>
                </c:pt>
                <c:pt idx="1973" formatCode="General">
                  <c:v>599.5</c:v>
                </c:pt>
                <c:pt idx="1974" formatCode="General">
                  <c:v>599.5</c:v>
                </c:pt>
                <c:pt idx="1975" formatCode="General">
                  <c:v>599.5</c:v>
                </c:pt>
                <c:pt idx="1976" formatCode="General">
                  <c:v>599.5</c:v>
                </c:pt>
                <c:pt idx="1977" formatCode="General">
                  <c:v>599.5</c:v>
                </c:pt>
                <c:pt idx="1978" formatCode="General">
                  <c:v>599.5</c:v>
                </c:pt>
                <c:pt idx="1979" formatCode="General">
                  <c:v>599.5</c:v>
                </c:pt>
                <c:pt idx="1980" formatCode="General">
                  <c:v>599.5</c:v>
                </c:pt>
                <c:pt idx="1981" formatCode="General">
                  <c:v>599.5</c:v>
                </c:pt>
                <c:pt idx="1982" formatCode="General">
                  <c:v>599.5</c:v>
                </c:pt>
                <c:pt idx="1983" formatCode="General">
                  <c:v>599.5</c:v>
                </c:pt>
                <c:pt idx="1984" formatCode="General">
                  <c:v>599.5</c:v>
                </c:pt>
                <c:pt idx="1985" formatCode="General">
                  <c:v>599.5</c:v>
                </c:pt>
                <c:pt idx="1986" formatCode="General">
                  <c:v>599.5</c:v>
                </c:pt>
                <c:pt idx="1987" formatCode="General">
                  <c:v>599.5</c:v>
                </c:pt>
                <c:pt idx="1988" formatCode="General">
                  <c:v>599.5</c:v>
                </c:pt>
                <c:pt idx="1989" formatCode="General">
                  <c:v>599.5</c:v>
                </c:pt>
                <c:pt idx="1990" formatCode="General">
                  <c:v>599.5</c:v>
                </c:pt>
                <c:pt idx="1991" formatCode="General">
                  <c:v>599.5</c:v>
                </c:pt>
                <c:pt idx="1992" formatCode="General">
                  <c:v>599.5</c:v>
                </c:pt>
                <c:pt idx="1993" formatCode="General">
                  <c:v>599.5</c:v>
                </c:pt>
                <c:pt idx="1994" formatCode="General">
                  <c:v>599.5</c:v>
                </c:pt>
                <c:pt idx="1995" formatCode="General">
                  <c:v>599.5</c:v>
                </c:pt>
                <c:pt idx="1996" formatCode="General">
                  <c:v>599.5</c:v>
                </c:pt>
                <c:pt idx="1997" formatCode="General">
                  <c:v>599.5</c:v>
                </c:pt>
                <c:pt idx="1998" formatCode="General">
                  <c:v>599.5</c:v>
                </c:pt>
                <c:pt idx="1999" formatCode="General">
                  <c:v>599.5</c:v>
                </c:pt>
                <c:pt idx="2000" formatCode="General">
                  <c:v>599.5</c:v>
                </c:pt>
                <c:pt idx="2001" formatCode="General">
                  <c:v>599.5</c:v>
                </c:pt>
                <c:pt idx="2002" formatCode="General">
                  <c:v>599.5</c:v>
                </c:pt>
                <c:pt idx="2003" formatCode="General">
                  <c:v>599.5</c:v>
                </c:pt>
                <c:pt idx="2004" formatCode="General">
                  <c:v>599.5</c:v>
                </c:pt>
                <c:pt idx="2005" formatCode="General">
                  <c:v>599.5</c:v>
                </c:pt>
                <c:pt idx="2006" formatCode="General">
                  <c:v>599.5</c:v>
                </c:pt>
                <c:pt idx="2007" formatCode="General">
                  <c:v>599.5</c:v>
                </c:pt>
                <c:pt idx="2008" formatCode="General">
                  <c:v>599.5</c:v>
                </c:pt>
                <c:pt idx="2009" formatCode="General">
                  <c:v>599.5</c:v>
                </c:pt>
                <c:pt idx="2010" formatCode="General">
                  <c:v>599.5</c:v>
                </c:pt>
                <c:pt idx="2011" formatCode="General">
                  <c:v>599.5</c:v>
                </c:pt>
                <c:pt idx="2012" formatCode="General">
                  <c:v>599.5</c:v>
                </c:pt>
                <c:pt idx="2013" formatCode="General">
                  <c:v>599.5</c:v>
                </c:pt>
                <c:pt idx="2014" formatCode="General">
                  <c:v>599.5</c:v>
                </c:pt>
                <c:pt idx="2015" formatCode="General">
                  <c:v>599.5</c:v>
                </c:pt>
                <c:pt idx="2016" formatCode="General">
                  <c:v>599.5</c:v>
                </c:pt>
                <c:pt idx="2017" formatCode="General">
                  <c:v>599.5</c:v>
                </c:pt>
                <c:pt idx="2018" formatCode="General">
                  <c:v>599.5</c:v>
                </c:pt>
                <c:pt idx="2019" formatCode="General">
                  <c:v>599.5</c:v>
                </c:pt>
                <c:pt idx="2020" formatCode="General">
                  <c:v>599.5</c:v>
                </c:pt>
                <c:pt idx="2021" formatCode="General">
                  <c:v>599.5</c:v>
                </c:pt>
                <c:pt idx="2022" formatCode="General">
                  <c:v>599.5</c:v>
                </c:pt>
                <c:pt idx="2023" formatCode="General">
                  <c:v>599.5</c:v>
                </c:pt>
                <c:pt idx="2024" formatCode="General">
                  <c:v>599.5</c:v>
                </c:pt>
                <c:pt idx="2025" formatCode="General">
                  <c:v>599.5</c:v>
                </c:pt>
                <c:pt idx="2026" formatCode="General">
                  <c:v>599.5</c:v>
                </c:pt>
                <c:pt idx="2027" formatCode="General">
                  <c:v>599.5</c:v>
                </c:pt>
                <c:pt idx="2028" formatCode="General">
                  <c:v>599.5</c:v>
                </c:pt>
                <c:pt idx="2029" formatCode="General">
                  <c:v>599.5</c:v>
                </c:pt>
                <c:pt idx="2030" formatCode="General">
                  <c:v>599.5</c:v>
                </c:pt>
                <c:pt idx="2031" formatCode="General">
                  <c:v>599.5</c:v>
                </c:pt>
                <c:pt idx="2032" formatCode="General">
                  <c:v>599.5</c:v>
                </c:pt>
                <c:pt idx="2033" formatCode="General">
                  <c:v>599.5</c:v>
                </c:pt>
                <c:pt idx="2034" formatCode="General">
                  <c:v>599.5</c:v>
                </c:pt>
                <c:pt idx="2035" formatCode="General">
                  <c:v>599.5</c:v>
                </c:pt>
                <c:pt idx="2036" formatCode="General">
                  <c:v>599.5</c:v>
                </c:pt>
                <c:pt idx="2037" formatCode="General">
                  <c:v>599.5</c:v>
                </c:pt>
                <c:pt idx="2038" formatCode="General">
                  <c:v>599.5</c:v>
                </c:pt>
                <c:pt idx="2039" formatCode="General">
                  <c:v>599.5</c:v>
                </c:pt>
                <c:pt idx="2040" formatCode="General">
                  <c:v>599.5</c:v>
                </c:pt>
                <c:pt idx="2041" formatCode="General">
                  <c:v>599.5</c:v>
                </c:pt>
                <c:pt idx="2042" formatCode="General">
                  <c:v>599.5</c:v>
                </c:pt>
                <c:pt idx="2043" formatCode="General">
                  <c:v>599.5</c:v>
                </c:pt>
                <c:pt idx="2044" formatCode="General">
                  <c:v>599.5</c:v>
                </c:pt>
                <c:pt idx="2045" formatCode="General">
                  <c:v>599.5</c:v>
                </c:pt>
                <c:pt idx="2046" formatCode="General">
                  <c:v>599.5</c:v>
                </c:pt>
                <c:pt idx="2047" formatCode="General">
                  <c:v>599.5</c:v>
                </c:pt>
                <c:pt idx="2048" formatCode="General">
                  <c:v>599.5</c:v>
                </c:pt>
                <c:pt idx="2049" formatCode="General">
                  <c:v>599.5</c:v>
                </c:pt>
                <c:pt idx="2050" formatCode="General">
                  <c:v>599.5</c:v>
                </c:pt>
                <c:pt idx="2051" formatCode="General">
                  <c:v>599.5</c:v>
                </c:pt>
                <c:pt idx="2052" formatCode="General">
                  <c:v>599.5</c:v>
                </c:pt>
                <c:pt idx="2053" formatCode="General">
                  <c:v>599.5</c:v>
                </c:pt>
                <c:pt idx="2054" formatCode="General">
                  <c:v>599.5</c:v>
                </c:pt>
                <c:pt idx="2055" formatCode="General">
                  <c:v>599.5</c:v>
                </c:pt>
                <c:pt idx="2056" formatCode="General">
                  <c:v>599.5</c:v>
                </c:pt>
                <c:pt idx="2057" formatCode="General">
                  <c:v>599.5</c:v>
                </c:pt>
                <c:pt idx="2058" formatCode="General">
                  <c:v>599.5</c:v>
                </c:pt>
                <c:pt idx="2059" formatCode="General">
                  <c:v>599.5</c:v>
                </c:pt>
                <c:pt idx="2060" formatCode="General">
                  <c:v>599.5</c:v>
                </c:pt>
                <c:pt idx="2061" formatCode="General">
                  <c:v>599.5</c:v>
                </c:pt>
                <c:pt idx="2062" formatCode="General">
                  <c:v>599.5</c:v>
                </c:pt>
                <c:pt idx="2063" formatCode="General">
                  <c:v>599.5</c:v>
                </c:pt>
                <c:pt idx="2064" formatCode="General">
                  <c:v>599.5</c:v>
                </c:pt>
                <c:pt idx="2065" formatCode="General">
                  <c:v>599.5</c:v>
                </c:pt>
                <c:pt idx="2066" formatCode="General">
                  <c:v>599.5</c:v>
                </c:pt>
                <c:pt idx="2067" formatCode="General">
                  <c:v>599.5</c:v>
                </c:pt>
                <c:pt idx="2068" formatCode="General">
                  <c:v>599.5</c:v>
                </c:pt>
                <c:pt idx="2069" formatCode="General">
                  <c:v>599.5</c:v>
                </c:pt>
                <c:pt idx="2070" formatCode="General">
                  <c:v>599.5</c:v>
                </c:pt>
                <c:pt idx="2071" formatCode="General">
                  <c:v>1199</c:v>
                </c:pt>
                <c:pt idx="2072" formatCode="General">
                  <c:v>1199</c:v>
                </c:pt>
                <c:pt idx="2073" formatCode="General">
                  <c:v>1199</c:v>
                </c:pt>
                <c:pt idx="2074" formatCode="General">
                  <c:v>1199</c:v>
                </c:pt>
                <c:pt idx="2075" formatCode="General">
                  <c:v>1199</c:v>
                </c:pt>
                <c:pt idx="2076" formatCode="General">
                  <c:v>1199</c:v>
                </c:pt>
                <c:pt idx="2077" formatCode="General">
                  <c:v>1199</c:v>
                </c:pt>
                <c:pt idx="2078" formatCode="General">
                  <c:v>1199</c:v>
                </c:pt>
                <c:pt idx="2079" formatCode="General">
                  <c:v>1199</c:v>
                </c:pt>
                <c:pt idx="2080" formatCode="General">
                  <c:v>1199</c:v>
                </c:pt>
                <c:pt idx="2081" formatCode="General">
                  <c:v>1199</c:v>
                </c:pt>
                <c:pt idx="2082" formatCode="General">
                  <c:v>1199</c:v>
                </c:pt>
                <c:pt idx="2083" formatCode="General">
                  <c:v>1199</c:v>
                </c:pt>
                <c:pt idx="2084" formatCode="General">
                  <c:v>1199</c:v>
                </c:pt>
                <c:pt idx="2085" formatCode="General">
                  <c:v>1199</c:v>
                </c:pt>
                <c:pt idx="2086" formatCode="General">
                  <c:v>1199</c:v>
                </c:pt>
                <c:pt idx="2087" formatCode="General">
                  <c:v>1199</c:v>
                </c:pt>
                <c:pt idx="2088" formatCode="General">
                  <c:v>1199</c:v>
                </c:pt>
                <c:pt idx="2089" formatCode="General">
                  <c:v>1199</c:v>
                </c:pt>
                <c:pt idx="2090" formatCode="General">
                  <c:v>1199</c:v>
                </c:pt>
                <c:pt idx="2091" formatCode="General">
                  <c:v>1199</c:v>
                </c:pt>
                <c:pt idx="2092" formatCode="General">
                  <c:v>1200</c:v>
                </c:pt>
                <c:pt idx="2093" formatCode="General">
                  <c:v>1200</c:v>
                </c:pt>
                <c:pt idx="2094" formatCode="General">
                  <c:v>1200</c:v>
                </c:pt>
                <c:pt idx="2095" formatCode="General">
                  <c:v>1200</c:v>
                </c:pt>
                <c:pt idx="2096" formatCode="General">
                  <c:v>1200</c:v>
                </c:pt>
                <c:pt idx="2097" formatCode="General">
                  <c:v>1200</c:v>
                </c:pt>
                <c:pt idx="2098" formatCode="General">
                  <c:v>1200</c:v>
                </c:pt>
                <c:pt idx="2099" formatCode="General">
                  <c:v>1200</c:v>
                </c:pt>
                <c:pt idx="2100" formatCode="General">
                  <c:v>1200</c:v>
                </c:pt>
                <c:pt idx="2101" formatCode="General">
                  <c:v>1200</c:v>
                </c:pt>
                <c:pt idx="2102" formatCode="General">
                  <c:v>1200</c:v>
                </c:pt>
                <c:pt idx="2103" formatCode="General">
                  <c:v>1200</c:v>
                </c:pt>
                <c:pt idx="2104" formatCode="General">
                  <c:v>1200</c:v>
                </c:pt>
                <c:pt idx="2105" formatCode="General">
                  <c:v>1200</c:v>
                </c:pt>
                <c:pt idx="2106" formatCode="General">
                  <c:v>1200</c:v>
                </c:pt>
                <c:pt idx="2107" formatCode="General">
                  <c:v>1200</c:v>
                </c:pt>
                <c:pt idx="2108" formatCode="General">
                  <c:v>1200</c:v>
                </c:pt>
                <c:pt idx="2109" formatCode="General">
                  <c:v>1200</c:v>
                </c:pt>
                <c:pt idx="2110" formatCode="General">
                  <c:v>1200</c:v>
                </c:pt>
                <c:pt idx="2111" formatCode="General">
                  <c:v>1200</c:v>
                </c:pt>
                <c:pt idx="2112" formatCode="General">
                  <c:v>1200</c:v>
                </c:pt>
                <c:pt idx="2113" formatCode="General">
                  <c:v>1200</c:v>
                </c:pt>
                <c:pt idx="2114" formatCode="General">
                  <c:v>1200</c:v>
                </c:pt>
                <c:pt idx="2115" formatCode="General">
                  <c:v>1200</c:v>
                </c:pt>
                <c:pt idx="2116" formatCode="General">
                  <c:v>1200</c:v>
                </c:pt>
                <c:pt idx="2117" formatCode="General">
                  <c:v>1200</c:v>
                </c:pt>
                <c:pt idx="2118" formatCode="General">
                  <c:v>1200</c:v>
                </c:pt>
                <c:pt idx="2119" formatCode="General">
                  <c:v>1200</c:v>
                </c:pt>
                <c:pt idx="2120" formatCode="General">
                  <c:v>1200</c:v>
                </c:pt>
                <c:pt idx="2121" formatCode="General">
                  <c:v>1200</c:v>
                </c:pt>
                <c:pt idx="2122" formatCode="General">
                  <c:v>1200</c:v>
                </c:pt>
                <c:pt idx="2123" formatCode="General">
                  <c:v>1200</c:v>
                </c:pt>
                <c:pt idx="2124" formatCode="General">
                  <c:v>1200</c:v>
                </c:pt>
                <c:pt idx="2125" formatCode="General">
                  <c:v>1200</c:v>
                </c:pt>
                <c:pt idx="2126" formatCode="General">
                  <c:v>1200</c:v>
                </c:pt>
                <c:pt idx="2127" formatCode="General">
                  <c:v>1200</c:v>
                </c:pt>
                <c:pt idx="2128" formatCode="General">
                  <c:v>1200</c:v>
                </c:pt>
                <c:pt idx="2129" formatCode="General">
                  <c:v>1200</c:v>
                </c:pt>
                <c:pt idx="2130" formatCode="General">
                  <c:v>1200</c:v>
                </c:pt>
                <c:pt idx="2131" formatCode="General">
                  <c:v>1200</c:v>
                </c:pt>
                <c:pt idx="2132" formatCode="General">
                  <c:v>1200</c:v>
                </c:pt>
                <c:pt idx="2133" formatCode="General">
                  <c:v>1200</c:v>
                </c:pt>
                <c:pt idx="2134" formatCode="General">
                  <c:v>1200</c:v>
                </c:pt>
                <c:pt idx="2135" formatCode="General">
                  <c:v>1200</c:v>
                </c:pt>
                <c:pt idx="2136" formatCode="General">
                  <c:v>1200</c:v>
                </c:pt>
                <c:pt idx="2137" formatCode="General">
                  <c:v>1200</c:v>
                </c:pt>
                <c:pt idx="2138" formatCode="General">
                  <c:v>1200</c:v>
                </c:pt>
                <c:pt idx="2139" formatCode="General">
                  <c:v>1200</c:v>
                </c:pt>
                <c:pt idx="2140" formatCode="General">
                  <c:v>1200</c:v>
                </c:pt>
                <c:pt idx="2141" formatCode="General">
                  <c:v>1200</c:v>
                </c:pt>
                <c:pt idx="2142" formatCode="General">
                  <c:v>1200</c:v>
                </c:pt>
                <c:pt idx="2143" formatCode="General">
                  <c:v>1200</c:v>
                </c:pt>
                <c:pt idx="2144" formatCode="General">
                  <c:v>1200</c:v>
                </c:pt>
                <c:pt idx="2145" formatCode="General">
                  <c:v>1200</c:v>
                </c:pt>
                <c:pt idx="2146" formatCode="General">
                  <c:v>1200</c:v>
                </c:pt>
                <c:pt idx="2147" formatCode="General">
                  <c:v>1200</c:v>
                </c:pt>
                <c:pt idx="2148" formatCode="General">
                  <c:v>1200</c:v>
                </c:pt>
                <c:pt idx="2149" formatCode="General">
                  <c:v>1200</c:v>
                </c:pt>
                <c:pt idx="2150" formatCode="General">
                  <c:v>1200</c:v>
                </c:pt>
                <c:pt idx="2151" formatCode="General">
                  <c:v>1200</c:v>
                </c:pt>
                <c:pt idx="2152" formatCode="General">
                  <c:v>1200</c:v>
                </c:pt>
                <c:pt idx="2153" formatCode="General">
                  <c:v>1200</c:v>
                </c:pt>
                <c:pt idx="2154" formatCode="General">
                  <c:v>1200</c:v>
                </c:pt>
                <c:pt idx="2155" formatCode="General">
                  <c:v>1200</c:v>
                </c:pt>
                <c:pt idx="2156" formatCode="General">
                  <c:v>1200</c:v>
                </c:pt>
                <c:pt idx="2157" formatCode="General">
                  <c:v>1200</c:v>
                </c:pt>
                <c:pt idx="2158" formatCode="General">
                  <c:v>1200</c:v>
                </c:pt>
                <c:pt idx="2159" formatCode="General">
                  <c:v>1200</c:v>
                </c:pt>
                <c:pt idx="2160" formatCode="General">
                  <c:v>1200</c:v>
                </c:pt>
                <c:pt idx="2161" formatCode="General">
                  <c:v>1200</c:v>
                </c:pt>
                <c:pt idx="2162" formatCode="General">
                  <c:v>1200</c:v>
                </c:pt>
                <c:pt idx="2163" formatCode="General">
                  <c:v>1200</c:v>
                </c:pt>
                <c:pt idx="2164" formatCode="General">
                  <c:v>1200</c:v>
                </c:pt>
                <c:pt idx="2165" formatCode="General">
                  <c:v>1200</c:v>
                </c:pt>
                <c:pt idx="2166" formatCode="General">
                  <c:v>1200</c:v>
                </c:pt>
                <c:pt idx="2167" formatCode="General">
                  <c:v>1200</c:v>
                </c:pt>
                <c:pt idx="2168" formatCode="General">
                  <c:v>1200</c:v>
                </c:pt>
                <c:pt idx="2169" formatCode="General">
                  <c:v>1200</c:v>
                </c:pt>
                <c:pt idx="2170" formatCode="General">
                  <c:v>1200</c:v>
                </c:pt>
                <c:pt idx="2171" formatCode="General">
                  <c:v>1200</c:v>
                </c:pt>
                <c:pt idx="2172" formatCode="General">
                  <c:v>1200</c:v>
                </c:pt>
                <c:pt idx="2173" formatCode="General">
                  <c:v>1200</c:v>
                </c:pt>
                <c:pt idx="2174" formatCode="General">
                  <c:v>1200</c:v>
                </c:pt>
                <c:pt idx="2175" formatCode="General">
                  <c:v>1200</c:v>
                </c:pt>
                <c:pt idx="2176" formatCode="General">
                  <c:v>1200</c:v>
                </c:pt>
                <c:pt idx="2177" formatCode="General">
                  <c:v>1200</c:v>
                </c:pt>
                <c:pt idx="2178" formatCode="General">
                  <c:v>1200</c:v>
                </c:pt>
                <c:pt idx="2179" formatCode="General">
                  <c:v>1200</c:v>
                </c:pt>
                <c:pt idx="2180" formatCode="General">
                  <c:v>1200</c:v>
                </c:pt>
                <c:pt idx="2181" formatCode="General">
                  <c:v>1200</c:v>
                </c:pt>
                <c:pt idx="2182" formatCode="General">
                  <c:v>1200</c:v>
                </c:pt>
                <c:pt idx="2183" formatCode="General">
                  <c:v>1200</c:v>
                </c:pt>
                <c:pt idx="2184" formatCode="General">
                  <c:v>1200</c:v>
                </c:pt>
                <c:pt idx="2185" formatCode="General">
                  <c:v>1200</c:v>
                </c:pt>
                <c:pt idx="2186" formatCode="General">
                  <c:v>1200</c:v>
                </c:pt>
                <c:pt idx="2187" formatCode="General">
                  <c:v>1200</c:v>
                </c:pt>
                <c:pt idx="2188" formatCode="General">
                  <c:v>1200</c:v>
                </c:pt>
                <c:pt idx="2189" formatCode="General">
                  <c:v>1200</c:v>
                </c:pt>
                <c:pt idx="2190" formatCode="General">
                  <c:v>1200</c:v>
                </c:pt>
                <c:pt idx="2191" formatCode="General">
                  <c:v>1200</c:v>
                </c:pt>
                <c:pt idx="2192" formatCode="General">
                  <c:v>1200</c:v>
                </c:pt>
                <c:pt idx="2193" formatCode="General">
                  <c:v>1200</c:v>
                </c:pt>
                <c:pt idx="2194" formatCode="General">
                  <c:v>1200</c:v>
                </c:pt>
                <c:pt idx="2195" formatCode="General">
                  <c:v>1200</c:v>
                </c:pt>
                <c:pt idx="2196" formatCode="General">
                  <c:v>1200</c:v>
                </c:pt>
                <c:pt idx="2197" formatCode="General">
                  <c:v>1200</c:v>
                </c:pt>
                <c:pt idx="2198" formatCode="General">
                  <c:v>1200</c:v>
                </c:pt>
                <c:pt idx="2199" formatCode="General">
                  <c:v>1200</c:v>
                </c:pt>
                <c:pt idx="2200" formatCode="General">
                  <c:v>1200</c:v>
                </c:pt>
                <c:pt idx="2201" formatCode="General">
                  <c:v>1200</c:v>
                </c:pt>
                <c:pt idx="2202" formatCode="General">
                  <c:v>1200</c:v>
                </c:pt>
                <c:pt idx="2203" formatCode="General">
                  <c:v>1200</c:v>
                </c:pt>
                <c:pt idx="2204" formatCode="General">
                  <c:v>1200</c:v>
                </c:pt>
                <c:pt idx="2205" formatCode="General">
                  <c:v>1200</c:v>
                </c:pt>
                <c:pt idx="2206" formatCode="General">
                  <c:v>1200</c:v>
                </c:pt>
                <c:pt idx="2207" formatCode="General">
                  <c:v>1200</c:v>
                </c:pt>
                <c:pt idx="2208" formatCode="General">
                  <c:v>1200</c:v>
                </c:pt>
                <c:pt idx="2209" formatCode="General">
                  <c:v>1200</c:v>
                </c:pt>
                <c:pt idx="2210" formatCode="General">
                  <c:v>1200</c:v>
                </c:pt>
                <c:pt idx="2211" formatCode="General">
                  <c:v>1200</c:v>
                </c:pt>
                <c:pt idx="2212" formatCode="General">
                  <c:v>1200</c:v>
                </c:pt>
                <c:pt idx="2213" formatCode="General">
                  <c:v>1200</c:v>
                </c:pt>
                <c:pt idx="2214" formatCode="General">
                  <c:v>1200</c:v>
                </c:pt>
                <c:pt idx="2215" formatCode="General">
                  <c:v>1200</c:v>
                </c:pt>
                <c:pt idx="2216" formatCode="General">
                  <c:v>1200</c:v>
                </c:pt>
                <c:pt idx="2217" formatCode="General">
                  <c:v>1200</c:v>
                </c:pt>
                <c:pt idx="2218" formatCode="General">
                  <c:v>1200</c:v>
                </c:pt>
                <c:pt idx="2219" formatCode="General">
                  <c:v>1200</c:v>
                </c:pt>
                <c:pt idx="2220" formatCode="General">
                  <c:v>1200</c:v>
                </c:pt>
                <c:pt idx="2221" formatCode="General">
                  <c:v>1200</c:v>
                </c:pt>
                <c:pt idx="2222" formatCode="General">
                  <c:v>1200</c:v>
                </c:pt>
                <c:pt idx="2223" formatCode="General">
                  <c:v>1200</c:v>
                </c:pt>
                <c:pt idx="2224" formatCode="General">
                  <c:v>1200</c:v>
                </c:pt>
                <c:pt idx="2225" formatCode="General">
                  <c:v>1200</c:v>
                </c:pt>
                <c:pt idx="2226" formatCode="General">
                  <c:v>1200</c:v>
                </c:pt>
                <c:pt idx="2227" formatCode="General">
                  <c:v>1200</c:v>
                </c:pt>
                <c:pt idx="2228" formatCode="General">
                  <c:v>1200</c:v>
                </c:pt>
                <c:pt idx="2229" formatCode="General">
                  <c:v>1200</c:v>
                </c:pt>
                <c:pt idx="2230" formatCode="General">
                  <c:v>1200</c:v>
                </c:pt>
                <c:pt idx="2231" formatCode="General">
                  <c:v>1200</c:v>
                </c:pt>
                <c:pt idx="2232" formatCode="General">
                  <c:v>1200</c:v>
                </c:pt>
                <c:pt idx="2233" formatCode="General">
                  <c:v>1200</c:v>
                </c:pt>
                <c:pt idx="2234" formatCode="General">
                  <c:v>1200</c:v>
                </c:pt>
                <c:pt idx="2235" formatCode="General">
                  <c:v>1200</c:v>
                </c:pt>
                <c:pt idx="2236" formatCode="General">
                  <c:v>1200</c:v>
                </c:pt>
                <c:pt idx="2237" formatCode="General">
                  <c:v>1200</c:v>
                </c:pt>
                <c:pt idx="2238" formatCode="General">
                  <c:v>1200</c:v>
                </c:pt>
                <c:pt idx="2239" formatCode="General">
                  <c:v>1200</c:v>
                </c:pt>
                <c:pt idx="2240" formatCode="General">
                  <c:v>1200</c:v>
                </c:pt>
                <c:pt idx="2241" formatCode="General">
                  <c:v>1200</c:v>
                </c:pt>
                <c:pt idx="2242" formatCode="General">
                  <c:v>1200</c:v>
                </c:pt>
                <c:pt idx="2243" formatCode="General">
                  <c:v>1200</c:v>
                </c:pt>
                <c:pt idx="2244" formatCode="General">
                  <c:v>1200</c:v>
                </c:pt>
                <c:pt idx="2245" formatCode="General">
                  <c:v>1200</c:v>
                </c:pt>
                <c:pt idx="2246" formatCode="General">
                  <c:v>1200</c:v>
                </c:pt>
                <c:pt idx="2247" formatCode="General">
                  <c:v>1200</c:v>
                </c:pt>
                <c:pt idx="2248" formatCode="General">
                  <c:v>1200</c:v>
                </c:pt>
                <c:pt idx="2249" formatCode="General">
                  <c:v>1200</c:v>
                </c:pt>
                <c:pt idx="2250" formatCode="General">
                  <c:v>1200</c:v>
                </c:pt>
                <c:pt idx="2251" formatCode="General">
                  <c:v>1200</c:v>
                </c:pt>
                <c:pt idx="2252" formatCode="General">
                  <c:v>1200</c:v>
                </c:pt>
                <c:pt idx="2253" formatCode="General">
                  <c:v>1200</c:v>
                </c:pt>
                <c:pt idx="2254" formatCode="General">
                  <c:v>1200</c:v>
                </c:pt>
                <c:pt idx="2255" formatCode="General">
                  <c:v>1200</c:v>
                </c:pt>
                <c:pt idx="2256" formatCode="General">
                  <c:v>1200</c:v>
                </c:pt>
                <c:pt idx="2257" formatCode="General">
                  <c:v>1200</c:v>
                </c:pt>
                <c:pt idx="2258" formatCode="General">
                  <c:v>1200</c:v>
                </c:pt>
                <c:pt idx="2259" formatCode="General">
                  <c:v>1200</c:v>
                </c:pt>
                <c:pt idx="2260" formatCode="General">
                  <c:v>1200</c:v>
                </c:pt>
                <c:pt idx="2261" formatCode="General">
                  <c:v>1200</c:v>
                </c:pt>
                <c:pt idx="2262" formatCode="General">
                  <c:v>1200</c:v>
                </c:pt>
                <c:pt idx="2263" formatCode="General">
                  <c:v>1200</c:v>
                </c:pt>
                <c:pt idx="2264" formatCode="General">
                  <c:v>1200</c:v>
                </c:pt>
                <c:pt idx="2265" formatCode="General">
                  <c:v>1200</c:v>
                </c:pt>
                <c:pt idx="2266" formatCode="General">
                  <c:v>1200</c:v>
                </c:pt>
                <c:pt idx="2267" formatCode="General">
                  <c:v>1200</c:v>
                </c:pt>
                <c:pt idx="2268" formatCode="General">
                  <c:v>1200</c:v>
                </c:pt>
                <c:pt idx="2269" formatCode="General">
                  <c:v>1200</c:v>
                </c:pt>
                <c:pt idx="2270" formatCode="General">
                  <c:v>1200</c:v>
                </c:pt>
                <c:pt idx="2271" formatCode="General">
                  <c:v>1200</c:v>
                </c:pt>
                <c:pt idx="2272" formatCode="General">
                  <c:v>1200</c:v>
                </c:pt>
                <c:pt idx="2273" formatCode="General">
                  <c:v>1200</c:v>
                </c:pt>
                <c:pt idx="2274" formatCode="General">
                  <c:v>1200</c:v>
                </c:pt>
                <c:pt idx="2275" formatCode="General">
                  <c:v>1200</c:v>
                </c:pt>
                <c:pt idx="2276" formatCode="General">
                  <c:v>1200</c:v>
                </c:pt>
                <c:pt idx="2277" formatCode="General">
                  <c:v>1200</c:v>
                </c:pt>
                <c:pt idx="2278" formatCode="General">
                  <c:v>1200</c:v>
                </c:pt>
                <c:pt idx="2279" formatCode="General">
                  <c:v>1200</c:v>
                </c:pt>
                <c:pt idx="2280" formatCode="General">
                  <c:v>1200</c:v>
                </c:pt>
                <c:pt idx="2281" formatCode="General">
                  <c:v>1200</c:v>
                </c:pt>
                <c:pt idx="2282" formatCode="General">
                  <c:v>1200</c:v>
                </c:pt>
                <c:pt idx="2283" formatCode="General">
                  <c:v>1200</c:v>
                </c:pt>
                <c:pt idx="2284" formatCode="General">
                  <c:v>1200</c:v>
                </c:pt>
                <c:pt idx="2285" formatCode="General">
                  <c:v>1200</c:v>
                </c:pt>
                <c:pt idx="2286" formatCode="General">
                  <c:v>1200</c:v>
                </c:pt>
                <c:pt idx="2287" formatCode="General">
                  <c:v>1200</c:v>
                </c:pt>
                <c:pt idx="2288" formatCode="General">
                  <c:v>1200</c:v>
                </c:pt>
                <c:pt idx="2289" formatCode="General">
                  <c:v>1200</c:v>
                </c:pt>
                <c:pt idx="2290" formatCode="General">
                  <c:v>1200</c:v>
                </c:pt>
                <c:pt idx="2291" formatCode="General">
                  <c:v>1200</c:v>
                </c:pt>
                <c:pt idx="2292" formatCode="General">
                  <c:v>1200</c:v>
                </c:pt>
                <c:pt idx="2293" formatCode="General">
                  <c:v>1200</c:v>
                </c:pt>
                <c:pt idx="2294" formatCode="General">
                  <c:v>1200</c:v>
                </c:pt>
                <c:pt idx="2295" formatCode="General">
                  <c:v>1200</c:v>
                </c:pt>
                <c:pt idx="2296" formatCode="General">
                  <c:v>1200</c:v>
                </c:pt>
                <c:pt idx="2297" formatCode="General">
                  <c:v>1200</c:v>
                </c:pt>
                <c:pt idx="2298" formatCode="General">
                  <c:v>1200</c:v>
                </c:pt>
                <c:pt idx="2299" formatCode="General">
                  <c:v>1200</c:v>
                </c:pt>
                <c:pt idx="2300" formatCode="General">
                  <c:v>1200</c:v>
                </c:pt>
                <c:pt idx="2301" formatCode="General">
                  <c:v>1200</c:v>
                </c:pt>
                <c:pt idx="2302" formatCode="General">
                  <c:v>1200</c:v>
                </c:pt>
                <c:pt idx="2303" formatCode="General">
                  <c:v>1200</c:v>
                </c:pt>
                <c:pt idx="2304" formatCode="General">
                  <c:v>1200</c:v>
                </c:pt>
                <c:pt idx="2305" formatCode="General">
                  <c:v>1200</c:v>
                </c:pt>
                <c:pt idx="2306" formatCode="General">
                  <c:v>1200</c:v>
                </c:pt>
                <c:pt idx="2307" formatCode="General">
                  <c:v>1200</c:v>
                </c:pt>
                <c:pt idx="2308" formatCode="General">
                  <c:v>1200</c:v>
                </c:pt>
                <c:pt idx="2309" formatCode="General">
                  <c:v>1200</c:v>
                </c:pt>
                <c:pt idx="2310" formatCode="General">
                  <c:v>1200</c:v>
                </c:pt>
                <c:pt idx="2311" formatCode="General">
                  <c:v>1200</c:v>
                </c:pt>
                <c:pt idx="2312" formatCode="General">
                  <c:v>1200</c:v>
                </c:pt>
                <c:pt idx="2313" formatCode="General">
                  <c:v>1200</c:v>
                </c:pt>
                <c:pt idx="2314" formatCode="General">
                  <c:v>1200</c:v>
                </c:pt>
                <c:pt idx="2315" formatCode="General">
                  <c:v>1200</c:v>
                </c:pt>
                <c:pt idx="2316" formatCode="General">
                  <c:v>1200</c:v>
                </c:pt>
                <c:pt idx="2317" formatCode="General">
                  <c:v>1200</c:v>
                </c:pt>
                <c:pt idx="2318" formatCode="General">
                  <c:v>1200</c:v>
                </c:pt>
                <c:pt idx="2319" formatCode="General">
                  <c:v>1200</c:v>
                </c:pt>
                <c:pt idx="2320" formatCode="General">
                  <c:v>1200</c:v>
                </c:pt>
                <c:pt idx="2321" formatCode="General">
                  <c:v>1200</c:v>
                </c:pt>
                <c:pt idx="2322" formatCode="General">
                  <c:v>1200</c:v>
                </c:pt>
                <c:pt idx="2323" formatCode="General">
                  <c:v>1200</c:v>
                </c:pt>
                <c:pt idx="2324" formatCode="General">
                  <c:v>1200</c:v>
                </c:pt>
                <c:pt idx="2325" formatCode="General">
                  <c:v>1200</c:v>
                </c:pt>
                <c:pt idx="2326" formatCode="General">
                  <c:v>1200</c:v>
                </c:pt>
                <c:pt idx="2327" formatCode="General">
                  <c:v>1200</c:v>
                </c:pt>
                <c:pt idx="2328" formatCode="General">
                  <c:v>1200</c:v>
                </c:pt>
                <c:pt idx="2329" formatCode="General">
                  <c:v>1200</c:v>
                </c:pt>
                <c:pt idx="2330" formatCode="General">
                  <c:v>1200</c:v>
                </c:pt>
                <c:pt idx="2331" formatCode="General">
                  <c:v>1200</c:v>
                </c:pt>
                <c:pt idx="2332" formatCode="General">
                  <c:v>1200</c:v>
                </c:pt>
                <c:pt idx="2333" formatCode="General">
                  <c:v>1200</c:v>
                </c:pt>
                <c:pt idx="2334" formatCode="General">
                  <c:v>1200</c:v>
                </c:pt>
                <c:pt idx="2335" formatCode="General">
                  <c:v>1200</c:v>
                </c:pt>
                <c:pt idx="2336" formatCode="General">
                  <c:v>1200</c:v>
                </c:pt>
                <c:pt idx="2337" formatCode="General">
                  <c:v>1200</c:v>
                </c:pt>
                <c:pt idx="2338" formatCode="General">
                  <c:v>1200</c:v>
                </c:pt>
                <c:pt idx="2339" formatCode="General">
                  <c:v>1200</c:v>
                </c:pt>
                <c:pt idx="2340" formatCode="General">
                  <c:v>1200</c:v>
                </c:pt>
                <c:pt idx="2341" formatCode="General">
                  <c:v>1200</c:v>
                </c:pt>
                <c:pt idx="2342" formatCode="General">
                  <c:v>1200</c:v>
                </c:pt>
                <c:pt idx="2343" formatCode="General">
                  <c:v>1200</c:v>
                </c:pt>
                <c:pt idx="2344" formatCode="General">
                  <c:v>1200</c:v>
                </c:pt>
                <c:pt idx="2345" formatCode="General">
                  <c:v>1200</c:v>
                </c:pt>
                <c:pt idx="2346" formatCode="General">
                  <c:v>1200</c:v>
                </c:pt>
                <c:pt idx="2347" formatCode="General">
                  <c:v>1200</c:v>
                </c:pt>
                <c:pt idx="2348" formatCode="General">
                  <c:v>1200</c:v>
                </c:pt>
                <c:pt idx="2349" formatCode="General">
                  <c:v>1200</c:v>
                </c:pt>
                <c:pt idx="2350" formatCode="General">
                  <c:v>1200</c:v>
                </c:pt>
                <c:pt idx="2351" formatCode="General">
                  <c:v>1200</c:v>
                </c:pt>
                <c:pt idx="2352" formatCode="General">
                  <c:v>1200</c:v>
                </c:pt>
                <c:pt idx="2353" formatCode="General">
                  <c:v>1200</c:v>
                </c:pt>
                <c:pt idx="2354" formatCode="General">
                  <c:v>1200</c:v>
                </c:pt>
                <c:pt idx="2355" formatCode="General">
                  <c:v>1200</c:v>
                </c:pt>
                <c:pt idx="2356" formatCode="General">
                  <c:v>1200</c:v>
                </c:pt>
                <c:pt idx="2357" formatCode="General">
                  <c:v>1200</c:v>
                </c:pt>
                <c:pt idx="2358" formatCode="General">
                  <c:v>1200</c:v>
                </c:pt>
                <c:pt idx="2359" formatCode="General">
                  <c:v>1200</c:v>
                </c:pt>
                <c:pt idx="2360" formatCode="General">
                  <c:v>1200</c:v>
                </c:pt>
                <c:pt idx="2361" formatCode="General">
                  <c:v>1200</c:v>
                </c:pt>
                <c:pt idx="2362" formatCode="General">
                  <c:v>1200</c:v>
                </c:pt>
                <c:pt idx="2363" formatCode="General">
                  <c:v>1200</c:v>
                </c:pt>
                <c:pt idx="2364" formatCode="General">
                  <c:v>1200</c:v>
                </c:pt>
                <c:pt idx="2365" formatCode="General">
                  <c:v>1200</c:v>
                </c:pt>
                <c:pt idx="2366" formatCode="General">
                  <c:v>1200</c:v>
                </c:pt>
                <c:pt idx="2367" formatCode="General">
                  <c:v>1200</c:v>
                </c:pt>
                <c:pt idx="2368" formatCode="General">
                  <c:v>1200</c:v>
                </c:pt>
                <c:pt idx="2369" formatCode="General">
                  <c:v>1200</c:v>
                </c:pt>
                <c:pt idx="2370" formatCode="General">
                  <c:v>1200</c:v>
                </c:pt>
                <c:pt idx="2371" formatCode="General">
                  <c:v>1200</c:v>
                </c:pt>
                <c:pt idx="2372" formatCode="General">
                  <c:v>1200</c:v>
                </c:pt>
                <c:pt idx="2373" formatCode="General">
                  <c:v>1200</c:v>
                </c:pt>
                <c:pt idx="2374" formatCode="General">
                  <c:v>1200</c:v>
                </c:pt>
                <c:pt idx="2375" formatCode="General">
                  <c:v>1200</c:v>
                </c:pt>
                <c:pt idx="2376" formatCode="General">
                  <c:v>1200</c:v>
                </c:pt>
                <c:pt idx="2377" formatCode="General">
                  <c:v>1200</c:v>
                </c:pt>
                <c:pt idx="2378" formatCode="General">
                  <c:v>1200</c:v>
                </c:pt>
                <c:pt idx="2379" formatCode="General">
                  <c:v>1200</c:v>
                </c:pt>
                <c:pt idx="2380" formatCode="General">
                  <c:v>1200</c:v>
                </c:pt>
                <c:pt idx="2381" formatCode="General">
                  <c:v>1200</c:v>
                </c:pt>
                <c:pt idx="2382" formatCode="General">
                  <c:v>1200</c:v>
                </c:pt>
                <c:pt idx="2383" formatCode="General">
                  <c:v>1200</c:v>
                </c:pt>
                <c:pt idx="2384" formatCode="General">
                  <c:v>1200</c:v>
                </c:pt>
                <c:pt idx="2385" formatCode="General">
                  <c:v>1200</c:v>
                </c:pt>
                <c:pt idx="2386" formatCode="General">
                  <c:v>1200</c:v>
                </c:pt>
                <c:pt idx="2387" formatCode="General">
                  <c:v>1200</c:v>
                </c:pt>
                <c:pt idx="2388" formatCode="General">
                  <c:v>1200</c:v>
                </c:pt>
                <c:pt idx="2389" formatCode="General">
                  <c:v>1200</c:v>
                </c:pt>
                <c:pt idx="2390" formatCode="General">
                  <c:v>1200</c:v>
                </c:pt>
                <c:pt idx="2391" formatCode="General">
                  <c:v>1200</c:v>
                </c:pt>
                <c:pt idx="2392" formatCode="General">
                  <c:v>1200</c:v>
                </c:pt>
                <c:pt idx="2393" formatCode="General">
                  <c:v>1200</c:v>
                </c:pt>
                <c:pt idx="2394" formatCode="General">
                  <c:v>1200</c:v>
                </c:pt>
                <c:pt idx="2395" formatCode="General">
                  <c:v>1200</c:v>
                </c:pt>
                <c:pt idx="2396" formatCode="General">
                  <c:v>1200</c:v>
                </c:pt>
                <c:pt idx="2397" formatCode="General">
                  <c:v>1200</c:v>
                </c:pt>
                <c:pt idx="2398" formatCode="General">
                  <c:v>1200</c:v>
                </c:pt>
                <c:pt idx="2399" formatCode="General">
                  <c:v>1200</c:v>
                </c:pt>
                <c:pt idx="2400" formatCode="General">
                  <c:v>1200</c:v>
                </c:pt>
                <c:pt idx="2401" formatCode="General">
                  <c:v>1200</c:v>
                </c:pt>
                <c:pt idx="2402" formatCode="General">
                  <c:v>1200</c:v>
                </c:pt>
                <c:pt idx="2403" formatCode="General">
                  <c:v>1200</c:v>
                </c:pt>
                <c:pt idx="2404" formatCode="General">
                  <c:v>1200</c:v>
                </c:pt>
                <c:pt idx="2405" formatCode="General">
                  <c:v>1200</c:v>
                </c:pt>
                <c:pt idx="2406" formatCode="General">
                  <c:v>1200</c:v>
                </c:pt>
                <c:pt idx="2407" formatCode="General">
                  <c:v>1200</c:v>
                </c:pt>
                <c:pt idx="2408" formatCode="General">
                  <c:v>1200</c:v>
                </c:pt>
                <c:pt idx="2409" formatCode="General">
                  <c:v>1200</c:v>
                </c:pt>
                <c:pt idx="2410" formatCode="General">
                  <c:v>1200</c:v>
                </c:pt>
                <c:pt idx="2411" formatCode="General">
                  <c:v>1200</c:v>
                </c:pt>
                <c:pt idx="2412" formatCode="General">
                  <c:v>1200</c:v>
                </c:pt>
                <c:pt idx="2413" formatCode="General">
                  <c:v>1200</c:v>
                </c:pt>
                <c:pt idx="2414" formatCode="General">
                  <c:v>1200</c:v>
                </c:pt>
                <c:pt idx="2415" formatCode="General">
                  <c:v>1200</c:v>
                </c:pt>
                <c:pt idx="2416" formatCode="General">
                  <c:v>1200</c:v>
                </c:pt>
                <c:pt idx="2417" formatCode="General">
                  <c:v>1200</c:v>
                </c:pt>
                <c:pt idx="2418" formatCode="General">
                  <c:v>1200</c:v>
                </c:pt>
                <c:pt idx="2419" formatCode="General">
                  <c:v>1200</c:v>
                </c:pt>
                <c:pt idx="2420" formatCode="General">
                  <c:v>1200</c:v>
                </c:pt>
                <c:pt idx="2421" formatCode="General">
                  <c:v>1200</c:v>
                </c:pt>
                <c:pt idx="2422" formatCode="General">
                  <c:v>1200</c:v>
                </c:pt>
                <c:pt idx="2423" formatCode="General">
                  <c:v>1200</c:v>
                </c:pt>
                <c:pt idx="2424" formatCode="General">
                  <c:v>1200</c:v>
                </c:pt>
                <c:pt idx="2425" formatCode="General">
                  <c:v>1200</c:v>
                </c:pt>
                <c:pt idx="2426" formatCode="General">
                  <c:v>1200</c:v>
                </c:pt>
                <c:pt idx="2427" formatCode="General">
                  <c:v>1200</c:v>
                </c:pt>
                <c:pt idx="2428" formatCode="General">
                  <c:v>1200</c:v>
                </c:pt>
                <c:pt idx="2429" formatCode="General">
                  <c:v>1200</c:v>
                </c:pt>
                <c:pt idx="2430" formatCode="General">
                  <c:v>1200</c:v>
                </c:pt>
                <c:pt idx="2431" formatCode="General">
                  <c:v>1200</c:v>
                </c:pt>
                <c:pt idx="2432" formatCode="General">
                  <c:v>1200</c:v>
                </c:pt>
                <c:pt idx="2433" formatCode="General">
                  <c:v>1200</c:v>
                </c:pt>
                <c:pt idx="2434" formatCode="General">
                  <c:v>1200</c:v>
                </c:pt>
                <c:pt idx="2435" formatCode="General">
                  <c:v>1200</c:v>
                </c:pt>
                <c:pt idx="2436" formatCode="General">
                  <c:v>1200</c:v>
                </c:pt>
                <c:pt idx="2437" formatCode="General">
                  <c:v>1200</c:v>
                </c:pt>
                <c:pt idx="2438" formatCode="General">
                  <c:v>1200</c:v>
                </c:pt>
                <c:pt idx="2439" formatCode="General">
                  <c:v>1200</c:v>
                </c:pt>
                <c:pt idx="2440" formatCode="General">
                  <c:v>1200</c:v>
                </c:pt>
                <c:pt idx="2441" formatCode="General">
                  <c:v>1200</c:v>
                </c:pt>
                <c:pt idx="2442" formatCode="General">
                  <c:v>1200</c:v>
                </c:pt>
                <c:pt idx="2443" formatCode="General">
                  <c:v>1200</c:v>
                </c:pt>
                <c:pt idx="2444" formatCode="General">
                  <c:v>1200</c:v>
                </c:pt>
                <c:pt idx="2445" formatCode="General">
                  <c:v>1200</c:v>
                </c:pt>
                <c:pt idx="2446" formatCode="General">
                  <c:v>1200</c:v>
                </c:pt>
                <c:pt idx="2447" formatCode="General">
                  <c:v>1200</c:v>
                </c:pt>
                <c:pt idx="2448" formatCode="General">
                  <c:v>1200</c:v>
                </c:pt>
                <c:pt idx="2449" formatCode="General">
                  <c:v>1200</c:v>
                </c:pt>
                <c:pt idx="2450" formatCode="General">
                  <c:v>1200</c:v>
                </c:pt>
                <c:pt idx="2451" formatCode="General">
                  <c:v>1200</c:v>
                </c:pt>
                <c:pt idx="2452" formatCode="General">
                  <c:v>1200</c:v>
                </c:pt>
                <c:pt idx="2453" formatCode="General">
                  <c:v>1200</c:v>
                </c:pt>
                <c:pt idx="2454" formatCode="General">
                  <c:v>1200</c:v>
                </c:pt>
                <c:pt idx="2455" formatCode="General">
                  <c:v>1200</c:v>
                </c:pt>
                <c:pt idx="2456" formatCode="General">
                  <c:v>1200</c:v>
                </c:pt>
                <c:pt idx="2457" formatCode="General">
                  <c:v>1200</c:v>
                </c:pt>
                <c:pt idx="2458" formatCode="General">
                  <c:v>1200</c:v>
                </c:pt>
                <c:pt idx="2459" formatCode="General">
                  <c:v>1200</c:v>
                </c:pt>
                <c:pt idx="2460" formatCode="General">
                  <c:v>1200</c:v>
                </c:pt>
                <c:pt idx="2461" formatCode="General">
                  <c:v>1200</c:v>
                </c:pt>
                <c:pt idx="2462" formatCode="General">
                  <c:v>1200</c:v>
                </c:pt>
                <c:pt idx="2463" formatCode="General">
                  <c:v>1200</c:v>
                </c:pt>
                <c:pt idx="2464" formatCode="General">
                  <c:v>1200</c:v>
                </c:pt>
                <c:pt idx="2465" formatCode="General">
                  <c:v>1200</c:v>
                </c:pt>
                <c:pt idx="2466" formatCode="General">
                  <c:v>1200</c:v>
                </c:pt>
                <c:pt idx="2467" formatCode="General">
                  <c:v>1200</c:v>
                </c:pt>
                <c:pt idx="2468" formatCode="General">
                  <c:v>1200</c:v>
                </c:pt>
                <c:pt idx="2469" formatCode="General">
                  <c:v>1200</c:v>
                </c:pt>
                <c:pt idx="2470" formatCode="General">
                  <c:v>1200</c:v>
                </c:pt>
                <c:pt idx="2471" formatCode="General">
                  <c:v>1200</c:v>
                </c:pt>
                <c:pt idx="2472" formatCode="General">
                  <c:v>1200</c:v>
                </c:pt>
                <c:pt idx="2473" formatCode="General">
                  <c:v>1200</c:v>
                </c:pt>
                <c:pt idx="2474" formatCode="General">
                  <c:v>1200</c:v>
                </c:pt>
                <c:pt idx="2475" formatCode="General">
                  <c:v>1200</c:v>
                </c:pt>
                <c:pt idx="2476" formatCode="General">
                  <c:v>1200</c:v>
                </c:pt>
                <c:pt idx="2477" formatCode="General">
                  <c:v>1200</c:v>
                </c:pt>
                <c:pt idx="2478" formatCode="General">
                  <c:v>1200</c:v>
                </c:pt>
                <c:pt idx="2479" formatCode="General">
                  <c:v>1200</c:v>
                </c:pt>
                <c:pt idx="2480" formatCode="General">
                  <c:v>1200</c:v>
                </c:pt>
                <c:pt idx="2481" formatCode="General">
                  <c:v>1200</c:v>
                </c:pt>
                <c:pt idx="2482" formatCode="General">
                  <c:v>1200</c:v>
                </c:pt>
                <c:pt idx="2483" formatCode="General">
                  <c:v>1200</c:v>
                </c:pt>
                <c:pt idx="2484" formatCode="General">
                  <c:v>1200</c:v>
                </c:pt>
                <c:pt idx="2485" formatCode="General">
                  <c:v>1200</c:v>
                </c:pt>
                <c:pt idx="2486" formatCode="General">
                  <c:v>1200</c:v>
                </c:pt>
                <c:pt idx="2487" formatCode="General">
                  <c:v>1200</c:v>
                </c:pt>
                <c:pt idx="2488" formatCode="General">
                  <c:v>1200</c:v>
                </c:pt>
                <c:pt idx="2489" formatCode="General">
                  <c:v>1200</c:v>
                </c:pt>
                <c:pt idx="2490" formatCode="General">
                  <c:v>1200</c:v>
                </c:pt>
                <c:pt idx="2491" formatCode="General">
                  <c:v>1200</c:v>
                </c:pt>
                <c:pt idx="2492" formatCode="General">
                  <c:v>1200</c:v>
                </c:pt>
                <c:pt idx="2493" formatCode="General">
                  <c:v>1200</c:v>
                </c:pt>
                <c:pt idx="2494" formatCode="General">
                  <c:v>1200</c:v>
                </c:pt>
                <c:pt idx="2495" formatCode="General">
                  <c:v>1200</c:v>
                </c:pt>
                <c:pt idx="2496" formatCode="General">
                  <c:v>1200</c:v>
                </c:pt>
                <c:pt idx="2497" formatCode="General">
                  <c:v>1200</c:v>
                </c:pt>
                <c:pt idx="2498" formatCode="General">
                  <c:v>1200</c:v>
                </c:pt>
                <c:pt idx="2499" formatCode="General">
                  <c:v>1200</c:v>
                </c:pt>
                <c:pt idx="2500" formatCode="General">
                  <c:v>1200</c:v>
                </c:pt>
                <c:pt idx="2501" formatCode="General">
                  <c:v>1200</c:v>
                </c:pt>
                <c:pt idx="2502" formatCode="General">
                  <c:v>1200</c:v>
                </c:pt>
                <c:pt idx="2503" formatCode="General">
                  <c:v>1200</c:v>
                </c:pt>
                <c:pt idx="2504" formatCode="General">
                  <c:v>1200</c:v>
                </c:pt>
                <c:pt idx="2505" formatCode="General">
                  <c:v>1200</c:v>
                </c:pt>
                <c:pt idx="2506" formatCode="General">
                  <c:v>1200</c:v>
                </c:pt>
                <c:pt idx="2507" formatCode="General">
                  <c:v>1200</c:v>
                </c:pt>
                <c:pt idx="2508" formatCode="General">
                  <c:v>1200</c:v>
                </c:pt>
                <c:pt idx="2509" formatCode="General">
                  <c:v>1200</c:v>
                </c:pt>
                <c:pt idx="2510" formatCode="General">
                  <c:v>1200</c:v>
                </c:pt>
                <c:pt idx="2511" formatCode="General">
                  <c:v>1200</c:v>
                </c:pt>
                <c:pt idx="2512" formatCode="General">
                  <c:v>1200</c:v>
                </c:pt>
                <c:pt idx="2513" formatCode="General">
                  <c:v>1200</c:v>
                </c:pt>
                <c:pt idx="2514" formatCode="General">
                  <c:v>1200</c:v>
                </c:pt>
                <c:pt idx="2515" formatCode="General">
                  <c:v>1200</c:v>
                </c:pt>
                <c:pt idx="2516" formatCode="General">
                  <c:v>1200</c:v>
                </c:pt>
                <c:pt idx="2517" formatCode="General">
                  <c:v>1200</c:v>
                </c:pt>
                <c:pt idx="2518" formatCode="General">
                  <c:v>1200</c:v>
                </c:pt>
                <c:pt idx="2519" formatCode="General">
                  <c:v>1200</c:v>
                </c:pt>
                <c:pt idx="2520" formatCode="General">
                  <c:v>1200</c:v>
                </c:pt>
                <c:pt idx="2521" formatCode="General">
                  <c:v>1200</c:v>
                </c:pt>
                <c:pt idx="2522" formatCode="General">
                  <c:v>1200</c:v>
                </c:pt>
                <c:pt idx="2523" formatCode="General">
                  <c:v>1200</c:v>
                </c:pt>
                <c:pt idx="2524" formatCode="General">
                  <c:v>1200</c:v>
                </c:pt>
                <c:pt idx="2525" formatCode="General">
                  <c:v>1200</c:v>
                </c:pt>
                <c:pt idx="2526" formatCode="General">
                  <c:v>1200</c:v>
                </c:pt>
                <c:pt idx="2527" formatCode="General">
                  <c:v>1200</c:v>
                </c:pt>
                <c:pt idx="2528" formatCode="General">
                  <c:v>1200</c:v>
                </c:pt>
                <c:pt idx="2529" formatCode="General">
                  <c:v>1200</c:v>
                </c:pt>
                <c:pt idx="2530" formatCode="General">
                  <c:v>1200</c:v>
                </c:pt>
                <c:pt idx="2531" formatCode="General">
                  <c:v>1200</c:v>
                </c:pt>
                <c:pt idx="2532" formatCode="General">
                  <c:v>1200</c:v>
                </c:pt>
                <c:pt idx="2533" formatCode="General">
                  <c:v>1200</c:v>
                </c:pt>
                <c:pt idx="2534" formatCode="General">
                  <c:v>1200</c:v>
                </c:pt>
                <c:pt idx="2535" formatCode="General">
                  <c:v>1200</c:v>
                </c:pt>
                <c:pt idx="2536" formatCode="General">
                  <c:v>1200</c:v>
                </c:pt>
                <c:pt idx="2537" formatCode="General">
                  <c:v>1200</c:v>
                </c:pt>
                <c:pt idx="2538" formatCode="General">
                  <c:v>1200</c:v>
                </c:pt>
                <c:pt idx="2539" formatCode="General">
                  <c:v>1200</c:v>
                </c:pt>
                <c:pt idx="2540" formatCode="General">
                  <c:v>1200</c:v>
                </c:pt>
                <c:pt idx="2541" formatCode="General">
                  <c:v>1200</c:v>
                </c:pt>
                <c:pt idx="2542" formatCode="General">
                  <c:v>1200</c:v>
                </c:pt>
                <c:pt idx="2543" formatCode="General">
                  <c:v>1200</c:v>
                </c:pt>
                <c:pt idx="2544" formatCode="General">
                  <c:v>1200</c:v>
                </c:pt>
                <c:pt idx="2545" formatCode="General">
                  <c:v>1200</c:v>
                </c:pt>
                <c:pt idx="2546" formatCode="General">
                  <c:v>1200</c:v>
                </c:pt>
                <c:pt idx="2547" formatCode="General">
                  <c:v>1200</c:v>
                </c:pt>
                <c:pt idx="2548" formatCode="General">
                  <c:v>1200</c:v>
                </c:pt>
                <c:pt idx="2549" formatCode="General">
                  <c:v>1200</c:v>
                </c:pt>
                <c:pt idx="2550" formatCode="General">
                  <c:v>1200</c:v>
                </c:pt>
                <c:pt idx="2551" formatCode="General">
                  <c:v>1200</c:v>
                </c:pt>
                <c:pt idx="2552" formatCode="General">
                  <c:v>1200</c:v>
                </c:pt>
                <c:pt idx="2553" formatCode="General">
                  <c:v>1200</c:v>
                </c:pt>
                <c:pt idx="2554" formatCode="General">
                  <c:v>1200</c:v>
                </c:pt>
                <c:pt idx="2555" formatCode="General">
                  <c:v>1200</c:v>
                </c:pt>
                <c:pt idx="2556" formatCode="General">
                  <c:v>1200</c:v>
                </c:pt>
                <c:pt idx="2557" formatCode="General">
                  <c:v>1200</c:v>
                </c:pt>
                <c:pt idx="2558" formatCode="General">
                  <c:v>1200</c:v>
                </c:pt>
                <c:pt idx="2559" formatCode="General">
                  <c:v>1200</c:v>
                </c:pt>
                <c:pt idx="2560" formatCode="General">
                  <c:v>1200</c:v>
                </c:pt>
                <c:pt idx="2561" formatCode="General">
                  <c:v>1200</c:v>
                </c:pt>
                <c:pt idx="2562" formatCode="General">
                  <c:v>1200</c:v>
                </c:pt>
                <c:pt idx="2563" formatCode="General">
                  <c:v>1200</c:v>
                </c:pt>
                <c:pt idx="2564" formatCode="General">
                  <c:v>1200</c:v>
                </c:pt>
                <c:pt idx="2565" formatCode="General">
                  <c:v>1200</c:v>
                </c:pt>
                <c:pt idx="2566" formatCode="General">
                  <c:v>1200</c:v>
                </c:pt>
                <c:pt idx="2567" formatCode="General">
                  <c:v>1200</c:v>
                </c:pt>
                <c:pt idx="2568" formatCode="General">
                  <c:v>1200</c:v>
                </c:pt>
                <c:pt idx="2569" formatCode="General">
                  <c:v>1200</c:v>
                </c:pt>
                <c:pt idx="2570" formatCode="General">
                  <c:v>1200</c:v>
                </c:pt>
                <c:pt idx="2571" formatCode="General">
                  <c:v>1200</c:v>
                </c:pt>
                <c:pt idx="2572" formatCode="General">
                  <c:v>1200</c:v>
                </c:pt>
                <c:pt idx="2573" formatCode="General">
                  <c:v>1200</c:v>
                </c:pt>
                <c:pt idx="2574" formatCode="General">
                  <c:v>1200</c:v>
                </c:pt>
                <c:pt idx="2575" formatCode="General">
                  <c:v>1200</c:v>
                </c:pt>
                <c:pt idx="2576" formatCode="General">
                  <c:v>1200</c:v>
                </c:pt>
                <c:pt idx="2577" formatCode="General">
                  <c:v>1200</c:v>
                </c:pt>
                <c:pt idx="2578" formatCode="General">
                  <c:v>1200</c:v>
                </c:pt>
                <c:pt idx="2579" formatCode="General">
                  <c:v>1200</c:v>
                </c:pt>
                <c:pt idx="2580" formatCode="General">
                  <c:v>1200</c:v>
                </c:pt>
                <c:pt idx="2581" formatCode="General">
                  <c:v>1200</c:v>
                </c:pt>
                <c:pt idx="2582" formatCode="General">
                  <c:v>1200</c:v>
                </c:pt>
                <c:pt idx="2583" formatCode="General">
                  <c:v>1200</c:v>
                </c:pt>
                <c:pt idx="2584" formatCode="General">
                  <c:v>1200</c:v>
                </c:pt>
                <c:pt idx="2585" formatCode="General">
                  <c:v>1200</c:v>
                </c:pt>
                <c:pt idx="2586" formatCode="General">
                  <c:v>1200</c:v>
                </c:pt>
                <c:pt idx="2587" formatCode="General">
                  <c:v>1200</c:v>
                </c:pt>
                <c:pt idx="2588" formatCode="General">
                  <c:v>1200</c:v>
                </c:pt>
                <c:pt idx="2589" formatCode="General">
                  <c:v>1200</c:v>
                </c:pt>
                <c:pt idx="2590" formatCode="General">
                  <c:v>1200</c:v>
                </c:pt>
                <c:pt idx="2591" formatCode="General">
                  <c:v>1200</c:v>
                </c:pt>
                <c:pt idx="2592" formatCode="General">
                  <c:v>1200</c:v>
                </c:pt>
                <c:pt idx="2593" formatCode="General">
                  <c:v>1200</c:v>
                </c:pt>
                <c:pt idx="2594" formatCode="General">
                  <c:v>1200</c:v>
                </c:pt>
                <c:pt idx="2595" formatCode="General">
                  <c:v>1200</c:v>
                </c:pt>
                <c:pt idx="2596" formatCode="General">
                  <c:v>1200</c:v>
                </c:pt>
                <c:pt idx="2597" formatCode="General">
                  <c:v>1200</c:v>
                </c:pt>
                <c:pt idx="2598" formatCode="General">
                  <c:v>1200</c:v>
                </c:pt>
                <c:pt idx="2599" formatCode="General">
                  <c:v>1200</c:v>
                </c:pt>
                <c:pt idx="2600" formatCode="General">
                  <c:v>1200</c:v>
                </c:pt>
                <c:pt idx="2601" formatCode="General">
                  <c:v>1200</c:v>
                </c:pt>
                <c:pt idx="2602" formatCode="General">
                  <c:v>1200</c:v>
                </c:pt>
                <c:pt idx="2603" formatCode="General">
                  <c:v>1200</c:v>
                </c:pt>
                <c:pt idx="2604" formatCode="General">
                  <c:v>1200</c:v>
                </c:pt>
                <c:pt idx="2605" formatCode="General">
                  <c:v>1200</c:v>
                </c:pt>
                <c:pt idx="2606" formatCode="General">
                  <c:v>1200</c:v>
                </c:pt>
                <c:pt idx="2607" formatCode="General">
                  <c:v>1200</c:v>
                </c:pt>
                <c:pt idx="2608" formatCode="General">
                  <c:v>1200</c:v>
                </c:pt>
                <c:pt idx="2609" formatCode="General">
                  <c:v>1200</c:v>
                </c:pt>
                <c:pt idx="2610" formatCode="General">
                  <c:v>1200</c:v>
                </c:pt>
                <c:pt idx="2611" formatCode="General">
                  <c:v>1200</c:v>
                </c:pt>
                <c:pt idx="2612" formatCode="General">
                  <c:v>1200</c:v>
                </c:pt>
                <c:pt idx="2613" formatCode="General">
                  <c:v>1200</c:v>
                </c:pt>
                <c:pt idx="2614" formatCode="General">
                  <c:v>1200</c:v>
                </c:pt>
                <c:pt idx="2615" formatCode="General">
                  <c:v>1200</c:v>
                </c:pt>
                <c:pt idx="2616" formatCode="General">
                  <c:v>1200</c:v>
                </c:pt>
                <c:pt idx="2617" formatCode="General">
                  <c:v>1200</c:v>
                </c:pt>
                <c:pt idx="2618" formatCode="General">
                  <c:v>1200</c:v>
                </c:pt>
                <c:pt idx="2619" formatCode="General">
                  <c:v>1200</c:v>
                </c:pt>
                <c:pt idx="2620" formatCode="General">
                  <c:v>1200</c:v>
                </c:pt>
                <c:pt idx="2621" formatCode="General">
                  <c:v>1200</c:v>
                </c:pt>
                <c:pt idx="2622" formatCode="General">
                  <c:v>1200</c:v>
                </c:pt>
                <c:pt idx="2623" formatCode="General">
                  <c:v>1200</c:v>
                </c:pt>
                <c:pt idx="2624" formatCode="General">
                  <c:v>1200</c:v>
                </c:pt>
                <c:pt idx="2625" formatCode="General">
                  <c:v>1200</c:v>
                </c:pt>
                <c:pt idx="2626" formatCode="General">
                  <c:v>1200</c:v>
                </c:pt>
                <c:pt idx="2627" formatCode="General">
                  <c:v>1200</c:v>
                </c:pt>
                <c:pt idx="2628" formatCode="General">
                  <c:v>1200</c:v>
                </c:pt>
                <c:pt idx="2629" formatCode="General">
                  <c:v>1200</c:v>
                </c:pt>
                <c:pt idx="2630" formatCode="General">
                  <c:v>1200</c:v>
                </c:pt>
                <c:pt idx="2631" formatCode="General">
                  <c:v>1200</c:v>
                </c:pt>
                <c:pt idx="2632" formatCode="General">
                  <c:v>1200</c:v>
                </c:pt>
                <c:pt idx="2633" formatCode="General">
                  <c:v>1200</c:v>
                </c:pt>
                <c:pt idx="2634" formatCode="General">
                  <c:v>1200</c:v>
                </c:pt>
                <c:pt idx="2635" formatCode="General">
                  <c:v>1200</c:v>
                </c:pt>
                <c:pt idx="2636" formatCode="General">
                  <c:v>1200</c:v>
                </c:pt>
                <c:pt idx="2637" formatCode="General">
                  <c:v>1200</c:v>
                </c:pt>
                <c:pt idx="2638" formatCode="General">
                  <c:v>1200</c:v>
                </c:pt>
                <c:pt idx="2639" formatCode="General">
                  <c:v>1200</c:v>
                </c:pt>
                <c:pt idx="2640" formatCode="General">
                  <c:v>1200</c:v>
                </c:pt>
                <c:pt idx="2641" formatCode="General">
                  <c:v>1200</c:v>
                </c:pt>
                <c:pt idx="2642" formatCode="General">
                  <c:v>1200</c:v>
                </c:pt>
                <c:pt idx="2643" formatCode="General">
                  <c:v>1200</c:v>
                </c:pt>
                <c:pt idx="2644" formatCode="General">
                  <c:v>1200</c:v>
                </c:pt>
                <c:pt idx="2645" formatCode="General">
                  <c:v>1200</c:v>
                </c:pt>
                <c:pt idx="2646" formatCode="General">
                  <c:v>1200</c:v>
                </c:pt>
                <c:pt idx="2647" formatCode="General">
                  <c:v>1200</c:v>
                </c:pt>
                <c:pt idx="2648" formatCode="General">
                  <c:v>1200</c:v>
                </c:pt>
                <c:pt idx="2649" formatCode="General">
                  <c:v>1200</c:v>
                </c:pt>
                <c:pt idx="2650" formatCode="General">
                  <c:v>1200</c:v>
                </c:pt>
                <c:pt idx="2651" formatCode="General">
                  <c:v>1200</c:v>
                </c:pt>
                <c:pt idx="2652" formatCode="General">
                  <c:v>1200</c:v>
                </c:pt>
                <c:pt idx="2653" formatCode="General">
                  <c:v>1200</c:v>
                </c:pt>
                <c:pt idx="2654" formatCode="General">
                  <c:v>1200</c:v>
                </c:pt>
                <c:pt idx="2655" formatCode="General">
                  <c:v>1200</c:v>
                </c:pt>
                <c:pt idx="2656" formatCode="General">
                  <c:v>1200</c:v>
                </c:pt>
                <c:pt idx="2657" formatCode="General">
                  <c:v>1200</c:v>
                </c:pt>
                <c:pt idx="2658" formatCode="General">
                  <c:v>1200</c:v>
                </c:pt>
                <c:pt idx="2659" formatCode="General">
                  <c:v>1200</c:v>
                </c:pt>
                <c:pt idx="2660" formatCode="General">
                  <c:v>1200</c:v>
                </c:pt>
                <c:pt idx="2661" formatCode="General">
                  <c:v>1200</c:v>
                </c:pt>
                <c:pt idx="2662" formatCode="General">
                  <c:v>1200</c:v>
                </c:pt>
                <c:pt idx="2663" formatCode="General">
                  <c:v>1200</c:v>
                </c:pt>
                <c:pt idx="2664" formatCode="General">
                  <c:v>1200</c:v>
                </c:pt>
                <c:pt idx="2665" formatCode="General">
                  <c:v>1200</c:v>
                </c:pt>
                <c:pt idx="2666" formatCode="General">
                  <c:v>1200</c:v>
                </c:pt>
                <c:pt idx="2667" formatCode="General">
                  <c:v>1200</c:v>
                </c:pt>
                <c:pt idx="2668" formatCode="General">
                  <c:v>1200</c:v>
                </c:pt>
                <c:pt idx="2669" formatCode="General">
                  <c:v>1200</c:v>
                </c:pt>
                <c:pt idx="2670" formatCode="General">
                  <c:v>1200</c:v>
                </c:pt>
                <c:pt idx="2671" formatCode="General">
                  <c:v>1200</c:v>
                </c:pt>
                <c:pt idx="2672" formatCode="General">
                  <c:v>1200</c:v>
                </c:pt>
                <c:pt idx="2673" formatCode="General">
                  <c:v>1200</c:v>
                </c:pt>
                <c:pt idx="2674" formatCode="General">
                  <c:v>1200</c:v>
                </c:pt>
                <c:pt idx="2675" formatCode="General">
                  <c:v>1200</c:v>
                </c:pt>
                <c:pt idx="2676" formatCode="General">
                  <c:v>1200</c:v>
                </c:pt>
                <c:pt idx="2677" formatCode="General">
                  <c:v>1200</c:v>
                </c:pt>
                <c:pt idx="2678" formatCode="General">
                  <c:v>1200</c:v>
                </c:pt>
                <c:pt idx="2679" formatCode="General">
                  <c:v>1200</c:v>
                </c:pt>
                <c:pt idx="2680" formatCode="General">
                  <c:v>1200</c:v>
                </c:pt>
                <c:pt idx="2681" formatCode="General">
                  <c:v>1200</c:v>
                </c:pt>
                <c:pt idx="2682" formatCode="General">
                  <c:v>1200</c:v>
                </c:pt>
                <c:pt idx="2683" formatCode="General">
                  <c:v>1200</c:v>
                </c:pt>
                <c:pt idx="2684" formatCode="General">
                  <c:v>1200</c:v>
                </c:pt>
                <c:pt idx="2685" formatCode="General">
                  <c:v>1200</c:v>
                </c:pt>
                <c:pt idx="2686" formatCode="General">
                  <c:v>1200</c:v>
                </c:pt>
                <c:pt idx="2687" formatCode="General">
                  <c:v>1200</c:v>
                </c:pt>
                <c:pt idx="2688" formatCode="General">
                  <c:v>1200</c:v>
                </c:pt>
                <c:pt idx="2689" formatCode="General">
                  <c:v>1200</c:v>
                </c:pt>
                <c:pt idx="2690" formatCode="General">
                  <c:v>1200</c:v>
                </c:pt>
                <c:pt idx="2691" formatCode="General">
                  <c:v>1200</c:v>
                </c:pt>
                <c:pt idx="2692" formatCode="General">
                  <c:v>1200</c:v>
                </c:pt>
                <c:pt idx="2693" formatCode="General">
                  <c:v>1200</c:v>
                </c:pt>
                <c:pt idx="2694" formatCode="General">
                  <c:v>1200</c:v>
                </c:pt>
                <c:pt idx="2695" formatCode="General">
                  <c:v>1200</c:v>
                </c:pt>
                <c:pt idx="2696" formatCode="General">
                  <c:v>1200</c:v>
                </c:pt>
                <c:pt idx="2697" formatCode="General">
                  <c:v>1200</c:v>
                </c:pt>
                <c:pt idx="2698" formatCode="General">
                  <c:v>1200</c:v>
                </c:pt>
                <c:pt idx="2699" formatCode="General">
                  <c:v>1200</c:v>
                </c:pt>
                <c:pt idx="2700" formatCode="General">
                  <c:v>1200</c:v>
                </c:pt>
                <c:pt idx="2701" formatCode="General">
                  <c:v>1200</c:v>
                </c:pt>
                <c:pt idx="2702" formatCode="General">
                  <c:v>1200</c:v>
                </c:pt>
                <c:pt idx="2703" formatCode="General">
                  <c:v>1200</c:v>
                </c:pt>
                <c:pt idx="2704" formatCode="General">
                  <c:v>1200</c:v>
                </c:pt>
                <c:pt idx="2705" formatCode="General">
                  <c:v>1200</c:v>
                </c:pt>
                <c:pt idx="2706" formatCode="General">
                  <c:v>1200</c:v>
                </c:pt>
                <c:pt idx="2707" formatCode="General">
                  <c:v>1200</c:v>
                </c:pt>
                <c:pt idx="2708" formatCode="General">
                  <c:v>1200</c:v>
                </c:pt>
                <c:pt idx="2709" formatCode="General">
                  <c:v>1200</c:v>
                </c:pt>
                <c:pt idx="2710" formatCode="General">
                  <c:v>1200</c:v>
                </c:pt>
                <c:pt idx="2711" formatCode="General">
                  <c:v>1200</c:v>
                </c:pt>
                <c:pt idx="2712" formatCode="General">
                  <c:v>1200</c:v>
                </c:pt>
                <c:pt idx="2713" formatCode="General">
                  <c:v>1200</c:v>
                </c:pt>
                <c:pt idx="2714" formatCode="General">
                  <c:v>1200</c:v>
                </c:pt>
                <c:pt idx="2715" formatCode="General">
                  <c:v>1200</c:v>
                </c:pt>
                <c:pt idx="2716" formatCode="General">
                  <c:v>1200</c:v>
                </c:pt>
                <c:pt idx="2717" formatCode="General">
                  <c:v>1200</c:v>
                </c:pt>
                <c:pt idx="2718" formatCode="General">
                  <c:v>1200</c:v>
                </c:pt>
                <c:pt idx="2719" formatCode="General">
                  <c:v>1200</c:v>
                </c:pt>
                <c:pt idx="2720" formatCode="General">
                  <c:v>1200</c:v>
                </c:pt>
                <c:pt idx="2721" formatCode="General">
                  <c:v>1200</c:v>
                </c:pt>
                <c:pt idx="2722" formatCode="General">
                  <c:v>1200</c:v>
                </c:pt>
                <c:pt idx="2723" formatCode="General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E46-4F28-B774-C587E49A02CE}"/>
            </c:ext>
          </c:extLst>
        </c:ser>
        <c:ser>
          <c:idx val="12"/>
          <c:order val="12"/>
          <c:tx>
            <c:v>Population 1300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den'!$J$57590:$J$59763</c:f>
              <c:numCache>
                <c:formatCode>0.00E+00</c:formatCode>
                <c:ptCount val="2174"/>
                <c:pt idx="0">
                  <c:v>7.6900000000000004E-4</c:v>
                </c:pt>
                <c:pt idx="1">
                  <c:v>7.6900000000000004E-4</c:v>
                </c:pt>
                <c:pt idx="2">
                  <c:v>7.6900000000000004E-4</c:v>
                </c:pt>
                <c:pt idx="3">
                  <c:v>7.6900000000000004E-4</c:v>
                </c:pt>
                <c:pt idx="4">
                  <c:v>7.6900000000000004E-4</c:v>
                </c:pt>
                <c:pt idx="5">
                  <c:v>7.6900000000000004E-4</c:v>
                </c:pt>
                <c:pt idx="6">
                  <c:v>7.6900000000000004E-4</c:v>
                </c:pt>
                <c:pt idx="7">
                  <c:v>7.6900000000000004E-4</c:v>
                </c:pt>
                <c:pt idx="8">
                  <c:v>7.6900000000000004E-4</c:v>
                </c:pt>
                <c:pt idx="9">
                  <c:v>7.6900000000000004E-4</c:v>
                </c:pt>
                <c:pt idx="10">
                  <c:v>7.6900000000000004E-4</c:v>
                </c:pt>
                <c:pt idx="11">
                  <c:v>7.6900000000000004E-4</c:v>
                </c:pt>
                <c:pt idx="12">
                  <c:v>7.6900000000000004E-4</c:v>
                </c:pt>
                <c:pt idx="13">
                  <c:v>7.6900000000000004E-4</c:v>
                </c:pt>
                <c:pt idx="14">
                  <c:v>7.6900000000000004E-4</c:v>
                </c:pt>
                <c:pt idx="15">
                  <c:v>7.6900000000000004E-4</c:v>
                </c:pt>
                <c:pt idx="16">
                  <c:v>7.6900000000000004E-4</c:v>
                </c:pt>
                <c:pt idx="17">
                  <c:v>7.6900000000000004E-4</c:v>
                </c:pt>
                <c:pt idx="18">
                  <c:v>7.6900000000000004E-4</c:v>
                </c:pt>
                <c:pt idx="19">
                  <c:v>7.6900000000000004E-4</c:v>
                </c:pt>
                <c:pt idx="20">
                  <c:v>7.6900000000000004E-4</c:v>
                </c:pt>
                <c:pt idx="21">
                  <c:v>7.6900000000000004E-4</c:v>
                </c:pt>
                <c:pt idx="22">
                  <c:v>7.6900000000000004E-4</c:v>
                </c:pt>
                <c:pt idx="23">
                  <c:v>7.6900000000000004E-4</c:v>
                </c:pt>
                <c:pt idx="24">
                  <c:v>7.6900000000000004E-4</c:v>
                </c:pt>
                <c:pt idx="25">
                  <c:v>7.6900000000000004E-4</c:v>
                </c:pt>
                <c:pt idx="26">
                  <c:v>7.6900000000000004E-4</c:v>
                </c:pt>
                <c:pt idx="27">
                  <c:v>7.6900000000000004E-4</c:v>
                </c:pt>
                <c:pt idx="28">
                  <c:v>7.6900000000000004E-4</c:v>
                </c:pt>
                <c:pt idx="29">
                  <c:v>7.6900000000000004E-4</c:v>
                </c:pt>
                <c:pt idx="30">
                  <c:v>7.6900000000000004E-4</c:v>
                </c:pt>
                <c:pt idx="31">
                  <c:v>7.6900000000000004E-4</c:v>
                </c:pt>
                <c:pt idx="32">
                  <c:v>7.6900000000000004E-4</c:v>
                </c:pt>
                <c:pt idx="33">
                  <c:v>7.6900000000000004E-4</c:v>
                </c:pt>
                <c:pt idx="34">
                  <c:v>7.6900000000000004E-4</c:v>
                </c:pt>
                <c:pt idx="35">
                  <c:v>7.6900000000000004E-4</c:v>
                </c:pt>
                <c:pt idx="36">
                  <c:v>7.6900000000000004E-4</c:v>
                </c:pt>
                <c:pt idx="37">
                  <c:v>7.6900000000000004E-4</c:v>
                </c:pt>
                <c:pt idx="38">
                  <c:v>7.6900000000000004E-4</c:v>
                </c:pt>
                <c:pt idx="39">
                  <c:v>7.6900000000000004E-4</c:v>
                </c:pt>
                <c:pt idx="40">
                  <c:v>7.6900000000000004E-4</c:v>
                </c:pt>
                <c:pt idx="41">
                  <c:v>7.6900000000000004E-4</c:v>
                </c:pt>
                <c:pt idx="42">
                  <c:v>7.6900000000000004E-4</c:v>
                </c:pt>
                <c:pt idx="43">
                  <c:v>7.6900000000000004E-4</c:v>
                </c:pt>
                <c:pt idx="44">
                  <c:v>7.6900000000000004E-4</c:v>
                </c:pt>
                <c:pt idx="45">
                  <c:v>7.6900000000000004E-4</c:v>
                </c:pt>
                <c:pt idx="46">
                  <c:v>7.6900000000000004E-4</c:v>
                </c:pt>
                <c:pt idx="47">
                  <c:v>7.6900000000000004E-4</c:v>
                </c:pt>
                <c:pt idx="48">
                  <c:v>7.6900000000000004E-4</c:v>
                </c:pt>
                <c:pt idx="49">
                  <c:v>7.6900000000000004E-4</c:v>
                </c:pt>
                <c:pt idx="50">
                  <c:v>7.6900000000000004E-4</c:v>
                </c:pt>
                <c:pt idx="51">
                  <c:v>7.6900000000000004E-4</c:v>
                </c:pt>
                <c:pt idx="52">
                  <c:v>7.6900000000000004E-4</c:v>
                </c:pt>
                <c:pt idx="53">
                  <c:v>7.6900000000000004E-4</c:v>
                </c:pt>
                <c:pt idx="54">
                  <c:v>7.6900000000000004E-4</c:v>
                </c:pt>
                <c:pt idx="55">
                  <c:v>7.6900000000000004E-4</c:v>
                </c:pt>
                <c:pt idx="56">
                  <c:v>7.6900000000000004E-4</c:v>
                </c:pt>
                <c:pt idx="57">
                  <c:v>7.6900000000000004E-4</c:v>
                </c:pt>
                <c:pt idx="58">
                  <c:v>7.6900000000000004E-4</c:v>
                </c:pt>
                <c:pt idx="59">
                  <c:v>7.6900000000000004E-4</c:v>
                </c:pt>
                <c:pt idx="60">
                  <c:v>7.6900000000000004E-4</c:v>
                </c:pt>
                <c:pt idx="61">
                  <c:v>7.6900000000000004E-4</c:v>
                </c:pt>
                <c:pt idx="62">
                  <c:v>7.6900000000000004E-4</c:v>
                </c:pt>
                <c:pt idx="63">
                  <c:v>7.6900000000000004E-4</c:v>
                </c:pt>
                <c:pt idx="64">
                  <c:v>7.6900000000000004E-4</c:v>
                </c:pt>
                <c:pt idx="65">
                  <c:v>7.6999999999999996E-4</c:v>
                </c:pt>
                <c:pt idx="66">
                  <c:v>7.6999999999999996E-4</c:v>
                </c:pt>
                <c:pt idx="67">
                  <c:v>7.6999999999999996E-4</c:v>
                </c:pt>
                <c:pt idx="68">
                  <c:v>7.6999999999999996E-4</c:v>
                </c:pt>
                <c:pt idx="69">
                  <c:v>7.6999999999999996E-4</c:v>
                </c:pt>
                <c:pt idx="70">
                  <c:v>7.6999999999999996E-4</c:v>
                </c:pt>
                <c:pt idx="71">
                  <c:v>7.6999999999999996E-4</c:v>
                </c:pt>
                <c:pt idx="72">
                  <c:v>7.6999999999999996E-4</c:v>
                </c:pt>
                <c:pt idx="73">
                  <c:v>7.6999999999999996E-4</c:v>
                </c:pt>
                <c:pt idx="74">
                  <c:v>7.6999999999999996E-4</c:v>
                </c:pt>
                <c:pt idx="75">
                  <c:v>7.6999999999999996E-4</c:v>
                </c:pt>
                <c:pt idx="76">
                  <c:v>7.6999999999999996E-4</c:v>
                </c:pt>
                <c:pt idx="77">
                  <c:v>7.6999999999999996E-4</c:v>
                </c:pt>
                <c:pt idx="78">
                  <c:v>7.6999999999999996E-4</c:v>
                </c:pt>
                <c:pt idx="79">
                  <c:v>7.6999999999999996E-4</c:v>
                </c:pt>
                <c:pt idx="80">
                  <c:v>7.6999999999999996E-4</c:v>
                </c:pt>
                <c:pt idx="81">
                  <c:v>7.6999999999999996E-4</c:v>
                </c:pt>
                <c:pt idx="82">
                  <c:v>7.6999999999999996E-4</c:v>
                </c:pt>
                <c:pt idx="83">
                  <c:v>7.6999999999999996E-4</c:v>
                </c:pt>
                <c:pt idx="84">
                  <c:v>7.6999999999999996E-4</c:v>
                </c:pt>
                <c:pt idx="85">
                  <c:v>7.6999999999999996E-4</c:v>
                </c:pt>
                <c:pt idx="86" formatCode="General">
                  <c:v>1.539646E-3</c:v>
                </c:pt>
                <c:pt idx="87" formatCode="General">
                  <c:v>1.539646E-3</c:v>
                </c:pt>
                <c:pt idx="88" formatCode="General">
                  <c:v>1.539646E-3</c:v>
                </c:pt>
                <c:pt idx="89" formatCode="General">
                  <c:v>1.539646E-3</c:v>
                </c:pt>
                <c:pt idx="90" formatCode="General">
                  <c:v>1.539646E-3</c:v>
                </c:pt>
                <c:pt idx="91" formatCode="General">
                  <c:v>1.539646E-3</c:v>
                </c:pt>
                <c:pt idx="92" formatCode="General">
                  <c:v>1.539646E-3</c:v>
                </c:pt>
                <c:pt idx="93" formatCode="General">
                  <c:v>1.539646E-3</c:v>
                </c:pt>
                <c:pt idx="94" formatCode="General">
                  <c:v>1.539646E-3</c:v>
                </c:pt>
                <c:pt idx="95" formatCode="General">
                  <c:v>1.539646E-3</c:v>
                </c:pt>
                <c:pt idx="96" formatCode="General">
                  <c:v>1.539646E-3</c:v>
                </c:pt>
                <c:pt idx="97" formatCode="General">
                  <c:v>1.539646E-3</c:v>
                </c:pt>
                <c:pt idx="98" formatCode="General">
                  <c:v>1.539646E-3</c:v>
                </c:pt>
                <c:pt idx="99" formatCode="General">
                  <c:v>1.539646E-3</c:v>
                </c:pt>
                <c:pt idx="100" formatCode="General">
                  <c:v>1.539646E-3</c:v>
                </c:pt>
                <c:pt idx="101" formatCode="General">
                  <c:v>1.539646E-3</c:v>
                </c:pt>
                <c:pt idx="102" formatCode="General">
                  <c:v>1.539646E-3</c:v>
                </c:pt>
                <c:pt idx="103" formatCode="General">
                  <c:v>1.539646E-3</c:v>
                </c:pt>
                <c:pt idx="104" formatCode="General">
                  <c:v>1.539646E-3</c:v>
                </c:pt>
                <c:pt idx="105" formatCode="General">
                  <c:v>1.539646E-3</c:v>
                </c:pt>
                <c:pt idx="106" formatCode="General">
                  <c:v>1.539646E-3</c:v>
                </c:pt>
                <c:pt idx="107" formatCode="General">
                  <c:v>1.539646E-3</c:v>
                </c:pt>
                <c:pt idx="108" formatCode="General">
                  <c:v>1.539646E-3</c:v>
                </c:pt>
                <c:pt idx="109" formatCode="General">
                  <c:v>1.539646E-3</c:v>
                </c:pt>
                <c:pt idx="110" formatCode="General">
                  <c:v>1.539646E-3</c:v>
                </c:pt>
                <c:pt idx="111" formatCode="General">
                  <c:v>1.539646E-3</c:v>
                </c:pt>
                <c:pt idx="112" formatCode="General">
                  <c:v>1.539646E-3</c:v>
                </c:pt>
                <c:pt idx="113" formatCode="General">
                  <c:v>1.540832E-3</c:v>
                </c:pt>
                <c:pt idx="114" formatCode="General">
                  <c:v>1.540832E-3</c:v>
                </c:pt>
                <c:pt idx="115" formatCode="General">
                  <c:v>1.540832E-3</c:v>
                </c:pt>
                <c:pt idx="116" formatCode="General">
                  <c:v>1.540832E-3</c:v>
                </c:pt>
                <c:pt idx="117" formatCode="General">
                  <c:v>1.540832E-3</c:v>
                </c:pt>
                <c:pt idx="118" formatCode="General">
                  <c:v>1.540832E-3</c:v>
                </c:pt>
                <c:pt idx="119" formatCode="General">
                  <c:v>1.540832E-3</c:v>
                </c:pt>
                <c:pt idx="120" formatCode="General">
                  <c:v>1.540832E-3</c:v>
                </c:pt>
                <c:pt idx="121" formatCode="General">
                  <c:v>1.540832E-3</c:v>
                </c:pt>
                <c:pt idx="122" formatCode="General">
                  <c:v>1.540832E-3</c:v>
                </c:pt>
                <c:pt idx="123" formatCode="General">
                  <c:v>1.540832E-3</c:v>
                </c:pt>
                <c:pt idx="124" formatCode="General">
                  <c:v>1.5420200000000001E-3</c:v>
                </c:pt>
                <c:pt idx="125" formatCode="General">
                  <c:v>1.5432099999999999E-3</c:v>
                </c:pt>
                <c:pt idx="126" formatCode="General">
                  <c:v>1.5432099999999999E-3</c:v>
                </c:pt>
                <c:pt idx="127" formatCode="General">
                  <c:v>1.5432099999999999E-3</c:v>
                </c:pt>
                <c:pt idx="128" formatCode="General">
                  <c:v>1.5432099999999999E-3</c:v>
                </c:pt>
                <c:pt idx="129" formatCode="General">
                  <c:v>1.5432099999999999E-3</c:v>
                </c:pt>
                <c:pt idx="130" formatCode="General">
                  <c:v>1.5432099999999999E-3</c:v>
                </c:pt>
                <c:pt idx="131" formatCode="General">
                  <c:v>1.5432099999999999E-3</c:v>
                </c:pt>
                <c:pt idx="132" formatCode="General">
                  <c:v>1.5432099999999999E-3</c:v>
                </c:pt>
                <c:pt idx="133" formatCode="General">
                  <c:v>1.5432099999999999E-3</c:v>
                </c:pt>
                <c:pt idx="134" formatCode="General">
                  <c:v>2.3201860000000001E-3</c:v>
                </c:pt>
                <c:pt idx="135" formatCode="General">
                  <c:v>2.3219809999999999E-3</c:v>
                </c:pt>
                <c:pt idx="136" formatCode="General">
                  <c:v>2.3219809999999999E-3</c:v>
                </c:pt>
                <c:pt idx="137" formatCode="General">
                  <c:v>2.3219809999999999E-3</c:v>
                </c:pt>
                <c:pt idx="138" formatCode="General">
                  <c:v>2.3219809999999999E-3</c:v>
                </c:pt>
                <c:pt idx="139" formatCode="General">
                  <c:v>2.3219809999999999E-3</c:v>
                </c:pt>
                <c:pt idx="140" formatCode="General">
                  <c:v>2.3219809999999999E-3</c:v>
                </c:pt>
                <c:pt idx="141" formatCode="General">
                  <c:v>2.3219809999999999E-3</c:v>
                </c:pt>
                <c:pt idx="142" formatCode="General">
                  <c:v>2.3219809999999999E-3</c:v>
                </c:pt>
                <c:pt idx="143" formatCode="General">
                  <c:v>2.3219809999999999E-3</c:v>
                </c:pt>
                <c:pt idx="144" formatCode="General">
                  <c:v>2.3219809999999999E-3</c:v>
                </c:pt>
                <c:pt idx="145" formatCode="General">
                  <c:v>3.0959749999999999E-3</c:v>
                </c:pt>
                <c:pt idx="146" formatCode="General">
                  <c:v>3.869969E-3</c:v>
                </c:pt>
                <c:pt idx="147" formatCode="General">
                  <c:v>3.8729670000000002E-3</c:v>
                </c:pt>
                <c:pt idx="148" formatCode="General">
                  <c:v>3.8729670000000002E-3</c:v>
                </c:pt>
                <c:pt idx="149" formatCode="General">
                  <c:v>3.8729670000000002E-3</c:v>
                </c:pt>
                <c:pt idx="150" formatCode="General">
                  <c:v>3.8729670000000002E-3</c:v>
                </c:pt>
                <c:pt idx="151" formatCode="General">
                  <c:v>3.8729670000000002E-3</c:v>
                </c:pt>
                <c:pt idx="152" formatCode="General">
                  <c:v>3.8729670000000002E-3</c:v>
                </c:pt>
                <c:pt idx="153" formatCode="General">
                  <c:v>3.8729670000000002E-3</c:v>
                </c:pt>
                <c:pt idx="154" formatCode="General">
                  <c:v>3.8729670000000002E-3</c:v>
                </c:pt>
                <c:pt idx="155" formatCode="General">
                  <c:v>6.206362E-3</c:v>
                </c:pt>
                <c:pt idx="156" formatCode="General">
                  <c:v>6.9821570000000001E-3</c:v>
                </c:pt>
                <c:pt idx="157" formatCode="General">
                  <c:v>6.9821570000000001E-3</c:v>
                </c:pt>
                <c:pt idx="158" formatCode="General">
                  <c:v>6.9821570000000001E-3</c:v>
                </c:pt>
                <c:pt idx="159" formatCode="General">
                  <c:v>6.9821570000000001E-3</c:v>
                </c:pt>
                <c:pt idx="160" formatCode="General">
                  <c:v>6.9821570000000001E-3</c:v>
                </c:pt>
                <c:pt idx="161" formatCode="General">
                  <c:v>6.9821570000000001E-3</c:v>
                </c:pt>
                <c:pt idx="162" formatCode="General">
                  <c:v>6.9821570000000001E-3</c:v>
                </c:pt>
                <c:pt idx="163" formatCode="General">
                  <c:v>6.9821570000000001E-3</c:v>
                </c:pt>
                <c:pt idx="164" formatCode="General">
                  <c:v>6.9821570000000001E-3</c:v>
                </c:pt>
                <c:pt idx="165" formatCode="General">
                  <c:v>6.9821570000000001E-3</c:v>
                </c:pt>
                <c:pt idx="166" formatCode="General">
                  <c:v>6.9821570000000001E-3</c:v>
                </c:pt>
                <c:pt idx="167" formatCode="General">
                  <c:v>6.9821570000000001E-3</c:v>
                </c:pt>
                <c:pt idx="168" formatCode="General">
                  <c:v>7.7639750000000002E-3</c:v>
                </c:pt>
                <c:pt idx="169" formatCode="General">
                  <c:v>7.7639750000000002E-3</c:v>
                </c:pt>
                <c:pt idx="170" formatCode="General">
                  <c:v>7.7639750000000002E-3</c:v>
                </c:pt>
                <c:pt idx="171" formatCode="General">
                  <c:v>7.7700080000000001E-3</c:v>
                </c:pt>
                <c:pt idx="172" formatCode="General">
                  <c:v>7.7700080000000001E-3</c:v>
                </c:pt>
                <c:pt idx="173" formatCode="General">
                  <c:v>7.7700080000000001E-3</c:v>
                </c:pt>
                <c:pt idx="174" formatCode="General">
                  <c:v>7.7700080000000001E-3</c:v>
                </c:pt>
                <c:pt idx="175" formatCode="General">
                  <c:v>7.7700080000000001E-3</c:v>
                </c:pt>
                <c:pt idx="176" formatCode="General">
                  <c:v>9.3240089999999994E-3</c:v>
                </c:pt>
                <c:pt idx="177" formatCode="General">
                  <c:v>9.3240089999999994E-3</c:v>
                </c:pt>
                <c:pt idx="178" formatCode="General">
                  <c:v>9.3240089999999994E-3</c:v>
                </c:pt>
                <c:pt idx="179" formatCode="General">
                  <c:v>9.3240089999999994E-3</c:v>
                </c:pt>
                <c:pt idx="180" formatCode="General">
                  <c:v>9.3240089999999994E-3</c:v>
                </c:pt>
                <c:pt idx="181" formatCode="General">
                  <c:v>9.3240089999999994E-3</c:v>
                </c:pt>
                <c:pt idx="182" formatCode="General">
                  <c:v>9.3312599999999992E-3</c:v>
                </c:pt>
                <c:pt idx="183" formatCode="General">
                  <c:v>9.3312599999999992E-3</c:v>
                </c:pt>
                <c:pt idx="184" formatCode="General">
                  <c:v>9.3312599999999992E-3</c:v>
                </c:pt>
                <c:pt idx="185" formatCode="General">
                  <c:v>9.3312599999999992E-3</c:v>
                </c:pt>
                <c:pt idx="186" formatCode="General">
                  <c:v>9.3312599999999992E-3</c:v>
                </c:pt>
                <c:pt idx="187" formatCode="General">
                  <c:v>9.3385210000000007E-3</c:v>
                </c:pt>
                <c:pt idx="188" formatCode="General">
                  <c:v>9.3385210000000007E-3</c:v>
                </c:pt>
                <c:pt idx="189" formatCode="General">
                  <c:v>1.0116732E-2</c:v>
                </c:pt>
                <c:pt idx="190" formatCode="General">
                  <c:v>1.0116732E-2</c:v>
                </c:pt>
                <c:pt idx="191" formatCode="General">
                  <c:v>1.0116732E-2</c:v>
                </c:pt>
                <c:pt idx="192" formatCode="General">
                  <c:v>1.0894941999999999E-2</c:v>
                </c:pt>
                <c:pt idx="193" formatCode="General">
                  <c:v>1.0894941999999999E-2</c:v>
                </c:pt>
                <c:pt idx="194" formatCode="General">
                  <c:v>1.0894941999999999E-2</c:v>
                </c:pt>
                <c:pt idx="195" formatCode="General">
                  <c:v>1.0894941999999999E-2</c:v>
                </c:pt>
                <c:pt idx="196" formatCode="General">
                  <c:v>1.0894941999999999E-2</c:v>
                </c:pt>
                <c:pt idx="197" formatCode="General">
                  <c:v>1.0894941999999999E-2</c:v>
                </c:pt>
                <c:pt idx="198" formatCode="General">
                  <c:v>1.0894941999999999E-2</c:v>
                </c:pt>
                <c:pt idx="199" formatCode="General">
                  <c:v>1.0894941999999999E-2</c:v>
                </c:pt>
                <c:pt idx="200" formatCode="General">
                  <c:v>1.0894941999999999E-2</c:v>
                </c:pt>
                <c:pt idx="201" formatCode="General">
                  <c:v>1.0894941999999999E-2</c:v>
                </c:pt>
                <c:pt idx="202" formatCode="General">
                  <c:v>1.0894941999999999E-2</c:v>
                </c:pt>
                <c:pt idx="203" formatCode="General">
                  <c:v>1.1673151999999999E-2</c:v>
                </c:pt>
                <c:pt idx="204" formatCode="General">
                  <c:v>1.1682243E-2</c:v>
                </c:pt>
                <c:pt idx="205" formatCode="General">
                  <c:v>1.1691348000000001E-2</c:v>
                </c:pt>
                <c:pt idx="206" formatCode="General">
                  <c:v>1.1691348000000001E-2</c:v>
                </c:pt>
                <c:pt idx="207" formatCode="General">
                  <c:v>1.1691348000000001E-2</c:v>
                </c:pt>
                <c:pt idx="208" formatCode="General">
                  <c:v>1.2470772E-2</c:v>
                </c:pt>
                <c:pt idx="209" formatCode="General">
                  <c:v>1.2470772E-2</c:v>
                </c:pt>
                <c:pt idx="210" formatCode="General">
                  <c:v>1.2470772E-2</c:v>
                </c:pt>
                <c:pt idx="211" formatCode="General">
                  <c:v>1.2470772E-2</c:v>
                </c:pt>
                <c:pt idx="212" formatCode="General">
                  <c:v>1.2480499000000001E-2</c:v>
                </c:pt>
                <c:pt idx="213" formatCode="General">
                  <c:v>1.2490242E-2</c:v>
                </c:pt>
                <c:pt idx="214" formatCode="General">
                  <c:v>1.2490242E-2</c:v>
                </c:pt>
                <c:pt idx="215" formatCode="General">
                  <c:v>1.2490242E-2</c:v>
                </c:pt>
                <c:pt idx="216" formatCode="General">
                  <c:v>1.2490242E-2</c:v>
                </c:pt>
                <c:pt idx="217" formatCode="General">
                  <c:v>1.2490242E-2</c:v>
                </c:pt>
                <c:pt idx="218" formatCode="General">
                  <c:v>1.2490242E-2</c:v>
                </c:pt>
                <c:pt idx="219" formatCode="General">
                  <c:v>1.2500000000000001E-2</c:v>
                </c:pt>
                <c:pt idx="220" formatCode="General">
                  <c:v>1.2500000000000001E-2</c:v>
                </c:pt>
                <c:pt idx="221" formatCode="General">
                  <c:v>1.2500000000000001E-2</c:v>
                </c:pt>
                <c:pt idx="222" formatCode="General">
                  <c:v>1.2500000000000001E-2</c:v>
                </c:pt>
                <c:pt idx="223" formatCode="General">
                  <c:v>1.2500000000000001E-2</c:v>
                </c:pt>
                <c:pt idx="224" formatCode="General">
                  <c:v>1.2500000000000001E-2</c:v>
                </c:pt>
                <c:pt idx="225" formatCode="General">
                  <c:v>1.3291634E-2</c:v>
                </c:pt>
                <c:pt idx="226" formatCode="General">
                  <c:v>1.4073495E-2</c:v>
                </c:pt>
                <c:pt idx="227" formatCode="General">
                  <c:v>1.4073495E-2</c:v>
                </c:pt>
                <c:pt idx="228" formatCode="General">
                  <c:v>1.4073495E-2</c:v>
                </c:pt>
                <c:pt idx="229" formatCode="General">
                  <c:v>1.4073495E-2</c:v>
                </c:pt>
                <c:pt idx="230" formatCode="General">
                  <c:v>1.4073495E-2</c:v>
                </c:pt>
                <c:pt idx="231" formatCode="General">
                  <c:v>1.4073495E-2</c:v>
                </c:pt>
                <c:pt idx="232" formatCode="General">
                  <c:v>1.4073495E-2</c:v>
                </c:pt>
                <c:pt idx="233" formatCode="General">
                  <c:v>1.4855356E-2</c:v>
                </c:pt>
                <c:pt idx="234" formatCode="General">
                  <c:v>1.5637216999999998E-2</c:v>
                </c:pt>
                <c:pt idx="235" formatCode="General">
                  <c:v>1.5637216999999998E-2</c:v>
                </c:pt>
                <c:pt idx="236" formatCode="General">
                  <c:v>1.5637216999999998E-2</c:v>
                </c:pt>
                <c:pt idx="237" formatCode="General">
                  <c:v>1.5637216999999998E-2</c:v>
                </c:pt>
                <c:pt idx="238" formatCode="General">
                  <c:v>1.5637216999999998E-2</c:v>
                </c:pt>
                <c:pt idx="239" formatCode="General">
                  <c:v>1.5649452000000001E-2</c:v>
                </c:pt>
                <c:pt idx="240" formatCode="General">
                  <c:v>1.6431925E-2</c:v>
                </c:pt>
                <c:pt idx="241" formatCode="General">
                  <c:v>1.6431925E-2</c:v>
                </c:pt>
                <c:pt idx="242" formatCode="General">
                  <c:v>1.6431925E-2</c:v>
                </c:pt>
                <c:pt idx="243" formatCode="General">
                  <c:v>1.6431925E-2</c:v>
                </c:pt>
                <c:pt idx="244" formatCode="General">
                  <c:v>1.6431925E-2</c:v>
                </c:pt>
                <c:pt idx="245" formatCode="General">
                  <c:v>1.6431925E-2</c:v>
                </c:pt>
                <c:pt idx="246" formatCode="General">
                  <c:v>1.7214396999999999E-2</c:v>
                </c:pt>
                <c:pt idx="247" formatCode="General">
                  <c:v>1.7241379000000001E-2</c:v>
                </c:pt>
                <c:pt idx="248" formatCode="General">
                  <c:v>1.7254901999999999E-2</c:v>
                </c:pt>
                <c:pt idx="249" formatCode="General">
                  <c:v>1.7254901999999999E-2</c:v>
                </c:pt>
                <c:pt idx="250" formatCode="General">
                  <c:v>1.7254901999999999E-2</c:v>
                </c:pt>
                <c:pt idx="251" formatCode="General">
                  <c:v>1.7254901999999999E-2</c:v>
                </c:pt>
                <c:pt idx="252" formatCode="General">
                  <c:v>1.7254901999999999E-2</c:v>
                </c:pt>
                <c:pt idx="253" formatCode="General">
                  <c:v>1.7282011E-2</c:v>
                </c:pt>
                <c:pt idx="254" formatCode="General">
                  <c:v>1.7282011E-2</c:v>
                </c:pt>
                <c:pt idx="255" formatCode="General">
                  <c:v>1.7295596999999999E-2</c:v>
                </c:pt>
                <c:pt idx="256" formatCode="General">
                  <c:v>1.7295596999999999E-2</c:v>
                </c:pt>
                <c:pt idx="257" formatCode="General">
                  <c:v>1.7295596999999999E-2</c:v>
                </c:pt>
                <c:pt idx="258" formatCode="General">
                  <c:v>1.7295596999999999E-2</c:v>
                </c:pt>
                <c:pt idx="259" formatCode="General">
                  <c:v>1.7295596999999999E-2</c:v>
                </c:pt>
                <c:pt idx="260" formatCode="General">
                  <c:v>1.8081760999999998E-2</c:v>
                </c:pt>
                <c:pt idx="261" formatCode="General">
                  <c:v>1.8081760999999998E-2</c:v>
                </c:pt>
                <c:pt idx="262" formatCode="General">
                  <c:v>1.8095987000000001E-2</c:v>
                </c:pt>
                <c:pt idx="263" formatCode="General">
                  <c:v>1.8124507000000002E-2</c:v>
                </c:pt>
                <c:pt idx="264" formatCode="General">
                  <c:v>1.8124507000000002E-2</c:v>
                </c:pt>
                <c:pt idx="265" formatCode="General">
                  <c:v>1.8124507000000002E-2</c:v>
                </c:pt>
                <c:pt idx="266" formatCode="General">
                  <c:v>1.8167457000000001E-2</c:v>
                </c:pt>
                <c:pt idx="267" formatCode="General">
                  <c:v>1.8167457000000001E-2</c:v>
                </c:pt>
                <c:pt idx="268" formatCode="General">
                  <c:v>1.9747234999999998E-2</c:v>
                </c:pt>
                <c:pt idx="269" formatCode="General">
                  <c:v>2.055336E-2</c:v>
                </c:pt>
                <c:pt idx="270" formatCode="General">
                  <c:v>2.055336E-2</c:v>
                </c:pt>
                <c:pt idx="271" formatCode="General">
                  <c:v>2.056962E-2</c:v>
                </c:pt>
                <c:pt idx="272" formatCode="General">
                  <c:v>2.056962E-2</c:v>
                </c:pt>
                <c:pt idx="273" formatCode="General">
                  <c:v>2.056962E-2</c:v>
                </c:pt>
                <c:pt idx="274" formatCode="General">
                  <c:v>2.2151898999999999E-2</c:v>
                </c:pt>
                <c:pt idx="275" formatCode="General">
                  <c:v>2.2169438E-2</c:v>
                </c:pt>
                <c:pt idx="276" formatCode="General">
                  <c:v>2.2961202999999999E-2</c:v>
                </c:pt>
                <c:pt idx="277" formatCode="General">
                  <c:v>2.2961202999999999E-2</c:v>
                </c:pt>
                <c:pt idx="278" formatCode="General">
                  <c:v>2.2979398000000002E-2</c:v>
                </c:pt>
                <c:pt idx="279" formatCode="General">
                  <c:v>2.2979398000000002E-2</c:v>
                </c:pt>
                <c:pt idx="280" formatCode="General">
                  <c:v>2.2979398000000002E-2</c:v>
                </c:pt>
                <c:pt idx="281" formatCode="General">
                  <c:v>2.2979398000000002E-2</c:v>
                </c:pt>
                <c:pt idx="282" formatCode="General">
                  <c:v>2.2997620999999999E-2</c:v>
                </c:pt>
                <c:pt idx="283" formatCode="General">
                  <c:v>2.3809523999999999E-2</c:v>
                </c:pt>
                <c:pt idx="284" formatCode="General">
                  <c:v>2.5396825000000001E-2</c:v>
                </c:pt>
                <c:pt idx="285" formatCode="General">
                  <c:v>2.5416998E-2</c:v>
                </c:pt>
                <c:pt idx="286" formatCode="General">
                  <c:v>2.5416998E-2</c:v>
                </c:pt>
                <c:pt idx="287" formatCode="General">
                  <c:v>2.7799840999999999E-2</c:v>
                </c:pt>
                <c:pt idx="288" formatCode="General">
                  <c:v>2.7799840999999999E-2</c:v>
                </c:pt>
                <c:pt idx="289" formatCode="General">
                  <c:v>2.7799840999999999E-2</c:v>
                </c:pt>
                <c:pt idx="290" formatCode="General">
                  <c:v>2.8594122E-2</c:v>
                </c:pt>
                <c:pt idx="291" formatCode="General">
                  <c:v>2.8616852000000002E-2</c:v>
                </c:pt>
                <c:pt idx="292" formatCode="General">
                  <c:v>2.9411764999999999E-2</c:v>
                </c:pt>
                <c:pt idx="293" formatCode="General">
                  <c:v>2.9411764999999999E-2</c:v>
                </c:pt>
                <c:pt idx="294" formatCode="General">
                  <c:v>2.9411764999999999E-2</c:v>
                </c:pt>
                <c:pt idx="295" formatCode="General">
                  <c:v>2.9435163E-2</c:v>
                </c:pt>
                <c:pt idx="296" formatCode="General">
                  <c:v>3.0303030000000002E-2</c:v>
                </c:pt>
                <c:pt idx="297" formatCode="General">
                  <c:v>3.0327215000000001E-2</c:v>
                </c:pt>
                <c:pt idx="298" formatCode="General">
                  <c:v>3.0351438000000001E-2</c:v>
                </c:pt>
                <c:pt idx="299" formatCode="General">
                  <c:v>3.115016E-2</c:v>
                </c:pt>
                <c:pt idx="300" formatCode="General">
                  <c:v>3.115016E-2</c:v>
                </c:pt>
                <c:pt idx="301" formatCode="General">
                  <c:v>3.115016E-2</c:v>
                </c:pt>
                <c:pt idx="302" formatCode="General">
                  <c:v>3.1175060000000001E-2</c:v>
                </c:pt>
                <c:pt idx="303" formatCode="General">
                  <c:v>3.1974420000000003E-2</c:v>
                </c:pt>
                <c:pt idx="304" formatCode="General">
                  <c:v>3.2773781000000002E-2</c:v>
                </c:pt>
                <c:pt idx="305" formatCode="General">
                  <c:v>3.2773781000000002E-2</c:v>
                </c:pt>
                <c:pt idx="306" formatCode="General">
                  <c:v>3.3573141000000001E-2</c:v>
                </c:pt>
                <c:pt idx="307" formatCode="General">
                  <c:v>3.3573141000000001E-2</c:v>
                </c:pt>
                <c:pt idx="308" formatCode="General">
                  <c:v>3.3573141000000001E-2</c:v>
                </c:pt>
                <c:pt idx="309" formatCode="General">
                  <c:v>3.3626902E-2</c:v>
                </c:pt>
                <c:pt idx="310" formatCode="General">
                  <c:v>3.3626902E-2</c:v>
                </c:pt>
                <c:pt idx="311" formatCode="General">
                  <c:v>3.3626902E-2</c:v>
                </c:pt>
                <c:pt idx="312" formatCode="General">
                  <c:v>3.4455128000000002E-2</c:v>
                </c:pt>
                <c:pt idx="313" formatCode="General">
                  <c:v>3.4482759000000002E-2</c:v>
                </c:pt>
                <c:pt idx="314" formatCode="General">
                  <c:v>3.4510433E-2</c:v>
                </c:pt>
                <c:pt idx="315" formatCode="General">
                  <c:v>3.4538153000000002E-2</c:v>
                </c:pt>
                <c:pt idx="316" formatCode="General">
                  <c:v>3.5369774999999999E-2</c:v>
                </c:pt>
                <c:pt idx="317" formatCode="General">
                  <c:v>3.7781349999999998E-2</c:v>
                </c:pt>
                <c:pt idx="318" formatCode="General">
                  <c:v>3.8585209000000002E-2</c:v>
                </c:pt>
                <c:pt idx="319" formatCode="General">
                  <c:v>3.9389067999999999E-2</c:v>
                </c:pt>
                <c:pt idx="320" formatCode="General">
                  <c:v>3.9389067999999999E-2</c:v>
                </c:pt>
                <c:pt idx="321" formatCode="General">
                  <c:v>3.9389067999999999E-2</c:v>
                </c:pt>
                <c:pt idx="322" formatCode="General">
                  <c:v>3.9420756000000001E-2</c:v>
                </c:pt>
                <c:pt idx="323" formatCode="General">
                  <c:v>4.0225260999999998E-2</c:v>
                </c:pt>
                <c:pt idx="324" formatCode="General">
                  <c:v>4.0257649E-2</c:v>
                </c:pt>
                <c:pt idx="325" formatCode="General">
                  <c:v>4.0257649E-2</c:v>
                </c:pt>
                <c:pt idx="326" formatCode="General">
                  <c:v>4.0257649E-2</c:v>
                </c:pt>
                <c:pt idx="327" formatCode="General">
                  <c:v>4.0257649E-2</c:v>
                </c:pt>
                <c:pt idx="328" formatCode="General">
                  <c:v>4.0257649E-2</c:v>
                </c:pt>
                <c:pt idx="329" formatCode="General">
                  <c:v>4.0257649E-2</c:v>
                </c:pt>
                <c:pt idx="330" formatCode="General">
                  <c:v>4.1935484000000002E-2</c:v>
                </c:pt>
                <c:pt idx="331" formatCode="General">
                  <c:v>4.1969329999999999E-2</c:v>
                </c:pt>
                <c:pt idx="332" formatCode="General">
                  <c:v>4.1969329999999999E-2</c:v>
                </c:pt>
                <c:pt idx="333" formatCode="General">
                  <c:v>4.2845594000000001E-2</c:v>
                </c:pt>
                <c:pt idx="334" formatCode="General">
                  <c:v>4.379562E-2</c:v>
                </c:pt>
                <c:pt idx="335" formatCode="General">
                  <c:v>4.4642857000000001E-2</c:v>
                </c:pt>
                <c:pt idx="336" formatCode="General">
                  <c:v>4.5491469999999999E-2</c:v>
                </c:pt>
                <c:pt idx="337" formatCode="General">
                  <c:v>4.6303817999999997E-2</c:v>
                </c:pt>
                <c:pt idx="338" formatCode="General">
                  <c:v>4.6341462999999999E-2</c:v>
                </c:pt>
                <c:pt idx="339" formatCode="General">
                  <c:v>4.6416937999999998E-2</c:v>
                </c:pt>
                <c:pt idx="340" formatCode="General">
                  <c:v>4.6416937999999998E-2</c:v>
                </c:pt>
                <c:pt idx="341" formatCode="General">
                  <c:v>4.6416937999999998E-2</c:v>
                </c:pt>
                <c:pt idx="342" formatCode="General">
                  <c:v>4.6416937999999998E-2</c:v>
                </c:pt>
                <c:pt idx="343" formatCode="General">
                  <c:v>4.7269763999999999E-2</c:v>
                </c:pt>
                <c:pt idx="344" formatCode="General">
                  <c:v>4.7269763999999999E-2</c:v>
                </c:pt>
                <c:pt idx="345" formatCode="General">
                  <c:v>4.8084759999999997E-2</c:v>
                </c:pt>
                <c:pt idx="346" formatCode="General">
                  <c:v>4.8084759999999997E-2</c:v>
                </c:pt>
                <c:pt idx="347" formatCode="General">
                  <c:v>4.8163264999999997E-2</c:v>
                </c:pt>
                <c:pt idx="348" formatCode="General">
                  <c:v>4.8242027999999999E-2</c:v>
                </c:pt>
                <c:pt idx="349" formatCode="General">
                  <c:v>4.8242027999999999E-2</c:v>
                </c:pt>
                <c:pt idx="350" formatCode="General">
                  <c:v>4.8281506000000002E-2</c:v>
                </c:pt>
                <c:pt idx="351" formatCode="General">
                  <c:v>4.9959049999999998E-2</c:v>
                </c:pt>
                <c:pt idx="352" formatCode="General">
                  <c:v>5.0861362E-2</c:v>
                </c:pt>
                <c:pt idx="353" formatCode="General">
                  <c:v>5.0903120000000003E-2</c:v>
                </c:pt>
                <c:pt idx="354" formatCode="General">
                  <c:v>5.2674896999999998E-2</c:v>
                </c:pt>
                <c:pt idx="355" formatCode="General">
                  <c:v>5.6013180000000003E-2</c:v>
                </c:pt>
                <c:pt idx="356" formatCode="General">
                  <c:v>5.6930692999999997E-2</c:v>
                </c:pt>
                <c:pt idx="357" formatCode="General">
                  <c:v>5.789909E-2</c:v>
                </c:pt>
                <c:pt idx="358" formatCode="General">
                  <c:v>5.789909E-2</c:v>
                </c:pt>
                <c:pt idx="359" formatCode="General">
                  <c:v>5.8726220000000003E-2</c:v>
                </c:pt>
                <c:pt idx="360" formatCode="General">
                  <c:v>6.038048E-2</c:v>
                </c:pt>
                <c:pt idx="361" formatCode="General">
                  <c:v>6.038048E-2</c:v>
                </c:pt>
                <c:pt idx="362" formatCode="General">
                  <c:v>6.038048E-2</c:v>
                </c:pt>
                <c:pt idx="363" formatCode="General">
                  <c:v>6.038048E-2</c:v>
                </c:pt>
                <c:pt idx="364" formatCode="General">
                  <c:v>6.1207610000000003E-2</c:v>
                </c:pt>
                <c:pt idx="365" formatCode="General">
                  <c:v>6.1258277999999999E-2</c:v>
                </c:pt>
                <c:pt idx="366" formatCode="General">
                  <c:v>6.1258277999999999E-2</c:v>
                </c:pt>
                <c:pt idx="367" formatCode="General">
                  <c:v>6.1309031E-2</c:v>
                </c:pt>
                <c:pt idx="368" formatCode="General">
                  <c:v>6.3018242000000002E-2</c:v>
                </c:pt>
                <c:pt idx="369" formatCode="General">
                  <c:v>6.4730289999999996E-2</c:v>
                </c:pt>
                <c:pt idx="370" formatCode="General">
                  <c:v>6.4730289999999996E-2</c:v>
                </c:pt>
                <c:pt idx="371" formatCode="General">
                  <c:v>6.5614618E-2</c:v>
                </c:pt>
                <c:pt idx="372" formatCode="General">
                  <c:v>6.6445183000000005E-2</c:v>
                </c:pt>
                <c:pt idx="373" formatCode="General">
                  <c:v>6.8162925999999999E-2</c:v>
                </c:pt>
                <c:pt idx="374" formatCode="General">
                  <c:v>6.8994181000000002E-2</c:v>
                </c:pt>
                <c:pt idx="375" formatCode="General">
                  <c:v>7.1547421E-2</c:v>
                </c:pt>
                <c:pt idx="376" formatCode="General">
                  <c:v>7.2379367999999999E-2</c:v>
                </c:pt>
                <c:pt idx="377" formatCode="General">
                  <c:v>7.4166667000000006E-2</c:v>
                </c:pt>
                <c:pt idx="378" formatCode="General">
                  <c:v>7.6794658000000002E-2</c:v>
                </c:pt>
                <c:pt idx="379" formatCode="General">
                  <c:v>7.6794658000000002E-2</c:v>
                </c:pt>
                <c:pt idx="380" formatCode="General">
                  <c:v>7.6858813999999998E-2</c:v>
                </c:pt>
                <c:pt idx="381" formatCode="General">
                  <c:v>7.6987448E-2</c:v>
                </c:pt>
                <c:pt idx="382" formatCode="General">
                  <c:v>7.7051926000000007E-2</c:v>
                </c:pt>
                <c:pt idx="383" formatCode="General">
                  <c:v>7.7246012000000003E-2</c:v>
                </c:pt>
                <c:pt idx="384" formatCode="General">
                  <c:v>7.7246012000000003E-2</c:v>
                </c:pt>
                <c:pt idx="385" formatCode="General">
                  <c:v>7.7310924000000003E-2</c:v>
                </c:pt>
                <c:pt idx="386" formatCode="General">
                  <c:v>7.8216989000000001E-2</c:v>
                </c:pt>
                <c:pt idx="387" formatCode="General">
                  <c:v>7.8216989000000001E-2</c:v>
                </c:pt>
                <c:pt idx="388" formatCode="General">
                  <c:v>7.9058032E-2</c:v>
                </c:pt>
                <c:pt idx="389" formatCode="General">
                  <c:v>7.9899075E-2</c:v>
                </c:pt>
                <c:pt idx="390" formatCode="General">
                  <c:v>8.0876158000000004E-2</c:v>
                </c:pt>
                <c:pt idx="391" formatCode="General">
                  <c:v>8.0944350999999998E-2</c:v>
                </c:pt>
                <c:pt idx="392" formatCode="General">
                  <c:v>8.1787521000000002E-2</c:v>
                </c:pt>
                <c:pt idx="393" formatCode="General">
                  <c:v>8.1787521000000002E-2</c:v>
                </c:pt>
                <c:pt idx="394" formatCode="General">
                  <c:v>8.2630691000000006E-2</c:v>
                </c:pt>
                <c:pt idx="395" formatCode="General">
                  <c:v>8.2700421999999996E-2</c:v>
                </c:pt>
                <c:pt idx="396" formatCode="General">
                  <c:v>8.3685545E-2</c:v>
                </c:pt>
                <c:pt idx="397" formatCode="General">
                  <c:v>8.3827264999999998E-2</c:v>
                </c:pt>
                <c:pt idx="398" formatCode="General">
                  <c:v>8.5520744999999995E-2</c:v>
                </c:pt>
                <c:pt idx="399" formatCode="General">
                  <c:v>8.7362171000000002E-2</c:v>
                </c:pt>
                <c:pt idx="400" formatCode="General">
                  <c:v>8.7362171000000002E-2</c:v>
                </c:pt>
                <c:pt idx="401" formatCode="General">
                  <c:v>8.8285229000000007E-2</c:v>
                </c:pt>
                <c:pt idx="402" formatCode="General">
                  <c:v>8.9983021999999996E-2</c:v>
                </c:pt>
                <c:pt idx="403" formatCode="General">
                  <c:v>9.0909090999999997E-2</c:v>
                </c:pt>
                <c:pt idx="404" formatCode="General">
                  <c:v>9.3617020999999995E-2</c:v>
                </c:pt>
                <c:pt idx="405" formatCode="General">
                  <c:v>9.3617020999999995E-2</c:v>
                </c:pt>
                <c:pt idx="406" formatCode="General">
                  <c:v>9.4790777000000007E-2</c:v>
                </c:pt>
                <c:pt idx="407" formatCode="General">
                  <c:v>9.5644748000000002E-2</c:v>
                </c:pt>
                <c:pt idx="408" formatCode="General">
                  <c:v>9.5726495999999994E-2</c:v>
                </c:pt>
                <c:pt idx="409" formatCode="General">
                  <c:v>9.5808382999999997E-2</c:v>
                </c:pt>
                <c:pt idx="410" formatCode="General">
                  <c:v>9.5890410999999995E-2</c:v>
                </c:pt>
                <c:pt idx="411" formatCode="General">
                  <c:v>9.7686375000000006E-2</c:v>
                </c:pt>
                <c:pt idx="412" formatCode="General">
                  <c:v>9.8797251000000003E-2</c:v>
                </c:pt>
                <c:pt idx="413" formatCode="General">
                  <c:v>9.8967297999999995E-2</c:v>
                </c:pt>
                <c:pt idx="414" formatCode="General">
                  <c:v>9.9137930999999999E-2</c:v>
                </c:pt>
                <c:pt idx="415" formatCode="General">
                  <c:v>9.9394987000000004E-2</c:v>
                </c:pt>
                <c:pt idx="416" formatCode="General">
                  <c:v>0.10043290000000001</c:v>
                </c:pt>
                <c:pt idx="417" formatCode="General">
                  <c:v>0.102164502</c:v>
                </c:pt>
                <c:pt idx="418" formatCode="General">
                  <c:v>0.103896104</c:v>
                </c:pt>
                <c:pt idx="419" formatCode="General">
                  <c:v>0.103896104</c:v>
                </c:pt>
                <c:pt idx="420" formatCode="General">
                  <c:v>0.105627706</c:v>
                </c:pt>
                <c:pt idx="421" formatCode="General">
                  <c:v>0.10571923699999999</c:v>
                </c:pt>
                <c:pt idx="422" formatCode="General">
                  <c:v>0.106770833</c:v>
                </c:pt>
                <c:pt idx="423" formatCode="General">
                  <c:v>0.107049608</c:v>
                </c:pt>
                <c:pt idx="424" formatCode="General">
                  <c:v>0.10791993</c:v>
                </c:pt>
                <c:pt idx="425" formatCode="General">
                  <c:v>0.109660574</c:v>
                </c:pt>
                <c:pt idx="426" formatCode="General">
                  <c:v>0.109947644</c:v>
                </c:pt>
                <c:pt idx="427" formatCode="General">
                  <c:v>0.11373578299999999</c:v>
                </c:pt>
                <c:pt idx="428" formatCode="General">
                  <c:v>0.113835377</c:v>
                </c:pt>
                <c:pt idx="429" formatCode="General">
                  <c:v>0.114811569</c:v>
                </c:pt>
                <c:pt idx="430" formatCode="General">
                  <c:v>0.11599297</c:v>
                </c:pt>
                <c:pt idx="431" formatCode="General">
                  <c:v>0.116974494</c:v>
                </c:pt>
                <c:pt idx="432" formatCode="General">
                  <c:v>0.118270079</c:v>
                </c:pt>
                <c:pt idx="433" formatCode="General">
                  <c:v>0.120917917</c:v>
                </c:pt>
                <c:pt idx="434" formatCode="General">
                  <c:v>0.122900088</c:v>
                </c:pt>
                <c:pt idx="435" formatCode="General">
                  <c:v>0.124778761</c:v>
                </c:pt>
                <c:pt idx="436" formatCode="General">
                  <c:v>0.12777284799999999</c:v>
                </c:pt>
                <c:pt idx="437" formatCode="General">
                  <c:v>0.129662522</c:v>
                </c:pt>
                <c:pt idx="438" formatCode="General">
                  <c:v>0.129662522</c:v>
                </c:pt>
                <c:pt idx="439" formatCode="General">
                  <c:v>0.12977777800000001</c:v>
                </c:pt>
                <c:pt idx="440" formatCode="General">
                  <c:v>0.12989323799999999</c:v>
                </c:pt>
                <c:pt idx="441" formatCode="General">
                  <c:v>0.13000890500000001</c:v>
                </c:pt>
                <c:pt idx="442" formatCode="General">
                  <c:v>0.13125000000000001</c:v>
                </c:pt>
                <c:pt idx="443" formatCode="General">
                  <c:v>0.13315460200000001</c:v>
                </c:pt>
                <c:pt idx="444" formatCode="General">
                  <c:v>0.13583556699999999</c:v>
                </c:pt>
                <c:pt idx="445" formatCode="General">
                  <c:v>0.13583556699999999</c:v>
                </c:pt>
                <c:pt idx="446" formatCode="General">
                  <c:v>0.13583556699999999</c:v>
                </c:pt>
                <c:pt idx="447" formatCode="General">
                  <c:v>0.13864042900000001</c:v>
                </c:pt>
                <c:pt idx="448" formatCode="General">
                  <c:v>0.141323792</c:v>
                </c:pt>
                <c:pt idx="449" formatCode="General">
                  <c:v>0.14247311800000001</c:v>
                </c:pt>
                <c:pt idx="450" formatCode="General">
                  <c:v>0.14336917599999999</c:v>
                </c:pt>
                <c:pt idx="451" formatCode="General">
                  <c:v>0.14631956900000001</c:v>
                </c:pt>
                <c:pt idx="452" formatCode="General">
                  <c:v>0.14734950599999999</c:v>
                </c:pt>
                <c:pt idx="453" formatCode="General">
                  <c:v>0.151351351</c:v>
                </c:pt>
                <c:pt idx="454" formatCode="General">
                  <c:v>0.15148782699999999</c:v>
                </c:pt>
                <c:pt idx="455" formatCode="General">
                  <c:v>0.153429603</c:v>
                </c:pt>
                <c:pt idx="456" formatCode="General">
                  <c:v>0.154611212</c:v>
                </c:pt>
                <c:pt idx="457" formatCode="General">
                  <c:v>0.157751587</c:v>
                </c:pt>
                <c:pt idx="458" formatCode="General">
                  <c:v>0.15880217799999999</c:v>
                </c:pt>
                <c:pt idx="459" formatCode="General">
                  <c:v>0.15880217799999999</c:v>
                </c:pt>
                <c:pt idx="460" formatCode="General">
                  <c:v>0.159709619</c:v>
                </c:pt>
                <c:pt idx="461" formatCode="General">
                  <c:v>0.16076294299999999</c:v>
                </c:pt>
                <c:pt idx="462" formatCode="General">
                  <c:v>0.161965423</c:v>
                </c:pt>
                <c:pt idx="463" formatCode="General">
                  <c:v>0.164695177</c:v>
                </c:pt>
                <c:pt idx="464" formatCode="General">
                  <c:v>0.16560509600000001</c:v>
                </c:pt>
                <c:pt idx="465" formatCode="General">
                  <c:v>0.16575592</c:v>
                </c:pt>
                <c:pt idx="466" formatCode="General">
                  <c:v>0.16575592</c:v>
                </c:pt>
                <c:pt idx="467" formatCode="General">
                  <c:v>0.16590701899999999</c:v>
                </c:pt>
                <c:pt idx="468" formatCode="General">
                  <c:v>0.166970803</c:v>
                </c:pt>
                <c:pt idx="469" formatCode="General">
                  <c:v>0.16773602200000001</c:v>
                </c:pt>
                <c:pt idx="470" formatCode="General">
                  <c:v>0.16988062400000001</c:v>
                </c:pt>
                <c:pt idx="471" formatCode="General">
                  <c:v>0.17003676500000001</c:v>
                </c:pt>
                <c:pt idx="472" formatCode="General">
                  <c:v>0.171875</c:v>
                </c:pt>
                <c:pt idx="473" formatCode="General">
                  <c:v>0.17295308200000001</c:v>
                </c:pt>
                <c:pt idx="474" formatCode="General">
                  <c:v>0.17603686599999999</c:v>
                </c:pt>
                <c:pt idx="475" formatCode="General">
                  <c:v>0.17744916799999999</c:v>
                </c:pt>
                <c:pt idx="476" formatCode="General">
                  <c:v>0.178373383</c:v>
                </c:pt>
                <c:pt idx="477" formatCode="General">
                  <c:v>0.18038852899999999</c:v>
                </c:pt>
                <c:pt idx="478" formatCode="General">
                  <c:v>0.18316373699999999</c:v>
                </c:pt>
                <c:pt idx="479" formatCode="General">
                  <c:v>0.184772516</c:v>
                </c:pt>
                <c:pt idx="480" formatCode="General">
                  <c:v>0.18494423800000001</c:v>
                </c:pt>
                <c:pt idx="481" formatCode="General">
                  <c:v>0.18511627899999999</c:v>
                </c:pt>
                <c:pt idx="482" formatCode="General">
                  <c:v>0.186046512</c:v>
                </c:pt>
                <c:pt idx="483" formatCode="General">
                  <c:v>0.188081937</c:v>
                </c:pt>
                <c:pt idx="484" formatCode="General">
                  <c:v>0.188257223</c:v>
                </c:pt>
                <c:pt idx="485" formatCode="General">
                  <c:v>0.18843283599999999</c:v>
                </c:pt>
                <c:pt idx="486" formatCode="General">
                  <c:v>0.189719626</c:v>
                </c:pt>
                <c:pt idx="487" formatCode="General">
                  <c:v>0.19043151999999999</c:v>
                </c:pt>
                <c:pt idx="488" formatCode="General">
                  <c:v>0.19154929600000001</c:v>
                </c:pt>
                <c:pt idx="489" formatCode="General">
                  <c:v>0.192669173</c:v>
                </c:pt>
                <c:pt idx="490" formatCode="General">
                  <c:v>0.19736842099999999</c:v>
                </c:pt>
                <c:pt idx="491" formatCode="General">
                  <c:v>0.200188857</c:v>
                </c:pt>
                <c:pt idx="492" formatCode="General">
                  <c:v>0.20170454500000001</c:v>
                </c:pt>
                <c:pt idx="493" formatCode="General">
                  <c:v>0.202087287</c:v>
                </c:pt>
                <c:pt idx="494" formatCode="General">
                  <c:v>0.20303605299999999</c:v>
                </c:pt>
                <c:pt idx="495" formatCode="General">
                  <c:v>0.20532319399999999</c:v>
                </c:pt>
                <c:pt idx="496" formatCode="General">
                  <c:v>0.20817490499999999</c:v>
                </c:pt>
                <c:pt idx="497" formatCode="General">
                  <c:v>0.20837297799999999</c:v>
                </c:pt>
                <c:pt idx="498" formatCode="General">
                  <c:v>0.20972354600000001</c:v>
                </c:pt>
                <c:pt idx="499" formatCode="General">
                  <c:v>0.210124164</c:v>
                </c:pt>
                <c:pt idx="500" formatCode="General">
                  <c:v>0.21414913999999999</c:v>
                </c:pt>
                <c:pt idx="501" formatCode="General">
                  <c:v>0.21572387300000001</c:v>
                </c:pt>
                <c:pt idx="502" formatCode="General">
                  <c:v>0.21668264600000001</c:v>
                </c:pt>
                <c:pt idx="503" formatCode="General">
                  <c:v>0.21709894299999999</c:v>
                </c:pt>
                <c:pt idx="504" formatCode="General">
                  <c:v>0.21826923100000001</c:v>
                </c:pt>
                <c:pt idx="505" formatCode="General">
                  <c:v>0.21923076899999999</c:v>
                </c:pt>
                <c:pt idx="506" formatCode="General">
                  <c:v>0.22061657000000001</c:v>
                </c:pt>
                <c:pt idx="507" formatCode="General">
                  <c:v>0.222543353</c:v>
                </c:pt>
                <c:pt idx="508" formatCode="General">
                  <c:v>0.226615236</c:v>
                </c:pt>
                <c:pt idx="509" formatCode="General">
                  <c:v>0.22757955599999999</c:v>
                </c:pt>
                <c:pt idx="510" formatCode="General">
                  <c:v>0.22876447899999999</c:v>
                </c:pt>
                <c:pt idx="511" formatCode="General">
                  <c:v>0.22876447899999999</c:v>
                </c:pt>
                <c:pt idx="512" formatCode="General">
                  <c:v>0.23381642499999999</c:v>
                </c:pt>
                <c:pt idx="513" formatCode="General">
                  <c:v>0.23694390700000001</c:v>
                </c:pt>
                <c:pt idx="514" formatCode="General">
                  <c:v>0.23934108500000001</c:v>
                </c:pt>
                <c:pt idx="515" formatCode="General">
                  <c:v>0.24050632899999999</c:v>
                </c:pt>
                <c:pt idx="516" formatCode="General">
                  <c:v>0.242453749</c:v>
                </c:pt>
                <c:pt idx="517" formatCode="General">
                  <c:v>0.242453749</c:v>
                </c:pt>
                <c:pt idx="518" formatCode="General">
                  <c:v>0.243664717</c:v>
                </c:pt>
                <c:pt idx="519" formatCode="General">
                  <c:v>0.24561403500000001</c:v>
                </c:pt>
                <c:pt idx="520" formatCode="General">
                  <c:v>0.24926398399999999</c:v>
                </c:pt>
                <c:pt idx="521" formatCode="General">
                  <c:v>0.25098425200000002</c:v>
                </c:pt>
                <c:pt idx="522" formatCode="General">
                  <c:v>0.25468904199999998</c:v>
                </c:pt>
                <c:pt idx="523" formatCode="General">
                  <c:v>0.25468904199999998</c:v>
                </c:pt>
                <c:pt idx="524" formatCode="General">
                  <c:v>0.25717111799999998</c:v>
                </c:pt>
                <c:pt idx="525" formatCode="General">
                  <c:v>0.25867195199999998</c:v>
                </c:pt>
                <c:pt idx="526" formatCode="General">
                  <c:v>0.258928571</c:v>
                </c:pt>
                <c:pt idx="527" formatCode="General">
                  <c:v>0.260912698</c:v>
                </c:pt>
                <c:pt idx="528" formatCode="General">
                  <c:v>0.26117179699999998</c:v>
                </c:pt>
                <c:pt idx="529" formatCode="General">
                  <c:v>0.26216484600000001</c:v>
                </c:pt>
                <c:pt idx="530" formatCode="General">
                  <c:v>0.26242544699999998</c:v>
                </c:pt>
                <c:pt idx="531" formatCode="General">
                  <c:v>0.26368159200000002</c:v>
                </c:pt>
                <c:pt idx="532" formatCode="General">
                  <c:v>0.26394422299999998</c:v>
                </c:pt>
                <c:pt idx="533" formatCode="General">
                  <c:v>0.26494023900000002</c:v>
                </c:pt>
                <c:pt idx="534" formatCode="General">
                  <c:v>0.26646706599999997</c:v>
                </c:pt>
                <c:pt idx="535" formatCode="General">
                  <c:v>0.26980942800000002</c:v>
                </c:pt>
                <c:pt idx="536" formatCode="General">
                  <c:v>0.27482447300000001</c:v>
                </c:pt>
                <c:pt idx="537" formatCode="General">
                  <c:v>0.27510040200000002</c:v>
                </c:pt>
                <c:pt idx="538" formatCode="General">
                  <c:v>0.27510040200000002</c:v>
                </c:pt>
                <c:pt idx="539" formatCode="General">
                  <c:v>0.27610441800000002</c:v>
                </c:pt>
                <c:pt idx="540" formatCode="General">
                  <c:v>0.27665995999999998</c:v>
                </c:pt>
                <c:pt idx="541" formatCode="General">
                  <c:v>0.28370221299999998</c:v>
                </c:pt>
                <c:pt idx="542" formatCode="General">
                  <c:v>0.28758829499999999</c:v>
                </c:pt>
                <c:pt idx="543" formatCode="General">
                  <c:v>0.291793313</c:v>
                </c:pt>
                <c:pt idx="544" formatCode="General">
                  <c:v>0.29268292699999998</c:v>
                </c:pt>
                <c:pt idx="545" formatCode="General">
                  <c:v>0.29471544700000002</c:v>
                </c:pt>
                <c:pt idx="546" formatCode="General">
                  <c:v>0.298263534</c:v>
                </c:pt>
                <c:pt idx="547" formatCode="General">
                  <c:v>0.30020491799999999</c:v>
                </c:pt>
                <c:pt idx="548" formatCode="General">
                  <c:v>0.30082135500000001</c:v>
                </c:pt>
                <c:pt idx="549" formatCode="General">
                  <c:v>0.30246913600000003</c:v>
                </c:pt>
                <c:pt idx="550" formatCode="General">
                  <c:v>0.30246913600000003</c:v>
                </c:pt>
                <c:pt idx="551" formatCode="General">
                  <c:v>0.30381050500000001</c:v>
                </c:pt>
                <c:pt idx="552" formatCode="General">
                  <c:v>0.30515463900000001</c:v>
                </c:pt>
                <c:pt idx="553" formatCode="General">
                  <c:v>0.30681818199999999</c:v>
                </c:pt>
                <c:pt idx="554" formatCode="General">
                  <c:v>0.30809128600000002</c:v>
                </c:pt>
                <c:pt idx="555" formatCode="General">
                  <c:v>0.31048805800000001</c:v>
                </c:pt>
                <c:pt idx="556" formatCode="General">
                  <c:v>0.31568016599999998</c:v>
                </c:pt>
                <c:pt idx="557" formatCode="General">
                  <c:v>0.31633714899999998</c:v>
                </c:pt>
                <c:pt idx="558" formatCode="General">
                  <c:v>0.31737773200000002</c:v>
                </c:pt>
                <c:pt idx="559" formatCode="General">
                  <c:v>0.318704284</c:v>
                </c:pt>
                <c:pt idx="560" formatCode="General">
                  <c:v>0.31937172800000002</c:v>
                </c:pt>
                <c:pt idx="561" formatCode="General">
                  <c:v>0.32247899200000002</c:v>
                </c:pt>
                <c:pt idx="562" formatCode="General">
                  <c:v>0.32315789499999997</c:v>
                </c:pt>
                <c:pt idx="563" formatCode="General">
                  <c:v>0.32700421899999998</c:v>
                </c:pt>
                <c:pt idx="564" formatCode="General">
                  <c:v>0.33192389</c:v>
                </c:pt>
                <c:pt idx="565" formatCode="General">
                  <c:v>0.33651804699999999</c:v>
                </c:pt>
                <c:pt idx="566" formatCode="General">
                  <c:v>0.33651804699999999</c:v>
                </c:pt>
                <c:pt idx="567" formatCode="General">
                  <c:v>0.34255319099999998</c:v>
                </c:pt>
                <c:pt idx="568" formatCode="General">
                  <c:v>0.34648187600000002</c:v>
                </c:pt>
                <c:pt idx="569" formatCode="General">
                  <c:v>0.34973261999999999</c:v>
                </c:pt>
                <c:pt idx="570" formatCode="General">
                  <c:v>0.35262593800000003</c:v>
                </c:pt>
                <c:pt idx="571" formatCode="General">
                  <c:v>0.353004292</c:v>
                </c:pt>
                <c:pt idx="572" formatCode="General">
                  <c:v>0.35445757300000003</c:v>
                </c:pt>
                <c:pt idx="573" formatCode="General">
                  <c:v>0.35706580399999999</c:v>
                </c:pt>
                <c:pt idx="574" formatCode="General">
                  <c:v>0.36</c:v>
                </c:pt>
                <c:pt idx="575" formatCode="General">
                  <c:v>0.36471861500000002</c:v>
                </c:pt>
                <c:pt idx="576" formatCode="General">
                  <c:v>0.36619718299999998</c:v>
                </c:pt>
                <c:pt idx="577" formatCode="General">
                  <c:v>0.36659436000000001</c:v>
                </c:pt>
                <c:pt idx="578" formatCode="General">
                  <c:v>0.36876355700000002</c:v>
                </c:pt>
                <c:pt idx="579" formatCode="General">
                  <c:v>0.36876355700000002</c:v>
                </c:pt>
                <c:pt idx="580" formatCode="General">
                  <c:v>0.37310195200000001</c:v>
                </c:pt>
                <c:pt idx="581" formatCode="General">
                  <c:v>0.37567861000000002</c:v>
                </c:pt>
                <c:pt idx="582" formatCode="General">
                  <c:v>0.38017429200000002</c:v>
                </c:pt>
                <c:pt idx="583" formatCode="General">
                  <c:v>0.382769902</c:v>
                </c:pt>
                <c:pt idx="584" formatCode="General">
                  <c:v>0.384950927</c:v>
                </c:pt>
                <c:pt idx="585" formatCode="General">
                  <c:v>0.38755458500000001</c:v>
                </c:pt>
                <c:pt idx="586" formatCode="General">
                  <c:v>0.39320919999999998</c:v>
                </c:pt>
                <c:pt idx="587" formatCode="General">
                  <c:v>0.393640351</c:v>
                </c:pt>
                <c:pt idx="588" formatCode="General">
                  <c:v>0.39670329700000001</c:v>
                </c:pt>
                <c:pt idx="589" formatCode="General">
                  <c:v>0.399779736</c:v>
                </c:pt>
                <c:pt idx="590" formatCode="General">
                  <c:v>0.40397350999999998</c:v>
                </c:pt>
                <c:pt idx="591" formatCode="General">
                  <c:v>0.40707964600000002</c:v>
                </c:pt>
                <c:pt idx="592" formatCode="General">
                  <c:v>0.40863787400000001</c:v>
                </c:pt>
                <c:pt idx="593" formatCode="General">
                  <c:v>0.41065482800000003</c:v>
                </c:pt>
                <c:pt idx="594" formatCode="General">
                  <c:v>0.41555555599999999</c:v>
                </c:pt>
                <c:pt idx="595" formatCode="General">
                  <c:v>0.41777777799999999</c:v>
                </c:pt>
                <c:pt idx="596" formatCode="General">
                  <c:v>0.41982182600000001</c:v>
                </c:pt>
                <c:pt idx="597" formatCode="General">
                  <c:v>0.42093541200000001</c:v>
                </c:pt>
                <c:pt idx="598" formatCode="General">
                  <c:v>0.42251950900000002</c:v>
                </c:pt>
                <c:pt idx="599" formatCode="General">
                  <c:v>0.42346368699999998</c:v>
                </c:pt>
                <c:pt idx="600" formatCode="General">
                  <c:v>0.42346368699999998</c:v>
                </c:pt>
                <c:pt idx="601" formatCode="General">
                  <c:v>0.42441209400000002</c:v>
                </c:pt>
                <c:pt idx="602" formatCode="General">
                  <c:v>0.42600896900000002</c:v>
                </c:pt>
                <c:pt idx="603" formatCode="General">
                  <c:v>0.43033707900000001</c:v>
                </c:pt>
                <c:pt idx="604" formatCode="General">
                  <c:v>0.43194600700000002</c:v>
                </c:pt>
                <c:pt idx="605" formatCode="General">
                  <c:v>0.43291995500000002</c:v>
                </c:pt>
                <c:pt idx="606" formatCode="General">
                  <c:v>0.43502824899999998</c:v>
                </c:pt>
                <c:pt idx="607" formatCode="General">
                  <c:v>0.43941109900000003</c:v>
                </c:pt>
                <c:pt idx="608" formatCode="General">
                  <c:v>0.44154369999999998</c:v>
                </c:pt>
                <c:pt idx="609" formatCode="General">
                  <c:v>0.44381384800000001</c:v>
                </c:pt>
                <c:pt idx="610" formatCode="General">
                  <c:v>0.44659090899999998</c:v>
                </c:pt>
                <c:pt idx="611" formatCode="General">
                  <c:v>0.45091324199999999</c:v>
                </c:pt>
                <c:pt idx="612" formatCode="General">
                  <c:v>0.45423341</c:v>
                </c:pt>
                <c:pt idx="613" formatCode="General">
                  <c:v>0.45642201799999998</c:v>
                </c:pt>
                <c:pt idx="614" formatCode="General">
                  <c:v>0.45977011499999998</c:v>
                </c:pt>
                <c:pt idx="615" formatCode="General">
                  <c:v>0.461449942</c:v>
                </c:pt>
                <c:pt idx="616" formatCode="General">
                  <c:v>0.461449942</c:v>
                </c:pt>
                <c:pt idx="617" formatCode="General">
                  <c:v>0.46375143800000002</c:v>
                </c:pt>
                <c:pt idx="618" formatCode="General">
                  <c:v>0.46375143800000002</c:v>
                </c:pt>
                <c:pt idx="619" formatCode="General">
                  <c:v>0.464902186</c:v>
                </c:pt>
                <c:pt idx="620" formatCode="General">
                  <c:v>0.46720368200000001</c:v>
                </c:pt>
                <c:pt idx="621" formatCode="General">
                  <c:v>0.467741935</c:v>
                </c:pt>
                <c:pt idx="622" formatCode="General">
                  <c:v>0.47058823500000002</c:v>
                </c:pt>
                <c:pt idx="623" formatCode="General">
                  <c:v>0.47174163800000002</c:v>
                </c:pt>
                <c:pt idx="624" formatCode="General">
                  <c:v>0.47514450899999999</c:v>
                </c:pt>
                <c:pt idx="625" formatCode="General">
                  <c:v>0.47740440299999998</c:v>
                </c:pt>
                <c:pt idx="626" formatCode="General">
                  <c:v>0.47972189999999998</c:v>
                </c:pt>
                <c:pt idx="627" formatCode="General">
                  <c:v>0.485414236</c:v>
                </c:pt>
                <c:pt idx="628" formatCode="General">
                  <c:v>0.48774795799999998</c:v>
                </c:pt>
                <c:pt idx="629" formatCode="General">
                  <c:v>0.49122807000000002</c:v>
                </c:pt>
                <c:pt idx="630" formatCode="General">
                  <c:v>0.49295774599999997</c:v>
                </c:pt>
                <c:pt idx="631" formatCode="General">
                  <c:v>0.494131455</c:v>
                </c:pt>
                <c:pt idx="632" formatCode="General">
                  <c:v>0.49882629099999998</c:v>
                </c:pt>
                <c:pt idx="633" formatCode="General">
                  <c:v>0.50235294100000005</c:v>
                </c:pt>
                <c:pt idx="634" formatCode="General">
                  <c:v>0.50470588199999999</c:v>
                </c:pt>
                <c:pt idx="635" formatCode="General">
                  <c:v>0.50705882400000002</c:v>
                </c:pt>
                <c:pt idx="636" formatCode="General">
                  <c:v>0.50883392199999999</c:v>
                </c:pt>
                <c:pt idx="637" formatCode="General">
                  <c:v>0.51003541900000005</c:v>
                </c:pt>
                <c:pt idx="638" formatCode="General">
                  <c:v>0.51245551600000006</c:v>
                </c:pt>
                <c:pt idx="639" formatCode="General">
                  <c:v>0.51245551600000006</c:v>
                </c:pt>
                <c:pt idx="640" formatCode="General">
                  <c:v>0.51245551600000006</c:v>
                </c:pt>
                <c:pt idx="641" formatCode="General">
                  <c:v>0.51306413299999998</c:v>
                </c:pt>
                <c:pt idx="642" formatCode="General">
                  <c:v>0.51609058399999996</c:v>
                </c:pt>
                <c:pt idx="643" formatCode="General">
                  <c:v>0.519760479</c:v>
                </c:pt>
                <c:pt idx="644" formatCode="General">
                  <c:v>0.519760479</c:v>
                </c:pt>
                <c:pt idx="645" formatCode="General">
                  <c:v>0.52340936400000004</c:v>
                </c:pt>
                <c:pt idx="646" formatCode="General">
                  <c:v>0.52707581199999998</c:v>
                </c:pt>
                <c:pt idx="647" formatCode="General">
                  <c:v>0.52707581199999998</c:v>
                </c:pt>
                <c:pt idx="648" formatCode="General">
                  <c:v>0.53429602899999995</c:v>
                </c:pt>
                <c:pt idx="649" formatCode="General">
                  <c:v>0.53558504200000001</c:v>
                </c:pt>
                <c:pt idx="650" formatCode="General">
                  <c:v>0.53864734299999995</c:v>
                </c:pt>
                <c:pt idx="651" formatCode="General">
                  <c:v>0.54292623900000003</c:v>
                </c:pt>
                <c:pt idx="652" formatCode="General">
                  <c:v>0.54292623900000003</c:v>
                </c:pt>
                <c:pt idx="653" formatCode="General">
                  <c:v>0.544242424</c:v>
                </c:pt>
                <c:pt idx="654" formatCode="General">
                  <c:v>0.546666667</c:v>
                </c:pt>
                <c:pt idx="655" formatCode="General">
                  <c:v>0.54866179999999998</c:v>
                </c:pt>
                <c:pt idx="656" formatCode="General">
                  <c:v>0.55000000000000004</c:v>
                </c:pt>
                <c:pt idx="657" formatCode="General">
                  <c:v>0.55189255199999998</c:v>
                </c:pt>
                <c:pt idx="658" formatCode="General">
                  <c:v>0.55773955799999997</c:v>
                </c:pt>
                <c:pt idx="659" formatCode="General">
                  <c:v>0.56334563299999996</c:v>
                </c:pt>
                <c:pt idx="660" formatCode="General">
                  <c:v>0.56473489499999996</c:v>
                </c:pt>
                <c:pt idx="661" formatCode="General">
                  <c:v>0.56613102599999998</c:v>
                </c:pt>
                <c:pt idx="662" formatCode="General">
                  <c:v>0.56736712</c:v>
                </c:pt>
                <c:pt idx="663" formatCode="General">
                  <c:v>0.57107540199999995</c:v>
                </c:pt>
                <c:pt idx="664" formatCode="General">
                  <c:v>0.57673267299999997</c:v>
                </c:pt>
                <c:pt idx="665" formatCode="General">
                  <c:v>0.57816377200000002</c:v>
                </c:pt>
                <c:pt idx="666" formatCode="General">
                  <c:v>0.58064516099999997</c:v>
                </c:pt>
                <c:pt idx="667" formatCode="General">
                  <c:v>0.58457711400000001</c:v>
                </c:pt>
                <c:pt idx="668" formatCode="General">
                  <c:v>0.58603491299999999</c:v>
                </c:pt>
                <c:pt idx="669" formatCode="General">
                  <c:v>0.586766542</c:v>
                </c:pt>
                <c:pt idx="670" formatCode="General">
                  <c:v>0.59</c:v>
                </c:pt>
                <c:pt idx="671" formatCode="General">
                  <c:v>0.59273182999999996</c:v>
                </c:pt>
                <c:pt idx="672" formatCode="General">
                  <c:v>0.59398496199999995</c:v>
                </c:pt>
                <c:pt idx="673" formatCode="General">
                  <c:v>0.59398496199999995</c:v>
                </c:pt>
                <c:pt idx="674" formatCode="General">
                  <c:v>0.59723964900000004</c:v>
                </c:pt>
                <c:pt idx="675" formatCode="General">
                  <c:v>0.59874213799999998</c:v>
                </c:pt>
                <c:pt idx="676" formatCode="General">
                  <c:v>0.60403530900000002</c:v>
                </c:pt>
                <c:pt idx="677" formatCode="General">
                  <c:v>0.60732323200000005</c:v>
                </c:pt>
                <c:pt idx="678" formatCode="General">
                  <c:v>0.60935524699999999</c:v>
                </c:pt>
                <c:pt idx="679" formatCode="General">
                  <c:v>0.61567635899999995</c:v>
                </c:pt>
                <c:pt idx="680" formatCode="General">
                  <c:v>0.61850443600000005</c:v>
                </c:pt>
                <c:pt idx="681" formatCode="General">
                  <c:v>0.62182741100000005</c:v>
                </c:pt>
                <c:pt idx="682" formatCode="General">
                  <c:v>0.62436548199999997</c:v>
                </c:pt>
                <c:pt idx="683" formatCode="General">
                  <c:v>0.62595419799999996</c:v>
                </c:pt>
                <c:pt idx="684" formatCode="General">
                  <c:v>0.62675159199999997</c:v>
                </c:pt>
                <c:pt idx="685" formatCode="General">
                  <c:v>0.63124199700000005</c:v>
                </c:pt>
                <c:pt idx="686" formatCode="General">
                  <c:v>0.63461538500000003</c:v>
                </c:pt>
                <c:pt idx="687" formatCode="General">
                  <c:v>0.63461538500000003</c:v>
                </c:pt>
                <c:pt idx="688" formatCode="General">
                  <c:v>0.637997433</c:v>
                </c:pt>
                <c:pt idx="689" formatCode="General">
                  <c:v>0.64056482699999995</c:v>
                </c:pt>
                <c:pt idx="690" formatCode="General">
                  <c:v>0.64267352200000005</c:v>
                </c:pt>
                <c:pt idx="691" formatCode="General">
                  <c:v>0.64395886899999999</c:v>
                </c:pt>
                <c:pt idx="692" formatCode="General">
                  <c:v>0.64652956299999997</c:v>
                </c:pt>
                <c:pt idx="693" formatCode="General">
                  <c:v>0.64652956299999997</c:v>
                </c:pt>
                <c:pt idx="694" formatCode="General">
                  <c:v>0.64652956299999997</c:v>
                </c:pt>
                <c:pt idx="695" formatCode="General">
                  <c:v>0.64781491000000002</c:v>
                </c:pt>
                <c:pt idx="696" formatCode="General">
                  <c:v>0.652061856</c:v>
                </c:pt>
                <c:pt idx="697" formatCode="General">
                  <c:v>0.65548387100000005</c:v>
                </c:pt>
                <c:pt idx="698" formatCode="General">
                  <c:v>0.65847348000000006</c:v>
                </c:pt>
                <c:pt idx="699" formatCode="General">
                  <c:v>0.66147859899999994</c:v>
                </c:pt>
                <c:pt idx="700" formatCode="General">
                  <c:v>0.66319896</c:v>
                </c:pt>
                <c:pt idx="701" formatCode="General">
                  <c:v>0.66666666699999999</c:v>
                </c:pt>
                <c:pt idx="702" formatCode="General">
                  <c:v>0.66796875</c:v>
                </c:pt>
                <c:pt idx="703" formatCode="General">
                  <c:v>0.66883963499999999</c:v>
                </c:pt>
                <c:pt idx="704" formatCode="General">
                  <c:v>0.671447197</c:v>
                </c:pt>
                <c:pt idx="705" formatCode="General">
                  <c:v>0.67275097800000005</c:v>
                </c:pt>
                <c:pt idx="706" formatCode="General">
                  <c:v>0.67796610199999996</c:v>
                </c:pt>
                <c:pt idx="707" formatCode="General">
                  <c:v>0.67926988300000002</c:v>
                </c:pt>
                <c:pt idx="708" formatCode="General">
                  <c:v>0.68015665800000003</c:v>
                </c:pt>
                <c:pt idx="709" formatCode="General">
                  <c:v>0.68146214100000002</c:v>
                </c:pt>
                <c:pt idx="710" formatCode="General">
                  <c:v>0.68146214100000002</c:v>
                </c:pt>
                <c:pt idx="711" formatCode="General">
                  <c:v>0.68276762400000002</c:v>
                </c:pt>
                <c:pt idx="712" formatCode="General">
                  <c:v>0.68276762400000002</c:v>
                </c:pt>
                <c:pt idx="713" formatCode="General">
                  <c:v>0.685452163</c:v>
                </c:pt>
                <c:pt idx="714" formatCode="General">
                  <c:v>0.685452163</c:v>
                </c:pt>
                <c:pt idx="715" formatCode="General">
                  <c:v>0.68725361399999996</c:v>
                </c:pt>
                <c:pt idx="716" formatCode="General">
                  <c:v>0.68815789500000002</c:v>
                </c:pt>
                <c:pt idx="717" formatCode="General">
                  <c:v>0.69078947400000001</c:v>
                </c:pt>
                <c:pt idx="718" formatCode="General">
                  <c:v>0.69210526299999997</c:v>
                </c:pt>
                <c:pt idx="719" formatCode="General">
                  <c:v>0.69565217400000001</c:v>
                </c:pt>
                <c:pt idx="720" formatCode="General">
                  <c:v>0.69828721999999999</c:v>
                </c:pt>
                <c:pt idx="721" formatCode="General">
                  <c:v>0.70092226599999996</c:v>
                </c:pt>
                <c:pt idx="722" formatCode="General">
                  <c:v>0.70316622699999998</c:v>
                </c:pt>
                <c:pt idx="723" formatCode="General">
                  <c:v>0.70596026499999998</c:v>
                </c:pt>
                <c:pt idx="724" formatCode="General">
                  <c:v>0.70728476799999995</c:v>
                </c:pt>
                <c:pt idx="725" formatCode="General">
                  <c:v>0.70916334700000005</c:v>
                </c:pt>
                <c:pt idx="726" formatCode="General">
                  <c:v>0.71199999999999997</c:v>
                </c:pt>
                <c:pt idx="727" formatCode="General">
                  <c:v>0.71390374300000004</c:v>
                </c:pt>
                <c:pt idx="728" formatCode="General">
                  <c:v>0.71390374300000004</c:v>
                </c:pt>
                <c:pt idx="729" formatCode="General">
                  <c:v>0.71619812599999999</c:v>
                </c:pt>
                <c:pt idx="730" formatCode="General">
                  <c:v>0.72005383599999995</c:v>
                </c:pt>
                <c:pt idx="731" formatCode="General">
                  <c:v>0.72199730100000004</c:v>
                </c:pt>
                <c:pt idx="732" formatCode="General">
                  <c:v>0.72395128600000003</c:v>
                </c:pt>
                <c:pt idx="733" formatCode="General">
                  <c:v>0.72591587499999999</c:v>
                </c:pt>
                <c:pt idx="734" formatCode="General">
                  <c:v>0.73197278899999996</c:v>
                </c:pt>
                <c:pt idx="735" formatCode="General">
                  <c:v>0.73297002700000002</c:v>
                </c:pt>
                <c:pt idx="736" formatCode="General">
                  <c:v>0.735694823</c:v>
                </c:pt>
                <c:pt idx="737" formatCode="General">
                  <c:v>0.73806275600000004</c:v>
                </c:pt>
                <c:pt idx="738" formatCode="General">
                  <c:v>0.73907103799999996</c:v>
                </c:pt>
                <c:pt idx="739" formatCode="General">
                  <c:v>0.74211248299999999</c:v>
                </c:pt>
                <c:pt idx="740" formatCode="General">
                  <c:v>0.747586207</c:v>
                </c:pt>
                <c:pt idx="741" formatCode="General">
                  <c:v>0.74965421899999996</c:v>
                </c:pt>
                <c:pt idx="742" formatCode="General">
                  <c:v>0.75173370299999998</c:v>
                </c:pt>
                <c:pt idx="743" formatCode="General">
                  <c:v>0.75732217599999996</c:v>
                </c:pt>
                <c:pt idx="744" formatCode="General">
                  <c:v>0.76150627599999998</c:v>
                </c:pt>
                <c:pt idx="745" formatCode="General">
                  <c:v>0.76256983199999995</c:v>
                </c:pt>
                <c:pt idx="746" formatCode="General">
                  <c:v>0.76643356600000001</c:v>
                </c:pt>
                <c:pt idx="747" formatCode="General">
                  <c:v>0.77715091700000005</c:v>
                </c:pt>
                <c:pt idx="748" formatCode="General">
                  <c:v>0.78107344599999995</c:v>
                </c:pt>
                <c:pt idx="749" formatCode="General">
                  <c:v>0.78107344599999995</c:v>
                </c:pt>
                <c:pt idx="750" formatCode="General">
                  <c:v>0.78248587599999997</c:v>
                </c:pt>
                <c:pt idx="751" formatCode="General">
                  <c:v>0.78925035399999999</c:v>
                </c:pt>
                <c:pt idx="752" formatCode="General">
                  <c:v>0.79207920799999998</c:v>
                </c:pt>
                <c:pt idx="753" formatCode="General">
                  <c:v>0.79943101000000005</c:v>
                </c:pt>
                <c:pt idx="754" formatCode="General">
                  <c:v>0.80227596000000001</c:v>
                </c:pt>
                <c:pt idx="755" formatCode="General">
                  <c:v>0.80857142900000001</c:v>
                </c:pt>
                <c:pt idx="756" formatCode="General">
                  <c:v>0.81115879800000001</c:v>
                </c:pt>
                <c:pt idx="757" formatCode="General">
                  <c:v>0.81465517200000004</c:v>
                </c:pt>
                <c:pt idx="758" formatCode="General">
                  <c:v>0.81609195400000001</c:v>
                </c:pt>
                <c:pt idx="759" formatCode="General">
                  <c:v>0.81752873599999998</c:v>
                </c:pt>
                <c:pt idx="760" formatCode="General">
                  <c:v>0.82183908000000006</c:v>
                </c:pt>
                <c:pt idx="761" formatCode="General">
                  <c:v>0.83116883100000005</c:v>
                </c:pt>
                <c:pt idx="762" formatCode="General">
                  <c:v>0.83405483400000002</c:v>
                </c:pt>
                <c:pt idx="763" formatCode="General">
                  <c:v>0.83815028899999999</c:v>
                </c:pt>
                <c:pt idx="764" formatCode="General">
                  <c:v>0.84637681200000003</c:v>
                </c:pt>
                <c:pt idx="765" formatCode="General">
                  <c:v>0.84883720900000004</c:v>
                </c:pt>
                <c:pt idx="766" formatCode="General">
                  <c:v>0.85029069800000001</c:v>
                </c:pt>
                <c:pt idx="767" formatCode="General">
                  <c:v>0.85923753700000005</c:v>
                </c:pt>
                <c:pt idx="768" formatCode="General">
                  <c:v>0.86930983799999995</c:v>
                </c:pt>
                <c:pt idx="769" formatCode="General">
                  <c:v>0.87463126800000002</c:v>
                </c:pt>
                <c:pt idx="770" formatCode="General">
                  <c:v>0.878518519</c:v>
                </c:pt>
                <c:pt idx="771" formatCode="General">
                  <c:v>0.878518519</c:v>
                </c:pt>
                <c:pt idx="772" formatCode="General">
                  <c:v>0.88</c:v>
                </c:pt>
                <c:pt idx="773" formatCode="General">
                  <c:v>0.88524590199999997</c:v>
                </c:pt>
                <c:pt idx="774" formatCode="General">
                  <c:v>0.89387145000000001</c:v>
                </c:pt>
                <c:pt idx="775" formatCode="General">
                  <c:v>0.89789789799999997</c:v>
                </c:pt>
                <c:pt idx="776" formatCode="General">
                  <c:v>0.91198785999999998</c:v>
                </c:pt>
                <c:pt idx="777" formatCode="General">
                  <c:v>0.91489361700000005</c:v>
                </c:pt>
                <c:pt idx="778" formatCode="General">
                  <c:v>0.91945288800000002</c:v>
                </c:pt>
                <c:pt idx="779" formatCode="General">
                  <c:v>0.92225609799999997</c:v>
                </c:pt>
                <c:pt idx="780" formatCode="General">
                  <c:v>0.92649310900000004</c:v>
                </c:pt>
                <c:pt idx="781" formatCode="General">
                  <c:v>0.93220338999999997</c:v>
                </c:pt>
                <c:pt idx="782" formatCode="General">
                  <c:v>0.93682588600000005</c:v>
                </c:pt>
                <c:pt idx="783" formatCode="General">
                  <c:v>0.94117647100000001</c:v>
                </c:pt>
                <c:pt idx="784" formatCode="General">
                  <c:v>0.94565217400000001</c:v>
                </c:pt>
                <c:pt idx="785" formatCode="General">
                  <c:v>0.95171339600000004</c:v>
                </c:pt>
                <c:pt idx="786" formatCode="General">
                  <c:v>0.95482866</c:v>
                </c:pt>
                <c:pt idx="787" formatCode="General">
                  <c:v>0.95781249999999996</c:v>
                </c:pt>
                <c:pt idx="788" formatCode="General">
                  <c:v>0.96718749999999998</c:v>
                </c:pt>
                <c:pt idx="789" formatCode="General">
                  <c:v>0.97484276700000005</c:v>
                </c:pt>
                <c:pt idx="790" formatCode="General">
                  <c:v>0.98264984200000005</c:v>
                </c:pt>
                <c:pt idx="791" formatCode="General">
                  <c:v>0.99207606999999998</c:v>
                </c:pt>
                <c:pt idx="792" formatCode="General">
                  <c:v>0.99523052499999998</c:v>
                </c:pt>
                <c:pt idx="793" formatCode="General">
                  <c:v>1.0032051280000001</c:v>
                </c:pt>
                <c:pt idx="794" formatCode="General">
                  <c:v>1.0144927539999999</c:v>
                </c:pt>
                <c:pt idx="795" formatCode="General">
                  <c:v>1.024311183</c:v>
                </c:pt>
                <c:pt idx="796" formatCode="General">
                  <c:v>1.0308441559999999</c:v>
                </c:pt>
                <c:pt idx="797" formatCode="General">
                  <c:v>1.049019608</c:v>
                </c:pt>
                <c:pt idx="798" formatCode="General">
                  <c:v>1.0610561060000001</c:v>
                </c:pt>
                <c:pt idx="799" formatCode="General">
                  <c:v>1.062809917</c:v>
                </c:pt>
                <c:pt idx="800" formatCode="General">
                  <c:v>1.0696517409999999</c:v>
                </c:pt>
                <c:pt idx="801" formatCode="General">
                  <c:v>1.0782029950000001</c:v>
                </c:pt>
                <c:pt idx="802" formatCode="General">
                  <c:v>1.0848585690000001</c:v>
                </c:pt>
                <c:pt idx="803" formatCode="General">
                  <c:v>1.0848585690000001</c:v>
                </c:pt>
                <c:pt idx="804" formatCode="General">
                  <c:v>1.08985025</c:v>
                </c:pt>
                <c:pt idx="805" formatCode="General">
                  <c:v>1.095</c:v>
                </c:pt>
                <c:pt idx="806" formatCode="General">
                  <c:v>1.098333333</c:v>
                </c:pt>
                <c:pt idx="807" formatCode="General">
                  <c:v>1.1038525960000001</c:v>
                </c:pt>
                <c:pt idx="808" formatCode="General">
                  <c:v>1.1072026800000001</c:v>
                </c:pt>
                <c:pt idx="809" formatCode="General">
                  <c:v>1.1203389829999999</c:v>
                </c:pt>
                <c:pt idx="810" formatCode="General">
                  <c:v>1.130952381</c:v>
                </c:pt>
                <c:pt idx="811" formatCode="General">
                  <c:v>1.1362862010000001</c:v>
                </c:pt>
                <c:pt idx="812" formatCode="General">
                  <c:v>1.1452991450000001</c:v>
                </c:pt>
                <c:pt idx="813" formatCode="General">
                  <c:v>1.1506849320000001</c:v>
                </c:pt>
                <c:pt idx="814" formatCode="General">
                  <c:v>1.1592465750000001</c:v>
                </c:pt>
                <c:pt idx="815" formatCode="General">
                  <c:v>1.1683848800000001</c:v>
                </c:pt>
                <c:pt idx="816" formatCode="General">
                  <c:v>1.1813471499999999</c:v>
                </c:pt>
                <c:pt idx="817" formatCode="General">
                  <c:v>1.1871750430000001</c:v>
                </c:pt>
                <c:pt idx="818" formatCode="General">
                  <c:v>1.1982608699999999</c:v>
                </c:pt>
                <c:pt idx="819" formatCode="General">
                  <c:v>1.212914485</c:v>
                </c:pt>
                <c:pt idx="820" formatCode="General">
                  <c:v>1.2167832169999999</c:v>
                </c:pt>
                <c:pt idx="821" formatCode="General">
                  <c:v>1.2245614039999999</c:v>
                </c:pt>
                <c:pt idx="822" formatCode="General">
                  <c:v>1.2323943660000001</c:v>
                </c:pt>
                <c:pt idx="823" formatCode="General">
                  <c:v>1.236749117</c:v>
                </c:pt>
                <c:pt idx="824" formatCode="General">
                  <c:v>1.236749117</c:v>
                </c:pt>
                <c:pt idx="825" formatCode="General">
                  <c:v>1.236749117</c:v>
                </c:pt>
                <c:pt idx="826" formatCode="General">
                  <c:v>1.2451154529999999</c:v>
                </c:pt>
                <c:pt idx="827" formatCode="General">
                  <c:v>1.2562724009999999</c:v>
                </c:pt>
                <c:pt idx="828" formatCode="General">
                  <c:v>1.2616487460000001</c:v>
                </c:pt>
                <c:pt idx="829" formatCode="General">
                  <c:v>1.2616487460000001</c:v>
                </c:pt>
                <c:pt idx="830" formatCode="General">
                  <c:v>1.278776978</c:v>
                </c:pt>
                <c:pt idx="831" formatCode="General">
                  <c:v>1.2916666670000001</c:v>
                </c:pt>
                <c:pt idx="832" formatCode="General">
                  <c:v>1.293478261</c:v>
                </c:pt>
                <c:pt idx="833" formatCode="General">
                  <c:v>1.3089579520000001</c:v>
                </c:pt>
                <c:pt idx="834" formatCode="General">
                  <c:v>1.31559633</c:v>
                </c:pt>
                <c:pt idx="835" formatCode="General">
                  <c:v>1.3204419890000001</c:v>
                </c:pt>
                <c:pt idx="836" formatCode="General">
                  <c:v>1.331481481</c:v>
                </c:pt>
                <c:pt idx="837" formatCode="General">
                  <c:v>1.339517625</c:v>
                </c:pt>
                <c:pt idx="838" formatCode="General">
                  <c:v>1.353271028</c:v>
                </c:pt>
                <c:pt idx="839" formatCode="General">
                  <c:v>1.3595505619999999</c:v>
                </c:pt>
                <c:pt idx="840" formatCode="General">
                  <c:v>1.3658536590000001</c:v>
                </c:pt>
                <c:pt idx="841" formatCode="General">
                  <c:v>1.378071834</c:v>
                </c:pt>
                <c:pt idx="842" formatCode="General">
                  <c:v>1.3844696970000001</c:v>
                </c:pt>
                <c:pt idx="843" formatCode="General">
                  <c:v>1.3961904759999999</c:v>
                </c:pt>
                <c:pt idx="844" formatCode="General">
                  <c:v>1.41074856</c:v>
                </c:pt>
                <c:pt idx="845" formatCode="General">
                  <c:v>1.418918919</c:v>
                </c:pt>
                <c:pt idx="846" formatCode="General">
                  <c:v>1.418918919</c:v>
                </c:pt>
                <c:pt idx="847" formatCode="General">
                  <c:v>1.433009709</c:v>
                </c:pt>
                <c:pt idx="848" formatCode="General">
                  <c:v>1.4540117420000001</c:v>
                </c:pt>
                <c:pt idx="849" formatCode="General">
                  <c:v>1.4540117420000001</c:v>
                </c:pt>
                <c:pt idx="850" formatCode="General">
                  <c:v>1.456862745</c:v>
                </c:pt>
                <c:pt idx="851" formatCode="General">
                  <c:v>1.469428008</c:v>
                </c:pt>
                <c:pt idx="852" formatCode="General">
                  <c:v>1.4831683170000001</c:v>
                </c:pt>
                <c:pt idx="853" formatCode="General">
                  <c:v>1.4831683170000001</c:v>
                </c:pt>
                <c:pt idx="854" formatCode="General">
                  <c:v>1.501992032</c:v>
                </c:pt>
                <c:pt idx="855" formatCode="General">
                  <c:v>1.5089820359999999</c:v>
                </c:pt>
                <c:pt idx="856" formatCode="General">
                  <c:v>1.516</c:v>
                </c:pt>
                <c:pt idx="857" formatCode="General">
                  <c:v>1.5281124500000001</c:v>
                </c:pt>
                <c:pt idx="858" formatCode="General">
                  <c:v>1.5301204820000001</c:v>
                </c:pt>
                <c:pt idx="859" formatCode="General">
                  <c:v>1.5537525350000001</c:v>
                </c:pt>
                <c:pt idx="860" formatCode="General">
                  <c:v>1.565306122</c:v>
                </c:pt>
                <c:pt idx="861" formatCode="General">
                  <c:v>1.577002053</c:v>
                </c:pt>
                <c:pt idx="862" formatCode="General">
                  <c:v>1.585215606</c:v>
                </c:pt>
                <c:pt idx="863" formatCode="General">
                  <c:v>1.5905349790000001</c:v>
                </c:pt>
                <c:pt idx="864" formatCode="General">
                  <c:v>1.6099585059999999</c:v>
                </c:pt>
                <c:pt idx="865" formatCode="General">
                  <c:v>1.6317991629999999</c:v>
                </c:pt>
                <c:pt idx="866" formatCode="General">
                  <c:v>1.6380753139999999</c:v>
                </c:pt>
                <c:pt idx="867" formatCode="General">
                  <c:v>1.6484210530000001</c:v>
                </c:pt>
                <c:pt idx="868" formatCode="General">
                  <c:v>1.6547368419999999</c:v>
                </c:pt>
                <c:pt idx="869" formatCode="General">
                  <c:v>1.673728814</c:v>
                </c:pt>
                <c:pt idx="870" formatCode="General">
                  <c:v>1.6772823779999999</c:v>
                </c:pt>
                <c:pt idx="871" formatCode="General">
                  <c:v>1.686567164</c:v>
                </c:pt>
                <c:pt idx="872" formatCode="General">
                  <c:v>1.696581197</c:v>
                </c:pt>
                <c:pt idx="873" formatCode="General">
                  <c:v>1.7044967879999999</c:v>
                </c:pt>
                <c:pt idx="874" formatCode="General">
                  <c:v>1.7155172409999999</c:v>
                </c:pt>
                <c:pt idx="875" formatCode="General">
                  <c:v>1.7257019440000001</c:v>
                </c:pt>
                <c:pt idx="876" formatCode="General">
                  <c:v>1.7316017319999999</c:v>
                </c:pt>
                <c:pt idx="877" formatCode="General">
                  <c:v>1.7413043479999999</c:v>
                </c:pt>
                <c:pt idx="878" formatCode="General">
                  <c:v>1.749455338</c:v>
                </c:pt>
                <c:pt idx="879" formatCode="General">
                  <c:v>1.7532751090000001</c:v>
                </c:pt>
                <c:pt idx="880" formatCode="General">
                  <c:v>1.768052516</c:v>
                </c:pt>
                <c:pt idx="881" formatCode="General">
                  <c:v>1.7942477880000001</c:v>
                </c:pt>
                <c:pt idx="882" formatCode="General">
                  <c:v>1.804878049</c:v>
                </c:pt>
                <c:pt idx="883" formatCode="General">
                  <c:v>1.812917595</c:v>
                </c:pt>
                <c:pt idx="884" formatCode="General">
                  <c:v>1.815144766</c:v>
                </c:pt>
                <c:pt idx="885" formatCode="General">
                  <c:v>1.828125</c:v>
                </c:pt>
                <c:pt idx="886" formatCode="General">
                  <c:v>1.837053571</c:v>
                </c:pt>
                <c:pt idx="887" formatCode="General">
                  <c:v>1.84529148</c:v>
                </c:pt>
                <c:pt idx="888" formatCode="General">
                  <c:v>1.856179775</c:v>
                </c:pt>
                <c:pt idx="889" formatCode="General">
                  <c:v>1.856179775</c:v>
                </c:pt>
                <c:pt idx="890" formatCode="General">
                  <c:v>1.862921348</c:v>
                </c:pt>
                <c:pt idx="891" formatCode="General">
                  <c:v>1.8778280540000001</c:v>
                </c:pt>
                <c:pt idx="892" formatCode="General">
                  <c:v>1.886621315</c:v>
                </c:pt>
                <c:pt idx="893" formatCode="General">
                  <c:v>1.888888889</c:v>
                </c:pt>
                <c:pt idx="894" formatCode="General">
                  <c:v>1.8997722100000001</c:v>
                </c:pt>
                <c:pt idx="895" formatCode="General">
                  <c:v>1.9066059230000001</c:v>
                </c:pt>
                <c:pt idx="896" formatCode="General">
                  <c:v>1.9088838269999999</c:v>
                </c:pt>
                <c:pt idx="897" formatCode="General">
                  <c:v>1.915525114</c:v>
                </c:pt>
                <c:pt idx="898" formatCode="General">
                  <c:v>1.9288990829999999</c:v>
                </c:pt>
                <c:pt idx="899" formatCode="General">
                  <c:v>1.9627039630000001</c:v>
                </c:pt>
                <c:pt idx="900" formatCode="General">
                  <c:v>1.974238876</c:v>
                </c:pt>
                <c:pt idx="901" formatCode="General">
                  <c:v>1.985882353</c:v>
                </c:pt>
                <c:pt idx="902" formatCode="General">
                  <c:v>2.0023584909999999</c:v>
                </c:pt>
                <c:pt idx="903" formatCode="General">
                  <c:v>2.0286396180000001</c:v>
                </c:pt>
                <c:pt idx="904" formatCode="General">
                  <c:v>2.0431654680000002</c:v>
                </c:pt>
                <c:pt idx="905" formatCode="General">
                  <c:v>2.057971014</c:v>
                </c:pt>
                <c:pt idx="906" formatCode="General">
                  <c:v>2.0603864729999999</c:v>
                </c:pt>
                <c:pt idx="907" formatCode="General">
                  <c:v>2.0804878050000002</c:v>
                </c:pt>
                <c:pt idx="908" formatCode="General">
                  <c:v>2.085365854</c:v>
                </c:pt>
                <c:pt idx="909" formatCode="General">
                  <c:v>2.1031941029999999</c:v>
                </c:pt>
                <c:pt idx="910" formatCode="General">
                  <c:v>2.1293532339999999</c:v>
                </c:pt>
                <c:pt idx="911" formatCode="General">
                  <c:v>2.14</c:v>
                </c:pt>
                <c:pt idx="912" formatCode="General">
                  <c:v>2.1475</c:v>
                </c:pt>
                <c:pt idx="913" formatCode="General">
                  <c:v>2.16080402</c:v>
                </c:pt>
                <c:pt idx="914" formatCode="General">
                  <c:v>2.1772151900000001</c:v>
                </c:pt>
                <c:pt idx="915" formatCode="General">
                  <c:v>2.182278481</c:v>
                </c:pt>
                <c:pt idx="916" formatCode="General">
                  <c:v>2.2046035810000002</c:v>
                </c:pt>
                <c:pt idx="917" formatCode="General">
                  <c:v>2.2216494849999999</c:v>
                </c:pt>
                <c:pt idx="918" formatCode="General">
                  <c:v>2.2299741599999998</c:v>
                </c:pt>
                <c:pt idx="919" formatCode="General">
                  <c:v>2.2526041669999999</c:v>
                </c:pt>
                <c:pt idx="920" formatCode="General">
                  <c:v>2.2767624020000001</c:v>
                </c:pt>
                <c:pt idx="921" formatCode="General">
                  <c:v>2.2879581149999999</c:v>
                </c:pt>
                <c:pt idx="922" formatCode="General">
                  <c:v>2.3113456459999999</c:v>
                </c:pt>
                <c:pt idx="923" formatCode="General">
                  <c:v>2.3201058200000002</c:v>
                </c:pt>
                <c:pt idx="924" formatCode="General">
                  <c:v>2.3333333330000001</c:v>
                </c:pt>
                <c:pt idx="925" formatCode="General">
                  <c:v>2.3573333330000001</c:v>
                </c:pt>
                <c:pt idx="926" formatCode="General">
                  <c:v>2.3653333330000001</c:v>
                </c:pt>
                <c:pt idx="927" formatCode="General">
                  <c:v>2.3844086020000002</c:v>
                </c:pt>
                <c:pt idx="928" formatCode="General">
                  <c:v>2.408108108</c:v>
                </c:pt>
                <c:pt idx="929" formatCode="General">
                  <c:v>2.414634146</c:v>
                </c:pt>
                <c:pt idx="930" formatCode="General">
                  <c:v>2.4359673019999999</c:v>
                </c:pt>
                <c:pt idx="931" formatCode="General">
                  <c:v>2.4630136989999998</c:v>
                </c:pt>
                <c:pt idx="932" formatCode="General">
                  <c:v>2.4752747249999998</c:v>
                </c:pt>
                <c:pt idx="933" formatCode="General">
                  <c:v>2.4820936640000002</c:v>
                </c:pt>
                <c:pt idx="934" formatCode="General">
                  <c:v>2.5013850419999999</c:v>
                </c:pt>
                <c:pt idx="935" formatCode="General">
                  <c:v>2.5096952909999999</c:v>
                </c:pt>
                <c:pt idx="936" formatCode="General">
                  <c:v>2.52367688</c:v>
                </c:pt>
                <c:pt idx="937" formatCode="General">
                  <c:v>2.541899441</c:v>
                </c:pt>
                <c:pt idx="938" formatCode="General">
                  <c:v>2.5718309860000002</c:v>
                </c:pt>
                <c:pt idx="939" formatCode="General">
                  <c:v>2.5892351269999998</c:v>
                </c:pt>
                <c:pt idx="940" formatCode="General">
                  <c:v>2.6125356129999999</c:v>
                </c:pt>
                <c:pt idx="941" formatCode="General">
                  <c:v>2.6379310340000002</c:v>
                </c:pt>
                <c:pt idx="942" formatCode="General">
                  <c:v>2.6715116280000002</c:v>
                </c:pt>
                <c:pt idx="943" formatCode="General">
                  <c:v>2.6880466470000002</c:v>
                </c:pt>
                <c:pt idx="944" formatCode="General">
                  <c:v>2.7067448679999999</c:v>
                </c:pt>
                <c:pt idx="945" formatCode="General">
                  <c:v>2.7227138640000002</c:v>
                </c:pt>
                <c:pt idx="946" formatCode="General">
                  <c:v>2.7315634219999998</c:v>
                </c:pt>
                <c:pt idx="947" formatCode="General">
                  <c:v>2.7396449700000001</c:v>
                </c:pt>
                <c:pt idx="948" formatCode="General">
                  <c:v>2.7648809519999999</c:v>
                </c:pt>
                <c:pt idx="949" formatCode="General">
                  <c:v>2.7874251499999998</c:v>
                </c:pt>
                <c:pt idx="950" formatCode="General">
                  <c:v>2.7987987990000001</c:v>
                </c:pt>
                <c:pt idx="951" formatCode="General">
                  <c:v>2.8303030300000001</c:v>
                </c:pt>
                <c:pt idx="952" formatCode="General">
                  <c:v>2.8536585369999998</c:v>
                </c:pt>
                <c:pt idx="953" formatCode="General">
                  <c:v>2.8567073170000001</c:v>
                </c:pt>
                <c:pt idx="954" formatCode="General">
                  <c:v>2.8597560980000001</c:v>
                </c:pt>
                <c:pt idx="955" formatCode="General">
                  <c:v>2.8923076920000002</c:v>
                </c:pt>
                <c:pt idx="956" formatCode="General">
                  <c:v>2.910216718</c:v>
                </c:pt>
                <c:pt idx="957" formatCode="General">
                  <c:v>2.9529780560000001</c:v>
                </c:pt>
                <c:pt idx="958" formatCode="General">
                  <c:v>3.003184713</c:v>
                </c:pt>
                <c:pt idx="959" formatCode="General">
                  <c:v>3.0418006430000002</c:v>
                </c:pt>
                <c:pt idx="960" formatCode="General">
                  <c:v>3.0679611649999998</c:v>
                </c:pt>
                <c:pt idx="961" formatCode="General">
                  <c:v>3.0744336570000002</c:v>
                </c:pt>
                <c:pt idx="962" formatCode="General">
                  <c:v>3.0941558439999999</c:v>
                </c:pt>
                <c:pt idx="963" formatCode="General">
                  <c:v>3.1274509799999999</c:v>
                </c:pt>
                <c:pt idx="964" formatCode="General">
                  <c:v>3.1307189540000002</c:v>
                </c:pt>
                <c:pt idx="965" formatCode="General">
                  <c:v>3.1475409839999999</c:v>
                </c:pt>
                <c:pt idx="966" formatCode="General">
                  <c:v>3.1644736839999998</c:v>
                </c:pt>
                <c:pt idx="967" formatCode="General">
                  <c:v>3.1960132890000001</c:v>
                </c:pt>
                <c:pt idx="968" formatCode="General">
                  <c:v>3.21</c:v>
                </c:pt>
                <c:pt idx="969" formatCode="General">
                  <c:v>3.2274247489999999</c:v>
                </c:pt>
                <c:pt idx="970" formatCode="General">
                  <c:v>3.2891156459999999</c:v>
                </c:pt>
                <c:pt idx="971" formatCode="General">
                  <c:v>3.3150684930000001</c:v>
                </c:pt>
                <c:pt idx="972" formatCode="General">
                  <c:v>3.3253424659999999</c:v>
                </c:pt>
                <c:pt idx="973" formatCode="General">
                  <c:v>3.343642612</c:v>
                </c:pt>
                <c:pt idx="974" formatCode="General">
                  <c:v>3.343642612</c:v>
                </c:pt>
                <c:pt idx="975" formatCode="General">
                  <c:v>3.3667820069999999</c:v>
                </c:pt>
                <c:pt idx="976" formatCode="General">
                  <c:v>3.388888889</c:v>
                </c:pt>
                <c:pt idx="977" formatCode="General">
                  <c:v>3.41958042</c:v>
                </c:pt>
                <c:pt idx="978" formatCode="General">
                  <c:v>3.4946619220000001</c:v>
                </c:pt>
                <c:pt idx="979" formatCode="General">
                  <c:v>3.5631768949999998</c:v>
                </c:pt>
                <c:pt idx="980" formatCode="General">
                  <c:v>3.5869565219999999</c:v>
                </c:pt>
                <c:pt idx="981" formatCode="General">
                  <c:v>3.6072727269999998</c:v>
                </c:pt>
                <c:pt idx="982" formatCode="General">
                  <c:v>3.6072727269999998</c:v>
                </c:pt>
                <c:pt idx="983" formatCode="General">
                  <c:v>3.6373626369999998</c:v>
                </c:pt>
                <c:pt idx="984" formatCode="General">
                  <c:v>3.712686567</c:v>
                </c:pt>
                <c:pt idx="985" formatCode="General">
                  <c:v>3.7265917599999998</c:v>
                </c:pt>
                <c:pt idx="986" formatCode="General">
                  <c:v>3.7443609019999999</c:v>
                </c:pt>
                <c:pt idx="987" formatCode="General">
                  <c:v>3.7481203010000002</c:v>
                </c:pt>
                <c:pt idx="988" formatCode="General">
                  <c:v>3.773584906</c:v>
                </c:pt>
                <c:pt idx="989" formatCode="General">
                  <c:v>3.8060836500000002</c:v>
                </c:pt>
                <c:pt idx="990" formatCode="General">
                  <c:v>3.8098859319999998</c:v>
                </c:pt>
                <c:pt idx="991" formatCode="General">
                  <c:v>3.903100775</c:v>
                </c:pt>
                <c:pt idx="992" formatCode="General">
                  <c:v>3.94140625</c:v>
                </c:pt>
                <c:pt idx="993" formatCode="General">
                  <c:v>3.956862745</c:v>
                </c:pt>
                <c:pt idx="994" formatCode="General">
                  <c:v>3.9920948620000001</c:v>
                </c:pt>
                <c:pt idx="995" formatCode="General">
                  <c:v>4.0079365080000002</c:v>
                </c:pt>
                <c:pt idx="996" formatCode="General">
                  <c:v>4.0158730159999996</c:v>
                </c:pt>
                <c:pt idx="997" formatCode="General">
                  <c:v>4.0519999999999996</c:v>
                </c:pt>
                <c:pt idx="998" formatCode="General">
                  <c:v>4.0763052210000001</c:v>
                </c:pt>
                <c:pt idx="999" formatCode="General">
                  <c:v>4.1295546559999998</c:v>
                </c:pt>
                <c:pt idx="1000" formatCode="General">
                  <c:v>4.2139917699999998</c:v>
                </c:pt>
                <c:pt idx="1001" formatCode="General">
                  <c:v>4.2355371899999996</c:v>
                </c:pt>
                <c:pt idx="1002" formatCode="General">
                  <c:v>4.2396694210000003</c:v>
                </c:pt>
                <c:pt idx="1003" formatCode="General">
                  <c:v>4.2396694210000003</c:v>
                </c:pt>
                <c:pt idx="1004" formatCode="General">
                  <c:v>4.2655601660000002</c:v>
                </c:pt>
                <c:pt idx="1005" formatCode="General">
                  <c:v>4.3041666669999996</c:v>
                </c:pt>
                <c:pt idx="1006" formatCode="General">
                  <c:v>4.3445378149999998</c:v>
                </c:pt>
                <c:pt idx="1007" formatCode="General">
                  <c:v>4.3855932199999996</c:v>
                </c:pt>
                <c:pt idx="1008" formatCode="General">
                  <c:v>4.3855932199999996</c:v>
                </c:pt>
                <c:pt idx="1009" formatCode="General">
                  <c:v>4.4085106380000001</c:v>
                </c:pt>
                <c:pt idx="1010" formatCode="General">
                  <c:v>4.4170212769999999</c:v>
                </c:pt>
                <c:pt idx="1011" formatCode="General">
                  <c:v>4.4741379309999996</c:v>
                </c:pt>
                <c:pt idx="1012" formatCode="General">
                  <c:v>4.5151515150000003</c:v>
                </c:pt>
                <c:pt idx="1013" formatCode="General">
                  <c:v>4.5434782609999997</c:v>
                </c:pt>
                <c:pt idx="1014" formatCode="General">
                  <c:v>4.56768559</c:v>
                </c:pt>
                <c:pt idx="1015" formatCode="General">
                  <c:v>4.5964912279999997</c:v>
                </c:pt>
                <c:pt idx="1016" formatCode="General">
                  <c:v>4.6622222219999996</c:v>
                </c:pt>
                <c:pt idx="1017" formatCode="General">
                  <c:v>4.7466063350000001</c:v>
                </c:pt>
                <c:pt idx="1018" formatCode="General">
                  <c:v>4.7556561090000002</c:v>
                </c:pt>
                <c:pt idx="1019" formatCode="General">
                  <c:v>4.7818181820000003</c:v>
                </c:pt>
                <c:pt idx="1020" formatCode="General">
                  <c:v>4.812785388</c:v>
                </c:pt>
                <c:pt idx="1021" formatCode="General">
                  <c:v>4.8310502279999996</c:v>
                </c:pt>
                <c:pt idx="1022" formatCode="General">
                  <c:v>4.8356164379999997</c:v>
                </c:pt>
                <c:pt idx="1023" formatCode="General">
                  <c:v>4.8356164379999997</c:v>
                </c:pt>
                <c:pt idx="1024" formatCode="General">
                  <c:v>4.8356164379999997</c:v>
                </c:pt>
                <c:pt idx="1025" formatCode="General">
                  <c:v>4.8623853209999996</c:v>
                </c:pt>
                <c:pt idx="1026" formatCode="General">
                  <c:v>4.866972477</c:v>
                </c:pt>
                <c:pt idx="1027" formatCode="General">
                  <c:v>4.9672897200000001</c:v>
                </c:pt>
                <c:pt idx="1028" formatCode="General">
                  <c:v>5</c:v>
                </c:pt>
                <c:pt idx="1029" formatCode="General">
                  <c:v>5.023584906</c:v>
                </c:pt>
                <c:pt idx="1030" formatCode="General">
                  <c:v>5.1004784689999996</c:v>
                </c:pt>
                <c:pt idx="1031" formatCode="General">
                  <c:v>5.125</c:v>
                </c:pt>
                <c:pt idx="1032" formatCode="General">
                  <c:v>5.1642512079999996</c:v>
                </c:pt>
                <c:pt idx="1033" formatCode="General">
                  <c:v>5.1941747569999999</c:v>
                </c:pt>
                <c:pt idx="1034" formatCode="General">
                  <c:v>5.1990291260000001</c:v>
                </c:pt>
                <c:pt idx="1035" formatCode="General">
                  <c:v>5.2038834950000004</c:v>
                </c:pt>
                <c:pt idx="1036" formatCode="General">
                  <c:v>5.2087378639999997</c:v>
                </c:pt>
                <c:pt idx="1037" formatCode="General">
                  <c:v>5.2233009709999996</c:v>
                </c:pt>
                <c:pt idx="1038" formatCode="General">
                  <c:v>5.2427184469999997</c:v>
                </c:pt>
                <c:pt idx="1039" formatCode="General">
                  <c:v>5.2682926830000003</c:v>
                </c:pt>
                <c:pt idx="1040" formatCode="General">
                  <c:v>5.2731707319999996</c:v>
                </c:pt>
                <c:pt idx="1041" formatCode="General">
                  <c:v>5.3039215689999999</c:v>
                </c:pt>
                <c:pt idx="1042" formatCode="General">
                  <c:v>5.3039215689999999</c:v>
                </c:pt>
                <c:pt idx="1043" formatCode="General">
                  <c:v>5.41</c:v>
                </c:pt>
                <c:pt idx="1044" formatCode="General">
                  <c:v>5.4646464650000004</c:v>
                </c:pt>
                <c:pt idx="1045" formatCode="General">
                  <c:v>5.4646464650000004</c:v>
                </c:pt>
                <c:pt idx="1046" formatCode="General">
                  <c:v>5.497461929</c:v>
                </c:pt>
                <c:pt idx="1047" formatCode="General">
                  <c:v>5.6113989640000002</c:v>
                </c:pt>
                <c:pt idx="1048" formatCode="General">
                  <c:v>5.6321243519999999</c:v>
                </c:pt>
                <c:pt idx="1049" formatCode="General">
                  <c:v>5.6373056989999997</c:v>
                </c:pt>
                <c:pt idx="1050" formatCode="General">
                  <c:v>5.6424870470000004</c:v>
                </c:pt>
                <c:pt idx="1051" formatCode="General">
                  <c:v>5.6580310880000004</c:v>
                </c:pt>
                <c:pt idx="1052" formatCode="General">
                  <c:v>5.752631579</c:v>
                </c:pt>
                <c:pt idx="1053" formatCode="General">
                  <c:v>5.8817204299999997</c:v>
                </c:pt>
                <c:pt idx="1054" formatCode="General">
                  <c:v>5.9189189190000002</c:v>
                </c:pt>
                <c:pt idx="1055" formatCode="General">
                  <c:v>5.9836065569999999</c:v>
                </c:pt>
                <c:pt idx="1056" formatCode="General">
                  <c:v>5.9836065569999999</c:v>
                </c:pt>
                <c:pt idx="1057" formatCode="General">
                  <c:v>5.9836065569999999</c:v>
                </c:pt>
                <c:pt idx="1058" formatCode="General">
                  <c:v>5.9836065569999999</c:v>
                </c:pt>
                <c:pt idx="1059" formatCode="General">
                  <c:v>6.0164835160000001</c:v>
                </c:pt>
                <c:pt idx="1060" formatCode="General">
                  <c:v>6.0219780219999999</c:v>
                </c:pt>
                <c:pt idx="1061" formatCode="General">
                  <c:v>6.0219780219999999</c:v>
                </c:pt>
                <c:pt idx="1062" formatCode="General">
                  <c:v>6.0274725269999996</c:v>
                </c:pt>
                <c:pt idx="1063" formatCode="General">
                  <c:v>6.060773481</c:v>
                </c:pt>
                <c:pt idx="1064" formatCode="General">
                  <c:v>6.0828729279999996</c:v>
                </c:pt>
                <c:pt idx="1065" formatCode="General">
                  <c:v>6.1277777779999996</c:v>
                </c:pt>
                <c:pt idx="1066" formatCode="General">
                  <c:v>6.1620111729999998</c:v>
                </c:pt>
                <c:pt idx="1067" formatCode="General">
                  <c:v>6.2022471909999997</c:v>
                </c:pt>
                <c:pt idx="1068" formatCode="General">
                  <c:v>6.2247191009999998</c:v>
                </c:pt>
                <c:pt idx="1069" formatCode="General">
                  <c:v>6.2598870059999996</c:v>
                </c:pt>
                <c:pt idx="1070" formatCode="General">
                  <c:v>6.331428571</c:v>
                </c:pt>
                <c:pt idx="1071" formatCode="General">
                  <c:v>6.367816092</c:v>
                </c:pt>
                <c:pt idx="1072" formatCode="General">
                  <c:v>6.4046242769999999</c:v>
                </c:pt>
                <c:pt idx="1073" formatCode="General">
                  <c:v>6.4593023260000004</c:v>
                </c:pt>
                <c:pt idx="1074" formatCode="General">
                  <c:v>6.4825581400000001</c:v>
                </c:pt>
                <c:pt idx="1075" formatCode="General">
                  <c:v>6.5263157889999999</c:v>
                </c:pt>
                <c:pt idx="1076" formatCode="General">
                  <c:v>6.615384615</c:v>
                </c:pt>
                <c:pt idx="1077" formatCode="General">
                  <c:v>6.7349397590000004</c:v>
                </c:pt>
                <c:pt idx="1078" formatCode="General">
                  <c:v>6.7757575760000002</c:v>
                </c:pt>
                <c:pt idx="1079" formatCode="General">
                  <c:v>6.7757575760000002</c:v>
                </c:pt>
                <c:pt idx="1080" formatCode="General">
                  <c:v>6.8231707320000003</c:v>
                </c:pt>
                <c:pt idx="1081" formatCode="General">
                  <c:v>6.9503105590000001</c:v>
                </c:pt>
                <c:pt idx="1082" formatCode="General">
                  <c:v>6.9937500000000004</c:v>
                </c:pt>
                <c:pt idx="1083" formatCode="General">
                  <c:v>7.0377358489999997</c:v>
                </c:pt>
                <c:pt idx="1084" formatCode="General">
                  <c:v>7.0440251570000001</c:v>
                </c:pt>
                <c:pt idx="1085" formatCode="General">
                  <c:v>7.088607595</c:v>
                </c:pt>
                <c:pt idx="1086" formatCode="General">
                  <c:v>7.0949367089999997</c:v>
                </c:pt>
                <c:pt idx="1087" formatCode="General">
                  <c:v>7.1464968149999999</c:v>
                </c:pt>
                <c:pt idx="1088" formatCode="General">
                  <c:v>7.2451612900000004</c:v>
                </c:pt>
                <c:pt idx="1089" formatCode="General">
                  <c:v>7.2451612900000004</c:v>
                </c:pt>
                <c:pt idx="1090" formatCode="General">
                  <c:v>7.3464052290000001</c:v>
                </c:pt>
                <c:pt idx="1091" formatCode="General">
                  <c:v>7.4078947370000003</c:v>
                </c:pt>
                <c:pt idx="1092" formatCode="General">
                  <c:v>7.5637583890000002</c:v>
                </c:pt>
                <c:pt idx="1093" formatCode="General">
                  <c:v>7.6216216220000002</c:v>
                </c:pt>
                <c:pt idx="1094" formatCode="General">
                  <c:v>7.6802721089999997</c:v>
                </c:pt>
                <c:pt idx="1095" formatCode="General">
                  <c:v>7.6802721089999997</c:v>
                </c:pt>
                <c:pt idx="1096" formatCode="General">
                  <c:v>7.7931034480000001</c:v>
                </c:pt>
                <c:pt idx="1097" formatCode="General">
                  <c:v>7.8611111109999996</c:v>
                </c:pt>
                <c:pt idx="1098" formatCode="General">
                  <c:v>7.8819444440000002</c:v>
                </c:pt>
                <c:pt idx="1099" formatCode="General">
                  <c:v>8</c:v>
                </c:pt>
                <c:pt idx="1100" formatCode="General">
                  <c:v>8.0567375890000008</c:v>
                </c:pt>
                <c:pt idx="1101" formatCode="General">
                  <c:v>8.0638297869999995</c:v>
                </c:pt>
                <c:pt idx="1102" formatCode="General">
                  <c:v>8.2014388490000005</c:v>
                </c:pt>
                <c:pt idx="1103" formatCode="General">
                  <c:v>8.4518518520000008</c:v>
                </c:pt>
                <c:pt idx="1104" formatCode="General">
                  <c:v>8.5223880600000008</c:v>
                </c:pt>
                <c:pt idx="1105" formatCode="General">
                  <c:v>8.5864661649999992</c:v>
                </c:pt>
                <c:pt idx="1106" formatCode="General">
                  <c:v>8.6590909089999997</c:v>
                </c:pt>
                <c:pt idx="1107" formatCode="General">
                  <c:v>8.6590909089999997</c:v>
                </c:pt>
                <c:pt idx="1108" formatCode="General">
                  <c:v>8.7328244270000006</c:v>
                </c:pt>
                <c:pt idx="1109" formatCode="General">
                  <c:v>8.7480916030000007</c:v>
                </c:pt>
                <c:pt idx="1110" formatCode="General">
                  <c:v>8.7480916030000007</c:v>
                </c:pt>
                <c:pt idx="1111" formatCode="General">
                  <c:v>8.7633587790000007</c:v>
                </c:pt>
                <c:pt idx="1112" formatCode="General">
                  <c:v>8.9765625</c:v>
                </c:pt>
                <c:pt idx="1113" formatCode="General">
                  <c:v>9</c:v>
                </c:pt>
                <c:pt idx="1114" formatCode="General">
                  <c:v>9.2240000000000002</c:v>
                </c:pt>
                <c:pt idx="1115" formatCode="General">
                  <c:v>9.3064516130000001</c:v>
                </c:pt>
                <c:pt idx="1116" formatCode="General">
                  <c:v>9.3821138210000008</c:v>
                </c:pt>
                <c:pt idx="1117" formatCode="General">
                  <c:v>9.4754098360000008</c:v>
                </c:pt>
                <c:pt idx="1118" formatCode="General">
                  <c:v>9.5619834709999996</c:v>
                </c:pt>
                <c:pt idx="1119" formatCode="General">
                  <c:v>9.6416666670000009</c:v>
                </c:pt>
                <c:pt idx="1120" formatCode="General">
                  <c:v>9.7394957980000001</c:v>
                </c:pt>
                <c:pt idx="1121" formatCode="General">
                  <c:v>9.8305084750000002</c:v>
                </c:pt>
                <c:pt idx="1122" formatCode="General">
                  <c:v>10</c:v>
                </c:pt>
                <c:pt idx="1123" formatCode="General">
                  <c:v>10.01724138</c:v>
                </c:pt>
                <c:pt idx="1124" formatCode="General">
                  <c:v>10.051724139999999</c:v>
                </c:pt>
                <c:pt idx="1125" formatCode="General">
                  <c:v>10.06034483</c:v>
                </c:pt>
                <c:pt idx="1126" formatCode="General">
                  <c:v>10.156521740000001</c:v>
                </c:pt>
                <c:pt idx="1127" formatCode="General">
                  <c:v>10.25438596</c:v>
                </c:pt>
                <c:pt idx="1128" formatCode="General">
                  <c:v>10.25438596</c:v>
                </c:pt>
                <c:pt idx="1129" formatCode="General">
                  <c:v>10.3539823</c:v>
                </c:pt>
                <c:pt idx="1130" formatCode="General">
                  <c:v>10.44642857</c:v>
                </c:pt>
                <c:pt idx="1131" formatCode="General">
                  <c:v>10.83333333</c:v>
                </c:pt>
                <c:pt idx="1132" formatCode="General">
                  <c:v>11.037735850000001</c:v>
                </c:pt>
                <c:pt idx="1133" formatCode="General">
                  <c:v>11.17142857</c:v>
                </c:pt>
                <c:pt idx="1134" formatCode="General">
                  <c:v>11.27884615</c:v>
                </c:pt>
                <c:pt idx="1135" formatCode="General">
                  <c:v>11.30769231</c:v>
                </c:pt>
                <c:pt idx="1136" formatCode="General">
                  <c:v>11.31730769</c:v>
                </c:pt>
                <c:pt idx="1137" formatCode="General">
                  <c:v>11.32692308</c:v>
                </c:pt>
                <c:pt idx="1138" formatCode="General">
                  <c:v>11.33653846</c:v>
                </c:pt>
                <c:pt idx="1139" formatCode="General">
                  <c:v>11.34615385</c:v>
                </c:pt>
                <c:pt idx="1140" formatCode="General">
                  <c:v>11.35576923</c:v>
                </c:pt>
                <c:pt idx="1141" formatCode="General">
                  <c:v>11.36538462</c:v>
                </c:pt>
                <c:pt idx="1142" formatCode="General">
                  <c:v>11.83</c:v>
                </c:pt>
                <c:pt idx="1143" formatCode="General">
                  <c:v>11.85</c:v>
                </c:pt>
                <c:pt idx="1144" formatCode="General">
                  <c:v>11.85</c:v>
                </c:pt>
                <c:pt idx="1145" formatCode="General">
                  <c:v>11.969696969999999</c:v>
                </c:pt>
                <c:pt idx="1146" formatCode="General">
                  <c:v>11.969696969999999</c:v>
                </c:pt>
                <c:pt idx="1147" formatCode="General">
                  <c:v>11.979797980000001</c:v>
                </c:pt>
                <c:pt idx="1148" formatCode="General">
                  <c:v>11.98989899</c:v>
                </c:pt>
                <c:pt idx="1149" formatCode="General">
                  <c:v>12.2371134</c:v>
                </c:pt>
                <c:pt idx="1150" formatCode="General">
                  <c:v>12.375</c:v>
                </c:pt>
                <c:pt idx="1151" formatCode="General">
                  <c:v>12.648936170000001</c:v>
                </c:pt>
                <c:pt idx="1152" formatCode="General">
                  <c:v>12.69148936</c:v>
                </c:pt>
                <c:pt idx="1153" formatCode="General">
                  <c:v>12.849462369999999</c:v>
                </c:pt>
                <c:pt idx="1154" formatCode="General">
                  <c:v>12.860215050000001</c:v>
                </c:pt>
                <c:pt idx="1155" formatCode="General">
                  <c:v>13.449438199999999</c:v>
                </c:pt>
                <c:pt idx="1156" formatCode="General">
                  <c:v>13.449438199999999</c:v>
                </c:pt>
                <c:pt idx="1157" formatCode="General">
                  <c:v>13.602272729999999</c:v>
                </c:pt>
                <c:pt idx="1158" formatCode="General">
                  <c:v>13.602272729999999</c:v>
                </c:pt>
                <c:pt idx="1159" formatCode="General">
                  <c:v>13.758620690000001</c:v>
                </c:pt>
                <c:pt idx="1160" formatCode="General">
                  <c:v>13.758620690000001</c:v>
                </c:pt>
                <c:pt idx="1161" formatCode="General">
                  <c:v>13.758620690000001</c:v>
                </c:pt>
                <c:pt idx="1162" formatCode="General">
                  <c:v>13.758620690000001</c:v>
                </c:pt>
                <c:pt idx="1163" formatCode="General">
                  <c:v>13.8045977</c:v>
                </c:pt>
                <c:pt idx="1164" formatCode="General">
                  <c:v>13.8045977</c:v>
                </c:pt>
                <c:pt idx="1165" formatCode="General">
                  <c:v>13.8045977</c:v>
                </c:pt>
                <c:pt idx="1166" formatCode="General">
                  <c:v>14.14117647</c:v>
                </c:pt>
                <c:pt idx="1167" formatCode="General">
                  <c:v>14.658536590000001</c:v>
                </c:pt>
                <c:pt idx="1168" formatCode="General">
                  <c:v>14.658536590000001</c:v>
                </c:pt>
                <c:pt idx="1169" formatCode="General">
                  <c:v>14.83950617</c:v>
                </c:pt>
                <c:pt idx="1170" formatCode="General">
                  <c:v>14.86419753</c:v>
                </c:pt>
                <c:pt idx="1171" formatCode="General">
                  <c:v>14.876543209999999</c:v>
                </c:pt>
                <c:pt idx="1172" formatCode="General">
                  <c:v>14.90123457</c:v>
                </c:pt>
                <c:pt idx="1173" formatCode="General">
                  <c:v>15.0875</c:v>
                </c:pt>
                <c:pt idx="1174" formatCode="General">
                  <c:v>15.1</c:v>
                </c:pt>
                <c:pt idx="1175" formatCode="General">
                  <c:v>15.1</c:v>
                </c:pt>
                <c:pt idx="1176" formatCode="General">
                  <c:v>15.15</c:v>
                </c:pt>
                <c:pt idx="1177" formatCode="General">
                  <c:v>15.15</c:v>
                </c:pt>
                <c:pt idx="1178" formatCode="General">
                  <c:v>15.35443038</c:v>
                </c:pt>
                <c:pt idx="1179" formatCode="General">
                  <c:v>15.753246750000001</c:v>
                </c:pt>
                <c:pt idx="1180" formatCode="General">
                  <c:v>15.766233769999999</c:v>
                </c:pt>
                <c:pt idx="1181" formatCode="General">
                  <c:v>16.186666670000001</c:v>
                </c:pt>
                <c:pt idx="1182" formatCode="General">
                  <c:v>16.40540541</c:v>
                </c:pt>
                <c:pt idx="1183" formatCode="General">
                  <c:v>16.40540541</c:v>
                </c:pt>
                <c:pt idx="1184" formatCode="General">
                  <c:v>16.40540541</c:v>
                </c:pt>
                <c:pt idx="1185" formatCode="General">
                  <c:v>16.63013699</c:v>
                </c:pt>
                <c:pt idx="1186" formatCode="General">
                  <c:v>16.63013699</c:v>
                </c:pt>
                <c:pt idx="1187" formatCode="General">
                  <c:v>16.657534250000001</c:v>
                </c:pt>
                <c:pt idx="1188" formatCode="General">
                  <c:v>16.930555559999998</c:v>
                </c:pt>
                <c:pt idx="1189" formatCode="General">
                  <c:v>17.414285710000001</c:v>
                </c:pt>
                <c:pt idx="1190" formatCode="General">
                  <c:v>17.428571430000002</c:v>
                </c:pt>
                <c:pt idx="1191" formatCode="General">
                  <c:v>17.941176469999998</c:v>
                </c:pt>
                <c:pt idx="1192" formatCode="General">
                  <c:v>18.20895522</c:v>
                </c:pt>
                <c:pt idx="1193" formatCode="General">
                  <c:v>18.20895522</c:v>
                </c:pt>
                <c:pt idx="1194" formatCode="General">
                  <c:v>18.5</c:v>
                </c:pt>
                <c:pt idx="1195" formatCode="General">
                  <c:v>18.5</c:v>
                </c:pt>
                <c:pt idx="1196" formatCode="General">
                  <c:v>18.5</c:v>
                </c:pt>
                <c:pt idx="1197" formatCode="General">
                  <c:v>18.784615380000002</c:v>
                </c:pt>
                <c:pt idx="1198" formatCode="General">
                  <c:v>18.784615380000002</c:v>
                </c:pt>
                <c:pt idx="1199" formatCode="General">
                  <c:v>18.8</c:v>
                </c:pt>
                <c:pt idx="1200" formatCode="General">
                  <c:v>18.830769230000001</c:v>
                </c:pt>
                <c:pt idx="1201" formatCode="General">
                  <c:v>18.830769230000001</c:v>
                </c:pt>
                <c:pt idx="1202" formatCode="General">
                  <c:v>18.861538459999998</c:v>
                </c:pt>
                <c:pt idx="1203" formatCode="General">
                  <c:v>18.876923080000001</c:v>
                </c:pt>
                <c:pt idx="1204" formatCode="General">
                  <c:v>19.171875</c:v>
                </c:pt>
                <c:pt idx="1205" formatCode="General">
                  <c:v>19.171875</c:v>
                </c:pt>
                <c:pt idx="1206" formatCode="General">
                  <c:v>19.80645161</c:v>
                </c:pt>
                <c:pt idx="1207" formatCode="General">
                  <c:v>19.80645161</c:v>
                </c:pt>
                <c:pt idx="1208" formatCode="General">
                  <c:v>19.80645161</c:v>
                </c:pt>
                <c:pt idx="1209" formatCode="General">
                  <c:v>19.822580649999999</c:v>
                </c:pt>
                <c:pt idx="1210" formatCode="General">
                  <c:v>19.854838709999999</c:v>
                </c:pt>
                <c:pt idx="1211" formatCode="General">
                  <c:v>20.180327869999999</c:v>
                </c:pt>
                <c:pt idx="1212" formatCode="General">
                  <c:v>20.213114749999999</c:v>
                </c:pt>
                <c:pt idx="1213" formatCode="General">
                  <c:v>20.56666667</c:v>
                </c:pt>
                <c:pt idx="1214" formatCode="General">
                  <c:v>20.915254239999999</c:v>
                </c:pt>
                <c:pt idx="1215" formatCode="General">
                  <c:v>20.932203390000002</c:v>
                </c:pt>
                <c:pt idx="1216" formatCode="General">
                  <c:v>21.29310345</c:v>
                </c:pt>
                <c:pt idx="1217" formatCode="General">
                  <c:v>21.29310345</c:v>
                </c:pt>
                <c:pt idx="1218" formatCode="General">
                  <c:v>21.684210530000001</c:v>
                </c:pt>
                <c:pt idx="1219" formatCode="General">
                  <c:v>21.684210530000001</c:v>
                </c:pt>
                <c:pt idx="1220" formatCode="General">
                  <c:v>22.071428569999998</c:v>
                </c:pt>
                <c:pt idx="1221" formatCode="General">
                  <c:v>23.32075472</c:v>
                </c:pt>
                <c:pt idx="1222" formatCode="General">
                  <c:v>24.235294119999999</c:v>
                </c:pt>
                <c:pt idx="1223" formatCode="General">
                  <c:v>24.72</c:v>
                </c:pt>
                <c:pt idx="1224" formatCode="General">
                  <c:v>24.72</c:v>
                </c:pt>
                <c:pt idx="1225" formatCode="General">
                  <c:v>24.74</c:v>
                </c:pt>
                <c:pt idx="1226" formatCode="General">
                  <c:v>25.244897959999999</c:v>
                </c:pt>
                <c:pt idx="1227" formatCode="General">
                  <c:v>25.285714290000001</c:v>
                </c:pt>
                <c:pt idx="1228" formatCode="General">
                  <c:v>25.285714290000001</c:v>
                </c:pt>
                <c:pt idx="1229" formatCode="General">
                  <c:v>25.8125</c:v>
                </c:pt>
                <c:pt idx="1230" formatCode="General">
                  <c:v>25.8125</c:v>
                </c:pt>
                <c:pt idx="1231" formatCode="General">
                  <c:v>25.8125</c:v>
                </c:pt>
                <c:pt idx="1232" formatCode="General">
                  <c:v>25.833333329999999</c:v>
                </c:pt>
                <c:pt idx="1233" formatCode="General">
                  <c:v>26.956521739999999</c:v>
                </c:pt>
                <c:pt idx="1234" formatCode="General">
                  <c:v>26.97826087</c:v>
                </c:pt>
                <c:pt idx="1235" formatCode="General">
                  <c:v>27</c:v>
                </c:pt>
                <c:pt idx="1236" formatCode="General">
                  <c:v>27.6</c:v>
                </c:pt>
                <c:pt idx="1237" formatCode="General">
                  <c:v>27.622222220000001</c:v>
                </c:pt>
                <c:pt idx="1238" formatCode="General">
                  <c:v>27.622222220000001</c:v>
                </c:pt>
                <c:pt idx="1239" formatCode="General">
                  <c:v>28.272727270000001</c:v>
                </c:pt>
                <c:pt idx="1240" formatCode="General">
                  <c:v>28.272727270000001</c:v>
                </c:pt>
                <c:pt idx="1241" formatCode="General">
                  <c:v>28.953488369999999</c:v>
                </c:pt>
                <c:pt idx="1242" formatCode="General">
                  <c:v>29.023255809999998</c:v>
                </c:pt>
                <c:pt idx="1243" formatCode="General">
                  <c:v>29.76190476</c:v>
                </c:pt>
                <c:pt idx="1244" formatCode="General">
                  <c:v>30.512195120000001</c:v>
                </c:pt>
                <c:pt idx="1245" formatCode="General">
                  <c:v>30.512195120000001</c:v>
                </c:pt>
                <c:pt idx="1246" formatCode="General">
                  <c:v>30.512195120000001</c:v>
                </c:pt>
                <c:pt idx="1247" formatCode="General">
                  <c:v>30.536585370000001</c:v>
                </c:pt>
                <c:pt idx="1248" formatCode="General">
                  <c:v>30.536585370000001</c:v>
                </c:pt>
                <c:pt idx="1249" formatCode="General">
                  <c:v>30.536585370000001</c:v>
                </c:pt>
                <c:pt idx="1250" formatCode="General">
                  <c:v>30.56097561</c:v>
                </c:pt>
                <c:pt idx="1251" formatCode="General">
                  <c:v>30.56097561</c:v>
                </c:pt>
                <c:pt idx="1252" formatCode="General">
                  <c:v>31.324999999999999</c:v>
                </c:pt>
                <c:pt idx="1253" formatCode="General">
                  <c:v>31.324999999999999</c:v>
                </c:pt>
                <c:pt idx="1254" formatCode="General">
                  <c:v>31.375</c:v>
                </c:pt>
                <c:pt idx="1255" formatCode="General">
                  <c:v>31.375</c:v>
                </c:pt>
                <c:pt idx="1256" formatCode="General">
                  <c:v>32.179487180000002</c:v>
                </c:pt>
                <c:pt idx="1257" formatCode="General">
                  <c:v>32.205128209999998</c:v>
                </c:pt>
                <c:pt idx="1258" formatCode="General">
                  <c:v>32.205128209999998</c:v>
                </c:pt>
                <c:pt idx="1259" formatCode="General">
                  <c:v>32.205128209999998</c:v>
                </c:pt>
                <c:pt idx="1260" formatCode="General">
                  <c:v>32.23076923</c:v>
                </c:pt>
                <c:pt idx="1261" formatCode="General">
                  <c:v>32.23076923</c:v>
                </c:pt>
                <c:pt idx="1262" formatCode="General">
                  <c:v>33.10526316</c:v>
                </c:pt>
                <c:pt idx="1263" formatCode="General">
                  <c:v>33.10526316</c:v>
                </c:pt>
                <c:pt idx="1264" formatCode="General">
                  <c:v>33.131578949999998</c:v>
                </c:pt>
                <c:pt idx="1265" formatCode="General">
                  <c:v>33.157894740000003</c:v>
                </c:pt>
                <c:pt idx="1266" formatCode="General">
                  <c:v>33.157894740000003</c:v>
                </c:pt>
                <c:pt idx="1267" formatCode="General">
                  <c:v>33.157894740000003</c:v>
                </c:pt>
                <c:pt idx="1268" formatCode="General">
                  <c:v>34.054054049999998</c:v>
                </c:pt>
                <c:pt idx="1269" formatCode="General">
                  <c:v>35</c:v>
                </c:pt>
                <c:pt idx="1270" formatCode="General">
                  <c:v>35</c:v>
                </c:pt>
                <c:pt idx="1271" formatCode="General">
                  <c:v>35</c:v>
                </c:pt>
                <c:pt idx="1272" formatCode="General">
                  <c:v>37.058823529999998</c:v>
                </c:pt>
                <c:pt idx="1273" formatCode="General">
                  <c:v>37.08823529</c:v>
                </c:pt>
                <c:pt idx="1274" formatCode="General">
                  <c:v>37.08823529</c:v>
                </c:pt>
                <c:pt idx="1275" formatCode="General">
                  <c:v>37.08823529</c:v>
                </c:pt>
                <c:pt idx="1276" formatCode="General">
                  <c:v>37.08823529</c:v>
                </c:pt>
                <c:pt idx="1277" formatCode="General">
                  <c:v>37.117647060000003</c:v>
                </c:pt>
                <c:pt idx="1278" formatCode="General">
                  <c:v>37.117647060000003</c:v>
                </c:pt>
                <c:pt idx="1279" formatCode="General">
                  <c:v>38.242424239999998</c:v>
                </c:pt>
                <c:pt idx="1280" formatCode="General">
                  <c:v>38.242424239999998</c:v>
                </c:pt>
                <c:pt idx="1281" formatCode="General">
                  <c:v>39.4375</c:v>
                </c:pt>
                <c:pt idx="1282" formatCode="General">
                  <c:v>39.4375</c:v>
                </c:pt>
                <c:pt idx="1283" formatCode="General">
                  <c:v>39.46875</c:v>
                </c:pt>
                <c:pt idx="1284" formatCode="General">
                  <c:v>40.741935480000002</c:v>
                </c:pt>
                <c:pt idx="1285" formatCode="General">
                  <c:v>40.741935480000002</c:v>
                </c:pt>
                <c:pt idx="1286" formatCode="General">
                  <c:v>40.741935480000002</c:v>
                </c:pt>
                <c:pt idx="1287" formatCode="General">
                  <c:v>40.741935480000002</c:v>
                </c:pt>
                <c:pt idx="1288" formatCode="General">
                  <c:v>40.741935480000002</c:v>
                </c:pt>
                <c:pt idx="1289" formatCode="General">
                  <c:v>42.133333329999999</c:v>
                </c:pt>
                <c:pt idx="1290" formatCode="General">
                  <c:v>42.166666669999998</c:v>
                </c:pt>
                <c:pt idx="1291" formatCode="General">
                  <c:v>42.166666669999998</c:v>
                </c:pt>
                <c:pt idx="1292" formatCode="General">
                  <c:v>42.166666669999998</c:v>
                </c:pt>
                <c:pt idx="1293" formatCode="General">
                  <c:v>42.233333330000001</c:v>
                </c:pt>
                <c:pt idx="1294" formatCode="General">
                  <c:v>42.233333330000001</c:v>
                </c:pt>
                <c:pt idx="1295" formatCode="General">
                  <c:v>42.233333330000001</c:v>
                </c:pt>
                <c:pt idx="1296" formatCode="General">
                  <c:v>42.233333330000001</c:v>
                </c:pt>
                <c:pt idx="1297" formatCode="General">
                  <c:v>42.233333330000001</c:v>
                </c:pt>
                <c:pt idx="1298" formatCode="General">
                  <c:v>43.689655170000002</c:v>
                </c:pt>
                <c:pt idx="1299" formatCode="General">
                  <c:v>43.689655170000002</c:v>
                </c:pt>
                <c:pt idx="1300" formatCode="General">
                  <c:v>43.724137929999998</c:v>
                </c:pt>
                <c:pt idx="1301" formatCode="General">
                  <c:v>43.724137929999998</c:v>
                </c:pt>
                <c:pt idx="1302" formatCode="General">
                  <c:v>43.758620690000001</c:v>
                </c:pt>
                <c:pt idx="1303" formatCode="General">
                  <c:v>43.758620690000001</c:v>
                </c:pt>
                <c:pt idx="1304" formatCode="General">
                  <c:v>43.758620690000001</c:v>
                </c:pt>
                <c:pt idx="1305" formatCode="General">
                  <c:v>43.793103449999997</c:v>
                </c:pt>
                <c:pt idx="1306" formatCode="General">
                  <c:v>43.793103449999997</c:v>
                </c:pt>
                <c:pt idx="1307" formatCode="General">
                  <c:v>43.793103449999997</c:v>
                </c:pt>
                <c:pt idx="1308" formatCode="General">
                  <c:v>43.793103449999997</c:v>
                </c:pt>
                <c:pt idx="1309" formatCode="General">
                  <c:v>43.793103449999997</c:v>
                </c:pt>
                <c:pt idx="1310" formatCode="General">
                  <c:v>43.82758621</c:v>
                </c:pt>
                <c:pt idx="1311" formatCode="General">
                  <c:v>43.82758621</c:v>
                </c:pt>
                <c:pt idx="1312" formatCode="General">
                  <c:v>43.82758621</c:v>
                </c:pt>
                <c:pt idx="1313" formatCode="General">
                  <c:v>45.392857139999997</c:v>
                </c:pt>
                <c:pt idx="1314" formatCode="General">
                  <c:v>45.392857139999997</c:v>
                </c:pt>
                <c:pt idx="1315" formatCode="General">
                  <c:v>45.392857139999997</c:v>
                </c:pt>
                <c:pt idx="1316" formatCode="General">
                  <c:v>45.392857139999997</c:v>
                </c:pt>
                <c:pt idx="1317" formatCode="General">
                  <c:v>45.392857139999997</c:v>
                </c:pt>
                <c:pt idx="1318" formatCode="General">
                  <c:v>45.392857139999997</c:v>
                </c:pt>
                <c:pt idx="1319" formatCode="General">
                  <c:v>47.111111110000003</c:v>
                </c:pt>
                <c:pt idx="1320" formatCode="General">
                  <c:v>47.111111110000003</c:v>
                </c:pt>
                <c:pt idx="1321" formatCode="General">
                  <c:v>47.111111110000003</c:v>
                </c:pt>
                <c:pt idx="1322" formatCode="General">
                  <c:v>47.111111110000003</c:v>
                </c:pt>
                <c:pt idx="1323" formatCode="General">
                  <c:v>50.88</c:v>
                </c:pt>
                <c:pt idx="1324" formatCode="General">
                  <c:v>50.88</c:v>
                </c:pt>
                <c:pt idx="1325" formatCode="General">
                  <c:v>50.88</c:v>
                </c:pt>
                <c:pt idx="1326" formatCode="General">
                  <c:v>50.88</c:v>
                </c:pt>
                <c:pt idx="1327" formatCode="General">
                  <c:v>50.88</c:v>
                </c:pt>
                <c:pt idx="1328" formatCode="General">
                  <c:v>50.88</c:v>
                </c:pt>
                <c:pt idx="1329" formatCode="General">
                  <c:v>50.88</c:v>
                </c:pt>
                <c:pt idx="1330" formatCode="General">
                  <c:v>50.88</c:v>
                </c:pt>
                <c:pt idx="1331" formatCode="General">
                  <c:v>53</c:v>
                </c:pt>
                <c:pt idx="1332" formatCode="General">
                  <c:v>53</c:v>
                </c:pt>
                <c:pt idx="1333" formatCode="General">
                  <c:v>53</c:v>
                </c:pt>
                <c:pt idx="1334" formatCode="General">
                  <c:v>55.347826089999998</c:v>
                </c:pt>
                <c:pt idx="1335" formatCode="General">
                  <c:v>55.347826089999998</c:v>
                </c:pt>
                <c:pt idx="1336" formatCode="General">
                  <c:v>55.347826089999998</c:v>
                </c:pt>
                <c:pt idx="1337" formatCode="General">
                  <c:v>55.347826089999998</c:v>
                </c:pt>
                <c:pt idx="1338" formatCode="General">
                  <c:v>55.347826089999998</c:v>
                </c:pt>
                <c:pt idx="1339" formatCode="General">
                  <c:v>55.347826089999998</c:v>
                </c:pt>
                <c:pt idx="1340" formatCode="General">
                  <c:v>55.391304349999999</c:v>
                </c:pt>
                <c:pt idx="1341" formatCode="General">
                  <c:v>55.391304349999999</c:v>
                </c:pt>
                <c:pt idx="1342" formatCode="General">
                  <c:v>55.391304349999999</c:v>
                </c:pt>
                <c:pt idx="1343" formatCode="General">
                  <c:v>55.391304349999999</c:v>
                </c:pt>
                <c:pt idx="1344" formatCode="General">
                  <c:v>55.47826087</c:v>
                </c:pt>
                <c:pt idx="1345" formatCode="General">
                  <c:v>55.47826087</c:v>
                </c:pt>
                <c:pt idx="1346" formatCode="General">
                  <c:v>55.47826087</c:v>
                </c:pt>
                <c:pt idx="1347" formatCode="General">
                  <c:v>55.47826087</c:v>
                </c:pt>
                <c:pt idx="1348" formatCode="General">
                  <c:v>55.47826087</c:v>
                </c:pt>
                <c:pt idx="1349" formatCode="General">
                  <c:v>55.47826087</c:v>
                </c:pt>
                <c:pt idx="1350" formatCode="General">
                  <c:v>55.47826087</c:v>
                </c:pt>
                <c:pt idx="1351" formatCode="General">
                  <c:v>55.47826087</c:v>
                </c:pt>
                <c:pt idx="1352" formatCode="General">
                  <c:v>55.52173913</c:v>
                </c:pt>
                <c:pt idx="1353" formatCode="General">
                  <c:v>55.52173913</c:v>
                </c:pt>
                <c:pt idx="1354" formatCode="General">
                  <c:v>55.52173913</c:v>
                </c:pt>
                <c:pt idx="1355" formatCode="General">
                  <c:v>58.090909089999997</c:v>
                </c:pt>
                <c:pt idx="1356" formatCode="General">
                  <c:v>58.090909089999997</c:v>
                </c:pt>
                <c:pt idx="1357" formatCode="General">
                  <c:v>58.090909089999997</c:v>
                </c:pt>
                <c:pt idx="1358" formatCode="General">
                  <c:v>58.090909089999997</c:v>
                </c:pt>
                <c:pt idx="1359" formatCode="General">
                  <c:v>58.090909089999997</c:v>
                </c:pt>
                <c:pt idx="1360" formatCode="General">
                  <c:v>58.090909089999997</c:v>
                </c:pt>
                <c:pt idx="1361" formatCode="General">
                  <c:v>58.090909089999997</c:v>
                </c:pt>
                <c:pt idx="1362" formatCode="General">
                  <c:v>58.090909089999997</c:v>
                </c:pt>
                <c:pt idx="1363" formatCode="General">
                  <c:v>58.090909089999997</c:v>
                </c:pt>
                <c:pt idx="1364" formatCode="General">
                  <c:v>58.090909089999997</c:v>
                </c:pt>
                <c:pt idx="1365" formatCode="General">
                  <c:v>58.090909089999997</c:v>
                </c:pt>
                <c:pt idx="1366" formatCode="General">
                  <c:v>58.090909089999997</c:v>
                </c:pt>
                <c:pt idx="1367" formatCode="General">
                  <c:v>58.090909089999997</c:v>
                </c:pt>
                <c:pt idx="1368" formatCode="General">
                  <c:v>58.090909089999997</c:v>
                </c:pt>
                <c:pt idx="1369" formatCode="General">
                  <c:v>58.090909089999997</c:v>
                </c:pt>
                <c:pt idx="1370" formatCode="General">
                  <c:v>58.090909089999997</c:v>
                </c:pt>
                <c:pt idx="1371" formatCode="General">
                  <c:v>58.090909089999997</c:v>
                </c:pt>
                <c:pt idx="1372" formatCode="General">
                  <c:v>58.090909089999997</c:v>
                </c:pt>
                <c:pt idx="1373" formatCode="General">
                  <c:v>58.090909089999997</c:v>
                </c:pt>
                <c:pt idx="1374" formatCode="General">
                  <c:v>58.090909089999997</c:v>
                </c:pt>
                <c:pt idx="1375" formatCode="General">
                  <c:v>58.090909089999997</c:v>
                </c:pt>
                <c:pt idx="1376" formatCode="General">
                  <c:v>58.136363639999999</c:v>
                </c:pt>
                <c:pt idx="1377" formatCode="General">
                  <c:v>58.136363639999999</c:v>
                </c:pt>
                <c:pt idx="1378" formatCode="General">
                  <c:v>60.904761899999997</c:v>
                </c:pt>
                <c:pt idx="1379" formatCode="General">
                  <c:v>60.904761899999997</c:v>
                </c:pt>
                <c:pt idx="1380" formatCode="General">
                  <c:v>63.95</c:v>
                </c:pt>
                <c:pt idx="1381" formatCode="General">
                  <c:v>63.95</c:v>
                </c:pt>
                <c:pt idx="1382" formatCode="General">
                  <c:v>63.95</c:v>
                </c:pt>
                <c:pt idx="1383" formatCode="General">
                  <c:v>63.95</c:v>
                </c:pt>
                <c:pt idx="1384" formatCode="General">
                  <c:v>63.95</c:v>
                </c:pt>
                <c:pt idx="1385" formatCode="General">
                  <c:v>63.95</c:v>
                </c:pt>
                <c:pt idx="1386" formatCode="General">
                  <c:v>63.95</c:v>
                </c:pt>
                <c:pt idx="1387" formatCode="General">
                  <c:v>67.315789469999999</c:v>
                </c:pt>
                <c:pt idx="1388" formatCode="General">
                  <c:v>67.315789469999999</c:v>
                </c:pt>
                <c:pt idx="1389" formatCode="General">
                  <c:v>67.315789469999999</c:v>
                </c:pt>
                <c:pt idx="1390" formatCode="General">
                  <c:v>67.315789469999999</c:v>
                </c:pt>
                <c:pt idx="1391" formatCode="General">
                  <c:v>71.055555560000002</c:v>
                </c:pt>
                <c:pt idx="1392" formatCode="General">
                  <c:v>75.235294120000006</c:v>
                </c:pt>
                <c:pt idx="1393" formatCode="General">
                  <c:v>75.235294120000006</c:v>
                </c:pt>
                <c:pt idx="1394" formatCode="General">
                  <c:v>75.235294120000006</c:v>
                </c:pt>
                <c:pt idx="1395" formatCode="General">
                  <c:v>75.235294120000006</c:v>
                </c:pt>
                <c:pt idx="1396" formatCode="General">
                  <c:v>75.235294120000006</c:v>
                </c:pt>
                <c:pt idx="1397" formatCode="General">
                  <c:v>75.235294120000006</c:v>
                </c:pt>
                <c:pt idx="1398" formatCode="General">
                  <c:v>79.9375</c:v>
                </c:pt>
                <c:pt idx="1399" formatCode="General">
                  <c:v>85.333333330000002</c:v>
                </c:pt>
                <c:pt idx="1400" formatCode="General">
                  <c:v>85.333333330000002</c:v>
                </c:pt>
                <c:pt idx="1401" formatCode="General">
                  <c:v>85.4</c:v>
                </c:pt>
                <c:pt idx="1402" formatCode="General">
                  <c:v>85.4</c:v>
                </c:pt>
                <c:pt idx="1403" formatCode="General">
                  <c:v>91.5</c:v>
                </c:pt>
                <c:pt idx="1404" formatCode="General">
                  <c:v>91.5</c:v>
                </c:pt>
                <c:pt idx="1405" formatCode="General">
                  <c:v>91.5</c:v>
                </c:pt>
                <c:pt idx="1406" formatCode="General">
                  <c:v>91.5</c:v>
                </c:pt>
                <c:pt idx="1407" formatCode="General">
                  <c:v>91.5</c:v>
                </c:pt>
                <c:pt idx="1408" formatCode="General">
                  <c:v>91.571428569999995</c:v>
                </c:pt>
                <c:pt idx="1409" formatCode="General">
                  <c:v>91.571428569999995</c:v>
                </c:pt>
                <c:pt idx="1410" formatCode="General">
                  <c:v>91.571428569999995</c:v>
                </c:pt>
                <c:pt idx="1411" formatCode="General">
                  <c:v>91.571428569999995</c:v>
                </c:pt>
                <c:pt idx="1412" formatCode="General">
                  <c:v>91.642857140000004</c:v>
                </c:pt>
                <c:pt idx="1413" formatCode="General">
                  <c:v>91.714285709999999</c:v>
                </c:pt>
                <c:pt idx="1414" formatCode="General">
                  <c:v>91.714285709999999</c:v>
                </c:pt>
                <c:pt idx="1415" formatCode="General">
                  <c:v>91.714285709999999</c:v>
                </c:pt>
                <c:pt idx="1416" formatCode="General">
                  <c:v>91.714285709999999</c:v>
                </c:pt>
                <c:pt idx="1417" formatCode="General">
                  <c:v>91.714285709999999</c:v>
                </c:pt>
                <c:pt idx="1418" formatCode="General">
                  <c:v>91.714285709999999</c:v>
                </c:pt>
                <c:pt idx="1419" formatCode="General">
                  <c:v>98.846153849999993</c:v>
                </c:pt>
                <c:pt idx="1420" formatCode="General">
                  <c:v>98.92307692</c:v>
                </c:pt>
                <c:pt idx="1421" formatCode="General">
                  <c:v>98.92307692</c:v>
                </c:pt>
                <c:pt idx="1422" formatCode="General">
                  <c:v>98.92307692</c:v>
                </c:pt>
                <c:pt idx="1423" formatCode="General">
                  <c:v>98.92307692</c:v>
                </c:pt>
                <c:pt idx="1424" formatCode="General">
                  <c:v>99</c:v>
                </c:pt>
                <c:pt idx="1425" formatCode="General">
                  <c:v>99</c:v>
                </c:pt>
                <c:pt idx="1426" formatCode="General">
                  <c:v>99</c:v>
                </c:pt>
                <c:pt idx="1427" formatCode="General">
                  <c:v>99</c:v>
                </c:pt>
                <c:pt idx="1428" formatCode="General">
                  <c:v>99</c:v>
                </c:pt>
                <c:pt idx="1429" formatCode="General">
                  <c:v>99</c:v>
                </c:pt>
                <c:pt idx="1430" formatCode="General">
                  <c:v>99</c:v>
                </c:pt>
                <c:pt idx="1431" formatCode="General">
                  <c:v>99</c:v>
                </c:pt>
                <c:pt idx="1432" formatCode="General">
                  <c:v>99</c:v>
                </c:pt>
                <c:pt idx="1433" formatCode="General">
                  <c:v>99</c:v>
                </c:pt>
                <c:pt idx="1434" formatCode="General">
                  <c:v>99</c:v>
                </c:pt>
                <c:pt idx="1435" formatCode="General">
                  <c:v>99</c:v>
                </c:pt>
                <c:pt idx="1436" formatCode="General">
                  <c:v>99</c:v>
                </c:pt>
                <c:pt idx="1437" formatCode="General">
                  <c:v>99</c:v>
                </c:pt>
                <c:pt idx="1438" formatCode="General">
                  <c:v>99</c:v>
                </c:pt>
                <c:pt idx="1439" formatCode="General">
                  <c:v>99</c:v>
                </c:pt>
                <c:pt idx="1440" formatCode="General">
                  <c:v>99.07692308</c:v>
                </c:pt>
                <c:pt idx="1441" formatCode="General">
                  <c:v>99.07692308</c:v>
                </c:pt>
                <c:pt idx="1442" formatCode="General">
                  <c:v>99.07692308</c:v>
                </c:pt>
                <c:pt idx="1443" formatCode="General">
                  <c:v>99.07692308</c:v>
                </c:pt>
                <c:pt idx="1444" formatCode="General">
                  <c:v>107.33333330000001</c:v>
                </c:pt>
                <c:pt idx="1445" formatCode="General">
                  <c:v>107.33333330000001</c:v>
                </c:pt>
                <c:pt idx="1446" formatCode="General">
                  <c:v>107.33333330000001</c:v>
                </c:pt>
                <c:pt idx="1447" formatCode="General">
                  <c:v>117.0909091</c:v>
                </c:pt>
                <c:pt idx="1448" formatCode="General">
                  <c:v>117.0909091</c:v>
                </c:pt>
                <c:pt idx="1449" formatCode="General">
                  <c:v>128.80000000000001</c:v>
                </c:pt>
                <c:pt idx="1450" formatCode="General">
                  <c:v>128.80000000000001</c:v>
                </c:pt>
                <c:pt idx="1451" formatCode="General">
                  <c:v>128.80000000000001</c:v>
                </c:pt>
                <c:pt idx="1452" formatCode="General">
                  <c:v>143.11111109999999</c:v>
                </c:pt>
                <c:pt idx="1453" formatCode="General">
                  <c:v>143.11111109999999</c:v>
                </c:pt>
                <c:pt idx="1454" formatCode="General">
                  <c:v>143.11111109999999</c:v>
                </c:pt>
                <c:pt idx="1455" formatCode="General">
                  <c:v>143.11111109999999</c:v>
                </c:pt>
                <c:pt idx="1456" formatCode="General">
                  <c:v>143.11111109999999</c:v>
                </c:pt>
                <c:pt idx="1457" formatCode="General">
                  <c:v>143.11111109999999</c:v>
                </c:pt>
                <c:pt idx="1458" formatCode="General">
                  <c:v>143.11111109999999</c:v>
                </c:pt>
                <c:pt idx="1459" formatCode="General">
                  <c:v>143.11111109999999</c:v>
                </c:pt>
                <c:pt idx="1460" formatCode="General">
                  <c:v>143.11111109999999</c:v>
                </c:pt>
                <c:pt idx="1461" formatCode="General">
                  <c:v>143.11111109999999</c:v>
                </c:pt>
                <c:pt idx="1462" formatCode="General">
                  <c:v>143.11111109999999</c:v>
                </c:pt>
                <c:pt idx="1463" formatCode="General">
                  <c:v>143.11111109999999</c:v>
                </c:pt>
                <c:pt idx="1464" formatCode="General">
                  <c:v>143.11111109999999</c:v>
                </c:pt>
                <c:pt idx="1465" formatCode="General">
                  <c:v>143.2222222</c:v>
                </c:pt>
                <c:pt idx="1466" formatCode="General">
                  <c:v>143.2222222</c:v>
                </c:pt>
                <c:pt idx="1467" formatCode="General">
                  <c:v>143.2222222</c:v>
                </c:pt>
                <c:pt idx="1468" formatCode="General">
                  <c:v>143.33333329999999</c:v>
                </c:pt>
                <c:pt idx="1469" formatCode="General">
                  <c:v>143.33333329999999</c:v>
                </c:pt>
                <c:pt idx="1470" formatCode="General">
                  <c:v>143.44444440000001</c:v>
                </c:pt>
                <c:pt idx="1471" formatCode="General">
                  <c:v>143.44444440000001</c:v>
                </c:pt>
                <c:pt idx="1472" formatCode="General">
                  <c:v>143.44444440000001</c:v>
                </c:pt>
                <c:pt idx="1473" formatCode="General">
                  <c:v>143.55555559999999</c:v>
                </c:pt>
                <c:pt idx="1474" formatCode="General">
                  <c:v>143.55555559999999</c:v>
                </c:pt>
                <c:pt idx="1475" formatCode="General">
                  <c:v>143.55555559999999</c:v>
                </c:pt>
                <c:pt idx="1476" formatCode="General">
                  <c:v>143.55555559999999</c:v>
                </c:pt>
                <c:pt idx="1477" formatCode="General">
                  <c:v>143.55555559999999</c:v>
                </c:pt>
                <c:pt idx="1478" formatCode="General">
                  <c:v>143.55555559999999</c:v>
                </c:pt>
                <c:pt idx="1479" formatCode="General">
                  <c:v>143.55555559999999</c:v>
                </c:pt>
                <c:pt idx="1480" formatCode="General">
                  <c:v>143.55555559999999</c:v>
                </c:pt>
                <c:pt idx="1481" formatCode="General">
                  <c:v>143.55555559999999</c:v>
                </c:pt>
                <c:pt idx="1482" formatCode="General">
                  <c:v>143.55555559999999</c:v>
                </c:pt>
                <c:pt idx="1483" formatCode="General">
                  <c:v>143.55555559999999</c:v>
                </c:pt>
                <c:pt idx="1484" formatCode="General">
                  <c:v>143.55555559999999</c:v>
                </c:pt>
                <c:pt idx="1485" formatCode="General">
                  <c:v>143.55555559999999</c:v>
                </c:pt>
                <c:pt idx="1486" formatCode="General">
                  <c:v>143.55555559999999</c:v>
                </c:pt>
                <c:pt idx="1487" formatCode="General">
                  <c:v>143.55555559999999</c:v>
                </c:pt>
                <c:pt idx="1488" formatCode="General">
                  <c:v>143.55555559999999</c:v>
                </c:pt>
                <c:pt idx="1489" formatCode="General">
                  <c:v>143.55555559999999</c:v>
                </c:pt>
                <c:pt idx="1490" formatCode="General">
                  <c:v>143.55555559999999</c:v>
                </c:pt>
                <c:pt idx="1491" formatCode="General">
                  <c:v>143.55555559999999</c:v>
                </c:pt>
                <c:pt idx="1492" formatCode="General">
                  <c:v>143.55555559999999</c:v>
                </c:pt>
                <c:pt idx="1493" formatCode="General">
                  <c:v>143.55555559999999</c:v>
                </c:pt>
                <c:pt idx="1494" formatCode="General">
                  <c:v>143.55555559999999</c:v>
                </c:pt>
                <c:pt idx="1495" formatCode="General">
                  <c:v>143.55555559999999</c:v>
                </c:pt>
                <c:pt idx="1496" formatCode="General">
                  <c:v>143.55555559999999</c:v>
                </c:pt>
                <c:pt idx="1497" formatCode="General">
                  <c:v>143.55555559999999</c:v>
                </c:pt>
                <c:pt idx="1498" formatCode="General">
                  <c:v>143.55555559999999</c:v>
                </c:pt>
                <c:pt idx="1499" formatCode="General">
                  <c:v>143.55555559999999</c:v>
                </c:pt>
                <c:pt idx="1500" formatCode="General">
                  <c:v>143.55555559999999</c:v>
                </c:pt>
                <c:pt idx="1501" formatCode="General">
                  <c:v>143.55555559999999</c:v>
                </c:pt>
                <c:pt idx="1502" formatCode="General">
                  <c:v>143.55555559999999</c:v>
                </c:pt>
                <c:pt idx="1503" formatCode="General">
                  <c:v>143.55555559999999</c:v>
                </c:pt>
                <c:pt idx="1504" formatCode="General">
                  <c:v>143.55555559999999</c:v>
                </c:pt>
                <c:pt idx="1505" formatCode="General">
                  <c:v>143.55555559999999</c:v>
                </c:pt>
                <c:pt idx="1506" formatCode="General">
                  <c:v>161.5</c:v>
                </c:pt>
                <c:pt idx="1507" formatCode="General">
                  <c:v>161.5</c:v>
                </c:pt>
                <c:pt idx="1508" formatCode="General">
                  <c:v>161.5</c:v>
                </c:pt>
                <c:pt idx="1509" formatCode="General">
                  <c:v>161.5</c:v>
                </c:pt>
                <c:pt idx="1510" formatCode="General">
                  <c:v>161.5</c:v>
                </c:pt>
                <c:pt idx="1511" formatCode="General">
                  <c:v>161.5</c:v>
                </c:pt>
                <c:pt idx="1512" formatCode="General">
                  <c:v>161.5</c:v>
                </c:pt>
                <c:pt idx="1513" formatCode="General">
                  <c:v>161.5</c:v>
                </c:pt>
                <c:pt idx="1514" formatCode="General">
                  <c:v>161.5</c:v>
                </c:pt>
                <c:pt idx="1515" formatCode="General">
                  <c:v>161.5</c:v>
                </c:pt>
                <c:pt idx="1516" formatCode="General">
                  <c:v>161.5</c:v>
                </c:pt>
                <c:pt idx="1517" formatCode="General">
                  <c:v>161.5</c:v>
                </c:pt>
                <c:pt idx="1518" formatCode="General">
                  <c:v>161.5</c:v>
                </c:pt>
                <c:pt idx="1519" formatCode="General">
                  <c:v>161.5</c:v>
                </c:pt>
                <c:pt idx="1520" formatCode="General">
                  <c:v>161.5</c:v>
                </c:pt>
                <c:pt idx="1521" formatCode="General">
                  <c:v>161.5</c:v>
                </c:pt>
                <c:pt idx="1522" formatCode="General">
                  <c:v>161.5</c:v>
                </c:pt>
                <c:pt idx="1523" formatCode="General">
                  <c:v>161.5</c:v>
                </c:pt>
                <c:pt idx="1524" formatCode="General">
                  <c:v>161.5</c:v>
                </c:pt>
                <c:pt idx="1525" formatCode="General">
                  <c:v>161.5</c:v>
                </c:pt>
                <c:pt idx="1526" formatCode="General">
                  <c:v>161.5</c:v>
                </c:pt>
                <c:pt idx="1527" formatCode="General">
                  <c:v>184.7142857</c:v>
                </c:pt>
                <c:pt idx="1528" formatCode="General">
                  <c:v>184.7142857</c:v>
                </c:pt>
                <c:pt idx="1529" formatCode="General">
                  <c:v>184.7142857</c:v>
                </c:pt>
                <c:pt idx="1530" formatCode="General">
                  <c:v>184.7142857</c:v>
                </c:pt>
                <c:pt idx="1531" formatCode="General">
                  <c:v>184.7142857</c:v>
                </c:pt>
                <c:pt idx="1532" formatCode="General">
                  <c:v>184.7142857</c:v>
                </c:pt>
                <c:pt idx="1533" formatCode="General">
                  <c:v>184.7142857</c:v>
                </c:pt>
                <c:pt idx="1534" formatCode="General">
                  <c:v>184.7142857</c:v>
                </c:pt>
                <c:pt idx="1535" formatCode="General">
                  <c:v>184.7142857</c:v>
                </c:pt>
                <c:pt idx="1536" formatCode="General">
                  <c:v>184.7142857</c:v>
                </c:pt>
                <c:pt idx="1537" formatCode="General">
                  <c:v>184.7142857</c:v>
                </c:pt>
                <c:pt idx="1538" formatCode="General">
                  <c:v>184.7142857</c:v>
                </c:pt>
                <c:pt idx="1539" formatCode="General">
                  <c:v>184.7142857</c:v>
                </c:pt>
                <c:pt idx="1540" formatCode="General">
                  <c:v>184.7142857</c:v>
                </c:pt>
                <c:pt idx="1541" formatCode="General">
                  <c:v>184.7142857</c:v>
                </c:pt>
                <c:pt idx="1542" formatCode="General">
                  <c:v>184.7142857</c:v>
                </c:pt>
                <c:pt idx="1543" formatCode="General">
                  <c:v>184.7142857</c:v>
                </c:pt>
                <c:pt idx="1544" formatCode="General">
                  <c:v>184.7142857</c:v>
                </c:pt>
                <c:pt idx="1545" formatCode="General">
                  <c:v>184.7142857</c:v>
                </c:pt>
                <c:pt idx="1546" formatCode="General">
                  <c:v>184.7142857</c:v>
                </c:pt>
                <c:pt idx="1547" formatCode="General">
                  <c:v>184.7142857</c:v>
                </c:pt>
                <c:pt idx="1548" formatCode="General">
                  <c:v>184.85714290000001</c:v>
                </c:pt>
                <c:pt idx="1549" formatCode="General">
                  <c:v>184.85714290000001</c:v>
                </c:pt>
                <c:pt idx="1550" formatCode="General">
                  <c:v>184.85714290000001</c:v>
                </c:pt>
                <c:pt idx="1551" formatCode="General">
                  <c:v>184.85714290000001</c:v>
                </c:pt>
                <c:pt idx="1552" formatCode="General">
                  <c:v>184.85714290000001</c:v>
                </c:pt>
                <c:pt idx="1553" formatCode="General">
                  <c:v>184.85714290000001</c:v>
                </c:pt>
                <c:pt idx="1554" formatCode="General">
                  <c:v>184.85714290000001</c:v>
                </c:pt>
                <c:pt idx="1555" formatCode="General">
                  <c:v>184.85714290000001</c:v>
                </c:pt>
                <c:pt idx="1556" formatCode="General">
                  <c:v>184.85714290000001</c:v>
                </c:pt>
                <c:pt idx="1557" formatCode="General">
                  <c:v>184.85714290000001</c:v>
                </c:pt>
                <c:pt idx="1558" formatCode="General">
                  <c:v>184.85714290000001</c:v>
                </c:pt>
                <c:pt idx="1559" formatCode="General">
                  <c:v>184.85714290000001</c:v>
                </c:pt>
                <c:pt idx="1560" formatCode="General">
                  <c:v>184.85714290000001</c:v>
                </c:pt>
                <c:pt idx="1561" formatCode="General">
                  <c:v>184.85714290000001</c:v>
                </c:pt>
                <c:pt idx="1562" formatCode="General">
                  <c:v>184.85714290000001</c:v>
                </c:pt>
                <c:pt idx="1563" formatCode="General">
                  <c:v>184.85714290000001</c:v>
                </c:pt>
                <c:pt idx="1564" formatCode="General">
                  <c:v>184.85714290000001</c:v>
                </c:pt>
                <c:pt idx="1565" formatCode="General">
                  <c:v>184.85714290000001</c:v>
                </c:pt>
                <c:pt idx="1566" formatCode="General">
                  <c:v>184.85714290000001</c:v>
                </c:pt>
                <c:pt idx="1567" formatCode="General">
                  <c:v>184.85714290000001</c:v>
                </c:pt>
                <c:pt idx="1568" formatCode="General">
                  <c:v>184.85714290000001</c:v>
                </c:pt>
                <c:pt idx="1569" formatCode="General">
                  <c:v>184.85714290000001</c:v>
                </c:pt>
                <c:pt idx="1570" formatCode="General">
                  <c:v>184.85714290000001</c:v>
                </c:pt>
                <c:pt idx="1571" formatCode="General">
                  <c:v>184.85714290000001</c:v>
                </c:pt>
                <c:pt idx="1572" formatCode="General">
                  <c:v>184.85714290000001</c:v>
                </c:pt>
                <c:pt idx="1573" formatCode="General">
                  <c:v>184.85714290000001</c:v>
                </c:pt>
                <c:pt idx="1574" formatCode="General">
                  <c:v>184.85714290000001</c:v>
                </c:pt>
                <c:pt idx="1575" formatCode="General">
                  <c:v>184.85714290000001</c:v>
                </c:pt>
                <c:pt idx="1576" formatCode="General">
                  <c:v>184.85714290000001</c:v>
                </c:pt>
                <c:pt idx="1577" formatCode="General">
                  <c:v>184.85714290000001</c:v>
                </c:pt>
                <c:pt idx="1578" formatCode="General">
                  <c:v>184.85714290000001</c:v>
                </c:pt>
                <c:pt idx="1579" formatCode="General">
                  <c:v>184.85714290000001</c:v>
                </c:pt>
                <c:pt idx="1580" formatCode="General">
                  <c:v>184.85714290000001</c:v>
                </c:pt>
                <c:pt idx="1581" formatCode="General">
                  <c:v>184.85714290000001</c:v>
                </c:pt>
                <c:pt idx="1582" formatCode="General">
                  <c:v>184.85714290000001</c:v>
                </c:pt>
                <c:pt idx="1583" formatCode="General">
                  <c:v>184.85714290000001</c:v>
                </c:pt>
                <c:pt idx="1584" formatCode="General">
                  <c:v>215.66666670000001</c:v>
                </c:pt>
                <c:pt idx="1585" formatCode="General">
                  <c:v>215.66666670000001</c:v>
                </c:pt>
                <c:pt idx="1586" formatCode="General">
                  <c:v>215.66666670000001</c:v>
                </c:pt>
                <c:pt idx="1587" formatCode="General">
                  <c:v>215.66666670000001</c:v>
                </c:pt>
                <c:pt idx="1588" formatCode="General">
                  <c:v>215.66666670000001</c:v>
                </c:pt>
                <c:pt idx="1589" formatCode="General">
                  <c:v>215.66666670000001</c:v>
                </c:pt>
                <c:pt idx="1590" formatCode="General">
                  <c:v>215.66666670000001</c:v>
                </c:pt>
                <c:pt idx="1591" formatCode="General">
                  <c:v>215.66666670000001</c:v>
                </c:pt>
                <c:pt idx="1592" formatCode="General">
                  <c:v>215.66666670000001</c:v>
                </c:pt>
                <c:pt idx="1593" formatCode="General">
                  <c:v>215.66666670000001</c:v>
                </c:pt>
                <c:pt idx="1594" formatCode="General">
                  <c:v>215.66666670000001</c:v>
                </c:pt>
                <c:pt idx="1595" formatCode="General">
                  <c:v>215.66666670000001</c:v>
                </c:pt>
                <c:pt idx="1596" formatCode="General">
                  <c:v>215.66666670000001</c:v>
                </c:pt>
                <c:pt idx="1597" formatCode="General">
                  <c:v>215.66666670000001</c:v>
                </c:pt>
                <c:pt idx="1598" formatCode="General">
                  <c:v>215.66666670000001</c:v>
                </c:pt>
                <c:pt idx="1599" formatCode="General">
                  <c:v>215.66666670000001</c:v>
                </c:pt>
                <c:pt idx="1600" formatCode="General">
                  <c:v>215.66666670000001</c:v>
                </c:pt>
                <c:pt idx="1601" formatCode="General">
                  <c:v>215.66666670000001</c:v>
                </c:pt>
                <c:pt idx="1602" formatCode="General">
                  <c:v>215.66666670000001</c:v>
                </c:pt>
                <c:pt idx="1603" formatCode="General">
                  <c:v>215.66666670000001</c:v>
                </c:pt>
                <c:pt idx="1604" formatCode="General">
                  <c:v>215.66666670000001</c:v>
                </c:pt>
                <c:pt idx="1605" formatCode="General">
                  <c:v>215.83333329999999</c:v>
                </c:pt>
                <c:pt idx="1606" formatCode="General">
                  <c:v>215.83333329999999</c:v>
                </c:pt>
                <c:pt idx="1607" formatCode="General">
                  <c:v>215.83333329999999</c:v>
                </c:pt>
                <c:pt idx="1608" formatCode="General">
                  <c:v>215.83333329999999</c:v>
                </c:pt>
                <c:pt idx="1609" formatCode="General">
                  <c:v>215.83333329999999</c:v>
                </c:pt>
                <c:pt idx="1610" formatCode="General">
                  <c:v>215.83333329999999</c:v>
                </c:pt>
                <c:pt idx="1611" formatCode="General">
                  <c:v>215.83333329999999</c:v>
                </c:pt>
                <c:pt idx="1612" formatCode="General">
                  <c:v>215.83333329999999</c:v>
                </c:pt>
                <c:pt idx="1613" formatCode="General">
                  <c:v>215.83333329999999</c:v>
                </c:pt>
                <c:pt idx="1614" formatCode="General">
                  <c:v>215.83333329999999</c:v>
                </c:pt>
                <c:pt idx="1615" formatCode="General">
                  <c:v>215.83333329999999</c:v>
                </c:pt>
                <c:pt idx="1616" formatCode="General">
                  <c:v>215.83333329999999</c:v>
                </c:pt>
                <c:pt idx="1617" formatCode="General">
                  <c:v>215.83333329999999</c:v>
                </c:pt>
                <c:pt idx="1618" formatCode="General">
                  <c:v>215.83333329999999</c:v>
                </c:pt>
                <c:pt idx="1619" formatCode="General">
                  <c:v>215.83333329999999</c:v>
                </c:pt>
                <c:pt idx="1620" formatCode="General">
                  <c:v>215.83333329999999</c:v>
                </c:pt>
                <c:pt idx="1621" formatCode="General">
                  <c:v>215.83333329999999</c:v>
                </c:pt>
                <c:pt idx="1622" formatCode="General">
                  <c:v>215.83333329999999</c:v>
                </c:pt>
                <c:pt idx="1623" formatCode="General">
                  <c:v>215.83333329999999</c:v>
                </c:pt>
                <c:pt idx="1624" formatCode="General">
                  <c:v>215.83333329999999</c:v>
                </c:pt>
                <c:pt idx="1625" formatCode="General">
                  <c:v>215.83333329999999</c:v>
                </c:pt>
                <c:pt idx="1626" formatCode="General">
                  <c:v>215.83333329999999</c:v>
                </c:pt>
                <c:pt idx="1627" formatCode="General">
                  <c:v>215.83333329999999</c:v>
                </c:pt>
                <c:pt idx="1628" formatCode="General">
                  <c:v>215.83333329999999</c:v>
                </c:pt>
                <c:pt idx="1629" formatCode="General">
                  <c:v>215.83333329999999</c:v>
                </c:pt>
                <c:pt idx="1630" formatCode="General">
                  <c:v>215.83333329999999</c:v>
                </c:pt>
                <c:pt idx="1631" formatCode="General">
                  <c:v>215.83333329999999</c:v>
                </c:pt>
                <c:pt idx="1632" formatCode="General">
                  <c:v>215.83333329999999</c:v>
                </c:pt>
                <c:pt idx="1633" formatCode="General">
                  <c:v>215.83333329999999</c:v>
                </c:pt>
                <c:pt idx="1634" formatCode="General">
                  <c:v>215.83333329999999</c:v>
                </c:pt>
                <c:pt idx="1635" formatCode="General">
                  <c:v>215.83333329999999</c:v>
                </c:pt>
                <c:pt idx="1636" formatCode="General">
                  <c:v>215.83333329999999</c:v>
                </c:pt>
                <c:pt idx="1637" formatCode="General">
                  <c:v>215.83333329999999</c:v>
                </c:pt>
                <c:pt idx="1638" formatCode="General">
                  <c:v>215.83333329999999</c:v>
                </c:pt>
                <c:pt idx="1639" formatCode="General">
                  <c:v>215.83333329999999</c:v>
                </c:pt>
                <c:pt idx="1640" formatCode="General">
                  <c:v>215.83333329999999</c:v>
                </c:pt>
                <c:pt idx="1641" formatCode="General">
                  <c:v>215.83333329999999</c:v>
                </c:pt>
                <c:pt idx="1642" formatCode="General">
                  <c:v>215.83333329999999</c:v>
                </c:pt>
                <c:pt idx="1643" formatCode="General">
                  <c:v>215.83333329999999</c:v>
                </c:pt>
                <c:pt idx="1644" formatCode="General">
                  <c:v>215.83333329999999</c:v>
                </c:pt>
                <c:pt idx="1645" formatCode="General">
                  <c:v>215.83333329999999</c:v>
                </c:pt>
                <c:pt idx="1646" formatCode="General">
                  <c:v>215.83333329999999</c:v>
                </c:pt>
                <c:pt idx="1647" formatCode="General">
                  <c:v>215.83333329999999</c:v>
                </c:pt>
                <c:pt idx="1648" formatCode="General">
                  <c:v>215.83333329999999</c:v>
                </c:pt>
                <c:pt idx="1649" formatCode="General">
                  <c:v>215.83333329999999</c:v>
                </c:pt>
                <c:pt idx="1650" formatCode="General">
                  <c:v>215.83333329999999</c:v>
                </c:pt>
                <c:pt idx="1651" formatCode="General">
                  <c:v>215.83333329999999</c:v>
                </c:pt>
                <c:pt idx="1652" formatCode="General">
                  <c:v>215.83333329999999</c:v>
                </c:pt>
                <c:pt idx="1653" formatCode="General">
                  <c:v>215.83333329999999</c:v>
                </c:pt>
                <c:pt idx="1654" formatCode="General">
                  <c:v>215.83333329999999</c:v>
                </c:pt>
                <c:pt idx="1655" formatCode="General">
                  <c:v>215.83333329999999</c:v>
                </c:pt>
                <c:pt idx="1656" formatCode="General">
                  <c:v>215.83333329999999</c:v>
                </c:pt>
                <c:pt idx="1657" formatCode="General">
                  <c:v>215.83333329999999</c:v>
                </c:pt>
                <c:pt idx="1658" formatCode="General">
                  <c:v>215.83333329999999</c:v>
                </c:pt>
                <c:pt idx="1659" formatCode="General">
                  <c:v>259</c:v>
                </c:pt>
                <c:pt idx="1660" formatCode="General">
                  <c:v>259</c:v>
                </c:pt>
                <c:pt idx="1661" formatCode="General">
                  <c:v>259</c:v>
                </c:pt>
                <c:pt idx="1662" formatCode="General">
                  <c:v>259</c:v>
                </c:pt>
                <c:pt idx="1663" formatCode="General">
                  <c:v>259</c:v>
                </c:pt>
                <c:pt idx="1664" formatCode="General">
                  <c:v>259</c:v>
                </c:pt>
                <c:pt idx="1665" formatCode="General">
                  <c:v>259</c:v>
                </c:pt>
                <c:pt idx="1666" formatCode="General">
                  <c:v>259</c:v>
                </c:pt>
                <c:pt idx="1667" formatCode="General">
                  <c:v>259</c:v>
                </c:pt>
                <c:pt idx="1668" formatCode="General">
                  <c:v>259</c:v>
                </c:pt>
                <c:pt idx="1669" formatCode="General">
                  <c:v>259</c:v>
                </c:pt>
                <c:pt idx="1670" formatCode="General">
                  <c:v>259</c:v>
                </c:pt>
                <c:pt idx="1671" formatCode="General">
                  <c:v>259</c:v>
                </c:pt>
                <c:pt idx="1672" formatCode="General">
                  <c:v>259</c:v>
                </c:pt>
                <c:pt idx="1673" formatCode="General">
                  <c:v>259</c:v>
                </c:pt>
                <c:pt idx="1674" formatCode="General">
                  <c:v>259</c:v>
                </c:pt>
                <c:pt idx="1675" formatCode="General">
                  <c:v>259</c:v>
                </c:pt>
                <c:pt idx="1676" formatCode="General">
                  <c:v>259</c:v>
                </c:pt>
                <c:pt idx="1677" formatCode="General">
                  <c:v>259</c:v>
                </c:pt>
                <c:pt idx="1678" formatCode="General">
                  <c:v>259</c:v>
                </c:pt>
                <c:pt idx="1679" formatCode="General">
                  <c:v>323.75</c:v>
                </c:pt>
                <c:pt idx="1680" formatCode="General">
                  <c:v>324</c:v>
                </c:pt>
                <c:pt idx="1681" formatCode="General">
                  <c:v>324</c:v>
                </c:pt>
                <c:pt idx="1682" formatCode="General">
                  <c:v>324</c:v>
                </c:pt>
                <c:pt idx="1683" formatCode="General">
                  <c:v>324</c:v>
                </c:pt>
                <c:pt idx="1684" formatCode="General">
                  <c:v>324</c:v>
                </c:pt>
                <c:pt idx="1685" formatCode="General">
                  <c:v>324</c:v>
                </c:pt>
                <c:pt idx="1686" formatCode="General">
                  <c:v>324</c:v>
                </c:pt>
                <c:pt idx="1687" formatCode="General">
                  <c:v>324</c:v>
                </c:pt>
                <c:pt idx="1688" formatCode="General">
                  <c:v>324</c:v>
                </c:pt>
                <c:pt idx="1689" formatCode="General">
                  <c:v>324</c:v>
                </c:pt>
                <c:pt idx="1690" formatCode="General">
                  <c:v>324</c:v>
                </c:pt>
                <c:pt idx="1691" formatCode="General">
                  <c:v>324</c:v>
                </c:pt>
                <c:pt idx="1692" formatCode="General">
                  <c:v>324</c:v>
                </c:pt>
                <c:pt idx="1693" formatCode="General">
                  <c:v>324</c:v>
                </c:pt>
                <c:pt idx="1694" formatCode="General">
                  <c:v>324</c:v>
                </c:pt>
                <c:pt idx="1695" formatCode="General">
                  <c:v>324</c:v>
                </c:pt>
                <c:pt idx="1696" formatCode="General">
                  <c:v>324</c:v>
                </c:pt>
                <c:pt idx="1697" formatCode="General">
                  <c:v>324</c:v>
                </c:pt>
                <c:pt idx="1698" formatCode="General">
                  <c:v>324</c:v>
                </c:pt>
                <c:pt idx="1699" formatCode="General">
                  <c:v>324</c:v>
                </c:pt>
                <c:pt idx="1700" formatCode="General">
                  <c:v>324.25</c:v>
                </c:pt>
                <c:pt idx="1701" formatCode="General">
                  <c:v>324.25</c:v>
                </c:pt>
                <c:pt idx="1702" formatCode="General">
                  <c:v>324.25</c:v>
                </c:pt>
                <c:pt idx="1703" formatCode="General">
                  <c:v>324.25</c:v>
                </c:pt>
                <c:pt idx="1704" formatCode="General">
                  <c:v>324.25</c:v>
                </c:pt>
                <c:pt idx="1705" formatCode="General">
                  <c:v>324.25</c:v>
                </c:pt>
                <c:pt idx="1706" formatCode="General">
                  <c:v>324.25</c:v>
                </c:pt>
                <c:pt idx="1707" formatCode="General">
                  <c:v>324.25</c:v>
                </c:pt>
                <c:pt idx="1708" formatCode="General">
                  <c:v>324.25</c:v>
                </c:pt>
                <c:pt idx="1709" formatCode="General">
                  <c:v>324.25</c:v>
                </c:pt>
                <c:pt idx="1710" formatCode="General">
                  <c:v>324.25</c:v>
                </c:pt>
                <c:pt idx="1711" formatCode="General">
                  <c:v>324.25</c:v>
                </c:pt>
                <c:pt idx="1712" formatCode="General">
                  <c:v>324.25</c:v>
                </c:pt>
                <c:pt idx="1713" formatCode="General">
                  <c:v>324.25</c:v>
                </c:pt>
                <c:pt idx="1714" formatCode="General">
                  <c:v>324.25</c:v>
                </c:pt>
                <c:pt idx="1715" formatCode="General">
                  <c:v>324.25</c:v>
                </c:pt>
                <c:pt idx="1716" formatCode="General">
                  <c:v>324.25</c:v>
                </c:pt>
                <c:pt idx="1717" formatCode="General">
                  <c:v>324.25</c:v>
                </c:pt>
                <c:pt idx="1718" formatCode="General">
                  <c:v>324.25</c:v>
                </c:pt>
                <c:pt idx="1719" formatCode="General">
                  <c:v>324.25</c:v>
                </c:pt>
                <c:pt idx="1720" formatCode="General">
                  <c:v>324.25</c:v>
                </c:pt>
                <c:pt idx="1721" formatCode="General">
                  <c:v>324.25</c:v>
                </c:pt>
                <c:pt idx="1722" formatCode="General">
                  <c:v>324.25</c:v>
                </c:pt>
                <c:pt idx="1723" formatCode="General">
                  <c:v>324.25</c:v>
                </c:pt>
                <c:pt idx="1724" formatCode="General">
                  <c:v>324.25</c:v>
                </c:pt>
                <c:pt idx="1725" formatCode="General">
                  <c:v>324.25</c:v>
                </c:pt>
                <c:pt idx="1726" formatCode="General">
                  <c:v>324.25</c:v>
                </c:pt>
                <c:pt idx="1727" formatCode="General">
                  <c:v>432.33333329999999</c:v>
                </c:pt>
                <c:pt idx="1728" formatCode="General">
                  <c:v>432.33333329999999</c:v>
                </c:pt>
                <c:pt idx="1729" formatCode="General">
                  <c:v>432.33333329999999</c:v>
                </c:pt>
                <c:pt idx="1730" formatCode="General">
                  <c:v>432.33333329999999</c:v>
                </c:pt>
                <c:pt idx="1731" formatCode="General">
                  <c:v>432.33333329999999</c:v>
                </c:pt>
                <c:pt idx="1732" formatCode="General">
                  <c:v>432.33333329999999</c:v>
                </c:pt>
                <c:pt idx="1733" formatCode="General">
                  <c:v>432.33333329999999</c:v>
                </c:pt>
                <c:pt idx="1734" formatCode="General">
                  <c:v>648.5</c:v>
                </c:pt>
                <c:pt idx="1735" formatCode="General">
                  <c:v>648.5</c:v>
                </c:pt>
                <c:pt idx="1736" formatCode="General">
                  <c:v>648.5</c:v>
                </c:pt>
                <c:pt idx="1737" formatCode="General">
                  <c:v>648.5</c:v>
                </c:pt>
                <c:pt idx="1738" formatCode="General">
                  <c:v>648.5</c:v>
                </c:pt>
                <c:pt idx="1739" formatCode="General">
                  <c:v>648.5</c:v>
                </c:pt>
                <c:pt idx="1740" formatCode="General">
                  <c:v>648.5</c:v>
                </c:pt>
                <c:pt idx="1741" formatCode="General">
                  <c:v>648.5</c:v>
                </c:pt>
                <c:pt idx="1742" formatCode="General">
                  <c:v>648.5</c:v>
                </c:pt>
                <c:pt idx="1743" formatCode="General">
                  <c:v>648.5</c:v>
                </c:pt>
                <c:pt idx="1744" formatCode="General">
                  <c:v>648.5</c:v>
                </c:pt>
                <c:pt idx="1745" formatCode="General">
                  <c:v>648.5</c:v>
                </c:pt>
                <c:pt idx="1746" formatCode="General">
                  <c:v>648.5</c:v>
                </c:pt>
                <c:pt idx="1747" formatCode="General">
                  <c:v>648.5</c:v>
                </c:pt>
                <c:pt idx="1748" formatCode="General">
                  <c:v>649</c:v>
                </c:pt>
                <c:pt idx="1749" formatCode="General">
                  <c:v>649</c:v>
                </c:pt>
                <c:pt idx="1750" formatCode="General">
                  <c:v>649</c:v>
                </c:pt>
                <c:pt idx="1751" formatCode="General">
                  <c:v>649</c:v>
                </c:pt>
                <c:pt idx="1752" formatCode="General">
                  <c:v>649</c:v>
                </c:pt>
                <c:pt idx="1753" formatCode="General">
                  <c:v>649</c:v>
                </c:pt>
                <c:pt idx="1754" formatCode="General">
                  <c:v>649</c:v>
                </c:pt>
                <c:pt idx="1755" formatCode="General">
                  <c:v>649.5</c:v>
                </c:pt>
                <c:pt idx="1756" formatCode="General">
                  <c:v>649.5</c:v>
                </c:pt>
                <c:pt idx="1757" formatCode="General">
                  <c:v>649.5</c:v>
                </c:pt>
                <c:pt idx="1758" formatCode="General">
                  <c:v>649.5</c:v>
                </c:pt>
                <c:pt idx="1759" formatCode="General">
                  <c:v>649.5</c:v>
                </c:pt>
                <c:pt idx="1760" formatCode="General">
                  <c:v>649.5</c:v>
                </c:pt>
                <c:pt idx="1761" formatCode="General">
                  <c:v>649.5</c:v>
                </c:pt>
                <c:pt idx="1762" formatCode="General">
                  <c:v>649.5</c:v>
                </c:pt>
                <c:pt idx="1763" formatCode="General">
                  <c:v>649.5</c:v>
                </c:pt>
                <c:pt idx="1764" formatCode="General">
                  <c:v>649.5</c:v>
                </c:pt>
                <c:pt idx="1765" formatCode="General">
                  <c:v>649.5</c:v>
                </c:pt>
                <c:pt idx="1766" formatCode="General">
                  <c:v>649.5</c:v>
                </c:pt>
                <c:pt idx="1767" formatCode="General">
                  <c:v>649.5</c:v>
                </c:pt>
                <c:pt idx="1768" formatCode="General">
                  <c:v>649.5</c:v>
                </c:pt>
                <c:pt idx="1769" formatCode="General">
                  <c:v>649.5</c:v>
                </c:pt>
                <c:pt idx="1770" formatCode="General">
                  <c:v>649.5</c:v>
                </c:pt>
                <c:pt idx="1771" formatCode="General">
                  <c:v>649.5</c:v>
                </c:pt>
                <c:pt idx="1772" formatCode="General">
                  <c:v>649.5</c:v>
                </c:pt>
                <c:pt idx="1773" formatCode="General">
                  <c:v>649.5</c:v>
                </c:pt>
                <c:pt idx="1774" formatCode="General">
                  <c:v>649.5</c:v>
                </c:pt>
                <c:pt idx="1775" formatCode="General">
                  <c:v>649.5</c:v>
                </c:pt>
                <c:pt idx="1776" formatCode="General">
                  <c:v>649.5</c:v>
                </c:pt>
                <c:pt idx="1777" formatCode="General">
                  <c:v>649.5</c:v>
                </c:pt>
                <c:pt idx="1778" formatCode="General">
                  <c:v>649.5</c:v>
                </c:pt>
                <c:pt idx="1779" formatCode="General">
                  <c:v>649.5</c:v>
                </c:pt>
                <c:pt idx="1780" formatCode="General">
                  <c:v>649.5</c:v>
                </c:pt>
                <c:pt idx="1781" formatCode="General">
                  <c:v>649.5</c:v>
                </c:pt>
                <c:pt idx="1782" formatCode="General">
                  <c:v>649.5</c:v>
                </c:pt>
                <c:pt idx="1783" formatCode="General">
                  <c:v>649.5</c:v>
                </c:pt>
                <c:pt idx="1784" formatCode="General">
                  <c:v>649.5</c:v>
                </c:pt>
                <c:pt idx="1785" formatCode="General">
                  <c:v>649.5</c:v>
                </c:pt>
                <c:pt idx="1786" formatCode="General">
                  <c:v>649.5</c:v>
                </c:pt>
                <c:pt idx="1787" formatCode="General">
                  <c:v>649.5</c:v>
                </c:pt>
                <c:pt idx="1788" formatCode="General">
                  <c:v>649.5</c:v>
                </c:pt>
                <c:pt idx="1789" formatCode="General">
                  <c:v>649.5</c:v>
                </c:pt>
                <c:pt idx="1790" formatCode="General">
                  <c:v>649.5</c:v>
                </c:pt>
                <c:pt idx="1791" formatCode="General">
                  <c:v>649.5</c:v>
                </c:pt>
                <c:pt idx="1792" formatCode="General">
                  <c:v>649.5</c:v>
                </c:pt>
                <c:pt idx="1793" formatCode="General">
                  <c:v>649.5</c:v>
                </c:pt>
                <c:pt idx="1794" formatCode="General">
                  <c:v>649.5</c:v>
                </c:pt>
                <c:pt idx="1795" formatCode="General">
                  <c:v>649.5</c:v>
                </c:pt>
                <c:pt idx="1796" formatCode="General">
                  <c:v>649.5</c:v>
                </c:pt>
                <c:pt idx="1797" formatCode="General">
                  <c:v>649.5</c:v>
                </c:pt>
                <c:pt idx="1798" formatCode="General">
                  <c:v>649.5</c:v>
                </c:pt>
                <c:pt idx="1799" formatCode="General">
                  <c:v>649.5</c:v>
                </c:pt>
                <c:pt idx="1800" formatCode="General">
                  <c:v>649.5</c:v>
                </c:pt>
                <c:pt idx="1801" formatCode="General">
                  <c:v>649.5</c:v>
                </c:pt>
                <c:pt idx="1802" formatCode="General">
                  <c:v>649.5</c:v>
                </c:pt>
                <c:pt idx="1803" formatCode="General">
                  <c:v>649.5</c:v>
                </c:pt>
                <c:pt idx="1804" formatCode="General">
                  <c:v>649.5</c:v>
                </c:pt>
                <c:pt idx="1805" formatCode="General">
                  <c:v>649.5</c:v>
                </c:pt>
                <c:pt idx="1806" formatCode="General">
                  <c:v>649.5</c:v>
                </c:pt>
                <c:pt idx="1807" formatCode="General">
                  <c:v>649.5</c:v>
                </c:pt>
                <c:pt idx="1808" formatCode="General">
                  <c:v>649.5</c:v>
                </c:pt>
                <c:pt idx="1809" formatCode="General">
                  <c:v>649.5</c:v>
                </c:pt>
                <c:pt idx="1810" formatCode="General">
                  <c:v>649.5</c:v>
                </c:pt>
                <c:pt idx="1811" formatCode="General">
                  <c:v>649.5</c:v>
                </c:pt>
                <c:pt idx="1812" formatCode="General">
                  <c:v>649.5</c:v>
                </c:pt>
                <c:pt idx="1813" formatCode="General">
                  <c:v>649.5</c:v>
                </c:pt>
                <c:pt idx="1814" formatCode="General">
                  <c:v>649.5</c:v>
                </c:pt>
                <c:pt idx="1815" formatCode="General">
                  <c:v>649.5</c:v>
                </c:pt>
                <c:pt idx="1816" formatCode="General">
                  <c:v>649.5</c:v>
                </c:pt>
                <c:pt idx="1817" formatCode="General">
                  <c:v>649.5</c:v>
                </c:pt>
                <c:pt idx="1818" formatCode="General">
                  <c:v>649.5</c:v>
                </c:pt>
                <c:pt idx="1819" formatCode="General">
                  <c:v>649.5</c:v>
                </c:pt>
                <c:pt idx="1820" formatCode="General">
                  <c:v>649.5</c:v>
                </c:pt>
                <c:pt idx="1821" formatCode="General">
                  <c:v>649.5</c:v>
                </c:pt>
                <c:pt idx="1822" formatCode="General">
                  <c:v>649.5</c:v>
                </c:pt>
                <c:pt idx="1823" formatCode="General">
                  <c:v>649.5</c:v>
                </c:pt>
                <c:pt idx="1824" formatCode="General">
                  <c:v>649.5</c:v>
                </c:pt>
                <c:pt idx="1825" formatCode="General">
                  <c:v>649.5</c:v>
                </c:pt>
                <c:pt idx="1826" formatCode="General">
                  <c:v>649.5</c:v>
                </c:pt>
                <c:pt idx="1827" formatCode="General">
                  <c:v>649.5</c:v>
                </c:pt>
                <c:pt idx="1828" formatCode="General">
                  <c:v>649.5</c:v>
                </c:pt>
                <c:pt idx="1829" formatCode="General">
                  <c:v>649.5</c:v>
                </c:pt>
                <c:pt idx="1830" formatCode="General">
                  <c:v>1299</c:v>
                </c:pt>
                <c:pt idx="1831" formatCode="General">
                  <c:v>1299</c:v>
                </c:pt>
                <c:pt idx="1832" formatCode="General">
                  <c:v>1299</c:v>
                </c:pt>
                <c:pt idx="1833" formatCode="General">
                  <c:v>1299</c:v>
                </c:pt>
                <c:pt idx="1834" formatCode="General">
                  <c:v>1299</c:v>
                </c:pt>
                <c:pt idx="1835" formatCode="General">
                  <c:v>1299</c:v>
                </c:pt>
                <c:pt idx="1836" formatCode="General">
                  <c:v>1299</c:v>
                </c:pt>
                <c:pt idx="1837" formatCode="General">
                  <c:v>1299</c:v>
                </c:pt>
                <c:pt idx="1838" formatCode="General">
                  <c:v>1299</c:v>
                </c:pt>
                <c:pt idx="1839" formatCode="General">
                  <c:v>1299</c:v>
                </c:pt>
                <c:pt idx="1840" formatCode="General">
                  <c:v>1299</c:v>
                </c:pt>
                <c:pt idx="1841" formatCode="General">
                  <c:v>1299</c:v>
                </c:pt>
                <c:pt idx="1842" formatCode="General">
                  <c:v>1299</c:v>
                </c:pt>
                <c:pt idx="1843" formatCode="General">
                  <c:v>1299</c:v>
                </c:pt>
                <c:pt idx="1844" formatCode="General">
                  <c:v>1299</c:v>
                </c:pt>
                <c:pt idx="1845" formatCode="General">
                  <c:v>1299</c:v>
                </c:pt>
                <c:pt idx="1846" formatCode="General">
                  <c:v>1299</c:v>
                </c:pt>
                <c:pt idx="1847" formatCode="General">
                  <c:v>1299</c:v>
                </c:pt>
                <c:pt idx="1848" formatCode="General">
                  <c:v>1299</c:v>
                </c:pt>
                <c:pt idx="1849" formatCode="General">
                  <c:v>1299</c:v>
                </c:pt>
                <c:pt idx="1850" formatCode="General">
                  <c:v>1299</c:v>
                </c:pt>
                <c:pt idx="1851" formatCode="General">
                  <c:v>1300</c:v>
                </c:pt>
                <c:pt idx="1852" formatCode="General">
                  <c:v>1300</c:v>
                </c:pt>
                <c:pt idx="1853" formatCode="General">
                  <c:v>1300</c:v>
                </c:pt>
                <c:pt idx="1854" formatCode="General">
                  <c:v>1300</c:v>
                </c:pt>
                <c:pt idx="1855" formatCode="General">
                  <c:v>1300</c:v>
                </c:pt>
                <c:pt idx="1856" formatCode="General">
                  <c:v>1300</c:v>
                </c:pt>
                <c:pt idx="1857" formatCode="General">
                  <c:v>1300</c:v>
                </c:pt>
                <c:pt idx="1858" formatCode="General">
                  <c:v>1300</c:v>
                </c:pt>
                <c:pt idx="1859" formatCode="General">
                  <c:v>1300</c:v>
                </c:pt>
                <c:pt idx="1860" formatCode="General">
                  <c:v>1300</c:v>
                </c:pt>
                <c:pt idx="1861" formatCode="General">
                  <c:v>1300</c:v>
                </c:pt>
                <c:pt idx="1862" formatCode="General">
                  <c:v>1300</c:v>
                </c:pt>
                <c:pt idx="1863" formatCode="General">
                  <c:v>1300</c:v>
                </c:pt>
                <c:pt idx="1864" formatCode="General">
                  <c:v>1300</c:v>
                </c:pt>
                <c:pt idx="1865" formatCode="General">
                  <c:v>1300</c:v>
                </c:pt>
                <c:pt idx="1866" formatCode="General">
                  <c:v>1300</c:v>
                </c:pt>
                <c:pt idx="1867" formatCode="General">
                  <c:v>1300</c:v>
                </c:pt>
                <c:pt idx="1868" formatCode="General">
                  <c:v>1300</c:v>
                </c:pt>
                <c:pt idx="1869" formatCode="General">
                  <c:v>1300</c:v>
                </c:pt>
                <c:pt idx="1870" formatCode="General">
                  <c:v>1300</c:v>
                </c:pt>
                <c:pt idx="1871" formatCode="General">
                  <c:v>1300</c:v>
                </c:pt>
                <c:pt idx="1872" formatCode="General">
                  <c:v>1300</c:v>
                </c:pt>
                <c:pt idx="1873" formatCode="General">
                  <c:v>1300</c:v>
                </c:pt>
                <c:pt idx="1874" formatCode="General">
                  <c:v>1300</c:v>
                </c:pt>
                <c:pt idx="1875" formatCode="General">
                  <c:v>1300</c:v>
                </c:pt>
                <c:pt idx="1876" formatCode="General">
                  <c:v>1300</c:v>
                </c:pt>
                <c:pt idx="1877" formatCode="General">
                  <c:v>1300</c:v>
                </c:pt>
                <c:pt idx="1878" formatCode="General">
                  <c:v>1300</c:v>
                </c:pt>
                <c:pt idx="1879" formatCode="General">
                  <c:v>1300</c:v>
                </c:pt>
                <c:pt idx="1880" formatCode="General">
                  <c:v>1300</c:v>
                </c:pt>
                <c:pt idx="1881" formatCode="General">
                  <c:v>1300</c:v>
                </c:pt>
                <c:pt idx="1882" formatCode="General">
                  <c:v>1300</c:v>
                </c:pt>
                <c:pt idx="1883" formatCode="General">
                  <c:v>1300</c:v>
                </c:pt>
                <c:pt idx="1884" formatCode="General">
                  <c:v>1300</c:v>
                </c:pt>
                <c:pt idx="1885" formatCode="General">
                  <c:v>1300</c:v>
                </c:pt>
                <c:pt idx="1886" formatCode="General">
                  <c:v>1300</c:v>
                </c:pt>
                <c:pt idx="1887" formatCode="General">
                  <c:v>1300</c:v>
                </c:pt>
                <c:pt idx="1888" formatCode="General">
                  <c:v>1300</c:v>
                </c:pt>
                <c:pt idx="1889" formatCode="General">
                  <c:v>1300</c:v>
                </c:pt>
                <c:pt idx="1890" formatCode="General">
                  <c:v>1300</c:v>
                </c:pt>
                <c:pt idx="1891" formatCode="General">
                  <c:v>1300</c:v>
                </c:pt>
                <c:pt idx="1892" formatCode="General">
                  <c:v>1300</c:v>
                </c:pt>
                <c:pt idx="1893" formatCode="General">
                  <c:v>1300</c:v>
                </c:pt>
                <c:pt idx="1894" formatCode="General">
                  <c:v>1300</c:v>
                </c:pt>
                <c:pt idx="1895" formatCode="General">
                  <c:v>1300</c:v>
                </c:pt>
                <c:pt idx="1896" formatCode="General">
                  <c:v>1300</c:v>
                </c:pt>
                <c:pt idx="1897" formatCode="General">
                  <c:v>1300</c:v>
                </c:pt>
                <c:pt idx="1898" formatCode="General">
                  <c:v>1300</c:v>
                </c:pt>
                <c:pt idx="1899" formatCode="General">
                  <c:v>1300</c:v>
                </c:pt>
                <c:pt idx="1900" formatCode="General">
                  <c:v>1300</c:v>
                </c:pt>
                <c:pt idx="1901" formatCode="General">
                  <c:v>1300</c:v>
                </c:pt>
                <c:pt idx="1902" formatCode="General">
                  <c:v>1300</c:v>
                </c:pt>
                <c:pt idx="1903" formatCode="General">
                  <c:v>1300</c:v>
                </c:pt>
                <c:pt idx="1904" formatCode="General">
                  <c:v>1300</c:v>
                </c:pt>
                <c:pt idx="1905" formatCode="General">
                  <c:v>1300</c:v>
                </c:pt>
                <c:pt idx="1906" formatCode="General">
                  <c:v>1300</c:v>
                </c:pt>
                <c:pt idx="1907" formatCode="General">
                  <c:v>1300</c:v>
                </c:pt>
                <c:pt idx="1908" formatCode="General">
                  <c:v>1300</c:v>
                </c:pt>
                <c:pt idx="1909" formatCode="General">
                  <c:v>1300</c:v>
                </c:pt>
                <c:pt idx="1910" formatCode="General">
                  <c:v>1300</c:v>
                </c:pt>
                <c:pt idx="1911" formatCode="General">
                  <c:v>1300</c:v>
                </c:pt>
                <c:pt idx="1912" formatCode="General">
                  <c:v>1300</c:v>
                </c:pt>
                <c:pt idx="1913" formatCode="General">
                  <c:v>1300</c:v>
                </c:pt>
                <c:pt idx="1914" formatCode="General">
                  <c:v>1300</c:v>
                </c:pt>
                <c:pt idx="1915" formatCode="General">
                  <c:v>1300</c:v>
                </c:pt>
                <c:pt idx="1916" formatCode="General">
                  <c:v>1300</c:v>
                </c:pt>
                <c:pt idx="1917" formatCode="General">
                  <c:v>1300</c:v>
                </c:pt>
                <c:pt idx="1918" formatCode="General">
                  <c:v>1300</c:v>
                </c:pt>
                <c:pt idx="1919" formatCode="General">
                  <c:v>1300</c:v>
                </c:pt>
                <c:pt idx="1920" formatCode="General">
                  <c:v>1300</c:v>
                </c:pt>
                <c:pt idx="1921" formatCode="General">
                  <c:v>1300</c:v>
                </c:pt>
                <c:pt idx="1922" formatCode="General">
                  <c:v>1300</c:v>
                </c:pt>
                <c:pt idx="1923" formatCode="General">
                  <c:v>1300</c:v>
                </c:pt>
                <c:pt idx="1924" formatCode="General">
                  <c:v>1300</c:v>
                </c:pt>
                <c:pt idx="1925" formatCode="General">
                  <c:v>1300</c:v>
                </c:pt>
                <c:pt idx="1926" formatCode="General">
                  <c:v>1300</c:v>
                </c:pt>
                <c:pt idx="1927" formatCode="General">
                  <c:v>1300</c:v>
                </c:pt>
                <c:pt idx="1928" formatCode="General">
                  <c:v>1300</c:v>
                </c:pt>
                <c:pt idx="1929" formatCode="General">
                  <c:v>1300</c:v>
                </c:pt>
                <c:pt idx="1930" formatCode="General">
                  <c:v>1300</c:v>
                </c:pt>
                <c:pt idx="1931" formatCode="General">
                  <c:v>1300</c:v>
                </c:pt>
                <c:pt idx="1932" formatCode="General">
                  <c:v>1300</c:v>
                </c:pt>
                <c:pt idx="1933" formatCode="General">
                  <c:v>1300</c:v>
                </c:pt>
                <c:pt idx="1934" formatCode="General">
                  <c:v>1300</c:v>
                </c:pt>
                <c:pt idx="1935" formatCode="General">
                  <c:v>1300</c:v>
                </c:pt>
                <c:pt idx="1936" formatCode="General">
                  <c:v>1300</c:v>
                </c:pt>
                <c:pt idx="1937" formatCode="General">
                  <c:v>1300</c:v>
                </c:pt>
                <c:pt idx="1938" formatCode="General">
                  <c:v>1300</c:v>
                </c:pt>
                <c:pt idx="1939" formatCode="General">
                  <c:v>1300</c:v>
                </c:pt>
                <c:pt idx="1940" formatCode="General">
                  <c:v>1300</c:v>
                </c:pt>
                <c:pt idx="1941" formatCode="General">
                  <c:v>1300</c:v>
                </c:pt>
                <c:pt idx="1942" formatCode="General">
                  <c:v>1300</c:v>
                </c:pt>
                <c:pt idx="1943" formatCode="General">
                  <c:v>1300</c:v>
                </c:pt>
                <c:pt idx="1944" formatCode="General">
                  <c:v>1300</c:v>
                </c:pt>
                <c:pt idx="1945" formatCode="General">
                  <c:v>1300</c:v>
                </c:pt>
                <c:pt idx="1946" formatCode="General">
                  <c:v>1300</c:v>
                </c:pt>
                <c:pt idx="1947" formatCode="General">
                  <c:v>1300</c:v>
                </c:pt>
                <c:pt idx="1948" formatCode="General">
                  <c:v>1300</c:v>
                </c:pt>
                <c:pt idx="1949" formatCode="General">
                  <c:v>1300</c:v>
                </c:pt>
                <c:pt idx="1950" formatCode="General">
                  <c:v>1300</c:v>
                </c:pt>
                <c:pt idx="1951" formatCode="General">
                  <c:v>1300</c:v>
                </c:pt>
                <c:pt idx="1952" formatCode="General">
                  <c:v>1300</c:v>
                </c:pt>
                <c:pt idx="1953" formatCode="General">
                  <c:v>1300</c:v>
                </c:pt>
                <c:pt idx="1954" formatCode="General">
                  <c:v>1300</c:v>
                </c:pt>
                <c:pt idx="1955" formatCode="General">
                  <c:v>1300</c:v>
                </c:pt>
                <c:pt idx="1956" formatCode="General">
                  <c:v>1300</c:v>
                </c:pt>
                <c:pt idx="1957" formatCode="General">
                  <c:v>1300</c:v>
                </c:pt>
                <c:pt idx="1958" formatCode="General">
                  <c:v>1300</c:v>
                </c:pt>
                <c:pt idx="1959" formatCode="General">
                  <c:v>1300</c:v>
                </c:pt>
                <c:pt idx="1960" formatCode="General">
                  <c:v>1300</c:v>
                </c:pt>
                <c:pt idx="1961" formatCode="General">
                  <c:v>1300</c:v>
                </c:pt>
                <c:pt idx="1962" formatCode="General">
                  <c:v>1300</c:v>
                </c:pt>
                <c:pt idx="1963" formatCode="General">
                  <c:v>1300</c:v>
                </c:pt>
                <c:pt idx="1964" formatCode="General">
                  <c:v>1300</c:v>
                </c:pt>
                <c:pt idx="1965" formatCode="General">
                  <c:v>1300</c:v>
                </c:pt>
                <c:pt idx="1966" formatCode="General">
                  <c:v>1300</c:v>
                </c:pt>
                <c:pt idx="1967" formatCode="General">
                  <c:v>1300</c:v>
                </c:pt>
                <c:pt idx="1968" formatCode="General">
                  <c:v>1300</c:v>
                </c:pt>
                <c:pt idx="1969" formatCode="General">
                  <c:v>1300</c:v>
                </c:pt>
                <c:pt idx="1970" formatCode="General">
                  <c:v>1300</c:v>
                </c:pt>
                <c:pt idx="1971" formatCode="General">
                  <c:v>1300</c:v>
                </c:pt>
                <c:pt idx="1972" formatCode="General">
                  <c:v>1300</c:v>
                </c:pt>
                <c:pt idx="1973" formatCode="General">
                  <c:v>1300</c:v>
                </c:pt>
                <c:pt idx="1974" formatCode="General">
                  <c:v>1300</c:v>
                </c:pt>
                <c:pt idx="1975" formatCode="General">
                  <c:v>1300</c:v>
                </c:pt>
                <c:pt idx="1976" formatCode="General">
                  <c:v>1300</c:v>
                </c:pt>
                <c:pt idx="1977" formatCode="General">
                  <c:v>1300</c:v>
                </c:pt>
                <c:pt idx="1978" formatCode="General">
                  <c:v>1300</c:v>
                </c:pt>
                <c:pt idx="1979" formatCode="General">
                  <c:v>1300</c:v>
                </c:pt>
                <c:pt idx="1980" formatCode="General">
                  <c:v>1300</c:v>
                </c:pt>
                <c:pt idx="1981" formatCode="General">
                  <c:v>1300</c:v>
                </c:pt>
                <c:pt idx="1982" formatCode="General">
                  <c:v>1300</c:v>
                </c:pt>
                <c:pt idx="1983" formatCode="General">
                  <c:v>1300</c:v>
                </c:pt>
                <c:pt idx="1984" formatCode="General">
                  <c:v>1300</c:v>
                </c:pt>
                <c:pt idx="1985" formatCode="General">
                  <c:v>1300</c:v>
                </c:pt>
                <c:pt idx="1986" formatCode="General">
                  <c:v>1300</c:v>
                </c:pt>
                <c:pt idx="1987" formatCode="General">
                  <c:v>1300</c:v>
                </c:pt>
                <c:pt idx="1988" formatCode="General">
                  <c:v>1300</c:v>
                </c:pt>
                <c:pt idx="1989" formatCode="General">
                  <c:v>1300</c:v>
                </c:pt>
                <c:pt idx="1990" formatCode="General">
                  <c:v>1300</c:v>
                </c:pt>
                <c:pt idx="1991" formatCode="General">
                  <c:v>1300</c:v>
                </c:pt>
                <c:pt idx="1992" formatCode="General">
                  <c:v>1300</c:v>
                </c:pt>
                <c:pt idx="1993" formatCode="General">
                  <c:v>1300</c:v>
                </c:pt>
                <c:pt idx="1994" formatCode="General">
                  <c:v>1300</c:v>
                </c:pt>
                <c:pt idx="1995" formatCode="General">
                  <c:v>1300</c:v>
                </c:pt>
                <c:pt idx="1996" formatCode="General">
                  <c:v>1300</c:v>
                </c:pt>
                <c:pt idx="1997" formatCode="General">
                  <c:v>1300</c:v>
                </c:pt>
                <c:pt idx="1998" formatCode="General">
                  <c:v>1300</c:v>
                </c:pt>
                <c:pt idx="1999" formatCode="General">
                  <c:v>1300</c:v>
                </c:pt>
                <c:pt idx="2000" formatCode="General">
                  <c:v>1300</c:v>
                </c:pt>
                <c:pt idx="2001" formatCode="General">
                  <c:v>1300</c:v>
                </c:pt>
                <c:pt idx="2002" formatCode="General">
                  <c:v>1300</c:v>
                </c:pt>
                <c:pt idx="2003" formatCode="General">
                  <c:v>1300</c:v>
                </c:pt>
                <c:pt idx="2004" formatCode="General">
                  <c:v>1300</c:v>
                </c:pt>
                <c:pt idx="2005" formatCode="General">
                  <c:v>1300</c:v>
                </c:pt>
                <c:pt idx="2006" formatCode="General">
                  <c:v>1300</c:v>
                </c:pt>
                <c:pt idx="2007" formatCode="General">
                  <c:v>1300</c:v>
                </c:pt>
                <c:pt idx="2008" formatCode="General">
                  <c:v>1300</c:v>
                </c:pt>
                <c:pt idx="2009" formatCode="General">
                  <c:v>1300</c:v>
                </c:pt>
                <c:pt idx="2010" formatCode="General">
                  <c:v>1300</c:v>
                </c:pt>
                <c:pt idx="2011" formatCode="General">
                  <c:v>1300</c:v>
                </c:pt>
                <c:pt idx="2012" formatCode="General">
                  <c:v>1300</c:v>
                </c:pt>
                <c:pt idx="2013" formatCode="General">
                  <c:v>1300</c:v>
                </c:pt>
                <c:pt idx="2014" formatCode="General">
                  <c:v>1300</c:v>
                </c:pt>
                <c:pt idx="2015" formatCode="General">
                  <c:v>1300</c:v>
                </c:pt>
                <c:pt idx="2016" formatCode="General">
                  <c:v>1300</c:v>
                </c:pt>
                <c:pt idx="2017" formatCode="General">
                  <c:v>1300</c:v>
                </c:pt>
                <c:pt idx="2018" formatCode="General">
                  <c:v>1300</c:v>
                </c:pt>
                <c:pt idx="2019" formatCode="General">
                  <c:v>1300</c:v>
                </c:pt>
                <c:pt idx="2020" formatCode="General">
                  <c:v>1300</c:v>
                </c:pt>
                <c:pt idx="2021" formatCode="General">
                  <c:v>1300</c:v>
                </c:pt>
                <c:pt idx="2022" formatCode="General">
                  <c:v>1300</c:v>
                </c:pt>
                <c:pt idx="2023" formatCode="General">
                  <c:v>1300</c:v>
                </c:pt>
                <c:pt idx="2024" formatCode="General">
                  <c:v>1300</c:v>
                </c:pt>
                <c:pt idx="2025" formatCode="General">
                  <c:v>1300</c:v>
                </c:pt>
                <c:pt idx="2026" formatCode="General">
                  <c:v>1300</c:v>
                </c:pt>
                <c:pt idx="2027" formatCode="General">
                  <c:v>1300</c:v>
                </c:pt>
                <c:pt idx="2028" formatCode="General">
                  <c:v>1300</c:v>
                </c:pt>
                <c:pt idx="2029" formatCode="General">
                  <c:v>1300</c:v>
                </c:pt>
                <c:pt idx="2030" formatCode="General">
                  <c:v>1300</c:v>
                </c:pt>
                <c:pt idx="2031" formatCode="General">
                  <c:v>1300</c:v>
                </c:pt>
                <c:pt idx="2032" formatCode="General">
                  <c:v>1300</c:v>
                </c:pt>
                <c:pt idx="2033" formatCode="General">
                  <c:v>1300</c:v>
                </c:pt>
                <c:pt idx="2034" formatCode="General">
                  <c:v>1300</c:v>
                </c:pt>
                <c:pt idx="2035" formatCode="General">
                  <c:v>1300</c:v>
                </c:pt>
                <c:pt idx="2036" formatCode="General">
                  <c:v>1300</c:v>
                </c:pt>
                <c:pt idx="2037" formatCode="General">
                  <c:v>1300</c:v>
                </c:pt>
                <c:pt idx="2038" formatCode="General">
                  <c:v>1300</c:v>
                </c:pt>
                <c:pt idx="2039" formatCode="General">
                  <c:v>1300</c:v>
                </c:pt>
                <c:pt idx="2040" formatCode="General">
                  <c:v>1300</c:v>
                </c:pt>
                <c:pt idx="2041" formatCode="General">
                  <c:v>1300</c:v>
                </c:pt>
                <c:pt idx="2042" formatCode="General">
                  <c:v>1300</c:v>
                </c:pt>
                <c:pt idx="2043" formatCode="General">
                  <c:v>1300</c:v>
                </c:pt>
                <c:pt idx="2044" formatCode="General">
                  <c:v>1300</c:v>
                </c:pt>
                <c:pt idx="2045" formatCode="General">
                  <c:v>1300</c:v>
                </c:pt>
                <c:pt idx="2046" formatCode="General">
                  <c:v>1300</c:v>
                </c:pt>
                <c:pt idx="2047" formatCode="General">
                  <c:v>1300</c:v>
                </c:pt>
                <c:pt idx="2048" formatCode="General">
                  <c:v>1300</c:v>
                </c:pt>
                <c:pt idx="2049" formatCode="General">
                  <c:v>1300</c:v>
                </c:pt>
                <c:pt idx="2050" formatCode="General">
                  <c:v>1300</c:v>
                </c:pt>
                <c:pt idx="2051" formatCode="General">
                  <c:v>1300</c:v>
                </c:pt>
                <c:pt idx="2052" formatCode="General">
                  <c:v>1300</c:v>
                </c:pt>
                <c:pt idx="2053" formatCode="General">
                  <c:v>1300</c:v>
                </c:pt>
                <c:pt idx="2054" formatCode="General">
                  <c:v>1300</c:v>
                </c:pt>
                <c:pt idx="2055" formatCode="General">
                  <c:v>1300</c:v>
                </c:pt>
                <c:pt idx="2056" formatCode="General">
                  <c:v>1300</c:v>
                </c:pt>
                <c:pt idx="2057" formatCode="General">
                  <c:v>1300</c:v>
                </c:pt>
                <c:pt idx="2058" formatCode="General">
                  <c:v>1300</c:v>
                </c:pt>
                <c:pt idx="2059" formatCode="General">
                  <c:v>1300</c:v>
                </c:pt>
                <c:pt idx="2060" formatCode="General">
                  <c:v>1300</c:v>
                </c:pt>
                <c:pt idx="2061" formatCode="General">
                  <c:v>1300</c:v>
                </c:pt>
                <c:pt idx="2062" formatCode="General">
                  <c:v>1300</c:v>
                </c:pt>
                <c:pt idx="2063" formatCode="General">
                  <c:v>1300</c:v>
                </c:pt>
                <c:pt idx="2064" formatCode="General">
                  <c:v>1300</c:v>
                </c:pt>
                <c:pt idx="2065" formatCode="General">
                  <c:v>1300</c:v>
                </c:pt>
                <c:pt idx="2066" formatCode="General">
                  <c:v>1300</c:v>
                </c:pt>
                <c:pt idx="2067" formatCode="General">
                  <c:v>1300</c:v>
                </c:pt>
                <c:pt idx="2068" formatCode="General">
                  <c:v>1300</c:v>
                </c:pt>
                <c:pt idx="2069" formatCode="General">
                  <c:v>1300</c:v>
                </c:pt>
                <c:pt idx="2070" formatCode="General">
                  <c:v>1300</c:v>
                </c:pt>
                <c:pt idx="2071" formatCode="General">
                  <c:v>1300</c:v>
                </c:pt>
                <c:pt idx="2072" formatCode="General">
                  <c:v>1300</c:v>
                </c:pt>
                <c:pt idx="2073" formatCode="General">
                  <c:v>1300</c:v>
                </c:pt>
                <c:pt idx="2074" formatCode="General">
                  <c:v>1300</c:v>
                </c:pt>
                <c:pt idx="2075" formatCode="General">
                  <c:v>1300</c:v>
                </c:pt>
                <c:pt idx="2076" formatCode="General">
                  <c:v>1300</c:v>
                </c:pt>
                <c:pt idx="2077" formatCode="General">
                  <c:v>1300</c:v>
                </c:pt>
                <c:pt idx="2078" formatCode="General">
                  <c:v>1300</c:v>
                </c:pt>
                <c:pt idx="2079" formatCode="General">
                  <c:v>1300</c:v>
                </c:pt>
                <c:pt idx="2080" formatCode="General">
                  <c:v>1300</c:v>
                </c:pt>
                <c:pt idx="2081" formatCode="General">
                  <c:v>1300</c:v>
                </c:pt>
                <c:pt idx="2082" formatCode="General">
                  <c:v>1300</c:v>
                </c:pt>
                <c:pt idx="2083" formatCode="General">
                  <c:v>1300</c:v>
                </c:pt>
                <c:pt idx="2084" formatCode="General">
                  <c:v>1300</c:v>
                </c:pt>
                <c:pt idx="2085" formatCode="General">
                  <c:v>1300</c:v>
                </c:pt>
                <c:pt idx="2086" formatCode="General">
                  <c:v>1300</c:v>
                </c:pt>
                <c:pt idx="2087" formatCode="General">
                  <c:v>1300</c:v>
                </c:pt>
                <c:pt idx="2088" formatCode="General">
                  <c:v>1300</c:v>
                </c:pt>
                <c:pt idx="2089" formatCode="General">
                  <c:v>1300</c:v>
                </c:pt>
                <c:pt idx="2090" formatCode="General">
                  <c:v>1300</c:v>
                </c:pt>
                <c:pt idx="2091" formatCode="General">
                  <c:v>1300</c:v>
                </c:pt>
                <c:pt idx="2092" formatCode="General">
                  <c:v>1300</c:v>
                </c:pt>
                <c:pt idx="2093" formatCode="General">
                  <c:v>1300</c:v>
                </c:pt>
                <c:pt idx="2094" formatCode="General">
                  <c:v>1300</c:v>
                </c:pt>
                <c:pt idx="2095" formatCode="General">
                  <c:v>1300</c:v>
                </c:pt>
                <c:pt idx="2096" formatCode="General">
                  <c:v>1300</c:v>
                </c:pt>
                <c:pt idx="2097" formatCode="General">
                  <c:v>1300</c:v>
                </c:pt>
                <c:pt idx="2098" formatCode="General">
                  <c:v>1300</c:v>
                </c:pt>
                <c:pt idx="2099" formatCode="General">
                  <c:v>1300</c:v>
                </c:pt>
                <c:pt idx="2100" formatCode="General">
                  <c:v>1300</c:v>
                </c:pt>
                <c:pt idx="2101" formatCode="General">
                  <c:v>1300</c:v>
                </c:pt>
                <c:pt idx="2102" formatCode="General">
                  <c:v>1300</c:v>
                </c:pt>
                <c:pt idx="2103" formatCode="General">
                  <c:v>1300</c:v>
                </c:pt>
                <c:pt idx="2104" formatCode="General">
                  <c:v>1300</c:v>
                </c:pt>
                <c:pt idx="2105" formatCode="General">
                  <c:v>1300</c:v>
                </c:pt>
                <c:pt idx="2106" formatCode="General">
                  <c:v>1300</c:v>
                </c:pt>
                <c:pt idx="2107" formatCode="General">
                  <c:v>1300</c:v>
                </c:pt>
                <c:pt idx="2108" formatCode="General">
                  <c:v>1300</c:v>
                </c:pt>
                <c:pt idx="2109" formatCode="General">
                  <c:v>1300</c:v>
                </c:pt>
                <c:pt idx="2110" formatCode="General">
                  <c:v>1300</c:v>
                </c:pt>
                <c:pt idx="2111" formatCode="General">
                  <c:v>1300</c:v>
                </c:pt>
                <c:pt idx="2112" formatCode="General">
                  <c:v>1300</c:v>
                </c:pt>
                <c:pt idx="2113" formatCode="General">
                  <c:v>1300</c:v>
                </c:pt>
                <c:pt idx="2114" formatCode="General">
                  <c:v>1300</c:v>
                </c:pt>
                <c:pt idx="2115" formatCode="General">
                  <c:v>1300</c:v>
                </c:pt>
                <c:pt idx="2116" formatCode="General">
                  <c:v>1300</c:v>
                </c:pt>
                <c:pt idx="2117" formatCode="General">
                  <c:v>1300</c:v>
                </c:pt>
                <c:pt idx="2118" formatCode="General">
                  <c:v>1300</c:v>
                </c:pt>
                <c:pt idx="2119" formatCode="General">
                  <c:v>1300</c:v>
                </c:pt>
                <c:pt idx="2120" formatCode="General">
                  <c:v>1300</c:v>
                </c:pt>
                <c:pt idx="2121" formatCode="General">
                  <c:v>1300</c:v>
                </c:pt>
                <c:pt idx="2122" formatCode="General">
                  <c:v>1300</c:v>
                </c:pt>
                <c:pt idx="2123" formatCode="General">
                  <c:v>1300</c:v>
                </c:pt>
                <c:pt idx="2124" formatCode="General">
                  <c:v>1300</c:v>
                </c:pt>
                <c:pt idx="2125" formatCode="General">
                  <c:v>1300</c:v>
                </c:pt>
                <c:pt idx="2126" formatCode="General">
                  <c:v>1300</c:v>
                </c:pt>
                <c:pt idx="2127" formatCode="General">
                  <c:v>1300</c:v>
                </c:pt>
                <c:pt idx="2128" formatCode="General">
                  <c:v>1300</c:v>
                </c:pt>
                <c:pt idx="2129" formatCode="General">
                  <c:v>1300</c:v>
                </c:pt>
                <c:pt idx="2130" formatCode="General">
                  <c:v>1300</c:v>
                </c:pt>
                <c:pt idx="2131" formatCode="General">
                  <c:v>1300</c:v>
                </c:pt>
                <c:pt idx="2132" formatCode="General">
                  <c:v>1300</c:v>
                </c:pt>
                <c:pt idx="2133" formatCode="General">
                  <c:v>1300</c:v>
                </c:pt>
                <c:pt idx="2134" formatCode="General">
                  <c:v>1300</c:v>
                </c:pt>
                <c:pt idx="2135" formatCode="General">
                  <c:v>1300</c:v>
                </c:pt>
                <c:pt idx="2136" formatCode="General">
                  <c:v>1300</c:v>
                </c:pt>
                <c:pt idx="2137" formatCode="General">
                  <c:v>1300</c:v>
                </c:pt>
                <c:pt idx="2138" formatCode="General">
                  <c:v>1300</c:v>
                </c:pt>
                <c:pt idx="2139" formatCode="General">
                  <c:v>1300</c:v>
                </c:pt>
                <c:pt idx="2140" formatCode="General">
                  <c:v>1300</c:v>
                </c:pt>
                <c:pt idx="2141" formatCode="General">
                  <c:v>1300</c:v>
                </c:pt>
                <c:pt idx="2142" formatCode="General">
                  <c:v>1300</c:v>
                </c:pt>
                <c:pt idx="2143" formatCode="General">
                  <c:v>1300</c:v>
                </c:pt>
                <c:pt idx="2144" formatCode="General">
                  <c:v>1300</c:v>
                </c:pt>
                <c:pt idx="2145" formatCode="General">
                  <c:v>1300</c:v>
                </c:pt>
                <c:pt idx="2146" formatCode="General">
                  <c:v>1300</c:v>
                </c:pt>
                <c:pt idx="2147" formatCode="General">
                  <c:v>1300</c:v>
                </c:pt>
                <c:pt idx="2148" formatCode="General">
                  <c:v>1300</c:v>
                </c:pt>
                <c:pt idx="2149" formatCode="General">
                  <c:v>1300</c:v>
                </c:pt>
                <c:pt idx="2150" formatCode="General">
                  <c:v>1300</c:v>
                </c:pt>
                <c:pt idx="2151" formatCode="General">
                  <c:v>1300</c:v>
                </c:pt>
                <c:pt idx="2152" formatCode="General">
                  <c:v>1300</c:v>
                </c:pt>
                <c:pt idx="2153" formatCode="General">
                  <c:v>1300</c:v>
                </c:pt>
                <c:pt idx="2154" formatCode="General">
                  <c:v>1300</c:v>
                </c:pt>
                <c:pt idx="2155" formatCode="General">
                  <c:v>1300</c:v>
                </c:pt>
                <c:pt idx="2156" formatCode="General">
                  <c:v>1300</c:v>
                </c:pt>
                <c:pt idx="2157" formatCode="General">
                  <c:v>1300</c:v>
                </c:pt>
                <c:pt idx="2158" formatCode="General">
                  <c:v>1300</c:v>
                </c:pt>
                <c:pt idx="2159" formatCode="General">
                  <c:v>1300</c:v>
                </c:pt>
                <c:pt idx="2160" formatCode="General">
                  <c:v>1300</c:v>
                </c:pt>
                <c:pt idx="2161" formatCode="General">
                  <c:v>1300</c:v>
                </c:pt>
                <c:pt idx="2162" formatCode="General">
                  <c:v>1300</c:v>
                </c:pt>
                <c:pt idx="2163" formatCode="General">
                  <c:v>1300</c:v>
                </c:pt>
                <c:pt idx="2164" formatCode="General">
                  <c:v>1300</c:v>
                </c:pt>
                <c:pt idx="2165" formatCode="General">
                  <c:v>1300</c:v>
                </c:pt>
                <c:pt idx="2166" formatCode="General">
                  <c:v>1300</c:v>
                </c:pt>
                <c:pt idx="2167" formatCode="General">
                  <c:v>1300</c:v>
                </c:pt>
                <c:pt idx="2168" formatCode="General">
                  <c:v>1300</c:v>
                </c:pt>
                <c:pt idx="2169" formatCode="General">
                  <c:v>1300</c:v>
                </c:pt>
                <c:pt idx="2170" formatCode="General">
                  <c:v>1300</c:v>
                </c:pt>
                <c:pt idx="2171" formatCode="General">
                  <c:v>1300</c:v>
                </c:pt>
                <c:pt idx="2172" formatCode="General">
                  <c:v>1300</c:v>
                </c:pt>
                <c:pt idx="2173" formatCode="General">
                  <c:v>1300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E46-4F28-B774-C587E49A02CE}"/>
            </c:ext>
          </c:extLst>
        </c:ser>
        <c:ser>
          <c:idx val="13"/>
          <c:order val="13"/>
          <c:tx>
            <c:v>Population 1400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den'!$J$59785:$J$61846</c:f>
              <c:numCache>
                <c:formatCode>0.00E+00</c:formatCode>
                <c:ptCount val="2062"/>
                <c:pt idx="0">
                  <c:v>7.1400000000000001E-4</c:v>
                </c:pt>
                <c:pt idx="1">
                  <c:v>7.1400000000000001E-4</c:v>
                </c:pt>
                <c:pt idx="2">
                  <c:v>7.1400000000000001E-4</c:v>
                </c:pt>
                <c:pt idx="3">
                  <c:v>7.1400000000000001E-4</c:v>
                </c:pt>
                <c:pt idx="4">
                  <c:v>7.1400000000000001E-4</c:v>
                </c:pt>
                <c:pt idx="5">
                  <c:v>7.1400000000000001E-4</c:v>
                </c:pt>
                <c:pt idx="6">
                  <c:v>7.1400000000000001E-4</c:v>
                </c:pt>
                <c:pt idx="7">
                  <c:v>7.1400000000000001E-4</c:v>
                </c:pt>
                <c:pt idx="8">
                  <c:v>7.1400000000000001E-4</c:v>
                </c:pt>
                <c:pt idx="9">
                  <c:v>7.1400000000000001E-4</c:v>
                </c:pt>
                <c:pt idx="10">
                  <c:v>7.1400000000000001E-4</c:v>
                </c:pt>
                <c:pt idx="11">
                  <c:v>7.1400000000000001E-4</c:v>
                </c:pt>
                <c:pt idx="12">
                  <c:v>7.1400000000000001E-4</c:v>
                </c:pt>
                <c:pt idx="13">
                  <c:v>7.1400000000000001E-4</c:v>
                </c:pt>
                <c:pt idx="14">
                  <c:v>7.1400000000000001E-4</c:v>
                </c:pt>
                <c:pt idx="15">
                  <c:v>7.1400000000000001E-4</c:v>
                </c:pt>
                <c:pt idx="16">
                  <c:v>7.1400000000000001E-4</c:v>
                </c:pt>
                <c:pt idx="17">
                  <c:v>7.1400000000000001E-4</c:v>
                </c:pt>
                <c:pt idx="18">
                  <c:v>7.1400000000000001E-4</c:v>
                </c:pt>
                <c:pt idx="19">
                  <c:v>7.1400000000000001E-4</c:v>
                </c:pt>
                <c:pt idx="20">
                  <c:v>7.1400000000000001E-4</c:v>
                </c:pt>
                <c:pt idx="21">
                  <c:v>7.1400000000000001E-4</c:v>
                </c:pt>
                <c:pt idx="22">
                  <c:v>7.1400000000000001E-4</c:v>
                </c:pt>
                <c:pt idx="23">
                  <c:v>7.1400000000000001E-4</c:v>
                </c:pt>
                <c:pt idx="24">
                  <c:v>7.1400000000000001E-4</c:v>
                </c:pt>
                <c:pt idx="25">
                  <c:v>7.1400000000000001E-4</c:v>
                </c:pt>
                <c:pt idx="26">
                  <c:v>7.1400000000000001E-4</c:v>
                </c:pt>
                <c:pt idx="27">
                  <c:v>7.1400000000000001E-4</c:v>
                </c:pt>
                <c:pt idx="28">
                  <c:v>7.1400000000000001E-4</c:v>
                </c:pt>
                <c:pt idx="29">
                  <c:v>7.1400000000000001E-4</c:v>
                </c:pt>
                <c:pt idx="30">
                  <c:v>7.1400000000000001E-4</c:v>
                </c:pt>
                <c:pt idx="31">
                  <c:v>7.1400000000000001E-4</c:v>
                </c:pt>
                <c:pt idx="32">
                  <c:v>7.1400000000000001E-4</c:v>
                </c:pt>
                <c:pt idx="33">
                  <c:v>7.1400000000000001E-4</c:v>
                </c:pt>
                <c:pt idx="34">
                  <c:v>7.1400000000000001E-4</c:v>
                </c:pt>
                <c:pt idx="35">
                  <c:v>7.1400000000000001E-4</c:v>
                </c:pt>
                <c:pt idx="36">
                  <c:v>7.1400000000000001E-4</c:v>
                </c:pt>
                <c:pt idx="37">
                  <c:v>7.1400000000000001E-4</c:v>
                </c:pt>
                <c:pt idx="38">
                  <c:v>7.1400000000000001E-4</c:v>
                </c:pt>
                <c:pt idx="39">
                  <c:v>7.1400000000000001E-4</c:v>
                </c:pt>
                <c:pt idx="40">
                  <c:v>7.1400000000000001E-4</c:v>
                </c:pt>
                <c:pt idx="41">
                  <c:v>7.1400000000000001E-4</c:v>
                </c:pt>
                <c:pt idx="42">
                  <c:v>7.1400000000000001E-4</c:v>
                </c:pt>
                <c:pt idx="43">
                  <c:v>7.1400000000000001E-4</c:v>
                </c:pt>
                <c:pt idx="44">
                  <c:v>7.1400000000000001E-4</c:v>
                </c:pt>
                <c:pt idx="45">
                  <c:v>7.1400000000000001E-4</c:v>
                </c:pt>
                <c:pt idx="46">
                  <c:v>7.1400000000000001E-4</c:v>
                </c:pt>
                <c:pt idx="47">
                  <c:v>7.1400000000000001E-4</c:v>
                </c:pt>
                <c:pt idx="48">
                  <c:v>7.1400000000000001E-4</c:v>
                </c:pt>
                <c:pt idx="49">
                  <c:v>7.1400000000000001E-4</c:v>
                </c:pt>
                <c:pt idx="50">
                  <c:v>7.1400000000000001E-4</c:v>
                </c:pt>
                <c:pt idx="51">
                  <c:v>7.1400000000000001E-4</c:v>
                </c:pt>
                <c:pt idx="52">
                  <c:v>7.1400000000000001E-4</c:v>
                </c:pt>
                <c:pt idx="53">
                  <c:v>7.1400000000000001E-4</c:v>
                </c:pt>
                <c:pt idx="54">
                  <c:v>7.1400000000000001E-4</c:v>
                </c:pt>
                <c:pt idx="55">
                  <c:v>7.1400000000000001E-4</c:v>
                </c:pt>
                <c:pt idx="56">
                  <c:v>7.1400000000000001E-4</c:v>
                </c:pt>
                <c:pt idx="57">
                  <c:v>7.1400000000000001E-4</c:v>
                </c:pt>
                <c:pt idx="58">
                  <c:v>7.1400000000000001E-4</c:v>
                </c:pt>
                <c:pt idx="59">
                  <c:v>7.1400000000000001E-4</c:v>
                </c:pt>
                <c:pt idx="60">
                  <c:v>7.1400000000000001E-4</c:v>
                </c:pt>
                <c:pt idx="61">
                  <c:v>7.1400000000000001E-4</c:v>
                </c:pt>
                <c:pt idx="62">
                  <c:v>7.1400000000000001E-4</c:v>
                </c:pt>
                <c:pt idx="63">
                  <c:v>7.1400000000000001E-4</c:v>
                </c:pt>
                <c:pt idx="64">
                  <c:v>7.1400000000000001E-4</c:v>
                </c:pt>
                <c:pt idx="65">
                  <c:v>7.1400000000000001E-4</c:v>
                </c:pt>
                <c:pt idx="66">
                  <c:v>7.1400000000000001E-4</c:v>
                </c:pt>
                <c:pt idx="67">
                  <c:v>7.1400000000000001E-4</c:v>
                </c:pt>
                <c:pt idx="68">
                  <c:v>7.1400000000000001E-4</c:v>
                </c:pt>
                <c:pt idx="69">
                  <c:v>7.1400000000000001E-4</c:v>
                </c:pt>
                <c:pt idx="70">
                  <c:v>7.1400000000000001E-4</c:v>
                </c:pt>
                <c:pt idx="71">
                  <c:v>7.1400000000000001E-4</c:v>
                </c:pt>
                <c:pt idx="72">
                  <c:v>7.1400000000000001E-4</c:v>
                </c:pt>
                <c:pt idx="73">
                  <c:v>7.1400000000000001E-4</c:v>
                </c:pt>
                <c:pt idx="74">
                  <c:v>7.1400000000000001E-4</c:v>
                </c:pt>
                <c:pt idx="75">
                  <c:v>7.1400000000000001E-4</c:v>
                </c:pt>
                <c:pt idx="76">
                  <c:v>7.1400000000000001E-4</c:v>
                </c:pt>
                <c:pt idx="77">
                  <c:v>7.1400000000000001E-4</c:v>
                </c:pt>
                <c:pt idx="78">
                  <c:v>7.1400000000000001E-4</c:v>
                </c:pt>
                <c:pt idx="79">
                  <c:v>7.1400000000000001E-4</c:v>
                </c:pt>
                <c:pt idx="80">
                  <c:v>7.1400000000000001E-4</c:v>
                </c:pt>
                <c:pt idx="81">
                  <c:v>7.1400000000000001E-4</c:v>
                </c:pt>
                <c:pt idx="82">
                  <c:v>7.1400000000000001E-4</c:v>
                </c:pt>
                <c:pt idx="83">
                  <c:v>7.1400000000000001E-4</c:v>
                </c:pt>
                <c:pt idx="84">
                  <c:v>7.1400000000000001E-4</c:v>
                </c:pt>
                <c:pt idx="85">
                  <c:v>7.1400000000000001E-4</c:v>
                </c:pt>
                <c:pt idx="86">
                  <c:v>7.1400000000000001E-4</c:v>
                </c:pt>
                <c:pt idx="87">
                  <c:v>7.1400000000000001E-4</c:v>
                </c:pt>
                <c:pt idx="88">
                  <c:v>7.1400000000000001E-4</c:v>
                </c:pt>
                <c:pt idx="89">
                  <c:v>7.1400000000000001E-4</c:v>
                </c:pt>
                <c:pt idx="90">
                  <c:v>7.1400000000000001E-4</c:v>
                </c:pt>
                <c:pt idx="91">
                  <c:v>7.1400000000000001E-4</c:v>
                </c:pt>
                <c:pt idx="92">
                  <c:v>7.1400000000000001E-4</c:v>
                </c:pt>
                <c:pt idx="93">
                  <c:v>7.1400000000000001E-4</c:v>
                </c:pt>
                <c:pt idx="94">
                  <c:v>7.1400000000000001E-4</c:v>
                </c:pt>
                <c:pt idx="95">
                  <c:v>7.1400000000000001E-4</c:v>
                </c:pt>
                <c:pt idx="96">
                  <c:v>7.1400000000000001E-4</c:v>
                </c:pt>
                <c:pt idx="97">
                  <c:v>7.1400000000000001E-4</c:v>
                </c:pt>
                <c:pt idx="98">
                  <c:v>7.1400000000000001E-4</c:v>
                </c:pt>
                <c:pt idx="99">
                  <c:v>7.1400000000000001E-4</c:v>
                </c:pt>
                <c:pt idx="100">
                  <c:v>7.1400000000000001E-4</c:v>
                </c:pt>
                <c:pt idx="101">
                  <c:v>7.1400000000000001E-4</c:v>
                </c:pt>
                <c:pt idx="102">
                  <c:v>7.1400000000000001E-4</c:v>
                </c:pt>
                <c:pt idx="103">
                  <c:v>7.1400000000000001E-4</c:v>
                </c:pt>
                <c:pt idx="104">
                  <c:v>7.1400000000000001E-4</c:v>
                </c:pt>
                <c:pt idx="105">
                  <c:v>7.1400000000000001E-4</c:v>
                </c:pt>
                <c:pt idx="106">
                  <c:v>7.1400000000000001E-4</c:v>
                </c:pt>
                <c:pt idx="107">
                  <c:v>7.1400000000000001E-4</c:v>
                </c:pt>
                <c:pt idx="108">
                  <c:v>7.1400000000000001E-4</c:v>
                </c:pt>
                <c:pt idx="109">
                  <c:v>7.1400000000000001E-4</c:v>
                </c:pt>
                <c:pt idx="110">
                  <c:v>7.1400000000000001E-4</c:v>
                </c:pt>
                <c:pt idx="111">
                  <c:v>7.1400000000000001E-4</c:v>
                </c:pt>
                <c:pt idx="112">
                  <c:v>7.1400000000000001E-4</c:v>
                </c:pt>
                <c:pt idx="113">
                  <c:v>7.1500000000000003E-4</c:v>
                </c:pt>
                <c:pt idx="114">
                  <c:v>7.1500000000000003E-4</c:v>
                </c:pt>
                <c:pt idx="115">
                  <c:v>7.1500000000000003E-4</c:v>
                </c:pt>
                <c:pt idx="116">
                  <c:v>7.1500000000000003E-4</c:v>
                </c:pt>
                <c:pt idx="117">
                  <c:v>7.1500000000000003E-4</c:v>
                </c:pt>
                <c:pt idx="118">
                  <c:v>7.1500000000000003E-4</c:v>
                </c:pt>
                <c:pt idx="119">
                  <c:v>7.1500000000000003E-4</c:v>
                </c:pt>
                <c:pt idx="120">
                  <c:v>7.1500000000000003E-4</c:v>
                </c:pt>
                <c:pt idx="121">
                  <c:v>7.1500000000000003E-4</c:v>
                </c:pt>
                <c:pt idx="122">
                  <c:v>7.1500000000000003E-4</c:v>
                </c:pt>
                <c:pt idx="123">
                  <c:v>7.1500000000000003E-4</c:v>
                </c:pt>
                <c:pt idx="124">
                  <c:v>7.1500000000000003E-4</c:v>
                </c:pt>
                <c:pt idx="125">
                  <c:v>7.1500000000000003E-4</c:v>
                </c:pt>
                <c:pt idx="126">
                  <c:v>7.1500000000000003E-4</c:v>
                </c:pt>
                <c:pt idx="127">
                  <c:v>7.1500000000000003E-4</c:v>
                </c:pt>
                <c:pt idx="128">
                  <c:v>7.1500000000000003E-4</c:v>
                </c:pt>
                <c:pt idx="129">
                  <c:v>7.1500000000000003E-4</c:v>
                </c:pt>
                <c:pt idx="130">
                  <c:v>7.1500000000000003E-4</c:v>
                </c:pt>
                <c:pt idx="131">
                  <c:v>7.1500000000000003E-4</c:v>
                </c:pt>
                <c:pt idx="132">
                  <c:v>7.1500000000000003E-4</c:v>
                </c:pt>
                <c:pt idx="133">
                  <c:v>7.1500000000000003E-4</c:v>
                </c:pt>
                <c:pt idx="134" formatCode="General">
                  <c:v>1.4295930000000001E-3</c:v>
                </c:pt>
                <c:pt idx="135" formatCode="General">
                  <c:v>1.4295930000000001E-3</c:v>
                </c:pt>
                <c:pt idx="136" formatCode="General">
                  <c:v>1.4295930000000001E-3</c:v>
                </c:pt>
                <c:pt idx="137" formatCode="General">
                  <c:v>1.4295930000000001E-3</c:v>
                </c:pt>
                <c:pt idx="138" formatCode="General">
                  <c:v>1.4295930000000001E-3</c:v>
                </c:pt>
                <c:pt idx="139" formatCode="General">
                  <c:v>1.4295930000000001E-3</c:v>
                </c:pt>
                <c:pt idx="140" formatCode="General">
                  <c:v>1.4295930000000001E-3</c:v>
                </c:pt>
                <c:pt idx="141" formatCode="General">
                  <c:v>1.4295930000000001E-3</c:v>
                </c:pt>
                <c:pt idx="142" formatCode="General">
                  <c:v>1.4295930000000001E-3</c:v>
                </c:pt>
                <c:pt idx="143" formatCode="General">
                  <c:v>1.4306150000000001E-3</c:v>
                </c:pt>
                <c:pt idx="144" formatCode="General">
                  <c:v>1.4306150000000001E-3</c:v>
                </c:pt>
                <c:pt idx="145" formatCode="General">
                  <c:v>1.4306150000000001E-3</c:v>
                </c:pt>
                <c:pt idx="146" formatCode="General">
                  <c:v>1.4306150000000001E-3</c:v>
                </c:pt>
                <c:pt idx="147" formatCode="General">
                  <c:v>1.4306150000000001E-3</c:v>
                </c:pt>
                <c:pt idx="148" formatCode="General">
                  <c:v>1.4306150000000001E-3</c:v>
                </c:pt>
                <c:pt idx="149" formatCode="General">
                  <c:v>1.4306150000000001E-3</c:v>
                </c:pt>
                <c:pt idx="150" formatCode="General">
                  <c:v>1.4306150000000001E-3</c:v>
                </c:pt>
                <c:pt idx="151" formatCode="General">
                  <c:v>1.4306150000000001E-3</c:v>
                </c:pt>
                <c:pt idx="152" formatCode="General">
                  <c:v>1.4306150000000001E-3</c:v>
                </c:pt>
                <c:pt idx="153" formatCode="General">
                  <c:v>1.4306150000000001E-3</c:v>
                </c:pt>
                <c:pt idx="154" formatCode="General">
                  <c:v>1.4306150000000001E-3</c:v>
                </c:pt>
                <c:pt idx="155" formatCode="General">
                  <c:v>1.4306150000000001E-3</c:v>
                </c:pt>
                <c:pt idx="156" formatCode="General">
                  <c:v>1.4306150000000001E-3</c:v>
                </c:pt>
                <c:pt idx="157" formatCode="General">
                  <c:v>1.4306150000000001E-3</c:v>
                </c:pt>
                <c:pt idx="158" formatCode="General">
                  <c:v>1.4306150000000001E-3</c:v>
                </c:pt>
                <c:pt idx="159" formatCode="General">
                  <c:v>1.4306150000000001E-3</c:v>
                </c:pt>
                <c:pt idx="160" formatCode="General">
                  <c:v>1.4306150000000001E-3</c:v>
                </c:pt>
                <c:pt idx="161" formatCode="General">
                  <c:v>1.4306150000000001E-3</c:v>
                </c:pt>
                <c:pt idx="162" formatCode="General">
                  <c:v>1.4306150000000001E-3</c:v>
                </c:pt>
                <c:pt idx="163" formatCode="General">
                  <c:v>1.4306150000000001E-3</c:v>
                </c:pt>
                <c:pt idx="164" formatCode="General">
                  <c:v>2.1459230000000001E-3</c:v>
                </c:pt>
                <c:pt idx="165" formatCode="General">
                  <c:v>2.1459230000000001E-3</c:v>
                </c:pt>
                <c:pt idx="166" formatCode="General">
                  <c:v>2.1459230000000001E-3</c:v>
                </c:pt>
                <c:pt idx="167" formatCode="General">
                  <c:v>2.1459230000000001E-3</c:v>
                </c:pt>
                <c:pt idx="168" formatCode="General">
                  <c:v>2.1459230000000001E-3</c:v>
                </c:pt>
                <c:pt idx="169" formatCode="General">
                  <c:v>2.1459230000000001E-3</c:v>
                </c:pt>
                <c:pt idx="170" formatCode="General">
                  <c:v>2.1459230000000001E-3</c:v>
                </c:pt>
                <c:pt idx="171" formatCode="General">
                  <c:v>2.1459230000000001E-3</c:v>
                </c:pt>
                <c:pt idx="172" formatCode="General">
                  <c:v>2.1459230000000001E-3</c:v>
                </c:pt>
                <c:pt idx="173" formatCode="General">
                  <c:v>2.1459230000000001E-3</c:v>
                </c:pt>
                <c:pt idx="174" formatCode="General">
                  <c:v>2.1459230000000001E-3</c:v>
                </c:pt>
                <c:pt idx="175" formatCode="General">
                  <c:v>2.1459230000000001E-3</c:v>
                </c:pt>
                <c:pt idx="176" formatCode="General">
                  <c:v>2.1459230000000001E-3</c:v>
                </c:pt>
                <c:pt idx="177" formatCode="General">
                  <c:v>2.1459230000000001E-3</c:v>
                </c:pt>
                <c:pt idx="178" formatCode="General">
                  <c:v>2.1459230000000001E-3</c:v>
                </c:pt>
                <c:pt idx="179" formatCode="General">
                  <c:v>2.1459230000000001E-3</c:v>
                </c:pt>
                <c:pt idx="180" formatCode="General">
                  <c:v>2.1459230000000001E-3</c:v>
                </c:pt>
                <c:pt idx="181" formatCode="General">
                  <c:v>2.1459230000000001E-3</c:v>
                </c:pt>
                <c:pt idx="182" formatCode="General">
                  <c:v>2.1459230000000001E-3</c:v>
                </c:pt>
                <c:pt idx="183" formatCode="General">
                  <c:v>2.1459230000000001E-3</c:v>
                </c:pt>
                <c:pt idx="184" formatCode="General">
                  <c:v>2.1459230000000001E-3</c:v>
                </c:pt>
                <c:pt idx="185" formatCode="General">
                  <c:v>2.1459230000000001E-3</c:v>
                </c:pt>
                <c:pt idx="186" formatCode="General">
                  <c:v>2.1459230000000001E-3</c:v>
                </c:pt>
                <c:pt idx="187" formatCode="General">
                  <c:v>2.1459230000000001E-3</c:v>
                </c:pt>
                <c:pt idx="188" formatCode="General">
                  <c:v>2.147459E-3</c:v>
                </c:pt>
                <c:pt idx="189" formatCode="General">
                  <c:v>2.147459E-3</c:v>
                </c:pt>
                <c:pt idx="190" formatCode="General">
                  <c:v>2.147459E-3</c:v>
                </c:pt>
                <c:pt idx="191" formatCode="General">
                  <c:v>2.147459E-3</c:v>
                </c:pt>
                <c:pt idx="192" formatCode="General">
                  <c:v>2.147459E-3</c:v>
                </c:pt>
                <c:pt idx="193" formatCode="General">
                  <c:v>2.147459E-3</c:v>
                </c:pt>
                <c:pt idx="194" formatCode="General">
                  <c:v>2.1489970000000001E-3</c:v>
                </c:pt>
                <c:pt idx="195" formatCode="General">
                  <c:v>2.1489970000000001E-3</c:v>
                </c:pt>
                <c:pt idx="196" formatCode="General">
                  <c:v>2.1489970000000001E-3</c:v>
                </c:pt>
                <c:pt idx="197" formatCode="General">
                  <c:v>2.1489970000000001E-3</c:v>
                </c:pt>
                <c:pt idx="198" formatCode="General">
                  <c:v>2.1489970000000001E-3</c:v>
                </c:pt>
                <c:pt idx="199" formatCode="General">
                  <c:v>2.1489970000000001E-3</c:v>
                </c:pt>
                <c:pt idx="200" formatCode="General">
                  <c:v>2.1489970000000001E-3</c:v>
                </c:pt>
                <c:pt idx="201" formatCode="General">
                  <c:v>2.1489970000000001E-3</c:v>
                </c:pt>
                <c:pt idx="202" formatCode="General">
                  <c:v>2.1489970000000001E-3</c:v>
                </c:pt>
                <c:pt idx="203" formatCode="General">
                  <c:v>2.1489970000000001E-3</c:v>
                </c:pt>
                <c:pt idx="204" formatCode="General">
                  <c:v>2.1489970000000001E-3</c:v>
                </c:pt>
                <c:pt idx="205" formatCode="General">
                  <c:v>2.1489970000000001E-3</c:v>
                </c:pt>
                <c:pt idx="206" formatCode="General">
                  <c:v>2.1489970000000001E-3</c:v>
                </c:pt>
                <c:pt idx="207" formatCode="General">
                  <c:v>2.1489970000000001E-3</c:v>
                </c:pt>
                <c:pt idx="208" formatCode="General">
                  <c:v>2.1489970000000001E-3</c:v>
                </c:pt>
                <c:pt idx="209" formatCode="General">
                  <c:v>2.8653300000000001E-3</c:v>
                </c:pt>
                <c:pt idx="210" formatCode="General">
                  <c:v>2.8653300000000001E-3</c:v>
                </c:pt>
                <c:pt idx="211" formatCode="General">
                  <c:v>2.8653300000000001E-3</c:v>
                </c:pt>
                <c:pt idx="212" formatCode="General">
                  <c:v>2.8653300000000001E-3</c:v>
                </c:pt>
                <c:pt idx="213" formatCode="General">
                  <c:v>2.8653300000000001E-3</c:v>
                </c:pt>
                <c:pt idx="214" formatCode="General">
                  <c:v>2.8653300000000001E-3</c:v>
                </c:pt>
                <c:pt idx="215" formatCode="General">
                  <c:v>3.5816620000000002E-3</c:v>
                </c:pt>
                <c:pt idx="216" formatCode="General">
                  <c:v>3.5816620000000002E-3</c:v>
                </c:pt>
                <c:pt idx="217" formatCode="General">
                  <c:v>3.5816620000000002E-3</c:v>
                </c:pt>
                <c:pt idx="218" formatCode="General">
                  <c:v>3.5816620000000002E-3</c:v>
                </c:pt>
                <c:pt idx="219" formatCode="General">
                  <c:v>3.584229E-3</c:v>
                </c:pt>
                <c:pt idx="220" formatCode="General">
                  <c:v>3.584229E-3</c:v>
                </c:pt>
                <c:pt idx="221" formatCode="General">
                  <c:v>3.584229E-3</c:v>
                </c:pt>
                <c:pt idx="222" formatCode="General">
                  <c:v>3.584229E-3</c:v>
                </c:pt>
                <c:pt idx="223" formatCode="General">
                  <c:v>3.584229E-3</c:v>
                </c:pt>
                <c:pt idx="224" formatCode="General">
                  <c:v>3.5893750000000001E-3</c:v>
                </c:pt>
                <c:pt idx="225" formatCode="General">
                  <c:v>3.5893750000000001E-3</c:v>
                </c:pt>
                <c:pt idx="226" formatCode="General">
                  <c:v>3.5893750000000001E-3</c:v>
                </c:pt>
                <c:pt idx="227" formatCode="General">
                  <c:v>3.5919540000000001E-3</c:v>
                </c:pt>
                <c:pt idx="228" formatCode="General">
                  <c:v>3.5919540000000001E-3</c:v>
                </c:pt>
                <c:pt idx="229" formatCode="General">
                  <c:v>3.5919540000000001E-3</c:v>
                </c:pt>
                <c:pt idx="230" formatCode="General">
                  <c:v>3.5919540000000001E-3</c:v>
                </c:pt>
                <c:pt idx="231" formatCode="General">
                  <c:v>3.5919540000000001E-3</c:v>
                </c:pt>
                <c:pt idx="232" formatCode="General">
                  <c:v>3.5919540000000001E-3</c:v>
                </c:pt>
                <c:pt idx="233" formatCode="General">
                  <c:v>3.5919540000000001E-3</c:v>
                </c:pt>
                <c:pt idx="234" formatCode="General">
                  <c:v>3.5919540000000001E-3</c:v>
                </c:pt>
                <c:pt idx="235" formatCode="General">
                  <c:v>3.5919540000000001E-3</c:v>
                </c:pt>
                <c:pt idx="236" formatCode="General">
                  <c:v>3.5919540000000001E-3</c:v>
                </c:pt>
                <c:pt idx="237" formatCode="General">
                  <c:v>3.5919540000000001E-3</c:v>
                </c:pt>
                <c:pt idx="238" formatCode="General">
                  <c:v>3.5919540000000001E-3</c:v>
                </c:pt>
                <c:pt idx="239" formatCode="General">
                  <c:v>3.5919540000000001E-3</c:v>
                </c:pt>
                <c:pt idx="240" formatCode="General">
                  <c:v>4.3103450000000001E-3</c:v>
                </c:pt>
                <c:pt idx="241" formatCode="General">
                  <c:v>4.3103450000000001E-3</c:v>
                </c:pt>
                <c:pt idx="242" formatCode="General">
                  <c:v>4.3103450000000001E-3</c:v>
                </c:pt>
                <c:pt idx="243" formatCode="General">
                  <c:v>4.3103450000000001E-3</c:v>
                </c:pt>
                <c:pt idx="244" formatCode="General">
                  <c:v>4.3103450000000001E-3</c:v>
                </c:pt>
                <c:pt idx="245" formatCode="General">
                  <c:v>5.7512580000000004E-3</c:v>
                </c:pt>
                <c:pt idx="246" formatCode="General">
                  <c:v>5.7553960000000003E-3</c:v>
                </c:pt>
                <c:pt idx="247" formatCode="General">
                  <c:v>5.7553960000000003E-3</c:v>
                </c:pt>
                <c:pt idx="248" formatCode="General">
                  <c:v>6.4748200000000001E-3</c:v>
                </c:pt>
                <c:pt idx="249" formatCode="General">
                  <c:v>6.4748200000000001E-3</c:v>
                </c:pt>
                <c:pt idx="250" formatCode="General">
                  <c:v>6.4748200000000001E-3</c:v>
                </c:pt>
                <c:pt idx="251" formatCode="General">
                  <c:v>6.4748200000000001E-3</c:v>
                </c:pt>
                <c:pt idx="252" formatCode="General">
                  <c:v>6.4794819999999999E-3</c:v>
                </c:pt>
                <c:pt idx="253" formatCode="General">
                  <c:v>6.4794819999999999E-3</c:v>
                </c:pt>
                <c:pt idx="254" formatCode="General">
                  <c:v>6.4794819999999999E-3</c:v>
                </c:pt>
                <c:pt idx="255" formatCode="General">
                  <c:v>6.4794819999999999E-3</c:v>
                </c:pt>
                <c:pt idx="256" formatCode="General">
                  <c:v>6.4794819999999999E-3</c:v>
                </c:pt>
                <c:pt idx="257" formatCode="General">
                  <c:v>6.4888250000000001E-3</c:v>
                </c:pt>
                <c:pt idx="258" formatCode="General">
                  <c:v>6.4888250000000001E-3</c:v>
                </c:pt>
                <c:pt idx="259" formatCode="General">
                  <c:v>6.4888250000000001E-3</c:v>
                </c:pt>
                <c:pt idx="260" formatCode="General">
                  <c:v>6.4888250000000001E-3</c:v>
                </c:pt>
                <c:pt idx="261" formatCode="General">
                  <c:v>6.4935059999999996E-3</c:v>
                </c:pt>
                <c:pt idx="262" formatCode="General">
                  <c:v>6.4935059999999996E-3</c:v>
                </c:pt>
                <c:pt idx="263" formatCode="General">
                  <c:v>6.4935059999999996E-3</c:v>
                </c:pt>
                <c:pt idx="264" formatCode="General">
                  <c:v>6.4935059999999996E-3</c:v>
                </c:pt>
                <c:pt idx="265" formatCode="General">
                  <c:v>6.4935059999999996E-3</c:v>
                </c:pt>
                <c:pt idx="266" formatCode="General">
                  <c:v>7.2150069999999998E-3</c:v>
                </c:pt>
                <c:pt idx="267" formatCode="General">
                  <c:v>7.9365080000000001E-3</c:v>
                </c:pt>
                <c:pt idx="268" formatCode="General">
                  <c:v>7.9479770000000002E-3</c:v>
                </c:pt>
                <c:pt idx="269" formatCode="General">
                  <c:v>7.9479770000000002E-3</c:v>
                </c:pt>
                <c:pt idx="270" formatCode="General">
                  <c:v>7.9537240000000006E-3</c:v>
                </c:pt>
                <c:pt idx="271" formatCode="General">
                  <c:v>7.9537240000000006E-3</c:v>
                </c:pt>
                <c:pt idx="272" formatCode="General">
                  <c:v>7.9537240000000006E-3</c:v>
                </c:pt>
                <c:pt idx="273" formatCode="General">
                  <c:v>8.6767900000000002E-3</c:v>
                </c:pt>
                <c:pt idx="274" formatCode="General">
                  <c:v>8.6767900000000002E-3</c:v>
                </c:pt>
                <c:pt idx="275" formatCode="General">
                  <c:v>8.6767900000000002E-3</c:v>
                </c:pt>
                <c:pt idx="276" formatCode="General">
                  <c:v>8.6767900000000002E-3</c:v>
                </c:pt>
                <c:pt idx="277" formatCode="General">
                  <c:v>8.6767900000000002E-3</c:v>
                </c:pt>
                <c:pt idx="278" formatCode="General">
                  <c:v>1.0122921E-2</c:v>
                </c:pt>
                <c:pt idx="279" formatCode="General">
                  <c:v>1.0122921E-2</c:v>
                </c:pt>
                <c:pt idx="280" formatCode="General">
                  <c:v>1.0122921E-2</c:v>
                </c:pt>
                <c:pt idx="281" formatCode="General">
                  <c:v>1.0122921E-2</c:v>
                </c:pt>
                <c:pt idx="282" formatCode="General">
                  <c:v>1.0845987E-2</c:v>
                </c:pt>
                <c:pt idx="283" formatCode="General">
                  <c:v>1.0845987E-2</c:v>
                </c:pt>
                <c:pt idx="284" formatCode="General">
                  <c:v>1.0861694E-2</c:v>
                </c:pt>
                <c:pt idx="285" formatCode="General">
                  <c:v>1.0861694E-2</c:v>
                </c:pt>
                <c:pt idx="286" formatCode="General">
                  <c:v>1.0861694E-2</c:v>
                </c:pt>
                <c:pt idx="287" formatCode="General">
                  <c:v>1.0861694E-2</c:v>
                </c:pt>
                <c:pt idx="288" formatCode="General">
                  <c:v>1.0861694E-2</c:v>
                </c:pt>
                <c:pt idx="289" formatCode="General">
                  <c:v>1.230992E-2</c:v>
                </c:pt>
                <c:pt idx="290" formatCode="General">
                  <c:v>1.230992E-2</c:v>
                </c:pt>
                <c:pt idx="291" formatCode="General">
                  <c:v>1.3034033E-2</c:v>
                </c:pt>
                <c:pt idx="292" formatCode="General">
                  <c:v>1.3034033E-2</c:v>
                </c:pt>
                <c:pt idx="293" formatCode="General">
                  <c:v>1.3034033E-2</c:v>
                </c:pt>
                <c:pt idx="294" formatCode="General">
                  <c:v>1.3034033E-2</c:v>
                </c:pt>
                <c:pt idx="295" formatCode="General">
                  <c:v>1.3034033E-2</c:v>
                </c:pt>
                <c:pt idx="296" formatCode="General">
                  <c:v>1.3034033E-2</c:v>
                </c:pt>
                <c:pt idx="297" formatCode="General">
                  <c:v>1.3034033E-2</c:v>
                </c:pt>
                <c:pt idx="298" formatCode="General">
                  <c:v>1.3034033E-2</c:v>
                </c:pt>
                <c:pt idx="299" formatCode="General">
                  <c:v>1.3034033E-2</c:v>
                </c:pt>
                <c:pt idx="300" formatCode="General">
                  <c:v>1.3062409000000001E-2</c:v>
                </c:pt>
                <c:pt idx="301" formatCode="General">
                  <c:v>1.3062409000000001E-2</c:v>
                </c:pt>
                <c:pt idx="302" formatCode="General">
                  <c:v>1.3062409000000001E-2</c:v>
                </c:pt>
                <c:pt idx="303" formatCode="General">
                  <c:v>1.3062409000000001E-2</c:v>
                </c:pt>
                <c:pt idx="304" formatCode="General">
                  <c:v>1.3062409000000001E-2</c:v>
                </c:pt>
                <c:pt idx="305" formatCode="General">
                  <c:v>1.4513788E-2</c:v>
                </c:pt>
                <c:pt idx="306" formatCode="General">
                  <c:v>1.4513788E-2</c:v>
                </c:pt>
                <c:pt idx="307" formatCode="General">
                  <c:v>1.4513788E-2</c:v>
                </c:pt>
                <c:pt idx="308" formatCode="General">
                  <c:v>1.4524328E-2</c:v>
                </c:pt>
                <c:pt idx="309" formatCode="General">
                  <c:v>1.4524328E-2</c:v>
                </c:pt>
                <c:pt idx="310" formatCode="General">
                  <c:v>1.4524328E-2</c:v>
                </c:pt>
                <c:pt idx="311" formatCode="General">
                  <c:v>1.4556041E-2</c:v>
                </c:pt>
                <c:pt idx="312" formatCode="General">
                  <c:v>1.4556041E-2</c:v>
                </c:pt>
                <c:pt idx="313" formatCode="General">
                  <c:v>1.4556041E-2</c:v>
                </c:pt>
                <c:pt idx="314" formatCode="General">
                  <c:v>1.4556041E-2</c:v>
                </c:pt>
                <c:pt idx="315" formatCode="General">
                  <c:v>1.4556041E-2</c:v>
                </c:pt>
                <c:pt idx="316" formatCode="General">
                  <c:v>1.4556041E-2</c:v>
                </c:pt>
                <c:pt idx="317" formatCode="General">
                  <c:v>1.4566641999999999E-2</c:v>
                </c:pt>
                <c:pt idx="318" formatCode="General">
                  <c:v>1.4566641999999999E-2</c:v>
                </c:pt>
                <c:pt idx="319" formatCode="General">
                  <c:v>1.4566641999999999E-2</c:v>
                </c:pt>
                <c:pt idx="320" formatCode="General">
                  <c:v>1.4587892E-2</c:v>
                </c:pt>
                <c:pt idx="321" formatCode="General">
                  <c:v>1.6776076000000001E-2</c:v>
                </c:pt>
                <c:pt idx="322" formatCode="General">
                  <c:v>1.6776076000000001E-2</c:v>
                </c:pt>
                <c:pt idx="323" formatCode="General">
                  <c:v>1.6776076000000001E-2</c:v>
                </c:pt>
                <c:pt idx="324" formatCode="General">
                  <c:v>1.6776076000000001E-2</c:v>
                </c:pt>
                <c:pt idx="325" formatCode="General">
                  <c:v>1.6776076000000001E-2</c:v>
                </c:pt>
                <c:pt idx="326" formatCode="General">
                  <c:v>1.6776076000000001E-2</c:v>
                </c:pt>
                <c:pt idx="327" formatCode="General">
                  <c:v>1.6776076000000001E-2</c:v>
                </c:pt>
                <c:pt idx="328" formatCode="General">
                  <c:v>1.6812865E-2</c:v>
                </c:pt>
                <c:pt idx="329" formatCode="General">
                  <c:v>1.7543860000000001E-2</c:v>
                </c:pt>
                <c:pt idx="330" formatCode="General">
                  <c:v>1.7543860000000001E-2</c:v>
                </c:pt>
                <c:pt idx="331" formatCode="General">
                  <c:v>1.7543860000000001E-2</c:v>
                </c:pt>
                <c:pt idx="332" formatCode="General">
                  <c:v>1.9736842000000001E-2</c:v>
                </c:pt>
                <c:pt idx="333" formatCode="General">
                  <c:v>1.9736842000000001E-2</c:v>
                </c:pt>
                <c:pt idx="334" formatCode="General">
                  <c:v>1.9736842000000001E-2</c:v>
                </c:pt>
                <c:pt idx="335" formatCode="General">
                  <c:v>1.975128E-2</c:v>
                </c:pt>
                <c:pt idx="336" formatCode="General">
                  <c:v>1.975128E-2</c:v>
                </c:pt>
                <c:pt idx="337" formatCode="General">
                  <c:v>1.975128E-2</c:v>
                </c:pt>
                <c:pt idx="338" formatCode="General">
                  <c:v>2.0482809000000001E-2</c:v>
                </c:pt>
                <c:pt idx="339" formatCode="General">
                  <c:v>2.0558002999999998E-2</c:v>
                </c:pt>
                <c:pt idx="340" formatCode="General">
                  <c:v>2.0573108E-2</c:v>
                </c:pt>
                <c:pt idx="341" formatCode="General">
                  <c:v>2.2058824000000001E-2</c:v>
                </c:pt>
                <c:pt idx="342" formatCode="General">
                  <c:v>2.2058824000000001E-2</c:v>
                </c:pt>
                <c:pt idx="343" formatCode="General">
                  <c:v>2.2075055E-2</c:v>
                </c:pt>
                <c:pt idx="344" formatCode="General">
                  <c:v>2.210759E-2</c:v>
                </c:pt>
                <c:pt idx="345" formatCode="General">
                  <c:v>2.210759E-2</c:v>
                </c:pt>
                <c:pt idx="346" formatCode="General">
                  <c:v>2.210759E-2</c:v>
                </c:pt>
                <c:pt idx="347" formatCode="General">
                  <c:v>2.2123894000000002E-2</c:v>
                </c:pt>
                <c:pt idx="348" formatCode="General">
                  <c:v>2.2123894000000002E-2</c:v>
                </c:pt>
                <c:pt idx="349" formatCode="General">
                  <c:v>2.4336283E-2</c:v>
                </c:pt>
                <c:pt idx="350" formatCode="General">
                  <c:v>2.4336283E-2</c:v>
                </c:pt>
                <c:pt idx="351" formatCode="General">
                  <c:v>2.4336283E-2</c:v>
                </c:pt>
                <c:pt idx="352" formatCode="General">
                  <c:v>2.4336283E-2</c:v>
                </c:pt>
                <c:pt idx="353" formatCode="General">
                  <c:v>2.4336283E-2</c:v>
                </c:pt>
                <c:pt idx="354" formatCode="General">
                  <c:v>2.4336283E-2</c:v>
                </c:pt>
                <c:pt idx="355" formatCode="General">
                  <c:v>2.4336283E-2</c:v>
                </c:pt>
                <c:pt idx="356" formatCode="General">
                  <c:v>2.5129341999999999E-2</c:v>
                </c:pt>
                <c:pt idx="357" formatCode="General">
                  <c:v>2.5129341999999999E-2</c:v>
                </c:pt>
                <c:pt idx="358" formatCode="General">
                  <c:v>2.5166543E-2</c:v>
                </c:pt>
                <c:pt idx="359" formatCode="General">
                  <c:v>2.5166543E-2</c:v>
                </c:pt>
                <c:pt idx="360" formatCode="General">
                  <c:v>2.8867506000000001E-2</c:v>
                </c:pt>
                <c:pt idx="361" formatCode="General">
                  <c:v>2.9607697999999998E-2</c:v>
                </c:pt>
                <c:pt idx="362" formatCode="General">
                  <c:v>3.0347889999999999E-2</c:v>
                </c:pt>
                <c:pt idx="363" formatCode="General">
                  <c:v>3.0347889999999999E-2</c:v>
                </c:pt>
                <c:pt idx="364" formatCode="General">
                  <c:v>3.1134173000000001E-2</c:v>
                </c:pt>
                <c:pt idx="365" formatCode="General">
                  <c:v>3.2616752999999998E-2</c:v>
                </c:pt>
                <c:pt idx="366" formatCode="General">
                  <c:v>3.2616752999999998E-2</c:v>
                </c:pt>
                <c:pt idx="367" formatCode="General">
                  <c:v>3.2640950000000002E-2</c:v>
                </c:pt>
                <c:pt idx="368" formatCode="General">
                  <c:v>3.3407572000000003E-2</c:v>
                </c:pt>
                <c:pt idx="369" formatCode="General">
                  <c:v>3.3507073999999998E-2</c:v>
                </c:pt>
                <c:pt idx="370" formatCode="General">
                  <c:v>3.3532041999999998E-2</c:v>
                </c:pt>
                <c:pt idx="371" formatCode="General">
                  <c:v>3.3607169999999999E-2</c:v>
                </c:pt>
                <c:pt idx="372" formatCode="General">
                  <c:v>3.3607169999999999E-2</c:v>
                </c:pt>
                <c:pt idx="373" formatCode="General">
                  <c:v>3.3607169999999999E-2</c:v>
                </c:pt>
                <c:pt idx="374" formatCode="General">
                  <c:v>3.3632286999999997E-2</c:v>
                </c:pt>
                <c:pt idx="375" formatCode="General">
                  <c:v>3.3657442000000003E-2</c:v>
                </c:pt>
                <c:pt idx="376" formatCode="General">
                  <c:v>3.3657442000000003E-2</c:v>
                </c:pt>
                <c:pt idx="377" formatCode="General">
                  <c:v>3.5901271999999998E-2</c:v>
                </c:pt>
                <c:pt idx="378" formatCode="General">
                  <c:v>3.5901271999999998E-2</c:v>
                </c:pt>
                <c:pt idx="379" formatCode="General">
                  <c:v>3.7397158E-2</c:v>
                </c:pt>
                <c:pt idx="380" formatCode="General">
                  <c:v>3.7425149999999997E-2</c:v>
                </c:pt>
                <c:pt idx="381" formatCode="General">
                  <c:v>3.7425149999999997E-2</c:v>
                </c:pt>
                <c:pt idx="382" formatCode="General">
                  <c:v>3.7425149999999997E-2</c:v>
                </c:pt>
                <c:pt idx="383" formatCode="General">
                  <c:v>3.7425149999999997E-2</c:v>
                </c:pt>
                <c:pt idx="384" formatCode="General">
                  <c:v>3.7453184E-2</c:v>
                </c:pt>
                <c:pt idx="385" formatCode="General">
                  <c:v>3.8951311000000002E-2</c:v>
                </c:pt>
                <c:pt idx="386" formatCode="General">
                  <c:v>3.8951311000000002E-2</c:v>
                </c:pt>
                <c:pt idx="387" formatCode="General">
                  <c:v>3.8951311000000002E-2</c:v>
                </c:pt>
                <c:pt idx="388" formatCode="General">
                  <c:v>3.9700375000000003E-2</c:v>
                </c:pt>
                <c:pt idx="389" formatCode="General">
                  <c:v>4.0510127999999999E-2</c:v>
                </c:pt>
                <c:pt idx="390" formatCode="General">
                  <c:v>4.3543544000000003E-2</c:v>
                </c:pt>
                <c:pt idx="391" formatCode="General">
                  <c:v>4.4294293999999998E-2</c:v>
                </c:pt>
                <c:pt idx="392" formatCode="General">
                  <c:v>4.6616540999999997E-2</c:v>
                </c:pt>
                <c:pt idx="393" formatCode="General">
                  <c:v>4.6651617999999999E-2</c:v>
                </c:pt>
                <c:pt idx="394" formatCode="General">
                  <c:v>4.6721929000000002E-2</c:v>
                </c:pt>
                <c:pt idx="395" formatCode="General">
                  <c:v>4.7475508999999999E-2</c:v>
                </c:pt>
                <c:pt idx="396" formatCode="General">
                  <c:v>4.8265460000000003E-2</c:v>
                </c:pt>
                <c:pt idx="397" formatCode="General">
                  <c:v>4.8301887000000002E-2</c:v>
                </c:pt>
                <c:pt idx="398" formatCode="General">
                  <c:v>4.8301887000000002E-2</c:v>
                </c:pt>
                <c:pt idx="399" formatCode="General">
                  <c:v>4.8301887000000002E-2</c:v>
                </c:pt>
                <c:pt idx="400" formatCode="General">
                  <c:v>4.8338368999999999E-2</c:v>
                </c:pt>
                <c:pt idx="401" formatCode="General">
                  <c:v>4.9242424E-2</c:v>
                </c:pt>
                <c:pt idx="402" formatCode="General">
                  <c:v>4.9242424E-2</c:v>
                </c:pt>
                <c:pt idx="403" formatCode="General">
                  <c:v>4.9242424E-2</c:v>
                </c:pt>
                <c:pt idx="404" formatCode="General">
                  <c:v>4.9242424E-2</c:v>
                </c:pt>
                <c:pt idx="405" formatCode="General">
                  <c:v>0.05</c:v>
                </c:pt>
                <c:pt idx="406" formatCode="General">
                  <c:v>0.05</c:v>
                </c:pt>
                <c:pt idx="407" formatCode="General">
                  <c:v>0.05</c:v>
                </c:pt>
                <c:pt idx="408" formatCode="General">
                  <c:v>5.0075873E-2</c:v>
                </c:pt>
                <c:pt idx="409" formatCode="General">
                  <c:v>5.0151976000000001E-2</c:v>
                </c:pt>
                <c:pt idx="410" formatCode="General">
                  <c:v>5.1750380999999998E-2</c:v>
                </c:pt>
                <c:pt idx="411" formatCode="General">
                  <c:v>5.2511415999999998E-2</c:v>
                </c:pt>
                <c:pt idx="412" formatCode="General">
                  <c:v>5.2591462999999998E-2</c:v>
                </c:pt>
                <c:pt idx="413" formatCode="General">
                  <c:v>5.4157131999999997E-2</c:v>
                </c:pt>
                <c:pt idx="414" formatCode="General">
                  <c:v>5.4919908000000003E-2</c:v>
                </c:pt>
                <c:pt idx="415" formatCode="General">
                  <c:v>5.6445461000000002E-2</c:v>
                </c:pt>
                <c:pt idx="416" formatCode="General">
                  <c:v>5.6488549999999998E-2</c:v>
                </c:pt>
                <c:pt idx="417" formatCode="General">
                  <c:v>5.7251907999999997E-2</c:v>
                </c:pt>
                <c:pt idx="418" formatCode="General">
                  <c:v>5.8015267000000002E-2</c:v>
                </c:pt>
                <c:pt idx="419" formatCode="General">
                  <c:v>5.8059587000000003E-2</c:v>
                </c:pt>
                <c:pt idx="420" formatCode="General">
                  <c:v>5.8148432E-2</c:v>
                </c:pt>
                <c:pt idx="421" formatCode="General">
                  <c:v>5.8958652E-2</c:v>
                </c:pt>
                <c:pt idx="422" formatCode="General">
                  <c:v>6.2021439999999997E-2</c:v>
                </c:pt>
                <c:pt idx="423" formatCode="General">
                  <c:v>6.2068966000000003E-2</c:v>
                </c:pt>
                <c:pt idx="424" formatCode="General">
                  <c:v>6.2068966000000003E-2</c:v>
                </c:pt>
                <c:pt idx="425" formatCode="General">
                  <c:v>6.2068966000000003E-2</c:v>
                </c:pt>
                <c:pt idx="426" formatCode="General">
                  <c:v>6.2068966000000003E-2</c:v>
                </c:pt>
                <c:pt idx="427" formatCode="General">
                  <c:v>6.2068966000000003E-2</c:v>
                </c:pt>
                <c:pt idx="428" formatCode="General">
                  <c:v>6.2116563999999999E-2</c:v>
                </c:pt>
                <c:pt idx="429" formatCode="General">
                  <c:v>6.3650307000000003E-2</c:v>
                </c:pt>
                <c:pt idx="430" formatCode="General">
                  <c:v>6.5184048999999994E-2</c:v>
                </c:pt>
                <c:pt idx="431" formatCode="General">
                  <c:v>6.6820275999999998E-2</c:v>
                </c:pt>
                <c:pt idx="432" formatCode="General">
                  <c:v>6.6820275999999998E-2</c:v>
                </c:pt>
                <c:pt idx="433" formatCode="General">
                  <c:v>6.8408916E-2</c:v>
                </c:pt>
                <c:pt idx="434" formatCode="General">
                  <c:v>6.9177556000000001E-2</c:v>
                </c:pt>
                <c:pt idx="435" formatCode="General">
                  <c:v>6.9177556000000001E-2</c:v>
                </c:pt>
                <c:pt idx="436" formatCode="General">
                  <c:v>6.9177556000000001E-2</c:v>
                </c:pt>
                <c:pt idx="437" formatCode="General">
                  <c:v>6.9946195000000003E-2</c:v>
                </c:pt>
                <c:pt idx="438" formatCode="General">
                  <c:v>7.0161912000000007E-2</c:v>
                </c:pt>
                <c:pt idx="439" formatCode="General">
                  <c:v>7.0324575E-2</c:v>
                </c:pt>
                <c:pt idx="440" formatCode="General">
                  <c:v>7.1097372000000006E-2</c:v>
                </c:pt>
                <c:pt idx="441" formatCode="General">
                  <c:v>7.2755418000000002E-2</c:v>
                </c:pt>
                <c:pt idx="442" formatCode="General">
                  <c:v>7.3529412000000002E-2</c:v>
                </c:pt>
                <c:pt idx="443" formatCode="General">
                  <c:v>7.3529412000000002E-2</c:v>
                </c:pt>
                <c:pt idx="444" formatCode="General">
                  <c:v>7.4303406000000002E-2</c:v>
                </c:pt>
                <c:pt idx="445" formatCode="General">
                  <c:v>7.4476338000000003E-2</c:v>
                </c:pt>
                <c:pt idx="446" formatCode="General">
                  <c:v>7.4534161000000002E-2</c:v>
                </c:pt>
                <c:pt idx="447" formatCode="General">
                  <c:v>7.4592074999999994E-2</c:v>
                </c:pt>
                <c:pt idx="448" formatCode="General">
                  <c:v>7.4592074999999994E-2</c:v>
                </c:pt>
                <c:pt idx="449" formatCode="General">
                  <c:v>7.5545170999999994E-2</c:v>
                </c:pt>
                <c:pt idx="450" formatCode="General">
                  <c:v>7.5663026999999994E-2</c:v>
                </c:pt>
                <c:pt idx="451" formatCode="General">
                  <c:v>7.5899843999999994E-2</c:v>
                </c:pt>
                <c:pt idx="452" formatCode="General">
                  <c:v>7.7464789000000006E-2</c:v>
                </c:pt>
                <c:pt idx="453" formatCode="General">
                  <c:v>7.7525449999999996E-2</c:v>
                </c:pt>
                <c:pt idx="454" formatCode="General">
                  <c:v>7.8369906000000003E-2</c:v>
                </c:pt>
                <c:pt idx="455" formatCode="General">
                  <c:v>7.8431372999999999E-2</c:v>
                </c:pt>
                <c:pt idx="456" formatCode="General">
                  <c:v>7.8431372999999999E-2</c:v>
                </c:pt>
                <c:pt idx="457" formatCode="General">
                  <c:v>7.8431372999999999E-2</c:v>
                </c:pt>
                <c:pt idx="458" formatCode="General">
                  <c:v>7.8492935999999999E-2</c:v>
                </c:pt>
                <c:pt idx="459" formatCode="General">
                  <c:v>8.1761005999999997E-2</c:v>
                </c:pt>
                <c:pt idx="460" formatCode="General">
                  <c:v>8.4119497000000001E-2</c:v>
                </c:pt>
                <c:pt idx="461" formatCode="General">
                  <c:v>8.4119497000000001E-2</c:v>
                </c:pt>
                <c:pt idx="462" formatCode="General">
                  <c:v>8.5759244999999998E-2</c:v>
                </c:pt>
                <c:pt idx="463" formatCode="General">
                  <c:v>8.5894404999999993E-2</c:v>
                </c:pt>
                <c:pt idx="464" formatCode="General">
                  <c:v>8.5894404999999993E-2</c:v>
                </c:pt>
                <c:pt idx="465" formatCode="General">
                  <c:v>8.5894404999999993E-2</c:v>
                </c:pt>
                <c:pt idx="466" formatCode="General">
                  <c:v>8.8258471000000005E-2</c:v>
                </c:pt>
                <c:pt idx="467" formatCode="General">
                  <c:v>8.9116718999999997E-2</c:v>
                </c:pt>
                <c:pt idx="468" formatCode="General">
                  <c:v>9.0189873000000004E-2</c:v>
                </c:pt>
                <c:pt idx="469" formatCode="General">
                  <c:v>9.0189873000000004E-2</c:v>
                </c:pt>
                <c:pt idx="470" formatCode="General">
                  <c:v>9.2857143000000003E-2</c:v>
                </c:pt>
                <c:pt idx="471" formatCode="General">
                  <c:v>9.451946E-2</c:v>
                </c:pt>
                <c:pt idx="472" formatCode="General">
                  <c:v>9.7696585000000002E-2</c:v>
                </c:pt>
                <c:pt idx="473" formatCode="General">
                  <c:v>9.8007968000000001E-2</c:v>
                </c:pt>
                <c:pt idx="474" formatCode="General">
                  <c:v>9.8804780999999994E-2</c:v>
                </c:pt>
                <c:pt idx="475" formatCode="General">
                  <c:v>9.9760575000000004E-2</c:v>
                </c:pt>
                <c:pt idx="476" formatCode="General">
                  <c:v>0.100638978</c:v>
                </c:pt>
                <c:pt idx="477" formatCode="General">
                  <c:v>0.100880705</c:v>
                </c:pt>
                <c:pt idx="478" formatCode="General">
                  <c:v>0.10104250200000001</c:v>
                </c:pt>
                <c:pt idx="479" formatCode="General">
                  <c:v>0.102008032</c:v>
                </c:pt>
                <c:pt idx="480" formatCode="General">
                  <c:v>0.103781175</c:v>
                </c:pt>
                <c:pt idx="481" formatCode="General">
                  <c:v>0.103781175</c:v>
                </c:pt>
                <c:pt idx="482" formatCode="General">
                  <c:v>0.103781175</c:v>
                </c:pt>
                <c:pt idx="483" formatCode="General">
                  <c:v>0.10458568</c:v>
                </c:pt>
                <c:pt idx="484" formatCode="General">
                  <c:v>0.106280193</c:v>
                </c:pt>
                <c:pt idx="485" formatCode="General">
                  <c:v>0.10636583400000001</c:v>
                </c:pt>
                <c:pt idx="486" formatCode="General">
                  <c:v>0.10662358600000001</c:v>
                </c:pt>
                <c:pt idx="487" formatCode="General">
                  <c:v>0.106882591</c:v>
                </c:pt>
                <c:pt idx="488" formatCode="General">
                  <c:v>0.107779579</c:v>
                </c:pt>
                <c:pt idx="489" formatCode="General">
                  <c:v>0.11102107</c:v>
                </c:pt>
                <c:pt idx="490" formatCode="General">
                  <c:v>0.111111111</c:v>
                </c:pt>
                <c:pt idx="491" formatCode="General">
                  <c:v>0.114355231</c:v>
                </c:pt>
                <c:pt idx="492" formatCode="General">
                  <c:v>0.115635179</c:v>
                </c:pt>
                <c:pt idx="493" formatCode="General">
                  <c:v>0.115729421</c:v>
                </c:pt>
                <c:pt idx="494" formatCode="General">
                  <c:v>0.11908646000000001</c:v>
                </c:pt>
                <c:pt idx="495" formatCode="General">
                  <c:v>0.119476268</c:v>
                </c:pt>
                <c:pt idx="496" formatCode="General">
                  <c:v>0.12121212100000001</c:v>
                </c:pt>
                <c:pt idx="497" formatCode="General">
                  <c:v>0.12203112200000001</c:v>
                </c:pt>
                <c:pt idx="498" formatCode="General">
                  <c:v>0.124590164</c:v>
                </c:pt>
                <c:pt idx="499" formatCode="General">
                  <c:v>0.126436782</c:v>
                </c:pt>
                <c:pt idx="500" formatCode="General">
                  <c:v>0.12807881800000001</c:v>
                </c:pt>
                <c:pt idx="501" formatCode="General">
                  <c:v>0.129720854</c:v>
                </c:pt>
                <c:pt idx="502" formatCode="General">
                  <c:v>0.129720854</c:v>
                </c:pt>
                <c:pt idx="503" formatCode="General">
                  <c:v>0.13004115199999999</c:v>
                </c:pt>
                <c:pt idx="504" formatCode="General">
                  <c:v>0.13004115199999999</c:v>
                </c:pt>
                <c:pt idx="505" formatCode="General">
                  <c:v>0.13107996699999999</c:v>
                </c:pt>
                <c:pt idx="506" formatCode="General">
                  <c:v>0.132231405</c:v>
                </c:pt>
                <c:pt idx="507" formatCode="General">
                  <c:v>0.13471074399999999</c:v>
                </c:pt>
                <c:pt idx="508" formatCode="General">
                  <c:v>0.13741721900000001</c:v>
                </c:pt>
                <c:pt idx="509" formatCode="General">
                  <c:v>0.13835956899999999</c:v>
                </c:pt>
                <c:pt idx="510" formatCode="General">
                  <c:v>0.13835956899999999</c:v>
                </c:pt>
                <c:pt idx="511" formatCode="General">
                  <c:v>0.13918807</c:v>
                </c:pt>
                <c:pt idx="512" formatCode="General">
                  <c:v>0.13930348300000001</c:v>
                </c:pt>
                <c:pt idx="513" formatCode="General">
                  <c:v>0.14344941999999999</c:v>
                </c:pt>
                <c:pt idx="514" formatCode="General">
                  <c:v>0.144278607</c:v>
                </c:pt>
                <c:pt idx="515" formatCode="General">
                  <c:v>0.14534883700000001</c:v>
                </c:pt>
                <c:pt idx="516" formatCode="General">
                  <c:v>0.14904246500000001</c:v>
                </c:pt>
                <c:pt idx="517" formatCode="General">
                  <c:v>0.15</c:v>
                </c:pt>
                <c:pt idx="518" formatCode="General">
                  <c:v>0.15012510400000001</c:v>
                </c:pt>
                <c:pt idx="519" formatCode="General">
                  <c:v>0.15108514200000001</c:v>
                </c:pt>
                <c:pt idx="520" formatCode="General">
                  <c:v>0.15288220599999999</c:v>
                </c:pt>
                <c:pt idx="521" formatCode="General">
                  <c:v>0.15313807500000001</c:v>
                </c:pt>
                <c:pt idx="522" formatCode="General">
                  <c:v>0.15326633200000001</c:v>
                </c:pt>
                <c:pt idx="523" formatCode="General">
                  <c:v>0.15378151300000001</c:v>
                </c:pt>
                <c:pt idx="524" formatCode="General">
                  <c:v>0.156302521</c:v>
                </c:pt>
                <c:pt idx="525" formatCode="General">
                  <c:v>0.156433978</c:v>
                </c:pt>
                <c:pt idx="526" formatCode="General">
                  <c:v>0.158249158</c:v>
                </c:pt>
                <c:pt idx="527" formatCode="General">
                  <c:v>0.16077441100000001</c:v>
                </c:pt>
                <c:pt idx="528" formatCode="General">
                  <c:v>0.16104553099999999</c:v>
                </c:pt>
                <c:pt idx="529" formatCode="General">
                  <c:v>0.162731872</c:v>
                </c:pt>
                <c:pt idx="530" formatCode="General">
                  <c:v>0.163575042</c:v>
                </c:pt>
                <c:pt idx="531" formatCode="General">
                  <c:v>0.16371308000000001</c:v>
                </c:pt>
                <c:pt idx="532" formatCode="General">
                  <c:v>0.16385135100000001</c:v>
                </c:pt>
                <c:pt idx="533" formatCode="General">
                  <c:v>0.16511430999999999</c:v>
                </c:pt>
                <c:pt idx="534" formatCode="General">
                  <c:v>0.165254237</c:v>
                </c:pt>
                <c:pt idx="535" formatCode="General">
                  <c:v>0.16624040900000001</c:v>
                </c:pt>
                <c:pt idx="536" formatCode="General">
                  <c:v>0.16808873699999999</c:v>
                </c:pt>
                <c:pt idx="537" formatCode="General">
                  <c:v>0.17079419300000001</c:v>
                </c:pt>
                <c:pt idx="538" formatCode="General">
                  <c:v>0.17194183099999999</c:v>
                </c:pt>
                <c:pt idx="539" formatCode="General">
                  <c:v>0.17294520499999999</c:v>
                </c:pt>
                <c:pt idx="540" formatCode="General">
                  <c:v>0.1739503</c:v>
                </c:pt>
                <c:pt idx="541" formatCode="General">
                  <c:v>0.175107296</c:v>
                </c:pt>
                <c:pt idx="542" formatCode="General">
                  <c:v>0.17682403399999999</c:v>
                </c:pt>
                <c:pt idx="543" formatCode="General">
                  <c:v>0.17768240299999999</c:v>
                </c:pt>
                <c:pt idx="544" formatCode="General">
                  <c:v>0.18111588000000001</c:v>
                </c:pt>
                <c:pt idx="545" formatCode="General">
                  <c:v>0.18127147800000001</c:v>
                </c:pt>
                <c:pt idx="546" formatCode="General">
                  <c:v>0.18228718799999999</c:v>
                </c:pt>
                <c:pt idx="547" formatCode="General">
                  <c:v>0.18314703399999999</c:v>
                </c:pt>
                <c:pt idx="548" formatCode="General">
                  <c:v>0.183937824</c:v>
                </c:pt>
                <c:pt idx="549" formatCode="General">
                  <c:v>0.18598615900000001</c:v>
                </c:pt>
                <c:pt idx="550" formatCode="General">
                  <c:v>0.18598615900000001</c:v>
                </c:pt>
                <c:pt idx="551" formatCode="General">
                  <c:v>0.18598615900000001</c:v>
                </c:pt>
                <c:pt idx="552" formatCode="General">
                  <c:v>0.18685121099999999</c:v>
                </c:pt>
                <c:pt idx="553" formatCode="General">
                  <c:v>0.18787878799999999</c:v>
                </c:pt>
                <c:pt idx="554" formatCode="General">
                  <c:v>0.190972222</c:v>
                </c:pt>
                <c:pt idx="555" formatCode="General">
                  <c:v>0.19234116600000001</c:v>
                </c:pt>
                <c:pt idx="556" formatCode="General">
                  <c:v>0.199300699</c:v>
                </c:pt>
                <c:pt idx="557" formatCode="General">
                  <c:v>0.20087719300000001</c:v>
                </c:pt>
                <c:pt idx="558" formatCode="General">
                  <c:v>0.20175438600000001</c:v>
                </c:pt>
                <c:pt idx="559" formatCode="General">
                  <c:v>0.20368744499999999</c:v>
                </c:pt>
                <c:pt idx="560" formatCode="General">
                  <c:v>0.20492524200000001</c:v>
                </c:pt>
                <c:pt idx="561" formatCode="General">
                  <c:v>0.20580474900000001</c:v>
                </c:pt>
                <c:pt idx="562" formatCode="General">
                  <c:v>0.20774647900000001</c:v>
                </c:pt>
                <c:pt idx="563" formatCode="General">
                  <c:v>0.20792951500000001</c:v>
                </c:pt>
                <c:pt idx="564" formatCode="General">
                  <c:v>0.20792951500000001</c:v>
                </c:pt>
                <c:pt idx="565" formatCode="General">
                  <c:v>0.20829655799999999</c:v>
                </c:pt>
                <c:pt idx="566" formatCode="General">
                  <c:v>0.209549072</c:v>
                </c:pt>
                <c:pt idx="567" formatCode="General">
                  <c:v>0.21136767300000001</c:v>
                </c:pt>
                <c:pt idx="568" formatCode="General">
                  <c:v>0.211743772</c:v>
                </c:pt>
                <c:pt idx="569" formatCode="General">
                  <c:v>0.21619217099999999</c:v>
                </c:pt>
                <c:pt idx="570" formatCode="General">
                  <c:v>0.21797153</c:v>
                </c:pt>
                <c:pt idx="571" formatCode="General">
                  <c:v>0.21855486199999999</c:v>
                </c:pt>
                <c:pt idx="572" formatCode="General">
                  <c:v>0.21855486199999999</c:v>
                </c:pt>
                <c:pt idx="573" formatCode="General">
                  <c:v>0.219141324</c:v>
                </c:pt>
                <c:pt idx="574" formatCode="General">
                  <c:v>0.220232766</c:v>
                </c:pt>
                <c:pt idx="575" formatCode="General">
                  <c:v>0.222918532</c:v>
                </c:pt>
                <c:pt idx="576" formatCode="General">
                  <c:v>0.22580645199999999</c:v>
                </c:pt>
                <c:pt idx="577" formatCode="General">
                  <c:v>0.23070018</c:v>
                </c:pt>
                <c:pt idx="578" formatCode="General">
                  <c:v>0.23471222999999999</c:v>
                </c:pt>
                <c:pt idx="579" formatCode="General">
                  <c:v>0.23492349200000001</c:v>
                </c:pt>
                <c:pt idx="580" formatCode="General">
                  <c:v>0.236036036</c:v>
                </c:pt>
                <c:pt idx="581" formatCode="General">
                  <c:v>0.23805229899999999</c:v>
                </c:pt>
                <c:pt idx="582" formatCode="General">
                  <c:v>0.23848238499999999</c:v>
                </c:pt>
                <c:pt idx="583" formatCode="General">
                  <c:v>0.23938572699999999</c:v>
                </c:pt>
                <c:pt idx="584" formatCode="General">
                  <c:v>0.240942029</c:v>
                </c:pt>
                <c:pt idx="585" formatCode="General">
                  <c:v>0.24137931000000001</c:v>
                </c:pt>
                <c:pt idx="586" formatCode="General">
                  <c:v>0.24363636399999999</c:v>
                </c:pt>
                <c:pt idx="587" formatCode="General">
                  <c:v>0.24567788900000001</c:v>
                </c:pt>
                <c:pt idx="588" formatCode="General">
                  <c:v>0.25045537299999998</c:v>
                </c:pt>
                <c:pt idx="589" formatCode="General">
                  <c:v>0.25273722599999998</c:v>
                </c:pt>
                <c:pt idx="590" formatCode="General">
                  <c:v>0.253199269</c:v>
                </c:pt>
                <c:pt idx="591" formatCode="General">
                  <c:v>0.253430924</c:v>
                </c:pt>
                <c:pt idx="592" formatCode="General">
                  <c:v>0.256175663</c:v>
                </c:pt>
                <c:pt idx="593" formatCode="General">
                  <c:v>0.256410256</c:v>
                </c:pt>
                <c:pt idx="594" formatCode="General">
                  <c:v>0.25915750900000001</c:v>
                </c:pt>
                <c:pt idx="595" formatCode="General">
                  <c:v>0.26055045900000001</c:v>
                </c:pt>
                <c:pt idx="596" formatCode="General">
                  <c:v>0.26102941200000002</c:v>
                </c:pt>
                <c:pt idx="597" formatCode="General">
                  <c:v>0.26243093899999997</c:v>
                </c:pt>
                <c:pt idx="598" formatCode="General">
                  <c:v>0.26427255999999999</c:v>
                </c:pt>
                <c:pt idx="599" formatCode="General">
                  <c:v>0.26685133900000002</c:v>
                </c:pt>
                <c:pt idx="600" formatCode="General">
                  <c:v>0.26777469999999998</c:v>
                </c:pt>
                <c:pt idx="601" formatCode="General">
                  <c:v>0.26944444400000001</c:v>
                </c:pt>
                <c:pt idx="602" formatCode="General">
                  <c:v>0.27087198499999998</c:v>
                </c:pt>
                <c:pt idx="603" formatCode="General">
                  <c:v>0.27374301699999998</c:v>
                </c:pt>
                <c:pt idx="604" formatCode="General">
                  <c:v>0.273998136</c:v>
                </c:pt>
                <c:pt idx="605" formatCode="General">
                  <c:v>0.27679403499999999</c:v>
                </c:pt>
                <c:pt idx="606" formatCode="General">
                  <c:v>0.27891790999999999</c:v>
                </c:pt>
                <c:pt idx="607" formatCode="General">
                  <c:v>0.28236397699999999</c:v>
                </c:pt>
                <c:pt idx="608" formatCode="General">
                  <c:v>0.28356807499999998</c:v>
                </c:pt>
                <c:pt idx="609" formatCode="General">
                  <c:v>0.28557964200000002</c:v>
                </c:pt>
                <c:pt idx="610" formatCode="General">
                  <c:v>0.28746465599999999</c:v>
                </c:pt>
                <c:pt idx="611" formatCode="General">
                  <c:v>0.28962264199999999</c:v>
                </c:pt>
                <c:pt idx="612" formatCode="General">
                  <c:v>0.29084041500000002</c:v>
                </c:pt>
                <c:pt idx="613" formatCode="General">
                  <c:v>0.291943128</c:v>
                </c:pt>
                <c:pt idx="614" formatCode="General">
                  <c:v>0.29289099499999999</c:v>
                </c:pt>
                <c:pt idx="615" formatCode="General">
                  <c:v>0.293447293</c:v>
                </c:pt>
                <c:pt idx="616" formatCode="General">
                  <c:v>0.295627376</c:v>
                </c:pt>
                <c:pt idx="617" formatCode="General">
                  <c:v>0.29752851699999999</c:v>
                </c:pt>
                <c:pt idx="618" formatCode="General">
                  <c:v>0.29971455800000002</c:v>
                </c:pt>
                <c:pt idx="619" formatCode="General">
                  <c:v>0.29971455800000002</c:v>
                </c:pt>
                <c:pt idx="620" formatCode="General">
                  <c:v>0.30314585300000002</c:v>
                </c:pt>
                <c:pt idx="621" formatCode="General">
                  <c:v>0.30401529599999999</c:v>
                </c:pt>
                <c:pt idx="622" formatCode="General">
                  <c:v>0.30776605899999998</c:v>
                </c:pt>
                <c:pt idx="623" formatCode="General">
                  <c:v>0.309980806</c:v>
                </c:pt>
                <c:pt idx="624" formatCode="General">
                  <c:v>0.31412103699999999</c:v>
                </c:pt>
                <c:pt idx="625" formatCode="General">
                  <c:v>0.31660231700000002</c:v>
                </c:pt>
                <c:pt idx="626" formatCode="General">
                  <c:v>0.31721470000000002</c:v>
                </c:pt>
                <c:pt idx="627" formatCode="General">
                  <c:v>0.31818181800000001</c:v>
                </c:pt>
                <c:pt idx="628" formatCode="General">
                  <c:v>0.32524271799999999</c:v>
                </c:pt>
                <c:pt idx="629" formatCode="General">
                  <c:v>0.32684824899999998</c:v>
                </c:pt>
                <c:pt idx="630" formatCode="General">
                  <c:v>0.331707317</c:v>
                </c:pt>
                <c:pt idx="631" formatCode="General">
                  <c:v>0.332681018</c:v>
                </c:pt>
                <c:pt idx="632" formatCode="General">
                  <c:v>0.33464180599999999</c:v>
                </c:pt>
                <c:pt idx="633" formatCode="General">
                  <c:v>0.33661417300000002</c:v>
                </c:pt>
                <c:pt idx="634" formatCode="General">
                  <c:v>0.34088669999999999</c:v>
                </c:pt>
                <c:pt idx="635" formatCode="General">
                  <c:v>0.34122288000000001</c:v>
                </c:pt>
                <c:pt idx="636" formatCode="General">
                  <c:v>0.343195266</c:v>
                </c:pt>
                <c:pt idx="637" formatCode="General">
                  <c:v>0.34486166000000001</c:v>
                </c:pt>
                <c:pt idx="638" formatCode="General">
                  <c:v>0.34520276999999999</c:v>
                </c:pt>
                <c:pt idx="639" formatCode="General">
                  <c:v>0.34619188899999997</c:v>
                </c:pt>
                <c:pt idx="640" formatCode="General">
                  <c:v>0.346878097</c:v>
                </c:pt>
                <c:pt idx="641" formatCode="General">
                  <c:v>0.34886025799999998</c:v>
                </c:pt>
                <c:pt idx="642" formatCode="General">
                  <c:v>0.35253227399999998</c:v>
                </c:pt>
                <c:pt idx="643" formatCode="General">
                  <c:v>0.35728542899999999</c:v>
                </c:pt>
                <c:pt idx="644" formatCode="General">
                  <c:v>0.35864135899999999</c:v>
                </c:pt>
                <c:pt idx="645" formatCode="General">
                  <c:v>0.35964035999999999</c:v>
                </c:pt>
                <c:pt idx="646" formatCode="General">
                  <c:v>0.36499999999999999</c:v>
                </c:pt>
                <c:pt idx="647" formatCode="General">
                  <c:v>0.367367367</c:v>
                </c:pt>
                <c:pt idx="648" formatCode="General">
                  <c:v>0.36773547099999998</c:v>
                </c:pt>
                <c:pt idx="649" formatCode="General">
                  <c:v>0.37248996000000001</c:v>
                </c:pt>
                <c:pt idx="650" formatCode="General">
                  <c:v>0.374497992</c:v>
                </c:pt>
                <c:pt idx="651" formatCode="General">
                  <c:v>0.37865055399999997</c:v>
                </c:pt>
                <c:pt idx="652" formatCode="General">
                  <c:v>0.38205645199999999</c:v>
                </c:pt>
                <c:pt idx="653" formatCode="General">
                  <c:v>0.38546922300000003</c:v>
                </c:pt>
                <c:pt idx="654" formatCode="General">
                  <c:v>0.38849646799999998</c:v>
                </c:pt>
                <c:pt idx="655" formatCode="General">
                  <c:v>0.38989899</c:v>
                </c:pt>
                <c:pt idx="656" formatCode="General">
                  <c:v>0.39130434800000002</c:v>
                </c:pt>
                <c:pt idx="657" formatCode="General">
                  <c:v>0.39170040499999997</c:v>
                </c:pt>
                <c:pt idx="658" formatCode="General">
                  <c:v>0.395727365</c:v>
                </c:pt>
                <c:pt idx="659" formatCode="General">
                  <c:v>0.39877300599999999</c:v>
                </c:pt>
                <c:pt idx="660" formatCode="General">
                  <c:v>0.399181167</c:v>
                </c:pt>
                <c:pt idx="661" formatCode="General">
                  <c:v>0.40205128200000001</c:v>
                </c:pt>
                <c:pt idx="662" formatCode="General">
                  <c:v>0.40329218100000003</c:v>
                </c:pt>
                <c:pt idx="663" formatCode="General">
                  <c:v>0.40576725000000002</c:v>
                </c:pt>
                <c:pt idx="664" formatCode="General">
                  <c:v>0.41176470599999998</c:v>
                </c:pt>
                <c:pt idx="665" formatCode="General">
                  <c:v>0.41365046500000002</c:v>
                </c:pt>
                <c:pt idx="666" formatCode="General">
                  <c:v>0.41407867500000001</c:v>
                </c:pt>
                <c:pt idx="667" formatCode="General">
                  <c:v>0.41511387199999999</c:v>
                </c:pt>
                <c:pt idx="668" formatCode="General">
                  <c:v>0.41744548300000001</c:v>
                </c:pt>
                <c:pt idx="669" formatCode="General">
                  <c:v>0.418918919</c:v>
                </c:pt>
                <c:pt idx="670" formatCode="General">
                  <c:v>0.42231491100000002</c:v>
                </c:pt>
                <c:pt idx="671" formatCode="General">
                  <c:v>0.42364016700000001</c:v>
                </c:pt>
                <c:pt idx="672" formatCode="General">
                  <c:v>0.42767295599999999</c:v>
                </c:pt>
                <c:pt idx="673" formatCode="General">
                  <c:v>0.43143459899999997</c:v>
                </c:pt>
                <c:pt idx="674" formatCode="General">
                  <c:v>0.43340380499999998</c:v>
                </c:pt>
                <c:pt idx="675" formatCode="General">
                  <c:v>0.43386243400000002</c:v>
                </c:pt>
                <c:pt idx="676" formatCode="General">
                  <c:v>0.434920635</c:v>
                </c:pt>
                <c:pt idx="677" formatCode="General">
                  <c:v>0.43644067800000003</c:v>
                </c:pt>
                <c:pt idx="678" formatCode="General">
                  <c:v>0.43796394500000002</c:v>
                </c:pt>
                <c:pt idx="679" formatCode="General">
                  <c:v>0.44468085099999999</c:v>
                </c:pt>
                <c:pt idx="680" formatCode="General">
                  <c:v>0.45047923299999998</c:v>
                </c:pt>
                <c:pt idx="681" formatCode="General">
                  <c:v>0.45347593600000002</c:v>
                </c:pt>
                <c:pt idx="682" formatCode="General">
                  <c:v>0.45708154499999998</c:v>
                </c:pt>
                <c:pt idx="683" formatCode="General">
                  <c:v>0.46030042900000001</c:v>
                </c:pt>
                <c:pt idx="684" formatCode="General">
                  <c:v>0.46286329399999998</c:v>
                </c:pt>
                <c:pt idx="685" formatCode="General">
                  <c:v>0.46601941699999999</c:v>
                </c:pt>
                <c:pt idx="686" formatCode="General">
                  <c:v>0.46918918900000001</c:v>
                </c:pt>
                <c:pt idx="687" formatCode="General">
                  <c:v>0.47180043399999999</c:v>
                </c:pt>
                <c:pt idx="688" formatCode="General">
                  <c:v>0.47231270400000003</c:v>
                </c:pt>
                <c:pt idx="689" formatCode="General">
                  <c:v>0.47608695699999998</c:v>
                </c:pt>
                <c:pt idx="690" formatCode="General">
                  <c:v>0.47821350800000001</c:v>
                </c:pt>
                <c:pt idx="691" formatCode="General">
                  <c:v>0.483588621</c:v>
                </c:pt>
                <c:pt idx="692" formatCode="General">
                  <c:v>0.48847420400000002</c:v>
                </c:pt>
                <c:pt idx="693" formatCode="General">
                  <c:v>0.49229074900000003</c:v>
                </c:pt>
                <c:pt idx="694" formatCode="General">
                  <c:v>0.5</c:v>
                </c:pt>
                <c:pt idx="695" formatCode="General">
                  <c:v>0.50331858399999996</c:v>
                </c:pt>
                <c:pt idx="696" formatCode="General">
                  <c:v>0.50442477900000005</c:v>
                </c:pt>
                <c:pt idx="697" formatCode="General">
                  <c:v>0.50610432900000002</c:v>
                </c:pt>
                <c:pt idx="698" formatCode="General">
                  <c:v>0.51061452500000004</c:v>
                </c:pt>
                <c:pt idx="699" formatCode="General">
                  <c:v>0.51402918099999995</c:v>
                </c:pt>
                <c:pt idx="700" formatCode="General">
                  <c:v>0.51739618399999998</c:v>
                </c:pt>
                <c:pt idx="701" formatCode="General">
                  <c:v>0.51910112399999997</c:v>
                </c:pt>
                <c:pt idx="702" formatCode="General">
                  <c:v>0.52477477500000003</c:v>
                </c:pt>
                <c:pt idx="703" formatCode="General">
                  <c:v>0.52874859100000005</c:v>
                </c:pt>
                <c:pt idx="704" formatCode="General">
                  <c:v>0.53054298600000005</c:v>
                </c:pt>
                <c:pt idx="705" formatCode="General">
                  <c:v>0.53454133599999998</c:v>
                </c:pt>
                <c:pt idx="706" formatCode="General">
                  <c:v>0.53924914700000004</c:v>
                </c:pt>
                <c:pt idx="707" formatCode="General">
                  <c:v>0.54214123000000003</c:v>
                </c:pt>
                <c:pt idx="708" formatCode="General">
                  <c:v>0.54555808699999997</c:v>
                </c:pt>
                <c:pt idx="709" formatCode="General">
                  <c:v>0.55045871599999996</c:v>
                </c:pt>
                <c:pt idx="710" formatCode="General">
                  <c:v>0.55350978100000003</c:v>
                </c:pt>
                <c:pt idx="711" formatCode="General">
                  <c:v>0.557093426</c:v>
                </c:pt>
                <c:pt idx="712" formatCode="General">
                  <c:v>0.564310545</c:v>
                </c:pt>
                <c:pt idx="713" formatCode="General">
                  <c:v>0.57043073300000002</c:v>
                </c:pt>
                <c:pt idx="714" formatCode="General">
                  <c:v>0.575934579</c:v>
                </c:pt>
                <c:pt idx="715" formatCode="General">
                  <c:v>0.58030480699999998</c:v>
                </c:pt>
                <c:pt idx="716" formatCode="General">
                  <c:v>0.58470588199999995</c:v>
                </c:pt>
                <c:pt idx="717" formatCode="General">
                  <c:v>0.58677685999999996</c:v>
                </c:pt>
                <c:pt idx="718" formatCode="General">
                  <c:v>0.59171597600000003</c:v>
                </c:pt>
                <c:pt idx="719" formatCode="General">
                  <c:v>0.60095011899999995</c:v>
                </c:pt>
                <c:pt idx="720" formatCode="General">
                  <c:v>0.60570071299999995</c:v>
                </c:pt>
                <c:pt idx="721" formatCode="General">
                  <c:v>0.60714285700000004</c:v>
                </c:pt>
                <c:pt idx="722" formatCode="General">
                  <c:v>0.61124401900000003</c:v>
                </c:pt>
                <c:pt idx="723" formatCode="General">
                  <c:v>0.618072289</c:v>
                </c:pt>
                <c:pt idx="724" formatCode="General">
                  <c:v>0.62002412500000004</c:v>
                </c:pt>
                <c:pt idx="725" formatCode="General">
                  <c:v>0.62590798999999997</c:v>
                </c:pt>
                <c:pt idx="726" formatCode="General">
                  <c:v>0.62864077699999998</c:v>
                </c:pt>
                <c:pt idx="727" formatCode="General">
                  <c:v>0.63580998799999999</c:v>
                </c:pt>
                <c:pt idx="728" formatCode="General">
                  <c:v>0.63780487799999996</c:v>
                </c:pt>
                <c:pt idx="729" formatCode="General">
                  <c:v>0.63936430300000002</c:v>
                </c:pt>
                <c:pt idx="730" formatCode="General">
                  <c:v>0.64749082000000002</c:v>
                </c:pt>
                <c:pt idx="731" formatCode="General">
                  <c:v>0.65276073599999995</c:v>
                </c:pt>
                <c:pt idx="732" formatCode="General">
                  <c:v>0.65521472400000003</c:v>
                </c:pt>
                <c:pt idx="733" formatCode="General">
                  <c:v>0.66256157599999999</c:v>
                </c:pt>
                <c:pt idx="734" formatCode="General">
                  <c:v>0.667487685</c:v>
                </c:pt>
                <c:pt idx="735" formatCode="General">
                  <c:v>0.67283950599999998</c:v>
                </c:pt>
                <c:pt idx="736" formatCode="General">
                  <c:v>0.67905824000000004</c:v>
                </c:pt>
                <c:pt idx="737" formatCode="General">
                  <c:v>0.68362282900000004</c:v>
                </c:pt>
                <c:pt idx="738" formatCode="General">
                  <c:v>0.68905472599999995</c:v>
                </c:pt>
                <c:pt idx="739" formatCode="General">
                  <c:v>0.69413233500000004</c:v>
                </c:pt>
                <c:pt idx="740" formatCode="General">
                  <c:v>0.69874999999999998</c:v>
                </c:pt>
                <c:pt idx="741" formatCode="General">
                  <c:v>0.69874999999999998</c:v>
                </c:pt>
                <c:pt idx="742" formatCode="General">
                  <c:v>0.70125000000000004</c:v>
                </c:pt>
                <c:pt idx="743" formatCode="General">
                  <c:v>0.70625000000000004</c:v>
                </c:pt>
                <c:pt idx="744" formatCode="General">
                  <c:v>0.71643663700000004</c:v>
                </c:pt>
                <c:pt idx="745" formatCode="General">
                  <c:v>0.72222222199999997</c:v>
                </c:pt>
                <c:pt idx="746" formatCode="General">
                  <c:v>0.72601010099999996</c:v>
                </c:pt>
                <c:pt idx="747" formatCode="General">
                  <c:v>0.72945638400000001</c:v>
                </c:pt>
                <c:pt idx="748" formatCode="General">
                  <c:v>0.73697585799999998</c:v>
                </c:pt>
                <c:pt idx="749" formatCode="General">
                  <c:v>0.73824650599999997</c:v>
                </c:pt>
                <c:pt idx="750" formatCode="General">
                  <c:v>0.74173027999999996</c:v>
                </c:pt>
                <c:pt idx="751" formatCode="General">
                  <c:v>0.74584929799999999</c:v>
                </c:pt>
                <c:pt idx="752" formatCode="General">
                  <c:v>0.74840357599999996</c:v>
                </c:pt>
                <c:pt idx="753" formatCode="General">
                  <c:v>0.75321336800000005</c:v>
                </c:pt>
                <c:pt idx="754" formatCode="General">
                  <c:v>0.75706940899999997</c:v>
                </c:pt>
                <c:pt idx="755" formatCode="General">
                  <c:v>0.75804375800000001</c:v>
                </c:pt>
                <c:pt idx="756" formatCode="General">
                  <c:v>0.76455368700000004</c:v>
                </c:pt>
                <c:pt idx="757" formatCode="General">
                  <c:v>0.76943005200000003</c:v>
                </c:pt>
                <c:pt idx="758" formatCode="General">
                  <c:v>0.77373212000000002</c:v>
                </c:pt>
                <c:pt idx="759" formatCode="General">
                  <c:v>0.77734375</c:v>
                </c:pt>
                <c:pt idx="760" formatCode="General">
                  <c:v>0.78226857900000002</c:v>
                </c:pt>
                <c:pt idx="761" formatCode="General">
                  <c:v>0.78768020999999999</c:v>
                </c:pt>
                <c:pt idx="762" formatCode="General">
                  <c:v>0.79078947399999999</c:v>
                </c:pt>
                <c:pt idx="763" formatCode="General">
                  <c:v>0.79497354499999995</c:v>
                </c:pt>
                <c:pt idx="764" formatCode="General">
                  <c:v>0.79602649000000003</c:v>
                </c:pt>
                <c:pt idx="765" formatCode="General">
                  <c:v>0.80212483400000001</c:v>
                </c:pt>
                <c:pt idx="766" formatCode="General">
                  <c:v>0.80984042599999995</c:v>
                </c:pt>
                <c:pt idx="767" formatCode="General">
                  <c:v>0.81091877499999998</c:v>
                </c:pt>
                <c:pt idx="768" formatCode="General">
                  <c:v>0.81769437</c:v>
                </c:pt>
                <c:pt idx="769" formatCode="General">
                  <c:v>0.82637954199999997</c:v>
                </c:pt>
                <c:pt idx="770" formatCode="General">
                  <c:v>0.82972973000000005</c:v>
                </c:pt>
                <c:pt idx="771" formatCode="General">
                  <c:v>0.83446404299999999</c:v>
                </c:pt>
                <c:pt idx="772" formatCode="General">
                  <c:v>0.83853460000000002</c:v>
                </c:pt>
                <c:pt idx="773" formatCode="General">
                  <c:v>0.84081632699999997</c:v>
                </c:pt>
                <c:pt idx="774" formatCode="General">
                  <c:v>0.84877384199999995</c:v>
                </c:pt>
                <c:pt idx="775" formatCode="General">
                  <c:v>0.85109289600000004</c:v>
                </c:pt>
                <c:pt idx="776" formatCode="General">
                  <c:v>0.85479452099999997</c:v>
                </c:pt>
                <c:pt idx="777" formatCode="General">
                  <c:v>0.86263736300000005</c:v>
                </c:pt>
                <c:pt idx="778" formatCode="General">
                  <c:v>0.86998616900000003</c:v>
                </c:pt>
                <c:pt idx="779" formatCode="General">
                  <c:v>0.87899860900000004</c:v>
                </c:pt>
                <c:pt idx="780" formatCode="General">
                  <c:v>0.882845188</c:v>
                </c:pt>
                <c:pt idx="781" formatCode="General">
                  <c:v>0.88423988799999997</c:v>
                </c:pt>
                <c:pt idx="782" formatCode="General">
                  <c:v>0.89230769200000004</c:v>
                </c:pt>
                <c:pt idx="783" formatCode="General">
                  <c:v>0.90028089899999997</c:v>
                </c:pt>
                <c:pt idx="784" formatCode="General">
                  <c:v>0.90717299600000001</c:v>
                </c:pt>
                <c:pt idx="785" formatCode="General">
                  <c:v>0.91114245400000005</c:v>
                </c:pt>
                <c:pt idx="786" formatCode="General">
                  <c:v>0.91396332899999999</c:v>
                </c:pt>
                <c:pt idx="787" formatCode="General">
                  <c:v>0.92056737600000005</c:v>
                </c:pt>
                <c:pt idx="788" formatCode="General">
                  <c:v>0.92724678999999999</c:v>
                </c:pt>
                <c:pt idx="789" formatCode="General">
                  <c:v>0.94380403499999999</c:v>
                </c:pt>
                <c:pt idx="790" formatCode="General">
                  <c:v>0.94812680100000002</c:v>
                </c:pt>
                <c:pt idx="791" formatCode="General">
                  <c:v>0.95520231200000005</c:v>
                </c:pt>
                <c:pt idx="792" formatCode="General">
                  <c:v>0.96371552999999999</c:v>
                </c:pt>
                <c:pt idx="793" formatCode="General">
                  <c:v>0.96652110599999996</c:v>
                </c:pt>
                <c:pt idx="794" formatCode="General">
                  <c:v>0.97368421100000002</c:v>
                </c:pt>
                <c:pt idx="795" formatCode="General">
                  <c:v>0.982326951</c:v>
                </c:pt>
                <c:pt idx="796" formatCode="General">
                  <c:v>0.98527245900000004</c:v>
                </c:pt>
                <c:pt idx="797" formatCode="General">
                  <c:v>0.98821796799999995</c:v>
                </c:pt>
                <c:pt idx="798" formatCode="General">
                  <c:v>0.99116347599999999</c:v>
                </c:pt>
                <c:pt idx="799" formatCode="General">
                  <c:v>1.008928571</c:v>
                </c:pt>
                <c:pt idx="800" formatCode="General">
                  <c:v>1.0179104480000001</c:v>
                </c:pt>
                <c:pt idx="801" formatCode="General">
                  <c:v>1.0224215249999999</c:v>
                </c:pt>
                <c:pt idx="802" formatCode="General">
                  <c:v>1.0254872559999999</c:v>
                </c:pt>
                <c:pt idx="803" formatCode="General">
                  <c:v>1.03003003</c:v>
                </c:pt>
                <c:pt idx="804" formatCode="General">
                  <c:v>1.0345345349999999</c:v>
                </c:pt>
                <c:pt idx="805" formatCode="General">
                  <c:v>1.040723982</c:v>
                </c:pt>
                <c:pt idx="806" formatCode="General">
                  <c:v>1.0453172209999999</c:v>
                </c:pt>
                <c:pt idx="807" formatCode="General">
                  <c:v>1.0453172209999999</c:v>
                </c:pt>
                <c:pt idx="808" formatCode="General">
                  <c:v>1.05775076</c:v>
                </c:pt>
                <c:pt idx="809" formatCode="General">
                  <c:v>1.0670731710000001</c:v>
                </c:pt>
                <c:pt idx="810" formatCode="General">
                  <c:v>1.0810397549999999</c:v>
                </c:pt>
                <c:pt idx="811" formatCode="General">
                  <c:v>1.0810397549999999</c:v>
                </c:pt>
                <c:pt idx="812" formatCode="General">
                  <c:v>1.08575804</c:v>
                </c:pt>
                <c:pt idx="813" formatCode="General">
                  <c:v>1.0937019969999999</c:v>
                </c:pt>
                <c:pt idx="814" formatCode="General">
                  <c:v>1.1001540830000001</c:v>
                </c:pt>
                <c:pt idx="815" formatCode="General">
                  <c:v>1.1081916540000001</c:v>
                </c:pt>
                <c:pt idx="816" formatCode="General">
                  <c:v>1.1211180119999999</c:v>
                </c:pt>
                <c:pt idx="817" formatCode="General">
                  <c:v>1.124610592</c:v>
                </c:pt>
                <c:pt idx="818" formatCode="General">
                  <c:v>1.1263650549999999</c:v>
                </c:pt>
                <c:pt idx="819" formatCode="General">
                  <c:v>1.142405063</c:v>
                </c:pt>
                <c:pt idx="820" formatCode="General">
                  <c:v>1.155309033</c:v>
                </c:pt>
                <c:pt idx="821" formatCode="General">
                  <c:v>1.1603174599999999</c:v>
                </c:pt>
                <c:pt idx="822" formatCode="General">
                  <c:v>1.167464115</c:v>
                </c:pt>
                <c:pt idx="823" formatCode="General">
                  <c:v>1.1706539069999999</c:v>
                </c:pt>
                <c:pt idx="824" formatCode="General">
                  <c:v>1.183574879</c:v>
                </c:pt>
                <c:pt idx="825" formatCode="General">
                  <c:v>1.1893203880000001</c:v>
                </c:pt>
                <c:pt idx="826" formatCode="General">
                  <c:v>1.1961102109999999</c:v>
                </c:pt>
                <c:pt idx="827" formatCode="General">
                  <c:v>1.2016260160000001</c:v>
                </c:pt>
                <c:pt idx="828" formatCode="General">
                  <c:v>1.2094926349999999</c:v>
                </c:pt>
                <c:pt idx="829" formatCode="General">
                  <c:v>1.2180327870000001</c:v>
                </c:pt>
                <c:pt idx="830" formatCode="General">
                  <c:v>1.2233169129999999</c:v>
                </c:pt>
                <c:pt idx="831" formatCode="General">
                  <c:v>1.230642504</c:v>
                </c:pt>
                <c:pt idx="832" formatCode="General">
                  <c:v>1.236754967</c:v>
                </c:pt>
                <c:pt idx="833" formatCode="General">
                  <c:v>1.246666667</c:v>
                </c:pt>
                <c:pt idx="834" formatCode="General">
                  <c:v>1.2562814069999999</c:v>
                </c:pt>
                <c:pt idx="835" formatCode="General">
                  <c:v>1.2638655459999999</c:v>
                </c:pt>
                <c:pt idx="836" formatCode="General">
                  <c:v>1.2758037229999999</c:v>
                </c:pt>
                <c:pt idx="837" formatCode="General">
                  <c:v>1.2830508469999999</c:v>
                </c:pt>
                <c:pt idx="838" formatCode="General">
                  <c:v>1.2864406779999999</c:v>
                </c:pt>
                <c:pt idx="839" formatCode="General">
                  <c:v>1.288135593</c:v>
                </c:pt>
                <c:pt idx="840" formatCode="General">
                  <c:v>1.3033898310000001</c:v>
                </c:pt>
                <c:pt idx="841" formatCode="General">
                  <c:v>1.3117546849999999</c:v>
                </c:pt>
                <c:pt idx="842" formatCode="General">
                  <c:v>1.3134582619999999</c:v>
                </c:pt>
                <c:pt idx="843" formatCode="General">
                  <c:v>1.3230769229999999</c:v>
                </c:pt>
                <c:pt idx="844" formatCode="General">
                  <c:v>1.3253424659999999</c:v>
                </c:pt>
                <c:pt idx="845" formatCode="General">
                  <c:v>1.3425129090000001</c:v>
                </c:pt>
                <c:pt idx="846" formatCode="General">
                  <c:v>1.35467128</c:v>
                </c:pt>
                <c:pt idx="847" formatCode="General">
                  <c:v>1.3658536590000001</c:v>
                </c:pt>
                <c:pt idx="848" formatCode="General">
                  <c:v>1.369337979</c:v>
                </c:pt>
                <c:pt idx="849" formatCode="General">
                  <c:v>1.37630662</c:v>
                </c:pt>
                <c:pt idx="850" formatCode="General">
                  <c:v>1.3852889669999999</c:v>
                </c:pt>
                <c:pt idx="851" formatCode="General">
                  <c:v>1.391915641</c:v>
                </c:pt>
                <c:pt idx="852" formatCode="General">
                  <c:v>1.397887324</c:v>
                </c:pt>
                <c:pt idx="853" formatCode="General">
                  <c:v>1.410619469</c:v>
                </c:pt>
                <c:pt idx="854" formatCode="General">
                  <c:v>1.4202127659999999</c:v>
                </c:pt>
                <c:pt idx="855" formatCode="General">
                  <c:v>1.430604982</c:v>
                </c:pt>
                <c:pt idx="856" formatCode="General">
                  <c:v>1.4392857139999999</c:v>
                </c:pt>
                <c:pt idx="857" formatCode="General">
                  <c:v>1.4490160999999999</c:v>
                </c:pt>
                <c:pt idx="858" formatCode="General">
                  <c:v>1.453405018</c:v>
                </c:pt>
                <c:pt idx="859" formatCode="General">
                  <c:v>1.456014363</c:v>
                </c:pt>
                <c:pt idx="860" formatCode="General">
                  <c:v>1.4638989170000001</c:v>
                </c:pt>
                <c:pt idx="861" formatCode="General">
                  <c:v>1.4665461120000001</c:v>
                </c:pt>
                <c:pt idx="862" formatCode="General">
                  <c:v>1.4746376809999999</c:v>
                </c:pt>
                <c:pt idx="863" formatCode="General">
                  <c:v>1.48</c:v>
                </c:pt>
                <c:pt idx="864" formatCode="General">
                  <c:v>1.486338798</c:v>
                </c:pt>
                <c:pt idx="865" formatCode="General">
                  <c:v>1.4908759119999999</c:v>
                </c:pt>
                <c:pt idx="866" formatCode="General">
                  <c:v>1.499085923</c:v>
                </c:pt>
                <c:pt idx="867" formatCode="General">
                  <c:v>1.5184501850000001</c:v>
                </c:pt>
                <c:pt idx="868" formatCode="General">
                  <c:v>1.5314814809999999</c:v>
                </c:pt>
                <c:pt idx="869" formatCode="General">
                  <c:v>1.537174721</c:v>
                </c:pt>
                <c:pt idx="870" formatCode="General">
                  <c:v>1.5400372440000001</c:v>
                </c:pt>
                <c:pt idx="871" formatCode="General">
                  <c:v>1.5543071159999999</c:v>
                </c:pt>
                <c:pt idx="872" formatCode="General">
                  <c:v>1.5609756100000001</c:v>
                </c:pt>
                <c:pt idx="873" formatCode="General">
                  <c:v>1.5687382299999999</c:v>
                </c:pt>
                <c:pt idx="874" formatCode="General">
                  <c:v>1.577358491</c:v>
                </c:pt>
                <c:pt idx="875" formatCode="General">
                  <c:v>1.5822306239999999</c:v>
                </c:pt>
                <c:pt idx="876" formatCode="General">
                  <c:v>1.589015152</c:v>
                </c:pt>
                <c:pt idx="877" formatCode="General">
                  <c:v>1.59280303</c:v>
                </c:pt>
                <c:pt idx="878" formatCode="General">
                  <c:v>1.6007604559999999</c:v>
                </c:pt>
                <c:pt idx="879" formatCode="General">
                  <c:v>1.605714286</c:v>
                </c:pt>
                <c:pt idx="880" formatCode="General">
                  <c:v>1.6106870230000001</c:v>
                </c:pt>
                <c:pt idx="881" formatCode="General">
                  <c:v>1.6257197699999999</c:v>
                </c:pt>
                <c:pt idx="882" formatCode="General">
                  <c:v>1.6307692309999999</c:v>
                </c:pt>
                <c:pt idx="883" formatCode="General">
                  <c:v>1.6358381500000001</c:v>
                </c:pt>
                <c:pt idx="884" formatCode="General">
                  <c:v>1.6428571430000001</c:v>
                </c:pt>
                <c:pt idx="885" formatCode="General">
                  <c:v>1.6608187130000001</c:v>
                </c:pt>
                <c:pt idx="886" formatCode="General">
                  <c:v>1.666015625</c:v>
                </c:pt>
                <c:pt idx="887" formatCode="General">
                  <c:v>1.6777996070000001</c:v>
                </c:pt>
                <c:pt idx="888" formatCode="General">
                  <c:v>1.6909448819999999</c:v>
                </c:pt>
                <c:pt idx="889" formatCode="General">
                  <c:v>1.711729622</c:v>
                </c:pt>
                <c:pt idx="890" formatCode="General">
                  <c:v>1.715705765</c:v>
                </c:pt>
                <c:pt idx="891" formatCode="General">
                  <c:v>1.7211155380000001</c:v>
                </c:pt>
                <c:pt idx="892" formatCode="General">
                  <c:v>1.730538922</c:v>
                </c:pt>
                <c:pt idx="893" formatCode="General">
                  <c:v>1.7394789580000001</c:v>
                </c:pt>
                <c:pt idx="894" formatCode="General">
                  <c:v>1.746987952</c:v>
                </c:pt>
                <c:pt idx="895" formatCode="General">
                  <c:v>1.7560483870000001</c:v>
                </c:pt>
                <c:pt idx="896" formatCode="General">
                  <c:v>1.768762677</c:v>
                </c:pt>
                <c:pt idx="897" formatCode="General">
                  <c:v>1.785276074</c:v>
                </c:pt>
                <c:pt idx="898" formatCode="General">
                  <c:v>1.788934426</c:v>
                </c:pt>
                <c:pt idx="899" formatCode="General">
                  <c:v>1.7967145790000001</c:v>
                </c:pt>
                <c:pt idx="900" formatCode="General">
                  <c:v>1.806185567</c:v>
                </c:pt>
                <c:pt idx="901" formatCode="General">
                  <c:v>1.811983471</c:v>
                </c:pt>
                <c:pt idx="902" formatCode="General">
                  <c:v>1.8257261410000001</c:v>
                </c:pt>
                <c:pt idx="903" formatCode="General">
                  <c:v>1.8278008299999999</c:v>
                </c:pt>
                <c:pt idx="904" formatCode="General">
                  <c:v>1.849056604</c:v>
                </c:pt>
                <c:pt idx="905" formatCode="General">
                  <c:v>1.8550420169999999</c:v>
                </c:pt>
                <c:pt idx="906" formatCode="General">
                  <c:v>1.8694736839999999</c:v>
                </c:pt>
                <c:pt idx="907" formatCode="General">
                  <c:v>1.8874734609999999</c:v>
                </c:pt>
                <c:pt idx="908" formatCode="General">
                  <c:v>1.8978723399999999</c:v>
                </c:pt>
                <c:pt idx="909" formatCode="General">
                  <c:v>1.9081196579999999</c:v>
                </c:pt>
                <c:pt idx="910" formatCode="General">
                  <c:v>1.9188034190000001</c:v>
                </c:pt>
                <c:pt idx="911" formatCode="General">
                  <c:v>1.9188034190000001</c:v>
                </c:pt>
                <c:pt idx="912" formatCode="General">
                  <c:v>1.920940171</c:v>
                </c:pt>
                <c:pt idx="913" formatCode="General">
                  <c:v>1.927194861</c:v>
                </c:pt>
                <c:pt idx="914" formatCode="General">
                  <c:v>1.9356223180000001</c:v>
                </c:pt>
                <c:pt idx="915" formatCode="General">
                  <c:v>1.950323974</c:v>
                </c:pt>
                <c:pt idx="916" formatCode="General">
                  <c:v>1.9631236439999999</c:v>
                </c:pt>
                <c:pt idx="917" formatCode="General">
                  <c:v>1.9782135080000001</c:v>
                </c:pt>
                <c:pt idx="918" formatCode="General">
                  <c:v>1.995623632</c:v>
                </c:pt>
                <c:pt idx="919" formatCode="General">
                  <c:v>2.002192982</c:v>
                </c:pt>
                <c:pt idx="920" formatCode="General">
                  <c:v>2.0132158590000002</c:v>
                </c:pt>
                <c:pt idx="921" formatCode="General">
                  <c:v>2.0310421289999998</c:v>
                </c:pt>
                <c:pt idx="922" formatCode="General">
                  <c:v>2.0377777780000002</c:v>
                </c:pt>
                <c:pt idx="923" formatCode="General">
                  <c:v>2.0605381170000001</c:v>
                </c:pt>
                <c:pt idx="924" formatCode="General">
                  <c:v>2.0791855199999998</c:v>
                </c:pt>
                <c:pt idx="925" formatCode="General">
                  <c:v>2.1047835990000001</c:v>
                </c:pt>
                <c:pt idx="926" formatCode="General">
                  <c:v>2.1118721460000001</c:v>
                </c:pt>
                <c:pt idx="927" formatCode="General">
                  <c:v>2.1287356320000002</c:v>
                </c:pt>
                <c:pt idx="928" formatCode="General">
                  <c:v>2.1379310340000002</c:v>
                </c:pt>
                <c:pt idx="929" formatCode="General">
                  <c:v>2.1451612899999999</c:v>
                </c:pt>
                <c:pt idx="930" formatCode="General">
                  <c:v>2.149769585</c:v>
                </c:pt>
                <c:pt idx="931" formatCode="General">
                  <c:v>2.1547344110000002</c:v>
                </c:pt>
                <c:pt idx="932" formatCode="General">
                  <c:v>2.1647331790000002</c:v>
                </c:pt>
                <c:pt idx="933" formatCode="General">
                  <c:v>2.1697674419999999</c:v>
                </c:pt>
                <c:pt idx="934" formatCode="General">
                  <c:v>2.1771561770000001</c:v>
                </c:pt>
                <c:pt idx="935" formatCode="General">
                  <c:v>2.1845794390000002</c:v>
                </c:pt>
                <c:pt idx="936" formatCode="General">
                  <c:v>2.191588785</c:v>
                </c:pt>
                <c:pt idx="937" formatCode="General">
                  <c:v>2.2065727700000002</c:v>
                </c:pt>
                <c:pt idx="938" formatCode="General">
                  <c:v>2.216470588</c:v>
                </c:pt>
                <c:pt idx="939" formatCode="General">
                  <c:v>2.2316784869999999</c:v>
                </c:pt>
                <c:pt idx="940" formatCode="General">
                  <c:v>2.244655582</c:v>
                </c:pt>
                <c:pt idx="941" formatCode="General">
                  <c:v>2.2601431980000002</c:v>
                </c:pt>
                <c:pt idx="942" formatCode="General">
                  <c:v>2.283653846</c:v>
                </c:pt>
                <c:pt idx="943" formatCode="General">
                  <c:v>2.2971014489999999</c:v>
                </c:pt>
                <c:pt idx="944" formatCode="General">
                  <c:v>2.3123486679999998</c:v>
                </c:pt>
                <c:pt idx="945" formatCode="General">
                  <c:v>2.3276699029999999</c:v>
                </c:pt>
                <c:pt idx="946" formatCode="General">
                  <c:v>2.35207824</c:v>
                </c:pt>
                <c:pt idx="947" formatCode="General">
                  <c:v>2.3602941180000001</c:v>
                </c:pt>
                <c:pt idx="948" formatCode="General">
                  <c:v>2.373464373</c:v>
                </c:pt>
                <c:pt idx="949" formatCode="General">
                  <c:v>2.3910891090000002</c:v>
                </c:pt>
                <c:pt idx="950" formatCode="General">
                  <c:v>2.399503722</c:v>
                </c:pt>
                <c:pt idx="951" formatCode="General">
                  <c:v>2.4235588969999999</c:v>
                </c:pt>
                <c:pt idx="952" formatCode="General">
                  <c:v>2.432160804</c:v>
                </c:pt>
                <c:pt idx="953" formatCode="General">
                  <c:v>2.4433249369999999</c:v>
                </c:pt>
                <c:pt idx="954" formatCode="General">
                  <c:v>2.4520202019999999</c:v>
                </c:pt>
                <c:pt idx="955" formatCode="General">
                  <c:v>2.4607594939999999</c:v>
                </c:pt>
                <c:pt idx="956" formatCode="General">
                  <c:v>2.4758269720000001</c:v>
                </c:pt>
                <c:pt idx="957" formatCode="General">
                  <c:v>2.501285347</c:v>
                </c:pt>
                <c:pt idx="958" formatCode="General">
                  <c:v>2.519379845</c:v>
                </c:pt>
                <c:pt idx="959" formatCode="General">
                  <c:v>2.5350649349999999</c:v>
                </c:pt>
                <c:pt idx="960" formatCode="General">
                  <c:v>2.5402597400000002</c:v>
                </c:pt>
                <c:pt idx="961" formatCode="General">
                  <c:v>2.5587467359999998</c:v>
                </c:pt>
                <c:pt idx="962" formatCode="General">
                  <c:v>2.5774278220000002</c:v>
                </c:pt>
                <c:pt idx="963" formatCode="General">
                  <c:v>2.598944591</c:v>
                </c:pt>
                <c:pt idx="964" formatCode="General">
                  <c:v>2.625</c:v>
                </c:pt>
                <c:pt idx="965" formatCode="General">
                  <c:v>2.6487935660000002</c:v>
                </c:pt>
                <c:pt idx="966" formatCode="General">
                  <c:v>2.6514745309999999</c:v>
                </c:pt>
                <c:pt idx="967" formatCode="General">
                  <c:v>2.6666666669999999</c:v>
                </c:pt>
                <c:pt idx="968" formatCode="General">
                  <c:v>2.6765498650000001</c:v>
                </c:pt>
                <c:pt idx="969" formatCode="General">
                  <c:v>2.7084468660000001</c:v>
                </c:pt>
                <c:pt idx="970" formatCode="General">
                  <c:v>2.716621253</c:v>
                </c:pt>
                <c:pt idx="971" formatCode="General">
                  <c:v>2.726775956</c:v>
                </c:pt>
                <c:pt idx="972" formatCode="General">
                  <c:v>2.745205479</c:v>
                </c:pt>
                <c:pt idx="973" formatCode="General">
                  <c:v>2.7783933520000001</c:v>
                </c:pt>
                <c:pt idx="974" formatCode="General">
                  <c:v>2.7811634349999999</c:v>
                </c:pt>
                <c:pt idx="975" formatCode="General">
                  <c:v>2.7916666669999999</c:v>
                </c:pt>
                <c:pt idx="976" formatCode="General">
                  <c:v>2.8100558659999999</c:v>
                </c:pt>
                <c:pt idx="977" formatCode="General">
                  <c:v>2.8235294120000001</c:v>
                </c:pt>
                <c:pt idx="978" formatCode="General">
                  <c:v>2.8507042249999999</c:v>
                </c:pt>
                <c:pt idx="979" formatCode="General">
                  <c:v>2.8563380280000001</c:v>
                </c:pt>
                <c:pt idx="980" formatCode="General">
                  <c:v>2.8700564970000002</c:v>
                </c:pt>
                <c:pt idx="981" formatCode="General">
                  <c:v>2.886363636</c:v>
                </c:pt>
                <c:pt idx="982" formatCode="General">
                  <c:v>2.8920454549999999</c:v>
                </c:pt>
                <c:pt idx="983" formatCode="General">
                  <c:v>2.914285714</c:v>
                </c:pt>
                <c:pt idx="984" formatCode="General">
                  <c:v>2.9367816090000001</c:v>
                </c:pt>
                <c:pt idx="985" formatCode="General">
                  <c:v>2.9710144930000002</c:v>
                </c:pt>
                <c:pt idx="986" formatCode="General">
                  <c:v>2.9797101449999999</c:v>
                </c:pt>
                <c:pt idx="987" formatCode="General">
                  <c:v>2.9797101449999999</c:v>
                </c:pt>
                <c:pt idx="988" formatCode="General">
                  <c:v>3.0353982300000002</c:v>
                </c:pt>
                <c:pt idx="989" formatCode="General">
                  <c:v>3.06547619</c:v>
                </c:pt>
                <c:pt idx="990" formatCode="General">
                  <c:v>3.0865671639999999</c:v>
                </c:pt>
                <c:pt idx="991" formatCode="General">
                  <c:v>3.0958083830000001</c:v>
                </c:pt>
                <c:pt idx="992" formatCode="General">
                  <c:v>3.0988023949999999</c:v>
                </c:pt>
                <c:pt idx="993" formatCode="General">
                  <c:v>3.1204819279999998</c:v>
                </c:pt>
                <c:pt idx="994" formatCode="General">
                  <c:v>3.151515152</c:v>
                </c:pt>
                <c:pt idx="995" formatCode="General">
                  <c:v>3.1610942249999998</c:v>
                </c:pt>
                <c:pt idx="996" formatCode="General">
                  <c:v>3.1834862390000001</c:v>
                </c:pt>
                <c:pt idx="997" formatCode="General">
                  <c:v>3.2291021670000002</c:v>
                </c:pt>
                <c:pt idx="998" formatCode="General">
                  <c:v>3.242236025</c:v>
                </c:pt>
                <c:pt idx="999" formatCode="General">
                  <c:v>3.2687499999999998</c:v>
                </c:pt>
                <c:pt idx="1000" formatCode="General">
                  <c:v>3.2687499999999998</c:v>
                </c:pt>
                <c:pt idx="1001" formatCode="General">
                  <c:v>3.2821316610000002</c:v>
                </c:pt>
                <c:pt idx="1002" formatCode="General">
                  <c:v>3.3196202530000001</c:v>
                </c:pt>
                <c:pt idx="1003" formatCode="General">
                  <c:v>3.3196202530000001</c:v>
                </c:pt>
                <c:pt idx="1004" formatCode="General">
                  <c:v>3.347133758</c:v>
                </c:pt>
                <c:pt idx="1005" formatCode="General">
                  <c:v>3.375</c:v>
                </c:pt>
                <c:pt idx="1006" formatCode="General">
                  <c:v>3.384615385</c:v>
                </c:pt>
                <c:pt idx="1007" formatCode="General">
                  <c:v>3.4064516130000002</c:v>
                </c:pt>
                <c:pt idx="1008" formatCode="General">
                  <c:v>3.4174757279999999</c:v>
                </c:pt>
                <c:pt idx="1009" formatCode="General">
                  <c:v>3.4480519479999998</c:v>
                </c:pt>
                <c:pt idx="1010" formatCode="General">
                  <c:v>3.4690553749999999</c:v>
                </c:pt>
                <c:pt idx="1011" formatCode="General">
                  <c:v>3.495081967</c:v>
                </c:pt>
                <c:pt idx="1012" formatCode="General">
                  <c:v>3.5098684210000002</c:v>
                </c:pt>
                <c:pt idx="1013" formatCode="General">
                  <c:v>3.521452145</c:v>
                </c:pt>
                <c:pt idx="1014" formatCode="General">
                  <c:v>3.5397350990000001</c:v>
                </c:pt>
                <c:pt idx="1015" formatCode="General">
                  <c:v>3.5463576159999999</c:v>
                </c:pt>
                <c:pt idx="1016" formatCode="General">
                  <c:v>3.549668874</c:v>
                </c:pt>
                <c:pt idx="1017" formatCode="General">
                  <c:v>3.5919732440000001</c:v>
                </c:pt>
                <c:pt idx="1018" formatCode="General">
                  <c:v>3.6418918919999999</c:v>
                </c:pt>
                <c:pt idx="1019" formatCode="General">
                  <c:v>3.6452702700000001</c:v>
                </c:pt>
                <c:pt idx="1020" formatCode="General">
                  <c:v>3.6768707479999998</c:v>
                </c:pt>
                <c:pt idx="1021" formatCode="General">
                  <c:v>3.6894197950000001</c:v>
                </c:pt>
                <c:pt idx="1022" formatCode="General">
                  <c:v>3.7182130579999999</c:v>
                </c:pt>
                <c:pt idx="1023" formatCode="General">
                  <c:v>3.7413793100000001</c:v>
                </c:pt>
                <c:pt idx="1024" formatCode="General">
                  <c:v>3.7413793100000001</c:v>
                </c:pt>
                <c:pt idx="1025" formatCode="General">
                  <c:v>3.7612456750000001</c:v>
                </c:pt>
                <c:pt idx="1026" formatCode="General">
                  <c:v>3.794425087</c:v>
                </c:pt>
                <c:pt idx="1027" formatCode="General">
                  <c:v>3.807692308</c:v>
                </c:pt>
                <c:pt idx="1028" formatCode="General">
                  <c:v>3.8415492960000002</c:v>
                </c:pt>
                <c:pt idx="1029" formatCode="General">
                  <c:v>3.8450704230000001</c:v>
                </c:pt>
                <c:pt idx="1030" formatCode="General">
                  <c:v>3.8896797150000002</c:v>
                </c:pt>
                <c:pt idx="1031" formatCode="General">
                  <c:v>3.9637681159999998</c:v>
                </c:pt>
                <c:pt idx="1032" formatCode="General">
                  <c:v>3.9854545450000001</c:v>
                </c:pt>
                <c:pt idx="1033" formatCode="General">
                  <c:v>4.018315018</c:v>
                </c:pt>
                <c:pt idx="1034" formatCode="General">
                  <c:v>4.0219780219999999</c:v>
                </c:pt>
                <c:pt idx="1035" formatCode="General">
                  <c:v>4.0404411759999999</c:v>
                </c:pt>
                <c:pt idx="1036" formatCode="General">
                  <c:v>4.0404411759999999</c:v>
                </c:pt>
                <c:pt idx="1037" formatCode="General">
                  <c:v>4.1007462690000001</c:v>
                </c:pt>
                <c:pt idx="1038" formatCode="General">
                  <c:v>4.1584905660000002</c:v>
                </c:pt>
                <c:pt idx="1039" formatCode="General">
                  <c:v>4.2337164749999996</c:v>
                </c:pt>
                <c:pt idx="1040" formatCode="General">
                  <c:v>4.25</c:v>
                </c:pt>
                <c:pt idx="1041" formatCode="General">
                  <c:v>4.2576923080000002</c:v>
                </c:pt>
                <c:pt idx="1042" formatCode="General">
                  <c:v>4.2615384619999999</c:v>
                </c:pt>
                <c:pt idx="1043" formatCode="General">
                  <c:v>4.3359375</c:v>
                </c:pt>
                <c:pt idx="1044" formatCode="General">
                  <c:v>4.33984375</c:v>
                </c:pt>
                <c:pt idx="1045" formatCode="General">
                  <c:v>4.3740157479999997</c:v>
                </c:pt>
                <c:pt idx="1046" formatCode="General">
                  <c:v>4.4126984130000002</c:v>
                </c:pt>
                <c:pt idx="1047" formatCode="General">
                  <c:v>4.4738955819999999</c:v>
                </c:pt>
                <c:pt idx="1048" formatCode="General">
                  <c:v>4.477911647</c:v>
                </c:pt>
                <c:pt idx="1049" formatCode="General">
                  <c:v>4.485943775</c:v>
                </c:pt>
                <c:pt idx="1050" formatCode="General">
                  <c:v>4.485943775</c:v>
                </c:pt>
                <c:pt idx="1051" formatCode="General">
                  <c:v>4.5344129549999996</c:v>
                </c:pt>
                <c:pt idx="1052" formatCode="General">
                  <c:v>4.5546558700000004</c:v>
                </c:pt>
                <c:pt idx="1053" formatCode="General">
                  <c:v>4.5959183670000003</c:v>
                </c:pt>
                <c:pt idx="1054" formatCode="General">
                  <c:v>4.6040816329999998</c:v>
                </c:pt>
                <c:pt idx="1055" formatCode="General">
                  <c:v>4.6229508199999998</c:v>
                </c:pt>
                <c:pt idx="1056" formatCode="General">
                  <c:v>4.6652892560000003</c:v>
                </c:pt>
                <c:pt idx="1057" formatCode="General">
                  <c:v>4.6652892560000003</c:v>
                </c:pt>
                <c:pt idx="1058" formatCode="General">
                  <c:v>4.6818181819999998</c:v>
                </c:pt>
                <c:pt idx="1059" formatCode="General">
                  <c:v>4.6942148760000002</c:v>
                </c:pt>
                <c:pt idx="1060" formatCode="General">
                  <c:v>4.7302904559999996</c:v>
                </c:pt>
                <c:pt idx="1061" formatCode="General">
                  <c:v>4.8347457629999999</c:v>
                </c:pt>
                <c:pt idx="1062" formatCode="General">
                  <c:v>4.8553191489999996</c:v>
                </c:pt>
                <c:pt idx="1063" formatCode="General">
                  <c:v>4.9181034480000001</c:v>
                </c:pt>
                <c:pt idx="1064" formatCode="General">
                  <c:v>4.9353448279999999</c:v>
                </c:pt>
                <c:pt idx="1065" formatCode="General">
                  <c:v>5</c:v>
                </c:pt>
                <c:pt idx="1066" formatCode="General">
                  <c:v>5.0087336240000004</c:v>
                </c:pt>
                <c:pt idx="1067" formatCode="General">
                  <c:v>5.0394736839999998</c:v>
                </c:pt>
                <c:pt idx="1068" formatCode="General">
                  <c:v>5.0748898679999996</c:v>
                </c:pt>
                <c:pt idx="1069" formatCode="General">
                  <c:v>5.12</c:v>
                </c:pt>
                <c:pt idx="1070" formatCode="General">
                  <c:v>5.1428571429999996</c:v>
                </c:pt>
                <c:pt idx="1071" formatCode="General">
                  <c:v>5.165919283</c:v>
                </c:pt>
                <c:pt idx="1072" formatCode="General">
                  <c:v>5.2217194569999998</c:v>
                </c:pt>
                <c:pt idx="1073" formatCode="General">
                  <c:v>5.2217194569999998</c:v>
                </c:pt>
                <c:pt idx="1074" formatCode="General">
                  <c:v>5.2785388129999999</c:v>
                </c:pt>
                <c:pt idx="1075" formatCode="General">
                  <c:v>5.2785388129999999</c:v>
                </c:pt>
                <c:pt idx="1076" formatCode="General">
                  <c:v>5.2831050230000001</c:v>
                </c:pt>
                <c:pt idx="1077" formatCode="General">
                  <c:v>5.3657407409999998</c:v>
                </c:pt>
                <c:pt idx="1078" formatCode="General">
                  <c:v>5.4158878499999998</c:v>
                </c:pt>
                <c:pt idx="1079" formatCode="General">
                  <c:v>5.4413145539999999</c:v>
                </c:pt>
                <c:pt idx="1080" formatCode="General">
                  <c:v>5.4928909949999998</c:v>
                </c:pt>
                <c:pt idx="1081" formatCode="General">
                  <c:v>5.5238095239999998</c:v>
                </c:pt>
                <c:pt idx="1082" formatCode="General">
                  <c:v>5.5741626789999996</c:v>
                </c:pt>
                <c:pt idx="1083" formatCode="General">
                  <c:v>5.605769231</c:v>
                </c:pt>
                <c:pt idx="1084" formatCode="General">
                  <c:v>5.6473429949999998</c:v>
                </c:pt>
                <c:pt idx="1085" formatCode="General">
                  <c:v>5.7024390240000002</c:v>
                </c:pt>
                <c:pt idx="1086" formatCode="General">
                  <c:v>5.717073171</c:v>
                </c:pt>
                <c:pt idx="1087" formatCode="General">
                  <c:v>5.7450980390000002</c:v>
                </c:pt>
                <c:pt idx="1088" formatCode="General">
                  <c:v>5.8358208960000004</c:v>
                </c:pt>
                <c:pt idx="1089" formatCode="General">
                  <c:v>5.8994974869999997</c:v>
                </c:pt>
                <c:pt idx="1090" formatCode="General">
                  <c:v>5.9695431470000004</c:v>
                </c:pt>
                <c:pt idx="1091" formatCode="General">
                  <c:v>6.0051020409999998</c:v>
                </c:pt>
                <c:pt idx="1092" formatCode="General">
                  <c:v>6.0410256410000001</c:v>
                </c:pt>
                <c:pt idx="1093" formatCode="General">
                  <c:v>6.1458333329999997</c:v>
                </c:pt>
                <c:pt idx="1094" formatCode="General">
                  <c:v>6.1780104710000003</c:v>
                </c:pt>
                <c:pt idx="1095" formatCode="General">
                  <c:v>6.2539682540000001</c:v>
                </c:pt>
                <c:pt idx="1096" formatCode="General">
                  <c:v>6.2872340429999998</c:v>
                </c:pt>
                <c:pt idx="1097" formatCode="General">
                  <c:v>6.3208556150000001</c:v>
                </c:pt>
                <c:pt idx="1098" formatCode="General">
                  <c:v>6.3368983959999996</c:v>
                </c:pt>
                <c:pt idx="1099" formatCode="General">
                  <c:v>6.3817204299999997</c:v>
                </c:pt>
                <c:pt idx="1100" formatCode="General">
                  <c:v>6.3870967739999998</c:v>
                </c:pt>
                <c:pt idx="1101" formatCode="General">
                  <c:v>6.4673913040000004</c:v>
                </c:pt>
                <c:pt idx="1102" formatCode="General">
                  <c:v>6.508196721</c:v>
                </c:pt>
                <c:pt idx="1103" formatCode="General">
                  <c:v>6.5494505490000003</c:v>
                </c:pt>
                <c:pt idx="1104" formatCode="General">
                  <c:v>6.5549450550000001</c:v>
                </c:pt>
                <c:pt idx="1105" formatCode="General">
                  <c:v>6.5966850829999997</c:v>
                </c:pt>
                <c:pt idx="1106" formatCode="General">
                  <c:v>6.6077348069999999</c:v>
                </c:pt>
                <c:pt idx="1107" formatCode="General">
                  <c:v>6.6077348069999999</c:v>
                </c:pt>
                <c:pt idx="1108" formatCode="General">
                  <c:v>6.6132596689999996</c:v>
                </c:pt>
                <c:pt idx="1109" formatCode="General">
                  <c:v>6.6298342540000004</c:v>
                </c:pt>
                <c:pt idx="1110" formatCode="General">
                  <c:v>6.6408839779999997</c:v>
                </c:pt>
                <c:pt idx="1111" formatCode="General">
                  <c:v>6.6888888890000002</c:v>
                </c:pt>
                <c:pt idx="1112" formatCode="General">
                  <c:v>6.6944444440000002</c:v>
                </c:pt>
                <c:pt idx="1113" formatCode="General">
                  <c:v>6.7</c:v>
                </c:pt>
                <c:pt idx="1114" formatCode="General">
                  <c:v>6.7166666670000001</c:v>
                </c:pt>
                <c:pt idx="1115" formatCode="General">
                  <c:v>6.7597765360000004</c:v>
                </c:pt>
                <c:pt idx="1116" formatCode="General">
                  <c:v>6.770949721</c:v>
                </c:pt>
                <c:pt idx="1117" formatCode="General">
                  <c:v>6.8146067419999996</c:v>
                </c:pt>
                <c:pt idx="1118" formatCode="General">
                  <c:v>6.9770114940000001</c:v>
                </c:pt>
                <c:pt idx="1119" formatCode="General">
                  <c:v>7.1411764709999996</c:v>
                </c:pt>
                <c:pt idx="1120" formatCode="General">
                  <c:v>7.2754491019999996</c:v>
                </c:pt>
                <c:pt idx="1121" formatCode="General">
                  <c:v>7.2754491019999996</c:v>
                </c:pt>
                <c:pt idx="1122" formatCode="General">
                  <c:v>7.3313253009999997</c:v>
                </c:pt>
                <c:pt idx="1123" formatCode="General">
                  <c:v>7.381818182</c:v>
                </c:pt>
                <c:pt idx="1124" formatCode="General">
                  <c:v>7.5246913580000001</c:v>
                </c:pt>
                <c:pt idx="1125" formatCode="General">
                  <c:v>7.5714285710000002</c:v>
                </c:pt>
                <c:pt idx="1126" formatCode="General">
                  <c:v>7.625</c:v>
                </c:pt>
                <c:pt idx="1127" formatCode="General">
                  <c:v>7.6729559749999998</c:v>
                </c:pt>
                <c:pt idx="1128" formatCode="General">
                  <c:v>7.6729559749999998</c:v>
                </c:pt>
                <c:pt idx="1129" formatCode="General">
                  <c:v>7.7215189869999996</c:v>
                </c:pt>
                <c:pt idx="1130" formatCode="General">
                  <c:v>7.8205128210000003</c:v>
                </c:pt>
                <c:pt idx="1131" formatCode="General">
                  <c:v>7.8709677420000004</c:v>
                </c:pt>
                <c:pt idx="1132" formatCode="General">
                  <c:v>7.9285714289999998</c:v>
                </c:pt>
                <c:pt idx="1133" formatCode="General">
                  <c:v>7.9285714289999998</c:v>
                </c:pt>
                <c:pt idx="1134" formatCode="General">
                  <c:v>7.9803921569999998</c:v>
                </c:pt>
                <c:pt idx="1135" formatCode="General">
                  <c:v>7.9803921569999998</c:v>
                </c:pt>
                <c:pt idx="1136" formatCode="General">
                  <c:v>8.1466666669999999</c:v>
                </c:pt>
                <c:pt idx="1137" formatCode="General">
                  <c:v>8.2013422820000006</c:v>
                </c:pt>
                <c:pt idx="1138" formatCode="General">
                  <c:v>8.2635135139999996</c:v>
                </c:pt>
                <c:pt idx="1139" formatCode="General">
                  <c:v>8.5208333330000006</c:v>
                </c:pt>
                <c:pt idx="1140" formatCode="General">
                  <c:v>8.6083916079999998</c:v>
                </c:pt>
                <c:pt idx="1141" formatCode="General">
                  <c:v>8.6901408450000002</c:v>
                </c:pt>
                <c:pt idx="1142" formatCode="General">
                  <c:v>8.6901408450000002</c:v>
                </c:pt>
                <c:pt idx="1143" formatCode="General">
                  <c:v>8.8214285710000002</c:v>
                </c:pt>
                <c:pt idx="1144" formatCode="General">
                  <c:v>8.8285714290000001</c:v>
                </c:pt>
                <c:pt idx="1145" formatCode="General">
                  <c:v>8.85</c:v>
                </c:pt>
                <c:pt idx="1146" formatCode="General">
                  <c:v>8.8571428569999995</c:v>
                </c:pt>
                <c:pt idx="1147" formatCode="General">
                  <c:v>8.9280575540000005</c:v>
                </c:pt>
                <c:pt idx="1148" formatCode="General">
                  <c:v>9</c:v>
                </c:pt>
                <c:pt idx="1149" formatCode="General">
                  <c:v>9.0656934309999997</c:v>
                </c:pt>
                <c:pt idx="1150" formatCode="General">
                  <c:v>9.1397058819999994</c:v>
                </c:pt>
                <c:pt idx="1151" formatCode="General">
                  <c:v>9.1544117650000008</c:v>
                </c:pt>
                <c:pt idx="1152" formatCode="General">
                  <c:v>9.2296296299999998</c:v>
                </c:pt>
                <c:pt idx="1153" formatCode="General">
                  <c:v>9.4469696970000001</c:v>
                </c:pt>
                <c:pt idx="1154" formatCode="General">
                  <c:v>9.4469696970000001</c:v>
                </c:pt>
                <c:pt idx="1155" formatCode="General">
                  <c:v>9.4545454549999999</c:v>
                </c:pt>
                <c:pt idx="1156" formatCode="General">
                  <c:v>9.5267175569999996</c:v>
                </c:pt>
                <c:pt idx="1157" formatCode="General">
                  <c:v>9.5496183210000005</c:v>
                </c:pt>
                <c:pt idx="1158" formatCode="General">
                  <c:v>9.5572519079999996</c:v>
                </c:pt>
                <c:pt idx="1159" formatCode="General">
                  <c:v>9.7131782950000005</c:v>
                </c:pt>
                <c:pt idx="1160" formatCode="General">
                  <c:v>9.7441860469999995</c:v>
                </c:pt>
                <c:pt idx="1161" formatCode="General">
                  <c:v>9.9841269839999995</c:v>
                </c:pt>
                <c:pt idx="1162" formatCode="General">
                  <c:v>9.9920634919999998</c:v>
                </c:pt>
                <c:pt idx="1163" formatCode="General">
                  <c:v>9.9920634919999998</c:v>
                </c:pt>
                <c:pt idx="1164" formatCode="General">
                  <c:v>10.087999999999999</c:v>
                </c:pt>
                <c:pt idx="1165" formatCode="General">
                  <c:v>10.087999999999999</c:v>
                </c:pt>
                <c:pt idx="1166" formatCode="General">
                  <c:v>10.087999999999999</c:v>
                </c:pt>
                <c:pt idx="1167" formatCode="General">
                  <c:v>10.16935484</c:v>
                </c:pt>
                <c:pt idx="1168" formatCode="General">
                  <c:v>10.177419349999999</c:v>
                </c:pt>
                <c:pt idx="1169" formatCode="General">
                  <c:v>10.26829268</c:v>
                </c:pt>
                <c:pt idx="1170" formatCode="General">
                  <c:v>10.276422760000001</c:v>
                </c:pt>
                <c:pt idx="1171" formatCode="General">
                  <c:v>10.368852459999999</c:v>
                </c:pt>
                <c:pt idx="1172" formatCode="General">
                  <c:v>10.368852459999999</c:v>
                </c:pt>
                <c:pt idx="1173" formatCode="General">
                  <c:v>10.37704918</c:v>
                </c:pt>
                <c:pt idx="1174" formatCode="General">
                  <c:v>10.487603310000001</c:v>
                </c:pt>
                <c:pt idx="1175" formatCode="General">
                  <c:v>10.487603310000001</c:v>
                </c:pt>
                <c:pt idx="1176" formatCode="General">
                  <c:v>10.663865550000001</c:v>
                </c:pt>
                <c:pt idx="1177" formatCode="General">
                  <c:v>10.76271186</c:v>
                </c:pt>
                <c:pt idx="1178" formatCode="General">
                  <c:v>11.043478260000001</c:v>
                </c:pt>
                <c:pt idx="1179" formatCode="General">
                  <c:v>11.33928571</c:v>
                </c:pt>
                <c:pt idx="1180" formatCode="General">
                  <c:v>11.56363636</c:v>
                </c:pt>
                <c:pt idx="1181" formatCode="General">
                  <c:v>11.66972477</c:v>
                </c:pt>
                <c:pt idx="1182" formatCode="General">
                  <c:v>11.697247709999999</c:v>
                </c:pt>
                <c:pt idx="1183" formatCode="General">
                  <c:v>11.697247709999999</c:v>
                </c:pt>
                <c:pt idx="1184" formatCode="General">
                  <c:v>11.80555556</c:v>
                </c:pt>
                <c:pt idx="1185" formatCode="General">
                  <c:v>12.037735850000001</c:v>
                </c:pt>
                <c:pt idx="1186" formatCode="General">
                  <c:v>12.15238095</c:v>
                </c:pt>
                <c:pt idx="1187" formatCode="General">
                  <c:v>12.15238095</c:v>
                </c:pt>
                <c:pt idx="1188" formatCode="General">
                  <c:v>12.161904760000001</c:v>
                </c:pt>
                <c:pt idx="1189" formatCode="General">
                  <c:v>12.27884615</c:v>
                </c:pt>
                <c:pt idx="1190" formatCode="General">
                  <c:v>12.407766990000001</c:v>
                </c:pt>
                <c:pt idx="1191" formatCode="General">
                  <c:v>12.52941176</c:v>
                </c:pt>
                <c:pt idx="1192" formatCode="General">
                  <c:v>12.539215690000001</c:v>
                </c:pt>
                <c:pt idx="1193" formatCode="General">
                  <c:v>12.539215690000001</c:v>
                </c:pt>
                <c:pt idx="1194" formatCode="General">
                  <c:v>12.539215690000001</c:v>
                </c:pt>
                <c:pt idx="1195" formatCode="General">
                  <c:v>12.67326733</c:v>
                </c:pt>
                <c:pt idx="1196" formatCode="General">
                  <c:v>12.929292930000001</c:v>
                </c:pt>
                <c:pt idx="1197" formatCode="General">
                  <c:v>13.21649485</c:v>
                </c:pt>
                <c:pt idx="1198" formatCode="General">
                  <c:v>13.226804120000001</c:v>
                </c:pt>
                <c:pt idx="1199" formatCode="General">
                  <c:v>13.257731959999999</c:v>
                </c:pt>
                <c:pt idx="1200" formatCode="General">
                  <c:v>13.288659790000001</c:v>
                </c:pt>
                <c:pt idx="1201" formatCode="General">
                  <c:v>13.44791667</c:v>
                </c:pt>
                <c:pt idx="1202" formatCode="General">
                  <c:v>13.74468085</c:v>
                </c:pt>
                <c:pt idx="1203" formatCode="General">
                  <c:v>13.74468085</c:v>
                </c:pt>
                <c:pt idx="1204" formatCode="General">
                  <c:v>13.74468085</c:v>
                </c:pt>
                <c:pt idx="1205" formatCode="General">
                  <c:v>14.208791209999999</c:v>
                </c:pt>
                <c:pt idx="1206" formatCode="General">
                  <c:v>14.23076923</c:v>
                </c:pt>
                <c:pt idx="1207" formatCode="General">
                  <c:v>14.4</c:v>
                </c:pt>
                <c:pt idx="1208" formatCode="General">
                  <c:v>14.4</c:v>
                </c:pt>
                <c:pt idx="1209" formatCode="General">
                  <c:v>14.4</c:v>
                </c:pt>
                <c:pt idx="1210" formatCode="General">
                  <c:v>14.41111111</c:v>
                </c:pt>
                <c:pt idx="1211" formatCode="General">
                  <c:v>14.42222222</c:v>
                </c:pt>
                <c:pt idx="1212" formatCode="General">
                  <c:v>14.43333333</c:v>
                </c:pt>
                <c:pt idx="1213" formatCode="General">
                  <c:v>14.43333333</c:v>
                </c:pt>
                <c:pt idx="1214" formatCode="General">
                  <c:v>14.595505620000001</c:v>
                </c:pt>
                <c:pt idx="1215" formatCode="General">
                  <c:v>14.595505620000001</c:v>
                </c:pt>
                <c:pt idx="1216" formatCode="General">
                  <c:v>14.606741570000001</c:v>
                </c:pt>
                <c:pt idx="1217" formatCode="General">
                  <c:v>14.795454550000001</c:v>
                </c:pt>
                <c:pt idx="1218" formatCode="General">
                  <c:v>14.81818182</c:v>
                </c:pt>
                <c:pt idx="1219" formatCode="General">
                  <c:v>14.98850575</c:v>
                </c:pt>
                <c:pt idx="1220" formatCode="General">
                  <c:v>15.1627907</c:v>
                </c:pt>
                <c:pt idx="1221" formatCode="General">
                  <c:v>15.1627907</c:v>
                </c:pt>
                <c:pt idx="1222" formatCode="General">
                  <c:v>15.174418599999999</c:v>
                </c:pt>
                <c:pt idx="1223" formatCode="General">
                  <c:v>15.19767442</c:v>
                </c:pt>
                <c:pt idx="1224" formatCode="General">
                  <c:v>15.19767442</c:v>
                </c:pt>
                <c:pt idx="1225" formatCode="General">
                  <c:v>15.19767442</c:v>
                </c:pt>
                <c:pt idx="1226" formatCode="General">
                  <c:v>15.23255814</c:v>
                </c:pt>
                <c:pt idx="1227" formatCode="General">
                  <c:v>15.23255814</c:v>
                </c:pt>
                <c:pt idx="1228" formatCode="General">
                  <c:v>15.24418605</c:v>
                </c:pt>
                <c:pt idx="1229" formatCode="General">
                  <c:v>15.60714286</c:v>
                </c:pt>
                <c:pt idx="1230" formatCode="General">
                  <c:v>15.795180719999999</c:v>
                </c:pt>
                <c:pt idx="1231" formatCode="General">
                  <c:v>15.795180719999999</c:v>
                </c:pt>
                <c:pt idx="1232" formatCode="General">
                  <c:v>15.987804880000001</c:v>
                </c:pt>
                <c:pt idx="1233" formatCode="General">
                  <c:v>16.594936709999999</c:v>
                </c:pt>
                <c:pt idx="1234" formatCode="General">
                  <c:v>16.594936709999999</c:v>
                </c:pt>
                <c:pt idx="1235" formatCode="General">
                  <c:v>16.820512820000001</c:v>
                </c:pt>
                <c:pt idx="1236" formatCode="General">
                  <c:v>16.820512820000001</c:v>
                </c:pt>
                <c:pt idx="1237" formatCode="General">
                  <c:v>16.820512820000001</c:v>
                </c:pt>
                <c:pt idx="1238" formatCode="General">
                  <c:v>16.833333329999999</c:v>
                </c:pt>
                <c:pt idx="1239" formatCode="General">
                  <c:v>16.833333329999999</c:v>
                </c:pt>
                <c:pt idx="1240" formatCode="General">
                  <c:v>17.06493506</c:v>
                </c:pt>
                <c:pt idx="1241" formatCode="General">
                  <c:v>17.07792208</c:v>
                </c:pt>
                <c:pt idx="1242" formatCode="General">
                  <c:v>17.30263158</c:v>
                </c:pt>
                <c:pt idx="1243" formatCode="General">
                  <c:v>17.30263158</c:v>
                </c:pt>
                <c:pt idx="1244" formatCode="General">
                  <c:v>17.533333330000001</c:v>
                </c:pt>
                <c:pt idx="1245" formatCode="General">
                  <c:v>17.533333330000001</c:v>
                </c:pt>
                <c:pt idx="1246" formatCode="General">
                  <c:v>17.770270270000001</c:v>
                </c:pt>
                <c:pt idx="1247" formatCode="General">
                  <c:v>18.01369863</c:v>
                </c:pt>
                <c:pt idx="1248" formatCode="General">
                  <c:v>18.521126760000001</c:v>
                </c:pt>
                <c:pt idx="1249" formatCode="General">
                  <c:v>18.521126760000001</c:v>
                </c:pt>
                <c:pt idx="1250" formatCode="General">
                  <c:v>18.549295770000001</c:v>
                </c:pt>
                <c:pt idx="1251" formatCode="General">
                  <c:v>18.563380280000001</c:v>
                </c:pt>
                <c:pt idx="1252" formatCode="General">
                  <c:v>18.82857143</c:v>
                </c:pt>
                <c:pt idx="1253" formatCode="General">
                  <c:v>19.115942029999999</c:v>
                </c:pt>
                <c:pt idx="1254" formatCode="General">
                  <c:v>19.15942029</c:v>
                </c:pt>
                <c:pt idx="1255" formatCode="General">
                  <c:v>19.15942029</c:v>
                </c:pt>
                <c:pt idx="1256" formatCode="General">
                  <c:v>19.173913039999999</c:v>
                </c:pt>
                <c:pt idx="1257" formatCode="General">
                  <c:v>19.173913039999999</c:v>
                </c:pt>
                <c:pt idx="1258" formatCode="General">
                  <c:v>19.45588235</c:v>
                </c:pt>
                <c:pt idx="1259" formatCode="General">
                  <c:v>19.45588235</c:v>
                </c:pt>
                <c:pt idx="1260" formatCode="General">
                  <c:v>19.746268659999998</c:v>
                </c:pt>
                <c:pt idx="1261" formatCode="General">
                  <c:v>19.761194029999999</c:v>
                </c:pt>
                <c:pt idx="1262" formatCode="General">
                  <c:v>19.761194029999999</c:v>
                </c:pt>
                <c:pt idx="1263" formatCode="General">
                  <c:v>20.075757580000001</c:v>
                </c:pt>
                <c:pt idx="1264" formatCode="General">
                  <c:v>20.38461538</c:v>
                </c:pt>
                <c:pt idx="1265" formatCode="General">
                  <c:v>21.737704919999999</c:v>
                </c:pt>
                <c:pt idx="1266" formatCode="General">
                  <c:v>22.1</c:v>
                </c:pt>
                <c:pt idx="1267" formatCode="General">
                  <c:v>22.116666670000001</c:v>
                </c:pt>
                <c:pt idx="1268" formatCode="General">
                  <c:v>22.508474580000001</c:v>
                </c:pt>
                <c:pt idx="1269" formatCode="General">
                  <c:v>22.542372879999999</c:v>
                </c:pt>
                <c:pt idx="1270" formatCode="General">
                  <c:v>22.542372879999999</c:v>
                </c:pt>
                <c:pt idx="1271" formatCode="General">
                  <c:v>22.542372879999999</c:v>
                </c:pt>
                <c:pt idx="1272" formatCode="General">
                  <c:v>22.542372879999999</c:v>
                </c:pt>
                <c:pt idx="1273" formatCode="General">
                  <c:v>22.559322030000001</c:v>
                </c:pt>
                <c:pt idx="1274" formatCode="General">
                  <c:v>22.96551724</c:v>
                </c:pt>
                <c:pt idx="1275" formatCode="General">
                  <c:v>22.96551724</c:v>
                </c:pt>
                <c:pt idx="1276" formatCode="General">
                  <c:v>22.96551724</c:v>
                </c:pt>
                <c:pt idx="1277" formatCode="General">
                  <c:v>22.96551724</c:v>
                </c:pt>
                <c:pt idx="1278" formatCode="General">
                  <c:v>23.368421049999998</c:v>
                </c:pt>
                <c:pt idx="1279" formatCode="General">
                  <c:v>23.385964909999998</c:v>
                </c:pt>
                <c:pt idx="1280" formatCode="General">
                  <c:v>23.803571430000002</c:v>
                </c:pt>
                <c:pt idx="1281" formatCode="General">
                  <c:v>23.821428569999998</c:v>
                </c:pt>
                <c:pt idx="1282" formatCode="General">
                  <c:v>23.821428569999998</c:v>
                </c:pt>
                <c:pt idx="1283" formatCode="General">
                  <c:v>24.254545449999998</c:v>
                </c:pt>
                <c:pt idx="1284" formatCode="General">
                  <c:v>24.272727270000001</c:v>
                </c:pt>
                <c:pt idx="1285" formatCode="General">
                  <c:v>24.74074074</c:v>
                </c:pt>
                <c:pt idx="1286" formatCode="General">
                  <c:v>24.814814810000001</c:v>
                </c:pt>
                <c:pt idx="1287" formatCode="General">
                  <c:v>25.301886790000001</c:v>
                </c:pt>
                <c:pt idx="1288" formatCode="General">
                  <c:v>25.301886790000001</c:v>
                </c:pt>
                <c:pt idx="1289" formatCode="General">
                  <c:v>25.32075472</c:v>
                </c:pt>
                <c:pt idx="1290" formatCode="General">
                  <c:v>25.32075472</c:v>
                </c:pt>
                <c:pt idx="1291" formatCode="General">
                  <c:v>25.80769231</c:v>
                </c:pt>
                <c:pt idx="1292" formatCode="General">
                  <c:v>26.313725489999999</c:v>
                </c:pt>
                <c:pt idx="1293" formatCode="General">
                  <c:v>27.3877551</c:v>
                </c:pt>
                <c:pt idx="1294" formatCode="General">
                  <c:v>27.3877551</c:v>
                </c:pt>
                <c:pt idx="1295" formatCode="General">
                  <c:v>27.408163269999999</c:v>
                </c:pt>
                <c:pt idx="1296" formatCode="General">
                  <c:v>28.57446809</c:v>
                </c:pt>
                <c:pt idx="1297" formatCode="General">
                  <c:v>28.57446809</c:v>
                </c:pt>
                <c:pt idx="1298" formatCode="General">
                  <c:v>29.195652169999999</c:v>
                </c:pt>
                <c:pt idx="1299" formatCode="General">
                  <c:v>30.545454549999999</c:v>
                </c:pt>
                <c:pt idx="1300" formatCode="General">
                  <c:v>30.545454549999999</c:v>
                </c:pt>
                <c:pt idx="1301" formatCode="General">
                  <c:v>31.27906977</c:v>
                </c:pt>
                <c:pt idx="1302" formatCode="General">
                  <c:v>31.27906977</c:v>
                </c:pt>
                <c:pt idx="1303" formatCode="General">
                  <c:v>31.27906977</c:v>
                </c:pt>
                <c:pt idx="1304" formatCode="General">
                  <c:v>31.302325580000002</c:v>
                </c:pt>
                <c:pt idx="1305" formatCode="General">
                  <c:v>33.65</c:v>
                </c:pt>
                <c:pt idx="1306" formatCode="General">
                  <c:v>35.447368419999997</c:v>
                </c:pt>
                <c:pt idx="1307" formatCode="General">
                  <c:v>35.447368419999997</c:v>
                </c:pt>
                <c:pt idx="1308" formatCode="General">
                  <c:v>35.473684210000002</c:v>
                </c:pt>
                <c:pt idx="1309" formatCode="General">
                  <c:v>35.473684210000002</c:v>
                </c:pt>
                <c:pt idx="1310" formatCode="General">
                  <c:v>35.473684210000002</c:v>
                </c:pt>
                <c:pt idx="1311" formatCode="General">
                  <c:v>35.473684210000002</c:v>
                </c:pt>
                <c:pt idx="1312" formatCode="General">
                  <c:v>36.459459459999998</c:v>
                </c:pt>
                <c:pt idx="1313" formatCode="General">
                  <c:v>36.486486489999997</c:v>
                </c:pt>
                <c:pt idx="1314" formatCode="General">
                  <c:v>36.540540540000002</c:v>
                </c:pt>
                <c:pt idx="1315" formatCode="General">
                  <c:v>37.555555560000002</c:v>
                </c:pt>
                <c:pt idx="1316" formatCode="General">
                  <c:v>37.555555560000002</c:v>
                </c:pt>
                <c:pt idx="1317" formatCode="General">
                  <c:v>37.611111110000003</c:v>
                </c:pt>
                <c:pt idx="1318" formatCode="General">
                  <c:v>37.611111110000003</c:v>
                </c:pt>
                <c:pt idx="1319" formatCode="General">
                  <c:v>37.638888889999997</c:v>
                </c:pt>
                <c:pt idx="1320" formatCode="General">
                  <c:v>37.694444439999998</c:v>
                </c:pt>
                <c:pt idx="1321" formatCode="General">
                  <c:v>37.694444439999998</c:v>
                </c:pt>
                <c:pt idx="1322" formatCode="General">
                  <c:v>37.722222219999999</c:v>
                </c:pt>
                <c:pt idx="1323" formatCode="General">
                  <c:v>38.799999999999997</c:v>
                </c:pt>
                <c:pt idx="1324" formatCode="General">
                  <c:v>38.799999999999997</c:v>
                </c:pt>
                <c:pt idx="1325" formatCode="General">
                  <c:v>39.941176470000002</c:v>
                </c:pt>
                <c:pt idx="1326" formatCode="General">
                  <c:v>41.242424239999998</c:v>
                </c:pt>
                <c:pt idx="1327" formatCode="General">
                  <c:v>42.59375</c:v>
                </c:pt>
                <c:pt idx="1328" formatCode="General">
                  <c:v>42.59375</c:v>
                </c:pt>
                <c:pt idx="1329" formatCode="General">
                  <c:v>43.967741940000003</c:v>
                </c:pt>
                <c:pt idx="1330" formatCode="General">
                  <c:v>43.967741940000003</c:v>
                </c:pt>
                <c:pt idx="1331" formatCode="General">
                  <c:v>43.967741940000003</c:v>
                </c:pt>
                <c:pt idx="1332" formatCode="General">
                  <c:v>43.967741940000003</c:v>
                </c:pt>
                <c:pt idx="1333" formatCode="General">
                  <c:v>44</c:v>
                </c:pt>
                <c:pt idx="1334" formatCode="General">
                  <c:v>44</c:v>
                </c:pt>
                <c:pt idx="1335" formatCode="General">
                  <c:v>44</c:v>
                </c:pt>
                <c:pt idx="1336" formatCode="General">
                  <c:v>44.032258059999997</c:v>
                </c:pt>
                <c:pt idx="1337" formatCode="General">
                  <c:v>44.032258059999997</c:v>
                </c:pt>
                <c:pt idx="1338" formatCode="General">
                  <c:v>44.032258059999997</c:v>
                </c:pt>
                <c:pt idx="1339" formatCode="General">
                  <c:v>44.032258059999997</c:v>
                </c:pt>
                <c:pt idx="1340" formatCode="General">
                  <c:v>44.032258059999997</c:v>
                </c:pt>
                <c:pt idx="1341" formatCode="General">
                  <c:v>44.032258059999997</c:v>
                </c:pt>
                <c:pt idx="1342" formatCode="General">
                  <c:v>44.032258059999997</c:v>
                </c:pt>
                <c:pt idx="1343" formatCode="General">
                  <c:v>44.032258059999997</c:v>
                </c:pt>
                <c:pt idx="1344" formatCode="General">
                  <c:v>44.064516130000001</c:v>
                </c:pt>
                <c:pt idx="1345" formatCode="General">
                  <c:v>45.533333329999998</c:v>
                </c:pt>
                <c:pt idx="1346" formatCode="General">
                  <c:v>47.137931029999997</c:v>
                </c:pt>
                <c:pt idx="1347" formatCode="General">
                  <c:v>47.17241379</c:v>
                </c:pt>
                <c:pt idx="1348" formatCode="General">
                  <c:v>47.206896550000003</c:v>
                </c:pt>
                <c:pt idx="1349" formatCode="General">
                  <c:v>47.206896550000003</c:v>
                </c:pt>
                <c:pt idx="1350" formatCode="General">
                  <c:v>47.241379309999999</c:v>
                </c:pt>
                <c:pt idx="1351" formatCode="General">
                  <c:v>48.928571429999998</c:v>
                </c:pt>
                <c:pt idx="1352" formatCode="General">
                  <c:v>48.928571429999998</c:v>
                </c:pt>
                <c:pt idx="1353" formatCode="General">
                  <c:v>48.928571429999998</c:v>
                </c:pt>
                <c:pt idx="1354" formatCode="General">
                  <c:v>48.928571429999998</c:v>
                </c:pt>
                <c:pt idx="1355" formatCode="General">
                  <c:v>48.928571429999998</c:v>
                </c:pt>
                <c:pt idx="1356" formatCode="General">
                  <c:v>48.928571429999998</c:v>
                </c:pt>
                <c:pt idx="1357" formatCode="General">
                  <c:v>48.928571429999998</c:v>
                </c:pt>
                <c:pt idx="1358" formatCode="General">
                  <c:v>48.928571429999998</c:v>
                </c:pt>
                <c:pt idx="1359" formatCode="General">
                  <c:v>50.74074074</c:v>
                </c:pt>
                <c:pt idx="1360" formatCode="General">
                  <c:v>50.74074074</c:v>
                </c:pt>
                <c:pt idx="1361" formatCode="General">
                  <c:v>52.69230769</c:v>
                </c:pt>
                <c:pt idx="1362" formatCode="General">
                  <c:v>52.69230769</c:v>
                </c:pt>
                <c:pt idx="1363" formatCode="General">
                  <c:v>52.69230769</c:v>
                </c:pt>
                <c:pt idx="1364" formatCode="General">
                  <c:v>52.69230769</c:v>
                </c:pt>
                <c:pt idx="1365" formatCode="General">
                  <c:v>52.69230769</c:v>
                </c:pt>
                <c:pt idx="1366" formatCode="General">
                  <c:v>52.73076923</c:v>
                </c:pt>
                <c:pt idx="1367" formatCode="General">
                  <c:v>54.88</c:v>
                </c:pt>
                <c:pt idx="1368" formatCode="General">
                  <c:v>54.88</c:v>
                </c:pt>
                <c:pt idx="1369" formatCode="General">
                  <c:v>54.88</c:v>
                </c:pt>
                <c:pt idx="1370" formatCode="General">
                  <c:v>54.88</c:v>
                </c:pt>
                <c:pt idx="1371" formatCode="General">
                  <c:v>54.88</c:v>
                </c:pt>
                <c:pt idx="1372" formatCode="General">
                  <c:v>54.92</c:v>
                </c:pt>
                <c:pt idx="1373" formatCode="General">
                  <c:v>54.92</c:v>
                </c:pt>
                <c:pt idx="1374" formatCode="General">
                  <c:v>54.92</c:v>
                </c:pt>
                <c:pt idx="1375" formatCode="General">
                  <c:v>54.92</c:v>
                </c:pt>
                <c:pt idx="1376" formatCode="General">
                  <c:v>54.92</c:v>
                </c:pt>
                <c:pt idx="1377" formatCode="General">
                  <c:v>54.92</c:v>
                </c:pt>
                <c:pt idx="1378" formatCode="General">
                  <c:v>54.92</c:v>
                </c:pt>
                <c:pt idx="1379" formatCode="General">
                  <c:v>57.208333330000002</c:v>
                </c:pt>
                <c:pt idx="1380" formatCode="General">
                  <c:v>57.25</c:v>
                </c:pt>
                <c:pt idx="1381" formatCode="General">
                  <c:v>57.25</c:v>
                </c:pt>
                <c:pt idx="1382" formatCode="General">
                  <c:v>59.782608699999997</c:v>
                </c:pt>
                <c:pt idx="1383" formatCode="General">
                  <c:v>59.782608699999997</c:v>
                </c:pt>
                <c:pt idx="1384" formatCode="General">
                  <c:v>59.782608699999997</c:v>
                </c:pt>
                <c:pt idx="1385" formatCode="General">
                  <c:v>59.782608699999997</c:v>
                </c:pt>
                <c:pt idx="1386" formatCode="General">
                  <c:v>59.782608699999997</c:v>
                </c:pt>
                <c:pt idx="1387" formatCode="General">
                  <c:v>59.782608699999997</c:v>
                </c:pt>
                <c:pt idx="1388" formatCode="General">
                  <c:v>62.545454550000002</c:v>
                </c:pt>
                <c:pt idx="1389" formatCode="General">
                  <c:v>62.545454550000002</c:v>
                </c:pt>
                <c:pt idx="1390" formatCode="General">
                  <c:v>62.545454550000002</c:v>
                </c:pt>
                <c:pt idx="1391" formatCode="General">
                  <c:v>62.545454550000002</c:v>
                </c:pt>
                <c:pt idx="1392" formatCode="General">
                  <c:v>62.545454550000002</c:v>
                </c:pt>
                <c:pt idx="1393" formatCode="General">
                  <c:v>62.545454550000002</c:v>
                </c:pt>
                <c:pt idx="1394" formatCode="General">
                  <c:v>62.545454550000002</c:v>
                </c:pt>
                <c:pt idx="1395" formatCode="General">
                  <c:v>62.545454550000002</c:v>
                </c:pt>
                <c:pt idx="1396" formatCode="General">
                  <c:v>62.545454550000002</c:v>
                </c:pt>
                <c:pt idx="1397" formatCode="General">
                  <c:v>62.545454550000002</c:v>
                </c:pt>
                <c:pt idx="1398" formatCode="General">
                  <c:v>62.545454550000002</c:v>
                </c:pt>
                <c:pt idx="1399" formatCode="General">
                  <c:v>62.545454550000002</c:v>
                </c:pt>
                <c:pt idx="1400" formatCode="General">
                  <c:v>62.590909089999997</c:v>
                </c:pt>
                <c:pt idx="1401" formatCode="General">
                  <c:v>62.590909089999997</c:v>
                </c:pt>
                <c:pt idx="1402" formatCode="General">
                  <c:v>62.590909089999997</c:v>
                </c:pt>
                <c:pt idx="1403" formatCode="General">
                  <c:v>62.636363639999999</c:v>
                </c:pt>
                <c:pt idx="1404" formatCode="General">
                  <c:v>68.900000000000006</c:v>
                </c:pt>
                <c:pt idx="1405" formatCode="General">
                  <c:v>68.900000000000006</c:v>
                </c:pt>
                <c:pt idx="1406" formatCode="General">
                  <c:v>68.900000000000006</c:v>
                </c:pt>
                <c:pt idx="1407" formatCode="General">
                  <c:v>68.900000000000006</c:v>
                </c:pt>
                <c:pt idx="1408" formatCode="General">
                  <c:v>68.900000000000006</c:v>
                </c:pt>
                <c:pt idx="1409" formatCode="General">
                  <c:v>68.95</c:v>
                </c:pt>
                <c:pt idx="1410" formatCode="General">
                  <c:v>68.95</c:v>
                </c:pt>
                <c:pt idx="1411" formatCode="General">
                  <c:v>68.95</c:v>
                </c:pt>
                <c:pt idx="1412" formatCode="General">
                  <c:v>68.95</c:v>
                </c:pt>
                <c:pt idx="1413" formatCode="General">
                  <c:v>68.95</c:v>
                </c:pt>
                <c:pt idx="1414" formatCode="General">
                  <c:v>68.95</c:v>
                </c:pt>
                <c:pt idx="1415" formatCode="General">
                  <c:v>68.95</c:v>
                </c:pt>
                <c:pt idx="1416" formatCode="General">
                  <c:v>72.578947369999995</c:v>
                </c:pt>
                <c:pt idx="1417" formatCode="General">
                  <c:v>76.611111109999996</c:v>
                </c:pt>
                <c:pt idx="1418" formatCode="General">
                  <c:v>81.117647059999996</c:v>
                </c:pt>
                <c:pt idx="1419" formatCode="General">
                  <c:v>86.1875</c:v>
                </c:pt>
                <c:pt idx="1420" formatCode="General">
                  <c:v>86.1875</c:v>
                </c:pt>
                <c:pt idx="1421" formatCode="General">
                  <c:v>91.933333329999996</c:v>
                </c:pt>
                <c:pt idx="1422" formatCode="General">
                  <c:v>91.933333329999996</c:v>
                </c:pt>
                <c:pt idx="1423" formatCode="General">
                  <c:v>91.933333329999996</c:v>
                </c:pt>
                <c:pt idx="1424" formatCode="General">
                  <c:v>91.933333329999996</c:v>
                </c:pt>
                <c:pt idx="1425" formatCode="General">
                  <c:v>98.642857140000004</c:v>
                </c:pt>
                <c:pt idx="1426" formatCode="General">
                  <c:v>98.642857140000004</c:v>
                </c:pt>
                <c:pt idx="1427" formatCode="General">
                  <c:v>98.642857140000004</c:v>
                </c:pt>
                <c:pt idx="1428" formatCode="General">
                  <c:v>98.642857140000004</c:v>
                </c:pt>
                <c:pt idx="1429" formatCode="General">
                  <c:v>98.642857140000004</c:v>
                </c:pt>
                <c:pt idx="1430" formatCode="General">
                  <c:v>98.642857140000004</c:v>
                </c:pt>
                <c:pt idx="1431" formatCode="General">
                  <c:v>98.642857140000004</c:v>
                </c:pt>
                <c:pt idx="1432" formatCode="General">
                  <c:v>98.642857140000004</c:v>
                </c:pt>
                <c:pt idx="1433" formatCode="General">
                  <c:v>98.642857140000004</c:v>
                </c:pt>
                <c:pt idx="1434" formatCode="General">
                  <c:v>98.642857140000004</c:v>
                </c:pt>
                <c:pt idx="1435" formatCode="General">
                  <c:v>98.642857140000004</c:v>
                </c:pt>
                <c:pt idx="1436" formatCode="General">
                  <c:v>98.642857140000004</c:v>
                </c:pt>
                <c:pt idx="1437" formatCode="General">
                  <c:v>98.714285709999999</c:v>
                </c:pt>
                <c:pt idx="1438" formatCode="General">
                  <c:v>98.785714290000001</c:v>
                </c:pt>
                <c:pt idx="1439" formatCode="General">
                  <c:v>106.4615385</c:v>
                </c:pt>
                <c:pt idx="1440" formatCode="General">
                  <c:v>106.5384615</c:v>
                </c:pt>
                <c:pt idx="1441" formatCode="General">
                  <c:v>106.5384615</c:v>
                </c:pt>
                <c:pt idx="1442" formatCode="General">
                  <c:v>115.5</c:v>
                </c:pt>
                <c:pt idx="1443" formatCode="General">
                  <c:v>115.5</c:v>
                </c:pt>
                <c:pt idx="1444" formatCode="General">
                  <c:v>115.5</c:v>
                </c:pt>
                <c:pt idx="1445" formatCode="General">
                  <c:v>115.5</c:v>
                </c:pt>
                <c:pt idx="1446" formatCode="General">
                  <c:v>115.58333330000001</c:v>
                </c:pt>
                <c:pt idx="1447" formatCode="General">
                  <c:v>115.58333330000001</c:v>
                </c:pt>
                <c:pt idx="1448" formatCode="General">
                  <c:v>115.58333330000001</c:v>
                </c:pt>
                <c:pt idx="1449" formatCode="General">
                  <c:v>115.58333330000001</c:v>
                </c:pt>
                <c:pt idx="1450" formatCode="General">
                  <c:v>115.58333330000001</c:v>
                </c:pt>
                <c:pt idx="1451" formatCode="General">
                  <c:v>115.58333330000001</c:v>
                </c:pt>
                <c:pt idx="1452" formatCode="General">
                  <c:v>115.58333330000001</c:v>
                </c:pt>
                <c:pt idx="1453" formatCode="General">
                  <c:v>115.58333330000001</c:v>
                </c:pt>
                <c:pt idx="1454" formatCode="General">
                  <c:v>115.58333330000001</c:v>
                </c:pt>
                <c:pt idx="1455" formatCode="General">
                  <c:v>115.58333330000001</c:v>
                </c:pt>
                <c:pt idx="1456" formatCode="General">
                  <c:v>115.58333330000001</c:v>
                </c:pt>
                <c:pt idx="1457" formatCode="General">
                  <c:v>115.58333330000001</c:v>
                </c:pt>
                <c:pt idx="1458" formatCode="General">
                  <c:v>126.0909091</c:v>
                </c:pt>
                <c:pt idx="1459" formatCode="General">
                  <c:v>126.0909091</c:v>
                </c:pt>
                <c:pt idx="1460" formatCode="General">
                  <c:v>126.1818182</c:v>
                </c:pt>
                <c:pt idx="1461" formatCode="General">
                  <c:v>126.1818182</c:v>
                </c:pt>
                <c:pt idx="1462" formatCode="General">
                  <c:v>126.1818182</c:v>
                </c:pt>
                <c:pt idx="1463" formatCode="General">
                  <c:v>126.2727273</c:v>
                </c:pt>
                <c:pt idx="1464" formatCode="General">
                  <c:v>126.2727273</c:v>
                </c:pt>
                <c:pt idx="1465" formatCode="General">
                  <c:v>126.2727273</c:v>
                </c:pt>
                <c:pt idx="1466" formatCode="General">
                  <c:v>126.2727273</c:v>
                </c:pt>
                <c:pt idx="1467" formatCode="General">
                  <c:v>126.2727273</c:v>
                </c:pt>
                <c:pt idx="1468" formatCode="General">
                  <c:v>126.2727273</c:v>
                </c:pt>
                <c:pt idx="1469" formatCode="General">
                  <c:v>126.2727273</c:v>
                </c:pt>
                <c:pt idx="1470" formatCode="General">
                  <c:v>126.2727273</c:v>
                </c:pt>
                <c:pt idx="1471" formatCode="General">
                  <c:v>126.2727273</c:v>
                </c:pt>
                <c:pt idx="1472" formatCode="General">
                  <c:v>138.9</c:v>
                </c:pt>
                <c:pt idx="1473" formatCode="General">
                  <c:v>138.9</c:v>
                </c:pt>
                <c:pt idx="1474" formatCode="General">
                  <c:v>138.9</c:v>
                </c:pt>
                <c:pt idx="1475" formatCode="General">
                  <c:v>138.9</c:v>
                </c:pt>
                <c:pt idx="1476" formatCode="General">
                  <c:v>138.9</c:v>
                </c:pt>
                <c:pt idx="1477" formatCode="General">
                  <c:v>138.9</c:v>
                </c:pt>
                <c:pt idx="1478" formatCode="General">
                  <c:v>138.9</c:v>
                </c:pt>
                <c:pt idx="1479" formatCode="General">
                  <c:v>139</c:v>
                </c:pt>
                <c:pt idx="1480" formatCode="General">
                  <c:v>139</c:v>
                </c:pt>
                <c:pt idx="1481" formatCode="General">
                  <c:v>139</c:v>
                </c:pt>
                <c:pt idx="1482" formatCode="General">
                  <c:v>139</c:v>
                </c:pt>
                <c:pt idx="1483" formatCode="General">
                  <c:v>139</c:v>
                </c:pt>
                <c:pt idx="1484" formatCode="General">
                  <c:v>139</c:v>
                </c:pt>
                <c:pt idx="1485" formatCode="General">
                  <c:v>139</c:v>
                </c:pt>
                <c:pt idx="1486" formatCode="General">
                  <c:v>139</c:v>
                </c:pt>
                <c:pt idx="1487" formatCode="General">
                  <c:v>139</c:v>
                </c:pt>
                <c:pt idx="1488" formatCode="General">
                  <c:v>139</c:v>
                </c:pt>
                <c:pt idx="1489" formatCode="General">
                  <c:v>139</c:v>
                </c:pt>
                <c:pt idx="1490" formatCode="General">
                  <c:v>139</c:v>
                </c:pt>
                <c:pt idx="1491" formatCode="General">
                  <c:v>139</c:v>
                </c:pt>
                <c:pt idx="1492" formatCode="General">
                  <c:v>139</c:v>
                </c:pt>
                <c:pt idx="1493" formatCode="General">
                  <c:v>139.1</c:v>
                </c:pt>
                <c:pt idx="1494" formatCode="General">
                  <c:v>139.1</c:v>
                </c:pt>
                <c:pt idx="1495" formatCode="General">
                  <c:v>139.1</c:v>
                </c:pt>
                <c:pt idx="1496" formatCode="General">
                  <c:v>139.1</c:v>
                </c:pt>
                <c:pt idx="1497" formatCode="General">
                  <c:v>139.1</c:v>
                </c:pt>
                <c:pt idx="1498" formatCode="General">
                  <c:v>139.1</c:v>
                </c:pt>
                <c:pt idx="1499" formatCode="General">
                  <c:v>139.1</c:v>
                </c:pt>
                <c:pt idx="1500" formatCode="General">
                  <c:v>139.1</c:v>
                </c:pt>
                <c:pt idx="1501" formatCode="General">
                  <c:v>139.1</c:v>
                </c:pt>
                <c:pt idx="1502" formatCode="General">
                  <c:v>154.55555559999999</c:v>
                </c:pt>
                <c:pt idx="1503" formatCode="General">
                  <c:v>154.55555559999999</c:v>
                </c:pt>
                <c:pt idx="1504" formatCode="General">
                  <c:v>154.55555559999999</c:v>
                </c:pt>
                <c:pt idx="1505" formatCode="General">
                  <c:v>154.55555559999999</c:v>
                </c:pt>
                <c:pt idx="1506" formatCode="General">
                  <c:v>154.55555559999999</c:v>
                </c:pt>
                <c:pt idx="1507" formatCode="General">
                  <c:v>154.55555559999999</c:v>
                </c:pt>
                <c:pt idx="1508" formatCode="General">
                  <c:v>154.55555559999999</c:v>
                </c:pt>
                <c:pt idx="1509" formatCode="General">
                  <c:v>154.55555559999999</c:v>
                </c:pt>
                <c:pt idx="1510" formatCode="General">
                  <c:v>154.55555559999999</c:v>
                </c:pt>
                <c:pt idx="1511" formatCode="General">
                  <c:v>154.55555559999999</c:v>
                </c:pt>
                <c:pt idx="1512" formatCode="General">
                  <c:v>154.55555559999999</c:v>
                </c:pt>
                <c:pt idx="1513" formatCode="General">
                  <c:v>154.55555559999999</c:v>
                </c:pt>
                <c:pt idx="1514" formatCode="General">
                  <c:v>154.55555559999999</c:v>
                </c:pt>
                <c:pt idx="1515" formatCode="General">
                  <c:v>154.55555559999999</c:v>
                </c:pt>
                <c:pt idx="1516" formatCode="General">
                  <c:v>154.55555559999999</c:v>
                </c:pt>
                <c:pt idx="1517" formatCode="General">
                  <c:v>154.55555559999999</c:v>
                </c:pt>
                <c:pt idx="1518" formatCode="General">
                  <c:v>154.55555559999999</c:v>
                </c:pt>
                <c:pt idx="1519" formatCode="General">
                  <c:v>154.55555559999999</c:v>
                </c:pt>
                <c:pt idx="1520" formatCode="General">
                  <c:v>154.55555559999999</c:v>
                </c:pt>
                <c:pt idx="1521" formatCode="General">
                  <c:v>154.55555559999999</c:v>
                </c:pt>
                <c:pt idx="1522" formatCode="General">
                  <c:v>154.55555559999999</c:v>
                </c:pt>
                <c:pt idx="1523" formatCode="General">
                  <c:v>154.66666670000001</c:v>
                </c:pt>
                <c:pt idx="1524" formatCode="General">
                  <c:v>154.66666670000001</c:v>
                </c:pt>
                <c:pt idx="1525" formatCode="General">
                  <c:v>154.66666670000001</c:v>
                </c:pt>
                <c:pt idx="1526" formatCode="General">
                  <c:v>154.66666670000001</c:v>
                </c:pt>
                <c:pt idx="1527" formatCode="General">
                  <c:v>154.66666670000001</c:v>
                </c:pt>
                <c:pt idx="1528" formatCode="General">
                  <c:v>154.66666670000001</c:v>
                </c:pt>
                <c:pt idx="1529" formatCode="General">
                  <c:v>154.66666670000001</c:v>
                </c:pt>
                <c:pt idx="1530" formatCode="General">
                  <c:v>154.66666670000001</c:v>
                </c:pt>
                <c:pt idx="1531" formatCode="General">
                  <c:v>154.66666670000001</c:v>
                </c:pt>
                <c:pt idx="1532" formatCode="General">
                  <c:v>154.66666670000001</c:v>
                </c:pt>
                <c:pt idx="1533" formatCode="General">
                  <c:v>154.66666670000001</c:v>
                </c:pt>
                <c:pt idx="1534" formatCode="General">
                  <c:v>154.66666670000001</c:v>
                </c:pt>
                <c:pt idx="1535" formatCode="General">
                  <c:v>154.66666670000001</c:v>
                </c:pt>
                <c:pt idx="1536" formatCode="General">
                  <c:v>154.66666670000001</c:v>
                </c:pt>
                <c:pt idx="1537" formatCode="General">
                  <c:v>174</c:v>
                </c:pt>
                <c:pt idx="1538" formatCode="General">
                  <c:v>174</c:v>
                </c:pt>
                <c:pt idx="1539" formatCode="General">
                  <c:v>174</c:v>
                </c:pt>
                <c:pt idx="1540" formatCode="General">
                  <c:v>174</c:v>
                </c:pt>
                <c:pt idx="1541" formatCode="General">
                  <c:v>174</c:v>
                </c:pt>
                <c:pt idx="1542" formatCode="General">
                  <c:v>174</c:v>
                </c:pt>
                <c:pt idx="1543" formatCode="General">
                  <c:v>174</c:v>
                </c:pt>
                <c:pt idx="1544" formatCode="General">
                  <c:v>174</c:v>
                </c:pt>
                <c:pt idx="1545" formatCode="General">
                  <c:v>174</c:v>
                </c:pt>
                <c:pt idx="1546" formatCode="General">
                  <c:v>174</c:v>
                </c:pt>
                <c:pt idx="1547" formatCode="General">
                  <c:v>174</c:v>
                </c:pt>
                <c:pt idx="1548" formatCode="General">
                  <c:v>174</c:v>
                </c:pt>
                <c:pt idx="1549" formatCode="General">
                  <c:v>174</c:v>
                </c:pt>
                <c:pt idx="1550" formatCode="General">
                  <c:v>174</c:v>
                </c:pt>
                <c:pt idx="1551" formatCode="General">
                  <c:v>174</c:v>
                </c:pt>
                <c:pt idx="1552" formatCode="General">
                  <c:v>174</c:v>
                </c:pt>
                <c:pt idx="1553" formatCode="General">
                  <c:v>174</c:v>
                </c:pt>
                <c:pt idx="1554" formatCode="General">
                  <c:v>174</c:v>
                </c:pt>
                <c:pt idx="1555" formatCode="General">
                  <c:v>198.85714290000001</c:v>
                </c:pt>
                <c:pt idx="1556" formatCode="General">
                  <c:v>198.85714290000001</c:v>
                </c:pt>
                <c:pt idx="1557" formatCode="General">
                  <c:v>198.85714290000001</c:v>
                </c:pt>
                <c:pt idx="1558" formatCode="General">
                  <c:v>199</c:v>
                </c:pt>
                <c:pt idx="1559" formatCode="General">
                  <c:v>199</c:v>
                </c:pt>
                <c:pt idx="1560" formatCode="General">
                  <c:v>199</c:v>
                </c:pt>
                <c:pt idx="1561" formatCode="General">
                  <c:v>199</c:v>
                </c:pt>
                <c:pt idx="1562" formatCode="General">
                  <c:v>199</c:v>
                </c:pt>
                <c:pt idx="1563" formatCode="General">
                  <c:v>199</c:v>
                </c:pt>
                <c:pt idx="1564" formatCode="General">
                  <c:v>199</c:v>
                </c:pt>
                <c:pt idx="1565" formatCode="General">
                  <c:v>199</c:v>
                </c:pt>
                <c:pt idx="1566" formatCode="General">
                  <c:v>199</c:v>
                </c:pt>
                <c:pt idx="1567" formatCode="General">
                  <c:v>199</c:v>
                </c:pt>
                <c:pt idx="1568" formatCode="General">
                  <c:v>199</c:v>
                </c:pt>
                <c:pt idx="1569" formatCode="General">
                  <c:v>232.16666670000001</c:v>
                </c:pt>
                <c:pt idx="1570" formatCode="General">
                  <c:v>232.16666670000001</c:v>
                </c:pt>
                <c:pt idx="1571" formatCode="General">
                  <c:v>232.16666670000001</c:v>
                </c:pt>
                <c:pt idx="1572" formatCode="General">
                  <c:v>232.16666670000001</c:v>
                </c:pt>
                <c:pt idx="1573" formatCode="General">
                  <c:v>232.16666670000001</c:v>
                </c:pt>
                <c:pt idx="1574" formatCode="General">
                  <c:v>232.16666670000001</c:v>
                </c:pt>
                <c:pt idx="1575" formatCode="General">
                  <c:v>232.16666670000001</c:v>
                </c:pt>
                <c:pt idx="1576" formatCode="General">
                  <c:v>232.33333329999999</c:v>
                </c:pt>
                <c:pt idx="1577" formatCode="General">
                  <c:v>232.33333329999999</c:v>
                </c:pt>
                <c:pt idx="1578" formatCode="General">
                  <c:v>232.33333329999999</c:v>
                </c:pt>
                <c:pt idx="1579" formatCode="General">
                  <c:v>278.8</c:v>
                </c:pt>
                <c:pt idx="1580" formatCode="General">
                  <c:v>278.8</c:v>
                </c:pt>
                <c:pt idx="1581" formatCode="General">
                  <c:v>278.8</c:v>
                </c:pt>
                <c:pt idx="1582" formatCode="General">
                  <c:v>278.8</c:v>
                </c:pt>
                <c:pt idx="1583" formatCode="General">
                  <c:v>278.8</c:v>
                </c:pt>
                <c:pt idx="1584" formatCode="General">
                  <c:v>278.8</c:v>
                </c:pt>
                <c:pt idx="1585" formatCode="General">
                  <c:v>278.8</c:v>
                </c:pt>
                <c:pt idx="1586" formatCode="General">
                  <c:v>278.8</c:v>
                </c:pt>
                <c:pt idx="1587" formatCode="General">
                  <c:v>278.8</c:v>
                </c:pt>
                <c:pt idx="1588" formatCode="General">
                  <c:v>278.8</c:v>
                </c:pt>
                <c:pt idx="1589" formatCode="General">
                  <c:v>278.8</c:v>
                </c:pt>
                <c:pt idx="1590" formatCode="General">
                  <c:v>279</c:v>
                </c:pt>
                <c:pt idx="1591" formatCode="General">
                  <c:v>279</c:v>
                </c:pt>
                <c:pt idx="1592" formatCode="General">
                  <c:v>279</c:v>
                </c:pt>
                <c:pt idx="1593" formatCode="General">
                  <c:v>279</c:v>
                </c:pt>
                <c:pt idx="1594" formatCode="General">
                  <c:v>279</c:v>
                </c:pt>
                <c:pt idx="1595" formatCode="General">
                  <c:v>279</c:v>
                </c:pt>
                <c:pt idx="1596" formatCode="General">
                  <c:v>279</c:v>
                </c:pt>
                <c:pt idx="1597" formatCode="General">
                  <c:v>279</c:v>
                </c:pt>
                <c:pt idx="1598" formatCode="General">
                  <c:v>279</c:v>
                </c:pt>
                <c:pt idx="1599" formatCode="General">
                  <c:v>279</c:v>
                </c:pt>
                <c:pt idx="1600" formatCode="General">
                  <c:v>279.2</c:v>
                </c:pt>
                <c:pt idx="1601" formatCode="General">
                  <c:v>279.2</c:v>
                </c:pt>
                <c:pt idx="1602" formatCode="General">
                  <c:v>279.2</c:v>
                </c:pt>
                <c:pt idx="1603" formatCode="General">
                  <c:v>279.2</c:v>
                </c:pt>
                <c:pt idx="1604" formatCode="General">
                  <c:v>279.2</c:v>
                </c:pt>
                <c:pt idx="1605" formatCode="General">
                  <c:v>279.2</c:v>
                </c:pt>
                <c:pt idx="1606" formatCode="General">
                  <c:v>279.2</c:v>
                </c:pt>
                <c:pt idx="1607" formatCode="General">
                  <c:v>279.2</c:v>
                </c:pt>
                <c:pt idx="1608" formatCode="General">
                  <c:v>349</c:v>
                </c:pt>
                <c:pt idx="1609" formatCode="General">
                  <c:v>349</c:v>
                </c:pt>
                <c:pt idx="1610" formatCode="General">
                  <c:v>349</c:v>
                </c:pt>
                <c:pt idx="1611" formatCode="General">
                  <c:v>349</c:v>
                </c:pt>
                <c:pt idx="1612" formatCode="General">
                  <c:v>349</c:v>
                </c:pt>
                <c:pt idx="1613" formatCode="General">
                  <c:v>349</c:v>
                </c:pt>
                <c:pt idx="1614" formatCode="General">
                  <c:v>349</c:v>
                </c:pt>
                <c:pt idx="1615" formatCode="General">
                  <c:v>349</c:v>
                </c:pt>
                <c:pt idx="1616" formatCode="General">
                  <c:v>349</c:v>
                </c:pt>
                <c:pt idx="1617" formatCode="General">
                  <c:v>349</c:v>
                </c:pt>
                <c:pt idx="1618" formatCode="General">
                  <c:v>349</c:v>
                </c:pt>
                <c:pt idx="1619" formatCode="General">
                  <c:v>349</c:v>
                </c:pt>
                <c:pt idx="1620" formatCode="General">
                  <c:v>349</c:v>
                </c:pt>
                <c:pt idx="1621" formatCode="General">
                  <c:v>349</c:v>
                </c:pt>
                <c:pt idx="1622" formatCode="General">
                  <c:v>349</c:v>
                </c:pt>
                <c:pt idx="1623" formatCode="General">
                  <c:v>349</c:v>
                </c:pt>
                <c:pt idx="1624" formatCode="General">
                  <c:v>349</c:v>
                </c:pt>
                <c:pt idx="1625" formatCode="General">
                  <c:v>349</c:v>
                </c:pt>
                <c:pt idx="1626" formatCode="General">
                  <c:v>349</c:v>
                </c:pt>
                <c:pt idx="1627" formatCode="General">
                  <c:v>349</c:v>
                </c:pt>
                <c:pt idx="1628" formatCode="General">
                  <c:v>349</c:v>
                </c:pt>
                <c:pt idx="1629" formatCode="General">
                  <c:v>349.25</c:v>
                </c:pt>
                <c:pt idx="1630" formatCode="General">
                  <c:v>349.25</c:v>
                </c:pt>
                <c:pt idx="1631" formatCode="General">
                  <c:v>349.25</c:v>
                </c:pt>
                <c:pt idx="1632" formatCode="General">
                  <c:v>349.25</c:v>
                </c:pt>
                <c:pt idx="1633" formatCode="General">
                  <c:v>349.25</c:v>
                </c:pt>
                <c:pt idx="1634" formatCode="General">
                  <c:v>349.25</c:v>
                </c:pt>
                <c:pt idx="1635" formatCode="General">
                  <c:v>349.25</c:v>
                </c:pt>
                <c:pt idx="1636" formatCode="General">
                  <c:v>349.25</c:v>
                </c:pt>
                <c:pt idx="1637" formatCode="General">
                  <c:v>349.25</c:v>
                </c:pt>
                <c:pt idx="1638" formatCode="General">
                  <c:v>349.25</c:v>
                </c:pt>
                <c:pt idx="1639" formatCode="General">
                  <c:v>349.25</c:v>
                </c:pt>
                <c:pt idx="1640" formatCode="General">
                  <c:v>349.25</c:v>
                </c:pt>
                <c:pt idx="1641" formatCode="General">
                  <c:v>349.25</c:v>
                </c:pt>
                <c:pt idx="1642" formatCode="General">
                  <c:v>349.25</c:v>
                </c:pt>
                <c:pt idx="1643" formatCode="General">
                  <c:v>349.25</c:v>
                </c:pt>
                <c:pt idx="1644" formatCode="General">
                  <c:v>349.25</c:v>
                </c:pt>
                <c:pt idx="1645" formatCode="General">
                  <c:v>349.25</c:v>
                </c:pt>
                <c:pt idx="1646" formatCode="General">
                  <c:v>349.25</c:v>
                </c:pt>
                <c:pt idx="1647" formatCode="General">
                  <c:v>349.25</c:v>
                </c:pt>
                <c:pt idx="1648" formatCode="General">
                  <c:v>349.25</c:v>
                </c:pt>
                <c:pt idx="1649" formatCode="General">
                  <c:v>349.25</c:v>
                </c:pt>
                <c:pt idx="1650" formatCode="General">
                  <c:v>349.25</c:v>
                </c:pt>
                <c:pt idx="1651" formatCode="General">
                  <c:v>349.25</c:v>
                </c:pt>
                <c:pt idx="1652" formatCode="General">
                  <c:v>349.25</c:v>
                </c:pt>
                <c:pt idx="1653" formatCode="General">
                  <c:v>349.25</c:v>
                </c:pt>
                <c:pt idx="1654" formatCode="General">
                  <c:v>349.25</c:v>
                </c:pt>
                <c:pt idx="1655" formatCode="General">
                  <c:v>349.25</c:v>
                </c:pt>
                <c:pt idx="1656" formatCode="General">
                  <c:v>349.25</c:v>
                </c:pt>
                <c:pt idx="1657" formatCode="General">
                  <c:v>349.25</c:v>
                </c:pt>
                <c:pt idx="1658" formatCode="General">
                  <c:v>349.25</c:v>
                </c:pt>
                <c:pt idx="1659" formatCode="General">
                  <c:v>349.25</c:v>
                </c:pt>
                <c:pt idx="1660" formatCode="General">
                  <c:v>349.25</c:v>
                </c:pt>
                <c:pt idx="1661" formatCode="General">
                  <c:v>349.25</c:v>
                </c:pt>
                <c:pt idx="1662" formatCode="General">
                  <c:v>349.25</c:v>
                </c:pt>
                <c:pt idx="1663" formatCode="General">
                  <c:v>349.25</c:v>
                </c:pt>
                <c:pt idx="1664" formatCode="General">
                  <c:v>349.25</c:v>
                </c:pt>
                <c:pt idx="1665" formatCode="General">
                  <c:v>349.25</c:v>
                </c:pt>
                <c:pt idx="1666" formatCode="General">
                  <c:v>349.25</c:v>
                </c:pt>
                <c:pt idx="1667" formatCode="General">
                  <c:v>349.25</c:v>
                </c:pt>
                <c:pt idx="1668" formatCode="General">
                  <c:v>349.25</c:v>
                </c:pt>
                <c:pt idx="1669" formatCode="General">
                  <c:v>349.25</c:v>
                </c:pt>
                <c:pt idx="1670" formatCode="General">
                  <c:v>349.25</c:v>
                </c:pt>
                <c:pt idx="1671" formatCode="General">
                  <c:v>349.25</c:v>
                </c:pt>
                <c:pt idx="1672" formatCode="General">
                  <c:v>349.25</c:v>
                </c:pt>
                <c:pt idx="1673" formatCode="General">
                  <c:v>349.25</c:v>
                </c:pt>
                <c:pt idx="1674" formatCode="General">
                  <c:v>349.25</c:v>
                </c:pt>
                <c:pt idx="1675" formatCode="General">
                  <c:v>349.25</c:v>
                </c:pt>
                <c:pt idx="1676" formatCode="General">
                  <c:v>349.25</c:v>
                </c:pt>
                <c:pt idx="1677" formatCode="General">
                  <c:v>349.25</c:v>
                </c:pt>
                <c:pt idx="1678" formatCode="General">
                  <c:v>349.25</c:v>
                </c:pt>
                <c:pt idx="1679" formatCode="General">
                  <c:v>349.25</c:v>
                </c:pt>
                <c:pt idx="1680" formatCode="General">
                  <c:v>349.25</c:v>
                </c:pt>
                <c:pt idx="1681" formatCode="General">
                  <c:v>349.25</c:v>
                </c:pt>
                <c:pt idx="1682" formatCode="General">
                  <c:v>349.25</c:v>
                </c:pt>
                <c:pt idx="1683" formatCode="General">
                  <c:v>349.25</c:v>
                </c:pt>
                <c:pt idx="1684" formatCode="General">
                  <c:v>349.25</c:v>
                </c:pt>
                <c:pt idx="1685" formatCode="General">
                  <c:v>349.25</c:v>
                </c:pt>
                <c:pt idx="1686" formatCode="General">
                  <c:v>349.25</c:v>
                </c:pt>
                <c:pt idx="1687" formatCode="General">
                  <c:v>349.25</c:v>
                </c:pt>
                <c:pt idx="1688" formatCode="General">
                  <c:v>349.25</c:v>
                </c:pt>
                <c:pt idx="1689" formatCode="General">
                  <c:v>349.25</c:v>
                </c:pt>
                <c:pt idx="1690" formatCode="General">
                  <c:v>349.25</c:v>
                </c:pt>
                <c:pt idx="1691" formatCode="General">
                  <c:v>349.25</c:v>
                </c:pt>
                <c:pt idx="1692" formatCode="General">
                  <c:v>349.25</c:v>
                </c:pt>
                <c:pt idx="1693" formatCode="General">
                  <c:v>349.25</c:v>
                </c:pt>
                <c:pt idx="1694" formatCode="General">
                  <c:v>349.25</c:v>
                </c:pt>
                <c:pt idx="1695" formatCode="General">
                  <c:v>349.25</c:v>
                </c:pt>
                <c:pt idx="1696" formatCode="General">
                  <c:v>349.25</c:v>
                </c:pt>
                <c:pt idx="1697" formatCode="General">
                  <c:v>349.25</c:v>
                </c:pt>
                <c:pt idx="1698" formatCode="General">
                  <c:v>349.25</c:v>
                </c:pt>
                <c:pt idx="1699" formatCode="General">
                  <c:v>349.25</c:v>
                </c:pt>
                <c:pt idx="1700" formatCode="General">
                  <c:v>349.25</c:v>
                </c:pt>
                <c:pt idx="1701" formatCode="General">
                  <c:v>349.25</c:v>
                </c:pt>
                <c:pt idx="1702" formatCode="General">
                  <c:v>349.25</c:v>
                </c:pt>
                <c:pt idx="1703" formatCode="General">
                  <c:v>349.25</c:v>
                </c:pt>
                <c:pt idx="1704" formatCode="General">
                  <c:v>349.25</c:v>
                </c:pt>
                <c:pt idx="1705" formatCode="General">
                  <c:v>349.25</c:v>
                </c:pt>
                <c:pt idx="1706" formatCode="General">
                  <c:v>349.25</c:v>
                </c:pt>
                <c:pt idx="1707" formatCode="General">
                  <c:v>349.25</c:v>
                </c:pt>
                <c:pt idx="1708" formatCode="General">
                  <c:v>349.25</c:v>
                </c:pt>
                <c:pt idx="1709" formatCode="General">
                  <c:v>349.25</c:v>
                </c:pt>
                <c:pt idx="1710" formatCode="General">
                  <c:v>349.25</c:v>
                </c:pt>
                <c:pt idx="1711" formatCode="General">
                  <c:v>349.25</c:v>
                </c:pt>
                <c:pt idx="1712" formatCode="General">
                  <c:v>349.25</c:v>
                </c:pt>
                <c:pt idx="1713" formatCode="General">
                  <c:v>349.25</c:v>
                </c:pt>
                <c:pt idx="1714" formatCode="General">
                  <c:v>349.25</c:v>
                </c:pt>
                <c:pt idx="1715" formatCode="General">
                  <c:v>349.25</c:v>
                </c:pt>
                <c:pt idx="1716" formatCode="General">
                  <c:v>349.25</c:v>
                </c:pt>
                <c:pt idx="1717" formatCode="General">
                  <c:v>349.25</c:v>
                </c:pt>
                <c:pt idx="1718" formatCode="General">
                  <c:v>349.25</c:v>
                </c:pt>
                <c:pt idx="1719" formatCode="General">
                  <c:v>349.25</c:v>
                </c:pt>
                <c:pt idx="1720" formatCode="General">
                  <c:v>349.25</c:v>
                </c:pt>
                <c:pt idx="1721" formatCode="General">
                  <c:v>465.66666670000001</c:v>
                </c:pt>
                <c:pt idx="1722" formatCode="General">
                  <c:v>465.66666670000001</c:v>
                </c:pt>
                <c:pt idx="1723" formatCode="General">
                  <c:v>465.66666670000001</c:v>
                </c:pt>
                <c:pt idx="1724" formatCode="General">
                  <c:v>465.66666670000001</c:v>
                </c:pt>
                <c:pt idx="1725" formatCode="General">
                  <c:v>465.66666670000001</c:v>
                </c:pt>
                <c:pt idx="1726" formatCode="General">
                  <c:v>465.66666670000001</c:v>
                </c:pt>
                <c:pt idx="1727" formatCode="General">
                  <c:v>465.66666670000001</c:v>
                </c:pt>
                <c:pt idx="1728" formatCode="General">
                  <c:v>465.66666670000001</c:v>
                </c:pt>
                <c:pt idx="1729" formatCode="General">
                  <c:v>465.66666670000001</c:v>
                </c:pt>
                <c:pt idx="1730" formatCode="General">
                  <c:v>465.66666670000001</c:v>
                </c:pt>
                <c:pt idx="1731" formatCode="General">
                  <c:v>465.66666670000001</c:v>
                </c:pt>
                <c:pt idx="1732" formatCode="General">
                  <c:v>465.66666670000001</c:v>
                </c:pt>
                <c:pt idx="1733" formatCode="General">
                  <c:v>465.66666670000001</c:v>
                </c:pt>
                <c:pt idx="1734" formatCode="General">
                  <c:v>465.66666670000001</c:v>
                </c:pt>
                <c:pt idx="1735" formatCode="General">
                  <c:v>465.66666670000001</c:v>
                </c:pt>
                <c:pt idx="1736" formatCode="General">
                  <c:v>465.66666670000001</c:v>
                </c:pt>
                <c:pt idx="1737" formatCode="General">
                  <c:v>465.66666670000001</c:v>
                </c:pt>
                <c:pt idx="1738" formatCode="General">
                  <c:v>465.66666670000001</c:v>
                </c:pt>
                <c:pt idx="1739" formatCode="General">
                  <c:v>465.66666670000001</c:v>
                </c:pt>
                <c:pt idx="1740" formatCode="General">
                  <c:v>465.66666670000001</c:v>
                </c:pt>
                <c:pt idx="1741" formatCode="General">
                  <c:v>465.66666670000001</c:v>
                </c:pt>
                <c:pt idx="1742" formatCode="General">
                  <c:v>466</c:v>
                </c:pt>
                <c:pt idx="1743" formatCode="General">
                  <c:v>466</c:v>
                </c:pt>
                <c:pt idx="1744" formatCode="General">
                  <c:v>466</c:v>
                </c:pt>
                <c:pt idx="1745" formatCode="General">
                  <c:v>466</c:v>
                </c:pt>
                <c:pt idx="1746" formatCode="General">
                  <c:v>466</c:v>
                </c:pt>
                <c:pt idx="1747" formatCode="General">
                  <c:v>466</c:v>
                </c:pt>
                <c:pt idx="1748" formatCode="General">
                  <c:v>466</c:v>
                </c:pt>
                <c:pt idx="1749" formatCode="General">
                  <c:v>466</c:v>
                </c:pt>
                <c:pt idx="1750" formatCode="General">
                  <c:v>466</c:v>
                </c:pt>
                <c:pt idx="1751" formatCode="General">
                  <c:v>466</c:v>
                </c:pt>
                <c:pt idx="1752" formatCode="General">
                  <c:v>699</c:v>
                </c:pt>
                <c:pt idx="1753" formatCode="General">
                  <c:v>699</c:v>
                </c:pt>
                <c:pt idx="1754" formatCode="General">
                  <c:v>699</c:v>
                </c:pt>
                <c:pt idx="1755" formatCode="General">
                  <c:v>699</c:v>
                </c:pt>
                <c:pt idx="1756" formatCode="General">
                  <c:v>699</c:v>
                </c:pt>
                <c:pt idx="1757" formatCode="General">
                  <c:v>699</c:v>
                </c:pt>
                <c:pt idx="1758" formatCode="General">
                  <c:v>699</c:v>
                </c:pt>
                <c:pt idx="1759" formatCode="General">
                  <c:v>699</c:v>
                </c:pt>
                <c:pt idx="1760" formatCode="General">
                  <c:v>699</c:v>
                </c:pt>
                <c:pt idx="1761" formatCode="General">
                  <c:v>699</c:v>
                </c:pt>
                <c:pt idx="1762" formatCode="General">
                  <c:v>699</c:v>
                </c:pt>
                <c:pt idx="1763" formatCode="General">
                  <c:v>699</c:v>
                </c:pt>
                <c:pt idx="1764" formatCode="General">
                  <c:v>699</c:v>
                </c:pt>
                <c:pt idx="1765" formatCode="General">
                  <c:v>699</c:v>
                </c:pt>
                <c:pt idx="1766" formatCode="General">
                  <c:v>699</c:v>
                </c:pt>
                <c:pt idx="1767" formatCode="General">
                  <c:v>699</c:v>
                </c:pt>
                <c:pt idx="1768" formatCode="General">
                  <c:v>699</c:v>
                </c:pt>
                <c:pt idx="1769" formatCode="General">
                  <c:v>699</c:v>
                </c:pt>
                <c:pt idx="1770" formatCode="General">
                  <c:v>699</c:v>
                </c:pt>
                <c:pt idx="1771" formatCode="General">
                  <c:v>699</c:v>
                </c:pt>
                <c:pt idx="1772" formatCode="General">
                  <c:v>699</c:v>
                </c:pt>
                <c:pt idx="1773" formatCode="General">
                  <c:v>699.5</c:v>
                </c:pt>
                <c:pt idx="1774" formatCode="General">
                  <c:v>699.5</c:v>
                </c:pt>
                <c:pt idx="1775" formatCode="General">
                  <c:v>699.5</c:v>
                </c:pt>
                <c:pt idx="1776" formatCode="General">
                  <c:v>699.5</c:v>
                </c:pt>
                <c:pt idx="1777" formatCode="General">
                  <c:v>699.5</c:v>
                </c:pt>
                <c:pt idx="1778" formatCode="General">
                  <c:v>699.5</c:v>
                </c:pt>
                <c:pt idx="1779" formatCode="General">
                  <c:v>699.5</c:v>
                </c:pt>
                <c:pt idx="1780" formatCode="General">
                  <c:v>699.5</c:v>
                </c:pt>
                <c:pt idx="1781" formatCode="General">
                  <c:v>699.5</c:v>
                </c:pt>
                <c:pt idx="1782" formatCode="General">
                  <c:v>699.5</c:v>
                </c:pt>
                <c:pt idx="1783" formatCode="General">
                  <c:v>699.5</c:v>
                </c:pt>
                <c:pt idx="1784" formatCode="General">
                  <c:v>699.5</c:v>
                </c:pt>
                <c:pt idx="1785" formatCode="General">
                  <c:v>699.5</c:v>
                </c:pt>
                <c:pt idx="1786" formatCode="General">
                  <c:v>699.5</c:v>
                </c:pt>
                <c:pt idx="1787" formatCode="General">
                  <c:v>699.5</c:v>
                </c:pt>
                <c:pt idx="1788" formatCode="General">
                  <c:v>699.5</c:v>
                </c:pt>
                <c:pt idx="1789" formatCode="General">
                  <c:v>699.5</c:v>
                </c:pt>
                <c:pt idx="1790" formatCode="General">
                  <c:v>699.5</c:v>
                </c:pt>
                <c:pt idx="1791" formatCode="General">
                  <c:v>699.5</c:v>
                </c:pt>
                <c:pt idx="1792" formatCode="General">
                  <c:v>699.5</c:v>
                </c:pt>
                <c:pt idx="1793" formatCode="General">
                  <c:v>699.5</c:v>
                </c:pt>
                <c:pt idx="1794" formatCode="General">
                  <c:v>699.5</c:v>
                </c:pt>
                <c:pt idx="1795" formatCode="General">
                  <c:v>699.5</c:v>
                </c:pt>
                <c:pt idx="1796" formatCode="General">
                  <c:v>699.5</c:v>
                </c:pt>
                <c:pt idx="1797" formatCode="General">
                  <c:v>699.5</c:v>
                </c:pt>
                <c:pt idx="1798" formatCode="General">
                  <c:v>699.5</c:v>
                </c:pt>
                <c:pt idx="1799" formatCode="General">
                  <c:v>699.5</c:v>
                </c:pt>
                <c:pt idx="1800" formatCode="General">
                  <c:v>699.5</c:v>
                </c:pt>
                <c:pt idx="1801" formatCode="General">
                  <c:v>699.5</c:v>
                </c:pt>
                <c:pt idx="1802" formatCode="General">
                  <c:v>699.5</c:v>
                </c:pt>
                <c:pt idx="1803" formatCode="General">
                  <c:v>699.5</c:v>
                </c:pt>
                <c:pt idx="1804" formatCode="General">
                  <c:v>699.5</c:v>
                </c:pt>
                <c:pt idx="1805" formatCode="General">
                  <c:v>699.5</c:v>
                </c:pt>
                <c:pt idx="1806" formatCode="General">
                  <c:v>699.5</c:v>
                </c:pt>
                <c:pt idx="1807" formatCode="General">
                  <c:v>699.5</c:v>
                </c:pt>
                <c:pt idx="1808" formatCode="General">
                  <c:v>699.5</c:v>
                </c:pt>
                <c:pt idx="1809" formatCode="General">
                  <c:v>699.5</c:v>
                </c:pt>
                <c:pt idx="1810" formatCode="General">
                  <c:v>699.5</c:v>
                </c:pt>
                <c:pt idx="1811" formatCode="General">
                  <c:v>699.5</c:v>
                </c:pt>
                <c:pt idx="1812" formatCode="General">
                  <c:v>699.5</c:v>
                </c:pt>
                <c:pt idx="1813" formatCode="General">
                  <c:v>699.5</c:v>
                </c:pt>
                <c:pt idx="1814" formatCode="General">
                  <c:v>699.5</c:v>
                </c:pt>
                <c:pt idx="1815" formatCode="General">
                  <c:v>699.5</c:v>
                </c:pt>
                <c:pt idx="1816" formatCode="General">
                  <c:v>699.5</c:v>
                </c:pt>
                <c:pt idx="1817" formatCode="General">
                  <c:v>699.5</c:v>
                </c:pt>
                <c:pt idx="1818" formatCode="General">
                  <c:v>699.5</c:v>
                </c:pt>
                <c:pt idx="1819" formatCode="General">
                  <c:v>699.5</c:v>
                </c:pt>
                <c:pt idx="1820" formatCode="General">
                  <c:v>699.5</c:v>
                </c:pt>
                <c:pt idx="1821" formatCode="General">
                  <c:v>699.5</c:v>
                </c:pt>
                <c:pt idx="1822" formatCode="General">
                  <c:v>699.5</c:v>
                </c:pt>
                <c:pt idx="1823" formatCode="General">
                  <c:v>699.5</c:v>
                </c:pt>
                <c:pt idx="1824" formatCode="General">
                  <c:v>699.5</c:v>
                </c:pt>
                <c:pt idx="1825" formatCode="General">
                  <c:v>699.5</c:v>
                </c:pt>
                <c:pt idx="1826" formatCode="General">
                  <c:v>699.5</c:v>
                </c:pt>
                <c:pt idx="1827" formatCode="General">
                  <c:v>699.5</c:v>
                </c:pt>
                <c:pt idx="1828" formatCode="General">
                  <c:v>699.5</c:v>
                </c:pt>
                <c:pt idx="1829" formatCode="General">
                  <c:v>699.5</c:v>
                </c:pt>
                <c:pt idx="1830" formatCode="General">
                  <c:v>699.5</c:v>
                </c:pt>
                <c:pt idx="1831" formatCode="General">
                  <c:v>699.5</c:v>
                </c:pt>
                <c:pt idx="1832" formatCode="General">
                  <c:v>699.5</c:v>
                </c:pt>
                <c:pt idx="1833" formatCode="General">
                  <c:v>699.5</c:v>
                </c:pt>
                <c:pt idx="1834" formatCode="General">
                  <c:v>699.5</c:v>
                </c:pt>
                <c:pt idx="1835" formatCode="General">
                  <c:v>699.5</c:v>
                </c:pt>
                <c:pt idx="1836" formatCode="General">
                  <c:v>699.5</c:v>
                </c:pt>
                <c:pt idx="1837" formatCode="General">
                  <c:v>699.5</c:v>
                </c:pt>
                <c:pt idx="1838" formatCode="General">
                  <c:v>699.5</c:v>
                </c:pt>
                <c:pt idx="1839" formatCode="General">
                  <c:v>699.5</c:v>
                </c:pt>
                <c:pt idx="1840" formatCode="General">
                  <c:v>699.5</c:v>
                </c:pt>
                <c:pt idx="1841" formatCode="General">
                  <c:v>699.5</c:v>
                </c:pt>
                <c:pt idx="1842" formatCode="General">
                  <c:v>699.5</c:v>
                </c:pt>
                <c:pt idx="1843" formatCode="General">
                  <c:v>699.5</c:v>
                </c:pt>
                <c:pt idx="1844" formatCode="General">
                  <c:v>699.5</c:v>
                </c:pt>
                <c:pt idx="1845" formatCode="General">
                  <c:v>699.5</c:v>
                </c:pt>
                <c:pt idx="1846" formatCode="General">
                  <c:v>699.5</c:v>
                </c:pt>
                <c:pt idx="1847" formatCode="General">
                  <c:v>699.5</c:v>
                </c:pt>
                <c:pt idx="1848" formatCode="General">
                  <c:v>699.5</c:v>
                </c:pt>
                <c:pt idx="1849" formatCode="General">
                  <c:v>699.5</c:v>
                </c:pt>
                <c:pt idx="1850" formatCode="General">
                  <c:v>699.5</c:v>
                </c:pt>
                <c:pt idx="1851" formatCode="General">
                  <c:v>699.5</c:v>
                </c:pt>
                <c:pt idx="1852" formatCode="General">
                  <c:v>699.5</c:v>
                </c:pt>
                <c:pt idx="1853" formatCode="General">
                  <c:v>699.5</c:v>
                </c:pt>
                <c:pt idx="1854" formatCode="General">
                  <c:v>699.5</c:v>
                </c:pt>
                <c:pt idx="1855" formatCode="General">
                  <c:v>699.5</c:v>
                </c:pt>
                <c:pt idx="1856" formatCode="General">
                  <c:v>699.5</c:v>
                </c:pt>
                <c:pt idx="1857" formatCode="General">
                  <c:v>699.5</c:v>
                </c:pt>
                <c:pt idx="1858" formatCode="General">
                  <c:v>699.5</c:v>
                </c:pt>
                <c:pt idx="1859" formatCode="General">
                  <c:v>699.5</c:v>
                </c:pt>
                <c:pt idx="1860" formatCode="General">
                  <c:v>699.5</c:v>
                </c:pt>
                <c:pt idx="1861" formatCode="General">
                  <c:v>699.5</c:v>
                </c:pt>
                <c:pt idx="1862" formatCode="General">
                  <c:v>699.5</c:v>
                </c:pt>
                <c:pt idx="1863" formatCode="General">
                  <c:v>699.5</c:v>
                </c:pt>
                <c:pt idx="1864" formatCode="General">
                  <c:v>699.5</c:v>
                </c:pt>
                <c:pt idx="1865" formatCode="General">
                  <c:v>699.5</c:v>
                </c:pt>
                <c:pt idx="1866" formatCode="General">
                  <c:v>699.5</c:v>
                </c:pt>
                <c:pt idx="1867" formatCode="General">
                  <c:v>699.5</c:v>
                </c:pt>
                <c:pt idx="1868" formatCode="General">
                  <c:v>699.5</c:v>
                </c:pt>
                <c:pt idx="1869" formatCode="General">
                  <c:v>699.5</c:v>
                </c:pt>
                <c:pt idx="1870" formatCode="General">
                  <c:v>699.5</c:v>
                </c:pt>
                <c:pt idx="1871" formatCode="General">
                  <c:v>699.5</c:v>
                </c:pt>
                <c:pt idx="1872" formatCode="General">
                  <c:v>699.5</c:v>
                </c:pt>
                <c:pt idx="1873" formatCode="General">
                  <c:v>699.5</c:v>
                </c:pt>
                <c:pt idx="1874" formatCode="General">
                  <c:v>699.5</c:v>
                </c:pt>
                <c:pt idx="1875" formatCode="General">
                  <c:v>699.5</c:v>
                </c:pt>
                <c:pt idx="1876" formatCode="General">
                  <c:v>699.5</c:v>
                </c:pt>
                <c:pt idx="1877" formatCode="General">
                  <c:v>699.5</c:v>
                </c:pt>
                <c:pt idx="1878" formatCode="General">
                  <c:v>699.5</c:v>
                </c:pt>
                <c:pt idx="1879" formatCode="General">
                  <c:v>699.5</c:v>
                </c:pt>
                <c:pt idx="1880" formatCode="General">
                  <c:v>699.5</c:v>
                </c:pt>
                <c:pt idx="1881" formatCode="General">
                  <c:v>699.5</c:v>
                </c:pt>
                <c:pt idx="1882" formatCode="General">
                  <c:v>699.5</c:v>
                </c:pt>
                <c:pt idx="1883" formatCode="General">
                  <c:v>699.5</c:v>
                </c:pt>
                <c:pt idx="1884" formatCode="General">
                  <c:v>699.5</c:v>
                </c:pt>
                <c:pt idx="1885" formatCode="General">
                  <c:v>699.5</c:v>
                </c:pt>
                <c:pt idx="1886" formatCode="General">
                  <c:v>699.5</c:v>
                </c:pt>
                <c:pt idx="1887" formatCode="General">
                  <c:v>699.5</c:v>
                </c:pt>
                <c:pt idx="1888" formatCode="General">
                  <c:v>699.5</c:v>
                </c:pt>
                <c:pt idx="1889" formatCode="General">
                  <c:v>699.5</c:v>
                </c:pt>
                <c:pt idx="1890" formatCode="General">
                  <c:v>699.5</c:v>
                </c:pt>
                <c:pt idx="1891" formatCode="General">
                  <c:v>699.5</c:v>
                </c:pt>
                <c:pt idx="1892" formatCode="General">
                  <c:v>699.5</c:v>
                </c:pt>
                <c:pt idx="1893" formatCode="General">
                  <c:v>699.5</c:v>
                </c:pt>
                <c:pt idx="1894" formatCode="General">
                  <c:v>699.5</c:v>
                </c:pt>
                <c:pt idx="1895" formatCode="General">
                  <c:v>699.5</c:v>
                </c:pt>
                <c:pt idx="1896" formatCode="General">
                  <c:v>699.5</c:v>
                </c:pt>
                <c:pt idx="1897" formatCode="General">
                  <c:v>699.5</c:v>
                </c:pt>
                <c:pt idx="1898" formatCode="General">
                  <c:v>699.5</c:v>
                </c:pt>
                <c:pt idx="1899" formatCode="General">
                  <c:v>699.5</c:v>
                </c:pt>
                <c:pt idx="1900" formatCode="General">
                  <c:v>699.5</c:v>
                </c:pt>
                <c:pt idx="1901" formatCode="General">
                  <c:v>699.5</c:v>
                </c:pt>
                <c:pt idx="1902" formatCode="General">
                  <c:v>699.5</c:v>
                </c:pt>
                <c:pt idx="1903" formatCode="General">
                  <c:v>699.5</c:v>
                </c:pt>
                <c:pt idx="1904" formatCode="General">
                  <c:v>699.5</c:v>
                </c:pt>
                <c:pt idx="1905" formatCode="General">
                  <c:v>699.5</c:v>
                </c:pt>
                <c:pt idx="1906" formatCode="General">
                  <c:v>699.5</c:v>
                </c:pt>
                <c:pt idx="1907" formatCode="General">
                  <c:v>699.5</c:v>
                </c:pt>
                <c:pt idx="1908" formatCode="General">
                  <c:v>699.5</c:v>
                </c:pt>
                <c:pt idx="1909" formatCode="General">
                  <c:v>699.5</c:v>
                </c:pt>
                <c:pt idx="1910" formatCode="General">
                  <c:v>699.5</c:v>
                </c:pt>
                <c:pt idx="1911" formatCode="General">
                  <c:v>699.5</c:v>
                </c:pt>
                <c:pt idx="1912" formatCode="General">
                  <c:v>699.5</c:v>
                </c:pt>
                <c:pt idx="1913" formatCode="General">
                  <c:v>699.5</c:v>
                </c:pt>
                <c:pt idx="1914" formatCode="General">
                  <c:v>699.5</c:v>
                </c:pt>
                <c:pt idx="1915" formatCode="General">
                  <c:v>699.5</c:v>
                </c:pt>
                <c:pt idx="1916" formatCode="General">
                  <c:v>699.5</c:v>
                </c:pt>
                <c:pt idx="1917" formatCode="General">
                  <c:v>699.5</c:v>
                </c:pt>
                <c:pt idx="1918" formatCode="General">
                  <c:v>699.5</c:v>
                </c:pt>
                <c:pt idx="1919" formatCode="General">
                  <c:v>699.5</c:v>
                </c:pt>
                <c:pt idx="1920" formatCode="General">
                  <c:v>699.5</c:v>
                </c:pt>
                <c:pt idx="1921" formatCode="General">
                  <c:v>699.5</c:v>
                </c:pt>
                <c:pt idx="1922" formatCode="General">
                  <c:v>699.5</c:v>
                </c:pt>
                <c:pt idx="1923" formatCode="General">
                  <c:v>699.5</c:v>
                </c:pt>
                <c:pt idx="1924" formatCode="General">
                  <c:v>699.5</c:v>
                </c:pt>
                <c:pt idx="1925" formatCode="General">
                  <c:v>699.5</c:v>
                </c:pt>
                <c:pt idx="1926" formatCode="General">
                  <c:v>699.5</c:v>
                </c:pt>
                <c:pt idx="1927" formatCode="General">
                  <c:v>699.5</c:v>
                </c:pt>
                <c:pt idx="1928" formatCode="General">
                  <c:v>699.5</c:v>
                </c:pt>
                <c:pt idx="1929" formatCode="General">
                  <c:v>699.5</c:v>
                </c:pt>
                <c:pt idx="1930" formatCode="General">
                  <c:v>699.5</c:v>
                </c:pt>
                <c:pt idx="1931" formatCode="General">
                  <c:v>699.5</c:v>
                </c:pt>
                <c:pt idx="1932" formatCode="General">
                  <c:v>699.5</c:v>
                </c:pt>
                <c:pt idx="1933" formatCode="General">
                  <c:v>699.5</c:v>
                </c:pt>
                <c:pt idx="1934" formatCode="General">
                  <c:v>699.5</c:v>
                </c:pt>
                <c:pt idx="1935" formatCode="General">
                  <c:v>699.5</c:v>
                </c:pt>
                <c:pt idx="1936" formatCode="General">
                  <c:v>699.5</c:v>
                </c:pt>
                <c:pt idx="1937" formatCode="General">
                  <c:v>699.5</c:v>
                </c:pt>
                <c:pt idx="1938" formatCode="General">
                  <c:v>699.5</c:v>
                </c:pt>
                <c:pt idx="1939" formatCode="General">
                  <c:v>699.5</c:v>
                </c:pt>
                <c:pt idx="1940" formatCode="General">
                  <c:v>699.5</c:v>
                </c:pt>
                <c:pt idx="1941" formatCode="General">
                  <c:v>699.5</c:v>
                </c:pt>
                <c:pt idx="1942" formatCode="General">
                  <c:v>699.5</c:v>
                </c:pt>
                <c:pt idx="1943" formatCode="General">
                  <c:v>699.5</c:v>
                </c:pt>
                <c:pt idx="1944" formatCode="General">
                  <c:v>699.5</c:v>
                </c:pt>
                <c:pt idx="1945" formatCode="General">
                  <c:v>699.5</c:v>
                </c:pt>
                <c:pt idx="1946" formatCode="General">
                  <c:v>699.5</c:v>
                </c:pt>
                <c:pt idx="1947" formatCode="General">
                  <c:v>699.5</c:v>
                </c:pt>
                <c:pt idx="1948" formatCode="General">
                  <c:v>699.5</c:v>
                </c:pt>
                <c:pt idx="1949" formatCode="General">
                  <c:v>699.5</c:v>
                </c:pt>
                <c:pt idx="1950" formatCode="General">
                  <c:v>699.5</c:v>
                </c:pt>
                <c:pt idx="1951" formatCode="General">
                  <c:v>699.5</c:v>
                </c:pt>
                <c:pt idx="1952" formatCode="General">
                  <c:v>699.5</c:v>
                </c:pt>
                <c:pt idx="1953" formatCode="General">
                  <c:v>699.5</c:v>
                </c:pt>
                <c:pt idx="1954" formatCode="General">
                  <c:v>699.5</c:v>
                </c:pt>
                <c:pt idx="1955" formatCode="General">
                  <c:v>699.5</c:v>
                </c:pt>
                <c:pt idx="1956" formatCode="General">
                  <c:v>699.5</c:v>
                </c:pt>
                <c:pt idx="1957" formatCode="General">
                  <c:v>699.5</c:v>
                </c:pt>
                <c:pt idx="1958" formatCode="General">
                  <c:v>699.5</c:v>
                </c:pt>
                <c:pt idx="1959" formatCode="General">
                  <c:v>699.5</c:v>
                </c:pt>
                <c:pt idx="1960" formatCode="General">
                  <c:v>699.5</c:v>
                </c:pt>
                <c:pt idx="1961" formatCode="General">
                  <c:v>699.5</c:v>
                </c:pt>
                <c:pt idx="1962" formatCode="General">
                  <c:v>699.5</c:v>
                </c:pt>
                <c:pt idx="1963" formatCode="General">
                  <c:v>699.5</c:v>
                </c:pt>
                <c:pt idx="1964" formatCode="General">
                  <c:v>699.5</c:v>
                </c:pt>
                <c:pt idx="1965" formatCode="General">
                  <c:v>699.5</c:v>
                </c:pt>
                <c:pt idx="1966" formatCode="General">
                  <c:v>699.5</c:v>
                </c:pt>
                <c:pt idx="1967" formatCode="General">
                  <c:v>699.5</c:v>
                </c:pt>
                <c:pt idx="1968" formatCode="General">
                  <c:v>699.5</c:v>
                </c:pt>
                <c:pt idx="1969" formatCode="General">
                  <c:v>699.5</c:v>
                </c:pt>
                <c:pt idx="1970" formatCode="General">
                  <c:v>699.5</c:v>
                </c:pt>
                <c:pt idx="1971" formatCode="General">
                  <c:v>699.5</c:v>
                </c:pt>
                <c:pt idx="1972" formatCode="General">
                  <c:v>699.5</c:v>
                </c:pt>
                <c:pt idx="1973" formatCode="General">
                  <c:v>699.5</c:v>
                </c:pt>
                <c:pt idx="1974" formatCode="General">
                  <c:v>699.5</c:v>
                </c:pt>
                <c:pt idx="1975" formatCode="General">
                  <c:v>699.5</c:v>
                </c:pt>
                <c:pt idx="1976" formatCode="General">
                  <c:v>699.5</c:v>
                </c:pt>
                <c:pt idx="1977" formatCode="General">
                  <c:v>699.5</c:v>
                </c:pt>
                <c:pt idx="1978" formatCode="General">
                  <c:v>699.5</c:v>
                </c:pt>
                <c:pt idx="1979" formatCode="General">
                  <c:v>699.5</c:v>
                </c:pt>
                <c:pt idx="1980" formatCode="General">
                  <c:v>699.5</c:v>
                </c:pt>
                <c:pt idx="1981" formatCode="General">
                  <c:v>699.5</c:v>
                </c:pt>
                <c:pt idx="1982" formatCode="General">
                  <c:v>699.5</c:v>
                </c:pt>
                <c:pt idx="1983" formatCode="General">
                  <c:v>699.5</c:v>
                </c:pt>
                <c:pt idx="1984" formatCode="General">
                  <c:v>699.5</c:v>
                </c:pt>
                <c:pt idx="1985" formatCode="General">
                  <c:v>699.5</c:v>
                </c:pt>
                <c:pt idx="1986" formatCode="General">
                  <c:v>699.5</c:v>
                </c:pt>
                <c:pt idx="1987" formatCode="General">
                  <c:v>699.5</c:v>
                </c:pt>
                <c:pt idx="1988" formatCode="General">
                  <c:v>699.5</c:v>
                </c:pt>
                <c:pt idx="1989" formatCode="General">
                  <c:v>699.5</c:v>
                </c:pt>
                <c:pt idx="1990" formatCode="General">
                  <c:v>699.5</c:v>
                </c:pt>
                <c:pt idx="1991" formatCode="General">
                  <c:v>699.5</c:v>
                </c:pt>
                <c:pt idx="1992" formatCode="General">
                  <c:v>699.5</c:v>
                </c:pt>
                <c:pt idx="1993" formatCode="General">
                  <c:v>699.5</c:v>
                </c:pt>
                <c:pt idx="1994" formatCode="General">
                  <c:v>699.5</c:v>
                </c:pt>
                <c:pt idx="1995" formatCode="General">
                  <c:v>699.5</c:v>
                </c:pt>
                <c:pt idx="1996" formatCode="General">
                  <c:v>699.5</c:v>
                </c:pt>
                <c:pt idx="1997" formatCode="General">
                  <c:v>699.5</c:v>
                </c:pt>
                <c:pt idx="1998" formatCode="General">
                  <c:v>699.5</c:v>
                </c:pt>
                <c:pt idx="1999" formatCode="General">
                  <c:v>699.5</c:v>
                </c:pt>
                <c:pt idx="2000" formatCode="General">
                  <c:v>699.5</c:v>
                </c:pt>
                <c:pt idx="2001" formatCode="General">
                  <c:v>699.5</c:v>
                </c:pt>
                <c:pt idx="2002" formatCode="General">
                  <c:v>699.5</c:v>
                </c:pt>
                <c:pt idx="2003" formatCode="General">
                  <c:v>699.5</c:v>
                </c:pt>
                <c:pt idx="2004" formatCode="General">
                  <c:v>699.5</c:v>
                </c:pt>
                <c:pt idx="2005" formatCode="General">
                  <c:v>699.5</c:v>
                </c:pt>
                <c:pt idx="2006" formatCode="General">
                  <c:v>699.5</c:v>
                </c:pt>
                <c:pt idx="2007" formatCode="General">
                  <c:v>699.5</c:v>
                </c:pt>
                <c:pt idx="2008" formatCode="General">
                  <c:v>699.5</c:v>
                </c:pt>
                <c:pt idx="2009" formatCode="General">
                  <c:v>699.5</c:v>
                </c:pt>
                <c:pt idx="2010" formatCode="General">
                  <c:v>699.5</c:v>
                </c:pt>
                <c:pt idx="2011" formatCode="General">
                  <c:v>699.5</c:v>
                </c:pt>
                <c:pt idx="2012" formatCode="General">
                  <c:v>699.5</c:v>
                </c:pt>
                <c:pt idx="2013" formatCode="General">
                  <c:v>699.5</c:v>
                </c:pt>
                <c:pt idx="2014" formatCode="General">
                  <c:v>699.5</c:v>
                </c:pt>
                <c:pt idx="2015" formatCode="General">
                  <c:v>699.5</c:v>
                </c:pt>
                <c:pt idx="2016" formatCode="General">
                  <c:v>699.5</c:v>
                </c:pt>
                <c:pt idx="2017" formatCode="General">
                  <c:v>699.5</c:v>
                </c:pt>
                <c:pt idx="2018" formatCode="General">
                  <c:v>699.5</c:v>
                </c:pt>
                <c:pt idx="2019" formatCode="General">
                  <c:v>699.5</c:v>
                </c:pt>
                <c:pt idx="2020" formatCode="General">
                  <c:v>699.5</c:v>
                </c:pt>
                <c:pt idx="2021" formatCode="General">
                  <c:v>699.5</c:v>
                </c:pt>
                <c:pt idx="2022" formatCode="General">
                  <c:v>699.5</c:v>
                </c:pt>
                <c:pt idx="2023" formatCode="General">
                  <c:v>699.5</c:v>
                </c:pt>
                <c:pt idx="2024" formatCode="General">
                  <c:v>699.5</c:v>
                </c:pt>
                <c:pt idx="2025" formatCode="General">
                  <c:v>699.5</c:v>
                </c:pt>
                <c:pt idx="2026" formatCode="General">
                  <c:v>699.5</c:v>
                </c:pt>
                <c:pt idx="2027" formatCode="General">
                  <c:v>699.5</c:v>
                </c:pt>
                <c:pt idx="2028" formatCode="General">
                  <c:v>699.5</c:v>
                </c:pt>
                <c:pt idx="2029" formatCode="General">
                  <c:v>699.5</c:v>
                </c:pt>
                <c:pt idx="2030" formatCode="General">
                  <c:v>699.5</c:v>
                </c:pt>
                <c:pt idx="2031" formatCode="General">
                  <c:v>699.5</c:v>
                </c:pt>
                <c:pt idx="2032" formatCode="General">
                  <c:v>699.5</c:v>
                </c:pt>
                <c:pt idx="2033" formatCode="General">
                  <c:v>699.5</c:v>
                </c:pt>
                <c:pt idx="2034" formatCode="General">
                  <c:v>699.5</c:v>
                </c:pt>
                <c:pt idx="2035" formatCode="General">
                  <c:v>699.5</c:v>
                </c:pt>
                <c:pt idx="2036" formatCode="General">
                  <c:v>699.5</c:v>
                </c:pt>
                <c:pt idx="2037" formatCode="General">
                  <c:v>699.5</c:v>
                </c:pt>
                <c:pt idx="2038" formatCode="General">
                  <c:v>699.5</c:v>
                </c:pt>
                <c:pt idx="2039" formatCode="General">
                  <c:v>699.5</c:v>
                </c:pt>
                <c:pt idx="2040" formatCode="General">
                  <c:v>699.5</c:v>
                </c:pt>
                <c:pt idx="2041" formatCode="General">
                  <c:v>699.5</c:v>
                </c:pt>
                <c:pt idx="2042" formatCode="General">
                  <c:v>699.5</c:v>
                </c:pt>
                <c:pt idx="2043" formatCode="General">
                  <c:v>699.5</c:v>
                </c:pt>
                <c:pt idx="2044" formatCode="General">
                  <c:v>699.5</c:v>
                </c:pt>
                <c:pt idx="2045" formatCode="General">
                  <c:v>699.5</c:v>
                </c:pt>
                <c:pt idx="2046" formatCode="General">
                  <c:v>699.5</c:v>
                </c:pt>
                <c:pt idx="2047" formatCode="General">
                  <c:v>699.5</c:v>
                </c:pt>
                <c:pt idx="2048" formatCode="General">
                  <c:v>699.5</c:v>
                </c:pt>
                <c:pt idx="2049" formatCode="General">
                  <c:v>699.5</c:v>
                </c:pt>
                <c:pt idx="2050" formatCode="General">
                  <c:v>699.5</c:v>
                </c:pt>
                <c:pt idx="2051" formatCode="General">
                  <c:v>699.5</c:v>
                </c:pt>
                <c:pt idx="2052" formatCode="General">
                  <c:v>699.5</c:v>
                </c:pt>
                <c:pt idx="2053" formatCode="General">
                  <c:v>699.5</c:v>
                </c:pt>
                <c:pt idx="2054" formatCode="General">
                  <c:v>699.5</c:v>
                </c:pt>
                <c:pt idx="2055" formatCode="General">
                  <c:v>699.5</c:v>
                </c:pt>
                <c:pt idx="2056" formatCode="General">
                  <c:v>699.5</c:v>
                </c:pt>
                <c:pt idx="2057" formatCode="General">
                  <c:v>699.5</c:v>
                </c:pt>
                <c:pt idx="2058" formatCode="General">
                  <c:v>699.5</c:v>
                </c:pt>
                <c:pt idx="2059" formatCode="General">
                  <c:v>699.5</c:v>
                </c:pt>
                <c:pt idx="2060" formatCode="General">
                  <c:v>1399</c:v>
                </c:pt>
                <c:pt idx="2061" formatCode="General">
                  <c:v>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E46-4F28-B774-C587E49A02CE}"/>
            </c:ext>
          </c:extLst>
        </c:ser>
        <c:ser>
          <c:idx val="14"/>
          <c:order val="14"/>
          <c:tx>
            <c:v>Population 1500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den'!$J$61868:$J$63620</c:f>
              <c:numCache>
                <c:formatCode>0.00E+00</c:formatCode>
                <c:ptCount val="1753"/>
                <c:pt idx="0">
                  <c:v>6.6699999999999995E-4</c:v>
                </c:pt>
                <c:pt idx="1">
                  <c:v>6.6699999999999995E-4</c:v>
                </c:pt>
                <c:pt idx="2">
                  <c:v>6.6699999999999995E-4</c:v>
                </c:pt>
                <c:pt idx="3">
                  <c:v>6.6699999999999995E-4</c:v>
                </c:pt>
                <c:pt idx="4">
                  <c:v>6.6699999999999995E-4</c:v>
                </c:pt>
                <c:pt idx="5">
                  <c:v>6.6699999999999995E-4</c:v>
                </c:pt>
                <c:pt idx="6">
                  <c:v>6.6699999999999995E-4</c:v>
                </c:pt>
                <c:pt idx="7">
                  <c:v>6.6699999999999995E-4</c:v>
                </c:pt>
                <c:pt idx="8">
                  <c:v>6.6699999999999995E-4</c:v>
                </c:pt>
                <c:pt idx="9">
                  <c:v>6.6699999999999995E-4</c:v>
                </c:pt>
                <c:pt idx="10">
                  <c:v>6.6699999999999995E-4</c:v>
                </c:pt>
                <c:pt idx="11">
                  <c:v>6.6699999999999995E-4</c:v>
                </c:pt>
                <c:pt idx="12">
                  <c:v>6.6699999999999995E-4</c:v>
                </c:pt>
                <c:pt idx="13">
                  <c:v>6.6699999999999995E-4</c:v>
                </c:pt>
                <c:pt idx="14">
                  <c:v>6.6699999999999995E-4</c:v>
                </c:pt>
                <c:pt idx="15">
                  <c:v>6.6699999999999995E-4</c:v>
                </c:pt>
                <c:pt idx="16">
                  <c:v>6.6699999999999995E-4</c:v>
                </c:pt>
                <c:pt idx="17">
                  <c:v>6.6699999999999995E-4</c:v>
                </c:pt>
                <c:pt idx="18">
                  <c:v>6.6699999999999995E-4</c:v>
                </c:pt>
                <c:pt idx="19">
                  <c:v>6.6699999999999995E-4</c:v>
                </c:pt>
                <c:pt idx="20">
                  <c:v>6.6699999999999995E-4</c:v>
                </c:pt>
                <c:pt idx="21">
                  <c:v>6.6699999999999995E-4</c:v>
                </c:pt>
                <c:pt idx="22">
                  <c:v>6.6699999999999995E-4</c:v>
                </c:pt>
                <c:pt idx="23">
                  <c:v>6.6699999999999995E-4</c:v>
                </c:pt>
                <c:pt idx="24">
                  <c:v>6.6699999999999995E-4</c:v>
                </c:pt>
                <c:pt idx="25">
                  <c:v>6.6699999999999995E-4</c:v>
                </c:pt>
                <c:pt idx="26">
                  <c:v>6.6699999999999995E-4</c:v>
                </c:pt>
                <c:pt idx="27">
                  <c:v>6.6699999999999995E-4</c:v>
                </c:pt>
                <c:pt idx="28">
                  <c:v>6.6699999999999995E-4</c:v>
                </c:pt>
                <c:pt idx="29">
                  <c:v>6.6699999999999995E-4</c:v>
                </c:pt>
                <c:pt idx="30">
                  <c:v>6.6699999999999995E-4</c:v>
                </c:pt>
                <c:pt idx="31">
                  <c:v>6.6699999999999995E-4</c:v>
                </c:pt>
                <c:pt idx="32">
                  <c:v>6.6699999999999995E-4</c:v>
                </c:pt>
                <c:pt idx="33">
                  <c:v>6.6699999999999995E-4</c:v>
                </c:pt>
                <c:pt idx="34">
                  <c:v>6.6699999999999995E-4</c:v>
                </c:pt>
                <c:pt idx="35">
                  <c:v>6.6699999999999995E-4</c:v>
                </c:pt>
                <c:pt idx="36">
                  <c:v>6.6699999999999995E-4</c:v>
                </c:pt>
                <c:pt idx="37">
                  <c:v>6.6699999999999995E-4</c:v>
                </c:pt>
                <c:pt idx="38">
                  <c:v>6.6699999999999995E-4</c:v>
                </c:pt>
                <c:pt idx="39">
                  <c:v>6.6699999999999995E-4</c:v>
                </c:pt>
                <c:pt idx="40">
                  <c:v>6.6699999999999995E-4</c:v>
                </c:pt>
                <c:pt idx="41">
                  <c:v>6.6699999999999995E-4</c:v>
                </c:pt>
                <c:pt idx="42">
                  <c:v>6.6699999999999995E-4</c:v>
                </c:pt>
                <c:pt idx="43">
                  <c:v>6.6699999999999995E-4</c:v>
                </c:pt>
                <c:pt idx="44">
                  <c:v>6.6699999999999995E-4</c:v>
                </c:pt>
                <c:pt idx="45">
                  <c:v>6.6699999999999995E-4</c:v>
                </c:pt>
                <c:pt idx="46">
                  <c:v>6.6699999999999995E-4</c:v>
                </c:pt>
                <c:pt idx="47">
                  <c:v>6.6699999999999995E-4</c:v>
                </c:pt>
                <c:pt idx="48">
                  <c:v>6.6699999999999995E-4</c:v>
                </c:pt>
                <c:pt idx="49">
                  <c:v>6.6699999999999995E-4</c:v>
                </c:pt>
                <c:pt idx="50">
                  <c:v>6.6699999999999995E-4</c:v>
                </c:pt>
                <c:pt idx="51">
                  <c:v>6.6699999999999995E-4</c:v>
                </c:pt>
                <c:pt idx="52">
                  <c:v>6.6699999999999995E-4</c:v>
                </c:pt>
                <c:pt idx="53">
                  <c:v>6.6699999999999995E-4</c:v>
                </c:pt>
                <c:pt idx="54">
                  <c:v>6.6699999999999995E-4</c:v>
                </c:pt>
                <c:pt idx="55">
                  <c:v>6.6699999999999995E-4</c:v>
                </c:pt>
                <c:pt idx="56">
                  <c:v>6.6699999999999995E-4</c:v>
                </c:pt>
                <c:pt idx="57">
                  <c:v>6.6699999999999995E-4</c:v>
                </c:pt>
                <c:pt idx="58">
                  <c:v>6.6699999999999995E-4</c:v>
                </c:pt>
                <c:pt idx="59">
                  <c:v>6.6699999999999995E-4</c:v>
                </c:pt>
                <c:pt idx="60">
                  <c:v>6.6799999999999997E-4</c:v>
                </c:pt>
                <c:pt idx="61">
                  <c:v>6.6799999999999997E-4</c:v>
                </c:pt>
                <c:pt idx="62">
                  <c:v>6.6799999999999997E-4</c:v>
                </c:pt>
                <c:pt idx="63">
                  <c:v>6.6799999999999997E-4</c:v>
                </c:pt>
                <c:pt idx="64">
                  <c:v>6.6799999999999997E-4</c:v>
                </c:pt>
                <c:pt idx="65">
                  <c:v>6.6799999999999997E-4</c:v>
                </c:pt>
                <c:pt idx="66" formatCode="General">
                  <c:v>1.335113E-3</c:v>
                </c:pt>
                <c:pt idx="67" formatCode="General">
                  <c:v>1.335113E-3</c:v>
                </c:pt>
                <c:pt idx="68" formatCode="General">
                  <c:v>1.335113E-3</c:v>
                </c:pt>
                <c:pt idx="69" formatCode="General">
                  <c:v>1.335113E-3</c:v>
                </c:pt>
                <c:pt idx="70" formatCode="General">
                  <c:v>1.335113E-3</c:v>
                </c:pt>
                <c:pt idx="71" formatCode="General">
                  <c:v>1.335113E-3</c:v>
                </c:pt>
                <c:pt idx="72" formatCode="General">
                  <c:v>1.335113E-3</c:v>
                </c:pt>
                <c:pt idx="73" formatCode="General">
                  <c:v>1.335113E-3</c:v>
                </c:pt>
                <c:pt idx="74" formatCode="General">
                  <c:v>1.335113E-3</c:v>
                </c:pt>
                <c:pt idx="75" formatCode="General">
                  <c:v>1.3360049999999999E-3</c:v>
                </c:pt>
                <c:pt idx="76" formatCode="General">
                  <c:v>1.3360049999999999E-3</c:v>
                </c:pt>
                <c:pt idx="77" formatCode="General">
                  <c:v>1.3360049999999999E-3</c:v>
                </c:pt>
                <c:pt idx="78" formatCode="General">
                  <c:v>1.3360049999999999E-3</c:v>
                </c:pt>
                <c:pt idx="79" formatCode="General">
                  <c:v>1.3360049999999999E-3</c:v>
                </c:pt>
                <c:pt idx="80" formatCode="General">
                  <c:v>1.3360049999999999E-3</c:v>
                </c:pt>
                <c:pt idx="81" formatCode="General">
                  <c:v>2.0040079999999998E-3</c:v>
                </c:pt>
                <c:pt idx="82" formatCode="General">
                  <c:v>2.0040079999999998E-3</c:v>
                </c:pt>
                <c:pt idx="83" formatCode="General">
                  <c:v>2.0040079999999998E-3</c:v>
                </c:pt>
                <c:pt idx="84" formatCode="General">
                  <c:v>2.0040079999999998E-3</c:v>
                </c:pt>
                <c:pt idx="85" formatCode="General">
                  <c:v>2.0040079999999998E-3</c:v>
                </c:pt>
                <c:pt idx="86" formatCode="General">
                  <c:v>2.0040079999999998E-3</c:v>
                </c:pt>
                <c:pt idx="87" formatCode="General">
                  <c:v>2.0040079999999998E-3</c:v>
                </c:pt>
                <c:pt idx="88" formatCode="General">
                  <c:v>2.0040079999999998E-3</c:v>
                </c:pt>
                <c:pt idx="89" formatCode="General">
                  <c:v>2.0040079999999998E-3</c:v>
                </c:pt>
                <c:pt idx="90" formatCode="General">
                  <c:v>2.0053480000000001E-3</c:v>
                </c:pt>
                <c:pt idx="91" formatCode="General">
                  <c:v>2.0053480000000001E-3</c:v>
                </c:pt>
                <c:pt idx="92" formatCode="General">
                  <c:v>2.0053480000000001E-3</c:v>
                </c:pt>
                <c:pt idx="93" formatCode="General">
                  <c:v>2.0053480000000001E-3</c:v>
                </c:pt>
                <c:pt idx="94" formatCode="General">
                  <c:v>2.0053480000000001E-3</c:v>
                </c:pt>
                <c:pt idx="95" formatCode="General">
                  <c:v>2.0053480000000001E-3</c:v>
                </c:pt>
                <c:pt idx="96" formatCode="General">
                  <c:v>2.6737969999999999E-3</c:v>
                </c:pt>
                <c:pt idx="97" formatCode="General">
                  <c:v>2.6737969999999999E-3</c:v>
                </c:pt>
                <c:pt idx="98" formatCode="General">
                  <c:v>2.6737969999999999E-3</c:v>
                </c:pt>
                <c:pt idx="99" formatCode="General">
                  <c:v>2.6737969999999999E-3</c:v>
                </c:pt>
                <c:pt idx="100" formatCode="General">
                  <c:v>2.6755849999999999E-3</c:v>
                </c:pt>
                <c:pt idx="101" formatCode="General">
                  <c:v>2.6755849999999999E-3</c:v>
                </c:pt>
                <c:pt idx="102" formatCode="General">
                  <c:v>2.6755849999999999E-3</c:v>
                </c:pt>
                <c:pt idx="103" formatCode="General">
                  <c:v>2.6755849999999999E-3</c:v>
                </c:pt>
                <c:pt idx="104" formatCode="General">
                  <c:v>2.6755849999999999E-3</c:v>
                </c:pt>
                <c:pt idx="105" formatCode="General">
                  <c:v>2.6755849999999999E-3</c:v>
                </c:pt>
                <c:pt idx="106" formatCode="General">
                  <c:v>2.6755849999999999E-3</c:v>
                </c:pt>
                <c:pt idx="107" formatCode="General">
                  <c:v>2.6755849999999999E-3</c:v>
                </c:pt>
                <c:pt idx="108" formatCode="General">
                  <c:v>2.6755849999999999E-3</c:v>
                </c:pt>
                <c:pt idx="109" formatCode="General">
                  <c:v>2.6755849999999999E-3</c:v>
                </c:pt>
                <c:pt idx="110" formatCode="General">
                  <c:v>2.677376E-3</c:v>
                </c:pt>
                <c:pt idx="111" formatCode="General">
                  <c:v>3.3467200000000001E-3</c:v>
                </c:pt>
                <c:pt idx="112" formatCode="General">
                  <c:v>3.3467200000000001E-3</c:v>
                </c:pt>
                <c:pt idx="113" formatCode="General">
                  <c:v>3.3467200000000001E-3</c:v>
                </c:pt>
                <c:pt idx="114" formatCode="General">
                  <c:v>3.3467200000000001E-3</c:v>
                </c:pt>
                <c:pt idx="115" formatCode="General">
                  <c:v>3.3467200000000001E-3</c:v>
                </c:pt>
                <c:pt idx="116" formatCode="General">
                  <c:v>3.3467200000000001E-3</c:v>
                </c:pt>
                <c:pt idx="117" formatCode="General">
                  <c:v>3.3467200000000001E-3</c:v>
                </c:pt>
                <c:pt idx="118" formatCode="General">
                  <c:v>3.3467200000000001E-3</c:v>
                </c:pt>
                <c:pt idx="119" formatCode="General">
                  <c:v>3.3467200000000001E-3</c:v>
                </c:pt>
                <c:pt idx="120" formatCode="General">
                  <c:v>3.3467200000000001E-3</c:v>
                </c:pt>
                <c:pt idx="121" formatCode="General">
                  <c:v>4.0160639999999997E-3</c:v>
                </c:pt>
                <c:pt idx="122" formatCode="General">
                  <c:v>4.0160639999999997E-3</c:v>
                </c:pt>
                <c:pt idx="123" formatCode="General">
                  <c:v>4.0160639999999997E-3</c:v>
                </c:pt>
                <c:pt idx="124" formatCode="General">
                  <c:v>4.0160639999999997E-3</c:v>
                </c:pt>
                <c:pt idx="125" formatCode="General">
                  <c:v>4.0160639999999997E-3</c:v>
                </c:pt>
                <c:pt idx="126" formatCode="General">
                  <c:v>4.0160639999999997E-3</c:v>
                </c:pt>
                <c:pt idx="127" formatCode="General">
                  <c:v>4.0160639999999997E-3</c:v>
                </c:pt>
                <c:pt idx="128" formatCode="General">
                  <c:v>4.0160639999999997E-3</c:v>
                </c:pt>
                <c:pt idx="129" formatCode="General">
                  <c:v>4.0160639999999997E-3</c:v>
                </c:pt>
                <c:pt idx="130" formatCode="General">
                  <c:v>4.0160639999999997E-3</c:v>
                </c:pt>
                <c:pt idx="131" formatCode="General">
                  <c:v>4.6854080000000003E-3</c:v>
                </c:pt>
                <c:pt idx="132" formatCode="General">
                  <c:v>4.6854080000000003E-3</c:v>
                </c:pt>
                <c:pt idx="133" formatCode="General">
                  <c:v>4.6885470000000004E-3</c:v>
                </c:pt>
                <c:pt idx="134" formatCode="General">
                  <c:v>4.6885470000000004E-3</c:v>
                </c:pt>
                <c:pt idx="135" formatCode="General">
                  <c:v>4.6885470000000004E-3</c:v>
                </c:pt>
                <c:pt idx="136" formatCode="General">
                  <c:v>4.6885470000000004E-3</c:v>
                </c:pt>
                <c:pt idx="137" formatCode="General">
                  <c:v>4.6885470000000004E-3</c:v>
                </c:pt>
                <c:pt idx="138" formatCode="General">
                  <c:v>4.6885470000000004E-3</c:v>
                </c:pt>
                <c:pt idx="139" formatCode="General">
                  <c:v>4.6885470000000004E-3</c:v>
                </c:pt>
                <c:pt idx="140" formatCode="General">
                  <c:v>4.6885470000000004E-3</c:v>
                </c:pt>
                <c:pt idx="141" formatCode="General">
                  <c:v>4.6885470000000004E-3</c:v>
                </c:pt>
                <c:pt idx="142" formatCode="General">
                  <c:v>4.6885470000000004E-3</c:v>
                </c:pt>
                <c:pt idx="143" formatCode="General">
                  <c:v>4.6885470000000004E-3</c:v>
                </c:pt>
                <c:pt idx="144" formatCode="General">
                  <c:v>4.6916889999999998E-3</c:v>
                </c:pt>
                <c:pt idx="145" formatCode="General">
                  <c:v>4.6916889999999998E-3</c:v>
                </c:pt>
                <c:pt idx="146" formatCode="General">
                  <c:v>4.6916889999999998E-3</c:v>
                </c:pt>
                <c:pt idx="147" formatCode="General">
                  <c:v>4.6916889999999998E-3</c:v>
                </c:pt>
                <c:pt idx="148" formatCode="General">
                  <c:v>4.6916889999999998E-3</c:v>
                </c:pt>
                <c:pt idx="149" formatCode="General">
                  <c:v>4.6916889999999998E-3</c:v>
                </c:pt>
                <c:pt idx="150" formatCode="General">
                  <c:v>4.6916889999999998E-3</c:v>
                </c:pt>
                <c:pt idx="151" formatCode="General">
                  <c:v>4.6916889999999998E-3</c:v>
                </c:pt>
                <c:pt idx="152" formatCode="General">
                  <c:v>4.6916889999999998E-3</c:v>
                </c:pt>
                <c:pt idx="153" formatCode="General">
                  <c:v>4.694836E-3</c:v>
                </c:pt>
                <c:pt idx="154" formatCode="General">
                  <c:v>5.3655259999999998E-3</c:v>
                </c:pt>
                <c:pt idx="155" formatCode="General">
                  <c:v>5.3655259999999998E-3</c:v>
                </c:pt>
                <c:pt idx="156" formatCode="General">
                  <c:v>5.3655259999999998E-3</c:v>
                </c:pt>
                <c:pt idx="157" formatCode="General">
                  <c:v>5.3655259999999998E-3</c:v>
                </c:pt>
                <c:pt idx="158" formatCode="General">
                  <c:v>5.3655259999999998E-3</c:v>
                </c:pt>
                <c:pt idx="159" formatCode="General">
                  <c:v>5.3655259999999998E-3</c:v>
                </c:pt>
                <c:pt idx="160" formatCode="General">
                  <c:v>5.3655259999999998E-3</c:v>
                </c:pt>
                <c:pt idx="161" formatCode="General">
                  <c:v>5.3655259999999998E-3</c:v>
                </c:pt>
                <c:pt idx="162" formatCode="General">
                  <c:v>5.3655259999999998E-3</c:v>
                </c:pt>
                <c:pt idx="163" formatCode="General">
                  <c:v>5.3655259999999998E-3</c:v>
                </c:pt>
                <c:pt idx="164" formatCode="General">
                  <c:v>5.3655259999999998E-3</c:v>
                </c:pt>
                <c:pt idx="165" formatCode="General">
                  <c:v>6.036217E-3</c:v>
                </c:pt>
                <c:pt idx="166" formatCode="General">
                  <c:v>6.036217E-3</c:v>
                </c:pt>
                <c:pt idx="167" formatCode="General">
                  <c:v>6.0443249999999997E-3</c:v>
                </c:pt>
                <c:pt idx="168" formatCode="General">
                  <c:v>6.0443249999999997E-3</c:v>
                </c:pt>
                <c:pt idx="169" formatCode="General">
                  <c:v>6.0443249999999997E-3</c:v>
                </c:pt>
                <c:pt idx="170" formatCode="General">
                  <c:v>6.0443249999999997E-3</c:v>
                </c:pt>
                <c:pt idx="171" formatCode="General">
                  <c:v>6.0565280000000003E-3</c:v>
                </c:pt>
                <c:pt idx="172" formatCode="General">
                  <c:v>6.0606059999999996E-3</c:v>
                </c:pt>
                <c:pt idx="173" formatCode="General">
                  <c:v>6.0646900000000002E-3</c:v>
                </c:pt>
                <c:pt idx="174" formatCode="General">
                  <c:v>6.738544E-3</c:v>
                </c:pt>
                <c:pt idx="175" formatCode="General">
                  <c:v>6.738544E-3</c:v>
                </c:pt>
                <c:pt idx="176" formatCode="General">
                  <c:v>6.738544E-3</c:v>
                </c:pt>
                <c:pt idx="177" formatCode="General">
                  <c:v>6.738544E-3</c:v>
                </c:pt>
                <c:pt idx="178" formatCode="General">
                  <c:v>6.738544E-3</c:v>
                </c:pt>
                <c:pt idx="179" formatCode="General">
                  <c:v>6.738544E-3</c:v>
                </c:pt>
                <c:pt idx="180" formatCode="General">
                  <c:v>6.738544E-3</c:v>
                </c:pt>
                <c:pt idx="181" formatCode="General">
                  <c:v>6.738544E-3</c:v>
                </c:pt>
                <c:pt idx="182" formatCode="General">
                  <c:v>6.738544E-3</c:v>
                </c:pt>
                <c:pt idx="183" formatCode="General">
                  <c:v>6.7430880000000004E-3</c:v>
                </c:pt>
                <c:pt idx="184" formatCode="General">
                  <c:v>6.7430880000000004E-3</c:v>
                </c:pt>
                <c:pt idx="185" formatCode="General">
                  <c:v>6.7430880000000004E-3</c:v>
                </c:pt>
                <c:pt idx="186" formatCode="General">
                  <c:v>6.7430880000000004E-3</c:v>
                </c:pt>
                <c:pt idx="187" formatCode="General">
                  <c:v>6.7430880000000004E-3</c:v>
                </c:pt>
                <c:pt idx="188" formatCode="General">
                  <c:v>8.0917060000000006E-3</c:v>
                </c:pt>
                <c:pt idx="189" formatCode="General">
                  <c:v>8.0917060000000006E-3</c:v>
                </c:pt>
                <c:pt idx="190" formatCode="General">
                  <c:v>8.0917060000000006E-3</c:v>
                </c:pt>
                <c:pt idx="191" formatCode="General">
                  <c:v>8.0917060000000006E-3</c:v>
                </c:pt>
                <c:pt idx="192" formatCode="General">
                  <c:v>1.0121457E-2</c:v>
                </c:pt>
                <c:pt idx="193" formatCode="General">
                  <c:v>1.0810811E-2</c:v>
                </c:pt>
                <c:pt idx="194" formatCode="General">
                  <c:v>1.1486486000000001E-2</c:v>
                </c:pt>
                <c:pt idx="195" formatCode="General">
                  <c:v>1.1486486000000001E-2</c:v>
                </c:pt>
                <c:pt idx="196" formatCode="General">
                  <c:v>1.1486486000000001E-2</c:v>
                </c:pt>
                <c:pt idx="197" formatCode="General">
                  <c:v>1.1486486000000001E-2</c:v>
                </c:pt>
                <c:pt idx="198" formatCode="General">
                  <c:v>1.1486486000000001E-2</c:v>
                </c:pt>
                <c:pt idx="199" formatCode="General">
                  <c:v>1.1486486000000001E-2</c:v>
                </c:pt>
                <c:pt idx="200" formatCode="General">
                  <c:v>1.1486486000000001E-2</c:v>
                </c:pt>
                <c:pt idx="201" formatCode="General">
                  <c:v>1.1486486000000001E-2</c:v>
                </c:pt>
                <c:pt idx="202" formatCode="General">
                  <c:v>1.1486486000000001E-2</c:v>
                </c:pt>
                <c:pt idx="203" formatCode="General">
                  <c:v>1.1486486000000001E-2</c:v>
                </c:pt>
                <c:pt idx="204" formatCode="General">
                  <c:v>1.2162162000000001E-2</c:v>
                </c:pt>
                <c:pt idx="205" formatCode="General">
                  <c:v>1.2162162000000001E-2</c:v>
                </c:pt>
                <c:pt idx="206" formatCode="General">
                  <c:v>1.2170385000000001E-2</c:v>
                </c:pt>
                <c:pt idx="207" formatCode="General">
                  <c:v>1.2170385000000001E-2</c:v>
                </c:pt>
                <c:pt idx="208" formatCode="General">
                  <c:v>1.2170385000000001E-2</c:v>
                </c:pt>
                <c:pt idx="209" formatCode="General">
                  <c:v>1.2178619999999999E-2</c:v>
                </c:pt>
                <c:pt idx="210" formatCode="General">
                  <c:v>1.2195121999999999E-2</c:v>
                </c:pt>
                <c:pt idx="211" formatCode="General">
                  <c:v>1.220339E-2</c:v>
                </c:pt>
                <c:pt idx="212" formatCode="General">
                  <c:v>1.220339E-2</c:v>
                </c:pt>
                <c:pt idx="213" formatCode="General">
                  <c:v>1.2881356E-2</c:v>
                </c:pt>
                <c:pt idx="214" formatCode="General">
                  <c:v>1.4237288000000001E-2</c:v>
                </c:pt>
                <c:pt idx="215" formatCode="General">
                  <c:v>1.4246946999999999E-2</c:v>
                </c:pt>
                <c:pt idx="216" formatCode="General">
                  <c:v>1.4246946999999999E-2</c:v>
                </c:pt>
                <c:pt idx="217" formatCode="General">
                  <c:v>1.4246946999999999E-2</c:v>
                </c:pt>
                <c:pt idx="218" formatCode="General">
                  <c:v>1.4276003000000001E-2</c:v>
                </c:pt>
                <c:pt idx="219" formatCode="General">
                  <c:v>1.4295439E-2</c:v>
                </c:pt>
                <c:pt idx="220" formatCode="General">
                  <c:v>1.4295439E-2</c:v>
                </c:pt>
                <c:pt idx="221" formatCode="General">
                  <c:v>1.4314927999999999E-2</c:v>
                </c:pt>
                <c:pt idx="222" formatCode="General">
                  <c:v>1.4314927999999999E-2</c:v>
                </c:pt>
                <c:pt idx="223" formatCode="General">
                  <c:v>1.4314927999999999E-2</c:v>
                </c:pt>
                <c:pt idx="224" formatCode="General">
                  <c:v>1.4314927999999999E-2</c:v>
                </c:pt>
                <c:pt idx="225" formatCode="General">
                  <c:v>1.4314927999999999E-2</c:v>
                </c:pt>
                <c:pt idx="226" formatCode="General">
                  <c:v>1.4314927999999999E-2</c:v>
                </c:pt>
                <c:pt idx="227" formatCode="General">
                  <c:v>1.4996592E-2</c:v>
                </c:pt>
                <c:pt idx="228" formatCode="General">
                  <c:v>1.4996592E-2</c:v>
                </c:pt>
                <c:pt idx="229" formatCode="General">
                  <c:v>1.4996592E-2</c:v>
                </c:pt>
                <c:pt idx="230" formatCode="General">
                  <c:v>1.5678254999999999E-2</c:v>
                </c:pt>
                <c:pt idx="231" formatCode="General">
                  <c:v>1.7041581E-2</c:v>
                </c:pt>
                <c:pt idx="232" formatCode="General">
                  <c:v>1.7723244999999999E-2</c:v>
                </c:pt>
                <c:pt idx="233" formatCode="General">
                  <c:v>1.7723244999999999E-2</c:v>
                </c:pt>
                <c:pt idx="234" formatCode="General">
                  <c:v>1.7723244999999999E-2</c:v>
                </c:pt>
                <c:pt idx="235" formatCode="General">
                  <c:v>1.7735333999999998E-2</c:v>
                </c:pt>
                <c:pt idx="236" formatCode="General">
                  <c:v>1.8417461999999999E-2</c:v>
                </c:pt>
                <c:pt idx="237" formatCode="General">
                  <c:v>1.8467852E-2</c:v>
                </c:pt>
                <c:pt idx="238" formatCode="General">
                  <c:v>1.8467852E-2</c:v>
                </c:pt>
                <c:pt idx="239" formatCode="General">
                  <c:v>2.0519836E-2</c:v>
                </c:pt>
                <c:pt idx="240" formatCode="General">
                  <c:v>2.1917808E-2</c:v>
                </c:pt>
                <c:pt idx="241" formatCode="General">
                  <c:v>2.1932831E-2</c:v>
                </c:pt>
                <c:pt idx="242" formatCode="General">
                  <c:v>2.3303633000000001E-2</c:v>
                </c:pt>
                <c:pt idx="243" formatCode="General">
                  <c:v>2.3303633000000001E-2</c:v>
                </c:pt>
                <c:pt idx="244" formatCode="General">
                  <c:v>2.3319616000000001E-2</c:v>
                </c:pt>
                <c:pt idx="245" formatCode="General">
                  <c:v>2.3319616000000001E-2</c:v>
                </c:pt>
                <c:pt idx="246" formatCode="General">
                  <c:v>2.3319616000000001E-2</c:v>
                </c:pt>
                <c:pt idx="247" formatCode="General">
                  <c:v>2.3319616000000001E-2</c:v>
                </c:pt>
                <c:pt idx="248" formatCode="General">
                  <c:v>2.3319616000000001E-2</c:v>
                </c:pt>
                <c:pt idx="249" formatCode="General">
                  <c:v>2.3319616000000001E-2</c:v>
                </c:pt>
                <c:pt idx="250" formatCode="General">
                  <c:v>2.3335621000000001E-2</c:v>
                </c:pt>
                <c:pt idx="251" formatCode="General">
                  <c:v>2.3351647999999999E-2</c:v>
                </c:pt>
                <c:pt idx="252" formatCode="General">
                  <c:v>2.3351647999999999E-2</c:v>
                </c:pt>
                <c:pt idx="253" formatCode="General">
                  <c:v>2.3351647999999999E-2</c:v>
                </c:pt>
                <c:pt idx="254" formatCode="General">
                  <c:v>2.3351647999999999E-2</c:v>
                </c:pt>
                <c:pt idx="255" formatCode="General">
                  <c:v>2.3351647999999999E-2</c:v>
                </c:pt>
                <c:pt idx="256" formatCode="General">
                  <c:v>2.4038462E-2</c:v>
                </c:pt>
                <c:pt idx="257" formatCode="General">
                  <c:v>2.4038462E-2</c:v>
                </c:pt>
                <c:pt idx="258" formatCode="General">
                  <c:v>2.6785713999999999E-2</c:v>
                </c:pt>
                <c:pt idx="259" formatCode="General">
                  <c:v>2.6785713999999999E-2</c:v>
                </c:pt>
                <c:pt idx="260" formatCode="General">
                  <c:v>2.6785713999999999E-2</c:v>
                </c:pt>
                <c:pt idx="261" formatCode="General">
                  <c:v>2.8159341000000001E-2</c:v>
                </c:pt>
                <c:pt idx="262" formatCode="General">
                  <c:v>2.8885832E-2</c:v>
                </c:pt>
                <c:pt idx="263" formatCode="General">
                  <c:v>2.8885832E-2</c:v>
                </c:pt>
                <c:pt idx="264" formatCode="General">
                  <c:v>2.8885832E-2</c:v>
                </c:pt>
                <c:pt idx="265" formatCode="General">
                  <c:v>2.9614325E-2</c:v>
                </c:pt>
                <c:pt idx="266" formatCode="General">
                  <c:v>2.9634734999999999E-2</c:v>
                </c:pt>
                <c:pt idx="267" formatCode="General">
                  <c:v>2.9634734999999999E-2</c:v>
                </c:pt>
                <c:pt idx="268" formatCode="General">
                  <c:v>2.9655172E-2</c:v>
                </c:pt>
                <c:pt idx="269" formatCode="General">
                  <c:v>2.9655172E-2</c:v>
                </c:pt>
                <c:pt idx="270" formatCode="General">
                  <c:v>2.9716655000000002E-2</c:v>
                </c:pt>
                <c:pt idx="271" formatCode="General">
                  <c:v>3.0407739999999999E-2</c:v>
                </c:pt>
                <c:pt idx="272" formatCode="General">
                  <c:v>3.1098825E-2</c:v>
                </c:pt>
                <c:pt idx="273" formatCode="General">
                  <c:v>3.1098825E-2</c:v>
                </c:pt>
                <c:pt idx="274" formatCode="General">
                  <c:v>3.1098825E-2</c:v>
                </c:pt>
                <c:pt idx="275" formatCode="General">
                  <c:v>3.1120332000000001E-2</c:v>
                </c:pt>
                <c:pt idx="276" formatCode="General">
                  <c:v>3.1163435E-2</c:v>
                </c:pt>
                <c:pt idx="277" formatCode="General">
                  <c:v>3.1163435E-2</c:v>
                </c:pt>
                <c:pt idx="278" formatCode="General">
                  <c:v>3.1163435E-2</c:v>
                </c:pt>
                <c:pt idx="279" formatCode="General">
                  <c:v>3.1228314E-2</c:v>
                </c:pt>
                <c:pt idx="280" formatCode="General">
                  <c:v>3.1228314E-2</c:v>
                </c:pt>
                <c:pt idx="281" formatCode="General">
                  <c:v>3.1228314E-2</c:v>
                </c:pt>
                <c:pt idx="282" formatCode="General">
                  <c:v>3.1228314E-2</c:v>
                </c:pt>
                <c:pt idx="283" formatCode="General">
                  <c:v>3.2616238999999998E-2</c:v>
                </c:pt>
                <c:pt idx="284" formatCode="General">
                  <c:v>3.2638888999999997E-2</c:v>
                </c:pt>
                <c:pt idx="285" formatCode="General">
                  <c:v>3.2638888999999997E-2</c:v>
                </c:pt>
                <c:pt idx="286" formatCode="General">
                  <c:v>3.4027778000000002E-2</c:v>
                </c:pt>
                <c:pt idx="287" formatCode="General">
                  <c:v>3.4770515000000002E-2</c:v>
                </c:pt>
                <c:pt idx="288" formatCode="General">
                  <c:v>3.4770515000000002E-2</c:v>
                </c:pt>
                <c:pt idx="289" formatCode="General">
                  <c:v>3.5465925000000002E-2</c:v>
                </c:pt>
                <c:pt idx="290" formatCode="General">
                  <c:v>3.5465925000000002E-2</c:v>
                </c:pt>
                <c:pt idx="291" formatCode="General">
                  <c:v>3.7552156000000003E-2</c:v>
                </c:pt>
                <c:pt idx="292" formatCode="General">
                  <c:v>3.7578288000000001E-2</c:v>
                </c:pt>
                <c:pt idx="293" formatCode="General">
                  <c:v>3.7604457000000001E-2</c:v>
                </c:pt>
                <c:pt idx="294" formatCode="General">
                  <c:v>3.7604457000000001E-2</c:v>
                </c:pt>
                <c:pt idx="295" formatCode="General">
                  <c:v>3.7630662000000002E-2</c:v>
                </c:pt>
                <c:pt idx="296" formatCode="General">
                  <c:v>3.8327526000000001E-2</c:v>
                </c:pt>
                <c:pt idx="297" formatCode="General">
                  <c:v>3.9721253999999998E-2</c:v>
                </c:pt>
                <c:pt idx="298" formatCode="General">
                  <c:v>3.9721253999999998E-2</c:v>
                </c:pt>
                <c:pt idx="299" formatCode="General">
                  <c:v>3.9776692000000002E-2</c:v>
                </c:pt>
                <c:pt idx="300" formatCode="General">
                  <c:v>4.1899441000000003E-2</c:v>
                </c:pt>
                <c:pt idx="301" formatCode="General">
                  <c:v>4.1899441000000003E-2</c:v>
                </c:pt>
                <c:pt idx="302" formatCode="General">
                  <c:v>4.1899441000000003E-2</c:v>
                </c:pt>
                <c:pt idx="303" formatCode="General">
                  <c:v>4.1958042000000001E-2</c:v>
                </c:pt>
                <c:pt idx="304" formatCode="General">
                  <c:v>4.1958042000000001E-2</c:v>
                </c:pt>
                <c:pt idx="305" formatCode="General">
                  <c:v>4.2747022000000003E-2</c:v>
                </c:pt>
                <c:pt idx="306" formatCode="General">
                  <c:v>4.2747022000000003E-2</c:v>
                </c:pt>
                <c:pt idx="307" formatCode="General">
                  <c:v>4.2747022000000003E-2</c:v>
                </c:pt>
                <c:pt idx="308" formatCode="General">
                  <c:v>4.4148563000000002E-2</c:v>
                </c:pt>
                <c:pt idx="309" formatCode="General">
                  <c:v>4.4241572999999999E-2</c:v>
                </c:pt>
                <c:pt idx="310" formatCode="General">
                  <c:v>4.4241572999999999E-2</c:v>
                </c:pt>
                <c:pt idx="311" formatCode="General">
                  <c:v>4.4241572999999999E-2</c:v>
                </c:pt>
                <c:pt idx="312" formatCode="General">
                  <c:v>4.4241572999999999E-2</c:v>
                </c:pt>
                <c:pt idx="313" formatCode="General">
                  <c:v>4.4943820000000002E-2</c:v>
                </c:pt>
                <c:pt idx="314" formatCode="General">
                  <c:v>4.5742434999999998E-2</c:v>
                </c:pt>
                <c:pt idx="315" formatCode="General">
                  <c:v>4.5742434999999998E-2</c:v>
                </c:pt>
                <c:pt idx="316" formatCode="General">
                  <c:v>4.6478872999999997E-2</c:v>
                </c:pt>
                <c:pt idx="317" formatCode="General">
                  <c:v>4.6478872999999997E-2</c:v>
                </c:pt>
                <c:pt idx="318" formatCode="General">
                  <c:v>4.6478872999999997E-2</c:v>
                </c:pt>
                <c:pt idx="319" formatCode="General">
                  <c:v>4.6511627999999999E-2</c:v>
                </c:pt>
                <c:pt idx="320" formatCode="General">
                  <c:v>4.7921071000000003E-2</c:v>
                </c:pt>
                <c:pt idx="321" formatCode="General">
                  <c:v>4.8660084999999999E-2</c:v>
                </c:pt>
                <c:pt idx="322" formatCode="General">
                  <c:v>4.8728814000000002E-2</c:v>
                </c:pt>
                <c:pt idx="323" formatCode="General">
                  <c:v>4.8728814000000002E-2</c:v>
                </c:pt>
                <c:pt idx="324" formatCode="General">
                  <c:v>5.0141243000000002E-2</c:v>
                </c:pt>
                <c:pt idx="325" formatCode="General">
                  <c:v>5.0212163999999997E-2</c:v>
                </c:pt>
                <c:pt idx="326" formatCode="General">
                  <c:v>5.2333804999999997E-2</c:v>
                </c:pt>
                <c:pt idx="327" formatCode="General">
                  <c:v>5.2333804999999997E-2</c:v>
                </c:pt>
                <c:pt idx="328" formatCode="General">
                  <c:v>5.2333804999999997E-2</c:v>
                </c:pt>
                <c:pt idx="329" formatCode="General">
                  <c:v>5.2370842000000001E-2</c:v>
                </c:pt>
                <c:pt idx="330" formatCode="General">
                  <c:v>5.4493984000000002E-2</c:v>
                </c:pt>
                <c:pt idx="331" formatCode="General">
                  <c:v>5.4532577999999998E-2</c:v>
                </c:pt>
                <c:pt idx="332" formatCode="General">
                  <c:v>5.4609929000000001E-2</c:v>
                </c:pt>
                <c:pt idx="333" formatCode="General">
                  <c:v>5.4648687000000001E-2</c:v>
                </c:pt>
                <c:pt idx="334" formatCode="General">
                  <c:v>5.4648687000000001E-2</c:v>
                </c:pt>
                <c:pt idx="335" formatCode="General">
                  <c:v>5.6899004000000003E-2</c:v>
                </c:pt>
                <c:pt idx="336" formatCode="General">
                  <c:v>5.6899004000000003E-2</c:v>
                </c:pt>
                <c:pt idx="337" formatCode="General">
                  <c:v>5.7610241999999999E-2</c:v>
                </c:pt>
                <c:pt idx="338" formatCode="General">
                  <c:v>5.7610241999999999E-2</c:v>
                </c:pt>
                <c:pt idx="339" formatCode="General">
                  <c:v>5.7651246000000003E-2</c:v>
                </c:pt>
                <c:pt idx="340" formatCode="General">
                  <c:v>5.8404558000000002E-2</c:v>
                </c:pt>
                <c:pt idx="341" formatCode="General">
                  <c:v>5.8446186999999997E-2</c:v>
                </c:pt>
                <c:pt idx="342" formatCode="General">
                  <c:v>5.9201140999999999E-2</c:v>
                </c:pt>
                <c:pt idx="343" formatCode="General">
                  <c:v>6.0627674999999999E-2</c:v>
                </c:pt>
                <c:pt idx="344" formatCode="General">
                  <c:v>6.0627674999999999E-2</c:v>
                </c:pt>
                <c:pt idx="345" formatCode="General">
                  <c:v>6.0714285999999999E-2</c:v>
                </c:pt>
                <c:pt idx="346" formatCode="General">
                  <c:v>6.2187276999999999E-2</c:v>
                </c:pt>
                <c:pt idx="347" formatCode="General">
                  <c:v>6.2187276999999999E-2</c:v>
                </c:pt>
                <c:pt idx="348" formatCode="General">
                  <c:v>6.2231759999999997E-2</c:v>
                </c:pt>
                <c:pt idx="349" formatCode="General">
                  <c:v>6.2231759999999997E-2</c:v>
                </c:pt>
                <c:pt idx="350" formatCode="General">
                  <c:v>6.2947066999999995E-2</c:v>
                </c:pt>
                <c:pt idx="351" formatCode="General">
                  <c:v>6.2947066999999995E-2</c:v>
                </c:pt>
                <c:pt idx="352" formatCode="General">
                  <c:v>6.3753582000000003E-2</c:v>
                </c:pt>
                <c:pt idx="353" formatCode="General">
                  <c:v>6.5186246000000003E-2</c:v>
                </c:pt>
                <c:pt idx="354" formatCode="General">
                  <c:v>6.5902579000000003E-2</c:v>
                </c:pt>
                <c:pt idx="355" formatCode="General">
                  <c:v>6.5902579000000003E-2</c:v>
                </c:pt>
                <c:pt idx="356" formatCode="General">
                  <c:v>6.8100358E-2</c:v>
                </c:pt>
                <c:pt idx="357" formatCode="General">
                  <c:v>6.8100358E-2</c:v>
                </c:pt>
                <c:pt idx="358" formatCode="General">
                  <c:v>6.8100358E-2</c:v>
                </c:pt>
                <c:pt idx="359" formatCode="General">
                  <c:v>6.8149211000000001E-2</c:v>
                </c:pt>
                <c:pt idx="360" formatCode="General">
                  <c:v>6.8866571000000001E-2</c:v>
                </c:pt>
                <c:pt idx="361" formatCode="General">
                  <c:v>6.9583931000000002E-2</c:v>
                </c:pt>
                <c:pt idx="362" formatCode="General">
                  <c:v>7.0351759E-2</c:v>
                </c:pt>
                <c:pt idx="363" formatCode="General">
                  <c:v>7.112069E-2</c:v>
                </c:pt>
                <c:pt idx="364" formatCode="General">
                  <c:v>7.1274298E-2</c:v>
                </c:pt>
                <c:pt idx="365" formatCode="General">
                  <c:v>7.1274298E-2</c:v>
                </c:pt>
                <c:pt idx="366" formatCode="General">
                  <c:v>7.2819034000000005E-2</c:v>
                </c:pt>
                <c:pt idx="367" formatCode="General">
                  <c:v>7.3646209000000004E-2</c:v>
                </c:pt>
                <c:pt idx="368" formatCode="General">
                  <c:v>7.3806077999999997E-2</c:v>
                </c:pt>
                <c:pt idx="369" formatCode="General">
                  <c:v>7.4583634999999995E-2</c:v>
                </c:pt>
                <c:pt idx="370" formatCode="General">
                  <c:v>7.4583634999999995E-2</c:v>
                </c:pt>
                <c:pt idx="371" formatCode="General">
                  <c:v>7.4691805999999999E-2</c:v>
                </c:pt>
                <c:pt idx="372" formatCode="General">
                  <c:v>7.4691805999999999E-2</c:v>
                </c:pt>
                <c:pt idx="373" formatCode="General">
                  <c:v>7.6197388000000005E-2</c:v>
                </c:pt>
                <c:pt idx="374" formatCode="General">
                  <c:v>7.6419213999999999E-2</c:v>
                </c:pt>
                <c:pt idx="375" formatCode="General">
                  <c:v>7.6586432999999995E-2</c:v>
                </c:pt>
                <c:pt idx="376" formatCode="General">
                  <c:v>7.669832E-2</c:v>
                </c:pt>
                <c:pt idx="377" formatCode="General">
                  <c:v>7.7485380000000006E-2</c:v>
                </c:pt>
                <c:pt idx="378" formatCode="General">
                  <c:v>7.7485380000000006E-2</c:v>
                </c:pt>
                <c:pt idx="379" formatCode="General">
                  <c:v>7.7485380000000006E-2</c:v>
                </c:pt>
                <c:pt idx="380" formatCode="General">
                  <c:v>7.8216374000000005E-2</c:v>
                </c:pt>
                <c:pt idx="381" formatCode="General">
                  <c:v>7.8388278000000006E-2</c:v>
                </c:pt>
                <c:pt idx="382" formatCode="General">
                  <c:v>7.8388278000000006E-2</c:v>
                </c:pt>
                <c:pt idx="383" formatCode="General">
                  <c:v>7.9120879000000005E-2</c:v>
                </c:pt>
                <c:pt idx="384" formatCode="General">
                  <c:v>7.9912022999999999E-2</c:v>
                </c:pt>
                <c:pt idx="385" formatCode="General">
                  <c:v>8.2232011999999993E-2</c:v>
                </c:pt>
                <c:pt idx="386" formatCode="General">
                  <c:v>8.2232011999999993E-2</c:v>
                </c:pt>
                <c:pt idx="387" formatCode="General">
                  <c:v>8.3700441E-2</c:v>
                </c:pt>
                <c:pt idx="388" formatCode="General">
                  <c:v>8.5672082999999996E-2</c:v>
                </c:pt>
                <c:pt idx="389" formatCode="General">
                  <c:v>8.7952697999999996E-2</c:v>
                </c:pt>
                <c:pt idx="390" formatCode="General">
                  <c:v>8.8757396000000002E-2</c:v>
                </c:pt>
                <c:pt idx="391" formatCode="General">
                  <c:v>8.8888888999999999E-2</c:v>
                </c:pt>
                <c:pt idx="392" formatCode="General">
                  <c:v>9.0370370000000005E-2</c:v>
                </c:pt>
                <c:pt idx="393" formatCode="General">
                  <c:v>9.0571640999999994E-2</c:v>
                </c:pt>
                <c:pt idx="394" formatCode="General">
                  <c:v>9.1517856999999994E-2</c:v>
                </c:pt>
                <c:pt idx="395" formatCode="General">
                  <c:v>9.4494047999999997E-2</c:v>
                </c:pt>
                <c:pt idx="396" formatCode="General">
                  <c:v>9.6726190000000004E-2</c:v>
                </c:pt>
                <c:pt idx="397" formatCode="General">
                  <c:v>9.8214285999999998E-2</c:v>
                </c:pt>
                <c:pt idx="398" formatCode="General">
                  <c:v>9.9105812000000001E-2</c:v>
                </c:pt>
                <c:pt idx="399" formatCode="General">
                  <c:v>9.9253730999999998E-2</c:v>
                </c:pt>
                <c:pt idx="400" formatCode="General">
                  <c:v>9.9253730999999998E-2</c:v>
                </c:pt>
                <c:pt idx="401" formatCode="General">
                  <c:v>9.9550897999999999E-2</c:v>
                </c:pt>
                <c:pt idx="402" formatCode="General">
                  <c:v>0.101872659</c:v>
                </c:pt>
                <c:pt idx="403" formatCode="General">
                  <c:v>0.10217881299999999</c:v>
                </c:pt>
                <c:pt idx="404" formatCode="General">
                  <c:v>0.10217881299999999</c:v>
                </c:pt>
                <c:pt idx="405" formatCode="General">
                  <c:v>0.102930128</c:v>
                </c:pt>
                <c:pt idx="406" formatCode="General">
                  <c:v>0.104432757</c:v>
                </c:pt>
                <c:pt idx="407" formatCode="General">
                  <c:v>0.104432757</c:v>
                </c:pt>
                <c:pt idx="408" formatCode="General">
                  <c:v>0.104511278</c:v>
                </c:pt>
                <c:pt idx="409" formatCode="General">
                  <c:v>0.110609481</c:v>
                </c:pt>
                <c:pt idx="410" formatCode="General">
                  <c:v>0.111361926</c:v>
                </c:pt>
                <c:pt idx="411" formatCode="General">
                  <c:v>0.112198795</c:v>
                </c:pt>
                <c:pt idx="412" formatCode="General">
                  <c:v>0.113704819</c:v>
                </c:pt>
                <c:pt idx="413" formatCode="General">
                  <c:v>0.113704819</c:v>
                </c:pt>
                <c:pt idx="414" formatCode="General">
                  <c:v>0.115963855</c:v>
                </c:pt>
                <c:pt idx="415" formatCode="General">
                  <c:v>0.11840120699999999</c:v>
                </c:pt>
                <c:pt idx="416" formatCode="General">
                  <c:v>0.11866968999999999</c:v>
                </c:pt>
                <c:pt idx="417" formatCode="General">
                  <c:v>0.118759455</c:v>
                </c:pt>
                <c:pt idx="418" formatCode="General">
                  <c:v>0.118759455</c:v>
                </c:pt>
                <c:pt idx="419" formatCode="General">
                  <c:v>0.120363361</c:v>
                </c:pt>
                <c:pt idx="420" formatCode="General">
                  <c:v>0.121969697</c:v>
                </c:pt>
                <c:pt idx="421" formatCode="General">
                  <c:v>0.12215478</c:v>
                </c:pt>
                <c:pt idx="422" formatCode="General">
                  <c:v>0.12528473800000001</c:v>
                </c:pt>
                <c:pt idx="423" formatCode="General">
                  <c:v>0.12633181099999999</c:v>
                </c:pt>
                <c:pt idx="424" formatCode="General">
                  <c:v>0.129474486</c:v>
                </c:pt>
                <c:pt idx="425" formatCode="General">
                  <c:v>0.12987013</c:v>
                </c:pt>
                <c:pt idx="426" formatCode="General">
                  <c:v>0.129969419</c:v>
                </c:pt>
                <c:pt idx="427" formatCode="General">
                  <c:v>0.13006886000000001</c:v>
                </c:pt>
                <c:pt idx="428" formatCode="General">
                  <c:v>0.13006886000000001</c:v>
                </c:pt>
                <c:pt idx="429" formatCode="General">
                  <c:v>0.13133640599999999</c:v>
                </c:pt>
                <c:pt idx="430" formatCode="General">
                  <c:v>0.13220599499999999</c:v>
                </c:pt>
                <c:pt idx="431" formatCode="General">
                  <c:v>0.132307692</c:v>
                </c:pt>
                <c:pt idx="432" formatCode="General">
                  <c:v>0.13317936899999999</c:v>
                </c:pt>
                <c:pt idx="433" formatCode="General">
                  <c:v>0.133384734</c:v>
                </c:pt>
                <c:pt idx="434" formatCode="General">
                  <c:v>0.13359073399999999</c:v>
                </c:pt>
                <c:pt idx="435" formatCode="General">
                  <c:v>0.13369397199999999</c:v>
                </c:pt>
                <c:pt idx="436" formatCode="General">
                  <c:v>0.13534416099999999</c:v>
                </c:pt>
                <c:pt idx="437" formatCode="General">
                  <c:v>0.13766434599999999</c:v>
                </c:pt>
                <c:pt idx="438" formatCode="General">
                  <c:v>0.13886733900000001</c:v>
                </c:pt>
                <c:pt idx="439" formatCode="General">
                  <c:v>0.13940810000000001</c:v>
                </c:pt>
                <c:pt idx="440" formatCode="General">
                  <c:v>0.14029618099999999</c:v>
                </c:pt>
                <c:pt idx="441" formatCode="General">
                  <c:v>0.14107560399999999</c:v>
                </c:pt>
                <c:pt idx="442" formatCode="General">
                  <c:v>0.14274571</c:v>
                </c:pt>
                <c:pt idx="443" formatCode="General">
                  <c:v>0.14363778299999999</c:v>
                </c:pt>
                <c:pt idx="444" formatCode="General">
                  <c:v>0.14609374999999999</c:v>
                </c:pt>
                <c:pt idx="445" formatCode="General">
                  <c:v>0.14698983600000001</c:v>
                </c:pt>
                <c:pt idx="446" formatCode="General">
                  <c:v>0.15011727899999999</c:v>
                </c:pt>
                <c:pt idx="447" formatCode="General">
                  <c:v>0.15101721400000001</c:v>
                </c:pt>
                <c:pt idx="448" formatCode="General">
                  <c:v>0.15179968699999999</c:v>
                </c:pt>
                <c:pt idx="449" formatCode="General">
                  <c:v>0.15179968699999999</c:v>
                </c:pt>
                <c:pt idx="450" formatCode="General">
                  <c:v>0.15583398600000001</c:v>
                </c:pt>
                <c:pt idx="451" formatCode="General">
                  <c:v>0.15673981200000001</c:v>
                </c:pt>
                <c:pt idx="452" formatCode="General">
                  <c:v>0.157523511</c:v>
                </c:pt>
                <c:pt idx="453" formatCode="General">
                  <c:v>0.15843137299999999</c:v>
                </c:pt>
                <c:pt idx="454" formatCode="General">
                  <c:v>0.16012558900000001</c:v>
                </c:pt>
                <c:pt idx="455" formatCode="General">
                  <c:v>0.161822467</c:v>
                </c:pt>
                <c:pt idx="456" formatCode="General">
                  <c:v>0.16273584899999999</c:v>
                </c:pt>
                <c:pt idx="457" formatCode="General">
                  <c:v>0.16390858899999999</c:v>
                </c:pt>
                <c:pt idx="458" formatCode="General">
                  <c:v>0.16494845399999999</c:v>
                </c:pt>
                <c:pt idx="459" formatCode="General">
                  <c:v>0.16878980900000001</c:v>
                </c:pt>
                <c:pt idx="460" formatCode="General">
                  <c:v>0.172770701</c:v>
                </c:pt>
                <c:pt idx="461" formatCode="General">
                  <c:v>0.17384369999999999</c:v>
                </c:pt>
                <c:pt idx="462" formatCode="General">
                  <c:v>0.17426059199999999</c:v>
                </c:pt>
                <c:pt idx="463" formatCode="General">
                  <c:v>0.17534027199999999</c:v>
                </c:pt>
                <c:pt idx="464" formatCode="General">
                  <c:v>0.176282051</c:v>
                </c:pt>
                <c:pt idx="465" formatCode="General">
                  <c:v>0.17751004000000001</c:v>
                </c:pt>
                <c:pt idx="466" formatCode="General">
                  <c:v>0.178456592</c:v>
                </c:pt>
                <c:pt idx="467" formatCode="General">
                  <c:v>0.17874396100000001</c:v>
                </c:pt>
                <c:pt idx="468" formatCode="General">
                  <c:v>0.17983871000000001</c:v>
                </c:pt>
                <c:pt idx="469" formatCode="General">
                  <c:v>0.180129241</c:v>
                </c:pt>
                <c:pt idx="470" formatCode="General">
                  <c:v>0.18042071200000001</c:v>
                </c:pt>
                <c:pt idx="471" formatCode="General">
                  <c:v>0.18122977300000001</c:v>
                </c:pt>
                <c:pt idx="472" formatCode="General">
                  <c:v>0.18233387400000001</c:v>
                </c:pt>
                <c:pt idx="473" formatCode="General">
                  <c:v>0.18262987</c:v>
                </c:pt>
                <c:pt idx="474" formatCode="General">
                  <c:v>0.183590577</c:v>
                </c:pt>
                <c:pt idx="475" formatCode="General">
                  <c:v>0.184703011</c:v>
                </c:pt>
                <c:pt idx="476" formatCode="General">
                  <c:v>0.186122449</c:v>
                </c:pt>
                <c:pt idx="477" formatCode="General">
                  <c:v>0.18755118800000001</c:v>
                </c:pt>
                <c:pt idx="478" formatCode="General">
                  <c:v>0.19016393400000001</c:v>
                </c:pt>
                <c:pt idx="479" formatCode="General">
                  <c:v>0.19672131100000001</c:v>
                </c:pt>
                <c:pt idx="480" formatCode="General">
                  <c:v>0.20131470800000001</c:v>
                </c:pt>
                <c:pt idx="481" formatCode="General">
                  <c:v>0.20148026299999999</c:v>
                </c:pt>
                <c:pt idx="482" formatCode="General">
                  <c:v>0.203459638</c:v>
                </c:pt>
                <c:pt idx="483" formatCode="General">
                  <c:v>0.206782465</c:v>
                </c:pt>
                <c:pt idx="484" formatCode="General">
                  <c:v>0.20895522399999999</c:v>
                </c:pt>
                <c:pt idx="485" formatCode="General">
                  <c:v>0.21013288999999999</c:v>
                </c:pt>
                <c:pt idx="486" formatCode="General">
                  <c:v>0.212978369</c:v>
                </c:pt>
                <c:pt idx="487" formatCode="General">
                  <c:v>0.213988343</c:v>
                </c:pt>
                <c:pt idx="488" formatCode="General">
                  <c:v>0.21583333299999999</c:v>
                </c:pt>
                <c:pt idx="489" formatCode="General">
                  <c:v>0.217681401</c:v>
                </c:pt>
                <c:pt idx="490" formatCode="General">
                  <c:v>0.21953255399999999</c:v>
                </c:pt>
                <c:pt idx="491" formatCode="General">
                  <c:v>0.22175732200000001</c:v>
                </c:pt>
                <c:pt idx="492" formatCode="General">
                  <c:v>0.22175732200000001</c:v>
                </c:pt>
                <c:pt idx="493" formatCode="General">
                  <c:v>0.22361808999999999</c:v>
                </c:pt>
                <c:pt idx="494" formatCode="General">
                  <c:v>0.22567114099999999</c:v>
                </c:pt>
                <c:pt idx="495" formatCode="General">
                  <c:v>0.22651006700000001</c:v>
                </c:pt>
                <c:pt idx="496" formatCode="General">
                  <c:v>0.22837951300000001</c:v>
                </c:pt>
                <c:pt idx="497" formatCode="General">
                  <c:v>0.232127839</c:v>
                </c:pt>
                <c:pt idx="498" formatCode="General">
                  <c:v>0.23588879500000001</c:v>
                </c:pt>
                <c:pt idx="499" formatCode="General">
                  <c:v>0.237130802</c:v>
                </c:pt>
                <c:pt idx="500" formatCode="General">
                  <c:v>0.237331081</c:v>
                </c:pt>
                <c:pt idx="501" formatCode="General">
                  <c:v>0.24027072799999999</c:v>
                </c:pt>
                <c:pt idx="502" formatCode="General">
                  <c:v>0.24173027999999999</c:v>
                </c:pt>
                <c:pt idx="503" formatCode="General">
                  <c:v>0.244671782</c:v>
                </c:pt>
                <c:pt idx="504" formatCode="General">
                  <c:v>0.249146758</c:v>
                </c:pt>
                <c:pt idx="505" formatCode="General">
                  <c:v>0.25235243800000001</c:v>
                </c:pt>
                <c:pt idx="506" formatCode="General">
                  <c:v>0.25406330199999999</c:v>
                </c:pt>
                <c:pt idx="507" formatCode="General">
                  <c:v>0.25577416600000003</c:v>
                </c:pt>
                <c:pt idx="508" formatCode="General">
                  <c:v>0.25706940900000003</c:v>
                </c:pt>
                <c:pt idx="509" formatCode="General">
                  <c:v>0.25859106500000001</c:v>
                </c:pt>
                <c:pt idx="510" formatCode="General">
                  <c:v>0.25967325899999999</c:v>
                </c:pt>
                <c:pt idx="511" formatCode="General">
                  <c:v>0.26075731499999999</c:v>
                </c:pt>
                <c:pt idx="512" formatCode="General">
                  <c:v>0.26379310299999997</c:v>
                </c:pt>
                <c:pt idx="513" formatCode="General">
                  <c:v>0.26424870499999997</c:v>
                </c:pt>
                <c:pt idx="514" formatCode="General">
                  <c:v>0.26557093399999998</c:v>
                </c:pt>
                <c:pt idx="515" formatCode="General">
                  <c:v>0.26753246800000002</c:v>
                </c:pt>
                <c:pt idx="516" formatCode="General">
                  <c:v>0.26776429800000001</c:v>
                </c:pt>
                <c:pt idx="517" formatCode="General">
                  <c:v>0.268630849</c:v>
                </c:pt>
                <c:pt idx="518" formatCode="General">
                  <c:v>0.27130434799999997</c:v>
                </c:pt>
                <c:pt idx="519" formatCode="General">
                  <c:v>0.27328111399999999</c:v>
                </c:pt>
                <c:pt idx="520" formatCode="General">
                  <c:v>0.27598253299999997</c:v>
                </c:pt>
                <c:pt idx="521" formatCode="General">
                  <c:v>0.27709790200000001</c:v>
                </c:pt>
                <c:pt idx="522" formatCode="General">
                  <c:v>0.27933450100000001</c:v>
                </c:pt>
                <c:pt idx="523" formatCode="General">
                  <c:v>0.28245614000000002</c:v>
                </c:pt>
                <c:pt idx="524" formatCode="General">
                  <c:v>0.28797190499999997</c:v>
                </c:pt>
                <c:pt idx="525" formatCode="General">
                  <c:v>0.28884986800000001</c:v>
                </c:pt>
                <c:pt idx="526" formatCode="General">
                  <c:v>0.29173989500000003</c:v>
                </c:pt>
                <c:pt idx="527" formatCode="General">
                  <c:v>0.29225352100000002</c:v>
                </c:pt>
                <c:pt idx="528" formatCode="General">
                  <c:v>0.292768959</c:v>
                </c:pt>
                <c:pt idx="529" formatCode="General">
                  <c:v>0.29479258600000002</c:v>
                </c:pt>
                <c:pt idx="530" formatCode="General">
                  <c:v>0.29849424299999999</c:v>
                </c:pt>
                <c:pt idx="531" formatCode="General">
                  <c:v>0.29991126899999998</c:v>
                </c:pt>
                <c:pt idx="532" formatCode="General">
                  <c:v>0.30133333299999998</c:v>
                </c:pt>
                <c:pt idx="533" formatCode="General">
                  <c:v>0.30365093500000001</c:v>
                </c:pt>
                <c:pt idx="534" formatCode="General">
                  <c:v>0.30597680599999999</c:v>
                </c:pt>
                <c:pt idx="535" formatCode="General">
                  <c:v>0.30831099200000001</c:v>
                </c:pt>
                <c:pt idx="536" formatCode="General">
                  <c:v>0.309204647</c:v>
                </c:pt>
                <c:pt idx="537" formatCode="General">
                  <c:v>0.31009830199999999</c:v>
                </c:pt>
                <c:pt idx="538" formatCode="General">
                  <c:v>0.31065353600000001</c:v>
                </c:pt>
                <c:pt idx="539" formatCode="General">
                  <c:v>0.31479820600000002</c:v>
                </c:pt>
                <c:pt idx="540" formatCode="General">
                  <c:v>0.315695067</c:v>
                </c:pt>
                <c:pt idx="541" formatCode="General">
                  <c:v>0.31928251099999999</c:v>
                </c:pt>
                <c:pt idx="542" formatCode="General">
                  <c:v>0.32104316500000002</c:v>
                </c:pt>
                <c:pt idx="543" formatCode="General">
                  <c:v>0.323132313</c:v>
                </c:pt>
                <c:pt idx="544" formatCode="General">
                  <c:v>0.32493249299999999</c:v>
                </c:pt>
                <c:pt idx="545" formatCode="General">
                  <c:v>0.32642019799999999</c:v>
                </c:pt>
                <c:pt idx="546" formatCode="General">
                  <c:v>0.32700993699999997</c:v>
                </c:pt>
                <c:pt idx="547" formatCode="General">
                  <c:v>0.32910244799999999</c:v>
                </c:pt>
                <c:pt idx="548" formatCode="General">
                  <c:v>0.331215971</c:v>
                </c:pt>
                <c:pt idx="549" formatCode="General">
                  <c:v>0.33333333300000001</c:v>
                </c:pt>
                <c:pt idx="550" formatCode="General">
                  <c:v>0.33515482699999999</c:v>
                </c:pt>
                <c:pt idx="551" formatCode="General">
                  <c:v>0.33972602699999999</c:v>
                </c:pt>
                <c:pt idx="552" formatCode="General">
                  <c:v>0.342177493</c:v>
                </c:pt>
                <c:pt idx="553" formatCode="General">
                  <c:v>0.34495412800000003</c:v>
                </c:pt>
                <c:pt idx="554" formatCode="General">
                  <c:v>0.34838709699999998</c:v>
                </c:pt>
                <c:pt idx="555" formatCode="General">
                  <c:v>0.35185185200000002</c:v>
                </c:pt>
                <c:pt idx="556" formatCode="General">
                  <c:v>0.35403151100000002</c:v>
                </c:pt>
                <c:pt idx="557" formatCode="General">
                  <c:v>0.35435992599999999</c:v>
                </c:pt>
                <c:pt idx="558" formatCode="General">
                  <c:v>0.35468895099999997</c:v>
                </c:pt>
                <c:pt idx="559" formatCode="General">
                  <c:v>0.35787511599999999</c:v>
                </c:pt>
                <c:pt idx="560" formatCode="General">
                  <c:v>0.36007462699999998</c:v>
                </c:pt>
                <c:pt idx="561" formatCode="General">
                  <c:v>0.36108512599999998</c:v>
                </c:pt>
                <c:pt idx="562" formatCode="General">
                  <c:v>0.36176194900000003</c:v>
                </c:pt>
                <c:pt idx="563" formatCode="General">
                  <c:v>0.36457357099999999</c:v>
                </c:pt>
                <c:pt idx="564" formatCode="General">
                  <c:v>0.36688617099999998</c:v>
                </c:pt>
                <c:pt idx="565" formatCode="General">
                  <c:v>0.36723163800000003</c:v>
                </c:pt>
                <c:pt idx="566" formatCode="General">
                  <c:v>0.37016052900000002</c:v>
                </c:pt>
                <c:pt idx="567" formatCode="General">
                  <c:v>0.37204910299999999</c:v>
                </c:pt>
                <c:pt idx="568" formatCode="General">
                  <c:v>0.37618147400000002</c:v>
                </c:pt>
                <c:pt idx="569" formatCode="General">
                  <c:v>0.377840909</c:v>
                </c:pt>
                <c:pt idx="570" formatCode="General">
                  <c:v>0.37950664099999998</c:v>
                </c:pt>
                <c:pt idx="571" formatCode="General">
                  <c:v>0.38454198499999998</c:v>
                </c:pt>
                <c:pt idx="572" formatCode="General">
                  <c:v>0.38814531499999999</c:v>
                </c:pt>
                <c:pt idx="573" formatCode="General">
                  <c:v>0.390804598</c:v>
                </c:pt>
                <c:pt idx="574" formatCode="General">
                  <c:v>0.39405560899999997</c:v>
                </c:pt>
                <c:pt idx="575" formatCode="General">
                  <c:v>0.4</c:v>
                </c:pt>
                <c:pt idx="576" formatCode="General">
                  <c:v>0.404807692</c:v>
                </c:pt>
                <c:pt idx="577" formatCode="General">
                  <c:v>0.407335907</c:v>
                </c:pt>
                <c:pt idx="578" formatCode="General">
                  <c:v>0.41107871699999998</c:v>
                </c:pt>
                <c:pt idx="579" formatCode="General">
                  <c:v>0.41205053400000002</c:v>
                </c:pt>
                <c:pt idx="580" formatCode="General">
                  <c:v>0.416342412</c:v>
                </c:pt>
                <c:pt idx="581" formatCode="General">
                  <c:v>0.41935483899999998</c:v>
                </c:pt>
                <c:pt idx="582" formatCode="General">
                  <c:v>0.42228738999999998</c:v>
                </c:pt>
                <c:pt idx="583" formatCode="General">
                  <c:v>0.424657534</c:v>
                </c:pt>
                <c:pt idx="584" formatCode="General">
                  <c:v>0.42632613000000003</c:v>
                </c:pt>
                <c:pt idx="585" formatCode="General">
                  <c:v>0.43323442099999998</c:v>
                </c:pt>
                <c:pt idx="586" formatCode="General">
                  <c:v>0.435515873</c:v>
                </c:pt>
                <c:pt idx="587" formatCode="General">
                  <c:v>0.43936381699999999</c:v>
                </c:pt>
                <c:pt idx="588" formatCode="General">
                  <c:v>0.44023904400000002</c:v>
                </c:pt>
                <c:pt idx="589" formatCode="General">
                  <c:v>0.44123506000000001</c:v>
                </c:pt>
                <c:pt idx="590" formatCode="General">
                  <c:v>0.44455544499999999</c:v>
                </c:pt>
                <c:pt idx="591" formatCode="General">
                  <c:v>0.44700000000000001</c:v>
                </c:pt>
                <c:pt idx="592" formatCode="General">
                  <c:v>0.45527638199999998</c:v>
                </c:pt>
                <c:pt idx="593" formatCode="General">
                  <c:v>0.45774647899999998</c:v>
                </c:pt>
                <c:pt idx="594" formatCode="General">
                  <c:v>0.46022155100000001</c:v>
                </c:pt>
                <c:pt idx="595" formatCode="General">
                  <c:v>0.46169354800000001</c:v>
                </c:pt>
                <c:pt idx="596" formatCode="General">
                  <c:v>0.46518668000000002</c:v>
                </c:pt>
                <c:pt idx="597" formatCode="General">
                  <c:v>0.46518668000000002</c:v>
                </c:pt>
                <c:pt idx="598" formatCode="General">
                  <c:v>0.47160243400000001</c:v>
                </c:pt>
                <c:pt idx="599" formatCode="General">
                  <c:v>0.48114169200000001</c:v>
                </c:pt>
                <c:pt idx="600" formatCode="General">
                  <c:v>0.48163265300000002</c:v>
                </c:pt>
                <c:pt idx="601" formatCode="General">
                  <c:v>0.48265306099999999</c:v>
                </c:pt>
                <c:pt idx="602" formatCode="General">
                  <c:v>0.48825331999999999</c:v>
                </c:pt>
                <c:pt idx="603" formatCode="General">
                  <c:v>0.488752556</c:v>
                </c:pt>
                <c:pt idx="604" formatCode="General">
                  <c:v>0.49077868899999999</c:v>
                </c:pt>
                <c:pt idx="605" formatCode="General">
                  <c:v>0.49640287799999999</c:v>
                </c:pt>
                <c:pt idx="606" formatCode="General">
                  <c:v>0.50567595499999995</c:v>
                </c:pt>
                <c:pt idx="607" formatCode="General">
                  <c:v>0.50929752100000003</c:v>
                </c:pt>
                <c:pt idx="608" formatCode="General">
                  <c:v>0.51295336800000002</c:v>
                </c:pt>
                <c:pt idx="609" formatCode="General">
                  <c:v>0.51609553500000005</c:v>
                </c:pt>
                <c:pt idx="610" formatCode="General">
                  <c:v>0.51663201700000005</c:v>
                </c:pt>
                <c:pt idx="611" formatCode="General">
                  <c:v>0.52246603999999996</c:v>
                </c:pt>
                <c:pt idx="612" formatCode="General">
                  <c:v>0.52405857700000003</c:v>
                </c:pt>
                <c:pt idx="613" formatCode="General">
                  <c:v>0.53319283500000003</c:v>
                </c:pt>
                <c:pt idx="614" formatCode="General">
                  <c:v>0.53707627099999999</c:v>
                </c:pt>
                <c:pt idx="615" formatCode="General">
                  <c:v>0.53870625699999997</c:v>
                </c:pt>
                <c:pt idx="616" formatCode="General">
                  <c:v>0.54091392100000002</c:v>
                </c:pt>
                <c:pt idx="617" formatCode="General">
                  <c:v>0.54313098999999998</c:v>
                </c:pt>
                <c:pt idx="618" formatCode="General">
                  <c:v>0.54429028800000001</c:v>
                </c:pt>
                <c:pt idx="619" formatCode="General">
                  <c:v>0.551982851</c:v>
                </c:pt>
                <c:pt idx="620" formatCode="General">
                  <c:v>0.55734190800000005</c:v>
                </c:pt>
                <c:pt idx="621" formatCode="General">
                  <c:v>0.56142241400000004</c:v>
                </c:pt>
                <c:pt idx="622" formatCode="General">
                  <c:v>0.56324324299999995</c:v>
                </c:pt>
                <c:pt idx="623" formatCode="General">
                  <c:v>0.56616052100000003</c:v>
                </c:pt>
                <c:pt idx="624" formatCode="General">
                  <c:v>0.56786102100000002</c:v>
                </c:pt>
                <c:pt idx="625" formatCode="General">
                  <c:v>0.57314410500000001</c:v>
                </c:pt>
                <c:pt idx="626" formatCode="General">
                  <c:v>0.57831325300000003</c:v>
                </c:pt>
                <c:pt idx="627" formatCode="General">
                  <c:v>0.58333333300000001</c:v>
                </c:pt>
                <c:pt idx="628" formatCode="General">
                  <c:v>0.58442982499999996</c:v>
                </c:pt>
                <c:pt idx="629" formatCode="General">
                  <c:v>0.59030837000000003</c:v>
                </c:pt>
                <c:pt idx="630" formatCode="General">
                  <c:v>0.59447513799999996</c:v>
                </c:pt>
                <c:pt idx="631" formatCode="General">
                  <c:v>0.59822419500000001</c:v>
                </c:pt>
                <c:pt idx="632" formatCode="General">
                  <c:v>0.60646599800000001</c:v>
                </c:pt>
                <c:pt idx="633" formatCode="General">
                  <c:v>0.608258929</c:v>
                </c:pt>
                <c:pt idx="634" formatCode="General">
                  <c:v>0.616071429</c:v>
                </c:pt>
                <c:pt idx="635" formatCode="General">
                  <c:v>0.624439462</c:v>
                </c:pt>
                <c:pt idx="636" formatCode="General">
                  <c:v>0.62908680900000002</c:v>
                </c:pt>
                <c:pt idx="637" formatCode="General">
                  <c:v>0.63348416299999999</c:v>
                </c:pt>
                <c:pt idx="638" formatCode="General">
                  <c:v>0.63936291199999995</c:v>
                </c:pt>
                <c:pt idx="639" formatCode="General">
                  <c:v>0.64457142899999997</c:v>
                </c:pt>
                <c:pt idx="640" formatCode="General">
                  <c:v>0.65212399499999996</c:v>
                </c:pt>
                <c:pt idx="641" formatCode="General">
                  <c:v>0.65437787999999997</c:v>
                </c:pt>
                <c:pt idx="642" formatCode="General">
                  <c:v>0.66166281800000004</c:v>
                </c:pt>
                <c:pt idx="643" formatCode="General">
                  <c:v>0.66589595400000001</c:v>
                </c:pt>
                <c:pt idx="644" formatCode="General">
                  <c:v>0.67013888899999996</c:v>
                </c:pt>
                <c:pt idx="645" formatCode="General">
                  <c:v>0.67363530800000004</c:v>
                </c:pt>
                <c:pt idx="646" formatCode="General">
                  <c:v>0.68102444699999998</c:v>
                </c:pt>
                <c:pt idx="647" formatCode="General">
                  <c:v>0.68531468500000003</c:v>
                </c:pt>
                <c:pt idx="648" formatCode="General">
                  <c:v>0.68728121399999997</c:v>
                </c:pt>
                <c:pt idx="649" formatCode="General">
                  <c:v>0.69050410299999998</c:v>
                </c:pt>
                <c:pt idx="650" formatCode="General">
                  <c:v>0.69519343499999997</c:v>
                </c:pt>
                <c:pt idx="651" formatCode="General">
                  <c:v>0.69871043399999999</c:v>
                </c:pt>
                <c:pt idx="652" formatCode="General">
                  <c:v>0.70422535200000003</c:v>
                </c:pt>
                <c:pt idx="653" formatCode="General">
                  <c:v>0.71394799099999995</c:v>
                </c:pt>
                <c:pt idx="654" formatCode="General">
                  <c:v>0.71513002400000003</c:v>
                </c:pt>
                <c:pt idx="655" formatCode="General">
                  <c:v>0.71682464499999998</c:v>
                </c:pt>
                <c:pt idx="656" formatCode="General">
                  <c:v>0.72156398099999997</c:v>
                </c:pt>
                <c:pt idx="657" formatCode="General">
                  <c:v>0.73182360000000002</c:v>
                </c:pt>
                <c:pt idx="658" formatCode="General">
                  <c:v>0.73715651100000001</c:v>
                </c:pt>
                <c:pt idx="659" formatCode="General">
                  <c:v>0.745803357</c:v>
                </c:pt>
                <c:pt idx="660" formatCode="General">
                  <c:v>0.75150059999999996</c:v>
                </c:pt>
                <c:pt idx="661" formatCode="General">
                  <c:v>0.75630252099999995</c:v>
                </c:pt>
                <c:pt idx="662" formatCode="General">
                  <c:v>0.76357056700000003</c:v>
                </c:pt>
                <c:pt idx="663" formatCode="General">
                  <c:v>0.76783555000000003</c:v>
                </c:pt>
                <c:pt idx="664" formatCode="General">
                  <c:v>0.77090909100000005</c:v>
                </c:pt>
                <c:pt idx="665" formatCode="General">
                  <c:v>0.77682926799999996</c:v>
                </c:pt>
                <c:pt idx="666" formatCode="General">
                  <c:v>0.783353733</c:v>
                </c:pt>
                <c:pt idx="667" formatCode="General">
                  <c:v>0.78869778899999998</c:v>
                </c:pt>
                <c:pt idx="668" formatCode="General">
                  <c:v>0.79089790900000001</c:v>
                </c:pt>
                <c:pt idx="669" formatCode="General">
                  <c:v>0.79506172799999997</c:v>
                </c:pt>
                <c:pt idx="670" formatCode="General">
                  <c:v>0.80397022299999998</c:v>
                </c:pt>
                <c:pt idx="671" formatCode="General">
                  <c:v>0.80496894399999996</c:v>
                </c:pt>
                <c:pt idx="672" formatCode="General">
                  <c:v>0.80697384800000005</c:v>
                </c:pt>
                <c:pt idx="673" formatCode="General">
                  <c:v>0.81226533199999995</c:v>
                </c:pt>
                <c:pt idx="674" formatCode="General">
                  <c:v>0.82286432200000004</c:v>
                </c:pt>
                <c:pt idx="675" formatCode="General">
                  <c:v>0.82286432200000004</c:v>
                </c:pt>
                <c:pt idx="676" formatCode="General">
                  <c:v>0.82745591900000004</c:v>
                </c:pt>
                <c:pt idx="677" formatCode="General">
                  <c:v>0.82849936899999999</c:v>
                </c:pt>
                <c:pt idx="678" formatCode="General">
                  <c:v>0.83903675499999997</c:v>
                </c:pt>
                <c:pt idx="679" formatCode="General">
                  <c:v>0.84478371500000005</c:v>
                </c:pt>
                <c:pt idx="680" formatCode="General">
                  <c:v>0.84968152900000005</c:v>
                </c:pt>
                <c:pt idx="681" formatCode="General">
                  <c:v>0.85421994899999998</c:v>
                </c:pt>
                <c:pt idx="682" formatCode="General">
                  <c:v>0.85531369999999995</c:v>
                </c:pt>
                <c:pt idx="683" formatCode="General">
                  <c:v>0.86264441599999997</c:v>
                </c:pt>
                <c:pt idx="684" formatCode="General">
                  <c:v>0.86743886699999995</c:v>
                </c:pt>
                <c:pt idx="685" formatCode="General">
                  <c:v>0.87113402100000004</c:v>
                </c:pt>
                <c:pt idx="686" formatCode="General">
                  <c:v>0.87757731999999999</c:v>
                </c:pt>
                <c:pt idx="687" formatCode="General">
                  <c:v>0.882580645</c:v>
                </c:pt>
                <c:pt idx="688" formatCode="General">
                  <c:v>0.89105058400000003</c:v>
                </c:pt>
                <c:pt idx="689" formatCode="General">
                  <c:v>0.89234760099999999</c:v>
                </c:pt>
                <c:pt idx="690" formatCode="General">
                  <c:v>0.90091264699999996</c:v>
                </c:pt>
                <c:pt idx="691" formatCode="General">
                  <c:v>0.90849673200000003</c:v>
                </c:pt>
                <c:pt idx="692" formatCode="General">
                  <c:v>0.91099476400000001</c:v>
                </c:pt>
                <c:pt idx="693" formatCode="General">
                  <c:v>0.91842105299999999</c:v>
                </c:pt>
                <c:pt idx="694" formatCode="General">
                  <c:v>0.92368421099999998</c:v>
                </c:pt>
                <c:pt idx="695" formatCode="General">
                  <c:v>0.93253968300000001</c:v>
                </c:pt>
                <c:pt idx="696" formatCode="General">
                  <c:v>0.9375</c:v>
                </c:pt>
                <c:pt idx="697" formatCode="General">
                  <c:v>0.94899328900000002</c:v>
                </c:pt>
                <c:pt idx="698" formatCode="General">
                  <c:v>0.95161290300000001</c:v>
                </c:pt>
                <c:pt idx="699" formatCode="General">
                  <c:v>0.96086369800000004</c:v>
                </c:pt>
                <c:pt idx="700" formatCode="General">
                  <c:v>0.96621621599999996</c:v>
                </c:pt>
                <c:pt idx="701" formatCode="General">
                  <c:v>0.97018970199999999</c:v>
                </c:pt>
                <c:pt idx="702" formatCode="General">
                  <c:v>0.978231293</c:v>
                </c:pt>
                <c:pt idx="703" formatCode="General">
                  <c:v>0.98092643099999999</c:v>
                </c:pt>
                <c:pt idx="704" formatCode="General">
                  <c:v>0.99039780499999996</c:v>
                </c:pt>
                <c:pt idx="705" formatCode="General">
                  <c:v>0.99587345299999996</c:v>
                </c:pt>
                <c:pt idx="706" formatCode="General">
                  <c:v>1</c:v>
                </c:pt>
                <c:pt idx="707" formatCode="General">
                  <c:v>1.002766252</c:v>
                </c:pt>
                <c:pt idx="708" formatCode="General">
                  <c:v>1.0125523009999999</c:v>
                </c:pt>
                <c:pt idx="709" formatCode="General">
                  <c:v>1.022408964</c:v>
                </c:pt>
                <c:pt idx="710" formatCode="General">
                  <c:v>1.025280899</c:v>
                </c:pt>
                <c:pt idx="711" formatCode="General">
                  <c:v>1.033802817</c:v>
                </c:pt>
                <c:pt idx="712" formatCode="General">
                  <c:v>1.038081805</c:v>
                </c:pt>
                <c:pt idx="713" formatCode="General">
                  <c:v>1.040960452</c:v>
                </c:pt>
                <c:pt idx="714" formatCode="General">
                  <c:v>1.049575071</c:v>
                </c:pt>
                <c:pt idx="715" formatCode="General">
                  <c:v>1.0585714289999999</c:v>
                </c:pt>
                <c:pt idx="716" formatCode="General">
                  <c:v>1.068866571</c:v>
                </c:pt>
                <c:pt idx="717" formatCode="General">
                  <c:v>1.0855072459999999</c:v>
                </c:pt>
                <c:pt idx="718" formatCode="General">
                  <c:v>1.098837209</c:v>
                </c:pt>
                <c:pt idx="719" formatCode="General">
                  <c:v>1.1051094889999999</c:v>
                </c:pt>
                <c:pt idx="720" formatCode="General">
                  <c:v>1.111111111</c:v>
                </c:pt>
                <c:pt idx="721" formatCode="General">
                  <c:v>1.120765832</c:v>
                </c:pt>
                <c:pt idx="722" formatCode="General">
                  <c:v>1.1303703700000001</c:v>
                </c:pt>
                <c:pt idx="723" formatCode="General">
                  <c:v>1.1348148149999999</c:v>
                </c:pt>
                <c:pt idx="724" formatCode="General">
                  <c:v>1.1379821960000001</c:v>
                </c:pt>
                <c:pt idx="725" formatCode="General">
                  <c:v>1.148809524</c:v>
                </c:pt>
                <c:pt idx="726" formatCode="General">
                  <c:v>1.1535022349999999</c:v>
                </c:pt>
                <c:pt idx="727" formatCode="General">
                  <c:v>1.1599402089999999</c:v>
                </c:pt>
                <c:pt idx="728" formatCode="General">
                  <c:v>1.164670659</c:v>
                </c:pt>
                <c:pt idx="729" formatCode="General">
                  <c:v>1.1771771769999999</c:v>
                </c:pt>
                <c:pt idx="730" formatCode="General">
                  <c:v>1.1852409639999999</c:v>
                </c:pt>
                <c:pt idx="731" formatCode="General">
                  <c:v>1.195454545</c:v>
                </c:pt>
                <c:pt idx="732" formatCode="General">
                  <c:v>1.20030349</c:v>
                </c:pt>
                <c:pt idx="733" formatCode="General">
                  <c:v>1.214723926</c:v>
                </c:pt>
                <c:pt idx="734" formatCode="General">
                  <c:v>1.2181259600000001</c:v>
                </c:pt>
                <c:pt idx="735" formatCode="General">
                  <c:v>1.223076923</c:v>
                </c:pt>
                <c:pt idx="736" formatCode="General">
                  <c:v>1.232307692</c:v>
                </c:pt>
                <c:pt idx="737" formatCode="General">
                  <c:v>1.238828968</c:v>
                </c:pt>
                <c:pt idx="738" formatCode="General">
                  <c:v>1.2554179569999999</c:v>
                </c:pt>
                <c:pt idx="739" formatCode="General">
                  <c:v>1.2585139320000001</c:v>
                </c:pt>
                <c:pt idx="740" formatCode="General">
                  <c:v>1.271028037</c:v>
                </c:pt>
                <c:pt idx="741" formatCode="General">
                  <c:v>1.274570983</c:v>
                </c:pt>
                <c:pt idx="742" formatCode="General">
                  <c:v>1.286384977</c:v>
                </c:pt>
                <c:pt idx="743" formatCode="General">
                  <c:v>1.2926447569999999</c:v>
                </c:pt>
                <c:pt idx="744" formatCode="General">
                  <c:v>1.2926447569999999</c:v>
                </c:pt>
                <c:pt idx="745" formatCode="General">
                  <c:v>1.2962382450000001</c:v>
                </c:pt>
                <c:pt idx="746" formatCode="General">
                  <c:v>1.3014128730000001</c:v>
                </c:pt>
                <c:pt idx="747" formatCode="General">
                  <c:v>1.3091482649999999</c:v>
                </c:pt>
                <c:pt idx="748" formatCode="General">
                  <c:v>1.3185419970000001</c:v>
                </c:pt>
                <c:pt idx="749" formatCode="General">
                  <c:v>1.3306709269999999</c:v>
                </c:pt>
                <c:pt idx="750" formatCode="General">
                  <c:v>1.338141026</c:v>
                </c:pt>
                <c:pt idx="751" formatCode="General">
                  <c:v>1.352180937</c:v>
                </c:pt>
                <c:pt idx="752" formatCode="General">
                  <c:v>1.358642973</c:v>
                </c:pt>
                <c:pt idx="753" formatCode="General">
                  <c:v>1.3646677469999999</c:v>
                </c:pt>
                <c:pt idx="754" formatCode="General">
                  <c:v>1.382736156</c:v>
                </c:pt>
                <c:pt idx="755" formatCode="General">
                  <c:v>1.388888889</c:v>
                </c:pt>
                <c:pt idx="756" formatCode="General">
                  <c:v>1.3950819670000001</c:v>
                </c:pt>
                <c:pt idx="757" formatCode="General">
                  <c:v>1.4112769489999999</c:v>
                </c:pt>
                <c:pt idx="758" formatCode="General">
                  <c:v>1.422370618</c:v>
                </c:pt>
                <c:pt idx="759" formatCode="General">
                  <c:v>1.4273789649999999</c:v>
                </c:pt>
                <c:pt idx="760" formatCode="General">
                  <c:v>1.432160804</c:v>
                </c:pt>
                <c:pt idx="761" formatCode="General">
                  <c:v>1.441275168</c:v>
                </c:pt>
                <c:pt idx="762" formatCode="General">
                  <c:v>1.4478114479999999</c:v>
                </c:pt>
                <c:pt idx="763" formatCode="General">
                  <c:v>1.463497453</c:v>
                </c:pt>
                <c:pt idx="764" formatCode="General">
                  <c:v>1.4735042739999999</c:v>
                </c:pt>
                <c:pt idx="765" formatCode="General">
                  <c:v>1.4785591769999999</c:v>
                </c:pt>
                <c:pt idx="766" formatCode="General">
                  <c:v>1.4853700519999999</c:v>
                </c:pt>
                <c:pt idx="767" formatCode="General">
                  <c:v>1.4974003469999999</c:v>
                </c:pt>
                <c:pt idx="768" formatCode="General">
                  <c:v>1.507826087</c:v>
                </c:pt>
                <c:pt idx="769" formatCode="General">
                  <c:v>1.5130434779999999</c:v>
                </c:pt>
                <c:pt idx="770" formatCode="General">
                  <c:v>1.5243902439999999</c:v>
                </c:pt>
                <c:pt idx="771" formatCode="General">
                  <c:v>1.5332167830000001</c:v>
                </c:pt>
                <c:pt idx="772" formatCode="General">
                  <c:v>1.5555555560000001</c:v>
                </c:pt>
                <c:pt idx="773" formatCode="General">
                  <c:v>1.561061947</c:v>
                </c:pt>
                <c:pt idx="774" formatCode="General">
                  <c:v>1.570159858</c:v>
                </c:pt>
                <c:pt idx="775" formatCode="General">
                  <c:v>1.578291815</c:v>
                </c:pt>
                <c:pt idx="776" formatCode="General">
                  <c:v>1.5846702319999999</c:v>
                </c:pt>
                <c:pt idx="777" formatCode="General">
                  <c:v>1.6025179860000001</c:v>
                </c:pt>
                <c:pt idx="778" formatCode="General">
                  <c:v>1.6180180179999999</c:v>
                </c:pt>
                <c:pt idx="779" formatCode="General">
                  <c:v>1.6370235930000001</c:v>
                </c:pt>
                <c:pt idx="780" formatCode="General">
                  <c:v>1.64</c:v>
                </c:pt>
                <c:pt idx="781" formatCode="General">
                  <c:v>1.6556776559999999</c:v>
                </c:pt>
                <c:pt idx="782" formatCode="General">
                  <c:v>1.6636029409999999</c:v>
                </c:pt>
                <c:pt idx="783" formatCode="General">
                  <c:v>1.676524954</c:v>
                </c:pt>
                <c:pt idx="784" formatCode="General">
                  <c:v>1.6857670979999999</c:v>
                </c:pt>
                <c:pt idx="785" formatCode="General">
                  <c:v>1.7026022300000001</c:v>
                </c:pt>
                <c:pt idx="786" formatCode="General">
                  <c:v>1.7094972070000001</c:v>
                </c:pt>
                <c:pt idx="787" formatCode="General">
                  <c:v>1.732580038</c:v>
                </c:pt>
                <c:pt idx="788" formatCode="General">
                  <c:v>1.7533206830000001</c:v>
                </c:pt>
                <c:pt idx="789" formatCode="General">
                  <c:v>1.7671755730000001</c:v>
                </c:pt>
                <c:pt idx="790" formatCode="General">
                  <c:v>1.7842003850000001</c:v>
                </c:pt>
                <c:pt idx="791" formatCode="General">
                  <c:v>1.7895752899999999</c:v>
                </c:pt>
                <c:pt idx="792" formatCode="General">
                  <c:v>1.803883495</c:v>
                </c:pt>
                <c:pt idx="793" formatCode="General">
                  <c:v>1.8313725489999999</c:v>
                </c:pt>
                <c:pt idx="794" formatCode="General">
                  <c:v>1.8608349900000001</c:v>
                </c:pt>
                <c:pt idx="795" formatCode="General">
                  <c:v>1.8759999999999999</c:v>
                </c:pt>
                <c:pt idx="796" formatCode="General">
                  <c:v>1.885542169</c:v>
                </c:pt>
                <c:pt idx="797" formatCode="General">
                  <c:v>1.887550201</c:v>
                </c:pt>
                <c:pt idx="798" formatCode="General">
                  <c:v>1.9052419350000001</c:v>
                </c:pt>
                <c:pt idx="799" formatCode="General">
                  <c:v>1.9111111110000001</c:v>
                </c:pt>
                <c:pt idx="800" formatCode="General">
                  <c:v>1.926977688</c:v>
                </c:pt>
                <c:pt idx="801" formatCode="General">
                  <c:v>1.9329268289999999</c:v>
                </c:pt>
                <c:pt idx="802" formatCode="General">
                  <c:v>1.9489795919999999</c:v>
                </c:pt>
                <c:pt idx="803" formatCode="General">
                  <c:v>1.957055215</c:v>
                </c:pt>
                <c:pt idx="804" formatCode="General">
                  <c:v>1.9834710739999999</c:v>
                </c:pt>
                <c:pt idx="805" formatCode="General">
                  <c:v>1.98757764</c:v>
                </c:pt>
                <c:pt idx="806" formatCode="General">
                  <c:v>2.0104384130000001</c:v>
                </c:pt>
                <c:pt idx="807" formatCode="General">
                  <c:v>2.0423728809999999</c:v>
                </c:pt>
                <c:pt idx="808" formatCode="General">
                  <c:v>2.0726495730000001</c:v>
                </c:pt>
                <c:pt idx="809" formatCode="General">
                  <c:v>2.0901287549999998</c:v>
                </c:pt>
                <c:pt idx="810" formatCode="General">
                  <c:v>2.1147186150000001</c:v>
                </c:pt>
                <c:pt idx="811" formatCode="General">
                  <c:v>2.1487964989999999</c:v>
                </c:pt>
                <c:pt idx="812" formatCode="General">
                  <c:v>2.1604395599999999</c:v>
                </c:pt>
                <c:pt idx="813" formatCode="General">
                  <c:v>2.2207207210000002</c:v>
                </c:pt>
                <c:pt idx="814" formatCode="General">
                  <c:v>2.2522727269999998</c:v>
                </c:pt>
                <c:pt idx="815" formatCode="General">
                  <c:v>2.2995391710000002</c:v>
                </c:pt>
                <c:pt idx="816" formatCode="General">
                  <c:v>2.3225058000000001</c:v>
                </c:pt>
                <c:pt idx="817" formatCode="General">
                  <c:v>2.3711583919999999</c:v>
                </c:pt>
                <c:pt idx="818" formatCode="General">
                  <c:v>2.3824228029999999</c:v>
                </c:pt>
                <c:pt idx="819" formatCode="General">
                  <c:v>2.4100719420000001</c:v>
                </c:pt>
                <c:pt idx="820" formatCode="General">
                  <c:v>2.418269231</c:v>
                </c:pt>
                <c:pt idx="821" formatCode="General">
                  <c:v>2.423076923</c:v>
                </c:pt>
                <c:pt idx="822" formatCode="General">
                  <c:v>2.4371980679999998</c:v>
                </c:pt>
                <c:pt idx="823" formatCode="General">
                  <c:v>2.465853659</c:v>
                </c:pt>
                <c:pt idx="824" formatCode="General">
                  <c:v>2.492610837</c:v>
                </c:pt>
                <c:pt idx="825" formatCode="General">
                  <c:v>2.517326733</c:v>
                </c:pt>
                <c:pt idx="826" formatCode="General">
                  <c:v>2.5449999999999999</c:v>
                </c:pt>
                <c:pt idx="827" formatCode="General">
                  <c:v>2.5614035089999998</c:v>
                </c:pt>
                <c:pt idx="828" formatCode="General">
                  <c:v>2.605063291</c:v>
                </c:pt>
                <c:pt idx="829" formatCode="General">
                  <c:v>2.6419437339999998</c:v>
                </c:pt>
                <c:pt idx="830" formatCode="General">
                  <c:v>2.6744186050000001</c:v>
                </c:pt>
                <c:pt idx="831" formatCode="General">
                  <c:v>2.6917098450000001</c:v>
                </c:pt>
                <c:pt idx="832" formatCode="General">
                  <c:v>2.7116883120000002</c:v>
                </c:pt>
                <c:pt idx="833" formatCode="General">
                  <c:v>2.7310704960000001</c:v>
                </c:pt>
                <c:pt idx="834" formatCode="General">
                  <c:v>2.7815789469999999</c:v>
                </c:pt>
                <c:pt idx="835" formatCode="General">
                  <c:v>2.8293333330000001</c:v>
                </c:pt>
                <c:pt idx="836" formatCode="General">
                  <c:v>2.8605898120000002</c:v>
                </c:pt>
                <c:pt idx="837" formatCode="General">
                  <c:v>2.876344086</c:v>
                </c:pt>
                <c:pt idx="838" formatCode="General">
                  <c:v>2.9135135139999999</c:v>
                </c:pt>
                <c:pt idx="839" formatCode="General">
                  <c:v>2.9268292680000001</c:v>
                </c:pt>
                <c:pt idx="840" formatCode="General">
                  <c:v>2.9456521740000001</c:v>
                </c:pt>
                <c:pt idx="841" formatCode="General">
                  <c:v>2.95640327</c:v>
                </c:pt>
                <c:pt idx="842" formatCode="General">
                  <c:v>2.9644808739999999</c:v>
                </c:pt>
                <c:pt idx="843" formatCode="General">
                  <c:v>2.9944903580000002</c:v>
                </c:pt>
                <c:pt idx="844" formatCode="General">
                  <c:v>3.0221606649999999</c:v>
                </c:pt>
                <c:pt idx="845" formatCode="General">
                  <c:v>3.0586592179999998</c:v>
                </c:pt>
                <c:pt idx="846" formatCode="General">
                  <c:v>3.0642458100000001</c:v>
                </c:pt>
                <c:pt idx="847" formatCode="General">
                  <c:v>3.0926966290000002</c:v>
                </c:pt>
                <c:pt idx="848" formatCode="General">
                  <c:v>3.1218130309999998</c:v>
                </c:pt>
                <c:pt idx="849" formatCode="General">
                  <c:v>3.1690544410000001</c:v>
                </c:pt>
                <c:pt idx="850" formatCode="General">
                  <c:v>3.208092486</c:v>
                </c:pt>
                <c:pt idx="851" formatCode="General">
                  <c:v>3.2196531789999998</c:v>
                </c:pt>
                <c:pt idx="852" formatCode="General">
                  <c:v>3.2697947209999998</c:v>
                </c:pt>
                <c:pt idx="853" formatCode="General">
                  <c:v>3.2920353979999999</c:v>
                </c:pt>
                <c:pt idx="854" formatCode="General">
                  <c:v>3.3573573570000002</c:v>
                </c:pt>
                <c:pt idx="855" formatCode="General">
                  <c:v>3.3969696969999998</c:v>
                </c:pt>
                <c:pt idx="856" formatCode="General">
                  <c:v>3.443425076</c:v>
                </c:pt>
                <c:pt idx="857" formatCode="General">
                  <c:v>3.4814814809999999</c:v>
                </c:pt>
                <c:pt idx="858" formatCode="General">
                  <c:v>3.5062111800000002</c:v>
                </c:pt>
                <c:pt idx="859" formatCode="General">
                  <c:v>3.5678233439999998</c:v>
                </c:pt>
                <c:pt idx="860" formatCode="General">
                  <c:v>3.5822784809999999</c:v>
                </c:pt>
                <c:pt idx="861" formatCode="General">
                  <c:v>3.5968253969999999</c:v>
                </c:pt>
                <c:pt idx="862" formatCode="General">
                  <c:v>3.6</c:v>
                </c:pt>
                <c:pt idx="863" formatCode="General">
                  <c:v>3.6495176850000002</c:v>
                </c:pt>
                <c:pt idx="864" formatCode="General">
                  <c:v>3.6948051949999998</c:v>
                </c:pt>
                <c:pt idx="865" formatCode="General">
                  <c:v>3.75</c:v>
                </c:pt>
                <c:pt idx="866" formatCode="General">
                  <c:v>3.7598684210000002</c:v>
                </c:pt>
                <c:pt idx="867" formatCode="General">
                  <c:v>3.797342193</c:v>
                </c:pt>
                <c:pt idx="868" formatCode="General">
                  <c:v>3.8682432430000002</c:v>
                </c:pt>
                <c:pt idx="869" formatCode="General">
                  <c:v>3.8783783779999998</c:v>
                </c:pt>
                <c:pt idx="870" formatCode="General">
                  <c:v>3.9317406140000002</c:v>
                </c:pt>
                <c:pt idx="871" formatCode="General">
                  <c:v>3.9827586209999999</c:v>
                </c:pt>
                <c:pt idx="872" formatCode="General">
                  <c:v>3.9827586209999999</c:v>
                </c:pt>
                <c:pt idx="873" formatCode="General">
                  <c:v>4.0138408300000004</c:v>
                </c:pt>
                <c:pt idx="874" formatCode="General">
                  <c:v>4.0771929819999997</c:v>
                </c:pt>
                <c:pt idx="875" formatCode="General">
                  <c:v>4.1126760559999997</c:v>
                </c:pt>
                <c:pt idx="876" formatCode="General">
                  <c:v>4.1672597859999998</c:v>
                </c:pt>
                <c:pt idx="877" formatCode="General">
                  <c:v>4.2382671480000003</c:v>
                </c:pt>
                <c:pt idx="878" formatCode="General">
                  <c:v>4.249097473</c:v>
                </c:pt>
                <c:pt idx="879" formatCode="General">
                  <c:v>4.2563176900000004</c:v>
                </c:pt>
                <c:pt idx="880" formatCode="General">
                  <c:v>4.2743682310000004</c:v>
                </c:pt>
                <c:pt idx="881" formatCode="General">
                  <c:v>4.2779783389999997</c:v>
                </c:pt>
                <c:pt idx="882" formatCode="General">
                  <c:v>4.2815884479999999</c:v>
                </c:pt>
                <c:pt idx="883" formatCode="General">
                  <c:v>4.3602941179999997</c:v>
                </c:pt>
                <c:pt idx="884" formatCode="General">
                  <c:v>4.3911439110000003</c:v>
                </c:pt>
                <c:pt idx="885" formatCode="General">
                  <c:v>4.451492537</c:v>
                </c:pt>
                <c:pt idx="886" formatCode="General">
                  <c:v>4.5</c:v>
                </c:pt>
                <c:pt idx="887" formatCode="General">
                  <c:v>4.5169811319999997</c:v>
                </c:pt>
                <c:pt idx="888" formatCode="General">
                  <c:v>4.5627376430000002</c:v>
                </c:pt>
                <c:pt idx="889" formatCode="General">
                  <c:v>4.6168582379999998</c:v>
                </c:pt>
                <c:pt idx="890" formatCode="General">
                  <c:v>4.6168582379999998</c:v>
                </c:pt>
                <c:pt idx="891" formatCode="General">
                  <c:v>4.6461538459999998</c:v>
                </c:pt>
                <c:pt idx="892" formatCode="General">
                  <c:v>4.675675676</c:v>
                </c:pt>
                <c:pt idx="893" formatCode="General">
                  <c:v>4.7120622570000004</c:v>
                </c:pt>
                <c:pt idx="894" formatCode="General">
                  <c:v>4.7529411760000002</c:v>
                </c:pt>
                <c:pt idx="895" formatCode="General">
                  <c:v>4.8063241110000003</c:v>
                </c:pt>
                <c:pt idx="896" formatCode="General">
                  <c:v>4.8486055779999999</c:v>
                </c:pt>
                <c:pt idx="897" formatCode="General">
                  <c:v>4.8605577689999997</c:v>
                </c:pt>
                <c:pt idx="898" formatCode="General">
                  <c:v>4.8959999999999999</c:v>
                </c:pt>
                <c:pt idx="899" formatCode="General">
                  <c:v>4.9554655869999999</c:v>
                </c:pt>
                <c:pt idx="900" formatCode="General">
                  <c:v>4.9959183669999998</c:v>
                </c:pt>
                <c:pt idx="901" formatCode="General">
                  <c:v>4.9959183669999998</c:v>
                </c:pt>
                <c:pt idx="902" formatCode="General">
                  <c:v>4.9959183669999998</c:v>
                </c:pt>
                <c:pt idx="903" formatCode="General">
                  <c:v>5.0370370370000002</c:v>
                </c:pt>
                <c:pt idx="904" formatCode="General">
                  <c:v>5.0785123969999999</c:v>
                </c:pt>
                <c:pt idx="905" formatCode="General">
                  <c:v>5.1680672269999999</c:v>
                </c:pt>
                <c:pt idx="906" formatCode="General">
                  <c:v>5.1806722690000004</c:v>
                </c:pt>
                <c:pt idx="907" formatCode="General">
                  <c:v>5.255319149</c:v>
                </c:pt>
                <c:pt idx="908" formatCode="General">
                  <c:v>5.3047210299999996</c:v>
                </c:pt>
                <c:pt idx="909" formatCode="General">
                  <c:v>5.3593073589999998</c:v>
                </c:pt>
                <c:pt idx="910" formatCode="General">
                  <c:v>5.3679653680000001</c:v>
                </c:pt>
                <c:pt idx="911" formatCode="General">
                  <c:v>5.4625550660000002</c:v>
                </c:pt>
                <c:pt idx="912" formatCode="General">
                  <c:v>5.5401785710000002</c:v>
                </c:pt>
                <c:pt idx="913" formatCode="General">
                  <c:v>5.5446428570000004</c:v>
                </c:pt>
                <c:pt idx="914" formatCode="General">
                  <c:v>5.6289592759999998</c:v>
                </c:pt>
                <c:pt idx="915" formatCode="General">
                  <c:v>5.6894977170000001</c:v>
                </c:pt>
                <c:pt idx="916" formatCode="General">
                  <c:v>5.7777777779999999</c:v>
                </c:pt>
                <c:pt idx="917" formatCode="General">
                  <c:v>5.8411214950000003</c:v>
                </c:pt>
                <c:pt idx="918" formatCode="General">
                  <c:v>5.9523809520000004</c:v>
                </c:pt>
                <c:pt idx="919" formatCode="General">
                  <c:v>6.0728155340000001</c:v>
                </c:pt>
                <c:pt idx="920" formatCode="General">
                  <c:v>6.1470588240000001</c:v>
                </c:pt>
                <c:pt idx="921" formatCode="General">
                  <c:v>6.2178217819999997</c:v>
                </c:pt>
                <c:pt idx="922" formatCode="General">
                  <c:v>6.2487562189999997</c:v>
                </c:pt>
                <c:pt idx="923" formatCode="General">
                  <c:v>6.3115577890000001</c:v>
                </c:pt>
                <c:pt idx="924" formatCode="General">
                  <c:v>6.3535353539999999</c:v>
                </c:pt>
                <c:pt idx="925" formatCode="General">
                  <c:v>6.3585858589999997</c:v>
                </c:pt>
                <c:pt idx="926" formatCode="General">
                  <c:v>6.3787878789999999</c:v>
                </c:pt>
                <c:pt idx="927" formatCode="General">
                  <c:v>6.4438775509999999</c:v>
                </c:pt>
                <c:pt idx="928" formatCode="General">
                  <c:v>6.4923076919999998</c:v>
                </c:pt>
                <c:pt idx="929" formatCode="General">
                  <c:v>6.5699481869999996</c:v>
                </c:pt>
                <c:pt idx="930" formatCode="General">
                  <c:v>6.5803108809999999</c:v>
                </c:pt>
                <c:pt idx="931" formatCode="General">
                  <c:v>6.5803108809999999</c:v>
                </c:pt>
                <c:pt idx="932" formatCode="General">
                  <c:v>6.6010362689999997</c:v>
                </c:pt>
                <c:pt idx="933" formatCode="General">
                  <c:v>6.6165803109999999</c:v>
                </c:pt>
                <c:pt idx="934" formatCode="General">
                  <c:v>6.7210526320000001</c:v>
                </c:pt>
                <c:pt idx="935" formatCode="General">
                  <c:v>6.7724867719999997</c:v>
                </c:pt>
                <c:pt idx="936" formatCode="General">
                  <c:v>6.8191489360000004</c:v>
                </c:pt>
                <c:pt idx="937" formatCode="General">
                  <c:v>6.9086021510000002</c:v>
                </c:pt>
                <c:pt idx="938" formatCode="General">
                  <c:v>7.0327868850000002</c:v>
                </c:pt>
                <c:pt idx="939" formatCode="General">
                  <c:v>7.1722222220000003</c:v>
                </c:pt>
                <c:pt idx="940" formatCode="General">
                  <c:v>7.2346368720000003</c:v>
                </c:pt>
                <c:pt idx="941" formatCode="General">
                  <c:v>7.2865168540000003</c:v>
                </c:pt>
                <c:pt idx="942" formatCode="General">
                  <c:v>7.3806818180000002</c:v>
                </c:pt>
                <c:pt idx="943" formatCode="General">
                  <c:v>7.4285714289999998</c:v>
                </c:pt>
                <c:pt idx="944" formatCode="General">
                  <c:v>7.44</c:v>
                </c:pt>
                <c:pt idx="945" formatCode="General">
                  <c:v>7.4885057469999996</c:v>
                </c:pt>
                <c:pt idx="946" formatCode="General">
                  <c:v>7.6198830409999996</c:v>
                </c:pt>
                <c:pt idx="947" formatCode="General">
                  <c:v>7.6647058819999998</c:v>
                </c:pt>
                <c:pt idx="948" formatCode="General">
                  <c:v>7.6764705879999999</c:v>
                </c:pt>
                <c:pt idx="949" formatCode="General">
                  <c:v>7.7738095239999998</c:v>
                </c:pt>
                <c:pt idx="950" formatCode="General">
                  <c:v>7.8323353290000002</c:v>
                </c:pt>
                <c:pt idx="951" formatCode="General">
                  <c:v>7.8795180719999998</c:v>
                </c:pt>
                <c:pt idx="952" formatCode="General">
                  <c:v>7.9272727270000001</c:v>
                </c:pt>
                <c:pt idx="953" formatCode="General">
                  <c:v>7.9272727270000001</c:v>
                </c:pt>
                <c:pt idx="954" formatCode="General">
                  <c:v>8.0245398770000005</c:v>
                </c:pt>
                <c:pt idx="955" formatCode="General">
                  <c:v>8.1428571430000005</c:v>
                </c:pt>
                <c:pt idx="956" formatCode="General">
                  <c:v>8.1490683229999998</c:v>
                </c:pt>
                <c:pt idx="957" formatCode="General">
                  <c:v>8.5816993460000006</c:v>
                </c:pt>
                <c:pt idx="958" formatCode="General">
                  <c:v>8.6513157889999999</c:v>
                </c:pt>
                <c:pt idx="959" formatCode="General">
                  <c:v>8.7866666670000004</c:v>
                </c:pt>
                <c:pt idx="960" formatCode="General">
                  <c:v>8.8657718120000002</c:v>
                </c:pt>
                <c:pt idx="961" formatCode="General">
                  <c:v>9.0547945209999998</c:v>
                </c:pt>
                <c:pt idx="962" formatCode="General">
                  <c:v>9.1241379309999999</c:v>
                </c:pt>
                <c:pt idx="963" formatCode="General">
                  <c:v>9.3309859149999994</c:v>
                </c:pt>
                <c:pt idx="964" formatCode="General">
                  <c:v>9.4714285710000006</c:v>
                </c:pt>
                <c:pt idx="965" formatCode="General">
                  <c:v>9.4714285710000006</c:v>
                </c:pt>
                <c:pt idx="966" formatCode="General">
                  <c:v>9.5467625900000002</c:v>
                </c:pt>
                <c:pt idx="967" formatCode="General">
                  <c:v>9.7080291970000001</c:v>
                </c:pt>
                <c:pt idx="968" formatCode="General">
                  <c:v>9.7153284670000009</c:v>
                </c:pt>
                <c:pt idx="969" formatCode="General">
                  <c:v>9.8592592589999999</c:v>
                </c:pt>
                <c:pt idx="970" formatCode="General">
                  <c:v>9.9477611939999999</c:v>
                </c:pt>
                <c:pt idx="971" formatCode="General">
                  <c:v>9.9552238810000002</c:v>
                </c:pt>
                <c:pt idx="972" formatCode="General">
                  <c:v>10.348837209999999</c:v>
                </c:pt>
                <c:pt idx="973" formatCode="General">
                  <c:v>10.4375</c:v>
                </c:pt>
                <c:pt idx="974" formatCode="General">
                  <c:v>10.519685040000001</c:v>
                </c:pt>
                <c:pt idx="975" formatCode="General">
                  <c:v>10.53543307</c:v>
                </c:pt>
                <c:pt idx="976" formatCode="General">
                  <c:v>10.72</c:v>
                </c:pt>
                <c:pt idx="977" formatCode="General">
                  <c:v>10.98360656</c:v>
                </c:pt>
                <c:pt idx="978" formatCode="General">
                  <c:v>11.04918033</c:v>
                </c:pt>
                <c:pt idx="979" formatCode="General">
                  <c:v>11.057377049999999</c:v>
                </c:pt>
                <c:pt idx="980" formatCode="General">
                  <c:v>11.073770489999999</c:v>
                </c:pt>
                <c:pt idx="981" formatCode="General">
                  <c:v>11.173553719999999</c:v>
                </c:pt>
                <c:pt idx="982" formatCode="General">
                  <c:v>11.19834711</c:v>
                </c:pt>
                <c:pt idx="983" formatCode="General">
                  <c:v>11.394957979999999</c:v>
                </c:pt>
                <c:pt idx="984" formatCode="General">
                  <c:v>11.61538462</c:v>
                </c:pt>
                <c:pt idx="985" formatCode="General">
                  <c:v>11.73275862</c:v>
                </c:pt>
                <c:pt idx="986" formatCode="General">
                  <c:v>11.83478261</c:v>
                </c:pt>
                <c:pt idx="987" formatCode="General">
                  <c:v>11.94736842</c:v>
                </c:pt>
                <c:pt idx="988" formatCode="General">
                  <c:v>12.07079646</c:v>
                </c:pt>
                <c:pt idx="989" formatCode="General">
                  <c:v>12.288288290000001</c:v>
                </c:pt>
                <c:pt idx="990" formatCode="General">
                  <c:v>12.30630631</c:v>
                </c:pt>
                <c:pt idx="991" formatCode="General">
                  <c:v>12.5412844</c:v>
                </c:pt>
                <c:pt idx="992" formatCode="General">
                  <c:v>12.5412844</c:v>
                </c:pt>
                <c:pt idx="993" formatCode="General">
                  <c:v>12.58715596</c:v>
                </c:pt>
                <c:pt idx="994" formatCode="General">
                  <c:v>12.71296296</c:v>
                </c:pt>
                <c:pt idx="995" formatCode="General">
                  <c:v>12.8411215</c:v>
                </c:pt>
                <c:pt idx="996" formatCode="General">
                  <c:v>12.8411215</c:v>
                </c:pt>
                <c:pt idx="997" formatCode="General">
                  <c:v>12.98113208</c:v>
                </c:pt>
                <c:pt idx="998" formatCode="General">
                  <c:v>13.009433960000001</c:v>
                </c:pt>
                <c:pt idx="999" formatCode="General">
                  <c:v>13.133333329999999</c:v>
                </c:pt>
                <c:pt idx="1000" formatCode="General">
                  <c:v>13.25961538</c:v>
                </c:pt>
                <c:pt idx="1001" formatCode="General">
                  <c:v>13.25961538</c:v>
                </c:pt>
                <c:pt idx="1002" formatCode="General">
                  <c:v>13.26923077</c:v>
                </c:pt>
                <c:pt idx="1003" formatCode="General">
                  <c:v>13.26923077</c:v>
                </c:pt>
                <c:pt idx="1004" formatCode="General">
                  <c:v>13.41747573</c:v>
                </c:pt>
                <c:pt idx="1005" formatCode="General">
                  <c:v>13.7029703</c:v>
                </c:pt>
                <c:pt idx="1006" formatCode="General">
                  <c:v>13.85</c:v>
                </c:pt>
                <c:pt idx="1007" formatCode="General">
                  <c:v>14</c:v>
                </c:pt>
                <c:pt idx="1008" formatCode="General">
                  <c:v>14.01010101</c:v>
                </c:pt>
                <c:pt idx="1009" formatCode="General">
                  <c:v>14.020202019999999</c:v>
                </c:pt>
                <c:pt idx="1010" formatCode="General">
                  <c:v>14.04040404</c:v>
                </c:pt>
                <c:pt idx="1011" formatCode="General">
                  <c:v>14.32989691</c:v>
                </c:pt>
                <c:pt idx="1012" formatCode="General">
                  <c:v>14.35051546</c:v>
                </c:pt>
                <c:pt idx="1013" formatCode="General">
                  <c:v>14.35051546</c:v>
                </c:pt>
                <c:pt idx="1014" formatCode="General">
                  <c:v>14.35051546</c:v>
                </c:pt>
                <c:pt idx="1015" formatCode="General">
                  <c:v>14.663157890000001</c:v>
                </c:pt>
                <c:pt idx="1016" formatCode="General">
                  <c:v>14.673684209999999</c:v>
                </c:pt>
                <c:pt idx="1017" formatCode="General">
                  <c:v>14.829787230000001</c:v>
                </c:pt>
                <c:pt idx="1018" formatCode="General">
                  <c:v>14.840425529999999</c:v>
                </c:pt>
                <c:pt idx="1019" formatCode="General">
                  <c:v>14.840425529999999</c:v>
                </c:pt>
                <c:pt idx="1020" formatCode="General">
                  <c:v>15.17391304</c:v>
                </c:pt>
                <c:pt idx="1021" formatCode="General">
                  <c:v>15.52222222</c:v>
                </c:pt>
                <c:pt idx="1022" formatCode="General">
                  <c:v>15.696629209999999</c:v>
                </c:pt>
                <c:pt idx="1023" formatCode="General">
                  <c:v>15.875</c:v>
                </c:pt>
                <c:pt idx="1024" formatCode="General">
                  <c:v>16.05747126</c:v>
                </c:pt>
                <c:pt idx="1025" formatCode="General">
                  <c:v>16.25581395</c:v>
                </c:pt>
                <c:pt idx="1026" formatCode="General">
                  <c:v>16.27906977</c:v>
                </c:pt>
                <c:pt idx="1027" formatCode="General">
                  <c:v>16.29069767</c:v>
                </c:pt>
                <c:pt idx="1028" formatCode="General">
                  <c:v>16.302325580000002</c:v>
                </c:pt>
                <c:pt idx="1029" formatCode="General">
                  <c:v>16.690476189999998</c:v>
                </c:pt>
                <c:pt idx="1030" formatCode="General">
                  <c:v>16.690476189999998</c:v>
                </c:pt>
                <c:pt idx="1031" formatCode="General">
                  <c:v>17.097560980000001</c:v>
                </c:pt>
                <c:pt idx="1032" formatCode="General">
                  <c:v>17.12195122</c:v>
                </c:pt>
                <c:pt idx="1033" formatCode="General">
                  <c:v>17.333333329999999</c:v>
                </c:pt>
                <c:pt idx="1034" formatCode="General">
                  <c:v>17.333333329999999</c:v>
                </c:pt>
                <c:pt idx="1035" formatCode="General">
                  <c:v>17.333333329999999</c:v>
                </c:pt>
                <c:pt idx="1036" formatCode="General">
                  <c:v>17.358024690000001</c:v>
                </c:pt>
                <c:pt idx="1037" formatCode="General">
                  <c:v>17.574999999999999</c:v>
                </c:pt>
                <c:pt idx="1038" formatCode="General">
                  <c:v>17.587499999999999</c:v>
                </c:pt>
                <c:pt idx="1039" formatCode="General">
                  <c:v>17.587499999999999</c:v>
                </c:pt>
                <c:pt idx="1040" formatCode="General">
                  <c:v>17.587499999999999</c:v>
                </c:pt>
                <c:pt idx="1041" formatCode="General">
                  <c:v>17.835443040000001</c:v>
                </c:pt>
                <c:pt idx="1042" formatCode="General">
                  <c:v>17.86075949</c:v>
                </c:pt>
                <c:pt idx="1043" formatCode="General">
                  <c:v>18.102564099999999</c:v>
                </c:pt>
                <c:pt idx="1044" formatCode="General">
                  <c:v>18.11538462</c:v>
                </c:pt>
                <c:pt idx="1045" formatCode="General">
                  <c:v>18.363636360000001</c:v>
                </c:pt>
                <c:pt idx="1046" formatCode="General">
                  <c:v>18.376623380000002</c:v>
                </c:pt>
                <c:pt idx="1047" formatCode="General">
                  <c:v>18.376623380000002</c:v>
                </c:pt>
                <c:pt idx="1048" formatCode="General">
                  <c:v>18.618421049999998</c:v>
                </c:pt>
                <c:pt idx="1049" formatCode="General">
                  <c:v>18.866666670000001</c:v>
                </c:pt>
                <c:pt idx="1050" formatCode="General">
                  <c:v>19.148648649999998</c:v>
                </c:pt>
                <c:pt idx="1051" formatCode="General">
                  <c:v>19.410958900000001</c:v>
                </c:pt>
                <c:pt idx="1052" formatCode="General">
                  <c:v>19.438356160000001</c:v>
                </c:pt>
                <c:pt idx="1053" formatCode="General">
                  <c:v>19.438356160000001</c:v>
                </c:pt>
                <c:pt idx="1054" formatCode="General">
                  <c:v>19.722222219999999</c:v>
                </c:pt>
                <c:pt idx="1055" formatCode="General">
                  <c:v>20.285714290000001</c:v>
                </c:pt>
                <c:pt idx="1056" formatCode="General">
                  <c:v>20.285714290000001</c:v>
                </c:pt>
                <c:pt idx="1057" formatCode="General">
                  <c:v>20.285714290000001</c:v>
                </c:pt>
                <c:pt idx="1058" formatCode="General">
                  <c:v>20.594202899999999</c:v>
                </c:pt>
                <c:pt idx="1059" formatCode="General">
                  <c:v>20.897058820000002</c:v>
                </c:pt>
                <c:pt idx="1060" formatCode="General">
                  <c:v>21.20895522</c:v>
                </c:pt>
                <c:pt idx="1061" formatCode="General">
                  <c:v>21.20895522</c:v>
                </c:pt>
                <c:pt idx="1062" formatCode="General">
                  <c:v>21.223880600000001</c:v>
                </c:pt>
                <c:pt idx="1063" formatCode="General">
                  <c:v>21.545454549999999</c:v>
                </c:pt>
                <c:pt idx="1064" formatCode="General">
                  <c:v>21.560606060000001</c:v>
                </c:pt>
                <c:pt idx="1065" formatCode="General">
                  <c:v>21.560606060000001</c:v>
                </c:pt>
                <c:pt idx="1066" formatCode="General">
                  <c:v>21.575757580000001</c:v>
                </c:pt>
                <c:pt idx="1067" formatCode="General">
                  <c:v>21.575757580000001</c:v>
                </c:pt>
                <c:pt idx="1068" formatCode="General">
                  <c:v>21.575757580000001</c:v>
                </c:pt>
                <c:pt idx="1069" formatCode="General">
                  <c:v>22.265625</c:v>
                </c:pt>
                <c:pt idx="1070" formatCode="General">
                  <c:v>22.28125</c:v>
                </c:pt>
                <c:pt idx="1071" formatCode="General">
                  <c:v>22.296875</c:v>
                </c:pt>
                <c:pt idx="1072" formatCode="General">
                  <c:v>22.3125</c:v>
                </c:pt>
                <c:pt idx="1073" formatCode="General">
                  <c:v>22.666666670000001</c:v>
                </c:pt>
                <c:pt idx="1074" formatCode="General">
                  <c:v>22.666666670000001</c:v>
                </c:pt>
                <c:pt idx="1075" formatCode="General">
                  <c:v>22.682539680000001</c:v>
                </c:pt>
                <c:pt idx="1076" formatCode="General">
                  <c:v>23.459016389999999</c:v>
                </c:pt>
                <c:pt idx="1077" formatCode="General">
                  <c:v>23.459016389999999</c:v>
                </c:pt>
                <c:pt idx="1078" formatCode="General">
                  <c:v>23.459016389999999</c:v>
                </c:pt>
                <c:pt idx="1079" formatCode="General">
                  <c:v>23.866666670000001</c:v>
                </c:pt>
                <c:pt idx="1080" formatCode="General">
                  <c:v>24.28813559</c:v>
                </c:pt>
                <c:pt idx="1081" formatCode="General">
                  <c:v>24.305084749999999</c:v>
                </c:pt>
                <c:pt idx="1082" formatCode="General">
                  <c:v>24.724137930000001</c:v>
                </c:pt>
                <c:pt idx="1083" formatCode="General">
                  <c:v>26.072727270000001</c:v>
                </c:pt>
                <c:pt idx="1084" formatCode="General">
                  <c:v>26.09090909</c:v>
                </c:pt>
                <c:pt idx="1085" formatCode="General">
                  <c:v>26.574074070000002</c:v>
                </c:pt>
                <c:pt idx="1086" formatCode="General">
                  <c:v>26.574074070000002</c:v>
                </c:pt>
                <c:pt idx="1087" formatCode="General">
                  <c:v>27.59615385</c:v>
                </c:pt>
                <c:pt idx="1088" formatCode="General">
                  <c:v>27.59615385</c:v>
                </c:pt>
                <c:pt idx="1089" formatCode="General">
                  <c:v>28.137254899999999</c:v>
                </c:pt>
                <c:pt idx="1090" formatCode="General">
                  <c:v>28.176470590000001</c:v>
                </c:pt>
                <c:pt idx="1091" formatCode="General">
                  <c:v>28.74</c:v>
                </c:pt>
                <c:pt idx="1092" formatCode="General">
                  <c:v>28.74</c:v>
                </c:pt>
                <c:pt idx="1093" formatCode="General">
                  <c:v>28.74</c:v>
                </c:pt>
                <c:pt idx="1094" formatCode="General">
                  <c:v>28.76</c:v>
                </c:pt>
                <c:pt idx="1095" formatCode="General">
                  <c:v>28.76</c:v>
                </c:pt>
                <c:pt idx="1096" formatCode="General">
                  <c:v>28.76</c:v>
                </c:pt>
                <c:pt idx="1097" formatCode="General">
                  <c:v>28.8</c:v>
                </c:pt>
                <c:pt idx="1098" formatCode="General">
                  <c:v>28.8</c:v>
                </c:pt>
                <c:pt idx="1099" formatCode="General">
                  <c:v>29.3877551</c:v>
                </c:pt>
                <c:pt idx="1100" formatCode="General">
                  <c:v>30.020833329999999</c:v>
                </c:pt>
                <c:pt idx="1101" formatCode="General">
                  <c:v>32.044444439999999</c:v>
                </c:pt>
                <c:pt idx="1102" formatCode="General">
                  <c:v>32.044444439999999</c:v>
                </c:pt>
                <c:pt idx="1103" formatCode="General">
                  <c:v>32.066666669999996</c:v>
                </c:pt>
                <c:pt idx="1104" formatCode="General">
                  <c:v>32.133333329999999</c:v>
                </c:pt>
                <c:pt idx="1105" formatCode="General">
                  <c:v>33.627906979999999</c:v>
                </c:pt>
                <c:pt idx="1106" formatCode="General">
                  <c:v>33.651162790000001</c:v>
                </c:pt>
                <c:pt idx="1107" formatCode="General">
                  <c:v>35.292682929999998</c:v>
                </c:pt>
                <c:pt idx="1108" formatCode="General">
                  <c:v>35.341463410000003</c:v>
                </c:pt>
                <c:pt idx="1109" formatCode="General">
                  <c:v>35.341463410000003</c:v>
                </c:pt>
                <c:pt idx="1110" formatCode="General">
                  <c:v>35.365853659999999</c:v>
                </c:pt>
                <c:pt idx="1111" formatCode="General">
                  <c:v>36.25</c:v>
                </c:pt>
                <c:pt idx="1112" formatCode="General">
                  <c:v>38.184210530000001</c:v>
                </c:pt>
                <c:pt idx="1113" formatCode="General">
                  <c:v>39.21621622</c:v>
                </c:pt>
                <c:pt idx="1114" formatCode="General">
                  <c:v>40.305555560000002</c:v>
                </c:pt>
                <c:pt idx="1115" formatCode="General">
                  <c:v>41.457142859999998</c:v>
                </c:pt>
                <c:pt idx="1116" formatCode="General">
                  <c:v>41.457142859999998</c:v>
                </c:pt>
                <c:pt idx="1117" formatCode="General">
                  <c:v>41.457142859999998</c:v>
                </c:pt>
                <c:pt idx="1118" formatCode="General">
                  <c:v>42.676470590000001</c:v>
                </c:pt>
                <c:pt idx="1119" formatCode="General">
                  <c:v>42.676470590000001</c:v>
                </c:pt>
                <c:pt idx="1120" formatCode="General">
                  <c:v>42.705882350000003</c:v>
                </c:pt>
                <c:pt idx="1121" formatCode="General">
                  <c:v>44.030303029999999</c:v>
                </c:pt>
                <c:pt idx="1122" formatCode="General">
                  <c:v>45.5</c:v>
                </c:pt>
                <c:pt idx="1123" formatCode="General">
                  <c:v>45.5</c:v>
                </c:pt>
                <c:pt idx="1124" formatCode="General">
                  <c:v>45.5</c:v>
                </c:pt>
                <c:pt idx="1125" formatCode="General">
                  <c:v>45.5</c:v>
                </c:pt>
                <c:pt idx="1126" formatCode="General">
                  <c:v>45.5625</c:v>
                </c:pt>
                <c:pt idx="1127" formatCode="General">
                  <c:v>45.5625</c:v>
                </c:pt>
                <c:pt idx="1128" formatCode="General">
                  <c:v>45.625</c:v>
                </c:pt>
                <c:pt idx="1129" formatCode="General">
                  <c:v>48.666666669999998</c:v>
                </c:pt>
                <c:pt idx="1130" formatCode="General">
                  <c:v>48.666666669999998</c:v>
                </c:pt>
                <c:pt idx="1131" formatCode="General">
                  <c:v>48.666666669999998</c:v>
                </c:pt>
                <c:pt idx="1132" formatCode="General">
                  <c:v>48.7</c:v>
                </c:pt>
                <c:pt idx="1133" formatCode="General">
                  <c:v>48.766666669999999</c:v>
                </c:pt>
                <c:pt idx="1134" formatCode="General">
                  <c:v>48.8</c:v>
                </c:pt>
                <c:pt idx="1135" formatCode="General">
                  <c:v>50.517241380000002</c:v>
                </c:pt>
                <c:pt idx="1136" formatCode="General">
                  <c:v>50.551724139999997</c:v>
                </c:pt>
                <c:pt idx="1137" formatCode="General">
                  <c:v>50.551724139999997</c:v>
                </c:pt>
                <c:pt idx="1138" formatCode="General">
                  <c:v>50.551724139999997</c:v>
                </c:pt>
                <c:pt idx="1139" formatCode="General">
                  <c:v>50.586206900000001</c:v>
                </c:pt>
                <c:pt idx="1140" formatCode="General">
                  <c:v>52.392857139999997</c:v>
                </c:pt>
                <c:pt idx="1141" formatCode="General">
                  <c:v>52.392857139999997</c:v>
                </c:pt>
                <c:pt idx="1142" formatCode="General">
                  <c:v>56.46153846</c:v>
                </c:pt>
                <c:pt idx="1143" formatCode="General">
                  <c:v>56.5</c:v>
                </c:pt>
                <c:pt idx="1144" formatCode="General">
                  <c:v>56.5</c:v>
                </c:pt>
                <c:pt idx="1145" formatCode="General">
                  <c:v>58.76</c:v>
                </c:pt>
                <c:pt idx="1146" formatCode="General">
                  <c:v>58.76</c:v>
                </c:pt>
                <c:pt idx="1147" formatCode="General">
                  <c:v>58.76</c:v>
                </c:pt>
                <c:pt idx="1148" formatCode="General">
                  <c:v>58.76</c:v>
                </c:pt>
                <c:pt idx="1149" formatCode="General">
                  <c:v>58.76</c:v>
                </c:pt>
                <c:pt idx="1150" formatCode="General">
                  <c:v>58.84</c:v>
                </c:pt>
                <c:pt idx="1151" formatCode="General">
                  <c:v>58.84</c:v>
                </c:pt>
                <c:pt idx="1152" formatCode="General">
                  <c:v>61.291666669999998</c:v>
                </c:pt>
                <c:pt idx="1153" formatCode="General">
                  <c:v>61.291666669999998</c:v>
                </c:pt>
                <c:pt idx="1154" formatCode="General">
                  <c:v>61.291666669999998</c:v>
                </c:pt>
                <c:pt idx="1155" formatCode="General">
                  <c:v>61.291666669999998</c:v>
                </c:pt>
                <c:pt idx="1156" formatCode="General">
                  <c:v>61.333333330000002</c:v>
                </c:pt>
                <c:pt idx="1157" formatCode="General">
                  <c:v>61.333333330000002</c:v>
                </c:pt>
                <c:pt idx="1158" formatCode="General">
                  <c:v>61.333333330000002</c:v>
                </c:pt>
                <c:pt idx="1159" formatCode="General">
                  <c:v>61.333333330000002</c:v>
                </c:pt>
                <c:pt idx="1160" formatCode="General">
                  <c:v>61.333333330000002</c:v>
                </c:pt>
                <c:pt idx="1161" formatCode="General">
                  <c:v>61.375</c:v>
                </c:pt>
                <c:pt idx="1162" formatCode="General">
                  <c:v>61.375</c:v>
                </c:pt>
                <c:pt idx="1163" formatCode="General">
                  <c:v>64.130434780000002</c:v>
                </c:pt>
                <c:pt idx="1164" formatCode="General">
                  <c:v>64.130434780000002</c:v>
                </c:pt>
                <c:pt idx="1165" formatCode="General">
                  <c:v>70.238095240000007</c:v>
                </c:pt>
                <c:pt idx="1166" formatCode="General">
                  <c:v>70.285714290000001</c:v>
                </c:pt>
                <c:pt idx="1167" formatCode="General">
                  <c:v>70.285714290000001</c:v>
                </c:pt>
                <c:pt idx="1168" formatCode="General">
                  <c:v>70.285714290000001</c:v>
                </c:pt>
                <c:pt idx="1169" formatCode="General">
                  <c:v>70.285714290000001</c:v>
                </c:pt>
                <c:pt idx="1170" formatCode="General">
                  <c:v>70.285714290000001</c:v>
                </c:pt>
                <c:pt idx="1171" formatCode="General">
                  <c:v>70.285714290000001</c:v>
                </c:pt>
                <c:pt idx="1172" formatCode="General">
                  <c:v>70.285714290000001</c:v>
                </c:pt>
                <c:pt idx="1173" formatCode="General">
                  <c:v>70.333333330000002</c:v>
                </c:pt>
                <c:pt idx="1174" formatCode="General">
                  <c:v>70.333333330000002</c:v>
                </c:pt>
                <c:pt idx="1175" formatCode="General">
                  <c:v>70.333333330000002</c:v>
                </c:pt>
                <c:pt idx="1176" formatCode="General">
                  <c:v>70.333333330000002</c:v>
                </c:pt>
                <c:pt idx="1177" formatCode="General">
                  <c:v>70.333333330000002</c:v>
                </c:pt>
                <c:pt idx="1178" formatCode="General">
                  <c:v>70.333333330000002</c:v>
                </c:pt>
                <c:pt idx="1179" formatCode="General">
                  <c:v>70.333333330000002</c:v>
                </c:pt>
                <c:pt idx="1180" formatCode="General">
                  <c:v>70.333333330000002</c:v>
                </c:pt>
                <c:pt idx="1181" formatCode="General">
                  <c:v>73.849999999999994</c:v>
                </c:pt>
                <c:pt idx="1182" formatCode="General">
                  <c:v>73.849999999999994</c:v>
                </c:pt>
                <c:pt idx="1183" formatCode="General">
                  <c:v>73.849999999999994</c:v>
                </c:pt>
                <c:pt idx="1184" formatCode="General">
                  <c:v>73.900000000000006</c:v>
                </c:pt>
                <c:pt idx="1185" formatCode="General">
                  <c:v>77.78947368</c:v>
                </c:pt>
                <c:pt idx="1186" formatCode="General">
                  <c:v>77.894736839999993</c:v>
                </c:pt>
                <c:pt idx="1187" formatCode="General">
                  <c:v>82.222222220000006</c:v>
                </c:pt>
                <c:pt idx="1188" formatCode="General">
                  <c:v>82.222222220000006</c:v>
                </c:pt>
                <c:pt idx="1189" formatCode="General">
                  <c:v>82.222222220000006</c:v>
                </c:pt>
                <c:pt idx="1190" formatCode="General">
                  <c:v>82.222222220000006</c:v>
                </c:pt>
                <c:pt idx="1191" formatCode="General">
                  <c:v>82.222222220000006</c:v>
                </c:pt>
                <c:pt idx="1192" formatCode="General">
                  <c:v>82.222222220000006</c:v>
                </c:pt>
                <c:pt idx="1193" formatCode="General">
                  <c:v>82.222222220000006</c:v>
                </c:pt>
                <c:pt idx="1194" formatCode="General">
                  <c:v>82.222222220000006</c:v>
                </c:pt>
                <c:pt idx="1195" formatCode="General">
                  <c:v>82.222222220000006</c:v>
                </c:pt>
                <c:pt idx="1196" formatCode="General">
                  <c:v>82.222222220000006</c:v>
                </c:pt>
                <c:pt idx="1197" formatCode="General">
                  <c:v>82.222222220000006</c:v>
                </c:pt>
                <c:pt idx="1198" formatCode="General">
                  <c:v>87.058823529999998</c:v>
                </c:pt>
                <c:pt idx="1199" formatCode="General">
                  <c:v>87.058823529999998</c:v>
                </c:pt>
                <c:pt idx="1200" formatCode="General">
                  <c:v>87.058823529999998</c:v>
                </c:pt>
                <c:pt idx="1201" formatCode="General">
                  <c:v>87.058823529999998</c:v>
                </c:pt>
                <c:pt idx="1202" formatCode="General">
                  <c:v>87.117647059999996</c:v>
                </c:pt>
                <c:pt idx="1203" formatCode="General">
                  <c:v>87.117647059999996</c:v>
                </c:pt>
                <c:pt idx="1204" formatCode="General">
                  <c:v>87.117647059999996</c:v>
                </c:pt>
                <c:pt idx="1205" formatCode="General">
                  <c:v>87.117647059999996</c:v>
                </c:pt>
                <c:pt idx="1206" formatCode="General">
                  <c:v>87.176470589999994</c:v>
                </c:pt>
                <c:pt idx="1207" formatCode="General">
                  <c:v>87.176470589999994</c:v>
                </c:pt>
                <c:pt idx="1208" formatCode="General">
                  <c:v>87.235294120000006</c:v>
                </c:pt>
                <c:pt idx="1209" formatCode="General">
                  <c:v>87.235294120000006</c:v>
                </c:pt>
                <c:pt idx="1210" formatCode="General">
                  <c:v>87.235294120000006</c:v>
                </c:pt>
                <c:pt idx="1211" formatCode="General">
                  <c:v>92.6875</c:v>
                </c:pt>
                <c:pt idx="1212" formatCode="General">
                  <c:v>92.6875</c:v>
                </c:pt>
                <c:pt idx="1213" formatCode="General">
                  <c:v>92.6875</c:v>
                </c:pt>
                <c:pt idx="1214" formatCode="General">
                  <c:v>92.6875</c:v>
                </c:pt>
                <c:pt idx="1215" formatCode="General">
                  <c:v>98.866666670000001</c:v>
                </c:pt>
                <c:pt idx="1216" formatCode="General">
                  <c:v>98.866666670000001</c:v>
                </c:pt>
                <c:pt idx="1217" formatCode="General">
                  <c:v>105.9285714</c:v>
                </c:pt>
                <c:pt idx="1218" formatCode="General">
                  <c:v>105.9285714</c:v>
                </c:pt>
                <c:pt idx="1219" formatCode="General">
                  <c:v>114.1538462</c:v>
                </c:pt>
                <c:pt idx="1220" formatCode="General">
                  <c:v>114.1538462</c:v>
                </c:pt>
                <c:pt idx="1221" formatCode="General">
                  <c:v>114.1538462</c:v>
                </c:pt>
                <c:pt idx="1222" formatCode="General">
                  <c:v>114.1538462</c:v>
                </c:pt>
                <c:pt idx="1223" formatCode="General">
                  <c:v>114.1538462</c:v>
                </c:pt>
                <c:pt idx="1224" formatCode="General">
                  <c:v>114.1538462</c:v>
                </c:pt>
                <c:pt idx="1225" formatCode="General">
                  <c:v>114.1538462</c:v>
                </c:pt>
                <c:pt idx="1226" formatCode="General">
                  <c:v>114.1538462</c:v>
                </c:pt>
                <c:pt idx="1227" formatCode="General">
                  <c:v>114.1538462</c:v>
                </c:pt>
                <c:pt idx="1228" formatCode="General">
                  <c:v>114.1538462</c:v>
                </c:pt>
                <c:pt idx="1229" formatCode="General">
                  <c:v>114.1538462</c:v>
                </c:pt>
                <c:pt idx="1230" formatCode="General">
                  <c:v>114.1538462</c:v>
                </c:pt>
                <c:pt idx="1231" formatCode="General">
                  <c:v>114.1538462</c:v>
                </c:pt>
                <c:pt idx="1232" formatCode="General">
                  <c:v>114.2307692</c:v>
                </c:pt>
                <c:pt idx="1233" formatCode="General">
                  <c:v>114.2307692</c:v>
                </c:pt>
                <c:pt idx="1234" formatCode="General">
                  <c:v>114.2307692</c:v>
                </c:pt>
                <c:pt idx="1235" formatCode="General">
                  <c:v>114.2307692</c:v>
                </c:pt>
                <c:pt idx="1236" formatCode="General">
                  <c:v>114.3076923</c:v>
                </c:pt>
                <c:pt idx="1237" formatCode="General">
                  <c:v>114.3076923</c:v>
                </c:pt>
                <c:pt idx="1238" formatCode="General">
                  <c:v>114.3846154</c:v>
                </c:pt>
                <c:pt idx="1239" formatCode="General">
                  <c:v>114.3846154</c:v>
                </c:pt>
                <c:pt idx="1240" formatCode="General">
                  <c:v>114.4615385</c:v>
                </c:pt>
                <c:pt idx="1241" formatCode="General">
                  <c:v>114.4615385</c:v>
                </c:pt>
                <c:pt idx="1242" formatCode="General">
                  <c:v>114.4615385</c:v>
                </c:pt>
                <c:pt idx="1243" formatCode="General">
                  <c:v>114.4615385</c:v>
                </c:pt>
                <c:pt idx="1244" formatCode="General">
                  <c:v>114.4615385</c:v>
                </c:pt>
                <c:pt idx="1245" formatCode="General">
                  <c:v>114.4615385</c:v>
                </c:pt>
                <c:pt idx="1246" formatCode="General">
                  <c:v>114.4615385</c:v>
                </c:pt>
                <c:pt idx="1247" formatCode="General">
                  <c:v>124</c:v>
                </c:pt>
                <c:pt idx="1248" formatCode="General">
                  <c:v>124</c:v>
                </c:pt>
                <c:pt idx="1249" formatCode="General">
                  <c:v>124</c:v>
                </c:pt>
                <c:pt idx="1250" formatCode="General">
                  <c:v>124</c:v>
                </c:pt>
                <c:pt idx="1251" formatCode="General">
                  <c:v>124</c:v>
                </c:pt>
                <c:pt idx="1252" formatCode="General">
                  <c:v>124</c:v>
                </c:pt>
                <c:pt idx="1253" formatCode="General">
                  <c:v>124</c:v>
                </c:pt>
                <c:pt idx="1254" formatCode="General">
                  <c:v>124</c:v>
                </c:pt>
                <c:pt idx="1255" formatCode="General">
                  <c:v>124</c:v>
                </c:pt>
                <c:pt idx="1256" formatCode="General">
                  <c:v>124</c:v>
                </c:pt>
                <c:pt idx="1257" formatCode="General">
                  <c:v>135.27272730000001</c:v>
                </c:pt>
                <c:pt idx="1258" formatCode="General">
                  <c:v>135.27272730000001</c:v>
                </c:pt>
                <c:pt idx="1259" formatCode="General">
                  <c:v>135.27272730000001</c:v>
                </c:pt>
                <c:pt idx="1260" formatCode="General">
                  <c:v>135.27272730000001</c:v>
                </c:pt>
                <c:pt idx="1261" formatCode="General">
                  <c:v>135.27272730000001</c:v>
                </c:pt>
                <c:pt idx="1262" formatCode="General">
                  <c:v>135.27272730000001</c:v>
                </c:pt>
                <c:pt idx="1263" formatCode="General">
                  <c:v>135.27272730000001</c:v>
                </c:pt>
                <c:pt idx="1264" formatCode="General">
                  <c:v>135.27272730000001</c:v>
                </c:pt>
                <c:pt idx="1265" formatCode="General">
                  <c:v>135.27272730000001</c:v>
                </c:pt>
                <c:pt idx="1266" formatCode="General">
                  <c:v>135.27272730000001</c:v>
                </c:pt>
                <c:pt idx="1267" formatCode="General">
                  <c:v>148.80000000000001</c:v>
                </c:pt>
                <c:pt idx="1268" formatCode="General">
                  <c:v>148.9</c:v>
                </c:pt>
                <c:pt idx="1269" formatCode="General">
                  <c:v>148.9</c:v>
                </c:pt>
                <c:pt idx="1270" formatCode="General">
                  <c:v>148.9</c:v>
                </c:pt>
                <c:pt idx="1271" formatCode="General">
                  <c:v>165.44444440000001</c:v>
                </c:pt>
                <c:pt idx="1272" formatCode="General">
                  <c:v>165.44444440000001</c:v>
                </c:pt>
                <c:pt idx="1273" formatCode="General">
                  <c:v>186.125</c:v>
                </c:pt>
                <c:pt idx="1274" formatCode="General">
                  <c:v>186.125</c:v>
                </c:pt>
                <c:pt idx="1275" formatCode="General">
                  <c:v>186.125</c:v>
                </c:pt>
                <c:pt idx="1276" formatCode="General">
                  <c:v>186.125</c:v>
                </c:pt>
                <c:pt idx="1277" formatCode="General">
                  <c:v>186.125</c:v>
                </c:pt>
                <c:pt idx="1278" formatCode="General">
                  <c:v>186.25</c:v>
                </c:pt>
                <c:pt idx="1279" formatCode="General">
                  <c:v>186.25</c:v>
                </c:pt>
                <c:pt idx="1280" formatCode="General">
                  <c:v>186.25</c:v>
                </c:pt>
                <c:pt idx="1281" formatCode="General">
                  <c:v>186.25</c:v>
                </c:pt>
                <c:pt idx="1282" formatCode="General">
                  <c:v>186.25</c:v>
                </c:pt>
                <c:pt idx="1283" formatCode="General">
                  <c:v>186.25</c:v>
                </c:pt>
                <c:pt idx="1284" formatCode="General">
                  <c:v>186.25</c:v>
                </c:pt>
                <c:pt idx="1285" formatCode="General">
                  <c:v>186.25</c:v>
                </c:pt>
                <c:pt idx="1286" formatCode="General">
                  <c:v>186.25</c:v>
                </c:pt>
                <c:pt idx="1287" formatCode="General">
                  <c:v>186.25</c:v>
                </c:pt>
                <c:pt idx="1288" formatCode="General">
                  <c:v>186.375</c:v>
                </c:pt>
                <c:pt idx="1289" formatCode="General">
                  <c:v>186.375</c:v>
                </c:pt>
                <c:pt idx="1290" formatCode="General">
                  <c:v>186.375</c:v>
                </c:pt>
                <c:pt idx="1291" formatCode="General">
                  <c:v>186.375</c:v>
                </c:pt>
                <c:pt idx="1292" formatCode="General">
                  <c:v>186.5</c:v>
                </c:pt>
                <c:pt idx="1293" formatCode="General">
                  <c:v>186.5</c:v>
                </c:pt>
                <c:pt idx="1294" formatCode="General">
                  <c:v>186.625</c:v>
                </c:pt>
                <c:pt idx="1295" formatCode="General">
                  <c:v>186.625</c:v>
                </c:pt>
                <c:pt idx="1296" formatCode="General">
                  <c:v>186.625</c:v>
                </c:pt>
                <c:pt idx="1297" formatCode="General">
                  <c:v>186.625</c:v>
                </c:pt>
                <c:pt idx="1298" formatCode="General">
                  <c:v>186.625</c:v>
                </c:pt>
                <c:pt idx="1299" formatCode="General">
                  <c:v>186.625</c:v>
                </c:pt>
                <c:pt idx="1300" formatCode="General">
                  <c:v>186.625</c:v>
                </c:pt>
                <c:pt idx="1301" formatCode="General">
                  <c:v>186.625</c:v>
                </c:pt>
                <c:pt idx="1302" formatCode="General">
                  <c:v>186.625</c:v>
                </c:pt>
                <c:pt idx="1303" formatCode="General">
                  <c:v>186.625</c:v>
                </c:pt>
                <c:pt idx="1304" formatCode="General">
                  <c:v>186.625</c:v>
                </c:pt>
                <c:pt idx="1305" formatCode="General">
                  <c:v>186.625</c:v>
                </c:pt>
                <c:pt idx="1306" formatCode="General">
                  <c:v>186.625</c:v>
                </c:pt>
                <c:pt idx="1307" formatCode="General">
                  <c:v>186.625</c:v>
                </c:pt>
                <c:pt idx="1308" formatCode="General">
                  <c:v>186.625</c:v>
                </c:pt>
                <c:pt idx="1309" formatCode="General">
                  <c:v>186.625</c:v>
                </c:pt>
                <c:pt idx="1310" formatCode="General">
                  <c:v>186.625</c:v>
                </c:pt>
                <c:pt idx="1311" formatCode="General">
                  <c:v>186.625</c:v>
                </c:pt>
                <c:pt idx="1312" formatCode="General">
                  <c:v>186.625</c:v>
                </c:pt>
                <c:pt idx="1313" formatCode="General">
                  <c:v>186.625</c:v>
                </c:pt>
                <c:pt idx="1314" formatCode="General">
                  <c:v>186.625</c:v>
                </c:pt>
                <c:pt idx="1315" formatCode="General">
                  <c:v>186.625</c:v>
                </c:pt>
                <c:pt idx="1316" formatCode="General">
                  <c:v>186.625</c:v>
                </c:pt>
                <c:pt idx="1317" formatCode="General">
                  <c:v>186.625</c:v>
                </c:pt>
                <c:pt idx="1318" formatCode="General">
                  <c:v>186.625</c:v>
                </c:pt>
                <c:pt idx="1319" formatCode="General">
                  <c:v>186.625</c:v>
                </c:pt>
                <c:pt idx="1320" formatCode="General">
                  <c:v>186.625</c:v>
                </c:pt>
                <c:pt idx="1321" formatCode="General">
                  <c:v>186.625</c:v>
                </c:pt>
                <c:pt idx="1322" formatCode="General">
                  <c:v>186.625</c:v>
                </c:pt>
                <c:pt idx="1323" formatCode="General">
                  <c:v>186.625</c:v>
                </c:pt>
                <c:pt idx="1324" formatCode="General">
                  <c:v>186.625</c:v>
                </c:pt>
                <c:pt idx="1325" formatCode="General">
                  <c:v>186.625</c:v>
                </c:pt>
                <c:pt idx="1326" formatCode="General">
                  <c:v>186.625</c:v>
                </c:pt>
                <c:pt idx="1327" formatCode="General">
                  <c:v>186.625</c:v>
                </c:pt>
                <c:pt idx="1328" formatCode="General">
                  <c:v>186.625</c:v>
                </c:pt>
                <c:pt idx="1329" formatCode="General">
                  <c:v>186.625</c:v>
                </c:pt>
                <c:pt idx="1330" formatCode="General">
                  <c:v>186.625</c:v>
                </c:pt>
                <c:pt idx="1331" formatCode="General">
                  <c:v>213.2857143</c:v>
                </c:pt>
                <c:pt idx="1332" formatCode="General">
                  <c:v>213.2857143</c:v>
                </c:pt>
                <c:pt idx="1333" formatCode="General">
                  <c:v>213.2857143</c:v>
                </c:pt>
                <c:pt idx="1334" formatCode="General">
                  <c:v>213.2857143</c:v>
                </c:pt>
                <c:pt idx="1335" formatCode="General">
                  <c:v>213.2857143</c:v>
                </c:pt>
                <c:pt idx="1336" formatCode="General">
                  <c:v>213.2857143</c:v>
                </c:pt>
                <c:pt idx="1337" formatCode="General">
                  <c:v>213.2857143</c:v>
                </c:pt>
                <c:pt idx="1338" formatCode="General">
                  <c:v>213.2857143</c:v>
                </c:pt>
                <c:pt idx="1339" formatCode="General">
                  <c:v>213.2857143</c:v>
                </c:pt>
                <c:pt idx="1340" formatCode="General">
                  <c:v>213.2857143</c:v>
                </c:pt>
                <c:pt idx="1341" formatCode="General">
                  <c:v>213.2857143</c:v>
                </c:pt>
                <c:pt idx="1342" formatCode="General">
                  <c:v>213.2857143</c:v>
                </c:pt>
                <c:pt idx="1343" formatCode="General">
                  <c:v>213.2857143</c:v>
                </c:pt>
                <c:pt idx="1344" formatCode="General">
                  <c:v>213.2857143</c:v>
                </c:pt>
                <c:pt idx="1345" formatCode="General">
                  <c:v>213.2857143</c:v>
                </c:pt>
                <c:pt idx="1346" formatCode="General">
                  <c:v>213.2857143</c:v>
                </c:pt>
                <c:pt idx="1347" formatCode="General">
                  <c:v>213.2857143</c:v>
                </c:pt>
                <c:pt idx="1348" formatCode="General">
                  <c:v>213.2857143</c:v>
                </c:pt>
                <c:pt idx="1349" formatCode="General">
                  <c:v>213.2857143</c:v>
                </c:pt>
                <c:pt idx="1350" formatCode="General">
                  <c:v>213.2857143</c:v>
                </c:pt>
                <c:pt idx="1351" formatCode="General">
                  <c:v>213.2857143</c:v>
                </c:pt>
                <c:pt idx="1352" formatCode="General">
                  <c:v>213.42857140000001</c:v>
                </c:pt>
                <c:pt idx="1353" formatCode="General">
                  <c:v>213.42857140000001</c:v>
                </c:pt>
                <c:pt idx="1354" formatCode="General">
                  <c:v>213.42857140000001</c:v>
                </c:pt>
                <c:pt idx="1355" formatCode="General">
                  <c:v>213.42857140000001</c:v>
                </c:pt>
                <c:pt idx="1356" formatCode="General">
                  <c:v>213.42857140000001</c:v>
                </c:pt>
                <c:pt idx="1357" formatCode="General">
                  <c:v>213.42857140000001</c:v>
                </c:pt>
                <c:pt idx="1358" formatCode="General">
                  <c:v>213.42857140000001</c:v>
                </c:pt>
                <c:pt idx="1359" formatCode="General">
                  <c:v>213.42857140000001</c:v>
                </c:pt>
                <c:pt idx="1360" formatCode="General">
                  <c:v>213.42857140000001</c:v>
                </c:pt>
                <c:pt idx="1361" formatCode="General">
                  <c:v>213.42857140000001</c:v>
                </c:pt>
                <c:pt idx="1362" formatCode="General">
                  <c:v>213.42857140000001</c:v>
                </c:pt>
                <c:pt idx="1363" formatCode="General">
                  <c:v>213.42857140000001</c:v>
                </c:pt>
                <c:pt idx="1364" formatCode="General">
                  <c:v>213.42857140000001</c:v>
                </c:pt>
                <c:pt idx="1365" formatCode="General">
                  <c:v>213.42857140000001</c:v>
                </c:pt>
                <c:pt idx="1366" formatCode="General">
                  <c:v>213.42857140000001</c:v>
                </c:pt>
                <c:pt idx="1367" formatCode="General">
                  <c:v>213.42857140000001</c:v>
                </c:pt>
                <c:pt idx="1368" formatCode="General">
                  <c:v>213.42857140000001</c:v>
                </c:pt>
                <c:pt idx="1369" formatCode="General">
                  <c:v>213.42857140000001</c:v>
                </c:pt>
                <c:pt idx="1370" formatCode="General">
                  <c:v>213.42857140000001</c:v>
                </c:pt>
                <c:pt idx="1371" formatCode="General">
                  <c:v>213.42857140000001</c:v>
                </c:pt>
                <c:pt idx="1372" formatCode="General">
                  <c:v>213.42857140000001</c:v>
                </c:pt>
                <c:pt idx="1373" formatCode="General">
                  <c:v>213.42857140000001</c:v>
                </c:pt>
                <c:pt idx="1374" formatCode="General">
                  <c:v>213.42857140000001</c:v>
                </c:pt>
                <c:pt idx="1375" formatCode="General">
                  <c:v>213.42857140000001</c:v>
                </c:pt>
                <c:pt idx="1376" formatCode="General">
                  <c:v>213.42857140000001</c:v>
                </c:pt>
                <c:pt idx="1377" formatCode="General">
                  <c:v>213.42857140000001</c:v>
                </c:pt>
                <c:pt idx="1378" formatCode="General">
                  <c:v>213.42857140000001</c:v>
                </c:pt>
                <c:pt idx="1379" formatCode="General">
                  <c:v>213.42857140000001</c:v>
                </c:pt>
                <c:pt idx="1380" formatCode="General">
                  <c:v>213.42857140000001</c:v>
                </c:pt>
                <c:pt idx="1381" formatCode="General">
                  <c:v>213.42857140000001</c:v>
                </c:pt>
                <c:pt idx="1382" formatCode="General">
                  <c:v>213.42857140000001</c:v>
                </c:pt>
                <c:pt idx="1383" formatCode="General">
                  <c:v>213.42857140000001</c:v>
                </c:pt>
                <c:pt idx="1384" formatCode="General">
                  <c:v>213.42857140000001</c:v>
                </c:pt>
                <c:pt idx="1385" formatCode="General">
                  <c:v>213.42857140000001</c:v>
                </c:pt>
                <c:pt idx="1386" formatCode="General">
                  <c:v>213.42857140000001</c:v>
                </c:pt>
                <c:pt idx="1387" formatCode="General">
                  <c:v>213.42857140000001</c:v>
                </c:pt>
                <c:pt idx="1388" formatCode="General">
                  <c:v>213.42857140000001</c:v>
                </c:pt>
                <c:pt idx="1389" formatCode="General">
                  <c:v>213.42857140000001</c:v>
                </c:pt>
                <c:pt idx="1390" formatCode="General">
                  <c:v>213.42857140000001</c:v>
                </c:pt>
                <c:pt idx="1391" formatCode="General">
                  <c:v>213.42857140000001</c:v>
                </c:pt>
                <c:pt idx="1392" formatCode="General">
                  <c:v>213.42857140000001</c:v>
                </c:pt>
                <c:pt idx="1393" formatCode="General">
                  <c:v>213.42857140000001</c:v>
                </c:pt>
                <c:pt idx="1394" formatCode="General">
                  <c:v>213.42857140000001</c:v>
                </c:pt>
                <c:pt idx="1395" formatCode="General">
                  <c:v>213.42857140000001</c:v>
                </c:pt>
                <c:pt idx="1396" formatCode="General">
                  <c:v>213.42857140000001</c:v>
                </c:pt>
                <c:pt idx="1397" formatCode="General">
                  <c:v>213.42857140000001</c:v>
                </c:pt>
                <c:pt idx="1398" formatCode="General">
                  <c:v>213.42857140000001</c:v>
                </c:pt>
                <c:pt idx="1399" formatCode="General">
                  <c:v>213.42857140000001</c:v>
                </c:pt>
                <c:pt idx="1400" formatCode="General">
                  <c:v>213.42857140000001</c:v>
                </c:pt>
                <c:pt idx="1401" formatCode="General">
                  <c:v>213.42857140000001</c:v>
                </c:pt>
                <c:pt idx="1402" formatCode="General">
                  <c:v>213.42857140000001</c:v>
                </c:pt>
                <c:pt idx="1403" formatCode="General">
                  <c:v>213.42857140000001</c:v>
                </c:pt>
                <c:pt idx="1404" formatCode="General">
                  <c:v>213.42857140000001</c:v>
                </c:pt>
                <c:pt idx="1405" formatCode="General">
                  <c:v>213.42857140000001</c:v>
                </c:pt>
                <c:pt idx="1406" formatCode="General">
                  <c:v>213.42857140000001</c:v>
                </c:pt>
                <c:pt idx="1407" formatCode="General">
                  <c:v>213.42857140000001</c:v>
                </c:pt>
                <c:pt idx="1408" formatCode="General">
                  <c:v>213.42857140000001</c:v>
                </c:pt>
                <c:pt idx="1409" formatCode="General">
                  <c:v>213.42857140000001</c:v>
                </c:pt>
                <c:pt idx="1410" formatCode="General">
                  <c:v>213.42857140000001</c:v>
                </c:pt>
                <c:pt idx="1411" formatCode="General">
                  <c:v>213.42857140000001</c:v>
                </c:pt>
                <c:pt idx="1412" formatCode="General">
                  <c:v>213.42857140000001</c:v>
                </c:pt>
                <c:pt idx="1413" formatCode="General">
                  <c:v>213.42857140000001</c:v>
                </c:pt>
                <c:pt idx="1414" formatCode="General">
                  <c:v>213.42857140000001</c:v>
                </c:pt>
                <c:pt idx="1415" formatCode="General">
                  <c:v>213.42857140000001</c:v>
                </c:pt>
                <c:pt idx="1416" formatCode="General">
                  <c:v>213.42857140000001</c:v>
                </c:pt>
                <c:pt idx="1417" formatCode="General">
                  <c:v>213.42857140000001</c:v>
                </c:pt>
                <c:pt idx="1418" formatCode="General">
                  <c:v>213.42857140000001</c:v>
                </c:pt>
                <c:pt idx="1419" formatCode="General">
                  <c:v>213.42857140000001</c:v>
                </c:pt>
                <c:pt idx="1420" formatCode="General">
                  <c:v>213.42857140000001</c:v>
                </c:pt>
                <c:pt idx="1421" formatCode="General">
                  <c:v>213.42857140000001</c:v>
                </c:pt>
                <c:pt idx="1422" formatCode="General">
                  <c:v>213.42857140000001</c:v>
                </c:pt>
                <c:pt idx="1423" formatCode="General">
                  <c:v>213.42857140000001</c:v>
                </c:pt>
                <c:pt idx="1424" formatCode="General">
                  <c:v>213.42857140000001</c:v>
                </c:pt>
                <c:pt idx="1425" formatCode="General">
                  <c:v>213.42857140000001</c:v>
                </c:pt>
                <c:pt idx="1426" formatCode="General">
                  <c:v>213.42857140000001</c:v>
                </c:pt>
                <c:pt idx="1427" formatCode="General">
                  <c:v>213.42857140000001</c:v>
                </c:pt>
                <c:pt idx="1428" formatCode="General">
                  <c:v>213.42857140000001</c:v>
                </c:pt>
                <c:pt idx="1429" formatCode="General">
                  <c:v>213.42857140000001</c:v>
                </c:pt>
                <c:pt idx="1430" formatCode="General">
                  <c:v>213.42857140000001</c:v>
                </c:pt>
                <c:pt idx="1431" formatCode="General">
                  <c:v>213.42857140000001</c:v>
                </c:pt>
                <c:pt idx="1432" formatCode="General">
                  <c:v>213.42857140000001</c:v>
                </c:pt>
                <c:pt idx="1433" formatCode="General">
                  <c:v>213.42857140000001</c:v>
                </c:pt>
                <c:pt idx="1434" formatCode="General">
                  <c:v>213.42857140000001</c:v>
                </c:pt>
                <c:pt idx="1435" formatCode="General">
                  <c:v>213.42857140000001</c:v>
                </c:pt>
                <c:pt idx="1436" formatCode="General">
                  <c:v>213.42857140000001</c:v>
                </c:pt>
                <c:pt idx="1437" formatCode="General">
                  <c:v>213.42857140000001</c:v>
                </c:pt>
                <c:pt idx="1438" formatCode="General">
                  <c:v>213.42857140000001</c:v>
                </c:pt>
                <c:pt idx="1439" formatCode="General">
                  <c:v>213.42857140000001</c:v>
                </c:pt>
                <c:pt idx="1440" formatCode="General">
                  <c:v>213.42857140000001</c:v>
                </c:pt>
                <c:pt idx="1441" formatCode="General">
                  <c:v>249</c:v>
                </c:pt>
                <c:pt idx="1442" formatCode="General">
                  <c:v>249</c:v>
                </c:pt>
                <c:pt idx="1443" formatCode="General">
                  <c:v>249</c:v>
                </c:pt>
                <c:pt idx="1444" formatCode="General">
                  <c:v>249</c:v>
                </c:pt>
                <c:pt idx="1445" formatCode="General">
                  <c:v>249</c:v>
                </c:pt>
                <c:pt idx="1446" formatCode="General">
                  <c:v>249</c:v>
                </c:pt>
                <c:pt idx="1447" formatCode="General">
                  <c:v>249</c:v>
                </c:pt>
                <c:pt idx="1448" formatCode="General">
                  <c:v>249</c:v>
                </c:pt>
                <c:pt idx="1449" formatCode="General">
                  <c:v>249</c:v>
                </c:pt>
                <c:pt idx="1450" formatCode="General">
                  <c:v>249</c:v>
                </c:pt>
                <c:pt idx="1451" formatCode="General">
                  <c:v>249</c:v>
                </c:pt>
                <c:pt idx="1452" formatCode="General">
                  <c:v>249</c:v>
                </c:pt>
                <c:pt idx="1453" formatCode="General">
                  <c:v>249</c:v>
                </c:pt>
                <c:pt idx="1454" formatCode="General">
                  <c:v>249</c:v>
                </c:pt>
                <c:pt idx="1455" formatCode="General">
                  <c:v>249</c:v>
                </c:pt>
                <c:pt idx="1456" formatCode="General">
                  <c:v>249</c:v>
                </c:pt>
                <c:pt idx="1457" formatCode="General">
                  <c:v>249</c:v>
                </c:pt>
                <c:pt idx="1458" formatCode="General">
                  <c:v>249</c:v>
                </c:pt>
                <c:pt idx="1459" formatCode="General">
                  <c:v>249</c:v>
                </c:pt>
                <c:pt idx="1460" formatCode="General">
                  <c:v>249</c:v>
                </c:pt>
                <c:pt idx="1461" formatCode="General">
                  <c:v>249</c:v>
                </c:pt>
                <c:pt idx="1462" formatCode="General">
                  <c:v>299</c:v>
                </c:pt>
                <c:pt idx="1463" formatCode="General">
                  <c:v>299</c:v>
                </c:pt>
                <c:pt idx="1464" formatCode="General">
                  <c:v>299</c:v>
                </c:pt>
                <c:pt idx="1465" formatCode="General">
                  <c:v>299</c:v>
                </c:pt>
                <c:pt idx="1466" formatCode="General">
                  <c:v>299</c:v>
                </c:pt>
                <c:pt idx="1467" formatCode="General">
                  <c:v>299</c:v>
                </c:pt>
                <c:pt idx="1468" formatCode="General">
                  <c:v>299</c:v>
                </c:pt>
                <c:pt idx="1469" formatCode="General">
                  <c:v>299</c:v>
                </c:pt>
                <c:pt idx="1470" formatCode="General">
                  <c:v>299</c:v>
                </c:pt>
                <c:pt idx="1471" formatCode="General">
                  <c:v>299</c:v>
                </c:pt>
                <c:pt idx="1472" formatCode="General">
                  <c:v>299</c:v>
                </c:pt>
                <c:pt idx="1473" formatCode="General">
                  <c:v>299</c:v>
                </c:pt>
                <c:pt idx="1474" formatCode="General">
                  <c:v>299</c:v>
                </c:pt>
                <c:pt idx="1475" formatCode="General">
                  <c:v>299</c:v>
                </c:pt>
                <c:pt idx="1476" formatCode="General">
                  <c:v>299</c:v>
                </c:pt>
                <c:pt idx="1477" formatCode="General">
                  <c:v>299</c:v>
                </c:pt>
                <c:pt idx="1478" formatCode="General">
                  <c:v>299</c:v>
                </c:pt>
                <c:pt idx="1479" formatCode="General">
                  <c:v>299</c:v>
                </c:pt>
                <c:pt idx="1480" formatCode="General">
                  <c:v>299</c:v>
                </c:pt>
                <c:pt idx="1481" formatCode="General">
                  <c:v>299</c:v>
                </c:pt>
                <c:pt idx="1482" formatCode="General">
                  <c:v>299</c:v>
                </c:pt>
                <c:pt idx="1483" formatCode="General">
                  <c:v>299.2</c:v>
                </c:pt>
                <c:pt idx="1484" formatCode="General">
                  <c:v>299.2</c:v>
                </c:pt>
                <c:pt idx="1485" formatCode="General">
                  <c:v>374</c:v>
                </c:pt>
                <c:pt idx="1486" formatCode="General">
                  <c:v>374</c:v>
                </c:pt>
                <c:pt idx="1487" formatCode="General">
                  <c:v>374</c:v>
                </c:pt>
                <c:pt idx="1488" formatCode="General">
                  <c:v>374</c:v>
                </c:pt>
                <c:pt idx="1489" formatCode="General">
                  <c:v>374</c:v>
                </c:pt>
                <c:pt idx="1490" formatCode="General">
                  <c:v>374</c:v>
                </c:pt>
                <c:pt idx="1491" formatCode="General">
                  <c:v>374</c:v>
                </c:pt>
                <c:pt idx="1492" formatCode="General">
                  <c:v>374</c:v>
                </c:pt>
                <c:pt idx="1493" formatCode="General">
                  <c:v>374</c:v>
                </c:pt>
                <c:pt idx="1494" formatCode="General">
                  <c:v>374</c:v>
                </c:pt>
                <c:pt idx="1495" formatCode="General">
                  <c:v>374</c:v>
                </c:pt>
                <c:pt idx="1496" formatCode="General">
                  <c:v>374</c:v>
                </c:pt>
                <c:pt idx="1497" formatCode="General">
                  <c:v>374</c:v>
                </c:pt>
                <c:pt idx="1498" formatCode="General">
                  <c:v>374</c:v>
                </c:pt>
                <c:pt idx="1499" formatCode="General">
                  <c:v>374</c:v>
                </c:pt>
                <c:pt idx="1500" formatCode="General">
                  <c:v>374</c:v>
                </c:pt>
                <c:pt idx="1501" formatCode="General">
                  <c:v>374</c:v>
                </c:pt>
                <c:pt idx="1502" formatCode="General">
                  <c:v>374</c:v>
                </c:pt>
                <c:pt idx="1503" formatCode="General">
                  <c:v>374</c:v>
                </c:pt>
                <c:pt idx="1504" formatCode="General">
                  <c:v>374</c:v>
                </c:pt>
                <c:pt idx="1505" formatCode="General">
                  <c:v>374</c:v>
                </c:pt>
                <c:pt idx="1506" formatCode="General">
                  <c:v>374.25</c:v>
                </c:pt>
                <c:pt idx="1507" formatCode="General">
                  <c:v>374.25</c:v>
                </c:pt>
                <c:pt idx="1508" formatCode="General">
                  <c:v>374.25</c:v>
                </c:pt>
                <c:pt idx="1509" formatCode="General">
                  <c:v>374.25</c:v>
                </c:pt>
                <c:pt idx="1510" formatCode="General">
                  <c:v>374.25</c:v>
                </c:pt>
                <c:pt idx="1511" formatCode="General">
                  <c:v>374.25</c:v>
                </c:pt>
                <c:pt idx="1512" formatCode="General">
                  <c:v>374.25</c:v>
                </c:pt>
                <c:pt idx="1513" formatCode="General">
                  <c:v>374.25</c:v>
                </c:pt>
                <c:pt idx="1514" formatCode="General">
                  <c:v>374.25</c:v>
                </c:pt>
                <c:pt idx="1515" formatCode="General">
                  <c:v>499</c:v>
                </c:pt>
                <c:pt idx="1516" formatCode="General">
                  <c:v>499</c:v>
                </c:pt>
                <c:pt idx="1517" formatCode="General">
                  <c:v>499</c:v>
                </c:pt>
                <c:pt idx="1518" formatCode="General">
                  <c:v>499</c:v>
                </c:pt>
                <c:pt idx="1519" formatCode="General">
                  <c:v>499</c:v>
                </c:pt>
                <c:pt idx="1520" formatCode="General">
                  <c:v>499</c:v>
                </c:pt>
                <c:pt idx="1521" formatCode="General">
                  <c:v>499</c:v>
                </c:pt>
                <c:pt idx="1522" formatCode="General">
                  <c:v>499</c:v>
                </c:pt>
                <c:pt idx="1523" formatCode="General">
                  <c:v>499</c:v>
                </c:pt>
                <c:pt idx="1524" formatCode="General">
                  <c:v>499</c:v>
                </c:pt>
                <c:pt idx="1525" formatCode="General">
                  <c:v>748.5</c:v>
                </c:pt>
                <c:pt idx="1526" formatCode="General">
                  <c:v>748.5</c:v>
                </c:pt>
                <c:pt idx="1527" formatCode="General">
                  <c:v>748.5</c:v>
                </c:pt>
                <c:pt idx="1528" formatCode="General">
                  <c:v>748.5</c:v>
                </c:pt>
                <c:pt idx="1529" formatCode="General">
                  <c:v>748.5</c:v>
                </c:pt>
                <c:pt idx="1530" formatCode="General">
                  <c:v>748.5</c:v>
                </c:pt>
                <c:pt idx="1531" formatCode="General">
                  <c:v>748.5</c:v>
                </c:pt>
                <c:pt idx="1532" formatCode="General">
                  <c:v>748.5</c:v>
                </c:pt>
                <c:pt idx="1533" formatCode="General">
                  <c:v>748.5</c:v>
                </c:pt>
                <c:pt idx="1534" formatCode="General">
                  <c:v>748.5</c:v>
                </c:pt>
                <c:pt idx="1535" formatCode="General">
                  <c:v>748.5</c:v>
                </c:pt>
                <c:pt idx="1536" formatCode="General">
                  <c:v>749</c:v>
                </c:pt>
                <c:pt idx="1537" formatCode="General">
                  <c:v>749</c:v>
                </c:pt>
                <c:pt idx="1538" formatCode="General">
                  <c:v>749</c:v>
                </c:pt>
                <c:pt idx="1539" formatCode="General">
                  <c:v>749</c:v>
                </c:pt>
                <c:pt idx="1540" formatCode="General">
                  <c:v>749</c:v>
                </c:pt>
                <c:pt idx="1541" formatCode="General">
                  <c:v>749</c:v>
                </c:pt>
                <c:pt idx="1542" formatCode="General">
                  <c:v>749</c:v>
                </c:pt>
                <c:pt idx="1543" formatCode="General">
                  <c:v>749</c:v>
                </c:pt>
                <c:pt idx="1544" formatCode="General">
                  <c:v>749</c:v>
                </c:pt>
                <c:pt idx="1545" formatCode="General">
                  <c:v>749</c:v>
                </c:pt>
                <c:pt idx="1546" formatCode="General">
                  <c:v>749.5</c:v>
                </c:pt>
                <c:pt idx="1547" formatCode="General">
                  <c:v>749.5</c:v>
                </c:pt>
                <c:pt idx="1548" formatCode="General">
                  <c:v>749.5</c:v>
                </c:pt>
                <c:pt idx="1549" formatCode="General">
                  <c:v>749.5</c:v>
                </c:pt>
                <c:pt idx="1550" formatCode="General">
                  <c:v>749.5</c:v>
                </c:pt>
                <c:pt idx="1551" formatCode="General">
                  <c:v>749.5</c:v>
                </c:pt>
                <c:pt idx="1552" formatCode="General">
                  <c:v>749.5</c:v>
                </c:pt>
                <c:pt idx="1553" formatCode="General">
                  <c:v>749.5</c:v>
                </c:pt>
                <c:pt idx="1554" formatCode="General">
                  <c:v>749.5</c:v>
                </c:pt>
                <c:pt idx="1555" formatCode="General">
                  <c:v>749.5</c:v>
                </c:pt>
                <c:pt idx="1556" formatCode="General">
                  <c:v>749.5</c:v>
                </c:pt>
                <c:pt idx="1557" formatCode="General">
                  <c:v>749.5</c:v>
                </c:pt>
                <c:pt idx="1558" formatCode="General">
                  <c:v>749.5</c:v>
                </c:pt>
                <c:pt idx="1559" formatCode="General">
                  <c:v>749.5</c:v>
                </c:pt>
                <c:pt idx="1560" formatCode="General">
                  <c:v>749.5</c:v>
                </c:pt>
                <c:pt idx="1561" formatCode="General">
                  <c:v>749.5</c:v>
                </c:pt>
                <c:pt idx="1562" formatCode="General">
                  <c:v>749.5</c:v>
                </c:pt>
                <c:pt idx="1563" formatCode="General">
                  <c:v>749.5</c:v>
                </c:pt>
                <c:pt idx="1564" formatCode="General">
                  <c:v>749.5</c:v>
                </c:pt>
                <c:pt idx="1565" formatCode="General">
                  <c:v>749.5</c:v>
                </c:pt>
                <c:pt idx="1566" formatCode="General">
                  <c:v>749.5</c:v>
                </c:pt>
                <c:pt idx="1567" formatCode="General">
                  <c:v>749.5</c:v>
                </c:pt>
                <c:pt idx="1568" formatCode="General">
                  <c:v>749.5</c:v>
                </c:pt>
                <c:pt idx="1569" formatCode="General">
                  <c:v>749.5</c:v>
                </c:pt>
                <c:pt idx="1570" formatCode="General">
                  <c:v>749.5</c:v>
                </c:pt>
                <c:pt idx="1571" formatCode="General">
                  <c:v>749.5</c:v>
                </c:pt>
                <c:pt idx="1572" formatCode="General">
                  <c:v>749.5</c:v>
                </c:pt>
                <c:pt idx="1573" formatCode="General">
                  <c:v>749.5</c:v>
                </c:pt>
                <c:pt idx="1574" formatCode="General">
                  <c:v>749.5</c:v>
                </c:pt>
                <c:pt idx="1575" formatCode="General">
                  <c:v>749.5</c:v>
                </c:pt>
                <c:pt idx="1576" formatCode="General">
                  <c:v>749.5</c:v>
                </c:pt>
                <c:pt idx="1577" formatCode="General">
                  <c:v>749.5</c:v>
                </c:pt>
                <c:pt idx="1578" formatCode="General">
                  <c:v>749.5</c:v>
                </c:pt>
                <c:pt idx="1579" formatCode="General">
                  <c:v>749.5</c:v>
                </c:pt>
                <c:pt idx="1580" formatCode="General">
                  <c:v>749.5</c:v>
                </c:pt>
                <c:pt idx="1581" formatCode="General">
                  <c:v>749.5</c:v>
                </c:pt>
                <c:pt idx="1582" formatCode="General">
                  <c:v>749.5</c:v>
                </c:pt>
                <c:pt idx="1583" formatCode="General">
                  <c:v>749.5</c:v>
                </c:pt>
                <c:pt idx="1584" formatCode="General">
                  <c:v>749.5</c:v>
                </c:pt>
                <c:pt idx="1585" formatCode="General">
                  <c:v>749.5</c:v>
                </c:pt>
                <c:pt idx="1586" formatCode="General">
                  <c:v>749.5</c:v>
                </c:pt>
                <c:pt idx="1587" formatCode="General">
                  <c:v>749.5</c:v>
                </c:pt>
                <c:pt idx="1588" formatCode="General">
                  <c:v>749.5</c:v>
                </c:pt>
                <c:pt idx="1589" formatCode="General">
                  <c:v>749.5</c:v>
                </c:pt>
                <c:pt idx="1590" formatCode="General">
                  <c:v>749.5</c:v>
                </c:pt>
                <c:pt idx="1591" formatCode="General">
                  <c:v>749.5</c:v>
                </c:pt>
                <c:pt idx="1592" formatCode="General">
                  <c:v>749.5</c:v>
                </c:pt>
                <c:pt idx="1593" formatCode="General">
                  <c:v>749.5</c:v>
                </c:pt>
                <c:pt idx="1594" formatCode="General">
                  <c:v>749.5</c:v>
                </c:pt>
                <c:pt idx="1595" formatCode="General">
                  <c:v>749.5</c:v>
                </c:pt>
                <c:pt idx="1596" formatCode="General">
                  <c:v>749.5</c:v>
                </c:pt>
                <c:pt idx="1597" formatCode="General">
                  <c:v>749.5</c:v>
                </c:pt>
                <c:pt idx="1598" formatCode="General">
                  <c:v>749.5</c:v>
                </c:pt>
                <c:pt idx="1599" formatCode="General">
                  <c:v>749.5</c:v>
                </c:pt>
                <c:pt idx="1600" formatCode="General">
                  <c:v>749.5</c:v>
                </c:pt>
                <c:pt idx="1601" formatCode="General">
                  <c:v>749.5</c:v>
                </c:pt>
                <c:pt idx="1602" formatCode="General">
                  <c:v>749.5</c:v>
                </c:pt>
                <c:pt idx="1603" formatCode="General">
                  <c:v>749.5</c:v>
                </c:pt>
                <c:pt idx="1604" formatCode="General">
                  <c:v>749.5</c:v>
                </c:pt>
                <c:pt idx="1605" formatCode="General">
                  <c:v>749.5</c:v>
                </c:pt>
                <c:pt idx="1606" formatCode="General">
                  <c:v>749.5</c:v>
                </c:pt>
                <c:pt idx="1607" formatCode="General">
                  <c:v>749.5</c:v>
                </c:pt>
                <c:pt idx="1608" formatCode="General">
                  <c:v>749.5</c:v>
                </c:pt>
                <c:pt idx="1609" formatCode="General">
                  <c:v>749.5</c:v>
                </c:pt>
                <c:pt idx="1610" formatCode="General">
                  <c:v>749.5</c:v>
                </c:pt>
                <c:pt idx="1611" formatCode="General">
                  <c:v>749.5</c:v>
                </c:pt>
                <c:pt idx="1612" formatCode="General">
                  <c:v>749.5</c:v>
                </c:pt>
                <c:pt idx="1613" formatCode="General">
                  <c:v>749.5</c:v>
                </c:pt>
                <c:pt idx="1614" formatCode="General">
                  <c:v>749.5</c:v>
                </c:pt>
                <c:pt idx="1615" formatCode="General">
                  <c:v>749.5</c:v>
                </c:pt>
                <c:pt idx="1616" formatCode="General">
                  <c:v>749.5</c:v>
                </c:pt>
                <c:pt idx="1617" formatCode="General">
                  <c:v>749.5</c:v>
                </c:pt>
                <c:pt idx="1618" formatCode="General">
                  <c:v>749.5</c:v>
                </c:pt>
                <c:pt idx="1619" formatCode="General">
                  <c:v>749.5</c:v>
                </c:pt>
                <c:pt idx="1620" formatCode="General">
                  <c:v>749.5</c:v>
                </c:pt>
                <c:pt idx="1621" formatCode="General">
                  <c:v>749.5</c:v>
                </c:pt>
                <c:pt idx="1622" formatCode="General">
                  <c:v>749.5</c:v>
                </c:pt>
                <c:pt idx="1623" formatCode="General">
                  <c:v>749.5</c:v>
                </c:pt>
                <c:pt idx="1624" formatCode="General">
                  <c:v>749.5</c:v>
                </c:pt>
                <c:pt idx="1625" formatCode="General">
                  <c:v>749.5</c:v>
                </c:pt>
                <c:pt idx="1626" formatCode="General">
                  <c:v>749.5</c:v>
                </c:pt>
                <c:pt idx="1627" formatCode="General">
                  <c:v>749.5</c:v>
                </c:pt>
                <c:pt idx="1628" formatCode="General">
                  <c:v>749.5</c:v>
                </c:pt>
                <c:pt idx="1629" formatCode="General">
                  <c:v>749.5</c:v>
                </c:pt>
                <c:pt idx="1630" formatCode="General">
                  <c:v>749.5</c:v>
                </c:pt>
                <c:pt idx="1631" formatCode="General">
                  <c:v>749.5</c:v>
                </c:pt>
                <c:pt idx="1632" formatCode="General">
                  <c:v>749.5</c:v>
                </c:pt>
                <c:pt idx="1633" formatCode="General">
                  <c:v>749.5</c:v>
                </c:pt>
                <c:pt idx="1634" formatCode="General">
                  <c:v>749.5</c:v>
                </c:pt>
                <c:pt idx="1635" formatCode="General">
                  <c:v>749.5</c:v>
                </c:pt>
                <c:pt idx="1636" formatCode="General">
                  <c:v>749.5</c:v>
                </c:pt>
                <c:pt idx="1637" formatCode="General">
                  <c:v>749.5</c:v>
                </c:pt>
                <c:pt idx="1638" formatCode="General">
                  <c:v>749.5</c:v>
                </c:pt>
                <c:pt idx="1639" formatCode="General">
                  <c:v>749.5</c:v>
                </c:pt>
                <c:pt idx="1640" formatCode="General">
                  <c:v>749.5</c:v>
                </c:pt>
                <c:pt idx="1641" formatCode="General">
                  <c:v>749.5</c:v>
                </c:pt>
                <c:pt idx="1642" formatCode="General">
                  <c:v>749.5</c:v>
                </c:pt>
                <c:pt idx="1643" formatCode="General">
                  <c:v>749.5</c:v>
                </c:pt>
                <c:pt idx="1644" formatCode="General">
                  <c:v>749.5</c:v>
                </c:pt>
                <c:pt idx="1645" formatCode="General">
                  <c:v>749.5</c:v>
                </c:pt>
                <c:pt idx="1646" formatCode="General">
                  <c:v>749.5</c:v>
                </c:pt>
                <c:pt idx="1647" formatCode="General">
                  <c:v>749.5</c:v>
                </c:pt>
                <c:pt idx="1648" formatCode="General">
                  <c:v>749.5</c:v>
                </c:pt>
                <c:pt idx="1649" formatCode="General">
                  <c:v>749.5</c:v>
                </c:pt>
                <c:pt idx="1650" formatCode="General">
                  <c:v>749.5</c:v>
                </c:pt>
                <c:pt idx="1651" formatCode="General">
                  <c:v>749.5</c:v>
                </c:pt>
                <c:pt idx="1652" formatCode="General">
                  <c:v>749.5</c:v>
                </c:pt>
                <c:pt idx="1653" formatCode="General">
                  <c:v>749.5</c:v>
                </c:pt>
                <c:pt idx="1654" formatCode="General">
                  <c:v>749.5</c:v>
                </c:pt>
                <c:pt idx="1655" formatCode="General">
                  <c:v>749.5</c:v>
                </c:pt>
                <c:pt idx="1656" formatCode="General">
                  <c:v>749.5</c:v>
                </c:pt>
                <c:pt idx="1657" formatCode="General">
                  <c:v>749.5</c:v>
                </c:pt>
                <c:pt idx="1658" formatCode="General">
                  <c:v>749.5</c:v>
                </c:pt>
                <c:pt idx="1659" formatCode="General">
                  <c:v>749.5</c:v>
                </c:pt>
                <c:pt idx="1660" formatCode="General">
                  <c:v>749.5</c:v>
                </c:pt>
                <c:pt idx="1661" formatCode="General">
                  <c:v>749.5</c:v>
                </c:pt>
                <c:pt idx="1662" formatCode="General">
                  <c:v>749.5</c:v>
                </c:pt>
                <c:pt idx="1663" formatCode="General">
                  <c:v>749.5</c:v>
                </c:pt>
                <c:pt idx="1664" formatCode="General">
                  <c:v>749.5</c:v>
                </c:pt>
                <c:pt idx="1665" formatCode="General">
                  <c:v>749.5</c:v>
                </c:pt>
                <c:pt idx="1666" formatCode="General">
                  <c:v>749.5</c:v>
                </c:pt>
                <c:pt idx="1667" formatCode="General">
                  <c:v>749.5</c:v>
                </c:pt>
                <c:pt idx="1668" formatCode="General">
                  <c:v>749.5</c:v>
                </c:pt>
                <c:pt idx="1669" formatCode="General">
                  <c:v>749.5</c:v>
                </c:pt>
                <c:pt idx="1670" formatCode="General">
                  <c:v>749.5</c:v>
                </c:pt>
                <c:pt idx="1671" formatCode="General">
                  <c:v>749.5</c:v>
                </c:pt>
                <c:pt idx="1672" formatCode="General">
                  <c:v>749.5</c:v>
                </c:pt>
                <c:pt idx="1673" formatCode="General">
                  <c:v>749.5</c:v>
                </c:pt>
                <c:pt idx="1674" formatCode="General">
                  <c:v>749.5</c:v>
                </c:pt>
                <c:pt idx="1675" formatCode="General">
                  <c:v>749.5</c:v>
                </c:pt>
                <c:pt idx="1676" formatCode="General">
                  <c:v>749.5</c:v>
                </c:pt>
                <c:pt idx="1677" formatCode="General">
                  <c:v>749.5</c:v>
                </c:pt>
                <c:pt idx="1678" formatCode="General">
                  <c:v>749.5</c:v>
                </c:pt>
                <c:pt idx="1679" formatCode="General">
                  <c:v>749.5</c:v>
                </c:pt>
                <c:pt idx="1680" formatCode="General">
                  <c:v>749.5</c:v>
                </c:pt>
                <c:pt idx="1681" formatCode="General">
                  <c:v>749.5</c:v>
                </c:pt>
                <c:pt idx="1682" formatCode="General">
                  <c:v>749.5</c:v>
                </c:pt>
                <c:pt idx="1683" formatCode="General">
                  <c:v>749.5</c:v>
                </c:pt>
                <c:pt idx="1684" formatCode="General">
                  <c:v>749.5</c:v>
                </c:pt>
                <c:pt idx="1685" formatCode="General">
                  <c:v>749.5</c:v>
                </c:pt>
                <c:pt idx="1686" formatCode="General">
                  <c:v>749.5</c:v>
                </c:pt>
                <c:pt idx="1687" formatCode="General">
                  <c:v>749.5</c:v>
                </c:pt>
                <c:pt idx="1688" formatCode="General">
                  <c:v>749.5</c:v>
                </c:pt>
                <c:pt idx="1689" formatCode="General">
                  <c:v>749.5</c:v>
                </c:pt>
                <c:pt idx="1690" formatCode="General">
                  <c:v>749.5</c:v>
                </c:pt>
                <c:pt idx="1691" formatCode="General">
                  <c:v>749.5</c:v>
                </c:pt>
                <c:pt idx="1692" formatCode="General">
                  <c:v>749.5</c:v>
                </c:pt>
                <c:pt idx="1693" formatCode="General">
                  <c:v>749.5</c:v>
                </c:pt>
                <c:pt idx="1694" formatCode="General">
                  <c:v>749.5</c:v>
                </c:pt>
                <c:pt idx="1695" formatCode="General">
                  <c:v>749.5</c:v>
                </c:pt>
                <c:pt idx="1696" formatCode="General">
                  <c:v>749.5</c:v>
                </c:pt>
                <c:pt idx="1697" formatCode="General">
                  <c:v>749.5</c:v>
                </c:pt>
                <c:pt idx="1698" formatCode="General">
                  <c:v>749.5</c:v>
                </c:pt>
                <c:pt idx="1699" formatCode="General">
                  <c:v>749.5</c:v>
                </c:pt>
                <c:pt idx="1700" formatCode="General">
                  <c:v>749.5</c:v>
                </c:pt>
                <c:pt idx="1701" formatCode="General">
                  <c:v>749.5</c:v>
                </c:pt>
                <c:pt idx="1702" formatCode="General">
                  <c:v>749.5</c:v>
                </c:pt>
                <c:pt idx="1703" formatCode="General">
                  <c:v>749.5</c:v>
                </c:pt>
                <c:pt idx="1704" formatCode="General">
                  <c:v>749.5</c:v>
                </c:pt>
                <c:pt idx="1705" formatCode="General">
                  <c:v>749.5</c:v>
                </c:pt>
                <c:pt idx="1706" formatCode="General">
                  <c:v>1499</c:v>
                </c:pt>
                <c:pt idx="1707" formatCode="General">
                  <c:v>1499</c:v>
                </c:pt>
                <c:pt idx="1708" formatCode="General">
                  <c:v>1499</c:v>
                </c:pt>
                <c:pt idx="1709" formatCode="General">
                  <c:v>1499</c:v>
                </c:pt>
                <c:pt idx="1710" formatCode="General">
                  <c:v>1499</c:v>
                </c:pt>
                <c:pt idx="1711" formatCode="General">
                  <c:v>1499</c:v>
                </c:pt>
                <c:pt idx="1712" formatCode="General">
                  <c:v>1499</c:v>
                </c:pt>
                <c:pt idx="1713" formatCode="General">
                  <c:v>1499</c:v>
                </c:pt>
                <c:pt idx="1714" formatCode="General">
                  <c:v>1499</c:v>
                </c:pt>
                <c:pt idx="1715" formatCode="General">
                  <c:v>1499</c:v>
                </c:pt>
                <c:pt idx="1716" formatCode="General">
                  <c:v>1499</c:v>
                </c:pt>
                <c:pt idx="1717" formatCode="General">
                  <c:v>1499</c:v>
                </c:pt>
                <c:pt idx="1718" formatCode="General">
                  <c:v>1499</c:v>
                </c:pt>
                <c:pt idx="1719" formatCode="General">
                  <c:v>1499</c:v>
                </c:pt>
                <c:pt idx="1720" formatCode="General">
                  <c:v>1499</c:v>
                </c:pt>
                <c:pt idx="1721" formatCode="General">
                  <c:v>1499</c:v>
                </c:pt>
                <c:pt idx="1722" formatCode="General">
                  <c:v>1499</c:v>
                </c:pt>
                <c:pt idx="1723" formatCode="General">
                  <c:v>1499</c:v>
                </c:pt>
                <c:pt idx="1724" formatCode="General">
                  <c:v>1499</c:v>
                </c:pt>
                <c:pt idx="1725" formatCode="General">
                  <c:v>1499</c:v>
                </c:pt>
                <c:pt idx="1726" formatCode="General">
                  <c:v>1499</c:v>
                </c:pt>
                <c:pt idx="1727" formatCode="General">
                  <c:v>1500</c:v>
                </c:pt>
                <c:pt idx="1728" formatCode="General">
                  <c:v>1500</c:v>
                </c:pt>
                <c:pt idx="1729" formatCode="General">
                  <c:v>1500</c:v>
                </c:pt>
                <c:pt idx="1730" formatCode="General">
                  <c:v>1500</c:v>
                </c:pt>
                <c:pt idx="1731" formatCode="General">
                  <c:v>1500</c:v>
                </c:pt>
                <c:pt idx="1732" formatCode="General">
                  <c:v>1500</c:v>
                </c:pt>
                <c:pt idx="1733" formatCode="General">
                  <c:v>1500</c:v>
                </c:pt>
                <c:pt idx="1734" formatCode="General">
                  <c:v>1500</c:v>
                </c:pt>
                <c:pt idx="1735" formatCode="General">
                  <c:v>1500</c:v>
                </c:pt>
                <c:pt idx="1736" formatCode="General">
                  <c:v>1500</c:v>
                </c:pt>
                <c:pt idx="1737" formatCode="General">
                  <c:v>1500</c:v>
                </c:pt>
                <c:pt idx="1738" formatCode="General">
                  <c:v>1500</c:v>
                </c:pt>
                <c:pt idx="1739" formatCode="General">
                  <c:v>1500</c:v>
                </c:pt>
                <c:pt idx="1740" formatCode="General">
                  <c:v>1500</c:v>
                </c:pt>
                <c:pt idx="1741" formatCode="General">
                  <c:v>1500</c:v>
                </c:pt>
                <c:pt idx="1742" formatCode="General">
                  <c:v>1500</c:v>
                </c:pt>
                <c:pt idx="1743" formatCode="General">
                  <c:v>1500</c:v>
                </c:pt>
                <c:pt idx="1744" formatCode="General">
                  <c:v>1500</c:v>
                </c:pt>
                <c:pt idx="1745" formatCode="General">
                  <c:v>1500</c:v>
                </c:pt>
                <c:pt idx="1746" formatCode="General">
                  <c:v>1500</c:v>
                </c:pt>
                <c:pt idx="1747" formatCode="General">
                  <c:v>1500</c:v>
                </c:pt>
                <c:pt idx="1748" formatCode="General">
                  <c:v>1500</c:v>
                </c:pt>
                <c:pt idx="1749" formatCode="General">
                  <c:v>1500</c:v>
                </c:pt>
                <c:pt idx="1750" formatCode="General">
                  <c:v>1500</c:v>
                </c:pt>
                <c:pt idx="1751" formatCode="General">
                  <c:v>1500</c:v>
                </c:pt>
                <c:pt idx="1752" formatCode="General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E46-4F28-B774-C587E49A02CE}"/>
            </c:ext>
          </c:extLst>
        </c:ser>
        <c:ser>
          <c:idx val="15"/>
          <c:order val="15"/>
          <c:tx>
            <c:v>Population 1600</c:v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den'!$J$63642:$J$65323</c:f>
              <c:numCache>
                <c:formatCode>0.00E+00</c:formatCode>
                <c:ptCount val="1682"/>
                <c:pt idx="0">
                  <c:v>6.2500000000000001E-4</c:v>
                </c:pt>
                <c:pt idx="1">
                  <c:v>6.2500000000000001E-4</c:v>
                </c:pt>
                <c:pt idx="2">
                  <c:v>6.2500000000000001E-4</c:v>
                </c:pt>
                <c:pt idx="3">
                  <c:v>6.2500000000000001E-4</c:v>
                </c:pt>
                <c:pt idx="4">
                  <c:v>6.2500000000000001E-4</c:v>
                </c:pt>
                <c:pt idx="5">
                  <c:v>6.2500000000000001E-4</c:v>
                </c:pt>
                <c:pt idx="6">
                  <c:v>6.2500000000000001E-4</c:v>
                </c:pt>
                <c:pt idx="7">
                  <c:v>6.2500000000000001E-4</c:v>
                </c:pt>
                <c:pt idx="8">
                  <c:v>6.2500000000000001E-4</c:v>
                </c:pt>
                <c:pt idx="9">
                  <c:v>6.2500000000000001E-4</c:v>
                </c:pt>
                <c:pt idx="10">
                  <c:v>6.2500000000000001E-4</c:v>
                </c:pt>
                <c:pt idx="11">
                  <c:v>6.2500000000000001E-4</c:v>
                </c:pt>
                <c:pt idx="12">
                  <c:v>6.2500000000000001E-4</c:v>
                </c:pt>
                <c:pt idx="13">
                  <c:v>6.2500000000000001E-4</c:v>
                </c:pt>
                <c:pt idx="14">
                  <c:v>6.2500000000000001E-4</c:v>
                </c:pt>
                <c:pt idx="15">
                  <c:v>6.2500000000000001E-4</c:v>
                </c:pt>
                <c:pt idx="16">
                  <c:v>6.2500000000000001E-4</c:v>
                </c:pt>
                <c:pt idx="17">
                  <c:v>6.2500000000000001E-4</c:v>
                </c:pt>
                <c:pt idx="18">
                  <c:v>6.2500000000000001E-4</c:v>
                </c:pt>
                <c:pt idx="19">
                  <c:v>6.2500000000000001E-4</c:v>
                </c:pt>
                <c:pt idx="20">
                  <c:v>6.2500000000000001E-4</c:v>
                </c:pt>
                <c:pt idx="21">
                  <c:v>6.2500000000000001E-4</c:v>
                </c:pt>
                <c:pt idx="22">
                  <c:v>6.2500000000000001E-4</c:v>
                </c:pt>
                <c:pt idx="23">
                  <c:v>6.2500000000000001E-4</c:v>
                </c:pt>
                <c:pt idx="24">
                  <c:v>6.2500000000000001E-4</c:v>
                </c:pt>
                <c:pt idx="25" formatCode="General">
                  <c:v>1.250782E-3</c:v>
                </c:pt>
                <c:pt idx="26" formatCode="General">
                  <c:v>1.250782E-3</c:v>
                </c:pt>
                <c:pt idx="27" formatCode="General">
                  <c:v>1.250782E-3</c:v>
                </c:pt>
                <c:pt idx="28" formatCode="General">
                  <c:v>1.250782E-3</c:v>
                </c:pt>
                <c:pt idx="29" formatCode="General">
                  <c:v>1.250782E-3</c:v>
                </c:pt>
                <c:pt idx="30" formatCode="General">
                  <c:v>1.250782E-3</c:v>
                </c:pt>
                <c:pt idx="31" formatCode="General">
                  <c:v>1.250782E-3</c:v>
                </c:pt>
                <c:pt idx="32" formatCode="General">
                  <c:v>1.250782E-3</c:v>
                </c:pt>
                <c:pt idx="33" formatCode="General">
                  <c:v>1.250782E-3</c:v>
                </c:pt>
                <c:pt idx="34" formatCode="General">
                  <c:v>1.250782E-3</c:v>
                </c:pt>
                <c:pt idx="35" formatCode="General">
                  <c:v>1.250782E-3</c:v>
                </c:pt>
                <c:pt idx="36" formatCode="General">
                  <c:v>1.250782E-3</c:v>
                </c:pt>
                <c:pt idx="37" formatCode="General">
                  <c:v>1.250782E-3</c:v>
                </c:pt>
                <c:pt idx="38" formatCode="General">
                  <c:v>1.250782E-3</c:v>
                </c:pt>
                <c:pt idx="39" formatCode="General">
                  <c:v>1.250782E-3</c:v>
                </c:pt>
                <c:pt idx="40" formatCode="General">
                  <c:v>1.250782E-3</c:v>
                </c:pt>
                <c:pt idx="41" formatCode="General">
                  <c:v>1.250782E-3</c:v>
                </c:pt>
                <c:pt idx="42" formatCode="General">
                  <c:v>1.250782E-3</c:v>
                </c:pt>
                <c:pt idx="43" formatCode="General">
                  <c:v>1.250782E-3</c:v>
                </c:pt>
                <c:pt idx="44" formatCode="General">
                  <c:v>1.250782E-3</c:v>
                </c:pt>
                <c:pt idx="45" formatCode="General">
                  <c:v>1.250782E-3</c:v>
                </c:pt>
                <c:pt idx="46" formatCode="General">
                  <c:v>1.250782E-3</c:v>
                </c:pt>
                <c:pt idx="47" formatCode="General">
                  <c:v>1.250782E-3</c:v>
                </c:pt>
                <c:pt idx="48" formatCode="General">
                  <c:v>1.250782E-3</c:v>
                </c:pt>
                <c:pt idx="49" formatCode="General">
                  <c:v>1.250782E-3</c:v>
                </c:pt>
                <c:pt idx="50" formatCode="General">
                  <c:v>1.250782E-3</c:v>
                </c:pt>
                <c:pt idx="51" formatCode="General">
                  <c:v>1.250782E-3</c:v>
                </c:pt>
                <c:pt idx="52" formatCode="General">
                  <c:v>1.2523479999999999E-3</c:v>
                </c:pt>
                <c:pt idx="53" formatCode="General">
                  <c:v>1.2523479999999999E-3</c:v>
                </c:pt>
                <c:pt idx="54" formatCode="General">
                  <c:v>1.2523479999999999E-3</c:v>
                </c:pt>
                <c:pt idx="55" formatCode="General">
                  <c:v>1.2523479999999999E-3</c:v>
                </c:pt>
                <c:pt idx="56" formatCode="General">
                  <c:v>1.2523479999999999E-3</c:v>
                </c:pt>
                <c:pt idx="57" formatCode="General">
                  <c:v>1.2523479999999999E-3</c:v>
                </c:pt>
                <c:pt idx="58" formatCode="General">
                  <c:v>1.2547050000000001E-3</c:v>
                </c:pt>
                <c:pt idx="59" formatCode="General">
                  <c:v>1.2547050000000001E-3</c:v>
                </c:pt>
                <c:pt idx="60" formatCode="General">
                  <c:v>1.2547050000000001E-3</c:v>
                </c:pt>
                <c:pt idx="61" formatCode="General">
                  <c:v>1.2547050000000001E-3</c:v>
                </c:pt>
                <c:pt idx="62" formatCode="General">
                  <c:v>1.2547050000000001E-3</c:v>
                </c:pt>
                <c:pt idx="63" formatCode="General">
                  <c:v>1.2547050000000001E-3</c:v>
                </c:pt>
                <c:pt idx="64" formatCode="General">
                  <c:v>1.2547050000000001E-3</c:v>
                </c:pt>
                <c:pt idx="65" formatCode="General">
                  <c:v>1.2547050000000001E-3</c:v>
                </c:pt>
                <c:pt idx="66" formatCode="General">
                  <c:v>1.2554930000000001E-3</c:v>
                </c:pt>
                <c:pt idx="67" formatCode="General">
                  <c:v>1.2554930000000001E-3</c:v>
                </c:pt>
                <c:pt idx="68" formatCode="General">
                  <c:v>1.2562809999999999E-3</c:v>
                </c:pt>
                <c:pt idx="69" formatCode="General">
                  <c:v>1.2562809999999999E-3</c:v>
                </c:pt>
                <c:pt idx="70" formatCode="General">
                  <c:v>1.2562809999999999E-3</c:v>
                </c:pt>
                <c:pt idx="71" formatCode="General">
                  <c:v>1.2562809999999999E-3</c:v>
                </c:pt>
                <c:pt idx="72" formatCode="General">
                  <c:v>1.2562809999999999E-3</c:v>
                </c:pt>
                <c:pt idx="73" formatCode="General">
                  <c:v>2.5125630000000002E-3</c:v>
                </c:pt>
                <c:pt idx="74" formatCode="General">
                  <c:v>2.5125630000000002E-3</c:v>
                </c:pt>
                <c:pt idx="75" formatCode="General">
                  <c:v>2.514142E-3</c:v>
                </c:pt>
                <c:pt idx="76" formatCode="General">
                  <c:v>2.514142E-3</c:v>
                </c:pt>
                <c:pt idx="77" formatCode="General">
                  <c:v>2.514142E-3</c:v>
                </c:pt>
                <c:pt idx="78" formatCode="General">
                  <c:v>2.514142E-3</c:v>
                </c:pt>
                <c:pt idx="79" formatCode="General">
                  <c:v>4.3997489999999997E-3</c:v>
                </c:pt>
                <c:pt idx="80" formatCode="General">
                  <c:v>4.3997489999999997E-3</c:v>
                </c:pt>
                <c:pt idx="81" formatCode="General">
                  <c:v>4.3997489999999997E-3</c:v>
                </c:pt>
                <c:pt idx="82" formatCode="General">
                  <c:v>4.3997489999999997E-3</c:v>
                </c:pt>
                <c:pt idx="83" formatCode="General">
                  <c:v>4.3997489999999997E-3</c:v>
                </c:pt>
                <c:pt idx="84" formatCode="General">
                  <c:v>4.3997489999999997E-3</c:v>
                </c:pt>
                <c:pt idx="85" formatCode="General">
                  <c:v>4.3997489999999997E-3</c:v>
                </c:pt>
                <c:pt idx="86" formatCode="General">
                  <c:v>4.3997489999999997E-3</c:v>
                </c:pt>
                <c:pt idx="87" formatCode="General">
                  <c:v>5.0282840000000001E-3</c:v>
                </c:pt>
                <c:pt idx="88" formatCode="General">
                  <c:v>5.0282840000000001E-3</c:v>
                </c:pt>
                <c:pt idx="89" formatCode="General">
                  <c:v>5.6568199999999999E-3</c:v>
                </c:pt>
                <c:pt idx="90" formatCode="General">
                  <c:v>5.6675060000000001E-3</c:v>
                </c:pt>
                <c:pt idx="91" formatCode="General">
                  <c:v>5.6710780000000004E-3</c:v>
                </c:pt>
                <c:pt idx="92" formatCode="General">
                  <c:v>5.6710780000000004E-3</c:v>
                </c:pt>
                <c:pt idx="93" formatCode="General">
                  <c:v>5.6710780000000004E-3</c:v>
                </c:pt>
                <c:pt idx="94" formatCode="General">
                  <c:v>5.6710780000000004E-3</c:v>
                </c:pt>
                <c:pt idx="95" formatCode="General">
                  <c:v>5.6710780000000004E-3</c:v>
                </c:pt>
                <c:pt idx="96" formatCode="General">
                  <c:v>6.3011969999999997E-3</c:v>
                </c:pt>
                <c:pt idx="97" formatCode="General">
                  <c:v>6.3011969999999997E-3</c:v>
                </c:pt>
                <c:pt idx="98" formatCode="General">
                  <c:v>6.3011969999999997E-3</c:v>
                </c:pt>
                <c:pt idx="99" formatCode="General">
                  <c:v>6.3011969999999997E-3</c:v>
                </c:pt>
                <c:pt idx="100" formatCode="General">
                  <c:v>6.3011969999999997E-3</c:v>
                </c:pt>
                <c:pt idx="101" formatCode="General">
                  <c:v>6.3011969999999997E-3</c:v>
                </c:pt>
                <c:pt idx="102" formatCode="General">
                  <c:v>6.3011969999999997E-3</c:v>
                </c:pt>
                <c:pt idx="103" formatCode="General">
                  <c:v>6.3011969999999997E-3</c:v>
                </c:pt>
                <c:pt idx="104" formatCode="General">
                  <c:v>6.3011969999999997E-3</c:v>
                </c:pt>
                <c:pt idx="105" formatCode="General">
                  <c:v>6.3011969999999997E-3</c:v>
                </c:pt>
                <c:pt idx="106" formatCode="General">
                  <c:v>6.3011969999999997E-3</c:v>
                </c:pt>
                <c:pt idx="107" formatCode="General">
                  <c:v>6.3011969999999997E-3</c:v>
                </c:pt>
                <c:pt idx="108" formatCode="General">
                  <c:v>6.3011969999999997E-3</c:v>
                </c:pt>
                <c:pt idx="109" formatCode="General">
                  <c:v>6.3011969999999997E-3</c:v>
                </c:pt>
                <c:pt idx="110" formatCode="General">
                  <c:v>6.3011969999999997E-3</c:v>
                </c:pt>
                <c:pt idx="111" formatCode="General">
                  <c:v>8.1915559999999991E-3</c:v>
                </c:pt>
                <c:pt idx="112" formatCode="General">
                  <c:v>8.8216760000000005E-3</c:v>
                </c:pt>
                <c:pt idx="113" formatCode="General">
                  <c:v>8.8216760000000005E-3</c:v>
                </c:pt>
                <c:pt idx="114" formatCode="General">
                  <c:v>8.8216760000000005E-3</c:v>
                </c:pt>
                <c:pt idx="115" formatCode="General">
                  <c:v>8.8216760000000005E-3</c:v>
                </c:pt>
                <c:pt idx="116" formatCode="General">
                  <c:v>8.8216760000000005E-3</c:v>
                </c:pt>
                <c:pt idx="117" formatCode="General">
                  <c:v>8.8216760000000005E-3</c:v>
                </c:pt>
                <c:pt idx="118" formatCode="General">
                  <c:v>8.8216760000000005E-3</c:v>
                </c:pt>
                <c:pt idx="119" formatCode="General">
                  <c:v>8.8216760000000005E-3</c:v>
                </c:pt>
                <c:pt idx="120" formatCode="General">
                  <c:v>8.8272379999999994E-3</c:v>
                </c:pt>
                <c:pt idx="121" formatCode="General">
                  <c:v>8.8383839999999995E-3</c:v>
                </c:pt>
                <c:pt idx="122" formatCode="General">
                  <c:v>8.8383839999999995E-3</c:v>
                </c:pt>
                <c:pt idx="123" formatCode="General">
                  <c:v>8.8383839999999995E-3</c:v>
                </c:pt>
                <c:pt idx="124" formatCode="General">
                  <c:v>8.8383839999999995E-3</c:v>
                </c:pt>
                <c:pt idx="125" formatCode="General">
                  <c:v>8.8383839999999995E-3</c:v>
                </c:pt>
                <c:pt idx="126" formatCode="General">
                  <c:v>8.8439669999999995E-3</c:v>
                </c:pt>
                <c:pt idx="127" formatCode="General">
                  <c:v>8.8439669999999995E-3</c:v>
                </c:pt>
                <c:pt idx="128" formatCode="General">
                  <c:v>8.8439669999999995E-3</c:v>
                </c:pt>
                <c:pt idx="129" formatCode="General">
                  <c:v>8.8439669999999995E-3</c:v>
                </c:pt>
                <c:pt idx="130" formatCode="General">
                  <c:v>8.8663709999999996E-3</c:v>
                </c:pt>
                <c:pt idx="131" formatCode="General">
                  <c:v>8.8776159999999996E-3</c:v>
                </c:pt>
                <c:pt idx="132" formatCode="General">
                  <c:v>8.8776159999999996E-3</c:v>
                </c:pt>
                <c:pt idx="133" formatCode="General">
                  <c:v>8.8776159999999996E-3</c:v>
                </c:pt>
                <c:pt idx="134" formatCode="General">
                  <c:v>8.8776159999999996E-3</c:v>
                </c:pt>
                <c:pt idx="135" formatCode="General">
                  <c:v>8.8776159999999996E-3</c:v>
                </c:pt>
                <c:pt idx="136" formatCode="General">
                  <c:v>8.8776159999999996E-3</c:v>
                </c:pt>
                <c:pt idx="137" formatCode="General">
                  <c:v>8.8776159999999996E-3</c:v>
                </c:pt>
                <c:pt idx="138" formatCode="General">
                  <c:v>8.8776159999999996E-3</c:v>
                </c:pt>
                <c:pt idx="139" formatCode="General">
                  <c:v>8.8832489999999993E-3</c:v>
                </c:pt>
                <c:pt idx="140" formatCode="General">
                  <c:v>8.8832489999999993E-3</c:v>
                </c:pt>
                <c:pt idx="141" formatCode="General">
                  <c:v>9.5298599999999994E-3</c:v>
                </c:pt>
                <c:pt idx="142" formatCode="General">
                  <c:v>1.0807374E-2</c:v>
                </c:pt>
                <c:pt idx="143" formatCode="General">
                  <c:v>1.0807374E-2</c:v>
                </c:pt>
                <c:pt idx="144" formatCode="General">
                  <c:v>1.0807374E-2</c:v>
                </c:pt>
                <c:pt idx="145" formatCode="General">
                  <c:v>1.0807374E-2</c:v>
                </c:pt>
                <c:pt idx="146" formatCode="General">
                  <c:v>1.0814249E-2</c:v>
                </c:pt>
                <c:pt idx="147" formatCode="General">
                  <c:v>1.1450382E-2</c:v>
                </c:pt>
                <c:pt idx="148" formatCode="General">
                  <c:v>1.1450382E-2</c:v>
                </c:pt>
                <c:pt idx="149" formatCode="General">
                  <c:v>1.1450382E-2</c:v>
                </c:pt>
                <c:pt idx="150" formatCode="General">
                  <c:v>1.1450382E-2</c:v>
                </c:pt>
                <c:pt idx="151" formatCode="General">
                  <c:v>1.4003819000000001E-2</c:v>
                </c:pt>
                <c:pt idx="152" formatCode="General">
                  <c:v>1.532567E-2</c:v>
                </c:pt>
                <c:pt idx="153" formatCode="General">
                  <c:v>1.532567E-2</c:v>
                </c:pt>
                <c:pt idx="154" formatCode="General">
                  <c:v>1.5335463000000001E-2</c:v>
                </c:pt>
                <c:pt idx="155" formatCode="General">
                  <c:v>1.5335463000000001E-2</c:v>
                </c:pt>
                <c:pt idx="156" formatCode="General">
                  <c:v>1.5355086E-2</c:v>
                </c:pt>
                <c:pt idx="157" formatCode="General">
                  <c:v>1.5355086E-2</c:v>
                </c:pt>
                <c:pt idx="158" formatCode="General">
                  <c:v>1.5355086E-2</c:v>
                </c:pt>
                <c:pt idx="159" formatCode="General">
                  <c:v>1.5355086E-2</c:v>
                </c:pt>
                <c:pt idx="160" formatCode="General">
                  <c:v>1.5994881999999998E-2</c:v>
                </c:pt>
                <c:pt idx="161" formatCode="General">
                  <c:v>1.5994881999999998E-2</c:v>
                </c:pt>
                <c:pt idx="162" formatCode="General">
                  <c:v>1.7285531E-2</c:v>
                </c:pt>
                <c:pt idx="163" formatCode="General">
                  <c:v>1.7925736000000001E-2</c:v>
                </c:pt>
                <c:pt idx="164" formatCode="General">
                  <c:v>1.7925736000000001E-2</c:v>
                </c:pt>
                <c:pt idx="165" formatCode="General">
                  <c:v>1.7925736000000001E-2</c:v>
                </c:pt>
                <c:pt idx="166" formatCode="General">
                  <c:v>1.7925736000000001E-2</c:v>
                </c:pt>
                <c:pt idx="167" formatCode="General">
                  <c:v>1.8589743999999998E-2</c:v>
                </c:pt>
                <c:pt idx="168" formatCode="General">
                  <c:v>1.8589743999999998E-2</c:v>
                </c:pt>
                <c:pt idx="169" formatCode="General">
                  <c:v>1.8589743999999998E-2</c:v>
                </c:pt>
                <c:pt idx="170" formatCode="General">
                  <c:v>1.8589743999999998E-2</c:v>
                </c:pt>
                <c:pt idx="171" formatCode="General">
                  <c:v>1.8601667999999998E-2</c:v>
                </c:pt>
                <c:pt idx="172" formatCode="General">
                  <c:v>1.9243105E-2</c:v>
                </c:pt>
                <c:pt idx="173" formatCode="General">
                  <c:v>2.2450288999999998E-2</c:v>
                </c:pt>
                <c:pt idx="174" formatCode="General">
                  <c:v>2.2450288999999998E-2</c:v>
                </c:pt>
                <c:pt idx="175" formatCode="General">
                  <c:v>2.3091725E-2</c:v>
                </c:pt>
                <c:pt idx="176" formatCode="General">
                  <c:v>2.3106547000000002E-2</c:v>
                </c:pt>
                <c:pt idx="177" formatCode="General">
                  <c:v>2.4390243999999998E-2</c:v>
                </c:pt>
                <c:pt idx="178" formatCode="General">
                  <c:v>2.4390243999999998E-2</c:v>
                </c:pt>
                <c:pt idx="179" formatCode="General">
                  <c:v>2.4390243999999998E-2</c:v>
                </c:pt>
                <c:pt idx="180" formatCode="General">
                  <c:v>2.4405909E-2</c:v>
                </c:pt>
                <c:pt idx="181" formatCode="General">
                  <c:v>2.4421594000000001E-2</c:v>
                </c:pt>
                <c:pt idx="182" formatCode="General">
                  <c:v>2.4421594000000001E-2</c:v>
                </c:pt>
                <c:pt idx="183" formatCode="General">
                  <c:v>2.5064267000000001E-2</c:v>
                </c:pt>
                <c:pt idx="184" formatCode="General">
                  <c:v>2.5080386E-2</c:v>
                </c:pt>
                <c:pt idx="185" formatCode="General">
                  <c:v>2.5096525000000001E-2</c:v>
                </c:pt>
                <c:pt idx="186" formatCode="General">
                  <c:v>2.5096525000000001E-2</c:v>
                </c:pt>
                <c:pt idx="187" formatCode="General">
                  <c:v>2.5096525000000001E-2</c:v>
                </c:pt>
                <c:pt idx="188" formatCode="General">
                  <c:v>2.6383526000000001E-2</c:v>
                </c:pt>
                <c:pt idx="189" formatCode="General">
                  <c:v>2.6383526000000001E-2</c:v>
                </c:pt>
                <c:pt idx="190" formatCode="General">
                  <c:v>2.6400514999999999E-2</c:v>
                </c:pt>
                <c:pt idx="191" formatCode="General">
                  <c:v>2.6400514999999999E-2</c:v>
                </c:pt>
                <c:pt idx="192" formatCode="General">
                  <c:v>2.7044430000000001E-2</c:v>
                </c:pt>
                <c:pt idx="193" formatCode="General">
                  <c:v>2.7044430000000001E-2</c:v>
                </c:pt>
                <c:pt idx="194" formatCode="General">
                  <c:v>2.7044430000000001E-2</c:v>
                </c:pt>
                <c:pt idx="195" formatCode="General">
                  <c:v>2.7044430000000001E-2</c:v>
                </c:pt>
                <c:pt idx="196" formatCode="General">
                  <c:v>2.7061855999999999E-2</c:v>
                </c:pt>
                <c:pt idx="197" formatCode="General">
                  <c:v>2.7741934999999999E-2</c:v>
                </c:pt>
                <c:pt idx="198" formatCode="General">
                  <c:v>2.7741934999999999E-2</c:v>
                </c:pt>
                <c:pt idx="199" formatCode="General">
                  <c:v>2.7741934999999999E-2</c:v>
                </c:pt>
                <c:pt idx="200" formatCode="General">
                  <c:v>2.7759844999999998E-2</c:v>
                </c:pt>
                <c:pt idx="201" formatCode="General">
                  <c:v>2.8405422999999999E-2</c:v>
                </c:pt>
                <c:pt idx="202" formatCode="General">
                  <c:v>2.9051001E-2</c:v>
                </c:pt>
                <c:pt idx="203" formatCode="General">
                  <c:v>2.9051001E-2</c:v>
                </c:pt>
                <c:pt idx="204" formatCode="General">
                  <c:v>2.9051001E-2</c:v>
                </c:pt>
                <c:pt idx="205" formatCode="General">
                  <c:v>2.9715762E-2</c:v>
                </c:pt>
                <c:pt idx="206" formatCode="General">
                  <c:v>3.0361757E-2</c:v>
                </c:pt>
                <c:pt idx="207" formatCode="General">
                  <c:v>3.0381383000000001E-2</c:v>
                </c:pt>
                <c:pt idx="208" formatCode="General">
                  <c:v>3.0420711999999999E-2</c:v>
                </c:pt>
                <c:pt idx="209" formatCode="General">
                  <c:v>3.0420711999999999E-2</c:v>
                </c:pt>
                <c:pt idx="210" formatCode="General">
                  <c:v>3.0440414999999998E-2</c:v>
                </c:pt>
                <c:pt idx="211" formatCode="General">
                  <c:v>3.1088082999999999E-2</c:v>
                </c:pt>
                <c:pt idx="212" formatCode="General">
                  <c:v>3.1088082999999999E-2</c:v>
                </c:pt>
                <c:pt idx="213" formatCode="General">
                  <c:v>3.1108231E-2</c:v>
                </c:pt>
                <c:pt idx="214" formatCode="General">
                  <c:v>3.1128405000000001E-2</c:v>
                </c:pt>
                <c:pt idx="215" formatCode="General">
                  <c:v>3.1148604999999999E-2</c:v>
                </c:pt>
                <c:pt idx="216" formatCode="General">
                  <c:v>3.1148604999999999E-2</c:v>
                </c:pt>
                <c:pt idx="217" formatCode="General">
                  <c:v>3.1880286000000001E-2</c:v>
                </c:pt>
                <c:pt idx="218" formatCode="General">
                  <c:v>3.3224756000000001E-2</c:v>
                </c:pt>
                <c:pt idx="219" formatCode="General">
                  <c:v>3.3268102000000001E-2</c:v>
                </c:pt>
                <c:pt idx="220" formatCode="General">
                  <c:v>3.3289816999999999E-2</c:v>
                </c:pt>
                <c:pt idx="221" formatCode="General">
                  <c:v>3.3986928E-2</c:v>
                </c:pt>
                <c:pt idx="222" formatCode="General">
                  <c:v>3.3986928E-2</c:v>
                </c:pt>
                <c:pt idx="223" formatCode="General">
                  <c:v>3.3986928E-2</c:v>
                </c:pt>
                <c:pt idx="224" formatCode="General">
                  <c:v>3.3986928E-2</c:v>
                </c:pt>
                <c:pt idx="225" formatCode="General">
                  <c:v>3.4031414000000003E-2</c:v>
                </c:pt>
                <c:pt idx="226" formatCode="General">
                  <c:v>3.4685863999999997E-2</c:v>
                </c:pt>
                <c:pt idx="227" formatCode="General">
                  <c:v>3.4685863999999997E-2</c:v>
                </c:pt>
                <c:pt idx="228" formatCode="General">
                  <c:v>3.5363458E-2</c:v>
                </c:pt>
                <c:pt idx="229" formatCode="General">
                  <c:v>3.6697248000000002E-2</c:v>
                </c:pt>
                <c:pt idx="230" formatCode="General">
                  <c:v>3.6697248000000002E-2</c:v>
                </c:pt>
                <c:pt idx="231" formatCode="General">
                  <c:v>3.7352556000000002E-2</c:v>
                </c:pt>
                <c:pt idx="232" formatCode="General">
                  <c:v>3.7377049000000002E-2</c:v>
                </c:pt>
                <c:pt idx="233" formatCode="General">
                  <c:v>3.7401574999999999E-2</c:v>
                </c:pt>
                <c:pt idx="234" formatCode="General">
                  <c:v>3.8082731000000002E-2</c:v>
                </c:pt>
                <c:pt idx="235" formatCode="General">
                  <c:v>3.8739330000000002E-2</c:v>
                </c:pt>
                <c:pt idx="236" formatCode="General">
                  <c:v>3.9395929000000003E-2</c:v>
                </c:pt>
                <c:pt idx="237" formatCode="General">
                  <c:v>3.9473684000000002E-2</c:v>
                </c:pt>
                <c:pt idx="238" formatCode="General">
                  <c:v>4.2105262999999997E-2</c:v>
                </c:pt>
                <c:pt idx="239" formatCode="General">
                  <c:v>4.3421053000000001E-2</c:v>
                </c:pt>
                <c:pt idx="240" formatCode="General">
                  <c:v>4.4736841999999999E-2</c:v>
                </c:pt>
                <c:pt idx="241" formatCode="General">
                  <c:v>4.5394736999999998E-2</c:v>
                </c:pt>
                <c:pt idx="242" formatCode="General">
                  <c:v>4.6710526000000002E-2</c:v>
                </c:pt>
                <c:pt idx="243" formatCode="General">
                  <c:v>4.6741276999999998E-2</c:v>
                </c:pt>
                <c:pt idx="244" formatCode="General">
                  <c:v>4.6741276999999998E-2</c:v>
                </c:pt>
                <c:pt idx="245" formatCode="General">
                  <c:v>4.6772068999999999E-2</c:v>
                </c:pt>
                <c:pt idx="246" formatCode="General">
                  <c:v>4.8089592E-2</c:v>
                </c:pt>
                <c:pt idx="247" formatCode="General">
                  <c:v>4.8121292000000003E-2</c:v>
                </c:pt>
                <c:pt idx="248" formatCode="General">
                  <c:v>4.8184817999999997E-2</c:v>
                </c:pt>
                <c:pt idx="249" formatCode="General">
                  <c:v>4.8844883999999998E-2</c:v>
                </c:pt>
                <c:pt idx="250" formatCode="General">
                  <c:v>4.9504949999999999E-2</c:v>
                </c:pt>
                <c:pt idx="251" formatCode="General">
                  <c:v>4.9537649000000003E-2</c:v>
                </c:pt>
                <c:pt idx="252" formatCode="General">
                  <c:v>4.9570389999999999E-2</c:v>
                </c:pt>
                <c:pt idx="253" formatCode="General">
                  <c:v>5.0264549999999998E-2</c:v>
                </c:pt>
                <c:pt idx="254" formatCode="General">
                  <c:v>5.0959628999999999E-2</c:v>
                </c:pt>
                <c:pt idx="255" formatCode="General">
                  <c:v>5.1689860999999997E-2</c:v>
                </c:pt>
                <c:pt idx="256" formatCode="General">
                  <c:v>5.1724138000000003E-2</c:v>
                </c:pt>
                <c:pt idx="257" formatCode="General">
                  <c:v>5.1758460999999999E-2</c:v>
                </c:pt>
                <c:pt idx="258" formatCode="General">
                  <c:v>5.3749170999999998E-2</c:v>
                </c:pt>
                <c:pt idx="259" formatCode="General">
                  <c:v>5.3749170999999998E-2</c:v>
                </c:pt>
                <c:pt idx="260" formatCode="General">
                  <c:v>5.3820597999999997E-2</c:v>
                </c:pt>
                <c:pt idx="261" formatCode="General">
                  <c:v>5.3820597999999997E-2</c:v>
                </c:pt>
                <c:pt idx="262" formatCode="General">
                  <c:v>5.3964023999999999E-2</c:v>
                </c:pt>
                <c:pt idx="263" formatCode="General">
                  <c:v>5.3964023999999999E-2</c:v>
                </c:pt>
                <c:pt idx="264" formatCode="General">
                  <c:v>5.4666667000000002E-2</c:v>
                </c:pt>
                <c:pt idx="265" formatCode="General">
                  <c:v>5.4703135E-2</c:v>
                </c:pt>
                <c:pt idx="266" formatCode="General">
                  <c:v>5.5407209999999998E-2</c:v>
                </c:pt>
                <c:pt idx="267" formatCode="General">
                  <c:v>5.5481282999999999E-2</c:v>
                </c:pt>
                <c:pt idx="268" formatCode="General">
                  <c:v>5.6149733E-2</c:v>
                </c:pt>
                <c:pt idx="269" formatCode="General">
                  <c:v>5.7563587999999999E-2</c:v>
                </c:pt>
                <c:pt idx="270" formatCode="General">
                  <c:v>5.7602143000000001E-2</c:v>
                </c:pt>
                <c:pt idx="271" formatCode="General">
                  <c:v>5.767941E-2</c:v>
                </c:pt>
                <c:pt idx="272" formatCode="General">
                  <c:v>5.8428475000000001E-2</c:v>
                </c:pt>
                <c:pt idx="273" formatCode="General">
                  <c:v>5.9179556000000001E-2</c:v>
                </c:pt>
                <c:pt idx="274" formatCode="General">
                  <c:v>5.9892328000000002E-2</c:v>
                </c:pt>
                <c:pt idx="275" formatCode="General">
                  <c:v>6.0769749999999997E-2</c:v>
                </c:pt>
                <c:pt idx="276" formatCode="General">
                  <c:v>6.2120188999999999E-2</c:v>
                </c:pt>
                <c:pt idx="277" formatCode="General">
                  <c:v>6.2795408999999996E-2</c:v>
                </c:pt>
                <c:pt idx="278" formatCode="General">
                  <c:v>6.3513513999999993E-2</c:v>
                </c:pt>
                <c:pt idx="279" formatCode="General">
                  <c:v>6.3685637000000003E-2</c:v>
                </c:pt>
                <c:pt idx="280" formatCode="General">
                  <c:v>6.3728813999999995E-2</c:v>
                </c:pt>
                <c:pt idx="281" formatCode="General">
                  <c:v>6.5084745999999999E-2</c:v>
                </c:pt>
                <c:pt idx="282" formatCode="General">
                  <c:v>6.5128901000000003E-2</c:v>
                </c:pt>
                <c:pt idx="283" formatCode="General">
                  <c:v>6.7934782999999999E-2</c:v>
                </c:pt>
                <c:pt idx="284" formatCode="General">
                  <c:v>6.7980965000000004E-2</c:v>
                </c:pt>
                <c:pt idx="285" formatCode="General">
                  <c:v>6.8707483E-2</c:v>
                </c:pt>
                <c:pt idx="286" formatCode="General">
                  <c:v>6.9529651999999997E-2</c:v>
                </c:pt>
                <c:pt idx="287" formatCode="General">
                  <c:v>7.0259209000000003E-2</c:v>
                </c:pt>
                <c:pt idx="288" formatCode="General">
                  <c:v>7.1623464999999997E-2</c:v>
                </c:pt>
                <c:pt idx="289" formatCode="General">
                  <c:v>7.1623464999999997E-2</c:v>
                </c:pt>
                <c:pt idx="290" formatCode="General">
                  <c:v>7.3137388999999997E-2</c:v>
                </c:pt>
                <c:pt idx="291" formatCode="General">
                  <c:v>7.3820916E-2</c:v>
                </c:pt>
                <c:pt idx="292" formatCode="General">
                  <c:v>7.5290896999999996E-2</c:v>
                </c:pt>
                <c:pt idx="293" formatCode="General">
                  <c:v>7.6659822000000002E-2</c:v>
                </c:pt>
                <c:pt idx="294" formatCode="General">
                  <c:v>7.8135708999999998E-2</c:v>
                </c:pt>
                <c:pt idx="295" formatCode="General">
                  <c:v>7.8929307000000004E-2</c:v>
                </c:pt>
                <c:pt idx="296" formatCode="General">
                  <c:v>8.2417582000000003E-2</c:v>
                </c:pt>
                <c:pt idx="297" formatCode="General">
                  <c:v>8.2417582000000003E-2</c:v>
                </c:pt>
                <c:pt idx="298" formatCode="General">
                  <c:v>8.2587749000000002E-2</c:v>
                </c:pt>
                <c:pt idx="299" formatCode="General">
                  <c:v>8.3390765000000006E-2</c:v>
                </c:pt>
                <c:pt idx="300" formatCode="General">
                  <c:v>8.6147483999999996E-2</c:v>
                </c:pt>
                <c:pt idx="301" formatCode="General">
                  <c:v>8.7076710000000002E-2</c:v>
                </c:pt>
                <c:pt idx="302" formatCode="General">
                  <c:v>8.7197232E-2</c:v>
                </c:pt>
                <c:pt idx="303" formatCode="General">
                  <c:v>8.8011088000000001E-2</c:v>
                </c:pt>
                <c:pt idx="304" formatCode="General">
                  <c:v>8.9397088999999999E-2</c:v>
                </c:pt>
                <c:pt idx="305" formatCode="General">
                  <c:v>9.0277778000000003E-2</c:v>
                </c:pt>
                <c:pt idx="306" formatCode="General">
                  <c:v>9.1162143000000001E-2</c:v>
                </c:pt>
                <c:pt idx="307" formatCode="General">
                  <c:v>9.3249825999999994E-2</c:v>
                </c:pt>
                <c:pt idx="308" formatCode="General">
                  <c:v>9.4011142000000006E-2</c:v>
                </c:pt>
                <c:pt idx="309" formatCode="General">
                  <c:v>9.4207954999999996E-2</c:v>
                </c:pt>
                <c:pt idx="310" formatCode="General">
                  <c:v>9.4405593999999995E-2</c:v>
                </c:pt>
                <c:pt idx="311" formatCode="General">
                  <c:v>9.6638655000000004E-2</c:v>
                </c:pt>
                <c:pt idx="312" formatCode="General">
                  <c:v>9.6638655000000004E-2</c:v>
                </c:pt>
                <c:pt idx="313" formatCode="General">
                  <c:v>9.8314606999999998E-2</c:v>
                </c:pt>
                <c:pt idx="314" formatCode="General">
                  <c:v>9.8800282000000003E-2</c:v>
                </c:pt>
                <c:pt idx="315" formatCode="General">
                  <c:v>0.100282486</c:v>
                </c:pt>
                <c:pt idx="316" formatCode="General">
                  <c:v>0.101838755</c:v>
                </c:pt>
                <c:pt idx="317" formatCode="General">
                  <c:v>0.102763997</c:v>
                </c:pt>
                <c:pt idx="318" formatCode="General">
                  <c:v>0.102763997</c:v>
                </c:pt>
                <c:pt idx="319" formatCode="General">
                  <c:v>0.104964539</c:v>
                </c:pt>
                <c:pt idx="320" formatCode="General">
                  <c:v>0.10645848099999999</c:v>
                </c:pt>
                <c:pt idx="321" formatCode="General">
                  <c:v>0.106609808</c:v>
                </c:pt>
                <c:pt idx="322" formatCode="General">
                  <c:v>0.109530583</c:v>
                </c:pt>
                <c:pt idx="323" formatCode="General">
                  <c:v>0.111111111</c:v>
                </c:pt>
                <c:pt idx="324" formatCode="General">
                  <c:v>0.112696148</c:v>
                </c:pt>
                <c:pt idx="325" formatCode="General">
                  <c:v>0.11309949900000001</c:v>
                </c:pt>
                <c:pt idx="326" formatCode="General">
                  <c:v>0.11532951299999999</c:v>
                </c:pt>
                <c:pt idx="327" formatCode="General">
                  <c:v>0.11773151499999999</c:v>
                </c:pt>
                <c:pt idx="328" formatCode="General">
                  <c:v>0.117900791</c:v>
                </c:pt>
                <c:pt idx="329" formatCode="General">
                  <c:v>0.11879049699999999</c:v>
                </c:pt>
                <c:pt idx="330" formatCode="General">
                  <c:v>0.12121212100000001</c:v>
                </c:pt>
                <c:pt idx="331" formatCode="General">
                  <c:v>0.123554913</c:v>
                </c:pt>
                <c:pt idx="332" formatCode="General">
                  <c:v>0.12518089700000001</c:v>
                </c:pt>
                <c:pt idx="333" formatCode="General">
                  <c:v>0.125453227</c:v>
                </c:pt>
                <c:pt idx="334" formatCode="General">
                  <c:v>0.12844702499999999</c:v>
                </c:pt>
                <c:pt idx="335" formatCode="General">
                  <c:v>0.13362382</c:v>
                </c:pt>
                <c:pt idx="336" formatCode="General">
                  <c:v>0.13444767399999999</c:v>
                </c:pt>
                <c:pt idx="337" formatCode="General">
                  <c:v>0.13600000000000001</c:v>
                </c:pt>
                <c:pt idx="338" formatCode="General">
                  <c:v>0.13818181800000001</c:v>
                </c:pt>
                <c:pt idx="339" formatCode="General">
                  <c:v>0.13828238700000001</c:v>
                </c:pt>
                <c:pt idx="340" formatCode="General">
                  <c:v>0.13921282800000001</c:v>
                </c:pt>
                <c:pt idx="341" formatCode="General">
                  <c:v>0.14035087700000001</c:v>
                </c:pt>
                <c:pt idx="342" formatCode="General">
                  <c:v>0.14212454199999999</c:v>
                </c:pt>
                <c:pt idx="343" formatCode="General">
                  <c:v>0.14285714299999999</c:v>
                </c:pt>
                <c:pt idx="344" formatCode="General">
                  <c:v>0.144428152</c:v>
                </c:pt>
                <c:pt idx="345" formatCode="General">
                  <c:v>0.146216018</c:v>
                </c:pt>
                <c:pt idx="346" formatCode="General">
                  <c:v>0.15011037499999999</c:v>
                </c:pt>
                <c:pt idx="347" formatCode="General">
                  <c:v>0.15117994100000001</c:v>
                </c:pt>
                <c:pt idx="348" formatCode="General">
                  <c:v>0.15373244599999999</c:v>
                </c:pt>
                <c:pt idx="349" formatCode="General">
                  <c:v>0.15532544400000001</c:v>
                </c:pt>
                <c:pt idx="350" formatCode="General">
                  <c:v>0.156804734</c:v>
                </c:pt>
                <c:pt idx="351" formatCode="General">
                  <c:v>0.15902366900000001</c:v>
                </c:pt>
                <c:pt idx="352" formatCode="General">
                  <c:v>0.16074074099999999</c:v>
                </c:pt>
                <c:pt idx="353" formatCode="General">
                  <c:v>0.16234247600000001</c:v>
                </c:pt>
                <c:pt idx="354" formatCode="General">
                  <c:v>0.16493313500000001</c:v>
                </c:pt>
                <c:pt idx="355" formatCode="General">
                  <c:v>0.16616989600000001</c:v>
                </c:pt>
                <c:pt idx="356" formatCode="General">
                  <c:v>0.16691505200000001</c:v>
                </c:pt>
                <c:pt idx="357" formatCode="General">
                  <c:v>0.16828720999999999</c:v>
                </c:pt>
                <c:pt idx="358" formatCode="General">
                  <c:v>0.16954238599999999</c:v>
                </c:pt>
                <c:pt idx="359" formatCode="General">
                  <c:v>0.16979714500000001</c:v>
                </c:pt>
                <c:pt idx="360" formatCode="General">
                  <c:v>0.17054846000000001</c:v>
                </c:pt>
                <c:pt idx="361" formatCode="General">
                  <c:v>0.17269984899999999</c:v>
                </c:pt>
                <c:pt idx="362" formatCode="General">
                  <c:v>0.175849057</c:v>
                </c:pt>
                <c:pt idx="363" formatCode="General">
                  <c:v>0.17851739799999999</c:v>
                </c:pt>
                <c:pt idx="364" formatCode="General">
                  <c:v>0.17878787900000001</c:v>
                </c:pt>
                <c:pt idx="365" formatCode="General">
                  <c:v>0.179817906</c:v>
                </c:pt>
                <c:pt idx="366" formatCode="General">
                  <c:v>0.18209408199999999</c:v>
                </c:pt>
                <c:pt idx="367" formatCode="General">
                  <c:v>0.184170472</c:v>
                </c:pt>
                <c:pt idx="368" formatCode="General">
                  <c:v>0.186880244</c:v>
                </c:pt>
                <c:pt idx="369" formatCode="General">
                  <c:v>0.18916857400000001</c:v>
                </c:pt>
                <c:pt idx="370" formatCode="General">
                  <c:v>0.19051262399999999</c:v>
                </c:pt>
                <c:pt idx="371" formatCode="General">
                  <c:v>0.19065849900000001</c:v>
                </c:pt>
                <c:pt idx="372" formatCode="General">
                  <c:v>0.19109746699999999</c:v>
                </c:pt>
                <c:pt idx="373" formatCode="General">
                  <c:v>0.19307692300000001</c:v>
                </c:pt>
                <c:pt idx="374" formatCode="General">
                  <c:v>0.19414483799999999</c:v>
                </c:pt>
                <c:pt idx="375" formatCode="General">
                  <c:v>0.196456086</c:v>
                </c:pt>
                <c:pt idx="376" formatCode="General">
                  <c:v>0.20015456000000001</c:v>
                </c:pt>
                <c:pt idx="377" formatCode="General">
                  <c:v>0.20046439599999999</c:v>
                </c:pt>
                <c:pt idx="378" formatCode="General">
                  <c:v>0.20496894399999999</c:v>
                </c:pt>
                <c:pt idx="379" formatCode="General">
                  <c:v>0.20839813400000001</c:v>
                </c:pt>
                <c:pt idx="380" formatCode="General">
                  <c:v>0.21028037399999999</c:v>
                </c:pt>
                <c:pt idx="381" formatCode="General">
                  <c:v>0.21044427099999999</c:v>
                </c:pt>
                <c:pt idx="382" formatCode="General">
                  <c:v>0.21434138699999999</c:v>
                </c:pt>
                <c:pt idx="383" formatCode="General">
                  <c:v>0.21562500000000001</c:v>
                </c:pt>
                <c:pt idx="384" formatCode="General">
                  <c:v>0.21865203799999999</c:v>
                </c:pt>
                <c:pt idx="385" formatCode="General">
                  <c:v>0.22039215700000001</c:v>
                </c:pt>
                <c:pt idx="386" formatCode="General">
                  <c:v>0.22230950499999999</c:v>
                </c:pt>
                <c:pt idx="387" formatCode="General">
                  <c:v>0.22265932299999999</c:v>
                </c:pt>
                <c:pt idx="388" formatCode="General">
                  <c:v>0.225984252</c:v>
                </c:pt>
                <c:pt idx="389" formatCode="General">
                  <c:v>0.229249012</c:v>
                </c:pt>
                <c:pt idx="390" formatCode="General">
                  <c:v>0.22997620899999999</c:v>
                </c:pt>
                <c:pt idx="391" formatCode="General">
                  <c:v>0.23351866600000001</c:v>
                </c:pt>
                <c:pt idx="392" formatCode="General">
                  <c:v>0.23505976100000001</c:v>
                </c:pt>
                <c:pt idx="393" formatCode="General">
                  <c:v>0.238019169</c:v>
                </c:pt>
                <c:pt idx="394" formatCode="General">
                  <c:v>0.24079999999999999</c:v>
                </c:pt>
                <c:pt idx="395" formatCode="General">
                  <c:v>0.2424</c:v>
                </c:pt>
                <c:pt idx="396" formatCode="General">
                  <c:v>0.24278846200000001</c:v>
                </c:pt>
                <c:pt idx="397" formatCode="General">
                  <c:v>0.24619085800000001</c:v>
                </c:pt>
                <c:pt idx="398" formatCode="General">
                  <c:v>0.24819277100000001</c:v>
                </c:pt>
                <c:pt idx="399" formatCode="General">
                  <c:v>0.25201288199999999</c:v>
                </c:pt>
                <c:pt idx="400" formatCode="General">
                  <c:v>0.25382755800000001</c:v>
                </c:pt>
                <c:pt idx="401" formatCode="General">
                  <c:v>0.25564516100000001</c:v>
                </c:pt>
                <c:pt idx="402" formatCode="General">
                  <c:v>0.25665859600000002</c:v>
                </c:pt>
                <c:pt idx="403" formatCode="General">
                  <c:v>0.257073565</c:v>
                </c:pt>
                <c:pt idx="404" formatCode="General">
                  <c:v>0.25970873799999999</c:v>
                </c:pt>
                <c:pt idx="405" formatCode="General">
                  <c:v>0.26315789499999998</c:v>
                </c:pt>
                <c:pt idx="406" formatCode="General">
                  <c:v>0.264181524</c:v>
                </c:pt>
                <c:pt idx="407" formatCode="General">
                  <c:v>0.26710097700000002</c:v>
                </c:pt>
                <c:pt idx="408" formatCode="General">
                  <c:v>0.26894865499999998</c:v>
                </c:pt>
                <c:pt idx="409" formatCode="General">
                  <c:v>0.27020408200000001</c:v>
                </c:pt>
                <c:pt idx="410" formatCode="General">
                  <c:v>0.27450980400000002</c:v>
                </c:pt>
                <c:pt idx="411" formatCode="General">
                  <c:v>0.278004906</c:v>
                </c:pt>
                <c:pt idx="412" formatCode="General">
                  <c:v>0.28032786900000001</c:v>
                </c:pt>
                <c:pt idx="413" formatCode="General">
                  <c:v>0.28383921200000001</c:v>
                </c:pt>
                <c:pt idx="414" formatCode="General">
                  <c:v>0.28677074800000002</c:v>
                </c:pt>
                <c:pt idx="415" formatCode="General">
                  <c:v>0.28841413300000002</c:v>
                </c:pt>
                <c:pt idx="416" formatCode="General">
                  <c:v>0.28888888899999998</c:v>
                </c:pt>
                <c:pt idx="417" formatCode="General">
                  <c:v>0.29125412499999997</c:v>
                </c:pt>
                <c:pt idx="418" formatCode="General">
                  <c:v>0.29280397000000002</c:v>
                </c:pt>
                <c:pt idx="419" formatCode="General">
                  <c:v>0.29445822999999999</c:v>
                </c:pt>
                <c:pt idx="420" formatCode="General">
                  <c:v>0.29718542999999997</c:v>
                </c:pt>
                <c:pt idx="421" formatCode="General">
                  <c:v>0.29875518699999998</c:v>
                </c:pt>
                <c:pt idx="422" formatCode="General">
                  <c:v>0.30058284800000001</c:v>
                </c:pt>
                <c:pt idx="423" formatCode="General">
                  <c:v>0.30141548699999998</c:v>
                </c:pt>
                <c:pt idx="424" formatCode="General">
                  <c:v>0.30358632200000002</c:v>
                </c:pt>
                <c:pt idx="425" formatCode="General">
                  <c:v>0.30467445700000001</c:v>
                </c:pt>
                <c:pt idx="426" formatCode="General">
                  <c:v>0.30653266299999998</c:v>
                </c:pt>
                <c:pt idx="427" formatCode="General">
                  <c:v>0.30762782900000002</c:v>
                </c:pt>
                <c:pt idx="428" formatCode="General">
                  <c:v>0.313445378</c:v>
                </c:pt>
                <c:pt idx="429" formatCode="General">
                  <c:v>0.31587837800000002</c:v>
                </c:pt>
                <c:pt idx="430" formatCode="General">
                  <c:v>0.31810490699999999</c:v>
                </c:pt>
                <c:pt idx="431" formatCode="General">
                  <c:v>0.31895093099999999</c:v>
                </c:pt>
                <c:pt idx="432" formatCode="General">
                  <c:v>0.32006773900000002</c:v>
                </c:pt>
                <c:pt idx="433" formatCode="General">
                  <c:v>0.32288135600000001</c:v>
                </c:pt>
                <c:pt idx="434" formatCode="General">
                  <c:v>0.32400339299999997</c:v>
                </c:pt>
                <c:pt idx="435" formatCode="General">
                  <c:v>0.32680851100000002</c:v>
                </c:pt>
                <c:pt idx="436" formatCode="General">
                  <c:v>0.32736572899999999</c:v>
                </c:pt>
                <c:pt idx="437" formatCode="General">
                  <c:v>0.33047945200000001</c:v>
                </c:pt>
                <c:pt idx="438" formatCode="General">
                  <c:v>0.33361921100000003</c:v>
                </c:pt>
                <c:pt idx="439" formatCode="General">
                  <c:v>0.33619210999999999</c:v>
                </c:pt>
                <c:pt idx="440" formatCode="General">
                  <c:v>0.33619210999999999</c:v>
                </c:pt>
                <c:pt idx="441" formatCode="General">
                  <c:v>0.33791917500000002</c:v>
                </c:pt>
                <c:pt idx="442" formatCode="General">
                  <c:v>0.34137930999999999</c:v>
                </c:pt>
                <c:pt idx="443" formatCode="General">
                  <c:v>0.34692107500000002</c:v>
                </c:pt>
                <c:pt idx="444" formatCode="General">
                  <c:v>0.34782608700000001</c:v>
                </c:pt>
                <c:pt idx="445" formatCode="General">
                  <c:v>0.35017421599999998</c:v>
                </c:pt>
                <c:pt idx="446" formatCode="General">
                  <c:v>0.35227272700000001</c:v>
                </c:pt>
                <c:pt idx="447" formatCode="General">
                  <c:v>0.356392294</c:v>
                </c:pt>
                <c:pt idx="448" formatCode="General">
                  <c:v>0.35789473700000002</c:v>
                </c:pt>
                <c:pt idx="449" formatCode="General">
                  <c:v>0.36115993000000002</c:v>
                </c:pt>
                <c:pt idx="450" formatCode="General">
                  <c:v>0.36804942600000001</c:v>
                </c:pt>
                <c:pt idx="451" formatCode="General">
                  <c:v>0.37079645999999999</c:v>
                </c:pt>
                <c:pt idx="452" formatCode="General">
                  <c:v>0.37112488900000001</c:v>
                </c:pt>
                <c:pt idx="453" formatCode="General">
                  <c:v>0.37300177600000001</c:v>
                </c:pt>
                <c:pt idx="454" formatCode="General">
                  <c:v>0.37422222199999999</c:v>
                </c:pt>
                <c:pt idx="455" formatCode="General">
                  <c:v>0.37577916300000003</c:v>
                </c:pt>
                <c:pt idx="456" formatCode="General">
                  <c:v>0.37967914400000002</c:v>
                </c:pt>
                <c:pt idx="457" formatCode="General">
                  <c:v>0.38316920300000001</c:v>
                </c:pt>
                <c:pt idx="458" formatCode="General">
                  <c:v>0.38834080700000001</c:v>
                </c:pt>
                <c:pt idx="459" formatCode="General">
                  <c:v>0.39083558000000002</c:v>
                </c:pt>
                <c:pt idx="460" formatCode="General">
                  <c:v>0.39118704999999998</c:v>
                </c:pt>
                <c:pt idx="461" formatCode="General">
                  <c:v>0.392599278</c:v>
                </c:pt>
                <c:pt idx="462" formatCode="General">
                  <c:v>0.39602169999999998</c:v>
                </c:pt>
                <c:pt idx="463" formatCode="General">
                  <c:v>0.40018148799999997</c:v>
                </c:pt>
                <c:pt idx="464" formatCode="General">
                  <c:v>0.407272727</c:v>
                </c:pt>
                <c:pt idx="465" formatCode="General">
                  <c:v>0.41</c:v>
                </c:pt>
                <c:pt idx="466" formatCode="General">
                  <c:v>0.412192903</c:v>
                </c:pt>
                <c:pt idx="467" formatCode="General">
                  <c:v>0.41735159799999999</c:v>
                </c:pt>
                <c:pt idx="468" formatCode="General">
                  <c:v>0.42110091700000002</c:v>
                </c:pt>
                <c:pt idx="469" formatCode="General">
                  <c:v>0.42332415099999998</c:v>
                </c:pt>
                <c:pt idx="470" formatCode="General">
                  <c:v>0.42672811100000002</c:v>
                </c:pt>
                <c:pt idx="471" formatCode="General">
                  <c:v>0.43173431699999998</c:v>
                </c:pt>
                <c:pt idx="472" formatCode="General">
                  <c:v>0.434501845</c:v>
                </c:pt>
                <c:pt idx="473" formatCode="General">
                  <c:v>0.43663274699999999</c:v>
                </c:pt>
                <c:pt idx="474" formatCode="General">
                  <c:v>0.44063079799999999</c:v>
                </c:pt>
                <c:pt idx="475" formatCode="General">
                  <c:v>0.44237918199999998</c:v>
                </c:pt>
                <c:pt idx="476" formatCode="General">
                  <c:v>0.44547996299999998</c:v>
                </c:pt>
                <c:pt idx="477" formatCode="General">
                  <c:v>0.44724556500000001</c:v>
                </c:pt>
                <c:pt idx="478" formatCode="General">
                  <c:v>0.45318352099999998</c:v>
                </c:pt>
                <c:pt idx="479" formatCode="General">
                  <c:v>0.45633802800000001</c:v>
                </c:pt>
                <c:pt idx="480" formatCode="General">
                  <c:v>0.45951035800000001</c:v>
                </c:pt>
                <c:pt idx="481" formatCode="General">
                  <c:v>0.46219281699999998</c:v>
                </c:pt>
                <c:pt idx="482" formatCode="General">
                  <c:v>0.46641438000000002</c:v>
                </c:pt>
                <c:pt idx="483" formatCode="General">
                  <c:v>0.468306528</c:v>
                </c:pt>
                <c:pt idx="484" formatCode="General">
                  <c:v>0.47343453499999999</c:v>
                </c:pt>
                <c:pt idx="485" formatCode="General">
                  <c:v>0.47714285699999998</c:v>
                </c:pt>
                <c:pt idx="486" formatCode="General">
                  <c:v>0.47805343500000003</c:v>
                </c:pt>
                <c:pt idx="487" formatCode="General">
                  <c:v>0.48038277499999998</c:v>
                </c:pt>
                <c:pt idx="488" formatCode="General">
                  <c:v>0.48794599799999999</c:v>
                </c:pt>
                <c:pt idx="489" formatCode="General">
                  <c:v>0.49419729200000001</c:v>
                </c:pt>
                <c:pt idx="490" formatCode="General">
                  <c:v>0.49516441</c:v>
                </c:pt>
                <c:pt idx="491" formatCode="General">
                  <c:v>0.5</c:v>
                </c:pt>
                <c:pt idx="492" formatCode="General">
                  <c:v>0.50488281300000004</c:v>
                </c:pt>
                <c:pt idx="493" formatCode="General">
                  <c:v>0.50636630800000004</c:v>
                </c:pt>
                <c:pt idx="494" formatCode="General">
                  <c:v>0.51030421999999998</c:v>
                </c:pt>
                <c:pt idx="495" formatCode="General">
                  <c:v>0.51425761999999997</c:v>
                </c:pt>
                <c:pt idx="496" formatCode="General">
                  <c:v>0.516224189</c:v>
                </c:pt>
                <c:pt idx="497" formatCode="General">
                  <c:v>0.520710059</c:v>
                </c:pt>
                <c:pt idx="498" formatCode="General">
                  <c:v>0.52268244600000002</c:v>
                </c:pt>
                <c:pt idx="499" formatCode="General">
                  <c:v>0.52929493500000002</c:v>
                </c:pt>
                <c:pt idx="500" formatCode="General">
                  <c:v>0.53280318100000001</c:v>
                </c:pt>
                <c:pt idx="501" formatCode="General">
                  <c:v>0.53631840799999997</c:v>
                </c:pt>
                <c:pt idx="502" formatCode="General">
                  <c:v>0.54245754199999996</c:v>
                </c:pt>
                <c:pt idx="503" formatCode="General">
                  <c:v>0.54454454500000005</c:v>
                </c:pt>
                <c:pt idx="504" formatCode="General">
                  <c:v>0.54454454500000005</c:v>
                </c:pt>
                <c:pt idx="505" formatCode="General">
                  <c:v>0.54919678699999996</c:v>
                </c:pt>
                <c:pt idx="506" formatCode="General">
                  <c:v>0.55600403600000003</c:v>
                </c:pt>
                <c:pt idx="507" formatCode="General">
                  <c:v>0.56028368799999995</c:v>
                </c:pt>
                <c:pt idx="508" formatCode="General">
                  <c:v>0.56332320199999997</c:v>
                </c:pt>
                <c:pt idx="509" formatCode="General">
                  <c:v>0.57433808600000003</c:v>
                </c:pt>
                <c:pt idx="510" formatCode="General">
                  <c:v>0.57916241099999999</c:v>
                </c:pt>
                <c:pt idx="511" formatCode="General">
                  <c:v>0.57975460099999998</c:v>
                </c:pt>
                <c:pt idx="512" formatCode="General">
                  <c:v>0.58599382099999997</c:v>
                </c:pt>
                <c:pt idx="513" formatCode="General">
                  <c:v>0.59854771799999995</c:v>
                </c:pt>
                <c:pt idx="514" formatCode="General">
                  <c:v>0.60416666699999999</c:v>
                </c:pt>
                <c:pt idx="515" formatCode="General">
                  <c:v>0.60688216900000003</c:v>
                </c:pt>
                <c:pt idx="516" formatCode="General">
                  <c:v>0.61087866099999999</c:v>
                </c:pt>
                <c:pt idx="517" formatCode="General">
                  <c:v>0.61215932900000003</c:v>
                </c:pt>
                <c:pt idx="518" formatCode="General">
                  <c:v>0.61594963300000005</c:v>
                </c:pt>
                <c:pt idx="519" formatCode="General">
                  <c:v>0.61594963300000005</c:v>
                </c:pt>
                <c:pt idx="520" formatCode="General">
                  <c:v>0.624605678</c:v>
                </c:pt>
                <c:pt idx="521" formatCode="General">
                  <c:v>0.62565720300000005</c:v>
                </c:pt>
                <c:pt idx="522" formatCode="General">
                  <c:v>0.62869198299999995</c:v>
                </c:pt>
                <c:pt idx="523" formatCode="General">
                  <c:v>0.63492063499999996</c:v>
                </c:pt>
                <c:pt idx="524" formatCode="General">
                  <c:v>0.63703703700000003</c:v>
                </c:pt>
                <c:pt idx="525" formatCode="General">
                  <c:v>0.64042553199999996</c:v>
                </c:pt>
                <c:pt idx="526" formatCode="General">
                  <c:v>0.64636752099999994</c:v>
                </c:pt>
                <c:pt idx="527" formatCode="General">
                  <c:v>0.65310492499999995</c:v>
                </c:pt>
                <c:pt idx="528" formatCode="General">
                  <c:v>0.65809217600000003</c:v>
                </c:pt>
                <c:pt idx="529" formatCode="General">
                  <c:v>0.66021505400000002</c:v>
                </c:pt>
                <c:pt idx="530" formatCode="General">
                  <c:v>0.66702586200000002</c:v>
                </c:pt>
                <c:pt idx="531" formatCode="General">
                  <c:v>0.67170626300000003</c:v>
                </c:pt>
                <c:pt idx="532" formatCode="General">
                  <c:v>0.67497291400000003</c:v>
                </c:pt>
                <c:pt idx="533" formatCode="General">
                  <c:v>0.68478260899999999</c:v>
                </c:pt>
                <c:pt idx="534" formatCode="General">
                  <c:v>0.69314472299999996</c:v>
                </c:pt>
                <c:pt idx="535" formatCode="General">
                  <c:v>0.70054644799999999</c:v>
                </c:pt>
                <c:pt idx="536" formatCode="General">
                  <c:v>0.70317634200000001</c:v>
                </c:pt>
                <c:pt idx="537" formatCode="General">
                  <c:v>0.70801317200000002</c:v>
                </c:pt>
                <c:pt idx="538" formatCode="General">
                  <c:v>0.710989011</c:v>
                </c:pt>
                <c:pt idx="539" formatCode="General">
                  <c:v>0.71365638799999997</c:v>
                </c:pt>
                <c:pt idx="540" formatCode="General">
                  <c:v>0.71681415900000001</c:v>
                </c:pt>
                <c:pt idx="541" formatCode="General">
                  <c:v>0.71982281299999995</c:v>
                </c:pt>
                <c:pt idx="542" formatCode="General">
                  <c:v>0.72142064400000006</c:v>
                </c:pt>
                <c:pt idx="543" formatCode="General">
                  <c:v>0.72636262500000004</c:v>
                </c:pt>
                <c:pt idx="544" formatCode="General">
                  <c:v>0.73214285700000004</c:v>
                </c:pt>
                <c:pt idx="545" formatCode="General">
                  <c:v>0.73460246399999996</c:v>
                </c:pt>
                <c:pt idx="546" formatCode="General">
                  <c:v>0.74020156800000003</c:v>
                </c:pt>
                <c:pt idx="547" formatCode="General">
                  <c:v>0.74719101099999996</c:v>
                </c:pt>
                <c:pt idx="548" formatCode="General">
                  <c:v>0.75282167</c:v>
                </c:pt>
                <c:pt idx="549" formatCode="General">
                  <c:v>0.75395033899999997</c:v>
                </c:pt>
                <c:pt idx="550" formatCode="General">
                  <c:v>0.75819208999999999</c:v>
                </c:pt>
                <c:pt idx="551" formatCode="General">
                  <c:v>0.762174405</c:v>
                </c:pt>
                <c:pt idx="552" formatCode="General">
                  <c:v>0.76704545499999999</c:v>
                </c:pt>
                <c:pt idx="553" formatCode="General">
                  <c:v>0.77220956699999999</c:v>
                </c:pt>
                <c:pt idx="554" formatCode="General">
                  <c:v>0.77562642400000004</c:v>
                </c:pt>
                <c:pt idx="555" formatCode="General">
                  <c:v>0.77676537599999995</c:v>
                </c:pt>
                <c:pt idx="556" formatCode="General">
                  <c:v>0.78760045899999997</c:v>
                </c:pt>
                <c:pt idx="557" formatCode="General">
                  <c:v>0.79171461399999998</c:v>
                </c:pt>
                <c:pt idx="558" formatCode="General">
                  <c:v>0.797687861</c:v>
                </c:pt>
                <c:pt idx="559" formatCode="General">
                  <c:v>0.80255516800000004</c:v>
                </c:pt>
                <c:pt idx="560" formatCode="General">
                  <c:v>0.80581395300000003</c:v>
                </c:pt>
                <c:pt idx="561" formatCode="General">
                  <c:v>0.81425233600000002</c:v>
                </c:pt>
                <c:pt idx="562" formatCode="General">
                  <c:v>0.81542056100000004</c:v>
                </c:pt>
                <c:pt idx="563" formatCode="General">
                  <c:v>0.82256169199999996</c:v>
                </c:pt>
                <c:pt idx="564" formatCode="General">
                  <c:v>0.82783018900000005</c:v>
                </c:pt>
                <c:pt idx="565" formatCode="General">
                  <c:v>0.83333333300000001</c:v>
                </c:pt>
                <c:pt idx="566" formatCode="General">
                  <c:v>0.84085510699999999</c:v>
                </c:pt>
                <c:pt idx="567" formatCode="General">
                  <c:v>0.84386174000000003</c:v>
                </c:pt>
                <c:pt idx="568" formatCode="General">
                  <c:v>0.84844868699999998</c:v>
                </c:pt>
                <c:pt idx="569" formatCode="General">
                  <c:v>0.85731414900000003</c:v>
                </c:pt>
                <c:pt idx="570" formatCode="General">
                  <c:v>0.85834333699999998</c:v>
                </c:pt>
                <c:pt idx="571" formatCode="General">
                  <c:v>0.86369119400000005</c:v>
                </c:pt>
                <c:pt idx="572" formatCode="General">
                  <c:v>0.86714975800000005</c:v>
                </c:pt>
                <c:pt idx="573" formatCode="General">
                  <c:v>0.87712895400000002</c:v>
                </c:pt>
                <c:pt idx="574" formatCode="General">
                  <c:v>0.88063337399999997</c:v>
                </c:pt>
                <c:pt idx="575" formatCode="General">
                  <c:v>0.88063337399999997</c:v>
                </c:pt>
                <c:pt idx="576" formatCode="General">
                  <c:v>0.88386308099999999</c:v>
                </c:pt>
                <c:pt idx="577" formatCode="General">
                  <c:v>0.89460784299999996</c:v>
                </c:pt>
                <c:pt idx="578" formatCode="General">
                  <c:v>0.89815950899999997</c:v>
                </c:pt>
                <c:pt idx="579" formatCode="General">
                  <c:v>0.91089108900000004</c:v>
                </c:pt>
                <c:pt idx="580" formatCode="General">
                  <c:v>0.91811414400000002</c:v>
                </c:pt>
                <c:pt idx="581" formatCode="General">
                  <c:v>0.92049689400000001</c:v>
                </c:pt>
                <c:pt idx="582" formatCode="General">
                  <c:v>0.93008739100000004</c:v>
                </c:pt>
                <c:pt idx="583" formatCode="General">
                  <c:v>0.935929648</c:v>
                </c:pt>
                <c:pt idx="584" formatCode="General">
                  <c:v>0.94221105500000002</c:v>
                </c:pt>
                <c:pt idx="585" formatCode="General">
                  <c:v>0.94716981099999997</c:v>
                </c:pt>
                <c:pt idx="586" formatCode="General">
                  <c:v>0.94968553499999997</c:v>
                </c:pt>
                <c:pt idx="587" formatCode="General">
                  <c:v>0.95471698100000002</c:v>
                </c:pt>
                <c:pt idx="588" formatCode="General">
                  <c:v>0.962121212</c:v>
                </c:pt>
                <c:pt idx="589" formatCode="General">
                  <c:v>0.96460177000000003</c:v>
                </c:pt>
                <c:pt idx="590" formatCode="General">
                  <c:v>0.97211660300000002</c:v>
                </c:pt>
                <c:pt idx="591" formatCode="General">
                  <c:v>0.97461928900000006</c:v>
                </c:pt>
                <c:pt idx="592" formatCode="General">
                  <c:v>0.98094028</c:v>
                </c:pt>
                <c:pt idx="593" formatCode="General">
                  <c:v>0.98221092799999998</c:v>
                </c:pt>
                <c:pt idx="594" formatCode="General">
                  <c:v>0.98983481600000001</c:v>
                </c:pt>
                <c:pt idx="595" formatCode="General">
                  <c:v>0.99616858200000002</c:v>
                </c:pt>
                <c:pt idx="596" formatCode="General">
                  <c:v>1</c:v>
                </c:pt>
                <c:pt idx="597" formatCode="General">
                  <c:v>1.006426735</c:v>
                </c:pt>
                <c:pt idx="598" formatCode="General">
                  <c:v>1.011597938</c:v>
                </c:pt>
                <c:pt idx="599" formatCode="General">
                  <c:v>1.0155038759999999</c:v>
                </c:pt>
                <c:pt idx="600" formatCode="General">
                  <c:v>1.0258732209999999</c:v>
                </c:pt>
                <c:pt idx="601" formatCode="General">
                  <c:v>1.029792746</c:v>
                </c:pt>
                <c:pt idx="602" formatCode="General">
                  <c:v>1.0351105330000001</c:v>
                </c:pt>
                <c:pt idx="603" formatCode="General">
                  <c:v>1.0457516339999999</c:v>
                </c:pt>
                <c:pt idx="604" formatCode="General">
                  <c:v>1.056430446</c:v>
                </c:pt>
                <c:pt idx="605" formatCode="General">
                  <c:v>1.0578186599999999</c:v>
                </c:pt>
                <c:pt idx="606" formatCode="General">
                  <c:v>1.05913272</c:v>
                </c:pt>
                <c:pt idx="607" formatCode="General">
                  <c:v>1.063324538</c:v>
                </c:pt>
                <c:pt idx="608" formatCode="General">
                  <c:v>1.0675496689999999</c:v>
                </c:pt>
                <c:pt idx="609" formatCode="General">
                  <c:v>1.0715231789999999</c:v>
                </c:pt>
                <c:pt idx="610" formatCode="General">
                  <c:v>1.075697211</c:v>
                </c:pt>
                <c:pt idx="611" formatCode="General">
                  <c:v>1.082666667</c:v>
                </c:pt>
                <c:pt idx="612" formatCode="General">
                  <c:v>1.0854472630000001</c:v>
                </c:pt>
                <c:pt idx="613" formatCode="General">
                  <c:v>1.086782377</c:v>
                </c:pt>
                <c:pt idx="614" formatCode="General">
                  <c:v>1.0926174500000001</c:v>
                </c:pt>
                <c:pt idx="615" formatCode="General">
                  <c:v>1.0940860219999999</c:v>
                </c:pt>
                <c:pt idx="616" formatCode="General">
                  <c:v>1.1009421269999999</c:v>
                </c:pt>
                <c:pt idx="617" formatCode="General">
                  <c:v>1.1049798120000001</c:v>
                </c:pt>
                <c:pt idx="618" formatCode="General">
                  <c:v>1.112162162</c:v>
                </c:pt>
                <c:pt idx="619" formatCode="General">
                  <c:v>1.119402985</c:v>
                </c:pt>
                <c:pt idx="620" formatCode="General">
                  <c:v>1.126702997</c:v>
                </c:pt>
                <c:pt idx="621" formatCode="General">
                  <c:v>1.1280653949999999</c:v>
                </c:pt>
                <c:pt idx="622" formatCode="General">
                  <c:v>1.1309686219999999</c:v>
                </c:pt>
                <c:pt idx="623" formatCode="General">
                  <c:v>1.1460055099999999</c:v>
                </c:pt>
                <c:pt idx="624" formatCode="General">
                  <c:v>1.153103448</c:v>
                </c:pt>
                <c:pt idx="625" formatCode="General">
                  <c:v>1.157241379</c:v>
                </c:pt>
                <c:pt idx="626" formatCode="General">
                  <c:v>1.1602209939999999</c:v>
                </c:pt>
                <c:pt idx="627" formatCode="General">
                  <c:v>1.165048544</c:v>
                </c:pt>
                <c:pt idx="628" formatCode="General">
                  <c:v>1.170833333</c:v>
                </c:pt>
                <c:pt idx="629" formatCode="General">
                  <c:v>1.1782729810000001</c:v>
                </c:pt>
                <c:pt idx="630" formatCode="General">
                  <c:v>1.1799163180000001</c:v>
                </c:pt>
                <c:pt idx="631" formatCode="General">
                  <c:v>1.1843575420000001</c:v>
                </c:pt>
                <c:pt idx="632" formatCode="General">
                  <c:v>1.1902097899999999</c:v>
                </c:pt>
                <c:pt idx="633" formatCode="General">
                  <c:v>1.191608392</c:v>
                </c:pt>
                <c:pt idx="634" formatCode="General">
                  <c:v>1.196629213</c:v>
                </c:pt>
                <c:pt idx="635" formatCode="General">
                  <c:v>1.2022471910000001</c:v>
                </c:pt>
                <c:pt idx="636" formatCode="General">
                  <c:v>1.2036516850000001</c:v>
                </c:pt>
                <c:pt idx="637" formatCode="General">
                  <c:v>1.2050561799999999</c:v>
                </c:pt>
                <c:pt idx="638" formatCode="General">
                  <c:v>1.2084507040000001</c:v>
                </c:pt>
                <c:pt idx="639" formatCode="General">
                  <c:v>1.221276596</c:v>
                </c:pt>
                <c:pt idx="640" formatCode="General">
                  <c:v>1.230769231</c:v>
                </c:pt>
                <c:pt idx="641" formatCode="General">
                  <c:v>1.2403433479999999</c:v>
                </c:pt>
                <c:pt idx="642" formatCode="General">
                  <c:v>1.2421203439999999</c:v>
                </c:pt>
                <c:pt idx="643" formatCode="General">
                  <c:v>1.245337159</c:v>
                </c:pt>
                <c:pt idx="644" formatCode="General">
                  <c:v>1.2608069159999999</c:v>
                </c:pt>
                <c:pt idx="645" formatCode="General">
                  <c:v>1.2714078369999999</c:v>
                </c:pt>
                <c:pt idx="646" formatCode="General">
                  <c:v>1.2751091699999999</c:v>
                </c:pt>
                <c:pt idx="647" formatCode="General">
                  <c:v>1.2840409960000001</c:v>
                </c:pt>
                <c:pt idx="648" formatCode="General">
                  <c:v>1.2922173269999999</c:v>
                </c:pt>
                <c:pt idx="649" formatCode="General">
                  <c:v>1.3013293939999999</c:v>
                </c:pt>
                <c:pt idx="650" formatCode="General">
                  <c:v>1.310089021</c:v>
                </c:pt>
                <c:pt idx="651" formatCode="General">
                  <c:v>1.31547619</c:v>
                </c:pt>
                <c:pt idx="652" formatCode="General">
                  <c:v>1.324850299</c:v>
                </c:pt>
                <c:pt idx="653" formatCode="General">
                  <c:v>1.328335832</c:v>
                </c:pt>
                <c:pt idx="654" formatCode="General">
                  <c:v>1.3403933429999999</c:v>
                </c:pt>
                <c:pt idx="655" formatCode="General">
                  <c:v>1.3531202440000001</c:v>
                </c:pt>
                <c:pt idx="656" formatCode="General">
                  <c:v>1.3572519080000001</c:v>
                </c:pt>
                <c:pt idx="657" formatCode="General">
                  <c:v>1.3614088820000001</c:v>
                </c:pt>
                <c:pt idx="658" formatCode="General">
                  <c:v>1.3676923080000001</c:v>
                </c:pt>
                <c:pt idx="659" formatCode="General">
                  <c:v>1.375</c:v>
                </c:pt>
                <c:pt idx="660" formatCode="General">
                  <c:v>1.3869969040000001</c:v>
                </c:pt>
                <c:pt idx="661" formatCode="General">
                  <c:v>1.39379845</c:v>
                </c:pt>
                <c:pt idx="662" formatCode="General">
                  <c:v>1.4006211180000001</c:v>
                </c:pt>
                <c:pt idx="663" formatCode="General">
                  <c:v>1.4109375</c:v>
                </c:pt>
                <c:pt idx="664" formatCode="General">
                  <c:v>1.4236220470000001</c:v>
                </c:pt>
                <c:pt idx="665" formatCode="General">
                  <c:v>1.428346457</c:v>
                </c:pt>
                <c:pt idx="666" formatCode="General">
                  <c:v>1.436220472</c:v>
                </c:pt>
                <c:pt idx="667" formatCode="General">
                  <c:v>1.4393700789999999</c:v>
                </c:pt>
                <c:pt idx="668" formatCode="General">
                  <c:v>1.4548335969999999</c:v>
                </c:pt>
                <c:pt idx="669" formatCode="General">
                  <c:v>1.46031746</c:v>
                </c:pt>
                <c:pt idx="670" formatCode="General">
                  <c:v>1.4713375799999999</c:v>
                </c:pt>
                <c:pt idx="671" formatCode="General">
                  <c:v>1.47611465</c:v>
                </c:pt>
                <c:pt idx="672" formatCode="General">
                  <c:v>1.479299363</c:v>
                </c:pt>
                <c:pt idx="673" formatCode="General">
                  <c:v>1.490415335</c:v>
                </c:pt>
                <c:pt idx="674" formatCode="General">
                  <c:v>1.4944</c:v>
                </c:pt>
                <c:pt idx="675" formatCode="General">
                  <c:v>1.5112540189999999</c:v>
                </c:pt>
                <c:pt idx="676" formatCode="General">
                  <c:v>1.5250403880000001</c:v>
                </c:pt>
                <c:pt idx="677" formatCode="General">
                  <c:v>1.540716612</c:v>
                </c:pt>
                <c:pt idx="678" formatCode="General">
                  <c:v>1.5464926590000001</c:v>
                </c:pt>
                <c:pt idx="679" formatCode="General">
                  <c:v>1.551386623</c:v>
                </c:pt>
                <c:pt idx="680" formatCode="General">
                  <c:v>1.5597381340000001</c:v>
                </c:pt>
                <c:pt idx="681" formatCode="General">
                  <c:v>1.563011457</c:v>
                </c:pt>
                <c:pt idx="682" formatCode="General">
                  <c:v>1.569786535</c:v>
                </c:pt>
                <c:pt idx="683" formatCode="General">
                  <c:v>1.5792079210000001</c:v>
                </c:pt>
                <c:pt idx="684" formatCode="General">
                  <c:v>1.5884297519999999</c:v>
                </c:pt>
                <c:pt idx="685" formatCode="General">
                  <c:v>1.5993377479999999</c:v>
                </c:pt>
                <c:pt idx="686" formatCode="General">
                  <c:v>1.61</c:v>
                </c:pt>
                <c:pt idx="687" formatCode="General">
                  <c:v>1.6208053689999999</c:v>
                </c:pt>
                <c:pt idx="688" formatCode="General">
                  <c:v>1.6262626259999999</c:v>
                </c:pt>
                <c:pt idx="689" formatCode="General">
                  <c:v>1.6329966330000001</c:v>
                </c:pt>
                <c:pt idx="690" formatCode="General">
                  <c:v>1.6402027029999999</c:v>
                </c:pt>
                <c:pt idx="691" formatCode="General">
                  <c:v>1.6519524619999999</c:v>
                </c:pt>
                <c:pt idx="692" formatCode="General">
                  <c:v>1.6604095560000001</c:v>
                </c:pt>
                <c:pt idx="693" formatCode="General">
                  <c:v>1.671821306</c:v>
                </c:pt>
                <c:pt idx="694" formatCode="General">
                  <c:v>1.689774697</c:v>
                </c:pt>
                <c:pt idx="695" formatCode="General">
                  <c:v>1.7092819610000001</c:v>
                </c:pt>
                <c:pt idx="696" formatCode="General">
                  <c:v>1.7175438599999999</c:v>
                </c:pt>
                <c:pt idx="697" formatCode="General">
                  <c:v>1.7258347979999999</c:v>
                </c:pt>
                <c:pt idx="698" formatCode="General">
                  <c:v>1.737676056</c:v>
                </c:pt>
                <c:pt idx="699" formatCode="General">
                  <c:v>1.745583039</c:v>
                </c:pt>
                <c:pt idx="700" formatCode="General">
                  <c:v>1.745583039</c:v>
                </c:pt>
                <c:pt idx="701" formatCode="General">
                  <c:v>1.7584369449999999</c:v>
                </c:pt>
                <c:pt idx="702" formatCode="General">
                  <c:v>1.771019678</c:v>
                </c:pt>
                <c:pt idx="703" formatCode="General">
                  <c:v>1.784172662</c:v>
                </c:pt>
                <c:pt idx="704" formatCode="General">
                  <c:v>1.7927927930000001</c:v>
                </c:pt>
                <c:pt idx="705" formatCode="General">
                  <c:v>1.8109090910000001</c:v>
                </c:pt>
                <c:pt idx="706" formatCode="General">
                  <c:v>1.822669104</c:v>
                </c:pt>
                <c:pt idx="707" formatCode="General">
                  <c:v>1.8400735290000001</c:v>
                </c:pt>
                <c:pt idx="708" formatCode="General">
                  <c:v>1.8508287290000001</c:v>
                </c:pt>
                <c:pt idx="709" formatCode="General">
                  <c:v>1.857933579</c:v>
                </c:pt>
                <c:pt idx="710" formatCode="General">
                  <c:v>1.8648148149999999</c:v>
                </c:pt>
                <c:pt idx="711" formatCode="General">
                  <c:v>1.868518519</c:v>
                </c:pt>
                <c:pt idx="712" formatCode="General">
                  <c:v>1.8845437620000001</c:v>
                </c:pt>
                <c:pt idx="713" formatCode="General">
                  <c:v>1.900749064</c:v>
                </c:pt>
                <c:pt idx="714" formatCode="General">
                  <c:v>1.9118198870000001</c:v>
                </c:pt>
                <c:pt idx="715" formatCode="General">
                  <c:v>1.9284369109999999</c:v>
                </c:pt>
                <c:pt idx="716" formatCode="General">
                  <c:v>1.947069943</c:v>
                </c:pt>
                <c:pt idx="717" formatCode="General">
                  <c:v>1.9489603019999999</c:v>
                </c:pt>
                <c:pt idx="718" formatCode="General">
                  <c:v>1.9508506619999999</c:v>
                </c:pt>
                <c:pt idx="719" formatCode="General">
                  <c:v>1.960151803</c:v>
                </c:pt>
                <c:pt idx="720" formatCode="General">
                  <c:v>1.97519084</c:v>
                </c:pt>
                <c:pt idx="721" formatCode="General">
                  <c:v>1.978967495</c:v>
                </c:pt>
                <c:pt idx="722" formatCode="General">
                  <c:v>1.9961538459999999</c:v>
                </c:pt>
                <c:pt idx="723" formatCode="General">
                  <c:v>2.019379845</c:v>
                </c:pt>
                <c:pt idx="724" formatCode="General">
                  <c:v>2.0291262140000002</c:v>
                </c:pt>
                <c:pt idx="725" formatCode="General">
                  <c:v>2.035019455</c:v>
                </c:pt>
                <c:pt idx="726" formatCode="General">
                  <c:v>2.0447470820000002</c:v>
                </c:pt>
                <c:pt idx="727" formatCode="General">
                  <c:v>2.0505836579999999</c:v>
                </c:pt>
                <c:pt idx="728" formatCode="General">
                  <c:v>2.064453125</c:v>
                </c:pt>
                <c:pt idx="729" formatCode="General">
                  <c:v>2.0745098039999998</c:v>
                </c:pt>
                <c:pt idx="730" formatCode="General">
                  <c:v>2.0846456689999999</c:v>
                </c:pt>
                <c:pt idx="731" formatCode="General">
                  <c:v>2.0968379449999999</c:v>
                </c:pt>
                <c:pt idx="732" formatCode="General">
                  <c:v>2.1135458169999999</c:v>
                </c:pt>
                <c:pt idx="733" formatCode="General">
                  <c:v>2.132264529</c:v>
                </c:pt>
                <c:pt idx="734" formatCode="General">
                  <c:v>2.159919028</c:v>
                </c:pt>
                <c:pt idx="735" formatCode="General">
                  <c:v>2.1707317069999998</c:v>
                </c:pt>
                <c:pt idx="736" formatCode="General">
                  <c:v>2.1926229510000002</c:v>
                </c:pt>
                <c:pt idx="737" formatCode="General">
                  <c:v>2.2057613169999999</c:v>
                </c:pt>
                <c:pt idx="738" formatCode="General">
                  <c:v>2.2148760329999999</c:v>
                </c:pt>
                <c:pt idx="739" formatCode="General">
                  <c:v>2.2286902290000001</c:v>
                </c:pt>
                <c:pt idx="740" formatCode="General">
                  <c:v>2.2374999999999998</c:v>
                </c:pt>
                <c:pt idx="741" formatCode="General">
                  <c:v>2.2578616349999998</c:v>
                </c:pt>
                <c:pt idx="742" formatCode="General">
                  <c:v>2.2694736839999998</c:v>
                </c:pt>
                <c:pt idx="743" formatCode="General">
                  <c:v>2.2951167730000002</c:v>
                </c:pt>
                <c:pt idx="744" formatCode="General">
                  <c:v>2.308510638</c:v>
                </c:pt>
                <c:pt idx="745" formatCode="General">
                  <c:v>2.3155650319999999</c:v>
                </c:pt>
                <c:pt idx="746" formatCode="General">
                  <c:v>2.332618026</c:v>
                </c:pt>
                <c:pt idx="747" formatCode="General">
                  <c:v>2.3376344090000001</c:v>
                </c:pt>
                <c:pt idx="748" formatCode="General">
                  <c:v>2.3376344090000001</c:v>
                </c:pt>
                <c:pt idx="749" formatCode="General">
                  <c:v>2.341935484</c:v>
                </c:pt>
                <c:pt idx="750" formatCode="General">
                  <c:v>2.3462365589999998</c:v>
                </c:pt>
                <c:pt idx="751" formatCode="General">
                  <c:v>2.3556034480000001</c:v>
                </c:pt>
                <c:pt idx="752" formatCode="General">
                  <c:v>2.3650107990000002</c:v>
                </c:pt>
                <c:pt idx="753" formatCode="General">
                  <c:v>2.3891304350000002</c:v>
                </c:pt>
                <c:pt idx="754" formatCode="General">
                  <c:v>2.406113537</c:v>
                </c:pt>
                <c:pt idx="755" formatCode="General">
                  <c:v>2.4329670330000002</c:v>
                </c:pt>
                <c:pt idx="756" formatCode="General">
                  <c:v>2.4644444440000002</c:v>
                </c:pt>
                <c:pt idx="757" formatCode="General">
                  <c:v>2.4899328860000001</c:v>
                </c:pt>
                <c:pt idx="758" formatCode="General">
                  <c:v>2.4944071590000001</c:v>
                </c:pt>
                <c:pt idx="759" formatCode="General">
                  <c:v>2.527149321</c:v>
                </c:pt>
                <c:pt idx="760" formatCode="General">
                  <c:v>2.5396825399999998</c:v>
                </c:pt>
                <c:pt idx="761" formatCode="General">
                  <c:v>2.5593607309999999</c:v>
                </c:pt>
                <c:pt idx="762" formatCode="General">
                  <c:v>2.5958429559999998</c:v>
                </c:pt>
                <c:pt idx="763" formatCode="General">
                  <c:v>2.612529002</c:v>
                </c:pt>
                <c:pt idx="764" formatCode="General">
                  <c:v>2.6279069769999999</c:v>
                </c:pt>
                <c:pt idx="765" formatCode="General">
                  <c:v>2.636363636</c:v>
                </c:pt>
                <c:pt idx="766" formatCode="General">
                  <c:v>2.6448598130000001</c:v>
                </c:pt>
                <c:pt idx="767" formatCode="General">
                  <c:v>2.6832151299999998</c:v>
                </c:pt>
                <c:pt idx="768" formatCode="General">
                  <c:v>2.6983372920000002</c:v>
                </c:pt>
                <c:pt idx="769" formatCode="General">
                  <c:v>2.7047619049999998</c:v>
                </c:pt>
                <c:pt idx="770" formatCode="General">
                  <c:v>2.7177033490000002</c:v>
                </c:pt>
                <c:pt idx="771" formatCode="General">
                  <c:v>2.730769231</c:v>
                </c:pt>
                <c:pt idx="772" formatCode="General">
                  <c:v>2.7397590360000001</c:v>
                </c:pt>
                <c:pt idx="773" formatCode="General">
                  <c:v>2.7621359220000001</c:v>
                </c:pt>
                <c:pt idx="774" formatCode="General">
                  <c:v>2.789731051</c:v>
                </c:pt>
                <c:pt idx="775" formatCode="General">
                  <c:v>2.7946210269999998</c:v>
                </c:pt>
                <c:pt idx="776" formatCode="General">
                  <c:v>2.8226600990000001</c:v>
                </c:pt>
                <c:pt idx="777" formatCode="General">
                  <c:v>2.8560794039999999</c:v>
                </c:pt>
                <c:pt idx="778" formatCode="General">
                  <c:v>2.8849999999999998</c:v>
                </c:pt>
                <c:pt idx="779" formatCode="General">
                  <c:v>2.8994974870000001</c:v>
                </c:pt>
                <c:pt idx="780" formatCode="General">
                  <c:v>2.926767677</c:v>
                </c:pt>
                <c:pt idx="781" formatCode="General">
                  <c:v>2.9367088610000001</c:v>
                </c:pt>
                <c:pt idx="782" formatCode="General">
                  <c:v>2.9592875319999998</c:v>
                </c:pt>
                <c:pt idx="783" formatCode="General">
                  <c:v>3.0103092779999998</c:v>
                </c:pt>
                <c:pt idx="784" formatCode="General">
                  <c:v>3.0310880830000002</c:v>
                </c:pt>
                <c:pt idx="785" formatCode="General">
                  <c:v>3.0574412529999999</c:v>
                </c:pt>
                <c:pt idx="786" formatCode="General">
                  <c:v>3.0680628269999999</c:v>
                </c:pt>
                <c:pt idx="787" formatCode="General">
                  <c:v>3.1114058359999999</c:v>
                </c:pt>
                <c:pt idx="788" formatCode="General">
                  <c:v>3.14973262</c:v>
                </c:pt>
                <c:pt idx="789" formatCode="General">
                  <c:v>3.1635388739999999</c:v>
                </c:pt>
                <c:pt idx="790" formatCode="General">
                  <c:v>3.174731183</c:v>
                </c:pt>
                <c:pt idx="791" formatCode="General">
                  <c:v>3.197297297</c:v>
                </c:pt>
                <c:pt idx="792" formatCode="General">
                  <c:v>3.220108696</c:v>
                </c:pt>
                <c:pt idx="793" formatCode="General">
                  <c:v>3.249315068</c:v>
                </c:pt>
                <c:pt idx="794" formatCode="General">
                  <c:v>3.2664835160000001</c:v>
                </c:pt>
                <c:pt idx="795" formatCode="General">
                  <c:v>3.3203342619999998</c:v>
                </c:pt>
                <c:pt idx="796" formatCode="General">
                  <c:v>3.3296089389999999</c:v>
                </c:pt>
                <c:pt idx="797" formatCode="General">
                  <c:v>3.3379888270000002</c:v>
                </c:pt>
                <c:pt idx="798" formatCode="General">
                  <c:v>3.3463687150000001</c:v>
                </c:pt>
                <c:pt idx="799" formatCode="General">
                  <c:v>3.3926553670000001</c:v>
                </c:pt>
                <c:pt idx="800" formatCode="General">
                  <c:v>3.4079320110000002</c:v>
                </c:pt>
                <c:pt idx="801" formatCode="General">
                  <c:v>3.4330484330000002</c:v>
                </c:pt>
                <c:pt idx="802" formatCode="General">
                  <c:v>3.4457142859999998</c:v>
                </c:pt>
                <c:pt idx="803" formatCode="General">
                  <c:v>3.4712643679999999</c:v>
                </c:pt>
                <c:pt idx="804" formatCode="General">
                  <c:v>3.485632184</c:v>
                </c:pt>
                <c:pt idx="805" formatCode="General">
                  <c:v>3.4913793100000001</c:v>
                </c:pt>
                <c:pt idx="806" formatCode="General">
                  <c:v>3.5202312139999998</c:v>
                </c:pt>
                <c:pt idx="807" formatCode="General">
                  <c:v>3.5539358600000002</c:v>
                </c:pt>
                <c:pt idx="808" formatCode="General">
                  <c:v>3.5789473680000001</c:v>
                </c:pt>
                <c:pt idx="809" formatCode="General">
                  <c:v>3.6194690270000001</c:v>
                </c:pt>
                <c:pt idx="810" formatCode="General">
                  <c:v>3.6331360949999998</c:v>
                </c:pt>
                <c:pt idx="811" formatCode="General">
                  <c:v>3.657738095</c:v>
                </c:pt>
                <c:pt idx="812" formatCode="General">
                  <c:v>3.6746268660000001</c:v>
                </c:pt>
                <c:pt idx="813" formatCode="General">
                  <c:v>3.680597015</c:v>
                </c:pt>
                <c:pt idx="814" formatCode="General">
                  <c:v>3.700598802</c:v>
                </c:pt>
                <c:pt idx="815" formatCode="General">
                  <c:v>3.7598784190000001</c:v>
                </c:pt>
                <c:pt idx="816" formatCode="General">
                  <c:v>3.7981651379999999</c:v>
                </c:pt>
                <c:pt idx="817" formatCode="General">
                  <c:v>3.8012232419999998</c:v>
                </c:pt>
                <c:pt idx="818" formatCode="General">
                  <c:v>3.824615385</c:v>
                </c:pt>
                <c:pt idx="819" formatCode="General">
                  <c:v>3.848297214</c:v>
                </c:pt>
                <c:pt idx="820" formatCode="General">
                  <c:v>3.8847352019999999</c:v>
                </c:pt>
                <c:pt idx="821" formatCode="General">
                  <c:v>3.912225705</c:v>
                </c:pt>
                <c:pt idx="822" formatCode="General">
                  <c:v>3.9184952979999998</c:v>
                </c:pt>
                <c:pt idx="823" formatCode="General">
                  <c:v>3.9463722400000001</c:v>
                </c:pt>
                <c:pt idx="824" formatCode="General">
                  <c:v>3.9651898729999999</c:v>
                </c:pt>
                <c:pt idx="825" formatCode="General">
                  <c:v>3.9904458599999999</c:v>
                </c:pt>
                <c:pt idx="826" formatCode="General">
                  <c:v>4.0289389069999997</c:v>
                </c:pt>
                <c:pt idx="827" formatCode="General">
                  <c:v>4.048387097</c:v>
                </c:pt>
                <c:pt idx="828" formatCode="General">
                  <c:v>4.058064516</c:v>
                </c:pt>
                <c:pt idx="829" formatCode="General">
                  <c:v>4.0876623380000003</c:v>
                </c:pt>
                <c:pt idx="830" formatCode="General">
                  <c:v>4.0974025970000003</c:v>
                </c:pt>
                <c:pt idx="831" formatCode="General">
                  <c:v>4.1546052629999997</c:v>
                </c:pt>
                <c:pt idx="832" formatCode="General">
                  <c:v>4.1611842110000001</c:v>
                </c:pt>
                <c:pt idx="833" formatCode="General">
                  <c:v>4.1782178219999997</c:v>
                </c:pt>
                <c:pt idx="834" formatCode="General">
                  <c:v>4.1920529799999997</c:v>
                </c:pt>
                <c:pt idx="835" formatCode="General">
                  <c:v>4.2374581940000002</c:v>
                </c:pt>
                <c:pt idx="836" formatCode="General">
                  <c:v>4.2684563759999996</c:v>
                </c:pt>
                <c:pt idx="837" formatCode="General">
                  <c:v>4.3186440680000002</c:v>
                </c:pt>
                <c:pt idx="838" formatCode="General">
                  <c:v>4.3780068730000004</c:v>
                </c:pt>
                <c:pt idx="839" formatCode="General">
                  <c:v>4.4305555559999998</c:v>
                </c:pt>
                <c:pt idx="840" formatCode="General">
                  <c:v>4.4685314690000002</c:v>
                </c:pt>
                <c:pt idx="841" formatCode="General">
                  <c:v>4.49122807</c:v>
                </c:pt>
                <c:pt idx="842" formatCode="General">
                  <c:v>4.498245614</c:v>
                </c:pt>
                <c:pt idx="843" formatCode="General">
                  <c:v>4.5140845069999997</c:v>
                </c:pt>
                <c:pt idx="844" formatCode="General">
                  <c:v>4.537102473</c:v>
                </c:pt>
                <c:pt idx="845" formatCode="General">
                  <c:v>4.540636042</c:v>
                </c:pt>
                <c:pt idx="846" formatCode="General">
                  <c:v>4.5964285709999997</c:v>
                </c:pt>
                <c:pt idx="847" formatCode="General">
                  <c:v>4.6236559140000004</c:v>
                </c:pt>
                <c:pt idx="848" formatCode="General">
                  <c:v>4.6272401429999999</c:v>
                </c:pt>
                <c:pt idx="849" formatCode="General">
                  <c:v>4.6945454550000001</c:v>
                </c:pt>
                <c:pt idx="850" formatCode="General">
                  <c:v>4.7189781020000003</c:v>
                </c:pt>
                <c:pt idx="851" formatCode="General">
                  <c:v>4.7536764710000003</c:v>
                </c:pt>
                <c:pt idx="852" formatCode="General">
                  <c:v>4.8395522389999996</c:v>
                </c:pt>
                <c:pt idx="853" formatCode="General">
                  <c:v>4.87593985</c:v>
                </c:pt>
                <c:pt idx="854" formatCode="General">
                  <c:v>4.8796992479999997</c:v>
                </c:pt>
                <c:pt idx="855" formatCode="General">
                  <c:v>4.9204545450000001</c:v>
                </c:pt>
                <c:pt idx="856" formatCode="General">
                  <c:v>4.9505703419999998</c:v>
                </c:pt>
                <c:pt idx="857" formatCode="General">
                  <c:v>4.9543726240000003</c:v>
                </c:pt>
                <c:pt idx="858" formatCode="General">
                  <c:v>4.984732824</c:v>
                </c:pt>
                <c:pt idx="859" formatCode="General">
                  <c:v>5</c:v>
                </c:pt>
                <c:pt idx="860" formatCode="General">
                  <c:v>5.0114503819999996</c:v>
                </c:pt>
                <c:pt idx="861" formatCode="General">
                  <c:v>5.0968992249999996</c:v>
                </c:pt>
                <c:pt idx="862" formatCode="General">
                  <c:v>5.1206225679999999</c:v>
                </c:pt>
                <c:pt idx="863" formatCode="General">
                  <c:v>5.140625</c:v>
                </c:pt>
                <c:pt idx="864" formatCode="General">
                  <c:v>5.14453125</c:v>
                </c:pt>
                <c:pt idx="865" formatCode="General">
                  <c:v>5.2301587300000003</c:v>
                </c:pt>
                <c:pt idx="866" formatCode="General">
                  <c:v>5.2301587300000003</c:v>
                </c:pt>
                <c:pt idx="867" formatCode="General">
                  <c:v>5.2420634919999998</c:v>
                </c:pt>
                <c:pt idx="868" formatCode="General">
                  <c:v>5.3306451609999996</c:v>
                </c:pt>
                <c:pt idx="869" formatCode="General">
                  <c:v>5.3522267210000001</c:v>
                </c:pt>
                <c:pt idx="870" formatCode="General">
                  <c:v>5.3684210529999996</c:v>
                </c:pt>
                <c:pt idx="871" formatCode="General">
                  <c:v>5.4163265310000002</c:v>
                </c:pt>
                <c:pt idx="872" formatCode="General">
                  <c:v>5.4691358020000003</c:v>
                </c:pt>
                <c:pt idx="873" formatCode="General">
                  <c:v>5.5541666669999996</c:v>
                </c:pt>
                <c:pt idx="874" formatCode="General">
                  <c:v>5.6092436970000001</c:v>
                </c:pt>
                <c:pt idx="875" formatCode="General">
                  <c:v>5.6329113919999996</c:v>
                </c:pt>
                <c:pt idx="876" formatCode="General">
                  <c:v>5.6413502109999998</c:v>
                </c:pt>
                <c:pt idx="877" formatCode="General">
                  <c:v>5.6694915249999998</c:v>
                </c:pt>
                <c:pt idx="878" formatCode="General">
                  <c:v>5.7179487179999997</c:v>
                </c:pt>
                <c:pt idx="879" formatCode="General">
                  <c:v>5.7467811160000002</c:v>
                </c:pt>
                <c:pt idx="880" formatCode="General">
                  <c:v>5.8217391300000001</c:v>
                </c:pt>
                <c:pt idx="881" formatCode="General">
                  <c:v>5.8728070179999996</c:v>
                </c:pt>
                <c:pt idx="882" formatCode="General">
                  <c:v>5.9162995589999996</c:v>
                </c:pt>
                <c:pt idx="883" formatCode="General">
                  <c:v>6</c:v>
                </c:pt>
                <c:pt idx="884" formatCode="General">
                  <c:v>6.0585585589999997</c:v>
                </c:pt>
                <c:pt idx="885" formatCode="General">
                  <c:v>6.0859728510000002</c:v>
                </c:pt>
                <c:pt idx="886" formatCode="General">
                  <c:v>6.1598173520000001</c:v>
                </c:pt>
                <c:pt idx="887" formatCode="General">
                  <c:v>6.2165898620000002</c:v>
                </c:pt>
                <c:pt idx="888" formatCode="General">
                  <c:v>6.2744186050000001</c:v>
                </c:pt>
                <c:pt idx="889" formatCode="General">
                  <c:v>6.3224299070000001</c:v>
                </c:pt>
                <c:pt idx="890" formatCode="General">
                  <c:v>6.386792453</c:v>
                </c:pt>
                <c:pt idx="891" formatCode="General">
                  <c:v>6.386792453</c:v>
                </c:pt>
                <c:pt idx="892" formatCode="General">
                  <c:v>6.4880382780000003</c:v>
                </c:pt>
                <c:pt idx="893" formatCode="General">
                  <c:v>6.4976076559999996</c:v>
                </c:pt>
                <c:pt idx="894" formatCode="General">
                  <c:v>6.5119617219999997</c:v>
                </c:pt>
                <c:pt idx="895" formatCode="General">
                  <c:v>6.552884615</c:v>
                </c:pt>
                <c:pt idx="896" formatCode="General">
                  <c:v>6.6536585370000001</c:v>
                </c:pt>
                <c:pt idx="897" formatCode="General">
                  <c:v>6.6536585370000001</c:v>
                </c:pt>
                <c:pt idx="898" formatCode="General">
                  <c:v>6.7241379309999996</c:v>
                </c:pt>
                <c:pt idx="899" formatCode="General">
                  <c:v>6.767326733</c:v>
                </c:pt>
                <c:pt idx="900" formatCode="General">
                  <c:v>6.874371859</c:v>
                </c:pt>
                <c:pt idx="901" formatCode="General">
                  <c:v>6.924242424</c:v>
                </c:pt>
                <c:pt idx="902" formatCode="General">
                  <c:v>7.0051020409999998</c:v>
                </c:pt>
                <c:pt idx="903" formatCode="General">
                  <c:v>7.1191709840000001</c:v>
                </c:pt>
                <c:pt idx="904" formatCode="General">
                  <c:v>7.1347150260000003</c:v>
                </c:pt>
                <c:pt idx="905" formatCode="General">
                  <c:v>7.1450777199999997</c:v>
                </c:pt>
                <c:pt idx="906" formatCode="General">
                  <c:v>7.1875</c:v>
                </c:pt>
                <c:pt idx="907" formatCode="General">
                  <c:v>7.3510638300000002</c:v>
                </c:pt>
                <c:pt idx="908" formatCode="General">
                  <c:v>7.3617021280000001</c:v>
                </c:pt>
                <c:pt idx="909" formatCode="General">
                  <c:v>7.451612903</c:v>
                </c:pt>
                <c:pt idx="910" formatCode="General">
                  <c:v>7.4972972970000002</c:v>
                </c:pt>
                <c:pt idx="911" formatCode="General">
                  <c:v>7.5901639339999996</c:v>
                </c:pt>
                <c:pt idx="912" formatCode="General">
                  <c:v>7.6318681320000001</c:v>
                </c:pt>
                <c:pt idx="913" formatCode="General">
                  <c:v>7.6483516480000002</c:v>
                </c:pt>
                <c:pt idx="914" formatCode="General">
                  <c:v>7.6906077350000004</c:v>
                </c:pt>
                <c:pt idx="915" formatCode="General">
                  <c:v>7.6906077350000004</c:v>
                </c:pt>
                <c:pt idx="916" formatCode="General">
                  <c:v>7.738888889</c:v>
                </c:pt>
                <c:pt idx="917" formatCode="General">
                  <c:v>7.8426966289999998</c:v>
                </c:pt>
                <c:pt idx="918" formatCode="General">
                  <c:v>7.8870056499999999</c:v>
                </c:pt>
                <c:pt idx="919" formatCode="General">
                  <c:v>8.1279069770000003</c:v>
                </c:pt>
                <c:pt idx="920" formatCode="General">
                  <c:v>8.1812865499999994</c:v>
                </c:pt>
                <c:pt idx="921" formatCode="General">
                  <c:v>8.2958579879999998</c:v>
                </c:pt>
                <c:pt idx="922" formatCode="General">
                  <c:v>8.3511904759999993</c:v>
                </c:pt>
                <c:pt idx="923" formatCode="General">
                  <c:v>8.4131736529999994</c:v>
                </c:pt>
                <c:pt idx="924" formatCode="General">
                  <c:v>8.4311377249999993</c:v>
                </c:pt>
                <c:pt idx="925" formatCode="General">
                  <c:v>8.4311377249999993</c:v>
                </c:pt>
                <c:pt idx="926" formatCode="General">
                  <c:v>8.5853658540000009</c:v>
                </c:pt>
                <c:pt idx="927" formatCode="General">
                  <c:v>8.5914634149999998</c:v>
                </c:pt>
                <c:pt idx="928" formatCode="General">
                  <c:v>8.6687116559999993</c:v>
                </c:pt>
                <c:pt idx="929" formatCode="General">
                  <c:v>8.7763975159999994</c:v>
                </c:pt>
                <c:pt idx="930" formatCode="General">
                  <c:v>8.8993710690000007</c:v>
                </c:pt>
                <c:pt idx="931" formatCode="General">
                  <c:v>8.9620253160000001</c:v>
                </c:pt>
                <c:pt idx="932" formatCode="General">
                  <c:v>9.0318471339999995</c:v>
                </c:pt>
                <c:pt idx="933" formatCode="General">
                  <c:v>9.096153846</c:v>
                </c:pt>
                <c:pt idx="934" formatCode="General">
                  <c:v>9.2142857140000007</c:v>
                </c:pt>
                <c:pt idx="935" formatCode="General">
                  <c:v>9.2207792210000008</c:v>
                </c:pt>
                <c:pt idx="936" formatCode="General">
                  <c:v>9.2207792210000008</c:v>
                </c:pt>
                <c:pt idx="937" formatCode="General">
                  <c:v>9.3486842110000001</c:v>
                </c:pt>
                <c:pt idx="938" formatCode="General">
                  <c:v>9.4238410600000009</c:v>
                </c:pt>
                <c:pt idx="939" formatCode="General">
                  <c:v>9.4933333330000007</c:v>
                </c:pt>
                <c:pt idx="940" formatCode="General">
                  <c:v>9.8551724140000001</c:v>
                </c:pt>
                <c:pt idx="941" formatCode="General">
                  <c:v>9.9305555559999998</c:v>
                </c:pt>
                <c:pt idx="942" formatCode="General">
                  <c:v>10.01398601</c:v>
                </c:pt>
                <c:pt idx="943" formatCode="General">
                  <c:v>10.02097902</c:v>
                </c:pt>
                <c:pt idx="944" formatCode="General">
                  <c:v>10.027972030000001</c:v>
                </c:pt>
                <c:pt idx="945" formatCode="General">
                  <c:v>10.027972030000001</c:v>
                </c:pt>
                <c:pt idx="946" formatCode="General">
                  <c:v>10.027972030000001</c:v>
                </c:pt>
                <c:pt idx="947" formatCode="General">
                  <c:v>10.338129500000001</c:v>
                </c:pt>
                <c:pt idx="948" formatCode="General">
                  <c:v>10.48905109</c:v>
                </c:pt>
                <c:pt idx="949" formatCode="General">
                  <c:v>10.573529410000001</c:v>
                </c:pt>
                <c:pt idx="950" formatCode="General">
                  <c:v>10.66666667</c:v>
                </c:pt>
                <c:pt idx="951" formatCode="General">
                  <c:v>10.84210526</c:v>
                </c:pt>
                <c:pt idx="952" formatCode="General">
                  <c:v>10.84962406</c:v>
                </c:pt>
                <c:pt idx="953" formatCode="General">
                  <c:v>10.93939394</c:v>
                </c:pt>
                <c:pt idx="954" formatCode="General">
                  <c:v>10.9469697</c:v>
                </c:pt>
                <c:pt idx="955" formatCode="General">
                  <c:v>11.13076923</c:v>
                </c:pt>
                <c:pt idx="956" formatCode="General">
                  <c:v>11.13076923</c:v>
                </c:pt>
                <c:pt idx="957" formatCode="General">
                  <c:v>11.3046875</c:v>
                </c:pt>
                <c:pt idx="958" formatCode="General">
                  <c:v>11.40944882</c:v>
                </c:pt>
                <c:pt idx="959" formatCode="General">
                  <c:v>11.50793651</c:v>
                </c:pt>
                <c:pt idx="960" formatCode="General">
                  <c:v>11.608000000000001</c:v>
                </c:pt>
                <c:pt idx="961" formatCode="General">
                  <c:v>11.93442623</c:v>
                </c:pt>
                <c:pt idx="962" formatCode="General">
                  <c:v>11.942622950000001</c:v>
                </c:pt>
                <c:pt idx="963" formatCode="General">
                  <c:v>12.04958678</c:v>
                </c:pt>
                <c:pt idx="964" formatCode="General">
                  <c:v>12.15</c:v>
                </c:pt>
                <c:pt idx="965" formatCode="General">
                  <c:v>12.15</c:v>
                </c:pt>
                <c:pt idx="966" formatCode="General">
                  <c:v>12.15</c:v>
                </c:pt>
                <c:pt idx="967" formatCode="General">
                  <c:v>12.15</c:v>
                </c:pt>
                <c:pt idx="968" formatCode="General">
                  <c:v>12.18333333</c:v>
                </c:pt>
                <c:pt idx="969" formatCode="General">
                  <c:v>12.2</c:v>
                </c:pt>
                <c:pt idx="970" formatCode="General">
                  <c:v>12.415254239999999</c:v>
                </c:pt>
                <c:pt idx="971" formatCode="General">
                  <c:v>12.42372881</c:v>
                </c:pt>
                <c:pt idx="972" formatCode="General">
                  <c:v>12.547008549999999</c:v>
                </c:pt>
                <c:pt idx="973" formatCode="General">
                  <c:v>12.76521739</c:v>
                </c:pt>
                <c:pt idx="974" formatCode="General">
                  <c:v>12.88596491</c:v>
                </c:pt>
                <c:pt idx="975" formatCode="General">
                  <c:v>12.88596491</c:v>
                </c:pt>
                <c:pt idx="976" formatCode="General">
                  <c:v>13.13392857</c:v>
                </c:pt>
                <c:pt idx="977" formatCode="General">
                  <c:v>13.25225225</c:v>
                </c:pt>
                <c:pt idx="978" formatCode="General">
                  <c:v>13.270270269999999</c:v>
                </c:pt>
                <c:pt idx="979" formatCode="General">
                  <c:v>13.279279280000001</c:v>
                </c:pt>
                <c:pt idx="980" formatCode="General">
                  <c:v>13.785046729999999</c:v>
                </c:pt>
                <c:pt idx="981" formatCode="General">
                  <c:v>13.9245283</c:v>
                </c:pt>
                <c:pt idx="982" formatCode="General">
                  <c:v>14.22115385</c:v>
                </c:pt>
                <c:pt idx="983" formatCode="General">
                  <c:v>14.22115385</c:v>
                </c:pt>
                <c:pt idx="984" formatCode="General">
                  <c:v>14.23076923</c:v>
                </c:pt>
                <c:pt idx="985" formatCode="General">
                  <c:v>14.24038462</c:v>
                </c:pt>
                <c:pt idx="986" formatCode="General">
                  <c:v>14.24038462</c:v>
                </c:pt>
                <c:pt idx="987" formatCode="General">
                  <c:v>14.519607840000001</c:v>
                </c:pt>
                <c:pt idx="988" formatCode="General">
                  <c:v>14.519607840000001</c:v>
                </c:pt>
                <c:pt idx="989" formatCode="General">
                  <c:v>14.66336634</c:v>
                </c:pt>
                <c:pt idx="990" formatCode="General">
                  <c:v>14.66336634</c:v>
                </c:pt>
                <c:pt idx="991" formatCode="General">
                  <c:v>14.83</c:v>
                </c:pt>
                <c:pt idx="992" formatCode="General">
                  <c:v>14.83</c:v>
                </c:pt>
                <c:pt idx="993" formatCode="General">
                  <c:v>14.84</c:v>
                </c:pt>
                <c:pt idx="994" formatCode="General">
                  <c:v>15.01010101</c:v>
                </c:pt>
                <c:pt idx="995" formatCode="General">
                  <c:v>15.173469389999999</c:v>
                </c:pt>
                <c:pt idx="996" formatCode="General">
                  <c:v>15.173469389999999</c:v>
                </c:pt>
                <c:pt idx="997" formatCode="General">
                  <c:v>15.673684209999999</c:v>
                </c:pt>
                <c:pt idx="998" formatCode="General">
                  <c:v>16.021505380000001</c:v>
                </c:pt>
                <c:pt idx="999" formatCode="General">
                  <c:v>16.195652169999999</c:v>
                </c:pt>
                <c:pt idx="1000" formatCode="General">
                  <c:v>16.195652169999999</c:v>
                </c:pt>
                <c:pt idx="1001" formatCode="General">
                  <c:v>16.239130429999999</c:v>
                </c:pt>
                <c:pt idx="1002" formatCode="General">
                  <c:v>16.25</c:v>
                </c:pt>
                <c:pt idx="1003" formatCode="General">
                  <c:v>16.820224719999999</c:v>
                </c:pt>
                <c:pt idx="1004" formatCode="General">
                  <c:v>16.820224719999999</c:v>
                </c:pt>
                <c:pt idx="1005" formatCode="General">
                  <c:v>17.011363639999999</c:v>
                </c:pt>
                <c:pt idx="1006" formatCode="General">
                  <c:v>17.011363639999999</c:v>
                </c:pt>
                <c:pt idx="1007" formatCode="General">
                  <c:v>17.20689655</c:v>
                </c:pt>
                <c:pt idx="1008" formatCode="General">
                  <c:v>17.43023256</c:v>
                </c:pt>
                <c:pt idx="1009" formatCode="General">
                  <c:v>17.43023256</c:v>
                </c:pt>
                <c:pt idx="1010" formatCode="General">
                  <c:v>17.441860470000002</c:v>
                </c:pt>
                <c:pt idx="1011" formatCode="General">
                  <c:v>17.85714286</c:v>
                </c:pt>
                <c:pt idx="1012" formatCode="General">
                  <c:v>17.86904762</c:v>
                </c:pt>
                <c:pt idx="1013" formatCode="General">
                  <c:v>18.084337349999998</c:v>
                </c:pt>
                <c:pt idx="1014" formatCode="General">
                  <c:v>18.304878049999999</c:v>
                </c:pt>
                <c:pt idx="1015" formatCode="General">
                  <c:v>18.543209879999999</c:v>
                </c:pt>
                <c:pt idx="1016" formatCode="General">
                  <c:v>18.555555559999998</c:v>
                </c:pt>
                <c:pt idx="1017" formatCode="General">
                  <c:v>18.555555559999998</c:v>
                </c:pt>
                <c:pt idx="1018" formatCode="General">
                  <c:v>19.06329114</c:v>
                </c:pt>
                <c:pt idx="1019" formatCode="General">
                  <c:v>19.088607589999999</c:v>
                </c:pt>
                <c:pt idx="1020" formatCode="General">
                  <c:v>19.101265819999998</c:v>
                </c:pt>
                <c:pt idx="1021" formatCode="General">
                  <c:v>19.101265819999998</c:v>
                </c:pt>
                <c:pt idx="1022" formatCode="General">
                  <c:v>19.101265819999998</c:v>
                </c:pt>
                <c:pt idx="1023" formatCode="General">
                  <c:v>19.34615385</c:v>
                </c:pt>
                <c:pt idx="1024" formatCode="General">
                  <c:v>19.38461538</c:v>
                </c:pt>
                <c:pt idx="1025" formatCode="General">
                  <c:v>19.89473684</c:v>
                </c:pt>
                <c:pt idx="1026" formatCode="General">
                  <c:v>20.173333329999998</c:v>
                </c:pt>
                <c:pt idx="1027" formatCode="General">
                  <c:v>20.445945949999999</c:v>
                </c:pt>
                <c:pt idx="1028" formatCode="General">
                  <c:v>20.459459460000001</c:v>
                </c:pt>
                <c:pt idx="1029" formatCode="General">
                  <c:v>21.041666670000001</c:v>
                </c:pt>
                <c:pt idx="1030" formatCode="General">
                  <c:v>21.041666670000001</c:v>
                </c:pt>
                <c:pt idx="1031" formatCode="General">
                  <c:v>21.041666670000001</c:v>
                </c:pt>
                <c:pt idx="1032" formatCode="General">
                  <c:v>21.069444440000002</c:v>
                </c:pt>
                <c:pt idx="1033" formatCode="General">
                  <c:v>21.36619718</c:v>
                </c:pt>
                <c:pt idx="1034" formatCode="General">
                  <c:v>21.38028169</c:v>
                </c:pt>
                <c:pt idx="1035" formatCode="General">
                  <c:v>21.3943662</c:v>
                </c:pt>
                <c:pt idx="1036" formatCode="General">
                  <c:v>21.4084507</c:v>
                </c:pt>
                <c:pt idx="1037" formatCode="General">
                  <c:v>21.4084507</c:v>
                </c:pt>
                <c:pt idx="1038" formatCode="General">
                  <c:v>21.714285709999999</c:v>
                </c:pt>
                <c:pt idx="1039" formatCode="General">
                  <c:v>21.742857140000002</c:v>
                </c:pt>
                <c:pt idx="1040" formatCode="General">
                  <c:v>21.742857140000002</c:v>
                </c:pt>
                <c:pt idx="1041" formatCode="General">
                  <c:v>22.382352940000001</c:v>
                </c:pt>
                <c:pt idx="1042" formatCode="General">
                  <c:v>22.382352940000001</c:v>
                </c:pt>
                <c:pt idx="1043" formatCode="General">
                  <c:v>22.382352940000001</c:v>
                </c:pt>
                <c:pt idx="1044" formatCode="General">
                  <c:v>22.731343280000001</c:v>
                </c:pt>
                <c:pt idx="1045" formatCode="General">
                  <c:v>22.731343280000001</c:v>
                </c:pt>
                <c:pt idx="1046" formatCode="General">
                  <c:v>23.10606061</c:v>
                </c:pt>
                <c:pt idx="1047" formatCode="General">
                  <c:v>23.121212119999999</c:v>
                </c:pt>
                <c:pt idx="1048" formatCode="General">
                  <c:v>23.492307690000001</c:v>
                </c:pt>
                <c:pt idx="1049" formatCode="General">
                  <c:v>23.859375</c:v>
                </c:pt>
                <c:pt idx="1050" formatCode="General">
                  <c:v>23.890625</c:v>
                </c:pt>
                <c:pt idx="1051" formatCode="General">
                  <c:v>24.269841270000001</c:v>
                </c:pt>
                <c:pt idx="1052" formatCode="General">
                  <c:v>24.269841270000001</c:v>
                </c:pt>
                <c:pt idx="1053" formatCode="General">
                  <c:v>24.269841270000001</c:v>
                </c:pt>
                <c:pt idx="1054" formatCode="General">
                  <c:v>24.285714290000001</c:v>
                </c:pt>
                <c:pt idx="1055" formatCode="General">
                  <c:v>24.285714290000001</c:v>
                </c:pt>
                <c:pt idx="1056" formatCode="General">
                  <c:v>25.081967209999998</c:v>
                </c:pt>
                <c:pt idx="1057" formatCode="General">
                  <c:v>26.37931034</c:v>
                </c:pt>
                <c:pt idx="1058" formatCode="General">
                  <c:v>26.37931034</c:v>
                </c:pt>
                <c:pt idx="1059" formatCode="General">
                  <c:v>26.396551720000001</c:v>
                </c:pt>
                <c:pt idx="1060" formatCode="General">
                  <c:v>26.396551720000001</c:v>
                </c:pt>
                <c:pt idx="1061" formatCode="General">
                  <c:v>26.85964912</c:v>
                </c:pt>
                <c:pt idx="1062" formatCode="General">
                  <c:v>26.89473684</c:v>
                </c:pt>
                <c:pt idx="1063" formatCode="General">
                  <c:v>27.872727269999999</c:v>
                </c:pt>
                <c:pt idx="1064" formatCode="General">
                  <c:v>27.872727269999999</c:v>
                </c:pt>
                <c:pt idx="1065" formatCode="General">
                  <c:v>28.943396230000001</c:v>
                </c:pt>
                <c:pt idx="1066" formatCode="General">
                  <c:v>29.5</c:v>
                </c:pt>
                <c:pt idx="1067" formatCode="General">
                  <c:v>29.51923077</c:v>
                </c:pt>
                <c:pt idx="1068" formatCode="General">
                  <c:v>29.51923077</c:v>
                </c:pt>
                <c:pt idx="1069" formatCode="General">
                  <c:v>30.117647059999999</c:v>
                </c:pt>
                <c:pt idx="1070" formatCode="General">
                  <c:v>30.137254899999999</c:v>
                </c:pt>
                <c:pt idx="1071" formatCode="General">
                  <c:v>30.137254899999999</c:v>
                </c:pt>
                <c:pt idx="1072" formatCode="General">
                  <c:v>30.156862749999998</c:v>
                </c:pt>
                <c:pt idx="1073" formatCode="General">
                  <c:v>30.156862749999998</c:v>
                </c:pt>
                <c:pt idx="1074" formatCode="General">
                  <c:v>30.156862749999998</c:v>
                </c:pt>
                <c:pt idx="1075" formatCode="General">
                  <c:v>30.156862749999998</c:v>
                </c:pt>
                <c:pt idx="1076" formatCode="General">
                  <c:v>30.76</c:v>
                </c:pt>
                <c:pt idx="1077" formatCode="General">
                  <c:v>30.8</c:v>
                </c:pt>
                <c:pt idx="1078" formatCode="General">
                  <c:v>30.86</c:v>
                </c:pt>
                <c:pt idx="1079" formatCode="General">
                  <c:v>30.86</c:v>
                </c:pt>
                <c:pt idx="1080" formatCode="General">
                  <c:v>30.86</c:v>
                </c:pt>
                <c:pt idx="1081" formatCode="General">
                  <c:v>30.86</c:v>
                </c:pt>
                <c:pt idx="1082" formatCode="General">
                  <c:v>31.510204080000001</c:v>
                </c:pt>
                <c:pt idx="1083" formatCode="General">
                  <c:v>31.510204080000001</c:v>
                </c:pt>
                <c:pt idx="1084" formatCode="General">
                  <c:v>32.893617020000001</c:v>
                </c:pt>
                <c:pt idx="1085" formatCode="General">
                  <c:v>32.893617020000001</c:v>
                </c:pt>
                <c:pt idx="1086" formatCode="General">
                  <c:v>32.93617021</c:v>
                </c:pt>
                <c:pt idx="1087" formatCode="General">
                  <c:v>32.95744681</c:v>
                </c:pt>
                <c:pt idx="1088" formatCode="General">
                  <c:v>32.95744681</c:v>
                </c:pt>
                <c:pt idx="1089" formatCode="General">
                  <c:v>33.673913040000002</c:v>
                </c:pt>
                <c:pt idx="1090" formatCode="General">
                  <c:v>34.444444439999998</c:v>
                </c:pt>
                <c:pt idx="1091" formatCode="General">
                  <c:v>35.227272730000003</c:v>
                </c:pt>
                <c:pt idx="1092" formatCode="General">
                  <c:v>35.227272730000003</c:v>
                </c:pt>
                <c:pt idx="1093" formatCode="General">
                  <c:v>36.046511629999998</c:v>
                </c:pt>
                <c:pt idx="1094" formatCode="General">
                  <c:v>36.046511629999998</c:v>
                </c:pt>
                <c:pt idx="1095" formatCode="General">
                  <c:v>36.046511629999998</c:v>
                </c:pt>
                <c:pt idx="1096" formatCode="General">
                  <c:v>36.046511629999998</c:v>
                </c:pt>
                <c:pt idx="1097" formatCode="General">
                  <c:v>36.06976744</c:v>
                </c:pt>
                <c:pt idx="1098" formatCode="General">
                  <c:v>36.06976744</c:v>
                </c:pt>
                <c:pt idx="1099" formatCode="General">
                  <c:v>36.06976744</c:v>
                </c:pt>
                <c:pt idx="1100" formatCode="General">
                  <c:v>36.928571429999998</c:v>
                </c:pt>
                <c:pt idx="1101" formatCode="General">
                  <c:v>36.928571429999998</c:v>
                </c:pt>
                <c:pt idx="1102" formatCode="General">
                  <c:v>36.928571429999998</c:v>
                </c:pt>
                <c:pt idx="1103" formatCode="General">
                  <c:v>37.853658539999998</c:v>
                </c:pt>
                <c:pt idx="1104" formatCode="General">
                  <c:v>37.853658539999998</c:v>
                </c:pt>
                <c:pt idx="1105" formatCode="General">
                  <c:v>37.902439020000003</c:v>
                </c:pt>
                <c:pt idx="1106" formatCode="General">
                  <c:v>37.902439020000003</c:v>
                </c:pt>
                <c:pt idx="1107" formatCode="General">
                  <c:v>38.85</c:v>
                </c:pt>
                <c:pt idx="1108" formatCode="General">
                  <c:v>39.84615385</c:v>
                </c:pt>
                <c:pt idx="1109" formatCode="General">
                  <c:v>39.84615385</c:v>
                </c:pt>
                <c:pt idx="1110" formatCode="General">
                  <c:v>39.871794870000002</c:v>
                </c:pt>
                <c:pt idx="1111" formatCode="General">
                  <c:v>39.897435899999998</c:v>
                </c:pt>
                <c:pt idx="1112" formatCode="General">
                  <c:v>39.92307692</c:v>
                </c:pt>
                <c:pt idx="1113" formatCode="General">
                  <c:v>39.92307692</c:v>
                </c:pt>
                <c:pt idx="1114" formatCode="General">
                  <c:v>39.948717950000002</c:v>
                </c:pt>
                <c:pt idx="1115" formatCode="General">
                  <c:v>41</c:v>
                </c:pt>
                <c:pt idx="1116" formatCode="General">
                  <c:v>41</c:v>
                </c:pt>
                <c:pt idx="1117" formatCode="General">
                  <c:v>41</c:v>
                </c:pt>
                <c:pt idx="1118" formatCode="General">
                  <c:v>41</c:v>
                </c:pt>
                <c:pt idx="1119" formatCode="General">
                  <c:v>41</c:v>
                </c:pt>
                <c:pt idx="1120" formatCode="General">
                  <c:v>41</c:v>
                </c:pt>
                <c:pt idx="1121" formatCode="General">
                  <c:v>41.026315789999998</c:v>
                </c:pt>
                <c:pt idx="1122" formatCode="General">
                  <c:v>42.135135140000003</c:v>
                </c:pt>
                <c:pt idx="1123" formatCode="General">
                  <c:v>43.305555560000002</c:v>
                </c:pt>
                <c:pt idx="1124" formatCode="General">
                  <c:v>43.333333330000002</c:v>
                </c:pt>
                <c:pt idx="1125" formatCode="General">
                  <c:v>43.333333330000002</c:v>
                </c:pt>
                <c:pt idx="1126" formatCode="General">
                  <c:v>43.333333330000002</c:v>
                </c:pt>
                <c:pt idx="1127" formatCode="General">
                  <c:v>43.333333330000002</c:v>
                </c:pt>
                <c:pt idx="1128" formatCode="General">
                  <c:v>44.6</c:v>
                </c:pt>
                <c:pt idx="1129" formatCode="General">
                  <c:v>45.941176470000002</c:v>
                </c:pt>
                <c:pt idx="1130" formatCode="General">
                  <c:v>45.941176470000002</c:v>
                </c:pt>
                <c:pt idx="1131" formatCode="General">
                  <c:v>45.941176470000002</c:v>
                </c:pt>
                <c:pt idx="1132" formatCode="General">
                  <c:v>45.941176470000002</c:v>
                </c:pt>
                <c:pt idx="1133" formatCode="General">
                  <c:v>45.941176470000002</c:v>
                </c:pt>
                <c:pt idx="1134" formatCode="General">
                  <c:v>48.8125</c:v>
                </c:pt>
                <c:pt idx="1135" formatCode="General">
                  <c:v>50.387096769999999</c:v>
                </c:pt>
                <c:pt idx="1136" formatCode="General">
                  <c:v>50.419354839999997</c:v>
                </c:pt>
                <c:pt idx="1137" formatCode="General">
                  <c:v>50.419354839999997</c:v>
                </c:pt>
                <c:pt idx="1138" formatCode="General">
                  <c:v>50.419354839999997</c:v>
                </c:pt>
                <c:pt idx="1139" formatCode="General">
                  <c:v>52.1</c:v>
                </c:pt>
                <c:pt idx="1140" formatCode="General">
                  <c:v>52.1</c:v>
                </c:pt>
                <c:pt idx="1141" formatCode="General">
                  <c:v>52.1</c:v>
                </c:pt>
                <c:pt idx="1142" formatCode="General">
                  <c:v>52.1</c:v>
                </c:pt>
                <c:pt idx="1143" formatCode="General">
                  <c:v>53.931034480000001</c:v>
                </c:pt>
                <c:pt idx="1144" formatCode="General">
                  <c:v>53.965517239999997</c:v>
                </c:pt>
                <c:pt idx="1145" formatCode="General">
                  <c:v>55.892857139999997</c:v>
                </c:pt>
                <c:pt idx="1146" formatCode="General">
                  <c:v>55.892857139999997</c:v>
                </c:pt>
                <c:pt idx="1147" formatCode="General">
                  <c:v>55.892857139999997</c:v>
                </c:pt>
                <c:pt idx="1148" formatCode="General">
                  <c:v>57.962962959999999</c:v>
                </c:pt>
                <c:pt idx="1149" formatCode="General">
                  <c:v>58</c:v>
                </c:pt>
                <c:pt idx="1150" formatCode="General">
                  <c:v>58.037037040000001</c:v>
                </c:pt>
                <c:pt idx="1151" formatCode="General">
                  <c:v>58.037037040000001</c:v>
                </c:pt>
                <c:pt idx="1152" formatCode="General">
                  <c:v>58.037037040000001</c:v>
                </c:pt>
                <c:pt idx="1153" formatCode="General">
                  <c:v>58.037037040000001</c:v>
                </c:pt>
                <c:pt idx="1154" formatCode="General">
                  <c:v>58.037037040000001</c:v>
                </c:pt>
                <c:pt idx="1155" formatCode="General">
                  <c:v>58.111111110000003</c:v>
                </c:pt>
                <c:pt idx="1156" formatCode="General">
                  <c:v>58.148148149999997</c:v>
                </c:pt>
                <c:pt idx="1157" formatCode="General">
                  <c:v>58.148148149999997</c:v>
                </c:pt>
                <c:pt idx="1158" formatCode="General">
                  <c:v>60.38461538</c:v>
                </c:pt>
                <c:pt idx="1159" formatCode="General">
                  <c:v>60.38461538</c:v>
                </c:pt>
                <c:pt idx="1160" formatCode="General">
                  <c:v>60.42307692</c:v>
                </c:pt>
                <c:pt idx="1161" formatCode="General">
                  <c:v>62.84</c:v>
                </c:pt>
                <c:pt idx="1162" formatCode="General">
                  <c:v>65.458333330000002</c:v>
                </c:pt>
                <c:pt idx="1163" formatCode="General">
                  <c:v>65.458333330000002</c:v>
                </c:pt>
                <c:pt idx="1164" formatCode="General">
                  <c:v>68.347826089999998</c:v>
                </c:pt>
                <c:pt idx="1165" formatCode="General">
                  <c:v>68.347826089999998</c:v>
                </c:pt>
                <c:pt idx="1166" formatCode="General">
                  <c:v>68.391304349999999</c:v>
                </c:pt>
                <c:pt idx="1167" formatCode="General">
                  <c:v>68.391304349999999</c:v>
                </c:pt>
                <c:pt idx="1168" formatCode="General">
                  <c:v>71.5</c:v>
                </c:pt>
                <c:pt idx="1169" formatCode="General">
                  <c:v>71.545454550000002</c:v>
                </c:pt>
                <c:pt idx="1170" formatCode="General">
                  <c:v>71.545454550000002</c:v>
                </c:pt>
                <c:pt idx="1171" formatCode="General">
                  <c:v>71.545454550000002</c:v>
                </c:pt>
                <c:pt idx="1172" formatCode="General">
                  <c:v>71.545454550000002</c:v>
                </c:pt>
                <c:pt idx="1173" formatCode="General">
                  <c:v>71.545454550000002</c:v>
                </c:pt>
                <c:pt idx="1174" formatCode="General">
                  <c:v>71.545454550000002</c:v>
                </c:pt>
                <c:pt idx="1175" formatCode="General">
                  <c:v>74.952380950000006</c:v>
                </c:pt>
                <c:pt idx="1176" formatCode="General">
                  <c:v>74.952380950000006</c:v>
                </c:pt>
                <c:pt idx="1177" formatCode="General">
                  <c:v>74.952380950000006</c:v>
                </c:pt>
                <c:pt idx="1178" formatCode="General">
                  <c:v>74.952380950000006</c:v>
                </c:pt>
                <c:pt idx="1179" formatCode="General">
                  <c:v>75</c:v>
                </c:pt>
                <c:pt idx="1180" formatCode="General">
                  <c:v>75</c:v>
                </c:pt>
                <c:pt idx="1181" formatCode="General">
                  <c:v>75</c:v>
                </c:pt>
                <c:pt idx="1182" formatCode="General">
                  <c:v>75.047619049999994</c:v>
                </c:pt>
                <c:pt idx="1183" formatCode="General">
                  <c:v>75.095238100000003</c:v>
                </c:pt>
                <c:pt idx="1184" formatCode="General">
                  <c:v>75.095238100000003</c:v>
                </c:pt>
                <c:pt idx="1185" formatCode="General">
                  <c:v>75.142857140000004</c:v>
                </c:pt>
                <c:pt idx="1186" formatCode="General">
                  <c:v>75.142857140000004</c:v>
                </c:pt>
                <c:pt idx="1187" formatCode="General">
                  <c:v>75.142857140000004</c:v>
                </c:pt>
                <c:pt idx="1188" formatCode="General">
                  <c:v>75.142857140000004</c:v>
                </c:pt>
                <c:pt idx="1189" formatCode="General">
                  <c:v>75.190476189999998</c:v>
                </c:pt>
                <c:pt idx="1190" formatCode="General">
                  <c:v>75.190476189999998</c:v>
                </c:pt>
                <c:pt idx="1191" formatCode="General">
                  <c:v>75.190476189999998</c:v>
                </c:pt>
                <c:pt idx="1192" formatCode="General">
                  <c:v>75.190476189999998</c:v>
                </c:pt>
                <c:pt idx="1193" formatCode="General">
                  <c:v>75.190476189999998</c:v>
                </c:pt>
                <c:pt idx="1194" formatCode="General">
                  <c:v>75.190476189999998</c:v>
                </c:pt>
                <c:pt idx="1195" formatCode="General">
                  <c:v>75.190476189999998</c:v>
                </c:pt>
                <c:pt idx="1196" formatCode="General">
                  <c:v>75.238095240000007</c:v>
                </c:pt>
                <c:pt idx="1197" formatCode="General">
                  <c:v>75.238095240000007</c:v>
                </c:pt>
                <c:pt idx="1198" formatCode="General">
                  <c:v>75.238095240000007</c:v>
                </c:pt>
                <c:pt idx="1199" formatCode="General">
                  <c:v>75.238095240000007</c:v>
                </c:pt>
                <c:pt idx="1200" formatCode="General">
                  <c:v>75.238095240000007</c:v>
                </c:pt>
                <c:pt idx="1201" formatCode="General">
                  <c:v>75.238095240000007</c:v>
                </c:pt>
                <c:pt idx="1202" formatCode="General">
                  <c:v>75.238095240000007</c:v>
                </c:pt>
                <c:pt idx="1203" formatCode="General">
                  <c:v>75.238095240000007</c:v>
                </c:pt>
                <c:pt idx="1204" formatCode="General">
                  <c:v>75.238095240000007</c:v>
                </c:pt>
                <c:pt idx="1205" formatCode="General">
                  <c:v>75.238095240000007</c:v>
                </c:pt>
                <c:pt idx="1206" formatCode="General">
                  <c:v>75.238095240000007</c:v>
                </c:pt>
                <c:pt idx="1207" formatCode="General">
                  <c:v>75.238095240000007</c:v>
                </c:pt>
                <c:pt idx="1208" formatCode="General">
                  <c:v>75.238095240000007</c:v>
                </c:pt>
                <c:pt idx="1209" formatCode="General">
                  <c:v>75.238095240000007</c:v>
                </c:pt>
                <c:pt idx="1210" formatCode="General">
                  <c:v>79</c:v>
                </c:pt>
                <c:pt idx="1211" formatCode="General">
                  <c:v>79</c:v>
                </c:pt>
                <c:pt idx="1212" formatCode="General">
                  <c:v>79</c:v>
                </c:pt>
                <c:pt idx="1213" formatCode="General">
                  <c:v>79</c:v>
                </c:pt>
                <c:pt idx="1214" formatCode="General">
                  <c:v>83.157894740000003</c:v>
                </c:pt>
                <c:pt idx="1215" formatCode="General">
                  <c:v>83.157894740000003</c:v>
                </c:pt>
                <c:pt idx="1216" formatCode="General">
                  <c:v>83.157894740000003</c:v>
                </c:pt>
                <c:pt idx="1217" formatCode="General">
                  <c:v>83.157894740000003</c:v>
                </c:pt>
                <c:pt idx="1218" formatCode="General">
                  <c:v>83.157894740000003</c:v>
                </c:pt>
                <c:pt idx="1219" formatCode="General">
                  <c:v>83.157894740000003</c:v>
                </c:pt>
                <c:pt idx="1220" formatCode="General">
                  <c:v>83.157894740000003</c:v>
                </c:pt>
                <c:pt idx="1221" formatCode="General">
                  <c:v>83.157894740000003</c:v>
                </c:pt>
                <c:pt idx="1222" formatCode="General">
                  <c:v>83.157894740000003</c:v>
                </c:pt>
                <c:pt idx="1223" formatCode="General">
                  <c:v>83.157894740000003</c:v>
                </c:pt>
                <c:pt idx="1224" formatCode="General">
                  <c:v>87.777777779999994</c:v>
                </c:pt>
                <c:pt idx="1225" formatCode="General">
                  <c:v>87.777777779999994</c:v>
                </c:pt>
                <c:pt idx="1226" formatCode="General">
                  <c:v>87.777777779999994</c:v>
                </c:pt>
                <c:pt idx="1227" formatCode="General">
                  <c:v>87.777777779999994</c:v>
                </c:pt>
                <c:pt idx="1228" formatCode="General">
                  <c:v>87.777777779999994</c:v>
                </c:pt>
                <c:pt idx="1229" formatCode="General">
                  <c:v>87.777777779999994</c:v>
                </c:pt>
                <c:pt idx="1230" formatCode="General">
                  <c:v>87.777777779999994</c:v>
                </c:pt>
                <c:pt idx="1231" formatCode="General">
                  <c:v>98.8125</c:v>
                </c:pt>
                <c:pt idx="1232" formatCode="General">
                  <c:v>98.8125</c:v>
                </c:pt>
                <c:pt idx="1233" formatCode="General">
                  <c:v>98.8125</c:v>
                </c:pt>
                <c:pt idx="1234" formatCode="General">
                  <c:v>98.8125</c:v>
                </c:pt>
                <c:pt idx="1235" formatCode="General">
                  <c:v>98.875</c:v>
                </c:pt>
                <c:pt idx="1236" formatCode="General">
                  <c:v>98.875</c:v>
                </c:pt>
                <c:pt idx="1237" formatCode="General">
                  <c:v>98.875</c:v>
                </c:pt>
                <c:pt idx="1238" formatCode="General">
                  <c:v>98.875</c:v>
                </c:pt>
                <c:pt idx="1239" formatCode="General">
                  <c:v>98.875</c:v>
                </c:pt>
                <c:pt idx="1240" formatCode="General">
                  <c:v>98.875</c:v>
                </c:pt>
                <c:pt idx="1241" formatCode="General">
                  <c:v>98.875</c:v>
                </c:pt>
                <c:pt idx="1242" formatCode="General">
                  <c:v>98.875</c:v>
                </c:pt>
                <c:pt idx="1243" formatCode="General">
                  <c:v>98.875</c:v>
                </c:pt>
                <c:pt idx="1244" formatCode="General">
                  <c:v>98.875</c:v>
                </c:pt>
                <c:pt idx="1245" formatCode="General">
                  <c:v>98.9375</c:v>
                </c:pt>
                <c:pt idx="1246" formatCode="General">
                  <c:v>98.9375</c:v>
                </c:pt>
                <c:pt idx="1247" formatCode="General">
                  <c:v>98.9375</c:v>
                </c:pt>
                <c:pt idx="1248" formatCode="General">
                  <c:v>98.9375</c:v>
                </c:pt>
                <c:pt idx="1249" formatCode="General">
                  <c:v>105.5333333</c:v>
                </c:pt>
                <c:pt idx="1250" formatCode="General">
                  <c:v>105.5333333</c:v>
                </c:pt>
                <c:pt idx="1251" formatCode="General">
                  <c:v>105.5333333</c:v>
                </c:pt>
                <c:pt idx="1252" formatCode="General">
                  <c:v>113.2142857</c:v>
                </c:pt>
                <c:pt idx="1253" formatCode="General">
                  <c:v>113.2142857</c:v>
                </c:pt>
                <c:pt idx="1254" formatCode="General">
                  <c:v>113.2142857</c:v>
                </c:pt>
                <c:pt idx="1255" formatCode="General">
                  <c:v>113.2142857</c:v>
                </c:pt>
                <c:pt idx="1256" formatCode="General">
                  <c:v>113.2142857</c:v>
                </c:pt>
                <c:pt idx="1257" formatCode="General">
                  <c:v>113.2142857</c:v>
                </c:pt>
                <c:pt idx="1258" formatCode="General">
                  <c:v>113.2142857</c:v>
                </c:pt>
                <c:pt idx="1259" formatCode="General">
                  <c:v>121.9230769</c:v>
                </c:pt>
                <c:pt idx="1260" formatCode="General">
                  <c:v>121.9230769</c:v>
                </c:pt>
                <c:pt idx="1261" formatCode="General">
                  <c:v>121.9230769</c:v>
                </c:pt>
                <c:pt idx="1262" formatCode="General">
                  <c:v>121.9230769</c:v>
                </c:pt>
                <c:pt idx="1263" formatCode="General">
                  <c:v>121.9230769</c:v>
                </c:pt>
                <c:pt idx="1264" formatCode="General">
                  <c:v>121.9230769</c:v>
                </c:pt>
                <c:pt idx="1265" formatCode="General">
                  <c:v>132.08333329999999</c:v>
                </c:pt>
                <c:pt idx="1266" formatCode="General">
                  <c:v>132.08333329999999</c:v>
                </c:pt>
                <c:pt idx="1267" formatCode="General">
                  <c:v>132.08333329999999</c:v>
                </c:pt>
                <c:pt idx="1268" formatCode="General">
                  <c:v>132.08333329999999</c:v>
                </c:pt>
                <c:pt idx="1269" formatCode="General">
                  <c:v>132.08333329999999</c:v>
                </c:pt>
                <c:pt idx="1270" formatCode="General">
                  <c:v>132.16666670000001</c:v>
                </c:pt>
                <c:pt idx="1271" formatCode="General">
                  <c:v>132.16666670000001</c:v>
                </c:pt>
                <c:pt idx="1272" formatCode="General">
                  <c:v>132.16666670000001</c:v>
                </c:pt>
                <c:pt idx="1273" formatCode="General">
                  <c:v>132.25</c:v>
                </c:pt>
                <c:pt idx="1274" formatCode="General">
                  <c:v>132.25</c:v>
                </c:pt>
                <c:pt idx="1275" formatCode="General">
                  <c:v>132.25</c:v>
                </c:pt>
                <c:pt idx="1276" formatCode="General">
                  <c:v>132.25</c:v>
                </c:pt>
                <c:pt idx="1277" formatCode="General">
                  <c:v>132.25</c:v>
                </c:pt>
                <c:pt idx="1278" formatCode="General">
                  <c:v>132.25</c:v>
                </c:pt>
                <c:pt idx="1279" formatCode="General">
                  <c:v>132.25</c:v>
                </c:pt>
                <c:pt idx="1280" formatCode="General">
                  <c:v>132.33333329999999</c:v>
                </c:pt>
                <c:pt idx="1281" formatCode="General">
                  <c:v>144.36363639999999</c:v>
                </c:pt>
                <c:pt idx="1282" formatCode="General">
                  <c:v>144.36363639999999</c:v>
                </c:pt>
                <c:pt idx="1283" formatCode="General">
                  <c:v>144.36363639999999</c:v>
                </c:pt>
                <c:pt idx="1284" formatCode="General">
                  <c:v>144.36363639999999</c:v>
                </c:pt>
                <c:pt idx="1285" formatCode="General">
                  <c:v>144.36363639999999</c:v>
                </c:pt>
                <c:pt idx="1286" formatCode="General">
                  <c:v>144.45454549999999</c:v>
                </c:pt>
                <c:pt idx="1287" formatCode="General">
                  <c:v>158.9</c:v>
                </c:pt>
                <c:pt idx="1288" formatCode="General">
                  <c:v>158.9</c:v>
                </c:pt>
                <c:pt idx="1289" formatCode="General">
                  <c:v>158.9</c:v>
                </c:pt>
                <c:pt idx="1290" formatCode="General">
                  <c:v>158.9</c:v>
                </c:pt>
                <c:pt idx="1291" formatCode="General">
                  <c:v>158.9</c:v>
                </c:pt>
                <c:pt idx="1292" formatCode="General">
                  <c:v>158.9</c:v>
                </c:pt>
                <c:pt idx="1293" formatCode="General">
                  <c:v>176.55555559999999</c:v>
                </c:pt>
                <c:pt idx="1294" formatCode="General">
                  <c:v>176.55555559999999</c:v>
                </c:pt>
                <c:pt idx="1295" formatCode="General">
                  <c:v>198.625</c:v>
                </c:pt>
                <c:pt idx="1296" formatCode="General">
                  <c:v>198.625</c:v>
                </c:pt>
                <c:pt idx="1297" formatCode="General">
                  <c:v>198.625</c:v>
                </c:pt>
                <c:pt idx="1298" formatCode="General">
                  <c:v>198.625</c:v>
                </c:pt>
                <c:pt idx="1299" formatCode="General">
                  <c:v>198.625</c:v>
                </c:pt>
                <c:pt idx="1300" formatCode="General">
                  <c:v>198.625</c:v>
                </c:pt>
                <c:pt idx="1301" formatCode="General">
                  <c:v>198.625</c:v>
                </c:pt>
                <c:pt idx="1302" formatCode="General">
                  <c:v>198.75</c:v>
                </c:pt>
                <c:pt idx="1303" formatCode="General">
                  <c:v>198.75</c:v>
                </c:pt>
                <c:pt idx="1304" formatCode="General">
                  <c:v>198.75</c:v>
                </c:pt>
                <c:pt idx="1305" formatCode="General">
                  <c:v>198.75</c:v>
                </c:pt>
                <c:pt idx="1306" formatCode="General">
                  <c:v>198.75</c:v>
                </c:pt>
                <c:pt idx="1307" formatCode="General">
                  <c:v>198.75</c:v>
                </c:pt>
                <c:pt idx="1308" formatCode="General">
                  <c:v>198.875</c:v>
                </c:pt>
                <c:pt idx="1309" formatCode="General">
                  <c:v>198.875</c:v>
                </c:pt>
                <c:pt idx="1310" formatCode="General">
                  <c:v>198.875</c:v>
                </c:pt>
                <c:pt idx="1311" formatCode="General">
                  <c:v>198.875</c:v>
                </c:pt>
                <c:pt idx="1312" formatCode="General">
                  <c:v>198.875</c:v>
                </c:pt>
                <c:pt idx="1313" formatCode="General">
                  <c:v>198.875</c:v>
                </c:pt>
                <c:pt idx="1314" formatCode="General">
                  <c:v>227.42857140000001</c:v>
                </c:pt>
                <c:pt idx="1315" formatCode="General">
                  <c:v>227.42857140000001</c:v>
                </c:pt>
                <c:pt idx="1316" formatCode="General">
                  <c:v>227.57142859999999</c:v>
                </c:pt>
                <c:pt idx="1317" formatCode="General">
                  <c:v>227.57142859999999</c:v>
                </c:pt>
                <c:pt idx="1318" formatCode="General">
                  <c:v>227.57142859999999</c:v>
                </c:pt>
                <c:pt idx="1319" formatCode="General">
                  <c:v>227.57142859999999</c:v>
                </c:pt>
                <c:pt idx="1320" formatCode="General">
                  <c:v>227.57142859999999</c:v>
                </c:pt>
                <c:pt idx="1321" formatCode="General">
                  <c:v>227.57142859999999</c:v>
                </c:pt>
                <c:pt idx="1322" formatCode="General">
                  <c:v>227.57142859999999</c:v>
                </c:pt>
                <c:pt idx="1323" formatCode="General">
                  <c:v>227.57142859999999</c:v>
                </c:pt>
                <c:pt idx="1324" formatCode="General">
                  <c:v>227.57142859999999</c:v>
                </c:pt>
                <c:pt idx="1325" formatCode="General">
                  <c:v>227.57142859999999</c:v>
                </c:pt>
                <c:pt idx="1326" formatCode="General">
                  <c:v>227.57142859999999</c:v>
                </c:pt>
                <c:pt idx="1327" formatCode="General">
                  <c:v>227.57142859999999</c:v>
                </c:pt>
                <c:pt idx="1328" formatCode="General">
                  <c:v>227.57142859999999</c:v>
                </c:pt>
                <c:pt idx="1329" formatCode="General">
                  <c:v>227.57142859999999</c:v>
                </c:pt>
                <c:pt idx="1330" formatCode="General">
                  <c:v>227.57142859999999</c:v>
                </c:pt>
                <c:pt idx="1331" formatCode="General">
                  <c:v>227.57142859999999</c:v>
                </c:pt>
                <c:pt idx="1332" formatCode="General">
                  <c:v>227.57142859999999</c:v>
                </c:pt>
                <c:pt idx="1333" formatCode="General">
                  <c:v>227.57142859999999</c:v>
                </c:pt>
                <c:pt idx="1334" formatCode="General">
                  <c:v>227.57142859999999</c:v>
                </c:pt>
                <c:pt idx="1335" formatCode="General">
                  <c:v>227.7142857</c:v>
                </c:pt>
                <c:pt idx="1336" formatCode="General">
                  <c:v>227.7142857</c:v>
                </c:pt>
                <c:pt idx="1337" formatCode="General">
                  <c:v>227.7142857</c:v>
                </c:pt>
                <c:pt idx="1338" formatCode="General">
                  <c:v>227.7142857</c:v>
                </c:pt>
                <c:pt idx="1339" formatCode="General">
                  <c:v>227.7142857</c:v>
                </c:pt>
                <c:pt idx="1340" formatCode="General">
                  <c:v>227.7142857</c:v>
                </c:pt>
                <c:pt idx="1341" formatCode="General">
                  <c:v>227.7142857</c:v>
                </c:pt>
                <c:pt idx="1342" formatCode="General">
                  <c:v>227.7142857</c:v>
                </c:pt>
                <c:pt idx="1343" formatCode="General">
                  <c:v>227.7142857</c:v>
                </c:pt>
                <c:pt idx="1344" formatCode="General">
                  <c:v>227.7142857</c:v>
                </c:pt>
                <c:pt idx="1345" formatCode="General">
                  <c:v>227.7142857</c:v>
                </c:pt>
                <c:pt idx="1346" formatCode="General">
                  <c:v>227.7142857</c:v>
                </c:pt>
                <c:pt idx="1347" formatCode="General">
                  <c:v>227.7142857</c:v>
                </c:pt>
                <c:pt idx="1348" formatCode="General">
                  <c:v>227.7142857</c:v>
                </c:pt>
                <c:pt idx="1349" formatCode="General">
                  <c:v>227.7142857</c:v>
                </c:pt>
                <c:pt idx="1350" formatCode="General">
                  <c:v>227.7142857</c:v>
                </c:pt>
                <c:pt idx="1351" formatCode="General">
                  <c:v>227.7142857</c:v>
                </c:pt>
                <c:pt idx="1352" formatCode="General">
                  <c:v>227.7142857</c:v>
                </c:pt>
                <c:pt idx="1353" formatCode="General">
                  <c:v>227.7142857</c:v>
                </c:pt>
                <c:pt idx="1354" formatCode="General">
                  <c:v>227.7142857</c:v>
                </c:pt>
                <c:pt idx="1355" formatCode="General">
                  <c:v>227.7142857</c:v>
                </c:pt>
                <c:pt idx="1356" formatCode="General">
                  <c:v>227.7142857</c:v>
                </c:pt>
                <c:pt idx="1357" formatCode="General">
                  <c:v>227.7142857</c:v>
                </c:pt>
                <c:pt idx="1358" formatCode="General">
                  <c:v>227.7142857</c:v>
                </c:pt>
                <c:pt idx="1359" formatCode="General">
                  <c:v>265.66666670000001</c:v>
                </c:pt>
                <c:pt idx="1360" formatCode="General">
                  <c:v>318.8</c:v>
                </c:pt>
                <c:pt idx="1361" formatCode="General">
                  <c:v>318.8</c:v>
                </c:pt>
                <c:pt idx="1362" formatCode="General">
                  <c:v>318.8</c:v>
                </c:pt>
                <c:pt idx="1363" formatCode="General">
                  <c:v>318.8</c:v>
                </c:pt>
                <c:pt idx="1364" formatCode="General">
                  <c:v>318.8</c:v>
                </c:pt>
                <c:pt idx="1365" formatCode="General">
                  <c:v>318.8</c:v>
                </c:pt>
                <c:pt idx="1366" formatCode="General">
                  <c:v>318.8</c:v>
                </c:pt>
                <c:pt idx="1367" formatCode="General">
                  <c:v>318.8</c:v>
                </c:pt>
                <c:pt idx="1368" formatCode="General">
                  <c:v>318.8</c:v>
                </c:pt>
                <c:pt idx="1369" formatCode="General">
                  <c:v>318.8</c:v>
                </c:pt>
                <c:pt idx="1370" formatCode="General">
                  <c:v>318.8</c:v>
                </c:pt>
                <c:pt idx="1371" formatCode="General">
                  <c:v>318.8</c:v>
                </c:pt>
                <c:pt idx="1372" formatCode="General">
                  <c:v>318.8</c:v>
                </c:pt>
                <c:pt idx="1373" formatCode="General">
                  <c:v>318.8</c:v>
                </c:pt>
                <c:pt idx="1374" formatCode="General">
                  <c:v>318.8</c:v>
                </c:pt>
                <c:pt idx="1375" formatCode="General">
                  <c:v>318.8</c:v>
                </c:pt>
                <c:pt idx="1376" formatCode="General">
                  <c:v>318.8</c:v>
                </c:pt>
                <c:pt idx="1377" formatCode="General">
                  <c:v>318.8</c:v>
                </c:pt>
                <c:pt idx="1378" formatCode="General">
                  <c:v>318.8</c:v>
                </c:pt>
                <c:pt idx="1379" formatCode="General">
                  <c:v>318.8</c:v>
                </c:pt>
                <c:pt idx="1380" formatCode="General">
                  <c:v>319</c:v>
                </c:pt>
                <c:pt idx="1381" formatCode="General">
                  <c:v>319.2</c:v>
                </c:pt>
                <c:pt idx="1382" formatCode="General">
                  <c:v>319.2</c:v>
                </c:pt>
                <c:pt idx="1383" formatCode="General">
                  <c:v>319.2</c:v>
                </c:pt>
                <c:pt idx="1384" formatCode="General">
                  <c:v>319.2</c:v>
                </c:pt>
                <c:pt idx="1385" formatCode="General">
                  <c:v>319.2</c:v>
                </c:pt>
                <c:pt idx="1386" formatCode="General">
                  <c:v>319.2</c:v>
                </c:pt>
                <c:pt idx="1387" formatCode="General">
                  <c:v>319.2</c:v>
                </c:pt>
                <c:pt idx="1388" formatCode="General">
                  <c:v>319.2</c:v>
                </c:pt>
                <c:pt idx="1389" formatCode="General">
                  <c:v>319.2</c:v>
                </c:pt>
                <c:pt idx="1390" formatCode="General">
                  <c:v>319.2</c:v>
                </c:pt>
                <c:pt idx="1391" formatCode="General">
                  <c:v>319.2</c:v>
                </c:pt>
                <c:pt idx="1392" formatCode="General">
                  <c:v>319.2</c:v>
                </c:pt>
                <c:pt idx="1393" formatCode="General">
                  <c:v>319.2</c:v>
                </c:pt>
                <c:pt idx="1394" formatCode="General">
                  <c:v>319.2</c:v>
                </c:pt>
                <c:pt idx="1395" formatCode="General">
                  <c:v>319.2</c:v>
                </c:pt>
                <c:pt idx="1396" formatCode="General">
                  <c:v>319.2</c:v>
                </c:pt>
                <c:pt idx="1397" formatCode="General">
                  <c:v>319.2</c:v>
                </c:pt>
                <c:pt idx="1398" formatCode="General">
                  <c:v>319.2</c:v>
                </c:pt>
                <c:pt idx="1399" formatCode="General">
                  <c:v>319.2</c:v>
                </c:pt>
                <c:pt idx="1400" formatCode="General">
                  <c:v>319.2</c:v>
                </c:pt>
                <c:pt idx="1401" formatCode="General">
                  <c:v>319.2</c:v>
                </c:pt>
                <c:pt idx="1402" formatCode="General">
                  <c:v>319.2</c:v>
                </c:pt>
                <c:pt idx="1403" formatCode="General">
                  <c:v>319.2</c:v>
                </c:pt>
                <c:pt idx="1404" formatCode="General">
                  <c:v>319.2</c:v>
                </c:pt>
                <c:pt idx="1405" formatCode="General">
                  <c:v>319.2</c:v>
                </c:pt>
                <c:pt idx="1406" formatCode="General">
                  <c:v>319.2</c:v>
                </c:pt>
                <c:pt idx="1407" formatCode="General">
                  <c:v>319.2</c:v>
                </c:pt>
                <c:pt idx="1408" formatCode="General">
                  <c:v>319.2</c:v>
                </c:pt>
                <c:pt idx="1409" formatCode="General">
                  <c:v>319.2</c:v>
                </c:pt>
                <c:pt idx="1410" formatCode="General">
                  <c:v>319.2</c:v>
                </c:pt>
                <c:pt idx="1411" formatCode="General">
                  <c:v>319.2</c:v>
                </c:pt>
                <c:pt idx="1412" formatCode="General">
                  <c:v>319.2</c:v>
                </c:pt>
                <c:pt idx="1413" formatCode="General">
                  <c:v>319.2</c:v>
                </c:pt>
                <c:pt idx="1414" formatCode="General">
                  <c:v>319.2</c:v>
                </c:pt>
                <c:pt idx="1415" formatCode="General">
                  <c:v>319.2</c:v>
                </c:pt>
                <c:pt idx="1416" formatCode="General">
                  <c:v>319.2</c:v>
                </c:pt>
                <c:pt idx="1417" formatCode="General">
                  <c:v>319.2</c:v>
                </c:pt>
                <c:pt idx="1418" formatCode="General">
                  <c:v>319.2</c:v>
                </c:pt>
                <c:pt idx="1419" formatCode="General">
                  <c:v>319.2</c:v>
                </c:pt>
                <c:pt idx="1420" formatCode="General">
                  <c:v>319.2</c:v>
                </c:pt>
                <c:pt idx="1421" formatCode="General">
                  <c:v>319.2</c:v>
                </c:pt>
                <c:pt idx="1422" formatCode="General">
                  <c:v>319.2</c:v>
                </c:pt>
                <c:pt idx="1423" formatCode="General">
                  <c:v>319.2</c:v>
                </c:pt>
                <c:pt idx="1424" formatCode="General">
                  <c:v>319.2</c:v>
                </c:pt>
                <c:pt idx="1425" formatCode="General">
                  <c:v>319.2</c:v>
                </c:pt>
                <c:pt idx="1426" formatCode="General">
                  <c:v>319.2</c:v>
                </c:pt>
                <c:pt idx="1427" formatCode="General">
                  <c:v>319.2</c:v>
                </c:pt>
                <c:pt idx="1428" formatCode="General">
                  <c:v>319.2</c:v>
                </c:pt>
                <c:pt idx="1429" formatCode="General">
                  <c:v>319.2</c:v>
                </c:pt>
                <c:pt idx="1430" formatCode="General">
                  <c:v>319.2</c:v>
                </c:pt>
                <c:pt idx="1431" formatCode="General">
                  <c:v>319.2</c:v>
                </c:pt>
                <c:pt idx="1432" formatCode="General">
                  <c:v>319.2</c:v>
                </c:pt>
                <c:pt idx="1433" formatCode="General">
                  <c:v>319.2</c:v>
                </c:pt>
                <c:pt idx="1434" formatCode="General">
                  <c:v>319.2</c:v>
                </c:pt>
                <c:pt idx="1435" formatCode="General">
                  <c:v>319.2</c:v>
                </c:pt>
                <c:pt idx="1436" formatCode="General">
                  <c:v>319.2</c:v>
                </c:pt>
                <c:pt idx="1437" formatCode="General">
                  <c:v>319.2</c:v>
                </c:pt>
                <c:pt idx="1438" formatCode="General">
                  <c:v>319.2</c:v>
                </c:pt>
                <c:pt idx="1439" formatCode="General">
                  <c:v>319.2</c:v>
                </c:pt>
                <c:pt idx="1440" formatCode="General">
                  <c:v>319.2</c:v>
                </c:pt>
                <c:pt idx="1441" formatCode="General">
                  <c:v>319.2</c:v>
                </c:pt>
                <c:pt idx="1442" formatCode="General">
                  <c:v>319.2</c:v>
                </c:pt>
                <c:pt idx="1443" formatCode="General">
                  <c:v>319.2</c:v>
                </c:pt>
                <c:pt idx="1444" formatCode="General">
                  <c:v>319.2</c:v>
                </c:pt>
                <c:pt idx="1445" formatCode="General">
                  <c:v>319.2</c:v>
                </c:pt>
                <c:pt idx="1446" formatCode="General">
                  <c:v>319.2</c:v>
                </c:pt>
                <c:pt idx="1447" formatCode="General">
                  <c:v>319.2</c:v>
                </c:pt>
                <c:pt idx="1448" formatCode="General">
                  <c:v>319.2</c:v>
                </c:pt>
                <c:pt idx="1449" formatCode="General">
                  <c:v>319.2</c:v>
                </c:pt>
                <c:pt idx="1450" formatCode="General">
                  <c:v>319.2</c:v>
                </c:pt>
                <c:pt idx="1451" formatCode="General">
                  <c:v>319.2</c:v>
                </c:pt>
                <c:pt idx="1452" formatCode="General">
                  <c:v>319.2</c:v>
                </c:pt>
                <c:pt idx="1453" formatCode="General">
                  <c:v>319.2</c:v>
                </c:pt>
                <c:pt idx="1454" formatCode="General">
                  <c:v>319.2</c:v>
                </c:pt>
                <c:pt idx="1455" formatCode="General">
                  <c:v>319.2</c:v>
                </c:pt>
                <c:pt idx="1456" formatCode="General">
                  <c:v>319.2</c:v>
                </c:pt>
                <c:pt idx="1457" formatCode="General">
                  <c:v>319.2</c:v>
                </c:pt>
                <c:pt idx="1458" formatCode="General">
                  <c:v>399</c:v>
                </c:pt>
                <c:pt idx="1459" formatCode="General">
                  <c:v>399</c:v>
                </c:pt>
                <c:pt idx="1460" formatCode="General">
                  <c:v>399</c:v>
                </c:pt>
                <c:pt idx="1461" formatCode="General">
                  <c:v>399</c:v>
                </c:pt>
                <c:pt idx="1462" formatCode="General">
                  <c:v>399</c:v>
                </c:pt>
                <c:pt idx="1463" formatCode="General">
                  <c:v>399</c:v>
                </c:pt>
                <c:pt idx="1464" formatCode="General">
                  <c:v>399</c:v>
                </c:pt>
                <c:pt idx="1465" formatCode="General">
                  <c:v>399</c:v>
                </c:pt>
                <c:pt idx="1466" formatCode="General">
                  <c:v>399</c:v>
                </c:pt>
                <c:pt idx="1467" formatCode="General">
                  <c:v>399</c:v>
                </c:pt>
                <c:pt idx="1468" formatCode="General">
                  <c:v>399</c:v>
                </c:pt>
                <c:pt idx="1469" formatCode="General">
                  <c:v>399</c:v>
                </c:pt>
                <c:pt idx="1470" formatCode="General">
                  <c:v>399</c:v>
                </c:pt>
                <c:pt idx="1471" formatCode="General">
                  <c:v>399</c:v>
                </c:pt>
                <c:pt idx="1472" formatCode="General">
                  <c:v>532</c:v>
                </c:pt>
                <c:pt idx="1473" formatCode="General">
                  <c:v>532</c:v>
                </c:pt>
                <c:pt idx="1474" formatCode="General">
                  <c:v>532</c:v>
                </c:pt>
                <c:pt idx="1475" formatCode="General">
                  <c:v>532</c:v>
                </c:pt>
                <c:pt idx="1476" formatCode="General">
                  <c:v>532</c:v>
                </c:pt>
                <c:pt idx="1477" formatCode="General">
                  <c:v>532</c:v>
                </c:pt>
                <c:pt idx="1478" formatCode="General">
                  <c:v>532</c:v>
                </c:pt>
                <c:pt idx="1479" formatCode="General">
                  <c:v>532.33333330000005</c:v>
                </c:pt>
                <c:pt idx="1480" formatCode="General">
                  <c:v>532.33333330000005</c:v>
                </c:pt>
                <c:pt idx="1481" formatCode="General">
                  <c:v>532.33333330000005</c:v>
                </c:pt>
                <c:pt idx="1482" formatCode="General">
                  <c:v>532.33333330000005</c:v>
                </c:pt>
                <c:pt idx="1483" formatCode="General">
                  <c:v>532.33333330000005</c:v>
                </c:pt>
                <c:pt idx="1484" formatCode="General">
                  <c:v>532.33333330000005</c:v>
                </c:pt>
                <c:pt idx="1485" formatCode="General">
                  <c:v>532.33333330000005</c:v>
                </c:pt>
                <c:pt idx="1486" formatCode="General">
                  <c:v>532.33333330000005</c:v>
                </c:pt>
                <c:pt idx="1487" formatCode="General">
                  <c:v>532.33333330000005</c:v>
                </c:pt>
                <c:pt idx="1488" formatCode="General">
                  <c:v>532.33333330000005</c:v>
                </c:pt>
                <c:pt idx="1489" formatCode="General">
                  <c:v>532.33333330000005</c:v>
                </c:pt>
                <c:pt idx="1490" formatCode="General">
                  <c:v>532.33333330000005</c:v>
                </c:pt>
                <c:pt idx="1491" formatCode="General">
                  <c:v>532.33333330000005</c:v>
                </c:pt>
                <c:pt idx="1492" formatCode="General">
                  <c:v>532.33333330000005</c:v>
                </c:pt>
                <c:pt idx="1493" formatCode="General">
                  <c:v>532.66666669999995</c:v>
                </c:pt>
                <c:pt idx="1494" formatCode="General">
                  <c:v>532.66666669999995</c:v>
                </c:pt>
                <c:pt idx="1495" formatCode="General">
                  <c:v>532.66666669999995</c:v>
                </c:pt>
                <c:pt idx="1496" formatCode="General">
                  <c:v>532.66666669999995</c:v>
                </c:pt>
                <c:pt idx="1497" formatCode="General">
                  <c:v>532.66666669999995</c:v>
                </c:pt>
                <c:pt idx="1498" formatCode="General">
                  <c:v>532.66666669999995</c:v>
                </c:pt>
                <c:pt idx="1499" formatCode="General">
                  <c:v>532.66666669999995</c:v>
                </c:pt>
                <c:pt idx="1500" formatCode="General">
                  <c:v>532.66666669999995</c:v>
                </c:pt>
                <c:pt idx="1501" formatCode="General">
                  <c:v>532.66666669999995</c:v>
                </c:pt>
                <c:pt idx="1502" formatCode="General">
                  <c:v>532.66666669999995</c:v>
                </c:pt>
                <c:pt idx="1503" formatCode="General">
                  <c:v>532.66666669999995</c:v>
                </c:pt>
                <c:pt idx="1504" formatCode="General">
                  <c:v>532.66666669999995</c:v>
                </c:pt>
                <c:pt idx="1505" formatCode="General">
                  <c:v>532.66666669999995</c:v>
                </c:pt>
                <c:pt idx="1506" formatCode="General">
                  <c:v>532.66666669999995</c:v>
                </c:pt>
                <c:pt idx="1507" formatCode="General">
                  <c:v>532.66666669999995</c:v>
                </c:pt>
                <c:pt idx="1508" formatCode="General">
                  <c:v>532.66666669999995</c:v>
                </c:pt>
                <c:pt idx="1509" formatCode="General">
                  <c:v>532.66666669999995</c:v>
                </c:pt>
                <c:pt idx="1510" formatCode="General">
                  <c:v>532.66666669999995</c:v>
                </c:pt>
                <c:pt idx="1511" formatCode="General">
                  <c:v>799</c:v>
                </c:pt>
                <c:pt idx="1512" formatCode="General">
                  <c:v>799</c:v>
                </c:pt>
                <c:pt idx="1513" formatCode="General">
                  <c:v>799</c:v>
                </c:pt>
                <c:pt idx="1514" formatCode="General">
                  <c:v>799</c:v>
                </c:pt>
                <c:pt idx="1515" formatCode="General">
                  <c:v>799</c:v>
                </c:pt>
                <c:pt idx="1516" formatCode="General">
                  <c:v>799</c:v>
                </c:pt>
                <c:pt idx="1517" formatCode="General">
                  <c:v>799</c:v>
                </c:pt>
                <c:pt idx="1518" formatCode="General">
                  <c:v>799</c:v>
                </c:pt>
                <c:pt idx="1519" formatCode="General">
                  <c:v>799</c:v>
                </c:pt>
                <c:pt idx="1520" formatCode="General">
                  <c:v>799</c:v>
                </c:pt>
                <c:pt idx="1521" formatCode="General">
                  <c:v>799</c:v>
                </c:pt>
                <c:pt idx="1522" formatCode="General">
                  <c:v>799</c:v>
                </c:pt>
                <c:pt idx="1523" formatCode="General">
                  <c:v>799</c:v>
                </c:pt>
                <c:pt idx="1524" formatCode="General">
                  <c:v>799</c:v>
                </c:pt>
                <c:pt idx="1525" formatCode="General">
                  <c:v>799</c:v>
                </c:pt>
                <c:pt idx="1526" formatCode="General">
                  <c:v>799</c:v>
                </c:pt>
                <c:pt idx="1527" formatCode="General">
                  <c:v>799</c:v>
                </c:pt>
                <c:pt idx="1528" formatCode="General">
                  <c:v>799</c:v>
                </c:pt>
                <c:pt idx="1529" formatCode="General">
                  <c:v>799</c:v>
                </c:pt>
                <c:pt idx="1530" formatCode="General">
                  <c:v>799</c:v>
                </c:pt>
                <c:pt idx="1531" formatCode="General">
                  <c:v>799</c:v>
                </c:pt>
                <c:pt idx="1532" formatCode="General">
                  <c:v>799.5</c:v>
                </c:pt>
                <c:pt idx="1533" formatCode="General">
                  <c:v>799.5</c:v>
                </c:pt>
                <c:pt idx="1534" formatCode="General">
                  <c:v>799.5</c:v>
                </c:pt>
                <c:pt idx="1535" formatCode="General">
                  <c:v>1599</c:v>
                </c:pt>
                <c:pt idx="1536" formatCode="General">
                  <c:v>1599</c:v>
                </c:pt>
                <c:pt idx="1537" formatCode="General">
                  <c:v>1599</c:v>
                </c:pt>
                <c:pt idx="1538" formatCode="General">
                  <c:v>1599</c:v>
                </c:pt>
                <c:pt idx="1539" formatCode="General">
                  <c:v>1599</c:v>
                </c:pt>
                <c:pt idx="1540" formatCode="General">
                  <c:v>1599</c:v>
                </c:pt>
                <c:pt idx="1541" formatCode="General">
                  <c:v>1599</c:v>
                </c:pt>
                <c:pt idx="1542" formatCode="General">
                  <c:v>1599</c:v>
                </c:pt>
                <c:pt idx="1543" formatCode="General">
                  <c:v>1599</c:v>
                </c:pt>
                <c:pt idx="1544" formatCode="General">
                  <c:v>1599</c:v>
                </c:pt>
                <c:pt idx="1545" formatCode="General">
                  <c:v>1599</c:v>
                </c:pt>
                <c:pt idx="1546" formatCode="General">
                  <c:v>1599</c:v>
                </c:pt>
                <c:pt idx="1547" formatCode="General">
                  <c:v>1599</c:v>
                </c:pt>
                <c:pt idx="1548" formatCode="General">
                  <c:v>1599</c:v>
                </c:pt>
                <c:pt idx="1549" formatCode="General">
                  <c:v>1599</c:v>
                </c:pt>
                <c:pt idx="1550" formatCode="General">
                  <c:v>1599</c:v>
                </c:pt>
                <c:pt idx="1551" formatCode="General">
                  <c:v>1599</c:v>
                </c:pt>
                <c:pt idx="1552" formatCode="General">
                  <c:v>1599</c:v>
                </c:pt>
                <c:pt idx="1553" formatCode="General">
                  <c:v>1599</c:v>
                </c:pt>
                <c:pt idx="1554" formatCode="General">
                  <c:v>1599</c:v>
                </c:pt>
                <c:pt idx="1555" formatCode="General">
                  <c:v>1599</c:v>
                </c:pt>
                <c:pt idx="1556" formatCode="General">
                  <c:v>1600</c:v>
                </c:pt>
                <c:pt idx="1557" formatCode="General">
                  <c:v>1600</c:v>
                </c:pt>
                <c:pt idx="1558" formatCode="General">
                  <c:v>1600</c:v>
                </c:pt>
                <c:pt idx="1559" formatCode="General">
                  <c:v>1600</c:v>
                </c:pt>
                <c:pt idx="1560" formatCode="General">
                  <c:v>1600</c:v>
                </c:pt>
                <c:pt idx="1561" formatCode="General">
                  <c:v>1600</c:v>
                </c:pt>
                <c:pt idx="1562" formatCode="General">
                  <c:v>1600</c:v>
                </c:pt>
                <c:pt idx="1563" formatCode="General">
                  <c:v>1600</c:v>
                </c:pt>
                <c:pt idx="1564" formatCode="General">
                  <c:v>1600</c:v>
                </c:pt>
                <c:pt idx="1565" formatCode="General">
                  <c:v>1600</c:v>
                </c:pt>
                <c:pt idx="1566" formatCode="General">
                  <c:v>1600</c:v>
                </c:pt>
                <c:pt idx="1567" formatCode="General">
                  <c:v>1600</c:v>
                </c:pt>
                <c:pt idx="1568" formatCode="General">
                  <c:v>1600</c:v>
                </c:pt>
                <c:pt idx="1569" formatCode="General">
                  <c:v>1600</c:v>
                </c:pt>
                <c:pt idx="1570" formatCode="General">
                  <c:v>1600</c:v>
                </c:pt>
                <c:pt idx="1571" formatCode="General">
                  <c:v>1600</c:v>
                </c:pt>
                <c:pt idx="1572" formatCode="General">
                  <c:v>1600</c:v>
                </c:pt>
                <c:pt idx="1573" formatCode="General">
                  <c:v>1600</c:v>
                </c:pt>
                <c:pt idx="1574" formatCode="General">
                  <c:v>1600</c:v>
                </c:pt>
                <c:pt idx="1575" formatCode="General">
                  <c:v>1600</c:v>
                </c:pt>
                <c:pt idx="1576" formatCode="General">
                  <c:v>1600</c:v>
                </c:pt>
                <c:pt idx="1577" formatCode="General">
                  <c:v>1600</c:v>
                </c:pt>
                <c:pt idx="1578" formatCode="General">
                  <c:v>1600</c:v>
                </c:pt>
                <c:pt idx="1579" formatCode="General">
                  <c:v>1600</c:v>
                </c:pt>
                <c:pt idx="1580" formatCode="General">
                  <c:v>1600</c:v>
                </c:pt>
                <c:pt idx="1581" formatCode="General">
                  <c:v>1600</c:v>
                </c:pt>
                <c:pt idx="1582" formatCode="General">
                  <c:v>1600</c:v>
                </c:pt>
                <c:pt idx="1583" formatCode="General">
                  <c:v>1600</c:v>
                </c:pt>
                <c:pt idx="1584" formatCode="General">
                  <c:v>1600</c:v>
                </c:pt>
                <c:pt idx="1585" formatCode="General">
                  <c:v>1600</c:v>
                </c:pt>
                <c:pt idx="1586" formatCode="General">
                  <c:v>1600</c:v>
                </c:pt>
                <c:pt idx="1587" formatCode="General">
                  <c:v>1600</c:v>
                </c:pt>
                <c:pt idx="1588" formatCode="General">
                  <c:v>1600</c:v>
                </c:pt>
                <c:pt idx="1589" formatCode="General">
                  <c:v>1600</c:v>
                </c:pt>
                <c:pt idx="1590" formatCode="General">
                  <c:v>1600</c:v>
                </c:pt>
                <c:pt idx="1591" formatCode="General">
                  <c:v>1600</c:v>
                </c:pt>
                <c:pt idx="1592" formatCode="General">
                  <c:v>1600</c:v>
                </c:pt>
                <c:pt idx="1593" formatCode="General">
                  <c:v>1600</c:v>
                </c:pt>
                <c:pt idx="1594" formatCode="General">
                  <c:v>1600</c:v>
                </c:pt>
                <c:pt idx="1595" formatCode="General">
                  <c:v>1600</c:v>
                </c:pt>
                <c:pt idx="1596" formatCode="General">
                  <c:v>1600</c:v>
                </c:pt>
                <c:pt idx="1597" formatCode="General">
                  <c:v>1600</c:v>
                </c:pt>
                <c:pt idx="1598" formatCode="General">
                  <c:v>1600</c:v>
                </c:pt>
                <c:pt idx="1599" formatCode="General">
                  <c:v>1600</c:v>
                </c:pt>
                <c:pt idx="1600" formatCode="General">
                  <c:v>1600</c:v>
                </c:pt>
                <c:pt idx="1601" formatCode="General">
                  <c:v>1600</c:v>
                </c:pt>
                <c:pt idx="1602" formatCode="General">
                  <c:v>1600</c:v>
                </c:pt>
                <c:pt idx="1603" formatCode="General">
                  <c:v>1600</c:v>
                </c:pt>
                <c:pt idx="1604" formatCode="General">
                  <c:v>1600</c:v>
                </c:pt>
                <c:pt idx="1605" formatCode="General">
                  <c:v>1600</c:v>
                </c:pt>
                <c:pt idx="1606" formatCode="General">
                  <c:v>1600</c:v>
                </c:pt>
                <c:pt idx="1607" formatCode="General">
                  <c:v>1600</c:v>
                </c:pt>
                <c:pt idx="1608" formatCode="General">
                  <c:v>1600</c:v>
                </c:pt>
                <c:pt idx="1609" formatCode="General">
                  <c:v>1600</c:v>
                </c:pt>
                <c:pt idx="1610" formatCode="General">
                  <c:v>1600</c:v>
                </c:pt>
                <c:pt idx="1611" formatCode="General">
                  <c:v>1600</c:v>
                </c:pt>
                <c:pt idx="1612" formatCode="General">
                  <c:v>1600</c:v>
                </c:pt>
                <c:pt idx="1613" formatCode="General">
                  <c:v>1600</c:v>
                </c:pt>
                <c:pt idx="1614" formatCode="General">
                  <c:v>1600</c:v>
                </c:pt>
                <c:pt idx="1615" formatCode="General">
                  <c:v>1600</c:v>
                </c:pt>
                <c:pt idx="1616" formatCode="General">
                  <c:v>1600</c:v>
                </c:pt>
                <c:pt idx="1617" formatCode="General">
                  <c:v>1600</c:v>
                </c:pt>
                <c:pt idx="1618" formatCode="General">
                  <c:v>1600</c:v>
                </c:pt>
                <c:pt idx="1619" formatCode="General">
                  <c:v>1600</c:v>
                </c:pt>
                <c:pt idx="1620" formatCode="General">
                  <c:v>1600</c:v>
                </c:pt>
                <c:pt idx="1621" formatCode="General">
                  <c:v>1600</c:v>
                </c:pt>
                <c:pt idx="1622" formatCode="General">
                  <c:v>1600</c:v>
                </c:pt>
                <c:pt idx="1623" formatCode="General">
                  <c:v>1600</c:v>
                </c:pt>
                <c:pt idx="1624" formatCode="General">
                  <c:v>1600</c:v>
                </c:pt>
                <c:pt idx="1625" formatCode="General">
                  <c:v>1600</c:v>
                </c:pt>
                <c:pt idx="1626" formatCode="General">
                  <c:v>1600</c:v>
                </c:pt>
                <c:pt idx="1627" formatCode="General">
                  <c:v>1600</c:v>
                </c:pt>
                <c:pt idx="1628" formatCode="General">
                  <c:v>1600</c:v>
                </c:pt>
                <c:pt idx="1629" formatCode="General">
                  <c:v>1600</c:v>
                </c:pt>
                <c:pt idx="1630" formatCode="General">
                  <c:v>1600</c:v>
                </c:pt>
                <c:pt idx="1631" formatCode="General">
                  <c:v>1600</c:v>
                </c:pt>
                <c:pt idx="1632" formatCode="General">
                  <c:v>1600</c:v>
                </c:pt>
                <c:pt idx="1633" formatCode="General">
                  <c:v>1600</c:v>
                </c:pt>
                <c:pt idx="1634" formatCode="General">
                  <c:v>1600</c:v>
                </c:pt>
                <c:pt idx="1635" formatCode="General">
                  <c:v>1600</c:v>
                </c:pt>
                <c:pt idx="1636" formatCode="General">
                  <c:v>1600</c:v>
                </c:pt>
                <c:pt idx="1637" formatCode="General">
                  <c:v>1600</c:v>
                </c:pt>
                <c:pt idx="1638" formatCode="General">
                  <c:v>1600</c:v>
                </c:pt>
                <c:pt idx="1639" formatCode="General">
                  <c:v>1600</c:v>
                </c:pt>
                <c:pt idx="1640" formatCode="General">
                  <c:v>1600</c:v>
                </c:pt>
                <c:pt idx="1641" formatCode="General">
                  <c:v>1600</c:v>
                </c:pt>
                <c:pt idx="1642" formatCode="General">
                  <c:v>1600</c:v>
                </c:pt>
                <c:pt idx="1643" formatCode="General">
                  <c:v>1600</c:v>
                </c:pt>
                <c:pt idx="1644" formatCode="General">
                  <c:v>1600</c:v>
                </c:pt>
                <c:pt idx="1645" formatCode="General">
                  <c:v>1600</c:v>
                </c:pt>
                <c:pt idx="1646" formatCode="General">
                  <c:v>1600</c:v>
                </c:pt>
                <c:pt idx="1647" formatCode="General">
                  <c:v>1600</c:v>
                </c:pt>
                <c:pt idx="1648" formatCode="General">
                  <c:v>1600</c:v>
                </c:pt>
                <c:pt idx="1649" formatCode="General">
                  <c:v>1600</c:v>
                </c:pt>
                <c:pt idx="1650" formatCode="General">
                  <c:v>1600</c:v>
                </c:pt>
                <c:pt idx="1651" formatCode="General">
                  <c:v>1600</c:v>
                </c:pt>
                <c:pt idx="1652" formatCode="General">
                  <c:v>1600</c:v>
                </c:pt>
                <c:pt idx="1653" formatCode="General">
                  <c:v>1600</c:v>
                </c:pt>
                <c:pt idx="1654" formatCode="General">
                  <c:v>1600</c:v>
                </c:pt>
                <c:pt idx="1655" formatCode="General">
                  <c:v>1600</c:v>
                </c:pt>
                <c:pt idx="1656" formatCode="General">
                  <c:v>1600</c:v>
                </c:pt>
                <c:pt idx="1657" formatCode="General">
                  <c:v>1600</c:v>
                </c:pt>
                <c:pt idx="1658" formatCode="General">
                  <c:v>1600</c:v>
                </c:pt>
                <c:pt idx="1659" formatCode="General">
                  <c:v>1600</c:v>
                </c:pt>
                <c:pt idx="1660" formatCode="General">
                  <c:v>1600</c:v>
                </c:pt>
                <c:pt idx="1661" formatCode="General">
                  <c:v>1600</c:v>
                </c:pt>
                <c:pt idx="1662" formatCode="General">
                  <c:v>1600</c:v>
                </c:pt>
                <c:pt idx="1663" formatCode="General">
                  <c:v>1600</c:v>
                </c:pt>
                <c:pt idx="1664" formatCode="General">
                  <c:v>1600</c:v>
                </c:pt>
                <c:pt idx="1665" formatCode="General">
                  <c:v>1600</c:v>
                </c:pt>
                <c:pt idx="1666" formatCode="General">
                  <c:v>1600</c:v>
                </c:pt>
                <c:pt idx="1667" formatCode="General">
                  <c:v>1600</c:v>
                </c:pt>
                <c:pt idx="1668" formatCode="General">
                  <c:v>1600</c:v>
                </c:pt>
                <c:pt idx="1669" formatCode="General">
                  <c:v>1600</c:v>
                </c:pt>
                <c:pt idx="1670" formatCode="General">
                  <c:v>1600</c:v>
                </c:pt>
                <c:pt idx="1671" formatCode="General">
                  <c:v>1600</c:v>
                </c:pt>
                <c:pt idx="1672" formatCode="General">
                  <c:v>1600</c:v>
                </c:pt>
                <c:pt idx="1673" formatCode="General">
                  <c:v>1600</c:v>
                </c:pt>
                <c:pt idx="1674" formatCode="General">
                  <c:v>1600</c:v>
                </c:pt>
                <c:pt idx="1675" formatCode="General">
                  <c:v>1600</c:v>
                </c:pt>
                <c:pt idx="1676" formatCode="General">
                  <c:v>1600</c:v>
                </c:pt>
                <c:pt idx="1677" formatCode="General">
                  <c:v>1600</c:v>
                </c:pt>
                <c:pt idx="1678" formatCode="General">
                  <c:v>1600</c:v>
                </c:pt>
                <c:pt idx="1679" formatCode="General">
                  <c:v>1600</c:v>
                </c:pt>
                <c:pt idx="1680" formatCode="General">
                  <c:v>1600</c:v>
                </c:pt>
                <c:pt idx="1681" formatCode="General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E46-4F28-B774-C587E49A02CE}"/>
            </c:ext>
          </c:extLst>
        </c:ser>
        <c:ser>
          <c:idx val="16"/>
          <c:order val="16"/>
          <c:tx>
            <c:v>Population 1700</c:v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den'!$J$65345:$J$67220</c:f>
              <c:numCache>
                <c:formatCode>0.00E+00</c:formatCode>
                <c:ptCount val="1876"/>
                <c:pt idx="0">
                  <c:v>5.8799999999999998E-4</c:v>
                </c:pt>
                <c:pt idx="1">
                  <c:v>5.8799999999999998E-4</c:v>
                </c:pt>
                <c:pt idx="2">
                  <c:v>5.8799999999999998E-4</c:v>
                </c:pt>
                <c:pt idx="3">
                  <c:v>5.8799999999999998E-4</c:v>
                </c:pt>
                <c:pt idx="4">
                  <c:v>5.8799999999999998E-4</c:v>
                </c:pt>
                <c:pt idx="5">
                  <c:v>5.8799999999999998E-4</c:v>
                </c:pt>
                <c:pt idx="6">
                  <c:v>5.8799999999999998E-4</c:v>
                </c:pt>
                <c:pt idx="7">
                  <c:v>5.8799999999999998E-4</c:v>
                </c:pt>
                <c:pt idx="8">
                  <c:v>5.8799999999999998E-4</c:v>
                </c:pt>
                <c:pt idx="9">
                  <c:v>5.8799999999999998E-4</c:v>
                </c:pt>
                <c:pt idx="10">
                  <c:v>5.8799999999999998E-4</c:v>
                </c:pt>
                <c:pt idx="11">
                  <c:v>5.8799999999999998E-4</c:v>
                </c:pt>
                <c:pt idx="12">
                  <c:v>5.8799999999999998E-4</c:v>
                </c:pt>
                <c:pt idx="13">
                  <c:v>5.8799999999999998E-4</c:v>
                </c:pt>
                <c:pt idx="14">
                  <c:v>5.8799999999999998E-4</c:v>
                </c:pt>
                <c:pt idx="15">
                  <c:v>5.8799999999999998E-4</c:v>
                </c:pt>
                <c:pt idx="16">
                  <c:v>5.8799999999999998E-4</c:v>
                </c:pt>
                <c:pt idx="17">
                  <c:v>5.8799999999999998E-4</c:v>
                </c:pt>
                <c:pt idx="18">
                  <c:v>5.8799999999999998E-4</c:v>
                </c:pt>
                <c:pt idx="19">
                  <c:v>5.8799999999999998E-4</c:v>
                </c:pt>
                <c:pt idx="20">
                  <c:v>5.8799999999999998E-4</c:v>
                </c:pt>
                <c:pt idx="21">
                  <c:v>5.8799999999999998E-4</c:v>
                </c:pt>
                <c:pt idx="22">
                  <c:v>5.8799999999999998E-4</c:v>
                </c:pt>
                <c:pt idx="23">
                  <c:v>5.8799999999999998E-4</c:v>
                </c:pt>
                <c:pt idx="24">
                  <c:v>5.8799999999999998E-4</c:v>
                </c:pt>
                <c:pt idx="25">
                  <c:v>5.8799999999999998E-4</c:v>
                </c:pt>
                <c:pt idx="26">
                  <c:v>5.8799999999999998E-4</c:v>
                </c:pt>
                <c:pt idx="27">
                  <c:v>5.8799999999999998E-4</c:v>
                </c:pt>
                <c:pt idx="28">
                  <c:v>5.8799999999999998E-4</c:v>
                </c:pt>
                <c:pt idx="29">
                  <c:v>5.8799999999999998E-4</c:v>
                </c:pt>
                <c:pt idx="30">
                  <c:v>5.8799999999999998E-4</c:v>
                </c:pt>
                <c:pt idx="31">
                  <c:v>5.8799999999999998E-4</c:v>
                </c:pt>
                <c:pt idx="32">
                  <c:v>5.8799999999999998E-4</c:v>
                </c:pt>
                <c:pt idx="33">
                  <c:v>5.8799999999999998E-4</c:v>
                </c:pt>
                <c:pt idx="34">
                  <c:v>5.8799999999999998E-4</c:v>
                </c:pt>
                <c:pt idx="35">
                  <c:v>5.8799999999999998E-4</c:v>
                </c:pt>
                <c:pt idx="36">
                  <c:v>5.8799999999999998E-4</c:v>
                </c:pt>
                <c:pt idx="37">
                  <c:v>5.8799999999999998E-4</c:v>
                </c:pt>
                <c:pt idx="38">
                  <c:v>5.8799999999999998E-4</c:v>
                </c:pt>
                <c:pt idx="39">
                  <c:v>5.8799999999999998E-4</c:v>
                </c:pt>
                <c:pt idx="40">
                  <c:v>5.8799999999999998E-4</c:v>
                </c:pt>
                <c:pt idx="41">
                  <c:v>5.8799999999999998E-4</c:v>
                </c:pt>
                <c:pt idx="42">
                  <c:v>5.8799999999999998E-4</c:v>
                </c:pt>
                <c:pt idx="43">
                  <c:v>5.8799999999999998E-4</c:v>
                </c:pt>
                <c:pt idx="44">
                  <c:v>5.8799999999999998E-4</c:v>
                </c:pt>
                <c:pt idx="45">
                  <c:v>5.8799999999999998E-4</c:v>
                </c:pt>
                <c:pt idx="46">
                  <c:v>5.8799999999999998E-4</c:v>
                </c:pt>
                <c:pt idx="47">
                  <c:v>5.8799999999999998E-4</c:v>
                </c:pt>
                <c:pt idx="48">
                  <c:v>5.8799999999999998E-4</c:v>
                </c:pt>
                <c:pt idx="49">
                  <c:v>5.8799999999999998E-4</c:v>
                </c:pt>
                <c:pt idx="50">
                  <c:v>5.8799999999999998E-4</c:v>
                </c:pt>
                <c:pt idx="51">
                  <c:v>5.8799999999999998E-4</c:v>
                </c:pt>
                <c:pt idx="52">
                  <c:v>5.8799999999999998E-4</c:v>
                </c:pt>
                <c:pt idx="53">
                  <c:v>5.8799999999999998E-4</c:v>
                </c:pt>
                <c:pt idx="54">
                  <c:v>5.8799999999999998E-4</c:v>
                </c:pt>
                <c:pt idx="55">
                  <c:v>5.8799999999999998E-4</c:v>
                </c:pt>
                <c:pt idx="56">
                  <c:v>5.8799999999999998E-4</c:v>
                </c:pt>
                <c:pt idx="57">
                  <c:v>5.8799999999999998E-4</c:v>
                </c:pt>
                <c:pt idx="58">
                  <c:v>5.8799999999999998E-4</c:v>
                </c:pt>
                <c:pt idx="59">
                  <c:v>5.8799999999999998E-4</c:v>
                </c:pt>
                <c:pt idx="60">
                  <c:v>5.8799999999999998E-4</c:v>
                </c:pt>
                <c:pt idx="61">
                  <c:v>5.8799999999999998E-4</c:v>
                </c:pt>
                <c:pt idx="62">
                  <c:v>5.8799999999999998E-4</c:v>
                </c:pt>
                <c:pt idx="63">
                  <c:v>5.8799999999999998E-4</c:v>
                </c:pt>
                <c:pt idx="64">
                  <c:v>5.8799999999999998E-4</c:v>
                </c:pt>
                <c:pt idx="65">
                  <c:v>5.8799999999999998E-4</c:v>
                </c:pt>
                <c:pt idx="66">
                  <c:v>5.8799999999999998E-4</c:v>
                </c:pt>
                <c:pt idx="67">
                  <c:v>5.8799999999999998E-4</c:v>
                </c:pt>
                <c:pt idx="68">
                  <c:v>5.8799999999999998E-4</c:v>
                </c:pt>
                <c:pt idx="69">
                  <c:v>5.8799999999999998E-4</c:v>
                </c:pt>
                <c:pt idx="70">
                  <c:v>5.8799999999999998E-4</c:v>
                </c:pt>
                <c:pt idx="71">
                  <c:v>5.8799999999999998E-4</c:v>
                </c:pt>
                <c:pt idx="72">
                  <c:v>5.8799999999999998E-4</c:v>
                </c:pt>
                <c:pt idx="73">
                  <c:v>5.8799999999999998E-4</c:v>
                </c:pt>
                <c:pt idx="74">
                  <c:v>5.8799999999999998E-4</c:v>
                </c:pt>
                <c:pt idx="75">
                  <c:v>5.8799999999999998E-4</c:v>
                </c:pt>
                <c:pt idx="76">
                  <c:v>5.8799999999999998E-4</c:v>
                </c:pt>
                <c:pt idx="77">
                  <c:v>5.8799999999999998E-4</c:v>
                </c:pt>
                <c:pt idx="78">
                  <c:v>5.8799999999999998E-4</c:v>
                </c:pt>
                <c:pt idx="79">
                  <c:v>5.8799999999999998E-4</c:v>
                </c:pt>
                <c:pt idx="80">
                  <c:v>5.8799999999999998E-4</c:v>
                </c:pt>
                <c:pt idx="81">
                  <c:v>5.8799999999999998E-4</c:v>
                </c:pt>
                <c:pt idx="82">
                  <c:v>5.8799999999999998E-4</c:v>
                </c:pt>
                <c:pt idx="83">
                  <c:v>5.8799999999999998E-4</c:v>
                </c:pt>
                <c:pt idx="84">
                  <c:v>5.8799999999999998E-4</c:v>
                </c:pt>
                <c:pt idx="85">
                  <c:v>5.8799999999999998E-4</c:v>
                </c:pt>
                <c:pt idx="86">
                  <c:v>5.8799999999999998E-4</c:v>
                </c:pt>
                <c:pt idx="87">
                  <c:v>5.8799999999999998E-4</c:v>
                </c:pt>
                <c:pt idx="88">
                  <c:v>5.8799999999999998E-4</c:v>
                </c:pt>
                <c:pt idx="89">
                  <c:v>5.8799999999999998E-4</c:v>
                </c:pt>
                <c:pt idx="90">
                  <c:v>5.8799999999999998E-4</c:v>
                </c:pt>
                <c:pt idx="91">
                  <c:v>5.8799999999999998E-4</c:v>
                </c:pt>
                <c:pt idx="92">
                  <c:v>5.8799999999999998E-4</c:v>
                </c:pt>
                <c:pt idx="93">
                  <c:v>5.8799999999999998E-4</c:v>
                </c:pt>
                <c:pt idx="94">
                  <c:v>5.8799999999999998E-4</c:v>
                </c:pt>
                <c:pt idx="95">
                  <c:v>5.8799999999999998E-4</c:v>
                </c:pt>
                <c:pt idx="96">
                  <c:v>5.8799999999999998E-4</c:v>
                </c:pt>
                <c:pt idx="97">
                  <c:v>5.8799999999999998E-4</c:v>
                </c:pt>
                <c:pt idx="98">
                  <c:v>5.8799999999999998E-4</c:v>
                </c:pt>
                <c:pt idx="99">
                  <c:v>5.8799999999999998E-4</c:v>
                </c:pt>
                <c:pt idx="100">
                  <c:v>5.8799999999999998E-4</c:v>
                </c:pt>
                <c:pt idx="101">
                  <c:v>5.8799999999999998E-4</c:v>
                </c:pt>
                <c:pt idx="102">
                  <c:v>5.8799999999999998E-4</c:v>
                </c:pt>
                <c:pt idx="103">
                  <c:v>5.8799999999999998E-4</c:v>
                </c:pt>
                <c:pt idx="104">
                  <c:v>5.8799999999999998E-4</c:v>
                </c:pt>
                <c:pt idx="105">
                  <c:v>5.8799999999999998E-4</c:v>
                </c:pt>
                <c:pt idx="106">
                  <c:v>5.8799999999999998E-4</c:v>
                </c:pt>
                <c:pt idx="107">
                  <c:v>5.8799999999999998E-4</c:v>
                </c:pt>
                <c:pt idx="108">
                  <c:v>5.8799999999999998E-4</c:v>
                </c:pt>
                <c:pt idx="109">
                  <c:v>5.8799999999999998E-4</c:v>
                </c:pt>
                <c:pt idx="110">
                  <c:v>5.8799999999999998E-4</c:v>
                </c:pt>
                <c:pt idx="111">
                  <c:v>5.8799999999999998E-4</c:v>
                </c:pt>
                <c:pt idx="112">
                  <c:v>5.8799999999999998E-4</c:v>
                </c:pt>
                <c:pt idx="113">
                  <c:v>5.8799999999999998E-4</c:v>
                </c:pt>
                <c:pt idx="114">
                  <c:v>5.8799999999999998E-4</c:v>
                </c:pt>
                <c:pt idx="115">
                  <c:v>5.8799999999999998E-4</c:v>
                </c:pt>
                <c:pt idx="116">
                  <c:v>5.8799999999999998E-4</c:v>
                </c:pt>
                <c:pt idx="117">
                  <c:v>5.8799999999999998E-4</c:v>
                </c:pt>
                <c:pt idx="118">
                  <c:v>5.8799999999999998E-4</c:v>
                </c:pt>
                <c:pt idx="119">
                  <c:v>5.8799999999999998E-4</c:v>
                </c:pt>
                <c:pt idx="120">
                  <c:v>5.8799999999999998E-4</c:v>
                </c:pt>
                <c:pt idx="121">
                  <c:v>5.8799999999999998E-4</c:v>
                </c:pt>
                <c:pt idx="122">
                  <c:v>5.8799999999999998E-4</c:v>
                </c:pt>
                <c:pt idx="123">
                  <c:v>5.8799999999999998E-4</c:v>
                </c:pt>
                <c:pt idx="124">
                  <c:v>5.8799999999999998E-4</c:v>
                </c:pt>
                <c:pt idx="125">
                  <c:v>5.8900000000000001E-4</c:v>
                </c:pt>
                <c:pt idx="126">
                  <c:v>5.8900000000000001E-4</c:v>
                </c:pt>
                <c:pt idx="127">
                  <c:v>5.8900000000000001E-4</c:v>
                </c:pt>
                <c:pt idx="128">
                  <c:v>5.8900000000000001E-4</c:v>
                </c:pt>
                <c:pt idx="129">
                  <c:v>5.8900000000000001E-4</c:v>
                </c:pt>
                <c:pt idx="130">
                  <c:v>5.8900000000000001E-4</c:v>
                </c:pt>
                <c:pt idx="131">
                  <c:v>5.8900000000000001E-4</c:v>
                </c:pt>
                <c:pt idx="132">
                  <c:v>5.8900000000000001E-4</c:v>
                </c:pt>
                <c:pt idx="133">
                  <c:v>5.8900000000000001E-4</c:v>
                </c:pt>
                <c:pt idx="134">
                  <c:v>5.8900000000000001E-4</c:v>
                </c:pt>
                <c:pt idx="135">
                  <c:v>5.8900000000000001E-4</c:v>
                </c:pt>
                <c:pt idx="136">
                  <c:v>5.8900000000000001E-4</c:v>
                </c:pt>
                <c:pt idx="137">
                  <c:v>5.8900000000000001E-4</c:v>
                </c:pt>
                <c:pt idx="138">
                  <c:v>5.8900000000000001E-4</c:v>
                </c:pt>
                <c:pt idx="139">
                  <c:v>5.8900000000000001E-4</c:v>
                </c:pt>
                <c:pt idx="140">
                  <c:v>5.8900000000000001E-4</c:v>
                </c:pt>
                <c:pt idx="141">
                  <c:v>5.8900000000000001E-4</c:v>
                </c:pt>
                <c:pt idx="142">
                  <c:v>5.8900000000000001E-4</c:v>
                </c:pt>
                <c:pt idx="143">
                  <c:v>5.8900000000000001E-4</c:v>
                </c:pt>
                <c:pt idx="144">
                  <c:v>5.8900000000000001E-4</c:v>
                </c:pt>
                <c:pt idx="145">
                  <c:v>5.8900000000000001E-4</c:v>
                </c:pt>
                <c:pt idx="146" formatCode="General">
                  <c:v>1.177163E-3</c:v>
                </c:pt>
                <c:pt idx="147" formatCode="General">
                  <c:v>1.177163E-3</c:v>
                </c:pt>
                <c:pt idx="148" formatCode="General">
                  <c:v>1.177163E-3</c:v>
                </c:pt>
                <c:pt idx="149" formatCode="General">
                  <c:v>1.177163E-3</c:v>
                </c:pt>
                <c:pt idx="150" formatCode="General">
                  <c:v>1.177163E-3</c:v>
                </c:pt>
                <c:pt idx="151" formatCode="General">
                  <c:v>1.177163E-3</c:v>
                </c:pt>
                <c:pt idx="152" formatCode="General">
                  <c:v>1.177163E-3</c:v>
                </c:pt>
                <c:pt idx="153" formatCode="General">
                  <c:v>1.177163E-3</c:v>
                </c:pt>
                <c:pt idx="154" formatCode="General">
                  <c:v>1.177163E-3</c:v>
                </c:pt>
                <c:pt idx="155" formatCode="General">
                  <c:v>1.177163E-3</c:v>
                </c:pt>
                <c:pt idx="156" formatCode="General">
                  <c:v>1.177163E-3</c:v>
                </c:pt>
                <c:pt idx="157" formatCode="General">
                  <c:v>1.177163E-3</c:v>
                </c:pt>
                <c:pt idx="158" formatCode="General">
                  <c:v>1.177163E-3</c:v>
                </c:pt>
                <c:pt idx="159" formatCode="General">
                  <c:v>1.177163E-3</c:v>
                </c:pt>
                <c:pt idx="160" formatCode="General">
                  <c:v>1.177163E-3</c:v>
                </c:pt>
                <c:pt idx="161" formatCode="General">
                  <c:v>1.177163E-3</c:v>
                </c:pt>
                <c:pt idx="162" formatCode="General">
                  <c:v>1.177163E-3</c:v>
                </c:pt>
                <c:pt idx="163" formatCode="General">
                  <c:v>1.177163E-3</c:v>
                </c:pt>
                <c:pt idx="164" formatCode="General">
                  <c:v>1.177163E-3</c:v>
                </c:pt>
                <c:pt idx="165" formatCode="General">
                  <c:v>1.177163E-3</c:v>
                </c:pt>
                <c:pt idx="166" formatCode="General">
                  <c:v>1.177163E-3</c:v>
                </c:pt>
                <c:pt idx="167" formatCode="General">
                  <c:v>1.177163E-3</c:v>
                </c:pt>
                <c:pt idx="168" formatCode="General">
                  <c:v>1.177163E-3</c:v>
                </c:pt>
                <c:pt idx="169" formatCode="General">
                  <c:v>1.177163E-3</c:v>
                </c:pt>
                <c:pt idx="170" formatCode="General">
                  <c:v>1.177163E-3</c:v>
                </c:pt>
                <c:pt idx="171" formatCode="General">
                  <c:v>1.177163E-3</c:v>
                </c:pt>
                <c:pt idx="172" formatCode="General">
                  <c:v>1.177163E-3</c:v>
                </c:pt>
                <c:pt idx="173" formatCode="General">
                  <c:v>1.177163E-3</c:v>
                </c:pt>
                <c:pt idx="174" formatCode="General">
                  <c:v>1.177163E-3</c:v>
                </c:pt>
                <c:pt idx="175" formatCode="General">
                  <c:v>1.177163E-3</c:v>
                </c:pt>
                <c:pt idx="176" formatCode="General">
                  <c:v>1.1778559999999999E-3</c:v>
                </c:pt>
                <c:pt idx="177" formatCode="General">
                  <c:v>1.1778559999999999E-3</c:v>
                </c:pt>
                <c:pt idx="178" formatCode="General">
                  <c:v>1.1778559999999999E-3</c:v>
                </c:pt>
                <c:pt idx="179" formatCode="General">
                  <c:v>1.179245E-3</c:v>
                </c:pt>
                <c:pt idx="180" formatCode="General">
                  <c:v>1.179245E-3</c:v>
                </c:pt>
                <c:pt idx="181" formatCode="General">
                  <c:v>1.179245E-3</c:v>
                </c:pt>
                <c:pt idx="182" formatCode="General">
                  <c:v>1.179245E-3</c:v>
                </c:pt>
                <c:pt idx="183" formatCode="General">
                  <c:v>1.179245E-3</c:v>
                </c:pt>
                <c:pt idx="184" formatCode="General">
                  <c:v>1.179245E-3</c:v>
                </c:pt>
                <c:pt idx="185" formatCode="General">
                  <c:v>1.179245E-3</c:v>
                </c:pt>
                <c:pt idx="186" formatCode="General">
                  <c:v>1.179245E-3</c:v>
                </c:pt>
                <c:pt idx="187" formatCode="General">
                  <c:v>1.179245E-3</c:v>
                </c:pt>
                <c:pt idx="188" formatCode="General">
                  <c:v>1.179245E-3</c:v>
                </c:pt>
                <c:pt idx="189" formatCode="General">
                  <c:v>1.179245E-3</c:v>
                </c:pt>
                <c:pt idx="190" formatCode="General">
                  <c:v>1.179245E-3</c:v>
                </c:pt>
                <c:pt idx="191" formatCode="General">
                  <c:v>1.179245E-3</c:v>
                </c:pt>
                <c:pt idx="192" formatCode="General">
                  <c:v>1.179245E-3</c:v>
                </c:pt>
                <c:pt idx="193" formatCode="General">
                  <c:v>1.179245E-3</c:v>
                </c:pt>
                <c:pt idx="194" formatCode="General">
                  <c:v>1.1806379999999999E-3</c:v>
                </c:pt>
                <c:pt idx="195" formatCode="General">
                  <c:v>1.1813349999999999E-3</c:v>
                </c:pt>
                <c:pt idx="196" formatCode="General">
                  <c:v>1.1813349999999999E-3</c:v>
                </c:pt>
                <c:pt idx="197" formatCode="General">
                  <c:v>1.772002E-3</c:v>
                </c:pt>
                <c:pt idx="198" formatCode="General">
                  <c:v>1.772002E-3</c:v>
                </c:pt>
                <c:pt idx="199" formatCode="General">
                  <c:v>1.772002E-3</c:v>
                </c:pt>
                <c:pt idx="200" formatCode="General">
                  <c:v>2.9533369999999999E-3</c:v>
                </c:pt>
                <c:pt idx="201" formatCode="General">
                  <c:v>2.9533369999999999E-3</c:v>
                </c:pt>
                <c:pt idx="202" formatCode="General">
                  <c:v>2.9533369999999999E-3</c:v>
                </c:pt>
                <c:pt idx="203" formatCode="General">
                  <c:v>2.9533369999999999E-3</c:v>
                </c:pt>
                <c:pt idx="204" formatCode="General">
                  <c:v>2.9533369999999999E-3</c:v>
                </c:pt>
                <c:pt idx="205" formatCode="General">
                  <c:v>2.9533369999999999E-3</c:v>
                </c:pt>
                <c:pt idx="206" formatCode="General">
                  <c:v>2.9533369999999999E-3</c:v>
                </c:pt>
                <c:pt idx="207" formatCode="General">
                  <c:v>2.9533369999999999E-3</c:v>
                </c:pt>
                <c:pt idx="208" formatCode="General">
                  <c:v>2.9533369999999999E-3</c:v>
                </c:pt>
                <c:pt idx="209" formatCode="General">
                  <c:v>2.9550829999999998E-3</c:v>
                </c:pt>
                <c:pt idx="210" formatCode="General">
                  <c:v>2.9550829999999998E-3</c:v>
                </c:pt>
                <c:pt idx="211" formatCode="General">
                  <c:v>2.9550829999999998E-3</c:v>
                </c:pt>
                <c:pt idx="212" formatCode="General">
                  <c:v>2.9550829999999998E-3</c:v>
                </c:pt>
                <c:pt idx="213" formatCode="General">
                  <c:v>2.9550829999999998E-3</c:v>
                </c:pt>
                <c:pt idx="214" formatCode="General">
                  <c:v>2.9550829999999998E-3</c:v>
                </c:pt>
                <c:pt idx="215" formatCode="General">
                  <c:v>4.1371159999999997E-3</c:v>
                </c:pt>
                <c:pt idx="216" formatCode="General">
                  <c:v>4.7281320000000003E-3</c:v>
                </c:pt>
                <c:pt idx="217" formatCode="General">
                  <c:v>4.7281320000000003E-3</c:v>
                </c:pt>
                <c:pt idx="218" formatCode="General">
                  <c:v>4.7281320000000003E-3</c:v>
                </c:pt>
                <c:pt idx="219" formatCode="General">
                  <c:v>4.7337280000000004E-3</c:v>
                </c:pt>
                <c:pt idx="220" formatCode="General">
                  <c:v>4.7337280000000004E-3</c:v>
                </c:pt>
                <c:pt idx="221" formatCode="General">
                  <c:v>4.7337280000000004E-3</c:v>
                </c:pt>
                <c:pt idx="222" formatCode="General">
                  <c:v>4.7337280000000004E-3</c:v>
                </c:pt>
                <c:pt idx="223" formatCode="General">
                  <c:v>4.7337280000000004E-3</c:v>
                </c:pt>
                <c:pt idx="224" formatCode="General">
                  <c:v>4.7337280000000004E-3</c:v>
                </c:pt>
                <c:pt idx="225" formatCode="General">
                  <c:v>4.7337280000000004E-3</c:v>
                </c:pt>
                <c:pt idx="226" formatCode="General">
                  <c:v>4.7337280000000004E-3</c:v>
                </c:pt>
                <c:pt idx="227" formatCode="General">
                  <c:v>4.742146E-3</c:v>
                </c:pt>
                <c:pt idx="228" formatCode="General">
                  <c:v>4.742146E-3</c:v>
                </c:pt>
                <c:pt idx="229" formatCode="General">
                  <c:v>4.7449579999999996E-3</c:v>
                </c:pt>
                <c:pt idx="230" formatCode="General">
                  <c:v>5.3380779999999996E-3</c:v>
                </c:pt>
                <c:pt idx="231" formatCode="General">
                  <c:v>5.3380779999999996E-3</c:v>
                </c:pt>
                <c:pt idx="232" formatCode="General">
                  <c:v>5.3380779999999996E-3</c:v>
                </c:pt>
                <c:pt idx="233" formatCode="General">
                  <c:v>5.341246E-3</c:v>
                </c:pt>
                <c:pt idx="234" formatCode="General">
                  <c:v>5.341246E-3</c:v>
                </c:pt>
                <c:pt idx="235" formatCode="General">
                  <c:v>5.341246E-3</c:v>
                </c:pt>
                <c:pt idx="236" formatCode="General">
                  <c:v>5.341246E-3</c:v>
                </c:pt>
                <c:pt idx="237" formatCode="General">
                  <c:v>5.341246E-3</c:v>
                </c:pt>
                <c:pt idx="238" formatCode="General">
                  <c:v>5.341246E-3</c:v>
                </c:pt>
                <c:pt idx="239" formatCode="General">
                  <c:v>5.341246E-3</c:v>
                </c:pt>
                <c:pt idx="240" formatCode="General">
                  <c:v>6.5281899999999997E-3</c:v>
                </c:pt>
                <c:pt idx="241" formatCode="General">
                  <c:v>6.5281899999999997E-3</c:v>
                </c:pt>
                <c:pt idx="242" formatCode="General">
                  <c:v>6.5281899999999997E-3</c:v>
                </c:pt>
                <c:pt idx="243" formatCode="General">
                  <c:v>6.5281899999999997E-3</c:v>
                </c:pt>
                <c:pt idx="244" formatCode="General">
                  <c:v>6.5281899999999997E-3</c:v>
                </c:pt>
                <c:pt idx="245" formatCode="General">
                  <c:v>6.5281899999999997E-3</c:v>
                </c:pt>
                <c:pt idx="246" formatCode="General">
                  <c:v>6.5281899999999997E-3</c:v>
                </c:pt>
                <c:pt idx="247" formatCode="General">
                  <c:v>6.5281899999999997E-3</c:v>
                </c:pt>
                <c:pt idx="248" formatCode="General">
                  <c:v>8.3086050000000002E-3</c:v>
                </c:pt>
                <c:pt idx="249" formatCode="General">
                  <c:v>8.3086050000000002E-3</c:v>
                </c:pt>
                <c:pt idx="250" formatCode="General">
                  <c:v>8.9020769999999996E-3</c:v>
                </c:pt>
                <c:pt idx="251" formatCode="General">
                  <c:v>8.917955E-3</c:v>
                </c:pt>
                <c:pt idx="252" formatCode="General">
                  <c:v>8.9232600000000006E-3</c:v>
                </c:pt>
                <c:pt idx="253" formatCode="General">
                  <c:v>8.9232600000000006E-3</c:v>
                </c:pt>
                <c:pt idx="254" formatCode="General">
                  <c:v>9.5181439999999992E-3</c:v>
                </c:pt>
                <c:pt idx="255" formatCode="General">
                  <c:v>9.5181439999999992E-3</c:v>
                </c:pt>
                <c:pt idx="256" formatCode="General">
                  <c:v>9.5181439999999992E-3</c:v>
                </c:pt>
                <c:pt idx="257" formatCode="General">
                  <c:v>9.5181439999999992E-3</c:v>
                </c:pt>
                <c:pt idx="258" formatCode="General">
                  <c:v>9.5181439999999992E-3</c:v>
                </c:pt>
                <c:pt idx="259" formatCode="General">
                  <c:v>9.5294820000000006E-3</c:v>
                </c:pt>
                <c:pt idx="260" formatCode="General">
                  <c:v>9.5294820000000006E-3</c:v>
                </c:pt>
                <c:pt idx="261" formatCode="General">
                  <c:v>9.5294820000000006E-3</c:v>
                </c:pt>
                <c:pt idx="262" formatCode="General">
                  <c:v>9.5294820000000006E-3</c:v>
                </c:pt>
                <c:pt idx="263" formatCode="General">
                  <c:v>9.5351610000000003E-3</c:v>
                </c:pt>
                <c:pt idx="264" formatCode="General">
                  <c:v>9.5351610000000003E-3</c:v>
                </c:pt>
                <c:pt idx="265" formatCode="General">
                  <c:v>9.5408469999999999E-3</c:v>
                </c:pt>
                <c:pt idx="266" formatCode="General">
                  <c:v>9.5408469999999999E-3</c:v>
                </c:pt>
                <c:pt idx="267" formatCode="General">
                  <c:v>9.5408469999999999E-3</c:v>
                </c:pt>
                <c:pt idx="268" formatCode="General">
                  <c:v>9.5522390000000006E-3</c:v>
                </c:pt>
                <c:pt idx="269" formatCode="General">
                  <c:v>9.5522390000000006E-3</c:v>
                </c:pt>
                <c:pt idx="270" formatCode="General">
                  <c:v>9.5636579999999992E-3</c:v>
                </c:pt>
                <c:pt idx="271" formatCode="General">
                  <c:v>9.5693779999999999E-3</c:v>
                </c:pt>
                <c:pt idx="272" formatCode="General">
                  <c:v>1.1363636E-2</c:v>
                </c:pt>
                <c:pt idx="273" formatCode="General">
                  <c:v>1.1961721999999999E-2</c:v>
                </c:pt>
                <c:pt idx="274" formatCode="General">
                  <c:v>1.1961721999999999E-2</c:v>
                </c:pt>
                <c:pt idx="275" formatCode="General">
                  <c:v>1.1961721999999999E-2</c:v>
                </c:pt>
                <c:pt idx="276" formatCode="General">
                  <c:v>1.1961721999999999E-2</c:v>
                </c:pt>
                <c:pt idx="277" formatCode="General">
                  <c:v>1.1961721999999999E-2</c:v>
                </c:pt>
                <c:pt idx="278" formatCode="General">
                  <c:v>1.1961721999999999E-2</c:v>
                </c:pt>
                <c:pt idx="279" formatCode="General">
                  <c:v>1.1968881000000001E-2</c:v>
                </c:pt>
                <c:pt idx="280" formatCode="General">
                  <c:v>1.3189447999999999E-2</c:v>
                </c:pt>
                <c:pt idx="281" formatCode="General">
                  <c:v>1.3205282E-2</c:v>
                </c:pt>
                <c:pt idx="282" formatCode="General">
                  <c:v>1.3205282E-2</c:v>
                </c:pt>
                <c:pt idx="283" formatCode="General">
                  <c:v>1.3205282E-2</c:v>
                </c:pt>
                <c:pt idx="284" formatCode="General">
                  <c:v>1.3805522000000001E-2</c:v>
                </c:pt>
                <c:pt idx="285" formatCode="General">
                  <c:v>1.3830426999999999E-2</c:v>
                </c:pt>
                <c:pt idx="286" formatCode="General">
                  <c:v>1.443175E-2</c:v>
                </c:pt>
                <c:pt idx="287" formatCode="General">
                  <c:v>1.443175E-2</c:v>
                </c:pt>
                <c:pt idx="288" formatCode="General">
                  <c:v>1.443175E-2</c:v>
                </c:pt>
                <c:pt idx="289" formatCode="General">
                  <c:v>1.5634395999999998E-2</c:v>
                </c:pt>
                <c:pt idx="290" formatCode="General">
                  <c:v>1.5634395999999998E-2</c:v>
                </c:pt>
                <c:pt idx="291" formatCode="General">
                  <c:v>1.6837041000000001E-2</c:v>
                </c:pt>
                <c:pt idx="292" formatCode="General">
                  <c:v>1.746988E-2</c:v>
                </c:pt>
                <c:pt idx="293" formatCode="General">
                  <c:v>1.746988E-2</c:v>
                </c:pt>
                <c:pt idx="294" formatCode="General">
                  <c:v>1.746988E-2</c:v>
                </c:pt>
                <c:pt idx="295" formatCode="General">
                  <c:v>1.746988E-2</c:v>
                </c:pt>
                <c:pt idx="296" formatCode="General">
                  <c:v>1.7480409999999998E-2</c:v>
                </c:pt>
                <c:pt idx="297" formatCode="General">
                  <c:v>1.7490953E-2</c:v>
                </c:pt>
                <c:pt idx="298" formatCode="General">
                  <c:v>1.7490953E-2</c:v>
                </c:pt>
                <c:pt idx="299" formatCode="General">
                  <c:v>1.7490953E-2</c:v>
                </c:pt>
                <c:pt idx="300" formatCode="General">
                  <c:v>1.8094089000000001E-2</c:v>
                </c:pt>
                <c:pt idx="301" formatCode="General">
                  <c:v>1.9915510000000001E-2</c:v>
                </c:pt>
                <c:pt idx="302" formatCode="General">
                  <c:v>2.1122511E-2</c:v>
                </c:pt>
                <c:pt idx="303" formatCode="General">
                  <c:v>2.1122511E-2</c:v>
                </c:pt>
                <c:pt idx="304" formatCode="General">
                  <c:v>2.1122511E-2</c:v>
                </c:pt>
                <c:pt idx="305" formatCode="General">
                  <c:v>2.1122511E-2</c:v>
                </c:pt>
                <c:pt idx="306" formatCode="General">
                  <c:v>2.2946859999999999E-2</c:v>
                </c:pt>
                <c:pt idx="307" formatCode="General">
                  <c:v>2.2946859999999999E-2</c:v>
                </c:pt>
                <c:pt idx="308" formatCode="General">
                  <c:v>2.2946859999999999E-2</c:v>
                </c:pt>
                <c:pt idx="309" formatCode="General">
                  <c:v>2.2960725000000001E-2</c:v>
                </c:pt>
                <c:pt idx="310" formatCode="General">
                  <c:v>2.3002420999999999E-2</c:v>
                </c:pt>
                <c:pt idx="311" formatCode="General">
                  <c:v>2.3044268999999999E-2</c:v>
                </c:pt>
                <c:pt idx="312" formatCode="General">
                  <c:v>2.3044268999999999E-2</c:v>
                </c:pt>
                <c:pt idx="313" formatCode="General">
                  <c:v>2.4878641E-2</c:v>
                </c:pt>
                <c:pt idx="314" formatCode="General">
                  <c:v>2.4893746000000001E-2</c:v>
                </c:pt>
                <c:pt idx="315" formatCode="General">
                  <c:v>2.490887E-2</c:v>
                </c:pt>
                <c:pt idx="316" formatCode="General">
                  <c:v>2.490887E-2</c:v>
                </c:pt>
                <c:pt idx="317" formatCode="General">
                  <c:v>2.5516403E-2</c:v>
                </c:pt>
                <c:pt idx="318" formatCode="General">
                  <c:v>2.6139817999999999E-2</c:v>
                </c:pt>
                <c:pt idx="319" formatCode="General">
                  <c:v>2.6171637000000001E-2</c:v>
                </c:pt>
                <c:pt idx="320" formatCode="General">
                  <c:v>2.6171637000000001E-2</c:v>
                </c:pt>
                <c:pt idx="321" formatCode="General">
                  <c:v>2.6171637000000001E-2</c:v>
                </c:pt>
                <c:pt idx="322" formatCode="General">
                  <c:v>2.6812919000000001E-2</c:v>
                </c:pt>
                <c:pt idx="323" formatCode="General">
                  <c:v>2.6812919000000001E-2</c:v>
                </c:pt>
                <c:pt idx="324" formatCode="General">
                  <c:v>2.6829268E-2</c:v>
                </c:pt>
                <c:pt idx="325" formatCode="General">
                  <c:v>2.6845638000000002E-2</c:v>
                </c:pt>
                <c:pt idx="326" formatCode="General">
                  <c:v>2.6878435999999999E-2</c:v>
                </c:pt>
                <c:pt idx="327" formatCode="General">
                  <c:v>2.7489309999999999E-2</c:v>
                </c:pt>
                <c:pt idx="328" formatCode="General">
                  <c:v>2.7489309999999999E-2</c:v>
                </c:pt>
                <c:pt idx="329" formatCode="General">
                  <c:v>2.7506111999999999E-2</c:v>
                </c:pt>
                <c:pt idx="330" formatCode="General">
                  <c:v>2.8117359000000001E-2</c:v>
                </c:pt>
                <c:pt idx="331" formatCode="General">
                  <c:v>2.9951100000000001E-2</c:v>
                </c:pt>
                <c:pt idx="332" formatCode="General">
                  <c:v>3.1784841000000001E-2</c:v>
                </c:pt>
                <c:pt idx="333" formatCode="General">
                  <c:v>3.1784841000000001E-2</c:v>
                </c:pt>
                <c:pt idx="334" formatCode="General">
                  <c:v>3.2396088000000003E-2</c:v>
                </c:pt>
                <c:pt idx="335" formatCode="General">
                  <c:v>3.3047736000000001E-2</c:v>
                </c:pt>
                <c:pt idx="336" formatCode="General">
                  <c:v>3.3680343000000001E-2</c:v>
                </c:pt>
                <c:pt idx="337" formatCode="General">
                  <c:v>3.3721643000000003E-2</c:v>
                </c:pt>
                <c:pt idx="338" formatCode="General">
                  <c:v>3.3742331E-2</c:v>
                </c:pt>
                <c:pt idx="339" formatCode="General">
                  <c:v>3.4355827999999998E-2</c:v>
                </c:pt>
                <c:pt idx="340" formatCode="General">
                  <c:v>3.5604665000000001E-2</c:v>
                </c:pt>
                <c:pt idx="341" formatCode="General">
                  <c:v>3.5626536E-2</c:v>
                </c:pt>
                <c:pt idx="342" formatCode="General">
                  <c:v>3.5648433E-2</c:v>
                </c:pt>
                <c:pt idx="343" formatCode="General">
                  <c:v>3.6945813000000001E-2</c:v>
                </c:pt>
                <c:pt idx="344" formatCode="General">
                  <c:v>3.6945813000000001E-2</c:v>
                </c:pt>
                <c:pt idx="345" formatCode="General">
                  <c:v>3.7607890999999997E-2</c:v>
                </c:pt>
                <c:pt idx="346" formatCode="General">
                  <c:v>3.8224413999999998E-2</c:v>
                </c:pt>
                <c:pt idx="347" formatCode="General">
                  <c:v>3.9555005999999997E-2</c:v>
                </c:pt>
                <c:pt idx="348" formatCode="General">
                  <c:v>3.9555005999999997E-2</c:v>
                </c:pt>
                <c:pt idx="349" formatCode="General">
                  <c:v>3.9628482999999999E-2</c:v>
                </c:pt>
                <c:pt idx="350" formatCode="General">
                  <c:v>4.0272614999999998E-2</c:v>
                </c:pt>
                <c:pt idx="351" formatCode="General">
                  <c:v>4.0272614999999998E-2</c:v>
                </c:pt>
                <c:pt idx="352" formatCode="General">
                  <c:v>4.0322581000000003E-2</c:v>
                </c:pt>
                <c:pt idx="353" formatCode="General">
                  <c:v>4.0322581000000003E-2</c:v>
                </c:pt>
                <c:pt idx="354" formatCode="General">
                  <c:v>4.0322581000000003E-2</c:v>
                </c:pt>
                <c:pt idx="355" formatCode="General">
                  <c:v>4.0322581000000003E-2</c:v>
                </c:pt>
                <c:pt idx="356" formatCode="General">
                  <c:v>4.1589075000000003E-2</c:v>
                </c:pt>
                <c:pt idx="357" formatCode="General">
                  <c:v>4.2209808000000001E-2</c:v>
                </c:pt>
                <c:pt idx="358" formatCode="General">
                  <c:v>4.3478260999999997E-2</c:v>
                </c:pt>
                <c:pt idx="359" formatCode="General">
                  <c:v>4.4154229000000003E-2</c:v>
                </c:pt>
                <c:pt idx="360" formatCode="General">
                  <c:v>4.4181705000000002E-2</c:v>
                </c:pt>
                <c:pt idx="361" formatCode="General">
                  <c:v>4.4803982999999999E-2</c:v>
                </c:pt>
                <c:pt idx="362" formatCode="General">
                  <c:v>4.5426260000000003E-2</c:v>
                </c:pt>
                <c:pt idx="363" formatCode="General">
                  <c:v>4.6048538E-2</c:v>
                </c:pt>
                <c:pt idx="364" formatCode="General">
                  <c:v>4.7915369999999999E-2</c:v>
                </c:pt>
                <c:pt idx="365" formatCode="General">
                  <c:v>4.7915369999999999E-2</c:v>
                </c:pt>
                <c:pt idx="366" formatCode="General">
                  <c:v>4.9221184000000001E-2</c:v>
                </c:pt>
                <c:pt idx="367" formatCode="General">
                  <c:v>4.9282594999999998E-2</c:v>
                </c:pt>
                <c:pt idx="368" formatCode="General">
                  <c:v>5.1777916E-2</c:v>
                </c:pt>
                <c:pt idx="369" formatCode="General">
                  <c:v>5.1777916E-2</c:v>
                </c:pt>
                <c:pt idx="370" formatCode="General">
                  <c:v>5.3682896000000001E-2</c:v>
                </c:pt>
                <c:pt idx="371" formatCode="General">
                  <c:v>5.4307116000000002E-2</c:v>
                </c:pt>
                <c:pt idx="372" formatCode="General">
                  <c:v>5.4307116000000002E-2</c:v>
                </c:pt>
                <c:pt idx="373" formatCode="General">
                  <c:v>5.5659787000000002E-2</c:v>
                </c:pt>
                <c:pt idx="374" formatCode="General">
                  <c:v>5.5694618000000001E-2</c:v>
                </c:pt>
                <c:pt idx="375" formatCode="General">
                  <c:v>5.5729492999999998E-2</c:v>
                </c:pt>
                <c:pt idx="376" formatCode="General">
                  <c:v>5.5729492999999998E-2</c:v>
                </c:pt>
                <c:pt idx="377" formatCode="General">
                  <c:v>5.6390977000000002E-2</c:v>
                </c:pt>
                <c:pt idx="378" formatCode="General">
                  <c:v>5.6426332000000003E-2</c:v>
                </c:pt>
                <c:pt idx="379" formatCode="General">
                  <c:v>5.7089083999999998E-2</c:v>
                </c:pt>
                <c:pt idx="380" formatCode="General">
                  <c:v>5.8380413999999999E-2</c:v>
                </c:pt>
                <c:pt idx="381" formatCode="General">
                  <c:v>5.9045225999999999E-2</c:v>
                </c:pt>
                <c:pt idx="382" formatCode="General">
                  <c:v>5.9082337999999998E-2</c:v>
                </c:pt>
                <c:pt idx="383" formatCode="General">
                  <c:v>5.9156701999999999E-2</c:v>
                </c:pt>
                <c:pt idx="384" formatCode="General">
                  <c:v>5.9156701999999999E-2</c:v>
                </c:pt>
                <c:pt idx="385" formatCode="General">
                  <c:v>5.9156701999999999E-2</c:v>
                </c:pt>
                <c:pt idx="386" formatCode="General">
                  <c:v>5.9193954999999999E-2</c:v>
                </c:pt>
                <c:pt idx="387" formatCode="General">
                  <c:v>6.0529633999999999E-2</c:v>
                </c:pt>
                <c:pt idx="388" formatCode="General">
                  <c:v>6.1868686999999999E-2</c:v>
                </c:pt>
                <c:pt idx="389" formatCode="General">
                  <c:v>6.1907770000000001E-2</c:v>
                </c:pt>
                <c:pt idx="390" formatCode="General">
                  <c:v>6.1986085000000003E-2</c:v>
                </c:pt>
                <c:pt idx="391" formatCode="General">
                  <c:v>6.2737642999999996E-2</c:v>
                </c:pt>
                <c:pt idx="392" formatCode="General">
                  <c:v>6.2817259E-2</c:v>
                </c:pt>
                <c:pt idx="393" formatCode="General">
                  <c:v>6.2977098999999995E-2</c:v>
                </c:pt>
                <c:pt idx="394" formatCode="General">
                  <c:v>6.4926797999999994E-2</c:v>
                </c:pt>
                <c:pt idx="395" formatCode="General">
                  <c:v>6.5605096000000002E-2</c:v>
                </c:pt>
                <c:pt idx="396" formatCode="General">
                  <c:v>6.6284256999999999E-2</c:v>
                </c:pt>
                <c:pt idx="397" formatCode="General">
                  <c:v>6.6326530999999994E-2</c:v>
                </c:pt>
                <c:pt idx="398" formatCode="General">
                  <c:v>6.6964285999999998E-2</c:v>
                </c:pt>
                <c:pt idx="399" formatCode="General">
                  <c:v>6.7645181999999998E-2</c:v>
                </c:pt>
                <c:pt idx="400" formatCode="General">
                  <c:v>6.8326947999999998E-2</c:v>
                </c:pt>
                <c:pt idx="401" formatCode="General">
                  <c:v>6.9097888999999996E-2</c:v>
                </c:pt>
                <c:pt idx="402" formatCode="General">
                  <c:v>6.9737683999999994E-2</c:v>
                </c:pt>
                <c:pt idx="403" formatCode="General">
                  <c:v>7.0512821000000003E-2</c:v>
                </c:pt>
                <c:pt idx="404" formatCode="General">
                  <c:v>7.2258064999999996E-2</c:v>
                </c:pt>
                <c:pt idx="405" formatCode="General">
                  <c:v>7.2351420999999999E-2</c:v>
                </c:pt>
                <c:pt idx="406" formatCode="General">
                  <c:v>7.2351420999999999E-2</c:v>
                </c:pt>
                <c:pt idx="407" formatCode="General">
                  <c:v>7.2997415999999996E-2</c:v>
                </c:pt>
                <c:pt idx="408" formatCode="General">
                  <c:v>7.4385511000000001E-2</c:v>
                </c:pt>
                <c:pt idx="409" formatCode="General">
                  <c:v>7.5728155000000005E-2</c:v>
                </c:pt>
                <c:pt idx="410" formatCode="General">
                  <c:v>7.6424870000000006E-2</c:v>
                </c:pt>
                <c:pt idx="411" formatCode="General">
                  <c:v>7.7720206999999999E-2</c:v>
                </c:pt>
                <c:pt idx="412" formatCode="General">
                  <c:v>7.9766536999999998E-2</c:v>
                </c:pt>
                <c:pt idx="413" formatCode="General">
                  <c:v>8.1221572000000006E-2</c:v>
                </c:pt>
                <c:pt idx="414" formatCode="General">
                  <c:v>8.3929733000000006E-2</c:v>
                </c:pt>
                <c:pt idx="415" formatCode="General">
                  <c:v>8.4801044000000006E-2</c:v>
                </c:pt>
                <c:pt idx="416" formatCode="General">
                  <c:v>8.5509137999999998E-2</c:v>
                </c:pt>
                <c:pt idx="417" formatCode="General">
                  <c:v>8.6161879999999996E-2</c:v>
                </c:pt>
                <c:pt idx="418" formatCode="General">
                  <c:v>8.6814620999999995E-2</c:v>
                </c:pt>
                <c:pt idx="419" formatCode="General">
                  <c:v>8.6928105000000006E-2</c:v>
                </c:pt>
                <c:pt idx="420" formatCode="General">
                  <c:v>8.7581698999999999E-2</c:v>
                </c:pt>
                <c:pt idx="421" formatCode="General">
                  <c:v>8.8235294000000006E-2</c:v>
                </c:pt>
                <c:pt idx="422" formatCode="General">
                  <c:v>9.0196077999999999E-2</c:v>
                </c:pt>
                <c:pt idx="423" formatCode="General">
                  <c:v>9.0196077999999999E-2</c:v>
                </c:pt>
                <c:pt idx="424" formatCode="General">
                  <c:v>9.2337917000000005E-2</c:v>
                </c:pt>
                <c:pt idx="425" formatCode="General">
                  <c:v>9.8886706000000005E-2</c:v>
                </c:pt>
                <c:pt idx="426" formatCode="General">
                  <c:v>0.10026212299999999</c:v>
                </c:pt>
                <c:pt idx="427" formatCode="General">
                  <c:v>0.10026212299999999</c:v>
                </c:pt>
                <c:pt idx="428" formatCode="General">
                  <c:v>0.10026212299999999</c:v>
                </c:pt>
                <c:pt idx="429" formatCode="General">
                  <c:v>0.10163934400000001</c:v>
                </c:pt>
                <c:pt idx="430" formatCode="General">
                  <c:v>0.102295082</c:v>
                </c:pt>
                <c:pt idx="431" formatCode="General">
                  <c:v>0.103018373</c:v>
                </c:pt>
                <c:pt idx="432" formatCode="General">
                  <c:v>0.10315374500000001</c:v>
                </c:pt>
                <c:pt idx="433" formatCode="General">
                  <c:v>0.10467412800000001</c:v>
                </c:pt>
                <c:pt idx="434" formatCode="General">
                  <c:v>0.106649111</c:v>
                </c:pt>
                <c:pt idx="435" formatCode="General">
                  <c:v>0.107965767</c:v>
                </c:pt>
                <c:pt idx="436" formatCode="General">
                  <c:v>0.110671937</c:v>
                </c:pt>
                <c:pt idx="437" formatCode="General">
                  <c:v>0.111404087</c:v>
                </c:pt>
                <c:pt idx="438" formatCode="General">
                  <c:v>0.111551155</c:v>
                </c:pt>
                <c:pt idx="439" formatCode="General">
                  <c:v>0.111551155</c:v>
                </c:pt>
                <c:pt idx="440" formatCode="General">
                  <c:v>0.113095238</c:v>
                </c:pt>
                <c:pt idx="441" formatCode="General">
                  <c:v>0.113095238</c:v>
                </c:pt>
                <c:pt idx="442" formatCode="General">
                  <c:v>0.113170086</c:v>
                </c:pt>
                <c:pt idx="443" formatCode="General">
                  <c:v>0.11332008</c:v>
                </c:pt>
                <c:pt idx="444" formatCode="General">
                  <c:v>0.11332008</c:v>
                </c:pt>
                <c:pt idx="445" formatCode="General">
                  <c:v>0.11569148899999999</c:v>
                </c:pt>
                <c:pt idx="446" formatCode="General">
                  <c:v>0.11569148899999999</c:v>
                </c:pt>
                <c:pt idx="447" formatCode="General">
                  <c:v>0.116511318</c:v>
                </c:pt>
                <c:pt idx="448" formatCode="General">
                  <c:v>0.116588941</c:v>
                </c:pt>
                <c:pt idx="449" formatCode="General">
                  <c:v>0.11682243</c:v>
                </c:pt>
                <c:pt idx="450" formatCode="General">
                  <c:v>0.117725753</c:v>
                </c:pt>
                <c:pt idx="451" formatCode="General">
                  <c:v>0.11804158300000001</c:v>
                </c:pt>
                <c:pt idx="452" formatCode="General">
                  <c:v>0.118871726</c:v>
                </c:pt>
                <c:pt idx="453" formatCode="General">
                  <c:v>0.120457604</c:v>
                </c:pt>
                <c:pt idx="454" formatCode="General">
                  <c:v>0.122641509</c:v>
                </c:pt>
                <c:pt idx="455" formatCode="General">
                  <c:v>0.122889939</c:v>
                </c:pt>
                <c:pt idx="456" formatCode="General">
                  <c:v>0.12322274900000001</c:v>
                </c:pt>
                <c:pt idx="457" formatCode="General">
                  <c:v>0.12389979700000001</c:v>
                </c:pt>
                <c:pt idx="458" formatCode="General">
                  <c:v>0.124661247</c:v>
                </c:pt>
                <c:pt idx="459" formatCode="General">
                  <c:v>0.12610169500000001</c:v>
                </c:pt>
                <c:pt idx="460" formatCode="General">
                  <c:v>0.12610169500000001</c:v>
                </c:pt>
                <c:pt idx="461" formatCode="General">
                  <c:v>0.12813559299999999</c:v>
                </c:pt>
                <c:pt idx="462" formatCode="General">
                  <c:v>0.12813559299999999</c:v>
                </c:pt>
                <c:pt idx="463" formatCode="General">
                  <c:v>0.128988459</c:v>
                </c:pt>
                <c:pt idx="464" formatCode="General">
                  <c:v>0.13061224499999999</c:v>
                </c:pt>
                <c:pt idx="465" formatCode="General">
                  <c:v>0.130790191</c:v>
                </c:pt>
                <c:pt idx="466" formatCode="General">
                  <c:v>0.134287662</c:v>
                </c:pt>
                <c:pt idx="467" formatCode="General">
                  <c:v>0.13474692199999999</c:v>
                </c:pt>
                <c:pt idx="468" formatCode="General">
                  <c:v>0.13611491100000001</c:v>
                </c:pt>
                <c:pt idx="469" formatCode="General">
                  <c:v>0.13689253900000001</c:v>
                </c:pt>
                <c:pt idx="470" formatCode="General">
                  <c:v>0.139041096</c:v>
                </c:pt>
                <c:pt idx="471" formatCode="General">
                  <c:v>0.14128943799999999</c:v>
                </c:pt>
                <c:pt idx="472" formatCode="General">
                  <c:v>0.14432989700000001</c:v>
                </c:pt>
                <c:pt idx="473" formatCode="General">
                  <c:v>0.14580467699999999</c:v>
                </c:pt>
                <c:pt idx="474" formatCode="General">
                  <c:v>0.14817367300000001</c:v>
                </c:pt>
                <c:pt idx="475" formatCode="General">
                  <c:v>0.149655172</c:v>
                </c:pt>
                <c:pt idx="476" formatCode="General">
                  <c:v>0.15182884699999999</c:v>
                </c:pt>
                <c:pt idx="477" formatCode="General">
                  <c:v>0.154910097</c:v>
                </c:pt>
                <c:pt idx="478" formatCode="General">
                  <c:v>0.154910097</c:v>
                </c:pt>
                <c:pt idx="479" formatCode="General">
                  <c:v>0.155817175</c:v>
                </c:pt>
                <c:pt idx="480" formatCode="General">
                  <c:v>0.15672676799999999</c:v>
                </c:pt>
                <c:pt idx="481" formatCode="General">
                  <c:v>0.157272095</c:v>
                </c:pt>
                <c:pt idx="482" formatCode="General">
                  <c:v>0.15749128900000001</c:v>
                </c:pt>
                <c:pt idx="483" formatCode="General">
                  <c:v>0.15782122900000001</c:v>
                </c:pt>
                <c:pt idx="484" formatCode="General">
                  <c:v>0.15966386599999999</c:v>
                </c:pt>
                <c:pt idx="485" formatCode="General">
                  <c:v>0.16176470600000001</c:v>
                </c:pt>
                <c:pt idx="486" formatCode="General">
                  <c:v>0.163165266</c:v>
                </c:pt>
                <c:pt idx="487" formatCode="General">
                  <c:v>0.16398037800000001</c:v>
                </c:pt>
                <c:pt idx="488" formatCode="General">
                  <c:v>0.16771929799999999</c:v>
                </c:pt>
                <c:pt idx="489" formatCode="General">
                  <c:v>0.16819141400000001</c:v>
                </c:pt>
                <c:pt idx="490" formatCode="General">
                  <c:v>0.168895144</c:v>
                </c:pt>
                <c:pt idx="491" formatCode="General">
                  <c:v>0.169957687</c:v>
                </c:pt>
                <c:pt idx="492" formatCode="General">
                  <c:v>0.172096317</c:v>
                </c:pt>
                <c:pt idx="493" formatCode="General">
                  <c:v>0.174964438</c:v>
                </c:pt>
                <c:pt idx="494" formatCode="General">
                  <c:v>0.17592592600000001</c:v>
                </c:pt>
                <c:pt idx="495" formatCode="General">
                  <c:v>0.178062678</c:v>
                </c:pt>
                <c:pt idx="496" formatCode="General">
                  <c:v>0.17890235199999999</c:v>
                </c:pt>
                <c:pt idx="497" formatCode="General">
                  <c:v>0.18</c:v>
                </c:pt>
                <c:pt idx="498" formatCode="General">
                  <c:v>0.18214285699999999</c:v>
                </c:pt>
                <c:pt idx="499" formatCode="General">
                  <c:v>0.182403433</c:v>
                </c:pt>
                <c:pt idx="500" formatCode="General">
                  <c:v>0.18396564100000001</c:v>
                </c:pt>
                <c:pt idx="501" formatCode="General">
                  <c:v>0.18539728</c:v>
                </c:pt>
                <c:pt idx="502" formatCode="General">
                  <c:v>0.189247312</c:v>
                </c:pt>
                <c:pt idx="503" formatCode="General">
                  <c:v>0.19081779099999999</c:v>
                </c:pt>
                <c:pt idx="504" formatCode="General">
                  <c:v>0.193386053</c:v>
                </c:pt>
                <c:pt idx="505" formatCode="General">
                  <c:v>0.19654427599999999</c:v>
                </c:pt>
                <c:pt idx="506" formatCode="General">
                  <c:v>0.196969697</c:v>
                </c:pt>
                <c:pt idx="507" formatCode="General">
                  <c:v>0.19753979699999999</c:v>
                </c:pt>
                <c:pt idx="508" formatCode="General">
                  <c:v>0.19855072500000001</c:v>
                </c:pt>
                <c:pt idx="509" formatCode="General">
                  <c:v>0.20029027599999999</c:v>
                </c:pt>
                <c:pt idx="510" formatCode="General">
                  <c:v>0.20363636399999999</c:v>
                </c:pt>
                <c:pt idx="511" formatCode="General">
                  <c:v>0.20363636399999999</c:v>
                </c:pt>
                <c:pt idx="512" formatCode="General">
                  <c:v>0.205967977</c:v>
                </c:pt>
                <c:pt idx="513" formatCode="General">
                  <c:v>0.21079503999999999</c:v>
                </c:pt>
                <c:pt idx="514" formatCode="General">
                  <c:v>0.215485756</c:v>
                </c:pt>
                <c:pt idx="515" formatCode="General">
                  <c:v>0.217582418</c:v>
                </c:pt>
                <c:pt idx="516" formatCode="General">
                  <c:v>0.21790168700000001</c:v>
                </c:pt>
                <c:pt idx="517" formatCode="General">
                  <c:v>0.21879588799999999</c:v>
                </c:pt>
                <c:pt idx="518" formatCode="General">
                  <c:v>0.22116091099999999</c:v>
                </c:pt>
                <c:pt idx="519" formatCode="General">
                  <c:v>0.22148638700000001</c:v>
                </c:pt>
                <c:pt idx="520" formatCode="General">
                  <c:v>0.22345132700000001</c:v>
                </c:pt>
                <c:pt idx="521" formatCode="General">
                  <c:v>0.22435424400000001</c:v>
                </c:pt>
                <c:pt idx="522" formatCode="General">
                  <c:v>0.22501850500000001</c:v>
                </c:pt>
                <c:pt idx="523" formatCode="General">
                  <c:v>0.22649889000000001</c:v>
                </c:pt>
                <c:pt idx="524" formatCode="General">
                  <c:v>0.22774480699999999</c:v>
                </c:pt>
                <c:pt idx="525" formatCode="General">
                  <c:v>0.23014105400000001</c:v>
                </c:pt>
                <c:pt idx="526" formatCode="General">
                  <c:v>0.231625835</c:v>
                </c:pt>
                <c:pt idx="527" formatCode="General">
                  <c:v>0.234724292</c:v>
                </c:pt>
                <c:pt idx="528" formatCode="General">
                  <c:v>0.23770491799999999</c:v>
                </c:pt>
                <c:pt idx="529" formatCode="General">
                  <c:v>0.23991031400000001</c:v>
                </c:pt>
                <c:pt idx="530" formatCode="General">
                  <c:v>0.24140508199999999</c:v>
                </c:pt>
                <c:pt idx="531" formatCode="General">
                  <c:v>0.244377811</c:v>
                </c:pt>
                <c:pt idx="532" formatCode="General">
                  <c:v>0.24492862500000001</c:v>
                </c:pt>
                <c:pt idx="533" formatCode="General">
                  <c:v>0.24623494000000001</c:v>
                </c:pt>
                <c:pt idx="534" formatCode="General">
                  <c:v>0.248681236</c:v>
                </c:pt>
                <c:pt idx="535" formatCode="General">
                  <c:v>0.25018839500000001</c:v>
                </c:pt>
                <c:pt idx="536" formatCode="General">
                  <c:v>0.25435276299999998</c:v>
                </c:pt>
                <c:pt idx="537" formatCode="General">
                  <c:v>0.25664388799999999</c:v>
                </c:pt>
                <c:pt idx="538" formatCode="General">
                  <c:v>0.25740318899999998</c:v>
                </c:pt>
                <c:pt idx="539" formatCode="General">
                  <c:v>0.25835866299999999</c:v>
                </c:pt>
                <c:pt idx="540" formatCode="General">
                  <c:v>0.25987841900000003</c:v>
                </c:pt>
                <c:pt idx="541" formatCode="General">
                  <c:v>0.26275704500000002</c:v>
                </c:pt>
                <c:pt idx="542" formatCode="General">
                  <c:v>0.263920671</c:v>
                </c:pt>
                <c:pt idx="543" formatCode="General">
                  <c:v>0.26758409799999999</c:v>
                </c:pt>
                <c:pt idx="544" formatCode="General">
                  <c:v>0.26758409799999999</c:v>
                </c:pt>
                <c:pt idx="545" formatCode="General">
                  <c:v>0.27049808400000003</c:v>
                </c:pt>
                <c:pt idx="546" formatCode="General">
                  <c:v>0.27168073700000001</c:v>
                </c:pt>
                <c:pt idx="547" formatCode="General">
                  <c:v>0.27188940099999998</c:v>
                </c:pt>
                <c:pt idx="548" formatCode="General">
                  <c:v>0.27594158299999999</c:v>
                </c:pt>
                <c:pt idx="549" formatCode="General">
                  <c:v>0.27636643599999999</c:v>
                </c:pt>
                <c:pt idx="550" formatCode="General">
                  <c:v>0.27966101700000001</c:v>
                </c:pt>
                <c:pt idx="551" formatCode="General">
                  <c:v>0.27966101700000001</c:v>
                </c:pt>
                <c:pt idx="552" formatCode="General">
                  <c:v>0.28296067800000002</c:v>
                </c:pt>
                <c:pt idx="553" formatCode="General">
                  <c:v>0.28593508499999998</c:v>
                </c:pt>
                <c:pt idx="554" formatCode="General">
                  <c:v>0.28847641099999999</c:v>
                </c:pt>
                <c:pt idx="555" formatCode="General">
                  <c:v>0.28969790899999998</c:v>
                </c:pt>
                <c:pt idx="556" formatCode="General">
                  <c:v>0.29014740100000003</c:v>
                </c:pt>
                <c:pt idx="557" formatCode="General">
                  <c:v>0.295489891</c:v>
                </c:pt>
                <c:pt idx="558" formatCode="General">
                  <c:v>0.29929851899999999</c:v>
                </c:pt>
                <c:pt idx="559" formatCode="General">
                  <c:v>0.29929851899999999</c:v>
                </c:pt>
                <c:pt idx="560" formatCode="General">
                  <c:v>0.30054644800000002</c:v>
                </c:pt>
                <c:pt idx="561" formatCode="General">
                  <c:v>0.30125195599999999</c:v>
                </c:pt>
                <c:pt idx="562" formatCode="General">
                  <c:v>0.30359937399999998</c:v>
                </c:pt>
                <c:pt idx="563" formatCode="General">
                  <c:v>0.30540328900000002</c:v>
                </c:pt>
                <c:pt idx="564" formatCode="General">
                  <c:v>0.30775254499999999</c:v>
                </c:pt>
                <c:pt idx="565" formatCode="General">
                  <c:v>0.30823529399999999</c:v>
                </c:pt>
                <c:pt idx="566" formatCode="General">
                  <c:v>0.31107619800000003</c:v>
                </c:pt>
                <c:pt idx="567" formatCode="General">
                  <c:v>0.31313925999999997</c:v>
                </c:pt>
                <c:pt idx="568" formatCode="General">
                  <c:v>0.314420804</c:v>
                </c:pt>
                <c:pt idx="569" formatCode="General">
                  <c:v>0.31545741300000002</c:v>
                </c:pt>
                <c:pt idx="570" formatCode="General">
                  <c:v>0.31753554499999997</c:v>
                </c:pt>
                <c:pt idx="571" formatCode="General">
                  <c:v>0.31984127000000001</c:v>
                </c:pt>
                <c:pt idx="572" formatCode="General">
                  <c:v>0.32085987300000002</c:v>
                </c:pt>
                <c:pt idx="573" formatCode="General">
                  <c:v>0.32268370600000001</c:v>
                </c:pt>
                <c:pt idx="574" formatCode="General">
                  <c:v>0.3256</c:v>
                </c:pt>
                <c:pt idx="575" formatCode="General">
                  <c:v>0.326661329</c:v>
                </c:pt>
                <c:pt idx="576" formatCode="General">
                  <c:v>0.32931726900000002</c:v>
                </c:pt>
                <c:pt idx="577" formatCode="General">
                  <c:v>0.33225806499999999</c:v>
                </c:pt>
                <c:pt idx="578" formatCode="General">
                  <c:v>0.33521809400000002</c:v>
                </c:pt>
                <c:pt idx="579" formatCode="General">
                  <c:v>0.33818770199999998</c:v>
                </c:pt>
                <c:pt idx="580" formatCode="General">
                  <c:v>0.33873581800000002</c:v>
                </c:pt>
                <c:pt idx="581" formatCode="General">
                  <c:v>0.34063260299999998</c:v>
                </c:pt>
                <c:pt idx="582" formatCode="General">
                  <c:v>0.343902439</c:v>
                </c:pt>
                <c:pt idx="583" formatCode="General">
                  <c:v>0.34418226200000002</c:v>
                </c:pt>
                <c:pt idx="584" formatCode="General">
                  <c:v>0.34527687299999998</c:v>
                </c:pt>
                <c:pt idx="585" formatCode="General">
                  <c:v>0.345558272</c:v>
                </c:pt>
                <c:pt idx="586" formatCode="General">
                  <c:v>0.34775510199999998</c:v>
                </c:pt>
                <c:pt idx="587" formatCode="General">
                  <c:v>0.35024549900000002</c:v>
                </c:pt>
                <c:pt idx="588" formatCode="General">
                  <c:v>0.353037767</c:v>
                </c:pt>
                <c:pt idx="589" formatCode="General">
                  <c:v>0.35526315800000002</c:v>
                </c:pt>
                <c:pt idx="590" formatCode="General">
                  <c:v>0.35726072599999997</c:v>
                </c:pt>
                <c:pt idx="591" formatCode="General">
                  <c:v>0.35980148899999997</c:v>
                </c:pt>
                <c:pt idx="592" formatCode="General">
                  <c:v>0.365975104</c:v>
                </c:pt>
                <c:pt idx="593" formatCode="General">
                  <c:v>0.370216306</c:v>
                </c:pt>
                <c:pt idx="594" formatCode="General">
                  <c:v>0.37479131900000001</c:v>
                </c:pt>
                <c:pt idx="595" formatCode="General">
                  <c:v>0.377721943</c:v>
                </c:pt>
                <c:pt idx="596" formatCode="General">
                  <c:v>0.379194631</c:v>
                </c:pt>
                <c:pt idx="597" formatCode="General">
                  <c:v>0.38287153699999998</c:v>
                </c:pt>
                <c:pt idx="598" formatCode="General">
                  <c:v>0.38706968899999999</c:v>
                </c:pt>
                <c:pt idx="599" formatCode="General">
                  <c:v>0.38907563000000001</c:v>
                </c:pt>
                <c:pt idx="600" formatCode="General">
                  <c:v>0.39141414099999999</c:v>
                </c:pt>
                <c:pt idx="601" formatCode="General">
                  <c:v>0.39475908700000001</c:v>
                </c:pt>
                <c:pt idx="602" formatCode="General">
                  <c:v>0.39661016900000001</c:v>
                </c:pt>
                <c:pt idx="603" formatCode="General">
                  <c:v>0.40016992400000001</c:v>
                </c:pt>
                <c:pt idx="604" formatCode="General">
                  <c:v>0.40136054399999999</c:v>
                </c:pt>
                <c:pt idx="605" formatCode="General">
                  <c:v>0.40323955700000003</c:v>
                </c:pt>
                <c:pt idx="606" formatCode="General">
                  <c:v>0.40478223699999999</c:v>
                </c:pt>
                <c:pt idx="607" formatCode="General">
                  <c:v>0.40753424700000002</c:v>
                </c:pt>
                <c:pt idx="608" formatCode="General">
                  <c:v>0.41010274000000002</c:v>
                </c:pt>
                <c:pt idx="609" formatCode="General">
                  <c:v>0.41423670699999998</c:v>
                </c:pt>
                <c:pt idx="610" formatCode="General">
                  <c:v>0.41702493600000001</c:v>
                </c:pt>
                <c:pt idx="611" formatCode="General">
                  <c:v>0.42227979300000001</c:v>
                </c:pt>
                <c:pt idx="612" formatCode="General">
                  <c:v>0.426343154</c:v>
                </c:pt>
                <c:pt idx="613" formatCode="General">
                  <c:v>0.43018213399999999</c:v>
                </c:pt>
                <c:pt idx="614" formatCode="General">
                  <c:v>0.43504795099999999</c:v>
                </c:pt>
                <c:pt idx="615" formatCode="General">
                  <c:v>0.43891797599999999</c:v>
                </c:pt>
                <c:pt idx="616" formatCode="General">
                  <c:v>0.44395796799999998</c:v>
                </c:pt>
                <c:pt idx="617" formatCode="General">
                  <c:v>0.44766930500000002</c:v>
                </c:pt>
                <c:pt idx="618" formatCode="General">
                  <c:v>0.44933920700000002</c:v>
                </c:pt>
                <c:pt idx="619" formatCode="General">
                  <c:v>0.45013239199999999</c:v>
                </c:pt>
                <c:pt idx="620" formatCode="General">
                  <c:v>0.451015004</c:v>
                </c:pt>
                <c:pt idx="621" formatCode="General">
                  <c:v>0.45358090200000001</c:v>
                </c:pt>
                <c:pt idx="622" formatCode="General">
                  <c:v>0.45921985799999998</c:v>
                </c:pt>
                <c:pt idx="623" formatCode="General">
                  <c:v>0.46228926399999998</c:v>
                </c:pt>
                <c:pt idx="624" formatCode="General">
                  <c:v>0.466607302</c:v>
                </c:pt>
                <c:pt idx="625" formatCode="General">
                  <c:v>0.46791443900000002</c:v>
                </c:pt>
                <c:pt idx="626" formatCode="General">
                  <c:v>0.47100802899999999</c:v>
                </c:pt>
                <c:pt idx="627" formatCode="General">
                  <c:v>0.47363717599999999</c:v>
                </c:pt>
                <c:pt idx="628" formatCode="General">
                  <c:v>0.47631814099999997</c:v>
                </c:pt>
                <c:pt idx="629" formatCode="General">
                  <c:v>0.47631814099999997</c:v>
                </c:pt>
                <c:pt idx="630" formatCode="General">
                  <c:v>0.47939068099999999</c:v>
                </c:pt>
                <c:pt idx="631" formatCode="General">
                  <c:v>0.48424842499999998</c:v>
                </c:pt>
                <c:pt idx="632" formatCode="General">
                  <c:v>0.48963029800000002</c:v>
                </c:pt>
                <c:pt idx="633" formatCode="General">
                  <c:v>0.49547101399999999</c:v>
                </c:pt>
                <c:pt idx="634" formatCode="General">
                  <c:v>0.496376812</c:v>
                </c:pt>
                <c:pt idx="635" formatCode="General">
                  <c:v>0.50317892799999997</c:v>
                </c:pt>
                <c:pt idx="636" formatCode="General">
                  <c:v>0.50454545500000003</c:v>
                </c:pt>
                <c:pt idx="637" formatCode="General">
                  <c:v>0.50910746799999995</c:v>
                </c:pt>
                <c:pt idx="638" formatCode="General">
                  <c:v>0.515539305</c:v>
                </c:pt>
                <c:pt idx="639" formatCode="General">
                  <c:v>0.51736745900000003</c:v>
                </c:pt>
                <c:pt idx="640" formatCode="General">
                  <c:v>0.52014651999999995</c:v>
                </c:pt>
                <c:pt idx="641" formatCode="General">
                  <c:v>0.52014651999999995</c:v>
                </c:pt>
                <c:pt idx="642" formatCode="General">
                  <c:v>0.52245646199999995</c:v>
                </c:pt>
                <c:pt idx="643" formatCode="General">
                  <c:v>0.52617079899999997</c:v>
                </c:pt>
                <c:pt idx="644" formatCode="General">
                  <c:v>0.52757352899999999</c:v>
                </c:pt>
                <c:pt idx="645" formatCode="General">
                  <c:v>0.53271889400000005</c:v>
                </c:pt>
                <c:pt idx="646" formatCode="General">
                  <c:v>0.53413284100000002</c:v>
                </c:pt>
                <c:pt idx="647" formatCode="General">
                  <c:v>0.53703703700000005</c:v>
                </c:pt>
                <c:pt idx="648" formatCode="General">
                  <c:v>0.53988868300000004</c:v>
                </c:pt>
                <c:pt idx="649" formatCode="General">
                  <c:v>0.54189944099999998</c:v>
                </c:pt>
                <c:pt idx="650" formatCode="General">
                  <c:v>0.54189944099999998</c:v>
                </c:pt>
                <c:pt idx="651" formatCode="General">
                  <c:v>0.54621848699999997</c:v>
                </c:pt>
                <c:pt idx="652" formatCode="General">
                  <c:v>0.55347091900000001</c:v>
                </c:pt>
                <c:pt idx="653" formatCode="General">
                  <c:v>0.55691439300000001</c:v>
                </c:pt>
                <c:pt idx="654" formatCode="General">
                  <c:v>0.56373937699999999</c:v>
                </c:pt>
                <c:pt idx="655" formatCode="General">
                  <c:v>0.56641366199999998</c:v>
                </c:pt>
                <c:pt idx="656" formatCode="General">
                  <c:v>0.56980056999999995</c:v>
                </c:pt>
                <c:pt idx="657" formatCode="General">
                  <c:v>0.57347328200000003</c:v>
                </c:pt>
                <c:pt idx="658" formatCode="General">
                  <c:v>0.57593123199999996</c:v>
                </c:pt>
                <c:pt idx="659" formatCode="General">
                  <c:v>0.58197507199999998</c:v>
                </c:pt>
                <c:pt idx="660" formatCode="General">
                  <c:v>0.58197507199999998</c:v>
                </c:pt>
                <c:pt idx="661" formatCode="General">
                  <c:v>0.58727097399999995</c:v>
                </c:pt>
                <c:pt idx="662" formatCode="General">
                  <c:v>0.59011627899999997</c:v>
                </c:pt>
                <c:pt idx="663" formatCode="General">
                  <c:v>0.59338521399999999</c:v>
                </c:pt>
                <c:pt idx="664" formatCode="General">
                  <c:v>0.59591041899999997</c:v>
                </c:pt>
                <c:pt idx="665" formatCode="General">
                  <c:v>0.59921798599999998</c:v>
                </c:pt>
                <c:pt idx="666" formatCode="General">
                  <c:v>0.60273972600000003</c:v>
                </c:pt>
                <c:pt idx="667" formatCode="General">
                  <c:v>0.60430950000000005</c:v>
                </c:pt>
                <c:pt idx="668" formatCode="General">
                  <c:v>0.60942100099999996</c:v>
                </c:pt>
                <c:pt idx="669" formatCode="General">
                  <c:v>0.61561264800000004</c:v>
                </c:pt>
                <c:pt idx="670" formatCode="General">
                  <c:v>0.62140733400000003</c:v>
                </c:pt>
                <c:pt idx="671" formatCode="General">
                  <c:v>0.62140733400000003</c:v>
                </c:pt>
                <c:pt idx="672" formatCode="General">
                  <c:v>0.625</c:v>
                </c:pt>
                <c:pt idx="673" formatCode="General">
                  <c:v>0.62996031699999999</c:v>
                </c:pt>
                <c:pt idx="674" formatCode="General">
                  <c:v>0.63356504499999999</c:v>
                </c:pt>
                <c:pt idx="675" formatCode="General">
                  <c:v>0.63880596999999995</c:v>
                </c:pt>
                <c:pt idx="676" formatCode="General">
                  <c:v>0.64442231100000003</c:v>
                </c:pt>
                <c:pt idx="677" formatCode="General">
                  <c:v>0.64670658700000005</c:v>
                </c:pt>
                <c:pt idx="678" formatCode="General">
                  <c:v>0.65365365399999997</c:v>
                </c:pt>
                <c:pt idx="679" formatCode="General">
                  <c:v>0.65728643200000003</c:v>
                </c:pt>
                <c:pt idx="680" formatCode="General">
                  <c:v>0.66130653299999997</c:v>
                </c:pt>
                <c:pt idx="681" formatCode="General">
                  <c:v>0.66263846900000001</c:v>
                </c:pt>
                <c:pt idx="682" formatCode="General">
                  <c:v>0.67003027199999998</c:v>
                </c:pt>
                <c:pt idx="683" formatCode="General">
                  <c:v>0.67507568100000004</c:v>
                </c:pt>
                <c:pt idx="684" formatCode="General">
                  <c:v>0.67911200800000004</c:v>
                </c:pt>
                <c:pt idx="685" formatCode="General">
                  <c:v>0.68287740600000002</c:v>
                </c:pt>
                <c:pt idx="686" formatCode="General">
                  <c:v>0.68693009100000002</c:v>
                </c:pt>
                <c:pt idx="687" formatCode="General">
                  <c:v>0.69004065000000003</c:v>
                </c:pt>
                <c:pt idx="688" formatCode="General">
                  <c:v>0.691056911</c:v>
                </c:pt>
                <c:pt idx="689" formatCode="General">
                  <c:v>0.69734151300000002</c:v>
                </c:pt>
                <c:pt idx="690" formatCode="General">
                  <c:v>0.70594262299999999</c:v>
                </c:pt>
                <c:pt idx="691" formatCode="General">
                  <c:v>0.70974358999999998</c:v>
                </c:pt>
                <c:pt idx="692" formatCode="General">
                  <c:v>0.71413828700000004</c:v>
                </c:pt>
                <c:pt idx="693" formatCode="General">
                  <c:v>0.71813471500000003</c:v>
                </c:pt>
                <c:pt idx="694" formatCode="General">
                  <c:v>0.72112382900000005</c:v>
                </c:pt>
                <c:pt idx="695" formatCode="General">
                  <c:v>0.72442588699999999</c:v>
                </c:pt>
                <c:pt idx="696" formatCode="General">
                  <c:v>0.73109243700000004</c:v>
                </c:pt>
                <c:pt idx="697" formatCode="General">
                  <c:v>0.73368421100000003</c:v>
                </c:pt>
                <c:pt idx="698" formatCode="General">
                  <c:v>0.73968254</c:v>
                </c:pt>
                <c:pt idx="699" formatCode="General">
                  <c:v>0.74443266200000002</c:v>
                </c:pt>
                <c:pt idx="700" formatCode="General">
                  <c:v>0.75266524499999998</c:v>
                </c:pt>
                <c:pt idx="701" formatCode="General">
                  <c:v>0.75588865100000002</c:v>
                </c:pt>
                <c:pt idx="702" formatCode="General">
                  <c:v>0.76047260999999999</c:v>
                </c:pt>
                <c:pt idx="703" formatCode="General">
                  <c:v>0.76426264799999999</c:v>
                </c:pt>
                <c:pt idx="704" formatCode="General">
                  <c:v>0.768398268</c:v>
                </c:pt>
                <c:pt idx="705" formatCode="General">
                  <c:v>0.77090119400000001</c:v>
                </c:pt>
                <c:pt idx="706" formatCode="General">
                  <c:v>0.77693144700000005</c:v>
                </c:pt>
                <c:pt idx="707" formatCode="General">
                  <c:v>0.77947598299999998</c:v>
                </c:pt>
                <c:pt idx="708" formatCode="General">
                  <c:v>0.78275109200000004</c:v>
                </c:pt>
                <c:pt idx="709" formatCode="General">
                  <c:v>0.78360655700000004</c:v>
                </c:pt>
                <c:pt idx="710" formatCode="General">
                  <c:v>0.79276315799999997</c:v>
                </c:pt>
                <c:pt idx="711" formatCode="General">
                  <c:v>0.79495614000000003</c:v>
                </c:pt>
                <c:pt idx="712" formatCode="General">
                  <c:v>0.79780219799999996</c:v>
                </c:pt>
                <c:pt idx="713" formatCode="General">
                  <c:v>0.80528052800000005</c:v>
                </c:pt>
                <c:pt idx="714" formatCode="General">
                  <c:v>0.81506090799999997</c:v>
                </c:pt>
                <c:pt idx="715" formatCode="General">
                  <c:v>0.82497212900000005</c:v>
                </c:pt>
                <c:pt idx="716" formatCode="General">
                  <c:v>0.83483146100000005</c:v>
                </c:pt>
                <c:pt idx="717" formatCode="General">
                  <c:v>0.84251968499999996</c:v>
                </c:pt>
                <c:pt idx="718" formatCode="General">
                  <c:v>0.84572072099999995</c:v>
                </c:pt>
                <c:pt idx="719" formatCode="General">
                  <c:v>0.85811577800000005</c:v>
                </c:pt>
                <c:pt idx="720" formatCode="General">
                  <c:v>0.86332573999999995</c:v>
                </c:pt>
                <c:pt idx="721" formatCode="General">
                  <c:v>0.87100456599999998</c:v>
                </c:pt>
                <c:pt idx="722" formatCode="General">
                  <c:v>0.87657142899999996</c:v>
                </c:pt>
                <c:pt idx="723" formatCode="General">
                  <c:v>0.88100686500000003</c:v>
                </c:pt>
                <c:pt idx="724" formatCode="General">
                  <c:v>0.88532110100000005</c:v>
                </c:pt>
                <c:pt idx="725" formatCode="General">
                  <c:v>0.894131185</c:v>
                </c:pt>
                <c:pt idx="726" formatCode="General">
                  <c:v>0.89965397899999999</c:v>
                </c:pt>
                <c:pt idx="727" formatCode="General">
                  <c:v>0.90824622499999996</c:v>
                </c:pt>
                <c:pt idx="728" formatCode="General">
                  <c:v>0.91385331800000003</c:v>
                </c:pt>
                <c:pt idx="729" formatCode="General">
                  <c:v>0.91705607499999997</c:v>
                </c:pt>
                <c:pt idx="730" formatCode="General">
                  <c:v>0.92145369300000002</c:v>
                </c:pt>
                <c:pt idx="731" formatCode="General">
                  <c:v>0.92605633799999998</c:v>
                </c:pt>
                <c:pt idx="732" formatCode="General">
                  <c:v>0.93042452799999997</c:v>
                </c:pt>
                <c:pt idx="733" formatCode="General">
                  <c:v>0.93720379099999995</c:v>
                </c:pt>
                <c:pt idx="734" formatCode="General">
                  <c:v>0.93838862599999995</c:v>
                </c:pt>
                <c:pt idx="735" formatCode="General">
                  <c:v>0.95</c:v>
                </c:pt>
                <c:pt idx="736" formatCode="General">
                  <c:v>0.95942720800000003</c:v>
                </c:pt>
                <c:pt idx="737" formatCode="General">
                  <c:v>0.97358943600000003</c:v>
                </c:pt>
                <c:pt idx="738" formatCode="General">
                  <c:v>0.97596153799999996</c:v>
                </c:pt>
                <c:pt idx="739" formatCode="General">
                  <c:v>0.97951807199999996</c:v>
                </c:pt>
                <c:pt idx="740" formatCode="General">
                  <c:v>0.99273607699999999</c:v>
                </c:pt>
                <c:pt idx="741" formatCode="General">
                  <c:v>1</c:v>
                </c:pt>
                <c:pt idx="742" formatCode="General">
                  <c:v>1.0073260070000001</c:v>
                </c:pt>
                <c:pt idx="743" formatCode="General">
                  <c:v>1.0085470089999999</c:v>
                </c:pt>
                <c:pt idx="744" formatCode="General">
                  <c:v>1.0110024449999999</c:v>
                </c:pt>
                <c:pt idx="745" formatCode="General">
                  <c:v>1.0247218789999999</c:v>
                </c:pt>
                <c:pt idx="746" formatCode="General">
                  <c:v>1.0322580649999999</c:v>
                </c:pt>
                <c:pt idx="747" formatCode="General">
                  <c:v>1.0386052299999999</c:v>
                </c:pt>
                <c:pt idx="748" formatCode="General">
                  <c:v>1.052631579</c:v>
                </c:pt>
                <c:pt idx="749" formatCode="General">
                  <c:v>1.064475348</c:v>
                </c:pt>
                <c:pt idx="750" formatCode="General">
                  <c:v>1.0723350250000001</c:v>
                </c:pt>
                <c:pt idx="751" formatCode="General">
                  <c:v>1.076142132</c:v>
                </c:pt>
                <c:pt idx="752" formatCode="General">
                  <c:v>1.081528662</c:v>
                </c:pt>
                <c:pt idx="753" formatCode="General">
                  <c:v>1.0893997449999999</c:v>
                </c:pt>
                <c:pt idx="754" formatCode="General">
                  <c:v>1.0959079279999999</c:v>
                </c:pt>
                <c:pt idx="755" formatCode="General">
                  <c:v>1.0959079279999999</c:v>
                </c:pt>
                <c:pt idx="756" formatCode="General">
                  <c:v>1.101023018</c:v>
                </c:pt>
                <c:pt idx="757" formatCode="General">
                  <c:v>1.1049935980000001</c:v>
                </c:pt>
                <c:pt idx="758" formatCode="General">
                  <c:v>1.114249037</c:v>
                </c:pt>
                <c:pt idx="759" formatCode="General">
                  <c:v>1.1198453610000001</c:v>
                </c:pt>
                <c:pt idx="760" formatCode="General">
                  <c:v>1.1238709680000001</c:v>
                </c:pt>
                <c:pt idx="761" formatCode="General">
                  <c:v>1.1319534280000001</c:v>
                </c:pt>
                <c:pt idx="762" formatCode="General">
                  <c:v>1.138780804</c:v>
                </c:pt>
                <c:pt idx="763" formatCode="General">
                  <c:v>1.1439688720000001</c:v>
                </c:pt>
                <c:pt idx="764" formatCode="General">
                  <c:v>1.1484375</c:v>
                </c:pt>
                <c:pt idx="765" formatCode="General">
                  <c:v>1.1557591620000001</c:v>
                </c:pt>
                <c:pt idx="766" formatCode="General">
                  <c:v>1.1736842110000001</c:v>
                </c:pt>
                <c:pt idx="767" formatCode="General">
                  <c:v>1.179183136</c:v>
                </c:pt>
                <c:pt idx="768" formatCode="General">
                  <c:v>1.1846965700000001</c:v>
                </c:pt>
                <c:pt idx="769" formatCode="General">
                  <c:v>1.1928665789999999</c:v>
                </c:pt>
                <c:pt idx="770" formatCode="General">
                  <c:v>1.203703704</c:v>
                </c:pt>
                <c:pt idx="771" formatCode="General">
                  <c:v>1.2140957450000001</c:v>
                </c:pt>
                <c:pt idx="772" formatCode="General">
                  <c:v>1.2255033559999999</c:v>
                </c:pt>
                <c:pt idx="773" formatCode="General">
                  <c:v>1.2311827959999999</c:v>
                </c:pt>
                <c:pt idx="774" formatCode="General">
                  <c:v>1.243902439</c:v>
                </c:pt>
                <c:pt idx="775" formatCode="General">
                  <c:v>1.248641304</c:v>
                </c:pt>
                <c:pt idx="776" formatCode="General">
                  <c:v>1.2520435969999999</c:v>
                </c:pt>
                <c:pt idx="777" formatCode="General">
                  <c:v>1.255464481</c:v>
                </c:pt>
                <c:pt idx="778" formatCode="General">
                  <c:v>1.2637362640000001</c:v>
                </c:pt>
                <c:pt idx="779" formatCode="General">
                  <c:v>1.269972452</c:v>
                </c:pt>
                <c:pt idx="780" formatCode="General">
                  <c:v>1.274104683</c:v>
                </c:pt>
                <c:pt idx="781" formatCode="General">
                  <c:v>1.2772413789999999</c:v>
                </c:pt>
                <c:pt idx="782" formatCode="General">
                  <c:v>1.2853185600000001</c:v>
                </c:pt>
                <c:pt idx="783" formatCode="General">
                  <c:v>1.29707113</c:v>
                </c:pt>
                <c:pt idx="784" formatCode="General">
                  <c:v>1.3006993010000001</c:v>
                </c:pt>
                <c:pt idx="785" formatCode="General">
                  <c:v>1.3085553999999999</c:v>
                </c:pt>
                <c:pt idx="786" formatCode="General">
                  <c:v>1.3141654979999999</c:v>
                </c:pt>
                <c:pt idx="787" formatCode="General">
                  <c:v>1.3253521130000001</c:v>
                </c:pt>
                <c:pt idx="788" formatCode="General">
                  <c:v>1.328631876</c:v>
                </c:pt>
                <c:pt idx="789" formatCode="General">
                  <c:v>1.337588652</c:v>
                </c:pt>
                <c:pt idx="790" formatCode="General">
                  <c:v>1.3505007149999999</c:v>
                </c:pt>
                <c:pt idx="791" formatCode="General">
                  <c:v>1.35971223</c:v>
                </c:pt>
                <c:pt idx="792" formatCode="General">
                  <c:v>1.371387283</c:v>
                </c:pt>
                <c:pt idx="793" formatCode="General">
                  <c:v>1.387518142</c:v>
                </c:pt>
                <c:pt idx="794" formatCode="General">
                  <c:v>1.390988372</c:v>
                </c:pt>
                <c:pt idx="795" formatCode="General">
                  <c:v>1.4120234599999999</c:v>
                </c:pt>
                <c:pt idx="796" formatCode="General">
                  <c:v>1.4170337740000001</c:v>
                </c:pt>
                <c:pt idx="797" formatCode="General">
                  <c:v>1.4283604139999999</c:v>
                </c:pt>
                <c:pt idx="798" formatCode="General">
                  <c:v>1.43768546</c:v>
                </c:pt>
                <c:pt idx="799" formatCode="General">
                  <c:v>1.4544095669999999</c:v>
                </c:pt>
                <c:pt idx="800" formatCode="General">
                  <c:v>1.463963964</c:v>
                </c:pt>
                <c:pt idx="801" formatCode="General">
                  <c:v>1.4750378209999999</c:v>
                </c:pt>
                <c:pt idx="802" formatCode="General">
                  <c:v>1.4810318659999999</c:v>
                </c:pt>
                <c:pt idx="803" formatCode="General">
                  <c:v>1.487841945</c:v>
                </c:pt>
                <c:pt idx="804" formatCode="General">
                  <c:v>1.4977168949999999</c:v>
                </c:pt>
                <c:pt idx="805" formatCode="General">
                  <c:v>1.5030487800000001</c:v>
                </c:pt>
                <c:pt idx="806" formatCode="General">
                  <c:v>1.510703364</c:v>
                </c:pt>
                <c:pt idx="807" formatCode="General">
                  <c:v>1.5130168450000001</c:v>
                </c:pt>
                <c:pt idx="808" formatCode="General">
                  <c:v>1.5199386500000001</c:v>
                </c:pt>
                <c:pt idx="809" formatCode="General">
                  <c:v>1.5261538459999999</c:v>
                </c:pt>
                <c:pt idx="810" formatCode="General">
                  <c:v>1.5370370369999999</c:v>
                </c:pt>
                <c:pt idx="811" formatCode="General">
                  <c:v>1.560747664</c:v>
                </c:pt>
                <c:pt idx="812" formatCode="General">
                  <c:v>1.574334898</c:v>
                </c:pt>
                <c:pt idx="813" formatCode="General">
                  <c:v>1.5864779870000001</c:v>
                </c:pt>
                <c:pt idx="814" formatCode="General">
                  <c:v>1.593700787</c:v>
                </c:pt>
                <c:pt idx="815" formatCode="General">
                  <c:v>1.602848101</c:v>
                </c:pt>
                <c:pt idx="816" formatCode="General">
                  <c:v>1.612341772</c:v>
                </c:pt>
                <c:pt idx="817" formatCode="General">
                  <c:v>1.6267942580000001</c:v>
                </c:pt>
                <c:pt idx="818" formatCode="General">
                  <c:v>1.6331738440000001</c:v>
                </c:pt>
                <c:pt idx="819" formatCode="General">
                  <c:v>1.6511254019999999</c:v>
                </c:pt>
                <c:pt idx="820" formatCode="General">
                  <c:v>1.6645161289999999</c:v>
                </c:pt>
                <c:pt idx="821" formatCode="General">
                  <c:v>1.672051696</c:v>
                </c:pt>
                <c:pt idx="822" formatCode="General">
                  <c:v>1.6938110749999999</c:v>
                </c:pt>
                <c:pt idx="823" formatCode="General">
                  <c:v>1.6970684039999999</c:v>
                </c:pt>
                <c:pt idx="824" formatCode="General">
                  <c:v>1.698697068</c:v>
                </c:pt>
                <c:pt idx="825" formatCode="General">
                  <c:v>1.725619835</c:v>
                </c:pt>
                <c:pt idx="826" formatCode="General">
                  <c:v>1.7301324499999999</c:v>
                </c:pt>
                <c:pt idx="827" formatCode="General">
                  <c:v>1.742096506</c:v>
                </c:pt>
                <c:pt idx="828" formatCode="General">
                  <c:v>1.746666667</c:v>
                </c:pt>
                <c:pt idx="829" formatCode="General">
                  <c:v>1.7541806019999999</c:v>
                </c:pt>
                <c:pt idx="830" formatCode="General">
                  <c:v>1.7634228190000001</c:v>
                </c:pt>
                <c:pt idx="831" formatCode="General">
                  <c:v>1.7727272730000001</c:v>
                </c:pt>
                <c:pt idx="832" formatCode="General">
                  <c:v>1.7888513509999999</c:v>
                </c:pt>
                <c:pt idx="833" formatCode="General">
                  <c:v>1.8061224490000001</c:v>
                </c:pt>
                <c:pt idx="834" formatCode="General">
                  <c:v>1.8174061429999999</c:v>
                </c:pt>
                <c:pt idx="835" formatCode="General">
                  <c:v>1.8347676420000001</c:v>
                </c:pt>
                <c:pt idx="836" formatCode="General">
                  <c:v>1.8431034479999999</c:v>
                </c:pt>
                <c:pt idx="837" formatCode="General">
                  <c:v>1.8623693379999999</c:v>
                </c:pt>
                <c:pt idx="838" formatCode="General">
                  <c:v>1.8776223780000001</c:v>
                </c:pt>
                <c:pt idx="839" formatCode="General">
                  <c:v>1.9008849560000001</c:v>
                </c:pt>
                <c:pt idx="840" formatCode="General">
                  <c:v>1.9233511590000001</c:v>
                </c:pt>
                <c:pt idx="841" formatCode="General">
                  <c:v>1.9442446040000001</c:v>
                </c:pt>
                <c:pt idx="842" formatCode="General">
                  <c:v>1.9460431650000001</c:v>
                </c:pt>
                <c:pt idx="843" formatCode="General">
                  <c:v>1.962093863</c:v>
                </c:pt>
                <c:pt idx="844" formatCode="General">
                  <c:v>1.965641953</c:v>
                </c:pt>
                <c:pt idx="845" formatCode="General">
                  <c:v>1.9727767700000001</c:v>
                </c:pt>
                <c:pt idx="846" formatCode="General">
                  <c:v>1.9927272730000001</c:v>
                </c:pt>
                <c:pt idx="847" formatCode="General">
                  <c:v>1.9981785059999999</c:v>
                </c:pt>
                <c:pt idx="848" formatCode="General">
                  <c:v>2.0109689209999999</c:v>
                </c:pt>
                <c:pt idx="849" formatCode="General">
                  <c:v>2.0238970589999998</c:v>
                </c:pt>
                <c:pt idx="850" formatCode="General">
                  <c:v>2.0388170059999999</c:v>
                </c:pt>
                <c:pt idx="851" formatCode="General">
                  <c:v>2.061567164</c:v>
                </c:pt>
                <c:pt idx="852" formatCode="General">
                  <c:v>2.0691588790000002</c:v>
                </c:pt>
                <c:pt idx="853" formatCode="General">
                  <c:v>2.0845864660000002</c:v>
                </c:pt>
                <c:pt idx="854" formatCode="General">
                  <c:v>2.1079545450000001</c:v>
                </c:pt>
                <c:pt idx="855" formatCode="General">
                  <c:v>2.119771863</c:v>
                </c:pt>
                <c:pt idx="856" formatCode="General">
                  <c:v>2.1414913960000002</c:v>
                </c:pt>
                <c:pt idx="857" formatCode="General">
                  <c:v>2.1434034419999999</c:v>
                </c:pt>
                <c:pt idx="858" formatCode="General">
                  <c:v>2.1590038310000002</c:v>
                </c:pt>
                <c:pt idx="859" formatCode="General">
                  <c:v>2.1711538460000002</c:v>
                </c:pt>
                <c:pt idx="860" formatCode="General">
                  <c:v>2.1930501929999999</c:v>
                </c:pt>
                <c:pt idx="861" formatCode="General">
                  <c:v>2.217898833</c:v>
                </c:pt>
                <c:pt idx="862" formatCode="General">
                  <c:v>2.2407045010000002</c:v>
                </c:pt>
                <c:pt idx="863" formatCode="General">
                  <c:v>2.2539370079999999</c:v>
                </c:pt>
                <c:pt idx="864" formatCode="General">
                  <c:v>2.2623274160000002</c:v>
                </c:pt>
                <c:pt idx="865" formatCode="General">
                  <c:v>2.2687747040000001</c:v>
                </c:pt>
                <c:pt idx="866" formatCode="General">
                  <c:v>2.281746032</c:v>
                </c:pt>
                <c:pt idx="867" formatCode="General">
                  <c:v>2.2974051900000001</c:v>
                </c:pt>
                <c:pt idx="868" formatCode="General">
                  <c:v>2.3039999999999998</c:v>
                </c:pt>
                <c:pt idx="869" formatCode="General">
                  <c:v>2.3172690760000001</c:v>
                </c:pt>
                <c:pt idx="870" formatCode="General">
                  <c:v>2.3279678069999998</c:v>
                </c:pt>
                <c:pt idx="871" formatCode="General">
                  <c:v>2.3625254579999999</c:v>
                </c:pt>
                <c:pt idx="872" formatCode="General">
                  <c:v>2.3824130879999998</c:v>
                </c:pt>
                <c:pt idx="873" formatCode="General">
                  <c:v>2.419087137</c:v>
                </c:pt>
                <c:pt idx="874" formatCode="General">
                  <c:v>2.4253112030000001</c:v>
                </c:pt>
                <c:pt idx="875" formatCode="General">
                  <c:v>2.4437500000000001</c:v>
                </c:pt>
                <c:pt idx="876" formatCode="General">
                  <c:v>2.4530271400000001</c:v>
                </c:pt>
                <c:pt idx="877" formatCode="General">
                  <c:v>2.469601677</c:v>
                </c:pt>
                <c:pt idx="878" formatCode="General">
                  <c:v>2.469601677</c:v>
                </c:pt>
                <c:pt idx="879" formatCode="General">
                  <c:v>2.476890756</c:v>
                </c:pt>
                <c:pt idx="880" formatCode="General">
                  <c:v>2.4915611809999998</c:v>
                </c:pt>
                <c:pt idx="881" formatCode="General">
                  <c:v>2.506355932</c:v>
                </c:pt>
                <c:pt idx="882" formatCode="General">
                  <c:v>2.5363247860000002</c:v>
                </c:pt>
                <c:pt idx="883" formatCode="General">
                  <c:v>2.5591397850000002</c:v>
                </c:pt>
                <c:pt idx="884" formatCode="General">
                  <c:v>2.5711206899999999</c:v>
                </c:pt>
                <c:pt idx="885" formatCode="General">
                  <c:v>2.5900216920000001</c:v>
                </c:pt>
                <c:pt idx="886" formatCode="General">
                  <c:v>2.6148796500000002</c:v>
                </c:pt>
                <c:pt idx="887" formatCode="General">
                  <c:v>2.6423841060000002</c:v>
                </c:pt>
                <c:pt idx="888" formatCode="General">
                  <c:v>2.6785714289999998</c:v>
                </c:pt>
                <c:pt idx="889" formatCode="General">
                  <c:v>2.7171945700000002</c:v>
                </c:pt>
                <c:pt idx="890" formatCode="General">
                  <c:v>2.7403189069999998</c:v>
                </c:pt>
                <c:pt idx="891" formatCode="General">
                  <c:v>2.76146789</c:v>
                </c:pt>
                <c:pt idx="892" formatCode="General">
                  <c:v>2.788018433</c:v>
                </c:pt>
                <c:pt idx="893" formatCode="General">
                  <c:v>2.8251748249999999</c:v>
                </c:pt>
                <c:pt idx="894" formatCode="General">
                  <c:v>2.8615023470000001</c:v>
                </c:pt>
                <c:pt idx="895" formatCode="General">
                  <c:v>2.8954869360000002</c:v>
                </c:pt>
                <c:pt idx="896" formatCode="General">
                  <c:v>2.9002375300000001</c:v>
                </c:pt>
                <c:pt idx="897" formatCode="General">
                  <c:v>2.902612827</c:v>
                </c:pt>
                <c:pt idx="898" formatCode="General">
                  <c:v>2.9073634199999998</c:v>
                </c:pt>
                <c:pt idx="899" formatCode="General">
                  <c:v>2.9636803870000001</c:v>
                </c:pt>
                <c:pt idx="900" formatCode="General">
                  <c:v>2.9805352799999998</c:v>
                </c:pt>
                <c:pt idx="901" formatCode="General">
                  <c:v>3</c:v>
                </c:pt>
                <c:pt idx="902" formatCode="General">
                  <c:v>3.012254902</c:v>
                </c:pt>
                <c:pt idx="903" formatCode="General">
                  <c:v>3.0220588240000001</c:v>
                </c:pt>
                <c:pt idx="904" formatCode="General">
                  <c:v>3.0594059410000001</c:v>
                </c:pt>
                <c:pt idx="905" formatCode="General">
                  <c:v>3.0694789079999998</c:v>
                </c:pt>
                <c:pt idx="906" formatCode="General">
                  <c:v>3.1234256930000002</c:v>
                </c:pt>
                <c:pt idx="907" formatCode="General">
                  <c:v>3.157360406</c:v>
                </c:pt>
                <c:pt idx="908" formatCode="General">
                  <c:v>3.1675126900000001</c:v>
                </c:pt>
                <c:pt idx="909" formatCode="General">
                  <c:v>3.1964285710000002</c:v>
                </c:pt>
                <c:pt idx="910" formatCode="General">
                  <c:v>3.2199488490000001</c:v>
                </c:pt>
                <c:pt idx="911" formatCode="General">
                  <c:v>3.244215938</c:v>
                </c:pt>
                <c:pt idx="912" formatCode="General">
                  <c:v>3.2519280209999999</c:v>
                </c:pt>
                <c:pt idx="913" formatCode="General">
                  <c:v>3.2823834199999999</c:v>
                </c:pt>
                <c:pt idx="914" formatCode="General">
                  <c:v>3.2953367880000002</c:v>
                </c:pt>
                <c:pt idx="915" formatCode="General">
                  <c:v>3.3289817230000001</c:v>
                </c:pt>
                <c:pt idx="916" formatCode="General">
                  <c:v>3.3773087070000001</c:v>
                </c:pt>
                <c:pt idx="917" formatCode="General">
                  <c:v>3.3862433859999999</c:v>
                </c:pt>
                <c:pt idx="918" formatCode="General">
                  <c:v>3.4133333330000002</c:v>
                </c:pt>
                <c:pt idx="919" formatCode="General">
                  <c:v>3.4224598930000001</c:v>
                </c:pt>
                <c:pt idx="920" formatCode="General">
                  <c:v>3.4810810810000001</c:v>
                </c:pt>
                <c:pt idx="921" formatCode="General">
                  <c:v>3.5439560440000002</c:v>
                </c:pt>
                <c:pt idx="922" formatCode="General">
                  <c:v>3.5690607729999999</c:v>
                </c:pt>
                <c:pt idx="923" formatCode="General">
                  <c:v>3.5916666670000001</c:v>
                </c:pt>
                <c:pt idx="924" formatCode="General">
                  <c:v>3.6117318439999999</c:v>
                </c:pt>
                <c:pt idx="925" formatCode="General">
                  <c:v>3.6535211269999999</c:v>
                </c:pt>
                <c:pt idx="926" formatCode="General">
                  <c:v>3.656338028</c:v>
                </c:pt>
                <c:pt idx="927" formatCode="General">
                  <c:v>3.6940509920000002</c:v>
                </c:pt>
                <c:pt idx="928" formatCode="General">
                  <c:v>3.7130681820000002</c:v>
                </c:pt>
                <c:pt idx="929" formatCode="General">
                  <c:v>3.744985673</c:v>
                </c:pt>
                <c:pt idx="930" formatCode="General">
                  <c:v>3.7942028990000001</c:v>
                </c:pt>
                <c:pt idx="931" formatCode="General">
                  <c:v>3.8529411759999999</c:v>
                </c:pt>
                <c:pt idx="932" formatCode="General">
                  <c:v>3.881656805</c:v>
                </c:pt>
                <c:pt idx="933" formatCode="General">
                  <c:v>3.9164179099999998</c:v>
                </c:pt>
                <c:pt idx="934" formatCode="General">
                  <c:v>3.972809668</c:v>
                </c:pt>
                <c:pt idx="935" formatCode="General">
                  <c:v>4.0091463410000001</c:v>
                </c:pt>
                <c:pt idx="936" formatCode="General">
                  <c:v>4.0182926830000003</c:v>
                </c:pt>
                <c:pt idx="937" formatCode="General">
                  <c:v>4.0428134560000002</c:v>
                </c:pt>
                <c:pt idx="938" formatCode="General">
                  <c:v>4.0959752319999998</c:v>
                </c:pt>
                <c:pt idx="939" formatCode="General">
                  <c:v>4.1437499999999998</c:v>
                </c:pt>
                <c:pt idx="940" formatCode="General">
                  <c:v>4.1993670889999999</c:v>
                </c:pt>
                <c:pt idx="941" formatCode="General">
                  <c:v>4.2523961659999996</c:v>
                </c:pt>
                <c:pt idx="942" formatCode="General">
                  <c:v>4.2990353700000004</c:v>
                </c:pt>
                <c:pt idx="943" formatCode="General">
                  <c:v>4.3474025970000003</c:v>
                </c:pt>
                <c:pt idx="944" formatCode="General">
                  <c:v>4.3538961040000004</c:v>
                </c:pt>
                <c:pt idx="945" formatCode="General">
                  <c:v>4.5218855219999998</c:v>
                </c:pt>
                <c:pt idx="946" formatCode="General">
                  <c:v>4.5319865320000003</c:v>
                </c:pt>
                <c:pt idx="947" formatCode="General">
                  <c:v>4.5472972970000001</c:v>
                </c:pt>
                <c:pt idx="948" formatCode="General">
                  <c:v>4.5694915250000001</c:v>
                </c:pt>
                <c:pt idx="949" formatCode="General">
                  <c:v>4.5884353740000003</c:v>
                </c:pt>
                <c:pt idx="950" formatCode="General">
                  <c:v>4.6301369860000001</c:v>
                </c:pt>
                <c:pt idx="951" formatCode="General">
                  <c:v>4.6920415220000002</c:v>
                </c:pt>
                <c:pt idx="952" formatCode="General">
                  <c:v>4.7093425609999997</c:v>
                </c:pt>
                <c:pt idx="953" formatCode="General">
                  <c:v>4.7162629760000003</c:v>
                </c:pt>
                <c:pt idx="954" formatCode="General">
                  <c:v>4.7430555559999998</c:v>
                </c:pt>
                <c:pt idx="955" formatCode="General">
                  <c:v>4.7902097899999996</c:v>
                </c:pt>
                <c:pt idx="956" formatCode="General">
                  <c:v>4.8345070420000003</c:v>
                </c:pt>
                <c:pt idx="957" formatCode="General">
                  <c:v>4.8345070420000003</c:v>
                </c:pt>
                <c:pt idx="958" formatCode="General">
                  <c:v>4.8551236749999997</c:v>
                </c:pt>
                <c:pt idx="959" formatCode="General">
                  <c:v>4.8865248230000002</c:v>
                </c:pt>
                <c:pt idx="960" formatCode="General">
                  <c:v>4.9321428569999997</c:v>
                </c:pt>
                <c:pt idx="961" formatCode="General">
                  <c:v>5</c:v>
                </c:pt>
                <c:pt idx="962" formatCode="General">
                  <c:v>5.0108303249999997</c:v>
                </c:pt>
                <c:pt idx="963" formatCode="General">
                  <c:v>5.0362318840000002</c:v>
                </c:pt>
                <c:pt idx="964" formatCode="General">
                  <c:v>5.1025641029999997</c:v>
                </c:pt>
                <c:pt idx="965" formatCode="General">
                  <c:v>5.1977611939999999</c:v>
                </c:pt>
                <c:pt idx="966" formatCode="General">
                  <c:v>5.258426966</c:v>
                </c:pt>
                <c:pt idx="967" formatCode="General">
                  <c:v>5.2981132080000002</c:v>
                </c:pt>
                <c:pt idx="968" formatCode="General">
                  <c:v>5.3219696970000001</c:v>
                </c:pt>
                <c:pt idx="969" formatCode="General">
                  <c:v>5.38697318</c:v>
                </c:pt>
                <c:pt idx="970" formatCode="General">
                  <c:v>5.3908045979999999</c:v>
                </c:pt>
                <c:pt idx="971" formatCode="General">
                  <c:v>5.46124031</c:v>
                </c:pt>
                <c:pt idx="972" formatCode="General">
                  <c:v>5.4728682170000003</c:v>
                </c:pt>
                <c:pt idx="973" formatCode="General">
                  <c:v>5.5372549019999999</c:v>
                </c:pt>
                <c:pt idx="974" formatCode="General">
                  <c:v>5.5810276679999999</c:v>
                </c:pt>
                <c:pt idx="975" formatCode="General">
                  <c:v>5.5849802369999999</c:v>
                </c:pt>
                <c:pt idx="976" formatCode="General">
                  <c:v>5.6150793649999997</c:v>
                </c:pt>
                <c:pt idx="977" formatCode="General">
                  <c:v>5.6454183269999998</c:v>
                </c:pt>
                <c:pt idx="978" formatCode="General">
                  <c:v>5.7137096769999998</c:v>
                </c:pt>
                <c:pt idx="979" formatCode="General">
                  <c:v>5.8114754099999999</c:v>
                </c:pt>
                <c:pt idx="980" formatCode="General">
                  <c:v>5.8155737700000003</c:v>
                </c:pt>
                <c:pt idx="981" formatCode="General">
                  <c:v>5.8477366259999997</c:v>
                </c:pt>
                <c:pt idx="982" formatCode="General">
                  <c:v>5.9831932769999998</c:v>
                </c:pt>
                <c:pt idx="983" formatCode="General">
                  <c:v>6.0595744680000001</c:v>
                </c:pt>
                <c:pt idx="984" formatCode="General">
                  <c:v>6.1422413789999997</c:v>
                </c:pt>
                <c:pt idx="985" formatCode="General">
                  <c:v>6.2907488989999996</c:v>
                </c:pt>
                <c:pt idx="986" formatCode="General">
                  <c:v>6.31277533</c:v>
                </c:pt>
                <c:pt idx="987" formatCode="General">
                  <c:v>6.4017857139999998</c:v>
                </c:pt>
                <c:pt idx="988" formatCode="General">
                  <c:v>6.5272727269999997</c:v>
                </c:pt>
                <c:pt idx="989" formatCode="General">
                  <c:v>6.5917431190000002</c:v>
                </c:pt>
                <c:pt idx="990" formatCode="General">
                  <c:v>6.6976744190000002</c:v>
                </c:pt>
                <c:pt idx="991" formatCode="General">
                  <c:v>6.7924528300000002</c:v>
                </c:pt>
                <c:pt idx="992" formatCode="General">
                  <c:v>6.8388625589999998</c:v>
                </c:pt>
                <c:pt idx="993" formatCode="General">
                  <c:v>6.9375</c:v>
                </c:pt>
                <c:pt idx="994" formatCode="General">
                  <c:v>7.0194174760000001</c:v>
                </c:pt>
                <c:pt idx="995" formatCode="General">
                  <c:v>7.0634146339999999</c:v>
                </c:pt>
                <c:pt idx="996" formatCode="General">
                  <c:v>7.0980392160000001</c:v>
                </c:pt>
                <c:pt idx="997" formatCode="General">
                  <c:v>7.2450000000000001</c:v>
                </c:pt>
                <c:pt idx="998" formatCode="General">
                  <c:v>7.25</c:v>
                </c:pt>
                <c:pt idx="999" formatCode="General">
                  <c:v>7.3015075380000001</c:v>
                </c:pt>
                <c:pt idx="1000" formatCode="General">
                  <c:v>7.4717948720000003</c:v>
                </c:pt>
                <c:pt idx="1001" formatCode="General">
                  <c:v>7.5103092780000003</c:v>
                </c:pt>
                <c:pt idx="1002" formatCode="General">
                  <c:v>7.515463918</c:v>
                </c:pt>
                <c:pt idx="1003" formatCode="General">
                  <c:v>7.5803108809999999</c:v>
                </c:pt>
                <c:pt idx="1004" formatCode="General">
                  <c:v>7.6354166670000003</c:v>
                </c:pt>
                <c:pt idx="1005" formatCode="General">
                  <c:v>7.6910994759999998</c:v>
                </c:pt>
                <c:pt idx="1006" formatCode="General">
                  <c:v>7.7989417989999996</c:v>
                </c:pt>
                <c:pt idx="1007" formatCode="General">
                  <c:v>7.9247311829999996</c:v>
                </c:pt>
                <c:pt idx="1008" formatCode="General">
                  <c:v>7.9408602149999998</c:v>
                </c:pt>
                <c:pt idx="1009" formatCode="General">
                  <c:v>8.0054054049999994</c:v>
                </c:pt>
                <c:pt idx="1010" formatCode="General">
                  <c:v>8.0162162160000001</c:v>
                </c:pt>
                <c:pt idx="1011" formatCode="General">
                  <c:v>8.0324324320000002</c:v>
                </c:pt>
                <c:pt idx="1012" formatCode="General">
                  <c:v>8.0486486490000004</c:v>
                </c:pt>
                <c:pt idx="1013" formatCode="General">
                  <c:v>8.0978260869999996</c:v>
                </c:pt>
                <c:pt idx="1014" formatCode="General">
                  <c:v>8.2032967029999995</c:v>
                </c:pt>
                <c:pt idx="1015" formatCode="General">
                  <c:v>8.2596685080000007</c:v>
                </c:pt>
                <c:pt idx="1016" formatCode="General">
                  <c:v>8.3575418989999992</c:v>
                </c:pt>
                <c:pt idx="1017" formatCode="General">
                  <c:v>8.4101123599999994</c:v>
                </c:pt>
                <c:pt idx="1018" formatCode="General">
                  <c:v>8.4802259889999991</c:v>
                </c:pt>
                <c:pt idx="1019" formatCode="General">
                  <c:v>8.5771428570000001</c:v>
                </c:pt>
                <c:pt idx="1020" formatCode="General">
                  <c:v>8.7836257310000008</c:v>
                </c:pt>
                <c:pt idx="1021" formatCode="General">
                  <c:v>9.0179640719999998</c:v>
                </c:pt>
                <c:pt idx="1022" formatCode="General">
                  <c:v>9.0239520960000004</c:v>
                </c:pt>
                <c:pt idx="1023" formatCode="General">
                  <c:v>9.1890243900000002</c:v>
                </c:pt>
                <c:pt idx="1024" formatCode="General">
                  <c:v>9.3086419750000005</c:v>
                </c:pt>
                <c:pt idx="1025" formatCode="General">
                  <c:v>9.4312500000000004</c:v>
                </c:pt>
                <c:pt idx="1026" formatCode="General">
                  <c:v>9.4375</c:v>
                </c:pt>
                <c:pt idx="1027" formatCode="General">
                  <c:v>9.4499999999999993</c:v>
                </c:pt>
                <c:pt idx="1028" formatCode="General">
                  <c:v>9.5886075949999992</c:v>
                </c:pt>
                <c:pt idx="1029" formatCode="General">
                  <c:v>9.7741935479999995</c:v>
                </c:pt>
                <c:pt idx="1030" formatCode="General">
                  <c:v>9.8441558439999994</c:v>
                </c:pt>
                <c:pt idx="1031" formatCode="General">
                  <c:v>10.174496639999999</c:v>
                </c:pt>
                <c:pt idx="1032" formatCode="General">
                  <c:v>10.24324324</c:v>
                </c:pt>
                <c:pt idx="1033" formatCode="General">
                  <c:v>10.455172409999999</c:v>
                </c:pt>
                <c:pt idx="1034" formatCode="General">
                  <c:v>10.462068970000001</c:v>
                </c:pt>
                <c:pt idx="1035" formatCode="General">
                  <c:v>10.54861111</c:v>
                </c:pt>
                <c:pt idx="1036" formatCode="General">
                  <c:v>10.62937063</c:v>
                </c:pt>
                <c:pt idx="1037" formatCode="General">
                  <c:v>10.64335664</c:v>
                </c:pt>
                <c:pt idx="1038" formatCode="General">
                  <c:v>10.650349650000001</c:v>
                </c:pt>
                <c:pt idx="1039" formatCode="General">
                  <c:v>10.80851064</c:v>
                </c:pt>
                <c:pt idx="1040" formatCode="General">
                  <c:v>10.9</c:v>
                </c:pt>
                <c:pt idx="1041" formatCode="General">
                  <c:v>10.92857143</c:v>
                </c:pt>
                <c:pt idx="1042" formatCode="General">
                  <c:v>11.03597122</c:v>
                </c:pt>
                <c:pt idx="1043" formatCode="General">
                  <c:v>11.03597122</c:v>
                </c:pt>
                <c:pt idx="1044" formatCode="General">
                  <c:v>11.05755396</c:v>
                </c:pt>
                <c:pt idx="1045" formatCode="General">
                  <c:v>11.233576640000001</c:v>
                </c:pt>
                <c:pt idx="1046" formatCode="General">
                  <c:v>11.58646617</c:v>
                </c:pt>
                <c:pt idx="1047" formatCode="General">
                  <c:v>11.763358780000001</c:v>
                </c:pt>
                <c:pt idx="1048" formatCode="General">
                  <c:v>11.94573643</c:v>
                </c:pt>
                <c:pt idx="1049" formatCode="General">
                  <c:v>12.0546875</c:v>
                </c:pt>
                <c:pt idx="1050" formatCode="General">
                  <c:v>12.368</c:v>
                </c:pt>
                <c:pt idx="1051" formatCode="General">
                  <c:v>12.47580645</c:v>
                </c:pt>
                <c:pt idx="1052" formatCode="General">
                  <c:v>12.721311480000001</c:v>
                </c:pt>
                <c:pt idx="1053" formatCode="General">
                  <c:v>12.94166667</c:v>
                </c:pt>
                <c:pt idx="1054" formatCode="General">
                  <c:v>13.07563025</c:v>
                </c:pt>
                <c:pt idx="1055" formatCode="General">
                  <c:v>13.18644068</c:v>
                </c:pt>
                <c:pt idx="1056" formatCode="General">
                  <c:v>13.194915249999999</c:v>
                </c:pt>
                <c:pt idx="1057" formatCode="General">
                  <c:v>13.431034479999999</c:v>
                </c:pt>
                <c:pt idx="1058" formatCode="General">
                  <c:v>13.431034479999999</c:v>
                </c:pt>
                <c:pt idx="1059" formatCode="General">
                  <c:v>13.431034479999999</c:v>
                </c:pt>
                <c:pt idx="1060" formatCode="General">
                  <c:v>13.448275860000001</c:v>
                </c:pt>
                <c:pt idx="1061" formatCode="General">
                  <c:v>13.69298246</c:v>
                </c:pt>
                <c:pt idx="1062" formatCode="General">
                  <c:v>13.69298246</c:v>
                </c:pt>
                <c:pt idx="1063" formatCode="General">
                  <c:v>13.823008850000001</c:v>
                </c:pt>
                <c:pt idx="1064" formatCode="General">
                  <c:v>14.072072070000001</c:v>
                </c:pt>
                <c:pt idx="1065" formatCode="General">
                  <c:v>14.072072070000001</c:v>
                </c:pt>
                <c:pt idx="1066" formatCode="General">
                  <c:v>14.09009009</c:v>
                </c:pt>
                <c:pt idx="1067" formatCode="General">
                  <c:v>14.126126129999999</c:v>
                </c:pt>
                <c:pt idx="1068" formatCode="General">
                  <c:v>14.272727270000001</c:v>
                </c:pt>
                <c:pt idx="1069" formatCode="General">
                  <c:v>14.42201835</c:v>
                </c:pt>
                <c:pt idx="1070" formatCode="General">
                  <c:v>14.56481481</c:v>
                </c:pt>
                <c:pt idx="1071" formatCode="General">
                  <c:v>14.728971960000001</c:v>
                </c:pt>
                <c:pt idx="1072" formatCode="General">
                  <c:v>14.738317759999999</c:v>
                </c:pt>
                <c:pt idx="1073" formatCode="General">
                  <c:v>15.330097090000001</c:v>
                </c:pt>
                <c:pt idx="1074" formatCode="General">
                  <c:v>15.5</c:v>
                </c:pt>
                <c:pt idx="1075" formatCode="General">
                  <c:v>15.50980392</c:v>
                </c:pt>
                <c:pt idx="1076" formatCode="General">
                  <c:v>15.519607840000001</c:v>
                </c:pt>
                <c:pt idx="1077" formatCode="General">
                  <c:v>15.67326733</c:v>
                </c:pt>
                <c:pt idx="1078" formatCode="General">
                  <c:v>15.85</c:v>
                </c:pt>
                <c:pt idx="1079" formatCode="General">
                  <c:v>16.173469390000001</c:v>
                </c:pt>
                <c:pt idx="1080" formatCode="General">
                  <c:v>16.173469390000001</c:v>
                </c:pt>
                <c:pt idx="1081" formatCode="General">
                  <c:v>16.173469390000001</c:v>
                </c:pt>
                <c:pt idx="1082" formatCode="General">
                  <c:v>16.53125</c:v>
                </c:pt>
                <c:pt idx="1083" formatCode="General">
                  <c:v>16.53125</c:v>
                </c:pt>
                <c:pt idx="1084" formatCode="General">
                  <c:v>16.541666670000001</c:v>
                </c:pt>
                <c:pt idx="1085" formatCode="General">
                  <c:v>16.5625</c:v>
                </c:pt>
                <c:pt idx="1086" formatCode="General">
                  <c:v>16.5625</c:v>
                </c:pt>
                <c:pt idx="1087" formatCode="General">
                  <c:v>17.096774190000001</c:v>
                </c:pt>
                <c:pt idx="1088" formatCode="General">
                  <c:v>17.096774190000001</c:v>
                </c:pt>
                <c:pt idx="1089" formatCode="General">
                  <c:v>17.483516479999999</c:v>
                </c:pt>
                <c:pt idx="1090" formatCode="General">
                  <c:v>17.688888890000001</c:v>
                </c:pt>
                <c:pt idx="1091" formatCode="General">
                  <c:v>17.7</c:v>
                </c:pt>
                <c:pt idx="1092" formatCode="General">
                  <c:v>17.910112359999999</c:v>
                </c:pt>
                <c:pt idx="1093" formatCode="General">
                  <c:v>17.910112359999999</c:v>
                </c:pt>
                <c:pt idx="1094" formatCode="General">
                  <c:v>17.95505618</c:v>
                </c:pt>
                <c:pt idx="1095" formatCode="General">
                  <c:v>18.37931034</c:v>
                </c:pt>
                <c:pt idx="1096" formatCode="General">
                  <c:v>18.593023259999999</c:v>
                </c:pt>
                <c:pt idx="1097" formatCode="General">
                  <c:v>19.5</c:v>
                </c:pt>
                <c:pt idx="1098" formatCode="General">
                  <c:v>19.753086419999999</c:v>
                </c:pt>
                <c:pt idx="1099" formatCode="General">
                  <c:v>19.765432100000002</c:v>
                </c:pt>
                <c:pt idx="1100" formatCode="General">
                  <c:v>19.79012346</c:v>
                </c:pt>
                <c:pt idx="1101" formatCode="General">
                  <c:v>20.551282050000001</c:v>
                </c:pt>
                <c:pt idx="1102" formatCode="General">
                  <c:v>20.551282050000001</c:v>
                </c:pt>
                <c:pt idx="1103" formatCode="General">
                  <c:v>20.57692308</c:v>
                </c:pt>
                <c:pt idx="1104" formatCode="General">
                  <c:v>20.57692308</c:v>
                </c:pt>
                <c:pt idx="1105" formatCode="General">
                  <c:v>20.57692308</c:v>
                </c:pt>
                <c:pt idx="1106" formatCode="General">
                  <c:v>21.68918919</c:v>
                </c:pt>
                <c:pt idx="1107" formatCode="General">
                  <c:v>21.98630137</c:v>
                </c:pt>
                <c:pt idx="1108" formatCode="General">
                  <c:v>22.027397260000001</c:v>
                </c:pt>
                <c:pt idx="1109" formatCode="General">
                  <c:v>22.333333329999999</c:v>
                </c:pt>
                <c:pt idx="1110" formatCode="General">
                  <c:v>23</c:v>
                </c:pt>
                <c:pt idx="1111" formatCode="General">
                  <c:v>23.347826090000002</c:v>
                </c:pt>
                <c:pt idx="1112" formatCode="General">
                  <c:v>23.347826090000002</c:v>
                </c:pt>
                <c:pt idx="1113" formatCode="General">
                  <c:v>23.36231884</c:v>
                </c:pt>
                <c:pt idx="1114" formatCode="General">
                  <c:v>23.36231884</c:v>
                </c:pt>
                <c:pt idx="1115" formatCode="General">
                  <c:v>24.059701489999998</c:v>
                </c:pt>
                <c:pt idx="1116" formatCode="General">
                  <c:v>24.454545450000001</c:v>
                </c:pt>
                <c:pt idx="1117" formatCode="General">
                  <c:v>24.469696970000001</c:v>
                </c:pt>
                <c:pt idx="1118" formatCode="General">
                  <c:v>24.530303029999999</c:v>
                </c:pt>
                <c:pt idx="1119" formatCode="General">
                  <c:v>24.92307692</c:v>
                </c:pt>
                <c:pt idx="1120" formatCode="General">
                  <c:v>24.92307692</c:v>
                </c:pt>
                <c:pt idx="1121" formatCode="General">
                  <c:v>24.92307692</c:v>
                </c:pt>
                <c:pt idx="1122" formatCode="General">
                  <c:v>24.969230769999999</c:v>
                </c:pt>
                <c:pt idx="1123" formatCode="General">
                  <c:v>24.969230769999999</c:v>
                </c:pt>
                <c:pt idx="1124" formatCode="General">
                  <c:v>24.969230769999999</c:v>
                </c:pt>
                <c:pt idx="1125" formatCode="General">
                  <c:v>24.969230769999999</c:v>
                </c:pt>
                <c:pt idx="1126" formatCode="General">
                  <c:v>24.969230769999999</c:v>
                </c:pt>
                <c:pt idx="1127" formatCode="General">
                  <c:v>25.030769230000001</c:v>
                </c:pt>
                <c:pt idx="1128" formatCode="General">
                  <c:v>25.04615385</c:v>
                </c:pt>
                <c:pt idx="1129" formatCode="General">
                  <c:v>25.04615385</c:v>
                </c:pt>
                <c:pt idx="1130" formatCode="General">
                  <c:v>25.061538460000001</c:v>
                </c:pt>
                <c:pt idx="1131" formatCode="General">
                  <c:v>25.484375</c:v>
                </c:pt>
                <c:pt idx="1132" formatCode="General">
                  <c:v>25.9047619</c:v>
                </c:pt>
                <c:pt idx="1133" formatCode="General">
                  <c:v>26.75409836</c:v>
                </c:pt>
                <c:pt idx="1134" formatCode="General">
                  <c:v>26.75409836</c:v>
                </c:pt>
                <c:pt idx="1135" formatCode="General">
                  <c:v>26.75409836</c:v>
                </c:pt>
                <c:pt idx="1136" formatCode="General">
                  <c:v>26.786885250000001</c:v>
                </c:pt>
                <c:pt idx="1137" formatCode="General">
                  <c:v>26.803278689999999</c:v>
                </c:pt>
                <c:pt idx="1138" formatCode="General">
                  <c:v>26.803278689999999</c:v>
                </c:pt>
                <c:pt idx="1139" formatCode="General">
                  <c:v>27.71186441</c:v>
                </c:pt>
                <c:pt idx="1140" formatCode="General">
                  <c:v>27.728813559999999</c:v>
                </c:pt>
                <c:pt idx="1141" formatCode="General">
                  <c:v>28.20689655</c:v>
                </c:pt>
                <c:pt idx="1142" formatCode="General">
                  <c:v>28.20689655</c:v>
                </c:pt>
                <c:pt idx="1143" formatCode="General">
                  <c:v>28.701754390000001</c:v>
                </c:pt>
                <c:pt idx="1144" formatCode="General">
                  <c:v>28.701754390000001</c:v>
                </c:pt>
                <c:pt idx="1145" formatCode="General">
                  <c:v>28.701754390000001</c:v>
                </c:pt>
                <c:pt idx="1146" formatCode="General">
                  <c:v>28.701754390000001</c:v>
                </c:pt>
                <c:pt idx="1147" formatCode="General">
                  <c:v>28.701754390000001</c:v>
                </c:pt>
                <c:pt idx="1148" formatCode="General">
                  <c:v>28.701754390000001</c:v>
                </c:pt>
                <c:pt idx="1149" formatCode="General">
                  <c:v>29.214285709999999</c:v>
                </c:pt>
                <c:pt idx="1150" formatCode="General">
                  <c:v>29.214285709999999</c:v>
                </c:pt>
                <c:pt idx="1151" formatCode="General">
                  <c:v>29.214285709999999</c:v>
                </c:pt>
                <c:pt idx="1152" formatCode="General">
                  <c:v>29.23214286</c:v>
                </c:pt>
                <c:pt idx="1153" formatCode="General">
                  <c:v>29.781818179999998</c:v>
                </c:pt>
                <c:pt idx="1154" formatCode="General">
                  <c:v>30.943396230000001</c:v>
                </c:pt>
                <c:pt idx="1155" formatCode="General">
                  <c:v>30.943396230000001</c:v>
                </c:pt>
                <c:pt idx="1156" formatCode="General">
                  <c:v>31.53846154</c:v>
                </c:pt>
                <c:pt idx="1157" formatCode="General">
                  <c:v>31.53846154</c:v>
                </c:pt>
                <c:pt idx="1158" formatCode="General">
                  <c:v>31.53846154</c:v>
                </c:pt>
                <c:pt idx="1159" formatCode="General">
                  <c:v>31.53846154</c:v>
                </c:pt>
                <c:pt idx="1160" formatCode="General">
                  <c:v>31.57692308</c:v>
                </c:pt>
                <c:pt idx="1161" formatCode="General">
                  <c:v>31.57692308</c:v>
                </c:pt>
                <c:pt idx="1162" formatCode="General">
                  <c:v>31.59615385</c:v>
                </c:pt>
                <c:pt idx="1163" formatCode="General">
                  <c:v>31.59615385</c:v>
                </c:pt>
                <c:pt idx="1164" formatCode="General">
                  <c:v>32.235294119999999</c:v>
                </c:pt>
                <c:pt idx="1165" formatCode="General">
                  <c:v>32.235294119999999</c:v>
                </c:pt>
                <c:pt idx="1166" formatCode="General">
                  <c:v>32.235294119999999</c:v>
                </c:pt>
                <c:pt idx="1167" formatCode="General">
                  <c:v>32.235294119999999</c:v>
                </c:pt>
                <c:pt idx="1168" formatCode="General">
                  <c:v>32.235294119999999</c:v>
                </c:pt>
                <c:pt idx="1169" formatCode="General">
                  <c:v>32.235294119999999</c:v>
                </c:pt>
                <c:pt idx="1170" formatCode="General">
                  <c:v>32.254901959999998</c:v>
                </c:pt>
                <c:pt idx="1171" formatCode="General">
                  <c:v>33.571428570000002</c:v>
                </c:pt>
                <c:pt idx="1172" formatCode="General">
                  <c:v>33.571428570000002</c:v>
                </c:pt>
                <c:pt idx="1173" formatCode="General">
                  <c:v>33.571428570000002</c:v>
                </c:pt>
                <c:pt idx="1174" formatCode="General">
                  <c:v>33.591836729999997</c:v>
                </c:pt>
                <c:pt idx="1175" formatCode="General">
                  <c:v>33.632653060000003</c:v>
                </c:pt>
                <c:pt idx="1176" formatCode="General">
                  <c:v>35.06382979</c:v>
                </c:pt>
                <c:pt idx="1177" formatCode="General">
                  <c:v>35.085106379999999</c:v>
                </c:pt>
                <c:pt idx="1178" formatCode="General">
                  <c:v>35.847826089999998</c:v>
                </c:pt>
                <c:pt idx="1179" formatCode="General">
                  <c:v>35.847826089999998</c:v>
                </c:pt>
                <c:pt idx="1180" formatCode="General">
                  <c:v>35.847826089999998</c:v>
                </c:pt>
                <c:pt idx="1181" formatCode="General">
                  <c:v>35.847826089999998</c:v>
                </c:pt>
                <c:pt idx="1182" formatCode="General">
                  <c:v>35.847826089999998</c:v>
                </c:pt>
                <c:pt idx="1183" formatCode="General">
                  <c:v>35.847826089999998</c:v>
                </c:pt>
                <c:pt idx="1184" formatCode="General">
                  <c:v>35.847826089999998</c:v>
                </c:pt>
                <c:pt idx="1185" formatCode="General">
                  <c:v>35.869565219999998</c:v>
                </c:pt>
                <c:pt idx="1186" formatCode="General">
                  <c:v>35.869565219999998</c:v>
                </c:pt>
                <c:pt idx="1187" formatCode="General">
                  <c:v>35.869565219999998</c:v>
                </c:pt>
                <c:pt idx="1188" formatCode="General">
                  <c:v>36.666666669999998</c:v>
                </c:pt>
                <c:pt idx="1189" formatCode="General">
                  <c:v>36.666666669999998</c:v>
                </c:pt>
                <c:pt idx="1190" formatCode="General">
                  <c:v>38.372093020000001</c:v>
                </c:pt>
                <c:pt idx="1191" formatCode="General">
                  <c:v>38.372093020000001</c:v>
                </c:pt>
                <c:pt idx="1192" formatCode="General">
                  <c:v>40.292682929999998</c:v>
                </c:pt>
                <c:pt idx="1193" formatCode="General">
                  <c:v>40.292682929999998</c:v>
                </c:pt>
                <c:pt idx="1194" formatCode="General">
                  <c:v>41.3</c:v>
                </c:pt>
                <c:pt idx="1195" formatCode="General">
                  <c:v>41.3</c:v>
                </c:pt>
                <c:pt idx="1196" formatCode="General">
                  <c:v>41.3</c:v>
                </c:pt>
                <c:pt idx="1197" formatCode="General">
                  <c:v>41.35</c:v>
                </c:pt>
                <c:pt idx="1198" formatCode="General">
                  <c:v>41.35</c:v>
                </c:pt>
                <c:pt idx="1199" formatCode="General">
                  <c:v>42.435897439999998</c:v>
                </c:pt>
                <c:pt idx="1200" formatCode="General">
                  <c:v>42.435897439999998</c:v>
                </c:pt>
                <c:pt idx="1201" formatCode="General">
                  <c:v>42.435897439999998</c:v>
                </c:pt>
                <c:pt idx="1202" formatCode="General">
                  <c:v>42.435897439999998</c:v>
                </c:pt>
                <c:pt idx="1203" formatCode="General">
                  <c:v>43.552631580000003</c:v>
                </c:pt>
                <c:pt idx="1204" formatCode="General">
                  <c:v>43.552631580000003</c:v>
                </c:pt>
                <c:pt idx="1205" formatCode="General">
                  <c:v>43.552631580000003</c:v>
                </c:pt>
                <c:pt idx="1206" formatCode="General">
                  <c:v>43.552631580000003</c:v>
                </c:pt>
                <c:pt idx="1207" formatCode="General">
                  <c:v>43.552631580000003</c:v>
                </c:pt>
                <c:pt idx="1208" formatCode="General">
                  <c:v>43.552631580000003</c:v>
                </c:pt>
                <c:pt idx="1209" formatCode="General">
                  <c:v>43.578947370000002</c:v>
                </c:pt>
                <c:pt idx="1210" formatCode="General">
                  <c:v>43.578947370000002</c:v>
                </c:pt>
                <c:pt idx="1211" formatCode="General">
                  <c:v>44.81081081</c:v>
                </c:pt>
                <c:pt idx="1212" formatCode="General">
                  <c:v>44.81081081</c:v>
                </c:pt>
                <c:pt idx="1213" formatCode="General">
                  <c:v>46.111111110000003</c:v>
                </c:pt>
                <c:pt idx="1214" formatCode="General">
                  <c:v>46.111111110000003</c:v>
                </c:pt>
                <c:pt idx="1215" formatCode="General">
                  <c:v>46.138888889999997</c:v>
                </c:pt>
                <c:pt idx="1216" formatCode="General">
                  <c:v>46.138888889999997</c:v>
                </c:pt>
                <c:pt idx="1217" formatCode="General">
                  <c:v>46.138888889999997</c:v>
                </c:pt>
                <c:pt idx="1218" formatCode="General">
                  <c:v>47.457142859999998</c:v>
                </c:pt>
                <c:pt idx="1219" formatCode="General">
                  <c:v>47.457142859999998</c:v>
                </c:pt>
                <c:pt idx="1220" formatCode="General">
                  <c:v>47.485714289999997</c:v>
                </c:pt>
                <c:pt idx="1221" formatCode="General">
                  <c:v>47.485714289999997</c:v>
                </c:pt>
                <c:pt idx="1222" formatCode="General">
                  <c:v>47.485714289999997</c:v>
                </c:pt>
                <c:pt idx="1223" formatCode="General">
                  <c:v>48.882352939999997</c:v>
                </c:pt>
                <c:pt idx="1224" formatCode="General">
                  <c:v>48.91176471</c:v>
                </c:pt>
                <c:pt idx="1225" formatCode="General">
                  <c:v>48.91176471</c:v>
                </c:pt>
                <c:pt idx="1226" formatCode="General">
                  <c:v>48.91176471</c:v>
                </c:pt>
                <c:pt idx="1227" formatCode="General">
                  <c:v>48.91176471</c:v>
                </c:pt>
                <c:pt idx="1228" formatCode="General">
                  <c:v>48.91176471</c:v>
                </c:pt>
                <c:pt idx="1229" formatCode="General">
                  <c:v>50.39393939</c:v>
                </c:pt>
                <c:pt idx="1230" formatCode="General">
                  <c:v>50.39393939</c:v>
                </c:pt>
                <c:pt idx="1231" formatCode="General">
                  <c:v>50.39393939</c:v>
                </c:pt>
                <c:pt idx="1232" formatCode="General">
                  <c:v>50.424242419999999</c:v>
                </c:pt>
                <c:pt idx="1233" formatCode="General">
                  <c:v>50.424242419999999</c:v>
                </c:pt>
                <c:pt idx="1234" formatCode="General">
                  <c:v>50.454545449999998</c:v>
                </c:pt>
                <c:pt idx="1235" formatCode="General">
                  <c:v>50.454545449999998</c:v>
                </c:pt>
                <c:pt idx="1236" formatCode="General">
                  <c:v>50.454545449999998</c:v>
                </c:pt>
                <c:pt idx="1237" formatCode="General">
                  <c:v>50.454545449999998</c:v>
                </c:pt>
                <c:pt idx="1238" formatCode="General">
                  <c:v>50.454545449999998</c:v>
                </c:pt>
                <c:pt idx="1239" formatCode="General">
                  <c:v>50.484848479999997</c:v>
                </c:pt>
                <c:pt idx="1240" formatCode="General">
                  <c:v>50.484848479999997</c:v>
                </c:pt>
                <c:pt idx="1241" formatCode="General">
                  <c:v>52.0625</c:v>
                </c:pt>
                <c:pt idx="1242" formatCode="General">
                  <c:v>52.0625</c:v>
                </c:pt>
                <c:pt idx="1243" formatCode="General">
                  <c:v>52.0625</c:v>
                </c:pt>
                <c:pt idx="1244" formatCode="General">
                  <c:v>52.09375</c:v>
                </c:pt>
                <c:pt idx="1245" formatCode="General">
                  <c:v>52.09375</c:v>
                </c:pt>
                <c:pt idx="1246" formatCode="General">
                  <c:v>53.77419355</c:v>
                </c:pt>
                <c:pt idx="1247" formatCode="General">
                  <c:v>53.77419355</c:v>
                </c:pt>
                <c:pt idx="1248" formatCode="General">
                  <c:v>53.77419355</c:v>
                </c:pt>
                <c:pt idx="1249" formatCode="General">
                  <c:v>53.77419355</c:v>
                </c:pt>
                <c:pt idx="1250" formatCode="General">
                  <c:v>53.806451610000003</c:v>
                </c:pt>
                <c:pt idx="1251" formatCode="General">
                  <c:v>53.806451610000003</c:v>
                </c:pt>
                <c:pt idx="1252" formatCode="General">
                  <c:v>53.806451610000003</c:v>
                </c:pt>
                <c:pt idx="1253" formatCode="General">
                  <c:v>55.6</c:v>
                </c:pt>
                <c:pt idx="1254" formatCode="General">
                  <c:v>55.6</c:v>
                </c:pt>
                <c:pt idx="1255" formatCode="General">
                  <c:v>55.6</c:v>
                </c:pt>
                <c:pt idx="1256" formatCode="General">
                  <c:v>55.6</c:v>
                </c:pt>
                <c:pt idx="1257" formatCode="General">
                  <c:v>55.6</c:v>
                </c:pt>
                <c:pt idx="1258" formatCode="General">
                  <c:v>55.6</c:v>
                </c:pt>
                <c:pt idx="1259" formatCode="General">
                  <c:v>55.6</c:v>
                </c:pt>
                <c:pt idx="1260" formatCode="General">
                  <c:v>55.6</c:v>
                </c:pt>
                <c:pt idx="1261" formatCode="General">
                  <c:v>55.6</c:v>
                </c:pt>
                <c:pt idx="1262" formatCode="General">
                  <c:v>55.633333329999999</c:v>
                </c:pt>
                <c:pt idx="1263" formatCode="General">
                  <c:v>55.633333329999999</c:v>
                </c:pt>
                <c:pt idx="1264" formatCode="General">
                  <c:v>55.633333329999999</c:v>
                </c:pt>
                <c:pt idx="1265" formatCode="General">
                  <c:v>55.633333329999999</c:v>
                </c:pt>
                <c:pt idx="1266" formatCode="General">
                  <c:v>57.551724139999997</c:v>
                </c:pt>
                <c:pt idx="1267" formatCode="General">
                  <c:v>57.586206900000001</c:v>
                </c:pt>
                <c:pt idx="1268" formatCode="General">
                  <c:v>57.586206900000001</c:v>
                </c:pt>
                <c:pt idx="1269" formatCode="General">
                  <c:v>59.642857139999997</c:v>
                </c:pt>
                <c:pt idx="1270" formatCode="General">
                  <c:v>59.642857139999997</c:v>
                </c:pt>
                <c:pt idx="1271" formatCode="General">
                  <c:v>59.642857139999997</c:v>
                </c:pt>
                <c:pt idx="1272" formatCode="General">
                  <c:v>59.642857139999997</c:v>
                </c:pt>
                <c:pt idx="1273" formatCode="General">
                  <c:v>59.642857139999997</c:v>
                </c:pt>
                <c:pt idx="1274" formatCode="General">
                  <c:v>59.678571429999998</c:v>
                </c:pt>
                <c:pt idx="1275" formatCode="General">
                  <c:v>61.888888889999997</c:v>
                </c:pt>
                <c:pt idx="1276" formatCode="General">
                  <c:v>61.888888889999997</c:v>
                </c:pt>
                <c:pt idx="1277" formatCode="General">
                  <c:v>61.888888889999997</c:v>
                </c:pt>
                <c:pt idx="1278" formatCode="General">
                  <c:v>61.888888889999997</c:v>
                </c:pt>
                <c:pt idx="1279" formatCode="General">
                  <c:v>61.888888889999997</c:v>
                </c:pt>
                <c:pt idx="1280" formatCode="General">
                  <c:v>61.888888889999997</c:v>
                </c:pt>
                <c:pt idx="1281" formatCode="General">
                  <c:v>61.888888889999997</c:v>
                </c:pt>
                <c:pt idx="1282" formatCode="General">
                  <c:v>61.888888889999997</c:v>
                </c:pt>
                <c:pt idx="1283" formatCode="General">
                  <c:v>64.269230769999993</c:v>
                </c:pt>
                <c:pt idx="1284" formatCode="General">
                  <c:v>64.269230769999993</c:v>
                </c:pt>
                <c:pt idx="1285" formatCode="General">
                  <c:v>64.269230769999993</c:v>
                </c:pt>
                <c:pt idx="1286" formatCode="General">
                  <c:v>66.84</c:v>
                </c:pt>
                <c:pt idx="1287" formatCode="General">
                  <c:v>66.88</c:v>
                </c:pt>
                <c:pt idx="1288" formatCode="General">
                  <c:v>66.88</c:v>
                </c:pt>
                <c:pt idx="1289" formatCode="General">
                  <c:v>66.88</c:v>
                </c:pt>
                <c:pt idx="1290" formatCode="General">
                  <c:v>66.92</c:v>
                </c:pt>
                <c:pt idx="1291" formatCode="General">
                  <c:v>66.92</c:v>
                </c:pt>
                <c:pt idx="1292" formatCode="General">
                  <c:v>66.92</c:v>
                </c:pt>
                <c:pt idx="1293" formatCode="General">
                  <c:v>66.92</c:v>
                </c:pt>
                <c:pt idx="1294" formatCode="General">
                  <c:v>66.92</c:v>
                </c:pt>
                <c:pt idx="1295" formatCode="General">
                  <c:v>66.92</c:v>
                </c:pt>
                <c:pt idx="1296" formatCode="General">
                  <c:v>66.959999999999994</c:v>
                </c:pt>
                <c:pt idx="1297" formatCode="General">
                  <c:v>66.959999999999994</c:v>
                </c:pt>
                <c:pt idx="1298" formatCode="General">
                  <c:v>69.75</c:v>
                </c:pt>
                <c:pt idx="1299" formatCode="General">
                  <c:v>72.782608699999997</c:v>
                </c:pt>
                <c:pt idx="1300" formatCode="General">
                  <c:v>72.782608699999997</c:v>
                </c:pt>
                <c:pt idx="1301" formatCode="General">
                  <c:v>72.782608699999997</c:v>
                </c:pt>
                <c:pt idx="1302" formatCode="General">
                  <c:v>72.782608699999997</c:v>
                </c:pt>
                <c:pt idx="1303" formatCode="General">
                  <c:v>72.782608699999997</c:v>
                </c:pt>
                <c:pt idx="1304" formatCode="General">
                  <c:v>72.826086959999998</c:v>
                </c:pt>
                <c:pt idx="1305" formatCode="General">
                  <c:v>72.826086959999998</c:v>
                </c:pt>
                <c:pt idx="1306" formatCode="General">
                  <c:v>72.826086959999998</c:v>
                </c:pt>
                <c:pt idx="1307" formatCode="General">
                  <c:v>76.181818179999993</c:v>
                </c:pt>
                <c:pt idx="1308" formatCode="General">
                  <c:v>76.181818179999993</c:v>
                </c:pt>
                <c:pt idx="1309" formatCode="General">
                  <c:v>76.181818179999993</c:v>
                </c:pt>
                <c:pt idx="1310" formatCode="General">
                  <c:v>76.181818179999993</c:v>
                </c:pt>
                <c:pt idx="1311" formatCode="General">
                  <c:v>76.181818179999993</c:v>
                </c:pt>
                <c:pt idx="1312" formatCode="General">
                  <c:v>76.181818179999993</c:v>
                </c:pt>
                <c:pt idx="1313" formatCode="General">
                  <c:v>76.181818179999993</c:v>
                </c:pt>
                <c:pt idx="1314" formatCode="General">
                  <c:v>76.181818179999993</c:v>
                </c:pt>
                <c:pt idx="1315" formatCode="General">
                  <c:v>76.181818179999993</c:v>
                </c:pt>
                <c:pt idx="1316" formatCode="General">
                  <c:v>76.181818179999993</c:v>
                </c:pt>
                <c:pt idx="1317" formatCode="General">
                  <c:v>76.181818179999993</c:v>
                </c:pt>
                <c:pt idx="1318" formatCode="General">
                  <c:v>76.181818179999993</c:v>
                </c:pt>
                <c:pt idx="1319" formatCode="General">
                  <c:v>76.227272729999996</c:v>
                </c:pt>
                <c:pt idx="1320" formatCode="General">
                  <c:v>76.272727270000004</c:v>
                </c:pt>
                <c:pt idx="1321" formatCode="General">
                  <c:v>76.272727270000004</c:v>
                </c:pt>
                <c:pt idx="1322" formatCode="General">
                  <c:v>76.272727270000004</c:v>
                </c:pt>
                <c:pt idx="1323" formatCode="General">
                  <c:v>76.272727270000004</c:v>
                </c:pt>
                <c:pt idx="1324" formatCode="General">
                  <c:v>76.272727270000004</c:v>
                </c:pt>
                <c:pt idx="1325" formatCode="General">
                  <c:v>76.272727270000004</c:v>
                </c:pt>
                <c:pt idx="1326" formatCode="General">
                  <c:v>76.272727270000004</c:v>
                </c:pt>
                <c:pt idx="1327" formatCode="General">
                  <c:v>76.272727270000004</c:v>
                </c:pt>
                <c:pt idx="1328" formatCode="General">
                  <c:v>76.318181820000007</c:v>
                </c:pt>
                <c:pt idx="1329" formatCode="General">
                  <c:v>79.952380950000006</c:v>
                </c:pt>
                <c:pt idx="1330" formatCode="General">
                  <c:v>79.952380950000006</c:v>
                </c:pt>
                <c:pt idx="1331" formatCode="General">
                  <c:v>79.952380950000006</c:v>
                </c:pt>
                <c:pt idx="1332" formatCode="General">
                  <c:v>79.952380950000006</c:v>
                </c:pt>
                <c:pt idx="1333" formatCode="General">
                  <c:v>83.95</c:v>
                </c:pt>
                <c:pt idx="1334" formatCode="General">
                  <c:v>88.368421049999995</c:v>
                </c:pt>
                <c:pt idx="1335" formatCode="General">
                  <c:v>88.368421049999995</c:v>
                </c:pt>
                <c:pt idx="1336" formatCode="General">
                  <c:v>88.368421049999995</c:v>
                </c:pt>
                <c:pt idx="1337" formatCode="General">
                  <c:v>88.368421049999995</c:v>
                </c:pt>
                <c:pt idx="1338" formatCode="General">
                  <c:v>88.368421049999995</c:v>
                </c:pt>
                <c:pt idx="1339" formatCode="General">
                  <c:v>88.368421049999995</c:v>
                </c:pt>
                <c:pt idx="1340" formatCode="General">
                  <c:v>88.368421049999995</c:v>
                </c:pt>
                <c:pt idx="1341" formatCode="General">
                  <c:v>88.368421049999995</c:v>
                </c:pt>
                <c:pt idx="1342" formatCode="General">
                  <c:v>88.368421049999995</c:v>
                </c:pt>
                <c:pt idx="1343" formatCode="General">
                  <c:v>88.368421049999995</c:v>
                </c:pt>
                <c:pt idx="1344" formatCode="General">
                  <c:v>88.368421049999995</c:v>
                </c:pt>
                <c:pt idx="1345" formatCode="General">
                  <c:v>88.368421049999995</c:v>
                </c:pt>
                <c:pt idx="1346" formatCode="General">
                  <c:v>88.368421049999995</c:v>
                </c:pt>
                <c:pt idx="1347" formatCode="General">
                  <c:v>88.368421049999995</c:v>
                </c:pt>
                <c:pt idx="1348" formatCode="General">
                  <c:v>88.368421049999995</c:v>
                </c:pt>
                <c:pt idx="1349" formatCode="General">
                  <c:v>88.368421049999995</c:v>
                </c:pt>
                <c:pt idx="1350" formatCode="General">
                  <c:v>88.421052630000005</c:v>
                </c:pt>
                <c:pt idx="1351" formatCode="General">
                  <c:v>88.421052630000005</c:v>
                </c:pt>
                <c:pt idx="1352" formatCode="General">
                  <c:v>88.421052630000005</c:v>
                </c:pt>
                <c:pt idx="1353" formatCode="General">
                  <c:v>88.421052630000005</c:v>
                </c:pt>
                <c:pt idx="1354" formatCode="General">
                  <c:v>88.473684210000002</c:v>
                </c:pt>
                <c:pt idx="1355" formatCode="General">
                  <c:v>88.526315789999998</c:v>
                </c:pt>
                <c:pt idx="1356" formatCode="General">
                  <c:v>88.526315789999998</c:v>
                </c:pt>
                <c:pt idx="1357" formatCode="General">
                  <c:v>88.526315789999998</c:v>
                </c:pt>
                <c:pt idx="1358" formatCode="General">
                  <c:v>93.444444439999998</c:v>
                </c:pt>
                <c:pt idx="1359" formatCode="General">
                  <c:v>93.444444439999998</c:v>
                </c:pt>
                <c:pt idx="1360" formatCode="General">
                  <c:v>93.444444439999998</c:v>
                </c:pt>
                <c:pt idx="1361" formatCode="General">
                  <c:v>98.941176470000002</c:v>
                </c:pt>
                <c:pt idx="1362" formatCode="General">
                  <c:v>98.941176470000002</c:v>
                </c:pt>
                <c:pt idx="1363" formatCode="General">
                  <c:v>98.941176470000002</c:v>
                </c:pt>
                <c:pt idx="1364" formatCode="General">
                  <c:v>98.941176470000002</c:v>
                </c:pt>
                <c:pt idx="1365" formatCode="General">
                  <c:v>98.941176470000002</c:v>
                </c:pt>
                <c:pt idx="1366" formatCode="General">
                  <c:v>98.941176470000002</c:v>
                </c:pt>
                <c:pt idx="1367" formatCode="General">
                  <c:v>98.941176470000002</c:v>
                </c:pt>
                <c:pt idx="1368" formatCode="General">
                  <c:v>98.941176470000002</c:v>
                </c:pt>
                <c:pt idx="1369" formatCode="General">
                  <c:v>98.941176470000002</c:v>
                </c:pt>
                <c:pt idx="1370" formatCode="General">
                  <c:v>98.941176470000002</c:v>
                </c:pt>
                <c:pt idx="1371" formatCode="General">
                  <c:v>98.941176470000002</c:v>
                </c:pt>
                <c:pt idx="1372" formatCode="General">
                  <c:v>98.941176470000002</c:v>
                </c:pt>
                <c:pt idx="1373" formatCode="General">
                  <c:v>98.941176470000002</c:v>
                </c:pt>
                <c:pt idx="1374" formatCode="General">
                  <c:v>98.941176470000002</c:v>
                </c:pt>
                <c:pt idx="1375" formatCode="General">
                  <c:v>98.941176470000002</c:v>
                </c:pt>
                <c:pt idx="1376" formatCode="General">
                  <c:v>98.941176470000002</c:v>
                </c:pt>
                <c:pt idx="1377" formatCode="General">
                  <c:v>98.941176470000002</c:v>
                </c:pt>
                <c:pt idx="1378" formatCode="General">
                  <c:v>98.941176470000002</c:v>
                </c:pt>
                <c:pt idx="1379" formatCode="General">
                  <c:v>105.1875</c:v>
                </c:pt>
                <c:pt idx="1380" formatCode="General">
                  <c:v>112.2</c:v>
                </c:pt>
                <c:pt idx="1381" formatCode="General">
                  <c:v>112.2</c:v>
                </c:pt>
                <c:pt idx="1382" formatCode="General">
                  <c:v>112.2666667</c:v>
                </c:pt>
                <c:pt idx="1383" formatCode="General">
                  <c:v>112.2666667</c:v>
                </c:pt>
                <c:pt idx="1384" formatCode="General">
                  <c:v>112.2666667</c:v>
                </c:pt>
                <c:pt idx="1385" formatCode="General">
                  <c:v>112.2666667</c:v>
                </c:pt>
                <c:pt idx="1386" formatCode="General">
                  <c:v>112.2666667</c:v>
                </c:pt>
                <c:pt idx="1387" formatCode="General">
                  <c:v>112.2666667</c:v>
                </c:pt>
                <c:pt idx="1388" formatCode="General">
                  <c:v>112.2666667</c:v>
                </c:pt>
                <c:pt idx="1389" formatCode="General">
                  <c:v>112.2666667</c:v>
                </c:pt>
                <c:pt idx="1390" formatCode="General">
                  <c:v>112.2666667</c:v>
                </c:pt>
                <c:pt idx="1391" formatCode="General">
                  <c:v>112.2666667</c:v>
                </c:pt>
                <c:pt idx="1392" formatCode="General">
                  <c:v>112.2666667</c:v>
                </c:pt>
                <c:pt idx="1393" formatCode="General">
                  <c:v>112.2666667</c:v>
                </c:pt>
                <c:pt idx="1394" formatCode="General">
                  <c:v>120.2857143</c:v>
                </c:pt>
                <c:pt idx="1395" formatCode="General">
                  <c:v>120.2857143</c:v>
                </c:pt>
                <c:pt idx="1396" formatCode="General">
                  <c:v>120.2857143</c:v>
                </c:pt>
                <c:pt idx="1397" formatCode="General">
                  <c:v>120.2857143</c:v>
                </c:pt>
                <c:pt idx="1398" formatCode="General">
                  <c:v>120.2857143</c:v>
                </c:pt>
                <c:pt idx="1399" formatCode="General">
                  <c:v>129.53846150000001</c:v>
                </c:pt>
                <c:pt idx="1400" formatCode="General">
                  <c:v>129.6153846</c:v>
                </c:pt>
                <c:pt idx="1401" formatCode="General">
                  <c:v>129.69230769999999</c:v>
                </c:pt>
                <c:pt idx="1402" formatCode="General">
                  <c:v>129.69230769999999</c:v>
                </c:pt>
                <c:pt idx="1403" formatCode="General">
                  <c:v>129.69230769999999</c:v>
                </c:pt>
                <c:pt idx="1404" formatCode="General">
                  <c:v>129.69230769999999</c:v>
                </c:pt>
                <c:pt idx="1405" formatCode="General">
                  <c:v>129.69230769999999</c:v>
                </c:pt>
                <c:pt idx="1406" formatCode="General">
                  <c:v>129.69230769999999</c:v>
                </c:pt>
                <c:pt idx="1407" formatCode="General">
                  <c:v>129.69230769999999</c:v>
                </c:pt>
                <c:pt idx="1408" formatCode="General">
                  <c:v>129.69230769999999</c:v>
                </c:pt>
                <c:pt idx="1409" formatCode="General">
                  <c:v>129.69230769999999</c:v>
                </c:pt>
                <c:pt idx="1410" formatCode="General">
                  <c:v>129.69230769999999</c:v>
                </c:pt>
                <c:pt idx="1411" formatCode="General">
                  <c:v>129.69230769999999</c:v>
                </c:pt>
                <c:pt idx="1412" formatCode="General">
                  <c:v>129.69230769999999</c:v>
                </c:pt>
                <c:pt idx="1413" formatCode="General">
                  <c:v>129.69230769999999</c:v>
                </c:pt>
                <c:pt idx="1414" formatCode="General">
                  <c:v>129.69230769999999</c:v>
                </c:pt>
                <c:pt idx="1415" formatCode="General">
                  <c:v>129.7692308</c:v>
                </c:pt>
                <c:pt idx="1416" formatCode="General">
                  <c:v>129.7692308</c:v>
                </c:pt>
                <c:pt idx="1417" formatCode="General">
                  <c:v>129.7692308</c:v>
                </c:pt>
                <c:pt idx="1418" formatCode="General">
                  <c:v>129.7692308</c:v>
                </c:pt>
                <c:pt idx="1419" formatCode="General">
                  <c:v>129.7692308</c:v>
                </c:pt>
                <c:pt idx="1420" formatCode="General">
                  <c:v>140.66666670000001</c:v>
                </c:pt>
                <c:pt idx="1421" formatCode="General">
                  <c:v>140.66666670000001</c:v>
                </c:pt>
                <c:pt idx="1422" formatCode="General">
                  <c:v>140.66666670000001</c:v>
                </c:pt>
                <c:pt idx="1423" formatCode="General">
                  <c:v>140.66666670000001</c:v>
                </c:pt>
                <c:pt idx="1424" formatCode="General">
                  <c:v>140.66666670000001</c:v>
                </c:pt>
                <c:pt idx="1425" formatCode="General">
                  <c:v>140.66666670000001</c:v>
                </c:pt>
                <c:pt idx="1426" formatCode="General">
                  <c:v>140.66666670000001</c:v>
                </c:pt>
                <c:pt idx="1427" formatCode="General">
                  <c:v>140.66666670000001</c:v>
                </c:pt>
                <c:pt idx="1428" formatCode="General">
                  <c:v>140.66666670000001</c:v>
                </c:pt>
                <c:pt idx="1429" formatCode="General">
                  <c:v>140.66666670000001</c:v>
                </c:pt>
                <c:pt idx="1430" formatCode="General">
                  <c:v>140.66666670000001</c:v>
                </c:pt>
                <c:pt idx="1431" formatCode="General">
                  <c:v>140.66666670000001</c:v>
                </c:pt>
                <c:pt idx="1432" formatCode="General">
                  <c:v>140.66666670000001</c:v>
                </c:pt>
                <c:pt idx="1433" formatCode="General">
                  <c:v>140.66666670000001</c:v>
                </c:pt>
                <c:pt idx="1434" formatCode="General">
                  <c:v>140.66666670000001</c:v>
                </c:pt>
                <c:pt idx="1435" formatCode="General">
                  <c:v>140.66666670000001</c:v>
                </c:pt>
                <c:pt idx="1436" formatCode="General">
                  <c:v>140.66666670000001</c:v>
                </c:pt>
                <c:pt idx="1437" formatCode="General">
                  <c:v>140.66666670000001</c:v>
                </c:pt>
                <c:pt idx="1438" formatCode="General">
                  <c:v>140.66666670000001</c:v>
                </c:pt>
                <c:pt idx="1439" formatCode="General">
                  <c:v>153.45454549999999</c:v>
                </c:pt>
                <c:pt idx="1440" formatCode="General">
                  <c:v>153.45454549999999</c:v>
                </c:pt>
                <c:pt idx="1441" formatCode="General">
                  <c:v>153.54545450000001</c:v>
                </c:pt>
                <c:pt idx="1442" formatCode="General">
                  <c:v>153.54545450000001</c:v>
                </c:pt>
                <c:pt idx="1443" formatCode="General">
                  <c:v>153.54545450000001</c:v>
                </c:pt>
                <c:pt idx="1444" formatCode="General">
                  <c:v>153.54545450000001</c:v>
                </c:pt>
                <c:pt idx="1445" formatCode="General">
                  <c:v>153.54545450000001</c:v>
                </c:pt>
                <c:pt idx="1446" formatCode="General">
                  <c:v>153.54545450000001</c:v>
                </c:pt>
                <c:pt idx="1447" formatCode="General">
                  <c:v>153.54545450000001</c:v>
                </c:pt>
                <c:pt idx="1448" formatCode="General">
                  <c:v>153.54545450000001</c:v>
                </c:pt>
                <c:pt idx="1449" formatCode="General">
                  <c:v>153.54545450000001</c:v>
                </c:pt>
                <c:pt idx="1450" formatCode="General">
                  <c:v>153.54545450000001</c:v>
                </c:pt>
                <c:pt idx="1451" formatCode="General">
                  <c:v>153.54545450000001</c:v>
                </c:pt>
                <c:pt idx="1452" formatCode="General">
                  <c:v>153.54545450000001</c:v>
                </c:pt>
                <c:pt idx="1453" formatCode="General">
                  <c:v>153.54545450000001</c:v>
                </c:pt>
                <c:pt idx="1454" formatCode="General">
                  <c:v>153.54545450000001</c:v>
                </c:pt>
                <c:pt idx="1455" formatCode="General">
                  <c:v>153.54545450000001</c:v>
                </c:pt>
                <c:pt idx="1456" formatCode="General">
                  <c:v>153.54545450000001</c:v>
                </c:pt>
                <c:pt idx="1457" formatCode="General">
                  <c:v>153.54545450000001</c:v>
                </c:pt>
                <c:pt idx="1458" formatCode="General">
                  <c:v>153.54545450000001</c:v>
                </c:pt>
                <c:pt idx="1459" formatCode="General">
                  <c:v>153.54545450000001</c:v>
                </c:pt>
                <c:pt idx="1460" formatCode="General">
                  <c:v>153.63636360000001</c:v>
                </c:pt>
                <c:pt idx="1461" formatCode="General">
                  <c:v>153.63636360000001</c:v>
                </c:pt>
                <c:pt idx="1462" formatCode="General">
                  <c:v>153.63636360000001</c:v>
                </c:pt>
                <c:pt idx="1463" formatCode="General">
                  <c:v>169</c:v>
                </c:pt>
                <c:pt idx="1464" formatCode="General">
                  <c:v>169</c:v>
                </c:pt>
                <c:pt idx="1465" formatCode="General">
                  <c:v>169</c:v>
                </c:pt>
                <c:pt idx="1466" formatCode="General">
                  <c:v>169</c:v>
                </c:pt>
                <c:pt idx="1467" formatCode="General">
                  <c:v>169</c:v>
                </c:pt>
                <c:pt idx="1468" formatCode="General">
                  <c:v>187.7777778</c:v>
                </c:pt>
                <c:pt idx="1469" formatCode="General">
                  <c:v>187.7777778</c:v>
                </c:pt>
                <c:pt idx="1470" formatCode="General">
                  <c:v>187.7777778</c:v>
                </c:pt>
                <c:pt idx="1471" formatCode="General">
                  <c:v>187.7777778</c:v>
                </c:pt>
                <c:pt idx="1472" formatCode="General">
                  <c:v>187.7777778</c:v>
                </c:pt>
                <c:pt idx="1473" formatCode="General">
                  <c:v>187.7777778</c:v>
                </c:pt>
                <c:pt idx="1474" formatCode="General">
                  <c:v>187.7777778</c:v>
                </c:pt>
                <c:pt idx="1475" formatCode="General">
                  <c:v>187.7777778</c:v>
                </c:pt>
                <c:pt idx="1476" formatCode="General">
                  <c:v>187.7777778</c:v>
                </c:pt>
                <c:pt idx="1477" formatCode="General">
                  <c:v>187.7777778</c:v>
                </c:pt>
                <c:pt idx="1478" formatCode="General">
                  <c:v>211.25</c:v>
                </c:pt>
                <c:pt idx="1479" formatCode="General">
                  <c:v>211.25</c:v>
                </c:pt>
                <c:pt idx="1480" formatCode="General">
                  <c:v>211.25</c:v>
                </c:pt>
                <c:pt idx="1481" formatCode="General">
                  <c:v>211.25</c:v>
                </c:pt>
                <c:pt idx="1482" formatCode="General">
                  <c:v>211.25</c:v>
                </c:pt>
                <c:pt idx="1483" formatCode="General">
                  <c:v>211.25</c:v>
                </c:pt>
                <c:pt idx="1484" formatCode="General">
                  <c:v>211.375</c:v>
                </c:pt>
                <c:pt idx="1485" formatCode="General">
                  <c:v>241.57142859999999</c:v>
                </c:pt>
                <c:pt idx="1486" formatCode="General">
                  <c:v>241.57142859999999</c:v>
                </c:pt>
                <c:pt idx="1487" formatCode="General">
                  <c:v>241.57142859999999</c:v>
                </c:pt>
                <c:pt idx="1488" formatCode="General">
                  <c:v>241.57142859999999</c:v>
                </c:pt>
                <c:pt idx="1489" formatCode="General">
                  <c:v>241.7142857</c:v>
                </c:pt>
                <c:pt idx="1490" formatCode="General">
                  <c:v>241.7142857</c:v>
                </c:pt>
                <c:pt idx="1491" formatCode="General">
                  <c:v>241.7142857</c:v>
                </c:pt>
                <c:pt idx="1492" formatCode="General">
                  <c:v>241.7142857</c:v>
                </c:pt>
                <c:pt idx="1493" formatCode="General">
                  <c:v>241.7142857</c:v>
                </c:pt>
                <c:pt idx="1494" formatCode="General">
                  <c:v>241.7142857</c:v>
                </c:pt>
                <c:pt idx="1495" formatCode="General">
                  <c:v>241.7142857</c:v>
                </c:pt>
                <c:pt idx="1496" formatCode="General">
                  <c:v>241.7142857</c:v>
                </c:pt>
                <c:pt idx="1497" formatCode="General">
                  <c:v>241.7142857</c:v>
                </c:pt>
                <c:pt idx="1498" formatCode="General">
                  <c:v>241.7142857</c:v>
                </c:pt>
                <c:pt idx="1499" formatCode="General">
                  <c:v>241.85714290000001</c:v>
                </c:pt>
                <c:pt idx="1500" formatCode="General">
                  <c:v>241.85714290000001</c:v>
                </c:pt>
                <c:pt idx="1501" formatCode="General">
                  <c:v>241.85714290000001</c:v>
                </c:pt>
                <c:pt idx="1502" formatCode="General">
                  <c:v>241.85714290000001</c:v>
                </c:pt>
                <c:pt idx="1503" formatCode="General">
                  <c:v>241.85714290000001</c:v>
                </c:pt>
                <c:pt idx="1504" formatCode="General">
                  <c:v>241.85714290000001</c:v>
                </c:pt>
                <c:pt idx="1505" formatCode="General">
                  <c:v>241.85714290000001</c:v>
                </c:pt>
                <c:pt idx="1506" formatCode="General">
                  <c:v>242</c:v>
                </c:pt>
                <c:pt idx="1507" formatCode="General">
                  <c:v>242</c:v>
                </c:pt>
                <c:pt idx="1508" formatCode="General">
                  <c:v>242</c:v>
                </c:pt>
                <c:pt idx="1509" formatCode="General">
                  <c:v>242</c:v>
                </c:pt>
                <c:pt idx="1510" formatCode="General">
                  <c:v>242</c:v>
                </c:pt>
                <c:pt idx="1511" formatCode="General">
                  <c:v>242</c:v>
                </c:pt>
                <c:pt idx="1512" formatCode="General">
                  <c:v>242</c:v>
                </c:pt>
                <c:pt idx="1513" formatCode="General">
                  <c:v>242</c:v>
                </c:pt>
                <c:pt idx="1514" formatCode="General">
                  <c:v>242</c:v>
                </c:pt>
                <c:pt idx="1515" formatCode="General">
                  <c:v>242</c:v>
                </c:pt>
                <c:pt idx="1516" formatCode="General">
                  <c:v>242</c:v>
                </c:pt>
                <c:pt idx="1517" formatCode="General">
                  <c:v>242</c:v>
                </c:pt>
                <c:pt idx="1518" formatCode="General">
                  <c:v>242</c:v>
                </c:pt>
                <c:pt idx="1519" formatCode="General">
                  <c:v>242</c:v>
                </c:pt>
                <c:pt idx="1520" formatCode="General">
                  <c:v>242</c:v>
                </c:pt>
                <c:pt idx="1521" formatCode="General">
                  <c:v>242</c:v>
                </c:pt>
                <c:pt idx="1522" formatCode="General">
                  <c:v>242</c:v>
                </c:pt>
                <c:pt idx="1523" formatCode="General">
                  <c:v>242</c:v>
                </c:pt>
                <c:pt idx="1524" formatCode="General">
                  <c:v>242</c:v>
                </c:pt>
                <c:pt idx="1525" formatCode="General">
                  <c:v>242</c:v>
                </c:pt>
                <c:pt idx="1526" formatCode="General">
                  <c:v>242</c:v>
                </c:pt>
                <c:pt idx="1527" formatCode="General">
                  <c:v>242</c:v>
                </c:pt>
                <c:pt idx="1528" formatCode="General">
                  <c:v>242</c:v>
                </c:pt>
                <c:pt idx="1529" formatCode="General">
                  <c:v>242</c:v>
                </c:pt>
                <c:pt idx="1530" formatCode="General">
                  <c:v>242</c:v>
                </c:pt>
                <c:pt idx="1531" formatCode="General">
                  <c:v>242</c:v>
                </c:pt>
                <c:pt idx="1532" formatCode="General">
                  <c:v>242</c:v>
                </c:pt>
                <c:pt idx="1533" formatCode="General">
                  <c:v>242</c:v>
                </c:pt>
                <c:pt idx="1534" formatCode="General">
                  <c:v>242</c:v>
                </c:pt>
                <c:pt idx="1535" formatCode="General">
                  <c:v>242</c:v>
                </c:pt>
                <c:pt idx="1536" formatCode="General">
                  <c:v>242</c:v>
                </c:pt>
                <c:pt idx="1537" formatCode="General">
                  <c:v>242</c:v>
                </c:pt>
                <c:pt idx="1538" formatCode="General">
                  <c:v>242</c:v>
                </c:pt>
                <c:pt idx="1539" formatCode="General">
                  <c:v>242</c:v>
                </c:pt>
                <c:pt idx="1540" formatCode="General">
                  <c:v>242</c:v>
                </c:pt>
                <c:pt idx="1541" formatCode="General">
                  <c:v>242</c:v>
                </c:pt>
                <c:pt idx="1542" formatCode="General">
                  <c:v>242</c:v>
                </c:pt>
                <c:pt idx="1543" formatCode="General">
                  <c:v>242</c:v>
                </c:pt>
                <c:pt idx="1544" formatCode="General">
                  <c:v>242</c:v>
                </c:pt>
                <c:pt idx="1545" formatCode="General">
                  <c:v>242</c:v>
                </c:pt>
                <c:pt idx="1546" formatCode="General">
                  <c:v>242</c:v>
                </c:pt>
                <c:pt idx="1547" formatCode="General">
                  <c:v>242</c:v>
                </c:pt>
                <c:pt idx="1548" formatCode="General">
                  <c:v>242</c:v>
                </c:pt>
                <c:pt idx="1549" formatCode="General">
                  <c:v>242</c:v>
                </c:pt>
                <c:pt idx="1550" formatCode="General">
                  <c:v>242</c:v>
                </c:pt>
                <c:pt idx="1551" formatCode="General">
                  <c:v>242</c:v>
                </c:pt>
                <c:pt idx="1552" formatCode="General">
                  <c:v>242</c:v>
                </c:pt>
                <c:pt idx="1553" formatCode="General">
                  <c:v>242</c:v>
                </c:pt>
                <c:pt idx="1554" formatCode="General">
                  <c:v>242</c:v>
                </c:pt>
                <c:pt idx="1555" formatCode="General">
                  <c:v>242</c:v>
                </c:pt>
                <c:pt idx="1556" formatCode="General">
                  <c:v>242</c:v>
                </c:pt>
                <c:pt idx="1557" formatCode="General">
                  <c:v>242</c:v>
                </c:pt>
                <c:pt idx="1558" formatCode="General">
                  <c:v>242</c:v>
                </c:pt>
                <c:pt idx="1559" formatCode="General">
                  <c:v>242</c:v>
                </c:pt>
                <c:pt idx="1560" formatCode="General">
                  <c:v>242</c:v>
                </c:pt>
                <c:pt idx="1561" formatCode="General">
                  <c:v>242</c:v>
                </c:pt>
                <c:pt idx="1562" formatCode="General">
                  <c:v>242</c:v>
                </c:pt>
                <c:pt idx="1563" formatCode="General">
                  <c:v>242</c:v>
                </c:pt>
                <c:pt idx="1564" formatCode="General">
                  <c:v>242</c:v>
                </c:pt>
                <c:pt idx="1565" formatCode="General">
                  <c:v>242</c:v>
                </c:pt>
                <c:pt idx="1566" formatCode="General">
                  <c:v>242</c:v>
                </c:pt>
                <c:pt idx="1567" formatCode="General">
                  <c:v>242</c:v>
                </c:pt>
                <c:pt idx="1568" formatCode="General">
                  <c:v>242</c:v>
                </c:pt>
                <c:pt idx="1569" formatCode="General">
                  <c:v>242</c:v>
                </c:pt>
                <c:pt idx="1570" formatCode="General">
                  <c:v>242</c:v>
                </c:pt>
                <c:pt idx="1571" formatCode="General">
                  <c:v>282.33333329999999</c:v>
                </c:pt>
                <c:pt idx="1572" formatCode="General">
                  <c:v>282.33333329999999</c:v>
                </c:pt>
                <c:pt idx="1573" formatCode="General">
                  <c:v>282.33333329999999</c:v>
                </c:pt>
                <c:pt idx="1574" formatCode="General">
                  <c:v>282.33333329999999</c:v>
                </c:pt>
                <c:pt idx="1575" formatCode="General">
                  <c:v>282.33333329999999</c:v>
                </c:pt>
                <c:pt idx="1576" formatCode="General">
                  <c:v>282.33333329999999</c:v>
                </c:pt>
                <c:pt idx="1577" formatCode="General">
                  <c:v>282.33333329999999</c:v>
                </c:pt>
                <c:pt idx="1578" formatCode="General">
                  <c:v>282.33333329999999</c:v>
                </c:pt>
                <c:pt idx="1579" formatCode="General">
                  <c:v>282.33333329999999</c:v>
                </c:pt>
                <c:pt idx="1580" formatCode="General">
                  <c:v>282.33333329999999</c:v>
                </c:pt>
                <c:pt idx="1581" formatCode="General">
                  <c:v>282.33333329999999</c:v>
                </c:pt>
                <c:pt idx="1582" formatCode="General">
                  <c:v>282.33333329999999</c:v>
                </c:pt>
                <c:pt idx="1583" formatCode="General">
                  <c:v>423.5</c:v>
                </c:pt>
                <c:pt idx="1584" formatCode="General">
                  <c:v>423.5</c:v>
                </c:pt>
                <c:pt idx="1585" formatCode="General">
                  <c:v>423.5</c:v>
                </c:pt>
                <c:pt idx="1586" formatCode="General">
                  <c:v>423.5</c:v>
                </c:pt>
                <c:pt idx="1587" formatCode="General">
                  <c:v>423.5</c:v>
                </c:pt>
                <c:pt idx="1588" formatCode="General">
                  <c:v>423.5</c:v>
                </c:pt>
                <c:pt idx="1589" formatCode="General">
                  <c:v>423.5</c:v>
                </c:pt>
                <c:pt idx="1590" formatCode="General">
                  <c:v>423.5</c:v>
                </c:pt>
                <c:pt idx="1591" formatCode="General">
                  <c:v>423.5</c:v>
                </c:pt>
                <c:pt idx="1592" formatCode="General">
                  <c:v>423.75</c:v>
                </c:pt>
                <c:pt idx="1593" formatCode="General">
                  <c:v>423.75</c:v>
                </c:pt>
                <c:pt idx="1594" formatCode="General">
                  <c:v>423.75</c:v>
                </c:pt>
                <c:pt idx="1595" formatCode="General">
                  <c:v>423.75</c:v>
                </c:pt>
                <c:pt idx="1596" formatCode="General">
                  <c:v>423.75</c:v>
                </c:pt>
                <c:pt idx="1597" formatCode="General">
                  <c:v>423.75</c:v>
                </c:pt>
                <c:pt idx="1598" formatCode="General">
                  <c:v>423.75</c:v>
                </c:pt>
                <c:pt idx="1599" formatCode="General">
                  <c:v>423.75</c:v>
                </c:pt>
                <c:pt idx="1600" formatCode="General">
                  <c:v>423.75</c:v>
                </c:pt>
                <c:pt idx="1601" formatCode="General">
                  <c:v>423.75</c:v>
                </c:pt>
                <c:pt idx="1602" formatCode="General">
                  <c:v>423.75</c:v>
                </c:pt>
                <c:pt idx="1603" formatCode="General">
                  <c:v>423.75</c:v>
                </c:pt>
                <c:pt idx="1604" formatCode="General">
                  <c:v>424.25</c:v>
                </c:pt>
                <c:pt idx="1605" formatCode="General">
                  <c:v>424.25</c:v>
                </c:pt>
                <c:pt idx="1606" formatCode="General">
                  <c:v>424.25</c:v>
                </c:pt>
                <c:pt idx="1607" formatCode="General">
                  <c:v>565.66666669999995</c:v>
                </c:pt>
                <c:pt idx="1608" formatCode="General">
                  <c:v>565.66666669999995</c:v>
                </c:pt>
                <c:pt idx="1609" formatCode="General">
                  <c:v>565.66666669999995</c:v>
                </c:pt>
                <c:pt idx="1610" formatCode="General">
                  <c:v>565.66666669999995</c:v>
                </c:pt>
                <c:pt idx="1611" formatCode="General">
                  <c:v>565.66666669999995</c:v>
                </c:pt>
                <c:pt idx="1612" formatCode="General">
                  <c:v>565.66666669999995</c:v>
                </c:pt>
                <c:pt idx="1613" formatCode="General">
                  <c:v>565.66666669999995</c:v>
                </c:pt>
                <c:pt idx="1614" formatCode="General">
                  <c:v>565.66666669999995</c:v>
                </c:pt>
                <c:pt idx="1615" formatCode="General">
                  <c:v>565.66666669999995</c:v>
                </c:pt>
                <c:pt idx="1616" formatCode="General">
                  <c:v>565.66666669999995</c:v>
                </c:pt>
                <c:pt idx="1617" formatCode="General">
                  <c:v>565.66666669999995</c:v>
                </c:pt>
                <c:pt idx="1618" formatCode="General">
                  <c:v>565.66666669999995</c:v>
                </c:pt>
                <c:pt idx="1619" formatCode="General">
                  <c:v>565.66666669999995</c:v>
                </c:pt>
                <c:pt idx="1620" formatCode="General">
                  <c:v>565.66666669999995</c:v>
                </c:pt>
                <c:pt idx="1621" formatCode="General">
                  <c:v>565.66666669999995</c:v>
                </c:pt>
                <c:pt idx="1622" formatCode="General">
                  <c:v>565.66666669999995</c:v>
                </c:pt>
                <c:pt idx="1623" formatCode="General">
                  <c:v>565.66666669999995</c:v>
                </c:pt>
                <c:pt idx="1624" formatCode="General">
                  <c:v>565.66666669999995</c:v>
                </c:pt>
                <c:pt idx="1625" formatCode="General">
                  <c:v>565.66666669999995</c:v>
                </c:pt>
                <c:pt idx="1626" formatCode="General">
                  <c:v>565.66666669999995</c:v>
                </c:pt>
                <c:pt idx="1627" formatCode="General">
                  <c:v>565.66666669999995</c:v>
                </c:pt>
                <c:pt idx="1628" formatCode="General">
                  <c:v>566</c:v>
                </c:pt>
                <c:pt idx="1629" formatCode="General">
                  <c:v>566</c:v>
                </c:pt>
                <c:pt idx="1630" formatCode="General">
                  <c:v>566</c:v>
                </c:pt>
                <c:pt idx="1631" formatCode="General">
                  <c:v>566</c:v>
                </c:pt>
                <c:pt idx="1632" formatCode="General">
                  <c:v>566</c:v>
                </c:pt>
                <c:pt idx="1633" formatCode="General">
                  <c:v>566</c:v>
                </c:pt>
                <c:pt idx="1634" formatCode="General">
                  <c:v>566</c:v>
                </c:pt>
                <c:pt idx="1635" formatCode="General">
                  <c:v>566</c:v>
                </c:pt>
                <c:pt idx="1636" formatCode="General">
                  <c:v>566</c:v>
                </c:pt>
                <c:pt idx="1637" formatCode="General">
                  <c:v>566</c:v>
                </c:pt>
                <c:pt idx="1638" formatCode="General">
                  <c:v>566</c:v>
                </c:pt>
                <c:pt idx="1639" formatCode="General">
                  <c:v>566</c:v>
                </c:pt>
                <c:pt idx="1640" formatCode="General">
                  <c:v>566</c:v>
                </c:pt>
                <c:pt idx="1641" formatCode="General">
                  <c:v>566</c:v>
                </c:pt>
                <c:pt idx="1642" formatCode="General">
                  <c:v>566</c:v>
                </c:pt>
                <c:pt idx="1643" formatCode="General">
                  <c:v>566</c:v>
                </c:pt>
                <c:pt idx="1644" formatCode="General">
                  <c:v>566</c:v>
                </c:pt>
                <c:pt idx="1645" formatCode="General">
                  <c:v>566</c:v>
                </c:pt>
                <c:pt idx="1646" formatCode="General">
                  <c:v>566</c:v>
                </c:pt>
                <c:pt idx="1647" formatCode="General">
                  <c:v>566</c:v>
                </c:pt>
                <c:pt idx="1648" formatCode="General">
                  <c:v>566</c:v>
                </c:pt>
                <c:pt idx="1649" formatCode="General">
                  <c:v>566</c:v>
                </c:pt>
                <c:pt idx="1650" formatCode="General">
                  <c:v>566</c:v>
                </c:pt>
                <c:pt idx="1651" formatCode="General">
                  <c:v>566</c:v>
                </c:pt>
                <c:pt idx="1652" formatCode="General">
                  <c:v>566</c:v>
                </c:pt>
                <c:pt idx="1653" formatCode="General">
                  <c:v>566</c:v>
                </c:pt>
                <c:pt idx="1654" formatCode="General">
                  <c:v>566</c:v>
                </c:pt>
                <c:pt idx="1655" formatCode="General">
                  <c:v>566</c:v>
                </c:pt>
                <c:pt idx="1656" formatCode="General">
                  <c:v>566</c:v>
                </c:pt>
                <c:pt idx="1657" formatCode="General">
                  <c:v>566</c:v>
                </c:pt>
                <c:pt idx="1658" formatCode="General">
                  <c:v>566</c:v>
                </c:pt>
                <c:pt idx="1659" formatCode="General">
                  <c:v>566</c:v>
                </c:pt>
                <c:pt idx="1660" formatCode="General">
                  <c:v>566</c:v>
                </c:pt>
                <c:pt idx="1661" formatCode="General">
                  <c:v>566</c:v>
                </c:pt>
                <c:pt idx="1662" formatCode="General">
                  <c:v>566</c:v>
                </c:pt>
                <c:pt idx="1663" formatCode="General">
                  <c:v>566</c:v>
                </c:pt>
                <c:pt idx="1664" formatCode="General">
                  <c:v>566</c:v>
                </c:pt>
                <c:pt idx="1665" formatCode="General">
                  <c:v>566</c:v>
                </c:pt>
                <c:pt idx="1666" formatCode="General">
                  <c:v>566</c:v>
                </c:pt>
                <c:pt idx="1667" formatCode="General">
                  <c:v>566</c:v>
                </c:pt>
                <c:pt idx="1668" formatCode="General">
                  <c:v>566</c:v>
                </c:pt>
                <c:pt idx="1669" formatCode="General">
                  <c:v>566</c:v>
                </c:pt>
                <c:pt idx="1670" formatCode="General">
                  <c:v>566</c:v>
                </c:pt>
                <c:pt idx="1671" formatCode="General">
                  <c:v>566</c:v>
                </c:pt>
                <c:pt idx="1672" formatCode="General">
                  <c:v>566</c:v>
                </c:pt>
                <c:pt idx="1673" formatCode="General">
                  <c:v>566</c:v>
                </c:pt>
                <c:pt idx="1674" formatCode="General">
                  <c:v>566</c:v>
                </c:pt>
                <c:pt idx="1675" formatCode="General">
                  <c:v>566</c:v>
                </c:pt>
                <c:pt idx="1676" formatCode="General">
                  <c:v>566</c:v>
                </c:pt>
                <c:pt idx="1677" formatCode="General">
                  <c:v>566</c:v>
                </c:pt>
                <c:pt idx="1678" formatCode="General">
                  <c:v>566</c:v>
                </c:pt>
                <c:pt idx="1679" formatCode="General">
                  <c:v>566</c:v>
                </c:pt>
                <c:pt idx="1680" formatCode="General">
                  <c:v>566</c:v>
                </c:pt>
                <c:pt idx="1681" formatCode="General">
                  <c:v>566</c:v>
                </c:pt>
                <c:pt idx="1682" formatCode="General">
                  <c:v>566</c:v>
                </c:pt>
                <c:pt idx="1683" formatCode="General">
                  <c:v>566</c:v>
                </c:pt>
                <c:pt idx="1684" formatCode="General">
                  <c:v>566</c:v>
                </c:pt>
                <c:pt idx="1685" formatCode="General">
                  <c:v>566</c:v>
                </c:pt>
                <c:pt idx="1686" formatCode="General">
                  <c:v>566</c:v>
                </c:pt>
                <c:pt idx="1687" formatCode="General">
                  <c:v>566</c:v>
                </c:pt>
                <c:pt idx="1688" formatCode="General">
                  <c:v>566</c:v>
                </c:pt>
                <c:pt idx="1689" formatCode="General">
                  <c:v>566</c:v>
                </c:pt>
                <c:pt idx="1690" formatCode="General">
                  <c:v>566</c:v>
                </c:pt>
                <c:pt idx="1691" formatCode="General">
                  <c:v>566</c:v>
                </c:pt>
                <c:pt idx="1692" formatCode="General">
                  <c:v>566</c:v>
                </c:pt>
                <c:pt idx="1693" formatCode="General">
                  <c:v>566</c:v>
                </c:pt>
                <c:pt idx="1694" formatCode="General">
                  <c:v>566</c:v>
                </c:pt>
                <c:pt idx="1695" formatCode="General">
                  <c:v>566</c:v>
                </c:pt>
                <c:pt idx="1696" formatCode="General">
                  <c:v>566</c:v>
                </c:pt>
                <c:pt idx="1697" formatCode="General">
                  <c:v>566</c:v>
                </c:pt>
                <c:pt idx="1698" formatCode="General">
                  <c:v>566</c:v>
                </c:pt>
                <c:pt idx="1699" formatCode="General">
                  <c:v>566</c:v>
                </c:pt>
                <c:pt idx="1700" formatCode="General">
                  <c:v>566</c:v>
                </c:pt>
                <c:pt idx="1701" formatCode="General">
                  <c:v>566</c:v>
                </c:pt>
                <c:pt idx="1702" formatCode="General">
                  <c:v>566</c:v>
                </c:pt>
                <c:pt idx="1703" formatCode="General">
                  <c:v>566</c:v>
                </c:pt>
                <c:pt idx="1704" formatCode="General">
                  <c:v>566</c:v>
                </c:pt>
                <c:pt idx="1705" formatCode="General">
                  <c:v>566</c:v>
                </c:pt>
                <c:pt idx="1706" formatCode="General">
                  <c:v>566</c:v>
                </c:pt>
                <c:pt idx="1707" formatCode="General">
                  <c:v>566</c:v>
                </c:pt>
                <c:pt idx="1708" formatCode="General">
                  <c:v>566</c:v>
                </c:pt>
                <c:pt idx="1709" formatCode="General">
                  <c:v>566</c:v>
                </c:pt>
                <c:pt idx="1710" formatCode="General">
                  <c:v>566</c:v>
                </c:pt>
                <c:pt idx="1711" formatCode="General">
                  <c:v>566</c:v>
                </c:pt>
                <c:pt idx="1712" formatCode="General">
                  <c:v>566</c:v>
                </c:pt>
                <c:pt idx="1713" formatCode="General">
                  <c:v>566</c:v>
                </c:pt>
                <c:pt idx="1714" formatCode="General">
                  <c:v>566</c:v>
                </c:pt>
                <c:pt idx="1715" formatCode="General">
                  <c:v>566</c:v>
                </c:pt>
                <c:pt idx="1716" formatCode="General">
                  <c:v>566</c:v>
                </c:pt>
                <c:pt idx="1717" formatCode="General">
                  <c:v>566</c:v>
                </c:pt>
                <c:pt idx="1718" formatCode="General">
                  <c:v>566</c:v>
                </c:pt>
                <c:pt idx="1719" formatCode="General">
                  <c:v>566</c:v>
                </c:pt>
                <c:pt idx="1720" formatCode="General">
                  <c:v>566</c:v>
                </c:pt>
                <c:pt idx="1721" formatCode="General">
                  <c:v>566</c:v>
                </c:pt>
                <c:pt idx="1722" formatCode="General">
                  <c:v>566</c:v>
                </c:pt>
                <c:pt idx="1723" formatCode="General">
                  <c:v>566</c:v>
                </c:pt>
                <c:pt idx="1724" formatCode="General">
                  <c:v>566</c:v>
                </c:pt>
                <c:pt idx="1725" formatCode="General">
                  <c:v>566</c:v>
                </c:pt>
                <c:pt idx="1726" formatCode="General">
                  <c:v>566</c:v>
                </c:pt>
                <c:pt idx="1727" formatCode="General">
                  <c:v>566</c:v>
                </c:pt>
                <c:pt idx="1728" formatCode="General">
                  <c:v>566</c:v>
                </c:pt>
                <c:pt idx="1729" formatCode="General">
                  <c:v>566</c:v>
                </c:pt>
                <c:pt idx="1730" formatCode="General">
                  <c:v>566</c:v>
                </c:pt>
                <c:pt idx="1731" formatCode="General">
                  <c:v>849</c:v>
                </c:pt>
                <c:pt idx="1732" formatCode="General">
                  <c:v>849</c:v>
                </c:pt>
                <c:pt idx="1733" formatCode="General">
                  <c:v>849</c:v>
                </c:pt>
                <c:pt idx="1734" formatCode="General">
                  <c:v>849</c:v>
                </c:pt>
                <c:pt idx="1735" formatCode="General">
                  <c:v>849</c:v>
                </c:pt>
                <c:pt idx="1736" formatCode="General">
                  <c:v>849</c:v>
                </c:pt>
                <c:pt idx="1737" formatCode="General">
                  <c:v>849</c:v>
                </c:pt>
                <c:pt idx="1738" formatCode="General">
                  <c:v>849</c:v>
                </c:pt>
                <c:pt idx="1739" formatCode="General">
                  <c:v>849</c:v>
                </c:pt>
                <c:pt idx="1740" formatCode="General">
                  <c:v>849</c:v>
                </c:pt>
                <c:pt idx="1741" formatCode="General">
                  <c:v>849</c:v>
                </c:pt>
                <c:pt idx="1742" formatCode="General">
                  <c:v>849</c:v>
                </c:pt>
                <c:pt idx="1743" formatCode="General">
                  <c:v>849</c:v>
                </c:pt>
                <c:pt idx="1744" formatCode="General">
                  <c:v>849</c:v>
                </c:pt>
                <c:pt idx="1745" formatCode="General">
                  <c:v>849</c:v>
                </c:pt>
                <c:pt idx="1746" formatCode="General">
                  <c:v>849</c:v>
                </c:pt>
                <c:pt idx="1747" formatCode="General">
                  <c:v>849</c:v>
                </c:pt>
                <c:pt idx="1748" formatCode="General">
                  <c:v>849</c:v>
                </c:pt>
                <c:pt idx="1749" formatCode="General">
                  <c:v>849</c:v>
                </c:pt>
                <c:pt idx="1750" formatCode="General">
                  <c:v>849</c:v>
                </c:pt>
                <c:pt idx="1751" formatCode="General">
                  <c:v>849</c:v>
                </c:pt>
                <c:pt idx="1752" formatCode="General">
                  <c:v>849.5</c:v>
                </c:pt>
                <c:pt idx="1753" formatCode="General">
                  <c:v>849.5</c:v>
                </c:pt>
                <c:pt idx="1754" formatCode="General">
                  <c:v>849.5</c:v>
                </c:pt>
                <c:pt idx="1755" formatCode="General">
                  <c:v>849.5</c:v>
                </c:pt>
                <c:pt idx="1756" formatCode="General">
                  <c:v>849.5</c:v>
                </c:pt>
                <c:pt idx="1757" formatCode="General">
                  <c:v>849.5</c:v>
                </c:pt>
                <c:pt idx="1758" formatCode="General">
                  <c:v>849.5</c:v>
                </c:pt>
                <c:pt idx="1759" formatCode="General">
                  <c:v>849.5</c:v>
                </c:pt>
                <c:pt idx="1760" formatCode="General">
                  <c:v>849.5</c:v>
                </c:pt>
                <c:pt idx="1761" formatCode="General">
                  <c:v>849.5</c:v>
                </c:pt>
                <c:pt idx="1762" formatCode="General">
                  <c:v>849.5</c:v>
                </c:pt>
                <c:pt idx="1763" formatCode="General">
                  <c:v>849.5</c:v>
                </c:pt>
                <c:pt idx="1764" formatCode="General">
                  <c:v>849.5</c:v>
                </c:pt>
                <c:pt idx="1765" formatCode="General">
                  <c:v>849.5</c:v>
                </c:pt>
                <c:pt idx="1766" formatCode="General">
                  <c:v>849.5</c:v>
                </c:pt>
                <c:pt idx="1767" formatCode="General">
                  <c:v>849.5</c:v>
                </c:pt>
                <c:pt idx="1768" formatCode="General">
                  <c:v>849.5</c:v>
                </c:pt>
                <c:pt idx="1769" formatCode="General">
                  <c:v>849.5</c:v>
                </c:pt>
                <c:pt idx="1770" formatCode="General">
                  <c:v>849.5</c:v>
                </c:pt>
                <c:pt idx="1771" formatCode="General">
                  <c:v>849.5</c:v>
                </c:pt>
                <c:pt idx="1772" formatCode="General">
                  <c:v>849.5</c:v>
                </c:pt>
                <c:pt idx="1773" formatCode="General">
                  <c:v>849.5</c:v>
                </c:pt>
                <c:pt idx="1774" formatCode="General">
                  <c:v>849.5</c:v>
                </c:pt>
                <c:pt idx="1775" formatCode="General">
                  <c:v>849.5</c:v>
                </c:pt>
                <c:pt idx="1776" formatCode="General">
                  <c:v>849.5</c:v>
                </c:pt>
                <c:pt idx="1777" formatCode="General">
                  <c:v>849.5</c:v>
                </c:pt>
                <c:pt idx="1778" formatCode="General">
                  <c:v>849.5</c:v>
                </c:pt>
                <c:pt idx="1779" formatCode="General">
                  <c:v>849.5</c:v>
                </c:pt>
                <c:pt idx="1780" formatCode="General">
                  <c:v>849.5</c:v>
                </c:pt>
                <c:pt idx="1781" formatCode="General">
                  <c:v>849.5</c:v>
                </c:pt>
                <c:pt idx="1782" formatCode="General">
                  <c:v>849.5</c:v>
                </c:pt>
                <c:pt idx="1783" formatCode="General">
                  <c:v>849.5</c:v>
                </c:pt>
                <c:pt idx="1784" formatCode="General">
                  <c:v>849.5</c:v>
                </c:pt>
                <c:pt idx="1785" formatCode="General">
                  <c:v>849.5</c:v>
                </c:pt>
                <c:pt idx="1786" formatCode="General">
                  <c:v>849.5</c:v>
                </c:pt>
                <c:pt idx="1787" formatCode="General">
                  <c:v>849.5</c:v>
                </c:pt>
                <c:pt idx="1788" formatCode="General">
                  <c:v>849.5</c:v>
                </c:pt>
                <c:pt idx="1789" formatCode="General">
                  <c:v>849.5</c:v>
                </c:pt>
                <c:pt idx="1790" formatCode="General">
                  <c:v>849.5</c:v>
                </c:pt>
                <c:pt idx="1791" formatCode="General">
                  <c:v>849.5</c:v>
                </c:pt>
                <c:pt idx="1792" formatCode="General">
                  <c:v>849.5</c:v>
                </c:pt>
                <c:pt idx="1793" formatCode="General">
                  <c:v>849.5</c:v>
                </c:pt>
                <c:pt idx="1794" formatCode="General">
                  <c:v>849.5</c:v>
                </c:pt>
                <c:pt idx="1795" formatCode="General">
                  <c:v>849.5</c:v>
                </c:pt>
                <c:pt idx="1796" formatCode="General">
                  <c:v>849.5</c:v>
                </c:pt>
                <c:pt idx="1797" formatCode="General">
                  <c:v>849.5</c:v>
                </c:pt>
                <c:pt idx="1798" formatCode="General">
                  <c:v>849.5</c:v>
                </c:pt>
                <c:pt idx="1799" formatCode="General">
                  <c:v>849.5</c:v>
                </c:pt>
                <c:pt idx="1800" formatCode="General">
                  <c:v>849.5</c:v>
                </c:pt>
                <c:pt idx="1801" formatCode="General">
                  <c:v>849.5</c:v>
                </c:pt>
                <c:pt idx="1802" formatCode="General">
                  <c:v>849.5</c:v>
                </c:pt>
                <c:pt idx="1803" formatCode="General">
                  <c:v>849.5</c:v>
                </c:pt>
                <c:pt idx="1804" formatCode="General">
                  <c:v>849.5</c:v>
                </c:pt>
                <c:pt idx="1805" formatCode="General">
                  <c:v>849.5</c:v>
                </c:pt>
                <c:pt idx="1806" formatCode="General">
                  <c:v>849.5</c:v>
                </c:pt>
                <c:pt idx="1807" formatCode="General">
                  <c:v>849.5</c:v>
                </c:pt>
                <c:pt idx="1808" formatCode="General">
                  <c:v>849.5</c:v>
                </c:pt>
                <c:pt idx="1809" formatCode="General">
                  <c:v>849.5</c:v>
                </c:pt>
                <c:pt idx="1810" formatCode="General">
                  <c:v>849.5</c:v>
                </c:pt>
                <c:pt idx="1811" formatCode="General">
                  <c:v>849.5</c:v>
                </c:pt>
                <c:pt idx="1812" formatCode="General">
                  <c:v>849.5</c:v>
                </c:pt>
                <c:pt idx="1813" formatCode="General">
                  <c:v>849.5</c:v>
                </c:pt>
                <c:pt idx="1814" formatCode="General">
                  <c:v>849.5</c:v>
                </c:pt>
                <c:pt idx="1815" formatCode="General">
                  <c:v>849.5</c:v>
                </c:pt>
                <c:pt idx="1816" formatCode="General">
                  <c:v>849.5</c:v>
                </c:pt>
                <c:pt idx="1817" formatCode="General">
                  <c:v>849.5</c:v>
                </c:pt>
                <c:pt idx="1818" formatCode="General">
                  <c:v>849.5</c:v>
                </c:pt>
                <c:pt idx="1819" formatCode="General">
                  <c:v>849.5</c:v>
                </c:pt>
                <c:pt idx="1820" formatCode="General">
                  <c:v>849.5</c:v>
                </c:pt>
                <c:pt idx="1821" formatCode="General">
                  <c:v>849.5</c:v>
                </c:pt>
                <c:pt idx="1822" formatCode="General">
                  <c:v>849.5</c:v>
                </c:pt>
                <c:pt idx="1823" formatCode="General">
                  <c:v>849.5</c:v>
                </c:pt>
                <c:pt idx="1824" formatCode="General">
                  <c:v>849.5</c:v>
                </c:pt>
                <c:pt idx="1825" formatCode="General">
                  <c:v>849.5</c:v>
                </c:pt>
                <c:pt idx="1826" formatCode="General">
                  <c:v>849.5</c:v>
                </c:pt>
                <c:pt idx="1827" formatCode="General">
                  <c:v>849.5</c:v>
                </c:pt>
                <c:pt idx="1828" formatCode="General">
                  <c:v>849.5</c:v>
                </c:pt>
                <c:pt idx="1829" formatCode="General">
                  <c:v>849.5</c:v>
                </c:pt>
                <c:pt idx="1830" formatCode="General">
                  <c:v>849.5</c:v>
                </c:pt>
                <c:pt idx="1831" formatCode="General">
                  <c:v>849.5</c:v>
                </c:pt>
                <c:pt idx="1832" formatCode="General">
                  <c:v>849.5</c:v>
                </c:pt>
                <c:pt idx="1833" formatCode="General">
                  <c:v>849.5</c:v>
                </c:pt>
                <c:pt idx="1834" formatCode="General">
                  <c:v>849.5</c:v>
                </c:pt>
                <c:pt idx="1835" formatCode="General">
                  <c:v>849.5</c:v>
                </c:pt>
                <c:pt idx="1836" formatCode="General">
                  <c:v>849.5</c:v>
                </c:pt>
                <c:pt idx="1837" formatCode="General">
                  <c:v>849.5</c:v>
                </c:pt>
                <c:pt idx="1838" formatCode="General">
                  <c:v>849.5</c:v>
                </c:pt>
                <c:pt idx="1839" formatCode="General">
                  <c:v>849.5</c:v>
                </c:pt>
                <c:pt idx="1840" formatCode="General">
                  <c:v>849.5</c:v>
                </c:pt>
                <c:pt idx="1841" formatCode="General">
                  <c:v>849.5</c:v>
                </c:pt>
                <c:pt idx="1842" formatCode="General">
                  <c:v>849.5</c:v>
                </c:pt>
                <c:pt idx="1843" formatCode="General">
                  <c:v>849.5</c:v>
                </c:pt>
                <c:pt idx="1844" formatCode="General">
                  <c:v>849.5</c:v>
                </c:pt>
                <c:pt idx="1845" formatCode="General">
                  <c:v>849.5</c:v>
                </c:pt>
                <c:pt idx="1846" formatCode="General">
                  <c:v>1699</c:v>
                </c:pt>
                <c:pt idx="1847" formatCode="General">
                  <c:v>1699</c:v>
                </c:pt>
                <c:pt idx="1848" formatCode="General">
                  <c:v>1699</c:v>
                </c:pt>
                <c:pt idx="1849" formatCode="General">
                  <c:v>1699</c:v>
                </c:pt>
                <c:pt idx="1850" formatCode="General">
                  <c:v>1699</c:v>
                </c:pt>
                <c:pt idx="1851" formatCode="General">
                  <c:v>1699</c:v>
                </c:pt>
                <c:pt idx="1852" formatCode="General">
                  <c:v>1699</c:v>
                </c:pt>
                <c:pt idx="1853" formatCode="General">
                  <c:v>1699</c:v>
                </c:pt>
                <c:pt idx="1854" formatCode="General">
                  <c:v>1699</c:v>
                </c:pt>
                <c:pt idx="1855" formatCode="General">
                  <c:v>1699</c:v>
                </c:pt>
                <c:pt idx="1856" formatCode="General">
                  <c:v>1699</c:v>
                </c:pt>
                <c:pt idx="1857" formatCode="General">
                  <c:v>1699</c:v>
                </c:pt>
                <c:pt idx="1858" formatCode="General">
                  <c:v>1699</c:v>
                </c:pt>
                <c:pt idx="1859" formatCode="General">
                  <c:v>1699</c:v>
                </c:pt>
                <c:pt idx="1860" formatCode="General">
                  <c:v>1699</c:v>
                </c:pt>
                <c:pt idx="1861" formatCode="General">
                  <c:v>1699</c:v>
                </c:pt>
                <c:pt idx="1862" formatCode="General">
                  <c:v>1699</c:v>
                </c:pt>
                <c:pt idx="1863" formatCode="General">
                  <c:v>1699</c:v>
                </c:pt>
                <c:pt idx="1864" formatCode="General">
                  <c:v>1699</c:v>
                </c:pt>
                <c:pt idx="1865" formatCode="General">
                  <c:v>1699</c:v>
                </c:pt>
                <c:pt idx="1866" formatCode="General">
                  <c:v>1699</c:v>
                </c:pt>
                <c:pt idx="1867" formatCode="General">
                  <c:v>1700</c:v>
                </c:pt>
                <c:pt idx="1868" formatCode="General">
                  <c:v>1700</c:v>
                </c:pt>
                <c:pt idx="1869" formatCode="General">
                  <c:v>1700</c:v>
                </c:pt>
                <c:pt idx="1870" formatCode="General">
                  <c:v>1700</c:v>
                </c:pt>
                <c:pt idx="1871" formatCode="General">
                  <c:v>1700</c:v>
                </c:pt>
                <c:pt idx="1872" formatCode="General">
                  <c:v>1700</c:v>
                </c:pt>
                <c:pt idx="1873" formatCode="General">
                  <c:v>1700</c:v>
                </c:pt>
                <c:pt idx="1874" formatCode="General">
                  <c:v>1700</c:v>
                </c:pt>
                <c:pt idx="1875" formatCode="General">
                  <c:v>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E46-4F28-B774-C587E49A02CE}"/>
            </c:ext>
          </c:extLst>
        </c:ser>
        <c:ser>
          <c:idx val="17"/>
          <c:order val="17"/>
          <c:tx>
            <c:v>Population 1800</c:v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den'!$J$67242:$J$68939</c:f>
              <c:numCache>
                <c:formatCode>0.00E+00</c:formatCode>
                <c:ptCount val="1698"/>
                <c:pt idx="0">
                  <c:v>5.5599999999999996E-4</c:v>
                </c:pt>
                <c:pt idx="1">
                  <c:v>5.5599999999999996E-4</c:v>
                </c:pt>
                <c:pt idx="2">
                  <c:v>5.5599999999999996E-4</c:v>
                </c:pt>
                <c:pt idx="3">
                  <c:v>5.5599999999999996E-4</c:v>
                </c:pt>
                <c:pt idx="4">
                  <c:v>5.5599999999999996E-4</c:v>
                </c:pt>
                <c:pt idx="5">
                  <c:v>5.5599999999999996E-4</c:v>
                </c:pt>
                <c:pt idx="6">
                  <c:v>5.5599999999999996E-4</c:v>
                </c:pt>
                <c:pt idx="7">
                  <c:v>5.5599999999999996E-4</c:v>
                </c:pt>
                <c:pt idx="8">
                  <c:v>5.5599999999999996E-4</c:v>
                </c:pt>
                <c:pt idx="9">
                  <c:v>5.5599999999999996E-4</c:v>
                </c:pt>
                <c:pt idx="10">
                  <c:v>5.5599999999999996E-4</c:v>
                </c:pt>
                <c:pt idx="11">
                  <c:v>5.5599999999999996E-4</c:v>
                </c:pt>
                <c:pt idx="12">
                  <c:v>5.5599999999999996E-4</c:v>
                </c:pt>
                <c:pt idx="13">
                  <c:v>5.5599999999999996E-4</c:v>
                </c:pt>
                <c:pt idx="14">
                  <c:v>5.5599999999999996E-4</c:v>
                </c:pt>
                <c:pt idx="15">
                  <c:v>5.5599999999999996E-4</c:v>
                </c:pt>
                <c:pt idx="16">
                  <c:v>5.5599999999999996E-4</c:v>
                </c:pt>
                <c:pt idx="17">
                  <c:v>5.5599999999999996E-4</c:v>
                </c:pt>
                <c:pt idx="18">
                  <c:v>5.5599999999999996E-4</c:v>
                </c:pt>
                <c:pt idx="19">
                  <c:v>5.5599999999999996E-4</c:v>
                </c:pt>
                <c:pt idx="20">
                  <c:v>5.5599999999999996E-4</c:v>
                </c:pt>
                <c:pt idx="21">
                  <c:v>5.5599999999999996E-4</c:v>
                </c:pt>
                <c:pt idx="22">
                  <c:v>5.5599999999999996E-4</c:v>
                </c:pt>
                <c:pt idx="23">
                  <c:v>5.5599999999999996E-4</c:v>
                </c:pt>
                <c:pt idx="24">
                  <c:v>5.5599999999999996E-4</c:v>
                </c:pt>
                <c:pt idx="25">
                  <c:v>5.5599999999999996E-4</c:v>
                </c:pt>
                <c:pt idx="26">
                  <c:v>5.5599999999999996E-4</c:v>
                </c:pt>
                <c:pt idx="27">
                  <c:v>5.5599999999999996E-4</c:v>
                </c:pt>
                <c:pt idx="28">
                  <c:v>5.5599999999999996E-4</c:v>
                </c:pt>
                <c:pt idx="29">
                  <c:v>5.5599999999999996E-4</c:v>
                </c:pt>
                <c:pt idx="30">
                  <c:v>5.5599999999999996E-4</c:v>
                </c:pt>
                <c:pt idx="31">
                  <c:v>5.5599999999999996E-4</c:v>
                </c:pt>
                <c:pt idx="32">
                  <c:v>5.5599999999999996E-4</c:v>
                </c:pt>
                <c:pt idx="33">
                  <c:v>5.5599999999999996E-4</c:v>
                </c:pt>
                <c:pt idx="34">
                  <c:v>5.5599999999999996E-4</c:v>
                </c:pt>
                <c:pt idx="35">
                  <c:v>5.5599999999999996E-4</c:v>
                </c:pt>
                <c:pt idx="36">
                  <c:v>5.5599999999999996E-4</c:v>
                </c:pt>
                <c:pt idx="37">
                  <c:v>5.5599999999999996E-4</c:v>
                </c:pt>
                <c:pt idx="38">
                  <c:v>5.5599999999999996E-4</c:v>
                </c:pt>
                <c:pt idx="39">
                  <c:v>5.5599999999999996E-4</c:v>
                </c:pt>
                <c:pt idx="40">
                  <c:v>5.5599999999999996E-4</c:v>
                </c:pt>
                <c:pt idx="41">
                  <c:v>5.5599999999999996E-4</c:v>
                </c:pt>
                <c:pt idx="42">
                  <c:v>5.5599999999999996E-4</c:v>
                </c:pt>
                <c:pt idx="43">
                  <c:v>5.5599999999999996E-4</c:v>
                </c:pt>
                <c:pt idx="44">
                  <c:v>5.5599999999999996E-4</c:v>
                </c:pt>
                <c:pt idx="45">
                  <c:v>5.5599999999999996E-4</c:v>
                </c:pt>
                <c:pt idx="46">
                  <c:v>5.5599999999999996E-4</c:v>
                </c:pt>
                <c:pt idx="47">
                  <c:v>5.5599999999999996E-4</c:v>
                </c:pt>
                <c:pt idx="48">
                  <c:v>5.5599999999999996E-4</c:v>
                </c:pt>
                <c:pt idx="49">
                  <c:v>5.5599999999999996E-4</c:v>
                </c:pt>
                <c:pt idx="50">
                  <c:v>5.5599999999999996E-4</c:v>
                </c:pt>
                <c:pt idx="51">
                  <c:v>5.5599999999999996E-4</c:v>
                </c:pt>
                <c:pt idx="52">
                  <c:v>5.5599999999999996E-4</c:v>
                </c:pt>
                <c:pt idx="53">
                  <c:v>5.5599999999999996E-4</c:v>
                </c:pt>
                <c:pt idx="54">
                  <c:v>5.5599999999999996E-4</c:v>
                </c:pt>
                <c:pt idx="55">
                  <c:v>5.5599999999999996E-4</c:v>
                </c:pt>
                <c:pt idx="56">
                  <c:v>5.5599999999999996E-4</c:v>
                </c:pt>
                <c:pt idx="57">
                  <c:v>5.5599999999999996E-4</c:v>
                </c:pt>
                <c:pt idx="58">
                  <c:v>5.5599999999999996E-4</c:v>
                </c:pt>
                <c:pt idx="59">
                  <c:v>5.5599999999999996E-4</c:v>
                </c:pt>
                <c:pt idx="60">
                  <c:v>5.5599999999999996E-4</c:v>
                </c:pt>
                <c:pt idx="61" formatCode="General">
                  <c:v>1.1123470000000001E-3</c:v>
                </c:pt>
                <c:pt idx="62" formatCode="General">
                  <c:v>1.1123470000000001E-3</c:v>
                </c:pt>
                <c:pt idx="63" formatCode="General">
                  <c:v>1.1123470000000001E-3</c:v>
                </c:pt>
                <c:pt idx="64" formatCode="General">
                  <c:v>1.1123470000000001E-3</c:v>
                </c:pt>
                <c:pt idx="65" formatCode="General">
                  <c:v>1.6685210000000001E-3</c:v>
                </c:pt>
                <c:pt idx="66" formatCode="General">
                  <c:v>1.6685210000000001E-3</c:v>
                </c:pt>
                <c:pt idx="67" formatCode="General">
                  <c:v>1.6694489999999999E-3</c:v>
                </c:pt>
                <c:pt idx="68" formatCode="General">
                  <c:v>1.6694489999999999E-3</c:v>
                </c:pt>
                <c:pt idx="69" formatCode="General">
                  <c:v>1.6694489999999999E-3</c:v>
                </c:pt>
                <c:pt idx="70" formatCode="General">
                  <c:v>1.6694489999999999E-3</c:v>
                </c:pt>
                <c:pt idx="71" formatCode="General">
                  <c:v>1.6694489999999999E-3</c:v>
                </c:pt>
                <c:pt idx="72" formatCode="General">
                  <c:v>1.6694489999999999E-3</c:v>
                </c:pt>
                <c:pt idx="73" formatCode="General">
                  <c:v>1.6694489999999999E-3</c:v>
                </c:pt>
                <c:pt idx="74" formatCode="General">
                  <c:v>1.6694489999999999E-3</c:v>
                </c:pt>
                <c:pt idx="75" formatCode="General">
                  <c:v>1.6694489999999999E-3</c:v>
                </c:pt>
                <c:pt idx="76" formatCode="General">
                  <c:v>1.6694489999999999E-3</c:v>
                </c:pt>
                <c:pt idx="77" formatCode="General">
                  <c:v>1.6694489999999999E-3</c:v>
                </c:pt>
                <c:pt idx="78" formatCode="General">
                  <c:v>1.6694489999999999E-3</c:v>
                </c:pt>
                <c:pt idx="79" formatCode="General">
                  <c:v>1.670379E-3</c:v>
                </c:pt>
                <c:pt idx="80" formatCode="General">
                  <c:v>1.670379E-3</c:v>
                </c:pt>
                <c:pt idx="81" formatCode="General">
                  <c:v>1.670379E-3</c:v>
                </c:pt>
                <c:pt idx="82" formatCode="General">
                  <c:v>1.670379E-3</c:v>
                </c:pt>
                <c:pt idx="83" formatCode="General">
                  <c:v>1.670379E-3</c:v>
                </c:pt>
                <c:pt idx="84" formatCode="General">
                  <c:v>1.670379E-3</c:v>
                </c:pt>
                <c:pt idx="85" formatCode="General">
                  <c:v>1.670379E-3</c:v>
                </c:pt>
                <c:pt idx="86" formatCode="General">
                  <c:v>1.670379E-3</c:v>
                </c:pt>
                <c:pt idx="87" formatCode="General">
                  <c:v>1.670379E-3</c:v>
                </c:pt>
                <c:pt idx="88" formatCode="General">
                  <c:v>2.227171E-3</c:v>
                </c:pt>
                <c:pt idx="89" formatCode="General">
                  <c:v>2.227171E-3</c:v>
                </c:pt>
                <c:pt idx="90" formatCode="General">
                  <c:v>2.227171E-3</c:v>
                </c:pt>
                <c:pt idx="91" formatCode="General">
                  <c:v>2.227171E-3</c:v>
                </c:pt>
                <c:pt idx="92" formatCode="General">
                  <c:v>2.227171E-3</c:v>
                </c:pt>
                <c:pt idx="93" formatCode="General">
                  <c:v>2.227171E-3</c:v>
                </c:pt>
                <c:pt idx="94" formatCode="General">
                  <c:v>2.227171E-3</c:v>
                </c:pt>
                <c:pt idx="95" formatCode="General">
                  <c:v>2.227171E-3</c:v>
                </c:pt>
                <c:pt idx="96" formatCode="General">
                  <c:v>2.227171E-3</c:v>
                </c:pt>
                <c:pt idx="97" formatCode="General">
                  <c:v>2.227171E-3</c:v>
                </c:pt>
                <c:pt idx="98" formatCode="General">
                  <c:v>2.227171E-3</c:v>
                </c:pt>
                <c:pt idx="99" formatCode="General">
                  <c:v>2.227171E-3</c:v>
                </c:pt>
                <c:pt idx="100" formatCode="General">
                  <c:v>2.7839639999999999E-3</c:v>
                </c:pt>
                <c:pt idx="101" formatCode="General">
                  <c:v>2.7839639999999999E-3</c:v>
                </c:pt>
                <c:pt idx="102" formatCode="General">
                  <c:v>2.7839639999999999E-3</c:v>
                </c:pt>
                <c:pt idx="103" formatCode="General">
                  <c:v>2.7839639999999999E-3</c:v>
                </c:pt>
                <c:pt idx="104" formatCode="General">
                  <c:v>2.7839639999999999E-3</c:v>
                </c:pt>
                <c:pt idx="105" formatCode="General">
                  <c:v>2.7839639999999999E-3</c:v>
                </c:pt>
                <c:pt idx="106" formatCode="General">
                  <c:v>2.7839639999999999E-3</c:v>
                </c:pt>
                <c:pt idx="107" formatCode="General">
                  <c:v>2.7839639999999999E-3</c:v>
                </c:pt>
                <c:pt idx="108" formatCode="General">
                  <c:v>2.7839639999999999E-3</c:v>
                </c:pt>
                <c:pt idx="109" formatCode="General">
                  <c:v>2.7839639999999999E-3</c:v>
                </c:pt>
                <c:pt idx="110" formatCode="General">
                  <c:v>2.7839639999999999E-3</c:v>
                </c:pt>
                <c:pt idx="111" formatCode="General">
                  <c:v>2.7839639999999999E-3</c:v>
                </c:pt>
                <c:pt idx="112" formatCode="General">
                  <c:v>2.7839639999999999E-3</c:v>
                </c:pt>
                <c:pt idx="113" formatCode="General">
                  <c:v>2.7839639999999999E-3</c:v>
                </c:pt>
                <c:pt idx="114" formatCode="General">
                  <c:v>2.7839639999999999E-3</c:v>
                </c:pt>
                <c:pt idx="115" formatCode="General">
                  <c:v>2.7839639999999999E-3</c:v>
                </c:pt>
                <c:pt idx="116" formatCode="General">
                  <c:v>2.7839639999999999E-3</c:v>
                </c:pt>
                <c:pt idx="117" formatCode="General">
                  <c:v>2.7839639999999999E-3</c:v>
                </c:pt>
                <c:pt idx="118" formatCode="General">
                  <c:v>2.7839639999999999E-3</c:v>
                </c:pt>
                <c:pt idx="119" formatCode="General">
                  <c:v>2.7839639999999999E-3</c:v>
                </c:pt>
                <c:pt idx="120" formatCode="General">
                  <c:v>2.7839639999999999E-3</c:v>
                </c:pt>
                <c:pt idx="121" formatCode="General">
                  <c:v>2.7839639999999999E-3</c:v>
                </c:pt>
                <c:pt idx="122" formatCode="General">
                  <c:v>2.7855150000000001E-3</c:v>
                </c:pt>
                <c:pt idx="123" formatCode="General">
                  <c:v>2.7870680000000002E-3</c:v>
                </c:pt>
                <c:pt idx="124" formatCode="General">
                  <c:v>2.7870680000000002E-3</c:v>
                </c:pt>
                <c:pt idx="125" formatCode="General">
                  <c:v>2.7870680000000002E-3</c:v>
                </c:pt>
                <c:pt idx="126" formatCode="General">
                  <c:v>2.7870680000000002E-3</c:v>
                </c:pt>
                <c:pt idx="127" formatCode="General">
                  <c:v>2.7870680000000002E-3</c:v>
                </c:pt>
                <c:pt idx="128" formatCode="General">
                  <c:v>2.7870680000000002E-3</c:v>
                </c:pt>
                <c:pt idx="129" formatCode="General">
                  <c:v>2.7870680000000002E-3</c:v>
                </c:pt>
                <c:pt idx="130" formatCode="General">
                  <c:v>2.7870680000000002E-3</c:v>
                </c:pt>
                <c:pt idx="131" formatCode="General">
                  <c:v>2.7870680000000002E-3</c:v>
                </c:pt>
                <c:pt idx="132" formatCode="General">
                  <c:v>2.7870680000000002E-3</c:v>
                </c:pt>
                <c:pt idx="133" formatCode="General">
                  <c:v>2.7886220000000001E-3</c:v>
                </c:pt>
                <c:pt idx="134" formatCode="General">
                  <c:v>2.7886220000000001E-3</c:v>
                </c:pt>
                <c:pt idx="135" formatCode="General">
                  <c:v>2.7886220000000001E-3</c:v>
                </c:pt>
                <c:pt idx="136" formatCode="General">
                  <c:v>2.7886220000000001E-3</c:v>
                </c:pt>
                <c:pt idx="137" formatCode="General">
                  <c:v>2.7886220000000001E-3</c:v>
                </c:pt>
                <c:pt idx="138" formatCode="General">
                  <c:v>2.7886220000000001E-3</c:v>
                </c:pt>
                <c:pt idx="139" formatCode="General">
                  <c:v>2.7886220000000001E-3</c:v>
                </c:pt>
                <c:pt idx="140" formatCode="General">
                  <c:v>2.7886220000000001E-3</c:v>
                </c:pt>
                <c:pt idx="141" formatCode="General">
                  <c:v>2.7886220000000001E-3</c:v>
                </c:pt>
                <c:pt idx="142" formatCode="General">
                  <c:v>2.7886220000000001E-3</c:v>
                </c:pt>
                <c:pt idx="143" formatCode="General">
                  <c:v>3.346347E-3</c:v>
                </c:pt>
                <c:pt idx="144" formatCode="General">
                  <c:v>3.9040709999999998E-3</c:v>
                </c:pt>
                <c:pt idx="145" formatCode="General">
                  <c:v>3.90625E-3</c:v>
                </c:pt>
                <c:pt idx="146" formatCode="General">
                  <c:v>3.90625E-3</c:v>
                </c:pt>
                <c:pt idx="147" formatCode="General">
                  <c:v>3.90625E-3</c:v>
                </c:pt>
                <c:pt idx="148" formatCode="General">
                  <c:v>3.90625E-3</c:v>
                </c:pt>
                <c:pt idx="149" formatCode="General">
                  <c:v>3.90625E-3</c:v>
                </c:pt>
                <c:pt idx="150" formatCode="General">
                  <c:v>3.9128000000000001E-3</c:v>
                </c:pt>
                <c:pt idx="151" formatCode="General">
                  <c:v>3.9149889999999998E-3</c:v>
                </c:pt>
                <c:pt idx="152" formatCode="General">
                  <c:v>3.9149889999999998E-3</c:v>
                </c:pt>
                <c:pt idx="153" formatCode="General">
                  <c:v>3.9149889999999998E-3</c:v>
                </c:pt>
                <c:pt idx="154" formatCode="General">
                  <c:v>4.474273E-3</c:v>
                </c:pt>
                <c:pt idx="155" formatCode="General">
                  <c:v>4.474273E-3</c:v>
                </c:pt>
                <c:pt idx="156" formatCode="General">
                  <c:v>4.474273E-3</c:v>
                </c:pt>
                <c:pt idx="157" formatCode="General">
                  <c:v>4.474273E-3</c:v>
                </c:pt>
                <c:pt idx="158" formatCode="General">
                  <c:v>4.474273E-3</c:v>
                </c:pt>
                <c:pt idx="159" formatCode="General">
                  <c:v>4.474273E-3</c:v>
                </c:pt>
                <c:pt idx="160" formatCode="General">
                  <c:v>4.474273E-3</c:v>
                </c:pt>
                <c:pt idx="161" formatCode="General">
                  <c:v>4.474273E-3</c:v>
                </c:pt>
                <c:pt idx="162" formatCode="General">
                  <c:v>4.474273E-3</c:v>
                </c:pt>
                <c:pt idx="163" formatCode="General">
                  <c:v>4.474273E-3</c:v>
                </c:pt>
                <c:pt idx="164" formatCode="General">
                  <c:v>4.474273E-3</c:v>
                </c:pt>
                <c:pt idx="165" formatCode="General">
                  <c:v>4.474273E-3</c:v>
                </c:pt>
                <c:pt idx="166" formatCode="General">
                  <c:v>5.0363739999999997E-3</c:v>
                </c:pt>
                <c:pt idx="167" formatCode="General">
                  <c:v>5.0363739999999997E-3</c:v>
                </c:pt>
                <c:pt idx="168" formatCode="General">
                  <c:v>5.0363739999999997E-3</c:v>
                </c:pt>
                <c:pt idx="169" formatCode="General">
                  <c:v>5.0363739999999997E-3</c:v>
                </c:pt>
                <c:pt idx="170" formatCode="General">
                  <c:v>5.0363739999999997E-3</c:v>
                </c:pt>
                <c:pt idx="171" formatCode="General">
                  <c:v>6.7151650000000004E-3</c:v>
                </c:pt>
                <c:pt idx="172" formatCode="General">
                  <c:v>7.2747619999999997E-3</c:v>
                </c:pt>
                <c:pt idx="173" formatCode="General">
                  <c:v>7.278835E-3</c:v>
                </c:pt>
                <c:pt idx="174" formatCode="General">
                  <c:v>7.278835E-3</c:v>
                </c:pt>
                <c:pt idx="175" formatCode="General">
                  <c:v>7.2829130000000002E-3</c:v>
                </c:pt>
                <c:pt idx="176" formatCode="General">
                  <c:v>7.2829130000000002E-3</c:v>
                </c:pt>
                <c:pt idx="177" formatCode="General">
                  <c:v>7.2829130000000002E-3</c:v>
                </c:pt>
                <c:pt idx="178" formatCode="General">
                  <c:v>7.2829130000000002E-3</c:v>
                </c:pt>
                <c:pt idx="179" formatCode="General">
                  <c:v>7.2829130000000002E-3</c:v>
                </c:pt>
                <c:pt idx="180" formatCode="General">
                  <c:v>7.2829130000000002E-3</c:v>
                </c:pt>
                <c:pt idx="181" formatCode="General">
                  <c:v>7.2829130000000002E-3</c:v>
                </c:pt>
                <c:pt idx="182" formatCode="General">
                  <c:v>7.2829130000000002E-3</c:v>
                </c:pt>
                <c:pt idx="183" formatCode="General">
                  <c:v>7.2829130000000002E-3</c:v>
                </c:pt>
                <c:pt idx="184" formatCode="General">
                  <c:v>7.2829130000000002E-3</c:v>
                </c:pt>
                <c:pt idx="185" formatCode="General">
                  <c:v>7.2951739999999998E-3</c:v>
                </c:pt>
                <c:pt idx="186" formatCode="General">
                  <c:v>7.2992700000000001E-3</c:v>
                </c:pt>
                <c:pt idx="187" formatCode="General">
                  <c:v>7.8607520000000004E-3</c:v>
                </c:pt>
                <c:pt idx="188" formatCode="General">
                  <c:v>7.8607520000000004E-3</c:v>
                </c:pt>
                <c:pt idx="189" formatCode="General">
                  <c:v>7.8607520000000004E-3</c:v>
                </c:pt>
                <c:pt idx="190" formatCode="General">
                  <c:v>7.8607520000000004E-3</c:v>
                </c:pt>
                <c:pt idx="191" formatCode="General">
                  <c:v>7.8607520000000004E-3</c:v>
                </c:pt>
                <c:pt idx="192" formatCode="General">
                  <c:v>7.8607520000000004E-3</c:v>
                </c:pt>
                <c:pt idx="193" formatCode="General">
                  <c:v>7.865169E-3</c:v>
                </c:pt>
                <c:pt idx="194" formatCode="General">
                  <c:v>8.4269659999999993E-3</c:v>
                </c:pt>
                <c:pt idx="195" formatCode="General">
                  <c:v>8.4411929999999996E-3</c:v>
                </c:pt>
                <c:pt idx="196" formatCode="General">
                  <c:v>9.0039390000000007E-3</c:v>
                </c:pt>
                <c:pt idx="197" formatCode="General">
                  <c:v>9.0039390000000007E-3</c:v>
                </c:pt>
                <c:pt idx="198" formatCode="General">
                  <c:v>9.0039390000000007E-3</c:v>
                </c:pt>
                <c:pt idx="199" formatCode="General">
                  <c:v>9.0039390000000007E-3</c:v>
                </c:pt>
                <c:pt idx="200" formatCode="General">
                  <c:v>9.0039390000000007E-3</c:v>
                </c:pt>
                <c:pt idx="201" formatCode="General">
                  <c:v>9.0039390000000007E-3</c:v>
                </c:pt>
                <c:pt idx="202" formatCode="General">
                  <c:v>9.0039390000000007E-3</c:v>
                </c:pt>
                <c:pt idx="203" formatCode="General">
                  <c:v>9.0039390000000007E-3</c:v>
                </c:pt>
                <c:pt idx="204" formatCode="General">
                  <c:v>9.0039390000000007E-3</c:v>
                </c:pt>
                <c:pt idx="205" formatCode="General">
                  <c:v>9.0090090000000001E-3</c:v>
                </c:pt>
                <c:pt idx="206" formatCode="General">
                  <c:v>1.0698198000000001E-2</c:v>
                </c:pt>
                <c:pt idx="207" formatCode="General">
                  <c:v>1.1261261E-2</c:v>
                </c:pt>
                <c:pt idx="208" formatCode="General">
                  <c:v>1.1273956999999999E-2</c:v>
                </c:pt>
                <c:pt idx="209" formatCode="General">
                  <c:v>1.1273956999999999E-2</c:v>
                </c:pt>
                <c:pt idx="210" formatCode="General">
                  <c:v>1.1273956999999999E-2</c:v>
                </c:pt>
                <c:pt idx="211" formatCode="General">
                  <c:v>1.1273956999999999E-2</c:v>
                </c:pt>
                <c:pt idx="212" formatCode="General">
                  <c:v>1.1273956999999999E-2</c:v>
                </c:pt>
                <c:pt idx="213" formatCode="General">
                  <c:v>1.1280316E-2</c:v>
                </c:pt>
                <c:pt idx="214" formatCode="General">
                  <c:v>1.1844332000000001E-2</c:v>
                </c:pt>
                <c:pt idx="215" formatCode="General">
                  <c:v>1.1844332000000001E-2</c:v>
                </c:pt>
                <c:pt idx="216" formatCode="General">
                  <c:v>1.3536378999999999E-2</c:v>
                </c:pt>
                <c:pt idx="217" formatCode="General">
                  <c:v>1.3551666E-2</c:v>
                </c:pt>
                <c:pt idx="218" formatCode="General">
                  <c:v>1.3551666E-2</c:v>
                </c:pt>
                <c:pt idx="219" formatCode="General">
                  <c:v>1.3551666E-2</c:v>
                </c:pt>
                <c:pt idx="220" formatCode="General">
                  <c:v>1.3559322E-2</c:v>
                </c:pt>
                <c:pt idx="221" formatCode="General">
                  <c:v>1.3559322E-2</c:v>
                </c:pt>
                <c:pt idx="222" formatCode="General">
                  <c:v>1.3559322E-2</c:v>
                </c:pt>
                <c:pt idx="223" formatCode="General">
                  <c:v>1.3559322E-2</c:v>
                </c:pt>
                <c:pt idx="224" formatCode="General">
                  <c:v>1.3559322E-2</c:v>
                </c:pt>
                <c:pt idx="225" formatCode="General">
                  <c:v>1.3559322E-2</c:v>
                </c:pt>
                <c:pt idx="226" formatCode="General">
                  <c:v>1.4124294000000001E-2</c:v>
                </c:pt>
                <c:pt idx="227" formatCode="General">
                  <c:v>1.4124294000000001E-2</c:v>
                </c:pt>
                <c:pt idx="228" formatCode="General">
                  <c:v>1.4124294000000001E-2</c:v>
                </c:pt>
                <c:pt idx="229" formatCode="General">
                  <c:v>1.5254237E-2</c:v>
                </c:pt>
                <c:pt idx="230" formatCode="General">
                  <c:v>1.526286E-2</c:v>
                </c:pt>
                <c:pt idx="231" formatCode="General">
                  <c:v>1.526286E-2</c:v>
                </c:pt>
                <c:pt idx="232" formatCode="General">
                  <c:v>1.526286E-2</c:v>
                </c:pt>
                <c:pt idx="233" formatCode="General">
                  <c:v>1.526286E-2</c:v>
                </c:pt>
                <c:pt idx="234" formatCode="General">
                  <c:v>1.5828150999999999E-2</c:v>
                </c:pt>
                <c:pt idx="235" formatCode="General">
                  <c:v>1.5828150999999999E-2</c:v>
                </c:pt>
                <c:pt idx="236" formatCode="General">
                  <c:v>1.5837104000000001E-2</c:v>
                </c:pt>
                <c:pt idx="237" formatCode="General">
                  <c:v>1.5837104000000001E-2</c:v>
                </c:pt>
                <c:pt idx="238" formatCode="General">
                  <c:v>1.7006803000000001E-2</c:v>
                </c:pt>
                <c:pt idx="239" formatCode="General">
                  <c:v>1.7006803000000001E-2</c:v>
                </c:pt>
                <c:pt idx="240" formatCode="General">
                  <c:v>1.7006803000000001E-2</c:v>
                </c:pt>
                <c:pt idx="241" formatCode="General">
                  <c:v>1.7593643999999999E-2</c:v>
                </c:pt>
                <c:pt idx="242" formatCode="General">
                  <c:v>1.7603634E-2</c:v>
                </c:pt>
                <c:pt idx="243" formatCode="General">
                  <c:v>1.7603634E-2</c:v>
                </c:pt>
                <c:pt idx="244" formatCode="General">
                  <c:v>1.7603634E-2</c:v>
                </c:pt>
                <c:pt idx="245" formatCode="General">
                  <c:v>1.7603634E-2</c:v>
                </c:pt>
                <c:pt idx="246" formatCode="General">
                  <c:v>1.7603634E-2</c:v>
                </c:pt>
                <c:pt idx="247" formatCode="General">
                  <c:v>1.7603634E-2</c:v>
                </c:pt>
                <c:pt idx="248" formatCode="General">
                  <c:v>1.7633675000000001E-2</c:v>
                </c:pt>
                <c:pt idx="249" formatCode="General">
                  <c:v>1.7643710999999999E-2</c:v>
                </c:pt>
                <c:pt idx="250" formatCode="General">
                  <c:v>1.7643710999999999E-2</c:v>
                </c:pt>
                <c:pt idx="251" formatCode="General">
                  <c:v>1.8212862999999999E-2</c:v>
                </c:pt>
                <c:pt idx="252" formatCode="General">
                  <c:v>1.8223235000000001E-2</c:v>
                </c:pt>
                <c:pt idx="253" formatCode="General">
                  <c:v>1.8223235000000001E-2</c:v>
                </c:pt>
                <c:pt idx="254" formatCode="General">
                  <c:v>1.8223235000000001E-2</c:v>
                </c:pt>
                <c:pt idx="255" formatCode="General">
                  <c:v>1.8223235000000001E-2</c:v>
                </c:pt>
                <c:pt idx="256" formatCode="General">
                  <c:v>1.8233618E-2</c:v>
                </c:pt>
                <c:pt idx="257" formatCode="General">
                  <c:v>1.8803418999999998E-2</c:v>
                </c:pt>
                <c:pt idx="258" formatCode="General">
                  <c:v>1.8803418999999998E-2</c:v>
                </c:pt>
                <c:pt idx="259" formatCode="General">
                  <c:v>2.1094641000000001E-2</c:v>
                </c:pt>
                <c:pt idx="260" formatCode="General">
                  <c:v>2.1094641000000001E-2</c:v>
                </c:pt>
                <c:pt idx="261" formatCode="General">
                  <c:v>2.1094641000000001E-2</c:v>
                </c:pt>
                <c:pt idx="262" formatCode="General">
                  <c:v>2.2247576000000002E-2</c:v>
                </c:pt>
                <c:pt idx="263" formatCode="General">
                  <c:v>2.2831049999999999E-2</c:v>
                </c:pt>
                <c:pt idx="264" formatCode="General">
                  <c:v>2.2844089000000001E-2</c:v>
                </c:pt>
                <c:pt idx="265" formatCode="General">
                  <c:v>2.2844089000000001E-2</c:v>
                </c:pt>
                <c:pt idx="266" formatCode="General">
                  <c:v>2.2857143E-2</c:v>
                </c:pt>
                <c:pt idx="267" formatCode="General">
                  <c:v>2.2870212000000001E-2</c:v>
                </c:pt>
                <c:pt idx="268" formatCode="General">
                  <c:v>2.2935779999999999E-2</c:v>
                </c:pt>
                <c:pt idx="269" formatCode="General">
                  <c:v>2.4655962999999999E-2</c:v>
                </c:pt>
                <c:pt idx="270" formatCode="General">
                  <c:v>2.5243832000000001E-2</c:v>
                </c:pt>
                <c:pt idx="271" formatCode="General">
                  <c:v>2.5243832000000001E-2</c:v>
                </c:pt>
                <c:pt idx="272" formatCode="General">
                  <c:v>2.5243832000000001E-2</c:v>
                </c:pt>
                <c:pt idx="273" formatCode="General">
                  <c:v>2.5817555999999998E-2</c:v>
                </c:pt>
                <c:pt idx="274" formatCode="General">
                  <c:v>2.5817555999999998E-2</c:v>
                </c:pt>
                <c:pt idx="275" formatCode="General">
                  <c:v>2.5832377E-2</c:v>
                </c:pt>
                <c:pt idx="276" formatCode="General">
                  <c:v>2.5832377E-2</c:v>
                </c:pt>
                <c:pt idx="277" formatCode="General">
                  <c:v>2.6406428999999999E-2</c:v>
                </c:pt>
                <c:pt idx="278" formatCode="General">
                  <c:v>2.6406428999999999E-2</c:v>
                </c:pt>
                <c:pt idx="279" formatCode="General">
                  <c:v>2.6421597000000002E-2</c:v>
                </c:pt>
                <c:pt idx="280" formatCode="General">
                  <c:v>2.7011494E-2</c:v>
                </c:pt>
                <c:pt idx="281" formatCode="General">
                  <c:v>2.7011494E-2</c:v>
                </c:pt>
                <c:pt idx="282" formatCode="General">
                  <c:v>2.7011494E-2</c:v>
                </c:pt>
                <c:pt idx="283" formatCode="General">
                  <c:v>2.7617952000000001E-2</c:v>
                </c:pt>
                <c:pt idx="284" formatCode="General">
                  <c:v>2.8225805999999999E-2</c:v>
                </c:pt>
                <c:pt idx="285" formatCode="General">
                  <c:v>2.8818443999999999E-2</c:v>
                </c:pt>
                <c:pt idx="286" formatCode="General">
                  <c:v>2.8818443999999999E-2</c:v>
                </c:pt>
                <c:pt idx="287" formatCode="General">
                  <c:v>2.9394812999999999E-2</c:v>
                </c:pt>
                <c:pt idx="288" formatCode="General">
                  <c:v>2.9971181999999999E-2</c:v>
                </c:pt>
                <c:pt idx="289" formatCode="General">
                  <c:v>3.2853026E-2</c:v>
                </c:pt>
                <c:pt idx="290" formatCode="General">
                  <c:v>3.2928943000000002E-2</c:v>
                </c:pt>
                <c:pt idx="291" formatCode="General">
                  <c:v>3.3545402000000002E-2</c:v>
                </c:pt>
                <c:pt idx="292" formatCode="General">
                  <c:v>3.3545402000000002E-2</c:v>
                </c:pt>
                <c:pt idx="293" formatCode="General">
                  <c:v>3.3545402000000002E-2</c:v>
                </c:pt>
                <c:pt idx="294" formatCode="General">
                  <c:v>3.3623187999999998E-2</c:v>
                </c:pt>
                <c:pt idx="295" formatCode="General">
                  <c:v>3.3642691000000002E-2</c:v>
                </c:pt>
                <c:pt idx="296" formatCode="General">
                  <c:v>3.4242599999999998E-2</c:v>
                </c:pt>
                <c:pt idx="297" formatCode="General">
                  <c:v>3.4262485000000002E-2</c:v>
                </c:pt>
                <c:pt idx="298" formatCode="General">
                  <c:v>3.4282394000000001E-2</c:v>
                </c:pt>
                <c:pt idx="299" formatCode="General">
                  <c:v>3.4282394000000001E-2</c:v>
                </c:pt>
                <c:pt idx="300" formatCode="General">
                  <c:v>3.4863450999999997E-2</c:v>
                </c:pt>
                <c:pt idx="301" formatCode="General">
                  <c:v>3.5485747999999998E-2</c:v>
                </c:pt>
                <c:pt idx="302" formatCode="General">
                  <c:v>3.5568513000000003E-2</c:v>
                </c:pt>
                <c:pt idx="303" formatCode="General">
                  <c:v>3.5630841000000003E-2</c:v>
                </c:pt>
                <c:pt idx="304" formatCode="General">
                  <c:v>3.6863662999999998E-2</c:v>
                </c:pt>
                <c:pt idx="305" formatCode="General">
                  <c:v>3.8033938000000003E-2</c:v>
                </c:pt>
                <c:pt idx="306" formatCode="General">
                  <c:v>3.8664323E-2</c:v>
                </c:pt>
                <c:pt idx="307" formatCode="General">
                  <c:v>3.8664323E-2</c:v>
                </c:pt>
                <c:pt idx="308" formatCode="General">
                  <c:v>3.8664323E-2</c:v>
                </c:pt>
                <c:pt idx="309" formatCode="General">
                  <c:v>3.8709676999999998E-2</c:v>
                </c:pt>
                <c:pt idx="310" formatCode="General">
                  <c:v>3.8777908E-2</c:v>
                </c:pt>
                <c:pt idx="311" formatCode="General">
                  <c:v>4.1176470999999999E-2</c:v>
                </c:pt>
                <c:pt idx="312" formatCode="General">
                  <c:v>4.2402826999999997E-2</c:v>
                </c:pt>
                <c:pt idx="313" formatCode="General">
                  <c:v>4.2402826999999997E-2</c:v>
                </c:pt>
                <c:pt idx="314" formatCode="General">
                  <c:v>4.2452829999999997E-2</c:v>
                </c:pt>
                <c:pt idx="315" formatCode="General">
                  <c:v>4.4837757999999998E-2</c:v>
                </c:pt>
                <c:pt idx="316" formatCode="General">
                  <c:v>4.5427729E-2</c:v>
                </c:pt>
                <c:pt idx="317" formatCode="General">
                  <c:v>4.6072060999999997E-2</c:v>
                </c:pt>
                <c:pt idx="318" formatCode="General">
                  <c:v>4.6773239000000001E-2</c:v>
                </c:pt>
                <c:pt idx="319" formatCode="General">
                  <c:v>4.7505937999999998E-2</c:v>
                </c:pt>
                <c:pt idx="320" formatCode="General">
                  <c:v>4.7590720000000003E-2</c:v>
                </c:pt>
                <c:pt idx="321" formatCode="General">
                  <c:v>4.7619047999999997E-2</c:v>
                </c:pt>
                <c:pt idx="322" formatCode="General">
                  <c:v>4.8809524E-2</c:v>
                </c:pt>
                <c:pt idx="323" formatCode="General">
                  <c:v>5.1220965E-2</c:v>
                </c:pt>
                <c:pt idx="324" formatCode="General">
                  <c:v>5.3102625000000001E-2</c:v>
                </c:pt>
                <c:pt idx="325" formatCode="General">
                  <c:v>5.4892600999999999E-2</c:v>
                </c:pt>
                <c:pt idx="326" formatCode="General">
                  <c:v>5.4892600999999999E-2</c:v>
                </c:pt>
                <c:pt idx="327" formatCode="General">
                  <c:v>5.6186490999999998E-2</c:v>
                </c:pt>
                <c:pt idx="328" formatCode="General">
                  <c:v>5.6220095999999997E-2</c:v>
                </c:pt>
                <c:pt idx="329" formatCode="General">
                  <c:v>5.6220095999999997E-2</c:v>
                </c:pt>
                <c:pt idx="330" formatCode="General">
                  <c:v>5.7485029999999999E-2</c:v>
                </c:pt>
                <c:pt idx="331" formatCode="General">
                  <c:v>5.9423770000000001E-2</c:v>
                </c:pt>
                <c:pt idx="332" formatCode="General">
                  <c:v>6.0770155999999999E-2</c:v>
                </c:pt>
                <c:pt idx="333" formatCode="General">
                  <c:v>6.2010836999999999E-2</c:v>
                </c:pt>
                <c:pt idx="334" formatCode="General">
                  <c:v>6.2048193000000001E-2</c:v>
                </c:pt>
                <c:pt idx="335" formatCode="General">
                  <c:v>6.3482467000000001E-2</c:v>
                </c:pt>
                <c:pt idx="336" formatCode="General">
                  <c:v>6.4125831999999994E-2</c:v>
                </c:pt>
                <c:pt idx="337" formatCode="General">
                  <c:v>6.4203513000000004E-2</c:v>
                </c:pt>
                <c:pt idx="338" formatCode="General">
                  <c:v>6.5494238999999996E-2</c:v>
                </c:pt>
                <c:pt idx="339" formatCode="General">
                  <c:v>6.8002429000000003E-2</c:v>
                </c:pt>
                <c:pt idx="340" formatCode="General">
                  <c:v>7.112462E-2</c:v>
                </c:pt>
                <c:pt idx="341" formatCode="General">
                  <c:v>7.3081608000000006E-2</c:v>
                </c:pt>
                <c:pt idx="342" formatCode="General">
                  <c:v>7.3735526999999995E-2</c:v>
                </c:pt>
                <c:pt idx="343" formatCode="General">
                  <c:v>7.3735526999999995E-2</c:v>
                </c:pt>
                <c:pt idx="344" formatCode="General">
                  <c:v>7.4481073999999994E-2</c:v>
                </c:pt>
                <c:pt idx="345" formatCode="General">
                  <c:v>7.6546234000000005E-2</c:v>
                </c:pt>
                <c:pt idx="346" formatCode="General">
                  <c:v>7.6546234000000005E-2</c:v>
                </c:pt>
                <c:pt idx="347" formatCode="General">
                  <c:v>7.6546234000000005E-2</c:v>
                </c:pt>
                <c:pt idx="348" formatCode="General">
                  <c:v>7.8431372999999999E-2</c:v>
                </c:pt>
                <c:pt idx="349" formatCode="General">
                  <c:v>7.9044117999999997E-2</c:v>
                </c:pt>
                <c:pt idx="350" formatCode="General">
                  <c:v>7.9189686999999995E-2</c:v>
                </c:pt>
                <c:pt idx="351" formatCode="General">
                  <c:v>8.0466830000000003E-2</c:v>
                </c:pt>
                <c:pt idx="352" formatCode="General">
                  <c:v>8.3076922999999997E-2</c:v>
                </c:pt>
                <c:pt idx="353" formatCode="General">
                  <c:v>8.5696671000000002E-2</c:v>
                </c:pt>
                <c:pt idx="354" formatCode="General">
                  <c:v>8.6473131999999994E-2</c:v>
                </c:pt>
                <c:pt idx="355" formatCode="General">
                  <c:v>8.7198516000000004E-2</c:v>
                </c:pt>
                <c:pt idx="356" formatCode="General">
                  <c:v>9.1191067000000001E-2</c:v>
                </c:pt>
                <c:pt idx="357" formatCode="General">
                  <c:v>9.1868405E-2</c:v>
                </c:pt>
                <c:pt idx="358" formatCode="General">
                  <c:v>9.3167702000000005E-2</c:v>
                </c:pt>
                <c:pt idx="359" formatCode="General">
                  <c:v>9.4468614000000006E-2</c:v>
                </c:pt>
                <c:pt idx="360" formatCode="General">
                  <c:v>9.5950155999999995E-2</c:v>
                </c:pt>
                <c:pt idx="361" formatCode="General">
                  <c:v>9.7317529999999999E-2</c:v>
                </c:pt>
                <c:pt idx="362" formatCode="General">
                  <c:v>9.9312928999999994E-2</c:v>
                </c:pt>
                <c:pt idx="363" formatCode="General">
                  <c:v>9.9937539000000006E-2</c:v>
                </c:pt>
                <c:pt idx="364" formatCode="General">
                  <c:v>0.10031348</c:v>
                </c:pt>
                <c:pt idx="365" formatCode="General">
                  <c:v>0.10232266199999999</c:v>
                </c:pt>
                <c:pt idx="366" formatCode="General">
                  <c:v>0.10592686</c:v>
                </c:pt>
                <c:pt idx="367" formatCode="General">
                  <c:v>0.106127606</c:v>
                </c:pt>
                <c:pt idx="368" formatCode="General">
                  <c:v>0.10619468999999999</c:v>
                </c:pt>
                <c:pt idx="369" formatCode="General">
                  <c:v>0.10716550399999999</c:v>
                </c:pt>
                <c:pt idx="370" formatCode="General">
                  <c:v>0.10716550399999999</c:v>
                </c:pt>
                <c:pt idx="371" formatCode="General">
                  <c:v>0.109275731</c:v>
                </c:pt>
                <c:pt idx="372" formatCode="General">
                  <c:v>0.110191083</c:v>
                </c:pt>
                <c:pt idx="373" formatCode="General">
                  <c:v>0.112173359</c:v>
                </c:pt>
                <c:pt idx="374" formatCode="General">
                  <c:v>0.114303959</c:v>
                </c:pt>
                <c:pt idx="375" formatCode="General">
                  <c:v>0.116442738</c:v>
                </c:pt>
                <c:pt idx="376" formatCode="General">
                  <c:v>0.11787315800000001</c:v>
                </c:pt>
                <c:pt idx="377" formatCode="General">
                  <c:v>0.121153846</c:v>
                </c:pt>
                <c:pt idx="378" formatCode="General">
                  <c:v>0.122029544</c:v>
                </c:pt>
                <c:pt idx="379" formatCode="General">
                  <c:v>0.12290862299999999</c:v>
                </c:pt>
                <c:pt idx="380" formatCode="General">
                  <c:v>0.123552124</c:v>
                </c:pt>
                <c:pt idx="381" formatCode="General">
                  <c:v>0.126207341</c:v>
                </c:pt>
                <c:pt idx="382" formatCode="General">
                  <c:v>0.12749517099999999</c:v>
                </c:pt>
                <c:pt idx="383" formatCode="General">
                  <c:v>0.12886597899999999</c:v>
                </c:pt>
                <c:pt idx="384" formatCode="General">
                  <c:v>0.12911555799999999</c:v>
                </c:pt>
                <c:pt idx="385" formatCode="General">
                  <c:v>0.13307493500000001</c:v>
                </c:pt>
                <c:pt idx="386" formatCode="General">
                  <c:v>0.13445378199999999</c:v>
                </c:pt>
                <c:pt idx="387" formatCode="General">
                  <c:v>0.13906856400000001</c:v>
                </c:pt>
                <c:pt idx="388" formatCode="General">
                  <c:v>0.14119171</c:v>
                </c:pt>
                <c:pt idx="389" formatCode="General">
                  <c:v>0.14230019499999999</c:v>
                </c:pt>
                <c:pt idx="390" formatCode="General">
                  <c:v>0.14554905800000001</c:v>
                </c:pt>
                <c:pt idx="391" formatCode="General">
                  <c:v>0.14583333300000001</c:v>
                </c:pt>
                <c:pt idx="392" formatCode="General">
                  <c:v>0.14836601299999999</c:v>
                </c:pt>
                <c:pt idx="393" formatCode="General">
                  <c:v>0.15137614699999999</c:v>
                </c:pt>
                <c:pt idx="394" formatCode="General">
                  <c:v>0.15253122899999999</c:v>
                </c:pt>
                <c:pt idx="395" formatCode="General">
                  <c:v>0.15460526299999999</c:v>
                </c:pt>
                <c:pt idx="396" formatCode="General">
                  <c:v>0.156682028</c:v>
                </c:pt>
                <c:pt idx="397" formatCode="General">
                  <c:v>0.15831134599999999</c:v>
                </c:pt>
                <c:pt idx="398" formatCode="General">
                  <c:v>0.15970841599999999</c:v>
                </c:pt>
                <c:pt idx="399" formatCode="General">
                  <c:v>0.162126246</c:v>
                </c:pt>
                <c:pt idx="400" formatCode="General">
                  <c:v>0.16422872299999999</c:v>
                </c:pt>
                <c:pt idx="401" formatCode="General">
                  <c:v>0.16444740299999999</c:v>
                </c:pt>
                <c:pt idx="402" formatCode="General">
                  <c:v>0.16522318499999999</c:v>
                </c:pt>
                <c:pt idx="403" formatCode="General">
                  <c:v>0.16566466299999999</c:v>
                </c:pt>
                <c:pt idx="404" formatCode="General">
                  <c:v>0.166555184</c:v>
                </c:pt>
                <c:pt idx="405" formatCode="General">
                  <c:v>0.16890080399999999</c:v>
                </c:pt>
                <c:pt idx="406" formatCode="General">
                  <c:v>0.16979865799999999</c:v>
                </c:pt>
                <c:pt idx="407" formatCode="General">
                  <c:v>0.17104377100000001</c:v>
                </c:pt>
                <c:pt idx="408" formatCode="General">
                  <c:v>0.17183288399999999</c:v>
                </c:pt>
                <c:pt idx="409" formatCode="General">
                  <c:v>0.17318059299999999</c:v>
                </c:pt>
                <c:pt idx="410" formatCode="General">
                  <c:v>0.177027027</c:v>
                </c:pt>
                <c:pt idx="411" formatCode="General">
                  <c:v>0.17774762599999999</c:v>
                </c:pt>
                <c:pt idx="412" formatCode="General">
                  <c:v>0.18002717400000001</c:v>
                </c:pt>
                <c:pt idx="413" formatCode="General">
                  <c:v>0.18460490500000001</c:v>
                </c:pt>
                <c:pt idx="414" formatCode="General">
                  <c:v>0.18796992500000001</c:v>
                </c:pt>
                <c:pt idx="415" formatCode="General">
                  <c:v>0.191518468</c:v>
                </c:pt>
                <c:pt idx="416" formatCode="General">
                  <c:v>0.19286204500000001</c:v>
                </c:pt>
                <c:pt idx="417" formatCode="General">
                  <c:v>0.19368131899999999</c:v>
                </c:pt>
                <c:pt idx="418" formatCode="General">
                  <c:v>0.19601100399999999</c:v>
                </c:pt>
                <c:pt idx="419" formatCode="General">
                  <c:v>0.201240524</c:v>
                </c:pt>
                <c:pt idx="420" formatCode="General">
                  <c:v>0.20484429100000001</c:v>
                </c:pt>
                <c:pt idx="421" formatCode="General">
                  <c:v>0.20582120600000001</c:v>
                </c:pt>
                <c:pt idx="422" formatCode="General">
                  <c:v>0.20749479500000001</c:v>
                </c:pt>
                <c:pt idx="423" formatCode="General">
                  <c:v>0.20833333300000001</c:v>
                </c:pt>
                <c:pt idx="424" formatCode="General">
                  <c:v>0.21155184399999999</c:v>
                </c:pt>
                <c:pt idx="425" formatCode="General">
                  <c:v>0.21368715099999999</c:v>
                </c:pt>
                <c:pt idx="426" formatCode="General">
                  <c:v>0.216235129</c:v>
                </c:pt>
                <c:pt idx="427" formatCode="General">
                  <c:v>0.217939734</c:v>
                </c:pt>
                <c:pt idx="428" formatCode="General">
                  <c:v>0.22237860700000001</c:v>
                </c:pt>
                <c:pt idx="429" formatCode="General">
                  <c:v>0.22387005600000001</c:v>
                </c:pt>
                <c:pt idx="430" formatCode="General">
                  <c:v>0.22466335900000001</c:v>
                </c:pt>
                <c:pt idx="431" formatCode="General">
                  <c:v>0.22814498899999999</c:v>
                </c:pt>
                <c:pt idx="432" formatCode="General">
                  <c:v>0.23323823099999999</c:v>
                </c:pt>
                <c:pt idx="433" formatCode="General">
                  <c:v>0.23483226300000001</c:v>
                </c:pt>
                <c:pt idx="434" formatCode="General">
                  <c:v>0.23819742499999999</c:v>
                </c:pt>
                <c:pt idx="435" formatCode="General">
                  <c:v>0.24212034399999999</c:v>
                </c:pt>
                <c:pt idx="436" formatCode="General">
                  <c:v>0.24370956099999999</c:v>
                </c:pt>
                <c:pt idx="437" formatCode="General">
                  <c:v>0.24819624800000001</c:v>
                </c:pt>
                <c:pt idx="438" formatCode="General">
                  <c:v>0.24909747300000001</c:v>
                </c:pt>
                <c:pt idx="439" formatCode="General">
                  <c:v>0.25072254300000002</c:v>
                </c:pt>
                <c:pt idx="440" formatCode="General">
                  <c:v>0.25380710699999998</c:v>
                </c:pt>
                <c:pt idx="441" formatCode="General">
                  <c:v>0.25966447799999998</c:v>
                </c:pt>
                <c:pt idx="442" formatCode="General">
                  <c:v>0.26188734499999999</c:v>
                </c:pt>
                <c:pt idx="443" formatCode="General">
                  <c:v>0.26335040199999998</c:v>
                </c:pt>
                <c:pt idx="444" formatCode="General">
                  <c:v>0.26485693300000002</c:v>
                </c:pt>
                <c:pt idx="445" formatCode="General">
                  <c:v>0.26863468600000001</c:v>
                </c:pt>
                <c:pt idx="446" formatCode="General">
                  <c:v>0.27292899399999998</c:v>
                </c:pt>
                <c:pt idx="447" formatCode="General">
                  <c:v>0.27575982199999999</c:v>
                </c:pt>
                <c:pt idx="448" formatCode="General">
                  <c:v>0.278066914</c:v>
                </c:pt>
                <c:pt idx="449" formatCode="General">
                  <c:v>0.28294862199999998</c:v>
                </c:pt>
                <c:pt idx="450" formatCode="General">
                  <c:v>0.28731343300000001</c:v>
                </c:pt>
                <c:pt idx="451" formatCode="General">
                  <c:v>0.29169783100000002</c:v>
                </c:pt>
                <c:pt idx="452" formatCode="General">
                  <c:v>0.29557389299999998</c:v>
                </c:pt>
                <c:pt idx="453" formatCode="General">
                  <c:v>0.30204390599999997</c:v>
                </c:pt>
                <c:pt idx="454" formatCode="General">
                  <c:v>0.303030303</c:v>
                </c:pt>
                <c:pt idx="455" formatCode="General">
                  <c:v>0.306231003</c:v>
                </c:pt>
                <c:pt idx="456" formatCode="General">
                  <c:v>0.30821917799999998</c:v>
                </c:pt>
                <c:pt idx="457" formatCode="General">
                  <c:v>0.313455657</c:v>
                </c:pt>
                <c:pt idx="458" formatCode="General">
                  <c:v>0.318251534</c:v>
                </c:pt>
                <c:pt idx="459" formatCode="General">
                  <c:v>0.32148377099999997</c:v>
                </c:pt>
                <c:pt idx="460" formatCode="General">
                  <c:v>0.32350659399999998</c:v>
                </c:pt>
                <c:pt idx="461" formatCode="General">
                  <c:v>0.32738557000000001</c:v>
                </c:pt>
                <c:pt idx="462" formatCode="General">
                  <c:v>0.33437013999999998</c:v>
                </c:pt>
                <c:pt idx="463" formatCode="General">
                  <c:v>0.33906249999999999</c:v>
                </c:pt>
                <c:pt idx="464" formatCode="General">
                  <c:v>0.33959311399999997</c:v>
                </c:pt>
                <c:pt idx="465" formatCode="General">
                  <c:v>0.34379905799999999</c:v>
                </c:pt>
                <c:pt idx="466" formatCode="General">
                  <c:v>0.35145784099999999</c:v>
                </c:pt>
                <c:pt idx="467" formatCode="General">
                  <c:v>0.35522151899999999</c:v>
                </c:pt>
                <c:pt idx="468" formatCode="General">
                  <c:v>0.35930047700000001</c:v>
                </c:pt>
                <c:pt idx="469" formatCode="General">
                  <c:v>0.362768496</c:v>
                </c:pt>
                <c:pt idx="470" formatCode="General">
                  <c:v>0.36610711400000001</c:v>
                </c:pt>
                <c:pt idx="471" formatCode="General">
                  <c:v>0.36998394899999998</c:v>
                </c:pt>
                <c:pt idx="472" formatCode="General">
                  <c:v>0.37299035400000002</c:v>
                </c:pt>
                <c:pt idx="473" formatCode="General">
                  <c:v>0.37681159400000003</c:v>
                </c:pt>
                <c:pt idx="474" formatCode="General">
                  <c:v>0.38678485099999999</c:v>
                </c:pt>
                <c:pt idx="475" formatCode="General">
                  <c:v>0.38884397700000001</c:v>
                </c:pt>
                <c:pt idx="476" formatCode="General">
                  <c:v>0.39271255100000002</c:v>
                </c:pt>
                <c:pt idx="477" formatCode="General">
                  <c:v>0.39497161400000003</c:v>
                </c:pt>
                <c:pt idx="478" formatCode="General">
                  <c:v>0.40016233800000001</c:v>
                </c:pt>
                <c:pt idx="479" formatCode="General">
                  <c:v>0.40472312700000002</c:v>
                </c:pt>
                <c:pt idx="480" formatCode="General">
                  <c:v>0.41387755100000001</c:v>
                </c:pt>
                <c:pt idx="481" formatCode="General">
                  <c:v>0.41898527000000002</c:v>
                </c:pt>
                <c:pt idx="482" formatCode="General">
                  <c:v>0.42001640699999998</c:v>
                </c:pt>
                <c:pt idx="483" formatCode="General">
                  <c:v>0.42421746300000002</c:v>
                </c:pt>
                <c:pt idx="484" formatCode="General">
                  <c:v>0.43057851200000002</c:v>
                </c:pt>
                <c:pt idx="485" formatCode="General">
                  <c:v>0.43366500800000002</c:v>
                </c:pt>
                <c:pt idx="486" formatCode="General">
                  <c:v>0.43916666700000001</c:v>
                </c:pt>
                <c:pt idx="487" formatCode="General">
                  <c:v>0.44556113899999999</c:v>
                </c:pt>
                <c:pt idx="488" formatCode="General">
                  <c:v>0.45050335600000002</c:v>
                </c:pt>
                <c:pt idx="489" formatCode="General">
                  <c:v>0.45591939500000001</c:v>
                </c:pt>
                <c:pt idx="490" formatCode="General">
                  <c:v>0.45675902600000001</c:v>
                </c:pt>
                <c:pt idx="491" formatCode="General">
                  <c:v>0.46257359100000001</c:v>
                </c:pt>
                <c:pt idx="492" formatCode="General">
                  <c:v>0.46717171699999999</c:v>
                </c:pt>
                <c:pt idx="493" formatCode="General">
                  <c:v>0.471634208</c:v>
                </c:pt>
                <c:pt idx="494" formatCode="General">
                  <c:v>0.47534013600000002</c:v>
                </c:pt>
                <c:pt idx="495" formatCode="General">
                  <c:v>0.47904191600000001</c:v>
                </c:pt>
                <c:pt idx="496" formatCode="General">
                  <c:v>0.485370052</c:v>
                </c:pt>
                <c:pt idx="497" formatCode="General">
                  <c:v>0.48877374800000001</c:v>
                </c:pt>
                <c:pt idx="498" formatCode="General">
                  <c:v>0.49220103999999998</c:v>
                </c:pt>
                <c:pt idx="499" formatCode="General">
                  <c:v>0.49392361099999998</c:v>
                </c:pt>
                <c:pt idx="500" formatCode="General">
                  <c:v>0.5</c:v>
                </c:pt>
                <c:pt idx="501" formatCode="General">
                  <c:v>0.50349650300000004</c:v>
                </c:pt>
                <c:pt idx="502" formatCode="General">
                  <c:v>0.50656168000000001</c:v>
                </c:pt>
                <c:pt idx="503" formatCode="General">
                  <c:v>0.51187335099999998</c:v>
                </c:pt>
                <c:pt idx="504" formatCode="General">
                  <c:v>0.51809355700000004</c:v>
                </c:pt>
                <c:pt idx="505" formatCode="General">
                  <c:v>0.52254641899999998</c:v>
                </c:pt>
                <c:pt idx="506" formatCode="General">
                  <c:v>0.52654867299999997</c:v>
                </c:pt>
                <c:pt idx="507" formatCode="General">
                  <c:v>0.53469750900000002</c:v>
                </c:pt>
                <c:pt idx="508" formatCode="General">
                  <c:v>0.54148082099999995</c:v>
                </c:pt>
                <c:pt idx="509" formatCode="General">
                  <c:v>0.54521038499999996</c:v>
                </c:pt>
                <c:pt idx="510" formatCode="General">
                  <c:v>0.54610563999999995</c:v>
                </c:pt>
                <c:pt idx="511" formatCode="General">
                  <c:v>0.54905490499999998</c:v>
                </c:pt>
                <c:pt idx="512" formatCode="General">
                  <c:v>0.55234656999999998</c:v>
                </c:pt>
                <c:pt idx="513" formatCode="General">
                  <c:v>0.55475113099999995</c:v>
                </c:pt>
                <c:pt idx="514" formatCode="General">
                  <c:v>0.56414922700000003</c:v>
                </c:pt>
                <c:pt idx="515" formatCode="General">
                  <c:v>0.57129798899999995</c:v>
                </c:pt>
                <c:pt idx="516" formatCode="General">
                  <c:v>0.58034894400000003</c:v>
                </c:pt>
                <c:pt idx="517" formatCode="General">
                  <c:v>0.58839779000000003</c:v>
                </c:pt>
                <c:pt idx="518" formatCode="General">
                  <c:v>0.59208103099999998</c:v>
                </c:pt>
                <c:pt idx="519" formatCode="General">
                  <c:v>0.59796672799999995</c:v>
                </c:pt>
                <c:pt idx="520" formatCode="General">
                  <c:v>0.60037002799999994</c:v>
                </c:pt>
                <c:pt idx="521" formatCode="General">
                  <c:v>0.60760667899999998</c:v>
                </c:pt>
                <c:pt idx="522" formatCode="General">
                  <c:v>0.61116279100000004</c:v>
                </c:pt>
                <c:pt idx="523" formatCode="General">
                  <c:v>0.61380597000000003</c:v>
                </c:pt>
                <c:pt idx="524" formatCode="General">
                  <c:v>0.62172284600000005</c:v>
                </c:pt>
                <c:pt idx="525" formatCode="General">
                  <c:v>0.62664165100000002</c:v>
                </c:pt>
                <c:pt idx="526" formatCode="General">
                  <c:v>0.62969924799999999</c:v>
                </c:pt>
                <c:pt idx="527" formatCode="General">
                  <c:v>0.631826742</c:v>
                </c:pt>
                <c:pt idx="528" formatCode="General">
                  <c:v>0.63807728600000002</c:v>
                </c:pt>
                <c:pt idx="529" formatCode="General">
                  <c:v>0.643939394</c:v>
                </c:pt>
                <c:pt idx="530" formatCode="General">
                  <c:v>0.65080875400000004</c:v>
                </c:pt>
                <c:pt idx="531" formatCode="General">
                  <c:v>0.65517241400000004</c:v>
                </c:pt>
                <c:pt idx="532" formatCode="General">
                  <c:v>0.66218809999999995</c:v>
                </c:pt>
                <c:pt idx="533" formatCode="General">
                  <c:v>0.66570605199999999</c:v>
                </c:pt>
                <c:pt idx="534" formatCode="General">
                  <c:v>0.669230769</c:v>
                </c:pt>
                <c:pt idx="535" formatCode="General">
                  <c:v>0.67630057799999999</c:v>
                </c:pt>
                <c:pt idx="536" formatCode="General">
                  <c:v>0.681774349</c:v>
                </c:pt>
                <c:pt idx="537" formatCode="General">
                  <c:v>0.69059165899999997</c:v>
                </c:pt>
                <c:pt idx="538" formatCode="General">
                  <c:v>0.69688109200000004</c:v>
                </c:pt>
                <c:pt idx="539" formatCode="General">
                  <c:v>0.70098039199999995</c:v>
                </c:pt>
                <c:pt idx="540" formatCode="General">
                  <c:v>0.70837438399999997</c:v>
                </c:pt>
                <c:pt idx="541" formatCode="General">
                  <c:v>0.71287128700000002</c:v>
                </c:pt>
                <c:pt idx="542" formatCode="General">
                  <c:v>0.716551041</c:v>
                </c:pt>
                <c:pt idx="543" formatCode="General">
                  <c:v>0.71952428099999999</c:v>
                </c:pt>
                <c:pt idx="544" formatCode="General">
                  <c:v>0.72393247299999997</c:v>
                </c:pt>
                <c:pt idx="545" formatCode="General">
                  <c:v>0.73226773199999995</c:v>
                </c:pt>
                <c:pt idx="546" formatCode="General">
                  <c:v>0.73426573399999995</c:v>
                </c:pt>
                <c:pt idx="547" formatCode="General">
                  <c:v>0.73847695400000002</c:v>
                </c:pt>
                <c:pt idx="548" formatCode="General">
                  <c:v>0.74048096200000002</c:v>
                </c:pt>
                <c:pt idx="549" formatCode="General">
                  <c:v>0.74446680099999996</c:v>
                </c:pt>
                <c:pt idx="550" formatCode="General">
                  <c:v>0.75025176199999999</c:v>
                </c:pt>
                <c:pt idx="551" formatCode="General">
                  <c:v>0.75681130200000002</c:v>
                </c:pt>
                <c:pt idx="552" formatCode="General">
                  <c:v>0.76619433199999998</c:v>
                </c:pt>
                <c:pt idx="553" formatCode="General">
                  <c:v>0.77291242400000004</c:v>
                </c:pt>
                <c:pt idx="554" formatCode="General">
                  <c:v>0.77709611499999998</c:v>
                </c:pt>
                <c:pt idx="555" formatCode="General">
                  <c:v>0.78292181100000002</c:v>
                </c:pt>
                <c:pt idx="556" formatCode="General">
                  <c:v>0.78740970099999996</c:v>
                </c:pt>
                <c:pt idx="557" formatCode="General">
                  <c:v>0.79007238899999999</c:v>
                </c:pt>
                <c:pt idx="558" formatCode="General">
                  <c:v>0.79875518700000003</c:v>
                </c:pt>
                <c:pt idx="559" formatCode="General">
                  <c:v>0.80729166699999999</c:v>
                </c:pt>
                <c:pt idx="560" formatCode="General">
                  <c:v>0.81609195400000001</c:v>
                </c:pt>
                <c:pt idx="561" formatCode="General">
                  <c:v>0.82476390300000002</c:v>
                </c:pt>
                <c:pt idx="562" formatCode="General">
                  <c:v>0.83263157899999996</c:v>
                </c:pt>
                <c:pt idx="563" formatCode="General">
                  <c:v>0.83544303799999997</c:v>
                </c:pt>
                <c:pt idx="564" formatCode="General">
                  <c:v>0.84255319100000003</c:v>
                </c:pt>
                <c:pt idx="565" formatCode="General">
                  <c:v>0.84648187600000002</c:v>
                </c:pt>
                <c:pt idx="566" formatCode="General">
                  <c:v>0.85287846499999997</c:v>
                </c:pt>
                <c:pt idx="567" formatCode="General">
                  <c:v>0.855614973</c:v>
                </c:pt>
                <c:pt idx="568" formatCode="General">
                  <c:v>0.86437029099999996</c:v>
                </c:pt>
                <c:pt idx="569" formatCode="General">
                  <c:v>0.870932755</c:v>
                </c:pt>
                <c:pt idx="570" formatCode="General">
                  <c:v>0.87622149800000004</c:v>
                </c:pt>
                <c:pt idx="571" formatCode="General">
                  <c:v>0.88209607000000001</c:v>
                </c:pt>
                <c:pt idx="572" formatCode="General">
                  <c:v>0.88427947600000001</c:v>
                </c:pt>
                <c:pt idx="573" formatCode="General">
                  <c:v>0.89438943900000001</c:v>
                </c:pt>
                <c:pt idx="574" formatCode="General">
                  <c:v>0.901982379</c:v>
                </c:pt>
                <c:pt idx="575" formatCode="General">
                  <c:v>0.908388521</c:v>
                </c:pt>
                <c:pt idx="576" formatCode="General">
                  <c:v>0.91805094099999995</c:v>
                </c:pt>
                <c:pt idx="577" formatCode="General">
                  <c:v>0.9213732</c:v>
                </c:pt>
                <c:pt idx="578" formatCode="General">
                  <c:v>0.92563817999999998</c:v>
                </c:pt>
                <c:pt idx="579" formatCode="General">
                  <c:v>0.93415178600000004</c:v>
                </c:pt>
                <c:pt idx="580" formatCode="General">
                  <c:v>0.94282511199999997</c:v>
                </c:pt>
                <c:pt idx="581" formatCode="General">
                  <c:v>0.949381327</c:v>
                </c:pt>
                <c:pt idx="582" formatCode="General">
                  <c:v>0.95819209000000005</c:v>
                </c:pt>
                <c:pt idx="583" formatCode="General">
                  <c:v>0.96375990899999997</c:v>
                </c:pt>
                <c:pt idx="584" formatCode="General">
                  <c:v>0.97042093299999999</c:v>
                </c:pt>
                <c:pt idx="585" formatCode="General">
                  <c:v>0.98063781299999997</c:v>
                </c:pt>
                <c:pt idx="586" formatCode="General">
                  <c:v>0.98515981699999999</c:v>
                </c:pt>
                <c:pt idx="587" formatCode="General">
                  <c:v>0.98967889899999995</c:v>
                </c:pt>
                <c:pt idx="588" formatCode="General">
                  <c:v>0.99654775600000001</c:v>
                </c:pt>
                <c:pt idx="589" formatCode="General">
                  <c:v>1.008092486</c:v>
                </c:pt>
                <c:pt idx="590" formatCode="General">
                  <c:v>1.0161849709999999</c:v>
                </c:pt>
                <c:pt idx="591" formatCode="General">
                  <c:v>1.0185185189999999</c:v>
                </c:pt>
                <c:pt idx="592" formatCode="General">
                  <c:v>1.0254924679999999</c:v>
                </c:pt>
                <c:pt idx="593" formatCode="General">
                  <c:v>1.027874564</c:v>
                </c:pt>
                <c:pt idx="594" formatCode="General">
                  <c:v>1.0384167639999999</c:v>
                </c:pt>
                <c:pt idx="595" formatCode="General">
                  <c:v>1.044444444</c:v>
                </c:pt>
                <c:pt idx="596" formatCode="General">
                  <c:v>1.0467836260000001</c:v>
                </c:pt>
                <c:pt idx="597" formatCode="General">
                  <c:v>1.052754982</c:v>
                </c:pt>
                <c:pt idx="598" formatCode="General">
                  <c:v>1.055229142</c:v>
                </c:pt>
                <c:pt idx="599" formatCode="General">
                  <c:v>1.063829787</c:v>
                </c:pt>
                <c:pt idx="600" formatCode="General">
                  <c:v>1.074821853</c:v>
                </c:pt>
                <c:pt idx="601" formatCode="General">
                  <c:v>1.0860215049999999</c:v>
                </c:pt>
                <c:pt idx="602" formatCode="General">
                  <c:v>1.0948379349999999</c:v>
                </c:pt>
                <c:pt idx="603" formatCode="General">
                  <c:v>1.104945718</c:v>
                </c:pt>
                <c:pt idx="604" formatCode="General">
                  <c:v>1.110036276</c:v>
                </c:pt>
                <c:pt idx="605" formatCode="General">
                  <c:v>1.1216545010000001</c:v>
                </c:pt>
                <c:pt idx="606" formatCode="General">
                  <c:v>1.1283618580000001</c:v>
                </c:pt>
                <c:pt idx="607" formatCode="General">
                  <c:v>1.132190942</c:v>
                </c:pt>
                <c:pt idx="608" formatCode="General">
                  <c:v>1.1426814270000001</c:v>
                </c:pt>
                <c:pt idx="609" formatCode="General">
                  <c:v>1.1477832509999999</c:v>
                </c:pt>
                <c:pt idx="610" formatCode="General">
                  <c:v>1.1541307030000001</c:v>
                </c:pt>
                <c:pt idx="611" formatCode="General">
                  <c:v>1.1555555559999999</c:v>
                </c:pt>
                <c:pt idx="612" formatCode="General">
                  <c:v>1.1567901229999999</c:v>
                </c:pt>
                <c:pt idx="613" formatCode="General">
                  <c:v>1.1623296160000001</c:v>
                </c:pt>
                <c:pt idx="614" formatCode="General">
                  <c:v>1.1648079309999999</c:v>
                </c:pt>
                <c:pt idx="615" formatCode="General">
                  <c:v>1.1775</c:v>
                </c:pt>
                <c:pt idx="616" formatCode="General">
                  <c:v>1.1914357680000001</c:v>
                </c:pt>
                <c:pt idx="617" formatCode="General">
                  <c:v>1.2050955409999999</c:v>
                </c:pt>
                <c:pt idx="618" formatCode="General">
                  <c:v>1.2122762149999999</c:v>
                </c:pt>
                <c:pt idx="619" formatCode="General">
                  <c:v>1.221079692</c:v>
                </c:pt>
                <c:pt idx="620" formatCode="General">
                  <c:v>1.227506427</c:v>
                </c:pt>
                <c:pt idx="621" formatCode="General">
                  <c:v>1.24383917</c:v>
                </c:pt>
                <c:pt idx="622" formatCode="General">
                  <c:v>1.2552083329999999</c:v>
                </c:pt>
                <c:pt idx="623" formatCode="General">
                  <c:v>1.270341207</c:v>
                </c:pt>
                <c:pt idx="624" formatCode="General">
                  <c:v>1.2823218999999999</c:v>
                </c:pt>
                <c:pt idx="625" formatCode="General">
                  <c:v>1.2900662249999999</c:v>
                </c:pt>
                <c:pt idx="626" formatCode="General">
                  <c:v>1.3053333330000001</c:v>
                </c:pt>
                <c:pt idx="627" formatCode="General">
                  <c:v>1.3194630869999999</c:v>
                </c:pt>
                <c:pt idx="628" formatCode="General">
                  <c:v>1.3297297299999999</c:v>
                </c:pt>
                <c:pt idx="629" formatCode="General">
                  <c:v>1.342391304</c:v>
                </c:pt>
                <c:pt idx="630" formatCode="General">
                  <c:v>1.3510928959999999</c:v>
                </c:pt>
                <c:pt idx="631" formatCode="General">
                  <c:v>1.3561643839999999</c:v>
                </c:pt>
                <c:pt idx="632" formatCode="General">
                  <c:v>1.3612637359999999</c:v>
                </c:pt>
                <c:pt idx="633" formatCode="General">
                  <c:v>1.372576177</c:v>
                </c:pt>
                <c:pt idx="634" formatCode="General">
                  <c:v>1.376731302</c:v>
                </c:pt>
                <c:pt idx="635" formatCode="General">
                  <c:v>1.3960674159999999</c:v>
                </c:pt>
                <c:pt idx="636" formatCode="General">
                  <c:v>1.4098591549999999</c:v>
                </c:pt>
                <c:pt idx="637" formatCode="General">
                  <c:v>1.424328147</c:v>
                </c:pt>
                <c:pt idx="638" formatCode="General">
                  <c:v>1.441134752</c:v>
                </c:pt>
                <c:pt idx="639" formatCode="General">
                  <c:v>1.4536376600000001</c:v>
                </c:pt>
                <c:pt idx="640" formatCode="General">
                  <c:v>1.4698275860000001</c:v>
                </c:pt>
                <c:pt idx="641" formatCode="General">
                  <c:v>1.474063401</c:v>
                </c:pt>
                <c:pt idx="642" formatCode="General">
                  <c:v>1.4862914860000001</c:v>
                </c:pt>
                <c:pt idx="643" formatCode="General">
                  <c:v>1.4971014490000001</c:v>
                </c:pt>
                <c:pt idx="644" formatCode="General">
                  <c:v>1.514577259</c:v>
                </c:pt>
                <c:pt idx="645" formatCode="General">
                  <c:v>1.527086384</c:v>
                </c:pt>
                <c:pt idx="646" formatCode="General">
                  <c:v>1.542772861</c:v>
                </c:pt>
                <c:pt idx="647" formatCode="General">
                  <c:v>1.557037037</c:v>
                </c:pt>
                <c:pt idx="648" formatCode="General">
                  <c:v>1.564444444</c:v>
                </c:pt>
                <c:pt idx="649" formatCode="General">
                  <c:v>1.5788690480000001</c:v>
                </c:pt>
                <c:pt idx="650" formatCode="General">
                  <c:v>1.5895522390000001</c:v>
                </c:pt>
                <c:pt idx="651" formatCode="General">
                  <c:v>1.617246596</c:v>
                </c:pt>
                <c:pt idx="652" formatCode="General">
                  <c:v>1.6301369859999999</c:v>
                </c:pt>
                <c:pt idx="653" formatCode="General">
                  <c:v>1.6356707319999999</c:v>
                </c:pt>
                <c:pt idx="654" formatCode="General">
                  <c:v>1.6523736600000001</c:v>
                </c:pt>
                <c:pt idx="655" formatCode="General">
                  <c:v>1.6625577810000001</c:v>
                </c:pt>
                <c:pt idx="656" formatCode="General">
                  <c:v>1.6883720929999999</c:v>
                </c:pt>
                <c:pt idx="657" formatCode="General">
                  <c:v>1.699376947</c:v>
                </c:pt>
                <c:pt idx="658" formatCode="General">
                  <c:v>1.7093750000000001</c:v>
                </c:pt>
                <c:pt idx="659" formatCode="General">
                  <c:v>1.7124999999999999</c:v>
                </c:pt>
                <c:pt idx="660" formatCode="General">
                  <c:v>1.729559748</c:v>
                </c:pt>
                <c:pt idx="661" formatCode="General">
                  <c:v>1.7429022080000001</c:v>
                </c:pt>
                <c:pt idx="662" formatCode="General">
                  <c:v>1.7599364070000001</c:v>
                </c:pt>
                <c:pt idx="663" formatCode="General">
                  <c:v>1.7899838450000001</c:v>
                </c:pt>
                <c:pt idx="664" formatCode="General">
                  <c:v>1.8065040649999999</c:v>
                </c:pt>
                <c:pt idx="665" formatCode="General">
                  <c:v>1.8278688519999999</c:v>
                </c:pt>
                <c:pt idx="666" formatCode="General">
                  <c:v>1.8479338839999999</c:v>
                </c:pt>
                <c:pt idx="667" formatCode="General">
                  <c:v>1.868552413</c:v>
                </c:pt>
                <c:pt idx="668" formatCode="General">
                  <c:v>1.879799666</c:v>
                </c:pt>
                <c:pt idx="669" formatCode="General">
                  <c:v>1.8956228959999999</c:v>
                </c:pt>
                <c:pt idx="670" formatCode="General">
                  <c:v>1.903878583</c:v>
                </c:pt>
                <c:pt idx="671" formatCode="General">
                  <c:v>1.9267461669999999</c:v>
                </c:pt>
                <c:pt idx="672" formatCode="General">
                  <c:v>1.958762887</c:v>
                </c:pt>
                <c:pt idx="673" formatCode="General">
                  <c:v>1.979238754</c:v>
                </c:pt>
                <c:pt idx="674" formatCode="General">
                  <c:v>2.0052539399999998</c:v>
                </c:pt>
                <c:pt idx="675" formatCode="General">
                  <c:v>2.0427046259999999</c:v>
                </c:pt>
                <c:pt idx="676" formatCode="General">
                  <c:v>2.071942446</c:v>
                </c:pt>
                <c:pt idx="677" formatCode="General">
                  <c:v>2.0942028989999999</c:v>
                </c:pt>
                <c:pt idx="678" formatCode="General">
                  <c:v>2.103448276</c:v>
                </c:pt>
                <c:pt idx="679" formatCode="General">
                  <c:v>2.1186131389999998</c:v>
                </c:pt>
                <c:pt idx="680" formatCode="General">
                  <c:v>2.130275229</c:v>
                </c:pt>
                <c:pt idx="681" formatCode="General">
                  <c:v>2.1614100189999998</c:v>
                </c:pt>
                <c:pt idx="682" formatCode="General">
                  <c:v>2.1731843579999999</c:v>
                </c:pt>
                <c:pt idx="683" formatCode="General">
                  <c:v>2.1988742960000001</c:v>
                </c:pt>
                <c:pt idx="684" formatCode="General">
                  <c:v>2.2344045370000001</c:v>
                </c:pt>
                <c:pt idx="685" formatCode="General">
                  <c:v>2.2720306510000001</c:v>
                </c:pt>
                <c:pt idx="686" formatCode="General">
                  <c:v>2.2903846149999998</c:v>
                </c:pt>
                <c:pt idx="687" formatCode="General">
                  <c:v>2.3178294570000002</c:v>
                </c:pt>
                <c:pt idx="688" formatCode="General">
                  <c:v>2.3346303499999999</c:v>
                </c:pt>
                <c:pt idx="689" formatCode="General">
                  <c:v>2.34765625</c:v>
                </c:pt>
                <c:pt idx="690" formatCode="General">
                  <c:v>2.3666666670000001</c:v>
                </c:pt>
                <c:pt idx="691" formatCode="General">
                  <c:v>2.3920792080000002</c:v>
                </c:pt>
                <c:pt idx="692" formatCode="General">
                  <c:v>2.4328657310000001</c:v>
                </c:pt>
                <c:pt idx="693" formatCode="General">
                  <c:v>2.4527162979999999</c:v>
                </c:pt>
                <c:pt idx="694" formatCode="General">
                  <c:v>2.4707070710000001</c:v>
                </c:pt>
                <c:pt idx="695" formatCode="General">
                  <c:v>2.5050916499999998</c:v>
                </c:pt>
                <c:pt idx="696" formatCode="General">
                  <c:v>2.565217391</c:v>
                </c:pt>
                <c:pt idx="697" formatCode="General">
                  <c:v>2.588357588</c:v>
                </c:pt>
                <c:pt idx="698" formatCode="General">
                  <c:v>2.6020833329999999</c:v>
                </c:pt>
                <c:pt idx="699" formatCode="General">
                  <c:v>2.6205450730000002</c:v>
                </c:pt>
                <c:pt idx="700" formatCode="General">
                  <c:v>2.6378947369999999</c:v>
                </c:pt>
                <c:pt idx="701" formatCode="General">
                  <c:v>2.6723404259999999</c:v>
                </c:pt>
                <c:pt idx="702" formatCode="General">
                  <c:v>2.7081545060000001</c:v>
                </c:pt>
                <c:pt idx="703" formatCode="General">
                  <c:v>2.730021598</c:v>
                </c:pt>
                <c:pt idx="704" formatCode="General">
                  <c:v>2.7505422990000001</c:v>
                </c:pt>
                <c:pt idx="705" formatCode="General">
                  <c:v>2.8141592919999998</c:v>
                </c:pt>
                <c:pt idx="706" formatCode="General">
                  <c:v>2.8485523389999998</c:v>
                </c:pt>
                <c:pt idx="707" formatCode="General">
                  <c:v>2.8916478560000001</c:v>
                </c:pt>
                <c:pt idx="708" formatCode="General">
                  <c:v>2.9204545450000001</c:v>
                </c:pt>
                <c:pt idx="709" formatCode="General">
                  <c:v>2.9518348620000001</c:v>
                </c:pt>
                <c:pt idx="710" formatCode="General">
                  <c:v>2.9700460830000002</c:v>
                </c:pt>
                <c:pt idx="711" formatCode="General">
                  <c:v>2.9746543779999999</c:v>
                </c:pt>
                <c:pt idx="712" formatCode="General">
                  <c:v>3.0351288059999999</c:v>
                </c:pt>
                <c:pt idx="713" formatCode="General">
                  <c:v>3.0780141840000002</c:v>
                </c:pt>
                <c:pt idx="714" formatCode="General">
                  <c:v>3.097387173</c:v>
                </c:pt>
                <c:pt idx="715" formatCode="General">
                  <c:v>3.1545893719999998</c:v>
                </c:pt>
                <c:pt idx="716" formatCode="General">
                  <c:v>3.1719128329999999</c:v>
                </c:pt>
                <c:pt idx="717" formatCode="General">
                  <c:v>3.206812652</c:v>
                </c:pt>
                <c:pt idx="718" formatCode="General">
                  <c:v>3.2195121950000001</c:v>
                </c:pt>
                <c:pt idx="719" formatCode="General">
                  <c:v>3.2219512199999998</c:v>
                </c:pt>
                <c:pt idx="720" formatCode="General">
                  <c:v>3.2530712529999999</c:v>
                </c:pt>
                <c:pt idx="721" formatCode="General">
                  <c:v>3.2903225809999999</c:v>
                </c:pt>
                <c:pt idx="722" formatCode="General">
                  <c:v>3.3275000000000001</c:v>
                </c:pt>
                <c:pt idx="723" formatCode="General">
                  <c:v>3.3458646619999999</c:v>
                </c:pt>
                <c:pt idx="724" formatCode="General">
                  <c:v>3.3533834589999998</c:v>
                </c:pt>
                <c:pt idx="725" formatCode="General">
                  <c:v>3.4183673469999998</c:v>
                </c:pt>
                <c:pt idx="726" formatCode="General">
                  <c:v>3.4501278769999999</c:v>
                </c:pt>
                <c:pt idx="727" formatCode="General">
                  <c:v>3.4666666670000001</c:v>
                </c:pt>
                <c:pt idx="728" formatCode="General">
                  <c:v>3.518134715</c:v>
                </c:pt>
                <c:pt idx="729" formatCode="General">
                  <c:v>3.5350649349999999</c:v>
                </c:pt>
                <c:pt idx="730" formatCode="General">
                  <c:v>3.5826771650000002</c:v>
                </c:pt>
                <c:pt idx="731" formatCode="General">
                  <c:v>3.6259946950000002</c:v>
                </c:pt>
                <c:pt idx="732" formatCode="General">
                  <c:v>3.674731183</c:v>
                </c:pt>
                <c:pt idx="733" formatCode="General">
                  <c:v>3.7035040430000001</c:v>
                </c:pt>
                <c:pt idx="734" formatCode="General">
                  <c:v>3.7344173440000001</c:v>
                </c:pt>
                <c:pt idx="735" formatCode="General">
                  <c:v>3.7602179840000001</c:v>
                </c:pt>
                <c:pt idx="736" formatCode="General">
                  <c:v>3.789617486</c:v>
                </c:pt>
                <c:pt idx="737" formatCode="General">
                  <c:v>3.802739726</c:v>
                </c:pt>
                <c:pt idx="738" formatCode="General">
                  <c:v>3.8504155120000001</c:v>
                </c:pt>
                <c:pt idx="739" formatCode="General">
                  <c:v>3.863888889</c:v>
                </c:pt>
                <c:pt idx="740" formatCode="General">
                  <c:v>3.88547486</c:v>
                </c:pt>
                <c:pt idx="741" formatCode="General">
                  <c:v>3.937853107</c:v>
                </c:pt>
                <c:pt idx="742" formatCode="General">
                  <c:v>3.9603399430000001</c:v>
                </c:pt>
                <c:pt idx="743" formatCode="General">
                  <c:v>3.9688385269999999</c:v>
                </c:pt>
                <c:pt idx="744" formatCode="General">
                  <c:v>4.0171919770000004</c:v>
                </c:pt>
                <c:pt idx="745" formatCode="General">
                  <c:v>4.0520231210000004</c:v>
                </c:pt>
                <c:pt idx="746" formatCode="General">
                  <c:v>4.0722543350000002</c:v>
                </c:pt>
                <c:pt idx="747" formatCode="General">
                  <c:v>4.1107871720000002</c:v>
                </c:pt>
                <c:pt idx="748" formatCode="General">
                  <c:v>4.1745562129999998</c:v>
                </c:pt>
                <c:pt idx="749" formatCode="General">
                  <c:v>4.262048193</c:v>
                </c:pt>
                <c:pt idx="750" formatCode="General">
                  <c:v>4.3039513679999999</c:v>
                </c:pt>
                <c:pt idx="751" formatCode="General">
                  <c:v>4.3962848299999999</c:v>
                </c:pt>
                <c:pt idx="752" formatCode="General">
                  <c:v>4.45</c:v>
                </c:pt>
                <c:pt idx="753" formatCode="General">
                  <c:v>4.5365079369999997</c:v>
                </c:pt>
                <c:pt idx="754" formatCode="General">
                  <c:v>4.5396825400000003</c:v>
                </c:pt>
                <c:pt idx="755" formatCode="General">
                  <c:v>4.5897435900000003</c:v>
                </c:pt>
                <c:pt idx="756" formatCode="General">
                  <c:v>4.6407766989999999</c:v>
                </c:pt>
                <c:pt idx="757" formatCode="General">
                  <c:v>4.7359735970000001</c:v>
                </c:pt>
                <c:pt idx="758" formatCode="General">
                  <c:v>4.7549668870000001</c:v>
                </c:pt>
                <c:pt idx="759" formatCode="General">
                  <c:v>4.8</c:v>
                </c:pt>
                <c:pt idx="760" formatCode="General">
                  <c:v>4.8355704700000004</c:v>
                </c:pt>
                <c:pt idx="761" formatCode="General">
                  <c:v>4.8915254240000001</c:v>
                </c:pt>
                <c:pt idx="762" formatCode="General">
                  <c:v>4.9385665530000002</c:v>
                </c:pt>
                <c:pt idx="763" formatCode="General">
                  <c:v>4.9931034480000003</c:v>
                </c:pt>
                <c:pt idx="764" formatCode="General">
                  <c:v>5.0452961670000001</c:v>
                </c:pt>
                <c:pt idx="765" formatCode="General">
                  <c:v>5.0947368419999997</c:v>
                </c:pt>
                <c:pt idx="766" formatCode="General">
                  <c:v>5.1232394369999996</c:v>
                </c:pt>
                <c:pt idx="767" formatCode="General">
                  <c:v>5.1595744679999997</c:v>
                </c:pt>
                <c:pt idx="768" formatCode="General">
                  <c:v>5.1886121000000003</c:v>
                </c:pt>
                <c:pt idx="769" formatCode="General">
                  <c:v>5.4386617099999999</c:v>
                </c:pt>
                <c:pt idx="770" formatCode="General">
                  <c:v>5.5433962259999996</c:v>
                </c:pt>
                <c:pt idx="771" formatCode="General">
                  <c:v>5.5969581750000001</c:v>
                </c:pt>
                <c:pt idx="772" formatCode="General">
                  <c:v>5.7065637069999999</c:v>
                </c:pt>
                <c:pt idx="773" formatCode="General">
                  <c:v>5.78515625</c:v>
                </c:pt>
                <c:pt idx="774" formatCode="General">
                  <c:v>5.8046875</c:v>
                </c:pt>
                <c:pt idx="775" formatCode="General">
                  <c:v>5.8274509800000001</c:v>
                </c:pt>
                <c:pt idx="776" formatCode="General">
                  <c:v>5.8622047239999997</c:v>
                </c:pt>
                <c:pt idx="777" formatCode="General">
                  <c:v>5.8740157479999997</c:v>
                </c:pt>
                <c:pt idx="778" formatCode="General">
                  <c:v>6.0403225809999999</c:v>
                </c:pt>
                <c:pt idx="779" formatCode="General">
                  <c:v>6.1942148760000002</c:v>
                </c:pt>
                <c:pt idx="780" formatCode="General">
                  <c:v>6.3333333329999997</c:v>
                </c:pt>
                <c:pt idx="781" formatCode="General">
                  <c:v>6.423076923</c:v>
                </c:pt>
                <c:pt idx="782" formatCode="General">
                  <c:v>6.4358974360000003</c:v>
                </c:pt>
                <c:pt idx="783" formatCode="General">
                  <c:v>6.4444444440000002</c:v>
                </c:pt>
                <c:pt idx="784" formatCode="General">
                  <c:v>6.5129310340000002</c:v>
                </c:pt>
                <c:pt idx="785" formatCode="General">
                  <c:v>6.5826086960000003</c:v>
                </c:pt>
                <c:pt idx="786" formatCode="General">
                  <c:v>6.5913043480000004</c:v>
                </c:pt>
                <c:pt idx="787" formatCode="General">
                  <c:v>6.6535087720000003</c:v>
                </c:pt>
                <c:pt idx="788" formatCode="General">
                  <c:v>6.7212389379999999</c:v>
                </c:pt>
                <c:pt idx="789" formatCode="General">
                  <c:v>6.755555556</c:v>
                </c:pt>
                <c:pt idx="790" formatCode="General">
                  <c:v>6.8392857139999998</c:v>
                </c:pt>
                <c:pt idx="791" formatCode="General">
                  <c:v>6.9189189190000002</c:v>
                </c:pt>
                <c:pt idx="792" formatCode="General">
                  <c:v>6.9909090909999998</c:v>
                </c:pt>
                <c:pt idx="793" formatCode="General">
                  <c:v>7.0410958900000002</c:v>
                </c:pt>
                <c:pt idx="794" formatCode="General">
                  <c:v>7.1198156680000002</c:v>
                </c:pt>
                <c:pt idx="795" formatCode="General">
                  <c:v>7.1527777779999999</c:v>
                </c:pt>
                <c:pt idx="796" formatCode="General">
                  <c:v>7.2582159620000004</c:v>
                </c:pt>
                <c:pt idx="797" formatCode="General">
                  <c:v>7.4019138760000001</c:v>
                </c:pt>
                <c:pt idx="798" formatCode="General">
                  <c:v>7.4019138760000001</c:v>
                </c:pt>
                <c:pt idx="799" formatCode="General">
                  <c:v>7.466346154</c:v>
                </c:pt>
                <c:pt idx="800" formatCode="General">
                  <c:v>7.5314009659999996</c:v>
                </c:pt>
                <c:pt idx="801" formatCode="General">
                  <c:v>7.5922330100000002</c:v>
                </c:pt>
                <c:pt idx="802" formatCode="General">
                  <c:v>7.6439024389999997</c:v>
                </c:pt>
                <c:pt idx="803" formatCode="General">
                  <c:v>7.7960199000000001</c:v>
                </c:pt>
                <c:pt idx="804" formatCode="General">
                  <c:v>7.9141414140000004</c:v>
                </c:pt>
                <c:pt idx="805" formatCode="General">
                  <c:v>8.0461538459999993</c:v>
                </c:pt>
                <c:pt idx="806" formatCode="General">
                  <c:v>8.1822916669999994</c:v>
                </c:pt>
                <c:pt idx="807" formatCode="General">
                  <c:v>8.2684210530000009</c:v>
                </c:pt>
                <c:pt idx="808" formatCode="General">
                  <c:v>8.4117647059999996</c:v>
                </c:pt>
                <c:pt idx="809" formatCode="General">
                  <c:v>8.4224598929999992</c:v>
                </c:pt>
                <c:pt idx="810" formatCode="General">
                  <c:v>8.4278074870000008</c:v>
                </c:pt>
                <c:pt idx="811" formatCode="General">
                  <c:v>8.4784946239999996</c:v>
                </c:pt>
                <c:pt idx="812" formatCode="General">
                  <c:v>8.6284153010000004</c:v>
                </c:pt>
                <c:pt idx="813" formatCode="General">
                  <c:v>8.6393442619999998</c:v>
                </c:pt>
                <c:pt idx="814" formatCode="General">
                  <c:v>8.6448087430000005</c:v>
                </c:pt>
                <c:pt idx="815" formatCode="General">
                  <c:v>8.8491620110000007</c:v>
                </c:pt>
                <c:pt idx="816" formatCode="General">
                  <c:v>8.9548022599999992</c:v>
                </c:pt>
                <c:pt idx="817" formatCode="General">
                  <c:v>9.0742857140000002</c:v>
                </c:pt>
                <c:pt idx="818" formatCode="General">
                  <c:v>9.2558139530000005</c:v>
                </c:pt>
                <c:pt idx="819" formatCode="General">
                  <c:v>9.3099415200000006</c:v>
                </c:pt>
                <c:pt idx="820" formatCode="General">
                  <c:v>9.3705882349999996</c:v>
                </c:pt>
                <c:pt idx="821" formatCode="General">
                  <c:v>9.6606060609999993</c:v>
                </c:pt>
                <c:pt idx="822" formatCode="General">
                  <c:v>9.6666666669999994</c:v>
                </c:pt>
                <c:pt idx="823" formatCode="General">
                  <c:v>9.7317073169999997</c:v>
                </c:pt>
                <c:pt idx="824" formatCode="General">
                  <c:v>9.8765432099999995</c:v>
                </c:pt>
                <c:pt idx="825" formatCode="General">
                  <c:v>10.018750000000001</c:v>
                </c:pt>
                <c:pt idx="826" formatCode="General">
                  <c:v>10.164556960000001</c:v>
                </c:pt>
                <c:pt idx="827" formatCode="General">
                  <c:v>10.38064516</c:v>
                </c:pt>
                <c:pt idx="828" formatCode="General">
                  <c:v>10.393548389999999</c:v>
                </c:pt>
                <c:pt idx="829" formatCode="General">
                  <c:v>10.688741719999999</c:v>
                </c:pt>
                <c:pt idx="830" formatCode="General">
                  <c:v>10.76</c:v>
                </c:pt>
                <c:pt idx="831" formatCode="General">
                  <c:v>10.83221477</c:v>
                </c:pt>
                <c:pt idx="832" formatCode="General">
                  <c:v>10.912162159999999</c:v>
                </c:pt>
                <c:pt idx="833" formatCode="General">
                  <c:v>11.08219178</c:v>
                </c:pt>
                <c:pt idx="834" formatCode="General">
                  <c:v>11.158620689999999</c:v>
                </c:pt>
                <c:pt idx="835" formatCode="General">
                  <c:v>11.3943662</c:v>
                </c:pt>
                <c:pt idx="836" formatCode="General">
                  <c:v>11.503546099999999</c:v>
                </c:pt>
                <c:pt idx="837" formatCode="General">
                  <c:v>11.68345324</c:v>
                </c:pt>
                <c:pt idx="838" formatCode="General">
                  <c:v>11.69784173</c:v>
                </c:pt>
                <c:pt idx="839" formatCode="General">
                  <c:v>11.804347829999999</c:v>
                </c:pt>
                <c:pt idx="840" formatCode="General">
                  <c:v>11.8115942</c:v>
                </c:pt>
                <c:pt idx="841" formatCode="General">
                  <c:v>11.905109489999999</c:v>
                </c:pt>
                <c:pt idx="842" formatCode="General">
                  <c:v>11.941605839999999</c:v>
                </c:pt>
                <c:pt idx="843" formatCode="General">
                  <c:v>12.11851852</c:v>
                </c:pt>
                <c:pt idx="844" formatCode="General">
                  <c:v>12.125925929999999</c:v>
                </c:pt>
                <c:pt idx="845" formatCode="General">
                  <c:v>12.32330827</c:v>
                </c:pt>
                <c:pt idx="846" formatCode="General">
                  <c:v>12.43181818</c:v>
                </c:pt>
                <c:pt idx="847" formatCode="General">
                  <c:v>12.541984729999999</c:v>
                </c:pt>
                <c:pt idx="848" formatCode="General">
                  <c:v>12.75968992</c:v>
                </c:pt>
                <c:pt idx="849" formatCode="General">
                  <c:v>12.960629920000001</c:v>
                </c:pt>
                <c:pt idx="850" formatCode="General">
                  <c:v>12.992125980000001</c:v>
                </c:pt>
                <c:pt idx="851" formatCode="General">
                  <c:v>13.208</c:v>
                </c:pt>
                <c:pt idx="852" formatCode="General">
                  <c:v>13.215999999999999</c:v>
                </c:pt>
                <c:pt idx="853" formatCode="General">
                  <c:v>13.224</c:v>
                </c:pt>
                <c:pt idx="854" formatCode="General">
                  <c:v>13.34677419</c:v>
                </c:pt>
                <c:pt idx="855" formatCode="General">
                  <c:v>13.915966389999999</c:v>
                </c:pt>
                <c:pt idx="856" formatCode="General">
                  <c:v>13.94117647</c:v>
                </c:pt>
                <c:pt idx="857" formatCode="General">
                  <c:v>14.31034483</c:v>
                </c:pt>
                <c:pt idx="858" formatCode="General">
                  <c:v>14.32758621</c:v>
                </c:pt>
                <c:pt idx="859" formatCode="General">
                  <c:v>14.32758621</c:v>
                </c:pt>
                <c:pt idx="860" formatCode="General">
                  <c:v>14.46086957</c:v>
                </c:pt>
                <c:pt idx="861" formatCode="General">
                  <c:v>14.5877193</c:v>
                </c:pt>
                <c:pt idx="862" formatCode="General">
                  <c:v>14.59649123</c:v>
                </c:pt>
                <c:pt idx="863" formatCode="General">
                  <c:v>14.85714286</c:v>
                </c:pt>
                <c:pt idx="864" formatCode="General">
                  <c:v>15.00900901</c:v>
                </c:pt>
                <c:pt idx="865" formatCode="General">
                  <c:v>15.00900901</c:v>
                </c:pt>
                <c:pt idx="866" formatCode="General">
                  <c:v>15.302752290000001</c:v>
                </c:pt>
                <c:pt idx="867" formatCode="General">
                  <c:v>15.31192661</c:v>
                </c:pt>
                <c:pt idx="868" formatCode="General">
                  <c:v>15.46296296</c:v>
                </c:pt>
                <c:pt idx="869" formatCode="General">
                  <c:v>15.481481479999999</c:v>
                </c:pt>
                <c:pt idx="870" formatCode="General">
                  <c:v>15.64485981</c:v>
                </c:pt>
                <c:pt idx="871" formatCode="General">
                  <c:v>15.942857139999999</c:v>
                </c:pt>
                <c:pt idx="872" formatCode="General">
                  <c:v>16.11538462</c:v>
                </c:pt>
                <c:pt idx="873" formatCode="General">
                  <c:v>16.431372549999999</c:v>
                </c:pt>
                <c:pt idx="874" formatCode="General">
                  <c:v>16.59405941</c:v>
                </c:pt>
                <c:pt idx="875" formatCode="General">
                  <c:v>16.603960399999998</c:v>
                </c:pt>
                <c:pt idx="876" formatCode="General">
                  <c:v>16.82</c:v>
                </c:pt>
                <c:pt idx="877" formatCode="General">
                  <c:v>16.98989899</c:v>
                </c:pt>
                <c:pt idx="878" formatCode="General">
                  <c:v>17.19387755</c:v>
                </c:pt>
                <c:pt idx="879" formatCode="General">
                  <c:v>17.19387755</c:v>
                </c:pt>
                <c:pt idx="880" formatCode="General">
                  <c:v>17.552083329999999</c:v>
                </c:pt>
                <c:pt idx="881" formatCode="General">
                  <c:v>17.747368420000001</c:v>
                </c:pt>
                <c:pt idx="882" formatCode="General">
                  <c:v>17.94680851</c:v>
                </c:pt>
                <c:pt idx="883" formatCode="General">
                  <c:v>17.94680851</c:v>
                </c:pt>
                <c:pt idx="884" formatCode="General">
                  <c:v>18.560439559999999</c:v>
                </c:pt>
                <c:pt idx="885" formatCode="General">
                  <c:v>18.571428569999998</c:v>
                </c:pt>
                <c:pt idx="886" formatCode="General">
                  <c:v>18.571428569999998</c:v>
                </c:pt>
                <c:pt idx="887" formatCode="General">
                  <c:v>18.593406590000001</c:v>
                </c:pt>
                <c:pt idx="888" formatCode="General">
                  <c:v>18.593406590000001</c:v>
                </c:pt>
                <c:pt idx="889" formatCode="General">
                  <c:v>18.811111109999999</c:v>
                </c:pt>
                <c:pt idx="890" formatCode="General">
                  <c:v>19.238636360000001</c:v>
                </c:pt>
                <c:pt idx="891" formatCode="General">
                  <c:v>19.25</c:v>
                </c:pt>
                <c:pt idx="892" formatCode="General">
                  <c:v>19.49425287</c:v>
                </c:pt>
                <c:pt idx="893" formatCode="General">
                  <c:v>19.732558139999998</c:v>
                </c:pt>
                <c:pt idx="894" formatCode="General">
                  <c:v>20.22619048</c:v>
                </c:pt>
                <c:pt idx="895" formatCode="General">
                  <c:v>20.731707320000002</c:v>
                </c:pt>
                <c:pt idx="896" formatCode="General">
                  <c:v>20.987654320000001</c:v>
                </c:pt>
                <c:pt idx="897" formatCode="General">
                  <c:v>21.262499999999999</c:v>
                </c:pt>
                <c:pt idx="898" formatCode="General">
                  <c:v>21.544303800000002</c:v>
                </c:pt>
                <c:pt idx="899" formatCode="General">
                  <c:v>21.833333329999999</c:v>
                </c:pt>
                <c:pt idx="900" formatCode="General">
                  <c:v>21.833333329999999</c:v>
                </c:pt>
                <c:pt idx="901" formatCode="General">
                  <c:v>22.14285714</c:v>
                </c:pt>
                <c:pt idx="902" formatCode="General">
                  <c:v>22.44736842</c:v>
                </c:pt>
                <c:pt idx="903" formatCode="General">
                  <c:v>23.38356164</c:v>
                </c:pt>
                <c:pt idx="904" formatCode="General">
                  <c:v>23.38356164</c:v>
                </c:pt>
                <c:pt idx="905" formatCode="General">
                  <c:v>23.424657530000001</c:v>
                </c:pt>
                <c:pt idx="906" formatCode="General">
                  <c:v>23.424657530000001</c:v>
                </c:pt>
                <c:pt idx="907" formatCode="General">
                  <c:v>23.424657530000001</c:v>
                </c:pt>
                <c:pt idx="908" formatCode="General">
                  <c:v>23.424657530000001</c:v>
                </c:pt>
                <c:pt idx="909" formatCode="General">
                  <c:v>23.75</c:v>
                </c:pt>
                <c:pt idx="910" formatCode="General">
                  <c:v>23.76388889</c:v>
                </c:pt>
                <c:pt idx="911" formatCode="General">
                  <c:v>23.791666670000001</c:v>
                </c:pt>
                <c:pt idx="912" formatCode="General">
                  <c:v>24.126760560000001</c:v>
                </c:pt>
                <c:pt idx="913" formatCode="General">
                  <c:v>24.485714290000001</c:v>
                </c:pt>
                <c:pt idx="914" formatCode="General">
                  <c:v>24.855072459999999</c:v>
                </c:pt>
                <c:pt idx="915" formatCode="General">
                  <c:v>25.25</c:v>
                </c:pt>
                <c:pt idx="916" formatCode="General">
                  <c:v>25.279411759999999</c:v>
                </c:pt>
                <c:pt idx="917" formatCode="General">
                  <c:v>25.671641789999999</c:v>
                </c:pt>
                <c:pt idx="918" formatCode="General">
                  <c:v>26.075757580000001</c:v>
                </c:pt>
                <c:pt idx="919" formatCode="General">
                  <c:v>26.09090909</c:v>
                </c:pt>
                <c:pt idx="920" formatCode="General">
                  <c:v>26.10606061</c:v>
                </c:pt>
                <c:pt idx="921" formatCode="General">
                  <c:v>26.10606061</c:v>
                </c:pt>
                <c:pt idx="922" formatCode="General">
                  <c:v>26.523076920000001</c:v>
                </c:pt>
                <c:pt idx="923" formatCode="General">
                  <c:v>26.53846154</c:v>
                </c:pt>
                <c:pt idx="924" formatCode="General">
                  <c:v>27</c:v>
                </c:pt>
                <c:pt idx="925" formatCode="General">
                  <c:v>27.870967740000001</c:v>
                </c:pt>
                <c:pt idx="926" formatCode="General">
                  <c:v>28.327868850000002</c:v>
                </c:pt>
                <c:pt idx="927" formatCode="General">
                  <c:v>28.8</c:v>
                </c:pt>
                <c:pt idx="928" formatCode="General">
                  <c:v>28.8</c:v>
                </c:pt>
                <c:pt idx="929" formatCode="General">
                  <c:v>28.8</c:v>
                </c:pt>
                <c:pt idx="930" formatCode="General">
                  <c:v>29.305084749999999</c:v>
                </c:pt>
                <c:pt idx="931" formatCode="General">
                  <c:v>29.305084749999999</c:v>
                </c:pt>
                <c:pt idx="932" formatCode="General">
                  <c:v>30.333333329999999</c:v>
                </c:pt>
                <c:pt idx="933" formatCode="General">
                  <c:v>30.350877189999999</c:v>
                </c:pt>
                <c:pt idx="934" formatCode="General">
                  <c:v>30.910714290000001</c:v>
                </c:pt>
                <c:pt idx="935" formatCode="General">
                  <c:v>31.490909089999999</c:v>
                </c:pt>
                <c:pt idx="936" formatCode="General">
                  <c:v>31.509090910000001</c:v>
                </c:pt>
                <c:pt idx="937" formatCode="General">
                  <c:v>32.092592590000002</c:v>
                </c:pt>
                <c:pt idx="938" formatCode="General">
                  <c:v>32.111111110000003</c:v>
                </c:pt>
                <c:pt idx="939" formatCode="General">
                  <c:v>32.129629629999997</c:v>
                </c:pt>
                <c:pt idx="940" formatCode="General">
                  <c:v>32.129629629999997</c:v>
                </c:pt>
                <c:pt idx="941" formatCode="General">
                  <c:v>32.73584906</c:v>
                </c:pt>
                <c:pt idx="942" formatCode="General">
                  <c:v>32.73584906</c:v>
                </c:pt>
                <c:pt idx="943" formatCode="General">
                  <c:v>33.38461538</c:v>
                </c:pt>
                <c:pt idx="944" formatCode="General">
                  <c:v>34.039215689999999</c:v>
                </c:pt>
                <c:pt idx="945" formatCode="General">
                  <c:v>34.74</c:v>
                </c:pt>
                <c:pt idx="946" formatCode="General">
                  <c:v>35.489795919999999</c:v>
                </c:pt>
                <c:pt idx="947" formatCode="General">
                  <c:v>35.510204080000001</c:v>
                </c:pt>
                <c:pt idx="948" formatCode="General">
                  <c:v>35.530612240000004</c:v>
                </c:pt>
                <c:pt idx="949" formatCode="General">
                  <c:v>35.530612240000004</c:v>
                </c:pt>
                <c:pt idx="950" formatCode="General">
                  <c:v>35.530612240000004</c:v>
                </c:pt>
                <c:pt idx="951" formatCode="General">
                  <c:v>35.55102041</c:v>
                </c:pt>
                <c:pt idx="952" formatCode="General">
                  <c:v>36.291666669999998</c:v>
                </c:pt>
                <c:pt idx="953" formatCode="General">
                  <c:v>37.106382979999999</c:v>
                </c:pt>
                <c:pt idx="954" formatCode="General">
                  <c:v>37.106382979999999</c:v>
                </c:pt>
                <c:pt idx="955" formatCode="General">
                  <c:v>38.777777780000001</c:v>
                </c:pt>
                <c:pt idx="956" formatCode="General">
                  <c:v>38.799999999999997</c:v>
                </c:pt>
                <c:pt idx="957" formatCode="General">
                  <c:v>38.799999999999997</c:v>
                </c:pt>
                <c:pt idx="958" formatCode="General">
                  <c:v>38.82222222</c:v>
                </c:pt>
                <c:pt idx="959" formatCode="General">
                  <c:v>38.82222222</c:v>
                </c:pt>
                <c:pt idx="960" formatCode="General">
                  <c:v>38.82222222</c:v>
                </c:pt>
                <c:pt idx="961" formatCode="General">
                  <c:v>38.82222222</c:v>
                </c:pt>
                <c:pt idx="962" formatCode="General">
                  <c:v>38.844444439999997</c:v>
                </c:pt>
                <c:pt idx="963" formatCode="General">
                  <c:v>39.727272730000003</c:v>
                </c:pt>
                <c:pt idx="964" formatCode="General">
                  <c:v>40.674418600000003</c:v>
                </c:pt>
                <c:pt idx="965" formatCode="General">
                  <c:v>40.697674419999998</c:v>
                </c:pt>
                <c:pt idx="966" formatCode="General">
                  <c:v>40.72093023</c:v>
                </c:pt>
                <c:pt idx="967" formatCode="General">
                  <c:v>40.744186050000003</c:v>
                </c:pt>
                <c:pt idx="968" formatCode="General">
                  <c:v>40.744186050000003</c:v>
                </c:pt>
                <c:pt idx="969" formatCode="General">
                  <c:v>41.714285709999999</c:v>
                </c:pt>
                <c:pt idx="970" formatCode="General">
                  <c:v>42.731707319999998</c:v>
                </c:pt>
                <c:pt idx="971" formatCode="General">
                  <c:v>43.8</c:v>
                </c:pt>
                <c:pt idx="972" formatCode="General">
                  <c:v>43.8</c:v>
                </c:pt>
                <c:pt idx="973" formatCode="General">
                  <c:v>43.825000000000003</c:v>
                </c:pt>
                <c:pt idx="974" formatCode="General">
                  <c:v>43.85</c:v>
                </c:pt>
                <c:pt idx="975" formatCode="General">
                  <c:v>43.85</c:v>
                </c:pt>
                <c:pt idx="976" formatCode="General">
                  <c:v>46.21052632</c:v>
                </c:pt>
                <c:pt idx="977" formatCode="General">
                  <c:v>47.459459459999998</c:v>
                </c:pt>
                <c:pt idx="978" formatCode="General">
                  <c:v>47.459459459999998</c:v>
                </c:pt>
                <c:pt idx="979" formatCode="General">
                  <c:v>47.459459459999998</c:v>
                </c:pt>
                <c:pt idx="980" formatCode="General">
                  <c:v>47.459459459999998</c:v>
                </c:pt>
                <c:pt idx="981" formatCode="General">
                  <c:v>47.459459459999998</c:v>
                </c:pt>
                <c:pt idx="982" formatCode="General">
                  <c:v>47.459459459999998</c:v>
                </c:pt>
                <c:pt idx="983" formatCode="General">
                  <c:v>47.459459459999998</c:v>
                </c:pt>
                <c:pt idx="984" formatCode="General">
                  <c:v>48.805555560000002</c:v>
                </c:pt>
                <c:pt idx="985" formatCode="General">
                  <c:v>48.833333330000002</c:v>
                </c:pt>
                <c:pt idx="986" formatCode="General">
                  <c:v>48.833333330000002</c:v>
                </c:pt>
                <c:pt idx="987" formatCode="General">
                  <c:v>48.833333330000002</c:v>
                </c:pt>
                <c:pt idx="988" formatCode="General">
                  <c:v>48.833333330000002</c:v>
                </c:pt>
                <c:pt idx="989" formatCode="General">
                  <c:v>48.833333330000002</c:v>
                </c:pt>
                <c:pt idx="990" formatCode="General">
                  <c:v>48.861111110000003</c:v>
                </c:pt>
                <c:pt idx="991" formatCode="General">
                  <c:v>48.888888889999997</c:v>
                </c:pt>
                <c:pt idx="992" formatCode="General">
                  <c:v>48.916666669999998</c:v>
                </c:pt>
                <c:pt idx="993" formatCode="General">
                  <c:v>48.916666669999998</c:v>
                </c:pt>
                <c:pt idx="994" formatCode="General">
                  <c:v>48.916666669999998</c:v>
                </c:pt>
                <c:pt idx="995" formatCode="General">
                  <c:v>48.916666669999998</c:v>
                </c:pt>
                <c:pt idx="996" formatCode="General">
                  <c:v>50.31428571</c:v>
                </c:pt>
                <c:pt idx="997" formatCode="General">
                  <c:v>53.424242419999999</c:v>
                </c:pt>
                <c:pt idx="998" formatCode="General">
                  <c:v>53.454545449999998</c:v>
                </c:pt>
                <c:pt idx="999" formatCode="General">
                  <c:v>53.454545449999998</c:v>
                </c:pt>
                <c:pt idx="1000" formatCode="General">
                  <c:v>53.454545449999998</c:v>
                </c:pt>
                <c:pt idx="1001" formatCode="General">
                  <c:v>53.454545449999998</c:v>
                </c:pt>
                <c:pt idx="1002" formatCode="General">
                  <c:v>53.454545449999998</c:v>
                </c:pt>
                <c:pt idx="1003" formatCode="General">
                  <c:v>53.454545449999998</c:v>
                </c:pt>
                <c:pt idx="1004" formatCode="General">
                  <c:v>53.454545449999998</c:v>
                </c:pt>
                <c:pt idx="1005" formatCode="General">
                  <c:v>55.15625</c:v>
                </c:pt>
                <c:pt idx="1006" formatCode="General">
                  <c:v>55.15625</c:v>
                </c:pt>
                <c:pt idx="1007" formatCode="General">
                  <c:v>55.15625</c:v>
                </c:pt>
                <c:pt idx="1008" formatCode="General">
                  <c:v>55.15625</c:v>
                </c:pt>
                <c:pt idx="1009" formatCode="General">
                  <c:v>55.15625</c:v>
                </c:pt>
                <c:pt idx="1010" formatCode="General">
                  <c:v>55.15625</c:v>
                </c:pt>
                <c:pt idx="1011" formatCode="General">
                  <c:v>55.15625</c:v>
                </c:pt>
                <c:pt idx="1012" formatCode="General">
                  <c:v>56.935483869999999</c:v>
                </c:pt>
                <c:pt idx="1013" formatCode="General">
                  <c:v>58.833333330000002</c:v>
                </c:pt>
                <c:pt idx="1014" formatCode="General">
                  <c:v>58.833333330000002</c:v>
                </c:pt>
                <c:pt idx="1015" formatCode="General">
                  <c:v>58.833333330000002</c:v>
                </c:pt>
                <c:pt idx="1016" formatCode="General">
                  <c:v>60.862068970000003</c:v>
                </c:pt>
                <c:pt idx="1017" formatCode="General">
                  <c:v>63.071428570000002</c:v>
                </c:pt>
                <c:pt idx="1018" formatCode="General">
                  <c:v>65.481481479999999</c:v>
                </c:pt>
                <c:pt idx="1019" formatCode="General">
                  <c:v>65.481481479999999</c:v>
                </c:pt>
                <c:pt idx="1020" formatCode="General">
                  <c:v>65.481481479999999</c:v>
                </c:pt>
                <c:pt idx="1021" formatCode="General">
                  <c:v>65.481481479999999</c:v>
                </c:pt>
                <c:pt idx="1022" formatCode="General">
                  <c:v>65.481481479999999</c:v>
                </c:pt>
                <c:pt idx="1023" formatCode="General">
                  <c:v>65.481481479999999</c:v>
                </c:pt>
                <c:pt idx="1024" formatCode="General">
                  <c:v>65.481481479999999</c:v>
                </c:pt>
                <c:pt idx="1025" formatCode="General">
                  <c:v>65.481481479999999</c:v>
                </c:pt>
                <c:pt idx="1026" formatCode="General">
                  <c:v>65.518518520000001</c:v>
                </c:pt>
                <c:pt idx="1027" formatCode="General">
                  <c:v>65.518518520000001</c:v>
                </c:pt>
                <c:pt idx="1028" formatCode="General">
                  <c:v>65.518518520000001</c:v>
                </c:pt>
                <c:pt idx="1029" formatCode="General">
                  <c:v>65.518518520000001</c:v>
                </c:pt>
                <c:pt idx="1030" formatCode="General">
                  <c:v>65.518518520000001</c:v>
                </c:pt>
                <c:pt idx="1031" formatCode="General">
                  <c:v>65.518518520000001</c:v>
                </c:pt>
                <c:pt idx="1032" formatCode="General">
                  <c:v>65.518518520000001</c:v>
                </c:pt>
                <c:pt idx="1033" formatCode="General">
                  <c:v>68.07692308</c:v>
                </c:pt>
                <c:pt idx="1034" formatCode="General">
                  <c:v>68.11538462</c:v>
                </c:pt>
                <c:pt idx="1035" formatCode="General">
                  <c:v>68.11538462</c:v>
                </c:pt>
                <c:pt idx="1036" formatCode="General">
                  <c:v>68.11538462</c:v>
                </c:pt>
                <c:pt idx="1037" formatCode="General">
                  <c:v>68.153846150000007</c:v>
                </c:pt>
                <c:pt idx="1038" formatCode="General">
                  <c:v>70.92</c:v>
                </c:pt>
                <c:pt idx="1039" formatCode="General">
                  <c:v>70.959999999999994</c:v>
                </c:pt>
                <c:pt idx="1040" formatCode="General">
                  <c:v>70.959999999999994</c:v>
                </c:pt>
                <c:pt idx="1041" formatCode="General">
                  <c:v>73.916666669999998</c:v>
                </c:pt>
                <c:pt idx="1042" formatCode="General">
                  <c:v>73.916666669999998</c:v>
                </c:pt>
                <c:pt idx="1043" formatCode="General">
                  <c:v>73.916666669999998</c:v>
                </c:pt>
                <c:pt idx="1044" formatCode="General">
                  <c:v>73.916666669999998</c:v>
                </c:pt>
                <c:pt idx="1045" formatCode="General">
                  <c:v>73.916666669999998</c:v>
                </c:pt>
                <c:pt idx="1046" formatCode="General">
                  <c:v>73.916666669999998</c:v>
                </c:pt>
                <c:pt idx="1047" formatCode="General">
                  <c:v>73.916666669999998</c:v>
                </c:pt>
                <c:pt idx="1048" formatCode="General">
                  <c:v>73.916666669999998</c:v>
                </c:pt>
                <c:pt idx="1049" formatCode="General">
                  <c:v>73.916666669999998</c:v>
                </c:pt>
                <c:pt idx="1050" formatCode="General">
                  <c:v>77.130434780000002</c:v>
                </c:pt>
                <c:pt idx="1051" formatCode="General">
                  <c:v>77.130434780000002</c:v>
                </c:pt>
                <c:pt idx="1052" formatCode="General">
                  <c:v>77.130434780000002</c:v>
                </c:pt>
                <c:pt idx="1053" formatCode="General">
                  <c:v>80.636363639999999</c:v>
                </c:pt>
                <c:pt idx="1054" formatCode="General">
                  <c:v>80.681818179999993</c:v>
                </c:pt>
                <c:pt idx="1055" formatCode="General">
                  <c:v>84.52380952</c:v>
                </c:pt>
                <c:pt idx="1056" formatCode="General">
                  <c:v>88.75</c:v>
                </c:pt>
                <c:pt idx="1057" formatCode="General">
                  <c:v>88.75</c:v>
                </c:pt>
                <c:pt idx="1058" formatCode="General">
                  <c:v>88.75</c:v>
                </c:pt>
                <c:pt idx="1059" formatCode="General">
                  <c:v>88.8</c:v>
                </c:pt>
                <c:pt idx="1060" formatCode="General">
                  <c:v>93.473684210000002</c:v>
                </c:pt>
                <c:pt idx="1061" formatCode="General">
                  <c:v>98.666666669999998</c:v>
                </c:pt>
                <c:pt idx="1062" formatCode="General">
                  <c:v>98.722222220000006</c:v>
                </c:pt>
                <c:pt idx="1063" formatCode="General">
                  <c:v>98.722222220000006</c:v>
                </c:pt>
                <c:pt idx="1064" formatCode="General">
                  <c:v>98.722222220000006</c:v>
                </c:pt>
                <c:pt idx="1065" formatCode="General">
                  <c:v>98.722222220000006</c:v>
                </c:pt>
                <c:pt idx="1066" formatCode="General">
                  <c:v>98.722222220000006</c:v>
                </c:pt>
                <c:pt idx="1067" formatCode="General">
                  <c:v>98.722222220000006</c:v>
                </c:pt>
                <c:pt idx="1068" formatCode="General">
                  <c:v>98.722222220000006</c:v>
                </c:pt>
                <c:pt idx="1069" formatCode="General">
                  <c:v>98.722222220000006</c:v>
                </c:pt>
                <c:pt idx="1070" formatCode="General">
                  <c:v>98.722222220000006</c:v>
                </c:pt>
                <c:pt idx="1071" formatCode="General">
                  <c:v>98.777777779999994</c:v>
                </c:pt>
                <c:pt idx="1072" formatCode="General">
                  <c:v>98.777777779999994</c:v>
                </c:pt>
                <c:pt idx="1073" formatCode="General">
                  <c:v>98.777777779999994</c:v>
                </c:pt>
                <c:pt idx="1074" formatCode="General">
                  <c:v>98.833333330000002</c:v>
                </c:pt>
                <c:pt idx="1075" formatCode="General">
                  <c:v>98.833333330000002</c:v>
                </c:pt>
                <c:pt idx="1076" formatCode="General">
                  <c:v>98.888888890000004</c:v>
                </c:pt>
                <c:pt idx="1077" formatCode="General">
                  <c:v>104.7647059</c:v>
                </c:pt>
                <c:pt idx="1078" formatCode="General">
                  <c:v>104.7647059</c:v>
                </c:pt>
                <c:pt idx="1079" formatCode="General">
                  <c:v>104.7647059</c:v>
                </c:pt>
                <c:pt idx="1080" formatCode="General">
                  <c:v>104.7647059</c:v>
                </c:pt>
                <c:pt idx="1081" formatCode="General">
                  <c:v>104.8235294</c:v>
                </c:pt>
                <c:pt idx="1082" formatCode="General">
                  <c:v>104.8823529</c:v>
                </c:pt>
                <c:pt idx="1083" formatCode="General">
                  <c:v>104.8823529</c:v>
                </c:pt>
                <c:pt idx="1084" formatCode="General">
                  <c:v>104.8823529</c:v>
                </c:pt>
                <c:pt idx="1085" formatCode="General">
                  <c:v>104.8823529</c:v>
                </c:pt>
                <c:pt idx="1086" formatCode="General">
                  <c:v>104.8823529</c:v>
                </c:pt>
                <c:pt idx="1087" formatCode="General">
                  <c:v>111.4375</c:v>
                </c:pt>
                <c:pt idx="1088" formatCode="General">
                  <c:v>111.4375</c:v>
                </c:pt>
                <c:pt idx="1089" formatCode="General">
                  <c:v>111.4375</c:v>
                </c:pt>
                <c:pt idx="1090" formatCode="General">
                  <c:v>111.4375</c:v>
                </c:pt>
                <c:pt idx="1091" formatCode="General">
                  <c:v>111.4375</c:v>
                </c:pt>
                <c:pt idx="1092" formatCode="General">
                  <c:v>111.4375</c:v>
                </c:pt>
                <c:pt idx="1093" formatCode="General">
                  <c:v>111.4375</c:v>
                </c:pt>
                <c:pt idx="1094" formatCode="General">
                  <c:v>111.4375</c:v>
                </c:pt>
                <c:pt idx="1095" formatCode="General">
                  <c:v>111.4375</c:v>
                </c:pt>
                <c:pt idx="1096" formatCode="General">
                  <c:v>111.4375</c:v>
                </c:pt>
                <c:pt idx="1097" formatCode="General">
                  <c:v>111.4375</c:v>
                </c:pt>
                <c:pt idx="1098" formatCode="General">
                  <c:v>111.5</c:v>
                </c:pt>
                <c:pt idx="1099" formatCode="General">
                  <c:v>111.5</c:v>
                </c:pt>
                <c:pt idx="1100" formatCode="General">
                  <c:v>111.5</c:v>
                </c:pt>
                <c:pt idx="1101" formatCode="General">
                  <c:v>111.5</c:v>
                </c:pt>
                <c:pt idx="1102" formatCode="General">
                  <c:v>111.5</c:v>
                </c:pt>
                <c:pt idx="1103" formatCode="General">
                  <c:v>111.5</c:v>
                </c:pt>
                <c:pt idx="1104" formatCode="General">
                  <c:v>111.5</c:v>
                </c:pt>
                <c:pt idx="1105" formatCode="General">
                  <c:v>111.5</c:v>
                </c:pt>
                <c:pt idx="1106" formatCode="General">
                  <c:v>111.5</c:v>
                </c:pt>
                <c:pt idx="1107" formatCode="General">
                  <c:v>111.5</c:v>
                </c:pt>
                <c:pt idx="1108" formatCode="General">
                  <c:v>111.5625</c:v>
                </c:pt>
                <c:pt idx="1109" formatCode="General">
                  <c:v>119</c:v>
                </c:pt>
                <c:pt idx="1110" formatCode="General">
                  <c:v>119</c:v>
                </c:pt>
                <c:pt idx="1111" formatCode="General">
                  <c:v>127.5</c:v>
                </c:pt>
                <c:pt idx="1112" formatCode="General">
                  <c:v>127.5</c:v>
                </c:pt>
                <c:pt idx="1113" formatCode="General">
                  <c:v>127.5</c:v>
                </c:pt>
                <c:pt idx="1114" formatCode="General">
                  <c:v>127.5</c:v>
                </c:pt>
                <c:pt idx="1115" formatCode="General">
                  <c:v>127.5</c:v>
                </c:pt>
                <c:pt idx="1116" formatCode="General">
                  <c:v>127.5</c:v>
                </c:pt>
                <c:pt idx="1117" formatCode="General">
                  <c:v>127.5</c:v>
                </c:pt>
                <c:pt idx="1118" formatCode="General">
                  <c:v>127.5</c:v>
                </c:pt>
                <c:pt idx="1119" formatCode="General">
                  <c:v>127.5</c:v>
                </c:pt>
                <c:pt idx="1120" formatCode="General">
                  <c:v>137.30769230000001</c:v>
                </c:pt>
                <c:pt idx="1121" formatCode="General">
                  <c:v>148.75</c:v>
                </c:pt>
                <c:pt idx="1122" formatCode="General">
                  <c:v>148.75</c:v>
                </c:pt>
                <c:pt idx="1123" formatCode="General">
                  <c:v>148.75</c:v>
                </c:pt>
                <c:pt idx="1124" formatCode="General">
                  <c:v>148.75</c:v>
                </c:pt>
                <c:pt idx="1125" formatCode="General">
                  <c:v>162.27272730000001</c:v>
                </c:pt>
                <c:pt idx="1126" formatCode="General">
                  <c:v>178.5</c:v>
                </c:pt>
                <c:pt idx="1127" formatCode="General">
                  <c:v>178.5</c:v>
                </c:pt>
                <c:pt idx="1128" formatCode="General">
                  <c:v>178.5</c:v>
                </c:pt>
                <c:pt idx="1129" formatCode="General">
                  <c:v>178.5</c:v>
                </c:pt>
                <c:pt idx="1130" formatCode="General">
                  <c:v>178.6</c:v>
                </c:pt>
                <c:pt idx="1131" formatCode="General">
                  <c:v>178.6</c:v>
                </c:pt>
                <c:pt idx="1132" formatCode="General">
                  <c:v>178.7</c:v>
                </c:pt>
                <c:pt idx="1133" formatCode="General">
                  <c:v>178.7</c:v>
                </c:pt>
                <c:pt idx="1134" formatCode="General">
                  <c:v>178.7</c:v>
                </c:pt>
                <c:pt idx="1135" formatCode="General">
                  <c:v>178.7</c:v>
                </c:pt>
                <c:pt idx="1136" formatCode="General">
                  <c:v>178.7</c:v>
                </c:pt>
                <c:pt idx="1137" formatCode="General">
                  <c:v>178.7</c:v>
                </c:pt>
                <c:pt idx="1138" formatCode="General">
                  <c:v>178.7</c:v>
                </c:pt>
                <c:pt idx="1139" formatCode="General">
                  <c:v>178.7</c:v>
                </c:pt>
                <c:pt idx="1140" formatCode="General">
                  <c:v>178.7</c:v>
                </c:pt>
                <c:pt idx="1141" formatCode="General">
                  <c:v>178.8</c:v>
                </c:pt>
                <c:pt idx="1142" formatCode="General">
                  <c:v>178.9</c:v>
                </c:pt>
                <c:pt idx="1143" formatCode="General">
                  <c:v>178.9</c:v>
                </c:pt>
                <c:pt idx="1144" formatCode="General">
                  <c:v>178.9</c:v>
                </c:pt>
                <c:pt idx="1145" formatCode="General">
                  <c:v>178.9</c:v>
                </c:pt>
                <c:pt idx="1146" formatCode="General">
                  <c:v>179</c:v>
                </c:pt>
                <c:pt idx="1147" formatCode="General">
                  <c:v>179.1</c:v>
                </c:pt>
                <c:pt idx="1148" formatCode="General">
                  <c:v>179.1</c:v>
                </c:pt>
                <c:pt idx="1149" formatCode="General">
                  <c:v>179.1</c:v>
                </c:pt>
                <c:pt idx="1150" formatCode="General">
                  <c:v>179.1</c:v>
                </c:pt>
                <c:pt idx="1151" formatCode="General">
                  <c:v>179.1</c:v>
                </c:pt>
                <c:pt idx="1152" formatCode="General">
                  <c:v>179.1</c:v>
                </c:pt>
                <c:pt idx="1153" formatCode="General">
                  <c:v>179.1</c:v>
                </c:pt>
                <c:pt idx="1154" formatCode="General">
                  <c:v>179.1</c:v>
                </c:pt>
                <c:pt idx="1155" formatCode="General">
                  <c:v>179.1</c:v>
                </c:pt>
                <c:pt idx="1156" formatCode="General">
                  <c:v>199</c:v>
                </c:pt>
                <c:pt idx="1157" formatCode="General">
                  <c:v>199</c:v>
                </c:pt>
                <c:pt idx="1158" formatCode="General">
                  <c:v>199</c:v>
                </c:pt>
                <c:pt idx="1159" formatCode="General">
                  <c:v>199</c:v>
                </c:pt>
                <c:pt idx="1160" formatCode="General">
                  <c:v>199</c:v>
                </c:pt>
                <c:pt idx="1161" formatCode="General">
                  <c:v>199</c:v>
                </c:pt>
                <c:pt idx="1162" formatCode="General">
                  <c:v>199</c:v>
                </c:pt>
                <c:pt idx="1163" formatCode="General">
                  <c:v>199</c:v>
                </c:pt>
                <c:pt idx="1164" formatCode="General">
                  <c:v>199</c:v>
                </c:pt>
                <c:pt idx="1165" formatCode="General">
                  <c:v>199</c:v>
                </c:pt>
                <c:pt idx="1166" formatCode="General">
                  <c:v>199</c:v>
                </c:pt>
                <c:pt idx="1167" formatCode="General">
                  <c:v>199</c:v>
                </c:pt>
                <c:pt idx="1168" formatCode="General">
                  <c:v>199</c:v>
                </c:pt>
                <c:pt idx="1169" formatCode="General">
                  <c:v>199</c:v>
                </c:pt>
                <c:pt idx="1170" formatCode="General">
                  <c:v>199</c:v>
                </c:pt>
                <c:pt idx="1171" formatCode="General">
                  <c:v>223.875</c:v>
                </c:pt>
                <c:pt idx="1172" formatCode="General">
                  <c:v>223.875</c:v>
                </c:pt>
                <c:pt idx="1173" formatCode="General">
                  <c:v>223.875</c:v>
                </c:pt>
                <c:pt idx="1174" formatCode="General">
                  <c:v>223.875</c:v>
                </c:pt>
                <c:pt idx="1175" formatCode="General">
                  <c:v>223.875</c:v>
                </c:pt>
                <c:pt idx="1176" formatCode="General">
                  <c:v>223.875</c:v>
                </c:pt>
                <c:pt idx="1177" formatCode="General">
                  <c:v>224</c:v>
                </c:pt>
                <c:pt idx="1178" formatCode="General">
                  <c:v>224</c:v>
                </c:pt>
                <c:pt idx="1179" formatCode="General">
                  <c:v>224</c:v>
                </c:pt>
                <c:pt idx="1180" formatCode="General">
                  <c:v>256</c:v>
                </c:pt>
                <c:pt idx="1181" formatCode="General">
                  <c:v>256</c:v>
                </c:pt>
                <c:pt idx="1182" formatCode="General">
                  <c:v>256</c:v>
                </c:pt>
                <c:pt idx="1183" formatCode="General">
                  <c:v>256</c:v>
                </c:pt>
                <c:pt idx="1184" formatCode="General">
                  <c:v>256</c:v>
                </c:pt>
                <c:pt idx="1185" formatCode="General">
                  <c:v>256</c:v>
                </c:pt>
                <c:pt idx="1186" formatCode="General">
                  <c:v>256</c:v>
                </c:pt>
                <c:pt idx="1187" formatCode="General">
                  <c:v>256</c:v>
                </c:pt>
                <c:pt idx="1188" formatCode="General">
                  <c:v>256</c:v>
                </c:pt>
                <c:pt idx="1189" formatCode="General">
                  <c:v>256</c:v>
                </c:pt>
                <c:pt idx="1190" formatCode="General">
                  <c:v>256</c:v>
                </c:pt>
                <c:pt idx="1191" formatCode="General">
                  <c:v>256</c:v>
                </c:pt>
                <c:pt idx="1192" formatCode="General">
                  <c:v>256.14285710000001</c:v>
                </c:pt>
                <c:pt idx="1193" formatCode="General">
                  <c:v>256.14285710000001</c:v>
                </c:pt>
                <c:pt idx="1194" formatCode="General">
                  <c:v>256.14285710000001</c:v>
                </c:pt>
                <c:pt idx="1195" formatCode="General">
                  <c:v>256.14285710000001</c:v>
                </c:pt>
                <c:pt idx="1196" formatCode="General">
                  <c:v>256.14285710000001</c:v>
                </c:pt>
                <c:pt idx="1197" formatCode="General">
                  <c:v>256.14285710000001</c:v>
                </c:pt>
                <c:pt idx="1198" formatCode="General">
                  <c:v>256.14285710000001</c:v>
                </c:pt>
                <c:pt idx="1199" formatCode="General">
                  <c:v>256.14285710000001</c:v>
                </c:pt>
                <c:pt idx="1200" formatCode="General">
                  <c:v>256.14285710000001</c:v>
                </c:pt>
                <c:pt idx="1201" formatCode="General">
                  <c:v>256.2857143</c:v>
                </c:pt>
                <c:pt idx="1202" formatCode="General">
                  <c:v>256.2857143</c:v>
                </c:pt>
                <c:pt idx="1203" formatCode="General">
                  <c:v>256.2857143</c:v>
                </c:pt>
                <c:pt idx="1204" formatCode="General">
                  <c:v>256.2857143</c:v>
                </c:pt>
                <c:pt idx="1205" formatCode="General">
                  <c:v>256.2857143</c:v>
                </c:pt>
                <c:pt idx="1206" formatCode="General">
                  <c:v>256.2857143</c:v>
                </c:pt>
                <c:pt idx="1207" formatCode="General">
                  <c:v>256.2857143</c:v>
                </c:pt>
                <c:pt idx="1208" formatCode="General">
                  <c:v>256.2857143</c:v>
                </c:pt>
                <c:pt idx="1209" formatCode="General">
                  <c:v>256.2857143</c:v>
                </c:pt>
                <c:pt idx="1210" formatCode="General">
                  <c:v>256.2857143</c:v>
                </c:pt>
                <c:pt idx="1211" formatCode="General">
                  <c:v>256.2857143</c:v>
                </c:pt>
                <c:pt idx="1212" formatCode="General">
                  <c:v>256.2857143</c:v>
                </c:pt>
                <c:pt idx="1213" formatCode="General">
                  <c:v>256.2857143</c:v>
                </c:pt>
                <c:pt idx="1214" formatCode="General">
                  <c:v>256.2857143</c:v>
                </c:pt>
                <c:pt idx="1215" formatCode="General">
                  <c:v>256.2857143</c:v>
                </c:pt>
                <c:pt idx="1216" formatCode="General">
                  <c:v>256.2857143</c:v>
                </c:pt>
                <c:pt idx="1217" formatCode="General">
                  <c:v>256.2857143</c:v>
                </c:pt>
                <c:pt idx="1218" formatCode="General">
                  <c:v>256.2857143</c:v>
                </c:pt>
                <c:pt idx="1219" formatCode="General">
                  <c:v>256.2857143</c:v>
                </c:pt>
                <c:pt idx="1220" formatCode="General">
                  <c:v>256.2857143</c:v>
                </c:pt>
                <c:pt idx="1221" formatCode="General">
                  <c:v>256.2857143</c:v>
                </c:pt>
                <c:pt idx="1222" formatCode="General">
                  <c:v>256.2857143</c:v>
                </c:pt>
                <c:pt idx="1223" formatCode="General">
                  <c:v>256.2857143</c:v>
                </c:pt>
                <c:pt idx="1224" formatCode="General">
                  <c:v>256.2857143</c:v>
                </c:pt>
                <c:pt idx="1225" formatCode="General">
                  <c:v>256.2857143</c:v>
                </c:pt>
                <c:pt idx="1226" formatCode="General">
                  <c:v>256.2857143</c:v>
                </c:pt>
                <c:pt idx="1227" formatCode="General">
                  <c:v>256.2857143</c:v>
                </c:pt>
                <c:pt idx="1228" formatCode="General">
                  <c:v>256.2857143</c:v>
                </c:pt>
                <c:pt idx="1229" formatCode="General">
                  <c:v>256.2857143</c:v>
                </c:pt>
                <c:pt idx="1230" formatCode="General">
                  <c:v>256.2857143</c:v>
                </c:pt>
                <c:pt idx="1231" formatCode="General">
                  <c:v>256.2857143</c:v>
                </c:pt>
                <c:pt idx="1232" formatCode="General">
                  <c:v>256.2857143</c:v>
                </c:pt>
                <c:pt idx="1233" formatCode="General">
                  <c:v>256.2857143</c:v>
                </c:pt>
                <c:pt idx="1234" formatCode="General">
                  <c:v>256.2857143</c:v>
                </c:pt>
                <c:pt idx="1235" formatCode="General">
                  <c:v>256.2857143</c:v>
                </c:pt>
                <c:pt idx="1236" formatCode="General">
                  <c:v>256.2857143</c:v>
                </c:pt>
                <c:pt idx="1237" formatCode="General">
                  <c:v>256.2857143</c:v>
                </c:pt>
                <c:pt idx="1238" formatCode="General">
                  <c:v>256.2857143</c:v>
                </c:pt>
                <c:pt idx="1239" formatCode="General">
                  <c:v>256.2857143</c:v>
                </c:pt>
                <c:pt idx="1240" formatCode="General">
                  <c:v>256.2857143</c:v>
                </c:pt>
                <c:pt idx="1241" formatCode="General">
                  <c:v>256.2857143</c:v>
                </c:pt>
                <c:pt idx="1242" formatCode="General">
                  <c:v>256.2857143</c:v>
                </c:pt>
                <c:pt idx="1243" formatCode="General">
                  <c:v>256.2857143</c:v>
                </c:pt>
                <c:pt idx="1244" formatCode="General">
                  <c:v>256.2857143</c:v>
                </c:pt>
                <c:pt idx="1245" formatCode="General">
                  <c:v>256.2857143</c:v>
                </c:pt>
                <c:pt idx="1246" formatCode="General">
                  <c:v>256.2857143</c:v>
                </c:pt>
                <c:pt idx="1247" formatCode="General">
                  <c:v>256.2857143</c:v>
                </c:pt>
                <c:pt idx="1248" formatCode="General">
                  <c:v>256.2857143</c:v>
                </c:pt>
                <c:pt idx="1249" formatCode="General">
                  <c:v>256.2857143</c:v>
                </c:pt>
                <c:pt idx="1250" formatCode="General">
                  <c:v>256.2857143</c:v>
                </c:pt>
                <c:pt idx="1251" formatCode="General">
                  <c:v>256.2857143</c:v>
                </c:pt>
                <c:pt idx="1252" formatCode="General">
                  <c:v>256.2857143</c:v>
                </c:pt>
                <c:pt idx="1253" formatCode="General">
                  <c:v>256.2857143</c:v>
                </c:pt>
                <c:pt idx="1254" formatCode="General">
                  <c:v>256.2857143</c:v>
                </c:pt>
                <c:pt idx="1255" formatCode="General">
                  <c:v>256.2857143</c:v>
                </c:pt>
                <c:pt idx="1256" formatCode="General">
                  <c:v>256.2857143</c:v>
                </c:pt>
                <c:pt idx="1257" formatCode="General">
                  <c:v>256.2857143</c:v>
                </c:pt>
                <c:pt idx="1258" formatCode="General">
                  <c:v>256.2857143</c:v>
                </c:pt>
                <c:pt idx="1259" formatCode="General">
                  <c:v>256.2857143</c:v>
                </c:pt>
                <c:pt idx="1260" formatCode="General">
                  <c:v>256.2857143</c:v>
                </c:pt>
                <c:pt idx="1261" formatCode="General">
                  <c:v>256.2857143</c:v>
                </c:pt>
                <c:pt idx="1262" formatCode="General">
                  <c:v>256.2857143</c:v>
                </c:pt>
                <c:pt idx="1263" formatCode="General">
                  <c:v>256.2857143</c:v>
                </c:pt>
                <c:pt idx="1264" formatCode="General">
                  <c:v>256.2857143</c:v>
                </c:pt>
                <c:pt idx="1265" formatCode="General">
                  <c:v>256.2857143</c:v>
                </c:pt>
                <c:pt idx="1266" formatCode="General">
                  <c:v>256.2857143</c:v>
                </c:pt>
                <c:pt idx="1267" formatCode="General">
                  <c:v>256.2857143</c:v>
                </c:pt>
                <c:pt idx="1268" formatCode="General">
                  <c:v>256.2857143</c:v>
                </c:pt>
                <c:pt idx="1269" formatCode="General">
                  <c:v>256.2857143</c:v>
                </c:pt>
                <c:pt idx="1270" formatCode="General">
                  <c:v>256.2857143</c:v>
                </c:pt>
                <c:pt idx="1271" formatCode="General">
                  <c:v>256.2857143</c:v>
                </c:pt>
                <c:pt idx="1272" formatCode="General">
                  <c:v>256.2857143</c:v>
                </c:pt>
                <c:pt idx="1273" formatCode="General">
                  <c:v>256.2857143</c:v>
                </c:pt>
                <c:pt idx="1274" formatCode="General">
                  <c:v>256.2857143</c:v>
                </c:pt>
                <c:pt idx="1275" formatCode="General">
                  <c:v>256.2857143</c:v>
                </c:pt>
                <c:pt idx="1276" formatCode="General">
                  <c:v>299</c:v>
                </c:pt>
                <c:pt idx="1277" formatCode="General">
                  <c:v>299</c:v>
                </c:pt>
                <c:pt idx="1278" formatCode="General">
                  <c:v>299</c:v>
                </c:pt>
                <c:pt idx="1279" formatCode="General">
                  <c:v>299</c:v>
                </c:pt>
                <c:pt idx="1280" formatCode="General">
                  <c:v>299</c:v>
                </c:pt>
                <c:pt idx="1281" formatCode="General">
                  <c:v>299</c:v>
                </c:pt>
                <c:pt idx="1282" formatCode="General">
                  <c:v>299</c:v>
                </c:pt>
                <c:pt idx="1283" formatCode="General">
                  <c:v>299</c:v>
                </c:pt>
                <c:pt idx="1284" formatCode="General">
                  <c:v>299</c:v>
                </c:pt>
                <c:pt idx="1285" formatCode="General">
                  <c:v>299</c:v>
                </c:pt>
                <c:pt idx="1286" formatCode="General">
                  <c:v>299</c:v>
                </c:pt>
                <c:pt idx="1287" formatCode="General">
                  <c:v>299</c:v>
                </c:pt>
                <c:pt idx="1288" formatCode="General">
                  <c:v>299</c:v>
                </c:pt>
                <c:pt idx="1289" formatCode="General">
                  <c:v>299</c:v>
                </c:pt>
                <c:pt idx="1290" formatCode="General">
                  <c:v>299</c:v>
                </c:pt>
                <c:pt idx="1291" formatCode="General">
                  <c:v>299</c:v>
                </c:pt>
                <c:pt idx="1292" formatCode="General">
                  <c:v>299</c:v>
                </c:pt>
                <c:pt idx="1293" formatCode="General">
                  <c:v>299</c:v>
                </c:pt>
                <c:pt idx="1294" formatCode="General">
                  <c:v>299</c:v>
                </c:pt>
                <c:pt idx="1295" formatCode="General">
                  <c:v>299</c:v>
                </c:pt>
                <c:pt idx="1296" formatCode="General">
                  <c:v>299</c:v>
                </c:pt>
                <c:pt idx="1297" formatCode="General">
                  <c:v>299.16666670000001</c:v>
                </c:pt>
                <c:pt idx="1298" formatCode="General">
                  <c:v>299.16666670000001</c:v>
                </c:pt>
                <c:pt idx="1299" formatCode="General">
                  <c:v>299.16666670000001</c:v>
                </c:pt>
                <c:pt idx="1300" formatCode="General">
                  <c:v>299.16666670000001</c:v>
                </c:pt>
                <c:pt idx="1301" formatCode="General">
                  <c:v>359</c:v>
                </c:pt>
                <c:pt idx="1302" formatCode="General">
                  <c:v>359</c:v>
                </c:pt>
                <c:pt idx="1303" formatCode="General">
                  <c:v>359</c:v>
                </c:pt>
                <c:pt idx="1304" formatCode="General">
                  <c:v>448.75</c:v>
                </c:pt>
                <c:pt idx="1305" formatCode="General">
                  <c:v>448.75</c:v>
                </c:pt>
                <c:pt idx="1306" formatCode="General">
                  <c:v>448.75</c:v>
                </c:pt>
                <c:pt idx="1307" formatCode="General">
                  <c:v>448.75</c:v>
                </c:pt>
                <c:pt idx="1308" formatCode="General">
                  <c:v>448.75</c:v>
                </c:pt>
                <c:pt idx="1309" formatCode="General">
                  <c:v>448.75</c:v>
                </c:pt>
                <c:pt idx="1310" formatCode="General">
                  <c:v>448.75</c:v>
                </c:pt>
                <c:pt idx="1311" formatCode="General">
                  <c:v>448.75</c:v>
                </c:pt>
                <c:pt idx="1312" formatCode="General">
                  <c:v>448.75</c:v>
                </c:pt>
                <c:pt idx="1313" formatCode="General">
                  <c:v>448.75</c:v>
                </c:pt>
                <c:pt idx="1314" formatCode="General">
                  <c:v>448.75</c:v>
                </c:pt>
                <c:pt idx="1315" formatCode="General">
                  <c:v>448.75</c:v>
                </c:pt>
                <c:pt idx="1316" formatCode="General">
                  <c:v>448.75</c:v>
                </c:pt>
                <c:pt idx="1317" formatCode="General">
                  <c:v>448.75</c:v>
                </c:pt>
                <c:pt idx="1318" formatCode="General">
                  <c:v>448.75</c:v>
                </c:pt>
                <c:pt idx="1319" formatCode="General">
                  <c:v>448.75</c:v>
                </c:pt>
                <c:pt idx="1320" formatCode="General">
                  <c:v>448.75</c:v>
                </c:pt>
                <c:pt idx="1321" formatCode="General">
                  <c:v>448.75</c:v>
                </c:pt>
                <c:pt idx="1322" formatCode="General">
                  <c:v>449</c:v>
                </c:pt>
                <c:pt idx="1323" formatCode="General">
                  <c:v>449</c:v>
                </c:pt>
                <c:pt idx="1324" formatCode="General">
                  <c:v>449</c:v>
                </c:pt>
                <c:pt idx="1325" formatCode="General">
                  <c:v>449.25</c:v>
                </c:pt>
                <c:pt idx="1326" formatCode="General">
                  <c:v>449.25</c:v>
                </c:pt>
                <c:pt idx="1327" formatCode="General">
                  <c:v>449.25</c:v>
                </c:pt>
                <c:pt idx="1328" formatCode="General">
                  <c:v>449.25</c:v>
                </c:pt>
                <c:pt idx="1329" formatCode="General">
                  <c:v>449.25</c:v>
                </c:pt>
                <c:pt idx="1330" formatCode="General">
                  <c:v>449.25</c:v>
                </c:pt>
                <c:pt idx="1331" formatCode="General">
                  <c:v>449.25</c:v>
                </c:pt>
                <c:pt idx="1332" formatCode="General">
                  <c:v>449.25</c:v>
                </c:pt>
                <c:pt idx="1333" formatCode="General">
                  <c:v>449.25</c:v>
                </c:pt>
                <c:pt idx="1334" formatCode="General">
                  <c:v>449.25</c:v>
                </c:pt>
                <c:pt idx="1335" formatCode="General">
                  <c:v>449.25</c:v>
                </c:pt>
                <c:pt idx="1336" formatCode="General">
                  <c:v>599</c:v>
                </c:pt>
                <c:pt idx="1337" formatCode="General">
                  <c:v>599</c:v>
                </c:pt>
                <c:pt idx="1338" formatCode="General">
                  <c:v>599</c:v>
                </c:pt>
                <c:pt idx="1339" formatCode="General">
                  <c:v>599</c:v>
                </c:pt>
                <c:pt idx="1340" formatCode="General">
                  <c:v>599</c:v>
                </c:pt>
                <c:pt idx="1341" formatCode="General">
                  <c:v>599</c:v>
                </c:pt>
                <c:pt idx="1342" formatCode="General">
                  <c:v>599</c:v>
                </c:pt>
                <c:pt idx="1343" formatCode="General">
                  <c:v>599</c:v>
                </c:pt>
                <c:pt idx="1344" formatCode="General">
                  <c:v>599</c:v>
                </c:pt>
                <c:pt idx="1345" formatCode="General">
                  <c:v>599</c:v>
                </c:pt>
                <c:pt idx="1346" formatCode="General">
                  <c:v>599</c:v>
                </c:pt>
                <c:pt idx="1347" formatCode="General">
                  <c:v>599</c:v>
                </c:pt>
                <c:pt idx="1348" formatCode="General">
                  <c:v>599</c:v>
                </c:pt>
                <c:pt idx="1349" formatCode="General">
                  <c:v>599</c:v>
                </c:pt>
                <c:pt idx="1350" formatCode="General">
                  <c:v>599</c:v>
                </c:pt>
                <c:pt idx="1351" formatCode="General">
                  <c:v>599</c:v>
                </c:pt>
                <c:pt idx="1352" formatCode="General">
                  <c:v>599</c:v>
                </c:pt>
                <c:pt idx="1353" formatCode="General">
                  <c:v>599</c:v>
                </c:pt>
                <c:pt idx="1354" formatCode="General">
                  <c:v>599</c:v>
                </c:pt>
                <c:pt idx="1355" formatCode="General">
                  <c:v>599</c:v>
                </c:pt>
                <c:pt idx="1356" formatCode="General">
                  <c:v>599</c:v>
                </c:pt>
                <c:pt idx="1357" formatCode="General">
                  <c:v>599.33333330000005</c:v>
                </c:pt>
                <c:pt idx="1358" formatCode="General">
                  <c:v>599.33333330000005</c:v>
                </c:pt>
                <c:pt idx="1359" formatCode="General">
                  <c:v>599.33333330000005</c:v>
                </c:pt>
                <c:pt idx="1360" formatCode="General">
                  <c:v>899</c:v>
                </c:pt>
                <c:pt idx="1361" formatCode="General">
                  <c:v>899</c:v>
                </c:pt>
                <c:pt idx="1362" formatCode="General">
                  <c:v>899</c:v>
                </c:pt>
                <c:pt idx="1363" formatCode="General">
                  <c:v>899</c:v>
                </c:pt>
                <c:pt idx="1364" formatCode="General">
                  <c:v>899</c:v>
                </c:pt>
                <c:pt idx="1365" formatCode="General">
                  <c:v>899</c:v>
                </c:pt>
                <c:pt idx="1366" formatCode="General">
                  <c:v>899</c:v>
                </c:pt>
                <c:pt idx="1367" formatCode="General">
                  <c:v>899</c:v>
                </c:pt>
                <c:pt idx="1368" formatCode="General">
                  <c:v>899</c:v>
                </c:pt>
                <c:pt idx="1369" formatCode="General">
                  <c:v>899</c:v>
                </c:pt>
                <c:pt idx="1370" formatCode="General">
                  <c:v>899</c:v>
                </c:pt>
                <c:pt idx="1371" formatCode="General">
                  <c:v>899</c:v>
                </c:pt>
                <c:pt idx="1372" formatCode="General">
                  <c:v>899</c:v>
                </c:pt>
                <c:pt idx="1373" formatCode="General">
                  <c:v>899</c:v>
                </c:pt>
                <c:pt idx="1374" formatCode="General">
                  <c:v>899</c:v>
                </c:pt>
                <c:pt idx="1375" formatCode="General">
                  <c:v>899</c:v>
                </c:pt>
                <c:pt idx="1376" formatCode="General">
                  <c:v>899</c:v>
                </c:pt>
                <c:pt idx="1377" formatCode="General">
                  <c:v>899</c:v>
                </c:pt>
                <c:pt idx="1378" formatCode="General">
                  <c:v>899</c:v>
                </c:pt>
                <c:pt idx="1379" formatCode="General">
                  <c:v>899</c:v>
                </c:pt>
                <c:pt idx="1380" formatCode="General">
                  <c:v>899</c:v>
                </c:pt>
                <c:pt idx="1381" formatCode="General">
                  <c:v>899.5</c:v>
                </c:pt>
                <c:pt idx="1382" formatCode="General">
                  <c:v>899.5</c:v>
                </c:pt>
                <c:pt idx="1383" formatCode="General">
                  <c:v>899.5</c:v>
                </c:pt>
                <c:pt idx="1384" formatCode="General">
                  <c:v>899.5</c:v>
                </c:pt>
                <c:pt idx="1385" formatCode="General">
                  <c:v>899.5</c:v>
                </c:pt>
                <c:pt idx="1386" formatCode="General">
                  <c:v>899.5</c:v>
                </c:pt>
                <c:pt idx="1387" formatCode="General">
                  <c:v>899.5</c:v>
                </c:pt>
                <c:pt idx="1388" formatCode="General">
                  <c:v>899.5</c:v>
                </c:pt>
                <c:pt idx="1389" formatCode="General">
                  <c:v>899.5</c:v>
                </c:pt>
                <c:pt idx="1390" formatCode="General">
                  <c:v>899.5</c:v>
                </c:pt>
                <c:pt idx="1391" formatCode="General">
                  <c:v>899.5</c:v>
                </c:pt>
                <c:pt idx="1392" formatCode="General">
                  <c:v>899.5</c:v>
                </c:pt>
                <c:pt idx="1393" formatCode="General">
                  <c:v>899.5</c:v>
                </c:pt>
                <c:pt idx="1394" formatCode="General">
                  <c:v>899.5</c:v>
                </c:pt>
                <c:pt idx="1395" formatCode="General">
                  <c:v>899.5</c:v>
                </c:pt>
                <c:pt idx="1396" formatCode="General">
                  <c:v>899.5</c:v>
                </c:pt>
                <c:pt idx="1397" formatCode="General">
                  <c:v>899.5</c:v>
                </c:pt>
                <c:pt idx="1398" formatCode="General">
                  <c:v>899.5</c:v>
                </c:pt>
                <c:pt idx="1399" formatCode="General">
                  <c:v>899.5</c:v>
                </c:pt>
                <c:pt idx="1400" formatCode="General">
                  <c:v>899.5</c:v>
                </c:pt>
                <c:pt idx="1401" formatCode="General">
                  <c:v>899.5</c:v>
                </c:pt>
                <c:pt idx="1402" formatCode="General">
                  <c:v>899.5</c:v>
                </c:pt>
                <c:pt idx="1403" formatCode="General">
                  <c:v>899.5</c:v>
                </c:pt>
                <c:pt idx="1404" formatCode="General">
                  <c:v>899.5</c:v>
                </c:pt>
                <c:pt idx="1405" formatCode="General">
                  <c:v>899.5</c:v>
                </c:pt>
                <c:pt idx="1406" formatCode="General">
                  <c:v>899.5</c:v>
                </c:pt>
                <c:pt idx="1407" formatCode="General">
                  <c:v>899.5</c:v>
                </c:pt>
                <c:pt idx="1408" formatCode="General">
                  <c:v>899.5</c:v>
                </c:pt>
                <c:pt idx="1409" formatCode="General">
                  <c:v>899.5</c:v>
                </c:pt>
                <c:pt idx="1410" formatCode="General">
                  <c:v>899.5</c:v>
                </c:pt>
                <c:pt idx="1411" formatCode="General">
                  <c:v>899.5</c:v>
                </c:pt>
                <c:pt idx="1412" formatCode="General">
                  <c:v>899.5</c:v>
                </c:pt>
                <c:pt idx="1413" formatCode="General">
                  <c:v>899.5</c:v>
                </c:pt>
                <c:pt idx="1414" formatCode="General">
                  <c:v>899.5</c:v>
                </c:pt>
                <c:pt idx="1415" formatCode="General">
                  <c:v>899.5</c:v>
                </c:pt>
                <c:pt idx="1416" formatCode="General">
                  <c:v>899.5</c:v>
                </c:pt>
                <c:pt idx="1417" formatCode="General">
                  <c:v>899.5</c:v>
                </c:pt>
                <c:pt idx="1418" formatCode="General">
                  <c:v>899.5</c:v>
                </c:pt>
                <c:pt idx="1419" formatCode="General">
                  <c:v>899.5</c:v>
                </c:pt>
                <c:pt idx="1420" formatCode="General">
                  <c:v>899.5</c:v>
                </c:pt>
                <c:pt idx="1421" formatCode="General">
                  <c:v>899.5</c:v>
                </c:pt>
                <c:pt idx="1422" formatCode="General">
                  <c:v>899.5</c:v>
                </c:pt>
                <c:pt idx="1423" formatCode="General">
                  <c:v>899.5</c:v>
                </c:pt>
                <c:pt idx="1424" formatCode="General">
                  <c:v>899.5</c:v>
                </c:pt>
                <c:pt idx="1425" formatCode="General">
                  <c:v>899.5</c:v>
                </c:pt>
                <c:pt idx="1426" formatCode="General">
                  <c:v>899.5</c:v>
                </c:pt>
                <c:pt idx="1427" formatCode="General">
                  <c:v>899.5</c:v>
                </c:pt>
                <c:pt idx="1428" formatCode="General">
                  <c:v>899.5</c:v>
                </c:pt>
                <c:pt idx="1429" formatCode="General">
                  <c:v>899.5</c:v>
                </c:pt>
                <c:pt idx="1430" formatCode="General">
                  <c:v>899.5</c:v>
                </c:pt>
                <c:pt idx="1431" formatCode="General">
                  <c:v>899.5</c:v>
                </c:pt>
                <c:pt idx="1432" formatCode="General">
                  <c:v>899.5</c:v>
                </c:pt>
                <c:pt idx="1433" formatCode="General">
                  <c:v>899.5</c:v>
                </c:pt>
                <c:pt idx="1434" formatCode="General">
                  <c:v>899.5</c:v>
                </c:pt>
                <c:pt idx="1435" formatCode="General">
                  <c:v>899.5</c:v>
                </c:pt>
                <c:pt idx="1436" formatCode="General">
                  <c:v>899.5</c:v>
                </c:pt>
                <c:pt idx="1437" formatCode="General">
                  <c:v>899.5</c:v>
                </c:pt>
                <c:pt idx="1438" formatCode="General">
                  <c:v>899.5</c:v>
                </c:pt>
                <c:pt idx="1439" formatCode="General">
                  <c:v>899.5</c:v>
                </c:pt>
                <c:pt idx="1440" formatCode="General">
                  <c:v>899.5</c:v>
                </c:pt>
                <c:pt idx="1441" formatCode="General">
                  <c:v>899.5</c:v>
                </c:pt>
                <c:pt idx="1442" formatCode="General">
                  <c:v>899.5</c:v>
                </c:pt>
                <c:pt idx="1443" formatCode="General">
                  <c:v>899.5</c:v>
                </c:pt>
                <c:pt idx="1444" formatCode="General">
                  <c:v>899.5</c:v>
                </c:pt>
                <c:pt idx="1445" formatCode="General">
                  <c:v>899.5</c:v>
                </c:pt>
                <c:pt idx="1446" formatCode="General">
                  <c:v>899.5</c:v>
                </c:pt>
                <c:pt idx="1447" formatCode="General">
                  <c:v>899.5</c:v>
                </c:pt>
                <c:pt idx="1448" formatCode="General">
                  <c:v>899.5</c:v>
                </c:pt>
                <c:pt idx="1449" formatCode="General">
                  <c:v>899.5</c:v>
                </c:pt>
                <c:pt idx="1450" formatCode="General">
                  <c:v>899.5</c:v>
                </c:pt>
                <c:pt idx="1451" formatCode="General">
                  <c:v>899.5</c:v>
                </c:pt>
                <c:pt idx="1452" formatCode="General">
                  <c:v>899.5</c:v>
                </c:pt>
                <c:pt idx="1453" formatCode="General">
                  <c:v>899.5</c:v>
                </c:pt>
                <c:pt idx="1454" formatCode="General">
                  <c:v>899.5</c:v>
                </c:pt>
                <c:pt idx="1455" formatCode="General">
                  <c:v>899.5</c:v>
                </c:pt>
                <c:pt idx="1456" formatCode="General">
                  <c:v>899.5</c:v>
                </c:pt>
                <c:pt idx="1457" formatCode="General">
                  <c:v>899.5</c:v>
                </c:pt>
                <c:pt idx="1458" formatCode="General">
                  <c:v>899.5</c:v>
                </c:pt>
                <c:pt idx="1459" formatCode="General">
                  <c:v>899.5</c:v>
                </c:pt>
                <c:pt idx="1460" formatCode="General">
                  <c:v>899.5</c:v>
                </c:pt>
                <c:pt idx="1461" formatCode="General">
                  <c:v>899.5</c:v>
                </c:pt>
                <c:pt idx="1462" formatCode="General">
                  <c:v>899.5</c:v>
                </c:pt>
                <c:pt idx="1463" formatCode="General">
                  <c:v>899.5</c:v>
                </c:pt>
                <c:pt idx="1464" formatCode="General">
                  <c:v>899.5</c:v>
                </c:pt>
                <c:pt idx="1465" formatCode="General">
                  <c:v>899.5</c:v>
                </c:pt>
                <c:pt idx="1466" formatCode="General">
                  <c:v>899.5</c:v>
                </c:pt>
                <c:pt idx="1467" formatCode="General">
                  <c:v>1799</c:v>
                </c:pt>
                <c:pt idx="1468" formatCode="General">
                  <c:v>1799</c:v>
                </c:pt>
                <c:pt idx="1469" formatCode="General">
                  <c:v>1799</c:v>
                </c:pt>
                <c:pt idx="1470" formatCode="General">
                  <c:v>1799</c:v>
                </c:pt>
                <c:pt idx="1471" formatCode="General">
                  <c:v>1799</c:v>
                </c:pt>
                <c:pt idx="1472" formatCode="General">
                  <c:v>1799</c:v>
                </c:pt>
                <c:pt idx="1473" formatCode="General">
                  <c:v>1799</c:v>
                </c:pt>
                <c:pt idx="1474" formatCode="General">
                  <c:v>1799</c:v>
                </c:pt>
                <c:pt idx="1475" formatCode="General">
                  <c:v>1799</c:v>
                </c:pt>
                <c:pt idx="1476" formatCode="General">
                  <c:v>1799</c:v>
                </c:pt>
                <c:pt idx="1477" formatCode="General">
                  <c:v>1799</c:v>
                </c:pt>
                <c:pt idx="1478" formatCode="General">
                  <c:v>1799</c:v>
                </c:pt>
                <c:pt idx="1479" formatCode="General">
                  <c:v>1799</c:v>
                </c:pt>
                <c:pt idx="1480" formatCode="General">
                  <c:v>1799</c:v>
                </c:pt>
                <c:pt idx="1481" formatCode="General">
                  <c:v>1799</c:v>
                </c:pt>
                <c:pt idx="1482" formatCode="General">
                  <c:v>1799</c:v>
                </c:pt>
                <c:pt idx="1483" formatCode="General">
                  <c:v>1799</c:v>
                </c:pt>
                <c:pt idx="1484" formatCode="General">
                  <c:v>1799</c:v>
                </c:pt>
                <c:pt idx="1485" formatCode="General">
                  <c:v>1799</c:v>
                </c:pt>
                <c:pt idx="1486" formatCode="General">
                  <c:v>1799</c:v>
                </c:pt>
                <c:pt idx="1487" formatCode="General">
                  <c:v>1799</c:v>
                </c:pt>
                <c:pt idx="1488" formatCode="General">
                  <c:v>1800</c:v>
                </c:pt>
                <c:pt idx="1489" formatCode="General">
                  <c:v>1800</c:v>
                </c:pt>
                <c:pt idx="1490" formatCode="General">
                  <c:v>1800</c:v>
                </c:pt>
                <c:pt idx="1491" formatCode="General">
                  <c:v>1800</c:v>
                </c:pt>
                <c:pt idx="1492" formatCode="General">
                  <c:v>1800</c:v>
                </c:pt>
                <c:pt idx="1493" formatCode="General">
                  <c:v>1800</c:v>
                </c:pt>
                <c:pt idx="1494" formatCode="General">
                  <c:v>1800</c:v>
                </c:pt>
                <c:pt idx="1495" formatCode="General">
                  <c:v>1800</c:v>
                </c:pt>
                <c:pt idx="1496" formatCode="General">
                  <c:v>1800</c:v>
                </c:pt>
                <c:pt idx="1497" formatCode="General">
                  <c:v>1800</c:v>
                </c:pt>
                <c:pt idx="1498" formatCode="General">
                  <c:v>1800</c:v>
                </c:pt>
                <c:pt idx="1499" formatCode="General">
                  <c:v>1800</c:v>
                </c:pt>
                <c:pt idx="1500" formatCode="General">
                  <c:v>1800</c:v>
                </c:pt>
                <c:pt idx="1501" formatCode="General">
                  <c:v>1800</c:v>
                </c:pt>
                <c:pt idx="1502" formatCode="General">
                  <c:v>1800</c:v>
                </c:pt>
                <c:pt idx="1503" formatCode="General">
                  <c:v>1800</c:v>
                </c:pt>
                <c:pt idx="1504" formatCode="General">
                  <c:v>1800</c:v>
                </c:pt>
                <c:pt idx="1505" formatCode="General">
                  <c:v>1800</c:v>
                </c:pt>
                <c:pt idx="1506" formatCode="General">
                  <c:v>1800</c:v>
                </c:pt>
                <c:pt idx="1507" formatCode="General">
                  <c:v>1800</c:v>
                </c:pt>
                <c:pt idx="1508" formatCode="General">
                  <c:v>1800</c:v>
                </c:pt>
                <c:pt idx="1509" formatCode="General">
                  <c:v>1800</c:v>
                </c:pt>
                <c:pt idx="1510" formatCode="General">
                  <c:v>1800</c:v>
                </c:pt>
                <c:pt idx="1511" formatCode="General">
                  <c:v>1800</c:v>
                </c:pt>
                <c:pt idx="1512" formatCode="General">
                  <c:v>1800</c:v>
                </c:pt>
                <c:pt idx="1513" formatCode="General">
                  <c:v>1800</c:v>
                </c:pt>
                <c:pt idx="1514" formatCode="General">
                  <c:v>1800</c:v>
                </c:pt>
                <c:pt idx="1515" formatCode="General">
                  <c:v>1800</c:v>
                </c:pt>
                <c:pt idx="1516" formatCode="General">
                  <c:v>1800</c:v>
                </c:pt>
                <c:pt idx="1517" formatCode="General">
                  <c:v>1800</c:v>
                </c:pt>
                <c:pt idx="1518" formatCode="General">
                  <c:v>1800</c:v>
                </c:pt>
                <c:pt idx="1519" formatCode="General">
                  <c:v>1800</c:v>
                </c:pt>
                <c:pt idx="1520" formatCode="General">
                  <c:v>1800</c:v>
                </c:pt>
                <c:pt idx="1521" formatCode="General">
                  <c:v>1800</c:v>
                </c:pt>
                <c:pt idx="1522" formatCode="General">
                  <c:v>1800</c:v>
                </c:pt>
                <c:pt idx="1523" formatCode="General">
                  <c:v>1800</c:v>
                </c:pt>
                <c:pt idx="1524" formatCode="General">
                  <c:v>1800</c:v>
                </c:pt>
                <c:pt idx="1525" formatCode="General">
                  <c:v>1800</c:v>
                </c:pt>
                <c:pt idx="1526" formatCode="General">
                  <c:v>1800</c:v>
                </c:pt>
                <c:pt idx="1527" formatCode="General">
                  <c:v>1800</c:v>
                </c:pt>
                <c:pt idx="1528" formatCode="General">
                  <c:v>1800</c:v>
                </c:pt>
                <c:pt idx="1529" formatCode="General">
                  <c:v>1800</c:v>
                </c:pt>
                <c:pt idx="1530" formatCode="General">
                  <c:v>1800</c:v>
                </c:pt>
                <c:pt idx="1531" formatCode="General">
                  <c:v>1800</c:v>
                </c:pt>
                <c:pt idx="1532" formatCode="General">
                  <c:v>1800</c:v>
                </c:pt>
                <c:pt idx="1533" formatCode="General">
                  <c:v>1800</c:v>
                </c:pt>
                <c:pt idx="1534" formatCode="General">
                  <c:v>1800</c:v>
                </c:pt>
                <c:pt idx="1535" formatCode="General">
                  <c:v>1800</c:v>
                </c:pt>
                <c:pt idx="1536" formatCode="General">
                  <c:v>1800</c:v>
                </c:pt>
                <c:pt idx="1537" formatCode="General">
                  <c:v>1800</c:v>
                </c:pt>
                <c:pt idx="1538" formatCode="General">
                  <c:v>1800</c:v>
                </c:pt>
                <c:pt idx="1539" formatCode="General">
                  <c:v>1800</c:v>
                </c:pt>
                <c:pt idx="1540" formatCode="General">
                  <c:v>1800</c:v>
                </c:pt>
                <c:pt idx="1541" formatCode="General">
                  <c:v>1800</c:v>
                </c:pt>
                <c:pt idx="1542" formatCode="General">
                  <c:v>1800</c:v>
                </c:pt>
                <c:pt idx="1543" formatCode="General">
                  <c:v>1800</c:v>
                </c:pt>
                <c:pt idx="1544" formatCode="General">
                  <c:v>1800</c:v>
                </c:pt>
                <c:pt idx="1545" formatCode="General">
                  <c:v>1800</c:v>
                </c:pt>
                <c:pt idx="1546" formatCode="General">
                  <c:v>1800</c:v>
                </c:pt>
                <c:pt idx="1547" formatCode="General">
                  <c:v>1800</c:v>
                </c:pt>
                <c:pt idx="1548" formatCode="General">
                  <c:v>1800</c:v>
                </c:pt>
                <c:pt idx="1549" formatCode="General">
                  <c:v>1800</c:v>
                </c:pt>
                <c:pt idx="1550" formatCode="General">
                  <c:v>1800</c:v>
                </c:pt>
                <c:pt idx="1551" formatCode="General">
                  <c:v>1800</c:v>
                </c:pt>
                <c:pt idx="1552" formatCode="General">
                  <c:v>1800</c:v>
                </c:pt>
                <c:pt idx="1553" formatCode="General">
                  <c:v>1800</c:v>
                </c:pt>
                <c:pt idx="1554" formatCode="General">
                  <c:v>1800</c:v>
                </c:pt>
                <c:pt idx="1555" formatCode="General">
                  <c:v>1800</c:v>
                </c:pt>
                <c:pt idx="1556" formatCode="General">
                  <c:v>1800</c:v>
                </c:pt>
                <c:pt idx="1557" formatCode="General">
                  <c:v>1800</c:v>
                </c:pt>
                <c:pt idx="1558" formatCode="General">
                  <c:v>1800</c:v>
                </c:pt>
                <c:pt idx="1559" formatCode="General">
                  <c:v>1800</c:v>
                </c:pt>
                <c:pt idx="1560" formatCode="General">
                  <c:v>1800</c:v>
                </c:pt>
                <c:pt idx="1561" formatCode="General">
                  <c:v>1800</c:v>
                </c:pt>
                <c:pt idx="1562" formatCode="General">
                  <c:v>1800</c:v>
                </c:pt>
                <c:pt idx="1563" formatCode="General">
                  <c:v>1800</c:v>
                </c:pt>
                <c:pt idx="1564" formatCode="General">
                  <c:v>1800</c:v>
                </c:pt>
                <c:pt idx="1565" formatCode="General">
                  <c:v>1800</c:v>
                </c:pt>
                <c:pt idx="1566" formatCode="General">
                  <c:v>1800</c:v>
                </c:pt>
                <c:pt idx="1567" formatCode="General">
                  <c:v>1800</c:v>
                </c:pt>
                <c:pt idx="1568" formatCode="General">
                  <c:v>1800</c:v>
                </c:pt>
                <c:pt idx="1569" formatCode="General">
                  <c:v>1800</c:v>
                </c:pt>
                <c:pt idx="1570" formatCode="General">
                  <c:v>1800</c:v>
                </c:pt>
                <c:pt idx="1571" formatCode="General">
                  <c:v>1800</c:v>
                </c:pt>
                <c:pt idx="1572" formatCode="General">
                  <c:v>1800</c:v>
                </c:pt>
                <c:pt idx="1573" formatCode="General">
                  <c:v>1800</c:v>
                </c:pt>
                <c:pt idx="1574" formatCode="General">
                  <c:v>1800</c:v>
                </c:pt>
                <c:pt idx="1575" formatCode="General">
                  <c:v>1800</c:v>
                </c:pt>
                <c:pt idx="1576" formatCode="General">
                  <c:v>1800</c:v>
                </c:pt>
                <c:pt idx="1577" formatCode="General">
                  <c:v>1800</c:v>
                </c:pt>
                <c:pt idx="1578" formatCode="General">
                  <c:v>1800</c:v>
                </c:pt>
                <c:pt idx="1579" formatCode="General">
                  <c:v>1800</c:v>
                </c:pt>
                <c:pt idx="1580" formatCode="General">
                  <c:v>1800</c:v>
                </c:pt>
                <c:pt idx="1581" formatCode="General">
                  <c:v>1800</c:v>
                </c:pt>
                <c:pt idx="1582" formatCode="General">
                  <c:v>1800</c:v>
                </c:pt>
                <c:pt idx="1583" formatCode="General">
                  <c:v>1800</c:v>
                </c:pt>
                <c:pt idx="1584" formatCode="General">
                  <c:v>1800</c:v>
                </c:pt>
                <c:pt idx="1585" formatCode="General">
                  <c:v>1800</c:v>
                </c:pt>
                <c:pt idx="1586" formatCode="General">
                  <c:v>1800</c:v>
                </c:pt>
                <c:pt idx="1587" formatCode="General">
                  <c:v>1800</c:v>
                </c:pt>
                <c:pt idx="1588" formatCode="General">
                  <c:v>1800</c:v>
                </c:pt>
                <c:pt idx="1589" formatCode="General">
                  <c:v>1800</c:v>
                </c:pt>
                <c:pt idx="1590" formatCode="General">
                  <c:v>1800</c:v>
                </c:pt>
                <c:pt idx="1591" formatCode="General">
                  <c:v>1800</c:v>
                </c:pt>
                <c:pt idx="1592" formatCode="General">
                  <c:v>1800</c:v>
                </c:pt>
                <c:pt idx="1593" formatCode="General">
                  <c:v>1800</c:v>
                </c:pt>
                <c:pt idx="1594" formatCode="General">
                  <c:v>1800</c:v>
                </c:pt>
                <c:pt idx="1595" formatCode="General">
                  <c:v>1800</c:v>
                </c:pt>
                <c:pt idx="1596" formatCode="General">
                  <c:v>1800</c:v>
                </c:pt>
                <c:pt idx="1597" formatCode="General">
                  <c:v>1800</c:v>
                </c:pt>
                <c:pt idx="1598" formatCode="General">
                  <c:v>1800</c:v>
                </c:pt>
                <c:pt idx="1599" formatCode="General">
                  <c:v>1800</c:v>
                </c:pt>
                <c:pt idx="1600" formatCode="General">
                  <c:v>1800</c:v>
                </c:pt>
                <c:pt idx="1601" formatCode="General">
                  <c:v>1800</c:v>
                </c:pt>
                <c:pt idx="1602" formatCode="General">
                  <c:v>1800</c:v>
                </c:pt>
                <c:pt idx="1603" formatCode="General">
                  <c:v>1800</c:v>
                </c:pt>
                <c:pt idx="1604" formatCode="General">
                  <c:v>1800</c:v>
                </c:pt>
                <c:pt idx="1605" formatCode="General">
                  <c:v>1800</c:v>
                </c:pt>
                <c:pt idx="1606" formatCode="General">
                  <c:v>1800</c:v>
                </c:pt>
                <c:pt idx="1607" formatCode="General">
                  <c:v>1800</c:v>
                </c:pt>
                <c:pt idx="1608" formatCode="General">
                  <c:v>1800</c:v>
                </c:pt>
                <c:pt idx="1609" formatCode="General">
                  <c:v>1800</c:v>
                </c:pt>
                <c:pt idx="1610" formatCode="General">
                  <c:v>1800</c:v>
                </c:pt>
                <c:pt idx="1611" formatCode="General">
                  <c:v>1800</c:v>
                </c:pt>
                <c:pt idx="1612" formatCode="General">
                  <c:v>1800</c:v>
                </c:pt>
                <c:pt idx="1613" formatCode="General">
                  <c:v>1800</c:v>
                </c:pt>
                <c:pt idx="1614" formatCode="General">
                  <c:v>1800</c:v>
                </c:pt>
                <c:pt idx="1615" formatCode="General">
                  <c:v>1800</c:v>
                </c:pt>
                <c:pt idx="1616" formatCode="General">
                  <c:v>1800</c:v>
                </c:pt>
                <c:pt idx="1617" formatCode="General">
                  <c:v>1800</c:v>
                </c:pt>
                <c:pt idx="1618" formatCode="General">
                  <c:v>1800</c:v>
                </c:pt>
                <c:pt idx="1619" formatCode="General">
                  <c:v>1800</c:v>
                </c:pt>
                <c:pt idx="1620" formatCode="General">
                  <c:v>1800</c:v>
                </c:pt>
                <c:pt idx="1621" formatCode="General">
                  <c:v>1800</c:v>
                </c:pt>
                <c:pt idx="1622" formatCode="General">
                  <c:v>1800</c:v>
                </c:pt>
                <c:pt idx="1623" formatCode="General">
                  <c:v>1800</c:v>
                </c:pt>
                <c:pt idx="1624" formatCode="General">
                  <c:v>1800</c:v>
                </c:pt>
                <c:pt idx="1625" formatCode="General">
                  <c:v>1800</c:v>
                </c:pt>
                <c:pt idx="1626" formatCode="General">
                  <c:v>1800</c:v>
                </c:pt>
                <c:pt idx="1627" formatCode="General">
                  <c:v>1800</c:v>
                </c:pt>
                <c:pt idx="1628" formatCode="General">
                  <c:v>1800</c:v>
                </c:pt>
                <c:pt idx="1629" formatCode="General">
                  <c:v>1800</c:v>
                </c:pt>
                <c:pt idx="1630" formatCode="General">
                  <c:v>1800</c:v>
                </c:pt>
                <c:pt idx="1631" formatCode="General">
                  <c:v>1800</c:v>
                </c:pt>
                <c:pt idx="1632" formatCode="General">
                  <c:v>1800</c:v>
                </c:pt>
                <c:pt idx="1633" formatCode="General">
                  <c:v>1800</c:v>
                </c:pt>
                <c:pt idx="1634" formatCode="General">
                  <c:v>1800</c:v>
                </c:pt>
                <c:pt idx="1635" formatCode="General">
                  <c:v>1800</c:v>
                </c:pt>
                <c:pt idx="1636" formatCode="General">
                  <c:v>1800</c:v>
                </c:pt>
                <c:pt idx="1637" formatCode="General">
                  <c:v>1800</c:v>
                </c:pt>
                <c:pt idx="1638" formatCode="General">
                  <c:v>1800</c:v>
                </c:pt>
                <c:pt idx="1639" formatCode="General">
                  <c:v>1800</c:v>
                </c:pt>
                <c:pt idx="1640" formatCode="General">
                  <c:v>1800</c:v>
                </c:pt>
                <c:pt idx="1641" formatCode="General">
                  <c:v>1800</c:v>
                </c:pt>
                <c:pt idx="1642" formatCode="General">
                  <c:v>1800</c:v>
                </c:pt>
                <c:pt idx="1643" formatCode="General">
                  <c:v>1800</c:v>
                </c:pt>
                <c:pt idx="1644" formatCode="General">
                  <c:v>1800</c:v>
                </c:pt>
                <c:pt idx="1645" formatCode="General">
                  <c:v>1800</c:v>
                </c:pt>
                <c:pt idx="1646" formatCode="General">
                  <c:v>1800</c:v>
                </c:pt>
                <c:pt idx="1647" formatCode="General">
                  <c:v>1800</c:v>
                </c:pt>
                <c:pt idx="1648" formatCode="General">
                  <c:v>1800</c:v>
                </c:pt>
                <c:pt idx="1649" formatCode="General">
                  <c:v>1800</c:v>
                </c:pt>
                <c:pt idx="1650" formatCode="General">
                  <c:v>1800</c:v>
                </c:pt>
                <c:pt idx="1651" formatCode="General">
                  <c:v>1800</c:v>
                </c:pt>
                <c:pt idx="1652" formatCode="General">
                  <c:v>1800</c:v>
                </c:pt>
                <c:pt idx="1653" formatCode="General">
                  <c:v>1800</c:v>
                </c:pt>
                <c:pt idx="1654" formatCode="General">
                  <c:v>1800</c:v>
                </c:pt>
                <c:pt idx="1655" formatCode="General">
                  <c:v>1800</c:v>
                </c:pt>
                <c:pt idx="1656" formatCode="General">
                  <c:v>1800</c:v>
                </c:pt>
                <c:pt idx="1657" formatCode="General">
                  <c:v>1800</c:v>
                </c:pt>
                <c:pt idx="1658" formatCode="General">
                  <c:v>1800</c:v>
                </c:pt>
                <c:pt idx="1659" formatCode="General">
                  <c:v>1800</c:v>
                </c:pt>
                <c:pt idx="1660" formatCode="General">
                  <c:v>1800</c:v>
                </c:pt>
                <c:pt idx="1661" formatCode="General">
                  <c:v>1800</c:v>
                </c:pt>
                <c:pt idx="1662" formatCode="General">
                  <c:v>1800</c:v>
                </c:pt>
                <c:pt idx="1663" formatCode="General">
                  <c:v>1800</c:v>
                </c:pt>
                <c:pt idx="1664" formatCode="General">
                  <c:v>1800</c:v>
                </c:pt>
                <c:pt idx="1665" formatCode="General">
                  <c:v>1800</c:v>
                </c:pt>
                <c:pt idx="1666" formatCode="General">
                  <c:v>1800</c:v>
                </c:pt>
                <c:pt idx="1667" formatCode="General">
                  <c:v>1800</c:v>
                </c:pt>
                <c:pt idx="1668" formatCode="General">
                  <c:v>1800</c:v>
                </c:pt>
                <c:pt idx="1669" formatCode="General">
                  <c:v>1800</c:v>
                </c:pt>
                <c:pt idx="1670" formatCode="General">
                  <c:v>1800</c:v>
                </c:pt>
                <c:pt idx="1671" formatCode="General">
                  <c:v>1800</c:v>
                </c:pt>
                <c:pt idx="1672" formatCode="General">
                  <c:v>1800</c:v>
                </c:pt>
                <c:pt idx="1673" formatCode="General">
                  <c:v>1800</c:v>
                </c:pt>
                <c:pt idx="1674" formatCode="General">
                  <c:v>1800</c:v>
                </c:pt>
                <c:pt idx="1675" formatCode="General">
                  <c:v>1800</c:v>
                </c:pt>
                <c:pt idx="1676" formatCode="General">
                  <c:v>1800</c:v>
                </c:pt>
                <c:pt idx="1677" formatCode="General">
                  <c:v>1800</c:v>
                </c:pt>
                <c:pt idx="1678" formatCode="General">
                  <c:v>1800</c:v>
                </c:pt>
                <c:pt idx="1679" formatCode="General">
                  <c:v>1800</c:v>
                </c:pt>
                <c:pt idx="1680" formatCode="General">
                  <c:v>1800</c:v>
                </c:pt>
                <c:pt idx="1681" formatCode="General">
                  <c:v>1800</c:v>
                </c:pt>
                <c:pt idx="1682" formatCode="General">
                  <c:v>1800</c:v>
                </c:pt>
                <c:pt idx="1683" formatCode="General">
                  <c:v>1800</c:v>
                </c:pt>
                <c:pt idx="1684" formatCode="General">
                  <c:v>1800</c:v>
                </c:pt>
                <c:pt idx="1685" formatCode="General">
                  <c:v>1800</c:v>
                </c:pt>
                <c:pt idx="1686" formatCode="General">
                  <c:v>1800</c:v>
                </c:pt>
                <c:pt idx="1687" formatCode="General">
                  <c:v>1800</c:v>
                </c:pt>
                <c:pt idx="1688" formatCode="General">
                  <c:v>1800</c:v>
                </c:pt>
                <c:pt idx="1689" formatCode="General">
                  <c:v>1800</c:v>
                </c:pt>
                <c:pt idx="1690" formatCode="General">
                  <c:v>1800</c:v>
                </c:pt>
                <c:pt idx="1691" formatCode="General">
                  <c:v>1800</c:v>
                </c:pt>
                <c:pt idx="1692" formatCode="General">
                  <c:v>1800</c:v>
                </c:pt>
                <c:pt idx="1693" formatCode="General">
                  <c:v>1800</c:v>
                </c:pt>
                <c:pt idx="1694" formatCode="General">
                  <c:v>1800</c:v>
                </c:pt>
                <c:pt idx="1695" formatCode="General">
                  <c:v>1800</c:v>
                </c:pt>
                <c:pt idx="1696" formatCode="General">
                  <c:v>1800</c:v>
                </c:pt>
                <c:pt idx="1697" formatCode="General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E46-4F28-B774-C587E49A02CE}"/>
            </c:ext>
          </c:extLst>
        </c:ser>
        <c:ser>
          <c:idx val="18"/>
          <c:order val="18"/>
          <c:tx>
            <c:v>Population 1900</c:v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den'!$J$68961:$J$70698</c:f>
              <c:numCache>
                <c:formatCode>0.00E+00</c:formatCode>
                <c:ptCount val="1738"/>
                <c:pt idx="0">
                  <c:v>5.2599999999999999E-4</c:v>
                </c:pt>
                <c:pt idx="1">
                  <c:v>5.2700000000000002E-4</c:v>
                </c:pt>
                <c:pt idx="2">
                  <c:v>5.2700000000000002E-4</c:v>
                </c:pt>
                <c:pt idx="3">
                  <c:v>5.2700000000000002E-4</c:v>
                </c:pt>
                <c:pt idx="4">
                  <c:v>5.2700000000000002E-4</c:v>
                </c:pt>
                <c:pt idx="5">
                  <c:v>5.2700000000000002E-4</c:v>
                </c:pt>
                <c:pt idx="6">
                  <c:v>5.2700000000000002E-4</c:v>
                </c:pt>
                <c:pt idx="7">
                  <c:v>5.2700000000000002E-4</c:v>
                </c:pt>
                <c:pt idx="8">
                  <c:v>5.2700000000000002E-4</c:v>
                </c:pt>
                <c:pt idx="9">
                  <c:v>5.2700000000000002E-4</c:v>
                </c:pt>
                <c:pt idx="10">
                  <c:v>5.2700000000000002E-4</c:v>
                </c:pt>
                <c:pt idx="11">
                  <c:v>5.2700000000000002E-4</c:v>
                </c:pt>
                <c:pt idx="12">
                  <c:v>5.2700000000000002E-4</c:v>
                </c:pt>
                <c:pt idx="13">
                  <c:v>5.2700000000000002E-4</c:v>
                </c:pt>
                <c:pt idx="14">
                  <c:v>5.2700000000000002E-4</c:v>
                </c:pt>
                <c:pt idx="15">
                  <c:v>5.2700000000000002E-4</c:v>
                </c:pt>
                <c:pt idx="16">
                  <c:v>5.2700000000000002E-4</c:v>
                </c:pt>
                <c:pt idx="17">
                  <c:v>5.2700000000000002E-4</c:v>
                </c:pt>
                <c:pt idx="18">
                  <c:v>5.2700000000000002E-4</c:v>
                </c:pt>
                <c:pt idx="19">
                  <c:v>5.2700000000000002E-4</c:v>
                </c:pt>
                <c:pt idx="20">
                  <c:v>5.2700000000000002E-4</c:v>
                </c:pt>
                <c:pt idx="21">
                  <c:v>5.2700000000000002E-4</c:v>
                </c:pt>
                <c:pt idx="22" formatCode="General">
                  <c:v>1.053186E-3</c:v>
                </c:pt>
                <c:pt idx="23" formatCode="General">
                  <c:v>1.053186E-3</c:v>
                </c:pt>
                <c:pt idx="24" formatCode="General">
                  <c:v>1.053186E-3</c:v>
                </c:pt>
                <c:pt idx="25" formatCode="General">
                  <c:v>1.053186E-3</c:v>
                </c:pt>
                <c:pt idx="26" formatCode="General">
                  <c:v>1.053186E-3</c:v>
                </c:pt>
                <c:pt idx="27" formatCode="General">
                  <c:v>1.053741E-3</c:v>
                </c:pt>
                <c:pt idx="28" formatCode="General">
                  <c:v>1.053741E-3</c:v>
                </c:pt>
                <c:pt idx="29" formatCode="General">
                  <c:v>1.053741E-3</c:v>
                </c:pt>
                <c:pt idx="30" formatCode="General">
                  <c:v>1.053741E-3</c:v>
                </c:pt>
                <c:pt idx="31" formatCode="General">
                  <c:v>1.053741E-3</c:v>
                </c:pt>
                <c:pt idx="32" formatCode="General">
                  <c:v>1.053741E-3</c:v>
                </c:pt>
                <c:pt idx="33" formatCode="General">
                  <c:v>1.053741E-3</c:v>
                </c:pt>
                <c:pt idx="34" formatCode="General">
                  <c:v>1.053741E-3</c:v>
                </c:pt>
                <c:pt idx="35" formatCode="General">
                  <c:v>1.053741E-3</c:v>
                </c:pt>
                <c:pt idx="36" formatCode="General">
                  <c:v>1.053741E-3</c:v>
                </c:pt>
                <c:pt idx="37" formatCode="General">
                  <c:v>1.0542959999999999E-3</c:v>
                </c:pt>
                <c:pt idx="38" formatCode="General">
                  <c:v>1.0542959999999999E-3</c:v>
                </c:pt>
                <c:pt idx="39" formatCode="General">
                  <c:v>1.0542959999999999E-3</c:v>
                </c:pt>
                <c:pt idx="40" formatCode="General">
                  <c:v>1.0542959999999999E-3</c:v>
                </c:pt>
                <c:pt idx="41" formatCode="General">
                  <c:v>1.0542959999999999E-3</c:v>
                </c:pt>
                <c:pt idx="42" formatCode="General">
                  <c:v>1.0542959999999999E-3</c:v>
                </c:pt>
                <c:pt idx="43" formatCode="General">
                  <c:v>1.0542959999999999E-3</c:v>
                </c:pt>
                <c:pt idx="44" formatCode="General">
                  <c:v>1.0542959999999999E-3</c:v>
                </c:pt>
                <c:pt idx="45" formatCode="General">
                  <c:v>1.0542959999999999E-3</c:v>
                </c:pt>
                <c:pt idx="46" formatCode="General">
                  <c:v>1.0542959999999999E-3</c:v>
                </c:pt>
                <c:pt idx="47" formatCode="General">
                  <c:v>1.0542959999999999E-3</c:v>
                </c:pt>
                <c:pt idx="48" formatCode="General">
                  <c:v>1.581444E-3</c:v>
                </c:pt>
                <c:pt idx="49" formatCode="General">
                  <c:v>1.581444E-3</c:v>
                </c:pt>
                <c:pt idx="50" formatCode="General">
                  <c:v>1.581444E-3</c:v>
                </c:pt>
                <c:pt idx="51" formatCode="General">
                  <c:v>1.581444E-3</c:v>
                </c:pt>
                <c:pt idx="52" formatCode="General">
                  <c:v>1.581444E-3</c:v>
                </c:pt>
                <c:pt idx="53" formatCode="General">
                  <c:v>1.581444E-3</c:v>
                </c:pt>
                <c:pt idx="54" formatCode="General">
                  <c:v>1.581444E-3</c:v>
                </c:pt>
                <c:pt idx="55" formatCode="General">
                  <c:v>1.581444E-3</c:v>
                </c:pt>
                <c:pt idx="56" formatCode="General">
                  <c:v>1.581444E-3</c:v>
                </c:pt>
                <c:pt idx="57" formatCode="General">
                  <c:v>1.581444E-3</c:v>
                </c:pt>
                <c:pt idx="58" formatCode="General">
                  <c:v>2.1085930000000002E-3</c:v>
                </c:pt>
                <c:pt idx="59" formatCode="General">
                  <c:v>2.1085930000000002E-3</c:v>
                </c:pt>
                <c:pt idx="60" formatCode="General">
                  <c:v>2.1085930000000002E-3</c:v>
                </c:pt>
                <c:pt idx="61" formatCode="General">
                  <c:v>2.1085930000000002E-3</c:v>
                </c:pt>
                <c:pt idx="62" formatCode="General">
                  <c:v>2.1085930000000002E-3</c:v>
                </c:pt>
                <c:pt idx="63" formatCode="General">
                  <c:v>2.1085930000000002E-3</c:v>
                </c:pt>
                <c:pt idx="64" formatCode="General">
                  <c:v>2.1085930000000002E-3</c:v>
                </c:pt>
                <c:pt idx="65" formatCode="General">
                  <c:v>2.1085930000000002E-3</c:v>
                </c:pt>
                <c:pt idx="66" formatCode="General">
                  <c:v>2.1085930000000002E-3</c:v>
                </c:pt>
                <c:pt idx="67" formatCode="General">
                  <c:v>2.1085930000000002E-3</c:v>
                </c:pt>
                <c:pt idx="68" formatCode="General">
                  <c:v>2.1085930000000002E-3</c:v>
                </c:pt>
                <c:pt idx="69" formatCode="General">
                  <c:v>2.1085930000000002E-3</c:v>
                </c:pt>
                <c:pt idx="70" formatCode="General">
                  <c:v>2.1085930000000002E-3</c:v>
                </c:pt>
                <c:pt idx="71" formatCode="General">
                  <c:v>2.1085930000000002E-3</c:v>
                </c:pt>
                <c:pt idx="72" formatCode="General">
                  <c:v>2.1085930000000002E-3</c:v>
                </c:pt>
                <c:pt idx="73" formatCode="General">
                  <c:v>2.1097049999999999E-3</c:v>
                </c:pt>
                <c:pt idx="74" formatCode="General">
                  <c:v>2.1097049999999999E-3</c:v>
                </c:pt>
                <c:pt idx="75" formatCode="General">
                  <c:v>2.1097049999999999E-3</c:v>
                </c:pt>
                <c:pt idx="76" formatCode="General">
                  <c:v>2.1097049999999999E-3</c:v>
                </c:pt>
                <c:pt idx="77" formatCode="General">
                  <c:v>2.111932E-3</c:v>
                </c:pt>
                <c:pt idx="78" formatCode="General">
                  <c:v>2.111932E-3</c:v>
                </c:pt>
                <c:pt idx="79" formatCode="General">
                  <c:v>2.111932E-3</c:v>
                </c:pt>
                <c:pt idx="80" formatCode="General">
                  <c:v>2.111932E-3</c:v>
                </c:pt>
                <c:pt idx="81" formatCode="General">
                  <c:v>2.111932E-3</c:v>
                </c:pt>
                <c:pt idx="82" formatCode="General">
                  <c:v>2.111932E-3</c:v>
                </c:pt>
                <c:pt idx="83" formatCode="General">
                  <c:v>2.111932E-3</c:v>
                </c:pt>
                <c:pt idx="84" formatCode="General">
                  <c:v>2.111932E-3</c:v>
                </c:pt>
                <c:pt idx="85" formatCode="General">
                  <c:v>2.111932E-3</c:v>
                </c:pt>
                <c:pt idx="86" formatCode="General">
                  <c:v>2.111932E-3</c:v>
                </c:pt>
                <c:pt idx="87" formatCode="General">
                  <c:v>2.111932E-3</c:v>
                </c:pt>
                <c:pt idx="88" formatCode="General">
                  <c:v>2.111932E-3</c:v>
                </c:pt>
                <c:pt idx="89" formatCode="General">
                  <c:v>2.111932E-3</c:v>
                </c:pt>
                <c:pt idx="90" formatCode="General">
                  <c:v>2.111932E-3</c:v>
                </c:pt>
                <c:pt idx="91" formatCode="General">
                  <c:v>2.1130480000000002E-3</c:v>
                </c:pt>
                <c:pt idx="92" formatCode="General">
                  <c:v>2.1164019999999999E-3</c:v>
                </c:pt>
                <c:pt idx="93" formatCode="General">
                  <c:v>2.1164019999999999E-3</c:v>
                </c:pt>
                <c:pt idx="94" formatCode="General">
                  <c:v>2.645503E-3</c:v>
                </c:pt>
                <c:pt idx="95" formatCode="General">
                  <c:v>2.645503E-3</c:v>
                </c:pt>
                <c:pt idx="96" formatCode="General">
                  <c:v>2.645503E-3</c:v>
                </c:pt>
                <c:pt idx="97" formatCode="General">
                  <c:v>2.645503E-3</c:v>
                </c:pt>
                <c:pt idx="98" formatCode="General">
                  <c:v>3.7037039999999999E-3</c:v>
                </c:pt>
                <c:pt idx="99" formatCode="General">
                  <c:v>3.7037039999999999E-3</c:v>
                </c:pt>
                <c:pt idx="100" formatCode="General">
                  <c:v>3.7037039999999999E-3</c:v>
                </c:pt>
                <c:pt idx="101" formatCode="General">
                  <c:v>3.7037039999999999E-3</c:v>
                </c:pt>
                <c:pt idx="102" formatCode="General">
                  <c:v>3.7037039999999999E-3</c:v>
                </c:pt>
                <c:pt idx="103" formatCode="General">
                  <c:v>3.7037039999999999E-3</c:v>
                </c:pt>
                <c:pt idx="104" formatCode="General">
                  <c:v>3.705664E-3</c:v>
                </c:pt>
                <c:pt idx="105" formatCode="General">
                  <c:v>3.705664E-3</c:v>
                </c:pt>
                <c:pt idx="106" formatCode="General">
                  <c:v>3.7076269999999998E-3</c:v>
                </c:pt>
                <c:pt idx="107" formatCode="General">
                  <c:v>3.7095919999999998E-3</c:v>
                </c:pt>
                <c:pt idx="108" formatCode="General">
                  <c:v>3.7095919999999998E-3</c:v>
                </c:pt>
                <c:pt idx="109" formatCode="General">
                  <c:v>3.7095919999999998E-3</c:v>
                </c:pt>
                <c:pt idx="110" formatCode="General">
                  <c:v>3.7095919999999998E-3</c:v>
                </c:pt>
                <c:pt idx="111" formatCode="General">
                  <c:v>3.7115590000000001E-3</c:v>
                </c:pt>
                <c:pt idx="112" formatCode="General">
                  <c:v>4.2417820000000004E-3</c:v>
                </c:pt>
                <c:pt idx="113" formatCode="General">
                  <c:v>5.8324500000000003E-3</c:v>
                </c:pt>
                <c:pt idx="114" formatCode="General">
                  <c:v>5.8324500000000003E-3</c:v>
                </c:pt>
                <c:pt idx="115" formatCode="General">
                  <c:v>5.8324500000000003E-3</c:v>
                </c:pt>
                <c:pt idx="116" formatCode="General">
                  <c:v>5.8324500000000003E-3</c:v>
                </c:pt>
                <c:pt idx="117" formatCode="General">
                  <c:v>5.8324500000000003E-3</c:v>
                </c:pt>
                <c:pt idx="118" formatCode="General">
                  <c:v>5.8324500000000003E-3</c:v>
                </c:pt>
                <c:pt idx="119" formatCode="General">
                  <c:v>5.8324500000000003E-3</c:v>
                </c:pt>
                <c:pt idx="120" formatCode="General">
                  <c:v>5.8324500000000003E-3</c:v>
                </c:pt>
                <c:pt idx="121" formatCode="General">
                  <c:v>5.8324500000000003E-3</c:v>
                </c:pt>
                <c:pt idx="122" formatCode="General">
                  <c:v>5.8355439999999998E-3</c:v>
                </c:pt>
                <c:pt idx="123" formatCode="General">
                  <c:v>5.8355439999999998E-3</c:v>
                </c:pt>
                <c:pt idx="124" formatCode="General">
                  <c:v>5.8355439999999998E-3</c:v>
                </c:pt>
                <c:pt idx="125" formatCode="General">
                  <c:v>6.366048E-3</c:v>
                </c:pt>
                <c:pt idx="126" formatCode="General">
                  <c:v>6.366048E-3</c:v>
                </c:pt>
                <c:pt idx="127" formatCode="General">
                  <c:v>6.9038770000000001E-3</c:v>
                </c:pt>
                <c:pt idx="128" formatCode="General">
                  <c:v>7.4349439999999998E-3</c:v>
                </c:pt>
                <c:pt idx="129" formatCode="General">
                  <c:v>7.4349439999999998E-3</c:v>
                </c:pt>
                <c:pt idx="130" formatCode="General">
                  <c:v>7.4349439999999998E-3</c:v>
                </c:pt>
                <c:pt idx="131" formatCode="General">
                  <c:v>7.4349439999999998E-3</c:v>
                </c:pt>
                <c:pt idx="132" formatCode="General">
                  <c:v>7.9660119999999997E-3</c:v>
                </c:pt>
                <c:pt idx="133" formatCode="General">
                  <c:v>7.9660119999999997E-3</c:v>
                </c:pt>
                <c:pt idx="134" formatCode="General">
                  <c:v>7.9660119999999997E-3</c:v>
                </c:pt>
                <c:pt idx="135" formatCode="General">
                  <c:v>7.9660119999999997E-3</c:v>
                </c:pt>
                <c:pt idx="136" formatCode="General">
                  <c:v>7.9702439999999996E-3</c:v>
                </c:pt>
                <c:pt idx="137" formatCode="General">
                  <c:v>7.9702439999999996E-3</c:v>
                </c:pt>
                <c:pt idx="138" formatCode="General">
                  <c:v>7.9702439999999996E-3</c:v>
                </c:pt>
                <c:pt idx="139" formatCode="General">
                  <c:v>7.9702439999999996E-3</c:v>
                </c:pt>
                <c:pt idx="140" formatCode="General">
                  <c:v>7.9744819999999998E-3</c:v>
                </c:pt>
                <c:pt idx="141" formatCode="General">
                  <c:v>7.9787230000000001E-3</c:v>
                </c:pt>
                <c:pt idx="142" formatCode="General">
                  <c:v>7.9829700000000007E-3</c:v>
                </c:pt>
                <c:pt idx="143" formatCode="General">
                  <c:v>8.515168E-3</c:v>
                </c:pt>
                <c:pt idx="144" formatCode="General">
                  <c:v>8.515168E-3</c:v>
                </c:pt>
                <c:pt idx="145" formatCode="General">
                  <c:v>8.515168E-3</c:v>
                </c:pt>
                <c:pt idx="146" formatCode="General">
                  <c:v>8.515168E-3</c:v>
                </c:pt>
                <c:pt idx="147" formatCode="General">
                  <c:v>8.5242410000000001E-3</c:v>
                </c:pt>
                <c:pt idx="148" formatCode="General">
                  <c:v>9.5948830000000002E-3</c:v>
                </c:pt>
                <c:pt idx="149" formatCode="General">
                  <c:v>9.5948830000000002E-3</c:v>
                </c:pt>
                <c:pt idx="150" formatCode="General">
                  <c:v>9.5948830000000002E-3</c:v>
                </c:pt>
                <c:pt idx="151" formatCode="General">
                  <c:v>9.5948830000000002E-3</c:v>
                </c:pt>
                <c:pt idx="152" formatCode="General">
                  <c:v>9.6102510000000002E-3</c:v>
                </c:pt>
                <c:pt idx="153" formatCode="General">
                  <c:v>9.6102510000000002E-3</c:v>
                </c:pt>
                <c:pt idx="154" formatCode="General">
                  <c:v>9.6102510000000002E-3</c:v>
                </c:pt>
                <c:pt idx="155" formatCode="General">
                  <c:v>9.6153850000000006E-3</c:v>
                </c:pt>
                <c:pt idx="156" formatCode="General">
                  <c:v>9.6153850000000006E-3</c:v>
                </c:pt>
                <c:pt idx="157" formatCode="General">
                  <c:v>1.0149573E-2</c:v>
                </c:pt>
                <c:pt idx="158" formatCode="General">
                  <c:v>1.0160428000000001E-2</c:v>
                </c:pt>
                <c:pt idx="159" formatCode="General">
                  <c:v>1.0160428000000001E-2</c:v>
                </c:pt>
                <c:pt idx="160" formatCode="General">
                  <c:v>1.0165864E-2</c:v>
                </c:pt>
                <c:pt idx="161" formatCode="General">
                  <c:v>1.0706637999999999E-2</c:v>
                </c:pt>
                <c:pt idx="162" formatCode="General">
                  <c:v>1.1247991000000001E-2</c:v>
                </c:pt>
                <c:pt idx="163" formatCode="General">
                  <c:v>1.178361E-2</c:v>
                </c:pt>
                <c:pt idx="164" formatCode="General">
                  <c:v>1.178361E-2</c:v>
                </c:pt>
                <c:pt idx="165" formatCode="General">
                  <c:v>1.178361E-2</c:v>
                </c:pt>
                <c:pt idx="166" formatCode="General">
                  <c:v>1.178361E-2</c:v>
                </c:pt>
                <c:pt idx="167" formatCode="General">
                  <c:v>1.178361E-2</c:v>
                </c:pt>
                <c:pt idx="168" formatCode="General">
                  <c:v>1.2854847000000001E-2</c:v>
                </c:pt>
                <c:pt idx="169" formatCode="General">
                  <c:v>1.3390466E-2</c:v>
                </c:pt>
                <c:pt idx="170" formatCode="General">
                  <c:v>1.3390466E-2</c:v>
                </c:pt>
                <c:pt idx="171" formatCode="General">
                  <c:v>1.3390466E-2</c:v>
                </c:pt>
                <c:pt idx="172" formatCode="General">
                  <c:v>1.3390466E-2</c:v>
                </c:pt>
                <c:pt idx="173" formatCode="General">
                  <c:v>1.4997322E-2</c:v>
                </c:pt>
                <c:pt idx="174" formatCode="General">
                  <c:v>1.5005358999999999E-2</c:v>
                </c:pt>
                <c:pt idx="175" formatCode="General">
                  <c:v>1.5005358999999999E-2</c:v>
                </c:pt>
                <c:pt idx="176" formatCode="General">
                  <c:v>1.5541265E-2</c:v>
                </c:pt>
                <c:pt idx="177" formatCode="General">
                  <c:v>1.5541265E-2</c:v>
                </c:pt>
                <c:pt idx="178" formatCode="General">
                  <c:v>1.5557939999999999E-2</c:v>
                </c:pt>
                <c:pt idx="179" formatCode="General">
                  <c:v>1.6639827999999999E-2</c:v>
                </c:pt>
                <c:pt idx="180" formatCode="General">
                  <c:v>1.6648764999999999E-2</c:v>
                </c:pt>
                <c:pt idx="181" formatCode="General">
                  <c:v>1.722282E-2</c:v>
                </c:pt>
                <c:pt idx="182" formatCode="General">
                  <c:v>1.7761032999999999E-2</c:v>
                </c:pt>
                <c:pt idx="183" formatCode="General">
                  <c:v>1.8299247000000001E-2</c:v>
                </c:pt>
                <c:pt idx="184" formatCode="General">
                  <c:v>1.8309101000000001E-2</c:v>
                </c:pt>
                <c:pt idx="185" formatCode="General">
                  <c:v>1.8318965999999999E-2</c:v>
                </c:pt>
                <c:pt idx="186" formatCode="General">
                  <c:v>1.8318965999999999E-2</c:v>
                </c:pt>
                <c:pt idx="187" formatCode="General">
                  <c:v>1.8328840999999998E-2</c:v>
                </c:pt>
                <c:pt idx="188" formatCode="General">
                  <c:v>1.8328840999999998E-2</c:v>
                </c:pt>
                <c:pt idx="189" formatCode="General">
                  <c:v>1.8328840999999998E-2</c:v>
                </c:pt>
                <c:pt idx="190" formatCode="General">
                  <c:v>1.8338726999999999E-2</c:v>
                </c:pt>
                <c:pt idx="191" formatCode="General">
                  <c:v>1.8338726999999999E-2</c:v>
                </c:pt>
                <c:pt idx="192" formatCode="General">
                  <c:v>1.8358531000000001E-2</c:v>
                </c:pt>
                <c:pt idx="193" formatCode="General">
                  <c:v>1.8358531000000001E-2</c:v>
                </c:pt>
                <c:pt idx="194" formatCode="General">
                  <c:v>1.8388318000000001E-2</c:v>
                </c:pt>
                <c:pt idx="195" formatCode="General">
                  <c:v>1.8929151000000002E-2</c:v>
                </c:pt>
                <c:pt idx="196" formatCode="General">
                  <c:v>1.8929151000000002E-2</c:v>
                </c:pt>
                <c:pt idx="197" formatCode="General">
                  <c:v>1.8939393999999998E-2</c:v>
                </c:pt>
                <c:pt idx="198" formatCode="General">
                  <c:v>1.8949647999999999E-2</c:v>
                </c:pt>
                <c:pt idx="199" formatCode="General">
                  <c:v>2.0075962999999999E-2</c:v>
                </c:pt>
                <c:pt idx="200" formatCode="General">
                  <c:v>2.0618556999999999E-2</c:v>
                </c:pt>
                <c:pt idx="201" formatCode="General">
                  <c:v>2.1184139000000001E-2</c:v>
                </c:pt>
                <c:pt idx="202" formatCode="General">
                  <c:v>2.3369564999999998E-2</c:v>
                </c:pt>
                <c:pt idx="203" formatCode="General">
                  <c:v>2.3369564999999998E-2</c:v>
                </c:pt>
                <c:pt idx="204" formatCode="General">
                  <c:v>2.3369564999999998E-2</c:v>
                </c:pt>
                <c:pt idx="205" formatCode="General">
                  <c:v>2.3913042999999998E-2</c:v>
                </c:pt>
                <c:pt idx="206" formatCode="General">
                  <c:v>2.4496462E-2</c:v>
                </c:pt>
                <c:pt idx="207" formatCode="General">
                  <c:v>2.4509804E-2</c:v>
                </c:pt>
                <c:pt idx="208" formatCode="General">
                  <c:v>2.5054466000000001E-2</c:v>
                </c:pt>
                <c:pt idx="209" formatCode="General">
                  <c:v>2.5054466000000001E-2</c:v>
                </c:pt>
                <c:pt idx="210" formatCode="General">
                  <c:v>2.5095472000000001E-2</c:v>
                </c:pt>
                <c:pt idx="211" formatCode="General">
                  <c:v>2.5669033000000001E-2</c:v>
                </c:pt>
                <c:pt idx="212" formatCode="General">
                  <c:v>2.5669033000000001E-2</c:v>
                </c:pt>
                <c:pt idx="213" formatCode="General">
                  <c:v>2.6761333000000002E-2</c:v>
                </c:pt>
                <c:pt idx="214" formatCode="General">
                  <c:v>2.6761333000000002E-2</c:v>
                </c:pt>
                <c:pt idx="215" formatCode="General">
                  <c:v>2.8430837E-2</c:v>
                </c:pt>
                <c:pt idx="216" formatCode="General">
                  <c:v>2.8493151000000001E-2</c:v>
                </c:pt>
                <c:pt idx="217" formatCode="General">
                  <c:v>2.8493151000000001E-2</c:v>
                </c:pt>
                <c:pt idx="218" formatCode="General">
                  <c:v>2.9057018E-2</c:v>
                </c:pt>
                <c:pt idx="219" formatCode="General">
                  <c:v>2.9621503E-2</c:v>
                </c:pt>
                <c:pt idx="220" formatCode="General">
                  <c:v>3.1833149999999998E-2</c:v>
                </c:pt>
                <c:pt idx="221" formatCode="General">
                  <c:v>3.1833149999999998E-2</c:v>
                </c:pt>
                <c:pt idx="222" formatCode="General">
                  <c:v>3.2930845E-2</c:v>
                </c:pt>
                <c:pt idx="223" formatCode="General">
                  <c:v>3.3498078000000001E-2</c:v>
                </c:pt>
                <c:pt idx="224" formatCode="General">
                  <c:v>3.3498078000000001E-2</c:v>
                </c:pt>
                <c:pt idx="225" formatCode="General">
                  <c:v>3.3516483999999999E-2</c:v>
                </c:pt>
                <c:pt idx="226" formatCode="General">
                  <c:v>3.3516483999999999E-2</c:v>
                </c:pt>
                <c:pt idx="227" formatCode="General">
                  <c:v>3.5164834999999998E-2</c:v>
                </c:pt>
                <c:pt idx="228" formatCode="General">
                  <c:v>3.5733920000000002E-2</c:v>
                </c:pt>
                <c:pt idx="229" formatCode="General">
                  <c:v>3.5733920000000002E-2</c:v>
                </c:pt>
                <c:pt idx="230" formatCode="General">
                  <c:v>3.5733920000000002E-2</c:v>
                </c:pt>
                <c:pt idx="231" formatCode="General">
                  <c:v>3.7424326000000001E-2</c:v>
                </c:pt>
                <c:pt idx="232" formatCode="General">
                  <c:v>3.8546256000000001E-2</c:v>
                </c:pt>
                <c:pt idx="233" formatCode="General">
                  <c:v>3.8567493000000001E-2</c:v>
                </c:pt>
                <c:pt idx="234" formatCode="General">
                  <c:v>3.8588754000000003E-2</c:v>
                </c:pt>
                <c:pt idx="235" formatCode="General">
                  <c:v>3.8610038999999999E-2</c:v>
                </c:pt>
                <c:pt idx="236" formatCode="General">
                  <c:v>3.9713182999999999E-2</c:v>
                </c:pt>
                <c:pt idx="237" formatCode="General">
                  <c:v>4.1942605000000001E-2</c:v>
                </c:pt>
                <c:pt idx="238" formatCode="General">
                  <c:v>4.1942605000000001E-2</c:v>
                </c:pt>
                <c:pt idx="239" formatCode="General">
                  <c:v>4.2588496000000003E-2</c:v>
                </c:pt>
                <c:pt idx="240" formatCode="General">
                  <c:v>4.3165467999999999E-2</c:v>
                </c:pt>
                <c:pt idx="241" formatCode="General">
                  <c:v>4.3718870999999999E-2</c:v>
                </c:pt>
                <c:pt idx="242" formatCode="General">
                  <c:v>4.3767313000000002E-2</c:v>
                </c:pt>
                <c:pt idx="243" formatCode="General">
                  <c:v>4.3888889E-2</c:v>
                </c:pt>
                <c:pt idx="244" formatCode="General">
                  <c:v>4.4444444E-2</c:v>
                </c:pt>
                <c:pt idx="245" formatCode="General">
                  <c:v>4.4568244999999999E-2</c:v>
                </c:pt>
                <c:pt idx="246" formatCode="General">
                  <c:v>4.5175683000000001E-2</c:v>
                </c:pt>
                <c:pt idx="247" formatCode="General">
                  <c:v>4.5276691000000001E-2</c:v>
                </c:pt>
                <c:pt idx="248" formatCode="General">
                  <c:v>4.5276691000000001E-2</c:v>
                </c:pt>
                <c:pt idx="249" formatCode="General">
                  <c:v>4.5835661999999999E-2</c:v>
                </c:pt>
                <c:pt idx="250" formatCode="General">
                  <c:v>4.5835661999999999E-2</c:v>
                </c:pt>
                <c:pt idx="251" formatCode="General">
                  <c:v>4.5912653999999997E-2</c:v>
                </c:pt>
                <c:pt idx="252" formatCode="General">
                  <c:v>4.7111609999999998E-2</c:v>
                </c:pt>
                <c:pt idx="253" formatCode="General">
                  <c:v>4.7752809E-2</c:v>
                </c:pt>
                <c:pt idx="254" formatCode="General">
                  <c:v>4.8314607000000002E-2</c:v>
                </c:pt>
                <c:pt idx="255" formatCode="General">
                  <c:v>4.8958920000000003E-2</c:v>
                </c:pt>
                <c:pt idx="256" formatCode="General">
                  <c:v>4.9521665999999999E-2</c:v>
                </c:pt>
                <c:pt idx="257" formatCode="General">
                  <c:v>4.9577465000000001E-2</c:v>
                </c:pt>
                <c:pt idx="258" formatCode="General">
                  <c:v>5.0197406E-2</c:v>
                </c:pt>
                <c:pt idx="259" formatCode="General">
                  <c:v>5.0225734000000001E-2</c:v>
                </c:pt>
                <c:pt idx="260" formatCode="General">
                  <c:v>5.2512705E-2</c:v>
                </c:pt>
                <c:pt idx="261" formatCode="General">
                  <c:v>5.3077356999999999E-2</c:v>
                </c:pt>
                <c:pt idx="262" formatCode="General">
                  <c:v>5.3167420999999999E-2</c:v>
                </c:pt>
                <c:pt idx="263" formatCode="General">
                  <c:v>5.4360136000000003E-2</c:v>
                </c:pt>
                <c:pt idx="264" formatCode="General">
                  <c:v>5.7223796E-2</c:v>
                </c:pt>
                <c:pt idx="265" formatCode="General">
                  <c:v>5.7288711999999999E-2</c:v>
                </c:pt>
                <c:pt idx="266" formatCode="General">
                  <c:v>6.0261512000000003E-2</c:v>
                </c:pt>
                <c:pt idx="267" formatCode="General">
                  <c:v>6.1398521999999997E-2</c:v>
                </c:pt>
                <c:pt idx="268" formatCode="General">
                  <c:v>6.3745019999999999E-2</c:v>
                </c:pt>
                <c:pt idx="269" formatCode="General">
                  <c:v>6.3817663999999996E-2</c:v>
                </c:pt>
                <c:pt idx="270" formatCode="General">
                  <c:v>6.3817663999999996E-2</c:v>
                </c:pt>
                <c:pt idx="271" formatCode="General">
                  <c:v>6.3854047999999997E-2</c:v>
                </c:pt>
                <c:pt idx="272" formatCode="General">
                  <c:v>6.5601825000000002E-2</c:v>
                </c:pt>
                <c:pt idx="273" formatCode="General">
                  <c:v>6.7505721000000005E-2</c:v>
                </c:pt>
                <c:pt idx="274" formatCode="General">
                  <c:v>6.9301260000000003E-2</c:v>
                </c:pt>
                <c:pt idx="275" formatCode="General">
                  <c:v>6.9340974E-2</c:v>
                </c:pt>
                <c:pt idx="276" formatCode="General">
                  <c:v>7.1223435000000002E-2</c:v>
                </c:pt>
                <c:pt idx="277" formatCode="General">
                  <c:v>7.1223435000000002E-2</c:v>
                </c:pt>
                <c:pt idx="278" formatCode="General">
                  <c:v>7.2413793000000004E-2</c:v>
                </c:pt>
                <c:pt idx="279" formatCode="General">
                  <c:v>7.3647871000000004E-2</c:v>
                </c:pt>
                <c:pt idx="280" formatCode="General">
                  <c:v>7.4265975999999997E-2</c:v>
                </c:pt>
                <c:pt idx="281" formatCode="General">
                  <c:v>7.4884793000000005E-2</c:v>
                </c:pt>
                <c:pt idx="282" formatCode="General">
                  <c:v>7.4927954000000005E-2</c:v>
                </c:pt>
                <c:pt idx="283" formatCode="General">
                  <c:v>7.6789837999999999E-2</c:v>
                </c:pt>
                <c:pt idx="284" formatCode="General">
                  <c:v>7.8034681999999994E-2</c:v>
                </c:pt>
                <c:pt idx="285" formatCode="General">
                  <c:v>7.8749276000000007E-2</c:v>
                </c:pt>
                <c:pt idx="286" formatCode="General">
                  <c:v>7.9907354E-2</c:v>
                </c:pt>
                <c:pt idx="287" formatCode="General">
                  <c:v>8.2318841000000004E-2</c:v>
                </c:pt>
                <c:pt idx="288" formatCode="General">
                  <c:v>8.2318841000000004E-2</c:v>
                </c:pt>
                <c:pt idx="289" formatCode="General">
                  <c:v>8.3623692999999999E-2</c:v>
                </c:pt>
                <c:pt idx="290" formatCode="General">
                  <c:v>8.4933100999999997E-2</c:v>
                </c:pt>
                <c:pt idx="291" formatCode="General">
                  <c:v>8.5032033000000007E-2</c:v>
                </c:pt>
                <c:pt idx="292" formatCode="General">
                  <c:v>8.5664335999999994E-2</c:v>
                </c:pt>
                <c:pt idx="293" formatCode="General">
                  <c:v>8.6347725E-2</c:v>
                </c:pt>
                <c:pt idx="294" formatCode="General">
                  <c:v>8.9316988E-2</c:v>
                </c:pt>
                <c:pt idx="295" formatCode="General">
                  <c:v>9.0590298E-2</c:v>
                </c:pt>
                <c:pt idx="296" formatCode="General">
                  <c:v>9.1174751999999998E-2</c:v>
                </c:pt>
                <c:pt idx="297" formatCode="General">
                  <c:v>9.3676814999999997E-2</c:v>
                </c:pt>
                <c:pt idx="298" formatCode="General">
                  <c:v>9.3786634999999993E-2</c:v>
                </c:pt>
                <c:pt idx="299" formatCode="General">
                  <c:v>9.4372802000000006E-2</c:v>
                </c:pt>
                <c:pt idx="300" formatCode="General">
                  <c:v>9.5825985000000002E-2</c:v>
                </c:pt>
                <c:pt idx="301" formatCode="General">
                  <c:v>9.6527369000000002E-2</c:v>
                </c:pt>
                <c:pt idx="302" formatCode="General">
                  <c:v>9.7115951000000006E-2</c:v>
                </c:pt>
                <c:pt idx="303" formatCode="General">
                  <c:v>9.7877357999999998E-2</c:v>
                </c:pt>
                <c:pt idx="304" formatCode="General">
                  <c:v>9.9705014999999994E-2</c:v>
                </c:pt>
                <c:pt idx="305" formatCode="General">
                  <c:v>0.101243339</c:v>
                </c:pt>
                <c:pt idx="306" formatCode="General">
                  <c:v>0.103141672</c:v>
                </c:pt>
                <c:pt idx="307" formatCode="General">
                  <c:v>0.103202847</c:v>
                </c:pt>
                <c:pt idx="308" formatCode="General">
                  <c:v>0.10438908700000001</c:v>
                </c:pt>
                <c:pt idx="309" formatCode="General">
                  <c:v>0.10438908700000001</c:v>
                </c:pt>
                <c:pt idx="310" formatCode="General">
                  <c:v>0.106231454</c:v>
                </c:pt>
                <c:pt idx="311" formatCode="General">
                  <c:v>0.108204518</c:v>
                </c:pt>
                <c:pt idx="312" formatCode="General">
                  <c:v>0.109719738</c:v>
                </c:pt>
                <c:pt idx="313" formatCode="General">
                  <c:v>0.11044776100000001</c:v>
                </c:pt>
                <c:pt idx="314" formatCode="General">
                  <c:v>0.111842105</c:v>
                </c:pt>
                <c:pt idx="315" formatCode="General">
                  <c:v>0.11257485</c:v>
                </c:pt>
                <c:pt idx="316" formatCode="General">
                  <c:v>0.114045618</c:v>
                </c:pt>
                <c:pt idx="317" formatCode="General">
                  <c:v>0.114182692</c:v>
                </c:pt>
                <c:pt idx="318" formatCode="General">
                  <c:v>0.116616314</c:v>
                </c:pt>
                <c:pt idx="319" formatCode="General">
                  <c:v>0.11789601</c:v>
                </c:pt>
                <c:pt idx="320" formatCode="General">
                  <c:v>0.11796733199999999</c:v>
                </c:pt>
                <c:pt idx="321" formatCode="General">
                  <c:v>0.12143290800000001</c:v>
                </c:pt>
                <c:pt idx="322" formatCode="General">
                  <c:v>0.123170732</c:v>
                </c:pt>
                <c:pt idx="323" formatCode="General">
                  <c:v>0.123321123</c:v>
                </c:pt>
                <c:pt idx="324" formatCode="General">
                  <c:v>0.12553582399999999</c:v>
                </c:pt>
                <c:pt idx="325" formatCode="General">
                  <c:v>0.12653562700000001</c:v>
                </c:pt>
                <c:pt idx="326" formatCode="General">
                  <c:v>0.13046153799999999</c:v>
                </c:pt>
                <c:pt idx="327" formatCode="General">
                  <c:v>0.131935882</c:v>
                </c:pt>
                <c:pt idx="328" formatCode="General">
                  <c:v>0.13279802299999999</c:v>
                </c:pt>
                <c:pt idx="329" formatCode="General">
                  <c:v>0.133126935</c:v>
                </c:pt>
                <c:pt idx="330" formatCode="General">
                  <c:v>0.133126935</c:v>
                </c:pt>
                <c:pt idx="331" formatCode="General">
                  <c:v>0.13391196499999999</c:v>
                </c:pt>
                <c:pt idx="332" formatCode="General">
                  <c:v>0.135771854</c:v>
                </c:pt>
                <c:pt idx="333" formatCode="General">
                  <c:v>0.13904407199999999</c:v>
                </c:pt>
                <c:pt idx="334" formatCode="General">
                  <c:v>0.140372671</c:v>
                </c:pt>
                <c:pt idx="335" formatCode="General">
                  <c:v>0.142324425</c:v>
                </c:pt>
                <c:pt idx="336" formatCode="General">
                  <c:v>0.14356743299999999</c:v>
                </c:pt>
                <c:pt idx="337" formatCode="General">
                  <c:v>0.14614427899999999</c:v>
                </c:pt>
                <c:pt idx="338" formatCode="General">
                  <c:v>0.14757160599999999</c:v>
                </c:pt>
                <c:pt idx="339" formatCode="General">
                  <c:v>0.153366584</c:v>
                </c:pt>
                <c:pt idx="340" formatCode="General">
                  <c:v>0.154278576</c:v>
                </c:pt>
                <c:pt idx="341" formatCode="General">
                  <c:v>0.15548589299999999</c:v>
                </c:pt>
                <c:pt idx="342" formatCode="General">
                  <c:v>0.15954773899999999</c:v>
                </c:pt>
                <c:pt idx="343" formatCode="General">
                  <c:v>0.16415094299999999</c:v>
                </c:pt>
                <c:pt idx="344" formatCode="General">
                  <c:v>0.16551290099999999</c:v>
                </c:pt>
                <c:pt idx="345" formatCode="General">
                  <c:v>0.168872086</c:v>
                </c:pt>
                <c:pt idx="346" formatCode="General">
                  <c:v>0.172348485</c:v>
                </c:pt>
                <c:pt idx="347" formatCode="General">
                  <c:v>0.174462705</c:v>
                </c:pt>
                <c:pt idx="348" formatCode="General">
                  <c:v>0.17647058800000001</c:v>
                </c:pt>
                <c:pt idx="349" formatCode="General">
                  <c:v>0.17859404700000001</c:v>
                </c:pt>
                <c:pt idx="350" formatCode="General">
                  <c:v>0.181242079</c:v>
                </c:pt>
                <c:pt idx="351" formatCode="General">
                  <c:v>0.18147208100000001</c:v>
                </c:pt>
                <c:pt idx="352" formatCode="General">
                  <c:v>0.18320610700000001</c:v>
                </c:pt>
                <c:pt idx="353" formatCode="General">
                  <c:v>0.18343949000000001</c:v>
                </c:pt>
                <c:pt idx="354" formatCode="General">
                  <c:v>0.185185185</c:v>
                </c:pt>
                <c:pt idx="355" formatCode="General">
                  <c:v>0.18641896199999999</c:v>
                </c:pt>
                <c:pt idx="356" formatCode="General">
                  <c:v>0.187059577</c:v>
                </c:pt>
                <c:pt idx="357" formatCode="General">
                  <c:v>0.18754014099999999</c:v>
                </c:pt>
                <c:pt idx="358" formatCode="General">
                  <c:v>0.18866709600000001</c:v>
                </c:pt>
                <c:pt idx="359" formatCode="General">
                  <c:v>0.189954926</c:v>
                </c:pt>
                <c:pt idx="360" formatCode="General">
                  <c:v>0.19186046500000001</c:v>
                </c:pt>
                <c:pt idx="361" formatCode="General">
                  <c:v>0.19467878</c:v>
                </c:pt>
                <c:pt idx="362" formatCode="General">
                  <c:v>0.199089135</c:v>
                </c:pt>
                <c:pt idx="363" formatCode="General">
                  <c:v>0.201040989</c:v>
                </c:pt>
                <c:pt idx="364" formatCode="General">
                  <c:v>0.20247395800000001</c:v>
                </c:pt>
                <c:pt idx="365" formatCode="General">
                  <c:v>0.20352250499999999</c:v>
                </c:pt>
                <c:pt idx="366" formatCode="General">
                  <c:v>0.20482713599999999</c:v>
                </c:pt>
                <c:pt idx="367" formatCode="General">
                  <c:v>0.20705421299999999</c:v>
                </c:pt>
                <c:pt idx="368" formatCode="General">
                  <c:v>0.20849673199999999</c:v>
                </c:pt>
                <c:pt idx="369" formatCode="General">
                  <c:v>0.20942408400000001</c:v>
                </c:pt>
                <c:pt idx="370" formatCode="General">
                  <c:v>0.21100917399999999</c:v>
                </c:pt>
                <c:pt idx="371" formatCode="General">
                  <c:v>0.21222076200000001</c:v>
                </c:pt>
                <c:pt idx="372" formatCode="General">
                  <c:v>0.21381578900000001</c:v>
                </c:pt>
                <c:pt idx="373" formatCode="General">
                  <c:v>0.217161716</c:v>
                </c:pt>
                <c:pt idx="374" formatCode="General">
                  <c:v>0.21877065400000001</c:v>
                </c:pt>
                <c:pt idx="375" formatCode="General">
                  <c:v>0.22156084700000001</c:v>
                </c:pt>
                <c:pt idx="376" formatCode="General">
                  <c:v>0.22501654500000001</c:v>
                </c:pt>
                <c:pt idx="377" formatCode="General">
                  <c:v>0.22531477799999999</c:v>
                </c:pt>
                <c:pt idx="378" formatCode="General">
                  <c:v>0.22826808200000001</c:v>
                </c:pt>
                <c:pt idx="379" formatCode="General">
                  <c:v>0.231075697</c:v>
                </c:pt>
                <c:pt idx="380" formatCode="General">
                  <c:v>0.23138297899999999</c:v>
                </c:pt>
                <c:pt idx="381" formatCode="General">
                  <c:v>0.234863606</c:v>
                </c:pt>
                <c:pt idx="382" formatCode="General">
                  <c:v>0.24064171100000001</c:v>
                </c:pt>
                <c:pt idx="383" formatCode="General">
                  <c:v>0.243967828</c:v>
                </c:pt>
                <c:pt idx="384" formatCode="General">
                  <c:v>0.24445936900000001</c:v>
                </c:pt>
                <c:pt idx="385" formatCode="General">
                  <c:v>0.24562584100000001</c:v>
                </c:pt>
                <c:pt idx="386" formatCode="General">
                  <c:v>0.247978437</c:v>
                </c:pt>
                <c:pt idx="387" formatCode="General">
                  <c:v>0.24881676799999999</c:v>
                </c:pt>
                <c:pt idx="388" formatCode="General">
                  <c:v>0.25067750700000002</c:v>
                </c:pt>
                <c:pt idx="389" formatCode="General">
                  <c:v>0.25203804299999999</c:v>
                </c:pt>
                <c:pt idx="390" formatCode="General">
                  <c:v>0.25460750900000001</c:v>
                </c:pt>
                <c:pt idx="391" formatCode="General">
                  <c:v>0.25614754099999998</c:v>
                </c:pt>
                <c:pt idx="392" formatCode="General">
                  <c:v>0.259233926</c:v>
                </c:pt>
                <c:pt idx="393" formatCode="General">
                  <c:v>0.26185566999999998</c:v>
                </c:pt>
                <c:pt idx="394" formatCode="General">
                  <c:v>0.266023432</c:v>
                </c:pt>
                <c:pt idx="395" formatCode="General">
                  <c:v>0.26869806099999999</c:v>
                </c:pt>
                <c:pt idx="396" formatCode="General">
                  <c:v>0.26957726999999998</c:v>
                </c:pt>
                <c:pt idx="397" formatCode="General">
                  <c:v>0.27045769800000002</c:v>
                </c:pt>
                <c:pt idx="398" formatCode="General">
                  <c:v>0.27298050099999999</c:v>
                </c:pt>
                <c:pt idx="399" formatCode="General">
                  <c:v>0.27475592700000001</c:v>
                </c:pt>
                <c:pt idx="400" formatCode="General">
                  <c:v>0.27603074799999999</c:v>
                </c:pt>
                <c:pt idx="401" formatCode="General">
                  <c:v>0.278401122</c:v>
                </c:pt>
                <c:pt idx="402" formatCode="General">
                  <c:v>0.27929824599999997</c:v>
                </c:pt>
                <c:pt idx="403" formatCode="General">
                  <c:v>0.28441011199999999</c:v>
                </c:pt>
                <c:pt idx="404" formatCode="General">
                  <c:v>0.287825475</c:v>
                </c:pt>
                <c:pt idx="405" formatCode="General">
                  <c:v>0.29055007100000002</c:v>
                </c:pt>
                <c:pt idx="406" formatCode="General">
                  <c:v>0.29307909599999998</c:v>
                </c:pt>
                <c:pt idx="407" formatCode="General">
                  <c:v>0.29490806200000003</c:v>
                </c:pt>
                <c:pt idx="408" formatCode="General">
                  <c:v>0.29865534300000002</c:v>
                </c:pt>
                <c:pt idx="409" formatCode="General">
                  <c:v>0.30141844000000001</c:v>
                </c:pt>
                <c:pt idx="410" formatCode="General">
                  <c:v>0.30512091000000002</c:v>
                </c:pt>
                <c:pt idx="411" formatCode="General">
                  <c:v>0.31054131099999999</c:v>
                </c:pt>
                <c:pt idx="412" formatCode="General">
                  <c:v>0.31236597599999999</c:v>
                </c:pt>
                <c:pt idx="413" formatCode="General">
                  <c:v>0.31469534100000002</c:v>
                </c:pt>
                <c:pt idx="414" formatCode="General">
                  <c:v>0.319713262</c:v>
                </c:pt>
                <c:pt idx="415" formatCode="General">
                  <c:v>0.32350826700000002</c:v>
                </c:pt>
                <c:pt idx="416" formatCode="General">
                  <c:v>0.329013679</c:v>
                </c:pt>
                <c:pt idx="417" formatCode="General">
                  <c:v>0.33020908399999999</c:v>
                </c:pt>
                <c:pt idx="418" formatCode="General">
                  <c:v>0.33164739900000001</c:v>
                </c:pt>
                <c:pt idx="419" formatCode="General">
                  <c:v>0.33598265900000002</c:v>
                </c:pt>
                <c:pt idx="420" formatCode="General">
                  <c:v>0.33840579700000001</c:v>
                </c:pt>
                <c:pt idx="421" formatCode="General">
                  <c:v>0.341321714</c:v>
                </c:pt>
                <c:pt idx="422" formatCode="General">
                  <c:v>0.345454545</c:v>
                </c:pt>
                <c:pt idx="423" formatCode="General">
                  <c:v>0.346938776</c:v>
                </c:pt>
                <c:pt idx="424" formatCode="General">
                  <c:v>0.34817518200000003</c:v>
                </c:pt>
                <c:pt idx="425" formatCode="General">
                  <c:v>0.35139092199999999</c:v>
                </c:pt>
                <c:pt idx="426" formatCode="General">
                  <c:v>0.35436537099999998</c:v>
                </c:pt>
                <c:pt idx="427" formatCode="General">
                  <c:v>0.356093979</c:v>
                </c:pt>
                <c:pt idx="428" formatCode="General">
                  <c:v>0.35887988199999998</c:v>
                </c:pt>
                <c:pt idx="429" formatCode="General">
                  <c:v>0.36014760099999998</c:v>
                </c:pt>
                <c:pt idx="430" formatCode="General">
                  <c:v>0.36316567999999999</c:v>
                </c:pt>
                <c:pt idx="431" formatCode="General">
                  <c:v>0.366666667</c:v>
                </c:pt>
                <c:pt idx="432" formatCode="General">
                  <c:v>0.36896807700000001</c:v>
                </c:pt>
                <c:pt idx="433" formatCode="General">
                  <c:v>0.37268003</c:v>
                </c:pt>
                <c:pt idx="434" formatCode="General">
                  <c:v>0.37648809500000002</c:v>
                </c:pt>
                <c:pt idx="435" formatCode="General">
                  <c:v>0.37733034999999998</c:v>
                </c:pt>
                <c:pt idx="436" formatCode="General">
                  <c:v>0.38145100999999998</c:v>
                </c:pt>
                <c:pt idx="437" formatCode="General">
                  <c:v>0.38323353300000002</c:v>
                </c:pt>
                <c:pt idx="438" formatCode="General">
                  <c:v>0.38675695999999998</c:v>
                </c:pt>
                <c:pt idx="439" formatCode="General">
                  <c:v>0.38901429599999998</c:v>
                </c:pt>
                <c:pt idx="440" formatCode="General">
                  <c:v>0.38989441899999999</c:v>
                </c:pt>
                <c:pt idx="441" formatCode="General">
                  <c:v>0.39380196499999998</c:v>
                </c:pt>
                <c:pt idx="442" formatCode="General">
                  <c:v>0.39727066</c:v>
                </c:pt>
                <c:pt idx="443" formatCode="General">
                  <c:v>0.400304414</c:v>
                </c:pt>
                <c:pt idx="444" formatCode="General">
                  <c:v>0.40350877200000002</c:v>
                </c:pt>
                <c:pt idx="445" formatCode="General">
                  <c:v>0.405963303</c:v>
                </c:pt>
                <c:pt idx="446" formatCode="General">
                  <c:v>0.41059094400000001</c:v>
                </c:pt>
                <c:pt idx="447" formatCode="General">
                  <c:v>0.41480339199999999</c:v>
                </c:pt>
                <c:pt idx="448" formatCode="General">
                  <c:v>0.41589506199999998</c:v>
                </c:pt>
                <c:pt idx="449" formatCode="General">
                  <c:v>0.42040185499999999</c:v>
                </c:pt>
                <c:pt idx="450" formatCode="General">
                  <c:v>0.42260061900000001</c:v>
                </c:pt>
                <c:pt idx="451" formatCode="General">
                  <c:v>0.42558139499999997</c:v>
                </c:pt>
                <c:pt idx="452" formatCode="General">
                  <c:v>0.42812742799999998</c:v>
                </c:pt>
                <c:pt idx="453" formatCode="General">
                  <c:v>0.43180046799999999</c:v>
                </c:pt>
                <c:pt idx="454" formatCode="General">
                  <c:v>0.43382928700000001</c:v>
                </c:pt>
                <c:pt idx="455" formatCode="General">
                  <c:v>0.438237608</c:v>
                </c:pt>
                <c:pt idx="456" formatCode="General">
                  <c:v>0.44094488199999998</c:v>
                </c:pt>
                <c:pt idx="457" formatCode="General">
                  <c:v>0.44479495299999999</c:v>
                </c:pt>
                <c:pt idx="458" formatCode="General">
                  <c:v>0.44734758499999999</c:v>
                </c:pt>
                <c:pt idx="459" formatCode="General">
                  <c:v>0.45505171</c:v>
                </c:pt>
                <c:pt idx="460" formatCode="General">
                  <c:v>0.456140351</c:v>
                </c:pt>
                <c:pt idx="461" formatCode="General">
                  <c:v>0.46036829499999998</c:v>
                </c:pt>
                <c:pt idx="462" formatCode="General">
                  <c:v>0.46351242999999998</c:v>
                </c:pt>
                <c:pt idx="463" formatCode="General">
                  <c:v>0.467094703</c:v>
                </c:pt>
                <c:pt idx="464" formatCode="General">
                  <c:v>0.47338709699999998</c:v>
                </c:pt>
                <c:pt idx="465" formatCode="General">
                  <c:v>0.47657512099999999</c:v>
                </c:pt>
                <c:pt idx="466" formatCode="General">
                  <c:v>0.48172217699999997</c:v>
                </c:pt>
                <c:pt idx="467" formatCode="General">
                  <c:v>0.48816326500000001</c:v>
                </c:pt>
                <c:pt idx="468" formatCode="General">
                  <c:v>0.49386753900000002</c:v>
                </c:pt>
                <c:pt idx="469" formatCode="General">
                  <c:v>0.49549549500000001</c:v>
                </c:pt>
                <c:pt idx="470" formatCode="General">
                  <c:v>0.49754098400000002</c:v>
                </c:pt>
                <c:pt idx="471" formatCode="General">
                  <c:v>0.50082236800000002</c:v>
                </c:pt>
                <c:pt idx="472" formatCode="General">
                  <c:v>0.50288065800000004</c:v>
                </c:pt>
                <c:pt idx="473" formatCode="General">
                  <c:v>0.50660066000000004</c:v>
                </c:pt>
                <c:pt idx="474" formatCode="General">
                  <c:v>0.51158940399999997</c:v>
                </c:pt>
                <c:pt idx="475" formatCode="General">
                  <c:v>0.51827242500000004</c:v>
                </c:pt>
                <c:pt idx="476" formatCode="General">
                  <c:v>0.52631578899999998</c:v>
                </c:pt>
                <c:pt idx="477" formatCode="General">
                  <c:v>0.52847571199999999</c:v>
                </c:pt>
                <c:pt idx="478" formatCode="General">
                  <c:v>0.53148614599999999</c:v>
                </c:pt>
                <c:pt idx="479" formatCode="General">
                  <c:v>0.53658536599999995</c:v>
                </c:pt>
                <c:pt idx="480" formatCode="General">
                  <c:v>0.54345991599999999</c:v>
                </c:pt>
                <c:pt idx="481" formatCode="General">
                  <c:v>0.54691462400000002</c:v>
                </c:pt>
                <c:pt idx="482" formatCode="General">
                  <c:v>0.55442176899999995</c:v>
                </c:pt>
                <c:pt idx="483" formatCode="General">
                  <c:v>0.55706984699999995</c:v>
                </c:pt>
                <c:pt idx="484" formatCode="General">
                  <c:v>0.558397272</c:v>
                </c:pt>
                <c:pt idx="485" formatCode="General">
                  <c:v>0.56640959700000004</c:v>
                </c:pt>
                <c:pt idx="486" formatCode="General">
                  <c:v>0.56861063499999998</c:v>
                </c:pt>
                <c:pt idx="487" formatCode="General">
                  <c:v>0.57560137499999997</c:v>
                </c:pt>
                <c:pt idx="488" formatCode="General">
                  <c:v>0.582256675</c:v>
                </c:pt>
                <c:pt idx="489" formatCode="General">
                  <c:v>0.585492228</c:v>
                </c:pt>
                <c:pt idx="490" formatCode="General">
                  <c:v>0.58721934399999998</c:v>
                </c:pt>
                <c:pt idx="491" formatCode="General">
                  <c:v>0.59012131700000003</c:v>
                </c:pt>
                <c:pt idx="492" formatCode="General">
                  <c:v>0.59773123900000003</c:v>
                </c:pt>
                <c:pt idx="493" formatCode="General">
                  <c:v>0.60175438599999997</c:v>
                </c:pt>
                <c:pt idx="494" formatCode="General">
                  <c:v>0.60704845799999996</c:v>
                </c:pt>
                <c:pt idx="495" formatCode="General">
                  <c:v>0.61436170199999995</c:v>
                </c:pt>
                <c:pt idx="496" formatCode="General">
                  <c:v>0.62176628</c:v>
                </c:pt>
                <c:pt idx="497" formatCode="General">
                  <c:v>0.63082437300000005</c:v>
                </c:pt>
                <c:pt idx="498" formatCode="General">
                  <c:v>0.63693693699999998</c:v>
                </c:pt>
                <c:pt idx="499" formatCode="General">
                  <c:v>0.64137308000000004</c:v>
                </c:pt>
                <c:pt idx="500" formatCode="General">
                  <c:v>0.644343891</c:v>
                </c:pt>
                <c:pt idx="501" formatCode="General">
                  <c:v>0.65268915199999999</c:v>
                </c:pt>
                <c:pt idx="502" formatCode="General">
                  <c:v>0.65750915799999998</c:v>
                </c:pt>
                <c:pt idx="503" formatCode="General">
                  <c:v>0.66574839299999999</c:v>
                </c:pt>
                <c:pt idx="504" formatCode="General">
                  <c:v>0.67004608300000001</c:v>
                </c:pt>
                <c:pt idx="505" formatCode="General">
                  <c:v>0.67407407399999997</c:v>
                </c:pt>
                <c:pt idx="506" formatCode="General">
                  <c:v>0.68279069800000003</c:v>
                </c:pt>
                <c:pt idx="507" formatCode="General">
                  <c:v>0.68627450999999995</c:v>
                </c:pt>
                <c:pt idx="508" formatCode="General">
                  <c:v>0.69007490599999999</c:v>
                </c:pt>
                <c:pt idx="509" formatCode="General">
                  <c:v>0.695488722</c:v>
                </c:pt>
                <c:pt idx="510" formatCode="General">
                  <c:v>0.69962335200000003</c:v>
                </c:pt>
                <c:pt idx="511" formatCode="General">
                  <c:v>0.70028275200000001</c:v>
                </c:pt>
                <c:pt idx="512" formatCode="General">
                  <c:v>0.70604914900000004</c:v>
                </c:pt>
                <c:pt idx="513" formatCode="General">
                  <c:v>0.71563980999999999</c:v>
                </c:pt>
                <c:pt idx="514" formatCode="General">
                  <c:v>0.724072312</c:v>
                </c:pt>
                <c:pt idx="515" formatCode="General">
                  <c:v>0.72952380999999999</c:v>
                </c:pt>
                <c:pt idx="516" formatCode="General">
                  <c:v>0.73759542</c:v>
                </c:pt>
                <c:pt idx="517" formatCode="General">
                  <c:v>0.745697897</c:v>
                </c:pt>
                <c:pt idx="518" formatCode="General">
                  <c:v>0.75263662499999995</c:v>
                </c:pt>
                <c:pt idx="519" formatCode="General">
                  <c:v>0.76277724199999997</c:v>
                </c:pt>
                <c:pt idx="520" formatCode="General">
                  <c:v>0.76714975799999996</c:v>
                </c:pt>
                <c:pt idx="521" formatCode="General">
                  <c:v>0.774319066</c:v>
                </c:pt>
                <c:pt idx="522" formatCode="General">
                  <c:v>0.78362573099999999</c:v>
                </c:pt>
                <c:pt idx="523" formatCode="General">
                  <c:v>0.79313725499999999</c:v>
                </c:pt>
                <c:pt idx="524" formatCode="General">
                  <c:v>0.799212598</c:v>
                </c:pt>
                <c:pt idx="525" formatCode="General">
                  <c:v>0.80632411100000001</c:v>
                </c:pt>
                <c:pt idx="526" formatCode="General">
                  <c:v>0.81448412699999995</c:v>
                </c:pt>
                <c:pt idx="527" formatCode="General">
                  <c:v>0.82270916299999997</c:v>
                </c:pt>
                <c:pt idx="528" formatCode="General">
                  <c:v>0.82917082900000005</c:v>
                </c:pt>
                <c:pt idx="529" formatCode="General">
                  <c:v>0.83466933899999995</c:v>
                </c:pt>
                <c:pt idx="530" formatCode="General">
                  <c:v>0.84036144599999996</c:v>
                </c:pt>
                <c:pt idx="531" formatCode="General">
                  <c:v>0.84576612900000003</c:v>
                </c:pt>
                <c:pt idx="532" formatCode="General">
                  <c:v>0.84848484800000001</c:v>
                </c:pt>
                <c:pt idx="533" formatCode="General">
                  <c:v>0.85323886599999998</c:v>
                </c:pt>
                <c:pt idx="534" formatCode="General">
                  <c:v>0.85714285700000004</c:v>
                </c:pt>
                <c:pt idx="535" formatCode="General">
                  <c:v>0.86469989800000002</c:v>
                </c:pt>
                <c:pt idx="536" formatCode="General">
                  <c:v>0.87282051299999996</c:v>
                </c:pt>
                <c:pt idx="537" formatCode="General">
                  <c:v>0.87577002100000001</c:v>
                </c:pt>
                <c:pt idx="538" formatCode="General">
                  <c:v>0.88053552999999996</c:v>
                </c:pt>
                <c:pt idx="539" formatCode="General">
                  <c:v>0.88728024800000005</c:v>
                </c:pt>
                <c:pt idx="540" formatCode="General">
                  <c:v>0.90093847800000004</c:v>
                </c:pt>
                <c:pt idx="541" formatCode="General">
                  <c:v>0.907756813</c:v>
                </c:pt>
                <c:pt idx="542" formatCode="General">
                  <c:v>0.91798107299999998</c:v>
                </c:pt>
                <c:pt idx="543" formatCode="General">
                  <c:v>0.92105263199999998</c:v>
                </c:pt>
                <c:pt idx="544" formatCode="General">
                  <c:v>0.93227513200000001</c:v>
                </c:pt>
                <c:pt idx="545" formatCode="General">
                  <c:v>0.94048884200000005</c:v>
                </c:pt>
                <c:pt idx="546" formatCode="General">
                  <c:v>0.94776119400000003</c:v>
                </c:pt>
                <c:pt idx="547" formatCode="General">
                  <c:v>0.96124865400000004</c:v>
                </c:pt>
                <c:pt idx="548" formatCode="General">
                  <c:v>0.97183098599999995</c:v>
                </c:pt>
                <c:pt idx="549" formatCode="General">
                  <c:v>0.97826086999999995</c:v>
                </c:pt>
                <c:pt idx="550" formatCode="General">
                  <c:v>0.982589771</c:v>
                </c:pt>
                <c:pt idx="551" formatCode="General">
                  <c:v>0.98691384999999998</c:v>
                </c:pt>
                <c:pt idx="552" formatCode="General">
                  <c:v>0.99452954000000005</c:v>
                </c:pt>
                <c:pt idx="553" formatCode="General">
                  <c:v>1.00220022</c:v>
                </c:pt>
                <c:pt idx="554" formatCode="General">
                  <c:v>1.0044004399999999</c:v>
                </c:pt>
                <c:pt idx="555" formatCode="General">
                  <c:v>1.0144284130000001</c:v>
                </c:pt>
                <c:pt idx="556" formatCode="General">
                  <c:v>1.02</c:v>
                </c:pt>
                <c:pt idx="557" formatCode="General">
                  <c:v>1.036954087</c:v>
                </c:pt>
                <c:pt idx="558" formatCode="General">
                  <c:v>1.0380739080000001</c:v>
                </c:pt>
                <c:pt idx="559" formatCode="General">
                  <c:v>1.0449438200000001</c:v>
                </c:pt>
                <c:pt idx="560" formatCode="General">
                  <c:v>1.0565610860000001</c:v>
                </c:pt>
                <c:pt idx="561" formatCode="General">
                  <c:v>1.069239501</c:v>
                </c:pt>
                <c:pt idx="562" formatCode="General">
                  <c:v>1.0785876990000001</c:v>
                </c:pt>
                <c:pt idx="563" formatCode="General">
                  <c:v>1.089449541</c:v>
                </c:pt>
                <c:pt idx="564" formatCode="General">
                  <c:v>1.09562212</c:v>
                </c:pt>
                <c:pt idx="565" formatCode="General">
                  <c:v>1.103926097</c:v>
                </c:pt>
                <c:pt idx="566" formatCode="General">
                  <c:v>1.1085450349999999</c:v>
                </c:pt>
                <c:pt idx="567" formatCode="General">
                  <c:v>1.112009238</c:v>
                </c:pt>
                <c:pt idx="568" formatCode="General">
                  <c:v>1.1236994220000001</c:v>
                </c:pt>
                <c:pt idx="569" formatCode="General">
                  <c:v>1.135888502</c:v>
                </c:pt>
                <c:pt idx="570" formatCode="General">
                  <c:v>1.146028037</c:v>
                </c:pt>
                <c:pt idx="571" formatCode="General">
                  <c:v>1.155294118</c:v>
                </c:pt>
                <c:pt idx="572" formatCode="General">
                  <c:v>1.1617473439999999</c:v>
                </c:pt>
                <c:pt idx="573" formatCode="General">
                  <c:v>1.168047337</c:v>
                </c:pt>
                <c:pt idx="574" formatCode="General">
                  <c:v>1.178147268</c:v>
                </c:pt>
                <c:pt idx="575" formatCode="General">
                  <c:v>1.1866028710000001</c:v>
                </c:pt>
                <c:pt idx="576" formatCode="General">
                  <c:v>1.201923077</c:v>
                </c:pt>
                <c:pt idx="577" formatCode="General">
                  <c:v>1.2162818959999999</c:v>
                </c:pt>
                <c:pt idx="578" formatCode="General">
                  <c:v>1.230769231</c:v>
                </c:pt>
                <c:pt idx="579" formatCode="General">
                  <c:v>1.2398523990000001</c:v>
                </c:pt>
                <c:pt idx="580" formatCode="General">
                  <c:v>1.246609125</c:v>
                </c:pt>
                <c:pt idx="581" formatCode="General">
                  <c:v>1.2540073979999999</c:v>
                </c:pt>
                <c:pt idx="582" formatCode="General">
                  <c:v>1.259259259</c:v>
                </c:pt>
                <c:pt idx="583" formatCode="General">
                  <c:v>1.273972603</c:v>
                </c:pt>
                <c:pt idx="584" formatCode="General">
                  <c:v>1.283042394</c:v>
                </c:pt>
                <c:pt idx="585" formatCode="General">
                  <c:v>1.299371069</c:v>
                </c:pt>
                <c:pt idx="586" formatCode="General">
                  <c:v>1.30517024</c:v>
                </c:pt>
                <c:pt idx="587" formatCode="General">
                  <c:v>1.3101265820000001</c:v>
                </c:pt>
                <c:pt idx="588" formatCode="General">
                  <c:v>1.313451777</c:v>
                </c:pt>
                <c:pt idx="589" formatCode="General">
                  <c:v>1.3163913599999999</c:v>
                </c:pt>
                <c:pt idx="590" formatCode="General">
                  <c:v>1.3248407639999999</c:v>
                </c:pt>
                <c:pt idx="591" formatCode="General">
                  <c:v>1.3397435900000001</c:v>
                </c:pt>
                <c:pt idx="592" formatCode="General">
                  <c:v>1.3526383529999999</c:v>
                </c:pt>
                <c:pt idx="593" formatCode="General">
                  <c:v>1.3670557720000001</c:v>
                </c:pt>
                <c:pt idx="594" formatCode="General">
                  <c:v>1.3821989530000001</c:v>
                </c:pt>
                <c:pt idx="595" formatCode="General">
                  <c:v>1.393421053</c:v>
                </c:pt>
                <c:pt idx="596" formatCode="General">
                  <c:v>1.4013157890000001</c:v>
                </c:pt>
                <c:pt idx="597" formatCode="General">
                  <c:v>1.41589404</c:v>
                </c:pt>
                <c:pt idx="598" formatCode="General">
                  <c:v>1.433510638</c:v>
                </c:pt>
                <c:pt idx="599" formatCode="General">
                  <c:v>1.4426666669999999</c:v>
                </c:pt>
                <c:pt idx="600" formatCode="General">
                  <c:v>1.452603471</c:v>
                </c:pt>
                <c:pt idx="601" formatCode="General">
                  <c:v>1.4630872479999999</c:v>
                </c:pt>
                <c:pt idx="602" formatCode="General">
                  <c:v>1.4670255720000001</c:v>
                </c:pt>
                <c:pt idx="603" formatCode="General">
                  <c:v>1.482336957</c:v>
                </c:pt>
                <c:pt idx="604" formatCode="General">
                  <c:v>1.4959128070000001</c:v>
                </c:pt>
                <c:pt idx="605" formatCode="General">
                  <c:v>1.503419973</c:v>
                </c:pt>
                <c:pt idx="606" formatCode="General">
                  <c:v>1.519230769</c:v>
                </c:pt>
                <c:pt idx="607" formatCode="General">
                  <c:v>1.524071527</c:v>
                </c:pt>
                <c:pt idx="608" formatCode="General">
                  <c:v>1.53030303</c:v>
                </c:pt>
                <c:pt idx="609" formatCode="General">
                  <c:v>1.535172414</c:v>
                </c:pt>
                <c:pt idx="610" formatCode="General">
                  <c:v>1.5408022130000001</c:v>
                </c:pt>
                <c:pt idx="611" formatCode="General">
                  <c:v>1.5478502080000001</c:v>
                </c:pt>
                <c:pt idx="612" formatCode="General">
                  <c:v>1.556944444</c:v>
                </c:pt>
                <c:pt idx="613" formatCode="General">
                  <c:v>1.563282337</c:v>
                </c:pt>
                <c:pt idx="614" formatCode="General">
                  <c:v>1.58041958</c:v>
                </c:pt>
                <c:pt idx="615" formatCode="General">
                  <c:v>1.594670407</c:v>
                </c:pt>
                <c:pt idx="616" formatCode="General">
                  <c:v>1.600280505</c:v>
                </c:pt>
                <c:pt idx="617" formatCode="General">
                  <c:v>1.6025280900000001</c:v>
                </c:pt>
                <c:pt idx="618" formatCode="General">
                  <c:v>1.6118143460000001</c:v>
                </c:pt>
                <c:pt idx="619" formatCode="General">
                  <c:v>1.627478754</c:v>
                </c:pt>
                <c:pt idx="620" formatCode="General">
                  <c:v>1.6372688479999999</c:v>
                </c:pt>
                <c:pt idx="621" formatCode="General">
                  <c:v>1.6527977039999999</c:v>
                </c:pt>
                <c:pt idx="622" formatCode="General">
                  <c:v>1.663309353</c:v>
                </c:pt>
                <c:pt idx="623" formatCode="General">
                  <c:v>1.66618705</c:v>
                </c:pt>
                <c:pt idx="624" formatCode="General">
                  <c:v>1.683526012</c:v>
                </c:pt>
                <c:pt idx="625" formatCode="General">
                  <c:v>1.7011661810000001</c:v>
                </c:pt>
                <c:pt idx="626" formatCode="General">
                  <c:v>1.7080291970000001</c:v>
                </c:pt>
                <c:pt idx="627" formatCode="General">
                  <c:v>1.719941349</c:v>
                </c:pt>
                <c:pt idx="628" formatCode="General">
                  <c:v>1.734121123</c:v>
                </c:pt>
                <c:pt idx="629" formatCode="General">
                  <c:v>1.740740741</c:v>
                </c:pt>
                <c:pt idx="630" formatCode="General">
                  <c:v>1.7578475339999999</c:v>
                </c:pt>
                <c:pt idx="631" formatCode="General">
                  <c:v>1.768768769</c:v>
                </c:pt>
                <c:pt idx="632" formatCode="General">
                  <c:v>1.7717717719999999</c:v>
                </c:pt>
                <c:pt idx="633" formatCode="General">
                  <c:v>1.7759398500000001</c:v>
                </c:pt>
                <c:pt idx="634" formatCode="General">
                  <c:v>1.788199697</c:v>
                </c:pt>
                <c:pt idx="635" formatCode="General">
                  <c:v>1.802431611</c:v>
                </c:pt>
                <c:pt idx="636" formatCode="General">
                  <c:v>1.8082191780000001</c:v>
                </c:pt>
                <c:pt idx="637" formatCode="General">
                  <c:v>1.8165137609999999</c:v>
                </c:pt>
                <c:pt idx="638" formatCode="General">
                  <c:v>1.8264208909999999</c:v>
                </c:pt>
                <c:pt idx="639" formatCode="General">
                  <c:v>1.8364197529999999</c:v>
                </c:pt>
                <c:pt idx="640" formatCode="General">
                  <c:v>1.8469860899999999</c:v>
                </c:pt>
                <c:pt idx="641" formatCode="General">
                  <c:v>1.857364341</c:v>
                </c:pt>
                <c:pt idx="642" formatCode="General">
                  <c:v>1.8724727839999999</c:v>
                </c:pt>
                <c:pt idx="643" formatCode="General">
                  <c:v>1.8992125980000001</c:v>
                </c:pt>
                <c:pt idx="644" formatCode="General">
                  <c:v>1.902208202</c:v>
                </c:pt>
                <c:pt idx="645" formatCode="General">
                  <c:v>1.9099526069999999</c:v>
                </c:pt>
                <c:pt idx="646" formatCode="General">
                  <c:v>1.9347133759999999</c:v>
                </c:pt>
                <c:pt idx="647" formatCode="General">
                  <c:v>1.9456</c:v>
                </c:pt>
                <c:pt idx="648" formatCode="General">
                  <c:v>1.966129032</c:v>
                </c:pt>
                <c:pt idx="649" formatCode="General">
                  <c:v>1.990243902</c:v>
                </c:pt>
                <c:pt idx="650" formatCode="General">
                  <c:v>1.996742671</c:v>
                </c:pt>
                <c:pt idx="651" formatCode="General">
                  <c:v>2.0097879280000002</c:v>
                </c:pt>
                <c:pt idx="652" formatCode="General">
                  <c:v>2.03125</c:v>
                </c:pt>
                <c:pt idx="653" formatCode="General">
                  <c:v>2.0345963760000001</c:v>
                </c:pt>
                <c:pt idx="654" formatCode="General">
                  <c:v>2.042975207</c:v>
                </c:pt>
                <c:pt idx="655" formatCode="General">
                  <c:v>2.0598006639999999</c:v>
                </c:pt>
                <c:pt idx="656" formatCode="General">
                  <c:v>2.0716666670000001</c:v>
                </c:pt>
                <c:pt idx="657" formatCode="General">
                  <c:v>2.0802675590000002</c:v>
                </c:pt>
                <c:pt idx="658" formatCode="General">
                  <c:v>2.0993265989999998</c:v>
                </c:pt>
                <c:pt idx="659" formatCode="General">
                  <c:v>2.1079258009999999</c:v>
                </c:pt>
                <c:pt idx="660" formatCode="General">
                  <c:v>2.1237288140000001</c:v>
                </c:pt>
                <c:pt idx="661" formatCode="General">
                  <c:v>2.1399317409999998</c:v>
                </c:pt>
                <c:pt idx="662" formatCode="General">
                  <c:v>2.154373928</c:v>
                </c:pt>
                <c:pt idx="663" formatCode="General">
                  <c:v>2.1802426339999998</c:v>
                </c:pt>
                <c:pt idx="664" formatCode="General">
                  <c:v>2.20173913</c:v>
                </c:pt>
                <c:pt idx="665" formatCode="General">
                  <c:v>2.2306338029999999</c:v>
                </c:pt>
                <c:pt idx="666" formatCode="General">
                  <c:v>2.2323943659999999</c:v>
                </c:pt>
                <c:pt idx="667" formatCode="General">
                  <c:v>2.253097345</c:v>
                </c:pt>
                <c:pt idx="668" formatCode="General">
                  <c:v>2.2664298399999998</c:v>
                </c:pt>
                <c:pt idx="669" formatCode="General">
                  <c:v>2.2834224600000002</c:v>
                </c:pt>
                <c:pt idx="670" formatCode="General">
                  <c:v>2.3046594979999999</c:v>
                </c:pt>
                <c:pt idx="671" formatCode="General">
                  <c:v>2.314748201</c:v>
                </c:pt>
                <c:pt idx="672" formatCode="General">
                  <c:v>2.324909747</c:v>
                </c:pt>
                <c:pt idx="673" formatCode="General">
                  <c:v>2.333935018</c:v>
                </c:pt>
                <c:pt idx="674" formatCode="General">
                  <c:v>2.3357400720000001</c:v>
                </c:pt>
                <c:pt idx="675" formatCode="General">
                  <c:v>2.3649635039999999</c:v>
                </c:pt>
                <c:pt idx="676" formatCode="General">
                  <c:v>2.3747714809999998</c:v>
                </c:pt>
                <c:pt idx="677" formatCode="General">
                  <c:v>2.4003690039999999</c:v>
                </c:pt>
                <c:pt idx="678" formatCode="General">
                  <c:v>2.4219330860000001</c:v>
                </c:pt>
                <c:pt idx="679" formatCode="General">
                  <c:v>2.42936803</c:v>
                </c:pt>
                <c:pt idx="680" formatCode="General">
                  <c:v>2.4357541899999999</c:v>
                </c:pt>
                <c:pt idx="681" formatCode="General">
                  <c:v>2.4642857139999998</c:v>
                </c:pt>
                <c:pt idx="682" formatCode="General">
                  <c:v>2.4858223060000002</c:v>
                </c:pt>
                <c:pt idx="683" formatCode="General">
                  <c:v>2.515267176</c:v>
                </c:pt>
                <c:pt idx="684" formatCode="General">
                  <c:v>2.5363984670000002</c:v>
                </c:pt>
                <c:pt idx="685" formatCode="General">
                  <c:v>2.5747572820000002</c:v>
                </c:pt>
                <c:pt idx="686" formatCode="General">
                  <c:v>2.6137254900000002</c:v>
                </c:pt>
                <c:pt idx="687" formatCode="General">
                  <c:v>2.6188605109999998</c:v>
                </c:pt>
                <c:pt idx="688" formatCode="General">
                  <c:v>2.6299212600000001</c:v>
                </c:pt>
                <c:pt idx="689" formatCode="General">
                  <c:v>2.644268775</c:v>
                </c:pt>
                <c:pt idx="690" formatCode="General">
                  <c:v>2.6746506989999999</c:v>
                </c:pt>
                <c:pt idx="691" formatCode="General">
                  <c:v>2.6806387229999999</c:v>
                </c:pt>
                <c:pt idx="692" formatCode="General">
                  <c:v>2.69</c:v>
                </c:pt>
                <c:pt idx="693" formatCode="General">
                  <c:v>2.710261569</c:v>
                </c:pt>
                <c:pt idx="694" formatCode="General">
                  <c:v>2.715725806</c:v>
                </c:pt>
                <c:pt idx="695" formatCode="General">
                  <c:v>2.7378048779999999</c:v>
                </c:pt>
                <c:pt idx="696" formatCode="General">
                  <c:v>2.76122449</c:v>
                </c:pt>
                <c:pt idx="697" formatCode="General">
                  <c:v>2.7802874740000001</c:v>
                </c:pt>
                <c:pt idx="698" formatCode="General">
                  <c:v>2.8136645960000002</c:v>
                </c:pt>
                <c:pt idx="699" formatCode="General">
                  <c:v>2.8278008300000002</c:v>
                </c:pt>
                <c:pt idx="700" formatCode="General">
                  <c:v>2.845511482</c:v>
                </c:pt>
                <c:pt idx="701" formatCode="General">
                  <c:v>2.865546218</c:v>
                </c:pt>
                <c:pt idx="702" formatCode="General">
                  <c:v>2.8881856539999999</c:v>
                </c:pt>
                <c:pt idx="703" formatCode="General">
                  <c:v>2.9067796609999998</c:v>
                </c:pt>
                <c:pt idx="704" formatCode="General">
                  <c:v>2.929787234</c:v>
                </c:pt>
                <c:pt idx="705" formatCode="General">
                  <c:v>2.946581197</c:v>
                </c:pt>
                <c:pt idx="706" formatCode="General">
                  <c:v>2.980645161</c:v>
                </c:pt>
                <c:pt idx="707" formatCode="General">
                  <c:v>3.0108225110000002</c:v>
                </c:pt>
                <c:pt idx="708" formatCode="General">
                  <c:v>3.0326797390000002</c:v>
                </c:pt>
                <c:pt idx="709" formatCode="General">
                  <c:v>3.0615384620000001</c:v>
                </c:pt>
                <c:pt idx="710" formatCode="General">
                  <c:v>3.0794701990000002</c:v>
                </c:pt>
                <c:pt idx="711" formatCode="General">
                  <c:v>3.125</c:v>
                </c:pt>
                <c:pt idx="712" formatCode="General">
                  <c:v>3.1460674160000002</c:v>
                </c:pt>
                <c:pt idx="713" formatCode="General">
                  <c:v>3.1625282170000002</c:v>
                </c:pt>
                <c:pt idx="714" formatCode="General">
                  <c:v>3.1764705879999999</c:v>
                </c:pt>
                <c:pt idx="715" formatCode="General">
                  <c:v>3.1859410430000001</c:v>
                </c:pt>
                <c:pt idx="716" formatCode="General">
                  <c:v>3.2242562929999998</c:v>
                </c:pt>
                <c:pt idx="717" formatCode="General">
                  <c:v>3.2586605080000002</c:v>
                </c:pt>
                <c:pt idx="718" formatCode="General">
                  <c:v>3.2807424589999998</c:v>
                </c:pt>
                <c:pt idx="719" formatCode="General">
                  <c:v>3.290023202</c:v>
                </c:pt>
                <c:pt idx="720" formatCode="General">
                  <c:v>3.307692308</c:v>
                </c:pt>
                <c:pt idx="721" formatCode="General">
                  <c:v>3.3146853150000002</c:v>
                </c:pt>
                <c:pt idx="722" formatCode="General">
                  <c:v>3.3372365340000001</c:v>
                </c:pt>
                <c:pt idx="723" formatCode="General">
                  <c:v>3.3655660379999999</c:v>
                </c:pt>
                <c:pt idx="724" formatCode="General">
                  <c:v>3.3862559239999999</c:v>
                </c:pt>
                <c:pt idx="725" formatCode="General">
                  <c:v>3.4152744629999998</c:v>
                </c:pt>
                <c:pt idx="726" formatCode="General">
                  <c:v>3.4282296649999999</c:v>
                </c:pt>
                <c:pt idx="727" formatCode="General">
                  <c:v>3.4769975789999998</c:v>
                </c:pt>
                <c:pt idx="728" formatCode="General">
                  <c:v>3.5012165450000001</c:v>
                </c:pt>
                <c:pt idx="729" formatCode="General">
                  <c:v>3.5256723719999998</c:v>
                </c:pt>
                <c:pt idx="730" formatCode="General">
                  <c:v>3.5615763550000001</c:v>
                </c:pt>
                <c:pt idx="731" formatCode="General">
                  <c:v>3.6019900499999999</c:v>
                </c:pt>
                <c:pt idx="732" formatCode="General">
                  <c:v>3.650753769</c:v>
                </c:pt>
                <c:pt idx="733" formatCode="General">
                  <c:v>3.676767677</c:v>
                </c:pt>
                <c:pt idx="734" formatCode="General">
                  <c:v>3.7193877550000001</c:v>
                </c:pt>
                <c:pt idx="735" formatCode="General">
                  <c:v>3.7314578009999999</c:v>
                </c:pt>
                <c:pt idx="736" formatCode="General">
                  <c:v>3.7532133679999999</c:v>
                </c:pt>
                <c:pt idx="737" formatCode="General">
                  <c:v>3.7634961439999999</c:v>
                </c:pt>
                <c:pt idx="738" formatCode="General">
                  <c:v>3.8129870129999999</c:v>
                </c:pt>
                <c:pt idx="739" formatCode="General">
                  <c:v>3.8582677169999999</c:v>
                </c:pt>
                <c:pt idx="740" formatCode="General">
                  <c:v>3.878627968</c:v>
                </c:pt>
                <c:pt idx="741" formatCode="General">
                  <c:v>3.9463806969999999</c:v>
                </c:pt>
                <c:pt idx="742" formatCode="General">
                  <c:v>4.0108991830000003</c:v>
                </c:pt>
                <c:pt idx="743" formatCode="General">
                  <c:v>4.0606060609999997</c:v>
                </c:pt>
                <c:pt idx="744" formatCode="General">
                  <c:v>4.0801104969999997</c:v>
                </c:pt>
                <c:pt idx="745" formatCode="General">
                  <c:v>4.0856353590000003</c:v>
                </c:pt>
                <c:pt idx="746" formatCode="General">
                  <c:v>4.1396648039999997</c:v>
                </c:pt>
                <c:pt idx="747" formatCode="General">
                  <c:v>4.1892655369999998</c:v>
                </c:pt>
                <c:pt idx="748" formatCode="General">
                  <c:v>4.2393162389999999</c:v>
                </c:pt>
                <c:pt idx="749" formatCode="General">
                  <c:v>4.2693409740000003</c:v>
                </c:pt>
                <c:pt idx="750" formatCode="General">
                  <c:v>4.2873563219999999</c:v>
                </c:pt>
                <c:pt idx="751" formatCode="General">
                  <c:v>4.3208092489999999</c:v>
                </c:pt>
                <c:pt idx="752" formatCode="General">
                  <c:v>4.3575581400000001</c:v>
                </c:pt>
                <c:pt idx="753" formatCode="General">
                  <c:v>4.3947368420000004</c:v>
                </c:pt>
                <c:pt idx="754" formatCode="General">
                  <c:v>4.4395280240000004</c:v>
                </c:pt>
                <c:pt idx="755" formatCode="General">
                  <c:v>4.4777448069999997</c:v>
                </c:pt>
                <c:pt idx="756" formatCode="General">
                  <c:v>4.5209580840000001</c:v>
                </c:pt>
                <c:pt idx="757" formatCode="General">
                  <c:v>4.5269461079999997</c:v>
                </c:pt>
                <c:pt idx="758" formatCode="General">
                  <c:v>4.5542168670000001</c:v>
                </c:pt>
                <c:pt idx="759" formatCode="General">
                  <c:v>4.5800604229999999</c:v>
                </c:pt>
                <c:pt idx="760" formatCode="General">
                  <c:v>4.6060606059999998</c:v>
                </c:pt>
                <c:pt idx="761" formatCode="General">
                  <c:v>4.6402439019999999</c:v>
                </c:pt>
                <c:pt idx="762" formatCode="General">
                  <c:v>4.6871165640000001</c:v>
                </c:pt>
                <c:pt idx="763" formatCode="General">
                  <c:v>4.705521472</c:v>
                </c:pt>
                <c:pt idx="764" formatCode="General">
                  <c:v>4.732307692</c:v>
                </c:pt>
                <c:pt idx="765" formatCode="General">
                  <c:v>4.7647058820000003</c:v>
                </c:pt>
                <c:pt idx="766" formatCode="General">
                  <c:v>4.8093750000000002</c:v>
                </c:pt>
                <c:pt idx="767" formatCode="General">
                  <c:v>4.8369905959999997</c:v>
                </c:pt>
                <c:pt idx="768" formatCode="General">
                  <c:v>4.8647798739999999</c:v>
                </c:pt>
                <c:pt idx="769" formatCode="General">
                  <c:v>4.9363057320000001</c:v>
                </c:pt>
                <c:pt idx="770" formatCode="General">
                  <c:v>4.9903536979999998</c:v>
                </c:pt>
                <c:pt idx="771" formatCode="General">
                  <c:v>4.9935691320000002</c:v>
                </c:pt>
                <c:pt idx="772" formatCode="General">
                  <c:v>5.0323624599999999</c:v>
                </c:pt>
                <c:pt idx="773" formatCode="General">
                  <c:v>5.0882352940000004</c:v>
                </c:pt>
                <c:pt idx="774" formatCode="General">
                  <c:v>5.1282894739999998</c:v>
                </c:pt>
                <c:pt idx="775" formatCode="General">
                  <c:v>5.138157895</c:v>
                </c:pt>
                <c:pt idx="776" formatCode="General">
                  <c:v>5.1788079470000001</c:v>
                </c:pt>
                <c:pt idx="777" formatCode="General">
                  <c:v>5.1887417219999996</c:v>
                </c:pt>
                <c:pt idx="778" formatCode="General">
                  <c:v>5.2059800660000004</c:v>
                </c:pt>
                <c:pt idx="779" formatCode="General">
                  <c:v>5.2474916389999997</c:v>
                </c:pt>
                <c:pt idx="780" formatCode="General">
                  <c:v>5.3583617749999997</c:v>
                </c:pt>
                <c:pt idx="781" formatCode="General">
                  <c:v>5.4359861589999996</c:v>
                </c:pt>
                <c:pt idx="782" formatCode="General">
                  <c:v>5.4618055559999998</c:v>
                </c:pt>
                <c:pt idx="783" formatCode="General">
                  <c:v>5.46875</c:v>
                </c:pt>
                <c:pt idx="784" formatCode="General">
                  <c:v>5.4878048780000004</c:v>
                </c:pt>
                <c:pt idx="785" formatCode="General">
                  <c:v>5.5298245609999999</c:v>
                </c:pt>
                <c:pt idx="786" formatCode="General">
                  <c:v>5.5759717310000001</c:v>
                </c:pt>
                <c:pt idx="787" formatCode="General">
                  <c:v>5.6263345200000003</c:v>
                </c:pt>
                <c:pt idx="788" formatCode="General">
                  <c:v>5.65</c:v>
                </c:pt>
                <c:pt idx="789" formatCode="General">
                  <c:v>5.7355072460000001</c:v>
                </c:pt>
                <c:pt idx="790" formatCode="General">
                  <c:v>5.8345588240000001</c:v>
                </c:pt>
                <c:pt idx="791" formatCode="General">
                  <c:v>5.8455882350000001</c:v>
                </c:pt>
                <c:pt idx="792" formatCode="General">
                  <c:v>5.8455882350000001</c:v>
                </c:pt>
                <c:pt idx="793" formatCode="General">
                  <c:v>5.896296296</c:v>
                </c:pt>
                <c:pt idx="794" formatCode="General">
                  <c:v>5.951492537</c:v>
                </c:pt>
                <c:pt idx="795" formatCode="General">
                  <c:v>5.9812734079999998</c:v>
                </c:pt>
                <c:pt idx="796" formatCode="General">
                  <c:v>6.0264150939999999</c:v>
                </c:pt>
                <c:pt idx="797" formatCode="General">
                  <c:v>6.0339622640000004</c:v>
                </c:pt>
                <c:pt idx="798" formatCode="General">
                  <c:v>6.0798479089999997</c:v>
                </c:pt>
                <c:pt idx="799" formatCode="General">
                  <c:v>6.153846154</c:v>
                </c:pt>
                <c:pt idx="800" formatCode="General">
                  <c:v>6.1853281850000004</c:v>
                </c:pt>
                <c:pt idx="801" formatCode="General">
                  <c:v>6.2084942080000003</c:v>
                </c:pt>
                <c:pt idx="802" formatCode="General">
                  <c:v>6.2239382240000003</c:v>
                </c:pt>
                <c:pt idx="803" formatCode="General">
                  <c:v>6.30078125</c:v>
                </c:pt>
                <c:pt idx="804" formatCode="General">
                  <c:v>6.3503937009999998</c:v>
                </c:pt>
                <c:pt idx="805" formatCode="General">
                  <c:v>6.3794466400000003</c:v>
                </c:pt>
                <c:pt idx="806" formatCode="General">
                  <c:v>6.4640000000000004</c:v>
                </c:pt>
                <c:pt idx="807" formatCode="General">
                  <c:v>6.5772357719999999</c:v>
                </c:pt>
                <c:pt idx="808" formatCode="General">
                  <c:v>6.585365854</c:v>
                </c:pt>
                <c:pt idx="809" formatCode="General">
                  <c:v>6.7261410789999996</c:v>
                </c:pt>
                <c:pt idx="810" formatCode="General">
                  <c:v>6.7708333329999997</c:v>
                </c:pt>
                <c:pt idx="811" formatCode="General">
                  <c:v>6.8158995820000001</c:v>
                </c:pt>
                <c:pt idx="812" formatCode="General">
                  <c:v>6.8445378149999998</c:v>
                </c:pt>
                <c:pt idx="813" formatCode="General">
                  <c:v>6.8445378149999998</c:v>
                </c:pt>
                <c:pt idx="814" formatCode="General">
                  <c:v>6.8529411759999999</c:v>
                </c:pt>
                <c:pt idx="815" formatCode="General">
                  <c:v>6.861344538</c:v>
                </c:pt>
                <c:pt idx="816" formatCode="General">
                  <c:v>6.8945147679999996</c:v>
                </c:pt>
                <c:pt idx="817" formatCode="General">
                  <c:v>7.0214592270000002</c:v>
                </c:pt>
                <c:pt idx="818" formatCode="General">
                  <c:v>7.082251082</c:v>
                </c:pt>
                <c:pt idx="819" formatCode="General">
                  <c:v>7.1528384279999999</c:v>
                </c:pt>
                <c:pt idx="820" formatCode="General">
                  <c:v>7.1973684210000002</c:v>
                </c:pt>
                <c:pt idx="821" formatCode="General">
                  <c:v>7.2334801759999996</c:v>
                </c:pt>
                <c:pt idx="822" formatCode="General">
                  <c:v>7.3303571429999996</c:v>
                </c:pt>
                <c:pt idx="823" formatCode="General">
                  <c:v>7.4298642529999999</c:v>
                </c:pt>
                <c:pt idx="824" formatCode="General">
                  <c:v>7.5458715600000001</c:v>
                </c:pt>
                <c:pt idx="825" formatCode="General">
                  <c:v>7.6604651160000001</c:v>
                </c:pt>
                <c:pt idx="826" formatCode="General">
                  <c:v>7.7009345790000001</c:v>
                </c:pt>
                <c:pt idx="827" formatCode="General">
                  <c:v>7.8246445500000004</c:v>
                </c:pt>
                <c:pt idx="828" formatCode="General">
                  <c:v>7.8809523810000002</c:v>
                </c:pt>
                <c:pt idx="829" formatCode="General">
                  <c:v>8.033980583</c:v>
                </c:pt>
                <c:pt idx="830" formatCode="General">
                  <c:v>8.0975609760000005</c:v>
                </c:pt>
                <c:pt idx="831" formatCode="General">
                  <c:v>8.1822660099999993</c:v>
                </c:pt>
                <c:pt idx="832" formatCode="General">
                  <c:v>8.2686567160000006</c:v>
                </c:pt>
                <c:pt idx="833" formatCode="General">
                  <c:v>8.398989899</c:v>
                </c:pt>
                <c:pt idx="834" formatCode="General">
                  <c:v>8.6614583330000006</c:v>
                </c:pt>
                <c:pt idx="835" formatCode="General">
                  <c:v>8.7526315790000009</c:v>
                </c:pt>
                <c:pt idx="836" formatCode="General">
                  <c:v>8.9408602150000007</c:v>
                </c:pt>
                <c:pt idx="837" formatCode="General">
                  <c:v>9.0434782610000006</c:v>
                </c:pt>
                <c:pt idx="838" formatCode="General">
                  <c:v>9.1648351649999995</c:v>
                </c:pt>
                <c:pt idx="839" formatCode="General">
                  <c:v>9.2777777780000008</c:v>
                </c:pt>
                <c:pt idx="840" formatCode="General">
                  <c:v>9.5542857140000006</c:v>
                </c:pt>
                <c:pt idx="841" formatCode="General">
                  <c:v>9.7267441859999995</c:v>
                </c:pt>
                <c:pt idx="842" formatCode="General">
                  <c:v>9.9642857140000007</c:v>
                </c:pt>
                <c:pt idx="843" formatCode="General">
                  <c:v>10.04191617</c:v>
                </c:pt>
                <c:pt idx="844" formatCode="General">
                  <c:v>10.05988024</c:v>
                </c:pt>
                <c:pt idx="845" formatCode="General">
                  <c:v>10.13855422</c:v>
                </c:pt>
                <c:pt idx="846" formatCode="General">
                  <c:v>10.21818182</c:v>
                </c:pt>
                <c:pt idx="847" formatCode="General">
                  <c:v>10.224242419999999</c:v>
                </c:pt>
                <c:pt idx="848" formatCode="General">
                  <c:v>10.24242424</c:v>
                </c:pt>
                <c:pt idx="849" formatCode="General">
                  <c:v>10.31097561</c:v>
                </c:pt>
                <c:pt idx="850" formatCode="General">
                  <c:v>10.398773009999999</c:v>
                </c:pt>
                <c:pt idx="851" formatCode="General">
                  <c:v>10.6</c:v>
                </c:pt>
                <c:pt idx="852" formatCode="General">
                  <c:v>10.67924528</c:v>
                </c:pt>
                <c:pt idx="853" formatCode="General">
                  <c:v>10.8974359</c:v>
                </c:pt>
                <c:pt idx="854" formatCode="General">
                  <c:v>10.91666667</c:v>
                </c:pt>
                <c:pt idx="855" formatCode="General">
                  <c:v>11.169934639999999</c:v>
                </c:pt>
                <c:pt idx="856" formatCode="General">
                  <c:v>11.25657895</c:v>
                </c:pt>
                <c:pt idx="857" formatCode="General">
                  <c:v>11.35761589</c:v>
                </c:pt>
                <c:pt idx="858" formatCode="General">
                  <c:v>11.370860929999999</c:v>
                </c:pt>
                <c:pt idx="859" formatCode="General">
                  <c:v>11.614864860000001</c:v>
                </c:pt>
                <c:pt idx="860" formatCode="General">
                  <c:v>11.707482990000001</c:v>
                </c:pt>
                <c:pt idx="861" formatCode="General">
                  <c:v>11.903448279999999</c:v>
                </c:pt>
                <c:pt idx="862" formatCode="General">
                  <c:v>11.924137930000001</c:v>
                </c:pt>
                <c:pt idx="863" formatCode="General">
                  <c:v>12.118881119999999</c:v>
                </c:pt>
                <c:pt idx="864" formatCode="General">
                  <c:v>12.29787234</c:v>
                </c:pt>
                <c:pt idx="865" formatCode="General">
                  <c:v>12.385714289999999</c:v>
                </c:pt>
                <c:pt idx="866" formatCode="General">
                  <c:v>12.572463770000001</c:v>
                </c:pt>
                <c:pt idx="867" formatCode="General">
                  <c:v>12.85925926</c:v>
                </c:pt>
                <c:pt idx="868" formatCode="General">
                  <c:v>12.95522388</c:v>
                </c:pt>
                <c:pt idx="869" formatCode="General">
                  <c:v>13.05263158</c:v>
                </c:pt>
                <c:pt idx="870" formatCode="General">
                  <c:v>13.15909091</c:v>
                </c:pt>
                <c:pt idx="871" formatCode="General">
                  <c:v>13.16666667</c:v>
                </c:pt>
                <c:pt idx="872" formatCode="General">
                  <c:v>13.18939394</c:v>
                </c:pt>
                <c:pt idx="873" formatCode="General">
                  <c:v>13.4</c:v>
                </c:pt>
                <c:pt idx="874" formatCode="General">
                  <c:v>13.527131779999999</c:v>
                </c:pt>
                <c:pt idx="875" formatCode="General">
                  <c:v>13.6328125</c:v>
                </c:pt>
                <c:pt idx="876" formatCode="General">
                  <c:v>13.65625</c:v>
                </c:pt>
                <c:pt idx="877" formatCode="General">
                  <c:v>13.6640625</c:v>
                </c:pt>
                <c:pt idx="878" formatCode="General">
                  <c:v>13.671875</c:v>
                </c:pt>
                <c:pt idx="879" formatCode="General">
                  <c:v>14</c:v>
                </c:pt>
                <c:pt idx="880" formatCode="General">
                  <c:v>14.023999999999999</c:v>
                </c:pt>
                <c:pt idx="881" formatCode="General">
                  <c:v>14.260162599999999</c:v>
                </c:pt>
                <c:pt idx="882" formatCode="General">
                  <c:v>14.39344262</c:v>
                </c:pt>
                <c:pt idx="883" formatCode="General">
                  <c:v>14.39344262</c:v>
                </c:pt>
                <c:pt idx="884" formatCode="General">
                  <c:v>14.528925620000001</c:v>
                </c:pt>
                <c:pt idx="885" formatCode="General">
                  <c:v>14.545454550000001</c:v>
                </c:pt>
                <c:pt idx="886" formatCode="General">
                  <c:v>14.675000000000001</c:v>
                </c:pt>
                <c:pt idx="887" formatCode="General">
                  <c:v>14.81512605</c:v>
                </c:pt>
                <c:pt idx="888" formatCode="General">
                  <c:v>15.224137929999999</c:v>
                </c:pt>
                <c:pt idx="889" formatCode="General">
                  <c:v>15.23275862</c:v>
                </c:pt>
                <c:pt idx="890" formatCode="General">
                  <c:v>15.241379309999999</c:v>
                </c:pt>
                <c:pt idx="891" formatCode="General">
                  <c:v>15.51754386</c:v>
                </c:pt>
                <c:pt idx="892" formatCode="General">
                  <c:v>15.51754386</c:v>
                </c:pt>
                <c:pt idx="893" formatCode="General">
                  <c:v>15.65486726</c:v>
                </c:pt>
                <c:pt idx="894" formatCode="General">
                  <c:v>15.8125</c:v>
                </c:pt>
                <c:pt idx="895" formatCode="General">
                  <c:v>16.109090909999999</c:v>
                </c:pt>
                <c:pt idx="896" formatCode="General">
                  <c:v>16.11818182</c:v>
                </c:pt>
                <c:pt idx="897" formatCode="General">
                  <c:v>16.416666670000001</c:v>
                </c:pt>
                <c:pt idx="898" formatCode="General">
                  <c:v>16.416666670000001</c:v>
                </c:pt>
                <c:pt idx="899" formatCode="General">
                  <c:v>16.885714289999999</c:v>
                </c:pt>
                <c:pt idx="900" formatCode="General">
                  <c:v>17.07692308</c:v>
                </c:pt>
                <c:pt idx="901" formatCode="General">
                  <c:v>17.07692308</c:v>
                </c:pt>
                <c:pt idx="902" formatCode="General">
                  <c:v>17.09615385</c:v>
                </c:pt>
                <c:pt idx="903" formatCode="General">
                  <c:v>17.271844659999999</c:v>
                </c:pt>
                <c:pt idx="904" formatCode="General">
                  <c:v>17.441176469999998</c:v>
                </c:pt>
                <c:pt idx="905" formatCode="General">
                  <c:v>17.450980390000002</c:v>
                </c:pt>
                <c:pt idx="906" formatCode="General">
                  <c:v>17.623762379999999</c:v>
                </c:pt>
                <c:pt idx="907" formatCode="General">
                  <c:v>17.633663370000001</c:v>
                </c:pt>
                <c:pt idx="908" formatCode="General">
                  <c:v>17.82</c:v>
                </c:pt>
                <c:pt idx="909" formatCode="General">
                  <c:v>17.850000000000001</c:v>
                </c:pt>
                <c:pt idx="910" formatCode="General">
                  <c:v>17.850000000000001</c:v>
                </c:pt>
                <c:pt idx="911" formatCode="General">
                  <c:v>17.850000000000001</c:v>
                </c:pt>
                <c:pt idx="912" formatCode="General">
                  <c:v>18.234693879999998</c:v>
                </c:pt>
                <c:pt idx="913" formatCode="General">
                  <c:v>18.422680410000002</c:v>
                </c:pt>
                <c:pt idx="914" formatCode="General">
                  <c:v>18.821052630000001</c:v>
                </c:pt>
                <c:pt idx="915" formatCode="General">
                  <c:v>19.236559140000001</c:v>
                </c:pt>
                <c:pt idx="916" formatCode="General">
                  <c:v>19.68131868</c:v>
                </c:pt>
                <c:pt idx="917" formatCode="General">
                  <c:v>19.68131868</c:v>
                </c:pt>
                <c:pt idx="918" formatCode="General">
                  <c:v>19.922222219999998</c:v>
                </c:pt>
                <c:pt idx="919" formatCode="General">
                  <c:v>20.146067420000001</c:v>
                </c:pt>
                <c:pt idx="920" formatCode="General">
                  <c:v>20.179775280000001</c:v>
                </c:pt>
                <c:pt idx="921" formatCode="General">
                  <c:v>20.420454549999999</c:v>
                </c:pt>
                <c:pt idx="922" formatCode="General">
                  <c:v>20.420454549999999</c:v>
                </c:pt>
                <c:pt idx="923" formatCode="General">
                  <c:v>20.655172409999999</c:v>
                </c:pt>
                <c:pt idx="924" formatCode="General">
                  <c:v>21.152941179999999</c:v>
                </c:pt>
                <c:pt idx="925" formatCode="General">
                  <c:v>21.16470588</c:v>
                </c:pt>
                <c:pt idx="926" formatCode="General">
                  <c:v>21.16470588</c:v>
                </c:pt>
                <c:pt idx="927" formatCode="General">
                  <c:v>21.428571430000002</c:v>
                </c:pt>
                <c:pt idx="928" formatCode="General">
                  <c:v>21.428571430000002</c:v>
                </c:pt>
                <c:pt idx="929" formatCode="General">
                  <c:v>21.440476189999998</c:v>
                </c:pt>
                <c:pt idx="930" formatCode="General">
                  <c:v>21.698795180000001</c:v>
                </c:pt>
                <c:pt idx="931" formatCode="General">
                  <c:v>21.698795180000001</c:v>
                </c:pt>
                <c:pt idx="932" formatCode="General">
                  <c:v>21.698795180000001</c:v>
                </c:pt>
                <c:pt idx="933" formatCode="General">
                  <c:v>22.25925926</c:v>
                </c:pt>
                <c:pt idx="934" formatCode="General">
                  <c:v>22.27160494</c:v>
                </c:pt>
                <c:pt idx="935" formatCode="General">
                  <c:v>22.296296300000002</c:v>
                </c:pt>
                <c:pt idx="936" formatCode="General">
                  <c:v>22.6</c:v>
                </c:pt>
                <c:pt idx="937" formatCode="General">
                  <c:v>22.911392410000001</c:v>
                </c:pt>
                <c:pt idx="938" formatCode="General">
                  <c:v>22.911392410000001</c:v>
                </c:pt>
                <c:pt idx="939" formatCode="General">
                  <c:v>23.519480519999998</c:v>
                </c:pt>
                <c:pt idx="940" formatCode="General">
                  <c:v>23.84210526</c:v>
                </c:pt>
                <c:pt idx="941" formatCode="General">
                  <c:v>23.84210526</c:v>
                </c:pt>
                <c:pt idx="942" formatCode="General">
                  <c:v>24.173333329999998</c:v>
                </c:pt>
                <c:pt idx="943" formatCode="General">
                  <c:v>24.835616439999999</c:v>
                </c:pt>
                <c:pt idx="944" formatCode="General">
                  <c:v>24.849315069999999</c:v>
                </c:pt>
                <c:pt idx="945" formatCode="General">
                  <c:v>25.942857140000001</c:v>
                </c:pt>
                <c:pt idx="946" formatCode="General">
                  <c:v>25.942857140000001</c:v>
                </c:pt>
                <c:pt idx="947" formatCode="General">
                  <c:v>26.31884058</c:v>
                </c:pt>
                <c:pt idx="948" formatCode="General">
                  <c:v>26.720588240000001</c:v>
                </c:pt>
                <c:pt idx="949" formatCode="General">
                  <c:v>26.720588240000001</c:v>
                </c:pt>
                <c:pt idx="950" formatCode="General">
                  <c:v>27.119402990000001</c:v>
                </c:pt>
                <c:pt idx="951" formatCode="General">
                  <c:v>27.545454549999999</c:v>
                </c:pt>
                <c:pt idx="952" formatCode="General">
                  <c:v>27.545454549999999</c:v>
                </c:pt>
                <c:pt idx="953" formatCode="General">
                  <c:v>27.969230769999999</c:v>
                </c:pt>
                <c:pt idx="954" formatCode="General">
                  <c:v>28</c:v>
                </c:pt>
                <c:pt idx="955" formatCode="General">
                  <c:v>28.4375</c:v>
                </c:pt>
                <c:pt idx="956" formatCode="General">
                  <c:v>29.354838709999999</c:v>
                </c:pt>
                <c:pt idx="957" formatCode="General">
                  <c:v>29.370967740000001</c:v>
                </c:pt>
                <c:pt idx="958" formatCode="General">
                  <c:v>29.868852459999999</c:v>
                </c:pt>
                <c:pt idx="959" formatCode="General">
                  <c:v>29.868852459999999</c:v>
                </c:pt>
                <c:pt idx="960" formatCode="General">
                  <c:v>29.901639339999999</c:v>
                </c:pt>
                <c:pt idx="961" formatCode="General">
                  <c:v>29.918032790000002</c:v>
                </c:pt>
                <c:pt idx="962" formatCode="General">
                  <c:v>29.918032790000002</c:v>
                </c:pt>
                <c:pt idx="963" formatCode="General">
                  <c:v>29.93442623</c:v>
                </c:pt>
                <c:pt idx="964" formatCode="General">
                  <c:v>29.967213109999999</c:v>
                </c:pt>
                <c:pt idx="965" formatCode="General">
                  <c:v>29.967213109999999</c:v>
                </c:pt>
                <c:pt idx="966" formatCode="General">
                  <c:v>30.516666669999999</c:v>
                </c:pt>
                <c:pt idx="967" formatCode="General">
                  <c:v>30.516666669999999</c:v>
                </c:pt>
                <c:pt idx="968" formatCode="General">
                  <c:v>30.533333330000001</c:v>
                </c:pt>
                <c:pt idx="969" formatCode="General">
                  <c:v>30.55</c:v>
                </c:pt>
                <c:pt idx="970" formatCode="General">
                  <c:v>30.55</c:v>
                </c:pt>
                <c:pt idx="971" formatCode="General">
                  <c:v>31.084745760000001</c:v>
                </c:pt>
                <c:pt idx="972" formatCode="General">
                  <c:v>31.10169492</c:v>
                </c:pt>
                <c:pt idx="973" formatCode="General">
                  <c:v>31.10169492</c:v>
                </c:pt>
                <c:pt idx="974" formatCode="General">
                  <c:v>31.118644069999998</c:v>
                </c:pt>
                <c:pt idx="975" formatCode="General">
                  <c:v>31.118644069999998</c:v>
                </c:pt>
                <c:pt idx="976" formatCode="General">
                  <c:v>31.67241379</c:v>
                </c:pt>
                <c:pt idx="977" formatCode="General">
                  <c:v>32.263157890000002</c:v>
                </c:pt>
                <c:pt idx="978" formatCode="General">
                  <c:v>32.839285709999999</c:v>
                </c:pt>
                <c:pt idx="979" formatCode="General">
                  <c:v>32.857142860000003</c:v>
                </c:pt>
                <c:pt idx="980" formatCode="General">
                  <c:v>32.857142860000003</c:v>
                </c:pt>
                <c:pt idx="981" formatCode="General">
                  <c:v>32.857142860000003</c:v>
                </c:pt>
                <c:pt idx="982" formatCode="General">
                  <c:v>32.857142860000003</c:v>
                </c:pt>
                <c:pt idx="983" formatCode="General">
                  <c:v>33.454545449999998</c:v>
                </c:pt>
                <c:pt idx="984" formatCode="General">
                  <c:v>33.454545449999998</c:v>
                </c:pt>
                <c:pt idx="985" formatCode="General">
                  <c:v>33.454545449999998</c:v>
                </c:pt>
                <c:pt idx="986" formatCode="General">
                  <c:v>33.454545449999998</c:v>
                </c:pt>
                <c:pt idx="987" formatCode="General">
                  <c:v>34.092592590000002</c:v>
                </c:pt>
                <c:pt idx="988" formatCode="General">
                  <c:v>34.092592590000002</c:v>
                </c:pt>
                <c:pt idx="989" formatCode="General">
                  <c:v>34.73584906</c:v>
                </c:pt>
                <c:pt idx="990" formatCode="General">
                  <c:v>34.73584906</c:v>
                </c:pt>
                <c:pt idx="991" formatCode="General">
                  <c:v>35.40384615</c:v>
                </c:pt>
                <c:pt idx="992" formatCode="General">
                  <c:v>35.42307692</c:v>
                </c:pt>
                <c:pt idx="993" formatCode="General">
                  <c:v>36.117647060000003</c:v>
                </c:pt>
                <c:pt idx="994" formatCode="General">
                  <c:v>36.840000000000003</c:v>
                </c:pt>
                <c:pt idx="995" formatCode="General">
                  <c:v>37.591836729999997</c:v>
                </c:pt>
                <c:pt idx="996" formatCode="General">
                  <c:v>37.591836729999997</c:v>
                </c:pt>
                <c:pt idx="997" formatCode="General">
                  <c:v>37.6122449</c:v>
                </c:pt>
                <c:pt idx="998" formatCode="General">
                  <c:v>37.632653060000003</c:v>
                </c:pt>
                <c:pt idx="999" formatCode="General">
                  <c:v>37.653061219999998</c:v>
                </c:pt>
                <c:pt idx="1000" formatCode="General">
                  <c:v>37.653061219999998</c:v>
                </c:pt>
                <c:pt idx="1001" formatCode="General">
                  <c:v>38.4375</c:v>
                </c:pt>
                <c:pt idx="1002" formatCode="General">
                  <c:v>38.4375</c:v>
                </c:pt>
                <c:pt idx="1003" formatCode="General">
                  <c:v>38.4375</c:v>
                </c:pt>
                <c:pt idx="1004" formatCode="General">
                  <c:v>38.458333330000002</c:v>
                </c:pt>
                <c:pt idx="1005" formatCode="General">
                  <c:v>38.458333330000002</c:v>
                </c:pt>
                <c:pt idx="1006" formatCode="General">
                  <c:v>38.458333330000002</c:v>
                </c:pt>
                <c:pt idx="1007" formatCode="General">
                  <c:v>38.458333330000002</c:v>
                </c:pt>
                <c:pt idx="1008" formatCode="General">
                  <c:v>38.479166669999998</c:v>
                </c:pt>
                <c:pt idx="1009" formatCode="General">
                  <c:v>38.479166669999998</c:v>
                </c:pt>
                <c:pt idx="1010" formatCode="General">
                  <c:v>38.5</c:v>
                </c:pt>
                <c:pt idx="1011" formatCode="General">
                  <c:v>38.5</c:v>
                </c:pt>
                <c:pt idx="1012" formatCode="General">
                  <c:v>38.520833330000002</c:v>
                </c:pt>
                <c:pt idx="1013" formatCode="General">
                  <c:v>39.340425529999997</c:v>
                </c:pt>
                <c:pt idx="1014" formatCode="General">
                  <c:v>39.361702129999998</c:v>
                </c:pt>
                <c:pt idx="1015" formatCode="General">
                  <c:v>40.239130430000003</c:v>
                </c:pt>
                <c:pt idx="1016" formatCode="General">
                  <c:v>40.260869569999997</c:v>
                </c:pt>
                <c:pt idx="1017" formatCode="General">
                  <c:v>40.260869569999997</c:v>
                </c:pt>
                <c:pt idx="1018" formatCode="General">
                  <c:v>40.260869569999997</c:v>
                </c:pt>
                <c:pt idx="1019" formatCode="General">
                  <c:v>42.090909089999997</c:v>
                </c:pt>
                <c:pt idx="1020" formatCode="General">
                  <c:v>42.090909089999997</c:v>
                </c:pt>
                <c:pt idx="1021" formatCode="General">
                  <c:v>44.095238100000003</c:v>
                </c:pt>
                <c:pt idx="1022" formatCode="General">
                  <c:v>44.119047620000003</c:v>
                </c:pt>
                <c:pt idx="1023" formatCode="General">
                  <c:v>44.119047620000003</c:v>
                </c:pt>
                <c:pt idx="1024" formatCode="General">
                  <c:v>45.195121950000001</c:v>
                </c:pt>
                <c:pt idx="1025" formatCode="General">
                  <c:v>45.195121950000001</c:v>
                </c:pt>
                <c:pt idx="1026" formatCode="General">
                  <c:v>45.195121950000001</c:v>
                </c:pt>
                <c:pt idx="1027" formatCode="General">
                  <c:v>45.195121950000001</c:v>
                </c:pt>
                <c:pt idx="1028" formatCode="General">
                  <c:v>45.195121950000001</c:v>
                </c:pt>
                <c:pt idx="1029" formatCode="General">
                  <c:v>45.195121950000001</c:v>
                </c:pt>
                <c:pt idx="1030" formatCode="General">
                  <c:v>46.325000000000003</c:v>
                </c:pt>
                <c:pt idx="1031" formatCode="General">
                  <c:v>46.325000000000003</c:v>
                </c:pt>
                <c:pt idx="1032" formatCode="General">
                  <c:v>48.763157890000002</c:v>
                </c:pt>
                <c:pt idx="1033" formatCode="General">
                  <c:v>50.081081079999997</c:v>
                </c:pt>
                <c:pt idx="1034" formatCode="General">
                  <c:v>50.108108110000003</c:v>
                </c:pt>
                <c:pt idx="1035" formatCode="General">
                  <c:v>50.108108110000003</c:v>
                </c:pt>
                <c:pt idx="1036" formatCode="General">
                  <c:v>50.135135140000003</c:v>
                </c:pt>
                <c:pt idx="1037" formatCode="General">
                  <c:v>53</c:v>
                </c:pt>
                <c:pt idx="1038" formatCode="General">
                  <c:v>53</c:v>
                </c:pt>
                <c:pt idx="1039" formatCode="General">
                  <c:v>53</c:v>
                </c:pt>
                <c:pt idx="1040" formatCode="General">
                  <c:v>53.057142859999999</c:v>
                </c:pt>
                <c:pt idx="1041" formatCode="General">
                  <c:v>53.057142859999999</c:v>
                </c:pt>
                <c:pt idx="1042" formatCode="General">
                  <c:v>53.114285709999997</c:v>
                </c:pt>
                <c:pt idx="1043" formatCode="General">
                  <c:v>53.114285709999997</c:v>
                </c:pt>
                <c:pt idx="1044" formatCode="General">
                  <c:v>53.114285709999997</c:v>
                </c:pt>
                <c:pt idx="1045" formatCode="General">
                  <c:v>53.142857139999997</c:v>
                </c:pt>
                <c:pt idx="1046" formatCode="General">
                  <c:v>53.142857139999997</c:v>
                </c:pt>
                <c:pt idx="1047" formatCode="General">
                  <c:v>54.705882350000003</c:v>
                </c:pt>
                <c:pt idx="1048" formatCode="General">
                  <c:v>56.363636360000001</c:v>
                </c:pt>
                <c:pt idx="1049" formatCode="General">
                  <c:v>56.363636360000001</c:v>
                </c:pt>
                <c:pt idx="1050" formatCode="General">
                  <c:v>56.363636360000001</c:v>
                </c:pt>
                <c:pt idx="1051" formatCode="General">
                  <c:v>56.39393939</c:v>
                </c:pt>
                <c:pt idx="1052" formatCode="General">
                  <c:v>56.39393939</c:v>
                </c:pt>
                <c:pt idx="1053" formatCode="General">
                  <c:v>56.454545449999998</c:v>
                </c:pt>
                <c:pt idx="1054" formatCode="General">
                  <c:v>56.484848479999997</c:v>
                </c:pt>
                <c:pt idx="1055" formatCode="General">
                  <c:v>58.25</c:v>
                </c:pt>
                <c:pt idx="1056" formatCode="General">
                  <c:v>58.25</c:v>
                </c:pt>
                <c:pt idx="1057" formatCode="General">
                  <c:v>58.25</c:v>
                </c:pt>
                <c:pt idx="1058" formatCode="General">
                  <c:v>58.3125</c:v>
                </c:pt>
                <c:pt idx="1059" formatCode="General">
                  <c:v>58.3125</c:v>
                </c:pt>
                <c:pt idx="1060" formatCode="General">
                  <c:v>58.3125</c:v>
                </c:pt>
                <c:pt idx="1061" formatCode="General">
                  <c:v>58.3125</c:v>
                </c:pt>
                <c:pt idx="1062" formatCode="General">
                  <c:v>60.193548389999997</c:v>
                </c:pt>
                <c:pt idx="1063" formatCode="General">
                  <c:v>60.193548389999997</c:v>
                </c:pt>
                <c:pt idx="1064" formatCode="General">
                  <c:v>60.193548389999997</c:v>
                </c:pt>
                <c:pt idx="1065" formatCode="General">
                  <c:v>60.193548389999997</c:v>
                </c:pt>
                <c:pt idx="1066" formatCode="General">
                  <c:v>60.193548389999997</c:v>
                </c:pt>
                <c:pt idx="1067" formatCode="General">
                  <c:v>60.193548389999997</c:v>
                </c:pt>
                <c:pt idx="1068" formatCode="General">
                  <c:v>62.233333330000001</c:v>
                </c:pt>
                <c:pt idx="1069" formatCode="General">
                  <c:v>62.266666669999999</c:v>
                </c:pt>
                <c:pt idx="1070" formatCode="General">
                  <c:v>62.266666669999999</c:v>
                </c:pt>
                <c:pt idx="1071" formatCode="General">
                  <c:v>62.266666669999999</c:v>
                </c:pt>
                <c:pt idx="1072" formatCode="General">
                  <c:v>62.266666669999999</c:v>
                </c:pt>
                <c:pt idx="1073" formatCode="General">
                  <c:v>62.266666669999999</c:v>
                </c:pt>
                <c:pt idx="1074" formatCode="General">
                  <c:v>62.266666669999999</c:v>
                </c:pt>
                <c:pt idx="1075" formatCode="General">
                  <c:v>62.266666669999999</c:v>
                </c:pt>
                <c:pt idx="1076" formatCode="General">
                  <c:v>62.3</c:v>
                </c:pt>
                <c:pt idx="1077" formatCode="General">
                  <c:v>64.448275859999995</c:v>
                </c:pt>
                <c:pt idx="1078" formatCode="General">
                  <c:v>64.448275859999995</c:v>
                </c:pt>
                <c:pt idx="1079" formatCode="General">
                  <c:v>64.448275859999995</c:v>
                </c:pt>
                <c:pt idx="1080" formatCode="General">
                  <c:v>66.75</c:v>
                </c:pt>
                <c:pt idx="1081" formatCode="General">
                  <c:v>66.75</c:v>
                </c:pt>
                <c:pt idx="1082" formatCode="General">
                  <c:v>66.75</c:v>
                </c:pt>
                <c:pt idx="1083" formatCode="General">
                  <c:v>69.259259259999993</c:v>
                </c:pt>
                <c:pt idx="1084" formatCode="General">
                  <c:v>71.92307692</c:v>
                </c:pt>
                <c:pt idx="1085" formatCode="General">
                  <c:v>74.8</c:v>
                </c:pt>
                <c:pt idx="1086" formatCode="General">
                  <c:v>74.8</c:v>
                </c:pt>
                <c:pt idx="1087" formatCode="General">
                  <c:v>74.8</c:v>
                </c:pt>
                <c:pt idx="1088" formatCode="General">
                  <c:v>74.8</c:v>
                </c:pt>
                <c:pt idx="1089" formatCode="General">
                  <c:v>77.958333330000002</c:v>
                </c:pt>
                <c:pt idx="1090" formatCode="General">
                  <c:v>77.958333330000002</c:v>
                </c:pt>
                <c:pt idx="1091" formatCode="General">
                  <c:v>77.958333330000002</c:v>
                </c:pt>
                <c:pt idx="1092" formatCode="General">
                  <c:v>77.958333330000002</c:v>
                </c:pt>
                <c:pt idx="1093" formatCode="General">
                  <c:v>77.958333330000002</c:v>
                </c:pt>
                <c:pt idx="1094" formatCode="General">
                  <c:v>77.958333330000002</c:v>
                </c:pt>
                <c:pt idx="1095" formatCode="General">
                  <c:v>77.958333330000002</c:v>
                </c:pt>
                <c:pt idx="1096" formatCode="General">
                  <c:v>77.958333330000002</c:v>
                </c:pt>
                <c:pt idx="1097" formatCode="General">
                  <c:v>77.958333330000002</c:v>
                </c:pt>
                <c:pt idx="1098" formatCode="General">
                  <c:v>81.391304349999999</c:v>
                </c:pt>
                <c:pt idx="1099" formatCode="General">
                  <c:v>81.391304349999999</c:v>
                </c:pt>
                <c:pt idx="1100" formatCode="General">
                  <c:v>81.391304349999999</c:v>
                </c:pt>
                <c:pt idx="1101" formatCode="General">
                  <c:v>81.434782609999999</c:v>
                </c:pt>
                <c:pt idx="1102" formatCode="General">
                  <c:v>81.434782609999999</c:v>
                </c:pt>
                <c:pt idx="1103" formatCode="General">
                  <c:v>81.434782609999999</c:v>
                </c:pt>
                <c:pt idx="1104" formatCode="General">
                  <c:v>81.47826087</c:v>
                </c:pt>
                <c:pt idx="1105" formatCode="General">
                  <c:v>81.52173913</c:v>
                </c:pt>
                <c:pt idx="1106" formatCode="General">
                  <c:v>81.565217390000001</c:v>
                </c:pt>
                <c:pt idx="1107" formatCode="General">
                  <c:v>85.272727270000004</c:v>
                </c:pt>
                <c:pt idx="1108" formatCode="General">
                  <c:v>85.272727270000004</c:v>
                </c:pt>
                <c:pt idx="1109" formatCode="General">
                  <c:v>85.272727270000004</c:v>
                </c:pt>
                <c:pt idx="1110" formatCode="General">
                  <c:v>85.318181820000007</c:v>
                </c:pt>
                <c:pt idx="1111" formatCode="General">
                  <c:v>85.318181820000007</c:v>
                </c:pt>
                <c:pt idx="1112" formatCode="General">
                  <c:v>85.318181820000007</c:v>
                </c:pt>
                <c:pt idx="1113" formatCode="General">
                  <c:v>85.318181820000007</c:v>
                </c:pt>
                <c:pt idx="1114" formatCode="General">
                  <c:v>85.318181820000007</c:v>
                </c:pt>
                <c:pt idx="1115" formatCode="General">
                  <c:v>85.318181820000007</c:v>
                </c:pt>
                <c:pt idx="1116" formatCode="General">
                  <c:v>85.318181820000007</c:v>
                </c:pt>
                <c:pt idx="1117" formatCode="General">
                  <c:v>85.318181820000007</c:v>
                </c:pt>
                <c:pt idx="1118" formatCode="General">
                  <c:v>85.318181820000007</c:v>
                </c:pt>
                <c:pt idx="1119" formatCode="General">
                  <c:v>85.363636360000001</c:v>
                </c:pt>
                <c:pt idx="1120" formatCode="General">
                  <c:v>85.363636360000001</c:v>
                </c:pt>
                <c:pt idx="1121" formatCode="General">
                  <c:v>85.363636360000001</c:v>
                </c:pt>
                <c:pt idx="1122" formatCode="General">
                  <c:v>85.363636360000001</c:v>
                </c:pt>
                <c:pt idx="1123" formatCode="General">
                  <c:v>85.363636360000001</c:v>
                </c:pt>
                <c:pt idx="1124" formatCode="General">
                  <c:v>85.363636360000001</c:v>
                </c:pt>
                <c:pt idx="1125" formatCode="General">
                  <c:v>85.363636360000001</c:v>
                </c:pt>
                <c:pt idx="1126" formatCode="General">
                  <c:v>85.363636360000001</c:v>
                </c:pt>
                <c:pt idx="1127" formatCode="General">
                  <c:v>85.363636360000001</c:v>
                </c:pt>
                <c:pt idx="1128" formatCode="General">
                  <c:v>85.409090910000003</c:v>
                </c:pt>
                <c:pt idx="1129" formatCode="General">
                  <c:v>85.409090910000003</c:v>
                </c:pt>
                <c:pt idx="1130" formatCode="General">
                  <c:v>85.409090910000003</c:v>
                </c:pt>
                <c:pt idx="1131" formatCode="General">
                  <c:v>89.47619048</c:v>
                </c:pt>
                <c:pt idx="1132" formatCode="General">
                  <c:v>89.47619048</c:v>
                </c:pt>
                <c:pt idx="1133" formatCode="General">
                  <c:v>89.47619048</c:v>
                </c:pt>
                <c:pt idx="1134" formatCode="General">
                  <c:v>89.47619048</c:v>
                </c:pt>
                <c:pt idx="1135" formatCode="General">
                  <c:v>89.47619048</c:v>
                </c:pt>
                <c:pt idx="1136" formatCode="General">
                  <c:v>89.47619048</c:v>
                </c:pt>
                <c:pt idx="1137" formatCode="General">
                  <c:v>89.47619048</c:v>
                </c:pt>
                <c:pt idx="1138" formatCode="General">
                  <c:v>93.95</c:v>
                </c:pt>
                <c:pt idx="1139" formatCode="General">
                  <c:v>93.95</c:v>
                </c:pt>
                <c:pt idx="1140" formatCode="General">
                  <c:v>93.95</c:v>
                </c:pt>
                <c:pt idx="1141" formatCode="General">
                  <c:v>98.894736839999993</c:v>
                </c:pt>
                <c:pt idx="1142" formatCode="General">
                  <c:v>98.894736839999993</c:v>
                </c:pt>
                <c:pt idx="1143" formatCode="General">
                  <c:v>98.894736839999993</c:v>
                </c:pt>
                <c:pt idx="1144" formatCode="General">
                  <c:v>98.894736839999993</c:v>
                </c:pt>
                <c:pt idx="1145" formatCode="General">
                  <c:v>98.894736839999993</c:v>
                </c:pt>
                <c:pt idx="1146" formatCode="General">
                  <c:v>98.894736839999993</c:v>
                </c:pt>
                <c:pt idx="1147" formatCode="General">
                  <c:v>98.894736839999993</c:v>
                </c:pt>
                <c:pt idx="1148" formatCode="General">
                  <c:v>104.3888889</c:v>
                </c:pt>
                <c:pt idx="1149" formatCode="General">
                  <c:v>110.52941180000001</c:v>
                </c:pt>
                <c:pt idx="1150" formatCode="General">
                  <c:v>110.52941180000001</c:v>
                </c:pt>
                <c:pt idx="1151" formatCode="General">
                  <c:v>110.52941180000001</c:v>
                </c:pt>
                <c:pt idx="1152" formatCode="General">
                  <c:v>110.58823529999999</c:v>
                </c:pt>
                <c:pt idx="1153" formatCode="General">
                  <c:v>110.58823529999999</c:v>
                </c:pt>
                <c:pt idx="1154" formatCode="General">
                  <c:v>110.58823529999999</c:v>
                </c:pt>
                <c:pt idx="1155" formatCode="General">
                  <c:v>110.58823529999999</c:v>
                </c:pt>
                <c:pt idx="1156" formatCode="General">
                  <c:v>110.58823529999999</c:v>
                </c:pt>
                <c:pt idx="1157" formatCode="General">
                  <c:v>110.58823529999999</c:v>
                </c:pt>
                <c:pt idx="1158" formatCode="General">
                  <c:v>110.58823529999999</c:v>
                </c:pt>
                <c:pt idx="1159" formatCode="General">
                  <c:v>110.6470588</c:v>
                </c:pt>
                <c:pt idx="1160" formatCode="General">
                  <c:v>110.6470588</c:v>
                </c:pt>
                <c:pt idx="1161" formatCode="General">
                  <c:v>110.6470588</c:v>
                </c:pt>
                <c:pt idx="1162" formatCode="General">
                  <c:v>117.625</c:v>
                </c:pt>
                <c:pt idx="1163" formatCode="General">
                  <c:v>117.625</c:v>
                </c:pt>
                <c:pt idx="1164" formatCode="General">
                  <c:v>117.625</c:v>
                </c:pt>
                <c:pt idx="1165" formatCode="General">
                  <c:v>117.625</c:v>
                </c:pt>
                <c:pt idx="1166" formatCode="General">
                  <c:v>117.625</c:v>
                </c:pt>
                <c:pt idx="1167" formatCode="General">
                  <c:v>117.625</c:v>
                </c:pt>
                <c:pt idx="1168" formatCode="General">
                  <c:v>117.625</c:v>
                </c:pt>
                <c:pt idx="1169" formatCode="General">
                  <c:v>117.6875</c:v>
                </c:pt>
                <c:pt idx="1170" formatCode="General">
                  <c:v>117.75</c:v>
                </c:pt>
                <c:pt idx="1171" formatCode="General">
                  <c:v>117.75</c:v>
                </c:pt>
                <c:pt idx="1172" formatCode="General">
                  <c:v>125.6</c:v>
                </c:pt>
                <c:pt idx="1173" formatCode="General">
                  <c:v>125.6</c:v>
                </c:pt>
                <c:pt idx="1174" formatCode="General">
                  <c:v>125.6</c:v>
                </c:pt>
                <c:pt idx="1175" formatCode="General">
                  <c:v>125.6</c:v>
                </c:pt>
                <c:pt idx="1176" formatCode="General">
                  <c:v>125.6</c:v>
                </c:pt>
                <c:pt idx="1177" formatCode="General">
                  <c:v>125.6</c:v>
                </c:pt>
                <c:pt idx="1178" formatCode="General">
                  <c:v>134.57142859999999</c:v>
                </c:pt>
                <c:pt idx="1179" formatCode="General">
                  <c:v>134.57142859999999</c:v>
                </c:pt>
                <c:pt idx="1180" formatCode="General">
                  <c:v>134.57142859999999</c:v>
                </c:pt>
                <c:pt idx="1181" formatCode="General">
                  <c:v>134.57142859999999</c:v>
                </c:pt>
                <c:pt idx="1182" formatCode="General">
                  <c:v>134.57142859999999</c:v>
                </c:pt>
                <c:pt idx="1183" formatCode="General">
                  <c:v>134.64285709999999</c:v>
                </c:pt>
                <c:pt idx="1184" formatCode="General">
                  <c:v>134.64285709999999</c:v>
                </c:pt>
                <c:pt idx="1185" formatCode="General">
                  <c:v>134.64285709999999</c:v>
                </c:pt>
                <c:pt idx="1186" formatCode="General">
                  <c:v>134.64285709999999</c:v>
                </c:pt>
                <c:pt idx="1187" formatCode="General">
                  <c:v>134.64285709999999</c:v>
                </c:pt>
                <c:pt idx="1188" formatCode="General">
                  <c:v>134.64285709999999</c:v>
                </c:pt>
                <c:pt idx="1189" formatCode="General">
                  <c:v>134.64285709999999</c:v>
                </c:pt>
                <c:pt idx="1190" formatCode="General">
                  <c:v>134.64285709999999</c:v>
                </c:pt>
                <c:pt idx="1191" formatCode="General">
                  <c:v>134.64285709999999</c:v>
                </c:pt>
                <c:pt idx="1192" formatCode="General">
                  <c:v>134.64285709999999</c:v>
                </c:pt>
                <c:pt idx="1193" formatCode="General">
                  <c:v>134.7142857</c:v>
                </c:pt>
                <c:pt idx="1194" formatCode="General">
                  <c:v>134.7142857</c:v>
                </c:pt>
                <c:pt idx="1195" formatCode="General">
                  <c:v>145.07692309999999</c:v>
                </c:pt>
                <c:pt idx="1196" formatCode="General">
                  <c:v>145.07692309999999</c:v>
                </c:pt>
                <c:pt idx="1197" formatCode="General">
                  <c:v>145.07692309999999</c:v>
                </c:pt>
                <c:pt idx="1198" formatCode="General">
                  <c:v>145.07692309999999</c:v>
                </c:pt>
                <c:pt idx="1199" formatCode="General">
                  <c:v>145.1538462</c:v>
                </c:pt>
                <c:pt idx="1200" formatCode="General">
                  <c:v>145.1538462</c:v>
                </c:pt>
                <c:pt idx="1201" formatCode="General">
                  <c:v>145.1538462</c:v>
                </c:pt>
                <c:pt idx="1202" formatCode="General">
                  <c:v>157.25</c:v>
                </c:pt>
                <c:pt idx="1203" formatCode="General">
                  <c:v>171.54545450000001</c:v>
                </c:pt>
                <c:pt idx="1204" formatCode="General">
                  <c:v>171.54545450000001</c:v>
                </c:pt>
                <c:pt idx="1205" formatCode="General">
                  <c:v>171.54545450000001</c:v>
                </c:pt>
                <c:pt idx="1206" formatCode="General">
                  <c:v>171.54545450000001</c:v>
                </c:pt>
                <c:pt idx="1207" formatCode="General">
                  <c:v>171.54545450000001</c:v>
                </c:pt>
                <c:pt idx="1208" formatCode="General">
                  <c:v>171.54545450000001</c:v>
                </c:pt>
                <c:pt idx="1209" formatCode="General">
                  <c:v>171.54545450000001</c:v>
                </c:pt>
                <c:pt idx="1210" formatCode="General">
                  <c:v>171.54545450000001</c:v>
                </c:pt>
                <c:pt idx="1211" formatCode="General">
                  <c:v>171.54545450000001</c:v>
                </c:pt>
                <c:pt idx="1212" formatCode="General">
                  <c:v>171.54545450000001</c:v>
                </c:pt>
                <c:pt idx="1213" formatCode="General">
                  <c:v>171.54545450000001</c:v>
                </c:pt>
                <c:pt idx="1214" formatCode="General">
                  <c:v>171.54545450000001</c:v>
                </c:pt>
                <c:pt idx="1215" formatCode="General">
                  <c:v>171.54545450000001</c:v>
                </c:pt>
                <c:pt idx="1216" formatCode="General">
                  <c:v>171.63636360000001</c:v>
                </c:pt>
                <c:pt idx="1217" formatCode="General">
                  <c:v>171.63636360000001</c:v>
                </c:pt>
                <c:pt idx="1218" formatCode="General">
                  <c:v>171.63636360000001</c:v>
                </c:pt>
                <c:pt idx="1219" formatCode="General">
                  <c:v>171.63636360000001</c:v>
                </c:pt>
                <c:pt idx="1220" formatCode="General">
                  <c:v>171.63636360000001</c:v>
                </c:pt>
                <c:pt idx="1221" formatCode="General">
                  <c:v>171.63636360000001</c:v>
                </c:pt>
                <c:pt idx="1222" formatCode="General">
                  <c:v>171.63636360000001</c:v>
                </c:pt>
                <c:pt idx="1223" formatCode="General">
                  <c:v>171.72727269999999</c:v>
                </c:pt>
                <c:pt idx="1224" formatCode="General">
                  <c:v>171.81818179999999</c:v>
                </c:pt>
                <c:pt idx="1225" formatCode="General">
                  <c:v>171.81818179999999</c:v>
                </c:pt>
                <c:pt idx="1226" formatCode="General">
                  <c:v>171.81818179999999</c:v>
                </c:pt>
                <c:pt idx="1227" formatCode="General">
                  <c:v>171.81818179999999</c:v>
                </c:pt>
                <c:pt idx="1228" formatCode="General">
                  <c:v>189</c:v>
                </c:pt>
                <c:pt idx="1229" formatCode="General">
                  <c:v>189</c:v>
                </c:pt>
                <c:pt idx="1230" formatCode="General">
                  <c:v>189</c:v>
                </c:pt>
                <c:pt idx="1231" formatCode="General">
                  <c:v>189</c:v>
                </c:pt>
                <c:pt idx="1232" formatCode="General">
                  <c:v>210</c:v>
                </c:pt>
                <c:pt idx="1233" formatCode="General">
                  <c:v>210</c:v>
                </c:pt>
                <c:pt idx="1234" formatCode="General">
                  <c:v>210</c:v>
                </c:pt>
                <c:pt idx="1235" formatCode="General">
                  <c:v>210</c:v>
                </c:pt>
                <c:pt idx="1236" formatCode="General">
                  <c:v>210</c:v>
                </c:pt>
                <c:pt idx="1237" formatCode="General">
                  <c:v>210</c:v>
                </c:pt>
                <c:pt idx="1238" formatCode="General">
                  <c:v>210</c:v>
                </c:pt>
                <c:pt idx="1239" formatCode="General">
                  <c:v>210</c:v>
                </c:pt>
                <c:pt idx="1240" formatCode="General">
                  <c:v>210</c:v>
                </c:pt>
                <c:pt idx="1241" formatCode="General">
                  <c:v>210</c:v>
                </c:pt>
                <c:pt idx="1242" formatCode="General">
                  <c:v>210</c:v>
                </c:pt>
                <c:pt idx="1243" formatCode="General">
                  <c:v>210</c:v>
                </c:pt>
                <c:pt idx="1244" formatCode="General">
                  <c:v>210</c:v>
                </c:pt>
                <c:pt idx="1245" formatCode="General">
                  <c:v>210</c:v>
                </c:pt>
                <c:pt idx="1246" formatCode="General">
                  <c:v>210</c:v>
                </c:pt>
                <c:pt idx="1247" formatCode="General">
                  <c:v>210</c:v>
                </c:pt>
                <c:pt idx="1248" formatCode="General">
                  <c:v>210</c:v>
                </c:pt>
                <c:pt idx="1249" formatCode="General">
                  <c:v>236.375</c:v>
                </c:pt>
                <c:pt idx="1250" formatCode="General">
                  <c:v>236.375</c:v>
                </c:pt>
                <c:pt idx="1251" formatCode="General">
                  <c:v>236.375</c:v>
                </c:pt>
                <c:pt idx="1252" formatCode="General">
                  <c:v>236.375</c:v>
                </c:pt>
                <c:pt idx="1253" formatCode="General">
                  <c:v>236.5</c:v>
                </c:pt>
                <c:pt idx="1254" formatCode="General">
                  <c:v>236.5</c:v>
                </c:pt>
                <c:pt idx="1255" formatCode="General">
                  <c:v>236.5</c:v>
                </c:pt>
                <c:pt idx="1256" formatCode="General">
                  <c:v>236.5</c:v>
                </c:pt>
                <c:pt idx="1257" formatCode="General">
                  <c:v>236.5</c:v>
                </c:pt>
                <c:pt idx="1258" formatCode="General">
                  <c:v>236.5</c:v>
                </c:pt>
                <c:pt idx="1259" formatCode="General">
                  <c:v>236.5</c:v>
                </c:pt>
                <c:pt idx="1260" formatCode="General">
                  <c:v>236.5</c:v>
                </c:pt>
                <c:pt idx="1261" formatCode="General">
                  <c:v>236.5</c:v>
                </c:pt>
                <c:pt idx="1262" formatCode="General">
                  <c:v>236.5</c:v>
                </c:pt>
                <c:pt idx="1263" formatCode="General">
                  <c:v>236.5</c:v>
                </c:pt>
                <c:pt idx="1264" formatCode="General">
                  <c:v>236.5</c:v>
                </c:pt>
                <c:pt idx="1265" formatCode="General">
                  <c:v>236.5</c:v>
                </c:pt>
                <c:pt idx="1266" formatCode="General">
                  <c:v>236.5</c:v>
                </c:pt>
                <c:pt idx="1267" formatCode="General">
                  <c:v>236.5</c:v>
                </c:pt>
                <c:pt idx="1268" formatCode="General">
                  <c:v>236.5</c:v>
                </c:pt>
                <c:pt idx="1269" formatCode="General">
                  <c:v>236.5</c:v>
                </c:pt>
                <c:pt idx="1270" formatCode="General">
                  <c:v>236.625</c:v>
                </c:pt>
                <c:pt idx="1271" formatCode="General">
                  <c:v>236.625</c:v>
                </c:pt>
                <c:pt idx="1272" formatCode="General">
                  <c:v>236.625</c:v>
                </c:pt>
                <c:pt idx="1273" formatCode="General">
                  <c:v>236.625</c:v>
                </c:pt>
                <c:pt idx="1274" formatCode="General">
                  <c:v>236.625</c:v>
                </c:pt>
                <c:pt idx="1275" formatCode="General">
                  <c:v>236.625</c:v>
                </c:pt>
                <c:pt idx="1276" formatCode="General">
                  <c:v>236.625</c:v>
                </c:pt>
                <c:pt idx="1277" formatCode="General">
                  <c:v>236.625</c:v>
                </c:pt>
                <c:pt idx="1278" formatCode="General">
                  <c:v>236.625</c:v>
                </c:pt>
                <c:pt idx="1279" formatCode="General">
                  <c:v>236.625</c:v>
                </c:pt>
                <c:pt idx="1280" formatCode="General">
                  <c:v>236.625</c:v>
                </c:pt>
                <c:pt idx="1281" formatCode="General">
                  <c:v>236.625</c:v>
                </c:pt>
                <c:pt idx="1282" formatCode="General">
                  <c:v>236.625</c:v>
                </c:pt>
                <c:pt idx="1283" formatCode="General">
                  <c:v>236.625</c:v>
                </c:pt>
                <c:pt idx="1284" formatCode="General">
                  <c:v>236.625</c:v>
                </c:pt>
                <c:pt idx="1285" formatCode="General">
                  <c:v>236.625</c:v>
                </c:pt>
                <c:pt idx="1286" formatCode="General">
                  <c:v>236.625</c:v>
                </c:pt>
                <c:pt idx="1287" formatCode="General">
                  <c:v>236.625</c:v>
                </c:pt>
                <c:pt idx="1288" formatCode="General">
                  <c:v>236.625</c:v>
                </c:pt>
                <c:pt idx="1289" formatCode="General">
                  <c:v>236.625</c:v>
                </c:pt>
                <c:pt idx="1290" formatCode="General">
                  <c:v>236.625</c:v>
                </c:pt>
                <c:pt idx="1291" formatCode="General">
                  <c:v>236.625</c:v>
                </c:pt>
                <c:pt idx="1292" formatCode="General">
                  <c:v>236.625</c:v>
                </c:pt>
                <c:pt idx="1293" formatCode="General">
                  <c:v>236.625</c:v>
                </c:pt>
                <c:pt idx="1294" formatCode="General">
                  <c:v>236.625</c:v>
                </c:pt>
                <c:pt idx="1295" formatCode="General">
                  <c:v>236.625</c:v>
                </c:pt>
                <c:pt idx="1296" formatCode="General">
                  <c:v>236.625</c:v>
                </c:pt>
                <c:pt idx="1297" formatCode="General">
                  <c:v>236.625</c:v>
                </c:pt>
                <c:pt idx="1298" formatCode="General">
                  <c:v>236.625</c:v>
                </c:pt>
                <c:pt idx="1299" formatCode="General">
                  <c:v>236.625</c:v>
                </c:pt>
                <c:pt idx="1300" formatCode="General">
                  <c:v>236.625</c:v>
                </c:pt>
                <c:pt idx="1301" formatCode="General">
                  <c:v>236.625</c:v>
                </c:pt>
                <c:pt idx="1302" formatCode="General">
                  <c:v>236.625</c:v>
                </c:pt>
                <c:pt idx="1303" formatCode="General">
                  <c:v>236.625</c:v>
                </c:pt>
                <c:pt idx="1304" formatCode="General">
                  <c:v>236.625</c:v>
                </c:pt>
                <c:pt idx="1305" formatCode="General">
                  <c:v>236.625</c:v>
                </c:pt>
                <c:pt idx="1306" formatCode="General">
                  <c:v>236.625</c:v>
                </c:pt>
                <c:pt idx="1307" formatCode="General">
                  <c:v>236.625</c:v>
                </c:pt>
                <c:pt idx="1308" formatCode="General">
                  <c:v>236.625</c:v>
                </c:pt>
                <c:pt idx="1309" formatCode="General">
                  <c:v>236.625</c:v>
                </c:pt>
                <c:pt idx="1310" formatCode="General">
                  <c:v>236.625</c:v>
                </c:pt>
                <c:pt idx="1311" formatCode="General">
                  <c:v>236.625</c:v>
                </c:pt>
                <c:pt idx="1312" formatCode="General">
                  <c:v>236.625</c:v>
                </c:pt>
                <c:pt idx="1313" formatCode="General">
                  <c:v>236.625</c:v>
                </c:pt>
                <c:pt idx="1314" formatCode="General">
                  <c:v>236.625</c:v>
                </c:pt>
                <c:pt idx="1315" formatCode="General">
                  <c:v>236.625</c:v>
                </c:pt>
                <c:pt idx="1316" formatCode="General">
                  <c:v>236.625</c:v>
                </c:pt>
                <c:pt idx="1317" formatCode="General">
                  <c:v>236.625</c:v>
                </c:pt>
                <c:pt idx="1318" formatCode="General">
                  <c:v>236.625</c:v>
                </c:pt>
                <c:pt idx="1319" formatCode="General">
                  <c:v>236.625</c:v>
                </c:pt>
                <c:pt idx="1320" formatCode="General">
                  <c:v>236.625</c:v>
                </c:pt>
                <c:pt idx="1321" formatCode="General">
                  <c:v>236.625</c:v>
                </c:pt>
                <c:pt idx="1322" formatCode="General">
                  <c:v>236.625</c:v>
                </c:pt>
                <c:pt idx="1323" formatCode="General">
                  <c:v>236.625</c:v>
                </c:pt>
                <c:pt idx="1324" formatCode="General">
                  <c:v>236.625</c:v>
                </c:pt>
                <c:pt idx="1325" formatCode="General">
                  <c:v>236.625</c:v>
                </c:pt>
                <c:pt idx="1326" formatCode="General">
                  <c:v>236.625</c:v>
                </c:pt>
                <c:pt idx="1327" formatCode="General">
                  <c:v>236.625</c:v>
                </c:pt>
                <c:pt idx="1328" formatCode="General">
                  <c:v>236.625</c:v>
                </c:pt>
                <c:pt idx="1329" formatCode="General">
                  <c:v>236.625</c:v>
                </c:pt>
                <c:pt idx="1330" formatCode="General">
                  <c:v>236.625</c:v>
                </c:pt>
                <c:pt idx="1331" formatCode="General">
                  <c:v>236.625</c:v>
                </c:pt>
                <c:pt idx="1332" formatCode="General">
                  <c:v>236.625</c:v>
                </c:pt>
                <c:pt idx="1333" formatCode="General">
                  <c:v>236.625</c:v>
                </c:pt>
                <c:pt idx="1334" formatCode="General">
                  <c:v>236.625</c:v>
                </c:pt>
                <c:pt idx="1335" formatCode="General">
                  <c:v>236.625</c:v>
                </c:pt>
                <c:pt idx="1336" formatCode="General">
                  <c:v>236.625</c:v>
                </c:pt>
                <c:pt idx="1337" formatCode="General">
                  <c:v>236.625</c:v>
                </c:pt>
                <c:pt idx="1338" formatCode="General">
                  <c:v>236.625</c:v>
                </c:pt>
                <c:pt idx="1339" formatCode="General">
                  <c:v>236.625</c:v>
                </c:pt>
                <c:pt idx="1340" formatCode="General">
                  <c:v>236.625</c:v>
                </c:pt>
                <c:pt idx="1341" formatCode="General">
                  <c:v>236.625</c:v>
                </c:pt>
                <c:pt idx="1342" formatCode="General">
                  <c:v>236.625</c:v>
                </c:pt>
                <c:pt idx="1343" formatCode="General">
                  <c:v>236.625</c:v>
                </c:pt>
                <c:pt idx="1344" formatCode="General">
                  <c:v>236.625</c:v>
                </c:pt>
                <c:pt idx="1345" formatCode="General">
                  <c:v>236.625</c:v>
                </c:pt>
                <c:pt idx="1346" formatCode="General">
                  <c:v>236.625</c:v>
                </c:pt>
                <c:pt idx="1347" formatCode="General">
                  <c:v>236.625</c:v>
                </c:pt>
                <c:pt idx="1348" formatCode="General">
                  <c:v>236.625</c:v>
                </c:pt>
                <c:pt idx="1349" formatCode="General">
                  <c:v>236.625</c:v>
                </c:pt>
                <c:pt idx="1350" formatCode="General">
                  <c:v>236.625</c:v>
                </c:pt>
                <c:pt idx="1351" formatCode="General">
                  <c:v>236.625</c:v>
                </c:pt>
                <c:pt idx="1352" formatCode="General">
                  <c:v>270.42857140000001</c:v>
                </c:pt>
                <c:pt idx="1353" formatCode="General">
                  <c:v>270.42857140000001</c:v>
                </c:pt>
                <c:pt idx="1354" formatCode="General">
                  <c:v>270.42857140000001</c:v>
                </c:pt>
                <c:pt idx="1355" formatCode="General">
                  <c:v>270.42857140000001</c:v>
                </c:pt>
                <c:pt idx="1356" formatCode="General">
                  <c:v>270.42857140000001</c:v>
                </c:pt>
                <c:pt idx="1357" formatCode="General">
                  <c:v>270.42857140000001</c:v>
                </c:pt>
                <c:pt idx="1358" formatCode="General">
                  <c:v>270.42857140000001</c:v>
                </c:pt>
                <c:pt idx="1359" formatCode="General">
                  <c:v>270.42857140000001</c:v>
                </c:pt>
                <c:pt idx="1360" formatCode="General">
                  <c:v>270.42857140000001</c:v>
                </c:pt>
                <c:pt idx="1361" formatCode="General">
                  <c:v>270.42857140000001</c:v>
                </c:pt>
                <c:pt idx="1362" formatCode="General">
                  <c:v>270.42857140000001</c:v>
                </c:pt>
                <c:pt idx="1363" formatCode="General">
                  <c:v>270.42857140000001</c:v>
                </c:pt>
                <c:pt idx="1364" formatCode="General">
                  <c:v>270.42857140000001</c:v>
                </c:pt>
                <c:pt idx="1365" formatCode="General">
                  <c:v>270.42857140000001</c:v>
                </c:pt>
                <c:pt idx="1366" formatCode="General">
                  <c:v>270.42857140000001</c:v>
                </c:pt>
                <c:pt idx="1367" formatCode="General">
                  <c:v>270.42857140000001</c:v>
                </c:pt>
                <c:pt idx="1368" formatCode="General">
                  <c:v>270.42857140000001</c:v>
                </c:pt>
                <c:pt idx="1369" formatCode="General">
                  <c:v>270.42857140000001</c:v>
                </c:pt>
                <c:pt idx="1370" formatCode="General">
                  <c:v>270.42857140000001</c:v>
                </c:pt>
                <c:pt idx="1371" formatCode="General">
                  <c:v>270.42857140000001</c:v>
                </c:pt>
                <c:pt idx="1372" formatCode="General">
                  <c:v>270.42857140000001</c:v>
                </c:pt>
                <c:pt idx="1373" formatCode="General">
                  <c:v>270.57142859999999</c:v>
                </c:pt>
                <c:pt idx="1374" formatCode="General">
                  <c:v>270.57142859999999</c:v>
                </c:pt>
                <c:pt idx="1375" formatCode="General">
                  <c:v>270.57142859999999</c:v>
                </c:pt>
                <c:pt idx="1376" formatCode="General">
                  <c:v>270.57142859999999</c:v>
                </c:pt>
                <c:pt idx="1377" formatCode="General">
                  <c:v>270.57142859999999</c:v>
                </c:pt>
                <c:pt idx="1378" formatCode="General">
                  <c:v>270.57142859999999</c:v>
                </c:pt>
                <c:pt idx="1379" formatCode="General">
                  <c:v>270.57142859999999</c:v>
                </c:pt>
                <c:pt idx="1380" formatCode="General">
                  <c:v>315.66666670000001</c:v>
                </c:pt>
                <c:pt idx="1381" formatCode="General">
                  <c:v>315.66666670000001</c:v>
                </c:pt>
                <c:pt idx="1382" formatCode="General">
                  <c:v>315.66666670000001</c:v>
                </c:pt>
                <c:pt idx="1383" formatCode="General">
                  <c:v>315.66666670000001</c:v>
                </c:pt>
                <c:pt idx="1384" formatCode="General">
                  <c:v>315.66666670000001</c:v>
                </c:pt>
                <c:pt idx="1385" formatCode="General">
                  <c:v>315.66666670000001</c:v>
                </c:pt>
                <c:pt idx="1386" formatCode="General">
                  <c:v>315.66666670000001</c:v>
                </c:pt>
                <c:pt idx="1387" formatCode="General">
                  <c:v>315.66666670000001</c:v>
                </c:pt>
                <c:pt idx="1388" formatCode="General">
                  <c:v>315.66666670000001</c:v>
                </c:pt>
                <c:pt idx="1389" formatCode="General">
                  <c:v>315.66666670000001</c:v>
                </c:pt>
                <c:pt idx="1390" formatCode="General">
                  <c:v>315.66666670000001</c:v>
                </c:pt>
                <c:pt idx="1391" formatCode="General">
                  <c:v>315.66666670000001</c:v>
                </c:pt>
                <c:pt idx="1392" formatCode="General">
                  <c:v>315.66666670000001</c:v>
                </c:pt>
                <c:pt idx="1393" formatCode="General">
                  <c:v>315.66666670000001</c:v>
                </c:pt>
                <c:pt idx="1394" formatCode="General">
                  <c:v>315.66666670000001</c:v>
                </c:pt>
                <c:pt idx="1395" formatCode="General">
                  <c:v>315.66666670000001</c:v>
                </c:pt>
                <c:pt idx="1396" formatCode="General">
                  <c:v>315.66666670000001</c:v>
                </c:pt>
                <c:pt idx="1397" formatCode="General">
                  <c:v>315.66666670000001</c:v>
                </c:pt>
                <c:pt idx="1398" formatCode="General">
                  <c:v>315.66666670000001</c:v>
                </c:pt>
                <c:pt idx="1399" formatCode="General">
                  <c:v>315.66666670000001</c:v>
                </c:pt>
                <c:pt idx="1400" formatCode="General">
                  <c:v>315.66666670000001</c:v>
                </c:pt>
                <c:pt idx="1401" formatCode="General">
                  <c:v>315.83333329999999</c:v>
                </c:pt>
                <c:pt idx="1402" formatCode="General">
                  <c:v>315.83333329999999</c:v>
                </c:pt>
                <c:pt idx="1403" formatCode="General">
                  <c:v>315.83333329999999</c:v>
                </c:pt>
                <c:pt idx="1404" formatCode="General">
                  <c:v>315.83333329999999</c:v>
                </c:pt>
                <c:pt idx="1405" formatCode="General">
                  <c:v>315.83333329999999</c:v>
                </c:pt>
                <c:pt idx="1406" formatCode="General">
                  <c:v>315.83333329999999</c:v>
                </c:pt>
                <c:pt idx="1407" formatCode="General">
                  <c:v>315.83333329999999</c:v>
                </c:pt>
                <c:pt idx="1408" formatCode="General">
                  <c:v>315.83333329999999</c:v>
                </c:pt>
                <c:pt idx="1409" formatCode="General">
                  <c:v>315.83333329999999</c:v>
                </c:pt>
                <c:pt idx="1410" formatCode="General">
                  <c:v>315.83333329999999</c:v>
                </c:pt>
                <c:pt idx="1411" formatCode="General">
                  <c:v>315.83333329999999</c:v>
                </c:pt>
                <c:pt idx="1412" formatCode="General">
                  <c:v>315.83333329999999</c:v>
                </c:pt>
                <c:pt idx="1413" formatCode="General">
                  <c:v>315.83333329999999</c:v>
                </c:pt>
                <c:pt idx="1414" formatCode="General">
                  <c:v>315.83333329999999</c:v>
                </c:pt>
                <c:pt idx="1415" formatCode="General">
                  <c:v>315.83333329999999</c:v>
                </c:pt>
                <c:pt idx="1416" formatCode="General">
                  <c:v>315.83333329999999</c:v>
                </c:pt>
                <c:pt idx="1417" formatCode="General">
                  <c:v>315.83333329999999</c:v>
                </c:pt>
                <c:pt idx="1418" formatCode="General">
                  <c:v>315.83333329999999</c:v>
                </c:pt>
                <c:pt idx="1419" formatCode="General">
                  <c:v>315.83333329999999</c:v>
                </c:pt>
                <c:pt idx="1420" formatCode="General">
                  <c:v>315.83333329999999</c:v>
                </c:pt>
                <c:pt idx="1421" formatCode="General">
                  <c:v>315.83333329999999</c:v>
                </c:pt>
                <c:pt idx="1422" formatCode="General">
                  <c:v>315.83333329999999</c:v>
                </c:pt>
                <c:pt idx="1423" formatCode="General">
                  <c:v>315.83333329999999</c:v>
                </c:pt>
                <c:pt idx="1424" formatCode="General">
                  <c:v>315.83333329999999</c:v>
                </c:pt>
                <c:pt idx="1425" formatCode="General">
                  <c:v>315.83333329999999</c:v>
                </c:pt>
                <c:pt idx="1426" formatCode="General">
                  <c:v>315.83333329999999</c:v>
                </c:pt>
                <c:pt idx="1427" formatCode="General">
                  <c:v>315.83333329999999</c:v>
                </c:pt>
                <c:pt idx="1428" formatCode="General">
                  <c:v>315.83333329999999</c:v>
                </c:pt>
                <c:pt idx="1429" formatCode="General">
                  <c:v>315.83333329999999</c:v>
                </c:pt>
                <c:pt idx="1430" formatCode="General">
                  <c:v>315.83333329999999</c:v>
                </c:pt>
                <c:pt idx="1431" formatCode="General">
                  <c:v>315.83333329999999</c:v>
                </c:pt>
                <c:pt idx="1432" formatCode="General">
                  <c:v>315.83333329999999</c:v>
                </c:pt>
                <c:pt idx="1433" formatCode="General">
                  <c:v>315.83333329999999</c:v>
                </c:pt>
                <c:pt idx="1434" formatCode="General">
                  <c:v>379</c:v>
                </c:pt>
                <c:pt idx="1435" formatCode="General">
                  <c:v>379</c:v>
                </c:pt>
                <c:pt idx="1436" formatCode="General">
                  <c:v>379</c:v>
                </c:pt>
                <c:pt idx="1437" formatCode="General">
                  <c:v>379</c:v>
                </c:pt>
                <c:pt idx="1438" formatCode="General">
                  <c:v>379</c:v>
                </c:pt>
                <c:pt idx="1439" formatCode="General">
                  <c:v>379</c:v>
                </c:pt>
                <c:pt idx="1440" formatCode="General">
                  <c:v>379</c:v>
                </c:pt>
                <c:pt idx="1441" formatCode="General">
                  <c:v>379</c:v>
                </c:pt>
                <c:pt idx="1442" formatCode="General">
                  <c:v>379</c:v>
                </c:pt>
                <c:pt idx="1443" formatCode="General">
                  <c:v>379</c:v>
                </c:pt>
                <c:pt idx="1444" formatCode="General">
                  <c:v>379</c:v>
                </c:pt>
                <c:pt idx="1445" formatCode="General">
                  <c:v>379</c:v>
                </c:pt>
                <c:pt idx="1446" formatCode="General">
                  <c:v>379</c:v>
                </c:pt>
                <c:pt idx="1447" formatCode="General">
                  <c:v>379</c:v>
                </c:pt>
                <c:pt idx="1448" formatCode="General">
                  <c:v>379</c:v>
                </c:pt>
                <c:pt idx="1449" formatCode="General">
                  <c:v>379</c:v>
                </c:pt>
                <c:pt idx="1450" formatCode="General">
                  <c:v>473.75</c:v>
                </c:pt>
                <c:pt idx="1451" formatCode="General">
                  <c:v>473.75</c:v>
                </c:pt>
                <c:pt idx="1452" formatCode="General">
                  <c:v>473.75</c:v>
                </c:pt>
                <c:pt idx="1453" formatCode="General">
                  <c:v>473.75</c:v>
                </c:pt>
                <c:pt idx="1454" formatCode="General">
                  <c:v>473.75</c:v>
                </c:pt>
                <c:pt idx="1455" formatCode="General">
                  <c:v>474</c:v>
                </c:pt>
                <c:pt idx="1456" formatCode="General">
                  <c:v>474</c:v>
                </c:pt>
                <c:pt idx="1457" formatCode="General">
                  <c:v>474</c:v>
                </c:pt>
                <c:pt idx="1458" formatCode="General">
                  <c:v>474</c:v>
                </c:pt>
                <c:pt idx="1459" formatCode="General">
                  <c:v>474</c:v>
                </c:pt>
                <c:pt idx="1460" formatCode="General">
                  <c:v>474</c:v>
                </c:pt>
                <c:pt idx="1461" formatCode="General">
                  <c:v>474</c:v>
                </c:pt>
                <c:pt idx="1462" formatCode="General">
                  <c:v>474</c:v>
                </c:pt>
                <c:pt idx="1463" formatCode="General">
                  <c:v>474</c:v>
                </c:pt>
                <c:pt idx="1464" formatCode="General">
                  <c:v>632</c:v>
                </c:pt>
                <c:pt idx="1465" formatCode="General">
                  <c:v>632</c:v>
                </c:pt>
                <c:pt idx="1466" formatCode="General">
                  <c:v>632</c:v>
                </c:pt>
                <c:pt idx="1467" formatCode="General">
                  <c:v>632</c:v>
                </c:pt>
                <c:pt idx="1468" formatCode="General">
                  <c:v>632</c:v>
                </c:pt>
                <c:pt idx="1469" formatCode="General">
                  <c:v>632</c:v>
                </c:pt>
                <c:pt idx="1470" formatCode="General">
                  <c:v>632</c:v>
                </c:pt>
                <c:pt idx="1471" formatCode="General">
                  <c:v>632.33333330000005</c:v>
                </c:pt>
                <c:pt idx="1472" formatCode="General">
                  <c:v>632.33333330000005</c:v>
                </c:pt>
                <c:pt idx="1473" formatCode="General">
                  <c:v>632.33333330000005</c:v>
                </c:pt>
                <c:pt idx="1474" formatCode="General">
                  <c:v>632.33333330000005</c:v>
                </c:pt>
                <c:pt idx="1475" formatCode="General">
                  <c:v>632.33333330000005</c:v>
                </c:pt>
                <c:pt idx="1476" formatCode="General">
                  <c:v>632.33333330000005</c:v>
                </c:pt>
                <c:pt idx="1477" formatCode="General">
                  <c:v>632.33333330000005</c:v>
                </c:pt>
                <c:pt idx="1478" formatCode="General">
                  <c:v>632.33333330000005</c:v>
                </c:pt>
                <c:pt idx="1479" formatCode="General">
                  <c:v>632.33333330000005</c:v>
                </c:pt>
                <c:pt idx="1480" formatCode="General">
                  <c:v>632.33333330000005</c:v>
                </c:pt>
                <c:pt idx="1481" formatCode="General">
                  <c:v>632.33333330000005</c:v>
                </c:pt>
                <c:pt idx="1482" formatCode="General">
                  <c:v>632.33333330000005</c:v>
                </c:pt>
                <c:pt idx="1483" formatCode="General">
                  <c:v>632.33333330000005</c:v>
                </c:pt>
                <c:pt idx="1484" formatCode="General">
                  <c:v>632.33333330000005</c:v>
                </c:pt>
                <c:pt idx="1485" formatCode="General">
                  <c:v>632.66666669999995</c:v>
                </c:pt>
                <c:pt idx="1486" formatCode="General">
                  <c:v>632.66666669999995</c:v>
                </c:pt>
                <c:pt idx="1487" formatCode="General">
                  <c:v>632.66666669999995</c:v>
                </c:pt>
                <c:pt idx="1488" formatCode="General">
                  <c:v>632.66666669999995</c:v>
                </c:pt>
                <c:pt idx="1489" formatCode="General">
                  <c:v>632.66666669999995</c:v>
                </c:pt>
                <c:pt idx="1490" formatCode="General">
                  <c:v>632.66666669999995</c:v>
                </c:pt>
                <c:pt idx="1491" formatCode="General">
                  <c:v>632.66666669999995</c:v>
                </c:pt>
                <c:pt idx="1492" formatCode="General">
                  <c:v>632.66666669999995</c:v>
                </c:pt>
                <c:pt idx="1493" formatCode="General">
                  <c:v>632.66666669999995</c:v>
                </c:pt>
                <c:pt idx="1494" formatCode="General">
                  <c:v>632.66666669999995</c:v>
                </c:pt>
                <c:pt idx="1495" formatCode="General">
                  <c:v>632.66666669999995</c:v>
                </c:pt>
                <c:pt idx="1496" formatCode="General">
                  <c:v>632.66666669999995</c:v>
                </c:pt>
                <c:pt idx="1497" formatCode="General">
                  <c:v>632.66666669999995</c:v>
                </c:pt>
                <c:pt idx="1498" formatCode="General">
                  <c:v>632.66666669999995</c:v>
                </c:pt>
                <c:pt idx="1499" formatCode="General">
                  <c:v>632.66666669999995</c:v>
                </c:pt>
                <c:pt idx="1500" formatCode="General">
                  <c:v>632.66666669999995</c:v>
                </c:pt>
                <c:pt idx="1501" formatCode="General">
                  <c:v>632.66666669999995</c:v>
                </c:pt>
                <c:pt idx="1502" formatCode="General">
                  <c:v>632.66666669999995</c:v>
                </c:pt>
                <c:pt idx="1503" formatCode="General">
                  <c:v>632.66666669999995</c:v>
                </c:pt>
                <c:pt idx="1504" formatCode="General">
                  <c:v>632.66666669999995</c:v>
                </c:pt>
                <c:pt idx="1505" formatCode="General">
                  <c:v>632.66666669999995</c:v>
                </c:pt>
                <c:pt idx="1506" formatCode="General">
                  <c:v>632.66666669999995</c:v>
                </c:pt>
                <c:pt idx="1507" formatCode="General">
                  <c:v>632.66666669999995</c:v>
                </c:pt>
                <c:pt idx="1508" formatCode="General">
                  <c:v>632.66666669999995</c:v>
                </c:pt>
                <c:pt idx="1509" formatCode="General">
                  <c:v>632.66666669999995</c:v>
                </c:pt>
                <c:pt idx="1510" formatCode="General">
                  <c:v>632.66666669999995</c:v>
                </c:pt>
                <c:pt idx="1511" formatCode="General">
                  <c:v>632.66666669999995</c:v>
                </c:pt>
                <c:pt idx="1512" formatCode="General">
                  <c:v>632.66666669999995</c:v>
                </c:pt>
                <c:pt idx="1513" formatCode="General">
                  <c:v>632.66666669999995</c:v>
                </c:pt>
                <c:pt idx="1514" formatCode="General">
                  <c:v>632.66666669999995</c:v>
                </c:pt>
                <c:pt idx="1515" formatCode="General">
                  <c:v>632.66666669999995</c:v>
                </c:pt>
                <c:pt idx="1516" formatCode="General">
                  <c:v>632.66666669999995</c:v>
                </c:pt>
                <c:pt idx="1517" formatCode="General">
                  <c:v>632.66666669999995</c:v>
                </c:pt>
                <c:pt idx="1518" formatCode="General">
                  <c:v>632.66666669999995</c:v>
                </c:pt>
                <c:pt idx="1519" formatCode="General">
                  <c:v>632.66666669999995</c:v>
                </c:pt>
                <c:pt idx="1520" formatCode="General">
                  <c:v>632.66666669999995</c:v>
                </c:pt>
                <c:pt idx="1521" formatCode="General">
                  <c:v>632.66666669999995</c:v>
                </c:pt>
                <c:pt idx="1522" formatCode="General">
                  <c:v>632.66666669999995</c:v>
                </c:pt>
                <c:pt idx="1523" formatCode="General">
                  <c:v>632.66666669999995</c:v>
                </c:pt>
                <c:pt idx="1524" formatCode="General">
                  <c:v>632.66666669999995</c:v>
                </c:pt>
                <c:pt idx="1525" formatCode="General">
                  <c:v>632.66666669999995</c:v>
                </c:pt>
                <c:pt idx="1526" formatCode="General">
                  <c:v>632.66666669999995</c:v>
                </c:pt>
                <c:pt idx="1527" formatCode="General">
                  <c:v>632.66666669999995</c:v>
                </c:pt>
                <c:pt idx="1528" formatCode="General">
                  <c:v>632.66666669999995</c:v>
                </c:pt>
                <c:pt idx="1529" formatCode="General">
                  <c:v>632.66666669999995</c:v>
                </c:pt>
                <c:pt idx="1530" formatCode="General">
                  <c:v>632.66666669999995</c:v>
                </c:pt>
                <c:pt idx="1531" formatCode="General">
                  <c:v>949</c:v>
                </c:pt>
                <c:pt idx="1532" formatCode="General">
                  <c:v>949</c:v>
                </c:pt>
                <c:pt idx="1533" formatCode="General">
                  <c:v>949</c:v>
                </c:pt>
                <c:pt idx="1534" formatCode="General">
                  <c:v>949</c:v>
                </c:pt>
                <c:pt idx="1535" formatCode="General">
                  <c:v>949</c:v>
                </c:pt>
                <c:pt idx="1536" formatCode="General">
                  <c:v>949</c:v>
                </c:pt>
                <c:pt idx="1537" formatCode="General">
                  <c:v>949</c:v>
                </c:pt>
                <c:pt idx="1538" formatCode="General">
                  <c:v>949</c:v>
                </c:pt>
                <c:pt idx="1539" formatCode="General">
                  <c:v>949</c:v>
                </c:pt>
                <c:pt idx="1540" formatCode="General">
                  <c:v>949</c:v>
                </c:pt>
                <c:pt idx="1541" formatCode="General">
                  <c:v>949</c:v>
                </c:pt>
                <c:pt idx="1542" formatCode="General">
                  <c:v>949</c:v>
                </c:pt>
                <c:pt idx="1543" formatCode="General">
                  <c:v>949</c:v>
                </c:pt>
                <c:pt idx="1544" formatCode="General">
                  <c:v>949</c:v>
                </c:pt>
                <c:pt idx="1545" formatCode="General">
                  <c:v>949</c:v>
                </c:pt>
                <c:pt idx="1546" formatCode="General">
                  <c:v>949</c:v>
                </c:pt>
                <c:pt idx="1547" formatCode="General">
                  <c:v>949</c:v>
                </c:pt>
                <c:pt idx="1548" formatCode="General">
                  <c:v>949</c:v>
                </c:pt>
                <c:pt idx="1549" formatCode="General">
                  <c:v>949</c:v>
                </c:pt>
                <c:pt idx="1550" formatCode="General">
                  <c:v>949</c:v>
                </c:pt>
                <c:pt idx="1551" formatCode="General">
                  <c:v>949</c:v>
                </c:pt>
                <c:pt idx="1552" formatCode="General">
                  <c:v>949.5</c:v>
                </c:pt>
                <c:pt idx="1553" formatCode="General">
                  <c:v>949.5</c:v>
                </c:pt>
                <c:pt idx="1554" formatCode="General">
                  <c:v>949.5</c:v>
                </c:pt>
                <c:pt idx="1555" formatCode="General">
                  <c:v>949.5</c:v>
                </c:pt>
                <c:pt idx="1556" formatCode="General">
                  <c:v>949.5</c:v>
                </c:pt>
                <c:pt idx="1557" formatCode="General">
                  <c:v>949.5</c:v>
                </c:pt>
                <c:pt idx="1558" formatCode="General">
                  <c:v>949.5</c:v>
                </c:pt>
                <c:pt idx="1559" formatCode="General">
                  <c:v>949.5</c:v>
                </c:pt>
                <c:pt idx="1560" formatCode="General">
                  <c:v>949.5</c:v>
                </c:pt>
                <c:pt idx="1561" formatCode="General">
                  <c:v>949.5</c:v>
                </c:pt>
                <c:pt idx="1562" formatCode="General">
                  <c:v>949.5</c:v>
                </c:pt>
                <c:pt idx="1563" formatCode="General">
                  <c:v>949.5</c:v>
                </c:pt>
                <c:pt idx="1564" formatCode="General">
                  <c:v>949.5</c:v>
                </c:pt>
                <c:pt idx="1565" formatCode="General">
                  <c:v>949.5</c:v>
                </c:pt>
                <c:pt idx="1566" formatCode="General">
                  <c:v>949.5</c:v>
                </c:pt>
                <c:pt idx="1567" formatCode="General">
                  <c:v>949.5</c:v>
                </c:pt>
                <c:pt idx="1568" formatCode="General">
                  <c:v>949.5</c:v>
                </c:pt>
                <c:pt idx="1569" formatCode="General">
                  <c:v>949.5</c:v>
                </c:pt>
                <c:pt idx="1570" formatCode="General">
                  <c:v>949.5</c:v>
                </c:pt>
                <c:pt idx="1571" formatCode="General">
                  <c:v>949.5</c:v>
                </c:pt>
                <c:pt idx="1572" formatCode="General">
                  <c:v>949.5</c:v>
                </c:pt>
                <c:pt idx="1573" formatCode="General">
                  <c:v>949.5</c:v>
                </c:pt>
                <c:pt idx="1574" formatCode="General">
                  <c:v>949.5</c:v>
                </c:pt>
                <c:pt idx="1575" formatCode="General">
                  <c:v>949.5</c:v>
                </c:pt>
                <c:pt idx="1576" formatCode="General">
                  <c:v>949.5</c:v>
                </c:pt>
                <c:pt idx="1577" formatCode="General">
                  <c:v>949.5</c:v>
                </c:pt>
                <c:pt idx="1578" formatCode="General">
                  <c:v>949.5</c:v>
                </c:pt>
                <c:pt idx="1579" formatCode="General">
                  <c:v>949.5</c:v>
                </c:pt>
                <c:pt idx="1580" formatCode="General">
                  <c:v>949.5</c:v>
                </c:pt>
                <c:pt idx="1581" formatCode="General">
                  <c:v>949.5</c:v>
                </c:pt>
                <c:pt idx="1582" formatCode="General">
                  <c:v>949.5</c:v>
                </c:pt>
                <c:pt idx="1583" formatCode="General">
                  <c:v>949.5</c:v>
                </c:pt>
                <c:pt idx="1584" formatCode="General">
                  <c:v>949.5</c:v>
                </c:pt>
                <c:pt idx="1585" formatCode="General">
                  <c:v>949.5</c:v>
                </c:pt>
                <c:pt idx="1586" formatCode="General">
                  <c:v>949.5</c:v>
                </c:pt>
                <c:pt idx="1587" formatCode="General">
                  <c:v>949.5</c:v>
                </c:pt>
                <c:pt idx="1588" formatCode="General">
                  <c:v>949.5</c:v>
                </c:pt>
                <c:pt idx="1589" formatCode="General">
                  <c:v>949.5</c:v>
                </c:pt>
                <c:pt idx="1590" formatCode="General">
                  <c:v>949.5</c:v>
                </c:pt>
                <c:pt idx="1591" formatCode="General">
                  <c:v>949.5</c:v>
                </c:pt>
                <c:pt idx="1592" formatCode="General">
                  <c:v>949.5</c:v>
                </c:pt>
                <c:pt idx="1593" formatCode="General">
                  <c:v>949.5</c:v>
                </c:pt>
                <c:pt idx="1594" formatCode="General">
                  <c:v>949.5</c:v>
                </c:pt>
                <c:pt idx="1595" formatCode="General">
                  <c:v>949.5</c:v>
                </c:pt>
                <c:pt idx="1596" formatCode="General">
                  <c:v>949.5</c:v>
                </c:pt>
                <c:pt idx="1597" formatCode="General">
                  <c:v>949.5</c:v>
                </c:pt>
                <c:pt idx="1598" formatCode="General">
                  <c:v>949.5</c:v>
                </c:pt>
                <c:pt idx="1599" formatCode="General">
                  <c:v>949.5</c:v>
                </c:pt>
                <c:pt idx="1600" formatCode="General">
                  <c:v>949.5</c:v>
                </c:pt>
                <c:pt idx="1601" formatCode="General">
                  <c:v>949.5</c:v>
                </c:pt>
                <c:pt idx="1602" formatCode="General">
                  <c:v>949.5</c:v>
                </c:pt>
                <c:pt idx="1603" formatCode="General">
                  <c:v>949.5</c:v>
                </c:pt>
                <c:pt idx="1604" formatCode="General">
                  <c:v>949.5</c:v>
                </c:pt>
                <c:pt idx="1605" formatCode="General">
                  <c:v>949.5</c:v>
                </c:pt>
                <c:pt idx="1606" formatCode="General">
                  <c:v>949.5</c:v>
                </c:pt>
                <c:pt idx="1607" formatCode="General">
                  <c:v>949.5</c:v>
                </c:pt>
                <c:pt idx="1608" formatCode="General">
                  <c:v>949.5</c:v>
                </c:pt>
                <c:pt idx="1609" formatCode="General">
                  <c:v>949.5</c:v>
                </c:pt>
                <c:pt idx="1610" formatCode="General">
                  <c:v>949.5</c:v>
                </c:pt>
                <c:pt idx="1611" formatCode="General">
                  <c:v>949.5</c:v>
                </c:pt>
                <c:pt idx="1612" formatCode="General">
                  <c:v>949.5</c:v>
                </c:pt>
                <c:pt idx="1613" formatCode="General">
                  <c:v>949.5</c:v>
                </c:pt>
                <c:pt idx="1614" formatCode="General">
                  <c:v>949.5</c:v>
                </c:pt>
                <c:pt idx="1615" formatCode="General">
                  <c:v>949.5</c:v>
                </c:pt>
                <c:pt idx="1616" formatCode="General">
                  <c:v>949.5</c:v>
                </c:pt>
                <c:pt idx="1617" formatCode="General">
                  <c:v>949.5</c:v>
                </c:pt>
                <c:pt idx="1618" formatCode="General">
                  <c:v>949.5</c:v>
                </c:pt>
                <c:pt idx="1619" formatCode="General">
                  <c:v>949.5</c:v>
                </c:pt>
                <c:pt idx="1620" formatCode="General">
                  <c:v>949.5</c:v>
                </c:pt>
                <c:pt idx="1621" formatCode="General">
                  <c:v>949.5</c:v>
                </c:pt>
                <c:pt idx="1622" formatCode="General">
                  <c:v>949.5</c:v>
                </c:pt>
                <c:pt idx="1623" formatCode="General">
                  <c:v>949.5</c:v>
                </c:pt>
                <c:pt idx="1624" formatCode="General">
                  <c:v>949.5</c:v>
                </c:pt>
                <c:pt idx="1625" formatCode="General">
                  <c:v>949.5</c:v>
                </c:pt>
                <c:pt idx="1626" formatCode="General">
                  <c:v>949.5</c:v>
                </c:pt>
                <c:pt idx="1627" formatCode="General">
                  <c:v>949.5</c:v>
                </c:pt>
                <c:pt idx="1628" formatCode="General">
                  <c:v>949.5</c:v>
                </c:pt>
                <c:pt idx="1629" formatCode="General">
                  <c:v>949.5</c:v>
                </c:pt>
                <c:pt idx="1630" formatCode="General">
                  <c:v>949.5</c:v>
                </c:pt>
                <c:pt idx="1631" formatCode="General">
                  <c:v>949.5</c:v>
                </c:pt>
                <c:pt idx="1632" formatCode="General">
                  <c:v>949.5</c:v>
                </c:pt>
                <c:pt idx="1633" formatCode="General">
                  <c:v>949.5</c:v>
                </c:pt>
                <c:pt idx="1634" formatCode="General">
                  <c:v>949.5</c:v>
                </c:pt>
                <c:pt idx="1635" formatCode="General">
                  <c:v>949.5</c:v>
                </c:pt>
                <c:pt idx="1636" formatCode="General">
                  <c:v>949.5</c:v>
                </c:pt>
                <c:pt idx="1637" formatCode="General">
                  <c:v>949.5</c:v>
                </c:pt>
                <c:pt idx="1638" formatCode="General">
                  <c:v>949.5</c:v>
                </c:pt>
                <c:pt idx="1639" formatCode="General">
                  <c:v>949.5</c:v>
                </c:pt>
                <c:pt idx="1640" formatCode="General">
                  <c:v>949.5</c:v>
                </c:pt>
                <c:pt idx="1641" formatCode="General">
                  <c:v>949.5</c:v>
                </c:pt>
                <c:pt idx="1642" formatCode="General">
                  <c:v>949.5</c:v>
                </c:pt>
                <c:pt idx="1643" formatCode="General">
                  <c:v>949.5</c:v>
                </c:pt>
                <c:pt idx="1644" formatCode="General">
                  <c:v>949.5</c:v>
                </c:pt>
                <c:pt idx="1645" formatCode="General">
                  <c:v>949.5</c:v>
                </c:pt>
                <c:pt idx="1646" formatCode="General">
                  <c:v>949.5</c:v>
                </c:pt>
                <c:pt idx="1647" formatCode="General">
                  <c:v>949.5</c:v>
                </c:pt>
                <c:pt idx="1648" formatCode="General">
                  <c:v>949.5</c:v>
                </c:pt>
                <c:pt idx="1649" formatCode="General">
                  <c:v>949.5</c:v>
                </c:pt>
                <c:pt idx="1650" formatCode="General">
                  <c:v>949.5</c:v>
                </c:pt>
                <c:pt idx="1651" formatCode="General">
                  <c:v>949.5</c:v>
                </c:pt>
                <c:pt idx="1652" formatCode="General">
                  <c:v>949.5</c:v>
                </c:pt>
                <c:pt idx="1653" formatCode="General">
                  <c:v>949.5</c:v>
                </c:pt>
                <c:pt idx="1654" formatCode="General">
                  <c:v>949.5</c:v>
                </c:pt>
                <c:pt idx="1655" formatCode="General">
                  <c:v>949.5</c:v>
                </c:pt>
                <c:pt idx="1656" formatCode="General">
                  <c:v>949.5</c:v>
                </c:pt>
                <c:pt idx="1657" formatCode="General">
                  <c:v>949.5</c:v>
                </c:pt>
                <c:pt idx="1658" formatCode="General">
                  <c:v>949.5</c:v>
                </c:pt>
                <c:pt idx="1659" formatCode="General">
                  <c:v>949.5</c:v>
                </c:pt>
                <c:pt idx="1660" formatCode="General">
                  <c:v>949.5</c:v>
                </c:pt>
                <c:pt idx="1661" formatCode="General">
                  <c:v>949.5</c:v>
                </c:pt>
                <c:pt idx="1662" formatCode="General">
                  <c:v>949.5</c:v>
                </c:pt>
                <c:pt idx="1663" formatCode="General">
                  <c:v>949.5</c:v>
                </c:pt>
                <c:pt idx="1664" formatCode="General">
                  <c:v>949.5</c:v>
                </c:pt>
                <c:pt idx="1665" formatCode="General">
                  <c:v>949.5</c:v>
                </c:pt>
                <c:pt idx="1666" formatCode="General">
                  <c:v>949.5</c:v>
                </c:pt>
                <c:pt idx="1667" formatCode="General">
                  <c:v>949.5</c:v>
                </c:pt>
                <c:pt idx="1668" formatCode="General">
                  <c:v>949.5</c:v>
                </c:pt>
                <c:pt idx="1669" formatCode="General">
                  <c:v>949.5</c:v>
                </c:pt>
                <c:pt idx="1670" formatCode="General">
                  <c:v>949.5</c:v>
                </c:pt>
                <c:pt idx="1671" formatCode="General">
                  <c:v>949.5</c:v>
                </c:pt>
                <c:pt idx="1672" formatCode="General">
                  <c:v>949.5</c:v>
                </c:pt>
                <c:pt idx="1673" formatCode="General">
                  <c:v>949.5</c:v>
                </c:pt>
                <c:pt idx="1674" formatCode="General">
                  <c:v>949.5</c:v>
                </c:pt>
                <c:pt idx="1675" formatCode="General">
                  <c:v>949.5</c:v>
                </c:pt>
                <c:pt idx="1676" formatCode="General">
                  <c:v>949.5</c:v>
                </c:pt>
                <c:pt idx="1677" formatCode="General">
                  <c:v>949.5</c:v>
                </c:pt>
                <c:pt idx="1678" formatCode="General">
                  <c:v>949.5</c:v>
                </c:pt>
                <c:pt idx="1679" formatCode="General">
                  <c:v>949.5</c:v>
                </c:pt>
                <c:pt idx="1680" formatCode="General">
                  <c:v>949.5</c:v>
                </c:pt>
                <c:pt idx="1681" formatCode="General">
                  <c:v>949.5</c:v>
                </c:pt>
                <c:pt idx="1682" formatCode="General">
                  <c:v>949.5</c:v>
                </c:pt>
                <c:pt idx="1683" formatCode="General">
                  <c:v>949.5</c:v>
                </c:pt>
                <c:pt idx="1684" formatCode="General">
                  <c:v>949.5</c:v>
                </c:pt>
                <c:pt idx="1685" formatCode="General">
                  <c:v>949.5</c:v>
                </c:pt>
                <c:pt idx="1686" formatCode="General">
                  <c:v>949.5</c:v>
                </c:pt>
                <c:pt idx="1687" formatCode="General">
                  <c:v>949.5</c:v>
                </c:pt>
                <c:pt idx="1688" formatCode="General">
                  <c:v>949.5</c:v>
                </c:pt>
                <c:pt idx="1689" formatCode="General">
                  <c:v>949.5</c:v>
                </c:pt>
                <c:pt idx="1690" formatCode="General">
                  <c:v>949.5</c:v>
                </c:pt>
                <c:pt idx="1691" formatCode="General">
                  <c:v>949.5</c:v>
                </c:pt>
                <c:pt idx="1692" formatCode="General">
                  <c:v>1899</c:v>
                </c:pt>
                <c:pt idx="1693" formatCode="General">
                  <c:v>1899</c:v>
                </c:pt>
                <c:pt idx="1694" formatCode="General">
                  <c:v>1899</c:v>
                </c:pt>
                <c:pt idx="1695" formatCode="General">
                  <c:v>1899</c:v>
                </c:pt>
                <c:pt idx="1696" formatCode="General">
                  <c:v>1899</c:v>
                </c:pt>
                <c:pt idx="1697" formatCode="General">
                  <c:v>1899</c:v>
                </c:pt>
                <c:pt idx="1698" formatCode="General">
                  <c:v>1899</c:v>
                </c:pt>
                <c:pt idx="1699" formatCode="General">
                  <c:v>1899</c:v>
                </c:pt>
                <c:pt idx="1700" formatCode="General">
                  <c:v>1899</c:v>
                </c:pt>
                <c:pt idx="1701" formatCode="General">
                  <c:v>1899</c:v>
                </c:pt>
                <c:pt idx="1702" formatCode="General">
                  <c:v>1899</c:v>
                </c:pt>
                <c:pt idx="1703" formatCode="General">
                  <c:v>1899</c:v>
                </c:pt>
                <c:pt idx="1704" formatCode="General">
                  <c:v>1899</c:v>
                </c:pt>
                <c:pt idx="1705" formatCode="General">
                  <c:v>1899</c:v>
                </c:pt>
                <c:pt idx="1706" formatCode="General">
                  <c:v>1899</c:v>
                </c:pt>
                <c:pt idx="1707" formatCode="General">
                  <c:v>1899</c:v>
                </c:pt>
                <c:pt idx="1708" formatCode="General">
                  <c:v>1899</c:v>
                </c:pt>
                <c:pt idx="1709" formatCode="General">
                  <c:v>1899</c:v>
                </c:pt>
                <c:pt idx="1710" formatCode="General">
                  <c:v>1899</c:v>
                </c:pt>
                <c:pt idx="1711" formatCode="General">
                  <c:v>1899</c:v>
                </c:pt>
                <c:pt idx="1712" formatCode="General">
                  <c:v>1899</c:v>
                </c:pt>
                <c:pt idx="1713" formatCode="General">
                  <c:v>1900</c:v>
                </c:pt>
                <c:pt idx="1714" formatCode="General">
                  <c:v>1900</c:v>
                </c:pt>
                <c:pt idx="1715" formatCode="General">
                  <c:v>1900</c:v>
                </c:pt>
                <c:pt idx="1716" formatCode="General">
                  <c:v>1900</c:v>
                </c:pt>
                <c:pt idx="1717" formatCode="General">
                  <c:v>1900</c:v>
                </c:pt>
                <c:pt idx="1718" formatCode="General">
                  <c:v>1900</c:v>
                </c:pt>
                <c:pt idx="1719" formatCode="General">
                  <c:v>1900</c:v>
                </c:pt>
                <c:pt idx="1720" formatCode="General">
                  <c:v>1900</c:v>
                </c:pt>
                <c:pt idx="1721" formatCode="General">
                  <c:v>1900</c:v>
                </c:pt>
                <c:pt idx="1722" formatCode="General">
                  <c:v>1900</c:v>
                </c:pt>
                <c:pt idx="1723" formatCode="General">
                  <c:v>1900</c:v>
                </c:pt>
                <c:pt idx="1724" formatCode="General">
                  <c:v>1900</c:v>
                </c:pt>
                <c:pt idx="1725" formatCode="General">
                  <c:v>1900</c:v>
                </c:pt>
                <c:pt idx="1726" formatCode="General">
                  <c:v>1900</c:v>
                </c:pt>
                <c:pt idx="1727" formatCode="General">
                  <c:v>1900</c:v>
                </c:pt>
                <c:pt idx="1728" formatCode="General">
                  <c:v>1900</c:v>
                </c:pt>
                <c:pt idx="1729" formatCode="General">
                  <c:v>1900</c:v>
                </c:pt>
                <c:pt idx="1730" formatCode="General">
                  <c:v>1900</c:v>
                </c:pt>
                <c:pt idx="1731" formatCode="General">
                  <c:v>1900</c:v>
                </c:pt>
                <c:pt idx="1732" formatCode="General">
                  <c:v>1900</c:v>
                </c:pt>
                <c:pt idx="1733" formatCode="General">
                  <c:v>1900</c:v>
                </c:pt>
                <c:pt idx="1734" formatCode="General">
                  <c:v>1900</c:v>
                </c:pt>
                <c:pt idx="1735" formatCode="General">
                  <c:v>1900</c:v>
                </c:pt>
                <c:pt idx="1736" formatCode="General">
                  <c:v>1900</c:v>
                </c:pt>
                <c:pt idx="1737" formatCode="General">
                  <c:v>1900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0E46-4F28-B774-C587E49A02CE}"/>
            </c:ext>
          </c:extLst>
        </c:ser>
        <c:ser>
          <c:idx val="19"/>
          <c:order val="19"/>
          <c:tx>
            <c:v>Population 2000</c:v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den'!$J$70720:$J$72279</c:f>
              <c:numCache>
                <c:formatCode>0.00E+00</c:formatCode>
                <c:ptCount val="1560"/>
                <c:pt idx="0">
                  <c:v>5.0000000000000001E-4</c:v>
                </c:pt>
                <c:pt idx="1">
                  <c:v>5.0000000000000001E-4</c:v>
                </c:pt>
                <c:pt idx="2">
                  <c:v>5.0000000000000001E-4</c:v>
                </c:pt>
                <c:pt idx="3">
                  <c:v>5.0000000000000001E-4</c:v>
                </c:pt>
                <c:pt idx="4">
                  <c:v>5.0000000000000001E-4</c:v>
                </c:pt>
                <c:pt idx="5">
                  <c:v>5.0000000000000001E-4</c:v>
                </c:pt>
                <c:pt idx="6">
                  <c:v>5.0000000000000001E-4</c:v>
                </c:pt>
                <c:pt idx="7">
                  <c:v>5.0000000000000001E-4</c:v>
                </c:pt>
                <c:pt idx="8">
                  <c:v>5.0000000000000001E-4</c:v>
                </c:pt>
                <c:pt idx="9">
                  <c:v>5.0000000000000001E-4</c:v>
                </c:pt>
                <c:pt idx="10">
                  <c:v>5.0000000000000001E-4</c:v>
                </c:pt>
                <c:pt idx="11">
                  <c:v>5.0000000000000001E-4</c:v>
                </c:pt>
                <c:pt idx="12">
                  <c:v>5.0000000000000001E-4</c:v>
                </c:pt>
                <c:pt idx="13">
                  <c:v>5.0000000000000001E-4</c:v>
                </c:pt>
                <c:pt idx="14">
                  <c:v>5.0000000000000001E-4</c:v>
                </c:pt>
                <c:pt idx="15">
                  <c:v>5.0000000000000001E-4</c:v>
                </c:pt>
                <c:pt idx="16">
                  <c:v>5.0000000000000001E-4</c:v>
                </c:pt>
                <c:pt idx="17">
                  <c:v>5.0000000000000001E-4</c:v>
                </c:pt>
                <c:pt idx="18">
                  <c:v>5.0000000000000001E-4</c:v>
                </c:pt>
                <c:pt idx="19">
                  <c:v>5.0000000000000001E-4</c:v>
                </c:pt>
                <c:pt idx="20">
                  <c:v>5.0000000000000001E-4</c:v>
                </c:pt>
                <c:pt idx="21">
                  <c:v>5.0000000000000001E-4</c:v>
                </c:pt>
                <c:pt idx="22">
                  <c:v>5.0000000000000001E-4</c:v>
                </c:pt>
                <c:pt idx="23">
                  <c:v>5.0000000000000001E-4</c:v>
                </c:pt>
                <c:pt idx="24">
                  <c:v>5.0000000000000001E-4</c:v>
                </c:pt>
                <c:pt idx="25">
                  <c:v>5.0000000000000001E-4</c:v>
                </c:pt>
                <c:pt idx="26">
                  <c:v>5.0000000000000001E-4</c:v>
                </c:pt>
                <c:pt idx="27">
                  <c:v>5.0000000000000001E-4</c:v>
                </c:pt>
                <c:pt idx="28">
                  <c:v>5.0000000000000001E-4</c:v>
                </c:pt>
                <c:pt idx="29">
                  <c:v>5.0000000000000001E-4</c:v>
                </c:pt>
                <c:pt idx="30">
                  <c:v>5.0000000000000001E-4</c:v>
                </c:pt>
                <c:pt idx="31">
                  <c:v>5.0000000000000001E-4</c:v>
                </c:pt>
                <c:pt idx="32">
                  <c:v>5.0000000000000001E-4</c:v>
                </c:pt>
                <c:pt idx="33">
                  <c:v>5.0000000000000001E-4</c:v>
                </c:pt>
                <c:pt idx="34">
                  <c:v>5.0100000000000003E-4</c:v>
                </c:pt>
                <c:pt idx="35">
                  <c:v>5.0100000000000003E-4</c:v>
                </c:pt>
                <c:pt idx="36">
                  <c:v>5.0100000000000003E-4</c:v>
                </c:pt>
                <c:pt idx="37">
                  <c:v>5.0100000000000003E-4</c:v>
                </c:pt>
                <c:pt idx="38">
                  <c:v>5.0100000000000003E-4</c:v>
                </c:pt>
                <c:pt idx="39">
                  <c:v>5.0100000000000003E-4</c:v>
                </c:pt>
                <c:pt idx="40">
                  <c:v>5.0100000000000003E-4</c:v>
                </c:pt>
                <c:pt idx="41">
                  <c:v>5.0100000000000003E-4</c:v>
                </c:pt>
                <c:pt idx="42">
                  <c:v>5.0100000000000003E-4</c:v>
                </c:pt>
                <c:pt idx="43">
                  <c:v>5.0100000000000003E-4</c:v>
                </c:pt>
                <c:pt idx="44">
                  <c:v>5.0100000000000003E-4</c:v>
                </c:pt>
                <c:pt idx="45">
                  <c:v>5.0100000000000003E-4</c:v>
                </c:pt>
                <c:pt idx="46">
                  <c:v>5.0100000000000003E-4</c:v>
                </c:pt>
                <c:pt idx="47">
                  <c:v>5.0100000000000003E-4</c:v>
                </c:pt>
                <c:pt idx="48">
                  <c:v>5.0100000000000003E-4</c:v>
                </c:pt>
                <c:pt idx="49">
                  <c:v>5.0100000000000003E-4</c:v>
                </c:pt>
                <c:pt idx="50">
                  <c:v>5.0100000000000003E-4</c:v>
                </c:pt>
                <c:pt idx="51">
                  <c:v>5.0100000000000003E-4</c:v>
                </c:pt>
                <c:pt idx="52">
                  <c:v>5.0100000000000003E-4</c:v>
                </c:pt>
                <c:pt idx="53">
                  <c:v>5.0100000000000003E-4</c:v>
                </c:pt>
                <c:pt idx="54">
                  <c:v>5.0100000000000003E-4</c:v>
                </c:pt>
                <c:pt idx="55" formatCode="General">
                  <c:v>1.501502E-3</c:v>
                </c:pt>
                <c:pt idx="56" formatCode="General">
                  <c:v>1.501502E-3</c:v>
                </c:pt>
                <c:pt idx="57" formatCode="General">
                  <c:v>1.501502E-3</c:v>
                </c:pt>
                <c:pt idx="58" formatCode="General">
                  <c:v>1.501502E-3</c:v>
                </c:pt>
                <c:pt idx="59" formatCode="General">
                  <c:v>1.501502E-3</c:v>
                </c:pt>
                <c:pt idx="60" formatCode="General">
                  <c:v>1.501502E-3</c:v>
                </c:pt>
                <c:pt idx="61" formatCode="General">
                  <c:v>1.501502E-3</c:v>
                </c:pt>
                <c:pt idx="62" formatCode="General">
                  <c:v>1.501502E-3</c:v>
                </c:pt>
                <c:pt idx="63" formatCode="General">
                  <c:v>1.501502E-3</c:v>
                </c:pt>
                <c:pt idx="64" formatCode="General">
                  <c:v>1.501502E-3</c:v>
                </c:pt>
                <c:pt idx="65" formatCode="General">
                  <c:v>1.501502E-3</c:v>
                </c:pt>
                <c:pt idx="66" formatCode="General">
                  <c:v>1.501502E-3</c:v>
                </c:pt>
                <c:pt idx="67" formatCode="General">
                  <c:v>1.501502E-3</c:v>
                </c:pt>
                <c:pt idx="68" formatCode="General">
                  <c:v>1.501502E-3</c:v>
                </c:pt>
                <c:pt idx="69" formatCode="General">
                  <c:v>1.501502E-3</c:v>
                </c:pt>
                <c:pt idx="70" formatCode="General">
                  <c:v>1.501502E-3</c:v>
                </c:pt>
                <c:pt idx="71" formatCode="General">
                  <c:v>1.501502E-3</c:v>
                </c:pt>
                <c:pt idx="72" formatCode="General">
                  <c:v>1.501502E-3</c:v>
                </c:pt>
                <c:pt idx="73" formatCode="General">
                  <c:v>1.501502E-3</c:v>
                </c:pt>
                <c:pt idx="74" formatCode="General">
                  <c:v>1.501502E-3</c:v>
                </c:pt>
                <c:pt idx="75" formatCode="General">
                  <c:v>1.501502E-3</c:v>
                </c:pt>
                <c:pt idx="76" formatCode="General">
                  <c:v>1.501502E-3</c:v>
                </c:pt>
                <c:pt idx="77" formatCode="General">
                  <c:v>1.501502E-3</c:v>
                </c:pt>
                <c:pt idx="78" formatCode="General">
                  <c:v>1.5030060000000001E-3</c:v>
                </c:pt>
                <c:pt idx="79" formatCode="General">
                  <c:v>1.5037589999999999E-3</c:v>
                </c:pt>
                <c:pt idx="80" formatCode="General">
                  <c:v>1.5037589999999999E-3</c:v>
                </c:pt>
                <c:pt idx="81" formatCode="General">
                  <c:v>1.5037589999999999E-3</c:v>
                </c:pt>
                <c:pt idx="82" formatCode="General">
                  <c:v>1.5037589999999999E-3</c:v>
                </c:pt>
                <c:pt idx="83" formatCode="General">
                  <c:v>1.5037589999999999E-3</c:v>
                </c:pt>
                <c:pt idx="84" formatCode="General">
                  <c:v>1.5037589999999999E-3</c:v>
                </c:pt>
                <c:pt idx="85" formatCode="General">
                  <c:v>1.5037589999999999E-3</c:v>
                </c:pt>
                <c:pt idx="86" formatCode="General">
                  <c:v>1.5037589999999999E-3</c:v>
                </c:pt>
                <c:pt idx="87" formatCode="General">
                  <c:v>1.5060239999999999E-3</c:v>
                </c:pt>
                <c:pt idx="88" formatCode="General">
                  <c:v>1.5060239999999999E-3</c:v>
                </c:pt>
                <c:pt idx="89" formatCode="General">
                  <c:v>1.5060239999999999E-3</c:v>
                </c:pt>
                <c:pt idx="90" formatCode="General">
                  <c:v>1.5060239999999999E-3</c:v>
                </c:pt>
                <c:pt idx="91" formatCode="General">
                  <c:v>1.5060239999999999E-3</c:v>
                </c:pt>
                <c:pt idx="92" formatCode="General">
                  <c:v>1.5060239999999999E-3</c:v>
                </c:pt>
                <c:pt idx="93" formatCode="General">
                  <c:v>1.5075380000000001E-3</c:v>
                </c:pt>
                <c:pt idx="94" formatCode="General">
                  <c:v>1.5075380000000001E-3</c:v>
                </c:pt>
                <c:pt idx="95" formatCode="General">
                  <c:v>1.5075380000000001E-3</c:v>
                </c:pt>
                <c:pt idx="96" formatCode="General">
                  <c:v>1.5075380000000001E-3</c:v>
                </c:pt>
                <c:pt idx="97" formatCode="General">
                  <c:v>1.5075380000000001E-3</c:v>
                </c:pt>
                <c:pt idx="98" formatCode="General">
                  <c:v>1.5075380000000001E-3</c:v>
                </c:pt>
                <c:pt idx="99" formatCode="General">
                  <c:v>2.5125630000000002E-3</c:v>
                </c:pt>
                <c:pt idx="100" formatCode="General">
                  <c:v>3.0150749999999999E-3</c:v>
                </c:pt>
                <c:pt idx="101" formatCode="General">
                  <c:v>3.0150749999999999E-3</c:v>
                </c:pt>
                <c:pt idx="102" formatCode="General">
                  <c:v>3.0150749999999999E-3</c:v>
                </c:pt>
                <c:pt idx="103" formatCode="General">
                  <c:v>3.0165909999999999E-3</c:v>
                </c:pt>
                <c:pt idx="104" formatCode="General">
                  <c:v>3.0165909999999999E-3</c:v>
                </c:pt>
                <c:pt idx="105" formatCode="General">
                  <c:v>3.0165909999999999E-3</c:v>
                </c:pt>
                <c:pt idx="106" formatCode="General">
                  <c:v>3.0165909999999999E-3</c:v>
                </c:pt>
                <c:pt idx="107" formatCode="General">
                  <c:v>3.0165909999999999E-3</c:v>
                </c:pt>
                <c:pt idx="108" formatCode="General">
                  <c:v>4.524887E-3</c:v>
                </c:pt>
                <c:pt idx="109" formatCode="General">
                  <c:v>4.524887E-3</c:v>
                </c:pt>
                <c:pt idx="110" formatCode="General">
                  <c:v>4.524887E-3</c:v>
                </c:pt>
                <c:pt idx="111" formatCode="General">
                  <c:v>4.524887E-3</c:v>
                </c:pt>
                <c:pt idx="112" formatCode="General">
                  <c:v>4.524887E-3</c:v>
                </c:pt>
                <c:pt idx="113" formatCode="General">
                  <c:v>4.524887E-3</c:v>
                </c:pt>
                <c:pt idx="114" formatCode="General">
                  <c:v>5.5304170000000001E-3</c:v>
                </c:pt>
                <c:pt idx="115" formatCode="General">
                  <c:v>5.5304170000000001E-3</c:v>
                </c:pt>
                <c:pt idx="116" formatCode="General">
                  <c:v>5.5304170000000001E-3</c:v>
                </c:pt>
                <c:pt idx="117" formatCode="General">
                  <c:v>5.5304170000000001E-3</c:v>
                </c:pt>
                <c:pt idx="118" formatCode="General">
                  <c:v>5.5304170000000001E-3</c:v>
                </c:pt>
                <c:pt idx="119" formatCode="General">
                  <c:v>5.5304170000000001E-3</c:v>
                </c:pt>
                <c:pt idx="120" formatCode="General">
                  <c:v>5.5304170000000001E-3</c:v>
                </c:pt>
                <c:pt idx="121" formatCode="General">
                  <c:v>5.5304170000000001E-3</c:v>
                </c:pt>
                <c:pt idx="122" formatCode="General">
                  <c:v>5.5331989999999999E-3</c:v>
                </c:pt>
                <c:pt idx="123" formatCode="General">
                  <c:v>5.5359839999999999E-3</c:v>
                </c:pt>
                <c:pt idx="124" formatCode="General">
                  <c:v>6.0392550000000003E-3</c:v>
                </c:pt>
                <c:pt idx="125" formatCode="General">
                  <c:v>6.0392550000000003E-3</c:v>
                </c:pt>
                <c:pt idx="126" formatCode="General">
                  <c:v>6.0392550000000003E-3</c:v>
                </c:pt>
                <c:pt idx="127" formatCode="General">
                  <c:v>6.0392550000000003E-3</c:v>
                </c:pt>
                <c:pt idx="128" formatCode="General">
                  <c:v>6.042296E-3</c:v>
                </c:pt>
                <c:pt idx="129" formatCode="General">
                  <c:v>6.042296E-3</c:v>
                </c:pt>
                <c:pt idx="130" formatCode="General">
                  <c:v>6.042296E-3</c:v>
                </c:pt>
                <c:pt idx="131" formatCode="General">
                  <c:v>6.042296E-3</c:v>
                </c:pt>
                <c:pt idx="132" formatCode="General">
                  <c:v>6.042296E-3</c:v>
                </c:pt>
                <c:pt idx="133" formatCode="General">
                  <c:v>6.042296E-3</c:v>
                </c:pt>
                <c:pt idx="134" formatCode="General">
                  <c:v>6.042296E-3</c:v>
                </c:pt>
                <c:pt idx="135" formatCode="General">
                  <c:v>6.042296E-3</c:v>
                </c:pt>
                <c:pt idx="136" formatCode="General">
                  <c:v>6.042296E-3</c:v>
                </c:pt>
                <c:pt idx="137" formatCode="General">
                  <c:v>6.042296E-3</c:v>
                </c:pt>
                <c:pt idx="138" formatCode="General">
                  <c:v>6.042296E-3</c:v>
                </c:pt>
                <c:pt idx="139" formatCode="General">
                  <c:v>6.042296E-3</c:v>
                </c:pt>
                <c:pt idx="140" formatCode="General">
                  <c:v>6.042296E-3</c:v>
                </c:pt>
                <c:pt idx="141" formatCode="General">
                  <c:v>6.042296E-3</c:v>
                </c:pt>
                <c:pt idx="142" formatCode="General">
                  <c:v>6.0483869999999997E-3</c:v>
                </c:pt>
                <c:pt idx="143" formatCode="General">
                  <c:v>6.5524190000000003E-3</c:v>
                </c:pt>
                <c:pt idx="144" formatCode="General">
                  <c:v>7.0564520000000004E-3</c:v>
                </c:pt>
                <c:pt idx="145" formatCode="General">
                  <c:v>7.0564520000000004E-3</c:v>
                </c:pt>
                <c:pt idx="146" formatCode="General">
                  <c:v>7.0564520000000004E-3</c:v>
                </c:pt>
                <c:pt idx="147" formatCode="General">
                  <c:v>7.0600100000000002E-3</c:v>
                </c:pt>
                <c:pt idx="148" formatCode="General">
                  <c:v>7.0671379999999997E-3</c:v>
                </c:pt>
                <c:pt idx="149" formatCode="General">
                  <c:v>7.5719330000000003E-3</c:v>
                </c:pt>
                <c:pt idx="150" formatCode="General">
                  <c:v>7.5719330000000003E-3</c:v>
                </c:pt>
                <c:pt idx="151" formatCode="General">
                  <c:v>7.5719330000000003E-3</c:v>
                </c:pt>
                <c:pt idx="152" formatCode="General">
                  <c:v>7.5719330000000003E-3</c:v>
                </c:pt>
                <c:pt idx="153" formatCode="General">
                  <c:v>7.5719330000000003E-3</c:v>
                </c:pt>
                <c:pt idx="154" formatCode="General">
                  <c:v>7.5719330000000003E-3</c:v>
                </c:pt>
                <c:pt idx="155" formatCode="General">
                  <c:v>7.5719330000000003E-3</c:v>
                </c:pt>
                <c:pt idx="156" formatCode="General">
                  <c:v>7.5757580000000001E-3</c:v>
                </c:pt>
                <c:pt idx="157" formatCode="General">
                  <c:v>7.5757580000000001E-3</c:v>
                </c:pt>
                <c:pt idx="158" formatCode="General">
                  <c:v>7.5757580000000001E-3</c:v>
                </c:pt>
                <c:pt idx="159" formatCode="General">
                  <c:v>7.5757580000000001E-3</c:v>
                </c:pt>
                <c:pt idx="160" formatCode="General">
                  <c:v>7.5757580000000001E-3</c:v>
                </c:pt>
                <c:pt idx="161" formatCode="General">
                  <c:v>7.5757580000000001E-3</c:v>
                </c:pt>
                <c:pt idx="162" formatCode="General">
                  <c:v>7.5757580000000001E-3</c:v>
                </c:pt>
                <c:pt idx="163" formatCode="General">
                  <c:v>8.5858589999999995E-3</c:v>
                </c:pt>
                <c:pt idx="164" formatCode="General">
                  <c:v>8.5858589999999995E-3</c:v>
                </c:pt>
                <c:pt idx="165" formatCode="General">
                  <c:v>8.5945399999999995E-3</c:v>
                </c:pt>
                <c:pt idx="166" formatCode="General">
                  <c:v>8.5945399999999995E-3</c:v>
                </c:pt>
                <c:pt idx="167" formatCode="General">
                  <c:v>8.5945399999999995E-3</c:v>
                </c:pt>
                <c:pt idx="168" formatCode="General">
                  <c:v>9.1001009999999993E-3</c:v>
                </c:pt>
                <c:pt idx="169" formatCode="General">
                  <c:v>1.0116338000000001E-2</c:v>
                </c:pt>
                <c:pt idx="170" formatCode="General">
                  <c:v>1.0116338000000001E-2</c:v>
                </c:pt>
                <c:pt idx="171" formatCode="General">
                  <c:v>1.0116338000000001E-2</c:v>
                </c:pt>
                <c:pt idx="172" formatCode="General">
                  <c:v>1.0116338000000001E-2</c:v>
                </c:pt>
                <c:pt idx="173" formatCode="General">
                  <c:v>1.0116338000000001E-2</c:v>
                </c:pt>
                <c:pt idx="174" formatCode="General">
                  <c:v>1.0126582E-2</c:v>
                </c:pt>
                <c:pt idx="175" formatCode="General">
                  <c:v>1.0126582E-2</c:v>
                </c:pt>
                <c:pt idx="176" formatCode="General">
                  <c:v>1.0126582E-2</c:v>
                </c:pt>
                <c:pt idx="177" formatCode="General">
                  <c:v>1.0632911E-2</c:v>
                </c:pt>
                <c:pt idx="178" formatCode="General">
                  <c:v>1.0632911E-2</c:v>
                </c:pt>
                <c:pt idx="179" formatCode="General">
                  <c:v>1.0632911E-2</c:v>
                </c:pt>
                <c:pt idx="180" formatCode="General">
                  <c:v>1.0632911E-2</c:v>
                </c:pt>
                <c:pt idx="181" formatCode="General">
                  <c:v>1.0632911E-2</c:v>
                </c:pt>
                <c:pt idx="182" formatCode="General">
                  <c:v>1.0632911E-2</c:v>
                </c:pt>
                <c:pt idx="183" formatCode="General">
                  <c:v>1.0632911E-2</c:v>
                </c:pt>
                <c:pt idx="184" formatCode="General">
                  <c:v>1.0632911E-2</c:v>
                </c:pt>
                <c:pt idx="185" formatCode="General">
                  <c:v>1.0632911E-2</c:v>
                </c:pt>
                <c:pt idx="186" formatCode="General">
                  <c:v>1.1645569999999999E-2</c:v>
                </c:pt>
                <c:pt idx="187" formatCode="General">
                  <c:v>1.1663286E-2</c:v>
                </c:pt>
                <c:pt idx="188" formatCode="General">
                  <c:v>1.1663286E-2</c:v>
                </c:pt>
                <c:pt idx="189" formatCode="General">
                  <c:v>1.1681056E-2</c:v>
                </c:pt>
                <c:pt idx="190" formatCode="General">
                  <c:v>1.2188928E-2</c:v>
                </c:pt>
                <c:pt idx="191" formatCode="General">
                  <c:v>1.2188928E-2</c:v>
                </c:pt>
                <c:pt idx="192" formatCode="General">
                  <c:v>1.2188928E-2</c:v>
                </c:pt>
                <c:pt idx="193" formatCode="General">
                  <c:v>1.2213740000000001E-2</c:v>
                </c:pt>
                <c:pt idx="194" formatCode="General">
                  <c:v>1.2226183999999999E-2</c:v>
                </c:pt>
                <c:pt idx="195" formatCode="General">
                  <c:v>1.3258542E-2</c:v>
                </c:pt>
                <c:pt idx="196" formatCode="General">
                  <c:v>1.3258542E-2</c:v>
                </c:pt>
                <c:pt idx="197" formatCode="General">
                  <c:v>1.3258542E-2</c:v>
                </c:pt>
                <c:pt idx="198" formatCode="General">
                  <c:v>1.3265305999999999E-2</c:v>
                </c:pt>
                <c:pt idx="199" formatCode="General">
                  <c:v>1.3265305999999999E-2</c:v>
                </c:pt>
                <c:pt idx="200" formatCode="General">
                  <c:v>1.3265305999999999E-2</c:v>
                </c:pt>
                <c:pt idx="201" formatCode="General">
                  <c:v>1.3272078E-2</c:v>
                </c:pt>
                <c:pt idx="202" formatCode="General">
                  <c:v>1.3278856E-2</c:v>
                </c:pt>
                <c:pt idx="203" formatCode="General">
                  <c:v>1.3278856E-2</c:v>
                </c:pt>
                <c:pt idx="204" formatCode="General">
                  <c:v>1.3278856E-2</c:v>
                </c:pt>
                <c:pt idx="205" formatCode="General">
                  <c:v>1.3278856E-2</c:v>
                </c:pt>
                <c:pt idx="206" formatCode="General">
                  <c:v>1.3299233000000001E-2</c:v>
                </c:pt>
                <c:pt idx="207" formatCode="General">
                  <c:v>1.3299233000000001E-2</c:v>
                </c:pt>
                <c:pt idx="208" formatCode="General">
                  <c:v>1.4856556999999999E-2</c:v>
                </c:pt>
                <c:pt idx="209" formatCode="General">
                  <c:v>1.4864172E-2</c:v>
                </c:pt>
                <c:pt idx="210" formatCode="General">
                  <c:v>1.6401845000000002E-2</c:v>
                </c:pt>
                <c:pt idx="211" formatCode="General">
                  <c:v>1.6418676E-2</c:v>
                </c:pt>
                <c:pt idx="212" formatCode="General">
                  <c:v>1.6418676E-2</c:v>
                </c:pt>
                <c:pt idx="213" formatCode="General">
                  <c:v>1.6418676E-2</c:v>
                </c:pt>
                <c:pt idx="214" formatCode="General">
                  <c:v>1.8480493000000001E-2</c:v>
                </c:pt>
                <c:pt idx="215" formatCode="General">
                  <c:v>1.9517205999999999E-2</c:v>
                </c:pt>
                <c:pt idx="216" formatCode="General">
                  <c:v>2.0554985000000001E-2</c:v>
                </c:pt>
                <c:pt idx="217" formatCode="General">
                  <c:v>2.0576132E-2</c:v>
                </c:pt>
                <c:pt idx="218" formatCode="General">
                  <c:v>2.0597322000000001E-2</c:v>
                </c:pt>
                <c:pt idx="219" formatCode="General">
                  <c:v>2.1144920000000001E-2</c:v>
                </c:pt>
                <c:pt idx="220" formatCode="General">
                  <c:v>2.1144920000000001E-2</c:v>
                </c:pt>
                <c:pt idx="221" formatCode="General">
                  <c:v>2.1155831E-2</c:v>
                </c:pt>
                <c:pt idx="222" formatCode="General">
                  <c:v>2.1705426E-2</c:v>
                </c:pt>
                <c:pt idx="223" formatCode="General">
                  <c:v>2.2233712999999999E-2</c:v>
                </c:pt>
                <c:pt idx="224" formatCode="General">
                  <c:v>2.2233712999999999E-2</c:v>
                </c:pt>
                <c:pt idx="225" formatCode="General">
                  <c:v>2.2245214999999999E-2</c:v>
                </c:pt>
                <c:pt idx="226" formatCode="General">
                  <c:v>2.2268255000000001E-2</c:v>
                </c:pt>
                <c:pt idx="227" formatCode="General">
                  <c:v>2.3858921000000002E-2</c:v>
                </c:pt>
                <c:pt idx="228" formatCode="General">
                  <c:v>2.3858921000000002E-2</c:v>
                </c:pt>
                <c:pt idx="229" formatCode="General">
                  <c:v>2.5428126999999998E-2</c:v>
                </c:pt>
                <c:pt idx="230" formatCode="General">
                  <c:v>2.5947068E-2</c:v>
                </c:pt>
                <c:pt idx="231" formatCode="General">
                  <c:v>2.5947068E-2</c:v>
                </c:pt>
                <c:pt idx="232" formatCode="General">
                  <c:v>2.6998962000000001E-2</c:v>
                </c:pt>
                <c:pt idx="233" formatCode="General">
                  <c:v>2.7012986999999999E-2</c:v>
                </c:pt>
                <c:pt idx="234" formatCode="General">
                  <c:v>2.7012986999999999E-2</c:v>
                </c:pt>
                <c:pt idx="235" formatCode="General">
                  <c:v>2.7561102000000001E-2</c:v>
                </c:pt>
                <c:pt idx="236" formatCode="General">
                  <c:v>2.8081123E-2</c:v>
                </c:pt>
                <c:pt idx="237" formatCode="General">
                  <c:v>2.8616025E-2</c:v>
                </c:pt>
                <c:pt idx="238" formatCode="General">
                  <c:v>2.9656608000000001E-2</c:v>
                </c:pt>
                <c:pt idx="239" formatCode="General">
                  <c:v>3.0729167000000002E-2</c:v>
                </c:pt>
                <c:pt idx="240" formatCode="General">
                  <c:v>3.2308494E-2</c:v>
                </c:pt>
                <c:pt idx="241" formatCode="General">
                  <c:v>3.2308494E-2</c:v>
                </c:pt>
                <c:pt idx="242" formatCode="General">
                  <c:v>3.2829599000000001E-2</c:v>
                </c:pt>
                <c:pt idx="243" formatCode="General">
                  <c:v>3.4392912999999997E-2</c:v>
                </c:pt>
                <c:pt idx="244" formatCode="General">
                  <c:v>3.4914017999999998E-2</c:v>
                </c:pt>
                <c:pt idx="245" formatCode="General">
                  <c:v>3.4932220999999999E-2</c:v>
                </c:pt>
                <c:pt idx="246" formatCode="General">
                  <c:v>3.5472091999999997E-2</c:v>
                </c:pt>
                <c:pt idx="247" formatCode="General">
                  <c:v>3.6515389000000002E-2</c:v>
                </c:pt>
                <c:pt idx="248" formatCode="General">
                  <c:v>3.8100209000000003E-2</c:v>
                </c:pt>
                <c:pt idx="249" formatCode="General">
                  <c:v>3.8100209000000003E-2</c:v>
                </c:pt>
                <c:pt idx="250" formatCode="General">
                  <c:v>3.8642297999999999E-2</c:v>
                </c:pt>
                <c:pt idx="251" formatCode="General">
                  <c:v>3.8702928999999997E-2</c:v>
                </c:pt>
                <c:pt idx="252" formatCode="General">
                  <c:v>3.8743455000000003E-2</c:v>
                </c:pt>
                <c:pt idx="253" formatCode="General">
                  <c:v>3.9328789000000003E-2</c:v>
                </c:pt>
                <c:pt idx="254" formatCode="General">
                  <c:v>3.9874081999999998E-2</c:v>
                </c:pt>
                <c:pt idx="255" formatCode="General">
                  <c:v>3.9915965999999997E-2</c:v>
                </c:pt>
                <c:pt idx="256" formatCode="General">
                  <c:v>4.0966387E-2</c:v>
                </c:pt>
                <c:pt idx="257" formatCode="General">
                  <c:v>4.0987914E-2</c:v>
                </c:pt>
                <c:pt idx="258" formatCode="General">
                  <c:v>4.1513399999999999E-2</c:v>
                </c:pt>
                <c:pt idx="259" formatCode="General">
                  <c:v>4.1513399999999999E-2</c:v>
                </c:pt>
                <c:pt idx="260" formatCode="General">
                  <c:v>4.2564372000000003E-2</c:v>
                </c:pt>
                <c:pt idx="261" formatCode="General">
                  <c:v>4.3248944999999997E-2</c:v>
                </c:pt>
                <c:pt idx="262" formatCode="General">
                  <c:v>4.3248944999999997E-2</c:v>
                </c:pt>
                <c:pt idx="263" formatCode="General">
                  <c:v>4.3271768000000002E-2</c:v>
                </c:pt>
                <c:pt idx="264" formatCode="General">
                  <c:v>4.3271768000000002E-2</c:v>
                </c:pt>
                <c:pt idx="265" formatCode="General">
                  <c:v>4.3294615000000002E-2</c:v>
                </c:pt>
                <c:pt idx="266" formatCode="General">
                  <c:v>4.3822597999999997E-2</c:v>
                </c:pt>
                <c:pt idx="267" formatCode="General">
                  <c:v>4.4444444E-2</c:v>
                </c:pt>
                <c:pt idx="268" formatCode="General">
                  <c:v>4.4491524999999997E-2</c:v>
                </c:pt>
                <c:pt idx="269" formatCode="General">
                  <c:v>4.5045044999999999E-2</c:v>
                </c:pt>
                <c:pt idx="270" formatCode="General">
                  <c:v>4.5045044999999999E-2</c:v>
                </c:pt>
                <c:pt idx="271" formatCode="General">
                  <c:v>4.5574986999999997E-2</c:v>
                </c:pt>
                <c:pt idx="272" formatCode="General">
                  <c:v>4.7164812E-2</c:v>
                </c:pt>
                <c:pt idx="273" formatCode="General">
                  <c:v>4.8224694999999998E-2</c:v>
                </c:pt>
                <c:pt idx="274" formatCode="General">
                  <c:v>4.9867373999999999E-2</c:v>
                </c:pt>
                <c:pt idx="275" formatCode="General">
                  <c:v>5.0397878E-2</c:v>
                </c:pt>
                <c:pt idx="276" formatCode="General">
                  <c:v>5.1513542000000002E-2</c:v>
                </c:pt>
                <c:pt idx="277" formatCode="General">
                  <c:v>5.1595744999999998E-2</c:v>
                </c:pt>
                <c:pt idx="278" formatCode="General">
                  <c:v>5.2266667000000003E-2</c:v>
                </c:pt>
                <c:pt idx="279" formatCode="General">
                  <c:v>5.2294556999999998E-2</c:v>
                </c:pt>
                <c:pt idx="280" formatCode="General">
                  <c:v>5.2294556999999998E-2</c:v>
                </c:pt>
                <c:pt idx="281" formatCode="General">
                  <c:v>5.2322476999999999E-2</c:v>
                </c:pt>
                <c:pt idx="282" formatCode="General">
                  <c:v>5.6119721999999997E-2</c:v>
                </c:pt>
                <c:pt idx="283" formatCode="General">
                  <c:v>5.6119721999999997E-2</c:v>
                </c:pt>
                <c:pt idx="284" formatCode="General">
                  <c:v>5.6654195999999997E-2</c:v>
                </c:pt>
                <c:pt idx="285" formatCode="General">
                  <c:v>5.6684492000000003E-2</c:v>
                </c:pt>
                <c:pt idx="286" formatCode="General">
                  <c:v>5.7341907999999997E-2</c:v>
                </c:pt>
                <c:pt idx="287" formatCode="General">
                  <c:v>5.7341907999999997E-2</c:v>
                </c:pt>
                <c:pt idx="288" formatCode="General">
                  <c:v>5.9485531000000001E-2</c:v>
                </c:pt>
                <c:pt idx="289" formatCode="General">
                  <c:v>6.0557342E-2</c:v>
                </c:pt>
                <c:pt idx="290" formatCode="General">
                  <c:v>6.1158798E-2</c:v>
                </c:pt>
                <c:pt idx="291" formatCode="General">
                  <c:v>6.1356296999999997E-2</c:v>
                </c:pt>
                <c:pt idx="292" formatCode="General">
                  <c:v>6.1356296999999997E-2</c:v>
                </c:pt>
                <c:pt idx="293" formatCode="General">
                  <c:v>6.1389338000000002E-2</c:v>
                </c:pt>
                <c:pt idx="294" formatCode="General">
                  <c:v>6.1488673000000001E-2</c:v>
                </c:pt>
                <c:pt idx="295" formatCode="General">
                  <c:v>6.2567421999999998E-2</c:v>
                </c:pt>
                <c:pt idx="296" formatCode="General">
                  <c:v>6.2668827999999996E-2</c:v>
                </c:pt>
                <c:pt idx="297" formatCode="General">
                  <c:v>6.3749324999999996E-2</c:v>
                </c:pt>
                <c:pt idx="298" formatCode="General">
                  <c:v>6.5511639999999996E-2</c:v>
                </c:pt>
                <c:pt idx="299" formatCode="General">
                  <c:v>6.8255687999999995E-2</c:v>
                </c:pt>
                <c:pt idx="300" formatCode="General">
                  <c:v>6.8834688000000005E-2</c:v>
                </c:pt>
                <c:pt idx="301" formatCode="General">
                  <c:v>6.8872016999999994E-2</c:v>
                </c:pt>
                <c:pt idx="302" formatCode="General">
                  <c:v>6.9603045000000002E-2</c:v>
                </c:pt>
                <c:pt idx="303" formatCode="General">
                  <c:v>7.0844687000000003E-2</c:v>
                </c:pt>
                <c:pt idx="304" formatCode="General">
                  <c:v>7.0844687000000003E-2</c:v>
                </c:pt>
                <c:pt idx="305" formatCode="General">
                  <c:v>7.0844687000000003E-2</c:v>
                </c:pt>
                <c:pt idx="306" formatCode="General">
                  <c:v>7.1389646000000001E-2</c:v>
                </c:pt>
                <c:pt idx="307" formatCode="General">
                  <c:v>7.3689956000000001E-2</c:v>
                </c:pt>
                <c:pt idx="308" formatCode="General">
                  <c:v>7.3810825999999996E-2</c:v>
                </c:pt>
                <c:pt idx="309" formatCode="General">
                  <c:v>7.3972602999999998E-2</c:v>
                </c:pt>
                <c:pt idx="310" formatCode="General">
                  <c:v>7.4135091E-2</c:v>
                </c:pt>
                <c:pt idx="311" formatCode="General">
                  <c:v>7.5274725000000001E-2</c:v>
                </c:pt>
                <c:pt idx="312" formatCode="General">
                  <c:v>7.8701155999999994E-2</c:v>
                </c:pt>
                <c:pt idx="313" formatCode="General">
                  <c:v>7.8918321999999999E-2</c:v>
                </c:pt>
                <c:pt idx="314" formatCode="General">
                  <c:v>7.9514081E-2</c:v>
                </c:pt>
                <c:pt idx="315" formatCode="General">
                  <c:v>8.1260365000000001E-2</c:v>
                </c:pt>
                <c:pt idx="316" formatCode="General">
                  <c:v>8.1395349000000006E-2</c:v>
                </c:pt>
                <c:pt idx="317" formatCode="General">
                  <c:v>8.3194675999999995E-2</c:v>
                </c:pt>
                <c:pt idx="318" formatCode="General">
                  <c:v>8.3287062999999995E-2</c:v>
                </c:pt>
                <c:pt idx="319" formatCode="General">
                  <c:v>8.5603112999999995E-2</c:v>
                </c:pt>
                <c:pt idx="320" formatCode="General">
                  <c:v>8.6254868999999998E-2</c:v>
                </c:pt>
                <c:pt idx="321" formatCode="General">
                  <c:v>8.6811351999999994E-2</c:v>
                </c:pt>
                <c:pt idx="322" formatCode="General">
                  <c:v>8.7807605999999996E-2</c:v>
                </c:pt>
                <c:pt idx="323" formatCode="General">
                  <c:v>9.0705487000000001E-2</c:v>
                </c:pt>
                <c:pt idx="324" formatCode="General">
                  <c:v>9.2997199000000003E-2</c:v>
                </c:pt>
                <c:pt idx="325" formatCode="General">
                  <c:v>9.3049327000000001E-2</c:v>
                </c:pt>
                <c:pt idx="326" formatCode="General">
                  <c:v>9.3049327000000001E-2</c:v>
                </c:pt>
                <c:pt idx="327" formatCode="General">
                  <c:v>9.3206064000000005E-2</c:v>
                </c:pt>
                <c:pt idx="328" formatCode="General">
                  <c:v>9.4943819999999998E-2</c:v>
                </c:pt>
                <c:pt idx="329" formatCode="General">
                  <c:v>9.6956031999999998E-2</c:v>
                </c:pt>
                <c:pt idx="330" formatCode="General">
                  <c:v>9.9322799000000003E-2</c:v>
                </c:pt>
                <c:pt idx="331" formatCode="General">
                  <c:v>0.10175240200000001</c:v>
                </c:pt>
                <c:pt idx="332" formatCode="General">
                  <c:v>0.102375566</c:v>
                </c:pt>
                <c:pt idx="333" formatCode="General">
                  <c:v>0.10424929199999999</c:v>
                </c:pt>
                <c:pt idx="334" formatCode="General">
                  <c:v>0.10714285699999999</c:v>
                </c:pt>
                <c:pt idx="335" formatCode="General">
                  <c:v>0.108015918</c:v>
                </c:pt>
                <c:pt idx="336" formatCode="General">
                  <c:v>0.109277177</c:v>
                </c:pt>
                <c:pt idx="337" formatCode="General">
                  <c:v>0.111237878</c:v>
                </c:pt>
                <c:pt idx="338" formatCode="General">
                  <c:v>0.11294923</c:v>
                </c:pt>
                <c:pt idx="339" formatCode="General">
                  <c:v>0.114155251</c:v>
                </c:pt>
                <c:pt idx="340" formatCode="General">
                  <c:v>0.115759312</c:v>
                </c:pt>
                <c:pt idx="341" formatCode="General">
                  <c:v>0.117106774</c:v>
                </c:pt>
                <c:pt idx="342" formatCode="General">
                  <c:v>0.11717403799999999</c:v>
                </c:pt>
                <c:pt idx="343" formatCode="General">
                  <c:v>0.122554661</c:v>
                </c:pt>
                <c:pt idx="344" formatCode="General">
                  <c:v>0.123990773</c:v>
                </c:pt>
                <c:pt idx="345" formatCode="General">
                  <c:v>0.12463935399999999</c:v>
                </c:pt>
                <c:pt idx="346" formatCode="General">
                  <c:v>0.12521638800000001</c:v>
                </c:pt>
                <c:pt idx="347" formatCode="General">
                  <c:v>0.12543352599999999</c:v>
                </c:pt>
                <c:pt idx="348" formatCode="General">
                  <c:v>0.127314815</c:v>
                </c:pt>
                <c:pt idx="349" formatCode="General">
                  <c:v>0.127967574</c:v>
                </c:pt>
                <c:pt idx="350" formatCode="General">
                  <c:v>0.13144180699999999</c:v>
                </c:pt>
                <c:pt idx="351" formatCode="General">
                  <c:v>0.13321698700000001</c:v>
                </c:pt>
                <c:pt idx="352" formatCode="General">
                  <c:v>0.13504074499999999</c:v>
                </c:pt>
                <c:pt idx="353" formatCode="General">
                  <c:v>0.135939323</c:v>
                </c:pt>
                <c:pt idx="354" formatCode="General">
                  <c:v>0.13793103400000001</c:v>
                </c:pt>
                <c:pt idx="355" formatCode="General">
                  <c:v>0.13884007000000001</c:v>
                </c:pt>
                <c:pt idx="356" formatCode="General">
                  <c:v>0.141935484</c:v>
                </c:pt>
                <c:pt idx="357" formatCode="General">
                  <c:v>0.14327657099999999</c:v>
                </c:pt>
                <c:pt idx="358" formatCode="General">
                  <c:v>0.14562536700000001</c:v>
                </c:pt>
                <c:pt idx="359" formatCode="General">
                  <c:v>0.14571092799999999</c:v>
                </c:pt>
                <c:pt idx="360" formatCode="General">
                  <c:v>0.14647058800000001</c:v>
                </c:pt>
                <c:pt idx="361" formatCode="General">
                  <c:v>0.15067686899999999</c:v>
                </c:pt>
                <c:pt idx="362" formatCode="General">
                  <c:v>0.15253239099999999</c:v>
                </c:pt>
                <c:pt idx="363" formatCode="General">
                  <c:v>0.15312131900000001</c:v>
                </c:pt>
                <c:pt idx="364" formatCode="General">
                  <c:v>0.155070755</c:v>
                </c:pt>
                <c:pt idx="365" formatCode="General">
                  <c:v>0.15798816600000001</c:v>
                </c:pt>
                <c:pt idx="366" formatCode="General">
                  <c:v>0.158767773</c:v>
                </c:pt>
                <c:pt idx="367" formatCode="General">
                  <c:v>0.158767773</c:v>
                </c:pt>
                <c:pt idx="368" formatCode="General">
                  <c:v>0.16054502400000001</c:v>
                </c:pt>
                <c:pt idx="369" formatCode="General">
                  <c:v>0.16201780399999999</c:v>
                </c:pt>
                <c:pt idx="370" formatCode="General">
                  <c:v>0.162998215</c:v>
                </c:pt>
                <c:pt idx="371" formatCode="General">
                  <c:v>0.163095238</c:v>
                </c:pt>
                <c:pt idx="372" formatCode="General">
                  <c:v>0.16805721100000001</c:v>
                </c:pt>
                <c:pt idx="373" formatCode="General">
                  <c:v>0.16915720300000001</c:v>
                </c:pt>
                <c:pt idx="374" formatCode="General">
                  <c:v>0.171959257</c:v>
                </c:pt>
                <c:pt idx="375" formatCode="General">
                  <c:v>0.17417417399999999</c:v>
                </c:pt>
                <c:pt idx="376" formatCode="General">
                  <c:v>0.17678893600000001</c:v>
                </c:pt>
                <c:pt idx="377" formatCode="General">
                  <c:v>0.1782059</c:v>
                </c:pt>
                <c:pt idx="378" formatCode="General">
                  <c:v>0.17973462000000001</c:v>
                </c:pt>
                <c:pt idx="379" formatCode="General">
                  <c:v>0.18027828200000001</c:v>
                </c:pt>
                <c:pt idx="380" formatCode="General">
                  <c:v>0.181212121</c:v>
                </c:pt>
                <c:pt idx="381" formatCode="General">
                  <c:v>0.182756527</c:v>
                </c:pt>
                <c:pt idx="382" formatCode="General">
                  <c:v>0.183586626</c:v>
                </c:pt>
                <c:pt idx="383" formatCode="General">
                  <c:v>0.184194529</c:v>
                </c:pt>
                <c:pt idx="384" formatCode="General">
                  <c:v>0.184306569</c:v>
                </c:pt>
                <c:pt idx="385" formatCode="General">
                  <c:v>0.18563603200000001</c:v>
                </c:pt>
                <c:pt idx="386" formatCode="General">
                  <c:v>0.18951858599999999</c:v>
                </c:pt>
                <c:pt idx="387" formatCode="General">
                  <c:v>0.191086691</c:v>
                </c:pt>
                <c:pt idx="388" formatCode="General">
                  <c:v>0.191437309</c:v>
                </c:pt>
                <c:pt idx="389" formatCode="General">
                  <c:v>0.19178921600000001</c:v>
                </c:pt>
                <c:pt idx="390" formatCode="General">
                  <c:v>0.193984039</c:v>
                </c:pt>
                <c:pt idx="391" formatCode="General">
                  <c:v>0.19704433499999999</c:v>
                </c:pt>
                <c:pt idx="392" formatCode="General">
                  <c:v>0.19802591</c:v>
                </c:pt>
                <c:pt idx="393" formatCode="General">
                  <c:v>0.20024798499999999</c:v>
                </c:pt>
                <c:pt idx="394" formatCode="General">
                  <c:v>0.20360024800000001</c:v>
                </c:pt>
                <c:pt idx="395" formatCode="General">
                  <c:v>0.207111666</c:v>
                </c:pt>
                <c:pt idx="396" formatCode="General">
                  <c:v>0.21</c:v>
                </c:pt>
                <c:pt idx="397" formatCode="General">
                  <c:v>0.21138211400000001</c:v>
                </c:pt>
                <c:pt idx="398" formatCode="General">
                  <c:v>0.21276595700000001</c:v>
                </c:pt>
                <c:pt idx="399" formatCode="General">
                  <c:v>0.215317012</c:v>
                </c:pt>
                <c:pt idx="400" formatCode="General">
                  <c:v>0.218592965</c:v>
                </c:pt>
                <c:pt idx="401" formatCode="General">
                  <c:v>0.220893644</c:v>
                </c:pt>
                <c:pt idx="402" formatCode="General">
                  <c:v>0.223062382</c:v>
                </c:pt>
                <c:pt idx="403" formatCode="General">
                  <c:v>0.225459151</c:v>
                </c:pt>
                <c:pt idx="404" formatCode="General">
                  <c:v>0.22560202800000001</c:v>
                </c:pt>
                <c:pt idx="405" formatCode="General">
                  <c:v>0.226522843</c:v>
                </c:pt>
                <c:pt idx="406" formatCode="General">
                  <c:v>0.22744599700000001</c:v>
                </c:pt>
                <c:pt idx="407" formatCode="General">
                  <c:v>0.229153405</c:v>
                </c:pt>
                <c:pt idx="408" formatCode="General">
                  <c:v>0.23135755299999999</c:v>
                </c:pt>
                <c:pt idx="409" formatCode="General">
                  <c:v>0.23371647500000001</c:v>
                </c:pt>
                <c:pt idx="410" formatCode="General">
                  <c:v>0.23578274799999999</c:v>
                </c:pt>
                <c:pt idx="411" formatCode="General">
                  <c:v>0.238461538</c:v>
                </c:pt>
                <c:pt idx="412" formatCode="General">
                  <c:v>0.24228791799999999</c:v>
                </c:pt>
                <c:pt idx="413" formatCode="General">
                  <c:v>0.24453024500000001</c:v>
                </c:pt>
                <c:pt idx="414" formatCode="General">
                  <c:v>0.24967824999999999</c:v>
                </c:pt>
                <c:pt idx="415" formatCode="General">
                  <c:v>0.25112685099999998</c:v>
                </c:pt>
                <c:pt idx="416" formatCode="General">
                  <c:v>0.256278171</c:v>
                </c:pt>
                <c:pt idx="417" formatCode="General">
                  <c:v>0.25904392799999998</c:v>
                </c:pt>
                <c:pt idx="418" formatCode="General">
                  <c:v>0.26019417500000003</c:v>
                </c:pt>
                <c:pt idx="419" formatCode="General">
                  <c:v>0.26151849399999999</c:v>
                </c:pt>
                <c:pt idx="420" formatCode="General">
                  <c:v>0.26493506500000003</c:v>
                </c:pt>
                <c:pt idx="421" formatCode="General">
                  <c:v>0.26610279799999997</c:v>
                </c:pt>
                <c:pt idx="422" formatCode="General">
                  <c:v>0.26892950399999999</c:v>
                </c:pt>
                <c:pt idx="423" formatCode="General">
                  <c:v>0.27076520599999998</c:v>
                </c:pt>
                <c:pt idx="424" formatCode="General">
                  <c:v>0.27672131100000003</c:v>
                </c:pt>
                <c:pt idx="425" formatCode="General">
                  <c:v>0.278106509</c:v>
                </c:pt>
                <c:pt idx="426" formatCode="General">
                  <c:v>0.27997365000000002</c:v>
                </c:pt>
                <c:pt idx="427" formatCode="General">
                  <c:v>0.28259430800000002</c:v>
                </c:pt>
                <c:pt idx="428" formatCode="General">
                  <c:v>0.28552456799999998</c:v>
                </c:pt>
                <c:pt idx="429" formatCode="General">
                  <c:v>0.287808128</c:v>
                </c:pt>
                <c:pt idx="430" formatCode="General">
                  <c:v>0.29019346200000001</c:v>
                </c:pt>
                <c:pt idx="431" formatCode="General">
                  <c:v>0.29086057399999998</c:v>
                </c:pt>
                <c:pt idx="432" formatCode="General">
                  <c:v>0.29458917800000001</c:v>
                </c:pt>
                <c:pt idx="433" formatCode="General">
                  <c:v>0.29745989299999998</c:v>
                </c:pt>
                <c:pt idx="434" formatCode="General">
                  <c:v>0.29899665600000003</c:v>
                </c:pt>
                <c:pt idx="435" formatCode="General">
                  <c:v>0.29979879300000001</c:v>
                </c:pt>
                <c:pt idx="436" formatCode="General">
                  <c:v>0.30107526899999998</c:v>
                </c:pt>
                <c:pt idx="437" formatCode="General">
                  <c:v>0.30188679200000001</c:v>
                </c:pt>
                <c:pt idx="438" formatCode="General">
                  <c:v>0.30525606500000002</c:v>
                </c:pt>
                <c:pt idx="439" formatCode="General">
                  <c:v>0.30769230800000003</c:v>
                </c:pt>
                <c:pt idx="440" formatCode="General">
                  <c:v>0.31102096000000001</c:v>
                </c:pt>
                <c:pt idx="441" formatCode="General">
                  <c:v>0.31275440999999998</c:v>
                </c:pt>
                <c:pt idx="442" formatCode="General">
                  <c:v>0.31607629399999998</c:v>
                </c:pt>
                <c:pt idx="443" formatCode="General">
                  <c:v>0.319700068</c:v>
                </c:pt>
                <c:pt idx="444" formatCode="General">
                  <c:v>0.32218429999999998</c:v>
                </c:pt>
                <c:pt idx="445" formatCode="General">
                  <c:v>0.32491467600000001</c:v>
                </c:pt>
                <c:pt idx="446" formatCode="General">
                  <c:v>0.32831737300000002</c:v>
                </c:pt>
                <c:pt idx="447" formatCode="General">
                  <c:v>0.33150308899999997</c:v>
                </c:pt>
                <c:pt idx="448" formatCode="General">
                  <c:v>0.33653846199999998</c:v>
                </c:pt>
                <c:pt idx="449" formatCode="General">
                  <c:v>0.34020618600000002</c:v>
                </c:pt>
                <c:pt idx="450" formatCode="General">
                  <c:v>0.34482758600000002</c:v>
                </c:pt>
                <c:pt idx="451" formatCode="General">
                  <c:v>0.34716459199999999</c:v>
                </c:pt>
                <c:pt idx="452" formatCode="General">
                  <c:v>0.34716459199999999</c:v>
                </c:pt>
                <c:pt idx="453" formatCode="General">
                  <c:v>0.35073068899999998</c:v>
                </c:pt>
                <c:pt idx="454" formatCode="General">
                  <c:v>0.35167130899999999</c:v>
                </c:pt>
                <c:pt idx="455" formatCode="General">
                  <c:v>0.35285913499999999</c:v>
                </c:pt>
                <c:pt idx="456" formatCode="General">
                  <c:v>0.35664335699999999</c:v>
                </c:pt>
                <c:pt idx="457" formatCode="General">
                  <c:v>0.35874125899999998</c:v>
                </c:pt>
                <c:pt idx="458" formatCode="General">
                  <c:v>0.36179146299999998</c:v>
                </c:pt>
                <c:pt idx="459" formatCode="General">
                  <c:v>0.36204481799999999</c:v>
                </c:pt>
                <c:pt idx="460" formatCode="General">
                  <c:v>0.36344537799999999</c:v>
                </c:pt>
                <c:pt idx="461" formatCode="General">
                  <c:v>0.36786469300000002</c:v>
                </c:pt>
                <c:pt idx="462" formatCode="General">
                  <c:v>0.37165021199999998</c:v>
                </c:pt>
                <c:pt idx="463" formatCode="General">
                  <c:v>0.37641242899999999</c:v>
                </c:pt>
                <c:pt idx="464" formatCode="General">
                  <c:v>0.377118644</c:v>
                </c:pt>
                <c:pt idx="465" formatCode="General">
                  <c:v>0.37879858700000002</c:v>
                </c:pt>
                <c:pt idx="466" formatCode="General">
                  <c:v>0.37906647799999998</c:v>
                </c:pt>
                <c:pt idx="467" formatCode="General">
                  <c:v>0.381998583</c:v>
                </c:pt>
                <c:pt idx="468" formatCode="General">
                  <c:v>0.38691322900000003</c:v>
                </c:pt>
                <c:pt idx="469" formatCode="General">
                  <c:v>0.38845331399999999</c:v>
                </c:pt>
                <c:pt idx="470" formatCode="General">
                  <c:v>0.38972162700000001</c:v>
                </c:pt>
                <c:pt idx="471" formatCode="General">
                  <c:v>0.39413447800000001</c:v>
                </c:pt>
                <c:pt idx="472" formatCode="General">
                  <c:v>0.39784946199999999</c:v>
                </c:pt>
                <c:pt idx="473" formatCode="General">
                  <c:v>0.39813486399999998</c:v>
                </c:pt>
                <c:pt idx="474" formatCode="General">
                  <c:v>0.40488155100000001</c:v>
                </c:pt>
                <c:pt idx="475" formatCode="General">
                  <c:v>0.406767459</c:v>
                </c:pt>
                <c:pt idx="476" formatCode="General">
                  <c:v>0.40938628199999999</c:v>
                </c:pt>
                <c:pt idx="477" formatCode="General">
                  <c:v>0.41257225400000003</c:v>
                </c:pt>
                <c:pt idx="478" formatCode="General">
                  <c:v>0.41346850099999999</c:v>
                </c:pt>
                <c:pt idx="479" formatCode="General">
                  <c:v>0.41569767400000002</c:v>
                </c:pt>
                <c:pt idx="480" formatCode="General">
                  <c:v>0.41642441899999999</c:v>
                </c:pt>
                <c:pt idx="481" formatCode="General">
                  <c:v>0.41672727300000001</c:v>
                </c:pt>
                <c:pt idx="482" formatCode="General">
                  <c:v>0.42419825100000003</c:v>
                </c:pt>
                <c:pt idx="483" formatCode="General">
                  <c:v>0.42554744500000002</c:v>
                </c:pt>
                <c:pt idx="484" formatCode="General">
                  <c:v>0.42763157899999998</c:v>
                </c:pt>
                <c:pt idx="485" formatCode="General">
                  <c:v>0.427944404</c:v>
                </c:pt>
                <c:pt idx="486" formatCode="General">
                  <c:v>0.430882353</c:v>
                </c:pt>
                <c:pt idx="487" formatCode="General">
                  <c:v>0.43321033199999998</c:v>
                </c:pt>
                <c:pt idx="488" formatCode="General">
                  <c:v>0.435745938</c:v>
                </c:pt>
                <c:pt idx="489" formatCode="General">
                  <c:v>0.441067457</c:v>
                </c:pt>
                <c:pt idx="490" formatCode="General">
                  <c:v>0.44460966499999999</c:v>
                </c:pt>
                <c:pt idx="491" formatCode="General">
                  <c:v>0.446760983</c:v>
                </c:pt>
                <c:pt idx="492" formatCode="General">
                  <c:v>0.44966443</c:v>
                </c:pt>
                <c:pt idx="493" formatCode="General">
                  <c:v>0.454272864</c:v>
                </c:pt>
                <c:pt idx="494" formatCode="General">
                  <c:v>0.45570570599999999</c:v>
                </c:pt>
                <c:pt idx="495" formatCode="General">
                  <c:v>0.45783132500000001</c:v>
                </c:pt>
                <c:pt idx="496" formatCode="General">
                  <c:v>0.46258503400000001</c:v>
                </c:pt>
                <c:pt idx="497" formatCode="General">
                  <c:v>0.46666666699999998</c:v>
                </c:pt>
                <c:pt idx="498" formatCode="General">
                  <c:v>0.46848898999999999</c:v>
                </c:pt>
                <c:pt idx="499" formatCode="General">
                  <c:v>0.47076689399999999</c:v>
                </c:pt>
                <c:pt idx="500" formatCode="General">
                  <c:v>0.47564687999999999</c:v>
                </c:pt>
                <c:pt idx="501" formatCode="General">
                  <c:v>0.47709923700000001</c:v>
                </c:pt>
                <c:pt idx="502" formatCode="General">
                  <c:v>0.47969348699999997</c:v>
                </c:pt>
                <c:pt idx="503" formatCode="General">
                  <c:v>0.48310291900000002</c:v>
                </c:pt>
                <c:pt idx="504" formatCode="General">
                  <c:v>0.48725868700000002</c:v>
                </c:pt>
                <c:pt idx="505" formatCode="General">
                  <c:v>0.490317583</c:v>
                </c:pt>
                <c:pt idx="506" formatCode="General">
                  <c:v>0.49147286800000001</c:v>
                </c:pt>
                <c:pt idx="507" formatCode="General">
                  <c:v>0.498832685</c:v>
                </c:pt>
                <c:pt idx="508" formatCode="General">
                  <c:v>0.50350740500000002</c:v>
                </c:pt>
                <c:pt idx="509" formatCode="General">
                  <c:v>0.50705329200000004</c:v>
                </c:pt>
                <c:pt idx="510" formatCode="General">
                  <c:v>0.51217596200000004</c:v>
                </c:pt>
                <c:pt idx="511" formatCode="General">
                  <c:v>0.51612903200000004</c:v>
                </c:pt>
                <c:pt idx="512" formatCode="General">
                  <c:v>0.51851851900000001</c:v>
                </c:pt>
                <c:pt idx="513" formatCode="General">
                  <c:v>0.52380952400000003</c:v>
                </c:pt>
                <c:pt idx="514" formatCode="General">
                  <c:v>0.53062848100000004</c:v>
                </c:pt>
                <c:pt idx="515" formatCode="General">
                  <c:v>0.53306772899999999</c:v>
                </c:pt>
                <c:pt idx="516" formatCode="General">
                  <c:v>0.53796962400000004</c:v>
                </c:pt>
                <c:pt idx="517" formatCode="General">
                  <c:v>0.54283426700000004</c:v>
                </c:pt>
                <c:pt idx="518" formatCode="General">
                  <c:v>0.54523618900000004</c:v>
                </c:pt>
                <c:pt idx="519" formatCode="General">
                  <c:v>0.54895666099999996</c:v>
                </c:pt>
                <c:pt idx="520" formatCode="General">
                  <c:v>0.54939758999999999</c:v>
                </c:pt>
                <c:pt idx="521" formatCode="General">
                  <c:v>0.55492730199999996</c:v>
                </c:pt>
                <c:pt idx="522" formatCode="General">
                  <c:v>0.55951417000000003</c:v>
                </c:pt>
                <c:pt idx="523" formatCode="General">
                  <c:v>0.56493506500000001</c:v>
                </c:pt>
                <c:pt idx="524" formatCode="General">
                  <c:v>0.56875508500000005</c:v>
                </c:pt>
                <c:pt idx="525" formatCode="General">
                  <c:v>0.57585644400000002</c:v>
                </c:pt>
                <c:pt idx="526" formatCode="General">
                  <c:v>0.57911908599999995</c:v>
                </c:pt>
                <c:pt idx="527" formatCode="General">
                  <c:v>0.58088235300000002</c:v>
                </c:pt>
                <c:pt idx="528" formatCode="General">
                  <c:v>0.58736669399999997</c:v>
                </c:pt>
                <c:pt idx="529" formatCode="General">
                  <c:v>0.59094650199999998</c:v>
                </c:pt>
                <c:pt idx="530" formatCode="General">
                  <c:v>0.59719934100000005</c:v>
                </c:pt>
                <c:pt idx="531" formatCode="General">
                  <c:v>0.60215053799999996</c:v>
                </c:pt>
                <c:pt idx="532" formatCode="General">
                  <c:v>0.603804797</c:v>
                </c:pt>
                <c:pt idx="533" formatCode="General">
                  <c:v>0.60746887999999999</c:v>
                </c:pt>
                <c:pt idx="534" formatCode="General">
                  <c:v>0.61544850500000003</c:v>
                </c:pt>
                <c:pt idx="535" formatCode="General">
                  <c:v>0.61896838600000004</c:v>
                </c:pt>
                <c:pt idx="536" formatCode="General">
                  <c:v>0.62218515399999996</c:v>
                </c:pt>
                <c:pt idx="537" formatCode="General">
                  <c:v>0.62814070399999999</c:v>
                </c:pt>
                <c:pt idx="538" formatCode="General">
                  <c:v>0.63087248299999998</c:v>
                </c:pt>
                <c:pt idx="539" formatCode="General">
                  <c:v>0.634064081</c:v>
                </c:pt>
                <c:pt idx="540" formatCode="General">
                  <c:v>0.637668919</c:v>
                </c:pt>
                <c:pt idx="541" formatCode="General">
                  <c:v>0.64231095999999999</c:v>
                </c:pt>
                <c:pt idx="542" formatCode="General">
                  <c:v>0.64936170199999999</c:v>
                </c:pt>
                <c:pt idx="543" formatCode="General">
                  <c:v>0.65414175900000004</c:v>
                </c:pt>
                <c:pt idx="544" formatCode="General">
                  <c:v>0.65951972599999997</c:v>
                </c:pt>
                <c:pt idx="545" formatCode="General">
                  <c:v>0.66323024100000005</c:v>
                </c:pt>
                <c:pt idx="546" formatCode="General">
                  <c:v>0.66638005199999994</c:v>
                </c:pt>
                <c:pt idx="547" formatCode="General">
                  <c:v>0.668679896</c:v>
                </c:pt>
                <c:pt idx="548" formatCode="General">
                  <c:v>0.67272727300000001</c:v>
                </c:pt>
                <c:pt idx="549" formatCode="General">
                  <c:v>0.67823070299999999</c:v>
                </c:pt>
                <c:pt idx="550" formatCode="General">
                  <c:v>0.68347826099999998</c:v>
                </c:pt>
                <c:pt idx="551" formatCode="General">
                  <c:v>0.68554006999999995</c:v>
                </c:pt>
                <c:pt idx="552" formatCode="General">
                  <c:v>0.69291338599999996</c:v>
                </c:pt>
                <c:pt idx="553" formatCode="General">
                  <c:v>0.69534679499999996</c:v>
                </c:pt>
                <c:pt idx="554" formatCode="General">
                  <c:v>0.70070422499999996</c:v>
                </c:pt>
                <c:pt idx="555" formatCode="General">
                  <c:v>0.70282186899999999</c:v>
                </c:pt>
                <c:pt idx="556" formatCode="General">
                  <c:v>0.70583038899999995</c:v>
                </c:pt>
                <c:pt idx="557" formatCode="General">
                  <c:v>0.71415850400000003</c:v>
                </c:pt>
                <c:pt idx="558" formatCode="General">
                  <c:v>0.72053571400000005</c:v>
                </c:pt>
                <c:pt idx="559" formatCode="General">
                  <c:v>0.72361359599999997</c:v>
                </c:pt>
                <c:pt idx="560" formatCode="General">
                  <c:v>0.731597846</c:v>
                </c:pt>
                <c:pt idx="561" formatCode="General">
                  <c:v>0.736036036</c:v>
                </c:pt>
                <c:pt idx="562" formatCode="General">
                  <c:v>0.74435410999999996</c:v>
                </c:pt>
                <c:pt idx="563" formatCode="General">
                  <c:v>0.74886672700000001</c:v>
                </c:pt>
                <c:pt idx="564" formatCode="General">
                  <c:v>0.75317604400000004</c:v>
                </c:pt>
                <c:pt idx="565" formatCode="General">
                  <c:v>0.75978162000000005</c:v>
                </c:pt>
                <c:pt idx="566" formatCode="General">
                  <c:v>0.76508226700000004</c:v>
                </c:pt>
                <c:pt idx="567" formatCode="General">
                  <c:v>0.76880733899999998</c:v>
                </c:pt>
                <c:pt idx="568" formatCode="General">
                  <c:v>0.77603686599999999</c:v>
                </c:pt>
                <c:pt idx="569" formatCode="General">
                  <c:v>0.78188539700000004</c:v>
                </c:pt>
                <c:pt idx="570" formatCode="General">
                  <c:v>0.78445883400000005</c:v>
                </c:pt>
                <c:pt idx="571" formatCode="General">
                  <c:v>0.79015784600000005</c:v>
                </c:pt>
                <c:pt idx="572" formatCode="General">
                  <c:v>0.79645191400000004</c:v>
                </c:pt>
                <c:pt idx="573" formatCode="General">
                  <c:v>0.80261927</c:v>
                </c:pt>
                <c:pt idx="574" formatCode="General">
                  <c:v>0.80938967100000003</c:v>
                </c:pt>
                <c:pt idx="575" formatCode="General">
                  <c:v>0.81603773599999996</c:v>
                </c:pt>
                <c:pt idx="576" formatCode="General">
                  <c:v>0.81869688399999996</c:v>
                </c:pt>
                <c:pt idx="577" formatCode="General">
                  <c:v>0.82291666699999999</c:v>
                </c:pt>
                <c:pt idx="578" formatCode="General">
                  <c:v>0.83301707800000002</c:v>
                </c:pt>
                <c:pt idx="579" formatCode="General">
                  <c:v>0.83745247099999998</c:v>
                </c:pt>
                <c:pt idx="580" formatCode="General">
                  <c:v>0.840152236</c:v>
                </c:pt>
                <c:pt idx="581" formatCode="General">
                  <c:v>0.84476190500000004</c:v>
                </c:pt>
                <c:pt idx="582" formatCode="General">
                  <c:v>0.84857142900000004</c:v>
                </c:pt>
                <c:pt idx="583" formatCode="General">
                  <c:v>0.853868195</c:v>
                </c:pt>
                <c:pt idx="584" formatCode="General">
                  <c:v>0.86346153800000003</c:v>
                </c:pt>
                <c:pt idx="585" formatCode="General">
                  <c:v>0.86776061800000004</c:v>
                </c:pt>
                <c:pt idx="586" formatCode="General">
                  <c:v>0.874031008</c:v>
                </c:pt>
                <c:pt idx="587" formatCode="General">
                  <c:v>0.88143828999999996</c:v>
                </c:pt>
                <c:pt idx="588" formatCode="General">
                  <c:v>0.88532555899999998</c:v>
                </c:pt>
                <c:pt idx="589" formatCode="General">
                  <c:v>0.89365853699999998</c:v>
                </c:pt>
                <c:pt idx="590" formatCode="General">
                  <c:v>0.89833822100000005</c:v>
                </c:pt>
                <c:pt idx="591" formatCode="General">
                  <c:v>0.90107737499999996</c:v>
                </c:pt>
                <c:pt idx="592" formatCode="General">
                  <c:v>0.90588235299999997</c:v>
                </c:pt>
                <c:pt idx="593" formatCode="General">
                  <c:v>0.91715976300000002</c:v>
                </c:pt>
                <c:pt idx="594" formatCode="General">
                  <c:v>0.92094861699999997</c:v>
                </c:pt>
                <c:pt idx="595" formatCode="General">
                  <c:v>0.928571429</c:v>
                </c:pt>
                <c:pt idx="596" formatCode="General">
                  <c:v>0.93725099599999995</c:v>
                </c:pt>
                <c:pt idx="597" formatCode="General">
                  <c:v>0.94294294300000003</c:v>
                </c:pt>
                <c:pt idx="598" formatCode="General">
                  <c:v>0.94784353099999996</c:v>
                </c:pt>
                <c:pt idx="599" formatCode="General">
                  <c:v>0.95367573000000005</c:v>
                </c:pt>
                <c:pt idx="600" formatCode="General">
                  <c:v>0.95665322600000002</c:v>
                </c:pt>
                <c:pt idx="601" formatCode="General">
                  <c:v>0.95766129</c:v>
                </c:pt>
                <c:pt idx="602" formatCode="General">
                  <c:v>0.96060606100000001</c:v>
                </c:pt>
                <c:pt idx="603" formatCode="General">
                  <c:v>0.964503043</c:v>
                </c:pt>
                <c:pt idx="604" formatCode="General">
                  <c:v>0.970498474</c:v>
                </c:pt>
                <c:pt idx="605" formatCode="General">
                  <c:v>0.97961264000000003</c:v>
                </c:pt>
                <c:pt idx="606" formatCode="General">
                  <c:v>0.98569969400000002</c:v>
                </c:pt>
                <c:pt idx="607" formatCode="General">
                  <c:v>0.98978549500000002</c:v>
                </c:pt>
                <c:pt idx="608" formatCode="General">
                  <c:v>0.99284984700000001</c:v>
                </c:pt>
                <c:pt idx="609" formatCode="General">
                  <c:v>0.99794661200000001</c:v>
                </c:pt>
                <c:pt idx="610" formatCode="General">
                  <c:v>1.0061855669999999</c:v>
                </c:pt>
                <c:pt idx="611" formatCode="General">
                  <c:v>1.008247423</c:v>
                </c:pt>
                <c:pt idx="612" formatCode="General">
                  <c:v>1.012396694</c:v>
                </c:pt>
                <c:pt idx="613" formatCode="General">
                  <c:v>1.0229405629999999</c:v>
                </c:pt>
                <c:pt idx="614" formatCode="General">
                  <c:v>1.0291970800000001</c:v>
                </c:pt>
                <c:pt idx="615" formatCode="General">
                  <c:v>1.0366876309999999</c:v>
                </c:pt>
                <c:pt idx="616" formatCode="General">
                  <c:v>1.0463645939999999</c:v>
                </c:pt>
                <c:pt idx="617" formatCode="General">
                  <c:v>1.051687764</c:v>
                </c:pt>
                <c:pt idx="618" formatCode="General">
                  <c:v>1.059196617</c:v>
                </c:pt>
                <c:pt idx="619" formatCode="General">
                  <c:v>1.06581741</c:v>
                </c:pt>
                <c:pt idx="620" formatCode="General">
                  <c:v>1.0712008500000001</c:v>
                </c:pt>
                <c:pt idx="621" formatCode="General">
                  <c:v>1.076840982</c:v>
                </c:pt>
                <c:pt idx="622" formatCode="General">
                  <c:v>1.079144385</c:v>
                </c:pt>
                <c:pt idx="623" formatCode="General">
                  <c:v>1.0870967739999999</c:v>
                </c:pt>
                <c:pt idx="624" formatCode="General">
                  <c:v>1.096112311</c:v>
                </c:pt>
                <c:pt idx="625" formatCode="General">
                  <c:v>1.1041214749999999</c:v>
                </c:pt>
                <c:pt idx="626" formatCode="General">
                  <c:v>1.1099020669999999</c:v>
                </c:pt>
                <c:pt idx="627" formatCode="General">
                  <c:v>1.118161926</c:v>
                </c:pt>
                <c:pt idx="628" formatCode="General">
                  <c:v>1.1230769229999999</c:v>
                </c:pt>
                <c:pt idx="629" formatCode="General">
                  <c:v>1.12803532</c:v>
                </c:pt>
                <c:pt idx="630" formatCode="General">
                  <c:v>1.1348066299999999</c:v>
                </c:pt>
                <c:pt idx="631" formatCode="General">
                  <c:v>1.141749723</c:v>
                </c:pt>
                <c:pt idx="632" formatCode="General">
                  <c:v>1.1455555559999999</c:v>
                </c:pt>
                <c:pt idx="633" formatCode="General">
                  <c:v>1.1541899440000001</c:v>
                </c:pt>
                <c:pt idx="634" formatCode="General">
                  <c:v>1.170786517</c:v>
                </c:pt>
                <c:pt idx="635" formatCode="General">
                  <c:v>1.17740113</c:v>
                </c:pt>
                <c:pt idx="636" formatCode="General">
                  <c:v>1.18707483</c:v>
                </c:pt>
                <c:pt idx="637" formatCode="General">
                  <c:v>1.1981776770000001</c:v>
                </c:pt>
                <c:pt idx="638" formatCode="General">
                  <c:v>1.1993166289999999</c:v>
                </c:pt>
                <c:pt idx="639" formatCode="General">
                  <c:v>1.207093822</c:v>
                </c:pt>
                <c:pt idx="640" formatCode="General">
                  <c:v>1.2158438579999999</c:v>
                </c:pt>
                <c:pt idx="641" formatCode="General">
                  <c:v>1.2211981569999999</c:v>
                </c:pt>
                <c:pt idx="642" formatCode="General">
                  <c:v>1.230057803</c:v>
                </c:pt>
                <c:pt idx="643" formatCode="General">
                  <c:v>1.239534884</c:v>
                </c:pt>
                <c:pt idx="644" formatCode="General">
                  <c:v>1.252631579</c:v>
                </c:pt>
                <c:pt idx="645" formatCode="General">
                  <c:v>1.2676886789999999</c:v>
                </c:pt>
                <c:pt idx="646" formatCode="General">
                  <c:v>1.275413712</c:v>
                </c:pt>
                <c:pt idx="647" formatCode="General">
                  <c:v>1.281990521</c:v>
                </c:pt>
                <c:pt idx="648" formatCode="General">
                  <c:v>1.2940476190000001</c:v>
                </c:pt>
                <c:pt idx="649" formatCode="General">
                  <c:v>1.3097238899999999</c:v>
                </c:pt>
                <c:pt idx="650" formatCode="General">
                  <c:v>1.3176895310000001</c:v>
                </c:pt>
                <c:pt idx="651" formatCode="General">
                  <c:v>1.320481928</c:v>
                </c:pt>
                <c:pt idx="652" formatCode="General">
                  <c:v>1.3309090910000001</c:v>
                </c:pt>
                <c:pt idx="653" formatCode="General">
                  <c:v>1.3394160580000001</c:v>
                </c:pt>
                <c:pt idx="654" formatCode="General">
                  <c:v>1.355392157</c:v>
                </c:pt>
                <c:pt idx="655" formatCode="General">
                  <c:v>1.3682266009999999</c:v>
                </c:pt>
                <c:pt idx="656" formatCode="General">
                  <c:v>1.377777778</c:v>
                </c:pt>
                <c:pt idx="657" formatCode="General">
                  <c:v>1.3917910449999999</c:v>
                </c:pt>
                <c:pt idx="658" formatCode="General">
                  <c:v>1.401997503</c:v>
                </c:pt>
                <c:pt idx="659" formatCode="General">
                  <c:v>1.41080402</c:v>
                </c:pt>
                <c:pt idx="660" formatCode="General">
                  <c:v>1.4193954660000001</c:v>
                </c:pt>
                <c:pt idx="661" formatCode="General">
                  <c:v>1.4303797469999999</c:v>
                </c:pt>
                <c:pt idx="662" formatCode="General">
                  <c:v>1.4359949299999999</c:v>
                </c:pt>
                <c:pt idx="663" formatCode="General">
                  <c:v>1.4452926210000001</c:v>
                </c:pt>
                <c:pt idx="664" formatCode="General">
                  <c:v>1.453503185</c:v>
                </c:pt>
                <c:pt idx="665" formatCode="General">
                  <c:v>1.4673495519999999</c:v>
                </c:pt>
                <c:pt idx="666" formatCode="General">
                  <c:v>1.4820051409999999</c:v>
                </c:pt>
                <c:pt idx="667" formatCode="General">
                  <c:v>1.4941785249999999</c:v>
                </c:pt>
                <c:pt idx="668" formatCode="General">
                  <c:v>1.500648508</c:v>
                </c:pt>
                <c:pt idx="669" formatCode="General">
                  <c:v>1.5058365760000001</c:v>
                </c:pt>
                <c:pt idx="670" formatCode="General">
                  <c:v>1.5149156939999999</c:v>
                </c:pt>
                <c:pt idx="671" formatCode="General">
                  <c:v>1.519480519</c:v>
                </c:pt>
                <c:pt idx="672" formatCode="General">
                  <c:v>1.522756827</c:v>
                </c:pt>
                <c:pt idx="673" formatCode="General">
                  <c:v>1.53125</c:v>
                </c:pt>
                <c:pt idx="674" formatCode="General">
                  <c:v>1.539164491</c:v>
                </c:pt>
                <c:pt idx="675" formatCode="General">
                  <c:v>1.559210526</c:v>
                </c:pt>
                <c:pt idx="676" formatCode="General">
                  <c:v>1.568601583</c:v>
                </c:pt>
                <c:pt idx="677" formatCode="General">
                  <c:v>1.5837765960000001</c:v>
                </c:pt>
                <c:pt idx="678" formatCode="General">
                  <c:v>1.602409639</c:v>
                </c:pt>
                <c:pt idx="679" formatCode="General">
                  <c:v>1.6150740240000001</c:v>
                </c:pt>
                <c:pt idx="680" formatCode="General">
                  <c:v>1.6283783780000001</c:v>
                </c:pt>
                <c:pt idx="681" formatCode="General">
                  <c:v>1.642176871</c:v>
                </c:pt>
                <c:pt idx="682" formatCode="General">
                  <c:v>1.6589041099999999</c:v>
                </c:pt>
                <c:pt idx="683" formatCode="General">
                  <c:v>1.6625514400000001</c:v>
                </c:pt>
                <c:pt idx="684" formatCode="General">
                  <c:v>1.678176796</c:v>
                </c:pt>
                <c:pt idx="685" formatCode="General">
                  <c:v>1.688888889</c:v>
                </c:pt>
                <c:pt idx="686" formatCode="General">
                  <c:v>1.7039106150000001</c:v>
                </c:pt>
                <c:pt idx="687" formatCode="General">
                  <c:v>1.7104895099999999</c:v>
                </c:pt>
                <c:pt idx="688" formatCode="General">
                  <c:v>1.72230014</c:v>
                </c:pt>
                <c:pt idx="689" formatCode="General">
                  <c:v>1.744680851</c:v>
                </c:pt>
                <c:pt idx="690" formatCode="General">
                  <c:v>1.7571428570000001</c:v>
                </c:pt>
                <c:pt idx="691" formatCode="General">
                  <c:v>1.7621776499999999</c:v>
                </c:pt>
                <c:pt idx="692" formatCode="General">
                  <c:v>1.7814761219999999</c:v>
                </c:pt>
                <c:pt idx="693" formatCode="General">
                  <c:v>1.8064516129999999</c:v>
                </c:pt>
                <c:pt idx="694" formatCode="General">
                  <c:v>1.8105726870000001</c:v>
                </c:pt>
                <c:pt idx="695" formatCode="General">
                  <c:v>1.8350668649999999</c:v>
                </c:pt>
                <c:pt idx="696" formatCode="General">
                  <c:v>1.8661654139999999</c:v>
                </c:pt>
                <c:pt idx="697" formatCode="General">
                  <c:v>1.891933029</c:v>
                </c:pt>
                <c:pt idx="698" formatCode="General">
                  <c:v>1.903963415</c:v>
                </c:pt>
                <c:pt idx="699" formatCode="General">
                  <c:v>1.9145038169999999</c:v>
                </c:pt>
                <c:pt idx="700" formatCode="General">
                  <c:v>1.9264931089999999</c:v>
                </c:pt>
                <c:pt idx="701" formatCode="General">
                  <c:v>1.9370199690000001</c:v>
                </c:pt>
                <c:pt idx="702" formatCode="General">
                  <c:v>1.944700461</c:v>
                </c:pt>
                <c:pt idx="703" formatCode="General">
                  <c:v>1.9523809519999999</c:v>
                </c:pt>
                <c:pt idx="704" formatCode="General">
                  <c:v>1.9569230769999999</c:v>
                </c:pt>
                <c:pt idx="705" formatCode="General">
                  <c:v>1.98600311</c:v>
                </c:pt>
                <c:pt idx="706" formatCode="General">
                  <c:v>1.9953271029999999</c:v>
                </c:pt>
                <c:pt idx="707" formatCode="General">
                  <c:v>2.0078125</c:v>
                </c:pt>
                <c:pt idx="708" formatCode="General">
                  <c:v>2.0188383050000001</c:v>
                </c:pt>
                <c:pt idx="709" formatCode="General">
                  <c:v>2.0347551340000001</c:v>
                </c:pt>
                <c:pt idx="710" formatCode="General">
                  <c:v>2.076923077</c:v>
                </c:pt>
                <c:pt idx="711" formatCode="General">
                  <c:v>2.0950080519999998</c:v>
                </c:pt>
                <c:pt idx="712" formatCode="General">
                  <c:v>2.105008078</c:v>
                </c:pt>
                <c:pt idx="713" formatCode="General">
                  <c:v>2.1405228759999999</c:v>
                </c:pt>
                <c:pt idx="714" formatCode="General">
                  <c:v>2.169407895</c:v>
                </c:pt>
                <c:pt idx="715" formatCode="General">
                  <c:v>2.185430464</c:v>
                </c:pt>
                <c:pt idx="716" formatCode="General">
                  <c:v>2.2356902359999999</c:v>
                </c:pt>
                <c:pt idx="717" formatCode="General">
                  <c:v>2.2837606840000002</c:v>
                </c:pt>
                <c:pt idx="718" formatCode="General">
                  <c:v>2.3132530120000001</c:v>
                </c:pt>
                <c:pt idx="719" formatCode="General">
                  <c:v>2.3269896189999999</c:v>
                </c:pt>
                <c:pt idx="720" formatCode="General">
                  <c:v>2.3327556330000001</c:v>
                </c:pt>
                <c:pt idx="721" formatCode="General">
                  <c:v>2.3607705779999999</c:v>
                </c:pt>
                <c:pt idx="722" formatCode="General">
                  <c:v>2.3767605629999999</c:v>
                </c:pt>
                <c:pt idx="723" formatCode="General">
                  <c:v>2.4064171120000002</c:v>
                </c:pt>
                <c:pt idx="724" formatCode="General">
                  <c:v>2.4150268339999998</c:v>
                </c:pt>
                <c:pt idx="725" formatCode="General">
                  <c:v>2.4430379750000002</c:v>
                </c:pt>
                <c:pt idx="726" formatCode="General">
                  <c:v>2.4646097999999999</c:v>
                </c:pt>
                <c:pt idx="727" formatCode="General">
                  <c:v>2.4709090909999998</c:v>
                </c:pt>
                <c:pt idx="728" formatCode="General">
                  <c:v>2.4745454549999999</c:v>
                </c:pt>
                <c:pt idx="729" formatCode="General">
                  <c:v>2.5306122449999999</c:v>
                </c:pt>
                <c:pt idx="730" formatCode="General">
                  <c:v>2.5522388060000001</c:v>
                </c:pt>
                <c:pt idx="731" formatCode="General">
                  <c:v>2.5786516850000001</c:v>
                </c:pt>
                <c:pt idx="732" formatCode="General">
                  <c:v>2.5939849619999999</c:v>
                </c:pt>
                <c:pt idx="733" formatCode="General">
                  <c:v>2.6174242419999998</c:v>
                </c:pt>
                <c:pt idx="734" formatCode="General">
                  <c:v>2.65583174</c:v>
                </c:pt>
                <c:pt idx="735" formatCode="General">
                  <c:v>2.704854369</c:v>
                </c:pt>
                <c:pt idx="736" formatCode="General">
                  <c:v>2.7392156860000001</c:v>
                </c:pt>
                <c:pt idx="737" formatCode="General">
                  <c:v>2.7751479290000001</c:v>
                </c:pt>
                <c:pt idx="738" formatCode="General">
                  <c:v>2.8207171309999999</c:v>
                </c:pt>
                <c:pt idx="739" formatCode="General">
                  <c:v>2.8456913830000001</c:v>
                </c:pt>
                <c:pt idx="740" formatCode="General">
                  <c:v>2.8689516130000001</c:v>
                </c:pt>
                <c:pt idx="741" formatCode="General">
                  <c:v>2.9002036659999999</c:v>
                </c:pt>
                <c:pt idx="742" formatCode="General">
                  <c:v>2.9303278690000001</c:v>
                </c:pt>
                <c:pt idx="743" formatCode="General">
                  <c:v>2.9425051330000001</c:v>
                </c:pt>
                <c:pt idx="744" formatCode="General">
                  <c:v>2.9813664599999998</c:v>
                </c:pt>
                <c:pt idx="745" formatCode="General">
                  <c:v>2.9917012449999998</c:v>
                </c:pt>
                <c:pt idx="746" formatCode="General">
                  <c:v>3.0356394130000002</c:v>
                </c:pt>
                <c:pt idx="747" formatCode="General">
                  <c:v>3.0526315789999998</c:v>
                </c:pt>
                <c:pt idx="748" formatCode="General">
                  <c:v>3.087234043</c:v>
                </c:pt>
                <c:pt idx="749" formatCode="General">
                  <c:v>3.1070663810000001</c:v>
                </c:pt>
                <c:pt idx="750" formatCode="General">
                  <c:v>3.150862069</c:v>
                </c:pt>
                <c:pt idx="751" formatCode="General">
                  <c:v>3.1986899559999999</c:v>
                </c:pt>
                <c:pt idx="752" formatCode="General">
                  <c:v>3.2171052630000001</c:v>
                </c:pt>
                <c:pt idx="753" formatCode="General">
                  <c:v>3.2428256069999999</c:v>
                </c:pt>
                <c:pt idx="754" formatCode="General">
                  <c:v>3.280623608</c:v>
                </c:pt>
                <c:pt idx="755" formatCode="General">
                  <c:v>3.3139013450000001</c:v>
                </c:pt>
                <c:pt idx="756" formatCode="General">
                  <c:v>3.36199095</c:v>
                </c:pt>
                <c:pt idx="757" formatCode="General">
                  <c:v>3.3963553530000001</c:v>
                </c:pt>
                <c:pt idx="758" formatCode="General">
                  <c:v>3.4031890659999999</c:v>
                </c:pt>
                <c:pt idx="759" formatCode="General">
                  <c:v>3.4302059499999999</c:v>
                </c:pt>
                <c:pt idx="760" formatCode="General">
                  <c:v>3.4528735629999998</c:v>
                </c:pt>
                <c:pt idx="761" formatCode="General">
                  <c:v>3.4677419349999998</c:v>
                </c:pt>
                <c:pt idx="762" formatCode="General">
                  <c:v>3.4953703699999998</c:v>
                </c:pt>
                <c:pt idx="763" formatCode="General">
                  <c:v>3.5516431919999998</c:v>
                </c:pt>
                <c:pt idx="764" formatCode="General">
                  <c:v>3.5791962169999998</c:v>
                </c:pt>
                <c:pt idx="765" formatCode="General">
                  <c:v>3.64028777</c:v>
                </c:pt>
                <c:pt idx="766" formatCode="General">
                  <c:v>3.6779661020000001</c:v>
                </c:pt>
                <c:pt idx="767" formatCode="General">
                  <c:v>3.6990291260000001</c:v>
                </c:pt>
                <c:pt idx="768" formatCode="General">
                  <c:v>3.749385749</c:v>
                </c:pt>
                <c:pt idx="769" formatCode="General">
                  <c:v>3.7802469140000001</c:v>
                </c:pt>
                <c:pt idx="770" formatCode="General">
                  <c:v>3.8159203979999998</c:v>
                </c:pt>
                <c:pt idx="771" formatCode="General">
                  <c:v>3.8715365240000001</c:v>
                </c:pt>
                <c:pt idx="772" formatCode="General">
                  <c:v>3.9362244899999999</c:v>
                </c:pt>
                <c:pt idx="773" formatCode="General">
                  <c:v>3.9717223650000002</c:v>
                </c:pt>
                <c:pt idx="774" formatCode="General">
                  <c:v>4.0629921260000001</c:v>
                </c:pt>
                <c:pt idx="775" formatCode="General">
                  <c:v>4.1276595739999999</c:v>
                </c:pt>
                <c:pt idx="776" formatCode="General">
                  <c:v>4.1577540109999997</c:v>
                </c:pt>
                <c:pt idx="777" formatCode="General">
                  <c:v>4.2364130429999998</c:v>
                </c:pt>
                <c:pt idx="778" formatCode="General">
                  <c:v>4.2445652169999999</c:v>
                </c:pt>
                <c:pt idx="779" formatCode="General">
                  <c:v>4.3149171270000002</c:v>
                </c:pt>
                <c:pt idx="780" formatCode="General">
                  <c:v>4.3324099719999998</c:v>
                </c:pt>
                <c:pt idx="781" formatCode="General">
                  <c:v>4.3988764040000001</c:v>
                </c:pt>
                <c:pt idx="782" formatCode="General">
                  <c:v>4.4390934839999998</c:v>
                </c:pt>
                <c:pt idx="783" formatCode="General">
                  <c:v>4.4447592069999997</c:v>
                </c:pt>
                <c:pt idx="784" formatCode="General">
                  <c:v>4.5</c:v>
                </c:pt>
                <c:pt idx="785" formatCode="General">
                  <c:v>4.5606936420000004</c:v>
                </c:pt>
                <c:pt idx="786" formatCode="General">
                  <c:v>4.6046511629999998</c:v>
                </c:pt>
                <c:pt idx="787" formatCode="General">
                  <c:v>4.6982248520000001</c:v>
                </c:pt>
                <c:pt idx="788" formatCode="General">
                  <c:v>4.7291666670000003</c:v>
                </c:pt>
                <c:pt idx="789" formatCode="General">
                  <c:v>4.8449848019999999</c:v>
                </c:pt>
                <c:pt idx="790" formatCode="General">
                  <c:v>4.9565217390000003</c:v>
                </c:pt>
                <c:pt idx="791" formatCode="General">
                  <c:v>5.0125391849999996</c:v>
                </c:pt>
                <c:pt idx="792" formatCode="General">
                  <c:v>5.0759493669999998</c:v>
                </c:pt>
                <c:pt idx="793" formatCode="General">
                  <c:v>5.1405750799999996</c:v>
                </c:pt>
                <c:pt idx="794" formatCode="General">
                  <c:v>5.1501597439999998</c:v>
                </c:pt>
                <c:pt idx="795" formatCode="General">
                  <c:v>5.3114754099999999</c:v>
                </c:pt>
                <c:pt idx="796" formatCode="General">
                  <c:v>5.3807947020000002</c:v>
                </c:pt>
                <c:pt idx="797" formatCode="General">
                  <c:v>5.4233333330000004</c:v>
                </c:pt>
                <c:pt idx="798" formatCode="General">
                  <c:v>5.4983164980000003</c:v>
                </c:pt>
                <c:pt idx="799" formatCode="General">
                  <c:v>5.5733788400000002</c:v>
                </c:pt>
                <c:pt idx="800" formatCode="General">
                  <c:v>5.6130136989999997</c:v>
                </c:pt>
                <c:pt idx="801" formatCode="General">
                  <c:v>5.674740484</c:v>
                </c:pt>
                <c:pt idx="802" formatCode="General">
                  <c:v>5.7317073169999997</c:v>
                </c:pt>
                <c:pt idx="803" formatCode="General">
                  <c:v>5.8647686830000003</c:v>
                </c:pt>
                <c:pt idx="804" formatCode="General">
                  <c:v>5.9280575539999996</c:v>
                </c:pt>
                <c:pt idx="805" formatCode="General">
                  <c:v>5.9818840580000003</c:v>
                </c:pt>
                <c:pt idx="806" formatCode="General">
                  <c:v>6.0401459849999997</c:v>
                </c:pt>
                <c:pt idx="807" formatCode="General">
                  <c:v>6.1598513009999998</c:v>
                </c:pt>
                <c:pt idx="808" formatCode="General">
                  <c:v>6.2284644189999998</c:v>
                </c:pt>
                <c:pt idx="809" formatCode="General">
                  <c:v>6.3068181819999998</c:v>
                </c:pt>
                <c:pt idx="810" formatCode="General">
                  <c:v>6.3816793890000003</c:v>
                </c:pt>
                <c:pt idx="811" formatCode="General">
                  <c:v>6.408396947</c:v>
                </c:pt>
                <c:pt idx="812" formatCode="General">
                  <c:v>6.4198473280000004</c:v>
                </c:pt>
                <c:pt idx="813" formatCode="General">
                  <c:v>6.480769231</c:v>
                </c:pt>
                <c:pt idx="814" formatCode="General">
                  <c:v>6.6456692909999999</c:v>
                </c:pt>
                <c:pt idx="815" formatCode="General">
                  <c:v>6.7519999999999998</c:v>
                </c:pt>
                <c:pt idx="816" formatCode="General">
                  <c:v>6.9224489800000004</c:v>
                </c:pt>
                <c:pt idx="817" formatCode="General">
                  <c:v>6.9917695469999996</c:v>
                </c:pt>
                <c:pt idx="818" formatCode="General">
                  <c:v>7.0580912859999998</c:v>
                </c:pt>
                <c:pt idx="819" formatCode="General">
                  <c:v>7.1297071130000003</c:v>
                </c:pt>
                <c:pt idx="820" formatCode="General">
                  <c:v>7.2067510549999998</c:v>
                </c:pt>
                <c:pt idx="821" formatCode="General">
                  <c:v>7.3034188029999996</c:v>
                </c:pt>
                <c:pt idx="822" formatCode="General">
                  <c:v>7.3162393159999999</c:v>
                </c:pt>
                <c:pt idx="823" formatCode="General">
                  <c:v>7.4199134200000003</c:v>
                </c:pt>
                <c:pt idx="824" formatCode="General">
                  <c:v>7.577092511</c:v>
                </c:pt>
                <c:pt idx="825" formatCode="General">
                  <c:v>7.6577777779999998</c:v>
                </c:pt>
                <c:pt idx="826" formatCode="General">
                  <c:v>7.6666666670000003</c:v>
                </c:pt>
                <c:pt idx="827" formatCode="General">
                  <c:v>7.8144796379999999</c:v>
                </c:pt>
                <c:pt idx="828" formatCode="General">
                  <c:v>7.944954128</c:v>
                </c:pt>
                <c:pt idx="829" formatCode="General">
                  <c:v>7.9907834099999997</c:v>
                </c:pt>
                <c:pt idx="830" formatCode="General">
                  <c:v>8.079069767</c:v>
                </c:pt>
                <c:pt idx="831" formatCode="General">
                  <c:v>8.2028301890000002</c:v>
                </c:pt>
                <c:pt idx="832" formatCode="General">
                  <c:v>8.4009661839999996</c:v>
                </c:pt>
                <c:pt idx="833" formatCode="General">
                  <c:v>8.4829268290000002</c:v>
                </c:pt>
                <c:pt idx="834" formatCode="General">
                  <c:v>8.4926829270000006</c:v>
                </c:pt>
                <c:pt idx="835" formatCode="General">
                  <c:v>8.6059113299999996</c:v>
                </c:pt>
                <c:pt idx="836" formatCode="General">
                  <c:v>8.7550000000000008</c:v>
                </c:pt>
                <c:pt idx="837" formatCode="General">
                  <c:v>8.8241206030000008</c:v>
                </c:pt>
                <c:pt idx="838" formatCode="General">
                  <c:v>8.9238578680000007</c:v>
                </c:pt>
                <c:pt idx="839" formatCode="General">
                  <c:v>8.9795918369999992</c:v>
                </c:pt>
                <c:pt idx="840" formatCode="General">
                  <c:v>9.2251308900000009</c:v>
                </c:pt>
                <c:pt idx="841" formatCode="General">
                  <c:v>9.3333333330000006</c:v>
                </c:pt>
                <c:pt idx="842" formatCode="General">
                  <c:v>9.3989361700000007</c:v>
                </c:pt>
                <c:pt idx="843" formatCode="General">
                  <c:v>9.7087912089999993</c:v>
                </c:pt>
                <c:pt idx="844" formatCode="General">
                  <c:v>9.8333333330000006</c:v>
                </c:pt>
                <c:pt idx="845" formatCode="General">
                  <c:v>9.8555555560000005</c:v>
                </c:pt>
                <c:pt idx="846" formatCode="General">
                  <c:v>9.8666666670000005</c:v>
                </c:pt>
                <c:pt idx="847" formatCode="General">
                  <c:v>10.03389831</c:v>
                </c:pt>
                <c:pt idx="848" formatCode="General">
                  <c:v>10.289017339999999</c:v>
                </c:pt>
                <c:pt idx="849" formatCode="General">
                  <c:v>10.42690058</c:v>
                </c:pt>
                <c:pt idx="850" formatCode="General">
                  <c:v>10.55621302</c:v>
                </c:pt>
                <c:pt idx="851" formatCode="General">
                  <c:v>10.759036139999999</c:v>
                </c:pt>
                <c:pt idx="852" formatCode="General">
                  <c:v>10.84242424</c:v>
                </c:pt>
                <c:pt idx="853" formatCode="General">
                  <c:v>11.14285714</c:v>
                </c:pt>
                <c:pt idx="854" formatCode="General">
                  <c:v>11.439490449999999</c:v>
                </c:pt>
                <c:pt idx="855" formatCode="General">
                  <c:v>11.73856209</c:v>
                </c:pt>
                <c:pt idx="856" formatCode="General">
                  <c:v>11.75163399</c:v>
                </c:pt>
                <c:pt idx="857" formatCode="General">
                  <c:v>11.84868421</c:v>
                </c:pt>
                <c:pt idx="858" formatCode="General">
                  <c:v>11.933774830000001</c:v>
                </c:pt>
                <c:pt idx="859" formatCode="General">
                  <c:v>11.94701987</c:v>
                </c:pt>
                <c:pt idx="860" formatCode="General">
                  <c:v>12.03333333</c:v>
                </c:pt>
                <c:pt idx="861" formatCode="General">
                  <c:v>12.229729730000001</c:v>
                </c:pt>
                <c:pt idx="862" formatCode="General">
                  <c:v>12.24324324</c:v>
                </c:pt>
                <c:pt idx="863" formatCode="General">
                  <c:v>12.33333333</c:v>
                </c:pt>
                <c:pt idx="864" formatCode="General">
                  <c:v>12.63194444</c:v>
                </c:pt>
                <c:pt idx="865" formatCode="General">
                  <c:v>12.734265730000001</c:v>
                </c:pt>
                <c:pt idx="866" formatCode="General">
                  <c:v>12.914893620000001</c:v>
                </c:pt>
                <c:pt idx="867" formatCode="General">
                  <c:v>13.100719420000001</c:v>
                </c:pt>
                <c:pt idx="868" formatCode="General">
                  <c:v>13.41176471</c:v>
                </c:pt>
                <c:pt idx="869" formatCode="General">
                  <c:v>13.54074074</c:v>
                </c:pt>
                <c:pt idx="870" formatCode="General">
                  <c:v>13.55555556</c:v>
                </c:pt>
                <c:pt idx="871" formatCode="General">
                  <c:v>13.671641790000001</c:v>
                </c:pt>
                <c:pt idx="872" formatCode="General">
                  <c:v>13.90151515</c:v>
                </c:pt>
                <c:pt idx="873" formatCode="General">
                  <c:v>14.123076920000001</c:v>
                </c:pt>
                <c:pt idx="874" formatCode="General">
                  <c:v>14.15384615</c:v>
                </c:pt>
                <c:pt idx="875" formatCode="General">
                  <c:v>14.40625</c:v>
                </c:pt>
                <c:pt idx="876" formatCode="General">
                  <c:v>14.551181100000001</c:v>
                </c:pt>
                <c:pt idx="877" formatCode="General">
                  <c:v>14.66666667</c:v>
                </c:pt>
                <c:pt idx="878" formatCode="General">
                  <c:v>14.792</c:v>
                </c:pt>
                <c:pt idx="879" formatCode="General">
                  <c:v>15.163934429999999</c:v>
                </c:pt>
                <c:pt idx="880" formatCode="General">
                  <c:v>15.163934429999999</c:v>
                </c:pt>
                <c:pt idx="881" formatCode="General">
                  <c:v>15.29752066</c:v>
                </c:pt>
                <c:pt idx="882" formatCode="General">
                  <c:v>15.31404959</c:v>
                </c:pt>
                <c:pt idx="883" formatCode="General">
                  <c:v>15.57142857</c:v>
                </c:pt>
                <c:pt idx="884" formatCode="General">
                  <c:v>15.71186441</c:v>
                </c:pt>
                <c:pt idx="885" formatCode="General">
                  <c:v>16.008620690000001</c:v>
                </c:pt>
                <c:pt idx="886" formatCode="General">
                  <c:v>16.890909090000001</c:v>
                </c:pt>
                <c:pt idx="887" formatCode="General">
                  <c:v>17.222222219999999</c:v>
                </c:pt>
                <c:pt idx="888" formatCode="General">
                  <c:v>17.40186916</c:v>
                </c:pt>
                <c:pt idx="889" formatCode="General">
                  <c:v>17.76190476</c:v>
                </c:pt>
                <c:pt idx="890" formatCode="General">
                  <c:v>17.94230769</c:v>
                </c:pt>
                <c:pt idx="891" formatCode="General">
                  <c:v>18.116504849999998</c:v>
                </c:pt>
                <c:pt idx="892" formatCode="General">
                  <c:v>18.30392157</c:v>
                </c:pt>
                <c:pt idx="893" formatCode="General">
                  <c:v>18.323529409999999</c:v>
                </c:pt>
                <c:pt idx="894" formatCode="General">
                  <c:v>18.52475248</c:v>
                </c:pt>
                <c:pt idx="895" formatCode="General">
                  <c:v>18.71</c:v>
                </c:pt>
                <c:pt idx="896" formatCode="General">
                  <c:v>19.1122449</c:v>
                </c:pt>
                <c:pt idx="897" formatCode="General">
                  <c:v>19.520833329999999</c:v>
                </c:pt>
                <c:pt idx="898" formatCode="General">
                  <c:v>19.53125</c:v>
                </c:pt>
                <c:pt idx="899" formatCode="General">
                  <c:v>19.747368420000001</c:v>
                </c:pt>
                <c:pt idx="900" formatCode="General">
                  <c:v>19.9893617</c:v>
                </c:pt>
                <c:pt idx="901" formatCode="General">
                  <c:v>19.9893617</c:v>
                </c:pt>
                <c:pt idx="902" formatCode="General">
                  <c:v>20.434782609999999</c:v>
                </c:pt>
                <c:pt idx="903" formatCode="General">
                  <c:v>20.88888889</c:v>
                </c:pt>
                <c:pt idx="904" formatCode="General">
                  <c:v>21.386363639999999</c:v>
                </c:pt>
                <c:pt idx="905" formatCode="General">
                  <c:v>21.397727270000001</c:v>
                </c:pt>
                <c:pt idx="906" formatCode="General">
                  <c:v>21.420454549999999</c:v>
                </c:pt>
                <c:pt idx="907" formatCode="General">
                  <c:v>22.247058819999999</c:v>
                </c:pt>
                <c:pt idx="908" formatCode="General">
                  <c:v>22.535714290000001</c:v>
                </c:pt>
                <c:pt idx="909" formatCode="General">
                  <c:v>22.547619050000002</c:v>
                </c:pt>
                <c:pt idx="910" formatCode="General">
                  <c:v>22.843373490000001</c:v>
                </c:pt>
                <c:pt idx="911" formatCode="General">
                  <c:v>23.41975309</c:v>
                </c:pt>
                <c:pt idx="912" formatCode="General">
                  <c:v>24.649350649999999</c:v>
                </c:pt>
                <c:pt idx="913" formatCode="General">
                  <c:v>24.662337659999999</c:v>
                </c:pt>
                <c:pt idx="914" formatCode="General">
                  <c:v>24.662337659999999</c:v>
                </c:pt>
                <c:pt idx="915" formatCode="General">
                  <c:v>24.675324679999999</c:v>
                </c:pt>
                <c:pt idx="916" formatCode="General">
                  <c:v>25.346666670000001</c:v>
                </c:pt>
                <c:pt idx="917" formatCode="General">
                  <c:v>26.430555559999998</c:v>
                </c:pt>
                <c:pt idx="918" formatCode="General">
                  <c:v>26.83098592</c:v>
                </c:pt>
                <c:pt idx="919" formatCode="General">
                  <c:v>26.83098592</c:v>
                </c:pt>
                <c:pt idx="920" formatCode="General">
                  <c:v>27.228571429999999</c:v>
                </c:pt>
                <c:pt idx="921" formatCode="General">
                  <c:v>27.242857140000002</c:v>
                </c:pt>
                <c:pt idx="922" formatCode="General">
                  <c:v>27.242857140000002</c:v>
                </c:pt>
                <c:pt idx="923" formatCode="General">
                  <c:v>27.271428570000001</c:v>
                </c:pt>
                <c:pt idx="924" formatCode="General">
                  <c:v>27.3</c:v>
                </c:pt>
                <c:pt idx="925" formatCode="General">
                  <c:v>28.552238809999999</c:v>
                </c:pt>
                <c:pt idx="926" formatCode="General">
                  <c:v>28.552238809999999</c:v>
                </c:pt>
                <c:pt idx="927" formatCode="General">
                  <c:v>28.98484848</c:v>
                </c:pt>
                <c:pt idx="928" formatCode="General">
                  <c:v>29.030303029999999</c:v>
                </c:pt>
                <c:pt idx="929" formatCode="General">
                  <c:v>29.492307690000001</c:v>
                </c:pt>
                <c:pt idx="930" formatCode="General">
                  <c:v>29.492307690000001</c:v>
                </c:pt>
                <c:pt idx="931" formatCode="General">
                  <c:v>30.444444440000002</c:v>
                </c:pt>
                <c:pt idx="932" formatCode="General">
                  <c:v>30.47619048</c:v>
                </c:pt>
                <c:pt idx="933" formatCode="General">
                  <c:v>30.539682540000001</c:v>
                </c:pt>
                <c:pt idx="934" formatCode="General">
                  <c:v>30.539682540000001</c:v>
                </c:pt>
                <c:pt idx="935" formatCode="General">
                  <c:v>31.540983610000001</c:v>
                </c:pt>
                <c:pt idx="936" formatCode="General">
                  <c:v>31.540983610000001</c:v>
                </c:pt>
                <c:pt idx="937" formatCode="General">
                  <c:v>32.1</c:v>
                </c:pt>
                <c:pt idx="938" formatCode="General">
                  <c:v>32.694915250000001</c:v>
                </c:pt>
                <c:pt idx="939" formatCode="General">
                  <c:v>33.275862070000002</c:v>
                </c:pt>
                <c:pt idx="940" formatCode="General">
                  <c:v>33.275862070000002</c:v>
                </c:pt>
                <c:pt idx="941" formatCode="General">
                  <c:v>33.293103449999997</c:v>
                </c:pt>
                <c:pt idx="942" formatCode="General">
                  <c:v>33.293103449999997</c:v>
                </c:pt>
                <c:pt idx="943" formatCode="General">
                  <c:v>35.109090909999999</c:v>
                </c:pt>
                <c:pt idx="944" formatCode="General">
                  <c:v>35.109090909999999</c:v>
                </c:pt>
                <c:pt idx="945" formatCode="General">
                  <c:v>35.75925926</c:v>
                </c:pt>
                <c:pt idx="946" formatCode="General">
                  <c:v>36.490566039999997</c:v>
                </c:pt>
                <c:pt idx="947" formatCode="General">
                  <c:v>37.19230769</c:v>
                </c:pt>
                <c:pt idx="948" formatCode="General">
                  <c:v>37.941176470000002</c:v>
                </c:pt>
                <c:pt idx="949" formatCode="General">
                  <c:v>37.941176470000002</c:v>
                </c:pt>
                <c:pt idx="950" formatCode="General">
                  <c:v>38.72</c:v>
                </c:pt>
                <c:pt idx="951" formatCode="General">
                  <c:v>38.72</c:v>
                </c:pt>
                <c:pt idx="952" formatCode="General">
                  <c:v>38.76</c:v>
                </c:pt>
                <c:pt idx="953" formatCode="General">
                  <c:v>39.55102041</c:v>
                </c:pt>
                <c:pt idx="954" formatCode="General">
                  <c:v>39.55102041</c:v>
                </c:pt>
                <c:pt idx="955" formatCode="General">
                  <c:v>41.234042549999998</c:v>
                </c:pt>
                <c:pt idx="956" formatCode="General">
                  <c:v>41.276595739999998</c:v>
                </c:pt>
                <c:pt idx="957" formatCode="General">
                  <c:v>42.173913040000002</c:v>
                </c:pt>
                <c:pt idx="958" formatCode="General">
                  <c:v>42.195652170000002</c:v>
                </c:pt>
                <c:pt idx="959" formatCode="General">
                  <c:v>42.217391300000003</c:v>
                </c:pt>
                <c:pt idx="960" formatCode="General">
                  <c:v>42.239130430000003</c:v>
                </c:pt>
                <c:pt idx="961" formatCode="General">
                  <c:v>43.17777778</c:v>
                </c:pt>
                <c:pt idx="962" formatCode="General">
                  <c:v>43.17777778</c:v>
                </c:pt>
                <c:pt idx="963" formatCode="General">
                  <c:v>43.17777778</c:v>
                </c:pt>
                <c:pt idx="964" formatCode="General">
                  <c:v>43.244444440000002</c:v>
                </c:pt>
                <c:pt idx="965" formatCode="General">
                  <c:v>44.227272730000003</c:v>
                </c:pt>
                <c:pt idx="966" formatCode="General">
                  <c:v>44.25</c:v>
                </c:pt>
                <c:pt idx="967" formatCode="General">
                  <c:v>44.272727269999997</c:v>
                </c:pt>
                <c:pt idx="968" formatCode="General">
                  <c:v>44.295454550000002</c:v>
                </c:pt>
                <c:pt idx="969" formatCode="General">
                  <c:v>44.31818182</c:v>
                </c:pt>
                <c:pt idx="970" formatCode="General">
                  <c:v>44.31818182</c:v>
                </c:pt>
                <c:pt idx="971" formatCode="General">
                  <c:v>45.372093020000001</c:v>
                </c:pt>
                <c:pt idx="972" formatCode="General">
                  <c:v>46.452380949999998</c:v>
                </c:pt>
                <c:pt idx="973" formatCode="General">
                  <c:v>46.452380949999998</c:v>
                </c:pt>
                <c:pt idx="974" formatCode="General">
                  <c:v>46.47619048</c:v>
                </c:pt>
                <c:pt idx="975" formatCode="General">
                  <c:v>47.609756099999998</c:v>
                </c:pt>
                <c:pt idx="976" formatCode="General">
                  <c:v>47.658536589999997</c:v>
                </c:pt>
                <c:pt idx="977" formatCode="General">
                  <c:v>48.85</c:v>
                </c:pt>
                <c:pt idx="978" formatCode="General">
                  <c:v>50.128205129999998</c:v>
                </c:pt>
                <c:pt idx="979" formatCode="General">
                  <c:v>50.128205129999998</c:v>
                </c:pt>
                <c:pt idx="980" formatCode="General">
                  <c:v>50.128205129999998</c:v>
                </c:pt>
                <c:pt idx="981" formatCode="General">
                  <c:v>50.128205129999998</c:v>
                </c:pt>
                <c:pt idx="982" formatCode="General">
                  <c:v>50.15384615</c:v>
                </c:pt>
                <c:pt idx="983" formatCode="General">
                  <c:v>51.473684210000002</c:v>
                </c:pt>
                <c:pt idx="984" formatCode="General">
                  <c:v>52.864864859999997</c:v>
                </c:pt>
                <c:pt idx="985" formatCode="General">
                  <c:v>52.864864859999997</c:v>
                </c:pt>
                <c:pt idx="986" formatCode="General">
                  <c:v>52.891891889999997</c:v>
                </c:pt>
                <c:pt idx="987" formatCode="General">
                  <c:v>52.891891889999997</c:v>
                </c:pt>
                <c:pt idx="988" formatCode="General">
                  <c:v>52.891891889999997</c:v>
                </c:pt>
                <c:pt idx="989" formatCode="General">
                  <c:v>54.361111110000003</c:v>
                </c:pt>
                <c:pt idx="990" formatCode="General">
                  <c:v>54.361111110000003</c:v>
                </c:pt>
                <c:pt idx="991" formatCode="General">
                  <c:v>54.361111110000003</c:v>
                </c:pt>
                <c:pt idx="992" formatCode="General">
                  <c:v>54.388888889999997</c:v>
                </c:pt>
                <c:pt idx="993" formatCode="General">
                  <c:v>54.416666669999998</c:v>
                </c:pt>
                <c:pt idx="994" formatCode="General">
                  <c:v>54.416666669999998</c:v>
                </c:pt>
                <c:pt idx="995" formatCode="General">
                  <c:v>55.97142857</c:v>
                </c:pt>
                <c:pt idx="996" formatCode="General">
                  <c:v>56</c:v>
                </c:pt>
                <c:pt idx="997" formatCode="General">
                  <c:v>56</c:v>
                </c:pt>
                <c:pt idx="998" formatCode="General">
                  <c:v>56.02857143</c:v>
                </c:pt>
                <c:pt idx="999" formatCode="General">
                  <c:v>56.057142859999999</c:v>
                </c:pt>
                <c:pt idx="1000" formatCode="General">
                  <c:v>56.057142859999999</c:v>
                </c:pt>
                <c:pt idx="1001" formatCode="General">
                  <c:v>56.057142859999999</c:v>
                </c:pt>
                <c:pt idx="1002" formatCode="General">
                  <c:v>56.057142859999999</c:v>
                </c:pt>
                <c:pt idx="1003" formatCode="General">
                  <c:v>56.057142859999999</c:v>
                </c:pt>
                <c:pt idx="1004" formatCode="General">
                  <c:v>56.085714289999999</c:v>
                </c:pt>
                <c:pt idx="1005" formatCode="General">
                  <c:v>56.114285709999997</c:v>
                </c:pt>
                <c:pt idx="1006" formatCode="General">
                  <c:v>56.114285709999997</c:v>
                </c:pt>
                <c:pt idx="1007" formatCode="General">
                  <c:v>56.114285709999997</c:v>
                </c:pt>
                <c:pt idx="1008" formatCode="General">
                  <c:v>56.114285709999997</c:v>
                </c:pt>
                <c:pt idx="1009" formatCode="General">
                  <c:v>56.114285709999997</c:v>
                </c:pt>
                <c:pt idx="1010" formatCode="General">
                  <c:v>56.142857139999997</c:v>
                </c:pt>
                <c:pt idx="1011" formatCode="General">
                  <c:v>56.142857139999997</c:v>
                </c:pt>
                <c:pt idx="1012" formatCode="General">
                  <c:v>57.794117649999997</c:v>
                </c:pt>
                <c:pt idx="1013" formatCode="General">
                  <c:v>57.794117649999997</c:v>
                </c:pt>
                <c:pt idx="1014" formatCode="General">
                  <c:v>57.794117649999997</c:v>
                </c:pt>
                <c:pt idx="1015" formatCode="General">
                  <c:v>57.794117649999997</c:v>
                </c:pt>
                <c:pt idx="1016" formatCode="General">
                  <c:v>59.575757580000001</c:v>
                </c:pt>
                <c:pt idx="1017" formatCode="General">
                  <c:v>61.4375</c:v>
                </c:pt>
                <c:pt idx="1018" formatCode="General">
                  <c:v>61.4375</c:v>
                </c:pt>
                <c:pt idx="1019" formatCode="General">
                  <c:v>61.4375</c:v>
                </c:pt>
                <c:pt idx="1020" formatCode="General">
                  <c:v>61.4375</c:v>
                </c:pt>
                <c:pt idx="1021" formatCode="General">
                  <c:v>61.4375</c:v>
                </c:pt>
                <c:pt idx="1022" formatCode="General">
                  <c:v>61.4375</c:v>
                </c:pt>
                <c:pt idx="1023" formatCode="General">
                  <c:v>61.4375</c:v>
                </c:pt>
                <c:pt idx="1024" formatCode="General">
                  <c:v>61.4375</c:v>
                </c:pt>
                <c:pt idx="1025" formatCode="General">
                  <c:v>61.4375</c:v>
                </c:pt>
                <c:pt idx="1026" formatCode="General">
                  <c:v>61.4375</c:v>
                </c:pt>
                <c:pt idx="1027" formatCode="General">
                  <c:v>61.4375</c:v>
                </c:pt>
                <c:pt idx="1028" formatCode="General">
                  <c:v>63.419354839999997</c:v>
                </c:pt>
                <c:pt idx="1029" formatCode="General">
                  <c:v>65.533333330000005</c:v>
                </c:pt>
                <c:pt idx="1030" formatCode="General">
                  <c:v>65.533333330000005</c:v>
                </c:pt>
                <c:pt idx="1031" formatCode="General">
                  <c:v>67.793103450000004</c:v>
                </c:pt>
                <c:pt idx="1032" formatCode="General">
                  <c:v>67.793103450000004</c:v>
                </c:pt>
                <c:pt idx="1033" formatCode="General">
                  <c:v>67.827586210000007</c:v>
                </c:pt>
                <c:pt idx="1034" formatCode="General">
                  <c:v>67.827586210000007</c:v>
                </c:pt>
                <c:pt idx="1035" formatCode="General">
                  <c:v>67.827586210000007</c:v>
                </c:pt>
                <c:pt idx="1036" formatCode="General">
                  <c:v>67.827586210000007</c:v>
                </c:pt>
                <c:pt idx="1037" formatCode="General">
                  <c:v>70.285714290000001</c:v>
                </c:pt>
                <c:pt idx="1038" formatCode="General">
                  <c:v>70.321428569999995</c:v>
                </c:pt>
                <c:pt idx="1039" formatCode="General">
                  <c:v>70.321428569999995</c:v>
                </c:pt>
                <c:pt idx="1040" formatCode="General">
                  <c:v>70.321428569999995</c:v>
                </c:pt>
                <c:pt idx="1041" formatCode="General">
                  <c:v>70.321428569999995</c:v>
                </c:pt>
                <c:pt idx="1042" formatCode="General">
                  <c:v>70.321428569999995</c:v>
                </c:pt>
                <c:pt idx="1043" formatCode="General">
                  <c:v>70.321428569999995</c:v>
                </c:pt>
                <c:pt idx="1044" formatCode="General">
                  <c:v>70.321428569999995</c:v>
                </c:pt>
                <c:pt idx="1045" formatCode="General">
                  <c:v>70.321428569999995</c:v>
                </c:pt>
                <c:pt idx="1046" formatCode="General">
                  <c:v>70.321428569999995</c:v>
                </c:pt>
                <c:pt idx="1047" formatCode="General">
                  <c:v>70.321428569999995</c:v>
                </c:pt>
                <c:pt idx="1048" formatCode="General">
                  <c:v>70.321428569999995</c:v>
                </c:pt>
                <c:pt idx="1049" formatCode="General">
                  <c:v>72.962962959999999</c:v>
                </c:pt>
                <c:pt idx="1050" formatCode="General">
                  <c:v>73</c:v>
                </c:pt>
                <c:pt idx="1051" formatCode="General">
                  <c:v>75.807692309999993</c:v>
                </c:pt>
                <c:pt idx="1052" formatCode="General">
                  <c:v>78.88</c:v>
                </c:pt>
                <c:pt idx="1053" formatCode="General">
                  <c:v>78.88</c:v>
                </c:pt>
                <c:pt idx="1054" formatCode="General">
                  <c:v>78.88</c:v>
                </c:pt>
                <c:pt idx="1055" formatCode="General">
                  <c:v>85.739130430000003</c:v>
                </c:pt>
                <c:pt idx="1056" formatCode="General">
                  <c:v>85.739130430000003</c:v>
                </c:pt>
                <c:pt idx="1057" formatCode="General">
                  <c:v>85.739130430000003</c:v>
                </c:pt>
                <c:pt idx="1058" formatCode="General">
                  <c:v>85.782608699999997</c:v>
                </c:pt>
                <c:pt idx="1059" formatCode="General">
                  <c:v>85.782608699999997</c:v>
                </c:pt>
                <c:pt idx="1060" formatCode="General">
                  <c:v>85.782608699999997</c:v>
                </c:pt>
                <c:pt idx="1061" formatCode="General">
                  <c:v>85.782608699999997</c:v>
                </c:pt>
                <c:pt idx="1062" formatCode="General">
                  <c:v>85.782608699999997</c:v>
                </c:pt>
                <c:pt idx="1063" formatCode="General">
                  <c:v>85.782608699999997</c:v>
                </c:pt>
                <c:pt idx="1064" formatCode="General">
                  <c:v>85.782608699999997</c:v>
                </c:pt>
                <c:pt idx="1065" formatCode="General">
                  <c:v>85.782608699999997</c:v>
                </c:pt>
                <c:pt idx="1066" formatCode="General">
                  <c:v>85.782608699999997</c:v>
                </c:pt>
                <c:pt idx="1067" formatCode="General">
                  <c:v>85.782608699999997</c:v>
                </c:pt>
                <c:pt idx="1068" formatCode="General">
                  <c:v>85.782608699999997</c:v>
                </c:pt>
                <c:pt idx="1069" formatCode="General">
                  <c:v>85.782608699999997</c:v>
                </c:pt>
                <c:pt idx="1070" formatCode="General">
                  <c:v>85.826086959999998</c:v>
                </c:pt>
                <c:pt idx="1071" formatCode="General">
                  <c:v>85.826086959999998</c:v>
                </c:pt>
                <c:pt idx="1072" formatCode="General">
                  <c:v>85.869565219999998</c:v>
                </c:pt>
                <c:pt idx="1073" formatCode="General">
                  <c:v>89.818181820000007</c:v>
                </c:pt>
                <c:pt idx="1074" formatCode="General">
                  <c:v>94.095238100000003</c:v>
                </c:pt>
                <c:pt idx="1075" formatCode="General">
                  <c:v>94.095238100000003</c:v>
                </c:pt>
                <c:pt idx="1076" formatCode="General">
                  <c:v>98.9</c:v>
                </c:pt>
                <c:pt idx="1077" formatCode="General">
                  <c:v>98.9</c:v>
                </c:pt>
                <c:pt idx="1078" formatCode="General">
                  <c:v>104.1052632</c:v>
                </c:pt>
                <c:pt idx="1079" formatCode="General">
                  <c:v>104.1052632</c:v>
                </c:pt>
                <c:pt idx="1080" formatCode="General">
                  <c:v>104.1052632</c:v>
                </c:pt>
                <c:pt idx="1081" formatCode="General">
                  <c:v>104.1052632</c:v>
                </c:pt>
                <c:pt idx="1082" formatCode="General">
                  <c:v>104.1052632</c:v>
                </c:pt>
                <c:pt idx="1083" formatCode="General">
                  <c:v>104.1052632</c:v>
                </c:pt>
                <c:pt idx="1084" formatCode="General">
                  <c:v>104.1052632</c:v>
                </c:pt>
                <c:pt idx="1085" formatCode="General">
                  <c:v>104.1052632</c:v>
                </c:pt>
                <c:pt idx="1086" formatCode="General">
                  <c:v>104.1052632</c:v>
                </c:pt>
                <c:pt idx="1087" formatCode="General">
                  <c:v>104.1052632</c:v>
                </c:pt>
                <c:pt idx="1088" formatCode="General">
                  <c:v>104.1052632</c:v>
                </c:pt>
                <c:pt idx="1089" formatCode="General">
                  <c:v>104.1052632</c:v>
                </c:pt>
                <c:pt idx="1090" formatCode="General">
                  <c:v>104.1052632</c:v>
                </c:pt>
                <c:pt idx="1091" formatCode="General">
                  <c:v>104.1052632</c:v>
                </c:pt>
                <c:pt idx="1092" formatCode="General">
                  <c:v>109.8888889</c:v>
                </c:pt>
                <c:pt idx="1093" formatCode="General">
                  <c:v>109.8888889</c:v>
                </c:pt>
                <c:pt idx="1094" formatCode="General">
                  <c:v>109.94444439999999</c:v>
                </c:pt>
                <c:pt idx="1095" formatCode="General">
                  <c:v>110</c:v>
                </c:pt>
                <c:pt idx="1096" formatCode="General">
                  <c:v>110</c:v>
                </c:pt>
                <c:pt idx="1097" formatCode="General">
                  <c:v>110.05555560000001</c:v>
                </c:pt>
                <c:pt idx="1098" formatCode="General">
                  <c:v>110.05555560000001</c:v>
                </c:pt>
                <c:pt idx="1099" formatCode="General">
                  <c:v>110.1111111</c:v>
                </c:pt>
                <c:pt idx="1100" formatCode="General">
                  <c:v>110.1111111</c:v>
                </c:pt>
                <c:pt idx="1101" formatCode="General">
                  <c:v>110.1111111</c:v>
                </c:pt>
                <c:pt idx="1102" formatCode="General">
                  <c:v>110.1111111</c:v>
                </c:pt>
                <c:pt idx="1103" formatCode="General">
                  <c:v>110.1111111</c:v>
                </c:pt>
                <c:pt idx="1104" formatCode="General">
                  <c:v>110.1111111</c:v>
                </c:pt>
                <c:pt idx="1105" formatCode="General">
                  <c:v>110.1111111</c:v>
                </c:pt>
                <c:pt idx="1106" formatCode="General">
                  <c:v>110.1111111</c:v>
                </c:pt>
                <c:pt idx="1107" formatCode="General">
                  <c:v>110.1111111</c:v>
                </c:pt>
                <c:pt idx="1108" formatCode="General">
                  <c:v>110.1111111</c:v>
                </c:pt>
                <c:pt idx="1109" formatCode="General">
                  <c:v>110.1111111</c:v>
                </c:pt>
                <c:pt idx="1110" formatCode="General">
                  <c:v>110.1111111</c:v>
                </c:pt>
                <c:pt idx="1111" formatCode="General">
                  <c:v>110.1111111</c:v>
                </c:pt>
                <c:pt idx="1112" formatCode="General">
                  <c:v>110.1111111</c:v>
                </c:pt>
                <c:pt idx="1113" formatCode="General">
                  <c:v>110.16666669999999</c:v>
                </c:pt>
                <c:pt idx="1114" formatCode="General">
                  <c:v>110.16666669999999</c:v>
                </c:pt>
                <c:pt idx="1115" formatCode="General">
                  <c:v>110.16666669999999</c:v>
                </c:pt>
                <c:pt idx="1116" formatCode="General">
                  <c:v>110.16666669999999</c:v>
                </c:pt>
                <c:pt idx="1117" formatCode="General">
                  <c:v>110.16666669999999</c:v>
                </c:pt>
                <c:pt idx="1118" formatCode="General">
                  <c:v>110.16666669999999</c:v>
                </c:pt>
                <c:pt idx="1119" formatCode="General">
                  <c:v>110.16666669999999</c:v>
                </c:pt>
                <c:pt idx="1120" formatCode="General">
                  <c:v>110.16666669999999</c:v>
                </c:pt>
                <c:pt idx="1121" formatCode="General">
                  <c:v>110.16666669999999</c:v>
                </c:pt>
                <c:pt idx="1122" formatCode="General">
                  <c:v>110.16666669999999</c:v>
                </c:pt>
                <c:pt idx="1123" formatCode="General">
                  <c:v>110.16666669999999</c:v>
                </c:pt>
                <c:pt idx="1124" formatCode="General">
                  <c:v>110.16666669999999</c:v>
                </c:pt>
                <c:pt idx="1125" formatCode="General">
                  <c:v>110.16666669999999</c:v>
                </c:pt>
                <c:pt idx="1126" formatCode="General">
                  <c:v>110.16666669999999</c:v>
                </c:pt>
                <c:pt idx="1127" formatCode="General">
                  <c:v>110.16666669999999</c:v>
                </c:pt>
                <c:pt idx="1128" formatCode="General">
                  <c:v>110.16666669999999</c:v>
                </c:pt>
                <c:pt idx="1129" formatCode="General">
                  <c:v>123.9375</c:v>
                </c:pt>
                <c:pt idx="1130" formatCode="General">
                  <c:v>123.9375</c:v>
                </c:pt>
                <c:pt idx="1131" formatCode="General">
                  <c:v>123.9375</c:v>
                </c:pt>
                <c:pt idx="1132" formatCode="General">
                  <c:v>123.9375</c:v>
                </c:pt>
                <c:pt idx="1133" formatCode="General">
                  <c:v>141.64285709999999</c:v>
                </c:pt>
                <c:pt idx="1134" formatCode="General">
                  <c:v>141.64285709999999</c:v>
                </c:pt>
                <c:pt idx="1135" formatCode="General">
                  <c:v>141.64285709999999</c:v>
                </c:pt>
                <c:pt idx="1136" formatCode="General">
                  <c:v>141.64285709999999</c:v>
                </c:pt>
                <c:pt idx="1137" formatCode="General">
                  <c:v>152.53846150000001</c:v>
                </c:pt>
                <c:pt idx="1138" formatCode="General">
                  <c:v>152.53846150000001</c:v>
                </c:pt>
                <c:pt idx="1139" formatCode="General">
                  <c:v>152.53846150000001</c:v>
                </c:pt>
                <c:pt idx="1140" formatCode="General">
                  <c:v>152.53846150000001</c:v>
                </c:pt>
                <c:pt idx="1141" formatCode="General">
                  <c:v>152.53846150000001</c:v>
                </c:pt>
                <c:pt idx="1142" formatCode="General">
                  <c:v>152.53846150000001</c:v>
                </c:pt>
                <c:pt idx="1143" formatCode="General">
                  <c:v>152.53846150000001</c:v>
                </c:pt>
                <c:pt idx="1144" formatCode="General">
                  <c:v>152.53846150000001</c:v>
                </c:pt>
                <c:pt idx="1145" formatCode="General">
                  <c:v>152.53846150000001</c:v>
                </c:pt>
                <c:pt idx="1146" formatCode="General">
                  <c:v>152.53846150000001</c:v>
                </c:pt>
                <c:pt idx="1147" formatCode="General">
                  <c:v>165.25</c:v>
                </c:pt>
                <c:pt idx="1148" formatCode="General">
                  <c:v>165.25</c:v>
                </c:pt>
                <c:pt idx="1149" formatCode="General">
                  <c:v>165.25</c:v>
                </c:pt>
                <c:pt idx="1150" formatCode="General">
                  <c:v>165.41666670000001</c:v>
                </c:pt>
                <c:pt idx="1151" formatCode="General">
                  <c:v>165.41666670000001</c:v>
                </c:pt>
                <c:pt idx="1152" formatCode="General">
                  <c:v>165.41666670000001</c:v>
                </c:pt>
                <c:pt idx="1153" formatCode="General">
                  <c:v>165.41666670000001</c:v>
                </c:pt>
                <c:pt idx="1154" formatCode="General">
                  <c:v>165.58333329999999</c:v>
                </c:pt>
                <c:pt idx="1155" formatCode="General">
                  <c:v>165.58333329999999</c:v>
                </c:pt>
                <c:pt idx="1156" formatCode="General">
                  <c:v>165.58333329999999</c:v>
                </c:pt>
                <c:pt idx="1157" formatCode="General">
                  <c:v>165.58333329999999</c:v>
                </c:pt>
                <c:pt idx="1158" formatCode="General">
                  <c:v>180.72727269999999</c:v>
                </c:pt>
                <c:pt idx="1159" formatCode="General">
                  <c:v>180.72727269999999</c:v>
                </c:pt>
                <c:pt idx="1160" formatCode="General">
                  <c:v>180.72727269999999</c:v>
                </c:pt>
                <c:pt idx="1161" formatCode="General">
                  <c:v>180.72727269999999</c:v>
                </c:pt>
                <c:pt idx="1162" formatCode="General">
                  <c:v>180.72727269999999</c:v>
                </c:pt>
                <c:pt idx="1163" formatCode="General">
                  <c:v>180.72727269999999</c:v>
                </c:pt>
                <c:pt idx="1164" formatCode="General">
                  <c:v>180.72727269999999</c:v>
                </c:pt>
                <c:pt idx="1165" formatCode="General">
                  <c:v>198.8</c:v>
                </c:pt>
                <c:pt idx="1166" formatCode="General">
                  <c:v>198.8</c:v>
                </c:pt>
                <c:pt idx="1167" formatCode="General">
                  <c:v>198.8</c:v>
                </c:pt>
                <c:pt idx="1168" formatCode="General">
                  <c:v>198.9</c:v>
                </c:pt>
                <c:pt idx="1169" formatCode="General">
                  <c:v>198.9</c:v>
                </c:pt>
                <c:pt idx="1170" formatCode="General">
                  <c:v>221</c:v>
                </c:pt>
                <c:pt idx="1171" formatCode="General">
                  <c:v>221</c:v>
                </c:pt>
                <c:pt idx="1172" formatCode="General">
                  <c:v>221</c:v>
                </c:pt>
                <c:pt idx="1173" formatCode="General">
                  <c:v>221</c:v>
                </c:pt>
                <c:pt idx="1174" formatCode="General">
                  <c:v>221</c:v>
                </c:pt>
                <c:pt idx="1175" formatCode="General">
                  <c:v>221</c:v>
                </c:pt>
                <c:pt idx="1176" formatCode="General">
                  <c:v>221</c:v>
                </c:pt>
                <c:pt idx="1177" formatCode="General">
                  <c:v>221</c:v>
                </c:pt>
                <c:pt idx="1178" formatCode="General">
                  <c:v>221</c:v>
                </c:pt>
                <c:pt idx="1179" formatCode="General">
                  <c:v>221.11111109999999</c:v>
                </c:pt>
                <c:pt idx="1180" formatCode="General">
                  <c:v>221.11111109999999</c:v>
                </c:pt>
                <c:pt idx="1181" formatCode="General">
                  <c:v>221.11111109999999</c:v>
                </c:pt>
                <c:pt idx="1182" formatCode="General">
                  <c:v>221.11111109999999</c:v>
                </c:pt>
                <c:pt idx="1183" formatCode="General">
                  <c:v>221.11111109999999</c:v>
                </c:pt>
                <c:pt idx="1184" formatCode="General">
                  <c:v>221.11111109999999</c:v>
                </c:pt>
                <c:pt idx="1185" formatCode="General">
                  <c:v>221.11111109999999</c:v>
                </c:pt>
                <c:pt idx="1186" formatCode="General">
                  <c:v>221.2222222</c:v>
                </c:pt>
                <c:pt idx="1187" formatCode="General">
                  <c:v>221.2222222</c:v>
                </c:pt>
                <c:pt idx="1188" formatCode="General">
                  <c:v>221.2222222</c:v>
                </c:pt>
                <c:pt idx="1189" formatCode="General">
                  <c:v>221.2222222</c:v>
                </c:pt>
                <c:pt idx="1190" formatCode="General">
                  <c:v>221.2222222</c:v>
                </c:pt>
                <c:pt idx="1191" formatCode="General">
                  <c:v>221.33333329999999</c:v>
                </c:pt>
                <c:pt idx="1192" formatCode="General">
                  <c:v>221.33333329999999</c:v>
                </c:pt>
                <c:pt idx="1193" formatCode="General">
                  <c:v>221.33333329999999</c:v>
                </c:pt>
                <c:pt idx="1194" formatCode="General">
                  <c:v>221.33333329999999</c:v>
                </c:pt>
                <c:pt idx="1195" formatCode="General">
                  <c:v>221.33333329999999</c:v>
                </c:pt>
                <c:pt idx="1196" formatCode="General">
                  <c:v>221.33333329999999</c:v>
                </c:pt>
                <c:pt idx="1197" formatCode="General">
                  <c:v>221.33333329999999</c:v>
                </c:pt>
                <c:pt idx="1198" formatCode="General">
                  <c:v>221.33333329999999</c:v>
                </c:pt>
                <c:pt idx="1199" formatCode="General">
                  <c:v>221.33333329999999</c:v>
                </c:pt>
                <c:pt idx="1200" formatCode="General">
                  <c:v>221.33333329999999</c:v>
                </c:pt>
                <c:pt idx="1201" formatCode="General">
                  <c:v>249</c:v>
                </c:pt>
                <c:pt idx="1202" formatCode="General">
                  <c:v>249</c:v>
                </c:pt>
                <c:pt idx="1203" formatCode="General">
                  <c:v>249</c:v>
                </c:pt>
                <c:pt idx="1204" formatCode="General">
                  <c:v>249</c:v>
                </c:pt>
                <c:pt idx="1205" formatCode="General">
                  <c:v>249</c:v>
                </c:pt>
                <c:pt idx="1206" formatCode="General">
                  <c:v>249</c:v>
                </c:pt>
                <c:pt idx="1207" formatCode="General">
                  <c:v>249</c:v>
                </c:pt>
                <c:pt idx="1208" formatCode="General">
                  <c:v>249</c:v>
                </c:pt>
                <c:pt idx="1209" formatCode="General">
                  <c:v>249</c:v>
                </c:pt>
                <c:pt idx="1210" formatCode="General">
                  <c:v>249</c:v>
                </c:pt>
                <c:pt idx="1211" formatCode="General">
                  <c:v>284.57142859999999</c:v>
                </c:pt>
                <c:pt idx="1212" formatCode="General">
                  <c:v>284.57142859999999</c:v>
                </c:pt>
                <c:pt idx="1213" formatCode="General">
                  <c:v>284.57142859999999</c:v>
                </c:pt>
                <c:pt idx="1214" formatCode="General">
                  <c:v>284.57142859999999</c:v>
                </c:pt>
                <c:pt idx="1215" formatCode="General">
                  <c:v>284.57142859999999</c:v>
                </c:pt>
                <c:pt idx="1216" formatCode="General">
                  <c:v>284.57142859999999</c:v>
                </c:pt>
                <c:pt idx="1217" formatCode="General">
                  <c:v>284.57142859999999</c:v>
                </c:pt>
                <c:pt idx="1218" formatCode="General">
                  <c:v>284.57142859999999</c:v>
                </c:pt>
                <c:pt idx="1219" formatCode="General">
                  <c:v>332</c:v>
                </c:pt>
                <c:pt idx="1220" formatCode="General">
                  <c:v>332</c:v>
                </c:pt>
                <c:pt idx="1221" formatCode="General">
                  <c:v>332</c:v>
                </c:pt>
                <c:pt idx="1222" formatCode="General">
                  <c:v>332.16666670000001</c:v>
                </c:pt>
                <c:pt idx="1223" formatCode="General">
                  <c:v>332.16666670000001</c:v>
                </c:pt>
                <c:pt idx="1224" formatCode="General">
                  <c:v>332.16666670000001</c:v>
                </c:pt>
                <c:pt idx="1225" formatCode="General">
                  <c:v>332.16666670000001</c:v>
                </c:pt>
                <c:pt idx="1226" formatCode="General">
                  <c:v>332.16666670000001</c:v>
                </c:pt>
                <c:pt idx="1227" formatCode="General">
                  <c:v>332.16666670000001</c:v>
                </c:pt>
                <c:pt idx="1228" formatCode="General">
                  <c:v>332.16666670000001</c:v>
                </c:pt>
                <c:pt idx="1229" formatCode="General">
                  <c:v>332.16666670000001</c:v>
                </c:pt>
                <c:pt idx="1230" formatCode="General">
                  <c:v>332.16666670000001</c:v>
                </c:pt>
                <c:pt idx="1231" formatCode="General">
                  <c:v>332.16666670000001</c:v>
                </c:pt>
                <c:pt idx="1232" formatCode="General">
                  <c:v>332.33333329999999</c:v>
                </c:pt>
                <c:pt idx="1233" formatCode="General">
                  <c:v>332.33333329999999</c:v>
                </c:pt>
                <c:pt idx="1234" formatCode="General">
                  <c:v>332.33333329999999</c:v>
                </c:pt>
                <c:pt idx="1235" formatCode="General">
                  <c:v>332.33333329999999</c:v>
                </c:pt>
                <c:pt idx="1236" formatCode="General">
                  <c:v>332.33333329999999</c:v>
                </c:pt>
                <c:pt idx="1237" formatCode="General">
                  <c:v>398.8</c:v>
                </c:pt>
                <c:pt idx="1238" formatCode="General">
                  <c:v>398.8</c:v>
                </c:pt>
                <c:pt idx="1239" formatCode="General">
                  <c:v>398.8</c:v>
                </c:pt>
                <c:pt idx="1240" formatCode="General">
                  <c:v>399</c:v>
                </c:pt>
                <c:pt idx="1241" formatCode="General">
                  <c:v>399</c:v>
                </c:pt>
                <c:pt idx="1242" formatCode="General">
                  <c:v>399</c:v>
                </c:pt>
                <c:pt idx="1243" formatCode="General">
                  <c:v>399</c:v>
                </c:pt>
                <c:pt idx="1244" formatCode="General">
                  <c:v>399</c:v>
                </c:pt>
                <c:pt idx="1245" formatCode="General">
                  <c:v>399</c:v>
                </c:pt>
                <c:pt idx="1246" formatCode="General">
                  <c:v>399</c:v>
                </c:pt>
                <c:pt idx="1247" formatCode="General">
                  <c:v>399</c:v>
                </c:pt>
                <c:pt idx="1248" formatCode="General">
                  <c:v>399</c:v>
                </c:pt>
                <c:pt idx="1249" formatCode="General">
                  <c:v>399</c:v>
                </c:pt>
                <c:pt idx="1250" formatCode="General">
                  <c:v>399</c:v>
                </c:pt>
                <c:pt idx="1251" formatCode="General">
                  <c:v>399</c:v>
                </c:pt>
                <c:pt idx="1252" formatCode="General">
                  <c:v>399</c:v>
                </c:pt>
                <c:pt idx="1253" formatCode="General">
                  <c:v>399</c:v>
                </c:pt>
                <c:pt idx="1254" formatCode="General">
                  <c:v>399</c:v>
                </c:pt>
                <c:pt idx="1255" formatCode="General">
                  <c:v>399</c:v>
                </c:pt>
                <c:pt idx="1256" formatCode="General">
                  <c:v>399</c:v>
                </c:pt>
                <c:pt idx="1257" formatCode="General">
                  <c:v>399</c:v>
                </c:pt>
                <c:pt idx="1258" formatCode="General">
                  <c:v>399.2</c:v>
                </c:pt>
                <c:pt idx="1259" formatCode="General">
                  <c:v>399.2</c:v>
                </c:pt>
                <c:pt idx="1260" formatCode="General">
                  <c:v>399.2</c:v>
                </c:pt>
                <c:pt idx="1261" formatCode="General">
                  <c:v>399.2</c:v>
                </c:pt>
                <c:pt idx="1262" formatCode="General">
                  <c:v>399.2</c:v>
                </c:pt>
                <c:pt idx="1263" formatCode="General">
                  <c:v>399.2</c:v>
                </c:pt>
                <c:pt idx="1264" formatCode="General">
                  <c:v>399.2</c:v>
                </c:pt>
                <c:pt idx="1265" formatCode="General">
                  <c:v>399.2</c:v>
                </c:pt>
                <c:pt idx="1266" formatCode="General">
                  <c:v>399.2</c:v>
                </c:pt>
                <c:pt idx="1267" formatCode="General">
                  <c:v>399.2</c:v>
                </c:pt>
                <c:pt idx="1268" formatCode="General">
                  <c:v>399.2</c:v>
                </c:pt>
                <c:pt idx="1269" formatCode="General">
                  <c:v>399.2</c:v>
                </c:pt>
                <c:pt idx="1270" formatCode="General">
                  <c:v>399.2</c:v>
                </c:pt>
                <c:pt idx="1271" formatCode="General">
                  <c:v>399.2</c:v>
                </c:pt>
                <c:pt idx="1272" formatCode="General">
                  <c:v>399.2</c:v>
                </c:pt>
                <c:pt idx="1273" formatCode="General">
                  <c:v>399.2</c:v>
                </c:pt>
                <c:pt idx="1274" formatCode="General">
                  <c:v>399.2</c:v>
                </c:pt>
                <c:pt idx="1275" formatCode="General">
                  <c:v>399.2</c:v>
                </c:pt>
                <c:pt idx="1276" formatCode="General">
                  <c:v>399.2</c:v>
                </c:pt>
                <c:pt idx="1277" formatCode="General">
                  <c:v>399.2</c:v>
                </c:pt>
                <c:pt idx="1278" formatCode="General">
                  <c:v>399.2</c:v>
                </c:pt>
                <c:pt idx="1279" formatCode="General">
                  <c:v>399.2</c:v>
                </c:pt>
                <c:pt idx="1280" formatCode="General">
                  <c:v>399.2</c:v>
                </c:pt>
                <c:pt idx="1281" formatCode="General">
                  <c:v>399.2</c:v>
                </c:pt>
                <c:pt idx="1282" formatCode="General">
                  <c:v>399.2</c:v>
                </c:pt>
                <c:pt idx="1283" formatCode="General">
                  <c:v>399.2</c:v>
                </c:pt>
                <c:pt idx="1284" formatCode="General">
                  <c:v>399.2</c:v>
                </c:pt>
                <c:pt idx="1285" formatCode="General">
                  <c:v>399.2</c:v>
                </c:pt>
                <c:pt idx="1286" formatCode="General">
                  <c:v>399.2</c:v>
                </c:pt>
                <c:pt idx="1287" formatCode="General">
                  <c:v>399.2</c:v>
                </c:pt>
                <c:pt idx="1288" formatCode="General">
                  <c:v>399.2</c:v>
                </c:pt>
                <c:pt idx="1289" formatCode="General">
                  <c:v>399.2</c:v>
                </c:pt>
                <c:pt idx="1290" formatCode="General">
                  <c:v>399.2</c:v>
                </c:pt>
                <c:pt idx="1291" formatCode="General">
                  <c:v>399.2</c:v>
                </c:pt>
                <c:pt idx="1292" formatCode="General">
                  <c:v>399.2</c:v>
                </c:pt>
                <c:pt idx="1293" formatCode="General">
                  <c:v>399.2</c:v>
                </c:pt>
                <c:pt idx="1294" formatCode="General">
                  <c:v>399.2</c:v>
                </c:pt>
                <c:pt idx="1295" formatCode="General">
                  <c:v>399.2</c:v>
                </c:pt>
                <c:pt idx="1296" formatCode="General">
                  <c:v>399.2</c:v>
                </c:pt>
                <c:pt idx="1297" formatCode="General">
                  <c:v>399.2</c:v>
                </c:pt>
                <c:pt idx="1298" formatCode="General">
                  <c:v>399.2</c:v>
                </c:pt>
                <c:pt idx="1299" formatCode="General">
                  <c:v>399.2</c:v>
                </c:pt>
                <c:pt idx="1300" formatCode="General">
                  <c:v>399.2</c:v>
                </c:pt>
                <c:pt idx="1301" formatCode="General">
                  <c:v>399.2</c:v>
                </c:pt>
                <c:pt idx="1302" formatCode="General">
                  <c:v>399.2</c:v>
                </c:pt>
                <c:pt idx="1303" formatCode="General">
                  <c:v>399.2</c:v>
                </c:pt>
                <c:pt idx="1304" formatCode="General">
                  <c:v>399.2</c:v>
                </c:pt>
                <c:pt idx="1305" formatCode="General">
                  <c:v>399.2</c:v>
                </c:pt>
                <c:pt idx="1306" formatCode="General">
                  <c:v>399.2</c:v>
                </c:pt>
                <c:pt idx="1307" formatCode="General">
                  <c:v>399.2</c:v>
                </c:pt>
                <c:pt idx="1308" formatCode="General">
                  <c:v>399.2</c:v>
                </c:pt>
                <c:pt idx="1309" formatCode="General">
                  <c:v>399.2</c:v>
                </c:pt>
                <c:pt idx="1310" formatCode="General">
                  <c:v>399.2</c:v>
                </c:pt>
                <c:pt idx="1311" formatCode="General">
                  <c:v>399.2</c:v>
                </c:pt>
                <c:pt idx="1312" formatCode="General">
                  <c:v>399.2</c:v>
                </c:pt>
                <c:pt idx="1313" formatCode="General">
                  <c:v>399.2</c:v>
                </c:pt>
                <c:pt idx="1314" formatCode="General">
                  <c:v>399.2</c:v>
                </c:pt>
                <c:pt idx="1315" formatCode="General">
                  <c:v>399.2</c:v>
                </c:pt>
                <c:pt idx="1316" formatCode="General">
                  <c:v>399.2</c:v>
                </c:pt>
                <c:pt idx="1317" formatCode="General">
                  <c:v>399.2</c:v>
                </c:pt>
                <c:pt idx="1318" formatCode="General">
                  <c:v>399.2</c:v>
                </c:pt>
                <c:pt idx="1319" formatCode="General">
                  <c:v>399.2</c:v>
                </c:pt>
                <c:pt idx="1320" formatCode="General">
                  <c:v>399.2</c:v>
                </c:pt>
                <c:pt idx="1321" formatCode="General">
                  <c:v>399.2</c:v>
                </c:pt>
                <c:pt idx="1322" formatCode="General">
                  <c:v>499</c:v>
                </c:pt>
                <c:pt idx="1323" formatCode="General">
                  <c:v>499</c:v>
                </c:pt>
                <c:pt idx="1324" formatCode="General">
                  <c:v>499</c:v>
                </c:pt>
                <c:pt idx="1325" formatCode="General">
                  <c:v>499</c:v>
                </c:pt>
                <c:pt idx="1326" formatCode="General">
                  <c:v>499</c:v>
                </c:pt>
                <c:pt idx="1327" formatCode="General">
                  <c:v>499</c:v>
                </c:pt>
                <c:pt idx="1328" formatCode="General">
                  <c:v>499</c:v>
                </c:pt>
                <c:pt idx="1329" formatCode="General">
                  <c:v>499</c:v>
                </c:pt>
                <c:pt idx="1330" formatCode="General">
                  <c:v>499</c:v>
                </c:pt>
                <c:pt idx="1331" formatCode="General">
                  <c:v>499</c:v>
                </c:pt>
                <c:pt idx="1332" formatCode="General">
                  <c:v>499</c:v>
                </c:pt>
                <c:pt idx="1333" formatCode="General">
                  <c:v>499</c:v>
                </c:pt>
                <c:pt idx="1334" formatCode="General">
                  <c:v>499</c:v>
                </c:pt>
                <c:pt idx="1335" formatCode="General">
                  <c:v>499</c:v>
                </c:pt>
                <c:pt idx="1336" formatCode="General">
                  <c:v>499</c:v>
                </c:pt>
                <c:pt idx="1337" formatCode="General">
                  <c:v>499</c:v>
                </c:pt>
                <c:pt idx="1338" formatCode="General">
                  <c:v>499</c:v>
                </c:pt>
                <c:pt idx="1339" formatCode="General">
                  <c:v>499</c:v>
                </c:pt>
                <c:pt idx="1340" formatCode="General">
                  <c:v>499</c:v>
                </c:pt>
                <c:pt idx="1341" formatCode="General">
                  <c:v>499</c:v>
                </c:pt>
                <c:pt idx="1342" formatCode="General">
                  <c:v>499</c:v>
                </c:pt>
                <c:pt idx="1343" formatCode="General">
                  <c:v>499.25</c:v>
                </c:pt>
                <c:pt idx="1344" formatCode="General">
                  <c:v>499.25</c:v>
                </c:pt>
                <c:pt idx="1345" formatCode="General">
                  <c:v>499.25</c:v>
                </c:pt>
                <c:pt idx="1346" formatCode="General">
                  <c:v>499.25</c:v>
                </c:pt>
                <c:pt idx="1347" formatCode="General">
                  <c:v>499.25</c:v>
                </c:pt>
                <c:pt idx="1348" formatCode="General">
                  <c:v>499.25</c:v>
                </c:pt>
                <c:pt idx="1349" formatCode="General">
                  <c:v>499.25</c:v>
                </c:pt>
                <c:pt idx="1350" formatCode="General">
                  <c:v>499.25</c:v>
                </c:pt>
                <c:pt idx="1351" formatCode="General">
                  <c:v>499.25</c:v>
                </c:pt>
                <c:pt idx="1352" formatCode="General">
                  <c:v>499.25</c:v>
                </c:pt>
                <c:pt idx="1353" formatCode="General">
                  <c:v>499.25</c:v>
                </c:pt>
                <c:pt idx="1354" formatCode="General">
                  <c:v>499.25</c:v>
                </c:pt>
                <c:pt idx="1355" formatCode="General">
                  <c:v>665.66666669999995</c:v>
                </c:pt>
                <c:pt idx="1356" formatCode="General">
                  <c:v>665.66666669999995</c:v>
                </c:pt>
                <c:pt idx="1357" formatCode="General">
                  <c:v>665.66666669999995</c:v>
                </c:pt>
                <c:pt idx="1358" formatCode="General">
                  <c:v>665.66666669999995</c:v>
                </c:pt>
                <c:pt idx="1359" formatCode="General">
                  <c:v>665.66666669999995</c:v>
                </c:pt>
                <c:pt idx="1360" formatCode="General">
                  <c:v>665.66666669999995</c:v>
                </c:pt>
                <c:pt idx="1361" formatCode="General">
                  <c:v>665.66666669999995</c:v>
                </c:pt>
                <c:pt idx="1362" formatCode="General">
                  <c:v>665.66666669999995</c:v>
                </c:pt>
                <c:pt idx="1363" formatCode="General">
                  <c:v>665.66666669999995</c:v>
                </c:pt>
                <c:pt idx="1364" formatCode="General">
                  <c:v>665.66666669999995</c:v>
                </c:pt>
                <c:pt idx="1365" formatCode="General">
                  <c:v>665.66666669999995</c:v>
                </c:pt>
                <c:pt idx="1366" formatCode="General">
                  <c:v>665.66666669999995</c:v>
                </c:pt>
                <c:pt idx="1367" formatCode="General">
                  <c:v>665.66666669999995</c:v>
                </c:pt>
                <c:pt idx="1368" formatCode="General">
                  <c:v>665.66666669999995</c:v>
                </c:pt>
                <c:pt idx="1369" formatCode="General">
                  <c:v>665.66666669999995</c:v>
                </c:pt>
                <c:pt idx="1370" formatCode="General">
                  <c:v>665.66666669999995</c:v>
                </c:pt>
                <c:pt idx="1371" formatCode="General">
                  <c:v>665.66666669999995</c:v>
                </c:pt>
                <c:pt idx="1372" formatCode="General">
                  <c:v>665.66666669999995</c:v>
                </c:pt>
                <c:pt idx="1373" formatCode="General">
                  <c:v>665.66666669999995</c:v>
                </c:pt>
                <c:pt idx="1374" formatCode="General">
                  <c:v>665.66666669999995</c:v>
                </c:pt>
                <c:pt idx="1375" formatCode="General">
                  <c:v>665.66666669999995</c:v>
                </c:pt>
                <c:pt idx="1376" formatCode="General">
                  <c:v>666</c:v>
                </c:pt>
                <c:pt idx="1377" formatCode="General">
                  <c:v>666</c:v>
                </c:pt>
                <c:pt idx="1378" formatCode="General">
                  <c:v>666</c:v>
                </c:pt>
                <c:pt idx="1379" formatCode="General">
                  <c:v>666</c:v>
                </c:pt>
                <c:pt idx="1380" formatCode="General">
                  <c:v>666</c:v>
                </c:pt>
                <c:pt idx="1381" formatCode="General">
                  <c:v>666</c:v>
                </c:pt>
                <c:pt idx="1382" formatCode="General">
                  <c:v>666</c:v>
                </c:pt>
                <c:pt idx="1383" formatCode="General">
                  <c:v>666</c:v>
                </c:pt>
                <c:pt idx="1384" formatCode="General">
                  <c:v>666</c:v>
                </c:pt>
                <c:pt idx="1385" formatCode="General">
                  <c:v>666</c:v>
                </c:pt>
                <c:pt idx="1386" formatCode="General">
                  <c:v>666</c:v>
                </c:pt>
                <c:pt idx="1387" formatCode="General">
                  <c:v>666</c:v>
                </c:pt>
                <c:pt idx="1388" formatCode="General">
                  <c:v>666</c:v>
                </c:pt>
                <c:pt idx="1389" formatCode="General">
                  <c:v>666</c:v>
                </c:pt>
                <c:pt idx="1390" formatCode="General">
                  <c:v>666</c:v>
                </c:pt>
                <c:pt idx="1391" formatCode="General">
                  <c:v>666</c:v>
                </c:pt>
                <c:pt idx="1392" formatCode="General">
                  <c:v>666</c:v>
                </c:pt>
                <c:pt idx="1393" formatCode="General">
                  <c:v>666</c:v>
                </c:pt>
                <c:pt idx="1394" formatCode="General">
                  <c:v>666</c:v>
                </c:pt>
                <c:pt idx="1395" formatCode="General">
                  <c:v>666</c:v>
                </c:pt>
                <c:pt idx="1396" formatCode="General">
                  <c:v>666</c:v>
                </c:pt>
                <c:pt idx="1397" formatCode="General">
                  <c:v>666</c:v>
                </c:pt>
                <c:pt idx="1398" formatCode="General">
                  <c:v>666</c:v>
                </c:pt>
                <c:pt idx="1399" formatCode="General">
                  <c:v>666</c:v>
                </c:pt>
                <c:pt idx="1400" formatCode="General">
                  <c:v>666</c:v>
                </c:pt>
                <c:pt idx="1401" formatCode="General">
                  <c:v>666</c:v>
                </c:pt>
                <c:pt idx="1402" formatCode="General">
                  <c:v>666</c:v>
                </c:pt>
                <c:pt idx="1403" formatCode="General">
                  <c:v>666</c:v>
                </c:pt>
                <c:pt idx="1404" formatCode="General">
                  <c:v>666</c:v>
                </c:pt>
                <c:pt idx="1405" formatCode="General">
                  <c:v>666</c:v>
                </c:pt>
                <c:pt idx="1406" formatCode="General">
                  <c:v>666</c:v>
                </c:pt>
                <c:pt idx="1407" formatCode="General">
                  <c:v>666</c:v>
                </c:pt>
                <c:pt idx="1408" formatCode="General">
                  <c:v>666</c:v>
                </c:pt>
                <c:pt idx="1409" formatCode="General">
                  <c:v>666</c:v>
                </c:pt>
                <c:pt idx="1410" formatCode="General">
                  <c:v>666</c:v>
                </c:pt>
                <c:pt idx="1411" formatCode="General">
                  <c:v>666</c:v>
                </c:pt>
                <c:pt idx="1412" formatCode="General">
                  <c:v>666</c:v>
                </c:pt>
                <c:pt idx="1413" formatCode="General">
                  <c:v>666</c:v>
                </c:pt>
                <c:pt idx="1414" formatCode="General">
                  <c:v>666</c:v>
                </c:pt>
                <c:pt idx="1415" formatCode="General">
                  <c:v>666</c:v>
                </c:pt>
                <c:pt idx="1416" formatCode="General">
                  <c:v>666</c:v>
                </c:pt>
                <c:pt idx="1417" formatCode="General">
                  <c:v>666</c:v>
                </c:pt>
                <c:pt idx="1418" formatCode="General">
                  <c:v>666</c:v>
                </c:pt>
                <c:pt idx="1419" formatCode="General">
                  <c:v>666</c:v>
                </c:pt>
                <c:pt idx="1420" formatCode="General">
                  <c:v>666</c:v>
                </c:pt>
                <c:pt idx="1421" formatCode="General">
                  <c:v>666</c:v>
                </c:pt>
                <c:pt idx="1422" formatCode="General">
                  <c:v>666</c:v>
                </c:pt>
                <c:pt idx="1423" formatCode="General">
                  <c:v>666</c:v>
                </c:pt>
                <c:pt idx="1424" formatCode="General">
                  <c:v>666</c:v>
                </c:pt>
                <c:pt idx="1425" formatCode="General">
                  <c:v>666</c:v>
                </c:pt>
                <c:pt idx="1426" formatCode="General">
                  <c:v>666</c:v>
                </c:pt>
                <c:pt idx="1427" formatCode="General">
                  <c:v>666</c:v>
                </c:pt>
                <c:pt idx="1428" formatCode="General">
                  <c:v>666</c:v>
                </c:pt>
                <c:pt idx="1429" formatCode="General">
                  <c:v>666</c:v>
                </c:pt>
                <c:pt idx="1430" formatCode="General">
                  <c:v>666</c:v>
                </c:pt>
                <c:pt idx="1431" formatCode="General">
                  <c:v>666</c:v>
                </c:pt>
                <c:pt idx="1432" formatCode="General">
                  <c:v>666</c:v>
                </c:pt>
                <c:pt idx="1433" formatCode="General">
                  <c:v>666</c:v>
                </c:pt>
                <c:pt idx="1434" formatCode="General">
                  <c:v>666</c:v>
                </c:pt>
                <c:pt idx="1435" formatCode="General">
                  <c:v>666</c:v>
                </c:pt>
                <c:pt idx="1436" formatCode="General">
                  <c:v>666</c:v>
                </c:pt>
                <c:pt idx="1437" formatCode="General">
                  <c:v>666</c:v>
                </c:pt>
                <c:pt idx="1438" formatCode="General">
                  <c:v>666</c:v>
                </c:pt>
                <c:pt idx="1439" formatCode="General">
                  <c:v>666</c:v>
                </c:pt>
                <c:pt idx="1440" formatCode="General">
                  <c:v>666</c:v>
                </c:pt>
                <c:pt idx="1441" formatCode="General">
                  <c:v>666</c:v>
                </c:pt>
                <c:pt idx="1442" formatCode="General">
                  <c:v>666</c:v>
                </c:pt>
                <c:pt idx="1443" formatCode="General">
                  <c:v>666</c:v>
                </c:pt>
                <c:pt idx="1444" formatCode="General">
                  <c:v>666</c:v>
                </c:pt>
                <c:pt idx="1445" formatCode="General">
                  <c:v>666</c:v>
                </c:pt>
                <c:pt idx="1446" formatCode="General">
                  <c:v>666</c:v>
                </c:pt>
                <c:pt idx="1447" formatCode="General">
                  <c:v>666</c:v>
                </c:pt>
                <c:pt idx="1448" formatCode="General">
                  <c:v>666</c:v>
                </c:pt>
                <c:pt idx="1449" formatCode="General">
                  <c:v>666</c:v>
                </c:pt>
                <c:pt idx="1450" formatCode="General">
                  <c:v>666</c:v>
                </c:pt>
                <c:pt idx="1451" formatCode="General">
                  <c:v>666</c:v>
                </c:pt>
                <c:pt idx="1452" formatCode="General">
                  <c:v>666</c:v>
                </c:pt>
                <c:pt idx="1453" formatCode="General">
                  <c:v>666</c:v>
                </c:pt>
                <c:pt idx="1454" formatCode="General">
                  <c:v>666</c:v>
                </c:pt>
                <c:pt idx="1455" formatCode="General">
                  <c:v>666</c:v>
                </c:pt>
                <c:pt idx="1456" formatCode="General">
                  <c:v>666</c:v>
                </c:pt>
                <c:pt idx="1457" formatCode="General">
                  <c:v>666</c:v>
                </c:pt>
                <c:pt idx="1458" formatCode="General">
                  <c:v>666</c:v>
                </c:pt>
                <c:pt idx="1459" formatCode="General">
                  <c:v>666</c:v>
                </c:pt>
                <c:pt idx="1460" formatCode="General">
                  <c:v>666</c:v>
                </c:pt>
                <c:pt idx="1461" formatCode="General">
                  <c:v>666</c:v>
                </c:pt>
                <c:pt idx="1462" formatCode="General">
                  <c:v>666</c:v>
                </c:pt>
                <c:pt idx="1463" formatCode="General">
                  <c:v>666</c:v>
                </c:pt>
                <c:pt idx="1464" formatCode="General">
                  <c:v>666</c:v>
                </c:pt>
                <c:pt idx="1465" formatCode="General">
                  <c:v>666</c:v>
                </c:pt>
                <c:pt idx="1466" formatCode="General">
                  <c:v>666</c:v>
                </c:pt>
                <c:pt idx="1467" formatCode="General">
                  <c:v>666</c:v>
                </c:pt>
                <c:pt idx="1468" formatCode="General">
                  <c:v>666</c:v>
                </c:pt>
                <c:pt idx="1469" formatCode="General">
                  <c:v>666</c:v>
                </c:pt>
                <c:pt idx="1470" formatCode="General">
                  <c:v>666</c:v>
                </c:pt>
                <c:pt idx="1471" formatCode="General">
                  <c:v>666</c:v>
                </c:pt>
                <c:pt idx="1472" formatCode="General">
                  <c:v>666</c:v>
                </c:pt>
                <c:pt idx="1473" formatCode="General">
                  <c:v>666</c:v>
                </c:pt>
                <c:pt idx="1474" formatCode="General">
                  <c:v>666</c:v>
                </c:pt>
                <c:pt idx="1475" formatCode="General">
                  <c:v>666</c:v>
                </c:pt>
                <c:pt idx="1476" formatCode="General">
                  <c:v>666</c:v>
                </c:pt>
                <c:pt idx="1477" formatCode="General">
                  <c:v>666</c:v>
                </c:pt>
                <c:pt idx="1478" formatCode="General">
                  <c:v>666</c:v>
                </c:pt>
                <c:pt idx="1479" formatCode="General">
                  <c:v>666</c:v>
                </c:pt>
                <c:pt idx="1480" formatCode="General">
                  <c:v>666</c:v>
                </c:pt>
                <c:pt idx="1481" formatCode="General">
                  <c:v>999</c:v>
                </c:pt>
                <c:pt idx="1482" formatCode="General">
                  <c:v>999</c:v>
                </c:pt>
                <c:pt idx="1483" formatCode="General">
                  <c:v>999</c:v>
                </c:pt>
                <c:pt idx="1484" formatCode="General">
                  <c:v>999</c:v>
                </c:pt>
                <c:pt idx="1485" formatCode="General">
                  <c:v>999</c:v>
                </c:pt>
                <c:pt idx="1486" formatCode="General">
                  <c:v>999</c:v>
                </c:pt>
                <c:pt idx="1487" formatCode="General">
                  <c:v>1998</c:v>
                </c:pt>
                <c:pt idx="1488" formatCode="General">
                  <c:v>1998</c:v>
                </c:pt>
                <c:pt idx="1489" formatCode="General">
                  <c:v>1998</c:v>
                </c:pt>
                <c:pt idx="1490" formatCode="General">
                  <c:v>1998</c:v>
                </c:pt>
                <c:pt idx="1491" formatCode="General">
                  <c:v>1998</c:v>
                </c:pt>
                <c:pt idx="1492" formatCode="General">
                  <c:v>1998</c:v>
                </c:pt>
                <c:pt idx="1493" formatCode="General">
                  <c:v>1998</c:v>
                </c:pt>
                <c:pt idx="1494" formatCode="General">
                  <c:v>1998</c:v>
                </c:pt>
                <c:pt idx="1495" formatCode="General">
                  <c:v>1998</c:v>
                </c:pt>
                <c:pt idx="1496" formatCode="General">
                  <c:v>1998</c:v>
                </c:pt>
                <c:pt idx="1497" formatCode="General">
                  <c:v>1998</c:v>
                </c:pt>
                <c:pt idx="1498" formatCode="General">
                  <c:v>1998</c:v>
                </c:pt>
                <c:pt idx="1499" formatCode="General">
                  <c:v>1998</c:v>
                </c:pt>
                <c:pt idx="1500" formatCode="General">
                  <c:v>1998</c:v>
                </c:pt>
                <c:pt idx="1501" formatCode="General">
                  <c:v>1998</c:v>
                </c:pt>
                <c:pt idx="1502" formatCode="General">
                  <c:v>1999</c:v>
                </c:pt>
                <c:pt idx="1503" formatCode="General">
                  <c:v>1999</c:v>
                </c:pt>
                <c:pt idx="1504" formatCode="General">
                  <c:v>1999</c:v>
                </c:pt>
                <c:pt idx="1505" formatCode="General">
                  <c:v>1999</c:v>
                </c:pt>
                <c:pt idx="1506" formatCode="General">
                  <c:v>1999</c:v>
                </c:pt>
                <c:pt idx="1507" formatCode="General">
                  <c:v>1999</c:v>
                </c:pt>
                <c:pt idx="1508" formatCode="General">
                  <c:v>2000</c:v>
                </c:pt>
                <c:pt idx="1509" formatCode="General">
                  <c:v>2000</c:v>
                </c:pt>
                <c:pt idx="1510" formatCode="General">
                  <c:v>2000</c:v>
                </c:pt>
                <c:pt idx="1511" formatCode="General">
                  <c:v>2000</c:v>
                </c:pt>
                <c:pt idx="1512" formatCode="General">
                  <c:v>2000</c:v>
                </c:pt>
                <c:pt idx="1513" formatCode="General">
                  <c:v>2000</c:v>
                </c:pt>
                <c:pt idx="1514" formatCode="General">
                  <c:v>2000</c:v>
                </c:pt>
                <c:pt idx="1515" formatCode="General">
                  <c:v>2000</c:v>
                </c:pt>
                <c:pt idx="1516" formatCode="General">
                  <c:v>2000</c:v>
                </c:pt>
                <c:pt idx="1517" formatCode="General">
                  <c:v>2000</c:v>
                </c:pt>
                <c:pt idx="1518" formatCode="General">
                  <c:v>2000</c:v>
                </c:pt>
                <c:pt idx="1519" formatCode="General">
                  <c:v>2000</c:v>
                </c:pt>
                <c:pt idx="1520" formatCode="General">
                  <c:v>2000</c:v>
                </c:pt>
                <c:pt idx="1521" formatCode="General">
                  <c:v>2000</c:v>
                </c:pt>
                <c:pt idx="1522" formatCode="General">
                  <c:v>2000</c:v>
                </c:pt>
                <c:pt idx="1523" formatCode="General">
                  <c:v>2000</c:v>
                </c:pt>
                <c:pt idx="1524" formatCode="General">
                  <c:v>2000</c:v>
                </c:pt>
                <c:pt idx="1525" formatCode="General">
                  <c:v>2000</c:v>
                </c:pt>
                <c:pt idx="1526" formatCode="General">
                  <c:v>2000</c:v>
                </c:pt>
                <c:pt idx="1527" formatCode="General">
                  <c:v>2000</c:v>
                </c:pt>
                <c:pt idx="1528" formatCode="General">
                  <c:v>2000</c:v>
                </c:pt>
                <c:pt idx="1529" formatCode="General">
                  <c:v>2000</c:v>
                </c:pt>
                <c:pt idx="1530" formatCode="General">
                  <c:v>2000</c:v>
                </c:pt>
                <c:pt idx="1531" formatCode="General">
                  <c:v>2000</c:v>
                </c:pt>
                <c:pt idx="1532" formatCode="General">
                  <c:v>2000</c:v>
                </c:pt>
                <c:pt idx="1533" formatCode="General">
                  <c:v>2000</c:v>
                </c:pt>
                <c:pt idx="1534" formatCode="General">
                  <c:v>2000</c:v>
                </c:pt>
                <c:pt idx="1535" formatCode="General">
                  <c:v>2000</c:v>
                </c:pt>
                <c:pt idx="1536" formatCode="General">
                  <c:v>2000</c:v>
                </c:pt>
                <c:pt idx="1537" formatCode="General">
                  <c:v>2000</c:v>
                </c:pt>
                <c:pt idx="1538" formatCode="General">
                  <c:v>2000</c:v>
                </c:pt>
                <c:pt idx="1539" formatCode="General">
                  <c:v>2000</c:v>
                </c:pt>
                <c:pt idx="1540" formatCode="General">
                  <c:v>2000</c:v>
                </c:pt>
                <c:pt idx="1541" formatCode="General">
                  <c:v>2000</c:v>
                </c:pt>
                <c:pt idx="1542" formatCode="General">
                  <c:v>2000</c:v>
                </c:pt>
                <c:pt idx="1543" formatCode="General">
                  <c:v>2000</c:v>
                </c:pt>
                <c:pt idx="1544" formatCode="General">
                  <c:v>2000</c:v>
                </c:pt>
                <c:pt idx="1545" formatCode="General">
                  <c:v>2000</c:v>
                </c:pt>
                <c:pt idx="1546" formatCode="General">
                  <c:v>2000</c:v>
                </c:pt>
                <c:pt idx="1547" formatCode="General">
                  <c:v>2000</c:v>
                </c:pt>
                <c:pt idx="1548" formatCode="General">
                  <c:v>2000</c:v>
                </c:pt>
                <c:pt idx="1549" formatCode="General">
                  <c:v>2000</c:v>
                </c:pt>
                <c:pt idx="1550" formatCode="General">
                  <c:v>2000</c:v>
                </c:pt>
                <c:pt idx="1551" formatCode="General">
                  <c:v>2000</c:v>
                </c:pt>
                <c:pt idx="1552" formatCode="General">
                  <c:v>2000</c:v>
                </c:pt>
                <c:pt idx="1553" formatCode="General">
                  <c:v>2000</c:v>
                </c:pt>
                <c:pt idx="1554" formatCode="General">
                  <c:v>2000</c:v>
                </c:pt>
                <c:pt idx="1555" formatCode="General">
                  <c:v>2000</c:v>
                </c:pt>
                <c:pt idx="1556" formatCode="General">
                  <c:v>2000</c:v>
                </c:pt>
                <c:pt idx="1557" formatCode="General">
                  <c:v>2000</c:v>
                </c:pt>
                <c:pt idx="1558" formatCode="General">
                  <c:v>2000</c:v>
                </c:pt>
                <c:pt idx="1559" formatCode="General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0E46-4F28-B774-C587E49A02CE}"/>
            </c:ext>
          </c:extLst>
        </c:ser>
        <c:ser>
          <c:idx val="20"/>
          <c:order val="20"/>
          <c:tx>
            <c:v>Population 2100</c:v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den'!$J$72301:$J$73799</c:f>
              <c:numCache>
                <c:formatCode>0.00E+00</c:formatCode>
                <c:ptCount val="1499"/>
                <c:pt idx="0">
                  <c:v>4.7600000000000002E-4</c:v>
                </c:pt>
                <c:pt idx="1">
                  <c:v>4.7600000000000002E-4</c:v>
                </c:pt>
                <c:pt idx="2">
                  <c:v>4.7600000000000002E-4</c:v>
                </c:pt>
                <c:pt idx="3">
                  <c:v>4.7600000000000002E-4</c:v>
                </c:pt>
                <c:pt idx="4">
                  <c:v>4.7699999999999999E-4</c:v>
                </c:pt>
                <c:pt idx="5">
                  <c:v>4.7699999999999999E-4</c:v>
                </c:pt>
                <c:pt idx="6">
                  <c:v>4.7699999999999999E-4</c:v>
                </c:pt>
                <c:pt idx="7">
                  <c:v>4.7699999999999999E-4</c:v>
                </c:pt>
                <c:pt idx="8">
                  <c:v>4.7699999999999999E-4</c:v>
                </c:pt>
                <c:pt idx="9">
                  <c:v>4.7699999999999999E-4</c:v>
                </c:pt>
                <c:pt idx="10">
                  <c:v>4.7699999999999999E-4</c:v>
                </c:pt>
                <c:pt idx="11">
                  <c:v>4.7699999999999999E-4</c:v>
                </c:pt>
                <c:pt idx="12">
                  <c:v>4.7699999999999999E-4</c:v>
                </c:pt>
                <c:pt idx="13">
                  <c:v>4.7699999999999999E-4</c:v>
                </c:pt>
                <c:pt idx="14">
                  <c:v>4.7699999999999999E-4</c:v>
                </c:pt>
                <c:pt idx="15">
                  <c:v>4.7699999999999999E-4</c:v>
                </c:pt>
                <c:pt idx="16">
                  <c:v>4.7699999999999999E-4</c:v>
                </c:pt>
                <c:pt idx="17">
                  <c:v>4.7699999999999999E-4</c:v>
                </c:pt>
                <c:pt idx="18">
                  <c:v>4.7699999999999999E-4</c:v>
                </c:pt>
                <c:pt idx="19">
                  <c:v>4.7699999999999999E-4</c:v>
                </c:pt>
                <c:pt idx="20">
                  <c:v>4.7699999999999999E-4</c:v>
                </c:pt>
                <c:pt idx="21">
                  <c:v>4.7699999999999999E-4</c:v>
                </c:pt>
                <c:pt idx="22">
                  <c:v>4.7699999999999999E-4</c:v>
                </c:pt>
                <c:pt idx="23">
                  <c:v>4.7699999999999999E-4</c:v>
                </c:pt>
                <c:pt idx="24">
                  <c:v>4.7699999999999999E-4</c:v>
                </c:pt>
                <c:pt idx="25" formatCode="General">
                  <c:v>1.4306150000000001E-3</c:v>
                </c:pt>
                <c:pt idx="26" formatCode="General">
                  <c:v>1.4306150000000001E-3</c:v>
                </c:pt>
                <c:pt idx="27" formatCode="General">
                  <c:v>1.4319809999999999E-3</c:v>
                </c:pt>
                <c:pt idx="28" formatCode="General">
                  <c:v>1.4319809999999999E-3</c:v>
                </c:pt>
                <c:pt idx="29" formatCode="General">
                  <c:v>1.4319809999999999E-3</c:v>
                </c:pt>
                <c:pt idx="30" formatCode="General">
                  <c:v>1.4319809999999999E-3</c:v>
                </c:pt>
                <c:pt idx="31" formatCode="General">
                  <c:v>1.4319809999999999E-3</c:v>
                </c:pt>
                <c:pt idx="32" formatCode="General">
                  <c:v>1.4319809999999999E-3</c:v>
                </c:pt>
                <c:pt idx="33" formatCode="General">
                  <c:v>1.4319809999999999E-3</c:v>
                </c:pt>
                <c:pt idx="34" formatCode="General">
                  <c:v>1.4319809999999999E-3</c:v>
                </c:pt>
                <c:pt idx="35" formatCode="General">
                  <c:v>1.4319809999999999E-3</c:v>
                </c:pt>
                <c:pt idx="36" formatCode="General">
                  <c:v>1.4319809999999999E-3</c:v>
                </c:pt>
                <c:pt idx="37" formatCode="General">
                  <c:v>1.4319809999999999E-3</c:v>
                </c:pt>
                <c:pt idx="38" formatCode="General">
                  <c:v>1.4319809999999999E-3</c:v>
                </c:pt>
                <c:pt idx="39" formatCode="General">
                  <c:v>1.4319809999999999E-3</c:v>
                </c:pt>
                <c:pt idx="40" formatCode="General">
                  <c:v>1.909308E-3</c:v>
                </c:pt>
                <c:pt idx="41" formatCode="General">
                  <c:v>1.909308E-3</c:v>
                </c:pt>
                <c:pt idx="42" formatCode="General">
                  <c:v>1.909308E-3</c:v>
                </c:pt>
                <c:pt idx="43" formatCode="General">
                  <c:v>1.909308E-3</c:v>
                </c:pt>
                <c:pt idx="44" formatCode="General">
                  <c:v>1.909308E-3</c:v>
                </c:pt>
                <c:pt idx="45" formatCode="General">
                  <c:v>1.909308E-3</c:v>
                </c:pt>
                <c:pt idx="46" formatCode="General">
                  <c:v>1.909308E-3</c:v>
                </c:pt>
                <c:pt idx="47" formatCode="General">
                  <c:v>1.909308E-3</c:v>
                </c:pt>
                <c:pt idx="48" formatCode="General">
                  <c:v>2.8639619999999998E-3</c:v>
                </c:pt>
                <c:pt idx="49" formatCode="General">
                  <c:v>2.8639619999999998E-3</c:v>
                </c:pt>
                <c:pt idx="50" formatCode="General">
                  <c:v>2.8639619999999998E-3</c:v>
                </c:pt>
                <c:pt idx="51" formatCode="General">
                  <c:v>2.8639619999999998E-3</c:v>
                </c:pt>
                <c:pt idx="52" formatCode="General">
                  <c:v>2.8639619999999998E-3</c:v>
                </c:pt>
                <c:pt idx="53" formatCode="General">
                  <c:v>2.8653300000000001E-3</c:v>
                </c:pt>
                <c:pt idx="54" formatCode="General">
                  <c:v>2.8653300000000001E-3</c:v>
                </c:pt>
                <c:pt idx="55" formatCode="General">
                  <c:v>2.8653300000000001E-3</c:v>
                </c:pt>
                <c:pt idx="56" formatCode="General">
                  <c:v>2.8653300000000001E-3</c:v>
                </c:pt>
                <c:pt idx="57" formatCode="General">
                  <c:v>2.8653300000000001E-3</c:v>
                </c:pt>
                <c:pt idx="58" formatCode="General">
                  <c:v>2.8653300000000001E-3</c:v>
                </c:pt>
                <c:pt idx="59" formatCode="General">
                  <c:v>2.8653300000000001E-3</c:v>
                </c:pt>
                <c:pt idx="60" formatCode="General">
                  <c:v>2.8653300000000001E-3</c:v>
                </c:pt>
                <c:pt idx="61" formatCode="General">
                  <c:v>2.8653300000000001E-3</c:v>
                </c:pt>
                <c:pt idx="62" formatCode="General">
                  <c:v>2.8653300000000001E-3</c:v>
                </c:pt>
                <c:pt idx="63" formatCode="General">
                  <c:v>2.8666989999999999E-3</c:v>
                </c:pt>
                <c:pt idx="64" formatCode="General">
                  <c:v>2.8666989999999999E-3</c:v>
                </c:pt>
                <c:pt idx="65" formatCode="General">
                  <c:v>2.868069E-3</c:v>
                </c:pt>
                <c:pt idx="66" formatCode="General">
                  <c:v>2.868069E-3</c:v>
                </c:pt>
                <c:pt idx="67" formatCode="General">
                  <c:v>2.868069E-3</c:v>
                </c:pt>
                <c:pt idx="68" formatCode="General">
                  <c:v>2.868069E-3</c:v>
                </c:pt>
                <c:pt idx="69" formatCode="General">
                  <c:v>2.868069E-3</c:v>
                </c:pt>
                <c:pt idx="70" formatCode="General">
                  <c:v>2.8721879999999999E-3</c:v>
                </c:pt>
                <c:pt idx="71" formatCode="General">
                  <c:v>2.8721879999999999E-3</c:v>
                </c:pt>
                <c:pt idx="72" formatCode="General">
                  <c:v>2.8721879999999999E-3</c:v>
                </c:pt>
                <c:pt idx="73" formatCode="General">
                  <c:v>2.8721879999999999E-3</c:v>
                </c:pt>
                <c:pt idx="74" formatCode="General">
                  <c:v>3.350886E-3</c:v>
                </c:pt>
                <c:pt idx="75" formatCode="General">
                  <c:v>3.350886E-3</c:v>
                </c:pt>
                <c:pt idx="76" formatCode="General">
                  <c:v>3.350886E-3</c:v>
                </c:pt>
                <c:pt idx="77" formatCode="General">
                  <c:v>3.3524900000000001E-3</c:v>
                </c:pt>
                <c:pt idx="78" formatCode="General">
                  <c:v>3.3524900000000001E-3</c:v>
                </c:pt>
                <c:pt idx="79" formatCode="General">
                  <c:v>3.3524900000000001E-3</c:v>
                </c:pt>
                <c:pt idx="80" formatCode="General">
                  <c:v>3.3524900000000001E-3</c:v>
                </c:pt>
                <c:pt idx="81" formatCode="General">
                  <c:v>3.3540969999999999E-3</c:v>
                </c:pt>
                <c:pt idx="82" formatCode="General">
                  <c:v>3.3540969999999999E-3</c:v>
                </c:pt>
                <c:pt idx="83" formatCode="General">
                  <c:v>3.3540969999999999E-3</c:v>
                </c:pt>
                <c:pt idx="84" formatCode="General">
                  <c:v>3.833253E-3</c:v>
                </c:pt>
                <c:pt idx="85" formatCode="General">
                  <c:v>3.833253E-3</c:v>
                </c:pt>
                <c:pt idx="86" formatCode="General">
                  <c:v>4.31241E-3</c:v>
                </c:pt>
                <c:pt idx="87" formatCode="General">
                  <c:v>4.31241E-3</c:v>
                </c:pt>
                <c:pt idx="88" formatCode="General">
                  <c:v>4.31241E-3</c:v>
                </c:pt>
                <c:pt idx="89" formatCode="General">
                  <c:v>4.31241E-3</c:v>
                </c:pt>
                <c:pt idx="90" formatCode="General">
                  <c:v>4.3186179999999998E-3</c:v>
                </c:pt>
                <c:pt idx="91" formatCode="General">
                  <c:v>5.7636889999999998E-3</c:v>
                </c:pt>
                <c:pt idx="92" formatCode="General">
                  <c:v>5.7664580000000003E-3</c:v>
                </c:pt>
                <c:pt idx="93" formatCode="General">
                  <c:v>5.7692309999999997E-3</c:v>
                </c:pt>
                <c:pt idx="94" formatCode="General">
                  <c:v>5.7692309999999997E-3</c:v>
                </c:pt>
                <c:pt idx="95" formatCode="General">
                  <c:v>5.7692309999999997E-3</c:v>
                </c:pt>
                <c:pt idx="96" formatCode="General">
                  <c:v>5.7692309999999997E-3</c:v>
                </c:pt>
                <c:pt idx="97" formatCode="General">
                  <c:v>5.7720059999999997E-3</c:v>
                </c:pt>
                <c:pt idx="98" formatCode="General">
                  <c:v>6.2530060000000002E-3</c:v>
                </c:pt>
                <c:pt idx="99" formatCode="General">
                  <c:v>6.2560150000000002E-3</c:v>
                </c:pt>
                <c:pt idx="100" formatCode="General">
                  <c:v>6.2560150000000002E-3</c:v>
                </c:pt>
                <c:pt idx="101" formatCode="General">
                  <c:v>6.2560150000000002E-3</c:v>
                </c:pt>
                <c:pt idx="102" formatCode="General">
                  <c:v>6.737247E-3</c:v>
                </c:pt>
                <c:pt idx="103" formatCode="General">
                  <c:v>6.737247E-3</c:v>
                </c:pt>
                <c:pt idx="104" formatCode="General">
                  <c:v>6.737247E-3</c:v>
                </c:pt>
                <c:pt idx="105" formatCode="General">
                  <c:v>6.7404910000000004E-3</c:v>
                </c:pt>
                <c:pt idx="106" formatCode="General">
                  <c:v>6.7404910000000004E-3</c:v>
                </c:pt>
                <c:pt idx="107" formatCode="General">
                  <c:v>6.7404910000000004E-3</c:v>
                </c:pt>
                <c:pt idx="108" formatCode="General">
                  <c:v>6.7404910000000004E-3</c:v>
                </c:pt>
                <c:pt idx="109" formatCode="General">
                  <c:v>6.7404910000000004E-3</c:v>
                </c:pt>
                <c:pt idx="110" formatCode="General">
                  <c:v>6.7404910000000004E-3</c:v>
                </c:pt>
                <c:pt idx="111" formatCode="General">
                  <c:v>8.1848819999999992E-3</c:v>
                </c:pt>
                <c:pt idx="112" formatCode="General">
                  <c:v>9.1478089999999998E-3</c:v>
                </c:pt>
                <c:pt idx="113" formatCode="General">
                  <c:v>9.6292730000000007E-3</c:v>
                </c:pt>
                <c:pt idx="114" formatCode="General">
                  <c:v>1.0115607E-2</c:v>
                </c:pt>
                <c:pt idx="115" formatCode="General">
                  <c:v>1.0135135E-2</c:v>
                </c:pt>
                <c:pt idx="116" formatCode="General">
                  <c:v>1.0140029E-2</c:v>
                </c:pt>
                <c:pt idx="117" formatCode="General">
                  <c:v>1.0144927999999999E-2</c:v>
                </c:pt>
                <c:pt idx="118" formatCode="General">
                  <c:v>1.0628019000000001E-2</c:v>
                </c:pt>
                <c:pt idx="119" formatCode="General">
                  <c:v>1.0628019000000001E-2</c:v>
                </c:pt>
                <c:pt idx="120" formatCode="General">
                  <c:v>1.1111111E-2</c:v>
                </c:pt>
                <c:pt idx="121" formatCode="General">
                  <c:v>1.1111111E-2</c:v>
                </c:pt>
                <c:pt idx="122" formatCode="General">
                  <c:v>1.1111111E-2</c:v>
                </c:pt>
                <c:pt idx="123" formatCode="General">
                  <c:v>1.1111111E-2</c:v>
                </c:pt>
                <c:pt idx="124" formatCode="General">
                  <c:v>1.1111111E-2</c:v>
                </c:pt>
                <c:pt idx="125" formatCode="General">
                  <c:v>1.1116480999999999E-2</c:v>
                </c:pt>
                <c:pt idx="126" formatCode="General">
                  <c:v>1.1599807E-2</c:v>
                </c:pt>
                <c:pt idx="127" formatCode="General">
                  <c:v>1.1599807E-2</c:v>
                </c:pt>
                <c:pt idx="128" formatCode="General">
                  <c:v>1.161103E-2</c:v>
                </c:pt>
                <c:pt idx="129" formatCode="General">
                  <c:v>1.161103E-2</c:v>
                </c:pt>
                <c:pt idx="130" formatCode="General">
                  <c:v>1.161103E-2</c:v>
                </c:pt>
                <c:pt idx="131" formatCode="General">
                  <c:v>1.161103E-2</c:v>
                </c:pt>
                <c:pt idx="132" formatCode="General">
                  <c:v>1.161103E-2</c:v>
                </c:pt>
                <c:pt idx="133" formatCode="General">
                  <c:v>1.161103E-2</c:v>
                </c:pt>
                <c:pt idx="134" formatCode="General">
                  <c:v>1.1616651E-2</c:v>
                </c:pt>
                <c:pt idx="135" formatCode="General">
                  <c:v>1.2100678E-2</c:v>
                </c:pt>
                <c:pt idx="136" formatCode="General">
                  <c:v>1.4036786000000001E-2</c:v>
                </c:pt>
                <c:pt idx="137" formatCode="General">
                  <c:v>1.4520813E-2</c:v>
                </c:pt>
                <c:pt idx="138" formatCode="General">
                  <c:v>1.5012107E-2</c:v>
                </c:pt>
                <c:pt idx="139" formatCode="General">
                  <c:v>1.5012107E-2</c:v>
                </c:pt>
                <c:pt idx="140" formatCode="General">
                  <c:v>1.5019380000000001E-2</c:v>
                </c:pt>
                <c:pt idx="141" formatCode="General">
                  <c:v>1.5055852E-2</c:v>
                </c:pt>
                <c:pt idx="142" formatCode="General">
                  <c:v>1.5063168E-2</c:v>
                </c:pt>
                <c:pt idx="143" formatCode="General">
                  <c:v>1.5085158E-2</c:v>
                </c:pt>
                <c:pt idx="144" formatCode="General">
                  <c:v>1.5085158E-2</c:v>
                </c:pt>
                <c:pt idx="145" formatCode="General">
                  <c:v>1.5085158E-2</c:v>
                </c:pt>
                <c:pt idx="146" formatCode="General">
                  <c:v>1.5571776000000001E-2</c:v>
                </c:pt>
                <c:pt idx="147" formatCode="General">
                  <c:v>1.5571776000000001E-2</c:v>
                </c:pt>
                <c:pt idx="148" formatCode="General">
                  <c:v>1.5571776000000001E-2</c:v>
                </c:pt>
                <c:pt idx="149" formatCode="General">
                  <c:v>1.6545012000000001E-2</c:v>
                </c:pt>
                <c:pt idx="150" formatCode="General">
                  <c:v>1.6545012000000001E-2</c:v>
                </c:pt>
                <c:pt idx="151" formatCode="General">
                  <c:v>1.6545012000000001E-2</c:v>
                </c:pt>
                <c:pt idx="152" formatCode="General">
                  <c:v>1.6545012000000001E-2</c:v>
                </c:pt>
                <c:pt idx="153" formatCode="General">
                  <c:v>1.6553067000000001E-2</c:v>
                </c:pt>
                <c:pt idx="154" formatCode="General">
                  <c:v>1.6553067000000001E-2</c:v>
                </c:pt>
                <c:pt idx="155" formatCode="General">
                  <c:v>1.7039921999999999E-2</c:v>
                </c:pt>
                <c:pt idx="156" formatCode="General">
                  <c:v>1.7048221999999998E-2</c:v>
                </c:pt>
                <c:pt idx="157" formatCode="General">
                  <c:v>1.7048221999999998E-2</c:v>
                </c:pt>
                <c:pt idx="158" formatCode="General">
                  <c:v>1.7073171000000002E-2</c:v>
                </c:pt>
                <c:pt idx="159" formatCode="General">
                  <c:v>1.7560975999999999E-2</c:v>
                </c:pt>
                <c:pt idx="160" formatCode="General">
                  <c:v>1.7560975999999999E-2</c:v>
                </c:pt>
                <c:pt idx="161" formatCode="General">
                  <c:v>1.8057588999999999E-2</c:v>
                </c:pt>
                <c:pt idx="162" formatCode="General">
                  <c:v>2.0497804000000001E-2</c:v>
                </c:pt>
                <c:pt idx="163" formatCode="General">
                  <c:v>2.0985846999999998E-2</c:v>
                </c:pt>
                <c:pt idx="164" formatCode="General">
                  <c:v>2.2460938E-2</c:v>
                </c:pt>
                <c:pt idx="165" formatCode="General">
                  <c:v>2.2471910000000001E-2</c:v>
                </c:pt>
                <c:pt idx="166" formatCode="General">
                  <c:v>2.2471910000000001E-2</c:v>
                </c:pt>
                <c:pt idx="167" formatCode="General">
                  <c:v>2.2471910000000001E-2</c:v>
                </c:pt>
                <c:pt idx="168" formatCode="General">
                  <c:v>2.2482893E-2</c:v>
                </c:pt>
                <c:pt idx="169" formatCode="General">
                  <c:v>2.2482893E-2</c:v>
                </c:pt>
                <c:pt idx="170" formatCode="General">
                  <c:v>2.2504891999999999E-2</c:v>
                </c:pt>
                <c:pt idx="171" formatCode="General">
                  <c:v>2.2504891999999999E-2</c:v>
                </c:pt>
                <c:pt idx="172" formatCode="General">
                  <c:v>2.2537972E-2</c:v>
                </c:pt>
                <c:pt idx="173" formatCode="General">
                  <c:v>2.2549019999999999E-2</c:v>
                </c:pt>
                <c:pt idx="174" formatCode="General">
                  <c:v>2.3050515000000001E-2</c:v>
                </c:pt>
                <c:pt idx="175" formatCode="General">
                  <c:v>2.3050515000000001E-2</c:v>
                </c:pt>
                <c:pt idx="176" formatCode="General">
                  <c:v>2.3050515000000001E-2</c:v>
                </c:pt>
                <c:pt idx="177" formatCode="General">
                  <c:v>2.3540951000000001E-2</c:v>
                </c:pt>
                <c:pt idx="178" formatCode="General">
                  <c:v>2.3540951000000001E-2</c:v>
                </c:pt>
                <c:pt idx="179" formatCode="General">
                  <c:v>2.5012261000000001E-2</c:v>
                </c:pt>
                <c:pt idx="180" formatCode="General">
                  <c:v>2.5024534000000001E-2</c:v>
                </c:pt>
                <c:pt idx="181" formatCode="General">
                  <c:v>2.5024534000000001E-2</c:v>
                </c:pt>
                <c:pt idx="182" formatCode="General">
                  <c:v>2.5527737000000002E-2</c:v>
                </c:pt>
                <c:pt idx="183" formatCode="General">
                  <c:v>2.5527737000000002E-2</c:v>
                </c:pt>
                <c:pt idx="184" formatCode="General">
                  <c:v>2.5540275000000001E-2</c:v>
                </c:pt>
                <c:pt idx="185" formatCode="General">
                  <c:v>2.6057029999999998E-2</c:v>
                </c:pt>
                <c:pt idx="186" formatCode="General">
                  <c:v>2.6561731000000002E-2</c:v>
                </c:pt>
                <c:pt idx="187" formatCode="General">
                  <c:v>2.6587888E-2</c:v>
                </c:pt>
                <c:pt idx="188" formatCode="General">
                  <c:v>2.6600985000000001E-2</c:v>
                </c:pt>
                <c:pt idx="189" formatCode="General">
                  <c:v>2.7106949000000002E-2</c:v>
                </c:pt>
                <c:pt idx="190" formatCode="General">
                  <c:v>2.7106949000000002E-2</c:v>
                </c:pt>
                <c:pt idx="191" formatCode="General">
                  <c:v>2.8120375E-2</c:v>
                </c:pt>
                <c:pt idx="192" formatCode="General">
                  <c:v>2.8162054999999998E-2</c:v>
                </c:pt>
                <c:pt idx="193" formatCode="General">
                  <c:v>2.9688273000000001E-2</c:v>
                </c:pt>
                <c:pt idx="194" formatCode="General">
                  <c:v>3.0183077999999999E-2</c:v>
                </c:pt>
                <c:pt idx="195" formatCode="General">
                  <c:v>3.0693069E-2</c:v>
                </c:pt>
                <c:pt idx="196" formatCode="General">
                  <c:v>3.0693069E-2</c:v>
                </c:pt>
                <c:pt idx="197" formatCode="General">
                  <c:v>3.0708270999999999E-2</c:v>
                </c:pt>
                <c:pt idx="198" formatCode="General">
                  <c:v>3.0708270999999999E-2</c:v>
                </c:pt>
                <c:pt idx="199" formatCode="General">
                  <c:v>3.0738721E-2</c:v>
                </c:pt>
                <c:pt idx="200" formatCode="General">
                  <c:v>3.0738721E-2</c:v>
                </c:pt>
                <c:pt idx="201" formatCode="General">
                  <c:v>3.125E-2</c:v>
                </c:pt>
                <c:pt idx="202" formatCode="General">
                  <c:v>3.125E-2</c:v>
                </c:pt>
                <c:pt idx="203" formatCode="General">
                  <c:v>3.1746032E-2</c:v>
                </c:pt>
                <c:pt idx="204" formatCode="General">
                  <c:v>3.1777556999999998E-2</c:v>
                </c:pt>
                <c:pt idx="205" formatCode="General">
                  <c:v>3.2274081000000003E-2</c:v>
                </c:pt>
                <c:pt idx="206" formatCode="General">
                  <c:v>3.3267129999999999E-2</c:v>
                </c:pt>
                <c:pt idx="207" formatCode="General">
                  <c:v>3.3814022999999999E-2</c:v>
                </c:pt>
                <c:pt idx="208" formatCode="General">
                  <c:v>3.4808552999999999E-2</c:v>
                </c:pt>
                <c:pt idx="209" formatCode="General">
                  <c:v>3.5358566000000001E-2</c:v>
                </c:pt>
                <c:pt idx="210" formatCode="General">
                  <c:v>3.5892322999999997E-2</c:v>
                </c:pt>
                <c:pt idx="211" formatCode="General">
                  <c:v>3.5928144000000002E-2</c:v>
                </c:pt>
                <c:pt idx="212" formatCode="General">
                  <c:v>3.6944583000000003E-2</c:v>
                </c:pt>
                <c:pt idx="213" formatCode="General">
                  <c:v>3.8442336000000001E-2</c:v>
                </c:pt>
                <c:pt idx="214" formatCode="General">
                  <c:v>3.9960040000000002E-2</c:v>
                </c:pt>
                <c:pt idx="215" formatCode="General">
                  <c:v>3.9960040000000002E-2</c:v>
                </c:pt>
                <c:pt idx="216" formatCode="General">
                  <c:v>4.0479759999999997E-2</c:v>
                </c:pt>
                <c:pt idx="217" formatCode="General">
                  <c:v>4.0479759999999997E-2</c:v>
                </c:pt>
                <c:pt idx="218" formatCode="General">
                  <c:v>4.0979509999999997E-2</c:v>
                </c:pt>
                <c:pt idx="219" formatCode="General">
                  <c:v>4.1020510000000003E-2</c:v>
                </c:pt>
                <c:pt idx="220" formatCode="General">
                  <c:v>4.2042042000000002E-2</c:v>
                </c:pt>
                <c:pt idx="221" formatCode="General">
                  <c:v>4.2126378999999999E-2</c:v>
                </c:pt>
                <c:pt idx="222" formatCode="General">
                  <c:v>4.2649272000000002E-2</c:v>
                </c:pt>
                <c:pt idx="223" formatCode="General">
                  <c:v>4.2692115000000003E-2</c:v>
                </c:pt>
                <c:pt idx="224" formatCode="General">
                  <c:v>4.2735043E-2</c:v>
                </c:pt>
                <c:pt idx="225" formatCode="General">
                  <c:v>4.37846E-2</c:v>
                </c:pt>
                <c:pt idx="226" formatCode="General">
                  <c:v>4.37846E-2</c:v>
                </c:pt>
                <c:pt idx="227" formatCode="General">
                  <c:v>4.37846E-2</c:v>
                </c:pt>
                <c:pt idx="228" formatCode="General">
                  <c:v>4.5294413999999998E-2</c:v>
                </c:pt>
                <c:pt idx="229" formatCode="General">
                  <c:v>4.534005E-2</c:v>
                </c:pt>
                <c:pt idx="230" formatCode="General">
                  <c:v>4.6875E-2</c:v>
                </c:pt>
                <c:pt idx="231" formatCode="General">
                  <c:v>4.7931382000000002E-2</c:v>
                </c:pt>
                <c:pt idx="232" formatCode="General">
                  <c:v>4.8965169000000003E-2</c:v>
                </c:pt>
                <c:pt idx="233" formatCode="General">
                  <c:v>4.9469964999999998E-2</c:v>
                </c:pt>
                <c:pt idx="234" formatCode="General">
                  <c:v>4.9519960000000002E-2</c:v>
                </c:pt>
                <c:pt idx="235" formatCode="General">
                  <c:v>5.0050556000000003E-2</c:v>
                </c:pt>
                <c:pt idx="236" formatCode="General">
                  <c:v>5.0075873E-2</c:v>
                </c:pt>
                <c:pt idx="237" formatCode="General">
                  <c:v>5.0581688999999999E-2</c:v>
                </c:pt>
                <c:pt idx="238" formatCode="General">
                  <c:v>5.0581688999999999E-2</c:v>
                </c:pt>
                <c:pt idx="239" formatCode="General">
                  <c:v>5.0581688999999999E-2</c:v>
                </c:pt>
                <c:pt idx="240" formatCode="General">
                  <c:v>5.1619432999999999E-2</c:v>
                </c:pt>
                <c:pt idx="241" formatCode="General">
                  <c:v>5.2125506000000002E-2</c:v>
                </c:pt>
                <c:pt idx="242" formatCode="General">
                  <c:v>5.4177215000000001E-2</c:v>
                </c:pt>
                <c:pt idx="243" formatCode="General">
                  <c:v>5.4794520999999999E-2</c:v>
                </c:pt>
                <c:pt idx="244" formatCode="General">
                  <c:v>5.5865921999999998E-2</c:v>
                </c:pt>
                <c:pt idx="245" formatCode="General">
                  <c:v>5.6939502000000003E-2</c:v>
                </c:pt>
                <c:pt idx="246" formatCode="General">
                  <c:v>5.7956278999999999E-2</c:v>
                </c:pt>
                <c:pt idx="247" formatCode="General">
                  <c:v>5.7985757999999998E-2</c:v>
                </c:pt>
                <c:pt idx="248" formatCode="General">
                  <c:v>5.8133604999999998E-2</c:v>
                </c:pt>
                <c:pt idx="249" formatCode="General">
                  <c:v>5.8133604999999998E-2</c:v>
                </c:pt>
                <c:pt idx="250" formatCode="General">
                  <c:v>5.9183672999999999E-2</c:v>
                </c:pt>
                <c:pt idx="251" formatCode="General">
                  <c:v>5.9754851999999997E-2</c:v>
                </c:pt>
                <c:pt idx="252" formatCode="General">
                  <c:v>6.0776301999999997E-2</c:v>
                </c:pt>
                <c:pt idx="253" formatCode="General">
                  <c:v>6.1318343999999997E-2</c:v>
                </c:pt>
                <c:pt idx="254" formatCode="General">
                  <c:v>6.1318343999999997E-2</c:v>
                </c:pt>
                <c:pt idx="255" formatCode="General">
                  <c:v>6.2372188000000002E-2</c:v>
                </c:pt>
                <c:pt idx="256" formatCode="General">
                  <c:v>6.2883436000000001E-2</c:v>
                </c:pt>
                <c:pt idx="257" formatCode="General">
                  <c:v>6.3427109999999995E-2</c:v>
                </c:pt>
                <c:pt idx="258" formatCode="General">
                  <c:v>6.3427109999999995E-2</c:v>
                </c:pt>
                <c:pt idx="259" formatCode="General">
                  <c:v>6.3492063000000001E-2</c:v>
                </c:pt>
                <c:pt idx="260" formatCode="General">
                  <c:v>6.3492063000000001E-2</c:v>
                </c:pt>
                <c:pt idx="261" formatCode="General">
                  <c:v>6.4036885000000002E-2</c:v>
                </c:pt>
                <c:pt idx="262" formatCode="General">
                  <c:v>6.4069708000000003E-2</c:v>
                </c:pt>
                <c:pt idx="263" formatCode="General">
                  <c:v>6.4814814999999998E-2</c:v>
                </c:pt>
                <c:pt idx="264" formatCode="General">
                  <c:v>6.6906845000000006E-2</c:v>
                </c:pt>
                <c:pt idx="265" formatCode="General">
                  <c:v>6.7971164000000001E-2</c:v>
                </c:pt>
                <c:pt idx="266" formatCode="General">
                  <c:v>6.9001030000000005E-2</c:v>
                </c:pt>
                <c:pt idx="267" formatCode="General">
                  <c:v>6.9001030000000005E-2</c:v>
                </c:pt>
                <c:pt idx="268" formatCode="General">
                  <c:v>6.9515963E-2</c:v>
                </c:pt>
                <c:pt idx="269" formatCode="General">
                  <c:v>7.2127768999999994E-2</c:v>
                </c:pt>
                <c:pt idx="270" formatCode="General">
                  <c:v>7.2239421999999998E-2</c:v>
                </c:pt>
                <c:pt idx="271" formatCode="General">
                  <c:v>7.2792978999999994E-2</c:v>
                </c:pt>
                <c:pt idx="272" formatCode="General">
                  <c:v>7.3825503000000001E-2</c:v>
                </c:pt>
                <c:pt idx="273" formatCode="General">
                  <c:v>7.3863635999999996E-2</c:v>
                </c:pt>
                <c:pt idx="274" formatCode="General">
                  <c:v>7.4380164999999998E-2</c:v>
                </c:pt>
                <c:pt idx="275" formatCode="General">
                  <c:v>7.4611398999999995E-2</c:v>
                </c:pt>
                <c:pt idx="276" formatCode="General">
                  <c:v>7.5168480999999995E-2</c:v>
                </c:pt>
                <c:pt idx="277" formatCode="General">
                  <c:v>7.5285565999999998E-2</c:v>
                </c:pt>
                <c:pt idx="278" formatCode="General">
                  <c:v>7.5883575999999994E-2</c:v>
                </c:pt>
                <c:pt idx="279" formatCode="General">
                  <c:v>7.5923036999999999E-2</c:v>
                </c:pt>
                <c:pt idx="280" formatCode="General">
                  <c:v>7.7003121999999993E-2</c:v>
                </c:pt>
                <c:pt idx="281" formatCode="General">
                  <c:v>7.7043207000000002E-2</c:v>
                </c:pt>
                <c:pt idx="282" formatCode="General">
                  <c:v>7.7604167000000002E-2</c:v>
                </c:pt>
                <c:pt idx="283" formatCode="General">
                  <c:v>7.8165710999999999E-2</c:v>
                </c:pt>
                <c:pt idx="284" formatCode="General">
                  <c:v>8.1856100000000001E-2</c:v>
                </c:pt>
                <c:pt idx="285" formatCode="General">
                  <c:v>8.2377477000000005E-2</c:v>
                </c:pt>
                <c:pt idx="286" formatCode="General">
                  <c:v>8.3072099999999996E-2</c:v>
                </c:pt>
                <c:pt idx="287" formatCode="General">
                  <c:v>8.3158995999999999E-2</c:v>
                </c:pt>
                <c:pt idx="288" formatCode="General">
                  <c:v>8.3246073000000004E-2</c:v>
                </c:pt>
                <c:pt idx="289" formatCode="General">
                  <c:v>8.3377032000000004E-2</c:v>
                </c:pt>
                <c:pt idx="290" formatCode="General">
                  <c:v>8.4033612999999993E-2</c:v>
                </c:pt>
                <c:pt idx="291" formatCode="General">
                  <c:v>8.5744345E-2</c:v>
                </c:pt>
                <c:pt idx="292" formatCode="General">
                  <c:v>8.6315789000000004E-2</c:v>
                </c:pt>
                <c:pt idx="293" formatCode="General">
                  <c:v>8.6406743999999994E-2</c:v>
                </c:pt>
                <c:pt idx="294" formatCode="General">
                  <c:v>8.6933614000000006E-2</c:v>
                </c:pt>
                <c:pt idx="295" formatCode="General">
                  <c:v>8.6933614000000006E-2</c:v>
                </c:pt>
                <c:pt idx="296" formatCode="General">
                  <c:v>9.0189873000000004E-2</c:v>
                </c:pt>
                <c:pt idx="297" formatCode="General">
                  <c:v>9.0765172000000005E-2</c:v>
                </c:pt>
                <c:pt idx="298" formatCode="General">
                  <c:v>9.2592593000000001E-2</c:v>
                </c:pt>
                <c:pt idx="299" formatCode="General">
                  <c:v>9.3700371000000005E-2</c:v>
                </c:pt>
                <c:pt idx="300" formatCode="General">
                  <c:v>9.4429708000000001E-2</c:v>
                </c:pt>
                <c:pt idx="301" formatCode="General">
                  <c:v>9.5010616000000006E-2</c:v>
                </c:pt>
                <c:pt idx="302" formatCode="General">
                  <c:v>9.5592140000000006E-2</c:v>
                </c:pt>
                <c:pt idx="303" formatCode="General">
                  <c:v>9.6276596000000006E-2</c:v>
                </c:pt>
                <c:pt idx="304" formatCode="General">
                  <c:v>9.6860031999999999E-2</c:v>
                </c:pt>
                <c:pt idx="305" formatCode="General">
                  <c:v>9.7444088999999998E-2</c:v>
                </c:pt>
                <c:pt idx="306" formatCode="General">
                  <c:v>9.7547973999999996E-2</c:v>
                </c:pt>
                <c:pt idx="307" formatCode="General">
                  <c:v>9.9733332999999993E-2</c:v>
                </c:pt>
                <c:pt idx="308" formatCode="General">
                  <c:v>0.100907635</c:v>
                </c:pt>
                <c:pt idx="309" formatCode="General">
                  <c:v>0.10208444699999999</c:v>
                </c:pt>
                <c:pt idx="310" formatCode="General">
                  <c:v>0.103798823</c:v>
                </c:pt>
                <c:pt idx="311" formatCode="General">
                  <c:v>0.105460385</c:v>
                </c:pt>
                <c:pt idx="312" formatCode="General">
                  <c:v>0.107296137</c:v>
                </c:pt>
                <c:pt idx="313" formatCode="General">
                  <c:v>0.107890499</c:v>
                </c:pt>
                <c:pt idx="314" formatCode="General">
                  <c:v>0.108964037</c:v>
                </c:pt>
                <c:pt idx="315" formatCode="General">
                  <c:v>0.10908113899999999</c:v>
                </c:pt>
                <c:pt idx="316" formatCode="General">
                  <c:v>0.109139785</c:v>
                </c:pt>
                <c:pt idx="317" formatCode="General">
                  <c:v>0.110393107</c:v>
                </c:pt>
                <c:pt idx="318" formatCode="General">
                  <c:v>0.111111111</c:v>
                </c:pt>
                <c:pt idx="319" formatCode="General">
                  <c:v>0.113869401</c:v>
                </c:pt>
                <c:pt idx="320" formatCode="General">
                  <c:v>0.114532685</c:v>
                </c:pt>
                <c:pt idx="321" formatCode="General">
                  <c:v>0.11669367899999999</c:v>
                </c:pt>
                <c:pt idx="322" formatCode="General">
                  <c:v>0.11736073599999999</c:v>
                </c:pt>
                <c:pt idx="323" formatCode="General">
                  <c:v>0.118157182</c:v>
                </c:pt>
                <c:pt idx="324" formatCode="General">
                  <c:v>0.119978284</c:v>
                </c:pt>
                <c:pt idx="325" formatCode="General">
                  <c:v>0.120586638</c:v>
                </c:pt>
                <c:pt idx="326" formatCode="General">
                  <c:v>0.121393576</c:v>
                </c:pt>
                <c:pt idx="327" formatCode="General">
                  <c:v>0.12254901999999999</c:v>
                </c:pt>
                <c:pt idx="328" formatCode="General">
                  <c:v>0.12322791700000001</c:v>
                </c:pt>
                <c:pt idx="329" formatCode="General">
                  <c:v>0.124386252</c:v>
                </c:pt>
                <c:pt idx="330" formatCode="General">
                  <c:v>0.12554585200000001</c:v>
                </c:pt>
                <c:pt idx="331" formatCode="General">
                  <c:v>0.12684527100000001</c:v>
                </c:pt>
                <c:pt idx="332" formatCode="General">
                  <c:v>0.12774122800000001</c:v>
                </c:pt>
                <c:pt idx="333" formatCode="General">
                  <c:v>0.130076839</c:v>
                </c:pt>
                <c:pt idx="334" formatCode="General">
                  <c:v>0.13091309100000001</c:v>
                </c:pt>
                <c:pt idx="335" formatCode="General">
                  <c:v>0.131057269</c:v>
                </c:pt>
                <c:pt idx="336" formatCode="General">
                  <c:v>0.13237727499999999</c:v>
                </c:pt>
                <c:pt idx="337" formatCode="General">
                  <c:v>0.13300220800000001</c:v>
                </c:pt>
                <c:pt idx="338" formatCode="General">
                  <c:v>0.134657837</c:v>
                </c:pt>
                <c:pt idx="339" formatCode="General">
                  <c:v>0.13646408800000001</c:v>
                </c:pt>
                <c:pt idx="340" formatCode="General">
                  <c:v>0.13709231599999999</c:v>
                </c:pt>
                <c:pt idx="341" formatCode="General">
                  <c:v>0.138427464</c:v>
                </c:pt>
                <c:pt idx="342" formatCode="General">
                  <c:v>0.138657793</c:v>
                </c:pt>
                <c:pt idx="343" formatCode="General">
                  <c:v>0.14000000000000001</c:v>
                </c:pt>
                <c:pt idx="344" formatCode="General">
                  <c:v>0.14245965499999999</c:v>
                </c:pt>
                <c:pt idx="345" formatCode="General">
                  <c:v>0.14412910400000001</c:v>
                </c:pt>
                <c:pt idx="346" formatCode="General">
                  <c:v>0.14476614700000001</c:v>
                </c:pt>
                <c:pt idx="347" formatCode="General">
                  <c:v>0.14740368500000001</c:v>
                </c:pt>
                <c:pt idx="348" formatCode="General">
                  <c:v>0.148127446</c:v>
                </c:pt>
                <c:pt idx="349" formatCode="General">
                  <c:v>0.149496081</c:v>
                </c:pt>
                <c:pt idx="350" formatCode="General">
                  <c:v>0.15014005599999999</c:v>
                </c:pt>
                <c:pt idx="351" formatCode="General">
                  <c:v>0.151208544</c:v>
                </c:pt>
                <c:pt idx="352" formatCode="General">
                  <c:v>0.153325817</c:v>
                </c:pt>
                <c:pt idx="353" formatCode="General">
                  <c:v>0.15640880900000001</c:v>
                </c:pt>
                <c:pt idx="354" formatCode="General">
                  <c:v>0.15762711900000001</c:v>
                </c:pt>
                <c:pt idx="355" formatCode="General">
                  <c:v>0.159887006</c:v>
                </c:pt>
                <c:pt idx="356" formatCode="General">
                  <c:v>0.16129032300000001</c:v>
                </c:pt>
                <c:pt idx="357" formatCode="General">
                  <c:v>0.16298811499999999</c:v>
                </c:pt>
                <c:pt idx="358" formatCode="General">
                  <c:v>0.16373937699999999</c:v>
                </c:pt>
                <c:pt idx="359" formatCode="General">
                  <c:v>0.164297897</c:v>
                </c:pt>
                <c:pt idx="360" formatCode="General">
                  <c:v>0.16581196600000001</c:v>
                </c:pt>
                <c:pt idx="361" formatCode="General">
                  <c:v>0.16638176599999999</c:v>
                </c:pt>
                <c:pt idx="362" formatCode="General">
                  <c:v>0.168764302</c:v>
                </c:pt>
                <c:pt idx="363" formatCode="General">
                  <c:v>0.170969593</c:v>
                </c:pt>
                <c:pt idx="364" formatCode="General">
                  <c:v>0.172690763</c:v>
                </c:pt>
                <c:pt idx="365" formatCode="General">
                  <c:v>0.174612292</c:v>
                </c:pt>
                <c:pt idx="366" formatCode="General">
                  <c:v>0.174612292</c:v>
                </c:pt>
                <c:pt idx="367" formatCode="General">
                  <c:v>0.175489068</c:v>
                </c:pt>
                <c:pt idx="368" formatCode="General">
                  <c:v>0.17919075100000001</c:v>
                </c:pt>
                <c:pt idx="369" formatCode="General">
                  <c:v>0.18076477399999999</c:v>
                </c:pt>
                <c:pt idx="370" formatCode="General">
                  <c:v>0.182502897</c:v>
                </c:pt>
                <c:pt idx="371" formatCode="General">
                  <c:v>0.18340104500000001</c:v>
                </c:pt>
                <c:pt idx="372" formatCode="General">
                  <c:v>0.18699187</c:v>
                </c:pt>
                <c:pt idx="373" formatCode="General">
                  <c:v>0.19033760199999999</c:v>
                </c:pt>
                <c:pt idx="374" formatCode="General">
                  <c:v>0.192307692</c:v>
                </c:pt>
                <c:pt idx="375" formatCode="General">
                  <c:v>0.193002915</c:v>
                </c:pt>
                <c:pt idx="376" formatCode="General">
                  <c:v>0.19322825499999999</c:v>
                </c:pt>
                <c:pt idx="377" formatCode="General">
                  <c:v>0.195093458</c:v>
                </c:pt>
                <c:pt idx="378" formatCode="General">
                  <c:v>0.19543592700000001</c:v>
                </c:pt>
                <c:pt idx="379" formatCode="General">
                  <c:v>0.196836555</c:v>
                </c:pt>
                <c:pt idx="380" formatCode="General">
                  <c:v>0.20070422500000001</c:v>
                </c:pt>
                <c:pt idx="381" formatCode="General">
                  <c:v>0.203170875</c:v>
                </c:pt>
                <c:pt idx="382" formatCode="General">
                  <c:v>0.20329024700000001</c:v>
                </c:pt>
                <c:pt idx="383" formatCode="General">
                  <c:v>0.207769276</c:v>
                </c:pt>
                <c:pt idx="384" formatCode="General">
                  <c:v>0.210712184</c:v>
                </c:pt>
                <c:pt idx="385" formatCode="General">
                  <c:v>0.21083627799999999</c:v>
                </c:pt>
                <c:pt idx="386" formatCode="General">
                  <c:v>0.21226415100000001</c:v>
                </c:pt>
                <c:pt idx="387" formatCode="General">
                  <c:v>0.212514758</c:v>
                </c:pt>
                <c:pt idx="388" formatCode="General">
                  <c:v>0.214665878</c:v>
                </c:pt>
                <c:pt idx="389" formatCode="General">
                  <c:v>0.219526627</c:v>
                </c:pt>
                <c:pt idx="390" formatCode="General">
                  <c:v>0.22255192900000001</c:v>
                </c:pt>
                <c:pt idx="391" formatCode="General">
                  <c:v>0.22308149899999999</c:v>
                </c:pt>
                <c:pt idx="392" formatCode="General">
                  <c:v>0.22567164200000001</c:v>
                </c:pt>
                <c:pt idx="393" formatCode="General">
                  <c:v>0.227354529</c:v>
                </c:pt>
                <c:pt idx="394" formatCode="General">
                  <c:v>0.23003003</c:v>
                </c:pt>
                <c:pt idx="395" formatCode="General">
                  <c:v>0.231648616</c:v>
                </c:pt>
                <c:pt idx="396" formatCode="General">
                  <c:v>0.23253012000000001</c:v>
                </c:pt>
                <c:pt idx="397" formatCode="General">
                  <c:v>0.23401688800000001</c:v>
                </c:pt>
                <c:pt idx="398" formatCode="General">
                  <c:v>0.23518742400000001</c:v>
                </c:pt>
                <c:pt idx="399" formatCode="General">
                  <c:v>0.237431859</c:v>
                </c:pt>
                <c:pt idx="400" formatCode="General">
                  <c:v>0.239222829</c:v>
                </c:pt>
                <c:pt idx="401" formatCode="General">
                  <c:v>0.24163116300000001</c:v>
                </c:pt>
                <c:pt idx="402" formatCode="General">
                  <c:v>0.24312767299999999</c:v>
                </c:pt>
                <c:pt idx="403" formatCode="General">
                  <c:v>0.24448529399999999</c:v>
                </c:pt>
                <c:pt idx="404" formatCode="General">
                  <c:v>0.24677716399999999</c:v>
                </c:pt>
                <c:pt idx="405" formatCode="General">
                  <c:v>0.24753694600000001</c:v>
                </c:pt>
                <c:pt idx="406" formatCode="General">
                  <c:v>0.24830560700000001</c:v>
                </c:pt>
                <c:pt idx="407" formatCode="General">
                  <c:v>0.24953789300000001</c:v>
                </c:pt>
                <c:pt idx="408" formatCode="General">
                  <c:v>0.25123456799999999</c:v>
                </c:pt>
                <c:pt idx="409" formatCode="General">
                  <c:v>0.25324274200000002</c:v>
                </c:pt>
                <c:pt idx="410" formatCode="General">
                  <c:v>0.254174397</c:v>
                </c:pt>
                <c:pt idx="411" formatCode="General">
                  <c:v>0.25806451600000002</c:v>
                </c:pt>
                <c:pt idx="412" formatCode="General">
                  <c:v>0.26103169700000001</c:v>
                </c:pt>
                <c:pt idx="413" formatCode="General">
                  <c:v>0.26492537300000002</c:v>
                </c:pt>
                <c:pt idx="414" formatCode="General">
                  <c:v>0.27023661300000001</c:v>
                </c:pt>
                <c:pt idx="415" formatCode="General">
                  <c:v>0.27232979400000001</c:v>
                </c:pt>
                <c:pt idx="416" formatCode="General">
                  <c:v>0.27454659199999998</c:v>
                </c:pt>
                <c:pt idx="417" formatCode="General">
                  <c:v>0.27596996200000001</c:v>
                </c:pt>
                <c:pt idx="418" formatCode="General">
                  <c:v>0.278091651</c:v>
                </c:pt>
                <c:pt idx="419" formatCode="General">
                  <c:v>0.28148614599999999</c:v>
                </c:pt>
                <c:pt idx="420" formatCode="General">
                  <c:v>0.28355387500000001</c:v>
                </c:pt>
                <c:pt idx="421" formatCode="General">
                  <c:v>0.28643533100000002</c:v>
                </c:pt>
                <c:pt idx="422" formatCode="General">
                  <c:v>0.28969007000000002</c:v>
                </c:pt>
                <c:pt idx="423" formatCode="General">
                  <c:v>0.29404309299999998</c:v>
                </c:pt>
                <c:pt idx="424" formatCode="General">
                  <c:v>0.29796696299999997</c:v>
                </c:pt>
                <c:pt idx="425" formatCode="General">
                  <c:v>0.30006357299999997</c:v>
                </c:pt>
                <c:pt idx="426" formatCode="General">
                  <c:v>0.30362826199999998</c:v>
                </c:pt>
                <c:pt idx="427" formatCode="General">
                  <c:v>0.30543131000000001</c:v>
                </c:pt>
                <c:pt idx="428" formatCode="General">
                  <c:v>0.30562659800000003</c:v>
                </c:pt>
                <c:pt idx="429" formatCode="General">
                  <c:v>0.30793853999999998</c:v>
                </c:pt>
                <c:pt idx="430" formatCode="General">
                  <c:v>0.30937098800000001</c:v>
                </c:pt>
                <c:pt idx="431" formatCode="General">
                  <c:v>0.31387808</c:v>
                </c:pt>
                <c:pt idx="432" formatCode="General">
                  <c:v>0.31753246800000001</c:v>
                </c:pt>
                <c:pt idx="433" formatCode="General">
                  <c:v>0.32114882500000003</c:v>
                </c:pt>
                <c:pt idx="434" formatCode="General">
                  <c:v>0.32243296300000002</c:v>
                </c:pt>
                <c:pt idx="435" formatCode="General">
                  <c:v>0.32437745699999998</c:v>
                </c:pt>
                <c:pt idx="436" formatCode="General">
                  <c:v>0.32829940899999999</c:v>
                </c:pt>
                <c:pt idx="437" formatCode="General">
                  <c:v>0.330480579</c:v>
                </c:pt>
                <c:pt idx="438" formatCode="General">
                  <c:v>0.33245208199999998</c:v>
                </c:pt>
                <c:pt idx="439" formatCode="General">
                  <c:v>0.33687002700000002</c:v>
                </c:pt>
                <c:pt idx="440" formatCode="General">
                  <c:v>0.340411413</c:v>
                </c:pt>
                <c:pt idx="441" formatCode="General">
                  <c:v>0.34130146099999997</c:v>
                </c:pt>
                <c:pt idx="442" formatCode="General">
                  <c:v>0.34308510599999997</c:v>
                </c:pt>
                <c:pt idx="443" formatCode="General">
                  <c:v>0.34736138900000002</c:v>
                </c:pt>
                <c:pt idx="444" formatCode="General">
                  <c:v>0.34959892999999997</c:v>
                </c:pt>
                <c:pt idx="445" formatCode="General">
                  <c:v>0.35298057599999999</c:v>
                </c:pt>
                <c:pt idx="446" formatCode="General">
                  <c:v>0.35365036799999999</c:v>
                </c:pt>
                <c:pt idx="447" formatCode="General">
                  <c:v>0.35570469799999999</c:v>
                </c:pt>
                <c:pt idx="448" formatCode="General">
                  <c:v>0.36021505399999998</c:v>
                </c:pt>
                <c:pt idx="449" formatCode="General">
                  <c:v>0.36161616200000002</c:v>
                </c:pt>
                <c:pt idx="450" formatCode="General">
                  <c:v>0.36296296300000003</c:v>
                </c:pt>
                <c:pt idx="451" formatCode="General">
                  <c:v>0.366149697</c:v>
                </c:pt>
                <c:pt idx="452" formatCode="General">
                  <c:v>0.37693863799999999</c:v>
                </c:pt>
                <c:pt idx="453" formatCode="General">
                  <c:v>0.37879810899999999</c:v>
                </c:pt>
                <c:pt idx="454" formatCode="General">
                  <c:v>0.384459459</c:v>
                </c:pt>
                <c:pt idx="455" formatCode="General">
                  <c:v>0.38753387500000003</c:v>
                </c:pt>
                <c:pt idx="456" formatCode="General">
                  <c:v>0.39009497999999998</c:v>
                </c:pt>
                <c:pt idx="457" formatCode="General">
                  <c:v>0.39292998000000001</c:v>
                </c:pt>
                <c:pt idx="458" formatCode="General">
                  <c:v>0.39618788300000002</c:v>
                </c:pt>
                <c:pt idx="459" formatCode="General">
                  <c:v>0.40081799600000001</c:v>
                </c:pt>
                <c:pt idx="460" formatCode="General">
                  <c:v>0.40422631199999998</c:v>
                </c:pt>
                <c:pt idx="461" formatCode="General">
                  <c:v>0.40768702800000001</c:v>
                </c:pt>
                <c:pt idx="462" formatCode="General">
                  <c:v>0.40977961400000001</c:v>
                </c:pt>
                <c:pt idx="463" formatCode="General">
                  <c:v>0.41286307100000003</c:v>
                </c:pt>
                <c:pt idx="464" formatCode="General">
                  <c:v>0.41915336600000003</c:v>
                </c:pt>
                <c:pt idx="465" formatCode="General">
                  <c:v>0.421309192</c:v>
                </c:pt>
                <c:pt idx="466" formatCode="General">
                  <c:v>0.42428471699999998</c:v>
                </c:pt>
                <c:pt idx="467" formatCode="General">
                  <c:v>0.42547235799999999</c:v>
                </c:pt>
                <c:pt idx="468" formatCode="General">
                  <c:v>0.42757172799999998</c:v>
                </c:pt>
                <c:pt idx="469" formatCode="General">
                  <c:v>0.42957253000000001</c:v>
                </c:pt>
                <c:pt idx="470" formatCode="General">
                  <c:v>0.431674842</c:v>
                </c:pt>
                <c:pt idx="471" formatCode="General">
                  <c:v>0.43258426999999999</c:v>
                </c:pt>
                <c:pt idx="472" formatCode="General">
                  <c:v>0.43613267500000003</c:v>
                </c:pt>
                <c:pt idx="473" formatCode="General">
                  <c:v>0.43705799200000001</c:v>
                </c:pt>
                <c:pt idx="474" formatCode="General">
                  <c:v>0.43909348399999998</c:v>
                </c:pt>
                <c:pt idx="475" formatCode="General">
                  <c:v>0.44042553200000001</c:v>
                </c:pt>
                <c:pt idx="476" formatCode="General">
                  <c:v>0.44326241100000002</c:v>
                </c:pt>
                <c:pt idx="477" formatCode="General">
                  <c:v>0.44594594599999998</c:v>
                </c:pt>
                <c:pt idx="478" formatCode="General">
                  <c:v>0.449037776</c:v>
                </c:pt>
                <c:pt idx="479" formatCode="General">
                  <c:v>0.451428571</c:v>
                </c:pt>
                <c:pt idx="480" formatCode="General">
                  <c:v>0.45350500700000002</c:v>
                </c:pt>
                <c:pt idx="481" formatCode="General">
                  <c:v>0.45545976999999999</c:v>
                </c:pt>
                <c:pt idx="482" formatCode="General">
                  <c:v>0.46531791900000002</c:v>
                </c:pt>
                <c:pt idx="483" formatCode="General">
                  <c:v>0.46960926200000003</c:v>
                </c:pt>
                <c:pt idx="484" formatCode="General">
                  <c:v>0.474981871</c:v>
                </c:pt>
                <c:pt idx="485" formatCode="General">
                  <c:v>0.47930283200000001</c:v>
                </c:pt>
                <c:pt idx="486" formatCode="General">
                  <c:v>0.48540146000000001</c:v>
                </c:pt>
                <c:pt idx="487" formatCode="General">
                  <c:v>0.48901903400000002</c:v>
                </c:pt>
                <c:pt idx="488" formatCode="General">
                  <c:v>0.49194729100000001</c:v>
                </c:pt>
                <c:pt idx="489" formatCode="General">
                  <c:v>0.492668622</c:v>
                </c:pt>
                <c:pt idx="490" formatCode="General">
                  <c:v>0.49413489700000002</c:v>
                </c:pt>
                <c:pt idx="491" formatCode="General">
                  <c:v>0.496318115</c:v>
                </c:pt>
                <c:pt idx="492" formatCode="General">
                  <c:v>0.49926253700000001</c:v>
                </c:pt>
                <c:pt idx="493" formatCode="General">
                  <c:v>0.50666666699999996</c:v>
                </c:pt>
                <c:pt idx="494" formatCode="General">
                  <c:v>0.509643917</c:v>
                </c:pt>
                <c:pt idx="495" formatCode="General">
                  <c:v>0.51150705299999999</c:v>
                </c:pt>
                <c:pt idx="496" formatCode="General">
                  <c:v>0.51375464699999995</c:v>
                </c:pt>
                <c:pt idx="497" formatCode="General">
                  <c:v>0.51644245099999997</c:v>
                </c:pt>
                <c:pt idx="498" formatCode="General">
                  <c:v>0.52059925100000004</c:v>
                </c:pt>
                <c:pt idx="499" formatCode="General">
                  <c:v>0.52323838099999997</c:v>
                </c:pt>
                <c:pt idx="500" formatCode="General">
                  <c:v>0.52706766900000002</c:v>
                </c:pt>
                <c:pt idx="501" formatCode="General">
                  <c:v>0.52976639000000003</c:v>
                </c:pt>
                <c:pt idx="502" formatCode="General">
                  <c:v>0.53549848899999997</c:v>
                </c:pt>
                <c:pt idx="503" formatCode="General">
                  <c:v>0.54195011299999996</c:v>
                </c:pt>
                <c:pt idx="504" formatCode="General">
                  <c:v>0.54552352000000004</c:v>
                </c:pt>
                <c:pt idx="505" formatCode="General">
                  <c:v>0.54988575799999995</c:v>
                </c:pt>
                <c:pt idx="506" formatCode="General">
                  <c:v>0.55225019099999995</c:v>
                </c:pt>
                <c:pt idx="507" formatCode="General">
                  <c:v>0.55758962599999995</c:v>
                </c:pt>
                <c:pt idx="508" formatCode="General">
                  <c:v>0.56106870200000003</c:v>
                </c:pt>
                <c:pt idx="509" formatCode="General">
                  <c:v>0.56235654199999996</c:v>
                </c:pt>
                <c:pt idx="510" formatCode="General">
                  <c:v>0.56431852999999998</c:v>
                </c:pt>
                <c:pt idx="511" formatCode="General">
                  <c:v>0.56518404899999997</c:v>
                </c:pt>
                <c:pt idx="512" formatCode="General">
                  <c:v>0.57153846200000002</c:v>
                </c:pt>
                <c:pt idx="513" formatCode="General">
                  <c:v>0.57351809099999995</c:v>
                </c:pt>
                <c:pt idx="514" formatCode="General">
                  <c:v>0.57858243499999995</c:v>
                </c:pt>
                <c:pt idx="515" formatCode="General">
                  <c:v>0.58236658900000005</c:v>
                </c:pt>
                <c:pt idx="516" formatCode="General">
                  <c:v>0.58404337699999997</c:v>
                </c:pt>
                <c:pt idx="517" formatCode="General">
                  <c:v>0.58741258699999999</c:v>
                </c:pt>
                <c:pt idx="518" formatCode="General">
                  <c:v>0.59331259700000005</c:v>
                </c:pt>
                <c:pt idx="519" formatCode="General">
                  <c:v>0.59797033600000005</c:v>
                </c:pt>
                <c:pt idx="520" formatCode="General">
                  <c:v>0.59875097600000005</c:v>
                </c:pt>
                <c:pt idx="521" formatCode="General">
                  <c:v>0.60470588199999997</c:v>
                </c:pt>
                <c:pt idx="522" formatCode="General">
                  <c:v>0.608012569</c:v>
                </c:pt>
                <c:pt idx="523" formatCode="General">
                  <c:v>0.61374407600000003</c:v>
                </c:pt>
                <c:pt idx="524" formatCode="General">
                  <c:v>0.61550632900000002</c:v>
                </c:pt>
                <c:pt idx="525" formatCode="General">
                  <c:v>0.62241653399999997</c:v>
                </c:pt>
                <c:pt idx="526" formatCode="General">
                  <c:v>0.63090472399999997</c:v>
                </c:pt>
                <c:pt idx="527" formatCode="General">
                  <c:v>0.63402889200000001</c:v>
                </c:pt>
                <c:pt idx="528" formatCode="General">
                  <c:v>0.63607085299999999</c:v>
                </c:pt>
                <c:pt idx="529" formatCode="General">
                  <c:v>0.63790322600000005</c:v>
                </c:pt>
                <c:pt idx="530" formatCode="General">
                  <c:v>0.64187550500000001</c:v>
                </c:pt>
                <c:pt idx="531" formatCode="General">
                  <c:v>0.64529220799999998</c:v>
                </c:pt>
                <c:pt idx="532" formatCode="General">
                  <c:v>0.648494711</c:v>
                </c:pt>
                <c:pt idx="533" formatCode="General">
                  <c:v>0.65228012999999996</c:v>
                </c:pt>
                <c:pt idx="534" formatCode="General">
                  <c:v>0.654159869</c:v>
                </c:pt>
                <c:pt idx="535" formatCode="General">
                  <c:v>0.65711947599999998</c:v>
                </c:pt>
                <c:pt idx="536" formatCode="General">
                  <c:v>0.66556836900000005</c:v>
                </c:pt>
                <c:pt idx="537" formatCode="General">
                  <c:v>0.66886870399999998</c:v>
                </c:pt>
                <c:pt idx="538" formatCode="General">
                  <c:v>0.67272727300000001</c:v>
                </c:pt>
                <c:pt idx="539" formatCode="General">
                  <c:v>0.67411083500000002</c:v>
                </c:pt>
                <c:pt idx="540" formatCode="General">
                  <c:v>0.67880794700000002</c:v>
                </c:pt>
                <c:pt idx="541" formatCode="General">
                  <c:v>0.67937033999999996</c:v>
                </c:pt>
                <c:pt idx="542" formatCode="General">
                  <c:v>0.68661679099999995</c:v>
                </c:pt>
                <c:pt idx="543" formatCode="General">
                  <c:v>0.68885191300000004</c:v>
                </c:pt>
                <c:pt idx="544" formatCode="General">
                  <c:v>0.69757727700000005</c:v>
                </c:pt>
                <c:pt idx="545" formatCode="General">
                  <c:v>0.701592624</c:v>
                </c:pt>
                <c:pt idx="546" formatCode="General">
                  <c:v>0.70780856400000003</c:v>
                </c:pt>
                <c:pt idx="547" formatCode="General">
                  <c:v>0.716568545</c:v>
                </c:pt>
                <c:pt idx="548" formatCode="General">
                  <c:v>0.72091062400000006</c:v>
                </c:pt>
                <c:pt idx="549" formatCode="General">
                  <c:v>0.72612003400000003</c:v>
                </c:pt>
                <c:pt idx="550" formatCode="General">
                  <c:v>0.72966101699999997</c:v>
                </c:pt>
                <c:pt idx="551" formatCode="General">
                  <c:v>0.73282442699999994</c:v>
                </c:pt>
                <c:pt idx="552" formatCode="General">
                  <c:v>0.73769100200000004</c:v>
                </c:pt>
                <c:pt idx="553" formatCode="General">
                  <c:v>0.74149659899999998</c:v>
                </c:pt>
                <c:pt idx="554" formatCode="General">
                  <c:v>0.74297872300000001</c:v>
                </c:pt>
                <c:pt idx="555" formatCode="General">
                  <c:v>0.750428816</c:v>
                </c:pt>
                <c:pt idx="556" formatCode="General">
                  <c:v>0.75515463900000002</c:v>
                </c:pt>
                <c:pt idx="557" formatCode="General">
                  <c:v>0.76268271700000001</c:v>
                </c:pt>
                <c:pt idx="558" formatCode="General">
                  <c:v>0.76658053400000004</c:v>
                </c:pt>
                <c:pt idx="559" formatCode="General">
                  <c:v>0.76810344799999997</c:v>
                </c:pt>
                <c:pt idx="560" formatCode="General">
                  <c:v>0.77029360999999996</c:v>
                </c:pt>
                <c:pt idx="561" formatCode="General">
                  <c:v>0.77383015600000005</c:v>
                </c:pt>
                <c:pt idx="562" formatCode="General">
                  <c:v>0.77739130400000001</c:v>
                </c:pt>
                <c:pt idx="563" formatCode="General">
                  <c:v>0.78359511299999995</c:v>
                </c:pt>
                <c:pt idx="564" formatCode="General">
                  <c:v>0.78515283800000002</c:v>
                </c:pt>
                <c:pt idx="565" formatCode="General">
                  <c:v>0.79090113699999998</c:v>
                </c:pt>
                <c:pt idx="566" formatCode="General">
                  <c:v>0.79649122800000005</c:v>
                </c:pt>
                <c:pt idx="567" formatCode="General">
                  <c:v>0.79964850600000004</c:v>
                </c:pt>
                <c:pt idx="568" formatCode="General">
                  <c:v>0.80211081799999995</c:v>
                </c:pt>
                <c:pt idx="569" formatCode="General">
                  <c:v>0.80545774599999997</c:v>
                </c:pt>
                <c:pt idx="570" formatCode="General">
                  <c:v>0.81095406400000003</c:v>
                </c:pt>
                <c:pt idx="571" formatCode="General">
                  <c:v>0.81432360699999995</c:v>
                </c:pt>
                <c:pt idx="572" formatCode="General">
                  <c:v>0.81882770900000001</c:v>
                </c:pt>
                <c:pt idx="573" formatCode="General">
                  <c:v>0.82190560999999995</c:v>
                </c:pt>
                <c:pt idx="574" formatCode="General">
                  <c:v>0.82442067699999999</c:v>
                </c:pt>
                <c:pt idx="575" formatCode="General">
                  <c:v>0.83049327399999995</c:v>
                </c:pt>
                <c:pt idx="576" formatCode="General">
                  <c:v>0.84234234200000002</c:v>
                </c:pt>
                <c:pt idx="577" formatCode="General">
                  <c:v>0.84950135999999998</c:v>
                </c:pt>
                <c:pt idx="578" formatCode="General">
                  <c:v>0.85117967299999997</c:v>
                </c:pt>
                <c:pt idx="579" formatCode="General">
                  <c:v>0.85844748900000001</c:v>
                </c:pt>
                <c:pt idx="580" formatCode="General">
                  <c:v>0.86014625199999994</c:v>
                </c:pt>
                <c:pt idx="581" formatCode="General">
                  <c:v>0.86276303799999998</c:v>
                </c:pt>
                <c:pt idx="582" formatCode="General">
                  <c:v>0.86960514200000005</c:v>
                </c:pt>
                <c:pt idx="583" formatCode="General">
                  <c:v>0.874080882</c:v>
                </c:pt>
                <c:pt idx="584" formatCode="General">
                  <c:v>0.88099631</c:v>
                </c:pt>
                <c:pt idx="585" formatCode="General">
                  <c:v>0.88436632699999995</c:v>
                </c:pt>
                <c:pt idx="586" formatCode="General">
                  <c:v>0.89033457199999999</c:v>
                </c:pt>
                <c:pt idx="587" formatCode="General">
                  <c:v>0.89478584699999997</c:v>
                </c:pt>
                <c:pt idx="588" formatCode="General">
                  <c:v>0.90084190799999997</c:v>
                </c:pt>
                <c:pt idx="589" formatCode="General">
                  <c:v>0.90601503800000005</c:v>
                </c:pt>
                <c:pt idx="590" formatCode="General">
                  <c:v>0.91037735799999997</c:v>
                </c:pt>
                <c:pt idx="591" formatCode="General">
                  <c:v>0.91761363600000001</c:v>
                </c:pt>
                <c:pt idx="592" formatCode="General">
                  <c:v>0.92293054200000002</c:v>
                </c:pt>
                <c:pt idx="593" formatCode="General">
                  <c:v>0.93212237099999995</c:v>
                </c:pt>
                <c:pt idx="594" formatCode="General">
                  <c:v>0.93588516700000002</c:v>
                </c:pt>
                <c:pt idx="595" formatCode="General">
                  <c:v>0.93773946399999997</c:v>
                </c:pt>
                <c:pt idx="596" formatCode="General">
                  <c:v>0.94898941299999995</c:v>
                </c:pt>
                <c:pt idx="597" formatCode="General">
                  <c:v>0.95748792299999996</c:v>
                </c:pt>
                <c:pt idx="598" formatCode="General">
                  <c:v>0.96425120799999997</c:v>
                </c:pt>
                <c:pt idx="599" formatCode="General">
                  <c:v>0.96521739100000004</c:v>
                </c:pt>
                <c:pt idx="600" formatCode="General">
                  <c:v>0.97386253599999995</c:v>
                </c:pt>
                <c:pt idx="601" formatCode="General">
                  <c:v>0.97957198400000001</c:v>
                </c:pt>
                <c:pt idx="602" formatCode="General">
                  <c:v>0.98054474700000005</c:v>
                </c:pt>
                <c:pt idx="603" formatCode="General">
                  <c:v>0.98443579800000003</c:v>
                </c:pt>
                <c:pt idx="604" formatCode="General">
                  <c:v>0.98732943500000003</c:v>
                </c:pt>
                <c:pt idx="605" formatCode="General">
                  <c:v>0.99608227199999999</c:v>
                </c:pt>
                <c:pt idx="606" formatCode="General">
                  <c:v>0.99902056800000005</c:v>
                </c:pt>
                <c:pt idx="607" formatCode="General">
                  <c:v>1.011846002</c:v>
                </c:pt>
                <c:pt idx="608" formatCode="General">
                  <c:v>1.020874751</c:v>
                </c:pt>
                <c:pt idx="609" formatCode="General">
                  <c:v>1.0309690309999999</c:v>
                </c:pt>
                <c:pt idx="610" formatCode="General">
                  <c:v>1.039078156</c:v>
                </c:pt>
                <c:pt idx="611" formatCode="General">
                  <c:v>1.0451807230000001</c:v>
                </c:pt>
                <c:pt idx="612" formatCode="General">
                  <c:v>1.0502512559999999</c:v>
                </c:pt>
                <c:pt idx="613" formatCode="General">
                  <c:v>1.0606060610000001</c:v>
                </c:pt>
                <c:pt idx="614" formatCode="General">
                  <c:v>1.0667340750000001</c:v>
                </c:pt>
                <c:pt idx="615" formatCode="General">
                  <c:v>1.069908815</c:v>
                </c:pt>
                <c:pt idx="616" formatCode="General">
                  <c:v>1.072008114</c:v>
                </c:pt>
                <c:pt idx="617" formatCode="General">
                  <c:v>1.091469681</c:v>
                </c:pt>
                <c:pt idx="618" formatCode="General">
                  <c:v>1.0955806779999999</c:v>
                </c:pt>
                <c:pt idx="619" formatCode="General">
                  <c:v>1.098969072</c:v>
                </c:pt>
                <c:pt idx="620" formatCode="General">
                  <c:v>1.1012396689999999</c:v>
                </c:pt>
                <c:pt idx="621" formatCode="General">
                  <c:v>1.106735751</c:v>
                </c:pt>
                <c:pt idx="622" formatCode="General">
                  <c:v>1.1200417540000001</c:v>
                </c:pt>
                <c:pt idx="623" formatCode="General">
                  <c:v>1.1223849370000001</c:v>
                </c:pt>
                <c:pt idx="624" formatCode="General">
                  <c:v>1.1247379449999999</c:v>
                </c:pt>
                <c:pt idx="625" formatCode="General">
                  <c:v>1.132771338</c:v>
                </c:pt>
                <c:pt idx="626" formatCode="General">
                  <c:v>1.140443506</c:v>
                </c:pt>
                <c:pt idx="627" formatCode="General">
                  <c:v>1.1440677969999999</c:v>
                </c:pt>
                <c:pt idx="628" formatCode="General">
                  <c:v>1.1574468090000001</c:v>
                </c:pt>
                <c:pt idx="629" formatCode="General">
                  <c:v>1.172376874</c:v>
                </c:pt>
                <c:pt idx="630" formatCode="General">
                  <c:v>1.1777301929999999</c:v>
                </c:pt>
                <c:pt idx="631" formatCode="General">
                  <c:v>1.182207931</c:v>
                </c:pt>
                <c:pt idx="632" formatCode="General">
                  <c:v>1.188172043</c:v>
                </c:pt>
                <c:pt idx="633" formatCode="General">
                  <c:v>1.190527449</c:v>
                </c:pt>
                <c:pt idx="634" formatCode="General">
                  <c:v>1.1959095799999999</c:v>
                </c:pt>
                <c:pt idx="635" formatCode="General">
                  <c:v>1.202162162</c:v>
                </c:pt>
                <c:pt idx="636" formatCode="General">
                  <c:v>1.2108695650000001</c:v>
                </c:pt>
                <c:pt idx="637" formatCode="General">
                  <c:v>1.21459695</c:v>
                </c:pt>
                <c:pt idx="638" formatCode="General">
                  <c:v>1.230098146</c:v>
                </c:pt>
                <c:pt idx="639" formatCode="General">
                  <c:v>1.2354874039999999</c:v>
                </c:pt>
                <c:pt idx="640" formatCode="General">
                  <c:v>1.2414928649999999</c:v>
                </c:pt>
                <c:pt idx="641" formatCode="General">
                  <c:v>1.2436882549999999</c:v>
                </c:pt>
                <c:pt idx="642" formatCode="General">
                  <c:v>1.2524807060000001</c:v>
                </c:pt>
                <c:pt idx="643" formatCode="General">
                  <c:v>1.264380531</c:v>
                </c:pt>
                <c:pt idx="644" formatCode="General">
                  <c:v>1.2665929199999999</c:v>
                </c:pt>
                <c:pt idx="645" formatCode="General">
                  <c:v>1.274444444</c:v>
                </c:pt>
                <c:pt idx="646" formatCode="General">
                  <c:v>1.28285078</c:v>
                </c:pt>
                <c:pt idx="647" formatCode="General">
                  <c:v>1.2908277399999999</c:v>
                </c:pt>
                <c:pt idx="648" formatCode="General">
                  <c:v>1.3014623169999999</c:v>
                </c:pt>
                <c:pt idx="649" formatCode="General">
                  <c:v>1.3089064260000001</c:v>
                </c:pt>
                <c:pt idx="650" formatCode="General">
                  <c:v>1.318644068</c:v>
                </c:pt>
                <c:pt idx="651" formatCode="General">
                  <c:v>1.324631101</c:v>
                </c:pt>
                <c:pt idx="652" formatCode="General">
                  <c:v>1.340987371</c:v>
                </c:pt>
                <c:pt idx="653" formatCode="General">
                  <c:v>1.3553240740000001</c:v>
                </c:pt>
                <c:pt idx="654" formatCode="General">
                  <c:v>1.362790698</c:v>
                </c:pt>
                <c:pt idx="655" formatCode="General">
                  <c:v>1.380447585</c:v>
                </c:pt>
                <c:pt idx="656" formatCode="General">
                  <c:v>1.388429752</c:v>
                </c:pt>
                <c:pt idx="657" formatCode="General">
                  <c:v>1.395981087</c:v>
                </c:pt>
                <c:pt idx="658" formatCode="General">
                  <c:v>1.4033214709999999</c:v>
                </c:pt>
                <c:pt idx="659" formatCode="General">
                  <c:v>1.40952381</c:v>
                </c:pt>
                <c:pt idx="660" formatCode="General">
                  <c:v>1.417661098</c:v>
                </c:pt>
                <c:pt idx="661" formatCode="General">
                  <c:v>1.4234449760000001</c:v>
                </c:pt>
                <c:pt idx="662" formatCode="General">
                  <c:v>1.428571429</c:v>
                </c:pt>
                <c:pt idx="663" formatCode="General">
                  <c:v>1.442028986</c:v>
                </c:pt>
                <c:pt idx="664" formatCode="General">
                  <c:v>1.449152542</c:v>
                </c:pt>
                <c:pt idx="665" formatCode="General">
                  <c:v>1.4579780760000001</c:v>
                </c:pt>
                <c:pt idx="666" formatCode="General">
                  <c:v>1.47001224</c:v>
                </c:pt>
                <c:pt idx="667" formatCode="General">
                  <c:v>1.4797047969999999</c:v>
                </c:pt>
                <c:pt idx="668" formatCode="General">
                  <c:v>1.488286067</c:v>
                </c:pt>
                <c:pt idx="669" formatCode="General">
                  <c:v>1.501858736</c:v>
                </c:pt>
                <c:pt idx="670" formatCode="General">
                  <c:v>1.5099502490000001</c:v>
                </c:pt>
                <c:pt idx="671" formatCode="General">
                  <c:v>1.514321295</c:v>
                </c:pt>
                <c:pt idx="672" formatCode="General">
                  <c:v>1.5249999999999999</c:v>
                </c:pt>
                <c:pt idx="673" formatCode="General">
                  <c:v>1.5413533829999999</c:v>
                </c:pt>
                <c:pt idx="674" formatCode="General">
                  <c:v>1.5501253129999999</c:v>
                </c:pt>
                <c:pt idx="675" formatCode="General">
                  <c:v>1.5669191920000001</c:v>
                </c:pt>
                <c:pt idx="676" formatCode="General">
                  <c:v>1.5848101269999999</c:v>
                </c:pt>
                <c:pt idx="677" formatCode="General">
                  <c:v>1.5913705579999999</c:v>
                </c:pt>
                <c:pt idx="678" formatCode="General">
                  <c:v>1.6028097059999999</c:v>
                </c:pt>
                <c:pt idx="679" formatCode="General">
                  <c:v>1.616966581</c:v>
                </c:pt>
                <c:pt idx="680" formatCode="General">
                  <c:v>1.625</c:v>
                </c:pt>
                <c:pt idx="681" formatCode="General">
                  <c:v>1.6402597400000001</c:v>
                </c:pt>
                <c:pt idx="682" formatCode="General">
                  <c:v>1.6535947710000001</c:v>
                </c:pt>
                <c:pt idx="683" formatCode="General">
                  <c:v>1.661861075</c:v>
                </c:pt>
                <c:pt idx="684" formatCode="General">
                  <c:v>1.6727989489999999</c:v>
                </c:pt>
                <c:pt idx="685" formatCode="General">
                  <c:v>1.6820580469999999</c:v>
                </c:pt>
                <c:pt idx="686" formatCode="General">
                  <c:v>1.6886543540000001</c:v>
                </c:pt>
                <c:pt idx="687" formatCode="General">
                  <c:v>1.7074468089999999</c:v>
                </c:pt>
                <c:pt idx="688" formatCode="General">
                  <c:v>1.712765957</c:v>
                </c:pt>
                <c:pt idx="689" formatCode="General">
                  <c:v>1.715425532</c:v>
                </c:pt>
                <c:pt idx="690" formatCode="General">
                  <c:v>1.727636849</c:v>
                </c:pt>
                <c:pt idx="691" formatCode="General">
                  <c:v>1.747978437</c:v>
                </c:pt>
                <c:pt idx="692" formatCode="General">
                  <c:v>1.7516869100000001</c:v>
                </c:pt>
                <c:pt idx="693" formatCode="General">
                  <c:v>1.7604871449999999</c:v>
                </c:pt>
                <c:pt idx="694" formatCode="General">
                  <c:v>1.7679782900000001</c:v>
                </c:pt>
                <c:pt idx="695" formatCode="General">
                  <c:v>1.77520436</c:v>
                </c:pt>
                <c:pt idx="696" formatCode="General">
                  <c:v>1.7858117330000001</c:v>
                </c:pt>
                <c:pt idx="697" formatCode="General">
                  <c:v>1.805785124</c:v>
                </c:pt>
                <c:pt idx="698" formatCode="General">
                  <c:v>1.8135359120000001</c:v>
                </c:pt>
                <c:pt idx="699" formatCode="General">
                  <c:v>1.8229598890000001</c:v>
                </c:pt>
                <c:pt idx="700" formatCode="General">
                  <c:v>1.834951456</c:v>
                </c:pt>
                <c:pt idx="701" formatCode="General">
                  <c:v>1.8402777779999999</c:v>
                </c:pt>
                <c:pt idx="702" formatCode="General">
                  <c:v>1.8589385469999999</c:v>
                </c:pt>
                <c:pt idx="703" formatCode="General">
                  <c:v>1.871148459</c:v>
                </c:pt>
                <c:pt idx="704" formatCode="General">
                  <c:v>1.88185654</c:v>
                </c:pt>
                <c:pt idx="705" formatCode="General">
                  <c:v>1.889985896</c:v>
                </c:pt>
                <c:pt idx="706" formatCode="General">
                  <c:v>1.8995756720000001</c:v>
                </c:pt>
                <c:pt idx="707" formatCode="General">
                  <c:v>1.913105413</c:v>
                </c:pt>
                <c:pt idx="708" formatCode="General">
                  <c:v>1.9522431259999999</c:v>
                </c:pt>
                <c:pt idx="709" formatCode="General">
                  <c:v>1.966472303</c:v>
                </c:pt>
                <c:pt idx="710" formatCode="General">
                  <c:v>1.9722222220000001</c:v>
                </c:pt>
                <c:pt idx="711" formatCode="General">
                  <c:v>1.985315712</c:v>
                </c:pt>
                <c:pt idx="712" formatCode="General">
                  <c:v>2.0014727539999999</c:v>
                </c:pt>
                <c:pt idx="713" formatCode="General">
                  <c:v>2.0268256330000001</c:v>
                </c:pt>
                <c:pt idx="714" formatCode="General">
                  <c:v>2.0574018129999998</c:v>
                </c:pt>
                <c:pt idx="715" formatCode="General">
                  <c:v>2.0666666669999998</c:v>
                </c:pt>
                <c:pt idx="716" formatCode="General">
                  <c:v>2.0743550829999999</c:v>
                </c:pt>
                <c:pt idx="717" formatCode="General">
                  <c:v>2.1143740339999999</c:v>
                </c:pt>
                <c:pt idx="718" formatCode="General">
                  <c:v>2.1417445480000001</c:v>
                </c:pt>
                <c:pt idx="719" formatCode="General">
                  <c:v>2.1515624999999998</c:v>
                </c:pt>
                <c:pt idx="720" formatCode="General">
                  <c:v>2.1769352290000001</c:v>
                </c:pt>
                <c:pt idx="721" formatCode="General">
                  <c:v>2.197452229</c:v>
                </c:pt>
                <c:pt idx="722" formatCode="General">
                  <c:v>2.2060702879999998</c:v>
                </c:pt>
                <c:pt idx="723" formatCode="General">
                  <c:v>2.2266881029999999</c:v>
                </c:pt>
                <c:pt idx="724" formatCode="General">
                  <c:v>2.2407108240000002</c:v>
                </c:pt>
                <c:pt idx="725" formatCode="General">
                  <c:v>2.2528363050000002</c:v>
                </c:pt>
                <c:pt idx="726" formatCode="General">
                  <c:v>2.2597402600000001</c:v>
                </c:pt>
                <c:pt idx="727" formatCode="General">
                  <c:v>2.266666667</c:v>
                </c:pt>
                <c:pt idx="728" formatCode="General">
                  <c:v>2.278501629</c:v>
                </c:pt>
                <c:pt idx="729" formatCode="General">
                  <c:v>2.3001631320000002</c:v>
                </c:pt>
                <c:pt idx="730" formatCode="General">
                  <c:v>2.3196721309999999</c:v>
                </c:pt>
                <c:pt idx="731" formatCode="General">
                  <c:v>2.3344316310000002</c:v>
                </c:pt>
                <c:pt idx="732" formatCode="General">
                  <c:v>2.3471074380000001</c:v>
                </c:pt>
                <c:pt idx="733" formatCode="General">
                  <c:v>2.3543046360000002</c:v>
                </c:pt>
                <c:pt idx="734" formatCode="General">
                  <c:v>2.3754152820000001</c:v>
                </c:pt>
                <c:pt idx="735" formatCode="General">
                  <c:v>2.3983333330000001</c:v>
                </c:pt>
                <c:pt idx="736" formatCode="General">
                  <c:v>2.4137353429999999</c:v>
                </c:pt>
                <c:pt idx="737" formatCode="General">
                  <c:v>2.419463087</c:v>
                </c:pt>
                <c:pt idx="738" formatCode="General">
                  <c:v>2.4436974789999999</c:v>
                </c:pt>
                <c:pt idx="739" formatCode="General">
                  <c:v>2.4645270269999999</c:v>
                </c:pt>
                <c:pt idx="740" formatCode="General">
                  <c:v>2.476271186</c:v>
                </c:pt>
                <c:pt idx="741" formatCode="General">
                  <c:v>2.4923599319999998</c:v>
                </c:pt>
                <c:pt idx="742" formatCode="General">
                  <c:v>2.5008488959999999</c:v>
                </c:pt>
                <c:pt idx="743" formatCode="General">
                  <c:v>2.5300171530000002</c:v>
                </c:pt>
                <c:pt idx="744" formatCode="General">
                  <c:v>2.545611015</c:v>
                </c:pt>
                <c:pt idx="745" formatCode="General">
                  <c:v>2.5551724139999998</c:v>
                </c:pt>
                <c:pt idx="746" formatCode="General">
                  <c:v>2.5944055939999999</c:v>
                </c:pt>
                <c:pt idx="747" formatCode="General">
                  <c:v>2.6052631580000001</c:v>
                </c:pt>
                <c:pt idx="748" formatCode="General">
                  <c:v>2.6254416960000002</c:v>
                </c:pt>
                <c:pt idx="749" formatCode="General">
                  <c:v>2.641207815</c:v>
                </c:pt>
                <c:pt idx="750" formatCode="General">
                  <c:v>2.6476868329999999</c:v>
                </c:pt>
                <c:pt idx="751" formatCode="General">
                  <c:v>2.6672629699999999</c:v>
                </c:pt>
                <c:pt idx="752" formatCode="General">
                  <c:v>2.6822262120000002</c:v>
                </c:pt>
                <c:pt idx="753" formatCode="General">
                  <c:v>2.72</c:v>
                </c:pt>
                <c:pt idx="754" formatCode="General">
                  <c:v>2.7367458870000001</c:v>
                </c:pt>
                <c:pt idx="755" formatCode="General">
                  <c:v>2.7454212450000002</c:v>
                </c:pt>
                <c:pt idx="756" formatCode="General">
                  <c:v>2.7541284400000001</c:v>
                </c:pt>
                <c:pt idx="757" formatCode="General">
                  <c:v>2.785185185</c:v>
                </c:pt>
                <c:pt idx="758" formatCode="General">
                  <c:v>2.8078358209999998</c:v>
                </c:pt>
                <c:pt idx="759" formatCode="General">
                  <c:v>2.8308270680000001</c:v>
                </c:pt>
                <c:pt idx="760" formatCode="General">
                  <c:v>2.8579545450000001</c:v>
                </c:pt>
                <c:pt idx="761" formatCode="General">
                  <c:v>2.8780952379999998</c:v>
                </c:pt>
                <c:pt idx="762" formatCode="General">
                  <c:v>2.9021113239999998</c:v>
                </c:pt>
                <c:pt idx="763" formatCode="General">
                  <c:v>2.9189189189999998</c:v>
                </c:pt>
                <c:pt idx="764" formatCode="General">
                  <c:v>2.936170213</c:v>
                </c:pt>
                <c:pt idx="765" formatCode="General">
                  <c:v>2.9571984439999999</c:v>
                </c:pt>
                <c:pt idx="766" formatCode="General">
                  <c:v>2.970703125</c:v>
                </c:pt>
                <c:pt idx="767" formatCode="General">
                  <c:v>3.0039292729999998</c:v>
                </c:pt>
                <c:pt idx="768" formatCode="General">
                  <c:v>3.0197238660000001</c:v>
                </c:pt>
                <c:pt idx="769" formatCode="General">
                  <c:v>3.0516898609999998</c:v>
                </c:pt>
                <c:pt idx="770" formatCode="General">
                  <c:v>3.0760000000000001</c:v>
                </c:pt>
                <c:pt idx="771" formatCode="General">
                  <c:v>3.1090909089999998</c:v>
                </c:pt>
                <c:pt idx="772" formatCode="General">
                  <c:v>3.1341463410000001</c:v>
                </c:pt>
                <c:pt idx="773" formatCode="General">
                  <c:v>3.1574642129999999</c:v>
                </c:pt>
                <c:pt idx="774" formatCode="General">
                  <c:v>3.1782786889999999</c:v>
                </c:pt>
                <c:pt idx="775" formatCode="General">
                  <c:v>3.2240663899999999</c:v>
                </c:pt>
                <c:pt idx="776" formatCode="General">
                  <c:v>3.2668067230000002</c:v>
                </c:pt>
                <c:pt idx="777" formatCode="General">
                  <c:v>3.3106382980000002</c:v>
                </c:pt>
                <c:pt idx="778" formatCode="General">
                  <c:v>3.3283582090000001</c:v>
                </c:pt>
                <c:pt idx="779" formatCode="General">
                  <c:v>3.3801295900000001</c:v>
                </c:pt>
                <c:pt idx="780" formatCode="General">
                  <c:v>3.410869565</c:v>
                </c:pt>
                <c:pt idx="781" formatCode="General">
                  <c:v>3.4495614040000002</c:v>
                </c:pt>
                <c:pt idx="782" formatCode="General">
                  <c:v>3.4561403510000002</c:v>
                </c:pt>
                <c:pt idx="783" formatCode="General">
                  <c:v>3.5189309579999999</c:v>
                </c:pt>
                <c:pt idx="784" formatCode="General">
                  <c:v>3.5256124720000002</c:v>
                </c:pt>
                <c:pt idx="785" formatCode="General">
                  <c:v>3.551569507</c:v>
                </c:pt>
                <c:pt idx="786" formatCode="General">
                  <c:v>3.574324324</c:v>
                </c:pt>
                <c:pt idx="787" formatCode="General">
                  <c:v>3.6278538810000001</c:v>
                </c:pt>
                <c:pt idx="788" formatCode="General">
                  <c:v>3.6597701150000002</c:v>
                </c:pt>
                <c:pt idx="789" formatCode="General">
                  <c:v>3.6812933029999999</c:v>
                </c:pt>
                <c:pt idx="790" formatCode="General">
                  <c:v>3.7336448600000001</c:v>
                </c:pt>
                <c:pt idx="791" formatCode="General">
                  <c:v>3.758215962</c:v>
                </c:pt>
                <c:pt idx="792" formatCode="General">
                  <c:v>3.7877358490000002</c:v>
                </c:pt>
                <c:pt idx="793" formatCode="General">
                  <c:v>3.8400954650000001</c:v>
                </c:pt>
                <c:pt idx="794" formatCode="General">
                  <c:v>3.8657074339999999</c:v>
                </c:pt>
                <c:pt idx="795" formatCode="General">
                  <c:v>3.8867469880000001</c:v>
                </c:pt>
                <c:pt idx="796" formatCode="General">
                  <c:v>3.9106280189999998</c:v>
                </c:pt>
                <c:pt idx="797" formatCode="General">
                  <c:v>3.9537712900000002</c:v>
                </c:pt>
                <c:pt idx="798" formatCode="General">
                  <c:v>4.0073710069999997</c:v>
                </c:pt>
                <c:pt idx="799" formatCode="General">
                  <c:v>4.0698254360000004</c:v>
                </c:pt>
                <c:pt idx="800" formatCode="General">
                  <c:v>4.1052631579999996</c:v>
                </c:pt>
                <c:pt idx="801" formatCode="General">
                  <c:v>4.1439393940000002</c:v>
                </c:pt>
                <c:pt idx="802" formatCode="General">
                  <c:v>4.1540404039999999</c:v>
                </c:pt>
                <c:pt idx="803" formatCode="General">
                  <c:v>4.1751269039999999</c:v>
                </c:pt>
                <c:pt idx="804" formatCode="General">
                  <c:v>4.2687338500000003</c:v>
                </c:pt>
                <c:pt idx="805" formatCode="General">
                  <c:v>4.3133159269999997</c:v>
                </c:pt>
                <c:pt idx="806" formatCode="General">
                  <c:v>4.3324607329999996</c:v>
                </c:pt>
                <c:pt idx="807" formatCode="General">
                  <c:v>4.349081365</c:v>
                </c:pt>
                <c:pt idx="808" formatCode="General">
                  <c:v>4.3878627970000004</c:v>
                </c:pt>
                <c:pt idx="809" formatCode="General">
                  <c:v>4.4426666670000001</c:v>
                </c:pt>
                <c:pt idx="810" formatCode="General">
                  <c:v>4.4718498660000003</c:v>
                </c:pt>
                <c:pt idx="811" formatCode="General">
                  <c:v>4.621546961</c:v>
                </c:pt>
                <c:pt idx="812" formatCode="General">
                  <c:v>4.7183098589999997</c:v>
                </c:pt>
                <c:pt idx="813" formatCode="General">
                  <c:v>4.7777777779999999</c:v>
                </c:pt>
                <c:pt idx="814" formatCode="General">
                  <c:v>4.8612716760000003</c:v>
                </c:pt>
                <c:pt idx="815" formatCode="General">
                  <c:v>4.9239766080000003</c:v>
                </c:pt>
                <c:pt idx="816" formatCode="General">
                  <c:v>4.958823529</c:v>
                </c:pt>
                <c:pt idx="817" formatCode="General">
                  <c:v>4.9764011799999999</c:v>
                </c:pt>
                <c:pt idx="818" formatCode="General">
                  <c:v>4.9852507370000003</c:v>
                </c:pt>
                <c:pt idx="819" formatCode="General">
                  <c:v>5.0267062310000004</c:v>
                </c:pt>
                <c:pt idx="820" formatCode="General">
                  <c:v>5.089820359</c:v>
                </c:pt>
                <c:pt idx="821" formatCode="General">
                  <c:v>5.1111111109999996</c:v>
                </c:pt>
                <c:pt idx="822" formatCode="General">
                  <c:v>5.1510574020000002</c:v>
                </c:pt>
                <c:pt idx="823" formatCode="General">
                  <c:v>5.1981707320000003</c:v>
                </c:pt>
                <c:pt idx="824" formatCode="General">
                  <c:v>5.2361963190000003</c:v>
                </c:pt>
                <c:pt idx="825" formatCode="General">
                  <c:v>5.3730407519999996</c:v>
                </c:pt>
                <c:pt idx="826" formatCode="General">
                  <c:v>5.4195583599999999</c:v>
                </c:pt>
                <c:pt idx="827" formatCode="General">
                  <c:v>5.4920127799999996</c:v>
                </c:pt>
                <c:pt idx="828" formatCode="General">
                  <c:v>5.5663430419999997</c:v>
                </c:pt>
                <c:pt idx="829" formatCode="General">
                  <c:v>5.6831683169999998</c:v>
                </c:pt>
                <c:pt idx="830" formatCode="General">
                  <c:v>5.7342192689999996</c:v>
                </c:pt>
                <c:pt idx="831" formatCode="General">
                  <c:v>5.7408637870000003</c:v>
                </c:pt>
                <c:pt idx="832" formatCode="General">
                  <c:v>5.7966666670000002</c:v>
                </c:pt>
                <c:pt idx="833" formatCode="General">
                  <c:v>5.8394648829999998</c:v>
                </c:pt>
                <c:pt idx="834" formatCode="General">
                  <c:v>6.0344827590000003</c:v>
                </c:pt>
                <c:pt idx="835" formatCode="General">
                  <c:v>6.1578947370000003</c:v>
                </c:pt>
                <c:pt idx="836" formatCode="General">
                  <c:v>6.2597864769999996</c:v>
                </c:pt>
                <c:pt idx="837" formatCode="General">
                  <c:v>6.2669039150000003</c:v>
                </c:pt>
                <c:pt idx="838" formatCode="General">
                  <c:v>6.3381294959999996</c:v>
                </c:pt>
                <c:pt idx="839" formatCode="General">
                  <c:v>6.4072727269999996</c:v>
                </c:pt>
                <c:pt idx="840" formatCode="General">
                  <c:v>6.4379562039999998</c:v>
                </c:pt>
                <c:pt idx="841" formatCode="General">
                  <c:v>6.6428571429999996</c:v>
                </c:pt>
                <c:pt idx="842" formatCode="General">
                  <c:v>6.9333333330000002</c:v>
                </c:pt>
                <c:pt idx="843" formatCode="General">
                  <c:v>6.9411764710000003</c:v>
                </c:pt>
                <c:pt idx="844" formatCode="General">
                  <c:v>7.1491935480000004</c:v>
                </c:pt>
                <c:pt idx="845" formatCode="General">
                  <c:v>7.1572580649999997</c:v>
                </c:pt>
                <c:pt idx="846" formatCode="General">
                  <c:v>7.2439024390000002</c:v>
                </c:pt>
                <c:pt idx="847" formatCode="General">
                  <c:v>7.3719008260000001</c:v>
                </c:pt>
                <c:pt idx="848" formatCode="General">
                  <c:v>7.419087137</c:v>
                </c:pt>
                <c:pt idx="849" formatCode="General">
                  <c:v>7.561181435</c:v>
                </c:pt>
                <c:pt idx="850" formatCode="General">
                  <c:v>7.7167381969999997</c:v>
                </c:pt>
                <c:pt idx="851" formatCode="General">
                  <c:v>7.7586206899999999</c:v>
                </c:pt>
                <c:pt idx="852" formatCode="General">
                  <c:v>7.8260869570000002</c:v>
                </c:pt>
                <c:pt idx="853" formatCode="General">
                  <c:v>7.9690265489999996</c:v>
                </c:pt>
                <c:pt idx="854" formatCode="General">
                  <c:v>8.0088888889999996</c:v>
                </c:pt>
                <c:pt idx="855" formatCode="General">
                  <c:v>8.0488888890000005</c:v>
                </c:pt>
                <c:pt idx="856" formatCode="General">
                  <c:v>8.1434977580000005</c:v>
                </c:pt>
                <c:pt idx="857" formatCode="General">
                  <c:v>8.1614349780000008</c:v>
                </c:pt>
                <c:pt idx="858" formatCode="General">
                  <c:v>8.3105022829999999</c:v>
                </c:pt>
                <c:pt idx="859" formatCode="General">
                  <c:v>8.5186915889999995</c:v>
                </c:pt>
                <c:pt idx="860" formatCode="General">
                  <c:v>8.5327102799999999</c:v>
                </c:pt>
                <c:pt idx="861" formatCode="General">
                  <c:v>8.6179245279999996</c:v>
                </c:pt>
                <c:pt idx="862" formatCode="General">
                  <c:v>8.6966824640000002</c:v>
                </c:pt>
                <c:pt idx="863" formatCode="General">
                  <c:v>8.875</c:v>
                </c:pt>
                <c:pt idx="864" formatCode="General">
                  <c:v>8.9178743960000002</c:v>
                </c:pt>
                <c:pt idx="865" formatCode="General">
                  <c:v>9.0390243899999998</c:v>
                </c:pt>
                <c:pt idx="866" formatCode="General">
                  <c:v>9.0833333330000006</c:v>
                </c:pt>
                <c:pt idx="867" formatCode="General">
                  <c:v>9.1831683169999998</c:v>
                </c:pt>
                <c:pt idx="868" formatCode="General">
                  <c:v>9.2949999999999999</c:v>
                </c:pt>
                <c:pt idx="869" formatCode="General">
                  <c:v>9.4416243649999991</c:v>
                </c:pt>
                <c:pt idx="870" formatCode="General">
                  <c:v>9.7591623040000002</c:v>
                </c:pt>
                <c:pt idx="871" formatCode="General">
                  <c:v>9.780104712</c:v>
                </c:pt>
                <c:pt idx="872" formatCode="General">
                  <c:v>9.8368421050000006</c:v>
                </c:pt>
                <c:pt idx="873" formatCode="General">
                  <c:v>10.059139780000001</c:v>
                </c:pt>
                <c:pt idx="874" formatCode="General">
                  <c:v>10.41666667</c:v>
                </c:pt>
                <c:pt idx="875" formatCode="General">
                  <c:v>10.598870059999999</c:v>
                </c:pt>
                <c:pt idx="876" formatCode="General">
                  <c:v>10.598870059999999</c:v>
                </c:pt>
                <c:pt idx="877" formatCode="General">
                  <c:v>11.04705882</c:v>
                </c:pt>
                <c:pt idx="878" formatCode="General">
                  <c:v>11.17857143</c:v>
                </c:pt>
                <c:pt idx="879" formatCode="General">
                  <c:v>11.269461079999999</c:v>
                </c:pt>
                <c:pt idx="880" formatCode="General">
                  <c:v>11.648148150000001</c:v>
                </c:pt>
                <c:pt idx="881" formatCode="General">
                  <c:v>11.86792453</c:v>
                </c:pt>
                <c:pt idx="882" formatCode="General">
                  <c:v>11.88050314</c:v>
                </c:pt>
                <c:pt idx="883" formatCode="General">
                  <c:v>11.96202532</c:v>
                </c:pt>
                <c:pt idx="884" formatCode="General">
                  <c:v>11.981012659999999</c:v>
                </c:pt>
                <c:pt idx="885" formatCode="General">
                  <c:v>12.219354839999999</c:v>
                </c:pt>
                <c:pt idx="886" formatCode="General">
                  <c:v>12.311688309999999</c:v>
                </c:pt>
                <c:pt idx="887" formatCode="General">
                  <c:v>12.39869281</c:v>
                </c:pt>
                <c:pt idx="888" formatCode="General">
                  <c:v>12.49342105</c:v>
                </c:pt>
                <c:pt idx="889" formatCode="General">
                  <c:v>12.93197279</c:v>
                </c:pt>
                <c:pt idx="890" formatCode="General">
                  <c:v>13.222222220000001</c:v>
                </c:pt>
                <c:pt idx="891" formatCode="General">
                  <c:v>13.26388889</c:v>
                </c:pt>
                <c:pt idx="892" formatCode="General">
                  <c:v>13.546099290000001</c:v>
                </c:pt>
                <c:pt idx="893" formatCode="General">
                  <c:v>13.748201440000001</c:v>
                </c:pt>
                <c:pt idx="894" formatCode="General">
                  <c:v>14.08088235</c:v>
                </c:pt>
                <c:pt idx="895" formatCode="General">
                  <c:v>14.125</c:v>
                </c:pt>
                <c:pt idx="896" formatCode="General">
                  <c:v>14.25185185</c:v>
                </c:pt>
                <c:pt idx="897" formatCode="General">
                  <c:v>14.358208960000001</c:v>
                </c:pt>
                <c:pt idx="898" formatCode="General">
                  <c:v>14.41044776</c:v>
                </c:pt>
                <c:pt idx="899" formatCode="General">
                  <c:v>14.75572519</c:v>
                </c:pt>
                <c:pt idx="900" formatCode="General">
                  <c:v>14.99224806</c:v>
                </c:pt>
                <c:pt idx="901" formatCode="General">
                  <c:v>15.38888889</c:v>
                </c:pt>
                <c:pt idx="902" formatCode="General">
                  <c:v>15.788617889999999</c:v>
                </c:pt>
                <c:pt idx="903" formatCode="General">
                  <c:v>15.788617889999999</c:v>
                </c:pt>
                <c:pt idx="904" formatCode="General">
                  <c:v>15.926229510000001</c:v>
                </c:pt>
                <c:pt idx="905" formatCode="General">
                  <c:v>16.19166667</c:v>
                </c:pt>
                <c:pt idx="906" formatCode="General">
                  <c:v>16.491525419999999</c:v>
                </c:pt>
                <c:pt idx="907" formatCode="General">
                  <c:v>17.078947370000002</c:v>
                </c:pt>
                <c:pt idx="908" formatCode="General">
                  <c:v>17.238938050000002</c:v>
                </c:pt>
                <c:pt idx="909" formatCode="General">
                  <c:v>17.24778761</c:v>
                </c:pt>
                <c:pt idx="910" formatCode="General">
                  <c:v>17.926605500000001</c:v>
                </c:pt>
                <c:pt idx="911" formatCode="General">
                  <c:v>17.954128440000002</c:v>
                </c:pt>
                <c:pt idx="912" formatCode="General">
                  <c:v>17.954128440000002</c:v>
                </c:pt>
                <c:pt idx="913" formatCode="General">
                  <c:v>18.148148150000001</c:v>
                </c:pt>
                <c:pt idx="914" formatCode="General">
                  <c:v>18.166666670000001</c:v>
                </c:pt>
                <c:pt idx="915" formatCode="General">
                  <c:v>18.364485980000001</c:v>
                </c:pt>
                <c:pt idx="916" formatCode="General">
                  <c:v>18.537735850000001</c:v>
                </c:pt>
                <c:pt idx="917" formatCode="General">
                  <c:v>18.90384615</c:v>
                </c:pt>
                <c:pt idx="918" formatCode="General">
                  <c:v>19.097087380000001</c:v>
                </c:pt>
                <c:pt idx="919" formatCode="General">
                  <c:v>19.097087380000001</c:v>
                </c:pt>
                <c:pt idx="920" formatCode="General">
                  <c:v>19.5049505</c:v>
                </c:pt>
                <c:pt idx="921" formatCode="General">
                  <c:v>19.72</c:v>
                </c:pt>
                <c:pt idx="922" formatCode="General">
                  <c:v>20.153061220000001</c:v>
                </c:pt>
                <c:pt idx="923" formatCode="General">
                  <c:v>20.391752579999999</c:v>
                </c:pt>
                <c:pt idx="924" formatCode="General">
                  <c:v>21.04255319</c:v>
                </c:pt>
                <c:pt idx="925" formatCode="General">
                  <c:v>21.510869570000001</c:v>
                </c:pt>
                <c:pt idx="926" formatCode="General">
                  <c:v>21.76923077</c:v>
                </c:pt>
                <c:pt idx="927" formatCode="General">
                  <c:v>22.033333330000001</c:v>
                </c:pt>
                <c:pt idx="928" formatCode="General">
                  <c:v>22.325842699999999</c:v>
                </c:pt>
                <c:pt idx="929" formatCode="General">
                  <c:v>22.85057471</c:v>
                </c:pt>
                <c:pt idx="930" formatCode="General">
                  <c:v>23.116279070000001</c:v>
                </c:pt>
                <c:pt idx="931" formatCode="General">
                  <c:v>23.435294119999998</c:v>
                </c:pt>
                <c:pt idx="932" formatCode="General">
                  <c:v>24.292682930000002</c:v>
                </c:pt>
                <c:pt idx="933" formatCode="General">
                  <c:v>24.592592589999999</c:v>
                </c:pt>
                <c:pt idx="934" formatCode="General">
                  <c:v>24.912500000000001</c:v>
                </c:pt>
                <c:pt idx="935" formatCode="General">
                  <c:v>25.227848099999999</c:v>
                </c:pt>
                <c:pt idx="936" formatCode="General">
                  <c:v>25.240506329999999</c:v>
                </c:pt>
                <c:pt idx="937" formatCode="General">
                  <c:v>25.253164559999998</c:v>
                </c:pt>
                <c:pt idx="938" formatCode="General">
                  <c:v>25.27848101</c:v>
                </c:pt>
                <c:pt idx="939" formatCode="General">
                  <c:v>25.61538462</c:v>
                </c:pt>
                <c:pt idx="940" formatCode="General">
                  <c:v>25.94805195</c:v>
                </c:pt>
                <c:pt idx="941" formatCode="General">
                  <c:v>26.315789469999999</c:v>
                </c:pt>
                <c:pt idx="942" formatCode="General">
                  <c:v>26.68</c:v>
                </c:pt>
                <c:pt idx="943" formatCode="General">
                  <c:v>27.067567570000001</c:v>
                </c:pt>
                <c:pt idx="944" formatCode="General">
                  <c:v>27.081081080000001</c:v>
                </c:pt>
                <c:pt idx="945" formatCode="General">
                  <c:v>27.121621619999999</c:v>
                </c:pt>
                <c:pt idx="946" formatCode="General">
                  <c:v>27.148648649999998</c:v>
                </c:pt>
                <c:pt idx="947" formatCode="General">
                  <c:v>27.162162160000001</c:v>
                </c:pt>
                <c:pt idx="948" formatCode="General">
                  <c:v>27.175675680000001</c:v>
                </c:pt>
                <c:pt idx="949" formatCode="General">
                  <c:v>27.18918919</c:v>
                </c:pt>
                <c:pt idx="950" formatCode="General">
                  <c:v>27.589041099999999</c:v>
                </c:pt>
                <c:pt idx="951" formatCode="General">
                  <c:v>27.98611111</c:v>
                </c:pt>
                <c:pt idx="952" formatCode="General">
                  <c:v>28</c:v>
                </c:pt>
                <c:pt idx="953" formatCode="General">
                  <c:v>28.436619719999999</c:v>
                </c:pt>
                <c:pt idx="954" formatCode="General">
                  <c:v>28.85714286</c:v>
                </c:pt>
                <c:pt idx="955" formatCode="General">
                  <c:v>28.871428569999999</c:v>
                </c:pt>
                <c:pt idx="956" formatCode="General">
                  <c:v>28.885714289999999</c:v>
                </c:pt>
                <c:pt idx="957" formatCode="General">
                  <c:v>28.885714289999999</c:v>
                </c:pt>
                <c:pt idx="958" formatCode="General">
                  <c:v>29.304347830000001</c:v>
                </c:pt>
                <c:pt idx="959" formatCode="General">
                  <c:v>29.304347830000001</c:v>
                </c:pt>
                <c:pt idx="960" formatCode="General">
                  <c:v>29.31884058</c:v>
                </c:pt>
                <c:pt idx="961" formatCode="General">
                  <c:v>29.333333329999999</c:v>
                </c:pt>
                <c:pt idx="962" formatCode="General">
                  <c:v>29.347826090000002</c:v>
                </c:pt>
                <c:pt idx="963" formatCode="General">
                  <c:v>31.65625</c:v>
                </c:pt>
                <c:pt idx="964" formatCode="General">
                  <c:v>31.671875</c:v>
                </c:pt>
                <c:pt idx="965" formatCode="General">
                  <c:v>32.693548389999997</c:v>
                </c:pt>
                <c:pt idx="966" formatCode="General">
                  <c:v>32.693548389999997</c:v>
                </c:pt>
                <c:pt idx="967" formatCode="General">
                  <c:v>32.693548389999997</c:v>
                </c:pt>
                <c:pt idx="968" formatCode="General">
                  <c:v>32.693548389999997</c:v>
                </c:pt>
                <c:pt idx="969" formatCode="General">
                  <c:v>32.693548389999997</c:v>
                </c:pt>
                <c:pt idx="970" formatCode="General">
                  <c:v>33.229508199999998</c:v>
                </c:pt>
                <c:pt idx="971" formatCode="General">
                  <c:v>33.799999999999997</c:v>
                </c:pt>
                <c:pt idx="972" formatCode="General">
                  <c:v>33.816666669999996</c:v>
                </c:pt>
                <c:pt idx="973" formatCode="General">
                  <c:v>33.816666669999996</c:v>
                </c:pt>
                <c:pt idx="974" formatCode="General">
                  <c:v>34.406779659999998</c:v>
                </c:pt>
                <c:pt idx="975" formatCode="General">
                  <c:v>35.017241380000002</c:v>
                </c:pt>
                <c:pt idx="976" formatCode="General">
                  <c:v>35.631578949999998</c:v>
                </c:pt>
                <c:pt idx="977" formatCode="General">
                  <c:v>35.631578949999998</c:v>
                </c:pt>
                <c:pt idx="978" formatCode="General">
                  <c:v>36.267857139999997</c:v>
                </c:pt>
                <c:pt idx="979" formatCode="General">
                  <c:v>36.285714290000001</c:v>
                </c:pt>
                <c:pt idx="980" formatCode="General">
                  <c:v>36.285714290000001</c:v>
                </c:pt>
                <c:pt idx="981" formatCode="General">
                  <c:v>36.285714290000001</c:v>
                </c:pt>
                <c:pt idx="982" formatCode="General">
                  <c:v>36.285714290000001</c:v>
                </c:pt>
                <c:pt idx="983" formatCode="General">
                  <c:v>36.285714290000001</c:v>
                </c:pt>
                <c:pt idx="984" formatCode="General">
                  <c:v>36.375</c:v>
                </c:pt>
                <c:pt idx="985" formatCode="General">
                  <c:v>37.036363639999998</c:v>
                </c:pt>
                <c:pt idx="986" formatCode="General">
                  <c:v>37.75925926</c:v>
                </c:pt>
                <c:pt idx="987" formatCode="General">
                  <c:v>38.471698109999998</c:v>
                </c:pt>
                <c:pt idx="988" formatCode="General">
                  <c:v>38.471698109999998</c:v>
                </c:pt>
                <c:pt idx="989" formatCode="General">
                  <c:v>39.21153846</c:v>
                </c:pt>
                <c:pt idx="990" formatCode="General">
                  <c:v>39.21153846</c:v>
                </c:pt>
                <c:pt idx="991" formatCode="General">
                  <c:v>39.23076923</c:v>
                </c:pt>
                <c:pt idx="992" formatCode="General">
                  <c:v>39.25</c:v>
                </c:pt>
                <c:pt idx="993" formatCode="General">
                  <c:v>39.25</c:v>
                </c:pt>
                <c:pt idx="994" formatCode="General">
                  <c:v>39.25</c:v>
                </c:pt>
                <c:pt idx="995" formatCode="General">
                  <c:v>40.039215689999999</c:v>
                </c:pt>
                <c:pt idx="996" formatCode="General">
                  <c:v>40.058823529999998</c:v>
                </c:pt>
                <c:pt idx="997" formatCode="General">
                  <c:v>40.880000000000003</c:v>
                </c:pt>
                <c:pt idx="998" formatCode="General">
                  <c:v>40.880000000000003</c:v>
                </c:pt>
                <c:pt idx="999" formatCode="General">
                  <c:v>43.510638299999997</c:v>
                </c:pt>
                <c:pt idx="1000" formatCode="General">
                  <c:v>44.456521739999999</c:v>
                </c:pt>
                <c:pt idx="1001" formatCode="General">
                  <c:v>45.444444439999998</c:v>
                </c:pt>
                <c:pt idx="1002" formatCode="General">
                  <c:v>46.477272730000003</c:v>
                </c:pt>
                <c:pt idx="1003" formatCode="General">
                  <c:v>47.558139529999998</c:v>
                </c:pt>
                <c:pt idx="1004" formatCode="General">
                  <c:v>47.558139529999998</c:v>
                </c:pt>
                <c:pt idx="1005" formatCode="General">
                  <c:v>48.690476189999998</c:v>
                </c:pt>
                <c:pt idx="1006" formatCode="General">
                  <c:v>49.902439020000003</c:v>
                </c:pt>
                <c:pt idx="1007" formatCode="General">
                  <c:v>49.926829269999999</c:v>
                </c:pt>
                <c:pt idx="1008" formatCode="General">
                  <c:v>49.951219510000001</c:v>
                </c:pt>
                <c:pt idx="1009" formatCode="General">
                  <c:v>49.951219510000001</c:v>
                </c:pt>
                <c:pt idx="1010" formatCode="General">
                  <c:v>49.975609759999998</c:v>
                </c:pt>
                <c:pt idx="1011" formatCode="General">
                  <c:v>51.225000000000001</c:v>
                </c:pt>
                <c:pt idx="1012" formatCode="General">
                  <c:v>52.53846154</c:v>
                </c:pt>
                <c:pt idx="1013" formatCode="General">
                  <c:v>53.921052629999998</c:v>
                </c:pt>
                <c:pt idx="1014" formatCode="General">
                  <c:v>56.916666669999998</c:v>
                </c:pt>
                <c:pt idx="1015" formatCode="General">
                  <c:v>56.916666669999998</c:v>
                </c:pt>
                <c:pt idx="1016" formatCode="General">
                  <c:v>56.944444439999998</c:v>
                </c:pt>
                <c:pt idx="1017" formatCode="General">
                  <c:v>56.944444439999998</c:v>
                </c:pt>
                <c:pt idx="1018" formatCode="General">
                  <c:v>56.972222219999999</c:v>
                </c:pt>
                <c:pt idx="1019" formatCode="General">
                  <c:v>56.972222219999999</c:v>
                </c:pt>
                <c:pt idx="1020" formatCode="General">
                  <c:v>57.055555560000002</c:v>
                </c:pt>
                <c:pt idx="1021" formatCode="General">
                  <c:v>57.083333330000002</c:v>
                </c:pt>
                <c:pt idx="1022" formatCode="General">
                  <c:v>58.742857139999998</c:v>
                </c:pt>
                <c:pt idx="1023" formatCode="General">
                  <c:v>60.5</c:v>
                </c:pt>
                <c:pt idx="1024" formatCode="General">
                  <c:v>60.529411760000002</c:v>
                </c:pt>
                <c:pt idx="1025" formatCode="General">
                  <c:v>64.3125</c:v>
                </c:pt>
                <c:pt idx="1026" formatCode="General">
                  <c:v>64.34375</c:v>
                </c:pt>
                <c:pt idx="1027" formatCode="General">
                  <c:v>64.375</c:v>
                </c:pt>
                <c:pt idx="1028" formatCode="General">
                  <c:v>64.375</c:v>
                </c:pt>
                <c:pt idx="1029" formatCode="General">
                  <c:v>64.375</c:v>
                </c:pt>
                <c:pt idx="1030" formatCode="General">
                  <c:v>64.375</c:v>
                </c:pt>
                <c:pt idx="1031" formatCode="General">
                  <c:v>64.375</c:v>
                </c:pt>
                <c:pt idx="1032" formatCode="General">
                  <c:v>64.40625</c:v>
                </c:pt>
                <c:pt idx="1033" formatCode="General">
                  <c:v>66.516129030000002</c:v>
                </c:pt>
                <c:pt idx="1034" formatCode="General">
                  <c:v>66.548387099999999</c:v>
                </c:pt>
                <c:pt idx="1035" formatCode="General">
                  <c:v>66.612903230000001</c:v>
                </c:pt>
                <c:pt idx="1036" formatCode="General">
                  <c:v>66.612903230000001</c:v>
                </c:pt>
                <c:pt idx="1037" formatCode="General">
                  <c:v>71.206896549999996</c:v>
                </c:pt>
                <c:pt idx="1038" formatCode="General">
                  <c:v>71.206896549999996</c:v>
                </c:pt>
                <c:pt idx="1039" formatCode="General">
                  <c:v>71.206896549999996</c:v>
                </c:pt>
                <c:pt idx="1040" formatCode="General">
                  <c:v>73.75</c:v>
                </c:pt>
                <c:pt idx="1041" formatCode="General">
                  <c:v>73.75</c:v>
                </c:pt>
                <c:pt idx="1042" formatCode="General">
                  <c:v>73.75</c:v>
                </c:pt>
                <c:pt idx="1043" formatCode="General">
                  <c:v>73.785714290000001</c:v>
                </c:pt>
                <c:pt idx="1044" formatCode="General">
                  <c:v>73.821428569999995</c:v>
                </c:pt>
                <c:pt idx="1045" formatCode="General">
                  <c:v>73.821428569999995</c:v>
                </c:pt>
                <c:pt idx="1046" formatCode="General">
                  <c:v>76.629629629999997</c:v>
                </c:pt>
                <c:pt idx="1047" formatCode="General">
                  <c:v>76.629629629999997</c:v>
                </c:pt>
                <c:pt idx="1048" formatCode="General">
                  <c:v>79.57692308</c:v>
                </c:pt>
                <c:pt idx="1049" formatCode="General">
                  <c:v>79.57692308</c:v>
                </c:pt>
                <c:pt idx="1050" formatCode="General">
                  <c:v>79.57692308</c:v>
                </c:pt>
                <c:pt idx="1051" formatCode="General">
                  <c:v>79.57692308</c:v>
                </c:pt>
                <c:pt idx="1052" formatCode="General">
                  <c:v>79.57692308</c:v>
                </c:pt>
                <c:pt idx="1053" formatCode="General">
                  <c:v>79.57692308</c:v>
                </c:pt>
                <c:pt idx="1054" formatCode="General">
                  <c:v>79.61538462</c:v>
                </c:pt>
                <c:pt idx="1055" formatCode="General">
                  <c:v>82.8</c:v>
                </c:pt>
                <c:pt idx="1056" formatCode="General">
                  <c:v>86.25</c:v>
                </c:pt>
                <c:pt idx="1057" formatCode="General">
                  <c:v>90</c:v>
                </c:pt>
                <c:pt idx="1058" formatCode="General">
                  <c:v>94.181818179999993</c:v>
                </c:pt>
                <c:pt idx="1059" formatCode="General">
                  <c:v>94.181818179999993</c:v>
                </c:pt>
                <c:pt idx="1060" formatCode="General">
                  <c:v>98.666666669999998</c:v>
                </c:pt>
                <c:pt idx="1061" formatCode="General">
                  <c:v>98.714285709999999</c:v>
                </c:pt>
                <c:pt idx="1062" formatCode="General">
                  <c:v>103.65</c:v>
                </c:pt>
                <c:pt idx="1063" formatCode="General">
                  <c:v>115.16666669999999</c:v>
                </c:pt>
                <c:pt idx="1064" formatCode="General">
                  <c:v>115.16666669999999</c:v>
                </c:pt>
                <c:pt idx="1065" formatCode="General">
                  <c:v>115.16666669999999</c:v>
                </c:pt>
                <c:pt idx="1066" formatCode="General">
                  <c:v>121.9411765</c:v>
                </c:pt>
                <c:pt idx="1067" formatCode="General">
                  <c:v>129.625</c:v>
                </c:pt>
                <c:pt idx="1068" formatCode="General">
                  <c:v>129.625</c:v>
                </c:pt>
                <c:pt idx="1069" formatCode="General">
                  <c:v>129.6875</c:v>
                </c:pt>
                <c:pt idx="1070" formatCode="General">
                  <c:v>129.6875</c:v>
                </c:pt>
                <c:pt idx="1071" formatCode="General">
                  <c:v>129.6875</c:v>
                </c:pt>
                <c:pt idx="1072" formatCode="General">
                  <c:v>129.6875</c:v>
                </c:pt>
                <c:pt idx="1073" formatCode="General">
                  <c:v>129.6875</c:v>
                </c:pt>
                <c:pt idx="1074" formatCode="General">
                  <c:v>129.6875</c:v>
                </c:pt>
                <c:pt idx="1075" formatCode="General">
                  <c:v>138.33333329999999</c:v>
                </c:pt>
                <c:pt idx="1076" formatCode="General">
                  <c:v>138.4</c:v>
                </c:pt>
                <c:pt idx="1077" formatCode="General">
                  <c:v>138.46666669999999</c:v>
                </c:pt>
                <c:pt idx="1078" formatCode="General">
                  <c:v>138.53333330000001</c:v>
                </c:pt>
                <c:pt idx="1079" formatCode="General">
                  <c:v>138.6</c:v>
                </c:pt>
                <c:pt idx="1080" formatCode="General">
                  <c:v>138.6</c:v>
                </c:pt>
                <c:pt idx="1081" formatCode="General">
                  <c:v>138.66666670000001</c:v>
                </c:pt>
                <c:pt idx="1082" formatCode="General">
                  <c:v>138.66666670000001</c:v>
                </c:pt>
                <c:pt idx="1083" formatCode="General">
                  <c:v>138.7333333</c:v>
                </c:pt>
                <c:pt idx="1084" formatCode="General">
                  <c:v>138.8666667</c:v>
                </c:pt>
                <c:pt idx="1085" formatCode="General">
                  <c:v>138.8666667</c:v>
                </c:pt>
                <c:pt idx="1086" formatCode="General">
                  <c:v>138.8666667</c:v>
                </c:pt>
                <c:pt idx="1087" formatCode="General">
                  <c:v>138.93333329999999</c:v>
                </c:pt>
                <c:pt idx="1088" formatCode="General">
                  <c:v>139</c:v>
                </c:pt>
                <c:pt idx="1089" formatCode="General">
                  <c:v>139</c:v>
                </c:pt>
                <c:pt idx="1090" formatCode="General">
                  <c:v>139</c:v>
                </c:pt>
                <c:pt idx="1091" formatCode="General">
                  <c:v>139</c:v>
                </c:pt>
                <c:pt idx="1092" formatCode="General">
                  <c:v>148.92857140000001</c:v>
                </c:pt>
                <c:pt idx="1093" formatCode="General">
                  <c:v>148.92857140000001</c:v>
                </c:pt>
                <c:pt idx="1094" formatCode="General">
                  <c:v>148.92857140000001</c:v>
                </c:pt>
                <c:pt idx="1095" formatCode="General">
                  <c:v>148.92857140000001</c:v>
                </c:pt>
                <c:pt idx="1096" formatCode="General">
                  <c:v>149</c:v>
                </c:pt>
                <c:pt idx="1097" formatCode="General">
                  <c:v>149</c:v>
                </c:pt>
                <c:pt idx="1098" formatCode="General">
                  <c:v>149</c:v>
                </c:pt>
                <c:pt idx="1099" formatCode="General">
                  <c:v>160.46153849999999</c:v>
                </c:pt>
                <c:pt idx="1100" formatCode="General">
                  <c:v>160.46153849999999</c:v>
                </c:pt>
                <c:pt idx="1101" formatCode="General">
                  <c:v>160.46153849999999</c:v>
                </c:pt>
                <c:pt idx="1102" formatCode="General">
                  <c:v>160.46153849999999</c:v>
                </c:pt>
                <c:pt idx="1103" formatCode="General">
                  <c:v>160.46153849999999</c:v>
                </c:pt>
                <c:pt idx="1104" formatCode="General">
                  <c:v>160.46153849999999</c:v>
                </c:pt>
                <c:pt idx="1105" formatCode="General">
                  <c:v>160.46153849999999</c:v>
                </c:pt>
                <c:pt idx="1106" formatCode="General">
                  <c:v>160.46153849999999</c:v>
                </c:pt>
                <c:pt idx="1107" formatCode="General">
                  <c:v>160.46153849999999</c:v>
                </c:pt>
                <c:pt idx="1108" formatCode="General">
                  <c:v>160.46153849999999</c:v>
                </c:pt>
                <c:pt idx="1109" formatCode="General">
                  <c:v>160.46153849999999</c:v>
                </c:pt>
                <c:pt idx="1110" formatCode="General">
                  <c:v>189.63636360000001</c:v>
                </c:pt>
                <c:pt idx="1111" formatCode="General">
                  <c:v>189.63636360000001</c:v>
                </c:pt>
                <c:pt idx="1112" formatCode="General">
                  <c:v>189.63636360000001</c:v>
                </c:pt>
                <c:pt idx="1113" formatCode="General">
                  <c:v>189.72727269999999</c:v>
                </c:pt>
                <c:pt idx="1114" formatCode="General">
                  <c:v>189.72727269999999</c:v>
                </c:pt>
                <c:pt idx="1115" formatCode="General">
                  <c:v>189.72727269999999</c:v>
                </c:pt>
                <c:pt idx="1116" formatCode="General">
                  <c:v>189.72727269999999</c:v>
                </c:pt>
                <c:pt idx="1117" formatCode="General">
                  <c:v>189.72727269999999</c:v>
                </c:pt>
                <c:pt idx="1118" formatCode="General">
                  <c:v>189.72727269999999</c:v>
                </c:pt>
                <c:pt idx="1119" formatCode="General">
                  <c:v>189.72727269999999</c:v>
                </c:pt>
                <c:pt idx="1120" formatCode="General">
                  <c:v>208.8</c:v>
                </c:pt>
                <c:pt idx="1121" formatCode="General">
                  <c:v>208.8</c:v>
                </c:pt>
                <c:pt idx="1122" formatCode="General">
                  <c:v>208.8</c:v>
                </c:pt>
                <c:pt idx="1123" formatCode="General">
                  <c:v>208.8</c:v>
                </c:pt>
                <c:pt idx="1124" formatCode="General">
                  <c:v>232</c:v>
                </c:pt>
                <c:pt idx="1125" formatCode="General">
                  <c:v>232</c:v>
                </c:pt>
                <c:pt idx="1126" formatCode="General">
                  <c:v>232</c:v>
                </c:pt>
                <c:pt idx="1127" formatCode="General">
                  <c:v>232</c:v>
                </c:pt>
                <c:pt idx="1128" formatCode="General">
                  <c:v>232</c:v>
                </c:pt>
                <c:pt idx="1129" formatCode="General">
                  <c:v>232</c:v>
                </c:pt>
                <c:pt idx="1130" formatCode="General">
                  <c:v>232</c:v>
                </c:pt>
                <c:pt idx="1131" formatCode="General">
                  <c:v>232.2222222</c:v>
                </c:pt>
                <c:pt idx="1132" formatCode="General">
                  <c:v>232.2222222</c:v>
                </c:pt>
                <c:pt idx="1133" formatCode="General">
                  <c:v>232.2222222</c:v>
                </c:pt>
                <c:pt idx="1134" formatCode="General">
                  <c:v>232.2222222</c:v>
                </c:pt>
                <c:pt idx="1135" formatCode="General">
                  <c:v>232.2222222</c:v>
                </c:pt>
                <c:pt idx="1136" formatCode="General">
                  <c:v>232.2222222</c:v>
                </c:pt>
                <c:pt idx="1137" formatCode="General">
                  <c:v>232.2222222</c:v>
                </c:pt>
                <c:pt idx="1138" formatCode="General">
                  <c:v>232.2222222</c:v>
                </c:pt>
                <c:pt idx="1139" formatCode="General">
                  <c:v>232.2222222</c:v>
                </c:pt>
                <c:pt idx="1140" formatCode="General">
                  <c:v>232.2222222</c:v>
                </c:pt>
                <c:pt idx="1141" formatCode="General">
                  <c:v>232.33333329999999</c:v>
                </c:pt>
                <c:pt idx="1142" formatCode="General">
                  <c:v>232.33333329999999</c:v>
                </c:pt>
                <c:pt idx="1143" formatCode="General">
                  <c:v>232.33333329999999</c:v>
                </c:pt>
                <c:pt idx="1144" formatCode="General">
                  <c:v>232.33333329999999</c:v>
                </c:pt>
                <c:pt idx="1145" formatCode="General">
                  <c:v>232.44444440000001</c:v>
                </c:pt>
                <c:pt idx="1146" formatCode="General">
                  <c:v>232.44444440000001</c:v>
                </c:pt>
                <c:pt idx="1147" formatCode="General">
                  <c:v>232.44444440000001</c:v>
                </c:pt>
                <c:pt idx="1148" formatCode="General">
                  <c:v>232.44444440000001</c:v>
                </c:pt>
                <c:pt idx="1149" formatCode="General">
                  <c:v>261.5</c:v>
                </c:pt>
                <c:pt idx="1150" formatCode="General">
                  <c:v>261.5</c:v>
                </c:pt>
                <c:pt idx="1151" formatCode="General">
                  <c:v>261.5</c:v>
                </c:pt>
                <c:pt idx="1152" formatCode="General">
                  <c:v>261.5</c:v>
                </c:pt>
                <c:pt idx="1153" formatCode="General">
                  <c:v>261.5</c:v>
                </c:pt>
                <c:pt idx="1154" formatCode="General">
                  <c:v>261.5</c:v>
                </c:pt>
                <c:pt idx="1155" formatCode="General">
                  <c:v>261.5</c:v>
                </c:pt>
                <c:pt idx="1156" formatCode="General">
                  <c:v>261.5</c:v>
                </c:pt>
                <c:pt idx="1157" formatCode="General">
                  <c:v>261.5</c:v>
                </c:pt>
                <c:pt idx="1158" formatCode="General">
                  <c:v>261.5</c:v>
                </c:pt>
                <c:pt idx="1159" formatCode="General">
                  <c:v>261.5</c:v>
                </c:pt>
                <c:pt idx="1160" formatCode="General">
                  <c:v>261.5</c:v>
                </c:pt>
                <c:pt idx="1161" formatCode="General">
                  <c:v>261.5</c:v>
                </c:pt>
                <c:pt idx="1162" formatCode="General">
                  <c:v>261.5</c:v>
                </c:pt>
                <c:pt idx="1163" formatCode="General">
                  <c:v>261.5</c:v>
                </c:pt>
                <c:pt idx="1164" formatCode="General">
                  <c:v>261.5</c:v>
                </c:pt>
                <c:pt idx="1165" formatCode="General">
                  <c:v>261.5</c:v>
                </c:pt>
                <c:pt idx="1166" formatCode="General">
                  <c:v>261.5</c:v>
                </c:pt>
                <c:pt idx="1167" formatCode="General">
                  <c:v>261.5</c:v>
                </c:pt>
                <c:pt idx="1168" formatCode="General">
                  <c:v>261.5</c:v>
                </c:pt>
                <c:pt idx="1169" formatCode="General">
                  <c:v>261.5</c:v>
                </c:pt>
                <c:pt idx="1170" formatCode="General">
                  <c:v>261.625</c:v>
                </c:pt>
                <c:pt idx="1171" formatCode="General">
                  <c:v>261.625</c:v>
                </c:pt>
                <c:pt idx="1172" formatCode="General">
                  <c:v>261.625</c:v>
                </c:pt>
                <c:pt idx="1173" formatCode="General">
                  <c:v>261.625</c:v>
                </c:pt>
                <c:pt idx="1174" formatCode="General">
                  <c:v>261.625</c:v>
                </c:pt>
                <c:pt idx="1175" formatCode="General">
                  <c:v>261.625</c:v>
                </c:pt>
                <c:pt idx="1176" formatCode="General">
                  <c:v>261.625</c:v>
                </c:pt>
                <c:pt idx="1177" formatCode="General">
                  <c:v>261.625</c:v>
                </c:pt>
                <c:pt idx="1178" formatCode="General">
                  <c:v>261.625</c:v>
                </c:pt>
                <c:pt idx="1179" formatCode="General">
                  <c:v>261.625</c:v>
                </c:pt>
                <c:pt idx="1180" formatCode="General">
                  <c:v>261.625</c:v>
                </c:pt>
                <c:pt idx="1181" formatCode="General">
                  <c:v>261.625</c:v>
                </c:pt>
                <c:pt idx="1182" formatCode="General">
                  <c:v>261.625</c:v>
                </c:pt>
                <c:pt idx="1183" formatCode="General">
                  <c:v>261.625</c:v>
                </c:pt>
                <c:pt idx="1184" formatCode="General">
                  <c:v>261.625</c:v>
                </c:pt>
                <c:pt idx="1185" formatCode="General">
                  <c:v>261.625</c:v>
                </c:pt>
                <c:pt idx="1186" formatCode="General">
                  <c:v>261.625</c:v>
                </c:pt>
                <c:pt idx="1187" formatCode="General">
                  <c:v>261.625</c:v>
                </c:pt>
                <c:pt idx="1188" formatCode="General">
                  <c:v>261.625</c:v>
                </c:pt>
                <c:pt idx="1189" formatCode="General">
                  <c:v>261.625</c:v>
                </c:pt>
                <c:pt idx="1190" formatCode="General">
                  <c:v>261.625</c:v>
                </c:pt>
                <c:pt idx="1191" formatCode="General">
                  <c:v>261.625</c:v>
                </c:pt>
                <c:pt idx="1192" formatCode="General">
                  <c:v>261.625</c:v>
                </c:pt>
                <c:pt idx="1193" formatCode="General">
                  <c:v>261.625</c:v>
                </c:pt>
                <c:pt idx="1194" formatCode="General">
                  <c:v>261.625</c:v>
                </c:pt>
                <c:pt idx="1195" formatCode="General">
                  <c:v>261.625</c:v>
                </c:pt>
                <c:pt idx="1196" formatCode="General">
                  <c:v>261.625</c:v>
                </c:pt>
                <c:pt idx="1197" formatCode="General">
                  <c:v>261.625</c:v>
                </c:pt>
                <c:pt idx="1198" formatCode="General">
                  <c:v>261.625</c:v>
                </c:pt>
                <c:pt idx="1199" formatCode="General">
                  <c:v>261.625</c:v>
                </c:pt>
                <c:pt idx="1200" formatCode="General">
                  <c:v>261.625</c:v>
                </c:pt>
                <c:pt idx="1201" formatCode="General">
                  <c:v>261.625</c:v>
                </c:pt>
                <c:pt idx="1202" formatCode="General">
                  <c:v>261.625</c:v>
                </c:pt>
                <c:pt idx="1203" formatCode="General">
                  <c:v>261.625</c:v>
                </c:pt>
                <c:pt idx="1204" formatCode="General">
                  <c:v>261.625</c:v>
                </c:pt>
                <c:pt idx="1205" formatCode="General">
                  <c:v>261.625</c:v>
                </c:pt>
                <c:pt idx="1206" formatCode="General">
                  <c:v>261.625</c:v>
                </c:pt>
                <c:pt idx="1207" formatCode="General">
                  <c:v>261.625</c:v>
                </c:pt>
                <c:pt idx="1208" formatCode="General">
                  <c:v>261.625</c:v>
                </c:pt>
                <c:pt idx="1209" formatCode="General">
                  <c:v>261.625</c:v>
                </c:pt>
                <c:pt idx="1210" formatCode="General">
                  <c:v>261.625</c:v>
                </c:pt>
                <c:pt idx="1211" formatCode="General">
                  <c:v>261.625</c:v>
                </c:pt>
                <c:pt idx="1212" formatCode="General">
                  <c:v>261.625</c:v>
                </c:pt>
                <c:pt idx="1213" formatCode="General">
                  <c:v>261.625</c:v>
                </c:pt>
                <c:pt idx="1214" formatCode="General">
                  <c:v>261.625</c:v>
                </c:pt>
                <c:pt idx="1215" formatCode="General">
                  <c:v>261.625</c:v>
                </c:pt>
                <c:pt idx="1216" formatCode="General">
                  <c:v>261.625</c:v>
                </c:pt>
                <c:pt idx="1217" formatCode="General">
                  <c:v>261.625</c:v>
                </c:pt>
                <c:pt idx="1218" formatCode="General">
                  <c:v>261.625</c:v>
                </c:pt>
                <c:pt idx="1219" formatCode="General">
                  <c:v>261.625</c:v>
                </c:pt>
                <c:pt idx="1220" formatCode="General">
                  <c:v>261.625</c:v>
                </c:pt>
                <c:pt idx="1221" formatCode="General">
                  <c:v>261.625</c:v>
                </c:pt>
                <c:pt idx="1222" formatCode="General">
                  <c:v>261.625</c:v>
                </c:pt>
                <c:pt idx="1223" formatCode="General">
                  <c:v>261.625</c:v>
                </c:pt>
                <c:pt idx="1224" formatCode="General">
                  <c:v>261.625</c:v>
                </c:pt>
                <c:pt idx="1225" formatCode="General">
                  <c:v>261.625</c:v>
                </c:pt>
                <c:pt idx="1226" formatCode="General">
                  <c:v>261.625</c:v>
                </c:pt>
                <c:pt idx="1227" formatCode="General">
                  <c:v>261.625</c:v>
                </c:pt>
                <c:pt idx="1228" formatCode="General">
                  <c:v>261.625</c:v>
                </c:pt>
                <c:pt idx="1229" formatCode="General">
                  <c:v>261.625</c:v>
                </c:pt>
                <c:pt idx="1230" formatCode="General">
                  <c:v>261.625</c:v>
                </c:pt>
                <c:pt idx="1231" formatCode="General">
                  <c:v>261.625</c:v>
                </c:pt>
                <c:pt idx="1232" formatCode="General">
                  <c:v>261.625</c:v>
                </c:pt>
                <c:pt idx="1233" formatCode="General">
                  <c:v>261.625</c:v>
                </c:pt>
                <c:pt idx="1234" formatCode="General">
                  <c:v>261.625</c:v>
                </c:pt>
                <c:pt idx="1235" formatCode="General">
                  <c:v>261.625</c:v>
                </c:pt>
                <c:pt idx="1236" formatCode="General">
                  <c:v>261.625</c:v>
                </c:pt>
                <c:pt idx="1237" formatCode="General">
                  <c:v>261.625</c:v>
                </c:pt>
                <c:pt idx="1238" formatCode="General">
                  <c:v>261.625</c:v>
                </c:pt>
                <c:pt idx="1239" formatCode="General">
                  <c:v>261.625</c:v>
                </c:pt>
                <c:pt idx="1240" formatCode="General">
                  <c:v>261.625</c:v>
                </c:pt>
                <c:pt idx="1241" formatCode="General">
                  <c:v>261.625</c:v>
                </c:pt>
                <c:pt idx="1242" formatCode="General">
                  <c:v>261.625</c:v>
                </c:pt>
                <c:pt idx="1243" formatCode="General">
                  <c:v>261.625</c:v>
                </c:pt>
                <c:pt idx="1244" formatCode="General">
                  <c:v>261.625</c:v>
                </c:pt>
                <c:pt idx="1245" formatCode="General">
                  <c:v>261.625</c:v>
                </c:pt>
                <c:pt idx="1246" formatCode="General">
                  <c:v>261.625</c:v>
                </c:pt>
                <c:pt idx="1247" formatCode="General">
                  <c:v>261.625</c:v>
                </c:pt>
                <c:pt idx="1248" formatCode="General">
                  <c:v>261.625</c:v>
                </c:pt>
                <c:pt idx="1249" formatCode="General">
                  <c:v>261.625</c:v>
                </c:pt>
                <c:pt idx="1250" formatCode="General">
                  <c:v>261.625</c:v>
                </c:pt>
                <c:pt idx="1251" formatCode="General">
                  <c:v>261.625</c:v>
                </c:pt>
                <c:pt idx="1252" formatCode="General">
                  <c:v>261.625</c:v>
                </c:pt>
                <c:pt idx="1253" formatCode="General">
                  <c:v>261.625</c:v>
                </c:pt>
                <c:pt idx="1254" formatCode="General">
                  <c:v>261.625</c:v>
                </c:pt>
                <c:pt idx="1255" formatCode="General">
                  <c:v>261.625</c:v>
                </c:pt>
                <c:pt idx="1256" formatCode="General">
                  <c:v>299</c:v>
                </c:pt>
                <c:pt idx="1257" formatCode="General">
                  <c:v>299</c:v>
                </c:pt>
                <c:pt idx="1258" formatCode="General">
                  <c:v>299</c:v>
                </c:pt>
                <c:pt idx="1259" formatCode="General">
                  <c:v>299</c:v>
                </c:pt>
                <c:pt idx="1260" formatCode="General">
                  <c:v>299</c:v>
                </c:pt>
                <c:pt idx="1261" formatCode="General">
                  <c:v>299</c:v>
                </c:pt>
                <c:pt idx="1262" formatCode="General">
                  <c:v>299</c:v>
                </c:pt>
                <c:pt idx="1263" formatCode="General">
                  <c:v>299</c:v>
                </c:pt>
                <c:pt idx="1264" formatCode="General">
                  <c:v>299</c:v>
                </c:pt>
                <c:pt idx="1265" formatCode="General">
                  <c:v>299</c:v>
                </c:pt>
                <c:pt idx="1266" formatCode="General">
                  <c:v>299</c:v>
                </c:pt>
                <c:pt idx="1267" formatCode="General">
                  <c:v>299</c:v>
                </c:pt>
                <c:pt idx="1268" formatCode="General">
                  <c:v>299</c:v>
                </c:pt>
                <c:pt idx="1269" formatCode="General">
                  <c:v>348.83333329999999</c:v>
                </c:pt>
                <c:pt idx="1270" formatCode="General">
                  <c:v>348.83333329999999</c:v>
                </c:pt>
                <c:pt idx="1271" formatCode="General">
                  <c:v>348.83333329999999</c:v>
                </c:pt>
                <c:pt idx="1272" formatCode="General">
                  <c:v>348.83333329999999</c:v>
                </c:pt>
                <c:pt idx="1273" formatCode="General">
                  <c:v>348.83333329999999</c:v>
                </c:pt>
                <c:pt idx="1274" formatCode="General">
                  <c:v>348.83333329999999</c:v>
                </c:pt>
                <c:pt idx="1275" formatCode="General">
                  <c:v>348.83333329999999</c:v>
                </c:pt>
                <c:pt idx="1276" formatCode="General">
                  <c:v>348.83333329999999</c:v>
                </c:pt>
                <c:pt idx="1277" formatCode="General">
                  <c:v>418.8</c:v>
                </c:pt>
                <c:pt idx="1278" formatCode="General">
                  <c:v>418.8</c:v>
                </c:pt>
                <c:pt idx="1279" formatCode="General">
                  <c:v>418.8</c:v>
                </c:pt>
                <c:pt idx="1280" formatCode="General">
                  <c:v>418.8</c:v>
                </c:pt>
                <c:pt idx="1281" formatCode="General">
                  <c:v>418.8</c:v>
                </c:pt>
                <c:pt idx="1282" formatCode="General">
                  <c:v>418.8</c:v>
                </c:pt>
                <c:pt idx="1283" formatCode="General">
                  <c:v>418.8</c:v>
                </c:pt>
                <c:pt idx="1284" formatCode="General">
                  <c:v>418.8</c:v>
                </c:pt>
                <c:pt idx="1285" formatCode="General">
                  <c:v>418.8</c:v>
                </c:pt>
                <c:pt idx="1286" formatCode="General">
                  <c:v>418.8</c:v>
                </c:pt>
                <c:pt idx="1287" formatCode="General">
                  <c:v>418.8</c:v>
                </c:pt>
                <c:pt idx="1288" formatCode="General">
                  <c:v>418.8</c:v>
                </c:pt>
                <c:pt idx="1289" formatCode="General">
                  <c:v>418.8</c:v>
                </c:pt>
                <c:pt idx="1290" formatCode="General">
                  <c:v>419</c:v>
                </c:pt>
                <c:pt idx="1291" formatCode="General">
                  <c:v>419</c:v>
                </c:pt>
                <c:pt idx="1292" formatCode="General">
                  <c:v>419</c:v>
                </c:pt>
                <c:pt idx="1293" formatCode="General">
                  <c:v>419</c:v>
                </c:pt>
                <c:pt idx="1294" formatCode="General">
                  <c:v>419</c:v>
                </c:pt>
                <c:pt idx="1295" formatCode="General">
                  <c:v>419</c:v>
                </c:pt>
                <c:pt idx="1296" formatCode="General">
                  <c:v>419</c:v>
                </c:pt>
                <c:pt idx="1297" formatCode="General">
                  <c:v>419</c:v>
                </c:pt>
                <c:pt idx="1298" formatCode="General">
                  <c:v>419.2</c:v>
                </c:pt>
                <c:pt idx="1299" formatCode="General">
                  <c:v>419.2</c:v>
                </c:pt>
                <c:pt idx="1300" formatCode="General">
                  <c:v>419.2</c:v>
                </c:pt>
                <c:pt idx="1301" formatCode="General">
                  <c:v>419.2</c:v>
                </c:pt>
                <c:pt idx="1302" formatCode="General">
                  <c:v>419.2</c:v>
                </c:pt>
                <c:pt idx="1303" formatCode="General">
                  <c:v>419.2</c:v>
                </c:pt>
                <c:pt idx="1304" formatCode="General">
                  <c:v>419.2</c:v>
                </c:pt>
                <c:pt idx="1305" formatCode="General">
                  <c:v>419.2</c:v>
                </c:pt>
                <c:pt idx="1306" formatCode="General">
                  <c:v>419.2</c:v>
                </c:pt>
                <c:pt idx="1307" formatCode="General">
                  <c:v>524</c:v>
                </c:pt>
                <c:pt idx="1308" formatCode="General">
                  <c:v>524</c:v>
                </c:pt>
                <c:pt idx="1309" formatCode="General">
                  <c:v>524</c:v>
                </c:pt>
                <c:pt idx="1310" formatCode="General">
                  <c:v>524</c:v>
                </c:pt>
                <c:pt idx="1311" formatCode="General">
                  <c:v>524</c:v>
                </c:pt>
                <c:pt idx="1312" formatCode="General">
                  <c:v>524</c:v>
                </c:pt>
                <c:pt idx="1313" formatCode="General">
                  <c:v>524</c:v>
                </c:pt>
                <c:pt idx="1314" formatCode="General">
                  <c:v>524</c:v>
                </c:pt>
                <c:pt idx="1315" formatCode="General">
                  <c:v>524</c:v>
                </c:pt>
                <c:pt idx="1316" formatCode="General">
                  <c:v>524</c:v>
                </c:pt>
                <c:pt idx="1317" formatCode="General">
                  <c:v>524</c:v>
                </c:pt>
                <c:pt idx="1318" formatCode="General">
                  <c:v>524</c:v>
                </c:pt>
                <c:pt idx="1319" formatCode="General">
                  <c:v>524</c:v>
                </c:pt>
                <c:pt idx="1320" formatCode="General">
                  <c:v>524</c:v>
                </c:pt>
                <c:pt idx="1321" formatCode="General">
                  <c:v>524</c:v>
                </c:pt>
                <c:pt idx="1322" formatCode="General">
                  <c:v>524</c:v>
                </c:pt>
                <c:pt idx="1323" formatCode="General">
                  <c:v>524</c:v>
                </c:pt>
                <c:pt idx="1324" formatCode="General">
                  <c:v>524</c:v>
                </c:pt>
                <c:pt idx="1325" formatCode="General">
                  <c:v>524</c:v>
                </c:pt>
                <c:pt idx="1326" formatCode="General">
                  <c:v>524</c:v>
                </c:pt>
                <c:pt idx="1327" formatCode="General">
                  <c:v>524</c:v>
                </c:pt>
                <c:pt idx="1328" formatCode="General">
                  <c:v>524.25</c:v>
                </c:pt>
                <c:pt idx="1329" formatCode="General">
                  <c:v>524.25</c:v>
                </c:pt>
                <c:pt idx="1330" formatCode="General">
                  <c:v>524.25</c:v>
                </c:pt>
                <c:pt idx="1331" formatCode="General">
                  <c:v>524.25</c:v>
                </c:pt>
                <c:pt idx="1332" formatCode="General">
                  <c:v>524.25</c:v>
                </c:pt>
                <c:pt idx="1333" formatCode="General">
                  <c:v>524.25</c:v>
                </c:pt>
                <c:pt idx="1334" formatCode="General">
                  <c:v>524.25</c:v>
                </c:pt>
                <c:pt idx="1335" formatCode="General">
                  <c:v>524.25</c:v>
                </c:pt>
                <c:pt idx="1336" formatCode="General">
                  <c:v>524.25</c:v>
                </c:pt>
                <c:pt idx="1337" formatCode="General">
                  <c:v>524.25</c:v>
                </c:pt>
                <c:pt idx="1338" formatCode="General">
                  <c:v>524.25</c:v>
                </c:pt>
                <c:pt idx="1339" formatCode="General">
                  <c:v>524.25</c:v>
                </c:pt>
                <c:pt idx="1340" formatCode="General">
                  <c:v>524.25</c:v>
                </c:pt>
                <c:pt idx="1341" formatCode="General">
                  <c:v>524.25</c:v>
                </c:pt>
                <c:pt idx="1342" formatCode="General">
                  <c:v>524.25</c:v>
                </c:pt>
                <c:pt idx="1343" formatCode="General">
                  <c:v>524.25</c:v>
                </c:pt>
                <c:pt idx="1344" formatCode="General">
                  <c:v>524.25</c:v>
                </c:pt>
                <c:pt idx="1345" formatCode="General">
                  <c:v>524.25</c:v>
                </c:pt>
                <c:pt idx="1346" formatCode="General">
                  <c:v>524.25</c:v>
                </c:pt>
                <c:pt idx="1347" formatCode="General">
                  <c:v>524.25</c:v>
                </c:pt>
                <c:pt idx="1348" formatCode="General">
                  <c:v>524.25</c:v>
                </c:pt>
                <c:pt idx="1349" formatCode="General">
                  <c:v>524.25</c:v>
                </c:pt>
                <c:pt idx="1350" formatCode="General">
                  <c:v>524.25</c:v>
                </c:pt>
                <c:pt idx="1351" formatCode="General">
                  <c:v>524.25</c:v>
                </c:pt>
                <c:pt idx="1352" formatCode="General">
                  <c:v>524.25</c:v>
                </c:pt>
                <c:pt idx="1353" formatCode="General">
                  <c:v>524.25</c:v>
                </c:pt>
                <c:pt idx="1354" formatCode="General">
                  <c:v>524.25</c:v>
                </c:pt>
                <c:pt idx="1355" formatCode="General">
                  <c:v>524.25</c:v>
                </c:pt>
                <c:pt idx="1356" formatCode="General">
                  <c:v>524.25</c:v>
                </c:pt>
                <c:pt idx="1357" formatCode="General">
                  <c:v>524.25</c:v>
                </c:pt>
                <c:pt idx="1358" formatCode="General">
                  <c:v>524.25</c:v>
                </c:pt>
                <c:pt idx="1359" formatCode="General">
                  <c:v>524.25</c:v>
                </c:pt>
                <c:pt idx="1360" formatCode="General">
                  <c:v>524.25</c:v>
                </c:pt>
                <c:pt idx="1361" formatCode="General">
                  <c:v>524.25</c:v>
                </c:pt>
                <c:pt idx="1362" formatCode="General">
                  <c:v>524.25</c:v>
                </c:pt>
                <c:pt idx="1363" formatCode="General">
                  <c:v>524.25</c:v>
                </c:pt>
                <c:pt idx="1364" formatCode="General">
                  <c:v>524.25</c:v>
                </c:pt>
                <c:pt idx="1365" formatCode="General">
                  <c:v>524.25</c:v>
                </c:pt>
                <c:pt idx="1366" formatCode="General">
                  <c:v>524.25</c:v>
                </c:pt>
                <c:pt idx="1367" formatCode="General">
                  <c:v>524.25</c:v>
                </c:pt>
                <c:pt idx="1368" formatCode="General">
                  <c:v>524.25</c:v>
                </c:pt>
                <c:pt idx="1369" formatCode="General">
                  <c:v>524.25</c:v>
                </c:pt>
                <c:pt idx="1370" formatCode="General">
                  <c:v>524.25</c:v>
                </c:pt>
                <c:pt idx="1371" formatCode="General">
                  <c:v>524.25</c:v>
                </c:pt>
                <c:pt idx="1372" formatCode="General">
                  <c:v>524.25</c:v>
                </c:pt>
                <c:pt idx="1373" formatCode="General">
                  <c:v>524.25</c:v>
                </c:pt>
                <c:pt idx="1374" formatCode="General">
                  <c:v>524.25</c:v>
                </c:pt>
                <c:pt idx="1375" formatCode="General">
                  <c:v>524.25</c:v>
                </c:pt>
                <c:pt idx="1376" formatCode="General">
                  <c:v>524.25</c:v>
                </c:pt>
                <c:pt idx="1377" formatCode="General">
                  <c:v>524.25</c:v>
                </c:pt>
                <c:pt idx="1378" formatCode="General">
                  <c:v>524.25</c:v>
                </c:pt>
                <c:pt idx="1379" formatCode="General">
                  <c:v>524.25</c:v>
                </c:pt>
                <c:pt idx="1380" formatCode="General">
                  <c:v>524.25</c:v>
                </c:pt>
                <c:pt idx="1381" formatCode="General">
                  <c:v>524.25</c:v>
                </c:pt>
                <c:pt idx="1382" formatCode="General">
                  <c:v>524.25</c:v>
                </c:pt>
                <c:pt idx="1383" formatCode="General">
                  <c:v>524.25</c:v>
                </c:pt>
                <c:pt idx="1384" formatCode="General">
                  <c:v>524.25</c:v>
                </c:pt>
                <c:pt idx="1385" formatCode="General">
                  <c:v>524.25</c:v>
                </c:pt>
                <c:pt idx="1386" formatCode="General">
                  <c:v>524.25</c:v>
                </c:pt>
                <c:pt idx="1387" formatCode="General">
                  <c:v>524.25</c:v>
                </c:pt>
                <c:pt idx="1388" formatCode="General">
                  <c:v>524.25</c:v>
                </c:pt>
                <c:pt idx="1389" formatCode="General">
                  <c:v>524.25</c:v>
                </c:pt>
                <c:pt idx="1390" formatCode="General">
                  <c:v>524.25</c:v>
                </c:pt>
                <c:pt idx="1391" formatCode="General">
                  <c:v>524.25</c:v>
                </c:pt>
                <c:pt idx="1392" formatCode="General">
                  <c:v>524.25</c:v>
                </c:pt>
                <c:pt idx="1393" formatCode="General">
                  <c:v>524.25</c:v>
                </c:pt>
                <c:pt idx="1394" formatCode="General">
                  <c:v>524.25</c:v>
                </c:pt>
                <c:pt idx="1395" formatCode="General">
                  <c:v>524.25</c:v>
                </c:pt>
                <c:pt idx="1396" formatCode="General">
                  <c:v>524.25</c:v>
                </c:pt>
                <c:pt idx="1397" formatCode="General">
                  <c:v>524.25</c:v>
                </c:pt>
                <c:pt idx="1398" formatCode="General">
                  <c:v>524.25</c:v>
                </c:pt>
                <c:pt idx="1399" formatCode="General">
                  <c:v>699</c:v>
                </c:pt>
                <c:pt idx="1400" formatCode="General">
                  <c:v>699</c:v>
                </c:pt>
                <c:pt idx="1401" formatCode="General">
                  <c:v>699</c:v>
                </c:pt>
                <c:pt idx="1402" formatCode="General">
                  <c:v>699</c:v>
                </c:pt>
                <c:pt idx="1403" formatCode="General">
                  <c:v>699</c:v>
                </c:pt>
                <c:pt idx="1404" formatCode="General">
                  <c:v>699</c:v>
                </c:pt>
                <c:pt idx="1405" formatCode="General">
                  <c:v>699</c:v>
                </c:pt>
                <c:pt idx="1406" formatCode="General">
                  <c:v>699</c:v>
                </c:pt>
                <c:pt idx="1407" formatCode="General">
                  <c:v>699</c:v>
                </c:pt>
                <c:pt idx="1408" formatCode="General">
                  <c:v>699</c:v>
                </c:pt>
                <c:pt idx="1409" formatCode="General">
                  <c:v>699</c:v>
                </c:pt>
                <c:pt idx="1410" formatCode="General">
                  <c:v>699</c:v>
                </c:pt>
                <c:pt idx="1411" formatCode="General">
                  <c:v>699</c:v>
                </c:pt>
                <c:pt idx="1412" formatCode="General">
                  <c:v>699</c:v>
                </c:pt>
                <c:pt idx="1413" formatCode="General">
                  <c:v>699</c:v>
                </c:pt>
                <c:pt idx="1414" formatCode="General">
                  <c:v>699</c:v>
                </c:pt>
                <c:pt idx="1415" formatCode="General">
                  <c:v>699</c:v>
                </c:pt>
                <c:pt idx="1416" formatCode="General">
                  <c:v>699</c:v>
                </c:pt>
                <c:pt idx="1417" formatCode="General">
                  <c:v>699</c:v>
                </c:pt>
                <c:pt idx="1418" formatCode="General">
                  <c:v>699</c:v>
                </c:pt>
                <c:pt idx="1419" formatCode="General">
                  <c:v>699</c:v>
                </c:pt>
                <c:pt idx="1420" formatCode="General">
                  <c:v>699.33333330000005</c:v>
                </c:pt>
                <c:pt idx="1421" formatCode="General">
                  <c:v>699.33333330000005</c:v>
                </c:pt>
                <c:pt idx="1422" formatCode="General">
                  <c:v>699.33333330000005</c:v>
                </c:pt>
                <c:pt idx="1423" formatCode="General">
                  <c:v>699.33333330000005</c:v>
                </c:pt>
                <c:pt idx="1424" formatCode="General">
                  <c:v>699.33333330000005</c:v>
                </c:pt>
                <c:pt idx="1425" formatCode="General">
                  <c:v>699.33333330000005</c:v>
                </c:pt>
                <c:pt idx="1426" formatCode="General">
                  <c:v>699.33333330000005</c:v>
                </c:pt>
                <c:pt idx="1427" formatCode="General">
                  <c:v>699.33333330000005</c:v>
                </c:pt>
                <c:pt idx="1428" formatCode="General">
                  <c:v>699.33333330000005</c:v>
                </c:pt>
                <c:pt idx="1429" formatCode="General">
                  <c:v>699.33333330000005</c:v>
                </c:pt>
                <c:pt idx="1430" formatCode="General">
                  <c:v>699.33333330000005</c:v>
                </c:pt>
                <c:pt idx="1431" formatCode="General">
                  <c:v>699.33333330000005</c:v>
                </c:pt>
                <c:pt idx="1432" formatCode="General">
                  <c:v>699.33333330000005</c:v>
                </c:pt>
                <c:pt idx="1433" formatCode="General">
                  <c:v>699.33333330000005</c:v>
                </c:pt>
                <c:pt idx="1434" formatCode="General">
                  <c:v>699.33333330000005</c:v>
                </c:pt>
                <c:pt idx="1435" formatCode="General">
                  <c:v>699.33333330000005</c:v>
                </c:pt>
                <c:pt idx="1436" formatCode="General">
                  <c:v>699.33333330000005</c:v>
                </c:pt>
                <c:pt idx="1437" formatCode="General">
                  <c:v>699.33333330000005</c:v>
                </c:pt>
                <c:pt idx="1438" formatCode="General">
                  <c:v>1049</c:v>
                </c:pt>
                <c:pt idx="1439" formatCode="General">
                  <c:v>1049</c:v>
                </c:pt>
                <c:pt idx="1440" formatCode="General">
                  <c:v>1049</c:v>
                </c:pt>
                <c:pt idx="1441" formatCode="General">
                  <c:v>1049</c:v>
                </c:pt>
                <c:pt idx="1442" formatCode="General">
                  <c:v>1049</c:v>
                </c:pt>
                <c:pt idx="1443" formatCode="General">
                  <c:v>2098</c:v>
                </c:pt>
                <c:pt idx="1444" formatCode="General">
                  <c:v>2098</c:v>
                </c:pt>
                <c:pt idx="1445" formatCode="General">
                  <c:v>2098</c:v>
                </c:pt>
                <c:pt idx="1446" formatCode="General">
                  <c:v>2098</c:v>
                </c:pt>
                <c:pt idx="1447" formatCode="General">
                  <c:v>2098</c:v>
                </c:pt>
                <c:pt idx="1448" formatCode="General">
                  <c:v>2098</c:v>
                </c:pt>
                <c:pt idx="1449" formatCode="General">
                  <c:v>2098</c:v>
                </c:pt>
                <c:pt idx="1450" formatCode="General">
                  <c:v>2098</c:v>
                </c:pt>
                <c:pt idx="1451" formatCode="General">
                  <c:v>2098</c:v>
                </c:pt>
                <c:pt idx="1452" formatCode="General">
                  <c:v>2098</c:v>
                </c:pt>
                <c:pt idx="1453" formatCode="General">
                  <c:v>2098</c:v>
                </c:pt>
                <c:pt idx="1454" formatCode="General">
                  <c:v>2098</c:v>
                </c:pt>
                <c:pt idx="1455" formatCode="General">
                  <c:v>2098</c:v>
                </c:pt>
                <c:pt idx="1456" formatCode="General">
                  <c:v>2098</c:v>
                </c:pt>
                <c:pt idx="1457" formatCode="General">
                  <c:v>2098</c:v>
                </c:pt>
                <c:pt idx="1458" formatCode="General">
                  <c:v>2098</c:v>
                </c:pt>
                <c:pt idx="1459" formatCode="General">
                  <c:v>2099</c:v>
                </c:pt>
                <c:pt idx="1460" formatCode="General">
                  <c:v>2099</c:v>
                </c:pt>
                <c:pt idx="1461" formatCode="General">
                  <c:v>2099</c:v>
                </c:pt>
                <c:pt idx="1462" formatCode="General">
                  <c:v>2099</c:v>
                </c:pt>
                <c:pt idx="1463" formatCode="General">
                  <c:v>2099</c:v>
                </c:pt>
                <c:pt idx="1464" formatCode="General">
                  <c:v>2100</c:v>
                </c:pt>
                <c:pt idx="1465" formatCode="General">
                  <c:v>2100</c:v>
                </c:pt>
                <c:pt idx="1466" formatCode="General">
                  <c:v>2100</c:v>
                </c:pt>
                <c:pt idx="1467" formatCode="General">
                  <c:v>2100</c:v>
                </c:pt>
                <c:pt idx="1468" formatCode="General">
                  <c:v>2100</c:v>
                </c:pt>
                <c:pt idx="1469" formatCode="General">
                  <c:v>2100</c:v>
                </c:pt>
                <c:pt idx="1470" formatCode="General">
                  <c:v>2100</c:v>
                </c:pt>
                <c:pt idx="1471" formatCode="General">
                  <c:v>2100</c:v>
                </c:pt>
                <c:pt idx="1472" formatCode="General">
                  <c:v>2100</c:v>
                </c:pt>
                <c:pt idx="1473" formatCode="General">
                  <c:v>2100</c:v>
                </c:pt>
                <c:pt idx="1474" formatCode="General">
                  <c:v>2100</c:v>
                </c:pt>
                <c:pt idx="1475" formatCode="General">
                  <c:v>2100</c:v>
                </c:pt>
                <c:pt idx="1476" formatCode="General">
                  <c:v>2100</c:v>
                </c:pt>
                <c:pt idx="1477" formatCode="General">
                  <c:v>2100</c:v>
                </c:pt>
                <c:pt idx="1478" formatCode="General">
                  <c:v>2100</c:v>
                </c:pt>
                <c:pt idx="1479" formatCode="General">
                  <c:v>2100</c:v>
                </c:pt>
                <c:pt idx="1480" formatCode="General">
                  <c:v>2100</c:v>
                </c:pt>
                <c:pt idx="1481" formatCode="General">
                  <c:v>2100</c:v>
                </c:pt>
                <c:pt idx="1482" formatCode="General">
                  <c:v>2100</c:v>
                </c:pt>
                <c:pt idx="1483" formatCode="General">
                  <c:v>2100</c:v>
                </c:pt>
                <c:pt idx="1484" formatCode="General">
                  <c:v>2100</c:v>
                </c:pt>
                <c:pt idx="1485" formatCode="General">
                  <c:v>2100</c:v>
                </c:pt>
                <c:pt idx="1486" formatCode="General">
                  <c:v>2100</c:v>
                </c:pt>
                <c:pt idx="1487" formatCode="General">
                  <c:v>2100</c:v>
                </c:pt>
                <c:pt idx="1488" formatCode="General">
                  <c:v>2100</c:v>
                </c:pt>
                <c:pt idx="1489" formatCode="General">
                  <c:v>2100</c:v>
                </c:pt>
                <c:pt idx="1490" formatCode="General">
                  <c:v>2100</c:v>
                </c:pt>
                <c:pt idx="1491" formatCode="General">
                  <c:v>2100</c:v>
                </c:pt>
                <c:pt idx="1492" formatCode="General">
                  <c:v>2100</c:v>
                </c:pt>
                <c:pt idx="1493" formatCode="General">
                  <c:v>2100</c:v>
                </c:pt>
                <c:pt idx="1494" formatCode="General">
                  <c:v>2100</c:v>
                </c:pt>
                <c:pt idx="1495" formatCode="General">
                  <c:v>2100</c:v>
                </c:pt>
                <c:pt idx="1496" formatCode="General">
                  <c:v>2100</c:v>
                </c:pt>
                <c:pt idx="1497" formatCode="General">
                  <c:v>2100</c:v>
                </c:pt>
                <c:pt idx="1498" formatCode="General">
                  <c:v>2100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0E46-4F28-B774-C587E49A02CE}"/>
            </c:ext>
          </c:extLst>
        </c:ser>
        <c:ser>
          <c:idx val="21"/>
          <c:order val="21"/>
          <c:tx>
            <c:v>Population 2200</c:v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den'!$J$73821:$J$75178</c:f>
              <c:numCache>
                <c:formatCode>0.00E+00</c:formatCode>
                <c:ptCount val="1358"/>
                <c:pt idx="0">
                  <c:v>4.55E-4</c:v>
                </c:pt>
                <c:pt idx="1">
                  <c:v>4.55E-4</c:v>
                </c:pt>
                <c:pt idx="2">
                  <c:v>4.55E-4</c:v>
                </c:pt>
                <c:pt idx="3">
                  <c:v>4.55E-4</c:v>
                </c:pt>
                <c:pt idx="4">
                  <c:v>4.55E-4</c:v>
                </c:pt>
                <c:pt idx="5">
                  <c:v>4.55E-4</c:v>
                </c:pt>
                <c:pt idx="6">
                  <c:v>4.55E-4</c:v>
                </c:pt>
                <c:pt idx="7">
                  <c:v>4.55E-4</c:v>
                </c:pt>
                <c:pt idx="8">
                  <c:v>4.55E-4</c:v>
                </c:pt>
                <c:pt idx="9">
                  <c:v>4.55E-4</c:v>
                </c:pt>
                <c:pt idx="10">
                  <c:v>4.55E-4</c:v>
                </c:pt>
                <c:pt idx="11">
                  <c:v>4.55E-4</c:v>
                </c:pt>
                <c:pt idx="12">
                  <c:v>4.55E-4</c:v>
                </c:pt>
                <c:pt idx="13">
                  <c:v>4.55E-4</c:v>
                </c:pt>
                <c:pt idx="14">
                  <c:v>4.55E-4</c:v>
                </c:pt>
                <c:pt idx="15">
                  <c:v>4.55E-4</c:v>
                </c:pt>
                <c:pt idx="16">
                  <c:v>4.55E-4</c:v>
                </c:pt>
                <c:pt idx="17">
                  <c:v>4.55E-4</c:v>
                </c:pt>
                <c:pt idx="18">
                  <c:v>4.55E-4</c:v>
                </c:pt>
                <c:pt idx="19">
                  <c:v>4.55E-4</c:v>
                </c:pt>
                <c:pt idx="20">
                  <c:v>4.55E-4</c:v>
                </c:pt>
                <c:pt idx="21">
                  <c:v>4.55E-4</c:v>
                </c:pt>
                <c:pt idx="22">
                  <c:v>4.55E-4</c:v>
                </c:pt>
                <c:pt idx="23">
                  <c:v>4.55E-4</c:v>
                </c:pt>
                <c:pt idx="24">
                  <c:v>4.55E-4</c:v>
                </c:pt>
                <c:pt idx="25">
                  <c:v>4.55E-4</c:v>
                </c:pt>
                <c:pt idx="26">
                  <c:v>4.55E-4</c:v>
                </c:pt>
                <c:pt idx="27">
                  <c:v>4.55E-4</c:v>
                </c:pt>
                <c:pt idx="28">
                  <c:v>4.55E-4</c:v>
                </c:pt>
                <c:pt idx="29">
                  <c:v>4.55E-4</c:v>
                </c:pt>
                <c:pt idx="30">
                  <c:v>4.55E-4</c:v>
                </c:pt>
                <c:pt idx="31">
                  <c:v>4.55E-4</c:v>
                </c:pt>
                <c:pt idx="32">
                  <c:v>4.55E-4</c:v>
                </c:pt>
                <c:pt idx="33">
                  <c:v>4.55E-4</c:v>
                </c:pt>
                <c:pt idx="34">
                  <c:v>4.55E-4</c:v>
                </c:pt>
                <c:pt idx="35">
                  <c:v>4.55E-4</c:v>
                </c:pt>
                <c:pt idx="36">
                  <c:v>4.55E-4</c:v>
                </c:pt>
                <c:pt idx="37">
                  <c:v>4.55E-4</c:v>
                </c:pt>
                <c:pt idx="38">
                  <c:v>4.55E-4</c:v>
                </c:pt>
                <c:pt idx="39">
                  <c:v>4.55E-4</c:v>
                </c:pt>
                <c:pt idx="40">
                  <c:v>4.55E-4</c:v>
                </c:pt>
                <c:pt idx="41">
                  <c:v>4.55E-4</c:v>
                </c:pt>
                <c:pt idx="42">
                  <c:v>4.55E-4</c:v>
                </c:pt>
                <c:pt idx="43">
                  <c:v>4.55E-4</c:v>
                </c:pt>
                <c:pt idx="44">
                  <c:v>4.55E-4</c:v>
                </c:pt>
                <c:pt idx="45">
                  <c:v>4.55E-4</c:v>
                </c:pt>
                <c:pt idx="46">
                  <c:v>4.55E-4</c:v>
                </c:pt>
                <c:pt idx="47">
                  <c:v>4.55E-4</c:v>
                </c:pt>
                <c:pt idx="48">
                  <c:v>4.55E-4</c:v>
                </c:pt>
                <c:pt idx="49">
                  <c:v>4.55E-4</c:v>
                </c:pt>
                <c:pt idx="50">
                  <c:v>4.55E-4</c:v>
                </c:pt>
                <c:pt idx="51">
                  <c:v>4.55E-4</c:v>
                </c:pt>
                <c:pt idx="52">
                  <c:v>4.55E-4</c:v>
                </c:pt>
                <c:pt idx="53">
                  <c:v>4.55E-4</c:v>
                </c:pt>
                <c:pt idx="54">
                  <c:v>9.1E-4</c:v>
                </c:pt>
                <c:pt idx="55">
                  <c:v>9.1E-4</c:v>
                </c:pt>
                <c:pt idx="56">
                  <c:v>9.1E-4</c:v>
                </c:pt>
                <c:pt idx="57">
                  <c:v>9.1E-4</c:v>
                </c:pt>
                <c:pt idx="58">
                  <c:v>9.1E-4</c:v>
                </c:pt>
                <c:pt idx="59">
                  <c:v>9.1E-4</c:v>
                </c:pt>
                <c:pt idx="60">
                  <c:v>9.1E-4</c:v>
                </c:pt>
                <c:pt idx="61">
                  <c:v>9.1E-4</c:v>
                </c:pt>
                <c:pt idx="62">
                  <c:v>9.1E-4</c:v>
                </c:pt>
                <c:pt idx="63">
                  <c:v>9.1E-4</c:v>
                </c:pt>
                <c:pt idx="64">
                  <c:v>9.1E-4</c:v>
                </c:pt>
                <c:pt idx="65">
                  <c:v>9.1E-4</c:v>
                </c:pt>
                <c:pt idx="66">
                  <c:v>9.1E-4</c:v>
                </c:pt>
                <c:pt idx="67">
                  <c:v>9.1E-4</c:v>
                </c:pt>
                <c:pt idx="68">
                  <c:v>9.1E-4</c:v>
                </c:pt>
                <c:pt idx="69">
                  <c:v>9.1E-4</c:v>
                </c:pt>
                <c:pt idx="70">
                  <c:v>9.1E-4</c:v>
                </c:pt>
                <c:pt idx="71">
                  <c:v>9.1E-4</c:v>
                </c:pt>
                <c:pt idx="72">
                  <c:v>9.1E-4</c:v>
                </c:pt>
                <c:pt idx="73">
                  <c:v>9.1E-4</c:v>
                </c:pt>
                <c:pt idx="74">
                  <c:v>9.1E-4</c:v>
                </c:pt>
                <c:pt idx="75">
                  <c:v>9.1E-4</c:v>
                </c:pt>
                <c:pt idx="76">
                  <c:v>9.1E-4</c:v>
                </c:pt>
                <c:pt idx="77">
                  <c:v>9.1E-4</c:v>
                </c:pt>
                <c:pt idx="78">
                  <c:v>9.1E-4</c:v>
                </c:pt>
                <c:pt idx="79">
                  <c:v>9.1E-4</c:v>
                </c:pt>
                <c:pt idx="80">
                  <c:v>9.1E-4</c:v>
                </c:pt>
                <c:pt idx="81">
                  <c:v>9.1E-4</c:v>
                </c:pt>
                <c:pt idx="82">
                  <c:v>9.1E-4</c:v>
                </c:pt>
                <c:pt idx="83">
                  <c:v>9.1E-4</c:v>
                </c:pt>
                <c:pt idx="84">
                  <c:v>9.1E-4</c:v>
                </c:pt>
                <c:pt idx="85">
                  <c:v>9.1E-4</c:v>
                </c:pt>
                <c:pt idx="86">
                  <c:v>9.1E-4</c:v>
                </c:pt>
                <c:pt idx="87">
                  <c:v>9.1E-4</c:v>
                </c:pt>
                <c:pt idx="88">
                  <c:v>9.1E-4</c:v>
                </c:pt>
                <c:pt idx="89">
                  <c:v>9.1E-4</c:v>
                </c:pt>
                <c:pt idx="90">
                  <c:v>9.1E-4</c:v>
                </c:pt>
                <c:pt idx="91">
                  <c:v>9.1E-4</c:v>
                </c:pt>
                <c:pt idx="92">
                  <c:v>9.1E-4</c:v>
                </c:pt>
                <c:pt idx="93">
                  <c:v>9.1E-4</c:v>
                </c:pt>
                <c:pt idx="94">
                  <c:v>9.1E-4</c:v>
                </c:pt>
                <c:pt idx="95">
                  <c:v>9.1E-4</c:v>
                </c:pt>
                <c:pt idx="96">
                  <c:v>9.1E-4</c:v>
                </c:pt>
                <c:pt idx="97">
                  <c:v>9.1E-4</c:v>
                </c:pt>
                <c:pt idx="98">
                  <c:v>9.1E-4</c:v>
                </c:pt>
                <c:pt idx="99">
                  <c:v>9.1E-4</c:v>
                </c:pt>
                <c:pt idx="100">
                  <c:v>9.1E-4</c:v>
                </c:pt>
                <c:pt idx="101">
                  <c:v>9.1E-4</c:v>
                </c:pt>
                <c:pt idx="102">
                  <c:v>9.1E-4</c:v>
                </c:pt>
                <c:pt idx="103">
                  <c:v>9.1E-4</c:v>
                </c:pt>
                <c:pt idx="104">
                  <c:v>9.1E-4</c:v>
                </c:pt>
                <c:pt idx="105">
                  <c:v>9.1E-4</c:v>
                </c:pt>
                <c:pt idx="106">
                  <c:v>9.1E-4</c:v>
                </c:pt>
                <c:pt idx="107">
                  <c:v>9.1E-4</c:v>
                </c:pt>
                <c:pt idx="108">
                  <c:v>9.1E-4</c:v>
                </c:pt>
                <c:pt idx="109">
                  <c:v>9.1E-4</c:v>
                </c:pt>
                <c:pt idx="110">
                  <c:v>9.1E-4</c:v>
                </c:pt>
                <c:pt idx="111">
                  <c:v>9.1E-4</c:v>
                </c:pt>
                <c:pt idx="112">
                  <c:v>9.1E-4</c:v>
                </c:pt>
                <c:pt idx="113">
                  <c:v>9.1E-4</c:v>
                </c:pt>
                <c:pt idx="114">
                  <c:v>9.1E-4</c:v>
                </c:pt>
                <c:pt idx="115">
                  <c:v>9.1E-4</c:v>
                </c:pt>
                <c:pt idx="116">
                  <c:v>9.1E-4</c:v>
                </c:pt>
                <c:pt idx="117">
                  <c:v>9.1E-4</c:v>
                </c:pt>
                <c:pt idx="118">
                  <c:v>9.1E-4</c:v>
                </c:pt>
                <c:pt idx="119">
                  <c:v>9.1E-4</c:v>
                </c:pt>
                <c:pt idx="120">
                  <c:v>9.1E-4</c:v>
                </c:pt>
                <c:pt idx="121">
                  <c:v>9.1E-4</c:v>
                </c:pt>
                <c:pt idx="122">
                  <c:v>9.1E-4</c:v>
                </c:pt>
                <c:pt idx="123">
                  <c:v>9.1E-4</c:v>
                </c:pt>
                <c:pt idx="124">
                  <c:v>9.1E-4</c:v>
                </c:pt>
                <c:pt idx="125">
                  <c:v>9.1E-4</c:v>
                </c:pt>
                <c:pt idx="126">
                  <c:v>9.1E-4</c:v>
                </c:pt>
                <c:pt idx="127">
                  <c:v>9.1E-4</c:v>
                </c:pt>
                <c:pt idx="128">
                  <c:v>9.1E-4</c:v>
                </c:pt>
                <c:pt idx="129">
                  <c:v>9.1E-4</c:v>
                </c:pt>
                <c:pt idx="130">
                  <c:v>9.1E-4</c:v>
                </c:pt>
                <c:pt idx="131">
                  <c:v>9.1E-4</c:v>
                </c:pt>
                <c:pt idx="132">
                  <c:v>9.1E-4</c:v>
                </c:pt>
                <c:pt idx="133">
                  <c:v>9.1E-4</c:v>
                </c:pt>
                <c:pt idx="134">
                  <c:v>9.1E-4</c:v>
                </c:pt>
                <c:pt idx="135">
                  <c:v>9.1E-4</c:v>
                </c:pt>
                <c:pt idx="136">
                  <c:v>9.1E-4</c:v>
                </c:pt>
                <c:pt idx="137">
                  <c:v>9.1E-4</c:v>
                </c:pt>
                <c:pt idx="138">
                  <c:v>9.1E-4</c:v>
                </c:pt>
                <c:pt idx="139">
                  <c:v>9.1E-4</c:v>
                </c:pt>
                <c:pt idx="140">
                  <c:v>9.1E-4</c:v>
                </c:pt>
                <c:pt idx="141" formatCode="General">
                  <c:v>1.364877E-3</c:v>
                </c:pt>
                <c:pt idx="142" formatCode="General">
                  <c:v>1.364877E-3</c:v>
                </c:pt>
                <c:pt idx="143" formatCode="General">
                  <c:v>1.364877E-3</c:v>
                </c:pt>
                <c:pt idx="144" formatCode="General">
                  <c:v>1.364877E-3</c:v>
                </c:pt>
                <c:pt idx="145" formatCode="General">
                  <c:v>1.364877E-3</c:v>
                </c:pt>
                <c:pt idx="146" formatCode="General">
                  <c:v>1.364877E-3</c:v>
                </c:pt>
                <c:pt idx="147" formatCode="General">
                  <c:v>1.364877E-3</c:v>
                </c:pt>
                <c:pt idx="148" formatCode="General">
                  <c:v>1.364877E-3</c:v>
                </c:pt>
                <c:pt idx="149" formatCode="General">
                  <c:v>1.364877E-3</c:v>
                </c:pt>
                <c:pt idx="150" formatCode="General">
                  <c:v>1.364877E-3</c:v>
                </c:pt>
                <c:pt idx="151" formatCode="General">
                  <c:v>1.364877E-3</c:v>
                </c:pt>
                <c:pt idx="152" formatCode="General">
                  <c:v>1.364877E-3</c:v>
                </c:pt>
                <c:pt idx="153" formatCode="General">
                  <c:v>1.364877E-3</c:v>
                </c:pt>
                <c:pt idx="154" formatCode="General">
                  <c:v>1.364877E-3</c:v>
                </c:pt>
                <c:pt idx="155" formatCode="General">
                  <c:v>1.364877E-3</c:v>
                </c:pt>
                <c:pt idx="156" formatCode="General">
                  <c:v>1.364877E-3</c:v>
                </c:pt>
                <c:pt idx="157" formatCode="General">
                  <c:v>1.364877E-3</c:v>
                </c:pt>
                <c:pt idx="158" formatCode="General">
                  <c:v>1.364877E-3</c:v>
                </c:pt>
                <c:pt idx="159" formatCode="General">
                  <c:v>1.364877E-3</c:v>
                </c:pt>
                <c:pt idx="160" formatCode="General">
                  <c:v>1.364877E-3</c:v>
                </c:pt>
                <c:pt idx="161" formatCode="General">
                  <c:v>1.364877E-3</c:v>
                </c:pt>
                <c:pt idx="162" formatCode="General">
                  <c:v>1.364877E-3</c:v>
                </c:pt>
                <c:pt idx="163" formatCode="General">
                  <c:v>1.364877E-3</c:v>
                </c:pt>
                <c:pt idx="164" formatCode="General">
                  <c:v>1.364877E-3</c:v>
                </c:pt>
                <c:pt idx="165" formatCode="General">
                  <c:v>1.364877E-3</c:v>
                </c:pt>
                <c:pt idx="166" formatCode="General">
                  <c:v>1.364877E-3</c:v>
                </c:pt>
                <c:pt idx="167" formatCode="General">
                  <c:v>1.364877E-3</c:v>
                </c:pt>
                <c:pt idx="168" formatCode="General">
                  <c:v>1.364877E-3</c:v>
                </c:pt>
                <c:pt idx="169" formatCode="General">
                  <c:v>1.364877E-3</c:v>
                </c:pt>
                <c:pt idx="170" formatCode="General">
                  <c:v>1.364877E-3</c:v>
                </c:pt>
                <c:pt idx="171" formatCode="General">
                  <c:v>1.364877E-3</c:v>
                </c:pt>
                <c:pt idx="172" formatCode="General">
                  <c:v>1.364877E-3</c:v>
                </c:pt>
                <c:pt idx="173" formatCode="General">
                  <c:v>1.364877E-3</c:v>
                </c:pt>
                <c:pt idx="174" formatCode="General">
                  <c:v>1.364877E-3</c:v>
                </c:pt>
                <c:pt idx="175" formatCode="General">
                  <c:v>1.364877E-3</c:v>
                </c:pt>
                <c:pt idx="176" formatCode="General">
                  <c:v>1.364877E-3</c:v>
                </c:pt>
                <c:pt idx="177" formatCode="General">
                  <c:v>1.364877E-3</c:v>
                </c:pt>
                <c:pt idx="178" formatCode="General">
                  <c:v>1.364877E-3</c:v>
                </c:pt>
                <c:pt idx="179" formatCode="General">
                  <c:v>1.364877E-3</c:v>
                </c:pt>
                <c:pt idx="180" formatCode="General">
                  <c:v>1.364877E-3</c:v>
                </c:pt>
                <c:pt idx="181" formatCode="General">
                  <c:v>1.364877E-3</c:v>
                </c:pt>
                <c:pt idx="182" formatCode="General">
                  <c:v>1.364877E-3</c:v>
                </c:pt>
                <c:pt idx="183" formatCode="General">
                  <c:v>1.364877E-3</c:v>
                </c:pt>
                <c:pt idx="184" formatCode="General">
                  <c:v>1.364877E-3</c:v>
                </c:pt>
                <c:pt idx="185" formatCode="General">
                  <c:v>1.36612E-3</c:v>
                </c:pt>
                <c:pt idx="186" formatCode="General">
                  <c:v>1.36612E-3</c:v>
                </c:pt>
                <c:pt idx="187" formatCode="General">
                  <c:v>1.36612E-3</c:v>
                </c:pt>
                <c:pt idx="188" formatCode="General">
                  <c:v>1.3667429999999999E-3</c:v>
                </c:pt>
                <c:pt idx="189" formatCode="General">
                  <c:v>1.367989E-3</c:v>
                </c:pt>
                <c:pt idx="190" formatCode="General">
                  <c:v>1.367989E-3</c:v>
                </c:pt>
                <c:pt idx="191" formatCode="General">
                  <c:v>1.367989E-3</c:v>
                </c:pt>
                <c:pt idx="192" formatCode="General">
                  <c:v>1.367989E-3</c:v>
                </c:pt>
                <c:pt idx="193" formatCode="General">
                  <c:v>1.367989E-3</c:v>
                </c:pt>
                <c:pt idx="194" formatCode="General">
                  <c:v>1.367989E-3</c:v>
                </c:pt>
                <c:pt idx="195" formatCode="General">
                  <c:v>1.367989E-3</c:v>
                </c:pt>
                <c:pt idx="196" formatCode="General">
                  <c:v>1.367989E-3</c:v>
                </c:pt>
                <c:pt idx="197" formatCode="General">
                  <c:v>1.367989E-3</c:v>
                </c:pt>
                <c:pt idx="198" formatCode="General">
                  <c:v>1.367989E-3</c:v>
                </c:pt>
                <c:pt idx="199" formatCode="General">
                  <c:v>1.367989E-3</c:v>
                </c:pt>
                <c:pt idx="200" formatCode="General">
                  <c:v>1.367989E-3</c:v>
                </c:pt>
                <c:pt idx="201" formatCode="General">
                  <c:v>1.367989E-3</c:v>
                </c:pt>
                <c:pt idx="202" formatCode="General">
                  <c:v>1.367989E-3</c:v>
                </c:pt>
                <c:pt idx="203" formatCode="General">
                  <c:v>1.3686130000000001E-3</c:v>
                </c:pt>
                <c:pt idx="204" formatCode="General">
                  <c:v>1.3686130000000001E-3</c:v>
                </c:pt>
                <c:pt idx="205" formatCode="General">
                  <c:v>1.3686130000000001E-3</c:v>
                </c:pt>
                <c:pt idx="206" formatCode="General">
                  <c:v>2.2810220000000002E-3</c:v>
                </c:pt>
                <c:pt idx="207" formatCode="General">
                  <c:v>2.282063E-3</c:v>
                </c:pt>
                <c:pt idx="208" formatCode="General">
                  <c:v>2.282063E-3</c:v>
                </c:pt>
                <c:pt idx="209" formatCode="General">
                  <c:v>2.7384760000000001E-3</c:v>
                </c:pt>
                <c:pt idx="210" formatCode="General">
                  <c:v>3.651301E-3</c:v>
                </c:pt>
                <c:pt idx="211" formatCode="General">
                  <c:v>3.651301E-3</c:v>
                </c:pt>
                <c:pt idx="212" formatCode="General">
                  <c:v>3.651301E-3</c:v>
                </c:pt>
                <c:pt idx="213" formatCode="General">
                  <c:v>3.651301E-3</c:v>
                </c:pt>
                <c:pt idx="214" formatCode="General">
                  <c:v>3.651301E-3</c:v>
                </c:pt>
                <c:pt idx="215" formatCode="General">
                  <c:v>3.6546370000000001E-3</c:v>
                </c:pt>
                <c:pt idx="216" formatCode="General">
                  <c:v>3.6546370000000001E-3</c:v>
                </c:pt>
                <c:pt idx="217" formatCode="General">
                  <c:v>3.6546370000000001E-3</c:v>
                </c:pt>
                <c:pt idx="218" formatCode="General">
                  <c:v>3.6596519999999998E-3</c:v>
                </c:pt>
                <c:pt idx="219" formatCode="General">
                  <c:v>3.6596519999999998E-3</c:v>
                </c:pt>
                <c:pt idx="220" formatCode="General">
                  <c:v>3.6596519999999998E-3</c:v>
                </c:pt>
                <c:pt idx="221" formatCode="General">
                  <c:v>3.6596519999999998E-3</c:v>
                </c:pt>
                <c:pt idx="222" formatCode="General">
                  <c:v>3.6596519999999998E-3</c:v>
                </c:pt>
                <c:pt idx="223" formatCode="General">
                  <c:v>3.6596519999999998E-3</c:v>
                </c:pt>
                <c:pt idx="224" formatCode="General">
                  <c:v>4.1171089999999999E-3</c:v>
                </c:pt>
                <c:pt idx="225" formatCode="General">
                  <c:v>4.1171089999999999E-3</c:v>
                </c:pt>
                <c:pt idx="226" formatCode="General">
                  <c:v>4.1171089999999999E-3</c:v>
                </c:pt>
                <c:pt idx="227" formatCode="General">
                  <c:v>4.1171089999999999E-3</c:v>
                </c:pt>
                <c:pt idx="228" formatCode="General">
                  <c:v>4.5745650000000001E-3</c:v>
                </c:pt>
                <c:pt idx="229" formatCode="General">
                  <c:v>4.5745650000000001E-3</c:v>
                </c:pt>
                <c:pt idx="230" formatCode="General">
                  <c:v>4.5745650000000001E-3</c:v>
                </c:pt>
                <c:pt idx="231" formatCode="General">
                  <c:v>4.5745650000000001E-3</c:v>
                </c:pt>
                <c:pt idx="232" formatCode="General">
                  <c:v>4.5745650000000001E-3</c:v>
                </c:pt>
                <c:pt idx="233" formatCode="General">
                  <c:v>4.5745650000000001E-3</c:v>
                </c:pt>
                <c:pt idx="234" formatCode="General">
                  <c:v>4.5745650000000001E-3</c:v>
                </c:pt>
                <c:pt idx="235" formatCode="General">
                  <c:v>4.5745650000000001E-3</c:v>
                </c:pt>
                <c:pt idx="236" formatCode="General">
                  <c:v>5.4919909999999999E-3</c:v>
                </c:pt>
                <c:pt idx="237" formatCode="General">
                  <c:v>5.4919909999999999E-3</c:v>
                </c:pt>
                <c:pt idx="238" formatCode="General">
                  <c:v>5.4919909999999999E-3</c:v>
                </c:pt>
                <c:pt idx="239" formatCode="General">
                  <c:v>6.8649890000000002E-3</c:v>
                </c:pt>
                <c:pt idx="240" formatCode="General">
                  <c:v>6.8681319999999999E-3</c:v>
                </c:pt>
                <c:pt idx="241" formatCode="General">
                  <c:v>6.8712779999999998E-3</c:v>
                </c:pt>
                <c:pt idx="242" formatCode="General">
                  <c:v>6.8712779999999998E-3</c:v>
                </c:pt>
                <c:pt idx="243" formatCode="General">
                  <c:v>6.8712779999999998E-3</c:v>
                </c:pt>
                <c:pt idx="244" formatCode="General">
                  <c:v>6.8712779999999998E-3</c:v>
                </c:pt>
                <c:pt idx="245" formatCode="General">
                  <c:v>6.8712779999999998E-3</c:v>
                </c:pt>
                <c:pt idx="246" formatCode="General">
                  <c:v>6.8744269999999998E-3</c:v>
                </c:pt>
                <c:pt idx="247" formatCode="General">
                  <c:v>6.8744269999999998E-3</c:v>
                </c:pt>
                <c:pt idx="248" formatCode="General">
                  <c:v>6.8744269999999998E-3</c:v>
                </c:pt>
                <c:pt idx="249" formatCode="General">
                  <c:v>6.8744269999999998E-3</c:v>
                </c:pt>
                <c:pt idx="250" formatCode="General">
                  <c:v>6.8744269999999998E-3</c:v>
                </c:pt>
                <c:pt idx="251" formatCode="General">
                  <c:v>6.8744269999999998E-3</c:v>
                </c:pt>
                <c:pt idx="252" formatCode="General">
                  <c:v>6.8744269999999998E-3</c:v>
                </c:pt>
                <c:pt idx="253" formatCode="General">
                  <c:v>6.877579E-3</c:v>
                </c:pt>
                <c:pt idx="254" formatCode="General">
                  <c:v>6.877579E-3</c:v>
                </c:pt>
                <c:pt idx="255" formatCode="General">
                  <c:v>6.8870520000000003E-3</c:v>
                </c:pt>
                <c:pt idx="256" formatCode="General">
                  <c:v>6.8902160000000002E-3</c:v>
                </c:pt>
                <c:pt idx="257" formatCode="General">
                  <c:v>7.3495640000000003E-3</c:v>
                </c:pt>
                <c:pt idx="258" formatCode="General">
                  <c:v>7.3495640000000003E-3</c:v>
                </c:pt>
                <c:pt idx="259" formatCode="General">
                  <c:v>7.3495640000000003E-3</c:v>
                </c:pt>
                <c:pt idx="260" formatCode="General">
                  <c:v>7.352941E-3</c:v>
                </c:pt>
                <c:pt idx="261" formatCode="General">
                  <c:v>7.8160920000000002E-3</c:v>
                </c:pt>
                <c:pt idx="262" formatCode="General">
                  <c:v>8.2834789999999998E-3</c:v>
                </c:pt>
                <c:pt idx="263" formatCode="General">
                  <c:v>8.2872929999999994E-3</c:v>
                </c:pt>
                <c:pt idx="264" formatCode="General">
                  <c:v>8.2872929999999994E-3</c:v>
                </c:pt>
                <c:pt idx="265" formatCode="General">
                  <c:v>8.2911100000000008E-3</c:v>
                </c:pt>
                <c:pt idx="266" formatCode="General">
                  <c:v>8.2949310000000002E-3</c:v>
                </c:pt>
                <c:pt idx="267" formatCode="General">
                  <c:v>8.7557599999999996E-3</c:v>
                </c:pt>
                <c:pt idx="268" formatCode="General">
                  <c:v>8.7557599999999996E-3</c:v>
                </c:pt>
                <c:pt idx="269" formatCode="General">
                  <c:v>8.7557599999999996E-3</c:v>
                </c:pt>
                <c:pt idx="270" formatCode="General">
                  <c:v>8.7597969999999997E-3</c:v>
                </c:pt>
                <c:pt idx="271" formatCode="General">
                  <c:v>8.7759819999999999E-3</c:v>
                </c:pt>
                <c:pt idx="272" formatCode="General">
                  <c:v>8.7759819999999999E-3</c:v>
                </c:pt>
                <c:pt idx="273" formatCode="General">
                  <c:v>8.7759819999999999E-3</c:v>
                </c:pt>
                <c:pt idx="274" formatCode="General">
                  <c:v>9.2378749999999996E-3</c:v>
                </c:pt>
                <c:pt idx="275" formatCode="General">
                  <c:v>9.2378749999999996E-3</c:v>
                </c:pt>
                <c:pt idx="276" formatCode="General">
                  <c:v>1.0628466E-2</c:v>
                </c:pt>
                <c:pt idx="277" formatCode="General">
                  <c:v>1.1090572999999999E-2</c:v>
                </c:pt>
                <c:pt idx="278" formatCode="General">
                  <c:v>1.10957E-2</c:v>
                </c:pt>
                <c:pt idx="279" formatCode="General">
                  <c:v>1.1100832999999999E-2</c:v>
                </c:pt>
                <c:pt idx="280" formatCode="General">
                  <c:v>1.1100832999999999E-2</c:v>
                </c:pt>
                <c:pt idx="281" formatCode="General">
                  <c:v>1.1563367E-2</c:v>
                </c:pt>
                <c:pt idx="282" formatCode="General">
                  <c:v>1.2031467000000001E-2</c:v>
                </c:pt>
                <c:pt idx="283" formatCode="General">
                  <c:v>1.2956964E-2</c:v>
                </c:pt>
                <c:pt idx="284" formatCode="General">
                  <c:v>1.3432145E-2</c:v>
                </c:pt>
                <c:pt idx="285" formatCode="General">
                  <c:v>1.3444599E-2</c:v>
                </c:pt>
                <c:pt idx="286" formatCode="General">
                  <c:v>1.3908205999999999E-2</c:v>
                </c:pt>
                <c:pt idx="287" formatCode="General">
                  <c:v>1.4371813000000001E-2</c:v>
                </c:pt>
                <c:pt idx="288" formatCode="General">
                  <c:v>1.4378479E-2</c:v>
                </c:pt>
                <c:pt idx="289" formatCode="General">
                  <c:v>1.4391829E-2</c:v>
                </c:pt>
                <c:pt idx="290" formatCode="General">
                  <c:v>1.4391829E-2</c:v>
                </c:pt>
                <c:pt idx="291" formatCode="General">
                  <c:v>1.4856082E-2</c:v>
                </c:pt>
                <c:pt idx="292" formatCode="General">
                  <c:v>1.6720855E-2</c:v>
                </c:pt>
                <c:pt idx="293" formatCode="General">
                  <c:v>1.6720855E-2</c:v>
                </c:pt>
                <c:pt idx="294" formatCode="General">
                  <c:v>1.6751978000000001E-2</c:v>
                </c:pt>
                <c:pt idx="295" formatCode="General">
                  <c:v>1.6751978000000001E-2</c:v>
                </c:pt>
                <c:pt idx="296" formatCode="General">
                  <c:v>1.6751978000000001E-2</c:v>
                </c:pt>
                <c:pt idx="297" formatCode="General">
                  <c:v>1.7225325999999999E-2</c:v>
                </c:pt>
                <c:pt idx="298" formatCode="General">
                  <c:v>1.7225325999999999E-2</c:v>
                </c:pt>
                <c:pt idx="299" formatCode="General">
                  <c:v>1.7715617999999999E-2</c:v>
                </c:pt>
                <c:pt idx="300" formatCode="General">
                  <c:v>1.8190299E-2</c:v>
                </c:pt>
                <c:pt idx="301" formatCode="General">
                  <c:v>1.8198787000000001E-2</c:v>
                </c:pt>
                <c:pt idx="302" formatCode="General">
                  <c:v>1.8198787000000001E-2</c:v>
                </c:pt>
                <c:pt idx="303" formatCode="General">
                  <c:v>1.8682858E-2</c:v>
                </c:pt>
                <c:pt idx="304" formatCode="General">
                  <c:v>1.8691589000000002E-2</c:v>
                </c:pt>
                <c:pt idx="305" formatCode="General">
                  <c:v>1.9626167999999999E-2</c:v>
                </c:pt>
                <c:pt idx="306" formatCode="General">
                  <c:v>2.0560748E-2</c:v>
                </c:pt>
                <c:pt idx="307" formatCode="General">
                  <c:v>2.0560748E-2</c:v>
                </c:pt>
                <c:pt idx="308" formatCode="General">
                  <c:v>2.0570359999999999E-2</c:v>
                </c:pt>
                <c:pt idx="309" formatCode="General">
                  <c:v>2.1037868000000001E-2</c:v>
                </c:pt>
                <c:pt idx="310" formatCode="General">
                  <c:v>2.1972885000000001E-2</c:v>
                </c:pt>
                <c:pt idx="311" formatCode="General">
                  <c:v>2.2014051999999999E-2</c:v>
                </c:pt>
                <c:pt idx="312" formatCode="General">
                  <c:v>2.2024367E-2</c:v>
                </c:pt>
                <c:pt idx="313" formatCode="General">
                  <c:v>2.2492971E-2</c:v>
                </c:pt>
                <c:pt idx="314" formatCode="General">
                  <c:v>2.2524636000000001E-2</c:v>
                </c:pt>
                <c:pt idx="315" formatCode="General">
                  <c:v>2.4424611999999998E-2</c:v>
                </c:pt>
                <c:pt idx="316" formatCode="General">
                  <c:v>2.4424611999999998E-2</c:v>
                </c:pt>
                <c:pt idx="317" formatCode="General">
                  <c:v>2.4424611999999998E-2</c:v>
                </c:pt>
                <c:pt idx="318" formatCode="General">
                  <c:v>2.4894316999999999E-2</c:v>
                </c:pt>
                <c:pt idx="319" formatCode="General">
                  <c:v>2.4906015E-2</c:v>
                </c:pt>
                <c:pt idx="320" formatCode="General">
                  <c:v>2.6328161999999999E-2</c:v>
                </c:pt>
                <c:pt idx="321" formatCode="General">
                  <c:v>2.6798307E-2</c:v>
                </c:pt>
                <c:pt idx="322" formatCode="General">
                  <c:v>2.7268453000000002E-2</c:v>
                </c:pt>
                <c:pt idx="323" formatCode="General">
                  <c:v>2.7268453000000002E-2</c:v>
                </c:pt>
                <c:pt idx="324" formatCode="General">
                  <c:v>2.8261893999999999E-2</c:v>
                </c:pt>
                <c:pt idx="325" formatCode="General">
                  <c:v>2.8773585000000001E-2</c:v>
                </c:pt>
                <c:pt idx="326" formatCode="General">
                  <c:v>2.8773585000000001E-2</c:v>
                </c:pt>
                <c:pt idx="327" formatCode="General">
                  <c:v>2.8787164000000001E-2</c:v>
                </c:pt>
                <c:pt idx="328" formatCode="General">
                  <c:v>2.8787164000000001E-2</c:v>
                </c:pt>
                <c:pt idx="329" formatCode="General">
                  <c:v>2.9259084000000001E-2</c:v>
                </c:pt>
                <c:pt idx="330" formatCode="General">
                  <c:v>2.9259084000000001E-2</c:v>
                </c:pt>
                <c:pt idx="331" formatCode="General">
                  <c:v>2.9259084000000001E-2</c:v>
                </c:pt>
                <c:pt idx="332" formatCode="General">
                  <c:v>3.1176193000000001E-2</c:v>
                </c:pt>
                <c:pt idx="333" formatCode="General">
                  <c:v>3.1648559E-2</c:v>
                </c:pt>
                <c:pt idx="334" formatCode="General">
                  <c:v>3.1663516000000003E-2</c:v>
                </c:pt>
                <c:pt idx="335" formatCode="General">
                  <c:v>3.3128254000000003E-2</c:v>
                </c:pt>
                <c:pt idx="336" formatCode="General">
                  <c:v>3.4074775000000002E-2</c:v>
                </c:pt>
                <c:pt idx="337" formatCode="General">
                  <c:v>3.4107058000000003E-2</c:v>
                </c:pt>
                <c:pt idx="338" formatCode="General">
                  <c:v>3.4139402999999999E-2</c:v>
                </c:pt>
                <c:pt idx="339" formatCode="General">
                  <c:v>3.4171807999999998E-2</c:v>
                </c:pt>
                <c:pt idx="340" formatCode="General">
                  <c:v>3.4646416999999999E-2</c:v>
                </c:pt>
                <c:pt idx="341" formatCode="General">
                  <c:v>3.5171103000000002E-2</c:v>
                </c:pt>
                <c:pt idx="342" formatCode="General">
                  <c:v>3.5171103000000002E-2</c:v>
                </c:pt>
                <c:pt idx="343" formatCode="General">
                  <c:v>3.5171103000000002E-2</c:v>
                </c:pt>
                <c:pt idx="344" formatCode="General">
                  <c:v>3.5171103000000002E-2</c:v>
                </c:pt>
                <c:pt idx="345" formatCode="General">
                  <c:v>3.7072242999999998E-2</c:v>
                </c:pt>
                <c:pt idx="346" formatCode="General">
                  <c:v>3.8589804999999998E-2</c:v>
                </c:pt>
                <c:pt idx="347" formatCode="General">
                  <c:v>3.8681948000000001E-2</c:v>
                </c:pt>
                <c:pt idx="348" formatCode="General">
                  <c:v>3.9159502999999998E-2</c:v>
                </c:pt>
                <c:pt idx="349" formatCode="General">
                  <c:v>3.9215686E-2</c:v>
                </c:pt>
                <c:pt idx="350" formatCode="General">
                  <c:v>3.9215686E-2</c:v>
                </c:pt>
                <c:pt idx="351" formatCode="General">
                  <c:v>3.9290848000000003E-2</c:v>
                </c:pt>
                <c:pt idx="352" formatCode="General">
                  <c:v>3.9309683999999998E-2</c:v>
                </c:pt>
                <c:pt idx="353" formatCode="General">
                  <c:v>4.0404040000000002E-2</c:v>
                </c:pt>
                <c:pt idx="354" formatCode="General">
                  <c:v>4.0423484000000003E-2</c:v>
                </c:pt>
                <c:pt idx="355" formatCode="General">
                  <c:v>4.1023166E-2</c:v>
                </c:pt>
                <c:pt idx="356" formatCode="General">
                  <c:v>4.2471042000000001E-2</c:v>
                </c:pt>
                <c:pt idx="357" formatCode="General">
                  <c:v>4.2471042000000001E-2</c:v>
                </c:pt>
                <c:pt idx="358" formatCode="General">
                  <c:v>4.3457267000000001E-2</c:v>
                </c:pt>
                <c:pt idx="359" formatCode="General">
                  <c:v>4.4465926000000003E-2</c:v>
                </c:pt>
                <c:pt idx="360" formatCode="General">
                  <c:v>4.5432576000000002E-2</c:v>
                </c:pt>
                <c:pt idx="361" formatCode="General">
                  <c:v>4.5454544999999999E-2</c:v>
                </c:pt>
                <c:pt idx="362" formatCode="General">
                  <c:v>4.6950629000000001E-2</c:v>
                </c:pt>
                <c:pt idx="363" formatCode="General">
                  <c:v>4.6950629000000001E-2</c:v>
                </c:pt>
                <c:pt idx="364" formatCode="General">
                  <c:v>4.6950629000000001E-2</c:v>
                </c:pt>
                <c:pt idx="365" formatCode="General">
                  <c:v>4.7041707000000002E-2</c:v>
                </c:pt>
                <c:pt idx="366" formatCode="General">
                  <c:v>4.7110248E-2</c:v>
                </c:pt>
                <c:pt idx="367" formatCode="General">
                  <c:v>4.9538611000000003E-2</c:v>
                </c:pt>
                <c:pt idx="368" formatCode="General">
                  <c:v>5.1992225000000003E-2</c:v>
                </c:pt>
                <c:pt idx="369" formatCode="General">
                  <c:v>5.2068126999999999E-2</c:v>
                </c:pt>
                <c:pt idx="370" formatCode="General">
                  <c:v>5.3554040999999997E-2</c:v>
                </c:pt>
                <c:pt idx="371" formatCode="General">
                  <c:v>5.3554040999999997E-2</c:v>
                </c:pt>
                <c:pt idx="372" formatCode="General">
                  <c:v>5.5582643000000001E-2</c:v>
                </c:pt>
                <c:pt idx="373" formatCode="General">
                  <c:v>5.6097560999999997E-2</c:v>
                </c:pt>
                <c:pt idx="374" formatCode="General">
                  <c:v>5.9541240000000002E-2</c:v>
                </c:pt>
                <c:pt idx="375" formatCode="General">
                  <c:v>6.0087934000000003E-2</c:v>
                </c:pt>
                <c:pt idx="376" formatCode="General">
                  <c:v>6.3049853000000003E-2</c:v>
                </c:pt>
                <c:pt idx="377" formatCode="General">
                  <c:v>6.3142437999999995E-2</c:v>
                </c:pt>
                <c:pt idx="378" formatCode="General">
                  <c:v>6.3297350000000002E-2</c:v>
                </c:pt>
                <c:pt idx="379" formatCode="General">
                  <c:v>6.3819342000000001E-2</c:v>
                </c:pt>
                <c:pt idx="380" formatCode="General">
                  <c:v>6.4896755E-2</c:v>
                </c:pt>
                <c:pt idx="381" formatCode="General">
                  <c:v>6.4928677000000004E-2</c:v>
                </c:pt>
                <c:pt idx="382" formatCode="General">
                  <c:v>6.5549531999999994E-2</c:v>
                </c:pt>
                <c:pt idx="383" formatCode="General">
                  <c:v>6.6633761E-2</c:v>
                </c:pt>
                <c:pt idx="384" formatCode="General">
                  <c:v>6.6666666999999999E-2</c:v>
                </c:pt>
                <c:pt idx="385" formatCode="General">
                  <c:v>6.6765579000000005E-2</c:v>
                </c:pt>
                <c:pt idx="386" formatCode="General">
                  <c:v>6.8777832999999997E-2</c:v>
                </c:pt>
                <c:pt idx="387" formatCode="General">
                  <c:v>7.0297029999999996E-2</c:v>
                </c:pt>
                <c:pt idx="388" formatCode="General">
                  <c:v>7.0297029999999996E-2</c:v>
                </c:pt>
                <c:pt idx="389" formatCode="General">
                  <c:v>7.0967742E-2</c:v>
                </c:pt>
                <c:pt idx="390" formatCode="General">
                  <c:v>7.2492552000000002E-2</c:v>
                </c:pt>
                <c:pt idx="391" formatCode="General">
                  <c:v>7.2989076E-2</c:v>
                </c:pt>
                <c:pt idx="392" formatCode="General">
                  <c:v>7.3025334999999997E-2</c:v>
                </c:pt>
                <c:pt idx="393" formatCode="General">
                  <c:v>7.4589755999999993E-2</c:v>
                </c:pt>
                <c:pt idx="394" formatCode="General">
                  <c:v>7.5124378000000006E-2</c:v>
                </c:pt>
                <c:pt idx="395" formatCode="General">
                  <c:v>7.5697211E-2</c:v>
                </c:pt>
                <c:pt idx="396" formatCode="General">
                  <c:v>7.6884673000000001E-2</c:v>
                </c:pt>
                <c:pt idx="397" formatCode="General">
                  <c:v>7.7499999999999999E-2</c:v>
                </c:pt>
                <c:pt idx="398" formatCode="General">
                  <c:v>7.9039520000000002E-2</c:v>
                </c:pt>
                <c:pt idx="399" formatCode="General">
                  <c:v>8.1622433999999994E-2</c:v>
                </c:pt>
                <c:pt idx="400" formatCode="General">
                  <c:v>8.2246739999999999E-2</c:v>
                </c:pt>
                <c:pt idx="401" formatCode="General">
                  <c:v>8.3793276E-2</c:v>
                </c:pt>
                <c:pt idx="402" formatCode="General">
                  <c:v>8.4337349000000006E-2</c:v>
                </c:pt>
                <c:pt idx="403" formatCode="General">
                  <c:v>8.6388749000000001E-2</c:v>
                </c:pt>
                <c:pt idx="404" formatCode="General">
                  <c:v>8.7895529999999999E-2</c:v>
                </c:pt>
                <c:pt idx="405" formatCode="General">
                  <c:v>8.8620342000000005E-2</c:v>
                </c:pt>
                <c:pt idx="406" formatCode="General">
                  <c:v>9.0221774000000005E-2</c:v>
                </c:pt>
                <c:pt idx="407" formatCode="General">
                  <c:v>9.0863200000000005E-2</c:v>
                </c:pt>
                <c:pt idx="408" formatCode="General">
                  <c:v>9.1367996000000007E-2</c:v>
                </c:pt>
                <c:pt idx="409" formatCode="General">
                  <c:v>9.1414141000000004E-2</c:v>
                </c:pt>
                <c:pt idx="410" formatCode="General">
                  <c:v>9.3986862000000004E-2</c:v>
                </c:pt>
                <c:pt idx="411" formatCode="General">
                  <c:v>9.4635627999999999E-2</c:v>
                </c:pt>
                <c:pt idx="412" formatCode="General">
                  <c:v>9.4827586000000005E-2</c:v>
                </c:pt>
                <c:pt idx="413" formatCode="General">
                  <c:v>9.5334686000000002E-2</c:v>
                </c:pt>
                <c:pt idx="414" formatCode="General">
                  <c:v>9.6593797999999995E-2</c:v>
                </c:pt>
                <c:pt idx="415" formatCode="General">
                  <c:v>9.7151577000000003E-2</c:v>
                </c:pt>
                <c:pt idx="416" formatCode="General">
                  <c:v>9.8419173999999998E-2</c:v>
                </c:pt>
                <c:pt idx="417" formatCode="General">
                  <c:v>0.101278772</c:v>
                </c:pt>
                <c:pt idx="418" formatCode="General">
                  <c:v>0.10291858700000001</c:v>
                </c:pt>
                <c:pt idx="419" formatCode="General">
                  <c:v>0.103696099</c:v>
                </c:pt>
                <c:pt idx="420" formatCode="General">
                  <c:v>0.10472279299999999</c:v>
                </c:pt>
                <c:pt idx="421" formatCode="General">
                  <c:v>0.106372045</c:v>
                </c:pt>
                <c:pt idx="422" formatCode="General">
                  <c:v>0.10710607599999999</c:v>
                </c:pt>
                <c:pt idx="423" formatCode="General">
                  <c:v>0.107787519</c:v>
                </c:pt>
                <c:pt idx="424" formatCode="General">
                  <c:v>0.10880829</c:v>
                </c:pt>
                <c:pt idx="425" formatCode="General">
                  <c:v>0.109090909</c:v>
                </c:pt>
                <c:pt idx="426" formatCode="General">
                  <c:v>0.111746362</c:v>
                </c:pt>
                <c:pt idx="427" formatCode="General">
                  <c:v>0.113020833</c:v>
                </c:pt>
                <c:pt idx="428" formatCode="General">
                  <c:v>0.11476264999999999</c:v>
                </c:pt>
                <c:pt idx="429" formatCode="General">
                  <c:v>0.115062762</c:v>
                </c:pt>
                <c:pt idx="430" formatCode="General">
                  <c:v>0.11582809199999999</c:v>
                </c:pt>
                <c:pt idx="431" formatCode="General">
                  <c:v>0.116965227</c:v>
                </c:pt>
                <c:pt idx="432" formatCode="General">
                  <c:v>0.118733509</c:v>
                </c:pt>
                <c:pt idx="433" formatCode="General">
                  <c:v>0.12129237299999999</c:v>
                </c:pt>
                <c:pt idx="434" formatCode="General">
                  <c:v>0.121485411</c:v>
                </c:pt>
                <c:pt idx="435" formatCode="General">
                  <c:v>0.124401914</c:v>
                </c:pt>
                <c:pt idx="436" formatCode="General">
                  <c:v>0.125</c:v>
                </c:pt>
                <c:pt idx="437" formatCode="General">
                  <c:v>0.128205128</c:v>
                </c:pt>
                <c:pt idx="438" formatCode="General">
                  <c:v>0.131480492</c:v>
                </c:pt>
                <c:pt idx="439" formatCode="General">
                  <c:v>0.13290460900000001</c:v>
                </c:pt>
                <c:pt idx="440" formatCode="General">
                  <c:v>0.135656836</c:v>
                </c:pt>
                <c:pt idx="441" formatCode="General">
                  <c:v>0.13683071899999999</c:v>
                </c:pt>
                <c:pt idx="442" formatCode="General">
                  <c:v>0.13821138199999999</c:v>
                </c:pt>
                <c:pt idx="443" formatCode="General">
                  <c:v>0.14091403699999999</c:v>
                </c:pt>
                <c:pt idx="444" formatCode="General">
                  <c:v>0.143091207</c:v>
                </c:pt>
                <c:pt idx="445" formatCode="General">
                  <c:v>0.14816839800000001</c:v>
                </c:pt>
                <c:pt idx="446" formatCode="General">
                  <c:v>0.151067323</c:v>
                </c:pt>
                <c:pt idx="447" formatCode="General">
                  <c:v>0.15211422299999999</c:v>
                </c:pt>
                <c:pt idx="448" formatCode="General">
                  <c:v>0.15439560399999999</c:v>
                </c:pt>
                <c:pt idx="449" formatCode="General">
                  <c:v>0.15673289200000001</c:v>
                </c:pt>
                <c:pt idx="450" formatCode="General">
                  <c:v>0.159845133</c:v>
                </c:pt>
                <c:pt idx="451" formatCode="General">
                  <c:v>0.162236988</c:v>
                </c:pt>
                <c:pt idx="452" formatCode="General">
                  <c:v>0.16805324499999999</c:v>
                </c:pt>
                <c:pt idx="453" formatCode="General">
                  <c:v>0.17037861900000001</c:v>
                </c:pt>
                <c:pt idx="454" formatCode="General">
                  <c:v>0.17456776399999999</c:v>
                </c:pt>
                <c:pt idx="455" formatCode="General">
                  <c:v>0.17673378100000001</c:v>
                </c:pt>
                <c:pt idx="456" formatCode="General">
                  <c:v>0.17937219700000001</c:v>
                </c:pt>
                <c:pt idx="457" formatCode="General">
                  <c:v>0.18013467999999999</c:v>
                </c:pt>
                <c:pt idx="458" formatCode="General">
                  <c:v>0.18524774799999999</c:v>
                </c:pt>
                <c:pt idx="459" formatCode="General">
                  <c:v>0.18623024799999999</c:v>
                </c:pt>
                <c:pt idx="460" formatCode="General">
                  <c:v>0.18980169999999999</c:v>
                </c:pt>
                <c:pt idx="461" formatCode="General">
                  <c:v>0.19058423099999999</c:v>
                </c:pt>
                <c:pt idx="462" formatCode="General">
                  <c:v>0.200113701</c:v>
                </c:pt>
                <c:pt idx="463" formatCode="General">
                  <c:v>0.203080434</c:v>
                </c:pt>
                <c:pt idx="464" formatCode="General">
                  <c:v>0.20742857100000001</c:v>
                </c:pt>
                <c:pt idx="465" formatCode="General">
                  <c:v>0.211791643</c:v>
                </c:pt>
                <c:pt idx="466" formatCode="General">
                  <c:v>0.21379310300000001</c:v>
                </c:pt>
                <c:pt idx="467" formatCode="General">
                  <c:v>0.21568627500000001</c:v>
                </c:pt>
                <c:pt idx="468" formatCode="General">
                  <c:v>0.21939953800000001</c:v>
                </c:pt>
                <c:pt idx="469" formatCode="General">
                  <c:v>0.22061378100000001</c:v>
                </c:pt>
                <c:pt idx="470" formatCode="General">
                  <c:v>0.22590011600000001</c:v>
                </c:pt>
                <c:pt idx="471" formatCode="General">
                  <c:v>0.228887595</c:v>
                </c:pt>
                <c:pt idx="472" formatCode="General">
                  <c:v>0.23099415200000001</c:v>
                </c:pt>
                <c:pt idx="473" formatCode="General">
                  <c:v>0.23370522599999999</c:v>
                </c:pt>
                <c:pt idx="474" formatCode="General">
                  <c:v>0.23809523799999999</c:v>
                </c:pt>
                <c:pt idx="475" formatCode="General">
                  <c:v>0.24042427799999999</c:v>
                </c:pt>
                <c:pt idx="476" formatCode="General">
                  <c:v>0.24380165300000001</c:v>
                </c:pt>
                <c:pt idx="477" formatCode="General">
                  <c:v>0.24689165199999999</c:v>
                </c:pt>
                <c:pt idx="478" formatCode="General">
                  <c:v>0.249404762</c:v>
                </c:pt>
                <c:pt idx="479" formatCode="General">
                  <c:v>0.25403466800000002</c:v>
                </c:pt>
                <c:pt idx="480" formatCode="General">
                  <c:v>0.25719424499999999</c:v>
                </c:pt>
                <c:pt idx="481" formatCode="General">
                  <c:v>0.26201923100000002</c:v>
                </c:pt>
                <c:pt idx="482" formatCode="General">
                  <c:v>0.263379435</c:v>
                </c:pt>
                <c:pt idx="483" formatCode="General">
                  <c:v>0.266104756</c:v>
                </c:pt>
                <c:pt idx="484" formatCode="General">
                  <c:v>0.26987951799999998</c:v>
                </c:pt>
                <c:pt idx="485" formatCode="General">
                  <c:v>0.27234299499999998</c:v>
                </c:pt>
                <c:pt idx="486" formatCode="General">
                  <c:v>0.27565270200000003</c:v>
                </c:pt>
                <c:pt idx="487" formatCode="General">
                  <c:v>0.281957187</c:v>
                </c:pt>
                <c:pt idx="488" formatCode="General">
                  <c:v>0.28667894399999999</c:v>
                </c:pt>
                <c:pt idx="489" formatCode="General">
                  <c:v>0.288793103</c:v>
                </c:pt>
                <c:pt idx="490" formatCode="General">
                  <c:v>0.29313543600000003</c:v>
                </c:pt>
                <c:pt idx="491" formatCode="General">
                  <c:v>0.29696218200000002</c:v>
                </c:pt>
                <c:pt idx="492" formatCode="General">
                  <c:v>0.30174563599999998</c:v>
                </c:pt>
                <c:pt idx="493" formatCode="General">
                  <c:v>0.307451472</c:v>
                </c:pt>
                <c:pt idx="494" formatCode="General">
                  <c:v>0.31281407</c:v>
                </c:pt>
                <c:pt idx="495" formatCode="General">
                  <c:v>0.31565656600000003</c:v>
                </c:pt>
                <c:pt idx="496" formatCode="General">
                  <c:v>0.31898734200000001</c:v>
                </c:pt>
                <c:pt idx="497" formatCode="General">
                  <c:v>0.321700508</c:v>
                </c:pt>
                <c:pt idx="498" formatCode="General">
                  <c:v>0.32590706600000002</c:v>
                </c:pt>
                <c:pt idx="499" formatCode="General">
                  <c:v>0.33440308099999999</c:v>
                </c:pt>
                <c:pt idx="500" formatCode="General">
                  <c:v>0.33933162</c:v>
                </c:pt>
                <c:pt idx="501" formatCode="General">
                  <c:v>0.34476067300000002</c:v>
                </c:pt>
                <c:pt idx="502" formatCode="General">
                  <c:v>0.34802333099999999</c:v>
                </c:pt>
                <c:pt idx="503" formatCode="General">
                  <c:v>0.34980494099999998</c:v>
                </c:pt>
                <c:pt idx="504" formatCode="General">
                  <c:v>0.35271064699999999</c:v>
                </c:pt>
                <c:pt idx="505" formatCode="General">
                  <c:v>0.354289456</c:v>
                </c:pt>
                <c:pt idx="506" formatCode="General">
                  <c:v>0.35761154899999997</c:v>
                </c:pt>
                <c:pt idx="507" formatCode="General">
                  <c:v>0.36447368400000002</c:v>
                </c:pt>
                <c:pt idx="508" formatCode="General">
                  <c:v>0.37409121000000001</c:v>
                </c:pt>
                <c:pt idx="509" formatCode="General">
                  <c:v>0.37905897900000002</c:v>
                </c:pt>
                <c:pt idx="510" formatCode="General">
                  <c:v>0.38364361699999999</c:v>
                </c:pt>
                <c:pt idx="511" formatCode="General">
                  <c:v>0.38985313799999999</c:v>
                </c:pt>
                <c:pt idx="512" formatCode="General">
                  <c:v>0.39516129</c:v>
                </c:pt>
                <c:pt idx="513" formatCode="General">
                  <c:v>0.40283400800000002</c:v>
                </c:pt>
                <c:pt idx="514" formatCode="General">
                  <c:v>0.40976933500000001</c:v>
                </c:pt>
                <c:pt idx="515" formatCode="General">
                  <c:v>0.41485013599999998</c:v>
                </c:pt>
                <c:pt idx="516" formatCode="General">
                  <c:v>0.42144808700000003</c:v>
                </c:pt>
                <c:pt idx="517" formatCode="General">
                  <c:v>0.42621825699999999</c:v>
                </c:pt>
                <c:pt idx="518" formatCode="General">
                  <c:v>0.43103448300000002</c:v>
                </c:pt>
                <c:pt idx="519" formatCode="General">
                  <c:v>0.43598615899999998</c:v>
                </c:pt>
                <c:pt idx="520" formatCode="General">
                  <c:v>0.44933612899999997</c:v>
                </c:pt>
                <c:pt idx="521" formatCode="General">
                  <c:v>0.45294943799999998</c:v>
                </c:pt>
                <c:pt idx="522" formatCode="General">
                  <c:v>0.46094299799999999</c:v>
                </c:pt>
                <c:pt idx="523" formatCode="General">
                  <c:v>0.46468926599999999</c:v>
                </c:pt>
                <c:pt idx="524" formatCode="General">
                  <c:v>0.469879518</c:v>
                </c:pt>
                <c:pt idx="525" formatCode="General">
                  <c:v>0.477548111</c:v>
                </c:pt>
                <c:pt idx="526" formatCode="General">
                  <c:v>0.48315412200000002</c:v>
                </c:pt>
                <c:pt idx="527" formatCode="General">
                  <c:v>0.48740100800000002</c:v>
                </c:pt>
                <c:pt idx="528" formatCode="General">
                  <c:v>0.49312092699999999</c:v>
                </c:pt>
                <c:pt idx="529" formatCode="General">
                  <c:v>0.49891225500000003</c:v>
                </c:pt>
                <c:pt idx="530" formatCode="General">
                  <c:v>0.505478451</c:v>
                </c:pt>
                <c:pt idx="531" formatCode="General">
                  <c:v>0.51024890199999995</c:v>
                </c:pt>
                <c:pt idx="532" formatCode="General">
                  <c:v>0.51615271699999998</c:v>
                </c:pt>
                <c:pt idx="533" formatCode="General">
                  <c:v>0.52736686399999999</c:v>
                </c:pt>
                <c:pt idx="534" formatCode="General">
                  <c:v>0.53417533399999995</c:v>
                </c:pt>
                <c:pt idx="535" formatCode="General">
                  <c:v>0.54253731299999997</c:v>
                </c:pt>
                <c:pt idx="536" formatCode="General">
                  <c:v>0.548242334</c:v>
                </c:pt>
                <c:pt idx="537" formatCode="General">
                  <c:v>0.55330330299999997</c:v>
                </c:pt>
                <c:pt idx="538" formatCode="General">
                  <c:v>0.56024096400000001</c:v>
                </c:pt>
                <c:pt idx="539" formatCode="General">
                  <c:v>0.56980273100000001</c:v>
                </c:pt>
                <c:pt idx="540" formatCode="General">
                  <c:v>0.57578065499999997</c:v>
                </c:pt>
                <c:pt idx="541" formatCode="General">
                  <c:v>0.59094397499999995</c:v>
                </c:pt>
                <c:pt idx="542" formatCode="General">
                  <c:v>0.59861325099999996</c:v>
                </c:pt>
                <c:pt idx="543" formatCode="General">
                  <c:v>0.60418280400000002</c:v>
                </c:pt>
                <c:pt idx="544" formatCode="General">
                  <c:v>0.60947205000000004</c:v>
                </c:pt>
                <c:pt idx="545" formatCode="General">
                  <c:v>0.61574434899999997</c:v>
                </c:pt>
                <c:pt idx="546" formatCode="General">
                  <c:v>0.62441314599999997</c:v>
                </c:pt>
                <c:pt idx="547" formatCode="General">
                  <c:v>0.63464566899999997</c:v>
                </c:pt>
                <c:pt idx="548" formatCode="General">
                  <c:v>0.642405063</c:v>
                </c:pt>
                <c:pt idx="549" formatCode="General">
                  <c:v>0.65027755700000001</c:v>
                </c:pt>
                <c:pt idx="550" formatCode="General">
                  <c:v>0.65238095200000001</c:v>
                </c:pt>
                <c:pt idx="551" formatCode="General">
                  <c:v>0.66347687399999999</c:v>
                </c:pt>
                <c:pt idx="552" formatCode="General">
                  <c:v>0.67284447999999997</c:v>
                </c:pt>
                <c:pt idx="553" formatCode="General">
                  <c:v>0.67935222699999998</c:v>
                </c:pt>
                <c:pt idx="554" formatCode="General">
                  <c:v>0.69306122400000003</c:v>
                </c:pt>
                <c:pt idx="555" formatCode="General">
                  <c:v>0.70254724700000004</c:v>
                </c:pt>
                <c:pt idx="556" formatCode="General">
                  <c:v>0.71039604000000001</c:v>
                </c:pt>
                <c:pt idx="557" formatCode="General">
                  <c:v>0.71641790999999999</c:v>
                </c:pt>
                <c:pt idx="558" formatCode="General">
                  <c:v>0.72236076500000002</c:v>
                </c:pt>
                <c:pt idx="559" formatCode="General">
                  <c:v>0.73054393299999998</c:v>
                </c:pt>
                <c:pt idx="560" formatCode="General">
                  <c:v>0.74767146500000004</c:v>
                </c:pt>
                <c:pt idx="561" formatCode="General">
                  <c:v>0.75638841599999995</c:v>
                </c:pt>
                <c:pt idx="562" formatCode="General">
                  <c:v>0.76817793000000001</c:v>
                </c:pt>
                <c:pt idx="563" formatCode="General">
                  <c:v>0.77844827599999999</c:v>
                </c:pt>
                <c:pt idx="564" formatCode="General">
                  <c:v>0.78583765100000003</c:v>
                </c:pt>
                <c:pt idx="565" formatCode="General">
                  <c:v>0.79877515300000002</c:v>
                </c:pt>
                <c:pt idx="566" formatCode="General">
                  <c:v>0.80667838300000005</c:v>
                </c:pt>
                <c:pt idx="567" formatCode="General">
                  <c:v>0.81826241099999997</c:v>
                </c:pt>
                <c:pt idx="568" formatCode="General">
                  <c:v>0.83050847500000002</c:v>
                </c:pt>
                <c:pt idx="569" formatCode="General">
                  <c:v>0.84035874399999999</c:v>
                </c:pt>
                <c:pt idx="570" formatCode="General">
                  <c:v>0.84761045999999995</c:v>
                </c:pt>
                <c:pt idx="571" formatCode="General">
                  <c:v>0.85390199600000005</c:v>
                </c:pt>
                <c:pt idx="572" formatCode="General">
                  <c:v>0.86247723099999996</c:v>
                </c:pt>
                <c:pt idx="573" formatCode="General">
                  <c:v>0.88235294099999995</c:v>
                </c:pt>
                <c:pt idx="574" formatCode="General">
                  <c:v>0.891966759</c:v>
                </c:pt>
                <c:pt idx="575" formatCode="General">
                  <c:v>0.90875232800000005</c:v>
                </c:pt>
                <c:pt idx="576" formatCode="General">
                  <c:v>0.92048643600000002</c:v>
                </c:pt>
                <c:pt idx="577" formatCode="General">
                  <c:v>0.93566698199999998</c:v>
                </c:pt>
                <c:pt idx="578" formatCode="General">
                  <c:v>0.94581749000000004</c:v>
                </c:pt>
                <c:pt idx="579" formatCode="General">
                  <c:v>0.95502392300000005</c:v>
                </c:pt>
                <c:pt idx="580" formatCode="General">
                  <c:v>0.967307692</c:v>
                </c:pt>
                <c:pt idx="581" formatCode="General">
                  <c:v>0.98933074700000001</c:v>
                </c:pt>
                <c:pt idx="582" formatCode="General">
                  <c:v>1.0009746589999999</c:v>
                </c:pt>
                <c:pt idx="583" formatCode="General">
                  <c:v>1.016748768</c:v>
                </c:pt>
                <c:pt idx="584" formatCode="General">
                  <c:v>1.0296735910000001</c:v>
                </c:pt>
                <c:pt idx="585" formatCode="General">
                  <c:v>1.0367793240000001</c:v>
                </c:pt>
                <c:pt idx="586" formatCode="General">
                  <c:v>1.055888224</c:v>
                </c:pt>
                <c:pt idx="587" formatCode="General">
                  <c:v>1.083588175</c:v>
                </c:pt>
                <c:pt idx="588" formatCode="General">
                  <c:v>1.106185567</c:v>
                </c:pt>
                <c:pt idx="589" formatCode="General">
                  <c:v>1.125</c:v>
                </c:pt>
                <c:pt idx="590" formatCode="General">
                  <c:v>1.137172775</c:v>
                </c:pt>
                <c:pt idx="591" formatCode="General">
                  <c:v>1.1531150999999999</c:v>
                </c:pt>
                <c:pt idx="592" formatCode="General">
                  <c:v>1.1666666670000001</c:v>
                </c:pt>
                <c:pt idx="593" formatCode="General">
                  <c:v>1.1734042549999999</c:v>
                </c:pt>
                <c:pt idx="594" formatCode="General">
                  <c:v>1.1891025639999999</c:v>
                </c:pt>
                <c:pt idx="595" formatCode="General">
                  <c:v>1.2047413789999999</c:v>
                </c:pt>
                <c:pt idx="596" formatCode="General">
                  <c:v>1.2223427330000001</c:v>
                </c:pt>
                <c:pt idx="597" formatCode="General">
                  <c:v>1.233115468</c:v>
                </c:pt>
                <c:pt idx="598" formatCode="General">
                  <c:v>1.254385965</c:v>
                </c:pt>
                <c:pt idx="599" formatCode="General">
                  <c:v>1.2654185019999999</c:v>
                </c:pt>
                <c:pt idx="600" formatCode="General">
                  <c:v>1.280177187</c:v>
                </c:pt>
                <c:pt idx="601" formatCode="General">
                  <c:v>1.295758929</c:v>
                </c:pt>
                <c:pt idx="602" formatCode="General">
                  <c:v>1.3190529879999999</c:v>
                </c:pt>
                <c:pt idx="603" formatCode="General">
                  <c:v>1.3352272730000001</c:v>
                </c:pt>
                <c:pt idx="604" formatCode="General">
                  <c:v>1.358533792</c:v>
                </c:pt>
                <c:pt idx="605" formatCode="General">
                  <c:v>1.3789107759999999</c:v>
                </c:pt>
                <c:pt idx="606" formatCode="General">
                  <c:v>1.384704519</c:v>
                </c:pt>
                <c:pt idx="607" formatCode="General">
                  <c:v>1.3925667829999999</c:v>
                </c:pt>
                <c:pt idx="608" formatCode="General">
                  <c:v>1.425233645</c:v>
                </c:pt>
                <c:pt idx="609" formatCode="General">
                  <c:v>1.4482352940000001</c:v>
                </c:pt>
                <c:pt idx="610" formatCode="General">
                  <c:v>1.473871734</c:v>
                </c:pt>
                <c:pt idx="611" formatCode="General">
                  <c:v>1.4904306220000001</c:v>
                </c:pt>
                <c:pt idx="612" formatCode="General">
                  <c:v>1.512665862</c:v>
                </c:pt>
                <c:pt idx="613" formatCode="General">
                  <c:v>1.5316301699999999</c:v>
                </c:pt>
                <c:pt idx="614" formatCode="General">
                  <c:v>1.5434516519999999</c:v>
                </c:pt>
                <c:pt idx="615" formatCode="General">
                  <c:v>1.5675340769999999</c:v>
                </c:pt>
                <c:pt idx="616" formatCode="General">
                  <c:v>1.5912500000000001</c:v>
                </c:pt>
                <c:pt idx="617" formatCode="General">
                  <c:v>1.60476788</c:v>
                </c:pt>
                <c:pt idx="618" formatCode="General">
                  <c:v>1.6219974720000001</c:v>
                </c:pt>
                <c:pt idx="619" formatCode="General">
                  <c:v>1.656812339</c:v>
                </c:pt>
                <c:pt idx="620" formatCode="General">
                  <c:v>1.664092664</c:v>
                </c:pt>
                <c:pt idx="621" formatCode="General">
                  <c:v>1.6857142860000001</c:v>
                </c:pt>
                <c:pt idx="622" formatCode="General">
                  <c:v>1.7081151830000001</c:v>
                </c:pt>
                <c:pt idx="623" formatCode="General">
                  <c:v>1.7450199200000001</c:v>
                </c:pt>
                <c:pt idx="624" formatCode="General">
                  <c:v>1.7636849130000001</c:v>
                </c:pt>
                <c:pt idx="625" formatCode="General">
                  <c:v>1.8018995929999999</c:v>
                </c:pt>
                <c:pt idx="626" formatCode="General">
                  <c:v>1.8303693569999999</c:v>
                </c:pt>
                <c:pt idx="627" formatCode="General">
                  <c:v>1.8379120879999999</c:v>
                </c:pt>
                <c:pt idx="628" formatCode="General">
                  <c:v>1.855955679</c:v>
                </c:pt>
                <c:pt idx="629" formatCode="General">
                  <c:v>1.8784916199999999</c:v>
                </c:pt>
                <c:pt idx="630" formatCode="General">
                  <c:v>1.902816901</c:v>
                </c:pt>
                <c:pt idx="631" formatCode="General">
                  <c:v>1.922206506</c:v>
                </c:pt>
                <c:pt idx="632" formatCode="General">
                  <c:v>1.941678521</c:v>
                </c:pt>
                <c:pt idx="633" formatCode="General">
                  <c:v>1.98265896</c:v>
                </c:pt>
                <c:pt idx="634" formatCode="General">
                  <c:v>2.0160818709999999</c:v>
                </c:pt>
                <c:pt idx="635" formatCode="General">
                  <c:v>2.038291605</c:v>
                </c:pt>
                <c:pt idx="636" formatCode="General">
                  <c:v>2.0651851849999998</c:v>
                </c:pt>
                <c:pt idx="637" formatCode="General">
                  <c:v>2.109939759</c:v>
                </c:pt>
                <c:pt idx="638" formatCode="General">
                  <c:v>2.1240544629999998</c:v>
                </c:pt>
                <c:pt idx="639" formatCode="General">
                  <c:v>2.1493902440000001</c:v>
                </c:pt>
                <c:pt idx="640" formatCode="General">
                  <c:v>2.2130637640000002</c:v>
                </c:pt>
                <c:pt idx="641" formatCode="General">
                  <c:v>2.242519685</c:v>
                </c:pt>
                <c:pt idx="642" formatCode="General">
                  <c:v>2.2642405060000002</c:v>
                </c:pt>
                <c:pt idx="643" formatCode="General">
                  <c:v>2.2918660289999999</c:v>
                </c:pt>
                <c:pt idx="644" formatCode="General">
                  <c:v>2.3242375599999998</c:v>
                </c:pt>
                <c:pt idx="645" formatCode="General">
                  <c:v>2.341935484</c:v>
                </c:pt>
                <c:pt idx="646" formatCode="General">
                  <c:v>2.3882544860000001</c:v>
                </c:pt>
                <c:pt idx="647" formatCode="General">
                  <c:v>2.4177631580000001</c:v>
                </c:pt>
                <c:pt idx="648" formatCode="General">
                  <c:v>2.4387417220000001</c:v>
                </c:pt>
                <c:pt idx="649" formatCode="General">
                  <c:v>2.4815436239999999</c:v>
                </c:pt>
                <c:pt idx="650" formatCode="General">
                  <c:v>2.5255102040000001</c:v>
                </c:pt>
                <c:pt idx="651" formatCode="General">
                  <c:v>2.5574614069999999</c:v>
                </c:pt>
                <c:pt idx="652" formatCode="General">
                  <c:v>2.5847750870000001</c:v>
                </c:pt>
                <c:pt idx="653" formatCode="General">
                  <c:v>2.6234676010000002</c:v>
                </c:pt>
                <c:pt idx="654" formatCode="General">
                  <c:v>2.6660777389999999</c:v>
                </c:pt>
                <c:pt idx="655" formatCode="General">
                  <c:v>2.708928571</c:v>
                </c:pt>
                <c:pt idx="656" formatCode="General">
                  <c:v>2.757246377</c:v>
                </c:pt>
                <c:pt idx="657" formatCode="General">
                  <c:v>2.7948717950000002</c:v>
                </c:pt>
                <c:pt idx="658" formatCode="General">
                  <c:v>2.8357933580000001</c:v>
                </c:pt>
                <c:pt idx="659" formatCode="General">
                  <c:v>2.8838951310000001</c:v>
                </c:pt>
                <c:pt idx="660" formatCode="General">
                  <c:v>2.9316888049999998</c:v>
                </c:pt>
                <c:pt idx="661" formatCode="General">
                  <c:v>2.9961538459999999</c:v>
                </c:pt>
                <c:pt idx="662" formatCode="General">
                  <c:v>3.0407766989999998</c:v>
                </c:pt>
                <c:pt idx="663" formatCode="General">
                  <c:v>3.0764705879999998</c:v>
                </c:pt>
                <c:pt idx="664" formatCode="General">
                  <c:v>3.1354581669999999</c:v>
                </c:pt>
                <c:pt idx="665" formatCode="General">
                  <c:v>3.1878787879999999</c:v>
                </c:pt>
                <c:pt idx="666" formatCode="General">
                  <c:v>3.2265306119999999</c:v>
                </c:pt>
                <c:pt idx="667" formatCode="General">
                  <c:v>3.2540983610000001</c:v>
                </c:pt>
                <c:pt idx="668" formatCode="General">
                  <c:v>3.2845360819999998</c:v>
                </c:pt>
                <c:pt idx="669" formatCode="General">
                  <c:v>3.3480083860000001</c:v>
                </c:pt>
                <c:pt idx="670" formatCode="General">
                  <c:v>3.4004237289999999</c:v>
                </c:pt>
                <c:pt idx="671" formatCode="General">
                  <c:v>3.453961456</c:v>
                </c:pt>
                <c:pt idx="672" formatCode="General">
                  <c:v>3.5327510919999998</c:v>
                </c:pt>
                <c:pt idx="673" formatCode="General">
                  <c:v>3.5986696230000002</c:v>
                </c:pt>
                <c:pt idx="674" formatCode="General">
                  <c:v>3.6547085199999998</c:v>
                </c:pt>
                <c:pt idx="675" formatCode="General">
                  <c:v>3.6907449209999998</c:v>
                </c:pt>
                <c:pt idx="676" formatCode="General">
                  <c:v>3.7724137930000001</c:v>
                </c:pt>
                <c:pt idx="677" formatCode="General">
                  <c:v>3.8259860790000002</c:v>
                </c:pt>
                <c:pt idx="678" formatCode="General">
                  <c:v>3.8758782200000002</c:v>
                </c:pt>
                <c:pt idx="679" formatCode="General">
                  <c:v>3.8943661970000001</c:v>
                </c:pt>
                <c:pt idx="680" formatCode="General">
                  <c:v>3.9596199520000002</c:v>
                </c:pt>
                <c:pt idx="681" formatCode="General">
                  <c:v>4.0631067959999996</c:v>
                </c:pt>
                <c:pt idx="682" formatCode="General">
                  <c:v>4.1608910889999997</c:v>
                </c:pt>
                <c:pt idx="683" formatCode="General">
                  <c:v>4.2791878170000004</c:v>
                </c:pt>
                <c:pt idx="684" formatCode="General">
                  <c:v>4.3137755100000001</c:v>
                </c:pt>
                <c:pt idx="685" formatCode="General">
                  <c:v>4.3676092540000004</c:v>
                </c:pt>
                <c:pt idx="686" formatCode="General">
                  <c:v>4.4659685859999998</c:v>
                </c:pt>
                <c:pt idx="687" formatCode="General">
                  <c:v>4.599462366</c:v>
                </c:pt>
                <c:pt idx="688" formatCode="General">
                  <c:v>4.6548913040000004</c:v>
                </c:pt>
                <c:pt idx="689" formatCode="General">
                  <c:v>4.7534626040000001</c:v>
                </c:pt>
                <c:pt idx="690" formatCode="General">
                  <c:v>4.8156424580000001</c:v>
                </c:pt>
                <c:pt idx="691" formatCode="General">
                  <c:v>4.9259259259999997</c:v>
                </c:pt>
                <c:pt idx="692" formatCode="General">
                  <c:v>4.997118156</c:v>
                </c:pt>
                <c:pt idx="693" formatCode="General">
                  <c:v>5.0816326529999998</c:v>
                </c:pt>
                <c:pt idx="694" formatCode="General">
                  <c:v>5.1470588240000001</c:v>
                </c:pt>
                <c:pt idx="695" formatCode="General">
                  <c:v>5.2702702700000001</c:v>
                </c:pt>
                <c:pt idx="696" formatCode="General">
                  <c:v>5.2951807229999996</c:v>
                </c:pt>
                <c:pt idx="697" formatCode="General">
                  <c:v>5.4171779139999998</c:v>
                </c:pt>
                <c:pt idx="698" formatCode="General">
                  <c:v>5.4629629629999998</c:v>
                </c:pt>
                <c:pt idx="699" formatCode="General">
                  <c:v>5.5093167699999999</c:v>
                </c:pt>
                <c:pt idx="700" formatCode="General">
                  <c:v>5.5817610059999998</c:v>
                </c:pt>
                <c:pt idx="701" formatCode="General">
                  <c:v>5.7051282050000003</c:v>
                </c:pt>
                <c:pt idx="702" formatCode="General">
                  <c:v>5.7896440130000002</c:v>
                </c:pt>
                <c:pt idx="703" formatCode="General">
                  <c:v>5.9700996679999996</c:v>
                </c:pt>
                <c:pt idx="704" formatCode="General">
                  <c:v>6.0033222589999999</c:v>
                </c:pt>
                <c:pt idx="705" formatCode="General">
                  <c:v>6.050167224</c:v>
                </c:pt>
                <c:pt idx="706" formatCode="General">
                  <c:v>6.1216216220000002</c:v>
                </c:pt>
                <c:pt idx="707" formatCode="General">
                  <c:v>6.2724137930000001</c:v>
                </c:pt>
                <c:pt idx="708" formatCode="General">
                  <c:v>6.4175438600000003</c:v>
                </c:pt>
                <c:pt idx="709" formatCode="General">
                  <c:v>6.4770318019999999</c:v>
                </c:pt>
                <c:pt idx="710" formatCode="General">
                  <c:v>6.5480427050000003</c:v>
                </c:pt>
                <c:pt idx="711" formatCode="General">
                  <c:v>6.6775362319999996</c:v>
                </c:pt>
                <c:pt idx="712" formatCode="General">
                  <c:v>6.8014705879999999</c:v>
                </c:pt>
                <c:pt idx="713" formatCode="General">
                  <c:v>6.9179104479999998</c:v>
                </c:pt>
                <c:pt idx="714" formatCode="General">
                  <c:v>6.9588014979999997</c:v>
                </c:pt>
                <c:pt idx="715" formatCode="General">
                  <c:v>7.0226415089999996</c:v>
                </c:pt>
                <c:pt idx="716" formatCode="General">
                  <c:v>7.2403100780000003</c:v>
                </c:pt>
                <c:pt idx="717" formatCode="General">
                  <c:v>7.3294117649999997</c:v>
                </c:pt>
                <c:pt idx="718" formatCode="General">
                  <c:v>7.3818897640000003</c:v>
                </c:pt>
                <c:pt idx="719" formatCode="General">
                  <c:v>7.4780876489999999</c:v>
                </c:pt>
                <c:pt idx="720" formatCode="General">
                  <c:v>7.6382113819999997</c:v>
                </c:pt>
                <c:pt idx="721" formatCode="General">
                  <c:v>7.7172131149999998</c:v>
                </c:pt>
                <c:pt idx="722" formatCode="General">
                  <c:v>7.8057851239999998</c:v>
                </c:pt>
                <c:pt idx="723" formatCode="General">
                  <c:v>8.1551724140000008</c:v>
                </c:pt>
                <c:pt idx="724" formatCode="General">
                  <c:v>8.2251082249999996</c:v>
                </c:pt>
                <c:pt idx="725" formatCode="General">
                  <c:v>8.3333333330000006</c:v>
                </c:pt>
                <c:pt idx="726" formatCode="General">
                  <c:v>8.3421052630000005</c:v>
                </c:pt>
                <c:pt idx="727" formatCode="General">
                  <c:v>8.4292035399999996</c:v>
                </c:pt>
                <c:pt idx="728" formatCode="General">
                  <c:v>8.4933333330000007</c:v>
                </c:pt>
                <c:pt idx="729" formatCode="General">
                  <c:v>8.5535714289999998</c:v>
                </c:pt>
                <c:pt idx="730" formatCode="General">
                  <c:v>8.6396396400000004</c:v>
                </c:pt>
                <c:pt idx="731" formatCode="General">
                  <c:v>8.7671232880000005</c:v>
                </c:pt>
                <c:pt idx="732" formatCode="General">
                  <c:v>8.8709677419999995</c:v>
                </c:pt>
                <c:pt idx="733" formatCode="General">
                  <c:v>9.1421800950000005</c:v>
                </c:pt>
                <c:pt idx="734" formatCode="General">
                  <c:v>9.2488038279999998</c:v>
                </c:pt>
                <c:pt idx="735" formatCode="General">
                  <c:v>9.298076923</c:v>
                </c:pt>
                <c:pt idx="736" formatCode="General">
                  <c:v>9.3526570049999993</c:v>
                </c:pt>
                <c:pt idx="737" formatCode="General">
                  <c:v>9.47804878</c:v>
                </c:pt>
                <c:pt idx="738" formatCode="General">
                  <c:v>9.73</c:v>
                </c:pt>
                <c:pt idx="739" formatCode="General">
                  <c:v>9.9846153849999997</c:v>
                </c:pt>
                <c:pt idx="740" formatCode="General">
                  <c:v>10.05154639</c:v>
                </c:pt>
                <c:pt idx="741" formatCode="General">
                  <c:v>10.18229167</c:v>
                </c:pt>
                <c:pt idx="742" formatCode="General">
                  <c:v>10.3</c:v>
                </c:pt>
                <c:pt idx="743" formatCode="General">
                  <c:v>10.475935829999999</c:v>
                </c:pt>
                <c:pt idx="744" formatCode="General">
                  <c:v>10.70108696</c:v>
                </c:pt>
                <c:pt idx="745" formatCode="General">
                  <c:v>10.94444444</c:v>
                </c:pt>
                <c:pt idx="746" formatCode="General">
                  <c:v>11.274285709999999</c:v>
                </c:pt>
                <c:pt idx="747" formatCode="General">
                  <c:v>11.33908046</c:v>
                </c:pt>
                <c:pt idx="748" formatCode="General">
                  <c:v>11.5497076</c:v>
                </c:pt>
                <c:pt idx="749" formatCode="General">
                  <c:v>11.55555556</c:v>
                </c:pt>
                <c:pt idx="750" formatCode="General">
                  <c:v>11.83832335</c:v>
                </c:pt>
                <c:pt idx="751" formatCode="General">
                  <c:v>12.06707317</c:v>
                </c:pt>
                <c:pt idx="752" formatCode="General">
                  <c:v>12.085365850000001</c:v>
                </c:pt>
                <c:pt idx="753" formatCode="General">
                  <c:v>12.097560980000001</c:v>
                </c:pt>
                <c:pt idx="754" formatCode="General">
                  <c:v>12.20858896</c:v>
                </c:pt>
                <c:pt idx="755" formatCode="General">
                  <c:v>12.2962963</c:v>
                </c:pt>
                <c:pt idx="756" formatCode="General">
                  <c:v>12.302469139999999</c:v>
                </c:pt>
                <c:pt idx="757" formatCode="General">
                  <c:v>12.385093169999999</c:v>
                </c:pt>
                <c:pt idx="758" formatCode="General">
                  <c:v>12.7133758</c:v>
                </c:pt>
                <c:pt idx="759" formatCode="General">
                  <c:v>12.90967742</c:v>
                </c:pt>
                <c:pt idx="760" formatCode="General">
                  <c:v>13.11111111</c:v>
                </c:pt>
                <c:pt idx="761" formatCode="General">
                  <c:v>13.29139073</c:v>
                </c:pt>
                <c:pt idx="762" formatCode="General">
                  <c:v>13.393333330000001</c:v>
                </c:pt>
                <c:pt idx="763" formatCode="General">
                  <c:v>13.4966443</c:v>
                </c:pt>
                <c:pt idx="764" formatCode="General">
                  <c:v>13.60810811</c:v>
                </c:pt>
                <c:pt idx="765" formatCode="General">
                  <c:v>13.721088440000001</c:v>
                </c:pt>
                <c:pt idx="766" formatCode="General">
                  <c:v>13.748299319999999</c:v>
                </c:pt>
                <c:pt idx="767" formatCode="General">
                  <c:v>13.87671233</c:v>
                </c:pt>
                <c:pt idx="768" formatCode="General">
                  <c:v>14.274647890000001</c:v>
                </c:pt>
                <c:pt idx="769" formatCode="General">
                  <c:v>14.39716312</c:v>
                </c:pt>
                <c:pt idx="770" formatCode="General">
                  <c:v>14.60431655</c:v>
                </c:pt>
                <c:pt idx="771" formatCode="General">
                  <c:v>15.06666667</c:v>
                </c:pt>
                <c:pt idx="772" formatCode="General">
                  <c:v>15.54961832</c:v>
                </c:pt>
                <c:pt idx="773" formatCode="General">
                  <c:v>15.9140625</c:v>
                </c:pt>
                <c:pt idx="774" formatCode="General">
                  <c:v>15.9140625</c:v>
                </c:pt>
                <c:pt idx="775" formatCode="General">
                  <c:v>16.174603170000001</c:v>
                </c:pt>
                <c:pt idx="776" formatCode="General">
                  <c:v>16.44354839</c:v>
                </c:pt>
                <c:pt idx="777" formatCode="General">
                  <c:v>16.44354839</c:v>
                </c:pt>
                <c:pt idx="778" formatCode="General">
                  <c:v>16.451612900000001</c:v>
                </c:pt>
                <c:pt idx="779" formatCode="General">
                  <c:v>16.89256198</c:v>
                </c:pt>
                <c:pt idx="780" formatCode="General">
                  <c:v>16.90909091</c:v>
                </c:pt>
                <c:pt idx="781" formatCode="General">
                  <c:v>17.210084030000001</c:v>
                </c:pt>
                <c:pt idx="782" formatCode="General">
                  <c:v>17.22689076</c:v>
                </c:pt>
                <c:pt idx="783" formatCode="General">
                  <c:v>17.235294119999999</c:v>
                </c:pt>
                <c:pt idx="784" formatCode="General">
                  <c:v>17.243697480000002</c:v>
                </c:pt>
                <c:pt idx="785" formatCode="General">
                  <c:v>17.252100840000001</c:v>
                </c:pt>
                <c:pt idx="786" formatCode="General">
                  <c:v>17.2605042</c:v>
                </c:pt>
                <c:pt idx="787" formatCode="General">
                  <c:v>17.406779660000002</c:v>
                </c:pt>
                <c:pt idx="788" formatCode="General">
                  <c:v>17.415254239999999</c:v>
                </c:pt>
                <c:pt idx="789" formatCode="General">
                  <c:v>17.75</c:v>
                </c:pt>
                <c:pt idx="790" formatCode="General">
                  <c:v>17.758620690000001</c:v>
                </c:pt>
                <c:pt idx="791" formatCode="General">
                  <c:v>17.775862069999999</c:v>
                </c:pt>
                <c:pt idx="792" formatCode="General">
                  <c:v>18.12280702</c:v>
                </c:pt>
                <c:pt idx="793" formatCode="General">
                  <c:v>18.31858407</c:v>
                </c:pt>
                <c:pt idx="794" formatCode="General">
                  <c:v>18.34513274</c:v>
                </c:pt>
                <c:pt idx="795" formatCode="General">
                  <c:v>18.845454549999999</c:v>
                </c:pt>
                <c:pt idx="796" formatCode="General">
                  <c:v>19.03669725</c:v>
                </c:pt>
                <c:pt idx="797" formatCode="General">
                  <c:v>19.97115385</c:v>
                </c:pt>
                <c:pt idx="798" formatCode="General">
                  <c:v>19.97115385</c:v>
                </c:pt>
                <c:pt idx="799" formatCode="General">
                  <c:v>19.97115385</c:v>
                </c:pt>
                <c:pt idx="800" formatCode="General">
                  <c:v>20.39215686</c:v>
                </c:pt>
                <c:pt idx="801" formatCode="General">
                  <c:v>20.8</c:v>
                </c:pt>
                <c:pt idx="802" formatCode="General">
                  <c:v>21.244897959999999</c:v>
                </c:pt>
                <c:pt idx="803" formatCode="General">
                  <c:v>21.6875</c:v>
                </c:pt>
                <c:pt idx="804" formatCode="General">
                  <c:v>21.6875</c:v>
                </c:pt>
                <c:pt idx="805" formatCode="General">
                  <c:v>22.387096769999999</c:v>
                </c:pt>
                <c:pt idx="806" formatCode="General">
                  <c:v>22.630434780000002</c:v>
                </c:pt>
                <c:pt idx="807" formatCode="General">
                  <c:v>22.630434780000002</c:v>
                </c:pt>
                <c:pt idx="808" formatCode="General">
                  <c:v>22.641304349999999</c:v>
                </c:pt>
                <c:pt idx="809" formatCode="General">
                  <c:v>22.641304349999999</c:v>
                </c:pt>
                <c:pt idx="810" formatCode="General">
                  <c:v>22.663043479999999</c:v>
                </c:pt>
                <c:pt idx="811" formatCode="General">
                  <c:v>22.663043479999999</c:v>
                </c:pt>
                <c:pt idx="812" formatCode="General">
                  <c:v>22.663043479999999</c:v>
                </c:pt>
                <c:pt idx="813" formatCode="General">
                  <c:v>22.684782609999999</c:v>
                </c:pt>
                <c:pt idx="814" formatCode="General">
                  <c:v>22.945054949999999</c:v>
                </c:pt>
                <c:pt idx="815" formatCode="General">
                  <c:v>23.2</c:v>
                </c:pt>
                <c:pt idx="816" formatCode="General">
                  <c:v>23.233333330000001</c:v>
                </c:pt>
                <c:pt idx="817" formatCode="General">
                  <c:v>23.244444439999999</c:v>
                </c:pt>
                <c:pt idx="818" formatCode="General">
                  <c:v>23.829545450000001</c:v>
                </c:pt>
                <c:pt idx="819" formatCode="General">
                  <c:v>23.829545450000001</c:v>
                </c:pt>
                <c:pt idx="820" formatCode="General">
                  <c:v>24.103448279999999</c:v>
                </c:pt>
                <c:pt idx="821" formatCode="General">
                  <c:v>24.406976740000001</c:v>
                </c:pt>
                <c:pt idx="822" formatCode="General">
                  <c:v>25.01190476</c:v>
                </c:pt>
                <c:pt idx="823" formatCode="General">
                  <c:v>25.337349400000001</c:v>
                </c:pt>
                <c:pt idx="824" formatCode="General">
                  <c:v>25.36144578</c:v>
                </c:pt>
                <c:pt idx="825" formatCode="General">
                  <c:v>25.670731709999998</c:v>
                </c:pt>
                <c:pt idx="826" formatCode="General">
                  <c:v>25.707317069999998</c:v>
                </c:pt>
                <c:pt idx="827" formatCode="General">
                  <c:v>25.7195122</c:v>
                </c:pt>
                <c:pt idx="828" formatCode="General">
                  <c:v>25.7195122</c:v>
                </c:pt>
                <c:pt idx="829" formatCode="General">
                  <c:v>25.7195122</c:v>
                </c:pt>
                <c:pt idx="830" formatCode="General">
                  <c:v>25.7195122</c:v>
                </c:pt>
                <c:pt idx="831" formatCode="General">
                  <c:v>26.037037040000001</c:v>
                </c:pt>
                <c:pt idx="832" formatCode="General">
                  <c:v>26.037037040000001</c:v>
                </c:pt>
                <c:pt idx="833" formatCode="General">
                  <c:v>26.696202530000001</c:v>
                </c:pt>
                <c:pt idx="834" formatCode="General">
                  <c:v>27.389610390000001</c:v>
                </c:pt>
                <c:pt idx="835" formatCode="General">
                  <c:v>27.763157889999999</c:v>
                </c:pt>
                <c:pt idx="836" formatCode="General">
                  <c:v>27.776315790000002</c:v>
                </c:pt>
                <c:pt idx="837" formatCode="General">
                  <c:v>28.146666669999998</c:v>
                </c:pt>
                <c:pt idx="838" formatCode="General">
                  <c:v>28.146666669999998</c:v>
                </c:pt>
                <c:pt idx="839" formatCode="General">
                  <c:v>28.554054050000001</c:v>
                </c:pt>
                <c:pt idx="840" formatCode="General">
                  <c:v>28.945205479999998</c:v>
                </c:pt>
                <c:pt idx="841" formatCode="General">
                  <c:v>28.958904109999999</c:v>
                </c:pt>
                <c:pt idx="842" formatCode="General">
                  <c:v>28.972602739999999</c:v>
                </c:pt>
                <c:pt idx="843" formatCode="General">
                  <c:v>29.402777780000001</c:v>
                </c:pt>
                <c:pt idx="844" formatCode="General">
                  <c:v>29.416666670000001</c:v>
                </c:pt>
                <c:pt idx="845" formatCode="General">
                  <c:v>30.257142859999998</c:v>
                </c:pt>
                <c:pt idx="846" formatCode="General">
                  <c:v>30.271428570000001</c:v>
                </c:pt>
                <c:pt idx="847" formatCode="General">
                  <c:v>30.710144929999998</c:v>
                </c:pt>
                <c:pt idx="848" formatCode="General">
                  <c:v>30.710144929999998</c:v>
                </c:pt>
                <c:pt idx="849" formatCode="General">
                  <c:v>30.710144929999998</c:v>
                </c:pt>
                <c:pt idx="850" formatCode="General">
                  <c:v>31.626865670000001</c:v>
                </c:pt>
                <c:pt idx="851" formatCode="General">
                  <c:v>32.6</c:v>
                </c:pt>
                <c:pt idx="852" formatCode="General">
                  <c:v>32.61538462</c:v>
                </c:pt>
                <c:pt idx="853" formatCode="General">
                  <c:v>33.650793649999997</c:v>
                </c:pt>
                <c:pt idx="854" formatCode="General">
                  <c:v>34.22580645</c:v>
                </c:pt>
                <c:pt idx="855" formatCode="General">
                  <c:v>34.819672130000001</c:v>
                </c:pt>
                <c:pt idx="856" formatCode="General">
                  <c:v>34.836065570000002</c:v>
                </c:pt>
                <c:pt idx="857" formatCode="General">
                  <c:v>35.416666669999998</c:v>
                </c:pt>
                <c:pt idx="858" formatCode="General">
                  <c:v>36.655172409999999</c:v>
                </c:pt>
                <c:pt idx="859" formatCode="General">
                  <c:v>37.298245610000002</c:v>
                </c:pt>
                <c:pt idx="860" formatCode="General">
                  <c:v>37.315789469999999</c:v>
                </c:pt>
                <c:pt idx="861" formatCode="General">
                  <c:v>39.407407409999998</c:v>
                </c:pt>
                <c:pt idx="862" formatCode="General">
                  <c:v>40.92307692</c:v>
                </c:pt>
                <c:pt idx="863" formatCode="General">
                  <c:v>41.725490200000003</c:v>
                </c:pt>
                <c:pt idx="864" formatCode="General">
                  <c:v>41.745098040000002</c:v>
                </c:pt>
                <c:pt idx="865" formatCode="General">
                  <c:v>41.745098040000002</c:v>
                </c:pt>
                <c:pt idx="866" formatCode="General">
                  <c:v>42.62</c:v>
                </c:pt>
                <c:pt idx="867" formatCode="General">
                  <c:v>45.340425529999997</c:v>
                </c:pt>
                <c:pt idx="868" formatCode="General">
                  <c:v>45.361702129999998</c:v>
                </c:pt>
                <c:pt idx="869" formatCode="General">
                  <c:v>45.361702129999998</c:v>
                </c:pt>
                <c:pt idx="870" formatCode="General">
                  <c:v>45.361702129999998</c:v>
                </c:pt>
                <c:pt idx="871" formatCode="General">
                  <c:v>46.391304349999999</c:v>
                </c:pt>
                <c:pt idx="872" formatCode="General">
                  <c:v>46.434782609999999</c:v>
                </c:pt>
                <c:pt idx="873" formatCode="General">
                  <c:v>47.466666670000002</c:v>
                </c:pt>
                <c:pt idx="874" formatCode="General">
                  <c:v>47.511111110000002</c:v>
                </c:pt>
                <c:pt idx="875" formatCode="General">
                  <c:v>47.533333329999998</c:v>
                </c:pt>
                <c:pt idx="876" formatCode="General">
                  <c:v>47.555555560000002</c:v>
                </c:pt>
                <c:pt idx="877" formatCode="General">
                  <c:v>47.555555560000002</c:v>
                </c:pt>
                <c:pt idx="878" formatCode="General">
                  <c:v>47.577777779999998</c:v>
                </c:pt>
                <c:pt idx="879" formatCode="General">
                  <c:v>48.704545449999998</c:v>
                </c:pt>
                <c:pt idx="880" formatCode="General">
                  <c:v>48.727272730000003</c:v>
                </c:pt>
                <c:pt idx="881" formatCode="General">
                  <c:v>48.727272730000003</c:v>
                </c:pt>
                <c:pt idx="882" formatCode="General">
                  <c:v>49.93023256</c:v>
                </c:pt>
                <c:pt idx="883" formatCode="General">
                  <c:v>51.166666669999998</c:v>
                </c:pt>
                <c:pt idx="884" formatCode="General">
                  <c:v>51.190476189999998</c:v>
                </c:pt>
                <c:pt idx="885" formatCode="General">
                  <c:v>52.43902439</c:v>
                </c:pt>
                <c:pt idx="886" formatCode="General">
                  <c:v>52.43902439</c:v>
                </c:pt>
                <c:pt idx="887" formatCode="General">
                  <c:v>52.463414630000003</c:v>
                </c:pt>
                <c:pt idx="888" formatCode="General">
                  <c:v>52.536585369999997</c:v>
                </c:pt>
                <c:pt idx="889" formatCode="General">
                  <c:v>52.536585369999997</c:v>
                </c:pt>
                <c:pt idx="890" formatCode="General">
                  <c:v>53.85</c:v>
                </c:pt>
                <c:pt idx="891" formatCode="General">
                  <c:v>53.85</c:v>
                </c:pt>
                <c:pt idx="892" formatCode="General">
                  <c:v>53.875</c:v>
                </c:pt>
                <c:pt idx="893" formatCode="General">
                  <c:v>53.875</c:v>
                </c:pt>
                <c:pt idx="894" formatCode="General">
                  <c:v>53.9</c:v>
                </c:pt>
                <c:pt idx="895" formatCode="General">
                  <c:v>55.282051279999997</c:v>
                </c:pt>
                <c:pt idx="896" formatCode="General">
                  <c:v>56.736842109999998</c:v>
                </c:pt>
                <c:pt idx="897" formatCode="General">
                  <c:v>58.270270269999997</c:v>
                </c:pt>
                <c:pt idx="898" formatCode="General">
                  <c:v>58.270270269999997</c:v>
                </c:pt>
                <c:pt idx="899" formatCode="General">
                  <c:v>59.888888889999997</c:v>
                </c:pt>
                <c:pt idx="900" formatCode="General">
                  <c:v>59.916666669999998</c:v>
                </c:pt>
                <c:pt idx="901" formatCode="General">
                  <c:v>61.628571430000001</c:v>
                </c:pt>
                <c:pt idx="902" formatCode="General">
                  <c:v>61.628571430000001</c:v>
                </c:pt>
                <c:pt idx="903" formatCode="General">
                  <c:v>61.65714286</c:v>
                </c:pt>
                <c:pt idx="904" formatCode="General">
                  <c:v>63.5</c:v>
                </c:pt>
                <c:pt idx="905" formatCode="General">
                  <c:v>63.5</c:v>
                </c:pt>
                <c:pt idx="906" formatCode="General">
                  <c:v>63.529411760000002</c:v>
                </c:pt>
                <c:pt idx="907" formatCode="General">
                  <c:v>65.454545449999998</c:v>
                </c:pt>
                <c:pt idx="908" formatCode="General">
                  <c:v>65.454545449999998</c:v>
                </c:pt>
                <c:pt idx="909" formatCode="General">
                  <c:v>65.454545449999998</c:v>
                </c:pt>
                <c:pt idx="910" formatCode="General">
                  <c:v>65.454545449999998</c:v>
                </c:pt>
                <c:pt idx="911" formatCode="General">
                  <c:v>65.484848479999997</c:v>
                </c:pt>
                <c:pt idx="912" formatCode="General">
                  <c:v>65.484848479999997</c:v>
                </c:pt>
                <c:pt idx="913" formatCode="General">
                  <c:v>65.484848479999997</c:v>
                </c:pt>
                <c:pt idx="914" formatCode="General">
                  <c:v>65.484848479999997</c:v>
                </c:pt>
                <c:pt idx="915" formatCode="General">
                  <c:v>65.484848479999997</c:v>
                </c:pt>
                <c:pt idx="916" formatCode="General">
                  <c:v>65.515151520000003</c:v>
                </c:pt>
                <c:pt idx="917" formatCode="General">
                  <c:v>65.545454550000002</c:v>
                </c:pt>
                <c:pt idx="918" formatCode="General">
                  <c:v>65.575757580000001</c:v>
                </c:pt>
                <c:pt idx="919" formatCode="General">
                  <c:v>65.575757580000001</c:v>
                </c:pt>
                <c:pt idx="920" formatCode="General">
                  <c:v>67.65625</c:v>
                </c:pt>
                <c:pt idx="921" formatCode="General">
                  <c:v>67.65625</c:v>
                </c:pt>
                <c:pt idx="922" formatCode="General">
                  <c:v>67.6875</c:v>
                </c:pt>
                <c:pt idx="923" formatCode="General">
                  <c:v>67.6875</c:v>
                </c:pt>
                <c:pt idx="924" formatCode="General">
                  <c:v>67.6875</c:v>
                </c:pt>
                <c:pt idx="925" formatCode="General">
                  <c:v>67.71875</c:v>
                </c:pt>
                <c:pt idx="926" formatCode="General">
                  <c:v>67.71875</c:v>
                </c:pt>
                <c:pt idx="927" formatCode="General">
                  <c:v>67.71875</c:v>
                </c:pt>
                <c:pt idx="928" formatCode="General">
                  <c:v>67.75</c:v>
                </c:pt>
                <c:pt idx="929" formatCode="General">
                  <c:v>67.75</c:v>
                </c:pt>
                <c:pt idx="930" formatCode="General">
                  <c:v>67.75</c:v>
                </c:pt>
                <c:pt idx="931" formatCode="General">
                  <c:v>67.75</c:v>
                </c:pt>
                <c:pt idx="932" formatCode="General">
                  <c:v>67.75</c:v>
                </c:pt>
                <c:pt idx="933" formatCode="General">
                  <c:v>67.75</c:v>
                </c:pt>
                <c:pt idx="934" formatCode="General">
                  <c:v>69.935483869999999</c:v>
                </c:pt>
                <c:pt idx="935" formatCode="General">
                  <c:v>69.935483869999999</c:v>
                </c:pt>
                <c:pt idx="936" formatCode="General">
                  <c:v>69.935483869999999</c:v>
                </c:pt>
                <c:pt idx="937" formatCode="General">
                  <c:v>69.935483869999999</c:v>
                </c:pt>
                <c:pt idx="938" formatCode="General">
                  <c:v>72.266666670000006</c:v>
                </c:pt>
                <c:pt idx="939" formatCode="General">
                  <c:v>72.266666670000006</c:v>
                </c:pt>
                <c:pt idx="940" formatCode="General">
                  <c:v>72.266666670000006</c:v>
                </c:pt>
                <c:pt idx="941" formatCode="General">
                  <c:v>74.793103450000004</c:v>
                </c:pt>
                <c:pt idx="942" formatCode="General">
                  <c:v>74.793103450000004</c:v>
                </c:pt>
                <c:pt idx="943" formatCode="General">
                  <c:v>74.793103450000004</c:v>
                </c:pt>
                <c:pt idx="944" formatCode="General">
                  <c:v>74.793103450000004</c:v>
                </c:pt>
                <c:pt idx="945" formatCode="General">
                  <c:v>74.793103450000004</c:v>
                </c:pt>
                <c:pt idx="946" formatCode="General">
                  <c:v>74.793103450000004</c:v>
                </c:pt>
                <c:pt idx="947" formatCode="General">
                  <c:v>74.793103450000004</c:v>
                </c:pt>
                <c:pt idx="948" formatCode="General">
                  <c:v>74.793103450000004</c:v>
                </c:pt>
                <c:pt idx="949" formatCode="General">
                  <c:v>74.793103450000004</c:v>
                </c:pt>
                <c:pt idx="950" formatCode="General">
                  <c:v>74.793103450000004</c:v>
                </c:pt>
                <c:pt idx="951" formatCode="General">
                  <c:v>74.793103450000004</c:v>
                </c:pt>
                <c:pt idx="952" formatCode="General">
                  <c:v>74.793103450000004</c:v>
                </c:pt>
                <c:pt idx="953" formatCode="General">
                  <c:v>74.793103450000004</c:v>
                </c:pt>
                <c:pt idx="954" formatCode="General">
                  <c:v>74.793103450000004</c:v>
                </c:pt>
                <c:pt idx="955" formatCode="General">
                  <c:v>74.827586210000007</c:v>
                </c:pt>
                <c:pt idx="956" formatCode="General">
                  <c:v>74.827586210000007</c:v>
                </c:pt>
                <c:pt idx="957" formatCode="General">
                  <c:v>77.5</c:v>
                </c:pt>
                <c:pt idx="958" formatCode="General">
                  <c:v>77.5</c:v>
                </c:pt>
                <c:pt idx="959" formatCode="General">
                  <c:v>77.535714290000001</c:v>
                </c:pt>
                <c:pt idx="960" formatCode="General">
                  <c:v>77.535714290000001</c:v>
                </c:pt>
                <c:pt idx="961" formatCode="General">
                  <c:v>77.535714290000001</c:v>
                </c:pt>
                <c:pt idx="962" formatCode="General">
                  <c:v>77.571428569999995</c:v>
                </c:pt>
                <c:pt idx="963" formatCode="General">
                  <c:v>77.571428569999995</c:v>
                </c:pt>
                <c:pt idx="964" formatCode="General">
                  <c:v>77.571428569999995</c:v>
                </c:pt>
                <c:pt idx="965" formatCode="General">
                  <c:v>77.571428569999995</c:v>
                </c:pt>
                <c:pt idx="966" formatCode="General">
                  <c:v>77.571428569999995</c:v>
                </c:pt>
                <c:pt idx="967" formatCode="General">
                  <c:v>77.571428569999995</c:v>
                </c:pt>
                <c:pt idx="968" formatCode="General">
                  <c:v>80.444444439999998</c:v>
                </c:pt>
                <c:pt idx="969" formatCode="General">
                  <c:v>80.444444439999998</c:v>
                </c:pt>
                <c:pt idx="970" formatCode="General">
                  <c:v>80.444444439999998</c:v>
                </c:pt>
                <c:pt idx="971" formatCode="General">
                  <c:v>80.444444439999998</c:v>
                </c:pt>
                <c:pt idx="972" formatCode="General">
                  <c:v>80.444444439999998</c:v>
                </c:pt>
                <c:pt idx="973" formatCode="General">
                  <c:v>80.444444439999998</c:v>
                </c:pt>
                <c:pt idx="974" formatCode="General">
                  <c:v>80.444444439999998</c:v>
                </c:pt>
                <c:pt idx="975" formatCode="General">
                  <c:v>80.444444439999998</c:v>
                </c:pt>
                <c:pt idx="976" formatCode="General">
                  <c:v>80.444444439999998</c:v>
                </c:pt>
                <c:pt idx="977" formatCode="General">
                  <c:v>80.444444439999998</c:v>
                </c:pt>
                <c:pt idx="978" formatCode="General">
                  <c:v>80.481481479999999</c:v>
                </c:pt>
                <c:pt idx="979" formatCode="General">
                  <c:v>83.57692308</c:v>
                </c:pt>
                <c:pt idx="980" formatCode="General">
                  <c:v>83.57692308</c:v>
                </c:pt>
                <c:pt idx="981" formatCode="General">
                  <c:v>83.57692308</c:v>
                </c:pt>
                <c:pt idx="982" formatCode="General">
                  <c:v>83.57692308</c:v>
                </c:pt>
                <c:pt idx="983" formatCode="General">
                  <c:v>86.92</c:v>
                </c:pt>
                <c:pt idx="984" formatCode="General">
                  <c:v>86.92</c:v>
                </c:pt>
                <c:pt idx="985" formatCode="General">
                  <c:v>86.92</c:v>
                </c:pt>
                <c:pt idx="986" formatCode="General">
                  <c:v>86.92</c:v>
                </c:pt>
                <c:pt idx="987" formatCode="General">
                  <c:v>86.92</c:v>
                </c:pt>
                <c:pt idx="988" formatCode="General">
                  <c:v>86.92</c:v>
                </c:pt>
                <c:pt idx="989" formatCode="General">
                  <c:v>90.583333330000002</c:v>
                </c:pt>
                <c:pt idx="990" formatCode="General">
                  <c:v>94.52173913</c:v>
                </c:pt>
                <c:pt idx="991" formatCode="General">
                  <c:v>94.52173913</c:v>
                </c:pt>
                <c:pt idx="992" formatCode="General">
                  <c:v>94.52173913</c:v>
                </c:pt>
                <c:pt idx="993" formatCode="General">
                  <c:v>94.52173913</c:v>
                </c:pt>
                <c:pt idx="994" formatCode="General">
                  <c:v>94.52173913</c:v>
                </c:pt>
                <c:pt idx="995" formatCode="General">
                  <c:v>98.818181820000007</c:v>
                </c:pt>
                <c:pt idx="996" formatCode="General">
                  <c:v>98.818181820000007</c:v>
                </c:pt>
                <c:pt idx="997" formatCode="General">
                  <c:v>98.818181820000007</c:v>
                </c:pt>
                <c:pt idx="998" formatCode="General">
                  <c:v>98.818181820000007</c:v>
                </c:pt>
                <c:pt idx="999" formatCode="General">
                  <c:v>98.818181820000007</c:v>
                </c:pt>
                <c:pt idx="1000" formatCode="General">
                  <c:v>98.863636360000001</c:v>
                </c:pt>
                <c:pt idx="1001" formatCode="General">
                  <c:v>98.863636360000001</c:v>
                </c:pt>
                <c:pt idx="1002" formatCode="General">
                  <c:v>98.863636360000001</c:v>
                </c:pt>
                <c:pt idx="1003" formatCode="General">
                  <c:v>98.863636360000001</c:v>
                </c:pt>
                <c:pt idx="1004" formatCode="General">
                  <c:v>98.909090910000003</c:v>
                </c:pt>
                <c:pt idx="1005" formatCode="General">
                  <c:v>98.909090910000003</c:v>
                </c:pt>
                <c:pt idx="1006" formatCode="General">
                  <c:v>98.909090910000003</c:v>
                </c:pt>
                <c:pt idx="1007" formatCode="General">
                  <c:v>103.6190476</c:v>
                </c:pt>
                <c:pt idx="1008" formatCode="General">
                  <c:v>103.6190476</c:v>
                </c:pt>
                <c:pt idx="1009" formatCode="General">
                  <c:v>103.6190476</c:v>
                </c:pt>
                <c:pt idx="1010" formatCode="General">
                  <c:v>103.66666669999999</c:v>
                </c:pt>
                <c:pt idx="1011" formatCode="General">
                  <c:v>103.7142857</c:v>
                </c:pt>
                <c:pt idx="1012" formatCode="General">
                  <c:v>103.7142857</c:v>
                </c:pt>
                <c:pt idx="1013" formatCode="General">
                  <c:v>103.7142857</c:v>
                </c:pt>
                <c:pt idx="1014" formatCode="General">
                  <c:v>103.7142857</c:v>
                </c:pt>
                <c:pt idx="1015" formatCode="General">
                  <c:v>103.7142857</c:v>
                </c:pt>
                <c:pt idx="1016" formatCode="General">
                  <c:v>108.95</c:v>
                </c:pt>
                <c:pt idx="1017" formatCode="General">
                  <c:v>108.95</c:v>
                </c:pt>
                <c:pt idx="1018" formatCode="General">
                  <c:v>108.95</c:v>
                </c:pt>
                <c:pt idx="1019" formatCode="General">
                  <c:v>121.05555560000001</c:v>
                </c:pt>
                <c:pt idx="1020" formatCode="General">
                  <c:v>121.05555560000001</c:v>
                </c:pt>
                <c:pt idx="1021" formatCode="General">
                  <c:v>121.05555560000001</c:v>
                </c:pt>
                <c:pt idx="1022" formatCode="General">
                  <c:v>128.17647059999999</c:v>
                </c:pt>
                <c:pt idx="1023" formatCode="General">
                  <c:v>128.17647059999999</c:v>
                </c:pt>
                <c:pt idx="1024" formatCode="General">
                  <c:v>128.17647059999999</c:v>
                </c:pt>
                <c:pt idx="1025" formatCode="General">
                  <c:v>136.1875</c:v>
                </c:pt>
                <c:pt idx="1026" formatCode="General">
                  <c:v>136.1875</c:v>
                </c:pt>
                <c:pt idx="1027" formatCode="General">
                  <c:v>136.1875</c:v>
                </c:pt>
                <c:pt idx="1028" formatCode="General">
                  <c:v>136.25</c:v>
                </c:pt>
                <c:pt idx="1029" formatCode="General">
                  <c:v>136.25</c:v>
                </c:pt>
                <c:pt idx="1030" formatCode="General">
                  <c:v>136.25</c:v>
                </c:pt>
                <c:pt idx="1031" formatCode="General">
                  <c:v>136.25</c:v>
                </c:pt>
                <c:pt idx="1032" formatCode="General">
                  <c:v>145.33333329999999</c:v>
                </c:pt>
                <c:pt idx="1033" formatCode="General">
                  <c:v>145.33333329999999</c:v>
                </c:pt>
                <c:pt idx="1034" formatCode="General">
                  <c:v>145.33333329999999</c:v>
                </c:pt>
                <c:pt idx="1035" formatCode="General">
                  <c:v>145.33333329999999</c:v>
                </c:pt>
                <c:pt idx="1036" formatCode="General">
                  <c:v>145.33333329999999</c:v>
                </c:pt>
                <c:pt idx="1037" formatCode="General">
                  <c:v>145.4</c:v>
                </c:pt>
                <c:pt idx="1038" formatCode="General">
                  <c:v>155.7857143</c:v>
                </c:pt>
                <c:pt idx="1039" formatCode="General">
                  <c:v>155.7857143</c:v>
                </c:pt>
                <c:pt idx="1040" formatCode="General">
                  <c:v>167.92307690000001</c:v>
                </c:pt>
                <c:pt idx="1041" formatCode="General">
                  <c:v>181.91666670000001</c:v>
                </c:pt>
                <c:pt idx="1042" formatCode="General">
                  <c:v>181.91666670000001</c:v>
                </c:pt>
                <c:pt idx="1043" formatCode="General">
                  <c:v>182</c:v>
                </c:pt>
                <c:pt idx="1044" formatCode="General">
                  <c:v>182</c:v>
                </c:pt>
                <c:pt idx="1045" formatCode="General">
                  <c:v>182</c:v>
                </c:pt>
                <c:pt idx="1046" formatCode="General">
                  <c:v>182.08333329999999</c:v>
                </c:pt>
                <c:pt idx="1047" formatCode="General">
                  <c:v>182.08333329999999</c:v>
                </c:pt>
                <c:pt idx="1048" formatCode="General">
                  <c:v>182.08333329999999</c:v>
                </c:pt>
                <c:pt idx="1049" formatCode="General">
                  <c:v>182.08333329999999</c:v>
                </c:pt>
                <c:pt idx="1050" formatCode="General">
                  <c:v>182.08333329999999</c:v>
                </c:pt>
                <c:pt idx="1051" formatCode="General">
                  <c:v>182.08333329999999</c:v>
                </c:pt>
                <c:pt idx="1052" formatCode="General">
                  <c:v>182.08333329999999</c:v>
                </c:pt>
                <c:pt idx="1053" formatCode="General">
                  <c:v>182.16666670000001</c:v>
                </c:pt>
                <c:pt idx="1054" formatCode="General">
                  <c:v>198.72727269999999</c:v>
                </c:pt>
                <c:pt idx="1055" formatCode="General">
                  <c:v>198.72727269999999</c:v>
                </c:pt>
                <c:pt idx="1056" formatCode="General">
                  <c:v>198.72727269999999</c:v>
                </c:pt>
                <c:pt idx="1057" formatCode="General">
                  <c:v>198.72727269999999</c:v>
                </c:pt>
                <c:pt idx="1058" formatCode="General">
                  <c:v>198.72727269999999</c:v>
                </c:pt>
                <c:pt idx="1059" formatCode="General">
                  <c:v>198.81818179999999</c:v>
                </c:pt>
                <c:pt idx="1060" formatCode="General">
                  <c:v>198.81818179999999</c:v>
                </c:pt>
                <c:pt idx="1061" formatCode="General">
                  <c:v>198.9090909</c:v>
                </c:pt>
                <c:pt idx="1062" formatCode="General">
                  <c:v>199</c:v>
                </c:pt>
                <c:pt idx="1063" formatCode="General">
                  <c:v>199</c:v>
                </c:pt>
                <c:pt idx="1064" formatCode="General">
                  <c:v>199</c:v>
                </c:pt>
                <c:pt idx="1065" formatCode="General">
                  <c:v>199</c:v>
                </c:pt>
                <c:pt idx="1066" formatCode="General">
                  <c:v>199</c:v>
                </c:pt>
                <c:pt idx="1067" formatCode="General">
                  <c:v>199</c:v>
                </c:pt>
                <c:pt idx="1068" formatCode="General">
                  <c:v>199</c:v>
                </c:pt>
                <c:pt idx="1069" formatCode="General">
                  <c:v>199</c:v>
                </c:pt>
                <c:pt idx="1070" formatCode="General">
                  <c:v>199</c:v>
                </c:pt>
                <c:pt idx="1071" formatCode="General">
                  <c:v>199</c:v>
                </c:pt>
                <c:pt idx="1072" formatCode="General">
                  <c:v>218.9</c:v>
                </c:pt>
                <c:pt idx="1073" formatCode="General">
                  <c:v>218.9</c:v>
                </c:pt>
                <c:pt idx="1074" formatCode="General">
                  <c:v>218.9</c:v>
                </c:pt>
                <c:pt idx="1075" formatCode="General">
                  <c:v>219</c:v>
                </c:pt>
                <c:pt idx="1076" formatCode="General">
                  <c:v>219</c:v>
                </c:pt>
                <c:pt idx="1077" formatCode="General">
                  <c:v>219</c:v>
                </c:pt>
                <c:pt idx="1078" formatCode="General">
                  <c:v>219</c:v>
                </c:pt>
                <c:pt idx="1079" formatCode="General">
                  <c:v>219</c:v>
                </c:pt>
                <c:pt idx="1080" formatCode="General">
                  <c:v>219</c:v>
                </c:pt>
                <c:pt idx="1081" formatCode="General">
                  <c:v>219</c:v>
                </c:pt>
                <c:pt idx="1082" formatCode="General">
                  <c:v>219</c:v>
                </c:pt>
                <c:pt idx="1083" formatCode="General">
                  <c:v>219</c:v>
                </c:pt>
                <c:pt idx="1084" formatCode="General">
                  <c:v>219</c:v>
                </c:pt>
                <c:pt idx="1085" formatCode="General">
                  <c:v>219</c:v>
                </c:pt>
                <c:pt idx="1086" formatCode="General">
                  <c:v>219</c:v>
                </c:pt>
                <c:pt idx="1087" formatCode="General">
                  <c:v>219</c:v>
                </c:pt>
                <c:pt idx="1088" formatCode="General">
                  <c:v>243.33333329999999</c:v>
                </c:pt>
                <c:pt idx="1089" formatCode="General">
                  <c:v>243.33333329999999</c:v>
                </c:pt>
                <c:pt idx="1090" formatCode="General">
                  <c:v>243.33333329999999</c:v>
                </c:pt>
                <c:pt idx="1091" formatCode="General">
                  <c:v>243.33333329999999</c:v>
                </c:pt>
                <c:pt idx="1092" formatCode="General">
                  <c:v>273.75</c:v>
                </c:pt>
                <c:pt idx="1093" formatCode="General">
                  <c:v>273.875</c:v>
                </c:pt>
                <c:pt idx="1094" formatCode="General">
                  <c:v>273.875</c:v>
                </c:pt>
                <c:pt idx="1095" formatCode="General">
                  <c:v>273.875</c:v>
                </c:pt>
                <c:pt idx="1096" formatCode="General">
                  <c:v>273.875</c:v>
                </c:pt>
                <c:pt idx="1097" formatCode="General">
                  <c:v>273.875</c:v>
                </c:pt>
                <c:pt idx="1098" formatCode="General">
                  <c:v>273.875</c:v>
                </c:pt>
                <c:pt idx="1099" formatCode="General">
                  <c:v>273.875</c:v>
                </c:pt>
                <c:pt idx="1100" formatCode="General">
                  <c:v>273.875</c:v>
                </c:pt>
                <c:pt idx="1101" formatCode="General">
                  <c:v>273.875</c:v>
                </c:pt>
                <c:pt idx="1102" formatCode="General">
                  <c:v>273.875</c:v>
                </c:pt>
                <c:pt idx="1103" formatCode="General">
                  <c:v>273.875</c:v>
                </c:pt>
                <c:pt idx="1104" formatCode="General">
                  <c:v>273.875</c:v>
                </c:pt>
                <c:pt idx="1105" formatCode="General">
                  <c:v>313</c:v>
                </c:pt>
                <c:pt idx="1106" formatCode="General">
                  <c:v>313</c:v>
                </c:pt>
                <c:pt idx="1107" formatCode="General">
                  <c:v>313</c:v>
                </c:pt>
                <c:pt idx="1108" formatCode="General">
                  <c:v>313</c:v>
                </c:pt>
                <c:pt idx="1109" formatCode="General">
                  <c:v>313.14285710000001</c:v>
                </c:pt>
                <c:pt idx="1110" formatCode="General">
                  <c:v>313.14285710000001</c:v>
                </c:pt>
                <c:pt idx="1111" formatCode="General">
                  <c:v>313.14285710000001</c:v>
                </c:pt>
                <c:pt idx="1112" formatCode="General">
                  <c:v>313.14285710000001</c:v>
                </c:pt>
                <c:pt idx="1113" formatCode="General">
                  <c:v>313.2857143</c:v>
                </c:pt>
                <c:pt idx="1114" formatCode="General">
                  <c:v>313.2857143</c:v>
                </c:pt>
                <c:pt idx="1115" formatCode="General">
                  <c:v>313.2857143</c:v>
                </c:pt>
                <c:pt idx="1116" formatCode="General">
                  <c:v>313.2857143</c:v>
                </c:pt>
                <c:pt idx="1117" formatCode="General">
                  <c:v>313.2857143</c:v>
                </c:pt>
                <c:pt idx="1118" formatCode="General">
                  <c:v>313.2857143</c:v>
                </c:pt>
                <c:pt idx="1119" formatCode="General">
                  <c:v>365.5</c:v>
                </c:pt>
                <c:pt idx="1120" formatCode="General">
                  <c:v>365.5</c:v>
                </c:pt>
                <c:pt idx="1121" formatCode="General">
                  <c:v>365.5</c:v>
                </c:pt>
                <c:pt idx="1122" formatCode="General">
                  <c:v>365.5</c:v>
                </c:pt>
                <c:pt idx="1123" formatCode="General">
                  <c:v>365.5</c:v>
                </c:pt>
                <c:pt idx="1124" formatCode="General">
                  <c:v>365.5</c:v>
                </c:pt>
                <c:pt idx="1125" formatCode="General">
                  <c:v>365.5</c:v>
                </c:pt>
                <c:pt idx="1126" formatCode="General">
                  <c:v>365.66666670000001</c:v>
                </c:pt>
                <c:pt idx="1127" formatCode="General">
                  <c:v>365.66666670000001</c:v>
                </c:pt>
                <c:pt idx="1128" formatCode="General">
                  <c:v>365.66666670000001</c:v>
                </c:pt>
                <c:pt idx="1129" formatCode="General">
                  <c:v>365.66666670000001</c:v>
                </c:pt>
                <c:pt idx="1130" formatCode="General">
                  <c:v>365.66666670000001</c:v>
                </c:pt>
                <c:pt idx="1131" formatCode="General">
                  <c:v>365.66666670000001</c:v>
                </c:pt>
                <c:pt idx="1132" formatCode="General">
                  <c:v>365.66666670000001</c:v>
                </c:pt>
                <c:pt idx="1133" formatCode="General">
                  <c:v>365.66666670000001</c:v>
                </c:pt>
                <c:pt idx="1134" formatCode="General">
                  <c:v>438.8</c:v>
                </c:pt>
                <c:pt idx="1135" formatCode="General">
                  <c:v>438.8</c:v>
                </c:pt>
                <c:pt idx="1136" formatCode="General">
                  <c:v>438.8</c:v>
                </c:pt>
                <c:pt idx="1137" formatCode="General">
                  <c:v>438.8</c:v>
                </c:pt>
                <c:pt idx="1138" formatCode="General">
                  <c:v>438.8</c:v>
                </c:pt>
                <c:pt idx="1139" formatCode="General">
                  <c:v>438.8</c:v>
                </c:pt>
                <c:pt idx="1140" formatCode="General">
                  <c:v>439</c:v>
                </c:pt>
                <c:pt idx="1141" formatCode="General">
                  <c:v>439</c:v>
                </c:pt>
                <c:pt idx="1142" formatCode="General">
                  <c:v>439</c:v>
                </c:pt>
                <c:pt idx="1143" formatCode="General">
                  <c:v>439</c:v>
                </c:pt>
                <c:pt idx="1144" formatCode="General">
                  <c:v>439</c:v>
                </c:pt>
                <c:pt idx="1145" formatCode="General">
                  <c:v>439</c:v>
                </c:pt>
                <c:pt idx="1146" formatCode="General">
                  <c:v>439</c:v>
                </c:pt>
                <c:pt idx="1147" formatCode="General">
                  <c:v>439</c:v>
                </c:pt>
                <c:pt idx="1148" formatCode="General">
                  <c:v>439</c:v>
                </c:pt>
                <c:pt idx="1149" formatCode="General">
                  <c:v>439</c:v>
                </c:pt>
                <c:pt idx="1150" formatCode="General">
                  <c:v>439</c:v>
                </c:pt>
                <c:pt idx="1151" formatCode="General">
                  <c:v>439</c:v>
                </c:pt>
                <c:pt idx="1152" formatCode="General">
                  <c:v>439</c:v>
                </c:pt>
                <c:pt idx="1153" formatCode="General">
                  <c:v>439</c:v>
                </c:pt>
                <c:pt idx="1154" formatCode="General">
                  <c:v>439</c:v>
                </c:pt>
                <c:pt idx="1155" formatCode="General">
                  <c:v>439.2</c:v>
                </c:pt>
                <c:pt idx="1156" formatCode="General">
                  <c:v>439.2</c:v>
                </c:pt>
                <c:pt idx="1157" formatCode="General">
                  <c:v>439.2</c:v>
                </c:pt>
                <c:pt idx="1158" formatCode="General">
                  <c:v>439.2</c:v>
                </c:pt>
                <c:pt idx="1159" formatCode="General">
                  <c:v>439.2</c:v>
                </c:pt>
                <c:pt idx="1160" formatCode="General">
                  <c:v>439.2</c:v>
                </c:pt>
                <c:pt idx="1161" formatCode="General">
                  <c:v>439.2</c:v>
                </c:pt>
                <c:pt idx="1162" formatCode="General">
                  <c:v>439.2</c:v>
                </c:pt>
                <c:pt idx="1163" formatCode="General">
                  <c:v>439.2</c:v>
                </c:pt>
                <c:pt idx="1164" formatCode="General">
                  <c:v>439.2</c:v>
                </c:pt>
                <c:pt idx="1165" formatCode="General">
                  <c:v>439.2</c:v>
                </c:pt>
                <c:pt idx="1166" formatCode="General">
                  <c:v>439.2</c:v>
                </c:pt>
                <c:pt idx="1167" formatCode="General">
                  <c:v>439.2</c:v>
                </c:pt>
                <c:pt idx="1168" formatCode="General">
                  <c:v>549</c:v>
                </c:pt>
                <c:pt idx="1169" formatCode="General">
                  <c:v>549</c:v>
                </c:pt>
                <c:pt idx="1170" formatCode="General">
                  <c:v>549</c:v>
                </c:pt>
                <c:pt idx="1171" formatCode="General">
                  <c:v>549</c:v>
                </c:pt>
                <c:pt idx="1172" formatCode="General">
                  <c:v>549</c:v>
                </c:pt>
                <c:pt idx="1173" formatCode="General">
                  <c:v>549</c:v>
                </c:pt>
                <c:pt idx="1174" formatCode="General">
                  <c:v>549</c:v>
                </c:pt>
                <c:pt idx="1175" formatCode="General">
                  <c:v>549</c:v>
                </c:pt>
                <c:pt idx="1176" formatCode="General">
                  <c:v>549</c:v>
                </c:pt>
                <c:pt idx="1177" formatCode="General">
                  <c:v>549</c:v>
                </c:pt>
                <c:pt idx="1178" formatCode="General">
                  <c:v>549</c:v>
                </c:pt>
                <c:pt idx="1179" formatCode="General">
                  <c:v>549</c:v>
                </c:pt>
                <c:pt idx="1180" formatCode="General">
                  <c:v>549</c:v>
                </c:pt>
                <c:pt idx="1181" formatCode="General">
                  <c:v>549</c:v>
                </c:pt>
                <c:pt idx="1182" formatCode="General">
                  <c:v>549</c:v>
                </c:pt>
                <c:pt idx="1183" formatCode="General">
                  <c:v>549</c:v>
                </c:pt>
                <c:pt idx="1184" formatCode="General">
                  <c:v>549</c:v>
                </c:pt>
                <c:pt idx="1185" formatCode="General">
                  <c:v>549</c:v>
                </c:pt>
                <c:pt idx="1186" formatCode="General">
                  <c:v>549</c:v>
                </c:pt>
                <c:pt idx="1187" formatCode="General">
                  <c:v>549</c:v>
                </c:pt>
                <c:pt idx="1188" formatCode="General">
                  <c:v>549</c:v>
                </c:pt>
                <c:pt idx="1189" formatCode="General">
                  <c:v>549.25</c:v>
                </c:pt>
                <c:pt idx="1190" formatCode="General">
                  <c:v>549.25</c:v>
                </c:pt>
                <c:pt idx="1191" formatCode="General">
                  <c:v>549.25</c:v>
                </c:pt>
                <c:pt idx="1192" formatCode="General">
                  <c:v>549.25</c:v>
                </c:pt>
                <c:pt idx="1193" formatCode="General">
                  <c:v>549.25</c:v>
                </c:pt>
                <c:pt idx="1194" formatCode="General">
                  <c:v>549.25</c:v>
                </c:pt>
                <c:pt idx="1195" formatCode="General">
                  <c:v>549.25</c:v>
                </c:pt>
                <c:pt idx="1196" formatCode="General">
                  <c:v>549.25</c:v>
                </c:pt>
                <c:pt idx="1197" formatCode="General">
                  <c:v>549.25</c:v>
                </c:pt>
                <c:pt idx="1198" formatCode="General">
                  <c:v>549.25</c:v>
                </c:pt>
                <c:pt idx="1199" formatCode="General">
                  <c:v>549.25</c:v>
                </c:pt>
                <c:pt idx="1200" formatCode="General">
                  <c:v>549.25</c:v>
                </c:pt>
                <c:pt idx="1201" formatCode="General">
                  <c:v>732.33333330000005</c:v>
                </c:pt>
                <c:pt idx="1202" formatCode="General">
                  <c:v>732.33333330000005</c:v>
                </c:pt>
                <c:pt idx="1203" formatCode="General">
                  <c:v>732.33333330000005</c:v>
                </c:pt>
                <c:pt idx="1204" formatCode="General">
                  <c:v>732.33333330000005</c:v>
                </c:pt>
                <c:pt idx="1205" formatCode="General">
                  <c:v>732.33333330000005</c:v>
                </c:pt>
                <c:pt idx="1206" formatCode="General">
                  <c:v>732.33333330000005</c:v>
                </c:pt>
                <c:pt idx="1207" formatCode="General">
                  <c:v>732.33333330000005</c:v>
                </c:pt>
                <c:pt idx="1208" formatCode="General">
                  <c:v>732.33333330000005</c:v>
                </c:pt>
                <c:pt idx="1209" formatCode="General">
                  <c:v>732.33333330000005</c:v>
                </c:pt>
                <c:pt idx="1210" formatCode="General">
                  <c:v>732.33333330000005</c:v>
                </c:pt>
                <c:pt idx="1211" formatCode="General">
                  <c:v>732.33333330000005</c:v>
                </c:pt>
                <c:pt idx="1212" formatCode="General">
                  <c:v>732.33333330000005</c:v>
                </c:pt>
                <c:pt idx="1213" formatCode="General">
                  <c:v>732.33333330000005</c:v>
                </c:pt>
                <c:pt idx="1214" formatCode="General">
                  <c:v>732.33333330000005</c:v>
                </c:pt>
                <c:pt idx="1215" formatCode="General">
                  <c:v>732.33333330000005</c:v>
                </c:pt>
                <c:pt idx="1216" formatCode="General">
                  <c:v>732.33333330000005</c:v>
                </c:pt>
                <c:pt idx="1217" formatCode="General">
                  <c:v>732.33333330000005</c:v>
                </c:pt>
                <c:pt idx="1218" formatCode="General">
                  <c:v>732.33333330000005</c:v>
                </c:pt>
                <c:pt idx="1219" formatCode="General">
                  <c:v>732.33333330000005</c:v>
                </c:pt>
                <c:pt idx="1220" formatCode="General">
                  <c:v>732.33333330000005</c:v>
                </c:pt>
                <c:pt idx="1221" formatCode="General">
                  <c:v>732.33333330000005</c:v>
                </c:pt>
                <c:pt idx="1222" formatCode="General">
                  <c:v>732.66666669999995</c:v>
                </c:pt>
                <c:pt idx="1223" formatCode="General">
                  <c:v>732.66666669999995</c:v>
                </c:pt>
                <c:pt idx="1224" formatCode="General">
                  <c:v>732.66666669999995</c:v>
                </c:pt>
                <c:pt idx="1225" formatCode="General">
                  <c:v>732.66666669999995</c:v>
                </c:pt>
                <c:pt idx="1226" formatCode="General">
                  <c:v>732.66666669999995</c:v>
                </c:pt>
                <c:pt idx="1227" formatCode="General">
                  <c:v>732.66666669999995</c:v>
                </c:pt>
                <c:pt idx="1228" formatCode="General">
                  <c:v>732.66666669999995</c:v>
                </c:pt>
                <c:pt idx="1229" formatCode="General">
                  <c:v>732.66666669999995</c:v>
                </c:pt>
                <c:pt idx="1230" formatCode="General">
                  <c:v>732.66666669999995</c:v>
                </c:pt>
                <c:pt idx="1231" formatCode="General">
                  <c:v>732.66666669999995</c:v>
                </c:pt>
                <c:pt idx="1232" formatCode="General">
                  <c:v>732.66666669999995</c:v>
                </c:pt>
                <c:pt idx="1233" formatCode="General">
                  <c:v>732.66666669999995</c:v>
                </c:pt>
                <c:pt idx="1234" formatCode="General">
                  <c:v>732.66666669999995</c:v>
                </c:pt>
                <c:pt idx="1235" formatCode="General">
                  <c:v>732.66666669999995</c:v>
                </c:pt>
                <c:pt idx="1236" formatCode="General">
                  <c:v>732.66666669999995</c:v>
                </c:pt>
                <c:pt idx="1237" formatCode="General">
                  <c:v>732.66666669999995</c:v>
                </c:pt>
                <c:pt idx="1238" formatCode="General">
                  <c:v>732.66666669999995</c:v>
                </c:pt>
                <c:pt idx="1239" formatCode="General">
                  <c:v>732.66666669999995</c:v>
                </c:pt>
                <c:pt idx="1240" formatCode="General">
                  <c:v>732.66666669999995</c:v>
                </c:pt>
                <c:pt idx="1241" formatCode="General">
                  <c:v>732.66666669999995</c:v>
                </c:pt>
                <c:pt idx="1242" formatCode="General">
                  <c:v>732.66666669999995</c:v>
                </c:pt>
                <c:pt idx="1243" formatCode="General">
                  <c:v>732.66666669999995</c:v>
                </c:pt>
                <c:pt idx="1244" formatCode="General">
                  <c:v>732.66666669999995</c:v>
                </c:pt>
                <c:pt idx="1245" formatCode="General">
                  <c:v>732.66666669999995</c:v>
                </c:pt>
                <c:pt idx="1246" formatCode="General">
                  <c:v>732.66666669999995</c:v>
                </c:pt>
                <c:pt idx="1247" formatCode="General">
                  <c:v>732.66666669999995</c:v>
                </c:pt>
                <c:pt idx="1248" formatCode="General">
                  <c:v>732.66666669999995</c:v>
                </c:pt>
                <c:pt idx="1249" formatCode="General">
                  <c:v>732.66666669999995</c:v>
                </c:pt>
                <c:pt idx="1250" formatCode="General">
                  <c:v>732.66666669999995</c:v>
                </c:pt>
                <c:pt idx="1251" formatCode="General">
                  <c:v>732.66666669999995</c:v>
                </c:pt>
                <c:pt idx="1252" formatCode="General">
                  <c:v>732.66666669999995</c:v>
                </c:pt>
                <c:pt idx="1253" formatCode="General">
                  <c:v>732.66666669999995</c:v>
                </c:pt>
                <c:pt idx="1254" formatCode="General">
                  <c:v>732.66666669999995</c:v>
                </c:pt>
                <c:pt idx="1255" formatCode="General">
                  <c:v>732.66666669999995</c:v>
                </c:pt>
                <c:pt idx="1256" formatCode="General">
                  <c:v>732.66666669999995</c:v>
                </c:pt>
                <c:pt idx="1257" formatCode="General">
                  <c:v>732.66666669999995</c:v>
                </c:pt>
                <c:pt idx="1258" formatCode="General">
                  <c:v>732.66666669999995</c:v>
                </c:pt>
                <c:pt idx="1259" formatCode="General">
                  <c:v>732.66666669999995</c:v>
                </c:pt>
                <c:pt idx="1260" formatCode="General">
                  <c:v>732.66666669999995</c:v>
                </c:pt>
                <c:pt idx="1261" formatCode="General">
                  <c:v>732.66666669999995</c:v>
                </c:pt>
                <c:pt idx="1262" formatCode="General">
                  <c:v>732.66666669999995</c:v>
                </c:pt>
                <c:pt idx="1263" formatCode="General">
                  <c:v>732.66666669999995</c:v>
                </c:pt>
                <c:pt idx="1264" formatCode="General">
                  <c:v>732.66666669999995</c:v>
                </c:pt>
                <c:pt idx="1265" formatCode="General">
                  <c:v>732.66666669999995</c:v>
                </c:pt>
                <c:pt idx="1266" formatCode="General">
                  <c:v>732.66666669999995</c:v>
                </c:pt>
                <c:pt idx="1267" formatCode="General">
                  <c:v>732.66666669999995</c:v>
                </c:pt>
                <c:pt idx="1268" formatCode="General">
                  <c:v>732.66666669999995</c:v>
                </c:pt>
                <c:pt idx="1269" formatCode="General">
                  <c:v>732.66666669999995</c:v>
                </c:pt>
                <c:pt idx="1270" formatCode="General">
                  <c:v>732.66666669999995</c:v>
                </c:pt>
                <c:pt idx="1271" formatCode="General">
                  <c:v>732.66666669999995</c:v>
                </c:pt>
                <c:pt idx="1272" formatCode="General">
                  <c:v>732.66666669999995</c:v>
                </c:pt>
                <c:pt idx="1273" formatCode="General">
                  <c:v>732.66666669999995</c:v>
                </c:pt>
                <c:pt idx="1274" formatCode="General">
                  <c:v>732.66666669999995</c:v>
                </c:pt>
                <c:pt idx="1275" formatCode="General">
                  <c:v>732.66666669999995</c:v>
                </c:pt>
                <c:pt idx="1276" formatCode="General">
                  <c:v>732.66666669999995</c:v>
                </c:pt>
                <c:pt idx="1277" formatCode="General">
                  <c:v>732.66666669999995</c:v>
                </c:pt>
                <c:pt idx="1278" formatCode="General">
                  <c:v>732.66666669999995</c:v>
                </c:pt>
                <c:pt idx="1279" formatCode="General">
                  <c:v>732.66666669999995</c:v>
                </c:pt>
                <c:pt idx="1280" formatCode="General">
                  <c:v>732.66666669999995</c:v>
                </c:pt>
                <c:pt idx="1281" formatCode="General">
                  <c:v>732.66666669999995</c:v>
                </c:pt>
                <c:pt idx="1282" formatCode="General">
                  <c:v>732.66666669999995</c:v>
                </c:pt>
                <c:pt idx="1283" formatCode="General">
                  <c:v>732.66666669999995</c:v>
                </c:pt>
                <c:pt idx="1284" formatCode="General">
                  <c:v>732.66666669999995</c:v>
                </c:pt>
                <c:pt idx="1285" formatCode="General">
                  <c:v>732.66666669999995</c:v>
                </c:pt>
                <c:pt idx="1286" formatCode="General">
                  <c:v>732.66666669999995</c:v>
                </c:pt>
                <c:pt idx="1287" formatCode="General">
                  <c:v>732.66666669999995</c:v>
                </c:pt>
                <c:pt idx="1288" formatCode="General">
                  <c:v>732.66666669999995</c:v>
                </c:pt>
                <c:pt idx="1289" formatCode="General">
                  <c:v>732.66666669999995</c:v>
                </c:pt>
                <c:pt idx="1290" formatCode="General">
                  <c:v>732.66666669999995</c:v>
                </c:pt>
                <c:pt idx="1291" formatCode="General">
                  <c:v>732.66666669999995</c:v>
                </c:pt>
                <c:pt idx="1292" formatCode="General">
                  <c:v>732.66666669999995</c:v>
                </c:pt>
                <c:pt idx="1293" formatCode="General">
                  <c:v>732.66666669999995</c:v>
                </c:pt>
                <c:pt idx="1294" formatCode="General">
                  <c:v>732.66666669999995</c:v>
                </c:pt>
                <c:pt idx="1295" formatCode="General">
                  <c:v>732.66666669999995</c:v>
                </c:pt>
                <c:pt idx="1296" formatCode="General">
                  <c:v>732.66666669999995</c:v>
                </c:pt>
                <c:pt idx="1297" formatCode="General">
                  <c:v>732.66666669999995</c:v>
                </c:pt>
                <c:pt idx="1298" formatCode="General">
                  <c:v>732.66666669999995</c:v>
                </c:pt>
                <c:pt idx="1299" formatCode="General">
                  <c:v>732.66666669999995</c:v>
                </c:pt>
                <c:pt idx="1300" formatCode="General">
                  <c:v>732.66666669999995</c:v>
                </c:pt>
                <c:pt idx="1301" formatCode="General">
                  <c:v>732.66666669999995</c:v>
                </c:pt>
                <c:pt idx="1302" formatCode="General">
                  <c:v>732.66666669999995</c:v>
                </c:pt>
                <c:pt idx="1303" formatCode="General">
                  <c:v>732.66666669999995</c:v>
                </c:pt>
                <c:pt idx="1304" formatCode="General">
                  <c:v>732.66666669999995</c:v>
                </c:pt>
                <c:pt idx="1305" formatCode="General">
                  <c:v>732.66666669999995</c:v>
                </c:pt>
                <c:pt idx="1306" formatCode="General">
                  <c:v>732.66666669999995</c:v>
                </c:pt>
                <c:pt idx="1307" formatCode="General">
                  <c:v>732.66666669999995</c:v>
                </c:pt>
                <c:pt idx="1308" formatCode="General">
                  <c:v>732.66666669999995</c:v>
                </c:pt>
                <c:pt idx="1309" formatCode="General">
                  <c:v>732.66666669999995</c:v>
                </c:pt>
                <c:pt idx="1310" formatCode="General">
                  <c:v>732.66666669999995</c:v>
                </c:pt>
                <c:pt idx="1311" formatCode="General">
                  <c:v>732.66666669999995</c:v>
                </c:pt>
                <c:pt idx="1312" formatCode="General">
                  <c:v>732.66666669999995</c:v>
                </c:pt>
                <c:pt idx="1313" formatCode="General">
                  <c:v>732.66666669999995</c:v>
                </c:pt>
                <c:pt idx="1314" formatCode="General">
                  <c:v>732.66666669999995</c:v>
                </c:pt>
                <c:pt idx="1315" formatCode="General">
                  <c:v>732.66666669999995</c:v>
                </c:pt>
                <c:pt idx="1316" formatCode="General">
                  <c:v>732.66666669999995</c:v>
                </c:pt>
                <c:pt idx="1317" formatCode="General">
                  <c:v>732.66666669999995</c:v>
                </c:pt>
                <c:pt idx="1318" formatCode="General">
                  <c:v>732.66666669999995</c:v>
                </c:pt>
                <c:pt idx="1319" formatCode="General">
                  <c:v>732.66666669999995</c:v>
                </c:pt>
                <c:pt idx="1320" formatCode="General">
                  <c:v>732.66666669999995</c:v>
                </c:pt>
                <c:pt idx="1321" formatCode="General">
                  <c:v>732.66666669999995</c:v>
                </c:pt>
                <c:pt idx="1322" formatCode="General">
                  <c:v>732.66666669999995</c:v>
                </c:pt>
                <c:pt idx="1323" formatCode="General">
                  <c:v>732.66666669999995</c:v>
                </c:pt>
                <c:pt idx="1324" formatCode="General">
                  <c:v>732.66666669999995</c:v>
                </c:pt>
                <c:pt idx="1325" formatCode="General">
                  <c:v>732.66666669999995</c:v>
                </c:pt>
                <c:pt idx="1326" formatCode="General">
                  <c:v>732.66666669999995</c:v>
                </c:pt>
                <c:pt idx="1327" formatCode="General">
                  <c:v>732.66666669999995</c:v>
                </c:pt>
                <c:pt idx="1328" formatCode="General">
                  <c:v>1099</c:v>
                </c:pt>
                <c:pt idx="1329" formatCode="General">
                  <c:v>1099</c:v>
                </c:pt>
                <c:pt idx="1330" formatCode="General">
                  <c:v>1099</c:v>
                </c:pt>
                <c:pt idx="1331" formatCode="General">
                  <c:v>1099</c:v>
                </c:pt>
                <c:pt idx="1332" formatCode="General">
                  <c:v>1099</c:v>
                </c:pt>
                <c:pt idx="1333" formatCode="General">
                  <c:v>1099</c:v>
                </c:pt>
                <c:pt idx="1334" formatCode="General">
                  <c:v>1099</c:v>
                </c:pt>
                <c:pt idx="1335" formatCode="General">
                  <c:v>1099</c:v>
                </c:pt>
                <c:pt idx="1336" formatCode="General">
                  <c:v>1099</c:v>
                </c:pt>
                <c:pt idx="1337" formatCode="General">
                  <c:v>1099</c:v>
                </c:pt>
                <c:pt idx="1338" formatCode="General">
                  <c:v>1099</c:v>
                </c:pt>
                <c:pt idx="1339" formatCode="General">
                  <c:v>1099</c:v>
                </c:pt>
                <c:pt idx="1340" formatCode="General">
                  <c:v>1099</c:v>
                </c:pt>
                <c:pt idx="1341" formatCode="General">
                  <c:v>1099</c:v>
                </c:pt>
                <c:pt idx="1342" formatCode="General">
                  <c:v>1099</c:v>
                </c:pt>
                <c:pt idx="1343" formatCode="General">
                  <c:v>1099</c:v>
                </c:pt>
                <c:pt idx="1344" formatCode="General">
                  <c:v>1099</c:v>
                </c:pt>
                <c:pt idx="1345" formatCode="General">
                  <c:v>2198</c:v>
                </c:pt>
                <c:pt idx="1346" formatCode="General">
                  <c:v>2198</c:v>
                </c:pt>
                <c:pt idx="1347" formatCode="General">
                  <c:v>2198</c:v>
                </c:pt>
                <c:pt idx="1348" formatCode="General">
                  <c:v>2198</c:v>
                </c:pt>
                <c:pt idx="1349" formatCode="General">
                  <c:v>2199</c:v>
                </c:pt>
                <c:pt idx="1350" formatCode="General">
                  <c:v>2199</c:v>
                </c:pt>
                <c:pt idx="1351" formatCode="General">
                  <c:v>2199</c:v>
                </c:pt>
                <c:pt idx="1352" formatCode="General">
                  <c:v>2199</c:v>
                </c:pt>
                <c:pt idx="1353" formatCode="General">
                  <c:v>2199</c:v>
                </c:pt>
                <c:pt idx="1354" formatCode="General">
                  <c:v>2199</c:v>
                </c:pt>
                <c:pt idx="1355" formatCode="General">
                  <c:v>2199</c:v>
                </c:pt>
                <c:pt idx="1356" formatCode="General">
                  <c:v>2199</c:v>
                </c:pt>
                <c:pt idx="1357" formatCode="General">
                  <c:v>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0E46-4F28-B774-C587E49A02CE}"/>
            </c:ext>
          </c:extLst>
        </c:ser>
        <c:ser>
          <c:idx val="22"/>
          <c:order val="22"/>
          <c:tx>
            <c:v>Population 2300</c:v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den'!$J$75200:$J$77390</c:f>
              <c:numCache>
                <c:formatCode>0.00E+00</c:formatCode>
                <c:ptCount val="2191"/>
                <c:pt idx="0">
                  <c:v>4.35E-4</c:v>
                </c:pt>
                <c:pt idx="1">
                  <c:v>4.35E-4</c:v>
                </c:pt>
                <c:pt idx="2">
                  <c:v>4.35E-4</c:v>
                </c:pt>
                <c:pt idx="3">
                  <c:v>4.35E-4</c:v>
                </c:pt>
                <c:pt idx="4">
                  <c:v>4.35E-4</c:v>
                </c:pt>
                <c:pt idx="5">
                  <c:v>4.35E-4</c:v>
                </c:pt>
                <c:pt idx="6">
                  <c:v>4.35E-4</c:v>
                </c:pt>
                <c:pt idx="7">
                  <c:v>4.35E-4</c:v>
                </c:pt>
                <c:pt idx="8">
                  <c:v>4.35E-4</c:v>
                </c:pt>
                <c:pt idx="9">
                  <c:v>4.35E-4</c:v>
                </c:pt>
                <c:pt idx="10">
                  <c:v>4.35E-4</c:v>
                </c:pt>
                <c:pt idx="11">
                  <c:v>4.35E-4</c:v>
                </c:pt>
                <c:pt idx="12">
                  <c:v>4.35E-4</c:v>
                </c:pt>
                <c:pt idx="13">
                  <c:v>4.35E-4</c:v>
                </c:pt>
                <c:pt idx="14">
                  <c:v>4.35E-4</c:v>
                </c:pt>
                <c:pt idx="15">
                  <c:v>4.35E-4</c:v>
                </c:pt>
                <c:pt idx="16">
                  <c:v>4.35E-4</c:v>
                </c:pt>
                <c:pt idx="17">
                  <c:v>4.35E-4</c:v>
                </c:pt>
                <c:pt idx="18">
                  <c:v>4.35E-4</c:v>
                </c:pt>
                <c:pt idx="19">
                  <c:v>4.35E-4</c:v>
                </c:pt>
                <c:pt idx="20">
                  <c:v>4.35E-4</c:v>
                </c:pt>
                <c:pt idx="21">
                  <c:v>4.35E-4</c:v>
                </c:pt>
                <c:pt idx="22">
                  <c:v>4.35E-4</c:v>
                </c:pt>
                <c:pt idx="23">
                  <c:v>4.35E-4</c:v>
                </c:pt>
                <c:pt idx="24">
                  <c:v>4.35E-4</c:v>
                </c:pt>
                <c:pt idx="25">
                  <c:v>4.35E-4</c:v>
                </c:pt>
                <c:pt idx="26">
                  <c:v>4.35E-4</c:v>
                </c:pt>
                <c:pt idx="27">
                  <c:v>4.35E-4</c:v>
                </c:pt>
                <c:pt idx="28">
                  <c:v>4.35E-4</c:v>
                </c:pt>
                <c:pt idx="29">
                  <c:v>4.35E-4</c:v>
                </c:pt>
                <c:pt idx="30">
                  <c:v>4.35E-4</c:v>
                </c:pt>
                <c:pt idx="31">
                  <c:v>4.35E-4</c:v>
                </c:pt>
                <c:pt idx="32">
                  <c:v>4.35E-4</c:v>
                </c:pt>
                <c:pt idx="33">
                  <c:v>4.35E-4</c:v>
                </c:pt>
                <c:pt idx="34">
                  <c:v>4.35E-4</c:v>
                </c:pt>
                <c:pt idx="35">
                  <c:v>4.35E-4</c:v>
                </c:pt>
                <c:pt idx="36">
                  <c:v>4.35E-4</c:v>
                </c:pt>
                <c:pt idx="37">
                  <c:v>4.35E-4</c:v>
                </c:pt>
                <c:pt idx="38">
                  <c:v>4.35E-4</c:v>
                </c:pt>
                <c:pt idx="39">
                  <c:v>4.35E-4</c:v>
                </c:pt>
                <c:pt idx="40">
                  <c:v>4.35E-4</c:v>
                </c:pt>
                <c:pt idx="41">
                  <c:v>4.35E-4</c:v>
                </c:pt>
                <c:pt idx="42">
                  <c:v>4.35E-4</c:v>
                </c:pt>
                <c:pt idx="43">
                  <c:v>4.35E-4</c:v>
                </c:pt>
                <c:pt idx="44">
                  <c:v>4.35E-4</c:v>
                </c:pt>
                <c:pt idx="45">
                  <c:v>4.35E-4</c:v>
                </c:pt>
                <c:pt idx="46">
                  <c:v>4.35E-4</c:v>
                </c:pt>
                <c:pt idx="47">
                  <c:v>4.35E-4</c:v>
                </c:pt>
                <c:pt idx="48">
                  <c:v>4.35E-4</c:v>
                </c:pt>
                <c:pt idx="49">
                  <c:v>4.35E-4</c:v>
                </c:pt>
                <c:pt idx="50">
                  <c:v>4.35E-4</c:v>
                </c:pt>
                <c:pt idx="51">
                  <c:v>4.35E-4</c:v>
                </c:pt>
                <c:pt idx="52">
                  <c:v>4.35E-4</c:v>
                </c:pt>
                <c:pt idx="53">
                  <c:v>4.35E-4</c:v>
                </c:pt>
                <c:pt idx="54">
                  <c:v>4.35E-4</c:v>
                </c:pt>
                <c:pt idx="55">
                  <c:v>4.35E-4</c:v>
                </c:pt>
                <c:pt idx="56">
                  <c:v>4.35E-4</c:v>
                </c:pt>
                <c:pt idx="57">
                  <c:v>4.35E-4</c:v>
                </c:pt>
                <c:pt idx="58">
                  <c:v>4.35E-4</c:v>
                </c:pt>
                <c:pt idx="59">
                  <c:v>4.35E-4</c:v>
                </c:pt>
                <c:pt idx="60">
                  <c:v>4.35E-4</c:v>
                </c:pt>
                <c:pt idx="61">
                  <c:v>4.35E-4</c:v>
                </c:pt>
                <c:pt idx="62">
                  <c:v>4.35E-4</c:v>
                </c:pt>
                <c:pt idx="63">
                  <c:v>4.35E-4</c:v>
                </c:pt>
                <c:pt idx="64" formatCode="General">
                  <c:v>1.741402E-3</c:v>
                </c:pt>
                <c:pt idx="65" formatCode="General">
                  <c:v>1.741402E-3</c:v>
                </c:pt>
                <c:pt idx="66" formatCode="General">
                  <c:v>1.741402E-3</c:v>
                </c:pt>
                <c:pt idx="67" formatCode="General">
                  <c:v>1.741402E-3</c:v>
                </c:pt>
                <c:pt idx="68" formatCode="General">
                  <c:v>1.741402E-3</c:v>
                </c:pt>
                <c:pt idx="69" formatCode="General">
                  <c:v>1.741402E-3</c:v>
                </c:pt>
                <c:pt idx="70" formatCode="General">
                  <c:v>1.741402E-3</c:v>
                </c:pt>
                <c:pt idx="71" formatCode="General">
                  <c:v>1.7436789999999999E-3</c:v>
                </c:pt>
                <c:pt idx="72" formatCode="General">
                  <c:v>1.7436789999999999E-3</c:v>
                </c:pt>
                <c:pt idx="73" formatCode="General">
                  <c:v>1.7436789999999999E-3</c:v>
                </c:pt>
                <c:pt idx="74" formatCode="General">
                  <c:v>1.7436789999999999E-3</c:v>
                </c:pt>
                <c:pt idx="75" formatCode="General">
                  <c:v>1.7436789999999999E-3</c:v>
                </c:pt>
                <c:pt idx="76" formatCode="General">
                  <c:v>1.7436789999999999E-3</c:v>
                </c:pt>
                <c:pt idx="77" formatCode="General">
                  <c:v>1.7436789999999999E-3</c:v>
                </c:pt>
                <c:pt idx="78" formatCode="General">
                  <c:v>1.7436789999999999E-3</c:v>
                </c:pt>
                <c:pt idx="79" formatCode="General">
                  <c:v>1.7436789999999999E-3</c:v>
                </c:pt>
                <c:pt idx="80" formatCode="General">
                  <c:v>1.7436789999999999E-3</c:v>
                </c:pt>
                <c:pt idx="81" formatCode="General">
                  <c:v>1.7436789999999999E-3</c:v>
                </c:pt>
                <c:pt idx="82" formatCode="General">
                  <c:v>1.7436789999999999E-3</c:v>
                </c:pt>
                <c:pt idx="83" formatCode="General">
                  <c:v>1.7436789999999999E-3</c:v>
                </c:pt>
                <c:pt idx="84" formatCode="General">
                  <c:v>1.7436789999999999E-3</c:v>
                </c:pt>
                <c:pt idx="85" formatCode="General">
                  <c:v>1.7436789999999999E-3</c:v>
                </c:pt>
                <c:pt idx="86" formatCode="General">
                  <c:v>1.7436789999999999E-3</c:v>
                </c:pt>
                <c:pt idx="87" formatCode="General">
                  <c:v>1.7436789999999999E-3</c:v>
                </c:pt>
                <c:pt idx="88" formatCode="General">
                  <c:v>1.7436789999999999E-3</c:v>
                </c:pt>
                <c:pt idx="89" formatCode="General">
                  <c:v>1.7436789999999999E-3</c:v>
                </c:pt>
                <c:pt idx="90" formatCode="General">
                  <c:v>1.7436789999999999E-3</c:v>
                </c:pt>
                <c:pt idx="91" formatCode="General">
                  <c:v>1.7436789999999999E-3</c:v>
                </c:pt>
                <c:pt idx="92" formatCode="General">
                  <c:v>3.051439E-3</c:v>
                </c:pt>
                <c:pt idx="93" formatCode="General">
                  <c:v>3.051439E-3</c:v>
                </c:pt>
                <c:pt idx="94" formatCode="General">
                  <c:v>3.051439E-3</c:v>
                </c:pt>
                <c:pt idx="95" formatCode="General">
                  <c:v>3.051439E-3</c:v>
                </c:pt>
                <c:pt idx="96" formatCode="General">
                  <c:v>3.051439E-3</c:v>
                </c:pt>
                <c:pt idx="97" formatCode="General">
                  <c:v>3.051439E-3</c:v>
                </c:pt>
                <c:pt idx="98" formatCode="General">
                  <c:v>3.051439E-3</c:v>
                </c:pt>
                <c:pt idx="99" formatCode="General">
                  <c:v>3.051439E-3</c:v>
                </c:pt>
                <c:pt idx="100" formatCode="General">
                  <c:v>3.051439E-3</c:v>
                </c:pt>
                <c:pt idx="101" formatCode="General">
                  <c:v>3.051439E-3</c:v>
                </c:pt>
                <c:pt idx="102" formatCode="General">
                  <c:v>3.0527689999999999E-3</c:v>
                </c:pt>
                <c:pt idx="103" formatCode="General">
                  <c:v>3.0527689999999999E-3</c:v>
                </c:pt>
                <c:pt idx="104" formatCode="General">
                  <c:v>3.0527689999999999E-3</c:v>
                </c:pt>
                <c:pt idx="105" formatCode="General">
                  <c:v>3.0527689999999999E-3</c:v>
                </c:pt>
                <c:pt idx="106" formatCode="General">
                  <c:v>3.0527689999999999E-3</c:v>
                </c:pt>
                <c:pt idx="107" formatCode="General">
                  <c:v>3.0527689999999999E-3</c:v>
                </c:pt>
                <c:pt idx="108" formatCode="General">
                  <c:v>3.0527689999999999E-3</c:v>
                </c:pt>
                <c:pt idx="109" formatCode="General">
                  <c:v>3.0527689999999999E-3</c:v>
                </c:pt>
                <c:pt idx="110" formatCode="General">
                  <c:v>3.0527689999999999E-3</c:v>
                </c:pt>
                <c:pt idx="111" formatCode="General">
                  <c:v>3.0527689999999999E-3</c:v>
                </c:pt>
                <c:pt idx="112" formatCode="General">
                  <c:v>3.0527689999999999E-3</c:v>
                </c:pt>
                <c:pt idx="113" formatCode="General">
                  <c:v>3.0527689999999999E-3</c:v>
                </c:pt>
                <c:pt idx="114" formatCode="General">
                  <c:v>3.0527689999999999E-3</c:v>
                </c:pt>
                <c:pt idx="115" formatCode="General">
                  <c:v>3.0527689999999999E-3</c:v>
                </c:pt>
                <c:pt idx="116" formatCode="General">
                  <c:v>3.0527689999999999E-3</c:v>
                </c:pt>
                <c:pt idx="117" formatCode="General">
                  <c:v>3.0527689999999999E-3</c:v>
                </c:pt>
                <c:pt idx="118" formatCode="General">
                  <c:v>3.056769E-3</c:v>
                </c:pt>
                <c:pt idx="119" formatCode="General">
                  <c:v>3.0581039999999999E-3</c:v>
                </c:pt>
                <c:pt idx="120" formatCode="General">
                  <c:v>3.0581039999999999E-3</c:v>
                </c:pt>
                <c:pt idx="121" formatCode="General">
                  <c:v>3.0607780000000001E-3</c:v>
                </c:pt>
                <c:pt idx="122" formatCode="General">
                  <c:v>3.0607780000000001E-3</c:v>
                </c:pt>
                <c:pt idx="123" formatCode="General">
                  <c:v>3.4995629999999998E-3</c:v>
                </c:pt>
                <c:pt idx="124" formatCode="General">
                  <c:v>3.4995629999999998E-3</c:v>
                </c:pt>
                <c:pt idx="125" formatCode="General">
                  <c:v>3.5010940000000002E-3</c:v>
                </c:pt>
                <c:pt idx="126" formatCode="General">
                  <c:v>3.5010940000000002E-3</c:v>
                </c:pt>
                <c:pt idx="127" formatCode="General">
                  <c:v>3.5056969999999999E-3</c:v>
                </c:pt>
                <c:pt idx="128" formatCode="General">
                  <c:v>3.5056969999999999E-3</c:v>
                </c:pt>
                <c:pt idx="129" formatCode="General">
                  <c:v>3.5056969999999999E-3</c:v>
                </c:pt>
                <c:pt idx="130" formatCode="General">
                  <c:v>3.5056969999999999E-3</c:v>
                </c:pt>
                <c:pt idx="131" formatCode="General">
                  <c:v>3.5056969999999999E-3</c:v>
                </c:pt>
                <c:pt idx="132" formatCode="General">
                  <c:v>3.5087719999999998E-3</c:v>
                </c:pt>
                <c:pt idx="133" formatCode="General">
                  <c:v>3.5087719999999998E-3</c:v>
                </c:pt>
                <c:pt idx="134" formatCode="General">
                  <c:v>3.5087719999999998E-3</c:v>
                </c:pt>
                <c:pt idx="135" formatCode="General">
                  <c:v>3.5087719999999998E-3</c:v>
                </c:pt>
                <c:pt idx="136" formatCode="General">
                  <c:v>3.5087719999999998E-3</c:v>
                </c:pt>
                <c:pt idx="137" formatCode="General">
                  <c:v>3.5087719999999998E-3</c:v>
                </c:pt>
                <c:pt idx="138" formatCode="General">
                  <c:v>3.5133949999999999E-3</c:v>
                </c:pt>
                <c:pt idx="139" formatCode="General">
                  <c:v>4.830918E-3</c:v>
                </c:pt>
                <c:pt idx="140" formatCode="General">
                  <c:v>5.2700919999999997E-3</c:v>
                </c:pt>
                <c:pt idx="141" formatCode="General">
                  <c:v>5.2700919999999997E-3</c:v>
                </c:pt>
                <c:pt idx="142" formatCode="General">
                  <c:v>6.1484410000000001E-3</c:v>
                </c:pt>
                <c:pt idx="143" formatCode="General">
                  <c:v>6.1484410000000001E-3</c:v>
                </c:pt>
                <c:pt idx="144" formatCode="General">
                  <c:v>6.5876149999999998E-3</c:v>
                </c:pt>
                <c:pt idx="145" formatCode="General">
                  <c:v>6.5876149999999998E-3</c:v>
                </c:pt>
                <c:pt idx="146" formatCode="General">
                  <c:v>7.0267899999999998E-3</c:v>
                </c:pt>
                <c:pt idx="147" formatCode="General">
                  <c:v>7.0267899999999998E-3</c:v>
                </c:pt>
                <c:pt idx="148" formatCode="General">
                  <c:v>8.3443130000000008E-3</c:v>
                </c:pt>
                <c:pt idx="149" formatCode="General">
                  <c:v>8.3443130000000008E-3</c:v>
                </c:pt>
                <c:pt idx="150" formatCode="General">
                  <c:v>8.3443130000000008E-3</c:v>
                </c:pt>
                <c:pt idx="151" formatCode="General">
                  <c:v>8.3443130000000008E-3</c:v>
                </c:pt>
                <c:pt idx="152" formatCode="General">
                  <c:v>8.3443130000000008E-3</c:v>
                </c:pt>
                <c:pt idx="153" formatCode="General">
                  <c:v>9.2226610000000001E-3</c:v>
                </c:pt>
                <c:pt idx="154" formatCode="General">
                  <c:v>9.2226610000000001E-3</c:v>
                </c:pt>
                <c:pt idx="155" formatCode="General">
                  <c:v>9.2267140000000004E-3</c:v>
                </c:pt>
                <c:pt idx="156" formatCode="General">
                  <c:v>9.2267140000000004E-3</c:v>
                </c:pt>
                <c:pt idx="157" formatCode="General">
                  <c:v>9.2267140000000004E-3</c:v>
                </c:pt>
                <c:pt idx="158" formatCode="General">
                  <c:v>9.2267140000000004E-3</c:v>
                </c:pt>
                <c:pt idx="159" formatCode="General">
                  <c:v>1.0544815000000001E-2</c:v>
                </c:pt>
                <c:pt idx="160" formatCode="General">
                  <c:v>1.0544815000000001E-2</c:v>
                </c:pt>
                <c:pt idx="161" formatCode="General">
                  <c:v>1.0544815000000001E-2</c:v>
                </c:pt>
                <c:pt idx="162" formatCode="General">
                  <c:v>1.0544815000000001E-2</c:v>
                </c:pt>
                <c:pt idx="163" formatCode="General">
                  <c:v>1.0558733000000001E-2</c:v>
                </c:pt>
                <c:pt idx="164" formatCode="General">
                  <c:v>1.0558733000000001E-2</c:v>
                </c:pt>
                <c:pt idx="165" formatCode="General">
                  <c:v>1.0558733000000001E-2</c:v>
                </c:pt>
                <c:pt idx="166" formatCode="General">
                  <c:v>1.0568032E-2</c:v>
                </c:pt>
                <c:pt idx="167" formatCode="General">
                  <c:v>1.0572687000000001E-2</c:v>
                </c:pt>
                <c:pt idx="168" formatCode="General">
                  <c:v>1.0582011000000001E-2</c:v>
                </c:pt>
                <c:pt idx="169" formatCode="General">
                  <c:v>1.0582011000000001E-2</c:v>
                </c:pt>
                <c:pt idx="170" formatCode="General">
                  <c:v>1.0582011000000001E-2</c:v>
                </c:pt>
                <c:pt idx="171" formatCode="General">
                  <c:v>1.0586678E-2</c:v>
                </c:pt>
                <c:pt idx="172" formatCode="General">
                  <c:v>1.0586678E-2</c:v>
                </c:pt>
                <c:pt idx="173" formatCode="General">
                  <c:v>1.0591349999999999E-2</c:v>
                </c:pt>
                <c:pt idx="174" formatCode="General">
                  <c:v>1.0591349999999999E-2</c:v>
                </c:pt>
                <c:pt idx="175" formatCode="General">
                  <c:v>1.0596026E-2</c:v>
                </c:pt>
                <c:pt idx="176" formatCode="General">
                  <c:v>1.1037528E-2</c:v>
                </c:pt>
                <c:pt idx="177" formatCode="General">
                  <c:v>1.1037528E-2</c:v>
                </c:pt>
                <c:pt idx="178" formatCode="General">
                  <c:v>1.1037528E-2</c:v>
                </c:pt>
                <c:pt idx="179" formatCode="General">
                  <c:v>1.1037528E-2</c:v>
                </c:pt>
                <c:pt idx="180" formatCode="General">
                  <c:v>1.1037528E-2</c:v>
                </c:pt>
                <c:pt idx="181" formatCode="General">
                  <c:v>1.1071744999999999E-2</c:v>
                </c:pt>
                <c:pt idx="182" formatCode="General">
                  <c:v>1.1071744999999999E-2</c:v>
                </c:pt>
                <c:pt idx="183" formatCode="General">
                  <c:v>1.1071744999999999E-2</c:v>
                </c:pt>
                <c:pt idx="184" formatCode="General">
                  <c:v>1.2427874E-2</c:v>
                </c:pt>
                <c:pt idx="185" formatCode="General">
                  <c:v>1.2427874E-2</c:v>
                </c:pt>
                <c:pt idx="186" formatCode="General">
                  <c:v>1.2433392999999999E-2</c:v>
                </c:pt>
                <c:pt idx="187" formatCode="General">
                  <c:v>1.3339261999999999E-2</c:v>
                </c:pt>
                <c:pt idx="188" formatCode="General">
                  <c:v>1.3790036E-2</c:v>
                </c:pt>
                <c:pt idx="189" formatCode="General">
                  <c:v>1.4679714999999999E-2</c:v>
                </c:pt>
                <c:pt idx="190" formatCode="General">
                  <c:v>1.4679714999999999E-2</c:v>
                </c:pt>
                <c:pt idx="191" formatCode="General">
                  <c:v>1.4679714999999999E-2</c:v>
                </c:pt>
                <c:pt idx="192" formatCode="General">
                  <c:v>1.5124555E-2</c:v>
                </c:pt>
                <c:pt idx="193" formatCode="General">
                  <c:v>1.5131286000000001E-2</c:v>
                </c:pt>
                <c:pt idx="194" formatCode="General">
                  <c:v>1.5576324000000001E-2</c:v>
                </c:pt>
                <c:pt idx="195" formatCode="General">
                  <c:v>1.5576324000000001E-2</c:v>
                </c:pt>
                <c:pt idx="196" formatCode="General">
                  <c:v>1.6021362000000001E-2</c:v>
                </c:pt>
                <c:pt idx="197" formatCode="General">
                  <c:v>1.6028495E-2</c:v>
                </c:pt>
                <c:pt idx="198" formatCode="General">
                  <c:v>1.6028495E-2</c:v>
                </c:pt>
                <c:pt idx="199" formatCode="General">
                  <c:v>1.6028495E-2</c:v>
                </c:pt>
                <c:pt idx="200" formatCode="General">
                  <c:v>1.6028495E-2</c:v>
                </c:pt>
                <c:pt idx="201" formatCode="General">
                  <c:v>1.6035634999999999E-2</c:v>
                </c:pt>
                <c:pt idx="202" formatCode="General">
                  <c:v>1.9196429000000001E-2</c:v>
                </c:pt>
                <c:pt idx="203" formatCode="General">
                  <c:v>1.9213583999999999E-2</c:v>
                </c:pt>
                <c:pt idx="204" formatCode="General">
                  <c:v>1.9213583999999999E-2</c:v>
                </c:pt>
                <c:pt idx="205" formatCode="General">
                  <c:v>2.1447720999999999E-2</c:v>
                </c:pt>
                <c:pt idx="206" formatCode="General">
                  <c:v>2.1466905000000001E-2</c:v>
                </c:pt>
                <c:pt idx="207" formatCode="General">
                  <c:v>2.1914131999999999E-2</c:v>
                </c:pt>
                <c:pt idx="208" formatCode="General">
                  <c:v>2.3255814E-2</c:v>
                </c:pt>
                <c:pt idx="209" formatCode="General">
                  <c:v>2.3713647000000001E-2</c:v>
                </c:pt>
                <c:pt idx="210" formatCode="General">
                  <c:v>2.3734886E-2</c:v>
                </c:pt>
                <c:pt idx="211" formatCode="General">
                  <c:v>2.3756163E-2</c:v>
                </c:pt>
                <c:pt idx="212" formatCode="General">
                  <c:v>2.3756163E-2</c:v>
                </c:pt>
                <c:pt idx="213" formatCode="General">
                  <c:v>2.3777479000000001E-2</c:v>
                </c:pt>
                <c:pt idx="214" formatCode="General">
                  <c:v>2.4236984E-2</c:v>
                </c:pt>
                <c:pt idx="215" formatCode="General">
                  <c:v>2.4280576000000002E-2</c:v>
                </c:pt>
                <c:pt idx="216" formatCode="General">
                  <c:v>2.4280576000000002E-2</c:v>
                </c:pt>
                <c:pt idx="217" formatCode="General">
                  <c:v>2.4291498000000002E-2</c:v>
                </c:pt>
                <c:pt idx="218" formatCode="General">
                  <c:v>2.4741341E-2</c:v>
                </c:pt>
                <c:pt idx="219" formatCode="General">
                  <c:v>2.4741341E-2</c:v>
                </c:pt>
                <c:pt idx="220" formatCode="General">
                  <c:v>2.4741341E-2</c:v>
                </c:pt>
                <c:pt idx="221" formatCode="General">
                  <c:v>2.4785939999999999E-2</c:v>
                </c:pt>
                <c:pt idx="222" formatCode="General">
                  <c:v>2.5270758000000001E-2</c:v>
                </c:pt>
                <c:pt idx="223" formatCode="General">
                  <c:v>2.7551941999999999E-2</c:v>
                </c:pt>
                <c:pt idx="224" formatCode="General">
                  <c:v>2.8455285E-2</c:v>
                </c:pt>
                <c:pt idx="225" formatCode="General">
                  <c:v>2.8468143000000001E-2</c:v>
                </c:pt>
                <c:pt idx="226" formatCode="General">
                  <c:v>2.8468143000000001E-2</c:v>
                </c:pt>
                <c:pt idx="227" formatCode="General">
                  <c:v>2.9385172000000001E-2</c:v>
                </c:pt>
                <c:pt idx="228" formatCode="General">
                  <c:v>2.9425079E-2</c:v>
                </c:pt>
                <c:pt idx="229" formatCode="General">
                  <c:v>2.9438406E-2</c:v>
                </c:pt>
                <c:pt idx="230" formatCode="General">
                  <c:v>2.9891304E-2</c:v>
                </c:pt>
                <c:pt idx="231" formatCode="General">
                  <c:v>3.0923147000000002E-2</c:v>
                </c:pt>
                <c:pt idx="232" formatCode="General">
                  <c:v>3.1861629000000002E-2</c:v>
                </c:pt>
                <c:pt idx="233" formatCode="General">
                  <c:v>3.1890661000000001E-2</c:v>
                </c:pt>
                <c:pt idx="234" formatCode="General">
                  <c:v>3.2876712000000002E-2</c:v>
                </c:pt>
                <c:pt idx="235" formatCode="General">
                  <c:v>3.3333333E-2</c:v>
                </c:pt>
                <c:pt idx="236" formatCode="General">
                  <c:v>3.5159817000000003E-2</c:v>
                </c:pt>
                <c:pt idx="237" formatCode="General">
                  <c:v>3.5175879E-2</c:v>
                </c:pt>
                <c:pt idx="238" formatCode="General">
                  <c:v>3.5648995000000003E-2</c:v>
                </c:pt>
                <c:pt idx="239" formatCode="General">
                  <c:v>3.5681610000000002E-2</c:v>
                </c:pt>
                <c:pt idx="240" formatCode="General">
                  <c:v>3.5697940999999997E-2</c:v>
                </c:pt>
                <c:pt idx="241" formatCode="General">
                  <c:v>3.5714285999999998E-2</c:v>
                </c:pt>
                <c:pt idx="242" formatCode="General">
                  <c:v>3.7562986999999999E-2</c:v>
                </c:pt>
                <c:pt idx="243" formatCode="General">
                  <c:v>3.8990825999999999E-2</c:v>
                </c:pt>
                <c:pt idx="244" formatCode="General">
                  <c:v>3.9981617999999997E-2</c:v>
                </c:pt>
                <c:pt idx="245" formatCode="General">
                  <c:v>4.0018399000000003E-2</c:v>
                </c:pt>
                <c:pt idx="246" formatCode="General">
                  <c:v>4.0497009E-2</c:v>
                </c:pt>
                <c:pt idx="247" formatCode="General">
                  <c:v>4.0515653999999998E-2</c:v>
                </c:pt>
                <c:pt idx="248" formatCode="General">
                  <c:v>4.0976059000000002E-2</c:v>
                </c:pt>
                <c:pt idx="249" formatCode="General">
                  <c:v>4.2396312999999998E-2</c:v>
                </c:pt>
                <c:pt idx="250" formatCode="General">
                  <c:v>4.2876902000000001E-2</c:v>
                </c:pt>
                <c:pt idx="251" formatCode="General">
                  <c:v>4.2975970000000002E-2</c:v>
                </c:pt>
                <c:pt idx="252" formatCode="General">
                  <c:v>4.7156727000000002E-2</c:v>
                </c:pt>
                <c:pt idx="253" formatCode="General">
                  <c:v>4.8081367999999999E-2</c:v>
                </c:pt>
                <c:pt idx="254" formatCode="General">
                  <c:v>4.9028677E-2</c:v>
                </c:pt>
                <c:pt idx="255" formatCode="General">
                  <c:v>5.1365108999999999E-2</c:v>
                </c:pt>
                <c:pt idx="256" formatCode="General">
                  <c:v>5.1388889E-2</c:v>
                </c:pt>
                <c:pt idx="257" formatCode="General">
                  <c:v>5.1412691000000003E-2</c:v>
                </c:pt>
                <c:pt idx="258" formatCode="General">
                  <c:v>5.1899907000000002E-2</c:v>
                </c:pt>
                <c:pt idx="259" formatCode="General">
                  <c:v>5.2436194999999998E-2</c:v>
                </c:pt>
                <c:pt idx="260" formatCode="General">
                  <c:v>5.3364268999999999E-2</c:v>
                </c:pt>
                <c:pt idx="261" formatCode="General">
                  <c:v>5.3928404999999999E-2</c:v>
                </c:pt>
                <c:pt idx="262" formatCode="General">
                  <c:v>5.4393305000000003E-2</c:v>
                </c:pt>
                <c:pt idx="263" formatCode="General">
                  <c:v>5.4858205E-2</c:v>
                </c:pt>
                <c:pt idx="264" formatCode="General">
                  <c:v>5.6436567E-2</c:v>
                </c:pt>
                <c:pt idx="265" formatCode="General">
                  <c:v>5.8329445000000001E-2</c:v>
                </c:pt>
                <c:pt idx="266" formatCode="General">
                  <c:v>5.9345794E-2</c:v>
                </c:pt>
                <c:pt idx="267" formatCode="General">
                  <c:v>5.9897051999999999E-2</c:v>
                </c:pt>
                <c:pt idx="268" formatCode="General">
                  <c:v>6.0393257999999998E-2</c:v>
                </c:pt>
                <c:pt idx="269" formatCode="General">
                  <c:v>6.0421546E-2</c:v>
                </c:pt>
                <c:pt idx="270" formatCode="General">
                  <c:v>6.1444653000000002E-2</c:v>
                </c:pt>
                <c:pt idx="271" formatCode="General">
                  <c:v>6.2117646999999998E-2</c:v>
                </c:pt>
                <c:pt idx="272" formatCode="General">
                  <c:v>6.4470587999999995E-2</c:v>
                </c:pt>
                <c:pt idx="273" formatCode="General">
                  <c:v>6.4941176000000003E-2</c:v>
                </c:pt>
                <c:pt idx="274" formatCode="General">
                  <c:v>6.5032988E-2</c:v>
                </c:pt>
                <c:pt idx="275" formatCode="General">
                  <c:v>6.5566037999999993E-2</c:v>
                </c:pt>
                <c:pt idx="276" formatCode="General">
                  <c:v>6.6100093999999998E-2</c:v>
                </c:pt>
                <c:pt idx="277" formatCode="General">
                  <c:v>6.6603683999999996E-2</c:v>
                </c:pt>
                <c:pt idx="278" formatCode="General">
                  <c:v>6.7139480000000001E-2</c:v>
                </c:pt>
                <c:pt idx="279" formatCode="General">
                  <c:v>6.767629E-2</c:v>
                </c:pt>
                <c:pt idx="280" formatCode="General">
                  <c:v>6.9096071999999994E-2</c:v>
                </c:pt>
                <c:pt idx="281" formatCode="General">
                  <c:v>6.9259961999999994E-2</c:v>
                </c:pt>
                <c:pt idx="282" formatCode="General">
                  <c:v>7.1191267000000003E-2</c:v>
                </c:pt>
                <c:pt idx="283" formatCode="General">
                  <c:v>7.1326676000000006E-2</c:v>
                </c:pt>
                <c:pt idx="284" formatCode="General">
                  <c:v>7.1326676000000006E-2</c:v>
                </c:pt>
                <c:pt idx="285" formatCode="General">
                  <c:v>7.4655254000000004E-2</c:v>
                </c:pt>
                <c:pt idx="286" formatCode="General">
                  <c:v>7.5166508000000007E-2</c:v>
                </c:pt>
                <c:pt idx="287" formatCode="General">
                  <c:v>7.6666666999999994E-2</c:v>
                </c:pt>
                <c:pt idx="288" formatCode="General">
                  <c:v>7.8095237999999997E-2</c:v>
                </c:pt>
                <c:pt idx="289" formatCode="General">
                  <c:v>7.8758949999999994E-2</c:v>
                </c:pt>
                <c:pt idx="290" formatCode="General">
                  <c:v>7.9236276999999994E-2</c:v>
                </c:pt>
                <c:pt idx="291" formatCode="General">
                  <c:v>8.0706781000000005E-2</c:v>
                </c:pt>
                <c:pt idx="292" formatCode="General">
                  <c:v>8.4170253E-2</c:v>
                </c:pt>
                <c:pt idx="293" formatCode="General">
                  <c:v>8.4372004E-2</c:v>
                </c:pt>
                <c:pt idx="294" formatCode="General">
                  <c:v>8.4452975E-2</c:v>
                </c:pt>
                <c:pt idx="295" formatCode="General">
                  <c:v>8.6016337999999998E-2</c:v>
                </c:pt>
                <c:pt idx="296" formatCode="General">
                  <c:v>8.7061086999999995E-2</c:v>
                </c:pt>
                <c:pt idx="297" formatCode="General">
                  <c:v>8.8065448000000005E-2</c:v>
                </c:pt>
                <c:pt idx="298" formatCode="General">
                  <c:v>8.8589312000000003E-2</c:v>
                </c:pt>
                <c:pt idx="299" formatCode="General">
                  <c:v>8.9638553999999995E-2</c:v>
                </c:pt>
                <c:pt idx="300" formatCode="General">
                  <c:v>9.0602409999999994E-2</c:v>
                </c:pt>
                <c:pt idx="301" formatCode="General">
                  <c:v>9.0689822000000003E-2</c:v>
                </c:pt>
                <c:pt idx="302" formatCode="General">
                  <c:v>9.3146718000000003E-2</c:v>
                </c:pt>
                <c:pt idx="303" formatCode="General">
                  <c:v>9.3674552999999994E-2</c:v>
                </c:pt>
                <c:pt idx="304" formatCode="General">
                  <c:v>9.5652174000000006E-2</c:v>
                </c:pt>
                <c:pt idx="305" formatCode="General">
                  <c:v>9.5652174000000006E-2</c:v>
                </c:pt>
                <c:pt idx="306" formatCode="General">
                  <c:v>9.5837367000000007E-2</c:v>
                </c:pt>
                <c:pt idx="307" formatCode="General">
                  <c:v>9.6648859000000004E-2</c:v>
                </c:pt>
                <c:pt idx="308" formatCode="General">
                  <c:v>9.7620204000000002E-2</c:v>
                </c:pt>
                <c:pt idx="309" formatCode="General">
                  <c:v>9.7715119000000003E-2</c:v>
                </c:pt>
                <c:pt idx="310" formatCode="General">
                  <c:v>0.100389864</c:v>
                </c:pt>
                <c:pt idx="311" formatCode="General">
                  <c:v>0.100585938</c:v>
                </c:pt>
                <c:pt idx="312" formatCode="General">
                  <c:v>0.101173021</c:v>
                </c:pt>
                <c:pt idx="313" formatCode="General">
                  <c:v>0.102739726</c:v>
                </c:pt>
                <c:pt idx="314" formatCode="General">
                  <c:v>0.105288932</c:v>
                </c:pt>
                <c:pt idx="315" formatCode="General">
                  <c:v>0.106424718</c:v>
                </c:pt>
                <c:pt idx="316" formatCode="General">
                  <c:v>0.10805501000000001</c:v>
                </c:pt>
                <c:pt idx="317" formatCode="General">
                  <c:v>0.109359606</c:v>
                </c:pt>
                <c:pt idx="318" formatCode="General">
                  <c:v>0.110069102</c:v>
                </c:pt>
                <c:pt idx="319" formatCode="General">
                  <c:v>0.110671937</c:v>
                </c:pt>
                <c:pt idx="320" formatCode="General">
                  <c:v>0.111715274</c:v>
                </c:pt>
                <c:pt idx="321" formatCode="General">
                  <c:v>0.112103175</c:v>
                </c:pt>
                <c:pt idx="322" formatCode="General">
                  <c:v>0.113432836</c:v>
                </c:pt>
                <c:pt idx="323" formatCode="General">
                  <c:v>0.113930348</c:v>
                </c:pt>
                <c:pt idx="324" formatCode="General">
                  <c:v>0.114541833</c:v>
                </c:pt>
                <c:pt idx="325" formatCode="General">
                  <c:v>0.11509716</c:v>
                </c:pt>
                <c:pt idx="326" formatCode="General">
                  <c:v>0.11521197</c:v>
                </c:pt>
                <c:pt idx="327" formatCode="General">
                  <c:v>0.117558779</c:v>
                </c:pt>
                <c:pt idx="328" formatCode="General">
                  <c:v>0.121303258</c:v>
                </c:pt>
                <c:pt idx="329" formatCode="General">
                  <c:v>0.12136409200000001</c:v>
                </c:pt>
                <c:pt idx="330" formatCode="General">
                  <c:v>0.122551482</c:v>
                </c:pt>
                <c:pt idx="331" formatCode="General">
                  <c:v>0.12525150900000001</c:v>
                </c:pt>
                <c:pt idx="332" formatCode="General">
                  <c:v>0.12732763</c:v>
                </c:pt>
                <c:pt idx="333" formatCode="General">
                  <c:v>0.12846347599999999</c:v>
                </c:pt>
                <c:pt idx="334" formatCode="General">
                  <c:v>0.129667003</c:v>
                </c:pt>
                <c:pt idx="335" formatCode="General">
                  <c:v>0.130676085</c:v>
                </c:pt>
                <c:pt idx="336" formatCode="General">
                  <c:v>0.13259109299999999</c:v>
                </c:pt>
                <c:pt idx="337" formatCode="General">
                  <c:v>0.13438133899999999</c:v>
                </c:pt>
                <c:pt idx="338" formatCode="General">
                  <c:v>0.137563452</c:v>
                </c:pt>
                <c:pt idx="339" formatCode="General">
                  <c:v>0.13987792499999999</c:v>
                </c:pt>
                <c:pt idx="340" formatCode="General">
                  <c:v>0.140966921</c:v>
                </c:pt>
                <c:pt idx="341" formatCode="General">
                  <c:v>0.14169215099999999</c:v>
                </c:pt>
                <c:pt idx="342" formatCode="General">
                  <c:v>0.14533401300000001</c:v>
                </c:pt>
                <c:pt idx="343" formatCode="General">
                  <c:v>0.148545176</c:v>
                </c:pt>
                <c:pt idx="344" formatCode="General">
                  <c:v>0.14884910500000001</c:v>
                </c:pt>
                <c:pt idx="345" formatCode="General">
                  <c:v>0.15017939499999999</c:v>
                </c:pt>
                <c:pt idx="346" formatCode="General">
                  <c:v>0.15069195299999999</c:v>
                </c:pt>
                <c:pt idx="347" formatCode="General">
                  <c:v>0.15202876200000001</c:v>
                </c:pt>
                <c:pt idx="348" formatCode="General">
                  <c:v>0.15519013400000001</c:v>
                </c:pt>
                <c:pt idx="349" formatCode="General">
                  <c:v>0.158057851</c:v>
                </c:pt>
                <c:pt idx="350" formatCode="General">
                  <c:v>0.15857437999999999</c:v>
                </c:pt>
                <c:pt idx="351" formatCode="General">
                  <c:v>0.160289555</c:v>
                </c:pt>
                <c:pt idx="352" formatCode="General">
                  <c:v>0.16209218</c:v>
                </c:pt>
                <c:pt idx="353" formatCode="General">
                  <c:v>0.16303219099999999</c:v>
                </c:pt>
                <c:pt idx="354" formatCode="General">
                  <c:v>0.164070613</c:v>
                </c:pt>
                <c:pt idx="355" formatCode="General">
                  <c:v>0.165886635</c:v>
                </c:pt>
                <c:pt idx="356" formatCode="General">
                  <c:v>0.16597294500000001</c:v>
                </c:pt>
                <c:pt idx="357" formatCode="General">
                  <c:v>0.16909469299999999</c:v>
                </c:pt>
                <c:pt idx="358" formatCode="General">
                  <c:v>0.17144345999999999</c:v>
                </c:pt>
                <c:pt idx="359" formatCode="General">
                  <c:v>0.17311715499999999</c:v>
                </c:pt>
                <c:pt idx="360" formatCode="General">
                  <c:v>0.17530088999999999</c:v>
                </c:pt>
                <c:pt idx="361" formatCode="General">
                  <c:v>0.17591623000000001</c:v>
                </c:pt>
                <c:pt idx="362" formatCode="General">
                  <c:v>0.17804621800000001</c:v>
                </c:pt>
                <c:pt idx="363" formatCode="General">
                  <c:v>0.17875920100000001</c:v>
                </c:pt>
                <c:pt idx="364" formatCode="General">
                  <c:v>0.18009478700000001</c:v>
                </c:pt>
                <c:pt idx="365" formatCode="General">
                  <c:v>0.18268215400000001</c:v>
                </c:pt>
                <c:pt idx="366" formatCode="General">
                  <c:v>0.18489170599999999</c:v>
                </c:pt>
                <c:pt idx="367" formatCode="General">
                  <c:v>0.18508725500000001</c:v>
                </c:pt>
                <c:pt idx="368" formatCode="General">
                  <c:v>0.18730158699999999</c:v>
                </c:pt>
                <c:pt idx="369" formatCode="General">
                  <c:v>0.18832891199999999</c:v>
                </c:pt>
                <c:pt idx="370" formatCode="General">
                  <c:v>0.19394261400000001</c:v>
                </c:pt>
                <c:pt idx="371" formatCode="General">
                  <c:v>0.19435569799999999</c:v>
                </c:pt>
                <c:pt idx="372" formatCode="General">
                  <c:v>0.19552477400000001</c:v>
                </c:pt>
                <c:pt idx="373" formatCode="General">
                  <c:v>0.197333333</c:v>
                </c:pt>
                <c:pt idx="374" formatCode="General">
                  <c:v>0.20053475900000001</c:v>
                </c:pt>
                <c:pt idx="375" formatCode="General">
                  <c:v>0.20064205500000001</c:v>
                </c:pt>
                <c:pt idx="376" formatCode="General">
                  <c:v>0.20257234700000001</c:v>
                </c:pt>
                <c:pt idx="377" formatCode="General">
                  <c:v>0.20332618</c:v>
                </c:pt>
                <c:pt idx="378" formatCode="General">
                  <c:v>0.203544576</c:v>
                </c:pt>
                <c:pt idx="379" formatCode="General">
                  <c:v>0.20548682099999999</c:v>
                </c:pt>
                <c:pt idx="380" formatCode="General">
                  <c:v>0.209590517</c:v>
                </c:pt>
                <c:pt idx="381" formatCode="General">
                  <c:v>0.210583153</c:v>
                </c:pt>
                <c:pt idx="382" formatCode="General">
                  <c:v>0.211580087</c:v>
                </c:pt>
                <c:pt idx="383" formatCode="General">
                  <c:v>0.214943151</c:v>
                </c:pt>
                <c:pt idx="384" formatCode="General">
                  <c:v>0.216025988</c:v>
                </c:pt>
                <c:pt idx="385" formatCode="General">
                  <c:v>0.21800433799999999</c:v>
                </c:pt>
                <c:pt idx="386" formatCode="General">
                  <c:v>0.22107550200000001</c:v>
                </c:pt>
                <c:pt idx="387" formatCode="General">
                  <c:v>0.22185970599999999</c:v>
                </c:pt>
                <c:pt idx="388" formatCode="General">
                  <c:v>0.223068553</c:v>
                </c:pt>
                <c:pt idx="389" formatCode="General">
                  <c:v>0.223856209</c:v>
                </c:pt>
                <c:pt idx="390" formatCode="General">
                  <c:v>0.22682660900000001</c:v>
                </c:pt>
                <c:pt idx="391" formatCode="General">
                  <c:v>0.22908693299999999</c:v>
                </c:pt>
                <c:pt idx="392" formatCode="General">
                  <c:v>0.23127391999999999</c:v>
                </c:pt>
                <c:pt idx="393" formatCode="General">
                  <c:v>0.23271130600000001</c:v>
                </c:pt>
                <c:pt idx="394" formatCode="General">
                  <c:v>0.234194612</c:v>
                </c:pt>
                <c:pt idx="395" formatCode="General">
                  <c:v>0.23746556499999999</c:v>
                </c:pt>
                <c:pt idx="396" formatCode="General">
                  <c:v>0.23814774</c:v>
                </c:pt>
                <c:pt idx="397" formatCode="General">
                  <c:v>0.24033149200000001</c:v>
                </c:pt>
                <c:pt idx="398" formatCode="General">
                  <c:v>0.24170353999999999</c:v>
                </c:pt>
                <c:pt idx="399" formatCode="General">
                  <c:v>0.24294410599999999</c:v>
                </c:pt>
                <c:pt idx="400" formatCode="General">
                  <c:v>0.24528301899999999</c:v>
                </c:pt>
                <c:pt idx="401" formatCode="General">
                  <c:v>0.24722222199999999</c:v>
                </c:pt>
                <c:pt idx="402" formatCode="General">
                  <c:v>0.25</c:v>
                </c:pt>
                <c:pt idx="403" formatCode="General">
                  <c:v>0.25293132299999999</c:v>
                </c:pt>
                <c:pt idx="404" formatCode="General">
                  <c:v>0.25363128499999998</c:v>
                </c:pt>
                <c:pt idx="405" formatCode="General">
                  <c:v>0.25434173700000001</c:v>
                </c:pt>
                <c:pt idx="406" formatCode="General">
                  <c:v>0.25645342300000001</c:v>
                </c:pt>
                <c:pt idx="407" formatCode="General">
                  <c:v>0.25900900900000001</c:v>
                </c:pt>
                <c:pt idx="408" formatCode="General">
                  <c:v>0.26042841</c:v>
                </c:pt>
                <c:pt idx="409" formatCode="General">
                  <c:v>0.262174405</c:v>
                </c:pt>
                <c:pt idx="410" formatCode="General">
                  <c:v>0.26405451400000002</c:v>
                </c:pt>
                <c:pt idx="411" formatCode="General">
                  <c:v>0.26564277600000002</c:v>
                </c:pt>
                <c:pt idx="412" formatCode="General">
                  <c:v>0.268945869</c:v>
                </c:pt>
                <c:pt idx="413" formatCode="General">
                  <c:v>0.26956025099999997</c:v>
                </c:pt>
                <c:pt idx="414" formatCode="General">
                  <c:v>0.27418431599999998</c:v>
                </c:pt>
                <c:pt idx="415" formatCode="General">
                  <c:v>0.27605956500000001</c:v>
                </c:pt>
                <c:pt idx="416" formatCode="General">
                  <c:v>0.27931034500000002</c:v>
                </c:pt>
                <c:pt idx="417" formatCode="General">
                  <c:v>0.28085351800000002</c:v>
                </c:pt>
                <c:pt idx="418" formatCode="General">
                  <c:v>0.283487298</c:v>
                </c:pt>
                <c:pt idx="419" formatCode="General">
                  <c:v>0.28464203199999999</c:v>
                </c:pt>
                <c:pt idx="420" formatCode="General">
                  <c:v>0.28538417100000002</c:v>
                </c:pt>
                <c:pt idx="421" formatCode="General">
                  <c:v>0.28860613099999999</c:v>
                </c:pt>
                <c:pt idx="422" formatCode="General">
                  <c:v>0.29094076699999999</c:v>
                </c:pt>
                <c:pt idx="423" formatCode="General">
                  <c:v>0.29343405</c:v>
                </c:pt>
                <c:pt idx="424" formatCode="General">
                  <c:v>0.29772329199999997</c:v>
                </c:pt>
                <c:pt idx="425" formatCode="General">
                  <c:v>0.299180328</c:v>
                </c:pt>
                <c:pt idx="426" formatCode="General">
                  <c:v>0.30210772800000002</c:v>
                </c:pt>
                <c:pt idx="427" formatCode="General">
                  <c:v>0.30404217900000002</c:v>
                </c:pt>
                <c:pt idx="428" formatCode="General">
                  <c:v>0.30864197500000001</c:v>
                </c:pt>
                <c:pt idx="429" formatCode="General">
                  <c:v>0.31054802599999998</c:v>
                </c:pt>
                <c:pt idx="430" formatCode="General">
                  <c:v>0.31619385300000002</c:v>
                </c:pt>
                <c:pt idx="431" formatCode="General">
                  <c:v>0.31990521300000002</c:v>
                </c:pt>
                <c:pt idx="432" formatCode="General">
                  <c:v>0.322255193</c:v>
                </c:pt>
                <c:pt idx="433" formatCode="General">
                  <c:v>0.32442067699999999</c:v>
                </c:pt>
                <c:pt idx="434" formatCode="General">
                  <c:v>0.32718619900000001</c:v>
                </c:pt>
                <c:pt idx="435" formatCode="General">
                  <c:v>0.32995830900000001</c:v>
                </c:pt>
                <c:pt idx="436" formatCode="General">
                  <c:v>0.33075089400000002</c:v>
                </c:pt>
                <c:pt idx="437" formatCode="General">
                  <c:v>0.33492537300000003</c:v>
                </c:pt>
                <c:pt idx="438" formatCode="General">
                  <c:v>0.33870967699999999</c:v>
                </c:pt>
                <c:pt idx="439" formatCode="General">
                  <c:v>0.34092270800000002</c:v>
                </c:pt>
                <c:pt idx="440" formatCode="General">
                  <c:v>0.341331734</c:v>
                </c:pt>
                <c:pt idx="441" formatCode="General">
                  <c:v>0.34254807700000001</c:v>
                </c:pt>
                <c:pt idx="442" formatCode="General">
                  <c:v>0.34457831300000002</c:v>
                </c:pt>
                <c:pt idx="443" formatCode="General">
                  <c:v>0.34942667500000002</c:v>
                </c:pt>
                <c:pt idx="444" formatCode="General">
                  <c:v>0.35066505399999998</c:v>
                </c:pt>
                <c:pt idx="445" formatCode="General">
                  <c:v>0.356579745</c:v>
                </c:pt>
                <c:pt idx="446" formatCode="General">
                  <c:v>0.36004857299999998</c:v>
                </c:pt>
                <c:pt idx="447" formatCode="General">
                  <c:v>0.36026731499999998</c:v>
                </c:pt>
                <c:pt idx="448" formatCode="General">
                  <c:v>0.36131386900000001</c:v>
                </c:pt>
                <c:pt idx="449" formatCode="General">
                  <c:v>0.36652413</c:v>
                </c:pt>
                <c:pt idx="450" formatCode="General">
                  <c:v>0.36941896000000002</c:v>
                </c:pt>
                <c:pt idx="451" formatCode="General">
                  <c:v>0.372705018</c:v>
                </c:pt>
                <c:pt idx="452" formatCode="General">
                  <c:v>0.37561274500000003</c:v>
                </c:pt>
                <c:pt idx="453" formatCode="General">
                  <c:v>0.37837837800000002</c:v>
                </c:pt>
                <c:pt idx="454" formatCode="General">
                  <c:v>0.37984019699999999</c:v>
                </c:pt>
                <c:pt idx="455" formatCode="General">
                  <c:v>0.38130381299999999</c:v>
                </c:pt>
                <c:pt idx="456" formatCode="General">
                  <c:v>0.38442521600000001</c:v>
                </c:pt>
                <c:pt idx="457" formatCode="General">
                  <c:v>0.385758514</c:v>
                </c:pt>
                <c:pt idx="458" formatCode="General">
                  <c:v>0.38785625800000001</c:v>
                </c:pt>
                <c:pt idx="459" formatCode="General">
                  <c:v>0.38919925500000002</c:v>
                </c:pt>
                <c:pt idx="460" formatCode="General">
                  <c:v>0.39327940300000003</c:v>
                </c:pt>
                <c:pt idx="461" formatCode="General">
                  <c:v>0.39501557599999998</c:v>
                </c:pt>
                <c:pt idx="462" formatCode="General">
                  <c:v>0.39737991299999997</c:v>
                </c:pt>
                <c:pt idx="463" formatCode="General">
                  <c:v>0.40037476599999999</c:v>
                </c:pt>
                <c:pt idx="464" formatCode="General">
                  <c:v>0.40300375500000002</c:v>
                </c:pt>
                <c:pt idx="465" formatCode="General">
                  <c:v>0.40488110100000002</c:v>
                </c:pt>
                <c:pt idx="466" formatCode="General">
                  <c:v>0.409805154</c:v>
                </c:pt>
                <c:pt idx="467" formatCode="General">
                  <c:v>0.41261829700000002</c:v>
                </c:pt>
                <c:pt idx="468" formatCode="General">
                  <c:v>0.41324921100000001</c:v>
                </c:pt>
                <c:pt idx="469" formatCode="General">
                  <c:v>0.41529709199999998</c:v>
                </c:pt>
                <c:pt idx="470" formatCode="General">
                  <c:v>0.42025316499999998</c:v>
                </c:pt>
                <c:pt idx="471" formatCode="General">
                  <c:v>0.42285714299999999</c:v>
                </c:pt>
                <c:pt idx="472" formatCode="General">
                  <c:v>0.42430025399999999</c:v>
                </c:pt>
                <c:pt idx="473" formatCode="General">
                  <c:v>0.42720306499999999</c:v>
                </c:pt>
                <c:pt idx="474" formatCode="General">
                  <c:v>0.43058221400000002</c:v>
                </c:pt>
                <c:pt idx="475" formatCode="General">
                  <c:v>0.431774504</c:v>
                </c:pt>
                <c:pt idx="476" formatCode="General">
                  <c:v>0.43241511900000001</c:v>
                </c:pt>
                <c:pt idx="477" formatCode="General">
                  <c:v>0.43754003800000002</c:v>
                </c:pt>
                <c:pt idx="478" formatCode="General">
                  <c:v>0.44087403600000002</c:v>
                </c:pt>
                <c:pt idx="479" formatCode="General">
                  <c:v>0.44466019400000001</c:v>
                </c:pt>
                <c:pt idx="480" formatCode="General">
                  <c:v>0.44718081700000001</c:v>
                </c:pt>
                <c:pt idx="481" formatCode="General">
                  <c:v>0.451235371</c:v>
                </c:pt>
                <c:pt idx="482" formatCode="General">
                  <c:v>0.454011742</c:v>
                </c:pt>
                <c:pt idx="483" formatCode="General">
                  <c:v>0.45591116900000001</c:v>
                </c:pt>
                <c:pt idx="484" formatCode="General">
                  <c:v>0.45781556600000001</c:v>
                </c:pt>
                <c:pt idx="485" formatCode="General">
                  <c:v>0.46068152000000001</c:v>
                </c:pt>
                <c:pt idx="486" formatCode="General">
                  <c:v>0.46250000000000002</c:v>
                </c:pt>
                <c:pt idx="487" formatCode="General">
                  <c:v>0.46833773099999998</c:v>
                </c:pt>
                <c:pt idx="488" formatCode="General">
                  <c:v>0.47354497400000001</c:v>
                </c:pt>
                <c:pt idx="489" formatCode="General">
                  <c:v>0.475116125</c:v>
                </c:pt>
                <c:pt idx="490" formatCode="General">
                  <c:v>0.47742363900000001</c:v>
                </c:pt>
                <c:pt idx="491" formatCode="General">
                  <c:v>0.47938829799999999</c:v>
                </c:pt>
                <c:pt idx="492" formatCode="General">
                  <c:v>0.483033932</c:v>
                </c:pt>
                <c:pt idx="493" formatCode="General">
                  <c:v>0.48827863399999999</c:v>
                </c:pt>
                <c:pt idx="494" formatCode="General">
                  <c:v>0.49395161300000001</c:v>
                </c:pt>
                <c:pt idx="495" formatCode="General">
                  <c:v>0.49831195099999998</c:v>
                </c:pt>
                <c:pt idx="496" formatCode="General">
                  <c:v>0.49966239000000001</c:v>
                </c:pt>
                <c:pt idx="497" formatCode="General">
                  <c:v>0.50135501400000004</c:v>
                </c:pt>
                <c:pt idx="498" formatCode="General">
                  <c:v>0.50135501400000004</c:v>
                </c:pt>
                <c:pt idx="499" formatCode="General">
                  <c:v>0.50645819199999997</c:v>
                </c:pt>
                <c:pt idx="500" formatCode="General">
                  <c:v>0.51498637599999997</c:v>
                </c:pt>
                <c:pt idx="501" formatCode="General">
                  <c:v>0.51775956300000003</c:v>
                </c:pt>
                <c:pt idx="502" formatCode="General">
                  <c:v>0.52331961599999999</c:v>
                </c:pt>
                <c:pt idx="503" formatCode="General">
                  <c:v>0.52819807399999996</c:v>
                </c:pt>
                <c:pt idx="504" formatCode="General">
                  <c:v>0.53250345799999999</c:v>
                </c:pt>
                <c:pt idx="505" formatCode="General">
                  <c:v>0.53536754499999994</c:v>
                </c:pt>
                <c:pt idx="506" formatCode="General">
                  <c:v>0.53931802399999995</c:v>
                </c:pt>
                <c:pt idx="507" formatCode="General">
                  <c:v>0.54577218699999996</c:v>
                </c:pt>
                <c:pt idx="508" formatCode="General">
                  <c:v>0.54971988800000005</c:v>
                </c:pt>
                <c:pt idx="509" formatCode="General">
                  <c:v>0.55524278699999996</c:v>
                </c:pt>
                <c:pt idx="510" formatCode="General">
                  <c:v>0.56272147400000005</c:v>
                </c:pt>
                <c:pt idx="511" formatCode="General">
                  <c:v>0.56422994999999998</c:v>
                </c:pt>
                <c:pt idx="512" formatCode="General">
                  <c:v>0.566453447</c:v>
                </c:pt>
                <c:pt idx="513" formatCode="General">
                  <c:v>0.56837606799999996</c:v>
                </c:pt>
                <c:pt idx="514" formatCode="General">
                  <c:v>0.57714285700000001</c:v>
                </c:pt>
                <c:pt idx="515" formatCode="General">
                  <c:v>0.58196134600000005</c:v>
                </c:pt>
                <c:pt idx="516" formatCode="General">
                  <c:v>0.58823529399999996</c:v>
                </c:pt>
                <c:pt idx="517" formatCode="General">
                  <c:v>0.58908046000000003</c:v>
                </c:pt>
                <c:pt idx="518" formatCode="General">
                  <c:v>0.59438040299999995</c:v>
                </c:pt>
                <c:pt idx="519" formatCode="General">
                  <c:v>0.59739319300000004</c:v>
                </c:pt>
                <c:pt idx="520" formatCode="General">
                  <c:v>0.60363636399999998</c:v>
                </c:pt>
                <c:pt idx="521" formatCode="General">
                  <c:v>0.606259098</c:v>
                </c:pt>
                <c:pt idx="522" formatCode="General">
                  <c:v>0.60917030599999999</c:v>
                </c:pt>
                <c:pt idx="523" formatCode="General">
                  <c:v>0.61398397699999996</c:v>
                </c:pt>
                <c:pt idx="524" formatCode="General">
                  <c:v>0.61915204700000004</c:v>
                </c:pt>
                <c:pt idx="525" formatCode="General">
                  <c:v>0.62637362600000002</c:v>
                </c:pt>
                <c:pt idx="526" formatCode="General">
                  <c:v>0.63208241399999998</c:v>
                </c:pt>
                <c:pt idx="527" formatCode="General">
                  <c:v>0.6366986</c:v>
                </c:pt>
                <c:pt idx="528" formatCode="General">
                  <c:v>0.64254062000000001</c:v>
                </c:pt>
                <c:pt idx="529" formatCode="General">
                  <c:v>0.649553571</c:v>
                </c:pt>
                <c:pt idx="530" formatCode="General">
                  <c:v>0.65622669600000005</c:v>
                </c:pt>
                <c:pt idx="531" formatCode="General">
                  <c:v>0.66467513099999997</c:v>
                </c:pt>
                <c:pt idx="532" formatCode="General">
                  <c:v>0.66666666699999999</c:v>
                </c:pt>
                <c:pt idx="533" formatCode="General">
                  <c:v>0.66966292100000002</c:v>
                </c:pt>
                <c:pt idx="534" formatCode="General">
                  <c:v>0.67443609000000004</c:v>
                </c:pt>
                <c:pt idx="535" formatCode="General">
                  <c:v>0.679487179</c:v>
                </c:pt>
                <c:pt idx="536" formatCode="General">
                  <c:v>0.68174962299999997</c:v>
                </c:pt>
                <c:pt idx="537" formatCode="General">
                  <c:v>0.68556311400000003</c:v>
                </c:pt>
                <c:pt idx="538" formatCode="General">
                  <c:v>0.68707483000000003</c:v>
                </c:pt>
                <c:pt idx="539" formatCode="General">
                  <c:v>0.69219105400000003</c:v>
                </c:pt>
                <c:pt idx="540" formatCode="General">
                  <c:v>0.69855732699999995</c:v>
                </c:pt>
                <c:pt idx="541" formatCode="General">
                  <c:v>0.70525514099999997</c:v>
                </c:pt>
                <c:pt idx="542" formatCode="General">
                  <c:v>0.71088957100000005</c:v>
                </c:pt>
                <c:pt idx="543" formatCode="General">
                  <c:v>0.71252882399999995</c:v>
                </c:pt>
                <c:pt idx="544" formatCode="General">
                  <c:v>0.71604938299999998</c:v>
                </c:pt>
                <c:pt idx="545" formatCode="General">
                  <c:v>0.72269558499999997</c:v>
                </c:pt>
                <c:pt idx="546" formatCode="General">
                  <c:v>0.72614429800000002</c:v>
                </c:pt>
                <c:pt idx="547" formatCode="General">
                  <c:v>0.73364485999999995</c:v>
                </c:pt>
                <c:pt idx="548" formatCode="General">
                  <c:v>0.73520249199999999</c:v>
                </c:pt>
                <c:pt idx="549" formatCode="General">
                  <c:v>0.74216300899999998</c:v>
                </c:pt>
                <c:pt idx="550" formatCode="General">
                  <c:v>0.75176747799999999</c:v>
                </c:pt>
                <c:pt idx="551" formatCode="General">
                  <c:v>0.75709779200000005</c:v>
                </c:pt>
                <c:pt idx="552" formatCode="General">
                  <c:v>0.75987361799999997</c:v>
                </c:pt>
                <c:pt idx="553" formatCode="General">
                  <c:v>0.76126482200000001</c:v>
                </c:pt>
                <c:pt idx="554" formatCode="General">
                  <c:v>0.76666666699999997</c:v>
                </c:pt>
                <c:pt idx="555" formatCode="General">
                  <c:v>0.77308917200000005</c:v>
                </c:pt>
                <c:pt idx="556" formatCode="General">
                  <c:v>0.77751196199999995</c:v>
                </c:pt>
                <c:pt idx="557" formatCode="General">
                  <c:v>0.77937649899999994</c:v>
                </c:pt>
                <c:pt idx="558" formatCode="General">
                  <c:v>0.78428227699999997</c:v>
                </c:pt>
                <c:pt idx="559" formatCode="General">
                  <c:v>0.78491171699999995</c:v>
                </c:pt>
                <c:pt idx="560" formatCode="General">
                  <c:v>0.79066022499999999</c:v>
                </c:pt>
                <c:pt idx="561" formatCode="General">
                  <c:v>0.79547291799999997</c:v>
                </c:pt>
                <c:pt idx="562" formatCode="General">
                  <c:v>0.79935275100000003</c:v>
                </c:pt>
                <c:pt idx="563" formatCode="General">
                  <c:v>0.80925324700000001</c:v>
                </c:pt>
                <c:pt idx="564" formatCode="General">
                  <c:v>0.81433224800000004</c:v>
                </c:pt>
                <c:pt idx="565" formatCode="General">
                  <c:v>0.82242225899999999</c:v>
                </c:pt>
                <c:pt idx="566" formatCode="General">
                  <c:v>0.82922824299999998</c:v>
                </c:pt>
                <c:pt idx="567" formatCode="General">
                  <c:v>0.83429513600000005</c:v>
                </c:pt>
                <c:pt idx="568" formatCode="General">
                  <c:v>0.83980181700000001</c:v>
                </c:pt>
                <c:pt idx="569" formatCode="General">
                  <c:v>0.84119106700000001</c:v>
                </c:pt>
                <c:pt idx="570" formatCode="General">
                  <c:v>0.84921292500000001</c:v>
                </c:pt>
                <c:pt idx="571" formatCode="General">
                  <c:v>0.85311203300000005</c:v>
                </c:pt>
                <c:pt idx="572" formatCode="General">
                  <c:v>0.86011656999999997</c:v>
                </c:pt>
                <c:pt idx="573" formatCode="General">
                  <c:v>0.86250000000000004</c:v>
                </c:pt>
                <c:pt idx="574" formatCode="General">
                  <c:v>0.86477462400000005</c:v>
                </c:pt>
                <c:pt idx="575" formatCode="General">
                  <c:v>0.87040133799999997</c:v>
                </c:pt>
                <c:pt idx="576" formatCode="General">
                  <c:v>0.87520938000000004</c:v>
                </c:pt>
                <c:pt idx="577" formatCode="General">
                  <c:v>0.87835570500000004</c:v>
                </c:pt>
                <c:pt idx="578" formatCode="General">
                  <c:v>0.88161209100000004</c:v>
                </c:pt>
                <c:pt idx="579" formatCode="General">
                  <c:v>0.88720538699999996</c:v>
                </c:pt>
                <c:pt idx="580" formatCode="General">
                  <c:v>0.89029535900000001</c:v>
                </c:pt>
                <c:pt idx="581" formatCode="General">
                  <c:v>0.89745762699999998</c:v>
                </c:pt>
                <c:pt idx="582" formatCode="General">
                  <c:v>0.907075874</c:v>
                </c:pt>
                <c:pt idx="583" formatCode="General">
                  <c:v>0.91025641000000002</c:v>
                </c:pt>
                <c:pt idx="584" formatCode="General">
                  <c:v>0.91602399300000004</c:v>
                </c:pt>
                <c:pt idx="585" formatCode="General">
                  <c:v>0.92579810200000001</c:v>
                </c:pt>
                <c:pt idx="586" formatCode="General">
                  <c:v>0.93177892900000003</c:v>
                </c:pt>
                <c:pt idx="587" formatCode="General">
                  <c:v>0.93847486999999996</c:v>
                </c:pt>
                <c:pt idx="588" formatCode="General">
                  <c:v>0.94444444400000005</c:v>
                </c:pt>
                <c:pt idx="589" formatCode="General">
                  <c:v>0.94618055599999995</c:v>
                </c:pt>
                <c:pt idx="590" formatCode="General">
                  <c:v>0.95121951199999999</c:v>
                </c:pt>
                <c:pt idx="591" formatCode="General">
                  <c:v>0.95964912300000005</c:v>
                </c:pt>
                <c:pt idx="592" formatCode="General">
                  <c:v>0.96478873200000004</c:v>
                </c:pt>
                <c:pt idx="593" formatCode="General">
                  <c:v>0.97259062799999996</c:v>
                </c:pt>
                <c:pt idx="594" formatCode="General">
                  <c:v>0.97606382999999997</c:v>
                </c:pt>
                <c:pt idx="595" formatCode="General">
                  <c:v>0.97783687900000005</c:v>
                </c:pt>
                <c:pt idx="596" formatCode="General">
                  <c:v>0.98047914800000002</c:v>
                </c:pt>
                <c:pt idx="597" formatCode="General">
                  <c:v>0.98575244900000003</c:v>
                </c:pt>
                <c:pt idx="598" formatCode="General">
                  <c:v>0.99106344999999996</c:v>
                </c:pt>
                <c:pt idx="599" formatCode="General">
                  <c:v>0.99551569500000003</c:v>
                </c:pt>
                <c:pt idx="600" formatCode="General">
                  <c:v>1.0008992809999999</c:v>
                </c:pt>
                <c:pt idx="601" formatCode="General">
                  <c:v>1.007220217</c:v>
                </c:pt>
                <c:pt idx="602" formatCode="General">
                  <c:v>1.012646793</c:v>
                </c:pt>
                <c:pt idx="603" formatCode="General">
                  <c:v>1.0226654580000001</c:v>
                </c:pt>
                <c:pt idx="604" formatCode="General">
                  <c:v>1.0272479560000001</c:v>
                </c:pt>
                <c:pt idx="605" formatCode="General">
                  <c:v>1.0318471339999999</c:v>
                </c:pt>
                <c:pt idx="606" formatCode="General">
                  <c:v>1.0419708029999999</c:v>
                </c:pt>
                <c:pt idx="607" formatCode="General">
                  <c:v>1.0467032970000001</c:v>
                </c:pt>
                <c:pt idx="608" formatCode="General">
                  <c:v>1.0649953569999999</c:v>
                </c:pt>
                <c:pt idx="609" formatCode="General">
                  <c:v>1.068837209</c:v>
                </c:pt>
                <c:pt idx="610" formatCode="General">
                  <c:v>1.0698324020000001</c:v>
                </c:pt>
                <c:pt idx="611" formatCode="General">
                  <c:v>1.07857811</c:v>
                </c:pt>
                <c:pt idx="612" formatCode="General">
                  <c:v>1.0891181990000001</c:v>
                </c:pt>
                <c:pt idx="613" formatCode="General">
                  <c:v>1.0969868169999999</c:v>
                </c:pt>
                <c:pt idx="614" formatCode="General">
                  <c:v>1.1079545449999999</c:v>
                </c:pt>
                <c:pt idx="615" formatCode="General">
                  <c:v>1.1107954550000001</c:v>
                </c:pt>
                <c:pt idx="616" formatCode="General">
                  <c:v>1.112903226</c:v>
                </c:pt>
                <c:pt idx="617" formatCode="General">
                  <c:v>1.119161106</c:v>
                </c:pt>
                <c:pt idx="618" formatCode="General">
                  <c:v>1.1283524899999999</c:v>
                </c:pt>
                <c:pt idx="619" formatCode="General">
                  <c:v>1.1354466860000001</c:v>
                </c:pt>
                <c:pt idx="620" formatCode="General">
                  <c:v>1.141482194</c:v>
                </c:pt>
                <c:pt idx="621" formatCode="General">
                  <c:v>1.148792271</c:v>
                </c:pt>
                <c:pt idx="622" formatCode="General">
                  <c:v>1.1548886739999999</c:v>
                </c:pt>
                <c:pt idx="623" formatCode="General">
                  <c:v>1.1592233009999999</c:v>
                </c:pt>
                <c:pt idx="624" formatCode="General">
                  <c:v>1.169921875</c:v>
                </c:pt>
                <c:pt idx="625" formatCode="General">
                  <c:v>1.1834319529999999</c:v>
                </c:pt>
                <c:pt idx="626" formatCode="General">
                  <c:v>1.1912784940000001</c:v>
                </c:pt>
                <c:pt idx="627" formatCode="General">
                  <c:v>1.2025948099999999</c:v>
                </c:pt>
                <c:pt idx="628" formatCode="General">
                  <c:v>1.2102102100000001</c:v>
                </c:pt>
                <c:pt idx="629" formatCode="General">
                  <c:v>1.2313883299999999</c:v>
                </c:pt>
                <c:pt idx="630" formatCode="General">
                  <c:v>1.2396359960000001</c:v>
                </c:pt>
                <c:pt idx="631" formatCode="General">
                  <c:v>1.248219736</c:v>
                </c:pt>
                <c:pt idx="632" formatCode="General">
                  <c:v>1.255861366</c:v>
                </c:pt>
                <c:pt idx="633" formatCode="General">
                  <c:v>1.2679671459999999</c:v>
                </c:pt>
                <c:pt idx="634" formatCode="General">
                  <c:v>1.2773195879999999</c:v>
                </c:pt>
                <c:pt idx="635" formatCode="General">
                  <c:v>1.2955254940000001</c:v>
                </c:pt>
                <c:pt idx="636" formatCode="General">
                  <c:v>1.2955254940000001</c:v>
                </c:pt>
                <c:pt idx="637" formatCode="General">
                  <c:v>1.301670146</c:v>
                </c:pt>
                <c:pt idx="638" formatCode="General">
                  <c:v>1.3096234309999999</c:v>
                </c:pt>
                <c:pt idx="639" formatCode="General">
                  <c:v>1.325949367</c:v>
                </c:pt>
                <c:pt idx="640" formatCode="General">
                  <c:v>1.343283582</c:v>
                </c:pt>
                <c:pt idx="641" formatCode="General">
                  <c:v>1.356989247</c:v>
                </c:pt>
                <c:pt idx="642" formatCode="General">
                  <c:v>1.365695793</c:v>
                </c:pt>
                <c:pt idx="643" formatCode="General">
                  <c:v>1.372294372</c:v>
                </c:pt>
                <c:pt idx="644" formatCode="General">
                  <c:v>1.3770314189999999</c:v>
                </c:pt>
                <c:pt idx="645" formatCode="General">
                  <c:v>1.3865363740000001</c:v>
                </c:pt>
                <c:pt idx="646" formatCode="General">
                  <c:v>1.4034896400000001</c:v>
                </c:pt>
                <c:pt idx="647" formatCode="General">
                  <c:v>1.410480349</c:v>
                </c:pt>
                <c:pt idx="648" formatCode="General">
                  <c:v>1.4274725269999999</c:v>
                </c:pt>
                <c:pt idx="649" formatCode="General">
                  <c:v>1.437086093</c:v>
                </c:pt>
                <c:pt idx="650" formatCode="General">
                  <c:v>1.4457964599999999</c:v>
                </c:pt>
                <c:pt idx="651" formatCode="General">
                  <c:v>1.4577777780000001</c:v>
                </c:pt>
                <c:pt idx="652" formatCode="General">
                  <c:v>1.4726256980000001</c:v>
                </c:pt>
                <c:pt idx="653" formatCode="General">
                  <c:v>1.4814814810000001</c:v>
                </c:pt>
                <c:pt idx="654" formatCode="General">
                  <c:v>1.4943693689999999</c:v>
                </c:pt>
                <c:pt idx="655" formatCode="General">
                  <c:v>1.502257336</c:v>
                </c:pt>
                <c:pt idx="656" formatCode="General">
                  <c:v>1.5209988649999999</c:v>
                </c:pt>
                <c:pt idx="657" formatCode="General">
                  <c:v>1.5244596130000001</c:v>
                </c:pt>
                <c:pt idx="658" formatCode="General">
                  <c:v>1.5401376149999999</c:v>
                </c:pt>
                <c:pt idx="659" formatCode="General">
                  <c:v>1.547756041</c:v>
                </c:pt>
                <c:pt idx="660" formatCode="General">
                  <c:v>1.5587557599999999</c:v>
                </c:pt>
                <c:pt idx="661" formatCode="General">
                  <c:v>1.5720876589999999</c:v>
                </c:pt>
                <c:pt idx="662" formatCode="General">
                  <c:v>1.583140878</c:v>
                </c:pt>
                <c:pt idx="663" formatCode="General">
                  <c:v>1.5976744190000001</c:v>
                </c:pt>
                <c:pt idx="664" formatCode="General">
                  <c:v>1.604895105</c:v>
                </c:pt>
                <c:pt idx="665" formatCode="General">
                  <c:v>1.6173708920000001</c:v>
                </c:pt>
                <c:pt idx="666" formatCode="General">
                  <c:v>1.6216216219999999</c:v>
                </c:pt>
                <c:pt idx="667" formatCode="General">
                  <c:v>1.6359338059999999</c:v>
                </c:pt>
                <c:pt idx="668" formatCode="General">
                  <c:v>1.646848989</c:v>
                </c:pt>
                <c:pt idx="669" formatCode="General">
                  <c:v>1.6579261030000001</c:v>
                </c:pt>
                <c:pt idx="670" formatCode="General">
                  <c:v>1.6666666670000001</c:v>
                </c:pt>
                <c:pt idx="671" formatCode="General">
                  <c:v>1.675059952</c:v>
                </c:pt>
                <c:pt idx="672" formatCode="General">
                  <c:v>1.6859205779999999</c:v>
                </c:pt>
                <c:pt idx="673" formatCode="General">
                  <c:v>1.700120919</c:v>
                </c:pt>
                <c:pt idx="674" formatCode="General">
                  <c:v>1.7111650490000001</c:v>
                </c:pt>
                <c:pt idx="675" formatCode="General">
                  <c:v>1.723170732</c:v>
                </c:pt>
                <c:pt idx="676" formatCode="General">
                  <c:v>1.7277167280000001</c:v>
                </c:pt>
                <c:pt idx="677" formatCode="General">
                  <c:v>1.750924784</c:v>
                </c:pt>
                <c:pt idx="678" formatCode="General">
                  <c:v>1.755555556</c:v>
                </c:pt>
                <c:pt idx="679" formatCode="General">
                  <c:v>1.7729528539999999</c:v>
                </c:pt>
                <c:pt idx="680" formatCode="General">
                  <c:v>1.781094527</c:v>
                </c:pt>
                <c:pt idx="681" formatCode="General">
                  <c:v>1.789013733</c:v>
                </c:pt>
                <c:pt idx="682" formatCode="General">
                  <c:v>1.8083228250000001</c:v>
                </c:pt>
                <c:pt idx="683" formatCode="General">
                  <c:v>1.8233799239999999</c:v>
                </c:pt>
                <c:pt idx="684" formatCode="General">
                  <c:v>1.8356687899999999</c:v>
                </c:pt>
                <c:pt idx="685" formatCode="General">
                  <c:v>1.8476312420000001</c:v>
                </c:pt>
                <c:pt idx="686" formatCode="General">
                  <c:v>1.8576923080000001</c:v>
                </c:pt>
                <c:pt idx="687" formatCode="General">
                  <c:v>1.8685567009999999</c:v>
                </c:pt>
                <c:pt idx="688" formatCode="General">
                  <c:v>1.8798449610000001</c:v>
                </c:pt>
                <c:pt idx="689" formatCode="General">
                  <c:v>1.8936446170000001</c:v>
                </c:pt>
                <c:pt idx="690" formatCode="General">
                  <c:v>1.8987012990000001</c:v>
                </c:pt>
                <c:pt idx="691" formatCode="General">
                  <c:v>1.923784494</c:v>
                </c:pt>
                <c:pt idx="692" formatCode="General">
                  <c:v>1.932806324</c:v>
                </c:pt>
                <c:pt idx="693" formatCode="General">
                  <c:v>1.9573901460000001</c:v>
                </c:pt>
                <c:pt idx="694" formatCode="General">
                  <c:v>1.9732262380000001</c:v>
                </c:pt>
                <c:pt idx="695" formatCode="General">
                  <c:v>1.9798927609999999</c:v>
                </c:pt>
                <c:pt idx="696" formatCode="General">
                  <c:v>1.9879194630000001</c:v>
                </c:pt>
                <c:pt idx="697" formatCode="General">
                  <c:v>2.0027027030000002</c:v>
                </c:pt>
                <c:pt idx="698" formatCode="General">
                  <c:v>2.021709634</c:v>
                </c:pt>
                <c:pt idx="699" formatCode="General">
                  <c:v>2.0368852460000002</c:v>
                </c:pt>
                <c:pt idx="700" formatCode="General">
                  <c:v>2.0563961489999998</c:v>
                </c:pt>
                <c:pt idx="701" formatCode="General">
                  <c:v>2.0705394190000002</c:v>
                </c:pt>
                <c:pt idx="702" formatCode="General">
                  <c:v>2.0862308760000001</c:v>
                </c:pt>
                <c:pt idx="703" formatCode="General">
                  <c:v>2.1209563990000002</c:v>
                </c:pt>
                <c:pt idx="704" formatCode="General">
                  <c:v>2.1354019750000002</c:v>
                </c:pt>
                <c:pt idx="705" formatCode="General">
                  <c:v>2.141242938</c:v>
                </c:pt>
                <c:pt idx="706" formatCode="General">
                  <c:v>2.165242165</c:v>
                </c:pt>
                <c:pt idx="707" formatCode="General">
                  <c:v>2.1759656650000001</c:v>
                </c:pt>
                <c:pt idx="708" formatCode="General">
                  <c:v>2.1974063400000001</c:v>
                </c:pt>
                <c:pt idx="709" formatCode="General">
                  <c:v>2.2002881840000001</c:v>
                </c:pt>
                <c:pt idx="710" formatCode="General">
                  <c:v>2.2077922079999999</c:v>
                </c:pt>
                <c:pt idx="711" formatCode="General">
                  <c:v>2.2188405800000002</c:v>
                </c:pt>
                <c:pt idx="712" formatCode="General">
                  <c:v>2.261380323</c:v>
                </c:pt>
                <c:pt idx="713" formatCode="General">
                  <c:v>2.2878338280000001</c:v>
                </c:pt>
                <c:pt idx="714" formatCode="General">
                  <c:v>2.3065476189999998</c:v>
                </c:pt>
                <c:pt idx="715" formatCode="General">
                  <c:v>2.319402985</c:v>
                </c:pt>
                <c:pt idx="716" formatCode="General">
                  <c:v>2.3278443110000002</c:v>
                </c:pt>
                <c:pt idx="717" formatCode="General">
                  <c:v>2.3293413169999999</c:v>
                </c:pt>
                <c:pt idx="718" formatCode="General">
                  <c:v>2.3438438439999998</c:v>
                </c:pt>
                <c:pt idx="719" formatCode="General">
                  <c:v>2.3589743589999999</c:v>
                </c:pt>
                <c:pt idx="720" formatCode="General">
                  <c:v>2.3954198469999999</c:v>
                </c:pt>
                <c:pt idx="721" formatCode="General">
                  <c:v>2.41781874</c:v>
                </c:pt>
                <c:pt idx="722" formatCode="General">
                  <c:v>2.4427244579999998</c:v>
                </c:pt>
                <c:pt idx="723" formatCode="General">
                  <c:v>2.4565217389999998</c:v>
                </c:pt>
                <c:pt idx="724" formatCode="General">
                  <c:v>2.492163009</c:v>
                </c:pt>
                <c:pt idx="725" formatCode="General">
                  <c:v>2.5031446540000002</c:v>
                </c:pt>
                <c:pt idx="726" formatCode="General">
                  <c:v>2.5047169810000001</c:v>
                </c:pt>
                <c:pt idx="727" formatCode="General">
                  <c:v>2.5380952379999999</c:v>
                </c:pt>
                <c:pt idx="728" formatCode="General">
                  <c:v>2.5509554140000001</c:v>
                </c:pt>
                <c:pt idx="729" formatCode="General">
                  <c:v>2.5629984050000001</c:v>
                </c:pt>
                <c:pt idx="730" formatCode="General">
                  <c:v>2.5877616749999999</c:v>
                </c:pt>
                <c:pt idx="731" formatCode="General">
                  <c:v>2.5893719810000002</c:v>
                </c:pt>
                <c:pt idx="732" formatCode="General">
                  <c:v>2.5983870969999998</c:v>
                </c:pt>
                <c:pt idx="733" formatCode="General">
                  <c:v>2.6341463410000001</c:v>
                </c:pt>
                <c:pt idx="734" formatCode="General">
                  <c:v>2.6584967320000001</c:v>
                </c:pt>
                <c:pt idx="735" formatCode="General">
                  <c:v>2.670491803</c:v>
                </c:pt>
                <c:pt idx="736" formatCode="General">
                  <c:v>2.7048092869999998</c:v>
                </c:pt>
                <c:pt idx="737" formatCode="General">
                  <c:v>2.721666667</c:v>
                </c:pt>
                <c:pt idx="738" formatCode="General">
                  <c:v>2.730769231</c:v>
                </c:pt>
                <c:pt idx="739" formatCode="General">
                  <c:v>2.7478991599999998</c:v>
                </c:pt>
                <c:pt idx="740" formatCode="General">
                  <c:v>2.7622259699999998</c:v>
                </c:pt>
                <c:pt idx="741" formatCode="General">
                  <c:v>2.8184931510000002</c:v>
                </c:pt>
                <c:pt idx="742" formatCode="General">
                  <c:v>2.8301886789999999</c:v>
                </c:pt>
                <c:pt idx="743" formatCode="General">
                  <c:v>2.8633217989999999</c:v>
                </c:pt>
                <c:pt idx="744" formatCode="General">
                  <c:v>2.8667820069999999</c:v>
                </c:pt>
                <c:pt idx="745" formatCode="General">
                  <c:v>2.9073426570000001</c:v>
                </c:pt>
                <c:pt idx="746" formatCode="General">
                  <c:v>2.9210526319999999</c:v>
                </c:pt>
                <c:pt idx="747" formatCode="General">
                  <c:v>2.9313380279999999</c:v>
                </c:pt>
                <c:pt idx="748" formatCode="General">
                  <c:v>2.9522968199999999</c:v>
                </c:pt>
                <c:pt idx="749" formatCode="General">
                  <c:v>2.9610619470000001</c:v>
                </c:pt>
                <c:pt idx="750" formatCode="General">
                  <c:v>3</c:v>
                </c:pt>
                <c:pt idx="751" formatCode="General">
                  <c:v>3.049001815</c:v>
                </c:pt>
                <c:pt idx="752" formatCode="General">
                  <c:v>3.0601092900000002</c:v>
                </c:pt>
                <c:pt idx="753" formatCode="General">
                  <c:v>3.0731261430000001</c:v>
                </c:pt>
                <c:pt idx="754" formatCode="General">
                  <c:v>3.0935779819999998</c:v>
                </c:pt>
                <c:pt idx="755" formatCode="General">
                  <c:v>3.1104972380000002</c:v>
                </c:pt>
                <c:pt idx="756" formatCode="General">
                  <c:v>3.1314814809999998</c:v>
                </c:pt>
                <c:pt idx="757" formatCode="General">
                  <c:v>3.1679104480000002</c:v>
                </c:pt>
                <c:pt idx="758" formatCode="General">
                  <c:v>3.1913696059999999</c:v>
                </c:pt>
                <c:pt idx="759" formatCode="General">
                  <c:v>3.2192816639999999</c:v>
                </c:pt>
                <c:pt idx="760" formatCode="General">
                  <c:v>3.2371916509999998</c:v>
                </c:pt>
                <c:pt idx="761" formatCode="General">
                  <c:v>3.2595419849999998</c:v>
                </c:pt>
                <c:pt idx="762" formatCode="General">
                  <c:v>3.276717557</c:v>
                </c:pt>
                <c:pt idx="763" formatCode="General">
                  <c:v>3.3102119459999999</c:v>
                </c:pt>
                <c:pt idx="764" formatCode="General">
                  <c:v>3.3391472869999999</c:v>
                </c:pt>
                <c:pt idx="765" formatCode="General">
                  <c:v>3.3784313730000002</c:v>
                </c:pt>
                <c:pt idx="766" formatCode="General">
                  <c:v>3.3901960779999998</c:v>
                </c:pt>
                <c:pt idx="767" formatCode="General">
                  <c:v>3.4142011829999999</c:v>
                </c:pt>
                <c:pt idx="768" formatCode="General">
                  <c:v>3.4453280319999999</c:v>
                </c:pt>
                <c:pt idx="769" formatCode="General">
                  <c:v>3.476953908</c:v>
                </c:pt>
                <c:pt idx="770" formatCode="General">
                  <c:v>3.485943775</c:v>
                </c:pt>
                <c:pt idx="771" formatCode="General">
                  <c:v>3.5283400810000001</c:v>
                </c:pt>
                <c:pt idx="772" formatCode="General">
                  <c:v>3.5496957400000002</c:v>
                </c:pt>
                <c:pt idx="773" formatCode="General">
                  <c:v>3.5975359340000002</c:v>
                </c:pt>
                <c:pt idx="774" formatCode="General">
                  <c:v>3.6314699789999998</c:v>
                </c:pt>
                <c:pt idx="775" formatCode="General">
                  <c:v>3.6736401669999998</c:v>
                </c:pt>
                <c:pt idx="776" formatCode="General">
                  <c:v>3.6855345910000001</c:v>
                </c:pt>
                <c:pt idx="777" formatCode="General">
                  <c:v>3.699579832</c:v>
                </c:pt>
                <c:pt idx="778" formatCode="General">
                  <c:v>3.8038793100000001</c:v>
                </c:pt>
                <c:pt idx="779" formatCode="General">
                  <c:v>3.835140998</c:v>
                </c:pt>
                <c:pt idx="780" formatCode="General">
                  <c:v>3.8605664489999998</c:v>
                </c:pt>
                <c:pt idx="781" formatCode="General">
                  <c:v>3.91611479</c:v>
                </c:pt>
                <c:pt idx="782" formatCode="General">
                  <c:v>3.948888889</c:v>
                </c:pt>
                <c:pt idx="783" formatCode="General">
                  <c:v>3.9932584270000002</c:v>
                </c:pt>
                <c:pt idx="784" formatCode="General">
                  <c:v>4.0044943819999999</c:v>
                </c:pt>
                <c:pt idx="785" formatCode="General">
                  <c:v>4.0293453719999999</c:v>
                </c:pt>
                <c:pt idx="786" formatCode="General">
                  <c:v>4.0797266509999996</c:v>
                </c:pt>
                <c:pt idx="787" formatCode="General">
                  <c:v>4.1267281110000003</c:v>
                </c:pt>
                <c:pt idx="788" formatCode="General">
                  <c:v>4.1527777779999999</c:v>
                </c:pt>
                <c:pt idx="789" formatCode="General">
                  <c:v>4.2305882349999999</c:v>
                </c:pt>
                <c:pt idx="790" formatCode="General">
                  <c:v>4.24</c:v>
                </c:pt>
                <c:pt idx="791" formatCode="General">
                  <c:v>4.2624113479999997</c:v>
                </c:pt>
                <c:pt idx="792" formatCode="General">
                  <c:v>4.281990521</c:v>
                </c:pt>
                <c:pt idx="793" formatCode="General">
                  <c:v>4.3047619050000003</c:v>
                </c:pt>
                <c:pt idx="794" formatCode="General">
                  <c:v>4.360576923</c:v>
                </c:pt>
                <c:pt idx="795" formatCode="General">
                  <c:v>4.3913043480000002</c:v>
                </c:pt>
                <c:pt idx="796" formatCode="General">
                  <c:v>4.4463414630000004</c:v>
                </c:pt>
                <c:pt idx="797" formatCode="General">
                  <c:v>4.5148514850000003</c:v>
                </c:pt>
                <c:pt idx="798" formatCode="General">
                  <c:v>4.5511221949999996</c:v>
                </c:pt>
                <c:pt idx="799" formatCode="General">
                  <c:v>4.6506329109999998</c:v>
                </c:pt>
                <c:pt idx="800" formatCode="General">
                  <c:v>4.6700507609999997</c:v>
                </c:pt>
                <c:pt idx="801" formatCode="General">
                  <c:v>4.6989795919999997</c:v>
                </c:pt>
                <c:pt idx="802" formatCode="General">
                  <c:v>4.726342711</c:v>
                </c:pt>
                <c:pt idx="803" formatCode="General">
                  <c:v>4.7583547560000001</c:v>
                </c:pt>
                <c:pt idx="804" formatCode="General">
                  <c:v>4.795865633</c:v>
                </c:pt>
                <c:pt idx="805" formatCode="General">
                  <c:v>4.8207792209999996</c:v>
                </c:pt>
                <c:pt idx="806" formatCode="General">
                  <c:v>4.8511749350000004</c:v>
                </c:pt>
                <c:pt idx="807" formatCode="General">
                  <c:v>4.9000000000000004</c:v>
                </c:pt>
                <c:pt idx="808" formatCode="General">
                  <c:v>4.939153439</c:v>
                </c:pt>
                <c:pt idx="809" formatCode="General">
                  <c:v>4.9444444440000002</c:v>
                </c:pt>
                <c:pt idx="810" formatCode="General">
                  <c:v>5.0160427810000003</c:v>
                </c:pt>
                <c:pt idx="811" formatCode="General">
                  <c:v>5.0978260869999996</c:v>
                </c:pt>
                <c:pt idx="812" formatCode="General">
                  <c:v>5.1311475409999998</c:v>
                </c:pt>
                <c:pt idx="813" formatCode="General">
                  <c:v>5.2486033519999999</c:v>
                </c:pt>
                <c:pt idx="814" formatCode="General">
                  <c:v>5.3286118980000001</c:v>
                </c:pt>
                <c:pt idx="815" formatCode="General">
                  <c:v>5.3703703699999998</c:v>
                </c:pt>
                <c:pt idx="816" formatCode="General">
                  <c:v>5.3914285709999996</c:v>
                </c:pt>
                <c:pt idx="817" formatCode="General">
                  <c:v>5.433908046</c:v>
                </c:pt>
                <c:pt idx="818" formatCode="General">
                  <c:v>5.5145348839999997</c:v>
                </c:pt>
                <c:pt idx="819" formatCode="General">
                  <c:v>5.5555555559999998</c:v>
                </c:pt>
                <c:pt idx="820" formatCode="General">
                  <c:v>5.6224188789999996</c:v>
                </c:pt>
                <c:pt idx="821" formatCode="General">
                  <c:v>5.6755952379999997</c:v>
                </c:pt>
                <c:pt idx="822" formatCode="General">
                  <c:v>5.7327327329999997</c:v>
                </c:pt>
                <c:pt idx="823" formatCode="General">
                  <c:v>5.7878787880000004</c:v>
                </c:pt>
                <c:pt idx="824" formatCode="General">
                  <c:v>5.8470948009999999</c:v>
                </c:pt>
                <c:pt idx="825" formatCode="General">
                  <c:v>5.8892307690000001</c:v>
                </c:pt>
                <c:pt idx="826" formatCode="General">
                  <c:v>5.9503105590000001</c:v>
                </c:pt>
                <c:pt idx="827" formatCode="General">
                  <c:v>6.0314465410000002</c:v>
                </c:pt>
                <c:pt idx="828" formatCode="General">
                  <c:v>6.0408805030000003</c:v>
                </c:pt>
                <c:pt idx="829" formatCode="General">
                  <c:v>6.1242038220000001</c:v>
                </c:pt>
                <c:pt idx="830" formatCode="General">
                  <c:v>6.143769968</c:v>
                </c:pt>
                <c:pt idx="831" formatCode="General">
                  <c:v>6.2161290320000004</c:v>
                </c:pt>
                <c:pt idx="832" formatCode="General">
                  <c:v>6.2964169380000001</c:v>
                </c:pt>
                <c:pt idx="833" formatCode="General">
                  <c:v>6.45</c:v>
                </c:pt>
                <c:pt idx="834" formatCode="General">
                  <c:v>6.4766666669999999</c:v>
                </c:pt>
                <c:pt idx="835" formatCode="General">
                  <c:v>6.5369127520000001</c:v>
                </c:pt>
                <c:pt idx="836" formatCode="General">
                  <c:v>6.5656565660000004</c:v>
                </c:pt>
                <c:pt idx="837" formatCode="General">
                  <c:v>6.7743055559999998</c:v>
                </c:pt>
                <c:pt idx="838" formatCode="General">
                  <c:v>6.9749999999999996</c:v>
                </c:pt>
                <c:pt idx="839" formatCode="General">
                  <c:v>7.0649819489999999</c:v>
                </c:pt>
                <c:pt idx="840" formatCode="General">
                  <c:v>7.0722021660000003</c:v>
                </c:pt>
                <c:pt idx="841" formatCode="General">
                  <c:v>7.1345454549999996</c:v>
                </c:pt>
                <c:pt idx="842" formatCode="General">
                  <c:v>7.1715328469999999</c:v>
                </c:pt>
                <c:pt idx="843" formatCode="General">
                  <c:v>7.1824817520000002</c:v>
                </c:pt>
                <c:pt idx="844" formatCode="General">
                  <c:v>7.2463235289999997</c:v>
                </c:pt>
                <c:pt idx="845" formatCode="General">
                  <c:v>7.3382899630000002</c:v>
                </c:pt>
                <c:pt idx="846" formatCode="General">
                  <c:v>7.4566037740000004</c:v>
                </c:pt>
                <c:pt idx="847" formatCode="General">
                  <c:v>7.5823754790000004</c:v>
                </c:pt>
                <c:pt idx="848" formatCode="General">
                  <c:v>7.656370656</c:v>
                </c:pt>
                <c:pt idx="849" formatCode="General">
                  <c:v>7.656370656</c:v>
                </c:pt>
                <c:pt idx="850" formatCode="General">
                  <c:v>7.671814672</c:v>
                </c:pt>
                <c:pt idx="851" formatCode="General">
                  <c:v>7.765625</c:v>
                </c:pt>
                <c:pt idx="852" formatCode="General">
                  <c:v>7.8385826769999998</c:v>
                </c:pt>
                <c:pt idx="853" formatCode="General">
                  <c:v>7.9126984130000002</c:v>
                </c:pt>
                <c:pt idx="854" formatCode="General">
                  <c:v>8.0685483869999999</c:v>
                </c:pt>
                <c:pt idx="855" formatCode="General">
                  <c:v>8.1341463409999992</c:v>
                </c:pt>
                <c:pt idx="856" formatCode="General">
                  <c:v>8.2768595040000008</c:v>
                </c:pt>
                <c:pt idx="857" formatCode="General">
                  <c:v>8.4556962030000005</c:v>
                </c:pt>
                <c:pt idx="858" formatCode="General">
                  <c:v>8.5296610170000005</c:v>
                </c:pt>
                <c:pt idx="859" formatCode="General">
                  <c:v>8.9424778759999999</c:v>
                </c:pt>
                <c:pt idx="860" formatCode="General">
                  <c:v>9.0357142859999993</c:v>
                </c:pt>
                <c:pt idx="861" formatCode="General">
                  <c:v>9.1999999999999993</c:v>
                </c:pt>
                <c:pt idx="862" formatCode="General">
                  <c:v>9.2511415530000001</c:v>
                </c:pt>
                <c:pt idx="863" formatCode="General">
                  <c:v>9.3410138249999992</c:v>
                </c:pt>
                <c:pt idx="864" formatCode="General">
                  <c:v>9.3410138249999992</c:v>
                </c:pt>
                <c:pt idx="865" formatCode="General">
                  <c:v>9.4813084110000005</c:v>
                </c:pt>
                <c:pt idx="866" formatCode="General">
                  <c:v>9.6761904760000004</c:v>
                </c:pt>
                <c:pt idx="867" formatCode="General">
                  <c:v>9.788461538</c:v>
                </c:pt>
                <c:pt idx="868" formatCode="General">
                  <c:v>10.35532995</c:v>
                </c:pt>
                <c:pt idx="869" formatCode="General">
                  <c:v>10.41836735</c:v>
                </c:pt>
                <c:pt idx="870" formatCode="General">
                  <c:v>10.804232799999999</c:v>
                </c:pt>
                <c:pt idx="871" formatCode="General">
                  <c:v>10.861702129999999</c:v>
                </c:pt>
                <c:pt idx="872" formatCode="General">
                  <c:v>11.114130429999999</c:v>
                </c:pt>
                <c:pt idx="873" formatCode="General">
                  <c:v>11.372222219999999</c:v>
                </c:pt>
                <c:pt idx="874" formatCode="General">
                  <c:v>11.446927369999999</c:v>
                </c:pt>
                <c:pt idx="875" formatCode="General">
                  <c:v>11.798850570000001</c:v>
                </c:pt>
                <c:pt idx="876" formatCode="General">
                  <c:v>11.94767442</c:v>
                </c:pt>
                <c:pt idx="877" formatCode="General">
                  <c:v>11.97093023</c:v>
                </c:pt>
                <c:pt idx="878" formatCode="General">
                  <c:v>12.07017544</c:v>
                </c:pt>
                <c:pt idx="879" formatCode="General">
                  <c:v>12.43975904</c:v>
                </c:pt>
                <c:pt idx="880" formatCode="General">
                  <c:v>12.88819876</c:v>
                </c:pt>
                <c:pt idx="881" formatCode="General">
                  <c:v>12.981249999999999</c:v>
                </c:pt>
                <c:pt idx="882" formatCode="General">
                  <c:v>13.08805031</c:v>
                </c:pt>
                <c:pt idx="883" formatCode="General">
                  <c:v>13.261146500000001</c:v>
                </c:pt>
                <c:pt idx="884" formatCode="General">
                  <c:v>13.53246753</c:v>
                </c:pt>
                <c:pt idx="885" formatCode="General">
                  <c:v>13.71052632</c:v>
                </c:pt>
                <c:pt idx="886" formatCode="General">
                  <c:v>13.821192050000001</c:v>
                </c:pt>
                <c:pt idx="887" formatCode="General">
                  <c:v>13.94</c:v>
                </c:pt>
                <c:pt idx="888" formatCode="General">
                  <c:v>13.95333333</c:v>
                </c:pt>
                <c:pt idx="889" formatCode="General">
                  <c:v>14.410958900000001</c:v>
                </c:pt>
                <c:pt idx="890" formatCode="General">
                  <c:v>14.41780822</c:v>
                </c:pt>
                <c:pt idx="891" formatCode="General">
                  <c:v>14.46575342</c:v>
                </c:pt>
                <c:pt idx="892" formatCode="General">
                  <c:v>14.472602739999999</c:v>
                </c:pt>
                <c:pt idx="893" formatCode="General">
                  <c:v>14.6</c:v>
                </c:pt>
                <c:pt idx="894" formatCode="General">
                  <c:v>15.04255319</c:v>
                </c:pt>
                <c:pt idx="895" formatCode="General">
                  <c:v>15.376811590000001</c:v>
                </c:pt>
                <c:pt idx="896" formatCode="General">
                  <c:v>15.9924812</c:v>
                </c:pt>
                <c:pt idx="897" formatCode="General">
                  <c:v>16.0075188</c:v>
                </c:pt>
                <c:pt idx="898" formatCode="General">
                  <c:v>16.128787880000001</c:v>
                </c:pt>
                <c:pt idx="899" formatCode="General">
                  <c:v>16.259541980000002</c:v>
                </c:pt>
                <c:pt idx="900" formatCode="General">
                  <c:v>16.297709919999999</c:v>
                </c:pt>
                <c:pt idx="901" formatCode="General">
                  <c:v>16.58914729</c:v>
                </c:pt>
                <c:pt idx="902" formatCode="General">
                  <c:v>16.7265625</c:v>
                </c:pt>
                <c:pt idx="903" formatCode="General">
                  <c:v>16.866141729999999</c:v>
                </c:pt>
                <c:pt idx="904" formatCode="General">
                  <c:v>17.015873020000001</c:v>
                </c:pt>
                <c:pt idx="905" formatCode="General">
                  <c:v>17.175999999999998</c:v>
                </c:pt>
                <c:pt idx="906" formatCode="General">
                  <c:v>17.192</c:v>
                </c:pt>
                <c:pt idx="907" formatCode="General">
                  <c:v>17.338709680000001</c:v>
                </c:pt>
                <c:pt idx="908" formatCode="General">
                  <c:v>17.346774190000001</c:v>
                </c:pt>
                <c:pt idx="909" formatCode="General">
                  <c:v>17.631147540000001</c:v>
                </c:pt>
                <c:pt idx="910" formatCode="General">
                  <c:v>17.80991736</c:v>
                </c:pt>
                <c:pt idx="911" formatCode="General">
                  <c:v>17.958333329999999</c:v>
                </c:pt>
                <c:pt idx="912" formatCode="General">
                  <c:v>17.958333329999999</c:v>
                </c:pt>
                <c:pt idx="913" formatCode="General">
                  <c:v>17.958333329999999</c:v>
                </c:pt>
                <c:pt idx="914" formatCode="General">
                  <c:v>18.271186440000001</c:v>
                </c:pt>
                <c:pt idx="915" formatCode="General">
                  <c:v>18.46153846</c:v>
                </c:pt>
                <c:pt idx="916" formatCode="General">
                  <c:v>18.646551720000001</c:v>
                </c:pt>
                <c:pt idx="917" formatCode="General">
                  <c:v>18.852173910000001</c:v>
                </c:pt>
                <c:pt idx="918" formatCode="General">
                  <c:v>19.01754386</c:v>
                </c:pt>
                <c:pt idx="919" formatCode="General">
                  <c:v>19.026315790000002</c:v>
                </c:pt>
                <c:pt idx="920" formatCode="General">
                  <c:v>19.20353982</c:v>
                </c:pt>
                <c:pt idx="921" formatCode="General">
                  <c:v>19.20353982</c:v>
                </c:pt>
                <c:pt idx="922" formatCode="General">
                  <c:v>19.745454550000002</c:v>
                </c:pt>
                <c:pt idx="923" formatCode="General">
                  <c:v>19.754545449999998</c:v>
                </c:pt>
                <c:pt idx="924" formatCode="General">
                  <c:v>19.76363636</c:v>
                </c:pt>
                <c:pt idx="925" formatCode="General">
                  <c:v>20.518867920000002</c:v>
                </c:pt>
                <c:pt idx="926" formatCode="General">
                  <c:v>20.72380952</c:v>
                </c:pt>
                <c:pt idx="927" formatCode="General">
                  <c:v>21.126213589999999</c:v>
                </c:pt>
                <c:pt idx="928" formatCode="General">
                  <c:v>21.77</c:v>
                </c:pt>
                <c:pt idx="929" formatCode="General">
                  <c:v>21.77</c:v>
                </c:pt>
                <c:pt idx="930" formatCode="General">
                  <c:v>22.234693879999998</c:v>
                </c:pt>
                <c:pt idx="931" formatCode="General">
                  <c:v>23.191489359999998</c:v>
                </c:pt>
                <c:pt idx="932" formatCode="General">
                  <c:v>23.706521739999999</c:v>
                </c:pt>
                <c:pt idx="933" formatCode="General">
                  <c:v>23.706521739999999</c:v>
                </c:pt>
                <c:pt idx="934" formatCode="General">
                  <c:v>23.967032970000002</c:v>
                </c:pt>
                <c:pt idx="935" formatCode="General">
                  <c:v>24.52808989</c:v>
                </c:pt>
                <c:pt idx="936" formatCode="General">
                  <c:v>24.81818182</c:v>
                </c:pt>
                <c:pt idx="937" formatCode="General">
                  <c:v>25.11494253</c:v>
                </c:pt>
                <c:pt idx="938" formatCode="General">
                  <c:v>25.717647060000001</c:v>
                </c:pt>
                <c:pt idx="939" formatCode="General">
                  <c:v>25.729411760000001</c:v>
                </c:pt>
                <c:pt idx="940" formatCode="General">
                  <c:v>26.349397589999999</c:v>
                </c:pt>
                <c:pt idx="941" formatCode="General">
                  <c:v>26.68292683</c:v>
                </c:pt>
                <c:pt idx="942" formatCode="General">
                  <c:v>26.68292683</c:v>
                </c:pt>
                <c:pt idx="943" formatCode="General">
                  <c:v>27.049382720000001</c:v>
                </c:pt>
                <c:pt idx="944" formatCode="General">
                  <c:v>27.387499999999999</c:v>
                </c:pt>
                <c:pt idx="945" formatCode="General">
                  <c:v>27.734177219999999</c:v>
                </c:pt>
                <c:pt idx="946" formatCode="General">
                  <c:v>27.78481013</c:v>
                </c:pt>
                <c:pt idx="947" formatCode="General">
                  <c:v>28.519480519999998</c:v>
                </c:pt>
                <c:pt idx="948" formatCode="General">
                  <c:v>28.545454549999999</c:v>
                </c:pt>
                <c:pt idx="949" formatCode="General">
                  <c:v>28.96052632</c:v>
                </c:pt>
                <c:pt idx="950" formatCode="General">
                  <c:v>28.96052632</c:v>
                </c:pt>
                <c:pt idx="951" formatCode="General">
                  <c:v>29.373333330000001</c:v>
                </c:pt>
                <c:pt idx="952" formatCode="General">
                  <c:v>29.426666669999999</c:v>
                </c:pt>
                <c:pt idx="953" formatCode="General">
                  <c:v>29.45333333</c:v>
                </c:pt>
                <c:pt idx="954" formatCode="General">
                  <c:v>29.851351350000002</c:v>
                </c:pt>
                <c:pt idx="955" formatCode="General">
                  <c:v>30.2739726</c:v>
                </c:pt>
                <c:pt idx="956" formatCode="General">
                  <c:v>30.301369860000001</c:v>
                </c:pt>
                <c:pt idx="957" formatCode="General">
                  <c:v>30.73611111</c:v>
                </c:pt>
                <c:pt idx="958" formatCode="General">
                  <c:v>31.18309859</c:v>
                </c:pt>
                <c:pt idx="959" formatCode="General">
                  <c:v>31.65714286</c:v>
                </c:pt>
                <c:pt idx="960" formatCode="General">
                  <c:v>31.65714286</c:v>
                </c:pt>
                <c:pt idx="961" formatCode="General">
                  <c:v>32.617647060000003</c:v>
                </c:pt>
                <c:pt idx="962" formatCode="General">
                  <c:v>32.632352939999997</c:v>
                </c:pt>
                <c:pt idx="963" formatCode="General">
                  <c:v>32.632352939999997</c:v>
                </c:pt>
                <c:pt idx="964" formatCode="General">
                  <c:v>33.636363639999999</c:v>
                </c:pt>
                <c:pt idx="965" formatCode="General">
                  <c:v>34.169230769999999</c:v>
                </c:pt>
                <c:pt idx="966" formatCode="General">
                  <c:v>34.184615379999997</c:v>
                </c:pt>
                <c:pt idx="967" formatCode="General">
                  <c:v>34.184615379999997</c:v>
                </c:pt>
                <c:pt idx="968" formatCode="General">
                  <c:v>35.301587300000001</c:v>
                </c:pt>
                <c:pt idx="969" formatCode="General">
                  <c:v>35.301587300000001</c:v>
                </c:pt>
                <c:pt idx="970" formatCode="General">
                  <c:v>35.317460320000002</c:v>
                </c:pt>
                <c:pt idx="971" formatCode="General">
                  <c:v>35.887096769999999</c:v>
                </c:pt>
                <c:pt idx="972" formatCode="General">
                  <c:v>35.903225810000002</c:v>
                </c:pt>
                <c:pt idx="973" formatCode="General">
                  <c:v>36.491803279999999</c:v>
                </c:pt>
                <c:pt idx="974" formatCode="General">
                  <c:v>36.491803279999999</c:v>
                </c:pt>
                <c:pt idx="975" formatCode="General">
                  <c:v>36.508196720000001</c:v>
                </c:pt>
                <c:pt idx="976" formatCode="General">
                  <c:v>36.524590160000002</c:v>
                </c:pt>
                <c:pt idx="977" formatCode="General">
                  <c:v>37.133333329999999</c:v>
                </c:pt>
                <c:pt idx="978" formatCode="General">
                  <c:v>38.431034480000001</c:v>
                </c:pt>
                <c:pt idx="979" formatCode="General">
                  <c:v>38.448275860000003</c:v>
                </c:pt>
                <c:pt idx="980" formatCode="General">
                  <c:v>39.14035088</c:v>
                </c:pt>
                <c:pt idx="981" formatCode="General">
                  <c:v>39.14035088</c:v>
                </c:pt>
                <c:pt idx="982" formatCode="General">
                  <c:v>39.1754386</c:v>
                </c:pt>
                <c:pt idx="983" formatCode="General">
                  <c:v>39.1754386</c:v>
                </c:pt>
                <c:pt idx="984" formatCode="General">
                  <c:v>39.875</c:v>
                </c:pt>
                <c:pt idx="985" formatCode="General">
                  <c:v>39.910714290000001</c:v>
                </c:pt>
                <c:pt idx="986" formatCode="General">
                  <c:v>39.928571429999998</c:v>
                </c:pt>
                <c:pt idx="987" formatCode="General">
                  <c:v>40.654545450000001</c:v>
                </c:pt>
                <c:pt idx="988" formatCode="General">
                  <c:v>40.654545450000001</c:v>
                </c:pt>
                <c:pt idx="989" formatCode="General">
                  <c:v>40.690909089999998</c:v>
                </c:pt>
                <c:pt idx="990" formatCode="General">
                  <c:v>40.690909089999998</c:v>
                </c:pt>
                <c:pt idx="991" formatCode="General">
                  <c:v>40.690909089999998</c:v>
                </c:pt>
                <c:pt idx="992" formatCode="General">
                  <c:v>41.462962959999999</c:v>
                </c:pt>
                <c:pt idx="993" formatCode="General">
                  <c:v>41.462962959999999</c:v>
                </c:pt>
                <c:pt idx="994" formatCode="General">
                  <c:v>41.481481479999999</c:v>
                </c:pt>
                <c:pt idx="995" formatCode="General">
                  <c:v>41.481481479999999</c:v>
                </c:pt>
                <c:pt idx="996" formatCode="General">
                  <c:v>42.26415094</c:v>
                </c:pt>
                <c:pt idx="997" formatCode="General">
                  <c:v>43.07692308</c:v>
                </c:pt>
                <c:pt idx="998" formatCode="General">
                  <c:v>43.941176470000002</c:v>
                </c:pt>
                <c:pt idx="999" formatCode="General">
                  <c:v>43.980392160000001</c:v>
                </c:pt>
                <c:pt idx="1000" formatCode="General">
                  <c:v>43.980392160000001</c:v>
                </c:pt>
                <c:pt idx="1001" formatCode="General">
                  <c:v>44.88</c:v>
                </c:pt>
                <c:pt idx="1002" formatCode="General">
                  <c:v>45.795918370000003</c:v>
                </c:pt>
                <c:pt idx="1003" formatCode="General">
                  <c:v>47.744680850000002</c:v>
                </c:pt>
                <c:pt idx="1004" formatCode="General">
                  <c:v>48.782608699999997</c:v>
                </c:pt>
                <c:pt idx="1005" formatCode="General">
                  <c:v>48.804347829999998</c:v>
                </c:pt>
                <c:pt idx="1006" formatCode="General">
                  <c:v>48.804347829999998</c:v>
                </c:pt>
                <c:pt idx="1007" formatCode="General">
                  <c:v>48.804347829999998</c:v>
                </c:pt>
                <c:pt idx="1008" formatCode="General">
                  <c:v>48.826086959999998</c:v>
                </c:pt>
                <c:pt idx="1009" formatCode="General">
                  <c:v>49.91111111</c:v>
                </c:pt>
                <c:pt idx="1010" formatCode="General">
                  <c:v>51.045454550000002</c:v>
                </c:pt>
                <c:pt idx="1011" formatCode="General">
                  <c:v>51.045454550000002</c:v>
                </c:pt>
                <c:pt idx="1012" formatCode="General">
                  <c:v>51.045454550000002</c:v>
                </c:pt>
                <c:pt idx="1013" formatCode="General">
                  <c:v>52.255813949999997</c:v>
                </c:pt>
                <c:pt idx="1014" formatCode="General">
                  <c:v>52.255813949999997</c:v>
                </c:pt>
                <c:pt idx="1015" formatCode="General">
                  <c:v>52.255813949999997</c:v>
                </c:pt>
                <c:pt idx="1016" formatCode="General">
                  <c:v>53.5</c:v>
                </c:pt>
                <c:pt idx="1017" formatCode="General">
                  <c:v>54.829268290000002</c:v>
                </c:pt>
                <c:pt idx="1018" formatCode="General">
                  <c:v>54.853658539999998</c:v>
                </c:pt>
                <c:pt idx="1019" formatCode="General">
                  <c:v>56.25</c:v>
                </c:pt>
                <c:pt idx="1020" formatCode="General">
                  <c:v>56.25</c:v>
                </c:pt>
                <c:pt idx="1021" formatCode="General">
                  <c:v>59.21052632</c:v>
                </c:pt>
                <c:pt idx="1022" formatCode="General">
                  <c:v>59.236842109999998</c:v>
                </c:pt>
                <c:pt idx="1023" formatCode="General">
                  <c:v>59.263157890000002</c:v>
                </c:pt>
                <c:pt idx="1024" formatCode="General">
                  <c:v>60.918918920000003</c:v>
                </c:pt>
                <c:pt idx="1025" formatCode="General">
                  <c:v>60.945945950000002</c:v>
                </c:pt>
                <c:pt idx="1026" formatCode="General">
                  <c:v>60.945945950000002</c:v>
                </c:pt>
                <c:pt idx="1027" formatCode="General">
                  <c:v>60.945945950000002</c:v>
                </c:pt>
                <c:pt idx="1028" formatCode="General">
                  <c:v>60.945945950000002</c:v>
                </c:pt>
                <c:pt idx="1029" formatCode="General">
                  <c:v>60.945945950000002</c:v>
                </c:pt>
                <c:pt idx="1030" formatCode="General">
                  <c:v>60.972972970000001</c:v>
                </c:pt>
                <c:pt idx="1031" formatCode="General">
                  <c:v>61</c:v>
                </c:pt>
                <c:pt idx="1032" formatCode="General">
                  <c:v>61</c:v>
                </c:pt>
                <c:pt idx="1033" formatCode="General">
                  <c:v>61</c:v>
                </c:pt>
                <c:pt idx="1034" formatCode="General">
                  <c:v>61.027027029999999</c:v>
                </c:pt>
                <c:pt idx="1035" formatCode="General">
                  <c:v>61.027027029999999</c:v>
                </c:pt>
                <c:pt idx="1036" formatCode="General">
                  <c:v>62.722222219999999</c:v>
                </c:pt>
                <c:pt idx="1037" formatCode="General">
                  <c:v>62.75</c:v>
                </c:pt>
                <c:pt idx="1038" formatCode="General">
                  <c:v>62.777777780000001</c:v>
                </c:pt>
                <c:pt idx="1039" formatCode="General">
                  <c:v>64.571428569999995</c:v>
                </c:pt>
                <c:pt idx="1040" formatCode="General">
                  <c:v>66.5</c:v>
                </c:pt>
                <c:pt idx="1041" formatCode="General">
                  <c:v>66.5</c:v>
                </c:pt>
                <c:pt idx="1042" formatCode="General">
                  <c:v>66.558823529999998</c:v>
                </c:pt>
                <c:pt idx="1043" formatCode="General">
                  <c:v>66.558823529999998</c:v>
                </c:pt>
                <c:pt idx="1044" formatCode="General">
                  <c:v>66.558823529999998</c:v>
                </c:pt>
                <c:pt idx="1045" formatCode="General">
                  <c:v>66.58823529</c:v>
                </c:pt>
                <c:pt idx="1046" formatCode="General">
                  <c:v>68.60606061</c:v>
                </c:pt>
                <c:pt idx="1047" formatCode="General">
                  <c:v>68.60606061</c:v>
                </c:pt>
                <c:pt idx="1048" formatCode="General">
                  <c:v>70.75</c:v>
                </c:pt>
                <c:pt idx="1049" formatCode="General">
                  <c:v>70.75</c:v>
                </c:pt>
                <c:pt idx="1050" formatCode="General">
                  <c:v>73.032258060000004</c:v>
                </c:pt>
                <c:pt idx="1051" formatCode="General">
                  <c:v>75.466666669999995</c:v>
                </c:pt>
                <c:pt idx="1052" formatCode="General">
                  <c:v>75.466666669999995</c:v>
                </c:pt>
                <c:pt idx="1053" formatCode="General">
                  <c:v>75.466666669999995</c:v>
                </c:pt>
                <c:pt idx="1054" formatCode="General">
                  <c:v>75.466666669999995</c:v>
                </c:pt>
                <c:pt idx="1055" formatCode="General">
                  <c:v>75.466666669999995</c:v>
                </c:pt>
                <c:pt idx="1056" formatCode="General">
                  <c:v>75.466666669999995</c:v>
                </c:pt>
                <c:pt idx="1057" formatCode="General">
                  <c:v>75.5</c:v>
                </c:pt>
                <c:pt idx="1058" formatCode="General">
                  <c:v>75.5</c:v>
                </c:pt>
                <c:pt idx="1059" formatCode="General">
                  <c:v>75.5</c:v>
                </c:pt>
                <c:pt idx="1060" formatCode="General">
                  <c:v>75.533333330000005</c:v>
                </c:pt>
                <c:pt idx="1061" formatCode="General">
                  <c:v>75.566666670000004</c:v>
                </c:pt>
                <c:pt idx="1062" formatCode="General">
                  <c:v>75.566666670000004</c:v>
                </c:pt>
                <c:pt idx="1063" formatCode="General">
                  <c:v>75.566666670000004</c:v>
                </c:pt>
                <c:pt idx="1064" formatCode="General">
                  <c:v>75.566666670000004</c:v>
                </c:pt>
                <c:pt idx="1065" formatCode="General">
                  <c:v>75.566666670000004</c:v>
                </c:pt>
                <c:pt idx="1066" formatCode="General">
                  <c:v>80.964285709999999</c:v>
                </c:pt>
                <c:pt idx="1067" formatCode="General">
                  <c:v>84</c:v>
                </c:pt>
                <c:pt idx="1068" formatCode="General">
                  <c:v>84</c:v>
                </c:pt>
                <c:pt idx="1069" formatCode="General">
                  <c:v>87.269230769999993</c:v>
                </c:pt>
                <c:pt idx="1070" formatCode="General">
                  <c:v>90.76</c:v>
                </c:pt>
                <c:pt idx="1071" formatCode="General">
                  <c:v>90.8</c:v>
                </c:pt>
                <c:pt idx="1072" formatCode="General">
                  <c:v>90.84</c:v>
                </c:pt>
                <c:pt idx="1073" formatCode="General">
                  <c:v>90.84</c:v>
                </c:pt>
                <c:pt idx="1074" formatCode="General">
                  <c:v>90.84</c:v>
                </c:pt>
                <c:pt idx="1075" formatCode="General">
                  <c:v>90.84</c:v>
                </c:pt>
                <c:pt idx="1076" formatCode="General">
                  <c:v>90.84</c:v>
                </c:pt>
                <c:pt idx="1077" formatCode="General">
                  <c:v>90.84</c:v>
                </c:pt>
                <c:pt idx="1078" formatCode="General">
                  <c:v>90.84</c:v>
                </c:pt>
                <c:pt idx="1079" formatCode="General">
                  <c:v>90.84</c:v>
                </c:pt>
                <c:pt idx="1080" formatCode="General">
                  <c:v>90.84</c:v>
                </c:pt>
                <c:pt idx="1081" formatCode="General">
                  <c:v>98.739130430000003</c:v>
                </c:pt>
                <c:pt idx="1082" formatCode="General">
                  <c:v>103.2272727</c:v>
                </c:pt>
                <c:pt idx="1083" formatCode="General">
                  <c:v>103.2272727</c:v>
                </c:pt>
                <c:pt idx="1084" formatCode="General">
                  <c:v>103.2272727</c:v>
                </c:pt>
                <c:pt idx="1085" formatCode="General">
                  <c:v>103.2272727</c:v>
                </c:pt>
                <c:pt idx="1086" formatCode="General">
                  <c:v>103.2272727</c:v>
                </c:pt>
                <c:pt idx="1087" formatCode="General">
                  <c:v>103.3181818</c:v>
                </c:pt>
                <c:pt idx="1088" formatCode="General">
                  <c:v>103.3636364</c:v>
                </c:pt>
                <c:pt idx="1089" formatCode="General">
                  <c:v>103.3636364</c:v>
                </c:pt>
                <c:pt idx="1090" formatCode="General">
                  <c:v>103.4090909</c:v>
                </c:pt>
                <c:pt idx="1091" formatCode="General">
                  <c:v>103.45454549999999</c:v>
                </c:pt>
                <c:pt idx="1092" formatCode="General">
                  <c:v>108.3809524</c:v>
                </c:pt>
                <c:pt idx="1093" formatCode="General">
                  <c:v>108.3809524</c:v>
                </c:pt>
                <c:pt idx="1094" formatCode="General">
                  <c:v>108.3809524</c:v>
                </c:pt>
                <c:pt idx="1095" formatCode="General">
                  <c:v>108.3809524</c:v>
                </c:pt>
                <c:pt idx="1096" formatCode="General">
                  <c:v>108.3809524</c:v>
                </c:pt>
                <c:pt idx="1097" formatCode="General">
                  <c:v>108.3809524</c:v>
                </c:pt>
                <c:pt idx="1098" formatCode="General">
                  <c:v>108.3809524</c:v>
                </c:pt>
                <c:pt idx="1099" formatCode="General">
                  <c:v>108.3809524</c:v>
                </c:pt>
                <c:pt idx="1100" formatCode="General">
                  <c:v>108.3809524</c:v>
                </c:pt>
                <c:pt idx="1101" formatCode="General">
                  <c:v>108.3809524</c:v>
                </c:pt>
                <c:pt idx="1102" formatCode="General">
                  <c:v>108.4761905</c:v>
                </c:pt>
                <c:pt idx="1103" formatCode="General">
                  <c:v>108.5238095</c:v>
                </c:pt>
                <c:pt idx="1104" formatCode="General">
                  <c:v>108.5238095</c:v>
                </c:pt>
                <c:pt idx="1105" formatCode="General">
                  <c:v>108.5238095</c:v>
                </c:pt>
                <c:pt idx="1106" formatCode="General">
                  <c:v>108.5238095</c:v>
                </c:pt>
                <c:pt idx="1107" formatCode="General">
                  <c:v>108.5238095</c:v>
                </c:pt>
                <c:pt idx="1108" formatCode="General">
                  <c:v>113.95</c:v>
                </c:pt>
                <c:pt idx="1109" formatCode="General">
                  <c:v>113.95</c:v>
                </c:pt>
                <c:pt idx="1110" formatCode="General">
                  <c:v>113.95</c:v>
                </c:pt>
                <c:pt idx="1111" formatCode="General">
                  <c:v>113.95</c:v>
                </c:pt>
                <c:pt idx="1112" formatCode="General">
                  <c:v>113.95</c:v>
                </c:pt>
                <c:pt idx="1113" formatCode="General">
                  <c:v>114</c:v>
                </c:pt>
                <c:pt idx="1114" formatCode="General">
                  <c:v>114</c:v>
                </c:pt>
                <c:pt idx="1115" formatCode="General">
                  <c:v>114</c:v>
                </c:pt>
                <c:pt idx="1116" formatCode="General">
                  <c:v>114</c:v>
                </c:pt>
                <c:pt idx="1117" formatCode="General">
                  <c:v>114</c:v>
                </c:pt>
                <c:pt idx="1118" formatCode="General">
                  <c:v>114</c:v>
                </c:pt>
                <c:pt idx="1119" formatCode="General">
                  <c:v>114</c:v>
                </c:pt>
                <c:pt idx="1120" formatCode="General">
                  <c:v>114</c:v>
                </c:pt>
                <c:pt idx="1121" formatCode="General">
                  <c:v>114</c:v>
                </c:pt>
                <c:pt idx="1122" formatCode="General">
                  <c:v>114</c:v>
                </c:pt>
                <c:pt idx="1123" formatCode="General">
                  <c:v>114</c:v>
                </c:pt>
                <c:pt idx="1124" formatCode="General">
                  <c:v>114</c:v>
                </c:pt>
                <c:pt idx="1125" formatCode="General">
                  <c:v>114</c:v>
                </c:pt>
                <c:pt idx="1126" formatCode="General">
                  <c:v>114</c:v>
                </c:pt>
                <c:pt idx="1127" formatCode="General">
                  <c:v>114</c:v>
                </c:pt>
                <c:pt idx="1128" formatCode="General">
                  <c:v>114</c:v>
                </c:pt>
                <c:pt idx="1129" formatCode="General">
                  <c:v>114.05</c:v>
                </c:pt>
                <c:pt idx="1130" formatCode="General">
                  <c:v>114.05</c:v>
                </c:pt>
                <c:pt idx="1131" formatCode="General">
                  <c:v>114.05</c:v>
                </c:pt>
                <c:pt idx="1132" formatCode="General">
                  <c:v>114.05</c:v>
                </c:pt>
                <c:pt idx="1133" formatCode="General">
                  <c:v>114.05</c:v>
                </c:pt>
                <c:pt idx="1134" formatCode="General">
                  <c:v>114.05</c:v>
                </c:pt>
                <c:pt idx="1135" formatCode="General">
                  <c:v>114.05</c:v>
                </c:pt>
                <c:pt idx="1136" formatCode="General">
                  <c:v>114.05</c:v>
                </c:pt>
                <c:pt idx="1137" formatCode="General">
                  <c:v>114.05</c:v>
                </c:pt>
                <c:pt idx="1138" formatCode="General">
                  <c:v>114.05</c:v>
                </c:pt>
                <c:pt idx="1139" formatCode="General">
                  <c:v>120.0526316</c:v>
                </c:pt>
                <c:pt idx="1140" formatCode="General">
                  <c:v>120.0526316</c:v>
                </c:pt>
                <c:pt idx="1141" formatCode="General">
                  <c:v>120.0526316</c:v>
                </c:pt>
                <c:pt idx="1142" formatCode="General">
                  <c:v>120.0526316</c:v>
                </c:pt>
                <c:pt idx="1143" formatCode="General">
                  <c:v>120.0526316</c:v>
                </c:pt>
                <c:pt idx="1144" formatCode="General">
                  <c:v>120.0526316</c:v>
                </c:pt>
                <c:pt idx="1145" formatCode="General">
                  <c:v>120.0526316</c:v>
                </c:pt>
                <c:pt idx="1146" formatCode="General">
                  <c:v>120.0526316</c:v>
                </c:pt>
                <c:pt idx="1147" formatCode="General">
                  <c:v>120.0526316</c:v>
                </c:pt>
                <c:pt idx="1148" formatCode="General">
                  <c:v>120.0526316</c:v>
                </c:pt>
                <c:pt idx="1149" formatCode="General">
                  <c:v>126.7222222</c:v>
                </c:pt>
                <c:pt idx="1150" formatCode="General">
                  <c:v>126.7222222</c:v>
                </c:pt>
                <c:pt idx="1151" formatCode="General">
                  <c:v>126.7222222</c:v>
                </c:pt>
                <c:pt idx="1152" formatCode="General">
                  <c:v>126.7222222</c:v>
                </c:pt>
                <c:pt idx="1153" formatCode="General">
                  <c:v>126.7222222</c:v>
                </c:pt>
                <c:pt idx="1154" formatCode="General">
                  <c:v>126.7222222</c:v>
                </c:pt>
                <c:pt idx="1155" formatCode="General">
                  <c:v>126.7222222</c:v>
                </c:pt>
                <c:pt idx="1156" formatCode="General">
                  <c:v>126.7222222</c:v>
                </c:pt>
                <c:pt idx="1157" formatCode="General">
                  <c:v>126.7222222</c:v>
                </c:pt>
                <c:pt idx="1158" formatCode="General">
                  <c:v>126.7222222</c:v>
                </c:pt>
                <c:pt idx="1159" formatCode="General">
                  <c:v>126.7222222</c:v>
                </c:pt>
                <c:pt idx="1160" formatCode="General">
                  <c:v>126.7777778</c:v>
                </c:pt>
                <c:pt idx="1161" formatCode="General">
                  <c:v>126.7777778</c:v>
                </c:pt>
                <c:pt idx="1162" formatCode="General">
                  <c:v>126.7777778</c:v>
                </c:pt>
                <c:pt idx="1163" formatCode="General">
                  <c:v>126.7777778</c:v>
                </c:pt>
                <c:pt idx="1164" formatCode="General">
                  <c:v>126.7777778</c:v>
                </c:pt>
                <c:pt idx="1165" formatCode="General">
                  <c:v>126.7777778</c:v>
                </c:pt>
                <c:pt idx="1166" formatCode="General">
                  <c:v>126.7777778</c:v>
                </c:pt>
                <c:pt idx="1167" formatCode="General">
                  <c:v>134.2352941</c:v>
                </c:pt>
                <c:pt idx="1168" formatCode="General">
                  <c:v>142.625</c:v>
                </c:pt>
                <c:pt idx="1169" formatCode="General">
                  <c:v>142.625</c:v>
                </c:pt>
                <c:pt idx="1170" formatCode="General">
                  <c:v>142.6875</c:v>
                </c:pt>
                <c:pt idx="1171" formatCode="General">
                  <c:v>142.6875</c:v>
                </c:pt>
                <c:pt idx="1172" formatCode="General">
                  <c:v>142.6875</c:v>
                </c:pt>
                <c:pt idx="1173" formatCode="General">
                  <c:v>142.6875</c:v>
                </c:pt>
                <c:pt idx="1174" formatCode="General">
                  <c:v>142.6875</c:v>
                </c:pt>
                <c:pt idx="1175" formatCode="General">
                  <c:v>142.6875</c:v>
                </c:pt>
                <c:pt idx="1176" formatCode="General">
                  <c:v>142.6875</c:v>
                </c:pt>
                <c:pt idx="1177" formatCode="General">
                  <c:v>142.6875</c:v>
                </c:pt>
                <c:pt idx="1178" formatCode="General">
                  <c:v>142.6875</c:v>
                </c:pt>
                <c:pt idx="1179" formatCode="General">
                  <c:v>142.6875</c:v>
                </c:pt>
                <c:pt idx="1180" formatCode="General">
                  <c:v>142.6875</c:v>
                </c:pt>
                <c:pt idx="1181" formatCode="General">
                  <c:v>152.19999999999999</c:v>
                </c:pt>
                <c:pt idx="1182" formatCode="General">
                  <c:v>152.19999999999999</c:v>
                </c:pt>
                <c:pt idx="1183" formatCode="General">
                  <c:v>152.19999999999999</c:v>
                </c:pt>
                <c:pt idx="1184" formatCode="General">
                  <c:v>152.19999999999999</c:v>
                </c:pt>
                <c:pt idx="1185" formatCode="General">
                  <c:v>152.19999999999999</c:v>
                </c:pt>
                <c:pt idx="1186" formatCode="General">
                  <c:v>152.19999999999999</c:v>
                </c:pt>
                <c:pt idx="1187" formatCode="General">
                  <c:v>152.19999999999999</c:v>
                </c:pt>
                <c:pt idx="1188" formatCode="General">
                  <c:v>152.2666667</c:v>
                </c:pt>
                <c:pt idx="1189" formatCode="General">
                  <c:v>152.33333329999999</c:v>
                </c:pt>
                <c:pt idx="1190" formatCode="General">
                  <c:v>152.33333329999999</c:v>
                </c:pt>
                <c:pt idx="1191" formatCode="General">
                  <c:v>152.33333329999999</c:v>
                </c:pt>
                <c:pt idx="1192" formatCode="General">
                  <c:v>152.33333329999999</c:v>
                </c:pt>
                <c:pt idx="1193" formatCode="General">
                  <c:v>152.33333329999999</c:v>
                </c:pt>
                <c:pt idx="1194" formatCode="General">
                  <c:v>163.2142857</c:v>
                </c:pt>
                <c:pt idx="1195" formatCode="General">
                  <c:v>163.2142857</c:v>
                </c:pt>
                <c:pt idx="1196" formatCode="General">
                  <c:v>163.2142857</c:v>
                </c:pt>
                <c:pt idx="1197" formatCode="General">
                  <c:v>163.2142857</c:v>
                </c:pt>
                <c:pt idx="1198" formatCode="General">
                  <c:v>163.2142857</c:v>
                </c:pt>
                <c:pt idx="1199" formatCode="General">
                  <c:v>163.2142857</c:v>
                </c:pt>
                <c:pt idx="1200" formatCode="General">
                  <c:v>163.2142857</c:v>
                </c:pt>
                <c:pt idx="1201" formatCode="General">
                  <c:v>163.2142857</c:v>
                </c:pt>
                <c:pt idx="1202" formatCode="General">
                  <c:v>163.2857143</c:v>
                </c:pt>
                <c:pt idx="1203" formatCode="General">
                  <c:v>175.8461538</c:v>
                </c:pt>
                <c:pt idx="1204" formatCode="General">
                  <c:v>175.8461538</c:v>
                </c:pt>
                <c:pt idx="1205" formatCode="General">
                  <c:v>175.8461538</c:v>
                </c:pt>
                <c:pt idx="1206" formatCode="General">
                  <c:v>175.8461538</c:v>
                </c:pt>
                <c:pt idx="1207" formatCode="General">
                  <c:v>175.8461538</c:v>
                </c:pt>
                <c:pt idx="1208" formatCode="General">
                  <c:v>175.8461538</c:v>
                </c:pt>
                <c:pt idx="1209" formatCode="General">
                  <c:v>190.5</c:v>
                </c:pt>
                <c:pt idx="1210" formatCode="General">
                  <c:v>190.5</c:v>
                </c:pt>
                <c:pt idx="1211" formatCode="General">
                  <c:v>190.5</c:v>
                </c:pt>
                <c:pt idx="1212" formatCode="General">
                  <c:v>190.5</c:v>
                </c:pt>
                <c:pt idx="1213" formatCode="General">
                  <c:v>190.5</c:v>
                </c:pt>
                <c:pt idx="1214" formatCode="General">
                  <c:v>207.81818179999999</c:v>
                </c:pt>
                <c:pt idx="1215" formatCode="General">
                  <c:v>207.9090909</c:v>
                </c:pt>
                <c:pt idx="1216" formatCode="General">
                  <c:v>207.9090909</c:v>
                </c:pt>
                <c:pt idx="1217" formatCode="General">
                  <c:v>207.9090909</c:v>
                </c:pt>
                <c:pt idx="1218" formatCode="General">
                  <c:v>207.9090909</c:v>
                </c:pt>
                <c:pt idx="1219" formatCode="General">
                  <c:v>207.9090909</c:v>
                </c:pt>
                <c:pt idx="1220" formatCode="General">
                  <c:v>207.9090909</c:v>
                </c:pt>
                <c:pt idx="1221" formatCode="General">
                  <c:v>207.9090909</c:v>
                </c:pt>
                <c:pt idx="1222" formatCode="General">
                  <c:v>207.9090909</c:v>
                </c:pt>
                <c:pt idx="1223" formatCode="General">
                  <c:v>228.7</c:v>
                </c:pt>
                <c:pt idx="1224" formatCode="General">
                  <c:v>228.8</c:v>
                </c:pt>
                <c:pt idx="1225" formatCode="General">
                  <c:v>228.8</c:v>
                </c:pt>
                <c:pt idx="1226" formatCode="General">
                  <c:v>228.8</c:v>
                </c:pt>
                <c:pt idx="1227" formatCode="General">
                  <c:v>228.8</c:v>
                </c:pt>
                <c:pt idx="1228" formatCode="General">
                  <c:v>228.8</c:v>
                </c:pt>
                <c:pt idx="1229" formatCode="General">
                  <c:v>228.8</c:v>
                </c:pt>
                <c:pt idx="1230" formatCode="General">
                  <c:v>228.9</c:v>
                </c:pt>
                <c:pt idx="1231" formatCode="General">
                  <c:v>228.9</c:v>
                </c:pt>
                <c:pt idx="1232" formatCode="General">
                  <c:v>228.9</c:v>
                </c:pt>
                <c:pt idx="1233" formatCode="General">
                  <c:v>228.9</c:v>
                </c:pt>
                <c:pt idx="1234" formatCode="General">
                  <c:v>228.9</c:v>
                </c:pt>
                <c:pt idx="1235" formatCode="General">
                  <c:v>229</c:v>
                </c:pt>
                <c:pt idx="1236" formatCode="General">
                  <c:v>229</c:v>
                </c:pt>
                <c:pt idx="1237" formatCode="General">
                  <c:v>229</c:v>
                </c:pt>
                <c:pt idx="1238" formatCode="General">
                  <c:v>229</c:v>
                </c:pt>
                <c:pt idx="1239" formatCode="General">
                  <c:v>229</c:v>
                </c:pt>
                <c:pt idx="1240" formatCode="General">
                  <c:v>229</c:v>
                </c:pt>
                <c:pt idx="1241" formatCode="General">
                  <c:v>229</c:v>
                </c:pt>
                <c:pt idx="1242" formatCode="General">
                  <c:v>229</c:v>
                </c:pt>
                <c:pt idx="1243" formatCode="General">
                  <c:v>229</c:v>
                </c:pt>
                <c:pt idx="1244" formatCode="General">
                  <c:v>229.1</c:v>
                </c:pt>
                <c:pt idx="1245" formatCode="General">
                  <c:v>229.1</c:v>
                </c:pt>
                <c:pt idx="1246" formatCode="General">
                  <c:v>229.1</c:v>
                </c:pt>
                <c:pt idx="1247" formatCode="General">
                  <c:v>229.1</c:v>
                </c:pt>
                <c:pt idx="1248" formatCode="General">
                  <c:v>229.1</c:v>
                </c:pt>
                <c:pt idx="1249" formatCode="General">
                  <c:v>229.1</c:v>
                </c:pt>
                <c:pt idx="1250" formatCode="General">
                  <c:v>229.1</c:v>
                </c:pt>
                <c:pt idx="1251" formatCode="General">
                  <c:v>229.1</c:v>
                </c:pt>
                <c:pt idx="1252" formatCode="General">
                  <c:v>229.1</c:v>
                </c:pt>
                <c:pt idx="1253" formatCode="General">
                  <c:v>229.1</c:v>
                </c:pt>
                <c:pt idx="1254" formatCode="General">
                  <c:v>229.1</c:v>
                </c:pt>
                <c:pt idx="1255" formatCode="General">
                  <c:v>229.1</c:v>
                </c:pt>
                <c:pt idx="1256" formatCode="General">
                  <c:v>229.1</c:v>
                </c:pt>
                <c:pt idx="1257" formatCode="General">
                  <c:v>229.1</c:v>
                </c:pt>
                <c:pt idx="1258" formatCode="General">
                  <c:v>229.1</c:v>
                </c:pt>
                <c:pt idx="1259" formatCode="General">
                  <c:v>229.1</c:v>
                </c:pt>
                <c:pt idx="1260" formatCode="General">
                  <c:v>254.55555559999999</c:v>
                </c:pt>
                <c:pt idx="1261" formatCode="General">
                  <c:v>254.55555559999999</c:v>
                </c:pt>
                <c:pt idx="1262" formatCode="General">
                  <c:v>254.55555559999999</c:v>
                </c:pt>
                <c:pt idx="1263" formatCode="General">
                  <c:v>254.55555559999999</c:v>
                </c:pt>
                <c:pt idx="1264" formatCode="General">
                  <c:v>254.55555559999999</c:v>
                </c:pt>
                <c:pt idx="1265" formatCode="General">
                  <c:v>254.55555559999999</c:v>
                </c:pt>
                <c:pt idx="1266" formatCode="General">
                  <c:v>254.55555559999999</c:v>
                </c:pt>
                <c:pt idx="1267" formatCode="General">
                  <c:v>254.55555559999999</c:v>
                </c:pt>
                <c:pt idx="1268" formatCode="General">
                  <c:v>254.55555559999999</c:v>
                </c:pt>
                <c:pt idx="1269" formatCode="General">
                  <c:v>254.55555559999999</c:v>
                </c:pt>
                <c:pt idx="1270" formatCode="General">
                  <c:v>254.55555559999999</c:v>
                </c:pt>
                <c:pt idx="1271" formatCode="General">
                  <c:v>254.55555559999999</c:v>
                </c:pt>
                <c:pt idx="1272" formatCode="General">
                  <c:v>254.55555559999999</c:v>
                </c:pt>
                <c:pt idx="1273" formatCode="General">
                  <c:v>254.55555559999999</c:v>
                </c:pt>
                <c:pt idx="1274" formatCode="General">
                  <c:v>254.55555559999999</c:v>
                </c:pt>
                <c:pt idx="1275" formatCode="General">
                  <c:v>254.55555559999999</c:v>
                </c:pt>
                <c:pt idx="1276" formatCode="General">
                  <c:v>254.55555559999999</c:v>
                </c:pt>
                <c:pt idx="1277" formatCode="General">
                  <c:v>254.55555559999999</c:v>
                </c:pt>
                <c:pt idx="1278" formatCode="General">
                  <c:v>254.55555559999999</c:v>
                </c:pt>
                <c:pt idx="1279" formatCode="General">
                  <c:v>254.55555559999999</c:v>
                </c:pt>
                <c:pt idx="1280" formatCode="General">
                  <c:v>254.55555559999999</c:v>
                </c:pt>
                <c:pt idx="1281" formatCode="General">
                  <c:v>254.66666670000001</c:v>
                </c:pt>
                <c:pt idx="1282" formatCode="General">
                  <c:v>254.66666670000001</c:v>
                </c:pt>
                <c:pt idx="1283" formatCode="General">
                  <c:v>254.66666670000001</c:v>
                </c:pt>
                <c:pt idx="1284" formatCode="General">
                  <c:v>254.66666670000001</c:v>
                </c:pt>
                <c:pt idx="1285" formatCode="General">
                  <c:v>254.66666670000001</c:v>
                </c:pt>
                <c:pt idx="1286" formatCode="General">
                  <c:v>254.66666670000001</c:v>
                </c:pt>
                <c:pt idx="1287" formatCode="General">
                  <c:v>254.66666670000001</c:v>
                </c:pt>
                <c:pt idx="1288" formatCode="General">
                  <c:v>254.66666670000001</c:v>
                </c:pt>
                <c:pt idx="1289" formatCode="General">
                  <c:v>254.66666670000001</c:v>
                </c:pt>
                <c:pt idx="1290" formatCode="General">
                  <c:v>254.66666670000001</c:v>
                </c:pt>
                <c:pt idx="1291" formatCode="General">
                  <c:v>254.66666670000001</c:v>
                </c:pt>
                <c:pt idx="1292" formatCode="General">
                  <c:v>254.66666670000001</c:v>
                </c:pt>
                <c:pt idx="1293" formatCode="General">
                  <c:v>254.66666670000001</c:v>
                </c:pt>
                <c:pt idx="1294" formatCode="General">
                  <c:v>254.66666670000001</c:v>
                </c:pt>
                <c:pt idx="1295" formatCode="General">
                  <c:v>254.66666670000001</c:v>
                </c:pt>
                <c:pt idx="1296" formatCode="General">
                  <c:v>254.66666670000001</c:v>
                </c:pt>
                <c:pt idx="1297" formatCode="General">
                  <c:v>254.66666670000001</c:v>
                </c:pt>
                <c:pt idx="1298" formatCode="General">
                  <c:v>254.66666670000001</c:v>
                </c:pt>
                <c:pt idx="1299" formatCode="General">
                  <c:v>254.66666670000001</c:v>
                </c:pt>
                <c:pt idx="1300" formatCode="General">
                  <c:v>254.66666670000001</c:v>
                </c:pt>
                <c:pt idx="1301" formatCode="General">
                  <c:v>254.66666670000001</c:v>
                </c:pt>
                <c:pt idx="1302" formatCode="General">
                  <c:v>254.66666670000001</c:v>
                </c:pt>
                <c:pt idx="1303" formatCode="General">
                  <c:v>254.66666670000001</c:v>
                </c:pt>
                <c:pt idx="1304" formatCode="General">
                  <c:v>254.66666670000001</c:v>
                </c:pt>
                <c:pt idx="1305" formatCode="General">
                  <c:v>254.66666670000001</c:v>
                </c:pt>
                <c:pt idx="1306" formatCode="General">
                  <c:v>254.66666670000001</c:v>
                </c:pt>
                <c:pt idx="1307" formatCode="General">
                  <c:v>254.66666670000001</c:v>
                </c:pt>
                <c:pt idx="1308" formatCode="General">
                  <c:v>254.66666670000001</c:v>
                </c:pt>
                <c:pt idx="1309" formatCode="General">
                  <c:v>254.66666670000001</c:v>
                </c:pt>
                <c:pt idx="1310" formatCode="General">
                  <c:v>254.66666670000001</c:v>
                </c:pt>
                <c:pt idx="1311" formatCode="General">
                  <c:v>254.66666670000001</c:v>
                </c:pt>
                <c:pt idx="1312" formatCode="General">
                  <c:v>254.66666670000001</c:v>
                </c:pt>
                <c:pt idx="1313" formatCode="General">
                  <c:v>254.66666670000001</c:v>
                </c:pt>
                <c:pt idx="1314" formatCode="General">
                  <c:v>254.66666670000001</c:v>
                </c:pt>
                <c:pt idx="1315" formatCode="General">
                  <c:v>254.66666670000001</c:v>
                </c:pt>
                <c:pt idx="1316" formatCode="General">
                  <c:v>254.66666670000001</c:v>
                </c:pt>
                <c:pt idx="1317" formatCode="General">
                  <c:v>254.66666670000001</c:v>
                </c:pt>
                <c:pt idx="1318" formatCode="General">
                  <c:v>254.66666670000001</c:v>
                </c:pt>
                <c:pt idx="1319" formatCode="General">
                  <c:v>254.66666670000001</c:v>
                </c:pt>
                <c:pt idx="1320" formatCode="General">
                  <c:v>254.66666670000001</c:v>
                </c:pt>
                <c:pt idx="1321" formatCode="General">
                  <c:v>254.66666670000001</c:v>
                </c:pt>
                <c:pt idx="1322" formatCode="General">
                  <c:v>254.66666670000001</c:v>
                </c:pt>
                <c:pt idx="1323" formatCode="General">
                  <c:v>254.66666670000001</c:v>
                </c:pt>
                <c:pt idx="1324" formatCode="General">
                  <c:v>254.66666670000001</c:v>
                </c:pt>
                <c:pt idx="1325" formatCode="General">
                  <c:v>254.66666670000001</c:v>
                </c:pt>
                <c:pt idx="1326" formatCode="General">
                  <c:v>254.66666670000001</c:v>
                </c:pt>
                <c:pt idx="1327" formatCode="General">
                  <c:v>254.66666670000001</c:v>
                </c:pt>
                <c:pt idx="1328" formatCode="General">
                  <c:v>254.66666670000001</c:v>
                </c:pt>
                <c:pt idx="1329" formatCode="General">
                  <c:v>254.66666670000001</c:v>
                </c:pt>
                <c:pt idx="1330" formatCode="General">
                  <c:v>254.66666670000001</c:v>
                </c:pt>
                <c:pt idx="1331" formatCode="General">
                  <c:v>286.5</c:v>
                </c:pt>
                <c:pt idx="1332" formatCode="General">
                  <c:v>286.5</c:v>
                </c:pt>
                <c:pt idx="1333" formatCode="General">
                  <c:v>286.5</c:v>
                </c:pt>
                <c:pt idx="1334" formatCode="General">
                  <c:v>286.5</c:v>
                </c:pt>
                <c:pt idx="1335" formatCode="General">
                  <c:v>286.5</c:v>
                </c:pt>
                <c:pt idx="1336" formatCode="General">
                  <c:v>286.5</c:v>
                </c:pt>
                <c:pt idx="1337" formatCode="General">
                  <c:v>286.5</c:v>
                </c:pt>
                <c:pt idx="1338" formatCode="General">
                  <c:v>286.5</c:v>
                </c:pt>
                <c:pt idx="1339" formatCode="General">
                  <c:v>286.5</c:v>
                </c:pt>
                <c:pt idx="1340" formatCode="General">
                  <c:v>286.5</c:v>
                </c:pt>
                <c:pt idx="1341" formatCode="General">
                  <c:v>286.5</c:v>
                </c:pt>
                <c:pt idx="1342" formatCode="General">
                  <c:v>286.5</c:v>
                </c:pt>
                <c:pt idx="1343" formatCode="General">
                  <c:v>286.5</c:v>
                </c:pt>
                <c:pt idx="1344" formatCode="General">
                  <c:v>286.5</c:v>
                </c:pt>
                <c:pt idx="1345" formatCode="General">
                  <c:v>286.5</c:v>
                </c:pt>
                <c:pt idx="1346" formatCode="General">
                  <c:v>286.5</c:v>
                </c:pt>
                <c:pt idx="1347" formatCode="General">
                  <c:v>286.5</c:v>
                </c:pt>
                <c:pt idx="1348" formatCode="General">
                  <c:v>286.5</c:v>
                </c:pt>
                <c:pt idx="1349" formatCode="General">
                  <c:v>286.5</c:v>
                </c:pt>
                <c:pt idx="1350" formatCode="General">
                  <c:v>286.5</c:v>
                </c:pt>
                <c:pt idx="1351" formatCode="General">
                  <c:v>286.5</c:v>
                </c:pt>
                <c:pt idx="1352" formatCode="General">
                  <c:v>286.625</c:v>
                </c:pt>
                <c:pt idx="1353" formatCode="General">
                  <c:v>286.625</c:v>
                </c:pt>
                <c:pt idx="1354" formatCode="General">
                  <c:v>286.625</c:v>
                </c:pt>
                <c:pt idx="1355" formatCode="General">
                  <c:v>286.625</c:v>
                </c:pt>
                <c:pt idx="1356" formatCode="General">
                  <c:v>286.625</c:v>
                </c:pt>
                <c:pt idx="1357" formatCode="General">
                  <c:v>286.625</c:v>
                </c:pt>
                <c:pt idx="1358" formatCode="General">
                  <c:v>286.625</c:v>
                </c:pt>
                <c:pt idx="1359" formatCode="General">
                  <c:v>286.625</c:v>
                </c:pt>
                <c:pt idx="1360" formatCode="General">
                  <c:v>286.625</c:v>
                </c:pt>
                <c:pt idx="1361" formatCode="General">
                  <c:v>286.625</c:v>
                </c:pt>
                <c:pt idx="1362" formatCode="General">
                  <c:v>286.625</c:v>
                </c:pt>
                <c:pt idx="1363" formatCode="General">
                  <c:v>286.625</c:v>
                </c:pt>
                <c:pt idx="1364" formatCode="General">
                  <c:v>286.625</c:v>
                </c:pt>
                <c:pt idx="1365" formatCode="General">
                  <c:v>286.625</c:v>
                </c:pt>
                <c:pt idx="1366" formatCode="General">
                  <c:v>286.625</c:v>
                </c:pt>
                <c:pt idx="1367" formatCode="General">
                  <c:v>286.625</c:v>
                </c:pt>
                <c:pt idx="1368" formatCode="General">
                  <c:v>286.625</c:v>
                </c:pt>
                <c:pt idx="1369" formatCode="General">
                  <c:v>286.625</c:v>
                </c:pt>
                <c:pt idx="1370" formatCode="General">
                  <c:v>327.57142859999999</c:v>
                </c:pt>
                <c:pt idx="1371" formatCode="General">
                  <c:v>327.57142859999999</c:v>
                </c:pt>
                <c:pt idx="1372" formatCode="General">
                  <c:v>327.57142859999999</c:v>
                </c:pt>
                <c:pt idx="1373" formatCode="General">
                  <c:v>327.57142859999999</c:v>
                </c:pt>
                <c:pt idx="1374" formatCode="General">
                  <c:v>327.57142859999999</c:v>
                </c:pt>
                <c:pt idx="1375" formatCode="General">
                  <c:v>327.57142859999999</c:v>
                </c:pt>
                <c:pt idx="1376" formatCode="General">
                  <c:v>327.57142859999999</c:v>
                </c:pt>
                <c:pt idx="1377" formatCode="General">
                  <c:v>327.57142859999999</c:v>
                </c:pt>
                <c:pt idx="1378" formatCode="General">
                  <c:v>327.57142859999999</c:v>
                </c:pt>
                <c:pt idx="1379" formatCode="General">
                  <c:v>327.57142859999999</c:v>
                </c:pt>
                <c:pt idx="1380" formatCode="General">
                  <c:v>327.57142859999999</c:v>
                </c:pt>
                <c:pt idx="1381" formatCode="General">
                  <c:v>327.57142859999999</c:v>
                </c:pt>
                <c:pt idx="1382" formatCode="General">
                  <c:v>327.57142859999999</c:v>
                </c:pt>
                <c:pt idx="1383" formatCode="General">
                  <c:v>327.57142859999999</c:v>
                </c:pt>
                <c:pt idx="1384" formatCode="General">
                  <c:v>327.57142859999999</c:v>
                </c:pt>
                <c:pt idx="1385" formatCode="General">
                  <c:v>382.16666670000001</c:v>
                </c:pt>
                <c:pt idx="1386" formatCode="General">
                  <c:v>382.16666670000001</c:v>
                </c:pt>
                <c:pt idx="1387" formatCode="General">
                  <c:v>382.16666670000001</c:v>
                </c:pt>
                <c:pt idx="1388" formatCode="General">
                  <c:v>382.16666670000001</c:v>
                </c:pt>
                <c:pt idx="1389" formatCode="General">
                  <c:v>382.16666670000001</c:v>
                </c:pt>
                <c:pt idx="1390" formatCode="General">
                  <c:v>382.16666670000001</c:v>
                </c:pt>
                <c:pt idx="1391" formatCode="General">
                  <c:v>382.33333329999999</c:v>
                </c:pt>
                <c:pt idx="1392" formatCode="General">
                  <c:v>382.33333329999999</c:v>
                </c:pt>
                <c:pt idx="1393" formatCode="General">
                  <c:v>382.33333329999999</c:v>
                </c:pt>
                <c:pt idx="1394" formatCode="General">
                  <c:v>382.33333329999999</c:v>
                </c:pt>
                <c:pt idx="1395" formatCode="General">
                  <c:v>382.33333329999999</c:v>
                </c:pt>
                <c:pt idx="1396" formatCode="General">
                  <c:v>382.33333329999999</c:v>
                </c:pt>
                <c:pt idx="1397" formatCode="General">
                  <c:v>382.33333329999999</c:v>
                </c:pt>
                <c:pt idx="1398" formatCode="General">
                  <c:v>382.33333329999999</c:v>
                </c:pt>
                <c:pt idx="1399" formatCode="General">
                  <c:v>382.33333329999999</c:v>
                </c:pt>
                <c:pt idx="1400" formatCode="General">
                  <c:v>382.33333329999999</c:v>
                </c:pt>
                <c:pt idx="1401" formatCode="General">
                  <c:v>382.33333329999999</c:v>
                </c:pt>
                <c:pt idx="1402" formatCode="General">
                  <c:v>382.33333329999999</c:v>
                </c:pt>
                <c:pt idx="1403" formatCode="General">
                  <c:v>382.33333329999999</c:v>
                </c:pt>
                <c:pt idx="1404" formatCode="General">
                  <c:v>382.33333329999999</c:v>
                </c:pt>
                <c:pt idx="1405" formatCode="General">
                  <c:v>458.8</c:v>
                </c:pt>
                <c:pt idx="1406" formatCode="General">
                  <c:v>459</c:v>
                </c:pt>
                <c:pt idx="1407" formatCode="General">
                  <c:v>459</c:v>
                </c:pt>
                <c:pt idx="1408" formatCode="General">
                  <c:v>459</c:v>
                </c:pt>
                <c:pt idx="1409" formatCode="General">
                  <c:v>459</c:v>
                </c:pt>
                <c:pt idx="1410" formatCode="General">
                  <c:v>459</c:v>
                </c:pt>
                <c:pt idx="1411" formatCode="General">
                  <c:v>459</c:v>
                </c:pt>
                <c:pt idx="1412" formatCode="General">
                  <c:v>459</c:v>
                </c:pt>
                <c:pt idx="1413" formatCode="General">
                  <c:v>459</c:v>
                </c:pt>
                <c:pt idx="1414" formatCode="General">
                  <c:v>459</c:v>
                </c:pt>
                <c:pt idx="1415" formatCode="General">
                  <c:v>459</c:v>
                </c:pt>
                <c:pt idx="1416" formatCode="General">
                  <c:v>459</c:v>
                </c:pt>
                <c:pt idx="1417" formatCode="General">
                  <c:v>459</c:v>
                </c:pt>
                <c:pt idx="1418" formatCode="General">
                  <c:v>459</c:v>
                </c:pt>
                <c:pt idx="1419" formatCode="General">
                  <c:v>459</c:v>
                </c:pt>
                <c:pt idx="1420" formatCode="General">
                  <c:v>459</c:v>
                </c:pt>
                <c:pt idx="1421" formatCode="General">
                  <c:v>459</c:v>
                </c:pt>
                <c:pt idx="1422" formatCode="General">
                  <c:v>459</c:v>
                </c:pt>
                <c:pt idx="1423" formatCode="General">
                  <c:v>459</c:v>
                </c:pt>
                <c:pt idx="1424" formatCode="General">
                  <c:v>459</c:v>
                </c:pt>
                <c:pt idx="1425" formatCode="General">
                  <c:v>459</c:v>
                </c:pt>
                <c:pt idx="1426" formatCode="General">
                  <c:v>459.2</c:v>
                </c:pt>
                <c:pt idx="1427" formatCode="General">
                  <c:v>459.2</c:v>
                </c:pt>
                <c:pt idx="1428" formatCode="General">
                  <c:v>459.2</c:v>
                </c:pt>
                <c:pt idx="1429" formatCode="General">
                  <c:v>459.2</c:v>
                </c:pt>
                <c:pt idx="1430" formatCode="General">
                  <c:v>459.2</c:v>
                </c:pt>
                <c:pt idx="1431" formatCode="General">
                  <c:v>459.2</c:v>
                </c:pt>
                <c:pt idx="1432" formatCode="General">
                  <c:v>459.2</c:v>
                </c:pt>
                <c:pt idx="1433" formatCode="General">
                  <c:v>459.2</c:v>
                </c:pt>
                <c:pt idx="1434" formatCode="General">
                  <c:v>459.2</c:v>
                </c:pt>
                <c:pt idx="1435" formatCode="General">
                  <c:v>459.2</c:v>
                </c:pt>
                <c:pt idx="1436" formatCode="General">
                  <c:v>459.2</c:v>
                </c:pt>
                <c:pt idx="1437" formatCode="General">
                  <c:v>459.2</c:v>
                </c:pt>
                <c:pt idx="1438" formatCode="General">
                  <c:v>459.2</c:v>
                </c:pt>
                <c:pt idx="1439" formatCode="General">
                  <c:v>574</c:v>
                </c:pt>
                <c:pt idx="1440" formatCode="General">
                  <c:v>574</c:v>
                </c:pt>
                <c:pt idx="1441" formatCode="General">
                  <c:v>574</c:v>
                </c:pt>
                <c:pt idx="1442" formatCode="General">
                  <c:v>574</c:v>
                </c:pt>
                <c:pt idx="1443" formatCode="General">
                  <c:v>765.33333330000005</c:v>
                </c:pt>
                <c:pt idx="1444" formatCode="General">
                  <c:v>765.33333330000005</c:v>
                </c:pt>
                <c:pt idx="1445" formatCode="General">
                  <c:v>765.33333330000005</c:v>
                </c:pt>
                <c:pt idx="1446" formatCode="General">
                  <c:v>765.33333330000005</c:v>
                </c:pt>
                <c:pt idx="1447" formatCode="General">
                  <c:v>765.33333330000005</c:v>
                </c:pt>
                <c:pt idx="1448" formatCode="General">
                  <c:v>765.33333330000005</c:v>
                </c:pt>
                <c:pt idx="1449" formatCode="General">
                  <c:v>765.33333330000005</c:v>
                </c:pt>
                <c:pt idx="1450" formatCode="General">
                  <c:v>765.33333330000005</c:v>
                </c:pt>
                <c:pt idx="1451" formatCode="General">
                  <c:v>765.33333330000005</c:v>
                </c:pt>
                <c:pt idx="1452" formatCode="General">
                  <c:v>765.33333330000005</c:v>
                </c:pt>
                <c:pt idx="1453" formatCode="General">
                  <c:v>765.33333330000005</c:v>
                </c:pt>
                <c:pt idx="1454" formatCode="General">
                  <c:v>765.33333330000005</c:v>
                </c:pt>
                <c:pt idx="1455" formatCode="General">
                  <c:v>765.33333330000005</c:v>
                </c:pt>
                <c:pt idx="1456" formatCode="General">
                  <c:v>765.33333330000005</c:v>
                </c:pt>
                <c:pt idx="1457" formatCode="General">
                  <c:v>765.33333330000005</c:v>
                </c:pt>
                <c:pt idx="1458" formatCode="General">
                  <c:v>765.33333330000005</c:v>
                </c:pt>
                <c:pt idx="1459" formatCode="General">
                  <c:v>765.33333330000005</c:v>
                </c:pt>
                <c:pt idx="1460" formatCode="General">
                  <c:v>765.66666669999995</c:v>
                </c:pt>
                <c:pt idx="1461" formatCode="General">
                  <c:v>765.66666669999995</c:v>
                </c:pt>
                <c:pt idx="1462" formatCode="General">
                  <c:v>765.66666669999995</c:v>
                </c:pt>
                <c:pt idx="1463" formatCode="General">
                  <c:v>765.66666669999995</c:v>
                </c:pt>
                <c:pt idx="1464" formatCode="General">
                  <c:v>766</c:v>
                </c:pt>
                <c:pt idx="1465" formatCode="General">
                  <c:v>766</c:v>
                </c:pt>
                <c:pt idx="1466" formatCode="General">
                  <c:v>766</c:v>
                </c:pt>
                <c:pt idx="1467" formatCode="General">
                  <c:v>766</c:v>
                </c:pt>
                <c:pt idx="1468" formatCode="General">
                  <c:v>766</c:v>
                </c:pt>
                <c:pt idx="1469" formatCode="General">
                  <c:v>766</c:v>
                </c:pt>
                <c:pt idx="1470" formatCode="General">
                  <c:v>766</c:v>
                </c:pt>
                <c:pt idx="1471" formatCode="General">
                  <c:v>766</c:v>
                </c:pt>
                <c:pt idx="1472" formatCode="General">
                  <c:v>766</c:v>
                </c:pt>
                <c:pt idx="1473" formatCode="General">
                  <c:v>766</c:v>
                </c:pt>
                <c:pt idx="1474" formatCode="General">
                  <c:v>766</c:v>
                </c:pt>
                <c:pt idx="1475" formatCode="General">
                  <c:v>766</c:v>
                </c:pt>
                <c:pt idx="1476" formatCode="General">
                  <c:v>766</c:v>
                </c:pt>
                <c:pt idx="1477" formatCode="General">
                  <c:v>766</c:v>
                </c:pt>
                <c:pt idx="1478" formatCode="General">
                  <c:v>766</c:v>
                </c:pt>
                <c:pt idx="1479" formatCode="General">
                  <c:v>766</c:v>
                </c:pt>
                <c:pt idx="1480" formatCode="General">
                  <c:v>766</c:v>
                </c:pt>
                <c:pt idx="1481" formatCode="General">
                  <c:v>766</c:v>
                </c:pt>
                <c:pt idx="1482" formatCode="General">
                  <c:v>766</c:v>
                </c:pt>
                <c:pt idx="1483" formatCode="General">
                  <c:v>766</c:v>
                </c:pt>
                <c:pt idx="1484" formatCode="General">
                  <c:v>766</c:v>
                </c:pt>
                <c:pt idx="1485" formatCode="General">
                  <c:v>766</c:v>
                </c:pt>
                <c:pt idx="1486" formatCode="General">
                  <c:v>766</c:v>
                </c:pt>
                <c:pt idx="1487" formatCode="General">
                  <c:v>766</c:v>
                </c:pt>
                <c:pt idx="1488" formatCode="General">
                  <c:v>766</c:v>
                </c:pt>
                <c:pt idx="1489" formatCode="General">
                  <c:v>766</c:v>
                </c:pt>
                <c:pt idx="1490" formatCode="General">
                  <c:v>766</c:v>
                </c:pt>
                <c:pt idx="1491" formatCode="General">
                  <c:v>766</c:v>
                </c:pt>
                <c:pt idx="1492" formatCode="General">
                  <c:v>766</c:v>
                </c:pt>
                <c:pt idx="1493" formatCode="General">
                  <c:v>766</c:v>
                </c:pt>
                <c:pt idx="1494" formatCode="General">
                  <c:v>766</c:v>
                </c:pt>
                <c:pt idx="1495" formatCode="General">
                  <c:v>766</c:v>
                </c:pt>
                <c:pt idx="1496" formatCode="General">
                  <c:v>766</c:v>
                </c:pt>
                <c:pt idx="1497" formatCode="General">
                  <c:v>766</c:v>
                </c:pt>
                <c:pt idx="1498" formatCode="General">
                  <c:v>766</c:v>
                </c:pt>
                <c:pt idx="1499" formatCode="General">
                  <c:v>766</c:v>
                </c:pt>
                <c:pt idx="1500" formatCode="General">
                  <c:v>766</c:v>
                </c:pt>
                <c:pt idx="1501" formatCode="General">
                  <c:v>766</c:v>
                </c:pt>
                <c:pt idx="1502" formatCode="General">
                  <c:v>766</c:v>
                </c:pt>
                <c:pt idx="1503" formatCode="General">
                  <c:v>766</c:v>
                </c:pt>
                <c:pt idx="1504" formatCode="General">
                  <c:v>766</c:v>
                </c:pt>
                <c:pt idx="1505" formatCode="General">
                  <c:v>766</c:v>
                </c:pt>
                <c:pt idx="1506" formatCode="General">
                  <c:v>766</c:v>
                </c:pt>
                <c:pt idx="1507" formatCode="General">
                  <c:v>766</c:v>
                </c:pt>
                <c:pt idx="1508" formatCode="General">
                  <c:v>766</c:v>
                </c:pt>
                <c:pt idx="1509" formatCode="General">
                  <c:v>766</c:v>
                </c:pt>
                <c:pt idx="1510" formatCode="General">
                  <c:v>766</c:v>
                </c:pt>
                <c:pt idx="1511" formatCode="General">
                  <c:v>766</c:v>
                </c:pt>
                <c:pt idx="1512" formatCode="General">
                  <c:v>766</c:v>
                </c:pt>
                <c:pt idx="1513" formatCode="General">
                  <c:v>766</c:v>
                </c:pt>
                <c:pt idx="1514" formatCode="General">
                  <c:v>766</c:v>
                </c:pt>
                <c:pt idx="1515" formatCode="General">
                  <c:v>766</c:v>
                </c:pt>
                <c:pt idx="1516" formatCode="General">
                  <c:v>766</c:v>
                </c:pt>
                <c:pt idx="1517" formatCode="General">
                  <c:v>766</c:v>
                </c:pt>
                <c:pt idx="1518" formatCode="General">
                  <c:v>766</c:v>
                </c:pt>
                <c:pt idx="1519" formatCode="General">
                  <c:v>766</c:v>
                </c:pt>
                <c:pt idx="1520" formatCode="General">
                  <c:v>766</c:v>
                </c:pt>
                <c:pt idx="1521" formatCode="General">
                  <c:v>766</c:v>
                </c:pt>
                <c:pt idx="1522" formatCode="General">
                  <c:v>766</c:v>
                </c:pt>
                <c:pt idx="1523" formatCode="General">
                  <c:v>766</c:v>
                </c:pt>
                <c:pt idx="1524" formatCode="General">
                  <c:v>766</c:v>
                </c:pt>
                <c:pt idx="1525" formatCode="General">
                  <c:v>766</c:v>
                </c:pt>
                <c:pt idx="1526" formatCode="General">
                  <c:v>766</c:v>
                </c:pt>
                <c:pt idx="1527" formatCode="General">
                  <c:v>766</c:v>
                </c:pt>
                <c:pt idx="1528" formatCode="General">
                  <c:v>766</c:v>
                </c:pt>
                <c:pt idx="1529" formatCode="General">
                  <c:v>766</c:v>
                </c:pt>
                <c:pt idx="1530" formatCode="General">
                  <c:v>766</c:v>
                </c:pt>
                <c:pt idx="1531" formatCode="General">
                  <c:v>766</c:v>
                </c:pt>
                <c:pt idx="1532" formatCode="General">
                  <c:v>766</c:v>
                </c:pt>
                <c:pt idx="1533" formatCode="General">
                  <c:v>766</c:v>
                </c:pt>
                <c:pt idx="1534" formatCode="General">
                  <c:v>766</c:v>
                </c:pt>
                <c:pt idx="1535" formatCode="General">
                  <c:v>766</c:v>
                </c:pt>
                <c:pt idx="1536" formatCode="General">
                  <c:v>766</c:v>
                </c:pt>
                <c:pt idx="1537" formatCode="General">
                  <c:v>766</c:v>
                </c:pt>
                <c:pt idx="1538" formatCode="General">
                  <c:v>766</c:v>
                </c:pt>
                <c:pt idx="1539" formatCode="General">
                  <c:v>766</c:v>
                </c:pt>
                <c:pt idx="1540" formatCode="General">
                  <c:v>766</c:v>
                </c:pt>
                <c:pt idx="1541" formatCode="General">
                  <c:v>766</c:v>
                </c:pt>
                <c:pt idx="1542" formatCode="General">
                  <c:v>766</c:v>
                </c:pt>
                <c:pt idx="1543" formatCode="General">
                  <c:v>766</c:v>
                </c:pt>
                <c:pt idx="1544" formatCode="General">
                  <c:v>766</c:v>
                </c:pt>
                <c:pt idx="1545" formatCode="General">
                  <c:v>766</c:v>
                </c:pt>
                <c:pt idx="1546" formatCode="General">
                  <c:v>766</c:v>
                </c:pt>
                <c:pt idx="1547" formatCode="General">
                  <c:v>766</c:v>
                </c:pt>
                <c:pt idx="1548" formatCode="General">
                  <c:v>766</c:v>
                </c:pt>
                <c:pt idx="1549" formatCode="General">
                  <c:v>766</c:v>
                </c:pt>
                <c:pt idx="1550" formatCode="General">
                  <c:v>766</c:v>
                </c:pt>
                <c:pt idx="1551" formatCode="General">
                  <c:v>766</c:v>
                </c:pt>
                <c:pt idx="1552" formatCode="General">
                  <c:v>766</c:v>
                </c:pt>
                <c:pt idx="1553" formatCode="General">
                  <c:v>766</c:v>
                </c:pt>
                <c:pt idx="1554" formatCode="General">
                  <c:v>766</c:v>
                </c:pt>
                <c:pt idx="1555" formatCode="General">
                  <c:v>766</c:v>
                </c:pt>
                <c:pt idx="1556" formatCode="General">
                  <c:v>766</c:v>
                </c:pt>
                <c:pt idx="1557" formatCode="General">
                  <c:v>766</c:v>
                </c:pt>
                <c:pt idx="1558" formatCode="General">
                  <c:v>766</c:v>
                </c:pt>
                <c:pt idx="1559" formatCode="General">
                  <c:v>766</c:v>
                </c:pt>
                <c:pt idx="1560" formatCode="General">
                  <c:v>766</c:v>
                </c:pt>
                <c:pt idx="1561" formatCode="General">
                  <c:v>766</c:v>
                </c:pt>
                <c:pt idx="1562" formatCode="General">
                  <c:v>766</c:v>
                </c:pt>
                <c:pt idx="1563" formatCode="General">
                  <c:v>766</c:v>
                </c:pt>
                <c:pt idx="1564" formatCode="General">
                  <c:v>766</c:v>
                </c:pt>
                <c:pt idx="1565" formatCode="General">
                  <c:v>766</c:v>
                </c:pt>
                <c:pt idx="1566" formatCode="General">
                  <c:v>766</c:v>
                </c:pt>
                <c:pt idx="1567" formatCode="General">
                  <c:v>766</c:v>
                </c:pt>
                <c:pt idx="1568" formatCode="General">
                  <c:v>766</c:v>
                </c:pt>
                <c:pt idx="1569" formatCode="General">
                  <c:v>766</c:v>
                </c:pt>
                <c:pt idx="1570" formatCode="General">
                  <c:v>766</c:v>
                </c:pt>
                <c:pt idx="1571" formatCode="General">
                  <c:v>766</c:v>
                </c:pt>
                <c:pt idx="1572" formatCode="General">
                  <c:v>766</c:v>
                </c:pt>
                <c:pt idx="1573" formatCode="General">
                  <c:v>766</c:v>
                </c:pt>
                <c:pt idx="1574" formatCode="General">
                  <c:v>766</c:v>
                </c:pt>
                <c:pt idx="1575" formatCode="General">
                  <c:v>766</c:v>
                </c:pt>
                <c:pt idx="1576" formatCode="General">
                  <c:v>766</c:v>
                </c:pt>
                <c:pt idx="1577" formatCode="General">
                  <c:v>766</c:v>
                </c:pt>
                <c:pt idx="1578" formatCode="General">
                  <c:v>766</c:v>
                </c:pt>
                <c:pt idx="1579" formatCode="General">
                  <c:v>766</c:v>
                </c:pt>
                <c:pt idx="1580" formatCode="General">
                  <c:v>766</c:v>
                </c:pt>
                <c:pt idx="1581" formatCode="General">
                  <c:v>766</c:v>
                </c:pt>
                <c:pt idx="1582" formatCode="General">
                  <c:v>766</c:v>
                </c:pt>
                <c:pt idx="1583" formatCode="General">
                  <c:v>766</c:v>
                </c:pt>
                <c:pt idx="1584" formatCode="General">
                  <c:v>766</c:v>
                </c:pt>
                <c:pt idx="1585" formatCode="General">
                  <c:v>766</c:v>
                </c:pt>
                <c:pt idx="1586" formatCode="General">
                  <c:v>766</c:v>
                </c:pt>
                <c:pt idx="1587" formatCode="General">
                  <c:v>766</c:v>
                </c:pt>
                <c:pt idx="1588" formatCode="General">
                  <c:v>766</c:v>
                </c:pt>
                <c:pt idx="1589" formatCode="General">
                  <c:v>766</c:v>
                </c:pt>
                <c:pt idx="1590" formatCode="General">
                  <c:v>766</c:v>
                </c:pt>
                <c:pt idx="1591" formatCode="General">
                  <c:v>766</c:v>
                </c:pt>
                <c:pt idx="1592" formatCode="General">
                  <c:v>766</c:v>
                </c:pt>
                <c:pt idx="1593" formatCode="General">
                  <c:v>766</c:v>
                </c:pt>
                <c:pt idx="1594" formatCode="General">
                  <c:v>766</c:v>
                </c:pt>
                <c:pt idx="1595" formatCode="General">
                  <c:v>766</c:v>
                </c:pt>
                <c:pt idx="1596" formatCode="General">
                  <c:v>766</c:v>
                </c:pt>
                <c:pt idx="1597" formatCode="General">
                  <c:v>766</c:v>
                </c:pt>
                <c:pt idx="1598" formatCode="General">
                  <c:v>766</c:v>
                </c:pt>
                <c:pt idx="1599" formatCode="General">
                  <c:v>766</c:v>
                </c:pt>
                <c:pt idx="1600" formatCode="General">
                  <c:v>766</c:v>
                </c:pt>
                <c:pt idx="1601" formatCode="General">
                  <c:v>766</c:v>
                </c:pt>
                <c:pt idx="1602" formatCode="General">
                  <c:v>766</c:v>
                </c:pt>
                <c:pt idx="1603" formatCode="General">
                  <c:v>766</c:v>
                </c:pt>
                <c:pt idx="1604" formatCode="General">
                  <c:v>1149</c:v>
                </c:pt>
                <c:pt idx="1605" formatCode="General">
                  <c:v>1149</c:v>
                </c:pt>
                <c:pt idx="1606" formatCode="General">
                  <c:v>1149</c:v>
                </c:pt>
                <c:pt idx="1607" formatCode="General">
                  <c:v>1149</c:v>
                </c:pt>
                <c:pt idx="1608" formatCode="General">
                  <c:v>1149</c:v>
                </c:pt>
                <c:pt idx="1609" formatCode="General">
                  <c:v>1149</c:v>
                </c:pt>
                <c:pt idx="1610" formatCode="General">
                  <c:v>1149</c:v>
                </c:pt>
                <c:pt idx="1611" formatCode="General">
                  <c:v>1149</c:v>
                </c:pt>
                <c:pt idx="1612" formatCode="General">
                  <c:v>1149</c:v>
                </c:pt>
                <c:pt idx="1613" formatCode="General">
                  <c:v>1149</c:v>
                </c:pt>
                <c:pt idx="1614" formatCode="General">
                  <c:v>1149</c:v>
                </c:pt>
                <c:pt idx="1615" formatCode="General">
                  <c:v>1149</c:v>
                </c:pt>
                <c:pt idx="1616" formatCode="General">
                  <c:v>1149</c:v>
                </c:pt>
                <c:pt idx="1617" formatCode="General">
                  <c:v>1149</c:v>
                </c:pt>
                <c:pt idx="1618" formatCode="General">
                  <c:v>1149</c:v>
                </c:pt>
                <c:pt idx="1619" formatCode="General">
                  <c:v>1149</c:v>
                </c:pt>
                <c:pt idx="1620" formatCode="General">
                  <c:v>1149</c:v>
                </c:pt>
                <c:pt idx="1621" formatCode="General">
                  <c:v>1149</c:v>
                </c:pt>
                <c:pt idx="1622" formatCode="General">
                  <c:v>1149</c:v>
                </c:pt>
                <c:pt idx="1623" formatCode="General">
                  <c:v>1149</c:v>
                </c:pt>
                <c:pt idx="1624" formatCode="General">
                  <c:v>1149</c:v>
                </c:pt>
                <c:pt idx="1625" formatCode="General">
                  <c:v>1149.5</c:v>
                </c:pt>
                <c:pt idx="1626" formatCode="General">
                  <c:v>1149.5</c:v>
                </c:pt>
                <c:pt idx="1627" formatCode="General">
                  <c:v>1149.5</c:v>
                </c:pt>
                <c:pt idx="1628" formatCode="General">
                  <c:v>1149.5</c:v>
                </c:pt>
                <c:pt idx="1629" formatCode="General">
                  <c:v>1149.5</c:v>
                </c:pt>
                <c:pt idx="1630" formatCode="General">
                  <c:v>1149.5</c:v>
                </c:pt>
                <c:pt idx="1631" formatCode="General">
                  <c:v>1149.5</c:v>
                </c:pt>
                <c:pt idx="1632" formatCode="General">
                  <c:v>1149.5</c:v>
                </c:pt>
                <c:pt idx="1633" formatCode="General">
                  <c:v>1149.5</c:v>
                </c:pt>
                <c:pt idx="1634" formatCode="General">
                  <c:v>1149.5</c:v>
                </c:pt>
                <c:pt idx="1635" formatCode="General">
                  <c:v>1149.5</c:v>
                </c:pt>
                <c:pt idx="1636" formatCode="General">
                  <c:v>1149.5</c:v>
                </c:pt>
                <c:pt idx="1637" formatCode="General">
                  <c:v>1149.5</c:v>
                </c:pt>
                <c:pt idx="1638" formatCode="General">
                  <c:v>1149.5</c:v>
                </c:pt>
                <c:pt idx="1639" formatCode="General">
                  <c:v>1149.5</c:v>
                </c:pt>
                <c:pt idx="1640" formatCode="General">
                  <c:v>1149.5</c:v>
                </c:pt>
                <c:pt idx="1641" formatCode="General">
                  <c:v>1149.5</c:v>
                </c:pt>
                <c:pt idx="1642" formatCode="General">
                  <c:v>1149.5</c:v>
                </c:pt>
                <c:pt idx="1643" formatCode="General">
                  <c:v>1149.5</c:v>
                </c:pt>
                <c:pt idx="1644" formatCode="General">
                  <c:v>1149.5</c:v>
                </c:pt>
                <c:pt idx="1645" formatCode="General">
                  <c:v>1149.5</c:v>
                </c:pt>
                <c:pt idx="1646" formatCode="General">
                  <c:v>1149.5</c:v>
                </c:pt>
                <c:pt idx="1647" formatCode="General">
                  <c:v>1149.5</c:v>
                </c:pt>
                <c:pt idx="1648" formatCode="General">
                  <c:v>1149.5</c:v>
                </c:pt>
                <c:pt idx="1649" formatCode="General">
                  <c:v>1149.5</c:v>
                </c:pt>
                <c:pt idx="1650" formatCode="General">
                  <c:v>1149.5</c:v>
                </c:pt>
                <c:pt idx="1651" formatCode="General">
                  <c:v>1149.5</c:v>
                </c:pt>
                <c:pt idx="1652" formatCode="General">
                  <c:v>1149.5</c:v>
                </c:pt>
                <c:pt idx="1653" formatCode="General">
                  <c:v>1149.5</c:v>
                </c:pt>
                <c:pt idx="1654" formatCode="General">
                  <c:v>1149.5</c:v>
                </c:pt>
                <c:pt idx="1655" formatCode="General">
                  <c:v>1149.5</c:v>
                </c:pt>
                <c:pt idx="1656" formatCode="General">
                  <c:v>1149.5</c:v>
                </c:pt>
                <c:pt idx="1657" formatCode="General">
                  <c:v>1149.5</c:v>
                </c:pt>
                <c:pt idx="1658" formatCode="General">
                  <c:v>1149.5</c:v>
                </c:pt>
                <c:pt idx="1659" formatCode="General">
                  <c:v>1149.5</c:v>
                </c:pt>
                <c:pt idx="1660" formatCode="General">
                  <c:v>1149.5</c:v>
                </c:pt>
                <c:pt idx="1661" formatCode="General">
                  <c:v>1149.5</c:v>
                </c:pt>
                <c:pt idx="1662" formatCode="General">
                  <c:v>1149.5</c:v>
                </c:pt>
                <c:pt idx="1663" formatCode="General">
                  <c:v>1149.5</c:v>
                </c:pt>
                <c:pt idx="1664" formatCode="General">
                  <c:v>1149.5</c:v>
                </c:pt>
                <c:pt idx="1665" formatCode="General">
                  <c:v>1149.5</c:v>
                </c:pt>
                <c:pt idx="1666" formatCode="General">
                  <c:v>1149.5</c:v>
                </c:pt>
                <c:pt idx="1667" formatCode="General">
                  <c:v>1149.5</c:v>
                </c:pt>
                <c:pt idx="1668" formatCode="General">
                  <c:v>1149.5</c:v>
                </c:pt>
                <c:pt idx="1669" formatCode="General">
                  <c:v>1149.5</c:v>
                </c:pt>
                <c:pt idx="1670" formatCode="General">
                  <c:v>1149.5</c:v>
                </c:pt>
                <c:pt idx="1671" formatCode="General">
                  <c:v>1149.5</c:v>
                </c:pt>
                <c:pt idx="1672" formatCode="General">
                  <c:v>1149.5</c:v>
                </c:pt>
                <c:pt idx="1673" formatCode="General">
                  <c:v>1149.5</c:v>
                </c:pt>
                <c:pt idx="1674" formatCode="General">
                  <c:v>1149.5</c:v>
                </c:pt>
                <c:pt idx="1675" formatCode="General">
                  <c:v>1149.5</c:v>
                </c:pt>
                <c:pt idx="1676" formatCode="General">
                  <c:v>1149.5</c:v>
                </c:pt>
                <c:pt idx="1677" formatCode="General">
                  <c:v>1149.5</c:v>
                </c:pt>
                <c:pt idx="1678" formatCode="General">
                  <c:v>1149.5</c:v>
                </c:pt>
                <c:pt idx="1679" formatCode="General">
                  <c:v>1149.5</c:v>
                </c:pt>
                <c:pt idx="1680" formatCode="General">
                  <c:v>1149.5</c:v>
                </c:pt>
                <c:pt idx="1681" formatCode="General">
                  <c:v>1149.5</c:v>
                </c:pt>
                <c:pt idx="1682" formatCode="General">
                  <c:v>1149.5</c:v>
                </c:pt>
                <c:pt idx="1683" formatCode="General">
                  <c:v>1149.5</c:v>
                </c:pt>
                <c:pt idx="1684" formatCode="General">
                  <c:v>1149.5</c:v>
                </c:pt>
                <c:pt idx="1685" formatCode="General">
                  <c:v>1149.5</c:v>
                </c:pt>
                <c:pt idx="1686" formatCode="General">
                  <c:v>1149.5</c:v>
                </c:pt>
                <c:pt idx="1687" formatCode="General">
                  <c:v>1149.5</c:v>
                </c:pt>
                <c:pt idx="1688" formatCode="General">
                  <c:v>1149.5</c:v>
                </c:pt>
                <c:pt idx="1689" formatCode="General">
                  <c:v>1149.5</c:v>
                </c:pt>
                <c:pt idx="1690" formatCode="General">
                  <c:v>1149.5</c:v>
                </c:pt>
                <c:pt idx="1691" formatCode="General">
                  <c:v>1149.5</c:v>
                </c:pt>
                <c:pt idx="1692" formatCode="General">
                  <c:v>1149.5</c:v>
                </c:pt>
                <c:pt idx="1693" formatCode="General">
                  <c:v>1149.5</c:v>
                </c:pt>
                <c:pt idx="1694" formatCode="General">
                  <c:v>1149.5</c:v>
                </c:pt>
                <c:pt idx="1695" formatCode="General">
                  <c:v>1149.5</c:v>
                </c:pt>
                <c:pt idx="1696" formatCode="General">
                  <c:v>1149.5</c:v>
                </c:pt>
                <c:pt idx="1697" formatCode="General">
                  <c:v>1149.5</c:v>
                </c:pt>
                <c:pt idx="1698" formatCode="General">
                  <c:v>1149.5</c:v>
                </c:pt>
                <c:pt idx="1699" formatCode="General">
                  <c:v>1149.5</c:v>
                </c:pt>
                <c:pt idx="1700" formatCode="General">
                  <c:v>1149.5</c:v>
                </c:pt>
                <c:pt idx="1701" formatCode="General">
                  <c:v>1149.5</c:v>
                </c:pt>
                <c:pt idx="1702" formatCode="General">
                  <c:v>1149.5</c:v>
                </c:pt>
                <c:pt idx="1703" formatCode="General">
                  <c:v>1149.5</c:v>
                </c:pt>
                <c:pt idx="1704" formatCode="General">
                  <c:v>1149.5</c:v>
                </c:pt>
                <c:pt idx="1705" formatCode="General">
                  <c:v>1149.5</c:v>
                </c:pt>
                <c:pt idx="1706" formatCode="General">
                  <c:v>1149.5</c:v>
                </c:pt>
                <c:pt idx="1707" formatCode="General">
                  <c:v>1149.5</c:v>
                </c:pt>
                <c:pt idx="1708" formatCode="General">
                  <c:v>1149.5</c:v>
                </c:pt>
                <c:pt idx="1709" formatCode="General">
                  <c:v>1149.5</c:v>
                </c:pt>
                <c:pt idx="1710" formatCode="General">
                  <c:v>1149.5</c:v>
                </c:pt>
                <c:pt idx="1711" formatCode="General">
                  <c:v>1149.5</c:v>
                </c:pt>
                <c:pt idx="1712" formatCode="General">
                  <c:v>1149.5</c:v>
                </c:pt>
                <c:pt idx="1713" formatCode="General">
                  <c:v>1149.5</c:v>
                </c:pt>
                <c:pt idx="1714" formatCode="General">
                  <c:v>1149.5</c:v>
                </c:pt>
                <c:pt idx="1715" formatCode="General">
                  <c:v>1149.5</c:v>
                </c:pt>
                <c:pt idx="1716" formatCode="General">
                  <c:v>1149.5</c:v>
                </c:pt>
                <c:pt idx="1717" formatCode="General">
                  <c:v>1149.5</c:v>
                </c:pt>
                <c:pt idx="1718" formatCode="General">
                  <c:v>1149.5</c:v>
                </c:pt>
                <c:pt idx="1719" formatCode="General">
                  <c:v>1149.5</c:v>
                </c:pt>
                <c:pt idx="1720" formatCode="General">
                  <c:v>1149.5</c:v>
                </c:pt>
                <c:pt idx="1721" formatCode="General">
                  <c:v>1149.5</c:v>
                </c:pt>
                <c:pt idx="1722" formatCode="General">
                  <c:v>1149.5</c:v>
                </c:pt>
                <c:pt idx="1723" formatCode="General">
                  <c:v>1149.5</c:v>
                </c:pt>
                <c:pt idx="1724" formatCode="General">
                  <c:v>1149.5</c:v>
                </c:pt>
                <c:pt idx="1725" formatCode="General">
                  <c:v>1149.5</c:v>
                </c:pt>
                <c:pt idx="1726" formatCode="General">
                  <c:v>1149.5</c:v>
                </c:pt>
                <c:pt idx="1727" formatCode="General">
                  <c:v>1149.5</c:v>
                </c:pt>
                <c:pt idx="1728" formatCode="General">
                  <c:v>1149.5</c:v>
                </c:pt>
                <c:pt idx="1729" formatCode="General">
                  <c:v>1149.5</c:v>
                </c:pt>
                <c:pt idx="1730" formatCode="General">
                  <c:v>1149.5</c:v>
                </c:pt>
                <c:pt idx="1731" formatCode="General">
                  <c:v>1149.5</c:v>
                </c:pt>
                <c:pt idx="1732" formatCode="General">
                  <c:v>1149.5</c:v>
                </c:pt>
                <c:pt idx="1733" formatCode="General">
                  <c:v>1149.5</c:v>
                </c:pt>
                <c:pt idx="1734" formatCode="General">
                  <c:v>1149.5</c:v>
                </c:pt>
                <c:pt idx="1735" formatCode="General">
                  <c:v>1149.5</c:v>
                </c:pt>
                <c:pt idx="1736" formatCode="General">
                  <c:v>1149.5</c:v>
                </c:pt>
                <c:pt idx="1737" formatCode="General">
                  <c:v>1149.5</c:v>
                </c:pt>
                <c:pt idx="1738" formatCode="General">
                  <c:v>1149.5</c:v>
                </c:pt>
                <c:pt idx="1739" formatCode="General">
                  <c:v>1149.5</c:v>
                </c:pt>
                <c:pt idx="1740" formatCode="General">
                  <c:v>1149.5</c:v>
                </c:pt>
                <c:pt idx="1741" formatCode="General">
                  <c:v>1149.5</c:v>
                </c:pt>
                <c:pt idx="1742" formatCode="General">
                  <c:v>1149.5</c:v>
                </c:pt>
                <c:pt idx="1743" formatCode="General">
                  <c:v>1149.5</c:v>
                </c:pt>
                <c:pt idx="1744" formatCode="General">
                  <c:v>1149.5</c:v>
                </c:pt>
                <c:pt idx="1745" formatCode="General">
                  <c:v>1149.5</c:v>
                </c:pt>
                <c:pt idx="1746" formatCode="General">
                  <c:v>1149.5</c:v>
                </c:pt>
                <c:pt idx="1747" formatCode="General">
                  <c:v>1149.5</c:v>
                </c:pt>
                <c:pt idx="1748" formatCode="General">
                  <c:v>1149.5</c:v>
                </c:pt>
                <c:pt idx="1749" formatCode="General">
                  <c:v>1149.5</c:v>
                </c:pt>
                <c:pt idx="1750" formatCode="General">
                  <c:v>1149.5</c:v>
                </c:pt>
                <c:pt idx="1751" formatCode="General">
                  <c:v>1149.5</c:v>
                </c:pt>
                <c:pt idx="1752" formatCode="General">
                  <c:v>1149.5</c:v>
                </c:pt>
                <c:pt idx="1753" formatCode="General">
                  <c:v>1149.5</c:v>
                </c:pt>
                <c:pt idx="1754" formatCode="General">
                  <c:v>1149.5</c:v>
                </c:pt>
                <c:pt idx="1755" formatCode="General">
                  <c:v>1149.5</c:v>
                </c:pt>
                <c:pt idx="1756" formatCode="General">
                  <c:v>1149.5</c:v>
                </c:pt>
                <c:pt idx="1757" formatCode="General">
                  <c:v>1149.5</c:v>
                </c:pt>
                <c:pt idx="1758" formatCode="General">
                  <c:v>1149.5</c:v>
                </c:pt>
                <c:pt idx="1759" formatCode="General">
                  <c:v>1149.5</c:v>
                </c:pt>
                <c:pt idx="1760" formatCode="General">
                  <c:v>1149.5</c:v>
                </c:pt>
                <c:pt idx="1761" formatCode="General">
                  <c:v>1149.5</c:v>
                </c:pt>
                <c:pt idx="1762" formatCode="General">
                  <c:v>1149.5</c:v>
                </c:pt>
                <c:pt idx="1763" formatCode="General">
                  <c:v>1149.5</c:v>
                </c:pt>
                <c:pt idx="1764" formatCode="General">
                  <c:v>1149.5</c:v>
                </c:pt>
                <c:pt idx="1765" formatCode="General">
                  <c:v>1149.5</c:v>
                </c:pt>
                <c:pt idx="1766" formatCode="General">
                  <c:v>1149.5</c:v>
                </c:pt>
                <c:pt idx="1767" formatCode="General">
                  <c:v>1149.5</c:v>
                </c:pt>
                <c:pt idx="1768" formatCode="General">
                  <c:v>1149.5</c:v>
                </c:pt>
                <c:pt idx="1769" formatCode="General">
                  <c:v>1149.5</c:v>
                </c:pt>
                <c:pt idx="1770" formatCode="General">
                  <c:v>1149.5</c:v>
                </c:pt>
                <c:pt idx="1771" formatCode="General">
                  <c:v>1149.5</c:v>
                </c:pt>
                <c:pt idx="1772" formatCode="General">
                  <c:v>1149.5</c:v>
                </c:pt>
                <c:pt idx="1773" formatCode="General">
                  <c:v>1149.5</c:v>
                </c:pt>
                <c:pt idx="1774" formatCode="General">
                  <c:v>1149.5</c:v>
                </c:pt>
                <c:pt idx="1775" formatCode="General">
                  <c:v>1149.5</c:v>
                </c:pt>
                <c:pt idx="1776" formatCode="General">
                  <c:v>1149.5</c:v>
                </c:pt>
                <c:pt idx="1777" formatCode="General">
                  <c:v>1149.5</c:v>
                </c:pt>
                <c:pt idx="1778" formatCode="General">
                  <c:v>1149.5</c:v>
                </c:pt>
                <c:pt idx="1779" formatCode="General">
                  <c:v>1149.5</c:v>
                </c:pt>
                <c:pt idx="1780" formatCode="General">
                  <c:v>1149.5</c:v>
                </c:pt>
                <c:pt idx="1781" formatCode="General">
                  <c:v>1149.5</c:v>
                </c:pt>
                <c:pt idx="1782" formatCode="General">
                  <c:v>1149.5</c:v>
                </c:pt>
                <c:pt idx="1783" formatCode="General">
                  <c:v>1149.5</c:v>
                </c:pt>
                <c:pt idx="1784" formatCode="General">
                  <c:v>1149.5</c:v>
                </c:pt>
                <c:pt idx="1785" formatCode="General">
                  <c:v>1149.5</c:v>
                </c:pt>
                <c:pt idx="1786" formatCode="General">
                  <c:v>1149.5</c:v>
                </c:pt>
                <c:pt idx="1787" formatCode="General">
                  <c:v>1149.5</c:v>
                </c:pt>
                <c:pt idx="1788" formatCode="General">
                  <c:v>1149.5</c:v>
                </c:pt>
                <c:pt idx="1789" formatCode="General">
                  <c:v>1149.5</c:v>
                </c:pt>
                <c:pt idx="1790" formatCode="General">
                  <c:v>1149.5</c:v>
                </c:pt>
                <c:pt idx="1791" formatCode="General">
                  <c:v>1149.5</c:v>
                </c:pt>
                <c:pt idx="1792" formatCode="General">
                  <c:v>1149.5</c:v>
                </c:pt>
                <c:pt idx="1793" formatCode="General">
                  <c:v>1149.5</c:v>
                </c:pt>
                <c:pt idx="1794" formatCode="General">
                  <c:v>1149.5</c:v>
                </c:pt>
                <c:pt idx="1795" formatCode="General">
                  <c:v>1149.5</c:v>
                </c:pt>
                <c:pt idx="1796" formatCode="General">
                  <c:v>1149.5</c:v>
                </c:pt>
                <c:pt idx="1797" formatCode="General">
                  <c:v>1149.5</c:v>
                </c:pt>
                <c:pt idx="1798" formatCode="General">
                  <c:v>1149.5</c:v>
                </c:pt>
                <c:pt idx="1799" formatCode="General">
                  <c:v>1149.5</c:v>
                </c:pt>
                <c:pt idx="1800" formatCode="General">
                  <c:v>1149.5</c:v>
                </c:pt>
                <c:pt idx="1801" formatCode="General">
                  <c:v>1149.5</c:v>
                </c:pt>
                <c:pt idx="1802" formatCode="General">
                  <c:v>1149.5</c:v>
                </c:pt>
                <c:pt idx="1803" formatCode="General">
                  <c:v>1149.5</c:v>
                </c:pt>
                <c:pt idx="1804" formatCode="General">
                  <c:v>1149.5</c:v>
                </c:pt>
                <c:pt idx="1805" formatCode="General">
                  <c:v>1149.5</c:v>
                </c:pt>
                <c:pt idx="1806" formatCode="General">
                  <c:v>1149.5</c:v>
                </c:pt>
                <c:pt idx="1807" formatCode="General">
                  <c:v>1149.5</c:v>
                </c:pt>
                <c:pt idx="1808" formatCode="General">
                  <c:v>1149.5</c:v>
                </c:pt>
                <c:pt idx="1809" formatCode="General">
                  <c:v>1149.5</c:v>
                </c:pt>
                <c:pt idx="1810" formatCode="General">
                  <c:v>1149.5</c:v>
                </c:pt>
                <c:pt idx="1811" formatCode="General">
                  <c:v>1149.5</c:v>
                </c:pt>
                <c:pt idx="1812" formatCode="General">
                  <c:v>1149.5</c:v>
                </c:pt>
                <c:pt idx="1813" formatCode="General">
                  <c:v>1149.5</c:v>
                </c:pt>
                <c:pt idx="1814" formatCode="General">
                  <c:v>1149.5</c:v>
                </c:pt>
                <c:pt idx="1815" formatCode="General">
                  <c:v>1149.5</c:v>
                </c:pt>
                <c:pt idx="1816" formatCode="General">
                  <c:v>1149.5</c:v>
                </c:pt>
                <c:pt idx="1817" formatCode="General">
                  <c:v>1149.5</c:v>
                </c:pt>
                <c:pt idx="1818" formatCode="General">
                  <c:v>1149.5</c:v>
                </c:pt>
                <c:pt idx="1819" formatCode="General">
                  <c:v>1149.5</c:v>
                </c:pt>
                <c:pt idx="1820" formatCode="General">
                  <c:v>1149.5</c:v>
                </c:pt>
                <c:pt idx="1821" formatCode="General">
                  <c:v>1149.5</c:v>
                </c:pt>
                <c:pt idx="1822" formatCode="General">
                  <c:v>1149.5</c:v>
                </c:pt>
                <c:pt idx="1823" formatCode="General">
                  <c:v>1149.5</c:v>
                </c:pt>
                <c:pt idx="1824" formatCode="General">
                  <c:v>1149.5</c:v>
                </c:pt>
                <c:pt idx="1825" formatCode="General">
                  <c:v>1149.5</c:v>
                </c:pt>
                <c:pt idx="1826" formatCode="General">
                  <c:v>1149.5</c:v>
                </c:pt>
                <c:pt idx="1827" formatCode="General">
                  <c:v>1149.5</c:v>
                </c:pt>
                <c:pt idx="1828" formatCode="General">
                  <c:v>1149.5</c:v>
                </c:pt>
                <c:pt idx="1829" formatCode="General">
                  <c:v>1149.5</c:v>
                </c:pt>
                <c:pt idx="1830" formatCode="General">
                  <c:v>1149.5</c:v>
                </c:pt>
                <c:pt idx="1831" formatCode="General">
                  <c:v>1149.5</c:v>
                </c:pt>
                <c:pt idx="1832" formatCode="General">
                  <c:v>1149.5</c:v>
                </c:pt>
                <c:pt idx="1833" formatCode="General">
                  <c:v>1149.5</c:v>
                </c:pt>
                <c:pt idx="1834" formatCode="General">
                  <c:v>1149.5</c:v>
                </c:pt>
                <c:pt idx="1835" formatCode="General">
                  <c:v>1149.5</c:v>
                </c:pt>
                <c:pt idx="1836" formatCode="General">
                  <c:v>2299</c:v>
                </c:pt>
                <c:pt idx="1837" formatCode="General">
                  <c:v>2299</c:v>
                </c:pt>
                <c:pt idx="1838" formatCode="General">
                  <c:v>2299</c:v>
                </c:pt>
                <c:pt idx="1839" formatCode="General">
                  <c:v>2299</c:v>
                </c:pt>
                <c:pt idx="1840" formatCode="General">
                  <c:v>2299</c:v>
                </c:pt>
                <c:pt idx="1841" formatCode="General">
                  <c:v>2299</c:v>
                </c:pt>
                <c:pt idx="1842" formatCode="General">
                  <c:v>2299</c:v>
                </c:pt>
                <c:pt idx="1843" formatCode="General">
                  <c:v>2299</c:v>
                </c:pt>
                <c:pt idx="1844" formatCode="General">
                  <c:v>2299</c:v>
                </c:pt>
                <c:pt idx="1845" formatCode="General">
                  <c:v>2299</c:v>
                </c:pt>
                <c:pt idx="1846" formatCode="General">
                  <c:v>2299</c:v>
                </c:pt>
                <c:pt idx="1847" formatCode="General">
                  <c:v>2299</c:v>
                </c:pt>
                <c:pt idx="1848" formatCode="General">
                  <c:v>2299</c:v>
                </c:pt>
                <c:pt idx="1849" formatCode="General">
                  <c:v>2299</c:v>
                </c:pt>
                <c:pt idx="1850" formatCode="General">
                  <c:v>2299</c:v>
                </c:pt>
                <c:pt idx="1851" formatCode="General">
                  <c:v>2299</c:v>
                </c:pt>
                <c:pt idx="1852" formatCode="General">
                  <c:v>2299</c:v>
                </c:pt>
                <c:pt idx="1853" formatCode="General">
                  <c:v>2299</c:v>
                </c:pt>
                <c:pt idx="1854" formatCode="General">
                  <c:v>2299</c:v>
                </c:pt>
                <c:pt idx="1855" formatCode="General">
                  <c:v>2299</c:v>
                </c:pt>
                <c:pt idx="1856" formatCode="General">
                  <c:v>2299</c:v>
                </c:pt>
                <c:pt idx="1857" formatCode="General">
                  <c:v>2300</c:v>
                </c:pt>
                <c:pt idx="1858" formatCode="General">
                  <c:v>2300</c:v>
                </c:pt>
                <c:pt idx="1859" formatCode="General">
                  <c:v>2300</c:v>
                </c:pt>
                <c:pt idx="1860" formatCode="General">
                  <c:v>2300</c:v>
                </c:pt>
                <c:pt idx="1861" formatCode="General">
                  <c:v>2300</c:v>
                </c:pt>
                <c:pt idx="1862" formatCode="General">
                  <c:v>2300</c:v>
                </c:pt>
                <c:pt idx="1863" formatCode="General">
                  <c:v>2300</c:v>
                </c:pt>
                <c:pt idx="1864" formatCode="General">
                  <c:v>2300</c:v>
                </c:pt>
                <c:pt idx="1865" formatCode="General">
                  <c:v>2300</c:v>
                </c:pt>
                <c:pt idx="1866" formatCode="General">
                  <c:v>2300</c:v>
                </c:pt>
                <c:pt idx="1867" formatCode="General">
                  <c:v>2300</c:v>
                </c:pt>
                <c:pt idx="1868" formatCode="General">
                  <c:v>2300</c:v>
                </c:pt>
                <c:pt idx="1869" formatCode="General">
                  <c:v>2300</c:v>
                </c:pt>
                <c:pt idx="1870" formatCode="General">
                  <c:v>2300</c:v>
                </c:pt>
                <c:pt idx="1871" formatCode="General">
                  <c:v>2300</c:v>
                </c:pt>
                <c:pt idx="1872" formatCode="General">
                  <c:v>2300</c:v>
                </c:pt>
                <c:pt idx="1873" formatCode="General">
                  <c:v>2300</c:v>
                </c:pt>
                <c:pt idx="1874" formatCode="General">
                  <c:v>2300</c:v>
                </c:pt>
                <c:pt idx="1875" formatCode="General">
                  <c:v>2300</c:v>
                </c:pt>
                <c:pt idx="1876" formatCode="General">
                  <c:v>2300</c:v>
                </c:pt>
                <c:pt idx="1877" formatCode="General">
                  <c:v>2300</c:v>
                </c:pt>
                <c:pt idx="1878" formatCode="General">
                  <c:v>2300</c:v>
                </c:pt>
                <c:pt idx="1879" formatCode="General">
                  <c:v>2300</c:v>
                </c:pt>
                <c:pt idx="1880" formatCode="General">
                  <c:v>2300</c:v>
                </c:pt>
                <c:pt idx="1881" formatCode="General">
                  <c:v>2300</c:v>
                </c:pt>
                <c:pt idx="1882" formatCode="General">
                  <c:v>2300</c:v>
                </c:pt>
                <c:pt idx="1883" formatCode="General">
                  <c:v>2300</c:v>
                </c:pt>
                <c:pt idx="1884" formatCode="General">
                  <c:v>2300</c:v>
                </c:pt>
                <c:pt idx="1885" formatCode="General">
                  <c:v>2300</c:v>
                </c:pt>
                <c:pt idx="1886" formatCode="General">
                  <c:v>2300</c:v>
                </c:pt>
                <c:pt idx="1887" formatCode="General">
                  <c:v>2300</c:v>
                </c:pt>
                <c:pt idx="1888" formatCode="General">
                  <c:v>2300</c:v>
                </c:pt>
                <c:pt idx="1889" formatCode="General">
                  <c:v>2300</c:v>
                </c:pt>
                <c:pt idx="1890" formatCode="General">
                  <c:v>2300</c:v>
                </c:pt>
                <c:pt idx="1891" formatCode="General">
                  <c:v>2300</c:v>
                </c:pt>
                <c:pt idx="1892" formatCode="General">
                  <c:v>2300</c:v>
                </c:pt>
                <c:pt idx="1893" formatCode="General">
                  <c:v>2300</c:v>
                </c:pt>
                <c:pt idx="1894" formatCode="General">
                  <c:v>2300</c:v>
                </c:pt>
                <c:pt idx="1895" formatCode="General">
                  <c:v>2300</c:v>
                </c:pt>
                <c:pt idx="1896" formatCode="General">
                  <c:v>2300</c:v>
                </c:pt>
                <c:pt idx="1897" formatCode="General">
                  <c:v>2300</c:v>
                </c:pt>
                <c:pt idx="1898" formatCode="General">
                  <c:v>2300</c:v>
                </c:pt>
                <c:pt idx="1899" formatCode="General">
                  <c:v>2300</c:v>
                </c:pt>
                <c:pt idx="1900" formatCode="General">
                  <c:v>2300</c:v>
                </c:pt>
                <c:pt idx="1901" formatCode="General">
                  <c:v>2300</c:v>
                </c:pt>
                <c:pt idx="1902" formatCode="General">
                  <c:v>2300</c:v>
                </c:pt>
                <c:pt idx="1903" formatCode="General">
                  <c:v>2300</c:v>
                </c:pt>
                <c:pt idx="1904" formatCode="General">
                  <c:v>2300</c:v>
                </c:pt>
                <c:pt idx="1905" formatCode="General">
                  <c:v>2300</c:v>
                </c:pt>
                <c:pt idx="1906" formatCode="General">
                  <c:v>2300</c:v>
                </c:pt>
                <c:pt idx="1907" formatCode="General">
                  <c:v>2300</c:v>
                </c:pt>
                <c:pt idx="1908" formatCode="General">
                  <c:v>2300</c:v>
                </c:pt>
                <c:pt idx="1909" formatCode="General">
                  <c:v>2300</c:v>
                </c:pt>
                <c:pt idx="1910" formatCode="General">
                  <c:v>2300</c:v>
                </c:pt>
                <c:pt idx="1911" formatCode="General">
                  <c:v>2300</c:v>
                </c:pt>
                <c:pt idx="1912" formatCode="General">
                  <c:v>2300</c:v>
                </c:pt>
                <c:pt idx="1913" formatCode="General">
                  <c:v>2300</c:v>
                </c:pt>
                <c:pt idx="1914" formatCode="General">
                  <c:v>2300</c:v>
                </c:pt>
                <c:pt idx="1915" formatCode="General">
                  <c:v>2300</c:v>
                </c:pt>
                <c:pt idx="1916" formatCode="General">
                  <c:v>2300</c:v>
                </c:pt>
                <c:pt idx="1917" formatCode="General">
                  <c:v>2300</c:v>
                </c:pt>
                <c:pt idx="1918" formatCode="General">
                  <c:v>2300</c:v>
                </c:pt>
                <c:pt idx="1919" formatCode="General">
                  <c:v>2300</c:v>
                </c:pt>
                <c:pt idx="1920" formatCode="General">
                  <c:v>2300</c:v>
                </c:pt>
                <c:pt idx="1921" formatCode="General">
                  <c:v>2300</c:v>
                </c:pt>
                <c:pt idx="1922" formatCode="General">
                  <c:v>2300</c:v>
                </c:pt>
                <c:pt idx="1923" formatCode="General">
                  <c:v>2300</c:v>
                </c:pt>
                <c:pt idx="1924" formatCode="General">
                  <c:v>2300</c:v>
                </c:pt>
                <c:pt idx="1925" formatCode="General">
                  <c:v>2300</c:v>
                </c:pt>
                <c:pt idx="1926" formatCode="General">
                  <c:v>2300</c:v>
                </c:pt>
                <c:pt idx="1927" formatCode="General">
                  <c:v>2300</c:v>
                </c:pt>
                <c:pt idx="1928" formatCode="General">
                  <c:v>2300</c:v>
                </c:pt>
                <c:pt idx="1929" formatCode="General">
                  <c:v>2300</c:v>
                </c:pt>
                <c:pt idx="1930" formatCode="General">
                  <c:v>2300</c:v>
                </c:pt>
                <c:pt idx="1931" formatCode="General">
                  <c:v>2300</c:v>
                </c:pt>
                <c:pt idx="1932" formatCode="General">
                  <c:v>2300</c:v>
                </c:pt>
                <c:pt idx="1933" formatCode="General">
                  <c:v>2300</c:v>
                </c:pt>
                <c:pt idx="1934" formatCode="General">
                  <c:v>2300</c:v>
                </c:pt>
                <c:pt idx="1935" formatCode="General">
                  <c:v>2300</c:v>
                </c:pt>
                <c:pt idx="1936" formatCode="General">
                  <c:v>2300</c:v>
                </c:pt>
                <c:pt idx="1937" formatCode="General">
                  <c:v>2300</c:v>
                </c:pt>
                <c:pt idx="1938" formatCode="General">
                  <c:v>2300</c:v>
                </c:pt>
                <c:pt idx="1939" formatCode="General">
                  <c:v>2300</c:v>
                </c:pt>
                <c:pt idx="1940" formatCode="General">
                  <c:v>2300</c:v>
                </c:pt>
                <c:pt idx="1941" formatCode="General">
                  <c:v>2300</c:v>
                </c:pt>
                <c:pt idx="1942" formatCode="General">
                  <c:v>2300</c:v>
                </c:pt>
                <c:pt idx="1943" formatCode="General">
                  <c:v>2300</c:v>
                </c:pt>
                <c:pt idx="1944" formatCode="General">
                  <c:v>2300</c:v>
                </c:pt>
                <c:pt idx="1945" formatCode="General">
                  <c:v>2300</c:v>
                </c:pt>
                <c:pt idx="1946" formatCode="General">
                  <c:v>2300</c:v>
                </c:pt>
                <c:pt idx="1947" formatCode="General">
                  <c:v>2300</c:v>
                </c:pt>
                <c:pt idx="1948" formatCode="General">
                  <c:v>2300</c:v>
                </c:pt>
                <c:pt idx="1949" formatCode="General">
                  <c:v>2300</c:v>
                </c:pt>
                <c:pt idx="1950" formatCode="General">
                  <c:v>2300</c:v>
                </c:pt>
                <c:pt idx="1951" formatCode="General">
                  <c:v>2300</c:v>
                </c:pt>
                <c:pt idx="1952" formatCode="General">
                  <c:v>2300</c:v>
                </c:pt>
                <c:pt idx="1953" formatCode="General">
                  <c:v>2300</c:v>
                </c:pt>
                <c:pt idx="1954" formatCode="General">
                  <c:v>2300</c:v>
                </c:pt>
                <c:pt idx="1955" formatCode="General">
                  <c:v>2300</c:v>
                </c:pt>
                <c:pt idx="1956" formatCode="General">
                  <c:v>2300</c:v>
                </c:pt>
                <c:pt idx="1957" formatCode="General">
                  <c:v>2300</c:v>
                </c:pt>
                <c:pt idx="1958" formatCode="General">
                  <c:v>2300</c:v>
                </c:pt>
                <c:pt idx="1959" formatCode="General">
                  <c:v>2300</c:v>
                </c:pt>
                <c:pt idx="1960" formatCode="General">
                  <c:v>2300</c:v>
                </c:pt>
                <c:pt idx="1961" formatCode="General">
                  <c:v>2300</c:v>
                </c:pt>
                <c:pt idx="1962" formatCode="General">
                  <c:v>2300</c:v>
                </c:pt>
                <c:pt idx="1963" formatCode="General">
                  <c:v>2300</c:v>
                </c:pt>
                <c:pt idx="1964" formatCode="General">
                  <c:v>2300</c:v>
                </c:pt>
                <c:pt idx="1965" formatCode="General">
                  <c:v>2300</c:v>
                </c:pt>
                <c:pt idx="1966" formatCode="General">
                  <c:v>2300</c:v>
                </c:pt>
                <c:pt idx="1967" formatCode="General">
                  <c:v>2300</c:v>
                </c:pt>
                <c:pt idx="1968" formatCode="General">
                  <c:v>2300</c:v>
                </c:pt>
                <c:pt idx="1969" formatCode="General">
                  <c:v>2300</c:v>
                </c:pt>
                <c:pt idx="1970" formatCode="General">
                  <c:v>2300</c:v>
                </c:pt>
                <c:pt idx="1971" formatCode="General">
                  <c:v>2300</c:v>
                </c:pt>
                <c:pt idx="1972" formatCode="General">
                  <c:v>2300</c:v>
                </c:pt>
                <c:pt idx="1973" formatCode="General">
                  <c:v>2300</c:v>
                </c:pt>
                <c:pt idx="1974" formatCode="General">
                  <c:v>2300</c:v>
                </c:pt>
                <c:pt idx="1975" formatCode="General">
                  <c:v>2300</c:v>
                </c:pt>
                <c:pt idx="1976" formatCode="General">
                  <c:v>2300</c:v>
                </c:pt>
                <c:pt idx="1977" formatCode="General">
                  <c:v>2300</c:v>
                </c:pt>
                <c:pt idx="1978" formatCode="General">
                  <c:v>2300</c:v>
                </c:pt>
                <c:pt idx="1979" formatCode="General">
                  <c:v>2300</c:v>
                </c:pt>
                <c:pt idx="1980" formatCode="General">
                  <c:v>2300</c:v>
                </c:pt>
                <c:pt idx="1981" formatCode="General">
                  <c:v>2300</c:v>
                </c:pt>
                <c:pt idx="1982" formatCode="General">
                  <c:v>2300</c:v>
                </c:pt>
                <c:pt idx="1983" formatCode="General">
                  <c:v>2300</c:v>
                </c:pt>
                <c:pt idx="1984" formatCode="General">
                  <c:v>2300</c:v>
                </c:pt>
                <c:pt idx="1985" formatCode="General">
                  <c:v>2300</c:v>
                </c:pt>
                <c:pt idx="1986" formatCode="General">
                  <c:v>2300</c:v>
                </c:pt>
                <c:pt idx="1987" formatCode="General">
                  <c:v>2300</c:v>
                </c:pt>
                <c:pt idx="1988" formatCode="General">
                  <c:v>2300</c:v>
                </c:pt>
                <c:pt idx="1989" formatCode="General">
                  <c:v>2300</c:v>
                </c:pt>
                <c:pt idx="1990" formatCode="General">
                  <c:v>2300</c:v>
                </c:pt>
                <c:pt idx="1991" formatCode="General">
                  <c:v>2300</c:v>
                </c:pt>
                <c:pt idx="1992" formatCode="General">
                  <c:v>2300</c:v>
                </c:pt>
                <c:pt idx="1993" formatCode="General">
                  <c:v>2300</c:v>
                </c:pt>
                <c:pt idx="1994" formatCode="General">
                  <c:v>2300</c:v>
                </c:pt>
                <c:pt idx="1995" formatCode="General">
                  <c:v>2300</c:v>
                </c:pt>
                <c:pt idx="1996" formatCode="General">
                  <c:v>2300</c:v>
                </c:pt>
                <c:pt idx="1997" formatCode="General">
                  <c:v>2300</c:v>
                </c:pt>
                <c:pt idx="1998" formatCode="General">
                  <c:v>2300</c:v>
                </c:pt>
                <c:pt idx="1999" formatCode="General">
                  <c:v>2300</c:v>
                </c:pt>
                <c:pt idx="2000" formatCode="General">
                  <c:v>2300</c:v>
                </c:pt>
                <c:pt idx="2001" formatCode="General">
                  <c:v>2300</c:v>
                </c:pt>
                <c:pt idx="2002" formatCode="General">
                  <c:v>2300</c:v>
                </c:pt>
                <c:pt idx="2003" formatCode="General">
                  <c:v>2300</c:v>
                </c:pt>
                <c:pt idx="2004" formatCode="General">
                  <c:v>2300</c:v>
                </c:pt>
                <c:pt idx="2005" formatCode="General">
                  <c:v>2300</c:v>
                </c:pt>
                <c:pt idx="2006" formatCode="General">
                  <c:v>2300</c:v>
                </c:pt>
                <c:pt idx="2007" formatCode="General">
                  <c:v>2300</c:v>
                </c:pt>
                <c:pt idx="2008" formatCode="General">
                  <c:v>2300</c:v>
                </c:pt>
                <c:pt idx="2009" formatCode="General">
                  <c:v>2300</c:v>
                </c:pt>
                <c:pt idx="2010" formatCode="General">
                  <c:v>2300</c:v>
                </c:pt>
                <c:pt idx="2011" formatCode="General">
                  <c:v>2300</c:v>
                </c:pt>
                <c:pt idx="2012" formatCode="General">
                  <c:v>2300</c:v>
                </c:pt>
                <c:pt idx="2013" formatCode="General">
                  <c:v>2300</c:v>
                </c:pt>
                <c:pt idx="2014" formatCode="General">
                  <c:v>2300</c:v>
                </c:pt>
                <c:pt idx="2015" formatCode="General">
                  <c:v>2300</c:v>
                </c:pt>
                <c:pt idx="2016" formatCode="General">
                  <c:v>2300</c:v>
                </c:pt>
                <c:pt idx="2017" formatCode="General">
                  <c:v>2300</c:v>
                </c:pt>
                <c:pt idx="2018" formatCode="General">
                  <c:v>2300</c:v>
                </c:pt>
                <c:pt idx="2019" formatCode="General">
                  <c:v>2300</c:v>
                </c:pt>
                <c:pt idx="2020" formatCode="General">
                  <c:v>2300</c:v>
                </c:pt>
                <c:pt idx="2021" formatCode="General">
                  <c:v>2300</c:v>
                </c:pt>
                <c:pt idx="2022" formatCode="General">
                  <c:v>2300</c:v>
                </c:pt>
                <c:pt idx="2023" formatCode="General">
                  <c:v>2300</c:v>
                </c:pt>
                <c:pt idx="2024" formatCode="General">
                  <c:v>2300</c:v>
                </c:pt>
                <c:pt idx="2025" formatCode="General">
                  <c:v>2300</c:v>
                </c:pt>
                <c:pt idx="2026" formatCode="General">
                  <c:v>2300</c:v>
                </c:pt>
                <c:pt idx="2027" formatCode="General">
                  <c:v>2300</c:v>
                </c:pt>
                <c:pt idx="2028" formatCode="General">
                  <c:v>2300</c:v>
                </c:pt>
                <c:pt idx="2029" formatCode="General">
                  <c:v>2300</c:v>
                </c:pt>
                <c:pt idx="2030" formatCode="General">
                  <c:v>2300</c:v>
                </c:pt>
                <c:pt idx="2031" formatCode="General">
                  <c:v>2300</c:v>
                </c:pt>
                <c:pt idx="2032" formatCode="General">
                  <c:v>2300</c:v>
                </c:pt>
                <c:pt idx="2033" formatCode="General">
                  <c:v>2300</c:v>
                </c:pt>
                <c:pt idx="2034" formatCode="General">
                  <c:v>2300</c:v>
                </c:pt>
                <c:pt idx="2035" formatCode="General">
                  <c:v>2300</c:v>
                </c:pt>
                <c:pt idx="2036" formatCode="General">
                  <c:v>2300</c:v>
                </c:pt>
                <c:pt idx="2037" formatCode="General">
                  <c:v>2300</c:v>
                </c:pt>
                <c:pt idx="2038" formatCode="General">
                  <c:v>2300</c:v>
                </c:pt>
                <c:pt idx="2039" formatCode="General">
                  <c:v>2300</c:v>
                </c:pt>
                <c:pt idx="2040" formatCode="General">
                  <c:v>2300</c:v>
                </c:pt>
                <c:pt idx="2041" formatCode="General">
                  <c:v>2300</c:v>
                </c:pt>
                <c:pt idx="2042" formatCode="General">
                  <c:v>2300</c:v>
                </c:pt>
                <c:pt idx="2043" formatCode="General">
                  <c:v>2300</c:v>
                </c:pt>
                <c:pt idx="2044" formatCode="General">
                  <c:v>2300</c:v>
                </c:pt>
                <c:pt idx="2045" formatCode="General">
                  <c:v>2300</c:v>
                </c:pt>
                <c:pt idx="2046" formatCode="General">
                  <c:v>2300</c:v>
                </c:pt>
                <c:pt idx="2047" formatCode="General">
                  <c:v>2300</c:v>
                </c:pt>
                <c:pt idx="2048" formatCode="General">
                  <c:v>2300</c:v>
                </c:pt>
                <c:pt idx="2049" formatCode="General">
                  <c:v>2300</c:v>
                </c:pt>
                <c:pt idx="2050" formatCode="General">
                  <c:v>2300</c:v>
                </c:pt>
                <c:pt idx="2051" formatCode="General">
                  <c:v>2300</c:v>
                </c:pt>
                <c:pt idx="2052" formatCode="General">
                  <c:v>2300</c:v>
                </c:pt>
                <c:pt idx="2053" formatCode="General">
                  <c:v>2300</c:v>
                </c:pt>
                <c:pt idx="2054" formatCode="General">
                  <c:v>2300</c:v>
                </c:pt>
                <c:pt idx="2055" formatCode="General">
                  <c:v>2300</c:v>
                </c:pt>
                <c:pt idx="2056" formatCode="General">
                  <c:v>2300</c:v>
                </c:pt>
                <c:pt idx="2057" formatCode="General">
                  <c:v>2300</c:v>
                </c:pt>
                <c:pt idx="2058" formatCode="General">
                  <c:v>2300</c:v>
                </c:pt>
                <c:pt idx="2059" formatCode="General">
                  <c:v>2300</c:v>
                </c:pt>
                <c:pt idx="2060" formatCode="General">
                  <c:v>2300</c:v>
                </c:pt>
                <c:pt idx="2061" formatCode="General">
                  <c:v>2300</c:v>
                </c:pt>
                <c:pt idx="2062" formatCode="General">
                  <c:v>2300</c:v>
                </c:pt>
                <c:pt idx="2063" formatCode="General">
                  <c:v>2300</c:v>
                </c:pt>
                <c:pt idx="2064" formatCode="General">
                  <c:v>2300</c:v>
                </c:pt>
                <c:pt idx="2065" formatCode="General">
                  <c:v>2300</c:v>
                </c:pt>
                <c:pt idx="2066" formatCode="General">
                  <c:v>2300</c:v>
                </c:pt>
                <c:pt idx="2067" formatCode="General">
                  <c:v>2300</c:v>
                </c:pt>
                <c:pt idx="2068" formatCode="General">
                  <c:v>2300</c:v>
                </c:pt>
                <c:pt idx="2069" formatCode="General">
                  <c:v>2300</c:v>
                </c:pt>
                <c:pt idx="2070" formatCode="General">
                  <c:v>2300</c:v>
                </c:pt>
                <c:pt idx="2071" formatCode="General">
                  <c:v>2300</c:v>
                </c:pt>
                <c:pt idx="2072" formatCode="General">
                  <c:v>2300</c:v>
                </c:pt>
                <c:pt idx="2073" formatCode="General">
                  <c:v>2300</c:v>
                </c:pt>
                <c:pt idx="2074" formatCode="General">
                  <c:v>2300</c:v>
                </c:pt>
                <c:pt idx="2075" formatCode="General">
                  <c:v>2300</c:v>
                </c:pt>
                <c:pt idx="2076" formatCode="General">
                  <c:v>2300</c:v>
                </c:pt>
                <c:pt idx="2077" formatCode="General">
                  <c:v>2300</c:v>
                </c:pt>
                <c:pt idx="2078" formatCode="General">
                  <c:v>2300</c:v>
                </c:pt>
                <c:pt idx="2079" formatCode="General">
                  <c:v>2300</c:v>
                </c:pt>
                <c:pt idx="2080" formatCode="General">
                  <c:v>2300</c:v>
                </c:pt>
                <c:pt idx="2081" formatCode="General">
                  <c:v>2300</c:v>
                </c:pt>
                <c:pt idx="2082" formatCode="General">
                  <c:v>2300</c:v>
                </c:pt>
                <c:pt idx="2083" formatCode="General">
                  <c:v>2300</c:v>
                </c:pt>
                <c:pt idx="2084" formatCode="General">
                  <c:v>2300</c:v>
                </c:pt>
                <c:pt idx="2085" formatCode="General">
                  <c:v>2300</c:v>
                </c:pt>
                <c:pt idx="2086" formatCode="General">
                  <c:v>2300</c:v>
                </c:pt>
                <c:pt idx="2087" formatCode="General">
                  <c:v>2300</c:v>
                </c:pt>
                <c:pt idx="2088" formatCode="General">
                  <c:v>2300</c:v>
                </c:pt>
                <c:pt idx="2089" formatCode="General">
                  <c:v>2300</c:v>
                </c:pt>
                <c:pt idx="2090" formatCode="General">
                  <c:v>2300</c:v>
                </c:pt>
                <c:pt idx="2091" formatCode="General">
                  <c:v>2300</c:v>
                </c:pt>
                <c:pt idx="2092" formatCode="General">
                  <c:v>2300</c:v>
                </c:pt>
                <c:pt idx="2093" formatCode="General">
                  <c:v>2300</c:v>
                </c:pt>
                <c:pt idx="2094" formatCode="General">
                  <c:v>2300</c:v>
                </c:pt>
                <c:pt idx="2095" formatCode="General">
                  <c:v>2300</c:v>
                </c:pt>
                <c:pt idx="2096" formatCode="General">
                  <c:v>2300</c:v>
                </c:pt>
                <c:pt idx="2097" formatCode="General">
                  <c:v>2300</c:v>
                </c:pt>
                <c:pt idx="2098" formatCode="General">
                  <c:v>2300</c:v>
                </c:pt>
                <c:pt idx="2099" formatCode="General">
                  <c:v>2300</c:v>
                </c:pt>
                <c:pt idx="2100" formatCode="General">
                  <c:v>2300</c:v>
                </c:pt>
                <c:pt idx="2101" formatCode="General">
                  <c:v>2300</c:v>
                </c:pt>
                <c:pt idx="2102" formatCode="General">
                  <c:v>2300</c:v>
                </c:pt>
                <c:pt idx="2103" formatCode="General">
                  <c:v>2300</c:v>
                </c:pt>
                <c:pt idx="2104" formatCode="General">
                  <c:v>2300</c:v>
                </c:pt>
                <c:pt idx="2105" formatCode="General">
                  <c:v>2300</c:v>
                </c:pt>
                <c:pt idx="2106" formatCode="General">
                  <c:v>2300</c:v>
                </c:pt>
                <c:pt idx="2107" formatCode="General">
                  <c:v>2300</c:v>
                </c:pt>
                <c:pt idx="2108" formatCode="General">
                  <c:v>2300</c:v>
                </c:pt>
                <c:pt idx="2109" formatCode="General">
                  <c:v>2300</c:v>
                </c:pt>
                <c:pt idx="2110" formatCode="General">
                  <c:v>2300</c:v>
                </c:pt>
                <c:pt idx="2111" formatCode="General">
                  <c:v>2300</c:v>
                </c:pt>
                <c:pt idx="2112" formatCode="General">
                  <c:v>2300</c:v>
                </c:pt>
                <c:pt idx="2113" formatCode="General">
                  <c:v>2300</c:v>
                </c:pt>
                <c:pt idx="2114" formatCode="General">
                  <c:v>2300</c:v>
                </c:pt>
                <c:pt idx="2115" formatCode="General">
                  <c:v>2300</c:v>
                </c:pt>
                <c:pt idx="2116" formatCode="General">
                  <c:v>2300</c:v>
                </c:pt>
                <c:pt idx="2117" formatCode="General">
                  <c:v>2300</c:v>
                </c:pt>
                <c:pt idx="2118" formatCode="General">
                  <c:v>2300</c:v>
                </c:pt>
                <c:pt idx="2119" formatCode="General">
                  <c:v>2300</c:v>
                </c:pt>
                <c:pt idx="2120" formatCode="General">
                  <c:v>2300</c:v>
                </c:pt>
                <c:pt idx="2121" formatCode="General">
                  <c:v>2300</c:v>
                </c:pt>
                <c:pt idx="2122" formatCode="General">
                  <c:v>2300</c:v>
                </c:pt>
                <c:pt idx="2123" formatCode="General">
                  <c:v>2300</c:v>
                </c:pt>
                <c:pt idx="2124" formatCode="General">
                  <c:v>2300</c:v>
                </c:pt>
                <c:pt idx="2125" formatCode="General">
                  <c:v>2300</c:v>
                </c:pt>
                <c:pt idx="2126" formatCode="General">
                  <c:v>2300</c:v>
                </c:pt>
                <c:pt idx="2127" formatCode="General">
                  <c:v>2300</c:v>
                </c:pt>
                <c:pt idx="2128" formatCode="General">
                  <c:v>2300</c:v>
                </c:pt>
                <c:pt idx="2129" formatCode="General">
                  <c:v>2300</c:v>
                </c:pt>
                <c:pt idx="2130" formatCode="General">
                  <c:v>2300</c:v>
                </c:pt>
                <c:pt idx="2131" formatCode="General">
                  <c:v>2300</c:v>
                </c:pt>
                <c:pt idx="2132" formatCode="General">
                  <c:v>2300</c:v>
                </c:pt>
                <c:pt idx="2133" formatCode="General">
                  <c:v>2300</c:v>
                </c:pt>
                <c:pt idx="2134" formatCode="General">
                  <c:v>2300</c:v>
                </c:pt>
                <c:pt idx="2135" formatCode="General">
                  <c:v>2300</c:v>
                </c:pt>
                <c:pt idx="2136" formatCode="General">
                  <c:v>2300</c:v>
                </c:pt>
                <c:pt idx="2137" formatCode="General">
                  <c:v>2300</c:v>
                </c:pt>
                <c:pt idx="2138" formatCode="General">
                  <c:v>2300</c:v>
                </c:pt>
                <c:pt idx="2139" formatCode="General">
                  <c:v>2300</c:v>
                </c:pt>
                <c:pt idx="2140" formatCode="General">
                  <c:v>2300</c:v>
                </c:pt>
                <c:pt idx="2141" formatCode="General">
                  <c:v>2300</c:v>
                </c:pt>
                <c:pt idx="2142" formatCode="General">
                  <c:v>2300</c:v>
                </c:pt>
                <c:pt idx="2143" formatCode="General">
                  <c:v>2300</c:v>
                </c:pt>
                <c:pt idx="2144" formatCode="General">
                  <c:v>2300</c:v>
                </c:pt>
                <c:pt idx="2145" formatCode="General">
                  <c:v>2300</c:v>
                </c:pt>
                <c:pt idx="2146" formatCode="General">
                  <c:v>2300</c:v>
                </c:pt>
                <c:pt idx="2147" formatCode="General">
                  <c:v>2300</c:v>
                </c:pt>
                <c:pt idx="2148" formatCode="General">
                  <c:v>2300</c:v>
                </c:pt>
                <c:pt idx="2149" formatCode="General">
                  <c:v>2300</c:v>
                </c:pt>
                <c:pt idx="2150" formatCode="General">
                  <c:v>2300</c:v>
                </c:pt>
                <c:pt idx="2151" formatCode="General">
                  <c:v>2300</c:v>
                </c:pt>
                <c:pt idx="2152" formatCode="General">
                  <c:v>2300</c:v>
                </c:pt>
                <c:pt idx="2153" formatCode="General">
                  <c:v>2300</c:v>
                </c:pt>
                <c:pt idx="2154" formatCode="General">
                  <c:v>2300</c:v>
                </c:pt>
                <c:pt idx="2155" formatCode="General">
                  <c:v>2300</c:v>
                </c:pt>
                <c:pt idx="2156" formatCode="General">
                  <c:v>2300</c:v>
                </c:pt>
                <c:pt idx="2157" formatCode="General">
                  <c:v>2300</c:v>
                </c:pt>
                <c:pt idx="2158" formatCode="General">
                  <c:v>2300</c:v>
                </c:pt>
                <c:pt idx="2159" formatCode="General">
                  <c:v>2300</c:v>
                </c:pt>
                <c:pt idx="2160" formatCode="General">
                  <c:v>2300</c:v>
                </c:pt>
                <c:pt idx="2161" formatCode="General">
                  <c:v>2300</c:v>
                </c:pt>
                <c:pt idx="2162" formatCode="General">
                  <c:v>2300</c:v>
                </c:pt>
                <c:pt idx="2163" formatCode="General">
                  <c:v>2300</c:v>
                </c:pt>
                <c:pt idx="2164" formatCode="General">
                  <c:v>2300</c:v>
                </c:pt>
                <c:pt idx="2165" formatCode="General">
                  <c:v>2300</c:v>
                </c:pt>
                <c:pt idx="2166" formatCode="General">
                  <c:v>2300</c:v>
                </c:pt>
                <c:pt idx="2167" formatCode="General">
                  <c:v>2300</c:v>
                </c:pt>
                <c:pt idx="2168" formatCode="General">
                  <c:v>2300</c:v>
                </c:pt>
                <c:pt idx="2169" formatCode="General">
                  <c:v>2300</c:v>
                </c:pt>
                <c:pt idx="2170" formatCode="General">
                  <c:v>2300</c:v>
                </c:pt>
                <c:pt idx="2171" formatCode="General">
                  <c:v>2300</c:v>
                </c:pt>
                <c:pt idx="2172" formatCode="General">
                  <c:v>2300</c:v>
                </c:pt>
                <c:pt idx="2173" formatCode="General">
                  <c:v>2300</c:v>
                </c:pt>
                <c:pt idx="2174" formatCode="General">
                  <c:v>2300</c:v>
                </c:pt>
                <c:pt idx="2175" formatCode="General">
                  <c:v>2300</c:v>
                </c:pt>
                <c:pt idx="2176" formatCode="General">
                  <c:v>2300</c:v>
                </c:pt>
                <c:pt idx="2177" formatCode="General">
                  <c:v>2300</c:v>
                </c:pt>
                <c:pt idx="2178" formatCode="General">
                  <c:v>2300</c:v>
                </c:pt>
                <c:pt idx="2179" formatCode="General">
                  <c:v>2300</c:v>
                </c:pt>
                <c:pt idx="2180" formatCode="General">
                  <c:v>2300</c:v>
                </c:pt>
                <c:pt idx="2181" formatCode="General">
                  <c:v>2300</c:v>
                </c:pt>
                <c:pt idx="2182" formatCode="General">
                  <c:v>2300</c:v>
                </c:pt>
                <c:pt idx="2183" formatCode="General">
                  <c:v>2300</c:v>
                </c:pt>
                <c:pt idx="2184" formatCode="General">
                  <c:v>2300</c:v>
                </c:pt>
                <c:pt idx="2185" formatCode="General">
                  <c:v>2300</c:v>
                </c:pt>
                <c:pt idx="2186" formatCode="General">
                  <c:v>2300</c:v>
                </c:pt>
                <c:pt idx="2187" formatCode="General">
                  <c:v>2300</c:v>
                </c:pt>
                <c:pt idx="2188" formatCode="General">
                  <c:v>2300</c:v>
                </c:pt>
                <c:pt idx="2189" formatCode="General">
                  <c:v>2300</c:v>
                </c:pt>
                <c:pt idx="2190" formatCode="General">
                  <c:v>2300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0E46-4F28-B774-C587E49A02CE}"/>
            </c:ext>
          </c:extLst>
        </c:ser>
        <c:ser>
          <c:idx val="23"/>
          <c:order val="23"/>
          <c:tx>
            <c:v>Population 2400</c:v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den'!$J$77412:$J$78738</c:f>
              <c:numCache>
                <c:formatCode>0.00E+00</c:formatCode>
                <c:ptCount val="1327"/>
                <c:pt idx="0">
                  <c:v>4.17E-4</c:v>
                </c:pt>
                <c:pt idx="1">
                  <c:v>4.17E-4</c:v>
                </c:pt>
                <c:pt idx="2">
                  <c:v>4.17E-4</c:v>
                </c:pt>
                <c:pt idx="3">
                  <c:v>4.17E-4</c:v>
                </c:pt>
                <c:pt idx="4">
                  <c:v>4.17E-4</c:v>
                </c:pt>
                <c:pt idx="5">
                  <c:v>4.17E-4</c:v>
                </c:pt>
                <c:pt idx="6">
                  <c:v>4.17E-4</c:v>
                </c:pt>
                <c:pt idx="7">
                  <c:v>4.17E-4</c:v>
                </c:pt>
                <c:pt idx="8">
                  <c:v>4.17E-4</c:v>
                </c:pt>
                <c:pt idx="9">
                  <c:v>4.17E-4</c:v>
                </c:pt>
                <c:pt idx="10">
                  <c:v>4.17E-4</c:v>
                </c:pt>
                <c:pt idx="11">
                  <c:v>4.17E-4</c:v>
                </c:pt>
                <c:pt idx="12">
                  <c:v>4.17E-4</c:v>
                </c:pt>
                <c:pt idx="13">
                  <c:v>4.17E-4</c:v>
                </c:pt>
                <c:pt idx="14">
                  <c:v>4.17E-4</c:v>
                </c:pt>
                <c:pt idx="15">
                  <c:v>4.17E-4</c:v>
                </c:pt>
                <c:pt idx="16">
                  <c:v>4.17E-4</c:v>
                </c:pt>
                <c:pt idx="17">
                  <c:v>4.17E-4</c:v>
                </c:pt>
                <c:pt idx="18">
                  <c:v>4.17E-4</c:v>
                </c:pt>
                <c:pt idx="19">
                  <c:v>4.17E-4</c:v>
                </c:pt>
                <c:pt idx="20">
                  <c:v>4.17E-4</c:v>
                </c:pt>
                <c:pt idx="21">
                  <c:v>4.17E-4</c:v>
                </c:pt>
                <c:pt idx="22">
                  <c:v>4.17E-4</c:v>
                </c:pt>
                <c:pt idx="23">
                  <c:v>4.17E-4</c:v>
                </c:pt>
                <c:pt idx="24">
                  <c:v>4.17E-4</c:v>
                </c:pt>
                <c:pt idx="25">
                  <c:v>4.17E-4</c:v>
                </c:pt>
                <c:pt idx="26">
                  <c:v>4.17E-4</c:v>
                </c:pt>
                <c:pt idx="27">
                  <c:v>4.17E-4</c:v>
                </c:pt>
                <c:pt idx="28">
                  <c:v>4.17E-4</c:v>
                </c:pt>
                <c:pt idx="29">
                  <c:v>4.17E-4</c:v>
                </c:pt>
                <c:pt idx="30">
                  <c:v>4.17E-4</c:v>
                </c:pt>
                <c:pt idx="31">
                  <c:v>4.17E-4</c:v>
                </c:pt>
                <c:pt idx="32">
                  <c:v>4.17E-4</c:v>
                </c:pt>
                <c:pt idx="33">
                  <c:v>4.17E-4</c:v>
                </c:pt>
                <c:pt idx="34">
                  <c:v>4.17E-4</c:v>
                </c:pt>
                <c:pt idx="35">
                  <c:v>4.17E-4</c:v>
                </c:pt>
                <c:pt idx="36">
                  <c:v>4.17E-4</c:v>
                </c:pt>
                <c:pt idx="37">
                  <c:v>4.17E-4</c:v>
                </c:pt>
                <c:pt idx="38">
                  <c:v>4.17E-4</c:v>
                </c:pt>
                <c:pt idx="39">
                  <c:v>4.17E-4</c:v>
                </c:pt>
                <c:pt idx="40">
                  <c:v>4.17E-4</c:v>
                </c:pt>
                <c:pt idx="41">
                  <c:v>4.17E-4</c:v>
                </c:pt>
                <c:pt idx="42">
                  <c:v>4.17E-4</c:v>
                </c:pt>
                <c:pt idx="43">
                  <c:v>4.17E-4</c:v>
                </c:pt>
                <c:pt idx="44">
                  <c:v>4.17E-4</c:v>
                </c:pt>
                <c:pt idx="45">
                  <c:v>4.17E-4</c:v>
                </c:pt>
                <c:pt idx="46">
                  <c:v>4.17E-4</c:v>
                </c:pt>
                <c:pt idx="47">
                  <c:v>4.17E-4</c:v>
                </c:pt>
                <c:pt idx="48">
                  <c:v>4.17E-4</c:v>
                </c:pt>
                <c:pt idx="49">
                  <c:v>4.17E-4</c:v>
                </c:pt>
                <c:pt idx="50">
                  <c:v>4.17E-4</c:v>
                </c:pt>
                <c:pt idx="51">
                  <c:v>4.17E-4</c:v>
                </c:pt>
                <c:pt idx="52">
                  <c:v>4.17E-4</c:v>
                </c:pt>
                <c:pt idx="53">
                  <c:v>4.17E-4</c:v>
                </c:pt>
                <c:pt idx="54">
                  <c:v>4.17E-4</c:v>
                </c:pt>
                <c:pt idx="55">
                  <c:v>4.17E-4</c:v>
                </c:pt>
                <c:pt idx="56">
                  <c:v>4.17E-4</c:v>
                </c:pt>
                <c:pt idx="57">
                  <c:v>4.17E-4</c:v>
                </c:pt>
                <c:pt idx="58">
                  <c:v>4.17E-4</c:v>
                </c:pt>
                <c:pt idx="59">
                  <c:v>4.17E-4</c:v>
                </c:pt>
                <c:pt idx="60">
                  <c:v>4.17E-4</c:v>
                </c:pt>
                <c:pt idx="61">
                  <c:v>4.17E-4</c:v>
                </c:pt>
                <c:pt idx="62">
                  <c:v>4.17E-4</c:v>
                </c:pt>
                <c:pt idx="63">
                  <c:v>4.17E-4</c:v>
                </c:pt>
                <c:pt idx="64">
                  <c:v>4.17E-4</c:v>
                </c:pt>
                <c:pt idx="65">
                  <c:v>4.17E-4</c:v>
                </c:pt>
                <c:pt idx="66">
                  <c:v>4.17E-4</c:v>
                </c:pt>
                <c:pt idx="67">
                  <c:v>4.17E-4</c:v>
                </c:pt>
                <c:pt idx="68">
                  <c:v>4.17E-4</c:v>
                </c:pt>
                <c:pt idx="69" formatCode="General">
                  <c:v>2.086811E-3</c:v>
                </c:pt>
                <c:pt idx="70" formatCode="General">
                  <c:v>2.086811E-3</c:v>
                </c:pt>
                <c:pt idx="71" formatCode="General">
                  <c:v>2.086811E-3</c:v>
                </c:pt>
                <c:pt idx="72" formatCode="General">
                  <c:v>2.086811E-3</c:v>
                </c:pt>
                <c:pt idx="73" formatCode="General">
                  <c:v>2.086811E-3</c:v>
                </c:pt>
                <c:pt idx="74" formatCode="General">
                  <c:v>2.086811E-3</c:v>
                </c:pt>
                <c:pt idx="75" formatCode="General">
                  <c:v>2.086811E-3</c:v>
                </c:pt>
                <c:pt idx="76" formatCode="General">
                  <c:v>2.086811E-3</c:v>
                </c:pt>
                <c:pt idx="77" formatCode="General">
                  <c:v>2.086811E-3</c:v>
                </c:pt>
                <c:pt idx="78" formatCode="General">
                  <c:v>2.086811E-3</c:v>
                </c:pt>
                <c:pt idx="79" formatCode="General">
                  <c:v>2.0903010000000001E-3</c:v>
                </c:pt>
                <c:pt idx="80" formatCode="General">
                  <c:v>2.0903010000000001E-3</c:v>
                </c:pt>
                <c:pt idx="81" formatCode="General">
                  <c:v>2.0903010000000001E-3</c:v>
                </c:pt>
                <c:pt idx="82" formatCode="General">
                  <c:v>2.0903010000000001E-3</c:v>
                </c:pt>
                <c:pt idx="83" formatCode="General">
                  <c:v>2.0903010000000001E-3</c:v>
                </c:pt>
                <c:pt idx="84" formatCode="General">
                  <c:v>2.0903010000000001E-3</c:v>
                </c:pt>
                <c:pt idx="85" formatCode="General">
                  <c:v>2.0920499999999998E-3</c:v>
                </c:pt>
                <c:pt idx="86" formatCode="General">
                  <c:v>2.0920499999999998E-3</c:v>
                </c:pt>
                <c:pt idx="87" formatCode="General">
                  <c:v>2.0920499999999998E-3</c:v>
                </c:pt>
                <c:pt idx="88" formatCode="General">
                  <c:v>2.0920499999999998E-3</c:v>
                </c:pt>
                <c:pt idx="89" formatCode="General">
                  <c:v>2.0920499999999998E-3</c:v>
                </c:pt>
                <c:pt idx="90" formatCode="General">
                  <c:v>2.0920499999999998E-3</c:v>
                </c:pt>
                <c:pt idx="91" formatCode="General">
                  <c:v>2.0920499999999998E-3</c:v>
                </c:pt>
                <c:pt idx="92" formatCode="General">
                  <c:v>2.0920499999999998E-3</c:v>
                </c:pt>
                <c:pt idx="93" formatCode="General">
                  <c:v>2.0920499999999998E-3</c:v>
                </c:pt>
                <c:pt idx="94" formatCode="General">
                  <c:v>2.0920499999999998E-3</c:v>
                </c:pt>
                <c:pt idx="95" formatCode="General">
                  <c:v>2.0920499999999998E-3</c:v>
                </c:pt>
                <c:pt idx="96" formatCode="General">
                  <c:v>2.0920499999999998E-3</c:v>
                </c:pt>
                <c:pt idx="97" formatCode="General">
                  <c:v>2.0920499999999998E-3</c:v>
                </c:pt>
                <c:pt idx="98" formatCode="General">
                  <c:v>2.0920499999999998E-3</c:v>
                </c:pt>
                <c:pt idx="99" formatCode="General">
                  <c:v>2.0929260000000002E-3</c:v>
                </c:pt>
                <c:pt idx="100" formatCode="General">
                  <c:v>3.7672669999999999E-3</c:v>
                </c:pt>
                <c:pt idx="101" formatCode="General">
                  <c:v>3.7720029999999999E-3</c:v>
                </c:pt>
                <c:pt idx="102" formatCode="General">
                  <c:v>3.7720029999999999E-3</c:v>
                </c:pt>
                <c:pt idx="103" formatCode="General">
                  <c:v>3.7720029999999999E-3</c:v>
                </c:pt>
                <c:pt idx="104" formatCode="General">
                  <c:v>3.7720029999999999E-3</c:v>
                </c:pt>
                <c:pt idx="105" formatCode="General">
                  <c:v>3.7720029999999999E-3</c:v>
                </c:pt>
                <c:pt idx="106" formatCode="General">
                  <c:v>4.6102260000000003E-3</c:v>
                </c:pt>
                <c:pt idx="107" formatCode="General">
                  <c:v>4.6102260000000003E-3</c:v>
                </c:pt>
                <c:pt idx="108" formatCode="General">
                  <c:v>4.6102260000000003E-3</c:v>
                </c:pt>
                <c:pt idx="109" formatCode="General">
                  <c:v>4.6160300000000001E-3</c:v>
                </c:pt>
                <c:pt idx="110" formatCode="General">
                  <c:v>4.6160300000000001E-3</c:v>
                </c:pt>
                <c:pt idx="111" formatCode="General">
                  <c:v>4.6160300000000001E-3</c:v>
                </c:pt>
                <c:pt idx="112" formatCode="General">
                  <c:v>4.6199079999999998E-3</c:v>
                </c:pt>
                <c:pt idx="113" formatCode="General">
                  <c:v>4.6199079999999998E-3</c:v>
                </c:pt>
                <c:pt idx="114" formatCode="General">
                  <c:v>4.6199079999999998E-3</c:v>
                </c:pt>
                <c:pt idx="115" formatCode="General">
                  <c:v>4.6199079999999998E-3</c:v>
                </c:pt>
                <c:pt idx="116" formatCode="General">
                  <c:v>4.6237919999999998E-3</c:v>
                </c:pt>
                <c:pt idx="117" formatCode="General">
                  <c:v>4.6257360000000001E-3</c:v>
                </c:pt>
                <c:pt idx="118" formatCode="General">
                  <c:v>4.6257360000000001E-3</c:v>
                </c:pt>
                <c:pt idx="119" formatCode="General">
                  <c:v>4.6257360000000001E-3</c:v>
                </c:pt>
                <c:pt idx="120" formatCode="General">
                  <c:v>5.0462570000000002E-3</c:v>
                </c:pt>
                <c:pt idx="121" formatCode="General">
                  <c:v>5.0483799999999999E-3</c:v>
                </c:pt>
                <c:pt idx="122" formatCode="General">
                  <c:v>6.3104750000000003E-3</c:v>
                </c:pt>
                <c:pt idx="123" formatCode="General">
                  <c:v>6.3211129999999997E-3</c:v>
                </c:pt>
                <c:pt idx="124" formatCode="General">
                  <c:v>6.3211129999999997E-3</c:v>
                </c:pt>
                <c:pt idx="125" formatCode="General">
                  <c:v>6.3211129999999997E-3</c:v>
                </c:pt>
                <c:pt idx="126" formatCode="General">
                  <c:v>6.323777E-3</c:v>
                </c:pt>
                <c:pt idx="127" formatCode="General">
                  <c:v>6.323777E-3</c:v>
                </c:pt>
                <c:pt idx="128" formatCode="General">
                  <c:v>6.323777E-3</c:v>
                </c:pt>
                <c:pt idx="129" formatCode="General">
                  <c:v>6.323777E-3</c:v>
                </c:pt>
                <c:pt idx="130" formatCode="General">
                  <c:v>7.5917329999999998E-3</c:v>
                </c:pt>
                <c:pt idx="131" formatCode="General">
                  <c:v>7.5917329999999998E-3</c:v>
                </c:pt>
                <c:pt idx="132" formatCode="General">
                  <c:v>7.5917329999999998E-3</c:v>
                </c:pt>
                <c:pt idx="133" formatCode="General">
                  <c:v>8.4352590000000005E-3</c:v>
                </c:pt>
                <c:pt idx="134" formatCode="General">
                  <c:v>8.4352590000000005E-3</c:v>
                </c:pt>
                <c:pt idx="135" formatCode="General">
                  <c:v>8.4459459999999993E-3</c:v>
                </c:pt>
                <c:pt idx="136" formatCode="General">
                  <c:v>8.4459459999999993E-3</c:v>
                </c:pt>
                <c:pt idx="137" formatCode="General">
                  <c:v>9.2944659999999995E-3</c:v>
                </c:pt>
                <c:pt idx="138" formatCode="General">
                  <c:v>9.7169409999999998E-3</c:v>
                </c:pt>
                <c:pt idx="139" formatCode="General">
                  <c:v>9.7169409999999998E-3</c:v>
                </c:pt>
                <c:pt idx="140" formatCode="General">
                  <c:v>9.7169409999999998E-3</c:v>
                </c:pt>
                <c:pt idx="141" formatCode="General">
                  <c:v>9.7210479999999995E-3</c:v>
                </c:pt>
                <c:pt idx="142" formatCode="General">
                  <c:v>1.0143701999999999E-2</c:v>
                </c:pt>
                <c:pt idx="143" formatCode="General">
                  <c:v>1.0152283999999999E-2</c:v>
                </c:pt>
                <c:pt idx="144" formatCode="General">
                  <c:v>1.1844332000000001E-2</c:v>
                </c:pt>
                <c:pt idx="145" formatCode="General">
                  <c:v>1.1849344E-2</c:v>
                </c:pt>
                <c:pt idx="146" formatCode="General">
                  <c:v>1.1849344E-2</c:v>
                </c:pt>
                <c:pt idx="147" formatCode="General">
                  <c:v>1.2272534999999999E-2</c:v>
                </c:pt>
                <c:pt idx="148" formatCode="General">
                  <c:v>1.2272534999999999E-2</c:v>
                </c:pt>
                <c:pt idx="149" formatCode="General">
                  <c:v>1.2282931E-2</c:v>
                </c:pt>
                <c:pt idx="150" formatCode="General">
                  <c:v>1.2282931E-2</c:v>
                </c:pt>
                <c:pt idx="151" formatCode="General">
                  <c:v>1.2706479999999999E-2</c:v>
                </c:pt>
                <c:pt idx="152" formatCode="General">
                  <c:v>1.2706479999999999E-2</c:v>
                </c:pt>
                <c:pt idx="153" formatCode="General">
                  <c:v>1.2706479999999999E-2</c:v>
                </c:pt>
                <c:pt idx="154" formatCode="General">
                  <c:v>1.2711864E-2</c:v>
                </c:pt>
                <c:pt idx="155" formatCode="General">
                  <c:v>1.2717253E-2</c:v>
                </c:pt>
                <c:pt idx="156" formatCode="General">
                  <c:v>1.3988977999999999E-2</c:v>
                </c:pt>
                <c:pt idx="157" formatCode="General">
                  <c:v>1.3994911000000001E-2</c:v>
                </c:pt>
                <c:pt idx="158" formatCode="General">
                  <c:v>1.4418999E-2</c:v>
                </c:pt>
                <c:pt idx="159" formatCode="General">
                  <c:v>1.4431239E-2</c:v>
                </c:pt>
                <c:pt idx="160" formatCode="General">
                  <c:v>1.4431239E-2</c:v>
                </c:pt>
                <c:pt idx="161" formatCode="General">
                  <c:v>1.4431239E-2</c:v>
                </c:pt>
                <c:pt idx="162" formatCode="General">
                  <c:v>1.4861996000000001E-2</c:v>
                </c:pt>
                <c:pt idx="163" formatCode="General">
                  <c:v>1.4868309E-2</c:v>
                </c:pt>
                <c:pt idx="164" formatCode="General">
                  <c:v>1.5717927E-2</c:v>
                </c:pt>
                <c:pt idx="165" formatCode="General">
                  <c:v>1.5731293E-2</c:v>
                </c:pt>
                <c:pt idx="166" formatCode="General">
                  <c:v>1.6156462999999999E-2</c:v>
                </c:pt>
                <c:pt idx="167" formatCode="General">
                  <c:v>1.6163335000000001E-2</c:v>
                </c:pt>
                <c:pt idx="168" formatCode="General">
                  <c:v>1.6177097000000001E-2</c:v>
                </c:pt>
                <c:pt idx="169" formatCode="General">
                  <c:v>1.6190882E-2</c:v>
                </c:pt>
                <c:pt idx="170" formatCode="General">
                  <c:v>1.7050297999999998E-2</c:v>
                </c:pt>
                <c:pt idx="171" formatCode="General">
                  <c:v>1.7072130000000001E-2</c:v>
                </c:pt>
                <c:pt idx="172" formatCode="General">
                  <c:v>1.7094017E-2</c:v>
                </c:pt>
                <c:pt idx="173" formatCode="General">
                  <c:v>1.7094017E-2</c:v>
                </c:pt>
                <c:pt idx="174" formatCode="General">
                  <c:v>1.7094017E-2</c:v>
                </c:pt>
                <c:pt idx="175" formatCode="General">
                  <c:v>1.7521367999999999E-2</c:v>
                </c:pt>
                <c:pt idx="176" formatCode="General">
                  <c:v>1.7971759E-2</c:v>
                </c:pt>
                <c:pt idx="177" formatCode="General">
                  <c:v>1.8010292000000001E-2</c:v>
                </c:pt>
                <c:pt idx="178" formatCode="General">
                  <c:v>1.8439107999999999E-2</c:v>
                </c:pt>
                <c:pt idx="179" formatCode="General">
                  <c:v>1.8439107999999999E-2</c:v>
                </c:pt>
                <c:pt idx="180" formatCode="General">
                  <c:v>1.9296740999999999E-2</c:v>
                </c:pt>
                <c:pt idx="181" formatCode="General">
                  <c:v>1.9321596999999999E-2</c:v>
                </c:pt>
                <c:pt idx="182" formatCode="General">
                  <c:v>1.9338204000000001E-2</c:v>
                </c:pt>
                <c:pt idx="183" formatCode="General">
                  <c:v>1.9784946000000001E-2</c:v>
                </c:pt>
                <c:pt idx="184" formatCode="General">
                  <c:v>2.0232457999999998E-2</c:v>
                </c:pt>
                <c:pt idx="185" formatCode="General">
                  <c:v>2.0258621000000001E-2</c:v>
                </c:pt>
                <c:pt idx="186" formatCode="General">
                  <c:v>2.1138912999999999E-2</c:v>
                </c:pt>
                <c:pt idx="187" formatCode="General">
                  <c:v>2.1175454E-2</c:v>
                </c:pt>
                <c:pt idx="188" formatCode="General">
                  <c:v>2.1635656E-2</c:v>
                </c:pt>
                <c:pt idx="189" formatCode="General">
                  <c:v>2.2501081999999999E-2</c:v>
                </c:pt>
                <c:pt idx="190" formatCode="General">
                  <c:v>2.3386747999999999E-2</c:v>
                </c:pt>
                <c:pt idx="191" formatCode="General">
                  <c:v>2.3830156000000002E-2</c:v>
                </c:pt>
                <c:pt idx="192" formatCode="General">
                  <c:v>2.5173610999999999E-2</c:v>
                </c:pt>
                <c:pt idx="193" formatCode="General">
                  <c:v>2.6475694000000001E-2</c:v>
                </c:pt>
                <c:pt idx="194" formatCode="General">
                  <c:v>2.6498697000000002E-2</c:v>
                </c:pt>
                <c:pt idx="195" formatCode="General">
                  <c:v>2.6521738999999999E-2</c:v>
                </c:pt>
                <c:pt idx="196" formatCode="General">
                  <c:v>2.6521738999999999E-2</c:v>
                </c:pt>
                <c:pt idx="197" formatCode="General">
                  <c:v>2.7826086999999999E-2</c:v>
                </c:pt>
                <c:pt idx="198" formatCode="General">
                  <c:v>3.0039182000000001E-2</c:v>
                </c:pt>
                <c:pt idx="199" formatCode="General">
                  <c:v>3.0052265000000002E-2</c:v>
                </c:pt>
                <c:pt idx="200" formatCode="General">
                  <c:v>3.0065359E-2</c:v>
                </c:pt>
                <c:pt idx="201" formatCode="General">
                  <c:v>3.0131003999999999E-2</c:v>
                </c:pt>
                <c:pt idx="202" formatCode="General">
                  <c:v>3.1468531000000001E-2</c:v>
                </c:pt>
                <c:pt idx="203" formatCode="General">
                  <c:v>3.2342656999999997E-2</c:v>
                </c:pt>
                <c:pt idx="204" formatCode="General">
                  <c:v>3.3260393999999999E-2</c:v>
                </c:pt>
                <c:pt idx="205" formatCode="General">
                  <c:v>3.4135667000000001E-2</c:v>
                </c:pt>
                <c:pt idx="206" formatCode="General">
                  <c:v>3.5448578000000001E-2</c:v>
                </c:pt>
                <c:pt idx="207" formatCode="General">
                  <c:v>3.6339755000000001E-2</c:v>
                </c:pt>
                <c:pt idx="208" formatCode="General">
                  <c:v>3.8107753000000001E-2</c:v>
                </c:pt>
                <c:pt idx="209" formatCode="General">
                  <c:v>3.9456379E-2</c:v>
                </c:pt>
                <c:pt idx="210" formatCode="General">
                  <c:v>3.9456379E-2</c:v>
                </c:pt>
                <c:pt idx="211" formatCode="General">
                  <c:v>4.0368583E-2</c:v>
                </c:pt>
                <c:pt idx="212" formatCode="General">
                  <c:v>4.0915090000000001E-2</c:v>
                </c:pt>
                <c:pt idx="213" formatCode="General">
                  <c:v>4.2750110000000001E-2</c:v>
                </c:pt>
                <c:pt idx="214" formatCode="General">
                  <c:v>4.2806707999999999E-2</c:v>
                </c:pt>
                <c:pt idx="215" formatCode="General">
                  <c:v>4.3689319999999997E-2</c:v>
                </c:pt>
                <c:pt idx="216" formatCode="General">
                  <c:v>4.4611307000000003E-2</c:v>
                </c:pt>
                <c:pt idx="217" formatCode="General">
                  <c:v>4.4611307000000003E-2</c:v>
                </c:pt>
                <c:pt idx="218" formatCode="General">
                  <c:v>4.4690265E-2</c:v>
                </c:pt>
                <c:pt idx="219" formatCode="General">
                  <c:v>4.6058459000000003E-2</c:v>
                </c:pt>
                <c:pt idx="220" formatCode="General">
                  <c:v>4.6501329000000001E-2</c:v>
                </c:pt>
                <c:pt idx="221" formatCode="General">
                  <c:v>4.6964998000000001E-2</c:v>
                </c:pt>
                <c:pt idx="222" formatCode="General">
                  <c:v>4.9180328000000002E-2</c:v>
                </c:pt>
                <c:pt idx="223" formatCode="General">
                  <c:v>5.0199911E-2</c:v>
                </c:pt>
                <c:pt idx="224" formatCode="General">
                  <c:v>5.0222221999999997E-2</c:v>
                </c:pt>
                <c:pt idx="225" formatCode="General">
                  <c:v>5.1578479000000003E-2</c:v>
                </c:pt>
                <c:pt idx="226" formatCode="General">
                  <c:v>5.1601423E-2</c:v>
                </c:pt>
                <c:pt idx="227" formatCode="General">
                  <c:v>5.1647373000000003E-2</c:v>
                </c:pt>
                <c:pt idx="228" formatCode="General">
                  <c:v>5.2092608999999998E-2</c:v>
                </c:pt>
                <c:pt idx="229" formatCode="General">
                  <c:v>5.2655065000000001E-2</c:v>
                </c:pt>
                <c:pt idx="230" formatCode="General">
                  <c:v>5.3595354999999997E-2</c:v>
                </c:pt>
                <c:pt idx="231" formatCode="General">
                  <c:v>5.3715309000000003E-2</c:v>
                </c:pt>
                <c:pt idx="232" formatCode="General">
                  <c:v>5.4683997999999998E-2</c:v>
                </c:pt>
                <c:pt idx="233" formatCode="General">
                  <c:v>5.7450627999999997E-2</c:v>
                </c:pt>
                <c:pt idx="234" formatCode="General">
                  <c:v>5.9325843000000003E-2</c:v>
                </c:pt>
                <c:pt idx="235" formatCode="General">
                  <c:v>6.0756075999999999E-2</c:v>
                </c:pt>
                <c:pt idx="236" formatCode="General">
                  <c:v>6.0783430999999999E-2</c:v>
                </c:pt>
                <c:pt idx="237" formatCode="General">
                  <c:v>6.1823105000000003E-2</c:v>
                </c:pt>
                <c:pt idx="238" formatCode="General">
                  <c:v>6.1906914E-2</c:v>
                </c:pt>
                <c:pt idx="239" formatCode="General">
                  <c:v>6.3800905000000005E-2</c:v>
                </c:pt>
                <c:pt idx="240" formatCode="General">
                  <c:v>6.4705882000000006E-2</c:v>
                </c:pt>
                <c:pt idx="241" formatCode="General">
                  <c:v>6.4793838000000006E-2</c:v>
                </c:pt>
                <c:pt idx="242" formatCode="General">
                  <c:v>6.5335752999999996E-2</c:v>
                </c:pt>
                <c:pt idx="243" formatCode="General">
                  <c:v>6.5514104000000004E-2</c:v>
                </c:pt>
                <c:pt idx="244" formatCode="General">
                  <c:v>6.8306011E-2</c:v>
                </c:pt>
                <c:pt idx="245" formatCode="General">
                  <c:v>6.8855448999999999E-2</c:v>
                </c:pt>
                <c:pt idx="246" formatCode="General">
                  <c:v>6.9438100000000003E-2</c:v>
                </c:pt>
                <c:pt idx="247" formatCode="General">
                  <c:v>6.9894928999999995E-2</c:v>
                </c:pt>
                <c:pt idx="248" formatCode="General">
                  <c:v>7.0873342000000006E-2</c:v>
                </c:pt>
                <c:pt idx="249" formatCode="General">
                  <c:v>7.0970696E-2</c:v>
                </c:pt>
                <c:pt idx="250" formatCode="General">
                  <c:v>7.3293632999999997E-2</c:v>
                </c:pt>
                <c:pt idx="251" formatCode="General">
                  <c:v>7.4277854000000004E-2</c:v>
                </c:pt>
                <c:pt idx="252" formatCode="General">
                  <c:v>7.6605505000000004E-2</c:v>
                </c:pt>
                <c:pt idx="253" formatCode="General">
                  <c:v>7.8125E-2</c:v>
                </c:pt>
                <c:pt idx="254" formatCode="General">
                  <c:v>7.9613437999999995E-2</c:v>
                </c:pt>
                <c:pt idx="255" formatCode="General">
                  <c:v>8.1031307999999996E-2</c:v>
                </c:pt>
                <c:pt idx="256" formatCode="General">
                  <c:v>8.2488479000000003E-2</c:v>
                </c:pt>
                <c:pt idx="257" formatCode="General">
                  <c:v>8.3064144000000006E-2</c:v>
                </c:pt>
                <c:pt idx="258" formatCode="General">
                  <c:v>8.5568917999999994E-2</c:v>
                </c:pt>
                <c:pt idx="259" formatCode="General">
                  <c:v>8.6996761000000006E-2</c:v>
                </c:pt>
                <c:pt idx="260" formatCode="General">
                  <c:v>8.8631089999999996E-2</c:v>
                </c:pt>
                <c:pt idx="261" formatCode="General">
                  <c:v>8.8672238E-2</c:v>
                </c:pt>
                <c:pt idx="262" formatCode="General">
                  <c:v>9.0316573999999997E-2</c:v>
                </c:pt>
                <c:pt idx="263" formatCode="General">
                  <c:v>9.1927204999999998E-2</c:v>
                </c:pt>
                <c:pt idx="264" formatCode="General">
                  <c:v>9.4948550000000007E-2</c:v>
                </c:pt>
                <c:pt idx="265" formatCode="General">
                  <c:v>9.6018734999999994E-2</c:v>
                </c:pt>
                <c:pt idx="266" formatCode="General">
                  <c:v>9.7744361000000002E-2</c:v>
                </c:pt>
                <c:pt idx="267" formatCode="General">
                  <c:v>9.9811676000000002E-2</c:v>
                </c:pt>
                <c:pt idx="268" formatCode="General">
                  <c:v>0.100426338</c:v>
                </c:pt>
                <c:pt idx="269" formatCode="General">
                  <c:v>0.101711027</c:v>
                </c:pt>
                <c:pt idx="270" formatCode="General">
                  <c:v>0.103235014</c:v>
                </c:pt>
                <c:pt idx="271" formatCode="General">
                  <c:v>0.10385898</c:v>
                </c:pt>
                <c:pt idx="272" formatCode="General">
                  <c:v>0.105062082</c:v>
                </c:pt>
                <c:pt idx="273" formatCode="General">
                  <c:v>0.10564053499999999</c:v>
                </c:pt>
                <c:pt idx="274" formatCode="General">
                  <c:v>0.107655502</c:v>
                </c:pt>
                <c:pt idx="275" formatCode="General">
                  <c:v>0.109247724</c:v>
                </c:pt>
                <c:pt idx="276" formatCode="General">
                  <c:v>0.109779482</c:v>
                </c:pt>
                <c:pt idx="277" formatCode="General">
                  <c:v>0.111004325</c:v>
                </c:pt>
                <c:pt idx="278" formatCode="General">
                  <c:v>0.1125</c:v>
                </c:pt>
                <c:pt idx="279" formatCode="General">
                  <c:v>0.115125241</c:v>
                </c:pt>
                <c:pt idx="280" formatCode="General">
                  <c:v>0.11577424</c:v>
                </c:pt>
                <c:pt idx="281" formatCode="General">
                  <c:v>0.119186047</c:v>
                </c:pt>
                <c:pt idx="282" formatCode="General">
                  <c:v>0.119786615</c:v>
                </c:pt>
                <c:pt idx="283" formatCode="General">
                  <c:v>0.12275594400000001</c:v>
                </c:pt>
                <c:pt idx="284" formatCode="General">
                  <c:v>0.125669752</c:v>
                </c:pt>
                <c:pt idx="285" formatCode="General">
                  <c:v>0.1285435</c:v>
                </c:pt>
                <c:pt idx="286" formatCode="General">
                  <c:v>0.13013698600000001</c:v>
                </c:pt>
                <c:pt idx="287" formatCode="General">
                  <c:v>0.13369245799999999</c:v>
                </c:pt>
                <c:pt idx="288" formatCode="General">
                  <c:v>0.13578431399999999</c:v>
                </c:pt>
                <c:pt idx="289" formatCode="General">
                  <c:v>0.14236622500000001</c:v>
                </c:pt>
                <c:pt idx="290" formatCode="General">
                  <c:v>0.14594594599999999</c:v>
                </c:pt>
                <c:pt idx="291" formatCode="General">
                  <c:v>0.14736323300000001</c:v>
                </c:pt>
                <c:pt idx="292" formatCode="General">
                  <c:v>0.148841794</c:v>
                </c:pt>
                <c:pt idx="293" formatCode="General">
                  <c:v>0.151530109</c:v>
                </c:pt>
                <c:pt idx="294" formatCode="General">
                  <c:v>0.15281899099999999</c:v>
                </c:pt>
                <c:pt idx="295" formatCode="General">
                  <c:v>0.154036652</c:v>
                </c:pt>
                <c:pt idx="296" formatCode="General">
                  <c:v>0.15590863999999999</c:v>
                </c:pt>
                <c:pt idx="297" formatCode="General">
                  <c:v>0.156560636</c:v>
                </c:pt>
                <c:pt idx="298" formatCode="General">
                  <c:v>0.159441953</c:v>
                </c:pt>
                <c:pt idx="299" formatCode="General">
                  <c:v>0.160259611</c:v>
                </c:pt>
                <c:pt idx="300" formatCode="General">
                  <c:v>0.16266266300000001</c:v>
                </c:pt>
                <c:pt idx="301" formatCode="General">
                  <c:v>0.16474133599999999</c:v>
                </c:pt>
                <c:pt idx="302" formatCode="General">
                  <c:v>0.16977329999999999</c:v>
                </c:pt>
                <c:pt idx="303" formatCode="General">
                  <c:v>0.17112569399999999</c:v>
                </c:pt>
                <c:pt idx="304" formatCode="General">
                  <c:v>0.171717172</c:v>
                </c:pt>
                <c:pt idx="305" formatCode="General">
                  <c:v>0.17611336</c:v>
                </c:pt>
                <c:pt idx="306" formatCode="General">
                  <c:v>0.18029456599999999</c:v>
                </c:pt>
                <c:pt idx="307" formatCode="General">
                  <c:v>0.181679389</c:v>
                </c:pt>
                <c:pt idx="308" formatCode="General">
                  <c:v>0.182790224</c:v>
                </c:pt>
                <c:pt idx="309" formatCode="General">
                  <c:v>0.18390219099999999</c:v>
                </c:pt>
                <c:pt idx="310" formatCode="General">
                  <c:v>0.18609407</c:v>
                </c:pt>
                <c:pt idx="311" formatCode="General">
                  <c:v>0.18807810899999999</c:v>
                </c:pt>
                <c:pt idx="312" formatCode="General">
                  <c:v>0.19175257700000001</c:v>
                </c:pt>
                <c:pt idx="313" formatCode="General">
                  <c:v>0.19244697399999999</c:v>
                </c:pt>
                <c:pt idx="314" formatCode="General">
                  <c:v>0.194401244</c:v>
                </c:pt>
                <c:pt idx="315" formatCode="General">
                  <c:v>0.196678775</c:v>
                </c:pt>
                <c:pt idx="316" formatCode="General">
                  <c:v>0.19864794599999999</c:v>
                </c:pt>
                <c:pt idx="317" formatCode="General">
                  <c:v>0.20166753500000001</c:v>
                </c:pt>
                <c:pt idx="318" formatCode="General">
                  <c:v>0.203345531</c:v>
                </c:pt>
                <c:pt idx="319" formatCode="General">
                  <c:v>0.206390781</c:v>
                </c:pt>
                <c:pt idx="320" formatCode="General">
                  <c:v>0.209143458</c:v>
                </c:pt>
                <c:pt idx="321" formatCode="General">
                  <c:v>0.21244069600000001</c:v>
                </c:pt>
                <c:pt idx="322" formatCode="General">
                  <c:v>0.216701903</c:v>
                </c:pt>
                <c:pt idx="323" formatCode="General">
                  <c:v>0.220806794</c:v>
                </c:pt>
                <c:pt idx="324" formatCode="General">
                  <c:v>0.223166844</c:v>
                </c:pt>
                <c:pt idx="325" formatCode="General">
                  <c:v>0.224294086</c:v>
                </c:pt>
                <c:pt idx="326" formatCode="General">
                  <c:v>0.22690870299999999</c:v>
                </c:pt>
                <c:pt idx="327" formatCode="General">
                  <c:v>0.23089257099999999</c:v>
                </c:pt>
                <c:pt idx="328" formatCode="General">
                  <c:v>0.23365487700000001</c:v>
                </c:pt>
                <c:pt idx="329" formatCode="General">
                  <c:v>0.234946237</c:v>
                </c:pt>
                <c:pt idx="330" formatCode="General">
                  <c:v>0.235864297</c:v>
                </c:pt>
                <c:pt idx="331" formatCode="General">
                  <c:v>0.24093123999999999</c:v>
                </c:pt>
                <c:pt idx="332" formatCode="General">
                  <c:v>0.24647887299999999</c:v>
                </c:pt>
                <c:pt idx="333" formatCode="General">
                  <c:v>0.25027144400000001</c:v>
                </c:pt>
                <c:pt idx="334" formatCode="General">
                  <c:v>0.25573770499999998</c:v>
                </c:pt>
                <c:pt idx="335" formatCode="General">
                  <c:v>0.25891387799999999</c:v>
                </c:pt>
                <c:pt idx="336" formatCode="General">
                  <c:v>0.26029654000000002</c:v>
                </c:pt>
                <c:pt idx="337" formatCode="General">
                  <c:v>0.26336088200000002</c:v>
                </c:pt>
                <c:pt idx="338" formatCode="General">
                  <c:v>0.26585769399999998</c:v>
                </c:pt>
                <c:pt idx="339" formatCode="General">
                  <c:v>0.26961326000000002</c:v>
                </c:pt>
                <c:pt idx="340" formatCode="General">
                  <c:v>0.27212389399999998</c:v>
                </c:pt>
                <c:pt idx="341" formatCode="General">
                  <c:v>0.27620632299999998</c:v>
                </c:pt>
                <c:pt idx="342" formatCode="General">
                  <c:v>0.27984453100000001</c:v>
                </c:pt>
                <c:pt idx="343" formatCode="General">
                  <c:v>0.284040179</c:v>
                </c:pt>
                <c:pt idx="344" formatCode="General">
                  <c:v>0.290449438</c:v>
                </c:pt>
                <c:pt idx="345" formatCode="General">
                  <c:v>0.29239436600000002</c:v>
                </c:pt>
                <c:pt idx="346" formatCode="General">
                  <c:v>0.29587803499999998</c:v>
                </c:pt>
                <c:pt idx="347" formatCode="General">
                  <c:v>0.29915014200000001</c:v>
                </c:pt>
                <c:pt idx="348" formatCode="General">
                  <c:v>0.30113636399999999</c:v>
                </c:pt>
                <c:pt idx="349" formatCode="General">
                  <c:v>0.30484330500000001</c:v>
                </c:pt>
                <c:pt idx="350" formatCode="General">
                  <c:v>0.308966305</c:v>
                </c:pt>
                <c:pt idx="351" formatCode="General">
                  <c:v>0.31210556499999997</c:v>
                </c:pt>
                <c:pt idx="352" formatCode="General">
                  <c:v>0.318573893</c:v>
                </c:pt>
                <c:pt idx="353" formatCode="General">
                  <c:v>0.32025389500000001</c:v>
                </c:pt>
                <c:pt idx="354" formatCode="General">
                  <c:v>0.32330827099999998</c:v>
                </c:pt>
                <c:pt idx="355" formatCode="General">
                  <c:v>0.33139872300000001</c:v>
                </c:pt>
                <c:pt idx="356" formatCode="General">
                  <c:v>0.33682983700000002</c:v>
                </c:pt>
                <c:pt idx="357" formatCode="General">
                  <c:v>0.33858727399999999</c:v>
                </c:pt>
                <c:pt idx="358" formatCode="General">
                  <c:v>0.34228972000000002</c:v>
                </c:pt>
                <c:pt idx="359" formatCode="General">
                  <c:v>0.34406085400000003</c:v>
                </c:pt>
                <c:pt idx="360" formatCode="General">
                  <c:v>0.34764705899999998</c:v>
                </c:pt>
                <c:pt idx="361" formatCode="General">
                  <c:v>0.349646226</c:v>
                </c:pt>
                <c:pt idx="362" formatCode="General">
                  <c:v>0.353636901</c:v>
                </c:pt>
                <c:pt idx="363" formatCode="General">
                  <c:v>0.355450237</c:v>
                </c:pt>
                <c:pt idx="364" formatCode="General">
                  <c:v>0.36206896599999999</c:v>
                </c:pt>
                <c:pt idx="365" formatCode="General">
                  <c:v>0.37141148299999999</c:v>
                </c:pt>
                <c:pt idx="366" formatCode="General">
                  <c:v>0.37529975999999998</c:v>
                </c:pt>
                <c:pt idx="367" formatCode="General">
                  <c:v>0.37997587500000002</c:v>
                </c:pt>
                <c:pt idx="368" formatCode="General">
                  <c:v>0.384057971</c:v>
                </c:pt>
                <c:pt idx="369" formatCode="General">
                  <c:v>0.38777979400000001</c:v>
                </c:pt>
                <c:pt idx="370" formatCode="General">
                  <c:v>0.39175257699999999</c:v>
                </c:pt>
                <c:pt idx="371" formatCode="General">
                  <c:v>0.39489671900000001</c:v>
                </c:pt>
                <c:pt idx="372" formatCode="General">
                  <c:v>0.40048691400000003</c:v>
                </c:pt>
                <c:pt idx="373" formatCode="General">
                  <c:v>0.40390482</c:v>
                </c:pt>
                <c:pt idx="374" formatCode="General">
                  <c:v>0.40881272899999999</c:v>
                </c:pt>
                <c:pt idx="375" formatCode="General">
                  <c:v>0.41151255399999997</c:v>
                </c:pt>
                <c:pt idx="376" formatCode="General">
                  <c:v>0.41646191599999999</c:v>
                </c:pt>
                <c:pt idx="377" formatCode="General">
                  <c:v>0.42414860700000001</c:v>
                </c:pt>
                <c:pt idx="378" formatCode="General">
                  <c:v>0.42892768100000001</c:v>
                </c:pt>
                <c:pt idx="379" formatCode="General">
                  <c:v>0.43062499999999998</c:v>
                </c:pt>
                <c:pt idx="380" formatCode="General">
                  <c:v>0.43467336699999998</c:v>
                </c:pt>
                <c:pt idx="381" formatCode="General">
                  <c:v>0.44283006899999999</c:v>
                </c:pt>
                <c:pt idx="382" formatCode="General">
                  <c:v>0.44620253199999999</c:v>
                </c:pt>
                <c:pt idx="383" formatCode="General">
                  <c:v>0.450507614</c:v>
                </c:pt>
                <c:pt idx="384" formatCode="General">
                  <c:v>0.45327399899999998</c:v>
                </c:pt>
                <c:pt idx="385" formatCode="General">
                  <c:v>0.45883854499999999</c:v>
                </c:pt>
                <c:pt idx="386" formatCode="General">
                  <c:v>0.46581469599999997</c:v>
                </c:pt>
                <c:pt idx="387" formatCode="General">
                  <c:v>0.47017318800000002</c:v>
                </c:pt>
                <c:pt idx="388" formatCode="General">
                  <c:v>0.47812097799999997</c:v>
                </c:pt>
                <c:pt idx="389" formatCode="General">
                  <c:v>0.48095545499999998</c:v>
                </c:pt>
                <c:pt idx="390" formatCode="General">
                  <c:v>0.48351648400000002</c:v>
                </c:pt>
                <c:pt idx="391" formatCode="General">
                  <c:v>0.48862897999999999</c:v>
                </c:pt>
                <c:pt idx="392" formatCode="General">
                  <c:v>0.49185667799999999</c:v>
                </c:pt>
                <c:pt idx="393" formatCode="General">
                  <c:v>0.49445531599999998</c:v>
                </c:pt>
                <c:pt idx="394" formatCode="General">
                  <c:v>0.49967213100000002</c:v>
                </c:pt>
                <c:pt idx="395" formatCode="General">
                  <c:v>0.50693985500000005</c:v>
                </c:pt>
                <c:pt idx="396" formatCode="General">
                  <c:v>0.50827266699999996</c:v>
                </c:pt>
                <c:pt idx="397" formatCode="General">
                  <c:v>0.51293961499999996</c:v>
                </c:pt>
                <c:pt idx="398" formatCode="General">
                  <c:v>0.521912351</c:v>
                </c:pt>
                <c:pt idx="399" formatCode="General">
                  <c:v>0.53097934700000005</c:v>
                </c:pt>
                <c:pt idx="400" formatCode="General">
                  <c:v>0.53542780700000003</c:v>
                </c:pt>
                <c:pt idx="401" formatCode="General">
                  <c:v>0.54331766299999995</c:v>
                </c:pt>
                <c:pt idx="402" formatCode="General">
                  <c:v>0.55195681500000005</c:v>
                </c:pt>
                <c:pt idx="403" formatCode="General">
                  <c:v>0.55435516500000004</c:v>
                </c:pt>
                <c:pt idx="404" formatCode="General">
                  <c:v>0.55818673900000004</c:v>
                </c:pt>
                <c:pt idx="405" formatCode="General">
                  <c:v>0.5625</c:v>
                </c:pt>
                <c:pt idx="406" formatCode="General">
                  <c:v>0.56811989100000004</c:v>
                </c:pt>
                <c:pt idx="407" formatCode="General">
                  <c:v>0.574175824</c:v>
                </c:pt>
                <c:pt idx="408" formatCode="General">
                  <c:v>0.57869415800000001</c:v>
                </c:pt>
                <c:pt idx="409" formatCode="General">
                  <c:v>0.584137931</c:v>
                </c:pt>
                <c:pt idx="410" formatCode="General">
                  <c:v>0.589619377</c:v>
                </c:pt>
                <c:pt idx="411" formatCode="General">
                  <c:v>0.59470752100000002</c:v>
                </c:pt>
                <c:pt idx="412" formatCode="General">
                  <c:v>0.60237596100000002</c:v>
                </c:pt>
                <c:pt idx="413" formatCode="General">
                  <c:v>0.60644257700000004</c:v>
                </c:pt>
                <c:pt idx="414" formatCode="General">
                  <c:v>0.61083743800000001</c:v>
                </c:pt>
                <c:pt idx="415" formatCode="General">
                  <c:v>0.62127659599999996</c:v>
                </c:pt>
                <c:pt idx="416" formatCode="General">
                  <c:v>0.63157894699999995</c:v>
                </c:pt>
                <c:pt idx="417" formatCode="General">
                  <c:v>0.63345195700000001</c:v>
                </c:pt>
                <c:pt idx="418" formatCode="General">
                  <c:v>0.63948497900000001</c:v>
                </c:pt>
                <c:pt idx="419" formatCode="General">
                  <c:v>0.64249820499999999</c:v>
                </c:pt>
                <c:pt idx="420" formatCode="General">
                  <c:v>0.64935064899999995</c:v>
                </c:pt>
                <c:pt idx="421" formatCode="General">
                  <c:v>0.657703488</c:v>
                </c:pt>
                <c:pt idx="422" formatCode="General">
                  <c:v>0.66423889300000005</c:v>
                </c:pt>
                <c:pt idx="423" formatCode="General">
                  <c:v>0.67080291999999997</c:v>
                </c:pt>
                <c:pt idx="424" formatCode="General">
                  <c:v>0.67300658400000002</c:v>
                </c:pt>
                <c:pt idx="425" formatCode="General">
                  <c:v>0.67718268500000001</c:v>
                </c:pt>
                <c:pt idx="426" formatCode="General">
                  <c:v>0.68409425599999996</c:v>
                </c:pt>
                <c:pt idx="427" formatCode="General">
                  <c:v>0.69162342499999996</c:v>
                </c:pt>
                <c:pt idx="428" formatCode="General">
                  <c:v>0.703125</c:v>
                </c:pt>
                <c:pt idx="429" formatCode="General">
                  <c:v>0.70967741900000003</c:v>
                </c:pt>
                <c:pt idx="430" formatCode="General">
                  <c:v>0.71342835699999996</c:v>
                </c:pt>
                <c:pt idx="431" formatCode="General">
                  <c:v>0.71825695000000001</c:v>
                </c:pt>
                <c:pt idx="432" formatCode="General">
                  <c:v>0.725018783</c:v>
                </c:pt>
                <c:pt idx="433" formatCode="General">
                  <c:v>0.73318216199999997</c:v>
                </c:pt>
                <c:pt idx="434" formatCode="General">
                  <c:v>0.73768006100000005</c:v>
                </c:pt>
                <c:pt idx="435" formatCode="General">
                  <c:v>0.74524714800000003</c:v>
                </c:pt>
                <c:pt idx="436" formatCode="General">
                  <c:v>0.755911518</c:v>
                </c:pt>
                <c:pt idx="437" formatCode="General">
                  <c:v>0.76186830000000005</c:v>
                </c:pt>
                <c:pt idx="438" formatCode="General">
                  <c:v>0.76263399700000001</c:v>
                </c:pt>
                <c:pt idx="439" formatCode="General">
                  <c:v>0.77153846199999998</c:v>
                </c:pt>
                <c:pt idx="440" formatCode="General">
                  <c:v>0.77657935300000003</c:v>
                </c:pt>
                <c:pt idx="441" formatCode="General">
                  <c:v>0.78257517300000001</c:v>
                </c:pt>
                <c:pt idx="442" formatCode="General">
                  <c:v>0.79273008499999997</c:v>
                </c:pt>
                <c:pt idx="443" formatCode="General">
                  <c:v>0.79875679899999996</c:v>
                </c:pt>
                <c:pt idx="444" formatCode="General">
                  <c:v>0.80171073100000001</c:v>
                </c:pt>
                <c:pt idx="445" formatCode="General">
                  <c:v>0.80718188899999999</c:v>
                </c:pt>
                <c:pt idx="446" formatCode="General">
                  <c:v>0.81157153999999998</c:v>
                </c:pt>
                <c:pt idx="447" formatCode="General">
                  <c:v>0.81868131899999996</c:v>
                </c:pt>
                <c:pt idx="448" formatCode="General">
                  <c:v>0.83030781399999998</c:v>
                </c:pt>
                <c:pt idx="449" formatCode="General">
                  <c:v>0.83888888900000003</c:v>
                </c:pt>
                <c:pt idx="450" formatCode="General">
                  <c:v>0.84896661399999995</c:v>
                </c:pt>
                <c:pt idx="451" formatCode="General">
                  <c:v>0.85099601599999997</c:v>
                </c:pt>
                <c:pt idx="452" formatCode="General">
                  <c:v>0.85326953699999997</c:v>
                </c:pt>
                <c:pt idx="453" formatCode="General">
                  <c:v>0.85737179500000005</c:v>
                </c:pt>
                <c:pt idx="454" formatCode="General">
                  <c:v>0.86655948599999999</c:v>
                </c:pt>
                <c:pt idx="455" formatCode="General">
                  <c:v>0.87117552300000001</c:v>
                </c:pt>
                <c:pt idx="456" formatCode="General">
                  <c:v>0.87793047700000004</c:v>
                </c:pt>
                <c:pt idx="457" formatCode="General">
                  <c:v>0.88474025999999995</c:v>
                </c:pt>
                <c:pt idx="458" formatCode="General">
                  <c:v>0.89314844999999998</c:v>
                </c:pt>
                <c:pt idx="459" formatCode="General">
                  <c:v>0.89754098400000004</c:v>
                </c:pt>
                <c:pt idx="460" formatCode="General">
                  <c:v>0.90319934400000002</c:v>
                </c:pt>
                <c:pt idx="461" formatCode="General">
                  <c:v>0.90931574599999998</c:v>
                </c:pt>
                <c:pt idx="462" formatCode="General">
                  <c:v>0.91315136500000005</c:v>
                </c:pt>
                <c:pt idx="463" formatCode="General">
                  <c:v>0.91950207500000003</c:v>
                </c:pt>
                <c:pt idx="464" formatCode="General">
                  <c:v>0.92910758999999998</c:v>
                </c:pt>
                <c:pt idx="465" formatCode="General">
                  <c:v>0.93540268500000001</c:v>
                </c:pt>
                <c:pt idx="466" formatCode="General">
                  <c:v>0.94196804000000001</c:v>
                </c:pt>
                <c:pt idx="467" formatCode="General">
                  <c:v>0.94603709899999999</c:v>
                </c:pt>
                <c:pt idx="468" formatCode="General">
                  <c:v>0.95266272200000002</c:v>
                </c:pt>
                <c:pt idx="469" formatCode="General">
                  <c:v>0.96428571399999996</c:v>
                </c:pt>
                <c:pt idx="470" formatCode="General">
                  <c:v>0.97438087100000004</c:v>
                </c:pt>
                <c:pt idx="471" formatCode="General">
                  <c:v>0.98111588000000005</c:v>
                </c:pt>
                <c:pt idx="472" formatCode="General">
                  <c:v>0.98963730599999999</c:v>
                </c:pt>
                <c:pt idx="473" formatCode="General">
                  <c:v>0.99912891999999998</c:v>
                </c:pt>
                <c:pt idx="474" formatCode="General">
                  <c:v>1.01051709</c:v>
                </c:pt>
                <c:pt idx="475" formatCode="General">
                  <c:v>1.0184859150000001</c:v>
                </c:pt>
                <c:pt idx="476" formatCode="General">
                  <c:v>1.022045855</c:v>
                </c:pt>
                <c:pt idx="477" formatCode="General">
                  <c:v>1.0310008859999999</c:v>
                </c:pt>
                <c:pt idx="478" formatCode="General">
                  <c:v>1.040035587</c:v>
                </c:pt>
                <c:pt idx="479" formatCode="General">
                  <c:v>1.0500446830000001</c:v>
                </c:pt>
                <c:pt idx="480" formatCode="General">
                  <c:v>1.059192825</c:v>
                </c:pt>
                <c:pt idx="481" formatCode="General">
                  <c:v>1.063906391</c:v>
                </c:pt>
                <c:pt idx="482" formatCode="General">
                  <c:v>1.071235347</c:v>
                </c:pt>
                <c:pt idx="483" formatCode="General">
                  <c:v>1.079710145</c:v>
                </c:pt>
                <c:pt idx="484" formatCode="General">
                  <c:v>1.0833333329999999</c:v>
                </c:pt>
                <c:pt idx="485" formatCode="General">
                  <c:v>1.100732601</c:v>
                </c:pt>
                <c:pt idx="486" formatCode="General">
                  <c:v>1.1132596690000001</c:v>
                </c:pt>
                <c:pt idx="487" formatCode="General">
                  <c:v>1.121184089</c:v>
                </c:pt>
                <c:pt idx="488" formatCode="General">
                  <c:v>1.125</c:v>
                </c:pt>
                <c:pt idx="489" formatCode="General">
                  <c:v>1.12987013</c:v>
                </c:pt>
                <c:pt idx="490" formatCode="General">
                  <c:v>1.1395348839999999</c:v>
                </c:pt>
                <c:pt idx="491" formatCode="General">
                  <c:v>1.146318733</c:v>
                </c:pt>
                <c:pt idx="492" formatCode="General">
                  <c:v>1.155140187</c:v>
                </c:pt>
                <c:pt idx="493" formatCode="General">
                  <c:v>1.1649484539999999</c:v>
                </c:pt>
                <c:pt idx="494" formatCode="General">
                  <c:v>1.1787394170000001</c:v>
                </c:pt>
                <c:pt idx="495" formatCode="General">
                  <c:v>1.1875589070000001</c:v>
                </c:pt>
                <c:pt idx="496" formatCode="General">
                  <c:v>1.1967833489999999</c:v>
                </c:pt>
                <c:pt idx="497" formatCode="General">
                  <c:v>1.199810606</c:v>
                </c:pt>
                <c:pt idx="498" formatCode="General">
                  <c:v>1.2114285709999999</c:v>
                </c:pt>
                <c:pt idx="499" formatCode="General">
                  <c:v>1.2196752630000001</c:v>
                </c:pt>
                <c:pt idx="500" formatCode="General">
                  <c:v>1.229146692</c:v>
                </c:pt>
                <c:pt idx="501" formatCode="General">
                  <c:v>1.2377285849999999</c:v>
                </c:pt>
                <c:pt idx="502" formatCode="General">
                  <c:v>1.2439729989999999</c:v>
                </c:pt>
                <c:pt idx="503" formatCode="General">
                  <c:v>1.251937984</c:v>
                </c:pt>
                <c:pt idx="504" formatCode="General">
                  <c:v>1.260447036</c:v>
                </c:pt>
                <c:pt idx="505" formatCode="General">
                  <c:v>1.2629016550000001</c:v>
                </c:pt>
                <c:pt idx="506" formatCode="General">
                  <c:v>1.278320313</c:v>
                </c:pt>
                <c:pt idx="507" formatCode="General">
                  <c:v>1.2866927589999999</c:v>
                </c:pt>
                <c:pt idx="508" formatCode="General">
                  <c:v>1.294117647</c:v>
                </c:pt>
                <c:pt idx="509" formatCode="General">
                  <c:v>1.2989183870000001</c:v>
                </c:pt>
                <c:pt idx="510" formatCode="General">
                  <c:v>1.3073122530000001</c:v>
                </c:pt>
                <c:pt idx="511" formatCode="General">
                  <c:v>1.316782522</c:v>
                </c:pt>
                <c:pt idx="512" formatCode="General">
                  <c:v>1.326673327</c:v>
                </c:pt>
                <c:pt idx="513" formatCode="General">
                  <c:v>1.336345382</c:v>
                </c:pt>
                <c:pt idx="514" formatCode="General">
                  <c:v>1.3447580649999999</c:v>
                </c:pt>
                <c:pt idx="515" formatCode="General">
                  <c:v>1.3556231000000001</c:v>
                </c:pt>
                <c:pt idx="516" formatCode="General">
                  <c:v>1.359026369</c:v>
                </c:pt>
                <c:pt idx="517" formatCode="General">
                  <c:v>1.3686354380000001</c:v>
                </c:pt>
                <c:pt idx="518" formatCode="General">
                  <c:v>1.369653768</c:v>
                </c:pt>
                <c:pt idx="519" formatCode="General">
                  <c:v>1.3842213109999999</c:v>
                </c:pt>
                <c:pt idx="520" formatCode="General">
                  <c:v>1.395876289</c:v>
                </c:pt>
                <c:pt idx="521" formatCode="General">
                  <c:v>1.4087136929999999</c:v>
                </c:pt>
                <c:pt idx="522" formatCode="General">
                  <c:v>1.4143302179999999</c:v>
                </c:pt>
                <c:pt idx="523" formatCode="General">
                  <c:v>1.426778243</c:v>
                </c:pt>
                <c:pt idx="524" formatCode="General">
                  <c:v>1.444092827</c:v>
                </c:pt>
                <c:pt idx="525" formatCode="General">
                  <c:v>1.453389831</c:v>
                </c:pt>
                <c:pt idx="526" formatCode="General">
                  <c:v>1.457051962</c:v>
                </c:pt>
                <c:pt idx="527" formatCode="General">
                  <c:v>1.4727272730000001</c:v>
                </c:pt>
                <c:pt idx="528" formatCode="General">
                  <c:v>1.479613734</c:v>
                </c:pt>
                <c:pt idx="529" formatCode="General">
                  <c:v>1.497830803</c:v>
                </c:pt>
                <c:pt idx="530" formatCode="General">
                  <c:v>1.5043478260000001</c:v>
                </c:pt>
                <c:pt idx="531" formatCode="General">
                  <c:v>1.5097826089999999</c:v>
                </c:pt>
                <c:pt idx="532" formatCode="General">
                  <c:v>1.5185185189999999</c:v>
                </c:pt>
                <c:pt idx="533" formatCode="General">
                  <c:v>1.5418502199999999</c:v>
                </c:pt>
                <c:pt idx="534" formatCode="General">
                  <c:v>1.5559246950000001</c:v>
                </c:pt>
                <c:pt idx="535" formatCode="General">
                  <c:v>1.579596413</c:v>
                </c:pt>
                <c:pt idx="536" formatCode="General">
                  <c:v>1.5852017940000001</c:v>
                </c:pt>
                <c:pt idx="537" formatCode="General">
                  <c:v>1.5916760400000001</c:v>
                </c:pt>
                <c:pt idx="538" formatCode="General">
                  <c:v>1.5997745210000001</c:v>
                </c:pt>
                <c:pt idx="539" formatCode="General">
                  <c:v>1.6033898310000001</c:v>
                </c:pt>
                <c:pt idx="540" formatCode="General">
                  <c:v>1.615646259</c:v>
                </c:pt>
                <c:pt idx="541" formatCode="General">
                  <c:v>1.6279863480000001</c:v>
                </c:pt>
                <c:pt idx="542" formatCode="General">
                  <c:v>1.638540479</c:v>
                </c:pt>
                <c:pt idx="543" formatCode="General">
                  <c:v>1.6490825689999999</c:v>
                </c:pt>
                <c:pt idx="544" formatCode="General">
                  <c:v>1.66283084</c:v>
                </c:pt>
                <c:pt idx="545" formatCode="General">
                  <c:v>1.677829099</c:v>
                </c:pt>
                <c:pt idx="546" formatCode="General">
                  <c:v>1.6981351979999999</c:v>
                </c:pt>
                <c:pt idx="547" formatCode="General">
                  <c:v>1.70926143</c:v>
                </c:pt>
                <c:pt idx="548" formatCode="General">
                  <c:v>1.7206572769999999</c:v>
                </c:pt>
                <c:pt idx="549" formatCode="General">
                  <c:v>1.734356553</c:v>
                </c:pt>
                <c:pt idx="550" formatCode="General">
                  <c:v>1.760714286</c:v>
                </c:pt>
                <c:pt idx="551" formatCode="General">
                  <c:v>1.777911164</c:v>
                </c:pt>
                <c:pt idx="552" formatCode="General">
                  <c:v>1.7864897470000001</c:v>
                </c:pt>
                <c:pt idx="553" formatCode="General">
                  <c:v>1.795399516</c:v>
                </c:pt>
                <c:pt idx="554" formatCode="General">
                  <c:v>1.8185140070000001</c:v>
                </c:pt>
                <c:pt idx="555" formatCode="General">
                  <c:v>1.849382716</c:v>
                </c:pt>
                <c:pt idx="556" formatCode="General">
                  <c:v>1.867574257</c:v>
                </c:pt>
                <c:pt idx="557" formatCode="General">
                  <c:v>1.8722084370000001</c:v>
                </c:pt>
                <c:pt idx="558" formatCode="General">
                  <c:v>1.89</c:v>
                </c:pt>
                <c:pt idx="559" formatCode="General">
                  <c:v>1.8948685860000001</c:v>
                </c:pt>
                <c:pt idx="560" formatCode="General">
                  <c:v>1.9117276169999999</c:v>
                </c:pt>
                <c:pt idx="561" formatCode="General">
                  <c:v>1.9399744569999999</c:v>
                </c:pt>
                <c:pt idx="562" formatCode="General">
                  <c:v>1.961340206</c:v>
                </c:pt>
                <c:pt idx="563" formatCode="General">
                  <c:v>1.9689922479999999</c:v>
                </c:pt>
                <c:pt idx="564" formatCode="General">
                  <c:v>1.9780077620000001</c:v>
                </c:pt>
                <c:pt idx="565" formatCode="General">
                  <c:v>2.0026143790000002</c:v>
                </c:pt>
                <c:pt idx="566" formatCode="General">
                  <c:v>2.0117955439999999</c:v>
                </c:pt>
                <c:pt idx="567" formatCode="General">
                  <c:v>2.0275952689999999</c:v>
                </c:pt>
                <c:pt idx="568" formatCode="General">
                  <c:v>2.0368421049999998</c:v>
                </c:pt>
                <c:pt idx="569" formatCode="General">
                  <c:v>2.0435356200000001</c:v>
                </c:pt>
                <c:pt idx="570" formatCode="General">
                  <c:v>2.066489362</c:v>
                </c:pt>
                <c:pt idx="571" formatCode="General">
                  <c:v>2.0896921019999999</c:v>
                </c:pt>
                <c:pt idx="572" formatCode="General">
                  <c:v>2.1075268820000002</c:v>
                </c:pt>
                <c:pt idx="573" formatCode="General">
                  <c:v>2.1243243239999998</c:v>
                </c:pt>
                <c:pt idx="574" formatCode="General">
                  <c:v>2.1341463410000001</c:v>
                </c:pt>
                <c:pt idx="575" formatCode="General">
                  <c:v>2.161422709</c:v>
                </c:pt>
                <c:pt idx="576" formatCode="General">
                  <c:v>2.1854395599999998</c:v>
                </c:pt>
                <c:pt idx="577" formatCode="General">
                  <c:v>2.1972413789999998</c:v>
                </c:pt>
                <c:pt idx="578" formatCode="General">
                  <c:v>2.2091412739999998</c:v>
                </c:pt>
                <c:pt idx="579" formatCode="General">
                  <c:v>2.2329149230000001</c:v>
                </c:pt>
                <c:pt idx="580" formatCode="General">
                  <c:v>2.2436974790000002</c:v>
                </c:pt>
                <c:pt idx="581" formatCode="General">
                  <c:v>2.274398868</c:v>
                </c:pt>
                <c:pt idx="582" formatCode="General">
                  <c:v>2.2917847029999998</c:v>
                </c:pt>
                <c:pt idx="583" formatCode="General">
                  <c:v>2.3049645390000002</c:v>
                </c:pt>
                <c:pt idx="584" formatCode="General">
                  <c:v>2.3143669990000002</c:v>
                </c:pt>
                <c:pt idx="585" formatCode="General">
                  <c:v>2.3323782230000001</c:v>
                </c:pt>
                <c:pt idx="586" formatCode="General">
                  <c:v>2.357348703</c:v>
                </c:pt>
                <c:pt idx="587" formatCode="General">
                  <c:v>2.3947368419999999</c:v>
                </c:pt>
                <c:pt idx="588" formatCode="General">
                  <c:v>2.404692082</c:v>
                </c:pt>
                <c:pt idx="589" formatCode="General">
                  <c:v>2.4275147929999998</c:v>
                </c:pt>
                <c:pt idx="590" formatCode="General">
                  <c:v>2.4449404760000002</c:v>
                </c:pt>
                <c:pt idx="591" formatCode="General">
                  <c:v>2.4685628739999999</c:v>
                </c:pt>
                <c:pt idx="592" formatCode="General">
                  <c:v>2.4797601199999999</c:v>
                </c:pt>
                <c:pt idx="593" formatCode="General">
                  <c:v>2.4917293229999999</c:v>
                </c:pt>
                <c:pt idx="594" formatCode="General">
                  <c:v>2.5015060240000002</c:v>
                </c:pt>
                <c:pt idx="595" formatCode="General">
                  <c:v>2.51969697</c:v>
                </c:pt>
                <c:pt idx="596" formatCode="General">
                  <c:v>2.5418569249999998</c:v>
                </c:pt>
                <c:pt idx="597" formatCode="General">
                  <c:v>2.5620214400000001</c:v>
                </c:pt>
                <c:pt idx="598" formatCode="General">
                  <c:v>2.5705521469999999</c:v>
                </c:pt>
                <c:pt idx="599" formatCode="General">
                  <c:v>2.5950540960000001</c:v>
                </c:pt>
                <c:pt idx="600" formatCode="General">
                  <c:v>2.6108527129999999</c:v>
                </c:pt>
                <c:pt idx="601" formatCode="General">
                  <c:v>2.6400625980000001</c:v>
                </c:pt>
                <c:pt idx="602" formatCode="General">
                  <c:v>2.6593406590000002</c:v>
                </c:pt>
                <c:pt idx="603" formatCode="General">
                  <c:v>2.6692913389999999</c:v>
                </c:pt>
                <c:pt idx="604" formatCode="General">
                  <c:v>2.6963434020000001</c:v>
                </c:pt>
                <c:pt idx="605" formatCode="General">
                  <c:v>2.7124600640000001</c:v>
                </c:pt>
                <c:pt idx="606" formatCode="General">
                  <c:v>2.7291666669999999</c:v>
                </c:pt>
                <c:pt idx="607" formatCode="General">
                  <c:v>2.7621359220000001</c:v>
                </c:pt>
                <c:pt idx="608" formatCode="General">
                  <c:v>2.8009787930000001</c:v>
                </c:pt>
                <c:pt idx="609" formatCode="General">
                  <c:v>2.8366336630000002</c:v>
                </c:pt>
                <c:pt idx="610" formatCode="General">
                  <c:v>2.860696517</c:v>
                </c:pt>
                <c:pt idx="611" formatCode="General">
                  <c:v>2.8720930230000001</c:v>
                </c:pt>
                <c:pt idx="612" formatCode="General">
                  <c:v>2.8883333329999998</c:v>
                </c:pt>
                <c:pt idx="613" formatCode="General">
                  <c:v>2.9093959730000001</c:v>
                </c:pt>
                <c:pt idx="614" formatCode="General">
                  <c:v>2.927487352</c:v>
                </c:pt>
                <c:pt idx="615" formatCode="General">
                  <c:v>2.9591141400000001</c:v>
                </c:pt>
                <c:pt idx="616" formatCode="General">
                  <c:v>3.012110727</c:v>
                </c:pt>
                <c:pt idx="617" formatCode="General">
                  <c:v>3.0596491229999998</c:v>
                </c:pt>
                <c:pt idx="618" formatCode="General">
                  <c:v>3.077464789</c:v>
                </c:pt>
                <c:pt idx="619" formatCode="General">
                  <c:v>3.1120996440000002</c:v>
                </c:pt>
                <c:pt idx="620" formatCode="General">
                  <c:v>3.1377459750000001</c:v>
                </c:pt>
                <c:pt idx="621" formatCode="General">
                  <c:v>3.1696750900000001</c:v>
                </c:pt>
                <c:pt idx="622" formatCode="General">
                  <c:v>3.1805054149999998</c:v>
                </c:pt>
                <c:pt idx="623" formatCode="General">
                  <c:v>3.2072727269999999</c:v>
                </c:pt>
                <c:pt idx="624" formatCode="General">
                  <c:v>3.210909091</c:v>
                </c:pt>
                <c:pt idx="625" formatCode="General">
                  <c:v>3.2394881170000001</c:v>
                </c:pt>
                <c:pt idx="626" formatCode="General">
                  <c:v>3.2628676470000002</c:v>
                </c:pt>
                <c:pt idx="627" formatCode="General">
                  <c:v>3.2725598530000002</c:v>
                </c:pt>
                <c:pt idx="628" formatCode="General">
                  <c:v>3.3079777369999999</c:v>
                </c:pt>
                <c:pt idx="629" formatCode="General">
                  <c:v>3.3420560749999999</c:v>
                </c:pt>
                <c:pt idx="630" formatCode="General">
                  <c:v>3.3804143130000002</c:v>
                </c:pt>
                <c:pt idx="631" formatCode="General">
                  <c:v>3.4510556619999999</c:v>
                </c:pt>
                <c:pt idx="632" formatCode="General">
                  <c:v>3.4864341090000002</c:v>
                </c:pt>
                <c:pt idx="633" formatCode="General">
                  <c:v>3.5244618399999998</c:v>
                </c:pt>
                <c:pt idx="634" formatCode="General">
                  <c:v>3.567193676</c:v>
                </c:pt>
                <c:pt idx="635" formatCode="General">
                  <c:v>3.6451612899999999</c:v>
                </c:pt>
                <c:pt idx="636" formatCode="General">
                  <c:v>3.6869918699999999</c:v>
                </c:pt>
                <c:pt idx="637" formatCode="General">
                  <c:v>3.7433264890000002</c:v>
                </c:pt>
                <c:pt idx="638" formatCode="General">
                  <c:v>3.775257732</c:v>
                </c:pt>
                <c:pt idx="639" formatCode="General">
                  <c:v>3.795031056</c:v>
                </c:pt>
                <c:pt idx="640" formatCode="General">
                  <c:v>3.8312499999999998</c:v>
                </c:pt>
                <c:pt idx="641" formatCode="General">
                  <c:v>3.8535564849999999</c:v>
                </c:pt>
                <c:pt idx="642" formatCode="General">
                  <c:v>3.864016736</c:v>
                </c:pt>
                <c:pt idx="643" formatCode="General">
                  <c:v>3.880252101</c:v>
                </c:pt>
                <c:pt idx="644" formatCode="General">
                  <c:v>3.888655462</c:v>
                </c:pt>
                <c:pt idx="645" formatCode="General">
                  <c:v>3.9133192389999998</c:v>
                </c:pt>
                <c:pt idx="646" formatCode="General">
                  <c:v>3.961538462</c:v>
                </c:pt>
                <c:pt idx="647" formatCode="General">
                  <c:v>4.0107991360000002</c:v>
                </c:pt>
                <c:pt idx="648" formatCode="General">
                  <c:v>4.0391304349999997</c:v>
                </c:pt>
                <c:pt idx="649" formatCode="General">
                  <c:v>4.0655021830000004</c:v>
                </c:pt>
                <c:pt idx="650" formatCode="General">
                  <c:v>4.0831509849999996</c:v>
                </c:pt>
                <c:pt idx="651" formatCode="General">
                  <c:v>4.1280353200000004</c:v>
                </c:pt>
                <c:pt idx="652" formatCode="General">
                  <c:v>4.1501103749999997</c:v>
                </c:pt>
                <c:pt idx="653" formatCode="General">
                  <c:v>4.1982182630000002</c:v>
                </c:pt>
                <c:pt idx="654" formatCode="General">
                  <c:v>4.21875</c:v>
                </c:pt>
                <c:pt idx="655" formatCode="General">
                  <c:v>4.2488789239999996</c:v>
                </c:pt>
                <c:pt idx="656" formatCode="General">
                  <c:v>4.3002257339999996</c:v>
                </c:pt>
                <c:pt idx="657" formatCode="General">
                  <c:v>4.3287981860000002</c:v>
                </c:pt>
                <c:pt idx="658" formatCode="General">
                  <c:v>4.3798627000000003</c:v>
                </c:pt>
                <c:pt idx="659" formatCode="General">
                  <c:v>4.4249422630000002</c:v>
                </c:pt>
                <c:pt idx="660" formatCode="General">
                  <c:v>4.4501160090000003</c:v>
                </c:pt>
                <c:pt idx="661" formatCode="General">
                  <c:v>4.4778554780000004</c:v>
                </c:pt>
                <c:pt idx="662" formatCode="General">
                  <c:v>4.4929906539999998</c:v>
                </c:pt>
                <c:pt idx="663" formatCode="General">
                  <c:v>4.5353773579999999</c:v>
                </c:pt>
                <c:pt idx="664" formatCode="General">
                  <c:v>4.5833333329999997</c:v>
                </c:pt>
                <c:pt idx="665" formatCode="General">
                  <c:v>4.6723300969999997</c:v>
                </c:pt>
                <c:pt idx="666" formatCode="General">
                  <c:v>4.7139364300000004</c:v>
                </c:pt>
                <c:pt idx="667" formatCode="General">
                  <c:v>4.7965260550000002</c:v>
                </c:pt>
                <c:pt idx="668" formatCode="General">
                  <c:v>4.8571428570000004</c:v>
                </c:pt>
                <c:pt idx="669" formatCode="General">
                  <c:v>4.938931298</c:v>
                </c:pt>
                <c:pt idx="670" formatCode="General">
                  <c:v>4.9820512819999996</c:v>
                </c:pt>
                <c:pt idx="671" formatCode="General">
                  <c:v>5.0362694299999999</c:v>
                </c:pt>
                <c:pt idx="672" formatCode="General">
                  <c:v>5.0994764400000001</c:v>
                </c:pt>
                <c:pt idx="673" formatCode="General">
                  <c:v>5.1534391529999999</c:v>
                </c:pt>
                <c:pt idx="674" formatCode="General">
                  <c:v>5.1914893620000004</c:v>
                </c:pt>
                <c:pt idx="675" formatCode="General">
                  <c:v>5.2641509429999997</c:v>
                </c:pt>
                <c:pt idx="676" formatCode="General">
                  <c:v>5.3269754770000004</c:v>
                </c:pt>
                <c:pt idx="677" formatCode="General">
                  <c:v>5.3791208790000002</c:v>
                </c:pt>
                <c:pt idx="678" formatCode="General">
                  <c:v>5.399449036</c:v>
                </c:pt>
                <c:pt idx="679" formatCode="General">
                  <c:v>5.4707520890000003</c:v>
                </c:pt>
                <c:pt idx="680" formatCode="General">
                  <c:v>5.5436619719999998</c:v>
                </c:pt>
                <c:pt idx="681" formatCode="General">
                  <c:v>5.628571429</c:v>
                </c:pt>
                <c:pt idx="682" formatCode="General">
                  <c:v>5.699421965</c:v>
                </c:pt>
                <c:pt idx="683" formatCode="General">
                  <c:v>5.7521865889999999</c:v>
                </c:pt>
                <c:pt idx="684" formatCode="General">
                  <c:v>5.8318584070000004</c:v>
                </c:pt>
                <c:pt idx="685" formatCode="General">
                  <c:v>5.9134328360000001</c:v>
                </c:pt>
                <c:pt idx="686" formatCode="General">
                  <c:v>6.0455927049999998</c:v>
                </c:pt>
                <c:pt idx="687" formatCode="General">
                  <c:v>6.1292307690000003</c:v>
                </c:pt>
                <c:pt idx="688" formatCode="General">
                  <c:v>6.1857585139999998</c:v>
                </c:pt>
                <c:pt idx="689" formatCode="General">
                  <c:v>6.236760125</c:v>
                </c:pt>
                <c:pt idx="690" formatCode="General">
                  <c:v>6.2750000000000004</c:v>
                </c:pt>
                <c:pt idx="691" formatCode="General">
                  <c:v>6.4044585989999998</c:v>
                </c:pt>
                <c:pt idx="692" formatCode="General">
                  <c:v>6.4171974519999999</c:v>
                </c:pt>
                <c:pt idx="693" formatCode="General">
                  <c:v>6.4919614149999996</c:v>
                </c:pt>
                <c:pt idx="694" formatCode="General">
                  <c:v>6.5048231510000001</c:v>
                </c:pt>
                <c:pt idx="695" formatCode="General">
                  <c:v>6.6393442619999998</c:v>
                </c:pt>
                <c:pt idx="696" formatCode="General">
                  <c:v>6.6776315789999998</c:v>
                </c:pt>
                <c:pt idx="697" formatCode="General">
                  <c:v>6.7128712869999996</c:v>
                </c:pt>
                <c:pt idx="698" formatCode="General">
                  <c:v>6.8355704700000004</c:v>
                </c:pt>
                <c:pt idx="699" formatCode="General">
                  <c:v>6.8851351349999996</c:v>
                </c:pt>
                <c:pt idx="700" formatCode="General">
                  <c:v>6.9220338979999996</c:v>
                </c:pt>
                <c:pt idx="701" formatCode="General">
                  <c:v>6.9829351539999998</c:v>
                </c:pt>
                <c:pt idx="702" formatCode="General">
                  <c:v>7.0239726029999998</c:v>
                </c:pt>
                <c:pt idx="703" formatCode="General">
                  <c:v>7.0618556699999999</c:v>
                </c:pt>
                <c:pt idx="704" formatCode="General">
                  <c:v>7.0721649480000002</c:v>
                </c:pt>
                <c:pt idx="705" formatCode="General">
                  <c:v>7.1846689899999996</c:v>
                </c:pt>
                <c:pt idx="706" formatCode="General">
                  <c:v>7.249122807</c:v>
                </c:pt>
                <c:pt idx="707" formatCode="General">
                  <c:v>7.3215547699999997</c:v>
                </c:pt>
                <c:pt idx="708" formatCode="General">
                  <c:v>7.3617021280000001</c:v>
                </c:pt>
                <c:pt idx="709" formatCode="General">
                  <c:v>7.4214285709999999</c:v>
                </c:pt>
                <c:pt idx="710" formatCode="General">
                  <c:v>7.5090252709999996</c:v>
                </c:pt>
                <c:pt idx="711" formatCode="General">
                  <c:v>7.6507352940000004</c:v>
                </c:pt>
                <c:pt idx="712" formatCode="General">
                  <c:v>7.7296296299999998</c:v>
                </c:pt>
                <c:pt idx="713" formatCode="General">
                  <c:v>7.7873134329999996</c:v>
                </c:pt>
                <c:pt idx="714" formatCode="General">
                  <c:v>7.8571428570000004</c:v>
                </c:pt>
                <c:pt idx="715" formatCode="General">
                  <c:v>8.038461538</c:v>
                </c:pt>
                <c:pt idx="716" formatCode="General">
                  <c:v>8.0615384619999997</c:v>
                </c:pt>
                <c:pt idx="717" formatCode="General">
                  <c:v>8.1279069770000003</c:v>
                </c:pt>
                <c:pt idx="718" formatCode="General">
                  <c:v>8.1953125</c:v>
                </c:pt>
                <c:pt idx="719" formatCode="General">
                  <c:v>8.4120000000000008</c:v>
                </c:pt>
                <c:pt idx="720" formatCode="General">
                  <c:v>8.4538152610000008</c:v>
                </c:pt>
                <c:pt idx="721" formatCode="General">
                  <c:v>8.4578313250000008</c:v>
                </c:pt>
                <c:pt idx="722" formatCode="General">
                  <c:v>8.5691056910000007</c:v>
                </c:pt>
                <c:pt idx="723" formatCode="General">
                  <c:v>8.7510373440000002</c:v>
                </c:pt>
                <c:pt idx="724" formatCode="General">
                  <c:v>8.8284518829999996</c:v>
                </c:pt>
                <c:pt idx="725" formatCode="General">
                  <c:v>9.0948275859999992</c:v>
                </c:pt>
                <c:pt idx="726" formatCode="General">
                  <c:v>9.151515152</c:v>
                </c:pt>
                <c:pt idx="727" formatCode="General">
                  <c:v>9.2807017540000007</c:v>
                </c:pt>
                <c:pt idx="728" formatCode="General">
                  <c:v>9.4133333330000006</c:v>
                </c:pt>
                <c:pt idx="729" formatCode="General">
                  <c:v>9.5450450450000002</c:v>
                </c:pt>
                <c:pt idx="730" formatCode="General">
                  <c:v>9.6849315069999999</c:v>
                </c:pt>
                <c:pt idx="731" formatCode="General">
                  <c:v>9.7431192660000008</c:v>
                </c:pt>
                <c:pt idx="732" formatCode="General">
                  <c:v>9.8110599080000007</c:v>
                </c:pt>
                <c:pt idx="733" formatCode="General">
                  <c:v>10.004694840000001</c:v>
                </c:pt>
                <c:pt idx="734" formatCode="General">
                  <c:v>10.01408451</c:v>
                </c:pt>
                <c:pt idx="735" formatCode="General">
                  <c:v>10.07075472</c:v>
                </c:pt>
                <c:pt idx="736" formatCode="General">
                  <c:v>10.146919430000001</c:v>
                </c:pt>
                <c:pt idx="737" formatCode="General">
                  <c:v>10.34299517</c:v>
                </c:pt>
                <c:pt idx="738" formatCode="General">
                  <c:v>10.352657000000001</c:v>
                </c:pt>
                <c:pt idx="739" formatCode="General">
                  <c:v>10.412621359999999</c:v>
                </c:pt>
                <c:pt idx="740" formatCode="General">
                  <c:v>10.44174757</c:v>
                </c:pt>
                <c:pt idx="741" formatCode="General">
                  <c:v>10.446601940000001</c:v>
                </c:pt>
                <c:pt idx="742" formatCode="General">
                  <c:v>10.54901961</c:v>
                </c:pt>
                <c:pt idx="743" formatCode="General">
                  <c:v>10.66831683</c:v>
                </c:pt>
                <c:pt idx="744" formatCode="General">
                  <c:v>10.74626866</c:v>
                </c:pt>
                <c:pt idx="745" formatCode="General">
                  <c:v>10.81</c:v>
                </c:pt>
                <c:pt idx="746" formatCode="General">
                  <c:v>11.123076920000001</c:v>
                </c:pt>
                <c:pt idx="747" formatCode="General">
                  <c:v>11.24352332</c:v>
                </c:pt>
                <c:pt idx="748" formatCode="General">
                  <c:v>11.31770833</c:v>
                </c:pt>
                <c:pt idx="749" formatCode="General">
                  <c:v>11.33333333</c:v>
                </c:pt>
                <c:pt idx="750" formatCode="General">
                  <c:v>11.34895833</c:v>
                </c:pt>
                <c:pt idx="751" formatCode="General">
                  <c:v>11.424083769999999</c:v>
                </c:pt>
                <c:pt idx="752" formatCode="General">
                  <c:v>11.48947368</c:v>
                </c:pt>
                <c:pt idx="753" formatCode="General">
                  <c:v>11.617021279999999</c:v>
                </c:pt>
                <c:pt idx="754" formatCode="General">
                  <c:v>11.763440859999999</c:v>
                </c:pt>
                <c:pt idx="755" formatCode="General">
                  <c:v>11.89130435</c:v>
                </c:pt>
                <c:pt idx="756" formatCode="General">
                  <c:v>12.027472530000001</c:v>
                </c:pt>
                <c:pt idx="757" formatCode="General">
                  <c:v>12.16666667</c:v>
                </c:pt>
                <c:pt idx="758" formatCode="General">
                  <c:v>12.188888889999999</c:v>
                </c:pt>
                <c:pt idx="759" formatCode="General">
                  <c:v>12.39548023</c:v>
                </c:pt>
                <c:pt idx="760" formatCode="General">
                  <c:v>12.47159091</c:v>
                </c:pt>
                <c:pt idx="761" formatCode="General">
                  <c:v>12.76162791</c:v>
                </c:pt>
                <c:pt idx="762" formatCode="General">
                  <c:v>12.76162791</c:v>
                </c:pt>
                <c:pt idx="763" formatCode="General">
                  <c:v>12.77325581</c:v>
                </c:pt>
                <c:pt idx="764" formatCode="General">
                  <c:v>12.93529412</c:v>
                </c:pt>
                <c:pt idx="765" formatCode="General">
                  <c:v>13.0952381</c:v>
                </c:pt>
                <c:pt idx="766" formatCode="General">
                  <c:v>13.259036139999999</c:v>
                </c:pt>
                <c:pt idx="767" formatCode="General">
                  <c:v>13.36969697</c:v>
                </c:pt>
                <c:pt idx="768" formatCode="General">
                  <c:v>13.54601227</c:v>
                </c:pt>
                <c:pt idx="769" formatCode="General">
                  <c:v>13.55214724</c:v>
                </c:pt>
                <c:pt idx="770" formatCode="General">
                  <c:v>13.55214724</c:v>
                </c:pt>
                <c:pt idx="771" formatCode="General">
                  <c:v>13.80625</c:v>
                </c:pt>
                <c:pt idx="772" formatCode="General">
                  <c:v>14.16666667</c:v>
                </c:pt>
                <c:pt idx="773" formatCode="General">
                  <c:v>14.54605263</c:v>
                </c:pt>
                <c:pt idx="774" formatCode="General">
                  <c:v>14.9527027</c:v>
                </c:pt>
                <c:pt idx="775" formatCode="General">
                  <c:v>15.06802721</c:v>
                </c:pt>
                <c:pt idx="776" formatCode="General">
                  <c:v>15.18493151</c:v>
                </c:pt>
                <c:pt idx="777" formatCode="General">
                  <c:v>15.51748252</c:v>
                </c:pt>
                <c:pt idx="778" formatCode="General">
                  <c:v>15.53146853</c:v>
                </c:pt>
                <c:pt idx="779" formatCode="General">
                  <c:v>15.97841727</c:v>
                </c:pt>
                <c:pt idx="780" formatCode="General">
                  <c:v>16</c:v>
                </c:pt>
                <c:pt idx="781" formatCode="General">
                  <c:v>16.123188410000001</c:v>
                </c:pt>
                <c:pt idx="782" formatCode="General">
                  <c:v>16.152173909999998</c:v>
                </c:pt>
                <c:pt idx="783" formatCode="General">
                  <c:v>16.511111110000002</c:v>
                </c:pt>
                <c:pt idx="784" formatCode="General">
                  <c:v>16.634328360000001</c:v>
                </c:pt>
                <c:pt idx="785" formatCode="General">
                  <c:v>17.161538459999999</c:v>
                </c:pt>
                <c:pt idx="786" formatCode="General">
                  <c:v>17.31007752</c:v>
                </c:pt>
                <c:pt idx="787" formatCode="General">
                  <c:v>17.325581400000001</c:v>
                </c:pt>
                <c:pt idx="788" formatCode="General">
                  <c:v>17.888000000000002</c:v>
                </c:pt>
                <c:pt idx="789" formatCode="General">
                  <c:v>18.3442623</c:v>
                </c:pt>
                <c:pt idx="790" formatCode="General">
                  <c:v>18.49586777</c:v>
                </c:pt>
                <c:pt idx="791" formatCode="General">
                  <c:v>18.649999999999999</c:v>
                </c:pt>
                <c:pt idx="792" formatCode="General">
                  <c:v>18.831932770000002</c:v>
                </c:pt>
                <c:pt idx="793" formatCode="General">
                  <c:v>19.353448279999999</c:v>
                </c:pt>
                <c:pt idx="794" formatCode="General">
                  <c:v>19.387931030000001</c:v>
                </c:pt>
                <c:pt idx="795" formatCode="General">
                  <c:v>19.42241379</c:v>
                </c:pt>
                <c:pt idx="796" formatCode="General">
                  <c:v>19.431034480000001</c:v>
                </c:pt>
                <c:pt idx="797" formatCode="General">
                  <c:v>19.608695650000001</c:v>
                </c:pt>
                <c:pt idx="798" formatCode="General">
                  <c:v>19.98230088</c:v>
                </c:pt>
                <c:pt idx="799" formatCode="General">
                  <c:v>19.98230088</c:v>
                </c:pt>
                <c:pt idx="800" formatCode="General">
                  <c:v>20.196428569999998</c:v>
                </c:pt>
                <c:pt idx="801" formatCode="General">
                  <c:v>20.378378380000001</c:v>
                </c:pt>
                <c:pt idx="802" formatCode="General">
                  <c:v>20.572727270000001</c:v>
                </c:pt>
                <c:pt idx="803" formatCode="General">
                  <c:v>21.349056600000001</c:v>
                </c:pt>
                <c:pt idx="804" formatCode="General">
                  <c:v>21.377358489999999</c:v>
                </c:pt>
                <c:pt idx="805" formatCode="General">
                  <c:v>21.79807692</c:v>
                </c:pt>
                <c:pt idx="806" formatCode="General">
                  <c:v>21.83653846</c:v>
                </c:pt>
                <c:pt idx="807" formatCode="General">
                  <c:v>21.84615385</c:v>
                </c:pt>
                <c:pt idx="808" formatCode="General">
                  <c:v>22.4950495</c:v>
                </c:pt>
                <c:pt idx="809" formatCode="General">
                  <c:v>22.98989899</c:v>
                </c:pt>
                <c:pt idx="810" formatCode="General">
                  <c:v>23.020202019999999</c:v>
                </c:pt>
                <c:pt idx="811" formatCode="General">
                  <c:v>23.030303029999999</c:v>
                </c:pt>
                <c:pt idx="812" formatCode="General">
                  <c:v>23.040404039999999</c:v>
                </c:pt>
                <c:pt idx="813" formatCode="General">
                  <c:v>23.285714290000001</c:v>
                </c:pt>
                <c:pt idx="814" formatCode="General">
                  <c:v>23.802083329999999</c:v>
                </c:pt>
                <c:pt idx="815" formatCode="General">
                  <c:v>23.802083329999999</c:v>
                </c:pt>
                <c:pt idx="816" formatCode="General">
                  <c:v>24.308510640000002</c:v>
                </c:pt>
                <c:pt idx="817" formatCode="General">
                  <c:v>24.569892469999999</c:v>
                </c:pt>
                <c:pt idx="818" formatCode="General">
                  <c:v>24.58064516</c:v>
                </c:pt>
                <c:pt idx="819" formatCode="General">
                  <c:v>24.60215054</c:v>
                </c:pt>
                <c:pt idx="820" formatCode="General">
                  <c:v>24.869565219999998</c:v>
                </c:pt>
                <c:pt idx="821" formatCode="General">
                  <c:v>25.15384615</c:v>
                </c:pt>
                <c:pt idx="822" formatCode="General">
                  <c:v>25.164835159999999</c:v>
                </c:pt>
                <c:pt idx="823" formatCode="General">
                  <c:v>25.455555560000001</c:v>
                </c:pt>
                <c:pt idx="824" formatCode="General">
                  <c:v>25.786516850000002</c:v>
                </c:pt>
                <c:pt idx="825" formatCode="General">
                  <c:v>25.786516850000002</c:v>
                </c:pt>
                <c:pt idx="826" formatCode="General">
                  <c:v>26.102272729999999</c:v>
                </c:pt>
                <c:pt idx="827" formatCode="General">
                  <c:v>26.402298850000001</c:v>
                </c:pt>
                <c:pt idx="828" formatCode="General">
                  <c:v>26.402298850000001</c:v>
                </c:pt>
                <c:pt idx="829" formatCode="General">
                  <c:v>26.436781610000001</c:v>
                </c:pt>
                <c:pt idx="830" formatCode="General">
                  <c:v>26.459770110000001</c:v>
                </c:pt>
                <c:pt idx="831" formatCode="General">
                  <c:v>26.767441860000002</c:v>
                </c:pt>
                <c:pt idx="832" formatCode="General">
                  <c:v>26.767441860000002</c:v>
                </c:pt>
                <c:pt idx="833" formatCode="General">
                  <c:v>27.08235294</c:v>
                </c:pt>
                <c:pt idx="834" formatCode="General">
                  <c:v>27.094117650000001</c:v>
                </c:pt>
                <c:pt idx="835" formatCode="General">
                  <c:v>27.771084340000002</c:v>
                </c:pt>
                <c:pt idx="836" formatCode="General">
                  <c:v>28.109756099999998</c:v>
                </c:pt>
                <c:pt idx="837" formatCode="General">
                  <c:v>28.481481479999999</c:v>
                </c:pt>
                <c:pt idx="838" formatCode="General">
                  <c:v>28.85</c:v>
                </c:pt>
                <c:pt idx="839" formatCode="General">
                  <c:v>29.21518987</c:v>
                </c:pt>
                <c:pt idx="840" formatCode="General">
                  <c:v>29.589743590000001</c:v>
                </c:pt>
                <c:pt idx="841" formatCode="General">
                  <c:v>29.98701299</c:v>
                </c:pt>
                <c:pt idx="842" formatCode="General">
                  <c:v>30</c:v>
                </c:pt>
                <c:pt idx="843" formatCode="General">
                  <c:v>30.39473684</c:v>
                </c:pt>
                <c:pt idx="844" formatCode="General">
                  <c:v>30.813333329999999</c:v>
                </c:pt>
                <c:pt idx="845" formatCode="General">
                  <c:v>31.243243240000002</c:v>
                </c:pt>
                <c:pt idx="846" formatCode="General">
                  <c:v>31.671232880000002</c:v>
                </c:pt>
                <c:pt idx="847" formatCode="General">
                  <c:v>32.125</c:v>
                </c:pt>
                <c:pt idx="848" formatCode="General">
                  <c:v>32.591549299999997</c:v>
                </c:pt>
                <c:pt idx="849" formatCode="General">
                  <c:v>32.591549299999997</c:v>
                </c:pt>
                <c:pt idx="850" formatCode="General">
                  <c:v>32.591549299999997</c:v>
                </c:pt>
                <c:pt idx="851" formatCode="General">
                  <c:v>32.591549299999997</c:v>
                </c:pt>
                <c:pt idx="852" formatCode="General">
                  <c:v>32.6056338</c:v>
                </c:pt>
                <c:pt idx="853" formatCode="General">
                  <c:v>32.6056338</c:v>
                </c:pt>
                <c:pt idx="854" formatCode="General">
                  <c:v>33.085714289999999</c:v>
                </c:pt>
                <c:pt idx="855" formatCode="General">
                  <c:v>33.085714289999999</c:v>
                </c:pt>
                <c:pt idx="856" formatCode="General">
                  <c:v>33.594202899999999</c:v>
                </c:pt>
                <c:pt idx="857" formatCode="General">
                  <c:v>34.611940300000001</c:v>
                </c:pt>
                <c:pt idx="858" formatCode="General">
                  <c:v>35.151515150000002</c:v>
                </c:pt>
                <c:pt idx="859" formatCode="General">
                  <c:v>35.707692309999999</c:v>
                </c:pt>
                <c:pt idx="860" formatCode="General">
                  <c:v>35.723076919999997</c:v>
                </c:pt>
                <c:pt idx="861" formatCode="General">
                  <c:v>36.873015870000003</c:v>
                </c:pt>
                <c:pt idx="862" formatCode="General">
                  <c:v>36.888888889999997</c:v>
                </c:pt>
                <c:pt idx="863" formatCode="General">
                  <c:v>36.888888889999997</c:v>
                </c:pt>
                <c:pt idx="864" formatCode="General">
                  <c:v>36.904761899999997</c:v>
                </c:pt>
                <c:pt idx="865" formatCode="General">
                  <c:v>36.920634919999998</c:v>
                </c:pt>
                <c:pt idx="866" formatCode="General">
                  <c:v>36.936507939999998</c:v>
                </c:pt>
                <c:pt idx="867" formatCode="General">
                  <c:v>38.163934429999998</c:v>
                </c:pt>
                <c:pt idx="868" formatCode="General">
                  <c:v>38.180327869999999</c:v>
                </c:pt>
                <c:pt idx="869" formatCode="General">
                  <c:v>38.196721310000001</c:v>
                </c:pt>
                <c:pt idx="870" formatCode="General">
                  <c:v>38.196721310000001</c:v>
                </c:pt>
                <c:pt idx="871" formatCode="General">
                  <c:v>39.491525420000002</c:v>
                </c:pt>
                <c:pt idx="872" formatCode="General">
                  <c:v>39.491525420000002</c:v>
                </c:pt>
                <c:pt idx="873" formatCode="General">
                  <c:v>40.877192979999997</c:v>
                </c:pt>
                <c:pt idx="874" formatCode="General">
                  <c:v>40.877192979999997</c:v>
                </c:pt>
                <c:pt idx="875" formatCode="General">
                  <c:v>40.89473684</c:v>
                </c:pt>
                <c:pt idx="876" formatCode="General">
                  <c:v>40.89473684</c:v>
                </c:pt>
                <c:pt idx="877" formatCode="General">
                  <c:v>41.642857139999997</c:v>
                </c:pt>
                <c:pt idx="878" formatCode="General">
                  <c:v>41.678571429999998</c:v>
                </c:pt>
                <c:pt idx="879" formatCode="General">
                  <c:v>41.696428570000002</c:v>
                </c:pt>
                <c:pt idx="880" formatCode="General">
                  <c:v>42.47272727</c:v>
                </c:pt>
                <c:pt idx="881" formatCode="General">
                  <c:v>42.47272727</c:v>
                </c:pt>
                <c:pt idx="882" formatCode="General">
                  <c:v>42.509090909999998</c:v>
                </c:pt>
                <c:pt idx="883" formatCode="General">
                  <c:v>43.296296300000002</c:v>
                </c:pt>
                <c:pt idx="884" formatCode="General">
                  <c:v>43.296296300000002</c:v>
                </c:pt>
                <c:pt idx="885" formatCode="General">
                  <c:v>43.296296300000002</c:v>
                </c:pt>
                <c:pt idx="886" formatCode="General">
                  <c:v>43.296296300000002</c:v>
                </c:pt>
                <c:pt idx="887" formatCode="General">
                  <c:v>44.96153846</c:v>
                </c:pt>
                <c:pt idx="888" formatCode="General">
                  <c:v>46.8</c:v>
                </c:pt>
                <c:pt idx="889" formatCode="General">
                  <c:v>46.8</c:v>
                </c:pt>
                <c:pt idx="890" formatCode="General">
                  <c:v>46.8</c:v>
                </c:pt>
                <c:pt idx="891" formatCode="General">
                  <c:v>47.755102039999997</c:v>
                </c:pt>
                <c:pt idx="892" formatCode="General">
                  <c:v>47.795918370000003</c:v>
                </c:pt>
                <c:pt idx="893" formatCode="General">
                  <c:v>48.791666669999998</c:v>
                </c:pt>
                <c:pt idx="894" formatCode="General">
                  <c:v>48.833333330000002</c:v>
                </c:pt>
                <c:pt idx="895" formatCode="General">
                  <c:v>48.833333330000002</c:v>
                </c:pt>
                <c:pt idx="896" formatCode="General">
                  <c:v>48.833333330000002</c:v>
                </c:pt>
                <c:pt idx="897" formatCode="General">
                  <c:v>49.872340430000001</c:v>
                </c:pt>
                <c:pt idx="898" formatCode="General">
                  <c:v>49.893617020000001</c:v>
                </c:pt>
                <c:pt idx="899" formatCode="General">
                  <c:v>49.893617020000001</c:v>
                </c:pt>
                <c:pt idx="900" formatCode="General">
                  <c:v>50.97826087</c:v>
                </c:pt>
                <c:pt idx="901" formatCode="General">
                  <c:v>51</c:v>
                </c:pt>
                <c:pt idx="902" formatCode="General">
                  <c:v>51</c:v>
                </c:pt>
                <c:pt idx="903" formatCode="General">
                  <c:v>51</c:v>
                </c:pt>
                <c:pt idx="904" formatCode="General">
                  <c:v>51.02173913</c:v>
                </c:pt>
                <c:pt idx="905" formatCode="General">
                  <c:v>52.155555560000003</c:v>
                </c:pt>
                <c:pt idx="906" formatCode="General">
                  <c:v>53.340909089999997</c:v>
                </c:pt>
                <c:pt idx="907" formatCode="General">
                  <c:v>54.581395350000001</c:v>
                </c:pt>
                <c:pt idx="908" formatCode="General">
                  <c:v>55.928571429999998</c:v>
                </c:pt>
                <c:pt idx="909" formatCode="General">
                  <c:v>55.97619048</c:v>
                </c:pt>
                <c:pt idx="910" formatCode="General">
                  <c:v>58.774999999999999</c:v>
                </c:pt>
                <c:pt idx="911" formatCode="General">
                  <c:v>58.774999999999999</c:v>
                </c:pt>
                <c:pt idx="912" formatCode="General">
                  <c:v>58.8</c:v>
                </c:pt>
                <c:pt idx="913" formatCode="General">
                  <c:v>58.8</c:v>
                </c:pt>
                <c:pt idx="914" formatCode="General">
                  <c:v>58.825000000000003</c:v>
                </c:pt>
                <c:pt idx="915" formatCode="General">
                  <c:v>58.825000000000003</c:v>
                </c:pt>
                <c:pt idx="916" formatCode="General">
                  <c:v>58.825000000000003</c:v>
                </c:pt>
                <c:pt idx="917" formatCode="General">
                  <c:v>58.825000000000003</c:v>
                </c:pt>
                <c:pt idx="918" formatCode="General">
                  <c:v>58.85</c:v>
                </c:pt>
                <c:pt idx="919" formatCode="General">
                  <c:v>60.358974359999998</c:v>
                </c:pt>
                <c:pt idx="920" formatCode="General">
                  <c:v>63.621621619999999</c:v>
                </c:pt>
                <c:pt idx="921" formatCode="General">
                  <c:v>63.648648649999998</c:v>
                </c:pt>
                <c:pt idx="922" formatCode="General">
                  <c:v>63.648648649999998</c:v>
                </c:pt>
                <c:pt idx="923" formatCode="General">
                  <c:v>63.648648649999998</c:v>
                </c:pt>
                <c:pt idx="924" formatCode="General">
                  <c:v>63.648648649999998</c:v>
                </c:pt>
                <c:pt idx="925" formatCode="General">
                  <c:v>65.416666669999998</c:v>
                </c:pt>
                <c:pt idx="926" formatCode="General">
                  <c:v>67.314285709999993</c:v>
                </c:pt>
                <c:pt idx="927" formatCode="General">
                  <c:v>69.323529410000006</c:v>
                </c:pt>
                <c:pt idx="928" formatCode="General">
                  <c:v>69.352941180000002</c:v>
                </c:pt>
                <c:pt idx="929" formatCode="General">
                  <c:v>69.382352940000004</c:v>
                </c:pt>
                <c:pt idx="930" formatCode="General">
                  <c:v>69.382352940000004</c:v>
                </c:pt>
                <c:pt idx="931" formatCode="General">
                  <c:v>69.441176470000002</c:v>
                </c:pt>
                <c:pt idx="932" formatCode="General">
                  <c:v>69.441176470000002</c:v>
                </c:pt>
                <c:pt idx="933" formatCode="General">
                  <c:v>69.441176470000002</c:v>
                </c:pt>
                <c:pt idx="934" formatCode="General">
                  <c:v>71.545454550000002</c:v>
                </c:pt>
                <c:pt idx="935" formatCode="General">
                  <c:v>71.545454550000002</c:v>
                </c:pt>
                <c:pt idx="936" formatCode="General">
                  <c:v>71.545454550000002</c:v>
                </c:pt>
                <c:pt idx="937" formatCode="General">
                  <c:v>73.78125</c:v>
                </c:pt>
                <c:pt idx="938" formatCode="General">
                  <c:v>73.78125</c:v>
                </c:pt>
                <c:pt idx="939" formatCode="General">
                  <c:v>76.161290320000006</c:v>
                </c:pt>
                <c:pt idx="940" formatCode="General">
                  <c:v>78.733333329999994</c:v>
                </c:pt>
                <c:pt idx="941" formatCode="General">
                  <c:v>81.517241380000002</c:v>
                </c:pt>
                <c:pt idx="942" formatCode="General">
                  <c:v>84.428571430000005</c:v>
                </c:pt>
                <c:pt idx="943" formatCode="General">
                  <c:v>84.428571430000005</c:v>
                </c:pt>
                <c:pt idx="944" formatCode="General">
                  <c:v>84.428571430000005</c:v>
                </c:pt>
                <c:pt idx="945" formatCode="General">
                  <c:v>87.555555560000002</c:v>
                </c:pt>
                <c:pt idx="946" formatCode="General">
                  <c:v>90.96153846</c:v>
                </c:pt>
                <c:pt idx="947" formatCode="General">
                  <c:v>91</c:v>
                </c:pt>
                <c:pt idx="948" formatCode="General">
                  <c:v>91.03846154</c:v>
                </c:pt>
                <c:pt idx="949" formatCode="General">
                  <c:v>91.03846154</c:v>
                </c:pt>
                <c:pt idx="950" formatCode="General">
                  <c:v>91.03846154</c:v>
                </c:pt>
                <c:pt idx="951" formatCode="General">
                  <c:v>98.625</c:v>
                </c:pt>
                <c:pt idx="952" formatCode="General">
                  <c:v>98.625</c:v>
                </c:pt>
                <c:pt idx="953" formatCode="General">
                  <c:v>98.625</c:v>
                </c:pt>
                <c:pt idx="954" formatCode="General">
                  <c:v>98.625</c:v>
                </c:pt>
                <c:pt idx="955" formatCode="General">
                  <c:v>102.9565217</c:v>
                </c:pt>
                <c:pt idx="956" formatCode="General">
                  <c:v>102.9565217</c:v>
                </c:pt>
                <c:pt idx="957" formatCode="General">
                  <c:v>102.9565217</c:v>
                </c:pt>
                <c:pt idx="958" formatCode="General">
                  <c:v>103</c:v>
                </c:pt>
                <c:pt idx="959" formatCode="General">
                  <c:v>103</c:v>
                </c:pt>
                <c:pt idx="960" formatCode="General">
                  <c:v>107.7272727</c:v>
                </c:pt>
                <c:pt idx="961" formatCode="General">
                  <c:v>107.7727273</c:v>
                </c:pt>
                <c:pt idx="962" formatCode="General">
                  <c:v>107.8181818</c:v>
                </c:pt>
                <c:pt idx="963" formatCode="General">
                  <c:v>107.8636364</c:v>
                </c:pt>
                <c:pt idx="964" formatCode="General">
                  <c:v>107.8636364</c:v>
                </c:pt>
                <c:pt idx="965" formatCode="General">
                  <c:v>107.8636364</c:v>
                </c:pt>
                <c:pt idx="966" formatCode="General">
                  <c:v>107.9090909</c:v>
                </c:pt>
                <c:pt idx="967" formatCode="General">
                  <c:v>107.95454549999999</c:v>
                </c:pt>
                <c:pt idx="968" formatCode="General">
                  <c:v>107.95454549999999</c:v>
                </c:pt>
                <c:pt idx="969" formatCode="General">
                  <c:v>113.0952381</c:v>
                </c:pt>
                <c:pt idx="970" formatCode="General">
                  <c:v>113.0952381</c:v>
                </c:pt>
                <c:pt idx="971" formatCode="General">
                  <c:v>113.0952381</c:v>
                </c:pt>
                <c:pt idx="972" formatCode="General">
                  <c:v>113.19047620000001</c:v>
                </c:pt>
                <c:pt idx="973" formatCode="General">
                  <c:v>113.19047620000001</c:v>
                </c:pt>
                <c:pt idx="974" formatCode="General">
                  <c:v>113.19047620000001</c:v>
                </c:pt>
                <c:pt idx="975" formatCode="General">
                  <c:v>113.19047620000001</c:v>
                </c:pt>
                <c:pt idx="976" formatCode="General">
                  <c:v>113.2380952</c:v>
                </c:pt>
                <c:pt idx="977" formatCode="General">
                  <c:v>113.2380952</c:v>
                </c:pt>
                <c:pt idx="978" formatCode="General">
                  <c:v>113.2380952</c:v>
                </c:pt>
                <c:pt idx="979" formatCode="General">
                  <c:v>113.2380952</c:v>
                </c:pt>
                <c:pt idx="980" formatCode="General">
                  <c:v>118.9</c:v>
                </c:pt>
                <c:pt idx="981" formatCode="General">
                  <c:v>118.95</c:v>
                </c:pt>
                <c:pt idx="982" formatCode="General">
                  <c:v>118.95</c:v>
                </c:pt>
                <c:pt idx="983" formatCode="General">
                  <c:v>118.95</c:v>
                </c:pt>
                <c:pt idx="984" formatCode="General">
                  <c:v>118.95</c:v>
                </c:pt>
                <c:pt idx="985" formatCode="General">
                  <c:v>132.16666670000001</c:v>
                </c:pt>
                <c:pt idx="986" formatCode="General">
                  <c:v>139.94117650000001</c:v>
                </c:pt>
                <c:pt idx="987" formatCode="General">
                  <c:v>139.94117650000001</c:v>
                </c:pt>
                <c:pt idx="988" formatCode="General">
                  <c:v>139.94117650000001</c:v>
                </c:pt>
                <c:pt idx="989" formatCode="General">
                  <c:v>139.94117650000001</c:v>
                </c:pt>
                <c:pt idx="990" formatCode="General">
                  <c:v>140</c:v>
                </c:pt>
                <c:pt idx="991" formatCode="General">
                  <c:v>140</c:v>
                </c:pt>
                <c:pt idx="992" formatCode="General">
                  <c:v>148.75</c:v>
                </c:pt>
                <c:pt idx="993" formatCode="General">
                  <c:v>148.75</c:v>
                </c:pt>
                <c:pt idx="994" formatCode="General">
                  <c:v>158.66666670000001</c:v>
                </c:pt>
                <c:pt idx="995" formatCode="General">
                  <c:v>158.66666670000001</c:v>
                </c:pt>
                <c:pt idx="996" formatCode="General">
                  <c:v>158.66666670000001</c:v>
                </c:pt>
                <c:pt idx="997" formatCode="General">
                  <c:v>158.66666670000001</c:v>
                </c:pt>
                <c:pt idx="998" formatCode="General">
                  <c:v>158.66666670000001</c:v>
                </c:pt>
                <c:pt idx="999" formatCode="General">
                  <c:v>158.66666670000001</c:v>
                </c:pt>
                <c:pt idx="1000" formatCode="General">
                  <c:v>158.66666670000001</c:v>
                </c:pt>
                <c:pt idx="1001" formatCode="General">
                  <c:v>158.7333333</c:v>
                </c:pt>
                <c:pt idx="1002" formatCode="General">
                  <c:v>158.7333333</c:v>
                </c:pt>
                <c:pt idx="1003" formatCode="General">
                  <c:v>158.7333333</c:v>
                </c:pt>
                <c:pt idx="1004" formatCode="General">
                  <c:v>158.7333333</c:v>
                </c:pt>
                <c:pt idx="1005" formatCode="General">
                  <c:v>170.07142859999999</c:v>
                </c:pt>
                <c:pt idx="1006" formatCode="General">
                  <c:v>170.2142857</c:v>
                </c:pt>
                <c:pt idx="1007" formatCode="General">
                  <c:v>170.2857143</c:v>
                </c:pt>
                <c:pt idx="1008" formatCode="General">
                  <c:v>170.2857143</c:v>
                </c:pt>
                <c:pt idx="1009" formatCode="General">
                  <c:v>170.2857143</c:v>
                </c:pt>
                <c:pt idx="1010" formatCode="General">
                  <c:v>170.2857143</c:v>
                </c:pt>
                <c:pt idx="1011" formatCode="General">
                  <c:v>170.2857143</c:v>
                </c:pt>
                <c:pt idx="1012" formatCode="General">
                  <c:v>170.2857143</c:v>
                </c:pt>
                <c:pt idx="1013" formatCode="General">
                  <c:v>170.35714290000001</c:v>
                </c:pt>
                <c:pt idx="1014" formatCode="General">
                  <c:v>170.35714290000001</c:v>
                </c:pt>
                <c:pt idx="1015" formatCode="General">
                  <c:v>170.42857140000001</c:v>
                </c:pt>
                <c:pt idx="1016" formatCode="General">
                  <c:v>170.42857140000001</c:v>
                </c:pt>
                <c:pt idx="1017" formatCode="General">
                  <c:v>170.42857140000001</c:v>
                </c:pt>
                <c:pt idx="1018" formatCode="General">
                  <c:v>170.42857140000001</c:v>
                </c:pt>
                <c:pt idx="1019" formatCode="General">
                  <c:v>183.53846150000001</c:v>
                </c:pt>
                <c:pt idx="1020" formatCode="General">
                  <c:v>183.53846150000001</c:v>
                </c:pt>
                <c:pt idx="1021" formatCode="General">
                  <c:v>183.53846150000001</c:v>
                </c:pt>
                <c:pt idx="1022" formatCode="General">
                  <c:v>183.53846150000001</c:v>
                </c:pt>
                <c:pt idx="1023" formatCode="General">
                  <c:v>183.53846150000001</c:v>
                </c:pt>
                <c:pt idx="1024" formatCode="General">
                  <c:v>183.53846150000001</c:v>
                </c:pt>
                <c:pt idx="1025" formatCode="General">
                  <c:v>183.53846150000001</c:v>
                </c:pt>
                <c:pt idx="1026" formatCode="General">
                  <c:v>183.6153846</c:v>
                </c:pt>
                <c:pt idx="1027" formatCode="General">
                  <c:v>183.6153846</c:v>
                </c:pt>
                <c:pt idx="1028" formatCode="General">
                  <c:v>183.6153846</c:v>
                </c:pt>
                <c:pt idx="1029" formatCode="General">
                  <c:v>183.6153846</c:v>
                </c:pt>
                <c:pt idx="1030" formatCode="General">
                  <c:v>183.6153846</c:v>
                </c:pt>
                <c:pt idx="1031" formatCode="General">
                  <c:v>183.6153846</c:v>
                </c:pt>
                <c:pt idx="1032" formatCode="General">
                  <c:v>183.6153846</c:v>
                </c:pt>
                <c:pt idx="1033" formatCode="General">
                  <c:v>183.6153846</c:v>
                </c:pt>
                <c:pt idx="1034" formatCode="General">
                  <c:v>183.6153846</c:v>
                </c:pt>
                <c:pt idx="1035" formatCode="General">
                  <c:v>183.6153846</c:v>
                </c:pt>
                <c:pt idx="1036" formatCode="General">
                  <c:v>183.6153846</c:v>
                </c:pt>
                <c:pt idx="1037" formatCode="General">
                  <c:v>198.91666670000001</c:v>
                </c:pt>
                <c:pt idx="1038" formatCode="General">
                  <c:v>198.91666670000001</c:v>
                </c:pt>
                <c:pt idx="1039" formatCode="General">
                  <c:v>217</c:v>
                </c:pt>
                <c:pt idx="1040" formatCode="General">
                  <c:v>217.0909091</c:v>
                </c:pt>
                <c:pt idx="1041" formatCode="General">
                  <c:v>217.0909091</c:v>
                </c:pt>
                <c:pt idx="1042" formatCode="General">
                  <c:v>217.0909091</c:v>
                </c:pt>
                <c:pt idx="1043" formatCode="General">
                  <c:v>217.0909091</c:v>
                </c:pt>
                <c:pt idx="1044" formatCode="General">
                  <c:v>217.0909091</c:v>
                </c:pt>
                <c:pt idx="1045" formatCode="General">
                  <c:v>217.0909091</c:v>
                </c:pt>
                <c:pt idx="1046" formatCode="General">
                  <c:v>217.0909091</c:v>
                </c:pt>
                <c:pt idx="1047" formatCode="General">
                  <c:v>217.0909091</c:v>
                </c:pt>
                <c:pt idx="1048" formatCode="General">
                  <c:v>217.0909091</c:v>
                </c:pt>
                <c:pt idx="1049" formatCode="General">
                  <c:v>217.0909091</c:v>
                </c:pt>
                <c:pt idx="1050" formatCode="General">
                  <c:v>217.0909091</c:v>
                </c:pt>
                <c:pt idx="1051" formatCode="General">
                  <c:v>217.0909091</c:v>
                </c:pt>
                <c:pt idx="1052" formatCode="General">
                  <c:v>217.0909091</c:v>
                </c:pt>
                <c:pt idx="1053" formatCode="General">
                  <c:v>217.0909091</c:v>
                </c:pt>
                <c:pt idx="1054" formatCode="General">
                  <c:v>217.0909091</c:v>
                </c:pt>
                <c:pt idx="1055" formatCode="General">
                  <c:v>217.0909091</c:v>
                </c:pt>
                <c:pt idx="1056" formatCode="General">
                  <c:v>217.0909091</c:v>
                </c:pt>
                <c:pt idx="1057" formatCode="General">
                  <c:v>217.0909091</c:v>
                </c:pt>
                <c:pt idx="1058" formatCode="General">
                  <c:v>217.18181820000001</c:v>
                </c:pt>
                <c:pt idx="1059" formatCode="General">
                  <c:v>217.18181820000001</c:v>
                </c:pt>
                <c:pt idx="1060" formatCode="General">
                  <c:v>217.27272730000001</c:v>
                </c:pt>
                <c:pt idx="1061" formatCode="General">
                  <c:v>217.27272730000001</c:v>
                </c:pt>
                <c:pt idx="1062" formatCode="General">
                  <c:v>217.27272730000001</c:v>
                </c:pt>
                <c:pt idx="1063" formatCode="General">
                  <c:v>217.27272730000001</c:v>
                </c:pt>
                <c:pt idx="1064" formatCode="General">
                  <c:v>217.27272730000001</c:v>
                </c:pt>
                <c:pt idx="1065" formatCode="General">
                  <c:v>217.27272730000001</c:v>
                </c:pt>
                <c:pt idx="1066" formatCode="General">
                  <c:v>217.27272730000001</c:v>
                </c:pt>
                <c:pt idx="1067" formatCode="General">
                  <c:v>217.27272730000001</c:v>
                </c:pt>
                <c:pt idx="1068" formatCode="General">
                  <c:v>217.27272730000001</c:v>
                </c:pt>
                <c:pt idx="1069" formatCode="General">
                  <c:v>217.27272730000001</c:v>
                </c:pt>
                <c:pt idx="1070" formatCode="General">
                  <c:v>217.27272730000001</c:v>
                </c:pt>
                <c:pt idx="1071" formatCode="General">
                  <c:v>217.27272730000001</c:v>
                </c:pt>
                <c:pt idx="1072" formatCode="General">
                  <c:v>217.27272730000001</c:v>
                </c:pt>
                <c:pt idx="1073" formatCode="General">
                  <c:v>217.27272730000001</c:v>
                </c:pt>
                <c:pt idx="1074" formatCode="General">
                  <c:v>217.27272730000001</c:v>
                </c:pt>
                <c:pt idx="1075" formatCode="General">
                  <c:v>217.27272730000001</c:v>
                </c:pt>
                <c:pt idx="1076" formatCode="General">
                  <c:v>217.27272730000001</c:v>
                </c:pt>
                <c:pt idx="1077" formatCode="General">
                  <c:v>239</c:v>
                </c:pt>
                <c:pt idx="1078" formatCode="General">
                  <c:v>239</c:v>
                </c:pt>
                <c:pt idx="1079" formatCode="General">
                  <c:v>239</c:v>
                </c:pt>
                <c:pt idx="1080" formatCode="General">
                  <c:v>239</c:v>
                </c:pt>
                <c:pt idx="1081" formatCode="General">
                  <c:v>239</c:v>
                </c:pt>
                <c:pt idx="1082" formatCode="General">
                  <c:v>239</c:v>
                </c:pt>
                <c:pt idx="1083" formatCode="General">
                  <c:v>265.55555559999999</c:v>
                </c:pt>
                <c:pt idx="1084" formatCode="General">
                  <c:v>265.55555559999999</c:v>
                </c:pt>
                <c:pt idx="1085" formatCode="General">
                  <c:v>265.55555559999999</c:v>
                </c:pt>
                <c:pt idx="1086" formatCode="General">
                  <c:v>265.55555559999999</c:v>
                </c:pt>
                <c:pt idx="1087" formatCode="General">
                  <c:v>298.75</c:v>
                </c:pt>
                <c:pt idx="1088" formatCode="General">
                  <c:v>298.75</c:v>
                </c:pt>
                <c:pt idx="1089" formatCode="General">
                  <c:v>298.75</c:v>
                </c:pt>
                <c:pt idx="1090" formatCode="General">
                  <c:v>298.75</c:v>
                </c:pt>
                <c:pt idx="1091" formatCode="General">
                  <c:v>298.75</c:v>
                </c:pt>
                <c:pt idx="1092" formatCode="General">
                  <c:v>298.75</c:v>
                </c:pt>
                <c:pt idx="1093" formatCode="General">
                  <c:v>298.75</c:v>
                </c:pt>
                <c:pt idx="1094" formatCode="General">
                  <c:v>298.75</c:v>
                </c:pt>
                <c:pt idx="1095" formatCode="General">
                  <c:v>298.75</c:v>
                </c:pt>
                <c:pt idx="1096" formatCode="General">
                  <c:v>298.75</c:v>
                </c:pt>
                <c:pt idx="1097" formatCode="General">
                  <c:v>298.75</c:v>
                </c:pt>
                <c:pt idx="1098" formatCode="General">
                  <c:v>298.875</c:v>
                </c:pt>
                <c:pt idx="1099" formatCode="General">
                  <c:v>298.875</c:v>
                </c:pt>
                <c:pt idx="1100" formatCode="General">
                  <c:v>298.875</c:v>
                </c:pt>
                <c:pt idx="1101" formatCode="General">
                  <c:v>298.875</c:v>
                </c:pt>
                <c:pt idx="1102" formatCode="General">
                  <c:v>298.875</c:v>
                </c:pt>
                <c:pt idx="1103" formatCode="General">
                  <c:v>298.875</c:v>
                </c:pt>
                <c:pt idx="1104" formatCode="General">
                  <c:v>299</c:v>
                </c:pt>
                <c:pt idx="1105" formatCode="General">
                  <c:v>299</c:v>
                </c:pt>
                <c:pt idx="1106" formatCode="General">
                  <c:v>299</c:v>
                </c:pt>
                <c:pt idx="1107" formatCode="General">
                  <c:v>341.7142857</c:v>
                </c:pt>
                <c:pt idx="1108" formatCode="General">
                  <c:v>341.85714289999999</c:v>
                </c:pt>
                <c:pt idx="1109" formatCode="General">
                  <c:v>341.85714289999999</c:v>
                </c:pt>
                <c:pt idx="1110" formatCode="General">
                  <c:v>341.85714289999999</c:v>
                </c:pt>
                <c:pt idx="1111" formatCode="General">
                  <c:v>341.85714289999999</c:v>
                </c:pt>
                <c:pt idx="1112" formatCode="General">
                  <c:v>341.85714289999999</c:v>
                </c:pt>
                <c:pt idx="1113" formatCode="General">
                  <c:v>341.85714289999999</c:v>
                </c:pt>
                <c:pt idx="1114" formatCode="General">
                  <c:v>341.85714289999999</c:v>
                </c:pt>
                <c:pt idx="1115" formatCode="General">
                  <c:v>398.83333329999999</c:v>
                </c:pt>
                <c:pt idx="1116" formatCode="General">
                  <c:v>398.83333329999999</c:v>
                </c:pt>
                <c:pt idx="1117" formatCode="General">
                  <c:v>398.83333329999999</c:v>
                </c:pt>
                <c:pt idx="1118" formatCode="General">
                  <c:v>398.83333329999999</c:v>
                </c:pt>
                <c:pt idx="1119" formatCode="General">
                  <c:v>398.83333329999999</c:v>
                </c:pt>
                <c:pt idx="1120" formatCode="General">
                  <c:v>398.83333329999999</c:v>
                </c:pt>
                <c:pt idx="1121" formatCode="General">
                  <c:v>398.83333329999999</c:v>
                </c:pt>
                <c:pt idx="1122" formatCode="General">
                  <c:v>398.83333329999999</c:v>
                </c:pt>
                <c:pt idx="1123" formatCode="General">
                  <c:v>398.83333329999999</c:v>
                </c:pt>
                <c:pt idx="1124" formatCode="General">
                  <c:v>398.83333329999999</c:v>
                </c:pt>
                <c:pt idx="1125" formatCode="General">
                  <c:v>398.83333329999999</c:v>
                </c:pt>
                <c:pt idx="1126" formatCode="General">
                  <c:v>398.83333329999999</c:v>
                </c:pt>
                <c:pt idx="1127" formatCode="General">
                  <c:v>398.83333329999999</c:v>
                </c:pt>
                <c:pt idx="1128" formatCode="General">
                  <c:v>399</c:v>
                </c:pt>
                <c:pt idx="1129" formatCode="General">
                  <c:v>478.8</c:v>
                </c:pt>
                <c:pt idx="1130" formatCode="General">
                  <c:v>478.8</c:v>
                </c:pt>
                <c:pt idx="1131" formatCode="General">
                  <c:v>478.8</c:v>
                </c:pt>
                <c:pt idx="1132" formatCode="General">
                  <c:v>598.5</c:v>
                </c:pt>
                <c:pt idx="1133" formatCode="General">
                  <c:v>598.5</c:v>
                </c:pt>
                <c:pt idx="1134" formatCode="General">
                  <c:v>598.5</c:v>
                </c:pt>
                <c:pt idx="1135" formatCode="General">
                  <c:v>598.5</c:v>
                </c:pt>
                <c:pt idx="1136" formatCode="General">
                  <c:v>598.75</c:v>
                </c:pt>
                <c:pt idx="1137" formatCode="General">
                  <c:v>598.75</c:v>
                </c:pt>
                <c:pt idx="1138" formatCode="General">
                  <c:v>598.75</c:v>
                </c:pt>
                <c:pt idx="1139" formatCode="General">
                  <c:v>598.75</c:v>
                </c:pt>
                <c:pt idx="1140" formatCode="General">
                  <c:v>598.75</c:v>
                </c:pt>
                <c:pt idx="1141" formatCode="General">
                  <c:v>598.75</c:v>
                </c:pt>
                <c:pt idx="1142" formatCode="General">
                  <c:v>598.75</c:v>
                </c:pt>
                <c:pt idx="1143" formatCode="General">
                  <c:v>598.75</c:v>
                </c:pt>
                <c:pt idx="1144" formatCode="General">
                  <c:v>598.75</c:v>
                </c:pt>
                <c:pt idx="1145" formatCode="General">
                  <c:v>598.75</c:v>
                </c:pt>
                <c:pt idx="1146" formatCode="General">
                  <c:v>598.75</c:v>
                </c:pt>
                <c:pt idx="1147" formatCode="General">
                  <c:v>598.75</c:v>
                </c:pt>
                <c:pt idx="1148" formatCode="General">
                  <c:v>598.75</c:v>
                </c:pt>
                <c:pt idx="1149" formatCode="General">
                  <c:v>598.75</c:v>
                </c:pt>
                <c:pt idx="1150" formatCode="General">
                  <c:v>599</c:v>
                </c:pt>
                <c:pt idx="1151" formatCode="General">
                  <c:v>798.66666669999995</c:v>
                </c:pt>
                <c:pt idx="1152" formatCode="General">
                  <c:v>798.66666669999995</c:v>
                </c:pt>
                <c:pt idx="1153" formatCode="General">
                  <c:v>799</c:v>
                </c:pt>
                <c:pt idx="1154" formatCode="General">
                  <c:v>799</c:v>
                </c:pt>
                <c:pt idx="1155" formatCode="General">
                  <c:v>799</c:v>
                </c:pt>
                <c:pt idx="1156" formatCode="General">
                  <c:v>799</c:v>
                </c:pt>
                <c:pt idx="1157" formatCode="General">
                  <c:v>799</c:v>
                </c:pt>
                <c:pt idx="1158" formatCode="General">
                  <c:v>799</c:v>
                </c:pt>
                <c:pt idx="1159" formatCode="General">
                  <c:v>799</c:v>
                </c:pt>
                <c:pt idx="1160" formatCode="General">
                  <c:v>799</c:v>
                </c:pt>
                <c:pt idx="1161" formatCode="General">
                  <c:v>799</c:v>
                </c:pt>
                <c:pt idx="1162" formatCode="General">
                  <c:v>799</c:v>
                </c:pt>
                <c:pt idx="1163" formatCode="General">
                  <c:v>799</c:v>
                </c:pt>
                <c:pt idx="1164" formatCode="General">
                  <c:v>799</c:v>
                </c:pt>
                <c:pt idx="1165" formatCode="General">
                  <c:v>799</c:v>
                </c:pt>
                <c:pt idx="1166" formatCode="General">
                  <c:v>799</c:v>
                </c:pt>
                <c:pt idx="1167" formatCode="General">
                  <c:v>799</c:v>
                </c:pt>
                <c:pt idx="1168" formatCode="General">
                  <c:v>799</c:v>
                </c:pt>
                <c:pt idx="1169" formatCode="General">
                  <c:v>799</c:v>
                </c:pt>
                <c:pt idx="1170" formatCode="General">
                  <c:v>799</c:v>
                </c:pt>
                <c:pt idx="1171" formatCode="General">
                  <c:v>799</c:v>
                </c:pt>
                <c:pt idx="1172" formatCode="General">
                  <c:v>799.33333330000005</c:v>
                </c:pt>
                <c:pt idx="1173" formatCode="General">
                  <c:v>799.33333330000005</c:v>
                </c:pt>
                <c:pt idx="1174" formatCode="General">
                  <c:v>799.33333330000005</c:v>
                </c:pt>
                <c:pt idx="1175" formatCode="General">
                  <c:v>799.33333330000005</c:v>
                </c:pt>
                <c:pt idx="1176" formatCode="General">
                  <c:v>799.33333330000005</c:v>
                </c:pt>
                <c:pt idx="1177" formatCode="General">
                  <c:v>799.33333330000005</c:v>
                </c:pt>
                <c:pt idx="1178" formatCode="General">
                  <c:v>799.33333330000005</c:v>
                </c:pt>
                <c:pt idx="1179" formatCode="General">
                  <c:v>799.33333330000005</c:v>
                </c:pt>
                <c:pt idx="1180" formatCode="General">
                  <c:v>799.33333330000005</c:v>
                </c:pt>
                <c:pt idx="1181" formatCode="General">
                  <c:v>799.33333330000005</c:v>
                </c:pt>
                <c:pt idx="1182" formatCode="General">
                  <c:v>799.33333330000005</c:v>
                </c:pt>
                <c:pt idx="1183" formatCode="General">
                  <c:v>799.33333330000005</c:v>
                </c:pt>
                <c:pt idx="1184" formatCode="General">
                  <c:v>799.33333330000005</c:v>
                </c:pt>
                <c:pt idx="1185" formatCode="General">
                  <c:v>799.33333330000005</c:v>
                </c:pt>
                <c:pt idx="1186" formatCode="General">
                  <c:v>799.33333330000005</c:v>
                </c:pt>
                <c:pt idx="1187" formatCode="General">
                  <c:v>799.33333330000005</c:v>
                </c:pt>
                <c:pt idx="1188" formatCode="General">
                  <c:v>799.33333330000005</c:v>
                </c:pt>
                <c:pt idx="1189" formatCode="General">
                  <c:v>799.33333330000005</c:v>
                </c:pt>
                <c:pt idx="1190" formatCode="General">
                  <c:v>799.33333330000005</c:v>
                </c:pt>
                <c:pt idx="1191" formatCode="General">
                  <c:v>799.33333330000005</c:v>
                </c:pt>
                <c:pt idx="1192" formatCode="General">
                  <c:v>799.33333330000005</c:v>
                </c:pt>
                <c:pt idx="1193" formatCode="General">
                  <c:v>799.33333330000005</c:v>
                </c:pt>
                <c:pt idx="1194" formatCode="General">
                  <c:v>799.33333330000005</c:v>
                </c:pt>
                <c:pt idx="1195" formatCode="General">
                  <c:v>799.33333330000005</c:v>
                </c:pt>
                <c:pt idx="1196" formatCode="General">
                  <c:v>1199</c:v>
                </c:pt>
                <c:pt idx="1197" formatCode="General">
                  <c:v>1199</c:v>
                </c:pt>
                <c:pt idx="1198" formatCode="General">
                  <c:v>1199</c:v>
                </c:pt>
                <c:pt idx="1199" formatCode="General">
                  <c:v>1199</c:v>
                </c:pt>
                <c:pt idx="1200" formatCode="General">
                  <c:v>1199</c:v>
                </c:pt>
                <c:pt idx="1201" formatCode="General">
                  <c:v>1199</c:v>
                </c:pt>
                <c:pt idx="1202" formatCode="General">
                  <c:v>1199</c:v>
                </c:pt>
                <c:pt idx="1203" formatCode="General">
                  <c:v>1199</c:v>
                </c:pt>
                <c:pt idx="1204" formatCode="General">
                  <c:v>1199</c:v>
                </c:pt>
                <c:pt idx="1205" formatCode="General">
                  <c:v>1199</c:v>
                </c:pt>
                <c:pt idx="1206" formatCode="General">
                  <c:v>1199</c:v>
                </c:pt>
                <c:pt idx="1207" formatCode="General">
                  <c:v>1199</c:v>
                </c:pt>
                <c:pt idx="1208" formatCode="General">
                  <c:v>1199</c:v>
                </c:pt>
                <c:pt idx="1209" formatCode="General">
                  <c:v>1199</c:v>
                </c:pt>
                <c:pt idx="1210" formatCode="General">
                  <c:v>1199</c:v>
                </c:pt>
                <c:pt idx="1211" formatCode="General">
                  <c:v>1199</c:v>
                </c:pt>
                <c:pt idx="1212" formatCode="General">
                  <c:v>1199</c:v>
                </c:pt>
                <c:pt idx="1213" formatCode="General">
                  <c:v>1199</c:v>
                </c:pt>
                <c:pt idx="1214" formatCode="General">
                  <c:v>1199</c:v>
                </c:pt>
                <c:pt idx="1215" formatCode="General">
                  <c:v>1199</c:v>
                </c:pt>
                <c:pt idx="1216" formatCode="General">
                  <c:v>1199</c:v>
                </c:pt>
                <c:pt idx="1217" formatCode="General">
                  <c:v>1199.5</c:v>
                </c:pt>
                <c:pt idx="1218" formatCode="General">
                  <c:v>1199.5</c:v>
                </c:pt>
                <c:pt idx="1219" formatCode="General">
                  <c:v>1199.5</c:v>
                </c:pt>
                <c:pt idx="1220" formatCode="General">
                  <c:v>1199.5</c:v>
                </c:pt>
                <c:pt idx="1221" formatCode="General">
                  <c:v>1199.5</c:v>
                </c:pt>
                <c:pt idx="1222" formatCode="General">
                  <c:v>1199.5</c:v>
                </c:pt>
                <c:pt idx="1223" formatCode="General">
                  <c:v>1199.5</c:v>
                </c:pt>
                <c:pt idx="1224" formatCode="General">
                  <c:v>1199.5</c:v>
                </c:pt>
                <c:pt idx="1225" formatCode="General">
                  <c:v>1199.5</c:v>
                </c:pt>
                <c:pt idx="1226" formatCode="General">
                  <c:v>1199.5</c:v>
                </c:pt>
                <c:pt idx="1227" formatCode="General">
                  <c:v>1199.5</c:v>
                </c:pt>
                <c:pt idx="1228" formatCode="General">
                  <c:v>1199.5</c:v>
                </c:pt>
                <c:pt idx="1229" formatCode="General">
                  <c:v>1199.5</c:v>
                </c:pt>
                <c:pt idx="1230" formatCode="General">
                  <c:v>1199.5</c:v>
                </c:pt>
                <c:pt idx="1231" formatCode="General">
                  <c:v>1199.5</c:v>
                </c:pt>
                <c:pt idx="1232" formatCode="General">
                  <c:v>1199.5</c:v>
                </c:pt>
                <c:pt idx="1233" formatCode="General">
                  <c:v>1199.5</c:v>
                </c:pt>
                <c:pt idx="1234" formatCode="General">
                  <c:v>1199.5</c:v>
                </c:pt>
                <c:pt idx="1235" formatCode="General">
                  <c:v>1199.5</c:v>
                </c:pt>
                <c:pt idx="1236" formatCode="General">
                  <c:v>1199.5</c:v>
                </c:pt>
                <c:pt idx="1237" formatCode="General">
                  <c:v>1199.5</c:v>
                </c:pt>
                <c:pt idx="1238" formatCode="General">
                  <c:v>1199.5</c:v>
                </c:pt>
                <c:pt idx="1239" formatCode="General">
                  <c:v>1199.5</c:v>
                </c:pt>
                <c:pt idx="1240" formatCode="General">
                  <c:v>1199.5</c:v>
                </c:pt>
                <c:pt idx="1241" formatCode="General">
                  <c:v>1199.5</c:v>
                </c:pt>
                <c:pt idx="1242" formatCode="General">
                  <c:v>1199.5</c:v>
                </c:pt>
                <c:pt idx="1243" formatCode="General">
                  <c:v>1199.5</c:v>
                </c:pt>
                <c:pt idx="1244" formatCode="General">
                  <c:v>1199.5</c:v>
                </c:pt>
                <c:pt idx="1245" formatCode="General">
                  <c:v>1199.5</c:v>
                </c:pt>
                <c:pt idx="1246" formatCode="General">
                  <c:v>1199.5</c:v>
                </c:pt>
                <c:pt idx="1247" formatCode="General">
                  <c:v>1199.5</c:v>
                </c:pt>
                <c:pt idx="1248" formatCode="General">
                  <c:v>1199.5</c:v>
                </c:pt>
                <c:pt idx="1249" formatCode="General">
                  <c:v>1199.5</c:v>
                </c:pt>
                <c:pt idx="1250" formatCode="General">
                  <c:v>1199.5</c:v>
                </c:pt>
                <c:pt idx="1251" formatCode="General">
                  <c:v>1199.5</c:v>
                </c:pt>
                <c:pt idx="1252" formatCode="General">
                  <c:v>1199.5</c:v>
                </c:pt>
                <c:pt idx="1253" formatCode="General">
                  <c:v>1199.5</c:v>
                </c:pt>
                <c:pt idx="1254" formatCode="General">
                  <c:v>1199.5</c:v>
                </c:pt>
                <c:pt idx="1255" formatCode="General">
                  <c:v>1199.5</c:v>
                </c:pt>
                <c:pt idx="1256" formatCode="General">
                  <c:v>1199.5</c:v>
                </c:pt>
                <c:pt idx="1257" formatCode="General">
                  <c:v>1199.5</c:v>
                </c:pt>
                <c:pt idx="1258" formatCode="General">
                  <c:v>1199.5</c:v>
                </c:pt>
                <c:pt idx="1259" formatCode="General">
                  <c:v>1199.5</c:v>
                </c:pt>
                <c:pt idx="1260" formatCode="General">
                  <c:v>1199.5</c:v>
                </c:pt>
                <c:pt idx="1261" formatCode="General">
                  <c:v>1199.5</c:v>
                </c:pt>
                <c:pt idx="1262" formatCode="General">
                  <c:v>1199.5</c:v>
                </c:pt>
                <c:pt idx="1263" formatCode="General">
                  <c:v>1199.5</c:v>
                </c:pt>
                <c:pt idx="1264" formatCode="General">
                  <c:v>1199.5</c:v>
                </c:pt>
                <c:pt idx="1265" formatCode="General">
                  <c:v>1199.5</c:v>
                </c:pt>
                <c:pt idx="1266" formatCode="General">
                  <c:v>1199.5</c:v>
                </c:pt>
                <c:pt idx="1267" formatCode="General">
                  <c:v>1199.5</c:v>
                </c:pt>
                <c:pt idx="1268" formatCode="General">
                  <c:v>1199.5</c:v>
                </c:pt>
                <c:pt idx="1269" formatCode="General">
                  <c:v>1199.5</c:v>
                </c:pt>
                <c:pt idx="1270" formatCode="General">
                  <c:v>1199.5</c:v>
                </c:pt>
                <c:pt idx="1271" formatCode="General">
                  <c:v>1199.5</c:v>
                </c:pt>
                <c:pt idx="1272" formatCode="General">
                  <c:v>1199.5</c:v>
                </c:pt>
                <c:pt idx="1273" formatCode="General">
                  <c:v>1199.5</c:v>
                </c:pt>
                <c:pt idx="1274" formatCode="General">
                  <c:v>1199.5</c:v>
                </c:pt>
                <c:pt idx="1275" formatCode="General">
                  <c:v>1199.5</c:v>
                </c:pt>
                <c:pt idx="1276" formatCode="General">
                  <c:v>1199.5</c:v>
                </c:pt>
                <c:pt idx="1277" formatCode="General">
                  <c:v>1199.5</c:v>
                </c:pt>
                <c:pt idx="1278" formatCode="General">
                  <c:v>1199.5</c:v>
                </c:pt>
                <c:pt idx="1279" formatCode="General">
                  <c:v>1199.5</c:v>
                </c:pt>
                <c:pt idx="1280" formatCode="General">
                  <c:v>1199.5</c:v>
                </c:pt>
                <c:pt idx="1281" formatCode="General">
                  <c:v>1199.5</c:v>
                </c:pt>
                <c:pt idx="1282" formatCode="General">
                  <c:v>1199.5</c:v>
                </c:pt>
                <c:pt idx="1283" formatCode="General">
                  <c:v>1199.5</c:v>
                </c:pt>
                <c:pt idx="1284" formatCode="General">
                  <c:v>1199.5</c:v>
                </c:pt>
                <c:pt idx="1285" formatCode="General">
                  <c:v>1199.5</c:v>
                </c:pt>
                <c:pt idx="1286" formatCode="General">
                  <c:v>1199.5</c:v>
                </c:pt>
                <c:pt idx="1287" formatCode="General">
                  <c:v>1199.5</c:v>
                </c:pt>
                <c:pt idx="1288" formatCode="General">
                  <c:v>1199.5</c:v>
                </c:pt>
                <c:pt idx="1289" formatCode="General">
                  <c:v>1199.5</c:v>
                </c:pt>
                <c:pt idx="1290" formatCode="General">
                  <c:v>1199.5</c:v>
                </c:pt>
                <c:pt idx="1291" formatCode="General">
                  <c:v>1199.5</c:v>
                </c:pt>
                <c:pt idx="1292" formatCode="General">
                  <c:v>1199.5</c:v>
                </c:pt>
                <c:pt idx="1293" formatCode="General">
                  <c:v>1199.5</c:v>
                </c:pt>
                <c:pt idx="1294" formatCode="General">
                  <c:v>1199.5</c:v>
                </c:pt>
                <c:pt idx="1295" formatCode="General">
                  <c:v>1199.5</c:v>
                </c:pt>
                <c:pt idx="1296" formatCode="General">
                  <c:v>1199.5</c:v>
                </c:pt>
                <c:pt idx="1297" formatCode="General">
                  <c:v>1199.5</c:v>
                </c:pt>
                <c:pt idx="1298" formatCode="General">
                  <c:v>1199.5</c:v>
                </c:pt>
                <c:pt idx="1299" formatCode="General">
                  <c:v>1199.5</c:v>
                </c:pt>
                <c:pt idx="1300" formatCode="General">
                  <c:v>1199.5</c:v>
                </c:pt>
                <c:pt idx="1301" formatCode="General">
                  <c:v>1199.5</c:v>
                </c:pt>
                <c:pt idx="1302" formatCode="General">
                  <c:v>1199.5</c:v>
                </c:pt>
                <c:pt idx="1303" formatCode="General">
                  <c:v>1199.5</c:v>
                </c:pt>
                <c:pt idx="1304" formatCode="General">
                  <c:v>1199.5</c:v>
                </c:pt>
                <c:pt idx="1305" formatCode="General">
                  <c:v>1199.5</c:v>
                </c:pt>
                <c:pt idx="1306" formatCode="General">
                  <c:v>1199.5</c:v>
                </c:pt>
                <c:pt idx="1307" formatCode="General">
                  <c:v>1199.5</c:v>
                </c:pt>
                <c:pt idx="1308" formatCode="General">
                  <c:v>1199.5</c:v>
                </c:pt>
                <c:pt idx="1309" formatCode="General">
                  <c:v>1199.5</c:v>
                </c:pt>
                <c:pt idx="1310" formatCode="General">
                  <c:v>1199.5</c:v>
                </c:pt>
                <c:pt idx="1311" formatCode="General">
                  <c:v>1199.5</c:v>
                </c:pt>
                <c:pt idx="1312" formatCode="General">
                  <c:v>1199.5</c:v>
                </c:pt>
                <c:pt idx="1313" formatCode="General">
                  <c:v>1199.5</c:v>
                </c:pt>
                <c:pt idx="1314" formatCode="General">
                  <c:v>1199.5</c:v>
                </c:pt>
                <c:pt idx="1315" formatCode="General">
                  <c:v>1199.5</c:v>
                </c:pt>
                <c:pt idx="1316" formatCode="General">
                  <c:v>1199.5</c:v>
                </c:pt>
                <c:pt idx="1317" formatCode="General">
                  <c:v>1199.5</c:v>
                </c:pt>
                <c:pt idx="1318" formatCode="General">
                  <c:v>1199.5</c:v>
                </c:pt>
                <c:pt idx="1319" formatCode="General">
                  <c:v>1199.5</c:v>
                </c:pt>
                <c:pt idx="1320" formatCode="General">
                  <c:v>1199.5</c:v>
                </c:pt>
                <c:pt idx="1321" formatCode="General">
                  <c:v>1199.5</c:v>
                </c:pt>
                <c:pt idx="1322" formatCode="General">
                  <c:v>1199.5</c:v>
                </c:pt>
                <c:pt idx="1323" formatCode="General">
                  <c:v>1199.5</c:v>
                </c:pt>
                <c:pt idx="1324" formatCode="General">
                  <c:v>2399</c:v>
                </c:pt>
                <c:pt idx="1325" formatCode="General">
                  <c:v>2399</c:v>
                </c:pt>
                <c:pt idx="1326" formatCode="General">
                  <c:v>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0E46-4F28-B774-C587E49A02CE}"/>
            </c:ext>
          </c:extLst>
        </c:ser>
        <c:ser>
          <c:idx val="24"/>
          <c:order val="24"/>
          <c:tx>
            <c:v>Population 2500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den'!$J$78760:$J$80110</c:f>
              <c:numCache>
                <c:formatCode>0.00E+00</c:formatCode>
                <c:ptCount val="1351"/>
                <c:pt idx="0">
                  <c:v>4.0000000000000002E-4</c:v>
                </c:pt>
                <c:pt idx="1">
                  <c:v>4.0000000000000002E-4</c:v>
                </c:pt>
                <c:pt idx="2">
                  <c:v>4.0000000000000002E-4</c:v>
                </c:pt>
                <c:pt idx="3">
                  <c:v>4.0000000000000002E-4</c:v>
                </c:pt>
                <c:pt idx="4">
                  <c:v>4.0000000000000002E-4</c:v>
                </c:pt>
                <c:pt idx="5">
                  <c:v>4.0000000000000002E-4</c:v>
                </c:pt>
                <c:pt idx="6">
                  <c:v>4.0000000000000002E-4</c:v>
                </c:pt>
                <c:pt idx="7">
                  <c:v>4.0000000000000002E-4</c:v>
                </c:pt>
                <c:pt idx="8">
                  <c:v>4.0000000000000002E-4</c:v>
                </c:pt>
                <c:pt idx="9">
                  <c:v>4.0000000000000002E-4</c:v>
                </c:pt>
                <c:pt idx="10">
                  <c:v>4.0000000000000002E-4</c:v>
                </c:pt>
                <c:pt idx="11">
                  <c:v>4.0000000000000002E-4</c:v>
                </c:pt>
                <c:pt idx="12">
                  <c:v>4.0000000000000002E-4</c:v>
                </c:pt>
                <c:pt idx="13">
                  <c:v>4.0000000000000002E-4</c:v>
                </c:pt>
                <c:pt idx="14">
                  <c:v>4.0000000000000002E-4</c:v>
                </c:pt>
                <c:pt idx="15">
                  <c:v>4.0000000000000002E-4</c:v>
                </c:pt>
                <c:pt idx="16">
                  <c:v>4.0000000000000002E-4</c:v>
                </c:pt>
                <c:pt idx="17">
                  <c:v>4.0000000000000002E-4</c:v>
                </c:pt>
                <c:pt idx="18">
                  <c:v>4.0000000000000002E-4</c:v>
                </c:pt>
                <c:pt idx="19">
                  <c:v>4.0000000000000002E-4</c:v>
                </c:pt>
                <c:pt idx="20">
                  <c:v>4.0000000000000002E-4</c:v>
                </c:pt>
                <c:pt idx="21">
                  <c:v>4.0000000000000002E-4</c:v>
                </c:pt>
                <c:pt idx="22">
                  <c:v>4.0000000000000002E-4</c:v>
                </c:pt>
                <c:pt idx="23">
                  <c:v>4.0000000000000002E-4</c:v>
                </c:pt>
                <c:pt idx="24">
                  <c:v>4.0000000000000002E-4</c:v>
                </c:pt>
                <c:pt idx="25">
                  <c:v>4.0000000000000002E-4</c:v>
                </c:pt>
                <c:pt idx="26">
                  <c:v>4.0000000000000002E-4</c:v>
                </c:pt>
                <c:pt idx="27">
                  <c:v>4.0000000000000002E-4</c:v>
                </c:pt>
                <c:pt idx="28">
                  <c:v>4.0000000000000002E-4</c:v>
                </c:pt>
                <c:pt idx="29">
                  <c:v>4.0000000000000002E-4</c:v>
                </c:pt>
                <c:pt idx="30">
                  <c:v>4.0000000000000002E-4</c:v>
                </c:pt>
                <c:pt idx="31">
                  <c:v>4.0000000000000002E-4</c:v>
                </c:pt>
                <c:pt idx="32">
                  <c:v>4.0000000000000002E-4</c:v>
                </c:pt>
                <c:pt idx="33">
                  <c:v>4.0000000000000002E-4</c:v>
                </c:pt>
                <c:pt idx="34">
                  <c:v>4.0000000000000002E-4</c:v>
                </c:pt>
                <c:pt idx="35">
                  <c:v>4.0000000000000002E-4</c:v>
                </c:pt>
                <c:pt idx="36">
                  <c:v>4.0000000000000002E-4</c:v>
                </c:pt>
                <c:pt idx="37">
                  <c:v>4.0000000000000002E-4</c:v>
                </c:pt>
                <c:pt idx="38">
                  <c:v>4.0000000000000002E-4</c:v>
                </c:pt>
                <c:pt idx="39">
                  <c:v>4.0000000000000002E-4</c:v>
                </c:pt>
                <c:pt idx="40">
                  <c:v>4.0000000000000002E-4</c:v>
                </c:pt>
                <c:pt idx="41">
                  <c:v>4.0000000000000002E-4</c:v>
                </c:pt>
                <c:pt idx="42">
                  <c:v>4.0000000000000002E-4</c:v>
                </c:pt>
                <c:pt idx="43">
                  <c:v>4.0000000000000002E-4</c:v>
                </c:pt>
                <c:pt idx="44">
                  <c:v>4.0000000000000002E-4</c:v>
                </c:pt>
                <c:pt idx="45">
                  <c:v>4.0000000000000002E-4</c:v>
                </c:pt>
                <c:pt idx="46">
                  <c:v>4.0000000000000002E-4</c:v>
                </c:pt>
                <c:pt idx="47">
                  <c:v>4.0000000000000002E-4</c:v>
                </c:pt>
                <c:pt idx="48">
                  <c:v>4.0000000000000002E-4</c:v>
                </c:pt>
                <c:pt idx="49">
                  <c:v>4.0000000000000002E-4</c:v>
                </c:pt>
                <c:pt idx="50">
                  <c:v>4.0000000000000002E-4</c:v>
                </c:pt>
                <c:pt idx="51">
                  <c:v>4.0000000000000002E-4</c:v>
                </c:pt>
                <c:pt idx="52">
                  <c:v>4.0000000000000002E-4</c:v>
                </c:pt>
                <c:pt idx="53">
                  <c:v>4.0000000000000002E-4</c:v>
                </c:pt>
                <c:pt idx="54">
                  <c:v>4.0000000000000002E-4</c:v>
                </c:pt>
                <c:pt idx="55">
                  <c:v>4.0000000000000002E-4</c:v>
                </c:pt>
                <c:pt idx="56">
                  <c:v>4.0000000000000002E-4</c:v>
                </c:pt>
                <c:pt idx="57">
                  <c:v>4.0000000000000002E-4</c:v>
                </c:pt>
                <c:pt idx="58">
                  <c:v>4.0000000000000002E-4</c:v>
                </c:pt>
                <c:pt idx="59">
                  <c:v>4.0000000000000002E-4</c:v>
                </c:pt>
                <c:pt idx="60">
                  <c:v>4.0000000000000002E-4</c:v>
                </c:pt>
                <c:pt idx="61">
                  <c:v>4.0000000000000002E-4</c:v>
                </c:pt>
                <c:pt idx="62">
                  <c:v>4.0000000000000002E-4</c:v>
                </c:pt>
                <c:pt idx="63">
                  <c:v>4.0000000000000002E-4</c:v>
                </c:pt>
                <c:pt idx="64">
                  <c:v>4.0000000000000002E-4</c:v>
                </c:pt>
                <c:pt idx="65">
                  <c:v>4.0000000000000002E-4</c:v>
                </c:pt>
                <c:pt idx="66">
                  <c:v>4.0000000000000002E-4</c:v>
                </c:pt>
                <c:pt idx="67">
                  <c:v>4.0000000000000002E-4</c:v>
                </c:pt>
                <c:pt idx="68">
                  <c:v>4.0000000000000002E-4</c:v>
                </c:pt>
                <c:pt idx="69">
                  <c:v>4.0000000000000002E-4</c:v>
                </c:pt>
                <c:pt idx="70">
                  <c:v>4.0000000000000002E-4</c:v>
                </c:pt>
                <c:pt idx="71">
                  <c:v>4.0000000000000002E-4</c:v>
                </c:pt>
                <c:pt idx="72">
                  <c:v>4.0000000000000002E-4</c:v>
                </c:pt>
                <c:pt idx="73">
                  <c:v>4.0000000000000002E-4</c:v>
                </c:pt>
                <c:pt idx="74">
                  <c:v>4.0000000000000002E-4</c:v>
                </c:pt>
                <c:pt idx="75">
                  <c:v>4.0000000000000002E-4</c:v>
                </c:pt>
                <c:pt idx="76">
                  <c:v>4.0000000000000002E-4</c:v>
                </c:pt>
                <c:pt idx="77">
                  <c:v>4.0000000000000002E-4</c:v>
                </c:pt>
                <c:pt idx="78">
                  <c:v>4.0000000000000002E-4</c:v>
                </c:pt>
                <c:pt idx="79">
                  <c:v>4.0000000000000002E-4</c:v>
                </c:pt>
                <c:pt idx="80">
                  <c:v>4.0000000000000002E-4</c:v>
                </c:pt>
                <c:pt idx="81">
                  <c:v>4.0000000000000002E-4</c:v>
                </c:pt>
                <c:pt idx="82">
                  <c:v>4.0000000000000002E-4</c:v>
                </c:pt>
                <c:pt idx="83">
                  <c:v>4.0000000000000002E-4</c:v>
                </c:pt>
                <c:pt idx="84">
                  <c:v>4.0000000000000002E-4</c:v>
                </c:pt>
                <c:pt idx="85">
                  <c:v>4.0000000000000002E-4</c:v>
                </c:pt>
                <c:pt idx="86">
                  <c:v>4.0000000000000002E-4</c:v>
                </c:pt>
                <c:pt idx="87">
                  <c:v>4.0000000000000002E-4</c:v>
                </c:pt>
                <c:pt idx="88">
                  <c:v>4.0000000000000002E-4</c:v>
                </c:pt>
                <c:pt idx="89">
                  <c:v>4.0000000000000002E-4</c:v>
                </c:pt>
                <c:pt idx="90">
                  <c:v>4.0000000000000002E-4</c:v>
                </c:pt>
                <c:pt idx="91">
                  <c:v>4.0000000000000002E-4</c:v>
                </c:pt>
                <c:pt idx="92">
                  <c:v>4.0000000000000002E-4</c:v>
                </c:pt>
                <c:pt idx="93">
                  <c:v>4.0000000000000002E-4</c:v>
                </c:pt>
                <c:pt idx="94">
                  <c:v>4.0000000000000002E-4</c:v>
                </c:pt>
                <c:pt idx="95">
                  <c:v>4.0000000000000002E-4</c:v>
                </c:pt>
                <c:pt idx="96">
                  <c:v>4.0000000000000002E-4</c:v>
                </c:pt>
                <c:pt idx="97">
                  <c:v>4.0000000000000002E-4</c:v>
                </c:pt>
                <c:pt idx="98">
                  <c:v>4.0000000000000002E-4</c:v>
                </c:pt>
                <c:pt idx="99">
                  <c:v>4.0000000000000002E-4</c:v>
                </c:pt>
                <c:pt idx="100">
                  <c:v>4.0000000000000002E-4</c:v>
                </c:pt>
                <c:pt idx="101">
                  <c:v>4.0000000000000002E-4</c:v>
                </c:pt>
                <c:pt idx="102">
                  <c:v>4.0000000000000002E-4</c:v>
                </c:pt>
                <c:pt idx="103">
                  <c:v>4.0000000000000002E-4</c:v>
                </c:pt>
                <c:pt idx="104">
                  <c:v>4.0000000000000002E-4</c:v>
                </c:pt>
                <c:pt idx="105">
                  <c:v>4.0000000000000002E-4</c:v>
                </c:pt>
                <c:pt idx="106">
                  <c:v>4.0000000000000002E-4</c:v>
                </c:pt>
                <c:pt idx="107">
                  <c:v>4.0000000000000002E-4</c:v>
                </c:pt>
                <c:pt idx="108">
                  <c:v>4.0000000000000002E-4</c:v>
                </c:pt>
                <c:pt idx="109">
                  <c:v>4.0000000000000002E-4</c:v>
                </c:pt>
                <c:pt idx="110">
                  <c:v>4.0000000000000002E-4</c:v>
                </c:pt>
                <c:pt idx="111">
                  <c:v>4.0000000000000002E-4</c:v>
                </c:pt>
                <c:pt idx="112">
                  <c:v>4.0000000000000002E-4</c:v>
                </c:pt>
                <c:pt idx="113">
                  <c:v>4.0000000000000002E-4</c:v>
                </c:pt>
                <c:pt idx="114">
                  <c:v>4.0000000000000002E-4</c:v>
                </c:pt>
                <c:pt idx="115">
                  <c:v>4.0000000000000002E-4</c:v>
                </c:pt>
                <c:pt idx="116">
                  <c:v>4.0000000000000002E-4</c:v>
                </c:pt>
                <c:pt idx="117">
                  <c:v>4.0000000000000002E-4</c:v>
                </c:pt>
                <c:pt idx="118">
                  <c:v>4.0000000000000002E-4</c:v>
                </c:pt>
                <c:pt idx="119">
                  <c:v>4.0000000000000002E-4</c:v>
                </c:pt>
                <c:pt idx="120">
                  <c:v>4.0000000000000002E-4</c:v>
                </c:pt>
                <c:pt idx="121">
                  <c:v>4.0000000000000002E-4</c:v>
                </c:pt>
                <c:pt idx="122">
                  <c:v>4.0000000000000002E-4</c:v>
                </c:pt>
                <c:pt idx="123">
                  <c:v>4.0000000000000002E-4</c:v>
                </c:pt>
                <c:pt idx="124">
                  <c:v>4.0000000000000002E-4</c:v>
                </c:pt>
                <c:pt idx="125">
                  <c:v>4.0000000000000002E-4</c:v>
                </c:pt>
                <c:pt idx="126">
                  <c:v>4.0000000000000002E-4</c:v>
                </c:pt>
                <c:pt idx="127">
                  <c:v>4.0000000000000002E-4</c:v>
                </c:pt>
                <c:pt idx="128">
                  <c:v>4.0000000000000002E-4</c:v>
                </c:pt>
                <c:pt idx="129">
                  <c:v>4.0000000000000002E-4</c:v>
                </c:pt>
                <c:pt idx="130">
                  <c:v>4.0000000000000002E-4</c:v>
                </c:pt>
                <c:pt idx="131">
                  <c:v>4.0000000000000002E-4</c:v>
                </c:pt>
                <c:pt idx="132">
                  <c:v>4.0000000000000002E-4</c:v>
                </c:pt>
                <c:pt idx="133">
                  <c:v>4.0000000000000002E-4</c:v>
                </c:pt>
                <c:pt idx="134">
                  <c:v>4.0000000000000002E-4</c:v>
                </c:pt>
                <c:pt idx="135">
                  <c:v>4.0000000000000002E-4</c:v>
                </c:pt>
                <c:pt idx="136">
                  <c:v>4.0000000000000002E-4</c:v>
                </c:pt>
                <c:pt idx="137">
                  <c:v>4.0000000000000002E-4</c:v>
                </c:pt>
                <c:pt idx="138">
                  <c:v>4.0000000000000002E-4</c:v>
                </c:pt>
                <c:pt idx="139">
                  <c:v>4.0000000000000002E-4</c:v>
                </c:pt>
                <c:pt idx="140">
                  <c:v>4.0000000000000002E-4</c:v>
                </c:pt>
                <c:pt idx="141">
                  <c:v>4.0000000000000002E-4</c:v>
                </c:pt>
                <c:pt idx="142">
                  <c:v>4.0000000000000002E-4</c:v>
                </c:pt>
                <c:pt idx="143">
                  <c:v>4.0000000000000002E-4</c:v>
                </c:pt>
                <c:pt idx="144">
                  <c:v>8.0000000000000004E-4</c:v>
                </c:pt>
                <c:pt idx="145">
                  <c:v>8.0000000000000004E-4</c:v>
                </c:pt>
                <c:pt idx="146">
                  <c:v>8.0000000000000004E-4</c:v>
                </c:pt>
                <c:pt idx="147">
                  <c:v>8.0000000000000004E-4</c:v>
                </c:pt>
                <c:pt idx="148">
                  <c:v>8.0000000000000004E-4</c:v>
                </c:pt>
                <c:pt idx="149">
                  <c:v>8.0000000000000004E-4</c:v>
                </c:pt>
                <c:pt idx="150">
                  <c:v>8.0000000000000004E-4</c:v>
                </c:pt>
                <c:pt idx="151">
                  <c:v>8.0000000000000004E-4</c:v>
                </c:pt>
                <c:pt idx="152">
                  <c:v>8.0000000000000004E-4</c:v>
                </c:pt>
                <c:pt idx="153">
                  <c:v>8.0000000000000004E-4</c:v>
                </c:pt>
                <c:pt idx="154">
                  <c:v>8.0000000000000004E-4</c:v>
                </c:pt>
                <c:pt idx="155">
                  <c:v>8.0000000000000004E-4</c:v>
                </c:pt>
                <c:pt idx="156">
                  <c:v>8.0000000000000004E-4</c:v>
                </c:pt>
                <c:pt idx="157">
                  <c:v>8.0000000000000004E-4</c:v>
                </c:pt>
                <c:pt idx="158">
                  <c:v>8.0000000000000004E-4</c:v>
                </c:pt>
                <c:pt idx="159">
                  <c:v>8.0000000000000004E-4</c:v>
                </c:pt>
                <c:pt idx="160">
                  <c:v>8.0000000000000004E-4</c:v>
                </c:pt>
                <c:pt idx="161">
                  <c:v>8.0000000000000004E-4</c:v>
                </c:pt>
                <c:pt idx="162">
                  <c:v>8.0000000000000004E-4</c:v>
                </c:pt>
                <c:pt idx="163">
                  <c:v>8.0099999999999995E-4</c:v>
                </c:pt>
                <c:pt idx="164">
                  <c:v>8.0099999999999995E-4</c:v>
                </c:pt>
                <c:pt idx="165">
                  <c:v>8.0099999999999995E-4</c:v>
                </c:pt>
                <c:pt idx="166">
                  <c:v>8.0099999999999995E-4</c:v>
                </c:pt>
                <c:pt idx="167">
                  <c:v>8.0099999999999995E-4</c:v>
                </c:pt>
                <c:pt idx="168">
                  <c:v>8.0099999999999995E-4</c:v>
                </c:pt>
                <c:pt idx="169">
                  <c:v>8.0099999999999995E-4</c:v>
                </c:pt>
                <c:pt idx="170">
                  <c:v>8.0099999999999995E-4</c:v>
                </c:pt>
                <c:pt idx="171">
                  <c:v>8.0099999999999995E-4</c:v>
                </c:pt>
                <c:pt idx="172">
                  <c:v>8.0099999999999995E-4</c:v>
                </c:pt>
                <c:pt idx="173">
                  <c:v>8.0099999999999995E-4</c:v>
                </c:pt>
                <c:pt idx="174">
                  <c:v>8.0099999999999995E-4</c:v>
                </c:pt>
                <c:pt idx="175">
                  <c:v>8.0099999999999995E-4</c:v>
                </c:pt>
                <c:pt idx="176">
                  <c:v>8.0099999999999995E-4</c:v>
                </c:pt>
                <c:pt idx="177">
                  <c:v>8.0099999999999995E-4</c:v>
                </c:pt>
                <c:pt idx="178">
                  <c:v>8.0099999999999995E-4</c:v>
                </c:pt>
                <c:pt idx="179">
                  <c:v>8.0099999999999995E-4</c:v>
                </c:pt>
                <c:pt idx="180">
                  <c:v>8.0099999999999995E-4</c:v>
                </c:pt>
                <c:pt idx="181">
                  <c:v>8.0099999999999995E-4</c:v>
                </c:pt>
                <c:pt idx="182">
                  <c:v>8.0099999999999995E-4</c:v>
                </c:pt>
                <c:pt idx="183">
                  <c:v>8.0099999999999995E-4</c:v>
                </c:pt>
                <c:pt idx="184" formatCode="General">
                  <c:v>1.2019229999999999E-3</c:v>
                </c:pt>
                <c:pt idx="185" formatCode="General">
                  <c:v>1.2019229999999999E-3</c:v>
                </c:pt>
                <c:pt idx="186" formatCode="General">
                  <c:v>1.2028869999999999E-3</c:v>
                </c:pt>
                <c:pt idx="187" formatCode="General">
                  <c:v>1.2028869999999999E-3</c:v>
                </c:pt>
                <c:pt idx="188" formatCode="General">
                  <c:v>1.2028869999999999E-3</c:v>
                </c:pt>
                <c:pt idx="189" formatCode="General">
                  <c:v>1.2028869999999999E-3</c:v>
                </c:pt>
                <c:pt idx="190" formatCode="General">
                  <c:v>1.204819E-3</c:v>
                </c:pt>
                <c:pt idx="191" formatCode="General">
                  <c:v>2.0080319999999999E-3</c:v>
                </c:pt>
                <c:pt idx="192" formatCode="General">
                  <c:v>2.0080319999999999E-3</c:v>
                </c:pt>
                <c:pt idx="193" formatCode="General">
                  <c:v>2.0088390000000001E-3</c:v>
                </c:pt>
                <c:pt idx="194" formatCode="General">
                  <c:v>2.0088390000000001E-3</c:v>
                </c:pt>
                <c:pt idx="195" formatCode="General">
                  <c:v>2.0088390000000001E-3</c:v>
                </c:pt>
                <c:pt idx="196" formatCode="General">
                  <c:v>2.0088390000000001E-3</c:v>
                </c:pt>
                <c:pt idx="197" formatCode="General">
                  <c:v>2.0088390000000001E-3</c:v>
                </c:pt>
                <c:pt idx="198" formatCode="General">
                  <c:v>2.0088390000000001E-3</c:v>
                </c:pt>
                <c:pt idx="199" formatCode="General">
                  <c:v>2.0088390000000001E-3</c:v>
                </c:pt>
                <c:pt idx="200" formatCode="General">
                  <c:v>2.0088390000000001E-3</c:v>
                </c:pt>
                <c:pt idx="201" formatCode="General">
                  <c:v>2.0088390000000001E-3</c:v>
                </c:pt>
                <c:pt idx="202" formatCode="General">
                  <c:v>2.0088390000000001E-3</c:v>
                </c:pt>
                <c:pt idx="203" formatCode="General">
                  <c:v>2.0088390000000001E-3</c:v>
                </c:pt>
                <c:pt idx="204" formatCode="General">
                  <c:v>2.0088390000000001E-3</c:v>
                </c:pt>
                <c:pt idx="205" formatCode="General">
                  <c:v>2.0088390000000001E-3</c:v>
                </c:pt>
                <c:pt idx="206" formatCode="General">
                  <c:v>2.0096459999999999E-3</c:v>
                </c:pt>
                <c:pt idx="207" formatCode="General">
                  <c:v>2.813505E-3</c:v>
                </c:pt>
                <c:pt idx="208" formatCode="General">
                  <c:v>2.813505E-3</c:v>
                </c:pt>
                <c:pt idx="209" formatCode="General">
                  <c:v>2.813505E-3</c:v>
                </c:pt>
                <c:pt idx="210" formatCode="General">
                  <c:v>2.813505E-3</c:v>
                </c:pt>
                <c:pt idx="211" formatCode="General">
                  <c:v>4.4212219999999998E-3</c:v>
                </c:pt>
                <c:pt idx="212" formatCode="General">
                  <c:v>4.4212219999999998E-3</c:v>
                </c:pt>
                <c:pt idx="213" formatCode="General">
                  <c:v>4.4212219999999998E-3</c:v>
                </c:pt>
                <c:pt idx="214" formatCode="General">
                  <c:v>4.8289739999999998E-3</c:v>
                </c:pt>
                <c:pt idx="215" formatCode="General">
                  <c:v>4.830918E-3</c:v>
                </c:pt>
                <c:pt idx="216" formatCode="General">
                  <c:v>4.830918E-3</c:v>
                </c:pt>
                <c:pt idx="217" formatCode="General">
                  <c:v>4.830918E-3</c:v>
                </c:pt>
                <c:pt idx="218" formatCode="General">
                  <c:v>4.8348109999999996E-3</c:v>
                </c:pt>
                <c:pt idx="219" formatCode="General">
                  <c:v>4.8348109999999996E-3</c:v>
                </c:pt>
                <c:pt idx="220" formatCode="General">
                  <c:v>4.8348109999999996E-3</c:v>
                </c:pt>
                <c:pt idx="221" formatCode="General">
                  <c:v>4.8348109999999996E-3</c:v>
                </c:pt>
                <c:pt idx="222" formatCode="General">
                  <c:v>4.8348109999999996E-3</c:v>
                </c:pt>
                <c:pt idx="223" formatCode="General">
                  <c:v>4.8348109999999996E-3</c:v>
                </c:pt>
                <c:pt idx="224" formatCode="General">
                  <c:v>4.8348109999999996E-3</c:v>
                </c:pt>
                <c:pt idx="225" formatCode="General">
                  <c:v>4.8348109999999996E-3</c:v>
                </c:pt>
                <c:pt idx="226" formatCode="General">
                  <c:v>4.8348109999999996E-3</c:v>
                </c:pt>
                <c:pt idx="227" formatCode="General">
                  <c:v>5.2377120000000003E-3</c:v>
                </c:pt>
                <c:pt idx="228" formatCode="General">
                  <c:v>5.2377120000000003E-3</c:v>
                </c:pt>
                <c:pt idx="229" formatCode="General">
                  <c:v>5.2398230000000002E-3</c:v>
                </c:pt>
                <c:pt idx="230" formatCode="General">
                  <c:v>5.2398230000000002E-3</c:v>
                </c:pt>
                <c:pt idx="231" formatCode="General">
                  <c:v>5.2398230000000002E-3</c:v>
                </c:pt>
                <c:pt idx="232" formatCode="General">
                  <c:v>5.2398230000000002E-3</c:v>
                </c:pt>
                <c:pt idx="233" formatCode="General">
                  <c:v>5.2398230000000002E-3</c:v>
                </c:pt>
                <c:pt idx="234" formatCode="General">
                  <c:v>5.2398230000000002E-3</c:v>
                </c:pt>
                <c:pt idx="235" formatCode="General">
                  <c:v>6.4490119999999996E-3</c:v>
                </c:pt>
                <c:pt idx="236" formatCode="General">
                  <c:v>6.8631409999999997E-3</c:v>
                </c:pt>
                <c:pt idx="237" formatCode="General">
                  <c:v>6.8659130000000004E-3</c:v>
                </c:pt>
                <c:pt idx="238" formatCode="General">
                  <c:v>6.8659130000000004E-3</c:v>
                </c:pt>
                <c:pt idx="239" formatCode="General">
                  <c:v>7.6736670000000003E-3</c:v>
                </c:pt>
                <c:pt idx="240" formatCode="General">
                  <c:v>7.6736670000000003E-3</c:v>
                </c:pt>
                <c:pt idx="241" formatCode="General">
                  <c:v>7.6767679999999996E-3</c:v>
                </c:pt>
                <c:pt idx="242" formatCode="General">
                  <c:v>7.6798709999999996E-3</c:v>
                </c:pt>
                <c:pt idx="243" formatCode="General">
                  <c:v>7.6829760000000002E-3</c:v>
                </c:pt>
                <c:pt idx="244" formatCode="General">
                  <c:v>7.6891950000000002E-3</c:v>
                </c:pt>
                <c:pt idx="245" formatCode="General">
                  <c:v>7.6923080000000001E-3</c:v>
                </c:pt>
                <c:pt idx="246" formatCode="General">
                  <c:v>7.6923080000000001E-3</c:v>
                </c:pt>
                <c:pt idx="247" formatCode="General">
                  <c:v>7.6923080000000001E-3</c:v>
                </c:pt>
                <c:pt idx="248" formatCode="General">
                  <c:v>7.6923080000000001E-3</c:v>
                </c:pt>
                <c:pt idx="249" formatCode="General">
                  <c:v>7.6923080000000001E-3</c:v>
                </c:pt>
                <c:pt idx="250" formatCode="General">
                  <c:v>8.1004460000000007E-3</c:v>
                </c:pt>
                <c:pt idx="251" formatCode="General">
                  <c:v>8.1004460000000007E-3</c:v>
                </c:pt>
                <c:pt idx="252" formatCode="General">
                  <c:v>8.1135900000000004E-3</c:v>
                </c:pt>
                <c:pt idx="253" formatCode="General">
                  <c:v>8.1135900000000004E-3</c:v>
                </c:pt>
                <c:pt idx="254" formatCode="General">
                  <c:v>8.1168830000000001E-3</c:v>
                </c:pt>
                <c:pt idx="255" formatCode="General">
                  <c:v>8.1168830000000001E-3</c:v>
                </c:pt>
                <c:pt idx="256" formatCode="General">
                  <c:v>8.1201789999999999E-3</c:v>
                </c:pt>
                <c:pt idx="257" formatCode="General">
                  <c:v>9.7442139999999993E-3</c:v>
                </c:pt>
                <c:pt idx="258" formatCode="General">
                  <c:v>1.0166734E-2</c:v>
                </c:pt>
                <c:pt idx="259" formatCode="General">
                  <c:v>1.0170871E-2</c:v>
                </c:pt>
                <c:pt idx="260" formatCode="General">
                  <c:v>1.017501E-2</c:v>
                </c:pt>
                <c:pt idx="261" formatCode="General">
                  <c:v>1.0179153E-2</c:v>
                </c:pt>
                <c:pt idx="262" formatCode="General">
                  <c:v>1.0586319E-2</c:v>
                </c:pt>
                <c:pt idx="263" formatCode="General">
                  <c:v>1.1002445E-2</c:v>
                </c:pt>
                <c:pt idx="264" formatCode="General">
                  <c:v>1.1423908999999999E-2</c:v>
                </c:pt>
                <c:pt idx="265" formatCode="General">
                  <c:v>1.2239902E-2</c:v>
                </c:pt>
                <c:pt idx="266" formatCode="General">
                  <c:v>1.2647899000000001E-2</c:v>
                </c:pt>
                <c:pt idx="267" formatCode="General">
                  <c:v>1.2647899000000001E-2</c:v>
                </c:pt>
                <c:pt idx="268" formatCode="General">
                  <c:v>1.2653061E-2</c:v>
                </c:pt>
                <c:pt idx="269" formatCode="General">
                  <c:v>1.2653061E-2</c:v>
                </c:pt>
                <c:pt idx="270" formatCode="General">
                  <c:v>1.2658228000000001E-2</c:v>
                </c:pt>
                <c:pt idx="271" formatCode="General">
                  <c:v>1.3077237E-2</c:v>
                </c:pt>
                <c:pt idx="272" formatCode="General">
                  <c:v>1.3077237E-2</c:v>
                </c:pt>
                <c:pt idx="273" formatCode="General">
                  <c:v>1.4723926E-2</c:v>
                </c:pt>
                <c:pt idx="274" formatCode="General">
                  <c:v>1.4723926E-2</c:v>
                </c:pt>
                <c:pt idx="275" formatCode="General">
                  <c:v>1.5151515000000001E-2</c:v>
                </c:pt>
                <c:pt idx="276" formatCode="General">
                  <c:v>1.5151515000000001E-2</c:v>
                </c:pt>
                <c:pt idx="277" formatCode="General">
                  <c:v>1.5561016E-2</c:v>
                </c:pt>
                <c:pt idx="278" formatCode="General">
                  <c:v>1.5561016E-2</c:v>
                </c:pt>
                <c:pt idx="279" formatCode="General">
                  <c:v>1.7199017E-2</c:v>
                </c:pt>
                <c:pt idx="280" formatCode="General">
                  <c:v>1.7608518E-2</c:v>
                </c:pt>
                <c:pt idx="281" formatCode="General">
                  <c:v>1.8032787000000002E-2</c:v>
                </c:pt>
                <c:pt idx="282" formatCode="General">
                  <c:v>1.8442622999999998E-2</c:v>
                </c:pt>
                <c:pt idx="283" formatCode="General">
                  <c:v>1.8442622999999998E-2</c:v>
                </c:pt>
                <c:pt idx="284" formatCode="General">
                  <c:v>1.9262294999999999E-2</c:v>
                </c:pt>
                <c:pt idx="285" formatCode="General">
                  <c:v>2.0550760000000001E-2</c:v>
                </c:pt>
                <c:pt idx="286" formatCode="General">
                  <c:v>2.0576132E-2</c:v>
                </c:pt>
                <c:pt idx="287" formatCode="General">
                  <c:v>2.0584603E-2</c:v>
                </c:pt>
                <c:pt idx="288" formatCode="General">
                  <c:v>2.0593080999999999E-2</c:v>
                </c:pt>
                <c:pt idx="289" formatCode="General">
                  <c:v>2.1004941999999999E-2</c:v>
                </c:pt>
                <c:pt idx="290" formatCode="General">
                  <c:v>2.1030928000000001E-2</c:v>
                </c:pt>
                <c:pt idx="291" formatCode="General">
                  <c:v>2.1452144999999999E-2</c:v>
                </c:pt>
                <c:pt idx="292" formatCode="General">
                  <c:v>2.2295623000000001E-2</c:v>
                </c:pt>
                <c:pt idx="293" formatCode="General">
                  <c:v>2.2295623000000001E-2</c:v>
                </c:pt>
                <c:pt idx="294" formatCode="General">
                  <c:v>2.3121387E-2</c:v>
                </c:pt>
                <c:pt idx="295" formatCode="General">
                  <c:v>2.3150061999999999E-2</c:v>
                </c:pt>
                <c:pt idx="296" formatCode="General">
                  <c:v>2.4390243999999998E-2</c:v>
                </c:pt>
                <c:pt idx="297" formatCode="General">
                  <c:v>2.4410425999999999E-2</c:v>
                </c:pt>
                <c:pt idx="298" formatCode="General">
                  <c:v>2.4410425999999999E-2</c:v>
                </c:pt>
                <c:pt idx="299" formatCode="General">
                  <c:v>2.4410425999999999E-2</c:v>
                </c:pt>
                <c:pt idx="300" formatCode="General">
                  <c:v>2.4410425999999999E-2</c:v>
                </c:pt>
                <c:pt idx="301" formatCode="General">
                  <c:v>2.4410425999999999E-2</c:v>
                </c:pt>
                <c:pt idx="302" formatCode="General">
                  <c:v>2.5258798999999998E-2</c:v>
                </c:pt>
                <c:pt idx="303" formatCode="General">
                  <c:v>2.5300705E-2</c:v>
                </c:pt>
                <c:pt idx="304" formatCode="General">
                  <c:v>2.5300705E-2</c:v>
                </c:pt>
                <c:pt idx="305" formatCode="General">
                  <c:v>2.5332225999999999E-2</c:v>
                </c:pt>
                <c:pt idx="306" formatCode="General">
                  <c:v>2.8262677E-2</c:v>
                </c:pt>
                <c:pt idx="307" formatCode="General">
                  <c:v>2.9509559000000001E-2</c:v>
                </c:pt>
                <c:pt idx="308" formatCode="General">
                  <c:v>2.993763E-2</c:v>
                </c:pt>
                <c:pt idx="309" formatCode="General">
                  <c:v>3.0366056999999998E-2</c:v>
                </c:pt>
                <c:pt idx="310" formatCode="General">
                  <c:v>3.0391340999999999E-2</c:v>
                </c:pt>
                <c:pt idx="311" formatCode="General">
                  <c:v>3.1640300000000003E-2</c:v>
                </c:pt>
                <c:pt idx="312" formatCode="General">
                  <c:v>3.2069971000000003E-2</c:v>
                </c:pt>
                <c:pt idx="313" formatCode="General">
                  <c:v>3.2930387999999998E-2</c:v>
                </c:pt>
                <c:pt idx="314" formatCode="General">
                  <c:v>3.2930387999999998E-2</c:v>
                </c:pt>
                <c:pt idx="315" formatCode="General">
                  <c:v>3.2971619000000001E-2</c:v>
                </c:pt>
                <c:pt idx="316" formatCode="General">
                  <c:v>3.4266611000000002E-2</c:v>
                </c:pt>
                <c:pt idx="317" formatCode="General">
                  <c:v>3.4295274000000001E-2</c:v>
                </c:pt>
                <c:pt idx="318" formatCode="General">
                  <c:v>3.5146443999999999E-2</c:v>
                </c:pt>
                <c:pt idx="319" formatCode="General">
                  <c:v>3.5161154999999999E-2</c:v>
                </c:pt>
                <c:pt idx="320" formatCode="General">
                  <c:v>3.5205365000000002E-2</c:v>
                </c:pt>
                <c:pt idx="321" formatCode="General">
                  <c:v>3.5205365000000002E-2</c:v>
                </c:pt>
                <c:pt idx="322" formatCode="General">
                  <c:v>3.5249685000000003E-2</c:v>
                </c:pt>
                <c:pt idx="323" formatCode="General">
                  <c:v>3.6134454000000003E-2</c:v>
                </c:pt>
                <c:pt idx="324" formatCode="General">
                  <c:v>3.7846930000000001E-2</c:v>
                </c:pt>
                <c:pt idx="325" formatCode="General">
                  <c:v>3.7862852000000002E-2</c:v>
                </c:pt>
                <c:pt idx="326" formatCode="General">
                  <c:v>3.9223955999999997E-2</c:v>
                </c:pt>
                <c:pt idx="327" formatCode="General">
                  <c:v>4.0084387999999999E-2</c:v>
                </c:pt>
                <c:pt idx="328" formatCode="General">
                  <c:v>4.0118242999999998E-2</c:v>
                </c:pt>
                <c:pt idx="329" formatCode="General">
                  <c:v>4.0557667999999998E-2</c:v>
                </c:pt>
                <c:pt idx="330" formatCode="General">
                  <c:v>4.1084285999999998E-2</c:v>
                </c:pt>
                <c:pt idx="331" formatCode="General">
                  <c:v>4.2002546000000002E-2</c:v>
                </c:pt>
                <c:pt idx="332" formatCode="General">
                  <c:v>4.2056074999999998E-2</c:v>
                </c:pt>
                <c:pt idx="333" formatCode="General">
                  <c:v>4.2517007000000002E-2</c:v>
                </c:pt>
                <c:pt idx="334" formatCode="General">
                  <c:v>4.3404255000000003E-2</c:v>
                </c:pt>
                <c:pt idx="335" formatCode="General">
                  <c:v>4.3404255000000003E-2</c:v>
                </c:pt>
                <c:pt idx="336" formatCode="General">
                  <c:v>4.4718910000000001E-2</c:v>
                </c:pt>
                <c:pt idx="337" formatCode="General">
                  <c:v>4.6035805999999999E-2</c:v>
                </c:pt>
                <c:pt idx="338" formatCode="General">
                  <c:v>4.6888320999999997E-2</c:v>
                </c:pt>
                <c:pt idx="339" formatCode="General">
                  <c:v>4.7354949E-2</c:v>
                </c:pt>
                <c:pt idx="340" formatCode="General">
                  <c:v>4.7781570000000002E-2</c:v>
                </c:pt>
                <c:pt idx="341" formatCode="General">
                  <c:v>4.9124306E-2</c:v>
                </c:pt>
                <c:pt idx="342" formatCode="General">
                  <c:v>4.9166309999999998E-2</c:v>
                </c:pt>
                <c:pt idx="343" formatCode="General">
                  <c:v>5.0513699000000002E-2</c:v>
                </c:pt>
                <c:pt idx="344" formatCode="General">
                  <c:v>5.1864552000000001E-2</c:v>
                </c:pt>
                <c:pt idx="345" formatCode="General">
                  <c:v>5.2721816999999997E-2</c:v>
                </c:pt>
                <c:pt idx="346" formatCode="General">
                  <c:v>5.3173242000000003E-2</c:v>
                </c:pt>
                <c:pt idx="347" formatCode="General">
                  <c:v>5.5793991000000001E-2</c:v>
                </c:pt>
                <c:pt idx="348" formatCode="General">
                  <c:v>5.6319861999999998E-2</c:v>
                </c:pt>
                <c:pt idx="349" formatCode="General">
                  <c:v>5.7302886999999997E-2</c:v>
                </c:pt>
                <c:pt idx="350" formatCode="General">
                  <c:v>5.7733735000000001E-2</c:v>
                </c:pt>
                <c:pt idx="351" formatCode="General">
                  <c:v>6.0396894E-2</c:v>
                </c:pt>
                <c:pt idx="352" formatCode="General">
                  <c:v>6.2149331000000002E-2</c:v>
                </c:pt>
                <c:pt idx="353" formatCode="General">
                  <c:v>6.3526361000000003E-2</c:v>
                </c:pt>
                <c:pt idx="354" formatCode="General">
                  <c:v>6.4446367000000004E-2</c:v>
                </c:pt>
                <c:pt idx="355" formatCode="General">
                  <c:v>6.5652173999999994E-2</c:v>
                </c:pt>
                <c:pt idx="356" formatCode="General">
                  <c:v>6.5652173999999994E-2</c:v>
                </c:pt>
                <c:pt idx="357" formatCode="General">
                  <c:v>6.6550674000000004E-2</c:v>
                </c:pt>
                <c:pt idx="358" formatCode="General">
                  <c:v>6.7420618000000002E-2</c:v>
                </c:pt>
                <c:pt idx="359" formatCode="General">
                  <c:v>6.7508710999999999E-2</c:v>
                </c:pt>
                <c:pt idx="360" formatCode="General">
                  <c:v>6.8499127000000007E-2</c:v>
                </c:pt>
                <c:pt idx="361" formatCode="General">
                  <c:v>6.8588903000000007E-2</c:v>
                </c:pt>
                <c:pt idx="362" formatCode="General">
                  <c:v>6.9930069999999997E-2</c:v>
                </c:pt>
                <c:pt idx="363" formatCode="General">
                  <c:v>7.0866141999999993E-2</c:v>
                </c:pt>
                <c:pt idx="364" formatCode="General">
                  <c:v>7.2210066000000003E-2</c:v>
                </c:pt>
                <c:pt idx="365" formatCode="General">
                  <c:v>7.3587385000000005E-2</c:v>
                </c:pt>
                <c:pt idx="366" formatCode="General">
                  <c:v>7.3716541999999996E-2</c:v>
                </c:pt>
                <c:pt idx="367" formatCode="General">
                  <c:v>7.4580758999999996E-2</c:v>
                </c:pt>
                <c:pt idx="368" formatCode="General">
                  <c:v>7.5496689000000006E-2</c:v>
                </c:pt>
                <c:pt idx="369" formatCode="General">
                  <c:v>7.7296820000000002E-2</c:v>
                </c:pt>
                <c:pt idx="370" formatCode="General">
                  <c:v>7.9575596999999998E-2</c:v>
                </c:pt>
                <c:pt idx="371" formatCode="General">
                  <c:v>7.9646017999999999E-2</c:v>
                </c:pt>
                <c:pt idx="372" formatCode="General">
                  <c:v>8.1117020999999997E-2</c:v>
                </c:pt>
                <c:pt idx="373" formatCode="General">
                  <c:v>8.1705151000000004E-2</c:v>
                </c:pt>
                <c:pt idx="374" formatCode="General">
                  <c:v>8.3296213999999993E-2</c:v>
                </c:pt>
                <c:pt idx="375" formatCode="General">
                  <c:v>8.4639497999999994E-2</c:v>
                </c:pt>
                <c:pt idx="376" formatCode="General">
                  <c:v>9.0013435000000003E-2</c:v>
                </c:pt>
                <c:pt idx="377" formatCode="General">
                  <c:v>9.0174965999999995E-2</c:v>
                </c:pt>
                <c:pt idx="378" formatCode="General">
                  <c:v>9.0704984000000002E-2</c:v>
                </c:pt>
                <c:pt idx="379" formatCode="General">
                  <c:v>9.0827337999999994E-2</c:v>
                </c:pt>
                <c:pt idx="380" formatCode="General">
                  <c:v>9.2217724000000001E-2</c:v>
                </c:pt>
                <c:pt idx="381" formatCode="General">
                  <c:v>9.4229035000000003E-2</c:v>
                </c:pt>
                <c:pt idx="382" formatCode="General">
                  <c:v>9.5711061E-2</c:v>
                </c:pt>
                <c:pt idx="383" formatCode="General">
                  <c:v>9.6336499000000006E-2</c:v>
                </c:pt>
                <c:pt idx="384" formatCode="General">
                  <c:v>9.7638509999999998E-2</c:v>
                </c:pt>
                <c:pt idx="385" formatCode="General">
                  <c:v>9.8181818000000004E-2</c:v>
                </c:pt>
                <c:pt idx="386" formatCode="General">
                  <c:v>9.9135971000000003E-2</c:v>
                </c:pt>
                <c:pt idx="387" formatCode="General">
                  <c:v>0.101092896</c:v>
                </c:pt>
                <c:pt idx="388" formatCode="General">
                  <c:v>0.107208029</c:v>
                </c:pt>
                <c:pt idx="389" formatCode="General">
                  <c:v>0.10776255699999999</c:v>
                </c:pt>
                <c:pt idx="390" formatCode="General">
                  <c:v>0.108318099</c:v>
                </c:pt>
                <c:pt idx="391" formatCode="General">
                  <c:v>0.10958276</c:v>
                </c:pt>
                <c:pt idx="392" formatCode="General">
                  <c:v>0.110550459</c:v>
                </c:pt>
                <c:pt idx="393" formatCode="General">
                  <c:v>0.112591912</c:v>
                </c:pt>
                <c:pt idx="394" formatCode="General">
                  <c:v>0.11469369</c:v>
                </c:pt>
                <c:pt idx="395" formatCode="General">
                  <c:v>0.118190212</c:v>
                </c:pt>
                <c:pt idx="396" formatCode="General">
                  <c:v>0.12407407400000001</c:v>
                </c:pt>
                <c:pt idx="397" formatCode="General">
                  <c:v>0.124189064</c:v>
                </c:pt>
                <c:pt idx="398" formatCode="General">
                  <c:v>0.126218097</c:v>
                </c:pt>
                <c:pt idx="399" formatCode="General">
                  <c:v>0.127146172</c:v>
                </c:pt>
                <c:pt idx="400" formatCode="General">
                  <c:v>0.12859795700000001</c:v>
                </c:pt>
                <c:pt idx="401" formatCode="General">
                  <c:v>0.12936249399999999</c:v>
                </c:pt>
                <c:pt idx="402" formatCode="General">
                  <c:v>0.131873253</c:v>
                </c:pt>
                <c:pt idx="403" formatCode="General">
                  <c:v>0.13370734000000001</c:v>
                </c:pt>
                <c:pt idx="404" formatCode="General">
                  <c:v>0.13570425799999999</c:v>
                </c:pt>
                <c:pt idx="405" formatCode="General">
                  <c:v>0.140309714</c:v>
                </c:pt>
                <c:pt idx="406" formatCode="General">
                  <c:v>0.14158043300000001</c:v>
                </c:pt>
                <c:pt idx="407" formatCode="General">
                  <c:v>0.14252005700000001</c:v>
                </c:pt>
                <c:pt idx="408" formatCode="General">
                  <c:v>0.144549763</c:v>
                </c:pt>
                <c:pt idx="409" formatCode="General">
                  <c:v>0.14707282199999999</c:v>
                </c:pt>
                <c:pt idx="410" formatCode="General">
                  <c:v>0.148803828</c:v>
                </c:pt>
                <c:pt idx="411" formatCode="General">
                  <c:v>0.15026404199999999</c:v>
                </c:pt>
                <c:pt idx="412" formatCode="General">
                  <c:v>0.15377222500000001</c:v>
                </c:pt>
                <c:pt idx="413" formatCode="General">
                  <c:v>0.15499758599999999</c:v>
                </c:pt>
                <c:pt idx="414" formatCode="General">
                  <c:v>0.157156673</c:v>
                </c:pt>
                <c:pt idx="415" formatCode="General">
                  <c:v>0.16019417499999999</c:v>
                </c:pt>
                <c:pt idx="416" formatCode="General">
                  <c:v>0.16317583999999999</c:v>
                </c:pt>
                <c:pt idx="417" formatCode="General">
                  <c:v>0.16658524699999999</c:v>
                </c:pt>
                <c:pt idx="418" formatCode="General">
                  <c:v>0.16780821900000001</c:v>
                </c:pt>
                <c:pt idx="419" formatCode="General">
                  <c:v>0.16952474300000001</c:v>
                </c:pt>
                <c:pt idx="420" formatCode="General">
                  <c:v>0.169691025</c:v>
                </c:pt>
                <c:pt idx="421" formatCode="General">
                  <c:v>0.170935961</c:v>
                </c:pt>
                <c:pt idx="422" formatCode="General">
                  <c:v>0.17357001999999999</c:v>
                </c:pt>
                <c:pt idx="423" formatCode="General">
                  <c:v>0.17548195699999999</c:v>
                </c:pt>
                <c:pt idx="424" formatCode="General">
                  <c:v>0.17956349199999999</c:v>
                </c:pt>
                <c:pt idx="425" formatCode="General">
                  <c:v>0.18082464000000001</c:v>
                </c:pt>
                <c:pt idx="426" formatCode="General">
                  <c:v>0.18389662000000001</c:v>
                </c:pt>
                <c:pt idx="427" formatCode="General">
                  <c:v>0.18721917099999999</c:v>
                </c:pt>
                <c:pt idx="428" formatCode="General">
                  <c:v>0.191095548</c:v>
                </c:pt>
                <c:pt idx="429" formatCode="General">
                  <c:v>0.19618665299999999</c:v>
                </c:pt>
                <c:pt idx="430" formatCode="General">
                  <c:v>0.201005025</c:v>
                </c:pt>
                <c:pt idx="431" formatCode="General">
                  <c:v>0.20715725800000001</c:v>
                </c:pt>
                <c:pt idx="432" formatCode="General">
                  <c:v>0.211752786</c:v>
                </c:pt>
                <c:pt idx="433" formatCode="General">
                  <c:v>0.21363173999999999</c:v>
                </c:pt>
                <c:pt idx="434" formatCode="General">
                  <c:v>0.22028688499999999</c:v>
                </c:pt>
                <c:pt idx="435" formatCode="General">
                  <c:v>0.22227926100000001</c:v>
                </c:pt>
                <c:pt idx="436" formatCode="General">
                  <c:v>0.22696860499999999</c:v>
                </c:pt>
                <c:pt idx="437" formatCode="General">
                  <c:v>0.230808861</c:v>
                </c:pt>
                <c:pt idx="438" formatCode="General">
                  <c:v>0.234383067</c:v>
                </c:pt>
                <c:pt idx="439" formatCode="General">
                  <c:v>0.23678756500000001</c:v>
                </c:pt>
                <c:pt idx="440" formatCode="General">
                  <c:v>0.23883696800000001</c:v>
                </c:pt>
                <c:pt idx="441" formatCode="General">
                  <c:v>0.24137931000000001</c:v>
                </c:pt>
                <c:pt idx="442" formatCode="General">
                  <c:v>0.24621014099999999</c:v>
                </c:pt>
                <c:pt idx="443" formatCode="General">
                  <c:v>0.247384937</c:v>
                </c:pt>
                <c:pt idx="444" formatCode="General">
                  <c:v>0.25026177999999999</c:v>
                </c:pt>
                <c:pt idx="445" formatCode="General">
                  <c:v>0.25566684200000001</c:v>
                </c:pt>
                <c:pt idx="446" formatCode="General">
                  <c:v>0.25792811799999998</c:v>
                </c:pt>
                <c:pt idx="447" formatCode="General">
                  <c:v>0.25900423700000003</c:v>
                </c:pt>
                <c:pt idx="448" formatCode="General">
                  <c:v>0.26489361700000003</c:v>
                </c:pt>
                <c:pt idx="449" formatCode="General">
                  <c:v>0.267590618</c:v>
                </c:pt>
                <c:pt idx="450" formatCode="General">
                  <c:v>0.27224008599999999</c:v>
                </c:pt>
                <c:pt idx="451" formatCode="General">
                  <c:v>0.274141631</c:v>
                </c:pt>
                <c:pt idx="452" formatCode="General">
                  <c:v>0.27825618899999999</c:v>
                </c:pt>
                <c:pt idx="453" formatCode="General">
                  <c:v>0.28455723500000002</c:v>
                </c:pt>
                <c:pt idx="454" formatCode="General">
                  <c:v>0.29076087</c:v>
                </c:pt>
                <c:pt idx="455" formatCode="General">
                  <c:v>0.3</c:v>
                </c:pt>
                <c:pt idx="456" formatCode="General">
                  <c:v>0.30367929700000001</c:v>
                </c:pt>
                <c:pt idx="457" formatCode="General">
                  <c:v>0.30828729300000002</c:v>
                </c:pt>
                <c:pt idx="458" formatCode="General">
                  <c:v>0.30973451299999999</c:v>
                </c:pt>
                <c:pt idx="459" formatCode="General">
                  <c:v>0.31385642699999999</c:v>
                </c:pt>
                <c:pt idx="460" formatCode="General">
                  <c:v>0.31828316600000001</c:v>
                </c:pt>
                <c:pt idx="461" formatCode="General">
                  <c:v>0.32158836699999999</c:v>
                </c:pt>
                <c:pt idx="462" formatCode="General">
                  <c:v>0.32903587400000001</c:v>
                </c:pt>
                <c:pt idx="463" formatCode="General">
                  <c:v>0.33145434000000001</c:v>
                </c:pt>
                <c:pt idx="464" formatCode="General">
                  <c:v>0.33371104800000001</c:v>
                </c:pt>
                <c:pt idx="465" formatCode="General">
                  <c:v>0.33560477</c:v>
                </c:pt>
                <c:pt idx="466" formatCode="General">
                  <c:v>0.34435575800000001</c:v>
                </c:pt>
                <c:pt idx="467" formatCode="General">
                  <c:v>0.34819897100000002</c:v>
                </c:pt>
                <c:pt idx="468" formatCode="General">
                  <c:v>0.35128939799999997</c:v>
                </c:pt>
                <c:pt idx="469" formatCode="General">
                  <c:v>0.35730725000000002</c:v>
                </c:pt>
                <c:pt idx="470" formatCode="General">
                  <c:v>0.36189924699999998</c:v>
                </c:pt>
                <c:pt idx="471" formatCode="General">
                  <c:v>0.368757259</c:v>
                </c:pt>
                <c:pt idx="472" formatCode="General">
                  <c:v>0.37121212100000001</c:v>
                </c:pt>
                <c:pt idx="473" formatCode="General">
                  <c:v>0.375803624</c:v>
                </c:pt>
                <c:pt idx="474" formatCode="General">
                  <c:v>0.38109219</c:v>
                </c:pt>
                <c:pt idx="475" formatCode="General">
                  <c:v>0.38974056600000001</c:v>
                </c:pt>
                <c:pt idx="476" formatCode="General">
                  <c:v>0.39610389600000001</c:v>
                </c:pt>
                <c:pt idx="477" formatCode="General">
                  <c:v>0.40308239499999998</c:v>
                </c:pt>
                <c:pt idx="478" formatCode="General">
                  <c:v>0.410820452</c:v>
                </c:pt>
                <c:pt idx="479" formatCode="General">
                  <c:v>0.415218694</c:v>
                </c:pt>
                <c:pt idx="480" formatCode="General">
                  <c:v>0.42460796099999998</c:v>
                </c:pt>
                <c:pt idx="481" formatCode="General">
                  <c:v>0.42693236699999998</c:v>
                </c:pt>
                <c:pt idx="482" formatCode="General">
                  <c:v>0.43159806299999998</c:v>
                </c:pt>
                <c:pt idx="483" formatCode="General">
                  <c:v>0.43586626099999998</c:v>
                </c:pt>
                <c:pt idx="484" formatCode="General">
                  <c:v>0.44329268300000002</c:v>
                </c:pt>
                <c:pt idx="485" formatCode="General">
                  <c:v>0.45070422500000001</c:v>
                </c:pt>
                <c:pt idx="486" formatCode="General">
                  <c:v>0.45426642099999998</c:v>
                </c:pt>
                <c:pt idx="487" formatCode="General">
                  <c:v>0.46082665</c:v>
                </c:pt>
                <c:pt idx="488" formatCode="General">
                  <c:v>0.46621202699999997</c:v>
                </c:pt>
                <c:pt idx="489" formatCode="General">
                  <c:v>0.47102803700000001</c:v>
                </c:pt>
                <c:pt idx="490" formatCode="General">
                  <c:v>0.47867001300000001</c:v>
                </c:pt>
                <c:pt idx="491" formatCode="General">
                  <c:v>0.488020177</c:v>
                </c:pt>
                <c:pt idx="492" formatCode="General">
                  <c:v>0.493350222</c:v>
                </c:pt>
                <c:pt idx="493" formatCode="General">
                  <c:v>0.5</c:v>
                </c:pt>
                <c:pt idx="494" formatCode="General">
                  <c:v>0.50479233199999995</c:v>
                </c:pt>
                <c:pt idx="495" formatCode="General">
                  <c:v>0.51153846199999997</c:v>
                </c:pt>
                <c:pt idx="496" formatCode="General">
                  <c:v>0.51635663899999995</c:v>
                </c:pt>
                <c:pt idx="497" formatCode="General">
                  <c:v>0.51863753199999996</c:v>
                </c:pt>
                <c:pt idx="498" formatCode="General">
                  <c:v>0.52583979300000006</c:v>
                </c:pt>
                <c:pt idx="499" formatCode="General">
                  <c:v>0.53112840500000003</c:v>
                </c:pt>
                <c:pt idx="500" formatCode="General">
                  <c:v>0.54201954399999996</c:v>
                </c:pt>
                <c:pt idx="501" formatCode="General">
                  <c:v>0.55314960599999996</c:v>
                </c:pt>
                <c:pt idx="502" formatCode="General">
                  <c:v>0.55592105300000005</c:v>
                </c:pt>
                <c:pt idx="503" formatCode="General">
                  <c:v>0.56076618199999995</c:v>
                </c:pt>
                <c:pt idx="504" formatCode="General">
                  <c:v>0.565389696</c:v>
                </c:pt>
                <c:pt idx="505" formatCode="General">
                  <c:v>0.57095490699999996</c:v>
                </c:pt>
                <c:pt idx="506" formatCode="General">
                  <c:v>0.58215962399999999</c:v>
                </c:pt>
                <c:pt idx="507" formatCode="General">
                  <c:v>0.58562793800000001</c:v>
                </c:pt>
                <c:pt idx="508" formatCode="General">
                  <c:v>0.59379217299999998</c:v>
                </c:pt>
                <c:pt idx="509" formatCode="General">
                  <c:v>0.60244233400000002</c:v>
                </c:pt>
                <c:pt idx="510" formatCode="General">
                  <c:v>0.61160409599999999</c:v>
                </c:pt>
                <c:pt idx="511" formatCode="General">
                  <c:v>0.62379642400000002</c:v>
                </c:pt>
                <c:pt idx="512" formatCode="General">
                  <c:v>0.63103448299999998</c:v>
                </c:pt>
                <c:pt idx="513" formatCode="General">
                  <c:v>0.63850415500000002</c:v>
                </c:pt>
                <c:pt idx="514" formatCode="General">
                  <c:v>0.64697706700000002</c:v>
                </c:pt>
                <c:pt idx="515" formatCode="General">
                  <c:v>0.65592151399999998</c:v>
                </c:pt>
                <c:pt idx="516" formatCode="General">
                  <c:v>0.66035087699999995</c:v>
                </c:pt>
                <c:pt idx="517" formatCode="General">
                  <c:v>0.66431593799999999</c:v>
                </c:pt>
                <c:pt idx="518" formatCode="General">
                  <c:v>0.66878980899999996</c:v>
                </c:pt>
                <c:pt idx="519" formatCode="General">
                  <c:v>0.679258731</c:v>
                </c:pt>
                <c:pt idx="520" formatCode="General">
                  <c:v>0.68992805800000001</c:v>
                </c:pt>
                <c:pt idx="521" formatCode="General">
                  <c:v>0.696969697</c:v>
                </c:pt>
                <c:pt idx="522" formatCode="General">
                  <c:v>0.70797101399999995</c:v>
                </c:pt>
                <c:pt idx="523" formatCode="General">
                  <c:v>0.71658144599999996</c:v>
                </c:pt>
                <c:pt idx="524" formatCode="General">
                  <c:v>0.72149122799999998</c:v>
                </c:pt>
                <c:pt idx="525" formatCode="General">
                  <c:v>0.72573529400000003</c:v>
                </c:pt>
                <c:pt idx="526" formatCode="General">
                  <c:v>0.73230088500000001</c:v>
                </c:pt>
                <c:pt idx="527" formatCode="General">
                  <c:v>0.75092936799999999</c:v>
                </c:pt>
                <c:pt idx="528" formatCode="General">
                  <c:v>0.75862068999999999</c:v>
                </c:pt>
                <c:pt idx="529" formatCode="General">
                  <c:v>0.77196969699999995</c:v>
                </c:pt>
                <c:pt idx="530" formatCode="General">
                  <c:v>0.78039513699999996</c:v>
                </c:pt>
                <c:pt idx="531" formatCode="General">
                  <c:v>0.78903274899999998</c:v>
                </c:pt>
                <c:pt idx="532" formatCode="General">
                  <c:v>0.79923664100000003</c:v>
                </c:pt>
                <c:pt idx="533" formatCode="General">
                  <c:v>0.80536398499999995</c:v>
                </c:pt>
                <c:pt idx="534" formatCode="General">
                  <c:v>0.811204912</c:v>
                </c:pt>
                <c:pt idx="535" formatCode="General">
                  <c:v>0.82007722000000005</c:v>
                </c:pt>
                <c:pt idx="536" formatCode="General">
                  <c:v>0.83255813999999995</c:v>
                </c:pt>
                <c:pt idx="537" formatCode="General">
                  <c:v>0.83735408600000005</c:v>
                </c:pt>
                <c:pt idx="538" formatCode="General">
                  <c:v>0.84477379100000005</c:v>
                </c:pt>
                <c:pt idx="539" formatCode="General">
                  <c:v>0.85601888299999995</c:v>
                </c:pt>
                <c:pt idx="540" formatCode="General">
                  <c:v>0.87004754399999995</c:v>
                </c:pt>
                <c:pt idx="541" formatCode="General">
                  <c:v>0.88808952799999996</c:v>
                </c:pt>
                <c:pt idx="542" formatCode="General">
                  <c:v>0.89486356300000003</c:v>
                </c:pt>
                <c:pt idx="543" formatCode="General">
                  <c:v>0.90403225799999998</c:v>
                </c:pt>
                <c:pt idx="544" formatCode="General">
                  <c:v>0.91808596899999995</c:v>
                </c:pt>
                <c:pt idx="545" formatCode="General">
                  <c:v>0.92339038299999998</c:v>
                </c:pt>
                <c:pt idx="546" formatCode="General">
                  <c:v>0.93678160899999996</c:v>
                </c:pt>
                <c:pt idx="547" formatCode="General">
                  <c:v>0.94471947199999995</c:v>
                </c:pt>
                <c:pt idx="548" formatCode="General">
                  <c:v>0.95616211699999998</c:v>
                </c:pt>
                <c:pt idx="549" formatCode="General">
                  <c:v>0.97007481299999998</c:v>
                </c:pt>
                <c:pt idx="550" formatCode="General">
                  <c:v>0.98828451900000003</c:v>
                </c:pt>
                <c:pt idx="551" formatCode="General">
                  <c:v>0.99747474700000005</c:v>
                </c:pt>
                <c:pt idx="552" formatCode="General">
                  <c:v>1.00592718</c:v>
                </c:pt>
                <c:pt idx="553" formatCode="General">
                  <c:v>1.013617021</c:v>
                </c:pt>
                <c:pt idx="554" formatCode="General">
                  <c:v>1.024850043</c:v>
                </c:pt>
                <c:pt idx="555" formatCode="General">
                  <c:v>1.03812825</c:v>
                </c:pt>
                <c:pt idx="556" formatCode="General">
                  <c:v>1.0477845349999999</c:v>
                </c:pt>
                <c:pt idx="557" formatCode="General">
                  <c:v>1.0567190230000001</c:v>
                </c:pt>
                <c:pt idx="558" formatCode="General">
                  <c:v>1.066666667</c:v>
                </c:pt>
                <c:pt idx="559" formatCode="General">
                  <c:v>1.0740088109999999</c:v>
                </c:pt>
                <c:pt idx="560" formatCode="General">
                  <c:v>1.0875331559999999</c:v>
                </c:pt>
                <c:pt idx="561" formatCode="General">
                  <c:v>1.0993788819999999</c:v>
                </c:pt>
                <c:pt idx="562" formatCode="General">
                  <c:v>1.1140819959999999</c:v>
                </c:pt>
                <c:pt idx="563" formatCode="General">
                  <c:v>1.1275831089999999</c:v>
                </c:pt>
                <c:pt idx="564" formatCode="General">
                  <c:v>1.140144665</c:v>
                </c:pt>
                <c:pt idx="565" formatCode="General">
                  <c:v>1.149592022</c:v>
                </c:pt>
                <c:pt idx="566" formatCode="General">
                  <c:v>1.1581818180000001</c:v>
                </c:pt>
                <c:pt idx="567" formatCode="General">
                  <c:v>1.1770642200000001</c:v>
                </c:pt>
                <c:pt idx="568" formatCode="General">
                  <c:v>1.1880184330000001</c:v>
                </c:pt>
                <c:pt idx="569" formatCode="General">
                  <c:v>1.19851577</c:v>
                </c:pt>
                <c:pt idx="570" formatCode="General">
                  <c:v>1.2074418600000001</c:v>
                </c:pt>
                <c:pt idx="571" formatCode="General">
                  <c:v>1.223992502</c:v>
                </c:pt>
                <c:pt idx="572" formatCode="General">
                  <c:v>1.239848914</c:v>
                </c:pt>
                <c:pt idx="573" formatCode="General">
                  <c:v>1.254752852</c:v>
                </c:pt>
                <c:pt idx="574" formatCode="General">
                  <c:v>1.261655566</c:v>
                </c:pt>
                <c:pt idx="575" formatCode="General">
                  <c:v>1.2790028760000001</c:v>
                </c:pt>
                <c:pt idx="576" formatCode="General">
                  <c:v>1.297687861</c:v>
                </c:pt>
                <c:pt idx="577" formatCode="General">
                  <c:v>1.3068731849999999</c:v>
                </c:pt>
                <c:pt idx="578" formatCode="General">
                  <c:v>1.3180933850000001</c:v>
                </c:pt>
                <c:pt idx="579" formatCode="General">
                  <c:v>1.3330068559999999</c:v>
                </c:pt>
                <c:pt idx="580" formatCode="General">
                  <c:v>1.344488189</c:v>
                </c:pt>
                <c:pt idx="581" formatCode="General">
                  <c:v>1.3577799800000001</c:v>
                </c:pt>
                <c:pt idx="582" formatCode="General">
                  <c:v>1.3712574850000001</c:v>
                </c:pt>
                <c:pt idx="583" formatCode="General">
                  <c:v>1.3817635269999999</c:v>
                </c:pt>
                <c:pt idx="584" formatCode="General">
                  <c:v>1.4034378160000001</c:v>
                </c:pt>
                <c:pt idx="585" formatCode="General">
                  <c:v>1.422018349</c:v>
                </c:pt>
                <c:pt idx="586" formatCode="General">
                  <c:v>1.4294478530000001</c:v>
                </c:pt>
                <c:pt idx="587" formatCode="General">
                  <c:v>1.444329897</c:v>
                </c:pt>
                <c:pt idx="588" formatCode="General">
                  <c:v>1.4682622270000001</c:v>
                </c:pt>
                <c:pt idx="589" formatCode="General">
                  <c:v>1.4889589910000001</c:v>
                </c:pt>
                <c:pt idx="590" formatCode="General">
                  <c:v>1.5042283299999999</c:v>
                </c:pt>
                <c:pt idx="591" formatCode="General">
                  <c:v>1.5186368480000001</c:v>
                </c:pt>
                <c:pt idx="592" formatCode="General">
                  <c:v>1.5320512820000001</c:v>
                </c:pt>
                <c:pt idx="593" formatCode="General">
                  <c:v>1.545551983</c:v>
                </c:pt>
                <c:pt idx="594" formatCode="General">
                  <c:v>1.5664864860000001</c:v>
                </c:pt>
                <c:pt idx="595" formatCode="General">
                  <c:v>1.5778019590000001</c:v>
                </c:pt>
                <c:pt idx="596" formatCode="General">
                  <c:v>1.5986842109999999</c:v>
                </c:pt>
                <c:pt idx="597" formatCode="General">
                  <c:v>1.6255555559999999</c:v>
                </c:pt>
                <c:pt idx="598" formatCode="General">
                  <c:v>1.642058166</c:v>
                </c:pt>
                <c:pt idx="599" formatCode="General">
                  <c:v>1.6587837839999999</c:v>
                </c:pt>
                <c:pt idx="600" formatCode="General">
                  <c:v>1.6723163839999999</c:v>
                </c:pt>
                <c:pt idx="601" formatCode="General">
                  <c:v>1.6855845629999999</c:v>
                </c:pt>
                <c:pt idx="602" formatCode="General">
                  <c:v>1.705142857</c:v>
                </c:pt>
                <c:pt idx="603" formatCode="General">
                  <c:v>1.732947977</c:v>
                </c:pt>
                <c:pt idx="604" formatCode="General">
                  <c:v>1.745644599</c:v>
                </c:pt>
                <c:pt idx="605" formatCode="General">
                  <c:v>1.774647887</c:v>
                </c:pt>
                <c:pt idx="606" formatCode="General">
                  <c:v>1.7945690670000001</c:v>
                </c:pt>
                <c:pt idx="607" formatCode="General">
                  <c:v>1.8195937870000001</c:v>
                </c:pt>
                <c:pt idx="608" formatCode="General">
                  <c:v>1.840144231</c:v>
                </c:pt>
                <c:pt idx="609" formatCode="General">
                  <c:v>1.8599033819999999</c:v>
                </c:pt>
                <c:pt idx="610" formatCode="General">
                  <c:v>1.883353584</c:v>
                </c:pt>
                <c:pt idx="611" formatCode="General">
                  <c:v>1.9009779950000001</c:v>
                </c:pt>
                <c:pt idx="612" formatCode="General">
                  <c:v>1.945205479</c:v>
                </c:pt>
                <c:pt idx="613" formatCode="General">
                  <c:v>1.981012658</c:v>
                </c:pt>
                <c:pt idx="614" formatCode="General">
                  <c:v>2</c:v>
                </c:pt>
                <c:pt idx="615" formatCode="General">
                  <c:v>2.0547588010000002</c:v>
                </c:pt>
                <c:pt idx="616" formatCode="General">
                  <c:v>2.076115486</c:v>
                </c:pt>
                <c:pt idx="617" formatCode="General">
                  <c:v>2.0907894740000001</c:v>
                </c:pt>
                <c:pt idx="618" formatCode="General">
                  <c:v>2.1177248679999998</c:v>
                </c:pt>
                <c:pt idx="619" formatCode="General">
                  <c:v>2.1369680849999999</c:v>
                </c:pt>
                <c:pt idx="620" formatCode="General">
                  <c:v>2.1564171120000002</c:v>
                </c:pt>
                <c:pt idx="621" formatCode="General">
                  <c:v>2.1808367070000001</c:v>
                </c:pt>
                <c:pt idx="622" formatCode="General">
                  <c:v>2.2040816329999999</c:v>
                </c:pt>
                <c:pt idx="623" formatCode="General">
                  <c:v>2.2458563539999998</c:v>
                </c:pt>
                <c:pt idx="624" formatCode="General">
                  <c:v>2.2753824759999999</c:v>
                </c:pt>
                <c:pt idx="625" formatCode="General">
                  <c:v>2.303370787</c:v>
                </c:pt>
                <c:pt idx="626" formatCode="General">
                  <c:v>2.3225352109999999</c:v>
                </c:pt>
                <c:pt idx="627" formatCode="General">
                  <c:v>2.3460992909999998</c:v>
                </c:pt>
                <c:pt idx="628" formatCode="General">
                  <c:v>2.363636364</c:v>
                </c:pt>
                <c:pt idx="629" formatCode="General">
                  <c:v>2.408369408</c:v>
                </c:pt>
                <c:pt idx="630" formatCode="General">
                  <c:v>2.4352256190000001</c:v>
                </c:pt>
                <c:pt idx="631" formatCode="General">
                  <c:v>2.4676470589999999</c:v>
                </c:pt>
                <c:pt idx="632" formatCode="General">
                  <c:v>2.500742942</c:v>
                </c:pt>
                <c:pt idx="633" formatCode="General">
                  <c:v>2.5343283579999998</c:v>
                </c:pt>
                <c:pt idx="634" formatCode="General">
                  <c:v>2.5729323310000001</c:v>
                </c:pt>
                <c:pt idx="635" formatCode="General">
                  <c:v>2.5975794250000002</c:v>
                </c:pt>
                <c:pt idx="636" formatCode="General">
                  <c:v>2.6392694059999999</c:v>
                </c:pt>
                <c:pt idx="637" formatCode="General">
                  <c:v>2.675384615</c:v>
                </c:pt>
                <c:pt idx="638" formatCode="General">
                  <c:v>2.69504644</c:v>
                </c:pt>
                <c:pt idx="639" formatCode="General">
                  <c:v>2.7180685360000001</c:v>
                </c:pt>
                <c:pt idx="640" formatCode="General">
                  <c:v>2.767405063</c:v>
                </c:pt>
                <c:pt idx="641" formatCode="General">
                  <c:v>2.782539683</c:v>
                </c:pt>
                <c:pt idx="642" formatCode="General">
                  <c:v>2.8205128209999999</c:v>
                </c:pt>
                <c:pt idx="643" formatCode="General">
                  <c:v>2.857605178</c:v>
                </c:pt>
                <c:pt idx="644" formatCode="General">
                  <c:v>2.8941368079999998</c:v>
                </c:pt>
                <c:pt idx="645" formatCode="General">
                  <c:v>2.921311475</c:v>
                </c:pt>
                <c:pt idx="646" formatCode="General">
                  <c:v>2.971760797</c:v>
                </c:pt>
                <c:pt idx="647" formatCode="General">
                  <c:v>3.0511073249999998</c:v>
                </c:pt>
                <c:pt idx="648" formatCode="General">
                  <c:v>3.091222031</c:v>
                </c:pt>
                <c:pt idx="649" formatCode="General">
                  <c:v>3.1036269430000001</c:v>
                </c:pt>
                <c:pt idx="650" formatCode="General">
                  <c:v>3.138888889</c:v>
                </c:pt>
                <c:pt idx="651" formatCode="General">
                  <c:v>3.1880492089999999</c:v>
                </c:pt>
                <c:pt idx="652" formatCode="General">
                  <c:v>3.2517857139999999</c:v>
                </c:pt>
                <c:pt idx="653" formatCode="General">
                  <c:v>3.3176043559999999</c:v>
                </c:pt>
                <c:pt idx="654" formatCode="General">
                  <c:v>3.3473491769999999</c:v>
                </c:pt>
                <c:pt idx="655" formatCode="General">
                  <c:v>3.3874538749999998</c:v>
                </c:pt>
                <c:pt idx="656" formatCode="General">
                  <c:v>3.4328358209999998</c:v>
                </c:pt>
                <c:pt idx="657" formatCode="General">
                  <c:v>3.479245283</c:v>
                </c:pt>
                <c:pt idx="658" formatCode="General">
                  <c:v>3.5391969410000002</c:v>
                </c:pt>
                <c:pt idx="659" formatCode="General">
                  <c:v>3.5536398469999999</c:v>
                </c:pt>
                <c:pt idx="660" formatCode="General">
                  <c:v>3.5957446810000002</c:v>
                </c:pt>
                <c:pt idx="661" formatCode="General">
                  <c:v>3.6719056970000001</c:v>
                </c:pt>
                <c:pt idx="662" formatCode="General">
                  <c:v>3.7123015869999998</c:v>
                </c:pt>
                <c:pt idx="663" formatCode="General">
                  <c:v>3.7766599599999999</c:v>
                </c:pt>
                <c:pt idx="664" formatCode="General">
                  <c:v>3.8586065569999999</c:v>
                </c:pt>
                <c:pt idx="665" formatCode="General">
                  <c:v>3.9312499999999999</c:v>
                </c:pt>
                <c:pt idx="666" formatCode="General">
                  <c:v>3.947807933</c:v>
                </c:pt>
                <c:pt idx="667" formatCode="General">
                  <c:v>4.0147991540000003</c:v>
                </c:pt>
                <c:pt idx="668" formatCode="General">
                  <c:v>4.0810234540000003</c:v>
                </c:pt>
                <c:pt idx="669" formatCode="General">
                  <c:v>4.1468682509999999</c:v>
                </c:pt>
                <c:pt idx="670" formatCode="General">
                  <c:v>4.1782608699999999</c:v>
                </c:pt>
                <c:pt idx="671" formatCode="General">
                  <c:v>4.2494481239999997</c:v>
                </c:pt>
                <c:pt idx="672" formatCode="General">
                  <c:v>4.3125</c:v>
                </c:pt>
                <c:pt idx="673" formatCode="General">
                  <c:v>4.4416475970000002</c:v>
                </c:pt>
                <c:pt idx="674" formatCode="General">
                  <c:v>4.493087558</c:v>
                </c:pt>
                <c:pt idx="675" formatCode="General">
                  <c:v>4.5441860470000002</c:v>
                </c:pt>
                <c:pt idx="676" formatCode="General">
                  <c:v>4.6094117649999999</c:v>
                </c:pt>
                <c:pt idx="677" formatCode="General">
                  <c:v>4.6453900709999996</c:v>
                </c:pt>
                <c:pt idx="678" formatCode="General">
                  <c:v>4.7266187049999999</c:v>
                </c:pt>
                <c:pt idx="679" formatCode="General">
                  <c:v>4.754807692</c:v>
                </c:pt>
                <c:pt idx="680" formatCode="General">
                  <c:v>4.803398058</c:v>
                </c:pt>
                <c:pt idx="681" formatCode="General">
                  <c:v>4.8508557459999997</c:v>
                </c:pt>
                <c:pt idx="682" formatCode="General">
                  <c:v>4.9306930690000002</c:v>
                </c:pt>
                <c:pt idx="683" formatCode="General">
                  <c:v>4.9676616920000001</c:v>
                </c:pt>
                <c:pt idx="684" formatCode="General">
                  <c:v>5.0734177220000003</c:v>
                </c:pt>
                <c:pt idx="685" formatCode="General">
                  <c:v>5.1615384620000002</c:v>
                </c:pt>
                <c:pt idx="686" formatCode="General">
                  <c:v>5.2630208329999997</c:v>
                </c:pt>
                <c:pt idx="687" formatCode="General">
                  <c:v>5.3350923479999999</c:v>
                </c:pt>
                <c:pt idx="688" formatCode="General">
                  <c:v>5.4080000000000004</c:v>
                </c:pt>
                <c:pt idx="689" formatCode="General">
                  <c:v>5.5067750679999996</c:v>
                </c:pt>
                <c:pt idx="690" formatCode="General">
                  <c:v>5.5683060109999998</c:v>
                </c:pt>
                <c:pt idx="691" formatCode="General">
                  <c:v>5.6537396119999999</c:v>
                </c:pt>
                <c:pt idx="692" formatCode="General">
                  <c:v>5.752808989</c:v>
                </c:pt>
                <c:pt idx="693" formatCode="General">
                  <c:v>5.8323863640000004</c:v>
                </c:pt>
                <c:pt idx="694" formatCode="General">
                  <c:v>5.9140401149999997</c:v>
                </c:pt>
                <c:pt idx="695" formatCode="General">
                  <c:v>5.9913043479999999</c:v>
                </c:pt>
                <c:pt idx="696" formatCode="General">
                  <c:v>6.0555555559999998</c:v>
                </c:pt>
                <c:pt idx="697" formatCode="General">
                  <c:v>6.1238938049999998</c:v>
                </c:pt>
                <c:pt idx="698" formatCode="General">
                  <c:v>6.2402402400000003</c:v>
                </c:pt>
                <c:pt idx="699" formatCode="General">
                  <c:v>6.3536585370000003</c:v>
                </c:pt>
                <c:pt idx="700" formatCode="General">
                  <c:v>6.3567073169999997</c:v>
                </c:pt>
                <c:pt idx="701" formatCode="General">
                  <c:v>6.5485893419999996</c:v>
                </c:pt>
                <c:pt idx="702" formatCode="General">
                  <c:v>6.6202531650000003</c:v>
                </c:pt>
                <c:pt idx="703" formatCode="General">
                  <c:v>6.7645161290000004</c:v>
                </c:pt>
                <c:pt idx="704" formatCode="General">
                  <c:v>6.8149350650000002</c:v>
                </c:pt>
                <c:pt idx="705" formatCode="General">
                  <c:v>6.973509934</c:v>
                </c:pt>
                <c:pt idx="706" formatCode="General">
                  <c:v>7.0366666670000004</c:v>
                </c:pt>
                <c:pt idx="707" formatCode="General">
                  <c:v>7.104026846</c:v>
                </c:pt>
                <c:pt idx="708" formatCode="General">
                  <c:v>7.1689189190000002</c:v>
                </c:pt>
                <c:pt idx="709" formatCode="General">
                  <c:v>7.3819444440000002</c:v>
                </c:pt>
                <c:pt idx="710" formatCode="General">
                  <c:v>7.4285714289999998</c:v>
                </c:pt>
                <c:pt idx="711" formatCode="General">
                  <c:v>7.625</c:v>
                </c:pt>
                <c:pt idx="712" formatCode="General">
                  <c:v>7.810218978</c:v>
                </c:pt>
                <c:pt idx="713" formatCode="General">
                  <c:v>7.9739776950000003</c:v>
                </c:pt>
                <c:pt idx="714" formatCode="General">
                  <c:v>8.1711026619999991</c:v>
                </c:pt>
                <c:pt idx="715" formatCode="General">
                  <c:v>8.2769230769999993</c:v>
                </c:pt>
                <c:pt idx="716" formatCode="General">
                  <c:v>8.3891050580000002</c:v>
                </c:pt>
                <c:pt idx="717" formatCode="General">
                  <c:v>8.5335968379999994</c:v>
                </c:pt>
                <c:pt idx="718" formatCode="General">
                  <c:v>8.6479999999999997</c:v>
                </c:pt>
                <c:pt idx="719" formatCode="General">
                  <c:v>8.7068273089999995</c:v>
                </c:pt>
                <c:pt idx="720" formatCode="General">
                  <c:v>8.9057377049999999</c:v>
                </c:pt>
                <c:pt idx="721" formatCode="General">
                  <c:v>9.2468085109999993</c:v>
                </c:pt>
                <c:pt idx="722" formatCode="General">
                  <c:v>9.3648068670000004</c:v>
                </c:pt>
                <c:pt idx="723" formatCode="General">
                  <c:v>9.4588744590000005</c:v>
                </c:pt>
                <c:pt idx="724" formatCode="General">
                  <c:v>9.5260869570000004</c:v>
                </c:pt>
                <c:pt idx="725" formatCode="General">
                  <c:v>9.5764192139999995</c:v>
                </c:pt>
                <c:pt idx="726" formatCode="General">
                  <c:v>9.7733333330000001</c:v>
                </c:pt>
                <c:pt idx="727" formatCode="General">
                  <c:v>9.7822222219999997</c:v>
                </c:pt>
                <c:pt idx="728" formatCode="General">
                  <c:v>9.7911111109999993</c:v>
                </c:pt>
                <c:pt idx="729" formatCode="General">
                  <c:v>9.887892377</c:v>
                </c:pt>
                <c:pt idx="730" formatCode="General">
                  <c:v>9.9684684679999993</c:v>
                </c:pt>
                <c:pt idx="731" formatCode="General">
                  <c:v>10.109589039999999</c:v>
                </c:pt>
                <c:pt idx="732" formatCode="General">
                  <c:v>10.330232560000001</c:v>
                </c:pt>
                <c:pt idx="733" formatCode="General">
                  <c:v>10.45539906</c:v>
                </c:pt>
                <c:pt idx="734" formatCode="General">
                  <c:v>10.52830189</c:v>
                </c:pt>
                <c:pt idx="735" formatCode="General">
                  <c:v>10.65714286</c:v>
                </c:pt>
                <c:pt idx="736" formatCode="General">
                  <c:v>10.87864078</c:v>
                </c:pt>
                <c:pt idx="737" formatCode="General">
                  <c:v>11.1641791</c:v>
                </c:pt>
                <c:pt idx="738" formatCode="General">
                  <c:v>11.52820513</c:v>
                </c:pt>
                <c:pt idx="739" formatCode="General">
                  <c:v>11.663212440000001</c:v>
                </c:pt>
                <c:pt idx="740" formatCode="General">
                  <c:v>11.72916667</c:v>
                </c:pt>
                <c:pt idx="741" formatCode="General">
                  <c:v>12.00531915</c:v>
                </c:pt>
                <c:pt idx="742" formatCode="General">
                  <c:v>12.117647059999999</c:v>
                </c:pt>
                <c:pt idx="743" formatCode="General">
                  <c:v>12.32608696</c:v>
                </c:pt>
                <c:pt idx="744" formatCode="General">
                  <c:v>12.54143646</c:v>
                </c:pt>
                <c:pt idx="745" formatCode="General">
                  <c:v>12.54696133</c:v>
                </c:pt>
                <c:pt idx="746" formatCode="General">
                  <c:v>12.692737429999999</c:v>
                </c:pt>
                <c:pt idx="747" formatCode="General">
                  <c:v>13.080459769999999</c:v>
                </c:pt>
                <c:pt idx="748" formatCode="General">
                  <c:v>13.309941520000001</c:v>
                </c:pt>
                <c:pt idx="749" formatCode="General">
                  <c:v>13.54761905</c:v>
                </c:pt>
                <c:pt idx="750" formatCode="General">
                  <c:v>13.64071856</c:v>
                </c:pt>
                <c:pt idx="751" formatCode="General">
                  <c:v>13.89634146</c:v>
                </c:pt>
                <c:pt idx="752" formatCode="General">
                  <c:v>14.262499999999999</c:v>
                </c:pt>
                <c:pt idx="753" formatCode="General">
                  <c:v>14.46835443</c:v>
                </c:pt>
                <c:pt idx="754" formatCode="General">
                  <c:v>14.481012659999999</c:v>
                </c:pt>
                <c:pt idx="755" formatCode="General">
                  <c:v>14.67307692</c:v>
                </c:pt>
                <c:pt idx="756" formatCode="General">
                  <c:v>14.87662338</c:v>
                </c:pt>
                <c:pt idx="757" formatCode="General">
                  <c:v>15.09868421</c:v>
                </c:pt>
                <c:pt idx="758" formatCode="General">
                  <c:v>15.231788079999999</c:v>
                </c:pt>
                <c:pt idx="759" formatCode="General">
                  <c:v>15.47651007</c:v>
                </c:pt>
                <c:pt idx="760" formatCode="General">
                  <c:v>15.80821918</c:v>
                </c:pt>
                <c:pt idx="761" formatCode="General">
                  <c:v>16.034722219999999</c:v>
                </c:pt>
                <c:pt idx="762" formatCode="General">
                  <c:v>16.174825169999998</c:v>
                </c:pt>
                <c:pt idx="763" formatCode="General">
                  <c:v>16.295774649999998</c:v>
                </c:pt>
                <c:pt idx="764" formatCode="General">
                  <c:v>16.66906475</c:v>
                </c:pt>
                <c:pt idx="765" formatCode="General">
                  <c:v>16.690647479999999</c:v>
                </c:pt>
                <c:pt idx="766" formatCode="General">
                  <c:v>17.058823530000002</c:v>
                </c:pt>
                <c:pt idx="767" formatCode="General">
                  <c:v>17.328358210000001</c:v>
                </c:pt>
                <c:pt idx="768" formatCode="General">
                  <c:v>17.628787880000001</c:v>
                </c:pt>
                <c:pt idx="769" formatCode="General">
                  <c:v>17.92307692</c:v>
                </c:pt>
                <c:pt idx="770" formatCode="General">
                  <c:v>18.2265625</c:v>
                </c:pt>
                <c:pt idx="771" formatCode="General">
                  <c:v>18.672000000000001</c:v>
                </c:pt>
                <c:pt idx="772" formatCode="General">
                  <c:v>18.846774190000001</c:v>
                </c:pt>
                <c:pt idx="773" formatCode="General">
                  <c:v>19.18852459</c:v>
                </c:pt>
                <c:pt idx="774" formatCode="General">
                  <c:v>19.689075630000001</c:v>
                </c:pt>
                <c:pt idx="775" formatCode="General">
                  <c:v>19.689075630000001</c:v>
                </c:pt>
                <c:pt idx="776" formatCode="General">
                  <c:v>19.872881360000001</c:v>
                </c:pt>
                <c:pt idx="777" formatCode="General">
                  <c:v>20.232758619999998</c:v>
                </c:pt>
                <c:pt idx="778" formatCode="General">
                  <c:v>20.60526316</c:v>
                </c:pt>
                <c:pt idx="779" formatCode="General">
                  <c:v>21.171171170000001</c:v>
                </c:pt>
                <c:pt idx="780" formatCode="General">
                  <c:v>21.577981650000002</c:v>
                </c:pt>
                <c:pt idx="781" formatCode="General">
                  <c:v>21.805555559999998</c:v>
                </c:pt>
                <c:pt idx="782" formatCode="General">
                  <c:v>22.028037380000001</c:v>
                </c:pt>
                <c:pt idx="783" formatCode="General">
                  <c:v>22.457142860000001</c:v>
                </c:pt>
                <c:pt idx="784" formatCode="General">
                  <c:v>22.466666669999999</c:v>
                </c:pt>
                <c:pt idx="785" formatCode="General">
                  <c:v>22.93203883</c:v>
                </c:pt>
                <c:pt idx="786" formatCode="General">
                  <c:v>22.93203883</c:v>
                </c:pt>
                <c:pt idx="787" formatCode="General">
                  <c:v>22.961165050000002</c:v>
                </c:pt>
                <c:pt idx="788" formatCode="General">
                  <c:v>23.435643559999999</c:v>
                </c:pt>
                <c:pt idx="789" formatCode="General">
                  <c:v>23.929292929999999</c:v>
                </c:pt>
                <c:pt idx="790" formatCode="General">
                  <c:v>23.949494949999998</c:v>
                </c:pt>
                <c:pt idx="791" formatCode="General">
                  <c:v>24.46391753</c:v>
                </c:pt>
                <c:pt idx="792" formatCode="General">
                  <c:v>24.75</c:v>
                </c:pt>
                <c:pt idx="793" formatCode="General">
                  <c:v>25.02105263</c:v>
                </c:pt>
                <c:pt idx="794" formatCode="General">
                  <c:v>25.04210526</c:v>
                </c:pt>
                <c:pt idx="795" formatCode="General">
                  <c:v>26.175824179999999</c:v>
                </c:pt>
                <c:pt idx="796" formatCode="General">
                  <c:v>26.466666669999999</c:v>
                </c:pt>
                <c:pt idx="797" formatCode="General">
                  <c:v>27.70930233</c:v>
                </c:pt>
                <c:pt idx="798" formatCode="General">
                  <c:v>28.39285714</c:v>
                </c:pt>
                <c:pt idx="799" formatCode="General">
                  <c:v>29.109756099999998</c:v>
                </c:pt>
                <c:pt idx="800" formatCode="General">
                  <c:v>29.506172840000001</c:v>
                </c:pt>
                <c:pt idx="801" formatCode="General">
                  <c:v>29.5308642</c:v>
                </c:pt>
                <c:pt idx="802" formatCode="General">
                  <c:v>29.543209879999999</c:v>
                </c:pt>
                <c:pt idx="803" formatCode="General">
                  <c:v>29.925000000000001</c:v>
                </c:pt>
                <c:pt idx="804" formatCode="General">
                  <c:v>29.95</c:v>
                </c:pt>
                <c:pt idx="805" formatCode="General">
                  <c:v>30.329113920000001</c:v>
                </c:pt>
                <c:pt idx="806" formatCode="General">
                  <c:v>30.35443038</c:v>
                </c:pt>
                <c:pt idx="807" formatCode="General">
                  <c:v>30.35443038</c:v>
                </c:pt>
                <c:pt idx="808" formatCode="General">
                  <c:v>30.743589740000001</c:v>
                </c:pt>
                <c:pt idx="809" formatCode="General">
                  <c:v>32</c:v>
                </c:pt>
                <c:pt idx="810" formatCode="General">
                  <c:v>32.459459459999998</c:v>
                </c:pt>
                <c:pt idx="811" formatCode="General">
                  <c:v>32.904109589999997</c:v>
                </c:pt>
                <c:pt idx="812" formatCode="General">
                  <c:v>32.931506849999998</c:v>
                </c:pt>
                <c:pt idx="813" formatCode="General">
                  <c:v>32.945205479999998</c:v>
                </c:pt>
                <c:pt idx="814" formatCode="General">
                  <c:v>32.958904109999999</c:v>
                </c:pt>
                <c:pt idx="815" formatCode="General">
                  <c:v>33.887323940000002</c:v>
                </c:pt>
                <c:pt idx="816" formatCode="General">
                  <c:v>34.428571429999998</c:v>
                </c:pt>
                <c:pt idx="817" formatCode="General">
                  <c:v>34.942028989999997</c:v>
                </c:pt>
                <c:pt idx="818" formatCode="General">
                  <c:v>35</c:v>
                </c:pt>
                <c:pt idx="819" formatCode="General">
                  <c:v>35.028985509999998</c:v>
                </c:pt>
                <c:pt idx="820" formatCode="General">
                  <c:v>35.057971010000003</c:v>
                </c:pt>
                <c:pt idx="821" formatCode="General">
                  <c:v>35.072463769999999</c:v>
                </c:pt>
                <c:pt idx="822" formatCode="General">
                  <c:v>35.072463769999999</c:v>
                </c:pt>
                <c:pt idx="823" formatCode="General">
                  <c:v>35.072463769999999</c:v>
                </c:pt>
                <c:pt idx="824" formatCode="General">
                  <c:v>35.602941180000002</c:v>
                </c:pt>
                <c:pt idx="825" formatCode="General">
                  <c:v>36.134328359999998</c:v>
                </c:pt>
                <c:pt idx="826" formatCode="General">
                  <c:v>36.149253729999998</c:v>
                </c:pt>
                <c:pt idx="827" formatCode="General">
                  <c:v>36.149253729999998</c:v>
                </c:pt>
                <c:pt idx="828" formatCode="General">
                  <c:v>36.696969699999997</c:v>
                </c:pt>
                <c:pt idx="829" formatCode="General">
                  <c:v>37.276923080000003</c:v>
                </c:pt>
                <c:pt idx="830" formatCode="General">
                  <c:v>39.129032260000002</c:v>
                </c:pt>
                <c:pt idx="831" formatCode="General">
                  <c:v>39.145161289999997</c:v>
                </c:pt>
                <c:pt idx="832" formatCode="General">
                  <c:v>39.161290319999999</c:v>
                </c:pt>
                <c:pt idx="833" formatCode="General">
                  <c:v>40.466666670000002</c:v>
                </c:pt>
                <c:pt idx="834" formatCode="General">
                  <c:v>41.152542369999999</c:v>
                </c:pt>
                <c:pt idx="835" formatCode="General">
                  <c:v>41.862068970000003</c:v>
                </c:pt>
                <c:pt idx="836" formatCode="General">
                  <c:v>41.896551719999998</c:v>
                </c:pt>
                <c:pt idx="837" formatCode="General">
                  <c:v>41.913793099999999</c:v>
                </c:pt>
                <c:pt idx="838" formatCode="General">
                  <c:v>41.931034480000001</c:v>
                </c:pt>
                <c:pt idx="839" formatCode="General">
                  <c:v>42.666666669999998</c:v>
                </c:pt>
                <c:pt idx="840" formatCode="General">
                  <c:v>44.218181819999998</c:v>
                </c:pt>
                <c:pt idx="841" formatCode="General">
                  <c:v>44.218181819999998</c:v>
                </c:pt>
                <c:pt idx="842" formatCode="General">
                  <c:v>45.037037040000001</c:v>
                </c:pt>
                <c:pt idx="843" formatCode="General">
                  <c:v>45.886792450000002</c:v>
                </c:pt>
                <c:pt idx="844" formatCode="General">
                  <c:v>46.76923077</c:v>
                </c:pt>
                <c:pt idx="845" formatCode="General">
                  <c:v>47.705882350000003</c:v>
                </c:pt>
                <c:pt idx="846" formatCode="General">
                  <c:v>47.725490200000003</c:v>
                </c:pt>
                <c:pt idx="847" formatCode="General">
                  <c:v>47.725490200000003</c:v>
                </c:pt>
                <c:pt idx="848" formatCode="General">
                  <c:v>47.725490200000003</c:v>
                </c:pt>
                <c:pt idx="849" formatCode="General">
                  <c:v>48.7</c:v>
                </c:pt>
                <c:pt idx="850" formatCode="General">
                  <c:v>48.72</c:v>
                </c:pt>
                <c:pt idx="851" formatCode="General">
                  <c:v>48.78</c:v>
                </c:pt>
                <c:pt idx="852" formatCode="General">
                  <c:v>49.775510199999999</c:v>
                </c:pt>
                <c:pt idx="853" formatCode="General">
                  <c:v>50.8125</c:v>
                </c:pt>
                <c:pt idx="854" formatCode="General">
                  <c:v>51.93617021</c:v>
                </c:pt>
                <c:pt idx="855" formatCode="General">
                  <c:v>54.266666669999999</c:v>
                </c:pt>
                <c:pt idx="856" formatCode="General">
                  <c:v>54.288888890000003</c:v>
                </c:pt>
                <c:pt idx="857" formatCode="General">
                  <c:v>55.522727269999997</c:v>
                </c:pt>
                <c:pt idx="858" formatCode="General">
                  <c:v>55.522727269999997</c:v>
                </c:pt>
                <c:pt idx="859" formatCode="General">
                  <c:v>55.522727269999997</c:v>
                </c:pt>
                <c:pt idx="860" formatCode="General">
                  <c:v>55.545454550000002</c:v>
                </c:pt>
                <c:pt idx="861" formatCode="General">
                  <c:v>55.590909089999997</c:v>
                </c:pt>
                <c:pt idx="862" formatCode="General">
                  <c:v>55.590909089999997</c:v>
                </c:pt>
                <c:pt idx="863" formatCode="General">
                  <c:v>59.68292683</c:v>
                </c:pt>
                <c:pt idx="864" formatCode="General">
                  <c:v>59.707317070000002</c:v>
                </c:pt>
                <c:pt idx="865" formatCode="General">
                  <c:v>61.225000000000001</c:v>
                </c:pt>
                <c:pt idx="866" formatCode="General">
                  <c:v>61.25</c:v>
                </c:pt>
                <c:pt idx="867" formatCode="General">
                  <c:v>61.25</c:v>
                </c:pt>
                <c:pt idx="868" formatCode="General">
                  <c:v>61.25</c:v>
                </c:pt>
                <c:pt idx="869" formatCode="General">
                  <c:v>62.820512819999998</c:v>
                </c:pt>
                <c:pt idx="870" formatCode="General">
                  <c:v>62.84615385</c:v>
                </c:pt>
                <c:pt idx="871" formatCode="General">
                  <c:v>62.84615385</c:v>
                </c:pt>
                <c:pt idx="872" formatCode="General">
                  <c:v>66.243243239999998</c:v>
                </c:pt>
                <c:pt idx="873" formatCode="General">
                  <c:v>68.111111109999996</c:v>
                </c:pt>
                <c:pt idx="874" formatCode="General">
                  <c:v>68.138888890000004</c:v>
                </c:pt>
                <c:pt idx="875" formatCode="General">
                  <c:v>68.166666669999998</c:v>
                </c:pt>
                <c:pt idx="876" formatCode="General">
                  <c:v>68.222222220000006</c:v>
                </c:pt>
                <c:pt idx="877" formatCode="General">
                  <c:v>68.222222220000006</c:v>
                </c:pt>
                <c:pt idx="878" formatCode="General">
                  <c:v>70.2</c:v>
                </c:pt>
                <c:pt idx="879" formatCode="General">
                  <c:v>70.2</c:v>
                </c:pt>
                <c:pt idx="880" formatCode="General">
                  <c:v>72.264705879999994</c:v>
                </c:pt>
                <c:pt idx="881" formatCode="General">
                  <c:v>74.454545449999998</c:v>
                </c:pt>
                <c:pt idx="882" formatCode="General">
                  <c:v>74.454545449999998</c:v>
                </c:pt>
                <c:pt idx="883" formatCode="General">
                  <c:v>76.78125</c:v>
                </c:pt>
                <c:pt idx="884" formatCode="General">
                  <c:v>76.875</c:v>
                </c:pt>
                <c:pt idx="885" formatCode="General">
                  <c:v>79.354838709999996</c:v>
                </c:pt>
                <c:pt idx="886" formatCode="General">
                  <c:v>79.387096769999999</c:v>
                </c:pt>
                <c:pt idx="887" formatCode="General">
                  <c:v>79.387096769999999</c:v>
                </c:pt>
                <c:pt idx="888" formatCode="General">
                  <c:v>79.387096769999999</c:v>
                </c:pt>
                <c:pt idx="889" formatCode="General">
                  <c:v>82.033333330000005</c:v>
                </c:pt>
                <c:pt idx="890" formatCode="General">
                  <c:v>82.066666670000004</c:v>
                </c:pt>
                <c:pt idx="891" formatCode="General">
                  <c:v>82.066666670000004</c:v>
                </c:pt>
                <c:pt idx="892" formatCode="General">
                  <c:v>84.896551720000005</c:v>
                </c:pt>
                <c:pt idx="893" formatCode="General">
                  <c:v>88</c:v>
                </c:pt>
                <c:pt idx="894" formatCode="General">
                  <c:v>88.035714290000001</c:v>
                </c:pt>
                <c:pt idx="895" formatCode="General">
                  <c:v>88.035714290000001</c:v>
                </c:pt>
                <c:pt idx="896" formatCode="General">
                  <c:v>88.035714290000001</c:v>
                </c:pt>
                <c:pt idx="897" formatCode="General">
                  <c:v>88.035714290000001</c:v>
                </c:pt>
                <c:pt idx="898" formatCode="General">
                  <c:v>88.035714290000001</c:v>
                </c:pt>
                <c:pt idx="899" formatCode="General">
                  <c:v>88.071428569999995</c:v>
                </c:pt>
                <c:pt idx="900" formatCode="General">
                  <c:v>91.333333330000002</c:v>
                </c:pt>
                <c:pt idx="901" formatCode="General">
                  <c:v>91.370370370000003</c:v>
                </c:pt>
                <c:pt idx="902" formatCode="General">
                  <c:v>91.407407410000005</c:v>
                </c:pt>
                <c:pt idx="903" formatCode="General">
                  <c:v>91.407407410000005</c:v>
                </c:pt>
                <c:pt idx="904" formatCode="General">
                  <c:v>91.444444439999998</c:v>
                </c:pt>
                <c:pt idx="905" formatCode="General">
                  <c:v>91.444444439999998</c:v>
                </c:pt>
                <c:pt idx="906" formatCode="General">
                  <c:v>91.481481479999999</c:v>
                </c:pt>
                <c:pt idx="907" formatCode="General">
                  <c:v>95</c:v>
                </c:pt>
                <c:pt idx="908" formatCode="General">
                  <c:v>95</c:v>
                </c:pt>
                <c:pt idx="909" formatCode="General">
                  <c:v>95</c:v>
                </c:pt>
                <c:pt idx="910" formatCode="General">
                  <c:v>98.84</c:v>
                </c:pt>
                <c:pt idx="911" formatCode="General">
                  <c:v>98.84</c:v>
                </c:pt>
                <c:pt idx="912" formatCode="General">
                  <c:v>98.84</c:v>
                </c:pt>
                <c:pt idx="913" formatCode="General">
                  <c:v>98.88</c:v>
                </c:pt>
                <c:pt idx="914" formatCode="General">
                  <c:v>103.04166669999999</c:v>
                </c:pt>
                <c:pt idx="915" formatCode="General">
                  <c:v>103.04166669999999</c:v>
                </c:pt>
                <c:pt idx="916" formatCode="General">
                  <c:v>103.04166669999999</c:v>
                </c:pt>
                <c:pt idx="917" formatCode="General">
                  <c:v>103.04166669999999</c:v>
                </c:pt>
                <c:pt idx="918" formatCode="General">
                  <c:v>103.04166669999999</c:v>
                </c:pt>
                <c:pt idx="919" formatCode="General">
                  <c:v>103.04166669999999</c:v>
                </c:pt>
                <c:pt idx="920" formatCode="General">
                  <c:v>103.04166669999999</c:v>
                </c:pt>
                <c:pt idx="921" formatCode="General">
                  <c:v>103.08333330000001</c:v>
                </c:pt>
                <c:pt idx="922" formatCode="General">
                  <c:v>103.08333330000001</c:v>
                </c:pt>
                <c:pt idx="923" formatCode="General">
                  <c:v>107.56521739999999</c:v>
                </c:pt>
                <c:pt idx="924" formatCode="General">
                  <c:v>107.56521739999999</c:v>
                </c:pt>
                <c:pt idx="925" formatCode="General">
                  <c:v>107.56521739999999</c:v>
                </c:pt>
                <c:pt idx="926" formatCode="General">
                  <c:v>112.45454549999999</c:v>
                </c:pt>
                <c:pt idx="927" formatCode="General">
                  <c:v>112.45454549999999</c:v>
                </c:pt>
                <c:pt idx="928" formatCode="General">
                  <c:v>112.5</c:v>
                </c:pt>
                <c:pt idx="929" formatCode="General">
                  <c:v>112.5</c:v>
                </c:pt>
                <c:pt idx="930" formatCode="General">
                  <c:v>112.5</c:v>
                </c:pt>
                <c:pt idx="931" formatCode="General">
                  <c:v>112.54545450000001</c:v>
                </c:pt>
                <c:pt idx="932" formatCode="General">
                  <c:v>112.54545450000001</c:v>
                </c:pt>
                <c:pt idx="933" formatCode="General">
                  <c:v>112.54545450000001</c:v>
                </c:pt>
                <c:pt idx="934" formatCode="General">
                  <c:v>112.54545450000001</c:v>
                </c:pt>
                <c:pt idx="935" formatCode="General">
                  <c:v>112.5909091</c:v>
                </c:pt>
                <c:pt idx="936" formatCode="General">
                  <c:v>112.5909091</c:v>
                </c:pt>
                <c:pt idx="937" formatCode="General">
                  <c:v>112.5909091</c:v>
                </c:pt>
                <c:pt idx="938" formatCode="General">
                  <c:v>112.5909091</c:v>
                </c:pt>
                <c:pt idx="939" formatCode="General">
                  <c:v>117.952381</c:v>
                </c:pt>
                <c:pt idx="940" formatCode="General">
                  <c:v>117.952381</c:v>
                </c:pt>
                <c:pt idx="941" formatCode="General">
                  <c:v>123.85</c:v>
                </c:pt>
                <c:pt idx="942" formatCode="General">
                  <c:v>123.85</c:v>
                </c:pt>
                <c:pt idx="943" formatCode="General">
                  <c:v>123.85</c:v>
                </c:pt>
                <c:pt idx="944" formatCode="General">
                  <c:v>123.9</c:v>
                </c:pt>
                <c:pt idx="945" formatCode="General">
                  <c:v>123.9</c:v>
                </c:pt>
                <c:pt idx="946" formatCode="General">
                  <c:v>123.9</c:v>
                </c:pt>
                <c:pt idx="947" formatCode="General">
                  <c:v>123.95</c:v>
                </c:pt>
                <c:pt idx="948" formatCode="General">
                  <c:v>123.95</c:v>
                </c:pt>
                <c:pt idx="949" formatCode="General">
                  <c:v>130.47368420000001</c:v>
                </c:pt>
                <c:pt idx="950" formatCode="General">
                  <c:v>130.47368420000001</c:v>
                </c:pt>
                <c:pt idx="951" formatCode="General">
                  <c:v>130.47368420000001</c:v>
                </c:pt>
                <c:pt idx="952" formatCode="General">
                  <c:v>130.47368420000001</c:v>
                </c:pt>
                <c:pt idx="953" formatCode="General">
                  <c:v>137.7222222</c:v>
                </c:pt>
                <c:pt idx="954" formatCode="General">
                  <c:v>137.7222222</c:v>
                </c:pt>
                <c:pt idx="955" formatCode="General">
                  <c:v>137.7222222</c:v>
                </c:pt>
                <c:pt idx="956" formatCode="General">
                  <c:v>137.7222222</c:v>
                </c:pt>
                <c:pt idx="957" formatCode="General">
                  <c:v>137.7222222</c:v>
                </c:pt>
                <c:pt idx="958" formatCode="General">
                  <c:v>137.7222222</c:v>
                </c:pt>
                <c:pt idx="959" formatCode="General">
                  <c:v>137.7222222</c:v>
                </c:pt>
                <c:pt idx="960" formatCode="General">
                  <c:v>137.7777778</c:v>
                </c:pt>
                <c:pt idx="961" formatCode="General">
                  <c:v>145.8823529</c:v>
                </c:pt>
                <c:pt idx="962" formatCode="General">
                  <c:v>145.94117650000001</c:v>
                </c:pt>
                <c:pt idx="963" formatCode="General">
                  <c:v>145.94117650000001</c:v>
                </c:pt>
                <c:pt idx="964" formatCode="General">
                  <c:v>145.94117650000001</c:v>
                </c:pt>
                <c:pt idx="965" formatCode="General">
                  <c:v>145.94117650000001</c:v>
                </c:pt>
                <c:pt idx="966" formatCode="General">
                  <c:v>145.94117650000001</c:v>
                </c:pt>
                <c:pt idx="967" formatCode="General">
                  <c:v>145.94117650000001</c:v>
                </c:pt>
                <c:pt idx="968" formatCode="General">
                  <c:v>155.0625</c:v>
                </c:pt>
                <c:pt idx="969" formatCode="General">
                  <c:v>155.0625</c:v>
                </c:pt>
                <c:pt idx="970" formatCode="General">
                  <c:v>155.125</c:v>
                </c:pt>
                <c:pt idx="971" formatCode="General">
                  <c:v>155.125</c:v>
                </c:pt>
                <c:pt idx="972" formatCode="General">
                  <c:v>155.125</c:v>
                </c:pt>
                <c:pt idx="973" formatCode="General">
                  <c:v>165.46666669999999</c:v>
                </c:pt>
                <c:pt idx="974" formatCode="General">
                  <c:v>165.53333330000001</c:v>
                </c:pt>
                <c:pt idx="975" formatCode="General">
                  <c:v>165.53333330000001</c:v>
                </c:pt>
                <c:pt idx="976" formatCode="General">
                  <c:v>165.53333330000001</c:v>
                </c:pt>
                <c:pt idx="977" formatCode="General">
                  <c:v>177.35714290000001</c:v>
                </c:pt>
                <c:pt idx="978" formatCode="General">
                  <c:v>177.35714290000001</c:v>
                </c:pt>
                <c:pt idx="979" formatCode="General">
                  <c:v>177.35714290000001</c:v>
                </c:pt>
                <c:pt idx="980" formatCode="General">
                  <c:v>177.35714290000001</c:v>
                </c:pt>
                <c:pt idx="981" formatCode="General">
                  <c:v>177.35714290000001</c:v>
                </c:pt>
                <c:pt idx="982" formatCode="General">
                  <c:v>177.42857140000001</c:v>
                </c:pt>
                <c:pt idx="983" formatCode="General">
                  <c:v>177.42857140000001</c:v>
                </c:pt>
                <c:pt idx="984" formatCode="General">
                  <c:v>177.42857140000001</c:v>
                </c:pt>
                <c:pt idx="985" formatCode="General">
                  <c:v>177.42857140000001</c:v>
                </c:pt>
                <c:pt idx="986" formatCode="General">
                  <c:v>177.42857140000001</c:v>
                </c:pt>
                <c:pt idx="987" formatCode="General">
                  <c:v>177.42857140000001</c:v>
                </c:pt>
                <c:pt idx="988" formatCode="General">
                  <c:v>177.42857140000001</c:v>
                </c:pt>
                <c:pt idx="989" formatCode="General">
                  <c:v>177.5</c:v>
                </c:pt>
                <c:pt idx="990" formatCode="General">
                  <c:v>177.5</c:v>
                </c:pt>
                <c:pt idx="991" formatCode="General">
                  <c:v>177.5</c:v>
                </c:pt>
                <c:pt idx="992" formatCode="General">
                  <c:v>177.5</c:v>
                </c:pt>
                <c:pt idx="993" formatCode="General">
                  <c:v>177.5</c:v>
                </c:pt>
                <c:pt idx="994" formatCode="General">
                  <c:v>191.2307692</c:v>
                </c:pt>
                <c:pt idx="995" formatCode="General">
                  <c:v>191.2307692</c:v>
                </c:pt>
                <c:pt idx="996" formatCode="General">
                  <c:v>191.2307692</c:v>
                </c:pt>
                <c:pt idx="997" formatCode="General">
                  <c:v>191.2307692</c:v>
                </c:pt>
                <c:pt idx="998" formatCode="General">
                  <c:v>191.30769230000001</c:v>
                </c:pt>
                <c:pt idx="999" formatCode="General">
                  <c:v>191.30769230000001</c:v>
                </c:pt>
                <c:pt idx="1000" formatCode="General">
                  <c:v>191.30769230000001</c:v>
                </c:pt>
                <c:pt idx="1001" formatCode="General">
                  <c:v>191.30769230000001</c:v>
                </c:pt>
                <c:pt idx="1002" formatCode="General">
                  <c:v>191.30769230000001</c:v>
                </c:pt>
                <c:pt idx="1003" formatCode="General">
                  <c:v>191.30769230000001</c:v>
                </c:pt>
                <c:pt idx="1004" formatCode="General">
                  <c:v>191.30769230000001</c:v>
                </c:pt>
                <c:pt idx="1005" formatCode="General">
                  <c:v>191.30769230000001</c:v>
                </c:pt>
                <c:pt idx="1006" formatCode="General">
                  <c:v>191.30769230000001</c:v>
                </c:pt>
                <c:pt idx="1007" formatCode="General">
                  <c:v>191.30769230000001</c:v>
                </c:pt>
                <c:pt idx="1008" formatCode="General">
                  <c:v>191.30769230000001</c:v>
                </c:pt>
                <c:pt idx="1009" formatCode="General">
                  <c:v>191.30769230000001</c:v>
                </c:pt>
                <c:pt idx="1010" formatCode="General">
                  <c:v>191.30769230000001</c:v>
                </c:pt>
                <c:pt idx="1011" formatCode="General">
                  <c:v>191.30769230000001</c:v>
                </c:pt>
                <c:pt idx="1012" formatCode="General">
                  <c:v>191.30769230000001</c:v>
                </c:pt>
                <c:pt idx="1013" formatCode="General">
                  <c:v>191.30769230000001</c:v>
                </c:pt>
                <c:pt idx="1014" formatCode="General">
                  <c:v>191.30769230000001</c:v>
                </c:pt>
                <c:pt idx="1015" formatCode="General">
                  <c:v>191.3846154</c:v>
                </c:pt>
                <c:pt idx="1016" formatCode="General">
                  <c:v>191.3846154</c:v>
                </c:pt>
                <c:pt idx="1017" formatCode="General">
                  <c:v>191.3846154</c:v>
                </c:pt>
                <c:pt idx="1018" formatCode="General">
                  <c:v>191.3846154</c:v>
                </c:pt>
                <c:pt idx="1019" formatCode="General">
                  <c:v>207.33333329999999</c:v>
                </c:pt>
                <c:pt idx="1020" formatCode="General">
                  <c:v>207.33333329999999</c:v>
                </c:pt>
                <c:pt idx="1021" formatCode="General">
                  <c:v>207.33333329999999</c:v>
                </c:pt>
                <c:pt idx="1022" formatCode="General">
                  <c:v>207.33333329999999</c:v>
                </c:pt>
                <c:pt idx="1023" formatCode="General">
                  <c:v>207.33333329999999</c:v>
                </c:pt>
                <c:pt idx="1024" formatCode="General">
                  <c:v>207.33333329999999</c:v>
                </c:pt>
                <c:pt idx="1025" formatCode="General">
                  <c:v>207.33333329999999</c:v>
                </c:pt>
                <c:pt idx="1026" formatCode="General">
                  <c:v>207.33333329999999</c:v>
                </c:pt>
                <c:pt idx="1027" formatCode="General">
                  <c:v>207.33333329999999</c:v>
                </c:pt>
                <c:pt idx="1028" formatCode="General">
                  <c:v>207.33333329999999</c:v>
                </c:pt>
                <c:pt idx="1029" formatCode="General">
                  <c:v>207.33333329999999</c:v>
                </c:pt>
                <c:pt idx="1030" formatCode="General">
                  <c:v>207.33333329999999</c:v>
                </c:pt>
                <c:pt idx="1031" formatCode="General">
                  <c:v>207.33333329999999</c:v>
                </c:pt>
                <c:pt idx="1032" formatCode="General">
                  <c:v>207.33333329999999</c:v>
                </c:pt>
                <c:pt idx="1033" formatCode="General">
                  <c:v>207.33333329999999</c:v>
                </c:pt>
                <c:pt idx="1034" formatCode="General">
                  <c:v>207.33333329999999</c:v>
                </c:pt>
                <c:pt idx="1035" formatCode="General">
                  <c:v>207.33333329999999</c:v>
                </c:pt>
                <c:pt idx="1036" formatCode="General">
                  <c:v>207.33333329999999</c:v>
                </c:pt>
                <c:pt idx="1037" formatCode="General">
                  <c:v>207.33333329999999</c:v>
                </c:pt>
                <c:pt idx="1038" formatCode="General">
                  <c:v>207.33333329999999</c:v>
                </c:pt>
                <c:pt idx="1039" formatCode="General">
                  <c:v>207.33333329999999</c:v>
                </c:pt>
                <c:pt idx="1040" formatCode="General">
                  <c:v>207.41666670000001</c:v>
                </c:pt>
                <c:pt idx="1041" formatCode="General">
                  <c:v>207.41666670000001</c:v>
                </c:pt>
                <c:pt idx="1042" formatCode="General">
                  <c:v>207.41666670000001</c:v>
                </c:pt>
                <c:pt idx="1043" formatCode="General">
                  <c:v>207.41666670000001</c:v>
                </c:pt>
                <c:pt idx="1044" formatCode="General">
                  <c:v>207.41666670000001</c:v>
                </c:pt>
                <c:pt idx="1045" formatCode="General">
                  <c:v>207.41666670000001</c:v>
                </c:pt>
                <c:pt idx="1046" formatCode="General">
                  <c:v>207.41666670000001</c:v>
                </c:pt>
                <c:pt idx="1047" formatCode="General">
                  <c:v>226.27272730000001</c:v>
                </c:pt>
                <c:pt idx="1048" formatCode="General">
                  <c:v>226.27272730000001</c:v>
                </c:pt>
                <c:pt idx="1049" formatCode="General">
                  <c:v>226.27272730000001</c:v>
                </c:pt>
                <c:pt idx="1050" formatCode="General">
                  <c:v>226.27272730000001</c:v>
                </c:pt>
                <c:pt idx="1051" formatCode="General">
                  <c:v>248.9</c:v>
                </c:pt>
                <c:pt idx="1052" formatCode="General">
                  <c:v>248.9</c:v>
                </c:pt>
                <c:pt idx="1053" formatCode="General">
                  <c:v>248.9</c:v>
                </c:pt>
                <c:pt idx="1054" formatCode="General">
                  <c:v>248.9</c:v>
                </c:pt>
                <c:pt idx="1055" formatCode="General">
                  <c:v>248.9</c:v>
                </c:pt>
                <c:pt idx="1056" formatCode="General">
                  <c:v>248.9</c:v>
                </c:pt>
                <c:pt idx="1057" formatCode="General">
                  <c:v>248.9</c:v>
                </c:pt>
                <c:pt idx="1058" formatCode="General">
                  <c:v>248.9</c:v>
                </c:pt>
                <c:pt idx="1059" formatCode="General">
                  <c:v>276.55555559999999</c:v>
                </c:pt>
                <c:pt idx="1060" formatCode="General">
                  <c:v>276.55555559999999</c:v>
                </c:pt>
                <c:pt idx="1061" formatCode="General">
                  <c:v>276.55555559999999</c:v>
                </c:pt>
                <c:pt idx="1062" formatCode="General">
                  <c:v>276.55555559999999</c:v>
                </c:pt>
                <c:pt idx="1063" formatCode="General">
                  <c:v>276.55555559999999</c:v>
                </c:pt>
                <c:pt idx="1064" formatCode="General">
                  <c:v>276.55555559999999</c:v>
                </c:pt>
                <c:pt idx="1065" formatCode="General">
                  <c:v>276.55555559999999</c:v>
                </c:pt>
                <c:pt idx="1066" formatCode="General">
                  <c:v>276.55555559999999</c:v>
                </c:pt>
                <c:pt idx="1067" formatCode="General">
                  <c:v>276.55555559999999</c:v>
                </c:pt>
                <c:pt idx="1068" formatCode="General">
                  <c:v>276.66666670000001</c:v>
                </c:pt>
                <c:pt idx="1069" formatCode="General">
                  <c:v>276.66666670000001</c:v>
                </c:pt>
                <c:pt idx="1070" formatCode="General">
                  <c:v>276.66666670000001</c:v>
                </c:pt>
                <c:pt idx="1071" formatCode="General">
                  <c:v>276.66666670000001</c:v>
                </c:pt>
                <c:pt idx="1072" formatCode="General">
                  <c:v>311.375</c:v>
                </c:pt>
                <c:pt idx="1073" formatCode="General">
                  <c:v>311.375</c:v>
                </c:pt>
                <c:pt idx="1074" formatCode="General">
                  <c:v>311.375</c:v>
                </c:pt>
                <c:pt idx="1075" formatCode="General">
                  <c:v>311.375</c:v>
                </c:pt>
                <c:pt idx="1076" formatCode="General">
                  <c:v>311.375</c:v>
                </c:pt>
                <c:pt idx="1077" formatCode="General">
                  <c:v>355.85714289999999</c:v>
                </c:pt>
                <c:pt idx="1078" formatCode="General">
                  <c:v>355.85714289999999</c:v>
                </c:pt>
                <c:pt idx="1079" formatCode="General">
                  <c:v>355.85714289999999</c:v>
                </c:pt>
                <c:pt idx="1080" formatCode="General">
                  <c:v>356</c:v>
                </c:pt>
                <c:pt idx="1081" formatCode="General">
                  <c:v>356</c:v>
                </c:pt>
                <c:pt idx="1082" formatCode="General">
                  <c:v>356</c:v>
                </c:pt>
                <c:pt idx="1083" formatCode="General">
                  <c:v>356</c:v>
                </c:pt>
                <c:pt idx="1084" formatCode="General">
                  <c:v>356</c:v>
                </c:pt>
                <c:pt idx="1085" formatCode="General">
                  <c:v>356</c:v>
                </c:pt>
                <c:pt idx="1086" formatCode="General">
                  <c:v>356</c:v>
                </c:pt>
                <c:pt idx="1087" formatCode="General">
                  <c:v>356</c:v>
                </c:pt>
                <c:pt idx="1088" formatCode="General">
                  <c:v>356</c:v>
                </c:pt>
                <c:pt idx="1089" formatCode="General">
                  <c:v>356</c:v>
                </c:pt>
                <c:pt idx="1090" formatCode="General">
                  <c:v>415.33333329999999</c:v>
                </c:pt>
                <c:pt idx="1091" formatCode="General">
                  <c:v>415.33333329999999</c:v>
                </c:pt>
                <c:pt idx="1092" formatCode="General">
                  <c:v>415.33333329999999</c:v>
                </c:pt>
                <c:pt idx="1093" formatCode="General">
                  <c:v>415.5</c:v>
                </c:pt>
                <c:pt idx="1094" formatCode="General">
                  <c:v>415.5</c:v>
                </c:pt>
                <c:pt idx="1095" formatCode="General">
                  <c:v>415.5</c:v>
                </c:pt>
                <c:pt idx="1096" formatCode="General">
                  <c:v>415.5</c:v>
                </c:pt>
                <c:pt idx="1097" formatCode="General">
                  <c:v>498.6</c:v>
                </c:pt>
                <c:pt idx="1098" formatCode="General">
                  <c:v>498.8</c:v>
                </c:pt>
                <c:pt idx="1099" formatCode="General">
                  <c:v>498.8</c:v>
                </c:pt>
                <c:pt idx="1100" formatCode="General">
                  <c:v>498.8</c:v>
                </c:pt>
                <c:pt idx="1101" formatCode="General">
                  <c:v>498.8</c:v>
                </c:pt>
                <c:pt idx="1102" formatCode="General">
                  <c:v>498.8</c:v>
                </c:pt>
                <c:pt idx="1103" formatCode="General">
                  <c:v>498.8</c:v>
                </c:pt>
                <c:pt idx="1104" formatCode="General">
                  <c:v>498.8</c:v>
                </c:pt>
                <c:pt idx="1105" formatCode="General">
                  <c:v>623.5</c:v>
                </c:pt>
                <c:pt idx="1106" formatCode="General">
                  <c:v>623.5</c:v>
                </c:pt>
                <c:pt idx="1107" formatCode="General">
                  <c:v>623.5</c:v>
                </c:pt>
                <c:pt idx="1108" formatCode="General">
                  <c:v>623.5</c:v>
                </c:pt>
                <c:pt idx="1109" formatCode="General">
                  <c:v>623.5</c:v>
                </c:pt>
                <c:pt idx="1110" formatCode="General">
                  <c:v>623.5</c:v>
                </c:pt>
                <c:pt idx="1111" formatCode="General">
                  <c:v>623.75</c:v>
                </c:pt>
                <c:pt idx="1112" formatCode="General">
                  <c:v>623.75</c:v>
                </c:pt>
                <c:pt idx="1113" formatCode="General">
                  <c:v>623.75</c:v>
                </c:pt>
                <c:pt idx="1114" formatCode="General">
                  <c:v>623.75</c:v>
                </c:pt>
                <c:pt idx="1115" formatCode="General">
                  <c:v>623.75</c:v>
                </c:pt>
                <c:pt idx="1116" formatCode="General">
                  <c:v>623.75</c:v>
                </c:pt>
                <c:pt idx="1117" formatCode="General">
                  <c:v>623.75</c:v>
                </c:pt>
                <c:pt idx="1118" formatCode="General">
                  <c:v>624</c:v>
                </c:pt>
                <c:pt idx="1119" formatCode="General">
                  <c:v>624</c:v>
                </c:pt>
                <c:pt idx="1120" formatCode="General">
                  <c:v>624</c:v>
                </c:pt>
                <c:pt idx="1121" formatCode="General">
                  <c:v>624</c:v>
                </c:pt>
                <c:pt idx="1122" formatCode="General">
                  <c:v>624</c:v>
                </c:pt>
                <c:pt idx="1123" formatCode="General">
                  <c:v>624</c:v>
                </c:pt>
                <c:pt idx="1124" formatCode="General">
                  <c:v>624</c:v>
                </c:pt>
                <c:pt idx="1125" formatCode="General">
                  <c:v>624</c:v>
                </c:pt>
                <c:pt idx="1126" formatCode="General">
                  <c:v>624.25</c:v>
                </c:pt>
                <c:pt idx="1127" formatCode="General">
                  <c:v>624.25</c:v>
                </c:pt>
                <c:pt idx="1128" formatCode="General">
                  <c:v>624.25</c:v>
                </c:pt>
                <c:pt idx="1129" formatCode="General">
                  <c:v>624.25</c:v>
                </c:pt>
                <c:pt idx="1130" formatCode="General">
                  <c:v>624.25</c:v>
                </c:pt>
                <c:pt idx="1131" formatCode="General">
                  <c:v>624.25</c:v>
                </c:pt>
                <c:pt idx="1132" formatCode="General">
                  <c:v>624.25</c:v>
                </c:pt>
                <c:pt idx="1133" formatCode="General">
                  <c:v>624.25</c:v>
                </c:pt>
                <c:pt idx="1134" formatCode="General">
                  <c:v>624.25</c:v>
                </c:pt>
                <c:pt idx="1135" formatCode="General">
                  <c:v>624.25</c:v>
                </c:pt>
                <c:pt idx="1136" formatCode="General">
                  <c:v>624.25</c:v>
                </c:pt>
                <c:pt idx="1137" formatCode="General">
                  <c:v>624.25</c:v>
                </c:pt>
                <c:pt idx="1138" formatCode="General">
                  <c:v>624.25</c:v>
                </c:pt>
                <c:pt idx="1139" formatCode="General">
                  <c:v>624.25</c:v>
                </c:pt>
                <c:pt idx="1140" formatCode="General">
                  <c:v>624.25</c:v>
                </c:pt>
                <c:pt idx="1141" formatCode="General">
                  <c:v>624.25</c:v>
                </c:pt>
                <c:pt idx="1142" formatCode="General">
                  <c:v>624.25</c:v>
                </c:pt>
                <c:pt idx="1143" formatCode="General">
                  <c:v>624.25</c:v>
                </c:pt>
                <c:pt idx="1144" formatCode="General">
                  <c:v>624.25</c:v>
                </c:pt>
                <c:pt idx="1145" formatCode="General">
                  <c:v>624.25</c:v>
                </c:pt>
                <c:pt idx="1146" formatCode="General">
                  <c:v>624.25</c:v>
                </c:pt>
                <c:pt idx="1147" formatCode="General">
                  <c:v>624.25</c:v>
                </c:pt>
                <c:pt idx="1148" formatCode="General">
                  <c:v>624.25</c:v>
                </c:pt>
                <c:pt idx="1149" formatCode="General">
                  <c:v>624.25</c:v>
                </c:pt>
                <c:pt idx="1150" formatCode="General">
                  <c:v>624.25</c:v>
                </c:pt>
                <c:pt idx="1151" formatCode="General">
                  <c:v>832.33333330000005</c:v>
                </c:pt>
                <c:pt idx="1152" formatCode="General">
                  <c:v>832.33333330000005</c:v>
                </c:pt>
                <c:pt idx="1153" formatCode="General">
                  <c:v>832.33333330000005</c:v>
                </c:pt>
                <c:pt idx="1154" formatCode="General">
                  <c:v>832.33333330000005</c:v>
                </c:pt>
                <c:pt idx="1155" formatCode="General">
                  <c:v>832.33333330000005</c:v>
                </c:pt>
                <c:pt idx="1156" formatCode="General">
                  <c:v>832.33333330000005</c:v>
                </c:pt>
                <c:pt idx="1157" formatCode="General">
                  <c:v>832.33333330000005</c:v>
                </c:pt>
                <c:pt idx="1158" formatCode="General">
                  <c:v>832.33333330000005</c:v>
                </c:pt>
                <c:pt idx="1159" formatCode="General">
                  <c:v>832.33333330000005</c:v>
                </c:pt>
                <c:pt idx="1160" formatCode="General">
                  <c:v>832.33333330000005</c:v>
                </c:pt>
                <c:pt idx="1161" formatCode="General">
                  <c:v>832.33333330000005</c:v>
                </c:pt>
                <c:pt idx="1162" formatCode="General">
                  <c:v>832.33333330000005</c:v>
                </c:pt>
                <c:pt idx="1163" formatCode="General">
                  <c:v>832.33333330000005</c:v>
                </c:pt>
                <c:pt idx="1164" formatCode="General">
                  <c:v>832.33333330000005</c:v>
                </c:pt>
                <c:pt idx="1165" formatCode="General">
                  <c:v>832.33333330000005</c:v>
                </c:pt>
                <c:pt idx="1166" formatCode="General">
                  <c:v>832.33333330000005</c:v>
                </c:pt>
                <c:pt idx="1167" formatCode="General">
                  <c:v>832.33333330000005</c:v>
                </c:pt>
                <c:pt idx="1168" formatCode="General">
                  <c:v>832.33333330000005</c:v>
                </c:pt>
                <c:pt idx="1169" formatCode="General">
                  <c:v>832.33333330000005</c:v>
                </c:pt>
                <c:pt idx="1170" formatCode="General">
                  <c:v>832.33333330000005</c:v>
                </c:pt>
                <c:pt idx="1171" formatCode="General">
                  <c:v>832.33333330000005</c:v>
                </c:pt>
                <c:pt idx="1172" formatCode="General">
                  <c:v>832.66666669999995</c:v>
                </c:pt>
                <c:pt idx="1173" formatCode="General">
                  <c:v>832.66666669999995</c:v>
                </c:pt>
                <c:pt idx="1174" formatCode="General">
                  <c:v>832.66666669999995</c:v>
                </c:pt>
                <c:pt idx="1175" formatCode="General">
                  <c:v>832.66666669999995</c:v>
                </c:pt>
                <c:pt idx="1176" formatCode="General">
                  <c:v>832.66666669999995</c:v>
                </c:pt>
                <c:pt idx="1177" formatCode="General">
                  <c:v>832.66666669999995</c:v>
                </c:pt>
                <c:pt idx="1178" formatCode="General">
                  <c:v>832.66666669999995</c:v>
                </c:pt>
                <c:pt idx="1179" formatCode="General">
                  <c:v>832.66666669999995</c:v>
                </c:pt>
                <c:pt idx="1180" formatCode="General">
                  <c:v>832.66666669999995</c:v>
                </c:pt>
                <c:pt idx="1181" formatCode="General">
                  <c:v>832.66666669999995</c:v>
                </c:pt>
                <c:pt idx="1182" formatCode="General">
                  <c:v>832.66666669999995</c:v>
                </c:pt>
                <c:pt idx="1183" formatCode="General">
                  <c:v>832.66666669999995</c:v>
                </c:pt>
                <c:pt idx="1184" formatCode="General">
                  <c:v>832.66666669999995</c:v>
                </c:pt>
                <c:pt idx="1185" formatCode="General">
                  <c:v>832.66666669999995</c:v>
                </c:pt>
                <c:pt idx="1186" formatCode="General">
                  <c:v>832.66666669999995</c:v>
                </c:pt>
                <c:pt idx="1187" formatCode="General">
                  <c:v>832.66666669999995</c:v>
                </c:pt>
                <c:pt idx="1188" formatCode="General">
                  <c:v>832.66666669999995</c:v>
                </c:pt>
                <c:pt idx="1189" formatCode="General">
                  <c:v>832.66666669999995</c:v>
                </c:pt>
                <c:pt idx="1190" formatCode="General">
                  <c:v>832.66666669999995</c:v>
                </c:pt>
                <c:pt idx="1191" formatCode="General">
                  <c:v>832.66666669999995</c:v>
                </c:pt>
                <c:pt idx="1192" formatCode="General">
                  <c:v>832.66666669999995</c:v>
                </c:pt>
                <c:pt idx="1193" formatCode="General">
                  <c:v>832.66666669999995</c:v>
                </c:pt>
                <c:pt idx="1194" formatCode="General">
                  <c:v>832.66666669999995</c:v>
                </c:pt>
                <c:pt idx="1195" formatCode="General">
                  <c:v>832.66666669999995</c:v>
                </c:pt>
                <c:pt idx="1196" formatCode="General">
                  <c:v>832.66666669999995</c:v>
                </c:pt>
                <c:pt idx="1197" formatCode="General">
                  <c:v>832.66666669999995</c:v>
                </c:pt>
                <c:pt idx="1198" formatCode="General">
                  <c:v>832.66666669999995</c:v>
                </c:pt>
                <c:pt idx="1199" formatCode="General">
                  <c:v>832.66666669999995</c:v>
                </c:pt>
                <c:pt idx="1200" formatCode="General">
                  <c:v>832.66666669999995</c:v>
                </c:pt>
                <c:pt idx="1201" formatCode="General">
                  <c:v>832.66666669999995</c:v>
                </c:pt>
                <c:pt idx="1202" formatCode="General">
                  <c:v>832.66666669999995</c:v>
                </c:pt>
                <c:pt idx="1203" formatCode="General">
                  <c:v>832.66666669999995</c:v>
                </c:pt>
                <c:pt idx="1204" formatCode="General">
                  <c:v>832.66666669999995</c:v>
                </c:pt>
                <c:pt idx="1205" formatCode="General">
                  <c:v>832.66666669999995</c:v>
                </c:pt>
                <c:pt idx="1206" formatCode="General">
                  <c:v>832.66666669999995</c:v>
                </c:pt>
                <c:pt idx="1207" formatCode="General">
                  <c:v>832.66666669999995</c:v>
                </c:pt>
                <c:pt idx="1208" formatCode="General">
                  <c:v>832.66666669999995</c:v>
                </c:pt>
                <c:pt idx="1209" formatCode="General">
                  <c:v>832.66666669999995</c:v>
                </c:pt>
                <c:pt idx="1210" formatCode="General">
                  <c:v>832.66666669999995</c:v>
                </c:pt>
                <c:pt idx="1211" formatCode="General">
                  <c:v>832.66666669999995</c:v>
                </c:pt>
                <c:pt idx="1212" formatCode="General">
                  <c:v>832.66666669999995</c:v>
                </c:pt>
                <c:pt idx="1213" formatCode="General">
                  <c:v>832.66666669999995</c:v>
                </c:pt>
                <c:pt idx="1214" formatCode="General">
                  <c:v>832.66666669999995</c:v>
                </c:pt>
                <c:pt idx="1215" formatCode="General">
                  <c:v>832.66666669999995</c:v>
                </c:pt>
                <c:pt idx="1216" formatCode="General">
                  <c:v>832.66666669999995</c:v>
                </c:pt>
                <c:pt idx="1217" formatCode="General">
                  <c:v>832.66666669999995</c:v>
                </c:pt>
                <c:pt idx="1218" formatCode="General">
                  <c:v>832.66666669999995</c:v>
                </c:pt>
                <c:pt idx="1219" formatCode="General">
                  <c:v>832.66666669999995</c:v>
                </c:pt>
                <c:pt idx="1220" formatCode="General">
                  <c:v>832.66666669999995</c:v>
                </c:pt>
                <c:pt idx="1221" formatCode="General">
                  <c:v>832.66666669999995</c:v>
                </c:pt>
                <c:pt idx="1222" formatCode="General">
                  <c:v>832.66666669999995</c:v>
                </c:pt>
                <c:pt idx="1223" formatCode="General">
                  <c:v>832.66666669999995</c:v>
                </c:pt>
                <c:pt idx="1224" formatCode="General">
                  <c:v>832.66666669999995</c:v>
                </c:pt>
                <c:pt idx="1225" formatCode="General">
                  <c:v>832.66666669999995</c:v>
                </c:pt>
                <c:pt idx="1226" formatCode="General">
                  <c:v>832.66666669999995</c:v>
                </c:pt>
                <c:pt idx="1227" formatCode="General">
                  <c:v>832.66666669999995</c:v>
                </c:pt>
                <c:pt idx="1228" formatCode="General">
                  <c:v>832.66666669999995</c:v>
                </c:pt>
                <c:pt idx="1229" formatCode="General">
                  <c:v>832.66666669999995</c:v>
                </c:pt>
                <c:pt idx="1230" formatCode="General">
                  <c:v>832.66666669999995</c:v>
                </c:pt>
                <c:pt idx="1231" formatCode="General">
                  <c:v>832.66666669999995</c:v>
                </c:pt>
                <c:pt idx="1232" formatCode="General">
                  <c:v>832.66666669999995</c:v>
                </c:pt>
                <c:pt idx="1233" formatCode="General">
                  <c:v>832.66666669999995</c:v>
                </c:pt>
                <c:pt idx="1234" formatCode="General">
                  <c:v>832.66666669999995</c:v>
                </c:pt>
                <c:pt idx="1235" formatCode="General">
                  <c:v>832.66666669999995</c:v>
                </c:pt>
                <c:pt idx="1236" formatCode="General">
                  <c:v>832.66666669999995</c:v>
                </c:pt>
                <c:pt idx="1237" formatCode="General">
                  <c:v>832.66666669999995</c:v>
                </c:pt>
                <c:pt idx="1238" formatCode="General">
                  <c:v>832.66666669999995</c:v>
                </c:pt>
                <c:pt idx="1239" formatCode="General">
                  <c:v>832.66666669999995</c:v>
                </c:pt>
                <c:pt idx="1240" formatCode="General">
                  <c:v>832.66666669999995</c:v>
                </c:pt>
                <c:pt idx="1241" formatCode="General">
                  <c:v>832.66666669999995</c:v>
                </c:pt>
                <c:pt idx="1242" formatCode="General">
                  <c:v>832.66666669999995</c:v>
                </c:pt>
                <c:pt idx="1243" formatCode="General">
                  <c:v>832.66666669999995</c:v>
                </c:pt>
                <c:pt idx="1244" formatCode="General">
                  <c:v>832.66666669999995</c:v>
                </c:pt>
                <c:pt idx="1245" formatCode="General">
                  <c:v>832.66666669999995</c:v>
                </c:pt>
                <c:pt idx="1246" formatCode="General">
                  <c:v>832.66666669999995</c:v>
                </c:pt>
                <c:pt idx="1247" formatCode="General">
                  <c:v>832.66666669999995</c:v>
                </c:pt>
                <c:pt idx="1248" formatCode="General">
                  <c:v>832.66666669999995</c:v>
                </c:pt>
                <c:pt idx="1249" formatCode="General">
                  <c:v>832.66666669999995</c:v>
                </c:pt>
                <c:pt idx="1250" formatCode="General">
                  <c:v>832.66666669999995</c:v>
                </c:pt>
                <c:pt idx="1251" formatCode="General">
                  <c:v>832.66666669999995</c:v>
                </c:pt>
                <c:pt idx="1252" formatCode="General">
                  <c:v>832.66666669999995</c:v>
                </c:pt>
                <c:pt idx="1253" formatCode="General">
                  <c:v>832.66666669999995</c:v>
                </c:pt>
                <c:pt idx="1254" formatCode="General">
                  <c:v>832.66666669999995</c:v>
                </c:pt>
                <c:pt idx="1255" formatCode="General">
                  <c:v>832.66666669999995</c:v>
                </c:pt>
                <c:pt idx="1256" formatCode="General">
                  <c:v>832.66666669999995</c:v>
                </c:pt>
                <c:pt idx="1257" formatCode="General">
                  <c:v>832.66666669999995</c:v>
                </c:pt>
                <c:pt idx="1258" formatCode="General">
                  <c:v>832.66666669999995</c:v>
                </c:pt>
                <c:pt idx="1259" formatCode="General">
                  <c:v>832.66666669999995</c:v>
                </c:pt>
                <c:pt idx="1260" formatCode="General">
                  <c:v>832.66666669999995</c:v>
                </c:pt>
                <c:pt idx="1261" formatCode="General">
                  <c:v>832.66666669999995</c:v>
                </c:pt>
                <c:pt idx="1262" formatCode="General">
                  <c:v>832.66666669999995</c:v>
                </c:pt>
                <c:pt idx="1263" formatCode="General">
                  <c:v>832.66666669999995</c:v>
                </c:pt>
                <c:pt idx="1264" formatCode="General">
                  <c:v>832.66666669999995</c:v>
                </c:pt>
                <c:pt idx="1265" formatCode="General">
                  <c:v>832.66666669999995</c:v>
                </c:pt>
                <c:pt idx="1266" formatCode="General">
                  <c:v>832.66666669999995</c:v>
                </c:pt>
                <c:pt idx="1267" formatCode="General">
                  <c:v>832.66666669999995</c:v>
                </c:pt>
                <c:pt idx="1268" formatCode="General">
                  <c:v>832.66666669999995</c:v>
                </c:pt>
                <c:pt idx="1269" formatCode="General">
                  <c:v>832.66666669999995</c:v>
                </c:pt>
                <c:pt idx="1270" formatCode="General">
                  <c:v>832.66666669999995</c:v>
                </c:pt>
                <c:pt idx="1271" formatCode="General">
                  <c:v>832.66666669999995</c:v>
                </c:pt>
                <c:pt idx="1272" formatCode="General">
                  <c:v>832.66666669999995</c:v>
                </c:pt>
                <c:pt idx="1273" formatCode="General">
                  <c:v>832.66666669999995</c:v>
                </c:pt>
                <c:pt idx="1274" formatCode="General">
                  <c:v>832.66666669999995</c:v>
                </c:pt>
                <c:pt idx="1275" formatCode="General">
                  <c:v>832.66666669999995</c:v>
                </c:pt>
                <c:pt idx="1276" formatCode="General">
                  <c:v>832.66666669999995</c:v>
                </c:pt>
                <c:pt idx="1277" formatCode="General">
                  <c:v>832.66666669999995</c:v>
                </c:pt>
                <c:pt idx="1278" formatCode="General">
                  <c:v>832.66666669999995</c:v>
                </c:pt>
                <c:pt idx="1279" formatCode="General">
                  <c:v>832.66666669999995</c:v>
                </c:pt>
                <c:pt idx="1280" formatCode="General">
                  <c:v>832.66666669999995</c:v>
                </c:pt>
                <c:pt idx="1281" formatCode="General">
                  <c:v>832.66666669999995</c:v>
                </c:pt>
                <c:pt idx="1282" formatCode="General">
                  <c:v>832.66666669999995</c:v>
                </c:pt>
                <c:pt idx="1283" formatCode="General">
                  <c:v>832.66666669999995</c:v>
                </c:pt>
                <c:pt idx="1284" formatCode="General">
                  <c:v>1249</c:v>
                </c:pt>
                <c:pt idx="1285" formatCode="General">
                  <c:v>1249</c:v>
                </c:pt>
                <c:pt idx="1286" formatCode="General">
                  <c:v>1249</c:v>
                </c:pt>
                <c:pt idx="1287" formatCode="General">
                  <c:v>1249</c:v>
                </c:pt>
                <c:pt idx="1288" formatCode="General">
                  <c:v>1249</c:v>
                </c:pt>
                <c:pt idx="1289" formatCode="General">
                  <c:v>1249</c:v>
                </c:pt>
                <c:pt idx="1290" formatCode="General">
                  <c:v>1249</c:v>
                </c:pt>
                <c:pt idx="1291" formatCode="General">
                  <c:v>1249</c:v>
                </c:pt>
                <c:pt idx="1292" formatCode="General">
                  <c:v>1249</c:v>
                </c:pt>
                <c:pt idx="1293" formatCode="General">
                  <c:v>1249</c:v>
                </c:pt>
                <c:pt idx="1294" formatCode="General">
                  <c:v>1249</c:v>
                </c:pt>
                <c:pt idx="1295" formatCode="General">
                  <c:v>1249</c:v>
                </c:pt>
                <c:pt idx="1296" formatCode="General">
                  <c:v>1249</c:v>
                </c:pt>
                <c:pt idx="1297" formatCode="General">
                  <c:v>1249</c:v>
                </c:pt>
                <c:pt idx="1298" formatCode="General">
                  <c:v>1249</c:v>
                </c:pt>
                <c:pt idx="1299" formatCode="General">
                  <c:v>1249</c:v>
                </c:pt>
                <c:pt idx="1300" formatCode="General">
                  <c:v>1249</c:v>
                </c:pt>
                <c:pt idx="1301" formatCode="General">
                  <c:v>1249</c:v>
                </c:pt>
                <c:pt idx="1302" formatCode="General">
                  <c:v>1249</c:v>
                </c:pt>
                <c:pt idx="1303" formatCode="General">
                  <c:v>1249</c:v>
                </c:pt>
                <c:pt idx="1304" formatCode="General">
                  <c:v>1249</c:v>
                </c:pt>
                <c:pt idx="1305" formatCode="General">
                  <c:v>1249.5</c:v>
                </c:pt>
                <c:pt idx="1306" formatCode="General">
                  <c:v>2499</c:v>
                </c:pt>
                <c:pt idx="1307" formatCode="General">
                  <c:v>2499</c:v>
                </c:pt>
                <c:pt idx="1308" formatCode="General">
                  <c:v>2499</c:v>
                </c:pt>
                <c:pt idx="1309" formatCode="General">
                  <c:v>2499</c:v>
                </c:pt>
                <c:pt idx="1310" formatCode="General">
                  <c:v>2499</c:v>
                </c:pt>
                <c:pt idx="1311" formatCode="General">
                  <c:v>2499</c:v>
                </c:pt>
                <c:pt idx="1312" formatCode="General">
                  <c:v>2499</c:v>
                </c:pt>
                <c:pt idx="1313" formatCode="General">
                  <c:v>2499</c:v>
                </c:pt>
                <c:pt idx="1314" formatCode="General">
                  <c:v>2499</c:v>
                </c:pt>
                <c:pt idx="1315" formatCode="General">
                  <c:v>2499</c:v>
                </c:pt>
                <c:pt idx="1316" formatCode="General">
                  <c:v>2499</c:v>
                </c:pt>
                <c:pt idx="1317" formatCode="General">
                  <c:v>2499</c:v>
                </c:pt>
                <c:pt idx="1318" formatCode="General">
                  <c:v>2499</c:v>
                </c:pt>
                <c:pt idx="1319" formatCode="General">
                  <c:v>2499</c:v>
                </c:pt>
                <c:pt idx="1320" formatCode="General">
                  <c:v>2499</c:v>
                </c:pt>
                <c:pt idx="1321" formatCode="General">
                  <c:v>2499</c:v>
                </c:pt>
                <c:pt idx="1322" formatCode="General">
                  <c:v>2499</c:v>
                </c:pt>
                <c:pt idx="1323" formatCode="General">
                  <c:v>2499</c:v>
                </c:pt>
                <c:pt idx="1324" formatCode="General">
                  <c:v>2499</c:v>
                </c:pt>
                <c:pt idx="1325" formatCode="General">
                  <c:v>2499</c:v>
                </c:pt>
                <c:pt idx="1326" formatCode="General">
                  <c:v>2499</c:v>
                </c:pt>
                <c:pt idx="1327" formatCode="General">
                  <c:v>2500</c:v>
                </c:pt>
                <c:pt idx="1328" formatCode="General">
                  <c:v>2500</c:v>
                </c:pt>
                <c:pt idx="1329" formatCode="General">
                  <c:v>2500</c:v>
                </c:pt>
                <c:pt idx="1330" formatCode="General">
                  <c:v>2500</c:v>
                </c:pt>
                <c:pt idx="1331" formatCode="General">
                  <c:v>2500</c:v>
                </c:pt>
                <c:pt idx="1332" formatCode="General">
                  <c:v>2500</c:v>
                </c:pt>
                <c:pt idx="1333" formatCode="General">
                  <c:v>2500</c:v>
                </c:pt>
                <c:pt idx="1334" formatCode="General">
                  <c:v>2500</c:v>
                </c:pt>
                <c:pt idx="1335" formatCode="General">
                  <c:v>2500</c:v>
                </c:pt>
                <c:pt idx="1336" formatCode="General">
                  <c:v>2500</c:v>
                </c:pt>
                <c:pt idx="1337" formatCode="General">
                  <c:v>2500</c:v>
                </c:pt>
                <c:pt idx="1338" formatCode="General">
                  <c:v>2500</c:v>
                </c:pt>
                <c:pt idx="1339" formatCode="General">
                  <c:v>2500</c:v>
                </c:pt>
                <c:pt idx="1340" formatCode="General">
                  <c:v>2500</c:v>
                </c:pt>
                <c:pt idx="1341" formatCode="General">
                  <c:v>2500</c:v>
                </c:pt>
                <c:pt idx="1342" formatCode="General">
                  <c:v>2500</c:v>
                </c:pt>
                <c:pt idx="1343" formatCode="General">
                  <c:v>2500</c:v>
                </c:pt>
                <c:pt idx="1344" formatCode="General">
                  <c:v>2500</c:v>
                </c:pt>
                <c:pt idx="1345" formatCode="General">
                  <c:v>2500</c:v>
                </c:pt>
                <c:pt idx="1346" formatCode="General">
                  <c:v>2500</c:v>
                </c:pt>
                <c:pt idx="1347" formatCode="General">
                  <c:v>2500</c:v>
                </c:pt>
                <c:pt idx="1348" formatCode="General">
                  <c:v>2500</c:v>
                </c:pt>
                <c:pt idx="1349" formatCode="General">
                  <c:v>2500</c:v>
                </c:pt>
                <c:pt idx="1350" formatCode="General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0E46-4F28-B774-C587E49A02CE}"/>
            </c:ext>
          </c:extLst>
        </c:ser>
        <c:ser>
          <c:idx val="25"/>
          <c:order val="25"/>
          <c:tx>
            <c:v>Population 2600</c:v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den'!$J$80132:$J$81762</c:f>
              <c:numCache>
                <c:formatCode>0.00E+00</c:formatCode>
                <c:ptCount val="1631"/>
                <c:pt idx="0">
                  <c:v>3.8499999999999998E-4</c:v>
                </c:pt>
                <c:pt idx="1">
                  <c:v>3.8499999999999998E-4</c:v>
                </c:pt>
                <c:pt idx="2">
                  <c:v>3.8499999999999998E-4</c:v>
                </c:pt>
                <c:pt idx="3">
                  <c:v>3.8499999999999998E-4</c:v>
                </c:pt>
                <c:pt idx="4">
                  <c:v>3.8499999999999998E-4</c:v>
                </c:pt>
                <c:pt idx="5">
                  <c:v>3.8499999999999998E-4</c:v>
                </c:pt>
                <c:pt idx="6">
                  <c:v>3.8499999999999998E-4</c:v>
                </c:pt>
                <c:pt idx="7">
                  <c:v>3.8499999999999998E-4</c:v>
                </c:pt>
                <c:pt idx="8">
                  <c:v>3.8499999999999998E-4</c:v>
                </c:pt>
                <c:pt idx="9">
                  <c:v>3.8499999999999998E-4</c:v>
                </c:pt>
                <c:pt idx="10">
                  <c:v>3.8499999999999998E-4</c:v>
                </c:pt>
                <c:pt idx="11">
                  <c:v>3.8499999999999998E-4</c:v>
                </c:pt>
                <c:pt idx="12">
                  <c:v>3.8499999999999998E-4</c:v>
                </c:pt>
                <c:pt idx="13">
                  <c:v>3.8499999999999998E-4</c:v>
                </c:pt>
                <c:pt idx="14">
                  <c:v>3.8499999999999998E-4</c:v>
                </c:pt>
                <c:pt idx="15">
                  <c:v>3.8499999999999998E-4</c:v>
                </c:pt>
                <c:pt idx="16">
                  <c:v>3.8499999999999998E-4</c:v>
                </c:pt>
                <c:pt idx="17">
                  <c:v>3.8499999999999998E-4</c:v>
                </c:pt>
                <c:pt idx="18">
                  <c:v>3.8499999999999998E-4</c:v>
                </c:pt>
                <c:pt idx="19">
                  <c:v>3.8499999999999998E-4</c:v>
                </c:pt>
                <c:pt idx="20">
                  <c:v>3.8499999999999998E-4</c:v>
                </c:pt>
                <c:pt idx="21">
                  <c:v>3.8499999999999998E-4</c:v>
                </c:pt>
                <c:pt idx="22">
                  <c:v>3.8499999999999998E-4</c:v>
                </c:pt>
                <c:pt idx="23">
                  <c:v>3.8499999999999998E-4</c:v>
                </c:pt>
                <c:pt idx="24">
                  <c:v>3.8499999999999998E-4</c:v>
                </c:pt>
                <c:pt idx="25">
                  <c:v>3.8499999999999998E-4</c:v>
                </c:pt>
                <c:pt idx="26">
                  <c:v>3.8499999999999998E-4</c:v>
                </c:pt>
                <c:pt idx="27">
                  <c:v>3.8499999999999998E-4</c:v>
                </c:pt>
                <c:pt idx="28">
                  <c:v>3.8499999999999998E-4</c:v>
                </c:pt>
                <c:pt idx="29">
                  <c:v>3.8499999999999998E-4</c:v>
                </c:pt>
                <c:pt idx="30">
                  <c:v>3.8499999999999998E-4</c:v>
                </c:pt>
                <c:pt idx="31">
                  <c:v>3.8499999999999998E-4</c:v>
                </c:pt>
                <c:pt idx="32">
                  <c:v>3.8499999999999998E-4</c:v>
                </c:pt>
                <c:pt idx="33">
                  <c:v>3.8499999999999998E-4</c:v>
                </c:pt>
                <c:pt idx="34">
                  <c:v>3.8499999999999998E-4</c:v>
                </c:pt>
                <c:pt idx="35">
                  <c:v>3.8499999999999998E-4</c:v>
                </c:pt>
                <c:pt idx="36">
                  <c:v>3.8499999999999998E-4</c:v>
                </c:pt>
                <c:pt idx="37">
                  <c:v>3.8499999999999998E-4</c:v>
                </c:pt>
                <c:pt idx="38">
                  <c:v>7.6999999999999996E-4</c:v>
                </c:pt>
                <c:pt idx="39">
                  <c:v>7.6999999999999996E-4</c:v>
                </c:pt>
                <c:pt idx="40">
                  <c:v>7.6999999999999996E-4</c:v>
                </c:pt>
                <c:pt idx="41">
                  <c:v>7.6999999999999996E-4</c:v>
                </c:pt>
                <c:pt idx="42">
                  <c:v>7.6999999999999996E-4</c:v>
                </c:pt>
                <c:pt idx="43">
                  <c:v>7.6999999999999996E-4</c:v>
                </c:pt>
                <c:pt idx="44">
                  <c:v>7.6999999999999996E-4</c:v>
                </c:pt>
                <c:pt idx="45">
                  <c:v>7.6999999999999996E-4</c:v>
                </c:pt>
                <c:pt idx="46">
                  <c:v>7.6999999999999996E-4</c:v>
                </c:pt>
                <c:pt idx="47">
                  <c:v>7.6999999999999996E-4</c:v>
                </c:pt>
                <c:pt idx="48">
                  <c:v>7.6999999999999996E-4</c:v>
                </c:pt>
                <c:pt idx="49" formatCode="General">
                  <c:v>1.1551790000000001E-3</c:v>
                </c:pt>
                <c:pt idx="50" formatCode="General">
                  <c:v>1.5402390000000001E-3</c:v>
                </c:pt>
                <c:pt idx="51" formatCode="General">
                  <c:v>1.5402390000000001E-3</c:v>
                </c:pt>
                <c:pt idx="52" formatCode="General">
                  <c:v>1.5402390000000001E-3</c:v>
                </c:pt>
                <c:pt idx="53" formatCode="General">
                  <c:v>1.5402390000000001E-3</c:v>
                </c:pt>
                <c:pt idx="54" formatCode="General">
                  <c:v>1.5402390000000001E-3</c:v>
                </c:pt>
                <c:pt idx="55" formatCode="General">
                  <c:v>1.5402390000000001E-3</c:v>
                </c:pt>
                <c:pt idx="56" formatCode="General">
                  <c:v>1.5402390000000001E-3</c:v>
                </c:pt>
                <c:pt idx="57" formatCode="General">
                  <c:v>1.5402390000000001E-3</c:v>
                </c:pt>
                <c:pt idx="58" formatCode="General">
                  <c:v>1.5402390000000001E-3</c:v>
                </c:pt>
                <c:pt idx="59" formatCode="General">
                  <c:v>1.5402390000000001E-3</c:v>
                </c:pt>
                <c:pt idx="60" formatCode="General">
                  <c:v>1.540832E-3</c:v>
                </c:pt>
                <c:pt idx="61" formatCode="General">
                  <c:v>1.540832E-3</c:v>
                </c:pt>
                <c:pt idx="62" formatCode="General">
                  <c:v>1.540832E-3</c:v>
                </c:pt>
                <c:pt idx="63" formatCode="General">
                  <c:v>1.541426E-3</c:v>
                </c:pt>
                <c:pt idx="64" formatCode="General">
                  <c:v>1.541426E-3</c:v>
                </c:pt>
                <c:pt idx="65" formatCode="General">
                  <c:v>1.541426E-3</c:v>
                </c:pt>
                <c:pt idx="66" formatCode="General">
                  <c:v>1.541426E-3</c:v>
                </c:pt>
                <c:pt idx="67" formatCode="General">
                  <c:v>1.541426E-3</c:v>
                </c:pt>
                <c:pt idx="68" formatCode="General">
                  <c:v>1.541426E-3</c:v>
                </c:pt>
                <c:pt idx="69" formatCode="General">
                  <c:v>1.541426E-3</c:v>
                </c:pt>
                <c:pt idx="70" formatCode="General">
                  <c:v>1.541426E-3</c:v>
                </c:pt>
                <c:pt idx="71" formatCode="General">
                  <c:v>1.541426E-3</c:v>
                </c:pt>
                <c:pt idx="72" formatCode="General">
                  <c:v>1.541426E-3</c:v>
                </c:pt>
                <c:pt idx="73" formatCode="General">
                  <c:v>1.541426E-3</c:v>
                </c:pt>
                <c:pt idx="74" formatCode="General">
                  <c:v>1.541426E-3</c:v>
                </c:pt>
                <c:pt idx="75" formatCode="General">
                  <c:v>1.541426E-3</c:v>
                </c:pt>
                <c:pt idx="76" formatCode="General">
                  <c:v>1.541426E-3</c:v>
                </c:pt>
                <c:pt idx="77" formatCode="General">
                  <c:v>1.541426E-3</c:v>
                </c:pt>
                <c:pt idx="78" formatCode="General">
                  <c:v>1.541426E-3</c:v>
                </c:pt>
                <c:pt idx="79" formatCode="General">
                  <c:v>1.541426E-3</c:v>
                </c:pt>
                <c:pt idx="80" formatCode="General">
                  <c:v>1.541426E-3</c:v>
                </c:pt>
                <c:pt idx="81" formatCode="General">
                  <c:v>1.9267819999999999E-3</c:v>
                </c:pt>
                <c:pt idx="82" formatCode="General">
                  <c:v>1.9267819999999999E-3</c:v>
                </c:pt>
                <c:pt idx="83" formatCode="General">
                  <c:v>1.9267819999999999E-3</c:v>
                </c:pt>
                <c:pt idx="84" formatCode="General">
                  <c:v>2.3121389999999999E-3</c:v>
                </c:pt>
                <c:pt idx="85" formatCode="General">
                  <c:v>2.3121389999999999E-3</c:v>
                </c:pt>
                <c:pt idx="86" formatCode="General">
                  <c:v>2.3121389999999999E-3</c:v>
                </c:pt>
                <c:pt idx="87" formatCode="General">
                  <c:v>2.3121389999999999E-3</c:v>
                </c:pt>
                <c:pt idx="88" formatCode="General">
                  <c:v>2.3121389999999999E-3</c:v>
                </c:pt>
                <c:pt idx="89" formatCode="General">
                  <c:v>2.3121389999999999E-3</c:v>
                </c:pt>
                <c:pt idx="90" formatCode="General">
                  <c:v>2.3121389999999999E-3</c:v>
                </c:pt>
                <c:pt idx="91" formatCode="General">
                  <c:v>2.3121389999999999E-3</c:v>
                </c:pt>
                <c:pt idx="92" formatCode="General">
                  <c:v>2.3121389999999999E-3</c:v>
                </c:pt>
                <c:pt idx="93" formatCode="General">
                  <c:v>2.3121389999999999E-3</c:v>
                </c:pt>
                <c:pt idx="94" formatCode="General">
                  <c:v>2.3121389999999999E-3</c:v>
                </c:pt>
                <c:pt idx="95" formatCode="General">
                  <c:v>2.3121389999999999E-3</c:v>
                </c:pt>
                <c:pt idx="96" formatCode="General">
                  <c:v>2.314815E-3</c:v>
                </c:pt>
                <c:pt idx="97" formatCode="General">
                  <c:v>2.314815E-3</c:v>
                </c:pt>
                <c:pt idx="98" formatCode="General">
                  <c:v>2.314815E-3</c:v>
                </c:pt>
                <c:pt idx="99" formatCode="General">
                  <c:v>2.314815E-3</c:v>
                </c:pt>
                <c:pt idx="100" formatCode="General">
                  <c:v>2.314815E-3</c:v>
                </c:pt>
                <c:pt idx="101" formatCode="General">
                  <c:v>2.314815E-3</c:v>
                </c:pt>
                <c:pt idx="102" formatCode="General">
                  <c:v>2.314815E-3</c:v>
                </c:pt>
                <c:pt idx="103" formatCode="General">
                  <c:v>2.314815E-3</c:v>
                </c:pt>
                <c:pt idx="104" formatCode="General">
                  <c:v>2.3166020000000001E-3</c:v>
                </c:pt>
                <c:pt idx="105" formatCode="General">
                  <c:v>2.3166020000000001E-3</c:v>
                </c:pt>
                <c:pt idx="106" formatCode="General">
                  <c:v>2.3166020000000001E-3</c:v>
                </c:pt>
                <c:pt idx="107" formatCode="General">
                  <c:v>2.3166020000000001E-3</c:v>
                </c:pt>
                <c:pt idx="108" formatCode="General">
                  <c:v>2.3166020000000001E-3</c:v>
                </c:pt>
                <c:pt idx="109" formatCode="General">
                  <c:v>2.3166020000000001E-3</c:v>
                </c:pt>
                <c:pt idx="110" formatCode="General">
                  <c:v>2.3166020000000001E-3</c:v>
                </c:pt>
                <c:pt idx="111" formatCode="General">
                  <c:v>2.3166020000000001E-3</c:v>
                </c:pt>
                <c:pt idx="112" formatCode="General">
                  <c:v>2.3166020000000001E-3</c:v>
                </c:pt>
                <c:pt idx="113" formatCode="General">
                  <c:v>2.3183930000000002E-3</c:v>
                </c:pt>
                <c:pt idx="114" formatCode="General">
                  <c:v>2.3201860000000001E-3</c:v>
                </c:pt>
                <c:pt idx="115" formatCode="General">
                  <c:v>2.3201860000000001E-3</c:v>
                </c:pt>
                <c:pt idx="116" formatCode="General">
                  <c:v>2.3201860000000001E-3</c:v>
                </c:pt>
                <c:pt idx="117" formatCode="General">
                  <c:v>3.4802779999999998E-3</c:v>
                </c:pt>
                <c:pt idx="118" formatCode="General">
                  <c:v>3.4802779999999998E-3</c:v>
                </c:pt>
                <c:pt idx="119" formatCode="General">
                  <c:v>3.4802779999999998E-3</c:v>
                </c:pt>
                <c:pt idx="120" formatCode="General">
                  <c:v>3.4802779999999998E-3</c:v>
                </c:pt>
                <c:pt idx="121" formatCode="General">
                  <c:v>3.482972E-3</c:v>
                </c:pt>
                <c:pt idx="122" formatCode="General">
                  <c:v>3.4856700000000002E-3</c:v>
                </c:pt>
                <c:pt idx="123" formatCode="General">
                  <c:v>3.4856700000000002E-3</c:v>
                </c:pt>
                <c:pt idx="124" formatCode="General">
                  <c:v>3.4856700000000002E-3</c:v>
                </c:pt>
                <c:pt idx="125" formatCode="General">
                  <c:v>4.2602630000000002E-3</c:v>
                </c:pt>
                <c:pt idx="126" formatCode="General">
                  <c:v>4.2602630000000002E-3</c:v>
                </c:pt>
                <c:pt idx="127" formatCode="General">
                  <c:v>4.2685290000000001E-3</c:v>
                </c:pt>
                <c:pt idx="128" formatCode="General">
                  <c:v>4.2685290000000001E-3</c:v>
                </c:pt>
                <c:pt idx="129" formatCode="General">
                  <c:v>4.2685290000000001E-3</c:v>
                </c:pt>
                <c:pt idx="130" formatCode="General">
                  <c:v>4.2685290000000001E-3</c:v>
                </c:pt>
                <c:pt idx="131" formatCode="General">
                  <c:v>4.2685290000000001E-3</c:v>
                </c:pt>
                <c:pt idx="132" formatCode="General">
                  <c:v>4.2685290000000001E-3</c:v>
                </c:pt>
                <c:pt idx="133" formatCode="General">
                  <c:v>4.2685290000000001E-3</c:v>
                </c:pt>
                <c:pt idx="134" formatCode="General">
                  <c:v>5.044626E-3</c:v>
                </c:pt>
                <c:pt idx="135" formatCode="General">
                  <c:v>5.8207220000000004E-3</c:v>
                </c:pt>
                <c:pt idx="136" formatCode="General">
                  <c:v>5.8207220000000004E-3</c:v>
                </c:pt>
                <c:pt idx="137" formatCode="General">
                  <c:v>5.8207220000000004E-3</c:v>
                </c:pt>
                <c:pt idx="138" formatCode="General">
                  <c:v>5.8207220000000004E-3</c:v>
                </c:pt>
                <c:pt idx="139" formatCode="General">
                  <c:v>5.8252429999999999E-3</c:v>
                </c:pt>
                <c:pt idx="140" formatCode="General">
                  <c:v>5.8252429999999999E-3</c:v>
                </c:pt>
                <c:pt idx="141" formatCode="General">
                  <c:v>5.8275059999999997E-3</c:v>
                </c:pt>
                <c:pt idx="142" formatCode="General">
                  <c:v>6.6045069999999999E-3</c:v>
                </c:pt>
                <c:pt idx="143" formatCode="General">
                  <c:v>7.3843759999999998E-3</c:v>
                </c:pt>
                <c:pt idx="144" formatCode="General">
                  <c:v>7.3843759999999998E-3</c:v>
                </c:pt>
                <c:pt idx="145" formatCode="General">
                  <c:v>7.3843759999999998E-3</c:v>
                </c:pt>
                <c:pt idx="146" formatCode="General">
                  <c:v>7.3843759999999998E-3</c:v>
                </c:pt>
                <c:pt idx="147" formatCode="General">
                  <c:v>7.3843759999999998E-3</c:v>
                </c:pt>
                <c:pt idx="148" formatCode="General">
                  <c:v>9.3312599999999992E-3</c:v>
                </c:pt>
                <c:pt idx="149" formatCode="General">
                  <c:v>9.3348890000000007E-3</c:v>
                </c:pt>
                <c:pt idx="150" formatCode="General">
                  <c:v>9.3421560000000008E-3</c:v>
                </c:pt>
                <c:pt idx="151" formatCode="General">
                  <c:v>9.3421560000000008E-3</c:v>
                </c:pt>
                <c:pt idx="152" formatCode="General">
                  <c:v>9.3457939999999993E-3</c:v>
                </c:pt>
                <c:pt idx="153" formatCode="General">
                  <c:v>9.3567249999999998E-3</c:v>
                </c:pt>
                <c:pt idx="154" formatCode="General">
                  <c:v>9.3567249999999998E-3</c:v>
                </c:pt>
                <c:pt idx="155" formatCode="General">
                  <c:v>9.3713389999999994E-3</c:v>
                </c:pt>
                <c:pt idx="156" formatCode="General">
                  <c:v>9.3713389999999994E-3</c:v>
                </c:pt>
                <c:pt idx="157" formatCode="General">
                  <c:v>9.3713389999999994E-3</c:v>
                </c:pt>
                <c:pt idx="158" formatCode="General">
                  <c:v>9.3713389999999994E-3</c:v>
                </c:pt>
                <c:pt idx="159" formatCode="General">
                  <c:v>9.3713389999999994E-3</c:v>
                </c:pt>
                <c:pt idx="160" formatCode="General">
                  <c:v>1.0152283999999999E-2</c:v>
                </c:pt>
                <c:pt idx="161" formatCode="General">
                  <c:v>1.0152283999999999E-2</c:v>
                </c:pt>
                <c:pt idx="162" formatCode="General">
                  <c:v>1.0546875000000001E-2</c:v>
                </c:pt>
                <c:pt idx="163" formatCode="General">
                  <c:v>1.0546875000000001E-2</c:v>
                </c:pt>
                <c:pt idx="164" formatCode="General">
                  <c:v>1.0950332E-2</c:v>
                </c:pt>
                <c:pt idx="165" formatCode="General">
                  <c:v>1.0958904E-2</c:v>
                </c:pt>
                <c:pt idx="166" formatCode="General">
                  <c:v>1.0958904E-2</c:v>
                </c:pt>
                <c:pt idx="167" formatCode="General">
                  <c:v>1.0958904E-2</c:v>
                </c:pt>
                <c:pt idx="168" formatCode="General">
                  <c:v>1.0963195E-2</c:v>
                </c:pt>
                <c:pt idx="169" formatCode="General">
                  <c:v>1.1354738E-2</c:v>
                </c:pt>
                <c:pt idx="170" formatCode="General">
                  <c:v>1.174628E-2</c:v>
                </c:pt>
                <c:pt idx="171" formatCode="General">
                  <c:v>1.2529366E-2</c:v>
                </c:pt>
                <c:pt idx="172" formatCode="General">
                  <c:v>1.2529366E-2</c:v>
                </c:pt>
                <c:pt idx="173" formatCode="General">
                  <c:v>1.2920908E-2</c:v>
                </c:pt>
                <c:pt idx="174" formatCode="General">
                  <c:v>1.4095536000000001E-2</c:v>
                </c:pt>
                <c:pt idx="175" formatCode="General">
                  <c:v>1.4101058E-2</c:v>
                </c:pt>
                <c:pt idx="176" formatCode="General">
                  <c:v>1.5667842000000001E-2</c:v>
                </c:pt>
                <c:pt idx="177" formatCode="General">
                  <c:v>1.5673981E-2</c:v>
                </c:pt>
                <c:pt idx="178" formatCode="General">
                  <c:v>1.5673981E-2</c:v>
                </c:pt>
                <c:pt idx="179" formatCode="General">
                  <c:v>1.5673981E-2</c:v>
                </c:pt>
                <c:pt idx="180" formatCode="General">
                  <c:v>1.5673981E-2</c:v>
                </c:pt>
                <c:pt idx="181" formatCode="General">
                  <c:v>1.5680125E-2</c:v>
                </c:pt>
                <c:pt idx="182" formatCode="General">
                  <c:v>1.5680125E-2</c:v>
                </c:pt>
                <c:pt idx="183" formatCode="General">
                  <c:v>1.6084739000000001E-2</c:v>
                </c:pt>
                <c:pt idx="184" formatCode="General">
                  <c:v>1.6091052000000002E-2</c:v>
                </c:pt>
                <c:pt idx="185" formatCode="General">
                  <c:v>1.7268446E-2</c:v>
                </c:pt>
                <c:pt idx="186" formatCode="General">
                  <c:v>1.8060462999999999E-2</c:v>
                </c:pt>
                <c:pt idx="187" formatCode="General">
                  <c:v>1.8067557000000001E-2</c:v>
                </c:pt>
                <c:pt idx="188" formatCode="General">
                  <c:v>1.8074656000000001E-2</c:v>
                </c:pt>
                <c:pt idx="189" formatCode="General">
                  <c:v>1.8482108000000001E-2</c:v>
                </c:pt>
                <c:pt idx="190" formatCode="General">
                  <c:v>1.8482108000000001E-2</c:v>
                </c:pt>
                <c:pt idx="191" formatCode="General">
                  <c:v>1.8496655000000001E-2</c:v>
                </c:pt>
                <c:pt idx="192" formatCode="General">
                  <c:v>1.8496655000000001E-2</c:v>
                </c:pt>
                <c:pt idx="193" formatCode="General">
                  <c:v>1.8503937000000002E-2</c:v>
                </c:pt>
                <c:pt idx="194" formatCode="General">
                  <c:v>1.8503937000000002E-2</c:v>
                </c:pt>
                <c:pt idx="195" formatCode="General">
                  <c:v>1.8503937000000002E-2</c:v>
                </c:pt>
                <c:pt idx="196" formatCode="General">
                  <c:v>1.891253E-2</c:v>
                </c:pt>
                <c:pt idx="197" formatCode="General">
                  <c:v>1.8927445000000001E-2</c:v>
                </c:pt>
                <c:pt idx="198" formatCode="General">
                  <c:v>1.9321767E-2</c:v>
                </c:pt>
                <c:pt idx="199" formatCode="General">
                  <c:v>1.9329388999999999E-2</c:v>
                </c:pt>
                <c:pt idx="200" formatCode="General">
                  <c:v>1.9329388999999999E-2</c:v>
                </c:pt>
                <c:pt idx="201" formatCode="General">
                  <c:v>1.9329388999999999E-2</c:v>
                </c:pt>
                <c:pt idx="202" formatCode="General">
                  <c:v>1.973165E-2</c:v>
                </c:pt>
                <c:pt idx="203" formatCode="General">
                  <c:v>1.9747234999999998E-2</c:v>
                </c:pt>
                <c:pt idx="204" formatCode="General">
                  <c:v>2.0545239E-2</c:v>
                </c:pt>
                <c:pt idx="205" formatCode="General">
                  <c:v>2.0940340000000002E-2</c:v>
                </c:pt>
                <c:pt idx="206" formatCode="General">
                  <c:v>2.0948616999999999E-2</c:v>
                </c:pt>
                <c:pt idx="207" formatCode="General">
                  <c:v>2.1360759E-2</c:v>
                </c:pt>
                <c:pt idx="208" formatCode="General">
                  <c:v>2.1756329000000001E-2</c:v>
                </c:pt>
                <c:pt idx="209" formatCode="General">
                  <c:v>2.2160665E-2</c:v>
                </c:pt>
                <c:pt idx="210" formatCode="General">
                  <c:v>2.2952117000000001E-2</c:v>
                </c:pt>
                <c:pt idx="211" formatCode="General">
                  <c:v>2.2961202999999999E-2</c:v>
                </c:pt>
                <c:pt idx="212" formatCode="General">
                  <c:v>2.3752968999999999E-2</c:v>
                </c:pt>
                <c:pt idx="213" formatCode="General">
                  <c:v>2.3752968999999999E-2</c:v>
                </c:pt>
                <c:pt idx="214" formatCode="General">
                  <c:v>2.4148851999999998E-2</c:v>
                </c:pt>
                <c:pt idx="215" formatCode="General">
                  <c:v>2.4167986999999998E-2</c:v>
                </c:pt>
                <c:pt idx="216" formatCode="General">
                  <c:v>2.4206348999999999E-2</c:v>
                </c:pt>
                <c:pt idx="217" formatCode="General">
                  <c:v>2.5009924999999999E-2</c:v>
                </c:pt>
                <c:pt idx="218" formatCode="General">
                  <c:v>2.5803889999999999E-2</c:v>
                </c:pt>
                <c:pt idx="219" formatCode="General">
                  <c:v>2.5834658E-2</c:v>
                </c:pt>
                <c:pt idx="220" formatCode="General">
                  <c:v>2.6273885E-2</c:v>
                </c:pt>
                <c:pt idx="221" formatCode="General">
                  <c:v>2.6273885E-2</c:v>
                </c:pt>
                <c:pt idx="222" formatCode="General">
                  <c:v>2.6273885E-2</c:v>
                </c:pt>
                <c:pt idx="223" formatCode="General">
                  <c:v>2.6693227E-2</c:v>
                </c:pt>
                <c:pt idx="224" formatCode="General">
                  <c:v>2.749004E-2</c:v>
                </c:pt>
                <c:pt idx="225" formatCode="General">
                  <c:v>2.7966439999999999E-2</c:v>
                </c:pt>
                <c:pt idx="226" formatCode="General">
                  <c:v>2.7988803999999999E-2</c:v>
                </c:pt>
                <c:pt idx="227" formatCode="General">
                  <c:v>2.8422737999999999E-2</c:v>
                </c:pt>
                <c:pt idx="228" formatCode="General">
                  <c:v>2.9223379000000001E-2</c:v>
                </c:pt>
                <c:pt idx="229" formatCode="General">
                  <c:v>2.9246794999999999E-2</c:v>
                </c:pt>
                <c:pt idx="230" formatCode="General">
                  <c:v>2.9671210999999999E-2</c:v>
                </c:pt>
                <c:pt idx="231" formatCode="General">
                  <c:v>2.9683113000000001E-2</c:v>
                </c:pt>
                <c:pt idx="232" formatCode="General">
                  <c:v>3.0132583000000001E-2</c:v>
                </c:pt>
                <c:pt idx="233" formatCode="General">
                  <c:v>3.0168945999999999E-2</c:v>
                </c:pt>
                <c:pt idx="234" formatCode="General">
                  <c:v>3.0168945999999999E-2</c:v>
                </c:pt>
                <c:pt idx="235" formatCode="General">
                  <c:v>3.0168945999999999E-2</c:v>
                </c:pt>
                <c:pt idx="236" formatCode="General">
                  <c:v>3.0998390000000001E-2</c:v>
                </c:pt>
                <c:pt idx="237" formatCode="General">
                  <c:v>3.2661290000000003E-2</c:v>
                </c:pt>
                <c:pt idx="238" formatCode="General">
                  <c:v>3.3077853999999997E-2</c:v>
                </c:pt>
                <c:pt idx="239" formatCode="General">
                  <c:v>3.3091203E-2</c:v>
                </c:pt>
                <c:pt idx="240" formatCode="General">
                  <c:v>3.4315704000000002E-2</c:v>
                </c:pt>
                <c:pt idx="241" formatCode="General">
                  <c:v>3.5930561E-2</c:v>
                </c:pt>
                <c:pt idx="242" formatCode="General">
                  <c:v>3.5945073000000001E-2</c:v>
                </c:pt>
                <c:pt idx="243" formatCode="General">
                  <c:v>3.5974130999999999E-2</c:v>
                </c:pt>
                <c:pt idx="244" formatCode="General">
                  <c:v>3.6797412000000002E-2</c:v>
                </c:pt>
                <c:pt idx="245" formatCode="General">
                  <c:v>3.6886906999999997E-2</c:v>
                </c:pt>
                <c:pt idx="246" formatCode="General">
                  <c:v>3.9788875000000001E-2</c:v>
                </c:pt>
                <c:pt idx="247" formatCode="General">
                  <c:v>4.0600892999999999E-2</c:v>
                </c:pt>
                <c:pt idx="248" formatCode="General">
                  <c:v>4.1818920000000002E-2</c:v>
                </c:pt>
                <c:pt idx="249" formatCode="General">
                  <c:v>4.1818920000000002E-2</c:v>
                </c:pt>
                <c:pt idx="250" formatCode="General">
                  <c:v>4.2630938E-2</c:v>
                </c:pt>
                <c:pt idx="251" formatCode="General">
                  <c:v>4.3495934999999999E-2</c:v>
                </c:pt>
                <c:pt idx="252" formatCode="General">
                  <c:v>4.3902439000000001E-2</c:v>
                </c:pt>
                <c:pt idx="253" formatCode="General">
                  <c:v>4.5639772000000002E-2</c:v>
                </c:pt>
                <c:pt idx="254" formatCode="General">
                  <c:v>4.6938776000000001E-2</c:v>
                </c:pt>
                <c:pt idx="255" formatCode="General">
                  <c:v>4.6977124000000002E-2</c:v>
                </c:pt>
                <c:pt idx="256" formatCode="General">
                  <c:v>4.6996322E-2</c:v>
                </c:pt>
                <c:pt idx="257" formatCode="General">
                  <c:v>4.7872339999999999E-2</c:v>
                </c:pt>
                <c:pt idx="258" formatCode="General">
                  <c:v>4.9509002000000003E-2</c:v>
                </c:pt>
                <c:pt idx="259" formatCode="General">
                  <c:v>4.9959049999999998E-2</c:v>
                </c:pt>
                <c:pt idx="260" formatCode="General">
                  <c:v>5.0368549999999998E-2</c:v>
                </c:pt>
                <c:pt idx="261" formatCode="General">
                  <c:v>5.0882231999999999E-2</c:v>
                </c:pt>
                <c:pt idx="262" formatCode="General">
                  <c:v>5.0903120000000003E-2</c:v>
                </c:pt>
                <c:pt idx="263" formatCode="General">
                  <c:v>5.1398025999999999E-2</c:v>
                </c:pt>
                <c:pt idx="264" formatCode="General">
                  <c:v>5.2220395000000003E-2</c:v>
                </c:pt>
                <c:pt idx="265" formatCode="General">
                  <c:v>5.2674896999999998E-2</c:v>
                </c:pt>
                <c:pt idx="266" formatCode="General">
                  <c:v>5.5189455999999998E-2</c:v>
                </c:pt>
                <c:pt idx="267" formatCode="General">
                  <c:v>5.6930692999999997E-2</c:v>
                </c:pt>
                <c:pt idx="268" formatCode="General">
                  <c:v>5.7001239000000002E-2</c:v>
                </c:pt>
                <c:pt idx="269" formatCode="General">
                  <c:v>5.7048367000000003E-2</c:v>
                </c:pt>
                <c:pt idx="270" formatCode="General">
                  <c:v>5.7142856999999998E-2</c:v>
                </c:pt>
                <c:pt idx="271" formatCode="General">
                  <c:v>5.7237661000000002E-2</c:v>
                </c:pt>
                <c:pt idx="272" formatCode="General">
                  <c:v>5.8506224000000003E-2</c:v>
                </c:pt>
                <c:pt idx="273" formatCode="General">
                  <c:v>5.8603491000000001E-2</c:v>
                </c:pt>
                <c:pt idx="274" formatCode="General">
                  <c:v>6.1122661000000002E-2</c:v>
                </c:pt>
                <c:pt idx="275" formatCode="General">
                  <c:v>6.2864279999999995E-2</c:v>
                </c:pt>
                <c:pt idx="276" formatCode="General">
                  <c:v>6.3856426999999993E-2</c:v>
                </c:pt>
                <c:pt idx="277" formatCode="General">
                  <c:v>6.4435145999999999E-2</c:v>
                </c:pt>
                <c:pt idx="278" formatCode="General">
                  <c:v>6.5717873999999996E-2</c:v>
                </c:pt>
                <c:pt idx="279" formatCode="General">
                  <c:v>6.5828092000000005E-2</c:v>
                </c:pt>
                <c:pt idx="280" formatCode="General">
                  <c:v>6.6722618999999997E-2</c:v>
                </c:pt>
                <c:pt idx="281" formatCode="General">
                  <c:v>6.6806722999999998E-2</c:v>
                </c:pt>
                <c:pt idx="282" formatCode="General">
                  <c:v>6.8907563000000005E-2</c:v>
                </c:pt>
                <c:pt idx="283" formatCode="General">
                  <c:v>6.9473683999999994E-2</c:v>
                </c:pt>
                <c:pt idx="284" formatCode="General">
                  <c:v>7.1217868000000004E-2</c:v>
                </c:pt>
                <c:pt idx="285" formatCode="General">
                  <c:v>7.1277941999999997E-2</c:v>
                </c:pt>
                <c:pt idx="286" formatCode="General">
                  <c:v>7.2151899000000005E-2</c:v>
                </c:pt>
                <c:pt idx="287" formatCode="General">
                  <c:v>7.3088296999999997E-2</c:v>
                </c:pt>
                <c:pt idx="288" formatCode="General">
                  <c:v>7.4873096E-2</c:v>
                </c:pt>
                <c:pt idx="289" formatCode="General">
                  <c:v>7.6174354999999999E-2</c:v>
                </c:pt>
                <c:pt idx="290" formatCode="General">
                  <c:v>7.7053344999999995E-2</c:v>
                </c:pt>
                <c:pt idx="291" formatCode="General">
                  <c:v>7.8947368000000004E-2</c:v>
                </c:pt>
                <c:pt idx="292" formatCode="General">
                  <c:v>8.0679405999999995E-2</c:v>
                </c:pt>
                <c:pt idx="293" formatCode="General">
                  <c:v>8.1207482999999997E-2</c:v>
                </c:pt>
                <c:pt idx="294" formatCode="General">
                  <c:v>8.3120205000000003E-2</c:v>
                </c:pt>
                <c:pt idx="295" formatCode="General">
                  <c:v>8.3689155000000001E-2</c:v>
                </c:pt>
                <c:pt idx="296" formatCode="General">
                  <c:v>8.5115483000000006E-2</c:v>
                </c:pt>
                <c:pt idx="297" formatCode="General">
                  <c:v>8.7907375999999995E-2</c:v>
                </c:pt>
                <c:pt idx="298" formatCode="General">
                  <c:v>9.0674688000000003E-2</c:v>
                </c:pt>
                <c:pt idx="299" formatCode="General">
                  <c:v>9.1300602999999994E-2</c:v>
                </c:pt>
                <c:pt idx="300" formatCode="General">
                  <c:v>9.3143595999999995E-2</c:v>
                </c:pt>
                <c:pt idx="301" formatCode="General">
                  <c:v>9.4087182000000005E-2</c:v>
                </c:pt>
                <c:pt idx="302" formatCode="General">
                  <c:v>9.5423143000000002E-2</c:v>
                </c:pt>
                <c:pt idx="303" formatCode="General">
                  <c:v>9.5464362999999997E-2</c:v>
                </c:pt>
                <c:pt idx="304" formatCode="General">
                  <c:v>9.7666378999999998E-2</c:v>
                </c:pt>
                <c:pt idx="305" formatCode="General">
                  <c:v>9.8744045000000003E-2</c:v>
                </c:pt>
                <c:pt idx="306" formatCode="General">
                  <c:v>9.965338E-2</c:v>
                </c:pt>
                <c:pt idx="307" formatCode="General">
                  <c:v>0.100697472</c:v>
                </c:pt>
                <c:pt idx="308" formatCode="General">
                  <c:v>0.102049717</c:v>
                </c:pt>
                <c:pt idx="309" formatCode="General">
                  <c:v>0.10344827600000001</c:v>
                </c:pt>
                <c:pt idx="310" formatCode="General">
                  <c:v>0.103930131</c:v>
                </c:pt>
                <c:pt idx="311" formatCode="General">
                  <c:v>0.104549431</c:v>
                </c:pt>
                <c:pt idx="312" formatCode="General">
                  <c:v>0.107314936</c:v>
                </c:pt>
                <c:pt idx="313" formatCode="General">
                  <c:v>0.107800175</c:v>
                </c:pt>
                <c:pt idx="314" formatCode="General">
                  <c:v>0.109210526</c:v>
                </c:pt>
                <c:pt idx="315" formatCode="General">
                  <c:v>0.11189118000000001</c:v>
                </c:pt>
                <c:pt idx="316" formatCode="General">
                  <c:v>0.113746157</c:v>
                </c:pt>
                <c:pt idx="317" formatCode="General">
                  <c:v>0.115961199</c:v>
                </c:pt>
                <c:pt idx="318" formatCode="General">
                  <c:v>0.118711386</c:v>
                </c:pt>
                <c:pt idx="319" formatCode="General">
                  <c:v>0.121400089</c:v>
                </c:pt>
                <c:pt idx="320" formatCode="General">
                  <c:v>0.123779947</c:v>
                </c:pt>
                <c:pt idx="321" formatCode="General">
                  <c:v>0.12516644499999999</c:v>
                </c:pt>
                <c:pt idx="322" formatCode="General">
                  <c:v>0.126222222</c:v>
                </c:pt>
                <c:pt idx="323" formatCode="General">
                  <c:v>0.12677935900000001</c:v>
                </c:pt>
                <c:pt idx="324" formatCode="General">
                  <c:v>0.12722419900000001</c:v>
                </c:pt>
                <c:pt idx="325" formatCode="General">
                  <c:v>0.127839644</c:v>
                </c:pt>
                <c:pt idx="326" formatCode="General">
                  <c:v>0.13029897400000001</c:v>
                </c:pt>
                <c:pt idx="327" formatCode="General">
                  <c:v>0.131154879</c:v>
                </c:pt>
                <c:pt idx="328" formatCode="General">
                  <c:v>0.13754480299999999</c:v>
                </c:pt>
                <c:pt idx="329" formatCode="General">
                  <c:v>0.13817855500000001</c:v>
                </c:pt>
                <c:pt idx="330" formatCode="General">
                  <c:v>0.13907581899999999</c:v>
                </c:pt>
                <c:pt idx="331" formatCode="General">
                  <c:v>0.139712489</c:v>
                </c:pt>
                <c:pt idx="332" formatCode="General">
                  <c:v>0.14163669100000001</c:v>
                </c:pt>
                <c:pt idx="333" formatCode="General">
                  <c:v>0.14317874799999999</c:v>
                </c:pt>
                <c:pt idx="334" formatCode="General">
                  <c:v>0.143888137</c:v>
                </c:pt>
                <c:pt idx="335" formatCode="General">
                  <c:v>0.145380435</c:v>
                </c:pt>
                <c:pt idx="336" formatCode="General">
                  <c:v>0.14583333300000001</c:v>
                </c:pt>
                <c:pt idx="337" formatCode="General">
                  <c:v>0.14700544500000001</c:v>
                </c:pt>
                <c:pt idx="338" formatCode="General">
                  <c:v>0.151294866</c:v>
                </c:pt>
                <c:pt idx="339" formatCode="General">
                  <c:v>0.152272727</c:v>
                </c:pt>
                <c:pt idx="340" formatCode="General">
                  <c:v>0.156577151</c:v>
                </c:pt>
                <c:pt idx="341" formatCode="General">
                  <c:v>0.158158614</c:v>
                </c:pt>
                <c:pt idx="342" formatCode="General">
                  <c:v>0.158686731</c:v>
                </c:pt>
                <c:pt idx="343" formatCode="General">
                  <c:v>0.16034719</c:v>
                </c:pt>
                <c:pt idx="344" formatCode="General">
                  <c:v>0.161704077</c:v>
                </c:pt>
                <c:pt idx="345" formatCode="General">
                  <c:v>0.161926606</c:v>
                </c:pt>
                <c:pt idx="346" formatCode="General">
                  <c:v>0.16337769599999999</c:v>
                </c:pt>
                <c:pt idx="347" formatCode="General">
                  <c:v>0.165289256</c:v>
                </c:pt>
                <c:pt idx="348" formatCode="General">
                  <c:v>0.168735632</c:v>
                </c:pt>
                <c:pt idx="349" formatCode="General">
                  <c:v>0.17004608299999999</c:v>
                </c:pt>
                <c:pt idx="350" formatCode="General">
                  <c:v>0.17174515200000001</c:v>
                </c:pt>
                <c:pt idx="351" formatCode="General">
                  <c:v>0.171983356</c:v>
                </c:pt>
                <c:pt idx="352" formatCode="General">
                  <c:v>0.17361111100000001</c:v>
                </c:pt>
                <c:pt idx="353" formatCode="General">
                  <c:v>0.17494199499999999</c:v>
                </c:pt>
                <c:pt idx="354" formatCode="General">
                  <c:v>0.17633410699999999</c:v>
                </c:pt>
                <c:pt idx="355" formatCode="General">
                  <c:v>0.17852161799999999</c:v>
                </c:pt>
                <c:pt idx="356" formatCode="General">
                  <c:v>0.18270571799999999</c:v>
                </c:pt>
                <c:pt idx="357" formatCode="General">
                  <c:v>0.18304611100000001</c:v>
                </c:pt>
                <c:pt idx="358" formatCode="General">
                  <c:v>0.18490917600000001</c:v>
                </c:pt>
                <c:pt idx="359" formatCode="General">
                  <c:v>0.18648018599999999</c:v>
                </c:pt>
                <c:pt idx="360" formatCode="General">
                  <c:v>0.187120859</c:v>
                </c:pt>
                <c:pt idx="361" formatCode="General">
                  <c:v>0.18878504700000001</c:v>
                </c:pt>
                <c:pt idx="362" formatCode="General">
                  <c:v>0.19027583000000001</c:v>
                </c:pt>
                <c:pt idx="363" formatCode="General">
                  <c:v>0.19110070300000001</c:v>
                </c:pt>
                <c:pt idx="364" formatCode="General">
                  <c:v>0.19315518000000001</c:v>
                </c:pt>
                <c:pt idx="365" formatCode="General">
                  <c:v>0.19606003799999999</c:v>
                </c:pt>
                <c:pt idx="366" formatCode="General">
                  <c:v>0.19774542000000001</c:v>
                </c:pt>
                <c:pt idx="367" formatCode="General">
                  <c:v>0.19821512399999999</c:v>
                </c:pt>
                <c:pt idx="368" formatCode="General">
                  <c:v>0.199058824</c:v>
                </c:pt>
                <c:pt idx="369" formatCode="General">
                  <c:v>0.20075400600000001</c:v>
                </c:pt>
                <c:pt idx="370" formatCode="General">
                  <c:v>0.203493862</c:v>
                </c:pt>
                <c:pt idx="371" formatCode="General">
                  <c:v>0.20557655999999999</c:v>
                </c:pt>
                <c:pt idx="372" formatCode="General">
                  <c:v>0.207092199</c:v>
                </c:pt>
                <c:pt idx="373" formatCode="General">
                  <c:v>0.20890573200000001</c:v>
                </c:pt>
                <c:pt idx="374" formatCode="General">
                  <c:v>0.21197718600000001</c:v>
                </c:pt>
                <c:pt idx="375" formatCode="General">
                  <c:v>0.21248213399999999</c:v>
                </c:pt>
                <c:pt idx="376" formatCode="General">
                  <c:v>0.215517241</c:v>
                </c:pt>
                <c:pt idx="377" formatCode="General">
                  <c:v>0.21603456600000001</c:v>
                </c:pt>
                <c:pt idx="378" formatCode="General">
                  <c:v>0.21805955799999999</c:v>
                </c:pt>
                <c:pt idx="379" formatCode="General">
                  <c:v>0.21847930700000001</c:v>
                </c:pt>
                <c:pt idx="380" formatCode="General">
                  <c:v>0.21975903599999999</c:v>
                </c:pt>
                <c:pt idx="381" formatCode="General">
                  <c:v>0.22125603899999999</c:v>
                </c:pt>
                <c:pt idx="382" formatCode="General">
                  <c:v>0.22324455200000001</c:v>
                </c:pt>
                <c:pt idx="383" formatCode="General">
                  <c:v>0.22438076700000001</c:v>
                </c:pt>
                <c:pt idx="384" formatCode="General">
                  <c:v>0.22665369599999999</c:v>
                </c:pt>
                <c:pt idx="385" formatCode="General">
                  <c:v>0.228627259</c:v>
                </c:pt>
                <c:pt idx="386" formatCode="General">
                  <c:v>0.22911577899999999</c:v>
                </c:pt>
                <c:pt idx="387" formatCode="General">
                  <c:v>0.230919765</c:v>
                </c:pt>
                <c:pt idx="388" formatCode="General">
                  <c:v>0.231259187</c:v>
                </c:pt>
                <c:pt idx="389" formatCode="General">
                  <c:v>0.233447769</c:v>
                </c:pt>
                <c:pt idx="390" formatCode="General">
                  <c:v>0.235034347</c:v>
                </c:pt>
                <c:pt idx="391" formatCode="General">
                  <c:v>0.23722986200000001</c:v>
                </c:pt>
                <c:pt idx="392" formatCode="General">
                  <c:v>0.238446411</c:v>
                </c:pt>
                <c:pt idx="393" formatCode="General">
                  <c:v>0.23929099000000001</c:v>
                </c:pt>
                <c:pt idx="394" formatCode="General">
                  <c:v>0.24173655599999999</c:v>
                </c:pt>
                <c:pt idx="395" formatCode="General">
                  <c:v>0.246039604</c:v>
                </c:pt>
                <c:pt idx="396" formatCode="General">
                  <c:v>0.24888448199999999</c:v>
                </c:pt>
                <c:pt idx="397" formatCode="General">
                  <c:v>0.254338126</c:v>
                </c:pt>
                <c:pt idx="398" formatCode="General">
                  <c:v>0.257199603</c:v>
                </c:pt>
                <c:pt idx="399" formatCode="General">
                  <c:v>0.25808055699999999</c:v>
                </c:pt>
                <c:pt idx="400" formatCode="General">
                  <c:v>0.26006961699999998</c:v>
                </c:pt>
                <c:pt idx="401" formatCode="General">
                  <c:v>0.261952191</c:v>
                </c:pt>
                <c:pt idx="402" formatCode="General">
                  <c:v>0.26536731600000002</c:v>
                </c:pt>
                <c:pt idx="403" formatCode="General">
                  <c:v>0.26826826799999998</c:v>
                </c:pt>
                <c:pt idx="404" formatCode="General">
                  <c:v>0.27208835300000001</c:v>
                </c:pt>
                <c:pt idx="405" formatCode="General">
                  <c:v>0.27442094700000003</c:v>
                </c:pt>
                <c:pt idx="406" formatCode="General">
                  <c:v>0.27937468500000001</c:v>
                </c:pt>
                <c:pt idx="407" formatCode="General">
                  <c:v>0.28008089000000003</c:v>
                </c:pt>
                <c:pt idx="408" formatCode="General">
                  <c:v>0.28216818599999999</c:v>
                </c:pt>
                <c:pt idx="409" formatCode="General">
                  <c:v>0.28426395900000001</c:v>
                </c:pt>
                <c:pt idx="410" formatCode="General">
                  <c:v>0.28556910600000002</c:v>
                </c:pt>
                <c:pt idx="411" formatCode="General">
                  <c:v>0.28680590900000003</c:v>
                </c:pt>
                <c:pt idx="412" formatCode="General">
                  <c:v>0.28797145800000001</c:v>
                </c:pt>
                <c:pt idx="413" formatCode="General">
                  <c:v>0.289729177</c:v>
                </c:pt>
                <c:pt idx="414" formatCode="General">
                  <c:v>0.29156010199999999</c:v>
                </c:pt>
                <c:pt idx="415" formatCode="General">
                  <c:v>0.29466119099999999</c:v>
                </c:pt>
                <c:pt idx="416" formatCode="General">
                  <c:v>0.298714653</c:v>
                </c:pt>
                <c:pt idx="417" formatCode="General">
                  <c:v>0.30103092799999998</c:v>
                </c:pt>
                <c:pt idx="418" formatCode="General">
                  <c:v>0.30149716100000001</c:v>
                </c:pt>
                <c:pt idx="419" formatCode="General">
                  <c:v>0.30320247900000002</c:v>
                </c:pt>
                <c:pt idx="420" formatCode="General">
                  <c:v>0.30522503899999998</c:v>
                </c:pt>
                <c:pt idx="421" formatCode="General">
                  <c:v>0.30617540199999999</c:v>
                </c:pt>
                <c:pt idx="422" formatCode="General">
                  <c:v>0.307892004</c:v>
                </c:pt>
                <c:pt idx="423" formatCode="General">
                  <c:v>0.31185031200000002</c:v>
                </c:pt>
                <c:pt idx="424" formatCode="General">
                  <c:v>0.31389901100000001</c:v>
                </c:pt>
                <c:pt idx="425" formatCode="General">
                  <c:v>0.317683881</c:v>
                </c:pt>
                <c:pt idx="426" formatCode="General">
                  <c:v>0.32098121099999999</c:v>
                </c:pt>
                <c:pt idx="427" formatCode="General">
                  <c:v>0.32372970099999998</c:v>
                </c:pt>
                <c:pt idx="428" formatCode="General">
                  <c:v>0.32686253900000001</c:v>
                </c:pt>
                <c:pt idx="429" formatCode="General">
                  <c:v>0.32947976899999998</c:v>
                </c:pt>
                <c:pt idx="430" formatCode="General">
                  <c:v>0.33210526299999998</c:v>
                </c:pt>
                <c:pt idx="431" formatCode="General">
                  <c:v>0.33438985700000001</c:v>
                </c:pt>
                <c:pt idx="432" formatCode="General">
                  <c:v>0.33792372900000001</c:v>
                </c:pt>
                <c:pt idx="433" formatCode="General">
                  <c:v>0.33845339000000002</c:v>
                </c:pt>
                <c:pt idx="434" formatCode="General">
                  <c:v>0.34146341499999999</c:v>
                </c:pt>
                <c:pt idx="435" formatCode="General">
                  <c:v>0.34306956999999999</c:v>
                </c:pt>
                <c:pt idx="436" formatCode="General">
                  <c:v>0.34697130700000001</c:v>
                </c:pt>
                <c:pt idx="437" formatCode="General">
                  <c:v>0.34949387300000001</c:v>
                </c:pt>
                <c:pt idx="438" formatCode="General">
                  <c:v>0.35328701200000001</c:v>
                </c:pt>
                <c:pt idx="439" formatCode="General">
                  <c:v>0.35527019799999998</c:v>
                </c:pt>
                <c:pt idx="440" formatCode="General">
                  <c:v>0.35599571699999999</c:v>
                </c:pt>
                <c:pt idx="441" formatCode="General">
                  <c:v>0.35779325099999998</c:v>
                </c:pt>
                <c:pt idx="442" formatCode="General">
                  <c:v>0.36139410199999999</c:v>
                </c:pt>
                <c:pt idx="443" formatCode="General">
                  <c:v>0.36290322600000002</c:v>
                </c:pt>
                <c:pt idx="444" formatCode="General">
                  <c:v>0.36437029100000001</c:v>
                </c:pt>
                <c:pt idx="445" formatCode="General">
                  <c:v>0.36697247700000002</c:v>
                </c:pt>
                <c:pt idx="446" formatCode="General">
                  <c:v>0.36952998399999998</c:v>
                </c:pt>
                <c:pt idx="447" formatCode="General">
                  <c:v>0.37167661400000002</c:v>
                </c:pt>
                <c:pt idx="448" formatCode="General">
                  <c:v>0.37567861000000002</c:v>
                </c:pt>
                <c:pt idx="449" formatCode="General">
                  <c:v>0.37792278400000001</c:v>
                </c:pt>
                <c:pt idx="450" formatCode="General">
                  <c:v>0.37976060900000003</c:v>
                </c:pt>
                <c:pt idx="451" formatCode="General">
                  <c:v>0.38243316999999999</c:v>
                </c:pt>
                <c:pt idx="452" formatCode="General">
                  <c:v>0.38688524600000002</c:v>
                </c:pt>
                <c:pt idx="453" formatCode="General">
                  <c:v>0.39154310799999997</c:v>
                </c:pt>
                <c:pt idx="454" formatCode="General">
                  <c:v>0.39197361200000003</c:v>
                </c:pt>
                <c:pt idx="455" formatCode="General">
                  <c:v>0.393505779</c:v>
                </c:pt>
                <c:pt idx="456" formatCode="General">
                  <c:v>0.39537444900000002</c:v>
                </c:pt>
                <c:pt idx="457" formatCode="General">
                  <c:v>0.39789706699999999</c:v>
                </c:pt>
                <c:pt idx="458" formatCode="General">
                  <c:v>0.40155296699999998</c:v>
                </c:pt>
                <c:pt idx="459" formatCode="General">
                  <c:v>0.40533037199999999</c:v>
                </c:pt>
                <c:pt idx="460" formatCode="General">
                  <c:v>0.40779944299999998</c:v>
                </c:pt>
                <c:pt idx="461" formatCode="General">
                  <c:v>0.40949720699999997</c:v>
                </c:pt>
                <c:pt idx="462" formatCode="General">
                  <c:v>0.410285075</c:v>
                </c:pt>
                <c:pt idx="463" formatCode="General">
                  <c:v>0.41186345800000002</c:v>
                </c:pt>
                <c:pt idx="464" formatCode="General">
                  <c:v>0.41559169899999998</c:v>
                </c:pt>
                <c:pt idx="465" formatCode="General">
                  <c:v>0.41694724999999999</c:v>
                </c:pt>
                <c:pt idx="466" formatCode="General">
                  <c:v>0.419753086</c:v>
                </c:pt>
                <c:pt idx="467" formatCode="General">
                  <c:v>0.42205965099999998</c:v>
                </c:pt>
                <c:pt idx="468" formatCode="General">
                  <c:v>0.42704225400000001</c:v>
                </c:pt>
                <c:pt idx="469" formatCode="General">
                  <c:v>0.42929864299999998</c:v>
                </c:pt>
                <c:pt idx="470" formatCode="General">
                  <c:v>0.431728045</c:v>
                </c:pt>
                <c:pt idx="471" formatCode="General">
                  <c:v>0.433522727</c:v>
                </c:pt>
                <c:pt idx="472" formatCode="General">
                  <c:v>0.437606838</c:v>
                </c:pt>
                <c:pt idx="473" formatCode="General">
                  <c:v>0.439316239</c:v>
                </c:pt>
                <c:pt idx="474" formatCode="General">
                  <c:v>0.44520547900000002</c:v>
                </c:pt>
                <c:pt idx="475" formatCode="General">
                  <c:v>0.448137536</c:v>
                </c:pt>
                <c:pt idx="476" formatCode="General">
                  <c:v>0.45005740500000002</c:v>
                </c:pt>
                <c:pt idx="477" formatCode="General">
                  <c:v>0.45271049600000002</c:v>
                </c:pt>
                <c:pt idx="478" formatCode="General">
                  <c:v>0.458959538</c:v>
                </c:pt>
                <c:pt idx="479" formatCode="General">
                  <c:v>0.46260869599999999</c:v>
                </c:pt>
                <c:pt idx="480" formatCode="General">
                  <c:v>0.464037123</c:v>
                </c:pt>
                <c:pt idx="481" formatCode="General">
                  <c:v>0.467517401</c:v>
                </c:pt>
                <c:pt idx="482" formatCode="General">
                  <c:v>0.47151162800000002</c:v>
                </c:pt>
                <c:pt idx="483" formatCode="General">
                  <c:v>0.47291788000000001</c:v>
                </c:pt>
                <c:pt idx="484" formatCode="General">
                  <c:v>0.47546728999999999</c:v>
                </c:pt>
                <c:pt idx="485" formatCode="General">
                  <c:v>0.47864248100000001</c:v>
                </c:pt>
                <c:pt idx="486" formatCode="General">
                  <c:v>0.47950819700000002</c:v>
                </c:pt>
                <c:pt idx="487" formatCode="General">
                  <c:v>0.480351906</c:v>
                </c:pt>
                <c:pt idx="488" formatCode="General">
                  <c:v>0.48413631000000001</c:v>
                </c:pt>
                <c:pt idx="489" formatCode="General">
                  <c:v>0.48559670799999999</c:v>
                </c:pt>
                <c:pt idx="490" formatCode="General">
                  <c:v>0.49057715000000002</c:v>
                </c:pt>
                <c:pt idx="491" formatCode="General">
                  <c:v>0.49350649400000002</c:v>
                </c:pt>
                <c:pt idx="492" formatCode="General">
                  <c:v>0.49733885300000003</c:v>
                </c:pt>
                <c:pt idx="493" formatCode="General">
                  <c:v>0.50118483400000002</c:v>
                </c:pt>
                <c:pt idx="494" formatCode="General">
                  <c:v>0.501481921</c:v>
                </c:pt>
                <c:pt idx="495" formatCode="General">
                  <c:v>0.50415677000000003</c:v>
                </c:pt>
                <c:pt idx="496" formatCode="General">
                  <c:v>0.50861556699999999</c:v>
                </c:pt>
                <c:pt idx="497" formatCode="General">
                  <c:v>0.51191895099999996</c:v>
                </c:pt>
                <c:pt idx="498" formatCode="General">
                  <c:v>0.51730310300000004</c:v>
                </c:pt>
                <c:pt idx="499" formatCode="General">
                  <c:v>0.52155688600000005</c:v>
                </c:pt>
                <c:pt idx="500" formatCode="General">
                  <c:v>0.52581032400000005</c:v>
                </c:pt>
                <c:pt idx="501" formatCode="General">
                  <c:v>0.52799518400000001</c:v>
                </c:pt>
                <c:pt idx="502" formatCode="General">
                  <c:v>0.52990936600000005</c:v>
                </c:pt>
                <c:pt idx="503" formatCode="General">
                  <c:v>0.53491196100000005</c:v>
                </c:pt>
                <c:pt idx="504" formatCode="General">
                  <c:v>0.53804017000000004</c:v>
                </c:pt>
                <c:pt idx="505" formatCode="General">
                  <c:v>0.54240390500000002</c:v>
                </c:pt>
                <c:pt idx="506" formatCode="General">
                  <c:v>0.54623392500000001</c:v>
                </c:pt>
                <c:pt idx="507" formatCode="General">
                  <c:v>0.54920049199999998</c:v>
                </c:pt>
                <c:pt idx="508" formatCode="General">
                  <c:v>0.55172413799999998</c:v>
                </c:pt>
                <c:pt idx="509" formatCode="General">
                  <c:v>0.55700123899999998</c:v>
                </c:pt>
                <c:pt idx="510" formatCode="General">
                  <c:v>0.55900621100000003</c:v>
                </c:pt>
                <c:pt idx="511" formatCode="General">
                  <c:v>0.56191661500000001</c:v>
                </c:pt>
                <c:pt idx="512" formatCode="General">
                  <c:v>0.56510903400000001</c:v>
                </c:pt>
                <c:pt idx="513" formatCode="General">
                  <c:v>0.56768558999999996</c:v>
                </c:pt>
                <c:pt idx="514" formatCode="General">
                  <c:v>0.56991260899999996</c:v>
                </c:pt>
                <c:pt idx="515" formatCode="General">
                  <c:v>0.57196495599999997</c:v>
                </c:pt>
                <c:pt idx="516" formatCode="General">
                  <c:v>0.574561404</c:v>
                </c:pt>
                <c:pt idx="517" formatCode="General">
                  <c:v>0.57554858900000005</c:v>
                </c:pt>
                <c:pt idx="518" formatCode="General">
                  <c:v>0.57940991799999997</c:v>
                </c:pt>
                <c:pt idx="519" formatCode="General">
                  <c:v>0.58139534900000001</c:v>
                </c:pt>
                <c:pt idx="520" formatCode="General">
                  <c:v>0.58516656199999995</c:v>
                </c:pt>
                <c:pt idx="521" formatCode="General">
                  <c:v>0.58916194099999997</c:v>
                </c:pt>
                <c:pt idx="522" formatCode="General">
                  <c:v>0.59380922300000005</c:v>
                </c:pt>
                <c:pt idx="523" formatCode="General">
                  <c:v>0.59873417699999998</c:v>
                </c:pt>
                <c:pt idx="524" formatCode="General">
                  <c:v>0.60609911100000002</c:v>
                </c:pt>
                <c:pt idx="525" formatCode="General">
                  <c:v>0.60902733600000003</c:v>
                </c:pt>
                <c:pt idx="526" formatCode="General">
                  <c:v>0.61234882199999996</c:v>
                </c:pt>
                <c:pt idx="527" formatCode="General">
                  <c:v>0.61853035099999998</c:v>
                </c:pt>
                <c:pt idx="528" formatCode="General">
                  <c:v>0.626204239</c:v>
                </c:pt>
                <c:pt idx="529" formatCode="General">
                  <c:v>0.62991618299999996</c:v>
                </c:pt>
                <c:pt idx="530" formatCode="General">
                  <c:v>0.63759689900000005</c:v>
                </c:pt>
                <c:pt idx="531" formatCode="General">
                  <c:v>0.64225534699999998</c:v>
                </c:pt>
                <c:pt idx="532" formatCode="General">
                  <c:v>0.64545454499999999</c:v>
                </c:pt>
                <c:pt idx="533" formatCode="General">
                  <c:v>0.64928291999999999</c:v>
                </c:pt>
                <c:pt idx="534" formatCode="General">
                  <c:v>0.65314136099999998</c:v>
                </c:pt>
                <c:pt idx="535" formatCode="General">
                  <c:v>0.65508196699999999</c:v>
                </c:pt>
                <c:pt idx="536" formatCode="General">
                  <c:v>0.65813648300000005</c:v>
                </c:pt>
                <c:pt idx="537" formatCode="General">
                  <c:v>0.65988181199999996</c:v>
                </c:pt>
                <c:pt idx="538" formatCode="General">
                  <c:v>0.66534391500000001</c:v>
                </c:pt>
                <c:pt idx="539" formatCode="General">
                  <c:v>0.66843501299999997</c:v>
                </c:pt>
                <c:pt idx="540" formatCode="General">
                  <c:v>0.67065072999999997</c:v>
                </c:pt>
                <c:pt idx="541" formatCode="General">
                  <c:v>0.67065072999999997</c:v>
                </c:pt>
                <c:pt idx="542" formatCode="General">
                  <c:v>0.67600000000000005</c:v>
                </c:pt>
                <c:pt idx="543" formatCode="General">
                  <c:v>0.68048128299999999</c:v>
                </c:pt>
                <c:pt idx="544" formatCode="General">
                  <c:v>0.68431635400000002</c:v>
                </c:pt>
                <c:pt idx="545" formatCode="General">
                  <c:v>0.68926174500000004</c:v>
                </c:pt>
                <c:pt idx="546" formatCode="General">
                  <c:v>0.69179003999999999</c:v>
                </c:pt>
                <c:pt idx="547" formatCode="General">
                  <c:v>0.69688768599999995</c:v>
                </c:pt>
                <c:pt idx="548" formatCode="General">
                  <c:v>0.70332654400000005</c:v>
                </c:pt>
                <c:pt idx="549" formatCode="General">
                  <c:v>0.71262798599999999</c:v>
                </c:pt>
                <c:pt idx="550" formatCode="General">
                  <c:v>0.719178082</c:v>
                </c:pt>
                <c:pt idx="551" formatCode="General">
                  <c:v>0.72371134000000004</c:v>
                </c:pt>
                <c:pt idx="552" formatCode="General">
                  <c:v>0.72965517199999996</c:v>
                </c:pt>
                <c:pt idx="553" formatCode="General">
                  <c:v>0.73476454300000005</c:v>
                </c:pt>
                <c:pt idx="554" formatCode="General">
                  <c:v>0.74251913700000005</c:v>
                </c:pt>
                <c:pt idx="555" formatCode="General">
                  <c:v>0.74825662500000001</c:v>
                </c:pt>
                <c:pt idx="556" formatCode="General">
                  <c:v>0.75297410799999998</c:v>
                </c:pt>
                <c:pt idx="557" formatCode="General">
                  <c:v>0.75473020300000004</c:v>
                </c:pt>
                <c:pt idx="558" formatCode="General">
                  <c:v>0.75702247199999995</c:v>
                </c:pt>
                <c:pt idx="559" formatCode="General">
                  <c:v>0.76690140799999995</c:v>
                </c:pt>
                <c:pt idx="560" formatCode="General">
                  <c:v>0.77026074700000002</c:v>
                </c:pt>
                <c:pt idx="561" formatCode="General">
                  <c:v>0.77549575100000001</c:v>
                </c:pt>
                <c:pt idx="562" formatCode="General">
                  <c:v>0.77714691300000005</c:v>
                </c:pt>
                <c:pt idx="563" formatCode="General">
                  <c:v>0.78530670499999999</c:v>
                </c:pt>
                <c:pt idx="564" formatCode="General">
                  <c:v>0.79439252299999996</c:v>
                </c:pt>
                <c:pt idx="565" formatCode="General">
                  <c:v>0.79956741200000003</c:v>
                </c:pt>
                <c:pt idx="566" formatCode="General">
                  <c:v>0.80158730199999995</c:v>
                </c:pt>
                <c:pt idx="567" formatCode="General">
                  <c:v>0.80914368699999994</c:v>
                </c:pt>
                <c:pt idx="568" formatCode="General">
                  <c:v>0.81791696999999997</c:v>
                </c:pt>
                <c:pt idx="569" formatCode="General">
                  <c:v>0.823959094</c:v>
                </c:pt>
                <c:pt idx="570" formatCode="General">
                  <c:v>0.83345561300000004</c:v>
                </c:pt>
                <c:pt idx="571" formatCode="General">
                  <c:v>0.841445428</c:v>
                </c:pt>
                <c:pt idx="572" formatCode="General">
                  <c:v>0.84888888900000004</c:v>
                </c:pt>
                <c:pt idx="573" formatCode="General">
                  <c:v>0.85449146300000001</c:v>
                </c:pt>
                <c:pt idx="574" formatCode="General">
                  <c:v>0.86086309500000002</c:v>
                </c:pt>
                <c:pt idx="575" formatCode="General">
                  <c:v>0.871257485</c:v>
                </c:pt>
                <c:pt idx="576" formatCode="General">
                  <c:v>0.87415730300000005</c:v>
                </c:pt>
                <c:pt idx="577" formatCode="General">
                  <c:v>0.88054094699999996</c:v>
                </c:pt>
                <c:pt idx="578" formatCode="General">
                  <c:v>0.88536953200000001</c:v>
                </c:pt>
                <c:pt idx="579" formatCode="General">
                  <c:v>0.89301972699999999</c:v>
                </c:pt>
                <c:pt idx="580" formatCode="General">
                  <c:v>0.89741641299999997</c:v>
                </c:pt>
                <c:pt idx="581" formatCode="General">
                  <c:v>0.900228484</c:v>
                </c:pt>
                <c:pt idx="582" formatCode="General">
                  <c:v>0.90832696700000004</c:v>
                </c:pt>
                <c:pt idx="583" formatCode="General">
                  <c:v>0.91551459300000004</c:v>
                </c:pt>
                <c:pt idx="584" formatCode="General">
                  <c:v>0.92372881399999995</c:v>
                </c:pt>
                <c:pt idx="585" formatCode="General">
                  <c:v>0.93944099400000003</c:v>
                </c:pt>
                <c:pt idx="586" formatCode="General">
                  <c:v>0.94621979700000003</c:v>
                </c:pt>
                <c:pt idx="587" formatCode="General">
                  <c:v>0.95144870800000003</c:v>
                </c:pt>
                <c:pt idx="588" formatCode="General">
                  <c:v>0.95996860299999998</c:v>
                </c:pt>
                <c:pt idx="589" formatCode="General">
                  <c:v>0.96921862700000005</c:v>
                </c:pt>
                <c:pt idx="590" formatCode="General">
                  <c:v>0.97622820899999996</c:v>
                </c:pt>
                <c:pt idx="591" formatCode="General">
                  <c:v>0.98960831299999996</c:v>
                </c:pt>
                <c:pt idx="592" formatCode="General">
                  <c:v>0.99759615400000001</c:v>
                </c:pt>
                <c:pt idx="593" formatCode="General">
                  <c:v>1.0113177040000001</c:v>
                </c:pt>
                <c:pt idx="594" formatCode="General">
                  <c:v>1.0153846150000001</c:v>
                </c:pt>
                <c:pt idx="595" formatCode="General">
                  <c:v>1.0202922080000001</c:v>
                </c:pt>
                <c:pt idx="596" formatCode="General">
                  <c:v>1.0292921070000001</c:v>
                </c:pt>
                <c:pt idx="597" formatCode="General">
                  <c:v>1.036855037</c:v>
                </c:pt>
                <c:pt idx="598" formatCode="General">
                  <c:v>1.050454921</c:v>
                </c:pt>
                <c:pt idx="599" formatCode="General">
                  <c:v>1.0563380280000001</c:v>
                </c:pt>
                <c:pt idx="600" formatCode="General">
                  <c:v>1.0656146179999999</c:v>
                </c:pt>
                <c:pt idx="601" formatCode="General">
                  <c:v>1.0681629260000001</c:v>
                </c:pt>
                <c:pt idx="602" formatCode="General">
                  <c:v>1.072439634</c:v>
                </c:pt>
                <c:pt idx="603" formatCode="General">
                  <c:v>1.077564637</c:v>
                </c:pt>
                <c:pt idx="604" formatCode="General">
                  <c:v>1.090680101</c:v>
                </c:pt>
                <c:pt idx="605" formatCode="General">
                  <c:v>1.0995780589999999</c:v>
                </c:pt>
                <c:pt idx="606" formatCode="General">
                  <c:v>1.1136556399999999</c:v>
                </c:pt>
                <c:pt idx="607" formatCode="General">
                  <c:v>1.1197960920000001</c:v>
                </c:pt>
                <c:pt idx="608" formatCode="General">
                  <c:v>1.127768313</c:v>
                </c:pt>
                <c:pt idx="609" formatCode="General">
                  <c:v>1.1380789019999999</c:v>
                </c:pt>
                <c:pt idx="610" formatCode="General">
                  <c:v>1.1490094749999999</c:v>
                </c:pt>
                <c:pt idx="611" formatCode="General">
                  <c:v>1.155306299</c:v>
                </c:pt>
                <c:pt idx="612" formatCode="General">
                  <c:v>1.1688311689999999</c:v>
                </c:pt>
                <c:pt idx="613" formatCode="General">
                  <c:v>1.176521739</c:v>
                </c:pt>
                <c:pt idx="614" formatCode="General">
                  <c:v>1.1881533099999999</c:v>
                </c:pt>
                <c:pt idx="615" formatCode="General">
                  <c:v>1.191972077</c:v>
                </c:pt>
                <c:pt idx="616" formatCode="General">
                  <c:v>1.1945898779999999</c:v>
                </c:pt>
                <c:pt idx="617" formatCode="General">
                  <c:v>1.1993006989999999</c:v>
                </c:pt>
                <c:pt idx="618" formatCode="General">
                  <c:v>1.208406305</c:v>
                </c:pt>
                <c:pt idx="619" formatCode="General">
                  <c:v>1.229681979</c:v>
                </c:pt>
                <c:pt idx="620" formatCode="General">
                  <c:v>1.234720992</c:v>
                </c:pt>
                <c:pt idx="621" formatCode="General">
                  <c:v>1.2473214290000001</c:v>
                </c:pt>
                <c:pt idx="622" formatCode="General">
                  <c:v>1.2538116589999999</c:v>
                </c:pt>
                <c:pt idx="623" formatCode="General">
                  <c:v>1.263537906</c:v>
                </c:pt>
                <c:pt idx="624" formatCode="General">
                  <c:v>1.2687782809999999</c:v>
                </c:pt>
                <c:pt idx="625" formatCode="General">
                  <c:v>1.2841530050000001</c:v>
                </c:pt>
                <c:pt idx="626" formatCode="General">
                  <c:v>1.2919708029999999</c:v>
                </c:pt>
                <c:pt idx="627" formatCode="General">
                  <c:v>1.304587156</c:v>
                </c:pt>
                <c:pt idx="628" formatCode="General">
                  <c:v>1.312442396</c:v>
                </c:pt>
                <c:pt idx="629" formatCode="General">
                  <c:v>1.3212962960000001</c:v>
                </c:pt>
                <c:pt idx="630" formatCode="General">
                  <c:v>1.332404828</c:v>
                </c:pt>
                <c:pt idx="631" formatCode="General">
                  <c:v>1.344537815</c:v>
                </c:pt>
                <c:pt idx="632" formatCode="General">
                  <c:v>1.3514526710000001</c:v>
                </c:pt>
                <c:pt idx="633" formatCode="General">
                  <c:v>1.357746479</c:v>
                </c:pt>
                <c:pt idx="634" formatCode="General">
                  <c:v>1.3727530750000001</c:v>
                </c:pt>
                <c:pt idx="635" formatCode="General">
                  <c:v>1.3811787069999999</c:v>
                </c:pt>
                <c:pt idx="636" formatCode="General">
                  <c:v>1.3870352720000001</c:v>
                </c:pt>
                <c:pt idx="637" formatCode="General">
                  <c:v>1.4003849859999999</c:v>
                </c:pt>
                <c:pt idx="638" formatCode="General">
                  <c:v>1.4173151749999999</c:v>
                </c:pt>
                <c:pt idx="639" formatCode="General">
                  <c:v>1.433202358</c:v>
                </c:pt>
                <c:pt idx="640" formatCode="General">
                  <c:v>1.4573412699999999</c:v>
                </c:pt>
                <c:pt idx="641" formatCode="General">
                  <c:v>1.472</c:v>
                </c:pt>
                <c:pt idx="642" formatCode="General">
                  <c:v>1.483967936</c:v>
                </c:pt>
                <c:pt idx="643" formatCode="General">
                  <c:v>1.5055724420000001</c:v>
                </c:pt>
                <c:pt idx="644" formatCode="General">
                  <c:v>1.5219164119999999</c:v>
                </c:pt>
                <c:pt idx="645" formatCode="General">
                  <c:v>1.542268041</c:v>
                </c:pt>
                <c:pt idx="646" formatCode="General">
                  <c:v>1.560747664</c:v>
                </c:pt>
                <c:pt idx="647" formatCode="General">
                  <c:v>1.5726227800000001</c:v>
                </c:pt>
                <c:pt idx="648" formatCode="General">
                  <c:v>1.583857442</c:v>
                </c:pt>
                <c:pt idx="649" formatCode="General">
                  <c:v>1.595789474</c:v>
                </c:pt>
                <c:pt idx="650" formatCode="General">
                  <c:v>1.6044303799999999</c:v>
                </c:pt>
                <c:pt idx="651" formatCode="General">
                  <c:v>1.624733475</c:v>
                </c:pt>
                <c:pt idx="652" formatCode="General">
                  <c:v>1.639871383</c:v>
                </c:pt>
                <c:pt idx="653" formatCode="General">
                  <c:v>1.6565874730000001</c:v>
                </c:pt>
                <c:pt idx="654" formatCode="General">
                  <c:v>1.6659436009999999</c:v>
                </c:pt>
                <c:pt idx="655" formatCode="General">
                  <c:v>1.696703297</c:v>
                </c:pt>
                <c:pt idx="656" formatCode="General">
                  <c:v>1.713495575</c:v>
                </c:pt>
                <c:pt idx="657" formatCode="General">
                  <c:v>1.7263626249999999</c:v>
                </c:pt>
                <c:pt idx="658" formatCode="General">
                  <c:v>1.747203579</c:v>
                </c:pt>
                <c:pt idx="659" formatCode="General">
                  <c:v>1.775395034</c:v>
                </c:pt>
                <c:pt idx="660" formatCode="General">
                  <c:v>1.7988636360000001</c:v>
                </c:pt>
                <c:pt idx="661" formatCode="General">
                  <c:v>1.8247422680000001</c:v>
                </c:pt>
                <c:pt idx="662" formatCode="General">
                  <c:v>1.842347526</c:v>
                </c:pt>
                <c:pt idx="663" formatCode="General">
                  <c:v>1.868298368</c:v>
                </c:pt>
                <c:pt idx="664" formatCode="General">
                  <c:v>1.8899297420000001</c:v>
                </c:pt>
                <c:pt idx="665" formatCode="General">
                  <c:v>1.9171597629999999</c:v>
                </c:pt>
                <c:pt idx="666" formatCode="General">
                  <c:v>1.9439809299999999</c:v>
                </c:pt>
                <c:pt idx="667" formatCode="General">
                  <c:v>1.9663865549999999</c:v>
                </c:pt>
                <c:pt idx="668" formatCode="General">
                  <c:v>1.9855072460000001</c:v>
                </c:pt>
                <c:pt idx="669" formatCode="General">
                  <c:v>1.9963636360000001</c:v>
                </c:pt>
                <c:pt idx="670" formatCode="General">
                  <c:v>2.0109622410000001</c:v>
                </c:pt>
                <c:pt idx="671" formatCode="General">
                  <c:v>2.0282208590000002</c:v>
                </c:pt>
                <c:pt idx="672" formatCode="General">
                  <c:v>2.0505548710000001</c:v>
                </c:pt>
                <c:pt idx="673" formatCode="General">
                  <c:v>2.0643564360000002</c:v>
                </c:pt>
                <c:pt idx="674" formatCode="General">
                  <c:v>2.0807453420000002</c:v>
                </c:pt>
                <c:pt idx="675" formatCode="General">
                  <c:v>2.0883084580000002</c:v>
                </c:pt>
                <c:pt idx="676" formatCode="General">
                  <c:v>2.1163954939999998</c:v>
                </c:pt>
                <c:pt idx="677" formatCode="General">
                  <c:v>2.137279597</c:v>
                </c:pt>
                <c:pt idx="678" formatCode="General">
                  <c:v>2.1626429479999998</c:v>
                </c:pt>
                <c:pt idx="679" formatCode="General">
                  <c:v>2.1745222929999999</c:v>
                </c:pt>
                <c:pt idx="680" formatCode="General">
                  <c:v>2.195902689</c:v>
                </c:pt>
                <c:pt idx="681" formatCode="General">
                  <c:v>2.223514212</c:v>
                </c:pt>
                <c:pt idx="682" formatCode="General">
                  <c:v>2.2412451359999999</c:v>
                </c:pt>
                <c:pt idx="683" formatCode="General">
                  <c:v>2.281949934</c:v>
                </c:pt>
                <c:pt idx="684" formatCode="General">
                  <c:v>2.314741036</c:v>
                </c:pt>
                <c:pt idx="685" formatCode="General">
                  <c:v>2.3512786000000001</c:v>
                </c:pt>
                <c:pt idx="686" formatCode="General">
                  <c:v>2.3858695650000001</c:v>
                </c:pt>
                <c:pt idx="687" formatCode="General">
                  <c:v>2.4203296700000001</c:v>
                </c:pt>
                <c:pt idx="688" formatCode="General">
                  <c:v>2.4352617080000001</c:v>
                </c:pt>
                <c:pt idx="689" formatCode="General">
                  <c:v>2.4693593310000002</c:v>
                </c:pt>
                <c:pt idx="690" formatCode="General">
                  <c:v>2.4943820219999999</c:v>
                </c:pt>
                <c:pt idx="691" formatCode="General">
                  <c:v>2.5105782790000002</c:v>
                </c:pt>
                <c:pt idx="692" formatCode="General">
                  <c:v>2.5405405409999999</c:v>
                </c:pt>
                <c:pt idx="693" formatCode="General">
                  <c:v>2.5681492110000002</c:v>
                </c:pt>
                <c:pt idx="694" formatCode="General">
                  <c:v>2.5798561150000001</c:v>
                </c:pt>
                <c:pt idx="695" formatCode="General">
                  <c:v>2.6066763430000002</c:v>
                </c:pt>
                <c:pt idx="696" formatCode="General">
                  <c:v>2.627192982</c:v>
                </c:pt>
                <c:pt idx="697" formatCode="General">
                  <c:v>2.6775631500000001</c:v>
                </c:pt>
                <c:pt idx="698" formatCode="General">
                  <c:v>2.7010463379999998</c:v>
                </c:pt>
                <c:pt idx="699" formatCode="General">
                  <c:v>2.736048265</c:v>
                </c:pt>
                <c:pt idx="700" formatCode="General">
                  <c:v>2.7515151520000001</c:v>
                </c:pt>
                <c:pt idx="701" formatCode="General">
                  <c:v>2.7743902440000001</c:v>
                </c:pt>
                <c:pt idx="702" formatCode="General">
                  <c:v>2.793577982</c:v>
                </c:pt>
                <c:pt idx="703" formatCode="General">
                  <c:v>2.8197226500000001</c:v>
                </c:pt>
                <c:pt idx="704" formatCode="General">
                  <c:v>2.869158879</c:v>
                </c:pt>
                <c:pt idx="705" formatCode="General">
                  <c:v>2.9056603769999998</c:v>
                </c:pt>
                <c:pt idx="706" formatCode="General">
                  <c:v>2.9538950719999999</c:v>
                </c:pt>
                <c:pt idx="707" formatCode="General">
                  <c:v>3.0275974030000001</c:v>
                </c:pt>
                <c:pt idx="708" formatCode="General">
                  <c:v>3.0704918029999999</c:v>
                </c:pt>
                <c:pt idx="709" formatCode="General">
                  <c:v>3.1198003330000001</c:v>
                </c:pt>
                <c:pt idx="710" formatCode="General">
                  <c:v>3.17003367</c:v>
                </c:pt>
                <c:pt idx="711" formatCode="General">
                  <c:v>3.196277496</c:v>
                </c:pt>
                <c:pt idx="712" formatCode="General">
                  <c:v>3.2452830189999999</c:v>
                </c:pt>
                <c:pt idx="713" formatCode="General">
                  <c:v>3.2667814110000002</c:v>
                </c:pt>
                <c:pt idx="714" formatCode="General">
                  <c:v>3.2998266900000002</c:v>
                </c:pt>
                <c:pt idx="715" formatCode="General">
                  <c:v>3.3090277779999999</c:v>
                </c:pt>
                <c:pt idx="716" formatCode="General">
                  <c:v>3.3543859650000001</c:v>
                </c:pt>
                <c:pt idx="717" formatCode="General">
                  <c:v>3.375</c:v>
                </c:pt>
                <c:pt idx="718" formatCode="General">
                  <c:v>3.4428571429999999</c:v>
                </c:pt>
                <c:pt idx="719" formatCode="General">
                  <c:v>3.468581688</c:v>
                </c:pt>
                <c:pt idx="720" formatCode="General">
                  <c:v>3.504520796</c:v>
                </c:pt>
                <c:pt idx="721" formatCode="General">
                  <c:v>3.5163043479999998</c:v>
                </c:pt>
                <c:pt idx="722" formatCode="General">
                  <c:v>3.5363636359999999</c:v>
                </c:pt>
                <c:pt idx="723" formatCode="General">
                  <c:v>3.5529197080000001</c:v>
                </c:pt>
                <c:pt idx="724" formatCode="General">
                  <c:v>3.6014760149999998</c:v>
                </c:pt>
                <c:pt idx="725" formatCode="General">
                  <c:v>3.6548507460000002</c:v>
                </c:pt>
                <c:pt idx="726" formatCode="General">
                  <c:v>3.6728971960000001</c:v>
                </c:pt>
                <c:pt idx="727" formatCode="General">
                  <c:v>3.692883895</c:v>
                </c:pt>
                <c:pt idx="728" formatCode="General">
                  <c:v>3.7382297549999999</c:v>
                </c:pt>
                <c:pt idx="729" formatCode="General">
                  <c:v>3.7996183210000001</c:v>
                </c:pt>
                <c:pt idx="730" formatCode="General">
                  <c:v>3.8684719539999999</c:v>
                </c:pt>
                <c:pt idx="731" formatCode="General">
                  <c:v>3.9352941179999998</c:v>
                </c:pt>
                <c:pt idx="732" formatCode="General">
                  <c:v>4.0280561119999998</c:v>
                </c:pt>
                <c:pt idx="733" formatCode="General">
                  <c:v>4.0522088350000001</c:v>
                </c:pt>
                <c:pt idx="734" formatCode="General">
                  <c:v>4.0973630830000003</c:v>
                </c:pt>
                <c:pt idx="735" formatCode="General">
                  <c:v>4.19047619</c:v>
                </c:pt>
                <c:pt idx="736" formatCode="General">
                  <c:v>4.2364016739999997</c:v>
                </c:pt>
                <c:pt idx="737" formatCode="General">
                  <c:v>4.2848101270000001</c:v>
                </c:pt>
                <c:pt idx="738" formatCode="General">
                  <c:v>4.325531915</c:v>
                </c:pt>
                <c:pt idx="739" formatCode="General">
                  <c:v>4.351812367</c:v>
                </c:pt>
                <c:pt idx="740" formatCode="General">
                  <c:v>4.3768736620000004</c:v>
                </c:pt>
                <c:pt idx="741" formatCode="General">
                  <c:v>4.4814004379999997</c:v>
                </c:pt>
                <c:pt idx="742" formatCode="General">
                  <c:v>4.5331858409999999</c:v>
                </c:pt>
                <c:pt idx="743" formatCode="General">
                  <c:v>4.578125</c:v>
                </c:pt>
                <c:pt idx="744" formatCode="General">
                  <c:v>4.5928411630000001</c:v>
                </c:pt>
                <c:pt idx="745" formatCode="General">
                  <c:v>4.6478555300000002</c:v>
                </c:pt>
                <c:pt idx="746" formatCode="General">
                  <c:v>4.6931818180000002</c:v>
                </c:pt>
                <c:pt idx="747" formatCode="General">
                  <c:v>4.782407407</c:v>
                </c:pt>
                <c:pt idx="748" formatCode="General">
                  <c:v>4.7958236660000004</c:v>
                </c:pt>
                <c:pt idx="749" formatCode="General">
                  <c:v>4.8936170209999998</c:v>
                </c:pt>
                <c:pt idx="750" formatCode="General">
                  <c:v>4.9452380949999997</c:v>
                </c:pt>
                <c:pt idx="751" formatCode="General">
                  <c:v>5.009615385</c:v>
                </c:pt>
                <c:pt idx="752" formatCode="General">
                  <c:v>5.062953995</c:v>
                </c:pt>
                <c:pt idx="753" formatCode="General">
                  <c:v>5.1901234570000003</c:v>
                </c:pt>
                <c:pt idx="754" formatCode="General">
                  <c:v>5.2443890270000004</c:v>
                </c:pt>
                <c:pt idx="755" formatCode="General">
                  <c:v>5.28320802</c:v>
                </c:pt>
                <c:pt idx="756" formatCode="General">
                  <c:v>5.3082706770000003</c:v>
                </c:pt>
                <c:pt idx="757" formatCode="General">
                  <c:v>5.4020356229999997</c:v>
                </c:pt>
                <c:pt idx="758" formatCode="General">
                  <c:v>5.4819587629999997</c:v>
                </c:pt>
                <c:pt idx="759" formatCode="General">
                  <c:v>5.6078947369999996</c:v>
                </c:pt>
                <c:pt idx="760" formatCode="General">
                  <c:v>5.700534759</c:v>
                </c:pt>
                <c:pt idx="761" formatCode="General">
                  <c:v>5.7675675679999996</c:v>
                </c:pt>
                <c:pt idx="762" formatCode="General">
                  <c:v>5.8419618529999999</c:v>
                </c:pt>
                <c:pt idx="763" formatCode="General">
                  <c:v>6.0365168540000003</c:v>
                </c:pt>
                <c:pt idx="764" formatCode="General">
                  <c:v>6.1164772730000001</c:v>
                </c:pt>
                <c:pt idx="765" formatCode="General">
                  <c:v>6.1896551720000001</c:v>
                </c:pt>
                <c:pt idx="766" formatCode="General">
                  <c:v>6.2550724640000004</c:v>
                </c:pt>
                <c:pt idx="767" formatCode="General">
                  <c:v>6.2819767439999996</c:v>
                </c:pt>
                <c:pt idx="768" formatCode="General">
                  <c:v>6.398230088</c:v>
                </c:pt>
                <c:pt idx="769" formatCode="General">
                  <c:v>6.4776119400000001</c:v>
                </c:pt>
                <c:pt idx="770" formatCode="General">
                  <c:v>6.6</c:v>
                </c:pt>
                <c:pt idx="771" formatCode="General">
                  <c:v>6.6697247710000003</c:v>
                </c:pt>
                <c:pt idx="772" formatCode="General">
                  <c:v>6.7024539880000003</c:v>
                </c:pt>
                <c:pt idx="773" formatCode="General">
                  <c:v>6.8375000000000004</c:v>
                </c:pt>
                <c:pt idx="774" formatCode="General">
                  <c:v>6.9274447950000004</c:v>
                </c:pt>
                <c:pt idx="775" formatCode="General">
                  <c:v>7.0287539939999997</c:v>
                </c:pt>
                <c:pt idx="776" formatCode="General">
                  <c:v>7.2196721310000003</c:v>
                </c:pt>
                <c:pt idx="777" formatCode="General">
                  <c:v>7.3156146179999997</c:v>
                </c:pt>
                <c:pt idx="778" formatCode="General">
                  <c:v>7.384615385</c:v>
                </c:pt>
                <c:pt idx="779" formatCode="General">
                  <c:v>7.4261744969999999</c:v>
                </c:pt>
                <c:pt idx="780" formatCode="General">
                  <c:v>7.453020134</c:v>
                </c:pt>
                <c:pt idx="781" formatCode="General">
                  <c:v>7.6006825940000002</c:v>
                </c:pt>
                <c:pt idx="782" formatCode="General">
                  <c:v>7.6931034479999996</c:v>
                </c:pt>
                <c:pt idx="783" formatCode="General">
                  <c:v>7.7569444440000002</c:v>
                </c:pt>
                <c:pt idx="784" formatCode="General">
                  <c:v>7.8771929820000004</c:v>
                </c:pt>
                <c:pt idx="785" formatCode="General">
                  <c:v>7.9751773049999999</c:v>
                </c:pt>
                <c:pt idx="786" formatCode="General">
                  <c:v>8.1043165469999998</c:v>
                </c:pt>
                <c:pt idx="787" formatCode="General">
                  <c:v>8.1151079139999993</c:v>
                </c:pt>
                <c:pt idx="788" formatCode="General">
                  <c:v>8.2372262769999995</c:v>
                </c:pt>
                <c:pt idx="789" formatCode="General">
                  <c:v>8.3161764710000003</c:v>
                </c:pt>
                <c:pt idx="790" formatCode="General">
                  <c:v>8.4237918220000001</c:v>
                </c:pt>
                <c:pt idx="791" formatCode="General">
                  <c:v>8.5698113209999995</c:v>
                </c:pt>
                <c:pt idx="792" formatCode="General">
                  <c:v>8.6136363639999995</c:v>
                </c:pt>
                <c:pt idx="793" formatCode="General">
                  <c:v>8.6501901140000008</c:v>
                </c:pt>
                <c:pt idx="794" formatCode="General">
                  <c:v>8.91015625</c:v>
                </c:pt>
                <c:pt idx="795" formatCode="General">
                  <c:v>8.9921259839999994</c:v>
                </c:pt>
                <c:pt idx="796" formatCode="General">
                  <c:v>9.1519999999999992</c:v>
                </c:pt>
                <c:pt idx="797" formatCode="General">
                  <c:v>9.2955465589999999</c:v>
                </c:pt>
                <c:pt idx="798" formatCode="General">
                  <c:v>9.5041322309999998</c:v>
                </c:pt>
                <c:pt idx="799" formatCode="General">
                  <c:v>9.8376068379999992</c:v>
                </c:pt>
                <c:pt idx="800" formatCode="General">
                  <c:v>9.9696969699999993</c:v>
                </c:pt>
                <c:pt idx="801" formatCode="General">
                  <c:v>9.9696969699999993</c:v>
                </c:pt>
                <c:pt idx="802" formatCode="General">
                  <c:v>10.212389379999999</c:v>
                </c:pt>
                <c:pt idx="803" formatCode="General">
                  <c:v>10.74883721</c:v>
                </c:pt>
                <c:pt idx="804" formatCode="General">
                  <c:v>10.91037736</c:v>
                </c:pt>
                <c:pt idx="805" formatCode="General">
                  <c:v>11.02857143</c:v>
                </c:pt>
                <c:pt idx="806" formatCode="General">
                  <c:v>11.14903846</c:v>
                </c:pt>
                <c:pt idx="807" formatCode="General">
                  <c:v>11.27669903</c:v>
                </c:pt>
                <c:pt idx="808" formatCode="General">
                  <c:v>11.3872549</c:v>
                </c:pt>
                <c:pt idx="809" formatCode="General">
                  <c:v>11.51980198</c:v>
                </c:pt>
                <c:pt idx="810" formatCode="General">
                  <c:v>11.82233503</c:v>
                </c:pt>
                <c:pt idx="811" formatCode="General">
                  <c:v>11.897959180000001</c:v>
                </c:pt>
                <c:pt idx="812" formatCode="General">
                  <c:v>11.91836735</c:v>
                </c:pt>
                <c:pt idx="813" formatCode="General">
                  <c:v>12.36507937</c:v>
                </c:pt>
                <c:pt idx="814" formatCode="General">
                  <c:v>12.63783784</c:v>
                </c:pt>
                <c:pt idx="815" formatCode="General">
                  <c:v>13.24858757</c:v>
                </c:pt>
                <c:pt idx="816" formatCode="General">
                  <c:v>13.48850575</c:v>
                </c:pt>
                <c:pt idx="817" formatCode="General">
                  <c:v>13.9112426</c:v>
                </c:pt>
                <c:pt idx="818" formatCode="General">
                  <c:v>14.095808379999999</c:v>
                </c:pt>
                <c:pt idx="819" formatCode="General">
                  <c:v>14.1257485</c:v>
                </c:pt>
                <c:pt idx="820" formatCode="General">
                  <c:v>14.173652690000001</c:v>
                </c:pt>
                <c:pt idx="821" formatCode="General">
                  <c:v>14.539877300000001</c:v>
                </c:pt>
                <c:pt idx="822" formatCode="General">
                  <c:v>14.72049689</c:v>
                </c:pt>
                <c:pt idx="823" formatCode="General">
                  <c:v>15.12738854</c:v>
                </c:pt>
                <c:pt idx="824" formatCode="General">
                  <c:v>15.393548389999999</c:v>
                </c:pt>
                <c:pt idx="825" formatCode="General">
                  <c:v>15.51298701</c:v>
                </c:pt>
                <c:pt idx="826" formatCode="General">
                  <c:v>15.627450980000001</c:v>
                </c:pt>
                <c:pt idx="827" formatCode="General">
                  <c:v>15.74342105</c:v>
                </c:pt>
                <c:pt idx="828" formatCode="General">
                  <c:v>15.86092715</c:v>
                </c:pt>
                <c:pt idx="829" formatCode="General">
                  <c:v>16.08724832</c:v>
                </c:pt>
                <c:pt idx="830" formatCode="General">
                  <c:v>16.209459460000001</c:v>
                </c:pt>
                <c:pt idx="831" formatCode="General">
                  <c:v>16.465753419999999</c:v>
                </c:pt>
                <c:pt idx="832" formatCode="General">
                  <c:v>16.472602739999999</c:v>
                </c:pt>
                <c:pt idx="833" formatCode="General">
                  <c:v>16.586206900000001</c:v>
                </c:pt>
                <c:pt idx="834" formatCode="General">
                  <c:v>16.867132869999999</c:v>
                </c:pt>
                <c:pt idx="835" formatCode="General">
                  <c:v>17.257142859999998</c:v>
                </c:pt>
                <c:pt idx="836" formatCode="General">
                  <c:v>17.438848920000002</c:v>
                </c:pt>
                <c:pt idx="837" formatCode="General">
                  <c:v>17.586956520000001</c:v>
                </c:pt>
                <c:pt idx="838" formatCode="General">
                  <c:v>17.623188410000001</c:v>
                </c:pt>
                <c:pt idx="839" formatCode="General">
                  <c:v>17.766423360000001</c:v>
                </c:pt>
                <c:pt idx="840" formatCode="General">
                  <c:v>17.766423360000001</c:v>
                </c:pt>
                <c:pt idx="841" formatCode="General">
                  <c:v>18.029629629999999</c:v>
                </c:pt>
                <c:pt idx="842" formatCode="General">
                  <c:v>18.059259260000001</c:v>
                </c:pt>
                <c:pt idx="843" formatCode="General">
                  <c:v>18.34586466</c:v>
                </c:pt>
                <c:pt idx="844" formatCode="General">
                  <c:v>18.51515152</c:v>
                </c:pt>
                <c:pt idx="845" formatCode="General">
                  <c:v>18.530303029999999</c:v>
                </c:pt>
                <c:pt idx="846" formatCode="General">
                  <c:v>18.823076919999998</c:v>
                </c:pt>
                <c:pt idx="847" formatCode="General">
                  <c:v>18.976744190000002</c:v>
                </c:pt>
                <c:pt idx="848" formatCode="General">
                  <c:v>18.984496119999999</c:v>
                </c:pt>
                <c:pt idx="849" formatCode="General">
                  <c:v>19.140625</c:v>
                </c:pt>
                <c:pt idx="850" formatCode="General">
                  <c:v>19.460317459999999</c:v>
                </c:pt>
                <c:pt idx="851" formatCode="General">
                  <c:v>19.468253969999999</c:v>
                </c:pt>
                <c:pt idx="852" formatCode="General">
                  <c:v>19.484126979999999</c:v>
                </c:pt>
                <c:pt idx="853" formatCode="General">
                  <c:v>19.484126979999999</c:v>
                </c:pt>
                <c:pt idx="854" formatCode="General">
                  <c:v>19.49206349</c:v>
                </c:pt>
                <c:pt idx="855" formatCode="General">
                  <c:v>19.664000000000001</c:v>
                </c:pt>
                <c:pt idx="856" formatCode="General">
                  <c:v>19.687999999999999</c:v>
                </c:pt>
                <c:pt idx="857" formatCode="General">
                  <c:v>19.854838709999999</c:v>
                </c:pt>
                <c:pt idx="858" formatCode="General">
                  <c:v>20.524999999999999</c:v>
                </c:pt>
                <c:pt idx="859" formatCode="General">
                  <c:v>20.69747899</c:v>
                </c:pt>
                <c:pt idx="860" formatCode="General">
                  <c:v>20.70588235</c:v>
                </c:pt>
                <c:pt idx="861" formatCode="General">
                  <c:v>21.059829059999998</c:v>
                </c:pt>
                <c:pt idx="862" formatCode="General">
                  <c:v>21.443478259999999</c:v>
                </c:pt>
                <c:pt idx="863" formatCode="General">
                  <c:v>21.631578950000002</c:v>
                </c:pt>
                <c:pt idx="864" formatCode="General">
                  <c:v>21.84070796</c:v>
                </c:pt>
                <c:pt idx="865" formatCode="General">
                  <c:v>22.243243240000002</c:v>
                </c:pt>
                <c:pt idx="866" formatCode="General">
                  <c:v>22.243243240000002</c:v>
                </c:pt>
                <c:pt idx="867" formatCode="General">
                  <c:v>22.463636359999999</c:v>
                </c:pt>
                <c:pt idx="868" formatCode="General">
                  <c:v>23.102803739999999</c:v>
                </c:pt>
                <c:pt idx="869" formatCode="General">
                  <c:v>23.102803739999999</c:v>
                </c:pt>
                <c:pt idx="870" formatCode="General">
                  <c:v>23.330188679999999</c:v>
                </c:pt>
                <c:pt idx="871" formatCode="General">
                  <c:v>23.349056600000001</c:v>
                </c:pt>
                <c:pt idx="872" formatCode="General">
                  <c:v>23.349056600000001</c:v>
                </c:pt>
                <c:pt idx="873" formatCode="General">
                  <c:v>23.349056600000001</c:v>
                </c:pt>
                <c:pt idx="874" formatCode="General">
                  <c:v>23.571428569999998</c:v>
                </c:pt>
                <c:pt idx="875" formatCode="General">
                  <c:v>23.79807692</c:v>
                </c:pt>
                <c:pt idx="876" formatCode="General">
                  <c:v>23.80769231</c:v>
                </c:pt>
                <c:pt idx="877" formatCode="General">
                  <c:v>24.514851490000002</c:v>
                </c:pt>
                <c:pt idx="878" formatCode="General">
                  <c:v>24.77</c:v>
                </c:pt>
                <c:pt idx="879" formatCode="General">
                  <c:v>25.84375</c:v>
                </c:pt>
                <c:pt idx="880" formatCode="General">
                  <c:v>25.854166670000001</c:v>
                </c:pt>
                <c:pt idx="881" formatCode="General">
                  <c:v>25.854166670000001</c:v>
                </c:pt>
                <c:pt idx="882" formatCode="General">
                  <c:v>26.42553191</c:v>
                </c:pt>
                <c:pt idx="883" formatCode="General">
                  <c:v>27.622222220000001</c:v>
                </c:pt>
                <c:pt idx="884" formatCode="General">
                  <c:v>27.633333329999999</c:v>
                </c:pt>
                <c:pt idx="885" formatCode="General">
                  <c:v>27.644444440000001</c:v>
                </c:pt>
                <c:pt idx="886" formatCode="General">
                  <c:v>27.666666670000001</c:v>
                </c:pt>
                <c:pt idx="887" formatCode="General">
                  <c:v>27.97752809</c:v>
                </c:pt>
                <c:pt idx="888" formatCode="General">
                  <c:v>27.98876404</c:v>
                </c:pt>
                <c:pt idx="889" formatCode="General">
                  <c:v>29</c:v>
                </c:pt>
                <c:pt idx="890" formatCode="General">
                  <c:v>29.690476189999998</c:v>
                </c:pt>
                <c:pt idx="891" formatCode="General">
                  <c:v>29.702380949999998</c:v>
                </c:pt>
                <c:pt idx="892" formatCode="General">
                  <c:v>30.060240960000002</c:v>
                </c:pt>
                <c:pt idx="893" formatCode="General">
                  <c:v>30.802469139999999</c:v>
                </c:pt>
                <c:pt idx="894" formatCode="General">
                  <c:v>31.582278479999999</c:v>
                </c:pt>
                <c:pt idx="895" formatCode="General">
                  <c:v>32</c:v>
                </c:pt>
                <c:pt idx="896" formatCode="General">
                  <c:v>32.012820509999997</c:v>
                </c:pt>
                <c:pt idx="897" formatCode="General">
                  <c:v>32.428571429999998</c:v>
                </c:pt>
                <c:pt idx="898" formatCode="General">
                  <c:v>32.89473684</c:v>
                </c:pt>
                <c:pt idx="899" formatCode="General">
                  <c:v>32.907894740000003</c:v>
                </c:pt>
                <c:pt idx="900" formatCode="General">
                  <c:v>32.96052632</c:v>
                </c:pt>
                <c:pt idx="901" formatCode="General">
                  <c:v>32.96052632</c:v>
                </c:pt>
                <c:pt idx="902" formatCode="General">
                  <c:v>33.4</c:v>
                </c:pt>
                <c:pt idx="903" formatCode="General">
                  <c:v>34.342465750000002</c:v>
                </c:pt>
                <c:pt idx="904" formatCode="General">
                  <c:v>35.36619718</c:v>
                </c:pt>
                <c:pt idx="905" formatCode="General">
                  <c:v>35.871428569999999</c:v>
                </c:pt>
                <c:pt idx="906" formatCode="General">
                  <c:v>35.871428569999999</c:v>
                </c:pt>
                <c:pt idx="907" formatCode="General">
                  <c:v>36.926470590000001</c:v>
                </c:pt>
                <c:pt idx="908" formatCode="General">
                  <c:v>36.941176470000002</c:v>
                </c:pt>
                <c:pt idx="909" formatCode="General">
                  <c:v>38.060606059999998</c:v>
                </c:pt>
                <c:pt idx="910" formatCode="General">
                  <c:v>38.69230769</c:v>
                </c:pt>
                <c:pt idx="911" formatCode="General">
                  <c:v>39.328125</c:v>
                </c:pt>
                <c:pt idx="912" formatCode="General">
                  <c:v>40.596774189999998</c:v>
                </c:pt>
                <c:pt idx="913" formatCode="General">
                  <c:v>41.278688520000003</c:v>
                </c:pt>
                <c:pt idx="914" formatCode="General">
                  <c:v>41.31147541</c:v>
                </c:pt>
                <c:pt idx="915" formatCode="General">
                  <c:v>42.033333329999998</c:v>
                </c:pt>
                <c:pt idx="916" formatCode="General">
                  <c:v>42.05</c:v>
                </c:pt>
                <c:pt idx="917" formatCode="General">
                  <c:v>42.05</c:v>
                </c:pt>
                <c:pt idx="918" formatCode="General">
                  <c:v>42.066666669999996</c:v>
                </c:pt>
                <c:pt idx="919" formatCode="General">
                  <c:v>42.083333330000002</c:v>
                </c:pt>
                <c:pt idx="920" formatCode="General">
                  <c:v>42.083333330000002</c:v>
                </c:pt>
                <c:pt idx="921" formatCode="General">
                  <c:v>42.083333330000002</c:v>
                </c:pt>
                <c:pt idx="922" formatCode="General">
                  <c:v>42.083333330000002</c:v>
                </c:pt>
                <c:pt idx="923" formatCode="General">
                  <c:v>42.813559320000003</c:v>
                </c:pt>
                <c:pt idx="924" formatCode="General">
                  <c:v>43.586206900000001</c:v>
                </c:pt>
                <c:pt idx="925" formatCode="General">
                  <c:v>45.178571429999998</c:v>
                </c:pt>
                <c:pt idx="926" formatCode="General">
                  <c:v>45.196428570000002</c:v>
                </c:pt>
                <c:pt idx="927" formatCode="General">
                  <c:v>46.018181820000002</c:v>
                </c:pt>
                <c:pt idx="928" formatCode="General">
                  <c:v>46.054545449999999</c:v>
                </c:pt>
                <c:pt idx="929" formatCode="General">
                  <c:v>47.792452830000002</c:v>
                </c:pt>
                <c:pt idx="930" formatCode="General">
                  <c:v>47.830188679999999</c:v>
                </c:pt>
                <c:pt idx="931" formatCode="General">
                  <c:v>47.849056599999997</c:v>
                </c:pt>
                <c:pt idx="932" formatCode="General">
                  <c:v>47.867924530000003</c:v>
                </c:pt>
                <c:pt idx="933" formatCode="General">
                  <c:v>50.78</c:v>
                </c:pt>
                <c:pt idx="934" formatCode="General">
                  <c:v>50.8</c:v>
                </c:pt>
                <c:pt idx="935" formatCode="General">
                  <c:v>51.83673469</c:v>
                </c:pt>
                <c:pt idx="936" formatCode="General">
                  <c:v>51.857142860000003</c:v>
                </c:pt>
                <c:pt idx="937" formatCode="General">
                  <c:v>52.9375</c:v>
                </c:pt>
                <c:pt idx="938" formatCode="General">
                  <c:v>52.9375</c:v>
                </c:pt>
                <c:pt idx="939" formatCode="General">
                  <c:v>52.9375</c:v>
                </c:pt>
                <c:pt idx="940" formatCode="General">
                  <c:v>54.06382979</c:v>
                </c:pt>
                <c:pt idx="941" formatCode="General">
                  <c:v>54.06382979</c:v>
                </c:pt>
                <c:pt idx="942" formatCode="General">
                  <c:v>55.239130430000003</c:v>
                </c:pt>
                <c:pt idx="943" formatCode="General">
                  <c:v>55.239130430000003</c:v>
                </c:pt>
                <c:pt idx="944" formatCode="General">
                  <c:v>55.260869569999997</c:v>
                </c:pt>
                <c:pt idx="945" formatCode="General">
                  <c:v>56.511111110000002</c:v>
                </c:pt>
                <c:pt idx="946" formatCode="General">
                  <c:v>56.555555560000002</c:v>
                </c:pt>
                <c:pt idx="947" formatCode="General">
                  <c:v>57.840909089999997</c:v>
                </c:pt>
                <c:pt idx="948" formatCode="General">
                  <c:v>57.863636360000001</c:v>
                </c:pt>
                <c:pt idx="949" formatCode="General">
                  <c:v>59.20930233</c:v>
                </c:pt>
                <c:pt idx="950" formatCode="General">
                  <c:v>59.255813949999997</c:v>
                </c:pt>
                <c:pt idx="951" formatCode="General">
                  <c:v>62.146341460000002</c:v>
                </c:pt>
                <c:pt idx="952" formatCode="General">
                  <c:v>62.146341460000002</c:v>
                </c:pt>
                <c:pt idx="953" formatCode="General">
                  <c:v>62.146341460000002</c:v>
                </c:pt>
                <c:pt idx="954" formatCode="General">
                  <c:v>62.219512199999997</c:v>
                </c:pt>
                <c:pt idx="955" formatCode="General">
                  <c:v>63.774999999999999</c:v>
                </c:pt>
                <c:pt idx="956" formatCode="General">
                  <c:v>63.8</c:v>
                </c:pt>
                <c:pt idx="957" formatCode="General">
                  <c:v>63.8</c:v>
                </c:pt>
                <c:pt idx="958" formatCode="General">
                  <c:v>63.825000000000003</c:v>
                </c:pt>
                <c:pt idx="959" formatCode="General">
                  <c:v>65.46153846</c:v>
                </c:pt>
                <c:pt idx="960" formatCode="General">
                  <c:v>65.46153846</c:v>
                </c:pt>
                <c:pt idx="961" formatCode="General">
                  <c:v>65.487179490000003</c:v>
                </c:pt>
                <c:pt idx="962" formatCode="General">
                  <c:v>67.21052632</c:v>
                </c:pt>
                <c:pt idx="963" formatCode="General">
                  <c:v>70.972222220000006</c:v>
                </c:pt>
                <c:pt idx="964" formatCode="General">
                  <c:v>70.972222220000006</c:v>
                </c:pt>
                <c:pt idx="965" formatCode="General">
                  <c:v>70.972222220000006</c:v>
                </c:pt>
                <c:pt idx="966" formatCode="General">
                  <c:v>71</c:v>
                </c:pt>
                <c:pt idx="967" formatCode="General">
                  <c:v>71</c:v>
                </c:pt>
                <c:pt idx="968" formatCode="General">
                  <c:v>71.027777779999994</c:v>
                </c:pt>
                <c:pt idx="969" formatCode="General">
                  <c:v>71.027777779999994</c:v>
                </c:pt>
                <c:pt idx="970" formatCode="General">
                  <c:v>71.055555560000002</c:v>
                </c:pt>
                <c:pt idx="971" formatCode="General">
                  <c:v>73.085714289999999</c:v>
                </c:pt>
                <c:pt idx="972" formatCode="General">
                  <c:v>75.294117650000004</c:v>
                </c:pt>
                <c:pt idx="973" formatCode="General">
                  <c:v>80</c:v>
                </c:pt>
                <c:pt idx="974" formatCode="General">
                  <c:v>80</c:v>
                </c:pt>
                <c:pt idx="975" formatCode="General">
                  <c:v>80</c:v>
                </c:pt>
                <c:pt idx="976" formatCode="General">
                  <c:v>82.612903230000001</c:v>
                </c:pt>
                <c:pt idx="977" formatCode="General">
                  <c:v>91.464285709999999</c:v>
                </c:pt>
                <c:pt idx="978" formatCode="General">
                  <c:v>91.464285709999999</c:v>
                </c:pt>
                <c:pt idx="979" formatCode="General">
                  <c:v>94.851851850000003</c:v>
                </c:pt>
                <c:pt idx="980" formatCode="General">
                  <c:v>94.888888890000004</c:v>
                </c:pt>
                <c:pt idx="981" formatCode="General">
                  <c:v>94.888888890000004</c:v>
                </c:pt>
                <c:pt idx="982" formatCode="General">
                  <c:v>94.888888890000004</c:v>
                </c:pt>
                <c:pt idx="983" formatCode="General">
                  <c:v>94.925925930000005</c:v>
                </c:pt>
                <c:pt idx="984" formatCode="General">
                  <c:v>98.653846150000007</c:v>
                </c:pt>
                <c:pt idx="985" formatCode="General">
                  <c:v>98.653846150000007</c:v>
                </c:pt>
                <c:pt idx="986" formatCode="General">
                  <c:v>98.653846150000007</c:v>
                </c:pt>
                <c:pt idx="987" formatCode="General">
                  <c:v>98.653846150000007</c:v>
                </c:pt>
                <c:pt idx="988" formatCode="General">
                  <c:v>102.6</c:v>
                </c:pt>
                <c:pt idx="989" formatCode="General">
                  <c:v>102.6</c:v>
                </c:pt>
                <c:pt idx="990" formatCode="General">
                  <c:v>106.875</c:v>
                </c:pt>
                <c:pt idx="991" formatCode="General">
                  <c:v>106.875</c:v>
                </c:pt>
                <c:pt idx="992" formatCode="General">
                  <c:v>106.91666669999999</c:v>
                </c:pt>
                <c:pt idx="993" formatCode="General">
                  <c:v>111.6086957</c:v>
                </c:pt>
                <c:pt idx="994" formatCode="General">
                  <c:v>111.6956522</c:v>
                </c:pt>
                <c:pt idx="995" formatCode="General">
                  <c:v>116.7727273</c:v>
                </c:pt>
                <c:pt idx="996" formatCode="General">
                  <c:v>122.33333330000001</c:v>
                </c:pt>
                <c:pt idx="997" formatCode="General">
                  <c:v>122.3809524</c:v>
                </c:pt>
                <c:pt idx="998" formatCode="General">
                  <c:v>122.5238095</c:v>
                </c:pt>
                <c:pt idx="999" formatCode="General">
                  <c:v>122.5238095</c:v>
                </c:pt>
                <c:pt idx="1000" formatCode="General">
                  <c:v>122.5714286</c:v>
                </c:pt>
                <c:pt idx="1001" formatCode="General">
                  <c:v>128.69999999999999</c:v>
                </c:pt>
                <c:pt idx="1002" formatCode="General">
                  <c:v>128.69999999999999</c:v>
                </c:pt>
                <c:pt idx="1003" formatCode="General">
                  <c:v>128.69999999999999</c:v>
                </c:pt>
                <c:pt idx="1004" formatCode="General">
                  <c:v>128.69999999999999</c:v>
                </c:pt>
                <c:pt idx="1005" formatCode="General">
                  <c:v>128.75</c:v>
                </c:pt>
                <c:pt idx="1006" formatCode="General">
                  <c:v>128.75</c:v>
                </c:pt>
                <c:pt idx="1007" formatCode="General">
                  <c:v>128.75</c:v>
                </c:pt>
                <c:pt idx="1008" formatCode="General">
                  <c:v>128.75</c:v>
                </c:pt>
                <c:pt idx="1009" formatCode="General">
                  <c:v>135.5789474</c:v>
                </c:pt>
                <c:pt idx="1010" formatCode="General">
                  <c:v>135.5789474</c:v>
                </c:pt>
                <c:pt idx="1011" formatCode="General">
                  <c:v>135.63157889999999</c:v>
                </c:pt>
                <c:pt idx="1012" formatCode="General">
                  <c:v>135.63157889999999</c:v>
                </c:pt>
                <c:pt idx="1013" formatCode="General">
                  <c:v>135.63157889999999</c:v>
                </c:pt>
                <c:pt idx="1014" formatCode="General">
                  <c:v>135.68421050000001</c:v>
                </c:pt>
                <c:pt idx="1015" formatCode="General">
                  <c:v>143.2222222</c:v>
                </c:pt>
                <c:pt idx="1016" formatCode="General">
                  <c:v>143.2777778</c:v>
                </c:pt>
                <c:pt idx="1017" formatCode="General">
                  <c:v>143.33333329999999</c:v>
                </c:pt>
                <c:pt idx="1018" formatCode="General">
                  <c:v>143.33333329999999</c:v>
                </c:pt>
                <c:pt idx="1019" formatCode="General">
                  <c:v>143.33333329999999</c:v>
                </c:pt>
                <c:pt idx="1020" formatCode="General">
                  <c:v>143.33333329999999</c:v>
                </c:pt>
                <c:pt idx="1021" formatCode="General">
                  <c:v>143.33333329999999</c:v>
                </c:pt>
                <c:pt idx="1022" formatCode="General">
                  <c:v>151.82352940000001</c:v>
                </c:pt>
                <c:pt idx="1023" formatCode="General">
                  <c:v>151.82352940000001</c:v>
                </c:pt>
                <c:pt idx="1024" formatCode="General">
                  <c:v>161.3125</c:v>
                </c:pt>
                <c:pt idx="1025" formatCode="General">
                  <c:v>161.3125</c:v>
                </c:pt>
                <c:pt idx="1026" formatCode="General">
                  <c:v>161.3125</c:v>
                </c:pt>
                <c:pt idx="1027" formatCode="General">
                  <c:v>161.3125</c:v>
                </c:pt>
                <c:pt idx="1028" formatCode="General">
                  <c:v>161.3125</c:v>
                </c:pt>
                <c:pt idx="1029" formatCode="General">
                  <c:v>161.3125</c:v>
                </c:pt>
                <c:pt idx="1030" formatCode="General">
                  <c:v>161.375</c:v>
                </c:pt>
                <c:pt idx="1031" formatCode="General">
                  <c:v>172.1333333</c:v>
                </c:pt>
                <c:pt idx="1032" formatCode="General">
                  <c:v>172.1333333</c:v>
                </c:pt>
                <c:pt idx="1033" formatCode="General">
                  <c:v>172.1333333</c:v>
                </c:pt>
                <c:pt idx="1034" formatCode="General">
                  <c:v>172.1333333</c:v>
                </c:pt>
                <c:pt idx="1035" formatCode="General">
                  <c:v>172.1333333</c:v>
                </c:pt>
                <c:pt idx="1036" formatCode="General">
                  <c:v>172.2</c:v>
                </c:pt>
                <c:pt idx="1037" formatCode="General">
                  <c:v>172.2</c:v>
                </c:pt>
                <c:pt idx="1038" formatCode="General">
                  <c:v>172.2</c:v>
                </c:pt>
                <c:pt idx="1039" formatCode="General">
                  <c:v>172.2</c:v>
                </c:pt>
                <c:pt idx="1040" formatCode="General">
                  <c:v>172.2</c:v>
                </c:pt>
                <c:pt idx="1041" formatCode="General">
                  <c:v>172.2</c:v>
                </c:pt>
                <c:pt idx="1042" formatCode="General">
                  <c:v>172.2</c:v>
                </c:pt>
                <c:pt idx="1043" formatCode="General">
                  <c:v>172.2666667</c:v>
                </c:pt>
                <c:pt idx="1044" formatCode="General">
                  <c:v>172.2666667</c:v>
                </c:pt>
                <c:pt idx="1045" formatCode="General">
                  <c:v>172.33333329999999</c:v>
                </c:pt>
                <c:pt idx="1046" formatCode="General">
                  <c:v>172.33333329999999</c:v>
                </c:pt>
                <c:pt idx="1047" formatCode="General">
                  <c:v>172.33333329999999</c:v>
                </c:pt>
                <c:pt idx="1048" formatCode="General">
                  <c:v>172.33333329999999</c:v>
                </c:pt>
                <c:pt idx="1049" formatCode="General">
                  <c:v>172.33333329999999</c:v>
                </c:pt>
                <c:pt idx="1050" formatCode="General">
                  <c:v>172.33333329999999</c:v>
                </c:pt>
                <c:pt idx="1051" formatCode="General">
                  <c:v>172.33333329999999</c:v>
                </c:pt>
                <c:pt idx="1052" formatCode="General">
                  <c:v>172.4</c:v>
                </c:pt>
                <c:pt idx="1053" formatCode="General">
                  <c:v>172.4</c:v>
                </c:pt>
                <c:pt idx="1054" formatCode="General">
                  <c:v>172.4</c:v>
                </c:pt>
                <c:pt idx="1055" formatCode="General">
                  <c:v>172.4</c:v>
                </c:pt>
                <c:pt idx="1056" formatCode="General">
                  <c:v>172.4</c:v>
                </c:pt>
                <c:pt idx="1057" formatCode="General">
                  <c:v>172.4</c:v>
                </c:pt>
                <c:pt idx="1058" formatCode="General">
                  <c:v>172.4</c:v>
                </c:pt>
                <c:pt idx="1059" formatCode="General">
                  <c:v>172.4</c:v>
                </c:pt>
                <c:pt idx="1060" formatCode="General">
                  <c:v>172.4</c:v>
                </c:pt>
                <c:pt idx="1061" formatCode="General">
                  <c:v>172.4</c:v>
                </c:pt>
                <c:pt idx="1062" formatCode="General">
                  <c:v>172.4</c:v>
                </c:pt>
                <c:pt idx="1063" formatCode="General">
                  <c:v>172.4</c:v>
                </c:pt>
                <c:pt idx="1064" formatCode="General">
                  <c:v>172.4</c:v>
                </c:pt>
                <c:pt idx="1065" formatCode="General">
                  <c:v>172.4</c:v>
                </c:pt>
                <c:pt idx="1066" formatCode="General">
                  <c:v>172.4</c:v>
                </c:pt>
                <c:pt idx="1067" formatCode="General">
                  <c:v>172.4</c:v>
                </c:pt>
                <c:pt idx="1068" formatCode="General">
                  <c:v>172.4</c:v>
                </c:pt>
                <c:pt idx="1069" formatCode="General">
                  <c:v>172.4</c:v>
                </c:pt>
                <c:pt idx="1070" formatCode="General">
                  <c:v>172.4</c:v>
                </c:pt>
                <c:pt idx="1071" formatCode="General">
                  <c:v>172.4</c:v>
                </c:pt>
                <c:pt idx="1072" formatCode="General">
                  <c:v>172.4</c:v>
                </c:pt>
                <c:pt idx="1073" formatCode="General">
                  <c:v>172.4</c:v>
                </c:pt>
                <c:pt idx="1074" formatCode="General">
                  <c:v>172.4</c:v>
                </c:pt>
                <c:pt idx="1075" formatCode="General">
                  <c:v>198.92307690000001</c:v>
                </c:pt>
                <c:pt idx="1076" formatCode="General">
                  <c:v>198.92307690000001</c:v>
                </c:pt>
                <c:pt idx="1077" formatCode="General">
                  <c:v>198.92307690000001</c:v>
                </c:pt>
                <c:pt idx="1078" formatCode="General">
                  <c:v>215.5</c:v>
                </c:pt>
                <c:pt idx="1079" formatCode="General">
                  <c:v>215.5</c:v>
                </c:pt>
                <c:pt idx="1080" formatCode="General">
                  <c:v>215.5</c:v>
                </c:pt>
                <c:pt idx="1081" formatCode="General">
                  <c:v>215.5</c:v>
                </c:pt>
                <c:pt idx="1082" formatCode="General">
                  <c:v>215.5</c:v>
                </c:pt>
                <c:pt idx="1083" formatCode="General">
                  <c:v>215.5</c:v>
                </c:pt>
                <c:pt idx="1084" formatCode="General">
                  <c:v>215.5</c:v>
                </c:pt>
                <c:pt idx="1085" formatCode="General">
                  <c:v>215.5</c:v>
                </c:pt>
                <c:pt idx="1086" formatCode="General">
                  <c:v>258.60000000000002</c:v>
                </c:pt>
                <c:pt idx="1087" formatCode="General">
                  <c:v>258.60000000000002</c:v>
                </c:pt>
                <c:pt idx="1088" formatCode="General">
                  <c:v>258.60000000000002</c:v>
                </c:pt>
                <c:pt idx="1089" formatCode="General">
                  <c:v>258.60000000000002</c:v>
                </c:pt>
                <c:pt idx="1090" formatCode="General">
                  <c:v>287.33333329999999</c:v>
                </c:pt>
                <c:pt idx="1091" formatCode="General">
                  <c:v>287.33333329999999</c:v>
                </c:pt>
                <c:pt idx="1092" formatCode="General">
                  <c:v>323.25</c:v>
                </c:pt>
                <c:pt idx="1093" formatCode="General">
                  <c:v>323.25</c:v>
                </c:pt>
                <c:pt idx="1094" formatCode="General">
                  <c:v>323.25</c:v>
                </c:pt>
                <c:pt idx="1095" formatCode="General">
                  <c:v>323.25</c:v>
                </c:pt>
                <c:pt idx="1096" formatCode="General">
                  <c:v>323.5</c:v>
                </c:pt>
                <c:pt idx="1097" formatCode="General">
                  <c:v>323.5</c:v>
                </c:pt>
                <c:pt idx="1098" formatCode="General">
                  <c:v>323.5</c:v>
                </c:pt>
                <c:pt idx="1099" formatCode="General">
                  <c:v>323.625</c:v>
                </c:pt>
                <c:pt idx="1100" formatCode="General">
                  <c:v>323.625</c:v>
                </c:pt>
                <c:pt idx="1101" formatCode="General">
                  <c:v>323.625</c:v>
                </c:pt>
                <c:pt idx="1102" formatCode="General">
                  <c:v>323.625</c:v>
                </c:pt>
                <c:pt idx="1103" formatCode="General">
                  <c:v>323.625</c:v>
                </c:pt>
                <c:pt idx="1104" formatCode="General">
                  <c:v>323.625</c:v>
                </c:pt>
                <c:pt idx="1105" formatCode="General">
                  <c:v>323.625</c:v>
                </c:pt>
                <c:pt idx="1106" formatCode="General">
                  <c:v>323.625</c:v>
                </c:pt>
                <c:pt idx="1107" formatCode="General">
                  <c:v>370.14285710000001</c:v>
                </c:pt>
                <c:pt idx="1108" formatCode="General">
                  <c:v>370.14285710000001</c:v>
                </c:pt>
                <c:pt idx="1109" formatCode="General">
                  <c:v>370.14285710000001</c:v>
                </c:pt>
                <c:pt idx="1110" formatCode="General">
                  <c:v>370.14285710000001</c:v>
                </c:pt>
                <c:pt idx="1111" formatCode="General">
                  <c:v>370.2857143</c:v>
                </c:pt>
                <c:pt idx="1112" formatCode="General">
                  <c:v>370.2857143</c:v>
                </c:pt>
                <c:pt idx="1113" formatCode="General">
                  <c:v>370.42857140000001</c:v>
                </c:pt>
                <c:pt idx="1114" formatCode="General">
                  <c:v>370.42857140000001</c:v>
                </c:pt>
                <c:pt idx="1115" formatCode="General">
                  <c:v>370.42857140000001</c:v>
                </c:pt>
                <c:pt idx="1116" formatCode="General">
                  <c:v>370.42857140000001</c:v>
                </c:pt>
                <c:pt idx="1117" formatCode="General">
                  <c:v>370.42857140000001</c:v>
                </c:pt>
                <c:pt idx="1118" formatCode="General">
                  <c:v>370.42857140000001</c:v>
                </c:pt>
                <c:pt idx="1119" formatCode="General">
                  <c:v>370.42857140000001</c:v>
                </c:pt>
                <c:pt idx="1120" formatCode="General">
                  <c:v>432.16666670000001</c:v>
                </c:pt>
                <c:pt idx="1121" formatCode="General">
                  <c:v>432.16666670000001</c:v>
                </c:pt>
                <c:pt idx="1122" formatCode="General">
                  <c:v>432.16666670000001</c:v>
                </c:pt>
                <c:pt idx="1123" formatCode="General">
                  <c:v>432.16666670000001</c:v>
                </c:pt>
                <c:pt idx="1124" formatCode="General">
                  <c:v>432.16666670000001</c:v>
                </c:pt>
                <c:pt idx="1125" formatCode="General">
                  <c:v>432.16666670000001</c:v>
                </c:pt>
                <c:pt idx="1126" formatCode="General">
                  <c:v>432.16666670000001</c:v>
                </c:pt>
                <c:pt idx="1127" formatCode="General">
                  <c:v>432.16666670000001</c:v>
                </c:pt>
                <c:pt idx="1128" formatCode="General">
                  <c:v>432.33333329999999</c:v>
                </c:pt>
                <c:pt idx="1129" formatCode="General">
                  <c:v>432.33333329999999</c:v>
                </c:pt>
                <c:pt idx="1130" formatCode="General">
                  <c:v>432.33333329999999</c:v>
                </c:pt>
                <c:pt idx="1131" formatCode="General">
                  <c:v>432.33333329999999</c:v>
                </c:pt>
                <c:pt idx="1132" formatCode="General">
                  <c:v>432.33333329999999</c:v>
                </c:pt>
                <c:pt idx="1133" formatCode="General">
                  <c:v>432.33333329999999</c:v>
                </c:pt>
                <c:pt idx="1134" formatCode="General">
                  <c:v>518.79999999999995</c:v>
                </c:pt>
                <c:pt idx="1135" formatCode="General">
                  <c:v>518.79999999999995</c:v>
                </c:pt>
                <c:pt idx="1136" formatCode="General">
                  <c:v>518.79999999999995</c:v>
                </c:pt>
                <c:pt idx="1137" formatCode="General">
                  <c:v>518.79999999999995</c:v>
                </c:pt>
                <c:pt idx="1138" formatCode="General">
                  <c:v>518.79999999999995</c:v>
                </c:pt>
                <c:pt idx="1139" formatCode="General">
                  <c:v>518.79999999999995</c:v>
                </c:pt>
                <c:pt idx="1140" formatCode="General">
                  <c:v>518.79999999999995</c:v>
                </c:pt>
                <c:pt idx="1141" formatCode="General">
                  <c:v>519</c:v>
                </c:pt>
                <c:pt idx="1142" formatCode="General">
                  <c:v>519</c:v>
                </c:pt>
                <c:pt idx="1143" formatCode="General">
                  <c:v>519</c:v>
                </c:pt>
                <c:pt idx="1144" formatCode="General">
                  <c:v>519</c:v>
                </c:pt>
                <c:pt idx="1145" formatCode="General">
                  <c:v>519</c:v>
                </c:pt>
                <c:pt idx="1146" formatCode="General">
                  <c:v>519</c:v>
                </c:pt>
                <c:pt idx="1147" formatCode="General">
                  <c:v>648.75</c:v>
                </c:pt>
                <c:pt idx="1148" formatCode="General">
                  <c:v>648.75</c:v>
                </c:pt>
                <c:pt idx="1149" formatCode="General">
                  <c:v>648.75</c:v>
                </c:pt>
                <c:pt idx="1150" formatCode="General">
                  <c:v>648.75</c:v>
                </c:pt>
                <c:pt idx="1151" formatCode="General">
                  <c:v>648.75</c:v>
                </c:pt>
                <c:pt idx="1152" formatCode="General">
                  <c:v>648.75</c:v>
                </c:pt>
                <c:pt idx="1153" formatCode="General">
                  <c:v>648.75</c:v>
                </c:pt>
                <c:pt idx="1154" formatCode="General">
                  <c:v>648.75</c:v>
                </c:pt>
                <c:pt idx="1155" formatCode="General">
                  <c:v>649</c:v>
                </c:pt>
                <c:pt idx="1156" formatCode="General">
                  <c:v>649</c:v>
                </c:pt>
                <c:pt idx="1157" formatCode="General">
                  <c:v>649</c:v>
                </c:pt>
                <c:pt idx="1158" formatCode="General">
                  <c:v>649</c:v>
                </c:pt>
                <c:pt idx="1159" formatCode="General">
                  <c:v>649</c:v>
                </c:pt>
                <c:pt idx="1160" formatCode="General">
                  <c:v>649</c:v>
                </c:pt>
                <c:pt idx="1161" formatCode="General">
                  <c:v>649</c:v>
                </c:pt>
                <c:pt idx="1162" formatCode="General">
                  <c:v>649</c:v>
                </c:pt>
                <c:pt idx="1163" formatCode="General">
                  <c:v>649</c:v>
                </c:pt>
                <c:pt idx="1164" formatCode="General">
                  <c:v>649</c:v>
                </c:pt>
                <c:pt idx="1165" formatCode="General">
                  <c:v>649</c:v>
                </c:pt>
                <c:pt idx="1166" formatCode="General">
                  <c:v>649</c:v>
                </c:pt>
                <c:pt idx="1167" formatCode="General">
                  <c:v>649</c:v>
                </c:pt>
                <c:pt idx="1168" formatCode="General">
                  <c:v>649.25</c:v>
                </c:pt>
                <c:pt idx="1169" formatCode="General">
                  <c:v>649.25</c:v>
                </c:pt>
                <c:pt idx="1170" formatCode="General">
                  <c:v>649.25</c:v>
                </c:pt>
                <c:pt idx="1171" formatCode="General">
                  <c:v>649.25</c:v>
                </c:pt>
                <c:pt idx="1172" formatCode="General">
                  <c:v>649.25</c:v>
                </c:pt>
                <c:pt idx="1173" formatCode="General">
                  <c:v>649.25</c:v>
                </c:pt>
                <c:pt idx="1174" formatCode="General">
                  <c:v>649.25</c:v>
                </c:pt>
                <c:pt idx="1175" formatCode="General">
                  <c:v>649.25</c:v>
                </c:pt>
                <c:pt idx="1176" formatCode="General">
                  <c:v>649.25</c:v>
                </c:pt>
                <c:pt idx="1177" formatCode="General">
                  <c:v>649.25</c:v>
                </c:pt>
                <c:pt idx="1178" formatCode="General">
                  <c:v>649.25</c:v>
                </c:pt>
                <c:pt idx="1179" formatCode="General">
                  <c:v>649.25</c:v>
                </c:pt>
                <c:pt idx="1180" formatCode="General">
                  <c:v>649.25</c:v>
                </c:pt>
                <c:pt idx="1181" formatCode="General">
                  <c:v>649.25</c:v>
                </c:pt>
                <c:pt idx="1182" formatCode="General">
                  <c:v>649.25</c:v>
                </c:pt>
                <c:pt idx="1183" formatCode="General">
                  <c:v>649.25</c:v>
                </c:pt>
                <c:pt idx="1184" formatCode="General">
                  <c:v>649.25</c:v>
                </c:pt>
                <c:pt idx="1185" formatCode="General">
                  <c:v>649.25</c:v>
                </c:pt>
                <c:pt idx="1186" formatCode="General">
                  <c:v>649.25</c:v>
                </c:pt>
                <c:pt idx="1187" formatCode="General">
                  <c:v>649.25</c:v>
                </c:pt>
                <c:pt idx="1188" formatCode="General">
                  <c:v>649.25</c:v>
                </c:pt>
                <c:pt idx="1189" formatCode="General">
                  <c:v>649.25</c:v>
                </c:pt>
                <c:pt idx="1190" formatCode="General">
                  <c:v>649.25</c:v>
                </c:pt>
                <c:pt idx="1191" formatCode="General">
                  <c:v>649.25</c:v>
                </c:pt>
                <c:pt idx="1192" formatCode="General">
                  <c:v>649.25</c:v>
                </c:pt>
                <c:pt idx="1193" formatCode="General">
                  <c:v>649.25</c:v>
                </c:pt>
                <c:pt idx="1194" formatCode="General">
                  <c:v>649.25</c:v>
                </c:pt>
                <c:pt idx="1195" formatCode="General">
                  <c:v>649.25</c:v>
                </c:pt>
                <c:pt idx="1196" formatCode="General">
                  <c:v>649.25</c:v>
                </c:pt>
                <c:pt idx="1197" formatCode="General">
                  <c:v>649.25</c:v>
                </c:pt>
                <c:pt idx="1198" formatCode="General">
                  <c:v>649.25</c:v>
                </c:pt>
                <c:pt idx="1199" formatCode="General">
                  <c:v>649.25</c:v>
                </c:pt>
                <c:pt idx="1200" formatCode="General">
                  <c:v>649.25</c:v>
                </c:pt>
                <c:pt idx="1201" formatCode="General">
                  <c:v>649.25</c:v>
                </c:pt>
                <c:pt idx="1202" formatCode="General">
                  <c:v>649.25</c:v>
                </c:pt>
                <c:pt idx="1203" formatCode="General">
                  <c:v>649.25</c:v>
                </c:pt>
                <c:pt idx="1204" formatCode="General">
                  <c:v>649.25</c:v>
                </c:pt>
                <c:pt idx="1205" formatCode="General">
                  <c:v>649.25</c:v>
                </c:pt>
                <c:pt idx="1206" formatCode="General">
                  <c:v>649.25</c:v>
                </c:pt>
                <c:pt idx="1207" formatCode="General">
                  <c:v>649.25</c:v>
                </c:pt>
                <c:pt idx="1208" formatCode="General">
                  <c:v>649.25</c:v>
                </c:pt>
                <c:pt idx="1209" formatCode="General">
                  <c:v>649.25</c:v>
                </c:pt>
                <c:pt idx="1210" formatCode="General">
                  <c:v>649.25</c:v>
                </c:pt>
                <c:pt idx="1211" formatCode="General">
                  <c:v>649.25</c:v>
                </c:pt>
                <c:pt idx="1212" formatCode="General">
                  <c:v>649.25</c:v>
                </c:pt>
                <c:pt idx="1213" formatCode="General">
                  <c:v>649.25</c:v>
                </c:pt>
                <c:pt idx="1214" formatCode="General">
                  <c:v>649.25</c:v>
                </c:pt>
                <c:pt idx="1215" formatCode="General">
                  <c:v>649.25</c:v>
                </c:pt>
                <c:pt idx="1216" formatCode="General">
                  <c:v>649.25</c:v>
                </c:pt>
                <c:pt idx="1217" formatCode="General">
                  <c:v>649.25</c:v>
                </c:pt>
                <c:pt idx="1218" formatCode="General">
                  <c:v>649.25</c:v>
                </c:pt>
                <c:pt idx="1219" formatCode="General">
                  <c:v>649.25</c:v>
                </c:pt>
                <c:pt idx="1220" formatCode="General">
                  <c:v>649.25</c:v>
                </c:pt>
                <c:pt idx="1221" formatCode="General">
                  <c:v>649.25</c:v>
                </c:pt>
                <c:pt idx="1222" formatCode="General">
                  <c:v>649.25</c:v>
                </c:pt>
                <c:pt idx="1223" formatCode="General">
                  <c:v>649.25</c:v>
                </c:pt>
                <c:pt idx="1224" formatCode="General">
                  <c:v>649.25</c:v>
                </c:pt>
                <c:pt idx="1225" formatCode="General">
                  <c:v>649.25</c:v>
                </c:pt>
                <c:pt idx="1226" formatCode="General">
                  <c:v>649.25</c:v>
                </c:pt>
                <c:pt idx="1227" formatCode="General">
                  <c:v>649.25</c:v>
                </c:pt>
                <c:pt idx="1228" formatCode="General">
                  <c:v>649.25</c:v>
                </c:pt>
                <c:pt idx="1229" formatCode="General">
                  <c:v>649.25</c:v>
                </c:pt>
                <c:pt idx="1230" formatCode="General">
                  <c:v>649.25</c:v>
                </c:pt>
                <c:pt idx="1231" formatCode="General">
                  <c:v>649.25</c:v>
                </c:pt>
                <c:pt idx="1232" formatCode="General">
                  <c:v>649.25</c:v>
                </c:pt>
                <c:pt idx="1233" formatCode="General">
                  <c:v>649.25</c:v>
                </c:pt>
                <c:pt idx="1234" formatCode="General">
                  <c:v>649.25</c:v>
                </c:pt>
                <c:pt idx="1235" formatCode="General">
                  <c:v>649.25</c:v>
                </c:pt>
                <c:pt idx="1236" formatCode="General">
                  <c:v>649.25</c:v>
                </c:pt>
                <c:pt idx="1237" formatCode="General">
                  <c:v>649.25</c:v>
                </c:pt>
                <c:pt idx="1238" formatCode="General">
                  <c:v>649.25</c:v>
                </c:pt>
                <c:pt idx="1239" formatCode="General">
                  <c:v>649.25</c:v>
                </c:pt>
                <c:pt idx="1240" formatCode="General">
                  <c:v>649.25</c:v>
                </c:pt>
                <c:pt idx="1241" formatCode="General">
                  <c:v>649.25</c:v>
                </c:pt>
                <c:pt idx="1242" formatCode="General">
                  <c:v>649.25</c:v>
                </c:pt>
                <c:pt idx="1243" formatCode="General">
                  <c:v>649.25</c:v>
                </c:pt>
                <c:pt idx="1244" formatCode="General">
                  <c:v>649.25</c:v>
                </c:pt>
                <c:pt idx="1245" formatCode="General">
                  <c:v>649.25</c:v>
                </c:pt>
                <c:pt idx="1246" formatCode="General">
                  <c:v>649.25</c:v>
                </c:pt>
                <c:pt idx="1247" formatCode="General">
                  <c:v>649.25</c:v>
                </c:pt>
                <c:pt idx="1248" formatCode="General">
                  <c:v>649.25</c:v>
                </c:pt>
                <c:pt idx="1249" formatCode="General">
                  <c:v>649.25</c:v>
                </c:pt>
                <c:pt idx="1250" formatCode="General">
                  <c:v>649.25</c:v>
                </c:pt>
                <c:pt idx="1251" formatCode="General">
                  <c:v>649.25</c:v>
                </c:pt>
                <c:pt idx="1252" formatCode="General">
                  <c:v>649.25</c:v>
                </c:pt>
                <c:pt idx="1253" formatCode="General">
                  <c:v>649.25</c:v>
                </c:pt>
                <c:pt idx="1254" formatCode="General">
                  <c:v>649.25</c:v>
                </c:pt>
                <c:pt idx="1255" formatCode="General">
                  <c:v>649.25</c:v>
                </c:pt>
                <c:pt idx="1256" formatCode="General">
                  <c:v>649.25</c:v>
                </c:pt>
                <c:pt idx="1257" formatCode="General">
                  <c:v>649.25</c:v>
                </c:pt>
                <c:pt idx="1258" formatCode="General">
                  <c:v>649.25</c:v>
                </c:pt>
                <c:pt idx="1259" formatCode="General">
                  <c:v>649.25</c:v>
                </c:pt>
                <c:pt idx="1260" formatCode="General">
                  <c:v>649.25</c:v>
                </c:pt>
                <c:pt idx="1261" formatCode="General">
                  <c:v>649.25</c:v>
                </c:pt>
                <c:pt idx="1262" formatCode="General">
                  <c:v>649.25</c:v>
                </c:pt>
                <c:pt idx="1263" formatCode="General">
                  <c:v>649.25</c:v>
                </c:pt>
                <c:pt idx="1264" formatCode="General">
                  <c:v>649.25</c:v>
                </c:pt>
                <c:pt idx="1265" formatCode="General">
                  <c:v>649.25</c:v>
                </c:pt>
                <c:pt idx="1266" formatCode="General">
                  <c:v>649.25</c:v>
                </c:pt>
                <c:pt idx="1267" formatCode="General">
                  <c:v>649.25</c:v>
                </c:pt>
                <c:pt idx="1268" formatCode="General">
                  <c:v>649.25</c:v>
                </c:pt>
                <c:pt idx="1269" formatCode="General">
                  <c:v>649.25</c:v>
                </c:pt>
                <c:pt idx="1270" formatCode="General">
                  <c:v>649.25</c:v>
                </c:pt>
                <c:pt idx="1271" formatCode="General">
                  <c:v>865.66666669999995</c:v>
                </c:pt>
                <c:pt idx="1272" formatCode="General">
                  <c:v>865.66666669999995</c:v>
                </c:pt>
                <c:pt idx="1273" formatCode="General">
                  <c:v>865.66666669999995</c:v>
                </c:pt>
                <c:pt idx="1274" formatCode="General">
                  <c:v>865.66666669999995</c:v>
                </c:pt>
                <c:pt idx="1275" formatCode="General">
                  <c:v>865.66666669999995</c:v>
                </c:pt>
                <c:pt idx="1276" formatCode="General">
                  <c:v>865.66666669999995</c:v>
                </c:pt>
                <c:pt idx="1277" formatCode="General">
                  <c:v>865.66666669999995</c:v>
                </c:pt>
                <c:pt idx="1278" formatCode="General">
                  <c:v>865.66666669999995</c:v>
                </c:pt>
                <c:pt idx="1279" formatCode="General">
                  <c:v>865.66666669999995</c:v>
                </c:pt>
                <c:pt idx="1280" formatCode="General">
                  <c:v>865.66666669999995</c:v>
                </c:pt>
                <c:pt idx="1281" formatCode="General">
                  <c:v>865.66666669999995</c:v>
                </c:pt>
                <c:pt idx="1282" formatCode="General">
                  <c:v>865.66666669999995</c:v>
                </c:pt>
                <c:pt idx="1283" formatCode="General">
                  <c:v>865.66666669999995</c:v>
                </c:pt>
                <c:pt idx="1284" formatCode="General">
                  <c:v>865.66666669999995</c:v>
                </c:pt>
                <c:pt idx="1285" formatCode="General">
                  <c:v>865.66666669999995</c:v>
                </c:pt>
                <c:pt idx="1286" formatCode="General">
                  <c:v>865.66666669999995</c:v>
                </c:pt>
                <c:pt idx="1287" formatCode="General">
                  <c:v>1298.5</c:v>
                </c:pt>
                <c:pt idx="1288" formatCode="General">
                  <c:v>1298.5</c:v>
                </c:pt>
                <c:pt idx="1289" formatCode="General">
                  <c:v>1298.5</c:v>
                </c:pt>
                <c:pt idx="1290" formatCode="General">
                  <c:v>1298.5</c:v>
                </c:pt>
                <c:pt idx="1291" formatCode="General">
                  <c:v>1298.5</c:v>
                </c:pt>
                <c:pt idx="1292" formatCode="General">
                  <c:v>1299</c:v>
                </c:pt>
                <c:pt idx="1293" formatCode="General">
                  <c:v>1299</c:v>
                </c:pt>
                <c:pt idx="1294" formatCode="General">
                  <c:v>1299</c:v>
                </c:pt>
                <c:pt idx="1295" formatCode="General">
                  <c:v>1299</c:v>
                </c:pt>
                <c:pt idx="1296" formatCode="General">
                  <c:v>1299</c:v>
                </c:pt>
                <c:pt idx="1297" formatCode="General">
                  <c:v>1299</c:v>
                </c:pt>
                <c:pt idx="1298" formatCode="General">
                  <c:v>1299</c:v>
                </c:pt>
                <c:pt idx="1299" formatCode="General">
                  <c:v>1299</c:v>
                </c:pt>
                <c:pt idx="1300" formatCode="General">
                  <c:v>1299</c:v>
                </c:pt>
                <c:pt idx="1301" formatCode="General">
                  <c:v>1299</c:v>
                </c:pt>
                <c:pt idx="1302" formatCode="General">
                  <c:v>1299</c:v>
                </c:pt>
                <c:pt idx="1303" formatCode="General">
                  <c:v>1299</c:v>
                </c:pt>
                <c:pt idx="1304" formatCode="General">
                  <c:v>1299</c:v>
                </c:pt>
                <c:pt idx="1305" formatCode="General">
                  <c:v>1299</c:v>
                </c:pt>
                <c:pt idx="1306" formatCode="General">
                  <c:v>1299</c:v>
                </c:pt>
                <c:pt idx="1307" formatCode="General">
                  <c:v>1299</c:v>
                </c:pt>
                <c:pt idx="1308" formatCode="General">
                  <c:v>1299.5</c:v>
                </c:pt>
                <c:pt idx="1309" formatCode="General">
                  <c:v>1299.5</c:v>
                </c:pt>
                <c:pt idx="1310" formatCode="General">
                  <c:v>1299.5</c:v>
                </c:pt>
                <c:pt idx="1311" formatCode="General">
                  <c:v>1299.5</c:v>
                </c:pt>
                <c:pt idx="1312" formatCode="General">
                  <c:v>1299.5</c:v>
                </c:pt>
                <c:pt idx="1313" formatCode="General">
                  <c:v>1299.5</c:v>
                </c:pt>
                <c:pt idx="1314" formatCode="General">
                  <c:v>1299.5</c:v>
                </c:pt>
                <c:pt idx="1315" formatCode="General">
                  <c:v>1299.5</c:v>
                </c:pt>
                <c:pt idx="1316" formatCode="General">
                  <c:v>1299.5</c:v>
                </c:pt>
                <c:pt idx="1317" formatCode="General">
                  <c:v>1299.5</c:v>
                </c:pt>
                <c:pt idx="1318" formatCode="General">
                  <c:v>1299.5</c:v>
                </c:pt>
                <c:pt idx="1319" formatCode="General">
                  <c:v>1299.5</c:v>
                </c:pt>
                <c:pt idx="1320" formatCode="General">
                  <c:v>1299.5</c:v>
                </c:pt>
                <c:pt idx="1321" formatCode="General">
                  <c:v>1299.5</c:v>
                </c:pt>
                <c:pt idx="1322" formatCode="General">
                  <c:v>1299.5</c:v>
                </c:pt>
                <c:pt idx="1323" formatCode="General">
                  <c:v>1299.5</c:v>
                </c:pt>
                <c:pt idx="1324" formatCode="General">
                  <c:v>1299.5</c:v>
                </c:pt>
                <c:pt idx="1325" formatCode="General">
                  <c:v>1299.5</c:v>
                </c:pt>
                <c:pt idx="1326" formatCode="General">
                  <c:v>1299.5</c:v>
                </c:pt>
                <c:pt idx="1327" formatCode="General">
                  <c:v>1299.5</c:v>
                </c:pt>
                <c:pt idx="1328" formatCode="General">
                  <c:v>1299.5</c:v>
                </c:pt>
                <c:pt idx="1329" formatCode="General">
                  <c:v>1299.5</c:v>
                </c:pt>
                <c:pt idx="1330" formatCode="General">
                  <c:v>1299.5</c:v>
                </c:pt>
                <c:pt idx="1331" formatCode="General">
                  <c:v>1299.5</c:v>
                </c:pt>
                <c:pt idx="1332" formatCode="General">
                  <c:v>1299.5</c:v>
                </c:pt>
                <c:pt idx="1333" formatCode="General">
                  <c:v>1299.5</c:v>
                </c:pt>
                <c:pt idx="1334" formatCode="General">
                  <c:v>1299.5</c:v>
                </c:pt>
                <c:pt idx="1335" formatCode="General">
                  <c:v>1299.5</c:v>
                </c:pt>
                <c:pt idx="1336" formatCode="General">
                  <c:v>1299.5</c:v>
                </c:pt>
                <c:pt idx="1337" formatCode="General">
                  <c:v>1299.5</c:v>
                </c:pt>
                <c:pt idx="1338" formatCode="General">
                  <c:v>1299.5</c:v>
                </c:pt>
                <c:pt idx="1339" formatCode="General">
                  <c:v>1299.5</c:v>
                </c:pt>
                <c:pt idx="1340" formatCode="General">
                  <c:v>1299.5</c:v>
                </c:pt>
                <c:pt idx="1341" formatCode="General">
                  <c:v>1299.5</c:v>
                </c:pt>
                <c:pt idx="1342" formatCode="General">
                  <c:v>1299.5</c:v>
                </c:pt>
                <c:pt idx="1343" formatCode="General">
                  <c:v>1299.5</c:v>
                </c:pt>
                <c:pt idx="1344" formatCode="General">
                  <c:v>1299.5</c:v>
                </c:pt>
                <c:pt idx="1345" formatCode="General">
                  <c:v>1299.5</c:v>
                </c:pt>
                <c:pt idx="1346" formatCode="General">
                  <c:v>1299.5</c:v>
                </c:pt>
                <c:pt idx="1347" formatCode="General">
                  <c:v>1299.5</c:v>
                </c:pt>
                <c:pt idx="1348" formatCode="General">
                  <c:v>1299.5</c:v>
                </c:pt>
                <c:pt idx="1349" formatCode="General">
                  <c:v>1299.5</c:v>
                </c:pt>
                <c:pt idx="1350" formatCode="General">
                  <c:v>1299.5</c:v>
                </c:pt>
                <c:pt idx="1351" formatCode="General">
                  <c:v>1299.5</c:v>
                </c:pt>
                <c:pt idx="1352" formatCode="General">
                  <c:v>1299.5</c:v>
                </c:pt>
                <c:pt idx="1353" formatCode="General">
                  <c:v>1299.5</c:v>
                </c:pt>
                <c:pt idx="1354" formatCode="General">
                  <c:v>1299.5</c:v>
                </c:pt>
                <c:pt idx="1355" formatCode="General">
                  <c:v>1299.5</c:v>
                </c:pt>
                <c:pt idx="1356" formatCode="General">
                  <c:v>1299.5</c:v>
                </c:pt>
                <c:pt idx="1357" formatCode="General">
                  <c:v>2599</c:v>
                </c:pt>
                <c:pt idx="1358" formatCode="General">
                  <c:v>2599</c:v>
                </c:pt>
                <c:pt idx="1359" formatCode="General">
                  <c:v>2599</c:v>
                </c:pt>
                <c:pt idx="1360" formatCode="General">
                  <c:v>2599</c:v>
                </c:pt>
                <c:pt idx="1361" formatCode="General">
                  <c:v>2599</c:v>
                </c:pt>
                <c:pt idx="1362" formatCode="General">
                  <c:v>2599</c:v>
                </c:pt>
                <c:pt idx="1363" formatCode="General">
                  <c:v>2599</c:v>
                </c:pt>
                <c:pt idx="1364" formatCode="General">
                  <c:v>2599</c:v>
                </c:pt>
                <c:pt idx="1365" formatCode="General">
                  <c:v>2599</c:v>
                </c:pt>
                <c:pt idx="1366" formatCode="General">
                  <c:v>2599</c:v>
                </c:pt>
                <c:pt idx="1367" formatCode="General">
                  <c:v>2599</c:v>
                </c:pt>
                <c:pt idx="1368" formatCode="General">
                  <c:v>2599</c:v>
                </c:pt>
                <c:pt idx="1369" formatCode="General">
                  <c:v>2599</c:v>
                </c:pt>
                <c:pt idx="1370" formatCode="General">
                  <c:v>2599</c:v>
                </c:pt>
                <c:pt idx="1371" formatCode="General">
                  <c:v>2599</c:v>
                </c:pt>
                <c:pt idx="1372" formatCode="General">
                  <c:v>2599</c:v>
                </c:pt>
                <c:pt idx="1373" formatCode="General">
                  <c:v>2599</c:v>
                </c:pt>
                <c:pt idx="1374" formatCode="General">
                  <c:v>2599</c:v>
                </c:pt>
                <c:pt idx="1375" formatCode="General">
                  <c:v>2599</c:v>
                </c:pt>
                <c:pt idx="1376" formatCode="General">
                  <c:v>2599</c:v>
                </c:pt>
                <c:pt idx="1377" formatCode="General">
                  <c:v>2599</c:v>
                </c:pt>
                <c:pt idx="1378" formatCode="General">
                  <c:v>2600</c:v>
                </c:pt>
                <c:pt idx="1379" formatCode="General">
                  <c:v>2600</c:v>
                </c:pt>
                <c:pt idx="1380" formatCode="General">
                  <c:v>2600</c:v>
                </c:pt>
                <c:pt idx="1381" formatCode="General">
                  <c:v>2600</c:v>
                </c:pt>
                <c:pt idx="1382" formatCode="General">
                  <c:v>2600</c:v>
                </c:pt>
                <c:pt idx="1383" formatCode="General">
                  <c:v>2600</c:v>
                </c:pt>
                <c:pt idx="1384" formatCode="General">
                  <c:v>2600</c:v>
                </c:pt>
                <c:pt idx="1385" formatCode="General">
                  <c:v>2600</c:v>
                </c:pt>
                <c:pt idx="1386" formatCode="General">
                  <c:v>2600</c:v>
                </c:pt>
                <c:pt idx="1387" formatCode="General">
                  <c:v>2600</c:v>
                </c:pt>
                <c:pt idx="1388" formatCode="General">
                  <c:v>2600</c:v>
                </c:pt>
                <c:pt idx="1389" formatCode="General">
                  <c:v>2600</c:v>
                </c:pt>
                <c:pt idx="1390" formatCode="General">
                  <c:v>2600</c:v>
                </c:pt>
                <c:pt idx="1391" formatCode="General">
                  <c:v>2600</c:v>
                </c:pt>
                <c:pt idx="1392" formatCode="General">
                  <c:v>2600</c:v>
                </c:pt>
                <c:pt idx="1393" formatCode="General">
                  <c:v>2600</c:v>
                </c:pt>
                <c:pt idx="1394" formatCode="General">
                  <c:v>2600</c:v>
                </c:pt>
                <c:pt idx="1395" formatCode="General">
                  <c:v>2600</c:v>
                </c:pt>
                <c:pt idx="1396" formatCode="General">
                  <c:v>2600</c:v>
                </c:pt>
                <c:pt idx="1397" formatCode="General">
                  <c:v>2600</c:v>
                </c:pt>
                <c:pt idx="1398" formatCode="General">
                  <c:v>2600</c:v>
                </c:pt>
                <c:pt idx="1399" formatCode="General">
                  <c:v>2600</c:v>
                </c:pt>
                <c:pt idx="1400" formatCode="General">
                  <c:v>2600</c:v>
                </c:pt>
                <c:pt idx="1401" formatCode="General">
                  <c:v>2600</c:v>
                </c:pt>
                <c:pt idx="1402" formatCode="General">
                  <c:v>2600</c:v>
                </c:pt>
                <c:pt idx="1403" formatCode="General">
                  <c:v>2600</c:v>
                </c:pt>
                <c:pt idx="1404" formatCode="General">
                  <c:v>2600</c:v>
                </c:pt>
                <c:pt idx="1405" formatCode="General">
                  <c:v>2600</c:v>
                </c:pt>
                <c:pt idx="1406" formatCode="General">
                  <c:v>2600</c:v>
                </c:pt>
                <c:pt idx="1407" formatCode="General">
                  <c:v>2600</c:v>
                </c:pt>
                <c:pt idx="1408" formatCode="General">
                  <c:v>2600</c:v>
                </c:pt>
                <c:pt idx="1409" formatCode="General">
                  <c:v>2600</c:v>
                </c:pt>
                <c:pt idx="1410" formatCode="General">
                  <c:v>2600</c:v>
                </c:pt>
                <c:pt idx="1411" formatCode="General">
                  <c:v>2600</c:v>
                </c:pt>
                <c:pt idx="1412" formatCode="General">
                  <c:v>2600</c:v>
                </c:pt>
                <c:pt idx="1413" formatCode="General">
                  <c:v>2600</c:v>
                </c:pt>
                <c:pt idx="1414" formatCode="General">
                  <c:v>2600</c:v>
                </c:pt>
                <c:pt idx="1415" formatCode="General">
                  <c:v>2600</c:v>
                </c:pt>
                <c:pt idx="1416" formatCode="General">
                  <c:v>2600</c:v>
                </c:pt>
                <c:pt idx="1417" formatCode="General">
                  <c:v>2600</c:v>
                </c:pt>
                <c:pt idx="1418" formatCode="General">
                  <c:v>2600</c:v>
                </c:pt>
                <c:pt idx="1419" formatCode="General">
                  <c:v>2600</c:v>
                </c:pt>
                <c:pt idx="1420" formatCode="General">
                  <c:v>2600</c:v>
                </c:pt>
                <c:pt idx="1421" formatCode="General">
                  <c:v>2600</c:v>
                </c:pt>
                <c:pt idx="1422" formatCode="General">
                  <c:v>2600</c:v>
                </c:pt>
                <c:pt idx="1423" formatCode="General">
                  <c:v>2600</c:v>
                </c:pt>
                <c:pt idx="1424" formatCode="General">
                  <c:v>2600</c:v>
                </c:pt>
                <c:pt idx="1425" formatCode="General">
                  <c:v>2600</c:v>
                </c:pt>
                <c:pt idx="1426" formatCode="General">
                  <c:v>2600</c:v>
                </c:pt>
                <c:pt idx="1427" formatCode="General">
                  <c:v>2600</c:v>
                </c:pt>
                <c:pt idx="1428" formatCode="General">
                  <c:v>2600</c:v>
                </c:pt>
                <c:pt idx="1429" formatCode="General">
                  <c:v>2600</c:v>
                </c:pt>
                <c:pt idx="1430" formatCode="General">
                  <c:v>2600</c:v>
                </c:pt>
                <c:pt idx="1431" formatCode="General">
                  <c:v>2600</c:v>
                </c:pt>
                <c:pt idx="1432" formatCode="General">
                  <c:v>2600</c:v>
                </c:pt>
                <c:pt idx="1433" formatCode="General">
                  <c:v>2600</c:v>
                </c:pt>
                <c:pt idx="1434" formatCode="General">
                  <c:v>2600</c:v>
                </c:pt>
                <c:pt idx="1435" formatCode="General">
                  <c:v>2600</c:v>
                </c:pt>
                <c:pt idx="1436" formatCode="General">
                  <c:v>2600</c:v>
                </c:pt>
                <c:pt idx="1437" formatCode="General">
                  <c:v>2600</c:v>
                </c:pt>
                <c:pt idx="1438" formatCode="General">
                  <c:v>2600</c:v>
                </c:pt>
                <c:pt idx="1439" formatCode="General">
                  <c:v>2600</c:v>
                </c:pt>
                <c:pt idx="1440" formatCode="General">
                  <c:v>2600</c:v>
                </c:pt>
                <c:pt idx="1441" formatCode="General">
                  <c:v>2600</c:v>
                </c:pt>
                <c:pt idx="1442" formatCode="General">
                  <c:v>2600</c:v>
                </c:pt>
                <c:pt idx="1443" formatCode="General">
                  <c:v>2600</c:v>
                </c:pt>
                <c:pt idx="1444" formatCode="General">
                  <c:v>2600</c:v>
                </c:pt>
                <c:pt idx="1445" formatCode="General">
                  <c:v>2600</c:v>
                </c:pt>
                <c:pt idx="1446" formatCode="General">
                  <c:v>2600</c:v>
                </c:pt>
                <c:pt idx="1447" formatCode="General">
                  <c:v>2600</c:v>
                </c:pt>
                <c:pt idx="1448" formatCode="General">
                  <c:v>2600</c:v>
                </c:pt>
                <c:pt idx="1449" formatCode="General">
                  <c:v>2600</c:v>
                </c:pt>
                <c:pt idx="1450" formatCode="General">
                  <c:v>2600</c:v>
                </c:pt>
                <c:pt idx="1451" formatCode="General">
                  <c:v>2600</c:v>
                </c:pt>
                <c:pt idx="1452" formatCode="General">
                  <c:v>2600</c:v>
                </c:pt>
                <c:pt idx="1453" formatCode="General">
                  <c:v>2600</c:v>
                </c:pt>
                <c:pt idx="1454" formatCode="General">
                  <c:v>2600</c:v>
                </c:pt>
                <c:pt idx="1455" formatCode="General">
                  <c:v>2600</c:v>
                </c:pt>
                <c:pt idx="1456" formatCode="General">
                  <c:v>2600</c:v>
                </c:pt>
                <c:pt idx="1457" formatCode="General">
                  <c:v>2600</c:v>
                </c:pt>
                <c:pt idx="1458" formatCode="General">
                  <c:v>2600</c:v>
                </c:pt>
                <c:pt idx="1459" formatCode="General">
                  <c:v>2600</c:v>
                </c:pt>
                <c:pt idx="1460" formatCode="General">
                  <c:v>2600</c:v>
                </c:pt>
                <c:pt idx="1461" formatCode="General">
                  <c:v>2600</c:v>
                </c:pt>
                <c:pt idx="1462" formatCode="General">
                  <c:v>2600</c:v>
                </c:pt>
                <c:pt idx="1463" formatCode="General">
                  <c:v>2600</c:v>
                </c:pt>
                <c:pt idx="1464" formatCode="General">
                  <c:v>2600</c:v>
                </c:pt>
                <c:pt idx="1465" formatCode="General">
                  <c:v>2600</c:v>
                </c:pt>
                <c:pt idx="1466" formatCode="General">
                  <c:v>2600</c:v>
                </c:pt>
                <c:pt idx="1467" formatCode="General">
                  <c:v>2600</c:v>
                </c:pt>
                <c:pt idx="1468" formatCode="General">
                  <c:v>2600</c:v>
                </c:pt>
                <c:pt idx="1469" formatCode="General">
                  <c:v>2600</c:v>
                </c:pt>
                <c:pt idx="1470" formatCode="General">
                  <c:v>2600</c:v>
                </c:pt>
                <c:pt idx="1471" formatCode="General">
                  <c:v>2600</c:v>
                </c:pt>
                <c:pt idx="1472" formatCode="General">
                  <c:v>2600</c:v>
                </c:pt>
                <c:pt idx="1473" formatCode="General">
                  <c:v>2600</c:v>
                </c:pt>
                <c:pt idx="1474" formatCode="General">
                  <c:v>2600</c:v>
                </c:pt>
                <c:pt idx="1475" formatCode="General">
                  <c:v>2600</c:v>
                </c:pt>
                <c:pt idx="1476" formatCode="General">
                  <c:v>2600</c:v>
                </c:pt>
                <c:pt idx="1477" formatCode="General">
                  <c:v>2600</c:v>
                </c:pt>
                <c:pt idx="1478" formatCode="General">
                  <c:v>2600</c:v>
                </c:pt>
                <c:pt idx="1479" formatCode="General">
                  <c:v>2600</c:v>
                </c:pt>
                <c:pt idx="1480" formatCode="General">
                  <c:v>2600</c:v>
                </c:pt>
                <c:pt idx="1481" formatCode="General">
                  <c:v>2600</c:v>
                </c:pt>
                <c:pt idx="1482" formatCode="General">
                  <c:v>2600</c:v>
                </c:pt>
                <c:pt idx="1483" formatCode="General">
                  <c:v>2600</c:v>
                </c:pt>
                <c:pt idx="1484" formatCode="General">
                  <c:v>2600</c:v>
                </c:pt>
                <c:pt idx="1485" formatCode="General">
                  <c:v>2600</c:v>
                </c:pt>
                <c:pt idx="1486" formatCode="General">
                  <c:v>2600</c:v>
                </c:pt>
                <c:pt idx="1487" formatCode="General">
                  <c:v>2600</c:v>
                </c:pt>
                <c:pt idx="1488" formatCode="General">
                  <c:v>2600</c:v>
                </c:pt>
                <c:pt idx="1489" formatCode="General">
                  <c:v>2600</c:v>
                </c:pt>
                <c:pt idx="1490" formatCode="General">
                  <c:v>2600</c:v>
                </c:pt>
                <c:pt idx="1491" formatCode="General">
                  <c:v>2600</c:v>
                </c:pt>
                <c:pt idx="1492" formatCode="General">
                  <c:v>2600</c:v>
                </c:pt>
                <c:pt idx="1493" formatCode="General">
                  <c:v>2600</c:v>
                </c:pt>
                <c:pt idx="1494" formatCode="General">
                  <c:v>2600</c:v>
                </c:pt>
                <c:pt idx="1495" formatCode="General">
                  <c:v>2600</c:v>
                </c:pt>
                <c:pt idx="1496" formatCode="General">
                  <c:v>2600</c:v>
                </c:pt>
                <c:pt idx="1497" formatCode="General">
                  <c:v>2600</c:v>
                </c:pt>
                <c:pt idx="1498" formatCode="General">
                  <c:v>2600</c:v>
                </c:pt>
                <c:pt idx="1499" formatCode="General">
                  <c:v>2600</c:v>
                </c:pt>
                <c:pt idx="1500" formatCode="General">
                  <c:v>2600</c:v>
                </c:pt>
                <c:pt idx="1501" formatCode="General">
                  <c:v>2600</c:v>
                </c:pt>
                <c:pt idx="1502" formatCode="General">
                  <c:v>2600</c:v>
                </c:pt>
                <c:pt idx="1503" formatCode="General">
                  <c:v>2600</c:v>
                </c:pt>
                <c:pt idx="1504" formatCode="General">
                  <c:v>2600</c:v>
                </c:pt>
                <c:pt idx="1505" formatCode="General">
                  <c:v>2600</c:v>
                </c:pt>
                <c:pt idx="1506" formatCode="General">
                  <c:v>2600</c:v>
                </c:pt>
                <c:pt idx="1507" formatCode="General">
                  <c:v>2600</c:v>
                </c:pt>
                <c:pt idx="1508" formatCode="General">
                  <c:v>2600</c:v>
                </c:pt>
                <c:pt idx="1509" formatCode="General">
                  <c:v>2600</c:v>
                </c:pt>
                <c:pt idx="1510" formatCode="General">
                  <c:v>2600</c:v>
                </c:pt>
                <c:pt idx="1511" formatCode="General">
                  <c:v>2600</c:v>
                </c:pt>
                <c:pt idx="1512" formatCode="General">
                  <c:v>2600</c:v>
                </c:pt>
                <c:pt idx="1513" formatCode="General">
                  <c:v>2600</c:v>
                </c:pt>
                <c:pt idx="1514" formatCode="General">
                  <c:v>2600</c:v>
                </c:pt>
                <c:pt idx="1515" formatCode="General">
                  <c:v>2600</c:v>
                </c:pt>
                <c:pt idx="1516" formatCode="General">
                  <c:v>2600</c:v>
                </c:pt>
                <c:pt idx="1517" formatCode="General">
                  <c:v>2600</c:v>
                </c:pt>
                <c:pt idx="1518" formatCode="General">
                  <c:v>2600</c:v>
                </c:pt>
                <c:pt idx="1519" formatCode="General">
                  <c:v>2600</c:v>
                </c:pt>
                <c:pt idx="1520" formatCode="General">
                  <c:v>2600</c:v>
                </c:pt>
                <c:pt idx="1521" formatCode="General">
                  <c:v>2600</c:v>
                </c:pt>
                <c:pt idx="1522" formatCode="General">
                  <c:v>2600</c:v>
                </c:pt>
                <c:pt idx="1523" formatCode="General">
                  <c:v>2600</c:v>
                </c:pt>
                <c:pt idx="1524" formatCode="General">
                  <c:v>2600</c:v>
                </c:pt>
                <c:pt idx="1525" formatCode="General">
                  <c:v>2600</c:v>
                </c:pt>
                <c:pt idx="1526" formatCode="General">
                  <c:v>2600</c:v>
                </c:pt>
                <c:pt idx="1527" formatCode="General">
                  <c:v>2600</c:v>
                </c:pt>
                <c:pt idx="1528" formatCode="General">
                  <c:v>2600</c:v>
                </c:pt>
                <c:pt idx="1529" formatCode="General">
                  <c:v>2600</c:v>
                </c:pt>
                <c:pt idx="1530" formatCode="General">
                  <c:v>2600</c:v>
                </c:pt>
                <c:pt idx="1531" formatCode="General">
                  <c:v>2600</c:v>
                </c:pt>
                <c:pt idx="1532" formatCode="General">
                  <c:v>2600</c:v>
                </c:pt>
                <c:pt idx="1533" formatCode="General">
                  <c:v>2600</c:v>
                </c:pt>
                <c:pt idx="1534" formatCode="General">
                  <c:v>2600</c:v>
                </c:pt>
                <c:pt idx="1535" formatCode="General">
                  <c:v>2600</c:v>
                </c:pt>
                <c:pt idx="1536" formatCode="General">
                  <c:v>2600</c:v>
                </c:pt>
                <c:pt idx="1537" formatCode="General">
                  <c:v>2600</c:v>
                </c:pt>
                <c:pt idx="1538" formatCode="General">
                  <c:v>2600</c:v>
                </c:pt>
                <c:pt idx="1539" formatCode="General">
                  <c:v>2600</c:v>
                </c:pt>
                <c:pt idx="1540" formatCode="General">
                  <c:v>2600</c:v>
                </c:pt>
                <c:pt idx="1541" formatCode="General">
                  <c:v>2600</c:v>
                </c:pt>
                <c:pt idx="1542" formatCode="General">
                  <c:v>2600</c:v>
                </c:pt>
                <c:pt idx="1543" formatCode="General">
                  <c:v>2600</c:v>
                </c:pt>
                <c:pt idx="1544" formatCode="General">
                  <c:v>2600</c:v>
                </c:pt>
                <c:pt idx="1545" formatCode="General">
                  <c:v>2600</c:v>
                </c:pt>
                <c:pt idx="1546" formatCode="General">
                  <c:v>2600</c:v>
                </c:pt>
                <c:pt idx="1547" formatCode="General">
                  <c:v>2600</c:v>
                </c:pt>
                <c:pt idx="1548" formatCode="General">
                  <c:v>2600</c:v>
                </c:pt>
                <c:pt idx="1549" formatCode="General">
                  <c:v>2600</c:v>
                </c:pt>
                <c:pt idx="1550" formatCode="General">
                  <c:v>2600</c:v>
                </c:pt>
                <c:pt idx="1551" formatCode="General">
                  <c:v>2600</c:v>
                </c:pt>
                <c:pt idx="1552" formatCode="General">
                  <c:v>2600</c:v>
                </c:pt>
                <c:pt idx="1553" formatCode="General">
                  <c:v>2600</c:v>
                </c:pt>
                <c:pt idx="1554" formatCode="General">
                  <c:v>2600</c:v>
                </c:pt>
                <c:pt idx="1555" formatCode="General">
                  <c:v>2600</c:v>
                </c:pt>
                <c:pt idx="1556" formatCode="General">
                  <c:v>2600</c:v>
                </c:pt>
                <c:pt idx="1557" formatCode="General">
                  <c:v>2600</c:v>
                </c:pt>
                <c:pt idx="1558" formatCode="General">
                  <c:v>2600</c:v>
                </c:pt>
                <c:pt idx="1559" formatCode="General">
                  <c:v>2600</c:v>
                </c:pt>
                <c:pt idx="1560" formatCode="General">
                  <c:v>2600</c:v>
                </c:pt>
                <c:pt idx="1561" formatCode="General">
                  <c:v>2600</c:v>
                </c:pt>
                <c:pt idx="1562" formatCode="General">
                  <c:v>2600</c:v>
                </c:pt>
                <c:pt idx="1563" formatCode="General">
                  <c:v>2600</c:v>
                </c:pt>
                <c:pt idx="1564" formatCode="General">
                  <c:v>2600</c:v>
                </c:pt>
                <c:pt idx="1565" formatCode="General">
                  <c:v>2600</c:v>
                </c:pt>
                <c:pt idx="1566" formatCode="General">
                  <c:v>2600</c:v>
                </c:pt>
                <c:pt idx="1567" formatCode="General">
                  <c:v>2600</c:v>
                </c:pt>
                <c:pt idx="1568" formatCode="General">
                  <c:v>2600</c:v>
                </c:pt>
                <c:pt idx="1569" formatCode="General">
                  <c:v>2600</c:v>
                </c:pt>
                <c:pt idx="1570" formatCode="General">
                  <c:v>2600</c:v>
                </c:pt>
                <c:pt idx="1571" formatCode="General">
                  <c:v>2600</c:v>
                </c:pt>
                <c:pt idx="1572" formatCode="General">
                  <c:v>2600</c:v>
                </c:pt>
                <c:pt idx="1573" formatCode="General">
                  <c:v>2600</c:v>
                </c:pt>
                <c:pt idx="1574" formatCode="General">
                  <c:v>2600</c:v>
                </c:pt>
                <c:pt idx="1575" formatCode="General">
                  <c:v>2600</c:v>
                </c:pt>
                <c:pt idx="1576" formatCode="General">
                  <c:v>2600</c:v>
                </c:pt>
                <c:pt idx="1577" formatCode="General">
                  <c:v>2600</c:v>
                </c:pt>
                <c:pt idx="1578" formatCode="General">
                  <c:v>2600</c:v>
                </c:pt>
                <c:pt idx="1579" formatCode="General">
                  <c:v>2600</c:v>
                </c:pt>
                <c:pt idx="1580" formatCode="General">
                  <c:v>2600</c:v>
                </c:pt>
                <c:pt idx="1581" formatCode="General">
                  <c:v>2600</c:v>
                </c:pt>
                <c:pt idx="1582" formatCode="General">
                  <c:v>2600</c:v>
                </c:pt>
                <c:pt idx="1583" formatCode="General">
                  <c:v>2600</c:v>
                </c:pt>
                <c:pt idx="1584" formatCode="General">
                  <c:v>2600</c:v>
                </c:pt>
                <c:pt idx="1585" formatCode="General">
                  <c:v>2600</c:v>
                </c:pt>
                <c:pt idx="1586" formatCode="General">
                  <c:v>2600</c:v>
                </c:pt>
                <c:pt idx="1587" formatCode="General">
                  <c:v>2600</c:v>
                </c:pt>
                <c:pt idx="1588" formatCode="General">
                  <c:v>2600</c:v>
                </c:pt>
                <c:pt idx="1589" formatCode="General">
                  <c:v>2600</c:v>
                </c:pt>
                <c:pt idx="1590" formatCode="General">
                  <c:v>2600</c:v>
                </c:pt>
                <c:pt idx="1591" formatCode="General">
                  <c:v>2600</c:v>
                </c:pt>
                <c:pt idx="1592" formatCode="General">
                  <c:v>2600</c:v>
                </c:pt>
                <c:pt idx="1593" formatCode="General">
                  <c:v>2600</c:v>
                </c:pt>
                <c:pt idx="1594" formatCode="General">
                  <c:v>2600</c:v>
                </c:pt>
                <c:pt idx="1595" formatCode="General">
                  <c:v>2600</c:v>
                </c:pt>
                <c:pt idx="1596" formatCode="General">
                  <c:v>2600</c:v>
                </c:pt>
                <c:pt idx="1597" formatCode="General">
                  <c:v>2600</c:v>
                </c:pt>
                <c:pt idx="1598" formatCode="General">
                  <c:v>2600</c:v>
                </c:pt>
                <c:pt idx="1599" formatCode="General">
                  <c:v>2600</c:v>
                </c:pt>
                <c:pt idx="1600" formatCode="General">
                  <c:v>2600</c:v>
                </c:pt>
                <c:pt idx="1601" formatCode="General">
                  <c:v>2600</c:v>
                </c:pt>
                <c:pt idx="1602" formatCode="General">
                  <c:v>2600</c:v>
                </c:pt>
                <c:pt idx="1603" formatCode="General">
                  <c:v>2600</c:v>
                </c:pt>
                <c:pt idx="1604" formatCode="General">
                  <c:v>2600</c:v>
                </c:pt>
                <c:pt idx="1605" formatCode="General">
                  <c:v>2600</c:v>
                </c:pt>
                <c:pt idx="1606" formatCode="General">
                  <c:v>2600</c:v>
                </c:pt>
                <c:pt idx="1607" formatCode="General">
                  <c:v>2600</c:v>
                </c:pt>
                <c:pt idx="1608" formatCode="General">
                  <c:v>2600</c:v>
                </c:pt>
                <c:pt idx="1609" formatCode="General">
                  <c:v>2600</c:v>
                </c:pt>
                <c:pt idx="1610" formatCode="General">
                  <c:v>2600</c:v>
                </c:pt>
                <c:pt idx="1611" formatCode="General">
                  <c:v>2600</c:v>
                </c:pt>
                <c:pt idx="1612" formatCode="General">
                  <c:v>2600</c:v>
                </c:pt>
                <c:pt idx="1613" formatCode="General">
                  <c:v>2600</c:v>
                </c:pt>
                <c:pt idx="1614" formatCode="General">
                  <c:v>2600</c:v>
                </c:pt>
                <c:pt idx="1615" formatCode="General">
                  <c:v>2600</c:v>
                </c:pt>
                <c:pt idx="1616" formatCode="General">
                  <c:v>2600</c:v>
                </c:pt>
                <c:pt idx="1617" formatCode="General">
                  <c:v>2600</c:v>
                </c:pt>
                <c:pt idx="1618" formatCode="General">
                  <c:v>2600</c:v>
                </c:pt>
                <c:pt idx="1619" formatCode="General">
                  <c:v>2600</c:v>
                </c:pt>
                <c:pt idx="1620" formatCode="General">
                  <c:v>2600</c:v>
                </c:pt>
                <c:pt idx="1621" formatCode="General">
                  <c:v>2600</c:v>
                </c:pt>
                <c:pt idx="1622" formatCode="General">
                  <c:v>2600</c:v>
                </c:pt>
                <c:pt idx="1623" formatCode="General">
                  <c:v>2600</c:v>
                </c:pt>
                <c:pt idx="1624" formatCode="General">
                  <c:v>2600</c:v>
                </c:pt>
                <c:pt idx="1625" formatCode="General">
                  <c:v>2600</c:v>
                </c:pt>
                <c:pt idx="1626" formatCode="General">
                  <c:v>2600</c:v>
                </c:pt>
                <c:pt idx="1627" formatCode="General">
                  <c:v>2600</c:v>
                </c:pt>
                <c:pt idx="1628" formatCode="General">
                  <c:v>2600</c:v>
                </c:pt>
                <c:pt idx="1629" formatCode="General">
                  <c:v>2600</c:v>
                </c:pt>
                <c:pt idx="1630" formatCode="General">
                  <c:v>2600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0E46-4F28-B774-C587E49A02CE}"/>
            </c:ext>
          </c:extLst>
        </c:ser>
        <c:ser>
          <c:idx val="26"/>
          <c:order val="26"/>
          <c:tx>
            <c:v>Population 2600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den'!$J$81784:$J$83176</c:f>
              <c:numCache>
                <c:formatCode>0.00E+00</c:formatCode>
                <c:ptCount val="1393"/>
                <c:pt idx="0">
                  <c:v>3.6999999999999999E-4</c:v>
                </c:pt>
                <c:pt idx="1">
                  <c:v>3.6999999999999999E-4</c:v>
                </c:pt>
                <c:pt idx="2">
                  <c:v>3.6999999999999999E-4</c:v>
                </c:pt>
                <c:pt idx="3">
                  <c:v>3.6999999999999999E-4</c:v>
                </c:pt>
                <c:pt idx="4">
                  <c:v>3.6999999999999999E-4</c:v>
                </c:pt>
                <c:pt idx="5">
                  <c:v>3.6999999999999999E-4</c:v>
                </c:pt>
                <c:pt idx="6">
                  <c:v>3.6999999999999999E-4</c:v>
                </c:pt>
                <c:pt idx="7">
                  <c:v>3.6999999999999999E-4</c:v>
                </c:pt>
                <c:pt idx="8">
                  <c:v>3.6999999999999999E-4</c:v>
                </c:pt>
                <c:pt idx="9">
                  <c:v>3.6999999999999999E-4</c:v>
                </c:pt>
                <c:pt idx="10">
                  <c:v>3.6999999999999999E-4</c:v>
                </c:pt>
                <c:pt idx="11">
                  <c:v>3.6999999999999999E-4</c:v>
                </c:pt>
                <c:pt idx="12">
                  <c:v>3.6999999999999999E-4</c:v>
                </c:pt>
                <c:pt idx="13">
                  <c:v>3.6999999999999999E-4</c:v>
                </c:pt>
                <c:pt idx="14">
                  <c:v>3.6999999999999999E-4</c:v>
                </c:pt>
                <c:pt idx="15">
                  <c:v>3.6999999999999999E-4</c:v>
                </c:pt>
                <c:pt idx="16">
                  <c:v>3.6999999999999999E-4</c:v>
                </c:pt>
                <c:pt idx="17">
                  <c:v>3.6999999999999999E-4</c:v>
                </c:pt>
                <c:pt idx="18">
                  <c:v>3.6999999999999999E-4</c:v>
                </c:pt>
                <c:pt idx="19">
                  <c:v>3.6999999999999999E-4</c:v>
                </c:pt>
                <c:pt idx="20">
                  <c:v>3.6999999999999999E-4</c:v>
                </c:pt>
                <c:pt idx="21">
                  <c:v>3.6999999999999999E-4</c:v>
                </c:pt>
                <c:pt idx="22">
                  <c:v>3.6999999999999999E-4</c:v>
                </c:pt>
                <c:pt idx="23">
                  <c:v>3.6999999999999999E-4</c:v>
                </c:pt>
                <c:pt idx="24">
                  <c:v>3.6999999999999999E-4</c:v>
                </c:pt>
                <c:pt idx="25">
                  <c:v>3.6999999999999999E-4</c:v>
                </c:pt>
                <c:pt idx="26">
                  <c:v>3.6999999999999999E-4</c:v>
                </c:pt>
                <c:pt idx="27">
                  <c:v>3.6999999999999999E-4</c:v>
                </c:pt>
                <c:pt idx="28">
                  <c:v>3.6999999999999999E-4</c:v>
                </c:pt>
                <c:pt idx="29">
                  <c:v>3.6999999999999999E-4</c:v>
                </c:pt>
                <c:pt idx="30">
                  <c:v>3.6999999999999999E-4</c:v>
                </c:pt>
                <c:pt idx="31">
                  <c:v>3.6999999999999999E-4</c:v>
                </c:pt>
                <c:pt idx="32">
                  <c:v>3.6999999999999999E-4</c:v>
                </c:pt>
                <c:pt idx="33">
                  <c:v>3.6999999999999999E-4</c:v>
                </c:pt>
                <c:pt idx="34">
                  <c:v>3.6999999999999999E-4</c:v>
                </c:pt>
                <c:pt idx="35">
                  <c:v>3.7100000000000002E-4</c:v>
                </c:pt>
                <c:pt idx="36">
                  <c:v>3.7100000000000002E-4</c:v>
                </c:pt>
                <c:pt idx="37">
                  <c:v>3.7100000000000002E-4</c:v>
                </c:pt>
                <c:pt idx="38">
                  <c:v>3.7100000000000002E-4</c:v>
                </c:pt>
                <c:pt idx="39">
                  <c:v>3.7100000000000002E-4</c:v>
                </c:pt>
                <c:pt idx="40">
                  <c:v>3.7100000000000002E-4</c:v>
                </c:pt>
                <c:pt idx="41">
                  <c:v>3.7100000000000002E-4</c:v>
                </c:pt>
                <c:pt idx="42">
                  <c:v>3.7100000000000002E-4</c:v>
                </c:pt>
                <c:pt idx="43">
                  <c:v>3.7100000000000002E-4</c:v>
                </c:pt>
                <c:pt idx="44">
                  <c:v>3.7100000000000002E-4</c:v>
                </c:pt>
                <c:pt idx="45">
                  <c:v>3.7100000000000002E-4</c:v>
                </c:pt>
                <c:pt idx="46">
                  <c:v>3.7100000000000002E-4</c:v>
                </c:pt>
                <c:pt idx="47">
                  <c:v>3.7100000000000002E-4</c:v>
                </c:pt>
                <c:pt idx="48">
                  <c:v>3.7100000000000002E-4</c:v>
                </c:pt>
                <c:pt idx="49">
                  <c:v>3.7100000000000002E-4</c:v>
                </c:pt>
                <c:pt idx="50">
                  <c:v>3.7100000000000002E-4</c:v>
                </c:pt>
                <c:pt idx="51">
                  <c:v>3.7100000000000002E-4</c:v>
                </c:pt>
                <c:pt idx="52">
                  <c:v>3.7100000000000002E-4</c:v>
                </c:pt>
                <c:pt idx="53">
                  <c:v>3.7100000000000002E-4</c:v>
                </c:pt>
                <c:pt idx="54">
                  <c:v>3.7100000000000002E-4</c:v>
                </c:pt>
                <c:pt idx="55">
                  <c:v>3.7100000000000002E-4</c:v>
                </c:pt>
                <c:pt idx="56" formatCode="General">
                  <c:v>1.11276E-3</c:v>
                </c:pt>
                <c:pt idx="57" formatCode="General">
                  <c:v>1.11276E-3</c:v>
                </c:pt>
                <c:pt idx="58" formatCode="General">
                  <c:v>1.11276E-3</c:v>
                </c:pt>
                <c:pt idx="59" formatCode="General">
                  <c:v>1.11276E-3</c:v>
                </c:pt>
                <c:pt idx="60" formatCode="General">
                  <c:v>1.11276E-3</c:v>
                </c:pt>
                <c:pt idx="61" formatCode="General">
                  <c:v>1.11276E-3</c:v>
                </c:pt>
                <c:pt idx="62" formatCode="General">
                  <c:v>1.11276E-3</c:v>
                </c:pt>
                <c:pt idx="63" formatCode="General">
                  <c:v>1.11276E-3</c:v>
                </c:pt>
                <c:pt idx="64" formatCode="General">
                  <c:v>1.11276E-3</c:v>
                </c:pt>
                <c:pt idx="65" formatCode="General">
                  <c:v>1.11276E-3</c:v>
                </c:pt>
                <c:pt idx="66" formatCode="General">
                  <c:v>1.11276E-3</c:v>
                </c:pt>
                <c:pt idx="67" formatCode="General">
                  <c:v>1.11276E-3</c:v>
                </c:pt>
                <c:pt idx="68" formatCode="General">
                  <c:v>1.11276E-3</c:v>
                </c:pt>
                <c:pt idx="69" formatCode="General">
                  <c:v>1.11276E-3</c:v>
                </c:pt>
                <c:pt idx="70" formatCode="General">
                  <c:v>1.11276E-3</c:v>
                </c:pt>
                <c:pt idx="71" formatCode="General">
                  <c:v>1.11276E-3</c:v>
                </c:pt>
                <c:pt idx="72" formatCode="General">
                  <c:v>1.11276E-3</c:v>
                </c:pt>
                <c:pt idx="73" formatCode="General">
                  <c:v>1.11276E-3</c:v>
                </c:pt>
                <c:pt idx="74" formatCode="General">
                  <c:v>1.854599E-3</c:v>
                </c:pt>
                <c:pt idx="75" formatCode="General">
                  <c:v>1.854599E-3</c:v>
                </c:pt>
                <c:pt idx="76" formatCode="General">
                  <c:v>1.854599E-3</c:v>
                </c:pt>
                <c:pt idx="77" formatCode="General">
                  <c:v>1.854599E-3</c:v>
                </c:pt>
                <c:pt idx="78" formatCode="General">
                  <c:v>1.854599E-3</c:v>
                </c:pt>
                <c:pt idx="79" formatCode="General">
                  <c:v>1.854599E-3</c:v>
                </c:pt>
                <c:pt idx="80" formatCode="General">
                  <c:v>1.854599E-3</c:v>
                </c:pt>
                <c:pt idx="81" formatCode="General">
                  <c:v>1.854599E-3</c:v>
                </c:pt>
                <c:pt idx="82" formatCode="General">
                  <c:v>1.854599E-3</c:v>
                </c:pt>
                <c:pt idx="83" formatCode="General">
                  <c:v>1.854599E-3</c:v>
                </c:pt>
                <c:pt idx="84" formatCode="General">
                  <c:v>1.854599E-3</c:v>
                </c:pt>
                <c:pt idx="85" formatCode="General">
                  <c:v>1.854599E-3</c:v>
                </c:pt>
                <c:pt idx="86" formatCode="General">
                  <c:v>1.8552880000000001E-3</c:v>
                </c:pt>
                <c:pt idx="87" formatCode="General">
                  <c:v>1.856665E-3</c:v>
                </c:pt>
                <c:pt idx="88" formatCode="General">
                  <c:v>1.856665E-3</c:v>
                </c:pt>
                <c:pt idx="89" formatCode="General">
                  <c:v>1.856665E-3</c:v>
                </c:pt>
                <c:pt idx="90" formatCode="General">
                  <c:v>1.856665E-3</c:v>
                </c:pt>
                <c:pt idx="91" formatCode="General">
                  <c:v>1.856665E-3</c:v>
                </c:pt>
                <c:pt idx="92" formatCode="General">
                  <c:v>1.856665E-3</c:v>
                </c:pt>
                <c:pt idx="93" formatCode="General">
                  <c:v>1.856665E-3</c:v>
                </c:pt>
                <c:pt idx="94" formatCode="General">
                  <c:v>1.856665E-3</c:v>
                </c:pt>
                <c:pt idx="95" formatCode="General">
                  <c:v>1.856665E-3</c:v>
                </c:pt>
                <c:pt idx="96" formatCode="General">
                  <c:v>1.856665E-3</c:v>
                </c:pt>
                <c:pt idx="97" formatCode="General">
                  <c:v>1.856665E-3</c:v>
                </c:pt>
                <c:pt idx="98" formatCode="General">
                  <c:v>1.857355E-3</c:v>
                </c:pt>
                <c:pt idx="99" formatCode="General">
                  <c:v>1.858045E-3</c:v>
                </c:pt>
                <c:pt idx="100" formatCode="General">
                  <c:v>1.858045E-3</c:v>
                </c:pt>
                <c:pt idx="101" formatCode="General">
                  <c:v>1.858045E-3</c:v>
                </c:pt>
                <c:pt idx="102" formatCode="General">
                  <c:v>1.8587359999999999E-3</c:v>
                </c:pt>
                <c:pt idx="103" formatCode="General">
                  <c:v>1.8587359999999999E-3</c:v>
                </c:pt>
                <c:pt idx="104" formatCode="General">
                  <c:v>1.8587359999999999E-3</c:v>
                </c:pt>
                <c:pt idx="105" formatCode="General">
                  <c:v>1.8587359999999999E-3</c:v>
                </c:pt>
                <c:pt idx="106" formatCode="General">
                  <c:v>1.8587359999999999E-3</c:v>
                </c:pt>
                <c:pt idx="107" formatCode="General">
                  <c:v>2.2304830000000001E-3</c:v>
                </c:pt>
                <c:pt idx="108" formatCode="General">
                  <c:v>2.9750839999999998E-3</c:v>
                </c:pt>
                <c:pt idx="109" formatCode="General">
                  <c:v>2.9750839999999998E-3</c:v>
                </c:pt>
                <c:pt idx="110" formatCode="General">
                  <c:v>2.9750839999999998E-3</c:v>
                </c:pt>
                <c:pt idx="111" formatCode="General">
                  <c:v>2.9750839999999998E-3</c:v>
                </c:pt>
                <c:pt idx="112" formatCode="General">
                  <c:v>2.9750839999999998E-3</c:v>
                </c:pt>
                <c:pt idx="113" formatCode="General">
                  <c:v>2.9750839999999998E-3</c:v>
                </c:pt>
                <c:pt idx="114" formatCode="General">
                  <c:v>2.9750839999999998E-3</c:v>
                </c:pt>
                <c:pt idx="115" formatCode="General">
                  <c:v>2.9750839999999998E-3</c:v>
                </c:pt>
                <c:pt idx="116" formatCode="General">
                  <c:v>2.9750839999999998E-3</c:v>
                </c:pt>
                <c:pt idx="117" formatCode="General">
                  <c:v>2.9750839999999998E-3</c:v>
                </c:pt>
                <c:pt idx="118" formatCode="General">
                  <c:v>2.9750839999999998E-3</c:v>
                </c:pt>
                <c:pt idx="119" formatCode="General">
                  <c:v>3.346969E-3</c:v>
                </c:pt>
                <c:pt idx="120" formatCode="General">
                  <c:v>3.7188550000000001E-3</c:v>
                </c:pt>
                <c:pt idx="121" formatCode="General">
                  <c:v>3.7188550000000001E-3</c:v>
                </c:pt>
                <c:pt idx="122" formatCode="General">
                  <c:v>3.7188550000000001E-3</c:v>
                </c:pt>
                <c:pt idx="123" formatCode="General">
                  <c:v>4.0907399999999998E-3</c:v>
                </c:pt>
                <c:pt idx="124" formatCode="General">
                  <c:v>4.093785E-3</c:v>
                </c:pt>
                <c:pt idx="125" formatCode="General">
                  <c:v>4.093785E-3</c:v>
                </c:pt>
                <c:pt idx="126" formatCode="General">
                  <c:v>4.0953090000000001E-3</c:v>
                </c:pt>
                <c:pt idx="127" formatCode="General">
                  <c:v>4.0968339999999997E-3</c:v>
                </c:pt>
                <c:pt idx="128" formatCode="General">
                  <c:v>4.0968339999999997E-3</c:v>
                </c:pt>
                <c:pt idx="129" formatCode="General">
                  <c:v>4.4692739999999996E-3</c:v>
                </c:pt>
                <c:pt idx="130" formatCode="General">
                  <c:v>4.4692739999999996E-3</c:v>
                </c:pt>
                <c:pt idx="131" formatCode="General">
                  <c:v>4.4692739999999996E-3</c:v>
                </c:pt>
                <c:pt idx="132" formatCode="General">
                  <c:v>4.4692739999999996E-3</c:v>
                </c:pt>
                <c:pt idx="133" formatCode="General">
                  <c:v>4.4692739999999996E-3</c:v>
                </c:pt>
                <c:pt idx="134" formatCode="General">
                  <c:v>4.4709390000000002E-3</c:v>
                </c:pt>
                <c:pt idx="135" formatCode="General">
                  <c:v>4.474273E-3</c:v>
                </c:pt>
                <c:pt idx="136" formatCode="General">
                  <c:v>4.474273E-3</c:v>
                </c:pt>
                <c:pt idx="137" formatCode="General">
                  <c:v>4.4759420000000001E-3</c:v>
                </c:pt>
                <c:pt idx="138" formatCode="General">
                  <c:v>4.4759420000000001E-3</c:v>
                </c:pt>
                <c:pt idx="139" formatCode="General">
                  <c:v>4.4759420000000001E-3</c:v>
                </c:pt>
                <c:pt idx="140" formatCode="General">
                  <c:v>4.4759420000000001E-3</c:v>
                </c:pt>
                <c:pt idx="141" formatCode="General">
                  <c:v>4.4759420000000001E-3</c:v>
                </c:pt>
                <c:pt idx="142" formatCode="General">
                  <c:v>4.4759420000000001E-3</c:v>
                </c:pt>
                <c:pt idx="143" formatCode="General">
                  <c:v>4.4759420000000001E-3</c:v>
                </c:pt>
                <c:pt idx="144" formatCode="General">
                  <c:v>4.4759420000000001E-3</c:v>
                </c:pt>
                <c:pt idx="145" formatCode="General">
                  <c:v>5.2219320000000003E-3</c:v>
                </c:pt>
                <c:pt idx="146" formatCode="General">
                  <c:v>5.2219320000000003E-3</c:v>
                </c:pt>
                <c:pt idx="147" formatCode="General">
                  <c:v>5.5949270000000004E-3</c:v>
                </c:pt>
                <c:pt idx="148" formatCode="General">
                  <c:v>5.9679219999999996E-3</c:v>
                </c:pt>
                <c:pt idx="149" formatCode="General">
                  <c:v>5.9723780000000004E-3</c:v>
                </c:pt>
                <c:pt idx="150" formatCode="General">
                  <c:v>5.9723780000000004E-3</c:v>
                </c:pt>
                <c:pt idx="151" formatCode="General">
                  <c:v>5.9723780000000004E-3</c:v>
                </c:pt>
                <c:pt idx="152" formatCode="General">
                  <c:v>5.9723780000000004E-3</c:v>
                </c:pt>
                <c:pt idx="153" formatCode="General">
                  <c:v>5.9768399999999998E-3</c:v>
                </c:pt>
                <c:pt idx="154" formatCode="General">
                  <c:v>5.9790729999999997E-3</c:v>
                </c:pt>
                <c:pt idx="155" formatCode="General">
                  <c:v>6.359895E-3</c:v>
                </c:pt>
                <c:pt idx="156" formatCode="General">
                  <c:v>7.1081180000000001E-3</c:v>
                </c:pt>
                <c:pt idx="157" formatCode="General">
                  <c:v>7.1081180000000001E-3</c:v>
                </c:pt>
                <c:pt idx="158" formatCode="General">
                  <c:v>7.4822300000000003E-3</c:v>
                </c:pt>
                <c:pt idx="159" formatCode="General">
                  <c:v>7.4822300000000003E-3</c:v>
                </c:pt>
                <c:pt idx="160" formatCode="General">
                  <c:v>7.4822300000000003E-3</c:v>
                </c:pt>
                <c:pt idx="161" formatCode="General">
                  <c:v>7.4850300000000002E-3</c:v>
                </c:pt>
                <c:pt idx="162" formatCode="General">
                  <c:v>7.4850300000000002E-3</c:v>
                </c:pt>
                <c:pt idx="163" formatCode="General">
                  <c:v>7.4850300000000002E-3</c:v>
                </c:pt>
                <c:pt idx="164" formatCode="General">
                  <c:v>7.4850300000000002E-3</c:v>
                </c:pt>
                <c:pt idx="165" formatCode="General">
                  <c:v>7.4850300000000002E-3</c:v>
                </c:pt>
                <c:pt idx="166" formatCode="General">
                  <c:v>7.4850300000000002E-3</c:v>
                </c:pt>
                <c:pt idx="167" formatCode="General">
                  <c:v>7.4850300000000002E-3</c:v>
                </c:pt>
                <c:pt idx="168" formatCode="General">
                  <c:v>7.4878319999999998E-3</c:v>
                </c:pt>
                <c:pt idx="169" formatCode="General">
                  <c:v>7.4990630000000003E-3</c:v>
                </c:pt>
                <c:pt idx="170" formatCode="General">
                  <c:v>8.2489690000000001E-3</c:v>
                </c:pt>
                <c:pt idx="171" formatCode="General">
                  <c:v>8.2551589999999998E-3</c:v>
                </c:pt>
                <c:pt idx="172" formatCode="General">
                  <c:v>8.2551589999999998E-3</c:v>
                </c:pt>
                <c:pt idx="173" formatCode="General">
                  <c:v>8.2551589999999998E-3</c:v>
                </c:pt>
                <c:pt idx="174" formatCode="General">
                  <c:v>9.0056289999999994E-3</c:v>
                </c:pt>
                <c:pt idx="175" formatCode="General">
                  <c:v>9.3808629999999997E-3</c:v>
                </c:pt>
                <c:pt idx="176" formatCode="General">
                  <c:v>1.0530275E-2</c:v>
                </c:pt>
                <c:pt idx="177" formatCode="General">
                  <c:v>1.0534236000000001E-2</c:v>
                </c:pt>
                <c:pt idx="178" formatCode="General">
                  <c:v>1.0538201000000001E-2</c:v>
                </c:pt>
                <c:pt idx="179" formatCode="General">
                  <c:v>1.0538201000000001E-2</c:v>
                </c:pt>
                <c:pt idx="180" formatCode="General">
                  <c:v>1.0562052000000001E-2</c:v>
                </c:pt>
                <c:pt idx="181" formatCode="General">
                  <c:v>1.0566038E-2</c:v>
                </c:pt>
                <c:pt idx="182" formatCode="General">
                  <c:v>1.0943395999999999E-2</c:v>
                </c:pt>
                <c:pt idx="183" formatCode="General">
                  <c:v>1.0943395999999999E-2</c:v>
                </c:pt>
                <c:pt idx="184" formatCode="General">
                  <c:v>1.0943395999999999E-2</c:v>
                </c:pt>
                <c:pt idx="185" formatCode="General">
                  <c:v>1.0947527E-2</c:v>
                </c:pt>
                <c:pt idx="186" formatCode="General">
                  <c:v>1.0947527E-2</c:v>
                </c:pt>
                <c:pt idx="187" formatCode="General">
                  <c:v>1.095994E-2</c:v>
                </c:pt>
                <c:pt idx="188" formatCode="General">
                  <c:v>1.0964082999999999E-2</c:v>
                </c:pt>
                <c:pt idx="189" formatCode="General">
                  <c:v>1.1346445E-2</c:v>
                </c:pt>
                <c:pt idx="190" formatCode="General">
                  <c:v>1.2859304E-2</c:v>
                </c:pt>
                <c:pt idx="191" formatCode="General">
                  <c:v>1.2873911E-2</c:v>
                </c:pt>
                <c:pt idx="192" formatCode="General">
                  <c:v>1.3641531E-2</c:v>
                </c:pt>
                <c:pt idx="193" formatCode="General">
                  <c:v>1.3646702E-2</c:v>
                </c:pt>
                <c:pt idx="194" formatCode="General">
                  <c:v>1.3667426E-2</c:v>
                </c:pt>
                <c:pt idx="195" formatCode="General">
                  <c:v>1.369342E-2</c:v>
                </c:pt>
                <c:pt idx="196" formatCode="General">
                  <c:v>1.369342E-2</c:v>
                </c:pt>
                <c:pt idx="197" formatCode="General">
                  <c:v>1.5975656000000001E-2</c:v>
                </c:pt>
                <c:pt idx="198" formatCode="General">
                  <c:v>1.6356029000000001E-2</c:v>
                </c:pt>
                <c:pt idx="199" formatCode="General">
                  <c:v>1.6736402000000001E-2</c:v>
                </c:pt>
                <c:pt idx="200" formatCode="General">
                  <c:v>1.6742770000000001E-2</c:v>
                </c:pt>
                <c:pt idx="201" formatCode="General">
                  <c:v>1.9040366E-2</c:v>
                </c:pt>
                <c:pt idx="202" formatCode="General">
                  <c:v>1.9443385000000001E-2</c:v>
                </c:pt>
                <c:pt idx="203" formatCode="General">
                  <c:v>1.9450801E-2</c:v>
                </c:pt>
                <c:pt idx="204" formatCode="General">
                  <c:v>1.9458222000000001E-2</c:v>
                </c:pt>
                <c:pt idx="205" formatCode="General">
                  <c:v>1.9465649000000002E-2</c:v>
                </c:pt>
                <c:pt idx="206" formatCode="General">
                  <c:v>1.9847328000000001E-2</c:v>
                </c:pt>
                <c:pt idx="207" formatCode="General">
                  <c:v>1.986249E-2</c:v>
                </c:pt>
                <c:pt idx="208" formatCode="General">
                  <c:v>2.1008402999999998E-2</c:v>
                </c:pt>
                <c:pt idx="209" formatCode="General">
                  <c:v>2.1398548E-2</c:v>
                </c:pt>
                <c:pt idx="210" formatCode="General">
                  <c:v>2.1780665000000001E-2</c:v>
                </c:pt>
                <c:pt idx="211" formatCode="General">
                  <c:v>2.1788991000000001E-2</c:v>
                </c:pt>
                <c:pt idx="212" formatCode="General">
                  <c:v>2.2944551000000001E-2</c:v>
                </c:pt>
                <c:pt idx="213" formatCode="General">
                  <c:v>2.3709369000000001E-2</c:v>
                </c:pt>
                <c:pt idx="214" formatCode="General">
                  <c:v>2.4100995E-2</c:v>
                </c:pt>
                <c:pt idx="215" formatCode="General">
                  <c:v>2.5631217000000001E-2</c:v>
                </c:pt>
                <c:pt idx="216" formatCode="General">
                  <c:v>2.7543993999999999E-2</c:v>
                </c:pt>
                <c:pt idx="217" formatCode="General">
                  <c:v>2.7565084E-2</c:v>
                </c:pt>
                <c:pt idx="218" formatCode="General">
                  <c:v>2.7565084E-2</c:v>
                </c:pt>
                <c:pt idx="219" formatCode="General">
                  <c:v>2.7565084E-2</c:v>
                </c:pt>
                <c:pt idx="220" formatCode="General">
                  <c:v>2.7565084E-2</c:v>
                </c:pt>
                <c:pt idx="221" formatCode="General">
                  <c:v>2.7969349000000001E-2</c:v>
                </c:pt>
                <c:pt idx="222" formatCode="General">
                  <c:v>2.8768700000000001E-2</c:v>
                </c:pt>
                <c:pt idx="223" formatCode="General">
                  <c:v>3.0034655E-2</c:v>
                </c:pt>
                <c:pt idx="224" formatCode="General">
                  <c:v>3.0454895999999999E-2</c:v>
                </c:pt>
                <c:pt idx="225" formatCode="General">
                  <c:v>3.0852294999999998E-2</c:v>
                </c:pt>
                <c:pt idx="226" formatCode="General">
                  <c:v>3.125E-2</c:v>
                </c:pt>
                <c:pt idx="227" formatCode="General">
                  <c:v>3.1274130999999997E-2</c:v>
                </c:pt>
                <c:pt idx="228" formatCode="General">
                  <c:v>3.2058709999999997E-2</c:v>
                </c:pt>
                <c:pt idx="229" formatCode="General">
                  <c:v>3.2083493999999997E-2</c:v>
                </c:pt>
                <c:pt idx="230" formatCode="General">
                  <c:v>3.2482599000000001E-2</c:v>
                </c:pt>
                <c:pt idx="231" formatCode="General">
                  <c:v>3.2520325000000003E-2</c:v>
                </c:pt>
                <c:pt idx="232" formatCode="General">
                  <c:v>3.2907472E-2</c:v>
                </c:pt>
                <c:pt idx="233" formatCode="General">
                  <c:v>3.3333333E-2</c:v>
                </c:pt>
                <c:pt idx="234" formatCode="General">
                  <c:v>3.3411033E-2</c:v>
                </c:pt>
                <c:pt idx="235" formatCode="General">
                  <c:v>3.3838973000000001E-2</c:v>
                </c:pt>
                <c:pt idx="236" formatCode="General">
                  <c:v>3.3852140000000003E-2</c:v>
                </c:pt>
                <c:pt idx="237" formatCode="General">
                  <c:v>3.3931357000000002E-2</c:v>
                </c:pt>
                <c:pt idx="238" formatCode="General">
                  <c:v>3.4738485999999999E-2</c:v>
                </c:pt>
                <c:pt idx="239" formatCode="General">
                  <c:v>3.4792807000000002E-2</c:v>
                </c:pt>
                <c:pt idx="240" formatCode="General">
                  <c:v>3.4806414000000001E-2</c:v>
                </c:pt>
                <c:pt idx="241" formatCode="General">
                  <c:v>3.4806414000000001E-2</c:v>
                </c:pt>
                <c:pt idx="242" formatCode="General">
                  <c:v>3.5616438E-2</c:v>
                </c:pt>
                <c:pt idx="243" formatCode="General">
                  <c:v>3.6790607000000003E-2</c:v>
                </c:pt>
                <c:pt idx="244" formatCode="General">
                  <c:v>4.0704500999999997E-2</c:v>
                </c:pt>
                <c:pt idx="245" formatCode="General">
                  <c:v>4.1927899999999997E-2</c:v>
                </c:pt>
                <c:pt idx="246" formatCode="General">
                  <c:v>4.2386185E-2</c:v>
                </c:pt>
                <c:pt idx="247" formatCode="General">
                  <c:v>4.2795446000000001E-2</c:v>
                </c:pt>
                <c:pt idx="248" formatCode="General">
                  <c:v>4.3614931000000003E-2</c:v>
                </c:pt>
                <c:pt idx="249" formatCode="General">
                  <c:v>4.404247E-2</c:v>
                </c:pt>
                <c:pt idx="250" formatCode="General">
                  <c:v>4.4828941999999997E-2</c:v>
                </c:pt>
                <c:pt idx="251" formatCode="General">
                  <c:v>4.5257773000000001E-2</c:v>
                </c:pt>
                <c:pt idx="252" formatCode="General">
                  <c:v>4.6493302E-2</c:v>
                </c:pt>
                <c:pt idx="253" formatCode="General">
                  <c:v>4.6566692999999999E-2</c:v>
                </c:pt>
                <c:pt idx="254" formatCode="General">
                  <c:v>4.7826087000000003E-2</c:v>
                </c:pt>
                <c:pt idx="255" formatCode="General">
                  <c:v>5.0217477000000003E-2</c:v>
                </c:pt>
                <c:pt idx="256" formatCode="General">
                  <c:v>5.1464766000000002E-2</c:v>
                </c:pt>
                <c:pt idx="257" formatCode="General">
                  <c:v>5.1881188000000002E-2</c:v>
                </c:pt>
                <c:pt idx="258" formatCode="General">
                  <c:v>5.4321966999999999E-2</c:v>
                </c:pt>
                <c:pt idx="259" formatCode="General">
                  <c:v>5.5136850000000001E-2</c:v>
                </c:pt>
                <c:pt idx="260" formatCode="General">
                  <c:v>5.6723521999999998E-2</c:v>
                </c:pt>
                <c:pt idx="261" formatCode="General">
                  <c:v>5.7142856999999998E-2</c:v>
                </c:pt>
                <c:pt idx="262" formatCode="General">
                  <c:v>5.7142856999999998E-2</c:v>
                </c:pt>
                <c:pt idx="263" formatCode="General">
                  <c:v>5.8005561999999997E-2</c:v>
                </c:pt>
                <c:pt idx="264" formatCode="General">
                  <c:v>5.8051690000000003E-2</c:v>
                </c:pt>
                <c:pt idx="265" formatCode="General">
                  <c:v>5.8074780999999999E-2</c:v>
                </c:pt>
                <c:pt idx="266" formatCode="General">
                  <c:v>5.936255E-2</c:v>
                </c:pt>
                <c:pt idx="267" formatCode="General">
                  <c:v>6.1126647999999999E-2</c:v>
                </c:pt>
                <c:pt idx="268" formatCode="General">
                  <c:v>6.1575369999999997E-2</c:v>
                </c:pt>
                <c:pt idx="269" formatCode="General">
                  <c:v>6.25E-2</c:v>
                </c:pt>
                <c:pt idx="270" formatCode="General">
                  <c:v>6.3326652999999997E-2</c:v>
                </c:pt>
                <c:pt idx="271" formatCode="General">
                  <c:v>6.3352044999999996E-2</c:v>
                </c:pt>
                <c:pt idx="272" formatCode="General">
                  <c:v>6.4282845000000005E-2</c:v>
                </c:pt>
                <c:pt idx="273" formatCode="General">
                  <c:v>6.5514469000000006E-2</c:v>
                </c:pt>
                <c:pt idx="274" formatCode="General">
                  <c:v>6.7311568000000002E-2</c:v>
                </c:pt>
                <c:pt idx="275" formatCode="General">
                  <c:v>6.8979426999999996E-2</c:v>
                </c:pt>
                <c:pt idx="276" formatCode="General">
                  <c:v>6.9382816E-2</c:v>
                </c:pt>
                <c:pt idx="277" formatCode="General">
                  <c:v>7.0621469000000006E-2</c:v>
                </c:pt>
                <c:pt idx="278" formatCode="General">
                  <c:v>7.1053694000000001E-2</c:v>
                </c:pt>
                <c:pt idx="279" formatCode="General">
                  <c:v>7.2294022999999999E-2</c:v>
                </c:pt>
                <c:pt idx="280" formatCode="General">
                  <c:v>7.2756668999999996E-2</c:v>
                </c:pt>
                <c:pt idx="281" formatCode="General">
                  <c:v>7.2933549E-2</c:v>
                </c:pt>
                <c:pt idx="282" formatCode="General">
                  <c:v>7.3427991999999997E-2</c:v>
                </c:pt>
                <c:pt idx="283" formatCode="General">
                  <c:v>7.3517465000000004E-2</c:v>
                </c:pt>
                <c:pt idx="284" formatCode="General">
                  <c:v>7.4766355000000007E-2</c:v>
                </c:pt>
                <c:pt idx="285" formatCode="General">
                  <c:v>7.5763747000000006E-2</c:v>
                </c:pt>
                <c:pt idx="286" formatCode="General">
                  <c:v>7.6326531000000003E-2</c:v>
                </c:pt>
                <c:pt idx="287" formatCode="General">
                  <c:v>7.7959184000000001E-2</c:v>
                </c:pt>
                <c:pt idx="288" formatCode="General">
                  <c:v>8.0849325999999999E-2</c:v>
                </c:pt>
                <c:pt idx="289" formatCode="General">
                  <c:v>8.1799591000000005E-2</c:v>
                </c:pt>
                <c:pt idx="290" formatCode="General">
                  <c:v>8.4016392999999995E-2</c:v>
                </c:pt>
                <c:pt idx="291" formatCode="General">
                  <c:v>8.4460845000000007E-2</c:v>
                </c:pt>
                <c:pt idx="292" formatCode="General">
                  <c:v>8.4940501000000002E-2</c:v>
                </c:pt>
                <c:pt idx="293" formatCode="General">
                  <c:v>8.7206910999999998E-2</c:v>
                </c:pt>
                <c:pt idx="294" formatCode="General">
                  <c:v>8.7618264000000001E-2</c:v>
                </c:pt>
                <c:pt idx="295" formatCode="General">
                  <c:v>9.0534979000000002E-2</c:v>
                </c:pt>
                <c:pt idx="296" formatCode="General">
                  <c:v>9.1433278000000007E-2</c:v>
                </c:pt>
                <c:pt idx="297" formatCode="General">
                  <c:v>9.1546392000000004E-2</c:v>
                </c:pt>
                <c:pt idx="298" formatCode="General">
                  <c:v>9.2148759999999996E-2</c:v>
                </c:pt>
                <c:pt idx="299" formatCode="General">
                  <c:v>9.2561983E-2</c:v>
                </c:pt>
                <c:pt idx="300" formatCode="General">
                  <c:v>9.2975207000000004E-2</c:v>
                </c:pt>
                <c:pt idx="301" formatCode="General">
                  <c:v>9.4034797000000003E-2</c:v>
                </c:pt>
                <c:pt idx="302" formatCode="General">
                  <c:v>9.6520298000000004E-2</c:v>
                </c:pt>
                <c:pt idx="303" formatCode="General">
                  <c:v>9.7884694999999994E-2</c:v>
                </c:pt>
                <c:pt idx="304" formatCode="General">
                  <c:v>9.9170123999999998E-2</c:v>
                </c:pt>
                <c:pt idx="305" formatCode="General">
                  <c:v>9.9875156000000007E-2</c:v>
                </c:pt>
                <c:pt idx="306" formatCode="General">
                  <c:v>0.102457309</c:v>
                </c:pt>
                <c:pt idx="307" formatCode="General">
                  <c:v>0.104670559</c:v>
                </c:pt>
                <c:pt idx="308" formatCode="General">
                  <c:v>0.10471422599999999</c:v>
                </c:pt>
                <c:pt idx="309" formatCode="General">
                  <c:v>0.105263158</c:v>
                </c:pt>
                <c:pt idx="310" formatCode="General">
                  <c:v>0.107023411</c:v>
                </c:pt>
                <c:pt idx="311" formatCode="General">
                  <c:v>0.109159348</c:v>
                </c:pt>
                <c:pt idx="312" formatCode="General">
                  <c:v>0.109807209</c:v>
                </c:pt>
                <c:pt idx="313" formatCode="General">
                  <c:v>0.11069182399999999</c:v>
                </c:pt>
                <c:pt idx="314" formatCode="General">
                  <c:v>0.11330256</c:v>
                </c:pt>
                <c:pt idx="315" formatCode="General">
                  <c:v>0.11368421099999999</c:v>
                </c:pt>
                <c:pt idx="316" formatCode="General">
                  <c:v>0.114153328</c:v>
                </c:pt>
                <c:pt idx="317" formatCode="General">
                  <c:v>0.115189873</c:v>
                </c:pt>
                <c:pt idx="318" formatCode="General">
                  <c:v>0.116603295</c:v>
                </c:pt>
                <c:pt idx="319" formatCode="General">
                  <c:v>0.118966977</c:v>
                </c:pt>
                <c:pt idx="320" formatCode="General">
                  <c:v>0.119269949</c:v>
                </c:pt>
                <c:pt idx="321" formatCode="General">
                  <c:v>0.119574468</c:v>
                </c:pt>
                <c:pt idx="322" formatCode="General">
                  <c:v>0.122440273</c:v>
                </c:pt>
                <c:pt idx="323" formatCode="General">
                  <c:v>0.122492531</c:v>
                </c:pt>
                <c:pt idx="324" formatCode="General">
                  <c:v>0.12382579000000001</c:v>
                </c:pt>
                <c:pt idx="325" formatCode="General">
                  <c:v>0.124252775</c:v>
                </c:pt>
                <c:pt idx="326" formatCode="General">
                  <c:v>0.12729602700000001</c:v>
                </c:pt>
                <c:pt idx="327" formatCode="General">
                  <c:v>0.128534704</c:v>
                </c:pt>
                <c:pt idx="328" formatCode="General">
                  <c:v>0.13009875500000001</c:v>
                </c:pt>
                <c:pt idx="329" formatCode="General">
                  <c:v>0.13086526000000001</c:v>
                </c:pt>
                <c:pt idx="330" formatCode="General">
                  <c:v>0.132327586</c:v>
                </c:pt>
                <c:pt idx="331" formatCode="General">
                  <c:v>0.13330457300000001</c:v>
                </c:pt>
                <c:pt idx="332" formatCode="General">
                  <c:v>0.13379369899999999</c:v>
                </c:pt>
                <c:pt idx="333" formatCode="General">
                  <c:v>0.13606911399999999</c:v>
                </c:pt>
                <c:pt idx="334" formatCode="General">
                  <c:v>0.13656006900000001</c:v>
                </c:pt>
                <c:pt idx="335" formatCode="General">
                  <c:v>0.13742437299999999</c:v>
                </c:pt>
                <c:pt idx="336" formatCode="General">
                  <c:v>0.14088159</c:v>
                </c:pt>
                <c:pt idx="337" formatCode="General">
                  <c:v>0.141374838</c:v>
                </c:pt>
                <c:pt idx="338" formatCode="General">
                  <c:v>0.14316609</c:v>
                </c:pt>
                <c:pt idx="339" formatCode="General">
                  <c:v>0.14458874499999999</c:v>
                </c:pt>
                <c:pt idx="340" formatCode="General">
                  <c:v>0.14688041600000001</c:v>
                </c:pt>
                <c:pt idx="341" formatCode="General">
                  <c:v>0.15019590799999999</c:v>
                </c:pt>
                <c:pt idx="342" formatCode="General">
                  <c:v>0.15327510899999999</c:v>
                </c:pt>
                <c:pt idx="343" formatCode="General">
                  <c:v>0.15616797900000001</c:v>
                </c:pt>
                <c:pt idx="344" formatCode="General">
                  <c:v>0.15694870699999999</c:v>
                </c:pt>
                <c:pt idx="345" formatCode="General">
                  <c:v>0.15759438100000001</c:v>
                </c:pt>
                <c:pt idx="346" formatCode="General">
                  <c:v>0.15814977999999999</c:v>
                </c:pt>
                <c:pt idx="347" formatCode="General">
                  <c:v>0.159221583</c:v>
                </c:pt>
                <c:pt idx="348" formatCode="General">
                  <c:v>0.16246126599999999</c:v>
                </c:pt>
                <c:pt idx="349" formatCode="General">
                  <c:v>0.165039929</c:v>
                </c:pt>
                <c:pt idx="350" formatCode="General">
                  <c:v>0.16785079899999999</c:v>
                </c:pt>
                <c:pt idx="351" formatCode="General">
                  <c:v>0.16925810799999999</c:v>
                </c:pt>
                <c:pt idx="352" formatCode="General">
                  <c:v>0.17029791</c:v>
                </c:pt>
                <c:pt idx="353" formatCode="General">
                  <c:v>0.17119928700000001</c:v>
                </c:pt>
                <c:pt idx="354" formatCode="General">
                  <c:v>0.17209094999999999</c:v>
                </c:pt>
                <c:pt idx="355" formatCode="General">
                  <c:v>0.172767857</c:v>
                </c:pt>
                <c:pt idx="356" formatCode="General">
                  <c:v>0.172922252</c:v>
                </c:pt>
                <c:pt idx="357" formatCode="General">
                  <c:v>0.17307692299999999</c:v>
                </c:pt>
                <c:pt idx="358" formatCode="General">
                  <c:v>0.17375727699999999</c:v>
                </c:pt>
                <c:pt idx="359" formatCode="General">
                  <c:v>0.17436127300000001</c:v>
                </c:pt>
                <c:pt idx="360" formatCode="General">
                  <c:v>0.175414984</c:v>
                </c:pt>
                <c:pt idx="361" formatCode="General">
                  <c:v>0.176867687</c:v>
                </c:pt>
                <c:pt idx="362" formatCode="General">
                  <c:v>0.18214607799999999</c:v>
                </c:pt>
                <c:pt idx="363" formatCode="General">
                  <c:v>0.185469314</c:v>
                </c:pt>
                <c:pt idx="364" formatCode="General">
                  <c:v>0.18744354099999999</c:v>
                </c:pt>
                <c:pt idx="365" formatCode="General">
                  <c:v>0.19047618999999999</c:v>
                </c:pt>
                <c:pt idx="366" formatCode="General">
                  <c:v>0.19192377499999999</c:v>
                </c:pt>
                <c:pt idx="367" formatCode="General">
                  <c:v>0.19599818099999999</c:v>
                </c:pt>
                <c:pt idx="368" formatCode="General">
                  <c:v>0.200729927</c:v>
                </c:pt>
                <c:pt idx="369" formatCode="General">
                  <c:v>0.20210333799999999</c:v>
                </c:pt>
                <c:pt idx="370" formatCode="General">
                  <c:v>0.20476408600000001</c:v>
                </c:pt>
                <c:pt idx="371" formatCode="General">
                  <c:v>0.206057825</c:v>
                </c:pt>
                <c:pt idx="372" formatCode="General">
                  <c:v>0.20689655200000001</c:v>
                </c:pt>
                <c:pt idx="373" formatCode="General">
                  <c:v>0.208198987</c:v>
                </c:pt>
                <c:pt idx="374" formatCode="General">
                  <c:v>0.211645102</c:v>
                </c:pt>
                <c:pt idx="375" formatCode="General">
                  <c:v>0.21223354999999999</c:v>
                </c:pt>
                <c:pt idx="376" formatCode="General">
                  <c:v>0.21362372600000001</c:v>
                </c:pt>
                <c:pt idx="377" formatCode="General">
                  <c:v>0.214849188</c:v>
                </c:pt>
                <c:pt idx="378" formatCode="General">
                  <c:v>0.215777262</c:v>
                </c:pt>
                <c:pt idx="379" formatCode="General">
                  <c:v>0.21777571000000001</c:v>
                </c:pt>
                <c:pt idx="380" formatCode="General">
                  <c:v>0.21870637500000001</c:v>
                </c:pt>
                <c:pt idx="381" formatCode="General">
                  <c:v>0.21994408200000001</c:v>
                </c:pt>
                <c:pt idx="382" formatCode="General">
                  <c:v>0.223310023</c:v>
                </c:pt>
                <c:pt idx="383" formatCode="General">
                  <c:v>0.22591206699999999</c:v>
                </c:pt>
                <c:pt idx="384" formatCode="General">
                  <c:v>0.227059925</c:v>
                </c:pt>
                <c:pt idx="385" formatCode="General">
                  <c:v>0.22842401500000001</c:v>
                </c:pt>
                <c:pt idx="386" formatCode="General">
                  <c:v>0.23286385000000001</c:v>
                </c:pt>
                <c:pt idx="387" formatCode="General">
                  <c:v>0.23344293099999999</c:v>
                </c:pt>
                <c:pt idx="388" formatCode="General">
                  <c:v>0.237016053</c:v>
                </c:pt>
                <c:pt idx="389" formatCode="General">
                  <c:v>0.24123222699999999</c:v>
                </c:pt>
                <c:pt idx="390" formatCode="General">
                  <c:v>0.243717402</c:v>
                </c:pt>
                <c:pt idx="391" formatCode="General">
                  <c:v>0.24608076000000001</c:v>
                </c:pt>
                <c:pt idx="392" formatCode="General">
                  <c:v>0.24798099800000001</c:v>
                </c:pt>
                <c:pt idx="393" formatCode="General">
                  <c:v>0.250237869</c:v>
                </c:pt>
                <c:pt idx="394" formatCode="General">
                  <c:v>0.25238095199999999</c:v>
                </c:pt>
                <c:pt idx="395" formatCode="General">
                  <c:v>0.255836112</c:v>
                </c:pt>
                <c:pt idx="396" formatCode="General">
                  <c:v>0.25894134499999999</c:v>
                </c:pt>
                <c:pt idx="397" formatCode="General">
                  <c:v>0.25894134499999999</c:v>
                </c:pt>
                <c:pt idx="398" formatCode="General">
                  <c:v>0.26049618299999999</c:v>
                </c:pt>
                <c:pt idx="399" formatCode="General">
                  <c:v>0.26099426399999998</c:v>
                </c:pt>
                <c:pt idx="400" formatCode="General">
                  <c:v>0.26436781599999998</c:v>
                </c:pt>
                <c:pt idx="401" formatCode="General">
                  <c:v>0.26449449000000003</c:v>
                </c:pt>
                <c:pt idx="402" formatCode="General">
                  <c:v>0.26605944399999998</c:v>
                </c:pt>
                <c:pt idx="403" formatCode="General">
                  <c:v>0.26692270800000001</c:v>
                </c:pt>
                <c:pt idx="404" formatCode="General">
                  <c:v>0.27041306399999998</c:v>
                </c:pt>
                <c:pt idx="405" formatCode="General">
                  <c:v>0.271765272</c:v>
                </c:pt>
                <c:pt idx="406" formatCode="General">
                  <c:v>0.27421686699999998</c:v>
                </c:pt>
                <c:pt idx="407" formatCode="General">
                  <c:v>0.275978734</c:v>
                </c:pt>
                <c:pt idx="408" formatCode="General">
                  <c:v>0.27686350399999998</c:v>
                </c:pt>
                <c:pt idx="409" formatCode="General">
                  <c:v>0.28314715899999998</c:v>
                </c:pt>
                <c:pt idx="410" formatCode="General">
                  <c:v>0.28717201199999998</c:v>
                </c:pt>
                <c:pt idx="411" formatCode="General">
                  <c:v>0.28779776400000001</c:v>
                </c:pt>
                <c:pt idx="412" formatCode="General">
                  <c:v>0.29016553099999998</c:v>
                </c:pt>
                <c:pt idx="413" formatCode="General">
                  <c:v>0.29058995599999998</c:v>
                </c:pt>
                <c:pt idx="414" formatCode="General">
                  <c:v>0.292909535</c:v>
                </c:pt>
                <c:pt idx="415" formatCode="General">
                  <c:v>0.29403131100000002</c:v>
                </c:pt>
                <c:pt idx="416" formatCode="General">
                  <c:v>0.29509803899999998</c:v>
                </c:pt>
                <c:pt idx="417" formatCode="General">
                  <c:v>0.29651448200000002</c:v>
                </c:pt>
                <c:pt idx="418" formatCode="General">
                  <c:v>0.29666011799999997</c:v>
                </c:pt>
                <c:pt idx="419" formatCode="General">
                  <c:v>0.29788281599999999</c:v>
                </c:pt>
                <c:pt idx="420" formatCode="General">
                  <c:v>0.30029585800000003</c:v>
                </c:pt>
                <c:pt idx="421" formatCode="General">
                  <c:v>0.30391670799999998</c:v>
                </c:pt>
                <c:pt idx="422" formatCode="General">
                  <c:v>0.30547263699999999</c:v>
                </c:pt>
                <c:pt idx="423" formatCode="General">
                  <c:v>0.30627490000000002</c:v>
                </c:pt>
                <c:pt idx="424" formatCode="General">
                  <c:v>0.308075773</c:v>
                </c:pt>
                <c:pt idx="425" formatCode="General">
                  <c:v>0.30872818000000002</c:v>
                </c:pt>
                <c:pt idx="426" formatCode="General">
                  <c:v>0.31115557799999999</c:v>
                </c:pt>
                <c:pt idx="427" formatCode="General">
                  <c:v>0.31425702799999999</c:v>
                </c:pt>
                <c:pt idx="428" formatCode="General">
                  <c:v>0.31806743799999998</c:v>
                </c:pt>
                <c:pt idx="429" formatCode="General">
                  <c:v>0.32006048399999998</c:v>
                </c:pt>
                <c:pt idx="430" formatCode="General">
                  <c:v>0.32391523700000002</c:v>
                </c:pt>
                <c:pt idx="431" formatCode="General">
                  <c:v>0.32540485800000002</c:v>
                </c:pt>
                <c:pt idx="432" formatCode="General">
                  <c:v>0.32591093100000001</c:v>
                </c:pt>
                <c:pt idx="433" formatCode="General">
                  <c:v>0.32792701499999999</c:v>
                </c:pt>
                <c:pt idx="434" formatCode="General">
                  <c:v>0.33011681100000001</c:v>
                </c:pt>
                <c:pt idx="435" formatCode="General">
                  <c:v>0.33384223899999999</c:v>
                </c:pt>
                <c:pt idx="436" formatCode="General">
                  <c:v>0.33486238499999998</c:v>
                </c:pt>
                <c:pt idx="437" formatCode="General">
                  <c:v>0.33793455999999999</c:v>
                </c:pt>
                <c:pt idx="438" formatCode="General">
                  <c:v>0.33981576299999999</c:v>
                </c:pt>
                <c:pt idx="439" formatCode="General">
                  <c:v>0.34050179200000003</c:v>
                </c:pt>
                <c:pt idx="440" formatCode="General">
                  <c:v>0.34394250500000001</c:v>
                </c:pt>
                <c:pt idx="441" formatCode="General">
                  <c:v>0.34601542400000002</c:v>
                </c:pt>
                <c:pt idx="442" formatCode="General">
                  <c:v>0.35257732000000003</c:v>
                </c:pt>
                <c:pt idx="443" formatCode="General">
                  <c:v>0.35655314799999999</c:v>
                </c:pt>
                <c:pt idx="444" formatCode="General">
                  <c:v>0.35888140899999998</c:v>
                </c:pt>
                <c:pt idx="445" formatCode="General">
                  <c:v>0.360290306</c:v>
                </c:pt>
                <c:pt idx="446" formatCode="General">
                  <c:v>0.36174636199999999</c:v>
                </c:pt>
                <c:pt idx="447" formatCode="General">
                  <c:v>0.36505460200000001</c:v>
                </c:pt>
                <c:pt idx="448" formatCode="General">
                  <c:v>0.37100994199999998</c:v>
                </c:pt>
                <c:pt idx="449" formatCode="General">
                  <c:v>0.37441006799999998</c:v>
                </c:pt>
                <c:pt idx="450" formatCode="General">
                  <c:v>0.37657562999999999</c:v>
                </c:pt>
                <c:pt idx="451" formatCode="General">
                  <c:v>0.37881980999999998</c:v>
                </c:pt>
                <c:pt idx="452" formatCode="General">
                  <c:v>0.38218239300000001</c:v>
                </c:pt>
                <c:pt idx="453" formatCode="General">
                  <c:v>0.38319238900000002</c:v>
                </c:pt>
                <c:pt idx="454" formatCode="General">
                  <c:v>0.38620689699999999</c:v>
                </c:pt>
                <c:pt idx="455" formatCode="General">
                  <c:v>0.38936170199999998</c:v>
                </c:pt>
                <c:pt idx="456" formatCode="General">
                  <c:v>0.39295248300000002</c:v>
                </c:pt>
                <c:pt idx="457" formatCode="General">
                  <c:v>0.39518716599999998</c:v>
                </c:pt>
                <c:pt idx="458" formatCode="General">
                  <c:v>0.39882226999999998</c:v>
                </c:pt>
                <c:pt idx="459" formatCode="General">
                  <c:v>0.40053619299999998</c:v>
                </c:pt>
                <c:pt idx="460" formatCode="General">
                  <c:v>0.40236686399999999</c:v>
                </c:pt>
                <c:pt idx="461" formatCode="General">
                  <c:v>0.40614886700000002</c:v>
                </c:pt>
                <c:pt idx="462" formatCode="General">
                  <c:v>0.40931239800000002</c:v>
                </c:pt>
                <c:pt idx="463" formatCode="General">
                  <c:v>0.41358695699999998</c:v>
                </c:pt>
                <c:pt idx="464" formatCode="General">
                  <c:v>0.41535111600000002</c:v>
                </c:pt>
                <c:pt idx="465" formatCode="General">
                  <c:v>0.42030567699999999</c:v>
                </c:pt>
                <c:pt idx="466" formatCode="General">
                  <c:v>0.422782037</c:v>
                </c:pt>
                <c:pt idx="467" formatCode="General">
                  <c:v>0.42645444599999999</c:v>
                </c:pt>
                <c:pt idx="468" formatCode="General">
                  <c:v>0.42794279400000002</c:v>
                </c:pt>
                <c:pt idx="469" formatCode="General">
                  <c:v>0.43502202600000001</c:v>
                </c:pt>
                <c:pt idx="470" formatCode="General">
                  <c:v>0.43818984500000002</c:v>
                </c:pt>
                <c:pt idx="471" formatCode="General">
                  <c:v>0.44081858400000001</c:v>
                </c:pt>
                <c:pt idx="472" formatCode="General">
                  <c:v>0.44438295500000002</c:v>
                </c:pt>
                <c:pt idx="473" formatCode="General">
                  <c:v>0.44542936300000002</c:v>
                </c:pt>
                <c:pt idx="474" formatCode="General">
                  <c:v>0.44919489200000001</c:v>
                </c:pt>
                <c:pt idx="475" formatCode="General">
                  <c:v>0.45358532499999998</c:v>
                </c:pt>
                <c:pt idx="476" formatCode="General">
                  <c:v>0.45687256500000001</c:v>
                </c:pt>
                <c:pt idx="477" formatCode="General">
                  <c:v>0.462053571</c:v>
                </c:pt>
                <c:pt idx="478" formatCode="General">
                  <c:v>0.46476510100000001</c:v>
                </c:pt>
                <c:pt idx="479" formatCode="General">
                  <c:v>0.46640537500000001</c:v>
                </c:pt>
                <c:pt idx="480" formatCode="General">
                  <c:v>0.47019122600000002</c:v>
                </c:pt>
                <c:pt idx="481" formatCode="General">
                  <c:v>0.474901297</c:v>
                </c:pt>
                <c:pt idx="482" formatCode="General">
                  <c:v>0.48097671800000003</c:v>
                </c:pt>
                <c:pt idx="483" formatCode="General">
                  <c:v>0.48660968700000001</c:v>
                </c:pt>
                <c:pt idx="484" formatCode="General">
                  <c:v>0.49228130399999998</c:v>
                </c:pt>
                <c:pt idx="485" formatCode="General">
                  <c:v>0.494562106</c:v>
                </c:pt>
                <c:pt idx="486" formatCode="General">
                  <c:v>0.499425287</c:v>
                </c:pt>
                <c:pt idx="487" formatCode="General">
                  <c:v>0.50490478900000002</c:v>
                </c:pt>
                <c:pt idx="488" formatCode="General">
                  <c:v>0.50956521700000001</c:v>
                </c:pt>
                <c:pt idx="489" formatCode="General">
                  <c:v>0.51337209299999997</c:v>
                </c:pt>
                <c:pt idx="490" formatCode="General">
                  <c:v>0.517241379</c:v>
                </c:pt>
                <c:pt idx="491" formatCode="General">
                  <c:v>0.52171361500000002</c:v>
                </c:pt>
                <c:pt idx="492" formatCode="General">
                  <c:v>0.525603296</c:v>
                </c:pt>
                <c:pt idx="493" formatCode="General">
                  <c:v>0.52899408299999995</c:v>
                </c:pt>
                <c:pt idx="494" formatCode="General">
                  <c:v>0.53112033199999997</c:v>
                </c:pt>
                <c:pt idx="495" formatCode="General">
                  <c:v>0.53603335299999999</c:v>
                </c:pt>
                <c:pt idx="496" formatCode="General">
                  <c:v>0.53818615800000003</c:v>
                </c:pt>
                <c:pt idx="497" formatCode="General">
                  <c:v>0.54034668299999999</c:v>
                </c:pt>
                <c:pt idx="498" formatCode="General">
                  <c:v>0.54529094199999995</c:v>
                </c:pt>
                <c:pt idx="499" formatCode="General">
                  <c:v>0.54900781700000001</c:v>
                </c:pt>
                <c:pt idx="500" formatCode="General">
                  <c:v>0.55220277600000001</c:v>
                </c:pt>
                <c:pt idx="501" formatCode="General">
                  <c:v>0.55736715000000003</c:v>
                </c:pt>
                <c:pt idx="502" formatCode="General">
                  <c:v>0.56140350900000002</c:v>
                </c:pt>
                <c:pt idx="503" formatCode="General">
                  <c:v>0.57212416300000002</c:v>
                </c:pt>
                <c:pt idx="504" formatCode="General">
                  <c:v>0.57788637799999998</c:v>
                </c:pt>
                <c:pt idx="505" formatCode="General">
                  <c:v>0.58548585500000005</c:v>
                </c:pt>
                <c:pt idx="506" formatCode="General">
                  <c:v>0.58707692300000003</c:v>
                </c:pt>
                <c:pt idx="507" formatCode="General">
                  <c:v>0.59394314000000004</c:v>
                </c:pt>
                <c:pt idx="508" formatCode="General">
                  <c:v>0.59900990099999996</c:v>
                </c:pt>
                <c:pt idx="509" formatCode="General">
                  <c:v>0.60696517400000005</c:v>
                </c:pt>
                <c:pt idx="510" formatCode="General">
                  <c:v>0.61274203599999999</c:v>
                </c:pt>
                <c:pt idx="511" formatCode="General">
                  <c:v>0.61913696100000004</c:v>
                </c:pt>
                <c:pt idx="512" formatCode="General">
                  <c:v>0.62547051399999998</c:v>
                </c:pt>
                <c:pt idx="513" formatCode="General">
                  <c:v>0.63018867899999997</c:v>
                </c:pt>
                <c:pt idx="514" formatCode="General">
                  <c:v>0.63664987399999995</c:v>
                </c:pt>
                <c:pt idx="515" formatCode="General">
                  <c:v>0.63934426200000005</c:v>
                </c:pt>
                <c:pt idx="516" formatCode="General">
                  <c:v>0.646426312</c:v>
                </c:pt>
                <c:pt idx="517" formatCode="General">
                  <c:v>0.64914502799999996</c:v>
                </c:pt>
                <c:pt idx="518" formatCode="General">
                  <c:v>0.65311308800000001</c:v>
                </c:pt>
                <c:pt idx="519" formatCode="General">
                  <c:v>0.66028097100000005</c:v>
                </c:pt>
                <c:pt idx="520" formatCode="General">
                  <c:v>0.66752411599999995</c:v>
                </c:pt>
                <c:pt idx="521" formatCode="General">
                  <c:v>0.67398321500000002</c:v>
                </c:pt>
                <c:pt idx="522" formatCode="General">
                  <c:v>0.67550096999999998</c:v>
                </c:pt>
                <c:pt idx="523" formatCode="General">
                  <c:v>0.67963683500000005</c:v>
                </c:pt>
                <c:pt idx="524" formatCode="General">
                  <c:v>0.68880208300000001</c:v>
                </c:pt>
                <c:pt idx="525" formatCode="General">
                  <c:v>0.69315960899999995</c:v>
                </c:pt>
                <c:pt idx="526" formatCode="General">
                  <c:v>0.70215545400000001</c:v>
                </c:pt>
                <c:pt idx="527" formatCode="General">
                  <c:v>0.70650032799999996</c:v>
                </c:pt>
                <c:pt idx="528" formatCode="General">
                  <c:v>0.71296905899999996</c:v>
                </c:pt>
                <c:pt idx="529" formatCode="General">
                  <c:v>0.71949602099999999</c:v>
                </c:pt>
                <c:pt idx="530" formatCode="General">
                  <c:v>0.72866666700000005</c:v>
                </c:pt>
                <c:pt idx="531" formatCode="General">
                  <c:v>0.73974445200000005</c:v>
                </c:pt>
                <c:pt idx="532" formatCode="General">
                  <c:v>0.74258760099999999</c:v>
                </c:pt>
                <c:pt idx="533" formatCode="General">
                  <c:v>0.75</c:v>
                </c:pt>
                <c:pt idx="534" formatCode="General">
                  <c:v>0.75424304099999995</c:v>
                </c:pt>
                <c:pt idx="535" formatCode="General">
                  <c:v>0.75714285699999995</c:v>
                </c:pt>
                <c:pt idx="536" formatCode="General">
                  <c:v>0.76057298799999995</c:v>
                </c:pt>
                <c:pt idx="537" formatCode="General">
                  <c:v>0.76764907500000001</c:v>
                </c:pt>
                <c:pt idx="538" formatCode="General">
                  <c:v>0.772195458</c:v>
                </c:pt>
                <c:pt idx="539" formatCode="General">
                  <c:v>0.77885279900000004</c:v>
                </c:pt>
                <c:pt idx="540" formatCode="General">
                  <c:v>0.78929068199999997</c:v>
                </c:pt>
                <c:pt idx="541" formatCode="General">
                  <c:v>0.79749478100000004</c:v>
                </c:pt>
                <c:pt idx="542" formatCode="General">
                  <c:v>0.80446927400000001</c:v>
                </c:pt>
                <c:pt idx="543" formatCode="General">
                  <c:v>0.809824561</c:v>
                </c:pt>
                <c:pt idx="544" formatCode="General">
                  <c:v>0.81619718299999999</c:v>
                </c:pt>
                <c:pt idx="545" formatCode="General">
                  <c:v>0.82332155500000004</c:v>
                </c:pt>
                <c:pt idx="546" formatCode="General">
                  <c:v>0.82577903699999999</c:v>
                </c:pt>
                <c:pt idx="547" formatCode="General">
                  <c:v>0.83452211099999996</c:v>
                </c:pt>
                <c:pt idx="548" formatCode="General">
                  <c:v>0.84203002100000002</c:v>
                </c:pt>
                <c:pt idx="549" formatCode="General">
                  <c:v>0.85097192200000005</c:v>
                </c:pt>
                <c:pt idx="550" formatCode="General">
                  <c:v>0.86324167900000004</c:v>
                </c:pt>
                <c:pt idx="551" formatCode="General">
                  <c:v>0.87409024700000004</c:v>
                </c:pt>
                <c:pt idx="552" formatCode="General">
                  <c:v>0.89133627000000004</c:v>
                </c:pt>
                <c:pt idx="553" formatCode="General">
                  <c:v>0.896831245</c:v>
                </c:pt>
                <c:pt idx="554" formatCode="General">
                  <c:v>0.90606508900000005</c:v>
                </c:pt>
                <c:pt idx="555" formatCode="General">
                  <c:v>0.91165553099999996</c:v>
                </c:pt>
                <c:pt idx="556" formatCode="General">
                  <c:v>0.91592261900000005</c:v>
                </c:pt>
                <c:pt idx="557" formatCode="General">
                  <c:v>0.92440119799999998</c:v>
                </c:pt>
                <c:pt idx="558" formatCode="General">
                  <c:v>0.93313298300000003</c:v>
                </c:pt>
                <c:pt idx="559" formatCode="General">
                  <c:v>0.94188679200000003</c:v>
                </c:pt>
                <c:pt idx="560" formatCode="General">
                  <c:v>0.95144157799999995</c:v>
                </c:pt>
                <c:pt idx="561" formatCode="General">
                  <c:v>0.96338672800000003</c:v>
                </c:pt>
                <c:pt idx="562" formatCode="General">
                  <c:v>0.968582375</c:v>
                </c:pt>
                <c:pt idx="563" formatCode="General">
                  <c:v>0.97916666699999999</c:v>
                </c:pt>
                <c:pt idx="564" formatCode="General">
                  <c:v>0.98761609900000003</c:v>
                </c:pt>
                <c:pt idx="565" formatCode="General">
                  <c:v>0.99611197500000004</c:v>
                </c:pt>
                <c:pt idx="566" formatCode="General">
                  <c:v>1.0023382700000001</c:v>
                </c:pt>
                <c:pt idx="567" formatCode="General">
                  <c:v>1.0086071990000001</c:v>
                </c:pt>
                <c:pt idx="568" formatCode="General">
                  <c:v>1.018025078</c:v>
                </c:pt>
                <c:pt idx="569" formatCode="General">
                  <c:v>1.0251968499999999</c:v>
                </c:pt>
                <c:pt idx="570" formatCode="General">
                  <c:v>1.0363349129999999</c:v>
                </c:pt>
                <c:pt idx="571" formatCode="General">
                  <c:v>1.047656871</c:v>
                </c:pt>
                <c:pt idx="572" formatCode="General">
                  <c:v>1.0573705179999999</c:v>
                </c:pt>
                <c:pt idx="573" formatCode="General">
                  <c:v>1.076366559</c:v>
                </c:pt>
                <c:pt idx="574" formatCode="General">
                  <c:v>1.090024331</c:v>
                </c:pt>
                <c:pt idx="575" formatCode="General">
                  <c:v>1.100326264</c:v>
                </c:pt>
                <c:pt idx="576" formatCode="General">
                  <c:v>1.111658456</c:v>
                </c:pt>
                <c:pt idx="577" formatCode="General">
                  <c:v>1.120561519</c:v>
                </c:pt>
                <c:pt idx="578" formatCode="General">
                  <c:v>1.1365528730000001</c:v>
                </c:pt>
                <c:pt idx="579" formatCode="General">
                  <c:v>1.1464435150000001</c:v>
                </c:pt>
                <c:pt idx="580" formatCode="General">
                  <c:v>1.1582491580000001</c:v>
                </c:pt>
                <c:pt idx="581" formatCode="General">
                  <c:v>1.168074324</c:v>
                </c:pt>
                <c:pt idx="582" formatCode="General">
                  <c:v>1.1779661020000001</c:v>
                </c:pt>
                <c:pt idx="583" formatCode="General">
                  <c:v>1.185059423</c:v>
                </c:pt>
                <c:pt idx="584" formatCode="General">
                  <c:v>1.1967632029999999</c:v>
                </c:pt>
                <c:pt idx="585" formatCode="General">
                  <c:v>1.201193521</c:v>
                </c:pt>
                <c:pt idx="586" formatCode="General">
                  <c:v>1.209401709</c:v>
                </c:pt>
                <c:pt idx="587" formatCode="General">
                  <c:v>1.2203098109999999</c:v>
                </c:pt>
                <c:pt idx="588" formatCode="General">
                  <c:v>1.230968858</c:v>
                </c:pt>
                <c:pt idx="589" formatCode="General">
                  <c:v>1.2369791670000001</c:v>
                </c:pt>
                <c:pt idx="590" formatCode="General">
                  <c:v>1.2497816589999999</c:v>
                </c:pt>
                <c:pt idx="591" formatCode="General">
                  <c:v>1.25877193</c:v>
                </c:pt>
                <c:pt idx="592" formatCode="General">
                  <c:v>1.27385159</c:v>
                </c:pt>
                <c:pt idx="593" formatCode="General">
                  <c:v>1.2841918290000001</c:v>
                </c:pt>
                <c:pt idx="594" formatCode="General">
                  <c:v>1.3020554070000001</c:v>
                </c:pt>
                <c:pt idx="595" formatCode="General">
                  <c:v>1.3225225229999999</c:v>
                </c:pt>
                <c:pt idx="596" formatCode="General">
                  <c:v>1.3384754990000001</c:v>
                </c:pt>
                <c:pt idx="597" formatCode="General">
                  <c:v>1.3543379</c:v>
                </c:pt>
                <c:pt idx="598" formatCode="General">
                  <c:v>1.369485294</c:v>
                </c:pt>
                <c:pt idx="599" formatCode="General">
                  <c:v>1.388888889</c:v>
                </c:pt>
                <c:pt idx="600" formatCode="General">
                  <c:v>1.4048507459999999</c:v>
                </c:pt>
                <c:pt idx="601" formatCode="General">
                  <c:v>1.424670433</c:v>
                </c:pt>
                <c:pt idx="602" formatCode="General">
                  <c:v>1.433837429</c:v>
                </c:pt>
                <c:pt idx="603" formatCode="General">
                  <c:v>1.4430740040000001</c:v>
                </c:pt>
                <c:pt idx="604" formatCode="General">
                  <c:v>1.4630163300000001</c:v>
                </c:pt>
                <c:pt idx="605" formatCode="General">
                  <c:v>1.489756098</c:v>
                </c:pt>
                <c:pt idx="606" formatCode="General">
                  <c:v>1.498039216</c:v>
                </c:pt>
                <c:pt idx="607" formatCode="General">
                  <c:v>1.5083743839999999</c:v>
                </c:pt>
                <c:pt idx="608" formatCode="General">
                  <c:v>1.5252725469999999</c:v>
                </c:pt>
                <c:pt idx="609" formatCode="General">
                  <c:v>1.5312190290000001</c:v>
                </c:pt>
                <c:pt idx="610" formatCode="General">
                  <c:v>1.5367063489999999</c:v>
                </c:pt>
                <c:pt idx="611" formatCode="General">
                  <c:v>1.5513459620000001</c:v>
                </c:pt>
                <c:pt idx="612" formatCode="General">
                  <c:v>1.5672690760000001</c:v>
                </c:pt>
                <c:pt idx="613" formatCode="General">
                  <c:v>1.59127789</c:v>
                </c:pt>
                <c:pt idx="614" formatCode="General">
                  <c:v>1.605504587</c:v>
                </c:pt>
                <c:pt idx="615" formatCode="General">
                  <c:v>1.6258992809999999</c:v>
                </c:pt>
                <c:pt idx="616" formatCode="General">
                  <c:v>1.6452947259999999</c:v>
                </c:pt>
                <c:pt idx="617" formatCode="General">
                  <c:v>1.6569948189999999</c:v>
                </c:pt>
                <c:pt idx="618" formatCode="General">
                  <c:v>1.669438669</c:v>
                </c:pt>
                <c:pt idx="619" formatCode="General">
                  <c:v>1.6890052360000001</c:v>
                </c:pt>
                <c:pt idx="620" formatCode="General">
                  <c:v>1.704521556</c:v>
                </c:pt>
                <c:pt idx="621" formatCode="General">
                  <c:v>1.725635593</c:v>
                </c:pt>
                <c:pt idx="622" formatCode="General">
                  <c:v>1.7510683760000001</c:v>
                </c:pt>
                <c:pt idx="623" formatCode="General">
                  <c:v>1.7628755359999999</c:v>
                </c:pt>
                <c:pt idx="624" formatCode="General">
                  <c:v>1.7690655209999999</c:v>
                </c:pt>
                <c:pt idx="625" formatCode="General">
                  <c:v>1.792656587</c:v>
                </c:pt>
                <c:pt idx="626" formatCode="General">
                  <c:v>1.8217391300000001</c:v>
                </c:pt>
                <c:pt idx="627" formatCode="General">
                  <c:v>1.8311546839999999</c:v>
                </c:pt>
                <c:pt idx="628" formatCode="General">
                  <c:v>1.8507135020000001</c:v>
                </c:pt>
                <c:pt idx="629" formatCode="General">
                  <c:v>1.8634361230000001</c:v>
                </c:pt>
                <c:pt idx="630" formatCode="General">
                  <c:v>1.8716814159999999</c:v>
                </c:pt>
                <c:pt idx="631" formatCode="General">
                  <c:v>1.8832035600000001</c:v>
                </c:pt>
                <c:pt idx="632" formatCode="General">
                  <c:v>1.905723906</c:v>
                </c:pt>
                <c:pt idx="633" formatCode="General">
                  <c:v>1.94191344</c:v>
                </c:pt>
                <c:pt idx="634" formatCode="General">
                  <c:v>1.962242563</c:v>
                </c:pt>
                <c:pt idx="635" formatCode="General">
                  <c:v>1.97021764</c:v>
                </c:pt>
                <c:pt idx="636" formatCode="General">
                  <c:v>1.986206897</c:v>
                </c:pt>
                <c:pt idx="637" formatCode="General">
                  <c:v>2.0069444440000002</c:v>
                </c:pt>
                <c:pt idx="638" formatCode="General">
                  <c:v>2.0115874859999998</c:v>
                </c:pt>
                <c:pt idx="639" formatCode="General">
                  <c:v>2.0244470309999998</c:v>
                </c:pt>
                <c:pt idx="640" formatCode="General">
                  <c:v>2.0421052629999998</c:v>
                </c:pt>
                <c:pt idx="641" formatCode="General">
                  <c:v>2.05399061</c:v>
                </c:pt>
                <c:pt idx="642" formatCode="General">
                  <c:v>2.064629847</c:v>
                </c:pt>
                <c:pt idx="643" formatCode="General">
                  <c:v>2.0838252659999998</c:v>
                </c:pt>
                <c:pt idx="644" formatCode="General">
                  <c:v>2.103448276</c:v>
                </c:pt>
                <c:pt idx="645" formatCode="General">
                  <c:v>2.114695341</c:v>
                </c:pt>
                <c:pt idx="646" formatCode="General">
                  <c:v>2.1308523410000002</c:v>
                </c:pt>
                <c:pt idx="647" formatCode="General">
                  <c:v>2.1483715320000001</c:v>
                </c:pt>
                <c:pt idx="648" formatCode="General">
                  <c:v>2.1585956419999999</c:v>
                </c:pt>
                <c:pt idx="649" formatCode="General">
                  <c:v>2.1776155720000001</c:v>
                </c:pt>
                <c:pt idx="650" formatCode="General">
                  <c:v>2.1839220460000002</c:v>
                </c:pt>
                <c:pt idx="651" formatCode="General">
                  <c:v>2.2076167080000002</c:v>
                </c:pt>
                <c:pt idx="652" formatCode="General">
                  <c:v>2.2192118230000002</c:v>
                </c:pt>
                <c:pt idx="653" formatCode="General">
                  <c:v>2.237330037</c:v>
                </c:pt>
                <c:pt idx="654" formatCode="General">
                  <c:v>2.2816020030000002</c:v>
                </c:pt>
                <c:pt idx="655" formatCode="General">
                  <c:v>2.3039092060000002</c:v>
                </c:pt>
                <c:pt idx="656" formatCode="General">
                  <c:v>2.3109987360000002</c:v>
                </c:pt>
                <c:pt idx="657" formatCode="General">
                  <c:v>2.317721519</c:v>
                </c:pt>
                <c:pt idx="658" formatCode="General">
                  <c:v>2.3312182739999998</c:v>
                </c:pt>
                <c:pt idx="659" formatCode="General">
                  <c:v>2.347381865</c:v>
                </c:pt>
                <c:pt idx="660" formatCode="General">
                  <c:v>2.3737113399999998</c:v>
                </c:pt>
                <c:pt idx="661" formatCode="General">
                  <c:v>2.381935484</c:v>
                </c:pt>
                <c:pt idx="662" formatCode="General">
                  <c:v>2.4075520830000001</c:v>
                </c:pt>
                <c:pt idx="663" formatCode="General">
                  <c:v>2.4310118269999998</c:v>
                </c:pt>
                <c:pt idx="664" formatCode="General">
                  <c:v>2.4394736840000002</c:v>
                </c:pt>
                <c:pt idx="665" formatCode="General">
                  <c:v>2.463576159</c:v>
                </c:pt>
                <c:pt idx="666" formatCode="General">
                  <c:v>2.482023968</c:v>
                </c:pt>
                <c:pt idx="667" formatCode="General">
                  <c:v>2.493991989</c:v>
                </c:pt>
                <c:pt idx="668" formatCode="General">
                  <c:v>2.5026737969999999</c:v>
                </c:pt>
                <c:pt idx="669" formatCode="General">
                  <c:v>2.5235531629999999</c:v>
                </c:pt>
                <c:pt idx="670" formatCode="General">
                  <c:v>2.5460704609999998</c:v>
                </c:pt>
                <c:pt idx="671" formatCode="General">
                  <c:v>2.5613079019999998</c:v>
                </c:pt>
                <c:pt idx="672" formatCode="General">
                  <c:v>2.5743519780000002</c:v>
                </c:pt>
                <c:pt idx="673" formatCode="General">
                  <c:v>2.5947802200000001</c:v>
                </c:pt>
                <c:pt idx="674" formatCode="General">
                  <c:v>2.6241331479999999</c:v>
                </c:pt>
                <c:pt idx="675" formatCode="General">
                  <c:v>2.6527196649999998</c:v>
                </c:pt>
                <c:pt idx="676" formatCode="General">
                  <c:v>2.6722689079999999</c:v>
                </c:pt>
                <c:pt idx="677" formatCode="General">
                  <c:v>2.6939351199999999</c:v>
                </c:pt>
                <c:pt idx="678" formatCode="General">
                  <c:v>2.7029702969999998</c:v>
                </c:pt>
                <c:pt idx="679" formatCode="General">
                  <c:v>2.7096317280000002</c:v>
                </c:pt>
                <c:pt idx="680" formatCode="General">
                  <c:v>2.7360912979999998</c:v>
                </c:pt>
                <c:pt idx="681" formatCode="General">
                  <c:v>2.7618364419999999</c:v>
                </c:pt>
                <c:pt idx="682" formatCode="General">
                  <c:v>2.7752161380000002</c:v>
                </c:pt>
                <c:pt idx="683" formatCode="General">
                  <c:v>2.8095930230000001</c:v>
                </c:pt>
                <c:pt idx="684" formatCode="General">
                  <c:v>2.8613569320000001</c:v>
                </c:pt>
                <c:pt idx="685" formatCode="General">
                  <c:v>2.8883928569999999</c:v>
                </c:pt>
                <c:pt idx="686" formatCode="General">
                  <c:v>2.9088191330000002</c:v>
                </c:pt>
                <c:pt idx="687" formatCode="General">
                  <c:v>2.9323308269999999</c:v>
                </c:pt>
                <c:pt idx="688" formatCode="General">
                  <c:v>2.935338346</c:v>
                </c:pt>
                <c:pt idx="689" formatCode="General">
                  <c:v>2.9635811840000001</c:v>
                </c:pt>
                <c:pt idx="690" formatCode="General">
                  <c:v>2.9984686059999999</c:v>
                </c:pt>
                <c:pt idx="691" formatCode="General">
                  <c:v>3.02</c:v>
                </c:pt>
                <c:pt idx="692" formatCode="General">
                  <c:v>3.0308166409999999</c:v>
                </c:pt>
                <c:pt idx="693" formatCode="General">
                  <c:v>3.0417310660000001</c:v>
                </c:pt>
                <c:pt idx="694" formatCode="General">
                  <c:v>3.0684292379999998</c:v>
                </c:pt>
                <c:pt idx="695" formatCode="General">
                  <c:v>3.0889235570000002</c:v>
                </c:pt>
                <c:pt idx="696" formatCode="General">
                  <c:v>3.1048513299999998</c:v>
                </c:pt>
                <c:pt idx="697" formatCode="General">
                  <c:v>3.1390205369999999</c:v>
                </c:pt>
                <c:pt idx="698" formatCode="General">
                  <c:v>3.1669316379999999</c:v>
                </c:pt>
                <c:pt idx="699" formatCode="General">
                  <c:v>3.1751592359999998</c:v>
                </c:pt>
                <c:pt idx="700" formatCode="General">
                  <c:v>3.1920000000000002</c:v>
                </c:pt>
                <c:pt idx="701" formatCode="General">
                  <c:v>3.225806452</c:v>
                </c:pt>
                <c:pt idx="702" formatCode="General">
                  <c:v>3.269168026</c:v>
                </c:pt>
                <c:pt idx="703" formatCode="General">
                  <c:v>3.3338870429999998</c:v>
                </c:pt>
                <c:pt idx="704" formatCode="General">
                  <c:v>3.3662207359999998</c:v>
                </c:pt>
                <c:pt idx="705" formatCode="General">
                  <c:v>3.3942953020000002</c:v>
                </c:pt>
                <c:pt idx="706" formatCode="General">
                  <c:v>3.4389830510000001</c:v>
                </c:pt>
                <c:pt idx="707" formatCode="General">
                  <c:v>3.4794520549999999</c:v>
                </c:pt>
                <c:pt idx="708" formatCode="General">
                  <c:v>3.492281304</c:v>
                </c:pt>
                <c:pt idx="709" formatCode="General">
                  <c:v>3.5285961870000002</c:v>
                </c:pt>
                <c:pt idx="710" formatCode="General">
                  <c:v>3.5824561400000001</c:v>
                </c:pt>
                <c:pt idx="711" formatCode="General">
                  <c:v>3.6183745580000002</c:v>
                </c:pt>
                <c:pt idx="712" formatCode="General">
                  <c:v>3.6300884959999999</c:v>
                </c:pt>
                <c:pt idx="713" formatCode="General">
                  <c:v>3.6447602130000001</c:v>
                </c:pt>
                <c:pt idx="714" formatCode="General">
                  <c:v>3.6548042700000001</c:v>
                </c:pt>
                <c:pt idx="715" formatCode="General">
                  <c:v>3.7148014439999999</c:v>
                </c:pt>
                <c:pt idx="716" formatCode="General">
                  <c:v>3.7386569870000002</c:v>
                </c:pt>
                <c:pt idx="717" formatCode="General">
                  <c:v>3.7696526509999999</c:v>
                </c:pt>
                <c:pt idx="718" formatCode="General">
                  <c:v>3.8014705879999999</c:v>
                </c:pt>
                <c:pt idx="719" formatCode="General">
                  <c:v>3.8441558439999999</c:v>
                </c:pt>
                <c:pt idx="720" formatCode="General">
                  <c:v>3.8675373130000001</c:v>
                </c:pt>
                <c:pt idx="721" formatCode="General">
                  <c:v>3.9392789370000001</c:v>
                </c:pt>
                <c:pt idx="722" formatCode="General">
                  <c:v>3.978967495</c:v>
                </c:pt>
                <c:pt idx="723" formatCode="General">
                  <c:v>4.0308880309999999</c:v>
                </c:pt>
                <c:pt idx="724" formatCode="General">
                  <c:v>4.0678294570000002</c:v>
                </c:pt>
                <c:pt idx="725" formatCode="General">
                  <c:v>4.0914396890000004</c:v>
                </c:pt>
                <c:pt idx="726" formatCode="General">
                  <c:v>4.0953307390000004</c:v>
                </c:pt>
                <c:pt idx="727" formatCode="General">
                  <c:v>4.1473477409999999</c:v>
                </c:pt>
                <c:pt idx="728" formatCode="General">
                  <c:v>4.1837944660000002</c:v>
                </c:pt>
                <c:pt idx="729" formatCode="General">
                  <c:v>4.194059406</c:v>
                </c:pt>
                <c:pt idx="730" formatCode="General">
                  <c:v>4.2226640160000004</c:v>
                </c:pt>
                <c:pt idx="731" formatCode="General">
                  <c:v>4.3050505049999996</c:v>
                </c:pt>
                <c:pt idx="732" formatCode="General">
                  <c:v>4.3218623479999998</c:v>
                </c:pt>
                <c:pt idx="733" formatCode="General">
                  <c:v>4.3238866399999996</c:v>
                </c:pt>
                <c:pt idx="734" formatCode="General">
                  <c:v>4.3543788189999999</c:v>
                </c:pt>
                <c:pt idx="735" formatCode="General">
                  <c:v>4.4103092779999997</c:v>
                </c:pt>
                <c:pt idx="736" formatCode="General">
                  <c:v>4.4543568459999996</c:v>
                </c:pt>
                <c:pt idx="737" formatCode="General">
                  <c:v>4.4885177450000002</c:v>
                </c:pt>
                <c:pt idx="738" formatCode="General">
                  <c:v>4.5539112050000004</c:v>
                </c:pt>
                <c:pt idx="739" formatCode="General">
                  <c:v>4.5893617019999997</c:v>
                </c:pt>
                <c:pt idx="740" formatCode="General">
                  <c:v>4.6695464360000001</c:v>
                </c:pt>
                <c:pt idx="741" formatCode="General">
                  <c:v>4.716775599</c:v>
                </c:pt>
                <c:pt idx="742" formatCode="General">
                  <c:v>4.7467248910000004</c:v>
                </c:pt>
                <c:pt idx="743" formatCode="General">
                  <c:v>4.8292682930000002</c:v>
                </c:pt>
                <c:pt idx="744" formatCode="General">
                  <c:v>4.9056179780000004</c:v>
                </c:pt>
                <c:pt idx="745" formatCode="General">
                  <c:v>4.9322799100000001</c:v>
                </c:pt>
                <c:pt idx="746" formatCode="General">
                  <c:v>4.9931506849999998</c:v>
                </c:pt>
                <c:pt idx="747" formatCode="General">
                  <c:v>5.0391705069999997</c:v>
                </c:pt>
                <c:pt idx="748" formatCode="General">
                  <c:v>5.085846868</c:v>
                </c:pt>
                <c:pt idx="749" formatCode="General">
                  <c:v>5.1165501170000001</c:v>
                </c:pt>
                <c:pt idx="750" formatCode="General">
                  <c:v>5.1549295769999999</c:v>
                </c:pt>
                <c:pt idx="751" formatCode="General">
                  <c:v>5.2085308059999997</c:v>
                </c:pt>
                <c:pt idx="752" formatCode="General">
                  <c:v>5.2523809520000002</c:v>
                </c:pt>
                <c:pt idx="753" formatCode="General">
                  <c:v>5.2799043059999997</c:v>
                </c:pt>
                <c:pt idx="754" formatCode="General">
                  <c:v>5.3698296839999999</c:v>
                </c:pt>
                <c:pt idx="755" formatCode="General">
                  <c:v>5.4166666670000003</c:v>
                </c:pt>
                <c:pt idx="756" formatCode="General">
                  <c:v>5.4447174450000002</c:v>
                </c:pt>
                <c:pt idx="757" formatCode="General">
                  <c:v>5.4790123460000002</c:v>
                </c:pt>
                <c:pt idx="758" formatCode="General">
                  <c:v>5.5136476429999997</c:v>
                </c:pt>
                <c:pt idx="759" formatCode="General">
                  <c:v>5.5839599</c:v>
                </c:pt>
                <c:pt idx="760" formatCode="General">
                  <c:v>5.6055276379999999</c:v>
                </c:pt>
                <c:pt idx="761" formatCode="General">
                  <c:v>5.6658227849999996</c:v>
                </c:pt>
                <c:pt idx="762" formatCode="General">
                  <c:v>5.7193877549999996</c:v>
                </c:pt>
                <c:pt idx="763" formatCode="General">
                  <c:v>5.8259740259999999</c:v>
                </c:pt>
                <c:pt idx="764" formatCode="General">
                  <c:v>5.8746736290000001</c:v>
                </c:pt>
                <c:pt idx="765" formatCode="General">
                  <c:v>5.9212598429999996</c:v>
                </c:pt>
                <c:pt idx="766" formatCode="General">
                  <c:v>5.9893899199999998</c:v>
                </c:pt>
                <c:pt idx="767" formatCode="General">
                  <c:v>6.0186170209999998</c:v>
                </c:pt>
                <c:pt idx="768" formatCode="General">
                  <c:v>6.0940860219999999</c:v>
                </c:pt>
                <c:pt idx="769" formatCode="General">
                  <c:v>6.1852861040000002</c:v>
                </c:pt>
                <c:pt idx="770" formatCode="General">
                  <c:v>6.2246575340000003</c:v>
                </c:pt>
                <c:pt idx="771" formatCode="General">
                  <c:v>6.3019390580000003</c:v>
                </c:pt>
                <c:pt idx="772" formatCode="General">
                  <c:v>6.4016853930000002</c:v>
                </c:pt>
                <c:pt idx="773" formatCode="General">
                  <c:v>6.5171428569999996</c:v>
                </c:pt>
                <c:pt idx="774" formatCode="General">
                  <c:v>6.6173913039999999</c:v>
                </c:pt>
                <c:pt idx="775" formatCode="General">
                  <c:v>6.6959064330000002</c:v>
                </c:pt>
                <c:pt idx="776" formatCode="General">
                  <c:v>6.7243401760000001</c:v>
                </c:pt>
                <c:pt idx="777" formatCode="General">
                  <c:v>6.8071216620000001</c:v>
                </c:pt>
                <c:pt idx="778" formatCode="General">
                  <c:v>6.8948948950000002</c:v>
                </c:pt>
                <c:pt idx="779" formatCode="General">
                  <c:v>6.9636363640000001</c:v>
                </c:pt>
                <c:pt idx="780" formatCode="General">
                  <c:v>6.9757575760000003</c:v>
                </c:pt>
                <c:pt idx="781" formatCode="General">
                  <c:v>7.0428134560000002</c:v>
                </c:pt>
                <c:pt idx="782" formatCode="General">
                  <c:v>7.051987768</c:v>
                </c:pt>
                <c:pt idx="783" formatCode="General">
                  <c:v>7.1046153849999998</c:v>
                </c:pt>
                <c:pt idx="784" formatCode="General">
                  <c:v>7.1481481479999998</c:v>
                </c:pt>
                <c:pt idx="785" formatCode="General">
                  <c:v>7.1987577639999998</c:v>
                </c:pt>
                <c:pt idx="786" formatCode="General">
                  <c:v>7.3186119869999997</c:v>
                </c:pt>
                <c:pt idx="787" formatCode="General">
                  <c:v>7.3312302840000001</c:v>
                </c:pt>
                <c:pt idx="788" formatCode="General">
                  <c:v>7.3809523810000002</c:v>
                </c:pt>
                <c:pt idx="789" formatCode="General">
                  <c:v>7.5616883120000002</c:v>
                </c:pt>
                <c:pt idx="790" formatCode="General">
                  <c:v>7.7541528240000002</c:v>
                </c:pt>
                <c:pt idx="791" formatCode="General">
                  <c:v>7.865319865</c:v>
                </c:pt>
                <c:pt idx="792" formatCode="General">
                  <c:v>7.986348123</c:v>
                </c:pt>
                <c:pt idx="793" formatCode="General">
                  <c:v>8.0308219179999991</c:v>
                </c:pt>
                <c:pt idx="794" formatCode="General">
                  <c:v>8.2491228069999991</c:v>
                </c:pt>
                <c:pt idx="795" formatCode="General">
                  <c:v>8.2666666670000009</c:v>
                </c:pt>
                <c:pt idx="796" formatCode="General">
                  <c:v>8.2771929820000008</c:v>
                </c:pt>
                <c:pt idx="797" formatCode="General">
                  <c:v>8.2807017540000007</c:v>
                </c:pt>
                <c:pt idx="798" formatCode="General">
                  <c:v>8.3533568900000006</c:v>
                </c:pt>
                <c:pt idx="799" formatCode="General">
                  <c:v>8.4571428569999991</c:v>
                </c:pt>
                <c:pt idx="800" formatCode="General">
                  <c:v>8.6849816850000003</c:v>
                </c:pt>
                <c:pt idx="801" formatCode="General">
                  <c:v>8.8470149249999999</c:v>
                </c:pt>
                <c:pt idx="802" formatCode="General">
                  <c:v>8.9924242420000002</c:v>
                </c:pt>
                <c:pt idx="803" formatCode="General">
                  <c:v>9.061068702</c:v>
                </c:pt>
                <c:pt idx="804" formatCode="General">
                  <c:v>9.103448276</c:v>
                </c:pt>
                <c:pt idx="805" formatCode="General">
                  <c:v>9.1072796930000006</c:v>
                </c:pt>
                <c:pt idx="806" formatCode="General">
                  <c:v>9.2209302330000007</c:v>
                </c:pt>
                <c:pt idx="807" formatCode="General">
                  <c:v>9.3125</c:v>
                </c:pt>
                <c:pt idx="808" formatCode="General">
                  <c:v>9.4603174600000006</c:v>
                </c:pt>
                <c:pt idx="809" formatCode="General">
                  <c:v>9.5440000000000005</c:v>
                </c:pt>
                <c:pt idx="810" formatCode="General">
                  <c:v>9.5719999999999992</c:v>
                </c:pt>
                <c:pt idx="811" formatCode="General">
                  <c:v>9.7560975610000007</c:v>
                </c:pt>
                <c:pt idx="812" formatCode="General">
                  <c:v>9.7723577240000008</c:v>
                </c:pt>
                <c:pt idx="813" formatCode="General">
                  <c:v>9.8285714290000001</c:v>
                </c:pt>
                <c:pt idx="814" formatCode="General">
                  <c:v>9.9135802470000005</c:v>
                </c:pt>
                <c:pt idx="815" formatCode="General">
                  <c:v>10.024896269999999</c:v>
                </c:pt>
                <c:pt idx="816" formatCode="General">
                  <c:v>10.06666667</c:v>
                </c:pt>
                <c:pt idx="817" formatCode="General">
                  <c:v>10.108786609999999</c:v>
                </c:pt>
                <c:pt idx="818" formatCode="General">
                  <c:v>10.194092830000001</c:v>
                </c:pt>
                <c:pt idx="819" formatCode="General">
                  <c:v>10.289361700000001</c:v>
                </c:pt>
                <c:pt idx="820" formatCode="General">
                  <c:v>10.43534483</c:v>
                </c:pt>
                <c:pt idx="821" formatCode="General">
                  <c:v>10.60262009</c:v>
                </c:pt>
                <c:pt idx="822" formatCode="General">
                  <c:v>10.718061670000001</c:v>
                </c:pt>
                <c:pt idx="823" formatCode="General">
                  <c:v>10.87946429</c:v>
                </c:pt>
                <c:pt idx="824" formatCode="General">
                  <c:v>10.937219730000001</c:v>
                </c:pt>
                <c:pt idx="825" formatCode="General">
                  <c:v>11.192660549999999</c:v>
                </c:pt>
                <c:pt idx="826" formatCode="General">
                  <c:v>11.348837209999999</c:v>
                </c:pt>
                <c:pt idx="827" formatCode="General">
                  <c:v>11.52358491</c:v>
                </c:pt>
                <c:pt idx="828" formatCode="General">
                  <c:v>11.64285714</c:v>
                </c:pt>
                <c:pt idx="829" formatCode="General">
                  <c:v>11.77403846</c:v>
                </c:pt>
                <c:pt idx="830" formatCode="General">
                  <c:v>11.89805825</c:v>
                </c:pt>
                <c:pt idx="831" formatCode="General">
                  <c:v>12.07389163</c:v>
                </c:pt>
                <c:pt idx="832" formatCode="General">
                  <c:v>12.21393035</c:v>
                </c:pt>
                <c:pt idx="833" formatCode="General">
                  <c:v>12.275</c:v>
                </c:pt>
                <c:pt idx="834" formatCode="General">
                  <c:v>12.341708540000001</c:v>
                </c:pt>
                <c:pt idx="835" formatCode="General">
                  <c:v>12.414141409999999</c:v>
                </c:pt>
                <c:pt idx="836" formatCode="General">
                  <c:v>12.55102041</c:v>
                </c:pt>
                <c:pt idx="837" formatCode="General">
                  <c:v>12.62051282</c:v>
                </c:pt>
                <c:pt idx="838" formatCode="General">
                  <c:v>12.69072165</c:v>
                </c:pt>
                <c:pt idx="839" formatCode="General">
                  <c:v>12.83333333</c:v>
                </c:pt>
                <c:pt idx="840" formatCode="General">
                  <c:v>12.84375</c:v>
                </c:pt>
                <c:pt idx="841" formatCode="General">
                  <c:v>13.345945950000001</c:v>
                </c:pt>
                <c:pt idx="842" formatCode="General">
                  <c:v>13.36216216</c:v>
                </c:pt>
                <c:pt idx="843" formatCode="General">
                  <c:v>13.445652170000001</c:v>
                </c:pt>
                <c:pt idx="844" formatCode="General">
                  <c:v>13.461956519999999</c:v>
                </c:pt>
                <c:pt idx="845" formatCode="General">
                  <c:v>13.61538462</c:v>
                </c:pt>
                <c:pt idx="846" formatCode="General">
                  <c:v>13.71823204</c:v>
                </c:pt>
                <c:pt idx="847" formatCode="General">
                  <c:v>13.811111110000001</c:v>
                </c:pt>
                <c:pt idx="848" formatCode="General">
                  <c:v>13.98314607</c:v>
                </c:pt>
                <c:pt idx="849" formatCode="General">
                  <c:v>14.15340909</c:v>
                </c:pt>
                <c:pt idx="850" formatCode="General">
                  <c:v>14.24571429</c:v>
                </c:pt>
                <c:pt idx="851" formatCode="General">
                  <c:v>14.33908046</c:v>
                </c:pt>
                <c:pt idx="852" formatCode="General">
                  <c:v>14.608187129999999</c:v>
                </c:pt>
                <c:pt idx="853" formatCode="General">
                  <c:v>14.79289941</c:v>
                </c:pt>
                <c:pt idx="854" formatCode="General">
                  <c:v>14.88690476</c:v>
                </c:pt>
                <c:pt idx="855" formatCode="General">
                  <c:v>15.16363636</c:v>
                </c:pt>
                <c:pt idx="856" formatCode="General">
                  <c:v>15.262195119999999</c:v>
                </c:pt>
                <c:pt idx="857" formatCode="General">
                  <c:v>15.368098160000001</c:v>
                </c:pt>
                <c:pt idx="858" formatCode="General">
                  <c:v>15.4691358</c:v>
                </c:pt>
                <c:pt idx="859" formatCode="General">
                  <c:v>15.767295600000001</c:v>
                </c:pt>
                <c:pt idx="860" formatCode="General">
                  <c:v>16.083333329999999</c:v>
                </c:pt>
                <c:pt idx="861" formatCode="General">
                  <c:v>16.292207789999999</c:v>
                </c:pt>
                <c:pt idx="862" formatCode="General">
                  <c:v>16.337662340000001</c:v>
                </c:pt>
                <c:pt idx="863" formatCode="General">
                  <c:v>16.444444440000002</c:v>
                </c:pt>
                <c:pt idx="864" formatCode="General">
                  <c:v>16.668874169999999</c:v>
                </c:pt>
                <c:pt idx="865" formatCode="General">
                  <c:v>17.006756759999998</c:v>
                </c:pt>
                <c:pt idx="866" formatCode="General">
                  <c:v>17.25342466</c:v>
                </c:pt>
                <c:pt idx="867" formatCode="General">
                  <c:v>17.872340430000001</c:v>
                </c:pt>
                <c:pt idx="868" formatCode="General">
                  <c:v>18.136690649999998</c:v>
                </c:pt>
                <c:pt idx="869" formatCode="General">
                  <c:v>18.15107914</c:v>
                </c:pt>
                <c:pt idx="870" formatCode="General">
                  <c:v>18.165467629999998</c:v>
                </c:pt>
                <c:pt idx="871" formatCode="General">
                  <c:v>18.304347830000001</c:v>
                </c:pt>
                <c:pt idx="872" formatCode="General">
                  <c:v>18.58088235</c:v>
                </c:pt>
                <c:pt idx="873" formatCode="General">
                  <c:v>18.74074074</c:v>
                </c:pt>
                <c:pt idx="874" formatCode="General">
                  <c:v>19.18181818</c:v>
                </c:pt>
                <c:pt idx="875" formatCode="General">
                  <c:v>19.944881890000001</c:v>
                </c:pt>
                <c:pt idx="876" formatCode="General">
                  <c:v>20.288</c:v>
                </c:pt>
                <c:pt idx="877" formatCode="General">
                  <c:v>20.62601626</c:v>
                </c:pt>
                <c:pt idx="878" formatCode="General">
                  <c:v>20.634146340000001</c:v>
                </c:pt>
                <c:pt idx="879" formatCode="General">
                  <c:v>20.81147541</c:v>
                </c:pt>
                <c:pt idx="880" formatCode="General">
                  <c:v>21.008264459999999</c:v>
                </c:pt>
                <c:pt idx="881" formatCode="General">
                  <c:v>21.752136749999998</c:v>
                </c:pt>
                <c:pt idx="882" formatCode="General">
                  <c:v>22.34210526</c:v>
                </c:pt>
                <c:pt idx="883" formatCode="General">
                  <c:v>22.539823009999999</c:v>
                </c:pt>
                <c:pt idx="884" formatCode="General">
                  <c:v>22.75</c:v>
                </c:pt>
                <c:pt idx="885" formatCode="General">
                  <c:v>23.394495410000001</c:v>
                </c:pt>
                <c:pt idx="886" formatCode="General">
                  <c:v>23.63888889</c:v>
                </c:pt>
                <c:pt idx="887" formatCode="General">
                  <c:v>23.657407410000001</c:v>
                </c:pt>
                <c:pt idx="888" formatCode="General">
                  <c:v>23.703703699999998</c:v>
                </c:pt>
                <c:pt idx="889" formatCode="General">
                  <c:v>23.943925230000001</c:v>
                </c:pt>
                <c:pt idx="890" formatCode="General">
                  <c:v>23.943925230000001</c:v>
                </c:pt>
                <c:pt idx="891" formatCode="General">
                  <c:v>23.943925230000001</c:v>
                </c:pt>
                <c:pt idx="892" formatCode="General">
                  <c:v>23.95327103</c:v>
                </c:pt>
                <c:pt idx="893" formatCode="General">
                  <c:v>23.971962619999999</c:v>
                </c:pt>
                <c:pt idx="894" formatCode="General">
                  <c:v>24.207547170000002</c:v>
                </c:pt>
                <c:pt idx="895" formatCode="General">
                  <c:v>24.23584906</c:v>
                </c:pt>
                <c:pt idx="896" formatCode="General">
                  <c:v>24.75</c:v>
                </c:pt>
                <c:pt idx="897" formatCode="General">
                  <c:v>26.020202019999999</c:v>
                </c:pt>
                <c:pt idx="898" formatCode="General">
                  <c:v>26.040404039999999</c:v>
                </c:pt>
                <c:pt idx="899" formatCode="General">
                  <c:v>26.30612245</c:v>
                </c:pt>
                <c:pt idx="900" formatCode="General">
                  <c:v>27.43617021</c:v>
                </c:pt>
                <c:pt idx="901" formatCode="General">
                  <c:v>27.741935479999999</c:v>
                </c:pt>
                <c:pt idx="902" formatCode="General">
                  <c:v>27.78494624</c:v>
                </c:pt>
                <c:pt idx="903" formatCode="General">
                  <c:v>27.8172043</c:v>
                </c:pt>
                <c:pt idx="904" formatCode="General">
                  <c:v>27.827956990000001</c:v>
                </c:pt>
                <c:pt idx="905" formatCode="General">
                  <c:v>27.838709680000001</c:v>
                </c:pt>
                <c:pt idx="906" formatCode="General">
                  <c:v>28.483516479999999</c:v>
                </c:pt>
                <c:pt idx="907" formatCode="General">
                  <c:v>28.811111109999999</c:v>
                </c:pt>
                <c:pt idx="908" formatCode="General">
                  <c:v>28.811111109999999</c:v>
                </c:pt>
                <c:pt idx="909" formatCode="General">
                  <c:v>28.811111109999999</c:v>
                </c:pt>
                <c:pt idx="910" formatCode="General">
                  <c:v>29.477272729999999</c:v>
                </c:pt>
                <c:pt idx="911" formatCode="General">
                  <c:v>29.816091950000001</c:v>
                </c:pt>
                <c:pt idx="912" formatCode="General">
                  <c:v>30.88095238</c:v>
                </c:pt>
                <c:pt idx="913" formatCode="General">
                  <c:v>31.634146340000001</c:v>
                </c:pt>
                <c:pt idx="914" formatCode="General">
                  <c:v>32.424999999999997</c:v>
                </c:pt>
                <c:pt idx="915" formatCode="General">
                  <c:v>32.4375</c:v>
                </c:pt>
                <c:pt idx="916" formatCode="General">
                  <c:v>32.4375</c:v>
                </c:pt>
                <c:pt idx="917" formatCode="General">
                  <c:v>32.873417719999999</c:v>
                </c:pt>
                <c:pt idx="918" formatCode="General">
                  <c:v>34.236842109999998</c:v>
                </c:pt>
                <c:pt idx="919" formatCode="General">
                  <c:v>34.693333330000002</c:v>
                </c:pt>
                <c:pt idx="920" formatCode="General">
                  <c:v>36.152777780000001</c:v>
                </c:pt>
                <c:pt idx="921" formatCode="General">
                  <c:v>38.910447759999997</c:v>
                </c:pt>
                <c:pt idx="922" formatCode="General">
                  <c:v>38.925373129999997</c:v>
                </c:pt>
                <c:pt idx="923" formatCode="General">
                  <c:v>38.925373129999997</c:v>
                </c:pt>
                <c:pt idx="924" formatCode="General">
                  <c:v>39.515151520000003</c:v>
                </c:pt>
                <c:pt idx="925" formatCode="General">
                  <c:v>40.123076920000003</c:v>
                </c:pt>
                <c:pt idx="926" formatCode="General">
                  <c:v>40.123076920000003</c:v>
                </c:pt>
                <c:pt idx="927" formatCode="General">
                  <c:v>40.15384615</c:v>
                </c:pt>
                <c:pt idx="928" formatCode="General">
                  <c:v>40.169230769999999</c:v>
                </c:pt>
                <c:pt idx="929" formatCode="General">
                  <c:v>40.169230769999999</c:v>
                </c:pt>
                <c:pt idx="930" formatCode="General">
                  <c:v>40.169230769999999</c:v>
                </c:pt>
                <c:pt idx="931" formatCode="General">
                  <c:v>40.200000000000003</c:v>
                </c:pt>
                <c:pt idx="932" formatCode="General">
                  <c:v>40.215384620000002</c:v>
                </c:pt>
                <c:pt idx="933" formatCode="General">
                  <c:v>40.261538459999997</c:v>
                </c:pt>
                <c:pt idx="934" formatCode="General">
                  <c:v>40.292307690000001</c:v>
                </c:pt>
                <c:pt idx="935" formatCode="General">
                  <c:v>40.323076919999998</c:v>
                </c:pt>
                <c:pt idx="936" formatCode="General">
                  <c:v>42.27419355</c:v>
                </c:pt>
                <c:pt idx="937" formatCode="General">
                  <c:v>42.27419355</c:v>
                </c:pt>
                <c:pt idx="938" formatCode="General">
                  <c:v>42.983606559999998</c:v>
                </c:pt>
                <c:pt idx="939" formatCode="General">
                  <c:v>43.032786889999997</c:v>
                </c:pt>
                <c:pt idx="940" formatCode="General">
                  <c:v>43.049180329999999</c:v>
                </c:pt>
                <c:pt idx="941" formatCode="General">
                  <c:v>43.816666669999996</c:v>
                </c:pt>
                <c:pt idx="942" formatCode="General">
                  <c:v>46.21052632</c:v>
                </c:pt>
                <c:pt idx="943" formatCode="General">
                  <c:v>46.21052632</c:v>
                </c:pt>
                <c:pt idx="944" formatCode="General">
                  <c:v>47.035714290000001</c:v>
                </c:pt>
                <c:pt idx="945" formatCode="General">
                  <c:v>47.053571429999998</c:v>
                </c:pt>
                <c:pt idx="946" formatCode="General">
                  <c:v>47.071428570000002</c:v>
                </c:pt>
                <c:pt idx="947" formatCode="General">
                  <c:v>47.927272729999999</c:v>
                </c:pt>
                <c:pt idx="948" formatCode="General">
                  <c:v>47.927272729999999</c:v>
                </c:pt>
                <c:pt idx="949" formatCode="General">
                  <c:v>47.927272729999999</c:v>
                </c:pt>
                <c:pt idx="950" formatCode="General">
                  <c:v>48.814814810000001</c:v>
                </c:pt>
                <c:pt idx="951" formatCode="General">
                  <c:v>49.73584906</c:v>
                </c:pt>
                <c:pt idx="952" formatCode="General">
                  <c:v>49.73584906</c:v>
                </c:pt>
                <c:pt idx="953" formatCode="General">
                  <c:v>49.73584906</c:v>
                </c:pt>
                <c:pt idx="954" formatCode="General">
                  <c:v>49.73584906</c:v>
                </c:pt>
                <c:pt idx="955" formatCode="General">
                  <c:v>49.73584906</c:v>
                </c:pt>
                <c:pt idx="956" formatCode="General">
                  <c:v>50.69230769</c:v>
                </c:pt>
                <c:pt idx="957" formatCode="General">
                  <c:v>50.75</c:v>
                </c:pt>
                <c:pt idx="958" formatCode="General">
                  <c:v>51.745098040000002</c:v>
                </c:pt>
                <c:pt idx="959" formatCode="General">
                  <c:v>51.764705880000001</c:v>
                </c:pt>
                <c:pt idx="960" formatCode="General">
                  <c:v>51.764705880000001</c:v>
                </c:pt>
                <c:pt idx="961" formatCode="General">
                  <c:v>51.764705880000001</c:v>
                </c:pt>
                <c:pt idx="962" formatCode="General">
                  <c:v>52.82</c:v>
                </c:pt>
                <c:pt idx="963" formatCode="General">
                  <c:v>53.959183670000002</c:v>
                </c:pt>
                <c:pt idx="964" formatCode="General">
                  <c:v>53.959183670000002</c:v>
                </c:pt>
                <c:pt idx="965" formatCode="General">
                  <c:v>53.979591839999998</c:v>
                </c:pt>
                <c:pt idx="966" formatCode="General">
                  <c:v>53.979591839999998</c:v>
                </c:pt>
                <c:pt idx="967" formatCode="General">
                  <c:v>53.979591839999998</c:v>
                </c:pt>
                <c:pt idx="968" formatCode="General">
                  <c:v>55.125</c:v>
                </c:pt>
                <c:pt idx="969" formatCode="General">
                  <c:v>55.125</c:v>
                </c:pt>
                <c:pt idx="970" formatCode="General">
                  <c:v>55.125</c:v>
                </c:pt>
                <c:pt idx="971" formatCode="General">
                  <c:v>56.319148939999998</c:v>
                </c:pt>
                <c:pt idx="972" formatCode="General">
                  <c:v>57.565217390000001</c:v>
                </c:pt>
                <c:pt idx="973" formatCode="General">
                  <c:v>57.565217390000001</c:v>
                </c:pt>
                <c:pt idx="974" formatCode="General">
                  <c:v>60.18181818</c:v>
                </c:pt>
                <c:pt idx="975" formatCode="General">
                  <c:v>61.581395350000001</c:v>
                </c:pt>
                <c:pt idx="976" formatCode="General">
                  <c:v>61.581395350000001</c:v>
                </c:pt>
                <c:pt idx="977" formatCode="General">
                  <c:v>63.071428570000002</c:v>
                </c:pt>
                <c:pt idx="978" formatCode="General">
                  <c:v>63.071428570000002</c:v>
                </c:pt>
                <c:pt idx="979" formatCode="General">
                  <c:v>63.095238100000003</c:v>
                </c:pt>
                <c:pt idx="980" formatCode="General">
                  <c:v>64.634146340000001</c:v>
                </c:pt>
                <c:pt idx="981" formatCode="General">
                  <c:v>64.634146340000001</c:v>
                </c:pt>
                <c:pt idx="982" formatCode="General">
                  <c:v>66.25</c:v>
                </c:pt>
                <c:pt idx="983" formatCode="General">
                  <c:v>66.275000000000006</c:v>
                </c:pt>
                <c:pt idx="984" formatCode="General">
                  <c:v>66.3</c:v>
                </c:pt>
                <c:pt idx="985" formatCode="General">
                  <c:v>66.3</c:v>
                </c:pt>
                <c:pt idx="986" formatCode="General">
                  <c:v>66.3</c:v>
                </c:pt>
                <c:pt idx="987" formatCode="General">
                  <c:v>66.3</c:v>
                </c:pt>
                <c:pt idx="988" formatCode="General">
                  <c:v>66.3</c:v>
                </c:pt>
                <c:pt idx="989" formatCode="General">
                  <c:v>68.025641030000003</c:v>
                </c:pt>
                <c:pt idx="990" formatCode="General">
                  <c:v>68.025641030000003</c:v>
                </c:pt>
                <c:pt idx="991" formatCode="General">
                  <c:v>68.025641030000003</c:v>
                </c:pt>
                <c:pt idx="992" formatCode="General">
                  <c:v>68.051282049999998</c:v>
                </c:pt>
                <c:pt idx="993" formatCode="General">
                  <c:v>68.07692308</c:v>
                </c:pt>
                <c:pt idx="994" formatCode="General">
                  <c:v>68.07692308</c:v>
                </c:pt>
                <c:pt idx="995" formatCode="General">
                  <c:v>68.128205129999998</c:v>
                </c:pt>
                <c:pt idx="996" formatCode="General">
                  <c:v>68.153846150000007</c:v>
                </c:pt>
                <c:pt idx="997" formatCode="General">
                  <c:v>69.947368420000004</c:v>
                </c:pt>
                <c:pt idx="998" formatCode="General">
                  <c:v>71.864864859999997</c:v>
                </c:pt>
                <c:pt idx="999" formatCode="General">
                  <c:v>73.861111109999996</c:v>
                </c:pt>
                <c:pt idx="1000" formatCode="General">
                  <c:v>73.861111109999996</c:v>
                </c:pt>
                <c:pt idx="1001" formatCode="General">
                  <c:v>78.235294120000006</c:v>
                </c:pt>
                <c:pt idx="1002" formatCode="General">
                  <c:v>78.235294120000006</c:v>
                </c:pt>
                <c:pt idx="1003" formatCode="General">
                  <c:v>78.264705879999994</c:v>
                </c:pt>
                <c:pt idx="1004" formatCode="General">
                  <c:v>78.264705879999994</c:v>
                </c:pt>
                <c:pt idx="1005" formatCode="General">
                  <c:v>78.264705879999994</c:v>
                </c:pt>
                <c:pt idx="1006" formatCode="General">
                  <c:v>80.636363639999999</c:v>
                </c:pt>
                <c:pt idx="1007" formatCode="General">
                  <c:v>80.636363639999999</c:v>
                </c:pt>
                <c:pt idx="1008" formatCode="General">
                  <c:v>80.636363639999999</c:v>
                </c:pt>
                <c:pt idx="1009" formatCode="General">
                  <c:v>80.636363639999999</c:v>
                </c:pt>
                <c:pt idx="1010" formatCode="General">
                  <c:v>83.1875</c:v>
                </c:pt>
                <c:pt idx="1011" formatCode="General">
                  <c:v>83.1875</c:v>
                </c:pt>
                <c:pt idx="1012" formatCode="General">
                  <c:v>83.1875</c:v>
                </c:pt>
                <c:pt idx="1013" formatCode="General">
                  <c:v>83.1875</c:v>
                </c:pt>
                <c:pt idx="1014" formatCode="General">
                  <c:v>83.1875</c:v>
                </c:pt>
                <c:pt idx="1015" formatCode="General">
                  <c:v>83.1875</c:v>
                </c:pt>
                <c:pt idx="1016" formatCode="General">
                  <c:v>83.1875</c:v>
                </c:pt>
                <c:pt idx="1017" formatCode="General">
                  <c:v>85.870967739999998</c:v>
                </c:pt>
                <c:pt idx="1018" formatCode="General">
                  <c:v>85.903225809999995</c:v>
                </c:pt>
                <c:pt idx="1019" formatCode="General">
                  <c:v>85.935483869999999</c:v>
                </c:pt>
                <c:pt idx="1020" formatCode="General">
                  <c:v>85.967741939999996</c:v>
                </c:pt>
                <c:pt idx="1021" formatCode="General">
                  <c:v>85.967741939999996</c:v>
                </c:pt>
                <c:pt idx="1022" formatCode="General">
                  <c:v>86.032258060000004</c:v>
                </c:pt>
                <c:pt idx="1023" formatCode="General">
                  <c:v>91.965517239999997</c:v>
                </c:pt>
                <c:pt idx="1024" formatCode="General">
                  <c:v>95.25</c:v>
                </c:pt>
                <c:pt idx="1025" formatCode="General">
                  <c:v>98.777777779999994</c:v>
                </c:pt>
                <c:pt idx="1026" formatCode="General">
                  <c:v>98.777777779999994</c:v>
                </c:pt>
                <c:pt idx="1027" formatCode="General">
                  <c:v>98.814814810000001</c:v>
                </c:pt>
                <c:pt idx="1028" formatCode="General">
                  <c:v>98.814814810000001</c:v>
                </c:pt>
                <c:pt idx="1029" formatCode="General">
                  <c:v>106.72</c:v>
                </c:pt>
                <c:pt idx="1030" formatCode="General">
                  <c:v>106.72</c:v>
                </c:pt>
                <c:pt idx="1031" formatCode="General">
                  <c:v>111.20833330000001</c:v>
                </c:pt>
                <c:pt idx="1032" formatCode="General">
                  <c:v>111.20833330000001</c:v>
                </c:pt>
                <c:pt idx="1033" formatCode="General">
                  <c:v>111.20833330000001</c:v>
                </c:pt>
                <c:pt idx="1034" formatCode="General">
                  <c:v>111.20833330000001</c:v>
                </c:pt>
                <c:pt idx="1035" formatCode="General">
                  <c:v>111.20833330000001</c:v>
                </c:pt>
                <c:pt idx="1036" formatCode="General">
                  <c:v>111.20833330000001</c:v>
                </c:pt>
                <c:pt idx="1037" formatCode="General">
                  <c:v>116.0434783</c:v>
                </c:pt>
                <c:pt idx="1038" formatCode="General">
                  <c:v>121.3636364</c:v>
                </c:pt>
                <c:pt idx="1039" formatCode="General">
                  <c:v>121.3636364</c:v>
                </c:pt>
                <c:pt idx="1040" formatCode="General">
                  <c:v>133.5</c:v>
                </c:pt>
                <c:pt idx="1041" formatCode="General">
                  <c:v>133.5</c:v>
                </c:pt>
                <c:pt idx="1042" formatCode="General">
                  <c:v>133.5</c:v>
                </c:pt>
                <c:pt idx="1043" formatCode="General">
                  <c:v>133.5</c:v>
                </c:pt>
                <c:pt idx="1044" formatCode="General">
                  <c:v>133.6</c:v>
                </c:pt>
                <c:pt idx="1045" formatCode="General">
                  <c:v>133.65</c:v>
                </c:pt>
                <c:pt idx="1046" formatCode="General">
                  <c:v>133.69999999999999</c:v>
                </c:pt>
                <c:pt idx="1047" formatCode="General">
                  <c:v>133.69999999999999</c:v>
                </c:pt>
                <c:pt idx="1048" formatCode="General">
                  <c:v>133.69999999999999</c:v>
                </c:pt>
                <c:pt idx="1049" formatCode="General">
                  <c:v>133.69999999999999</c:v>
                </c:pt>
                <c:pt idx="1050" formatCode="General">
                  <c:v>133.80000000000001</c:v>
                </c:pt>
                <c:pt idx="1051" formatCode="General">
                  <c:v>133.80000000000001</c:v>
                </c:pt>
                <c:pt idx="1052" formatCode="General">
                  <c:v>133.85</c:v>
                </c:pt>
                <c:pt idx="1053" formatCode="General">
                  <c:v>133.85</c:v>
                </c:pt>
                <c:pt idx="1054" formatCode="General">
                  <c:v>140.8947368</c:v>
                </c:pt>
                <c:pt idx="1055" formatCode="General">
                  <c:v>140.8947368</c:v>
                </c:pt>
                <c:pt idx="1056" formatCode="General">
                  <c:v>140.8947368</c:v>
                </c:pt>
                <c:pt idx="1057" formatCode="General">
                  <c:v>140.8947368</c:v>
                </c:pt>
                <c:pt idx="1058" formatCode="General">
                  <c:v>140.94736839999999</c:v>
                </c:pt>
                <c:pt idx="1059" formatCode="General">
                  <c:v>141</c:v>
                </c:pt>
                <c:pt idx="1060" formatCode="General">
                  <c:v>141</c:v>
                </c:pt>
                <c:pt idx="1061" formatCode="General">
                  <c:v>141.1052632</c:v>
                </c:pt>
                <c:pt idx="1062" formatCode="General">
                  <c:v>148.94444440000001</c:v>
                </c:pt>
                <c:pt idx="1063" formatCode="General">
                  <c:v>148.94444440000001</c:v>
                </c:pt>
                <c:pt idx="1064" formatCode="General">
                  <c:v>148.94444440000001</c:v>
                </c:pt>
                <c:pt idx="1065" formatCode="General">
                  <c:v>157.70588240000001</c:v>
                </c:pt>
                <c:pt idx="1066" formatCode="General">
                  <c:v>157.70588240000001</c:v>
                </c:pt>
                <c:pt idx="1067" formatCode="General">
                  <c:v>178.7333333</c:v>
                </c:pt>
                <c:pt idx="1068" formatCode="General">
                  <c:v>178.7333333</c:v>
                </c:pt>
                <c:pt idx="1069" formatCode="General">
                  <c:v>178.7333333</c:v>
                </c:pt>
                <c:pt idx="1070" formatCode="General">
                  <c:v>178.7333333</c:v>
                </c:pt>
                <c:pt idx="1071" formatCode="General">
                  <c:v>178.7333333</c:v>
                </c:pt>
                <c:pt idx="1072" formatCode="General">
                  <c:v>178.7333333</c:v>
                </c:pt>
                <c:pt idx="1073" formatCode="General">
                  <c:v>191.5</c:v>
                </c:pt>
                <c:pt idx="1074" formatCode="General">
                  <c:v>191.5</c:v>
                </c:pt>
                <c:pt idx="1075" formatCode="General">
                  <c:v>191.57142859999999</c:v>
                </c:pt>
                <c:pt idx="1076" formatCode="General">
                  <c:v>191.57142859999999</c:v>
                </c:pt>
                <c:pt idx="1077" formatCode="General">
                  <c:v>206.30769230000001</c:v>
                </c:pt>
                <c:pt idx="1078" formatCode="General">
                  <c:v>206.30769230000001</c:v>
                </c:pt>
                <c:pt idx="1079" formatCode="General">
                  <c:v>206.30769230000001</c:v>
                </c:pt>
                <c:pt idx="1080" formatCode="General">
                  <c:v>206.30769230000001</c:v>
                </c:pt>
                <c:pt idx="1081" formatCode="General">
                  <c:v>206.30769230000001</c:v>
                </c:pt>
                <c:pt idx="1082" formatCode="General">
                  <c:v>206.30769230000001</c:v>
                </c:pt>
                <c:pt idx="1083" formatCode="General">
                  <c:v>206.3846154</c:v>
                </c:pt>
                <c:pt idx="1084" formatCode="General">
                  <c:v>206.3846154</c:v>
                </c:pt>
                <c:pt idx="1085" formatCode="General">
                  <c:v>206.3846154</c:v>
                </c:pt>
                <c:pt idx="1086" formatCode="General">
                  <c:v>206.46153849999999</c:v>
                </c:pt>
                <c:pt idx="1087" formatCode="General">
                  <c:v>206.46153849999999</c:v>
                </c:pt>
                <c:pt idx="1088" formatCode="General">
                  <c:v>206.6153846</c:v>
                </c:pt>
                <c:pt idx="1089" formatCode="General">
                  <c:v>206.6153846</c:v>
                </c:pt>
                <c:pt idx="1090" formatCode="General">
                  <c:v>206.6153846</c:v>
                </c:pt>
                <c:pt idx="1091" formatCode="General">
                  <c:v>206.6153846</c:v>
                </c:pt>
                <c:pt idx="1092" formatCode="General">
                  <c:v>206.6153846</c:v>
                </c:pt>
                <c:pt idx="1093" formatCode="General">
                  <c:v>206.6153846</c:v>
                </c:pt>
                <c:pt idx="1094" formatCode="General">
                  <c:v>206.69230769999999</c:v>
                </c:pt>
                <c:pt idx="1095" formatCode="General">
                  <c:v>206.69230769999999</c:v>
                </c:pt>
                <c:pt idx="1096" formatCode="General">
                  <c:v>206.69230769999999</c:v>
                </c:pt>
                <c:pt idx="1097" formatCode="General">
                  <c:v>206.69230769999999</c:v>
                </c:pt>
                <c:pt idx="1098" formatCode="General">
                  <c:v>206.7692308</c:v>
                </c:pt>
                <c:pt idx="1099" formatCode="General">
                  <c:v>206.7692308</c:v>
                </c:pt>
                <c:pt idx="1100" formatCode="General">
                  <c:v>206.7692308</c:v>
                </c:pt>
                <c:pt idx="1101" formatCode="General">
                  <c:v>206.7692308</c:v>
                </c:pt>
                <c:pt idx="1102" formatCode="General">
                  <c:v>206.7692308</c:v>
                </c:pt>
                <c:pt idx="1103" formatCode="General">
                  <c:v>224</c:v>
                </c:pt>
                <c:pt idx="1104" formatCode="General">
                  <c:v>244.36363639999999</c:v>
                </c:pt>
                <c:pt idx="1105" formatCode="General">
                  <c:v>244.36363639999999</c:v>
                </c:pt>
                <c:pt idx="1106" formatCode="General">
                  <c:v>268.8</c:v>
                </c:pt>
                <c:pt idx="1107" formatCode="General">
                  <c:v>268.8</c:v>
                </c:pt>
                <c:pt idx="1108" formatCode="General">
                  <c:v>268.8</c:v>
                </c:pt>
                <c:pt idx="1109" formatCode="General">
                  <c:v>268.8</c:v>
                </c:pt>
                <c:pt idx="1110" formatCode="General">
                  <c:v>268.8</c:v>
                </c:pt>
                <c:pt idx="1111" formatCode="General">
                  <c:v>268.8</c:v>
                </c:pt>
                <c:pt idx="1112" formatCode="General">
                  <c:v>298.66666670000001</c:v>
                </c:pt>
                <c:pt idx="1113" formatCode="General">
                  <c:v>298.66666670000001</c:v>
                </c:pt>
                <c:pt idx="1114" formatCode="General">
                  <c:v>336</c:v>
                </c:pt>
                <c:pt idx="1115" formatCode="General">
                  <c:v>336</c:v>
                </c:pt>
                <c:pt idx="1116" formatCode="General">
                  <c:v>336</c:v>
                </c:pt>
                <c:pt idx="1117" formatCode="General">
                  <c:v>336</c:v>
                </c:pt>
                <c:pt idx="1118" formatCode="General">
                  <c:v>336</c:v>
                </c:pt>
                <c:pt idx="1119" formatCode="General">
                  <c:v>336</c:v>
                </c:pt>
                <c:pt idx="1120" formatCode="General">
                  <c:v>336</c:v>
                </c:pt>
                <c:pt idx="1121" formatCode="General">
                  <c:v>336</c:v>
                </c:pt>
                <c:pt idx="1122" formatCode="General">
                  <c:v>336</c:v>
                </c:pt>
                <c:pt idx="1123" formatCode="General">
                  <c:v>336</c:v>
                </c:pt>
                <c:pt idx="1124" formatCode="General">
                  <c:v>384.14285710000001</c:v>
                </c:pt>
                <c:pt idx="1125" formatCode="General">
                  <c:v>384.2857143</c:v>
                </c:pt>
                <c:pt idx="1126" formatCode="General">
                  <c:v>384.2857143</c:v>
                </c:pt>
                <c:pt idx="1127" formatCode="General">
                  <c:v>384.42857140000001</c:v>
                </c:pt>
                <c:pt idx="1128" formatCode="General">
                  <c:v>384.42857140000001</c:v>
                </c:pt>
                <c:pt idx="1129" formatCode="General">
                  <c:v>384.42857140000001</c:v>
                </c:pt>
                <c:pt idx="1130" formatCode="General">
                  <c:v>384.42857140000001</c:v>
                </c:pt>
                <c:pt idx="1131" formatCode="General">
                  <c:v>384.42857140000001</c:v>
                </c:pt>
                <c:pt idx="1132" formatCode="General">
                  <c:v>384.42857140000001</c:v>
                </c:pt>
                <c:pt idx="1133" formatCode="General">
                  <c:v>384.57142859999999</c:v>
                </c:pt>
                <c:pt idx="1134" formatCode="General">
                  <c:v>384.57142859999999</c:v>
                </c:pt>
                <c:pt idx="1135" formatCode="General">
                  <c:v>384.7142857</c:v>
                </c:pt>
                <c:pt idx="1136" formatCode="General">
                  <c:v>384.7142857</c:v>
                </c:pt>
                <c:pt idx="1137" formatCode="General">
                  <c:v>384.7142857</c:v>
                </c:pt>
                <c:pt idx="1138" formatCode="General">
                  <c:v>384.7142857</c:v>
                </c:pt>
                <c:pt idx="1139" formatCode="General">
                  <c:v>384.7142857</c:v>
                </c:pt>
                <c:pt idx="1140" formatCode="General">
                  <c:v>384.7142857</c:v>
                </c:pt>
                <c:pt idx="1141" formatCode="General">
                  <c:v>384.7142857</c:v>
                </c:pt>
                <c:pt idx="1142" formatCode="General">
                  <c:v>384.7142857</c:v>
                </c:pt>
                <c:pt idx="1143" formatCode="General">
                  <c:v>384.7142857</c:v>
                </c:pt>
                <c:pt idx="1144" formatCode="General">
                  <c:v>384.7142857</c:v>
                </c:pt>
                <c:pt idx="1145" formatCode="General">
                  <c:v>449</c:v>
                </c:pt>
                <c:pt idx="1146" formatCode="General">
                  <c:v>449</c:v>
                </c:pt>
                <c:pt idx="1147" formatCode="General">
                  <c:v>449</c:v>
                </c:pt>
                <c:pt idx="1148" formatCode="General">
                  <c:v>449</c:v>
                </c:pt>
                <c:pt idx="1149" formatCode="General">
                  <c:v>449</c:v>
                </c:pt>
                <c:pt idx="1150" formatCode="General">
                  <c:v>449</c:v>
                </c:pt>
                <c:pt idx="1151" formatCode="General">
                  <c:v>449</c:v>
                </c:pt>
                <c:pt idx="1152" formatCode="General">
                  <c:v>449</c:v>
                </c:pt>
                <c:pt idx="1153" formatCode="General">
                  <c:v>538.79999999999995</c:v>
                </c:pt>
                <c:pt idx="1154" formatCode="General">
                  <c:v>538.79999999999995</c:v>
                </c:pt>
                <c:pt idx="1155" formatCode="General">
                  <c:v>673.5</c:v>
                </c:pt>
                <c:pt idx="1156" formatCode="General">
                  <c:v>673.5</c:v>
                </c:pt>
                <c:pt idx="1157" formatCode="General">
                  <c:v>898</c:v>
                </c:pt>
                <c:pt idx="1158" formatCode="General">
                  <c:v>898</c:v>
                </c:pt>
                <c:pt idx="1159" formatCode="General">
                  <c:v>898</c:v>
                </c:pt>
                <c:pt idx="1160" formatCode="General">
                  <c:v>898</c:v>
                </c:pt>
                <c:pt idx="1161" formatCode="General">
                  <c:v>898</c:v>
                </c:pt>
                <c:pt idx="1162" formatCode="General">
                  <c:v>898</c:v>
                </c:pt>
                <c:pt idx="1163" formatCode="General">
                  <c:v>898</c:v>
                </c:pt>
                <c:pt idx="1164" formatCode="General">
                  <c:v>898</c:v>
                </c:pt>
                <c:pt idx="1165" formatCode="General">
                  <c:v>898</c:v>
                </c:pt>
                <c:pt idx="1166" formatCode="General">
                  <c:v>1347.5</c:v>
                </c:pt>
                <c:pt idx="1167" formatCode="General">
                  <c:v>1347.5</c:v>
                </c:pt>
                <c:pt idx="1168" formatCode="General">
                  <c:v>1347.5</c:v>
                </c:pt>
                <c:pt idx="1169" formatCode="General">
                  <c:v>1347.5</c:v>
                </c:pt>
                <c:pt idx="1170" formatCode="General">
                  <c:v>1347.5</c:v>
                </c:pt>
                <c:pt idx="1171" formatCode="General">
                  <c:v>1347.5</c:v>
                </c:pt>
                <c:pt idx="1172" formatCode="General">
                  <c:v>1347.5</c:v>
                </c:pt>
                <c:pt idx="1173" formatCode="General">
                  <c:v>1347.5</c:v>
                </c:pt>
                <c:pt idx="1174" formatCode="General">
                  <c:v>1348</c:v>
                </c:pt>
                <c:pt idx="1175" formatCode="General">
                  <c:v>1348</c:v>
                </c:pt>
                <c:pt idx="1176" formatCode="General">
                  <c:v>2697</c:v>
                </c:pt>
                <c:pt idx="1177" formatCode="General">
                  <c:v>2697</c:v>
                </c:pt>
                <c:pt idx="1178" formatCode="General">
                  <c:v>2698</c:v>
                </c:pt>
                <c:pt idx="1179" formatCode="General">
                  <c:v>2698</c:v>
                </c:pt>
                <c:pt idx="1180" formatCode="General">
                  <c:v>2698</c:v>
                </c:pt>
                <c:pt idx="1181" formatCode="General">
                  <c:v>2698</c:v>
                </c:pt>
                <c:pt idx="1182" formatCode="General">
                  <c:v>2698</c:v>
                </c:pt>
                <c:pt idx="1183" formatCode="General">
                  <c:v>2698</c:v>
                </c:pt>
                <c:pt idx="1184" formatCode="General">
                  <c:v>2698</c:v>
                </c:pt>
                <c:pt idx="1185" formatCode="General">
                  <c:v>2698</c:v>
                </c:pt>
                <c:pt idx="1186" formatCode="General">
                  <c:v>2698</c:v>
                </c:pt>
                <c:pt idx="1187" formatCode="General">
                  <c:v>2699</c:v>
                </c:pt>
                <c:pt idx="1188" formatCode="General">
                  <c:v>2699</c:v>
                </c:pt>
                <c:pt idx="1189" formatCode="General">
                  <c:v>2699</c:v>
                </c:pt>
                <c:pt idx="1190" formatCode="General">
                  <c:v>2699</c:v>
                </c:pt>
                <c:pt idx="1191" formatCode="General">
                  <c:v>2699</c:v>
                </c:pt>
                <c:pt idx="1192" formatCode="General">
                  <c:v>2699</c:v>
                </c:pt>
                <c:pt idx="1193" formatCode="General">
                  <c:v>2699</c:v>
                </c:pt>
                <c:pt idx="1194" formatCode="General">
                  <c:v>2699</c:v>
                </c:pt>
                <c:pt idx="1195" formatCode="General">
                  <c:v>2699</c:v>
                </c:pt>
                <c:pt idx="1196" formatCode="General">
                  <c:v>2699</c:v>
                </c:pt>
                <c:pt idx="1197" formatCode="General">
                  <c:v>2700</c:v>
                </c:pt>
                <c:pt idx="1198" formatCode="General">
                  <c:v>2700</c:v>
                </c:pt>
                <c:pt idx="1199" formatCode="General">
                  <c:v>2700</c:v>
                </c:pt>
                <c:pt idx="1200" formatCode="General">
                  <c:v>2700</c:v>
                </c:pt>
                <c:pt idx="1201" formatCode="General">
                  <c:v>2700</c:v>
                </c:pt>
                <c:pt idx="1202" formatCode="General">
                  <c:v>2700</c:v>
                </c:pt>
                <c:pt idx="1203" formatCode="General">
                  <c:v>2700</c:v>
                </c:pt>
                <c:pt idx="1204" formatCode="General">
                  <c:v>2700</c:v>
                </c:pt>
                <c:pt idx="1205" formatCode="General">
                  <c:v>2700</c:v>
                </c:pt>
                <c:pt idx="1206" formatCode="General">
                  <c:v>2700</c:v>
                </c:pt>
                <c:pt idx="1207" formatCode="General">
                  <c:v>2700</c:v>
                </c:pt>
                <c:pt idx="1208" formatCode="General">
                  <c:v>2700</c:v>
                </c:pt>
                <c:pt idx="1209" formatCode="General">
                  <c:v>2700</c:v>
                </c:pt>
                <c:pt idx="1210" formatCode="General">
                  <c:v>2700</c:v>
                </c:pt>
                <c:pt idx="1211" formatCode="General">
                  <c:v>2700</c:v>
                </c:pt>
                <c:pt idx="1212" formatCode="General">
                  <c:v>2700</c:v>
                </c:pt>
                <c:pt idx="1213" formatCode="General">
                  <c:v>2700</c:v>
                </c:pt>
                <c:pt idx="1214" formatCode="General">
                  <c:v>2700</c:v>
                </c:pt>
                <c:pt idx="1215" formatCode="General">
                  <c:v>2700</c:v>
                </c:pt>
                <c:pt idx="1216" formatCode="General">
                  <c:v>2700</c:v>
                </c:pt>
                <c:pt idx="1217" formatCode="General">
                  <c:v>2700</c:v>
                </c:pt>
                <c:pt idx="1218" formatCode="General">
                  <c:v>2700</c:v>
                </c:pt>
                <c:pt idx="1219" formatCode="General">
                  <c:v>2700</c:v>
                </c:pt>
                <c:pt idx="1220" formatCode="General">
                  <c:v>2700</c:v>
                </c:pt>
                <c:pt idx="1221" formatCode="General">
                  <c:v>2700</c:v>
                </c:pt>
                <c:pt idx="1222" formatCode="General">
                  <c:v>2700</c:v>
                </c:pt>
                <c:pt idx="1223" formatCode="General">
                  <c:v>2700</c:v>
                </c:pt>
                <c:pt idx="1224" formatCode="General">
                  <c:v>2700</c:v>
                </c:pt>
                <c:pt idx="1225" formatCode="General">
                  <c:v>2700</c:v>
                </c:pt>
                <c:pt idx="1226" formatCode="General">
                  <c:v>2700</c:v>
                </c:pt>
                <c:pt idx="1227" formatCode="General">
                  <c:v>2700</c:v>
                </c:pt>
                <c:pt idx="1228" formatCode="General">
                  <c:v>2700</c:v>
                </c:pt>
                <c:pt idx="1229" formatCode="General">
                  <c:v>2700</c:v>
                </c:pt>
                <c:pt idx="1230" formatCode="General">
                  <c:v>2700</c:v>
                </c:pt>
                <c:pt idx="1231" formatCode="General">
                  <c:v>2700</c:v>
                </c:pt>
                <c:pt idx="1232" formatCode="General">
                  <c:v>2700</c:v>
                </c:pt>
                <c:pt idx="1233" formatCode="General">
                  <c:v>2700</c:v>
                </c:pt>
                <c:pt idx="1234" formatCode="General">
                  <c:v>2700</c:v>
                </c:pt>
                <c:pt idx="1235" formatCode="General">
                  <c:v>2700</c:v>
                </c:pt>
                <c:pt idx="1236" formatCode="General">
                  <c:v>2700</c:v>
                </c:pt>
                <c:pt idx="1237" formatCode="General">
                  <c:v>2700</c:v>
                </c:pt>
                <c:pt idx="1238" formatCode="General">
                  <c:v>2700</c:v>
                </c:pt>
                <c:pt idx="1239" formatCode="General">
                  <c:v>2700</c:v>
                </c:pt>
                <c:pt idx="1240" formatCode="General">
                  <c:v>2700</c:v>
                </c:pt>
                <c:pt idx="1241" formatCode="General">
                  <c:v>2700</c:v>
                </c:pt>
                <c:pt idx="1242" formatCode="General">
                  <c:v>2700</c:v>
                </c:pt>
                <c:pt idx="1243" formatCode="General">
                  <c:v>2700</c:v>
                </c:pt>
                <c:pt idx="1244" formatCode="General">
                  <c:v>2700</c:v>
                </c:pt>
                <c:pt idx="1245" formatCode="General">
                  <c:v>2700</c:v>
                </c:pt>
                <c:pt idx="1246" formatCode="General">
                  <c:v>2700</c:v>
                </c:pt>
                <c:pt idx="1247" formatCode="General">
                  <c:v>2700</c:v>
                </c:pt>
                <c:pt idx="1248" formatCode="General">
                  <c:v>2700</c:v>
                </c:pt>
                <c:pt idx="1249" formatCode="General">
                  <c:v>2700</c:v>
                </c:pt>
                <c:pt idx="1250" formatCode="General">
                  <c:v>2700</c:v>
                </c:pt>
                <c:pt idx="1251" formatCode="General">
                  <c:v>2700</c:v>
                </c:pt>
                <c:pt idx="1252" formatCode="General">
                  <c:v>2700</c:v>
                </c:pt>
                <c:pt idx="1253" formatCode="General">
                  <c:v>2700</c:v>
                </c:pt>
                <c:pt idx="1254" formatCode="General">
                  <c:v>2700</c:v>
                </c:pt>
                <c:pt idx="1255" formatCode="General">
                  <c:v>2700</c:v>
                </c:pt>
                <c:pt idx="1256" formatCode="General">
                  <c:v>2700</c:v>
                </c:pt>
                <c:pt idx="1257" formatCode="General">
                  <c:v>2700</c:v>
                </c:pt>
                <c:pt idx="1258" formatCode="General">
                  <c:v>2700</c:v>
                </c:pt>
                <c:pt idx="1259" formatCode="General">
                  <c:v>2700</c:v>
                </c:pt>
                <c:pt idx="1260" formatCode="General">
                  <c:v>2700</c:v>
                </c:pt>
                <c:pt idx="1261" formatCode="General">
                  <c:v>2700</c:v>
                </c:pt>
                <c:pt idx="1262" formatCode="General">
                  <c:v>2700</c:v>
                </c:pt>
                <c:pt idx="1263" formatCode="General">
                  <c:v>2700</c:v>
                </c:pt>
                <c:pt idx="1264" formatCode="General">
                  <c:v>2700</c:v>
                </c:pt>
                <c:pt idx="1265" formatCode="General">
                  <c:v>2700</c:v>
                </c:pt>
                <c:pt idx="1266" formatCode="General">
                  <c:v>2700</c:v>
                </c:pt>
                <c:pt idx="1267" formatCode="General">
                  <c:v>2700</c:v>
                </c:pt>
                <c:pt idx="1268" formatCode="General">
                  <c:v>2700</c:v>
                </c:pt>
                <c:pt idx="1269" formatCode="General">
                  <c:v>2700</c:v>
                </c:pt>
                <c:pt idx="1270" formatCode="General">
                  <c:v>2700</c:v>
                </c:pt>
                <c:pt idx="1271" formatCode="General">
                  <c:v>2700</c:v>
                </c:pt>
                <c:pt idx="1272" formatCode="General">
                  <c:v>2700</c:v>
                </c:pt>
                <c:pt idx="1273" formatCode="General">
                  <c:v>2700</c:v>
                </c:pt>
                <c:pt idx="1274" formatCode="General">
                  <c:v>2700</c:v>
                </c:pt>
                <c:pt idx="1275" formatCode="General">
                  <c:v>2700</c:v>
                </c:pt>
                <c:pt idx="1276" formatCode="General">
                  <c:v>2700</c:v>
                </c:pt>
                <c:pt idx="1277" formatCode="General">
                  <c:v>2700</c:v>
                </c:pt>
                <c:pt idx="1278" formatCode="General">
                  <c:v>2700</c:v>
                </c:pt>
                <c:pt idx="1279" formatCode="General">
                  <c:v>2700</c:v>
                </c:pt>
                <c:pt idx="1280" formatCode="General">
                  <c:v>2700</c:v>
                </c:pt>
                <c:pt idx="1281" formatCode="General">
                  <c:v>2700</c:v>
                </c:pt>
                <c:pt idx="1282" formatCode="General">
                  <c:v>2700</c:v>
                </c:pt>
                <c:pt idx="1283" formatCode="General">
                  <c:v>2700</c:v>
                </c:pt>
                <c:pt idx="1284" formatCode="General">
                  <c:v>2700</c:v>
                </c:pt>
                <c:pt idx="1285" formatCode="General">
                  <c:v>2700</c:v>
                </c:pt>
                <c:pt idx="1286" formatCode="General">
                  <c:v>2700</c:v>
                </c:pt>
                <c:pt idx="1287" formatCode="General">
                  <c:v>2700</c:v>
                </c:pt>
                <c:pt idx="1288" formatCode="General">
                  <c:v>2700</c:v>
                </c:pt>
                <c:pt idx="1289" formatCode="General">
                  <c:v>2700</c:v>
                </c:pt>
                <c:pt idx="1290" formatCode="General">
                  <c:v>2700</c:v>
                </c:pt>
                <c:pt idx="1291" formatCode="General">
                  <c:v>2700</c:v>
                </c:pt>
                <c:pt idx="1292" formatCode="General">
                  <c:v>2700</c:v>
                </c:pt>
                <c:pt idx="1293" formatCode="General">
                  <c:v>2700</c:v>
                </c:pt>
                <c:pt idx="1294" formatCode="General">
                  <c:v>2700</c:v>
                </c:pt>
                <c:pt idx="1295" formatCode="General">
                  <c:v>2700</c:v>
                </c:pt>
                <c:pt idx="1296" formatCode="General">
                  <c:v>2700</c:v>
                </c:pt>
                <c:pt idx="1297" formatCode="General">
                  <c:v>2700</c:v>
                </c:pt>
                <c:pt idx="1298" formatCode="General">
                  <c:v>2700</c:v>
                </c:pt>
                <c:pt idx="1299" formatCode="General">
                  <c:v>2700</c:v>
                </c:pt>
                <c:pt idx="1300" formatCode="General">
                  <c:v>2700</c:v>
                </c:pt>
                <c:pt idx="1301" formatCode="General">
                  <c:v>2700</c:v>
                </c:pt>
                <c:pt idx="1302" formatCode="General">
                  <c:v>2700</c:v>
                </c:pt>
                <c:pt idx="1303" formatCode="General">
                  <c:v>2700</c:v>
                </c:pt>
                <c:pt idx="1304" formatCode="General">
                  <c:v>2700</c:v>
                </c:pt>
                <c:pt idx="1305" formatCode="General">
                  <c:v>2700</c:v>
                </c:pt>
                <c:pt idx="1306" formatCode="General">
                  <c:v>2700</c:v>
                </c:pt>
                <c:pt idx="1307" formatCode="General">
                  <c:v>2700</c:v>
                </c:pt>
                <c:pt idx="1308" formatCode="General">
                  <c:v>2700</c:v>
                </c:pt>
                <c:pt idx="1309" formatCode="General">
                  <c:v>2700</c:v>
                </c:pt>
                <c:pt idx="1310" formatCode="General">
                  <c:v>2700</c:v>
                </c:pt>
                <c:pt idx="1311" formatCode="General">
                  <c:v>2700</c:v>
                </c:pt>
                <c:pt idx="1312" formatCode="General">
                  <c:v>2700</c:v>
                </c:pt>
                <c:pt idx="1313" formatCode="General">
                  <c:v>2700</c:v>
                </c:pt>
                <c:pt idx="1314" formatCode="General">
                  <c:v>2700</c:v>
                </c:pt>
                <c:pt idx="1315" formatCode="General">
                  <c:v>2700</c:v>
                </c:pt>
                <c:pt idx="1316" formatCode="General">
                  <c:v>2700</c:v>
                </c:pt>
                <c:pt idx="1317" formatCode="General">
                  <c:v>2700</c:v>
                </c:pt>
                <c:pt idx="1318" formatCode="General">
                  <c:v>2700</c:v>
                </c:pt>
                <c:pt idx="1319" formatCode="General">
                  <c:v>2700</c:v>
                </c:pt>
                <c:pt idx="1320" formatCode="General">
                  <c:v>2700</c:v>
                </c:pt>
                <c:pt idx="1321" formatCode="General">
                  <c:v>2700</c:v>
                </c:pt>
                <c:pt idx="1322" formatCode="General">
                  <c:v>2700</c:v>
                </c:pt>
                <c:pt idx="1323" formatCode="General">
                  <c:v>2700</c:v>
                </c:pt>
                <c:pt idx="1324" formatCode="General">
                  <c:v>2700</c:v>
                </c:pt>
                <c:pt idx="1325" formatCode="General">
                  <c:v>2700</c:v>
                </c:pt>
                <c:pt idx="1326" formatCode="General">
                  <c:v>2700</c:v>
                </c:pt>
                <c:pt idx="1327" formatCode="General">
                  <c:v>2700</c:v>
                </c:pt>
                <c:pt idx="1328" formatCode="General">
                  <c:v>2700</c:v>
                </c:pt>
                <c:pt idx="1329" formatCode="General">
                  <c:v>2700</c:v>
                </c:pt>
                <c:pt idx="1330" formatCode="General">
                  <c:v>2700</c:v>
                </c:pt>
                <c:pt idx="1331" formatCode="General">
                  <c:v>2700</c:v>
                </c:pt>
                <c:pt idx="1332" formatCode="General">
                  <c:v>2700</c:v>
                </c:pt>
                <c:pt idx="1333" formatCode="General">
                  <c:v>2700</c:v>
                </c:pt>
                <c:pt idx="1334" formatCode="General">
                  <c:v>2700</c:v>
                </c:pt>
                <c:pt idx="1335" formatCode="General">
                  <c:v>2700</c:v>
                </c:pt>
                <c:pt idx="1336" formatCode="General">
                  <c:v>2700</c:v>
                </c:pt>
                <c:pt idx="1337" formatCode="General">
                  <c:v>2700</c:v>
                </c:pt>
                <c:pt idx="1338" formatCode="General">
                  <c:v>2700</c:v>
                </c:pt>
                <c:pt idx="1339" formatCode="General">
                  <c:v>2700</c:v>
                </c:pt>
                <c:pt idx="1340" formatCode="General">
                  <c:v>2700</c:v>
                </c:pt>
                <c:pt idx="1341" formatCode="General">
                  <c:v>2700</c:v>
                </c:pt>
                <c:pt idx="1342" formatCode="General">
                  <c:v>2700</c:v>
                </c:pt>
                <c:pt idx="1343" formatCode="General">
                  <c:v>2700</c:v>
                </c:pt>
                <c:pt idx="1344" formatCode="General">
                  <c:v>2700</c:v>
                </c:pt>
                <c:pt idx="1345" formatCode="General">
                  <c:v>2700</c:v>
                </c:pt>
                <c:pt idx="1346" formatCode="General">
                  <c:v>2700</c:v>
                </c:pt>
                <c:pt idx="1347" formatCode="General">
                  <c:v>2700</c:v>
                </c:pt>
                <c:pt idx="1348" formatCode="General">
                  <c:v>2700</c:v>
                </c:pt>
                <c:pt idx="1349" formatCode="General">
                  <c:v>2700</c:v>
                </c:pt>
                <c:pt idx="1350" formatCode="General">
                  <c:v>2700</c:v>
                </c:pt>
                <c:pt idx="1351" formatCode="General">
                  <c:v>2700</c:v>
                </c:pt>
                <c:pt idx="1352" formatCode="General">
                  <c:v>2700</c:v>
                </c:pt>
                <c:pt idx="1353" formatCode="General">
                  <c:v>2700</c:v>
                </c:pt>
                <c:pt idx="1354" formatCode="General">
                  <c:v>2700</c:v>
                </c:pt>
                <c:pt idx="1355" formatCode="General">
                  <c:v>2700</c:v>
                </c:pt>
                <c:pt idx="1356" formatCode="General">
                  <c:v>2700</c:v>
                </c:pt>
                <c:pt idx="1357" formatCode="General">
                  <c:v>2700</c:v>
                </c:pt>
                <c:pt idx="1358" formatCode="General">
                  <c:v>2700</c:v>
                </c:pt>
                <c:pt idx="1359" formatCode="General">
                  <c:v>2700</c:v>
                </c:pt>
                <c:pt idx="1360" formatCode="General">
                  <c:v>2700</c:v>
                </c:pt>
                <c:pt idx="1361" formatCode="General">
                  <c:v>2700</c:v>
                </c:pt>
                <c:pt idx="1362" formatCode="General">
                  <c:v>2700</c:v>
                </c:pt>
                <c:pt idx="1363" formatCode="General">
                  <c:v>2700</c:v>
                </c:pt>
                <c:pt idx="1364" formatCode="General">
                  <c:v>2700</c:v>
                </c:pt>
                <c:pt idx="1365" formatCode="General">
                  <c:v>2700</c:v>
                </c:pt>
                <c:pt idx="1366" formatCode="General">
                  <c:v>2700</c:v>
                </c:pt>
                <c:pt idx="1367" formatCode="General">
                  <c:v>2700</c:v>
                </c:pt>
                <c:pt idx="1368" formatCode="General">
                  <c:v>2700</c:v>
                </c:pt>
                <c:pt idx="1369" formatCode="General">
                  <c:v>2700</c:v>
                </c:pt>
                <c:pt idx="1370" formatCode="General">
                  <c:v>2700</c:v>
                </c:pt>
                <c:pt idx="1371" formatCode="General">
                  <c:v>2700</c:v>
                </c:pt>
                <c:pt idx="1372" formatCode="General">
                  <c:v>2700</c:v>
                </c:pt>
                <c:pt idx="1373" formatCode="General">
                  <c:v>2700</c:v>
                </c:pt>
                <c:pt idx="1374" formatCode="General">
                  <c:v>2700</c:v>
                </c:pt>
                <c:pt idx="1375" formatCode="General">
                  <c:v>2700</c:v>
                </c:pt>
                <c:pt idx="1376" formatCode="General">
                  <c:v>2700</c:v>
                </c:pt>
                <c:pt idx="1377" formatCode="General">
                  <c:v>2700</c:v>
                </c:pt>
                <c:pt idx="1378" formatCode="General">
                  <c:v>2700</c:v>
                </c:pt>
                <c:pt idx="1379" formatCode="General">
                  <c:v>2700</c:v>
                </c:pt>
                <c:pt idx="1380" formatCode="General">
                  <c:v>2700</c:v>
                </c:pt>
                <c:pt idx="1381" formatCode="General">
                  <c:v>2700</c:v>
                </c:pt>
                <c:pt idx="1382" formatCode="General">
                  <c:v>2700</c:v>
                </c:pt>
                <c:pt idx="1383" formatCode="General">
                  <c:v>2700</c:v>
                </c:pt>
                <c:pt idx="1384" formatCode="General">
                  <c:v>2700</c:v>
                </c:pt>
                <c:pt idx="1385" formatCode="General">
                  <c:v>2700</c:v>
                </c:pt>
                <c:pt idx="1386" formatCode="General">
                  <c:v>2700</c:v>
                </c:pt>
                <c:pt idx="1387" formatCode="General">
                  <c:v>2700</c:v>
                </c:pt>
                <c:pt idx="1388" formatCode="General">
                  <c:v>2700</c:v>
                </c:pt>
                <c:pt idx="1389" formatCode="General">
                  <c:v>2700</c:v>
                </c:pt>
                <c:pt idx="1390" formatCode="General">
                  <c:v>2700</c:v>
                </c:pt>
                <c:pt idx="1391" formatCode="General">
                  <c:v>2700</c:v>
                </c:pt>
                <c:pt idx="1392" formatCode="General">
                  <c:v>2700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0E46-4F28-B774-C587E49A02CE}"/>
            </c:ext>
          </c:extLst>
        </c:ser>
        <c:ser>
          <c:idx val="27"/>
          <c:order val="27"/>
          <c:tx>
            <c:v>Population 2800</c:v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den'!$J$83198:$J$84487</c:f>
              <c:numCache>
                <c:formatCode>0.00E+00</c:formatCode>
                <c:ptCount val="1290"/>
                <c:pt idx="0">
                  <c:v>3.57E-4</c:v>
                </c:pt>
                <c:pt idx="1">
                  <c:v>3.57E-4</c:v>
                </c:pt>
                <c:pt idx="2">
                  <c:v>3.57E-4</c:v>
                </c:pt>
                <c:pt idx="3">
                  <c:v>3.57E-4</c:v>
                </c:pt>
                <c:pt idx="4">
                  <c:v>3.57E-4</c:v>
                </c:pt>
                <c:pt idx="5">
                  <c:v>3.57E-4</c:v>
                </c:pt>
                <c:pt idx="6">
                  <c:v>3.57E-4</c:v>
                </c:pt>
                <c:pt idx="7">
                  <c:v>3.57E-4</c:v>
                </c:pt>
                <c:pt idx="8">
                  <c:v>3.57E-4</c:v>
                </c:pt>
                <c:pt idx="9">
                  <c:v>3.57E-4</c:v>
                </c:pt>
                <c:pt idx="10">
                  <c:v>3.57E-4</c:v>
                </c:pt>
                <c:pt idx="11">
                  <c:v>3.57E-4</c:v>
                </c:pt>
                <c:pt idx="12">
                  <c:v>3.57E-4</c:v>
                </c:pt>
                <c:pt idx="13">
                  <c:v>3.57E-4</c:v>
                </c:pt>
                <c:pt idx="14">
                  <c:v>3.57E-4</c:v>
                </c:pt>
                <c:pt idx="15">
                  <c:v>3.57E-4</c:v>
                </c:pt>
                <c:pt idx="16">
                  <c:v>3.57E-4</c:v>
                </c:pt>
                <c:pt idx="17">
                  <c:v>3.57E-4</c:v>
                </c:pt>
                <c:pt idx="18">
                  <c:v>3.57E-4</c:v>
                </c:pt>
                <c:pt idx="19">
                  <c:v>3.57E-4</c:v>
                </c:pt>
                <c:pt idx="20">
                  <c:v>3.57E-4</c:v>
                </c:pt>
                <c:pt idx="21">
                  <c:v>3.57E-4</c:v>
                </c:pt>
                <c:pt idx="22">
                  <c:v>3.57E-4</c:v>
                </c:pt>
                <c:pt idx="23">
                  <c:v>3.57E-4</c:v>
                </c:pt>
                <c:pt idx="24">
                  <c:v>3.57E-4</c:v>
                </c:pt>
                <c:pt idx="25">
                  <c:v>3.57E-4</c:v>
                </c:pt>
                <c:pt idx="26">
                  <c:v>3.57E-4</c:v>
                </c:pt>
                <c:pt idx="27">
                  <c:v>3.57E-4</c:v>
                </c:pt>
                <c:pt idx="28">
                  <c:v>3.57E-4</c:v>
                </c:pt>
                <c:pt idx="29">
                  <c:v>3.57E-4</c:v>
                </c:pt>
                <c:pt idx="30">
                  <c:v>3.57E-4</c:v>
                </c:pt>
                <c:pt idx="31">
                  <c:v>3.57E-4</c:v>
                </c:pt>
                <c:pt idx="32">
                  <c:v>3.57E-4</c:v>
                </c:pt>
                <c:pt idx="33">
                  <c:v>3.57E-4</c:v>
                </c:pt>
                <c:pt idx="34">
                  <c:v>3.57E-4</c:v>
                </c:pt>
                <c:pt idx="35">
                  <c:v>3.57E-4</c:v>
                </c:pt>
                <c:pt idx="36">
                  <c:v>3.57E-4</c:v>
                </c:pt>
                <c:pt idx="37">
                  <c:v>3.57E-4</c:v>
                </c:pt>
                <c:pt idx="38">
                  <c:v>3.57E-4</c:v>
                </c:pt>
                <c:pt idx="39">
                  <c:v>3.57E-4</c:v>
                </c:pt>
                <c:pt idx="40">
                  <c:v>3.57E-4</c:v>
                </c:pt>
                <c:pt idx="41">
                  <c:v>3.57E-4</c:v>
                </c:pt>
                <c:pt idx="42">
                  <c:v>3.57E-4</c:v>
                </c:pt>
                <c:pt idx="43">
                  <c:v>3.57E-4</c:v>
                </c:pt>
                <c:pt idx="44">
                  <c:v>3.57E-4</c:v>
                </c:pt>
                <c:pt idx="45">
                  <c:v>3.57E-4</c:v>
                </c:pt>
                <c:pt idx="46">
                  <c:v>3.57E-4</c:v>
                </c:pt>
                <c:pt idx="47">
                  <c:v>3.57E-4</c:v>
                </c:pt>
                <c:pt idx="48">
                  <c:v>3.57E-4</c:v>
                </c:pt>
                <c:pt idx="49">
                  <c:v>3.57E-4</c:v>
                </c:pt>
                <c:pt idx="50">
                  <c:v>7.1500000000000003E-4</c:v>
                </c:pt>
                <c:pt idx="51">
                  <c:v>7.1500000000000003E-4</c:v>
                </c:pt>
                <c:pt idx="52">
                  <c:v>7.1500000000000003E-4</c:v>
                </c:pt>
                <c:pt idx="53">
                  <c:v>7.1500000000000003E-4</c:v>
                </c:pt>
                <c:pt idx="54">
                  <c:v>7.1500000000000003E-4</c:v>
                </c:pt>
                <c:pt idx="55">
                  <c:v>7.1500000000000003E-4</c:v>
                </c:pt>
                <c:pt idx="56">
                  <c:v>7.1500000000000003E-4</c:v>
                </c:pt>
                <c:pt idx="57">
                  <c:v>7.1500000000000003E-4</c:v>
                </c:pt>
                <c:pt idx="58">
                  <c:v>7.1500000000000003E-4</c:v>
                </c:pt>
                <c:pt idx="59">
                  <c:v>7.1500000000000003E-4</c:v>
                </c:pt>
                <c:pt idx="60">
                  <c:v>7.1500000000000003E-4</c:v>
                </c:pt>
                <c:pt idx="61">
                  <c:v>7.1500000000000003E-4</c:v>
                </c:pt>
                <c:pt idx="62">
                  <c:v>7.1500000000000003E-4</c:v>
                </c:pt>
                <c:pt idx="63">
                  <c:v>7.1500000000000003E-4</c:v>
                </c:pt>
                <c:pt idx="64">
                  <c:v>7.1500000000000003E-4</c:v>
                </c:pt>
                <c:pt idx="65">
                  <c:v>7.1500000000000003E-4</c:v>
                </c:pt>
                <c:pt idx="66">
                  <c:v>7.1500000000000003E-4</c:v>
                </c:pt>
                <c:pt idx="67">
                  <c:v>7.1500000000000003E-4</c:v>
                </c:pt>
                <c:pt idx="68">
                  <c:v>7.1500000000000003E-4</c:v>
                </c:pt>
                <c:pt idx="69">
                  <c:v>7.1500000000000003E-4</c:v>
                </c:pt>
                <c:pt idx="70">
                  <c:v>7.1500000000000003E-4</c:v>
                </c:pt>
                <c:pt idx="71">
                  <c:v>7.1500000000000003E-4</c:v>
                </c:pt>
                <c:pt idx="72">
                  <c:v>7.1500000000000003E-4</c:v>
                </c:pt>
                <c:pt idx="73">
                  <c:v>7.1500000000000003E-4</c:v>
                </c:pt>
                <c:pt idx="74">
                  <c:v>7.1500000000000003E-4</c:v>
                </c:pt>
                <c:pt idx="75">
                  <c:v>7.1500000000000003E-4</c:v>
                </c:pt>
                <c:pt idx="76">
                  <c:v>7.1500000000000003E-4</c:v>
                </c:pt>
                <c:pt idx="77">
                  <c:v>7.1500000000000003E-4</c:v>
                </c:pt>
                <c:pt idx="78">
                  <c:v>7.1500000000000003E-4</c:v>
                </c:pt>
                <c:pt idx="79">
                  <c:v>7.1500000000000003E-4</c:v>
                </c:pt>
                <c:pt idx="80">
                  <c:v>7.1500000000000003E-4</c:v>
                </c:pt>
                <c:pt idx="81">
                  <c:v>7.1500000000000003E-4</c:v>
                </c:pt>
                <c:pt idx="82">
                  <c:v>7.1500000000000003E-4</c:v>
                </c:pt>
                <c:pt idx="83">
                  <c:v>7.1500000000000003E-4</c:v>
                </c:pt>
                <c:pt idx="84">
                  <c:v>7.1500000000000003E-4</c:v>
                </c:pt>
                <c:pt idx="85">
                  <c:v>7.1500000000000003E-4</c:v>
                </c:pt>
                <c:pt idx="86">
                  <c:v>7.1500000000000003E-4</c:v>
                </c:pt>
                <c:pt idx="87">
                  <c:v>7.1500000000000003E-4</c:v>
                </c:pt>
                <c:pt idx="88">
                  <c:v>7.1500000000000003E-4</c:v>
                </c:pt>
                <c:pt idx="89">
                  <c:v>7.1500000000000003E-4</c:v>
                </c:pt>
                <c:pt idx="90">
                  <c:v>7.1500000000000003E-4</c:v>
                </c:pt>
                <c:pt idx="91">
                  <c:v>7.1500000000000003E-4</c:v>
                </c:pt>
                <c:pt idx="92">
                  <c:v>7.1500000000000003E-4</c:v>
                </c:pt>
                <c:pt idx="93">
                  <c:v>7.1500000000000003E-4</c:v>
                </c:pt>
                <c:pt idx="94">
                  <c:v>7.1500000000000003E-4</c:v>
                </c:pt>
                <c:pt idx="95">
                  <c:v>7.1500000000000003E-4</c:v>
                </c:pt>
                <c:pt idx="96">
                  <c:v>7.1500000000000003E-4</c:v>
                </c:pt>
                <c:pt idx="97">
                  <c:v>7.1500000000000003E-4</c:v>
                </c:pt>
                <c:pt idx="98">
                  <c:v>7.1500000000000003E-4</c:v>
                </c:pt>
                <c:pt idx="99">
                  <c:v>7.1500000000000003E-4</c:v>
                </c:pt>
                <c:pt idx="100">
                  <c:v>7.1500000000000003E-4</c:v>
                </c:pt>
                <c:pt idx="101">
                  <c:v>7.1500000000000003E-4</c:v>
                </c:pt>
                <c:pt idx="102">
                  <c:v>7.1500000000000003E-4</c:v>
                </c:pt>
                <c:pt idx="103">
                  <c:v>7.1500000000000003E-4</c:v>
                </c:pt>
                <c:pt idx="104">
                  <c:v>7.1500000000000003E-4</c:v>
                </c:pt>
                <c:pt idx="105">
                  <c:v>7.1500000000000003E-4</c:v>
                </c:pt>
                <c:pt idx="106">
                  <c:v>7.1500000000000003E-4</c:v>
                </c:pt>
                <c:pt idx="107">
                  <c:v>7.1500000000000003E-4</c:v>
                </c:pt>
                <c:pt idx="108">
                  <c:v>7.1500000000000003E-4</c:v>
                </c:pt>
                <c:pt idx="109">
                  <c:v>7.1500000000000003E-4</c:v>
                </c:pt>
                <c:pt idx="110">
                  <c:v>7.1500000000000003E-4</c:v>
                </c:pt>
                <c:pt idx="111">
                  <c:v>7.1500000000000003E-4</c:v>
                </c:pt>
                <c:pt idx="112">
                  <c:v>7.1500000000000003E-4</c:v>
                </c:pt>
                <c:pt idx="113">
                  <c:v>7.1500000000000003E-4</c:v>
                </c:pt>
                <c:pt idx="114">
                  <c:v>7.1500000000000003E-4</c:v>
                </c:pt>
                <c:pt idx="115">
                  <c:v>7.1500000000000003E-4</c:v>
                </c:pt>
                <c:pt idx="116">
                  <c:v>7.1500000000000003E-4</c:v>
                </c:pt>
                <c:pt idx="117" formatCode="General">
                  <c:v>1.7882690000000001E-3</c:v>
                </c:pt>
                <c:pt idx="118" formatCode="General">
                  <c:v>1.7882690000000001E-3</c:v>
                </c:pt>
                <c:pt idx="119" formatCode="General">
                  <c:v>1.7882690000000001E-3</c:v>
                </c:pt>
                <c:pt idx="120" formatCode="General">
                  <c:v>1.7882690000000001E-3</c:v>
                </c:pt>
                <c:pt idx="121" formatCode="General">
                  <c:v>1.7882690000000001E-3</c:v>
                </c:pt>
                <c:pt idx="122" formatCode="General">
                  <c:v>1.7882690000000001E-3</c:v>
                </c:pt>
                <c:pt idx="123" formatCode="General">
                  <c:v>1.7882690000000001E-3</c:v>
                </c:pt>
                <c:pt idx="124" formatCode="General">
                  <c:v>1.7882690000000001E-3</c:v>
                </c:pt>
                <c:pt idx="125" formatCode="General">
                  <c:v>1.7882690000000001E-3</c:v>
                </c:pt>
                <c:pt idx="126" formatCode="General">
                  <c:v>1.7882690000000001E-3</c:v>
                </c:pt>
                <c:pt idx="127" formatCode="General">
                  <c:v>1.7882690000000001E-3</c:v>
                </c:pt>
                <c:pt idx="128" formatCode="General">
                  <c:v>1.7882690000000001E-3</c:v>
                </c:pt>
                <c:pt idx="129" formatCode="General">
                  <c:v>1.7882690000000001E-3</c:v>
                </c:pt>
                <c:pt idx="130" formatCode="General">
                  <c:v>1.7882690000000001E-3</c:v>
                </c:pt>
                <c:pt idx="131" formatCode="General">
                  <c:v>1.7882690000000001E-3</c:v>
                </c:pt>
                <c:pt idx="132" formatCode="General">
                  <c:v>1.7882690000000001E-3</c:v>
                </c:pt>
                <c:pt idx="133" formatCode="General">
                  <c:v>1.7882690000000001E-3</c:v>
                </c:pt>
                <c:pt idx="134" formatCode="General">
                  <c:v>1.7882690000000001E-3</c:v>
                </c:pt>
                <c:pt idx="135" formatCode="General">
                  <c:v>1.7882690000000001E-3</c:v>
                </c:pt>
                <c:pt idx="136" formatCode="General">
                  <c:v>1.7882690000000001E-3</c:v>
                </c:pt>
                <c:pt idx="137" formatCode="General">
                  <c:v>1.788909E-3</c:v>
                </c:pt>
                <c:pt idx="138" formatCode="General">
                  <c:v>1.788909E-3</c:v>
                </c:pt>
                <c:pt idx="139" formatCode="General">
                  <c:v>1.788909E-3</c:v>
                </c:pt>
                <c:pt idx="140" formatCode="General">
                  <c:v>1.788909E-3</c:v>
                </c:pt>
                <c:pt idx="141" formatCode="General">
                  <c:v>1.788909E-3</c:v>
                </c:pt>
                <c:pt idx="142" formatCode="General">
                  <c:v>1.788909E-3</c:v>
                </c:pt>
                <c:pt idx="143" formatCode="General">
                  <c:v>1.788909E-3</c:v>
                </c:pt>
                <c:pt idx="144" formatCode="General">
                  <c:v>1.788909E-3</c:v>
                </c:pt>
                <c:pt idx="145" formatCode="General">
                  <c:v>1.788909E-3</c:v>
                </c:pt>
                <c:pt idx="146" formatCode="General">
                  <c:v>1.788909E-3</c:v>
                </c:pt>
                <c:pt idx="147" formatCode="General">
                  <c:v>1.788909E-3</c:v>
                </c:pt>
                <c:pt idx="148" formatCode="General">
                  <c:v>1.788909E-3</c:v>
                </c:pt>
                <c:pt idx="149" formatCode="General">
                  <c:v>1.7895490000000001E-3</c:v>
                </c:pt>
                <c:pt idx="150" formatCode="General">
                  <c:v>1.7895490000000001E-3</c:v>
                </c:pt>
                <c:pt idx="151" formatCode="General">
                  <c:v>1.7895490000000001E-3</c:v>
                </c:pt>
                <c:pt idx="152" formatCode="General">
                  <c:v>1.7895490000000001E-3</c:v>
                </c:pt>
                <c:pt idx="153" formatCode="General">
                  <c:v>1.7901900000000001E-3</c:v>
                </c:pt>
                <c:pt idx="154" formatCode="General">
                  <c:v>1.7901900000000001E-3</c:v>
                </c:pt>
                <c:pt idx="155" formatCode="General">
                  <c:v>1.7901900000000001E-3</c:v>
                </c:pt>
                <c:pt idx="156" formatCode="General">
                  <c:v>1.7908310000000001E-3</c:v>
                </c:pt>
                <c:pt idx="157" formatCode="General">
                  <c:v>1.7908310000000001E-3</c:v>
                </c:pt>
                <c:pt idx="158" formatCode="General">
                  <c:v>2.1489970000000001E-3</c:v>
                </c:pt>
                <c:pt idx="159" formatCode="General">
                  <c:v>2.1489970000000001E-3</c:v>
                </c:pt>
                <c:pt idx="160" formatCode="General">
                  <c:v>2.1513090000000001E-3</c:v>
                </c:pt>
                <c:pt idx="161" formatCode="General">
                  <c:v>2.1513090000000001E-3</c:v>
                </c:pt>
                <c:pt idx="162" formatCode="General">
                  <c:v>2.1513090000000001E-3</c:v>
                </c:pt>
                <c:pt idx="163" formatCode="General">
                  <c:v>2.1513090000000001E-3</c:v>
                </c:pt>
                <c:pt idx="164" formatCode="General">
                  <c:v>2.1513090000000001E-3</c:v>
                </c:pt>
                <c:pt idx="165" formatCode="General">
                  <c:v>2.1513090000000001E-3</c:v>
                </c:pt>
                <c:pt idx="166" formatCode="General">
                  <c:v>2.1513090000000001E-3</c:v>
                </c:pt>
                <c:pt idx="167" formatCode="General">
                  <c:v>2.1513090000000001E-3</c:v>
                </c:pt>
                <c:pt idx="168" formatCode="General">
                  <c:v>2.1513090000000001E-3</c:v>
                </c:pt>
                <c:pt idx="169" formatCode="General">
                  <c:v>2.1513090000000001E-3</c:v>
                </c:pt>
                <c:pt idx="170" formatCode="General">
                  <c:v>2.50986E-3</c:v>
                </c:pt>
                <c:pt idx="171" formatCode="General">
                  <c:v>2.50986E-3</c:v>
                </c:pt>
                <c:pt idx="172" formatCode="General">
                  <c:v>2.50986E-3</c:v>
                </c:pt>
                <c:pt idx="173" formatCode="General">
                  <c:v>2.50986E-3</c:v>
                </c:pt>
                <c:pt idx="174" formatCode="General">
                  <c:v>2.8684119999999999E-3</c:v>
                </c:pt>
                <c:pt idx="175" formatCode="General">
                  <c:v>2.86944E-3</c:v>
                </c:pt>
                <c:pt idx="176" formatCode="General">
                  <c:v>2.86944E-3</c:v>
                </c:pt>
                <c:pt idx="177" formatCode="General">
                  <c:v>3.230438E-3</c:v>
                </c:pt>
                <c:pt idx="178" formatCode="General">
                  <c:v>3.230438E-3</c:v>
                </c:pt>
                <c:pt idx="179" formatCode="General">
                  <c:v>3.230438E-3</c:v>
                </c:pt>
                <c:pt idx="180" formatCode="General">
                  <c:v>3.230438E-3</c:v>
                </c:pt>
                <c:pt idx="181" formatCode="General">
                  <c:v>4.3072509999999998E-3</c:v>
                </c:pt>
                <c:pt idx="182" formatCode="General">
                  <c:v>4.3072509999999998E-3</c:v>
                </c:pt>
                <c:pt idx="183" formatCode="General">
                  <c:v>4.3072509999999998E-3</c:v>
                </c:pt>
                <c:pt idx="184" formatCode="General">
                  <c:v>4.3072509999999998E-3</c:v>
                </c:pt>
                <c:pt idx="185" formatCode="General">
                  <c:v>4.3072509999999998E-3</c:v>
                </c:pt>
                <c:pt idx="186" formatCode="General">
                  <c:v>4.3072509999999998E-3</c:v>
                </c:pt>
                <c:pt idx="187" formatCode="General">
                  <c:v>4.3072509999999998E-3</c:v>
                </c:pt>
                <c:pt idx="188" formatCode="General">
                  <c:v>4.3072509999999998E-3</c:v>
                </c:pt>
                <c:pt idx="189" formatCode="General">
                  <c:v>4.3072509999999998E-3</c:v>
                </c:pt>
                <c:pt idx="190" formatCode="General">
                  <c:v>4.3087969999999996E-3</c:v>
                </c:pt>
                <c:pt idx="191" formatCode="General">
                  <c:v>4.3087969999999996E-3</c:v>
                </c:pt>
                <c:pt idx="192" formatCode="General">
                  <c:v>4.3087969999999996E-3</c:v>
                </c:pt>
                <c:pt idx="193" formatCode="General">
                  <c:v>4.3103450000000001E-3</c:v>
                </c:pt>
                <c:pt idx="194" formatCode="General">
                  <c:v>4.3103450000000001E-3</c:v>
                </c:pt>
                <c:pt idx="195" formatCode="General">
                  <c:v>4.3103450000000001E-3</c:v>
                </c:pt>
                <c:pt idx="196" formatCode="General">
                  <c:v>4.6728969999999996E-3</c:v>
                </c:pt>
                <c:pt idx="197" formatCode="General">
                  <c:v>4.6745770000000001E-3</c:v>
                </c:pt>
                <c:pt idx="198" formatCode="General">
                  <c:v>5.3937430000000003E-3</c:v>
                </c:pt>
                <c:pt idx="199" formatCode="General">
                  <c:v>5.3956830000000001E-3</c:v>
                </c:pt>
                <c:pt idx="200" formatCode="General">
                  <c:v>5.3956830000000001E-3</c:v>
                </c:pt>
                <c:pt idx="201" formatCode="General">
                  <c:v>5.3956830000000001E-3</c:v>
                </c:pt>
                <c:pt idx="202" formatCode="General">
                  <c:v>5.3956830000000001E-3</c:v>
                </c:pt>
                <c:pt idx="203" formatCode="General">
                  <c:v>5.3956830000000001E-3</c:v>
                </c:pt>
                <c:pt idx="204" formatCode="General">
                  <c:v>5.3956830000000001E-3</c:v>
                </c:pt>
                <c:pt idx="205" formatCode="General">
                  <c:v>5.3995680000000004E-3</c:v>
                </c:pt>
                <c:pt idx="206" formatCode="General">
                  <c:v>5.4034579999999999E-3</c:v>
                </c:pt>
                <c:pt idx="207" formatCode="General">
                  <c:v>5.4034579999999999E-3</c:v>
                </c:pt>
                <c:pt idx="208" formatCode="General">
                  <c:v>5.4034579999999999E-3</c:v>
                </c:pt>
                <c:pt idx="209" formatCode="General">
                  <c:v>5.4054050000000003E-3</c:v>
                </c:pt>
                <c:pt idx="210" formatCode="General">
                  <c:v>5.4054050000000003E-3</c:v>
                </c:pt>
                <c:pt idx="211" formatCode="General">
                  <c:v>5.7657660000000003E-3</c:v>
                </c:pt>
                <c:pt idx="212" formatCode="General">
                  <c:v>5.7657660000000003E-3</c:v>
                </c:pt>
                <c:pt idx="213" formatCode="General">
                  <c:v>5.7657660000000003E-3</c:v>
                </c:pt>
                <c:pt idx="214" formatCode="General">
                  <c:v>6.126126E-3</c:v>
                </c:pt>
                <c:pt idx="215" formatCode="General">
                  <c:v>6.1305450000000003E-3</c:v>
                </c:pt>
                <c:pt idx="216" formatCode="General">
                  <c:v>6.1305450000000003E-3</c:v>
                </c:pt>
                <c:pt idx="217" formatCode="General">
                  <c:v>6.851785E-3</c:v>
                </c:pt>
                <c:pt idx="218" formatCode="General">
                  <c:v>7.2124049999999999E-3</c:v>
                </c:pt>
                <c:pt idx="219" formatCode="General">
                  <c:v>7.2124049999999999E-3</c:v>
                </c:pt>
                <c:pt idx="220" formatCode="General">
                  <c:v>7.5730260000000001E-3</c:v>
                </c:pt>
                <c:pt idx="221" formatCode="General">
                  <c:v>7.5730260000000001E-3</c:v>
                </c:pt>
                <c:pt idx="222" formatCode="General">
                  <c:v>7.5730260000000001E-3</c:v>
                </c:pt>
                <c:pt idx="223" formatCode="General">
                  <c:v>7.5730260000000001E-3</c:v>
                </c:pt>
                <c:pt idx="224" formatCode="General">
                  <c:v>7.5730260000000001E-3</c:v>
                </c:pt>
                <c:pt idx="225" formatCode="General">
                  <c:v>7.5730260000000001E-3</c:v>
                </c:pt>
                <c:pt idx="226" formatCode="General">
                  <c:v>8.2942659999999998E-3</c:v>
                </c:pt>
                <c:pt idx="227" formatCode="General">
                  <c:v>9.0187589999999995E-3</c:v>
                </c:pt>
                <c:pt idx="228" formatCode="General">
                  <c:v>9.0187589999999995E-3</c:v>
                </c:pt>
                <c:pt idx="229" formatCode="General">
                  <c:v>9.0187589999999995E-3</c:v>
                </c:pt>
                <c:pt idx="230" formatCode="General">
                  <c:v>9.3795089999999994E-3</c:v>
                </c:pt>
                <c:pt idx="231" formatCode="General">
                  <c:v>9.3795089999999994E-3</c:v>
                </c:pt>
                <c:pt idx="232" formatCode="General">
                  <c:v>9.3930639999999996E-3</c:v>
                </c:pt>
                <c:pt idx="233" formatCode="General">
                  <c:v>9.3930639999999996E-3</c:v>
                </c:pt>
                <c:pt idx="234" formatCode="General">
                  <c:v>9.3964579999999999E-3</c:v>
                </c:pt>
                <c:pt idx="235" formatCode="General">
                  <c:v>9.3964579999999999E-3</c:v>
                </c:pt>
                <c:pt idx="236" formatCode="General">
                  <c:v>1.0119263E-2</c:v>
                </c:pt>
                <c:pt idx="237" formatCode="General">
                  <c:v>1.0133912E-2</c:v>
                </c:pt>
                <c:pt idx="238" formatCode="General">
                  <c:v>1.0133912E-2</c:v>
                </c:pt>
                <c:pt idx="239" formatCode="General">
                  <c:v>1.0133912E-2</c:v>
                </c:pt>
                <c:pt idx="240" formatCode="General">
                  <c:v>1.0141252999999999E-2</c:v>
                </c:pt>
                <c:pt idx="241" formatCode="General">
                  <c:v>1.0141252999999999E-2</c:v>
                </c:pt>
                <c:pt idx="242" formatCode="General">
                  <c:v>1.0141252999999999E-2</c:v>
                </c:pt>
                <c:pt idx="243" formatCode="General">
                  <c:v>1.0141252999999999E-2</c:v>
                </c:pt>
                <c:pt idx="244" formatCode="General">
                  <c:v>1.0141252999999999E-2</c:v>
                </c:pt>
                <c:pt idx="245" formatCode="General">
                  <c:v>1.0141252999999999E-2</c:v>
                </c:pt>
                <c:pt idx="246" formatCode="General">
                  <c:v>1.0141252999999999E-2</c:v>
                </c:pt>
                <c:pt idx="247" formatCode="General">
                  <c:v>1.0141252999999999E-2</c:v>
                </c:pt>
                <c:pt idx="248" formatCode="General">
                  <c:v>1.0533963E-2</c:v>
                </c:pt>
                <c:pt idx="249" formatCode="General">
                  <c:v>1.0533963E-2</c:v>
                </c:pt>
                <c:pt idx="250" formatCode="General">
                  <c:v>1.0553130000000001E-2</c:v>
                </c:pt>
                <c:pt idx="251" formatCode="General">
                  <c:v>1.0560816000000001E-2</c:v>
                </c:pt>
                <c:pt idx="252" formatCode="General">
                  <c:v>1.0560816000000001E-2</c:v>
                </c:pt>
                <c:pt idx="253" formatCode="General">
                  <c:v>1.2017480000000001E-2</c:v>
                </c:pt>
                <c:pt idx="254" formatCode="General">
                  <c:v>1.2017480000000001E-2</c:v>
                </c:pt>
                <c:pt idx="255" formatCode="General">
                  <c:v>1.2386157E-2</c:v>
                </c:pt>
                <c:pt idx="256" formatCode="General">
                  <c:v>1.2386157E-2</c:v>
                </c:pt>
                <c:pt idx="257" formatCode="General">
                  <c:v>1.2386157E-2</c:v>
                </c:pt>
                <c:pt idx="258" formatCode="General">
                  <c:v>1.3843352E-2</c:v>
                </c:pt>
                <c:pt idx="259" formatCode="General">
                  <c:v>1.3843352E-2</c:v>
                </c:pt>
                <c:pt idx="260" formatCode="General">
                  <c:v>1.3848397E-2</c:v>
                </c:pt>
                <c:pt idx="261" formatCode="General">
                  <c:v>1.4582573999999999E-2</c:v>
                </c:pt>
                <c:pt idx="262" formatCode="General">
                  <c:v>1.4582573999999999E-2</c:v>
                </c:pt>
                <c:pt idx="263" formatCode="General">
                  <c:v>1.4582573999999999E-2</c:v>
                </c:pt>
                <c:pt idx="264" formatCode="General">
                  <c:v>1.460387E-2</c:v>
                </c:pt>
                <c:pt idx="265" formatCode="General">
                  <c:v>1.460387E-2</c:v>
                </c:pt>
                <c:pt idx="266" formatCode="General">
                  <c:v>1.460387E-2</c:v>
                </c:pt>
                <c:pt idx="267" formatCode="General">
                  <c:v>1.4609204000000001E-2</c:v>
                </c:pt>
                <c:pt idx="268" formatCode="General">
                  <c:v>1.4609204000000001E-2</c:v>
                </c:pt>
                <c:pt idx="269" formatCode="General">
                  <c:v>1.7531044999999999E-2</c:v>
                </c:pt>
                <c:pt idx="270" formatCode="General">
                  <c:v>1.7582417999999999E-2</c:v>
                </c:pt>
                <c:pt idx="271" formatCode="General">
                  <c:v>1.9435277000000001E-2</c:v>
                </c:pt>
                <c:pt idx="272" formatCode="General">
                  <c:v>2.0183486E-2</c:v>
                </c:pt>
                <c:pt idx="273" formatCode="General">
                  <c:v>2.0205731000000001E-2</c:v>
                </c:pt>
                <c:pt idx="274" formatCode="General">
                  <c:v>2.0205731000000001E-2</c:v>
                </c:pt>
                <c:pt idx="275" formatCode="General">
                  <c:v>2.0213156999999999E-2</c:v>
                </c:pt>
                <c:pt idx="276" formatCode="General">
                  <c:v>2.0595807000000001E-2</c:v>
                </c:pt>
                <c:pt idx="277" formatCode="General">
                  <c:v>2.0618556999999999E-2</c:v>
                </c:pt>
                <c:pt idx="278" formatCode="General">
                  <c:v>2.0618556999999999E-2</c:v>
                </c:pt>
                <c:pt idx="279" formatCode="General">
                  <c:v>2.0641356E-2</c:v>
                </c:pt>
                <c:pt idx="280" formatCode="General">
                  <c:v>2.0671835E-2</c:v>
                </c:pt>
                <c:pt idx="281" formatCode="General">
                  <c:v>2.1040975E-2</c:v>
                </c:pt>
                <c:pt idx="282" formatCode="General">
                  <c:v>2.1410114000000001E-2</c:v>
                </c:pt>
                <c:pt idx="283" formatCode="General">
                  <c:v>2.1465581000000001E-2</c:v>
                </c:pt>
                <c:pt idx="284" formatCode="General">
                  <c:v>2.1497405000000001E-2</c:v>
                </c:pt>
                <c:pt idx="285" formatCode="General">
                  <c:v>2.2988505999999999E-2</c:v>
                </c:pt>
                <c:pt idx="286" formatCode="General">
                  <c:v>2.2997033E-2</c:v>
                </c:pt>
                <c:pt idx="287" formatCode="General">
                  <c:v>2.3022651000000002E-2</c:v>
                </c:pt>
                <c:pt idx="288" formatCode="General">
                  <c:v>2.3393984E-2</c:v>
                </c:pt>
                <c:pt idx="289" formatCode="General">
                  <c:v>2.3393984E-2</c:v>
                </c:pt>
                <c:pt idx="290" formatCode="General">
                  <c:v>2.3411371E-2</c:v>
                </c:pt>
                <c:pt idx="291" formatCode="General">
                  <c:v>2.641369E-2</c:v>
                </c:pt>
                <c:pt idx="292" formatCode="General">
                  <c:v>2.7560521000000001E-2</c:v>
                </c:pt>
                <c:pt idx="293" formatCode="General">
                  <c:v>2.8326500000000001E-2</c:v>
                </c:pt>
                <c:pt idx="294" formatCode="General">
                  <c:v>2.9444652000000002E-2</c:v>
                </c:pt>
                <c:pt idx="295" formatCode="General">
                  <c:v>2.9466617000000001E-2</c:v>
                </c:pt>
                <c:pt idx="296" formatCode="General">
                  <c:v>2.9839612000000001E-2</c:v>
                </c:pt>
                <c:pt idx="297" formatCode="General">
                  <c:v>3.0688623000000002E-2</c:v>
                </c:pt>
                <c:pt idx="298" formatCode="General">
                  <c:v>3.1811377000000002E-2</c:v>
                </c:pt>
                <c:pt idx="299" formatCode="General">
                  <c:v>3.1835205999999998E-2</c:v>
                </c:pt>
                <c:pt idx="300" formatCode="General">
                  <c:v>3.2971149999999998E-2</c:v>
                </c:pt>
                <c:pt idx="301" formatCode="General">
                  <c:v>3.4495687999999997E-2</c:v>
                </c:pt>
                <c:pt idx="302" formatCode="General">
                  <c:v>3.4508627E-2</c:v>
                </c:pt>
                <c:pt idx="303" formatCode="General">
                  <c:v>3.4534534999999998E-2</c:v>
                </c:pt>
                <c:pt idx="304" formatCode="General">
                  <c:v>3.7288136E-2</c:v>
                </c:pt>
                <c:pt idx="305" formatCode="General">
                  <c:v>3.8794727000000001E-2</c:v>
                </c:pt>
                <c:pt idx="306" formatCode="General">
                  <c:v>3.9171375000000001E-2</c:v>
                </c:pt>
                <c:pt idx="307" formatCode="General">
                  <c:v>3.9548023000000002E-2</c:v>
                </c:pt>
                <c:pt idx="308" formatCode="General">
                  <c:v>4.0677966000000003E-2</c:v>
                </c:pt>
                <c:pt idx="309" formatCode="General">
                  <c:v>4.0723981999999999E-2</c:v>
                </c:pt>
                <c:pt idx="310" formatCode="General">
                  <c:v>4.0754717000000003E-2</c:v>
                </c:pt>
                <c:pt idx="311" formatCode="General">
                  <c:v>4.1540784999999997E-2</c:v>
                </c:pt>
                <c:pt idx="312" formatCode="General">
                  <c:v>4.2722116999999997E-2</c:v>
                </c:pt>
                <c:pt idx="313" formatCode="General">
                  <c:v>4.3906132E-2</c:v>
                </c:pt>
                <c:pt idx="314" formatCode="General">
                  <c:v>4.4730856999999999E-2</c:v>
                </c:pt>
                <c:pt idx="315" formatCode="General">
                  <c:v>4.4730856999999999E-2</c:v>
                </c:pt>
                <c:pt idx="316" formatCode="General">
                  <c:v>4.5489006999999998E-2</c:v>
                </c:pt>
                <c:pt idx="317" formatCode="General">
                  <c:v>4.5610034000000001E-2</c:v>
                </c:pt>
                <c:pt idx="318" formatCode="General">
                  <c:v>4.9030786999999999E-2</c:v>
                </c:pt>
                <c:pt idx="319" formatCode="General">
                  <c:v>4.9086758000000001E-2</c:v>
                </c:pt>
                <c:pt idx="320" formatCode="General">
                  <c:v>4.9866767999999999E-2</c:v>
                </c:pt>
                <c:pt idx="321" formatCode="General">
                  <c:v>5.0266564999999999E-2</c:v>
                </c:pt>
                <c:pt idx="322" formatCode="General">
                  <c:v>5.1164567000000001E-2</c:v>
                </c:pt>
                <c:pt idx="323" formatCode="General">
                  <c:v>5.1644989000000002E-2</c:v>
                </c:pt>
                <c:pt idx="324" formatCode="General">
                  <c:v>5.245023E-2</c:v>
                </c:pt>
                <c:pt idx="325" formatCode="General">
                  <c:v>5.5981595000000002E-2</c:v>
                </c:pt>
                <c:pt idx="326" formatCode="General">
                  <c:v>5.6067588000000002E-2</c:v>
                </c:pt>
                <c:pt idx="327" formatCode="General">
                  <c:v>5.6153846E-2</c:v>
                </c:pt>
                <c:pt idx="328" formatCode="General">
                  <c:v>5.6218714000000003E-2</c:v>
                </c:pt>
                <c:pt idx="329" formatCode="General">
                  <c:v>5.6283732000000003E-2</c:v>
                </c:pt>
                <c:pt idx="330" formatCode="General">
                  <c:v>5.7484568E-2</c:v>
                </c:pt>
                <c:pt idx="331" formatCode="General">
                  <c:v>5.8301157999999999E-2</c:v>
                </c:pt>
                <c:pt idx="332" formatCode="General">
                  <c:v>5.9187621000000003E-2</c:v>
                </c:pt>
                <c:pt idx="333" formatCode="General">
                  <c:v>6.0535506000000003E-2</c:v>
                </c:pt>
                <c:pt idx="334" formatCode="General">
                  <c:v>6.1795569000000002E-2</c:v>
                </c:pt>
                <c:pt idx="335" formatCode="General">
                  <c:v>6.3424124999999998E-2</c:v>
                </c:pt>
                <c:pt idx="336" formatCode="General">
                  <c:v>6.3448813000000007E-2</c:v>
                </c:pt>
                <c:pt idx="337" formatCode="General">
                  <c:v>6.3547757999999996E-2</c:v>
                </c:pt>
                <c:pt idx="338" formatCode="General">
                  <c:v>6.6354411000000002E-2</c:v>
                </c:pt>
                <c:pt idx="339" formatCode="General">
                  <c:v>6.6640533000000002E-2</c:v>
                </c:pt>
                <c:pt idx="340" formatCode="General">
                  <c:v>6.7869753000000005E-2</c:v>
                </c:pt>
                <c:pt idx="341" formatCode="General">
                  <c:v>6.8450039000000004E-2</c:v>
                </c:pt>
                <c:pt idx="342" formatCode="General">
                  <c:v>6.8897637999999997E-2</c:v>
                </c:pt>
                <c:pt idx="343" formatCode="General">
                  <c:v>7.1823204000000002E-2</c:v>
                </c:pt>
                <c:pt idx="344" formatCode="General">
                  <c:v>7.4059405999999994E-2</c:v>
                </c:pt>
                <c:pt idx="345" formatCode="General">
                  <c:v>7.5029773999999994E-2</c:v>
                </c:pt>
                <c:pt idx="346" formatCode="General">
                  <c:v>7.6617704999999994E-2</c:v>
                </c:pt>
                <c:pt idx="347" formatCode="General">
                  <c:v>7.8267778999999996E-2</c:v>
                </c:pt>
                <c:pt idx="348" formatCode="General">
                  <c:v>7.9984082999999997E-2</c:v>
                </c:pt>
                <c:pt idx="349" formatCode="General">
                  <c:v>8.1242533000000006E-2</c:v>
                </c:pt>
                <c:pt idx="350" formatCode="General">
                  <c:v>8.2601755999999998E-2</c:v>
                </c:pt>
                <c:pt idx="351" formatCode="General">
                  <c:v>8.3533173000000002E-2</c:v>
                </c:pt>
                <c:pt idx="352" formatCode="General">
                  <c:v>8.4535256000000003E-2</c:v>
                </c:pt>
                <c:pt idx="353" formatCode="General">
                  <c:v>8.6746987999999997E-2</c:v>
                </c:pt>
                <c:pt idx="354" formatCode="General">
                  <c:v>9.0032154000000003E-2</c:v>
                </c:pt>
                <c:pt idx="355" formatCode="General">
                  <c:v>9.1750502999999997E-2</c:v>
                </c:pt>
                <c:pt idx="356" formatCode="General">
                  <c:v>9.3032621999999995E-2</c:v>
                </c:pt>
                <c:pt idx="357" formatCode="General">
                  <c:v>9.3586122999999993E-2</c:v>
                </c:pt>
                <c:pt idx="358" formatCode="General">
                  <c:v>9.5199676999999996E-2</c:v>
                </c:pt>
                <c:pt idx="359" formatCode="General">
                  <c:v>9.6682848000000002E-2</c:v>
                </c:pt>
                <c:pt idx="360" formatCode="General">
                  <c:v>0.101173614</c:v>
                </c:pt>
                <c:pt idx="361" formatCode="General">
                  <c:v>0.102065614</c:v>
                </c:pt>
                <c:pt idx="362" formatCode="General">
                  <c:v>0.104943274</c:v>
                </c:pt>
                <c:pt idx="363" formatCode="General">
                  <c:v>0.106054449</c:v>
                </c:pt>
                <c:pt idx="364" formatCode="General">
                  <c:v>0.108536585</c:v>
                </c:pt>
                <c:pt idx="365" formatCode="General">
                  <c:v>0.112469438</c:v>
                </c:pt>
                <c:pt idx="366" formatCode="General">
                  <c:v>0.115102041</c:v>
                </c:pt>
                <c:pt idx="367" formatCode="General">
                  <c:v>0.115243155</c:v>
                </c:pt>
                <c:pt idx="368" formatCode="General">
                  <c:v>0.116250512</c:v>
                </c:pt>
                <c:pt idx="369" formatCode="General">
                  <c:v>0.11812961399999999</c:v>
                </c:pt>
                <c:pt idx="370" formatCode="General">
                  <c:v>0.119243421</c:v>
                </c:pt>
                <c:pt idx="371" formatCode="General">
                  <c:v>0.121349239</c:v>
                </c:pt>
                <c:pt idx="372" formatCode="General">
                  <c:v>0.123197363</c:v>
                </c:pt>
                <c:pt idx="373" formatCode="General">
                  <c:v>0.125773196</c:v>
                </c:pt>
                <c:pt idx="374" formatCode="General">
                  <c:v>0.12845931399999999</c:v>
                </c:pt>
                <c:pt idx="375" formatCode="General">
                  <c:v>0.12944582299999999</c:v>
                </c:pt>
                <c:pt idx="376" formatCode="General">
                  <c:v>0.13090306500000001</c:v>
                </c:pt>
                <c:pt idx="377" formatCode="General">
                  <c:v>0.13200498099999999</c:v>
                </c:pt>
                <c:pt idx="378" formatCode="General">
                  <c:v>0.13411078700000001</c:v>
                </c:pt>
                <c:pt idx="379" formatCode="General">
                  <c:v>0.134390651</c:v>
                </c:pt>
                <c:pt idx="380" formatCode="General">
                  <c:v>0.13754180599999999</c:v>
                </c:pt>
                <c:pt idx="381" formatCode="General">
                  <c:v>0.13813311</c:v>
                </c:pt>
                <c:pt idx="382" formatCode="General">
                  <c:v>0.13914501300000001</c:v>
                </c:pt>
                <c:pt idx="383" formatCode="General">
                  <c:v>0.139681208</c:v>
                </c:pt>
                <c:pt idx="384" formatCode="General">
                  <c:v>0.14303744199999999</c:v>
                </c:pt>
                <c:pt idx="385" formatCode="General">
                  <c:v>0.14357894700000001</c:v>
                </c:pt>
                <c:pt idx="386" formatCode="General">
                  <c:v>0.146413502</c:v>
                </c:pt>
                <c:pt idx="387" formatCode="General">
                  <c:v>0.14853999200000001</c:v>
                </c:pt>
                <c:pt idx="388" formatCode="General">
                  <c:v>0.15044623900000001</c:v>
                </c:pt>
                <c:pt idx="389" formatCode="General">
                  <c:v>0.15292610000000001</c:v>
                </c:pt>
                <c:pt idx="390" formatCode="General">
                  <c:v>0.15532734300000001</c:v>
                </c:pt>
                <c:pt idx="391" formatCode="General">
                  <c:v>0.15809768599999999</c:v>
                </c:pt>
                <c:pt idx="392" formatCode="General">
                  <c:v>0.158662093</c:v>
                </c:pt>
                <c:pt idx="393" formatCode="General">
                  <c:v>0.160860215</c:v>
                </c:pt>
                <c:pt idx="394" formatCode="General">
                  <c:v>0.16220880100000001</c:v>
                </c:pt>
                <c:pt idx="395" formatCode="General">
                  <c:v>0.16450216500000001</c:v>
                </c:pt>
                <c:pt idx="396" formatCode="General">
                  <c:v>0.16608846499999999</c:v>
                </c:pt>
                <c:pt idx="397" formatCode="General">
                  <c:v>0.16796875</c:v>
                </c:pt>
                <c:pt idx="398" formatCode="General">
                  <c:v>0.171029668</c:v>
                </c:pt>
                <c:pt idx="399" formatCode="General">
                  <c:v>0.174825175</c:v>
                </c:pt>
                <c:pt idx="400" formatCode="General">
                  <c:v>0.17747589799999999</c:v>
                </c:pt>
                <c:pt idx="401" formatCode="General">
                  <c:v>0.17946467699999999</c:v>
                </c:pt>
                <c:pt idx="402" formatCode="General">
                  <c:v>0.180781044</c:v>
                </c:pt>
                <c:pt idx="403" formatCode="General">
                  <c:v>0.182658451</c:v>
                </c:pt>
                <c:pt idx="404" formatCode="General">
                  <c:v>0.18402471300000001</c:v>
                </c:pt>
                <c:pt idx="405" formatCode="General">
                  <c:v>0.187444739</c:v>
                </c:pt>
                <c:pt idx="406" formatCode="General">
                  <c:v>0.18866253299999999</c:v>
                </c:pt>
                <c:pt idx="407" formatCode="General">
                  <c:v>0.19130048799999999</c:v>
                </c:pt>
                <c:pt idx="408" formatCode="General">
                  <c:v>0.194753224</c:v>
                </c:pt>
                <c:pt idx="409" formatCode="General">
                  <c:v>0.199288256</c:v>
                </c:pt>
                <c:pt idx="410" formatCode="General">
                  <c:v>0.20508247900000001</c:v>
                </c:pt>
                <c:pt idx="411" formatCode="General">
                  <c:v>0.207235373</c:v>
                </c:pt>
                <c:pt idx="412" formatCode="General">
                  <c:v>0.20904207699999999</c:v>
                </c:pt>
                <c:pt idx="413" formatCode="General">
                  <c:v>0.210313901</c:v>
                </c:pt>
                <c:pt idx="414" formatCode="General">
                  <c:v>0.21374045799999999</c:v>
                </c:pt>
                <c:pt idx="415" formatCode="General">
                  <c:v>0.21727395399999999</c:v>
                </c:pt>
                <c:pt idx="416" formatCode="General">
                  <c:v>0.221370604</c:v>
                </c:pt>
                <c:pt idx="417" formatCode="General">
                  <c:v>0.22408329599999999</c:v>
                </c:pt>
                <c:pt idx="418" formatCode="General">
                  <c:v>0.22621756900000001</c:v>
                </c:pt>
                <c:pt idx="419" formatCode="General">
                  <c:v>0.232420091</c:v>
                </c:pt>
                <c:pt idx="420" formatCode="General">
                  <c:v>0.23489011000000001</c:v>
                </c:pt>
                <c:pt idx="421" formatCode="General">
                  <c:v>0.238840313</c:v>
                </c:pt>
                <c:pt idx="422" formatCode="General">
                  <c:v>0.24099723000000001</c:v>
                </c:pt>
                <c:pt idx="423" formatCode="General">
                  <c:v>0.24144310799999999</c:v>
                </c:pt>
                <c:pt idx="424" formatCode="General">
                  <c:v>0.24490740699999999</c:v>
                </c:pt>
                <c:pt idx="425" formatCode="General">
                  <c:v>0.24860594799999999</c:v>
                </c:pt>
                <c:pt idx="426" formatCode="General">
                  <c:v>0.251516566</c:v>
                </c:pt>
                <c:pt idx="427" formatCode="General">
                  <c:v>0.25397567799999998</c:v>
                </c:pt>
                <c:pt idx="428" formatCode="General">
                  <c:v>0.25751879700000002</c:v>
                </c:pt>
                <c:pt idx="429" formatCode="General">
                  <c:v>0.26074633899999999</c:v>
                </c:pt>
                <c:pt idx="430" formatCode="General">
                  <c:v>0.26146572099999998</c:v>
                </c:pt>
                <c:pt idx="431" formatCode="General">
                  <c:v>0.264705882</c:v>
                </c:pt>
                <c:pt idx="432" formatCode="General">
                  <c:v>0.26672994799999999</c:v>
                </c:pt>
                <c:pt idx="433" formatCode="General">
                  <c:v>0.26923076899999998</c:v>
                </c:pt>
                <c:pt idx="434" formatCode="General">
                  <c:v>0.27203430200000001</c:v>
                </c:pt>
                <c:pt idx="435" formatCode="General">
                  <c:v>0.27398568000000001</c:v>
                </c:pt>
                <c:pt idx="436" formatCode="General">
                  <c:v>0.27629063100000001</c:v>
                </c:pt>
                <c:pt idx="437" formatCode="General">
                  <c:v>0.279348347</c:v>
                </c:pt>
                <c:pt idx="438" formatCode="General">
                  <c:v>0.28420547299999999</c:v>
                </c:pt>
                <c:pt idx="439" formatCode="General">
                  <c:v>0.29080404399999998</c:v>
                </c:pt>
                <c:pt idx="440" formatCode="General">
                  <c:v>0.29459980699999999</c:v>
                </c:pt>
                <c:pt idx="441" formatCode="General">
                  <c:v>0.29850024200000003</c:v>
                </c:pt>
                <c:pt idx="442" formatCode="General">
                  <c:v>0.30485436900000001</c:v>
                </c:pt>
                <c:pt idx="443" formatCode="General">
                  <c:v>0.30975609799999998</c:v>
                </c:pt>
                <c:pt idx="444" formatCode="General">
                  <c:v>0.31231671599999999</c:v>
                </c:pt>
                <c:pt idx="445" formatCode="General">
                  <c:v>0.31390793299999997</c:v>
                </c:pt>
                <c:pt idx="446" formatCode="General">
                  <c:v>0.31844946000000002</c:v>
                </c:pt>
                <c:pt idx="447" formatCode="General">
                  <c:v>0.32365961599999998</c:v>
                </c:pt>
                <c:pt idx="448" formatCode="General">
                  <c:v>0.32676195200000002</c:v>
                </c:pt>
                <c:pt idx="449" formatCode="General">
                  <c:v>0.33185404299999999</c:v>
                </c:pt>
                <c:pt idx="450" formatCode="General">
                  <c:v>0.33861386100000002</c:v>
                </c:pt>
                <c:pt idx="451" formatCode="General">
                  <c:v>0.342144638</c:v>
                </c:pt>
                <c:pt idx="452" formatCode="General">
                  <c:v>0.345808383</c:v>
                </c:pt>
                <c:pt idx="453" formatCode="General">
                  <c:v>0.34769539100000002</c:v>
                </c:pt>
                <c:pt idx="454" formatCode="General">
                  <c:v>0.34889558199999998</c:v>
                </c:pt>
                <c:pt idx="455" formatCode="General">
                  <c:v>0.35365239300000001</c:v>
                </c:pt>
                <c:pt idx="456" formatCode="General">
                  <c:v>0.35584677399999998</c:v>
                </c:pt>
                <c:pt idx="457" formatCode="General">
                  <c:v>0.35771947500000001</c:v>
                </c:pt>
                <c:pt idx="458" formatCode="General">
                  <c:v>0.36133603199999997</c:v>
                </c:pt>
                <c:pt idx="459" formatCode="General">
                  <c:v>0.36428209</c:v>
                </c:pt>
                <c:pt idx="460" formatCode="General">
                  <c:v>0.368260427</c:v>
                </c:pt>
                <c:pt idx="461" formatCode="General">
                  <c:v>0.37148697000000003</c:v>
                </c:pt>
                <c:pt idx="462" formatCode="General">
                  <c:v>0.376410256</c:v>
                </c:pt>
                <c:pt idx="463" formatCode="General">
                  <c:v>0.38078108900000002</c:v>
                </c:pt>
                <c:pt idx="464" formatCode="General">
                  <c:v>0.38631687199999998</c:v>
                </c:pt>
                <c:pt idx="465" formatCode="General">
                  <c:v>0.39038262699999998</c:v>
                </c:pt>
                <c:pt idx="466" formatCode="General">
                  <c:v>0.39306058999999999</c:v>
                </c:pt>
                <c:pt idx="467" formatCode="General">
                  <c:v>0.39698231</c:v>
                </c:pt>
                <c:pt idx="468" formatCode="General">
                  <c:v>0.40062597799999999</c:v>
                </c:pt>
                <c:pt idx="469" formatCode="General">
                  <c:v>0.40355462600000003</c:v>
                </c:pt>
                <c:pt idx="470" formatCode="General">
                  <c:v>0.40492404399999998</c:v>
                </c:pt>
                <c:pt idx="471" formatCode="General">
                  <c:v>0.409973753</c:v>
                </c:pt>
                <c:pt idx="472" formatCode="General">
                  <c:v>0.41806722699999999</c:v>
                </c:pt>
                <c:pt idx="473" formatCode="General">
                  <c:v>0.41969457599999999</c:v>
                </c:pt>
                <c:pt idx="474" formatCode="General">
                  <c:v>0.42413066399999999</c:v>
                </c:pt>
                <c:pt idx="475" formatCode="General">
                  <c:v>0.42758985199999999</c:v>
                </c:pt>
                <c:pt idx="476" formatCode="General">
                  <c:v>0.43197458999999999</c:v>
                </c:pt>
                <c:pt idx="477" formatCode="General">
                  <c:v>0.433651805</c:v>
                </c:pt>
                <c:pt idx="478" formatCode="General">
                  <c:v>0.43563829799999998</c:v>
                </c:pt>
                <c:pt idx="479" formatCode="General">
                  <c:v>0.440469834</c:v>
                </c:pt>
                <c:pt idx="480" formatCode="General">
                  <c:v>0.44408774699999998</c:v>
                </c:pt>
                <c:pt idx="481" formatCode="General">
                  <c:v>0.44724156399999998</c:v>
                </c:pt>
                <c:pt idx="482" formatCode="General">
                  <c:v>0.45351961299999999</c:v>
                </c:pt>
                <c:pt idx="483" formatCode="General">
                  <c:v>0.459255262</c:v>
                </c:pt>
                <c:pt idx="484" formatCode="General">
                  <c:v>0.462912832</c:v>
                </c:pt>
                <c:pt idx="485" formatCode="General">
                  <c:v>0.46475054199999999</c:v>
                </c:pt>
                <c:pt idx="486" formatCode="General">
                  <c:v>0.470684039</c:v>
                </c:pt>
                <c:pt idx="487" formatCode="General">
                  <c:v>0.47282608700000001</c:v>
                </c:pt>
                <c:pt idx="488" formatCode="General">
                  <c:v>0.47901907399999999</c:v>
                </c:pt>
                <c:pt idx="489" formatCode="General">
                  <c:v>0.483324221</c:v>
                </c:pt>
                <c:pt idx="490" formatCode="General">
                  <c:v>0.48710916100000001</c:v>
                </c:pt>
                <c:pt idx="491" formatCode="General">
                  <c:v>0.49010988999999999</c:v>
                </c:pt>
                <c:pt idx="492" formatCode="General">
                  <c:v>0.49284928500000003</c:v>
                </c:pt>
                <c:pt idx="493" formatCode="General">
                  <c:v>0.49503311300000002</c:v>
                </c:pt>
                <c:pt idx="494" formatCode="General">
                  <c:v>0.49834254099999997</c:v>
                </c:pt>
                <c:pt idx="495" formatCode="General">
                  <c:v>0.49972329799999998</c:v>
                </c:pt>
                <c:pt idx="496" formatCode="General">
                  <c:v>0.50388026600000002</c:v>
                </c:pt>
                <c:pt idx="497" formatCode="General">
                  <c:v>0.50694830499999999</c:v>
                </c:pt>
                <c:pt idx="498" formatCode="General">
                  <c:v>0.51171875</c:v>
                </c:pt>
                <c:pt idx="499" formatCode="General">
                  <c:v>0.51596638699999997</c:v>
                </c:pt>
                <c:pt idx="500" formatCode="General">
                  <c:v>0.52076318700000002</c:v>
                </c:pt>
                <c:pt idx="501" formatCode="General">
                  <c:v>0.52507042299999995</c:v>
                </c:pt>
                <c:pt idx="502" formatCode="General">
                  <c:v>0.52768361600000002</c:v>
                </c:pt>
                <c:pt idx="503" formatCode="General">
                  <c:v>0.53439454200000003</c:v>
                </c:pt>
                <c:pt idx="504" formatCode="General">
                  <c:v>0.54140491099999999</c:v>
                </c:pt>
                <c:pt idx="505" formatCode="General">
                  <c:v>0.54545454500000001</c:v>
                </c:pt>
                <c:pt idx="506" formatCode="General">
                  <c:v>0.54936854199999996</c:v>
                </c:pt>
                <c:pt idx="507" formatCode="General">
                  <c:v>0.55241935499999995</c:v>
                </c:pt>
                <c:pt idx="508" formatCode="General">
                  <c:v>0.55549132899999998</c:v>
                </c:pt>
                <c:pt idx="509" formatCode="General">
                  <c:v>0.560324826</c:v>
                </c:pt>
                <c:pt idx="510" formatCode="General">
                  <c:v>0.56577415600000003</c:v>
                </c:pt>
                <c:pt idx="511" formatCode="General">
                  <c:v>0.57126168200000005</c:v>
                </c:pt>
                <c:pt idx="512" formatCode="General">
                  <c:v>0.57401989499999995</c:v>
                </c:pt>
                <c:pt idx="513" formatCode="General">
                  <c:v>0.57620164100000004</c:v>
                </c:pt>
                <c:pt idx="514" formatCode="General">
                  <c:v>0.58279316400000003</c:v>
                </c:pt>
                <c:pt idx="515" formatCode="General">
                  <c:v>0.58569740000000003</c:v>
                </c:pt>
                <c:pt idx="516" formatCode="General">
                  <c:v>0.58851391399999997</c:v>
                </c:pt>
                <c:pt idx="517" formatCode="General">
                  <c:v>0.59098992299999997</c:v>
                </c:pt>
                <c:pt idx="518" formatCode="General">
                  <c:v>0.59571938199999996</c:v>
                </c:pt>
                <c:pt idx="519" formatCode="General">
                  <c:v>0.60131108499999997</c:v>
                </c:pt>
                <c:pt idx="520" formatCode="General">
                  <c:v>0.60692950999999995</c:v>
                </c:pt>
                <c:pt idx="521" formatCode="General">
                  <c:v>0.61385542199999998</c:v>
                </c:pt>
                <c:pt idx="522" formatCode="General">
                  <c:v>0.61993957700000002</c:v>
                </c:pt>
                <c:pt idx="523" formatCode="General">
                  <c:v>0.62751065100000003</c:v>
                </c:pt>
                <c:pt idx="524" formatCode="General">
                  <c:v>0.63614163599999995</c:v>
                </c:pt>
                <c:pt idx="525" formatCode="General">
                  <c:v>0.64338235300000002</c:v>
                </c:pt>
                <c:pt idx="526" formatCode="General">
                  <c:v>0.64658881400000001</c:v>
                </c:pt>
                <c:pt idx="527" formatCode="General">
                  <c:v>0.65209359600000005</c:v>
                </c:pt>
                <c:pt idx="528" formatCode="General">
                  <c:v>0.65822002499999999</c:v>
                </c:pt>
                <c:pt idx="529" formatCode="General">
                  <c:v>0.66398016100000001</c:v>
                </c:pt>
                <c:pt idx="530" formatCode="General">
                  <c:v>0.669776119</c:v>
                </c:pt>
                <c:pt idx="531" formatCode="General">
                  <c:v>0.67476635500000004</c:v>
                </c:pt>
                <c:pt idx="532" formatCode="General">
                  <c:v>0.68062500000000004</c:v>
                </c:pt>
                <c:pt idx="533" formatCode="General">
                  <c:v>0.68421052599999999</c:v>
                </c:pt>
                <c:pt idx="534" formatCode="General">
                  <c:v>0.68911264900000002</c:v>
                </c:pt>
                <c:pt idx="535" formatCode="General">
                  <c:v>0.696969697</c:v>
                </c:pt>
                <c:pt idx="536" formatCode="General">
                  <c:v>0.70189873400000002</c:v>
                </c:pt>
                <c:pt idx="537" formatCode="General">
                  <c:v>0.70558375600000001</c:v>
                </c:pt>
                <c:pt idx="538" formatCode="General">
                  <c:v>0.70730158700000001</c:v>
                </c:pt>
                <c:pt idx="539" formatCode="General">
                  <c:v>0.71092757299999998</c:v>
                </c:pt>
                <c:pt idx="540" formatCode="General">
                  <c:v>0.71528662399999998</c:v>
                </c:pt>
                <c:pt idx="541" formatCode="General">
                  <c:v>0.72336328599999999</c:v>
                </c:pt>
                <c:pt idx="542" formatCode="General">
                  <c:v>0.73376205800000005</c:v>
                </c:pt>
                <c:pt idx="543" formatCode="General">
                  <c:v>0.74031007800000004</c:v>
                </c:pt>
                <c:pt idx="544" formatCode="General">
                  <c:v>0.751460091</c:v>
                </c:pt>
                <c:pt idx="545" formatCode="General">
                  <c:v>0.75913838099999997</c:v>
                </c:pt>
                <c:pt idx="546" formatCode="General">
                  <c:v>0.76806833100000005</c:v>
                </c:pt>
                <c:pt idx="547" formatCode="General">
                  <c:v>0.77542932600000003</c:v>
                </c:pt>
                <c:pt idx="548" formatCode="General">
                  <c:v>0.78050397900000001</c:v>
                </c:pt>
                <c:pt idx="549" formatCode="General">
                  <c:v>0.79077540099999999</c:v>
                </c:pt>
                <c:pt idx="550" formatCode="General">
                  <c:v>0.79571332900000002</c:v>
                </c:pt>
                <c:pt idx="551" formatCode="General">
                  <c:v>0.80013413799999999</c:v>
                </c:pt>
                <c:pt idx="552" formatCode="General">
                  <c:v>0.80430396800000004</c:v>
                </c:pt>
                <c:pt idx="553" formatCode="General">
                  <c:v>0.81093855500000001</c:v>
                </c:pt>
                <c:pt idx="554" formatCode="General">
                  <c:v>0.81694915300000004</c:v>
                </c:pt>
                <c:pt idx="555" formatCode="General">
                  <c:v>0.82617586899999995</c:v>
                </c:pt>
                <c:pt idx="556" formatCode="General">
                  <c:v>0.83527796799999998</c:v>
                </c:pt>
                <c:pt idx="557" formatCode="General">
                  <c:v>0.84265010399999996</c:v>
                </c:pt>
                <c:pt idx="558" formatCode="General">
                  <c:v>0.84657912899999999</c:v>
                </c:pt>
                <c:pt idx="559" formatCode="General">
                  <c:v>0.85020804400000005</c:v>
                </c:pt>
                <c:pt idx="560" formatCode="General">
                  <c:v>0.85267546900000002</c:v>
                </c:pt>
                <c:pt idx="561" formatCode="General">
                  <c:v>0.86264891399999999</c:v>
                </c:pt>
                <c:pt idx="562" formatCode="General">
                  <c:v>0.87720536299999996</c:v>
                </c:pt>
                <c:pt idx="563" formatCode="General">
                  <c:v>0.88306165800000003</c:v>
                </c:pt>
                <c:pt idx="564" formatCode="General">
                  <c:v>0.89054726399999995</c:v>
                </c:pt>
                <c:pt idx="565" formatCode="General">
                  <c:v>0.9</c:v>
                </c:pt>
                <c:pt idx="566" formatCode="General">
                  <c:v>0.91032998600000004</c:v>
                </c:pt>
                <c:pt idx="567" formatCode="General">
                  <c:v>0.92080633499999998</c:v>
                </c:pt>
                <c:pt idx="568" formatCode="General">
                  <c:v>0.93260869599999996</c:v>
                </c:pt>
                <c:pt idx="569" formatCode="General">
                  <c:v>0.93899782099999995</c:v>
                </c:pt>
                <c:pt idx="570" formatCode="General">
                  <c:v>0.95047341600000002</c:v>
                </c:pt>
                <c:pt idx="571" formatCode="General">
                  <c:v>0.95544192800000005</c:v>
                </c:pt>
                <c:pt idx="572" formatCode="General">
                  <c:v>0.95830285299999995</c:v>
                </c:pt>
                <c:pt idx="573" formatCode="General">
                  <c:v>0.96974169700000001</c:v>
                </c:pt>
                <c:pt idx="574" formatCode="General">
                  <c:v>0.97488921699999997</c:v>
                </c:pt>
                <c:pt idx="575" formatCode="General">
                  <c:v>0.98514115899999999</c:v>
                </c:pt>
                <c:pt idx="576" formatCode="General">
                  <c:v>0.99255952400000003</c:v>
                </c:pt>
                <c:pt idx="577" formatCode="General">
                  <c:v>1.0044843050000001</c:v>
                </c:pt>
                <c:pt idx="578" formatCode="General">
                  <c:v>1.011219147</c:v>
                </c:pt>
                <c:pt idx="579" formatCode="General">
                  <c:v>1.0172802400000001</c:v>
                </c:pt>
                <c:pt idx="580" formatCode="General">
                  <c:v>1.021804511</c:v>
                </c:pt>
                <c:pt idx="581" formatCode="General">
                  <c:v>1.0287009060000001</c:v>
                </c:pt>
                <c:pt idx="582" formatCode="General">
                  <c:v>1.0416982560000001</c:v>
                </c:pt>
                <c:pt idx="583" formatCode="General">
                  <c:v>1.0556826850000001</c:v>
                </c:pt>
                <c:pt idx="584" formatCode="General">
                  <c:v>1.0635042079999999</c:v>
                </c:pt>
                <c:pt idx="585" formatCode="General">
                  <c:v>1.0698388329999999</c:v>
                </c:pt>
                <c:pt idx="586" formatCode="General">
                  <c:v>1.0785219399999999</c:v>
                </c:pt>
                <c:pt idx="587" formatCode="General">
                  <c:v>1.092391304</c:v>
                </c:pt>
                <c:pt idx="588" formatCode="General">
                  <c:v>1.097978227</c:v>
                </c:pt>
                <c:pt idx="589" formatCode="General">
                  <c:v>1.1110242379999999</c:v>
                </c:pt>
                <c:pt idx="590" formatCode="General">
                  <c:v>1.1168627449999999</c:v>
                </c:pt>
                <c:pt idx="591" formatCode="General">
                  <c:v>1.1244094490000001</c:v>
                </c:pt>
                <c:pt idx="592" formatCode="General">
                  <c:v>1.139220366</c:v>
                </c:pt>
                <c:pt idx="593" formatCode="General">
                  <c:v>1.1481184950000001</c:v>
                </c:pt>
                <c:pt idx="594" formatCode="General">
                  <c:v>1.164251208</c:v>
                </c:pt>
                <c:pt idx="595" formatCode="General">
                  <c:v>1.170711974</c:v>
                </c:pt>
                <c:pt idx="596" formatCode="General">
                  <c:v>1.1858190710000001</c:v>
                </c:pt>
                <c:pt idx="597" formatCode="General">
                  <c:v>1.189387755</c:v>
                </c:pt>
                <c:pt idx="598" formatCode="General">
                  <c:v>1.203125</c:v>
                </c:pt>
                <c:pt idx="599" formatCode="General">
                  <c:v>1.2129246060000001</c:v>
                </c:pt>
                <c:pt idx="600" formatCode="General">
                  <c:v>1.219917012</c:v>
                </c:pt>
                <c:pt idx="601" formatCode="General">
                  <c:v>1.2248126560000001</c:v>
                </c:pt>
                <c:pt idx="602" formatCode="General">
                  <c:v>1.2328881469999999</c:v>
                </c:pt>
                <c:pt idx="603" formatCode="General">
                  <c:v>1.2474747470000001</c:v>
                </c:pt>
                <c:pt idx="604" formatCode="General">
                  <c:v>1.2584459459999999</c:v>
                </c:pt>
                <c:pt idx="605" formatCode="General">
                  <c:v>1.269328802</c:v>
                </c:pt>
                <c:pt idx="606" formatCode="General">
                  <c:v>1.2825342470000001</c:v>
                </c:pt>
                <c:pt idx="607" formatCode="General">
                  <c:v>1.294827586</c:v>
                </c:pt>
                <c:pt idx="608" formatCode="General">
                  <c:v>1.3145091229999999</c:v>
                </c:pt>
                <c:pt idx="609" formatCode="General">
                  <c:v>1.3219895290000001</c:v>
                </c:pt>
                <c:pt idx="610" formatCode="General">
                  <c:v>1.3280977309999999</c:v>
                </c:pt>
                <c:pt idx="611" formatCode="General">
                  <c:v>1.3339160839999999</c:v>
                </c:pt>
                <c:pt idx="612" formatCode="General">
                  <c:v>1.3418054340000001</c:v>
                </c:pt>
                <c:pt idx="613" formatCode="General">
                  <c:v>1.357959543</c:v>
                </c:pt>
                <c:pt idx="614" formatCode="General">
                  <c:v>1.372236958</c:v>
                </c:pt>
                <c:pt idx="615" formatCode="General">
                  <c:v>1.3919642860000001</c:v>
                </c:pt>
                <c:pt idx="616" formatCode="General">
                  <c:v>1.4086408640000001</c:v>
                </c:pt>
                <c:pt idx="617" formatCode="General">
                  <c:v>1.424434389</c:v>
                </c:pt>
                <c:pt idx="618" formatCode="General">
                  <c:v>1.4314259760000001</c:v>
                </c:pt>
                <c:pt idx="619" formatCode="General">
                  <c:v>1.4488117</c:v>
                </c:pt>
                <c:pt idx="620" formatCode="General">
                  <c:v>1.467771639</c:v>
                </c:pt>
                <c:pt idx="621" formatCode="General">
                  <c:v>1.4777777780000001</c:v>
                </c:pt>
                <c:pt idx="622" formatCode="General">
                  <c:v>1.488372093</c:v>
                </c:pt>
                <c:pt idx="623" formatCode="General">
                  <c:v>1.499532273</c:v>
                </c:pt>
                <c:pt idx="624" formatCode="General">
                  <c:v>1.515977444</c:v>
                </c:pt>
                <c:pt idx="625" formatCode="General">
                  <c:v>1.52116651</c:v>
                </c:pt>
                <c:pt idx="626" formatCode="General">
                  <c:v>1.532075472</c:v>
                </c:pt>
                <c:pt idx="627" formatCode="General">
                  <c:v>1.550807217</c:v>
                </c:pt>
                <c:pt idx="628" formatCode="General">
                  <c:v>1.5688336519999999</c:v>
                </c:pt>
                <c:pt idx="629" formatCode="General">
                  <c:v>1.5911282550000001</c:v>
                </c:pt>
                <c:pt idx="630" formatCode="General">
                  <c:v>1.6005802710000001</c:v>
                </c:pt>
                <c:pt idx="631" formatCode="General">
                  <c:v>1.6083576289999999</c:v>
                </c:pt>
                <c:pt idx="632" formatCode="General">
                  <c:v>1.6213307239999999</c:v>
                </c:pt>
                <c:pt idx="633" formatCode="General">
                  <c:v>1.637080868</c:v>
                </c:pt>
                <c:pt idx="634" formatCode="General">
                  <c:v>1.644268775</c:v>
                </c:pt>
                <c:pt idx="635" formatCode="General">
                  <c:v>1.6633466139999999</c:v>
                </c:pt>
                <c:pt idx="636" formatCode="General">
                  <c:v>1.6877510040000001</c:v>
                </c:pt>
                <c:pt idx="637" formatCode="General">
                  <c:v>1.707070707</c:v>
                </c:pt>
                <c:pt idx="638" formatCode="General">
                  <c:v>1.7253306209999999</c:v>
                </c:pt>
                <c:pt idx="639" formatCode="General">
                  <c:v>1.741803279</c:v>
                </c:pt>
                <c:pt idx="640" formatCode="General">
                  <c:v>1.754367934</c:v>
                </c:pt>
                <c:pt idx="641" formatCode="General">
                  <c:v>1.7808930430000001</c:v>
                </c:pt>
                <c:pt idx="642" formatCode="General">
                  <c:v>1.803983229</c:v>
                </c:pt>
                <c:pt idx="643" formatCode="General">
                  <c:v>1.8206751050000001</c:v>
                </c:pt>
                <c:pt idx="644" formatCode="General">
                  <c:v>1.8347457629999999</c:v>
                </c:pt>
                <c:pt idx="645" formatCode="General">
                  <c:v>1.843949045</c:v>
                </c:pt>
                <c:pt idx="646" formatCode="General">
                  <c:v>1.8608137039999999</c:v>
                </c:pt>
                <c:pt idx="647" formatCode="General">
                  <c:v>1.868025751</c:v>
                </c:pt>
                <c:pt idx="648" formatCode="General">
                  <c:v>1.8815931109999999</c:v>
                </c:pt>
                <c:pt idx="649" formatCode="General">
                  <c:v>1.905537459</c:v>
                </c:pt>
                <c:pt idx="650" formatCode="General">
                  <c:v>1.9215686270000001</c:v>
                </c:pt>
                <c:pt idx="651" formatCode="General">
                  <c:v>1.943894389</c:v>
                </c:pt>
                <c:pt idx="652" formatCode="General">
                  <c:v>1.9667036630000001</c:v>
                </c:pt>
                <c:pt idx="653" formatCode="General">
                  <c:v>1.987709497</c:v>
                </c:pt>
                <c:pt idx="654" formatCode="General">
                  <c:v>2.012387387</c:v>
                </c:pt>
                <c:pt idx="655" formatCode="General">
                  <c:v>2.0306469919999999</c:v>
                </c:pt>
                <c:pt idx="656" formatCode="General">
                  <c:v>2.0513698630000001</c:v>
                </c:pt>
                <c:pt idx="657" formatCode="General">
                  <c:v>2.0723306539999999</c:v>
                </c:pt>
                <c:pt idx="658" formatCode="General">
                  <c:v>2.1107226109999999</c:v>
                </c:pt>
                <c:pt idx="659" formatCode="General">
                  <c:v>2.1438679249999999</c:v>
                </c:pt>
                <c:pt idx="660" formatCode="General">
                  <c:v>2.1674584320000001</c:v>
                </c:pt>
                <c:pt idx="661" formatCode="General">
                  <c:v>2.1839904419999998</c:v>
                </c:pt>
                <c:pt idx="662" formatCode="General">
                  <c:v>2.21179302</c:v>
                </c:pt>
                <c:pt idx="663" formatCode="General">
                  <c:v>2.2662576689999998</c:v>
                </c:pt>
                <c:pt idx="664" formatCode="General">
                  <c:v>2.2876543210000002</c:v>
                </c:pt>
                <c:pt idx="665" formatCode="General">
                  <c:v>2.3154613469999998</c:v>
                </c:pt>
                <c:pt idx="666" formatCode="General">
                  <c:v>2.33836478</c:v>
                </c:pt>
                <c:pt idx="667" formatCode="General">
                  <c:v>2.378343949</c:v>
                </c:pt>
                <c:pt idx="668" formatCode="General">
                  <c:v>2.3900255750000001</c:v>
                </c:pt>
                <c:pt idx="669" formatCode="General">
                  <c:v>2.4154838710000002</c:v>
                </c:pt>
                <c:pt idx="670" formatCode="General">
                  <c:v>2.4575163400000002</c:v>
                </c:pt>
                <c:pt idx="671" formatCode="General">
                  <c:v>2.4940397349999999</c:v>
                </c:pt>
                <c:pt idx="672" formatCode="General">
                  <c:v>2.5193075899999999</c:v>
                </c:pt>
                <c:pt idx="673" formatCode="General">
                  <c:v>2.5503355700000001</c:v>
                </c:pt>
                <c:pt idx="674" formatCode="General">
                  <c:v>2.5756756759999999</c:v>
                </c:pt>
                <c:pt idx="675" formatCode="General">
                  <c:v>2.613387978</c:v>
                </c:pt>
                <c:pt idx="676" formatCode="General">
                  <c:v>2.651933702</c:v>
                </c:pt>
                <c:pt idx="677" formatCode="General">
                  <c:v>2.6847977680000001</c:v>
                </c:pt>
                <c:pt idx="678" formatCode="General">
                  <c:v>2.7106741570000001</c:v>
                </c:pt>
                <c:pt idx="679" formatCode="General">
                  <c:v>2.756028369</c:v>
                </c:pt>
                <c:pt idx="680" formatCode="General">
                  <c:v>2.7979942690000001</c:v>
                </c:pt>
                <c:pt idx="681" formatCode="General">
                  <c:v>2.8309248550000001</c:v>
                </c:pt>
                <c:pt idx="682" formatCode="General">
                  <c:v>2.8924889540000001</c:v>
                </c:pt>
                <c:pt idx="683" formatCode="General">
                  <c:v>2.9359165420000002</c:v>
                </c:pt>
                <c:pt idx="684" formatCode="General">
                  <c:v>2.9819819820000002</c:v>
                </c:pt>
                <c:pt idx="685" formatCode="General">
                  <c:v>3.012102874</c:v>
                </c:pt>
                <c:pt idx="686" formatCode="General">
                  <c:v>3.037993921</c:v>
                </c:pt>
                <c:pt idx="687" formatCode="General">
                  <c:v>3.071975498</c:v>
                </c:pt>
                <c:pt idx="688" formatCode="General">
                  <c:v>3.1015384620000002</c:v>
                </c:pt>
                <c:pt idx="689" formatCode="General">
                  <c:v>3.1399688960000001</c:v>
                </c:pt>
                <c:pt idx="690" formatCode="General">
                  <c:v>3.1755485889999999</c:v>
                </c:pt>
                <c:pt idx="691" formatCode="General">
                  <c:v>3.236883943</c:v>
                </c:pt>
                <c:pt idx="692" formatCode="General">
                  <c:v>3.326829268</c:v>
                </c:pt>
                <c:pt idx="693" formatCode="General">
                  <c:v>3.3996683249999999</c:v>
                </c:pt>
                <c:pt idx="694" formatCode="General">
                  <c:v>3.4381270900000001</c:v>
                </c:pt>
                <c:pt idx="695" formatCode="General">
                  <c:v>3.4638655460000001</c:v>
                </c:pt>
                <c:pt idx="696" formatCode="General">
                  <c:v>3.512733447</c:v>
                </c:pt>
                <c:pt idx="697" formatCode="General">
                  <c:v>3.6121739129999999</c:v>
                </c:pt>
                <c:pt idx="698" formatCode="General">
                  <c:v>3.6561403509999999</c:v>
                </c:pt>
                <c:pt idx="699" formatCode="General">
                  <c:v>3.703900709</c:v>
                </c:pt>
                <c:pt idx="700" formatCode="General">
                  <c:v>3.7562724009999999</c:v>
                </c:pt>
                <c:pt idx="701" formatCode="General">
                  <c:v>3.7823741009999998</c:v>
                </c:pt>
                <c:pt idx="702" formatCode="General">
                  <c:v>3.8068592059999999</c:v>
                </c:pt>
                <c:pt idx="703" formatCode="General">
                  <c:v>3.8652094720000001</c:v>
                </c:pt>
                <c:pt idx="704" formatCode="General">
                  <c:v>3.9082568809999998</c:v>
                </c:pt>
                <c:pt idx="705" formatCode="General">
                  <c:v>3.9463955639999999</c:v>
                </c:pt>
                <c:pt idx="706" formatCode="General">
                  <c:v>3.9851024210000001</c:v>
                </c:pt>
                <c:pt idx="707" formatCode="General">
                  <c:v>4.0131086140000001</c:v>
                </c:pt>
                <c:pt idx="708" formatCode="General">
                  <c:v>4.037593985</c:v>
                </c:pt>
                <c:pt idx="709" formatCode="General">
                  <c:v>4.0738636359999996</c:v>
                </c:pt>
                <c:pt idx="710" formatCode="General">
                  <c:v>4.2066276800000004</c:v>
                </c:pt>
                <c:pt idx="711" formatCode="General">
                  <c:v>4.2662721890000004</c:v>
                </c:pt>
                <c:pt idx="712" formatCode="General">
                  <c:v>4.30952381</c:v>
                </c:pt>
                <c:pt idx="713" formatCode="General">
                  <c:v>4.4612244900000002</c:v>
                </c:pt>
                <c:pt idx="714" formatCode="General">
                  <c:v>4.579166667</c:v>
                </c:pt>
                <c:pt idx="715" formatCode="General">
                  <c:v>4.6673728810000004</c:v>
                </c:pt>
                <c:pt idx="716" formatCode="General">
                  <c:v>4.7237687370000003</c:v>
                </c:pt>
                <c:pt idx="717" formatCode="General">
                  <c:v>4.8086956519999999</c:v>
                </c:pt>
                <c:pt idx="718" formatCode="General">
                  <c:v>4.8923076920000002</c:v>
                </c:pt>
                <c:pt idx="719" formatCode="General">
                  <c:v>4.9358407079999997</c:v>
                </c:pt>
                <c:pt idx="720" formatCode="General">
                  <c:v>5.0382882880000004</c:v>
                </c:pt>
                <c:pt idx="721" formatCode="General">
                  <c:v>5.1444954129999996</c:v>
                </c:pt>
                <c:pt idx="722" formatCode="General">
                  <c:v>5.1847575060000004</c:v>
                </c:pt>
                <c:pt idx="723" formatCode="General">
                  <c:v>5.1893764429999996</c:v>
                </c:pt>
                <c:pt idx="724" formatCode="General">
                  <c:v>5.2129629629999998</c:v>
                </c:pt>
                <c:pt idx="725" formatCode="General">
                  <c:v>5.3082352940000002</c:v>
                </c:pt>
                <c:pt idx="726" formatCode="General">
                  <c:v>5.3937947490000004</c:v>
                </c:pt>
                <c:pt idx="727" formatCode="General">
                  <c:v>5.5354523230000003</c:v>
                </c:pt>
                <c:pt idx="728" formatCode="General">
                  <c:v>5.5975308640000003</c:v>
                </c:pt>
                <c:pt idx="729" formatCode="General">
                  <c:v>5.6583541149999999</c:v>
                </c:pt>
                <c:pt idx="730" formatCode="General">
                  <c:v>5.7544303799999996</c:v>
                </c:pt>
                <c:pt idx="731" formatCode="General">
                  <c:v>5.8516624039999998</c:v>
                </c:pt>
                <c:pt idx="732" formatCode="General">
                  <c:v>5.8971722370000004</c:v>
                </c:pt>
                <c:pt idx="733" formatCode="General">
                  <c:v>5.9817708329999997</c:v>
                </c:pt>
                <c:pt idx="734" formatCode="General">
                  <c:v>6.0815789469999997</c:v>
                </c:pt>
                <c:pt idx="735" formatCode="General">
                  <c:v>6.2058823529999998</c:v>
                </c:pt>
                <c:pt idx="736" formatCode="General">
                  <c:v>6.3116531169999996</c:v>
                </c:pt>
                <c:pt idx="737" formatCode="General">
                  <c:v>6.4297520659999998</c:v>
                </c:pt>
                <c:pt idx="738" formatCode="General">
                  <c:v>6.4668508290000002</c:v>
                </c:pt>
                <c:pt idx="739" formatCode="General">
                  <c:v>6.6837606840000001</c:v>
                </c:pt>
                <c:pt idx="740" formatCode="General">
                  <c:v>6.7694524500000002</c:v>
                </c:pt>
                <c:pt idx="741" formatCode="General">
                  <c:v>6.831884058</c:v>
                </c:pt>
                <c:pt idx="742" formatCode="General">
                  <c:v>6.9152046780000003</c:v>
                </c:pt>
                <c:pt idx="743" formatCode="General">
                  <c:v>7.0267062310000004</c:v>
                </c:pt>
                <c:pt idx="744" formatCode="General">
                  <c:v>7.089820359</c:v>
                </c:pt>
                <c:pt idx="745" formatCode="General">
                  <c:v>7.2006079029999999</c:v>
                </c:pt>
                <c:pt idx="746" formatCode="General">
                  <c:v>7.2883435580000002</c:v>
                </c:pt>
                <c:pt idx="747" formatCode="General">
                  <c:v>7.3975155279999996</c:v>
                </c:pt>
                <c:pt idx="748" formatCode="General">
                  <c:v>7.4517133959999997</c:v>
                </c:pt>
                <c:pt idx="749" formatCode="General">
                  <c:v>7.5822784810000003</c:v>
                </c:pt>
                <c:pt idx="750" formatCode="General">
                  <c:v>7.692307692</c:v>
                </c:pt>
                <c:pt idx="751" formatCode="General">
                  <c:v>7.8116883120000002</c:v>
                </c:pt>
                <c:pt idx="752" formatCode="General">
                  <c:v>7.8758169929999999</c:v>
                </c:pt>
                <c:pt idx="753" formatCode="General">
                  <c:v>7.9867549670000004</c:v>
                </c:pt>
                <c:pt idx="754" formatCode="General">
                  <c:v>8.1655405410000004</c:v>
                </c:pt>
                <c:pt idx="755" formatCode="General">
                  <c:v>8.3482758619999995</c:v>
                </c:pt>
                <c:pt idx="756" formatCode="General">
                  <c:v>8.515789474</c:v>
                </c:pt>
                <c:pt idx="757" formatCode="General">
                  <c:v>8.5936395759999993</c:v>
                </c:pt>
                <c:pt idx="758" formatCode="General">
                  <c:v>8.7697841729999997</c:v>
                </c:pt>
                <c:pt idx="759" formatCode="General">
                  <c:v>8.8690909090000005</c:v>
                </c:pt>
                <c:pt idx="760" formatCode="General">
                  <c:v>8.9416058389999993</c:v>
                </c:pt>
                <c:pt idx="761" formatCode="General">
                  <c:v>9.0553505540000003</c:v>
                </c:pt>
                <c:pt idx="762" formatCode="General">
                  <c:v>9.1641791040000005</c:v>
                </c:pt>
                <c:pt idx="763" formatCode="General">
                  <c:v>9.1753731340000009</c:v>
                </c:pt>
                <c:pt idx="764" formatCode="General">
                  <c:v>9.2284644189999998</c:v>
                </c:pt>
                <c:pt idx="765" formatCode="General">
                  <c:v>9.4521072799999999</c:v>
                </c:pt>
                <c:pt idx="766" formatCode="General">
                  <c:v>9.5076923079999993</c:v>
                </c:pt>
                <c:pt idx="767" formatCode="General">
                  <c:v>9.5559845560000003</c:v>
                </c:pt>
                <c:pt idx="768" formatCode="General">
                  <c:v>9.6459143970000003</c:v>
                </c:pt>
                <c:pt idx="769" formatCode="General">
                  <c:v>9.6875</c:v>
                </c:pt>
                <c:pt idx="770" formatCode="General">
                  <c:v>9.8221343870000002</c:v>
                </c:pt>
                <c:pt idx="771" formatCode="General">
                  <c:v>9.9559999999999995</c:v>
                </c:pt>
                <c:pt idx="772" formatCode="General">
                  <c:v>10.09311741</c:v>
                </c:pt>
                <c:pt idx="773" formatCode="General">
                  <c:v>10.18367347</c:v>
                </c:pt>
                <c:pt idx="774" formatCode="General">
                  <c:v>10.326446280000001</c:v>
                </c:pt>
                <c:pt idx="775" formatCode="General">
                  <c:v>10.525210080000001</c:v>
                </c:pt>
                <c:pt idx="776" formatCode="General">
                  <c:v>10.639830509999999</c:v>
                </c:pt>
                <c:pt idx="777" formatCode="General">
                  <c:v>10.706382980000001</c:v>
                </c:pt>
                <c:pt idx="778" formatCode="General">
                  <c:v>10.85344828</c:v>
                </c:pt>
                <c:pt idx="779" formatCode="General">
                  <c:v>11.06578947</c:v>
                </c:pt>
                <c:pt idx="780" formatCode="General">
                  <c:v>11.1277533</c:v>
                </c:pt>
                <c:pt idx="781" formatCode="General">
                  <c:v>11.33183857</c:v>
                </c:pt>
                <c:pt idx="782" formatCode="General">
                  <c:v>11.3963964</c:v>
                </c:pt>
                <c:pt idx="783" formatCode="General">
                  <c:v>11.836448600000001</c:v>
                </c:pt>
                <c:pt idx="784" formatCode="General">
                  <c:v>11.948113210000001</c:v>
                </c:pt>
                <c:pt idx="785" formatCode="General">
                  <c:v>11.95283019</c:v>
                </c:pt>
                <c:pt idx="786" formatCode="General">
                  <c:v>12.15311005</c:v>
                </c:pt>
                <c:pt idx="787" formatCode="General">
                  <c:v>12.275362319999999</c:v>
                </c:pt>
                <c:pt idx="788" formatCode="General">
                  <c:v>12.460784309999999</c:v>
                </c:pt>
                <c:pt idx="789" formatCode="General">
                  <c:v>12.65671642</c:v>
                </c:pt>
                <c:pt idx="790" formatCode="General">
                  <c:v>12.66169154</c:v>
                </c:pt>
                <c:pt idx="791" formatCode="General">
                  <c:v>12.934010150000001</c:v>
                </c:pt>
                <c:pt idx="792" formatCode="General">
                  <c:v>13.356020940000001</c:v>
                </c:pt>
                <c:pt idx="793" formatCode="General">
                  <c:v>13.731182799999999</c:v>
                </c:pt>
                <c:pt idx="794" formatCode="General">
                  <c:v>13.816216219999999</c:v>
                </c:pt>
                <c:pt idx="795" formatCode="General">
                  <c:v>13.907608700000001</c:v>
                </c:pt>
                <c:pt idx="796" formatCode="General">
                  <c:v>14.005464480000001</c:v>
                </c:pt>
                <c:pt idx="797" formatCode="General">
                  <c:v>14.171270720000001</c:v>
                </c:pt>
                <c:pt idx="798" formatCode="General">
                  <c:v>14.255555559999999</c:v>
                </c:pt>
                <c:pt idx="799" formatCode="General">
                  <c:v>14.43258427</c:v>
                </c:pt>
                <c:pt idx="800" formatCode="General">
                  <c:v>14.61931818</c:v>
                </c:pt>
                <c:pt idx="801" formatCode="General">
                  <c:v>14.625</c:v>
                </c:pt>
                <c:pt idx="802" formatCode="General">
                  <c:v>14.647727270000001</c:v>
                </c:pt>
                <c:pt idx="803" formatCode="General">
                  <c:v>14.737142860000001</c:v>
                </c:pt>
                <c:pt idx="804" formatCode="General">
                  <c:v>14.86781609</c:v>
                </c:pt>
                <c:pt idx="805" formatCode="General">
                  <c:v>15.41071429</c:v>
                </c:pt>
                <c:pt idx="806" formatCode="General">
                  <c:v>15.88343558</c:v>
                </c:pt>
                <c:pt idx="807" formatCode="General">
                  <c:v>16.301886790000001</c:v>
                </c:pt>
                <c:pt idx="808" formatCode="General">
                  <c:v>16.628205130000001</c:v>
                </c:pt>
                <c:pt idx="809" formatCode="General">
                  <c:v>16.973856210000001</c:v>
                </c:pt>
                <c:pt idx="810" formatCode="General">
                  <c:v>17.218543050000001</c:v>
                </c:pt>
                <c:pt idx="811" formatCode="General">
                  <c:v>17.68707483</c:v>
                </c:pt>
                <c:pt idx="812" formatCode="General">
                  <c:v>17.714285709999999</c:v>
                </c:pt>
                <c:pt idx="813" formatCode="General">
                  <c:v>18</c:v>
                </c:pt>
                <c:pt idx="814" formatCode="General">
                  <c:v>18.159722219999999</c:v>
                </c:pt>
                <c:pt idx="815" formatCode="General">
                  <c:v>18.422535209999999</c:v>
                </c:pt>
                <c:pt idx="816" formatCode="General">
                  <c:v>18.429577460000001</c:v>
                </c:pt>
                <c:pt idx="817" formatCode="General">
                  <c:v>18.567375890000001</c:v>
                </c:pt>
                <c:pt idx="818" formatCode="General">
                  <c:v>18.985507250000001</c:v>
                </c:pt>
                <c:pt idx="819" formatCode="General">
                  <c:v>19.559701489999998</c:v>
                </c:pt>
                <c:pt idx="820" formatCode="General">
                  <c:v>19.574626869999999</c:v>
                </c:pt>
                <c:pt idx="821" formatCode="General">
                  <c:v>19.736842110000001</c:v>
                </c:pt>
                <c:pt idx="822" formatCode="General">
                  <c:v>20.038167940000001</c:v>
                </c:pt>
                <c:pt idx="823" formatCode="General">
                  <c:v>20.19230769</c:v>
                </c:pt>
                <c:pt idx="824" formatCode="General">
                  <c:v>20.677165349999999</c:v>
                </c:pt>
                <c:pt idx="825" formatCode="General">
                  <c:v>20.849206349999999</c:v>
                </c:pt>
                <c:pt idx="826" formatCode="General">
                  <c:v>20.896825400000001</c:v>
                </c:pt>
                <c:pt idx="827" formatCode="General">
                  <c:v>20.936507939999998</c:v>
                </c:pt>
                <c:pt idx="828" formatCode="General">
                  <c:v>21.135999999999999</c:v>
                </c:pt>
                <c:pt idx="829" formatCode="General">
                  <c:v>21.33064516</c:v>
                </c:pt>
                <c:pt idx="830" formatCode="General">
                  <c:v>21.354838709999999</c:v>
                </c:pt>
                <c:pt idx="831" formatCode="General">
                  <c:v>21.370967740000001</c:v>
                </c:pt>
                <c:pt idx="832" formatCode="General">
                  <c:v>21.577235770000001</c:v>
                </c:pt>
                <c:pt idx="833" formatCode="General">
                  <c:v>21.75409836</c:v>
                </c:pt>
                <c:pt idx="834" formatCode="General">
                  <c:v>21.950413220000002</c:v>
                </c:pt>
                <c:pt idx="835" formatCode="General">
                  <c:v>22.516949149999999</c:v>
                </c:pt>
                <c:pt idx="836" formatCode="General">
                  <c:v>22.72649573</c:v>
                </c:pt>
                <c:pt idx="837" formatCode="General">
                  <c:v>22.72649573</c:v>
                </c:pt>
                <c:pt idx="838" formatCode="General">
                  <c:v>22.931034480000001</c:v>
                </c:pt>
                <c:pt idx="839" formatCode="General">
                  <c:v>23.56637168</c:v>
                </c:pt>
                <c:pt idx="840" formatCode="General">
                  <c:v>23.601769910000002</c:v>
                </c:pt>
                <c:pt idx="841" formatCode="General">
                  <c:v>24.245454550000002</c:v>
                </c:pt>
                <c:pt idx="842" formatCode="General">
                  <c:v>24.254545449999998</c:v>
                </c:pt>
                <c:pt idx="843" formatCode="General">
                  <c:v>24.722222219999999</c:v>
                </c:pt>
                <c:pt idx="844" formatCode="General">
                  <c:v>24.962616820000001</c:v>
                </c:pt>
                <c:pt idx="845" formatCode="General">
                  <c:v>25.22641509</c:v>
                </c:pt>
                <c:pt idx="846" formatCode="General">
                  <c:v>25.72115385</c:v>
                </c:pt>
                <c:pt idx="847" formatCode="General">
                  <c:v>25.970873789999999</c:v>
                </c:pt>
                <c:pt idx="848" formatCode="General">
                  <c:v>27.577319589999998</c:v>
                </c:pt>
                <c:pt idx="849" formatCode="General">
                  <c:v>27.875</c:v>
                </c:pt>
                <c:pt idx="850" formatCode="General">
                  <c:v>27.885416670000001</c:v>
                </c:pt>
                <c:pt idx="851" formatCode="General">
                  <c:v>28.178947369999999</c:v>
                </c:pt>
                <c:pt idx="852" formatCode="General">
                  <c:v>28.78494624</c:v>
                </c:pt>
                <c:pt idx="853" formatCode="General">
                  <c:v>29.108695650000001</c:v>
                </c:pt>
                <c:pt idx="854" formatCode="General">
                  <c:v>29.119565219999998</c:v>
                </c:pt>
                <c:pt idx="855" formatCode="General">
                  <c:v>29.777777780000001</c:v>
                </c:pt>
                <c:pt idx="856" formatCode="General">
                  <c:v>29.811111109999999</c:v>
                </c:pt>
                <c:pt idx="857" formatCode="General">
                  <c:v>30.85057471</c:v>
                </c:pt>
                <c:pt idx="858" formatCode="General">
                  <c:v>30.85057471</c:v>
                </c:pt>
                <c:pt idx="859" formatCode="General">
                  <c:v>31.58823529</c:v>
                </c:pt>
                <c:pt idx="860" formatCode="General">
                  <c:v>32</c:v>
                </c:pt>
                <c:pt idx="861" formatCode="General">
                  <c:v>32.780487800000003</c:v>
                </c:pt>
                <c:pt idx="862" formatCode="General">
                  <c:v>34.94805195</c:v>
                </c:pt>
                <c:pt idx="863" formatCode="General">
                  <c:v>34.94805195</c:v>
                </c:pt>
                <c:pt idx="864" formatCode="General">
                  <c:v>36.890410959999997</c:v>
                </c:pt>
                <c:pt idx="865" formatCode="General">
                  <c:v>36.904109589999997</c:v>
                </c:pt>
                <c:pt idx="866" formatCode="General">
                  <c:v>37.957746479999997</c:v>
                </c:pt>
                <c:pt idx="867" formatCode="General">
                  <c:v>37.985915489999996</c:v>
                </c:pt>
                <c:pt idx="868" formatCode="General">
                  <c:v>38</c:v>
                </c:pt>
                <c:pt idx="869" formatCode="General">
                  <c:v>39.188405799999998</c:v>
                </c:pt>
                <c:pt idx="870" formatCode="General">
                  <c:v>40.373134329999999</c:v>
                </c:pt>
                <c:pt idx="871" formatCode="General">
                  <c:v>42.936507939999998</c:v>
                </c:pt>
                <c:pt idx="872" formatCode="General">
                  <c:v>43.645161289999997</c:v>
                </c:pt>
                <c:pt idx="873" formatCode="General">
                  <c:v>43.677419350000001</c:v>
                </c:pt>
                <c:pt idx="874" formatCode="General">
                  <c:v>43.693548389999997</c:v>
                </c:pt>
                <c:pt idx="875" formatCode="General">
                  <c:v>43.693548389999997</c:v>
                </c:pt>
                <c:pt idx="876" formatCode="General">
                  <c:v>45.94915254</c:v>
                </c:pt>
                <c:pt idx="877" formatCode="General">
                  <c:v>45.94915254</c:v>
                </c:pt>
                <c:pt idx="878" formatCode="General">
                  <c:v>46.793103449999997</c:v>
                </c:pt>
                <c:pt idx="879" formatCode="General">
                  <c:v>46.793103449999997</c:v>
                </c:pt>
                <c:pt idx="880" formatCode="General">
                  <c:v>49.381818180000003</c:v>
                </c:pt>
                <c:pt idx="881" formatCode="General">
                  <c:v>49.4</c:v>
                </c:pt>
                <c:pt idx="882" formatCode="General">
                  <c:v>50.351851850000003</c:v>
                </c:pt>
                <c:pt idx="883" formatCode="General">
                  <c:v>50.444444439999998</c:v>
                </c:pt>
                <c:pt idx="884" formatCode="General">
                  <c:v>50.444444439999998</c:v>
                </c:pt>
                <c:pt idx="885" formatCode="General">
                  <c:v>51.471698109999998</c:v>
                </c:pt>
                <c:pt idx="886" formatCode="General">
                  <c:v>51.471698109999998</c:v>
                </c:pt>
                <c:pt idx="887" formatCode="General">
                  <c:v>51.509433960000003</c:v>
                </c:pt>
                <c:pt idx="888" formatCode="General">
                  <c:v>52.5</c:v>
                </c:pt>
                <c:pt idx="889" formatCode="General">
                  <c:v>55.714285709999999</c:v>
                </c:pt>
                <c:pt idx="890" formatCode="General">
                  <c:v>55.755102039999997</c:v>
                </c:pt>
                <c:pt idx="891" formatCode="General">
                  <c:v>55.795918370000003</c:v>
                </c:pt>
                <c:pt idx="892" formatCode="General">
                  <c:v>57.041666669999998</c:v>
                </c:pt>
                <c:pt idx="893" formatCode="General">
                  <c:v>57.0625</c:v>
                </c:pt>
                <c:pt idx="894" formatCode="General">
                  <c:v>57.0625</c:v>
                </c:pt>
                <c:pt idx="895" formatCode="General">
                  <c:v>57.0625</c:v>
                </c:pt>
                <c:pt idx="896" formatCode="General">
                  <c:v>57.0625</c:v>
                </c:pt>
                <c:pt idx="897" formatCode="General">
                  <c:v>59.608695650000001</c:v>
                </c:pt>
                <c:pt idx="898" formatCode="General">
                  <c:v>63.767441859999998</c:v>
                </c:pt>
                <c:pt idx="899" formatCode="General">
                  <c:v>65.309523810000002</c:v>
                </c:pt>
                <c:pt idx="900" formatCode="General">
                  <c:v>65.309523810000002</c:v>
                </c:pt>
                <c:pt idx="901" formatCode="General">
                  <c:v>68.650000000000006</c:v>
                </c:pt>
                <c:pt idx="902" formatCode="General">
                  <c:v>68.650000000000006</c:v>
                </c:pt>
                <c:pt idx="903" formatCode="General">
                  <c:v>70.435897440000005</c:v>
                </c:pt>
                <c:pt idx="904" formatCode="General">
                  <c:v>76.305555560000002</c:v>
                </c:pt>
                <c:pt idx="905" formatCode="General">
                  <c:v>78.485714290000004</c:v>
                </c:pt>
                <c:pt idx="906" formatCode="General">
                  <c:v>78.514285709999996</c:v>
                </c:pt>
                <c:pt idx="907" formatCode="General">
                  <c:v>80.823529410000006</c:v>
                </c:pt>
                <c:pt idx="908" formatCode="General">
                  <c:v>80.823529410000006</c:v>
                </c:pt>
                <c:pt idx="909" formatCode="General">
                  <c:v>83.303030300000003</c:v>
                </c:pt>
                <c:pt idx="910" formatCode="General">
                  <c:v>86</c:v>
                </c:pt>
                <c:pt idx="911" formatCode="General">
                  <c:v>86</c:v>
                </c:pt>
                <c:pt idx="912" formatCode="General">
                  <c:v>86</c:v>
                </c:pt>
                <c:pt idx="913" formatCode="General">
                  <c:v>86.03125</c:v>
                </c:pt>
                <c:pt idx="914" formatCode="General">
                  <c:v>86.03125</c:v>
                </c:pt>
                <c:pt idx="915" formatCode="General">
                  <c:v>86.03125</c:v>
                </c:pt>
                <c:pt idx="916" formatCode="General">
                  <c:v>86.03125</c:v>
                </c:pt>
                <c:pt idx="917" formatCode="General">
                  <c:v>86.03125</c:v>
                </c:pt>
                <c:pt idx="918" formatCode="General">
                  <c:v>86.09375</c:v>
                </c:pt>
                <c:pt idx="919" formatCode="General">
                  <c:v>88.967741939999996</c:v>
                </c:pt>
                <c:pt idx="920" formatCode="General">
                  <c:v>89</c:v>
                </c:pt>
                <c:pt idx="921" formatCode="General">
                  <c:v>89</c:v>
                </c:pt>
                <c:pt idx="922" formatCode="General">
                  <c:v>89.064516130000001</c:v>
                </c:pt>
                <c:pt idx="923" formatCode="General">
                  <c:v>89.064516130000001</c:v>
                </c:pt>
                <c:pt idx="924" formatCode="General">
                  <c:v>89.096774190000005</c:v>
                </c:pt>
                <c:pt idx="925" formatCode="General">
                  <c:v>89.193548390000004</c:v>
                </c:pt>
                <c:pt idx="926" formatCode="General">
                  <c:v>89.225806449999993</c:v>
                </c:pt>
                <c:pt idx="927" formatCode="General">
                  <c:v>92.2</c:v>
                </c:pt>
                <c:pt idx="928" formatCode="General">
                  <c:v>95.413793100000007</c:v>
                </c:pt>
                <c:pt idx="929" formatCode="General">
                  <c:v>95.413793100000007</c:v>
                </c:pt>
                <c:pt idx="930" formatCode="General">
                  <c:v>102.5185185</c:v>
                </c:pt>
                <c:pt idx="931" formatCode="General">
                  <c:v>102.55555560000001</c:v>
                </c:pt>
                <c:pt idx="932" formatCode="General">
                  <c:v>106.5</c:v>
                </c:pt>
                <c:pt idx="933" formatCode="General">
                  <c:v>110.76</c:v>
                </c:pt>
                <c:pt idx="934" formatCode="General">
                  <c:v>110.76</c:v>
                </c:pt>
                <c:pt idx="935" formatCode="General">
                  <c:v>110.76</c:v>
                </c:pt>
                <c:pt idx="936" formatCode="General">
                  <c:v>115.375</c:v>
                </c:pt>
                <c:pt idx="937" formatCode="General">
                  <c:v>115.375</c:v>
                </c:pt>
                <c:pt idx="938" formatCode="General">
                  <c:v>115.375</c:v>
                </c:pt>
                <c:pt idx="939" formatCode="General">
                  <c:v>115.375</c:v>
                </c:pt>
                <c:pt idx="940" formatCode="General">
                  <c:v>115.41666669999999</c:v>
                </c:pt>
                <c:pt idx="941" formatCode="General">
                  <c:v>115.41666669999999</c:v>
                </c:pt>
                <c:pt idx="942" formatCode="General">
                  <c:v>115.41666669999999</c:v>
                </c:pt>
                <c:pt idx="943" formatCode="General">
                  <c:v>120.43478260000001</c:v>
                </c:pt>
                <c:pt idx="944" formatCode="General">
                  <c:v>120.43478260000001</c:v>
                </c:pt>
                <c:pt idx="945" formatCode="General">
                  <c:v>125.9090909</c:v>
                </c:pt>
                <c:pt idx="946" formatCode="General">
                  <c:v>131.90476190000001</c:v>
                </c:pt>
                <c:pt idx="947" formatCode="General">
                  <c:v>131.90476190000001</c:v>
                </c:pt>
                <c:pt idx="948" formatCode="General">
                  <c:v>131.952381</c:v>
                </c:pt>
                <c:pt idx="949" formatCode="General">
                  <c:v>132</c:v>
                </c:pt>
                <c:pt idx="950" formatCode="General">
                  <c:v>132</c:v>
                </c:pt>
                <c:pt idx="951" formatCode="General">
                  <c:v>132.09523809999999</c:v>
                </c:pt>
                <c:pt idx="952" formatCode="General">
                  <c:v>132.09523809999999</c:v>
                </c:pt>
                <c:pt idx="953" formatCode="General">
                  <c:v>132.14285709999999</c:v>
                </c:pt>
                <c:pt idx="954" formatCode="General">
                  <c:v>132.19047620000001</c:v>
                </c:pt>
                <c:pt idx="955" formatCode="General">
                  <c:v>138.80000000000001</c:v>
                </c:pt>
                <c:pt idx="956" formatCode="General">
                  <c:v>138.80000000000001</c:v>
                </c:pt>
                <c:pt idx="957" formatCode="General">
                  <c:v>138.85</c:v>
                </c:pt>
                <c:pt idx="958" formatCode="General">
                  <c:v>138.85</c:v>
                </c:pt>
                <c:pt idx="959" formatCode="General">
                  <c:v>138.85</c:v>
                </c:pt>
                <c:pt idx="960" formatCode="General">
                  <c:v>138.85</c:v>
                </c:pt>
                <c:pt idx="961" formatCode="General">
                  <c:v>138.85</c:v>
                </c:pt>
                <c:pt idx="962" formatCode="General">
                  <c:v>138.85</c:v>
                </c:pt>
                <c:pt idx="963" formatCode="General">
                  <c:v>138.85</c:v>
                </c:pt>
                <c:pt idx="964" formatCode="General">
                  <c:v>138.9</c:v>
                </c:pt>
                <c:pt idx="965" formatCode="General">
                  <c:v>138.9</c:v>
                </c:pt>
                <c:pt idx="966" formatCode="General">
                  <c:v>138.94999999999999</c:v>
                </c:pt>
                <c:pt idx="967" formatCode="General">
                  <c:v>139</c:v>
                </c:pt>
                <c:pt idx="968" formatCode="General">
                  <c:v>139</c:v>
                </c:pt>
                <c:pt idx="969" formatCode="General">
                  <c:v>139</c:v>
                </c:pt>
                <c:pt idx="970" formatCode="General">
                  <c:v>139</c:v>
                </c:pt>
                <c:pt idx="971" formatCode="General">
                  <c:v>139</c:v>
                </c:pt>
                <c:pt idx="972" formatCode="General">
                  <c:v>139</c:v>
                </c:pt>
                <c:pt idx="973" formatCode="General">
                  <c:v>139</c:v>
                </c:pt>
                <c:pt idx="974" formatCode="General">
                  <c:v>139</c:v>
                </c:pt>
                <c:pt idx="975" formatCode="General">
                  <c:v>146.31578949999999</c:v>
                </c:pt>
                <c:pt idx="976" formatCode="General">
                  <c:v>146.36842110000001</c:v>
                </c:pt>
                <c:pt idx="977" formatCode="General">
                  <c:v>146.36842110000001</c:v>
                </c:pt>
                <c:pt idx="978" formatCode="General">
                  <c:v>146.36842110000001</c:v>
                </c:pt>
                <c:pt idx="979" formatCode="General">
                  <c:v>146.36842110000001</c:v>
                </c:pt>
                <c:pt idx="980" formatCode="General">
                  <c:v>146.36842110000001</c:v>
                </c:pt>
                <c:pt idx="981" formatCode="General">
                  <c:v>146.36842110000001</c:v>
                </c:pt>
                <c:pt idx="982" formatCode="General">
                  <c:v>146.36842110000001</c:v>
                </c:pt>
                <c:pt idx="983" formatCode="General">
                  <c:v>146.36842110000001</c:v>
                </c:pt>
                <c:pt idx="984" formatCode="General">
                  <c:v>146.36842110000001</c:v>
                </c:pt>
                <c:pt idx="985" formatCode="General">
                  <c:v>163.58823530000001</c:v>
                </c:pt>
                <c:pt idx="986" formatCode="General">
                  <c:v>163.58823530000001</c:v>
                </c:pt>
                <c:pt idx="987" formatCode="General">
                  <c:v>185.4</c:v>
                </c:pt>
                <c:pt idx="988" formatCode="General">
                  <c:v>185.4</c:v>
                </c:pt>
                <c:pt idx="989" formatCode="General">
                  <c:v>198.64285709999999</c:v>
                </c:pt>
                <c:pt idx="990" formatCode="General">
                  <c:v>213.92307690000001</c:v>
                </c:pt>
                <c:pt idx="991" formatCode="General">
                  <c:v>213.92307690000001</c:v>
                </c:pt>
                <c:pt idx="992" formatCode="General">
                  <c:v>213.92307690000001</c:v>
                </c:pt>
                <c:pt idx="993" formatCode="General">
                  <c:v>213.92307690000001</c:v>
                </c:pt>
                <c:pt idx="994" formatCode="General">
                  <c:v>213.92307690000001</c:v>
                </c:pt>
                <c:pt idx="995" formatCode="General">
                  <c:v>213.92307690000001</c:v>
                </c:pt>
                <c:pt idx="996" formatCode="General">
                  <c:v>214</c:v>
                </c:pt>
                <c:pt idx="997" formatCode="General">
                  <c:v>214</c:v>
                </c:pt>
                <c:pt idx="998" formatCode="General">
                  <c:v>231.83333329999999</c:v>
                </c:pt>
                <c:pt idx="999" formatCode="General">
                  <c:v>231.83333329999999</c:v>
                </c:pt>
                <c:pt idx="1000" formatCode="General">
                  <c:v>231.83333329999999</c:v>
                </c:pt>
                <c:pt idx="1001" formatCode="General">
                  <c:v>231.83333329999999</c:v>
                </c:pt>
                <c:pt idx="1002" formatCode="General">
                  <c:v>231.83333329999999</c:v>
                </c:pt>
                <c:pt idx="1003" formatCode="General">
                  <c:v>231.83333329999999</c:v>
                </c:pt>
                <c:pt idx="1004" formatCode="General">
                  <c:v>231.83333329999999</c:v>
                </c:pt>
                <c:pt idx="1005" formatCode="General">
                  <c:v>231.83333329999999</c:v>
                </c:pt>
                <c:pt idx="1006" formatCode="General">
                  <c:v>232</c:v>
                </c:pt>
                <c:pt idx="1007" formatCode="General">
                  <c:v>232</c:v>
                </c:pt>
                <c:pt idx="1008" formatCode="General">
                  <c:v>232.16666670000001</c:v>
                </c:pt>
                <c:pt idx="1009" formatCode="General">
                  <c:v>253.27272730000001</c:v>
                </c:pt>
                <c:pt idx="1010" formatCode="General">
                  <c:v>253.36363639999999</c:v>
                </c:pt>
                <c:pt idx="1011" formatCode="General">
                  <c:v>253.45454549999999</c:v>
                </c:pt>
                <c:pt idx="1012" formatCode="General">
                  <c:v>253.45454549999999</c:v>
                </c:pt>
                <c:pt idx="1013" formatCode="General">
                  <c:v>253.45454549999999</c:v>
                </c:pt>
                <c:pt idx="1014" formatCode="General">
                  <c:v>253.45454549999999</c:v>
                </c:pt>
                <c:pt idx="1015" formatCode="General">
                  <c:v>253.45454549999999</c:v>
                </c:pt>
                <c:pt idx="1016" formatCode="General">
                  <c:v>253.45454549999999</c:v>
                </c:pt>
                <c:pt idx="1017" formatCode="General">
                  <c:v>253.45454549999999</c:v>
                </c:pt>
                <c:pt idx="1018" formatCode="General">
                  <c:v>253.45454549999999</c:v>
                </c:pt>
                <c:pt idx="1019" formatCode="General">
                  <c:v>253.54545450000001</c:v>
                </c:pt>
                <c:pt idx="1020" formatCode="General">
                  <c:v>253.54545450000001</c:v>
                </c:pt>
                <c:pt idx="1021" formatCode="General">
                  <c:v>253.54545450000001</c:v>
                </c:pt>
                <c:pt idx="1022" formatCode="General">
                  <c:v>253.54545450000001</c:v>
                </c:pt>
                <c:pt idx="1023" formatCode="General">
                  <c:v>253.54545450000001</c:v>
                </c:pt>
                <c:pt idx="1024" formatCode="General">
                  <c:v>253.54545450000001</c:v>
                </c:pt>
                <c:pt idx="1025" formatCode="General">
                  <c:v>253.54545450000001</c:v>
                </c:pt>
                <c:pt idx="1026" formatCode="General">
                  <c:v>253.54545450000001</c:v>
                </c:pt>
                <c:pt idx="1027" formatCode="General">
                  <c:v>253.54545450000001</c:v>
                </c:pt>
                <c:pt idx="1028" formatCode="General">
                  <c:v>278.89999999999998</c:v>
                </c:pt>
                <c:pt idx="1029" formatCode="General">
                  <c:v>278.89999999999998</c:v>
                </c:pt>
                <c:pt idx="1030" formatCode="General">
                  <c:v>279</c:v>
                </c:pt>
                <c:pt idx="1031" formatCode="General">
                  <c:v>279</c:v>
                </c:pt>
                <c:pt idx="1032" formatCode="General">
                  <c:v>279</c:v>
                </c:pt>
                <c:pt idx="1033" formatCode="General">
                  <c:v>279</c:v>
                </c:pt>
                <c:pt idx="1034" formatCode="General">
                  <c:v>279</c:v>
                </c:pt>
                <c:pt idx="1035" formatCode="General">
                  <c:v>279</c:v>
                </c:pt>
                <c:pt idx="1036" formatCode="General">
                  <c:v>279</c:v>
                </c:pt>
                <c:pt idx="1037" formatCode="General">
                  <c:v>279</c:v>
                </c:pt>
                <c:pt idx="1038" formatCode="General">
                  <c:v>279</c:v>
                </c:pt>
                <c:pt idx="1039" formatCode="General">
                  <c:v>279</c:v>
                </c:pt>
                <c:pt idx="1040" formatCode="General">
                  <c:v>279</c:v>
                </c:pt>
                <c:pt idx="1041" formatCode="General">
                  <c:v>279</c:v>
                </c:pt>
                <c:pt idx="1042" formatCode="General">
                  <c:v>279</c:v>
                </c:pt>
                <c:pt idx="1043" formatCode="General">
                  <c:v>279</c:v>
                </c:pt>
                <c:pt idx="1044" formatCode="General">
                  <c:v>279</c:v>
                </c:pt>
                <c:pt idx="1045" formatCode="General">
                  <c:v>279</c:v>
                </c:pt>
                <c:pt idx="1046" formatCode="General">
                  <c:v>310</c:v>
                </c:pt>
                <c:pt idx="1047" formatCode="General">
                  <c:v>310</c:v>
                </c:pt>
                <c:pt idx="1048" formatCode="General">
                  <c:v>348.75</c:v>
                </c:pt>
                <c:pt idx="1049" formatCode="General">
                  <c:v>348.875</c:v>
                </c:pt>
                <c:pt idx="1050" formatCode="General">
                  <c:v>348.875</c:v>
                </c:pt>
                <c:pt idx="1051" formatCode="General">
                  <c:v>348.875</c:v>
                </c:pt>
                <c:pt idx="1052" formatCode="General">
                  <c:v>348.875</c:v>
                </c:pt>
                <c:pt idx="1053" formatCode="General">
                  <c:v>348.875</c:v>
                </c:pt>
                <c:pt idx="1054" formatCode="General">
                  <c:v>348.875</c:v>
                </c:pt>
                <c:pt idx="1055" formatCode="General">
                  <c:v>348.875</c:v>
                </c:pt>
                <c:pt idx="1056" formatCode="General">
                  <c:v>348.875</c:v>
                </c:pt>
                <c:pt idx="1057" formatCode="General">
                  <c:v>398.7142857</c:v>
                </c:pt>
                <c:pt idx="1058" formatCode="General">
                  <c:v>398.7142857</c:v>
                </c:pt>
                <c:pt idx="1059" formatCode="General">
                  <c:v>398.7142857</c:v>
                </c:pt>
                <c:pt idx="1060" formatCode="General">
                  <c:v>398.7142857</c:v>
                </c:pt>
                <c:pt idx="1061" formatCode="General">
                  <c:v>398.7142857</c:v>
                </c:pt>
                <c:pt idx="1062" formatCode="General">
                  <c:v>398.7142857</c:v>
                </c:pt>
                <c:pt idx="1063" formatCode="General">
                  <c:v>398.7142857</c:v>
                </c:pt>
                <c:pt idx="1064" formatCode="General">
                  <c:v>398.7142857</c:v>
                </c:pt>
                <c:pt idx="1065" formatCode="General">
                  <c:v>398.7142857</c:v>
                </c:pt>
                <c:pt idx="1066" formatCode="General">
                  <c:v>398.7142857</c:v>
                </c:pt>
                <c:pt idx="1067" formatCode="General">
                  <c:v>398.85714289999999</c:v>
                </c:pt>
                <c:pt idx="1068" formatCode="General">
                  <c:v>398.85714289999999</c:v>
                </c:pt>
                <c:pt idx="1069" formatCode="General">
                  <c:v>399</c:v>
                </c:pt>
                <c:pt idx="1070" formatCode="General">
                  <c:v>399</c:v>
                </c:pt>
                <c:pt idx="1071" formatCode="General">
                  <c:v>399</c:v>
                </c:pt>
                <c:pt idx="1072" formatCode="General">
                  <c:v>399</c:v>
                </c:pt>
                <c:pt idx="1073" formatCode="General">
                  <c:v>399</c:v>
                </c:pt>
                <c:pt idx="1074" formatCode="General">
                  <c:v>399</c:v>
                </c:pt>
                <c:pt idx="1075" formatCode="General">
                  <c:v>399</c:v>
                </c:pt>
                <c:pt idx="1076" formatCode="General">
                  <c:v>399</c:v>
                </c:pt>
                <c:pt idx="1077" formatCode="General">
                  <c:v>399</c:v>
                </c:pt>
                <c:pt idx="1078" formatCode="General">
                  <c:v>399.14285710000001</c:v>
                </c:pt>
                <c:pt idx="1079" formatCode="General">
                  <c:v>399.14285710000001</c:v>
                </c:pt>
                <c:pt idx="1080" formatCode="General">
                  <c:v>399.14285710000001</c:v>
                </c:pt>
                <c:pt idx="1081" formatCode="General">
                  <c:v>399.14285710000001</c:v>
                </c:pt>
                <c:pt idx="1082" formatCode="General">
                  <c:v>399.14285710000001</c:v>
                </c:pt>
                <c:pt idx="1083" formatCode="General">
                  <c:v>399.14285710000001</c:v>
                </c:pt>
                <c:pt idx="1084" formatCode="General">
                  <c:v>399.14285710000001</c:v>
                </c:pt>
                <c:pt idx="1085" formatCode="General">
                  <c:v>465.66666670000001</c:v>
                </c:pt>
                <c:pt idx="1086" formatCode="General">
                  <c:v>465.66666670000001</c:v>
                </c:pt>
                <c:pt idx="1087" formatCode="General">
                  <c:v>465.66666670000001</c:v>
                </c:pt>
                <c:pt idx="1088" formatCode="General">
                  <c:v>465.66666670000001</c:v>
                </c:pt>
                <c:pt idx="1089" formatCode="General">
                  <c:v>465.66666670000001</c:v>
                </c:pt>
                <c:pt idx="1090" formatCode="General">
                  <c:v>465.66666670000001</c:v>
                </c:pt>
                <c:pt idx="1091" formatCode="General">
                  <c:v>465.66666670000001</c:v>
                </c:pt>
                <c:pt idx="1092" formatCode="General">
                  <c:v>465.66666670000001</c:v>
                </c:pt>
                <c:pt idx="1093" formatCode="General">
                  <c:v>465.66666670000001</c:v>
                </c:pt>
                <c:pt idx="1094" formatCode="General">
                  <c:v>465.66666670000001</c:v>
                </c:pt>
                <c:pt idx="1095" formatCode="General">
                  <c:v>465.66666670000001</c:v>
                </c:pt>
                <c:pt idx="1096" formatCode="General">
                  <c:v>465.66666670000001</c:v>
                </c:pt>
                <c:pt idx="1097" formatCode="General">
                  <c:v>465.66666670000001</c:v>
                </c:pt>
                <c:pt idx="1098" formatCode="General">
                  <c:v>465.66666670000001</c:v>
                </c:pt>
                <c:pt idx="1099" formatCode="General">
                  <c:v>465.66666670000001</c:v>
                </c:pt>
                <c:pt idx="1100" formatCode="General">
                  <c:v>465.66666670000001</c:v>
                </c:pt>
                <c:pt idx="1101" formatCode="General">
                  <c:v>465.66666670000001</c:v>
                </c:pt>
                <c:pt idx="1102" formatCode="General">
                  <c:v>465.66666670000001</c:v>
                </c:pt>
                <c:pt idx="1103" formatCode="General">
                  <c:v>465.66666670000001</c:v>
                </c:pt>
                <c:pt idx="1104" formatCode="General">
                  <c:v>465.66666670000001</c:v>
                </c:pt>
                <c:pt idx="1105" formatCode="General">
                  <c:v>465.66666670000001</c:v>
                </c:pt>
                <c:pt idx="1106" formatCode="General">
                  <c:v>465.83333329999999</c:v>
                </c:pt>
                <c:pt idx="1107" formatCode="General">
                  <c:v>465.83333329999999</c:v>
                </c:pt>
                <c:pt idx="1108" formatCode="General">
                  <c:v>465.83333329999999</c:v>
                </c:pt>
                <c:pt idx="1109" formatCode="General">
                  <c:v>465.83333329999999</c:v>
                </c:pt>
                <c:pt idx="1110" formatCode="General">
                  <c:v>465.83333329999999</c:v>
                </c:pt>
                <c:pt idx="1111" formatCode="General">
                  <c:v>465.83333329999999</c:v>
                </c:pt>
                <c:pt idx="1112" formatCode="General">
                  <c:v>465.83333329999999</c:v>
                </c:pt>
                <c:pt idx="1113" formatCode="General">
                  <c:v>465.83333329999999</c:v>
                </c:pt>
                <c:pt idx="1114" formatCode="General">
                  <c:v>465.83333329999999</c:v>
                </c:pt>
                <c:pt idx="1115" formatCode="General">
                  <c:v>465.83333329999999</c:v>
                </c:pt>
                <c:pt idx="1116" formatCode="General">
                  <c:v>465.83333329999999</c:v>
                </c:pt>
                <c:pt idx="1117" formatCode="General">
                  <c:v>465.83333329999999</c:v>
                </c:pt>
                <c:pt idx="1118" formatCode="General">
                  <c:v>465.83333329999999</c:v>
                </c:pt>
                <c:pt idx="1119" formatCode="General">
                  <c:v>465.83333329999999</c:v>
                </c:pt>
                <c:pt idx="1120" formatCode="General">
                  <c:v>465.83333329999999</c:v>
                </c:pt>
                <c:pt idx="1121" formatCode="General">
                  <c:v>465.83333329999999</c:v>
                </c:pt>
                <c:pt idx="1122" formatCode="General">
                  <c:v>465.83333329999999</c:v>
                </c:pt>
                <c:pt idx="1123" formatCode="General">
                  <c:v>465.83333329999999</c:v>
                </c:pt>
                <c:pt idx="1124" formatCode="General">
                  <c:v>465.83333329999999</c:v>
                </c:pt>
                <c:pt idx="1125" formatCode="General">
                  <c:v>465.83333329999999</c:v>
                </c:pt>
                <c:pt idx="1126" formatCode="General">
                  <c:v>465.83333329999999</c:v>
                </c:pt>
                <c:pt idx="1127" formatCode="General">
                  <c:v>465.83333329999999</c:v>
                </c:pt>
                <c:pt idx="1128" formatCode="General">
                  <c:v>465.83333329999999</c:v>
                </c:pt>
                <c:pt idx="1129" formatCode="General">
                  <c:v>465.83333329999999</c:v>
                </c:pt>
                <c:pt idx="1130" formatCode="General">
                  <c:v>465.83333329999999</c:v>
                </c:pt>
                <c:pt idx="1131" formatCode="General">
                  <c:v>465.83333329999999</c:v>
                </c:pt>
                <c:pt idx="1132" formatCode="General">
                  <c:v>465.83333329999999</c:v>
                </c:pt>
                <c:pt idx="1133" formatCode="General">
                  <c:v>465.83333329999999</c:v>
                </c:pt>
                <c:pt idx="1134" formatCode="General">
                  <c:v>465.83333329999999</c:v>
                </c:pt>
                <c:pt idx="1135" formatCode="General">
                  <c:v>465.83333329999999</c:v>
                </c:pt>
                <c:pt idx="1136" formatCode="General">
                  <c:v>465.83333329999999</c:v>
                </c:pt>
                <c:pt idx="1137" formatCode="General">
                  <c:v>465.83333329999999</c:v>
                </c:pt>
                <c:pt idx="1138" formatCode="General">
                  <c:v>465.83333329999999</c:v>
                </c:pt>
                <c:pt idx="1139" formatCode="General">
                  <c:v>465.83333329999999</c:v>
                </c:pt>
                <c:pt idx="1140" formatCode="General">
                  <c:v>465.83333329999999</c:v>
                </c:pt>
                <c:pt idx="1141" formatCode="General">
                  <c:v>465.83333329999999</c:v>
                </c:pt>
                <c:pt idx="1142" formatCode="General">
                  <c:v>465.83333329999999</c:v>
                </c:pt>
                <c:pt idx="1143" formatCode="General">
                  <c:v>465.83333329999999</c:v>
                </c:pt>
                <c:pt idx="1144" formatCode="General">
                  <c:v>465.83333329999999</c:v>
                </c:pt>
                <c:pt idx="1145" formatCode="General">
                  <c:v>465.83333329999999</c:v>
                </c:pt>
                <c:pt idx="1146" formatCode="General">
                  <c:v>465.83333329999999</c:v>
                </c:pt>
                <c:pt idx="1147" formatCode="General">
                  <c:v>465.83333329999999</c:v>
                </c:pt>
                <c:pt idx="1148" formatCode="General">
                  <c:v>465.83333329999999</c:v>
                </c:pt>
                <c:pt idx="1149" formatCode="General">
                  <c:v>465.83333329999999</c:v>
                </c:pt>
                <c:pt idx="1150" formatCode="General">
                  <c:v>465.83333329999999</c:v>
                </c:pt>
                <c:pt idx="1151" formatCode="General">
                  <c:v>465.83333329999999</c:v>
                </c:pt>
                <c:pt idx="1152" formatCode="General">
                  <c:v>465.83333329999999</c:v>
                </c:pt>
                <c:pt idx="1153" formatCode="General">
                  <c:v>465.83333329999999</c:v>
                </c:pt>
                <c:pt idx="1154" formatCode="General">
                  <c:v>465.83333329999999</c:v>
                </c:pt>
                <c:pt idx="1155" formatCode="General">
                  <c:v>465.83333329999999</c:v>
                </c:pt>
                <c:pt idx="1156" formatCode="General">
                  <c:v>465.83333329999999</c:v>
                </c:pt>
                <c:pt idx="1157" formatCode="General">
                  <c:v>465.83333329999999</c:v>
                </c:pt>
                <c:pt idx="1158" formatCode="General">
                  <c:v>465.83333329999999</c:v>
                </c:pt>
                <c:pt idx="1159" formatCode="General">
                  <c:v>559</c:v>
                </c:pt>
                <c:pt idx="1160" formatCode="General">
                  <c:v>559</c:v>
                </c:pt>
                <c:pt idx="1161" formatCode="General">
                  <c:v>559</c:v>
                </c:pt>
                <c:pt idx="1162" formatCode="General">
                  <c:v>559</c:v>
                </c:pt>
                <c:pt idx="1163" formatCode="General">
                  <c:v>559</c:v>
                </c:pt>
                <c:pt idx="1164" formatCode="General">
                  <c:v>559</c:v>
                </c:pt>
                <c:pt idx="1165" formatCode="General">
                  <c:v>559</c:v>
                </c:pt>
                <c:pt idx="1166" formatCode="General">
                  <c:v>559</c:v>
                </c:pt>
                <c:pt idx="1167" formatCode="General">
                  <c:v>559</c:v>
                </c:pt>
                <c:pt idx="1168" formatCode="General">
                  <c:v>559</c:v>
                </c:pt>
                <c:pt idx="1169" formatCode="General">
                  <c:v>559</c:v>
                </c:pt>
                <c:pt idx="1170" formatCode="General">
                  <c:v>559</c:v>
                </c:pt>
                <c:pt idx="1171" formatCode="General">
                  <c:v>559</c:v>
                </c:pt>
                <c:pt idx="1172" formatCode="General">
                  <c:v>559</c:v>
                </c:pt>
                <c:pt idx="1173" formatCode="General">
                  <c:v>559</c:v>
                </c:pt>
                <c:pt idx="1174" formatCode="General">
                  <c:v>559</c:v>
                </c:pt>
                <c:pt idx="1175" formatCode="General">
                  <c:v>559</c:v>
                </c:pt>
                <c:pt idx="1176" formatCode="General">
                  <c:v>559</c:v>
                </c:pt>
                <c:pt idx="1177" formatCode="General">
                  <c:v>559</c:v>
                </c:pt>
                <c:pt idx="1178" formatCode="General">
                  <c:v>559</c:v>
                </c:pt>
                <c:pt idx="1179" formatCode="General">
                  <c:v>559</c:v>
                </c:pt>
                <c:pt idx="1180" formatCode="General">
                  <c:v>699</c:v>
                </c:pt>
                <c:pt idx="1181" formatCode="General">
                  <c:v>699</c:v>
                </c:pt>
                <c:pt idx="1182" formatCode="General">
                  <c:v>699</c:v>
                </c:pt>
                <c:pt idx="1183" formatCode="General">
                  <c:v>699</c:v>
                </c:pt>
                <c:pt idx="1184" formatCode="General">
                  <c:v>699</c:v>
                </c:pt>
                <c:pt idx="1185" formatCode="General">
                  <c:v>699</c:v>
                </c:pt>
                <c:pt idx="1186" formatCode="General">
                  <c:v>699</c:v>
                </c:pt>
                <c:pt idx="1187" formatCode="General">
                  <c:v>699</c:v>
                </c:pt>
                <c:pt idx="1188" formatCode="General">
                  <c:v>932</c:v>
                </c:pt>
                <c:pt idx="1189" formatCode="General">
                  <c:v>932</c:v>
                </c:pt>
                <c:pt idx="1190" formatCode="General">
                  <c:v>932</c:v>
                </c:pt>
                <c:pt idx="1191" formatCode="General">
                  <c:v>932</c:v>
                </c:pt>
                <c:pt idx="1192" formatCode="General">
                  <c:v>932</c:v>
                </c:pt>
                <c:pt idx="1193" formatCode="General">
                  <c:v>932</c:v>
                </c:pt>
                <c:pt idx="1194" formatCode="General">
                  <c:v>932</c:v>
                </c:pt>
                <c:pt idx="1195" formatCode="General">
                  <c:v>932</c:v>
                </c:pt>
                <c:pt idx="1196" formatCode="General">
                  <c:v>932</c:v>
                </c:pt>
                <c:pt idx="1197" formatCode="General">
                  <c:v>932</c:v>
                </c:pt>
                <c:pt idx="1198" formatCode="General">
                  <c:v>932</c:v>
                </c:pt>
                <c:pt idx="1199" formatCode="General">
                  <c:v>932</c:v>
                </c:pt>
                <c:pt idx="1200" formatCode="General">
                  <c:v>932</c:v>
                </c:pt>
                <c:pt idx="1201" formatCode="General">
                  <c:v>932.33333330000005</c:v>
                </c:pt>
                <c:pt idx="1202" formatCode="General">
                  <c:v>932.33333330000005</c:v>
                </c:pt>
                <c:pt idx="1203" formatCode="General">
                  <c:v>932.33333330000005</c:v>
                </c:pt>
                <c:pt idx="1204" formatCode="General">
                  <c:v>1398.5</c:v>
                </c:pt>
                <c:pt idx="1205" formatCode="General">
                  <c:v>1398.5</c:v>
                </c:pt>
                <c:pt idx="1206" formatCode="General">
                  <c:v>1398.5</c:v>
                </c:pt>
                <c:pt idx="1207" formatCode="General">
                  <c:v>1398.5</c:v>
                </c:pt>
                <c:pt idx="1208" formatCode="General">
                  <c:v>1398.5</c:v>
                </c:pt>
                <c:pt idx="1209" formatCode="General">
                  <c:v>1399</c:v>
                </c:pt>
                <c:pt idx="1210" formatCode="General">
                  <c:v>1399</c:v>
                </c:pt>
                <c:pt idx="1211" formatCode="General">
                  <c:v>1399</c:v>
                </c:pt>
                <c:pt idx="1212" formatCode="General">
                  <c:v>1399</c:v>
                </c:pt>
                <c:pt idx="1213" formatCode="General">
                  <c:v>1399</c:v>
                </c:pt>
                <c:pt idx="1214" formatCode="General">
                  <c:v>1399</c:v>
                </c:pt>
                <c:pt idx="1215" formatCode="General">
                  <c:v>1399</c:v>
                </c:pt>
                <c:pt idx="1216" formatCode="General">
                  <c:v>1399</c:v>
                </c:pt>
                <c:pt idx="1217" formatCode="General">
                  <c:v>1399</c:v>
                </c:pt>
                <c:pt idx="1218" formatCode="General">
                  <c:v>1399</c:v>
                </c:pt>
                <c:pt idx="1219" formatCode="General">
                  <c:v>1399</c:v>
                </c:pt>
                <c:pt idx="1220" formatCode="General">
                  <c:v>1399</c:v>
                </c:pt>
                <c:pt idx="1221" formatCode="General">
                  <c:v>1399</c:v>
                </c:pt>
                <c:pt idx="1222" formatCode="General">
                  <c:v>1399</c:v>
                </c:pt>
                <c:pt idx="1223" formatCode="General">
                  <c:v>1399</c:v>
                </c:pt>
                <c:pt idx="1224" formatCode="General">
                  <c:v>1399</c:v>
                </c:pt>
                <c:pt idx="1225" formatCode="General">
                  <c:v>1399.5</c:v>
                </c:pt>
                <c:pt idx="1226" formatCode="General">
                  <c:v>1399.5</c:v>
                </c:pt>
                <c:pt idx="1227" formatCode="General">
                  <c:v>1399.5</c:v>
                </c:pt>
                <c:pt idx="1228" formatCode="General">
                  <c:v>1399.5</c:v>
                </c:pt>
                <c:pt idx="1229" formatCode="General">
                  <c:v>2799</c:v>
                </c:pt>
                <c:pt idx="1230" formatCode="General">
                  <c:v>2799</c:v>
                </c:pt>
                <c:pt idx="1231" formatCode="General">
                  <c:v>2799</c:v>
                </c:pt>
                <c:pt idx="1232" formatCode="General">
                  <c:v>2799</c:v>
                </c:pt>
                <c:pt idx="1233" formatCode="General">
                  <c:v>2799</c:v>
                </c:pt>
                <c:pt idx="1234" formatCode="General">
                  <c:v>2799</c:v>
                </c:pt>
                <c:pt idx="1235" formatCode="General">
                  <c:v>2799</c:v>
                </c:pt>
                <c:pt idx="1236" formatCode="General">
                  <c:v>2799</c:v>
                </c:pt>
                <c:pt idx="1237" formatCode="General">
                  <c:v>2799</c:v>
                </c:pt>
                <c:pt idx="1238" formatCode="General">
                  <c:v>2799</c:v>
                </c:pt>
                <c:pt idx="1239" formatCode="General">
                  <c:v>2799</c:v>
                </c:pt>
                <c:pt idx="1240" formatCode="General">
                  <c:v>2799</c:v>
                </c:pt>
                <c:pt idx="1241" formatCode="General">
                  <c:v>2799</c:v>
                </c:pt>
                <c:pt idx="1242" formatCode="General">
                  <c:v>2799</c:v>
                </c:pt>
                <c:pt idx="1243" formatCode="General">
                  <c:v>2799</c:v>
                </c:pt>
                <c:pt idx="1244" formatCode="General">
                  <c:v>2799</c:v>
                </c:pt>
                <c:pt idx="1245" formatCode="General">
                  <c:v>2799</c:v>
                </c:pt>
                <c:pt idx="1246" formatCode="General">
                  <c:v>2799</c:v>
                </c:pt>
                <c:pt idx="1247" formatCode="General">
                  <c:v>2799</c:v>
                </c:pt>
                <c:pt idx="1248" formatCode="General">
                  <c:v>2799</c:v>
                </c:pt>
                <c:pt idx="1249" formatCode="General">
                  <c:v>2799</c:v>
                </c:pt>
                <c:pt idx="1250" formatCode="General">
                  <c:v>2800</c:v>
                </c:pt>
                <c:pt idx="1251" formatCode="General">
                  <c:v>2800</c:v>
                </c:pt>
                <c:pt idx="1252" formatCode="General">
                  <c:v>2800</c:v>
                </c:pt>
                <c:pt idx="1253" formatCode="General">
                  <c:v>2800</c:v>
                </c:pt>
                <c:pt idx="1254" formatCode="General">
                  <c:v>2800</c:v>
                </c:pt>
                <c:pt idx="1255" formatCode="General">
                  <c:v>2800</c:v>
                </c:pt>
                <c:pt idx="1256" formatCode="General">
                  <c:v>2800</c:v>
                </c:pt>
                <c:pt idx="1257" formatCode="General">
                  <c:v>2800</c:v>
                </c:pt>
                <c:pt idx="1258" formatCode="General">
                  <c:v>2800</c:v>
                </c:pt>
                <c:pt idx="1259" formatCode="General">
                  <c:v>2800</c:v>
                </c:pt>
                <c:pt idx="1260" formatCode="General">
                  <c:v>2800</c:v>
                </c:pt>
                <c:pt idx="1261" formatCode="General">
                  <c:v>2800</c:v>
                </c:pt>
                <c:pt idx="1262" formatCode="General">
                  <c:v>2800</c:v>
                </c:pt>
                <c:pt idx="1263" formatCode="General">
                  <c:v>2800</c:v>
                </c:pt>
                <c:pt idx="1264" formatCode="General">
                  <c:v>2800</c:v>
                </c:pt>
                <c:pt idx="1265" formatCode="General">
                  <c:v>2800</c:v>
                </c:pt>
                <c:pt idx="1266" formatCode="General">
                  <c:v>2800</c:v>
                </c:pt>
                <c:pt idx="1267" formatCode="General">
                  <c:v>2800</c:v>
                </c:pt>
                <c:pt idx="1268" formatCode="General">
                  <c:v>2800</c:v>
                </c:pt>
                <c:pt idx="1269" formatCode="General">
                  <c:v>2800</c:v>
                </c:pt>
                <c:pt idx="1270" formatCode="General">
                  <c:v>2800</c:v>
                </c:pt>
                <c:pt idx="1271" formatCode="General">
                  <c:v>2800</c:v>
                </c:pt>
                <c:pt idx="1272" formatCode="General">
                  <c:v>2800</c:v>
                </c:pt>
                <c:pt idx="1273" formatCode="General">
                  <c:v>2800</c:v>
                </c:pt>
                <c:pt idx="1274" formatCode="General">
                  <c:v>2800</c:v>
                </c:pt>
                <c:pt idx="1275" formatCode="General">
                  <c:v>2800</c:v>
                </c:pt>
                <c:pt idx="1276" formatCode="General">
                  <c:v>2800</c:v>
                </c:pt>
                <c:pt idx="1277" formatCode="General">
                  <c:v>2800</c:v>
                </c:pt>
                <c:pt idx="1278" formatCode="General">
                  <c:v>2800</c:v>
                </c:pt>
                <c:pt idx="1279" formatCode="General">
                  <c:v>2800</c:v>
                </c:pt>
                <c:pt idx="1280" formatCode="General">
                  <c:v>2800</c:v>
                </c:pt>
                <c:pt idx="1281" formatCode="General">
                  <c:v>2800</c:v>
                </c:pt>
                <c:pt idx="1282" formatCode="General">
                  <c:v>2800</c:v>
                </c:pt>
                <c:pt idx="1283" formatCode="General">
                  <c:v>2800</c:v>
                </c:pt>
                <c:pt idx="1284" formatCode="General">
                  <c:v>2800</c:v>
                </c:pt>
                <c:pt idx="1285" formatCode="General">
                  <c:v>2800</c:v>
                </c:pt>
                <c:pt idx="1286" formatCode="General">
                  <c:v>2800</c:v>
                </c:pt>
                <c:pt idx="1287" formatCode="General">
                  <c:v>2800</c:v>
                </c:pt>
                <c:pt idx="1288" formatCode="General">
                  <c:v>2800</c:v>
                </c:pt>
                <c:pt idx="1289" formatCode="General">
                  <c:v>2800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0E46-4F28-B774-C587E49A02CE}"/>
            </c:ext>
          </c:extLst>
        </c:ser>
        <c:ser>
          <c:idx val="28"/>
          <c:order val="28"/>
          <c:tx>
            <c:v>Population 2900</c:v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den'!$J$84509:$J$85739</c:f>
              <c:numCache>
                <c:formatCode>0.00E+00</c:formatCode>
                <c:ptCount val="1231"/>
                <c:pt idx="0">
                  <c:v>3.4499999999999998E-4</c:v>
                </c:pt>
                <c:pt idx="1">
                  <c:v>3.4499999999999998E-4</c:v>
                </c:pt>
                <c:pt idx="2">
                  <c:v>3.4499999999999998E-4</c:v>
                </c:pt>
                <c:pt idx="3">
                  <c:v>3.4499999999999998E-4</c:v>
                </c:pt>
                <c:pt idx="4">
                  <c:v>3.4499999999999998E-4</c:v>
                </c:pt>
                <c:pt idx="5">
                  <c:v>3.4499999999999998E-4</c:v>
                </c:pt>
                <c:pt idx="6">
                  <c:v>3.4499999999999998E-4</c:v>
                </c:pt>
                <c:pt idx="7">
                  <c:v>3.4499999999999998E-4</c:v>
                </c:pt>
                <c:pt idx="8">
                  <c:v>3.4499999999999998E-4</c:v>
                </c:pt>
                <c:pt idx="9">
                  <c:v>3.4499999999999998E-4</c:v>
                </c:pt>
                <c:pt idx="10">
                  <c:v>3.4499999999999998E-4</c:v>
                </c:pt>
                <c:pt idx="11">
                  <c:v>3.4499999999999998E-4</c:v>
                </c:pt>
                <c:pt idx="12">
                  <c:v>3.4499999999999998E-4</c:v>
                </c:pt>
                <c:pt idx="13">
                  <c:v>3.4499999999999998E-4</c:v>
                </c:pt>
                <c:pt idx="14">
                  <c:v>3.4499999999999998E-4</c:v>
                </c:pt>
                <c:pt idx="15">
                  <c:v>3.4499999999999998E-4</c:v>
                </c:pt>
                <c:pt idx="16">
                  <c:v>3.4499999999999998E-4</c:v>
                </c:pt>
                <c:pt idx="17">
                  <c:v>3.4499999999999998E-4</c:v>
                </c:pt>
                <c:pt idx="18">
                  <c:v>3.4499999999999998E-4</c:v>
                </c:pt>
                <c:pt idx="19">
                  <c:v>3.4499999999999998E-4</c:v>
                </c:pt>
                <c:pt idx="20">
                  <c:v>3.4499999999999998E-4</c:v>
                </c:pt>
                <c:pt idx="21">
                  <c:v>3.4499999999999998E-4</c:v>
                </c:pt>
                <c:pt idx="22">
                  <c:v>3.4499999999999998E-4</c:v>
                </c:pt>
                <c:pt idx="23">
                  <c:v>3.4499999999999998E-4</c:v>
                </c:pt>
                <c:pt idx="24">
                  <c:v>3.4499999999999998E-4</c:v>
                </c:pt>
                <c:pt idx="25">
                  <c:v>3.4499999999999998E-4</c:v>
                </c:pt>
                <c:pt idx="26">
                  <c:v>3.4499999999999998E-4</c:v>
                </c:pt>
                <c:pt idx="27">
                  <c:v>3.4499999999999998E-4</c:v>
                </c:pt>
                <c:pt idx="28">
                  <c:v>3.4499999999999998E-4</c:v>
                </c:pt>
                <c:pt idx="29">
                  <c:v>3.4499999999999998E-4</c:v>
                </c:pt>
                <c:pt idx="30">
                  <c:v>3.4499999999999998E-4</c:v>
                </c:pt>
                <c:pt idx="31">
                  <c:v>3.4499999999999998E-4</c:v>
                </c:pt>
                <c:pt idx="32">
                  <c:v>3.4499999999999998E-4</c:v>
                </c:pt>
                <c:pt idx="33">
                  <c:v>3.4499999999999998E-4</c:v>
                </c:pt>
                <c:pt idx="34">
                  <c:v>3.4499999999999998E-4</c:v>
                </c:pt>
                <c:pt idx="35">
                  <c:v>3.4499999999999998E-4</c:v>
                </c:pt>
                <c:pt idx="36">
                  <c:v>3.4499999999999998E-4</c:v>
                </c:pt>
                <c:pt idx="37">
                  <c:v>3.4499999999999998E-4</c:v>
                </c:pt>
                <c:pt idx="38">
                  <c:v>3.4499999999999998E-4</c:v>
                </c:pt>
                <c:pt idx="39">
                  <c:v>3.4499999999999998E-4</c:v>
                </c:pt>
                <c:pt idx="40">
                  <c:v>3.4499999999999998E-4</c:v>
                </c:pt>
                <c:pt idx="41">
                  <c:v>3.4499999999999998E-4</c:v>
                </c:pt>
                <c:pt idx="42">
                  <c:v>3.4499999999999998E-4</c:v>
                </c:pt>
                <c:pt idx="43">
                  <c:v>3.4499999999999998E-4</c:v>
                </c:pt>
                <c:pt idx="44">
                  <c:v>3.4499999999999998E-4</c:v>
                </c:pt>
                <c:pt idx="45">
                  <c:v>3.4499999999999998E-4</c:v>
                </c:pt>
                <c:pt idx="46">
                  <c:v>3.4499999999999998E-4</c:v>
                </c:pt>
                <c:pt idx="47">
                  <c:v>3.4499999999999998E-4</c:v>
                </c:pt>
                <c:pt idx="48">
                  <c:v>3.4499999999999998E-4</c:v>
                </c:pt>
                <c:pt idx="49">
                  <c:v>3.4499999999999998E-4</c:v>
                </c:pt>
                <c:pt idx="50">
                  <c:v>3.4499999999999998E-4</c:v>
                </c:pt>
                <c:pt idx="51">
                  <c:v>3.4499999999999998E-4</c:v>
                </c:pt>
                <c:pt idx="52">
                  <c:v>3.4499999999999998E-4</c:v>
                </c:pt>
                <c:pt idx="53">
                  <c:v>3.4499999999999998E-4</c:v>
                </c:pt>
                <c:pt idx="54">
                  <c:v>3.4499999999999998E-4</c:v>
                </c:pt>
                <c:pt idx="55">
                  <c:v>3.4499999999999998E-4</c:v>
                </c:pt>
                <c:pt idx="56">
                  <c:v>3.4499999999999998E-4</c:v>
                </c:pt>
                <c:pt idx="57">
                  <c:v>3.4499999999999998E-4</c:v>
                </c:pt>
                <c:pt idx="58">
                  <c:v>3.4499999999999998E-4</c:v>
                </c:pt>
                <c:pt idx="59">
                  <c:v>3.4499999999999998E-4</c:v>
                </c:pt>
                <c:pt idx="60">
                  <c:v>3.4499999999999998E-4</c:v>
                </c:pt>
                <c:pt idx="61">
                  <c:v>3.4499999999999998E-4</c:v>
                </c:pt>
                <c:pt idx="62">
                  <c:v>3.4499999999999998E-4</c:v>
                </c:pt>
                <c:pt idx="63">
                  <c:v>3.4499999999999998E-4</c:v>
                </c:pt>
                <c:pt idx="64">
                  <c:v>3.4499999999999998E-4</c:v>
                </c:pt>
                <c:pt idx="65">
                  <c:v>3.4499999999999998E-4</c:v>
                </c:pt>
                <c:pt idx="66">
                  <c:v>3.4499999999999998E-4</c:v>
                </c:pt>
                <c:pt idx="67">
                  <c:v>3.4499999999999998E-4</c:v>
                </c:pt>
                <c:pt idx="68">
                  <c:v>3.4499999999999998E-4</c:v>
                </c:pt>
                <c:pt idx="69">
                  <c:v>3.4499999999999998E-4</c:v>
                </c:pt>
                <c:pt idx="70">
                  <c:v>3.4499999999999998E-4</c:v>
                </c:pt>
                <c:pt idx="71">
                  <c:v>3.4499999999999998E-4</c:v>
                </c:pt>
                <c:pt idx="72">
                  <c:v>3.4499999999999998E-4</c:v>
                </c:pt>
                <c:pt idx="73">
                  <c:v>3.4499999999999998E-4</c:v>
                </c:pt>
                <c:pt idx="74">
                  <c:v>3.4499999999999998E-4</c:v>
                </c:pt>
                <c:pt idx="75">
                  <c:v>6.8999999999999997E-4</c:v>
                </c:pt>
                <c:pt idx="76">
                  <c:v>6.8999999999999997E-4</c:v>
                </c:pt>
                <c:pt idx="77">
                  <c:v>6.8999999999999997E-4</c:v>
                </c:pt>
                <c:pt idx="78">
                  <c:v>6.8999999999999997E-4</c:v>
                </c:pt>
                <c:pt idx="79">
                  <c:v>6.8999999999999997E-4</c:v>
                </c:pt>
                <c:pt idx="80">
                  <c:v>6.8999999999999997E-4</c:v>
                </c:pt>
                <c:pt idx="81">
                  <c:v>6.8999999999999997E-4</c:v>
                </c:pt>
                <c:pt idx="82">
                  <c:v>6.8999999999999997E-4</c:v>
                </c:pt>
                <c:pt idx="83" formatCode="General">
                  <c:v>1.0351970000000001E-3</c:v>
                </c:pt>
                <c:pt idx="84" formatCode="General">
                  <c:v>1.0351970000000001E-3</c:v>
                </c:pt>
                <c:pt idx="85" formatCode="General">
                  <c:v>1.0351970000000001E-3</c:v>
                </c:pt>
                <c:pt idx="86" formatCode="General">
                  <c:v>1.0351970000000001E-3</c:v>
                </c:pt>
                <c:pt idx="87" formatCode="General">
                  <c:v>1.0355539999999999E-3</c:v>
                </c:pt>
                <c:pt idx="88" formatCode="General">
                  <c:v>1.0355539999999999E-3</c:v>
                </c:pt>
                <c:pt idx="89" formatCode="General">
                  <c:v>1.0355539999999999E-3</c:v>
                </c:pt>
                <c:pt idx="90" formatCode="General">
                  <c:v>1.0355539999999999E-3</c:v>
                </c:pt>
                <c:pt idx="91" formatCode="General">
                  <c:v>1.0355539999999999E-3</c:v>
                </c:pt>
                <c:pt idx="92" formatCode="General">
                  <c:v>1.036269E-3</c:v>
                </c:pt>
                <c:pt idx="93" formatCode="General">
                  <c:v>1.036269E-3</c:v>
                </c:pt>
                <c:pt idx="94" formatCode="General">
                  <c:v>1.036269E-3</c:v>
                </c:pt>
                <c:pt idx="95" formatCode="General">
                  <c:v>1.036269E-3</c:v>
                </c:pt>
                <c:pt idx="96" formatCode="General">
                  <c:v>1.036269E-3</c:v>
                </c:pt>
                <c:pt idx="97" formatCode="General">
                  <c:v>1.036269E-3</c:v>
                </c:pt>
                <c:pt idx="98" formatCode="General">
                  <c:v>1.036269E-3</c:v>
                </c:pt>
                <c:pt idx="99" formatCode="General">
                  <c:v>1.036269E-3</c:v>
                </c:pt>
                <c:pt idx="100" formatCode="General">
                  <c:v>1.036269E-3</c:v>
                </c:pt>
                <c:pt idx="101" formatCode="General">
                  <c:v>1.0373439999999999E-3</c:v>
                </c:pt>
                <c:pt idx="102" formatCode="General">
                  <c:v>1.0373439999999999E-3</c:v>
                </c:pt>
                <c:pt idx="103" formatCode="General">
                  <c:v>1.0373439999999999E-3</c:v>
                </c:pt>
                <c:pt idx="104" formatCode="General">
                  <c:v>1.038062E-3</c:v>
                </c:pt>
                <c:pt idx="105" formatCode="General">
                  <c:v>1.038062E-3</c:v>
                </c:pt>
                <c:pt idx="106" formatCode="General">
                  <c:v>1.038062E-3</c:v>
                </c:pt>
                <c:pt idx="107" formatCode="General">
                  <c:v>1.038062E-3</c:v>
                </c:pt>
                <c:pt idx="108" formatCode="General">
                  <c:v>1.3840829999999999E-3</c:v>
                </c:pt>
                <c:pt idx="109" formatCode="General">
                  <c:v>1.3840829999999999E-3</c:v>
                </c:pt>
                <c:pt idx="110" formatCode="General">
                  <c:v>1.3840829999999999E-3</c:v>
                </c:pt>
                <c:pt idx="111" formatCode="General">
                  <c:v>1.384562E-3</c:v>
                </c:pt>
                <c:pt idx="112" formatCode="General">
                  <c:v>1.384562E-3</c:v>
                </c:pt>
                <c:pt idx="113" formatCode="General">
                  <c:v>2.0768430000000001E-3</c:v>
                </c:pt>
                <c:pt idx="114" formatCode="General">
                  <c:v>2.0768430000000001E-3</c:v>
                </c:pt>
                <c:pt idx="115" formatCode="General">
                  <c:v>2.0768430000000001E-3</c:v>
                </c:pt>
                <c:pt idx="116" formatCode="General">
                  <c:v>2.0768430000000001E-3</c:v>
                </c:pt>
                <c:pt idx="117" formatCode="General">
                  <c:v>2.0768430000000001E-3</c:v>
                </c:pt>
                <c:pt idx="118" formatCode="General">
                  <c:v>2.0768430000000001E-3</c:v>
                </c:pt>
                <c:pt idx="119" formatCode="General">
                  <c:v>2.0768430000000001E-3</c:v>
                </c:pt>
                <c:pt idx="120" formatCode="General">
                  <c:v>2.0768430000000001E-3</c:v>
                </c:pt>
                <c:pt idx="121" formatCode="General">
                  <c:v>2.0768430000000001E-3</c:v>
                </c:pt>
                <c:pt idx="122" formatCode="General">
                  <c:v>3.1152649999999999E-3</c:v>
                </c:pt>
                <c:pt idx="123" formatCode="General">
                  <c:v>3.1152649999999999E-3</c:v>
                </c:pt>
                <c:pt idx="124" formatCode="General">
                  <c:v>3.1152649999999999E-3</c:v>
                </c:pt>
                <c:pt idx="125" formatCode="General">
                  <c:v>3.8075460000000002E-3</c:v>
                </c:pt>
                <c:pt idx="126" formatCode="General">
                  <c:v>3.8088639999999999E-3</c:v>
                </c:pt>
                <c:pt idx="127" formatCode="General">
                  <c:v>3.8115039999999998E-3</c:v>
                </c:pt>
                <c:pt idx="128" formatCode="General">
                  <c:v>3.8115039999999998E-3</c:v>
                </c:pt>
                <c:pt idx="129" formatCode="General">
                  <c:v>3.8128250000000002E-3</c:v>
                </c:pt>
                <c:pt idx="130" formatCode="General">
                  <c:v>3.8128250000000002E-3</c:v>
                </c:pt>
                <c:pt idx="131" formatCode="General">
                  <c:v>3.8167940000000001E-3</c:v>
                </c:pt>
                <c:pt idx="132" formatCode="General">
                  <c:v>4.1637749999999998E-3</c:v>
                </c:pt>
                <c:pt idx="133" formatCode="General">
                  <c:v>4.1637749999999998E-3</c:v>
                </c:pt>
                <c:pt idx="134" formatCode="General">
                  <c:v>4.1637749999999998E-3</c:v>
                </c:pt>
                <c:pt idx="135" formatCode="General">
                  <c:v>4.1637749999999998E-3</c:v>
                </c:pt>
                <c:pt idx="136" formatCode="General">
                  <c:v>4.1637749999999998E-3</c:v>
                </c:pt>
                <c:pt idx="137" formatCode="General">
                  <c:v>4.1637749999999998E-3</c:v>
                </c:pt>
                <c:pt idx="138" formatCode="General">
                  <c:v>4.1637749999999998E-3</c:v>
                </c:pt>
                <c:pt idx="139" formatCode="General">
                  <c:v>4.1666669999999998E-3</c:v>
                </c:pt>
                <c:pt idx="140" formatCode="General">
                  <c:v>4.1666669999999998E-3</c:v>
                </c:pt>
                <c:pt idx="141" formatCode="General">
                  <c:v>4.1681139999999997E-3</c:v>
                </c:pt>
                <c:pt idx="142" formatCode="General">
                  <c:v>4.1681139999999997E-3</c:v>
                </c:pt>
                <c:pt idx="143" formatCode="General">
                  <c:v>4.1681139999999997E-3</c:v>
                </c:pt>
                <c:pt idx="144" formatCode="General">
                  <c:v>4.1681139999999997E-3</c:v>
                </c:pt>
                <c:pt idx="145" formatCode="General">
                  <c:v>4.1681139999999997E-3</c:v>
                </c:pt>
                <c:pt idx="146" formatCode="General">
                  <c:v>4.1753650000000003E-3</c:v>
                </c:pt>
                <c:pt idx="147" formatCode="General">
                  <c:v>4.524887E-3</c:v>
                </c:pt>
                <c:pt idx="148" formatCode="General">
                  <c:v>5.221023E-3</c:v>
                </c:pt>
                <c:pt idx="149" formatCode="General">
                  <c:v>5.221023E-3</c:v>
                </c:pt>
                <c:pt idx="150" formatCode="General">
                  <c:v>5.5690920000000003E-3</c:v>
                </c:pt>
                <c:pt idx="151" formatCode="General">
                  <c:v>5.5690920000000003E-3</c:v>
                </c:pt>
                <c:pt idx="152" formatCode="General">
                  <c:v>6.6132960000000003E-3</c:v>
                </c:pt>
                <c:pt idx="153" formatCode="General">
                  <c:v>6.6132960000000003E-3</c:v>
                </c:pt>
                <c:pt idx="154" formatCode="General">
                  <c:v>6.6132960000000003E-3</c:v>
                </c:pt>
                <c:pt idx="155" formatCode="General">
                  <c:v>6.6132960000000003E-3</c:v>
                </c:pt>
                <c:pt idx="156" formatCode="General">
                  <c:v>6.6132960000000003E-3</c:v>
                </c:pt>
                <c:pt idx="157" formatCode="General">
                  <c:v>6.6132960000000003E-3</c:v>
                </c:pt>
                <c:pt idx="158" formatCode="General">
                  <c:v>6.6132960000000003E-3</c:v>
                </c:pt>
                <c:pt idx="159" formatCode="General">
                  <c:v>6.6132960000000003E-3</c:v>
                </c:pt>
                <c:pt idx="160" formatCode="General">
                  <c:v>7.3094329999999997E-3</c:v>
                </c:pt>
                <c:pt idx="161" formatCode="General">
                  <c:v>7.3094329999999997E-3</c:v>
                </c:pt>
                <c:pt idx="162" formatCode="General">
                  <c:v>7.6601669999999998E-3</c:v>
                </c:pt>
                <c:pt idx="163" formatCode="General">
                  <c:v>7.6601669999999998E-3</c:v>
                </c:pt>
                <c:pt idx="164" formatCode="General">
                  <c:v>7.668177E-3</c:v>
                </c:pt>
                <c:pt idx="165" formatCode="General">
                  <c:v>7.668177E-3</c:v>
                </c:pt>
                <c:pt idx="166" formatCode="General">
                  <c:v>7.673526E-3</c:v>
                </c:pt>
                <c:pt idx="167" formatCode="General">
                  <c:v>9.4175100000000005E-3</c:v>
                </c:pt>
                <c:pt idx="168" formatCode="General">
                  <c:v>9.7765360000000006E-3</c:v>
                </c:pt>
                <c:pt idx="169" formatCode="General">
                  <c:v>9.7799510000000003E-3</c:v>
                </c:pt>
                <c:pt idx="170" formatCode="General">
                  <c:v>9.7799510000000003E-3</c:v>
                </c:pt>
                <c:pt idx="171" formatCode="General">
                  <c:v>9.7799510000000003E-3</c:v>
                </c:pt>
                <c:pt idx="172" formatCode="General">
                  <c:v>9.7799510000000003E-3</c:v>
                </c:pt>
                <c:pt idx="173" formatCode="General">
                  <c:v>9.7833680000000006E-3</c:v>
                </c:pt>
                <c:pt idx="174" formatCode="General">
                  <c:v>9.7833680000000006E-3</c:v>
                </c:pt>
                <c:pt idx="175" formatCode="General">
                  <c:v>9.7833680000000006E-3</c:v>
                </c:pt>
                <c:pt idx="176" formatCode="General">
                  <c:v>9.8039219999999996E-3</c:v>
                </c:pt>
                <c:pt idx="177" formatCode="General">
                  <c:v>9.8073559999999997E-3</c:v>
                </c:pt>
                <c:pt idx="178" formatCode="General">
                  <c:v>9.8142309999999996E-3</c:v>
                </c:pt>
                <c:pt idx="179" formatCode="General">
                  <c:v>9.8176719999999995E-3</c:v>
                </c:pt>
                <c:pt idx="180" formatCode="General">
                  <c:v>9.8176719999999995E-3</c:v>
                </c:pt>
                <c:pt idx="181" formatCode="General">
                  <c:v>9.8176719999999995E-3</c:v>
                </c:pt>
                <c:pt idx="182" formatCode="General">
                  <c:v>9.8211150000000001E-3</c:v>
                </c:pt>
                <c:pt idx="183" formatCode="General">
                  <c:v>1.017187E-2</c:v>
                </c:pt>
                <c:pt idx="184" formatCode="General">
                  <c:v>1.017187E-2</c:v>
                </c:pt>
                <c:pt idx="185" formatCode="General">
                  <c:v>1.122807E-2</c:v>
                </c:pt>
                <c:pt idx="186" formatCode="General">
                  <c:v>1.1232011E-2</c:v>
                </c:pt>
                <c:pt idx="187" formatCode="General">
                  <c:v>1.1942395999999999E-2</c:v>
                </c:pt>
                <c:pt idx="188" formatCode="General">
                  <c:v>1.1942395999999999E-2</c:v>
                </c:pt>
                <c:pt idx="189" formatCode="General">
                  <c:v>1.3009845000000001E-2</c:v>
                </c:pt>
                <c:pt idx="190" formatCode="General">
                  <c:v>1.3361463000000001E-2</c:v>
                </c:pt>
                <c:pt idx="191" formatCode="General">
                  <c:v>1.3361463000000001E-2</c:v>
                </c:pt>
                <c:pt idx="192" formatCode="General">
                  <c:v>1.3366163E-2</c:v>
                </c:pt>
                <c:pt idx="193" formatCode="General">
                  <c:v>1.3370866E-2</c:v>
                </c:pt>
                <c:pt idx="194" formatCode="General">
                  <c:v>1.3727560999999999E-2</c:v>
                </c:pt>
                <c:pt idx="195" formatCode="General">
                  <c:v>1.3727560999999999E-2</c:v>
                </c:pt>
                <c:pt idx="196" formatCode="General">
                  <c:v>1.3742071999999999E-2</c:v>
                </c:pt>
                <c:pt idx="197" formatCode="General">
                  <c:v>1.5856236999999999E-2</c:v>
                </c:pt>
                <c:pt idx="198" formatCode="General">
                  <c:v>1.6208598000000001E-2</c:v>
                </c:pt>
                <c:pt idx="199" formatCode="General">
                  <c:v>1.6925247000000001E-2</c:v>
                </c:pt>
                <c:pt idx="200" formatCode="General">
                  <c:v>1.7283950999999999E-2</c:v>
                </c:pt>
                <c:pt idx="201" formatCode="General">
                  <c:v>1.7308371999999999E-2</c:v>
                </c:pt>
                <c:pt idx="202" formatCode="General">
                  <c:v>1.7320608000000001E-2</c:v>
                </c:pt>
                <c:pt idx="203" formatCode="General">
                  <c:v>1.7680339E-2</c:v>
                </c:pt>
                <c:pt idx="204" formatCode="General">
                  <c:v>1.7680339E-2</c:v>
                </c:pt>
                <c:pt idx="205" formatCode="General">
                  <c:v>1.7680339E-2</c:v>
                </c:pt>
                <c:pt idx="206" formatCode="General">
                  <c:v>1.8046709000000001E-2</c:v>
                </c:pt>
                <c:pt idx="207" formatCode="General">
                  <c:v>1.8407079999999999E-2</c:v>
                </c:pt>
                <c:pt idx="208" formatCode="General">
                  <c:v>1.9115044000000001E-2</c:v>
                </c:pt>
                <c:pt idx="209" formatCode="General">
                  <c:v>1.9115044000000001E-2</c:v>
                </c:pt>
                <c:pt idx="210" formatCode="General">
                  <c:v>2.0176990999999998E-2</c:v>
                </c:pt>
                <c:pt idx="211" formatCode="General">
                  <c:v>2.0191285999999999E-2</c:v>
                </c:pt>
                <c:pt idx="212" formatCode="General">
                  <c:v>2.0219936000000001E-2</c:v>
                </c:pt>
                <c:pt idx="213" formatCode="General">
                  <c:v>2.0596591000000001E-2</c:v>
                </c:pt>
                <c:pt idx="214" formatCode="General">
                  <c:v>2.0959147000000001E-2</c:v>
                </c:pt>
                <c:pt idx="215" formatCode="General">
                  <c:v>2.1329541E-2</c:v>
                </c:pt>
                <c:pt idx="216" formatCode="General">
                  <c:v>2.1329541E-2</c:v>
                </c:pt>
                <c:pt idx="217" formatCode="General">
                  <c:v>2.2403982999999999E-2</c:v>
                </c:pt>
                <c:pt idx="218" formatCode="General">
                  <c:v>2.2435897E-2</c:v>
                </c:pt>
                <c:pt idx="219" formatCode="General">
                  <c:v>2.2443890000000001E-2</c:v>
                </c:pt>
                <c:pt idx="220" formatCode="General">
                  <c:v>2.3156395E-2</c:v>
                </c:pt>
                <c:pt idx="221" formatCode="General">
                  <c:v>2.3529412E-2</c:v>
                </c:pt>
                <c:pt idx="222" formatCode="General">
                  <c:v>2.4955437E-2</c:v>
                </c:pt>
                <c:pt idx="223" formatCode="General">
                  <c:v>2.5695931000000002E-2</c:v>
                </c:pt>
                <c:pt idx="224" formatCode="General">
                  <c:v>2.6062121000000001E-2</c:v>
                </c:pt>
                <c:pt idx="225" formatCode="General">
                  <c:v>2.6071429E-2</c:v>
                </c:pt>
                <c:pt idx="226" formatCode="General">
                  <c:v>2.6080743E-2</c:v>
                </c:pt>
                <c:pt idx="227" formatCode="General">
                  <c:v>2.6824034E-2</c:v>
                </c:pt>
                <c:pt idx="228" formatCode="General">
                  <c:v>2.7210884000000001E-2</c:v>
                </c:pt>
                <c:pt idx="229" formatCode="General">
                  <c:v>2.7220629999999999E-2</c:v>
                </c:pt>
                <c:pt idx="230" formatCode="General">
                  <c:v>2.7230383E-2</c:v>
                </c:pt>
                <c:pt idx="231" formatCode="General">
                  <c:v>2.7240143000000001E-2</c:v>
                </c:pt>
                <c:pt idx="232" formatCode="General">
                  <c:v>2.7956989000000002E-2</c:v>
                </c:pt>
                <c:pt idx="233" formatCode="General">
                  <c:v>2.9401218999999999E-2</c:v>
                </c:pt>
                <c:pt idx="234" formatCode="General">
                  <c:v>3.0520645999999998E-2</c:v>
                </c:pt>
                <c:pt idx="235" formatCode="General">
                  <c:v>3.0913012E-2</c:v>
                </c:pt>
                <c:pt idx="236" formatCode="General">
                  <c:v>3.1631919000000001E-2</c:v>
                </c:pt>
                <c:pt idx="237" formatCode="General">
                  <c:v>3.1666066999999999E-2</c:v>
                </c:pt>
                <c:pt idx="238" formatCode="General">
                  <c:v>3.2037437000000002E-2</c:v>
                </c:pt>
                <c:pt idx="239" formatCode="General">
                  <c:v>3.3489377000000001E-2</c:v>
                </c:pt>
                <c:pt idx="240" formatCode="General">
                  <c:v>3.3861671000000003E-2</c:v>
                </c:pt>
                <c:pt idx="241" formatCode="General">
                  <c:v>3.3910533999999999E-2</c:v>
                </c:pt>
                <c:pt idx="242" formatCode="General">
                  <c:v>3.4682080999999997E-2</c:v>
                </c:pt>
                <c:pt idx="243" formatCode="General">
                  <c:v>3.4782608999999999E-2</c:v>
                </c:pt>
                <c:pt idx="244" formatCode="General">
                  <c:v>3.5882565999999998E-2</c:v>
                </c:pt>
                <c:pt idx="245" formatCode="General">
                  <c:v>3.6271309000000002E-2</c:v>
                </c:pt>
                <c:pt idx="246" formatCode="General">
                  <c:v>3.6647315E-2</c:v>
                </c:pt>
                <c:pt idx="247" formatCode="General">
                  <c:v>3.701016E-2</c:v>
                </c:pt>
                <c:pt idx="248" formatCode="General">
                  <c:v>3.8112523000000002E-2</c:v>
                </c:pt>
                <c:pt idx="249" formatCode="General">
                  <c:v>3.9215686E-2</c:v>
                </c:pt>
                <c:pt idx="250" formatCode="General">
                  <c:v>3.9636364E-2</c:v>
                </c:pt>
                <c:pt idx="251" formatCode="General">
                  <c:v>0.04</c:v>
                </c:pt>
                <c:pt idx="252" formatCode="General">
                  <c:v>4.0393012999999998E-2</c:v>
                </c:pt>
                <c:pt idx="253" formatCode="General">
                  <c:v>4.0422433000000001E-2</c:v>
                </c:pt>
                <c:pt idx="254" formatCode="General">
                  <c:v>4.0831207000000001E-2</c:v>
                </c:pt>
                <c:pt idx="255" formatCode="General">
                  <c:v>4.2304886999999999E-2</c:v>
                </c:pt>
                <c:pt idx="256" formatCode="General">
                  <c:v>4.3430656999999998E-2</c:v>
                </c:pt>
                <c:pt idx="257" formatCode="General">
                  <c:v>4.3510054999999999E-2</c:v>
                </c:pt>
                <c:pt idx="258" formatCode="General">
                  <c:v>4.463959E-2</c:v>
                </c:pt>
                <c:pt idx="259" formatCode="General">
                  <c:v>4.5071455000000003E-2</c:v>
                </c:pt>
                <c:pt idx="260" formatCode="General">
                  <c:v>4.5437889000000002E-2</c:v>
                </c:pt>
                <c:pt idx="261" formatCode="General">
                  <c:v>4.5854732000000002E-2</c:v>
                </c:pt>
                <c:pt idx="262" formatCode="General">
                  <c:v>4.7339449999999998E-2</c:v>
                </c:pt>
                <c:pt idx="263" formatCode="General">
                  <c:v>4.8807338999999998E-2</c:v>
                </c:pt>
                <c:pt idx="264" formatCode="General">
                  <c:v>5.1762114999999997E-2</c:v>
                </c:pt>
                <c:pt idx="265" formatCode="General">
                  <c:v>5.2186695999999998E-2</c:v>
                </c:pt>
                <c:pt idx="266" formatCode="General">
                  <c:v>5.2980131999999999E-2</c:v>
                </c:pt>
                <c:pt idx="267" formatCode="General">
                  <c:v>5.3367684999999998E-2</c:v>
                </c:pt>
                <c:pt idx="268" formatCode="General">
                  <c:v>5.3367684999999998E-2</c:v>
                </c:pt>
                <c:pt idx="269" formatCode="General">
                  <c:v>5.3814964999999999E-2</c:v>
                </c:pt>
                <c:pt idx="270" formatCode="General">
                  <c:v>5.4183560999999998E-2</c:v>
                </c:pt>
                <c:pt idx="271" formatCode="General">
                  <c:v>5.5719557000000003E-2</c:v>
                </c:pt>
                <c:pt idx="272" formatCode="General">
                  <c:v>5.5740126000000001E-2</c:v>
                </c:pt>
                <c:pt idx="273" formatCode="General">
                  <c:v>5.6541019999999997E-2</c:v>
                </c:pt>
                <c:pt idx="274" formatCode="General">
                  <c:v>5.7280117999999998E-2</c:v>
                </c:pt>
                <c:pt idx="275" formatCode="General">
                  <c:v>5.8496853000000001E-2</c:v>
                </c:pt>
                <c:pt idx="276" formatCode="General">
                  <c:v>5.8867085999999999E-2</c:v>
                </c:pt>
                <c:pt idx="277" formatCode="General">
                  <c:v>5.9629630000000003E-2</c:v>
                </c:pt>
                <c:pt idx="278" formatCode="General">
                  <c:v>6.1664190000000001E-2</c:v>
                </c:pt>
                <c:pt idx="279" formatCode="General">
                  <c:v>6.2523259999999997E-2</c:v>
                </c:pt>
                <c:pt idx="280" formatCode="General">
                  <c:v>6.4107342999999997E-2</c:v>
                </c:pt>
                <c:pt idx="281" formatCode="General">
                  <c:v>6.4155166E-2</c:v>
                </c:pt>
                <c:pt idx="282" formatCode="General">
                  <c:v>6.5298507000000006E-2</c:v>
                </c:pt>
                <c:pt idx="283" formatCode="General">
                  <c:v>6.5671642000000002E-2</c:v>
                </c:pt>
                <c:pt idx="284" formatCode="General">
                  <c:v>6.6016504000000004E-2</c:v>
                </c:pt>
                <c:pt idx="285" formatCode="General">
                  <c:v>6.6516347000000003E-2</c:v>
                </c:pt>
                <c:pt idx="286" formatCode="General">
                  <c:v>6.7669172999999999E-2</c:v>
                </c:pt>
                <c:pt idx="287" formatCode="General">
                  <c:v>6.8848757999999996E-2</c:v>
                </c:pt>
                <c:pt idx="288" formatCode="General">
                  <c:v>6.9277108000000004E-2</c:v>
                </c:pt>
                <c:pt idx="289" formatCode="General">
                  <c:v>6.9381599000000002E-2</c:v>
                </c:pt>
                <c:pt idx="290" formatCode="General">
                  <c:v>7.0916635000000006E-2</c:v>
                </c:pt>
                <c:pt idx="291" formatCode="General">
                  <c:v>7.0970176999999995E-2</c:v>
                </c:pt>
                <c:pt idx="292" formatCode="General">
                  <c:v>7.2184428999999994E-2</c:v>
                </c:pt>
                <c:pt idx="293" formatCode="General">
                  <c:v>7.2727272999999995E-2</c:v>
                </c:pt>
                <c:pt idx="294" formatCode="General">
                  <c:v>7.3863635999999996E-2</c:v>
                </c:pt>
                <c:pt idx="295" formatCode="General">
                  <c:v>7.3863635999999996E-2</c:v>
                </c:pt>
                <c:pt idx="296" formatCode="General">
                  <c:v>7.5930144000000005E-2</c:v>
                </c:pt>
                <c:pt idx="297" formatCode="General">
                  <c:v>7.6016723999999994E-2</c:v>
                </c:pt>
                <c:pt idx="298" formatCode="General">
                  <c:v>7.6513132999999997E-2</c:v>
                </c:pt>
                <c:pt idx="299" formatCode="General">
                  <c:v>7.964939E-2</c:v>
                </c:pt>
                <c:pt idx="300" formatCode="General">
                  <c:v>8.1648226000000004E-2</c:v>
                </c:pt>
                <c:pt idx="301" formatCode="General">
                  <c:v>8.3397093000000005E-2</c:v>
                </c:pt>
                <c:pt idx="302" formatCode="General">
                  <c:v>8.4258904999999995E-2</c:v>
                </c:pt>
                <c:pt idx="303" formatCode="General">
                  <c:v>8.4641900000000006E-2</c:v>
                </c:pt>
                <c:pt idx="304" formatCode="General">
                  <c:v>8.4836852000000004E-2</c:v>
                </c:pt>
                <c:pt idx="305" formatCode="General">
                  <c:v>9.0489026E-2</c:v>
                </c:pt>
                <c:pt idx="306" formatCode="General">
                  <c:v>9.2664093000000003E-2</c:v>
                </c:pt>
                <c:pt idx="307" formatCode="General">
                  <c:v>9.3230173999999999E-2</c:v>
                </c:pt>
                <c:pt idx="308" formatCode="General">
                  <c:v>9.4149553999999996E-2</c:v>
                </c:pt>
                <c:pt idx="309" formatCode="General">
                  <c:v>9.5182594999999995E-2</c:v>
                </c:pt>
                <c:pt idx="310" formatCode="General">
                  <c:v>9.6962617000000001E-2</c:v>
                </c:pt>
                <c:pt idx="311" formatCode="General">
                  <c:v>9.7503900000000004E-2</c:v>
                </c:pt>
                <c:pt idx="312" formatCode="General">
                  <c:v>9.8360656000000005E-2</c:v>
                </c:pt>
                <c:pt idx="313" formatCode="General">
                  <c:v>9.9843382999999994E-2</c:v>
                </c:pt>
                <c:pt idx="314" formatCode="General">
                  <c:v>0.10227272699999999</c:v>
                </c:pt>
                <c:pt idx="315" formatCode="General">
                  <c:v>0.102393095</c:v>
                </c:pt>
                <c:pt idx="316" formatCode="General">
                  <c:v>0.10279637699999999</c:v>
                </c:pt>
                <c:pt idx="317" formatCode="General">
                  <c:v>0.105408606</c:v>
                </c:pt>
                <c:pt idx="318" formatCode="General">
                  <c:v>0.106761566</c:v>
                </c:pt>
                <c:pt idx="319" formatCode="General">
                  <c:v>0.10873015900000001</c:v>
                </c:pt>
                <c:pt idx="320" formatCode="General">
                  <c:v>0.109964272</c:v>
                </c:pt>
                <c:pt idx="321" formatCode="General">
                  <c:v>0.111243544</c:v>
                </c:pt>
                <c:pt idx="322" formatCode="General">
                  <c:v>0.1141607</c:v>
                </c:pt>
                <c:pt idx="323" formatCode="General">
                  <c:v>0.115491836</c:v>
                </c:pt>
                <c:pt idx="324" formatCode="General">
                  <c:v>0.115768463</c:v>
                </c:pt>
                <c:pt idx="325" formatCode="General">
                  <c:v>0.118542251</c:v>
                </c:pt>
                <c:pt idx="326" formatCode="General">
                  <c:v>0.122088353</c:v>
                </c:pt>
                <c:pt idx="327" formatCode="General">
                  <c:v>0.12515090500000001</c:v>
                </c:pt>
                <c:pt idx="328" formatCode="General">
                  <c:v>0.12716297800000001</c:v>
                </c:pt>
                <c:pt idx="329" formatCode="General">
                  <c:v>0.128928284</c:v>
                </c:pt>
                <c:pt idx="330" formatCode="General">
                  <c:v>0.13190802700000001</c:v>
                </c:pt>
                <c:pt idx="331" formatCode="General">
                  <c:v>0.13454545500000001</c:v>
                </c:pt>
                <c:pt idx="332" formatCode="General">
                  <c:v>0.13621665299999999</c:v>
                </c:pt>
                <c:pt idx="333" formatCode="General">
                  <c:v>0.13752535499999999</c:v>
                </c:pt>
                <c:pt idx="334" formatCode="General">
                  <c:v>0.14088509900000001</c:v>
                </c:pt>
                <c:pt idx="335" formatCode="General">
                  <c:v>0.14181227099999999</c:v>
                </c:pt>
                <c:pt idx="336" formatCode="General">
                  <c:v>0.143439283</c:v>
                </c:pt>
                <c:pt idx="337" formatCode="General">
                  <c:v>0.14787581699999999</c:v>
                </c:pt>
                <c:pt idx="338" formatCode="General">
                  <c:v>0.15057283099999999</c:v>
                </c:pt>
                <c:pt idx="339" formatCode="General">
                  <c:v>0.152459016</c:v>
                </c:pt>
                <c:pt idx="340" formatCode="General">
                  <c:v>0.15666118400000001</c:v>
                </c:pt>
                <c:pt idx="341" formatCode="General">
                  <c:v>0.15733113700000001</c:v>
                </c:pt>
                <c:pt idx="342" formatCode="General">
                  <c:v>0.15874328200000001</c:v>
                </c:pt>
                <c:pt idx="343" formatCode="General">
                  <c:v>0.16051430899999999</c:v>
                </c:pt>
                <c:pt idx="344" formatCode="General">
                  <c:v>0.161825726</c:v>
                </c:pt>
                <c:pt idx="345" formatCode="General">
                  <c:v>0.16438356200000001</c:v>
                </c:pt>
                <c:pt idx="346" formatCode="General">
                  <c:v>0.16805324499999999</c:v>
                </c:pt>
                <c:pt idx="347" formatCode="General">
                  <c:v>0.17189460500000001</c:v>
                </c:pt>
                <c:pt idx="348" formatCode="General">
                  <c:v>0.17449664400000001</c:v>
                </c:pt>
                <c:pt idx="349" formatCode="General">
                  <c:v>0.17486338800000001</c:v>
                </c:pt>
                <c:pt idx="350" formatCode="General">
                  <c:v>0.17671868399999999</c:v>
                </c:pt>
                <c:pt idx="351" formatCode="General">
                  <c:v>0.17881355900000001</c:v>
                </c:pt>
                <c:pt idx="352" formatCode="General">
                  <c:v>0.18089172000000001</c:v>
                </c:pt>
                <c:pt idx="353" formatCode="General">
                  <c:v>0.182244985</c:v>
                </c:pt>
                <c:pt idx="354" formatCode="General">
                  <c:v>0.186484175</c:v>
                </c:pt>
                <c:pt idx="355" formatCode="General">
                  <c:v>0.1875</c:v>
                </c:pt>
                <c:pt idx="356" formatCode="General">
                  <c:v>0.18859837099999999</c:v>
                </c:pt>
                <c:pt idx="357" formatCode="General">
                  <c:v>0.192092823</c:v>
                </c:pt>
                <c:pt idx="358" formatCode="General">
                  <c:v>0.194922547</c:v>
                </c:pt>
                <c:pt idx="359" formatCode="General">
                  <c:v>0.19672836799999999</c:v>
                </c:pt>
                <c:pt idx="360" formatCode="General">
                  <c:v>0.19853574500000001</c:v>
                </c:pt>
                <c:pt idx="361" formatCode="General">
                  <c:v>0.202942449</c:v>
                </c:pt>
                <c:pt idx="362" formatCode="General">
                  <c:v>0.204939341</c:v>
                </c:pt>
                <c:pt idx="363" formatCode="General">
                  <c:v>0.20938314499999999</c:v>
                </c:pt>
                <c:pt idx="364" formatCode="General">
                  <c:v>0.21341463399999999</c:v>
                </c:pt>
                <c:pt idx="365" formatCode="General">
                  <c:v>0.21506789300000001</c:v>
                </c:pt>
                <c:pt idx="366" formatCode="General">
                  <c:v>0.216740088</c:v>
                </c:pt>
                <c:pt idx="367" formatCode="General">
                  <c:v>0.21971706499999999</c:v>
                </c:pt>
                <c:pt idx="368" formatCode="General">
                  <c:v>0.22616407999999999</c:v>
                </c:pt>
                <c:pt idx="369" formatCode="General">
                  <c:v>0.22967570000000001</c:v>
                </c:pt>
                <c:pt idx="370" formatCode="General">
                  <c:v>0.232413179</c:v>
                </c:pt>
                <c:pt idx="371" formatCode="General">
                  <c:v>0.23639607500000001</c:v>
                </c:pt>
                <c:pt idx="372" formatCode="General">
                  <c:v>0.24162572600000001</c:v>
                </c:pt>
                <c:pt idx="373" formatCode="General">
                  <c:v>0.24429530199999999</c:v>
                </c:pt>
                <c:pt idx="374" formatCode="General">
                  <c:v>0.24977618600000001</c:v>
                </c:pt>
                <c:pt idx="375" formatCode="General">
                  <c:v>0.25337533800000001</c:v>
                </c:pt>
                <c:pt idx="376" formatCode="General">
                  <c:v>0.25473399499999999</c:v>
                </c:pt>
                <c:pt idx="377" formatCode="General">
                  <c:v>0.25712992299999998</c:v>
                </c:pt>
                <c:pt idx="378" formatCode="General">
                  <c:v>0.26138433500000002</c:v>
                </c:pt>
                <c:pt idx="379" formatCode="General">
                  <c:v>0.26359068099999999</c:v>
                </c:pt>
                <c:pt idx="380" formatCode="General">
                  <c:v>0.26477324800000002</c:v>
                </c:pt>
                <c:pt idx="381" formatCode="General">
                  <c:v>0.26669737399999999</c:v>
                </c:pt>
                <c:pt idx="382" formatCode="General">
                  <c:v>0.27251732099999998</c:v>
                </c:pt>
                <c:pt idx="383" formatCode="General">
                  <c:v>0.27466419600000003</c:v>
                </c:pt>
                <c:pt idx="384" formatCode="General">
                  <c:v>0.27951469899999998</c:v>
                </c:pt>
                <c:pt idx="385" formatCode="General">
                  <c:v>0.28297474299999997</c:v>
                </c:pt>
                <c:pt idx="386" formatCode="General">
                  <c:v>0.29027712500000002</c:v>
                </c:pt>
                <c:pt idx="387" formatCode="General">
                  <c:v>0.29736098</c:v>
                </c:pt>
                <c:pt idx="388" formatCode="General">
                  <c:v>0.30155733800000001</c:v>
                </c:pt>
                <c:pt idx="389" formatCode="General">
                  <c:v>0.30529300599999998</c:v>
                </c:pt>
                <c:pt idx="390" formatCode="General">
                  <c:v>0.30776515199999999</c:v>
                </c:pt>
                <c:pt idx="391" formatCode="General">
                  <c:v>0.31131178700000001</c:v>
                </c:pt>
                <c:pt idx="392" formatCode="General">
                  <c:v>0.31351094200000001</c:v>
                </c:pt>
                <c:pt idx="393" formatCode="General">
                  <c:v>0.31583969499999998</c:v>
                </c:pt>
                <c:pt idx="394" formatCode="General">
                  <c:v>0.31927133299999999</c:v>
                </c:pt>
                <c:pt idx="395" formatCode="General">
                  <c:v>0.32067307699999997</c:v>
                </c:pt>
                <c:pt idx="396" formatCode="General">
                  <c:v>0.32754462099999998</c:v>
                </c:pt>
                <c:pt idx="397" formatCode="General">
                  <c:v>0.33059051299999997</c:v>
                </c:pt>
                <c:pt idx="398" formatCode="General">
                  <c:v>0.33624878499999999</c:v>
                </c:pt>
                <c:pt idx="399" formatCode="General">
                  <c:v>0.34356725100000002</c:v>
                </c:pt>
                <c:pt idx="400" formatCode="General">
                  <c:v>0.34850709699999999</c:v>
                </c:pt>
                <c:pt idx="401" formatCode="General">
                  <c:v>0.35230618299999999</c:v>
                </c:pt>
                <c:pt idx="402" formatCode="General">
                  <c:v>0.359783144</c:v>
                </c:pt>
                <c:pt idx="403" formatCode="General">
                  <c:v>0.36417614999999998</c:v>
                </c:pt>
                <c:pt idx="404" formatCode="General">
                  <c:v>0.370259481</c:v>
                </c:pt>
                <c:pt idx="405" formatCode="General">
                  <c:v>0.37937937900000002</c:v>
                </c:pt>
                <c:pt idx="406" formatCode="General">
                  <c:v>0.38457661300000001</c:v>
                </c:pt>
                <c:pt idx="407" formatCode="General">
                  <c:v>0.39009600799999999</c:v>
                </c:pt>
                <c:pt idx="408" formatCode="General">
                  <c:v>0.39563230100000002</c:v>
                </c:pt>
                <c:pt idx="409" formatCode="General">
                  <c:v>0.39918325700000001</c:v>
                </c:pt>
                <c:pt idx="410" formatCode="General">
                  <c:v>0.40174001999999998</c:v>
                </c:pt>
                <c:pt idx="411" formatCode="General">
                  <c:v>0.405030801</c:v>
                </c:pt>
                <c:pt idx="412" formatCode="General">
                  <c:v>0.40997942399999998</c:v>
                </c:pt>
                <c:pt idx="413" formatCode="General">
                  <c:v>0.41291989699999998</c:v>
                </c:pt>
                <c:pt idx="414" formatCode="General">
                  <c:v>0.41818181799999998</c:v>
                </c:pt>
                <c:pt idx="415" formatCode="General">
                  <c:v>0.42625522999999998</c:v>
                </c:pt>
                <c:pt idx="416" formatCode="General">
                  <c:v>0.43051914000000002</c:v>
                </c:pt>
                <c:pt idx="417" formatCode="General">
                  <c:v>0.43879173300000002</c:v>
                </c:pt>
                <c:pt idx="418" formatCode="General">
                  <c:v>0.44438531100000001</c:v>
                </c:pt>
                <c:pt idx="419" formatCode="General">
                  <c:v>0.45128479700000002</c:v>
                </c:pt>
                <c:pt idx="420" formatCode="General">
                  <c:v>0.45571658599999998</c:v>
                </c:pt>
                <c:pt idx="421" formatCode="General">
                  <c:v>0.46378378399999998</c:v>
                </c:pt>
                <c:pt idx="422" formatCode="General">
                  <c:v>0.46953210000000001</c:v>
                </c:pt>
                <c:pt idx="423" formatCode="General">
                  <c:v>0.47964796500000001</c:v>
                </c:pt>
                <c:pt idx="424" formatCode="General">
                  <c:v>0.48591938200000001</c:v>
                </c:pt>
                <c:pt idx="425" formatCode="General">
                  <c:v>0.49888765299999999</c:v>
                </c:pt>
                <c:pt idx="426" formatCode="General">
                  <c:v>0.50418760500000004</c:v>
                </c:pt>
                <c:pt idx="427" formatCode="General">
                  <c:v>0.51516853900000004</c:v>
                </c:pt>
                <c:pt idx="428" formatCode="General">
                  <c:v>0.52208380499999996</c:v>
                </c:pt>
                <c:pt idx="429" formatCode="General">
                  <c:v>0.53226727600000001</c:v>
                </c:pt>
                <c:pt idx="430" formatCode="General">
                  <c:v>0.54387990799999997</c:v>
                </c:pt>
                <c:pt idx="431" formatCode="General">
                  <c:v>0.55444964900000004</c:v>
                </c:pt>
                <c:pt idx="432" formatCode="General">
                  <c:v>0.56157925799999997</c:v>
                </c:pt>
                <c:pt idx="433" formatCode="General">
                  <c:v>0.57202629999999999</c:v>
                </c:pt>
                <c:pt idx="434" formatCode="General">
                  <c:v>0.57844311400000004</c:v>
                </c:pt>
                <c:pt idx="435" formatCode="General">
                  <c:v>0.58689116100000005</c:v>
                </c:pt>
                <c:pt idx="436" formatCode="General">
                  <c:v>0.59830611</c:v>
                </c:pt>
                <c:pt idx="437" formatCode="General">
                  <c:v>0.60609756100000001</c:v>
                </c:pt>
                <c:pt idx="438" formatCode="General">
                  <c:v>0.62361623600000005</c:v>
                </c:pt>
                <c:pt idx="439" formatCode="General">
                  <c:v>0.63164400499999995</c:v>
                </c:pt>
                <c:pt idx="440" formatCode="General">
                  <c:v>0.64361370699999998</c:v>
                </c:pt>
                <c:pt idx="441" formatCode="General">
                  <c:v>0.65283018900000001</c:v>
                </c:pt>
                <c:pt idx="442" formatCode="General">
                  <c:v>0.66434892499999998</c:v>
                </c:pt>
                <c:pt idx="443" formatCode="General">
                  <c:v>0.67750159300000001</c:v>
                </c:pt>
                <c:pt idx="444" formatCode="General">
                  <c:v>0.69245524300000005</c:v>
                </c:pt>
                <c:pt idx="445" formatCode="General">
                  <c:v>0.70277240500000004</c:v>
                </c:pt>
                <c:pt idx="446" formatCode="General">
                  <c:v>0.71576898099999997</c:v>
                </c:pt>
                <c:pt idx="447" formatCode="General">
                  <c:v>0.72739187400000005</c:v>
                </c:pt>
                <c:pt idx="448" formatCode="General">
                  <c:v>0.74042272099999995</c:v>
                </c:pt>
                <c:pt idx="449" formatCode="General">
                  <c:v>0.75415282400000005</c:v>
                </c:pt>
                <c:pt idx="450" formatCode="General">
                  <c:v>0.76769025400000002</c:v>
                </c:pt>
                <c:pt idx="451" formatCode="General">
                  <c:v>0.78826702599999998</c:v>
                </c:pt>
                <c:pt idx="452" formatCode="General">
                  <c:v>0.80936227999999999</c:v>
                </c:pt>
                <c:pt idx="453" formatCode="General">
                  <c:v>0.819047619</c:v>
                </c:pt>
                <c:pt idx="454" formatCode="General">
                  <c:v>0.84052019200000005</c:v>
                </c:pt>
                <c:pt idx="455" formatCode="General">
                  <c:v>0.85190311399999996</c:v>
                </c:pt>
                <c:pt idx="456" formatCode="General">
                  <c:v>0.866340098</c:v>
                </c:pt>
                <c:pt idx="457" formatCode="General">
                  <c:v>0.87763713099999996</c:v>
                </c:pt>
                <c:pt idx="458" formatCode="General">
                  <c:v>0.89687055500000001</c:v>
                </c:pt>
                <c:pt idx="459" formatCode="General">
                  <c:v>0.91201716700000002</c:v>
                </c:pt>
                <c:pt idx="460" formatCode="General">
                  <c:v>0.92368610500000004</c:v>
                </c:pt>
                <c:pt idx="461" formatCode="General">
                  <c:v>0.93777134600000001</c:v>
                </c:pt>
                <c:pt idx="462" formatCode="General">
                  <c:v>0.95623632400000003</c:v>
                </c:pt>
                <c:pt idx="463" formatCode="General">
                  <c:v>0.97415066500000003</c:v>
                </c:pt>
                <c:pt idx="464" formatCode="General">
                  <c:v>0.991071429</c:v>
                </c:pt>
                <c:pt idx="465" formatCode="General">
                  <c:v>1.00300075</c:v>
                </c:pt>
                <c:pt idx="466" formatCode="General">
                  <c:v>1.0235026540000001</c:v>
                </c:pt>
                <c:pt idx="467" formatCode="General">
                  <c:v>1.0405508800000001</c:v>
                </c:pt>
                <c:pt idx="468" formatCode="General">
                  <c:v>1.0601387819999999</c:v>
                </c:pt>
                <c:pt idx="469" formatCode="General">
                  <c:v>1.0743609599999999</c:v>
                </c:pt>
                <c:pt idx="470" formatCode="General">
                  <c:v>1.0880748250000001</c:v>
                </c:pt>
                <c:pt idx="471" formatCode="General">
                  <c:v>1.099529781</c:v>
                </c:pt>
                <c:pt idx="472" formatCode="General">
                  <c:v>1.1165354329999999</c:v>
                </c:pt>
                <c:pt idx="473" formatCode="General">
                  <c:v>1.1361464969999999</c:v>
                </c:pt>
                <c:pt idx="474" formatCode="General">
                  <c:v>1.1484751200000001</c:v>
                </c:pt>
                <c:pt idx="475" formatCode="General">
                  <c:v>1.1697806660000001</c:v>
                </c:pt>
                <c:pt idx="476" formatCode="General">
                  <c:v>1.1876019579999999</c:v>
                </c:pt>
                <c:pt idx="477" formatCode="General">
                  <c:v>1.211522634</c:v>
                </c:pt>
                <c:pt idx="478" formatCode="General">
                  <c:v>1.236622074</c:v>
                </c:pt>
                <c:pt idx="479" formatCode="General">
                  <c:v>1.2734241909999999</c:v>
                </c:pt>
                <c:pt idx="480" formatCode="General">
                  <c:v>1.2890222979999999</c:v>
                </c:pt>
                <c:pt idx="481" formatCode="General">
                  <c:v>1.310225303</c:v>
                </c:pt>
                <c:pt idx="482" formatCode="General">
                  <c:v>1.326637555</c:v>
                </c:pt>
                <c:pt idx="483" formatCode="General">
                  <c:v>1.3492063489999999</c:v>
                </c:pt>
                <c:pt idx="484" formatCode="General">
                  <c:v>1.3812500000000001</c:v>
                </c:pt>
                <c:pt idx="485" formatCode="General">
                  <c:v>1.4039675380000001</c:v>
                </c:pt>
                <c:pt idx="486" formatCode="General">
                  <c:v>1.420289855</c:v>
                </c:pt>
                <c:pt idx="487" formatCode="General">
                  <c:v>1.4460694700000001</c:v>
                </c:pt>
                <c:pt idx="488" formatCode="General">
                  <c:v>1.4691244240000001</c:v>
                </c:pt>
                <c:pt idx="489" formatCode="General">
                  <c:v>1.493482309</c:v>
                </c:pt>
                <c:pt idx="490" formatCode="General">
                  <c:v>1.5117370889999999</c:v>
                </c:pt>
                <c:pt idx="491" formatCode="General">
                  <c:v>1.533649289</c:v>
                </c:pt>
                <c:pt idx="492" formatCode="General">
                  <c:v>1.5476190480000001</c:v>
                </c:pt>
                <c:pt idx="493" formatCode="General">
                  <c:v>1.571290944</c:v>
                </c:pt>
                <c:pt idx="494" formatCode="General">
                  <c:v>1.589371981</c:v>
                </c:pt>
                <c:pt idx="495" formatCode="General">
                  <c:v>1.6241413149999999</c:v>
                </c:pt>
                <c:pt idx="496" formatCode="General">
                  <c:v>1.645320197</c:v>
                </c:pt>
                <c:pt idx="497" formatCode="General">
                  <c:v>1.6766766769999999</c:v>
                </c:pt>
                <c:pt idx="498" formatCode="General">
                  <c:v>1.713414634</c:v>
                </c:pt>
                <c:pt idx="499" formatCode="General">
                  <c:v>1.7559217300000001</c:v>
                </c:pt>
                <c:pt idx="500" formatCode="General">
                  <c:v>1.795218295</c:v>
                </c:pt>
                <c:pt idx="501" formatCode="General">
                  <c:v>1.818658281</c:v>
                </c:pt>
                <c:pt idx="502" formatCode="General">
                  <c:v>1.846723044</c:v>
                </c:pt>
                <c:pt idx="503" formatCode="General">
                  <c:v>1.8680851060000001</c:v>
                </c:pt>
                <c:pt idx="504" formatCode="General">
                  <c:v>1.895922747</c:v>
                </c:pt>
                <c:pt idx="505" formatCode="General">
                  <c:v>1.9295774649999999</c:v>
                </c:pt>
                <c:pt idx="506" formatCode="General">
                  <c:v>1.958469945</c:v>
                </c:pt>
                <c:pt idx="507" formatCode="General">
                  <c:v>1.9878318580000001</c:v>
                </c:pt>
                <c:pt idx="508" formatCode="General">
                  <c:v>2.0011074199999999</c:v>
                </c:pt>
                <c:pt idx="509" formatCode="General">
                  <c:v>2.0358744390000001</c:v>
                </c:pt>
                <c:pt idx="510" formatCode="General">
                  <c:v>2.0737797960000002</c:v>
                </c:pt>
                <c:pt idx="511" formatCode="General">
                  <c:v>2.1103448280000001</c:v>
                </c:pt>
                <c:pt idx="512" formatCode="General">
                  <c:v>2.1565420560000002</c:v>
                </c:pt>
                <c:pt idx="513" formatCode="General">
                  <c:v>2.1957295370000001</c:v>
                </c:pt>
                <c:pt idx="514" formatCode="General">
                  <c:v>2.241877256</c:v>
                </c:pt>
                <c:pt idx="515" formatCode="General">
                  <c:v>2.2728380019999999</c:v>
                </c:pt>
                <c:pt idx="516" formatCode="General">
                  <c:v>2.3007334959999999</c:v>
                </c:pt>
                <c:pt idx="517" formatCode="General">
                  <c:v>2.3428571429999998</c:v>
                </c:pt>
                <c:pt idx="518" formatCode="General">
                  <c:v>2.380475594</c:v>
                </c:pt>
                <c:pt idx="519" formatCode="General">
                  <c:v>2.4204545450000001</c:v>
                </c:pt>
                <c:pt idx="520" formatCode="General">
                  <c:v>2.461734694</c:v>
                </c:pt>
                <c:pt idx="521" formatCode="General">
                  <c:v>2.5116580310000001</c:v>
                </c:pt>
                <c:pt idx="522" formatCode="General">
                  <c:v>2.538461538</c:v>
                </c:pt>
                <c:pt idx="523" formatCode="General">
                  <c:v>2.6066666669999998</c:v>
                </c:pt>
                <c:pt idx="524" formatCode="General">
                  <c:v>2.646423752</c:v>
                </c:pt>
                <c:pt idx="525" formatCode="General">
                  <c:v>2.6789115649999999</c:v>
                </c:pt>
                <c:pt idx="526" formatCode="General">
                  <c:v>2.7095890410000001</c:v>
                </c:pt>
                <c:pt idx="527" formatCode="General">
                  <c:v>2.743093923</c:v>
                </c:pt>
                <c:pt idx="528" formatCode="General">
                  <c:v>2.7852161789999998</c:v>
                </c:pt>
                <c:pt idx="529" formatCode="General">
                  <c:v>2.7983193279999998</c:v>
                </c:pt>
                <c:pt idx="530" formatCode="General">
                  <c:v>2.8456090650000001</c:v>
                </c:pt>
                <c:pt idx="531" formatCode="General">
                  <c:v>2.8981348640000002</c:v>
                </c:pt>
                <c:pt idx="532" formatCode="General">
                  <c:v>2.9307359310000001</c:v>
                </c:pt>
                <c:pt idx="533" formatCode="General">
                  <c:v>2.9854014599999998</c:v>
                </c:pt>
                <c:pt idx="534" formatCode="General">
                  <c:v>3.044378698</c:v>
                </c:pt>
                <c:pt idx="535" formatCode="General">
                  <c:v>3.1221719459999999</c:v>
                </c:pt>
                <c:pt idx="536" formatCode="General">
                  <c:v>3.1707317069999998</c:v>
                </c:pt>
                <c:pt idx="537" formatCode="General">
                  <c:v>3.2597809080000002</c:v>
                </c:pt>
                <c:pt idx="538" formatCode="General">
                  <c:v>3.3164556959999998</c:v>
                </c:pt>
                <c:pt idx="539" formatCode="General">
                  <c:v>3.4012944979999999</c:v>
                </c:pt>
                <c:pt idx="540" formatCode="General">
                  <c:v>3.4292682929999998</c:v>
                </c:pt>
                <c:pt idx="541" formatCode="General">
                  <c:v>3.4535073409999999</c:v>
                </c:pt>
                <c:pt idx="542" formatCode="General">
                  <c:v>3.5016447369999999</c:v>
                </c:pt>
                <c:pt idx="543" formatCode="General">
                  <c:v>3.5331125829999999</c:v>
                </c:pt>
                <c:pt idx="544" formatCode="General">
                  <c:v>3.5790349419999998</c:v>
                </c:pt>
                <c:pt idx="545" formatCode="General">
                  <c:v>3.6486486490000001</c:v>
                </c:pt>
                <c:pt idx="546" formatCode="General">
                  <c:v>3.689948893</c:v>
                </c:pt>
                <c:pt idx="547" formatCode="General">
                  <c:v>3.7431034479999998</c:v>
                </c:pt>
                <c:pt idx="548" formatCode="General">
                  <c:v>3.779513889</c:v>
                </c:pt>
                <c:pt idx="549" formatCode="General">
                  <c:v>3.8861209959999998</c:v>
                </c:pt>
                <c:pt idx="550" formatCode="General">
                  <c:v>3.9263913819999998</c:v>
                </c:pt>
                <c:pt idx="551" formatCode="General">
                  <c:v>3.9692585899999999</c:v>
                </c:pt>
                <c:pt idx="552" formatCode="General">
                  <c:v>4.0292504569999998</c:v>
                </c:pt>
                <c:pt idx="553" formatCode="General">
                  <c:v>4.0888888889999997</c:v>
                </c:pt>
                <c:pt idx="554" formatCode="General">
                  <c:v>4.1266294229999998</c:v>
                </c:pt>
                <c:pt idx="555" formatCode="General">
                  <c:v>4.1666666670000003</c:v>
                </c:pt>
                <c:pt idx="556" formatCode="General">
                  <c:v>4.2306238189999998</c:v>
                </c:pt>
                <c:pt idx="557" formatCode="General">
                  <c:v>4.2925430210000002</c:v>
                </c:pt>
                <c:pt idx="558" formatCode="General">
                  <c:v>4.3667953669999999</c:v>
                </c:pt>
                <c:pt idx="559" formatCode="General">
                  <c:v>4.431640625</c:v>
                </c:pt>
                <c:pt idx="560" formatCode="General">
                  <c:v>4.5207920789999996</c:v>
                </c:pt>
                <c:pt idx="561" formatCode="General">
                  <c:v>4.5537848609999996</c:v>
                </c:pt>
                <c:pt idx="562" formatCode="General">
                  <c:v>4.6222222220000004</c:v>
                </c:pt>
                <c:pt idx="563" formatCode="General">
                  <c:v>4.689161554</c:v>
                </c:pt>
                <c:pt idx="564" formatCode="General">
                  <c:v>4.7458677690000002</c:v>
                </c:pt>
                <c:pt idx="565" formatCode="General">
                  <c:v>4.8117154810000002</c:v>
                </c:pt>
                <c:pt idx="566" formatCode="General">
                  <c:v>4.8919491529999997</c:v>
                </c:pt>
                <c:pt idx="567" formatCode="General">
                  <c:v>4.9763440860000001</c:v>
                </c:pt>
                <c:pt idx="568" formatCode="General">
                  <c:v>5.012958963</c:v>
                </c:pt>
                <c:pt idx="569" formatCode="General">
                  <c:v>5.0764192140000004</c:v>
                </c:pt>
                <c:pt idx="570" formatCode="General">
                  <c:v>5.1747787609999998</c:v>
                </c:pt>
                <c:pt idx="571" formatCode="General">
                  <c:v>5.2321428570000004</c:v>
                </c:pt>
                <c:pt idx="572" formatCode="General">
                  <c:v>5.3363636359999997</c:v>
                </c:pt>
                <c:pt idx="573" formatCode="General">
                  <c:v>5.4364896070000004</c:v>
                </c:pt>
                <c:pt idx="574" formatCode="General">
                  <c:v>5.4652777779999999</c:v>
                </c:pt>
                <c:pt idx="575" formatCode="General">
                  <c:v>5.549295775</c:v>
                </c:pt>
                <c:pt idx="576" formatCode="General">
                  <c:v>5.649164678</c:v>
                </c:pt>
                <c:pt idx="577" formatCode="General">
                  <c:v>5.6746411480000001</c:v>
                </c:pt>
                <c:pt idx="578" formatCode="General">
                  <c:v>5.7026378900000001</c:v>
                </c:pt>
                <c:pt idx="579" formatCode="General">
                  <c:v>5.7560386469999996</c:v>
                </c:pt>
                <c:pt idx="580" formatCode="General">
                  <c:v>5.8697788700000002</c:v>
                </c:pt>
                <c:pt idx="581" formatCode="General">
                  <c:v>6.0050125310000002</c:v>
                </c:pt>
                <c:pt idx="582" formatCode="General">
                  <c:v>6.0888324870000003</c:v>
                </c:pt>
                <c:pt idx="583" formatCode="General">
                  <c:v>6.1850899740000003</c:v>
                </c:pt>
                <c:pt idx="584" formatCode="General">
                  <c:v>6.28125</c:v>
                </c:pt>
                <c:pt idx="585" formatCode="General">
                  <c:v>6.3941798939999996</c:v>
                </c:pt>
                <c:pt idx="586" formatCode="General">
                  <c:v>6.4613333329999998</c:v>
                </c:pt>
                <c:pt idx="587" formatCode="General">
                  <c:v>6.5648648649999997</c:v>
                </c:pt>
                <c:pt idx="588" formatCode="General">
                  <c:v>6.6739726030000002</c:v>
                </c:pt>
                <c:pt idx="589" formatCode="General">
                  <c:v>6.8483146069999998</c:v>
                </c:pt>
                <c:pt idx="590" formatCode="General">
                  <c:v>6.9206798870000004</c:v>
                </c:pt>
                <c:pt idx="591" formatCode="General">
                  <c:v>7.0171919770000004</c:v>
                </c:pt>
                <c:pt idx="592" formatCode="General">
                  <c:v>7.0895953760000001</c:v>
                </c:pt>
                <c:pt idx="593" formatCode="General">
                  <c:v>7.1540697670000002</c:v>
                </c:pt>
                <c:pt idx="594" formatCode="General">
                  <c:v>7.345238095</c:v>
                </c:pt>
                <c:pt idx="595" formatCode="General">
                  <c:v>7.4818181819999996</c:v>
                </c:pt>
                <c:pt idx="596" formatCode="General">
                  <c:v>7.6388888890000004</c:v>
                </c:pt>
                <c:pt idx="597" formatCode="General">
                  <c:v>7.7562499999999996</c:v>
                </c:pt>
                <c:pt idx="598" formatCode="General">
                  <c:v>7.857594937</c:v>
                </c:pt>
                <c:pt idx="599" formatCode="General">
                  <c:v>7.936102236</c:v>
                </c:pt>
                <c:pt idx="600" formatCode="General">
                  <c:v>8.0746753249999994</c:v>
                </c:pt>
                <c:pt idx="601" formatCode="General">
                  <c:v>8.4542372879999999</c:v>
                </c:pt>
                <c:pt idx="602" formatCode="General">
                  <c:v>8.5684931510000002</c:v>
                </c:pt>
                <c:pt idx="603" formatCode="General">
                  <c:v>8.7048611109999996</c:v>
                </c:pt>
                <c:pt idx="604" formatCode="General">
                  <c:v>8.8450704229999992</c:v>
                </c:pt>
                <c:pt idx="605" formatCode="General">
                  <c:v>8.8626760559999997</c:v>
                </c:pt>
                <c:pt idx="606" formatCode="General">
                  <c:v>8.9468085110000004</c:v>
                </c:pt>
                <c:pt idx="607" formatCode="General">
                  <c:v>9.1191335739999992</c:v>
                </c:pt>
                <c:pt idx="608" formatCode="General">
                  <c:v>9.2036363639999994</c:v>
                </c:pt>
                <c:pt idx="609" formatCode="General">
                  <c:v>9.427509294</c:v>
                </c:pt>
                <c:pt idx="610" formatCode="General">
                  <c:v>9.6037735850000008</c:v>
                </c:pt>
                <c:pt idx="611" formatCode="General">
                  <c:v>9.6882129280000004</c:v>
                </c:pt>
                <c:pt idx="612" formatCode="General">
                  <c:v>9.8153846149999993</c:v>
                </c:pt>
                <c:pt idx="613" formatCode="General">
                  <c:v>9.98046875</c:v>
                </c:pt>
                <c:pt idx="614" formatCode="General">
                  <c:v>10.146825400000001</c:v>
                </c:pt>
                <c:pt idx="615" formatCode="General">
                  <c:v>10.426829270000001</c:v>
                </c:pt>
                <c:pt idx="616" formatCode="General">
                  <c:v>10.493877550000001</c:v>
                </c:pt>
                <c:pt idx="617" formatCode="General">
                  <c:v>10.91949153</c:v>
                </c:pt>
                <c:pt idx="618" formatCode="General">
                  <c:v>10.98297872</c:v>
                </c:pt>
                <c:pt idx="619" formatCode="General">
                  <c:v>11.14224138</c:v>
                </c:pt>
                <c:pt idx="620" formatCode="General">
                  <c:v>11.301310040000001</c:v>
                </c:pt>
                <c:pt idx="621" formatCode="General">
                  <c:v>11.627802689999999</c:v>
                </c:pt>
                <c:pt idx="622" formatCode="General">
                  <c:v>11.738738740000001</c:v>
                </c:pt>
                <c:pt idx="623" formatCode="General">
                  <c:v>11.913242009999999</c:v>
                </c:pt>
                <c:pt idx="624" formatCode="General">
                  <c:v>11.93150685</c:v>
                </c:pt>
                <c:pt idx="625" formatCode="General">
                  <c:v>12.17209302</c:v>
                </c:pt>
                <c:pt idx="626" formatCode="General">
                  <c:v>12.58173077</c:v>
                </c:pt>
                <c:pt idx="627" formatCode="General">
                  <c:v>12.901477829999999</c:v>
                </c:pt>
                <c:pt idx="628" formatCode="General">
                  <c:v>12.99009901</c:v>
                </c:pt>
                <c:pt idx="629" formatCode="General">
                  <c:v>13</c:v>
                </c:pt>
                <c:pt idx="630" formatCode="General">
                  <c:v>13.094527360000001</c:v>
                </c:pt>
                <c:pt idx="631" formatCode="General">
                  <c:v>13.18</c:v>
                </c:pt>
                <c:pt idx="632" formatCode="General">
                  <c:v>13.25628141</c:v>
                </c:pt>
                <c:pt idx="633" formatCode="General">
                  <c:v>13.27135678</c:v>
                </c:pt>
                <c:pt idx="634" formatCode="General">
                  <c:v>13.29145729</c:v>
                </c:pt>
                <c:pt idx="635" formatCode="General">
                  <c:v>13.584615380000001</c:v>
                </c:pt>
                <c:pt idx="636" formatCode="General">
                  <c:v>13.61538462</c:v>
                </c:pt>
                <c:pt idx="637" formatCode="General">
                  <c:v>13.83333333</c:v>
                </c:pt>
                <c:pt idx="638" formatCode="General">
                  <c:v>14.100529099999999</c:v>
                </c:pt>
                <c:pt idx="639" formatCode="General">
                  <c:v>14.18085106</c:v>
                </c:pt>
                <c:pt idx="640" formatCode="General">
                  <c:v>14.349462369999999</c:v>
                </c:pt>
                <c:pt idx="641" formatCode="General">
                  <c:v>14.3655914</c:v>
                </c:pt>
                <c:pt idx="642" formatCode="General">
                  <c:v>14.47567568</c:v>
                </c:pt>
                <c:pt idx="643" formatCode="General">
                  <c:v>14.883333329999999</c:v>
                </c:pt>
                <c:pt idx="644" formatCode="General">
                  <c:v>14.9</c:v>
                </c:pt>
                <c:pt idx="645" formatCode="General">
                  <c:v>15.152542370000001</c:v>
                </c:pt>
                <c:pt idx="646" formatCode="General">
                  <c:v>15.34857143</c:v>
                </c:pt>
                <c:pt idx="647" formatCode="General">
                  <c:v>15.748538010000001</c:v>
                </c:pt>
                <c:pt idx="648" formatCode="General">
                  <c:v>16.253012049999999</c:v>
                </c:pt>
                <c:pt idx="649" formatCode="General">
                  <c:v>16.35757576</c:v>
                </c:pt>
                <c:pt idx="650" formatCode="General">
                  <c:v>16.558282210000002</c:v>
                </c:pt>
                <c:pt idx="651" formatCode="General">
                  <c:v>16.666666670000001</c:v>
                </c:pt>
                <c:pt idx="652" formatCode="General">
                  <c:v>16.77639752</c:v>
                </c:pt>
                <c:pt idx="653" formatCode="General">
                  <c:v>16.99371069</c:v>
                </c:pt>
                <c:pt idx="654" formatCode="General">
                  <c:v>17.660130720000002</c:v>
                </c:pt>
                <c:pt idx="655" formatCode="General">
                  <c:v>18.013333329999998</c:v>
                </c:pt>
                <c:pt idx="656" formatCode="General">
                  <c:v>18.408163269999999</c:v>
                </c:pt>
                <c:pt idx="657" formatCode="General">
                  <c:v>18.791666670000001</c:v>
                </c:pt>
                <c:pt idx="658" formatCode="General">
                  <c:v>18.944055939999998</c:v>
                </c:pt>
                <c:pt idx="659" formatCode="General">
                  <c:v>19.234042550000002</c:v>
                </c:pt>
                <c:pt idx="660" formatCode="General">
                  <c:v>19.51798561</c:v>
                </c:pt>
                <c:pt idx="661" formatCode="General">
                  <c:v>19.96323529</c:v>
                </c:pt>
                <c:pt idx="662" formatCode="General">
                  <c:v>20.261194029999999</c:v>
                </c:pt>
                <c:pt idx="663" formatCode="General">
                  <c:v>20.421052629999998</c:v>
                </c:pt>
                <c:pt idx="664" formatCode="General">
                  <c:v>20.770992369999998</c:v>
                </c:pt>
                <c:pt idx="665" formatCode="General">
                  <c:v>20.770992369999998</c:v>
                </c:pt>
                <c:pt idx="666" formatCode="General">
                  <c:v>20.95384615</c:v>
                </c:pt>
                <c:pt idx="667" formatCode="General">
                  <c:v>21.131782950000002</c:v>
                </c:pt>
                <c:pt idx="668" formatCode="General">
                  <c:v>21.162790699999999</c:v>
                </c:pt>
                <c:pt idx="669" formatCode="General">
                  <c:v>21.706349209999999</c:v>
                </c:pt>
                <c:pt idx="670" formatCode="General">
                  <c:v>22.61157025</c:v>
                </c:pt>
                <c:pt idx="671" formatCode="General">
                  <c:v>23.008403359999999</c:v>
                </c:pt>
                <c:pt idx="672" formatCode="General">
                  <c:v>23.016806720000002</c:v>
                </c:pt>
                <c:pt idx="673" formatCode="General">
                  <c:v>23.220338980000001</c:v>
                </c:pt>
                <c:pt idx="674" formatCode="General">
                  <c:v>23.435897440000002</c:v>
                </c:pt>
                <c:pt idx="675" formatCode="General">
                  <c:v>24.10526316</c:v>
                </c:pt>
                <c:pt idx="676" formatCode="General">
                  <c:v>24.78378378</c:v>
                </c:pt>
                <c:pt idx="677" formatCode="General">
                  <c:v>24.81081081</c:v>
                </c:pt>
                <c:pt idx="678" formatCode="General">
                  <c:v>25.293577979999998</c:v>
                </c:pt>
                <c:pt idx="679" formatCode="General">
                  <c:v>26.018867920000002</c:v>
                </c:pt>
                <c:pt idx="680" formatCode="General">
                  <c:v>26.037735850000001</c:v>
                </c:pt>
                <c:pt idx="681" formatCode="General">
                  <c:v>26.304761899999999</c:v>
                </c:pt>
                <c:pt idx="682" formatCode="General">
                  <c:v>26.844660189999999</c:v>
                </c:pt>
                <c:pt idx="683" formatCode="General">
                  <c:v>26.86407767</c:v>
                </c:pt>
                <c:pt idx="684" formatCode="General">
                  <c:v>27.137254899999999</c:v>
                </c:pt>
                <c:pt idx="685" formatCode="General">
                  <c:v>27.156862749999998</c:v>
                </c:pt>
                <c:pt idx="686" formatCode="General">
                  <c:v>27.7</c:v>
                </c:pt>
                <c:pt idx="687" formatCode="General">
                  <c:v>28.275510199999999</c:v>
                </c:pt>
                <c:pt idx="688" formatCode="General">
                  <c:v>28.285714290000001</c:v>
                </c:pt>
                <c:pt idx="689" formatCode="General">
                  <c:v>28.285714290000001</c:v>
                </c:pt>
                <c:pt idx="690" formatCode="General">
                  <c:v>28.316326530000001</c:v>
                </c:pt>
                <c:pt idx="691" formatCode="General">
                  <c:v>28.367346940000001</c:v>
                </c:pt>
                <c:pt idx="692" formatCode="General">
                  <c:v>28.680412369999999</c:v>
                </c:pt>
                <c:pt idx="693" formatCode="General">
                  <c:v>28.680412369999999</c:v>
                </c:pt>
                <c:pt idx="694" formatCode="General">
                  <c:v>28.989583329999999</c:v>
                </c:pt>
                <c:pt idx="695" formatCode="General">
                  <c:v>29.305263159999999</c:v>
                </c:pt>
                <c:pt idx="696" formatCode="General">
                  <c:v>29.336842109999999</c:v>
                </c:pt>
                <c:pt idx="697" formatCode="General">
                  <c:v>30</c:v>
                </c:pt>
                <c:pt idx="698" formatCode="General">
                  <c:v>30.326086960000001</c:v>
                </c:pt>
                <c:pt idx="699" formatCode="General">
                  <c:v>30.68131868</c:v>
                </c:pt>
                <c:pt idx="700" formatCode="General">
                  <c:v>30.714285709999999</c:v>
                </c:pt>
                <c:pt idx="701" formatCode="General">
                  <c:v>31.055555559999998</c:v>
                </c:pt>
                <c:pt idx="702" formatCode="General">
                  <c:v>32.137931029999997</c:v>
                </c:pt>
                <c:pt idx="703" formatCode="General">
                  <c:v>33.309523810000002</c:v>
                </c:pt>
                <c:pt idx="704" formatCode="General">
                  <c:v>33.309523810000002</c:v>
                </c:pt>
                <c:pt idx="705" formatCode="General">
                  <c:v>34.555555560000002</c:v>
                </c:pt>
                <c:pt idx="706" formatCode="General">
                  <c:v>35.88461538</c:v>
                </c:pt>
                <c:pt idx="707" formatCode="General">
                  <c:v>37.851351350000002</c:v>
                </c:pt>
                <c:pt idx="708" formatCode="General">
                  <c:v>37.878378380000001</c:v>
                </c:pt>
                <c:pt idx="709" formatCode="General">
                  <c:v>37.878378380000001</c:v>
                </c:pt>
                <c:pt idx="710" formatCode="General">
                  <c:v>37.878378380000001</c:v>
                </c:pt>
                <c:pt idx="711" formatCode="General">
                  <c:v>37.878378380000001</c:v>
                </c:pt>
                <c:pt idx="712" formatCode="General">
                  <c:v>38.397260269999997</c:v>
                </c:pt>
                <c:pt idx="713" formatCode="General">
                  <c:v>40.057142859999999</c:v>
                </c:pt>
                <c:pt idx="714" formatCode="General">
                  <c:v>40.63768116</c:v>
                </c:pt>
                <c:pt idx="715" formatCode="General">
                  <c:v>41.25</c:v>
                </c:pt>
                <c:pt idx="716" formatCode="General">
                  <c:v>41.264705880000001</c:v>
                </c:pt>
                <c:pt idx="717" formatCode="General">
                  <c:v>42.515151520000003</c:v>
                </c:pt>
                <c:pt idx="718" formatCode="General">
                  <c:v>43.875</c:v>
                </c:pt>
                <c:pt idx="719" formatCode="General">
                  <c:v>44.587301590000003</c:v>
                </c:pt>
                <c:pt idx="720" formatCode="General">
                  <c:v>44.603174600000003</c:v>
                </c:pt>
                <c:pt idx="721" formatCode="General">
                  <c:v>45.322580649999999</c:v>
                </c:pt>
                <c:pt idx="722" formatCode="General">
                  <c:v>45.338709680000001</c:v>
                </c:pt>
                <c:pt idx="723" formatCode="General">
                  <c:v>45.387096769999999</c:v>
                </c:pt>
                <c:pt idx="724" formatCode="General">
                  <c:v>45.435483869999999</c:v>
                </c:pt>
                <c:pt idx="725" formatCode="General">
                  <c:v>46.180327869999999</c:v>
                </c:pt>
                <c:pt idx="726" formatCode="General">
                  <c:v>47.796610170000001</c:v>
                </c:pt>
                <c:pt idx="727" formatCode="General">
                  <c:v>48.67241379</c:v>
                </c:pt>
                <c:pt idx="728" formatCode="General">
                  <c:v>48.741379309999999</c:v>
                </c:pt>
                <c:pt idx="729" formatCode="General">
                  <c:v>48.741379309999999</c:v>
                </c:pt>
                <c:pt idx="730" formatCode="General">
                  <c:v>49.596491229999998</c:v>
                </c:pt>
                <c:pt idx="731" formatCode="General">
                  <c:v>49.596491229999998</c:v>
                </c:pt>
                <c:pt idx="732" formatCode="General">
                  <c:v>49.596491229999998</c:v>
                </c:pt>
                <c:pt idx="733" formatCode="General">
                  <c:v>50.5</c:v>
                </c:pt>
                <c:pt idx="734" formatCode="General">
                  <c:v>51.47272727</c:v>
                </c:pt>
                <c:pt idx="735" formatCode="General">
                  <c:v>52.444444439999998</c:v>
                </c:pt>
                <c:pt idx="736" formatCode="General">
                  <c:v>54.48076923</c:v>
                </c:pt>
                <c:pt idx="737" formatCode="General">
                  <c:v>54.48076923</c:v>
                </c:pt>
                <c:pt idx="738" formatCode="General">
                  <c:v>54.51923077</c:v>
                </c:pt>
                <c:pt idx="739" formatCode="General">
                  <c:v>54.55769231</c:v>
                </c:pt>
                <c:pt idx="740" formatCode="General">
                  <c:v>54.57692308</c:v>
                </c:pt>
                <c:pt idx="741" formatCode="General">
                  <c:v>55.647058819999998</c:v>
                </c:pt>
                <c:pt idx="742" formatCode="General">
                  <c:v>56.78</c:v>
                </c:pt>
                <c:pt idx="743" formatCode="General">
                  <c:v>56.78</c:v>
                </c:pt>
                <c:pt idx="744" formatCode="General">
                  <c:v>57.938775509999999</c:v>
                </c:pt>
                <c:pt idx="745" formatCode="General">
                  <c:v>57.938775509999999</c:v>
                </c:pt>
                <c:pt idx="746" formatCode="General">
                  <c:v>59.166666669999998</c:v>
                </c:pt>
                <c:pt idx="747" formatCode="General">
                  <c:v>60.468085109999997</c:v>
                </c:pt>
                <c:pt idx="748" formatCode="General">
                  <c:v>60.489361700000003</c:v>
                </c:pt>
                <c:pt idx="749" formatCode="General">
                  <c:v>60.489361700000003</c:v>
                </c:pt>
                <c:pt idx="750" formatCode="General">
                  <c:v>60.489361700000003</c:v>
                </c:pt>
                <c:pt idx="751" formatCode="General">
                  <c:v>60.510638299999997</c:v>
                </c:pt>
                <c:pt idx="752" formatCode="General">
                  <c:v>64.636363639999999</c:v>
                </c:pt>
                <c:pt idx="753" formatCode="General">
                  <c:v>67.714285709999999</c:v>
                </c:pt>
                <c:pt idx="754" formatCode="General">
                  <c:v>67.738095240000007</c:v>
                </c:pt>
                <c:pt idx="755" formatCode="General">
                  <c:v>67.761904759999993</c:v>
                </c:pt>
                <c:pt idx="756" formatCode="General">
                  <c:v>67.785714290000001</c:v>
                </c:pt>
                <c:pt idx="757" formatCode="General">
                  <c:v>67.833333330000002</c:v>
                </c:pt>
                <c:pt idx="758" formatCode="General">
                  <c:v>69.487804879999999</c:v>
                </c:pt>
                <c:pt idx="759" formatCode="General">
                  <c:v>71.224999999999994</c:v>
                </c:pt>
                <c:pt idx="760" formatCode="General">
                  <c:v>71.224999999999994</c:v>
                </c:pt>
                <c:pt idx="761" formatCode="General">
                  <c:v>71.224999999999994</c:v>
                </c:pt>
                <c:pt idx="762" formatCode="General">
                  <c:v>71.25</c:v>
                </c:pt>
                <c:pt idx="763" formatCode="General">
                  <c:v>71.275000000000006</c:v>
                </c:pt>
                <c:pt idx="764" formatCode="General">
                  <c:v>71.275000000000006</c:v>
                </c:pt>
                <c:pt idx="765" formatCode="General">
                  <c:v>73.128205129999998</c:v>
                </c:pt>
                <c:pt idx="766" formatCode="General">
                  <c:v>73.128205129999998</c:v>
                </c:pt>
                <c:pt idx="767" formatCode="General">
                  <c:v>75.078947369999995</c:v>
                </c:pt>
                <c:pt idx="768" formatCode="General">
                  <c:v>75.105263160000007</c:v>
                </c:pt>
                <c:pt idx="769" formatCode="General">
                  <c:v>79.277777779999994</c:v>
                </c:pt>
                <c:pt idx="770" formatCode="General">
                  <c:v>79.277777779999994</c:v>
                </c:pt>
                <c:pt idx="771" formatCode="General">
                  <c:v>79.277777779999994</c:v>
                </c:pt>
                <c:pt idx="772" formatCode="General">
                  <c:v>79.277777779999994</c:v>
                </c:pt>
                <c:pt idx="773" formatCode="General">
                  <c:v>79.361111109999996</c:v>
                </c:pt>
                <c:pt idx="774" formatCode="General">
                  <c:v>79.416666669999998</c:v>
                </c:pt>
                <c:pt idx="775" formatCode="General">
                  <c:v>81.685714290000007</c:v>
                </c:pt>
                <c:pt idx="776" formatCode="General">
                  <c:v>81.685714290000007</c:v>
                </c:pt>
                <c:pt idx="777" formatCode="General">
                  <c:v>81.685714290000007</c:v>
                </c:pt>
                <c:pt idx="778" formatCode="General">
                  <c:v>81.685714290000007</c:v>
                </c:pt>
                <c:pt idx="779" formatCode="General">
                  <c:v>84.117647059999996</c:v>
                </c:pt>
                <c:pt idx="780" formatCode="General">
                  <c:v>84.147058819999998</c:v>
                </c:pt>
                <c:pt idx="781" formatCode="General">
                  <c:v>86.696969699999997</c:v>
                </c:pt>
                <c:pt idx="782" formatCode="General">
                  <c:v>86.696969699999997</c:v>
                </c:pt>
                <c:pt idx="783" formatCode="General">
                  <c:v>86.696969699999997</c:v>
                </c:pt>
                <c:pt idx="784" formatCode="General">
                  <c:v>86.696969699999997</c:v>
                </c:pt>
                <c:pt idx="785" formatCode="General">
                  <c:v>92.290322579999994</c:v>
                </c:pt>
                <c:pt idx="786" formatCode="General">
                  <c:v>92.322580650000006</c:v>
                </c:pt>
                <c:pt idx="787" formatCode="General">
                  <c:v>92.322580650000006</c:v>
                </c:pt>
                <c:pt idx="788" formatCode="General">
                  <c:v>95.433333329999996</c:v>
                </c:pt>
                <c:pt idx="789" formatCode="General">
                  <c:v>98.724137929999998</c:v>
                </c:pt>
                <c:pt idx="790" formatCode="General">
                  <c:v>102.3214286</c:v>
                </c:pt>
                <c:pt idx="791" formatCode="General">
                  <c:v>102.3214286</c:v>
                </c:pt>
                <c:pt idx="792" formatCode="General">
                  <c:v>106.1111111</c:v>
                </c:pt>
                <c:pt idx="793" formatCode="General">
                  <c:v>106.1111111</c:v>
                </c:pt>
                <c:pt idx="794" formatCode="General">
                  <c:v>110.1923077</c:v>
                </c:pt>
                <c:pt idx="795" formatCode="General">
                  <c:v>110.1923077</c:v>
                </c:pt>
                <c:pt idx="796" formatCode="General">
                  <c:v>114.64</c:v>
                </c:pt>
                <c:pt idx="797" formatCode="General">
                  <c:v>124.6086957</c:v>
                </c:pt>
                <c:pt idx="798" formatCode="General">
                  <c:v>124.6086957</c:v>
                </c:pt>
                <c:pt idx="799" formatCode="General">
                  <c:v>124.6086957</c:v>
                </c:pt>
                <c:pt idx="800" formatCode="General">
                  <c:v>124.65217389999999</c:v>
                </c:pt>
                <c:pt idx="801" formatCode="General">
                  <c:v>124.65217389999999</c:v>
                </c:pt>
                <c:pt idx="802" formatCode="General">
                  <c:v>130.36363639999999</c:v>
                </c:pt>
                <c:pt idx="803" formatCode="General">
                  <c:v>130.36363639999999</c:v>
                </c:pt>
                <c:pt idx="804" formatCode="General">
                  <c:v>130.36363639999999</c:v>
                </c:pt>
                <c:pt idx="805" formatCode="General">
                  <c:v>136.57142859999999</c:v>
                </c:pt>
                <c:pt idx="806" formatCode="General">
                  <c:v>136.66666670000001</c:v>
                </c:pt>
                <c:pt idx="807" formatCode="General">
                  <c:v>136.66666670000001</c:v>
                </c:pt>
                <c:pt idx="808" formatCode="General">
                  <c:v>136.66666670000001</c:v>
                </c:pt>
                <c:pt idx="809" formatCode="General">
                  <c:v>136.7142857</c:v>
                </c:pt>
                <c:pt idx="810" formatCode="General">
                  <c:v>143.6</c:v>
                </c:pt>
                <c:pt idx="811" formatCode="General">
                  <c:v>143.65</c:v>
                </c:pt>
                <c:pt idx="812" formatCode="General">
                  <c:v>143.65</c:v>
                </c:pt>
                <c:pt idx="813" formatCode="General">
                  <c:v>151.26315790000001</c:v>
                </c:pt>
                <c:pt idx="814" formatCode="General">
                  <c:v>151.26315790000001</c:v>
                </c:pt>
                <c:pt idx="815" formatCode="General">
                  <c:v>151.31578949999999</c:v>
                </c:pt>
                <c:pt idx="816" formatCode="General">
                  <c:v>151.31578949999999</c:v>
                </c:pt>
                <c:pt idx="817" formatCode="General">
                  <c:v>151.36842110000001</c:v>
                </c:pt>
                <c:pt idx="818" formatCode="General">
                  <c:v>151.47368420000001</c:v>
                </c:pt>
                <c:pt idx="819" formatCode="General">
                  <c:v>151.47368420000001</c:v>
                </c:pt>
                <c:pt idx="820" formatCode="General">
                  <c:v>159.88888890000001</c:v>
                </c:pt>
                <c:pt idx="821" formatCode="General">
                  <c:v>159.88888890000001</c:v>
                </c:pt>
                <c:pt idx="822" formatCode="General">
                  <c:v>169.29411759999999</c:v>
                </c:pt>
                <c:pt idx="823" formatCode="General">
                  <c:v>169.3529412</c:v>
                </c:pt>
                <c:pt idx="824" formatCode="General">
                  <c:v>169.3529412</c:v>
                </c:pt>
                <c:pt idx="825" formatCode="General">
                  <c:v>169.3529412</c:v>
                </c:pt>
                <c:pt idx="826" formatCode="General">
                  <c:v>169.41176469999999</c:v>
                </c:pt>
                <c:pt idx="827" formatCode="General">
                  <c:v>169.41176469999999</c:v>
                </c:pt>
                <c:pt idx="828" formatCode="General">
                  <c:v>180</c:v>
                </c:pt>
                <c:pt idx="829" formatCode="General">
                  <c:v>180</c:v>
                </c:pt>
                <c:pt idx="830" formatCode="General">
                  <c:v>180</c:v>
                </c:pt>
                <c:pt idx="831" formatCode="General">
                  <c:v>180.0625</c:v>
                </c:pt>
                <c:pt idx="832" formatCode="General">
                  <c:v>180.0625</c:v>
                </c:pt>
                <c:pt idx="833" formatCode="General">
                  <c:v>180.0625</c:v>
                </c:pt>
                <c:pt idx="834" formatCode="General">
                  <c:v>180.125</c:v>
                </c:pt>
                <c:pt idx="835" formatCode="General">
                  <c:v>180.125</c:v>
                </c:pt>
                <c:pt idx="836" formatCode="General">
                  <c:v>180.125</c:v>
                </c:pt>
                <c:pt idx="837" formatCode="General">
                  <c:v>180.125</c:v>
                </c:pt>
                <c:pt idx="838" formatCode="General">
                  <c:v>180.125</c:v>
                </c:pt>
                <c:pt idx="839" formatCode="General">
                  <c:v>180.125</c:v>
                </c:pt>
                <c:pt idx="840" formatCode="General">
                  <c:v>192.1333333</c:v>
                </c:pt>
                <c:pt idx="841" formatCode="General">
                  <c:v>192.2</c:v>
                </c:pt>
                <c:pt idx="842" formatCode="General">
                  <c:v>192.2</c:v>
                </c:pt>
                <c:pt idx="843" formatCode="General">
                  <c:v>192.2666667</c:v>
                </c:pt>
                <c:pt idx="844" formatCode="General">
                  <c:v>192.2666667</c:v>
                </c:pt>
                <c:pt idx="845" formatCode="General">
                  <c:v>192.2666667</c:v>
                </c:pt>
                <c:pt idx="846" formatCode="General">
                  <c:v>192.2666667</c:v>
                </c:pt>
                <c:pt idx="847" formatCode="General">
                  <c:v>192.2666667</c:v>
                </c:pt>
                <c:pt idx="848" formatCode="General">
                  <c:v>192.2666667</c:v>
                </c:pt>
                <c:pt idx="849" formatCode="General">
                  <c:v>192.33333329999999</c:v>
                </c:pt>
                <c:pt idx="850" formatCode="General">
                  <c:v>192.33333329999999</c:v>
                </c:pt>
                <c:pt idx="851" formatCode="General">
                  <c:v>192.33333329999999</c:v>
                </c:pt>
                <c:pt idx="852" formatCode="General">
                  <c:v>192.33333329999999</c:v>
                </c:pt>
                <c:pt idx="853" formatCode="General">
                  <c:v>192.33333329999999</c:v>
                </c:pt>
                <c:pt idx="854" formatCode="General">
                  <c:v>192.33333329999999</c:v>
                </c:pt>
                <c:pt idx="855" formatCode="General">
                  <c:v>192.33333329999999</c:v>
                </c:pt>
                <c:pt idx="856" formatCode="General">
                  <c:v>206.07142859999999</c:v>
                </c:pt>
                <c:pt idx="857" formatCode="General">
                  <c:v>206.07142859999999</c:v>
                </c:pt>
                <c:pt idx="858" formatCode="General">
                  <c:v>206.07142859999999</c:v>
                </c:pt>
                <c:pt idx="859" formatCode="General">
                  <c:v>221.92307690000001</c:v>
                </c:pt>
                <c:pt idx="860" formatCode="General">
                  <c:v>221.92307690000001</c:v>
                </c:pt>
                <c:pt idx="861" formatCode="General">
                  <c:v>222</c:v>
                </c:pt>
                <c:pt idx="862" formatCode="General">
                  <c:v>222</c:v>
                </c:pt>
                <c:pt idx="863" formatCode="General">
                  <c:v>222</c:v>
                </c:pt>
                <c:pt idx="864" formatCode="General">
                  <c:v>222</c:v>
                </c:pt>
                <c:pt idx="865" formatCode="General">
                  <c:v>222</c:v>
                </c:pt>
                <c:pt idx="866" formatCode="General">
                  <c:v>222</c:v>
                </c:pt>
                <c:pt idx="867" formatCode="General">
                  <c:v>222</c:v>
                </c:pt>
                <c:pt idx="868" formatCode="General">
                  <c:v>222</c:v>
                </c:pt>
                <c:pt idx="869" formatCode="General">
                  <c:v>222</c:v>
                </c:pt>
                <c:pt idx="870" formatCode="General">
                  <c:v>240.5</c:v>
                </c:pt>
                <c:pt idx="871" formatCode="General">
                  <c:v>240.5</c:v>
                </c:pt>
                <c:pt idx="872" formatCode="General">
                  <c:v>240.5</c:v>
                </c:pt>
                <c:pt idx="873" formatCode="General">
                  <c:v>240.5</c:v>
                </c:pt>
                <c:pt idx="874" formatCode="General">
                  <c:v>240.5</c:v>
                </c:pt>
                <c:pt idx="875" formatCode="General">
                  <c:v>262.36363640000002</c:v>
                </c:pt>
                <c:pt idx="876" formatCode="General">
                  <c:v>262.36363640000002</c:v>
                </c:pt>
                <c:pt idx="877" formatCode="General">
                  <c:v>262.45454549999999</c:v>
                </c:pt>
                <c:pt idx="878" formatCode="General">
                  <c:v>262.45454549999999</c:v>
                </c:pt>
                <c:pt idx="879" formatCode="General">
                  <c:v>262.45454549999999</c:v>
                </c:pt>
                <c:pt idx="880" formatCode="General">
                  <c:v>262.54545450000001</c:v>
                </c:pt>
                <c:pt idx="881" formatCode="General">
                  <c:v>288.8</c:v>
                </c:pt>
                <c:pt idx="882" formatCode="General">
                  <c:v>288.8</c:v>
                </c:pt>
                <c:pt idx="883" formatCode="General">
                  <c:v>288.8</c:v>
                </c:pt>
                <c:pt idx="884" formatCode="General">
                  <c:v>288.8</c:v>
                </c:pt>
                <c:pt idx="885" formatCode="General">
                  <c:v>288.8</c:v>
                </c:pt>
                <c:pt idx="886" formatCode="General">
                  <c:v>288.8</c:v>
                </c:pt>
                <c:pt idx="887" formatCode="General">
                  <c:v>288.8</c:v>
                </c:pt>
                <c:pt idx="888" formatCode="General">
                  <c:v>288.8</c:v>
                </c:pt>
                <c:pt idx="889" formatCode="General">
                  <c:v>288.8</c:v>
                </c:pt>
                <c:pt idx="890" formatCode="General">
                  <c:v>288.8</c:v>
                </c:pt>
                <c:pt idx="891" formatCode="General">
                  <c:v>288.89999999999998</c:v>
                </c:pt>
                <c:pt idx="892" formatCode="General">
                  <c:v>321</c:v>
                </c:pt>
                <c:pt idx="893" formatCode="General">
                  <c:v>321</c:v>
                </c:pt>
                <c:pt idx="894" formatCode="General">
                  <c:v>321</c:v>
                </c:pt>
                <c:pt idx="895" formatCode="General">
                  <c:v>321</c:v>
                </c:pt>
                <c:pt idx="896" formatCode="General">
                  <c:v>321.11111110000002</c:v>
                </c:pt>
                <c:pt idx="897" formatCode="General">
                  <c:v>321.11111110000002</c:v>
                </c:pt>
                <c:pt idx="898" formatCode="General">
                  <c:v>321.11111110000002</c:v>
                </c:pt>
                <c:pt idx="899" formatCode="General">
                  <c:v>321.11111110000002</c:v>
                </c:pt>
                <c:pt idx="900" formatCode="General">
                  <c:v>321.11111110000002</c:v>
                </c:pt>
                <c:pt idx="901" formatCode="General">
                  <c:v>321.11111110000002</c:v>
                </c:pt>
                <c:pt idx="902" formatCode="General">
                  <c:v>321.22222219999998</c:v>
                </c:pt>
                <c:pt idx="903" formatCode="General">
                  <c:v>321.22222219999998</c:v>
                </c:pt>
                <c:pt idx="904" formatCode="General">
                  <c:v>321.22222219999998</c:v>
                </c:pt>
                <c:pt idx="905" formatCode="General">
                  <c:v>321.22222219999998</c:v>
                </c:pt>
                <c:pt idx="906" formatCode="General">
                  <c:v>321.22222219999998</c:v>
                </c:pt>
                <c:pt idx="907" formatCode="General">
                  <c:v>321.22222219999998</c:v>
                </c:pt>
                <c:pt idx="908" formatCode="General">
                  <c:v>321.22222219999998</c:v>
                </c:pt>
                <c:pt idx="909" formatCode="General">
                  <c:v>321.22222219999998</c:v>
                </c:pt>
                <c:pt idx="910" formatCode="General">
                  <c:v>321.22222219999998</c:v>
                </c:pt>
                <c:pt idx="911" formatCode="General">
                  <c:v>361.375</c:v>
                </c:pt>
                <c:pt idx="912" formatCode="General">
                  <c:v>361.375</c:v>
                </c:pt>
                <c:pt idx="913" formatCode="General">
                  <c:v>361.5</c:v>
                </c:pt>
                <c:pt idx="914" formatCode="General">
                  <c:v>361.5</c:v>
                </c:pt>
                <c:pt idx="915" formatCode="General">
                  <c:v>361.5</c:v>
                </c:pt>
                <c:pt idx="916" formatCode="General">
                  <c:v>361.5</c:v>
                </c:pt>
                <c:pt idx="917" formatCode="General">
                  <c:v>361.5</c:v>
                </c:pt>
                <c:pt idx="918" formatCode="General">
                  <c:v>361.5</c:v>
                </c:pt>
                <c:pt idx="919" formatCode="General">
                  <c:v>361.5</c:v>
                </c:pt>
                <c:pt idx="920" formatCode="General">
                  <c:v>361.5</c:v>
                </c:pt>
                <c:pt idx="921" formatCode="General">
                  <c:v>361.5</c:v>
                </c:pt>
                <c:pt idx="922" formatCode="General">
                  <c:v>361.5</c:v>
                </c:pt>
                <c:pt idx="923" formatCode="General">
                  <c:v>361.5</c:v>
                </c:pt>
                <c:pt idx="924" formatCode="General">
                  <c:v>413.14285710000001</c:v>
                </c:pt>
                <c:pt idx="925" formatCode="General">
                  <c:v>413.14285710000001</c:v>
                </c:pt>
                <c:pt idx="926" formatCode="General">
                  <c:v>413.14285710000001</c:v>
                </c:pt>
                <c:pt idx="927" formatCode="General">
                  <c:v>413.14285710000001</c:v>
                </c:pt>
                <c:pt idx="928" formatCode="General">
                  <c:v>413.14285710000001</c:v>
                </c:pt>
                <c:pt idx="929" formatCode="General">
                  <c:v>413.14285710000001</c:v>
                </c:pt>
                <c:pt idx="930" formatCode="General">
                  <c:v>413.14285710000001</c:v>
                </c:pt>
                <c:pt idx="931" formatCode="General">
                  <c:v>413.14285710000001</c:v>
                </c:pt>
                <c:pt idx="932" formatCode="General">
                  <c:v>413.2857143</c:v>
                </c:pt>
                <c:pt idx="933" formatCode="General">
                  <c:v>413.2857143</c:v>
                </c:pt>
                <c:pt idx="934" formatCode="General">
                  <c:v>413.2857143</c:v>
                </c:pt>
                <c:pt idx="935" formatCode="General">
                  <c:v>413.2857143</c:v>
                </c:pt>
                <c:pt idx="936" formatCode="General">
                  <c:v>413.2857143</c:v>
                </c:pt>
                <c:pt idx="937" formatCode="General">
                  <c:v>413.2857143</c:v>
                </c:pt>
                <c:pt idx="938" formatCode="General">
                  <c:v>413.2857143</c:v>
                </c:pt>
                <c:pt idx="939" formatCode="General">
                  <c:v>413.2857143</c:v>
                </c:pt>
                <c:pt idx="940" formatCode="General">
                  <c:v>413.2857143</c:v>
                </c:pt>
                <c:pt idx="941" formatCode="General">
                  <c:v>413.2857143</c:v>
                </c:pt>
                <c:pt idx="942" formatCode="General">
                  <c:v>413.2857143</c:v>
                </c:pt>
                <c:pt idx="943" formatCode="General">
                  <c:v>413.2857143</c:v>
                </c:pt>
                <c:pt idx="944" formatCode="General">
                  <c:v>413.2857143</c:v>
                </c:pt>
                <c:pt idx="945" formatCode="General">
                  <c:v>413.42857140000001</c:v>
                </c:pt>
                <c:pt idx="946" formatCode="General">
                  <c:v>413.42857140000001</c:v>
                </c:pt>
                <c:pt idx="947" formatCode="General">
                  <c:v>413.42857140000001</c:v>
                </c:pt>
                <c:pt idx="948" formatCode="General">
                  <c:v>413.42857140000001</c:v>
                </c:pt>
                <c:pt idx="949" formatCode="General">
                  <c:v>413.42857140000001</c:v>
                </c:pt>
                <c:pt idx="950" formatCode="General">
                  <c:v>413.42857140000001</c:v>
                </c:pt>
                <c:pt idx="951" formatCode="General">
                  <c:v>413.42857140000001</c:v>
                </c:pt>
                <c:pt idx="952" formatCode="General">
                  <c:v>413.42857140000001</c:v>
                </c:pt>
                <c:pt idx="953" formatCode="General">
                  <c:v>413.42857140000001</c:v>
                </c:pt>
                <c:pt idx="954" formatCode="General">
                  <c:v>413.42857140000001</c:v>
                </c:pt>
                <c:pt idx="955" formatCode="General">
                  <c:v>413.42857140000001</c:v>
                </c:pt>
                <c:pt idx="956" formatCode="General">
                  <c:v>413.42857140000001</c:v>
                </c:pt>
                <c:pt idx="957" formatCode="General">
                  <c:v>413.42857140000001</c:v>
                </c:pt>
                <c:pt idx="958" formatCode="General">
                  <c:v>413.42857140000001</c:v>
                </c:pt>
                <c:pt idx="959" formatCode="General">
                  <c:v>413.42857140000001</c:v>
                </c:pt>
                <c:pt idx="960" formatCode="General">
                  <c:v>413.42857140000001</c:v>
                </c:pt>
                <c:pt idx="961" formatCode="General">
                  <c:v>413.42857140000001</c:v>
                </c:pt>
                <c:pt idx="962" formatCode="General">
                  <c:v>413.42857140000001</c:v>
                </c:pt>
                <c:pt idx="963" formatCode="General">
                  <c:v>413.42857140000001</c:v>
                </c:pt>
                <c:pt idx="964" formatCode="General">
                  <c:v>413.42857140000001</c:v>
                </c:pt>
                <c:pt idx="965" formatCode="General">
                  <c:v>413.42857140000001</c:v>
                </c:pt>
                <c:pt idx="966" formatCode="General">
                  <c:v>482.33333329999999</c:v>
                </c:pt>
                <c:pt idx="967" formatCode="General">
                  <c:v>482.33333329999999</c:v>
                </c:pt>
                <c:pt idx="968" formatCode="General">
                  <c:v>482.33333329999999</c:v>
                </c:pt>
                <c:pt idx="969" formatCode="General">
                  <c:v>482.33333329999999</c:v>
                </c:pt>
                <c:pt idx="970" formatCode="General">
                  <c:v>482.33333329999999</c:v>
                </c:pt>
                <c:pt idx="971" formatCode="General">
                  <c:v>482.33333329999999</c:v>
                </c:pt>
                <c:pt idx="972" formatCode="General">
                  <c:v>482.33333329999999</c:v>
                </c:pt>
                <c:pt idx="973" formatCode="General">
                  <c:v>482.33333329999999</c:v>
                </c:pt>
                <c:pt idx="974" formatCode="General">
                  <c:v>482.33333329999999</c:v>
                </c:pt>
                <c:pt idx="975" formatCode="General">
                  <c:v>482.33333329999999</c:v>
                </c:pt>
                <c:pt idx="976" formatCode="General">
                  <c:v>482.33333329999999</c:v>
                </c:pt>
                <c:pt idx="977" formatCode="General">
                  <c:v>482.33333329999999</c:v>
                </c:pt>
                <c:pt idx="978" formatCode="General">
                  <c:v>482.33333329999999</c:v>
                </c:pt>
                <c:pt idx="979" formatCode="General">
                  <c:v>482.33333329999999</c:v>
                </c:pt>
                <c:pt idx="980" formatCode="General">
                  <c:v>482.33333329999999</c:v>
                </c:pt>
                <c:pt idx="981" formatCode="General">
                  <c:v>482.33333329999999</c:v>
                </c:pt>
                <c:pt idx="982" formatCode="General">
                  <c:v>482.33333329999999</c:v>
                </c:pt>
                <c:pt idx="983" formatCode="General">
                  <c:v>482.33333329999999</c:v>
                </c:pt>
                <c:pt idx="984" formatCode="General">
                  <c:v>482.33333329999999</c:v>
                </c:pt>
                <c:pt idx="985" formatCode="General">
                  <c:v>482.33333329999999</c:v>
                </c:pt>
                <c:pt idx="986" formatCode="General">
                  <c:v>482.33333329999999</c:v>
                </c:pt>
                <c:pt idx="987" formatCode="General">
                  <c:v>482.5</c:v>
                </c:pt>
                <c:pt idx="988" formatCode="General">
                  <c:v>482.5</c:v>
                </c:pt>
                <c:pt idx="989" formatCode="General">
                  <c:v>482.5</c:v>
                </c:pt>
                <c:pt idx="990" formatCode="General">
                  <c:v>482.5</c:v>
                </c:pt>
                <c:pt idx="991" formatCode="General">
                  <c:v>482.5</c:v>
                </c:pt>
                <c:pt idx="992" formatCode="General">
                  <c:v>482.5</c:v>
                </c:pt>
                <c:pt idx="993" formatCode="General">
                  <c:v>482.5</c:v>
                </c:pt>
                <c:pt idx="994" formatCode="General">
                  <c:v>482.5</c:v>
                </c:pt>
                <c:pt idx="995" formatCode="General">
                  <c:v>482.5</c:v>
                </c:pt>
                <c:pt idx="996" formatCode="General">
                  <c:v>482.5</c:v>
                </c:pt>
                <c:pt idx="997" formatCode="General">
                  <c:v>482.5</c:v>
                </c:pt>
                <c:pt idx="998" formatCode="General">
                  <c:v>482.5</c:v>
                </c:pt>
                <c:pt idx="999" formatCode="General">
                  <c:v>579</c:v>
                </c:pt>
                <c:pt idx="1000" formatCode="General">
                  <c:v>579</c:v>
                </c:pt>
                <c:pt idx="1001" formatCode="General">
                  <c:v>579</c:v>
                </c:pt>
                <c:pt idx="1002" formatCode="General">
                  <c:v>579</c:v>
                </c:pt>
                <c:pt idx="1003" formatCode="General">
                  <c:v>579</c:v>
                </c:pt>
                <c:pt idx="1004" formatCode="General">
                  <c:v>723.75</c:v>
                </c:pt>
                <c:pt idx="1005" formatCode="General">
                  <c:v>723.75</c:v>
                </c:pt>
                <c:pt idx="1006" formatCode="General">
                  <c:v>723.75</c:v>
                </c:pt>
                <c:pt idx="1007" formatCode="General">
                  <c:v>723.75</c:v>
                </c:pt>
                <c:pt idx="1008" formatCode="General">
                  <c:v>723.75</c:v>
                </c:pt>
                <c:pt idx="1009" formatCode="General">
                  <c:v>723.75</c:v>
                </c:pt>
                <c:pt idx="1010" formatCode="General">
                  <c:v>723.75</c:v>
                </c:pt>
                <c:pt idx="1011" formatCode="General">
                  <c:v>723.75</c:v>
                </c:pt>
                <c:pt idx="1012" formatCode="General">
                  <c:v>723.75</c:v>
                </c:pt>
                <c:pt idx="1013" formatCode="General">
                  <c:v>723.75</c:v>
                </c:pt>
                <c:pt idx="1014" formatCode="General">
                  <c:v>723.75</c:v>
                </c:pt>
                <c:pt idx="1015" formatCode="General">
                  <c:v>723.75</c:v>
                </c:pt>
                <c:pt idx="1016" formatCode="General">
                  <c:v>723.75</c:v>
                </c:pt>
                <c:pt idx="1017" formatCode="General">
                  <c:v>723.75</c:v>
                </c:pt>
                <c:pt idx="1018" formatCode="General">
                  <c:v>723.75</c:v>
                </c:pt>
                <c:pt idx="1019" formatCode="General">
                  <c:v>723.75</c:v>
                </c:pt>
                <c:pt idx="1020" formatCode="General">
                  <c:v>724</c:v>
                </c:pt>
                <c:pt idx="1021" formatCode="General">
                  <c:v>724</c:v>
                </c:pt>
                <c:pt idx="1022" formatCode="General">
                  <c:v>724</c:v>
                </c:pt>
                <c:pt idx="1023" formatCode="General">
                  <c:v>724</c:v>
                </c:pt>
                <c:pt idx="1024" formatCode="General">
                  <c:v>724</c:v>
                </c:pt>
                <c:pt idx="1025" formatCode="General">
                  <c:v>724.25</c:v>
                </c:pt>
                <c:pt idx="1026" formatCode="General">
                  <c:v>724.25</c:v>
                </c:pt>
                <c:pt idx="1027" formatCode="General">
                  <c:v>724.25</c:v>
                </c:pt>
                <c:pt idx="1028" formatCode="General">
                  <c:v>724.25</c:v>
                </c:pt>
                <c:pt idx="1029" formatCode="General">
                  <c:v>724.25</c:v>
                </c:pt>
                <c:pt idx="1030" formatCode="General">
                  <c:v>724.25</c:v>
                </c:pt>
                <c:pt idx="1031" formatCode="General">
                  <c:v>724.25</c:v>
                </c:pt>
                <c:pt idx="1032" formatCode="General">
                  <c:v>724.25</c:v>
                </c:pt>
                <c:pt idx="1033" formatCode="General">
                  <c:v>724.25</c:v>
                </c:pt>
                <c:pt idx="1034" formatCode="General">
                  <c:v>724.25</c:v>
                </c:pt>
                <c:pt idx="1035" formatCode="General">
                  <c:v>724.25</c:v>
                </c:pt>
                <c:pt idx="1036" formatCode="General">
                  <c:v>724.25</c:v>
                </c:pt>
                <c:pt idx="1037" formatCode="General">
                  <c:v>724.25</c:v>
                </c:pt>
                <c:pt idx="1038" formatCode="General">
                  <c:v>724.25</c:v>
                </c:pt>
                <c:pt idx="1039" formatCode="General">
                  <c:v>724.25</c:v>
                </c:pt>
                <c:pt idx="1040" formatCode="General">
                  <c:v>724.25</c:v>
                </c:pt>
                <c:pt idx="1041" formatCode="General">
                  <c:v>724.25</c:v>
                </c:pt>
                <c:pt idx="1042" formatCode="General">
                  <c:v>724.25</c:v>
                </c:pt>
                <c:pt idx="1043" formatCode="General">
                  <c:v>724.25</c:v>
                </c:pt>
                <c:pt idx="1044" formatCode="General">
                  <c:v>724.25</c:v>
                </c:pt>
                <c:pt idx="1045" formatCode="General">
                  <c:v>724.25</c:v>
                </c:pt>
                <c:pt idx="1046" formatCode="General">
                  <c:v>724.25</c:v>
                </c:pt>
                <c:pt idx="1047" formatCode="General">
                  <c:v>724.25</c:v>
                </c:pt>
                <c:pt idx="1048" formatCode="General">
                  <c:v>724.25</c:v>
                </c:pt>
                <c:pt idx="1049" formatCode="General">
                  <c:v>724.25</c:v>
                </c:pt>
                <c:pt idx="1050" formatCode="General">
                  <c:v>724.25</c:v>
                </c:pt>
                <c:pt idx="1051" formatCode="General">
                  <c:v>724.25</c:v>
                </c:pt>
                <c:pt idx="1052" formatCode="General">
                  <c:v>724.25</c:v>
                </c:pt>
                <c:pt idx="1053" formatCode="General">
                  <c:v>724.25</c:v>
                </c:pt>
                <c:pt idx="1054" formatCode="General">
                  <c:v>724.25</c:v>
                </c:pt>
                <c:pt idx="1055" formatCode="General">
                  <c:v>724.25</c:v>
                </c:pt>
                <c:pt idx="1056" formatCode="General">
                  <c:v>724.25</c:v>
                </c:pt>
                <c:pt idx="1057" formatCode="General">
                  <c:v>724.25</c:v>
                </c:pt>
                <c:pt idx="1058" formatCode="General">
                  <c:v>724.25</c:v>
                </c:pt>
                <c:pt idx="1059" formatCode="General">
                  <c:v>724.25</c:v>
                </c:pt>
                <c:pt idx="1060" formatCode="General">
                  <c:v>724.25</c:v>
                </c:pt>
                <c:pt idx="1061" formatCode="General">
                  <c:v>724.25</c:v>
                </c:pt>
                <c:pt idx="1062" formatCode="General">
                  <c:v>724.25</c:v>
                </c:pt>
                <c:pt idx="1063" formatCode="General">
                  <c:v>724.25</c:v>
                </c:pt>
                <c:pt idx="1064" formatCode="General">
                  <c:v>965.66666669999995</c:v>
                </c:pt>
                <c:pt idx="1065" formatCode="General">
                  <c:v>965.66666669999995</c:v>
                </c:pt>
                <c:pt idx="1066" formatCode="General">
                  <c:v>965.66666669999995</c:v>
                </c:pt>
                <c:pt idx="1067" formatCode="General">
                  <c:v>965.66666669999995</c:v>
                </c:pt>
                <c:pt idx="1068" formatCode="General">
                  <c:v>965.66666669999995</c:v>
                </c:pt>
                <c:pt idx="1069" formatCode="General">
                  <c:v>965.66666669999995</c:v>
                </c:pt>
                <c:pt idx="1070" formatCode="General">
                  <c:v>965.66666669999995</c:v>
                </c:pt>
                <c:pt idx="1071" formatCode="General">
                  <c:v>965.66666669999995</c:v>
                </c:pt>
                <c:pt idx="1072" formatCode="General">
                  <c:v>965.66666669999995</c:v>
                </c:pt>
                <c:pt idx="1073" formatCode="General">
                  <c:v>965.66666669999995</c:v>
                </c:pt>
                <c:pt idx="1074" formatCode="General">
                  <c:v>965.66666669999995</c:v>
                </c:pt>
                <c:pt idx="1075" formatCode="General">
                  <c:v>965.66666669999995</c:v>
                </c:pt>
                <c:pt idx="1076" formatCode="General">
                  <c:v>965.66666669999995</c:v>
                </c:pt>
                <c:pt idx="1077" formatCode="General">
                  <c:v>965.66666669999995</c:v>
                </c:pt>
                <c:pt idx="1078" formatCode="General">
                  <c:v>965.66666669999995</c:v>
                </c:pt>
                <c:pt idx="1079" formatCode="General">
                  <c:v>965.66666669999995</c:v>
                </c:pt>
                <c:pt idx="1080" formatCode="General">
                  <c:v>965.66666669999995</c:v>
                </c:pt>
                <c:pt idx="1081" formatCode="General">
                  <c:v>965.66666669999995</c:v>
                </c:pt>
                <c:pt idx="1082" formatCode="General">
                  <c:v>965.66666669999995</c:v>
                </c:pt>
                <c:pt idx="1083" formatCode="General">
                  <c:v>965.66666669999995</c:v>
                </c:pt>
                <c:pt idx="1084" formatCode="General">
                  <c:v>965.66666669999995</c:v>
                </c:pt>
                <c:pt idx="1085" formatCode="General">
                  <c:v>966</c:v>
                </c:pt>
                <c:pt idx="1086" formatCode="General">
                  <c:v>966</c:v>
                </c:pt>
                <c:pt idx="1087" formatCode="General">
                  <c:v>966</c:v>
                </c:pt>
                <c:pt idx="1088" formatCode="General">
                  <c:v>966</c:v>
                </c:pt>
                <c:pt idx="1089" formatCode="General">
                  <c:v>966</c:v>
                </c:pt>
                <c:pt idx="1090" formatCode="General">
                  <c:v>966</c:v>
                </c:pt>
                <c:pt idx="1091" formatCode="General">
                  <c:v>966</c:v>
                </c:pt>
                <c:pt idx="1092" formatCode="General">
                  <c:v>966</c:v>
                </c:pt>
                <c:pt idx="1093" formatCode="General">
                  <c:v>966</c:v>
                </c:pt>
                <c:pt idx="1094" formatCode="General">
                  <c:v>966</c:v>
                </c:pt>
                <c:pt idx="1095" formatCode="General">
                  <c:v>966</c:v>
                </c:pt>
                <c:pt idx="1096" formatCode="General">
                  <c:v>966</c:v>
                </c:pt>
                <c:pt idx="1097" formatCode="General">
                  <c:v>966</c:v>
                </c:pt>
                <c:pt idx="1098" formatCode="General">
                  <c:v>966</c:v>
                </c:pt>
                <c:pt idx="1099" formatCode="General">
                  <c:v>966</c:v>
                </c:pt>
                <c:pt idx="1100" formatCode="General">
                  <c:v>966</c:v>
                </c:pt>
                <c:pt idx="1101" formatCode="General">
                  <c:v>966</c:v>
                </c:pt>
                <c:pt idx="1102" formatCode="General">
                  <c:v>966</c:v>
                </c:pt>
                <c:pt idx="1103" formatCode="General">
                  <c:v>966</c:v>
                </c:pt>
                <c:pt idx="1104" formatCode="General">
                  <c:v>966</c:v>
                </c:pt>
                <c:pt idx="1105" formatCode="General">
                  <c:v>966</c:v>
                </c:pt>
                <c:pt idx="1106" formatCode="General">
                  <c:v>966</c:v>
                </c:pt>
                <c:pt idx="1107" formatCode="General">
                  <c:v>966</c:v>
                </c:pt>
                <c:pt idx="1108" formatCode="General">
                  <c:v>966</c:v>
                </c:pt>
                <c:pt idx="1109" formatCode="General">
                  <c:v>966</c:v>
                </c:pt>
                <c:pt idx="1110" formatCode="General">
                  <c:v>966</c:v>
                </c:pt>
                <c:pt idx="1111" formatCode="General">
                  <c:v>966</c:v>
                </c:pt>
                <c:pt idx="1112" formatCode="General">
                  <c:v>966</c:v>
                </c:pt>
                <c:pt idx="1113" formatCode="General">
                  <c:v>966</c:v>
                </c:pt>
                <c:pt idx="1114" formatCode="General">
                  <c:v>966</c:v>
                </c:pt>
                <c:pt idx="1115" formatCode="General">
                  <c:v>966</c:v>
                </c:pt>
                <c:pt idx="1116" formatCode="General">
                  <c:v>966</c:v>
                </c:pt>
                <c:pt idx="1117" formatCode="General">
                  <c:v>966</c:v>
                </c:pt>
                <c:pt idx="1118" formatCode="General">
                  <c:v>966</c:v>
                </c:pt>
                <c:pt idx="1119" formatCode="General">
                  <c:v>966</c:v>
                </c:pt>
                <c:pt idx="1120" formatCode="General">
                  <c:v>966</c:v>
                </c:pt>
                <c:pt idx="1121" formatCode="General">
                  <c:v>966</c:v>
                </c:pt>
                <c:pt idx="1122" formatCode="General">
                  <c:v>966</c:v>
                </c:pt>
                <c:pt idx="1123" formatCode="General">
                  <c:v>966</c:v>
                </c:pt>
                <c:pt idx="1124" formatCode="General">
                  <c:v>966</c:v>
                </c:pt>
                <c:pt idx="1125" formatCode="General">
                  <c:v>966</c:v>
                </c:pt>
                <c:pt idx="1126" formatCode="General">
                  <c:v>966</c:v>
                </c:pt>
                <c:pt idx="1127" formatCode="General">
                  <c:v>966</c:v>
                </c:pt>
                <c:pt idx="1128" formatCode="General">
                  <c:v>966</c:v>
                </c:pt>
                <c:pt idx="1129" formatCode="General">
                  <c:v>966</c:v>
                </c:pt>
                <c:pt idx="1130" formatCode="General">
                  <c:v>966</c:v>
                </c:pt>
                <c:pt idx="1131" formatCode="General">
                  <c:v>966</c:v>
                </c:pt>
                <c:pt idx="1132" formatCode="General">
                  <c:v>966</c:v>
                </c:pt>
                <c:pt idx="1133" formatCode="General">
                  <c:v>966</c:v>
                </c:pt>
                <c:pt idx="1134" formatCode="General">
                  <c:v>966</c:v>
                </c:pt>
                <c:pt idx="1135" formatCode="General">
                  <c:v>966</c:v>
                </c:pt>
                <c:pt idx="1136" formatCode="General">
                  <c:v>966</c:v>
                </c:pt>
                <c:pt idx="1137" formatCode="General">
                  <c:v>966</c:v>
                </c:pt>
                <c:pt idx="1138" formatCode="General">
                  <c:v>966</c:v>
                </c:pt>
                <c:pt idx="1139" formatCode="General">
                  <c:v>966</c:v>
                </c:pt>
                <c:pt idx="1140" formatCode="General">
                  <c:v>966</c:v>
                </c:pt>
                <c:pt idx="1141" formatCode="General">
                  <c:v>966</c:v>
                </c:pt>
                <c:pt idx="1142" formatCode="General">
                  <c:v>966</c:v>
                </c:pt>
                <c:pt idx="1143" formatCode="General">
                  <c:v>966</c:v>
                </c:pt>
                <c:pt idx="1144" formatCode="General">
                  <c:v>966</c:v>
                </c:pt>
                <c:pt idx="1145" formatCode="General">
                  <c:v>966</c:v>
                </c:pt>
                <c:pt idx="1146" formatCode="General">
                  <c:v>966</c:v>
                </c:pt>
                <c:pt idx="1147" formatCode="General">
                  <c:v>966</c:v>
                </c:pt>
                <c:pt idx="1148" formatCode="General">
                  <c:v>966</c:v>
                </c:pt>
                <c:pt idx="1149" formatCode="General">
                  <c:v>966</c:v>
                </c:pt>
                <c:pt idx="1150" formatCode="General">
                  <c:v>966</c:v>
                </c:pt>
                <c:pt idx="1151" formatCode="General">
                  <c:v>966</c:v>
                </c:pt>
                <c:pt idx="1152" formatCode="General">
                  <c:v>966</c:v>
                </c:pt>
                <c:pt idx="1153" formatCode="General">
                  <c:v>966</c:v>
                </c:pt>
                <c:pt idx="1154" formatCode="General">
                  <c:v>966</c:v>
                </c:pt>
                <c:pt idx="1155" formatCode="General">
                  <c:v>966</c:v>
                </c:pt>
                <c:pt idx="1156" formatCode="General">
                  <c:v>966</c:v>
                </c:pt>
                <c:pt idx="1157" formatCode="General">
                  <c:v>966</c:v>
                </c:pt>
                <c:pt idx="1158" formatCode="General">
                  <c:v>966</c:v>
                </c:pt>
                <c:pt idx="1159" formatCode="General">
                  <c:v>966</c:v>
                </c:pt>
                <c:pt idx="1160" formatCode="General">
                  <c:v>966</c:v>
                </c:pt>
                <c:pt idx="1161" formatCode="General">
                  <c:v>966</c:v>
                </c:pt>
                <c:pt idx="1162" formatCode="General">
                  <c:v>1449</c:v>
                </c:pt>
                <c:pt idx="1163" formatCode="General">
                  <c:v>1449</c:v>
                </c:pt>
                <c:pt idx="1164" formatCode="General">
                  <c:v>1449</c:v>
                </c:pt>
                <c:pt idx="1165" formatCode="General">
                  <c:v>1449</c:v>
                </c:pt>
                <c:pt idx="1166" formatCode="General">
                  <c:v>1449</c:v>
                </c:pt>
                <c:pt idx="1167" formatCode="General">
                  <c:v>1449</c:v>
                </c:pt>
                <c:pt idx="1168" formatCode="General">
                  <c:v>1449</c:v>
                </c:pt>
                <c:pt idx="1169" formatCode="General">
                  <c:v>1449</c:v>
                </c:pt>
                <c:pt idx="1170" formatCode="General">
                  <c:v>1449</c:v>
                </c:pt>
                <c:pt idx="1171" formatCode="General">
                  <c:v>1449</c:v>
                </c:pt>
                <c:pt idx="1172" formatCode="General">
                  <c:v>1449</c:v>
                </c:pt>
                <c:pt idx="1173" formatCode="General">
                  <c:v>1449</c:v>
                </c:pt>
                <c:pt idx="1174" formatCode="General">
                  <c:v>1449</c:v>
                </c:pt>
                <c:pt idx="1175" formatCode="General">
                  <c:v>1449</c:v>
                </c:pt>
                <c:pt idx="1176" formatCode="General">
                  <c:v>1449</c:v>
                </c:pt>
                <c:pt idx="1177" formatCode="General">
                  <c:v>1449</c:v>
                </c:pt>
                <c:pt idx="1178" formatCode="General">
                  <c:v>1449</c:v>
                </c:pt>
                <c:pt idx="1179" formatCode="General">
                  <c:v>1449</c:v>
                </c:pt>
                <c:pt idx="1180" formatCode="General">
                  <c:v>1449</c:v>
                </c:pt>
                <c:pt idx="1181" formatCode="General">
                  <c:v>1449</c:v>
                </c:pt>
                <c:pt idx="1182" formatCode="General">
                  <c:v>1449</c:v>
                </c:pt>
                <c:pt idx="1183" formatCode="General">
                  <c:v>1449.5</c:v>
                </c:pt>
                <c:pt idx="1184" formatCode="General">
                  <c:v>1449.5</c:v>
                </c:pt>
                <c:pt idx="1185" formatCode="General">
                  <c:v>1449.5</c:v>
                </c:pt>
                <c:pt idx="1186" formatCode="General">
                  <c:v>1449.5</c:v>
                </c:pt>
                <c:pt idx="1187" formatCode="General">
                  <c:v>1449.5</c:v>
                </c:pt>
                <c:pt idx="1188" formatCode="General">
                  <c:v>1449.5</c:v>
                </c:pt>
                <c:pt idx="1189" formatCode="General">
                  <c:v>1449.5</c:v>
                </c:pt>
                <c:pt idx="1190" formatCode="General">
                  <c:v>1449.5</c:v>
                </c:pt>
                <c:pt idx="1191" formatCode="General">
                  <c:v>1449.5</c:v>
                </c:pt>
                <c:pt idx="1192" formatCode="General">
                  <c:v>1449.5</c:v>
                </c:pt>
                <c:pt idx="1193" formatCode="General">
                  <c:v>1449.5</c:v>
                </c:pt>
                <c:pt idx="1194" formatCode="General">
                  <c:v>2899</c:v>
                </c:pt>
                <c:pt idx="1195" formatCode="General">
                  <c:v>2899</c:v>
                </c:pt>
                <c:pt idx="1196" formatCode="General">
                  <c:v>2899</c:v>
                </c:pt>
                <c:pt idx="1197" formatCode="General">
                  <c:v>2899</c:v>
                </c:pt>
                <c:pt idx="1198" formatCode="General">
                  <c:v>2899</c:v>
                </c:pt>
                <c:pt idx="1199" formatCode="General">
                  <c:v>2899</c:v>
                </c:pt>
                <c:pt idx="1200" formatCode="General">
                  <c:v>2899</c:v>
                </c:pt>
                <c:pt idx="1201" formatCode="General">
                  <c:v>2899</c:v>
                </c:pt>
                <c:pt idx="1202" formatCode="General">
                  <c:v>2899</c:v>
                </c:pt>
                <c:pt idx="1203" formatCode="General">
                  <c:v>2899</c:v>
                </c:pt>
                <c:pt idx="1204" formatCode="General">
                  <c:v>2899</c:v>
                </c:pt>
                <c:pt idx="1205" formatCode="General">
                  <c:v>2899</c:v>
                </c:pt>
                <c:pt idx="1206" formatCode="General">
                  <c:v>2899</c:v>
                </c:pt>
                <c:pt idx="1207" formatCode="General">
                  <c:v>2899</c:v>
                </c:pt>
                <c:pt idx="1208" formatCode="General">
                  <c:v>2899</c:v>
                </c:pt>
                <c:pt idx="1209" formatCode="General">
                  <c:v>2899</c:v>
                </c:pt>
                <c:pt idx="1210" formatCode="General">
                  <c:v>2899</c:v>
                </c:pt>
                <c:pt idx="1211" formatCode="General">
                  <c:v>2899</c:v>
                </c:pt>
                <c:pt idx="1212" formatCode="General">
                  <c:v>2899</c:v>
                </c:pt>
                <c:pt idx="1213" formatCode="General">
                  <c:v>2899</c:v>
                </c:pt>
                <c:pt idx="1214" formatCode="General">
                  <c:v>2899</c:v>
                </c:pt>
                <c:pt idx="1215" formatCode="General">
                  <c:v>2900</c:v>
                </c:pt>
                <c:pt idx="1216" formatCode="General">
                  <c:v>2900</c:v>
                </c:pt>
                <c:pt idx="1217" formatCode="General">
                  <c:v>2900</c:v>
                </c:pt>
                <c:pt idx="1218" formatCode="General">
                  <c:v>2900</c:v>
                </c:pt>
                <c:pt idx="1219" formatCode="General">
                  <c:v>2900</c:v>
                </c:pt>
                <c:pt idx="1220" formatCode="General">
                  <c:v>2900</c:v>
                </c:pt>
                <c:pt idx="1221" formatCode="General">
                  <c:v>2900</c:v>
                </c:pt>
                <c:pt idx="1222" formatCode="General">
                  <c:v>2900</c:v>
                </c:pt>
                <c:pt idx="1223" formatCode="General">
                  <c:v>2900</c:v>
                </c:pt>
                <c:pt idx="1224" formatCode="General">
                  <c:v>2900</c:v>
                </c:pt>
                <c:pt idx="1225" formatCode="General">
                  <c:v>2900</c:v>
                </c:pt>
                <c:pt idx="1226" formatCode="General">
                  <c:v>2900</c:v>
                </c:pt>
                <c:pt idx="1227" formatCode="General">
                  <c:v>2900</c:v>
                </c:pt>
                <c:pt idx="1228" formatCode="General">
                  <c:v>2900</c:v>
                </c:pt>
                <c:pt idx="1229" formatCode="General">
                  <c:v>2900</c:v>
                </c:pt>
                <c:pt idx="1230" formatCode="General">
                  <c:v>2900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0E46-4F28-B774-C587E49A02CE}"/>
            </c:ext>
          </c:extLst>
        </c:ser>
        <c:ser>
          <c:idx val="29"/>
          <c:order val="29"/>
          <c:tx>
            <c:v>Population 3000</c:v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den'!$J$85761:$J$86969</c:f>
              <c:numCache>
                <c:formatCode>0.00E+00</c:formatCode>
                <c:ptCount val="1209"/>
                <c:pt idx="0">
                  <c:v>3.3300000000000002E-4</c:v>
                </c:pt>
                <c:pt idx="1">
                  <c:v>3.3300000000000002E-4</c:v>
                </c:pt>
                <c:pt idx="2">
                  <c:v>3.3300000000000002E-4</c:v>
                </c:pt>
                <c:pt idx="3">
                  <c:v>3.3300000000000002E-4</c:v>
                </c:pt>
                <c:pt idx="4">
                  <c:v>3.3300000000000002E-4</c:v>
                </c:pt>
                <c:pt idx="5">
                  <c:v>3.3300000000000002E-4</c:v>
                </c:pt>
                <c:pt idx="6">
                  <c:v>3.3300000000000002E-4</c:v>
                </c:pt>
                <c:pt idx="7">
                  <c:v>3.3300000000000002E-4</c:v>
                </c:pt>
                <c:pt idx="8">
                  <c:v>3.3300000000000002E-4</c:v>
                </c:pt>
                <c:pt idx="9">
                  <c:v>3.3300000000000002E-4</c:v>
                </c:pt>
                <c:pt idx="10">
                  <c:v>3.3300000000000002E-4</c:v>
                </c:pt>
                <c:pt idx="11">
                  <c:v>3.3300000000000002E-4</c:v>
                </c:pt>
                <c:pt idx="12">
                  <c:v>3.3300000000000002E-4</c:v>
                </c:pt>
                <c:pt idx="13">
                  <c:v>3.3300000000000002E-4</c:v>
                </c:pt>
                <c:pt idx="14">
                  <c:v>3.3300000000000002E-4</c:v>
                </c:pt>
                <c:pt idx="15">
                  <c:v>3.3300000000000002E-4</c:v>
                </c:pt>
                <c:pt idx="16">
                  <c:v>3.3300000000000002E-4</c:v>
                </c:pt>
                <c:pt idx="17">
                  <c:v>3.3300000000000002E-4</c:v>
                </c:pt>
                <c:pt idx="18">
                  <c:v>3.3300000000000002E-4</c:v>
                </c:pt>
                <c:pt idx="19">
                  <c:v>3.3300000000000002E-4</c:v>
                </c:pt>
                <c:pt idx="20">
                  <c:v>3.3300000000000002E-4</c:v>
                </c:pt>
                <c:pt idx="21">
                  <c:v>3.3300000000000002E-4</c:v>
                </c:pt>
                <c:pt idx="22">
                  <c:v>3.3300000000000002E-4</c:v>
                </c:pt>
                <c:pt idx="23">
                  <c:v>3.3300000000000002E-4</c:v>
                </c:pt>
                <c:pt idx="24">
                  <c:v>3.3300000000000002E-4</c:v>
                </c:pt>
                <c:pt idx="25">
                  <c:v>3.3300000000000002E-4</c:v>
                </c:pt>
                <c:pt idx="26">
                  <c:v>3.3300000000000002E-4</c:v>
                </c:pt>
                <c:pt idx="27">
                  <c:v>3.3300000000000002E-4</c:v>
                </c:pt>
                <c:pt idx="28">
                  <c:v>3.3300000000000002E-4</c:v>
                </c:pt>
                <c:pt idx="29">
                  <c:v>3.3300000000000002E-4</c:v>
                </c:pt>
                <c:pt idx="30">
                  <c:v>3.3300000000000002E-4</c:v>
                </c:pt>
                <c:pt idx="31">
                  <c:v>3.3300000000000002E-4</c:v>
                </c:pt>
                <c:pt idx="32">
                  <c:v>6.6699999999999995E-4</c:v>
                </c:pt>
                <c:pt idx="33">
                  <c:v>6.6699999999999995E-4</c:v>
                </c:pt>
                <c:pt idx="34">
                  <c:v>6.6699999999999995E-4</c:v>
                </c:pt>
                <c:pt idx="35">
                  <c:v>6.6699999999999995E-4</c:v>
                </c:pt>
                <c:pt idx="36">
                  <c:v>6.6699999999999995E-4</c:v>
                </c:pt>
                <c:pt idx="37">
                  <c:v>6.6699999999999995E-4</c:v>
                </c:pt>
                <c:pt idx="38">
                  <c:v>6.6699999999999995E-4</c:v>
                </c:pt>
                <c:pt idx="39">
                  <c:v>6.6699999999999995E-4</c:v>
                </c:pt>
                <c:pt idx="40">
                  <c:v>6.6699999999999995E-4</c:v>
                </c:pt>
                <c:pt idx="41">
                  <c:v>6.6699999999999995E-4</c:v>
                </c:pt>
                <c:pt idx="42">
                  <c:v>6.6699999999999995E-4</c:v>
                </c:pt>
                <c:pt idx="43">
                  <c:v>6.6699999999999995E-4</c:v>
                </c:pt>
                <c:pt idx="44">
                  <c:v>6.6699999999999995E-4</c:v>
                </c:pt>
                <c:pt idx="45">
                  <c:v>6.6699999999999995E-4</c:v>
                </c:pt>
                <c:pt idx="46">
                  <c:v>6.6699999999999995E-4</c:v>
                </c:pt>
                <c:pt idx="47">
                  <c:v>6.6699999999999995E-4</c:v>
                </c:pt>
                <c:pt idx="48">
                  <c:v>6.6699999999999995E-4</c:v>
                </c:pt>
                <c:pt idx="49">
                  <c:v>6.6699999999999995E-4</c:v>
                </c:pt>
                <c:pt idx="50">
                  <c:v>6.6699999999999995E-4</c:v>
                </c:pt>
                <c:pt idx="51">
                  <c:v>6.6699999999999995E-4</c:v>
                </c:pt>
                <c:pt idx="52">
                  <c:v>6.6699999999999995E-4</c:v>
                </c:pt>
                <c:pt idx="53">
                  <c:v>6.6699999999999995E-4</c:v>
                </c:pt>
                <c:pt idx="54">
                  <c:v>6.6699999999999995E-4</c:v>
                </c:pt>
                <c:pt idx="55">
                  <c:v>6.6699999999999995E-4</c:v>
                </c:pt>
                <c:pt idx="56">
                  <c:v>6.6699999999999995E-4</c:v>
                </c:pt>
                <c:pt idx="57">
                  <c:v>6.6699999999999995E-4</c:v>
                </c:pt>
                <c:pt idx="58">
                  <c:v>6.6699999999999995E-4</c:v>
                </c:pt>
                <c:pt idx="59">
                  <c:v>6.6699999999999995E-4</c:v>
                </c:pt>
                <c:pt idx="60">
                  <c:v>6.6699999999999995E-4</c:v>
                </c:pt>
                <c:pt idx="61">
                  <c:v>6.6699999999999995E-4</c:v>
                </c:pt>
                <c:pt idx="62">
                  <c:v>6.6699999999999995E-4</c:v>
                </c:pt>
                <c:pt idx="63">
                  <c:v>6.6699999999999995E-4</c:v>
                </c:pt>
                <c:pt idx="64">
                  <c:v>6.6699999999999995E-4</c:v>
                </c:pt>
                <c:pt idx="65">
                  <c:v>6.6699999999999995E-4</c:v>
                </c:pt>
                <c:pt idx="66" formatCode="General">
                  <c:v>1.0010010000000001E-3</c:v>
                </c:pt>
                <c:pt idx="67" formatCode="General">
                  <c:v>1.0010010000000001E-3</c:v>
                </c:pt>
                <c:pt idx="68" formatCode="General">
                  <c:v>1.0010010000000001E-3</c:v>
                </c:pt>
                <c:pt idx="69" formatCode="General">
                  <c:v>1.0010010000000001E-3</c:v>
                </c:pt>
                <c:pt idx="70" formatCode="General">
                  <c:v>1.0010010000000001E-3</c:v>
                </c:pt>
                <c:pt idx="71" formatCode="General">
                  <c:v>1.0010010000000001E-3</c:v>
                </c:pt>
                <c:pt idx="72" formatCode="General">
                  <c:v>1.0010010000000001E-3</c:v>
                </c:pt>
                <c:pt idx="73" formatCode="General">
                  <c:v>1.0010010000000001E-3</c:v>
                </c:pt>
                <c:pt idx="74" formatCode="General">
                  <c:v>1.0010010000000001E-3</c:v>
                </c:pt>
                <c:pt idx="75" formatCode="General">
                  <c:v>1.0010010000000001E-3</c:v>
                </c:pt>
                <c:pt idx="76" formatCode="General">
                  <c:v>1.0010010000000001E-3</c:v>
                </c:pt>
                <c:pt idx="77" formatCode="General">
                  <c:v>1.0010010000000001E-3</c:v>
                </c:pt>
                <c:pt idx="78" formatCode="General">
                  <c:v>1.334668E-3</c:v>
                </c:pt>
                <c:pt idx="79" formatCode="General">
                  <c:v>1.334668E-3</c:v>
                </c:pt>
                <c:pt idx="80" formatCode="General">
                  <c:v>1.334668E-3</c:v>
                </c:pt>
                <c:pt idx="81" formatCode="General">
                  <c:v>1.334668E-3</c:v>
                </c:pt>
                <c:pt idx="82" formatCode="General">
                  <c:v>1.334668E-3</c:v>
                </c:pt>
                <c:pt idx="83" formatCode="General">
                  <c:v>1.334668E-3</c:v>
                </c:pt>
                <c:pt idx="84" formatCode="General">
                  <c:v>1.334668E-3</c:v>
                </c:pt>
                <c:pt idx="85" formatCode="General">
                  <c:v>1.334668E-3</c:v>
                </c:pt>
                <c:pt idx="86" formatCode="General">
                  <c:v>1.3355590000000001E-3</c:v>
                </c:pt>
                <c:pt idx="87" formatCode="General">
                  <c:v>1.3355590000000001E-3</c:v>
                </c:pt>
                <c:pt idx="88" formatCode="General">
                  <c:v>1.3355590000000001E-3</c:v>
                </c:pt>
                <c:pt idx="89" formatCode="General">
                  <c:v>1.3355590000000001E-3</c:v>
                </c:pt>
                <c:pt idx="90" formatCode="General">
                  <c:v>1.3355590000000001E-3</c:v>
                </c:pt>
                <c:pt idx="91" formatCode="General">
                  <c:v>1.3355590000000001E-3</c:v>
                </c:pt>
                <c:pt idx="92" formatCode="General">
                  <c:v>1.3355590000000001E-3</c:v>
                </c:pt>
                <c:pt idx="93" formatCode="General">
                  <c:v>1.3355590000000001E-3</c:v>
                </c:pt>
                <c:pt idx="94" formatCode="General">
                  <c:v>1.3364519999999999E-3</c:v>
                </c:pt>
                <c:pt idx="95" formatCode="General">
                  <c:v>1.3364519999999999E-3</c:v>
                </c:pt>
                <c:pt idx="96" formatCode="General">
                  <c:v>1.3364519999999999E-3</c:v>
                </c:pt>
                <c:pt idx="97" formatCode="General">
                  <c:v>1.3364519999999999E-3</c:v>
                </c:pt>
                <c:pt idx="98" formatCode="General">
                  <c:v>1.337345E-3</c:v>
                </c:pt>
                <c:pt idx="99" formatCode="General">
                  <c:v>1.337345E-3</c:v>
                </c:pt>
                <c:pt idx="100" formatCode="General">
                  <c:v>1.337345E-3</c:v>
                </c:pt>
                <c:pt idx="101" formatCode="General">
                  <c:v>1.337345E-3</c:v>
                </c:pt>
                <c:pt idx="102" formatCode="General">
                  <c:v>1.338688E-3</c:v>
                </c:pt>
                <c:pt idx="103" formatCode="General">
                  <c:v>1.338688E-3</c:v>
                </c:pt>
                <c:pt idx="104" formatCode="General">
                  <c:v>1.338688E-3</c:v>
                </c:pt>
                <c:pt idx="105" formatCode="General">
                  <c:v>1.338688E-3</c:v>
                </c:pt>
                <c:pt idx="106" formatCode="General">
                  <c:v>1.338688E-3</c:v>
                </c:pt>
                <c:pt idx="107" formatCode="General">
                  <c:v>2.0080319999999999E-3</c:v>
                </c:pt>
                <c:pt idx="108" formatCode="General">
                  <c:v>2.0080319999999999E-3</c:v>
                </c:pt>
                <c:pt idx="109" formatCode="General">
                  <c:v>2.0080319999999999E-3</c:v>
                </c:pt>
                <c:pt idx="110" formatCode="General">
                  <c:v>2.0080319999999999E-3</c:v>
                </c:pt>
                <c:pt idx="111" formatCode="General">
                  <c:v>2.0080319999999999E-3</c:v>
                </c:pt>
                <c:pt idx="112" formatCode="General">
                  <c:v>2.0080319999999999E-3</c:v>
                </c:pt>
                <c:pt idx="113" formatCode="General">
                  <c:v>2.0080319999999999E-3</c:v>
                </c:pt>
                <c:pt idx="114" formatCode="General">
                  <c:v>2.0080319999999999E-3</c:v>
                </c:pt>
                <c:pt idx="115" formatCode="General">
                  <c:v>2.677376E-3</c:v>
                </c:pt>
                <c:pt idx="116" formatCode="General">
                  <c:v>2.677376E-3</c:v>
                </c:pt>
                <c:pt idx="117" formatCode="General">
                  <c:v>2.677376E-3</c:v>
                </c:pt>
                <c:pt idx="118" formatCode="General">
                  <c:v>2.677376E-3</c:v>
                </c:pt>
                <c:pt idx="119" formatCode="General">
                  <c:v>3.3467200000000001E-3</c:v>
                </c:pt>
                <c:pt idx="120" formatCode="General">
                  <c:v>3.3467200000000001E-3</c:v>
                </c:pt>
                <c:pt idx="121" formatCode="General">
                  <c:v>3.348962E-3</c:v>
                </c:pt>
                <c:pt idx="122" formatCode="General">
                  <c:v>3.348962E-3</c:v>
                </c:pt>
                <c:pt idx="123" formatCode="General">
                  <c:v>4.3536499999999997E-3</c:v>
                </c:pt>
                <c:pt idx="124" formatCode="General">
                  <c:v>4.3536499999999997E-3</c:v>
                </c:pt>
                <c:pt idx="125" formatCode="General">
                  <c:v>4.3536499999999997E-3</c:v>
                </c:pt>
                <c:pt idx="126" formatCode="General">
                  <c:v>4.3536499999999997E-3</c:v>
                </c:pt>
                <c:pt idx="127" formatCode="General">
                  <c:v>4.3536499999999997E-3</c:v>
                </c:pt>
                <c:pt idx="128" formatCode="General">
                  <c:v>4.3536499999999997E-3</c:v>
                </c:pt>
                <c:pt idx="129" formatCode="General">
                  <c:v>4.3536499999999997E-3</c:v>
                </c:pt>
                <c:pt idx="130" formatCode="General">
                  <c:v>4.3551090000000002E-3</c:v>
                </c:pt>
                <c:pt idx="131" formatCode="General">
                  <c:v>4.3565679999999999E-3</c:v>
                </c:pt>
                <c:pt idx="132" formatCode="General">
                  <c:v>4.3565679999999999E-3</c:v>
                </c:pt>
                <c:pt idx="133" formatCode="General">
                  <c:v>4.3594899999999997E-3</c:v>
                </c:pt>
                <c:pt idx="134" formatCode="General">
                  <c:v>4.3594899999999997E-3</c:v>
                </c:pt>
                <c:pt idx="135" formatCode="General">
                  <c:v>4.3594899999999997E-3</c:v>
                </c:pt>
                <c:pt idx="136" formatCode="General">
                  <c:v>4.3594899999999997E-3</c:v>
                </c:pt>
                <c:pt idx="137" formatCode="General">
                  <c:v>4.3594899999999997E-3</c:v>
                </c:pt>
                <c:pt idx="138" formatCode="General">
                  <c:v>4.3594899999999997E-3</c:v>
                </c:pt>
                <c:pt idx="139" formatCode="General">
                  <c:v>4.3594899999999997E-3</c:v>
                </c:pt>
                <c:pt idx="140" formatCode="General">
                  <c:v>4.3594899999999997E-3</c:v>
                </c:pt>
                <c:pt idx="141" formatCode="General">
                  <c:v>4.3594899999999997E-3</c:v>
                </c:pt>
                <c:pt idx="142" formatCode="General">
                  <c:v>5.0301809999999999E-3</c:v>
                </c:pt>
                <c:pt idx="143" formatCode="General">
                  <c:v>5.0335570000000001E-3</c:v>
                </c:pt>
                <c:pt idx="144" formatCode="General">
                  <c:v>5.0335570000000001E-3</c:v>
                </c:pt>
                <c:pt idx="145" formatCode="General">
                  <c:v>5.0335570000000001E-3</c:v>
                </c:pt>
                <c:pt idx="146" formatCode="General">
                  <c:v>5.0335570000000001E-3</c:v>
                </c:pt>
                <c:pt idx="147" formatCode="General">
                  <c:v>5.0335570000000001E-3</c:v>
                </c:pt>
                <c:pt idx="148" formatCode="General">
                  <c:v>5.0352469999999996E-3</c:v>
                </c:pt>
                <c:pt idx="149" formatCode="General">
                  <c:v>5.0352469999999996E-3</c:v>
                </c:pt>
                <c:pt idx="150" formatCode="General">
                  <c:v>5.0352469999999996E-3</c:v>
                </c:pt>
                <c:pt idx="151" formatCode="General">
                  <c:v>5.3709300000000003E-3</c:v>
                </c:pt>
                <c:pt idx="152" formatCode="General">
                  <c:v>5.7142859999999998E-3</c:v>
                </c:pt>
                <c:pt idx="153" formatCode="General">
                  <c:v>5.7162070000000001E-3</c:v>
                </c:pt>
                <c:pt idx="154" formatCode="General">
                  <c:v>6.3887019999999996E-3</c:v>
                </c:pt>
                <c:pt idx="155" formatCode="General">
                  <c:v>6.3930009999999997E-3</c:v>
                </c:pt>
                <c:pt idx="156" formatCode="General">
                  <c:v>6.3930009999999997E-3</c:v>
                </c:pt>
                <c:pt idx="157" formatCode="General">
                  <c:v>6.3930009999999997E-3</c:v>
                </c:pt>
                <c:pt idx="158" formatCode="General">
                  <c:v>6.3973060000000002E-3</c:v>
                </c:pt>
                <c:pt idx="159" formatCode="General">
                  <c:v>6.3973060000000002E-3</c:v>
                </c:pt>
                <c:pt idx="160" formatCode="General">
                  <c:v>6.3973060000000002E-3</c:v>
                </c:pt>
                <c:pt idx="161" formatCode="General">
                  <c:v>6.3973060000000002E-3</c:v>
                </c:pt>
                <c:pt idx="162" formatCode="General">
                  <c:v>6.3973060000000002E-3</c:v>
                </c:pt>
                <c:pt idx="163" formatCode="General">
                  <c:v>6.3973060000000002E-3</c:v>
                </c:pt>
                <c:pt idx="164" formatCode="General">
                  <c:v>7.0730890000000003E-3</c:v>
                </c:pt>
                <c:pt idx="165" formatCode="General">
                  <c:v>7.0730890000000003E-3</c:v>
                </c:pt>
                <c:pt idx="166" formatCode="General">
                  <c:v>7.0730890000000003E-3</c:v>
                </c:pt>
                <c:pt idx="167" formatCode="General">
                  <c:v>7.0730890000000003E-3</c:v>
                </c:pt>
                <c:pt idx="168" formatCode="General">
                  <c:v>7.0730890000000003E-3</c:v>
                </c:pt>
                <c:pt idx="169" formatCode="General">
                  <c:v>7.4148970000000002E-3</c:v>
                </c:pt>
                <c:pt idx="170" formatCode="General">
                  <c:v>7.4148970000000002E-3</c:v>
                </c:pt>
                <c:pt idx="171" formatCode="General">
                  <c:v>7.4148970000000002E-3</c:v>
                </c:pt>
                <c:pt idx="172" formatCode="General">
                  <c:v>7.4148970000000002E-3</c:v>
                </c:pt>
                <c:pt idx="173" formatCode="General">
                  <c:v>8.7689710000000004E-3</c:v>
                </c:pt>
                <c:pt idx="174" formatCode="General">
                  <c:v>9.1062390000000003E-3</c:v>
                </c:pt>
                <c:pt idx="175" formatCode="General">
                  <c:v>9.1062390000000003E-3</c:v>
                </c:pt>
                <c:pt idx="176" formatCode="General">
                  <c:v>9.7939889999999995E-3</c:v>
                </c:pt>
                <c:pt idx="177" formatCode="General">
                  <c:v>9.8039219999999996E-3</c:v>
                </c:pt>
                <c:pt idx="178" formatCode="General">
                  <c:v>9.8039219999999996E-3</c:v>
                </c:pt>
                <c:pt idx="179" formatCode="General">
                  <c:v>1.0480054000000001E-2</c:v>
                </c:pt>
                <c:pt idx="180" formatCode="General">
                  <c:v>1.0480054000000001E-2</c:v>
                </c:pt>
                <c:pt idx="181" formatCode="General">
                  <c:v>1.0480054000000001E-2</c:v>
                </c:pt>
                <c:pt idx="182" formatCode="General">
                  <c:v>1.0480054000000001E-2</c:v>
                </c:pt>
                <c:pt idx="183" formatCode="General">
                  <c:v>1.0483598E-2</c:v>
                </c:pt>
                <c:pt idx="184" formatCode="General">
                  <c:v>1.0483598E-2</c:v>
                </c:pt>
                <c:pt idx="185" formatCode="General">
                  <c:v>1.0821779E-2</c:v>
                </c:pt>
                <c:pt idx="186" formatCode="General">
                  <c:v>1.0821779E-2</c:v>
                </c:pt>
                <c:pt idx="187" formatCode="General">
                  <c:v>1.0832769000000001E-2</c:v>
                </c:pt>
                <c:pt idx="188" formatCode="General">
                  <c:v>1.0832769000000001E-2</c:v>
                </c:pt>
                <c:pt idx="189" formatCode="General">
                  <c:v>1.0832769000000001E-2</c:v>
                </c:pt>
                <c:pt idx="190" formatCode="General">
                  <c:v>1.1509817E-2</c:v>
                </c:pt>
                <c:pt idx="191" formatCode="General">
                  <c:v>1.1513715000000001E-2</c:v>
                </c:pt>
                <c:pt idx="192" formatCode="General">
                  <c:v>1.1513715000000001E-2</c:v>
                </c:pt>
                <c:pt idx="193" formatCode="General">
                  <c:v>1.1513715000000001E-2</c:v>
                </c:pt>
                <c:pt idx="194" formatCode="General">
                  <c:v>1.2190991999999999E-2</c:v>
                </c:pt>
                <c:pt idx="195" formatCode="General">
                  <c:v>1.2190991999999999E-2</c:v>
                </c:pt>
                <c:pt idx="196" formatCode="General">
                  <c:v>1.2190991999999999E-2</c:v>
                </c:pt>
                <c:pt idx="197" formatCode="General">
                  <c:v>1.3550136000000001E-2</c:v>
                </c:pt>
                <c:pt idx="198" formatCode="General">
                  <c:v>1.4566396000000001E-2</c:v>
                </c:pt>
                <c:pt idx="199" formatCode="General">
                  <c:v>1.4591109999999999E-2</c:v>
                </c:pt>
                <c:pt idx="200" formatCode="General">
                  <c:v>1.4591109999999999E-2</c:v>
                </c:pt>
                <c:pt idx="201" formatCode="General">
                  <c:v>1.4591109999999999E-2</c:v>
                </c:pt>
                <c:pt idx="202" formatCode="General">
                  <c:v>1.4601019E-2</c:v>
                </c:pt>
                <c:pt idx="203" formatCode="General">
                  <c:v>1.4605978E-2</c:v>
                </c:pt>
                <c:pt idx="204" formatCode="General">
                  <c:v>1.4960898E-2</c:v>
                </c:pt>
                <c:pt idx="205" formatCode="General">
                  <c:v>1.4960898E-2</c:v>
                </c:pt>
                <c:pt idx="206" formatCode="General">
                  <c:v>1.4971079E-2</c:v>
                </c:pt>
                <c:pt idx="207" formatCode="General">
                  <c:v>1.4986375999999999E-2</c:v>
                </c:pt>
                <c:pt idx="208" formatCode="General">
                  <c:v>1.6008174E-2</c:v>
                </c:pt>
                <c:pt idx="209" formatCode="General">
                  <c:v>1.6024548E-2</c:v>
                </c:pt>
                <c:pt idx="210" formatCode="General">
                  <c:v>1.6040955999999999E-2</c:v>
                </c:pt>
                <c:pt idx="211" formatCode="General">
                  <c:v>1.6040955999999999E-2</c:v>
                </c:pt>
                <c:pt idx="212" formatCode="General">
                  <c:v>1.6393443000000001E-2</c:v>
                </c:pt>
                <c:pt idx="213" formatCode="General">
                  <c:v>1.6393443000000001E-2</c:v>
                </c:pt>
                <c:pt idx="214" formatCode="General">
                  <c:v>1.6393443000000001E-2</c:v>
                </c:pt>
                <c:pt idx="215" formatCode="General">
                  <c:v>1.6399042999999999E-2</c:v>
                </c:pt>
                <c:pt idx="216" formatCode="General">
                  <c:v>1.6404648000000001E-2</c:v>
                </c:pt>
                <c:pt idx="217" formatCode="General">
                  <c:v>1.6410256000000002E-2</c:v>
                </c:pt>
                <c:pt idx="218" formatCode="General">
                  <c:v>1.6757866E-2</c:v>
                </c:pt>
                <c:pt idx="219" formatCode="General">
                  <c:v>1.6775076999999999E-2</c:v>
                </c:pt>
                <c:pt idx="220" formatCode="General">
                  <c:v>1.8493150999999999E-2</c:v>
                </c:pt>
                <c:pt idx="221" formatCode="General">
                  <c:v>1.8512170000000001E-2</c:v>
                </c:pt>
                <c:pt idx="222" formatCode="General">
                  <c:v>1.8512170000000001E-2</c:v>
                </c:pt>
                <c:pt idx="223" formatCode="General">
                  <c:v>1.9210978E-2</c:v>
                </c:pt>
                <c:pt idx="224" formatCode="General">
                  <c:v>1.9554030999999999E-2</c:v>
                </c:pt>
                <c:pt idx="225" formatCode="General">
                  <c:v>2.0590253999999999E-2</c:v>
                </c:pt>
                <c:pt idx="226" formatCode="General">
                  <c:v>2.0590253999999999E-2</c:v>
                </c:pt>
                <c:pt idx="227" formatCode="General">
                  <c:v>2.1320494999999998E-2</c:v>
                </c:pt>
                <c:pt idx="228" formatCode="General">
                  <c:v>2.2359820999999998E-2</c:v>
                </c:pt>
                <c:pt idx="229" formatCode="General">
                  <c:v>2.2367515000000001E-2</c:v>
                </c:pt>
                <c:pt idx="230" formatCode="General">
                  <c:v>2.3399862E-2</c:v>
                </c:pt>
                <c:pt idx="231" formatCode="General">
                  <c:v>2.4457458000000001E-2</c:v>
                </c:pt>
                <c:pt idx="232" formatCode="General">
                  <c:v>2.4457458000000001E-2</c:v>
                </c:pt>
                <c:pt idx="233" formatCode="General">
                  <c:v>2.5155065000000001E-2</c:v>
                </c:pt>
                <c:pt idx="234" formatCode="General">
                  <c:v>2.5189785999999999E-2</c:v>
                </c:pt>
                <c:pt idx="235" formatCode="General">
                  <c:v>2.5189785999999999E-2</c:v>
                </c:pt>
                <c:pt idx="236" formatCode="General">
                  <c:v>2.5561312999999999E-2</c:v>
                </c:pt>
                <c:pt idx="237" formatCode="General">
                  <c:v>2.5915687999999999E-2</c:v>
                </c:pt>
                <c:pt idx="238" formatCode="General">
                  <c:v>2.6279390999999999E-2</c:v>
                </c:pt>
                <c:pt idx="239" formatCode="General">
                  <c:v>2.6634383000000001E-2</c:v>
                </c:pt>
                <c:pt idx="240" formatCode="General">
                  <c:v>2.7672085999999999E-2</c:v>
                </c:pt>
                <c:pt idx="241" formatCode="General">
                  <c:v>2.8017987000000001E-2</c:v>
                </c:pt>
                <c:pt idx="242" formatCode="General">
                  <c:v>2.9055689999999999E-2</c:v>
                </c:pt>
                <c:pt idx="243" formatCode="General">
                  <c:v>2.9116118E-2</c:v>
                </c:pt>
                <c:pt idx="244" formatCode="General">
                  <c:v>2.9809359000000001E-2</c:v>
                </c:pt>
                <c:pt idx="245" formatCode="General">
                  <c:v>2.9809359000000001E-2</c:v>
                </c:pt>
                <c:pt idx="246" formatCode="General">
                  <c:v>3.0166436000000001E-2</c:v>
                </c:pt>
                <c:pt idx="247" formatCode="General">
                  <c:v>3.0166436000000001E-2</c:v>
                </c:pt>
                <c:pt idx="248" formatCode="General">
                  <c:v>3.2291667000000003E-2</c:v>
                </c:pt>
                <c:pt idx="249" formatCode="General">
                  <c:v>3.2672923E-2</c:v>
                </c:pt>
                <c:pt idx="250" formatCode="General">
                  <c:v>3.3020506999999998E-2</c:v>
                </c:pt>
                <c:pt idx="251" formatCode="General">
                  <c:v>3.3020506999999998E-2</c:v>
                </c:pt>
                <c:pt idx="252" formatCode="General">
                  <c:v>3.4063259999999998E-2</c:v>
                </c:pt>
                <c:pt idx="253" formatCode="General">
                  <c:v>3.4098816999999997E-2</c:v>
                </c:pt>
                <c:pt idx="254" formatCode="General">
                  <c:v>3.4506796999999999E-2</c:v>
                </c:pt>
                <c:pt idx="255" formatCode="General">
                  <c:v>3.5913529E-2</c:v>
                </c:pt>
                <c:pt idx="256" formatCode="General">
                  <c:v>3.5938589999999999E-2</c:v>
                </c:pt>
                <c:pt idx="257" formatCode="General">
                  <c:v>3.7037037000000002E-2</c:v>
                </c:pt>
                <c:pt idx="258" formatCode="General">
                  <c:v>3.7399511000000003E-2</c:v>
                </c:pt>
                <c:pt idx="259" formatCode="General">
                  <c:v>3.8125219000000002E-2</c:v>
                </c:pt>
                <c:pt idx="260" formatCode="General">
                  <c:v>3.8474991E-2</c:v>
                </c:pt>
                <c:pt idx="261" formatCode="General">
                  <c:v>3.8637162000000003E-2</c:v>
                </c:pt>
                <c:pt idx="262" formatCode="General">
                  <c:v>3.8650737999999997E-2</c:v>
                </c:pt>
                <c:pt idx="263" formatCode="General">
                  <c:v>3.8664323E-2</c:v>
                </c:pt>
                <c:pt idx="264" formatCode="General">
                  <c:v>4.0787623000000002E-2</c:v>
                </c:pt>
                <c:pt idx="265" formatCode="General">
                  <c:v>4.0845069999999997E-2</c:v>
                </c:pt>
                <c:pt idx="266" formatCode="General">
                  <c:v>4.0859458000000001E-2</c:v>
                </c:pt>
                <c:pt idx="267" formatCode="General">
                  <c:v>4.1255289000000001E-2</c:v>
                </c:pt>
                <c:pt idx="268" formatCode="General">
                  <c:v>4.1255289000000001E-2</c:v>
                </c:pt>
                <c:pt idx="269" formatCode="General">
                  <c:v>4.2680775999999997E-2</c:v>
                </c:pt>
                <c:pt idx="270" formatCode="General">
                  <c:v>4.3738976999999998E-2</c:v>
                </c:pt>
                <c:pt idx="271" formatCode="General">
                  <c:v>4.3769855000000003E-2</c:v>
                </c:pt>
                <c:pt idx="272" formatCode="General">
                  <c:v>4.3800776999999999E-2</c:v>
                </c:pt>
                <c:pt idx="273" formatCode="General">
                  <c:v>4.3847242000000002E-2</c:v>
                </c:pt>
                <c:pt idx="274" formatCode="General">
                  <c:v>4.4971670999999998E-2</c:v>
                </c:pt>
                <c:pt idx="275" formatCode="General">
                  <c:v>4.6791918000000002E-2</c:v>
                </c:pt>
                <c:pt idx="276" formatCode="General">
                  <c:v>4.7163121000000002E-2</c:v>
                </c:pt>
                <c:pt idx="277" formatCode="General">
                  <c:v>4.7872339999999999E-2</c:v>
                </c:pt>
                <c:pt idx="278" formatCode="General">
                  <c:v>4.9290779999999999E-2</c:v>
                </c:pt>
                <c:pt idx="279" formatCode="General">
                  <c:v>4.9645389999999998E-2</c:v>
                </c:pt>
                <c:pt idx="280" formatCode="General">
                  <c:v>5.0354610000000001E-2</c:v>
                </c:pt>
                <c:pt idx="281" formatCode="General">
                  <c:v>5.0408236000000002E-2</c:v>
                </c:pt>
                <c:pt idx="282" formatCode="General">
                  <c:v>5.46875E-2</c:v>
                </c:pt>
                <c:pt idx="283" formatCode="General">
                  <c:v>5.5081734E-2</c:v>
                </c:pt>
                <c:pt idx="284" formatCode="General">
                  <c:v>5.5496265000000003E-2</c:v>
                </c:pt>
                <c:pt idx="285" formatCode="General">
                  <c:v>5.5891775999999997E-2</c:v>
                </c:pt>
                <c:pt idx="286" formatCode="General">
                  <c:v>5.7336181999999999E-2</c:v>
                </c:pt>
                <c:pt idx="287" formatCode="General">
                  <c:v>5.7774607999999998E-2</c:v>
                </c:pt>
                <c:pt idx="288" formatCode="General">
                  <c:v>5.8865501000000001E-2</c:v>
                </c:pt>
                <c:pt idx="289" formatCode="General">
                  <c:v>5.8949624999999999E-2</c:v>
                </c:pt>
                <c:pt idx="290" formatCode="General">
                  <c:v>5.9306894999999998E-2</c:v>
                </c:pt>
                <c:pt idx="291" formatCode="General">
                  <c:v>5.9328090999999999E-2</c:v>
                </c:pt>
                <c:pt idx="292" formatCode="General">
                  <c:v>6.0064355E-2</c:v>
                </c:pt>
                <c:pt idx="293" formatCode="General">
                  <c:v>6.0844666999999998E-2</c:v>
                </c:pt>
                <c:pt idx="294" formatCode="General">
                  <c:v>6.1962751000000003E-2</c:v>
                </c:pt>
                <c:pt idx="295" formatCode="General">
                  <c:v>6.3463607000000005E-2</c:v>
                </c:pt>
                <c:pt idx="296" formatCode="General">
                  <c:v>6.4585576000000006E-2</c:v>
                </c:pt>
                <c:pt idx="297" formatCode="General">
                  <c:v>6.4944384999999993E-2</c:v>
                </c:pt>
                <c:pt idx="298" formatCode="General">
                  <c:v>6.4967696000000005E-2</c:v>
                </c:pt>
                <c:pt idx="299" formatCode="General">
                  <c:v>6.5107914000000003E-2</c:v>
                </c:pt>
                <c:pt idx="300" formatCode="General">
                  <c:v>6.5178249999999993E-2</c:v>
                </c:pt>
                <c:pt idx="301" formatCode="General">
                  <c:v>6.5201729E-2</c:v>
                </c:pt>
                <c:pt idx="302" formatCode="General">
                  <c:v>6.6354128999999998E-2</c:v>
                </c:pt>
                <c:pt idx="303" formatCode="General">
                  <c:v>6.6883585999999995E-2</c:v>
                </c:pt>
                <c:pt idx="304" formatCode="General">
                  <c:v>6.7606652000000003E-2</c:v>
                </c:pt>
                <c:pt idx="305" formatCode="General">
                  <c:v>6.8716094000000005E-2</c:v>
                </c:pt>
                <c:pt idx="306" formatCode="General">
                  <c:v>6.9565216999999999E-2</c:v>
                </c:pt>
                <c:pt idx="307" formatCode="General">
                  <c:v>7.0003626999999999E-2</c:v>
                </c:pt>
                <c:pt idx="308" formatCode="General">
                  <c:v>7.1454480000000001E-2</c:v>
                </c:pt>
                <c:pt idx="309" formatCode="General">
                  <c:v>7.1869327999999996E-2</c:v>
                </c:pt>
                <c:pt idx="310" formatCode="General">
                  <c:v>7.3454544999999996E-2</c:v>
                </c:pt>
                <c:pt idx="311" formatCode="General">
                  <c:v>7.3722627999999998E-2</c:v>
                </c:pt>
                <c:pt idx="312" formatCode="General">
                  <c:v>7.4114639999999996E-2</c:v>
                </c:pt>
                <c:pt idx="313" formatCode="General">
                  <c:v>7.4615947000000002E-2</c:v>
                </c:pt>
                <c:pt idx="314" formatCode="General">
                  <c:v>7.5768667999999997E-2</c:v>
                </c:pt>
                <c:pt idx="315" formatCode="General">
                  <c:v>7.6500732000000002E-2</c:v>
                </c:pt>
                <c:pt idx="316" formatCode="General">
                  <c:v>7.7627242999999999E-2</c:v>
                </c:pt>
                <c:pt idx="317" formatCode="General">
                  <c:v>7.8388278000000006E-2</c:v>
                </c:pt>
                <c:pt idx="318" formatCode="General">
                  <c:v>7.8503301999999997E-2</c:v>
                </c:pt>
                <c:pt idx="319" formatCode="General">
                  <c:v>7.8928047000000001E-2</c:v>
                </c:pt>
                <c:pt idx="320" formatCode="General">
                  <c:v>8.1220139999999996E-2</c:v>
                </c:pt>
                <c:pt idx="321" formatCode="General">
                  <c:v>8.2413538999999994E-2</c:v>
                </c:pt>
                <c:pt idx="322" formatCode="General">
                  <c:v>8.2872927999999998E-2</c:v>
                </c:pt>
                <c:pt idx="323" formatCode="General">
                  <c:v>8.4070796000000003E-2</c:v>
                </c:pt>
                <c:pt idx="324" formatCode="General">
                  <c:v>8.6715867000000002E-2</c:v>
                </c:pt>
                <c:pt idx="325" formatCode="General">
                  <c:v>8.6908284000000002E-2</c:v>
                </c:pt>
                <c:pt idx="326" formatCode="General">
                  <c:v>8.7375045999999998E-2</c:v>
                </c:pt>
                <c:pt idx="327" formatCode="General">
                  <c:v>8.9557785000000001E-2</c:v>
                </c:pt>
                <c:pt idx="328" formatCode="General">
                  <c:v>9.0773809999999996E-2</c:v>
                </c:pt>
                <c:pt idx="329" formatCode="General">
                  <c:v>9.0841400000000003E-2</c:v>
                </c:pt>
                <c:pt idx="330" formatCode="General">
                  <c:v>9.1688407999999999E-2</c:v>
                </c:pt>
                <c:pt idx="331" formatCode="General">
                  <c:v>9.3656716000000001E-2</c:v>
                </c:pt>
                <c:pt idx="332" formatCode="General">
                  <c:v>9.7460792000000004E-2</c:v>
                </c:pt>
                <c:pt idx="333" formatCode="General">
                  <c:v>9.8017208999999994E-2</c:v>
                </c:pt>
                <c:pt idx="334" formatCode="General">
                  <c:v>9.9887767000000002E-2</c:v>
                </c:pt>
                <c:pt idx="335" formatCode="General">
                  <c:v>0.10082458800000001</c:v>
                </c:pt>
                <c:pt idx="336" formatCode="General">
                  <c:v>0.10101389400000001</c:v>
                </c:pt>
                <c:pt idx="337" formatCode="General">
                  <c:v>0.101465614</c:v>
                </c:pt>
                <c:pt idx="338" formatCode="General">
                  <c:v>0.102071563</c:v>
                </c:pt>
                <c:pt idx="339" formatCode="General">
                  <c:v>0.103656238</c:v>
                </c:pt>
                <c:pt idx="340" formatCode="General">
                  <c:v>0.104488872</c:v>
                </c:pt>
                <c:pt idx="341" formatCode="General">
                  <c:v>0.105700264</c:v>
                </c:pt>
                <c:pt idx="342" formatCode="General">
                  <c:v>0.10687311200000001</c:v>
                </c:pt>
                <c:pt idx="343" formatCode="General">
                  <c:v>0.108046845</c:v>
                </c:pt>
                <c:pt idx="344" formatCode="General">
                  <c:v>0.109345441</c:v>
                </c:pt>
                <c:pt idx="345" formatCode="General">
                  <c:v>0.11031084200000001</c:v>
                </c:pt>
                <c:pt idx="346" formatCode="General">
                  <c:v>0.11267071300000001</c:v>
                </c:pt>
                <c:pt idx="347" formatCode="General">
                  <c:v>0.114025086</c:v>
                </c:pt>
                <c:pt idx="348" formatCode="General">
                  <c:v>0.117870722</c:v>
                </c:pt>
                <c:pt idx="349" formatCode="General">
                  <c:v>0.119056676</c:v>
                </c:pt>
                <c:pt idx="350" formatCode="General">
                  <c:v>0.12</c:v>
                </c:pt>
                <c:pt idx="351" formatCode="General">
                  <c:v>0.121235227</c:v>
                </c:pt>
                <c:pt idx="352" formatCode="General">
                  <c:v>0.122472339</c:v>
                </c:pt>
                <c:pt idx="353" formatCode="General">
                  <c:v>0.123329515</c:v>
                </c:pt>
                <c:pt idx="354" formatCode="General">
                  <c:v>0.12528647800000001</c:v>
                </c:pt>
                <c:pt idx="355" formatCode="General">
                  <c:v>0.12543020999999999</c:v>
                </c:pt>
                <c:pt idx="356" formatCode="General">
                  <c:v>0.127537342</c:v>
                </c:pt>
                <c:pt idx="357" formatCode="General">
                  <c:v>0.12960122700000001</c:v>
                </c:pt>
                <c:pt idx="358" formatCode="General">
                  <c:v>0.13041810500000001</c:v>
                </c:pt>
                <c:pt idx="359" formatCode="General">
                  <c:v>0.132872504</c:v>
                </c:pt>
                <c:pt idx="360" formatCode="General">
                  <c:v>0.13384615399999999</c:v>
                </c:pt>
                <c:pt idx="361" formatCode="General">
                  <c:v>0.13492675400000001</c:v>
                </c:pt>
                <c:pt idx="362" formatCode="General">
                  <c:v>0.13585488200000001</c:v>
                </c:pt>
                <c:pt idx="363" formatCode="General">
                  <c:v>0.13655706000000001</c:v>
                </c:pt>
                <c:pt idx="364" formatCode="General">
                  <c:v>0.13726250500000001</c:v>
                </c:pt>
                <c:pt idx="365" formatCode="General">
                  <c:v>0.13919129099999999</c:v>
                </c:pt>
                <c:pt idx="366" formatCode="General">
                  <c:v>0.14119019799999999</c:v>
                </c:pt>
                <c:pt idx="367" formatCode="General">
                  <c:v>0.14213395600000001</c:v>
                </c:pt>
                <c:pt idx="368" formatCode="General">
                  <c:v>0.144305772</c:v>
                </c:pt>
                <c:pt idx="369" formatCode="General">
                  <c:v>0.14503518400000001</c:v>
                </c:pt>
                <c:pt idx="370" formatCode="General">
                  <c:v>0.14548298800000001</c:v>
                </c:pt>
                <c:pt idx="371" formatCode="General">
                  <c:v>0.14745098000000001</c:v>
                </c:pt>
                <c:pt idx="372" formatCode="General">
                  <c:v>0.14840989399999999</c:v>
                </c:pt>
                <c:pt idx="373" formatCode="General">
                  <c:v>0.14972419200000001</c:v>
                </c:pt>
                <c:pt idx="374" formatCode="General">
                  <c:v>0.15069033500000001</c:v>
                </c:pt>
                <c:pt idx="375" formatCode="General">
                  <c:v>0.151443258</c:v>
                </c:pt>
                <c:pt idx="376" formatCode="General">
                  <c:v>0.15275029700000001</c:v>
                </c:pt>
                <c:pt idx="377" formatCode="General">
                  <c:v>0.154884829</c:v>
                </c:pt>
                <c:pt idx="378" formatCode="General">
                  <c:v>0.15651134999999999</c:v>
                </c:pt>
                <c:pt idx="379" formatCode="General">
                  <c:v>0.15722266600000001</c:v>
                </c:pt>
                <c:pt idx="380" formatCode="General">
                  <c:v>0.1588</c:v>
                </c:pt>
                <c:pt idx="381" formatCode="General">
                  <c:v>0.16039999999999999</c:v>
                </c:pt>
                <c:pt idx="382" formatCode="General">
                  <c:v>0.163126253</c:v>
                </c:pt>
                <c:pt idx="383" formatCode="General">
                  <c:v>0.16446048899999999</c:v>
                </c:pt>
                <c:pt idx="384" formatCode="General">
                  <c:v>0.16700120399999999</c:v>
                </c:pt>
                <c:pt idx="385" formatCode="General">
                  <c:v>0.16961414799999999</c:v>
                </c:pt>
                <c:pt idx="386" formatCode="General">
                  <c:v>0.172705314</c:v>
                </c:pt>
                <c:pt idx="387" formatCode="General">
                  <c:v>0.17317760800000001</c:v>
                </c:pt>
                <c:pt idx="388" formatCode="General">
                  <c:v>0.174526401</c:v>
                </c:pt>
                <c:pt idx="389" formatCode="General">
                  <c:v>0.17620967700000001</c:v>
                </c:pt>
                <c:pt idx="390" formatCode="General">
                  <c:v>0.17898989900000001</c:v>
                </c:pt>
                <c:pt idx="391" formatCode="General">
                  <c:v>0.17961165000000001</c:v>
                </c:pt>
                <c:pt idx="392" formatCode="General">
                  <c:v>0.18288726699999999</c:v>
                </c:pt>
                <c:pt idx="393" formatCode="General">
                  <c:v>0.184477855</c:v>
                </c:pt>
                <c:pt idx="394" formatCode="General">
                  <c:v>0.188748471</c:v>
                </c:pt>
                <c:pt idx="395" formatCode="General">
                  <c:v>0.190281748</c:v>
                </c:pt>
                <c:pt idx="396" formatCode="General">
                  <c:v>0.19304703500000001</c:v>
                </c:pt>
                <c:pt idx="397" formatCode="General">
                  <c:v>0.194023741</c:v>
                </c:pt>
                <c:pt idx="398" formatCode="General">
                  <c:v>0.197869726</c:v>
                </c:pt>
                <c:pt idx="399" formatCode="General">
                  <c:v>0.200984413</c:v>
                </c:pt>
                <c:pt idx="400" formatCode="General">
                  <c:v>0.20320197000000001</c:v>
                </c:pt>
                <c:pt idx="401" formatCode="General">
                  <c:v>0.20600328900000001</c:v>
                </c:pt>
                <c:pt idx="402" formatCode="General">
                  <c:v>0.206427689</c:v>
                </c:pt>
                <c:pt idx="403" formatCode="General">
                  <c:v>0.20857378400000001</c:v>
                </c:pt>
                <c:pt idx="404" formatCode="General">
                  <c:v>0.20939818599999999</c:v>
                </c:pt>
                <c:pt idx="405" formatCode="General">
                  <c:v>0.210656753</c:v>
                </c:pt>
                <c:pt idx="406" formatCode="General">
                  <c:v>0.212158809</c:v>
                </c:pt>
                <c:pt idx="407" formatCode="General">
                  <c:v>0.21381306899999999</c:v>
                </c:pt>
                <c:pt idx="408" formatCode="General">
                  <c:v>0.214315267</c:v>
                </c:pt>
                <c:pt idx="409" formatCode="General">
                  <c:v>0.21567814199999999</c:v>
                </c:pt>
                <c:pt idx="410" formatCode="General">
                  <c:v>0.21627231199999999</c:v>
                </c:pt>
                <c:pt idx="411" formatCode="General">
                  <c:v>0.218620116</c:v>
                </c:pt>
                <c:pt idx="412" formatCode="General">
                  <c:v>0.22041666700000001</c:v>
                </c:pt>
                <c:pt idx="413" formatCode="General">
                  <c:v>0.22300958700000001</c:v>
                </c:pt>
                <c:pt idx="414" formatCode="General">
                  <c:v>0.22518765600000001</c:v>
                </c:pt>
                <c:pt idx="415" formatCode="General">
                  <c:v>0.228714524</c:v>
                </c:pt>
                <c:pt idx="416" formatCode="General">
                  <c:v>0.231059021</c:v>
                </c:pt>
                <c:pt idx="417" formatCode="General">
                  <c:v>0.23312368999999999</c:v>
                </c:pt>
                <c:pt idx="418" formatCode="General">
                  <c:v>0.23435531300000001</c:v>
                </c:pt>
                <c:pt idx="419" formatCode="General">
                  <c:v>0.235789474</c:v>
                </c:pt>
                <c:pt idx="420" formatCode="General">
                  <c:v>0.23705263200000001</c:v>
                </c:pt>
                <c:pt idx="421" formatCode="General">
                  <c:v>0.23809523799999999</c:v>
                </c:pt>
                <c:pt idx="422" formatCode="General">
                  <c:v>0.23978086800000001</c:v>
                </c:pt>
                <c:pt idx="423" formatCode="General">
                  <c:v>0.242091944</c:v>
                </c:pt>
                <c:pt idx="424" formatCode="General">
                  <c:v>0.24282094600000001</c:v>
                </c:pt>
                <c:pt idx="425" formatCode="General">
                  <c:v>0.24282094600000001</c:v>
                </c:pt>
                <c:pt idx="426" formatCode="General">
                  <c:v>0.24493243200000001</c:v>
                </c:pt>
                <c:pt idx="427" formatCode="General">
                  <c:v>0.24640743900000001</c:v>
                </c:pt>
                <c:pt idx="428" formatCode="General">
                  <c:v>0.24651162800000001</c:v>
                </c:pt>
                <c:pt idx="429" formatCode="General">
                  <c:v>0.24714346200000001</c:v>
                </c:pt>
                <c:pt idx="430" formatCode="General">
                  <c:v>0.25021204400000002</c:v>
                </c:pt>
                <c:pt idx="431" formatCode="General">
                  <c:v>0.25180774099999997</c:v>
                </c:pt>
                <c:pt idx="432" formatCode="General">
                  <c:v>0.253623188</c:v>
                </c:pt>
                <c:pt idx="433" formatCode="General">
                  <c:v>0.25727739700000002</c:v>
                </c:pt>
                <c:pt idx="434" formatCode="General">
                  <c:v>0.25781584600000002</c:v>
                </c:pt>
                <c:pt idx="435" formatCode="General">
                  <c:v>0.25857632899999999</c:v>
                </c:pt>
                <c:pt idx="436" formatCode="General">
                  <c:v>0.260215054</c:v>
                </c:pt>
                <c:pt idx="437" formatCode="General">
                  <c:v>0.26367944900000001</c:v>
                </c:pt>
                <c:pt idx="438" formatCode="General">
                  <c:v>0.26551724100000001</c:v>
                </c:pt>
                <c:pt idx="439" formatCode="General">
                  <c:v>0.26747195899999998</c:v>
                </c:pt>
                <c:pt idx="440" formatCode="General">
                  <c:v>0.27006039700000001</c:v>
                </c:pt>
                <c:pt idx="441" formatCode="General">
                  <c:v>0.27052722600000001</c:v>
                </c:pt>
                <c:pt idx="442" formatCode="General">
                  <c:v>0.27186147199999999</c:v>
                </c:pt>
                <c:pt idx="443" formatCode="General">
                  <c:v>0.27256944399999999</c:v>
                </c:pt>
                <c:pt idx="444" formatCode="General">
                  <c:v>0.27379400300000001</c:v>
                </c:pt>
                <c:pt idx="445" formatCode="General">
                  <c:v>0.27545691900000002</c:v>
                </c:pt>
                <c:pt idx="446" formatCode="General">
                  <c:v>0.27593722799999998</c:v>
                </c:pt>
                <c:pt idx="447" formatCode="General">
                  <c:v>0.27593722799999998</c:v>
                </c:pt>
                <c:pt idx="448" formatCode="General">
                  <c:v>0.27753496500000002</c:v>
                </c:pt>
                <c:pt idx="449" formatCode="General">
                  <c:v>0.27956044000000002</c:v>
                </c:pt>
                <c:pt idx="450" formatCode="General">
                  <c:v>0.28080985899999999</c:v>
                </c:pt>
                <c:pt idx="451" formatCode="General">
                  <c:v>0.28338475099999999</c:v>
                </c:pt>
                <c:pt idx="452" formatCode="General">
                  <c:v>0.28659612000000001</c:v>
                </c:pt>
                <c:pt idx="453" formatCode="General">
                  <c:v>0.28892809899999999</c:v>
                </c:pt>
                <c:pt idx="454" formatCode="General">
                  <c:v>0.29450841500000002</c:v>
                </c:pt>
                <c:pt idx="455" formatCode="General">
                  <c:v>0.29547471199999997</c:v>
                </c:pt>
                <c:pt idx="456" formatCode="General">
                  <c:v>0.29720124399999998</c:v>
                </c:pt>
                <c:pt idx="457" formatCode="General">
                  <c:v>0.30111358599999999</c:v>
                </c:pt>
                <c:pt idx="458" formatCode="General">
                  <c:v>0.30411449000000002</c:v>
                </c:pt>
                <c:pt idx="459" formatCode="General">
                  <c:v>0.30565529600000002</c:v>
                </c:pt>
                <c:pt idx="460" formatCode="General">
                  <c:v>0.30696629199999997</c:v>
                </c:pt>
                <c:pt idx="461" formatCode="General">
                  <c:v>0.30738073799999999</c:v>
                </c:pt>
                <c:pt idx="462" formatCode="General">
                  <c:v>0.30932012599999997</c:v>
                </c:pt>
                <c:pt idx="463" formatCode="General">
                  <c:v>0.31210478800000002</c:v>
                </c:pt>
                <c:pt idx="464" formatCode="General">
                  <c:v>0.314957072</c:v>
                </c:pt>
                <c:pt idx="465" formatCode="General">
                  <c:v>0.31674208100000001</c:v>
                </c:pt>
                <c:pt idx="466" formatCode="General">
                  <c:v>0.31853194400000001</c:v>
                </c:pt>
                <c:pt idx="467" formatCode="General">
                  <c:v>0.32092600999999998</c:v>
                </c:pt>
                <c:pt idx="468" formatCode="General">
                  <c:v>0.32238942100000001</c:v>
                </c:pt>
                <c:pt idx="469" formatCode="General">
                  <c:v>0.32586837299999999</c:v>
                </c:pt>
                <c:pt idx="470" formatCode="General">
                  <c:v>0.33272227300000001</c:v>
                </c:pt>
                <c:pt idx="471" formatCode="General">
                  <c:v>0.33532658700000001</c:v>
                </c:pt>
                <c:pt idx="472" formatCode="General">
                  <c:v>0.33717181000000002</c:v>
                </c:pt>
                <c:pt idx="473" formatCode="General">
                  <c:v>0.338568129</c:v>
                </c:pt>
                <c:pt idx="474" formatCode="General">
                  <c:v>0.34123663399999998</c:v>
                </c:pt>
                <c:pt idx="475" formatCode="General">
                  <c:v>0.34638694599999997</c:v>
                </c:pt>
                <c:pt idx="476" formatCode="General">
                  <c:v>0.34890238200000001</c:v>
                </c:pt>
                <c:pt idx="477" formatCode="General">
                  <c:v>0.35145267099999999</c:v>
                </c:pt>
                <c:pt idx="478" formatCode="General">
                  <c:v>0.354929577</c:v>
                </c:pt>
                <c:pt idx="479" formatCode="General">
                  <c:v>0.35983066800000002</c:v>
                </c:pt>
                <c:pt idx="480" formatCode="General">
                  <c:v>0.36427898199999997</c:v>
                </c:pt>
                <c:pt idx="481" formatCode="General">
                  <c:v>0.36725035499999997</c:v>
                </c:pt>
                <c:pt idx="482" formatCode="General">
                  <c:v>0.368844697</c:v>
                </c:pt>
                <c:pt idx="483" formatCode="General">
                  <c:v>0.37001897500000003</c:v>
                </c:pt>
                <c:pt idx="484" formatCode="General">
                  <c:v>0.373694207</c:v>
                </c:pt>
                <c:pt idx="485" formatCode="General">
                  <c:v>0.37488106599999999</c:v>
                </c:pt>
                <c:pt idx="486" formatCode="General">
                  <c:v>0.376308278</c:v>
                </c:pt>
                <c:pt idx="487" formatCode="General">
                  <c:v>0.37917860599999997</c:v>
                </c:pt>
                <c:pt idx="488" formatCode="General">
                  <c:v>0.38145315499999999</c:v>
                </c:pt>
                <c:pt idx="489" formatCode="General">
                  <c:v>0.38697318000000003</c:v>
                </c:pt>
                <c:pt idx="490" formatCode="General">
                  <c:v>0.39048991399999999</c:v>
                </c:pt>
                <c:pt idx="491" formatCode="General">
                  <c:v>0.39412897000000002</c:v>
                </c:pt>
                <c:pt idx="492" formatCode="General">
                  <c:v>0.39836223500000001</c:v>
                </c:pt>
                <c:pt idx="493" formatCode="General">
                  <c:v>0.40077257399999999</c:v>
                </c:pt>
                <c:pt idx="494" formatCode="General">
                  <c:v>0.40464665999999999</c:v>
                </c:pt>
                <c:pt idx="495" formatCode="General">
                  <c:v>0.41182170499999998</c:v>
                </c:pt>
                <c:pt idx="496" formatCode="General">
                  <c:v>0.41492971400000001</c:v>
                </c:pt>
                <c:pt idx="497" formatCode="General">
                  <c:v>0.41849148400000002</c:v>
                </c:pt>
                <c:pt idx="498" formatCode="General">
                  <c:v>0.42251462000000001</c:v>
                </c:pt>
                <c:pt idx="499" formatCode="General">
                  <c:v>0.4257087</c:v>
                </c:pt>
                <c:pt idx="500" formatCode="General">
                  <c:v>0.42934249299999999</c:v>
                </c:pt>
                <c:pt idx="501" formatCode="General">
                  <c:v>0.43172887999999998</c:v>
                </c:pt>
                <c:pt idx="502" formatCode="General">
                  <c:v>0.43743842399999999</c:v>
                </c:pt>
                <c:pt idx="503" formatCode="General">
                  <c:v>0.439012346</c:v>
                </c:pt>
                <c:pt idx="504" formatCode="General">
                  <c:v>0.44229816700000002</c:v>
                </c:pt>
                <c:pt idx="505" formatCode="General">
                  <c:v>0.44438927499999997</c:v>
                </c:pt>
                <c:pt idx="506" formatCode="General">
                  <c:v>0.44704127300000002</c:v>
                </c:pt>
                <c:pt idx="507" formatCode="General">
                  <c:v>0.44815553299999999</c:v>
                </c:pt>
                <c:pt idx="508" formatCode="General">
                  <c:v>0.45418127200000002</c:v>
                </c:pt>
                <c:pt idx="509" formatCode="General">
                  <c:v>0.45770392700000001</c:v>
                </c:pt>
                <c:pt idx="510" formatCode="General">
                  <c:v>0.461344113</c:v>
                </c:pt>
                <c:pt idx="511" formatCode="General">
                  <c:v>0.46649746199999997</c:v>
                </c:pt>
                <c:pt idx="512" formatCode="General">
                  <c:v>0.470918367</c:v>
                </c:pt>
                <c:pt idx="513" formatCode="General">
                  <c:v>0.47435897399999999</c:v>
                </c:pt>
                <c:pt idx="514" formatCode="General">
                  <c:v>0.47814909999999999</c:v>
                </c:pt>
                <c:pt idx="515" formatCode="General">
                  <c:v>0.48245613999999998</c:v>
                </c:pt>
                <c:pt idx="516" formatCode="General">
                  <c:v>0.483737739</c:v>
                </c:pt>
                <c:pt idx="517" formatCode="General">
                  <c:v>0.48525607900000001</c:v>
                </c:pt>
                <c:pt idx="518" formatCode="General">
                  <c:v>0.49040953900000001</c:v>
                </c:pt>
                <c:pt idx="519" formatCode="General">
                  <c:v>0.49375650399999998</c:v>
                </c:pt>
                <c:pt idx="520" formatCode="General">
                  <c:v>0.49765502900000003</c:v>
                </c:pt>
                <c:pt idx="521" formatCode="General">
                  <c:v>0.50418848199999999</c:v>
                </c:pt>
                <c:pt idx="522" formatCode="General">
                  <c:v>0.50576519900000005</c:v>
                </c:pt>
                <c:pt idx="523" formatCode="General">
                  <c:v>0.51024697799999996</c:v>
                </c:pt>
                <c:pt idx="524" formatCode="General">
                  <c:v>0.51395471299999995</c:v>
                </c:pt>
                <c:pt idx="525" formatCode="General">
                  <c:v>0.51902748399999998</c:v>
                </c:pt>
                <c:pt idx="526" formatCode="General">
                  <c:v>0.52332979899999998</c:v>
                </c:pt>
                <c:pt idx="527" formatCode="General">
                  <c:v>0.52687599799999996</c:v>
                </c:pt>
                <c:pt idx="528" formatCode="General">
                  <c:v>0.53094984000000001</c:v>
                </c:pt>
                <c:pt idx="529" formatCode="General">
                  <c:v>0.536898396</c:v>
                </c:pt>
                <c:pt idx="530" formatCode="General">
                  <c:v>0.54365291900000001</c:v>
                </c:pt>
                <c:pt idx="531" formatCode="General">
                  <c:v>0.54946236599999998</c:v>
                </c:pt>
                <c:pt idx="532" formatCode="General">
                  <c:v>0.55519655400000001</c:v>
                </c:pt>
                <c:pt idx="533" formatCode="General">
                  <c:v>0.56209503199999999</c:v>
                </c:pt>
                <c:pt idx="534" formatCode="General">
                  <c:v>0.56780118899999998</c:v>
                </c:pt>
                <c:pt idx="535" formatCode="General">
                  <c:v>0.57266811299999998</c:v>
                </c:pt>
                <c:pt idx="536" formatCode="General">
                  <c:v>0.57771739099999997</c:v>
                </c:pt>
                <c:pt idx="537" formatCode="General">
                  <c:v>0.58078602599999996</c:v>
                </c:pt>
                <c:pt idx="538" formatCode="General">
                  <c:v>0.58552631600000005</c:v>
                </c:pt>
                <c:pt idx="539" formatCode="General">
                  <c:v>0.58933479899999996</c:v>
                </c:pt>
                <c:pt idx="540" formatCode="General">
                  <c:v>0.59481808199999997</c:v>
                </c:pt>
                <c:pt idx="541" formatCode="General">
                  <c:v>0.59845132700000003</c:v>
                </c:pt>
                <c:pt idx="542" formatCode="General">
                  <c:v>0.60746102400000002</c:v>
                </c:pt>
                <c:pt idx="543" formatCode="General">
                  <c:v>0.61129753899999995</c:v>
                </c:pt>
                <c:pt idx="544" formatCode="General">
                  <c:v>0.61512604999999998</c:v>
                </c:pt>
                <c:pt idx="545" formatCode="General">
                  <c:v>0.62084507</c:v>
                </c:pt>
                <c:pt idx="546" formatCode="General">
                  <c:v>0.627262443</c:v>
                </c:pt>
                <c:pt idx="547" formatCode="General">
                  <c:v>0.63208616799999995</c:v>
                </c:pt>
                <c:pt idx="548" formatCode="General">
                  <c:v>0.63822525600000002</c:v>
                </c:pt>
                <c:pt idx="549" formatCode="General">
                  <c:v>0.64400000000000002</c:v>
                </c:pt>
                <c:pt idx="550" formatCode="General">
                  <c:v>0.64776632300000003</c:v>
                </c:pt>
                <c:pt idx="551" formatCode="General">
                  <c:v>0.65097589</c:v>
                </c:pt>
                <c:pt idx="552" formatCode="General">
                  <c:v>0.65650172600000001</c:v>
                </c:pt>
                <c:pt idx="553" formatCode="General">
                  <c:v>0.65936599399999996</c:v>
                </c:pt>
                <c:pt idx="554" formatCode="General">
                  <c:v>0.66339491900000003</c:v>
                </c:pt>
                <c:pt idx="555" formatCode="General">
                  <c:v>0.66666666699999999</c:v>
                </c:pt>
                <c:pt idx="556" formatCode="General">
                  <c:v>0.672283556</c:v>
                </c:pt>
                <c:pt idx="557" formatCode="General">
                  <c:v>0.67657342700000001</c:v>
                </c:pt>
                <c:pt idx="558" formatCode="General">
                  <c:v>0.68282710300000005</c:v>
                </c:pt>
                <c:pt idx="559" formatCode="General">
                  <c:v>0.69194591400000005</c:v>
                </c:pt>
                <c:pt idx="560" formatCode="General">
                  <c:v>0.69858156000000005</c:v>
                </c:pt>
                <c:pt idx="561" formatCode="General">
                  <c:v>0.70445103899999995</c:v>
                </c:pt>
                <c:pt idx="562" formatCode="General">
                  <c:v>0.71096543499999998</c:v>
                </c:pt>
                <c:pt idx="563" formatCode="General">
                  <c:v>0.72069377999999995</c:v>
                </c:pt>
                <c:pt idx="564" formatCode="General">
                  <c:v>0.72765446899999997</c:v>
                </c:pt>
                <c:pt idx="565" formatCode="General">
                  <c:v>0.73033033000000003</c:v>
                </c:pt>
                <c:pt idx="566" formatCode="General">
                  <c:v>0.74033816399999997</c:v>
                </c:pt>
                <c:pt idx="567" formatCode="General">
                  <c:v>0.74546553800000004</c:v>
                </c:pt>
                <c:pt idx="568" formatCode="General">
                  <c:v>0.74924288299999997</c:v>
                </c:pt>
                <c:pt idx="569" formatCode="General">
                  <c:v>0.75379017599999998</c:v>
                </c:pt>
                <c:pt idx="570" formatCode="General">
                  <c:v>0.76048632199999999</c:v>
                </c:pt>
                <c:pt idx="571" formatCode="General">
                  <c:v>0.76617826600000005</c:v>
                </c:pt>
                <c:pt idx="572" formatCode="General">
                  <c:v>0.770501836</c:v>
                </c:pt>
                <c:pt idx="573" formatCode="General">
                  <c:v>0.77675276800000004</c:v>
                </c:pt>
                <c:pt idx="574" formatCode="General">
                  <c:v>0.78051787900000003</c:v>
                </c:pt>
                <c:pt idx="575" formatCode="General">
                  <c:v>0.78673279600000001</c:v>
                </c:pt>
                <c:pt idx="576" formatCode="General">
                  <c:v>0.79452054800000005</c:v>
                </c:pt>
                <c:pt idx="577" formatCode="General">
                  <c:v>0.79900124800000005</c:v>
                </c:pt>
                <c:pt idx="578" formatCode="General">
                  <c:v>0.80463368800000001</c:v>
                </c:pt>
                <c:pt idx="579" formatCode="General">
                  <c:v>0.81069182399999995</c:v>
                </c:pt>
                <c:pt idx="580" formatCode="General">
                  <c:v>0.81967213100000003</c:v>
                </c:pt>
                <c:pt idx="581" formatCode="General">
                  <c:v>0.82534678399999994</c:v>
                </c:pt>
                <c:pt idx="582" formatCode="General">
                  <c:v>0.83343888499999996</c:v>
                </c:pt>
                <c:pt idx="583" formatCode="General">
                  <c:v>0.84160305300000005</c:v>
                </c:pt>
                <c:pt idx="584" formatCode="General">
                  <c:v>0.84703632900000003</c:v>
                </c:pt>
                <c:pt idx="585" formatCode="General">
                  <c:v>0.85239616600000001</c:v>
                </c:pt>
                <c:pt idx="586" formatCode="General">
                  <c:v>0.85531369999999995</c:v>
                </c:pt>
                <c:pt idx="587" formatCode="General">
                  <c:v>0.861627162</c:v>
                </c:pt>
                <c:pt idx="588" formatCode="General">
                  <c:v>0.86456996100000005</c:v>
                </c:pt>
                <c:pt idx="589" formatCode="General">
                  <c:v>0.87096774200000004</c:v>
                </c:pt>
                <c:pt idx="590" formatCode="General">
                  <c:v>0.87621516499999996</c:v>
                </c:pt>
                <c:pt idx="591" formatCode="General">
                  <c:v>0.87994808599999996</c:v>
                </c:pt>
                <c:pt idx="592" formatCode="General">
                  <c:v>0.88679245299999998</c:v>
                </c:pt>
                <c:pt idx="593" formatCode="General">
                  <c:v>0.89113428900000002</c:v>
                </c:pt>
                <c:pt idx="594" formatCode="General">
                  <c:v>0.89810581300000003</c:v>
                </c:pt>
                <c:pt idx="595" formatCode="General">
                  <c:v>0.90485564299999999</c:v>
                </c:pt>
                <c:pt idx="596" formatCode="General">
                  <c:v>0.91375905199999996</c:v>
                </c:pt>
                <c:pt idx="597" formatCode="General">
                  <c:v>0.92200925300000003</c:v>
                </c:pt>
                <c:pt idx="598" formatCode="General">
                  <c:v>0.92895086299999996</c:v>
                </c:pt>
                <c:pt idx="599" formatCode="General">
                  <c:v>0.93475366199999999</c:v>
                </c:pt>
                <c:pt idx="600" formatCode="General">
                  <c:v>0.94129419599999997</c:v>
                </c:pt>
                <c:pt idx="601" formatCode="General">
                  <c:v>0.94712182099999997</c:v>
                </c:pt>
                <c:pt idx="602" formatCode="General">
                  <c:v>0.94902749799999997</c:v>
                </c:pt>
                <c:pt idx="603" formatCode="General">
                  <c:v>0.95886716100000002</c:v>
                </c:pt>
                <c:pt idx="604" formatCode="General">
                  <c:v>0.96358732300000005</c:v>
                </c:pt>
                <c:pt idx="605" formatCode="General">
                  <c:v>0.96756756799999999</c:v>
                </c:pt>
                <c:pt idx="606" formatCode="General">
                  <c:v>0.97355932199999995</c:v>
                </c:pt>
                <c:pt idx="607" formatCode="General">
                  <c:v>0.97957794399999998</c:v>
                </c:pt>
                <c:pt idx="608" formatCode="General">
                  <c:v>0.98159509199999995</c:v>
                </c:pt>
                <c:pt idx="609" formatCode="General">
                  <c:v>0.98565573799999995</c:v>
                </c:pt>
                <c:pt idx="610" formatCode="General">
                  <c:v>0.99519890300000002</c:v>
                </c:pt>
                <c:pt idx="611" formatCode="General">
                  <c:v>1.013908206</c:v>
                </c:pt>
                <c:pt idx="612" formatCode="General">
                  <c:v>1.020979021</c:v>
                </c:pt>
                <c:pt idx="613" formatCode="General">
                  <c:v>1.030985915</c:v>
                </c:pt>
                <c:pt idx="614" formatCode="General">
                  <c:v>1.0367491170000001</c:v>
                </c:pt>
                <c:pt idx="615" formatCode="General">
                  <c:v>1.0440340910000001</c:v>
                </c:pt>
                <c:pt idx="616" formatCode="General">
                  <c:v>1.0572655689999999</c:v>
                </c:pt>
                <c:pt idx="617" formatCode="General">
                  <c:v>1.063890883</c:v>
                </c:pt>
                <c:pt idx="618" formatCode="General">
                  <c:v>1.0720461100000001</c:v>
                </c:pt>
                <c:pt idx="619" formatCode="General">
                  <c:v>1.079422383</c:v>
                </c:pt>
                <c:pt idx="620" formatCode="General">
                  <c:v>1.0854453289999999</c:v>
                </c:pt>
                <c:pt idx="621" formatCode="General">
                  <c:v>1.090777052</c:v>
                </c:pt>
                <c:pt idx="622" formatCode="General">
                  <c:v>1.099197666</c:v>
                </c:pt>
                <c:pt idx="623" formatCode="General">
                  <c:v>1.10785033</c:v>
                </c:pt>
                <c:pt idx="624" formatCode="General">
                  <c:v>1.120295203</c:v>
                </c:pt>
                <c:pt idx="625" formatCode="General">
                  <c:v>1.1244444440000001</c:v>
                </c:pt>
                <c:pt idx="626" formatCode="General">
                  <c:v>1.129175947</c:v>
                </c:pt>
                <c:pt idx="627" formatCode="General">
                  <c:v>1.1362620999999999</c:v>
                </c:pt>
                <c:pt idx="628" formatCode="General">
                  <c:v>1.1415797320000001</c:v>
                </c:pt>
                <c:pt idx="629" formatCode="General">
                  <c:v>1.1456310679999999</c:v>
                </c:pt>
                <c:pt idx="630" formatCode="General">
                  <c:v>1.1539039040000001</c:v>
                </c:pt>
                <c:pt idx="631" formatCode="General">
                  <c:v>1.1627731729999999</c:v>
                </c:pt>
                <c:pt idx="632" formatCode="General">
                  <c:v>1.1849886279999999</c:v>
                </c:pt>
                <c:pt idx="633" formatCode="General">
                  <c:v>1.1983218920000001</c:v>
                </c:pt>
                <c:pt idx="634" formatCode="General">
                  <c:v>1.2105666159999999</c:v>
                </c:pt>
                <c:pt idx="635" formatCode="General">
                  <c:v>1.223765432</c:v>
                </c:pt>
                <c:pt idx="636" formatCode="General">
                  <c:v>1.2368012420000001</c:v>
                </c:pt>
                <c:pt idx="637" formatCode="General">
                  <c:v>1.2560689119999999</c:v>
                </c:pt>
                <c:pt idx="638" formatCode="General">
                  <c:v>1.261176471</c:v>
                </c:pt>
                <c:pt idx="639" formatCode="General">
                  <c:v>1.2750988139999999</c:v>
                </c:pt>
                <c:pt idx="640" formatCode="General">
                  <c:v>1.2794932699999999</c:v>
                </c:pt>
                <c:pt idx="641" formatCode="General">
                  <c:v>1.2908366529999999</c:v>
                </c:pt>
                <c:pt idx="642" formatCode="General">
                  <c:v>1.2991999999999999</c:v>
                </c:pt>
                <c:pt idx="643" formatCode="General">
                  <c:v>1.311343524</c:v>
                </c:pt>
                <c:pt idx="644" formatCode="General">
                  <c:v>1.31884058</c:v>
                </c:pt>
                <c:pt idx="645" formatCode="General">
                  <c:v>1.332793522</c:v>
                </c:pt>
                <c:pt idx="646" formatCode="General">
                  <c:v>1.348856209</c:v>
                </c:pt>
                <c:pt idx="647" formatCode="General">
                  <c:v>1.359079704</c:v>
                </c:pt>
                <c:pt idx="648" formatCode="General">
                  <c:v>1.3634868419999999</c:v>
                </c:pt>
                <c:pt idx="649" formatCode="General">
                  <c:v>1.3688118810000001</c:v>
                </c:pt>
                <c:pt idx="650" formatCode="General">
                  <c:v>1.373553719</c:v>
                </c:pt>
                <c:pt idx="651" formatCode="General">
                  <c:v>1.385062241</c:v>
                </c:pt>
                <c:pt idx="652" formatCode="General">
                  <c:v>1.3903654489999999</c:v>
                </c:pt>
                <c:pt idx="653" formatCode="General">
                  <c:v>1.4075313810000001</c:v>
                </c:pt>
                <c:pt idx="654" formatCode="General">
                  <c:v>1.422558923</c:v>
                </c:pt>
                <c:pt idx="655" formatCode="General">
                  <c:v>1.435224386</c:v>
                </c:pt>
                <c:pt idx="656" formatCode="General">
                  <c:v>1.4449152540000001</c:v>
                </c:pt>
                <c:pt idx="657" formatCode="General">
                  <c:v>1.45787234</c:v>
                </c:pt>
                <c:pt idx="658" formatCode="General">
                  <c:v>1.4735042739999999</c:v>
                </c:pt>
                <c:pt idx="659" formatCode="General">
                  <c:v>1.487931034</c:v>
                </c:pt>
                <c:pt idx="660" formatCode="General">
                  <c:v>1.501730104</c:v>
                </c:pt>
                <c:pt idx="661" formatCode="General">
                  <c:v>1.512619669</c:v>
                </c:pt>
                <c:pt idx="662" formatCode="General">
                  <c:v>1.5248908299999999</c:v>
                </c:pt>
                <c:pt idx="663" formatCode="General">
                  <c:v>1.5346187549999999</c:v>
                </c:pt>
                <c:pt idx="664" formatCode="General">
                  <c:v>1.548898678</c:v>
                </c:pt>
                <c:pt idx="665" formatCode="General">
                  <c:v>1.560780834</c:v>
                </c:pt>
                <c:pt idx="666" formatCode="General">
                  <c:v>1.569777778</c:v>
                </c:pt>
                <c:pt idx="667" formatCode="General">
                  <c:v>1.5908683969999999</c:v>
                </c:pt>
                <c:pt idx="668" formatCode="General">
                  <c:v>1.6072072070000001</c:v>
                </c:pt>
                <c:pt idx="669" formatCode="General">
                  <c:v>1.6110108299999999</c:v>
                </c:pt>
                <c:pt idx="670" formatCode="General">
                  <c:v>1.620471014</c:v>
                </c:pt>
                <c:pt idx="671" formatCode="General">
                  <c:v>1.6281818180000001</c:v>
                </c:pt>
                <c:pt idx="672" formatCode="General">
                  <c:v>1.6371923429999999</c:v>
                </c:pt>
                <c:pt idx="673" formatCode="General">
                  <c:v>1.6531738730000001</c:v>
                </c:pt>
                <c:pt idx="674" formatCode="General">
                  <c:v>1.6614535420000001</c:v>
                </c:pt>
                <c:pt idx="675" formatCode="General">
                  <c:v>1.6771507859999999</c:v>
                </c:pt>
                <c:pt idx="676" formatCode="General">
                  <c:v>1.6836262719999999</c:v>
                </c:pt>
                <c:pt idx="677" formatCode="General">
                  <c:v>1.6892393320000001</c:v>
                </c:pt>
                <c:pt idx="678" formatCode="General">
                  <c:v>1.697026022</c:v>
                </c:pt>
                <c:pt idx="679" formatCode="General">
                  <c:v>1.7080223880000001</c:v>
                </c:pt>
                <c:pt idx="680" formatCode="General">
                  <c:v>1.7270168859999999</c:v>
                </c:pt>
                <c:pt idx="681" formatCode="General">
                  <c:v>1.7356538100000001</c:v>
                </c:pt>
                <c:pt idx="682" formatCode="General">
                  <c:v>1.7488196410000001</c:v>
                </c:pt>
                <c:pt idx="683" formatCode="General">
                  <c:v>1.7592417060000001</c:v>
                </c:pt>
                <c:pt idx="684" formatCode="General">
                  <c:v>1.7765042980000001</c:v>
                </c:pt>
                <c:pt idx="685" formatCode="General">
                  <c:v>1.790786948</c:v>
                </c:pt>
                <c:pt idx="686" formatCode="General">
                  <c:v>1.8088803090000001</c:v>
                </c:pt>
                <c:pt idx="687" formatCode="General">
                  <c:v>1.824902724</c:v>
                </c:pt>
                <c:pt idx="688" formatCode="General">
                  <c:v>1.843444227</c:v>
                </c:pt>
                <c:pt idx="689" formatCode="General">
                  <c:v>1.872277228</c:v>
                </c:pt>
                <c:pt idx="690" formatCode="General">
                  <c:v>1.87797619</c:v>
                </c:pt>
                <c:pt idx="691" formatCode="General">
                  <c:v>1.898898899</c:v>
                </c:pt>
                <c:pt idx="692" formatCode="General">
                  <c:v>1.914400806</c:v>
                </c:pt>
                <c:pt idx="693" formatCode="General">
                  <c:v>1.9329949239999999</c:v>
                </c:pt>
                <c:pt idx="694" formatCode="General">
                  <c:v>1.949083503</c:v>
                </c:pt>
                <c:pt idx="695" formatCode="General">
                  <c:v>1.9590583420000001</c:v>
                </c:pt>
                <c:pt idx="696" formatCode="General">
                  <c:v>1.9712525670000001</c:v>
                </c:pt>
                <c:pt idx="697" formatCode="General">
                  <c:v>1.9834710739999999</c:v>
                </c:pt>
                <c:pt idx="698" formatCode="General">
                  <c:v>2.0031249999999998</c:v>
                </c:pt>
                <c:pt idx="699" formatCode="General">
                  <c:v>2.0135983259999999</c:v>
                </c:pt>
                <c:pt idx="700" formatCode="General">
                  <c:v>2.0348101270000001</c:v>
                </c:pt>
                <c:pt idx="701" formatCode="General">
                  <c:v>2.0519618240000002</c:v>
                </c:pt>
                <c:pt idx="702" formatCode="General">
                  <c:v>2.0816326530000002</c:v>
                </c:pt>
                <c:pt idx="703" formatCode="General">
                  <c:v>2.0926724139999999</c:v>
                </c:pt>
                <c:pt idx="704" formatCode="General">
                  <c:v>2.0992448760000002</c:v>
                </c:pt>
                <c:pt idx="705" formatCode="General">
                  <c:v>2.1170097509999999</c:v>
                </c:pt>
                <c:pt idx="706" formatCode="General">
                  <c:v>2.1270358310000002</c:v>
                </c:pt>
                <c:pt idx="707" formatCode="General">
                  <c:v>2.1405228759999999</c:v>
                </c:pt>
                <c:pt idx="708" formatCode="General">
                  <c:v>2.1492374729999999</c:v>
                </c:pt>
                <c:pt idx="709" formatCode="General">
                  <c:v>2.167579409</c:v>
                </c:pt>
                <c:pt idx="710" formatCode="General">
                  <c:v>2.1927312780000001</c:v>
                </c:pt>
                <c:pt idx="711" formatCode="General">
                  <c:v>2.2022099449999999</c:v>
                </c:pt>
                <c:pt idx="712" formatCode="General">
                  <c:v>2.2195121950000001</c:v>
                </c:pt>
                <c:pt idx="713" formatCode="General">
                  <c:v>2.2587176599999998</c:v>
                </c:pt>
                <c:pt idx="714" formatCode="General">
                  <c:v>2.2857142860000002</c:v>
                </c:pt>
                <c:pt idx="715" formatCode="General">
                  <c:v>2.3047945209999998</c:v>
                </c:pt>
                <c:pt idx="716" formatCode="General">
                  <c:v>2.3157894739999998</c:v>
                </c:pt>
                <c:pt idx="717" formatCode="General">
                  <c:v>2.3218785799999999</c:v>
                </c:pt>
                <c:pt idx="718" formatCode="General">
                  <c:v>2.3502890170000001</c:v>
                </c:pt>
                <c:pt idx="719" formatCode="General">
                  <c:v>2.387134503</c:v>
                </c:pt>
                <c:pt idx="720" formatCode="General">
                  <c:v>2.3974208680000002</c:v>
                </c:pt>
                <c:pt idx="721" formatCode="General">
                  <c:v>2.4267139480000002</c:v>
                </c:pt>
                <c:pt idx="722" formatCode="General">
                  <c:v>2.441281139</c:v>
                </c:pt>
                <c:pt idx="723" formatCode="General">
                  <c:v>2.461355529</c:v>
                </c:pt>
                <c:pt idx="724" formatCode="General">
                  <c:v>2.479665072</c:v>
                </c:pt>
                <c:pt idx="725" formatCode="General">
                  <c:v>2.4868105520000001</c:v>
                </c:pt>
                <c:pt idx="726" formatCode="General">
                  <c:v>2.5218446600000002</c:v>
                </c:pt>
                <c:pt idx="727" formatCode="General">
                  <c:v>2.564734895</c:v>
                </c:pt>
                <c:pt idx="728" formatCode="General">
                  <c:v>2.5747836839999998</c:v>
                </c:pt>
                <c:pt idx="729" formatCode="General">
                  <c:v>2.5940224160000001</c:v>
                </c:pt>
                <c:pt idx="730" formatCode="General">
                  <c:v>2.6165413530000001</c:v>
                </c:pt>
                <c:pt idx="731" formatCode="General">
                  <c:v>2.6527249679999998</c:v>
                </c:pt>
                <c:pt idx="732" formatCode="General">
                  <c:v>2.6837387960000001</c:v>
                </c:pt>
                <c:pt idx="733" formatCode="General">
                  <c:v>2.7118863050000002</c:v>
                </c:pt>
                <c:pt idx="734" formatCode="General">
                  <c:v>2.75</c:v>
                </c:pt>
                <c:pt idx="735" formatCode="General">
                  <c:v>2.791831357</c:v>
                </c:pt>
                <c:pt idx="736" formatCode="General">
                  <c:v>2.8409090909999999</c:v>
                </c:pt>
                <c:pt idx="737" formatCode="General">
                  <c:v>2.8627187080000001</c:v>
                </c:pt>
                <c:pt idx="738" formatCode="General">
                  <c:v>2.8952380949999998</c:v>
                </c:pt>
                <c:pt idx="739" formatCode="General">
                  <c:v>2.918032787</c:v>
                </c:pt>
                <c:pt idx="740" formatCode="General">
                  <c:v>2.9397260269999999</c:v>
                </c:pt>
                <c:pt idx="741" formatCode="General">
                  <c:v>2.9709543570000001</c:v>
                </c:pt>
                <c:pt idx="742" formatCode="General">
                  <c:v>3.0013927580000002</c:v>
                </c:pt>
                <c:pt idx="743" formatCode="General">
                  <c:v>3.018181818</c:v>
                </c:pt>
                <c:pt idx="744" formatCode="General">
                  <c:v>3.0422535210000001</c:v>
                </c:pt>
                <c:pt idx="745" formatCode="General">
                  <c:v>3.049295775</c:v>
                </c:pt>
                <c:pt idx="746" formatCode="General">
                  <c:v>3.078125</c:v>
                </c:pt>
                <c:pt idx="747" formatCode="General">
                  <c:v>3.1596516690000001</c:v>
                </c:pt>
                <c:pt idx="748" formatCode="General">
                  <c:v>3.192419825</c:v>
                </c:pt>
                <c:pt idx="749" formatCode="General">
                  <c:v>3.223529412</c:v>
                </c:pt>
                <c:pt idx="750" formatCode="General">
                  <c:v>3.2371134019999999</c:v>
                </c:pt>
                <c:pt idx="751" formatCode="General">
                  <c:v>3.2540620379999998</c:v>
                </c:pt>
                <c:pt idx="752" formatCode="General">
                  <c:v>3.3064275040000002</c:v>
                </c:pt>
                <c:pt idx="753" formatCode="General">
                  <c:v>3.3996937209999998</c:v>
                </c:pt>
                <c:pt idx="754" formatCode="General">
                  <c:v>3.4261538460000001</c:v>
                </c:pt>
                <c:pt idx="755" formatCode="General">
                  <c:v>3.4781931460000002</c:v>
                </c:pt>
                <c:pt idx="756" formatCode="General">
                  <c:v>3.5031249999999998</c:v>
                </c:pt>
                <c:pt idx="757" formatCode="General">
                  <c:v>3.5761904759999998</c:v>
                </c:pt>
                <c:pt idx="758" formatCode="General">
                  <c:v>3.5955414010000002</c:v>
                </c:pt>
                <c:pt idx="759" formatCode="General">
                  <c:v>3.6314102560000001</c:v>
                </c:pt>
                <c:pt idx="760" formatCode="General">
                  <c:v>3.6537842189999998</c:v>
                </c:pt>
                <c:pt idx="761" formatCode="General">
                  <c:v>3.7168576099999999</c:v>
                </c:pt>
                <c:pt idx="762" formatCode="General">
                  <c:v>3.765289256</c:v>
                </c:pt>
                <c:pt idx="763" formatCode="General">
                  <c:v>3.8050000000000002</c:v>
                </c:pt>
                <c:pt idx="764" formatCode="General">
                  <c:v>3.8549747050000001</c:v>
                </c:pt>
                <c:pt idx="765" formatCode="General">
                  <c:v>3.8764805409999998</c:v>
                </c:pt>
                <c:pt idx="766" formatCode="General">
                  <c:v>3.9028960819999998</c:v>
                </c:pt>
                <c:pt idx="767" formatCode="General">
                  <c:v>3.9264957260000002</c:v>
                </c:pt>
                <c:pt idx="768" formatCode="General">
                  <c:v>3.9793459549999999</c:v>
                </c:pt>
                <c:pt idx="769" formatCode="General">
                  <c:v>4.0331010450000004</c:v>
                </c:pt>
                <c:pt idx="770" formatCode="General">
                  <c:v>4.0506108200000002</c:v>
                </c:pt>
                <c:pt idx="771" formatCode="General">
                  <c:v>4.1024734980000002</c:v>
                </c:pt>
                <c:pt idx="772" formatCode="General">
                  <c:v>4.1426024960000003</c:v>
                </c:pt>
                <c:pt idx="773" formatCode="General">
                  <c:v>4.164285714</c:v>
                </c:pt>
                <c:pt idx="774" formatCode="General">
                  <c:v>4.2078853049999996</c:v>
                </c:pt>
                <c:pt idx="775" formatCode="General">
                  <c:v>4.2590579709999998</c:v>
                </c:pt>
                <c:pt idx="776" formatCode="General">
                  <c:v>4.3205128210000003</c:v>
                </c:pt>
                <c:pt idx="777" formatCode="General">
                  <c:v>4.3722222220000004</c:v>
                </c:pt>
                <c:pt idx="778" formatCode="General">
                  <c:v>4.4070631970000003</c:v>
                </c:pt>
                <c:pt idx="779" formatCode="General">
                  <c:v>4.4355140190000002</c:v>
                </c:pt>
                <c:pt idx="780" formatCode="General">
                  <c:v>4.4933837429999999</c:v>
                </c:pt>
                <c:pt idx="781" formatCode="General">
                  <c:v>4.5161290320000003</c:v>
                </c:pt>
                <c:pt idx="782" formatCode="General">
                  <c:v>4.6228239850000001</c:v>
                </c:pt>
                <c:pt idx="783" formatCode="General">
                  <c:v>4.6796875</c:v>
                </c:pt>
                <c:pt idx="784" formatCode="General">
                  <c:v>4.7263779530000001</c:v>
                </c:pt>
                <c:pt idx="785" formatCode="General">
                  <c:v>4.768316832</c:v>
                </c:pt>
                <c:pt idx="786" formatCode="General">
                  <c:v>4.8007968129999998</c:v>
                </c:pt>
                <c:pt idx="787" formatCode="General">
                  <c:v>4.8280000000000003</c:v>
                </c:pt>
                <c:pt idx="788" formatCode="General">
                  <c:v>4.890688259</c:v>
                </c:pt>
                <c:pt idx="789" formatCode="General">
                  <c:v>4.9387755100000001</c:v>
                </c:pt>
                <c:pt idx="790" formatCode="General">
                  <c:v>4.9631901840000001</c:v>
                </c:pt>
                <c:pt idx="791" formatCode="General">
                  <c:v>5.0478170479999998</c:v>
                </c:pt>
                <c:pt idx="792" formatCode="General">
                  <c:v>5.0941422589999998</c:v>
                </c:pt>
                <c:pt idx="793" formatCode="General">
                  <c:v>5.1694915249999998</c:v>
                </c:pt>
                <c:pt idx="794" formatCode="General">
                  <c:v>5.1825902340000001</c:v>
                </c:pt>
                <c:pt idx="795" formatCode="General">
                  <c:v>5.2312633829999999</c:v>
                </c:pt>
                <c:pt idx="796" formatCode="General">
                  <c:v>5.266666667</c:v>
                </c:pt>
                <c:pt idx="797" formatCode="General">
                  <c:v>5.3485838780000003</c:v>
                </c:pt>
                <c:pt idx="798" formatCode="General">
                  <c:v>5.3851203500000002</c:v>
                </c:pt>
                <c:pt idx="799" formatCode="General">
                  <c:v>5.449115044</c:v>
                </c:pt>
                <c:pt idx="800" formatCode="General">
                  <c:v>5.5044642860000002</c:v>
                </c:pt>
                <c:pt idx="801" formatCode="General">
                  <c:v>5.5927601810000001</c:v>
                </c:pt>
                <c:pt idx="802" formatCode="General">
                  <c:v>5.6099773239999999</c:v>
                </c:pt>
                <c:pt idx="803" formatCode="General">
                  <c:v>5.6712328769999996</c:v>
                </c:pt>
                <c:pt idx="804" formatCode="General">
                  <c:v>5.7087155960000002</c:v>
                </c:pt>
                <c:pt idx="805" formatCode="General">
                  <c:v>5.7575057740000002</c:v>
                </c:pt>
                <c:pt idx="806" formatCode="General">
                  <c:v>5.8317757009999998</c:v>
                </c:pt>
                <c:pt idx="807" formatCode="General">
                  <c:v>5.907801418</c:v>
                </c:pt>
                <c:pt idx="808" formatCode="General">
                  <c:v>5.9406175770000003</c:v>
                </c:pt>
                <c:pt idx="809" formatCode="General">
                  <c:v>5.9832935559999996</c:v>
                </c:pt>
                <c:pt idx="810" formatCode="General">
                  <c:v>6.0799031479999996</c:v>
                </c:pt>
                <c:pt idx="811" formatCode="General">
                  <c:v>6.111922141</c:v>
                </c:pt>
                <c:pt idx="812" formatCode="General">
                  <c:v>6.1764705879999999</c:v>
                </c:pt>
                <c:pt idx="813" formatCode="General">
                  <c:v>6.2296296299999998</c:v>
                </c:pt>
                <c:pt idx="814" formatCode="General">
                  <c:v>6.2910447759999997</c:v>
                </c:pt>
                <c:pt idx="815" formatCode="General">
                  <c:v>6.3250000000000002</c:v>
                </c:pt>
                <c:pt idx="816" formatCode="General">
                  <c:v>6.4314720809999999</c:v>
                </c:pt>
                <c:pt idx="817" formatCode="General">
                  <c:v>6.4859335040000001</c:v>
                </c:pt>
                <c:pt idx="818" formatCode="General">
                  <c:v>6.5854922279999997</c:v>
                </c:pt>
                <c:pt idx="819" formatCode="General">
                  <c:v>6.625</c:v>
                </c:pt>
                <c:pt idx="820" formatCode="General">
                  <c:v>6.6727748690000004</c:v>
                </c:pt>
                <c:pt idx="821" formatCode="General">
                  <c:v>6.7184210530000001</c:v>
                </c:pt>
                <c:pt idx="822" formatCode="General">
                  <c:v>6.7519788920000003</c:v>
                </c:pt>
                <c:pt idx="823" formatCode="General">
                  <c:v>6.8632707770000003</c:v>
                </c:pt>
                <c:pt idx="824" formatCode="General">
                  <c:v>6.9646739130000004</c:v>
                </c:pt>
                <c:pt idx="825" formatCode="General">
                  <c:v>7.0467032969999996</c:v>
                </c:pt>
                <c:pt idx="826" formatCode="General">
                  <c:v>7.0939226519999998</c:v>
                </c:pt>
                <c:pt idx="827" formatCode="General">
                  <c:v>7.1077348069999999</c:v>
                </c:pt>
                <c:pt idx="828" formatCode="General">
                  <c:v>7.2011173179999997</c:v>
                </c:pt>
                <c:pt idx="829" formatCode="General">
                  <c:v>7.3087818699999998</c:v>
                </c:pt>
                <c:pt idx="830" formatCode="General">
                  <c:v>7.3561253559999997</c:v>
                </c:pt>
                <c:pt idx="831" formatCode="General">
                  <c:v>7.589442815</c:v>
                </c:pt>
                <c:pt idx="832" formatCode="General">
                  <c:v>7.7544910180000004</c:v>
                </c:pt>
                <c:pt idx="833" formatCode="General">
                  <c:v>7.9054878049999999</c:v>
                </c:pt>
                <c:pt idx="834" formatCode="General">
                  <c:v>7.9631901840000001</c:v>
                </c:pt>
                <c:pt idx="835" formatCode="General">
                  <c:v>8.0464396279999999</c:v>
                </c:pt>
                <c:pt idx="836" formatCode="General">
                  <c:v>8.1281250000000007</c:v>
                </c:pt>
                <c:pt idx="837" formatCode="General">
                  <c:v>8.1981132080000005</c:v>
                </c:pt>
                <c:pt idx="838" formatCode="General">
                  <c:v>8.3922829579999991</c:v>
                </c:pt>
                <c:pt idx="839" formatCode="General">
                  <c:v>8.4902597400000008</c:v>
                </c:pt>
                <c:pt idx="840" formatCode="General">
                  <c:v>8.6369636960000005</c:v>
                </c:pt>
                <c:pt idx="841" formatCode="General">
                  <c:v>8.7009966779999992</c:v>
                </c:pt>
                <c:pt idx="842" formatCode="General">
                  <c:v>8.7953020130000006</c:v>
                </c:pt>
                <c:pt idx="843" formatCode="General">
                  <c:v>8.9488054609999992</c:v>
                </c:pt>
                <c:pt idx="844" formatCode="General">
                  <c:v>9.030927835</c:v>
                </c:pt>
                <c:pt idx="845" formatCode="General">
                  <c:v>9.2711267609999997</c:v>
                </c:pt>
                <c:pt idx="846" formatCode="General">
                  <c:v>9.3510638299999993</c:v>
                </c:pt>
                <c:pt idx="847" formatCode="General">
                  <c:v>9.4250000000000007</c:v>
                </c:pt>
                <c:pt idx="848" formatCode="General">
                  <c:v>9.4928057549999991</c:v>
                </c:pt>
                <c:pt idx="849" formatCode="General">
                  <c:v>9.5760869569999993</c:v>
                </c:pt>
                <c:pt idx="850" formatCode="General">
                  <c:v>9.6996336999999997</c:v>
                </c:pt>
                <c:pt idx="851" formatCode="General">
                  <c:v>9.7426470589999994</c:v>
                </c:pt>
                <c:pt idx="852" formatCode="General">
                  <c:v>9.9253731340000009</c:v>
                </c:pt>
                <c:pt idx="853" formatCode="General">
                  <c:v>9.9887640449999999</c:v>
                </c:pt>
                <c:pt idx="854" formatCode="General">
                  <c:v>10.202290079999999</c:v>
                </c:pt>
                <c:pt idx="855" formatCode="General">
                  <c:v>10.53149606</c:v>
                </c:pt>
                <c:pt idx="856" formatCode="General">
                  <c:v>10.798387099999999</c:v>
                </c:pt>
                <c:pt idx="857" formatCode="General">
                  <c:v>10.898373980000001</c:v>
                </c:pt>
                <c:pt idx="858" formatCode="General">
                  <c:v>10.99590164</c:v>
                </c:pt>
                <c:pt idx="859" formatCode="General">
                  <c:v>11.024590160000001</c:v>
                </c:pt>
                <c:pt idx="860" formatCode="General">
                  <c:v>11.17427386</c:v>
                </c:pt>
                <c:pt idx="861" formatCode="General">
                  <c:v>11.241666670000001</c:v>
                </c:pt>
                <c:pt idx="862" formatCode="General">
                  <c:v>11.58798283</c:v>
                </c:pt>
                <c:pt idx="863" formatCode="General">
                  <c:v>11.75217391</c:v>
                </c:pt>
                <c:pt idx="864" formatCode="General">
                  <c:v>11.92951542</c:v>
                </c:pt>
                <c:pt idx="865" formatCode="General">
                  <c:v>11.99115044</c:v>
                </c:pt>
                <c:pt idx="866" formatCode="General">
                  <c:v>12.183856499999999</c:v>
                </c:pt>
                <c:pt idx="867" formatCode="General">
                  <c:v>12.472477059999999</c:v>
                </c:pt>
                <c:pt idx="868" formatCode="General">
                  <c:v>12.714953270000001</c:v>
                </c:pt>
                <c:pt idx="869" formatCode="General">
                  <c:v>12.84433962</c:v>
                </c:pt>
                <c:pt idx="870" formatCode="General">
                  <c:v>12.914691940000001</c:v>
                </c:pt>
                <c:pt idx="871" formatCode="General">
                  <c:v>13.17874396</c:v>
                </c:pt>
                <c:pt idx="872" formatCode="General">
                  <c:v>13.57711443</c:v>
                </c:pt>
                <c:pt idx="873" formatCode="General">
                  <c:v>13.94387755</c:v>
                </c:pt>
                <c:pt idx="874" formatCode="General">
                  <c:v>14.38947368</c:v>
                </c:pt>
                <c:pt idx="875" formatCode="General">
                  <c:v>14.64705882</c:v>
                </c:pt>
                <c:pt idx="876" formatCode="General">
                  <c:v>14.848648649999999</c:v>
                </c:pt>
                <c:pt idx="877" formatCode="General">
                  <c:v>14.961956519999999</c:v>
                </c:pt>
                <c:pt idx="878" formatCode="General">
                  <c:v>15.137362639999999</c:v>
                </c:pt>
                <c:pt idx="879" formatCode="General">
                  <c:v>15.57627119</c:v>
                </c:pt>
                <c:pt idx="880" formatCode="General">
                  <c:v>15.75428571</c:v>
                </c:pt>
                <c:pt idx="881" formatCode="General">
                  <c:v>16.14035088</c:v>
                </c:pt>
                <c:pt idx="882" formatCode="General">
                  <c:v>16.146198829999999</c:v>
                </c:pt>
                <c:pt idx="883" formatCode="General">
                  <c:v>16.37869822</c:v>
                </c:pt>
                <c:pt idx="884" formatCode="General">
                  <c:v>16.69277108</c:v>
                </c:pt>
                <c:pt idx="885" formatCode="General">
                  <c:v>17.018404910000001</c:v>
                </c:pt>
                <c:pt idx="886" formatCode="General">
                  <c:v>17.024539879999999</c:v>
                </c:pt>
                <c:pt idx="887" formatCode="General">
                  <c:v>17.148148150000001</c:v>
                </c:pt>
                <c:pt idx="888" formatCode="General">
                  <c:v>17.179012350000001</c:v>
                </c:pt>
                <c:pt idx="889" formatCode="General">
                  <c:v>17.63924051</c:v>
                </c:pt>
                <c:pt idx="890" formatCode="General">
                  <c:v>17.878205130000001</c:v>
                </c:pt>
                <c:pt idx="891" formatCode="General">
                  <c:v>18</c:v>
                </c:pt>
                <c:pt idx="892" formatCode="General">
                  <c:v>18.261437910000001</c:v>
                </c:pt>
                <c:pt idx="893" formatCode="General">
                  <c:v>18.421052629999998</c:v>
                </c:pt>
                <c:pt idx="894" formatCode="General">
                  <c:v>18.453947370000002</c:v>
                </c:pt>
                <c:pt idx="895" formatCode="General">
                  <c:v>18.615894040000001</c:v>
                </c:pt>
                <c:pt idx="896" formatCode="General">
                  <c:v>18.635761590000001</c:v>
                </c:pt>
                <c:pt idx="897" formatCode="General">
                  <c:v>18.77333333</c:v>
                </c:pt>
                <c:pt idx="898" formatCode="General">
                  <c:v>19.838028170000001</c:v>
                </c:pt>
                <c:pt idx="899" formatCode="General">
                  <c:v>19.992907800000001</c:v>
                </c:pt>
                <c:pt idx="900" formatCode="General">
                  <c:v>20.61313869</c:v>
                </c:pt>
                <c:pt idx="901" formatCode="General">
                  <c:v>20.627737230000001</c:v>
                </c:pt>
                <c:pt idx="902" formatCode="General">
                  <c:v>21.119402990000001</c:v>
                </c:pt>
                <c:pt idx="903" formatCode="General">
                  <c:v>21.119402990000001</c:v>
                </c:pt>
                <c:pt idx="904" formatCode="General">
                  <c:v>21.134328360000001</c:v>
                </c:pt>
                <c:pt idx="905" formatCode="General">
                  <c:v>21.156716419999999</c:v>
                </c:pt>
                <c:pt idx="906" formatCode="General">
                  <c:v>21.179104479999999</c:v>
                </c:pt>
                <c:pt idx="907" formatCode="General">
                  <c:v>21.179104479999999</c:v>
                </c:pt>
                <c:pt idx="908" formatCode="General">
                  <c:v>21.34586466</c:v>
                </c:pt>
                <c:pt idx="909" formatCode="General">
                  <c:v>21.507575760000002</c:v>
                </c:pt>
                <c:pt idx="910" formatCode="General">
                  <c:v>22.385826770000001</c:v>
                </c:pt>
                <c:pt idx="911" formatCode="General">
                  <c:v>22.401574799999999</c:v>
                </c:pt>
                <c:pt idx="912" formatCode="General">
                  <c:v>22.587301589999999</c:v>
                </c:pt>
                <c:pt idx="913" formatCode="General">
                  <c:v>22.783999999999999</c:v>
                </c:pt>
                <c:pt idx="914" formatCode="General">
                  <c:v>22.97580645</c:v>
                </c:pt>
                <c:pt idx="915" formatCode="General">
                  <c:v>23.352459020000001</c:v>
                </c:pt>
                <c:pt idx="916" formatCode="General">
                  <c:v>23.360655739999999</c:v>
                </c:pt>
                <c:pt idx="917" formatCode="General">
                  <c:v>23.75</c:v>
                </c:pt>
                <c:pt idx="918" formatCode="General">
                  <c:v>24.367521369999999</c:v>
                </c:pt>
                <c:pt idx="919" formatCode="General">
                  <c:v>24.435897440000002</c:v>
                </c:pt>
                <c:pt idx="920" formatCode="General">
                  <c:v>24.444444440000002</c:v>
                </c:pt>
                <c:pt idx="921" formatCode="General">
                  <c:v>24.904347829999999</c:v>
                </c:pt>
                <c:pt idx="922" formatCode="General">
                  <c:v>24.904347829999999</c:v>
                </c:pt>
                <c:pt idx="923" formatCode="General">
                  <c:v>25.371681420000002</c:v>
                </c:pt>
                <c:pt idx="924" formatCode="General">
                  <c:v>25.371681420000002</c:v>
                </c:pt>
                <c:pt idx="925" formatCode="General">
                  <c:v>26.06363636</c:v>
                </c:pt>
                <c:pt idx="926" formatCode="General">
                  <c:v>26.794392519999999</c:v>
                </c:pt>
                <c:pt idx="927" formatCode="General">
                  <c:v>27.04716981</c:v>
                </c:pt>
                <c:pt idx="928" formatCode="General">
                  <c:v>27.56730769</c:v>
                </c:pt>
                <c:pt idx="929" formatCode="General">
                  <c:v>28.396039600000002</c:v>
                </c:pt>
                <c:pt idx="930" formatCode="General">
                  <c:v>28.69</c:v>
                </c:pt>
                <c:pt idx="931" formatCode="General">
                  <c:v>28.74</c:v>
                </c:pt>
                <c:pt idx="932" formatCode="General">
                  <c:v>28.74</c:v>
                </c:pt>
                <c:pt idx="933" formatCode="General">
                  <c:v>29.33673469</c:v>
                </c:pt>
                <c:pt idx="934" formatCode="General">
                  <c:v>29.346938779999999</c:v>
                </c:pt>
                <c:pt idx="935" formatCode="General">
                  <c:v>30.606382979999999</c:v>
                </c:pt>
                <c:pt idx="936" formatCode="General">
                  <c:v>30.956989249999999</c:v>
                </c:pt>
                <c:pt idx="937" formatCode="General">
                  <c:v>30.956989249999999</c:v>
                </c:pt>
                <c:pt idx="938" formatCode="General">
                  <c:v>31.659340660000002</c:v>
                </c:pt>
                <c:pt idx="939" formatCode="General">
                  <c:v>33.149425290000003</c:v>
                </c:pt>
                <c:pt idx="940" formatCode="General">
                  <c:v>33.534883720000003</c:v>
                </c:pt>
                <c:pt idx="941" formatCode="General">
                  <c:v>33.929411760000001</c:v>
                </c:pt>
                <c:pt idx="942" formatCode="General">
                  <c:v>34.357142860000003</c:v>
                </c:pt>
                <c:pt idx="943" formatCode="General">
                  <c:v>35.195121950000001</c:v>
                </c:pt>
                <c:pt idx="944" formatCode="General">
                  <c:v>35.654320990000002</c:v>
                </c:pt>
                <c:pt idx="945" formatCode="General">
                  <c:v>36.556962030000001</c:v>
                </c:pt>
                <c:pt idx="946" formatCode="General">
                  <c:v>36.594936709999999</c:v>
                </c:pt>
                <c:pt idx="947" formatCode="General">
                  <c:v>36.632911389999997</c:v>
                </c:pt>
                <c:pt idx="948" formatCode="General">
                  <c:v>37.11538462</c:v>
                </c:pt>
                <c:pt idx="949" formatCode="General">
                  <c:v>37.623376620000002</c:v>
                </c:pt>
                <c:pt idx="950" formatCode="General">
                  <c:v>38.666666669999998</c:v>
                </c:pt>
                <c:pt idx="951" formatCode="General">
                  <c:v>41.442857140000001</c:v>
                </c:pt>
                <c:pt idx="952" formatCode="General">
                  <c:v>42.043478260000001</c:v>
                </c:pt>
                <c:pt idx="953" formatCode="General">
                  <c:v>42.66176471</c:v>
                </c:pt>
                <c:pt idx="954" formatCode="General">
                  <c:v>44.661538460000003</c:v>
                </c:pt>
                <c:pt idx="955" formatCode="General">
                  <c:v>45.359375</c:v>
                </c:pt>
                <c:pt idx="956" formatCode="General">
                  <c:v>46.142857139999997</c:v>
                </c:pt>
                <c:pt idx="957" formatCode="General">
                  <c:v>47.672131149999998</c:v>
                </c:pt>
                <c:pt idx="958" formatCode="General">
                  <c:v>47.672131149999998</c:v>
                </c:pt>
                <c:pt idx="959" formatCode="General">
                  <c:v>48.5</c:v>
                </c:pt>
                <c:pt idx="960" formatCode="General">
                  <c:v>49.389830510000003</c:v>
                </c:pt>
                <c:pt idx="961" formatCode="General">
                  <c:v>50.258620690000001</c:v>
                </c:pt>
                <c:pt idx="962" formatCode="General">
                  <c:v>51.157894740000003</c:v>
                </c:pt>
                <c:pt idx="963" formatCode="General">
                  <c:v>51.1754386</c:v>
                </c:pt>
                <c:pt idx="964" formatCode="General">
                  <c:v>52.125</c:v>
                </c:pt>
                <c:pt idx="965" formatCode="General">
                  <c:v>54.074074070000002</c:v>
                </c:pt>
                <c:pt idx="966" formatCode="General">
                  <c:v>57.294117649999997</c:v>
                </c:pt>
                <c:pt idx="967" formatCode="General">
                  <c:v>58.44</c:v>
                </c:pt>
                <c:pt idx="968" formatCode="General">
                  <c:v>63.52173913</c:v>
                </c:pt>
                <c:pt idx="969" formatCode="General">
                  <c:v>63.543478260000001</c:v>
                </c:pt>
                <c:pt idx="970" formatCode="General">
                  <c:v>63.565217390000001</c:v>
                </c:pt>
                <c:pt idx="971" formatCode="General">
                  <c:v>65.022222220000003</c:v>
                </c:pt>
                <c:pt idx="972" formatCode="General">
                  <c:v>65.133333329999999</c:v>
                </c:pt>
                <c:pt idx="973" formatCode="General">
                  <c:v>65.155555559999996</c:v>
                </c:pt>
                <c:pt idx="974" formatCode="General">
                  <c:v>65.17777778</c:v>
                </c:pt>
                <c:pt idx="975" formatCode="General">
                  <c:v>66.727272729999996</c:v>
                </c:pt>
                <c:pt idx="976" formatCode="General">
                  <c:v>68.302325580000002</c:v>
                </c:pt>
                <c:pt idx="977" formatCode="General">
                  <c:v>68.325581400000004</c:v>
                </c:pt>
                <c:pt idx="978" formatCode="General">
                  <c:v>68.372093019999994</c:v>
                </c:pt>
                <c:pt idx="979" formatCode="General">
                  <c:v>71.707317070000002</c:v>
                </c:pt>
                <c:pt idx="980" formatCode="General">
                  <c:v>71.731707319999998</c:v>
                </c:pt>
                <c:pt idx="981" formatCode="General">
                  <c:v>71.756097560000001</c:v>
                </c:pt>
                <c:pt idx="982" formatCode="General">
                  <c:v>77.447368420000004</c:v>
                </c:pt>
                <c:pt idx="983" formatCode="General">
                  <c:v>79.567567569999994</c:v>
                </c:pt>
                <c:pt idx="984" formatCode="General">
                  <c:v>81.777777779999994</c:v>
                </c:pt>
                <c:pt idx="985" formatCode="General">
                  <c:v>84.142857140000004</c:v>
                </c:pt>
                <c:pt idx="986" formatCode="General">
                  <c:v>86.676470589999994</c:v>
                </c:pt>
                <c:pt idx="987" formatCode="General">
                  <c:v>86.764705879999994</c:v>
                </c:pt>
                <c:pt idx="988" formatCode="General">
                  <c:v>86.794117650000004</c:v>
                </c:pt>
                <c:pt idx="989" formatCode="General">
                  <c:v>86.91176471</c:v>
                </c:pt>
                <c:pt idx="990" formatCode="General">
                  <c:v>86.91176471</c:v>
                </c:pt>
                <c:pt idx="991" formatCode="General">
                  <c:v>89.545454550000002</c:v>
                </c:pt>
                <c:pt idx="992" formatCode="General">
                  <c:v>89.575757580000001</c:v>
                </c:pt>
                <c:pt idx="993" formatCode="General">
                  <c:v>89.575757580000001</c:v>
                </c:pt>
                <c:pt idx="994" formatCode="General">
                  <c:v>89.575757580000001</c:v>
                </c:pt>
                <c:pt idx="995" formatCode="General">
                  <c:v>89.575757580000001</c:v>
                </c:pt>
                <c:pt idx="996" formatCode="General">
                  <c:v>92.40625</c:v>
                </c:pt>
                <c:pt idx="997" formatCode="General">
                  <c:v>92.4375</c:v>
                </c:pt>
                <c:pt idx="998" formatCode="General">
                  <c:v>92.4375</c:v>
                </c:pt>
                <c:pt idx="999" formatCode="General">
                  <c:v>92.4375</c:v>
                </c:pt>
                <c:pt idx="1000" formatCode="General">
                  <c:v>92.5</c:v>
                </c:pt>
                <c:pt idx="1001" formatCode="General">
                  <c:v>92.5</c:v>
                </c:pt>
                <c:pt idx="1002" formatCode="General">
                  <c:v>92.5</c:v>
                </c:pt>
                <c:pt idx="1003" formatCode="General">
                  <c:v>95.580645160000003</c:v>
                </c:pt>
                <c:pt idx="1004" formatCode="General">
                  <c:v>95.612903230000001</c:v>
                </c:pt>
                <c:pt idx="1005" formatCode="General">
                  <c:v>95.645161290000004</c:v>
                </c:pt>
                <c:pt idx="1006" formatCode="General">
                  <c:v>98.866666670000001</c:v>
                </c:pt>
                <c:pt idx="1007" formatCode="General">
                  <c:v>98.9</c:v>
                </c:pt>
                <c:pt idx="1008" formatCode="General">
                  <c:v>102.3103448</c:v>
                </c:pt>
                <c:pt idx="1009" formatCode="General">
                  <c:v>102.3103448</c:v>
                </c:pt>
                <c:pt idx="1010" formatCode="General">
                  <c:v>102.3103448</c:v>
                </c:pt>
                <c:pt idx="1011" formatCode="General">
                  <c:v>102.3103448</c:v>
                </c:pt>
                <c:pt idx="1012" formatCode="General">
                  <c:v>102.3448276</c:v>
                </c:pt>
                <c:pt idx="1013" formatCode="General">
                  <c:v>102.3448276</c:v>
                </c:pt>
                <c:pt idx="1014" formatCode="General">
                  <c:v>102.3448276</c:v>
                </c:pt>
                <c:pt idx="1015" formatCode="General">
                  <c:v>102.3448276</c:v>
                </c:pt>
                <c:pt idx="1016" formatCode="General">
                  <c:v>106</c:v>
                </c:pt>
                <c:pt idx="1017" formatCode="General">
                  <c:v>109.962963</c:v>
                </c:pt>
                <c:pt idx="1018" formatCode="General">
                  <c:v>114.1923077</c:v>
                </c:pt>
                <c:pt idx="1019" formatCode="General">
                  <c:v>114.1923077</c:v>
                </c:pt>
                <c:pt idx="1020" formatCode="General">
                  <c:v>114.1923077</c:v>
                </c:pt>
                <c:pt idx="1021" formatCode="General">
                  <c:v>114.1923077</c:v>
                </c:pt>
                <c:pt idx="1022" formatCode="General">
                  <c:v>114.1923077</c:v>
                </c:pt>
                <c:pt idx="1023" formatCode="General">
                  <c:v>118.76</c:v>
                </c:pt>
                <c:pt idx="1024" formatCode="General">
                  <c:v>118.8</c:v>
                </c:pt>
                <c:pt idx="1025" formatCode="General">
                  <c:v>123.75</c:v>
                </c:pt>
                <c:pt idx="1026" formatCode="General">
                  <c:v>129.13043479999999</c:v>
                </c:pt>
                <c:pt idx="1027" formatCode="General">
                  <c:v>129.173913</c:v>
                </c:pt>
                <c:pt idx="1028" formatCode="General">
                  <c:v>129.173913</c:v>
                </c:pt>
                <c:pt idx="1029" formatCode="General">
                  <c:v>129.2173913</c:v>
                </c:pt>
                <c:pt idx="1030" formatCode="General">
                  <c:v>129.2173913</c:v>
                </c:pt>
                <c:pt idx="1031" formatCode="General">
                  <c:v>129.2173913</c:v>
                </c:pt>
                <c:pt idx="1032" formatCode="General">
                  <c:v>129.2173913</c:v>
                </c:pt>
                <c:pt idx="1033" formatCode="General">
                  <c:v>129.2173913</c:v>
                </c:pt>
                <c:pt idx="1034" formatCode="General">
                  <c:v>129.2173913</c:v>
                </c:pt>
                <c:pt idx="1035" formatCode="General">
                  <c:v>129.2173913</c:v>
                </c:pt>
                <c:pt idx="1036" formatCode="General">
                  <c:v>129.2173913</c:v>
                </c:pt>
                <c:pt idx="1037" formatCode="General">
                  <c:v>129.26086960000001</c:v>
                </c:pt>
                <c:pt idx="1038" formatCode="General">
                  <c:v>141.61904759999999</c:v>
                </c:pt>
                <c:pt idx="1039" formatCode="General">
                  <c:v>148.75</c:v>
                </c:pt>
                <c:pt idx="1040" formatCode="General">
                  <c:v>148.75</c:v>
                </c:pt>
                <c:pt idx="1041" formatCode="General">
                  <c:v>156.5789474</c:v>
                </c:pt>
                <c:pt idx="1042" formatCode="General">
                  <c:v>156.5789474</c:v>
                </c:pt>
                <c:pt idx="1043" formatCode="General">
                  <c:v>165.2777778</c:v>
                </c:pt>
                <c:pt idx="1044" formatCode="General">
                  <c:v>175.05882349999999</c:v>
                </c:pt>
                <c:pt idx="1045" formatCode="General">
                  <c:v>186</c:v>
                </c:pt>
                <c:pt idx="1046" formatCode="General">
                  <c:v>186.0625</c:v>
                </c:pt>
                <c:pt idx="1047" formatCode="General">
                  <c:v>186.125</c:v>
                </c:pt>
                <c:pt idx="1048" formatCode="General">
                  <c:v>186.125</c:v>
                </c:pt>
                <c:pt idx="1049" formatCode="General">
                  <c:v>186.125</c:v>
                </c:pt>
                <c:pt idx="1050" formatCode="General">
                  <c:v>186.125</c:v>
                </c:pt>
                <c:pt idx="1051" formatCode="General">
                  <c:v>186.125</c:v>
                </c:pt>
                <c:pt idx="1052" formatCode="General">
                  <c:v>186.125</c:v>
                </c:pt>
                <c:pt idx="1053" formatCode="General">
                  <c:v>186.125</c:v>
                </c:pt>
                <c:pt idx="1054" formatCode="General">
                  <c:v>186.125</c:v>
                </c:pt>
                <c:pt idx="1055" formatCode="General">
                  <c:v>186.125</c:v>
                </c:pt>
                <c:pt idx="1056" formatCode="General">
                  <c:v>186.125</c:v>
                </c:pt>
                <c:pt idx="1057" formatCode="General">
                  <c:v>186.125</c:v>
                </c:pt>
                <c:pt idx="1058" formatCode="General">
                  <c:v>186.125</c:v>
                </c:pt>
                <c:pt idx="1059" formatCode="General">
                  <c:v>186.25</c:v>
                </c:pt>
                <c:pt idx="1060" formatCode="General">
                  <c:v>198.7333333</c:v>
                </c:pt>
                <c:pt idx="1061" formatCode="General">
                  <c:v>198.7333333</c:v>
                </c:pt>
                <c:pt idx="1062" formatCode="General">
                  <c:v>198.8</c:v>
                </c:pt>
                <c:pt idx="1063" formatCode="General">
                  <c:v>198.8</c:v>
                </c:pt>
                <c:pt idx="1064" formatCode="General">
                  <c:v>198.8666667</c:v>
                </c:pt>
                <c:pt idx="1065" formatCode="General">
                  <c:v>198.93333329999999</c:v>
                </c:pt>
                <c:pt idx="1066" formatCode="General">
                  <c:v>199</c:v>
                </c:pt>
                <c:pt idx="1067" formatCode="General">
                  <c:v>199</c:v>
                </c:pt>
                <c:pt idx="1068" formatCode="General">
                  <c:v>199</c:v>
                </c:pt>
                <c:pt idx="1069" formatCode="General">
                  <c:v>199</c:v>
                </c:pt>
                <c:pt idx="1070" formatCode="General">
                  <c:v>199</c:v>
                </c:pt>
                <c:pt idx="1071" formatCode="General">
                  <c:v>199</c:v>
                </c:pt>
                <c:pt idx="1072" formatCode="General">
                  <c:v>199</c:v>
                </c:pt>
                <c:pt idx="1073" formatCode="General">
                  <c:v>199</c:v>
                </c:pt>
                <c:pt idx="1074" formatCode="General">
                  <c:v>199</c:v>
                </c:pt>
                <c:pt idx="1075" formatCode="General">
                  <c:v>229.6153846</c:v>
                </c:pt>
                <c:pt idx="1076" formatCode="General">
                  <c:v>229.6153846</c:v>
                </c:pt>
                <c:pt idx="1077" formatCode="General">
                  <c:v>229.6153846</c:v>
                </c:pt>
                <c:pt idx="1078" formatCode="General">
                  <c:v>229.6153846</c:v>
                </c:pt>
                <c:pt idx="1079" formatCode="General">
                  <c:v>229.6153846</c:v>
                </c:pt>
                <c:pt idx="1080" formatCode="General">
                  <c:v>248.75</c:v>
                </c:pt>
                <c:pt idx="1081" formatCode="General">
                  <c:v>248.83333329999999</c:v>
                </c:pt>
                <c:pt idx="1082" formatCode="General">
                  <c:v>248.83333329999999</c:v>
                </c:pt>
                <c:pt idx="1083" formatCode="General">
                  <c:v>271.45454549999999</c:v>
                </c:pt>
                <c:pt idx="1084" formatCode="General">
                  <c:v>271.45454549999999</c:v>
                </c:pt>
                <c:pt idx="1085" formatCode="General">
                  <c:v>271.45454549999999</c:v>
                </c:pt>
                <c:pt idx="1086" formatCode="General">
                  <c:v>298.60000000000002</c:v>
                </c:pt>
                <c:pt idx="1087" formatCode="General">
                  <c:v>331.77777780000002</c:v>
                </c:pt>
                <c:pt idx="1088" formatCode="General">
                  <c:v>331.77777780000002</c:v>
                </c:pt>
                <c:pt idx="1089" formatCode="General">
                  <c:v>331.77777780000002</c:v>
                </c:pt>
                <c:pt idx="1090" formatCode="General">
                  <c:v>373.25</c:v>
                </c:pt>
                <c:pt idx="1091" formatCode="General">
                  <c:v>373.25</c:v>
                </c:pt>
                <c:pt idx="1092" formatCode="General">
                  <c:v>373.25</c:v>
                </c:pt>
                <c:pt idx="1093" formatCode="General">
                  <c:v>373.25</c:v>
                </c:pt>
                <c:pt idx="1094" formatCode="General">
                  <c:v>373.25</c:v>
                </c:pt>
                <c:pt idx="1095" formatCode="General">
                  <c:v>373.25</c:v>
                </c:pt>
                <c:pt idx="1096" formatCode="General">
                  <c:v>426.85714289999999</c:v>
                </c:pt>
                <c:pt idx="1097" formatCode="General">
                  <c:v>426.85714289999999</c:v>
                </c:pt>
                <c:pt idx="1098" formatCode="General">
                  <c:v>426.85714289999999</c:v>
                </c:pt>
                <c:pt idx="1099" formatCode="General">
                  <c:v>426.85714289999999</c:v>
                </c:pt>
                <c:pt idx="1100" formatCode="General">
                  <c:v>426.85714289999999</c:v>
                </c:pt>
                <c:pt idx="1101" formatCode="General">
                  <c:v>427</c:v>
                </c:pt>
                <c:pt idx="1102" formatCode="General">
                  <c:v>427</c:v>
                </c:pt>
                <c:pt idx="1103" formatCode="General">
                  <c:v>498.16666670000001</c:v>
                </c:pt>
                <c:pt idx="1104" formatCode="General">
                  <c:v>498.33333329999999</c:v>
                </c:pt>
                <c:pt idx="1105" formatCode="General">
                  <c:v>598</c:v>
                </c:pt>
                <c:pt idx="1106" formatCode="General">
                  <c:v>598</c:v>
                </c:pt>
                <c:pt idx="1107" formatCode="General">
                  <c:v>598.20000000000005</c:v>
                </c:pt>
                <c:pt idx="1108" formatCode="General">
                  <c:v>598.4</c:v>
                </c:pt>
                <c:pt idx="1109" formatCode="General">
                  <c:v>598.4</c:v>
                </c:pt>
                <c:pt idx="1110" formatCode="General">
                  <c:v>598.4</c:v>
                </c:pt>
                <c:pt idx="1111" formatCode="General">
                  <c:v>598.6</c:v>
                </c:pt>
                <c:pt idx="1112" formatCode="General">
                  <c:v>598.6</c:v>
                </c:pt>
                <c:pt idx="1113" formatCode="General">
                  <c:v>598.6</c:v>
                </c:pt>
                <c:pt idx="1114" formatCode="General">
                  <c:v>598.6</c:v>
                </c:pt>
                <c:pt idx="1115" formatCode="General">
                  <c:v>598.6</c:v>
                </c:pt>
                <c:pt idx="1116" formatCode="General">
                  <c:v>598.6</c:v>
                </c:pt>
                <c:pt idx="1117" formatCode="General">
                  <c:v>598.79999999999995</c:v>
                </c:pt>
                <c:pt idx="1118" formatCode="General">
                  <c:v>598.79999999999995</c:v>
                </c:pt>
                <c:pt idx="1119" formatCode="General">
                  <c:v>598.79999999999995</c:v>
                </c:pt>
                <c:pt idx="1120" formatCode="General">
                  <c:v>598.79999999999995</c:v>
                </c:pt>
                <c:pt idx="1121" formatCode="General">
                  <c:v>598.79999999999995</c:v>
                </c:pt>
                <c:pt idx="1122" formatCode="General">
                  <c:v>598.79999999999995</c:v>
                </c:pt>
                <c:pt idx="1123" formatCode="General">
                  <c:v>598.79999999999995</c:v>
                </c:pt>
                <c:pt idx="1124" formatCode="General">
                  <c:v>599</c:v>
                </c:pt>
                <c:pt idx="1125" formatCode="General">
                  <c:v>748.75</c:v>
                </c:pt>
                <c:pt idx="1126" formatCode="General">
                  <c:v>749</c:v>
                </c:pt>
                <c:pt idx="1127" formatCode="General">
                  <c:v>749</c:v>
                </c:pt>
                <c:pt idx="1128" formatCode="General">
                  <c:v>749</c:v>
                </c:pt>
                <c:pt idx="1129" formatCode="General">
                  <c:v>749</c:v>
                </c:pt>
                <c:pt idx="1130" formatCode="General">
                  <c:v>749</c:v>
                </c:pt>
                <c:pt idx="1131" formatCode="General">
                  <c:v>749</c:v>
                </c:pt>
                <c:pt idx="1132" formatCode="General">
                  <c:v>749</c:v>
                </c:pt>
                <c:pt idx="1133" formatCode="General">
                  <c:v>749</c:v>
                </c:pt>
                <c:pt idx="1134" formatCode="General">
                  <c:v>749</c:v>
                </c:pt>
                <c:pt idx="1135" formatCode="General">
                  <c:v>749</c:v>
                </c:pt>
                <c:pt idx="1136" formatCode="General">
                  <c:v>749</c:v>
                </c:pt>
                <c:pt idx="1137" formatCode="General">
                  <c:v>749</c:v>
                </c:pt>
                <c:pt idx="1138" formatCode="General">
                  <c:v>749</c:v>
                </c:pt>
                <c:pt idx="1139" formatCode="General">
                  <c:v>749</c:v>
                </c:pt>
                <c:pt idx="1140" formatCode="General">
                  <c:v>749</c:v>
                </c:pt>
                <c:pt idx="1141" formatCode="General">
                  <c:v>749</c:v>
                </c:pt>
                <c:pt idx="1142" formatCode="General">
                  <c:v>749</c:v>
                </c:pt>
                <c:pt idx="1143" formatCode="General">
                  <c:v>749</c:v>
                </c:pt>
                <c:pt idx="1144" formatCode="General">
                  <c:v>749</c:v>
                </c:pt>
                <c:pt idx="1145" formatCode="General">
                  <c:v>749</c:v>
                </c:pt>
                <c:pt idx="1146" formatCode="General">
                  <c:v>749.25</c:v>
                </c:pt>
                <c:pt idx="1147" formatCode="General">
                  <c:v>999</c:v>
                </c:pt>
                <c:pt idx="1148" formatCode="General">
                  <c:v>999</c:v>
                </c:pt>
                <c:pt idx="1149" formatCode="General">
                  <c:v>999</c:v>
                </c:pt>
                <c:pt idx="1150" formatCode="General">
                  <c:v>999</c:v>
                </c:pt>
                <c:pt idx="1151" formatCode="General">
                  <c:v>999</c:v>
                </c:pt>
                <c:pt idx="1152" formatCode="General">
                  <c:v>999</c:v>
                </c:pt>
                <c:pt idx="1153" formatCode="General">
                  <c:v>999</c:v>
                </c:pt>
                <c:pt idx="1154" formatCode="General">
                  <c:v>999</c:v>
                </c:pt>
                <c:pt idx="1155" formatCode="General">
                  <c:v>999</c:v>
                </c:pt>
                <c:pt idx="1156" formatCode="General">
                  <c:v>999</c:v>
                </c:pt>
                <c:pt idx="1157" formatCode="General">
                  <c:v>1498.5</c:v>
                </c:pt>
                <c:pt idx="1158" formatCode="General">
                  <c:v>1498.5</c:v>
                </c:pt>
                <c:pt idx="1159" formatCode="General">
                  <c:v>1498.5</c:v>
                </c:pt>
                <c:pt idx="1160" formatCode="General">
                  <c:v>1498.5</c:v>
                </c:pt>
                <c:pt idx="1161" formatCode="General">
                  <c:v>1498.5</c:v>
                </c:pt>
                <c:pt idx="1162" formatCode="General">
                  <c:v>1498.5</c:v>
                </c:pt>
                <c:pt idx="1163" formatCode="General">
                  <c:v>1498.5</c:v>
                </c:pt>
                <c:pt idx="1164" formatCode="General">
                  <c:v>1498.5</c:v>
                </c:pt>
                <c:pt idx="1165" formatCode="General">
                  <c:v>1498.5</c:v>
                </c:pt>
                <c:pt idx="1166" formatCode="General">
                  <c:v>1498.5</c:v>
                </c:pt>
                <c:pt idx="1167" formatCode="General">
                  <c:v>1498.5</c:v>
                </c:pt>
                <c:pt idx="1168" formatCode="General">
                  <c:v>1499</c:v>
                </c:pt>
                <c:pt idx="1169" formatCode="General">
                  <c:v>1499</c:v>
                </c:pt>
                <c:pt idx="1170" formatCode="General">
                  <c:v>1499</c:v>
                </c:pt>
                <c:pt idx="1171" formatCode="General">
                  <c:v>1499</c:v>
                </c:pt>
                <c:pt idx="1172" formatCode="General">
                  <c:v>1499</c:v>
                </c:pt>
                <c:pt idx="1173" formatCode="General">
                  <c:v>1499</c:v>
                </c:pt>
                <c:pt idx="1174" formatCode="General">
                  <c:v>1499</c:v>
                </c:pt>
                <c:pt idx="1175" formatCode="General">
                  <c:v>1499</c:v>
                </c:pt>
                <c:pt idx="1176" formatCode="General">
                  <c:v>1499</c:v>
                </c:pt>
                <c:pt idx="1177" formatCode="General">
                  <c:v>1499</c:v>
                </c:pt>
                <c:pt idx="1178" formatCode="General">
                  <c:v>1499.5</c:v>
                </c:pt>
                <c:pt idx="1179" formatCode="General">
                  <c:v>1499.5</c:v>
                </c:pt>
                <c:pt idx="1180" formatCode="General">
                  <c:v>1499.5</c:v>
                </c:pt>
                <c:pt idx="1181" formatCode="General">
                  <c:v>1499.5</c:v>
                </c:pt>
                <c:pt idx="1182" formatCode="General">
                  <c:v>1499.5</c:v>
                </c:pt>
                <c:pt idx="1183" formatCode="General">
                  <c:v>1499.5</c:v>
                </c:pt>
                <c:pt idx="1184" formatCode="General">
                  <c:v>1499.5</c:v>
                </c:pt>
                <c:pt idx="1185" formatCode="General">
                  <c:v>1499.5</c:v>
                </c:pt>
                <c:pt idx="1186" formatCode="General">
                  <c:v>1499.5</c:v>
                </c:pt>
                <c:pt idx="1187" formatCode="General">
                  <c:v>1499.5</c:v>
                </c:pt>
                <c:pt idx="1188" formatCode="General">
                  <c:v>2999</c:v>
                </c:pt>
                <c:pt idx="1189" formatCode="General">
                  <c:v>2999</c:v>
                </c:pt>
                <c:pt idx="1190" formatCode="General">
                  <c:v>2999</c:v>
                </c:pt>
                <c:pt idx="1191" formatCode="General">
                  <c:v>2999</c:v>
                </c:pt>
                <c:pt idx="1192" formatCode="General">
                  <c:v>2999</c:v>
                </c:pt>
                <c:pt idx="1193" formatCode="General">
                  <c:v>2999</c:v>
                </c:pt>
                <c:pt idx="1194" formatCode="General">
                  <c:v>2999</c:v>
                </c:pt>
                <c:pt idx="1195" formatCode="General">
                  <c:v>2999</c:v>
                </c:pt>
                <c:pt idx="1196" formatCode="General">
                  <c:v>2999</c:v>
                </c:pt>
                <c:pt idx="1197" formatCode="General">
                  <c:v>2999</c:v>
                </c:pt>
                <c:pt idx="1198" formatCode="General">
                  <c:v>2999</c:v>
                </c:pt>
                <c:pt idx="1199" formatCode="General">
                  <c:v>2999</c:v>
                </c:pt>
                <c:pt idx="1200" formatCode="General">
                  <c:v>2999</c:v>
                </c:pt>
                <c:pt idx="1201" formatCode="General">
                  <c:v>2999</c:v>
                </c:pt>
                <c:pt idx="1202" formatCode="General">
                  <c:v>2999</c:v>
                </c:pt>
                <c:pt idx="1203" formatCode="General">
                  <c:v>2999</c:v>
                </c:pt>
                <c:pt idx="1204" formatCode="General">
                  <c:v>2999</c:v>
                </c:pt>
                <c:pt idx="1205" formatCode="General">
                  <c:v>2999</c:v>
                </c:pt>
                <c:pt idx="1206" formatCode="General">
                  <c:v>2999</c:v>
                </c:pt>
                <c:pt idx="1207" formatCode="General">
                  <c:v>2999</c:v>
                </c:pt>
                <c:pt idx="1208" formatCode="General">
                  <c:v>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0E46-4F28-B774-C587E49A0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536640"/>
        <c:axId val="2055030224"/>
      </c:lineChart>
      <c:catAx>
        <c:axId val="205153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(ticks)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030224"/>
        <c:crosses val="autoZero"/>
        <c:auto val="1"/>
        <c:lblAlgn val="ctr"/>
        <c:lblOffset val="100"/>
        <c:noMultiLvlLbl val="0"/>
      </c:catAx>
      <c:valAx>
        <c:axId val="205503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Infection</a:t>
                </a:r>
                <a:r>
                  <a:rPr lang="en-GB" baseline="0"/>
                  <a:t> Rate (%)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53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41950135979838"/>
          <c:y val="2.8553218287327604E-2"/>
          <c:w val="0.10857171334595833"/>
          <c:h val="0.921369224982142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Air Temperature</a:t>
            </a:r>
            <a:endParaRPr lang="en-GB" dirty="0">
              <a:effectLst/>
            </a:endParaRPr>
          </a:p>
          <a:p>
            <a:pPr>
              <a:defRPr/>
            </a:pPr>
            <a:r>
              <a:rPr lang="en-GB" sz="1800" b="0" i="0" baseline="0" dirty="0">
                <a:effectLst/>
              </a:rPr>
              <a:t>Time Taken (average of 10) to infect whole population </a:t>
            </a:r>
            <a:endParaRPr lang="en-GB" dirty="0">
              <a:effectLst/>
            </a:endParaRPr>
          </a:p>
        </c:rich>
      </c:tx>
      <c:layout>
        <c:manualLayout>
          <c:xMode val="edge"/>
          <c:yMode val="edge"/>
          <c:x val="0.1696819787985866"/>
          <c:y val="2.146659671449631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640227072001989E-2"/>
          <c:y val="0.14054973897493583"/>
          <c:w val="0.76471109288776173"/>
          <c:h val="0.77134504340803556"/>
        </c:manualLayout>
      </c:layout>
      <c:barChart>
        <c:barDir val="bar"/>
        <c:grouping val="clustered"/>
        <c:varyColors val="0"/>
        <c:ser>
          <c:idx val="0"/>
          <c:order val="0"/>
          <c:tx>
            <c:v>Air temperature 0°C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('ica-v2 effect on population des'!$B$13,'ica-v2 effect on population des'!$I$13,'ica-v2 effect on population des'!$P$13,'ica-v2 effect on population des'!$W$13,'ica-v2 effect on population des'!$AD$13)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'ica-v2 effect on population des'!$H$20</c:f>
              <c:numCache>
                <c:formatCode>General</c:formatCode>
                <c:ptCount val="1"/>
                <c:pt idx="0">
                  <c:v>436.5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5-4513-8CCE-7E9989E67630}"/>
            </c:ext>
          </c:extLst>
        </c:ser>
        <c:ser>
          <c:idx val="1"/>
          <c:order val="1"/>
          <c:tx>
            <c:v>Air temperature 10°C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('ica-v2 effect on population des'!$B$13,'ica-v2 effect on population des'!$I$13,'ica-v2 effect on population des'!$P$13,'ica-v2 effect on population des'!$W$13,'ica-v2 effect on population des'!$AD$13)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'ica-v2 effect on population des'!$O$20</c:f>
              <c:numCache>
                <c:formatCode>General</c:formatCode>
                <c:ptCount val="1"/>
                <c:pt idx="0">
                  <c:v>453.66666666666669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15-4513-8CCE-7E9989E67630}"/>
            </c:ext>
          </c:extLst>
        </c:ser>
        <c:ser>
          <c:idx val="2"/>
          <c:order val="2"/>
          <c:tx>
            <c:v>Air temperature 20°C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('ica-v2 effect on population des'!$B$13,'ica-v2 effect on population des'!$I$13,'ica-v2 effect on population des'!$P$13,'ica-v2 effect on population des'!$W$13,'ica-v2 effect on population des'!$AD$13)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'ica-v2 effect on population des'!$V$20</c:f>
              <c:numCache>
                <c:formatCode>General</c:formatCode>
                <c:ptCount val="1"/>
                <c:pt idx="0">
                  <c:v>460.33333333333331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15-4513-8CCE-7E9989E67630}"/>
            </c:ext>
          </c:extLst>
        </c:ser>
        <c:ser>
          <c:idx val="3"/>
          <c:order val="3"/>
          <c:tx>
            <c:v>Air temperature 30°C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('ica-v2 effect on population des'!$B$13,'ica-v2 effect on population des'!$I$13,'ica-v2 effect on population des'!$P$13,'ica-v2 effect on population des'!$W$13,'ica-v2 effect on population des'!$AD$13)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'ica-v2 effect on population des'!$AC$20</c:f>
              <c:numCache>
                <c:formatCode>General</c:formatCode>
                <c:ptCount val="1"/>
                <c:pt idx="0">
                  <c:v>466.66666666666669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15-4513-8CCE-7E9989E67630}"/>
            </c:ext>
          </c:extLst>
        </c:ser>
        <c:ser>
          <c:idx val="4"/>
          <c:order val="4"/>
          <c:tx>
            <c:v>Air temperature 40°C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('ica-v2 effect on population des'!$B$13,'ica-v2 effect on population des'!$I$13,'ica-v2 effect on population des'!$P$13,'ica-v2 effect on population des'!$W$13,'ica-v2 effect on population des'!$AD$13)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'ica-v2 effect on population des'!$AJ$20</c:f>
              <c:numCache>
                <c:formatCode>General</c:formatCode>
                <c:ptCount val="1"/>
                <c:pt idx="0">
                  <c:v>468.83333333333331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15-4513-8CCE-7E9989E67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74506735"/>
        <c:axId val="479032671"/>
      </c:barChart>
      <c:catAx>
        <c:axId val="4745067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032671"/>
        <c:crosses val="autoZero"/>
        <c:auto val="0"/>
        <c:lblAlgn val="ctr"/>
        <c:lblOffset val="100"/>
        <c:noMultiLvlLbl val="0"/>
      </c:catAx>
      <c:valAx>
        <c:axId val="479032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Time</a:t>
                </a:r>
                <a:r>
                  <a:rPr lang="en-GB" sz="1600" baseline="0" dirty="0"/>
                  <a:t> (Ticks)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0.5491722964198742"/>
              <c:y val="0.947914279945775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50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837133680896557"/>
          <c:y val="0.29536473978599942"/>
          <c:w val="0.15310192963595787"/>
          <c:h val="0.41965573782698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Sunshine Duration</a:t>
            </a:r>
          </a:p>
          <a:p>
            <a:pPr>
              <a:defRPr/>
            </a:pPr>
            <a:r>
              <a:rPr lang="en-GB" sz="1800" b="0" i="0" baseline="0">
                <a:effectLst/>
              </a:rPr>
              <a:t>Time Taken (average of 10) to infect whole population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035826105493162E-2"/>
          <c:y val="0.1301241512308231"/>
          <c:w val="0.76799890127615977"/>
          <c:h val="0.74321997425766173"/>
        </c:manualLayout>
      </c:layout>
      <c:barChart>
        <c:barDir val="bar"/>
        <c:grouping val="clustered"/>
        <c:varyColors val="0"/>
        <c:ser>
          <c:idx val="0"/>
          <c:order val="0"/>
          <c:tx>
            <c:v>Sunshine Duration 53 Days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'ica-v2 effect on population des'!$H$20</c:f>
              <c:numCache>
                <c:formatCode>General</c:formatCode>
                <c:ptCount val="1"/>
                <c:pt idx="0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0F-491A-AF8C-D45709AD3158}"/>
            </c:ext>
          </c:extLst>
        </c:ser>
        <c:ser>
          <c:idx val="1"/>
          <c:order val="1"/>
          <c:tx>
            <c:v>Sunshine Duration 123 Days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'ica-v2 effect on population des'!$O$20</c:f>
              <c:numCache>
                <c:formatCode>General</c:formatCode>
                <c:ptCount val="1"/>
                <c:pt idx="0">
                  <c:v>433.83333333333331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0F-491A-AF8C-D45709AD3158}"/>
            </c:ext>
          </c:extLst>
        </c:ser>
        <c:ser>
          <c:idx val="2"/>
          <c:order val="2"/>
          <c:tx>
            <c:v>Sunshine Duration 193 Days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'ica-v2 effect on population des'!$V$20</c:f>
              <c:numCache>
                <c:formatCode>General</c:formatCode>
                <c:ptCount val="1"/>
                <c:pt idx="0">
                  <c:v>479.66666666666669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0F-491A-AF8C-D45709AD3158}"/>
            </c:ext>
          </c:extLst>
        </c:ser>
        <c:ser>
          <c:idx val="3"/>
          <c:order val="3"/>
          <c:tx>
            <c:v>Sunshine Duration 263 Days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'ica-v2 effect on population des'!$AC$20</c:f>
              <c:numCache>
                <c:formatCode>General</c:formatCode>
                <c:ptCount val="1"/>
                <c:pt idx="0">
                  <c:v>486.66666666666669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0F-491A-AF8C-D45709AD3158}"/>
            </c:ext>
          </c:extLst>
        </c:ser>
        <c:ser>
          <c:idx val="4"/>
          <c:order val="4"/>
          <c:tx>
            <c:v>Sunshine Duration 333 Days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'ica-v2 effect on population des'!$AJ$20</c:f>
              <c:numCache>
                <c:formatCode>General</c:formatCode>
                <c:ptCount val="1"/>
                <c:pt idx="0">
                  <c:v>619.66666666666663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0F-491A-AF8C-D45709AD3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17114288"/>
        <c:axId val="1607519872"/>
      </c:barChart>
      <c:catAx>
        <c:axId val="1517114288"/>
        <c:scaling>
          <c:orientation val="minMax"/>
        </c:scaling>
        <c:delete val="1"/>
        <c:axPos val="l"/>
        <c:majorTickMark val="none"/>
        <c:minorTickMark val="none"/>
        <c:tickLblPos val="nextTo"/>
        <c:crossAx val="1607519872"/>
        <c:crosses val="autoZero"/>
        <c:auto val="1"/>
        <c:lblAlgn val="ctr"/>
        <c:lblOffset val="100"/>
        <c:noMultiLvlLbl val="0"/>
      </c:catAx>
      <c:valAx>
        <c:axId val="160751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/>
                  <a:t>Time (Ticks)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11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726050099123048"/>
          <c:y val="0.25584773890416307"/>
          <c:w val="0.17978844860246038"/>
          <c:h val="0.50029077862096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Air Temperature</a:t>
            </a:r>
            <a:endParaRPr lang="en-GB">
              <a:effectLst/>
            </a:endParaRPr>
          </a:p>
          <a:p>
            <a:pPr>
              <a:defRPr/>
            </a:pPr>
            <a:r>
              <a:rPr lang="en-GB" sz="1800" b="0" i="0" baseline="0">
                <a:effectLst/>
              </a:rPr>
              <a:t>Time Taken (average of 10) to infect whole population 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736288351887048E-2"/>
          <c:y val="0.19523201874965421"/>
          <c:w val="0.75111921893384015"/>
          <c:h val="0.70019069586310589"/>
        </c:manualLayout>
      </c:layout>
      <c:barChart>
        <c:barDir val="bar"/>
        <c:grouping val="clustered"/>
        <c:varyColors val="0"/>
        <c:ser>
          <c:idx val="0"/>
          <c:order val="0"/>
          <c:tx>
            <c:v>Rainfall 1 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'ica-v2 effect on population des'!$H$20</c:f>
              <c:numCache>
                <c:formatCode>General</c:formatCode>
                <c:ptCount val="1"/>
                <c:pt idx="0">
                  <c:v>427.33333333333331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5-4478-919C-7961BD5765E8}"/>
            </c:ext>
          </c:extLst>
        </c:ser>
        <c:ser>
          <c:idx val="1"/>
          <c:order val="1"/>
          <c:tx>
            <c:v>Rainfall 92 Days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'ica-v2 effect on population des'!$O$20</c:f>
              <c:numCache>
                <c:formatCode>General</c:formatCode>
                <c:ptCount val="1"/>
                <c:pt idx="0">
                  <c:v>455.66666666666669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95-4478-919C-7961BD5765E8}"/>
            </c:ext>
          </c:extLst>
        </c:ser>
        <c:ser>
          <c:idx val="2"/>
          <c:order val="2"/>
          <c:tx>
            <c:v>Rainfall 183 Days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'ica-v2 effect on population des'!$V$20</c:f>
              <c:numCache>
                <c:formatCode>General</c:formatCode>
                <c:ptCount val="1"/>
                <c:pt idx="0">
                  <c:v>474.16666666666669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95-4478-919C-7961BD5765E8}"/>
            </c:ext>
          </c:extLst>
        </c:ser>
        <c:ser>
          <c:idx val="3"/>
          <c:order val="3"/>
          <c:tx>
            <c:v>Rainfall 274 Days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'ica-v2 effect on population des'!$AC$20</c:f>
              <c:numCache>
                <c:formatCode>General</c:formatCode>
                <c:ptCount val="1"/>
                <c:pt idx="0">
                  <c:v>497.33333333333331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95-4478-919C-7961BD5765E8}"/>
            </c:ext>
          </c:extLst>
        </c:ser>
        <c:ser>
          <c:idx val="4"/>
          <c:order val="4"/>
          <c:tx>
            <c:v>Rainfall 365 Days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'ica-v2 effect on population des'!$AJ$20</c:f>
              <c:numCache>
                <c:formatCode>General</c:formatCode>
                <c:ptCount val="1"/>
                <c:pt idx="0">
                  <c:v>504.5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95-4478-919C-7961BD576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05113823"/>
        <c:axId val="1903341983"/>
      </c:barChart>
      <c:catAx>
        <c:axId val="1805113823"/>
        <c:scaling>
          <c:orientation val="minMax"/>
        </c:scaling>
        <c:delete val="1"/>
        <c:axPos val="l"/>
        <c:majorTickMark val="none"/>
        <c:minorTickMark val="none"/>
        <c:tickLblPos val="nextTo"/>
        <c:crossAx val="1903341983"/>
        <c:crosses val="autoZero"/>
        <c:auto val="1"/>
        <c:lblAlgn val="ctr"/>
        <c:lblOffset val="100"/>
        <c:noMultiLvlLbl val="0"/>
      </c:catAx>
      <c:valAx>
        <c:axId val="1903341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/>
                  <a:t>Time</a:t>
                </a:r>
                <a:r>
                  <a:rPr lang="en-GB" sz="1600" baseline="0"/>
                  <a:t> (Ticks)</a:t>
                </a:r>
                <a:endParaRPr lang="en-GB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11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45294823060909"/>
          <c:y val="0.39011830297676092"/>
          <c:w val="0.18547051769390896"/>
          <c:h val="0.357455278372950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9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4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0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4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8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2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6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8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27FE-C390-46E6-89F8-1FEF40C9A4F1}" type="datetimeFigureOut">
              <a:rPr lang="en-GB" smtClean="0"/>
              <a:t>05/01/2020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9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C4945A-50C2-4F54-AF61-E56962332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593818"/>
              </p:ext>
            </p:extLst>
          </p:nvPr>
        </p:nvGraphicFramePr>
        <p:xfrm>
          <a:off x="496916" y="605470"/>
          <a:ext cx="11306394" cy="543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0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D9C236-831C-4E35-A8F8-6AF87E940E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050175"/>
              </p:ext>
            </p:extLst>
          </p:nvPr>
        </p:nvGraphicFramePr>
        <p:xfrm>
          <a:off x="828675" y="404375"/>
          <a:ext cx="10534650" cy="591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35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EF7D95-5164-4F3F-9D21-2737F5C80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479295"/>
              </p:ext>
            </p:extLst>
          </p:nvPr>
        </p:nvGraphicFramePr>
        <p:xfrm>
          <a:off x="655775" y="519940"/>
          <a:ext cx="11165163" cy="5774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606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8B4C49-39BE-413A-BF7B-F15A6DBD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1638"/>
              </p:ext>
            </p:extLst>
          </p:nvPr>
        </p:nvGraphicFramePr>
        <p:xfrm>
          <a:off x="252412" y="268174"/>
          <a:ext cx="11475131" cy="624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879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0D4EBA-4891-4CF6-B1E4-CF7CE0D9F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823889"/>
              </p:ext>
            </p:extLst>
          </p:nvPr>
        </p:nvGraphicFramePr>
        <p:xfrm>
          <a:off x="311425" y="343831"/>
          <a:ext cx="10767391" cy="5871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540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9F25D-60AA-4625-A4FB-9BB34B89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6" y="188332"/>
            <a:ext cx="11249239" cy="63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9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74FB7-818F-4799-8A0F-AF8230DA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599"/>
            <a:ext cx="11654971" cy="65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4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FLOWER, JASON</dc:creator>
  <cp:lastModifiedBy>FLOWER, JASON</cp:lastModifiedBy>
  <cp:revision>16</cp:revision>
  <dcterms:created xsi:type="dcterms:W3CDTF">2019-12-12T10:36:28Z</dcterms:created>
  <dcterms:modified xsi:type="dcterms:W3CDTF">2020-01-05T09:34:16Z</dcterms:modified>
</cp:coreProperties>
</file>